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3.xml" ContentType="application/vnd.openxmlformats-officedocument.presentationml.notesSlide+xml"/>
  <Override PartName="/ppt/charts/chartEx2.xml" ContentType="application/vnd.ms-office.chartex+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4"/>
    <p:sldMasterId id="2147483747" r:id="rId5"/>
  </p:sldMasterIdLst>
  <p:notesMasterIdLst>
    <p:notesMasterId r:id="rId23"/>
  </p:notesMasterIdLst>
  <p:sldIdLst>
    <p:sldId id="325" r:id="rId6"/>
    <p:sldId id="326" r:id="rId7"/>
    <p:sldId id="299" r:id="rId8"/>
    <p:sldId id="303" r:id="rId9"/>
    <p:sldId id="313" r:id="rId10"/>
    <p:sldId id="319" r:id="rId11"/>
    <p:sldId id="315" r:id="rId12"/>
    <p:sldId id="316" r:id="rId13"/>
    <p:sldId id="309" r:id="rId14"/>
    <p:sldId id="322" r:id="rId15"/>
    <p:sldId id="304" r:id="rId16"/>
    <p:sldId id="317" r:id="rId17"/>
    <p:sldId id="318" r:id="rId18"/>
    <p:sldId id="305" r:id="rId19"/>
    <p:sldId id="324" r:id="rId20"/>
    <p:sldId id="320" r:id="rId21"/>
    <p:sldId id="27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58" userDrawn="1">
          <p15:clr>
            <a:srgbClr val="A4A3A4"/>
          </p15:clr>
        </p15:guide>
        <p15:guide id="2" pos="619" userDrawn="1">
          <p15:clr>
            <a:srgbClr val="A4A3A4"/>
          </p15:clr>
        </p15:guide>
        <p15:guide id="3" orient="horz" pos="1344" userDrawn="1">
          <p15:clr>
            <a:srgbClr val="A4A3A4"/>
          </p15:clr>
        </p15:guide>
        <p15:guide id="4" orient="horz" pos="4020" userDrawn="1">
          <p15:clr>
            <a:srgbClr val="A4A3A4"/>
          </p15:clr>
        </p15:guide>
        <p15:guide id="5" pos="733" userDrawn="1">
          <p15:clr>
            <a:srgbClr val="A4A3A4"/>
          </p15:clr>
        </p15:guide>
        <p15:guide id="6" pos="91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nderVoorden, Carolien" initials="VC" lastIdx="1" clrIdx="0">
    <p:extLst>
      <p:ext uri="{19B8F6BF-5375-455C-9EA6-DF929625EA0E}">
        <p15:presenceInfo xmlns:p15="http://schemas.microsoft.com/office/powerpoint/2012/main" userId="S::C.VANDERVOORDEN@tetratech.com::148847bf-7b2e-4572-92ce-d26cd5178f0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20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836" autoAdjust="0"/>
    <p:restoredTop sz="92308" autoAdjust="0"/>
  </p:normalViewPr>
  <p:slideViewPr>
    <p:cSldViewPr snapToGrid="0" showGuides="1">
      <p:cViewPr varScale="1">
        <p:scale>
          <a:sx n="68" d="100"/>
          <a:sy n="68" d="100"/>
        </p:scale>
        <p:origin x="830" y="67"/>
      </p:cViewPr>
      <p:guideLst>
        <p:guide orient="horz" pos="958"/>
        <p:guide pos="619"/>
        <p:guide orient="horz" pos="1344"/>
        <p:guide orient="horz" pos="4020"/>
        <p:guide pos="733"/>
        <p:guide pos="914"/>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C:\Users\kirst\Documents\ZZP\Assignment%20WASHPELS\Maps%20_GLAAS.xlsx" TargetMode="External"/><Relationship Id="rId4" Type="http://schemas.openxmlformats.org/officeDocument/2006/relationships/themeOverride" Target="../theme/themeOverride1.xml"/></Relationships>
</file>

<file path=ppt/charts/_rels/chartEx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file:///C:\Users\kirst\Documents\ZZP\Assignment%20WASHPELS\Maps%20_GLAAS.xlsx" TargetMode="External"/><Relationship Id="rId4" Type="http://schemas.openxmlformats.org/officeDocument/2006/relationships/themeOverride" Target="../theme/themeOverride2.xml"/></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olorStr">
        <cx:f>Sanitation!$C$3:$C$75</cx:f>
        <cx:lvl ptCount="73">
          <cx:pt idx="0">Below 50% of what is needed</cx:pt>
          <cx:pt idx="1">Between 50-74 % of what is needed</cx:pt>
          <cx:pt idx="2">Below 50% of what is needed</cx:pt>
          <cx:pt idx="3">Below 50% of what is needed</cx:pt>
          <cx:pt idx="4">Below 50% of what is needed</cx:pt>
          <cx:pt idx="5">Between 50-74 % of what is needed</cx:pt>
          <cx:pt idx="6">Below 50% of what is needed</cx:pt>
          <cx:pt idx="7">Below 50% of what is needed</cx:pt>
          <cx:pt idx="8">Between 75-94% of what is needed</cx:pt>
          <cx:pt idx="9">Between 75-94% of what is needed</cx:pt>
          <cx:pt idx="10">Below 50% of what is needed</cx:pt>
          <cx:pt idx="11">Below 50% of what is needed</cx:pt>
          <cx:pt idx="12">Below 50% of what is needed</cx:pt>
          <cx:pt idx="13">Between 50-74 % of what is needed</cx:pt>
          <cx:pt idx="14">Between 50-74 % of what is needed</cx:pt>
          <cx:pt idx="15">Below 50% of what is needed</cx:pt>
          <cx:pt idx="16">Below 50% of what is needed</cx:pt>
          <cx:pt idx="17">Below 50% of what is needed</cx:pt>
          <cx:pt idx="18">Below 50% of what is needed</cx:pt>
          <cx:pt idx="19">Between 50-74 % of what is needed</cx:pt>
          <cx:pt idx="20">Below 50% of what is needed</cx:pt>
          <cx:pt idx="21">Between 50-74 % of what is needed</cx:pt>
          <cx:pt idx="22">Between 75-94% of what is needed</cx:pt>
          <cx:pt idx="23">Below 50% of what is needed</cx:pt>
          <cx:pt idx="24">Between 50-74 % of what is needed</cx:pt>
          <cx:pt idx="25">Below 50% of what is needed</cx:pt>
          <cx:pt idx="26">Below 50% of what is needed</cx:pt>
          <cx:pt idx="27">Between 50-74 % of what is needed</cx:pt>
          <cx:pt idx="28">Below 50% of what is needed</cx:pt>
          <cx:pt idx="29">Below 50% of what is needed</cx:pt>
          <cx:pt idx="30">Between 50-74 % of what is needed</cx:pt>
          <cx:pt idx="31">Below 50% of what is needed</cx:pt>
          <cx:pt idx="32">Below 50% of what is needed</cx:pt>
          <cx:pt idx="33">Between 50-74 % of what is needed</cx:pt>
          <cx:pt idx="34">Below 50% of what is needed</cx:pt>
          <cx:pt idx="35">Between 50-74 % of what is needed</cx:pt>
          <cx:pt idx="36">Between 95-100% of what is needed</cx:pt>
          <cx:pt idx="37">no data</cx:pt>
          <cx:pt idx="38">no data</cx:pt>
          <cx:pt idx="39">no data</cx:pt>
          <cx:pt idx="40">no data</cx:pt>
          <cx:pt idx="41">no data</cx:pt>
          <cx:pt idx="42">no data</cx:pt>
          <cx:pt idx="43">no data</cx:pt>
          <cx:pt idx="44">no data</cx:pt>
          <cx:pt idx="45">no data</cx:pt>
          <cx:pt idx="46">no data</cx:pt>
          <cx:pt idx="47">no data</cx:pt>
          <cx:pt idx="48">no data</cx:pt>
          <cx:pt idx="49">no data</cx:pt>
          <cx:pt idx="50">no data</cx:pt>
          <cx:pt idx="51">no data</cx:pt>
          <cx:pt idx="52">no data</cx:pt>
          <cx:pt idx="53">no data</cx:pt>
          <cx:pt idx="54">no data</cx:pt>
          <cx:pt idx="55">Between 50-74 % of what is needed</cx:pt>
          <cx:pt idx="56">Below 50% of what is needed</cx:pt>
          <cx:pt idx="57">no data</cx:pt>
          <cx:pt idx="58">Between 75-94% of what is needed</cx:pt>
          <cx:pt idx="59">Between 50-74 % of what is needed</cx:pt>
          <cx:pt idx="60">Below 50% of what is needed</cx:pt>
          <cx:pt idx="61">Below 50% of what is needed</cx:pt>
          <cx:pt idx="62">no data</cx:pt>
          <cx:pt idx="63">no data</cx:pt>
          <cx:pt idx="64">Between 50-74 % of what is needed</cx:pt>
          <cx:pt idx="65">Below 50% of what is needed</cx:pt>
          <cx:pt idx="66">Between 75-94% of what is needed</cx:pt>
          <cx:pt idx="67">no data</cx:pt>
          <cx:pt idx="68">Below 50% of what is needed</cx:pt>
          <cx:pt idx="69">no data</cx:pt>
          <cx:pt idx="70">Below 50% of what is needed</cx:pt>
          <cx:pt idx="71">Between 50-74 % of what is needed</cx:pt>
          <cx:pt idx="72">Between 50-74 % of what is needed</cx:pt>
        </cx:lvl>
      </cx:strDim>
      <cx:strDim type="entityId">
        <cx:lvl ptCount="73">
          <cx:pt idx="0">44</cx:pt>
          <cx:pt idx="1">245</cx:pt>
          <cx:pt idx="2">49</cx:pt>
          <cx:pt idx="3">57</cx:pt>
          <cx:pt idx="4">55</cx:pt>
          <cx:pt idx="5">41</cx:pt>
          <cx:pt idx="6">50</cx:pt>
          <cx:pt idx="7">43</cx:pt>
          <cx:pt idx="8">19</cx:pt>
          <cx:pt idx="9">71</cx:pt>
          <cx:pt idx="10">73</cx:pt>
          <cx:pt idx="11">87</cx:pt>
          <cx:pt idx="12">86</cx:pt>
          <cx:pt idx="13">89</cx:pt>
          <cx:pt idx="14">100</cx:pt>
          <cx:pt idx="15">129</cx:pt>
          <cx:pt idx="16">146</cx:pt>
          <cx:pt idx="17">142</cx:pt>
          <cx:pt idx="18">149</cx:pt>
          <cx:pt idx="19">156</cx:pt>
          <cx:pt idx="20">157</cx:pt>
          <cx:pt idx="21">162</cx:pt>
          <cx:pt idx="22">160</cx:pt>
          <cx:pt idx="23">168</cx:pt>
          <cx:pt idx="24">254</cx:pt>
          <cx:pt idx="25">173</cx:pt>
          <cx:pt idx="26">175</cx:pt>
          <cx:pt idx="27">208</cx:pt>
          <cx:pt idx="28">213</cx:pt>
          <cx:pt idx="29">216</cx:pt>
          <cx:pt idx="30">209</cx:pt>
          <cx:pt idx="31">276</cx:pt>
          <cx:pt idx="32">232</cx:pt>
          <cx:pt idx="33">240</cx:pt>
          <cx:pt idx="34">239</cx:pt>
          <cx:pt idx="35">263</cx:pt>
          <cx:pt idx="36">264</cx:pt>
          <cx:pt idx="37">4</cx:pt>
          <cx:pt idx="38">9</cx:pt>
          <cx:pt idx="39">28</cx:pt>
          <cx:pt idx="40">38</cx:pt>
          <cx:pt idx="41">119</cx:pt>
          <cx:pt idx="42">62</cx:pt>
          <cx:pt idx="43">67</cx:pt>
          <cx:pt idx="44">69</cx:pt>
          <cx:pt idx="45">260</cx:pt>
          <cx:pt idx="46">196</cx:pt>
          <cx:pt idx="47">148</cx:pt>
          <cx:pt idx="48">159</cx:pt>
          <cx:pt idx="49">204</cx:pt>
          <cx:pt idx="50">233</cx:pt>
          <cx:pt idx="51">210</cx:pt>
          <cx:pt idx="52">219</cx:pt>
          <cx:pt idx="53">234</cx:pt>
          <cx:pt idx="54">3</cx:pt>
          <cx:pt idx="55">23</cx:pt>
          <cx:pt idx="56">34</cx:pt>
          <cx:pt idx="57">113</cx:pt>
          <cx:pt idx="58">116</cx:pt>
          <cx:pt idx="59">165</cx:pt>
          <cx:pt idx="60">178</cx:pt>
          <cx:pt idx="61">190</cx:pt>
          <cx:pt idx="62">42</cx:pt>
          <cx:pt idx="63">37</cx:pt>
          <cx:pt idx="64">40</cx:pt>
          <cx:pt idx="65">111</cx:pt>
          <cx:pt idx="66">138</cx:pt>
          <cx:pt idx="67">167</cx:pt>
          <cx:pt idx="68">201</cx:pt>
          <cx:pt idx="69">215</cx:pt>
          <cx:pt idx="70">227</cx:pt>
          <cx:pt idx="71">7299303</cx:pt>
          <cx:pt idx="72">251</cx:pt>
        </cx:lvl>
      </cx:strDim>
      <cx:strDim type="cat">
        <cx:f>Sanitation!$B$3:$B$75</cx:f>
        <cx:lvl ptCount="73">
          <cx:pt idx="0">Democratic Republic of the Congo</cx:pt>
          <cx:pt idx="1">Burkina Faso</cx:pt>
          <cx:pt idx="2">Cameroon</cx:pt>
          <cx:pt idx="3">Cape Verde</cx:pt>
          <cx:pt idx="4">Central African Republic</cx:pt>
          <cx:pt idx="5">Chad</cx:pt>
          <cx:pt idx="6">Comoros</cx:pt>
          <cx:pt idx="7">Congo</cx:pt>
          <cx:pt idx="8">Botswana</cx:pt>
          <cx:pt idx="9">Eritrea</cx:pt>
          <cx:pt idx="10">Ethiopia</cx:pt>
          <cx:pt idx="11">Gabon</cx:pt>
          <cx:pt idx="12">Gambia</cx:pt>
          <cx:pt idx="13">Ghana</cx:pt>
          <cx:pt idx="14">Guinea</cx:pt>
          <cx:pt idx="15">Kenya</cx:pt>
          <cx:pt idx="16">Lesotho</cx:pt>
          <cx:pt idx="17">Liberia</cx:pt>
          <cx:pt idx="18">Madagascar</cx:pt>
          <cx:pt idx="19">Malawi</cx:pt>
          <cx:pt idx="20">Mali</cx:pt>
          <cx:pt idx="21">Mauritania</cx:pt>
          <cx:pt idx="22">Mauritius</cx:pt>
          <cx:pt idx="23">Mozambique</cx:pt>
          <cx:pt idx="24">Namibia</cx:pt>
          <cx:pt idx="25">Niger</cx:pt>
          <cx:pt idx="26">Nigeria</cx:pt>
          <cx:pt idx="27">Seychelles</cx:pt>
          <cx:pt idx="28">Sierra Leone</cx:pt>
          <cx:pt idx="29">Somalia</cx:pt>
          <cx:pt idx="30">South Africa</cx:pt>
          <cx:pt idx="31">South Sudan</cx:pt>
          <cx:pt idx="32">Togo</cx:pt>
          <cx:pt idx="33">Uganda</cx:pt>
          <cx:pt idx="34">Tanzania</cx:pt>
          <cx:pt idx="35">Zambia</cx:pt>
          <cx:pt idx="36">Zimbabwe</cx:pt>
          <cx:pt idx="37">Algeria</cx:pt>
          <cx:pt idx="38">Angola</cx:pt>
          <cx:pt idx="39">Benin</cx:pt>
          <cx:pt idx="40">Burundi</cx:pt>
          <cx:pt idx="41">Ivory Coast</cx:pt>
          <cx:pt idx="42">Djibouti</cx:pt>
          <cx:pt idx="43">Egypt</cx:pt>
          <cx:pt idx="44">Equatorial Guinea</cx:pt>
          <cx:pt idx="45">Eswatini</cx:pt>
          <cx:pt idx="46">Guinea-Bissau</cx:pt>
          <cx:pt idx="47">Libya</cx:pt>
          <cx:pt idx="48">Morocco</cx:pt>
          <cx:pt idx="49">Rwanda</cx:pt>
          <cx:pt idx="50">São Tomé and Príncipe</cx:pt>
          <cx:pt idx="51">Senegal</cx:pt>
          <cx:pt idx="52">Sudan</cx:pt>
          <cx:pt idx="53">Tunisia</cx:pt>
          <cx:pt idx="54">Afghanistan</cx:pt>
          <cx:pt idx="55">Bangladesh</cx:pt>
          <cx:pt idx="56">Bhutan</cx:pt>
          <cx:pt idx="57">India</cx:pt>
          <cx:pt idx="58">Iran</cx:pt>
          <cx:pt idx="59">Maldives</cx:pt>
          <cx:pt idx="60">Nepal</cx:pt>
          <cx:pt idx="61">Pakistan</cx:pt>
          <cx:pt idx="62">Sri Lanka</cx:pt>
          <cx:pt idx="63">Brunei</cx:pt>
          <cx:pt idx="64">Cambodia</cx:pt>
          <cx:pt idx="65">Indonesia</cx:pt>
          <cx:pt idx="66">Laos</cx:pt>
          <cx:pt idx="67">Malaysia</cx:pt>
          <cx:pt idx="68">Philippines</cx:pt>
          <cx:pt idx="69">Singapore</cx:pt>
          <cx:pt idx="70">Thailand</cx:pt>
          <cx:pt idx="71">Timor-Leste</cx:pt>
          <cx:pt idx="72">Vietnam</cx:pt>
        </cx:lvl>
      </cx:strDim>
    </cx:data>
    <cx:data id="1">
      <cx:strDim type="colorStr">
        <cx:f>Sanitation!$D$3:$D$75</cx:f>
        <cx:lvl ptCount="73"/>
      </cx:strDim>
      <cx:strDim type="cat">
        <cx:f>Sanitation!$B$3:$B$75</cx:f>
        <cx:lvl ptCount="73">
          <cx:pt idx="0">Democratic Republic of the Congo</cx:pt>
          <cx:pt idx="1">Burkina Faso</cx:pt>
          <cx:pt idx="2">Cameroon</cx:pt>
          <cx:pt idx="3">Cape Verde</cx:pt>
          <cx:pt idx="4">Central African Republic</cx:pt>
          <cx:pt idx="5">Chad</cx:pt>
          <cx:pt idx="6">Comoros</cx:pt>
          <cx:pt idx="7">Congo</cx:pt>
          <cx:pt idx="8">Botswana</cx:pt>
          <cx:pt idx="9">Eritrea</cx:pt>
          <cx:pt idx="10">Ethiopia</cx:pt>
          <cx:pt idx="11">Gabon</cx:pt>
          <cx:pt idx="12">Gambia</cx:pt>
          <cx:pt idx="13">Ghana</cx:pt>
          <cx:pt idx="14">Guinea</cx:pt>
          <cx:pt idx="15">Kenya</cx:pt>
          <cx:pt idx="16">Lesotho</cx:pt>
          <cx:pt idx="17">Liberia</cx:pt>
          <cx:pt idx="18">Madagascar</cx:pt>
          <cx:pt idx="19">Malawi</cx:pt>
          <cx:pt idx="20">Mali</cx:pt>
          <cx:pt idx="21">Mauritania</cx:pt>
          <cx:pt idx="22">Mauritius</cx:pt>
          <cx:pt idx="23">Mozambique</cx:pt>
          <cx:pt idx="24">Namibia</cx:pt>
          <cx:pt idx="25">Niger</cx:pt>
          <cx:pt idx="26">Nigeria</cx:pt>
          <cx:pt idx="27">Seychelles</cx:pt>
          <cx:pt idx="28">Sierra Leone</cx:pt>
          <cx:pt idx="29">Somalia</cx:pt>
          <cx:pt idx="30">South Africa</cx:pt>
          <cx:pt idx="31">South Sudan</cx:pt>
          <cx:pt idx="32">Togo</cx:pt>
          <cx:pt idx="33">Uganda</cx:pt>
          <cx:pt idx="34">Tanzania</cx:pt>
          <cx:pt idx="35">Zambia</cx:pt>
          <cx:pt idx="36">Zimbabwe</cx:pt>
          <cx:pt idx="37">Algeria</cx:pt>
          <cx:pt idx="38">Angola</cx:pt>
          <cx:pt idx="39">Benin</cx:pt>
          <cx:pt idx="40">Burundi</cx:pt>
          <cx:pt idx="41">Ivory Coast</cx:pt>
          <cx:pt idx="42">Djibouti</cx:pt>
          <cx:pt idx="43">Egypt</cx:pt>
          <cx:pt idx="44">Equatorial Guinea</cx:pt>
          <cx:pt idx="45">Eswatini</cx:pt>
          <cx:pt idx="46">Guinea-Bissau</cx:pt>
          <cx:pt idx="47">Libya</cx:pt>
          <cx:pt idx="48">Morocco</cx:pt>
          <cx:pt idx="49">Rwanda</cx:pt>
          <cx:pt idx="50">São Tomé and Príncipe</cx:pt>
          <cx:pt idx="51">Senegal</cx:pt>
          <cx:pt idx="52">Sudan</cx:pt>
          <cx:pt idx="53">Tunisia</cx:pt>
          <cx:pt idx="54">Afghanistan</cx:pt>
          <cx:pt idx="55">Bangladesh</cx:pt>
          <cx:pt idx="56">Bhutan</cx:pt>
          <cx:pt idx="57">India</cx:pt>
          <cx:pt idx="58">Iran</cx:pt>
          <cx:pt idx="59">Maldives</cx:pt>
          <cx:pt idx="60">Nepal</cx:pt>
          <cx:pt idx="61">Pakistan</cx:pt>
          <cx:pt idx="62">Sri Lanka</cx:pt>
          <cx:pt idx="63">Brunei</cx:pt>
          <cx:pt idx="64">Cambodia</cx:pt>
          <cx:pt idx="65">Indonesia</cx:pt>
          <cx:pt idx="66">Laos</cx:pt>
          <cx:pt idx="67">Malaysia</cx:pt>
          <cx:pt idx="68">Philippines</cx:pt>
          <cx:pt idx="69">Singapore</cx:pt>
          <cx:pt idx="70">Thailand</cx:pt>
          <cx:pt idx="71">Timor-Leste</cx:pt>
          <cx:pt idx="72">Vietnam</cx:pt>
        </cx:lvl>
      </cx:strDim>
    </cx:data>
  </cx:chartData>
  <cx:chart>
    <cx:title pos="t" align="ctr" overlay="0">
      <cx:tx>
        <cx:rich>
          <a:bodyPr spcFirstLastPara="1" vertOverflow="ellipsis" horzOverflow="overflow" wrap="square" lIns="0" tIns="0" rIns="0" bIns="0" anchor="ctr" anchorCtr="1"/>
          <a:lstStyle/>
          <a:p>
            <a:pPr algn="ctr" rtl="0">
              <a:defRPr/>
            </a:pPr>
            <a:r>
              <a:rPr lang="nl-NL" sz="2000" b="1" i="0" u="none" strike="noStrike" baseline="0" dirty="0" err="1">
                <a:solidFill>
                  <a:prstClr val="black">
                    <a:lumMod val="65000"/>
                    <a:lumOff val="35000"/>
                  </a:prstClr>
                </a:solidFill>
                <a:latin typeface="Quicksand" pitchFamily="2" charset="0"/>
              </a:rPr>
              <a:t>Sanitation</a:t>
            </a:r>
            <a:r>
              <a:rPr lang="nl-NL" sz="2000" b="1" i="0" u="none" strike="noStrike" baseline="0" dirty="0">
                <a:solidFill>
                  <a:prstClr val="black">
                    <a:lumMod val="65000"/>
                    <a:lumOff val="35000"/>
                  </a:prstClr>
                </a:solidFill>
                <a:latin typeface="Quicksand" pitchFamily="2" charset="0"/>
              </a:rPr>
              <a:t> HR</a:t>
            </a:r>
          </a:p>
        </cx:rich>
      </cx:tx>
    </cx:title>
    <cx:plotArea>
      <cx:plotAreaRegion>
        <cx:series layoutId="regionMap" uniqueId="{16D58AD3-571D-4231-A1BF-FD12FA91AC31}" formatIdx="0">
          <cx:dataId val="0"/>
          <cx:layoutPr>
            <cx:regionLabelLayout val="none"/>
            <cx:geography viewedRegionType="dataOnly" cultureLanguage="en-US" cultureRegion="US" attribution="Powered by Bing">
              <cx:geoCache provider="{E9337A44-BEBE-4D9F-B70C-5C5E7DAFC167}">
                <cx:binary>7HrZct04su2vVNTzpQsTAbCj+zyA3IO0JWuwPJReGCpZBjgBBAiOX39SVXW7ZZXbPn3u6w1HbHub
m0wmkMhcuXL9/XH522P79BB+WrrWDn97XP7xs4mx/9svvwyP5ql7GN501WNwg/sS3zy67hf35Uv1
+PTL5/AwV1b/QhBmvzyahxCflp//6+/wNP3kiof4sLOxiuvN+BTW26dhbOPw3av/5uJPT78/5m7t
n/7x86MbbXx+nK6c/fnPS2ef//Ezy37+6ZeXT/jz2tuHDm7L4TO4v97x9DDEf/yM+RssMkFllkmG
KZL855/mp+cr8g3LJOcZJ4wSyTGlP/9kXYgGbqJvkKSUZAQhwRgn8AKDG3+/9IanWLAs4zIlUjDB
/7ks165dtbP/XIg/v/9kx+7aVTYO//iZU/zzT/0fv3v2TBBJUpoSDmZSMMMzAdcfH25h7eHn+P/U
RJBezmTve2TSggaN67xvVkuP2SY6s6hlYTUvasb7RqVULnWebrqcDmFu+VVTth1Wou5RlxMuOPLK
ak/XQ7PUaX1ZjXIzXxJfyjTfpAuuUmU2TbNqWGOmW8Rxi3czc658O4DhluT1Mgyuz8VcVWtQQzCU
oGJCW/wiTNLHi5DUZjltLcHTjtd0EcdksBM9r1jd9EXHlnm9a6rYcKvKDTtxT9KwTEqUW2eMoizT
9Z7PAp6NSV0NZyLhI/+t68y03XCku/Z2K6etPS+N0w8+S1L8iaw8cZcrb4w9I9W2mPcVacO0D6uU
zKqhYUlrVHSD6N6mjR5WFWLNLFVu3Wz9rlyavlSJdAgXZT9MY45aRMtKTajpxWkmAut9JWVPd+M8
lY9zuQy8mLCv7azM2FkZ86TaxPhx9bLxx0nUfiOqj653TrWhi+Rp1mtSww6EzMaTHqfZXvFGT5Oq
+o5Oh9Zt/btxa3GtylFzVPASIz0ViaczRkVpSWLPOjSv7DJh1q8KL4yVeTM4TkPe65pOF77UoX/I
uq5bzk03xdUq1rHyUjSN10aZjktXFXLF6for0VW7XkgRSHsxezrMh1hPk//MqtnbNo+i5/WiVi2x
v6kobedG2eBYcoiuHOixZvPAbxaz6SYv69B9bnu+TVYJVC9+n65VyX9diWar6stFdEVgg5zfrlun
qZoCcsM1lX2qH82k2cfETmEr6lha/rauTNnmXfChzbfVSFM0c+3C7bBVC86zULa1Elky6MJT5Oud
6OLUq3FpPC+6Rbp513HHzQWe8NYpM2t+sxKblPdL2Yq4lx3z71GPWHUReOk2VTvccSV7Qcpd0rqy
zzfhcJZvcW3SM7M4+3Hl61zlSLPS7gOeS3yk5TA1JxvQuNz6iqYrzUVacmTPBvgr7rYhk8uuqlxV
F/U4ZXNUjgY83jip6w/UihD3OBskUsyW66K6jEl9JtdGdIps8BvVpvNa5TNxGXyOjLrLMiNtUyR8
Ka+acd22c92Aj9eybJNUpaja0jNIE+vIVTJMuplzPGQjUmGjGfqC17SKOy8IHgvvUJrpfFhmNudr
0g0U9oVSfFpjQNlh6UayqY0tYj5nrsP8kFayrc7MgGNTxNgMVJVuQeudG2QUsFWsdI2qAjGbMpVE
k6p13TxmE20SNYbEe2Vo2kEMVNJv+Yixb3dMY9upiUGQW2XSaXU5xlu7fc5YYnqjxmEdhl1irCyP
s+ntfL2kGV93Y4U7fLZmtuQ3CUJ9fT7NPqM7HwWc3R5tK7lu+tiz09xjUZ2VIgZSDOUwfxq5E6ho
COSovDdkYadkisldWPUy7RKSZa5Wsh31uwwebE+JxjqeTcJikttZW0gj/bYk4le+ZNzuhrAQsetJ
26Zv4bB0ZjdJOVePdtBlk7O20Ukuq2RcT9jgRuTJxq3Ia9rPsN2b4PUxtszPRTIJbwtmbRqKuC3d
b8i2HEKxSYWA8IVDqkyykFFBzAuktGvr5ZxljVa1xFbVvoQ4oWOytkWobRiLTWB3N2RDKw+Y2vVL
3S7dkGtS2quhy+AW3nVtnWPZQc5tK7ckBWVoCIVPebvkZFsjvayyma7vfeJCuce6LM1ZS5cm+2Dh
J/2HAZfTkmvWb5D9cI3Q1QoRSvb1vJViJ1EtzaycLuW4b9rWtPnM6diouU7LU5tsY+V3TbZtXDG/
rO1haxvfNmrp66Q6tpTQ5Xzzdb3mdpsnsmNbzWNB69ZP+ZROSXcUYxDJWb3Ssj75BovufBJs6i7J
bOnWQLSVc2YUWrsKYnGcjTlEnC0f5qDDxRDcPBYtD5OD5/usequb1iZFOU9jsSYNoap3omrzrIrD
fusH0ihZb/rDwpfoFWvdQFRZrY0sHOTOLY/OJa3qWozrY4nnrINqk/ELI4bhMunw+nZuM7Jnk6my
YoWKsWsCGwvdenfuG3CbkyQ5jX07FGL2uBinwFXK1/BurNLwpRnY9CkFtHY+47p+YJH5S+8SbvJq
xe/GtF0u+2pi79A2Egh/JKAupNVOBNtfTqtJPqRRV8ckpPWdi34dASpocjOsS39qhUdEja7bSNEY
QS+td1PRpZlVthmfqNZ85yuGijqQ/mB9tu5TU7dvQ5voD0PZue7ccFdRFZrSvmVTxYUaUW+NsnAU
emXadphyTqK/zLaaPmyWdUKto5yuhrGkVzIMHuDRVD3wqMu9RfRz1etPHe3aA+8Sv+8jhxRUruWv
kpTNbTI5+dZ50qTHOo03njp8Adu4PaZUQxmuo5uN6voJZ/vRC3objORnAErTRumhSn+r2mnNV7rS
TpUl97sxZesxajSoSZRlkQwl3zVT2hQtZvW5TXi1G/DUXyQ4kDkPcUFPLZnKQ2KiPjbW4t9c7fz5
hEd7rMPUJ2pdGD8mpGRno+99QeXspUpFPe4ERVjNULePRosV55Uf+8sWoEJQfuzqu20m6wE5iT5Z
juobKxPYKjsu62VLcVorP9XbPkUhKONwU2S095lCs57AF9yxWz1ZDgds5NMdqRNRAB6McDaHkePc
bb665msHWbX1NPxqAR+9mwLNJLxwnUFmqtcCJ+XCd9EKnim+wXHcmRDGa4kS2FSR1Ve+zuqzwQoC
J9QOKvrN7OHUZWqjHMqC8fw9j2O7L7mOR8BUW2HRZvfgUnuX8CDeiTIDvOV91qw5oTVAUp4YH3Y1
I/5I+3o8nwKRUPQrNn3Ztmy7rod+O6v6jO1txhHOhzbF53zDWlE/JYmq7UikSrolLYak4oesX4Ry
IwqnuGwlpPpRjLtksvECBV/BSdO86ZT1HbqzOAnvQzA9rDLA9Z0Vwl2Vk6b7YM2cKeoCGoq0wW7f
QLYThajZcrJdmSxFulQTUVjgxj6NVRRBZZGLRpVJl+77DXdeaVKF6sO6JLYUKtS1K7FKqqY8tnpt
zio0TVD5tzm2Ci0TrtTQTZtRSxY+BU9sD1uitcK9Y07NM2uoorQ3ldJhWD9PSRyuI1vpZcMrut1y
PTQAIonUx3qNU7OrdMLOEh+ypdCz8fezxd2j6cZ6ygHndU51hCfFgLIp7yaRfRhsuh3qMnXXI6x6
7nw7nLZZV73qF/8pKxv0bq5oe1HFZD0KmuIvgumlzasN4fsgqb7aGJ0/rbqf3m0mzeh8W3VVcEUN
DnymJEkv+95Ge1ayabvG23we+4j8DvBm9dRSPz5JVybuyzaINC0YW0J9ifQiJMtn2fLmdqyFmXZp
jV39wU9b7C7CNrvxcWWGoGOTDjHJ6dTFsIMISeRd6etyOLNV73zBybQJNdikWXLKM2nyPjHrHW+j
7u2dmQyXRbXxCO1MJn19sEvHh3u80CGf2phkh9T4iA+8wv1FZ9YmqrW0013XNOS3dpy2T00HAOgw
8rBoNTnXfN4Gg2pIgRiPOd7KpQcsl6RFOXqu91ZbXUGWMes93pLkSU5DpyFCrKn3PtTykVQCThz3
XT3sqxFuvIWehIYH2q1rnaiFSQpIfHNCLO+nOvHd3nRpGPMXzfE3Wk5CXnWcGRc45ZwQlKEUekLo
bV92nKYse1SVbcEO/m1rThsqCNSCnH9gOk+i8ods5wu0T7/4z7Hd1fOF9kV9Qke5+/6LpN94D0mR
yJDMMMbo+fqLztcviVm2FrZxvVq0U2XrFFkG9X0j7AdGoPt/aaSyga4OjFTh2pancnn6/uN/5MOr
7h0burHQ+GI2sP9pvU86fz1o8e7/zYr82gmzpAN0V75g81USP5j5Co0fvm8Bv6YhICgIxBcnKXAe
GJFXmwGVS2tGQ4HO0/1ilN41ubwyR2+VLsYf7MlzgL2kPJ5tcYQYyxBFaUpfLZofaehnH4ppL8/p
sTnQgzmGQ334vkvf2HlGCAQ642ADasjXizaEjo0OtUUPi1csQd+TLOofePIcPa88YcDeiCzlUlCC
X3tiBrs4AahiplSNFbvGa7kHdH9juuTu++7g503+iy3OU5qlkgBt9ezvi+Mia9MT0rfFsKvvoJS9
G2+b82TXBwUdrtK/mluad/v20n7yH79v+ZtOCsowTimi7HVoOKAwqF2aoh8gP7TZbSeWh8V83KrT
9+18a8OohNyUgg2evd4w2pZGAmouyhhVxlrVGv+D1IfRt9bwhYnn1PhiDZsK8ynWz6lv3bG8Omdn
6YEU6PSj2MPPD/rLZr0wBNTiS0NlXYu6AV/mHOX6BOjMFFF1Z35v7/9X54m9XLhXkbENqOdA3oFX
gF3Pm0N6YPv6/Efp+oc+vUoRseuXugMzcz7vcMHzuuhyexQHuzO79Pr7sYC/kVihLojn+kQZ8LOv
Ti9rydq4qfl9Abv2SIvtyItZHvqTOLjC7KDtTa5F8QOr3wjBr6y+io8l6xmQsXCez5ql2Aqs6j2Z
wPCzk4HnpMl1Uf4oKL8RKxlDiDD8TAVL9KoeO07mrG8A+L8DRi3d42OS67PE5DQPudn90Me/5hEJ
5gjlGGUkRfz5jLw4A8u2RL6ltkjVVFTH8Qm404Qd6FtfbPl6EfPpfeuVByx0S6/x2fcX+K+pBGwT
IOKllEAcvz7ifIR2tp76otxK8M7TcwA7X4D03VRaZj/azOfk+/UZlFmKpBScSAwk/qt4HZnHZqPd
745uhcnbffK2v0pych12KZSc/oATNf9W/2A/v4Gvvrb7vAgvFhjIzFbUYHfY4b3Jx0s0H6NUzT0m
76t7WQzFsqtP7c5dVWQ3JLl9Suq30Er86D2+tc8pJhRDEYRJxfN04+VrECuHIENXSNeUm8KM6tMm
aHef0TJ+JhraBKiPQAlC93D5/V3+a32HBSCEA5AQXGSv67uuwzKw3oHlMrafKuijgMte/XS3bnp8
clCw3861HRi81Lpedlq09Pz7b/DXcwxvQDnlDAHtyV4fqaG1dYOkKxJIMApmIximJVn8gZFvVBMo
UlCMRUopB4DxqvoP3KMZda6wLGzKCiuOgXexgDZsuQxm/GLrkeyBqG1VhUUTckvc8oNg+2uazDBB
EN+YSmAxXx+ocsaVM7wq8NYDSbjxZfAHIedxKdZNZM3++8v6LWvPRwkzATiRZq9CCljlxiQWKkBG
vMk3Xa9vq2yZvBpnwWb1fWN/zRUZlimkY0JlKrF4tbq6HgyPEL++j+SSJWV1OaMFOeUqU9+P08pu
vm/vm84B/sWSAtucslf2GAQU8H/gXN2XQIst68mnjb2UGocfLONfoxM847B+AH8BNcpXtc2Uci0X
0hUAku3BZ1kFiLubL/4X7jyPF5+zH+bpq1IWdF1nMekKOgKdG5vO7kVDh51u0h+BnW8unIDRpSQE
0vrzgPVlogHiohdx7oq+kfQ0mwTdJWVYv9huTQ/f9+l5C77O6LBwkmIAoQimmenzwr7IrFqGaZVZ
XTgixD5syMfcxSbTRZqJ/sQIjVVBTdr/IJ99w0Gwh1IBdByH2H9l1mifmay30OT5c18/1psskOt3
3/ftG0HxlZHnl3jhG0pqPGbOFk1TFlI+9kT/56niKwOvtmmJVC9S26JFdcgJMLpHOmtaZMCa/mCb
vnFywRJAGshNv0/dv3allchsMtiimrvdaJq86tKzSv8Wy9vvL9m39+Vfdl6FuBuTlEMHVkyVVdkE
I+jPXbj6volv7gqIBiRGQnAAZ1+70pQGExgTFtG7ulM6C/05tC4/KlffXLAXVl4lhDnAnH8EKxlJ
9tNcHVqS5iBduAjh/nd3fvlDlnH9x1n5Q3/w6Po1VNr8qcv459f/uvy/co+/P9/2r/9/1nb869tV
/2TfxfD0FC8f+te//OpGMPen/WdZyFdf/qIReanh+J9e/J9JRCjAn38vEYFR5Gg/Vy81Jc83/KEQ
oeiNBCUIywRELGQOCkHwh0KEZG8QAsVIJlKUwfZziLA/FSIJeUMREBkQ3yliHLIeJKs/JSIJe8Mg
CDAkRMTgDxAE/4lGhP7eYf8r7z1zC/BimBEJn4Rg/CoB1WGsEkT7D2vK0E0WGl3MFSuvlhL3q/J0
osCXN5X4BNqO9SDF6k5+tl3BEfO5mcbpqlkTnHcwvANJBwwLH8UczX1KexhJi2aku9Snssj6nt7o
RLvd5tF4Ni1JyOUy67POJaBtsFNzgftSnGBi1m9ANy/Dx2lu6G5dOvQslJBNTtAmMxgRT9A8xGCO
G/PNbVaH8AgfMHHvpmGXtjo9zdMCc9PWhWq3LAPMdlrZ9e9TroEHhQk9jOim9BFVWI1ZdehnVpje
1ydduv6m2dpwzGqbXnZuLB9gAGpzH7bwgYxeQjJoLR2VaRA5aDJan4sg6qLyYgJBTVK+cxlM8aoS
xn3DFKBbbqtWEVNGGM6tlqiMTBmCGbjHl1PvYX7EWujNzjKJlq2A6jDDfW4uj6SP2QWGCcpHuU1m
L2u7JUqCyKEt4ljpxxaUBrsOsG0N9P3E6Vm2IXQBTP/ykYdqOOisDe8nEamqywSagq3GDyldhw+x
3eQRxQrdyFZj0LWULdu5kZEDAk0D0HGI1FdzGKnN0RLxfblucleudoVFoXyW+eKILRVvx/FBxrE8
WYCNRBHcDZehrpJZST7CvKXMapgHYLQp0nE+KujM2vORbeWnBNvmDPRUs7IZ2KZpEnOAE/YEIofy
RgsYvNT4uXIkqd4bv5RqrdB2X8kheV9VCUyIENDl23ji6ei+DNJ35y4SvUcu2g89eLtfAf/ASHqg
O5jY8VPv13imyTBe2YjobUaB6pw2bQ6JyFzcMT7Em5jQHtQiSXlCjTYF1obNuwnORVfgxWfvLHNm
x+pK33uQBoicdnRGqjdsdYpGOPgKb2Y7K+c6FEPt6GEp0XZJ0eKdCq1IbmYc0xamImb84DNU0T0J
wwCDn5S6VQ20BvXVOtHq2AxVzKuQPSsfEr8dNpcAAG6C7KOyVVlbRQfa8H06SPOh8WngqjOJOCVs
sx9jEOFzH8fU7GPj5tyLIb23yDhRoHbzRJmQLJ/4FtC+a0t2NYmBjWcgXiiPSddYlYa28gqYTXEu
sQNxiW+mcMkmDeNb7havpGzWQ5c02wnKvb4hszb5YkP8AGfh2pWpbtUC7cp1hoO4w5V2d5PoxScG
8/C33HTAt9QlLdZKpzs6L8m7AJF12VPUX8PWbKd0omjPQt/+KpmrfptDud1FvG6Peq4CjJER/hSr
0uyNtbTg2ygL0E+hW1lN8mNG9HpvhHMXIKvrbzaA4moahD/gZQGCPokua3Oa8fh+gZlbMcUGQ5KJ
9SGxNXoLxIk/54alX1IngCJZev/Aqx6fkXJAOzwgfjfAiP1hGuN2DSllumSbmPbOwhQwLfG0p13E
+34Mw4dxw/Y+AwlW7v2cNLCcrj9bZWL2aWrX3+ZWVDcjN75VMVnsgbOx+rVC63BT6tJcaTMNWgEM
lTdedMlxSvxySLUZ3jpp7M4tPb4yIRJFkV2Vk6M8h46K3vMyCJhymqVSAqRTOwvUOAwat+QUzWLP
QRfUvt+mXp6H0QOX3HqYHHJMLiIdBtDB2KUQJBuP0HajfK5HduJo8hfL1ixXy8IhRiFplhCZM+Of
tiHl77qKkbM+7Q29ZdnC8C7rpqk50z3WkG9giJ3leu5Lf5g0jJX31lABo9+tifrOMUiXBxk3dxUx
bmAQ3SehHPewhH24jMs0LmqrJd11U9PvjAj9kSam+wN2/3+w8jODAv7vwUrx1LnH8BCrx59un/rx
txb+4b78FM3TT7mDifVLFPP8pD9RDAZAkqZpBowEIAicAVr+A8Vg8obgZ6QiYApCSPaspv0TxaRv
aIYzkJ0SIF2YBBb5XyAGNLAM2m84cYB+MYIxx38CYgASAVR+CWKETIENAl6fUsTgqc+s0YsGZ5IW
5voLaHcIA5XWYRirtXdfDNAH4rTVPknORTJVjyZCSn5k2Kf23FVd9rCmehpBdTmnFYzRp3oQUXGO
O6jN6FlVk4LgoqwYy5d26PsLGRmzVymCyfnFVpXZfB9g4F8/LLHCRIEqdki+mCRpwprjdkbTxRrI
1hyHpTZGq9gsIGNUKYGO2atOOjcNgGcSga5BGenkGZDSMllUuzbEeshfmC156nVP3aGbZdqDPIzg
SCeQSA0VTINJnP31IvxoP46GzGlSJNWUShUnJ/r5qWkggUtQjzS+BqZqGmSnc4Etr0E+gBIbBpWk
nmKTz15zEJMlCRp1v/PLiBqssN3GBTAdZBiAMfWgIxQ625JMP4xL2vlZJZ5XUJN424EKRcVMNOzJ
zEAOXtt5aUDHmmGTYFAN17zlK6hl7GAtKBeWeX47jQBXPqduqhJ4Yegd9a2pUGYv5t4Fy3KS6HXZ
u8Qy9jnlE3X5SlC/PU4emLlqF8emk/diQrF/XBK5jUCIepCs7qKJwn1gbonbVZNWU3bRaO5mQJO1
aTuQMIBvnw2oGtfHsipF+giS5HIyquIuAflC5DjelOM8ThoEMtA3GVVzgrddBopG/KvY4maDWrs1
iA9barLhAgR+TfxUQUHXReNddwAdg8TXmXNiBjWbTQB8X0zErOMFSK87cZjlVple6Ypw2IexqdYj
KDcdPbF2G7djCvrD7NNcJsYQxXradQ1IQGrUHtgmG9fuGiGHZ8mGQRBZYx36vZhBKLhjGLD+EY9U
JgcfdVberDNuQTKM256cMBR+kDVkIyCgnWyyaK8j3Zb1WFoQex/MNoL/xZT1g3nf9JNOr5KKwUgL
Ntk7d6aNpTZVm/e0uV9qFIbzrQNh3ZeQoVp86uBUDqeezi0GEcoApCkIxHDY/IUZKtAoKq2r1N45
xITfYSK28cZnoCw5zhsHxKFaUXJFhhLBCiO2HJIpncI5yI+z9D7GVi77rpJz1haLhTHzDihTmXyM
BsrpdZKlQr+DWpg0Njfj0JQsdyAqV2m3iB23HaBB1k1qetaMXqXr3KYn3enPBCVdd/K2GeqzRSKZ
FpZUKTvLOhBi7ECCOI8xl2SzIEBEIOjIrnBYoruZSLXU70HkPc+568vgLnwFuutrrB3XzxJWEstz
087Vcs5ZKeyYs7KDctay4LMCYi3aiyqNmd1Vq8bZnFM9JGUOAu3GvgP5cyMNNAodAYVU7T00R3Mb
KHIHohctDmZCpQFmqkNpdYWg35qPvU3HaUfaZFhyFkXbfAGYwtEu7UitsdKTDOK3YZ4mR3Y1HM6x
UnOPnJhynCRUnsmtHmKlJO47kIIZOLGjy/uRiP6xI33ndqLlEtoeUEqO4hS3sm9ul6xFM82ZNv/N
3pntZo5jy/pV9guwIJKiRF0e6Z89pu30kDeCnQMlUiNFiaKe/oQraze6Guhz0PddQAE1pZ22JXKt
iC+ihvZpqzpc7cVEwzjFOIKiIPd48Krk4Mox+Hc9B8t9QXoc3luelR0enFx6sdnbbJvA+uFv3MCn
vHRhST7sWNr5lwGEY74R3iETUKy0qU1/rL3J6q+Yc9L6up+6rMvyhgolpl0y8S16GactiZcc9HxM
e/zAAUNy7F9T1YPvo6CXPipO+w2JgXhQyVSEpfokpVpWJyngQ2qTqcp9aCkWK2QKWph17ZxEwHL5
51FhTxT2Q7MUsgPvtOaDGlq95G7A05YVdCkjq3aK1iE8a8MT3efIOWDox8A1dEYebdnHojlRv/mp
BlTWurXLV5ZZ+6w3I5e3LrLZdMlYAOSPxYHG8ghgNeiooNEwJgS/xXmd8O3AA4E1aNRDyC7JEKLt
hA/lqpcYfy2OJBqm7Ge7ZS34tnIx8p6wyTW22DCSfakTDFZZ7iB4p2+tAVB1Sgc+mC+qSuf0y+ym
Lt7PsgxsL9ayPmHRr9hpYmEwu7XHOPdVOq3kFwfEcZl2OOE3l1djbefDVK9uokVSLpQ0u1laTnA+
AKl9mLIeLMVhavCbanLc3yU5zXQZAytWR8i86+Rm7b6KyBiJAnQfsXYXYsLAnmFdlWl68W3m5Hwu
ZQy6rCt05ch0kfOa0Kt6ZLjNc0LdUq+4N2ffF3OkUvMr86RSXW44IOTv65hWWL089q1LNw51dBTN
ZP1llJ/5GrzMqV+OqViGpFhThZPysEa8xisUnIrVKQCwX+820HuJOdAJa1rR4CJxxwqZHtxPNgja
7wFkEV5jYK6pOscdBip7XJctsu+BOM+ukdAw1U0yd62/c6lZyH3UZ2W85QlvQf3nAfZS2K5WFk3D
UTZtNPOcKlKyfQPcuURiYUnlvOdm8HL+jp8b1fdNPwv3nadMdXM+ItExvtd2gOicx74l0uQpbtH5
W11nuCP3kzFd9D1ki69+OFZrIOIldnnTF7D6sj+B8dXwtpCEt7jA8KvG6sYKhoEMvzup2blfK5UA
H67X9rHDc7oCyMe66op8yWBAyiEKXzH3DD9sVenxKEdcx3jgxygryhEgGOAssHWDECZri8RPfX0b
eaIbWthmjANuaVuP0TcbEbzrCG3Q8gtYSG+PYcmm9BQ1agG5GEfgr74KthGDD5kgrnMdWwlcNhK2
TRuMKpXRH3i6LNZprGqb/xZ6O/QIPXCQgsmyAgjVtWBgW2qc/O8bjqSyCDMv0yIGIulfsfxspM5n
QwzUkXFp2v48hjGy3/AqrdUZ2auJviDhFH/CeIMBnVu0wcfydhkmD4xg9XQ5VxZw80uvhE/XT24z
GDBQ1UzluS0tElnt2jqPcIqT/XllTSbBYjM9IQGyprqJcnz4cnkU0UYZyUfkJOIrMXQQuqKKmPTK
eqjIhar055TWibG6Hwbf4VDUVT1mX9bWiu42JUySW2HDsN3j4rbpWIAqnv19KVsWXblu5aB9grc4
CEO71t2jygYObgCP5XzCGQQR9DByxGtuxNI26/epJ1o//ldBduEzisdibEz/fiuDhGzq7v1/Du/T
3zawP3/Z7xWM/REDZYQPhsddYHGKoPP/XsGI+ENQTmWWZizBFQoq7R87GBWfWcMMgULOU4lfBJH5
LyE5+yOmGLc+NWgpoFHBA/1fBf1vWj8imX/9/T9nDZFt/NsKBg4daUXK8WfGucRG9y86cmOqls4j
Q7qvB+Lb4OS6xaQCi7zO4va2njkoNtauGAwbMZOs4GyZA9KFq/slZVO9z1OWXElq+m3fihQLWFji
ad8iT4LXbMW1YmlbPWoRFoHxp83uMDqyVzowoXJCBo6PtY5OF0RYdrZiHqOiZy0OpS2s4gvnvT5z
HIcrJi2OAwurnLjrAl38rkMar8pj1ZJisTF7m9xU4+i1yuV1Net5lzR90+TIwkVNTrZl/MAsmVJg
4lPyhS68uUixLlOBO4ZdmakFKoUo0mu2jnMOeWspd0q1vMyzoVVvvZwYOPShSx/amKr7Chkon7dz
F2HHG6C6WYyW77aF+C5UypELQxjgPiQQK58tHzVigTMgdneI+ZCVotCdTIp5Wmpd8M7jL8lM7E5U
Nf2WVrjFn6EqR9dYTj6DCmN0h+8iWaEmJiTel7ZMprNTK4H4F4a3lSkcNxa5n0vkjboXdFwvytXb
HXM9VpYRqN5tAxoES0EbLptKn1PfMXNJIkjT1lBSDKNHEpKz+hxPE4YwjFvj1Yrh61j2MvtqzZa8
OWjGHyIhpkEIiIDK7XQaDqzr6uumxFybc6HBlJPGHol36qwZNXfNAG136zp2pZEbuyxG0CKtp/FF
bWKEg+BD+cGFn5/TlVbnanAOISUn2XldxXgaAsvwIZrO4VvTsV08Dvp+TVT1y6ftFExR+dme9dyL
57hCgjE+DHLsP51Mc1gpTwpTNfJOAP4v81ll6/QjjCGaupxgFHwIK5Jd+9Uz9gqFn2JXIR0iaqS6
MyRoxERIJF2+VLNg2LDG5JoCq8vXHhrbWJb+mtZ2vcIsKQ96q6Jdw2y7j1m9vI4L7YvyEwhHek0c
IMCUD550uLfUsKU/tTc17rF2+RJrPxzmtGmPts7M1TT69bu2vv2hScw+A7lgBQVo9xJzQ0E1J49+
qPtrF5XRPrad2HdicRA0V/E+CY7QQchc+o4gB3kTNlqvtc/UuQkpeMZK1UfTCPmG+RyxRhJHZ1wx
VdGF3h0XZtghmpQqBhvMXkz18mEFXreet9GH62S4ZWPSviCHU94HY6PdDD3wkpmS/9zaiT5scWt3
fSKbE4hUaCHQHdvr2Q7jtdwIvbEZvhdlz5KTzXS/D2M6X0vCfvEoGeEyWP6BkcPcxYPwlzKI6BFv
W7zHGTgUiRZmj7BrDWISKL00YjkOpabHERfroRYyeyLYN49ps+LqTLyG9si7Q0Pc/NTSWuYIpeqz
UYP4RfAg7Vyk5nPdDNkhaei0i9JpKNymhxu4Nc2e+BpCqFLDfTT3/qZv4uVuGbZyn0TV+CKsJ6c2
nftdnA79mTc1lM9s9peqn2JeVCUt37BORpsuFk/Xm2yAhHFQXGP9ZzFEdIGs1g8m23kvJ5mBKEm6
Y6jJevaO2++qy7YdhvT0p3GIPngXBSjWZX2gke7vyMK1Qs5g1LdDZrOTFLPGwzMa0UhkF/Sc0Rx+
AL+NiSgP/WSm2ywL7W3j2HSYZtdc1hibkegEOLSkCaHordff6lHA3OsdvUYkEjpNuyFqmK7RfDNi
o872YFUav+NkxoRG0hpok4piUiBV1r8sQzVgK0Mo+tZoPt/FhsbAB23fOUSwZoVgDLVVvesDzur9
BpSiuXNVF6c3HV+Te4PoCbYsh+hVi1N2qPw1H0dbtgUyrhP72scKadh1imScw7tx7ZQjMAmLYEi7
oTvNyP+8J66BusWNesi8bD8GvyDyEzqfQlMo61so49Tk2ofxoIZs/IlUmzhLZjdVuEZV8E02JNNz
MYwpEt1LCqNzwYW44BMlGtJiFSA+ZSlNB0Q8SXJivKzYRdEVnwX5JiyJFMJ92FVNnBy8aYczwtug
+RrtTomuh/jWYZXsizRJENgnolkewH5lT33LpoeJJ6SDLtRvbRFh/p8hKzX1lFcrT06lAwdYJxmB
D4p/eZoVLihbV9gTq0S8i7Ycv5G53Gx8whk3nN3o7MuYlk6bvJ/qaceHtpmg/SelKkJG6/MK/Iej
KKCF4zt2PXYqCB0I2MC6KTLNxvVQVZl+U1uElyhNy3RUBQRkQr9LBnTuDIFOD1veY6M2/EQWUl1H
OoIBkePCocMNHtBO0V0tS7+eS6z5Dc6fNVr3maXbUkR6oxDsxnRN7W0T3OjPMEST9VEj1Uh/VlFX
pT9FOfPtOvJtR746sk0Y8Td/7Vy8nSKatDhEoEJikZbIOMIj4zf9tunosDSqvwqRTcZdKacyPnYg
usujcNLW+QgI6HtaL/NbDRUF76rWN1Dk2FeZ9eO9mrPl1WlPnlmEb/w+GUO/L6tBweBwZivhoofh
dlOW/cgM2WyxGCM+esGxEMVIrJEHl4wbFEG32SsreFUWDWNbOCpIw4gIOuSYctNU9mHoVgcgm1ef
STGbPa3obLjBn1BkRermOF9nXh0nStlliJb+baC0q/PVYFU6byK45rCsaj0gca8OBmJ+c+zYNj5A
e4pOodThUZcI7u6QuU6wta3KHpJ6Zecu4DHAelG/1o2erpa1QYPHFNl9HKFzIa+UGxcYoYTf+mhk
D00zlsdpFMMp2qr10mRePY617G9I1YyvdPTza2PS5ssW4aTY0WlpPrAFiS9j5xleVljKvDDNSl1u
0iye8jbocEla5DQLOUGxL1Tfxvu1RG9E1JOsLzgi3kfcAaPYQZD2X3pEHQ3il1na5TWvukds+S2Y
hX4FPpsanAUtJK9zsoWtwZMQcZ0DH2CPprHZK/CL4YLgmHosncWWitYCxB5n3O5nkU7udpvi7iXV
KsMZsczYWOHOIqZbruo9m0J8sIzyvcYI9B1fI/IGQlbiibqkO0hs8zyXWVU+dDJKvkNidhPuc4m0
Zk0oOU8jltRj6ZKlOaY2Y/xKq2F+0GNLPfxfFb+5NHGPBpnRa+Grdnxx+MbhBIduFYotZm5AmBF+
TT6KdcN4C530q0+Z+dnObflIM6uQn46rPaik6hdYD/nAZwQwMS2HK+YtKxgu6v1i0vkpEj16GpyR
qmABF9Gne/BceqyEI96iC082fjA82PMMOvWrEA2/2egqf640trs0q1OWSyKrMxyQgD23HC5KyfhR
chJBzFolvAM8FhAn56eGTfIh2sx0Z6ZKFM5tdbGZONxSMZYFHwaRm+DJQSxpcyozO72sUTm+bMAO
Lv2sqlOXCKQGMkLzCp0KWIgF3JUlyj4wpzS3VVuZgw7JcKC6rQtBQGpURMSXoSbNPkiKnMvqL23J
T2Gqb7slRrizVc9D22KMBycmUaVRj8fEaLBTK6baGILPrVia5icrXfSyzR3eLJ3VKBVJ17aGjTva
D8jS8kbjovgpR4bRFiFTeTUOzLw2fQg/wQUuUFrWyu5tV2IREGVI7cnYOdoDGnBkp1snr+eEgqLg
bEt+Nt2qlx2nwLrOnCj+EU9ZrPO+9/4SEZX8UF2P/pEwjLgRCIufdFK235I+G275FHEFf3ci78pi
ctrFfdq/UTjW6C8g2XKXcQXpt0IIG7hJ5BLcgsKf28RGJ4x52cmFdfsZEK6/Tjb4GTvt0fmRbwgo
7kfYxnfBdcMOgXVkzJs04F8jsqlRAHMXNKxd1BmQ21jp9rWEk4OXI3aHKAowo5AwTu7aaDT7TAzk
Gi0d4QNbo/zZIxt/nAwN122Lgg2ILTYn2mUYIxa0vOC6qK8xrXbfRSam+xbvO4COVN9plkDI/QwZ
U0GxmRDNj7D14rukHyQGjSSuoOBReRRdmz53sHO+YsPSvxwOh52aZH2MncDIjroEgfwxGmK4odGX
ct362zZ04hKAYOO6gl0PRQfp+K+tGKEdKu7eltKOhxQ6/3OWDRmUwHHOToLM9T2dm+UZMj6qW0xv
l7jgsVVvFrPqPq6ndc+UiA+u0c1hK5GZL2VUf40ozaAM6ehJRCkObohLexWs/NpD0z1OuE6vgeLj
AKsxPR2mZZuuVK+yY4NkbTEDpTlEoSdXLWbrtyyb0IChIrVXaCM4ZqOpURThHjF7gbECi/hlDqL7
kdZe3k1wIr+VGD73S8OGo8CXcuQQAUFYNc1VD0sg550Lu8RYsoMdmL5FDYv6HWtoogClJO4ns8R/
I+C3Xlmb+kfJ6ulVsqp9JiEbzhEWcpA8SV29dqyyX0iZbJelptnj1tG4xRsnphs20PqxyVZzMHge
UqDuiXhr05o/aiBfD/AT7Tderva+cl2MWoWhOWGtSd5GO+OnF5jD18UrRNmnUiJovGbhUsaRPXf9
/ImfEfMGIsqfNpKQvagQ3bWbq+56BjdRtfN8Wis2Pa9Y4V58qeDWmYZ1YNNNGl1DUNmKEjHjx6qr
5rBTw+BEjkR0suNMd+g1qfj4OIzEQuK325shpPqQnpsHg4jzB2ajLtp3OAT2MsBiLrYla9SOlOA3
YEFsEVZy05Fz25XwZoxcs+dkQplTvoxEJvmUev3sSErueJDdG0HO+Y1JvJp5tuq5y/HR2IBymsii
TASH7YI3S2U3Yoig75Vp2h2QTYeyHXfNNCNcyJPjZzXNHYNfv5NDFd3QJDFYIkB1obuihZq7wxuB
mJJsqFJXrEKnQr7Q0p5YNYgnuHwQgHKHJWtfRxPe0P8qg7+VQSrAdv57ZfDmvfkbWfrnf/5bEYz/
QFIT8KaMYgyJwKFB9v6lCH5SGYhhQeyGMohEtgR68ReVwaAI4o8EAl4scGZ8BgT+t30s+gMAOjJi
GG4+2WqEpv8DRRAA6d8UQVimsIYEAMAE2iD49vhTMfwnKENS4tRspkM8rZE4zT1dCaQ9zNP3Y1pn
6qGEIBY9pEm1TXtP0L4ExFqp7lwvZK2+8HVg6c0ivLCYWme2fqs73WVffCY6hcqTctkHUK3zCfil
yS52MdofErWVsvALehOu+AbN6tUAHpru6BIHaPNuHdBvU0iAHeaH9GsygspwSR21+YYAgDn0KvH1
izDjMu76BqLZldpgRTyUc7PhquyRC9h1mTbJk9PVpI7pWD57Q9ejm9DxFHP6gUlnKnfokwrmVnvf
hF+pYKh+KYLynT+tOBy4LraBLyhH21K9oTWNkzU+NDhA1JXLPJ2+xUQT0H/RNpDXVaLqSuHo67dw
06P045MpRWyWvvUT6cdX3sZ9VkBBqyUuMTR/3bZxO5vruewgoK0o2FH38PtXeiyHWPOXmfh0g+Wh
WKWfN+yX5SlFCRL/aDGVxKdWqLl7r8ychWvIYYl97tHrBV2zamzzLUXrVXhcJL7XY07LxDRI2mWq
ReUOHLO6zlE9gB0MJR8zuN1gpwwrGq4AwK/LgIYeVWCNdq078i3lQNH6iW7YAaffG2H653o4RGvN
vie/90bpFRnP20hddLdx6FjVoSYYAZBL5hWSUQvqeLrlCBGk7Hv8Q+d6nnddOnT5vLEytQe+zKjc
SecF563e2lk5VOBN3j0t62yiWwnklY05sZM0P/isWND5FIF3u40Q7s8wr/N6tofMDwkGjnqm2UKL
AQpK2K63XuBBzscmrkqWB4NdsBCt2Pp7LEBanDFEsOriRVJvT+2AiMzH6sbMT7tYmDVC90ZWdfae
92bs7kivNv0Cjo93aKjJNL0AQGjkma49fte5C+lqHgXzy/Awu8ymBw/PTve7LYNCfhPVKPi7TgbE
cgZQ2D4sdxY47nqbynUe9hiRkuWXUYyT6zmCUyRQvkY+FyYMQz1gqckeIJ70sHmOXUViiiUyQSlV
ol5nqeynTD1XSTNd8zlM6CmEH462NYzME4Hp6u8W1rUd7kOOIDmPQN8utooeIwDnU7SeA4w4jDhl
osN5gLCtPmJk+8p3hfUqLLteQwg8JX2ynb3eQGnn3qx+Z50cDj7N7BwXEj+V9V3G0KxyFpuob7Ht
zfDKpbWx/wJxFA/IzgO0GIswKVyzgG3RSIgvJqB6rwlEpj8bIht3QKFL1T5CBG840u0br6LvjdyQ
VcRcY5pfKpVj9jrQZGx+LbWMyF0alJkP2Jub9iZRDTP3RICbYIUdAH19yHF04iaUVs13zZqk8iv6
Uhr+FC8rWz0Ib46wSqblQG7Wqmf6kZAeD4tcl6S5Rh2Wj3582tcYVZve6OXSsHqo0eGHI+jG1DFf
9jRCt9+NGVZKcEl/3uUBnTz1FdT+oTnPC3qEdliiR+yPgI1gP+5EX6tjhz6S04ZCHSzMhIR4egBF
nsQvzFkSXuQESfOOulk3L2NfefmIeXxAVRnUWRKucd5FS30qBzK3BQw/ujxQP0O/SNsIJryBfjvd
BABf2R0qbGbUjCg4ClckDOiM2aWujckNI9OWXgOGIuupFHgX79tYxM29raZW19DSpkF9QdPQkv7w
OizlV1n12Xhk2SokpO4NIq/RjYx3dR83bq8a0nl8VdSbW7wgoT3PfFi8KjTpIOU4ODzqVUTedkeh
vV5PFDxDuE+bcdVXpOapuG0T7xGVRV9MOYO/Ev10t6ALCDVodtYofkmtJjv0RDFxtwJq64ul87M4
Tp8/+tk36oK2OzCUxTJpyW/iZBnFpRF8c1fNNoVP6wmph7uAyUqdhqWrcWw7BYfj4re6Nvv/jkS/
R6IYdOe/n4j+/9gqfvnvCYnKPxKeATxF+emfpuk/JiRK/6BMyDiiiL+kCNnCrfxrQOJ/pGhy/Zxb
GEV1DOC+fwxIcFqRuPk0YWOZQK/Gh/hPJiRMZH+bkARqWVMJVEcKoDyQHf81RW617foGAB+2ddiH
eFlbtKdWWqbXfR1HV1WULvuUN+AgAQgeq7ZDJRkUAq0eUXZkMWrTccLS0o8SLqcPeufKMPZQbGmL
JkayimxHwL7wa5m4aTqgCdV/jTRL+W01ZF8V2fw78669jOhRiQ+AZ6YPskoYnUiIVcY86tDjucXh
WSokUxC1DmhA407d+Nb0ddEOk4hPnUSVISI1a1JjyEFX6V5XaBfdoaYEb76bGr5Hc+sU791Qb2+s
hE5/QIpjqPMNdD9S8spir1EjAXpKoxS/Zz5rbR7YHNPx1CuJICtEDN0ea7XWMZRyFmMMqwHh3qHk
rLzWM19BN4meM7LzSOvgVtSJ8JCKhtKfrW0Re8NeqMM+mSS+pV0DVPQL+htFOI2YhrKL3hjxCktw
N9TQzWSi9cNqF5c8MPTMQb8G28XbewRVOPmqNnBlhxiXeHMV5m2IH5FMSdlP9HKM/QiQZzL+h5wq
wiguyK6KYnQPYWC95dG4QRYDK1MXdGY8wJDD8wdvWSDnU0J/RCaZvKKAdBgwCQrwL9CyvKWQ9bp2
0YhwJByiw6dwyVEHaVkpzX4sESJAr2+7fTbWAqcJ45pjaClNte+icYG3ILfVLOiTjRGeB7C2LKIH
C9Km8k4Gn5rXKLFGn7qo6/yez6PanjQMGvfdQGdyKERsTQNTCJ9BDV+UwWBPEfTBilmMUL4AVCej
bb9LCEXuPVujSBzSusrG7/GC2rAb48dhe0y23wifCyU/Go5F8yIQSwBUMkTEvi1J0mhkbGYEUbJG
kvbRDFgVjtaGOCrikLDzzHCs1lOEyTMFOJVe4PZr3FHbOpU5zKXNnqq+67pPIbicrjdbAYLEnBzS
c1gxOO/hsOnkMiZwKq9beAL8xwBGsvruK6lQbIKCyK5wVVYhX9aYub0i8KENbm0A3ZCeWFOdwSpW
8Mb5LIFN+nqA6TYgxdnnUW+l35do1iyPFjLbnwWQ3h4wcKUb0i4V8iZ0TlEaeD9iwBoRPhnr14qj
xTLnJZfLMVsatC8PpAZvBBKosyjXnMGgQ8ZCS+wZShFIoYDlW+wQeUVxF5icqUVN5lCyp1p2A22w
p//Z9VVBldAfGwZWeg/yFAUYGNPaZQ/eNwA9sM4x6OYTUOtlIwtUUJ/sVjiMOrfebM92Qu/tfklT
D2+Yj3KHHxnqBkm5OUyNvYao4j/7ylqW4pWRQQ7xsf1sNCs7Sj/qOVqeMLPz7rPqr0SsZkQNGucb
c8dJoC8TMyyb3hFxQWkaxj0UqGVphYRg+rtZTc1Nwo9qlkt7FSs2umdU97ptj3pD9FhAa+uW+2SO
W3lCI16DE4cOLj6k1nT2SWtEAg9ZPPZxERn/aaqJRMd7TRYG62zVyXDmGUCVAhNV7HLZoU0SVVLQ
XacEDtWpL8uG7rpy7tIb6qGCn6d5hQDSJzrlSNWA2Ye2FXXJa2eNAPaIabUvthbfFIjmztjDnIQS
XNdaRS99OaPmLE1a+GEb9L1rGdkl3gsO/Sff4ITQF9pmYjv1HqpebjbUwO66FgE/BJvBNNxAXfdz
sSTjOIJfrR0vb/BZOd1bElUud8hrYK1qB1PdoyAzjeq81XTzEF/9WqPzrG5W/4gfEkYlkgVrcwTC
4ulYgSUfCqEZjhrU7tTNVRUr2RVSxRUqCQHFTjmcJ4cuVfDFJ91HaryEzAqP1ljvl/YZHQMdCIW5
76FN+nHTZzSOb6AXmtlPzwT7Hc/dnPZkT+1oxsOGnuYMFYbtkNyohZXJbi4jFl9VkuineMU1sfcV
+LwibOVUn0W0TroYMZ8FIL9xs/zEupThBrLovb6qdS/cqYslPiEn3gzvuPJSf9dqloRryJ7LViTI
J0mYpxSWGZJhjO6TOuCLhh7eAOoeuuRXjL0l2ScbCmt3yMNLO+ChQDP2FRpswFDnbMEq+Yz6WSbh
AMdhfl4gI0f3pHSf/pFFjuwG9R2VOUYjSk/gr7OBX9GmU692xPKByjn4JFcaBxM9V1pM24UTiqKO
cgba/YTlxcRF43p887ioW1tYBKVm7OsIZl4ESJ1qv0rQfzsoI+j97qE94AnayspkRYbvQ7isYXT9
rV4BMQBnIsMMHhU9WyqP5LDifY2HBdUsGRQ8BFHjDLWK3LBwHhcEzW/Kvlrt7QLRYLyZBaKQO1Gn
83RDm3iwae64Tr/OrYP9G3wpfnkoMmrfjhauluL4NHs6kaF+KkHE1GefbBEKYkuu4fTQWkw/kUKA
YbKkJFOogKc4cH2Y8byxirrhsyS4VJgMDDY0JFlAnSMA6/zFKpOCKI5YSZ+zCaW+e3TSriaG0O+H
8YaTVoZijEoKtz9rFgbGGIcGGgQD8GhT7TDKQ8mpM9yKOx+GOLlBsx3+W4XKypvGRNUAiqz1PS/+
O4r/HsXF/xNbLH7if6nw3vzP//ll6+/v3T8SZf8cIvv8CL+ncZYiuY7uExQyItv+z1F4ikw7w5WP
gDxaWSLx2fLx1zSOQR1qJUrwYpZgXsaw/o9pHBonqtwoip7wwRAwQ2PMfyBXxunf5Uq0mcQZZxjJ
MVehjAEf+V/kSocGesQRjghx/1/2zmPJcSzLtr/SP4A2aDGFpCZdhYsJzOkCWmt8fS9GtllVROXL
sJ6/WVunVbg7Cdx7xN5rp4mrTmY1lkdjNbi6lZ/XeFG3DO1EBLFZwKvHq99xxRFoQPXWikE3hpa5
rU0hKXiBb+VCfxPUobm6lREpE79iX6dRttzPlFWha3DNRiyKi8z8xOibW9dkttbqkCMRjHfg9DXB
G9pcpHz5WcrkSjFF7DGFfjn3hQ77guorQ6D/sxjK5rb7xqeis2BWq62K/wk8k5aaiW+xm0q+pRl9
0DFrzLH+7NMlDAO9pvC+hFmSGhXOXb3oHswRjJ2HUTpKg2blz/PzfI6szcJEqD6lQ9dY58a6HVi2
XOWD8F6ra4JgJeIE9kYs51OK0AqwsSN1Zji4YpOkYdDfjFgezQwyZkRESnqvT7qcmU7C8E65ZOuU
xMc8j6wUOJ/QlvCqZkxETvXThMKJsVSfFRozcZehKIXj3xvTXHrF0sXRvcLoJ96yxayi46KkWuIL
bTx3ezTZyXIf1UsRu3IzgRDiKDeNJ6kex+5YiGEpXtg2q/nXmrZS8rKElLnBiOS+Q6ouDJ0tT0ia
3DhCGgIU00wKZ2Hv2PijlaTdhmNEjk8FWyPrsadxq7wuRETmRknJchu3LYLCSIFW4+h8LJOzDv1Q
BsizlJTftq2VtwzSrrmjeo0SzANWWjuzidboGJZpOAD1j0XOLkFFjO+u+A7HYzM3rNgw1YgVuq8I
ipA0ti2DL5OLbkehpxcOmJeQqw9jgXYoflqOBjU1Y39oLWPc8jqBcE9GJFk+ZtzJvG/ywXycGarg
ZxFyfhMrWRR5B6U6TRxqjnixJxDuLZ/GSu/A1C+ZvPqn4yluSm3ZFzC5M8eSOpZ2qE2ko2GtWk1J
GqrxXq2b6qgnDT80WrrZpLZqRd0Brt9/oNPB4WZ2WsUlXSXmuGGhgJjXXKXOsGnH2phJrNLMe4zM
Q29P04S5DP9BA8e2zdiQL2SETKDWl1p35bIJP7Qu5j8OqhLiBukkChZmt+CqikIeKXwLMXZaPAVX
Zm/Ji3mb/jkImOTZmZBQRLvMal/kVRzxDGY9v5s4l8LbxCjuGMlreE0bLZaAa0cB5fbomkKvuErX
hszSjVEMBhFIgYPaKio9Y5nDuxjDanfRVgN6CPM2nJ/hVJ5YC66xu06q1iAJUpuvKRfNN9xrcXWa
4ko0KL272HA1qprkLu2VbnhO01lRPDagU12AB5KgBKhwxVPuVk2IPsZkMOypbAwXv+QcfQ51U5se
chwd71pi1SEOK6bMR0sWiuHMda8NyHrjGTSvUeZ8eQb/YcPxGzbcj4qa+gUPd+5Z+szAAcR294rk
ZjYcoj3y50gYzykszdYGRjrzuVat4khLlGcHo2NAtm1It2mRYC9xaIu1lUt+ZKyFYPdpSNHNc5AK
iLmxIHowoMswCOchsR6pAnMR1sVkztgYZCU+J5y3vTcVUzsei1TBW8LND44klmt1cie9xOwTqeib
922VwRNZ47YynaJBN27L2AVTh5ZhkPwMcTUqIiymc1BXddkisAuJHJGmog6fw5jPmzMjT41tG6qM
EMrVaIZgwCYj24WKmcXJEYmE+0kzQm2DpCvNt0Vdp/daqrXVxdL6fj7GpF8kEaPrJTGCAco9ciEt
yeL2KSoVU2Wsiar/MlVG0WzQDFvjgQgkU9rnnTqHl3VQyUbJAdeG7iS1NevopjOMt0XIZ9T5DOYd
YYkny0VTrao7XQ/zkcap7AYjaKzKGPY0cUSTpLxM3UaPmEM+hlPfyf4oSPkR0SVlLiMoSwlKpB/6
tecLQP6QC4t2NpmItrtGVC31rpDKJrsuWq30nx2y174/FZ2FJpTAj5TTHJlXFa73rYG07gcIgaKT
3UgQpUdVpDtHqlcuvhnXSfhWy5yzd6xx+n7fg7+nEBzgmntCo63ywrRGEyEFYt4LBiWZlnPDF7nu
hjjK6k09d1H8pHci1xTgk86IAkpi9Sb+qefVtKWxSF/HRi7C3aBMk7BFgEoKAx2UEaOFaUS9cotJ
wKrXl9nNWsBJs6Pi1We7XEW6EIZoNGuplBeCSxZB+70uxhIHa4jYLiiidTKeS11NCz9ktjy4qDfG
9gDjV2c50SxqxCZmXNXNXNV58VhQtSiHauwJcsAkteSbYSYrx1f7tkcERkCS+SqkGloMTW5EXqh2
Yf7dV2p8GvhW+7NsoT63M0R5r1pYo9UzmlZZ0b2JMwdOn+H8YheXCxJgD6WOHLMCpPMIeEFO93ql
mdW+xx2o/OCElkrWKpPYT8xCJtE64i4P2TTJPSexU4u1suwJdVJzNx7TRHGJUgDaUhUxeiWhUKOj
niGqt5WIeJnDMotZ6KRmEQ+2MLZp4QLlR7QRM/OGl0/zmwQD99xnF7fR7JqJHNPxsanpnL4Z9O9q
KcIz9uAM0kmcCI/WwjCAUWYx52iZFzncp4WyZHs8+WxYhiHS7owuixTPMHntdnVeJaNTqWaWOKOM
b/DEupapkK3eJDZoktHyEO5SpdKbWRFjERRJFdG6YNDGXlk1db1c1TAT2MKMEqtFPwVpZTGcRHN7
nphKpT56kjn/rHAwktNQNqvENTJUPHKoaYo71D9C1+LNCA3FrdNFK05ocBIUFITQZOOz0rYG6TPd
SuQE01KhfpIJMii3JJfU0VHGDpu+Vr1YPHRjE847AP3JsmvDcv0WVC1JeIkMRbmWUTj328aoEDSV
ZmNavPpiNaBfUlXGwZE6J/qbGLIwLRngzdPySATI1LzydzX6xmTJMnnNz+AsNktVf8jM1MC83qcM
BnJ7XSumrIFiJZq+Yryb5/pp/ZnMlf5M6WIaQt5Du7SaeJSbccJ/XuqoqMeJrbVHRw2SPg75JwCW
ZKmR+OjmMaPa/7+B+t8G6h/VHc57/fVfP77az69fWib+N3+1TIIskwhn0hmZSDJYSKgIOf5X44GQ
A+TGDfTIIuOnt+tfTZPx3zJgMGZoqngjJ6r/cn3RamHOQt5BLhNMMln6P20wFOnWFP0LvGFKGjpW
S8OPpSq3CZnE7uXfNR5gtPESyuI7qji2dTFW00ZAvTtPn9zptr6kPHo3zXm/a0UYEQPJYnp+14lv
cskeLaekjldvqSdHX35QW9s90nuFEU1zDfOXeMQQ9mrVFXVgFaRmaEvNW1ndqd01Dy2n185684Go
3e2n2Y+qH9myHYlqEbQh6OZ7tCR20ZyWcK9zZdY4AhxCDB/JBHuCD+sV6bJPChn5IrI6SfcZyPt4
GpwcUk29LrYyCL6aYGvnTFlxtINdIDrnibmHo6OStFi3csagz0x2mAPcIfsopwzvtdfUmg91bwer
aKMtcHji1xXXll49pSKW0egidbFfGxMJEUkQgjRr6iIwjC2e2C3uJ3/tTIdfFpRT5zbJnGCHNrfR
uEFY6yVFiDItdyJ08KtyBe+FK7X8mLsL6j38X+7Y0QsZn1E3b61EsNVWCiBj2fmKqMU8tuIHSAs/
ZJ0TQrjWceSR69RIrFBMrxxxQJgJZqlJIxQneOnNz3619gsoqxmzjuYtVegDlGYKCxWDFWoffuA/
wANCDlW4OFRk7tA2OKzkwMg0u1tXO4fJIGhePjxXCTEQSrPFs2X3Yhw0zONm8r8yyaLZphheo3MT
3dfiu7R+GDV/dsT2qhu3I8bUyhp9vCQnyoOXoSLPqYxnvwdT1qBgRnIn160/z+YWvRPj2GAoALdI
uLZU3akFlEapuMGosq8W4TUX2N3oyXZIyIzK4YubX6NpBCvOhyHlRrL8CRd1ClSrbjyFElBEzYY/
2G1n1abEtFn0J8rlto0x8tCby9WhyPXHGua7YfpdzcJc+ErN57YU7Gj9Ti0tIDnNwf1zhUaxwZ/l
mHG0K8T9wKOWD59Wgl1q7d0i14IsvEY8BqaEUWWDp596SwhQXnuyUGMOSdyuL0Cz0DoCNphcnoWH
gs5s06+YzouJBYZVg9iyPNxUNgIOLzISJ0O6yMCfDDTjAkvjjPX/JRoTeKON0+FSAPuyH8rdz5gw
Wk4Tzb1WD9uqtXaUTE40fmNEeyhn8dCv9FSkERG61G3aTjzoylch3PBPz5HZnDqNWJ8x5tXTbFxV
rt6k7hSlbwKuZ1vMC1/p1WfGq6NXDPVmEmQH9N1tZSf7eq1f4lsAJQ6oJ2HpHJ6J6zB2D9AQfEW8
EIyzQfKxx5ZnR6HMSii2W+JRuElf2Lq51IpbgRC/NA3fQFTk+OC1xtETfbLRiT+C+fhI61b/6+KC
Vvn3tleOy9/PPxUNnqgpVO/8X9pv518ra+s6J/zbB3UHv22XPhin5TI7khM5xbl+GvZ/QuXLHPm/
Hbm3H2n8dbQrzL1+PXKHnEVfIpNeBWN9eSdv6UFyc7cKDId2yNPdkDQAlFC2teuDyO997XGDrtwJ
n//Mezd+XWDfjv9ffhfrN4RpnwttNhXrRymMbgnip+g+2vQH83AcTxSNSXvJpHNe6qAFVubxdw3w
EbN46LU3KXwaqZ5KlUxONpnq6GbI52up9HLgSGb0gkisNz4Lao2eXKVRxGuolMSf5WwGTp0Uu2Ab
nJ+VHupl+Dh0ro/J+Ig+1gPqQouAHIbEGyHqtvVEfFizi8laUuS9OGPdbR8T5LbWUm0ZGrMwT1ya
AbdAWrt2ZwF6xcQerrAyu9+xY6T7xEbxowhPUvVUDQ/x/CbNd7n5tLaD3Rbv/6ZnuPx1e/67lxqQ
7e1z++1ahbfN4BPpJje8+tssUjbLsoA6/z4ouzJbbTXVn1LhqudfM0ZoMZ4cwJRupc1OQQiJLt9C
/hYWz8cueijLzrHwV8OGckEuYtXNd3WT87YpR9zjXqZ9inJ0SFvxoRj20WS4oaFe5tG409Qs0PlO
GIzYSIG2ycClG5obLo80OQh9eEoyzYGb6E7y6yg3R1RKT0W+l0qswPwKFbmrlbgZtO6ADwk4BgZA
Mf/Skug0dPXWKmVEoDApay0wdcm+tekdUBGwFbZiwe0wD2McSPxCeXicp28tPhvKl1lg+1W/xfwS
caK1YnHhcPDEsAsiU+O6wi0+fYPUdEp8YDLJo+bwo2WKlPX7bg1kSXbZQdkpLtCCDWmqKG6fxF4t
t5u5W12zm7k3fuRi6ySyzPAm980y8urF3OiD7FRKTsQWCxduxJBzU2chNepus9xn+owPbjxoqnA3
r6qvs5G9hYKZRuF07aEw3vPsKmfcHELhLUqz603Vv6X+CRZOm/S76yffyklaw6llKE9GfI/uD/NR
ZJWb1bhjhmwTamQTpgRfJnXN/i0bOfSM0il5OJkJOsjw7HUCPsSUjPtcVOy8vkTaJcOV3OM0UVvm
nlnIeGbbGcKPJaxdVI2O3BRbZfmusxdUSngXdyi27No8qaVph/DBQHA5/POnqqt9lWqm76btUs32
xAvYTxJSMoT10heBsfwWpqu256zctdJji7eV7hzfEt8iU1BoOUI4HqU6dlCEMumqbULr8ADBdSl+
0Gh7Ui85RKIFsri1+v1YP5CY6EmJ6kF+PJr54ib6s4jdV7BCIEZvLW5qfhd2OXYjbEXxbSnNIBIf
uh51xBx5bQqtAtFMUsresA6AOHk0eDsWTPs9vhENNzEmBzvNCZPL2gDP5EZW+wAcmysWH6sx+en8
3U9vZR1vRWubqogIm4/KNB18cj0KNDaCNwSjLWaiN8xNoLHgxAjoQDpziuxipiJlk0DByJ40OkbT
KzISyFaG3QwfPag3qXhu2yvWK/4f1JmW7qhwIMX8WeC7UfrtqK12G2cbdNL4nq9dZQAVov+PD+S9
cEuGTi3jSSH8NcS8TzSQj6fR1WHoCMWjAK9cKgVqD3zHNZ+aypPD44uYg/nkLmG6LIzkC5rvIUl9
U/WAVph+kkouhkFlCa99fHOEtTYcBtChkh3qP5qu3MgcJ0ah+HW9ia3FXmUwTfjhMmVvKG+r8TkI
4U6iUpNVTgCDVDypDAyB+cY8zIdmrfkOrC/607tc1S55qrOSr324Y9tYsC6kHvIZ1mu8S1OEQEvB
DuGOXatTFAlzMMqihh3C1Dk1kWJG9SJ1V0wlCKG2EWNvFIzQg95li3VM3R3M+ijHHD+IfVIeVBw4
x0TG60KqobAsfr82PrZAL8xkr4zoEthbCo+TfIL9OU1w7jj7p7k5xdUD2i9qp3HTriB6q3yD0Rln
peh04+tCDF45GJsmJcy27niC5EMRYU2Ko0dVm6jlIVtg2am6wRkadLvKwYjJkRP6oMXgOoqPnf6c
KprDPgEzWOqW00UsvxNrP6iCx+Nut5HpdPwrWsjSP77TF6hs7FKz8kyQM7t9kv3GcRMP76jknSFZ
TwXznQwJuJmqrhGTW47dOEFHVmhskB/qqHNroFirpLKP5TLVZR557rVyg13Qren1yxTk0kCCKEtc
OSc6QDO3OLTslRGOSNBsdeluH+VxLk/Ia+BD9JuBtQAwVichSganJESd97p6zRbRb1HGcCEv4bhr
sZHBHXJjWbEt5WnmaJzVlgGa6IDbwYPY3JJnvbAhHvOGSAYfz4yDxTpusnw7C1fAOAifQsfUFiww
PKUQlyciNfGGF925lJ4blTQZ7kc9zkkifVDJ345hhoZX0KQ2fEVKWazHNQQGneMWmiOloJ/Fz00K
foiXUxhTFD+FndU0cMIR6zO52O8VsY1x9EZXvinQWUTNY5yBRZC90LDulfSta5gQoUcYG2by8RDU
4kOpsJmIE9jF5ypsidnLb2d1AILBV9Q95g2755IWKIuH5Xk2Hpl068Kn2FSeSsqtZBEKwdipU2oe
qmFbG7QvIrsf+tyos7X0WVJ6tx74r/RJGcbR7hJDqcLtsFUmVoJwNkadIdsnY3M4jHdNh/E60jaA
H5mTH0w4kjL1jCTQswKuNaw91usgG17BfTuaVLoKMLk09CzMUFUOmJegcqaQHD5aXrmtFCL7u+Bc
sNv5LIRXafhmdx9EKOLVUudNxz4BrgidLKw7BpkGNvt2QK6HA9PUNQJ/7tXlcYxxyA0nvea75m3X
y9LVoa9k8B9ro/cklvaabm7TpgQL96VWnCWW6SXmRTICQas9FOd+w/URI+Ja1NrWwzJg6DnjrjUI
l4ur1isQtK0v601JwuIV2pZG/ymlsbtgdatRSTb6Qyquu5A6RgonNylZ9ZjXTH7OjAbD5vtCSm10
MuYXckadm9JO7zS7pfkLpZ73GgwAQL2Ug7h6GTp138BrmcyPFsHkQJEaJivNBuclc/KwjJxWI4Pb
xEXF5byWvWdZNNwaKyTtc16tAK6hL7WlQ96EagVUPFXJ4UK32xoYOliVUAF6GDO5BWZ7bmfkgRt0
xDyQkBbP9ORzVyFZeqvVwZtCK6ipEAQEEEhCnBxsmDzwgjYbnWdCAWwnSICJURipW8Xg04hf1bTd
RXRca83upOhtHL62bGy1RgCi8G0V27DeIIx+KrrHRfruAAjMUeNEygM8T7uxaO6bz1EacRKcVQNP
qrpj8Ow0U7ap+p3CnITMeVrtnDsEzFcl7CLUkZYoIMOJnCqdg65OdgjwtqUygVO9SVA0d2yjrSHs
rVpjAHxtB4zlI4i1/gf7MPwFJDryaifCuUJ7VpvPqKWCSQP3Vq6bhDzzcTqW9OsEM9tCdZ6MV41c
L4vITw1JksWkIbwjEQpHs8rjuoWraWfCuVXu5RiN5wKGWztEy2WRrtY8wPnjKmHjlhN03IFbQas2
dqszCcAF28QNkdqmiRpMZvfWEX48D42HfsdtIlQ70QHhjzMM0oZ0oPukaemb0/E+W9tzSBHKURII
OrJZZj8Ck4hS+KTX4h3vX9eJ/e1yFCzRNrRuFxX4xF/EZA9JfZfCtFD7Z3E9obR3RBENALfKOtcu
QmY3Wz+k9lMZQ8hHXLwMvPT4/iZm0iIFqtebxemXV7U7abMt1Kwy2sxh1c8jTK3AezqLx4F7PpKf
gX26pFsTOJ4e556pxtzTspv8uynTH1bFFtoa8oTz6gF1JzQhLIeLfqz0Kw5Gp5dV2n/uN1bCzCB2
U7k4inIqlNjVWWjkPfeimfNBN/5UVFSPbLeycmMttdvl7f2NxlTIjWsUxUYlrpeNIO/idwXXXUs+
Mvba7V2SfJgwPVKenIKJALyoQ8fQTpB/lMJ9geZAkFu/kYZdEZd3idg4t3VgnGQwWSBZRsCzI24h
DopMqbAU6xuLwaP2IhXQ9uQOM/boGmvtLCrTnfwtXu+Fm/RvetbyDzxNh1a5EyfI8yeRC409cKDA
35khYZhp6qhq7nTmB+4zQpfhezbM7zWOyrZz45ZiVHzT03KrxlQNLLEZ6W9UvChtVt014mUueEY+
I/4mqdJuga++ZUAHHeWTsLxpGFsGi0SmKAS5uB6kYbAn7SOstgLxyhhFl3HcqrAClu/Jgh+hclHl
L6VQ22xaWKxHhwG3unjfTZHbE6qcye8hZR+MVFvEVgb9doPt287H6wQ/SP0UqBEFgtm7xIuXY5yG
vpzuxmXcDNk3ieT4Z1JaqoXeiReMpjEm1bq4XyW+X32BA9ltY4vkaePFYN2a6HemctDkBytCcMCN
SN0Z4QEbGY4lUwJhl0s/PbHbAIlYXCz+vnKgtV/gnZRXOgYix2dXvWFXUTeiNfa64kuKYPVBzQX8
FJbUgfPsZloLgSpDIXaPUtNrgaIYXRtYVXgIpY+hFvwmYeuXmt5QwGL/nDi5M27HkjtFs55TZM3r
/GbW585seb+ZWyTqppnrzYgPa1YNNpgZjKOKxjIPFHaMKnWoQqEQig9aewZybuvUxejIReNthLNR
bxCU+tEwOJqC0wxRPFpoLoVjSB02rJy6QItOK17EODcQq40ey3bPqteDYJTeXL3PwmlA17x2hVNz
AneYelXp22gLTuCnqfzK6tUdM52C5GXgJmlxfNVcdMW7MhDFxzyMCXBS32i2mZsZhmMtj332ZqxU
a4uM3ojpiEb6/ELwRszkiE9YKh7qFt31jDgQUhUVrKiMbkqnXrJCG8qMfpbiO+JPAoyyWIk3IA4W
lMtUbAyaiKRBZRLdDHPfWRY/9eo3fhh6cnQdq+YowpvCpwRoxik7HpvxITKPPfVuq5+SFS2J7K/t
uwxTkURkZ10vWn83cB+2twHOQPo476w5hljTTz0dRt69hcOLpTzP3JVTcUfKNtqgwU/Ik5SHTTa+
iNX0Xlg63KpASZ5ArfJzJSbn93mJapqxSXt7XJ6wbnKBApFgJyoI3CLD7Au0/nkMK2RiFCk+LLQ6
BliGgZYNyJujMamETbBti8xHD+Rgs9PG9WCNcqALlYeiHluFacdasusXi+hRwzblVzOe0DDRWCoa
zj7dE+C5CFPF1IUAT+0MEwzCAUWzbjlJ+6Fqu7Wl1tfvUhlWWMG5Gjpl+8Z71EdfpfZRgquZ2zCI
JszdRelJ8cA3OTs515ulb6RpU0yL3dBoF8iadKv364pnJw53VvWkNBeDpq4O+ebaL6Unnpkzd9bH
C2LSc63H7ty9CeFbwuZ66FnF1tRsTPpvQCHocRHi6UZ/72C2tBRpECRcFkbuEFF5lsIfcsf+c/Qp
/TIWu40j/81RfIPxlaKhv+fmNc/P4apsLEpnodf8JTtqU+//YRD3nz/vtkdjk6Yr6AIV+bdRK4KO
flmb+gpc3O8RE9S2wIzS50x2FqJ4ncFlNAHTdCfzgvl/StO8ERN/HQLKWINM5Dh4qVG93mbP//bX
dvGqimQiXFdGLom0l8S/Apv+38Pr/1ze8QMIzbQszZBvhMhffwCuD62K5eGKgszTDqBx3NA3AsXL
Hv5vMW63ObHMH0BukQkSlcHVbz9JS5CeFF11LarnRTxF06NUCX8axf8KoPzrZ5DuqzCHF6l2ftdv
1utac5TLVwTwJ9khkpNNxvY2Cldf4g3WGS9yxUD4wyPyN9+RQhSlhWkeCSpa1F8/wmESpYWq+Hoj
q8Ct4AIe/vATfstm/vl38SO0n08gD+Lv2QZo75qySzv+rtFVnc5Jz7CZAFQne5UkdZG8WiLKsIGp
JFFf/vkF+Nu/jj+OTbKisE3+7a/LsMEOkt5dAYBRiyJNAhz9zz+BlfV/PuUKaFOIBJwLIg/6r5+g
gusy1JfmCo8Yhf+Kc0k7Ao75LmprdcpxfkelSP1ihBdLjd/TOnnS0/6g64aHyjPI8G1Oliods6X/
USIz8kDHMSpWP4Zl0xsX3PO0Fxbyr6oNyK95UjiZWao49KZOAdRdzrutjkynWBk/3Iw+1kffvA3a
yxSP26zV3ds6OtFbv4vxPfdxuzdJ7lGExx67W6vChFvnYCo/EbqiuVjccUKtKSi7oZICeDVB2NxH
HVPHiFKUvwNdGr+hvu2nBaVlu0f467WZgUP4PZHuoirfY6875zSKgvo1DK/ToG+IzHQx0GwJ3Llf
oRozyxnQYfTXOWy2kR5tNb25EV7sMdXot5DmSjtriZ8tbTkwwd426vpRV9Ne6E2Dy4rtnZH0e1RM
DgS4fQUNSWWakWSZZ9TPQqr6U6UbdslchtHrWWdBKLfd1uyxkYxF0CMvhb7vjZz2a22dVGZsstiw
Jo2cQftYY2zSU7eJMAAJGs9qoxxExnKJNLyNoV9OB5wvdkd7PjLhaAFHkmi6yyDFRcVrS+WMTNiW
KELludnGMmMItkl3Yaz5IF82Y2MwAymPkhw2do5UL0oeR8u6tAz+R+kRvLiTdtPBWrNbczpP3J8M
5ZcMMmWlHZDmcZDqIGpJoQgPK/KZnHUH3X+xPMyGgLf8oY+UzbjoZI71gSyrvlA+Tx05UDSiYZFt
1mi2u/jaJ0KgLt1jlD1FLQ19+THMLwAh91gdgqrNRk9Vx3PRi/j0F4MF7nTfdHRo1oyqtpFSw2GH
NwdzvS3777Jpz9OyHHnPaThaP6xvfo7PKKvYlVBVSeIW0JNjZoZsV5PwLShPcVje58zOYrHGxRWK
CLwehkm5SxTVmRjHsKJ1aqm6pGz7GTLvwoi8qjDeMwe7DxWszvWC4Y2ErRBsLEINdbBsQGpNdg7l
T6rtsEF0y3mZUZoXn1N2mNKdQaJxs5wnc9fNH3EIYStXnGrBK0pP1410mbHyQwPjP4oAGTomDjL1
IghaRsxI3folKJnkp2ruW2zWVePap+u2YVeQ95QqFc0Ss4hkeu/DLy4ll6xPyvH2pC9IXhuzddK0
48ZN6VWSCdE902JsntVdTMM388Xpaq/aKaZEL0dmrpfs57s4+TFo2UHvDX+YX/vsqAu7RPuQAJHr
8UnmSu/ywc0iYaO31CsA9MZ0vgiS4YTWMV7u1BXYfvRcpU8WpAsJZadOjlSh/tDRJQ7jcw2Xfsh0
rxCSI8ymcwwWiRCIuwgujiX8aAoYxIl5AD95SGMAVuKcXtRc8OL1nYr7kcB4SuWbzrkshEehSF5z
xG425p/nSWfih9BXuUPOKjCmbYh4j7OtIaXPU6vDQ2drib5CX+tXJdW3JTrrplEPxUCaizl+Qeh4
TTIRMS4QfTztEpg+rK0MbDnKCW9we3oCS6Z2z9dNQ88ua8ybjP7un4/3/1yPg7CWJDg03I9kNv9W
QM1Kgj4pXa/VglpknImi07i7pD9cIvKtfPitUsKRbSqUMYQuq7/fITS3GaAl7arJLf7VmUko35t2
S1dAJXEKk6co25cLX7B17EACW8NtDbTy+vGhCToCFlqwrHSRuNpzUR2xDtjtAKY0+zCQVQzZ/dBC
pq3+cLP/zYeDcgvbt4Rrl9nfb0URXx1d3TJdE21vKvu4CMryDynSP3O4f/tg+JdJYRIRYWFY/+1H
ZF0LfL6DtoxWgJ1g5zQOwSB7fLFe+sAG2ek39K9b8J6e5an26IWVHW94197k++hh2Mqb0uk28a7b
/PNzoeh/U1pT05rUTLoIewHW0C/FLRwqEEVz97HEpq/GI694+6JN6n1RRc9SPm8ggO7IRrMqda9P
jdcX7REl6UNetVvJnL2ZPUPFjcVgUkw+bzBHMSm8OGMzVVyj+mGK1wdw29SBNa4FPDbPlcDoP8Wr
qxXTq6GMCqud2FkIHKzoXQTzqYxqV14HpEUqO1d9j5j5kzCs1y7ZtFLlkg58nPJTRZaIlpwSmXpf
1nfkwOHHZV9dvzTFLerI0h709oyHlaP6StSfXbBPqh4N61GVm80qs5ivA6F6MZcns2OHhFUVCzlt
3mfJtq6dWf7k6wnG80NjcFQ2YfWO5OWkA46N1TbIMu6iigVllfjVbWuB/7RmbVEibe6te1FO9q3C
hJXjbF2isxHW27w23CiEJFgujCcLvLVvmjkEhv7d6OVGETDWcT+PwCVr8yoPF9XEw5OPZ4s9ZpzI
EGVJhqDrhOni1P/D2XktR64l0fWLEAFvXguuLFn0Tb4gaOG9x9dr4Y6k6VtNNSXFPEzETEejgQLO
yZO599qz4cwdknQWs7INjtJUHLs5vh3Nz7C4i4Le7jHmTKX00cUmh1GMGfkkohZ6SknYnKTbRjZd
7N2c9F2gPrYc32YgBAwIhNLCtCEwjjqCqrlbZ5CCX+XSKe7pGmTMwol9rtYKgGFD/FINX3lGZ7y9
GvTEU6ybPBy3TfxssEdGTeWPXWb3EMk0SWPeTNOt6Hh+EcPmT/JcNlGyna3CV4zhs8O3MAWLI+QR
MhK6EsYDWYUoDWi0q8yDn6vwObYeJC2GfhlsKsm6KjoEBhgyCaLk3JfOh4J6JWLbTTOTpVw5ITG4
oUG+nVUEUmRd6iajA2vinK9s4oku4x4DDuLE2hOb5VfKjKyhpwzYkSN1mL9ZReR3kvqRzo0LFqhg
4G69ALa8NuNyH08TTbZxTzIWJ+3sMIw3lvZLtF6IGIjsqFtodQrHmqCcsKYyGe+z4iNr5g1U272Z
NU8L4EfQLLtGag9Yu4BJ6Z1NFA09MPCMDduxdAKNn9etn6GbsdAAEDZxM/aCW44yo5qaHtI24RGV
mDvF9FVnYIkEHQO5DW+Y0TLG2FjbNuW0HeT+kCaMXTTxNpqwDDdMBiHGLiVo6EAH5fcxxUwOEp2+
jXRqpe5XMTX42hq701tHqFUwfbl6b4XvYzu+qiYhjiZTxCY+qeuMNkh3raC7ljhvpQGdiKRdixmy
P2YOPAyPbckzjekGXPTzaDBoNWfgdl8ib9tYCR9ctWtYeDwqJmjK0dZkKwcRfE32yy1utN1kfTGC
/IrfZ52v2vRFyuFuFjcge1F1JigW71MJVdB0NEZwTRHKHJozjA9IsJLL5SxTtWRR742i6kHeI/po
4idk9ETIo2kNDgM0l/yaTZZMCOEoMBHxtN1dw2yhaRkDkkoqop/IUAMiBkd5QyyYum2y8iwIjmRN
T9oc3naQ6ClNBwpjFCGYGTZTfdtDDNAVp4T4q2MmKfJzncpbXRQ8EPiVDc8HWtK4h6bzw44jrS2Y
f+84KoplkX14NbSYxoUgbhmGbGib+T3ZZefchf+x6Z3xiIpyQ2vrh33/H3Xx5cVWjJ1mgcCjS3Ox
icS61vOf+X3ykmCjuoyAbAIL7llXNomLedP5+671b4foPyfxlfmi66JqoKBWLy4XECehDlPHvWme
sk390UPTs/2pV/JNMbMqvlcxNSI/TDn/3hlzso9wwUvvanHGZmZjrrCNPtsMPUr89qcn+M3PhfzM
kjjbo2qQLxszMhKuqE5MWkCibXjUhIET21ij7Px53gr3/6/PT5UULgeYcG1rXbbT8rRBmKOZb4MH
gtNDpusJfuf/9PyIPvnzHZToNIkUhKIlAdn59xOMs0FUE9li+8W+RivWdGIFuKkm/pJSVpmqudMC
uhkzEnRTfgiCqxroWxyfxmIbh3d5/DBAssaQldvFOL5FnbWJNQz62jEezoX61aRXonCnlQ8df8zq
tK06JTuxkTD/DJu22DUyaukA2WL4MaCps2vVPCjzm4l1LYifzOlVVE5pUt1ga3WsTiFDF8g6Q6Wu
30k0mY340CZfqj5sgMxvFjTCk0AqwX1YnY3g0KefIR7HViO1VrKRTyVIgUEAboaZYn6+bqMneWZC
2pwxM6aKsV8txVOSQrrqXbl61Un6DuuNZobHyqSz0V1bzU3BmEsWRM7Od1N0K/SJU4/LVQXclmaH
g0Hba7XKaTKOM8yJaRo03a6k/ztKySt70hazMpjRMz6uJ3x9HgqRgxxAKklyEvuk44AUcR6QK+VU
oRP0UnTT6qzZI5RToUy2GamIGvPChnMZPdddDCFRLpmIlBhDX4slP/HieivfjxjFjRUurJTajtTn
NH3RJgJzuwzdoOk2UXYN6eyYJxE+m95mlMNQpvYD6YjthrqA2Ul1pQUMTtJY2ZFidmynwpGIedBa
JgGpuZWE1M0mgnh3bTrYc5NvweX54eqkgaagCuN1yrGanfWAS/BYYpOeasQbCb6ZCMHtdF3lWFVL
U3tKs+ABIfYpTplmW2ezavb5VL5gfXUZOx8BqU0Up+Aoxsiw9bWgoGufqUjgwPgwltT3QzswYEZV
b6eV7FndQ9dKrtH2n8P8ZqzQN+UGJmBtnlMZOSfpk4awkqpzZom0SSLxWIhIK8rQC2XBJoARlExn
o0RiGHgW61+5kF5TndwPZnQyAyBFpYHrIblH0KCFe3FAq4IeMEk+E/TgLUYo2Ww9UBh3hbhfeyY6
L2asXxPlvsJuhZ0qtoy02R073AUt/YPrSESGtzyCst+Vs0hoFSsYA4ilFBFearuqkw+mlT9UYn8f
1sabmluuGGY7iTuIA+1qqiFcjekh669To9stweyPBjzb7jwzX1t+yfwTEbBtdWbv4moaR4CMom3T
K6qfiNJ2AquPq02+Rpf/kJjok4TswTS7fTAsjyOl8D5Jx3OcWJCE8nOU9TvEcgVFzHwCfwXns7+j
RUdgHAVYJp7EJXwU+oHuYaPZ81jv49WD0NMQbJAmReO5YagSN0zN+8m45VS/N8zwivQ65MXpVRqL
98BrNklBAhHznSmSvYioliluUNsLeWUHkMEDqzsn+HjxkNxNUvz/sTlLgJPZXBSMO3/wxqpUxD+Z
Cm/znibOyzrGyDajEx2KGwL1/gPF+D9OF/7cLOlL/nattV3/2/QC1hF3lglv4j7ctn53GL1om+x/
Wuy/qzf+dZmLtV7Agz42JubsXbPrb0J32PQecaU2U3/np1v6xu3073taN57f7qmJ/+fzs+4kb/SH
w7u+Se8HP/zxSn823lUO7QacDM7G9MwvaoBsjmu9LWqq3g761q3c/rATf+db+NcF1rrgtzuZDUku
oGW+r0MFk6w85vgO291TsCXTnk+dkCnXcqwfjv3St/el8IMxpVkxIBf9IIKegG1Z1XvnmL4iO5UX
7CybrpZJxZZ6xOY45g+v4Xc1Irbm/31J48KiwJGnLSOz4k47AMA71igbWRMaPXt2ci+++6lI/Oke
jYvfzswKI0Vt/d66INcmR9hgtr0OfUJuF1uzK58G4uHvddWfjSRqbmMdoFiGrv3RS6nnlsmURVN2
rjdQ1VEhJn7WZ/7fryIb6yd7WW7/5jyxLu4sqsQkIXjhvURWreTXTf7CQJgu2SFZ7vAPhTlCgpje
jIH2w8TdlZi7QmiQoPhDJHoxgvq8YlPqdrMkOuytTmidifoCMHHOpde+ei0EUk1FwS/EIyigrYGM
UUzutfqjT++z6loha5HGQxHE7qj3btNKztLtTasmmSvZkvW2EYmMUyHKh0yHtPoYi9jI4vNCIs6A
W6Qs6H2ClgpE0ZGIt+kN/rtJ3zVm5ujTEB2lj3oyuSC3PGEST3yap2aZ3GSg4pG7qyo6KvJxXMQN
xcEm75qTtMp/0MECfzaUcVdjdba4v0KT96pRIkumH4xRTqqAVcRPOo36aKhJ/EX2vcxuW97jCHfN
8i2qyclTsx0V6w5HzQaOqV1lCJX1casgZ5VByqg5lKzxPMM/0dNXAbVGHL0NHTz6pLCzsHOVpEJA
pvsFGpGMByFZAi1wRvvDKwL+nm5SpBtkqghbZdR3cp6c6cHhx0TGWWnZJhhwfyCXXHXvLecO+VFk
piXic4z0k1ptqTUSMXVLbUajgsV7OOrTVSiWnggnTSKUGBf2QQXmoXEGTWJ+EI1ybsYUFF01MjoL
WXEG8yynho/CXhKh6X6Z7U3HM5u6tSJt+CcgP5nFW0Ertlldb0XGP6vBQQqvE2UXp5/66DP75fD8
lk6FvQ5KavkOsdsGmBS14k6ln9GyE7fHQr0K5K8kP+T8Hbl+Mio4hulJVL+iSoGSGBMshbiJho8q
3U0Zorj2SBqUY/YPqvI6L5+ElaD85LXze/hkceGJ1oGUTES5/tC9dMHkoT/njw9YKkQ3CoFsql8J
dX+hPKTjYUESIHSRr4ezncqfU3GLAJLksY2ABmigeRHI9I+y2057rsgtaafF7Qdc6BqGyQ6/JzFo
IHhxB9RnIZlRhYN/SZpP2biTmf7p9WgT/7tR+LdHiKJxsci6k9EvMsRomxcfZvuUtddalvIvb5wY
+tr0qzYXl3xy3n5gIbETFu2pGuLdjM80RP+j8wjhovoyNE/FfIqXz1glpWU+paL1w1Ii/bSSXGw/
C1aHacqnd+W6OAY+yD0vMjfotAiY2uDyfU2d0FHu2x/WSfmb065uMJEwIZBIdAwuth8j5UQgcNnW
td5RxULpRRTtza+s0HRaNvI1I0eKIpXzr/aIJij8lTHu+2ETtL45nv7+r1AudqQciygwvfLLVAWy
mph8yvnopdWdFFcOTo/bLtRcoddQ0UZnkryxfsYuaZS047Td0Lb+pHIsgJxfK50Prs9N6SHr9MJx
XTIoumZGOmP3XI4Qlj6hm16Lc+SUKv89MOCSG4R8GkPpYATgOtIQq+GzxANNYPrkzYAhI/JMRKLJ
Uh0s8TZulI/aBJ7U6A912pNGTlhMRubfoENrjYAzyw6xhI8ZBp+KiBT0fo1wBtDkAZBmOq35avuc
z7nHfNgvk4HvhyZhLD+i2UcdKDzM8jkWmidTehPHeiOKys0YBVgI2SpFEB3paZzJMxxupVl/DJPp
JJv57VCSjRUxCDesKzCIkWMRokz/lCa5MlTXPBgTB4ZFts9w6DVybfV3skHorQ1upFsMwYfma8B2
+PcN8rtaFAuoBgCBkY6oX8olijw1Urmr/+kPoZ91GUbYk4144f+m8P1u0//9YhefkBGmU4046X3w
RpeOgZ3cDU/BcbKJEJM3jT8e9NvlBznId7XUv27wormnDKOkNdzgaMv7hRucttItcVwbxZYPoVf+
8Ll+V27/63JrNflbkRrXbdRX/X+e57W0jWm46Z74Y8Pt+99NlxWT3p5CxX1xhuhJN1UqYeS2RFu2
wZ+85Xa3YWy/S/b1Dzf1TQWsG79d6+IIUYGIBUbKEgS8yMyfu/oHidyPN3OxxqkQjgQrQb67g13v
LdvAax3khC4dLu/HA9H6ZP6oCP97N+bFUpaZwzQkwfrkwN3YLE0HuhHIZMQN2Fh3NUEjXExUxMob
9ervX5u6/t1/u/ZFNZrIStuOkvFphgss0mEX9MEJ5C9keewTQlttcmSiioTlZU52SS5hMeiPo8L8
aWKM03UgUAm8KW9Q8faoGOr4MVJw+OMWqtL5UTa6U82cfDGAEFe7hlO6YRB5o1OqOqAkN2CBQf03
jc0v6VlzZ8Np3YshASWUPo0s/LBr6Ou39cftmmsuC85vJIEXzec06usWQtB7LhD6a0JlM+gcDqtP
71y3UKXxEU3Nlqx1Eu7wnqPukeptzMSGsSkRx/tM567FzumsCHLG+5gkYLC+VMwecntbp2jrMVbU
TNcs7VZHiyvRZiOSnv3hlwDD1QTLpVXnpOXUpD2Qxmhnw+zMyYto3JNqtKmaDCQx487miSB0R2qh
x+kcj2uInQzcJhYIsA1dpNoTIrKYXov0WQiJXYiCa0w7UUYQpOyFVIaT/Pz3N+Xb/fa3J3fRiciR
txraNL0LJlliMThzQtCM26F6jeRPmR7n36/2/Qf42+UuVpMWOrPQ8gH+R69XUFpYV5Vr+aVn7X5a
Tb47bOrGbxe7WE7qsVLEhKPfqlCddqkb4vvaoGKjrUOs5NMK+vjhQL2uH397Dy/Wl0SRmCgl87sh
BJsRJ8eYjPYYcFBDEiOK40aCxk376Yen+sNVrYuFpoaPp5rV/K766xF+3QkkV97+xFb4dnH+79O8
POBOwViDsJverfo0INFGoPHDbcjfFr6/XeFi11ZaSZYGK/xa1Ah3+SEEigLIFiEcJrWEE4bIwL2Z
lNvOrJAS4s4t41ZHUKji8v8ka/AJrPXGGMoOS5t+BrN9Z0bMlgv1XliPMwOkBEkBqkNkOMSDH97s
b0uO3/7xF9s/6e1YxtL1R/inpbcFoOIEu+Wm3mVu8WDyg/xUK3//g+iqQogDZw/t4opA3ftC08Br
WJi/P+GE/PAy/6Oh/vNt/u8FLkoM8J/llC4z3w8SaC/fogOgX4Om/DF5zt3FQSPjk4ke+pM9uTXA
UObXrKg2hIn+hxX+++oKqa0hKprK/PpiQ2sadlJNnf8pQ2gO2PFLar8bPr4uR9j91DjVv5mSaZQ7
62YiSlzx8tnCyYboJZefxXIVTwOEyMFf2UfCoO8Ji9vkyRN5Dce4JfRa/gA8Dncx8MFV+GC43bjv
XUB6TtkFwDFF1BuTL5gC4deRayVkNI/QkiRKUMwgjaXaYSG+Frnom0N26BllaLL10E+6Q8LEdpKQ
OEhA6VNss5OZefrwUjMOr7XnqRfsWmSIkgVYUWktcLZQGdul03OqnsrmUYgCuiwfqfiriYhS+5jb
bpumyTFi74lH7AlsgsI4nYAwTnjxGT5lQEALOlQaLSKphH2mNhi5cKIQ+h7LyVvfXsG93k71tBdz
UIrLHtSvl+cNdqPOKarxI+nFrclZqxRyT1oC0Rbh84i9fm0mKRYf1HxkGBHhZde1cqWYrWMp6W4J
D8kc35jDIwHPfVT5MQMqko8bBd19262KhHcB01RtcUTC1gXRfhsV1XGuxHdJanF/0MNafBNSSRsN
t2KaXzH1wjQDRcvvBIkkCZ+zz2YJ8EMaPM5t2SYQVEZ+WIuAApaNIX6xEl5z4tOqJXaAbYhs+QgV
XFWotxE+qWjazzNtoin3uu6hbFmjNGjqIX9tQRA2IQyUDVtULvBHGH0OR2vMjrF8Reqh2+KwZDa2
iaJ5q1EWNON2BB40I/voVYM4VtPuK5+wkcoCoZvLjHoeRP1+xWumiEk7OmmJyrEUm5A27cDun0aJ
5MPgmW6qG1YMpBanBlOFWQ/HIz1rs89sLExi/yTmAogO1c3i7dwZdjISLxbftE35nuPeXyIR9EyM
HhZsQ4tWG23g4vdx5wToW8oxPqyhh3I4MJ2tURuDzSArBZi/o8xQs9JDrGkfIZGP/PUw3Q+D+Z6U
vKygFHEYeWrAdFZ9lVSQTQq4MEDQKFeD9lZeHpQeCWnoEtKwk+eQP5pQui1AQg7TQCtSPE4EguIF
qy15t0Th3TJSVtH661qgEZCoa22j0QuNIULpZ9nisC41hwprZFs0+yEdvQ7Jx4BmTxrzFR5wJD7c
jdgjBU7scfXSRW+K+CyUPmHpgA8LoBjDXVKjwBWPFj1BaNehQHaoKl5X3a7DSNUzek318ih25W6Y
WPS6eRfL8pX+DOGnSSybYzNTcRiII/O/IKCldb8op7F8kygCiQWle/VUSndWSaNO2AogPwT2atrE
Q+sXwkTAgKS50IUduoa3KeoswiUxXHW2YWreFDROqmTHKNLd1BJ2o8xYgCGi9B98WMscmQxgF3yi
XWeGSxnsjyLyW2tyStHyTFU91VrmdbpybwanPgdUEeiTR4/ZoSq36XgXmxFYJa8z3H5Bguk/EZbc
IR3R8dOmcnprtXSshflDa26bEkAMw02RVWNadiR04GROHkjdpbNvHVbuwlQi0aP9OE6vWpp4S4oo
qYqIiIdHl4e3adUxaKjHL4o02uPiARLQAROEg1aL0DvTrTrrkJYQGrrJDcZffTp7cTdsQit6ROoK
tIhFJKWLLhtXfT5sSsK1WvguMqrlKpqhUqAN3GTSsh2wQ1oCkO2FmXlUHUP1XcjXRaHHwazbZNa7
LYqmSlpu9QgeHAKvQNvocWOX5jU9IaRCwH8gjpf0SbvsPp7wkaOLlJlmF+Aqsu5pIieGVDywkGZ3
kuZHckw9WXpMIuBixXAdVR91JoOYAwbH4aPCN510tMPj9B1YjmPUT2L1Ni93Sbh2OV8K1gPiH/az
ibKdVYwWrC9ILb/lUS7uhcEfkWP2iXQ/psZbhoLCquuvhYJoCA4ZZ+eSlyvv7y1Nd4o03y3tXTU8
tNi+xzXoRjkPsbwdhKfIIsoGYgQPdTBgBoRfAH0hvIlbKMxbBRiONbVu3FyTtkLmceyLeAAX4kjM
MnEMOvGzeWsAICGGxslWh6ZybWCztybEFoG/DKrTKARKyl95/0Iq3DYdfQs41HBFgI6jGfdV/WVa
t0sr7COoILqFhJHmXBe4c3BTIX1NJy+QaPUCpSEuzMmra1n6+F9fzPyRS08xDfgA6M00n2IsFtK4
8KsX27KRHCHzF0YYY5PYebGtiUYKqxIXuPY0N0+ghs8BUSeo8o8t2pARVQwGh/GkNrlbjx/QbK7r
DtiP4SeYG/qVihQi10Qu3qEm2Cyt4cqx3rqavlLnr2TGK8IIQ2FuBQ+aNYgvJSPjT91a2E6mePZK
Ea5uczMUiCKyTOZi/GOAPNXVK0i5q2AGy2DyVBaU2CTJwr32ocdvCgOCDGWv2RMDov9idrh6X2B3
bc2ycHE0u9nAU9WC/aBIW4nlQJEqTAMGlG1PG+/D/IVuqDNZ4BYjZadlg7qJl0XdhNnkM4eKHTOs
PyQNoXNY+Goje0L+kQxvVVPegD3YtgPqk+wtFql5Vmd/KTzFPOSgmkDPnFNEjkqlP0zkdP+9nP7O
+kT9BZNYXC1kiKIuqls9MhpNTpSvopr8pgEsVGMkBY9OwCUcHYRDjQ7Z2PIKM3jCMrwSr26a1b9U
Zyh57yTkR1oFP3nMA6Qk4G3of+ZShFnViF1t0razmHpMDm2Y95idluMQZG4jVL7UC/iPi69Bzd4p
RHmjMnkXmr1jMjYaDdWpyw5qFZDtMPKjtp3tQKMsEa9KYbAV2rSEkF6Ng+LCu3XXFJqlupewQUZJ
fyCP7dOCajHp4mOf97ic2KYm1Vfjz1VGU4Sio8FyyZYCEktwa5CznoMvVwpCytE1qdCRpJyQEcnv
qwIkk+AojeH3+rHt3g0tfYPQiI0lx2w873GDsZQVW6E5603kJhZfEPgDiCkVmA42iGAx2cWhoM15
uy9nUhZbDedxLyqeXDaMJN8nulNKHZ6EMfHEctiO0hehNCKB0LXoV4NiZwyaYH86EWO/PNWBLrww
AYSz3ztzH+4kpUH20z/HzfCirdvf9Niox24Itv18z9oaaiLB3reR4YOx3g88W5CZuwpoN+jHd+Dz
ThzcLqSzKiCYQfKDj2IBahVX0HsnR6dcDbexUN+oFTAEyGJm1SMYtmRYOfxslezP6dsSBlhKjJ2s
MDUhTUXXWreUUnekaja8eFuj4vEMxMXylHhhgDysWcXZYPvDPvBnK3VKRfVIer4lRdazQlxJaz8N
/1HNd1mYVJ8pbUSTrUD3QR9IGZP0Yty3OrQr47WaQYom7XHl7cumfF0ohFOCzkPe6vTNuy6/itmx
sKaDCKhDToqHbPgQI4Kvx18hnIp2fK9GlkAGMTHp62XoTjUsQwEj0fAygz6qEXdmrMGBQZgGGw6J
1UR/OdBXafVdtbiuY74EkYG0uM9Hy6kwm7QkfUNTaSXlZTYIPa2n00x6RmiAPgm66lrNiJpYno2m
9VKRHLNevYnBgySqidTppmmD62pi+mKFtsyjmlUJvhxbIdh32CjMmBHXmmlxCIrWra3obl7O9Rhu
8yAnT9WtU30/iQmatgKw/NXQcNtDaEPj4fYxXE0Z50coA3Pn8Zm7GtwrZQn3DXDEiGDyhpWnDdMb
eaRaBYZYAX1daWQl4xuD2p5A+od8XWzX9S9XUcqfxuhDkpI9Ax8rW/aCjKFg5mc2hNLrQhWUB2gD
UfZqDEwK+k4g3iG16jRQpc2fqqWjIgvvSDbaxuqrODAgGR9hgvum1iMtvjMaYjGZOFbGe0bWuoR9
XHbjzKicKRlv+nE+Z7JhF1Z9R2DqrxzoQix+ZCHfjPQihbdMYNEZopoXbkjw4SHxD5Ll696oTloC
Y0Rlk5I1KnEWKgslCorXrRkk/rpahUoOJIWxdKZ1bjAYW5L0dmUZbgHt+RID725i+g7nNGvwdPbt
i7Cc9U73GjR+ogJfMjQ3RnEb9wInWfWnMeZ6Iv9394AjNEd1g+gYCfnxRatvGkDv50P52brM0Ndm
u7pjRDa5KFv43H/oHf1j1rm4mk6UNhZZHLnkfF1sF+a86Do5HZ985Vpvr9DP3GdTs6HrGIfEa7YE
G+nvVrYVt/rt3/eqb3oT9AqQPANK5xM2Lx1WTDRkcOviZ+NI3vAhr6TRtcMfn+d7oAPx9Y8qmj97
TcCeREDVpiTh7brUkRftAL+8XUdNsz05OE9oEXDHNFNt8zrZTg/zW+D+/SblPycKuqQZkspFmTP+
oRseQ/JdSAl4b5zwVrrrjvIDH6FbX6X0uabDaiWvHpvXuHer/wu93DePmB4NEyjE2DppR5dc10os
iI3oFrRRq9p7B9LV1lx4MesUBfzf9sfhzZ+9SC6Imp0QPH5R8VJkRgRYhWpoei+ZGEL2c4JHdDL1
J7ldtuiFv2oKp1/YRu2fxvB/NvX+XfZc9LmyblGnapneNeOrKz6jSfzpQ/njxpCZ66sNUMJDtr5B
fLa/zQ2VdiaHUZ7ea9e4Lq9kBIiKk+9LX3ADL7lSKTmxO/+Ia/hzXHlx2Yte4gSCuYhk86tS7FXf
bu7GnldmcpnW/2ig+3PKsF7MNAECaKIi/dG9C+u51kaMuGvjX683mF2eK9eERlFf02X4SUX3x9d4
cbX1///9iUptptVm8DV2oROa11kbOlN/+vvn982vRriuaCLQUGVcgReDBQJOixpv2ftEWYlcKFew
Vu/S6f3vV/nzM1slnP+9jHQxSZgTLcFeQd9kfXKaaifO9CTeQc/bzPeol4uHnwYmf4pduCKiEwSP
sq7i97y4MdCn5O4K9Vfrzm5KMba6Lv9ZydyBvSK0sxcz/3FMwxD2cnP692UvdYhNDBpAV7EaqbR6
sTMI+7aMcRItlD5tW2+1Fnni2NklAcSVuFrb5NZptM91limilCAl3hZDGjWQg8Kw8bWexkESSKce
AF0aUvgjpctT0DNAdGsstd34RpXnmZNqDxNJQijqsTbY+RpW2jgTLTkgjlcTeSqR9rz2SMfyl1Ke
WsaJhuVhifHxEzBilbWtYC3XSj59IoWxBezZA500pWeMndJ9r+lCLTpW8MGxoEFWOf0vQFrLUOQc
14WHQHzuAvCGQrGd8sThNwFcWMa+vijPdV3cFWn6axpoJQXxu1b0V7Wh3ejBeJPjgDDkyJOryIcR
dBeLBkSDfB8Qd6jjuCsbSPglOYNdZmSAmwjxNXyTPxQO3TPpqLxDI3BcIGMqLrwqAIBJy5Lzp6Yu
jHAWJ+p8IX8RB4LE52MTvwYxR6m4VhgfG54RDUd5Kl1iZ2yrX5m2AkIdax+gmLdG3SbixJbpr44l
eyB9JqW/Jv0cnr9+aiiOF3os2XCj7ISs9FA0bKTihFMw1FOy3ksbMG5ff8zZOZbv4T5OMnYT+XH1
vUTJQ1mems7cqpwQylw7LAs4w/ogWI9TmW/H4WMxB7KgZPoWtDDQUNb52ZzftCLbZ4j2VtKVjtoN
VtO2rJoXXIPXlsaAvOm3/YTAXM43YS5c1SvlDjxrb+vSQeuJNqFOn+hRVWeRV2SkTdNnnIFCSIzM
FdHPV5p0JLIYGO7OCB9MBHmKhvIOh2fyQHSvPwt3hQR/gC7hsHomJoJmks+ROnLM5EOr5/Tmdlp8
M5HTRpFW3iagmHB6+ERE8iu/VgKsCnU8kh5kt9O9tMAqK07jUHnKjCYSiUCDS080o6tQel79jWF1
6pXnFI9+Gn4GxVNNcq4+cCqhiSqrtJcA0qM9+rXI4AGq0CmUD9jJrhnS/sl+5cRcdCJRUL0ITcjC
ipEyXWfkogbLeZlo4pVAFeTkJcZ6oiuts0xv0az6Wdfg4KNkTwaMGi+T8qCnL2HF/CLtt4v5kOI7
xsruKG24LUoQiigLhfoggS8rguxmmob7KoKYqDJ/V6v3TFs4LQq2UTAsNBJPBWkxpwBMAjgepr/M
DPCfYvNpJrE3BQ6iRIpjTC8qxoVgQMarFRttkBFejsTBgoqEjqEFfqp9UrO7CKNsjBV8WZFwHqVt
bz50tPApGI3pQ0Y6qkk0EtC76fwcSyfbVQ8opM0QnwkLM5/Zip7zrLvW9Mxu8DlFEu3pKjz3teGO
5ObKwENGFhZDAFM07CfA7BEGHN4UV0ubo9p3913+okfzHlcAy9hBIJlolj8J6wYo/JTM6p0F1pzG
hFtnoyMRFsvN2BVBYyb/kzI+jUOybXuV2fa9gVKhbJ9GadpYvcDh9zSIIYnq5FPMbx38uymvQdr+
irT7WTn3RWUnAGPy4FEMHyfhnDY1zb1kW1sJ8rnWgbACPAape93AWiyMF7mBeoJmGyMgbe7EbnTe
w/CwCLf41zZz+ZKOxKuJlRP3GHloZkcVlA3teY5uZdCNcW2uiBWek3aozfpAerHsGXL5IGsDSWDo
nHkE9I6cWTNBvPA4ANsaRXSl4KjRBNJFUORKk7Ujas+LaRuVGYxgDVI7VScJw54wD5sGdJ5ew5rV
wMydmjZBzju7VaLdFFP8axiQ6GX5dR6L+xIfsRwj+yYk02KjkQndEMsFF23m1z2oNNxfqaaeBA6W
s3BTaciChOnZkrvzoJ16+VTOd5b8VgQDZl5MwXwYtUHmFIc8QoDdgA85aBBMpk8Z6tWglD3atSO8
+hXVmXCIjFPlJlXMW3WQertq+Uwqzq3E9YUL2hXzbOQp8sDovDQYOIV6E/Kck9tY47RNXi/hGpum
IJxNRbpXABrXJdKw4ApXgY+HuO5MzqHNbpFHP1eUA6nLdpgIO31KyKt/a6bykM1wQ9TXRYhOalBu
hVL3yNhdBcAWQG4Dko8BW7vgvckbMsxSdiX6x12snAyGeZj4w2rAUnespte0PwmFxqgOgLiZegw7
nEzxs3jXxJDdmfbNlOoRu4WM5bBSD0uobIqK5A/rzZK8Fjl1Vx/E8H+wdybNbWtblv4rFW+Omzjo
EVEvByTBTiIlqpcmCDUW+r47wK+vD75+Ly3ZYWXWsKLuzNeWQKI7++y91rfghlnTauhgr7fMH/GI
xfm1iQ6fsLalUr2W5ZWl4/WcXn2ejyYGWzSpL0F4LMKLtD7COg4kNjCgBYP9OgTVWot2GSdwDC6n
odh1bjHvyTGJSRMKm7FobKZH6Prxfu+KtnkqTRzNYX6vkmZtNXzkiVhmHxd/NSngP2umOz1lckPd
wVjRDG9D+gkJielKfluRVxVIf6eWYpEkJ/uc0RD+rk3CzRgIkAZGsh9c+ouFvrOxVobFSB1BLzMa
s21b2NugMdbukAGKuU79mFCB8EJAredtcohm/p4SXkfJIRr9baNlx9iX2yDQLwol3vWte7Cr4PJ7
5fkfHxxRzfcI2teiHKmvwvbTH//zEL3WRVO8t/97/rF//7OPP/SfF+W3/Lqtv31rD8/l53/54Qf5
/T+Ov3punz/8wcsJEBxP3bd6vPrWdGn7r3Dc+V/+d//yf5Hwy2+5Gctv//zHa9GR98tvC6Ii/zmw
aha6/sfPv/7Hjx2fM35sGT6/ff7XPxKB9b9c/nOc2cGtOtrcAB++Ne0//yH0v4y5p6AKXQVeMh/g
RyCwxt+YdARI6zVwl+PE/ncgsP2XYSC9dS1VAzZDwLT1PwkEprPxoYAmEJiPRUwwvxSrkoBW8nHT
U0xWZ1TC2hdKMUrXc+J+HO2F1bmGf6iaqINaW4zRcNc6gtUI1E2ZgcHtyMk5iy3ckLC4xlgcw8DU
pmGRh3Ne3tRW39VyfmC72YbfpNJRV9nkwTKMRSeGOz2vSoIQSBdVNKY+tZKrR1oV4KoXjUN40M2g
jrM5U5lSpWdu61uhzr4vUfR0/p+mUODLd8K4zb4nHTadVoinurZ8a07ptNvx0beZJ14oOuG7c9CA
aXRHlT6WSRhqQxT9Xaa5/fSeTX7ef8vBE+mEKeaJQRcGtJ+8YRojmxOGTcK8FyQqm5tSJ+8L2IvQ
p1WdFz1N+VQPA1QyuqxIlzBjqs6hQ658xHiQYHcgdE7tn6JGJ2oZOpTM5XosbJFfK6Bc2pu4Nism
p0KNJn1dd2SMEYw4pwIuk8KqEaXH5L4/KtXYQeokuiSLEagbhgTHFkVKPtz7ekbICdHLhds0uBr0
cPalMO5gpOt2kKwQeqpj4h4Um8p/Y+SQm56CVJTDQxyNxE3SLynNvUhNO4GTpKgq7yzQ85gYCWvM
zwn+cytsa5BrLCYEY5k+Fb6VKtdBYVf2hQ6cCoaQABRhsy/SVTt51xrawr7H/Kbym3ZXV1mUE02R
9Djl+gsx9hPxvaxJeSr7J7VTgKy+VHBU8w70STBN2dxl1o0EiWUQDPDcuOOKmCd1MaiJm2objfxW
XcIaG0UMYkoMwfRE/kkzaGcm87j2NYwMnZugDJRYmzxf1lOR7VIlch35nhD7mmJPzae61IJNR0Kp
E76XmZR1deBWLLMYY2yY9vW+mZKKADTHqih/WK9ka6zrvFaZjtYVRLzlUCsxCpa4CHKyTyzhq+Ko
D405cGv5oTPqzCTN+eWfDWKwNmWl52QKF0HaFqCkNWsInzun12coVcXVOOpT54ZXiR2K8ADLOHUO
agaCYtPXjvRfiqHLu0sLa0cHmEdaxQVSwWk6Vlgg8gct0cqBaJTO7iBpZKKpg5qcDJ55CfS+GIZk
3kf21VugqiCHPFG3HVammMXI1BaprL57dq3JJCmgzpPcWZuyNxJ3mVkOqRb04yuJ4x/JSgEfV04Z
KZ/cjbluYHGmhYsQyC6Utj041qj4z/agRf29owXOeGj+DqoM267L/v9Swyq0e/vnP0xewn9Yaoqs
YH39ebWZf+Dv1cYw/jIxJDPn0DGEQtyiP/f3amPoRMk7yLeRQgkhIIn8e7lRhCBmkYVAZRESaPNY
opqia8N//kMRGrH1cEZpMAL/nH/wf7TefGyLmhYfiN9kME+wMRZq39v/P/XYuClSMegOvNKNs1cW
5bpYouWlV4N8v0NhGZHY/VWn9OMS969jgpdVGWGIX0TlisHsXqk4ZuPB1Fymq3YrTnAJtvWGWOuv
rA/Wxxbfj8PpJnmIdJ7RdH5qzEauUN1k4nB1vTeZ201u7rlud27Cn3Sgv7tJtvXTcp+wJyTZ9NRD
tdKz/oQF2kVCNehe1Bt7MbkrYYJWKo7SOUWS9wQEQYaeEMJnPgTbLW3cxu5T2D5UKNu6dJ/X4c7Q
YPbqOjbg26YaAcOz2WmUFybwZCZVXtUHHrAxt3trXUDrOex+1Ijahe9Cw2jFQ68F215quzHRDh3x
K+HUnQj0PgDPW9dTopD9w66rR0EyCK+xlds61Z/jWruus8ELWWlwHYQ6HQb9PQ5LwrsYYZuxh7dq
NQ439dhd1R1EQ7/awDXFZyBWbn2RMQ40CbZQcY7a6mUT+ZCZ7aVqJpdOQqa8Tf4EWmuIosyCrWXj
WscwYsOREqoYEBBkw8g3ouZkE+WXonIrBvcgi8dCdYJFGo2zamCRpflFKLRNWDqspTWvQGRErr+f
kD612YUV8EaX/WaMEWLUOVpYqznXk1NbvkcCAnYzYI3ITcl37s50PfRaGxinbPpTohDSZjsvwjDW
ZlJ6BUY746pydaaBCP1I0qjyVZzQcJPdWU8bIZfVOonw7QPuboW9zemkW8FNxoiPnGGvHXtwEnRw
iAwImAiBfehF/0JULX5TXrwITWFBpeJO+sqVEbCYILg7aUmbLYNMkoiU3mXEZ2S824HAZe/uABK2
Q1WaGuO6NpxL34Ar0brReRTTHCbEY4yamyGnB9KZxSqot7k0AEvJTRKE76oRLYEulsalb9nn3EFL
EQynwW+3+ajdTKPriTjblPIl0CogmsrWiHH/2mxWJrl06+qiKNQFS+hB2t09Nz2G2gxryrbJ3jLF
XrYRHsRSngChqyjtabaRbBxeuSkFgG0GXhZYO0V/sCABj9F5z3g47V50jZsq9w9j/DjGADglqqVo
FMg2VgSNekQ+I0Gi5ogfgaisUgvyZ0KPMm795zIKnzJC31pzvO+H51EDx1v41Cld9d47DmEx+taE
14Jtgy2iyhyX52NnFf4m5qYcUD8qk/IEKHilZPWmVVEJopEiP3RnleNKD62F4lqrKBxvDKye0lW8
NPf5vh0WEf3aJe7adMetDJHsqnBeSKQ0abkMSQ9IM0CIgfTW91F3uN6obPACkg4hWKbDVal0y0nQ
Bp4o7ex2qwIwmOC5TXYPcEVdBrRSKrqNBlFFyMmpsN5ShKVa8BarkddDsq0dEtWq5MrnXxYpT1aZ
4m2f7go1P/X0tdXhXubRle+T0SoK5KXTHfizYjnikjFqlMRIlDp6z4rhr6Ym8Qiwuta1fpspAMa6
VwPxUF1sRwQNFh3GEj5li9IFiO9CtVrEJzFfWV/aKh14Yp/r/N0PnpQhWAZABPucZBgGdE4HMa1+
m6p2TRV34AlZalqG5MXq12Ghb8M4fxTOdBqrBvqrLryEKDujJNa2RhU4tVBfQiM4+miAa0NjgJ9c
NXmzdpT0oMeQeRTxEI3aBRMCc5GNEFxK6RDcoxpH23B2gJKJhgpitKXhmUabju4S0b1BeEMd7/Vz
uxZnLcFL7VKGgWfQIoxjbdkF0dOUI1AT0dJUigZRB3R/c0ReANwHj13jPqS9vFcU57kHtWrHGoKR
aVvL4RQWzWufyCus6Hutnm79IHzGFIs22boTaXFo6btMSc+Bawk1r9KZpQyuR2G8yAkJkdETMSwY
yh3iBOpDyXy+dThwZ0HGf64SCAX2VR6+hkSsGjB/kByH2r3exTjGivUQGt4swmKLuh6ku62ClCZB
hOfCv9cVf9PSth4mrjzpAyzrHB/VKjIz4wA+tGL1QQIogk1EShwQ3H7XQmn0pfuoF9OxyVA4hTgm
p/40agR1FYJFKI+fBzWmpZRKc8EuzwMMD1/uW5o0K8d8+qkouvxbMvBzwORHQ9S8DJuWbTD2RXLG
8PAze7PlnA9WC1LRZ+0U+O/z6FnwVI4Z+DqfjIjpK8z3J5/Sj0NaGqs+JZT+i3YBKJyhV91kLjAL
eTPFPF3LM+wN1bmzjtb+1VfD7V+LKb7iT8eb//6nYqqxE0GTh+OxkVi4zlG1L/58Dr97xf9LjfHr
N/o0Eq2zPO4seLaLcOdvrGV+7S7MV+PQrnSMWMHeWBFpf77LNul9/4Loa+dsCcbb5Ut5tO6T6y+d
S+bHEe2/Po9LgevA2leNT1NGVutyCnrypq30tZgyXBgPsP+B135LSxLVyskbEIVnrrlMuieLAZIT
NItxso+tOy7y1rgrhA5S9NUiCqUXxrKQ9GeN95zmH8E438kWAdDOnMIivmPPAmZCX41BsSxCH513
fu70DUnb9wZCcd2/1CCOTsbIi6tdAwJZihoUCuSFAHYiLUNPaCoiMLqBHSiJJLjI3GjTQ6E053Yp
MqoiYBgFnzjPsQg868p1mBwC+TgaV5P+UnTO0m8erfJWH7BpWU9s8+8l+tIEWLseEzdZSQ8U6DK2
STot7+1RLvvwfhxMZnfhXhuqay3KFwWKWD8Hj0ywi5tflppYK8ZDRlSTqoOFju2FtN/dCObjNWJx
XFUjHgomqDzrKh5LCmfPEBSIe4NPwa4CURWvWKIoiO3xeBHzes2XjrAQo49rlBZea97JaAeReZ0S
BDJqx5DSxSb8TiV1JOgYF5jw6QCF8q7omDLppr+MUzSbZvRgojLczsHVFCh0OWaBZ3rXhHI7lwB6
1JyJoTpPQcoq+rA2u3eruaW35400MgFPVtuxlIxhUVnyo8GU7mKEYJVIz1shr6C6YabX9no1nbUJ
lWf2JjLuFnugBuyC6Xxk4YoRIIe3LHoXeZ0feh0Oa0dsYjquGwtHPlWihWpYj/d6Xi8N6nSbakRA
cYXAtzLIZeCMa1G8Soh8ghySkjauJViGWccF2TijT7YpaeQTHqvAfFPLbQFYxY7A9Yzp1WC5Z76M
vXYYmFBBJq8eexS5FUGPUU9zHJpLoT4Wxp0JhGtymewwX3ZrONcjGykYM7qMwI9OJAybG1NNbhoa
53ZYA0Z4Khoy62LacPFDUw3fLOT0UZ+t/CljY4C9fSLto2+ga4BlD4hIp5DvG3db96ZHF2gZArMx
CRKt6TdraXse1d8spyd8BZhnUt05NO5iyGnjcBWHPUgTRq4Kz4J117p3TvnY8gj56fuAWC2Yqjlo
z0dRPv/0ZKPk9RF72WxJ6FPYyoM/1ReF5ZXqbZsXHvngnIj9ZEJEoe7QaNAPvn2VRcxVu29ucKiU
HGEtf1tUxEMAf8AcEUc9CfEB84RrPbuj30FT/ikqTU+IcWMPnZcgV5wNRXICcybPCsElg5Re9fG6
Mu4j+8Jkgp9LG/G2+W1QgtPACQp8OMQNuwHyYwzTJ4KZuSxTldTU1oHSb1GdeqXC3C6hMLSu+xrs
GGiapgAP4/h7nZK8DghKogVGMM62Hq8NktRqn3eJddsr5mYCuD+P2l3rds4MQtd9FljDuekjj9IH
YnlRGFQMoc1p07THIDdXWjzcWcxwU/kkk7fEddataJFv2vreikmLAp4RIvE1d2brr6xc2RBntGB+
RIh1sPXdYJOV+XlOnn0Voymtu1U1PtVuuBrK7OAm+VtYu8+jONkOnjnkByHz0MEdYDvDzmFoXTk4
OygKq9pz6LO2s7Yki7dB+jLbI4hH43p157JQl6LtjvBAVtjjZmJfHoJ4jqN1Rw2tOiCq5ly+1Cdb
J6TdNjHEjm7T9kmk9qPPCzbixVpEMSmqz2Mn4DABZuDG6VP3hjQUMpES3sHWpojQUOJkVIZ+rWb5
rtepb1wte+vwEy2nRrtPzVeFbawfPGZsZupBOUb5NnSASSMtgODsNwSAqMBCwDG51bbMr4DurGVh
3aDpPXfjcQPse9kGJNThSDLA4WqivTTIUG2UDAMTAt7uZW7YmozbI+W+U+xjVfVvqcqccCQetzFg
8ag7cICrP6/V4ndro4MWzHVVhgq29qnv4LMFIccJNxWer1P1PK0yL9rPbI6ebf8CtehSWX2pYPy1
t0JX3oBJz0TChbb36aBRGHZ8ltKkt6Kvm6eUJIdlvzT3ulcvE2dR3f/5S/6m4vlwuPnj/FTxKJrM
6yDhO07Qk/WYrCmGcF8cYv7In2oe9EsqjH3qOOMXxWBO0loRGHwlHTjAkNasLkgUlXoZqvnetu5w
tW2yuLxy3UezVj3Q2AtAP17PqKMeZ2AS2aPdLhrfG9AuCeAA9mNOdOO66yQtdpaR36F4uQ+ncTti
1zTM2gOMuNdKsdRrlunW3qGFXnclDOgWnotWqDQVxoWout38AudjL//8jb/fGX/6xp/OKiYGUanz
nTO05+EEtsrqPRF0Xh9hrzex5hA7SltAWee9fyKDzcv97owyeOsMDCtSPDWMiTK2pSiuEKFAf0ui
VVF+ce0/eXm/F38fLgxdyp8vvouCIKotPma6w756Fh2/BwVds+HemXtib5fDCmqEF319l//2trMZ
uxkQn+nffSqDkQpMvEpyZhQr/DKe4SWn+FoBn2ItyCM6QJD6yrn81RHnJuNPN7qVm53BzW7SEGMn
nWO/hRn658v+m/eFLWyDpi+bFdv4LD4umVg5iuB0xuo3h42sQhR3Nr38+SCflIg/LhpDMXIC6Ptq
nwWPY6XJNlB4mmyb+0p4mDdJrMA5YjX7mjZYw3opQ+oqElQ0nXi6kOwGWod//hi/O52aaqJQpP2s
4bL8eDpBOTCvGTidbXI+4p3rGLz9+Qhi3np8eohUg02fpqpzl9v8JJMvrWGIw5oepbj2T7x89/57
fpEt0ULQxXvngV6pK3oLTwQOYAR+/OLov7mYH47+CZEBry4CyzZZlHvYQhblzoBblN53rzzJe+kZ
2/8GmPw3J5UcOlAtDA6EC2v140m1JjXppDbgNj9XXsNlBxgHv9xS32N2XGcr2nFfvKjEr611cw6K
c2zXFEieP59jv3TKOOlMDMOucT5iVRHunh4z+DeK76nFP/6WJgE3NNjaN3e8U4j3wbJEN2NZhuoX
z89vF1y+/782o/MQ5udntOlH3eo7NqM6EQQ7ZqAkcMVr0mYF7wVngVgHEZ/nPn616P7mLLDt/6/j
fjrvdSfUwHFpoTCVW9jd9Si7VYzQqMXw/+fbSvvNJf5wqE8rg98zwWVcPi/vwRU1YL0yHwBcMkfR
b+hG7sp1dpstm7XcD+YyS5ftXXyG3fnrS/+b+/vDB/n07td7CwZM+H3jfz+p2JrgqoVvX3zb3xwE
XTaEeJXmgkEa3McLmsBQanDCcWLj+wbpk2GeRvOxhsBZ4Pc3gmpvKhFev+nCneo7aY7nvFvfh4Ss
MNF6sVBunVx/sEk8rn0f9GtzXrSs4jV7XRxL1zKIsJFa6z9/6t91nWzNZODEW1b8mrDT2kbQFG3C
bajLAy0oXLcw2VRc7g1G1ydNMZBYYRLK6qWmFhdWZJKRTgfBHP4vXoEfPsmnl1DbN1btDCg02ggJ
VT8AlIBziAJb74xTnAHR9KFju13PTCy7NSSFBIklCvGhc3xXScw0m/Fn1BlL5sirwbz94kzN1+/T
K9q2bVdj7ogHXfv8wHbZqClDw5kyyuW0nuMTm2/zKo7qbfKIl9l89aT+7hVhE5toUzRggqUS/nhH
Re3E+0y3EI15ctVeRl68clavcimW2OOXyTr/Mhjgt7eDK4gGRIui4Wr79HZIha+XCEkh8SI6ucGB
v4lup6uKpJgViL5TfMAw8sWDg8b/lzM7S4hwo8Ag1mfZ0sfvmYaWn02pTQA3+mWnxd/aKfG3Bk9j
7MSe6Kud4+KftocNw8OFVAe0ifVlOYDcojkcqspSEh8CngAynU+EkV1uxagy3UM6qOdkuRPnl/Ro
nCfCy7AVMMRwaQBECpKKejgX07WmfMvmiDhZbXv7zmUU0JfqdiQCXZ9zuwNskhr68tpfaiVzZ1Sl
KvxEI7yurfe6v0/y66mvt2S3rDrOneUXe52g+xjGLZ8c3d9s3m/WTdwAYcCTpmTLFESHOvTbUMF5
2yQHZ3jBFb40jdtJTZeF2S97TIKNGp6JtH6eG3cKa4Thf8v9+ADlKFlpA10RhhwJdBMlVEgGGjZD
2C4cYAsGccQ9fX4rv83FqxrdFrhUB3z7fTttdKTzAwrc4VZYK00CiiCCuzCOWfcSiXMZgixheQSh
Gx0tlU1M/IKHeY3lbZUQP5cQz0g23qUpG5odmKaz62n04QPAK7Zh1JpXEZVLbp3XFt+M3pRmq4je
2zX2SUgvIJ6LVVl2YDwbFNzhZei81kFxYWThYYrjp0LC9fCJ2mOMhG1yNToz7rUj/s+pzwY3f8lL
FiqNsces+JVo2usSXE04TesUE4O0nogEWOqNBeQYjDQBFszj/KNj8AILR/cYAy7p8eNV4ImGQmMm
lyc70QbElEuIGfmWCECjY9bv3NRGeJoc+Ce0LXzqTq3G1QqYv514+Fq4d3NjCYGpyGkeZ+RuR9m+
x6A6ih2BKyTc4E7HtSLte16myxTIcZq7XlkUa/we5GO6WAiupuBK8RsaQOPSwPsNiAfdMzY+eHIJ
LtpJS5ah+xZL65TBRWZu8hDOPIve8WKZnJXOtIFleAdIfuUTNV0Sy9jyK8o56B2RaJpl7AuHx0im
B5ImNmrTYjbAFIzmtaaDXfo15AP2aiTgqJPcZZayGYwzqb44MZmCwH5DPT4m7mUwvLTVtGqt1z7Q
PEfQHIsfg7ZAUXymWOFSd5udqck18qEtcgPmovkhkqSK0KPu8q3TXY35S6gjGYgJASWTs3jp+QwT
qRpZ6S8y6Eo53ZLkygXaPObcyfLFJTIwM04lMfQlJCBhilXEDVcZ0VlqFtvJLw9tdZ34yrvdFV5g
3k80xQmlWrbtSafhpoQdM+C5f36rls+TeaURSuZiey9vNRU2D0RDZ9qbdHwM5tcVJA611BDNXkn6
Qql73ZOl3YGolpG67WIALuV6qI/xdKkOp7SJNgZpynKQ+1ZcadqjXz4HznWFitvWrwbh0xx0F61x
W9golhPSmvxDnx3mCzIyNpB1frTahiBG2CxwAWvnzvBTBri3/MaVEz4kiB5j/NJTy8aayfZQXFYt
CjqWwJ6LC/6FWPt+HciayTuj2+7V7PpT1cudXgYXY3ZfFs27k5OVIWedg+oJjMpBX+yEuZ361yBA
JpEnoC0GYlGu+4SYJXkpsxupX2j6ezPQqYdIk3GFHT3Y4KldCK1dstNf+hmC9mi8yBtU4VEAMMTe
xfmlKV6ijuvG3WQUwWrkNaF3AHGm66DMV8GIywSSRkdiuoknZbwbOu1c5NhGokVZv7pBCxGA4bLl
LlQ09SqDYUUQIh9yMM2HVBVG69aIL+pALixZf8tiGIwDIojSXdbCX6fWTdtTIXX2Us+m9WAmu8gY
l8pVzWG1utgXQYHiT+4ms6EPY62wNV0EwV0jfK+IRuTUFs5z0jgr4DGyGNYx8J8ya6LFZA4rhfcY
nLBVUwb4oXDGhU20knS5DTCXuQ+Xf3LuXd9cz1+nMGdaOKykRlsz/mJ80eBWFemNMowXPblemR9f
qQ1wbs3fpRMJdzSJe7qmQ7GP9exJSHlhwnsylFedEsiu3I1h1xtd0L5pQLCnD4y6QS4R4YFzxlbK
hxkpjm332JXRyQVArpj37sjk3u5gl9MqD2mEOlW3ksqOVFazEpdjZ4EiLK6xkzH7y1eVeWGPWyXq
7lqj8NqCZba98y8UGTC9PW9j7Uy19pE67bJ4tlLW7mXT2afWbjd5Ut4AJVorbffiDKj57GKAL2Yc
dLfYN2a1rpTzsnsKTMxdsQI4Bv+ldL6P57O2J6T31JTYCNr60vFPjk7+pnpnksRSzgiASNDKyj2l
fA2xVZTm0c0NrA/C0+fFTyfdDvVra16K5rZCnCtHZ+3bj70CH4ldm4ZIxO1eZHw3QxsmDPi6diMz
nY4UEzZiUIruQaWg84GujZhOsrOS+TiYBpkOSwnnk3yR7ZReAkWPTcmiQ5PbHNcDwe344absNWHm
Iwli1bPrGG550dyM9XUiMbc21rbRQyg+9LHldZgx3nSjraJcBv4E6/7SLsczuvqLKcbTgPBniNod
EPFVQ6xwSwru6D/nSE/KPvJQfQGA4SApY8r4NRmu0+at5JYS8BPyThD8qC9qk+xYxlglOBHNFeeu
/O72WRcjM9f2ye8qKg8SzQJyY7KbHhkDLMqMTl3NWmhVyUrO4c9pttCHwGvTszn1VhUE25Ochuyw
XwA3uBg1xj5EKrndbZoewx73s6Osq/BohtrZaELrdZpqofA4uEBEu7KfnVBrF3FLV6Bg61+i2bso
4h3+j1Xm2vMgy0N7dGBidp4MeDNQJ/v6mmSPpSNxN5reQNQhWa0RNWHE4EMZi9cu6Tca77hkcIFF
vUhOj69i50LV4WBeC1nepH20HLnqlBs9HtdWe5pYKtx6gTB1gz6DAsBfjkmCp+mJEF7Aa4c2PXbY
9poxgW4joVKRSNhXezGcof6jQ6lv/cS/bPCDdaK6bXxtXwMlM/sI08o2aeCQJKln4ZV1DX2ZMW40
iKFzlWOrbBzb90okSUJ/rSxcQ9FFx6kqogtZQFrajJDs9ecp23d6dKiJ7k1pR4BIK/p9Upyp7rbV
rufYwZCpFiIXxiOUBxXvagF0w9r18ESN9MIFG5YWZDezJWr1ky5ZxKdnAWIEuS8hULvAjii3iE9C
IYnb6twKN6kCO4hWrH85EZOJYvnRih91eTbk3aZvtmw64YXX6wpGnHXBmE5FJk3w1bKmeolAjtet
ui6ZjBeSuivt9pEPy1gFBwJ1zTB2dnVyMFm2tXqnxyiq8gH41zHRN6Px4FhPvnagyPw2UVOX403e
A73Ljn1GLAFqC8ISa2TbgGguQBIfE1O7CBiCzpAmC1JZY28y7ZE1elEQYxtUEp1Lu5mccFsOJn3m
YtHqiL+7l0l3LoZ2B2EjHa5aCBodN9pMVpsYpgl107U7RznP8MhUOYK0HiTFoaZUDpGBqdM2KFse
AwiEIZPvnZZWzB/PpLu3qys/3itzbQMwxToDcnzTakdbUOhIL+/NZVScWdWFIu7LtF4/dHZ5rHk0
EDd6DXNkVZ2woglyk4qtUx/cNKopgRyvC6MTGd5oMIfrEEA/uL0d1EQW/2MF58g/KE5+sCKYHzEo
uq0lELqlx7g3zrIABaQzeKPsV4XzkLvjUamyrUNoBR5n74ut8K+NHTZsNtF79JEcYvE+7RLVYphA
p+n6ol13XnOneWKrEAmQ34HwWcy9uy+3wr92reaunUlvxcL4/ksjeFKtrvQF2RJyXe7GY+T56HDb
xeO0RPDKcGqmP3xFov1N95mtt2MCLlF1iwPPHZ+f2ujS7Wuy2CIUGc/sRcvL/pLNIy26lr2FFwHz
/3LL/2sPCaExXAsbTxmNBvVTx8wtSdZ1OoF1VF5U2sHVnyL5BRT8uyfnYx+DVo/q2I7qWgiMP48j
MHdNQ5TihlP3/j5f91u5Vzb1kmnq9ovb5FcR1ccjzRf1p/M3yhQNZcaRivd6R5/1KThLuHBM+Z6C
8xn7gPHjGxPbcftjKPXDyHX599f55Bz79Mf/R41kmvFHef9t8Jy/Pf+s7v/+A3/L+3XzL1VVeXi4
ybDMWPM45W95v+b+Zdo6VBdBT95iYsel+uEmM/7SqGxt19FpfrmqPUMU/i3v/4u21Nw2JM/BtEEQ
i/+JvN/83iL9+dbEYDD7D3Aa0EFV4fx+vGGGlBYqkANQYIFpbxvZECWvjh1WxNowSMMxgURF1xUo
gwszEMHSFtRZohHRmTFZ+skAAE+HsstOmkyzqzEtwkfJ83SJOU27oQZydv2gBZ5CeDJxwhnVj0Dr
syHhXrsynCT0lCRxIe0hJmKro3PciFi9u+/poNTdXXfqCCOldJimfZKXBrautLgqTOEfIhsTUt8Z
MPl6QcG/6u2Q+abET6asw7bOdpndsWDEtUjuQ6YP7SIIjKk6J8sQPIPHtgRk/mkSBuNPdDczAmbn
21Aibqa+6GdJjF8iv1oWaVuN122RIu/oRyPwT0JkwlkbSY1MWdbpxeRDE+4KWdZIyYbcG4JUXwdu
1ZNKpPTmFeqv9qjbQCwWnesUoAW0kZeaItRnFd7kqtQmErKQrWIONc36NHblPga2tEndcnqUfjJu
hwyVB2IVuXXUhCZow0ZzYFb3ODQOAt0B4QIFD5ra51rW41urhXitDU1R7vuUyl1NDKAaGa00F7Pu
aNbRBbeXeSiqtgEL5sK70UnsAtMmfBvxG/miSN+jkKzMQg4mgpVSQeU+1uT30ZqxKpe9hcuY0HSV
YgWRw33tmYGiyul6u0Ao55JmFmB/gnc5QbZBgg5LTZli+ULWL/RmZoakOQ28DUnF4d4ILIBiRaDR
HxqMkqgw1SjLZeU0pXvWQA0uNqhgev+x0/zkVWRl5SVGwp5ZzSe6iZGWIjxe0A+xz9MxzfYyI+F6
SrH1oV/uVY+G2/0YTORtjWGPRDxBdrO2mTKuG80FxVPht1eHNj7ZUlTGXZAltAbVfoC76geafjdq
eUJBRG+8JBYzXNhZPvkLDGoJtjtBlndS1IkgKr3EQRJCC2ED7hhkDAyGa9armgc6XCWK5Bdkxjid
g16JHsaGbmHrpOnaN8KYNiFFpFz1lWjhvjSZup3KKTzGCfZIG2ogOaCEQaMoNoZHvEQFMgWZEX86
YHJ/K13//7B3Htt1K1m2/ZfXRw5EwAW6x1t638GgKBHee3x9TWRm1ZOOVNSoalfzSroE4QKx915r
rhwsSabZ3spUQfGq1ybgyKYmlzxOW+qMKXcAp9AndBVdkgyfSinENmwqd5w9GvEyKvX8yRzpt/Vs
6I5hyE5TOvR/G7tYCMGec6ycYY59mjIAtUZYHLI2Ut96sJfLbCpJ9QZFuyXpe0Ld51uASuu+V+Rs
yZB2iqu5jOOTAPNlFU/1Z1YX9W1IAtguQ+39TRSZuBkCftNtMmghYVFND0KD2HHK6truHsgdlne0
s1PdWBXZFCBzdrM+bBss8Eh8C8zycem9jjH54Z9+WiYWKRK9PbV7P/T1njDBwGE16A1nFYNK9Rco
BoMrO5wEVYjV0RE2aKtui5hS2Cg62l41oG9LthL2bZGiVR+mkkZsoNSOhGKYalVcjy+NW6J/c7IW
1qXtyBKDOIbU7dTCDxjaGCKclWTxJrD0icUtmWp1Zw1Rkm37cAwPfRxnH20Ai9ifFdbwsgv0JyHT
9qE6hEgP7U1YBcjMRj/5jifPWPk9A6JgCoHkTHWa3Grc/qc2n7sYrEU7eHnlleKd3dW935/KzG5W
aSd5yceq33dmR40cKgkR3WyCdBNHTUPP2yjXTFr0e8/vI6plYyCCLa1rgc2DV0ZhNFtqoYgfpP7s
a6s2wCWSafeR/exI9/tQFRNzzch/cLu8X3llAmK7qZzoIa1C72rU4vE6cJl1j4V0Py0jiY9tgGdA
tG57dNpxuuNVFnJNY6kFzqrbCX6YIaFgKEw7EMsqt9CIkN6MeCvUvCe3Nac1psruIzKD5ohuMItX
Rem42yzAGAUSo2tvUo3HuteUuaNZXZwMtnkffelHpzb0UfmnDQrWPG15GIMha98E7HKx1pswWxu6
nLaTP/GWl6FC/aiHBqjCOBirT537fBeJon5rh7zcoQzreAs93b4JWZ2+TbXFzAIm3iEIbR2KtOY/
8ykZdk4YOO9TE8DKxofUaITjVanZPxUANbtjI7N27TEu/VEhXTm40EOzTaNCOGeB1VylGbzfTh9y
xlJlV8Ure9KAlYoiSOOtaJrxM4SZTFRcMhLI8uxptT/Ocj83hv7iZX16pwcOFPG2iPv3ONfjm2EI
ouvSQQeaSWZ4PCM3GKjExu0i56mduvg+tJxu1Q4uDXLPrLP7QaKXtDun467x/ZZtFdIpN+BDDpH/
hJpEHKAiRt+mtMiffZVywaSfMSopTG8f2ShSsZ0aiwma5tEIMjfAv4xmNI3beFO0brX22indplZC
LpYiDCbu4HcmnV+vrDaJcKwM7dq3nXhb2fA6syTC2ubztjStm4FJx2MlmE6sWy1FXqSYCJkuokxb
jNM6ZoFdMePimTG9ft00ivgrURBWYVcmGdg6XmyFvnhM59ZJzaBEtq61a2U/7nAL0zKvZX6OiPzb
15PUrns7QkVWlB8xMCdUOF3CLCEld0oGzGraoj3ooS1eZO5od8pzExKJo1F/q6agAajT1zsvcli7
pZOHyK0L27z1Wt+7Fw3UYpvX/KEZuth7R4HYH70mVvGPlvtJtCNfaQjAPUl7mA0Th8paZm89AMSX
mjSAXYCX99biebgtZ/wo27Vhk4xTct0EAlMN1dwND+X4CZMiQY0XDwPmkbxPk/eR9QFEemrs0tTR
nwqZTbugHuyrcQqN0ySD7Nqs+4kp8EOv3RpWot7dUtH4LmwIYJsq0vsfg/D4ttWWzEhbIQ+EbEcB
ebZrnfSjYGC2GYHRv7ajkW3rAZ15O8bQ7mqzW9v0MpGBBjFqo8gq9bdRenpE9wLNSOAwaFjAFcnP
Bqj8jVbjwlH8YD7uIbsdiMOQzzeyNgMa4GkUH72gcJ6KqhHf04y4ZvZ9M9cpHx5rSs6l34fOcVKG
vLXNysFsHQewoqJSI8azKxgsjgTtCZUAj3LZ5f5r4P5/NdL/m9VV/70DegFWpX/PfimS5v/jXzUS
lZAxhx+qOWAETaqiBvk3cMOdURy6ReIw0b8mHun/qpE04fwDb7SYvdGgTsF1/FQkSfsflE26ztzb
dLCeWO7/pEgyxDz1/7lImkWEyFgRbdgCcLQxN2d+qqp71fh61aTFYnQ8NZFohWEaE3RopY9eGdWz
zXDU5zmKa7EZv+lRRtCpLLURIQqS/2TlAxTRz8gZcmxr+P60ld6mscdnsHCcB+mHgfci7L6cDmEr
hnpXlDXq5dzq1fdRoY979mBaeYMy3znwyFQziQIGgRYIAGyrifFk01qrzkFpp/WyMDqavpViGKCT
x2WxIQvZbMsMFTILCoUe0xlWADC9E+4O1/AMn/E1TXQyIPDUraLSRi6eudZorX0Bu5q6oiWoy6Tw
eGz9wnb2nRh8bHxlWb26fT3+EE5C4YfNAcYPRR/R4w4o75e6mHp5FentMOdpocZbc5F1+uakObAI
MxEeNylNQCZqRTT7XQSnvKqNlmlILjLdWQ+5wbxNIRajjxuV4r72+fLueyfi65HHVUeSS04ribm7
azw4WlB0z7Iu1a5vcwqxxMFVt4F1rn/WXtQ8OwLkA67uygMoDxTN3cVNq6sfFcpd5z1M+AScHJgQ
3fuUdxaR8p0rgx9VkLbZuIw6CIBYAWKtb7/VIg66LWIrHyBYqqnIJhWWDlO3DwoGigsvFx4yCiuA
W7/x02wImGCye3ilTYAtejTlq5t1OLXGSSN8oi10UewAMsc0/DOpsHgPXk2spZFZU/0UsSf58CqL
e+FpLS4Xuyli2E9mHD6VQY2x3GkcawHBYWg49FTWS9X7gk9Z2sxgsmxs5Bk306RxMaIaw6LXPIwJ
qoZFZCTjG3+dfQ7SGT9wEdfhrgFmkq6jqbbra7/N+Jz4Q4a12VRmfNPhXKLUEEE00/ekyeTGEUwt
knyOaEtqy3tFLaF7z2XWxOWaPZQTU/2mNSYAI5dqQ0Tn+Cj0xu2X2DYKnN1maVc/IleD95UMqiie
MjZtEj1CFXuzQVIyGvRcY2hWbPnzcCM04ae7bEqw7fRt1XRPpGe6OjmTMlKHsGEI5uvkypGw9i2K
2kl9LwRw91PS1Ul8Hfa5le1VFKTWKeNtITMkHZ3OWWRmOKE0MfyIZxyrjeF/piW9ibNoEBvjxx39
eB9nDhVdYGYaiXMe0TBW5jXvRpMFL2HvG8gvIky3oMX8wMa3X/ZgH20RuiidszI0bwQ79A5sumEN
x7KfyX8OIHE22P3UEX0BSMfDtwNxkV5/Myb2RjOqLrgunJhpVxJUUw/PvRq0u6GOqoI9qGvG9fy5
1DASDPZIQkI3iGLPGKIJ38xCGQN8ABv6I3eyxQIYZPXbMBQoQ5w0RcYQd5Ef7B34JPKmEdpcHyo2
V/pNPig9O4b4c6uDXWhd8Vp2qSevQoeXcpFPTFVOky9rzCRxGNv7pgjT8aUeUodPZy41KE7LNghM
7agqOIFHGQa5PAxGoeHA5f05cDNEvEiaXun00OWsU1F+cwA5lFkAtoJ6nhqMylT+PrCqEdepMLxi
K/WJYa+Zpna1zqMs7g9idBm7RUGNuN900yBf6zUxJPeaDtgGcuMk7/vI81xSt0uRLrJEMNeImpma
F/l6Qtsldi1t20knis4hZT3uqpDmGCkAvAkMSDnYok3iGJx6VuKwz7sCEHjLehPsZE9e18bqEBa9
u21o2v1BWiLMQuYSvDTlqUhDQDwgSbG9zSr8lHwb/T6t6a4Ikv+KAWQQ67M/Eye0se7UkyyDkTwe
KqFxM7ZWmN6iFRY/zLRLCOOxE0c+DkZJ+Io7Us2Amc8nRUNLaZ+Mo5y7Po3KBz5o4H6cKGnJkQzM
dI6hLQPMjEHr6+fA72uNsU5ovLnwHPmahHSc7hsj9h/MqiweG6OmghoSreqOiV7Y4apxggLaqc0T
vYntJMTTnVQ5pscmMtWuC0ZZbCrXSUf0JvkQtlu+ipPA512N0xbKHGqy3BqkOoZsAt7zOOsQBBeB
8X+t6Bl3NoNmbHYm//02Cyxj0fzciJ7/+b/70PY/lCvZZAGMcX/ZY0nzH7YLUUyZkNQZu1gMSP7d
hzbEP2wcB8ZMmbF0A5vSf/WhpWBnZgp80wJ5rDA40n+i1n4ZFfg/8n//98/W71/3V0h4+RloEWHM
0KeRljP//U/7q87TLd8wbH85QGtUA2VIjryUWB1pFUvXrbc/XZU/HO7XWdq/D8eICWAb0AH2dL8e
DvCxYhWFEIjL7BjIaDtnAXx9iAt3wX8eA0YPgDHCmy9DvW2CaTrPJdSTzOr9xBBYruxP7xDuwsX1
sPhhojdvyX9eHDjB/V+OPf/+/3+7+s9jU+GiOGfrS2//n0O2ny5n4BftOGSMhp3iNaivEw/5hV0c
Pf+xZHZqUvrVt4mGFRLVz18OPUvofzk0sCImCdbsvMHNf4mLj+MgyyhDsSFn111zG2TGgcyPK9GZ
OzwkJ5mwG7XfEjndfn3gX6d4nLIybWavDFSA8tuohX+9pXbp2RjJUe6hf1d0BgJjTRsEFYRsjb/c
2l9HbP86FOWG5OKyTMmZAvjzwxp2Fut3y6HqYvxmRYZx4kv2GOoDsrnkkVhB966mEP3Llf3DUV0O
OQ9HLahOl94NfehK+gWwGPLJx0reC/ktxqUOMC3e9zGr8uz3drSPry/rb28KymCJN8MwLcn8+fJ2
lkJp7J9h5unmlCPqikT+IeLSNzdfH2ceS/762MyUKea9DGFBJBgXC8BE82poSzruDQKdFNDgIGfr
dHas0r9dyN9PCfOLYeEXJGXAMH57UqLAdIpSEnoCDU4P34Pg8+tz+fMBXNw9ymCq516cSyydyvDg
dCwjWWyzhPiLtErr9dcH+f155yxISJAG9lHDurxglCxhos+xeFNiu1gY82ZB0zXEtj+af3ne59/3
13tj6SZDR9xgjArVP4vjn1YT4QE/nNoxAihOxzvbTBq9K/fOI1KygQb79Xn96eJhTxIWk1Eehcv4
T0fLhLCKPFr2vnXPy37ndX/zX/z+rHE+vEcSvT2gkctLp9E/K/SB+2PQST83hlbHuz5o6/fJQLOL
CFHWd1+f1B9uFox9HgjpKD5jl5EWqSYMv/YVN8sKFxaaKoPy1mQ+9vVhfl8imAiCYuM1VZh7Lz9r
DUzapg4bNFZV4toLo2kFCiVbIwbSzX1KfIC4+xIrRaDMPFx9ffA/PCXGnFUP1pxeBi/Wr6ui7fhm
goCFcxzBZT5o9gssoNvRePz6MH+4eYYEtcrAwSFl4jK1QLhT59KoiJG4F4Jua2QU+QGIT/dRO6KS
TBxjVKtfH3P+dly8ADwlWDQcWHS/+7TTopZMxGs0FHa6os/zLpTb7NN+fEceld+mflLvbLT1f7mi
f3hqDIO+Ew8pOWzu5ULlJHrtdRGBa1Tp61IQcxAS/iWVd/r69P7wyrG8824D75k9nxfr1RAW9aTr
ZbyMiVOlq5V6+IBy5f3lJbg8jM1GhJ8v548YQL3LTQlmKynalAekGH2NnsKYr11Z1H/Z+1w+H5dH
mX+LnxarKc49I82wp8Z5KVHS+84Suqp9lB0TrgQTwF+ejcubdHm8+e9/Op7f9LXRwatfesHZFMep
pHK7//r+/PEQBi8VxiPl2JdWnaItzLB1OcRYXY0oKlMVLlwCQr8+yuVDzomg5yCfhm6BnK1pv56I
ZJwZRxlKfstiasgurl+nhU+2ShqL05T2ch11ibnvQKlAJYeh9ZcN3B9unMm0TEfxInivL89ySEaR
1QpRhF8HW9H62kYkxDSojLo7opP59dleLpX/PFt2ASyX+Mr0y2deWT0BNlmHi3mqBro/hK8sB2ai
z1nb9uvCG4YTmp3kXETj+BfM1R9uJ8YrWhashjSTL7Vg1mRSbaBZoT2UOt8CGobg+DIyvtO2ff/6
LP/wyv1yqPma//RwRmOVShhg8XLK5Ys9uptyrP/ycP7xQv50NheLh04CCUArNsO976oTQzG0qV17
W9MLivV2UWTmdy1Fyf+/OLF/1p/sf9gLXxx1CuPGoinGV4BpGG505RCDMrp/eUh+eyX4xmA7pJfv
zGfoXFw+d7SbDigxrEuZ5OhC82do8SPjUIUgmH5cFD90bUDYqfWXRexCL4jz3jFmGinEcMdlyKEu
VrGorBNYkha9wEF77DvnOA75Yz7IH0lSPnCRHyHirRosbqmbPH99aX97PC8OfbGgKcOr9LamIZ+7
z64DRCb7CP3kL4vNhefx9xO8uLRh38amZgZUolCZJi/caCLbBpKxou2VKIxj4jrE1izMlWuHB632
9gECAQhMMf1hz/+LPnN+XH7+wP/zcjNLUhZ1JAjei8fJBiQqm4YbbXTqVAbdAac4rIPsxHjw0Orx
t//5JZ5f/VkNqtP3uLjEZe07rYECC1lFcQpLf1uSFC1QSn99mD8+RXMwnsVDjGbQvbC7uwZd6C7k
VpLe8qO3hpsIpV1B5JCaMFCIvkFGMyqJgotcBGrKrw//p4uKXFln04tsGdnWr4tPHEJt6huCcKYA
QsuD79ZmvkEhUE43DOAN7y4xjbzcDElXWHdfH/q3dY8CEuYACwP9D5bZy73oRARj3nTl0hrUScj0
0zTTv9zD39a9+RCzo38eL9I7uzg7EOdpLge9YiZElrPu0rWPybJuVnUlnnwtvG0YW/wvzuqnQ8pf
L2hKXpOHnR1bW0rmKbjzw5T+ba/x21f44rQurhwDxoA6HbNlkzZvDEluWzs4ljZWNImR/i/nI5zf
VliqSoPNBq0iBK/W5ZvA6aggSTHSVjYuN7uUEz6LUB/hy5l651wPTL3Id9a5wJtmmCZ9nRQzCVBI
5NQEY5Ptiu+nMawacGlJUmrn256P/8KOpzvmr9/a0jyU9L/X0mn877kR42rj7dtVqXDOtocSrIMr
tDKzqFyb5Fmhi7Pjo6FagMKVAfIWc2duj++ZWTy2w3CPeGbFYV/tTm0L87s3PaSWXI+kv49mdk5G
jdR66v0iXGqFvI37k4bO2/1mQ3KeOV4GOTqgrxiCEvgaxch7CDCzCqxg/VLm7dqp3O2E3cR4LCUc
T9Q9nVWuAyc/1rhDsoqEVfNedNmu96oDikFyi0jzYN6T7MksXQp4R5khboOKiFtT2ygM0yiPz7Hm
rGqZrmw7WLdhvskHA5Jii9EwCPojo7erHB+Hh/InA6pn5ad+ZIrc40UeHaKGrRTMcwu6wrK8Vd5h
rKUR9eA16S6BiG0VtFHwbmCjQm5qEmuDgqfurrJ6J93wYHkPOFhDLSDePHrUSDbY5wQEQsP4sOhX
mEN4m6phq1nFIjTlzpr42PhVdXKCeGuEpIDb0X0cNs/CtvaSoZoJsUt2r4ZE5gUz0GmAerF8OjjT
tQFQXW9sbb3burNiLIqXtu4dPMKHBwK1jOIz0rQ1flSqqAwQrZve9gaR0raJ4wTiKojFEqZr0BxK
iT1FRStPjGeBwDBkxJns54g6gm3IxQNhaPIOuo8BZKvwrq9JDVha5dm18RTtDM4hYggCN5DMW2Si
RhtDqr4iEFuW70HEABr49niaxc7jNif+GY+2thPRpkXaV5vlqiJYq8q3HtEdnW2tG/85C78PyY0W
ke6OKm4lMJG2InoYU/0wT3Z0ENgKdVTAXGwKn7W4e55RxEWJugVrqEqDpXJPGH90xm3R1vUWs4bV
3A+kvtUPc8x3xIBfH7AEnybzgfnUsbCJta9fcv12wAbMdRXmZ+8xf3aLpVYfwArnapXop6T19kYU
PKYNBlzrPGk3Jg6q4s4LgpW0by2sQVZ147R3yXTdQi8aIm2ThO4y8INxFXbFsh/Ohm0dpK3tDfkY
DZ9EnCyihAQq8W0q9gnY5FFsZdCsyimfQ4AL6z7uXjpyhu21A6x9CB+jzkGOfTbl44T/t9/Xw/Bg
BdfDtGdzYSP0cdbT+FCRVBXo6OeYhfv7ntLCrZ5rBEYQeRfSaw/CJ/TCQSvb2PVeAWuMIqB06abH
Qp2O+yR89XoHm9I+6/Z6dFAQIohFrbAQ68dAfXOYMhrvmljk/HuFdE5lmMKMHX2D2n3O2w3Hl2o5
qGuBFq6tToj/VgFdeIv/0k9BYW1a7oziq0L2FgzAdBO1sMs2kflAnJqFvhad1HtnrSz3nDZXgzxQ
uBgIEMqBply6GqwTYr2F1v3Q+7bE1U84tXC9D+G216U1/sjAsTu6ekKOvmhQrED87HHxA/igil1b
qu5uRrbW66ousq2no/VFJMFEtZzWBi/0ULVXY9Rsa8MmaQ345BR/71SytBze3BCx4dCNw7ZM7W3v
BLs2ttASmgTcewcrUFyRwbtF9XedJuW1THjjct2+nSR+t8C96jytg8RZxzCCvA87sLeQ1Q59Nh6M
yTzFAWI+ZO6BTjDSKMVSDoIq2N+SCYneQdsgBHk3C5jsiXVgQcF0Wy4i8dZKJCzpsMdGuIvqq9zT
rxNiCzChG9FGcufzWXJzbaqlNizoW9HY8UHBa7wT4s5RqOZOfYB6k1En9ky8ZHq3SdzHYgbqIzXb
pMnGeo+tTXU7gPKETJAFu8y7lSnLNMTQ5kPgkWygBmRn9Pp8J0LrVlVPJAtqzS5+z6PNmD7WGkRS
oj/Z9aLCduSB/dkCOdwiSQmx2s1Ug5rM6KupP/KoKUK84Jk72PU2bYBjNjMWNXo5gORROm59A+6D
esWy9s33m3ur76787kfDr1Gwg+58JN11eSvG/iy9dNu747VBwsmyQrJt9RI77GBtIItB4VfhC27s
TceoujHBQiBwCUk3t8o5F24RdI9tfJLNuDajjpF2QQTmOe9fjPgpjl89cVubZ3v4XqDbt4GtoijZ
dvNid9Ohw2Rx1DqSIh8HTOrE1WUmLiW+ib16rq0dkQlu8p2AAiwPSy3+3rq3ZvfhMbrWowcSGIk9
CvE1hW+hOCYZznyQJFr46qsXg/xyiZ7PX8RzePv0GYA2UJ92vJ3MNV+0Rdk1GwQBmf/MuAGBwZ0+
bUzjSqvvC9IRAdv6FrjhhaeWSf/JMNKz81VelTeu/1wM+iaY9EU9PfXiykTL7kv/SHULk1edspx8
OSKDMMWiVM+GZllYPPIADb4lCDbrPltVgHxkZNBXkcUK+RcGX+PcRyG4FWgS4aoN61fbv7PmHPTW
OTsq2aOD36ry1YyStejx38W3Mhp3jj6LLw55X26T/NrIwQwefJdsOxshfyMYvt9babTQaWUw8330
Cu1JWv5VP4g7Qi51910X14Z5HhuHoHJrJxDj5sVjqRhJgp/Q7PHa7dFmlNHM6r2JpHuM3HQ/jrdN
wzp+L4ho0OJHFF5XVe5si1Hc42ZCXize+pRYwGZaj/hV3creD5PDSou1uHxP5c5QFOveVTbeD6a7
dIzrUtQEQaTrLj+4Dh8C+v6Jz/0b1SpNvndk4GFb5rnCOJeda/810XcO1JVkU3gbMjRWacuuKL0H
XQzYBTVp+VZPV6J47I2znb17abeck+ZCaW8KZGW6xjoS5VcVFnO7E5hgvjk6AGoNPZYXrtkKNekL
NNCKoEIGxNukPE1qE2n3vffq0tgYx2zRDsB5cygrKLNG3bxOJ0KBuwFohBKIbPJbexwPEcJbzWF3
lfarvGYRmgwwMefYK1Z6R6qJUV/n+Hhinw9OUeyiAA6ii+AkjrchKIBIWfeEbmOWsZCDzNbZBkqu
X3lvFRLBlZaWK1XgvkzFvkWU1M97Fa5YzhahNg8NYSDiYAJLQextIERTYXgcPWsboHq3ChaIkUAh
szwEY3xvTOx2W0xZabJPh+zVnpwCURCZr0BlAvNpVtBMgA4QaYs+QrRICoXj3wGN2va2+aMNXhKe
w+I4JdZq1KAWpOZmDOVZA4zTAnDz2488tPcWNtqhXyFSRgNTv0X5rd87z0lwbKfyPmHM147zRwAj
QrVGkQ8oFEOT9UKyExwa4hEBf8LTLm6HWq2FE7KuPAbdtMm1+nH0jQ2Ev/es/zElGNdRWzftWpfv
6JIDTMOB8tch21F8zUd6wIeE3LLiYY7KNdqAIGcfBIkL8DNlFZUkf3gujiEz6d6UaiboHeJu7N+7
qt235kn31gZfO200xSqzZqlWPA3saSgoEOQDDy/cTdHBFKY1Yz+0PV91FJrepiJUaRObucttRsYI
QETdM3vqNnkIs9qKiQSw0TbikUrca3LD8oNA9bZNG+eYRcZRhyS0JvqqX0+xhaDHItq0rFia2Fa4
lbzXJ/2sogZ5WhASrGGuse2nW6qGjaz8JzjVy0gla5lmTzEXwwn0awAp+4zszzTWbmp8+Dhjm3Xu
2uqJLDdQEoyZZYsqHkhRJk+D4AFxtGseQ17ERh4cYBJdIbfRAJVDG25K0MGVik6Vqpd+9uC3390C
zmgEQCDeNOFTXx+y4RwNkiJnE+oFOB9oYzH72LMrqZEE816sAjLKj+agFnFhPnsieFBkZtCRXlXG
zdB6xwkcVBM8TrPLaWxXeGMWU+FQz+V3Isnuq/rdsn7k0JqT7uQD0dAz8KYZIgdnFSD5ahFhdM7j
0CarIi5AqsBCavqVXvPtUDdKA1rDU1ZEOnNBYk9Gyg/sT0SHkP66M8A2UDiuOOsXP4+AMg+AjuQD
r+xzit08iAhN61331nWza5xr7F2QZkHcqQL07djqdXJqK2/b4srPPYgJmk/AR37dkl0CIH+h2W+Z
1UOrOo8gR1D/L0ca/sTOrar2pPq3FERkDrg6124MUqsdtwCP8RSxinYdHTHidW04XnCZFx71Qeje
5ziNi+aU2jb2F1AJpX0Q2WmM+exdD6gFh+rGSDVGgvG1VQQLjVacVn1UfXV0a1i4IQ3dxl8HObVL
4O9hQy8IqdkiCqScoXVt2/daB+WliOB8dcmhDWOIWZP2jcjCG21mLlB5L1Oz3Ob89AFfBYv5Oo15
Arx8kwwT8TTcEzudHqps/PSJmTUfXTxl8VGqG0AqC51vpIU6M4JdAnuDfaxkK8YToew5MRM8aeAe
XOJ7WCriuNoUznn0qSFC/FP4G/37LLnLTX3HfeghQURttSBPDy3hiljq3F6QpmL7L6Z8mfqd7d90
/q1krg2GHOOW/+EluLHY/qV+sE6I50QsE1TnwWKvTDFcJluHAO0s2/vTlqzfMUp2dODOmJFWmSJ8
F2JDo837KWKNwmXqX8UVasyNXt5Si5npDlmkTT54PYudnhOr2ZbBSbmElC6RgbLNyuqTJYAfPBAa
3bl7wQbVKJcjmzyr3Xdet27EDj/gNnGG93QKkNilWkG1WK9jTZLm/ULVQLqO1Rw6c1urtAKzVMNb
OI/O94Ena+HGK6+67QLClRWX6bOopqUAvGPYWC5rc+0XIBHnzAPYBnZwCNobwvvIle0g0QjK1ow/
T3R74yLcdo4e3jXWOjKjJtINx8fJAxsbfA/VshRM+q4872XSvovuWpK8EGwdeC7JVZW6izR/d1iA
62EZhd81ksXCK4PSVJue4TPV1J9YWuvhGGfh3g0OqrrRvasmamGGsB/v7pr2WWMTzKDmqCfpESHW
XVRAtZJL1KOrjA5PUyyz8qm39YNGHK9n5mCFfmjpfU8zJnHHQ9zsqvZ9pBGDqN4DOCQfZkK0HUG8
B5TvvY22tivBwhtyrnLQUdXz9xG8JssXXBrA6H4CLhZsf0MybDg90kiZAGHhtAJ2Ny7xfp8zUR0a
7RBOyWIqH2qfdasnu35m2ZEYMcXv1pxfldZ0hBYxmbAZcDINYF5EheRSmZuCj+3K9zdWfxuNNz3v
Sa/QhtKjJ7yBfEGU8cR1BezdLXyvEnUG+/mIWI3UuNKr/IjOkl/xLldkPQ21zqaQrkBMVfrYu5CQ
4+oBrtrKs8a1FbK4muQpGeRbHCww8PWo0Dc3a8ckQ8TP8FZZNDrMTdKXAAtPA8GFg9j6clhHPNVR
y9cY6P9I1g/aOjO/rlx8YcVZio/YOxtlvbYLNkZdsejgUAN8affFAJ458z4KrfkcXLEnJmSv6YjW
28picXwdHMwMMX7zNlsLW7Jy2ysaTlcaUiFdb/ExQbARIw0Me8EEGyUU2ZjYzvX3uA8J5LhqKyBx
5XMjb11jXJS+v09oPEfhD9M/11V9w3aNUxzXRAusUL/eV3m0nuzymCagf62E3PX5bbGWtUrwI0Rk
BViwidehp9plK9j/u24VElVtl5tW2dGp0Q2Lkw6ndRqCbMK3hYjZTBt6Y73HGJ/mt/WtJVyKcITR
hjFfU6jdJvZovFqFSX+gDsNJ4X/ovAehOmcXzWFdvafKt17SSNP4ww0OhZ6o02/Y3KcQ8+1gskAQ
LnRXZBpwsmnMCaCqOzCSxE5pb1XWQOPr4/m7xDlnN6OPVh3rY6itETrzNCZGp+8BKMXHUEUTacYZ
SSLLpDSrjVeDZNMs5gXOnPpU2QwsyX0i8GhXh5JOpF1Fb5YbTUcVO84RkelAxrPulztD2MmjhlUz
29eBWdynaNJv6M7mc156WIFEsjGIgyq+09G2Htp+ZndhCDfWeVn3W82viMBr5fhkSsKRkG0ZjzVm
gIdeifYDr1r2o3U90d6HPcvJ0vPFqLbYzeNvysecXCHOvvsPys5sN3Jky7K/0qh3XnA0kkDXizvp
9FnumlzSCyFFSJznmV/fi1kXqAxlIrIvEA8ZGZIo0o1mZ9hnbTQ9WHQFUp2+K3kXpds5ZDJkXRn1
sJE77K+UglYT8w4UuaeMaNXpxwTaVcWn6NCcq2x2irp6FWbUeEwCxqthAiYJwTV/EX0vnxuDewow
mN36kDYf6n4BJxmUWuuC2T3idoP54tTwsZjQjPbKLKvK7KwEm8bUIvEaU0Q9hkKl+NhGWX427Ka2
qfhBlpKnkKNLwK+GGJfHQ0gFlq1JzhczG10ffuT1RFI8dBpz5lkbLR45zPo/R8uUrytPQ4UNeVwz
j2j5ERFbql3TqarO1ZSNl0xTizfLV0dE9RF+A21qa5+ZodkUUVssrE99MxvxppyHmKWfJ9hhjyrH
KEoHRjEzqSAyUhkxzOAL5v15Kiw2NrOFzFclinbqFLNUMR+zSniXpPxlPSVXQey074QkAbTVkjtZ
Skxe/WkGQjco8MGaAWs9k1N0ltTmLWDm4kFWh+rdaqBVhXVsUucvFneTPJWH54a5ay+MDExvegYV
vJkaFmVWna05G+Tu0TfH1B3kun4zB3rF8ZCyYwD/Xey78j8OwbA+S2Wi/xwNpmPtohpOWp5jaiKJ
AlpC2W1jgP8KbjhzggrBzNOMsi3qQvzAKhKJKleryIsrneCximjFeboakuh3raK3G7ktZ5zr0hSm
lx/FXbbqjaDHXS7pO5BXdWiWu4q5WcYWzZpRnrlermnGdrwnmMvK10zpi+bB6KUs3wfjHO0TtSzY
SYZZOxWM1zRrBpOxSROlAZrM8EnIRsExQcKeHc3O7H/M3SjzWNOcSfhZtTDZ6DU93IswFicrKSJQ
bDWl6nzKMaGF98B4ue7KckZkKBh2Yp9FQ7c2OpJog9F0Azs7KXy2hqryQKSpGPNy8h16obBzKnXe
2JSPq2qHgSa2alWZYrtLL1luvE72qWLZLJJrF2XVT58U5aH2Je0UBTEVGLyYXVZAHiB20mey5Dy+
Ac+g7BbHmUzdKRi1h6TBfZEZsmiGz0mxXIn8eTNpCQ0ISM2av0w8zV81YopqrU6mggGmbt1lY2A0
QN4kk45AnZY/1ERk0aZRSI3BF2JOVN8LM++flFa8MNYM3mBR2eRyXh8xQAQdq/dvUxNSCRjHbhMU
SomGOlRdYXUJiFQ/FKfOzhpIFHZGFtPNC3NapDQ37CAoSX5aAnu5/KissfpBgp1u6i7heDPk8UNm
WI4RKg3nthZJ1JU5FflkxLP2ykSrvRUhQxTYUPurKsvV6YhdXfxIfEZ3oJpzjv5YqcrQaTqFGqUh
hhdrkBdnsalpnpm5k3Fl7ikgVi2odSlqCTGSvjLZaGb8ppA86Oe5l+vXtE4RiUxyG24ov9BEgNu9
rUQrrWuboChiLIz1Ta6FueUYrmUjNkzCxKrcDwgOP6bZjs9mFeVXZsQ4E+u2V540LU13bAHNvUin
0FpDt9P2YZjW8tqSsuCNPt14C4swJnoOlyIbI4J3CZoOT2WI776ysJjL6ri85BZc4bjMpw/EGBX9
61m+9BAjZwpVcejYZWO9SbUdvcNR7oDvCaKoQJGmtwErcYqqVQGwVxoS2d53o99rICDb3J2bIGMA
UORUBZH4qG0wMUgo/GWgOwqsk1ym8F8M6CvpBmuoGstxqW53aswnh5u4ScwRt3Pe03rrtHt1wk9H
j8X4kOm6/2DMpryu9ZGZy8SEGhtlDWdLWQXPuUndqay6cK3EAbt8ZqsvRhIVW3Aosn2wcSKNhyVA
1wO1NplKwwu6ci1CbfVQSTp4h74K7J5rj8ZLYESAEsC5mMoqsoRiOl03arDmTCHXBGsAYFZRITJx
Vo0krQ5aGXbMHTDjrDCn3RkV0H1cTRjWqbXo3CBcLy6MwTHRyjLR/eqdp27mbtujVKEq3WN9FKtT
DBGyDn15N2W+Ud8pelP6Owv1WAmnuG6rkxlzBIIojTrtNWGSriVlYOQQS8OsymaBrx/W2tm2lfK+
py5qBVADiWjSdURLMdn6aBUTzYnSkqlLd5k2FXhQoYBGIGHgDPc24Sz53jfyPgFmB43yvQUAKoYa
omZX1NnaCoLxo9fDPlzzTJIfTYX5KmOH3SVt7OYFXZJ5imVV3cVZdhmF3e3qUGEDTthKnn3Fbi5j
G362Zg+gXbY8rea4yqIQ+KM/jasEVvY2MX3tjPF7/RZglOmSKYHeoTPpYcaWwTzRbkpN8GTmJRuG
LGovtvNzo1HnoE7zFLfD1xwzLO8PLFVCLc2klSLMF8y+N1FjHGsdLycc6tSK6qcYyvdCKkewFINO
7EHKUfYlNnED9qck/hl98miSz0IiiMvUmohQqJ4xdflG4wRaMfU2erZM5WzKQ2tv6M3T4GN4Ca55
avTPQqCyU7N2bzZS7aogSlSD4A2bcZM6eQVKn+YOrNXXvGIbW8jadYZADkLvdGz1p9FgcA0X8h44
K7OPdDyKuzwrXb+eVzX4maoOKSz192PbvDXaI5pvL+uOLSG6OpTbLmu3ZhJdA7KINg02gtNQGiKO
y/oShNsGM1Jl+Ooi6ypXittNj76vviCKpaAlPAUXYbOHrkLXRn2eu8XhRvMSXX6347upkz2TDmpB
e74sNJfG3s8GdJJGlVnO1uYk3TOWuQ8yTMBacI4tUZF2CCO84bqD1QxOE8SeXI57u60forDeD8Rj
ZiU5ldRu9OjHJAd3jFtsillaswO4ZTd5Q69tIwVgRTxQMiVlQ+RO9mw6xiz2gmHWMCT+kIxXISyX
seMXC1fLsoOJEyhbUd7oPY0lI31l9CNYJn/NgOcawdHQLWa/o7MfIS/Blg/DQwJDsmR46zVf1Tpi
DN3B3NtZtxdFRa7r72XTBnxxyuFw+/AiJkIOk+Hh2bYe2Ki2kmVc6zKmdOdk7JLMfQPm4t0d+pOp
JjcgDm4S/dSWcVwqak3uNpH2gYWeq9DWsbisHcMGnp56HA5FdZX7I1sswi06+kPixnh6wLV6TDFB
ndsn06BjVKNIT0+hbRzqqH01LHnF2NfGKrUrsGJPqMnONMtj1+WAranUtd0m1Iy1XSr4O0dok0u3
s2lo61g7hbe5udMyrJox8skzE6czkCPDgoI6Ue3wugRksgxtF0Y8PcNyKXtNspujfqJz2IY2ePnc
zYPOM2rtGM0bO7uvw7s+d1r5OSn7dSI/Eqk6ORgzEmRd3rQzL3jK7ENvuCZmi2I4lbC8AqGDPkio
y77XKYnVdEqKYBMArkUEuc7Erc1pcGDMONQ/Jtx15YosNlgpTN62i4WqXSwu20azzfz5pEuUCKOH
OOItSuY1lIB1aNTekPbbLiIqUYZNmSoejr3g8S1Ay0yJ36ImuhWG6WDg56bNDEAWL7xbN9+K/Jam
1xkCKDiht1kx1j5sJG0YoNEa4ZcaYT8CPLmggjNOEXmvG7avtvm4YKfb6dymu75/763E0ebUlbtT
6berRFXvuoUGoOqneWS8rHBaLGknyKlGc+nx1J2XOVK+IhkuYffaJ8+SOqM0O2F2ntBC0L7GoKXJ
6bt2ewzK6hqSp1QGTXEN7+NBAfbMtx4YuC1R8dDSRgFjT7eZ/uSsQN7yH/DA5V3gq3w4O5CaJzwN
a8yjy/gpAZEQaMeCFjk9MLbUwnzpNfmidGJTaZVjTsVzkTdeqnc7E3IwRe7IuFnhzQwemuy8pIIN
Lzy2cLyB07rTT3V7M8fjKO9hqjzHRbMiij81tv8wtvFHItRPETGmpI3rRBxKXEGXzE5rTzjlzTJS
k8vyOy+z6vyTlQM0IFlQeRNUnI0Bavn2wUzfQmmbFl9a+1k0lRPnOlNDr0rq9fNJqh9s8wW5nm/v
ZCaKrWOfHSb7mGBPGSBI7Tp9kwP0CuTLMD+08c3U7Z8A24Cwr0FZT40bGocON8j+ISpvVG316tR3
1SIC6YNjRMo4AVWxXhvjXMMi1yKnNKkSD5tWC68tVUd2OyUITh2y8yT9UvFRVEd12zONUMrzGinP
TkruGN30iKchF3xMw84ecK8Twwaz9a2AFcvGpg17QX5UBJShbkNG0sB41EdHAOyLkQYhciescPJA
cm3tK0SGGBaKQ+/zpFT7AZoUdgLYNBM8UP7uR33dq+w8uJ/2e7lOPQuKfUWOM/u7ll1Jrp7yMbmj
ROzrT9FkPvZAucoQZ3CfZHXbWzN1VoG2ydOED1ZApp9BvXWBXlTja6yf1MHeDUq6Fg2j2AK7BURW
LQAPq9B+trFYK8LtwQoIO8Edstwo4m4ONccODtkU7VDb3Jlz9U7iQ4SWE7GxYQfq2gzIplPgCQqn
K4VGc9ho47yvzGifEx/qg05DlK6viRERZbGNqU8/VKPep1rhzF3sqqhXgLFRQ/qq0kuiCDjnTwzt
MeOO5lroX5Jd+BhYukLzZvmmRtMzcKGdpFUrkjhq/QhKLIyNRIt/dLCtJA0r1m5vW+nZmFqn5lcr
aXqnVeMEyx428yuroRcOiy6ppE6h67dUqe/TBfCjUQFowt1k0mWjBZOG5j6tgB2HyL8IRDUNS0iU
yXNeEF5mp0qaPxPK53HNfpq9NNo9sk9X9T+nkcIZy5gRQ0e0yruaLe0x6eBnppeP57l+8E1jo3d0
HMiOspDylnicW3xpJOk50d9jDq8mcrVURsOnOJq14PUIEfERh6bwPGfvfUx4SBTdd1RGcQCNYvko
wWkMOp0OkuwBpiRlMTIimJCGfxSNBh9u/wgR6pSU1lUoeGiDGmpQmiUPtqqfdcN2U+JK3Z9o7GrY
ZvrOVCUgAR7k7r2LUBRE9MlnoB3RtZFIiqt5Q039gI/4LcalssJ/21JhJlv3cZ1t/ZmNDVKbrbT4
pTK5RYlhbbS9Y4/hPpMzmnZwsoyPvkO1sgW7ASwEDMnwJDibDTItFXkyM/QVV+QmBVYSfcdBSawl
Q5iGYix9mgoVBvU90ElLLnJD7wAMR4yBix0VZw0WDPMkxyZ9mIzhEDXtph4Q2fHE4TV6DXCwHHiD
/NQPz1NuHOIpDTypxr0z4M3DJj4hV5G16Vr3M4drs0/7CYkWOW43tWtTyfahKT2lkbqXw6S5MPkg
VmSYZC013Im5iluK0aS3VBMqd5Jr7CH0j2is1nh6zA3n+7q3lmq3Z1Lj3eWXwqtGfNCd7qE74G2/
QHjslXIxOabCfXsF4WfHZBNugH8a8UHzoGw0QGFHupoY6bqWdC8PrHMXNKYk8c7u5QKIzWZcQtpz
0XlEsdMhBiH5RFsikbbSzbSe1C//VUyOfJPRhN30emU9N2KVmE5QcmA5FaQ2jMMml7d+uI4OirIn
7rfcS+WqbZ3CwWe6AaranrrW4S1uJLjqi1kvyob+Gupbv1/TuSLU7c/zxjwWp3qTucMlcSI2+Xg1
b1WYwcnR/5FVu/QRHjpBPv7U2kZjy7/ML8YOAuKenKniK9EmVM9yBG7bYSh5W4BQoUK4bc50DAjO
jrpHzLRUjK/SS/NAVIOmKlnNG+s5Uw+g0KsDY/dY8tzl+i6Iz9TF4sylmQGVQ41hbsSxU8QfMWD3
J1PGJD08hJyL2peZPbCWmCKj1BugOpSPwWN5ifbBMqhwb+7zffcB9ohqJNgyZDBHKrUTHUb2sk2u
0ijmga5jr3mH5raLd7kT3ojieCVCr2Go221vZekETywT2l3LoQiVWt6pVAQb/BQ6eqh1/WWP74Xx
WfsP5vSm2A9N82LPJ5yGfZRF6Ua1d13kKJlT0Xitt4BGyZHM8Z42jQ2cw9g3WP18kV1oGGDwkmvM
a67M7nkUWIevDczUSJtKjOmurUaRDckkfcBwJ0OgR3mHlmbe0kWQx007HOMOSWixqZzF55ha0aYh
ELQfYaP1pitT7nBQB2bx2q6YKMTt/kL7Hzglkk10rwaYpo4zlC4jr4AXHKDjPUqIJV2f5OM+404c
ZmqY+e0fjXvtMCeb6gOsI9cCyxI8GV+mS9wqCAVwCWpWwoucfjMe6fHghmb+ITTDuXyn8ymUjzkq
dsiEfCarJFi3tZswjcC7g64F/cx+zLf9A1BLKftpNsdqOZtxL4LSwyayzSK69Xc5jQMeTxLgpnwW
xV2E7g/1b7/hV8ZeMEP/+eGbHs34YfQaItF4TeVELmnXbInSDxm6WrJootfgHiGO3LvjvbHV5kut
OH3kIfENbnoExXPdPRheuR/3iLyJUBrWOoJOw1M5rPmjRRv5WTwFG/+FBTMeFAji6lq5jRaB75Ge
hOAAx42H7Ll8aJGXt7v4RyhjXyytl8ESuKSPUuCADUh/yvGuQkajXGvrvdbW0HmDZF18UISbPpVo
o71m2Uvxaj0g+5evA85N2UnrT5hYRFg/516rHOEsqJlrjbiZrOXmkMZuzH0CJvwML2zzNS2QcIO+
nNLL9GY9BfMa9yb/VLYuJoh8J98wh4iNnOZm3NnaCpcY1/AY1TiyjxByU2iQXH1yWUhAbxa26NWv
CGk3DTh4foI4iOTBbz4Euh1tNXC9SNpQmQYdxUm5KnkcNNN+xtKyQ3T30T0phc+qtc86IFMwnv4R
84JKeWzrnSy/hoGXNm7FPkj3M11xntqWZ7drG33NSOSt4hp3mfpNqKzA585rlM8VmgimjVlX1YUK
JDZQ6sl8JXFAXt4ajvVRnwnC7qFlBtQWCVBzHHycSDub2WUx62JF4tVjtNQ1wh8kvswfdsOuBzGV
UsD6MuY3e3pri7Nhne1qo7avoUBbn70XgWc78WFGPjat+m1Oy+aTtr3Gn7vxNLwv/vUYuLvpfv4A
IYjKkraGtJXlVfIqXeVDcsmeIdOi8vr0L+xD7b5mcU37pWKBY9ktStc9Byrf5eD2wFlCvbghcmfg
hEPhAw80KiDol+tmO9gPZXmVRxeTYWKbfG08KIy+DCsL0dlJPaSkuvxPnFVMPqI1TRB2pWfpMAdb
9aC9FoFLT3sLjApTHp+2S+f0SFzHuzb7kjc6Bbn7dp9QBaXKP+/m+LEtKVjdD7HLPUrvxYl341UV
T/ZBNx28r3O26GaNDnSYXHvksAkeqEVKP82jIL7az9oRoUWdbeQ921V/BYfcY87NBFyKthS6wPJp
0rqmE7c3fY7f00w9VThNvNOj23A3Gxv2MVRIOICjptDOWEts+Pdyl7iCfvo+uIsCor1V8zHfpvdE
3nW4sK3Fz0xxxng3Zp8lD1BlRZK926xQv7uV7B99kq/l4knmyC96d8Ii1Xa0Yt9aOKyhs4i7r5CS
0zaVTwz9xkg8HqVdvdEceW9uuzWD93Hs+cNPJCWa5CqwzFrP8GqPmdaj/Yqqj0yzB6BM+exRPzW7
5iX46b8nqP2OgKoQ3K7ourzFLjkLps/Ss9xQ01qxCU7SakwOCJqYCvkx/BjsvaHuksd4r/K169wN
btozB3s3nqGfG/IasQfW6G+2tK+InX7Q1W1ec8cisnaoqh54nC89NeY1bSzmQ9zqUCTb4Bbdmx6G
KBdB7eyOf8AncEksD9Gih12F8w7/J0KFcYsGqX+Zvcmtst38Q5zrn9Fbc5QuaDepZXNaHG2O1njY
VFtM4Lzmih73TEaq3ez77Fl+Ei+YteGTR79lFUUrzuIX9ZWSWC/fLR5r2NeonPG1sbH9i6XdC3lT
9a6pkVY9koio9nMmH/r2KUfCafdvPR7PybWsvDgHYY2qw3zoyNrTltIieQX2MdY5x4FGvCjlqjI8
tP3j7A14RKtOQlEsv5AoVEHnAGVblyoC/cSjx3gdoyMtYNgT6yJkUONOIcDFs94Uh9neFtrbUjbu
w4MR8tQYiiFh+eyGHqZ1y8sSdHdFRh1f2F/NoqMzGWgIAw4gSwL51eb+T0st622kTQFyNv2iyf2L
HBq7TIoPAGXZ54kJ9FhBUFBsg+pJY89ucnGOpE9Qs+vZYiUZ2sa3xWaw/RuNtlVzyxelCEJdscGd
0OwTuqeWy2DrV8AP1CmhFL69FlOIVHl0a07j0G3sy1QfzOEhIsuATG57LS5cnEL1xyKMnElBWIy6
N0CUqJ+k8cwsDJ2fGklEzzt6UBlq7pkr2uXGPiwu+S2SOcHRiX8FVAhk3C6GG7lF0q+QBBJih76H
0k/LNyMLQDX9dYWr0BDD90Zg2u6aau/ntOU4Zv27urgLrHOMerLbJ/jltX98mL6jPpQ/E5bP6Ia5
h9SHtLLrvDkjISg7F4to9pY5cHvS5xhrpcaRF3lZcq8hKidzVJ5a7rtfS9au7ag6rKprqd9rGvuW
W7/U17bbcwB1muUyOrs2sh4/I2/2L0lq3ak8KNIc3ZE/mhdSuKl+wXCJ+GaYLmV16ZBOU7Vo3oDK
GcpBPPUIhtVTCTJNHO3PSVs3NzSe9NBLpLWvNX1iXdskEtuzOFaUHkszPFj569ClO6WpV0mqfVSI
vjQaEco7W2sXrWX/S2OPp4K9jC7k97p0xuJuQozWlLfiXe/cYdjN+R5m5cZCEVhmiKGi+qRjX9dL
5DlPM7lUmz1FfBxJiXHvMtY0bhaBjbFuQe8hexDXhLwY+45XYbvTJ2+9NDHH5MyMhzjzG0eWxXZo
7WJOJBUbzSHKdiGzDs2qs58m7rXyOLQ0crQepRbO04a9RAGSDcouWuvpZ6PtgtqzaZ4XJJuCmIG6
RI05VBV36xHDxeagt3/MLmFAGK40zL+kSxp5leLZOCsS09gvxewtXeP8NExPZPgUu2TUmrc5p73p
SKW0zvTcq1jVLRNCWKQFJiuborPU0TOAzVxXD2aRrkcKpkam0sEofKcqy7tRiw5JMTATRBUXGwjo
jrlJ80V7QQR5qHsFxmjblYcpxMMsJFKZwyQ8SlZnvxhSjISfuasUL9C69feJrVEw4iIIhyLdJpCk
Oc9wGVrJzrSmg4qevR8b6WA2HYZERlqZH3VMGBCb0XvSxu3GliMapQy9jbFmXf22ioxtm6LodRho
oCxYWQpFTE2WWOTCgH9Vje382vSB/zrGKppzLBMoUyr+te+j1CtqY9ghDGpf/Cws96mvppcB8fjP
sLTUTTcX0VM29yQd/dBflXJIPWgeKDplAz/FCXFJGon8NAt/3CmafI0DymWYH5QvepT4RzmhA4SM
26TLCRZrnA4iU/JqFTRsApkBcgHCiTLdGVVGaQMvCe0oGRkt+7YODM+H+PQYDlQY7JDZpwbCBwlF
MEyEYEmDG1COPMQd6VmgudCJNSUGDxuR9/SUFRSDqoVzxirqo+kK6jZbz30ZOImcmo+VKaUvaaIG
ThDFKEVjkXfFk1k3dKdCSvmCIZ92COefcPSlo4wmaSeYaHEkpZAQ6EKLTld5g5wMhSdkueoLSyfF
p46aI0FNypyJhkqu9u0g69vYyLLTaDKWQasjbout0lWpyd3A/FwJc35NIgrJ8Txoh0KXcJMsxqDc
otDmlQrVoOTvtKiKkOZZIZrUmy1fIacZ+lsnFuaYxTKgGkYgElOQFEZN8cKnyhqZ9MlmSczLKg/z
wYka/L9rayaJK0PTtdqUkYcuJSls8ukzGBiJ7OVAHJuI7CUolWavjvh40uxvcSfQKK60Pj4AJroB
2qSthUJ9ku+bwSAoinSrYsOpa3vJNSQqmJqCQ6nTRKIbX3Bes9q7QNUqFW8+2OtkKGVjopjXypVA
ibMeerK/UGjNregV/UmRDJRufWGOdKeioHLS2kcsW5XCEwlkVGraev3TqhkplHx9+IDZK7ELjLgb
hH1TnPFAaI8JU13PWhtbJO2w/1czNrukm+1cHqWoJD/tip5XsTStwAblnmKmkekqgxaTLsi3QfpL
7+k42c1bqY5Zcukqlgldt6mWDwEIf3vn4zxiH8baRPoa2p0ingUlfOm+kg3MwXubCuKzxmMnZASW
25/UairtfVXZXfQDli1VH6zxerxUzdSfKkgLOT1b30olmVA4L60+Y5NQmK/LQqGkmxmFXHiMbYsj
I8ysZaEXsSaHP/0OWCyCuy7pXmm50UoHv2/YS9iKAzLjQ4ispFsO2cRiO6pl4zz5PY3GIaUCuk9t
XDe2up6PBX7Iy7Bu5iez8TZz1nGGJkWPQ0hacdiHgYJAiEmsrkirk5XPAxGs0qMAYb0lqW74E5WD
eVSJ6gsghzIuMZGma/mPlPWt4HPQ0bqylA2s0EEd7Q0eLYZgqAg6svCwwxkYK8Pp41FIYy1NKwVI
UJDmDsNWEbPRm7lKp+3vp8G/4wJMDfgk8CoBnAtClvkNVtBnlYR8ZkmBhttYoIdFzOYjYMjnR1u/
/P5a38fOl2vRNBUKrmZ0NvVv9Aksp1tbR2/F2FmzGPg2bPBV/pYkxuOs9JkTMuOJHjdj9yOn+/21
v7MJ/ri2AYtTZxvWZGMBC/yJyRIalsZw7YT5FzZ1HrqT5CxJevMP6JLvc/zLVQxYTggc0P385WkG
Lf7XYcrT7NSYHS4I3Bk1O6Y8xS4Kx39iB/3dPRkL0QLQg4084xsModQ0OfeHBeKNPM0mE+4y8Q+P
7e9uSMiGjScRuAW4i78+tl7HbseIeGxqtNOtQ0/GjDXS2hzjf7iQsvyyf4aBLI8OwSnYeUs3+M9v
7JUyVfVMRYNJFC27ujkSflO/kQsv0E19Y/TDjshvZZqiuSacoHEzub9fIX9zqwbBP+wMRbF0MpFf
bzUeJTTAaVuTgMt0pmcmANygIQegdPX7K/3Ne2DAH9EFyFUd0sy3hyqb8RQA86zX/csyIzAXr1V6
MGTsd6KNZewEfuC/v+Df3JplWdwcKwL66vdbi2oUcbKv1Ou0CXMnQdt8Q3fLiKaaW5QEpX/CPP3N
woSFB1EWG9Dlhft2g2hXo36eWTWcVUyVyx1JbLT9/T39/TWEgJPJfmIsBm9/fqENn6GYEf3x2sTX
jDlKCoJWzHz076/yHcvDqsTRACIQODgEv98JuR2DaJAleHISeAXmlCP1K+Ryv7/IH2/Rt7XPVdgQ
Ndg04Hi/kWlauZatMl7aLzZju2n44ofGrULOoAz9zrJTZyb7khrmB5GTI6JACBE29BkHz285VBrj
Ps5ipOHJ5BN4JXe///X+ZvXwUoIWBLpiApP7ts3gT9KgBQdm7ddKtkWbhlXWVOY77OkjBxuW6h8+
WeU7zHaBkqiKMGmRgSfls/31owWNSjuw4v1g10ZITAUio2ev0Iid6IMz4ihq6S42FYa66T/8/mb/
uqx0mYhRLIBZ3nccLH5ZVvMc6pMwKQZgnXGvm901S9V/uL+/rikuoRuGofNG2lBef71EPQBwFxNr
SiNOLrsLlhOrHEe139/I8o79uqY4F1ShctbhWcgn9+tVCDTmcirZTyvEMqr1QGC2b7PC6eJxLWra
H/o/bWuK9v2SRBAaLi3gnAyoTt89Da1BINozOd87hWzEDrWtqVWf5hxtO6RolWH8aIpmW1FNKQbT
QcL1knQ2g6rMZv7+3v8S1OiCnVVTZeINmJjfn3DC0Gk9okCnMz6hYXyFC7vSE7zUEG8W8z98nH/Z
zZeLGewNoHpNYqlvq9VI/ZJhH+aUAB1e2gMprYOo99Z6//k9LVvqAhq1NWxRfv08cY/rE4HSYS0P
Oa7BCTO9pj/dl4b02KYygRMl/N9f8a/vIXf250uq3y6Za1YG+4XpuAhdWfFFWaxPmQNPhlVbPhDm
Ubl4gj/6D5/e9+vCM9UXkBTURYJF9vdlaf8pVivmWUyqXgDqIs0sC6a1hX9WsA6vEdahDSgo0s/2
Rg7//Wb+Rz5Bj0XGn/+7fA8Mn6mOgrD9A7H+v3/zPovze/bZfP+iX74Hj9Z/X9d5b99/+YvL+H47
XbvPerr/bLr0f34+yPblK/9///H/fP7xUx6n8vO//+tH0eXQ/O8/g6jI/0yiX5bJb8D1SP7qz/fv
3/A/6Hpd+xdgb9mQBfx6FKD/a6GqiX8h92f6m12SaF5T+YD+ja5XrH/BddShgHFugng3WTMNSKPw
v/9LUbEbIrmBqApsUuZt+U/Q9fBtv+02Cuc+lhj8XjK/JH9+XSVjlmd9UzOok+KK6jam1rw0vhk+
D3kpb1Bup0yjxpUT4qy1nkVhZqB3ShAX5MvlEw6oykfaK9V712riYYYrcMlFFX7grRnfATHtEEBR
0oVpOhyYE5xPZqD1F0ym4wdfbfITeaV6rwY6lSF/NFvzsSgYTzQijQqn7svuOA17y14AXh26x1Gv
HjXmB+gulAKPHEUiz2XE7TRI2Qkon6CNJEcbP8kLd2CczB0ZUNgUyYS0qDOecmvoVsXUfSFZZ8BS
lHTDBot5Vdw3YWkblmdlyezg+87k4mjf19UY7eaRjJVhMcrL43xOlGzeo8gZuZLxg+Kdco/HCD4b
caR7kVXAHYkypKwjUZsW1ww3mDahBsogmAsC+fGkofgwTKh2BQwweZCJVpYqeNnrzSZq82c1bLQj
XH4qIEO49IznEoVeThXZrqJHRtUQaaK9sC0AcXlklK5uzbjCFailbK0VjAkP9jpvDX07w7dex6Js
zpNMCy7Oqg/Y4cOjbIYpwQC1Hk6Y+ka1JV9p9UCnzAK/NI2K4fVli8yson9ndtEXw/E35lbeOrhR
A/WslU1ivaqaEje9mT2t7jLmbv4faee147aWtO0rIsAcTiVSqaWOttv2CeHInDOv/n/ob/6xmk2I
2HsOBhhjMF1aiyvUqnrDmIJnxB0KRyQZcQNTDS5jkoaA/3z9EEfKV9xbHsIeA6paS/ZlWX7XKt3G
3mNASgJ+DLTq5JQIWn9vKYHyEjTehzFWQRFAbGe6S9HfD6m5RzcM8jh1EW2CpGYGiNtcAJ2cpXKC
XlZ+pO4k2W6jfdDwTdsrUgLzTrKem9yQ7DxpXhW5hIgY3GtN/WXEZ+CLJqSYkFqpdc4bMduqpfSj
8jR3x8Qmh7KOfhhFm9mKEYHHMgNwIkN4iYsQ0FZYiEe9HPWXsBqp9IdqCuuiqH0ZP9he56N0yCDo
mbKvXReAxUDXqDeQnYpCo9oKraKgOyDJz34OttEXAYT0gwdsVvCyXSUb3eeml+PXONRrkU4yLvZW
XygHAFY5hOMmf5VQDAI9FUf027UBzjaF8qoIvsddfKFEpL9kFQRTt/bbBz/Cpws1R8ATNZy9xgfZ
jVaM6GYZDFbIf0ob7WKXPifMHBAtJe6dMgAX/kB2GoRWoHNpAM9SJYiZA+qWE6eAJo2u0mZO9ItS
KV9gVVN8EUig5aw9G1m6B18K7Js6cad4ym/YPvpGFvvk2KqdU6CxbDlCkIk8baTiYPB2eCikFCJk
k8PW44nlA+XJzaKHHjLkW520H1EJlHJEKbEeOK2ES5HGWJP6jbULcjO9A+A24RE1mnBmjKpRXmEb
EZTykUebAiG2Fh8x2HR/QpcuznXK8xXhPUM+j2Mj7wt8pz7keaA6CNFZwFrj8GBY2M8OdQClOQEw
+WuoQ3Y4klesyhHEhxK2FEMDhMtpB8Rp3qOYL4SjbYWFYh7A2Aq1U5stYKtKj4QX5pzGqtcqLWoH
qujzRT3fLJwK1+FoO1XqPkgpzEzAp1qr2/DNfBrsfQkCLFV02OKjeyh9MXmK4qzeI/jn/ayFwaIF
Wxn7loN83yOVRblOQPChqnp5p9RJ/oAfLS3WooGCHUgifHyeRFiFomChiA9YGtEIaX1rryId/ymC
uoTmgKs2O8WX0KnhY7xoQdr9zFxA/WEEw7QyJN84toblfc9A+B9Fr2w/WSiClIAcw/KjnCdAQeI6
OpYqXUtZFdvDIFm/iiLQJ1ZQ3R2jvI5AcCMdZUElxtPJ4FCGJNUJLMmJNh68wJHqHiqrZ4hYqNVS
0j6mRRUi4J9750gasqMa5yHKZIlol5nQ4/FY1rRdxsZpEl970BQMGVQxsRy/0Dh5hDg7pYVP7w0G
MvAIzpJurMTnAW9coCcjtfRi1OlxIX0Zy1EFVymWH3xF8Q6lxJ8aBl8BioFUxBPcQVQXNTMGlYP0
RJZxQYmtUXPujtk+FWmzh8A3j9THDKdRDeE04LEM4F4NXVBMSkkTWk7hq3mVFt6nZqp9sODdQYrJ
9G3TgGSpslF7Qq8GHZCu9Y7cgIY9arJ/RGAA/19fFzaNhwSFZEb0IlBHpJTddmdKIoBO0kK/59t5
91bAmwimQeDIQ/JDyEtlV6WwLbfIPQq/MK7OD2LSimdlDERuj9BUkefOSvy/Q89uxPKTG02VeL9t
yscCcbTvXdk1H8NMUVCa0cIBg6i4/l73Q/9jqNXveuALv1217CHPN/6l9foA4ZbejKDXojE6GrJy
Vxo0KcPWrA5emMUXz0TEAckK9CpUBKNcV4kPRgG4RnWfRCu6FPmdFkIaj0IA4b0Yx5+VHpGUPiys
XZalIkBwKX8xLJlVL/it8CMKw/Ise7J1MuHAOMYAGjb2E4D9rZhZ+7bFu0CwgFGmGaAgenYHYTCi
o9Co/rYSJOE5RKASjUYvkH51Vk+aXIaRcW+oKdXuwk1/Yz5lHbGUAB/jV/621r3XsNcnWntOrsS+
hETC/xl/04D2QXkogrB8CBUfGmWW1cqj3PH6F0I8ZE4YhyGjEQheMwKxpIw7+B6gsMnL97mIE5Oi
jBGan9q2x1TaU8Z0PxYY/3FaIfDkxzbVBMxKod45KfKqdherGPQqnFCyEGIj60o9vdKW3rvZZUeO
Ion1VuowCMbA1mFEOhIqDLscwjj6CjIQf3gGHIm1bgp0tqswOlFKHMjbUhz11MFHFwbTCXGn5KEP
bwaDE1trDO2z5RXKsWOuxL3Z9BWOv25qJmwLCHaCWcuf1U7pkYNrTImOqpt8KuS62pNkGnekFHG9
a1gp90UtdAinVlhMCmp3Hnu0BmJUGZnnoN6HAvtOoZOAwrHsv4QmMlJZ70OMxpg64hQDjZjSxPg2
pHI+gcRKoBiqp02qBX05ocRh2gM5UFAzKWJBgvofmNKd2RnDnUfnRfogtyQusEP14ifpnilsFCHn
aNLpqwGMFmgSbjA16AsZpOBUKZZDLd7SriN5S0zK2OSRAkrbBwjPCCagEy8ccZBLPusjvmmUDgzh
0UhilHKKYHiNq6FAiyCNstD82rmKtaMzi52fKjSlumtZJDuAY/xNgYbPl1qWUEljEu99CHtfpKIS
XwW/KH97vRBfIiRwILMbBXQlzOnBMVS6hy0yQgePpa/GnzKzEpChzqQsc3KpG2AjgPHvYFRh1gno
An3jpNHL37rUlZ/HsOPU67z0zo1CZBr9yntknejuMwstQbglaNLpOgJ1U0WZ3dah8aklUfuKjoD4
Oayk6MVDrBqKrwh/PQnFAt5vFO61apCOcZnUd2DWwfhgm9nZRTlGX/TezJ64pgHpKIJeWE6r9r62
7S2o9BvP6uoHAVdTPK8Vb4KZqR4SKpoV959wMi/uyaIAeaVxgNCE1MNf6rUI+UnG501E0Fr5jpqy
B9DTqpPLEA4Rzo1h4TopRO7YUSvuO3BBYXEe5CF6sETs2fdWlIyXQufVdzK6Xnvui4aYKuxA2uO+
n/9UssB7FEpe9iSzqXxAw11UK6pQ44TD6Ou8kY90u+vuVWSH6Gd2q/jBlMrqyUOMrAU2IsIVCppw
LC9pjjnGzpVU6SvMaoghjaT1yjfRiCTusypU0rbYmLRaKdYh8PCz0sPvbQ3WXKws0cHUI9w2tWWA
z0FrLfUlCb3UCijQtlGsuEQky4g0R0fo1zZgNn8wrDDZee2kOAA8X7uAVUOWKG9UOEx0ceEJQgno
7hNEFxDawcNHgFAFgKZIsNID0JSDqvFS9VOs5elDgBYv0qK95p47KRzuSwxORluPyXsjDPpOllQ0
B73R8aQMkclRStxEcc5G2CGKg+5RVQbz5PqQtJMWj/AsNV0UzsDiazIy48ismiVSMkJ1VOme/HI1
nXZ/pUThIQ6xw4aIM5yjoS+Rtvdcz7fz0U2QCRImaHoDxsfwyvLcGBxTJRxIjoDgouvgiCMxOBfB
qP7GJwL/srgxbO7MiC2oGECai/7EM4l+dyAIkzxjnFVfRSFQn8VGq+6k3lJA89MjsnmJpsewTrpv
QoiSVIrJ4ndIkRaSM0oc3uvoJN95aCEcY3YKZFIYb0cSQ2geitCn+5hXiJNoHYl8ZCJQmRgdLxBB
OA6+n96NbSP/rMKiO+HMGGzbLspeKYi6OzxC+1Pb+qUT9qNGLo0KZ9tLFQhIKat+F1punBHMig/h
oMLU8Q3kb8iLha/QbPyPrRnm5UbBffUV72hlk5plfoIsoSHbrMEZFmIVrMCYqMl9auQ5EFX6iztP
kLX7AsWAr/XoCragCBDxhF4LD00lwbGSFeUI0jH61vVw/FKukQsACe+evTpYDnpb+fdQQSN/QFui
x1bBjD6lo+K3SEJ6UGOUQgoPUi33z4avGQn/TirwfqrfQreyRkD+dGxFJ1fBnfhGEpy7BsW/rvXR
bq4n6bPKyPe11ZaOoGSdo3cR6zq1kE/qURw55m7S73Q38A9FJYsPSiXIH/LM0DZuFDQEwKUv6D1Q
9hqi1pcxFIc9FqvNazv4+nEwJR/Y4gTL0IT2G68mmNqjIu+QneioHRrWV95m7qM3eGTLnRqRqyCq
k2KLC4WEJrwE2I1NlNXWq94Z7Ye6g4Mv8/M2nJqgjH1k0HlsyKAJ0f22kcGKICNHuvKidhN9BDtS
sssssZ7FCPUTA5z6S8EjdN/2ffsqxF0HNqSaVBSzSn+MxQJUXiJl+SmlCoDfmQJvl0ctaf29miHa
4dekc6eqx2vmQZYaH9hSKFioHzZ9boqIk5lyiNYZmiMaui80tiHOIbkBEXlE1vY5UKsR6qGuN8Nu
zH281OosAs9TyVE/OGojNMUef+YaSknY+IEBO63TUPWKXB9mRCxkDZAuA1miqoVi9wh2q/vWKW5d
PdDzhpJpigj+oHid+JNRBa2oQzKqZXKnKticXIYuBzZ3Vax7/L9i/rV9ozTvJEiaTEtKkSi2GZOH
96zGH8WkKy0dzY26r48AftCGggf6UT1GZ3EH6nEbnoT2aKzUhectknnUWYvE5HkiDQIUJbUsIW1Q
+LKrWv6Hdi3/F0TXRexGJgPNWUssNBrf7PCr2UjlMYlH8lNHyVdiLA/kb4zZ9A0siAETa0iDhbet
moNU/Vj5QNNfuG7CTKOghyTSRoQET7XybY1yLExKUBGjUJ9ofnwq7pE0OJEestLRmNrrP4R4o7/S
ifFs68Pt2EuD+xvaEGflUS1tZfhirI2RTBE5Y4nDPS6s4+0oS0sQ9yAKwaJEp0Wb201git2CUGKE
wwnN+tGGDbUt9sKzapsPJHeId27yy6pRy8LCx49O1XRDNGhqzxumLdpIFgIP6sY/13Z9jHeu7Z6t
e81JzmjGOWhoO+Ma2uKdeQof803QqU961ZaoMuiqvHNhm207R7JhlyM/+91yLIa56WzZzveq+eX2
/K4NdLZEI+AOTZVPA43PcgdrUxa3LUra/1uU+TLNkbEvQCZtgvos+idN/8JbeKWrszQSWcdCDksU
VZLmC0XqjZQ0nvUI9hyh88Y1tmiaDHAY9NC5PZzpAJrtOklmXdCBwFbNnLc+oSe4iHb1aASYuL9K
7kcKk9RD9G9DYT7gVz1p4QcPrezf3Y67sOXexJ1No5mQZ5AiMI1dLALsDZuL4HvIPNwOM+/HT+sQ
Xzp2ncjNIs6PxtiHv2nknL8RyIAI/ZVEh6utFIETleQUt4MtbvDraLNVb0Ue+Zw3TKve3GMk76Sy
Y6GzuYFkZNdbTd92341H6fF22D/LYf4NFVGmnzrBIqQ5ZMVFzHXEx51zZY8A4k51ikvBP8Dj7UFc
byEffzIfeodC9BZR2WfhJ7KMt3/C0te8+gVzZFxaW1mL3gkD15GGEPPsGKogMW8HWZxeemlQyQ00
vbBBenuoyMiilXXMttA26Azb0kaAwAqHFArjuNV+x4f6YgnP5soOeWeTPK2h67DT4K/OsnyUBLIh
wpofxWGD8AeP84NrV7b0m1deedC77fDF2Da2vmtSpAG23Rrga+FqlMB50L6jyazJ8mxdBZlXCWmM
BIHAl+WZ7Q3GrnMRcghVezCMf/MxVfqPms5ca+YsWiGaoSxP0yyCJU9oTMVRtr/9KZcOOBrX/w0x
O6oHNSr8bLpwO+D4ObMalr98lK1vR1m8ha7DzA4Z0WtMjllL3ZR29QlNUZvL76g8gxXaSpfQQaB4
ZVzLawXQGLBGcQKszJZoY3ix6A9shNpubRPuVLHF6EbbFftgL3zkNQIub3yGUb5FgAMbhq37rz7e
3x8wW6xtjHVQaPEDGvlJAuLI22wlwvJi/Bth+rZX2wFXNK/PVSJo6oC4ttJaIs0cFUl5NagOjTD0
zgCoey2lWDrJlauZna1KPUhdCTVNqn7p5IN0GtRzGH9169XtPs3Qu9P0KtBsbWZJXvTkp9MnhJx5
vqASuPXt4cHYZ3b569+tGADFwI5MESeyGVZFazoxM8D6buof3W//p/nLt5Mtpj3ogZ5yx9hLTn1R
Psp32Ap8kVYypgl88H6swGQ0BRtjIApTdnD1Ld2x14cAVbUN+jEynNgW4sMZXpZxRyGHfuHeOAE1
fors5ug+iDbWst8/4oJDbeukbOHIQ5ZfWV2Ls//3F1mzVDypQopnI7+ogLMalvI2M3e3T4XFs+cq
wmzC1cSnzkTNGGuLO6zDt6VyiZB3uB1EWtwlpmpMT05TFcVZFJRHtawaWUXx0TsIIuz/veJ+SOIf
melUGFnZhd07ZFwGDFH/gOzjytm3OI+WxosKVz3MbGfbpabZ5ucg0DZoNN2TAp3AFNwe4uKGvIow
2yfoyfnZOL1mvChCWRPZZhgXAMbROvp9O9LiF7uKNDvGNTUTanAVbP3qezGeXBRZMEG8HUN6D5Hh
lr8KMtsKNFfoy5csPPh7YKc5sWmYOOYPZRvZgh2vLPPFjfc32h9Y1/XGo5Od+wPRhPYFUCfNR5QV
fAt6r+Y5KlJHmM3uV0a48sH+oMqvYvrgwEwtJ6Ya042bFBcOqDXgibH33EO/xQfEHg6wKpQvwetK
aGXpnLka7jT5V6G7PP7Prlb3yo5OVPjQHjCN3lj7GKbkJv9YHW5HXFn+f+CXVwErv1NHXtt8TRxx
huCc5vpKBGltOqefcBWCNr3k5t2fBUM1chvb9XcrPVpbNIgdjE3sAOOqDW4HhrJytqyNbXYBF26E
K+AUOEfvXAJAQ2vk9uwtbTgVgBIZJ27pvCveDg1h7lZPp3dMjAw+pMrGQinDXwmyNH9QB8QJk6aq
3H9vgyBRxcGV8DQbc6/6YQ0CPM3cQ27KE3NwG1G5lkEsbnFVtggGjwCkyWzi2kqDWCRzjiC0M4nb
0/rcW1vvg+SgNLNa+lva4tfRpvFfrQ+vUuhlNQhtK6V2DM283sFZgpymP8ML5Cxrq89SGT3/iy93
NcTZpBq6WUemzpcr6TVBvA2KH3Ia9rSSzeIf8nemZ9H1+KbxX41PGWtBEKyR46Qw0cBC+KHAom3k
+Tf+uD2o5ZXy97vNjubAg8taUtTdlMpvLwcUMWJJQIFnsHL7dqTFTQ3UfHpEy2DB59lYaLUdpCfK
IdMTE86c+K19LEUUEB3PoQtNNubpRyXe00daO56Xzkh1Kk7LpsX6nOdieYf1UKbx1YaTu08OIWlg
7oT3CBps8i3tvu3tocpLx8hVvHmmpaEmAACQeJWjQLva4G5m6z/9h+DiOdqd51jbfjvY7X33ENne
DnrrofqevawNe/Hb/h21NcuTQtNqSoSoWUUQGBH8fenN8Bio5X7oi3+zN1TguYhGGxOh6O2CLeUI
0D1HESZg+KrCOgy/WdG4cqotHzJXUWbbPq1xxNEyFmv0SdoZu/GAWKqjfsZ9iI+4li2/Y8P82YSa
bikyWxsOw2xrDEkadAGE5j911uYE5fWUfhk+hrZwr0/CL8oJaMVp/FX/Wrth/5zP83cSJYL/H3qO
5Q/cohPiaf0MT+kR2sLT9EyaLnX/edgFR3GXUeR1t2u0wcUq0HXc2YpB8p/W+UDlcCotj+Oueerv
aJ066bNEg2Bn7qBSPayl0+8od7OJVuS3iwe0o9CIeA9vch72vc3D+iTdDztUdfernJ7FnWkA19V1
fWJmzEaYyHmglSEL1cRZ7WJCxHfiURUdQN7ADmvFxBBpUtY1DT89mmYmoeZVZcYmy3rh2DRhBSO8
RDzWMNuVqu3iboXcCFkNihOP1rezYI4N4O8pMaAXtK2DFDWA1xEP2t5dK4FPF9V8dWkS6sNMgCpZ
89NQG3tXttwOrFrRfGgFA/HLxkSdtTJ3egXh0I3V3e0DcWHW5amDRpvcoPY+75OAlVS0ceQLBzXu
bz/QHV+5XBYm702A2ckg1HXdJgNHnYwJnIiStJWdSqtxokRYGcpapFkWgFS+1ZgNQ5GsfQkXJC6Q
odZ9Gxz8ypiWSmwyr0uI0RMLTJ4T3qIe+rAOTW8T5JnjN+FOhKWJhdyT4Ymn3MUAYtDcR6N172UK
0p0EHjNMnbbyvkojULDbn3Bh0WBCyO+gbzLxJ2anoQDREQHqRsVB6MmC8dLWMWg4kQ53+Jp42trY
F6b5Otz8BlWRT4CESDh5X56RVP1QPjBGbH22vACwX/mZ7bDm2q8d+gsL9U3Y2SaMdQ8Xi4aweN+e
oM5+hQewZny+lAi9CTI776xG87usJAjYusNwaT6igWWGDhqEJAVYg32PXiq0r3AO+v6PvyGXBpob
Go8P7d3bo0QiAPO3lnqYFG3BuG37pLaRGtgrordHW33lIy48dQgHX3V66kDTmU2mNICyEjXC+dYx
lT964v0YfLo9orUQs6kcRCAuwXSUhaivOnmfJE41gMXtc1SgboeSp/LY7NhkOIY4kZFQDpgTffy0
yUcjYzjyHp3Ci3iCteIET/0GuSTsQiWEFXe9k9mJd8aJPHhpDtnKFbGwOnWJq8GYpAOmsubbK0L3
+q4czen75ZrhqEGpHAMJFabbA12cU7BVf/J0xZxvPQ0JKKX0uYgMEUBkkkW/OtlEk01V97cDLexx
eO4sjommBb1r+iFXrxxVDF25ENkHlanhCiEiL9ogWpsgqDRowwp7eCmdexNt+jVX0cIxHuBpEQ24
rBN/QPXotR3vsqf20FKfkQLeV3Qu0APLdph5rwx1cU4Nw9LZCaAw9NlWaKpMKuWkQrw81ORdFQvF
x1pHcD5NV0nvS+kUy5PURtYVQ7OU2SrxlUwKgfeRi/vojcn5oN5JZu0eaoqmtqBa4SFDmGZnREl5
QQ1HA3PUtrboW/+UkUpexw/h64Lk578a06vsasYFNx4Gmn+8lXNULQU3dSzDstUgeIh861tRivJ2
8OTvLjisze2V9adrN9+rdKdJ8DSNCu08mYJjEFiVqFFlwRJIxl98A6bSjqTmMR09CvGNTpWgK7/A
WI4dK/XvaFs/4Z3q7mtV+qLGMccwQMRNgPkq+YR7H/jwPwFnYsegd56dBbggJlVzQRgFz29NgWgT
VI7kFuVa8XT6XO+HArWXvJDqw1xggP6FaQojtRw08WwLVNiF5vO23qCQiJvdWdni7WO7W2QU729P
4uKOkSlV/SfyvJAqVyLHTf+fyODIJTt7CrxtsNc3ePRuwzt959/ru8hOLxy5K8GnHXFj2POKqlzJ
fcsS561HtcA9Nfv60J5oRW/lg/58O9biDFMt4z4HvabNS3L4dGP2lImcDEGOjpawMUzMO3LgvPV9
hVrq7WhLR4EsU7AV4fXL5vxWdLmWJzEoanOxdsyb/i6Pu68ithX/IgwLhm4aIgayOsvXclgRUlJz
iltyKOwAMUsYRpTVA5ZO6spCmf7Uu081vSX4D/WdeWOWZZJpYcqBI56K++hUHrodEPzL6qt4ceau
4kzX49V5Uhhm3geAGTfCXb9z9/o23Lkfol8qCIXoEZ05FK+V4+1Z/PPtb41tdkcVYWYE/TS2yhG3
WIOgFJt8dZH53ddUokVkoE56srL2F9fj1ThnN5WVKNYY58Qc3f4caOovXQb0DdofWb9LJdf/4r6X
qaqYIoxo1ZjX5QQNcTM/ptiA//TRs5RHRRhOWP1IK8Navpg0lF/0CRUlzp8QiIf4ZSAXU9+uProw
TqkQN7a0rXI0LNeweUu5EioFGpAOtjQ987eLxU/ZGYh5MSqFxBYS708g6cXa8lhKYa6jzJaH5iEJ
MoQlEC+nceRte5Q+RKfil3KvXVC8To5UCva1gF/uv/lmV6ObLZEoyS1PkBhd0csIsiPdK/J40PPd
7eW/NonTSr3accPQanKoE8YQvqkeVcw2XomwtKd535qIuoAho3vwNkIT9z2PEY6pzkLVWW7UJ8hF
x7wC/XB7KIuBZJmVxwrn1J0NBaJ24hXoAGIVY24K8dDIn7CfWwmyNF/KVZBZ3T51jVHuSODRTP4C
3lzO0pVX+NJ6uw4wm67O8EgvtekIhFHoy+ycoWgPPhSUjWYWaymzzOTPD7+raH9eRFefPzaVviVz
p82yae3BqUD5b6It3H7gGtjsrcJDluPRGzN0lL4QcHm7GJK27uEG85prd9G96vSH3Bl2EuYK6MHZ
zcq3WkxvEDL5b7TZHqqKqo5HCAdEC4dXWUwRnNt4B6hEdrDtPufYNoiPjQeX/36qMAerFebl1fL3
B8yWJB3zwKh0fkDauN2mlIIXy8heby/7pSISULO/QWZLUhHRZEQzc0ofpd14xplLOysH/Hy33U7Y
q4A1d6sF3bXvOFulgxQYvZAQE13w7E52pIO15R+pE/wczrjh7W+PcXEepzLDJHUn0+J5u2zIgAys
CnkWuz5KtSMeqHiLSSubYTEIEFBQewjCKNb8MdO1oeYiNItIorCPlHHnxyvDWMw1FPqnk1ASX2z+
SCTVcAF+EyLH8eDZO0iH4CNl9435WdzRqjqszdtSP0W/Djh9x6v9jfirlMItpyPn2eUx3SWXmnJ/
cs6O2eP6Z/qTSMyPE3rDylQFRgLxz1K9CqfokZF5GfVM+at7MZ9Al26TJ/OLe67vso+63dgAdn4r
03a/Cx5wT1krnyyO10LZjHfhpHc3L0ObMp3bSYByM6WPored+o4QiCVeFfUv67i695b2wXW82Qmj
4P8NKpx4pd052i61+4N7brcTMkN4XEt4Fq4GPDB1+gcIJaqIP7z9mF4JHTMauRqyKnkI1OSc9M1d
MHg/fewWbm+4pUPFkNGIAyksA6OfdxaT2K37MGWDd1s0obfVNu9/tZzWwj7bJdWrZeeXtcth4f42
VJmuMU0xIqqzw7IWKreQAp5NGoZMXv3Vxf4MVu7h9sgWdvmbKLPTMoECl+AEThOmwtG3Vdx436WG
twLvWrp63oSZnVi51lqlPHVm46O8hUGMY/2riv40+dwl2KP5w8ti03wonwbjtN7ZXBnkvJBpVn5j
JinRu9b9RcHfs1PA3/9qJiFMoaX5h3b0djm6hj6id0EQtDWcroCHWK7t5+Ul8TfE7Pjy3a5s84lf
gYnmxnTNoxIAHdcl5/aaWOqK8rX+xpntrB4yIPoYrPY/9LbGxibH9U7RvrLlXc19s0XSv4P5c7+W
oixtaVJiclaq9u9JTYObBUqqM8C+eDJaFDrFH5X8XDXtyn5emkjqZCSuFJbhdMz2lmrURaqPPm5H
7mhXAO01+QlG2e72PC5GsQA+mdzU78lSddDGioyFH7DJCoGLj0ONtZeUrkRZukW5Qf+GmSb16pYR
I7zA66l8LZ4mHkNIoRcFjp21zY7xQS+c/OPaPbr0ma4jzqav7b3O7Sge4klRPuuotxu5spdwteo1
cyULWQs1O58Kq6o1D1WNjRAiXdxbw/hoFl5w7wlmtcmQ4L/9yRaX/vXQZgeVAjVR0OJpaNxg6Rf5
Ix5wNm6OZ++Iz9EW29DhsJY+LhxPUxt80hecJN/mBTLQd4leVjVjTDBelKqN2f7zy4T+icLZhEsi
vJ555wGvzcyCc09Vp/xYaAhcw9Izus+3J+/9OAgyURVI5sgb51CDPh6hDwu5hipA8aGJTSRL25WL
ZFpZbzOqtyFmJyCE6kHvilLblIHg+MKTVzZOZhwp4NiNm25uj+f9/iWYIVr4EhjI0IrT/361sRBH
CZGSCWCtYS5n4NSpo+Vvtc4/j4KUH/gMUBroZM9WnODWljsoFV4N+U9jOHuoBiCZdzvGQiaqSOR/
KrqO5qQUOjvR8ZoWDXUgV+q2404FXzoJKkBZfiq+Qj86Wk6Dd1m9zfc08vSaU2pLj33tVyxkUdOq
sKiHQaRBIHT29Yai41YRSA8nQkuJJsZGdnDMy7bWFlePXavgr/fPN9fbmLORczK1RptIwBcQE7wf
cxd/KQ/pntsTvLAuZYALxoTOhxY+T7SrHkxD5dJ+kY2RqpGq4RaP0a1pvPZqfx9F7hr+dGFtUviA
g8jbaYG+ZlVJpDUV+VPqZ0dsdT7XBsWKVaL7tPje7Dcdnu9UuwdTS8Fq3lYCwDgxyZg9/5gfB30D
j98R7qVDpOyKk+eYvGEGBAi23UNsOWhtrLVk3h3/s/izFVPiXexlUxFrHMPddFEjf7Otp+IBokm3
P+F7utUs1mylFJZAa7giltbI4E/r/Sj/HvBFTMKnGPUhL3hKA9+R0K9rEaZBVcKpAVN5qk7nrHTG
EM5/lGxEPd2FZrxyDb6/l6Yf96cdRoNaM/8k2FdnkZrEmKNMrcXKoVIE0eQsb332sffLPGv7wYZ/
ug4jXZz9q6CzoykJTA2PDIJG8YuXN/j1SVjY/hjNcmXuF5eZPvWHyJVkY95QMV3BChp0of8ARKp9
tJ8aKsluraHybpdOk0hbFgaNjOr3vG7SNVrWKQanIHJV2KO+JOO3Xv+KFc9u9JTd7eX0boMSCz3t
ifMoSTSkZqupKxEzqoDkYahp2b6Y7lpqiU2wxmNdCzPdyVfrYpB1xFbbKQweLEqAyO1jKn7934Yy
/YarGGovpXHtmWTliKwG+I2HZrXVxti+HeZ9IsuUUShhugwF+eN5Vh6mcls1dBE344/mW/WER6Bd
b7QnCTJuuffstVbXu3RlwiagqAM0STHNd9363m/0uAE0uAFK132Nh1j+ZPjDj9uDWgxiwBc3wNNO
5bq3cyeLhWyqHiu7ydPuxPPQuxOLJlq5fhZWAYADFY1Xw1JUc/7ALWM/j6OGmevCgzZ88pRPerhy
Ak2J9uwmQPtaRxjPkIgwv+HMsk4CKZsS4xwpSl3A8PesxKOdcwdBpzx1YbS/PXXvT59p33DtAAKg
hqbMpi5R/SIXg4o6qkQhtYl2ntaCaFBwTlzp577/SGC4NZAGaCur0BBmPEGpNQsepIytnJoMjf8Z
baSVwSyFACeOdjIvW02bQ0NCUQuyIKfyGBiYxLrpHrLfyokzzcfbL8Qiuwox/YSrbSplXSXGOiH6
QNuqzTcVp8gEwZMCZS85c25/nPeYPorM19Fmh4LVFQNcHKJ1p7LZpx+mzAAxwQ/ha3Quzi5mVBv9
FWfaf7zS34adFs3VIHu0jbNhChuRbJm4KEmDvI1wIbw9vPefi8Rqsl3hTgK9ZMxGh+OS1fRuzuii
FC/TqvRPpWms6WW8j8J2YtUBIdBx69Bm2U0e51auoGYKNUqZXNRIyZOV+VpIHDSeZCYuF1xH7/V8
mlbRoriFPZbFkAIR2OvQci0EHpoY90KF3HVZaqtiiTdilu1UIXwwu58dXRPTQgoOmeR/PLHTKU9H
QWdXg5B++/3SEWUrjEPoQYln8Mq2ZMZrK/MdbFFnxFchZt/O68oUuf6QZEIAxsQyGYThUMkeVSvj
E1p2ewnPdDetL2bz6X8b3Gxx5iXYTDREWTW5h5ukv3HlNS7w+2OYwXHWa9DuuVTm4Kg2NxWj73wO
RVNAiB/5Ede6ID7IgxgLWjSBSRJX9sI0X2/PlSkkhgBcX3BazNnpGPZZU3rTfAbiZahQNXQf/PLb
7ZlbHBYWRBT9eETJ88Zrn0aSYaEGAAKkUZzEy38YYBV1nLAF7xK6yIRZTbtyXr5POjWTZ+gEAplS
Qm12v5S8doK2L6bWMsaACMd1ff7g5ZM4snmheHgMELEWe2kl7B8U2Ww+iav9scoAzT4X4EgFow+Q
sucTKtr9CKyuHTyEfp/z+qUG8l3wkkpT2e6kcuUOmpbfu8CqxmjBvnDazPYe/XK3ssqE8jHq2PvC
wpSTMppml0qLxaUhtSsL5z2AGIUR8GX/DTjbiWPvmTVHzvRoUYZdbO2lZj/JV1hOdI6OiEjG5rb/
rX+On5OfioPXD7C+2+tqYe2++QWzHTmOVVWUPr8AANq2k18a/UXv1thv79tss3HOVhLi5WPVQiKh
uoLlgU275mQ5E2pAttP9WtvrPapoiqaTTU57ZXLOenuE1mHlBfiBcaI3HwXjR6xGJ8qi214xNyPC
zenkLtz+FLt7d1xzmnm/gqhQUaiSMdFBPX2ekklo+2uxpWibIBb/H2nnsSQ3smzbL4IZtJgCKUtT
FEVPYCSbDa01vv6u4HnvdCUSlrjkNaNxUgPPCHhEuNi+d773SWvO5miO7zNUEQ5xkIUb5b5fglWX
Lism0QDwU0AHBi4vd1YWrIO9Dv8loEjm6BHV8RTzTtZ3ur4r7sIPOZyHLi/beEIb/hw8QnMN3MV/
if4CwH2YaCNnO5m5kfSdCh8jTH2NNxcUmahVBIdY+zBZG06/8nlM7jExb/AL87iM+LNIkyMfrQeu
kwlRM97A3MvjVv7RKpKMU8SIRRO3wL8eyo+q9m2IVWfD61cyqcvAQrt0kSoLmVaZCSz04whjPZTU
upfspX21ax7gVZ6aPyoWYFPk1TgmwcayjpkGdozDAQwepxc7jt0Aqd2oNd1A/e1o/cLQclaQXS9J
IxE6YqzkvRK0L1Wfb2CQr68NYQINJ4N4XbR9L/evLCbNKrnW3FmP5GcblM5xsvT0g9Hl0f72DXUd
A166i3gZ3wS0egIZZjbgLkZr7fQsgF12Azp3LdiCXItMz5oxYEijIa28NJGPthnnhWlwDSsH5WNe
uvqrfqd7+cE+p+7odeds16cuw//cweHdxNzlcWuK7Pqx5TeISBQBSoShlrX0em71qh05yH5htoj/
EoBW3QRXhYQuMkyr9jmROZNS7tP+UJXwdHuXVy4uQQaJcACJHoXMxUtk1G2D1gZTFxqja+cwGLtD
Z4LIVAIFAeRSGn//BDL0TTjDdqNIyYIv91zulBZd9hR1lWPzrXfO2m4+Qbx3yCuwVQDIvd8e5OIj
UxFWUXASoIEl7WRDei4Yx01KACYqETmTahzT8+1tvHZWyhgK9RKdqjAtnkXCwrMQR9ZMKChr9RkR
sOe8mzau/LW7C0wTbwtZiwlKd/G8gRVvZ0T5RGLZPqj7GShVs/NP00HdxXvfUzaWdO2YLEklQWI+
VgwZib+/OX9tOdadpBAUWSUBkF4oM13nRjuiSnnQc/VOTpJzmbQP8TQmG0+FeLwuHzdM4yHKL9U2
ZVkihK6ijdQ8JwD1GbttEiU/zaitcMt0w3Ec6+I4VeEWkHZ1vQ4gBfSjGO1aOmasd1YGfbioelUH
yIf3ePD7yCRzkBKAu72avNhp9LOIss+3fee6+4OwIJfzfy0vPixlxBFuJHZaf+x3jjsco3f/Geuw
vwhWgu0jsVKjuLS4cFffimsarlj0Xx04au4yKhQaxDToTHHbCTKEGLhy8T36vrHU63RGGCZUon7F
hbeMk6ygUWsaM/hwkB2NGHZ5xi3iz7mtQVPjKKQWXagyAYa2u+EPMMRXd8NE80BiTtrVzPHR8aWY
HkeGOPzYfQlr+4Uqdb3xMKzUBkTmg9QcJSlKesvGM+QejL9q+EIuHZThmJ6NA62d1149Dd2eJusE
l/F0mpCjGjZcf+0ieWt58WWMSEZQq8eyPXaeFqIylH+5/Q1Wko/LxS1evalP+qaSMQH3enb0j6D9
jpYXtm69h4p7X7otTx+yK2Bto1132mL/WAkhLvZ2kWwpZln6k47v9V1TkuhkldsrlXRoImdjL1fS
D1bq2KDgBGSGAffLK6xLnFGSK+Hmj8oh2xdHlD3+H4p4m1PtV/y6vLXeWFum6l2uRIFdYK39YrkC
0qjcl4fxI31Br9pZtasiCntQT87LFpXBms8QPDDhhvQyV+Yil4O2solSmxpBAPQftJ7bzBth39rd
+NbCItvwkVcom4w8LmZeQ7ShukN4yg7W+bZrbplZhHxwoHeIhP0yIzCv/+l2bcNPV7/U2+Us/GJM
k7FrK+xU+/mg7tNDJAHHbIm8Ylf0bQu4yIyXHlHJ/NBuAfdX2qmAJv79XMuHpjBDPQw6rDd33T44
Nce48eCvtZ50msb6Ic3c+C6EY3bctYfqs/Xx9h5vLX6J2FRarfR/fUvlQxd65bmErRP5rPF9+bl1
0eFiirB8lM4yFGUbn3clA7xc+eJyq9O46eeAletH/Z/haJ+VY3HWPPN+G1G/dsu83eTFJZdGodOg
58bRrz4pyT9pepTzrVdC/NzlgX9rY3GTzXVAhzHCRrtrmFjZC/pR67GHdrQ/SrstvMY1VJQw4a25
RahuFlpihM2v3YtOKDB/z3fxLjkax+CcFZ6gxnXusgMQ36nYma+3veY6TRC2Ka0qv5A4S/3sLlaD
tuyJPUe1tvZt0xUH1E6+FgbafI1pJbvb5lYfYEaB6BRTTWFCbJElOEhIpL6MvehTjdxH5Q2Vp+y4
Svc9wtcITfFAwZm539zk1bv0jeFFLJbnjtrmCoaFcphxML4ILIEYA4GjO1eO8XtlP91v5YCrzkqP
zTZEAUtf0khKnRZVVs6XRbDFpUW276TXCWHQ25u6ZsXhE9KfgvrqCrIy8vB3TUCF3B6UY1dIOx1N
0djZajOsuArNIVhWdXJKsEyLU9EwQ51LI6+RNSKTFxkDSZciDQ9JL/mPdZSpG1QIq/YACVJaggr4
Kk+ZxslIi55lTab+UlXyLqjGI5o8bhUGG8nrmimEYdBcIiWCe3jhHPbM5LoG0ZzbV/VdjNKSnpy1
KoRV6+ftT7USJlOdRcWZCJlBWmOxh5A2065UYsPVG0YWg1w60ckIXTs2jtw3j0i6NcycG5s9sZUF
OpQUaaI4VBUB2F8GTFKXTfnkdPTdHpgCOcv7ZB8e8nvDYthrONhfYtKRrvG22EhWPJMijALEgQXj
Not99dFcbzsLsz36Ko6DpGLzMYxfbu/pysmmDsD4MwvkECzzWbmapLAGBerWqvypkwZktVTulttG
1kJO0NMaSA0ojkgcFpFSOY6p3IGCd8134AkJOUW1tXkQY2PbIefa58I9UBcUPDykkJefK46bprZa
U3MLNfsCAb/L9X0oUtkby03GNfHpF48dRTLdYaDEFiiHxcK6yZazrscWDDXv/GMIX7Pz1Bx6Zp/h
h9+eyVt5XLkRhR/CfsakxyJG66WujZNu0FwrKp2HHomBu0Aq0GRkMrT7bgYaTROS+JMm+/K7wZ7C
9yFMwHDIqogGV0IqauPLrm0As6nkrSCFKX4uNrtHsU0CTC5Kx9FpBOsD+lmwkA7n6YP+fXB/v24F
ZIUaGcwZ1PXA/Vx+XAf+qsaI2PDUQRNQUqbmACWR+f32staOngYQy1SpUfEqLLa5jCY/QzhVcw19
tr9UZm3fcQWQoAdDVWxs4fUJtCl9gcQBqCfgJMtHvbedOM5UbA2Tuc9gyNhJoKU2chXhiJeOihXK
Y7SAucJoj1zum1po9WSKEr+s530A970TPjJ+O3wbla5+6qgWHhp7Sjasru0jFxdRElNlVPoX3mFJ
TtWnPkV+LZjfyX1zN6kp5WQj+fr734uiBNksjytYMHFs3lTlzMlppw66E3dq0ZPMlLLetV2bPExm
vVEnWFsROsBkz1BHcC0vVmRXcKCoeQOfyZwDi/8RgfFO5K1S35YVccW9Wc/IzTWjO8cxR5Y7inkC
5GxvSVvj2KtmmFCj8ARmBcDopRl02YswKltaI3qOcnjsTtOLiWzA738c0Af/tbJ4tmfNagfNYcuY
aH5gYueHlupPKcqGf2DGhL1UVKdUooTLxdhFalkVl4LLfKWX2/qJAsB5CLYkCNZeFyrNiCgBbWP4
aJGN26gWNtBZc1w1/6UtfE+y+2+oBT8kZXe8vaJVUw5FV5AO0NstBWQ4lPNoOphCpu1zpaEPmphB
6yn+8DA04/62sbXkgtYpqFnq/CvNWurJIxJUvNEI0tUJM9eNus+1vgTogEqgO8dBieKQPj5q1Bkf
YE8Od3FXfZvzQH8tEZ9wkCdp/Nal3RDs5FHVNu6SlUo/ETQ1aBMwC6QV8uKQB0OQ2jIz97/a5v15
ehWUn6Nnu/G9etrGAlxHmyJg1xE+YQbVoEN46U+xXs9MoHOngNDx2t50Y8feRbpKxYrRDvW9oX3e
+ALiuC3v6LcWF3dLoASyUjZYlO/qzLMOgv9jvBsgTTMP+buQbsaGwetogiWKAVyaltTZl8FfVyNg
mYayBmFMuwtO3dE8y+dmN+8zSj1bSeT1ZXNhbMmWJFlTZmsl3lwM7dc6M6GcarWnROl3G6u6Pjas
RhwYusoUB5a3GoDTufVLHh1B0krbEoVSQmg3O1LBtT04ab1w39wbw6b+ybphGGKYWRadS/H3N7e2
P9ZZhhK0Rh/bf8yk5l09Tk/iXLtN63+4vcprWzTNobIQOD1xKha+IiFxpI00FN06sf5mxOovrZt+
DFHxzwg+77ap6w+HEbJwAbYik1wG72MgzWNu8OG6Yfgrmv3Xqup8d3aUrZGK6xiFIIgnHCVBsoSr
Bldey2VYTSNrUhS6rE9q8b6vH5q8AIC/EeCtmqLhYvOWa1DOLQK8OFaiOZsCxnwi6UVqh6/08H6Y
cvBkcq8dwqI13NubuGYQBSVVhELM1y+/V2TBr9YpEkdNy3ZpQbIcKpQcRmhl781N4M1a84yiBt17
AY+DzVdcNW9cUYrrpC2BSXMGpn8y07UKN9+JAZx236Z3/7u8a81POHKKYGhAS1Ff3M9ZoRWTlLHE
MLeROZtoFRqHbGj3t3fy2gxFDZHfCSAsZMxip98sTU0nJcnQCkfBs35qIRsmv/OJkCQUi29bEjf8
8j5G8ot3XhYwBHvx1GuRYXaSwXm2pfZ7lCGO0Q9bEKm11QjGUepP1Ll4fi9XowxIcvoNhytzghks
jPYTHWl0qaBt2jjG1x7I/cvFyBADpIdXPHm5T9Sq6eIYB6EXR8fIeIr6ykvnDHnnjarCqi1ReBLV
Lua9xKrffKNq9LtBUcRd3wavnVPf1YYS7tD4PmYDylSRUw8bq1tBrbA8SE7gyVSBCy9ZukgZC0SS
e42ys3IIPefzlKKj7k57+x3y9Qi1SXvLS46om+yLaBfxyCJmfjT/wDnFyCzsoOJiXo4M6U4j1TqC
qK5eOie7KRhxDnbZPGwU2Ve9RpwzUd0TlA+X+0unYqjkStyUQa94kzzWD2Y9M29X5uPH24dA3ITL
Q6DDhUvG86vqsHDQOmq0SI0nTRANQ4Hin6MzU/3HrSbXqse8MbO4PKqqyQM74T3LQlneq7HNYOlk
oV0Yj9QsdfUDospbZ2/VpsDBOBRvdLznchfzOotgAibijSAdPAFnjj0/Cio3qc2eGTa7cUeleH97
O9fulLdB7GI7kxTiOO5HHKSa2gMXV+GN6qBuTN+sQBkof+kgL5kVgBp7WcCoiqmXEpOvJjBcGWXR
fXA3dDSyBFsUkg4fwr3sbs35r3jlW6PGopIxJ1IP4g+vjMbMzfqeSZxnW99Y2oo/XhhZbKBU0iCJ
BlZWZ+gm23ehPCKXnZ7NoP4+a9WRCvwTzJgbVldQ2Bcbupy9iKXKjyebtaXn6qmj1/tj9nh+jlsz
hytp2KWhhVMOzphnto4hQOU/fJTUd/JP8MFCZGDGUQGhCDGHrQGW63ASq4R3Dk0eoPNXZbyESomv
cG/5fQ3XkVR8MFAe97RBLVGaTX/cPgTr7gntLch9Us2r0b1QdQadSg2e8k/+gNLdzoDKSau9XvZU
C94QzSsO6ZFyvr51MlZ9lJ4dnRHx7C5zatuv2ljvuWembAwgM23jc13P0RkJ8a2+yMpR5+wxDg3y
mdLXck+dpB/myOeoR9HwlBrpp1orNjZy7TBwyHVoSUCeoqN3eYOpjTNyc2ai+ipa5v9baIAqTu7i
ESDQ+teOWOqb97yN/Bm+BOwIZspo37eu/NMGiGacmn6nVm58iDzB99m1j22Khhh8RzTvXXPj8lzz
UkGDqFJRBFG+vNVoL8D6qSSaGwcdw3fxLlamHb2iPQ7tbbjo2td7Y2t5mU3hYOpJgy0hUROrT4mD
gqe9oxt5mCOvGo6Ftt+mH1hpZ1Nt+HeJxuJ6S5D6oC2I2f6gHSQolrLXnObdvr4fvYyXV88Otez5
iPp9zsQP2Kqvr6ARLn/A4iFWlVKbspofQIqy68/iqmPMxhvO24iTtS2GLYMEhZeK93eRhBVhq4HH
LsmJAuNx7updEAS7jc8o9mvpuQ58ZqK0zju4TF79dE7sIKEq+J/lNMf+RKvX7c7qaevqXrtamHkV
MSgdA/ozl4fED0O/MSpxqfnmYxPNT4Um3wMT3TgEq5enEBETs0i878tU0hnVJNQyEWNy6OHzT4Af
7MvvJZHteKztnXkaTvkXOfa2KqwrbTyU6gnq6fOIzuQyrJ+cPItyUclNUwLtgugJgAe0pJI2Jp/j
tmn/4tGA/NqqrF3D3Kw71vHPpA38DypMqRsd7tWX8u2vWZRbjEK2GwXgjptDbmB60Z0YXo336hkc
5Y7YYF/JblPstI8bLrXyndl1lNEZw2RE0hFh5ZvL0ClMmjSkqLDWTXt13MWDG5FZw338ULvNh9Lx
quft1t/KYRGkn9QHGaW5brQFFmfSlhFe7o2/tbzaDZF9vL2wldtVgM+hOua9upaoa4JZUaehN9wy
GqXPjWQpP6QBKKekzfpZCestLoKVFUFjRJbEoeHU/Pq+b/axqqOua5oJTtEYeplmrM37rKnMjcht
1Qp4bYU5AsYZlqdlYjjDkpg6c8O2qT9Ws16fki4cTrf3bqVYLHBAlKXFUCJZ2aVP5GkojWY4Ak2I
xsILFFQLYr/XHtqmsl3VCesTw4N0QHxri4R27auBARYAeyq5V6rPs1UPfqdKXG/d8CNU+uygxAwP
aTPgJ3uSNg7diu+LNJsaPnhlgwLS5TqtsYn0FOVVenixp1NIkOzskNobVtZK/RdmxEd94xoZ8qS1
1GJm/NHvgHUdJO9HvZceJ2SA/xdv3oqPXJgTq35jTkZspvY7zPX+XfSpPAtqXf8QWKf4G0K5vyTw
tgLulcjtP1VqxnKpWCwLkEOTQh3tB6bLa9u+IiWQQWI31Tu57NOn0DftVwhmst0YtNpJHpqt2HTF
a2hvU6MQkRQd08V3hCLIQYOPyrRtjamrlNYXVM1KN27876GhbMxorDkN6BnKfbSfrx8sVcm6qOdk
ulU6Km41xK9GMb1mZvLj9iFc+4ygGyhvochA+WXxANPTluYSTLybkSC+VppfnHtfSg63rayuhqqB
IJkQs43Lo66XtdVrfDlTyY09ZRftsdNpb8fOpGwEoWsL4pkUo9sI61DuufRLKzXaUnZywwXJ9eIM
/QcK7+fbq1mLJsDI/GtDeMpb33f6MLAzWNjCh/6H/pjEXn4WjMTWk+0fpq/KUT2AZDlvaSKsOaAY
n6GrQBmXWatLsyWTK6VVVFxbzDbsuro6mkauuY7efApCbXd7kWufTKiEWXTzZOr9i33sfMcedRXg
WOPH8IZW8Wc7N78zO7Ph6KuL4n0mg3ZMzC0iA3tuYAYRAuLGcE8v704zKbnIkec34cZnW1sRETMg
BEYOr1sl4TjGpY5ABie2SPdWlL10EvvoaM3G1q0tiTydKhjYHt6YxdZJqp9Vhc+84aRU/wSW/iVv
Kp9hTX0flVu+uLYoGloq/q5QO13Olwx20Kf2CLVd3cMapRkdnWfn1QTg6/6+PxDI2jQSgCteVWnN
IS4rmtiGqza5s8u0Gc7hYi7us7LYejBXgOUCLML2if+4mxY+kTplmcf+gKMfpr22K45zeJAH1x+Z
LpkOBsN9EyJxpqcy1N+62eZ88dpDw2QqSsq0MGjsLz5gFnTNNMTYH7x+p38q2VToC5DIc83iVz4r
OFr1xoNkKLPdKPGiPxCwpHfy9jcs7hgkh9FbivgNQqLH/CRmGIyjdNc8/1Eh68LUYrv9KiwqSSy3
Tz7KUv2iMd5u2SnwxnIj5FvpsbEqQdklsFvQzCzKnQnAu7kSX9Z6lg6Dpxy0HXWQVyVwU0ahtH1b
ud2GzbXT+Nbk4u1p8rjIaxOT7VxoLpl6sQOWrTzAwlGcJWP46/Y5Wat6XixxUQyo0rzWWgN78bl4
3/3KnWeveNmmWl956YhewadxowFEWB59e1KnJIZ73C0nqX0eszx70DLH//3LDLEr6py/4CNXMNS5
jue2tomVlUBrTn5ezTtHD4t95cvtqU7gf7m9fyufC55x+m2UBEC9LtGaxiAXRptir3DqybXRTHQr
M3uE/v+hkIggbltbuT6B8ioKatQ2E0/L3lPZIzwfMaPuQsJnPsSS3h+6pjVOagbNw21TK9M6oBUB
JVODAy9EOeDy+U6gx07BJQitP2bEH5STaj5ICAChQRU+ld8EjUJ0qHMvfDS+Rv8o3Yb9taXCKYFb
IzXFMNsieoDIN7Mo6lCYml/m0tzLjGmCr/+DDX1rRTjtm9Ao0yetC2as9PWXcmzcuYxdf/j79lau
ef5bI2Kpb4zU1dDW4DKJGSo4J8o9kIUNr9/arMXtOwDKKohYKXvRjw/Sp6L92hnzhpGVZ4aom44v
/Fei0rZwiB6mpgx+NvaKeW+vNxPp2a/r9BvKs/pjOfm9p1dp/JAprbwP6n6Lg3xtjbAFMO3HG6ty
6C530epLcyhkuHcrNXuetezIHI5na1sRytqBFqKBrNCw4R1afKwyGcV6FD4WFR9rbwyOh97AwWji
z7e9YnU99OipW2gEXUsHz20lBdPKdkpV+aGpSbZTqfTiHJLz24aUXwWQRYXUEVhyJgCY4SDxu9y6
tnbytugMimbjMMWeVHA37oBYyMouiNvJc6JJPU9KETxVoSp9aNpW9oLM6u7jegyf7NaSEd2VeX9G
pwC5AAWfou6Bzo5/1+1ovwAcV7/Yky8VbmgM5XNsq0hIFo15sks5/RI5JQVMnjQkpk1dGvdJPCnv
1VmxY7eoquxbpScq7fwstfZKV3V3ZRIFT3YsKfuxHaV9oMD9bmaT/dk3G+unHY/aY6VkkeVJkZa+
wH4YSV4/JDTUwngeP9mJmXSuVoz+S1yr+SlDr/hLasiUofzR9l+msp/3EvyiqZul4dxAc5br2l6P
zeg9sOzkoBVpfDeURfTYqqH0fhxL52ykcesqaWcdSz/OyTCStP27sPP8I7dk1LqDPEKqR4nIftFb
2fnmpJ1yjlW9yd0uHoJXNEasR6WZeYRYxUM1RtH9FBgFf62gPYKLO7pTkTw7S35n/+NX5uxO3VR8
99Nwuou7AT1Oiyu/7DTVK0w+n1HJ0i7vnPxeT+TmPqxzZihLf8i8snEIiBi22puF/UGbBvTaOvRU
IOzsv0jMonySzQGuHpVuY1eISQOKFFm1U/J2c1RwzckpaRJ/A5mjPr/wPLuPxzKKSG+1udMfYkue
f3ZOn3pB0I4bgdOaKRA8lDwE1Oaq3DLnZupMPab0srnP9fChtay92qsfbp+mXxfA8jARCzKYgATu
NTd7O021Mqegx4LULaZ9ec728WEs9+EH0XeASmeXnvo9wghw3riRN3vzvj2qjJW/Jt+LjTWvXVZv
f8sieMORo2iu+C2kiI8Uj/dp+LkL/i7HLeKuVUPwYXK38I8c+/IGoXyrRIXI28IMEdCwsKT7YJaH
M/zGcAg6wz8bmywu86tNfmNvEQUT1ptwV2JvgNe4BXf8bN+Vz6NrnqXXEvaBd0jLwRe2Ez3kOGZe
WD02d/FxS7N2rXQiiqD/Xfdig2Fe61VJE/nqToz+aPcc/fGzfa73/T76O6ADEeT0md0troC1kIG+
mRA7VVYGw8D8wQ1Vk/xXjXRXCz4vTdqI/K9NUMemXEdvnlIXvY7LTxpHA9eZAm8mSukQdhfuoH+/
/RVFInb5EQG1azSxxNyQRsJ/acFMYpidWyyo0ucu+cFjAF905OqwvPvqFtJnpa0qrKEZJeDjvN2L
hztUIDlV5YFHTmTBUGEP3a4aITZSf/pny5MP4b3EWG3npsnO+roFtL6+fbAOcx/LBZbMYi/XqiSh
b+UTa/VTlwlGmkZ/9+EW7+L6Gt9YWbij7FvWACkNwMiD4HUI9tLsqvlh6B+FGK7imQfnUT2IQ1HB
+hxt1eyvMQIOyRs3Oc0cso9lCheNUVMUISEL6UcUe5kqh5/jzA7u+kqb3zfqYJ0DRQ2P8lSrHzIY
6TXP94OtuuJKVs7EBIoVDDsJaK+98Ks8QdpMzy1BymActNxVf+Zf04PDnZs+9bNrSl7wvNk0v45+
L43alx84Kg1lznqMWh/6B+e7ErrD++kxPGhPtvMp8aBUOKf7OPiQSZ417KNNbP1KL5QfwOgTClBg
eKh9X/6APE16sjR+QIh0DI+O/zVCKEk0QpW9/Tzt9NN2qWXT6GLVulo11VhhVD9Oe0gTPmTdLtVP
esxg+OjpsHoESuIGz1vH6fq9uVzsIm6oQEiMGcM5buMU1TEcLSZyo0pj6MeqPoe+XKfu7btq7TYk
yYRERFRcr4YcM3lqpb7G4Gz7DMac1HALvrplQSz5TRaYhmEMe7KJ1zZGThsqgHQj/Pp/W8XCR4x0
HNLKwoajB9TDEldloPG2idUv82ajFh6RRRkia2Kjwrx7dIzpXJZnxUQ2UkmT366t4ARvTC2cIFLa
NCMIQ3tTz15nR76LlPt6aiycQv4jUwDOKXUwJ7dEWemhOmUhCBa38PtHzfzGIXTtyYFcfNzd3r8V
hIVY1b+mhJ+88YOkNVUw4JgSekJ0DspDf+pRZsr+Vl5zb2skZ83rhAKJgI/JUNQu3qVSG+rGbNlD
MoPnOQhfJis43F7RlonFo1RNpjbbISaaUtlXUX03R9X+D0zwVVgBqjVMml7uGYKyfj8OFClzM5o/
ljQoznYaE3reNrMS7tGtUuFUsGgZwFSz+DZTHWh+MA+/6Gnhx+lVb/qWwhIV3AnF92GnvZbRaRsS
tgK+Q+9SEVo8kM6TwyzOrTKqxTw5PaWV8SB6c8b34hjurL2V7rMH69g6u+5LdaYNf1T+Dh+Mr8nW
yOPqynnUqd8I8mN5WfZw7CS1CkFvHj6MwNLgjHol/47uyKw98cI0ghwHWaW/N3Z8LW6Cf/H/f9ll
YuGnTTBoDV9WvuvPQenJj9VRjLCkT/VTfD8+yqfgudqIY9ZsQoUAmoOFasA3F94k+6Zj55QDLMMJ
HruuUw5lnuh72lDNRrtw7WzQGwLFD60FjBYLx9WrwqzTnNar6iSWazbSs50OG/CXlf4TKpT/GtEX
yVkxSwVtPQaOxtSTPpiP/uRN2X74B95hBMb1XVa9S6yTTCeqPG7dL6vB2FvjiwumblKwMjErpD0y
fvaP2olpaS/8ZqdemSND03rRYQultvYGEekICUzutivATwpTVpxXNHuBwHzJivh5RvFQkyUsj/Mf
PKm2yAERVmKOYBnz+hmfT5LIxJSgMo9l7IRn8MXqxjlYc0kSCICSHAUe6IWfqFmkJklBnjlWyXh2
2i7ZFeXUneex2YKlrJqioQW8kDIq09SX3p8XVZrOEnWSWo+7UzqX/eemTPL7KLfzjVrJqiliGmZY
BPxgCUEZoyGcY1EqUeQAxq/R/BpnVbKvLWtrrnDVEkgNukuADWBrulwUYLfMVIeAI01B79AZFNpc
py+TQztWxR/EioAMDGTt4DqhArT4WI4dOrmck0zGQWucs9Cw9nK2rVqwsiZFBocF0JSMlimPyzU1
PkgyzeRDCQ5xdHb65iPFaOOUHQUONK5/Nv2vSY+tDqQmNmuRt1PkYSt5EGh+Ll/beggjqZszQDZB
0j9IkaPe6RBEazas+CPiom5YmFXkZpPO1GEVys9G2UinAjLP72oeQTkol0FJFsxEru7E6KVbQ/Ml
mytQk6FVeUXQ2C9a3AXPnZGEH+W5zk9qhNCh1FTKbo4y0xbDcbTT8rlAo2FM5N4Lej06l4U2eR17
vaXmu3KhvF3x8hXqMz8aFZutpsw7uBMazTvVDr4p9fjSjNbg3X70hH8s95eaOM0zVKAFLPLywxZ6
YE/zxLGoAH58qytb3YHIymFJTJ3sGCcyuFaLdldr5tadoffSJmLgurwGkYvQoqK9tzJJVxhZnwYj
MW5/CE5MqRY/6/veax6KQ5B49RHi1ePtJa+9UWDRwGJwC/DYX63ZaiJlmDvRZpae550ZPVZPEK/j
zBGlmSDaO8h8U0r7mBy2lC7XkliBg9MJ6OgmXo2ilDZgW0PjchUig0LqcHzID8mx2hnH5lx76btt
gqK1KP/C5iJNikorksqI9U536cf/zPmbH9DlAwwynLbew01rixtJUSM5VAKsMYoYvgiKIoBCXj5A
6Wjw/m4++mtX0787esVSN46OThMJe4zd79qz9EMQPsFk4FlH4w4mpsM2QZ0qdmx5aojWbKFyD5DA
WrxbqWYU2tgTtcl3QjA6e+c8lfvko/LdeKIbchd/zwh2JJihy9MMBQBxx06Fvsv34JMbiZw3QeIr
sR18M//+oMUn9kN/plXIDxKJnLqHktDegz2r77WjmOFqXx19N281rFdws9RqObPI9wBNpOJzeXnk
qRoWQ0rAXLeT9r2I5+AxMaPgGOdJ8tTUBfVHJbdCijNoGX2pWql+Hsqu/GnSUDsg9jF9soF8bKSA
Yu8X3wZBcho9dI9EY2TxbayeND1NgDtMptl5aia9MpkobnqSQTk6963WbKRqaxYRNwOew6vPlP/i
DpWlwAqlFIvlVASPSl5O7yw/zbxabYt9QozAG5Lryafb19jKJwcRKuq83CSkawurmm/GfWhAqZ7o
bLpbaBpUora8JTO79pEv7CwyFHmI2lmWsdMfonkvBFIE5VZD7Rya6j9kVGPWHqwmg7KADQEgXbpV
Uzi5OvYCLZxWxkHqAY5F6X1R1p96ZHF2t7dx5fqAaRyKBAV+egguxHP8pgQSE+pK0WQbMExY3yzJ
r9ymbj7GXRRveMna94KMAdpCKi6Eugu/lKQqi4OwNd0aRh/Xt8YnOzVOv78YECoqOhcGHZtlkCtH
fecb8JW5emJ8y5roWdLLb2G9NQ++lmhR6xaTFHT84CtYhIPQSVqJPZQmSELTfhokCqTM4Mn2+xEx
pjs9Zh4P6aKO/lRk2l6Vj7JXF2ZxMnMn6F1LnZS7cdb14wxTyUZCvXYYSUFBZYOcYEZi8fwUiZ/Q
D4eDIkYtzMstmjxzE30xGvMxDivGvNHo2/iyKy4Em4ImNIsYjbyCNKShLimlEaGi6LfjuRnhrodR
HRzWJJX18CfGKBaIMU8hELU49n2rhG3aUEqNrcdaFkotfw3GVl629ohTAPrXyuLQD5oCmCzFilDW
FQ+q/TBDfWTAZbNdF9y0JkLEN2dQjdLUtEqs6cf2PDwWXu+mn2y3ZvY496SPt8/I2oV2sbbF9RL7
rW0POdbGQ/C+et94EJV8NBk6NA/Kz+3wa9U73mzl4qzAmTgW2oC5oH3I6/LrhH62ZuUbReO1sh1d
MB5hnlJG5ZaIKFTCwlmJMXMPFsB6VgHSoIcc7zJPPfcnAlp33usPESoqAk75+5coAECqhmC6mO9Y
5vH+aObxlGA87b5M4d8+IpyZEW2kKqsb+cbIItoohHxkLoyUjXmP5vFfZgitSNNu5e8rF/XFYhY3
iKX4Hckmdnr/NVSRRKAWetsFb6+E1velv/d6q/i1jIUCTYsub3Zd/CWQpw0r647+3w2jpHNpxmS8
LWiEzkPnRU81bbrwoL/4h/+0BwOYbPf/t2UtLo12TGO0IrCXFTxwColyh7ZA/PtxD5+HqWyAEL+G
3S9XVZd5mEUGygk0fw/OpBtuWlhb4NaVV4TROuzA588M0XK4tso7lF/nGiPTE5D2kzJM+EHmhlK4
A+O1EbKufinoVXmwYIADvL+4AKFOrusRDSAG3rP32okntN35HzVozM1D/xih+bfxSq55IABKnTkB
Ide9LBs1eiahGOoAt4r1Y246n8OgOPXq7+MKIdfioaJFDksibfLLbwX9e10zlQMRr93cKb7xUg7t
a+/rG/CRtf0DZsHIl+DzorS92L826KSssCrRxwIV/DKGbvocHYWARvVVvw/f+Ruevmlw8YYoWTXm
pYPB9Dw+2N/Un+nB31mv1hHW9/q43XFfuZMuFrjYyFqLnFBW8ccax1fyAD6vrYbTiksYYmqVsRFU
Ov+HtOvYkiNHkr8yr+8xG1rs25kDQqQonUUWq3iJV1ShtUR8/RqSM92ZyNjEkNs8dPcrkh5QDoe7
uRkgp+drZUuQoMojVF3w3sg/xXbjvBrhoqeQhFmWzXVPsTocdJgBCMrIDvmsnpbTeikHTJ8sda5W
bA10Bf6GBWBfjlU69OFz0baqtosROWyyQlSsLDXMtkY+Wr9+jAw8uv+0wl1JZT2kSsfu9iJO1d2A
TOQOGnMFiRK5Etx+axc8bLF8MvTJkInltoCe9IOuN1if+lV6cB7ix3wHGNgbUza2vdbvVBLf5y/Z
h26H//KFO569g7hn9Zl57p20DBG4BdAFRrKXGlpXYKRFcOGAhiOdIXnQ+yw4zIJEKKm8whCBt8zJ
uLmVrICvmBMdhltNu+mT6cFGOzX+xKErlaABA2hP48e0yyQ3lCip5kiwk1aaD84/gFvkZLHnSnfw
AfKTele0IJT0ovufWZbYA/XQfBi+mtZucWWv3TiesKWLOa+LmUeQgCqJhWQTjwdI0dSRzPYA6EHk
9bdQtCHhro9I+Jz/gMyFT7dNIRjy2vFUmUob0KsAN/HuVKFW1qZKDzZ/mrg5nqwdHQUedCXvjKbu
v0xwDrSPh06ZJJg4pZJRt6KQZHXxTu1wp0Ypc6uPNNhJd1qQAF4ObOF948JZu+n9+IkJdmiu1JB+
Jmhhj4QSr6tTiSQGyjNsD/NTOetZrecGIkg9yRa/0vXRy7XRFPjTtQc5Xp9/meGmMyxQudGLI1hg
9sJ9s9faTRxYyIHqQeEZ2QYFc++6h127L9BrBFkn8PiDQoa7LzR1tEObgvcUhLUdmAegdB7PUbcd
o/DXG5tYowc4Ohngwr5IdfV0BlOwBH6/ZWqdW2ty3gZbToBHVRRS2kkqGNmaq9MUSwVSHETzF0+p
yFCk0CgQjdGp2drL4DoaGP0o9gx9uj6Hq5bQWARGGkYaw99SQ1fZCc0xsLqQHxTpVTKRU8sGL1SF
us5sOXgvojESS5xoEM3zadEkNcM6BWQfEQsWCll5DMdnfYNJ0AluxdXdiDIn+l2RFMHQuENntojG
Qg1g/s6nvvKh21Suc7AAPw/J8FA8O49CROSajwRcCsQ+jJPigm3SsetaBx3cT94dlpIvJXAwOtj/
qgdtZflG5FjYrcNP54lBhXvCTU7f5voEg5r+ZcmMj4P9fYRKKXLle1N/v75LVqNNSEugBIrC/yX/
IlUr1H9DBDMMaqtD4og96ltfQXkj3g8k+XTd3jGHdDG4E3ucN7H0JVatAmENSBQ6CxUF3e3crCHV
HqmS2+WJKp4c/MzOhD58JlpObkRLuuZeTsfM7aFMUhI9jPANebjvl1sQFrhFKOpVW8s8MdGOP2eW
i2rkIWINI5jZzp89pm0Uesoh2+mBvHW8+fH6vLJpuzatXCTThJY8d2wZ+yL1WrP25k7wEFqbNBbB
AzOKbv0L5gHLXMbMTpmGUeXEXmz1+86QtukoJGle2/4meHRQfoAzubjWrDbt0azIHqyK/GK06idH
Lw9W7nztsuRH02Wb6zO3uk5IbQETC9Q3U0DB1J5kCJ0CbVxTiqbCaW99TbYNims4DZRo6HrA81gQ
a68eOPCHQGMIyDtk1LiVQs/r1A/ohTjWpKMZcJFtheJwsStBi7i3KtQxf2e/n5rkoswMoINOxz8g
DU9NF9iezpVL63NDU4F3Xou8gAFjlRWG8uNzdZLStiCuBWJEUufpNTXN6ga5Q21fZF3st8usbOIQ
pIxUL4HxG3IRvffalQdQHyotICcAxo87cYuDcpJSwfyUtkFVIzHZvzm0dhdH1IS1ZglcIwqIiiD8
fQFtiKQYHV8hYqJqsAeCfPymtgB8m8M5aGgs2DJrJ89GMyietAzKwPMexJ0zIWZAO4I9qIWrJImz
K5SxBS87/Y3sIUChON8yoIGM4Pv8LCAFHDrGZAFGm6XtVtWGNoCQWHm/OK3QP665LFzkaCbHi5Nd
5+e2VMY+pkmA88n77l6q4SAdfwYI00aB24NQ9Cbf/NbhQzJMhV8GLRiajs5tFrWKnlcZiDrWb4W7
HLFK4SaASLDXTn336zx6oH/HsrEWW1bD5i4ayZzB2ZehiK0B/Xk/h2nxkZYpnAoNM1Fj0MrZY735
cM0mRnbRtgzi5KLoZaBtktSp8RbJYq9QMj9PwOVQyM8heiZJ5hTvY+wITv3KYQBWAekxHDzAyvlJ
pe1U0q5KkCxV6p4khfMNmK6FlJM0e7UaihZRXbkgQK6AMhyDjF1WCJ1aTueGceCA8LRwp/i1OSCV
zpoNdJfpmX1NdtYm3U63pT++0w/xthrd7C0/FN+mXYlq4UaUwFg5oHimIHhC6zFDy3EuHenJcVQH
Gw8xahMrUjHREnjc5SoRJQxWpxrcJ8BT2XixqJyHy5rJNPMBkLWlBGCyysPPjpJ+qZ3+raOdCHuw
OixIJDOxM4Ab+c5tvPnaKi1xQMMCUC30RGV+rVRF0CEKCK5fwiu+gKlMsLIgogukdblzmRmG1BUN
cKHYwY8WdD23qTElAt2VtY2DsIL1dIFoCKmucyvAg0jSCCILwAvwashlcI/Eu2oyUpIp00A6kcrf
2qhwF6KVCRqXl/3odAFlnlXJyPRbvQuwGDHnl+vztrYfUBmzUJVDWf6iGVBZusVI2TUwqFnQKSZF
cTh8tfPu0JTW5jdsgd8BKh8q8uB8dTgrpb4cMqQ7jFJ6Hq34k6VOFbGkKAGRoxYK8kSrI0ORHZ1v
8GkXoUQIfGvKpBkg1ZHujah4s2v6rTVa8Mg2ucCBrW10pAFZVwDoBxHknu+LZjTSRZ5hq++jexra
u9xqn422+3h9AlmYxcXoeIoDkMgQFMi1cm4i75YCJCYKzNTtt2Iu4CvL0augtzhHAFTRqahJKVef
rltdgwUCVAs2bFS2UCvhRzeAu9k2sxDxdEWSe/rSEUBQffk52UyBsUcry/PvKORg5U5sspNxElPX
cQ+ax8hBwj+foJGtyQfTiF8cLZX866Nb2yboFkQmBYwPaGrhjvQ42o1edIwRRI32i6r7Rd4Tyc69
aaKCMvjaaT41xT7lZExzospdw6LoWC1GkozSTV0Kpb/WjbCmUxunzObJ5NphqJFvMJBTpAqR9M8G
mPyvz9jaZgeUBHw3uoY9yCPKKkmtoyWJgKE0xtGTIh2qWPUIJAtaAwVneNUUY3plQocIy7lzhcUx
ui7EudKG9K5NwRM2GA9gtxe49TUzKNCBKxEYfMDyuKCumifoeOGHcOvxBvgu3B/ayxj+uoYKZIqY
rhgSTzYqZtxozGxWRiXJQWdvzA9SFt86bSwCx6xs5yPhMoBcoDfCLXW+x6RYm0pgyVFGT/Ria8pN
LRNdKrvEpZkxb1spW75c3w5rFtFnC0JeQ2MYfy7iN2Op16gMqRunmXZFR79VobND67rtdmUiSFKs
LBT2G1rb2CIxsozz0VXAbShjCuVg01riBxmE1gxsr+yUapIFl9WqKUD8gBFDuH/RaZaMFe20HJcV
iGPB04ksUqo+14oaXJ+9leOK8B6kowjvkR3kVSGXLqdRVXcoBYIuhVDN3lt2s/z6iWVPMUYWj87+
i8xLpBagFz+CU6J7Ferxqr03rJdfHwiKpozBHMIWF3RAditF4ThgIMVI34rFee1KVRRPrk0W4KSA
syGAvcSyWnLUqhXDjBjVSAwtB8lGLpiqVRMgR8A/UADCy/x8h6VJmxU6i1HMdvyeGeVBUVpBq9ta
AseyT2ywbzi5B6RSz/U4ZTaeFpVYwbLNXGVDg/p+2LEusN8ohoBcGshORvpwCcYd57QBOAn2QLQL
7beF3smT9IQIQ7AFWPjBhSeog6AvEr+YKBXne9Q5X1SJ6XppyvxspN0hrTE0J/9iL9OHzqCidr6V
tcKbEZkwkH8AEMNn8iXZaH7KlYOD1Ppm57S9bzV9sP1Co8onmjDeniWdza0J8IiXgwmXmGlXLGjx
laKdSqNhRltOm39WLTPyrx+HFfeBDAG+CypnON88RsfpRrObE8xF5dgbtG7elVG1kKkpBVfXWj+q
zRpx0SvNmkb4SUfo2Zf9grwtBZsHnsrqS1y6wx3aRW6NjZ4Q6cf0TWmIuKFxxe8jGmSoOgvBwEV5
CPTrKVUHtDaAoAqdYwUyWniiqBBmHWrULPMm316f0rVyKWIaE8E82hmR2OX2l2ONSZ/lsJhCeaMv
iXOzTPeJX7jLAVUptMTE2+6Bqn6fEYhClBth4LOywc8+QD0/uPkUoie5xAdkQ/PQKkm27eJUcuWI
6WuVteZ3cv8tdbJXCvktvAVAMFoX7Ws6OtiIsa6iGJF/zdN0N0SArmRh9akFJ0YiqynpJjP2BzUu
ST7mrTfQGIoeul2Cn9TR7xU6viRO6eW99i4Pw8eURj4c2HumLfdaFn2aAUcjRg0zUEyTQG6n7sMx
fcOT/L23Za/Mqxu5qw7OkO9Ky3AHHUJSUaN+VZX8RS9lZVMueQItD90h0YDnWJ8pH7UCJ0ed9RcW
PZBSiR+GRUQSfHFKoCbHeEkgVIYC6kWL5VAXkFCw8GrvwvFVTuaDXk0PWlrsr++ci3WDGaa1bgIP
jrqYxaWvE7WKzAY8vYjrkzwF+30qb/WosneL0bUFybVCBQ48E7WgrI0OXhcUmwBDg9WL26+9qoOx
kaFel7pzQ5p7ACG6vfzLPXkYHXMBUGcFtBaNW+e70piHMbZDPM9ophJn2s9ORxQELeAAF4Tjay9B
ZCFAa2NDRxFdEJypqK7muA5xAKi7BHnnxd90tPOAwy71tTtnM947pjt9KmSR3YsFhAsF+SrQh+As
vWRNDxOjpipLTbIOItaYFgdLRDoDq+ZmAH+HJPenLZXdvnR1kbD9xTIejaOxlJX3UcTlQoLKScy6
AoaeyOC0Ql6DjHVMpPn1+h5ddeQ4Cdip8ObwqNxuUfu40VsdzXfaQxwSxbO2yT660wEVzHaT19/3
n6dt44uIu9a8+KlVzqVlRqrkTg6rzaw8OJkMoqTnVEVo1VmC63p1Ghl4D9ztGtOSO9+mbTPNfZLj
2VguzU7Siw+D2uxSwxBEV2tBAYIQ1I+Qr2A0z+dmKO3TvGRFgUxt7fdORo9/gkbdw/XVWhsMMvN4
/yoIrHESzq20dukUqQwybtBA4iJqFXmny0m2l2heeNdNrQ4IbJ4sW4v0OA+ti6NmyNMIpgyjIy14
rLp8EphY2wRocEc/ClPNQKft+Wh6ClbDTEbrvkM73EslqilV+j3WlKesij/+xnAsZABZYy96UriZ
G2LG+mhgOE38lA/fQ2Th/18GeLGqLMcDcWI86bl+23YzAQGme93CyuIjywdANFC9uFb4uNMcEkNX
F8AP9IzQWH1oo36rZurmupWVZB9YaIByQ7M+wlybWxTKtlduoVfINsIA8RAAYm8Szby6z++SNN9g
VwryU2zqT+N3FZg6PHVtDYzJLJxk4z55l5g6GLUHaNoSR3oqqnG3VKBiLz8uFSXypAZx+r2rRVj2
CwQlMwq9VyDm8TpBmxvn9qAqK9UmiGQJSmp+dMPKafWWQX9i3xaMj59R3hTv6zRcXXUEU4Mju2AN
dA0t2+cTGk+0Zj+042GJREhCfqvwJrlFRHgh14mEV7FhRkRGZFWPB6UWBRoXkTFvhvmQk5Vrm6bs
kwojo/th8jqoUOUBWAToZ2VrgiMGcLQ0Itlj8UFFvHhsixTxkB2TwPzmOV1HbvMscjqO8YhPYEpQ
DKwi+aNbBsWd/mZ/S3RP3kGS5x0MOTAf+7nbBvKN4wF8/2QpRD6Efv6q3+MxIZQiW9vVpx/GnN/J
3NDaatWRvbalfN4umrptqA14XgzYFa0ekip0nWg+LC0VOFWRXS5WmjNLARMb7LLXCsDB2ylQfH0r
Eovlrwd+6bnYVodofLjEMNMhSjfDjAj1nI5lhWtLy7nsWOlC7GFmYj8Gk794RyIEpvIFsLFrbtND
5Mok8ZRfzPaxoSEzBvZYiAhf6qK0MXQpqxg1ACkbs8CRBtPPQPdJUieK/evO9iInc7SFm48VpxCc
8LUpp2H8iazGMbmzlx1A6+RKbn7TeQ66JsKI/GpOBvaQIzl2hTASTL4jLtWbzHHYsoHG+mtRRa+d
VDTI1KY7wcD4u/1oCJUAtE8YoFXi4yHMHNR1axT40tvkILvTQlIPbUJefIgjUDHuP+Il6IleymsO
CSnAP63yehCokjWpnsEq4xiVEpK9g8s0QsiOfsbMRa0dPNkLaBDqd0b0QG9E07vi6s/sc7dK16Sj
nZawL3+Wwo9lOW6stnfb+sbuFq90esFdvTrJSBiCEY9JAvL1+1E2gRuyZpwQJ3WTCm3v85sdfkzs
NBAsJ7swuLOIBBuYhXHjA9rMlwDBSj2jXHWc2NmTTVKCFA+biFCmhdvegZBEEOysLiUS7igoMMKl
i8Ququ6N3ChsA+2i7YR4qiTWpxiVP2MTgTdRIv2+2enbUa5JFkiZ18TE2YkgG2vnk1U+//wKzotP
KXDPiYwZzkFlqg+e0rms09/axNvhMd9Pn7Re4L+PUAh+qk9Ncg5cVqZ2rkIMvPGR3zI3oOzyrJtl
G27GXY7ewSD2esibpIfu275CcwkkD3My+8ODuMPqQtGdneLTb+G8PGBpeSHNbINRv3kBWCWuifEK
oUdgQpFHJiGZf0iWm9yat85TSOQP5o01ERFGdC1YO/sM7iYIw1pt+2xheyHZqt/ZWZ7ReY37VL4R
steuneGTMWtcYamqmx7QaRibA3Pf/chVUt13R3nJcktfiwLtPYprHG8ekfu4gHRy831kfjoJGswh
7us6h20w/0D5FRdeHPTE2Ki34KkXt2GLJlbjQlM8Zp2ljmFP3+SPhc+Yq+SA6ZODH0ZwI4imlQtJ
s86yYpV5kL6EuHxngYDKBOMOHX84vfM05tCDnkchM8BF6oifUT5EbfPKaCyYZQS5ZeQlN0yjeXbT
93iLiHCvzKS9E7IpsQ155Qzz1GDtKCnhcR2TH6lKOlCEqCS6eWg2IZyH+qqhFSVQfhg/VC/5T275
i2YDftSc2xra2OySCuta/Yg/6Ojix/3HQIq25i75f8hQIhoz57f6CC3DGvNb+qbdsUlG/91vKBb/
HBowz4zrD//i9pFZZ0ubKxha2cHA0kDpXlTvW3k9wd38ZYLbMxXNsiZKGaxmfh7SyJ+j13iRBRec
yvzI2R7BpYKbDYy2KCWZF4WMZrQsvZ7AIdN6SoCeMgSY3hz0OzxejpxbdpAFxS5fsFxZIL5gLwJ4
zjzn2ou4TW3JgXmr/xSXpTuOvShoWDOB/i50WaGYDXg19zZzut5c8ilnI2SNBGgH3jn3402G/jIw
U98okyuCIVwed4zq1CS38Wmmt/0yHk0O7MWAfszwLdosLvVw1oIQTB2iJ+hljMDZ5DZ+nXVTZzaw
ad5l76BWOb5C3Z7I7dbEGoau8D4UTSy3dpKRhIqhYO0m14zdWCX2foBrgQD85GHL3MteFoh8Gps5
fruezix3B0sNGGhRRwK9jZYSK9OgbQIljSaFXp5oFVdNAUcExDhTB+RriwYQ8LQaEc5WTrbNGqjH
WJFBSZKMgRGJqIsvYxwsH4oKFljLwPF70XddWImithIGVt7Gm8kF57PfeuZGdZHwf2CxVtR62n2V
IMZSPWkHeZ6tiMP00l+ffwPfOaWDPC2P7eO2LXfmD81jrWgUhCG7yqs35Wcxc/zaFkJVHkIVjorG
B/7pMID5VnVyzDGE+jw9fytRvTy+Gf7r6/zf0ffq8efe6P75P/j/r+A6bRMQNXH/+8+H+nv53Lff
v/d37/X/sD/65289/4P/vEu+tlVX/ej533X2h/D3/8u+996/n/2Pj1RTT5+G7y09fO+GvD8awJey
3/mf/vBv349/ywdaf//HH1+roezZ3xYlVfnHv360+/aPPwCYPnk+sb//Xz+8fy/w556Hb++Xv//7
e9f/4w/N/ruNbc3S3djgFlALf/xt+s5+oip/Z6QTTLVeY7gmlukqq7aP8SP170hQoggFpVvGimzj
vHfVwH7k/J0h7oBJYbUH4KAs9Y9/j/tshf5asb+VQ/FYJWXf/eOPVffJ4Dq2AmwDDgR3uUZL3plZ
iV3BzgE8tpfsnXsLgQPSZ6R5zjeVL4p5LxrrMCaopv9lk+3Uk5hXM4sl1DvYZEU2wHGbTXTXAA9f
P3ZuGpiesteDHspvfvLBDOgWxBm9iIbsogjGfwN3U1GVlmpi4huyl6Lwoi27g7U7BPp+smO3BxTb
gihwRCAKNp28T4XDQbvwsWTEZ2PayjYhtwqz8Q6cGR6Kmg/sabf8YNkJ8ZX/fyzvn/b4p00otdqY
1Uiml7doILxlGtv08ZEJkyh3RTBtn76d7Pt/7a/T/XQREh6X9i97XDrEiorYyUFGi5CwP4aEGlqv
xanWy2cTs6OgOQbnBlAzh7uB836KC0bljY5FUAyqoEXvUV4HHzwwB6iZChvY1w0yGCqYAKB5x9fh
aFpaUp7CYLrr3lk7TvnARAJw+9ak34iu3gtZmeP2RBAF5wDJ3AuaPHDPOj0aUkwy7LWHEjsFCJDP
GRpPLV970lqiPjub0qdf7Pvsy/UVXLsm0DeJMj9rkbmoAoZKl43T0EAjPbfvAHW6SWeRwulFtI06
DHwNGx6yPIbGLV4kO8ocNig4xUqLRHyU7tIaUY0midRiRYa4qGlZQKk2QLmNDGZ+383VQS6cD2bX
CFAfK1OG8TCmJKQ90VfD+ZIiW8yl7WAmdJ6ldPGiRlSaPYYDnN84M8FFuZGG0k6ftGy/F/c1fFVP
QO2614VFjMsEAcP7M5QVY2JiEoXnztmMgOmeJlhiHNcDSCJir90WOw2EabGggs6mnx8UDi/LgiMh
Dhrgc1MAq6DkrSAGmvP4AaoybmJvYvuxDJ8Vu/HzWuB82ba6Yo73hd2YlYU0wByNwOUevyZ5H2RF
56eQnzKbXlADXNsUCjRobdSegYXlPVSKByWywXAYNE+8zDzMi/AZIjLBbW+QkQ96UWBALEmGZzg0
rktX7T0DjAZ4EHhDD9n1zSgqAq6dqtORcctGy9bKgTjCJaJBdRmQsiFFikwSiWSuXCWAXP57AsGR
cr47unZWi6LD6CJF23VU9qakclv6FXhZN2zmfRo9OeP2uvNbC8tZp4GFojSkRi8q0wDcyJXUHN9Z
9hP1p00aSK6D5+vyohJWwBC9fNZGyTj/AbtgKl583yV4O3I1SXHcoiq8tYr4S9lrPyAAHaCt/G5q
Eq+cI0idilzw2tEDSTRIruCGUR3iTvlk0MkaU+aCq9TrzDpw1Fsn0oOuHyG+Kfu9KmhcWvUrpxbZ
Zj4J+rp07rPEQiTCgr4ZbBisTok470ncRL52Lk5Ncf7Y6fNp6EOYitAsBdnRKUZe59+vnbPHzmmo
s+qTwemGri+GJrgQ8omrjtpRXbJYp7tn9OXA37nQBtz8am8uggFUJf8yxOVspVaNM7wkkFXpGnca
3yjK7CN6uAV7fyU2PTPD7YlQUQptsnGNVf4SGIGyHW+SOyQ1XhkPRHcjAoGo6/YYcS7whAg4OD9S
pM5s9SUOuPqExHtG7M9IkT4k91aQPVUf2x7SklBK2dkV0fbhQIz9T0CBqO605s6Qlvv3Z1y0lZSK
0Y8NllG1RhIOd3MN/VmRVPJlaZutIbpTETqi6RnJv/PtvyDod1oWiCtDmvomyJAa9LGU2i4rzdZd
5qIJkoYmWyex9I2RWpQobU23hb3om6FVwxctV6O7vHcMV8/n7kMyp9pTXFD6/fouWPNHgEspeHMi
wHYM7k6Z46gdNBbAy/to223sXbYzg1RYG1idj1M73OLTHJ5f7zHrLMxIR9eAegVICwPjhpUZBy+D
+MEHsE8XgDcLm93XMrFIUiKdzBBPOF7cM6Vsq6kqaoyywK96Z7yWj6VXzCTyR+J/tcmwA4sN9Yog
/SztRKQ5a2+JM+vceTaqKdNaC2M/EgMBwSJPSB4uEO9jFPmjSNxizR2eDpY713FtWIXBzKmjuR2i
R6UQkc2vHSG0QuM5BmYeQO+5xRyzDBuJxTqhOfk0TzeTMh7mQjlc35vrA8HOBCafpUC4MySbEbiN
BrY3afNgllNInJ6KQM5rmQHweTmoNmAs7J1yflLtclKlkQ2GXVQLmOby53CXehKWyNpAlLon6V78
Ul+bwlOr3J6wnHiuLAqr9lLsQSm2rfue6I2oM3B1753a4TZDOhtLmwJvR8I7c0/v5pshCCFVqRIQ
MSDT+esLBvytjscklI0u+GOXqBgWGQ4ObCNg49Ft6UtTKYKofi0ZzwjAkS7DQxl5XW69OjrHNKsR
ytB9uFl2DeA0IxzI/AKAqTcR0ZhWZxACujjBeOxdAmooWHFVI8egzKceulCkgrgWIwMpvrUb61EU
H16iItjF8Zc5/tWil2oNiCQuDnVj76Ha3sMxQntA2YQBhuzZQXxg92LxLD3mdyJdtlU3zZh4cSFA
fw/H+/wwZImeJSlz0+wwgLah9BYSe7VvQ7+XlVh6t98wKjNRjnDtqKMtDjQdSJACActt0zJUJotm
iA1Ks3uWCkiatCKKhbUcCxpkccmhTxFda/xBXxZqWMf3oLoZfCXoP9TfMgj42iVgDooLdb1N4TWP
2EWBCAu/HgyfmOZOu5QUip2wUhyD7HWb8WahHttDlUe3NA6un8LVWB8uDRzHaH/R+HSLVFuSUlLM
ZS6132lRf4Po5CtEMx6BOVdII6nUK8taAMJf37cnVrlAQqtLWZ5KHMveoz9qIAbv5gfqhps6iPa9
TJg+bxVtrH19z6qdwgTaWhyD5NWfg+aupAmUhlLOorrWszfDfXYzZm7y1D/EQeI6T/OLM3uqTGxX
37xQofrPmjMHOQ8EWDTksiDnzZ2aopVqKcWMx1ZKEK2hjevVmt6uL+vaETkxwjuGcVGylLZwDFmW
PNvRGBFoT4haUlaNqJhFnEEZjog7h+PcG9lkYxqnMgRPu+YZauddH4eyOlsnNtg3nLwMUQaxfhaN
1U25m2LskQFSm/0WjT6f7YfZz/14L0o9rd7yeO04SD6hQ+AiB8mgutrIAHSdz2Tkm03ZgeOV1FuA
zeBOowd1W7rLmy1CGqyP1kTdB7SaaPnm2xIqLbckTcWMyvtwXwbWF+A0CpIG7EA4G8OdK7eshGpf
q+sILh6kU7CKF+wrKMY4VSixoMawfQv6S6ElokFZS68hpfunCS5FOQPwXnYKTIx1TRLLdkf6WW4w
IAOpG73YCXaNaERcMGjFVImhg2ASqfHaW7aG2efso+NiYgNlD1G7VpiVX3Okp28W7jBokr3IhQ6T
SsTIXnDlqyrRmhtnjtxCP4xCJ7Z6Mk4eY9zJyNMsXBJWdGi9cNMdlG1/oxzSnrDHAvVal34J7wdh
WlFklf385DxCJbDPdIaoYE+z5dZsQLOODer4vb/4oU1KpDgcT/gqYnEan549nV1u/0Rmjv2jHUON
0UtrstyUnwwE3AD8iCEcojFyuyedzCGiLMiPjLEm0eQMD1kzhAdLjTURKR77cH5gJ1EwD1EOFyhR
OuyyV7saafQpydwqj9HJ2+ZFFIyOTF+unw2RQS4iltC9CRgtZnKhzX3eZzeRMoFFajQ/63kkcmhr
5/B0dFwoUzUN+CSg9UlCLd3Tct7GseCos9vy2vxxx24pxxKKXlgrhgvWtixvCCSf8HQfpaSv2eFO
2xK3xrywp9H4td5pXvYkvaIe7ek1AdZVdqNd9EEdAX4Grby7PCg1cWJiBjJDTnrXF3D1TXM6qdwR
jNR2kFOWhpa29S4D0We2kR/VZ3g23IXdVqj5zKbw2tC5szdGUVPnM4ZuPaSPybE3Kv40o9tV9fQv
v3X6DBNcO7gsbOTE+OyzWaUQ0aXYoJFVkap8r6FNQYUl/pV9g1ZaEDYySSrc9NwxmEE/6DRhirh3
lyykvx3eja/mvn1UbkzoTErUl+4UF+VbFWkXutUEPSVrMT6iJqQ10U8JWiGZW0MDZJR5xSBbqhQN
BMHVFylPOrdbqpKUifS57bqdXFsvZTi89lq6U8xEUJdc/wSEGZhjEDui0IZlP/HkWpwvI8UUkSnW
XXup3iy9uClLxZVqjZSQcwUZoGtHkqeM4zaec8E2Xkuz4c2BpyMTVWXTfW6/iAt8WRSCA/CB7o2v
E1zeLrqxblhq2TgYT9Mb9D5DUryNUBUP/UpQc1jxgwa4McCEDaFo+QJvCc2EaRr7xCLGVId7bHB7
k+tJu02iBQDZyZqD68d2JT44s8c9eTpbKad+ji1So40cFADxbZmFj0sNJzEvH03wS6IzpX2/bnRl
l6OtGiqP6NllqCDuJqs06C52mWmRPPs8yzNqRfE2yXqiZskGNCyBapQPvSIiLVrx+mdWuZWFzGI7
LagiI9iDe+h39vSr+lPIyqJ0CrQvch/Q0+JfrZmsxguyitALVXdl/loVCrk+cSu7A/7HYuVuVHAu
BCXQHKkbtIEgqTLlfoJ3lJYUu6ZWiGm0goOwEhqfmeLOoVXNFGSOCbTcYiswJcPN64zI9pdaqT2a
f7g+LvaXcb4cFE/wrqCaA203X2koOwf9DEZtQxigcjv0JNtwP2JyttXpgwAVI7PDQvG+JUy1CFwx
MANm3MirQEzeAFZoAcnVgyH3+pBWDhbId9GiB34dKBvxe6Fvy2E2kswmy+AEjoMhSe2+GStP1zI3
RUjTN8L8xQpYm0mZguUCQGYknLk1QxDchouV4shmumtJ2SbJmn1VamBClD/GSuXrY+RKmenFvfzr
fgQAavB8MxVFdoOcu828rccZNN/YmYvp94wIIs9l6FMtxBhlMENAJxzS4+Pm+iSvJTZZbh13JprA
zQuRcdNW0xJ/LdzXIHlTkT47cfsUNt/let6pFnSFq/BOg5Lm0ihBm3/VhSjgy51r4aoGFJJtKQC8
uEBviuN8VhcUINNOc2sjBrC6qXdmlQj44Vcyf5YGIhNoqaOLDhcU5zPrItSKbjg+NaoXfT/NHr1X
P06MywjS13bsdx+6x/mOqUL8KgEvyvwo5ILLAahPRhnKbaso6zslZ93tdgI5Se0+0x4dqRMt5aV7
ZtJVIB1lDaY24v3zHUSzYgon9hYf9svX9thgUJVu+Sknoz/t5O1kEUmwaVcue3CZo48WxM6ocAJC
dG4z66JkTBm0EYkN28W/E8cdd5AMCUYCuabGHV9QsaEBfZADiCR5EHEXxc0rwzZQyWVUkQCgXGSN
66as+4nFlTJSScNCqlikO7q2dWCCieIxhTXct9wop0ppi/a4dRhBDBhDva66oZSwgnm0QUxF4wPq
85qf+tPNUrrXD+n6CP80z78lF1ma28VEUGmVKNh0PRnLX9UMw/SdjtDiwmZU96CkXGGEWdZugBPP
TOX/OQjuyQhKGkteWPvEWNWuVX/LQY10fZpWcDxHVn0ccOCqWQ72fJlUU4KI8Yh5YnULFb8UAszE
VtvU7z9RBIog3F/xXYwXiWkBI85FZfncYLKEKRjUMSaTOjvLrtycllswwfnXB3Z567Jx/WWGmzq9
SQZdAvE+yR36lHTqjxA0DLVd3YSyLJrEy6gFtgADRZULbYFgszofUtxZZm7n7BGaxDeGkbrQJdpM
2m3cSSSKY8EdfxnHnlvjgmdqjlDSYG+VfKq8wgRPpea4dW76eTzifXJI6oak8iCwujaf6HDGMJm+
5cVVKxVRnMoAVZBBB/Ap90GP43fRozEWgj2/5h4NTCfjykU7PqKK89lsuxbSV60FRqu91PnxY1hH
ZJg9RgQPpUsGMbPkXQushfIg2S7QdD/xZqLy5dqATz+DOZiTJ6GZKlVrj/D/XR4SAFJc2Vlc0CyS
zhTtn1VTIOhEGOUASMzzTNlVbC5VrSBdWi+SC/ZUc5cjAfWUR6q6T2nXHK6fjZX9Ck0n1t8CVitQ
aHGumabQxU0HzHCRfspng1h2AYqhw5DXrlaKQtKVwR0di8p44HHqueVMw1TSpgVvPWrJj3qv3MTV
/7L3JcuR68iWv1L29rxNEhwXveEUgxRSaEoNG5oyU8kBBCdw/p1e9aK/on6sD3RriGDwiZV31Ysu
s6q6Zmk3PQA6HA734+dkj+hPX7Es2n69rsvsF0TfuMwBdQefFfrO559MLWOzziJos2cq8Zqxd63k
OA2aV9LWZeYvLj99bW9paXgso28FKn2QH87OvVXRqIJWPN52ur5NCua3cruVK+CVwCz3tamFnPOT
cBnMmlANuezB8mms6zDMoEfyYwpUP7+tgf6xfhCXYRpiLT24jNFiCAfpMWjyMFUzr8igj17ElY1y
RAmJRG5dy/2z0asrV8+SEdzP4I4F/9jl7kmg+JHGmgDXbsoukTNHLV/VVTXEy2+EwYATK7NomaaT
zftGg+DBk3mrBAbm9FGqzGXH9I0HHAEoAjna9+zAnlc+2NryZs5olT2LSw2GlVvRdan2iT9ddVdj
74CUMyi8AsXth7VJchGUzp+0Z6v9jK0nQctkU1u1FYzm7V5qPwb6j8m1/xbLubKqOSmLyZkNclEY
aBJPAhg3Le4JWdm6NRvzq9uQoxRqabpjgWCgjGIv1+66xFy5Zy6D4PlWzeKSOqkNATkSLjQJZb9i
Q7TENfttNB6t8PFrX1iY4zq3NbtLRpXJWYMqkKDr1zNXsDFpT9mtdSyfW8nJr/KtyPSLhyLQrsbn
Coyjm7UwfBkbz3+C2PQTz5CBWKUlx2kz6EMRfhuhpzJCX75w1T6g+ko9dQGxem5NnMoTawpp7JAN
sPY5NJo5zSPbyj6rXPtF8MNCEGvT7SfI7RXH5CfeeMp78kKDv9ApO/8ZswCdk0qNWCn2/RojZK6o
poKCKzCwzfru62+80Cc/tzULNEwpy7BuYYv72r7evTEfXCz0oB07F4RFQfkU++rzmtXP4spXB34W
ZTAyYdvdiI0WrBiQ3QMZB3gUIIFkHZMDmAmbfev1nvQrhe6r7tH38KAe+HOG1sjXy18MPKJ6jwqh
KLHOsnoT0j5ZhuTRmZIc8AfZYdrac2shMcQOYxAKQFTgoC80s6YIbErQtQXZ8PX0MvrDbjxkMdRl
HAs1esU3AS6DemkglU6LXtPg4Dm2rjO48GA6/xUz125qgCQglCa+c+eBP6nf8KdYgB790Wsfupu/
NMN3bnLmxhguznqkO+I0KQGknzzFdBLkwYpfb/Tj2s217FMn+zzzZMUa4lzjYp8hVs6QahT77LU9
TFfJk45qnidAX6oDYfb7FLrROlrekPVqKmdcP1SLUevkp8zc2yg6FePt+CmN13mTcOwnS3KgmK0e
Sx+tCehZ2scIeNPX5PYvJEEQuEDZSyQoC7zzYRKCeR5HyyTXrbTNx9aR0Mj8+tws3HVnRmY3A6Va
aCWQenVS8rMBmZr90RkPX5tYikxnNmahX8tp3hkRFpJdl6Ajfhl29C72zBuborHuxPehk17JV8V3
c+XaW7hhz+zOToo6kjopxQZaQ+5AYmPYhvl1ZWAMai0Mru3i7IAUBq2NrsQu8gaqi9V73oL2qf7t
OTUIhZz4w+xY8CjEZL24Qak6gFsCl/T4+0H0zMLM29NRtro6gYUmQw0heSyMj69dYSmEnlqYawEi
dHE7tLBR2l16nALjqfEU5FgBhheBqypHcP+kN817D9GDEurW48rDcyEZPzM/uyXAJdHVlfDEhCNk
E18y7oj6WrUr7cxFdwB8C4MReHBiaOY8+yAxH6kh2GBr7b4O72RWOHkZfL2VKzY+Z55OMhzNbvmQ
Yz+dGlJjOr3lxWM53X1tY+FSRcPyX+v47Fqf2OhVrkVljXWgb3xQ42iTpGQlC154V2KLUCGCeqLQ
O5kjDOS8jwZ7GHUAKIAorHcMYnsUY4PIGgQrzFpQXQBs4LEHEQ8ItqFfeTHtWckQL2QV7Il6o+AN
h8aKdbRxd0sbFoSpu4bMXopCpwZnx5YqcqliYAjsxkbkmQQCxMYRnN6enUV+Qcw1kL14nMwSMpSt
QB8CULZuX5DnJga1Y4nCXE+fVdr4kko3aMyi5vkoJegNNe0T/r6gUEAJZ5Q7APNW4RziFM1/ggk9
bWjXYAIf/3/u/qACaI1whGsO5WO5EzPQ4dYqAeEojgDee1/76KIDnVibo2sb3jBrqGGNAxoOtITg
slQfhJB2qLjr4x+r9mYxRGooHrji4Ml1IFBOMbh9yl+4yATG/j9AGC190NP1iT8/OYRVXjUxKE5x
0OudOB54wrcOuQdXWYDC5Doge+nQg/zEBBZGjNbMYQqSzaQwYzj0RAU/MSAwLV9JCBZCFxprmLFD
rUwMr4k/P1mRYncRWAVQSsqT3sNj/ps52RXK8dpabFkI9yhpYqYFE0hoAs07353ZWlJuwRBumQBY
V0l1KrDhep3DPcHKCAZk/Snf/wdR5uLQgwpNvEawSgwsXAxASRmRS/Sl8Cx6ADLTw5wuY0Aw4nUk
ubX/+eXG2NEHb3j/DzgpyPwAzqzPQg6jVaw0aJYDT4Wml9PEGJcTeFvFHR9p0F6tjr6sGZydeGbq
3OjAhPoZVMm1+vkgGVx+rQUWWFPcNUmmy+be2Qrt+ch51zI6MAylfD477ZfpWhscZvtpIBhAR2+a
nPK+AzmT+bH+cb/+thBrPnffwpDGPMIbFHgDY2N3HxOyS6kfvaIfHYh2Or8b38RSMeIGAIdAR837
VaGmhhwIBxHfZFf2cwF39MWEm0D8tSsZ4OX1CGtox+KJqxMFwXuWydK4HaU+jTAIFnkCWxnth8hR
Hym0/PDaKTeZG76vLHDJeU5NzrwV0x+QSIhhsva4DpI9ZQv5ZHQ6nPQmx8hJvVktyyx9wVOLM3el
oVHpVgKLSubGRyCYBYP0j2iff+/cwUfLOyjZXtDuRIHhr6z2IpyLDYZn6gYUXAW04Nx78sQo0ZhM
DHiusYlf61cxsJjALO/c9af7RaiFNbRYgKyEqUvSKOjSdiUEMlFI1+prJKU3cVLi7o9WktHLGaKZ
HXGpnIT03EqteFDgpNpdoQd25NfXBlgT2SZ+tt/Uhz51oGamOhAGhaLyZp0tdW2dsyultLVeTUZh
P+E7JUYKaTRXWmWv1BUXj8fpfoob52SdaWuwsouxn/k1GgaaX2wEdXV1DSkEQVnqr5IcX9zGs42d
nUfLjENeTViYcjsFBf9ky2YYQGExaPMJPDXyVqmvxIE7y99mNmcHsjT6LOvFZoprk1zXiUe23RbD
G6C/urt+DUGj9Cv7QP9grXtwcV/DMEodgFTpmKTELNP57uYJBl51DQh1kYK4YUiZK7fj6CpcvYfC
+krgWdpa4MWAoFLQ5b2YtFHJEFllDRATmL72Qwr0S9+8fn3a10zM3EVJAdIqe5hoouwBYKraGSRI
RH9tZGnXUCEC/gxYGsCkRHw98Umr1MBCIsEIS6e90sW/7Cn7hqkCBlHlcnC/NnY5Z4onBd4XoN0G
XloIfJ5boywszB7fDteRKGkX+67YMd1jHx14jgZ/3KmlxyxnVFy0qVePw8Jaz6zP4kxskBj1CVgX
rGUKKgZpEFf7TkwpCsQUccPnuHnrdO8/ILBfuKdARWlBwA8UGCC/nHmnhg5kLU/okluHeicI+Kat
GDWf3OSnCqmDtXejshDTMAQGpW8IQOF/5yC7MORFwdBH/xw9teL9lN0ZO0FkpvjTU5s78VuqBmPo
rQHfLl84+Hx4ton8FbfkBaBXpZaZ11wVn7h4B/FdYLvKnYmJN0xpX61+0sVtPbE2izaDGdu8nmCt
wehU/JIG5o3mVbvczw/ZPnN1b8WBxQU7i26QKIQ0JKR6QPIxBx/wMdQkhhDkhG9D4mQ/x0P+UDwl
B/WIAv4+t8Cn2GBIu9nEd32DIf+V07q4uwg4QiYIEpxoWJwfIIUMY5VR6U/AU/cpiAI+mhZT6dXr
erK6cGAQ3ghILcFtBT29WbIKcUuL8hCMNDL/IfX7OH/spTgArH779bYuOeupHZH2nAShtk8S2kIT
HEi+Oyr9LMgxJSv1z8usTTC2gWFToMSAG5xlTmWujk0LwAPQP+Xg5Kpxi7Ym1sU3po0njtyuAQQu
PQWHDjUMSCYLwfh5LszUWp3CpLWdnrBbGobvg6a6YTls+zrZDZXk1N33Grjir3fy8ovBKvAIYN5D
+eRiCBzBPApNAqtZWB50M3FGzb7nqrnT+u7716YuP5oG2TXUioDBEaQBM+dQklG2U8m0HYW+8fz7
wCDjztbaZpd3IIxgsEWM7gMkPQfFNKOaD9AEtR2wpkIpAsIf0VrN69IzYMJEBRE6coC7zJt/Q0hD
uWosmFCYUyd60OnhthyKrVqPbhT9rFnhVfQDQCQnIrYDIgovwz+r1j3vtU01feQdXUEZLkRv/Cah
SC00LIGYmSVuBSDZsd5HgG/5Fujtu50JXkgxPEw27KgDvYwrY22M5nKMCFqWp0ZnsTTjtgYIEIzW
nvnDDIrNeGS7yEWJY13P5QJ2P7M1O459xhStHWBL2xgjJIujvXWdv3dgCVudcxV+eB6yIdEJihcV
0noYXJ7jnEZDaznlpemAHcfvpsmjlO/KAl+yTV2VpZscQI2qshyNRe6kZivf8hI+gaXaCqajQL0L
4PQcQhaGYBFpgLL8TIiBwEPLdVN9oJTEXPMGbzdX34/XpubQl+6QeJmbXtPn3z+puJPAvoiCGXBz
s0ujtpB0kbYxnWjy1ToHYhtkuys2lIXII6grYUHArpCJn8fwsGlwhZgYK+gC6I3rQRY0W1F33CYf
gC8jucILhzqF7Ky+OBZixKnluUBfwXinDwWwjuybtZmuc0/5Tj/llgTxnBThYfX7E9ui+v/vxeqz
2BfaMgPwBout0QcwA9ClcNDD4MIHIms4QLZmZ+/W6mTLy8R8DNIdmJ/7cRvmwySFg/kpG6oqkUug
yPLbjoJl/dvELAKwEqNYegQTGR5PRcwBBVTdYQ3AuXBxnFmZeQpeb41JshEoAJJu5BqCD+orwrv/
9VoWXtviG/1rMXM0WdqyCrghLIb7+sv0YgaV4NO5M37EWzEIutpKWFnW/B6phwSSRT3skQdISxib
ZCuaCVXqR48hBAjBj+ysZ2hLToEeP7CwADri2M32kulJPFbmhFM3mR5FXtrS16/38bLrCmfDwxAA
WIy0iCHL84OtkFzTKIUJEC/dgZ3ovnUboBmsd4iCf5AUSvMd8+QXNWBeebDXp4iX7qWzHyAiz0l2
OGZyanQW/EVof/EbtheMzIpboR+0erAXLoszW7OL14Iu1EBq2BLq52bAn0B56sQ3xC831VrEXPx2
Jxs7O21hqk0yxI/EumRXcE1DvRSqBCiVvsAeGtjk8etPuZRWnK1u5i1kVK1IJ1hdtoN8mubmXvpQ
X/EXQQKP8HzXHf7SyxdoJ6GSjf9CwX6eCFeyLWVIvMXFoAR2EExb6uY1FBBUsCBh2O3rNS6dQjGt
iItWjHzOnyx2bsdhY0uYbjPwwKe2W6g3tb3Kryb8YJZUaDCiCw1waKfNu1CMRJKVTRhVrEZnCuhW
fQIAM35RIa++F1Emeqw0N6w3cu6UqyXoBccRkGMiIOnoe88Bzho4NJg9tKiTpNU1BIp3evX+9S4u
3eYwgeknqBd+nvzzM9fGFcDqY299+qYJEOtPoZGNvjpxK4i++Lkf3U7H7HpNUvUSeykmugwFIHjB
X3Mx0SOFsgIO7NH6fNArmILcta61UX1bcWn8WTLpfNkbUbF5Yx7fqQ59KO/+AoYcP+PTX0EgJfqM
swseGj5SMaaY5JbDG00ugkZ5sa01L1rwVczvAUaAUSi8beY3et12xMipjbWOjatEzJGYsu21NYqu
yxoJ1nJiZhZn0qQxYswz4VuWLq2DfKf64ipMQ78FmhdcE/L6Zbjkojj1AIBYKC1ejNWyPsk1tYVN
4Ayvq2+fdSCh33pD9ioYbRJvtRK08KLAZJGAV4rZUkxGn3tsU5RFMubYTA03b3swdmOg4spF3F7B
5ywlFmeWZvsZFhj7NxksRTdCS6Pah7s/C3mCQ24dM7CQWKPZa4sXKhQlLuKn0oCpumgZnvQtkndP
GwG3BImqTu9Q4wY9STVhFsVfOf8LPgNzqFtgOsTEu2l26bPalCRzSG0nr8wASSc4CG15oxR8l/Qf
pUq3RnXVysquTB7MCNTZEXc1de3xv1Dtgkw1MIwY5/jUc549XEZSRHIdYbnxztiLfkmzz6EXIkam
1vdZXH6zkI5aDXwWwzeosM1vjohbqCNSjn3+JOv7U1+32ay1KRYOvQVpF2jQQpb8chSti8EEPqHZ
huw330rtC4+GKwa20a8/4ML5E0PlCN8yFGQueIiBKQBjtdLbkHeYdpmpuq1SrvnIkmNCuAJvWigi
ENREz08cOHdJ1Q8DKlxu/6u87oC4ggLsXbEpt7xw4mxfg5kzAnnO81qatrSH+ES456ExjxM/y2Mk
qMrbRT3aAEnj3VxBBTtWPGavUWVfmsF8FPZOR+9cVLlmZvo6NUG6Z9sYF+l9S5K8gfWulGne19/q
MpeAGTEKj+oTSvXz1kDPSjC2QU/OMdJ9WRz0vHKVUXkfqnFDDfb4tbGFMwVrgm4DPL642OaNAexY
qrcVyna2esxAgtUZH0oT3nEzfFK6BASAHPDQzCfcdjE//0Q6Fnz9C0R4PD9ngu1TSM2isqxiXedu
k06NIcUdDnXTxNeTbnpSafduRIyjrIx3TZ/uSNutxOylL4l2hIVhN8DbL2pApI91gKBCxM3y3a7Q
uofqppxUK4du6UPiLjcsXbFBxDPvbhFax7E8wV8G27jjBdsB7LUp5fDQd5WX0tUgrS7spOgDiEOO
Dzmv60RTaHCpwacU3TTRU4q96EnZCCgif14jM136bNBRI+K0f47en382VoQsG4HOc8AB4lssfIrI
kWmWk7Q3PHqPwsL/2k0uIxjaGyf2xOJPXn2cG0aLeS18Mru4yjOQGXXhysFbyHLPbczuF+xs1bZo
jiLZHOm2a13BhS756uOYudZtEjr8UVRa06dVXM5ltnJuWaz+ZHVKU2VxE8MhkyT9nkuYtSH6tV7V
jjpkTsJeJaoEcgudOLoixnIZtM8Ni5Nyapi09QRYGwz3aEHg4BXjHsIHThfq7tcfcPE06DhrKgib
cRnNErK+yCWpG+GdhYmTNjaxZ4ySP465K01J0Le/vja3eMRPzM2ysgTFqxClELQjmthP0CGzStA1
NitWFpI/sX//XtUsekWVVMla9nnmpgbc+aD2vJk2cJW+cOz9p77uipcuHARcccCNiOlqNARmT5Gs
V0lUybBgdbob2dHBHJq15574O2YxGbERfz2uO4G7nXkFuMLjKR5hQ+Q+9W2xEZBmxQ2v0tVZq8/L
+StbwkNPPBCUiGAsamCrC+i94YpywHSTPEFkhl0XbzZgo8fMERWJDHiAGuQ7EGMBu++b9KDv8sP0
EAVrldWFEhe+6MnyZ66qRxDACiv8pDpgIyhTMjyR5MKN9uY9e7J26lFsRmm72Tb2s4/QXSNVWfDd
M/sz342zsJqIsN/S3RjaXqzeytkap8gC7BGJDK5cvDeFCsb8uUlHJfoMOsjXVJDSWhqYKiHKZ3ny
bR8IzkGGgSRcjAqkd1c7PurC/QFSBMgcAriGUuW8P1A2Rsh6SkNHe2v9etcfiL7RFdS8Goq5KGpB
+lsDp2sRGBBdo05+MF/rDeAg+nsNynppGwl1ku3XMeNyHA7IyJMfNW8dpKGUKEOGHyUmPSfcoAmQ
/PgdvRdvjW2+CW/IbsXkQlhEMxMESLKYBcRr49z9e7UC23oVYR+gphzWTnmtB+MhDYA4+1mAJrER
rRIY7iNnlQ156ZiDag3DEoBnI7Gd+bnFKrsOeQzw/p7dAGK3te+F8AuI657JWttrKWyd2pr5dFdK
hIMSEVu7L7bGhiQAvFkZmOWBtwGiDyB71wIgpdgVgeTpx2yjbumD/p4Eq5WBBc9DnimbApKO18p8
xzVut3mRFOIjd/gNGwNzGyD8CsFtr/6ALvpRYJtRgNGc7Ela6S5/DhDMop2o0YGcSYzCXNSzmkQP
Q60ukUqADKRJEMnASO7T/Xc7cYLMY67xE6Du3GEHEXLFEGby+g6GVVB/bSqUSNntqtMvpI1A5iPe
yQI+D18490BisQG7hZ8k6unZEbTle+0oGhT8IUL/8Wt/X3D3M2OzNG6ggyanKoxV0nOmQ9BugK5x
DOborsbY6xqd20IkR+sRasYAIdv44nMKudjqx1ixYY44ravfshihTnKoH0pOC7Uh6nZ73UftOb0C
dbTxfW1vL50euj/QM7DBzQYyzPnbZkzl2IxVcF0O0bsc/TKr308/BB0JvttnRnXx5u4GxTYhKhBC
zzSsAyHHLnQpYmArTSDXQXC4OvOEbvUsOUBDF6UKUQ4GFthCE+jcXzQwhTR4tL0AaNUaj3HVVWD9
jqo0letrK2eR+RHJeCuDyz2feFm/aU0PsQF/kIvRPLA+MtTUrxizlNiFcC7rql1YEtKoNwRP3FwN
+kzjHdkUsdkWflSHRKEP6YBZpNJrpSTvcRmEKbRr3cEiGYjxooFbxvcojNMRU/fFmPMm6BFxqblV
sylO3MKWUu09lMOod4APB/Rlw+I0IT7u1hZ0c6Y+FlXqgb4j1J+maMC15Eg0NffUAIdr5jfhqNae
RAXpsTdAQC6iLrJJUz5I2WC0gd0PrV67lkkHiCRnJXJ4J6UNG2qnAMlJsmU8peUvAgRe4bVt2cY2
pCnB2gl6X1Zy5mKyxChbF0C6UMZVY4Zl/ovJtVW+Sk0CEagBs1b297HCz7zlZtKQq0ahcgvwkmFF
1Q6yiSNKLbTpLblydDW3yDvLBlK0Hm+NDvPVNbGGaXQoFCggo6dXBU39mg91AikiOthg/eLY5sds
klR98MowqW3DtScr6QrIJvZK+5hIERkwOYxtbRwKRHr7iGM1TvpWqS1demvsjujHvCcF/UGTiRlX
XSWVUYq/RevUXVQmpKkCCMLw+DpuNMKI2wFdYkGppc3T8E03QbEQDGQaBuj+Zlpv3ceVFOZPuWJn
9KnnWlKk7pgqubSROnliV1ZGcgRKC7Wf9grEZYPuowpLwuu2BALym16rHfa057CWOVZrZeEdM1MD
xcneVIabaqg1ZJoFDTWPmqkmFBssnu8pBIbaTR6jeuBmQ6KkV2ovGdabxktaBmZdQrvMTTmVw8LL
CZDqYHrNK7ghjSON78wpNW6Hum68SJJD8mxMbY+2hR7lEugbq1itrS1GsTNyoCO1p8LpIl43u7iK
syxyox69/gc6Abum4U/MLDmQustb0GIlfZ1vwLlZwu+LUIE8WigjgTrkah5jdh2d2vwag0uiZjMB
O9cD5N3lw+CmRhSqrqL2Vb8ZuZ5JzjBQYmxDM8tr1U21smzex0lF6jNCfLNOOkFdPIw9d2LNLJXv
Ngp7E93lqRQJvu8siWvQ3VXKWCZuX8gRmkKTVHSJwV50peTNTqrzfpAhrmDGWh0/GlEaIxG9IhzM
1piwb0yN/lKJFpkqBIK6YXip6iqtvnfGpMp3fV8BCEdjk2m6C72EHq07nuaycogTRaMYjskrpu14
b3BrIxGNRM+NlfFpXxm6JCF2yG3vMimXIKemYKrHLbtuBIFRJjVKlbpWKE/q6GiUyPDjHj+aY9dD
NS9eULzItI+iIolMUBACWxZWGYasfOWt3cj3ZT8lIYZmcKSkH4nFkyggGWpINWbaeql7TFNUOatJ
IvmDSmui+vFYh0CoNRgay94qUugGE7UtqTnUQ5pl30zecpCbDZmlNwCpa+O4bdo2Hu8htWnQzMuz
AXYd0vE8zq4qk1pN69igsGfHzmw6Grp8NKWpdVJzyKNDZ08VIMQK7ZMtJJgkw4/yVJW+F3RKetC0
K7HOHcw1qMoebmbGx77skvSagSSe/oKUEs8a32DZNsRZUr2CT5zfFqSMyRWxOkBLSMP62mlkNSpe
u6njpHXbts1464RWOpUx2FkrafoHbOO3xOX/W8n4M5n5LyXo/x8Ulxd55//4p4b7hba838RJUSZ4
uP+pVC/k6MW/8ae6vGb+YUOn1ERZkSBvA5D8n+ryRP0DhQHQXYmpIEsk3P9Sl1e0P8BEBlY2wGAw
NQS533+py5M/oDkPUCoCBKrAwMOS31GXB0vKLEUABzHkRfG6w9gXBvDnNYo0Gwe5MQbU+pH92I92
NFbN6DSYATce4lLuw2syUHOsXbUapkTypKRP1cq380JpXklEKPXkrLYoRHqj0E6dWMXs5dMgARfq
9Lgi6m2UGKjbtgRyQ7cazboaOtJsUG7qEoqJKK6GXLrtO7VKD8lkcf2mk8Ce8zyivCeBZYxFiGle
1JUZSlF1q3JVcXpVxd26wZhpONRXeqVKsXZr5oo2eNWQ6qUjQ6lNkx9S3HTxo21lOSYkcsoGI0Z8
12mqaZt8kBq5vetMjje8W3VSnNo3OtOkunwgVDU1/jOXVTsj1Cmb1uJQ1CrC1hhv2gRAhWYPTrRi
fIkm2eQBMypSXvU1qiNbM+5R+dBJ1tmt0xh92hztWi0npBF1UW8lrdbYMZbUAn8xazIQZCDKp2ka
QrNkKnRvsqeyebMHXI+jW/SVDcVJDHazbTWqprWtU13F/HpUD2bQRjrk4xG1iqhzMqANIr9Ueebp
YZpIGznRwu6KYDCEBaOmlj/NrjHlrRxFufwcFZMJylelY/y5L8sUDIPGMNm3hjykwy4uuG7tmarX
2UPXTmbsa8jBYlQarVz1e972dun0PZeNzK0VKS4wKjgpfe8ndmJLx1gn3VD4Up3KbKPGSa8HyWRm
ZUAzqWh3YVrIyoeklqR/a3owKJeu1RRTUbvVZMTGPTHiFO+sojHKcSM1QzjeTHmF0VanB7TBwBYN
XU8OOpyuu4krFoVuruPtEDu9PsqSK9dGZkNVg5d8Sw3boh+qhFFxl0x2F95KRhoeWdoUb+ZkaB/G
wLriWjUrHYustc5+1TpshMvtCX9hq8Vd7mgV442D+FqU25ZGceVSahm5N2R6/loNcqJDXDkaWZDx
RMn8wY6RU2UpBmMdTa8UGiR6xspdrCWakftKGtWt38a9WsQu2B5HqFvWEPzxw1zCJ4delI7EqBhQ
O09srnUPyKDCuHguimzCIxwTsJ1T0DL9kMpGkXYDvnjuUKZN2bYMh0wNdMT49KfVdJ11bJUaPAdN
3UihU7Zho/pFkkbJjZVVVfRrLEdczZNa9kYwjlGopW5Uovd/C7rEPmFOEiYT0Ey1AsjRZHC7Kdym
G6vhjUQ9riKnQtzTN3KGiVwvIaSUv9EuHz9w7C2UBywl4R4EsKKhQ18KFDaenkasd6x0TDhoWLsk
VmVHMQe797SQZnhi97bFTJcluI239agnxSOGVkHBzvpG5ZsSPjreRDEzNSjOWsyI8CCg5eT1dDRq
j5Gsz7wKSRYFeWCpFZ2P6aiQIBq0NT9wOenKja2RFOPYiDcW8t1Mx78QRhEUTausjt6TLNHVl5yH
dQOZOcPu7iyjUNPEzaNOURxuK2a0aXQ7Kt6wrMZ4N9qes33K5TQuMImQ17HPNG0YJ1CMGBMWFurG
j4yaB1MuSPjDJuWguFFSSl1QQBopDXiXxbiPm9gK0qyNAHiNW+ysLo8DihqFmieu3tkx9fW0RAZu
TuPUXcdxrCo3rQ7U4HFqJLM6mGMGfK6m8vqpw+xQE0xcm5QgN4gZunhqDDxIooQS37IiFQKBUzWU
DmdjGLmDkjSZO6GO+i0ZkPS6fW5Nmdd3I7yr4sjhnDjK5McOkB8db6K6CDejjcLIQc+0ht6WtZpA
636kU+U2loKYnY+VPW5UgzPA8MwWK1YqlI6svA0nh2K4gj2OUl1HASvqTL7FEMck35YdxQummWre
7etxisL7ice95TedrYQ7bShG7VpBnai/RmO5iL71JTJKV0rjPNyo6MP+RBF8zCrcPwXN90iq+xKI
LoObmUdT6Vc+Rc3wokclJHtR0I10vxlHFXAkbg7DNm1Hs9jwIYwzjAaRqpFdHup6DmCykpbVTiuq
CSzFDe3qvS7HpLkas2lMrpomfRlGufEVDI0cjBaX3oYZhZX+oGbdmJsSid7kpVFLS8hQUZpuRr0j
suTY9mRnoCNAC5BuCi7z9EHixVCZgJOHxnDM8swKt3JXoQrk5ngd2cUj09o+fKtQIjQg1ldIOLCO
qUUpKuulDQHG0MgrxYtLJXrqjRw4PRzR9F3NBvwj7hscDwcY8MTGY59zMPMzVNeCoVRofpdTSYn9
qKmLNkiLEhUQACoYCKh4ou2QWfZDYA2k/7PQ+P8Txv/C+NxXGePD3/9X8bfHgv39f//tPf/5t2P9
9/+T/0jKj9MM8vOv+DOFNP9A+RHjscBgAnoiYyThnymkgT9BGoiqPNDSyCQFADcv6ib+n/+l/CG0
OVTkiSic4kgQNGs4sNj4I0n+A1qsgB3jP2AaBgePZv5OEjkDp2KQCEkqanZCgwEI94vSVpuUucnM
18ZDSWT6KY8OCUbusH2D4WFJfUyOsrcO+NVEt+nf9dl/WFVQL0QajDx6nrlSFjfKYLyWU7sNoX8G
cU08uTpHIh8Ff8zo91Ih+1jDfSwbLh2+tzQPeN66Ialv6qZ0RoilysqtGd1L6Tsxa3fQG7cj20pt
3lDDATilcyodbcEUtxfY6KTea3EOqsFwx2bYxNpjV71r4xAwWXO7SfPUkAXExmEyyE5vd010N0Qf
LZvcUltre130MpH9259i5SqgXnAOUfg76cQ1vS2FU13j3R85GW6pMXGr4V5PiVdKzGsZXpqoOWVN
6hj2nhSNY5emf+Kyxz83+m9IJ45FkjccT5qz7UdrWPwEvE3ggfC/C+yLofIp6VSkn0nmRTRBBQaj
qcDQd/bh/7L3Jdux6ti2/3L75KAuGq9DEXWEw3U4Ogxve29AIBCSQIKvf5OTmffubXsc33zt18iR
OfJkmgCEtNZcs4j0d6bYn+b9H6/2YfTY2nNjBBbH6MVaTXXsw0dhvxi6uDA6z2y4mybiBiKV+sd3
1mFfPOqFRIcgATC7MAX4SA2hPTd5pYd4HMusZvIORrfwjahSWoxnSXf+iMxdAP5g1JHyLSp/Wfo7
C/RPuWdwyvrjJyzY9W9vW43UqeQ4/DXqGnbtdso86IGPIEuurbTa5WmfjhkH0e9A9hIc22Yz/0Ti
6H/8wvErFgIcngWMJj9Omi2DRxFnAyo2EXPoImb4e847lHSAStAc/3cD/cXawl/8tLr+vNiH980H
JGP1ACy0oe8JApPM1jzVzNqj5sCneFG5dxStmfZUZ7llp34JnxSXJb5+dHDiWtOzuTj+QNRIBxJ3
ISAaCr6Z81COQIKnDCVyxjHTEuOP0KgOrY/Tr/UzdAGxzElKu3IbdC8KAHYuT3kArgyrUrvf2wS+
6GXs5K8+ZDyWvEU2WFxJNACB2tUK2TPUWvccPB4OBLJ1kinsU3MeESaCkY3Vp0HjrTUr09mBksVC
UcQMFBwHWtY7x7JWQLuyPNIbv9aP4JMk7lxnkQGP0YBlrXQS2243VlllS2R3H7C4jh4C7FMoweKI
RJnhvovh54QhrN3ad1E3xpGJ+U2tz21Qbnvsasjqiy3P2IwGRBIcVqaDiN1C3jZsBE/0XJVw23Su
yBPY1HwfIZdI+68usMk+ZzGybtc1tRGFXKcRoFU2wnOn+SHzNxR/sTuDBmcMgBt1HBpowIDl1nn0
o7HoBmYWhzEKV94UnCxHpX0fZIV9LVAaOoZ/gY1iMhksmeofuioSCATiOgQ9F/55vHITA76bU/6K
5xKj6V5N9jMojek0gyhCqi1SYp5APUuLAbnBFV1Znb2tUOP2OkhGzpLSJGezhBfT0G8MZh1dazzO
g31wuzzlXbcq818F65LAwkbY7DWiXqcCLUWDCJ2elrE7wnprNjd2p35WcwoDF8fGMCRMkEwFo+go
CfIXy+2hQx6drDSuM+tWGlEuvChS06AxDfTeQovrdt6dNYEF25RPDSlWAkSegZSxwBxAdEY8WmMa
qRk1f3W0qPMwj92ahrDOld4KuRUx5I5JAcElGPhpxIBCFghqqS6WaFawm0nd6jEy3LSt3KwazEQF
YwaPT7yye1HscMB1qljP9aXUdtJLkXQupvV9dKxL5Oriv6OizLzgxSuiVW2UOOCQgAUVPDAtAAAd
jpg36gQ3NtM7q3OTyIFsDgQy34/SQOeraBqPZUkyizkrEGRXrbQSlxqxFHRboY3OB5iZmmxlR1Wq
6zKZZzNBYb1q+Mm3fkXiaaLRrnTYDZRyd1o/+BFNdYT/D4Bl7Z9puO3xoGtLxoZfbQ2TJXkt9zno
Bywvdmjm8KLLsxfQXefSTRjW8dBuynBvwKOXzzchIsMYvRunLg49BP3ZdcoGCYfG8SDgSYbwueBp
cMhJYECUQ/hfj3pTWKCttdhVc7ma2uFotPmW1WrNWXsZSfcyeOSxKpvE8QagD6+5Zd7kNn2cZ7IN
2jnpVb32ymPfoGmUcywqsoIP9mai9a7wdGx4l6JxbwwsMsXp60j0Ta9oCqAqxlzt4Hv8yY3kRgeQ
mJosnc0iFchKIH25ZnS+B6C2EyUCMDVfYWqO877KiKNxZw1guhMZvBOwscfR0NjNDrLBiWCNJ12+
FdhKemaseMQ2U/cTuohUmDsf25xyadwht6us9nWUJ2VnxRjIxsIwk65wEzXM61mfwH2LlY9yI7/J
ByMJiJFocSD8FdSVzMbSyjEEunArP1ciPwB6wbPxY+ZUa22C7i7rzHHqYwefEFeDrDEWm8lj2UBJ
NpPvKMCfvIlwaoL4i1MbvBVQqT9SJswSDVLbKZyamNvDoVqBCgR/6P6AaEP4hGU661L+SDRipJeb
dzffmmp9HNfjyqgcUH/DB/KL7AQyC9XU7IfIjBv9gHP6oe/AVyiSxRR7/s5+8XM9ZmN8vjgHOOCO
g+f5Z5HglnNnOupNE5yC4U3TPvQGBq4dKDlKJH9/PNvfXevDXFmPhLSBeiMwKcgieGWBJBKjP07K
RGTOiq2s/WLlJfGIMdI90O2EhnUVLLndx+/m9kuL81sbsNShS34kMPYlCA5eBh/uG5Xb6Kjx3W4Q
oCnObWGugmqM7ZEcejZvfZCiK4rkg97bwlDxuwfxuUwBZO5HzqI8MAPzY4KKoNg3Bv+6mKAX+/w6
r8BfIAp2fyDD8S71D0PKTvkPCAJB3OEX/li9mxd1QAlRrL6tkb96Er//mA+EDT/3enf2/vVjeqRN
VGsFz3l7/50Q4hMfbXnmv1/pQ/shaBPMlXd11/UJvQ9mlgiCS9sbIwN8UCXorxIEwmO/ivnxOyaU
/d0j/1AMAz6CBs27ylSj6h/ibj8g2usCd7M1h1d2lh+CUw/t59IaTCtQL/fw5jzL9bT9nmDxRW/w
53NY2IG/FeYeDdpiQmjz2lmJhN7aeOSwW1xY3I2fDPtv3/CX9x4iZwZsjsUr5AOFtUEyNdDha36M
0kW+bqX+gKoULo+LvQTZRLBePLNvrVY/UXOW1w3aIT61xZsEG9qft2kFgIA6uDMvaePwQmf3rE62
qG3CFD4bwe2/trS9MGNNMmfbb/5+u/nyMSMsE9WGDSnVpxmV8mUeBB2uH67Hw+Iri3H2qj1BtJV+
byn39dWQW7pIVNDXfhJm543ure76T2a+WA9+EqYLv7HNfMyhn79Vn39kHv31dEHehb8NUJxPKu2y
06Zy/7mHVJs6SP5tZinO+X7Jdv6OVbe8rf/BTf65YS5k4X9f70Nr1SsA+oZ3Jd6hH4GeULy0H9+8
sO8u8WFPrlvuzoF/5amZIPjGfaoyUIxi/56cpoNMmlsV+9+YBH3AoD7f1YcjyTIGiQTyq1vDirB/
MmCYhzYuGbxkXhfAn9jt9xuu/fl8/7NJ/XCbM2tCP+yQ3RpDmfkqxApBGGt1gql5+mbf5/cBGMl1
bO3gibZBTgG75pn/Xbr7JyLsX+AAmnIIVzDH/aQK6gVCHQsgTMNuyNTTDBtNH/hy4q3Di5fALkzF
7t3fv97PC9YKkMVmInsVYN8nhZrXih5Wszjl3Aclbrh++X/48zhdYPqE0finAEfaE9/qXRXD9T51
eY/wvOzvL/BJSLU8MhzWEIksGuxPdGpfDqSuGxWDxFIGCHkbXlsXLtV1t6E2KJ2ouHUh4mGK0gkN
TPMdegfT8a8+wRAKKhNq18Uq+M8N1Z9rGMoFL1OpkmkAdzQsdkRCuTUbmOA6acP1um4lLG6gb7Fg
nzlbMXKx4yHCuWY/k+pH3W7d+i1kNENmFhZZg3Ea/qXBgyfRCmOCqJdJa6Mv7ODLU8+ZxZErGpDU
F+ZPw0SoN6+3qCST3sWwv5kPRfQeBrDtNKaUUtiGkrt6mVz477UFgz//rQMCNo3QnLjFTiIBj3Uh
8ghgRxtgsNic9bAZKRhelOzs0V8XvbXPy+jZtEmSe86WEeCy+KFOBBa+a23t6NSGqIE4TwmafeLQ
dRNOW5fJWw+zXzaE6Gdgu4N7bixQYVR55ca21d4DLHm2IYwXgm5MXHO8uG0EIs3Fc8stSu10bp4j
gbBj8yjw42b8pKEFWjU8TPM7oyIppUoreGuNFKBZUKUt6rRa2NsyaI+U6BjTnhh9jtPC+34WAFMB
7k0qNSs/KdudDyfMMVrR6F61Tooh5cobnsz5hoJzQ3yeDZNcO6GINZYMWEIbZe2QhRznnUxy8qzo
CUOVdR+yZEYwXD++MhtWMCD2URhSyym4E/OQWOA3j32eVGjYXB6bLj3At3YzBH2GoPSzjG4ndqLV
lLju3rdAK+jfYJZyV6mbemZxY+LqRKUTcArAJ8ABFAyw+S7qm3VjPIa+kYXFmPU+kq5z+7Y1msQf
dIaB+5Yx9KMQFs06ZuOlrZ4UpqwwPd5ZA89yFw/EAeChXwMNvxC20NykiGFTGkdtuw28Goqd5oiU
nLN26W3Y3HvIHe/0uJYhWSmChMjqPKGLx3Q/JeXB9WvMKMd44M15pHrnG+NlRgih3bxZAiAcRnOh
unQMpF9JNhgEbsQAy8PIQGj2nSqDZaiWevQhr8ZN1ZxIE2UTuCoV1zEHx5bmbZwbZ4tASh7aSRTd
MPi2mX5xXsir5LV0jyAlxsJ5cWAGqNgDVm9WeVj4QqSt1PhtQ9YN0dabYO5h72hVxV40nOf2Ct+0
9Tz5N13AV33v7R3w4w0DPgbVDwn+S6cBPbn+eqrYlrYGWAc/VdEl/tQCizuRUaeeUG+T1ayBDiW5
CtMJtrLMrBMBqgFrXsoKgFF1GCV0jsEDaC9radcgCvxqvTNMUlOpMGxvOYAhHufqpu2rV2zHGVSY
KRJNt1I/lMjTgJoyrdkjp1ZGwtsOjS/iwEExASMUA8wF4soGAx4JtRP7QX5XCxrD0xzDkelBSDcd
yltJEPTT8FWDmaN762DBS1nEUYCXAzxOIuSI8r0Pk3W7iNZFc4HWKdUc2zarU0GcVW+DymaejE4D
Lg1XYEUkBDjWGB6Zh2l0OSD2o4rDmp1kXqzK7r0ZZ+jV8zQK4Bc3uyun1EmImM/R71Kj1ysJ6BLy
2Nix7iJXbopWPwKWSDRvT300Xiy4hswY40DouJ17YLuyvhrjCVGTg1SrooFwDf/uazwBF1w+cAL9
1lsRZDh1npkF05yYHj8aNTgCmGCBQJSNo7Epe/UaAB606atX+efSLB+rSiAtAom44CfHJLodeyfF
sXzwQ74vpm5vVudOXkZsc4KaGwMrB8INjJ4QOAjVTBAMW2cMH+APu++jFuDYqG8osrwn7RxEb6ee
JXeV0aWeow5cyJ0ywxswAneDWx0qnEcESC5EnHEgi6Sx/Wzu6Ypjo5tZse9ycw3e1LHqu3O3UKyw
wYbNm9DFGilZCQlNpIoCny0jlkpT7qIG3/hAwntY1KZTICt8AyWJK3s44lxJ+wYuE7pbgX98bUzv
pvG893zC+aSiBPOnVwbbmwhZGk0Us7YDUIR8JAAuDmBT6nmHwXMSr3qmrbN2LXE3B1Na4zSLDGct
sJcQb1+RIBm6ctVgcE+M8erOlzEkcSRPpovNBeRV0tlgH4PEFTnrBpsRKKJrK4/eSPemESIHNsJK
goBLKUhC0bSLvO69NqJdz9RbPkR9CnzmBjQp5HBGQxWjTrq2I0GApQO1VEEKFoP3uZ2d6c2Z8zsF
nJID8ZLirm77MuPKgaF092tc/nlt30jAjxCi2F5SaYRt4nOgJUjgEvOnfB6KePT5Cvks+KzG4Nau
jJcGfmpFd1nW11xh6ICzLiqHO5s3W1qEF+FL/JSWYMJvnkzcCpOYcvT2u60Plnp0h3o9YuzIKitu
wRlSHCJMH1aU4JqUKDtdDmkbbRI63XcFApSbPDM0S20YbrsOP5QtOPYLKusDdwGIazVPHYUThOAJ
rBRi8GIBDyHNCt+QqZFoRci2rq+OAJ2ZythjbhpOQOv3JnBky3wNVH8TFTsbh1FbiduC+9nkNBkx
RKJluxl1QzJSCdwP34yYNtpEr2o+30YO+PoTDEJVmUnXzEAzOpGg28ougoo9TATIxTSY41BifkAv
IHJnDnammj+PEoV1v7J7nOQBkhs87B4Ci3mIS3Do++6FLWuVPA76hohzMxy1erTAcW6ImWnmbAvi
YYBCAI+GcVi6sO0csraA26s7AqL/wa1zRXqA03c51Lu8fDSidi0A87YatQSEjFWx8YsoC7BIe30v
cnMn62YjLJJy9aMVP5xxO0x9Wk8HB6hrOM07n15zeABQhG3qCMRIu83Kgid0aFGE3XtSxQUNM7tQ
65boF7ezL37FDyQ3U22ozONiyw29hiVe7CoUNIM89PnwNJpjDKJVEsibBpvKgNUgOCYxNJl4k3nD
pqWnykFVAaoOKboN96FDQ3hwh5FC5d+irV8btsik18dO62NQcvYGmdaehT2gwHFU7xrkVlkW5ucW
9pEJ7KERKF4Ao28lDhXtb5Xo32dwsghkzwzGci554PyMMg2EJDQbSJdQHoYpRRpGEMH5m0k8WMYr
G7GUoBHwwtc2Rw4jKjk5Xar5WRrfIQRfNpww9I58+Lt81u+Pld1UKKiXKBgjDvbw1j8FWbBekKhq
VcJ4/rsa/i9Y8VMX/dsVP8BQAwVbcApxxXytL9aqhDJtflg6P6xSgH6YfcRtZv74zj/jc+8FKAYC
QAATgLU/9V6osxrHNl6gJsILewnYf9za2VA4oicBJxit0UfBne4o54O4+ozEQfPTd7+RUH6BX2F0
DGvpEOkEFqCcP/uewVOETxJ/3srUBJ2XbNdKbXy0An/f4X2xHHAdYP7gT7uYAHzAJ2nrS4g5riaC
cix75/XPrfed4eIXfTdGbb9d48MCqMMejFl9dY/ump4goUhQWh/UakQcI1qv9bdmqF+8+T+u9+HZ
KRnxmegr2dK9TI23JcLKVzF4qWvnl7GzN9+ttC8oF3/e4AecCHIpbJoacLLK8h2oqr+cJU1npTfd
xb1MaY74im8la1+05n9e9AOkAlYwPF31ddg5F28FR4fE3Ea3/zsDxq8+4cUjGxYxoEH54Er9uRoZ
ayM+aSDJ1Sm4zNsFw4X74xlH8j1qhengbsznPKHfGJp8+R7/56ofc6vmyO6CcLxqG9MnXmV8ZN8M
Jb6Cwn6/L2eZE/yGSjcwKrItfW3Rb5/1W7h20ipDjgPK8Ta24aG5WF1573//xX394n67rQUr+/2i
jVi8XK+LGhtGj8D7xti72hCFF/ff4sHL3/qw9+IGke265ON4OL/+vJY1WMw0zOu4oifjr1htmqgz
5Mjp9C06+xX2Dd0mRnjwHzfhUvbhYc7BEAyRezV3SLYuwn21nzd+6t/3h3wDl9VhTNjOPdQrmfRb
f/W/YLl9catQ+y6GbHC1Q+/y561G/uywxr+GJeTm45toL9+8tq9W429/P1rcTn57bW1JmWrzKzlM
SIf2gZmCLj7GGPZC0Mx3xvlfVtX/n/P5XyFW4X9znD6JhNavP7r2d37n8j//J70TYh9kLYDEifA1
GJQsM0T1U8j/81/hPyDNwQwCISUO8ieWKdy/yJ32PwD32hgEYbBsuaCK4rX+m9zp/CNyYVkd4YhF
PYTdLfyPuJ2IYvljCcJDC0RRHzUHgEoM1j55FbUT8MuwrjPZt+Z7buq5XxclBCVJPru6XXMr6p7t
ImhRpfPK/1nkIIgCOEIRn0nudEEKQsaodoPyrL1b9PXNAHXsc0DGoAU+LyvkFAYy0ifQpOqbUQh8
VhqHDxxNS1HfoDk32k0uzFCkHJU8tq6qKQArBN1z5OUTTSK/8OrdHIz4P1r1BJPLkHvyZvas7rkx
lrmvEaExc7rR+1VBwhQkTrP8nYDn9bhypQnQwKoM633yc+JBlIOr+o0RPhVBp1NDKQ/0LocUJ+IF
iq1zEoDOU4hODHcus8xoNfjO/MzrUqeQDctDM7rkJ2U5TZ0KiowTEyV+Xwkt1Ikrn9qJkqONbnAY
8J87CDR+9gUNHgtejgBgTLdeSEM1bkb+BXi6bJyhCg7mZyJsfikg19oEMweoiqyJXxHUgBdZ2voJ
qET3LiBFBkNJUv8VlvB+n/R1YL2bo2fyNXhvkHnliMaBIsUaQwZyLihqW+h81Rb8bwGPV8htbidq
A/32Zde0aFMgZY4NPNYTbWcFYxU12TfAri2QfUM+vDVj2D23dp5PiHiKyAr60onHIRqTO1D2DJ5K
EQJ46gITeqfACNQrVbQq1hMFIy2bQEs6AY5vAcIXXf1Q+HhHnq0HEOOmSO5tIwCFj7kMK4pDY/6s
+ITNyjHpy2hg2gpZM24JCD34WbnUT0pIrCxuakAVI4S9dtcAcytd580LWlyE95P/7rMcjSVES0hw
sWssYOIMsBmwzR5c4a4okBbsgZg1z/1EU5BjnQtXAz3a4Yi/wEJPoatBdIm9MgIWvHlVND/bVgUv
oSbUTwhWCE4TEtkvBQYo6HiLRm3hhgW8IJBNBbTFnPOfjlH7/p2LUIJHaorgMbc1M4FNlQbiaae5
lODkzYFKgqI04LPDqhxBfk1QvnpzBVHJXNswzYMA/BfzHXbOiwr6daSxAy8JSh+qG8MasGgbw2+O
yi1w1bzocYKItuuepCuAnkL9u2mbhu6cqTNSPwCRriWieWl12ztxKQd6CcECg1BpnvHHywKdoDnM
6EDxXT/Bq5edlVsxpKk0jfilOGhAE5TbyBvp8/bqocF/NrhXvHV8zH9GoC5uK6Me640JRdKFy2FS
ST/l4yNUSljpnulAu2dPMweJo+6jc1Cp7qkeiIDVQyCmdUAZRCbgcjoSjCUmfuUNfguPTKxzbEhF
HBYq6uCtWVuHrsM/1zLE1iA6R/2sW6iG5NT4gJ4qUZy9ri5OYYFXVPnEfK7dWt84tr5EQuErqil+
A4kwT4C+rTixqIa8yw3qaUptUZqQnLTT8ovrwobevHPEIRrkvPYxOLdi7TllGLcExhlbYavumVVA
OtQgoyeHwZUgNWWBG6XeuDw5LfDrq1ptrdZlK1M7xjOkotBxQTpmvVsekzdhjzXVEi7CDObW8HrB
/BjEGkPZN8jLAqUTuuK3UUIf5BAc5eC51+JXN9dAPrRFm3FlN57x3LpNdB4Gb/QTrAZ2sXJl+Qkr
fCxzx6byBiZt7AwSQLFX2gUkOEG6B4NnPGJE5o5kV4qopVlFqHXwrc6EA4pl34Zd0+/gqGo855gi
N7ifAHiaLAHFSaxTiZjPGlS9YtBo9YKuMjfa8lyxFtpS6JYKgcUOr0uo4IMADp5ZOXLwTUGWz+Fp
5k7zWfvRvIHvZ/jk9LpG/jVdFnE5UYgLtG0ZcFTtGgvglCGwetlkPAdVXsIUzZ/VkDTS6LZ6dicv
00Yw3ZB5GN4hHPd/TRTU2cQjvNiYag6f5OzzX61LjJ8ccvA8VWri7Q4b+jylkatA2urxQEVamC2O
CqiGvAer7hoQXQIfTggM9MZfjS6xlKy83HLHg/gaKnvpxLA1w43pYBQwqNDA94cuD5NwKL0TQ6by
3uhM+IY7/ZQSSnuAP0ztbN6jBqujfppjAmLkr9kZ2FFQWh0rpwfM3EBYJIiErSqrkZM0ckDjhlw3
BKR/EyIfJtmjhVgeIGvAmGFY1B7l5Ptglxr6ODsjoHMMX1d5ZFfpIGsD4oVSrEI2joBq3Hox7aB2
vYfgv1lPGKPG1Tw34KBO/mnolZlC59duWweq2ZBGgH+EABMen3X5o6qQLjwK6AvttjcyuN02e4pZ
Z5LrTvSxO0VTVpQRzQYHFEVVe10yT55/JTmA30ZOJKPIk0ngqQlZmqNNcHMxPZiA2++V51SZKLvu
Hpi4dRZeUKQWVI8Hp6j6O1IN09YqBhhMw7Jno+D5ADR6iBCaaYx2B/Jt7x5ZUVWZdvM2VTA9Ac03
tDH0rai98x2SrxojH3fYk0Aql0o88Nzo9oFTlGsSYv4CI19vx+GHAAuP2XylkWmsuhDgLOl1PGOU
F7ip44/1UQakPSDJp7sB3ZsjR4OrNOJts57n3MhqTNtiVA3lumhdbzWQ6pmFAczGjaZf+6TwTtwz
dGaafp32ymF3DTKjskXPnwjojdO+CK3YNycrNSgQbD8agvWEcLRVZTbe1pZKrYY299dmxDH2lJgX
d56ACribrgXwtxUHZ9VPDDcs2liSgG5bbrbAuCtIxDq7xN+ywszX2FAhL3GPPnOGNJpUv9ZQnz6J
tshvOjEaCVzgqpfB9AYIrvHLCTdFIuqe3s7ULW4YieYUgtRiI1GyPA4l6V+rPgIVJIRNQx1zgel0
v7hKVINFt2Zd0KRvcj/xW8fflb4Fo8EWEgNLtf5utnF7vBTs3LXdlckZHoHKHF+hjy5iCNdoBvEl
ODpzaK0rxyx3qPumQ1stdQkZe3Dt5ubVEdzblmooU9obmIRHKBHI3Jd7g84ykbVf7+c5hCI6J/kd
BITmFoo5f2t4kcqKCUR87IPQ/fizXLOWVZkfoArIDatPxBDSbVPa7o1dcAc5otSFMQMz5bYqbBCw
xxwu3ZxFW44p70PAh3nvDg7LgmmwY2kwZ+NPJua/Jl7jam6wzyS0BlHRyWtyT02H3M/WZB6LrnFS
rwycWzjP0I1tcEhPps7ZzyBZb4hrMeyojYeeFAYdsURZeR8MlQsYv6IIVe2DZmvmRvvquqV/ZLaA
ZioS3kWDdPXaRb1rYOxtIQcKSsgazsnUK7qsoeUisy6jQ4fPZm+OEb5kWpcvclLGFSYammAtz+Mj
KWYExXZakBuI3OdsMsCLgeCxK+OuKeSviE3tpeQS9BdP4Oe0IMRvC0sEG8YNVCe4KF/NuW4TalfA
76ugWYPbK/ezG8gMW6j/XE6G2FBCu0Ob2/DF0RjPjL3qUlZIb8tLe15PRcFWMAvr0tJl1RmeN9Zz
kLczMsibOfUGz9iXwiWnIfKdq+MFzY5RUp1R5LBVM3c+KP4dqkkroP4OdSZwQxyYKQSW3nocB+tW
Udd8RWUjfyr4DuMrcULoVfswcXUDfUmv4MyJ4cchYt6L8JHZGVAw4nq7L7LGwSFmS01WLhDWUzer
e617DHICZ5XnstnjxXdH2+Tg9UXiZ0nxVViTr45U6zc6DmBXC/C2Dq7y8nuIrfQW07/owVeW8mOF
u38GgaHFIcHBmKhhqIkiqVYbOIaq22CyrPd6sOzMc4amiQkOFRFPDibD9uxN8Cw1C7T/WLtdDCFY
22ES7NGBgxzhQXiQBZ5NMYAq8M3dtg2Kp1uwc5pxL6y+r0H2Kzz3tpXMvSd+j4llVeKBeIFGjnhU
CgS41MtEUcE6Zcdnamw4h2GUq/GDkGnEYJej52bEqBFOSgTfZWhWOBMqbA0dc2D3hn5mW7dUGEkz
dN66HZz+2YVPmL3SHL1S3DtGOaWBiSe8F74vj7PwG5ag9ike4IBgbjsXG2g0aPXAiSVP7TQUt5Q1
TpMYAVyw6ESNY49CCA4Vumgx/MnDKpP+IjYIcpDckTrXwe2g1G5xtiLIK9ou6KHjCXq6g653viGT
SzI7ZFCfiRGHaNo7+NBWyiKu2s+Blb8hwHNpbK12XYwtSxApIGCkpZx+PMPDxmshohlncFIU9OyG
4y8TFPwnP1QdT1nJ6NF1i+E41R1LeKii29AYNJQe8H5JDCO/k9RwYI1hUOMZBmfGk+SuOAgog2+C
0XY2DjxcIZ5w7Ggn+ohCl6iuuduUB0SVt495M/Efg6PmDRyzf1aUOqkowgPD8Gs5Jt9Rkultbjv7
qIZRk0CIKZu2UYPnMMIGJ2n8CvN83AT6GmziDuFXQdxyU2JbSOAyhmFw5NO91zaLp4j3VpHpfnCj
RxzYfjzn3SngoF/0wCZHDgaxi3NR0PvcL9sYZKi7MBd2RnO4HAR+nyLoBmKpzuRJLtxLaxtzgs7i
keTaTZCu6EAGpTPXKaFOKucwgXFPFkjt7mhjbIyygNEG6XfEGY8d6c7QTzwXAR/hBQDyFZzqN8GY
q6SqYCWMeeAKaDs6rxpj1hLldWpbUb+GHcu8UpS+iHG4DazqLYBxVWzbDDSlGV7mlPAX7U7vwyCT
YRzPVti+54W8n3n71pd1tCY1PIwmA75P07X1mtNgYpBvDrfwrupjLWrM0ihHb8G2Qr/oOr8Nw/Bo
DuSuCQvwINpN43hJF7yFnQKtv96Fy5S9nbdQ+N5L5t1aU5G5o3H/f9k7j+XIkWzb/sqznqMMWkwB
hGJQB4NqAiNTQGuNr38Lmdm3GGB2Rtd70zvosi7LYjoBOBzu5+y9dqHU21EJ3CQpvmdxpaEq4rNb
J4kyf+twWBmWO8mqsIEdvA8suQewkuz6INjWmfUqVf5Ibzfbi3o3IkmZ9kmNuRS4AiJd0Q684iEX
umM59iL8hfK+U5o15ZwroQ34C0vXMvv1UDe3pWlccTY6qr6GyMW6qyt0u9IN5x7iNRXb8rBhJCgQ
aGNi7CwpGUN4s4IOx9cYrrMqWWuR1NtTJPBHMnvxqDEdKSgQDBVPns9uLSDCb4RfBU77BizWdgi0
1TiJd1GIgsfT3kukPr7vP6RBe9UF0Ubvyk2pPqT+HO9iACTT7oUMFVxrDt3aiKVDPB4CXIdFfZ+l
46ZFDCSXBKgk4n1W8YqqADS0uHRUYT4TYt7CPceYjie3z0LbvQu6RKP3XYmi1xyY0yqK850MT86U
8oreq7oOBPN+KLtjH32p+uoLBSLUYa8y8JjmVuxw73SRMzVoJoCMhBEMyYSjQD7aHdxFHXJOZrWO
bHBUppJhR+aEeUkLLk05epKm2Hf16KsWsrPLynmG6QCvPLgFeVLf1MObLxEeFw9ry/DXAl9TBT1N
NeIrFHtOlPphUPpDj56rzbNnzttOrD0p8rXVAoowYtiuuJo6o3OEyttNTbY2OaWY/VMix/DYMmyJ
srJusBupQ3pUmtBVG1r24zxd0c4J6SZu0KpTx1FKYZ1qwTowD+DdbL1Ct66PTlzcTY2Moqm7aP3G
YQO8DbHl1MW01moaM5JEYToUjxYKWjg5nBCNrRcgChl91yivMSBt84lfSt6NtWDLY/CqEyEkoiSQ
+YiJeNQdtv4OO407pTO2UBq/RpwgfUlx9cy8skTEbni+RP9mzBAvJe0NFDLHoxIGCfW2EXlnq56H
nl6xrruG1tx6zegIuvUUNN1TEzZ7H3HdpGXPYxy61iSD2iDrwvwuCPk2RPqSkZjG1lgNcCmObj5l
X/VUdCeT7nTv2Xr/BMnhjgCdpw7phT3V3pWs4lmlxMAjb/2QVyjksv2s3YxJVVGSTFMUOm3oOYNl
lSaOPDEL3MqPrDe43c0FH9f0VkEV8ipOlDNCNXFa66knISCtwnCvC9RgRK+F4auLe6GZDnVs5W5k
iCMb7PSpiXOf9TVVt00xHTzKS1ioTD9Orn3T4yA3BVb8nI5a/dr1LC5gxrZS2iDR0kMZd5r5XAEx
dTzJw3EHxcmpctQiUGCYWGkMzDAiQCqR8hwFpNzsfD8NFTfr5pc/aXswMaXZswvwpCgeNp7qwZct
IllcAxcsrinQTdiOw2GU7DArh/xBFwa/5zMw8p1d1ULpTas6lsqeN04xMx9NnxS+6V2e9E4EegSh
0hjkD2Gey9U3r+VTk2RUkUdXkqn3HESN81yA7rXPRhSkmfccs5v1HopJ5Ls1dt2jwJJxXSpxRs6K
AnVocthSdN1Ri8MOXlsyGJdJXzAnPZFtopjIUfn4oX/wG4/0aY+bsjzeNgsWBExgjCDqslXfRjgD
wdzZAlptwe4TTboOqh6HhJnG45mW4mnf/vNYcxfpQ5eooyRRM9VtUUv0dad0/krSBlzX5VhsGssL
43/Uv/81HlFAmirOnYcl5za16imSMMh2WepUpXZIc9Q76jnQ8WwJ+LuN+GsUyOzktOKa++TsVzVV
NaD84XvM73klqLxCkaBOYXSN3VCTITPnDFr5tNv2Y0SZS4LKIWqK/MlaEllJHkM9wrzbvmsREpFU
TtMz9+53Y5BioaNNYREztIX2gRuaFgNLT+uhbfZgMqqtcPjz1PvNjUOq+PcQi+lgBmY4DpZoe2FA
ea/fNPChfOG9MQ9KAa6mOP55uEVD+8dtA3LBPKeGyrRfOjlldvR6D0FIvAC4jU5KcrJq02yVDXwl
W983xKFPKNudsz6300bzj4GpL2oafgcNx8BSr6JJ5RjFATZYVD7GdtpOxVO16mmMFg6+0vhcM/bU
wPd5uIXiorKGuCv9eThpzU51rbZX6A1X0T64sMJzhpnfXRsOWSgeKjNdXq4fKvWdIvMne9wUO+Vy
DrzMtrNwSbr6x56qn1cGIWYO8RbJaPrhufqwgKCPpltFHyu6FB3K68ImWVP4xBiDjhXT0/qseGWe
5Yt3m4CjuT+KaAZmzuItMPWmHEgMtqPEGdbKWqY1uPWwcSnVGlL3DZ5A98wk/c0aeTLi4qUIRs/w
6d3Ywp7mUrMKHKNwI3fAitMBXXOzR1T5h/Cs63MRu/fr1n640oUuSPV9ZVARnQvIgvz0oDo69DqE
LLc7yDWXT6Yd7eO1t+rvCuUBJtQhdM9e+ixC+NPNXsxbr/OoXvMriJtpPbnd7Xo66BsqgCuJ2D+f
I/QO0Nahu/svnvNvlqKTu76QgtBiJFzm19DY1O/hrtKZdNh95U4IMJznzftqN4aDGHZ15pHPf/mf
rnv+5T7Makn/NTgnhdW4orETxJeqo12GF50t7mgYADOkDu3SND439Ln5vdCF6I0Bz4jZ5kPmtvUL
8Son/YBbzYZxPe7Oe0AX+p5P00xdCEXgmqBU4oWal4t4PwsdxR09rP+P5eLvOb20VRs9BdOOp/rr
6iwEnakzg5iwYZosF2dn8G9fXszzP2SPJpLB0ydp+VXY9vP6lJCQO7iWtQVqtJqvEJJFuJIflIt5
XTwr6vvtY/ww7rxIf5hBdVAWPltvzHtzjiynq2Rtut52Yl0UsdOfX6V+s+oTv6bNUiKSJBRl8b5M
0Cf0NJ9fVfUi5rYCjfhxkdPV+aVp4aT9MWdOBlu8H60cWUIL+vTDY4x/TlJrM2z+3yYpmyuNxg28
M+2Try6S8J2KwwDyAbDG9Txpfk5SlEy7c8kvi6vDcapLMtHNSAflH7vUxSsYy5lYmxHkFr4v2TpY
R4SIX2qvJlMmWfXbKVv/ebmZF/K/V5uf41k6vEtUYCb+y8V4ANinISMpT6TcJEQ30ZDaVfr+5zFO
N4+fxjAWb3kqqzUMbMaQxuqQCJzpPK83jn8e5DcXQg4ZqXz4ueHGaYtpoQcUatnl2VE3OlPAidEs
bIF+5Z9H+ZTfwfMBDAFAGdIdgbtLeWeshVEyqZ4dXJIRtlKAlO2x2wiUAcFx41YZ7NzR7pU7Omgo
dsen+gaoF4AQvpAUh7cmJiffoSWBZ+dciNjph+PHbUa7rfEYZ/vnJ4ur1poZbWxaJEgrMIPe+lSi
bLmsI1vMEtiTofr455vxm+eqQ8dQSXxUMQmLi3UmhwyjthB7+nIviP5lKoxnomrPDbDYb+lxLNFZ
ptgSU6dpjZk415xFfZyu0j9v28erWGyxvDiHAYU/cnRA08B8uPy5x+i2+qV6qOlA3baH7Hj24/Cb
+Xpy8+Y//7BI6wISH4IrCO4oH8ntsJM1alqkyWCHVsZ3GGD/Fnv/r0ryXybP9D+rJB+Cb/9n85a+
n8LU55/5KZUUJOUvg4UDjjrRJuTyzPv6n2JJQdL/mjnr8wuvqcARdWbHL7kkP4XXgCoJgbgWxnWF
J/hLLskfiYgs2UOSa8WBHAj7v0Hvtz8X33rx7x+ZiMqPF+nvRRqkgoVEGBYNMkkSeixzMVeCjriV
qkjualF56PsA5V6vpbZVyjgE5LBcIcxObMUXXsSq2sXESVQdZbhYGdkld/k7aRVPgyhfi+Zo2r7W
HFmQXakTLmIvwf1kaCz9UrMyS3kbaP6Vj7nVVmIfrbWQJcibKMRpoQdjOQ3fS70AXzZmBclUeWkT
yHJIo/JrI+vYOH3Qy1UFq7c33wcpeY/huGtq/6arzdfYjFkn+3ZbapGXFTcqVl/rIR3gz/laaaIp
SCV1rwaJuAmjTH2IdZxwg2ZJNJJG6qEqxdO+hkKmxXH2pAcDWVmqIBR3AsKAXdH73ovXKPpN73kW
ff+wmZw8EQa8WuDawsaD6h1lbDUlq1MLLmqcaN8aReR2lTZQDKWP3zsTNu51aFa+5BbpTMSjrH0M
OkuZcesw21GvvflzuxQPMKrO0EtCWnNC1PjbsNS051yPtXfyhvgtQ9GKWYo5lZZEua2ljvbAMPjW
PiXOpEXCelkhstkYxpDcmNmEy6qULTx4vTBpj8ZYSk+hUSh8/du8k2x4c+K73wjBdSgL2Z0eFv7B
n3qRQAiropyvTmb81mT80naRozyyQzjnNGGEAEM8W43rDrL0jY+oZq8PCFBHMkvRQ2hC+JQzOKII
aAFqSUAPdVNvZw3GrAhJ8i2ZxZLbjeoxmmVIZtiaL70ck3dI81PybV1Jpyu1FomKq3rBNbqo3+Wo
dtEItDXG5aIXzHVfC/1LoY0l/bEanTsJ9g+ZJXS7jo7P3OuVN201ti75PFgk4k4Vnnq/V3ajaiCF
0fTmhizXABLmoLsoHZOLDEZO4dRiUOxMBK6bzo+QcMVTttH9HFAb/c1ykxTttIMnGl9FSazYUar1
Tov4dz/pUfRShii7ilqSXKBr9HIz6uRIH5LArTXtqfdk4UmTQiJGo3YCgVjo+U6VR/92AP/wBDfU
o90U5+Ut/fvyaYxK4+AlgfeSKqP2oliZVthapHc7axJ1XE+lIaEjnIgUALmAONJNun74jj/WuFaY
Thj1+Rl865E6vJgdIub5alQUrpbWXSuBMW1HXZxWcSKXt6hTlVVtFeYGRnTdrnslgMahICZDGxD4
HDNiA3lT5F2n8kywVLNO/RIPs24JCZPwSI7MsO5yjHlVZkiXxBYorgLy8n6olebASlS/BEonYBws
BleNjPFoVmKw18UI4n5VZLeikso3bUEvIc4H4zYJI6K4E/W1Go3ppiOkmYZf2ISz3EEhFAnxi3pJ
joO6lnoPGWxjSMhviDP0RQNVmOSV26JtpR3mWeLAKmPceoJCx2tMp+ch7K/HsqiYTn6ZrQD9+98E
I3xWxeSxh8WnNen3vJRY/Dze8qqJ9iImxFEbJHfMsmAjh90FkpvkIrWQDgalqFBMjLnpJlkwcV3k
m8GzeuiOfrPNR0X8UntyjAgSLmg7oEMazcK7QO0FSz5J333J/4ZKILUZnuajhjIs7aR8o/eJfA9h
O3JjVbxrRZi1SSYWlyWsb0QRgMvXmHLHW2WORE9gw0FXmQMgajyfRheuknCUnCGBsyH6hvE9qCsY
PUFUrz589X59Vz5+Rxan7R+fERWo8xwAjl3ukw+P1lJXoam+w7Up28Z6TtpM7BFbKEYT3l33zHCn
BZzPwy02Vrwoah/70x1Ugcmpnsd75ct0SXpRuYpca9WstAuQ4yY5eLU9Rxyeq9adG37x0RwFJVd1
rnboLLdoVLr2O9r4LLi7rjV2ha5sCjHf/Pma50tafKhP7vC81/ywqavytA0GUqvBWnodfAXzbMbz
6W71801dHLU9yxuzjqsC/OqyRqkOYREYbKjOufFXMzoGW/RvZ4tS565rcbgKwhGJcTDRAl+ZFupp
six+3Lj/3Zv+azZX/ee96SZ4y95OHDz8578cPH8BX9LZlMqyyOEcs9j/7EqVv2jzzBHxBvtCChMi
G9Z/70qlv2Z8FP4eXnSJTSk/9WtXqv5lsIEEz/4jOliiQP9PdqVLXB+CIs7AxIqRPDgX35ceNtJy
CG6LHsSLmd4W0sBcFevyKnANxzsET3zN7cZB7WLd/sP6lvFzZPbEeJTmzbC1eLOFzkRfOxxmclv/
mK7yTUxUJjEmvhO7/tmk2kWj6PNwi5ea8MCyU4eDmLjenYfvUdnmhIJ3jvmlbTG0pe4/LnJ9HnP5
mpeBWA80z2kRobW2u8NcdipdrI8RBRoHofnuw7T73cfhtE30ecTFK176KqYO8aBuul12GGyEanfo
7p1xew70tfQ4f3p888L9YZGMMh+VLegDrm08QqfGczzPGj8B5pmt0LNJ5z58c53g47KMnY3OqCHR
daNvTSzW6YgNSRZJowHf8zbtJlwBiXXjy96VVnMNfThTtJj/ssVgpAKYkA3mSC19WWaeikHRx+pt
bO/7+Gs2hNjRzmS2/24Ecw41lZFiActf3ECpqUR1Al3tHcTyWIg7c/x6ZjIs13tuGF01rH4yPEgV
T+DpDTPGAWLjzGaUnvu32kETdqsyIYyLkXjecF2ecS8vXOEwVufxyDOH/wlZ91PqgtEAU6mbt3pV
7MRVus3vytj1wF5OzrSCjO89BXfR5hyykKbkp0dFOZcTvwZxDnbRsgXcWSZCyOQ9HPz2omvj6FEb
1OairhV/rzedRP6fhSfRVfLAdFmf9b3VqoQWFnV4K2O9wJGkZW9JJKi7zu+DN9MsjTc/S8V7NL4S
AUn5bJpKI3r+mep6QdY5li9GL9NUV4KdFZbhNvhhrmLP1GRnkFPhizXvrbuwlt8aqUnlTSTiKsBA
UFvwxwivwtymZ3cJXotw1fqdLLgNtOD7SeCgCltkEN8CKn6AwjhZgSk1c47dtq4KanldJSnwkLyx
AjIj1eI5j2bBbav16RtBaNGXRDdjDhMyeB6K0PLXDKOoYWMzkcJnM+0KV4l6fiNYR2qyVqdCfOi9
pLsZ1Ci5N+IKYm8PwwOQT9b4j7WSXmhG+dyQvyQqBHTCi0YpZBRgixMA0VVW90+e0pZukxCShjrR
4KebdLJuM3EqORx4Bvghpfb6mfBEYJZbhpYY7lOzMoXIFkzB21S90lMj5+zY3xa9YnIGxB5Vr41c
N7+z6+++hyYpGxd8JyGRk62Uhq4ktjXh4UHAETZqO1PYZnqtvkRKoYO5I31iixVEfkymVoWE1AdV
YJcEZdZbFuSU6sGUZwrVkjHpXdnv9EtOKEiYNCSP3xCuBK9hmYg+KbMKyv6QHPebxq/8ve9J6Vdy
IEjiyhGPNSraIFhOnJrTWneIv0VbVwjsBGyraupdM1rJPf31YN0FuXg51UJBqkDRRpvarKi/SJ1o
UevRxC3ZuJeRNWxSxUNEx1fDhf8/baxGT66V1m/XWof2WUZ6fTfKUQBtXLA2fdA0T2NTyO9CqDcv
xiDURwMz3l1ErBKGuL4b0ar0Svwlx9Fm+4lVPtOHTqAriWH73kVCJNpWV2dgfmrrUkusxi5ZEi+w
lcgN0V2IekqSuB7a0iOSUqXUtOK8X135E2YZErgaKI+6zJFSp3ssT9Z739TQBLMxnOyu7cpnzuTT
DCD/MmqieGByhMgiM6kHmmd51UYYMw3keaGU7qR1PJaWjcKXAjTNtdjo3aUaqSR1lu2UP6gofK6n
iFfNT6kYaVLbPBZGia2vGA2IgJ4gpyTN9xJpwD6cZZMXBxF5gUC5MDCu2qpV5mjhhC+TMhQv7aSl
V2Uqd/cewU3bnNqQ22hFgYNNrPcE2k57Mr+Eq6RIAW7VXrjylFR9lf2weia6szoIHgEybWmCZyNP
sL1vgjx4mmL2F0lEGqwpYZithh6Qt6zKrLSeYO0SqZIPsxBskxO+uYs7mV2OImMIA1zlUV5JVTdC
3w52KDFYv9DBrkYSTK9amQyAIdRFB1+Fdo3Xp98HeXfEd+wLsMyIiLxTlKJ674Yo2Fskdb2XqVbv
/azWV54vN44lEuxZaqG0Hkxl2uHBiJxea8dVbXSqW+lF4gRlYgJa1JG967l6B3KRfNIuzN3aywY3
UaP6Cl67atmIKofbEu/Om4otYEAliclslHrrC/644gtZsz7Jf1HO2Rium/8yNkphYigsAnB7XQFc
DOdGsOqFWFiJqdmsOiy+z3lfK5vWbEaiXgUiTOukBCmSBsnL4LXy2hA7YQfICoI/iY4ulQyBnlpf
QSXwZFStpaTOeteMtIoa/s2117UUICy9IUeCRISVF5n5V1PT/Vnp3IsXpjRVjZ0HcUdseVTOsCTI
jzGpdAc9bvzSHuGcUdOqjau+KIrDJATFcy1NxTEWJLmwO2XmPcS5/EqGdbZBnGOsc1Xh0Q9lAdxR
FczryYySVSAWoI0GUzNewl6AERlZnkqm7DBuC3leI3CJh+itS2xbhGgXlW3UoecSvVvdd3I53Rhe
a65V/JdvgA4pdyBCx58lkgoGUjOj4m3HgdbtRILl3ics5t9ytIpvUx+Qj6DFbftAlcKguUWCNAsO
4cBimLffRJwRfKo69UlLFflVlMtko8Yt/EqS9+BniW2/T5mWRw9r93tChMG3sm0NpKCACdtRix9H
qnEr6l1UyHJpWFdE5201fim3ItIWwfNg7qNhNB4SCY9FKssjhoAWSSekTqG7MSFlUVjhGYx1jVAT
8FhwPedrsyLFdHE3YS9rt7Fcg4xD5ul5WJAKaIxRGpvkFmlaedAFJP127Gvj4xhF6jEuWA24zOyd
ROg+X5MTTn4KfhDYFW1YXqQwQ773nQe0Uu2z75i3UxKE+wQsuWhhGjaUKD6EgdF/J/PPurGmQIZq
qInwiYGtXVplBi0qFAkQKRqkrFSzg52q9e1jOkbeu4ZEAAc8KcmvFbXAK77y0o56hQmqsIpvQMTD
3u0bWusaBoMipwOJ6DsLL3NKc2tLrRG+87UCLRYEqfxex5P+IuSmdZxoTuCID8R13wxod1qPGqSg
yCGerTZdR7Kabcw+k6EcKGAhjUT2tlosKnZZWv21B0aUGj8Qu5tSNivsr2NzS/p3egEuHCqDnNTN
19YfBByPpanuQi9KNxUBNXw6pBHPBXzVUrwsTNkaHxtlEl/Z83uVO3W8eil/Hjk1AnsyTQsk+05X
dkKzlgtTBTocwW9IrzwhVoZjIo24vNkFkXWnxvQXgngQ4FKCl7VbrfRvYfsY92xhKUZ3Yl4+j6Wo
CXY49oNAVIplktczji9UsJtN3iZ9uaKumHARHVGDlkQOOjuE8gskSpYdLcnxMgVBC6XSILqxQYsP
KrOuKbuORgqIwJ+osFPXbFFrN6p2M/UKHXMKXengpGYf32Viou6TNCOuFfn7uPFDgbpe1MFCxQHZ
RE6hVwAMJKPC2Z2lqXUjwA/UnJIl66DKQ02f36L2PehDuBULLUqQiJfatGpqS9/HLB9vejQ032WZ
hQrtukZARmiUwj5kb/0QtOB3ATGq6TVxshqx7k0oUYcqRGyNLaHh71OH09QGAlLsKj4mYGCF8Xms
Jf9aFjAeOFJlAFLUyja28d1S5fazrk5gBjQivaMiJMdFyyOyMHXBBEqGvbpSNpNYiy9kiAQpl9eN
8IULfoCCNz4oJ+cb4hoW5jU7hungID5Ob6V66g7FAH/4Ja9R+79TmiyxI6UxiLocE7F6EUHrwLrg
D6vOb4Jv2dACLlZA2Bkr8iPVRw/b6kVR8JoJMAwRZRhsarte8owV7guRlpSEVUE2SlwBnZiYa+rT
sEFpp5TfZANaHPX74gie1dtpaCDYPwteTJC4hjcUYJ1SJnsc4oOxG+I0Ynue4kq360DNcCv19aRj
M/QikaBsOgCuzAfvWe4nuMbSGAcRj8bAgEGaentjIMXH0BPpvdslXrUfK8i49ihE1itEfgh7fj8+
WfwGl6Gsc9oZTHABTpFJuXZD7VuebvDn84Hwo0TeKpwHpmu2F5pFT6+IFNZJYYpvgBdpbL1pZVGH
qSVjF2Rysic9uXEqgcRLWPdYK5oWgppdDDURVhhwSeiEHODQELopu54w4tDgLcHP34m7MLyXmpGv
9CCYjqzPD64z9XWadjM4MDaH8NKw0iF1Zb61xLCgt36U8iK6Qr0irYYqHEni8UGGZ3V3JZHv6aQF
1jNrfunFum/dCOftU6NIKNqQNn8ZZPodRSD7q3oSKO2IteegOhddH7MoC1HcrvNiJC+qLotLbwjQ
6FdxcgS37wHzJh4tjfiJdkggpqWVsi2EFnRib0WbLJVazHqJtaXrUK5RSQxbTSRpAC0yfvJ8SC8w
0LT6uO6tYNuVZBGJoyBeak1m3bJ9x1CkBpaPR09u5x5ogbNFlfp3syX72pEwjaIDRFn/1ai4fT1x
xs9sZf0BhzhZxubRAjMBfdiL+qk9CFKtybBk2hTde1Q9xGw1r7OmipjqnHwgJZfCZQ0q76VRI5mm
RIhCOcmDK0Fj92PnYhnddfBQLqTAStx/fOxHgE3NEP/9HOO41HERXh8HRvO1Xvn3+mN9ZV3PhTVw
jN8hWR7BFp8b73Nd5nS8Rc2pSUef7t7X8HGQbXlVXkn38eXkZNd8P49gH3/WmAmB979BnmX7mGcf
+x+fyyanoy2LGgqg4rb56oGlbE1a17iAC6C9Z+7hmVGWkkbfFNKk1b4IbLKAGQVOfq9ftJvciR0m
Sx64fAObzX9RpVw2Bgzp5OrURZUyI9Os08nJ3IzYqVc96E13PPqYbRxckrRREcxBQXGoeP28rf9b
uv+XLDIh/3Pt/vBt/BJ8S5Jv9ccC/o8f+lnB1/S/ZHTws3yEfctM1vx3BV/lT0SFWjyVQv6PNHsA
fhXwBcQo1O2p0WNN4B8kCvxPBV+QxL8Qn4MWRPauKRKypX9Swp+BXh9KlZqKWEyHUgg0UxdnIctC
oNqEUahi+MLZLD5RjbgBqDqt0yF4kFLrVRc744ps5KM4pfrsctXdoLVeRSoF9piVl8YcZ9CTi9cK
/R7u+Z1opuo1MddXlcc+org3RsO0cyHFyaekr6E57rySGLtBPEyq8Eqi5VMcBdvCSG8Cmb8zkuNH
nINnXvpFkhPcKZNCLIG1sy4QuR5Nj5Nq8wiQJWmFjNcPHlNDbF87NNtR9jelbOx9P9nBPbNrTX1B
+0PO9znTkXL6Xs7jq9aMOEPVCQD1U5JGNHFITnsCCLWmqVAJ5odMi3e5kF/Hlr+jqHJBzuC6w3Or
hpaTK9GFovIl7vVNkWsvZSJTdOSG+5JDregBGsFeTvi4txvKeW9RRoaBHsLPbesrzxi/13WyInSd
gkX5DGaU+sFwDaUpnWFI7HTH17KzoBJ//zDvf7Oy/jA+/F3zni/SNDlJMl0Viwm7VJGGTa6O3UDH
Ewvptu+1t6FkP85njECE3vCfg8DEgOKhRRkmly30ZhryVds95DpmxV5zoX20quDgqdrKw6jjO4cV
m5gdW8gCQAsR8vTH7BKfexzFQNZy0MTjc29Um7IwiNe7K8rnJPwqN+eYr6cV4h8XZs2vBucH2k20
u05nT1xJUShlXFjSR1fFaB0pvG5iEhRzojZlMvBK37qkNHPx5xs6f/gW93NO4pUkRGSygYv+dFjK
KhGaXaII9eii0x5lH9tgNK1L89haZNJb6pkvsbbA8c0P8OOAS35onvm+qFcMWLWaK+vNl0xuN4r5
3pTBtzHt8BvnZPFCVZJ8bYuDqIN25JSZfycNAhkSXuF2qeRq2pxNj2VdtGhOg6In8TMxgKdDkSKu
EO1r26zLvnEN7L2apNl+2biSWazSMT6KFmb6Smlvp/GZuPALE2FGUfa3JWw9LfVXE+ieUcbmLiTq
Rus0Cu/tO/W3mwIJhgjhQy1rFyshDNnhzCLy+R0+vTuLddKwhpryJndnSC7l7kVuk50+qhsSX84M
dLp5+DndPjx3ZaGohYTjxerIQGL6LusGu+XCrsi2+PPsWi7788PWeeR0g4n35p+ns8tIzLyh+B/j
o+W0gXw5t+7+PMJCxv7zQuBJy3ylNBoryy8LW7W8D/GMOrPrjLwNogGG7XRPeppL4S43L/4LO9hv
L0ujlUQzc35nFz1TyB3JZGEDdnAgO16GV6gm/BVILXFJvQsBI0TmUtjnntn81y7fVdY+GnI0rmhH
L4adEEjXY8DdDLF6hKny4pv0dcRq3aTWpor/ocOOx8bHDO0O/6PuRNPs9OFRrLLCfqSoX2Ep0fAI
pBt5h0pzk6+F3dnG3Of173S0xQ59wp7jdzmjScOTOTAZiQzuuztdvw4r70o3wNsTaK5+rRL4hTIV
Mc24SlVtb1jjtkxR84VEekyVQB0x2/55jn1+V05/tcUaSe9OoA7DryYUV2xtHPi9HObu/zzI5zf/
4yCIp07vtt81QtkP892u+XjrtF4SqsXyKylI5w4O87t9Oo9Oh1osMn7s12wlGEob2YU0dL5sITOO
0EFWQ//VGF5Hf28AwjCDxNb66kBE+vrPF7sQiM1v7emvsFh+aJpUzSTPV5vE+2ASjyr69wbRbIjT
Jd4rVv5YBHeifjESOlCdw8T/ZqvG8LhiidBi2ywu/VJx3WoBlUJS33fhVttHs5uTuEVl1X07p/pf
EJh/XeqHsRaX6sMZrA3qQY55JX2Jr9N7eeWV9qxEUK4Uw54PvnT4Lhv4ot9Adm/P6S0+rxqn17pY
g8sQamusMX5k+tRl6mo1AVDKTPloUA4Oifg982x/+7rIEtsYfDDyJ6NP5zVqadAkYkVWLzTaX7ez
3S7D7wwRb9vu9O1/AV7/tCTzxtBiR62EUIdz0GL7VGS1Qa85JEOb6OIsHd7JJrlNsuK58aXA6ZXo
OP7oUFmH1pwyaKN8xiWdgOJY6Omhnc1X+HQT2MxxthKhHJg6BdHF79MHkjx4xhQ4Xp7cRwaVADMZ
XKVP1vQ9LoQq3+pmuRalYhOExT5DkFrn4jYtiHGKNTdIuzOr+Q+v98lLj56W7pGpynyQcR8spkGd
9nqY1zm+XrFZqW1R2goJGvpA2RqFc+cp23pS6SEixQHMEYbZuhLvBRBwHVi2ThBIeSMsHIORJka2
0lUXXVJtjFDaeUN/A8bjQPnXjkVr8+fZ9Gn28mtzquFoxXF0FqGdLoujGQMF0gIYOdlMo3uJMG0K
NMSPSnb/55E+LwoWcANqUSx9KkfmJXe+FDS9rA0KGd3QXk9hsmlG0vS68lazXqwquB0MFKRRvtFq
9VZMq9Wfh9c+zxiZcxID62AjKHMuZkxYBokM8YOYr0rb05ZYG3T27SQN70ILxp+gXucFuuhadA0z
x6DbEIFeNY5UQmSO1RVneKfxhGOpmG6mvCXJS012ycgBubdUKGDGjNcErQc3SKq2tebfmpPm6q1w
VWetq5JXlCbPEc0T4whCzk6sJzn6EkoDBuDSMUu+E9Wm00wbkRwIDTSuR4HWix9vIt/YlsNNn6sP
wXAlGJ1dU8xNRv5bCCpnBEkLSRerKQ+Jjdf/Je28luPWkiz6RYiAN68wZVj0XnpBUJQE7z2+fhbY
PdEkqpo1N6YfbnRco1MAjsmTuXNtnJJJHkryeueuwXNHhdgJNvJiV81n19Re5a48JJPsFmPqmuMt
tWg3iuuDMcIT1nUvyRfK1D9MKR7/ktW+ngS13GUdv2Qx6FZ6QP7dFl02bVWjZ+h2u/3nJ8nq2VdL
2BopxzcNIy4BWR65jY4PuV3SMv8MAnDj7/Mdpux343N86OqLIKdn/JzUeeVK/u+nXiaqzh0Vzehq
ls4Bme3UbwXbNGICURisEi2JiZC6lsaJJt768Y3kP81ydB1n6qMlDtu0yTylUqFB/gkNf9PKGMqb
2ZayzpnbxlEIiZ0CHBSuGwb3ZxJNX/cKBXQzJQM89tpA2M9zh09Ta/dx+AR5zRPL4UYrab9pxzMr
9yhyY1iY9STXRGC+R9qu0IyDniMW455CcUIlBsE+gY2CBRacuayf2CJQreEYgeUBqty1tW/TA6rq
M0YKp4cIiYoqDnaiDGdGOb5SWTIEXVklwwL//agNeSqKoFBrC9RbARfVTBAAzndG/1pEpmtMcQG/
rn1LLNOT6vKQDfMNNdLXOhNvv98R5eMznXOTX0Er2nJkre87oYbAA60SUdpoPUY5igvlIrdC6kaT
K2BiN3U1LNhyUycGKOXC7uf7qvwzNU9dhIon70J8DxNu8lLghDpMKqBtspI94hYFwRHmtRA8ff+L
T7y5r794dYlJJmlsRnaoj4sh6iAKpvgh17tkH+5oWvo/sCuO8jfW1xFXd5Neg+tWAYf6GJE5NzxT
dbvpD4AU3oXtotBvt/pGXJT6zv/vYfXVjSXTEK7VE0Or22hHHra1qT7gYt7jJZJ6FMuUMxNiJQRf
Nh8eVieyVKhBHLeVVIYRFtFEkNcG4OGJk/oSEzFAC1X4GCj7WP6FYmBj9ONBa7pbKx2v26h/86Nq
a2jWK3Y51wC0nb5Rz4S8yvHOs/wwWjuJ9PDDXS/MqSxD3E2pwQDzYGqS5p2UyxEI8kS5MBd7l76t
nRZOt3T4bHxUGykdawFEwjFqNvpk3mHzh4+lLVvPBYQ1RYag3zzOwlZr8d40tkM8ualhIMT0X2DT
24FM25I27OpQBN7ruzriiVoJnCy+H+nD03M0UTWmqn+//+TH+w+NxFCtFFL5Kgfw6osbsyiUFN8j
YsEOuDAOTiFGfH50Zh8/tYyWw0XBNGYpXKyDeSWhlVKvFPSYtO1s6ZC8WTqIRkr+lJZqJzhvh/ax
l3wNj7kMkqcCTECEfISdEvJcV/yZISfEh6Nc79JR3GY4EozSeIlE+VA2AzTuCbFa6Op9BwcQu3hD
2IwKzPC0gFVVBq6ojG40EgvkGWRt4M8ivWDCDxnNX1Fc99rNaDyPJlGlfmeo8VXcdFt6/17a0rwq
4/QibdObZjD2uaZ5Pi6e4EYh7VHhVw/cGPZFNm8X9Ys9zUjzW4m9Pzr0kUCPX+KmcrYNBLizUfND
FZv3oTA3evS36X7oLWxglLAzDMpejy/1oPldYDKbCwAAh2jTzJB/W+UQhzUqtUi8q1XpTxtntwU5
VNq4bC4O20Uji8LnDtEix847KjunltDlcb7LVrGLl70VeK86S4+ZXNy3CYTJWHWNet75GidJc1Nm
8u1sCq8ZCd4QPWQYPGOQdI+MfgMKdQ95ExkVlKryFlajm8jxVaQPDmqlBWG7uPQSi7+jc6VVl7dS
NpdpPbsZtr+Z9tvqNW+uoVADs0zwZalG2SvCBRIKOk+iQ3gLbgIr59exxw2srt8GS76ZZuGXGiTX
pUkAnMJwzCy4+0beeej3rltduNUL8nlR9oJs+lGcr4QpgUApX6BmwQkxaa/6BhgTWHBIyZB6qsOk
kjIvFRibxZsP5LZXg6tQpxhRC9o2GFXkKxTjaSL8flme2H3YeEjScWTr8kfn+Oc2BxmIKa2s7D7p
PthJu2QLNnBXn40/Ty3LL+Ms28OndgqDUpJa1xjhNt4AIKrbJqqtu1yhH2Ubotiv8cf3z3Vqvyee
whAR9yCRas/q8qebBnoEwVgGXDKQDVIVO0q8xAEwzquW7XoLJZqiH5Ic+zze5sTZyvCL1x93DdJF
q3iylNVu6ASNsTRMxGX1svCxzpk4ZZVEd0nCIvZr6jM3nDUQaznkvoy6ivINrS+rDp9iB19GhEzX
03O37Q8Ch2v7QjjrsXA9SKqOsvcRJTrTJdCI/y21/1cFg3x87/76K5bY7NO3jjjN5njmV8hbfxug
brqgn57PHu0Wr8D2ACPqBVUPULDLrCfX3m5z+iqTTfWLmMw9B6s5EQl+eSermVeMdVag08fFD6lD
UgtuefYMXzVffQQXX8ZYwvxPT4wI1mjwsiJZ5KgXMrN7ad+Zd+VuwUSVF/VTuj2XJfrIAq1OHcyn
lkTZAnA8skerdAz8BoGVm+mag3bLTbtmq6fINxr0TP1DGmA+mx/q9iHEjwm0/S7OfoVqgtuBubcC
4Mq0t6L2kI0X7Iu2zfTrw4gEiRouKFkwIG9Gs6kZu6LS8AEXt0IGo70XfDc0+pekagRPbl4VmlWT
8UHBNlcNm/tJeVcR8UmDaKfisImJ8S36VUy7nH+q1AclKL0UHcpY3SrSo5ztB/FyqM3KETvpAWNf
B3MgWy6tC9jlOxnQAL5BV3062t3wV+nGR3M27s9sFCcCk8/vcW0Dp3ZxD9wcxWDrKu/tXtn5PyrD
e9ftZR8kcZT9+j/Qmpbd55uPZ612J1iyTV+jE/8IvePfi7VkdFnt+7vzYb68bDXrsbjQiqChyG1S
jvk6OQeacQfZJDRcaE3CS+fNrvg07vTSLjfxZkk6aDWbQT3byp+F/6NeWY/ntuNTxwzpVbKsBH+q
qK0WSNMOfaXRKuJM9E3V4asZIaNLySFKmF6Yj5Upucag7M582lObMCSkJbO7XEo/Qu9Py1JQc1MS
St7yKEpkPAJ6pOYnwhm7NheISPJbk/fIHmxcsmji6ZxR9zeSL29kKMWQ5lkF2d1gFG6SZC9nftqp
XenTT1sLsBCVlU3emv86ngDGc/ReWUs6H8MqAtUqhwNwtgi46mD71z71edTVtEtmcxQbWpmc8BJK
4WVzh8bw2oQuYnPFdTRn/hOPIMvss132J+cglUea5yw6gsXlyPj0JapQMscCPAansQ8L2gl+qnuV
cmD3iKtQ41iXZ17vctAdzXmYT4iH2CD1jzXxaTymIb5i3ZK9p8pKiZXMs73UaToXkMt7uf23t+N/
PfNOngDEFJYpaTRCW+rq5G0MKK1jy4DixIjiM/cP1/AdilR/F6Jd8p5fBJvi3AQ/tXd9HnV10mbt
Iq4dC+ozewXJAb7XiVs4uKqrdvA4e8Zbh0Ucs34znrlOn8qvLPUvOqupxy0YuK8fFG08LSUpNQr9
Lr+tvN6dXe6eB0Pdyx6Hn7fMp//tjYxqr3lsHVwiwi3nxJlPfWpqwWKRdElBMABU7OsvgcaMHWHK
1BJNjax2v0uRcKQ5JogXWeZvJhI/KeAhicyNHo1blI/773/Bqb3t8w9YfQQB552+0vPIyZpf5B5w
F288xGzbVC5Q/7KxF3BoCsv9ftRTn/7zqKuwJux9q61n2EqZeuGH142xjeozDa/aqU3K4LUtmjBu
7OZqu2iNRMBCYEQeSqmG+4wZCI7gv/eIbvs/pV9gfiTvWrl162XqTcYuUcrHrPvbjhpIdsD2oe9B
ScQ7Id/3ynsjg08J9gLOAXL12CuRE2mXBn8uQuZb7CrtZn4xW0x7pfdZon9RFx5nGgZHNDthcQdy
XWuQ68sV16DrIIgcih2LZ8J+LhGqR6GXx5pHg4wtGUNgG3l98Mvea4qKiKi9qLlaf/8FjgvRRNtL
HYF6jwJLW129nko18gz9/782NQxxAZEirL/7cP51lTMXmpPfglQm+VtsSY+KWRS4GknuWHDz/Feu
ACCd0wCevKKRvJAXRQxpU2M1jyu6OOlAxFLC/8ntxKIqELodVV+Pwo1D38l5JOeJ85miFXbGVDpV
iTTYaunKGk1PJfNL929Tf7bzAa/L5iCV2Z7K6hiUZ9bMiTLdUiVbSIBAIUQ+3NcBhbEFm6z3hELq
nwk0vqzczv60p1WS9sHK9YfiprTyu3oSN33UndknTnzBL4Ov3q/ejwCxFKaLnjyE+B4ElMr++YwE
KknLiGpw40U19fX5RDWK8Z/ihrsImnBhOlRPgvOuXNQX9Z9z5ZwTG9CCtaaeQ1+kqK77+9s886NB
q0LHxO9JH37EXYTjWu2ceaSTwyzaWBFBsWKti7iNmQp4FuS8tZ7ALc59krdLxEZKJmqw8MQJLqv3
tWZ4Y99eGHPlSWLiYTZrh6ZMg2n1+P0POv49xgf6FAzScu6tCwtNGYm+r5HIEOvnoL3p5gerO3eN
Xw7Pr9HL1zGWdfMpehlLtJa6FbLDbcdNcg2FKvIycBDp9W1/MEAvYjLj9VtxJzxmN9qZo/14US6D
K6x0DMZpcF4tygJ3drmryFxI+mj3ZbJV4tab6SwxNejAyXAXivnT9+/0RFy6jIkCnUgNM/q11i8P
Ql+dJuzRlurk+Fhd607+YP6IXcHJKLtt/AMMSkmwpTNL8tTHpCbGkxJAWJq2Wi95k1k08vKsE0pe
M/hLgzx+san3/eMdL/yF34kNi8r0lVRpFfwmU0sXnMbTlaR/AukPqtxzC/+4jvh1iNWMKa1ukEOT
WbmY0EvClQoHPUS0yvVu6Y1JywPORxC9Nv8Qc7NcKRiZhLupAgRGG7K62YVDH7c1TEBnuDC3yU57
aWm7fFjg0Ygh/giKfS7xIZ1YHYhjRCQppJkWDN/X1YHnqE8TNre61u3dcS/tysO00Tfh3TnS+ImX
SqMZJyG6SeqzxhL4fVqGAKoNJVlca+QitovsusHsQyhB6p1DpRwnzBCD0idBqEUiR1t6KT4PpM9o
meeBgaK0XbxKuTlEnsT1IZZ0N6Yt9vv5eKIQ/3W81WzRC47ipmbaC228yctxJxig3YRyE0S5kzfz
kxZVjoX8I5tuw7L2BH3YqBRN40R9mYccaGDnxIV2nyj9CzzQM8vl9Gv/z9tYvXa96Wl5lPl1A2TQ
XHiskFvJws1k3H3/GghteK/rfdYygFThGPKBZP763keshcKpWBbmJO+Ai7pdgCXKkLzRFe5munQx
+rj1+ldSmv9u23bfdoOdtg/V3G4SbCNV8S/RC/RE9FDGjPdXbtPs5+FKZmcWq6CnKQ3gU592t8Ec
OE0AoqG59CdzWyXZZTwojmFsS+0Ku0YHj7WDmcvOFCPECLOb1IxvOBUvIfc5TddflFq2jSQNqOQN
k2VLg2OHjDf7CW3Si7GKiYxFQfzUIseuK91pQmyrtB6DXuGm6SnFYNqLtXN1qYnhk1UCZ/EfK9Jq
9J3+kuU8seW83FeKdWf271GXPqjZ48SxM1vGFi/gLawZwvDcTqx0WyCapRcb7ch4URkDRBDShZSE
4giX0C7bpcldkgBmEmn0xAKMRxTUCCMkAFGBBmiQ68Ze1nOMa8utoExo1OENFMNGiEfPn2eP/MwG
CMFP0cKlchzdGpOV8HYOyou5GJ/nQHdN9bFvqTel/k1i+O6ci+5Aw3NDJ0aNj02JSmNp7YZis1eE
C80MnnNCFIn/QvOvC0Hb59JtijYUYsd2km6NoXdrtXV9XboU285r4uGipJLXRIWX59BBTUCXqroL
YsHTpWBHt70dIKzPhXpvidlhouu0tx761r8LzLcO754QAI3f/Ir6+mps7zX5th3eQ9N8rpXLIUcT
lv6YldqzLPyhVPRZaUY4jzBD0HdYre1K2Df8LR29GD8RJz4QP60lXid6uY3LB4kWpymoHS19knUP
4ZlthtCpOsCc3KhG62YSTVdKK1to4IxzExKTaxpxzDcZSrtSxA7t2BjZPUSZdtUG0bYd2Kr14bJU
3vyetuwStzDpYOE3Fw7tx4tslVtTv+tz9oNs35VvAgpjsaZimfqbpLj0kf/n/i+0+hQVc2xP9b04
y1i5vgY1rqrzk1U8KZir+HQWTdFkh8ofjaVhJuWtSguxEEe49cXyayFv9Fa6kOUZYxTmFax3H7O+
uhUuu4CEBhtPIfwc9LcolTd5MBwC6DrpgIxtguI2I6bqDsLY7CvWb5dBh2AuJXg1VEwL03Qa/Tce
yk5TY0Rfv4hqflEM1gbruDssvfdddWfVmAL2sC+Vn5lvbmQ/oeWg22WDZQ9a5CRT+Dczi5sgTu65
HNxr7XyVhsHLmOQ/FcW/xzFTchoJ4oahY17XOGKfOVbVbUqFdmUzvJibt5a6tzFpN0UrOHn13KSP
poQ3ffSUhXRDLh0Aw5JZ5z6kLD5rHDra0/K9P37WSBsEdcpCN3Ackl3NRLzv51eiWG996CD0uVwN
QXEtT7rXGyHcyNZOmELlmB16I9ib7ZXBTj+Kf0ec4lJ9uC+reh9TgZHbfl9bCE6IsFKjcoYcSnJ+
1fXZZgKiUM/1tSxFCCZGIMizHQaJJ0hoFXCZ7+d+E0ripq1mp1FQrsW6Z6q/hhr3QBEbzKHe9zLe
wsOPdKsVVygBR0rfnXEBKfVnLJFppLg8lM9hq9s5+YFwQl6cPGWTtYc1C1gjv8gD4WC2wy7zAy8b
TS+tBntKHoP5Us5/pBkkdCmG0po+BZp/lZv5ndbfK+2ND+Khyck0oEUqqtqeVUz0FKoaJveiQfVq
JWro9BncSMk3svE3R6YIxshtLEqDFpiGEh5+8jCxuyEHvixVTCMqxRl9iLSkldKu2mZmdJWruT0Z
Ms7NP2jM57+wLgL+wFC8aEqsU/vozyzJvLII2spjQHYX6CZ7Nx1izKr5Jln8O4voR5+Yt6YfXkZT
6M6KtZ1myR3Md6llMSbtAYiwPVu+U5mhnfnVvZSTLTbSS3Ktrsg/97kuQ73wKmW0cSu77Q2fjJDs
hflvxWx/DYNOz9vbAPA4q+5wMwEVzMUeScDEN5Mb1i9uhRaW3jPmiK2ibKL4h9pL+1nLNn0rbc1W
pO2tYa0umgT/orfIsY2CsYn9v61Js1xIfXUA8CvgPgOOOE8buL+dx42sU3gyobnigd1mxEBVo9Ks
pZ7VBBiaSl4m/Crk1PFr6S3rC+BNQMiGWbMHFfJIzQygSWsavaxapFyPBtjsIJicsk+ux5qOnYmJ
rVNMCMPHQVgmxrwbSvFKqYEkoWQxy+EyKWcXs2GaD52AXrwmoQFfns8ELSdSC0QsMj1EOp2FConu
r7HEjD8cjrYk9OvgTREf9PxZpi2hydh/rUu8ytwFSgR6yKvjMxe24y4B8nMi+ScTgTbqY3MdPupq
OWXdoj+pNlkYPxh5SaNqwlbWV7gzC9qDUgJ/w+nXGVTd1ti65THfw094EirxtpCjp9S6VvXEsaBU
iWXgxdLr97HWiVzZ8huND2UgYpmPcv2nWDpC36ggFCFbEO/8bUlqiQ4olDDbhQnvnBe8nr4lfBpw
FUWGEmKDyCeKNK+i+24r3Heb/lndCef1P8uftIoiFdJXC1yfQj+Ui9WXL3KhokEaP7ia9sPsXmke
kWQJ8oUB11oKcApvtJeyeeykAeLduzzRJ9pZB328rmFnBajp8wT7IjPVzwS4H/1r3/2y1U2pmJok
VpcLTJO/IN13oD23qPi1snIM7V7lwB5l+C51Z6OadktoD6VxNVpPPWsTs5xNpL2H8msPDxolJc5e
Ioe4Tpnhdiru4xo+fXdtYHQ+WfcNf19CVoHCzull2nGEmfafaWsJDeGr6SrQ83DesGGGOWF9b4DX
GKPR9aEpxizHkF40hDqF9jMSfzbh7xK0YWDwi7Y6eU5LvqsgvfOKbZn4KBVu4+5myn7KtLOdmaYn
75Z0waPlonR0VDfKrKQtmpIyThj3l93Yb8PKep6z5LKdfllxhSvz8IiBt0Mp/MeZoU9kCZhG/xl6
tYFMKlkQlOihk0+YPhbekHA/68bX1riL1L+COtg0HTt9XBNg5K5ZZRgX4+4lnH0HJ38IpVpxEbOJ
XI2+zufYmJXYHMg0t4V4kGLh1hzKvW7dhspOi6wN/Rz2hLt1rxnkTHrB1VDTpy0NO/FwJq1xonTN
rvHpp6x2tsqcC0lL+RwSbXw5OaAmKTxxKO4jAz9YivN0ju86tdmqaoL6rrprleaKDn+aumsHHMpW
kzfxpHlDh51q2F5agIqMqb1U5/vvv97JGzxGGyR5kPtoyuqHdhPrPPDZ3tr8h2i9qkD8RNwnGoIN
FGju94N9JIyO1vVCQ0BfJJEVXd3f4WhqUDF5La3b1q5aU9mHdWcrpo28ZtckG7Y9ySnvCxcdxrms
yInSH8Y9pHpwykbTctQuZU6oJSBAhU4Z3oNJ456l3DbIuysMMAdQJeP0EuF8JcAPCJ8qBH2myfnM
IdzTIZ9I2HeLolerQCDDa2lIHsFpOlypr6PmKsQB8vt3tWxx61cliToYWgoayH9XqyqZo9BqxaWo
IWC/CNBU0EQ3Uf5NBv/v9d/lzzkaR6LtCbWBjJpiddyYGKjqczmRwglfxinfzDmNMvl0URjDjwEG
YiS2+yQoMFdtbxSxhRAEJWyIpDNT49TaXSpSJrV2WvfWZxGm2pmW5XybtNsXkm4n8tmE/MknXTR1
C3gX1sHqjXYNe3itUkMZN2GzR1m3bYaF3iL9ndzaqbkjbM5JuE6Upphyn8ZcHvtT9NDJYaTlMYWi
JeUnuanbS5TWWw/Vit0D4UEa+f20OZWDokWbuIxeEF1bF4pKfksXV8uAveqlKGwBAYqS4FTi2bLb
iRn6JYG6OqQxPdOQd5JArV38XTfh72EbP5SwSokb3NGTXV6ppTnnGsJPKBao6gJN/kBAE5+sZmwr
zXEqDZStByeaHWtnbpek8YIRzWxubrnXOvoLRh2/v3+zJ4SZ6MAXJrQGN0I01gWdwIiyyRe65Vsa
9iLNkEkLeIkX3SWVLV1z+d6jir6uHV3yzDOdjPqJfZqFBWSbrD8/YZ07rgWzlrgAAM1NsSCLD3LW
PcYxe1j1WhjCIcvQIYtlhc45vBMM8kBtfm0V+ovl/4HjeBGM3L31Aa/Ep17R94KOKSQgrq5BVTJd
RFbpCCEXqkX7rEDCyNMR5ET6R6laJ1NAt2Xt4ieywcjvIg6DQ6aOV006OmKiQHo00XA0JXmB9K8R
CfehhAF0g1pLHLwqszDxuCUHXbY/QIM9AUl9EXq9A0RbINyZ+Nc6w+4F0cWxZhNzTcuKq0HK7ab0
99n4lCEHlRv/JsfVpeUyN6bP33/WU7nU5fbBBshfWTarbcHE18afdJk+glFEfGpspuTCECr0ryLU
xtQFoWWbHt8c8MZ0p5Wm2yD8QatBOkmBGEZHeRhTZ4LxWFYXARdzcYy9Do+VxHxTpW5jFlztLXGb
iua7j+wcRxVnMMwzG+ipUhSlDLgF4oeWZ00uMMCfZWJVBw7CmoNmRSBN5elSj2/7YN4LmYSNbroR
iKJFWLW6OGCro7g+d/JYJjc6CA9DlHvfv9tTd0sgGMRj1I7wRTi64CXm3MglW26jXoxY02uldjni
Xk8aFt9ViWv+8JOzCdeeFHZycO6VHO/4poqcnpL5RwvwUUUwqvQggoBNIiR9LDALsrXsSTGIhlPz
QAvbzSw/1t2ADtS6FmLzUCn0XrDOnTOvQV6dsXwUlFVLVzTVSRQpqymWprU1zyWp5j58Ql5sFyam
xuadac3uKHpF7QxEI4F+LwR/qaacORGWmOrzAc/g6CIIJT4qXZx9X4+gJMjl2pwZXJB+q/LoVJkB
g/pBm9/8Sb2BonX//dOud6r1eMvL+HTkjXKZKrAWyKtbzT5DLl1lbykGFhpJVxb9madbDtDvnm71
agtJoPG2ZzQjvvdD2nvjMwMc7Q/r51l+wafn8cvcbFuJEYJEYWPT4vthsl5FGpfI09yGuvWgZb1n
KuVraYkbGMxx0Xg15W2YcLPW/Zwk9doPXyS81Xqh3shttM0BGaf9mza+D+LdRBHD1zO3qTrXUtLN
VMMonTs7Nx7LrD7zNOvwYP0wqzNbr3Wd9AoPo2BNZd5Pw91c/CFn9v0UODnK0rYGlkvmPrq6VFg0
w/TxUlpRqBZwWbV184leE7eUz5hBnJzbnwZa3ScC2o5Gi3ojiYgUpfgjzrx7PKNsMxpIvCHC9s+c
FktscTTdPg24ij3MVh0mHtq3MWeBuFU6ilZ6fQgHkLxkLHf0ZMwbCa/e71/oqeckcKUvFdUKVIDV
ZxP8rB/TFoR+WcM7FS9F+rQq6dkC1ZTnFsUyc/f9gEc79zJR2DNIJ+C+SLV6vWsIfpEVJU6sBdCw
Si+2VfFblVK0iuGusJ4jnYx48Te2JsjH9fuZwU+95c+Dy1+XHHDpfAgEeszUbaw68gW4xeZtMTKJ
b0DgetuKhPpecbol0Cu352Kto6D949lhKy26AIRya9yaUoeTXGsyhgVlfE9kA3W8ql/V9rmMYq8d
ezdUtItarBU7i+e7qQx/RFF7iPXiTE/yqddg8v61JStL9LeabPpc+L5cxT6FHegVVbAJapUGs2k3
gEcvoviuHiTPSpLN96//xOplVPLByytY+Ghf337at3HiNxDljUn24n50dfFW70nCycmZA9pcPuSX
5UTi6KP9EK8LKH7r7EPe49KmobKzez276rP4CqHkqxQrf4K4p+eiIwtQB+Zv4HU2FaObufMfihEj
yYw2e8eiAu60c3klp2+zSmYpiK8VCVy9H4dLzVhDdlNkP0dQDgVE8gIudMSe1JfazzaXCeYyVzDk
a0lZ6mRSButu3g5Fag/TU5H0F9kcP0VTfDmj37LNAZWfkU5kYwzRS+fMoX4CZy2321BxEnm+GtQo
cQct31lZ7ygYAuMtQFw7eI1l7NqOjFdd//TlzutA/gsxu8fsY9sgw+m3XKN8Buh2ldX1bz207hP5
WYsiuwxINVuYE9YF1RSwhnVfXbQGRRaTNvTEOiDO2WU03FrCuI0AGflTuLEQqX8/H47wE8sVVpbp
RVc//reWAdU6jbs0AHODQNvUUgmfgyfs5/DuFUsMQf/oOB4G9aNayUgGULRInP0dDOSJfsnvf8qy
z32dL19/yWq/13PLbxEK0n9b/kkT2IWWQiHuzB5/vPetnne17hBxwESk/m/HgJKEX4FnOfqNvmmv
wotzeIvTYyk48yBAgiJydKmc+yaUciqjS4JguKbldwvFDShT/XRO93i8ry3P9Wms1bYKLb+WTIQW
oDTmjewoLgYAdNlFjrFNd+1TeEYNePJjfRputY+YKeLyOGM4Nc13aUYp+bdYnINqfRx96ynBtQcZ
PTpv+pjXH0s0yyn5cCYPMdXshsBV/eIX6OMYU0/NA+Rji3g9ajX5/WXJ6trtKJBP/cuEPwAIWugI
EkUn5TkNC+w8VWM7K/quy2juaJurgBRYmJtOZ52jHh7FyXwNWoqAuqikajhjv26zmmI2MS2PzLKO
Uob5PqbkQAMZh4X2Sj13lMinRiNrQEMpKkVwUeuPIaqD2fZ8jDlqa08dIWlbVHWmpz5TNuMcXACQ
pUAJ5hEJvJ/nhylkacmPQ5Nux3qpGzxKyN/LhPYygKiVEHqZ9ByPA/nJn5GV2VKr4PXTXcBo/6c9
Mcv+gwYKESJkqeMctRlHyAkQrduNh9Vl+XvBiOlussec1UVBUW9N7/tt5ugEZED6BlCrcz7RH7mK
X4kihWlqZsMWuzdLAajD2J2KqJRw5/uRPrjR6+n7eajVjmaFw4hl12TQg25cGqm4qUnJqNHvNP4p
0vcFvVdVuDTE2dUg0F0V86EChDe6sIGkYKvxrREKt1Wm2CRXqSX/9FVlP6ilE6AcEI3MmQHW5+1O
8LWDVNzGZnNIJcPDZNkN0vwwV6qz/P8qvw+LXxWeDrGq2h1ywYLsCw0ImCK90yLyMs/Wm9jUSHN+
nHkBRzu6iqwdtS4+YSzhdZq7mwZdbbtStYv+EmkHt6DhzCs+tQ19fsOrDaI3WmM0dN7wGL5l452J
/KZ4/f4hjlKSywz9NIa5VOc+3RFzzCNw9mGMeN+hJgVMdVjqxKqdv40eAlb6tM+lQU8/1lLIWJhE
R+DlORvTHJipYZfSbVdQCE2BYvw+81xHt+uP5/rPIMtC+fRcCmKzplMYBI7sprCczAs3Yr8HnIsP
gz17seUNO6M7s/yOMq3/ep3/GXa1/iYhG5U0Yf2N7+07+ZLgBf6AF12Qb0PCBmWh99RNcIuo5Wna
nVv8R6qEj9FVjZ44Wiq4AKyuPiSzFGXKPh7a3DYeibTsjSqVw6pInuZrMij76FFxio3ioEW5Mvbf
v/RT75wbCDxzkpHqEWwqaMRhrAJ6+4fq0proXcJ66fsRTk2dzyOsvmputE0qqrxebbCg88lbxIDb
3Mr+6eWcyWOwc5N/WzBR6y4jX+oDU5GXRaHKu6RWHqMKj+zQhw4oOvI8PCbG4/cP9nFf+LqbEt+Q
byAMWIjS68RD3BUyPuET5OOA+3iPtMSOTJxFldYiRVO/5UL23MTKU2RQe1Q18sn1mFNZtcTLRP4t
53hHZzPiPpiAPSmaEXsPzDx2yAEHx+irG9N4jkK0veZDpqCvkoJsK+nWVWLEr3r9Gg3x7SRUB8lv
3KVwW2bCkymH215QPdM3zpQEjpgJgKspdHNTo8fk46z6ujjVyrJSPYHxpD3oW0O2lV28QbhXOw3c
hA24EDAFC6NC2Kv3KA+cyjuct6E+Kqp+/AqDuILeHX7QOv6S57ycA5w6ua2o+M7dFSPRa0gzv1pv
wsVoC5FlPGPoiKoNXycruU+pJgZR6Q5JvlVrmNi54cjiH72vb3hxI904Fq4p8mhgiRidSaSc2Kl5
af/5uWuazwyevl6U7OxoyyR06h/i07wTvG6Tv3WX5X33oDbOuSX9wfdezUviLupxMNp0+tRWGxrW
SnPTtLwkFWGfH8ZbaWheWrVwg9xNdI0tLdiO3W2p9VtVuJHzzDZp/MO3KEifRFDviMR0RDiGCChx
fJZzShH96zC9y8BITAWfmfQlI6zLrcTuF3bM9Of7hXUiymbXg76mEB9zDVwXF2LdnJBm8gBGN14p
Qm1z5RPLPzQWILS9mgDhxOJ9ND7Uxm89mzYmVhgi9uNClHoJyi14MBsjwFOmoCMS9x5pwvmvv85Q
eg4V8xRh7/c/+OR3/vyDV3EVWnVQ35GiEjOOFF4jL3haDHroo5YcdJLOdGhe5DMr8sSgX4OZZWv/
dFwSJNWxaRYqdERpswza7szbZgNpchNf+E6xO29McnxafB1y2es/DVkr7eA3YCjtBBvCVkMEdS7Q
OBKkkXv6EqKtjgurmMNZDQnRwv0igBt3/g55vJ24zZm23XPPslolkRAFihAxkEzReppSt9Y79/t5
QVjJC1kvRS6lH9kMnRvY6nSvprk3pVhEgUO5WBpfi+qvJIe2JjzlBvVc82fVkI//H9LOZLluHN3W
r1KRc9ZlC5IRp2qwSW7uXr0lecKQ1YAdQAIEwObpz9o+eU/KSoVVce8sHU4JZofm/9f6FsChiwZP
IKiK73r2Hj2cdyI6QRsTrwr2yiFb7qJoNUIo11R+IgBviofygF+cA6mVxEuwcbzL7iyshQ5sLMUO
KO2tq+xN43RrPYsrJN7ZayQ1ZwvnB6iI7U1RyjuFiMWgx5mTiHEL2e5GiWqDgL9dL/VdTbs0DBGN
Vt/6gzzwtsJJyFfrYuQZoTAsYSlv4gD9R+cwTtXWGs6pAi9AXGWmuJdnSLwc4SnHuwn6ddNc0qaD
T2U4DiWRq9EYnOfKU8HqxBkISjnjCdjRVRdvh2Bv22kh7Ew3iCecoAJGPWsc+DqgBTTf40qb18Le
2F6fkAHOh+ZARnwDBVISX+32liLoCTo6Svaq61Mhnx2toai/RYzGykPndUaZDJ26zCridWcfG/pd
BahwQZLudq9d/2PUEOWVXWIt93W9l/2m6sEHC26i/sj5t7EtjoIEqae3rkNTI/DRBwhZFBMUfG5C
DfS6w0Ppom4XXC5lXvgMp+BMQSgGnLw3sLVE+wWi8LWjEZ6Holvc22nQQTRYFmsfQkAblF8awbiJ
NjjjN655U/WTGJdVb+rEgwB/qSHVRoSlvyShvbeq7whb8SxEzxJcYI2bAlXCT1dEcLICd+XI7wY+
GxYeYSNej0uBNeH+DKBl0IP4sKicX8Wp7nZSyb0PM1ExvnTLhQ0NB3EuxfJMi+4I5RiO45DaI8sR
2V4h/tP4mH2/M9/JuIOK8Vyk1J7OO5h0OEuJu0d7vkZoYxKB9YO8uJhDx8pEZhd1wsd+1ZjXqnlU
+sEr3ybf2nqIRIV2d4X8s2Dcd164CsHZ03iHVFtDMAAHEbTOkbNBPthqxPmTDfdoUK+QI2lwc5zx
q53xT+Parx+vD6laGGDbg0SUv/UyTWQE1NoTGA3OqI8Or09WZdYc1ETsIoLhMlhacouE0BK6OglE
T79zougko55lZDI3dqUuCze6NLVzVLF4scrgmzWVe2WTLA50tKq8alqBNdKsdD+KhKgGrpOeQNtg
g7JCsam+9u3lydk2bYXdvwfzFRuezv+oVeRLd408ZDjtECILa8g6DEDBtFi+oBjc0u+h2U3OXdSA
U1J5mSvnHVQViDXUpr+E9VDx6rLnPWyck4OPSGeVFyUVj3K0jhGTqjkO7NUroKB8NXoW9p8uvCtR
woHJC/A7eXTHsZMFW24a7pbmrmx+LCh8Vw2FcouhP4anTk+awAHBIFxWD/osHinxyoWA2OFU5Rc+
3u8Y2UPfuyqv+M6THsAEXV7YV2P1BGv7agn1YUI6NPIJ81F3mQkQLucE4KBgmww9H6QjqykAlcfd
SZQfgqk5I3BXoYo3pJMbGdtZH86JrhG6U78IWAXL7k0DMsGiowfGNQqv2RhdYydNBhh4gl3o0XSg
By+awL++GEBtDz2dKq/fqCLeKwcItAlabOMdpbEeHE13QENOQJ6XCq9fj+/c67DZ6Cx8lfXW13wV
OwypRLva2YRiSXn4aLdBNtm3YQOFLFJLgVB1pLxwo/DYnp1VuMu6qzf1DDdMeWx8BI0xkBhjzHE9
tHGRl/SgRVM3SgoUDhmCPpsRd4j1NEfu4o32wFbwQILv59wjOD2iYdOK+oWPJBfG26vQTuu6TCNY
EKhEPB2k7zjdpDacWWSIs9pvrmBrmgJyuwwL5tc6pWHzELfYuIbVegHUvSGIe3YebAD3fJTv7BpW
CdxSATEH1gqER3grIxEHg8cc8m9egeOBeyo7/IlhF7k0txyct86OEhcxhiGp0jq6gU0V05ZcReeD
DEVkEjiA8+BeFe79EHbXLhtSXsIlV+jMReZmhW8B6pOUhTM4LicX1C4FDHVHjghCSQknGakOc/DW
InUFvZahepP2bde4K6WWdQRoly/mtBhyp92PU44EaOm+UWLnLnO3hdk65XUf4d9bFsiGL/N4vg50
lflcJPrMZSxl0g5vKC4zFSECE1ZGsFEdrFO+fHAaB028b0576U/3S/HC7WxWF9BB4hu08Oo/FvT6
DOli4aG0B8icTj5Q50sBPylauQHoXvJiQOUTNrRavHjdPSPf+HKNa4lRSZuhC1fKX7X1lTXeeUCS
Ldi4eFxijkQiZQEHzaUj7yUm8FEDNx/prFdLYtA6dis3sXEmLawwbUtgBe06RSDySiEevu5PxteJ
CcAchvbKP9v/WijT4RJE4OTKbYb1hLzNSbTrtsCkq+AewcMiow08GduTBu0q/0Yji2UYHyuBchR/
5Nihhyj4Svnq4Z9TNhegnsBwWK0DN+txTFYeux5tWAKvZ8oggV0SHC+xm8hlfF+EEQTdiBdC8o/N
riRXKfNzikitGsstgkut6LHHm1uNF6PvQGZvsFr+kKi8x9FJyAtSfHPFli+vwj9E5d7TLEWYKxZf
iB7Y9Rze99h9+Q5outjscGReBhUce/7N7OFhkB/2dEvkC3W6NA53UZTrXqdRCBYWbdLePMjGxX4A
Zjjx7CC8iton+K6IeVhwm22svRK5NCasNk7jpS6he1+D297fwQGaDAqWOhKBWw1SCL9ilpWWxMlN
RR9lYDlwzrGkQ1yST3JlI8gdOQJOmXv+G48fA6qzDpFK8OGBEg88Eys289Jsqmq58Wd0NA08FEBx
BagbU8E3bFBr5SHbs7YTb/7W1SgUApkdRDEanurFWFMMg0GxxroDRbggP+bJu7YZe3K1xtZOA1ek
oI8e0XaTDSbjqW0uK1VgfkKoXL8019SqD5j7vpKyn8ujH5Zc2Lux2trwB3mA/f56wHAY9yomsF+u
wdkccoNEizNf7qvm1N+35T5aiBEKwBgLypEPe390J7xFaIOtmyDY2dLtEn7VRvh72evXIT4cCSdV
on/cYwj/qAHzarIu966bu2d/5SR2CtosEha+OoZ+tGWcz07vL+tD8bkWjj17EmOWW7Ud8jJlyRmL
/fX9+6Rm+stI5EMJurRc4XoCI6l0fnMzftHk5VtQJ89ncliXmmOf1Khmxtj8/L9cJOwDBP179Or/
Vhxgc9QDDz2gEKXKtRrsXV9MVw4VSJ7luQprlALgRq+KddfFXxwZPz1yvx/7w0O1iINIVwdjt8tN
b+CxkWWqunndwQcNUV4S+nAvL/RASgj7ucTMOX2z0Hn3J2yZPTv7/fHy740j1MDOhTCUSSDc+Kgc
CX0xjiWTuBM4K/nVVpYGsjuFXXT7RQ3301P5WbB/1kKjvup9+GBqIhcELmMofsDctinQbghyJ0NP
c/P7a/qkbYyLejfSh1vsuG1IFxcjDfEDsbNpgTdaHWR4DMtxVYJL3FtvQj0FY48g4z02/1+M734y
A70f/8M3ZFNWtx36fyjleA/YtAEUx471m73mGRdfEv8+fYR/Xe1HvmGgXZwGz48QkVqr2L+rRz8x
5kdJv3qCP/GVH2fWd9f1sRIRVcsSCoGR3Kv6lt9aa3kQGxDYkmrDMhx2E5zOo/R5XsNkVuUGXXr2
UJ+gyFqPsIomQ/jFd/zZ/Pj+33N+Du9KSWXPY+WHuM+kgSVnuJVukEBG/sUofzNUnqfE98N4vw7j
CkC6qwiX7ef6SeeQcsERsSTVo7vhX5sFzr/tbzfZR0wSEm6Aif7Yyq2jClkRFUYLLxAfgpIc5NvH
84hx7mXt9+j69y/rJ82jcxUczUyQrDDqR4o7NATo2EGnhavz+9Nxgc4ooxlJg9xjK5Haa41uHaSx
SbQus/jR+mKR8z9bR9+P/6FYN4ShqHyKh8jaGKlyr8icRs3gDjsZeOsvSsj2lrZPIk+mARx7Yv4W
h09t8zy0b3GTw4aUYe9t6yLVtlkphsKBKBKur2ccGjl2KAZFZw6n0CDwdRQTjiy6O/YGfZRmSuaC
rzxAL9QVGbzV1IVZWFv5bIUbjXpaC+vdgiqQjy0K4tK/mA+/uu4P0yHtQN5hAWqHyByo6ePkf1VR
/vTrePdgP8yCOBDYM5is+Dq8XaOHzUB+BGr+QjLz+VwLNNFZawUq5Md2uHFg74g4RsHJN0Sp8a1N
xdHKUEOe9mBFJF+j7D5RIJ3f2L+GPN/Zd589ieyCihgV5HOPdwB6zewXoADbrLr4Ksvi84f011Dn
e/xuqLpqZtDNcXUgKid90GNj8IVk8vyYP37uoORBjIaaD5C9H0domhrvGz4/Hl9UUNkrBgguThbo
4CW9a/Lff+2f7Y3fixc+vBPj0gakFueX7ufeWG1AG1p/vbf7/KL+0kh8WABdj9a2Or8Uovtmo5iz
WEeJ87XozSpAseP31/TpK/juon7OcO8ekjWKmlMkDuOwfey3Xkp3zjXFSOfG1cp9QFEoR7nr94N+
9nG9H/NDUX6c9RIJH2P2DtK/6L4DsDt21r8f5NOV5/0o7q+vnywnGI8hal6ZtUnpJlyzq+LWuypA
iexwxr78/XCfbSTej/ZhnTPELeeqwDV51hWd+9QFv6WOQKwg/59tp58t2ndPzJ7cmfHzSPFNfbsc
xnzahMOqOwaZ2CIe/MzND7fBy+8v79MN6Pvr+/CplbNlInc5f8x5A05BtJ12wNAc/4Ocki+H+rCo
EVf9KRJqi++BfT/0wS7gqDMCBe0iKsaNnhySD+6tKrCPQABHgfIFoDiJkY+WS9dzZ3YdwDpx/FRV
Nw6/C6PnyvLRakbItETd0UYrX4wQlSpASk8+d8AQizYTbPuINkrjck4bSBjt2lu36N9O1UW4cBBz
FtTNupveu+9Q1VH+jed2WUxvguLOrm6rGTUj66mZ6hU6otnZ/dNaKmP2FTSKkAZ4mYP+ktVdOt0h
9B+9uVtNzbqTSN37blnVfd+MIKJ4cKXBFrIAWqPEpROIa4iBt6ZvUUMYj6R/QcF6O/IlmSuVnXsu
dQx7EToJgACt0f041pqsekIzv29fgD1GuQjksFURo7LROFaXFtOQj4641A19BUtwrTvoH+HEohE0
kJ332Hj3CxguAe5mtdx14mZG60WiPzJ77g5Auw3vuz2bxesXb9f5W/z7RP6/c577YT3v7SEspnPT
EXb5VN0idiOXmbdD/N2+zb9qcX4iYvilxfmRNG9CLZx4wRcEcD+0FKBBoBN4ii/cZFgtGxThVJk0
efwE3suI4zTbqg1xkHrcpWgLZr+/9M8WycBxfFjhkXkG1eOvs1QfKa9yDP4t1qwS3aDJpL/YJH66
bP01wkcNRBgh8sEPMIKfS8QGAJT5H5V0Pt0Lv7uS4MOs7tHZBTwQ45y1zfWll54jUcVVlRVpkAX5
nPKsP/rrcyuZfwk2/+I2Bh8mexctN2A7MXiDTKCm6NIAjuHfP6lP1+V39/HDDN9LS/nueaXUw6GU
9opQFwmFN1S/QUz5+6E+X5XPPsr4Uz8O6DlsaBBFs1LPJo123qav1mg+OrmVy52vIDDkdfrFmJ9+
g+/G/HALCXTQztRhzDOUlyDTrV5SbAsSgj1OgOS/L17LT0Qm+ArfjffhfrIiDihShM7bqfYWiNxH
+oPkAZh6yU8aMCw/yIGJDioTqb/VKULH1+yCH78kg3513edX6916qllFZX+ee8hVkfP0jJMmqYMg
Xy+rbv4sfP6fXwgMw7//C39+7vpZVrRUH/7472P1LBFD+6b+6/xj//u//fpD/77oX/mNkq+v6vjU
f/w/f/lB/P4/x0+f1NMvf4DYt1LzlX6V8/Ur8PLq5yD0tTv/n//pX/7j9edvuZ3713/98dxprs6/
jVYd/+PPv9q+/OsPGNbevXDn3//nX56eGH4u1xV/ffrbD7w+Depff1jhPwkYSA606mCFOCgL4+Mb
X3/+lRP800M0AnIxztv8P/7BO6lKDOf+E4pJ4uJ8DeQyYNL4iQFpXfir8J/OWfMeI9bxHDSLnMw/
/u9lX/7PovM/TwS34c8//4NrRH0hXnH41x/njc1fS9M5gxKlBBL6OGUg5xkw5V9fDxYWpvG8Dnvw
mxlLeKEeCv+LmhcIU7++hH8f5cPHsDR+WTXoS/sx+ocxcHVbTgOknta0OpYoa9C1Y2x3LeUy3EQR
tAZjVVdbpnqoG4faWk28RgOIQK1odQ7y+CLJk5mM80XTekWK6T/YN2TAmZy7NhK+ahPflXCOb/yF
uQBHFMstKaR7wdDtQco82lKz7/a5UzGzoaCcHo0q+ymb6TAkXgM0yeRxeyXACTw5BQNbaWR+kfS2
tDZ+hK52RFnrb9pgKQ+6rtQNFUAQRHNPMlGD+7gahgYeKGKB2Oc3ckl0AHhFG8YTdOjD3L2Ypg/e
7JobkwrqDu7a8ToPXVChvc3SnuFQBd6MQ8tas1MoSkL8PtbffA2FRwgHGIhPTnOB7k3/VJRRh5aM
Z08i86MyGLO6JgYcvKDIWiCybxlhdSYDAsCXXRt63df9opN5aUGpJLi0vXAlUgjbtvxmWTOADxML
sthfoM/vhrZ99garPfKetRA+RlNwUv0sHnmNBDz0H8hh8DTiLSa83XBSWOHKBYghN8idOrkh/IVt
wy0Uyoc+j30bHcxAQNlp0PlyZr7sRgr6QtGHzrjq6EyBUm0i0EyL0dtHXVd/KycUMOEFWOxtiSTl
12ngTr7gPcejICJTLvQNlnaCJ0daw/UYarT1OLPU2lAun8rYl4+TDvjJll107QrbTQJWz5lLW7S7
oVSqv5cUcNdZOfEhUFr8iGiBjWpXspZAT3IOPve99tA71rQfgnm4jUY/QM4c4wkRYEdKD1vz2rai
+7oUwZEgj/7ALQogysjLNaIUYLVy/Cqv6+l58lvAcxG+ki5VgN4vJooT3uf+2FLSXwmKhIpBASAA
7qS/Q2u82DkjHLjzTKv9PKNJSAcfQEvjE7RdRZuPJBhf2OTIdQVG0AmMZm+9UPbKkEZ4W7RWlzVG
m4vSkzQPowKGL5SeM6qbx9Gad/7Y7unEx7WRBMJzVTYvhi/wTXWgTcIyiuCBKrbSrhiKvSpQGadO
Q3bYHaBt7dIZL8dkQmcA10LXr9FQLRd6rCE8a5RZ9oDgOgjrray9bMbpW1+M09ZMPWp3oFaAyaoH
hVCpRq6FDw8etMcBIqhJh729Krzo4DtoCa46d0R29qxqAAy0Z+atW07jiekieLMgRLjihqodd0tA
K8kI4Uk7yYvZ6YC0K2ZoRhfqnWyXQDbGLYRutr59MTDZPlVGYQIaBVyQNWsFcv3swk8dRfFGeIbJ
C+0jqSnRkkVr8O4RSdsIx9sG9cjYaoxGK2uQgAyKR8BxV2yIW7fFsMwnNZTlVU8WY0O45rD1KOHp
tFipJrherLjOYuGQy0AEBSYhgxY1FOoiC4euex0GoBNW3AfjK+cFTJiGtc5lz6JWrWIy+XZmWVO0
dyAT0/hkxyIbhnq413bj73xrmW9qh8+J1Ja4UIvj0/Md8Oc0LqzhAaDXJm/sujxi7hjuphlkaxqq
5cFFKHvayKLdcVMt+6FbotSCNwYYVABKIJcJauQhxv0FYsZh9ygrlk8w2V52UV3nEUKF97JwAajk
Agg9yOHvDVYzaDUktA8T0Bz2SCJ41wjAX7ExFwQ1sszpNcgGzDHbjs117i1R8APZzgwwknlZWwQS
wrnqiivfihH5hc8CvF81X6ChLG4BAFd7gfzCQ4NpaUWHOlzr89y5IktZbkE/d4+lx8pN3PeIGhoC
eeW7gIvii4mWo+5sA3GdhjcVmdfr2G3GHxZkjehnl/EVQRx2BUmegLIcpN87RZfhjKxkuwVc52Np
LA81FayOFC0hStoUIKviIMQSX+hpDm6whHt7aoJZ4ZqMuZ6dxd2YWtsZLyZ/F5ShXg+DRgNkcjwX
OL1+fpqsDrroKqpRmzSAd+cArAVhsuAD3NuurX7weIyzwNT0Ad5ohVNGYzVXlS51altVtzeLlNvF
5gus1A0QqrFg1aGrrfbaqynPqrEBKKQPF4AvSxnPwMKp0FoSyxoRS4Q7ba7hKB6rMw4YVBgD3SKk
RhH93osIzGKOCnm3KnU8P1ohKK4SxV1Aea0wh7sb36nncDteydCeDi0srLsK5iwEiCk47Jm9jEfl
2ZquYP6tJfIKBHlzuwXfNKeN+VGPPSKRWqd7Qlxk+d0ravlsRqK+uwLTJ3zHIzIRuWcfFmzUwFEp
wj1rPXNB41DtCTyG1sq1JX9aGscBBlUQ5QDSROdDW/bRD0/2SE0x1LhjWjjFjOpI0G0KW/Mby4E+
PY4jbzcY2IwGTT0/CYvZuQEm0d0yLYeDEmW995sJ0PWxcdjBNWHLkhYQ1qScaYGJvewuqjGW6CFE
zRGT/XRH6xDi2zIahx0VQxekc0zYc828YBtQNiL0rxPquoiiWl3QjiLXpPfFZQ3Mx10X1zAbyp7L
28JroM3ENLJs4nhx1paZ542yA2i4at9u8tDHg3PbEuUWU/IwNz0y+1y3FqsqXsCswr7nFe3g+cax
WHgSaJhAZ7GMxX6hWv+orbo5gCsjLgAT81NVCGdjY01PVa1lOpARv2bR8K21hKytMWQbKxLmFJWu
gZ270lCSjCr1J6h2XNWoZBhCk4/KwbOpGyc8SGZDhGUGErLM8mCtayriXfczImCyZdZxsYUkZMbS
iqmqSSD0X/bz5OirWXTjDI6Tw0+1qL3tDC5w3qMvfyytGWuWHkzWiCjsV6IV/h5TLf4f2dhHe3bj
NURpcyYQP5zwEgtVycm4LZbGahEwGdKdMJUN0jGUO8xqyanoIohV+ko+uhTJcp0Z+EWsOIwZs93t
nMGia0YFezSMkqsWa3nORgqpbMG8nDNR7oHcA9EVf4Mf1k67mwNlUqvtWpzxbB4A5GB33yC083ZL
7yiTuzyA0LoVmmOZUcuA72oETzdy8F8C3m97tUzlIleFj6TFKODsKRwi4KeGyc2VYdFNXYtwp0BU
qFegYMF6HI/hhg+OuFJWZJ3admh3kJbBc1C1kuRVYNXPnBq0VbhvbRodQ+O+UFREjBYJHSDQqQOB
EiBbELCIDymtbRrvvAjzSV0b56H1AxcBhBRz+BLAHWpRD68fDI3TCVvB5RiTkh55EbqoUop4bVeN
m0IhWO1GG1vvkcTNfemYNgvYCJFoBJEvopIwdWrHvgA4oUqJb6AVj2eRGGHxXcj8aD+61Nx5Qrjr
wWYo0ANJcGPDJnZse2EeEHQpwSXsnOUEbauLdBm3zmUUQFFmx+6DDUDmEVGXyNj2YmH9iBmSuYMC
m00w/7F/Xy0AHGeNjPRBRl6Qu7Guc8LQlUoYXLEsixc9roF2hylPFQaHAxmFCGz2WlSqHGu59Swu
ECXmoNZoAkq+41sFuKQCLR06tXKIXl3o2BOIx/maUNmgLiOtR1QSA4hltXU7WaW5XjhkFCuvHywk
DtAoVVZnLu2l49h7R/PBlwP4XAR5E3HYIYlr0MjiQsAaupuyCaMrUNzbHXajy7Fs+u4U2h1FEXUs
x0sPqONdUaklFW3Jci9WequIwNbOt6unoKtE2g01n1Z1KMgRQjBTpWUZzy9LO1XImKxUj7rq2Mmt
xgK/nULaH61xmB+5NDSpjXRXLYuhnnRicwDOJbgco6q2cWc6+eSdDba0BWG2tebhKqYMyThFV+ZL
j1Rqt0HgWK1KIBbrEAXesWb2iiMbNdODYFmg62FDpFW96t7Dox0IuMDECKDxpabPwhZ1n0YAFyD0
jCL9QdrTlA3hAuWkG9ZQUcKRdlG601Xc1jWsFSUyVYjbsZ1F4B5GpOWSMCOebZws5tG6gAtIphEj
JC/9ocjKqFR3TQxtz2Lb4g1vr603s0dB4FWLL70UtuXOgRae0RuIWod9oWso+I0ccMqze1h+wKPF
nla4CPmGvN7g2Fkuj84MUs8aITDtPtBBpTO7oeEdd6vxhdc+IBnc6cyDXXHLX9nYkl4gDcNAfgIi
07qNS2cd1XOIvtgc8ZdQD028KcFTAK+tGdQdKQr7EFXTdKuxPl32kACtsRsn9xbEHPhn4fbnc8Gq
bPGKcO05EkYqao3OnpULvS4GEj/JcPE30iFeLmAifo6tyO2RfcHPSz/tr0Jo7k4cR4EjY03BkjrS
9CCJGVPfIubU0oAkuoqhko60eEXqe3ta2giH2755Q818TmLqThnwmyKdR8OvLbTW8waQCyBXFM+t
mStEE8ygt6MWrO4lFNDbAM0A9B4CCM3j5YnFvUgCDSWk31T2Y1+5EiJeoJaU7Z+mCvaGfoQc2Q4r
D4uwrMbXADnuG4f0cGAAZ8r1zjk7AsK+AGsKizy2gvZsvJPXOsGDcHUNM4Jc9LPCAfEKSiBvbxvJ
tkNlzxSrSUfSAhP1AzwY8sB80z0bqatjQxyEyflgmMezsa+F5yHJvOlb8s0dbfglcazGltLu9zGP
2LE/Ty+JaoMAGtPQYhcQHdQI4IgVAVVdhLg5LlSTUurpZoitzoVs1J6fR2FVaWj8+JIxTOGrdg5q
C9T5Lt74oUTW3zI0IzJgrAI1ALSGTgrRvziAzXWMeI3axvcYxdedsK20ijmyvC1Z7M5FVjxSUT1b
nRd8k1NV5O5okKPTAgFzmph0czdQfYYHhJgGZ7bAqK4Ycv4YSOWxQBZgOQaPodsFJ+wJEd8hZQ+n
vtammxKNtAsEewoY3f0yDDcSa+0Pyj0BHcXQzz84Pc/D/oKd06ofUV1e4YVrryeBDPldjC2qumcd
dPU55N6x3hZjDwVUPS2GpqMPEd5mgn9KJrUsz0khrKteOceBWS5tGT2FAj1cGvlvtG1xyJvo0TJ+
u9ZejT4XgR9lGPx6J9vwmTewKBYhXkYgPus0ENXTSOwH0G1eZ+NvFmv5PnUuvigvU0pc0GV8s+zi
UeLgbgUqFw4/YG9yW4fdUWlrJaMJ59K5AK/Apddj4eRS26kX+3nAsb3SAbuXIw5kLVvGzcxcRG5A
F981BfbGFWYYyywvPjEAcEcLkv2GFqc4JwQ+rZTgeZgjmTQkh+S2ZbQ+FmfttawhnrDdqc9mnHUO
FbgSOKva+TIPzsofR5wjinmGWAV2AB7AGDWP9msLu2k+9C1QbRSYW8iyM0RnyHXTEnhgFoSKYc/w
nYP6CGalCwVRtLxVPo44vuGwPEF17i3LtohdTG7FlJY0WPeNfRGW3V04eRDSx4nrg4Hn8J2exIaV
Jg+QwtOC7xAqkZUaEzKJryl2oEWDoo42XlLpqVyX/nTSajr0Ydykym3VwSIgFk69jQ6cQmEDZ5xb
pUm1ZqP4bvxg+mH6cky6vgdhduoAK8YxshqMvFEzNpMamuen2fLLbRjBbIJvkB8HMMZWLoqEQGQH
2G86CPLt6IJ+QzmhTaPCMygU2PLGRHfOFOJYLVp3H1IYGWJU1OD1arHKiVqkhjhoeYbnaJ4GwTOB
3fppRwKxr3CgWYsxtjJAt24agwVTVT22AmoiG3hal9spKI8zMyZTcz1g647m6+Qt5a6uZpo0kex2
sd0tJzzdNyDU5Q67qXGtKpvnugAZ2cSRv0bRAFSouL/1SfhD41SecyypaJcigQS2qptBI7ehFGZr
+wDuGTFgemzOVgjGblHKgpPGw3ZFC9DjEEz9AkffvYOt26qivrsVQHWswMxH2IA7sS1mVS+1z64x
4rcAw9v1swoVAn1s7wFI1MeIxd+7me0tCfeFtEUE4AqRmaoqOA1LaNNFYT9Ejofjmywh/nfnG2z5
xToWS5CiZBAc5zriCKmIrA0O6CRBnS2Gu1qc4rZ6wE4Clk9XgBJewYcLNHyTR03HswZKLVQqtEYi
D8hRALU6ON95Vw48K+lQ0kdHiEvPUV7acRC2GgbPeOtb0H9ZVruWgUEELJnlN0Al9R67JpaULCT7
iZ6dMJN1iWNdmxjNVFZF5Dsc6HjVfKKPVlmqbTuyLlnoBFevWB4bV2VGhEcHATYV9pvrUrh3BUez
3eKwRXWsvxkFvwz/m7P3WI5babp2rwgRBVMoYNoNtKf3nCBEUYT3Hlf/P61vcLYohhjvmWiyt4QG
UKjKXLlMi4Wf5SKsIIeHT/omWNROs4KHqO92mITSB5jxJsu7EOkSnjWdcTvk0bOVNPvYnd6nniAq
Jy+fZmEBes/ot+Ik+RhLDs4eSQF/dxmHH85oIs+wraupTA5D1/80C0RMqQZ1YEdZ6QknzVeqa9hM
+lM+dNtFlPd22V00AYb6WhbeFh1beyi2piKap9V3Mkkfs0TbFFGymbUq3dFLbxr8ccqzpsKiFqvi
/LaZ452hTxdJxwwluMyJo8F/IPGpCa+yZFmHabWbXfwKzsEGI7ZA4M6hWjmqeJpn6uAYbxQy8rys
elORoKzWw20fWcem7nYcBNvKQI9lq+4pqBbNC6Ta6vlZ+GVXuX5r9x1pYHJvZjMNZB75mh3HfhKM
xy7GraeWe4vGdFDkZzclQRMS6l6Vu8M2kKQldXbH2ZYUN3HAyL/Sd4XzvkTqqC/YH/R00GvRa6/U
kRcIGTJ/SZRgO+oew8UliQEIa7UEXbgNmvkxKMKnINDuw4TSJaQ7JEamTz0IGhV6Gf0jbTlNZnlZ
9tVGS9E+JWLxayN+S2fXd9jmas3U/MKp3nWn8dARPIi0/6XXy2tVDWjIcu0SL18ecn9HWurKKLsT
HuovpUyxHagJkDfj7eT2+qptBDCEk/G9JV5pjV5GB73kCVnbWknMhjE8uSNSqrIMLlw0Or0GZVzT
yVzNfmRgmi15Mo4GR7bt66tz39Jh9Bsl7kbFCrLlgJqz1n/MdeU7TvfcmsZWt7UHvePlDmGJCN6h
xsZoGFPDvntgbcHVSSqxwjkhX+s5tM2Kcq4Bsh86POen9k3v7MdAq6uVHVjXrcVfUNKyNySTXMqu
uO4tznrht4P5go/b2rSzOyJcmAVFuMyGXocmJ2WIakTsJ0RwhurQp6DPh8YwPCMIr6wyPW8Aya9h
CqyD3kfXspyvAiMw+PATMgpUzBOxL7tGO0rC7sfG2ka6e+jOcw1R+ch4L6WBm9AUHyqkqHoynE+R
O1JxPUNNiHWGmxxgIYoRsDZtctIXdT8Z0cW4xDcxrfQYi71dGS+yIeglztdaVeGojN3eJsIGz6Fw
aIIYAar7kArQDZV7Uxh7zgBRup5IgLtp+nd7uRzDmzj7sMYWJmq1zRMFOEMLwf/eYDMBhV48oB5V
ay1D75OOkae0ZB2kGViDPiDY6sRGQGMN8/Iq7ZxTr9trxVgjoak/Vvl1a2c7F03trPbFpPu6zlTJ
uquDZVPm9xPqwb59jrFM1MVWqebCOceS0JOyD6TNJZmk+DLFXkfeQFNhz7H0u05dFmN5X5Ihxy6D
0EuDsQvGbDxMMidFiSE4olHNbrfY5t8FOO+lnG0U82fl6Y1tWz/nLFgJZl/NvJ2TaW1p3arTDRyd
p8fJdXfnHHmweKYu3WVX2GtTtH7I0bLUxnECvmCrhAukDQjp4p+tEXuAIH6Dfix0jknQr0v2y9Cq
/UYYq7In4BSfoSW6jjH1xZIN60mWtzNfaUpuOYpvxHlhOvpzHbr7sm2OdSEee93a5AkSkJY14Uy7
vKdCo6ecfXO8xR72zk4jP8KvEXD5xkmQjCXlOqnFSUux9sL93Se4vl+lOsEqzPumtD20IdlmfYtR
7hTDZnb2uRgILHcxdxvvYo3CRYHqrYqYqy4Vw4G0eVpyQpzcgD6lfkrnDFNI+dSFoyfT9KgZwxXO
F4cot5Bzquo4KV7GJNYOZmcQxqJ52+S7biLVNqQMia6FsRPjjx5jztB66VsqridMM7GrXEgIu03C
i5Dgbwp5v8bpxGrYFKryR8ozDDttb3T1ZR8212OwmXTCtVQDVuPea7F8k5H71NFYEw6C8C2J4B4V
7UM46ne96VzOU/QwGww4aD70GpeUIRXkZ1meUaanoNPvSyp3081PFNh+NSVPiiMm52aRh7Y+A7Eb
IxzXHLsIaO0bFB1rU07kKWW7eg4uOoIqm+Vj6Mdj1NQ3SVhvcYWDEofXuWMfA3MG53LyUxaQX+7k
xc0gM/TKy1okOoAKO3SuXy6Ouz9XCvXMLCEdYnZ4SkkZPw6zzt0y+ev0d1HT3LhF47e1jtF8fb5J
pqCZswt1h/C99jCrEbJcXO+tZjwfPhQzfXFUDZ36nG4gnm1GoZ5E277BXLuo2txeqaa5WwRbcYU5
gXT6yJ9mhE4aA5J2inyLmC93NDclBXSYiw1+DfumnO9zvVt39pO77BeyL6uG4LkK2Z/9LovKMx3M
QhSEsCpc43LjTZLuLge2i/snQ+PZ/BaHXw6CCXj7PhZY2afhUx2ll5FyrwP+R6fhj4xR1Rw/wHPw
+gDn0eg+7abN5BS70Eyu04GEszJ707qAfh3haR0w3GElJSNTAxSC5IwFL3EVnRZ3PlpLecnIedtP
wsNtaEPU4rYV7qMwetLXpo3eXvPR7cj4pGHH8bu3b0leQ7KTnAr8FXoiI65xhwD6M6PrzI6vyuXM
Su3an+aI5YNsGVLHrQaArrWOR9F+Twfjiyi+ToSo2WrKtzmsQBJDSizGFAV/aFdRF7x3SifHDA0w
2zu9L74Xjv2YSODOkctFmNXquX6UJOUteBsMucUhiXZRZI95ZP40h2zdG4jQK3A7TR7KvLjA/fUu
bA1f2MPPoKxvQqEA1ikrxkneO030zoRRefxsbGZqIjwtO9m0tv2jnyeitRPoe2DK2OlUaNozxgMJ
6nstzbUNbbH9Yhs65AZb5vukSGKfFxXvzUDSr3fa4P5El5N7iWFfOg7zc9LJkeAu9l1AOU65ZtG0
Lm9tkJp+CpgGU1r3l6lxVxldcnUeDo5ath3a+A7+wnsc8iJFdHDH8UNf6pijxyUYdlw8Wf0s9fZK
VvoxKeZHyykflyXjiRVr3WxuHTJCY2d6yOiBHTYYrENWQ03FnmutJ91pNU3ds2a9OSnzoxkvhKre
p4N5CmIkHvUwPE3iEWO6y54w0SlePjBl30zBspN9fewD6zgkxO/oZBm2IdUfXQMFeVcVQEm9uQZa
9BmI7qk2aKVxuHjKI9dLBia9CnsLUHpD1ivos9u0bbxzRJtQPZmnIyawidw1yXRg77nQKUity9kh
bYm9yxwnLzYY/WgbsFa6W20tzTuX8IiS/mdMut1vpB+hieBgB5TeCU5uEupWbhkeulyR1ZhvG10A
mFtHgzWqAu0inBeqteFK2ii22vYydlKvKScv1xLcx/NVj5VM1BwKMggrJg/WWAHX3BeIf5vQxkv7
DU9h9LRYPRjpOu6SVUA9VMw/8+k5BbR3TaJkcT0QPwcmREZF2q5NFCs8i0a/LecGITMVLQCYN6lf
bdD9zJKHguDFhO1XSZ+gK0aR18p+H8UPo7o2MDMuWJRD/lATmoxjSYs4fKoPZIflODYm47y2yU3p
hk0H7FQLVpMA8iTaKxwebdJogwHkeZq2MGBAxt+y6KnkKVni1I3xTlj4uTlYn6MR1ss3C/9mCu8B
Coyg0B4n+EDmXZX5WolLr6tfDRNDMujpKtg01WkoMQaVmCUTZVmCo7SbJQu9UlIN+mXHXL1pMZBY
fD2a962DxLI2vKFlpDaM3Qp0BSl15Ums7u3kZZEwKqwHq6p3NttFE6u1yxJbYPsU+JxULoYqstmd
kaeI4ltBUmEaz+N+tUNCRC5yeZJwlReMSQkx8OfGIPxEu7FMfPWD2w5BXtIjBicp1GgMDo3WL7qb
kRqaGmCdV+pKcFSJIV8Te7hKGtTzcBPswN4JrFyiaj8L4mRNDgR7Uxh4QxWv53nvSCDoVEAlJzc0
9kYqxTw4iXDnJAe13Lf4cS2s6AuVtzslLo3sMa4oT1x/5gsoyLKVra+I3NWPRXMxYGejXZbZMW9m
6Lw5C+sKGnfnAOl7lnVlxD5bFCJvhPIOFCVefv6z0S5lenCr+DK2ybRZSN4UlaeTRZdMhVc0DwEx
1+aTs5xE8BZhOgTjAR4LfGGj9ApRe3pybmWf3egHJSRi2ODY2A9LEHlVfRHVRNa2EfWLPFbahTaZ
VAG/lOpIfxR42xSbDgP7qLoYgg9pwTMYU599bq2wHBMyWtX1RQCCMaHdGeKbngALGhnsBpKLObQO
rcPJct5Klmsbg4Oxvaqtd1A92FTVOg+u3P7NLPuNaeZ+gPVgn+IV0yYHlyeszGIX2yGOFLi+6z84
qHfloG9qh6ThfkBpD7+gni/J2IW4btSHqZv2tgMJJMaFXdy7AGyTZR46hoOR9qrn/SpCIC+JG3aC
+7knegSXBcN8jyPh2+1z214M4ws275QF2b4IDjC1YLln7VNoyU2x0Bi6sV/T/HZRjMsA8ao9ST/m
coCWs9Zj7VzzYNLUMTwQ/hKnmzTudkFurGrbuZGkyFpS+eAKoLo3cEFQawIpNh/10p5GPoBumHZM
B4iAno4LLgEQ4dYmjg3ZgCmKsmj/Iox/zNuGeJkeFqBdFF6vaTusIcGpMTHvy0v6Gc/REJaP7d5W
1eto3aYOB1X+0w3JS4TxpDJWTRM0N/3svpXadJWa2b41OIJwbQCGyjeJGh6zUTE2tvE/xk3inDJb
NPplUbDw8MEtVgRY7eyIiLM0x3F/WtcQLTdtzIiACTfAQerNlrzVqWMK2ZzSpiErTUKXSaytoBgz
AXYLw/ghbEmzKGg5aLEZZeXYHKCA9SHMVU4VeFWQXXV6dzVb/EuNxCtQNgLmh3XAP+aiduh+62L4
qZLq3gSdrwgGBqSCkCiq3UL5wDazWnI8kaxlWdtZciLA6WIUMVHR4Y17jsXWE2vy4zZ/hv31MMw5
yfHybUoMPHTkzljK9TyMO/Jl/T7IydK2Nta5adCB4wzqmQL6eKAYM2iyQCtZnjip9mGv3WaAK0Ta
5de2Xk14RdMhqoajUQtJCeGkIN6v6a77AX+orI8+Cq1AMTkxsNTDYD8u+aNGU7ke8SkidJgSaA4Q
WIyLvtYmMp0a0ndVXm+rLOrYHYBHDPx7gyYut0nWPOZ9fNnkgAotwbbrIdcPs4bsLTDhlYCEqjWM
xpskyO+Armt/ivPnPDdBkfA6Kh3Gj4ul34y6xXgOKuQqCTOfzFqcjVpG4tK26k1jFdmhpdtbzT0m
ZgkzOtMtr0UI60+zyMlUwbsmSF8tdLy2DJT/O5R54SYhvWAVuYO5DwEtGXzk6l4nxXCfju2b7Jdg
TWLOR9wge6kdiOzWKAmk1m+TObhEw38dzf1LIojztCvXcxpVYxBTD5vA6G6JGY8Z39r2W15pw22R
H92wPtAevOszBybibWOXkBHLxjln+lqF5aO1NPUhtmV3NsMxCjYtAnwZpr7YQ7KTwHOdDbMH85ik
IDJ+iV4Sq4qJAAzwj9GN3j2ZhcmYSWA4ltcdNajNrn/rwm25HALOKNtJI1LooQdYoHdVi8CsBn2e
sU8y0+YlqbWeUPLiOjfgU4yjyRkrX6eovWWwczQT2fiEcO9bHUCjhW03lZhmOva4YVx6n5UT2Cn9
XdDH28yp7vtcIomR6WYojKOW1juZhQeSc0d/wAyqNHjuSc6Znl2EcjyZubEhr30jM0FUKbg9SZTr
pTxP2/V1X46vXdiyWY79Triw3IcIs6vceaPNuw774c007euOUdOQa4wy8dOCvdaXLQwfHNJXMcHc
em/6Y0TCscXMiPxYTLW3k4y9vun3S+YyeGmKQ5V3p2oAAIQVSa47Dq2izb1iBk1MsldpmH5rEUKe
pynLQWP2fc5QrV4ZkR8yGic1F8E6M0K/a8l54KXWVv2hqv4SUsG1TWY0YBUTFFPba4N5Fc2Wz+Dy
Z22JXWEFb60T3RW1fVQpFuWyuA0J6cb5+6pHNLcqaGJIlAMkNg+TY687h1gsYyr9sncurajfAoxt
EpAsMb2MILw25IXZibDGO4//jB9tSTxIvxyjFtNOlwINJzoRpTdu+0tzn2XIbKhoSxoM4zYvg61q
cFlK6/eqK64oLvwuUjs7qy/MSWz49H2zSD6aCIea0HydC8S4hryKtPZFz4W+7WZc+GJLuzZjB+eD
xOAEU6d6jHpmD/1zOZR3RlET2G3+CN3ubD2BC25qj9URIIzUhCBrQmTaczs7zAvPestslArDgVkA
eRRFFEUe4YvuTiy62kC67DfNTAzoyW1t6FxKFA8d5Zc/BVDctkHWux/QcfTIIxyWL4VAbXFtRRPx
0aJS2jZMI2o3DgTK5mi0il1XkZ7DUu8gJcw40PHEJN78jeXOe3gb+kOThgL0uwyd7UwIDHHcQ/aQ
BVBWRdGIfO0YCf5fDbo2KkHn5GY1MqyambA/zJUbc+gWMaQ5fdYvtZ4ZUABLg0FSlbqnoB30fJWY
4ZKtykIPr+vUVRtJ4LdvOHlCt992V4Lpo+HDvIh+0Vanl0tiFB+1UU8DcR2mfkXppDhAOyI/hAsN
a+xCbR9WpVpbRWV4Mxav25y86I0yW6ZmRZ8cnSg13xYnnw9nd4XnM3FYp3GLp8vOllq2qhIH0WTH
+4SY14N0jozgC6Zbd0Dd814Iih27NykJ+jz3hpT6tbVyLH6VZVk3RdaJJzcumpMG/8mzusI8hPHC
mNtpBjzy4RMe5MTsd0bifT4R8jtzsKbtOIaCTsgwS7yaauak0AdrLymc6c2G4H2tFhUf5jrFfEzA
BPxR1tSycRmmlHIR5KwpDUjODIY2YBjSGODyKqrNi6w329tiNCYAQTt4z8W0XBciISAEomthbZ1R
Eg6CaHkwcCsecmouTQ7lbbU0w32cGOaxKYum2YXuDBXUHaudrobhlEJH8tPWyG6FuS9m2pOACRqx
e8mDTlDqJrOWGV/LHhhfw5RybAYg0lKi34wtN7wRjdEci66Yt7kgooux1lh7oz247zjAlAe7hq2n
FTL0F37Hkz6gw5xzQY5fxL4J82CGj1XUv6zAmI9ELFe7YK4acHyVOdemSeHQZJ2VcIS204UdK5wo
51Bf62Tf3QZmWdxnvENvzCPtKoXSf+wA1k5lcea4KBXucqeLcV4I+lUQQviKBn25i/REehbMu0NZ
dfNG1C1hSFShuCmMOOA52mj9dMYeZtjiDlfl2OZPFp8CTkYyXg51O3pNXxo3XV07VBa5OjaFPmzS
MWwxwjXHyFrLTI3xeqoSCd3VsaKNzCnkZzM2J3xHFvUhDQvyWyaGX3k8mm+zI2JCh7BGoUy2itmv
9cGzNWxB8xgr+ISkotfOmiW+opWEmZSdR7G1Mx76cVq2jtZNj6KcHb/SJoNeeywPNezg2woCD/w5
FvQqgtF03xVa5CVYZx7dNlWPDEIvgmDOQLAtxJmRmE9jLdGfKVu/sBjB3vJYUb+lGkCOVdqtl2Sx
s05d0flVb9i/IPhVGP8xzCXl0T620ZCunbKpd0PQ4f0Yx/ptRRuNSwdS5xfLbKGG9Kl1V+XGU2dA
GV7ZheyuTXdq/Crp8n2mD8ZemjNmwm0bZrdMbxiAEFcFgK0Y3cYtmzvn2OirCv0QAGoKagFhL4DR
EbfU5yLU3K3V6Toc4jn1+35aFNz2aoCS74qUJJ1++SjZYv2i14FLIPacsH9UOmlTpboxcxg/k2yx
pGkGY4dGQvzq6wKJbASk65h1sk6Svr6NBNOtYRzd13EW7m0nsF4OGPmB4Nsifgn1eTD8ZQma8yZc
tLeUhPG7gdnkoaIlC4fWwxR+cdPllkkAZ1wZ2DMehaO5j8HJYgb+A1buJZGlXskAYIeY+CXOFqbs
qE3k02ioCJfG0H09x5FQ2ZsEKNmwt6/mkTxrqdnFhWYyVo0ZfcHR7/pLvdMZCjrwajblxDAwAuYR
w9BDRiUg55SUIf94P+UAVuC2oK7DVGJLkieSINEGH0JLRyKwhiyXvkxjUN3G3aRd6VFISzODA26w
Mux6HpHoD0XcQlLsnemezBP50TZVuatTo7weAifE6oTFn0K60iNEU21h+EZgY3gy9ejUvAYfi8eq
KesDkxt148bN9FjqXVB5tFb13jFm7U7vs3k/DsTf2W7tgNEPM2wDzOUZcqQOPbUT168lwpXtxDf1
DCZKjBf74ZAxClKEGJpwvlmUqn8Ia6Eeg6yInzpovRyWNU2IFWbK1yfbD8m4D+QARWxORPDOyYXf
F2St+9RUhIWl2IwakVHteKEho1/NuMVsUfkaC2OtRuD0qUix6aTsvi2rEC/htpxPRexGsOoMONCr
ohywdxTKKdpNQuP21ERGslcwham1otFnKwelkADqNtKTq0iP6m90qJ/1dq6O2k46toUix7Lkb2ns
f+SYOl7Aui2aw9Qv5kGGrdwgP2jWKi2/S0c0P4vuuBR0C1akQ13rWPb5p/znUnGHyMNJ7MO4Xjbh
LkWMteYcQr2M8NVPiJ3Bbpft/s3yBoTgwjtp/riRh3AN2yXc9Gu3xMJpflLfPIFPzhUORFF+l2Wy
yRGkQLD9JzX8UEZuquLz7+KBr6I1ZpFHREpYGGkv313M/tO44v8uZioThiepAkTbfFIeBqhbMqU0
zsUxuMM/tPmZmnyxgfUY5XF+RVVyblfsFitUa9gN8zBvgZUOWayBjOF/76cd7aWZWeB7boNup8WB
2RAGYGcwzqC2cNaaJGXfiJkfTR2mxdI8GAtOCUPVPc1Ds+lJYkg06oy+FVcccfbWNIPn2hr2bd9A
STEfuxBmz6RZt6Ulax+ut2Czy37ly/ST5tl4Su3O2mcZA+dEICVbeoZBYfHW1OCnzqQdTHKN+qbw
5YhMUtMW5GDtk22PBJDrwQXEfjychbWf2pwoYsYwK3fmq3SiuruOkEn6rex+19OvgrnXf2SwX+hL
v3r+liAww8BGyoLJ9ucizEWTh9EEed5w+l2NufANv9HyiJCzzhGj3yWoGl8tessgfMdBXI7jwqdF
HzQ6cXVDdIzhwBxRTGl8+RKbbHuAerZYDsOgHO5dP3Qntze7e9FGhYdDZQy+U/Qe2wuEzKbWb8JC
5vdhE9dXU8PhkzeJ9a6ELLY4J5WMCKx0YxXmtP/34/okjf+/9YottHAt7oF0q0/rFeAHMrPg98Oq
88tFYzgAmoAworH8QadhjMI43Y5JwaSI0L1Sea1CCIb8j2Ko78SHhruH/+8f9dU7VLrSJWaAumV8
/oZsY3ZcM5UHeGTJgy3FPK2TqdY2hHtNtPaVVT7++4JnTfp/RcnnHUKZStkKeTK5Yp9EycEyVbKt
5WEy45uWADSpR/r635f4Yh/+4xLndfSfzVHKkcFxifVKBmdouKDKXDXFd9k0n2Ks/+9twl7BPo2v
3jZ/p5789yqGncK/tg/5B4jBdXocH/LtObbB2hSX4T2GNl50qJ/+fWefDGb+vugnxf8sZTA0pn1o
OhSsep++MqB8JUB2XzTJsLbC+M4Zkx0zuBrNRvjw76t/+Vz/c8fn//6fO6as1+NEsw8aCeN9cTtn
D0bzzQ2et4zPq8NhizV1XfJYPx+hZItqE7Pfg9Qf0/o2xV08ozvQcbhnivi/341Dmqc4R/6wRX6y
LzHqYKBUUIc5vHeCd1luc+Z+/77El188USQo8IUh+cg+ffFzryeTVamDcRNdW481x6G7NjGGXtGX
ezhYf7Pwv1qTLpF5piEN+xws9Ol6xWiGeh9ER/3OfnVI90o8bV0cowQr8xUO2fiYFFumO0wOv7nR
s4HYp/f2x4U/rUskSnobuBFS6lWKxTh2FOcU3HJLhPQue0wZaWUrPL+9Zg30+M1df7FmXNtQFF1C
OMS3f7ppi25G083kCERQiHWVp9ppkuFyQptmob5pZvNNDFnwjWvW3/sYGxge/7ojWUXOZ1NMMiO1
kKaQAPtyvNZcRFnh5Ii3fz/Xvx+rctmZ2eEp8kzyeP784syobXStUwcOp2Fjt6gM+3KasnVXauku
s1tyM9DNQyyax/Tm35f+u5QzJOaQ9AmSR2sChv557XHqOn029aPBqNyXrb3s+x4r+hml55NRdMYL
Moa+oolyYdI1di3XfVtUm2qk+B0Je7775vf8tfv8/j2OAYRPFf1XflOEZSZlWXeEGUYzCwyGUBub
THeN04s/5humwMng9W/LNy/6r3fAden8SP21cfrgdf/5HBxafjdIzOMwdViaAhKtxz4PL6QIxa5x
ZvucEzLku5G5x3ev4HwW/vFVGeRt2iRXEKkszL9Sh/PG1fSxMk6ZlYUdLHWpbkbEJ4eaocJRU914
LSD4bShexcqogUXcuIUmD+dn9++H/8khiXPn/BAwTOZcNUz5l19wiZrp92Z5tl5sYm+Df1nLbhYw
qH8OmaGusMy4SDfVYfkFpuj9++pfvXlXgkefw5cN1vqfbyBReZ8TBH0sc8wNSsaMGcrLh39fw/j7
Wcvf+wcDbMUD/1xcRrLslDGJo0uDg1RwUpw8toWg0g18pmPdrs9UvR97sl5GhgMELWPClpsBxvKV
VpHHPDXeLEK1rvQWn9xUTkeUeeUG/9Heq0vDfGijCRpyheL8u0/jy98ubZNDRjckxdWfD0jPbKbL
Sh7npkbw7crkpoQgdJcqI/M5nXDVW+yWqU0O1NXFzXrIGIeMWrt88xC/+FSkIOgNRNcWxl/Hj6FX
89z15hFY0RGrEJdTz+g14jooe48dZq8Jrg9xvrPy/Ds/TfOvQtaQ7JJAopbu0JQYn45zjcCO3gRA
hDld7NCrPy/t1F64NZEjsrYuLZcmnIEb8/vWZnhBcZsK0iOm2fmI0AWuxsykmY4mta3sHHmSGYNz
d/soSB5cE1OMVlPF2hwKJJNFxLzFegqAghNAB8gn5mvYnWEQiylhG5UM8QMtX9EfQflYCK9xLMa7
qkZhDey5+ffK/d1m/blLnO+cLhj7obPlz6e3n2P1R7iMPCIuhgPuRK0fWaK/4REpHJmHgLSPPkdG
EPP7m0zzhq6tRtjjyiCwe7H9/jzghJ8M4Sxo1KUemct+jvr/uSr//YL+v595Xjz/qR5loYvYHtQx
rYOTZTHa17rqoXadbx6H/GK3+ONxfFoIY25mQS/No9J6WNbx5YjUc8v5iqBgodN24w8T5T66KuNp
jgTvvMqfAzxl6rrvVo0sypUMEOFO4gkuwxvA4pvRT3vNaW6HWEdVbLSPlMH3MaQa5jewvjH3gARp
PRDlNryrISYVxTV/mKFJHlN5FmQabNFOsDfOo2iX4Kopi7a94R5d/g1mQOGHVuEsUCxPdp8Ti84o
rCuLZ7Rw17BKTrELsgAgti7RQqznCpWhsyys3tR6jkoEIFj9tN909n8Xrrws4jABsSDiUyB/2nKN
MgLkAtyOigJoJcmKAfXNDNe7CuHQLcOpbeSqc51wrZfR7NszMXvGkkLXE7nhxVqa2P/7IfDHLzp/
//9ZPksbNWliqqMNPNig7E8rbW9rL//+lr5YO4rGnNacVvi80/95EaOsl6nQ3WOb4vACS0fCrZ7d
b3ZJ84vtWrFJ6pylLk3B76PoP7fSgyQ7LmC5eQXKaz5D75Nw/GULijER6LktNvm28pMJJ2ybY6he
Z0dIU6TfnFH+Z7gWUABO0SZdT+TLGl53UW2d9b8fxBc7+R8/0fjzQeTBsGiR6QJVWF4+Tk+ZgKVo
G57L1AXF5BZd+Demel89evgsNqWGEhzCnz7bvrEDppfpiSzzrTGZcDbsfZd+G6v5xTGh8AFRuBEZ
WFd+rmoLLJSK4extMjjtEQ6g6VVm111Friw3UNrhN+aufWdHTn/oxpbcy1Y0K+scYjWNA/Rtqy3h
2VmZ14vFBeSrvvv0/upmqPnoJ1yaCuARkJI/n3zciSkO0/RE1t8pymBO9/kOAbgvNO2oa2L/7/f8
91P/82qfNmVj6erEWPTTVFlcjkr/IKYoeOQj075ZUX9DF+cbc9xzuiiV3F8NE7HhuKQ5HMAtAezK
rLMXrQrjV5jyOoRUZuc/tC7KLqSVTJfLQPBN1iZ0jf8/7pcVZlDLczHxaZV1xZBZo2megKecHcT0
hE19bnaFMWi7//1KJkvZoWlwSFb5dKUCfgrhvekJ+tjKyY6p8kfzOwjjq7XCvw4SSouorM93Uzlj
agqbt2eg+0O/vWBVh8WTe3KtPkOC1Dq7pA+/s7/84nCg/6L5xVOQG6Tn/nOJmm0EkWGaTqh6t78T
S2+YC6/c7XRJhq9XfvMgv6hvbFIRbPzduSaxyZ++CGj2VjCGHDl+/fiK2wn8ADKuafwaP7xeB9nZ
ypzrfueu+dWnAWYjzg6NbEuf0e0wIZmMWeQJGcfA/LFT0D5z0nejyNj+e6l8eYcKQFtJnZep/mox
E1grctD5AANIZJou8tcWM/ULl0k+8ZVZpZ2i/P9xd17LcWNZm32VeQH0wJvbRALpyaQRSekGQVES
vPd4+llQ11STYI7yr76ciI6K6KpSnQRwzD5772998rAbTJXWYw6Uo4551g7N6XQ2KtX/PoPz7TGn
mNwXNIF1pWbGq6amsn9l/XzKesg6ZSe+Al/f+HwPzMogbycM5kIN5oWfZ/fF4L/8+W0YF168pHKV
UXWJ/IO4TElnam1m9DYdTR8rHElWM3oc5Qw49Nz4Z0rw61Lsp7ywu+3aYD2miF0w1zt7SXdSANrY
nVU/ZCrgjCEaOpwtu96VjRa7xEL+XscItFs1yDcJFLs1RiLnrGw3ChyulZCUbhJa+2xQnlFNIqcv
2P6x3ykkcHi+yl/0OvnuqRNQ7/57ENRnWt+2eYRORDGlR14Y0LAJyWSQY9Uttdss6M6U8R7LQLgp
snRYQdTiHm/hO5YgYFpNjYzBmq45wFUOTQc1CDGEsZXzYW8M+vCzJXZ1RlX6TiWr2MSzfjvw2x/D
0E9OayAZzKV+pwYJlpky+HCv8E+pUd2rZgQCLHXFCh+0mljYoX51LcxmjX+8dNClAarUpB4DVmqZ
/lImzTep7570pOF4QjQu6zu/1K8cGpenwn9GWYQhRteoU2EaRxUUyxMtqHxTeJWPOqCifxx+fHwe
5eOeppuDXGNujcOs+kYPQAVx0yscGp+sf/5I3NQ4D6iDgGTVF5tnE2PVGA7BCTzcqkFhIvh3TfjP
w3ddUyWZ80ef8ybLyzBbjCH1IDzNidRdKJ8bQXeiZtr4Ka1Wprr3rQCiXPsllAksevms+8otzgbB
f/GspCU07g8iNNtloBtrJvM9D05DpQvfFHFE3OmZ4Z06eGgM/7xrXJgpmmYams5D87/lJZiEZJ6h
yDz1Ic62Y79NI59up2vh0ufokXu2JUKSky2QiMt8bBHyN0H0ITqIj6KcbyjDOl6ibWhA/C+eh7NA
ZSOUiVeWh15vyF5da7B70a/TcA8z35/7YqO3P782iRP780omyyiaIsvYYMIsAhUt0aVUroNT6YHD
65ASx55mJ/Qr47ZyFKQ3S03srH60JvPYkxqTdRr8i7dar28mVV9NefLQtkhbgkh/8CuDIvRUWJsG
3sfOhFK1SgI6wqIRWJz6W6kwJjoEAgRilvFzFAakP0pnS2KzFwFWaUlQunlZ7RpNcrwcMhH4kn6i
paj1tV1U0/4UpBhRV9sg3xoFgg7rlFu/qnjrC7chSgR9A6anAsRVllisbgzN9QT/llT9oceCs5tO
qeT6pgMny8MHMg9fREQ1sIFA3lAOWimAg72zENBhj79tS/Xfnrw1LXSQcsQY7eWK1kxNQyhtrpJy
X5Ubq0Dmu25/Bj9xusqCfSBsS32Dy8VKHxxQg+CziumLPq3zyoXQujLMXTHRjLcWPVuY2S/GyRSh
+FoviuVk+UaF/0TfXAWOco2iz4y2ueAMbXmaSXOR9kMYb9q+5XJq62QiDYyMzPBnmj+ISEoExCFf
fETIKq8Xf6P6aZiexuaH1cUbtRQ2qvfUcOL46X0C+sWPvwvDW0obGyGwbWBrJey07EcdvEbI2zyQ
EI3+wpnHowbBvY7qRbvtcR8xaGtAYnMrHLm4qq2dtrfBawOid58pJHdgz2ym5qBgGiUQnO2t50i8
NzVaxvh2jlKjO6EjZi5I5WhQipXVz27G+N9AbTgFyK+0CebjOc/swUCgFW7BwtkJnlQopUGJhqJD
q24qvEDRHS0ErTjcSvgeGPCtza8BVtlzJ2+3itqV2PP7LKcqUKsoR0E55t+i+M7DCjQpmlWEs9PU
oZbZ+NGrhjI3kHYZ4ou4XuvVdkTiv0XUvVZ7AIzFrwm7s9JFi7juw2fUMlUswk3cqmVwzuSnNrgd
uh3JSUgHr1V0KBrRbrMERgItOcqDZgXbXs7JtilrKSXQ6KtTitdv0KmuQkurbA47xbqtZ4C11WwK
OXNk44U95UZpXrLpBnkniuzQNgRlBc1zBcHJlk3NkSpzhwCf7ukHqz+Z9Een0tdS3reVq9La3iPz
Q4fwFE07ASZrhCXtJOAsBqgjwB2kMzAFHWo+aWxq2xrYW9tqjpjNNLTpxY/H21737AFNRJpuKyNB
conQ8E7zj0OGMnPXS/d1AbzuSBcqHiKI6oRVrJ5F9SmaIXFIfuCyofpC8pb7h4gOwsF3Gwo1WaDv
KqUAV8ksDMsSWQsqm5h2VPoM5XOc9rINz3FVyDBhQsO3y7S1M8gAQQtQNovacyvSBxuhQWnjWVRF
4zSLD43UTZQ8D3AcBzm56ccQ8cJx8HdCe6owihbxB+qeE/UMwWxtlTiN/TJiSHmU04ryl1l89YVT
AI1VmO1ZHro2scMKx/fINbWNFkLUzncBusHqm1XcdNaxTjU78B5MoCwDfAzctHmy/JRBCEdQ2j0L
aKZiVPLnPCYdXP0AIhRoiNjidTDsu+5ra37tyoc8ehOhGQf7nifAg10T6S7cRehcRGk7Vae+uQd6
QefzBpL3NKA9fJ6qH4G2ZqPts42Eo6rxS8G0MQ9/9MFDKfz0/Ke2fxR9OvNoiYY/kj2M7a4Qv1vq
zvIOibDVesR/7alGuSB8Sb+YlZNqa708JtS/td4NcXeuNgWN/Bir0eedoq40nZy4OPke+lDBUdCv
quk8GffT6FbWr8I66dkBVY3TTreNiuuB8DzoP4pEs+Gybj3/IQ6xutGOY3EnoS6jR9qO+71VPtCc
kRpnEDA8jKY5YbyzntPE9IGeBz+iUFsLCHRSbWQaQFRuIlyi5Sf8YwTE7qPZ2MDCHIM/GIf+Jmey
FAjWqLmvBSum7pKuugZ5rID3s8qplqV2rxROHdK/rP/MIaz6TFZp3aAKtorz7Fo8FTeVtMmybTdj
ToXt7CXc8xr6m7K4saKjbj4EvqNA+KAzDGxKiq05+tP5TybfaEJb9xHJovKmC2mRbd4GI9pOWnBE
rb1CeOJ0k+VK5W0RDvsa2oFSP2psKnkr3BgDHryAUvT6KQrYvzzMq2pj1wTCEXFJM9xWigZCMHct
2NWaUXPywIpBBCxyi0Abm/augeiuLKS10mp0S7d4nxurjiNIvFcLrsvICKs3Y/iW0DJfn/Uh3LEt
WNZDHH+Jo3sIyz3KXK/7xUaSG6e2jWnHvp/8xgZXgpJwz8GB8P2omjtfOoe40OP5jOJBB1bhSuiH
hRfP4CN+QVQWDscs/6pGtq+s9eIRyUKEj/IPs9qkO0HdDlgVp+sJXfIZjkiVQePYhOrZ67Yj1ezg
OXpIy7txcFHsrjSULc1Lc69wQGF2Uz+q2jHMcfgQi5Vm/cKaeHrDVbpSIYM8NmRHu1X3U2/P3OCC
gEs7X/21qJ6p1I3yxsSRTJGYNHSbHsNuK5TI5IH55ixU22iop/8E8caxtMf7KMq/6MMtzohGBUbu
FmkALSj0qSJGALq3CsU7aXQH3Kvoxu7Zo2pY6WGK4ORRxuPUv7MgW/ndK4ijDvq+b6wSFVPF7JB6
N1p1J5Znld0+0TeduiF+KKybODyU+oNm3Mf5vZegDkyTly7fp/m0S8Rx4wfRI40xoJhgmsYEBmCb
9OhL0MSrWrVzGBkeJALk/zp2tnnzoIXbEh2Xp+urOnoFt7byhb0J4SOJd+zBTYQxU0+LL5dQ4Sd0
QA6YRxn7OfW2ppuejccCnQQe5uCld4p+kox78Pih5IbVHXv94H8FRoO80y8PWCGAmoa5e0KU5kwN
1lTIOA+x/6gxOb3iaBYYBpyL8XFK9t3PHlJrdhaKzk6KnBrQS8VRTaRuo0IMR3qbHT85Iz5B1649
kH02e3GfS6jGB+RKYee2CQ3fiAa7yLpjbe/6UDmP1WMXII6eNlF7O31Rcs8pAygzAQigmOqbdJYT
1wf/VJysqnAj82XUHRPMUVW60FIS4Tzkh6LAtzAHCtTR/43gl+uEnaDPCCdtm0Ib80qO0HAVSbuZ
QxjXXwc6NDuJaGum34+vdeVw25IlJxPmkiALGGOuzIkSk42dStA5He975ONF8KWodhIh80RFMQK8
Ect3aQH7p6WL61tZ7S1g8GXyLVFu6c5YeekxLu482EJW9ZaoABRLQPTZXQG4Mt2Z1SGkdzSjnUhk
J3iqi+cG6kx507SOVTh5TAC8IW9QfYUmseq9sw+cItwgxBIT4smjXu77epurTjps2BE4n4l7bROu
TPOzo4e3ZD2cFc9JESqXJqAxp0eorvCHielwT66Us0KaRpkSpy1pMgJK7kcPifxQWl/H1tUp1Vu7
puhWOopKlokJnHB6wTWvGL/V0lOKkxg0c0segcdJ9CbZE2YJIcuYflxpeFU1frR+4q3S4NL3R7Fh
gQ/dseAmYpBUIYhny5VhBViPRtKDWCLhAXX0p1Xheu/6KjJ5OGTZgxFDKDD2FbiC6ImQ1oxcC8Cl
gRvHnthmwPr43pvWU43S7AuE1AyzJFJJoxOVDsz/qny0ZMf/0qSbenyIE9souVzshukeOSTtD+Nz
yWKI1np+RMktIqoVnWhyGlZh40SGrUmn/CFGDjhfoOBmEfDvKpFGeqILVNubftx5EnHruvG3Dd0U
uEsY2sokrIgyipI4EzwWwt43wbSdte5Bl/ZcEQCROtmbPp8uMAW9x6S/wXgFSnmk7cPorEc35rif
3Vz7zoZPpGyt8tRIz35/OxGbsvrCdE+LP3glUqq0ISGkePOjH1oooQB5LKP+ETUW9SftEHVAJEiU
Pfr58GqYaDPUZgLy29kyL0/TDta9RbwcmA8lJPZVUiNy6Q+9tW+9X9P4Vvesrl+F0K9ljnqRdokJ
WiBudygs+eLmWfUpVffGSkJ3E61L+sSmb5L33Eo3YEv92p6EfVw4TXWjmE6tnCv1sZ/uU3Ftob4O
6AUKbiPvRk32JpZTrVtmm8qqVyr0gmHTmEzo76W414HL9we/cuRgLTRfEuGprgGVUYiu6ucI/It1
FlGio9r2z2hjWRUYbQS9m+GWyRqVdn19rwtnPyRy2YAVESYQ63ViT8nOj+6r7Bvsqw2V46l6gHBt
+euhujODw7xS8nNvuhFX6zre5eHWrKFd3I/xIa1vh/qFkEjT1gBS5t/gdq2DdDDobOUxJnTL7une
UwithxC9LGWNlcY+BcOnAn0x87c7ew7IX/xwpUs3CVJEDZwaTNTpALLoxUo7w+lgqzspvLK9XARg
wWQ55+5WdNtYVrnO6toGZuh3o7Iau++r5EDuiDGRgV1JB83FpEXOkDuQrtCuj0BAX+YMs5yqxNQn
J+B7yb1lkBMygoGEt5741lfL8vsvMA6sFxMF5bVu3Qt5a4amf0nSkEyIy0qJnKnxOE7xCZo3WG1/
SA5B33lXzJAutMzpOkUKKlwaLVMY43xMIoIOzyvMzo/yHWk3V9oCDrC9B2z41te7Hi+9TDJ8lH1k
0omfmqIyU9Qt2u9PrWQJXLxG8CxTLwRuLoXxHU14QMWGTmte20KAWvXnrNGFZBtlAHrwyNDPUpfF
c6YeOOnEDE9SQV6xarP+AF9S2amKGv3z+uSHkRYJ4DAz5L5PopOklwKWHqbZvop0XtLqhwHJteLw
75rccoLi5EV3/pw0NcXFc/mlb8R9wnNBf9KMBgF3tO8Lw25RHunxW89KAQvtWqiALaF2varlzlJx
jCazzp5AbOBWPdpaj5ul7/ZGv1W4LpK9koeebML9aGHDk8DKb8BxqLgIKFxvRuDFNYxNTlEYS7AU
hQf4RzGolknYiEJLYB28+arOtWXUTqmXH7sOyViRPvnBKMN/6++FIj8pSeVOkX5MhKikj4mJNydC
jVMwc7PqzkbGeU95aRNywluDafvRXQeBNTymBppuiI/5MUvbtTGxCaT86wQ25sg2iAWVIOKjIoDi
uOuzV3U696rqWtnPvm33PkzquBtWOJ+uy4nEkKZRXymVn1Ic3VpkeJRsOgo+V7oYGfKV/QRX70s7
Cn2/CBMkSRaXHwxedVt6Ohw7eIFRlRLKheI2kBvbz2+wcEHxtW5I8IinStjzze3Q4oqNVFhWQNCH
Dz11GtptNmL8I+nP/VP24lko4L5Y9Fg01WkSvgwF8nVtW/KxTdp9fmXY36BeHl4rvpAaP9cGljFR
vG6Fszd8CeJXq7/J9ZvZhVwAajH2I/J8zQ5BL1gq6fYIyMYmrp8Eugq82vUjWxuBX1beueuqlREK
qzbpdqSxnI6YKW7fxNBfCRhrpnHu+CaOsFREYGsJaGQbV4rvBuVWCTgo132D/5jTbkhnUCIze0fJ
OQsfp9wpQpqi1/FGq9blnd5uk3g7qj+HYW1xpzQCG48lJ+biN7eVcKWs4qcq+06/UaCc9PIkBqLd
vwXtuW/hRbiZRdbsVovITN550GK1FXQe/mpILkh5fsHIsSI55p2ng2fZaCc1+iJ3B0F4MWE/9DdB
6EBoTkmGahtydjmEYHm2IrAz0c1rZYPlAddwcrfQR51KusthfIY7I9lPMYxx4uXmWKpnYTqRK631
nRYfuMb03mOU7bOR5DPBX7caurUHTisSHfrxkleLnGH4BqBzbEB9HdQQDx1XIxzwjma2a6Gql7ea
8dxM9O6tdH3PoVjW59pEUe54UH9I1gJiJdfxKBMVHqTBDpIHA9ecfD3W+7zBiWErFQ8VPTva7Yg0
EeCg7uRwkHyQ5BsgGJrhlsjxdNi8GLvs1RiNIAliPOa/+TjmxHbW/yL7kzW7Vjxp9V4P6EOxURIP
tY1YbbAePfkF3MMY70zMb7Am0ysXjpRovHiVaz2TMx2n2yp3McTNBqKr27DEEAiyda+sSCDnlo3a
mD8qETb3D5Fup9zBzQnKCBYaKGFDxQ38N3R9CEgRXdI0WIj0+UJ8/ypFCRe+ouvgM+fntmFKDPlD
UiXVSgimcUVDpbnLNW2Lm8lLO5VkwbxTnRRb+CVk93+NBl2fcA67Ak5m7AkuIrVjLVXoi28CZZ9k
zbGx7MwoV56k7iqtJ3Ux30D02SKDyJTpnjyJZuZ67Q1cnDh5+G0bEGM2D8hlGs+YA6zZKmtDcoT2
a54nroX1WkLUWG7Rlpftd4+4OmZFTiT163NHeaE6VcnRF28L8Txqh2G4Ucd7qThWg8Oi8BXbAs4G
Ui67Tf2DpXE53vXCd6VAE0jHu7UNs0dwZZ7/nJaHXtoBo6ZRL61+9d09CnR2j6wDPYbZeup64o2q
cgkSVmzQcvkoVFxh6EX1xAi7OC7M3iG2TkIGsbiKVy0llWbC3mn6lg7PgfQYBCw5d+yOxDWO2dH1
LwOc5rChu8P2uC/pI14z2jdsfazsrJtfekwS8vYl0B5bdv62b2wthD4PFlKki0iavBtaXXJKGMPR
Kr5U6kMa3UblcZI72OC3qvCSssE06WtFdh+FJbLyyglBxrXN8wC9r92ZGUH5s5w+RPGXdvxmVMN+
NMmTjqum2KbZM2hX0b9FRwYb0kvWKpdffXKVnD552cG/x5JuWuSMFliEUyPuW3k9sacoeOLZUXYE
OS2g9I7SbT4do9CFF4nRTkmtu++3YEEBeoPIzATu1DcTpyV3RtmG3i7dgLUIuQiTwcUPAypbx8Ww
Hg7IpahBcX3/Cl2UxNFbFGdOAk525OblBTcBPPQksVaISPCpiNewPtlNFXy2gNa1ou5C4oy7vQ7i
rB4E4GDVRkIx3pvU29VdET50iL1zkIq5gQwiexhOfiWvxHwdtdxpJbcTwDxAKhDAodNSTM49RGAO
Wa2O74NuDQwJbz0096zj5uuclo5sStDV6GL4QTqYs5xWDt9Dpt86hvCTClcpuhqYNp57BOU8vhjG
zpgoxj1h1gBQgSbvrt2lnlMkbi3RQ+LU36viZxWhh4dr971KnUiisKHeo4A1sm083snhNojvBZ/M
DI7S+3LY9yW4f5WEXr2iWFHRXyNtYh0m0oYW1VHY1+BK1SPZgS54EJr1uBGb44ihi7Fq8y04HajD
fH1pNXKIvWn9rjTvQ/9GNG5lvSGPsC8FkPICwNdq4+dkNL6rUiRdiVIvFTbpiTYhX86iUUn5GI2X
/Ujvg8gkixT2lDL4DkILdnhXIRQdmTd0il8Z8UJ5WH8/4nwLedfYqcx4T5K+2BvNqHVfxmIZNxIn
GrXC8WFdfvvnYTgdQwahjyLPCrOPww21qEdQoSkgAm3iSj913zPSFX8eRLpw0TBm7REFYtrmPnVM
JlYmjyVV1XpPxoAybnzjby03WeN3atOfOV/iSSa9zbccUNdXQrwL9zYGt7S5XXOWwiyK00qcKV7Q
ZicN04fKOgDEvjLAhU/2foClxbiPNoDO/vxUa6MrYapQSgdi3W0ptf9umPnLvvj872vEwi958X//
f7VPnttL/vf/9Sn+ZJ98+JmNrx/ck+d//9/uyar0Ly7LBpoFZCsIyOe2jX+bJyvKv+j9ovMHiS1y
HJbw3/7J2r9Y1Mp8iTeQxqk0WP7tnyyo/0JsySVckkyEncxY5Z8YKH+cHFwILIWGPKiblmpifLy8
XogZJjueSDJooIZMXnhX1sEa46pTXXn/6KL711Ao2FTaOHm6Tw33kWhwS6vI37f6doCUnkCaKeLo
6d2r/2sS/q//pyX052HmJ363Q7W9pvTpyDCq6JNkEmgarDeleU2EsdCLfR5n3pvfjeOpcj8Y8zje
t2Et4Ms+kymK86wZa7blujyaL962czS7svvv1/Ri0sf8xOfR5y3t3eh+a7ZNPI/erMMbsLLr0g5I
2ZONmUkU4kE+cJG4spEskj+fB11sVTRETmo9MChpZRtW43p+VBxldrPoNj/8+TvO/7H/ZCr+GozW
QdYBPU/6skcywFANgzgS7lpslu6Y6f5NV+faVpAIxqkPDVt9kp/6HqGkh5XgldEvvV+LJitak0xO
nqXi1hKwuOnbLAJijNtOT/kjKXaFkF15pR83/98PSQMUy5/uJCSY8mKyqpJF2OwR+mHdCjguCc56
1X/984u89Nk+DLKYqQnW3mMpM0jt4H5Fjn8f2/Va+gVAf/0/mCUXPtyH4RZTU/bCwVdwtlvB+lj7
h5Ihx1V4iL/hZOzS4pLc0M38ShHJATm7vroy2BqX8+bD8ItJGjfDqGektVadm78ORxmFOKzCdO7F
Aaa5Gql1XomJFtSO318RhISmKti50T28nCwd3SARLELqOOjCo3N9P56M50RxlOfhgX6nXeNATPhG
raVbx1/TaDVRqlzXV2bsQn0w/wqyj5wis9ifbKkpftwSFKib4ASBA8+rEzrLJt6kR2ET7YPTlQn1
+RVrpEaR3yMwEYHTzP/83eaDiRuAuZJYv1Co4q3IuiCFdz1APHl+CwpgVWyuftbPK+XjmIvA04s9
WZVna2/pDQNO2SFKu/Mdape75Ca5B5MdONfG/BgWzi+UIWGNcdCi5fiU68ZgMB7GlqSKJryW0UuA
713dYAcD3bPmySVyC1de7OfT+OOIRATvX2w1SWrTdYw4vMnZRn3q8Kq14fE62auF/fEI6Cg/J04t
rv6ZFODzsy4+qZbrraHnjBxTH45Itwf1D0yO//x8l1+oQj5donqAUubj4wUK1oSqxzccp21pAAmD
5ROUPyW1wx2G4i/ZzT8PKF2cNdrfI1qLNQHeTEd5wIjYSzradtrmtr4zTpQtN/4aL/rr8/TS2pjr
P5xaBPOf4C8ZiDy5URmxdqxbGKMujH9nfJlszGbn28OVu8ulGfN+uMWMkSpAeNZ87Ya4RN0ag6Fu
VZjkEJ/+/CYvvcj34yzmBz4OumH1jFOG0zqbSPtEV57kwi6KBObdm1us8MjSuy6WGKIyyA3ouoA9
oAw9B3qh6uEJmZJib5Pnkm4YX9NJKJA0sbp7kQQ1yUy6AFSqQB0VRcVCvZxmTxBCn8NEOnqeAm/u
2q5/7Y3MEcS7TTCUB1UC3xhib/arVu8DbA3//Mo/n6Mf38ciNsDKLxqFeZclybbN3G5bOdYeTPjm
z8Msbr//Xvrv3/siPJAV6oT1PA4dYQEW97TP3oxOdc7caG2yp8tcvZ9kcFd29o0+4CtPeeHY+viY
i3DBHFROtHljz47ept2kG2kDzNvG23V35UHnxf4xovw40mL7sUK5tKqakdSN8NJyPLZufC72/lVc
y++8yx9GWm47uaXhy/f7lTqVv5nrpKn9RlO1Va0oU7v/VMn16Rtai7Ielsyq3Bk8WpO/pMKmkrYF
Cbc/v78r89FabDVj64mmj//M3/NR2eAn5bbbPw+zkIp9fpbFViNN+aQDcZ8/U/sq/1JJozvUtZzu
e7XttuoKk75wbTFDrm7eF+50H2aItdiCYmhMaUllkc1bcSlt9F8IHVe0lrygtQrPc4Qz3+hi11rT
+bupjCt74NWJs9hUfBPbcXnkB1RrvG6deJ/axaHbd060rTa02z3/+V3P/7lP8xQomqgB3/lLOPFu
D/MLS7AyEO4r8HcrIX6F2b6uzSs5vAv3D01DSIkYSAQc+Sm9FldZUaSjh7eNMzqkGebIVF2lO1LM
GTeAa6HMpUOfxwGhM6tKYBctFkOc9DqUaaR02qpb45uHV5idfgtc7BvWE91qTnh7LVRclGl/T9oP
Yy4WhwZgw4owl1iJ+3nE7FawyQIfg8O4Va7sYxcOng9DLdYHgA4Dn3cerxSRDKY/xO4KDujiAGBo
CO4t0aAB7+PJlluGRrc3xOYyU89TlmxjGnX/PPEuDmFCMRFhapnWEufSGSgvByRaJMpfivwtpZT5
XwwAuUohwUUkpi4Wkpnjcl1VPEM9YtAuCbRKTVcuXBefwdJIGfOWNKK9j6+pEqPAyBWGiHIMI/uc
lSPbf36KBe3sr2n1bozFp0AoHyiVxBgZRl9kmXTKdvZ0wFp7NbqFvsrP8pqLz1m/shHJ8xpZ7Ay6
+W7gxaksQfPNUpGBzVNrrLt2A3AyXxku4gGnXCc3LbT+ZO/vQrw4f8CxXxf7/qDL/8U0ISsiEUeT
H/8ExMLxzVdb4vdVOZiHYWaWhNcEfPMbXD7ouyGW2XGrxpxRrXlQVQKjP+BTWcjYMFMzVe1ymK48
0KUThm3JAqaoq2DslqmCRAhwyO5w7+ltyaXsZTy2bIrwW/fdbfQQn5rYhuNqD445uUiHrpOmLh0x
c6aAXMWsnzT1xcrwRtFMAYTAY8d1FUVC7hhbZH5rY4Ou5X+WEro4myxwKqCbwHAicP+4VHI1CnOx
FWk9+Ca56BGKbauty024bx78PWkh8L3KT31LS76B4+S34Se+NFc2hIs7NBd6ts5Zhv6J79Wr8EX9
asKbfhf8KNyBt4zn9Ot8Ebw6lnVpUv1nLGNx7fT6Ouk6riFkZzvM1TcUiGVpFzuBa9j50fM3yRYM
PyYB/bE8tw/+1TPw4qx+9wMWRyCtalisZ5RdDc/blUj1tBbHr+lYh+Kqkf31lW3q4nAUmUQKEpy3
S3W/N5VZhOFCQM6tozX3FzTzLeK+2zFwfAT7b4Pj25FDl4T4fO3kvRDC6Na7oRe7sBHDJDJTtoh2
alHZ0SHOHQYPw2vTZ56in/aJd+MsduIsFcy0VFm4nRudC9d38C2j/9BGUemMW4iT1+TalycshEuE
7VSOwAF/XDSj5ulelTNi7Xh3qjNs5R233hVW61cvLPLFp2MIGgINGHG/F/C7QDAQpU71FGjuzRpd
302yTpFRFOsUlD6QrxjTeNviYQcH6yas4n9W5FHydeHv5MP15XNx9YDiQzk+Z8aXs2n0p0DzJAIc
dZPf1NwIlQ2qpc3Vi++lA5zN/e9xFlMn18DD6UBoMENGu0Jj3Wq+Zxs34pkWimGm3O6vp8cv5MAA
ikgA+PDwYS9cfNW+i6E1xNh6GkpaobBt3tpm1mSW2XfNHzFmjrXbqq6vXarm+HMxfT8Mu9j1hWIY
ywGS9e+bjdy4yjbe1OsBn55NZYfr9PnKjnBxPGsu21OspKa+2AGBCOZYaRHzzzG44babiStwQ9Ci
OOrztae78CEBKtFzzYEqUlJdBCsIKaa6FtgDyC/ewziwtbK4Ak+4MCc/DDH/83cLhLbSwfDDOUzY
+Nv5AtPPTJarc/LCbkbArRkzFITZ/6noVZRKqI0In0wrdUvhYaxEdF3K+srXuTTMDC+E7iqKkOUX
Xyec/HjqdV7Y/DRoa4r+Rg4epIPhjC6az8TJMBTRXq9HHxcOChgJZEW5n9H0sLxaKEkRmJSjEb7g
syzReJt49phhVg8zPgpy58/PeWleyBIPOZfY5E8V58yyymrsecyKDq+g7u2u7K5xKK6NsdhEhkqC
Zy/Oc4+ATlpH7qDktuU0Dm4suETas1QvOlw79a6NujiNLD2eODQYNY0KN6nxaE37Kyfe5U/1n5e3
XFQ5X7FK+FQ+m32Tabao4S1jmjZGPesge/3zp7o22mJ90fteKHHLA4X+bQ2moC9wDt/TKJzq11r7
LyWYmIR/P9nvjOS7tdwONWJqjbE6tyIoIwJFFyTCFl/PyZ3IiYVD2J0pE07FCiv58sq98VJ+4sP4
i+CMlHSr4xcyT5lhnahHZT1tUUqCH7QbKqa2zpl6LSkyT8Pl/v/+mef9+t0zJ6VXaoXBmFgXvNQ9
dNe6STajomK2MFXXrq0Xv+ZMaqWvBJiIuoj3EyP282QOygY3Jpecfe3N9czKblb6SnST1+ymf5zA
N52u5RWkS/s08dLfI88L591ztrICjVX7HTTRquuwu/k2gtZyI9eIoNb1RnAqp3vCvp62Ubk9xO5/
UZEhYjNnTMscmC51OF1flir4PO4ZUrPWzB7z6THxsbQFJGH4VyfzxZ1AQdJhKioHxzKTYlWaLyA+
ZzKZxfPIGG1X3Ak0LOaeBYAUhXkaEvd7RMZ9BzgAqc0eLORZggRkhdL+z8v44jR792sWmwZOVoKu
TPyaNqho7xV/mSXkhlK5mRpl8+ehLj44tQGR8ILO4GWWz4jj3my5T69SH+1nD76qq90/D3Epc2nI
BIhQ2aAy6793knezyRNEvVHD35FoeoP0edu6WPrYKOfX18Peq6MtXt7saSZmlH2I0Zpdc1sQmALT
p60ArsnB6Ff6/ZXHu5DkoSsN9Jw448aVZR1fxjuy0XBUgLlgadne5BrXrSTEVKdenV3w8i7qXwtx
qPFBDyZcYuImLr6rvkXCq/Wi4cuV33PhFgKS87eRAEV3WV2cpV1SKpY3zCbozrBuHtGZlG65Mddz
rDVW+2LjXQkQLtW+Pow4b2TvPnCIc43H87JRtbjk4OijuYK5wsXgIXs2vqAh6tfIaU/dDeZY7rWO
jUuL5f3jLr53KEmkRFqCPfjZBzkabiNDfzRzB7vAK2f5pXjv/UiL09VTLMmTQm46xYg6QhKOtUxp
Og2vrJfLw8yaOZivtCguhhnrMIqnedtv8ttUhzOgPo14jF6ZJVdGWR7fvRyPjS7zMHPwmoDJQ2W6
mXP7kqP9THHPhoPX0th07Qi9dCFnsvz9eL//+bvJEqhxjVHb7+lJfXQuVs6pOgzkuk2zuXqSXXvM
xYn9f0i7ruW4dWX7RaxiDq8kJ4+yLMn7hWXLNnPO/Pq7Wj5ni4ZwBi5dP7lKVdME0OhudFjLyDDn
KQVYJkUpyQuAmQDwV9ws34FZ4g4bNPkp939RPKGfZQMFtBHB4OkAcfvQo5Euij2rRC9O8Sw1TzUD
CifGLr9V90jgYIL58nFyl/kuj30oSqBsUxpK8ZrGSTExRIfRktz4clkI96ahwZpGSQEmyj4Qc8vK
o7TFTaus7xPaP2zJndvKVRNRzZ6X37W0lSTmCph5og5Gj+2LSnfy5U1/pTwrQOR4Bi6F9G3yUER0
weS8K4Ce4s7gWAfvy+HyYnmOEU1ZKHygz9b60DNfRQWAI2zkNKCrvjPctmCGuyyBl0MGXhvQ+B0k
5a0P+Vy9rYwgsaCb7QbkTUhdT/uI6qTR/XjAWNs2bT8TUa4lMnEdKlWq1aPvjJoU0OWSexIo0bcV
AF18uvqBG51qwKFgtMiLt8aPy+vlhbNr4aTDq4svFd2Uaw2EWwlovmfdl+x7K9dfJ4yvNcvjZWHc
C7HaW8YJ5oEMyi8TextXTxmaMdJwPzizf1kI90KshDB+T0Zy2MhiuhD1+KjK3XbUl4MWJSBs0wUj
46L1MF7OXPI+aSSIqgF4NRWGD531QUEusCNCnWRu3tKhz32wYUjajbKdfjgdoqcUhkvZAOzB3Mdb
kT8QLExnkihTOg19S0lvxFGnEJzjSeu1hiI4KZEU5rE4dIBD0yOEoGVtq9MJhJcD4pQCLH/o8iiH
SnTRdI79R3KS+ljBCIMC7Z+6XprgRkd9CtZjq21ND6Tp94q+A2cuHqap76CrF7VUEeYuTx0tB+0B
KmELIND+U6icACxqSdF9qOnNXivLbRD2fo9BSqm+v6z4pG2se1tLIve3usrBUgHAMYakttGaG3BB
n8Zk2lcVZmCBw9jaSrGV21FwBbgv/rVU5j1cJ4WhlR2kYmi6OqS1NwOMz0u20gb6at0Vtq+e1b2w
k4Z7lqttpb+vFuuMIGvpqZ1F34GaNBrdzE8egPWBcBp3Iv76N426IpmkzyuZlTqCPkIlmZiNtsof
UdJ9RkWBB46xGIVIDN4aCVciwDvS5RrFzZjK84Ij3tQYTkVrzgheRq9Em6UjHNLizFsYQA7V8NwE
iOjHFu8yTvpeVd7CIlB/3SGnsc0KN/DpYqh+WLndTgyAwaub/iGVOcCunEAGS5mi7JDd2k/yFyBk
xqZ327nWrvP0k3QLTlw/RcFrA9JPD/PPrcCs8o4TL1/8Q21PN9ib2QDT+3e9ugjC7bB8BXeVQAI/
ZbMSwVxJ5BgHG7Czvw23Ofmt12EIFSOpX6w38gd5H76Oz5XlodHhoJ9EZSCe7VmvkLmbml7FS1NQ
xBZgvjdGX8MMlPLOX6avl00PP+9oIykEeHEdVFuM0x0BSdcVMR6bgPvCSDwa9Z96IPsg+wf0pF2E
BNVTCKybCkldtxG/dWkhrOlDvf9f8Ywj1qdmqt9yM6gn7vCKmcHijfwCCJuPgN31bEBsCyJRcrmX
JDIu2SmB2p9Q/n0B3/1ib7vBcSPrJjJtzH2B1zrxS0wgC3aZd57rty7jS4xU6ayKgjXqNgMp0Xxt
2S6Aana0yc238VAAHFQ/ibsHuVZ+LZlRZFA5zHKtYGeHbXEIfiXjLt3kcJ2osmUH/Ywhpr0o2cjV
qbVMRnudOV2mkKLFYYvxZAD9ljv1Kd9nfrStkc6OMHUdfIlOBVrdRYOrQtmMdUqstlHHDjvdoMuh
vAdWHhAxUjQIAVp83g5P0nHaNVf99+iLqAWOmypbL5vxMrWjLVoyYdnEwkw8jAMg0NwJj3GAtME6
CpSKq1MY3dQN5NCRMGN0SjUSwB1XWKklm14N3OJMm3e2hFmmUlBn5Id775IYHarNINLnEZIykJzm
C1o2nKxN/XmM+s1nLspqUYzqLHZbGBWpjn3VHFovezC2GSIS7Ur6sniVC3BxAO66zqNALM8MaSux
jNakkhqG1YIV6rvhbAEe13KTLdVTYQCRJ0cD0F9kNShqZS3RWiijL20W1HNQQKhqVu7soKPWaUYv
zG8djKF0CyjDGyBtOGkH9kFR8Md/Pb4fKSnXKlzpZgu9MTneCdRUDOzIoAG6ygPgHuHEwW2QevV4
298q436sN+JedK5C2Sal5DCcpmmM1c9VMMmP9HCuRmBKNTVQBQvw/AG4W/RS4TUrwo2j5RJJB9n+
gEYwWFIG3lxEudnZUvwCSMsbKBRGUqtfaBe0XxGnUOZc3FPB22ETvJUIzajLjC0FdLqRFcaAPPYA
UNapBIyT43XyXQjaDGmaRfeGriCrS2tpzBUNiqU1C3qszMfwXt3EmKbUH5JrqhyC2WQruC6881tL
Y25pOcodEBdQ5lCvsvOyXXz5Z3ETbuIr3ZVfTSSZduk2FbH60h28tETmjuZwK0MxQ2iXV17qAAdq
vBWsiycCw+2YjTdV9AGzLYFJtdiVM+LMokNw1zzS2HTqvYJ6Cg1VHgXTIhvOFQhKF3DPWICwM9lg
JAgWZcno5SeV47LLbSAbugHgUEUzvdxMBEhtdccGrw56HhlJqmFMi0FPIEqhxkDk3UubYnYVD/rv
RUfgPAgns7mLexepMa92mi5W+rf5D7hiDKN7GqC8kbdFnthbftqKF92J9pOnmKtVvlHArcya0QSK
adGbVkllL7O+jsA7SlAxv6wnooUxl03NUgDURpDSAUO3Bw2vngumWUXrYC5YaJmpUbWQMNhfahXA
5IDsnXeXV8ENDdebRctcbVZjRHnokGmUdzYIpTAPhFnE5jlG9L1sRhjnK1vUmCJaF/19JTKxBrl8
W1f7C3Cr8wawtYpbAtPab7dZ7gPMFXIBDo/AX3BmIsmMw8NbqkikEIsFqQOA1f+x0eccidKkolvG
thKheWhSYRcpubFAPW7RswhXM28TgLv/lZcRqSLjSassnZKUFMUJbOCioxmmexWoCS/OXKsJYzmc
btL74U0XgbzoRoOXPg0+cJdhHE3g1/tgVi3uAaP8RROYY97a4D419AjKmB5nm8JzHZcY0M9A1QPf
cZb9ksG6IVgbVwT6MoAAAjyFD/3XWtZqYZBARLfNv5XXOiabo638dfIUr8XrSNxLx9cQDbyxMMPA
kJCZG1CPgBwLSQ9nYJHtbN3F8AKiruSpgIvRCzc61nvBIrmqvxLJqL4eBUs85RDZbton1dM340/n
esCsE3qiXQwe+eHWEBwdt+RkrWQyaQUpnyUZjhQb6xeHck9OB9QppTehtPRc3kV+h4cREM3O9t4u
D+IslXCfmYtRpqYUtORZDXfRvHivnGi+aznOyOf+FTCscMnMPenrQpPDN6/g95vgOMVucJSv8rv2
rrsNj8Y1dSoD59oGp9BJ3TsH4bObp8yogIH6EMA+IGVinEaRWImhUgxI70/JLXy8nr471+Bb8UJv
+Gf+Lv24rFl8xXoXSB+0sua6NNdBRxc0DpVDvDxOjXE0cxGemEgKc2N6vDKDhpaFrmigqx7zXnEV
XdAjxHeGq81jLskkYxzEpBIDcCOOwRGsgylsN3AnUcbr7muwHLmii8k1rCuRzB1p+qEbWjI+ZnCL
3cPMmKu3BxVEPZePifcSWesFcxXAiKwaLc1v1iGS/L1zp6smWItmf0p+xfWnogoib0TWVQFIMpOW
KJa5ss3f1qZSffUbWuy8wdWBtu+2Z6Tb7sQNvFzFX4lk4rGotVN5JpFLbm2BFujnkSADwhsIt9A3
9++qmLtVdZaRp6SEUzScAUHtlq2y67VwY+r3+WI8VYZ2sANg3YsgnbhJ/rVk5pLJQBySo9+3enmB
UcEYyxnIoMuJ+haBAteABeAbqhr+ZaXhG9DViplrF6E3R5N/y5385kf/JdriAbsprvtbkP7sdUFo
yC0rUPs1oBOQ0UKf+Z/GZARZh4ERBDSW7ZctehR22gl8D+WdBWDaZ8nLMGINB3lub5ITAkUAUV6L
GE+5hmb1BcyKk9lq6rqm+6jAIaMylbb7Xj98Zl/RE4nARge/KTtI4nQFCI7JTQzbyUd2y6+vIh+o
rZv6UBzHZ1FWkruolTjGrjVFKFswbbgb5kEprobpS698v7wkrh1biWDsWAEWKsxD4tUcN85daCJ4
qtVtBr4+F/UwkVqS+WCzABhs/Xf7GGNWI0+f5BPURN9VB93T9vYhg5GWz91ONMEh2jrGoceLIjcq
IcNM8rVtN26ugdfl7vLeCWSwnUa2nsyTQtVQbX7WqqNWoku1FfR20825sGUsDgOYA/9zs2ZwMhXI
NaLRThBI82a1MB7977E4jAkulVGKe7q9oyfdzJYnoeXtvIAFC4bKPMQH+UV+Vf7pf1rPVHwAIPIG
vC3JnRAFio7/0loZO21GRZpN1D0aP8XXix+ftH2+S1MX6Nheei5MBH/NUT0B8+Z+EsS83Jrheg8Y
C5Y6cqlGb6E9xqKjr9ktig/x5jc+g4oy+616Y+3IihEvwSCCquFHMKsjYMxXOGGqpiS0JPlYAef+
TG9P29dv8kcMqt0DC3cr8hEi5WVsSyZl/zFlQf9FNx6bCrOUpsBecmUAgR6Qe+hy/DBt3eeWXOaE
xBI5TuU3ZvIQa33ramm4uXwT+fv3Lokdum6noOsdtGFgHrjfDGeAleGFS2+zOkJ7NRjwPNH+cS/m
v20tH+auG6WrDaOBRPQ+3qd6etOC0eDyqkQiGJ3MRksZB1rUGACfWjmXaBC4LIEfoKxWweid3Kr/
eaaDuOFOAynOQiCM29yr/ehb/Fg+ooDyFw9prmKsxDLKB6q6EngsWBnaV1Bl/CUjwXIP/E4cGZrv
0J2K5ntP3Ysq8yKxjLMz50qf0Q4PmDmjT7dgxDqBocpHk3TsC/aV0qMfTNlqgYyni4YM+JLk6dIn
+9juumcdHbbqOd+K/JxIRxg/J3VpEVq0pAWUREt7nedfBEvhSUDO+b9pFna0L6yMLC3oBfJ7Hi3e
KGBwRYck9W+pp+DeRM/p82WZIpHMM6StEcsnFPcUoKUI4iMRYV6WwK33rlfF+Lxx0eJSIRFju3Qv
I0gRy3j62ubxnWqMHmD6wEqLpgKM+UmqcR/bChDC7aQTfAYpHKsm669gPF5QLUpWjNjbAL1/KKON
z0EIRM0A2PF6roGkT/5UsWktkvZ+9e4PzWpZNApafqd1gPye4Djhc4Bg5yS+8+PyRmukgJeWSHdy
JW8I/5ulG8GytS0e5+saYx/lL+oFBEXpoQdLKLJppp8/LTlSeAogmcAw9mD3noEpEYDP4etgjnQH
eEJ7owEXHJSvBr0XJku8aI83xVGUjaFvYr8Zk7+2DMASetQw34xK0oAuJShH3MW+bj50KLaMoPW9
vDU8LV9LYYxg1llFlIwkBUiwo/ogT872sgTROhh715kOKGlbBFQKmsUNc9dPL44I8Yn71lwvgzF1
uonpejDKUPldwdtP20976wpj2Tg1FAN2hn95TbQrl86GNXhFJwfhjF1rG8Dix63uotffw2janS4/
XBYl2D42vq/VqQD4CFZmZsdSa77GyyvQUO8vC+EWuVf7x0b4QRNYQ6KTJQJ1oju9hPcLTAESL5In
37bQDt2b/g5UhKuAgKlHYKYiic5Oa5nqJCeYfQeXDnAlFb88lh7ldnsfExPo5PQyT4hjwt3SlUj6
pJU1aDtQb+kRteb9ap/aa8K1im4Q6qIa/do+Vsf8pj2lAm/CDXIAUPPvOpnrbCaqsWR00ZJDvA/v
dWCJYJVbxTO306ZBCVWcwuZq6Uokc7d70wJaFCFO5PVT44BNQ3ppQF9bg/dYoD7kIj7cBx1dEoDW
Ak/cW2pmtaOFocemRQivaB6Q0IcHwEMvBRUMEsezX//4ixE3co0fJGIaBCQRAFLUWQoFOUuCAQRS
lJ0nNDSwk0/oW+1c7ZicktT9lDHGNCFSkqjxWCzA0TzEoKKnsUyzus6Na/BH5/nL5U3kauVKBKOV
k0ZwoDYueh7eyelT2Y94o3y/LINbYnBWQhgtDIA8PqYBDoogfEBp0uJ9CVcn4z+AWkffZH6OHzUv
OEWbJN1UV6IHC/eJ61gyeo7R2aKjK/7PuweCjchKF2xk43d+2rrdj/Kf9ksT+Kjr6AfdLQ/treyq
36Gu6GCPhf0S3NnI9QcwnkLqikFNk7cPCO8rAHm3rrMlDKMO9azBQEkXVRbQ9FgAZ/QN8OB6l4+A
mwhG25RiomkV9B9sUVKWBj3VAmguAFBPhLkBCjcgaTc7UdaG7xRXkpj7XwVSGcYkieBvUJ4HCgvs
+YSO8tCbfmY7R5Dj5prylTzmbJdBmlKnxNbKw5cGk0xj8PXy3qn0Cx9uPQgikPfEDMcH2rg+QNK8
VKG++pX2Gj02h+mFmofUo/zLutGPxs0CGCMaYJS+2b1bPNmahxRsfVgAAVYJYU246wXwI2DcTPhg
thKrzr1Ud2QUEOHcpNKytSXRGXKNwkoEc4TBsNh6I2PB1VA14JlV7Bb0bOMbh3rqmKFAOd/M5ocN
XsljjrCN9CA3KOi0r4yXBD3b9+m+3BTn6Dz4k2+B3PQUbau9cgeOwmPUIJ2+gELqnKH5WAhUztff
1ccwVxUMPFkQGfgYKkcOj5EX3gEr1ZPusj2wXHbW42XtEh0nE9QFUd4tpQV3GUxODk4s4tmt+t1l
IfwD1S0bWNrAv2JLrAtI0I1ahpBYkwCWtJeyh6UVRTjca0I49piBB1okW0GznDioHeydO09f+yjf
Dc2mLyVftgAO0YigBv/HMb1LI1e9cv6aOjZ5SZFN/gSyq20J39/66UFBzThFnlK0OP4OvoujWGQl
rilzwzYT7OCAqmcQBNu+bHpQIIoKBRw5NiwMKEV18Fio7Nh320hG0BP8kqkaP0HJ9tOug19Fkgsa
aTlaRx2eSE1iEAcD5sxyalVyJikBqJ6mAqJanYCm0R4u69xb+MXcatDgAEoKLSpvU7x/blldSVoV
DDBUydnZmzuCctWenetlh7YYFMcw0g70eMpsA2x975yb0JcEroGXG7URPhGnF2CzTJ1RkrZF7XOJ
3+K18ql7TDct2CLQu+LNr4AYnx/lDp4WaH6XV85ztn+IZXY3BAxdMVe4CYs1erV2k+Ugos9BGAf0
nzA5hUPtyhhdiUQN79xTXS2X/r5SUq0NIyOZINcp0CxW/WrUZ8HK6Ms/nOlKAqnvSkIU6mU/dZBA
KZT+XgEHgO1bnvpC7ZjySUlcgUA6oUsCGVc0VpoBXweB5pUJ8G/jFBzA1Q1zjOGEEdMQAnH0cx/E
GQBdAeCCjCk1xhrLUzdWKe3g71kI5GSAXxQ8EQaV4qmu+hzY28H01FaIQsUzaOhx/Vc023YaWGpn
mgtE/0Y9DqMDIYkSnKcs0xweyJE2gtVyLPYfIplkYy9XU9UkMDYaqPV2YDLdaN8l4O/u7EMF+uRd
/iif09fsiGsiSt7y3gR/yGau5jAsldNQRCyd1OPyqJ3io3VtfF++67eUMAZRUO/mX/ub2A82zatQ
PPegMYeHxyOQ23R2fqw1U0A2L7DnADLzm8e08Yb8i6J76s+cqFDuJzwis32cI5kz/dQxj3+XOJ69
jQxXe0q3HVIv+8uHIfogJuxIEcU1BjkYPHTxAjjnyo+Fmqqrh8tyuDbCktHDBzQpkEExGh7VllWE
PSx/EV0PurXP5lhgdQUS2Kw5WMUrw+lg36yp2LWL9i01pEZgF0QyGM01I6vKkRhAo0WLswHXd9v8
//bJYvQzzSewZhB2R9zH/qjB5pgCCfwb/34UbFRWNUNfTgQ+Hv7SbuydvnlLQgE/DfVWBUOorbC1
nWtNVxIZB2HKQxXDWf4238oZXaMP2Ul31W2xGTth+oJXabDllTjGW6QzCORAqULP7gmEbhmRR52q
DQ2WSb4IgYkuyAfTvRLGeIo21MyuJzDQYSmK57EtzLOtBKEX5RYAvvMqetbrUt3IsVmLYHS4d3cl
muzsyitOptFHVQ2Nr6bRjeXEM2G8NBQxAhH+P93OD4u0YbU0oin9QOQ2g9/M1miIWQURdJ8+FVro
juZzAbzehsrL/fdh0j9z11YyGaXJgZlpNAOURncGd8ZkQqcKOj1IDy6titGTRQKklp1DQmd9t8er
YbmqRFgFIhGMdozGmOeNhiMarO+Z/mU07iMhMgE3OFptFKMGjmE28RBABs1wUosUGqSeCYywPeTb
bKffX7bkvOQu6jTvysC4jGIOBsOacL3UO3PXHbJXZd+dms3i5bfDtep/khEObFMrmYz7SAHiVpdg
NIbfDO/RLPKVCtcpylIyKOH+AuSU/4rAYxLcnQayHeyrssmWbm5iLHJ5kPKbOjmYyk7baqBLTL3w
4Mwby3DVHgCXGxqtek0fVUSi4rE4XgoRC3//DsYfjED7MlUaONd3wVFN0aRcf4kAlEAw0oA12xXX
RNyoHYov2fFTscFKNineyr6YUTdFoLvFQTvWpjYasHhXAFwE7HsiysVwTdlKFHPZ6wwHPC4QVaSF
WzQYqFeDbYL2p6L2LqsvPwJciWJuvWPD93UEozlsx6cIjJS3CW6M/ND70d5+jn8ov5wrAjtH7Pu1
2Yly63zvuxLPWITOkUJJ6t98IRFwAjEALzLkYwFk/0QQEMJaDDdmWQlkzENfhHYyDtBkejsNh+Uw
FG64caBB02b8sQCnX+jvuRbJkR2kY0Bu+wHQEhyjTmVQkK1edX5zIEYoMGn70tUMkIJ4K5pi574n
VuIYgwSo7Uaa6D2hII+dgdR8wuhLUo/bsFf8uRF4Da6qrqQxpshWwrENQ7oVxWstTcDn/FGBxD3t
f15WVL6ddYB1RoMv+odZ3Elq9T4ighV9p/9KNLdcdpOxN9NbGziSvnYsNot6mivQl+8/0WtPiWfA
oKHoBIBzZo2hNgH5nMivglLP93bqhLuhlpqrtKv7Y9nLsiAvxA3ZVgLZbrIpGf/zLGtnILhToUC7
Uu6JdBMu7EqU/OTFbGtpTBivJLVtDAW9eZd5l9fds6oM00YvgWuhIe2qgTA8jtH7cPlAeReRineo
4IFyEzbzT3Oq92nc6+BOxLTlV9TUtOjH5d/n1bXRFfMugLkHYAsJQiWHgH7G61L2lm5f/gNUBRiX
F2dn267xbckIFEBYHOCfn+7QEDAc9YdRYFDTzvGMbk53lHVgkcsIPUznDDzoxBvH6NmJzJtMakBQ
1eCKGlr6TyOh9NZNh8tbwLMEyuozGDeST8MolQrdzca8x9D8Tg7NvZQWh8ToN1ZT1p+IUTG5gZF1
wMuCioW5J5O6ALScooQ4bjAipjSpiwnfZHt5VTyLs5LCpmj0RrXGgYKfIP6ZagZm4b7Kxe1UiZLN
fDk2OEDwQMeqWAWd7EGuCPC/07T7rkSgA0TyMAJBhiwiXuLqqgo+IEB4A5ATAv+8DMDHB2KqCjdo
jCMS2qk+uWnQR7sgrB+CVr6eEmmr5/IOVDeevpT7yDD3GvoUo9K8b0bjdXTia1QcRE3JHM+F0Uag
S+PTUNx7896rkKcrZUXNKBvW+Ol18lXZRw+ON78U1yA/uXNuRa01nOfBH+IYfR3HuZxTymsqbeGZ
0q9s+Sdaht1l9eGBnv4hhdnroECZf6RaD0UARMOX/tR/EKqevF86//8pjJRstYOmpNdR3UIYaJ6a
s7MNj4CVHF+JNQKeXzAGQ/vDvOD+WBmjsU5ljmZQIVtS9pZrR6GPyqEgXhTuHmNVu4CG5Klnx5CA
4lps8535uAAxbNtRF4vgrPgKYSFyQh4QV5D0c7V7bbdkdkPC2qK67a3+ZYjl69rIHy+fkkgMo3et
k5uDSYBZRvpPGT1Ohu1GwBm6LIRXBsHpvC+G0TupL4u5IDeL9ocz1WESf/ouea/WTvUn4s8WJUS4
y1JtQIjADeJMGHNsVEsCxncSGLV+ZRwr8M86wIoSrIu06oPWvYthu9S60uimrsMhdf7v+6R/vbcT
N0VPJ+jJT8TyqLnp90igG1xlX4llopawV+fJpkPLqq+6DHQfYX8k73HiAPj+vxvIzqVks1bKeYiV
gWDgiaaAqaE/fpSuAjcH87GoQUa0IkbbdXXow9bAeZWEgqJ8D6fPNGv9sSJG08cZTCYRYW9SLjAs
TxRcRn72bDRbZ0YRMDman7FJqz1ktD6QgI2pSZBoBIgGpJfEEkUdXDXXDMABoVqEljcmJxCGqlOh
EAgJsnYfJuGLoqTXdSi9CvRcJIc9Hrk1yuFt78z9qB70XQxQssDPE98C70Tol+ff7zlR1xBXLVbr
Y85MKa0A7OOId6S4cBEwe2psiO4w7dGHO7ySwZ4SsrZlQ5pOULN4hN9Q96f5oG7LbfJT9CDm5RzQ
/vR+YoxTDMdolBvpzRLKnrZFRXq/nJpn7Xooju0LdUQVm3QL5KhdfhpgHoVsHnRUl5bLOMqqqZWk
mN/yZ/LsGoDkJyon6R/qjgKmwVa0YtERMk5zUsLAkHqoaFq1V51tHTrHFuHK8Lrb/thVxtynidq1
M0YO8UAOJz81t9ljhWUdMNWM9j7tOnhQrNOCOiJofLIrUdaB797eD5UNyxPL6RIpx54OW+NFjjzr
pb424ePsA9CkMi8xt7pwnka0ZhayZzBz0J2l0FsiniGfmscPyZYKxctmDrbyo3OEJwK1hXP+VGyy
Wi9jdpYw12uphmhJKw55MR1qKT3Pkb69bHZINS6oKosqJXcj6qaEBAbOq0FDJ7jepf5oWGO2D23A
JR9nedEckNoZ5lctKVQBlhDvKeuoNlo2gYoOXmW2PGbmQwiUmLcdHjcKoEzD0LM2eLqifBSC3dK/
vFyukUWPJqCt0YiNthVsxyriAwGwFA3wUa46f13iRzx90lwEZ8W9jSsZjPkZO1XSUxoYMHLgpqhf
IkfzLq9CJIGxL1ZSDaWa4L5PFd7B45XRz5+y2KtFMCalqJu+nlPkpOZjGnvWlrS+fyEw/ulKHJrw
HqggeX0/F8a4KHUNGowJK0oO5bU2ePWRegUkdHvpLYbPyWwW46Y9icbqebPBa8FsKqxPSzkEQD1F
lyXsVnpu+iPSmkDh092pca3KCwe3PnQeOr9h+rZd7psvSOp4YsYpgW4aTMRpL3qrRA3yuNGEGVm9
isK9uVitP7ejKDnGy3b+sWzGuiizWcQK7TdB2y7n7nb+0v+c9jhjEH7Lj2YN5B2hCedGAe+HzPaj
leni9DnplH4lgwQBecer1+4XRTViAEvBFTHo76uLHoygqjSIztrOHobxVyD/uHwFee1fDrCtwfkB
EkVNY3MX4AOo1Zw4v7s5AXpIrlpo4A+ulaX0VUmz/F4zQnfKl6usc86FFviX5fOUZS2eWZ8RYS5y
oKR/IcsnQ/0WmphCngyBdyBTxXoHzJUY6KpTYDPZB7LdSGi3J2J4J1VCN1wKxbW1EEBQTXnUkuXn
5TXxXnrwBA44qgBwiFTVn2dmzEk4R7SlfRtuhsrYO/NZGsddNxmbJRUln7hrw7lZNljAAN/PuAJ1
UeNKUfHA024G3z72eKhgSA/4w2Xikn/Pt2hsaQERfnmRdDAftnQllvEOBfpZgnymZMBQ+/lSe3kg
ODReFRMq+b4yZh/RyT1F4wIRw1b2wAolo+ljPC4vyrYAdPYIpO7nELP+6e2AIYmdCESfTPWlBTKe
Y4wM3ZprSMcQwp4gMAg9PzuK4iPRPjIew3G0tu1GiNGXcZPaKhqEUsFR8WKj1T6yIec0LdHUE59w
oCavsxFuoC+bJc4PRe3U7lDl20RNBe9Z3hwCwM5t5FRQC8fUGnN41jCMQ07sH40/b2RPP+a5nzwq
xkY7K3vbT37RKEt96G+WjXFsVde5Qm8UuDOTTYHkgS+qoPK2WSVmKkwiAIKdjQ87ZWqXlnLulr2b
tGBjyCJuHK4ENGHSiBfoD9lOsr52wloHijOwjGe/jXsv6IW0dLy7Dt6Df2UwrjXGcJJh1rAswRcL
LEMNuByAbBcDuCe9ja6p6TP14wdRsClaGeNkk2gu7bSA9Vw0zbWrx0D+3EvTApWhjaolMvuMEZO0
tsnlEQsjai8TFCCmZx8GtDXSG7e8UUvhm4i/qHeJjP3KCvgEtCwhiS7l98PUP3ZjfLhsIvmPgtWq
mDugxWa/BLRxNNA4ICDC9JgJnNv0a3Ls95og1uWtaH3NGeVIzaRFdgIvS7TrDwCPGrsUGMHmuEQC
e8JN+K0lMQoxlbmqR5gPxXNS9gpME0kb/YGwFWXoX3YlSgtwo+q1PO1Ph6pouaQrEnUGoO9X2lcH
CYQm+c/gTBiSw/XsN64sRtjnXba1VNrvVejVajoavSiRpV9VmC46Y8znLtl2p/k2P5do3AHjVP4Q
+qJOKb5YVLhkDQzN2gfiDTwxo8WCtZaM+6YD03xaI5CI/Cj7BG4J/Ou7JOYYs9gxe8PGFbC7wF/k
b1MiTKSSzn10ou8imJOTTCevdXrhOQ+/B1+aPbXfJ8A7zz6nle+ymPPqokrPeyJEVUI8BvJNuMlk
N3muNtU3BfT1834ZP3Xj3iUyVmsY7SiRDGxgWiSYIEb9f6k2AhvCvdXo41BBYoepYZaWSQrlsEQl
CeoAz1ICxQZY8r+nzlGwTuet/Uqo2aImLv6VW4lljEkFbM8Sg5n0nlR/mXc2srjALsZjUn4dX+0b
BYlHM3RFQSVt2Ad1MQASq6symF015ggxxzdoFnVjDylY3prFj2ITyI2imRfungITX0a1TP1IRl7r
UhwWEfg60LzhpdhEK2/vBOdGl+fDUlYymPCxrofEUHrIIBu5ICGUT96wr33qJ+5MT3RgvLFER1vJ
Y+JIZQIWCzDvKd6ihq1613vT1gHMn+6lm95GL/N0jPaYYk4pSthaG9OlNG539amA9v1DdILcWZnN
IZjnbDQWvEeUe0KS1+XUF+wt//zQAoBhepLE3Lu8ywJDWbC37WbcRFhfHB0tzCMC7hbvHb+r3Sj0
DGGRmqudJkiBdfSJU3Dw58rUosmKWnoTi4AWAEwdXpBgIZy3nuqjz/G7mHqUf6wWcbKhZoO6DXMP
S3UI5wwgTG8hRIZRwWif2psFCgWKtsHve995zv/5jfcGANrJdaBm4WE8qfHXvvWG0ksrYb2Z66JW
H8U4jimTNDkbVBgkKXgILUDiIOVzn/aYSJ8VQ5Sx5z7EVtKYbdeNYsgSC5qdHbpDuwPK3MFEg5eI
s0i0KMb2gAh5sLsBO53JoGFCVukpGDF8mshohUqHl8sqzNXg1ZoYDTZ7x24jaq7opHBrq/dDWIrc
oWg99PfVPVyKPEG2QyYLLhPtHDqoTqZ0TwnBxQOX5t1cb+Dwg0Rsi7heH1wLCJAUQnRlbFE8VWPb
ljABVCZbzkmEzA5SL571XO5CIERbu/oRb/ao8gLVR3z/0KPxQ0jTyC21gL3zv5/xlvpa7UCVagU8
GD6DOljqxW1j4HJP+w54GBiQ6+400LFsRA9NfnC8ksrc2H5KErNwoK5oYj1b6AgC4L/td5up3VK+
9S8aZ/nK9L5O5jq22hSp0vBm+ufNiKDRA2Subz/Y6PU2SXvdvxDKNYarZTK3MiimLFYMCKXhwxJs
U42rP1GhV/snuR7Pw33c40xFT9H/YQ/f18rc0irO+spocabyMb7XvfIuvVMel24D0vLfQIKLhwp9
Bgjw3stfFg8DicgmxPEW2aPPdTA6axVj7vHUmSgwDPgc6p0kL6+0qAgj738w98hjiHyraNOZO91M
at8sMsRhInG/zHeh9jRm5uaybeIbjvctZl6tTdBU80zdRNUYncYAzViTupXHeWvIQvw9+i02StKB
O6ljyhhRH5sqbYsJ5No17d8xvW/vg9otvdLTroJby5O3zTX48EzwmPzFa4F3adaSmfiskJMZvgr6
a7hATsD1PCz0PgeFGTFz9BjP337m9NYiGbOoaDW4p2jCzJmBEImx5xtLDTyjkkvBu4SbeFhJMpkY
bGrsXs8m2P43pnRfe8YceQpYk/YAulPUmj+hMWtxjMnTl9Bsyx7xgJXGRzlGocn8WSR3VipooucW
K9aCGEs3m1PSg0f296GFp/QY74CisMnuREfFuwNrQYx1w+wVscUiepX0+1m2vFZH5Vz/apSitjC+
GoLrE7C+SOGz2fu8k4vZsaGGnVx7RY6JWmd/+Tpz3SDdr/+KYIxGsuhjOCVvgYCCWSTj9MZfSlFA
4A738nMiTtiIVsWYkBKxjVONWFWjnuXFM58o5QuW8GUz2J76OvvDTlx85Qql4rtjgr/4A2PpWHbN
JKd4PFIq8QA+FZQ4jUaUquRFoyBVA6KWraP2zhb/bHmObQz6I2ApTjLoLW2r2vfWL5A1g3cjdWvj
STUbX3CEH+2+ZWiEcIhYBr0UGrOfUWa0deOgu0HfoWPccFwFSXTyM2GAB7l2JFiK4FrUUcUxI3+K
ZWykDsw7vbQhdjbcCeiE/m8ArGYEsyWN5Ahn/EXrZCxkrC92MNA6k0N63V//H3tXsl23kSV/pY73
cGMe+rRrgeHNnClS0iYPJVFAAkgggUQCmfj6DtCuMgnx6NnV295ZfiTvy/kOcSOWpsSFgd85AHcM
nsICOmv83Nwud8bbJ+jNINfxamiT0GKLTXJBoeo2g8QaZOd06Xj4C8Xxd9zDt+ZWdyVIPiJFF3PT
wbjqbpchgjszs75b2eIcnlvDMzO6JhUJuBR6XszV/q0ybw3NYt2cu2HOGVndlgELRMsXI9B7Cq4W
FZouUY/VYREiQ13nyfvwF6iPfjzubydy+fyVd1+G3RBFy+YcUnJTuJCf6bZh6mzLSyLBq9ODm+xc
euo9k5HrQn80hPRLZK6OIUNbZcuWlgotvhhFF1fRp58f9HcNLESmFpgCIXG9TPSrMZlUhWxeFCOD
9p6i8UWeY9A7Z2D1FoTU45ou0PeOnIq22lJv+vsiL2BreDWG1SRVZjtLdGbA90Bz1A29XOKf5hEU
HcWD/RUkbuh3PSdi9Q4M5K3N1UVlTNxripcaeLCv9W3ttUldBAnPv/pGvlXWtcKmd6JjqO46yROp
LxXUIqHKfMbxeu8gvB77+v6iswm8Ncaeo7NgqHhWt989Vaf/yS4B3CxwXQTYazRDW+SdqDo8QUIa
cUdZ3Ayff27hBQy8vhQjSKz8y8Syj15tRN6xTg6L0vriHdthGgapuERH5rP32F6A8HTPTgvJ/nQX
gm1FxtYT/ah37Rl37/3Z/PNLrE6D3Q0d7Qp8CVV+ziFb5+omC/vtz4f6o6e3bJ0/jaxOxFzornUM
+K4KbROFCQLAXYlWycI5gxA8Z2d1LGjeR5MDdaUY/U2pw6K4hYowNZ+N+e/nyxCWQ/AVYuMAO4Iw
6+3aTdqjU+4gkeWOw31Y1DdTg7vKaavUcvinvM6/1JplvRnKM/vyJT2/2jWwDAZyyK6Z0MZajdGw
jMqpbXiaC2ADyftk3nnQZmhvOhAvwf0TsUiHR2fnP9dXy8vubZ0keIAXmmFxjw6kqoO04wku9Kw5
l7195+Z7891WV4SpoXJAc8x/AxlODj+KyTMZt3ctQI4NkkyQGnXXzWngJfccuJ5YYShJVg6eIHIW
gL58y/UMA11qOniEPAvavm/X1iSdN80VRiEy4yrEEYS++gO7ZNn8xf/UpdV92Mbsm6eQ9dD/Qckc
TQivjK+m0MY1O9uL8UZ7u6Js9sj0n3k93jnyb0ysLlCQv/UlFTDBrG6HPP8+HEXaD87ubx960FGi
VdkE3Rq8hNXNElYscoXGEZF1uFGmm0jTSiL3k6oe/m+GVrdLYHdC+HxJKvugFR3ui/krR0utJc5J
b75zvWBEqBD4NmR1wZv4dmOMVIE1psHE9eCqI1EfT223ySt7p6h95pi/uwdfmVrOwau3gQg1SGJj
TNOgjDg39BEc+AsHYFijydTORAkMWhnc/nwml539w85/ZXW1ZIXRmX2x1OyMktxzn18QMlbIXkdZ
YUYHc2nK+LnBd+JmbPdF+R1VV7hk60J8bVnj6C7JtjYr91NGdy7fzLso6TNxmu4rE61N55AO707t
K5NLrPJqaiM+jr4L1v94pCcljzL8BP6flBngDg0ee8LO3Fjv+U1vhrjaNTy0ai+YYc/YyQydTsfp
srsp7xbaBfW9/SbumudzGdz3bkkUBZZYduGJdlZDbE2gZxu5mByiDav9EynC/+R0vzKxGpXSpSr5
snB4cxNj7g65GcWh9kGIdg58+f6C/Tma1VnwhN2aZDHlXS1KWezQfYB4AqijomTeLsRw7ol+5UmU
npNye/eifDXG1XEYkJhAszMMO+WTC25Zo92qcTxzBM4ZWd1ebtRXc/uSbp6axCyh2uOJja/OULCd
s7J60yrd1kQtOXQuD9q7nqAJXv1N5ysAizTash002+N5QXLo7bmyZia72u3LWBn1F7vorQTFvu8N
WFKTsGvPkcWst/iLNRcJPXCZgIljHcUpyKI4vgL81rSlccKOHw7wQfsz3vG7VoDaRuIcTec/XE/m
1PassAE8UU5nJq1i8iqnoTyD41wvzjIW24RiE8TLPWAyVs7kQDubiImWcRBMF3Jmad5fAk+e/fyu
Xb9eayurS8HtGAnNBlZIS3cRHDRjsFPXKtImv/u5pcWBeP2MrC2t7gaw6CD0HmBJ2EZs0Rq0Gqc8
MHYESeVa+buQb61vPzd5bgpXdwRgzN2gBEyaXMR+0Mc2/1hNDz838t5ueL1Oqx0eOZr5HYeRkrLE
8QD+oOc6s99dJAu8tPCbkGFdO00opTqDU8BEXlwMQ3QIKhJHYZNOVv03L/CXRXplaXXvlMbIqMNg
iXB/q6rgMFhzHo/Ce6osdSbUfXd1Xtla3T6MBzJsFls18/ZuWX+ODO8jUH9ndvi76+Ni5mwbmDs4
Fm9vIMakw4WsSrANBVXWzxb9UHqzefPzXYAGg/f2d2A54IT1lgzVan/TsKWeaxfYB3Zp6MTWFjtw
36tvOTfLR7ftu/u+zMvvxmwYn01ByRXQZUAZei5ReVZMfvPNcqfiYx/ppGZGpuaqfY4q0VhpzyYU
xyi4X2NwJVY8afpCg9HPE8XwPHgldDMazKaEeobjUfQcMUkMMI7VRZQ74AwQpVnHEBwno4zztjEk
j0vdl3BTu9muP1ntPHqbkpDpSTThbMeqobaRBFY0B7deP8zz1dy2nH3Mq6n0nvIyotDcawKjnxLW
UvGljswwT7Q9UZGGxPOypnbRUDZzlbvJ3EutNrp3qY4FR0EyoVopdC74hb6qIBH8EIkcqaEG0lL+
cZZGjt0nc8fJArf1LjuxMMlPRpjHelRopeK+XV2QEqGDEtEc7W3iTxS9lFYgYWuWPKU9KE2Tya4G
up/rqq4yxcFFvjH9eYJuWwCvLrNZPkBhAmFpfxSsau+DvAiee9XLMmE5841Y+0YHpARx8BJsVR0U
MqFNxxTJIQjNcwNJ6za3wuHWVbIrozzpyh4EiHvVTgIMscgeQTA07itDFSzReYDlhEQd8etdVRFh
XIGBscJVazBlXU5aSFDLOmjFuQLvUAeur1mpfhdJA7x1XCAeuybWJBRPNXOF+3lBaNUPyNlLkh+V
5LnnJ2j17D3MsSp7lRErqnsREyfn896IZnLVy2mm29AR1N2bRuUjeWXk1rdxHCwHdId0ancgp6qa
G9djodzIBkCSdCmaRukQ1Jq0cW720CyoW25/D0RRZ37tue3W5BEbU8Nvi+YiQGoFhZE+tEN0E6l5
0upj1Y2M2ZllRH3Ugf9KdfO1YYYj0oJmEMw3Y+UyI7/wSxXa38JWiAYvg3KlNcTVJGs39W0LREkH
iLCO99qGZsSp4BP9hiCkQ0JDGp6RMMHFjROQiW3mvq3diwI69P4FPJOuBkNwYOiNaSncn9T9akBu
GzyA4OaFtGv5VJMZCfNCqChrwajuH0MjGsIsaLUxnkhoaC8plQzcTeCXLs9MI6xAyQI+iykOqVMH
SGtOtNrxqCy81HFbEcRittryDhFoiz5fYLO6nUOrYNy4pnSrbIAYlN4NRkew1hUZReLzyenjuoqC
6d7lsx53s6FE8W3OnWl4nl2jmlOgadymSiyP1XLb9q3nHPImAFTKHFxIgI1kqK0NPIUwTHpfUhXD
txjlpa/mWZ+6oPK9mHFjBm8I59o4inqa7PtRu6LZFZzMSbkoQO8mIWe0T4SqcXAJ6IbGuDg7emmw
PuBxxy2z21eEqCrhnVGzxCbExaM3ENNA/29baPkwRRO6uJt66PRd1TNvtjLZDFEgU1H1Zp8FzA/x
/kdAiCZ2QJHOabN8bI1BbYzSCTvXS6K26Md7a+ytAr3vus8FaNHDUV6XaEsK0oHUURBbVs/bTeeE
hrn3sb/VsdZjbvpxQSdcAFumLV6CGbDTfCD7n1/2777HoYVkENR2UOBdvVxFCK0PqMFiP4HKUZ9s
FCK9st54wjnjwPwABn55j19ZWh6dV2FpwPBsIK0HD+YAGbhe37kQgJt3wN8fzI/hV6vJcMinq/MQ
rndfzVeGV+mg1jJQV11eM1NUSNBuBv3h53P4vgE0KHmQ1oIQxPL5q5Gp1lZSRbjrTfpxBHIRwkbJ
zy2861+Ef1pYPn9lIbRHUTkuLIz+Fzc8euK5YV9/buL9jfCniZW75Fh9PzchTAgBKTABroj+IWAn
FpyJotYpmJdtENkm6E0R2oCs5O1Q8IJCqU7CzsyAzo5QFi7RszVWaRlZSDb7m58P692ZA/EZWNLQ
Ve97a3OOXRSVwpFuKnPTdO22aMZ0Mu0zcdRbMwEg4CB49D2Q0KGvCim01TGy86DlpJLfVOFbbeYY
y10ylFZNknIu2LkusVX9dzG3yJp4EVxOF+pGa5JEUhhUs8b64qmGWPZHZZUKj1Q9hu0jn2VQ3lTA
GXu3ERkmY1+I1oeCDP5XczM6vtapl+vRI9tetcKYYo73IfpDxuC/vqr/zp/b69+jIfHP/8G/v7Yc
fLR5Maz++c8L+rVvRft9+J/l1/79Y29/6Z9X/Lm5G/rn5+Hiia9/8s0v4u//YT99Gp7e/AOpfDro
G/nc69tnIevhxQi+6fKTf/XDfzy//JV7zZ9/++Vri7t8+Ws5bZtf/vho/+23XxDavdqCy9//48PL
J4bfOz2LdijaH37j+UkMv/1iR7+C4Q0tP44fRGhRWGpm0/PLJ8GvpgUHbCl9LOVhB1aath+K334x
7PBXFGF8zwSAOzBBcoi7E1iol88c81fUSmwUC0DjEKCJI/zlX2N/s0p/rto/GsmuW9oM4rdfQOGD
8/c6tvWQ3LBN/DmE7JEPq2/PZzeTrppUQPDq8uCDzUo8wwWJwo0MCTx3Rnv0Vhtc7GzVqy1DGu7z
gvU7YBaHY9G0oY7Ltg37RHS+t4/cxrgJB9pclWg7POaVV2+5Y1O4yJpAYamw2AeQdc17iM7ONFFN
xE9QIoKbabUd+ajgw1dwQnJqxQMc020ddfbj6EZwZyveD1sTDmIeG02Bd78PVHE0UFvPwDNf79ve
n4D0iMoJtxj++5vNbQ35M8f8bg2RnaLB2t7KhkJyYOrMKKEDHKKkmXmxgRMcRHEBXYIxnnEWN75A
JQGNce0XVQ31jeHW0AxHsqTeBJM9g41kxss9GM7HyR+YERPTVccIxHB7By2ClwZkiC/9sq/TSFMr
heYFH+FxWW4fR/4wbDrDzI/5JMsHmIBaW8Wnkwd/6ohrBTS9Qzemwiz5cXIn5zTl0rgrhdklfCjD
vcfLLhkaWvdpH3YcpIlOqNGYLnP36EGV7H4AK+chr0vrI8iNzJM7V2j8mbv+MsetmfC5BcrVJf5D
TaZhPzGn3Hde2abFZHdZP1k8VUMtU1uT/hDBbb+pg3m8C8Oy/WD3zD5QZpLMCNQTyGnbbStGyFlU
ZnXbOSTYto1TnvK+Ki5qEgoE361sHwzgqbOoD91nuE9hahcjzbgdll+GkNI9tWSTOuYUfLDsYbpU
PS2zUubdwYyKgm0Gm4onR03Gl7yeOwh32GWQTZ47bQag+o5m0AMuPdXT1musCn2LkXNsGUQZfLtX
j7PHhq3VFxGg3EqHu1yX0xH22HPjBPk3WQojq6CAnIKAVaTmWAUXRhMQOJEAgBXegJA7ZyDf65ro
rvNFlY5Opa/dIZeH2iLOtgUh0BZMBCGNA8z/N2HU1YXHRL7NTfolEguBGqNNn0RAtse+MUwfShqI
TVNHxQfmjsZjZ7f+yTMHI5070X0yIYb4OLmRlw2hM4G5blLmHaNj+cWpDba3Brvb9bOqEWhb5seg
GUUW1nUxgis/n+5HHwGqjf1/VZrjlARQyjm0pHM3hYvjRElYXBtsCtKo9pxs7g0A6lvTSJ2Cy0dc
GTwrDJ+jkZqSmNpttHcs1h3ckZuxNU1l6tNcf6n0LPZtycz9HDhVOgjaJr3jIL4eGWiAaGRt7J56
p7BtIbkAxMqRCCAH4Y/3T4gjqo1duzoGl/Nw0Vo1AgFCWsDNNfpPCjFvHNPSm6ps5MY25/mJQfru
plFKZYLl3g6CXnKjA1PETFdO2le2zAaIqp1yKBLEsq+LU87g81mNWewCTcr7KGrZdaAGZARkWSeO
VQWX0LONLuq+Dq7MwVmUdnxVbbiKQqgy+6B2pJW96afSz0Q+9Ej5Is/B/AnQ3kkQNMN3ts6Urf3T
FAovXnbTFjRC5o3TVUWGK7LcBrNoPwWKIK/f19ZDPZrT0bTzam8HJIhtSxjH0s4FirGDy7eOL1g2
upa+oBZERLDQ07Z3oN1kDHqKzcaVySAEveKoCl7MQS8yXjPgROjgXlncCDIumuij01oqHSeIkUFc
mx9KqfNlpwwfIqMdLqMaR3pEN/a+K8sxo/hTx0INehf2uJrtsQ13jYyaeyFKL8OsQA7bbObHuu7q
Wxx46BBpGZyG0in2JXfFCbG7DawbXuhbr+DRlVFxK6OtFyUCITV62IfgipQIymxds4Oy7fqSuH11
RH27Rnw1TxuHNcFNxKT9PLQCIR8u0PBOu4bYBOi5/zAhbaBjZCNo5jXCP2LHDhyEv7l+rIVvPSFg
Dz8B2wgICcMlR1ybXgTULvYuDVXqOqLJiDFPCXFRVnR9M9hMhlPec7dDPQLgByd14ATRGGmL/sPI
Df/IXVtf4/3WSTjl0Wd/1uJUO/DqqG2pKi6t2c5C2dL7llZiU0rXvgtpURxLLezUlrrQRw0EUawQ
/+8MX4dVmBi8cTYh+uA3QWPRJ6tWVqaqEToJYuzy2OK9jvaTUzgsM+exTsyorlIciPDKlMpOJ24q
cIuzYW/Prdwxiw1Zw6S8GmYnN+JZtyJzVV8m5hjpnTaN4UIMTrjrglxmzGPAzbI52gWehwdtmF3o
KA8lx+1fEPR3FGrcllyQRwak/a53pJ3wqANoR9fGvkUEdeMUTfkoOwq6h6AxdFppqlKjqKavgzaQ
pikL3OGWNR1l36OLu+HWQWoeDQgmO7WPhqG7nZquxqExC8FTZC8HkuXmIMG2W5Gb3itYRsscDUVO
O2w9pMJORUARFNq66rdy5O5OgwzFTIoqyPcukdYfGjv/77T+skA2/+tffuEPPutdT/9xemqqp9de
6/IrvzutofUrGBVAr43n0gHBzwJK+d1pDaJfUdkGSseMAlDRohT7b6c1+hUAghBMzsA3o2oPTMG/
fVbvV7DzL3xBiJMs8+Xv/eur/QWXdQUwXsKf5XvZqK4vLisy1m891mmeTN6oRmbuNvjIN+jNivFo
XEOJFNDbc0TVq2o3rCHzDfpL+Oh+uNB7rrIJFD5EDn2dPuuyMXWT8EIDNCq27vWi1Ykjdom22PTV
Yvwx4tdO+Y8jfGtzzfraFSX8nNpDxulqyiCatHXTBcu8jPC87uNZa6sqg00aPHQM1op9uK12+QHX
eOodoDOQnu9NXabrz3DjZTodhC+o5GOrIP20WryQ+pEQoMgBOiLfVYdquxDk2GdRR6uI+cUOZJBN
20W/+csefrtJWJnLAiQ5XfZHJ3XM0NCWfJUpeB9uzqsYrKibf7S3ynb1fRG2iiIhuKit2Q+LDgWQ
uCn99Bfa7N+Wa360tdqSTQANkzJyWgBFkQOIHSQ70oW0rTmWGzxYIEABx60H7n2Ubc7z779N6Pxg
fQ19Jxo+rMcx0kXq2k2clII2SqCR7nfTS48kvZp251AuK3Tpj3ZX2xSvEaPQC+eZfxFC0B7MKM4Q
cwIgfI2uFCexPuQXIu32NZRNCpl6aXMqL85eB2/D5d+/xVLSXvYvOjrWoADNitp2Gox+3MDVzbrt
8Bgk7WlhzBKP57Qx3HCJvlfHZcGaAbiHvhFoYq0SgbyuwNRllQATiYXiVFIzBydShY5Yw+Z7qbjV
pI0fFDddz6qtUB7UvqN6OtQh2ko8ik6xEnLVX3I4Yw8en7w9LVGPT6Z+Hm5suA1QvykE3WvlePfM
raaPfig7viMhsuiicrsY8QQqTjM3P6MMBhJQr/aOJURtTm7fgkLWy+c87f2xdWM2GN6psoeC7irO
ui/AIVduJgtrIqnpNgOBw8MMI+Ft35epBfHlzRzQGcsHTuFHjQFlZNHKQCJC+zchinmQPWJDKI/a
yvulZFExnrhkDm9o7ZtDMsPjv/AGTYN4alj7xZ9Vfymoo4EGQVgNPw4tJ4q0N0gROE+OWfB8L0PH
QVmiCWUGxGCPTjAfqlmZN7MxQoZylBXcHDLaadFYRfcBPKRRsDUDMU5HT5t9mWkv0shQ2LigY2/S
ZEecuUbdpAUzXDKNtrctUPfMdOgEV6gd+EupRqCZFk5mcMOUSZ9m2x7Bhw+WXvRTt2q68IHDEzFi
irmBuENgP5B2dMdraJEVn2grczOeNC2tOCCONhIrato2KUE89HEqXXnqUUn57Li02UAro70lsnbu
pTfVV6Xlw5cKZule+9YwX5Vzld9P0q53I3PzLWsVlJY0EC7xhA0NcKjbAPw+uhMKJ/5w0HBGk7nl
7aEf6uay8iHOwCvLRlusVWY24WFSex09udwHT2WD9qKmJzSRruw3uhYoimIC06Hq+3tfEv9miHp+
VVLpn0ppOLdz23UZ8p5ByiWqiATtufdE52rbdXiJTJdWjy41eRhLTWoIb9kj16kkU2Due/B8NLvS
q9mpCxG8xRE36mljCcbTibSTt6FNBXFJpM8cP7UqJgH5c8zOywIHRcnvQmNBsMJC5fKhwbcJHmTX
gf/Z8nwO/FdUaI2+PZPV6aBq3aSl4c71Rk4hKnJGJ+csn+poS/x2QPY8CioJ1mjcCJAhGm5qbN7P
kMYtsm4oprRD4m0DMnWoOFfAcH6J6oEivxbWIFXvUaWMLYAeN6ge12Eykdx+MDjzigveeDNyV9yy
Yo6YMtZw+D/bhLGrkEBZJPfDGQSrOT06mnRAP3tFhjLzhNzRjGw05m1rduinSyzEP2Chc3oebkHX
lrtpWKOpYjQC0Mz2pXuXO2WkYm7Y/XZoyvzCrSznimgLDL8jcmaz7zX4tlFnpNXsecA7ECgMJsi6
GNAVNmuiN8yCsqgyDfkg8g5JKmucUqJaaw89ef4RiAziIsR20KgEjowM0XTdxzlpjrX8XhjXkbub
TfsiQoNmRsC7uqOTHK27wi98SGX53ozOjzHaVaPRt2ln5hRRkikgjF4ALgF2FJ+fOtMtkDUr7ekT
5BMgmFCA+gnElCLaRso8ASoP9lJnyhmq1Cgho30f595CTSCY74c2XHIQ6Ib2kNw7WH7uK2BFwyHL
3bw5RR7kjHUzqC9jVVlpLhGR+52jWGwpZJMRFtP+CDRpaKRwaUiV+h2rzFiieZLuZqqqOkGlz70m
Vd7fNi24b+TgiESAEwSAHqllFA8zsqUp6xreXrHO6a2rvDdEFyN3MgGLACakTPQ1we7uzXqPJAO9
VqPjGik8HyhCcW8A96aI8gIN0DYvUf0tg+aeBhpIbiS+eBrRaUoKnwwpQ54x04ZLN1FkOIlHvBs9
zHbS2HO/XURSDgCGyU+lMtSFQZFHMeeKxZE945yVo5UW8OuStjHvrSpnn7Wq8hRA5ekQcOfCGUIz
7qbJS2YcrpQHurwQOBlxUfdhQlCujvtmUZWK6hunsrvEZlaIZIJvHVXE74XOw0RI+5ry0E+5FR7C
wfvEHXQzQSegS0iFukhauKzdTMCobCIW4sCbLDyY/jikQ9l4N0vXoQSHs9d8HVkjr4uoHA5lGYkj
StvuKULN6YA6tXkN0o7i0JNuzgSph8TlJgoqROPOFvCzp67Bdda6iUlq426ULvkelK1MDSv6PltI
jlNgD7adMtidBH9zMpKmoQktgi4pAV05IMcPfowQ66aIFd61nUQ7uiK3EiekYAJl6aK7swdt7RV2
RFywvgOOJg8PFmCGiRd2s5EtClWZhVx87HqYeD/Esox0RqUdKQUJ3rK5dMd4YjR4JrrluCO6HnR0
5bQLmWziGlRFO3s2CqRCOMu/KXcgR4bH9wsJRKSuZ+Kbzo2bs2o+1XRkYRLOfr/tJ3XtlqoCO5qo
MXFxA4FPgDLcur8ErRNPq8Dg2RT0VjaOOP/gqwC8pUWfv56BIm1z1XzA1QqGGxQEEio0SIOIQuM6
MmcbhXzzhobjla8LdEq6/Y2v0U0VoFvn0PfhkNjhZG6lFanMi2iEdKBbfac4R5c5MD5JNXoalym6
XL/IXFc3tHfIQ1DOzWPlSX8nOgbamtEecMWHQex0ogfvIGRGcmMMM3tw+DVQQNMGaeHyclbhfKwp
L5Anb6QG2LLQBIwQ0cDGw2SUQK3Wij8OI/SDyxp3clsNVRjPHmApF53smmvd+3m08SO/TqbK4GY6
9BJBGgG0adfSstK7pgS8xCCDvfda3h3mktdfeq2R5Bk711KnyayQRms7PEMeoRddYIQbmo86JgFv
ssIahNqNDqeXAJ2cZQdb4FxrpxJRuG0jAIPKariKwYa6FlhKOJVTQi+Dr4sXuxC88A5e9F/iGnnX
IOz4fgDVMBRN3wZj1dQ0RduNHWLohVpqYSJzFxGTGlye7i4A7iw5E0H/GKSgeIZ2SPjOKJkC5/DW
oiEbVOltDNGFbKhqLrzH7pl8ctMxs6E0Xn9oAdx0NvLa+HQueLffogOWCAGmkToBiDeEAvWL3Oer
2j3SFiFnnOIdvpIPI6Lc4mO9aRO2tdALp3ZfRUpf2uDUh76O+SVL7cfgOjpLkvHjnL/9Gksg8+pr
MI6EnCq8JgtyiPelixZTmIoUd4IdxWZqg97l3NB/DFY8OGwOJh38gJAVWkVoweQoXkkJ5tZq2BJH
ZD4pbwahH6ZAfv35Ar+tv79MsmVDXR36JmDyAorh7eiqQEFbTAw684L2o/bpgfgsxe1293Mz74wI
5X0EeqD8RNV93TRZefCJQ0YU8GIE+e4+JfQojGrLyTnSw3cGFKH5LQJDAHYsaPveDkiiiFI6Vqez
wfvK2DEArbahtz8fzTs7ExlsNJmhiwnwn3XsqmZah66tdDZLC97bdybOGFhJ2b4syxsLy3y+2nRA
+VW9HGBh0c5dOOXCi+qWsUV4NNipHThn67i+lGxDPi5UAPLYnadSWpb+7e2G1sxXo1xtjXZoamOu
8R3cLTIjeFN1BlrHm/5TB5IdmoDFCZwZcxw9nycaeieV9tb2Kgvkz8BVOhK2wSwPaiNk7qLE2Q5P
OUhOz9MprbRelukOTDQnhEGAfgFACFaJIDxOjmxV02TywJ7c7/mxfQhkPKZwYRYFrH5XB2mI7bSB
cwKQa3xeNPjHdB6+wUJsARk/EOut79lQg4mdl3iyzMPCd11tkdwH3/U5Wu13JvatndXEupAB8KMC
duq9txnvis3yeDgHd1Nm9OocLeJZa6t5JQNjvpvD2qJ8Mp9e1MTi+riIiZWfz/HgvJOqBBrPwiWG
GfTRmrHasBEiJE1mWIPu8ladqoWDFJktiMiPW/OYXxVnEFnvDc+B2DTMuQAVAcH09pSC47cZpR80
GSJBCLuIZOpikroxuZLXescef37r/HizQXXxT2trInFalf3QurDWBkdmP3IT0ib/xxE5q5enMJHp
5b+PaMry4wvf3ykEt7C9m45/j9Dh5dS9GdDqZS2K0jIaAwMq5+8V8z+gpv788yl7J5v8ds6Wx/3V
PSq7go2EhsgjHcJttFFHsSlugTf8C5fISubnx+Gs0IxSzYGPjtZlNywq0UWiohtXbz2SGhkSOA8v
rBg8HfnG4htqZ+dYk1Ytkz9+gdXThxcDMVeHLwAYbRSX34opBmXMZuHycsMd8tgg5Tjnqpw7Awv6
6vUMF4a2DWPZMUt9YBm1fDaSpZAUbsrP566v944AqmYoIUFtwcRF/dYY4PB2S3iEEYoxCdmtT2+n
yY9/vml+fN0D57WR1TpyBtBr2/4vad+1HEeSZPsra/18c25qYbYzDylLQBU0+ZIGAmBqrfPr90Sx
t1kZlVtBdo/ZDIkBAa9QHh7ux8+BkdR/GpNDOn25/PspHq0f63RqgFqnMZpVP+VhgMTU3XVm9SZ3
DXbYDUvW7ry+sRwJtTbwkChRl2T35w/qcGUkeOGWgjVMd7qC97qQeYyREfewDBmWBikP3IRA7wgA
QGAzzK5oIVbeKTeax+0ipozo6tE+nUXqJuvmKUYPAAZndKbvdQei+ppsY8AwTOQMGb53pXqpgQEW
bl5DnEzCy+XOA0avjdTaQLlCAq2ryT8rUBbKX4xr3czuqtv4bXZaj0WKyrRKbcUsrpRsHPQCYZDg
Ek7tWNoo0hZpb83SvNzJ0XaKN7vni5vLK7kWERF6E9SFgZA8V0nO4lFq5gmWCYedn3yE/DOAH4mp
HtQd8OeH8DaxwucIxeIRrzRwoDz19Vt+YM7AWpnotG5DbWFgM8q8TY7lwMGZ7RQ4RBOEt3jvqvtp
LzE6is8PjLyoElH7V079IhcqAJHF7t7v0S7mv3GtvxHld6O6ywOW/M7aHj6dZfpKh+iP3HA1Zpk4
T0yrOb5oDg/ZXe7u70RHC1v01c6RRqcJO7hDYZVooCYOFtGDUrTZ3CW3LHtkYShXADAu2nIkXkaP
LE2dnJS5MI5dWDrIOBpm2j0F7WOSN0CqCzrDYZ+b0kG9gJQV3soA+h6VbE4u+ajXeyRBpdIBMtON
UWHQI4eP0m2jMWl9z7fjwtTx2JyYygqtUCHnDVb7CsTvdb4Vsg1vo5LpltAe8bXbiHfDbs+171q/
vXwkz6+lpWlq/Uq0S8WVj1GGQqMhRYqqtS8N1mUjjKk81o5PxofCYsA3IcbHl5EtT1VudoH6gnWv
zGL+E+q+QLqfwjPOb/PliCifavh8UHY+jEkg0287lBwdqWM0mLJmjfKgQhqhoIHuT6cRgMhAejSe
G8acrSSqluOg7vMQD7cUQl2lM4E9pzCN92w2cxeP460EVcsIAnS9Jb6Gm/wZiwc+vQMQqI7wlF+L
jHbxFX+y/CSUt0yDTCpnA5+ESJ4Uh9BOLMVT3eKWjedhLR7lKtN5nJVeQzfcVH2mY+6G2Qcy4/Y/
247UHV/VnNBIJdnzxRcOfShTgLzvMd38etkQa5tQLzkA9HpAdcloVGMjlu1jGk2P/8gE7euV2A8U
nZxfYPefVb66nrSM0UyzMgoNmVIkDnVBgBImNYok6YHtF/LGiQAJJyoO12PBEnNbeWUj/yyqCAwU
/HnGfDD1oTpqXdUgJtEP+q7XTSRnHCRjH5sP6B/dcgyCipV31dIg8cknPqko/MzPRhisbXHne+0j
Xk+O/wWCrSYOkhfeEK3Y8CuKqqzHzYo3XAyVclCSz3VpFMGyZjzJCWel4JXzNQjyDYwnwTErubwt
dWSeFF6DiNzxCC/HCLCFD3ZAFYoK4PPGi4aDZEtSm6oXfpmvtNcQSWcflF16as2afZXeCA6A+2/c
jp0hIuf20iehXIiBKmyuy9DLHGLjLhMLfIhR2SWd9gJocQzkwPz75wJJbnDdIZnKk927HLreAQAP
vl8kuY0bOYDUQvN2+eBRSnbkvYU55QEyAoGRAnETyj/3ObIQreo3Du8pqaW9S27/mDmxG1xDNsFr
QY0IpL62kyB1lV8nLFbCVfMkG2XoIrrpwPizHKDhpwLAuUl7DOK128lBT0ZgEX5O1L9LZwZWfddt
c4CDbBhnA77WTqxOctXAXyKkx/N5+QEAu07VYCBqoJ7kRpo1bsQvvWV4hY3pFgCssVhlI/Ib6U10
YpHGXWYi7/tSCotDrZmpBvRMe0jAzYv6jXozGq+lzrJISbD+WORTk1R4hD5oEHAJReskWfCSB8KD
wicfkSrbuRLtylDdo8x+o+ZPfix4apEGZh68o/jqGPIe70gvEdQbTOC0ifrEq6ZMMv9fPnKNoSgY
xYxSZpBtJ4P5ADh/cOhYGmCf4LDxvKTLL7Gi5GmlVi1QcPkjoOyARBmQTXIN0IWDWPio9Q1NPtFV
IGbMJLxaSd6gtAZgJ/Cj2BsGnTHtfcWfUCFtnbYa35pQfCj52vON5qaQ8o8wCAHi4aqbLEqRufXR
2TonaMcq7Mvnc22zKOCfx72F/0p0NYULxHb2uanFJX+LcnGCaSiKNzGHK4TaSJ2jf4SVeVwJXjDu
nyYpJ1emPOSbRQgXzDXSwzeoNFhzybq3Vt4KCyPUuQ/HSpbFlm8d0SvetCN5GSBihNqY4IFZB+D/
WMufY6JiJdiSCjGHudQwyy3xb/m31pQ8aUfkolhk0WvXxOkMUj4lkIakw1sBiyZMr30Z3My6/tKE
8j5JXKa22NopIYUZnBQQwp1VD0cOPblh0jUOkKiPCWiiMyc5JJ/SZM/32RXhpkab2S4obQlYJ+/y
7lx1LKfGSdB1En7knAggQgDj5Go2QrQJ2YGOslBxyO16G1pEdYPQZNezVWSWkpq6m5eWpkLmiZXh
XTkpSEGhOASnAbg+TWMjpjFvAGGKbpWjIFjkYfqRNmQNeSWMXJihAq5hFoS0HWBGaR8GqTJl0M9c
ntSVwIo4OxX/kVDp5qkb2SjDhJ+HGRbS2JIJhW1wW/NArAaMQ7iycxaGqIOut2KRaRWPCI5LQaKF
BiB93zb1g076Dd24YJhbnbmTcVFH3ghbxDLo7HOGTPko8mwTNjIjRbXiusA4JkBJGY4bwQRlYtKn
WEsEhEtNJT4a4eCF5eQ29cx4SqybkcGyj6iMyFMvd71a6mB5LETIpvPqvTQCN92DG6z9cnkfrM6X
9tMKtTzo0PTlkgAcDKG+MjjgS0O+yM1/ZoSaMV5p/AnUag1auWRT156ibnvZwNoLhbDA/TVZlOsF
HiGs1QIWWhttBNNzsp9Nf/uOK9ubdz/aTbptbBKCXYZlEtVQgdbCMuWGNWGYJk2A5R/Vl8YKdr6L
/mF72rCEaSgekmOEdWqLFrlXizhCT9LRlvSaNHijoMnZt8U7YBHi+7yyVLcCLemLeJO/Xx7m6ilG
aR4BtIZk4jHAPXHBYR4a4QgVBicIgFbPs5tIiBx5mB4TDsrXYFIwM0IVdNnoSvIdhSbQn0BqAn+I
NPle08hzhq7+Bu08mgmmX7QtKW53rd4RIUaw5cy/IGm0eiAI3Am4EnB00m8FoU9EMFjojdMJwZYX
gQpvMsaZO/6Osz1zYoParUUsRUExw4OIXr1tr1C3NssHfwstxi3hzMxBBI3OS2YD2KpHAX8J1JkB
6JNoArvA4MGJJBiNMwlAiAuJWQiJlQ0NY9lWZ/DEDOVSCi2VgQKHGW5+4YGcDASWcOtKnRUbA03+
ED+UJTBNUy9WtMH2DfSLSUIi3xogY3ELL9/3O4hf7fRN6QW28rc8zIlJMuqTExCEMaggI5y9+Mp4
6FtP90Qn2PF3pO0rBjx916GuLTixw9ms3pn1dfs5WuomCIu+kOQUo+3nm1x8L6UvhfJ0+aithgMn
o6PWLGiqgQPTEnZ9hNoxov1aeEuKGH0RPoPhenXtwPMGskaw9+ln8LAYwkJT0cKVyB4/POm7ZEe6
rZLUBQ0Gv/HNzAZC/9vl4a2eOCD6CBwN/4tG0OXqiWjAMBI8g53WnSyU5ivoAdam4jZeu+FHt+s8
qCjtfItzQSfDuiPWDgQINwwU89BmKtOchK2Yoz2jipF+UJsd14DPC1xVDAe9tkdObVDbE/0rUuUr
Id773VXTZ1ZtvAJ08TdONnwH+BsRMZKi5HIWa6EXkHlMW4czNkP6Fow+w8BaogSe6acFcWkBFNep
MhXoDu/ReWMme5As5a4PjVHcMOiCKOzcizmWURJ+0O741Ci1OcAuV4OiA8OSFd5qy+nBrzNsyP7Q
4UHD5Yopz7Urt7w7K82tr0nPRjpujKzsoHucX4e5dDPmzaFNJ8ZRWV/Tn5NBrak2cVA0n/G5xPSl
GA4l35ly93z5ZKzbQN4BoFC4U1qqUq1LAFZAD+GM8mcxFXdSG3pjzMqyMKwc8RgnzpMPmhjUhLCi
5hBtNhobTGQ2cK6MlWSZofZn0TVozJ+4xgH54lNYyE40peg/6buKYWh9x/w1a8dMwMl4IJgBQlYf
hqRs3vaq8AK+EoAD0vBbEOb7KGpYe/R8ZOC4I0yMyFIhDqL9Vx0oFZe0/eQYA3pQNG8ufYg4vPzu
XoARPGh4ATBMSaHfhK2KxsuS5ycHfXCuWldmDWz5qDBKZOdzR6wA53xUXode2fKIV+jVjIYSwNI0
BB/CVNnakNgKeiKmaEJ7zeHymEj4vTzbS2uUQ0GHb1HF0IV2QHRnxflbzckWN+pWMcnoupHtFC+F
8vtlm+f+HjY1KHjjD11X6TPVVAFg2Po8QV5WdsKyNTsmqu78vl6YoA9UPGqCb0TC5PiyK+nebKMl
rJkd1Yrdel87frtD7ySYLB5/QeCVTBk1pQjGVTAjEM5PgRAnnEZCnKxlwTzoBBnd2hB4lZ15rznt
98GGpm3ismAMK287AxxAqCAIwvEpTNkLoh4EGmEzOWCr5r8qt3inuqSk2+4atFuAgQ9d4rytfksR
NrNCr5V6LozLoDwj0GS4R8p42yPSRGfr5GCdrWRsvVHuH33J2I4ga6nim3CIP6c03HagQAI07v7y
TlrZvRA1B+SJhNOaSpcTZ78UUhyX2ZGDwVLQpRZIj3LVOUNUWsIEDbVSdNFGyfBuK+8uZPh+mqXf
mV0h+RAXg1ohOGQENOZ/NFCwGb/lewWK27b6CgpE6B6l3iwxLItn+1oFfEQBNQWRNueRD1/uLR23
vzbkaPVAf4I3WfF16xY4rG/JJrUrPPym2Gz3sh0VqNgEFsD36JjnXSgbOANvMtUNzrwu9Wmod1oC
CqAoHmS8x961W+21uck21WiO5qyZ80E1S/AToKEV1QLv8rKfORDKLrXpaqGGhLKOE8Zxs9UNnJNJ
rIzuZRPIMC0nGq3YXBYjleWkwWy2+oOBDrPLgziP5RajQAvP0gQ6yodWywx0I+4gieeMGykwQbZ1
+AGba7/wrOv/PD9CLJKbCwqYIAKkLzBhktHbHWjEMxXPeNc2VvWZ4XlBpF9BvFWa/kvtsd/V5+eF
skt29Uk4oBhcmSJxgm6hXbTR0BX7Fbxw34bOREjpxjvEOnhVTN9Y74r1GT4ZL3VaOFnV0GejTjgt
ggt1b8kmjSkJ6DSfiUAlv+FZNY4zh0SNlDoRQh8Q5jKMNP5Ti35ww03mslDG5z6fskOdgBZgf+Qh
yR2zk3cAyu2EK6Ju2FsgKFBu8HgDID42wwOqmKA/v7xxGWOk79asM/jB72Cbl0Yr9yurSLeZonia
6iadG0mjKbEAyauO5udCHm+hkw0E7slZ4QZMa6mlbtrGdoy8LxJx9uWRnT+Dl9NKx615qMpo/8KG
0b/OuLYLM6xtdRfspQ3KnpFDQCQ+5MPRbIBaJ0uK8zhxi8CBsk69swaonLSdCOvxtrjJ3X7TufmN
CHlylv88zzFQloj3O5nPGZTJsdRjPklSNv0gsr/jRraF3WCrbg0sNPMoEn9Jjw3PYiCU0T+ko5a7
tJijLR4oSMR8Y/rEl6LdK4Y3aTj/oOEI269lD95o8H+JocTYrWtb59SwuDScpgqihAJBe4LrWd+l
3dvIikJYJqh187smy6WRw+PD77etGGevSrX363j4uLw9z5LMWLXToVCrJoLnYFADBLV9c5h1ADrB
BmMKVeJK04NYJtZUdl8uW1z1oKcmydBPNoowVhEnZNiSPESKHkBx99Z4HE6BNm+ALv0FPVqmRequ
CEMQkEYaNgpRlpSuAMUN3dYcLeivPfNXPLNniUza+cZEVQDgXHD00hXLFGiLotBGYF6KzFHBAdo3
OiNcWd8fP01QWzAoM0nPZJjwAeoo2tJSyr0s3V5eKtY4qE2o9qEfpmQcfvXeQIeh4BnxCmsU1O5D
0xVc8ICF8VE9VLXYkWUkn+bXfzYMasP1lR63YPTFcgz9XuLq3gR5zu8pYKJOdDxIPxeE2mOcbHRV
Qp7YVQHEXnfP67kljk9qes/PV/WAQCFh1ERXQy8JKYr/3WZUKKIEoyrM0YSmX7t44wuv+Yo+cSKj
5mQ8WmRNccMGXKw9Fk5tUsHIWKgziMHh+uoRbFlF+BLw0I1DQ1vkloXGSMax9h8VkXR9GACMjQEK
Mvpw2y+EtuPy1mDNoUbF5KUECimpwLKFV1lqKq/RZnqC2kRyPUmIJCvRHK4KFxx94GW1/45pXQTP
vGgcEzNLP+gjZ9FVGrYlarTQmbDC3JTuwZBhT1cdCJ9dJObBwourmmV5dVpPDFNbNS/EHkuMMQ8g
LxamwcrzgeGeVqMeiWjcguhRVcDcsBycqtdSpkY42fwOKu5gNq3eFFeAzvl7+mZ4IUSzj3ggVryz
FkeemqW2J3p3VA0dPOhRb7pdj86catyrSXjbSzOUCiTOzJr0GWo63y+v5eqMnoyW2qjJjJBV1HrE
eOG2aXWkPwfGbmFYoPdpnIUA5c7YLCWYYeshtcby6fIYWEtGa/iCa3dSamKiAXcuNIxeVdDjmN1h
fqn30VXcuNUWnSzAM8KtsJIQq1c0mD2QAQFaE3+hfHQ5VRDFUzGDBG/kp2aLdic8XzXgAZvM0t5+
ITQmtxd9S5+apI4B1HeGGCoWCH2AQhwfi8Ehr9ZsKzniixD8QtfoOagKd4TMg/gUHTuyeEZkEvtJ
0fg/HPZoF/cEt6BeFZ74OX4DM9vXeYLgkUn6VdV7UD2XNmBfpvFlZtwbqwmf049B9tpJADb0cpUO
JD+LqrQjQTiSKyAWuFOOGsW9aTypAir9vlnYWW4atoKEpmEnpugpD/yNFt20ESM9vfp2QFZTU5Bx
QyqchvfwUazECZoPUJ8scidS3WifogTVm5XtPzStk0UOm4ry2HtAbwBD51WsCLqxzlhAupaPSihO
IR9zNRxGFwndTQauoE0BbeMGDxbfSkxQuRHUW2Jm10DQvpNu5sQCMef0MBH8vcPCaJ4nP7FHDIPI
wgAmBpJI6lGTgaPL5xWcQhFtssq+gDngd0wgaXasJ9ta9HVqioohOZADgf4BZy4dqq0f4FnKZ4dE
Y6mQn0PBqSFRYeTQclNctDhosgeip3hbbkd9a3Tomk7dyCu/52/FnSB4wnfhufXYIcuqbzkdJ7Xf
oSgKMv3h6FtmF/SVP1I2nT3PeHMT1l/WLXSOSoV4JRHtAKRFBdvnWQZ7jsoqLQHiJX2koWKRPEqD
uCzEqT6wWXFXLgdCjIwEMhL2MEjtGYMvwTCvYIC8Gu25TPvKQzPx90N1QQCzPlQ/DZ0A+5dOQyyL
MGl52BBUtNdX30bI0OlJdWBcQmTPUWdyYYa6wMtEnILOxwXOQUt+B+SRF3yV7lVTsFQI4DGDsPMu
NqzU6bCom1sFeyiyFsQXgvILzduGy92O9uCJz6ndvwjgpQWN5U14azidDWazg6HYyTs7l0HumgvD
1qkwtEj0QskTFUfRSMwqUK2iyT0QfEFJgyV0uT5kGTxBIBQQUSyjhlxmgM7NhJ5EVEycSUfYEDBI
dR1aoFR2Qle2Bzfb+qAATtwaHNWFjQTutni5vNIrzkcQFPDgElAnClvUha/lTTVDZhEfgCMUd9CP
NFs1goxKov8uqJMs8Ykl6p4f61AeggBPlkoHlBkYmy51RNZTec3JoFYG+Bpaf3EE6SpK3+fQsdQV
8hgT3HmLG3SfXNd7rKBbuAFnsZz3WgJ8YZA6KSDL0puQGOzdYNM/SPvgANDGlY5qEedlt3H1K9nv
1eN5Mkpq71RguJQSA0ahiQIqtmxHXpztjqBEhm/Mu3AlQjsZIuoMS5+TpQT4QoZIiHQI04xWbEim
CJSBW4AuG8FimSRe7OwcougHhWPSUEhTbXBKAjUOcOk6QvGoBDdT0ZmjrEPu4GHoPv7GATgxRd1K
ChdwdQDFCKcaZ0j0YucXKC62oXXZzNrdALGxv0ZEnTNViPW00JDgA7b+VuOrl6xQGQHl6nV3aoM6
YVBnERKxlJCIdQNUgIA5dysPqpKyEzySNoyJ1Tyz6i5PBkVdRqqSQCs1w9z1GQ9lyK9z/3UK3xQW
hI0coUu7gTpiWcYrSsbDTMHpd0j6RmYp4oLNFScCBqVTh002stzzql8EhgEq9aKGihoVlGXq2IrS
BJuN0Vgc0SoFdk3QBcZ1vu6vTuxQQZmUBaMwFFgz/0mBZDwaOsLE4p57R9vV9+o+clm0WKyB0ftd
1yDVGsNgFatmb4Clas7MeWD1pa9sRhE6xAAdQo9Yw3uCGlittlOd5Arp+xueM7wh30khEteY+wtV
yPPTBWMkvIW4nkzE15ceiu/1ke9FNAQpt76Xu+CJK9AWQ/jkyeMgAjmCFTAuzvUB/rRJ18o4kKSO
eSYA2CWgMVjZZNecNRnQpbF/rcfqfOGgMUcqu4QNEzwT1IT6wxgKkgDy32KEbEwGjqUI2Nth+7t+
ammF2h5JpA5ZyuMRPlSZyXO3UvR82QBZiuVhBtUdBoBa0RqLkhomIXhZhR73pbr7UQkTXZktHXF+
hSztUAPxixivu+poZ7Tz3pKdHE9soEOR2Rtc6EdAhgM5e3Ysu/KKFjVRAuEkholmeJVy9fIICfFp
wsZotC7YAYenWYGuQV2MN3wrD7nBUdsKprsaHEhgiodSVMwFD6BdTty8Kasng0/njV5I/W/fQeBC
QaulBhpMonhK7SC54lCpz/nRGaVO3tZZxTt5I/mMNqS1g0GubYk0k0OUiYYitGkTzmqkEiBr/Cg6
8yZAm7yOzsP6V954K+usK0jngBqJILPoJtbc0FAdqWo4zNYqt5JdVSb/pULS/4N/kM0RYTO3hfDy
OJghm/JiZTNDwZFHlxf8D5gbqRkd6wHX7QzjiukfAAmakDVr7sUKeTNLMANHc+K3+jn4CGdQWKIQ
wHLm5zejuLBPbXIpTPxaASevo/iHJA2BewZjf0B00kVLlEBJDf3iy8d35cIiJmUJODgJjLx0YsTo
5Ej2y7aHXwdMOQPrMCJPFPEkjO/4imeJdaz4PQTzoG2F84PiO425Q20PDfwJBM8gq7qt88YwAyHc
+miCYAztPJrByH4aonO7fZmkbZKnPdJciQXNq11t6I9aWcwmaOQZXpAxKDrJC6LpeB6qpHc49c0Y
ZBt9BybPqqqsHo2TAVExTFlIST3NMCIYsjUVjwDzgdX7Qctf/Kz6fd+ymDzqJHBSlmitQVZpgPQ3
xALFmFEFXZsyMCnIBo+aCdhKyWhP0qW130uVHEbYeMmDqN3JXGvneW5f3t5rU3ZqhAo1w5wrdbmD
kbQ++ABYji0oppMRXFz4O76+bG3l8SjCSYJsGflWGbow1KxpYRVoZRr06PIK7qHiYoY2BAxN8Fu7
RLiJHSmtT+JPg5TD8KsSGJgCBuP6YBiHcObMqft+eVRr5+h0UOQznCxUpWulrHOwUUilHfHpga+g
E53lX/lpZuSpyMelggnSjYz4GdOnnkFP0iqrOxFEKU6lNIe8ltApUXT/0AZ1ino+k5AKDnHBKJCR
EFtr4gLGrltz4zpkiCBEBHFog6ZyrVUjxxMUwyh8yfIh7TFo/RWfvsntCwBnt3HPu5eXaC1GQWTy
l0WaD0iPw8qoZ1jMC7NLQWEo4UXvQ9MWPfuTHe5rq+OZzUAr0DZs9xOrVII0UIWeh8xLB9BeLNpH
xavYjiBgCnBkdk0y7LOlWBACQLTgCozIduVoA0uNuBloYvQB0vk21Te0Icyb0UkzgFxGsOmEefUB
maXMGosCyws9KIZTXFlXyEWDLJ8nEOYz6oAY0k2hIfhQfzNyZTsKaejkSVjf5LOQb2deie2+CIIN
5yus/pm1axrAaTSPQvIOf6HzYCC7g7xzHIxgLWiveGcIwCRtHEsY81sPETVmsn0lFMLUKnDN4NFR
z5D/gqhkQshVMBj4u7aCSgfkRU3Vj3aQ/nifa8G3w974KGeoml3ezCs+Dew2kgzoGdrbzgIEwo05
S00yQo1Jtdu69MDLeeP7zNT7CkiBsHaAMAWCdKB5poFuRgPNQkjnEMypvGu3qlVZUWLqd4QOs7BR
wbj1X4DoY2yilVLU0izlgPQhnbmKmCVEz/0WEm2e5hCL4Y4VT67gFJe2qAtpUEYRLQ410hFdqZtj
mHizBsGN+rrkXtMxs7o5eFZ87iEXuc3lVVxx5YvJpW4mIUqCVEhhWateNV+0W4mVa1m5l4iOBC5b
OAHoDVABhDYr6qTqJUp6HHCQYsvvOkM6jFOe7ecGFd+/MR5ovOP4A4p8xvskxUOtQ6IXSIERojp8
/9JAOJhh45woVZWO2vLoWUI7KegSlldtJg1DEUYxKenp4Bly5iuIU/h2mQGpX+yqz+g68GTzmBaO
XACg2CCWlR1DPgKk7YjSKIpt1I5BN44IWRAoybaCUplDqio3M3Q9N6nYBFfNMArXlS/gmVC0gteJ
s78tw3H87fsTnwE9MohASV6BfiKIqZbkhpjhYCpdb0ky0glD5MpA+EKixpwTSE+NacUwuuJiF1bp
90LR802M5mTU7s3OIXzDAm+S7nzNm7b1deAqDIPn+3dpj7o9hVrz8xmtlk41yXaGxkKrgaQQQD2a
aKY6sEqXN/C5W12ao9xO06lToPQJeo907bEMYsg7Z6EjtBqro/D/mEhUwcDGAgpBWgBhkLmyNOQc
sJ1r7VW6AquCpUIqNfggrOG/QDy1PrK/7NHal8EQFxokF384VKFB0mDeGEATaLpVgd4OV6Vj3LHc
+LpRiJ0gN4LnM50VGbsiCbMA0znnEsqX8xV0TkwjLJzLq7YCHyLL9tMO2UUn0XczlDInjrBDWJuJ
XkyteOJgRpZqEiiJ8Ix7w5GgSX6fD39rx/w0TTnYvuw5qCsR08GrBtAyUROTGplhZeUaXo6QeqPN
lQEuEBFmyH0YgZCJTxxSMCVZCEjZlcc8RG5lOiNoXj9/P4dHIqCTmW3BdaKMDZxtKt4U/qYIXqKQ
N0uJgcJhbBQ6rwx9v9AIKhxzUO7uAlHbj7NqByxNnPPQdDGJx6DjZDBzzEMdVMNgMmgNIulYWvNU
uX7ne1zBf0uVsLd6lcX+Qe7w5XNtaZRyKZD34oIhx8qNSfTCSYVup7zMzFCtrhPqAKR0g7wcXXkQ
6lSqIcROToDvqZA9R6b5C6gOrfJGypCcry1jK3oAIVasM370HPQA8ZxHLwR5k0JcdrlFMh/MyH6L
y1DQ4+Qq9LvACusAMm6tMPkWH/uQsqn7J52kFaD5dp2HfWJJefFZBOUBem8TSkxQIM18IJ3CYiwO
CEIhHCqAC2CWhQe14mub42rBNFJ9MPNMSyFPVkNGM62IfhsXWJUqP/IjHLWcJj5QpVP2EmaQXjPm
dnwAFfFsToLSvY88qpyynlfbQBtk6N3XoVdGHPddKVWDEcCeP7yQtYFgGBC2iM8Roy8nhU+DVp/G
ABs6ea98H9qgk1XotZlG6CBsEUEzPODaLgNpjg4yvyP7N2VvwMTNStKNKLVW4EQKauOmFufAGWtu
ePCDYbQVUep3aSCrbpNPoVmRCWqNSb9r9AYayPkw3ZZGGbDCtbWTjccDIQMFxQ4qBMuJAIC8joZx
hjZeWZp56W+D3DALZWZMwOr4T8xQp0xX1QTKaUjzS2NUQaup1V0OersMtZY1B3I6GCru65S+FJRA
QDEh5RwRMICqfFPA5a6qTgc2yeH58qquHWq0akqaTHBCZ5Eu12ll1vHi6IgiNipoGVNk2MfYqtqe
EWatrRJy+qouYo0Q01JnuECcWUX8NDqBcOBTyayM1Kz16W8cCkUGSgwNziiU0PxOSTSB6RZt/05e
z64GqdNyuuZkJCamlyBjRlhrW+LUGrUl5lo3oEUGa8QloucCsttIauIVGQDaKb8KFsAV3LhjIdxX
p/JkkNQe0TpBH+UCZkMJIeqIpnldN6ucsRNXnyCKKoLfRpXROk1ndiooxw/VD9hqjwcQka8arjKX
TTu+AqFE4PbTEk0tK9alOBvRcR5HG0Trkl0+gNaDUJ03IHEwgbKwjW3vQT3LCVzu8fIZWF3FE+uU
/8j8vIg5PpycAOzIeF3ecL36ednEaiyOPQ8YI1gHFFBPLn1UOHQ+hB5xg5GdAtFktxw+kJzbkqC4
idxWtmOZceBWjzYIFTQ4bA20jJRJTu64YZTweouBFuD62atq7UFUfPAY+gfG8MgU0Re0SgjVeGhZ
gdONOtxRU4VRW2F4OQK5XeRHtSeKU/3cFlrlTlla2PKsJt+VNhS2kdEa9xwO8FXDtfkH45Os3YpA
WuPJrOHRI9LvZj6SjShTdNxSwKZO1/qb8uJyTh+ggRmdqIWp77GVbBEixTnD9axtIwCZeNzIkK0A
lGC5xBhkUgQVXKmuTdFTFSTBrdGpOmNVyUxSMw3sLZKBIFxDuvUs21IjGSioIoAEg+DfCVPVfJvm
oPkeQgc5Bo0ASC1aIQrBvgkCJ8UeFa5yGVNMvBr9EeD1EHjgxgAMhVrsbE6bPAAg14EMl5tOoLzm
dSfI/BsRLD/5lNgjtCwgoOw2Y+lFinYPnW3v8mdYWWUBqWa4JmRFScPWcq6rNtfUNCJZ0RHS9FE3
gZG6KG8mLdhHSb1HTzmr0XnF5y4sktU/CezbWQjUXq6RDeVeIMZrNvF9GbAIDljDoo7sKKZF7JcY
VhTDzWXZhxyNgRmLT50Ogow6Zxpc8REojCCrjAcEEAV0hWSQQpCpKjmg21M0OmVn9FdSJXIHFehu
q4wqlrru2iwCIgEAA0n2nkG581yM5ZrEkPnE3QK891zrOIp1DNn2yxtk1RBq2Bo46MEKR+/REENR
+g6GRK5P79HlWe0nnysKU5bnknEgVg4+UmTkQOjo7IGzXW4NKUa+CmLs0EHl/cbsSgAjclg6Duj/
L4RVmv/8N75+L8qpjoKwpb78z3X0XoP48nv73+TH/vpnyx/6z235mT+09edne/1W0v9y8YP4/X/a
t9/at8UXTt6C1+rQfdbT/WfTpe3RSPBZkH/5q9/8r8/jb3mcys9///FeQPSd/LYgKvI//vzW9uPf
f4CC52Rtye//85s3bxl+7vot/Yj6z+bsRz7fmvbff2jSv1B3AkILZV7SKP/Hfw2fx/9f/Bep+CFR
jG2NK1BCoA118TbEj/wLYSgqGjqADxJRvMC3UL8k3+L4f6FBB2wfkCbGSqK5DwjF/x363Q8n+GNV
MBV/fn2qhkPFUHiaoU4E8/go4DYycAsv9wYgO1XKZRFvS/rstaCXbjq7Kx7iEgJxfufwKNEl5UZJ
O8aepLI5PwyDVRotDRglMuUUuDiHCHCV9y2PVO2rMYYOz2dXSqiAKg2UKVFsdQ1noz8ZoWNkhU1g
cnFgChog8yNvK23gJQaj23V1KvBiVUlwjikms37qQXMU8+a6qXgbq2POKPjmhmrNobTLfbQADRwu
ZcVqxnCXMQC8VDr/z7lARxr0U1QJiXNqEYyobEp5xlyIheAl4q7LoLfb4nk1FW/poD/53HddUK6F
QL4OtB7M/CAIUdNNV7b7UkTOTZ6up3Sy+NJuR1vQjd+60n98PPAS8USrGaSBOvXxOMmAmHrQ8TYq
/Ob4IPGIgSPxmq/AWjnlVx0XObNRMxzk6nLg5Yc+LARLIq7R5XKUiTZosw+riT5aNTIbbQ9owXSX
yq9F3Zuh0buN4hn+yOhXYBlWqZ2pGpwRgQOLt0vEpLNYdqaatrep9qoqkECOOgtUbje8rD+OIGY/
8Rwrx5HM5M/IBTOtC2SSiSYvnAJC4+WYIXme9nzIzXYkx5Y4xVB2ai1/bsEFyTEOIMsUtdsBRRTR
lw9TdauYRRA5yKzafs25sfB7+eEfo8KZARUpUADE4yxH1Zf8PPLImdojSKwgF7SBQq+dSikLgLgM
8s/s0F08et9JRqQEvD3LAHgakRUr6Saau/0cDWYgjmaedoDJAeOAVk+0JD5cXrxl5PunedSjSXyN
lusjCuIkAoOSQDlqdY5jIni6ATxDn6ORN/ACFUBU6EvAiSI5LW8uW6Vgl+dmqdkNez81hLiA89il
wmhy2mwD28ErZp0qZsvLJnrHTAQHCJc0q2MdFrJN6B2LPSv9D2ln1hs3EmzpX0SA+/LKYm1SSbJs
2W7rhbDb3dz3nb/+fqm+M+NiESLsARp6MdBZmYyMjOWcEzQ738omy8sSa9JgaHxb3/orAMJOrHNq
p/FxUCUKKRK6ine+lH+3s9f4n8BsT1MzH22tOVtcX91KT5LS3bfBlitf/RTE/4hiibbLMl+H5YyM
WYslNM2Pvi7cFgSGJelMrWwSN5nvqvGsyH7nShp6ZnNyYpTgXacl7pwWx8LIPvS28RAfpUi5z7TP
G99r9bfxggOaEBNll37NCacg6ENeXPGltG9Z8TUfMs8sp6PaGbuozF2jPPoWmo1273Y62uN+A4pv
cB2OLJJ0lyRiP/+sVXXD+bzN2Vt+S5XiNT9KJfxYPsmdBOHH1niGJspCo9/vZWs69vOXoFQp3Hb3
hepcDM1+wag/FtP0ELihmru5VLtOTKsiM06Tml9wcp/V+6ntn+Y5vWS/+xbhITVZhVGGVjnv/cLe
7Mqfh3zOZK+m/Gg17S6x+0MLnaEuGWTDKVmJ+qDpWwZ1HUL/d8lQMaa7QN4uArBrF2Ya8RRMEUdD
VfnM7JqnNPM/FUO37xrkuIr8ojr9PmjCu85qzko1P/YDP8Pxv8Rbtr1mPvQ2kNqkXGPojvilv3gZ
cyBxLfp+9kq/Po19c4zs4KPpt/eRrfwdRd8T35VYd8Noxf6WpmHCb6XSxtMEr+N61UwGUkorYfYU
ydmBHdNK/wVNUzfjZaS07klwLRSpP4RNuwH/XPVvQIAJAkRzRbEWG+7TXlJiqIpUaMK/+o5p2tPL
HEP9nvAuFlU3OtRmczarfC9+AdPYN+7F+i9g/gmFIwGkXwaGlZnYPmjz2bPz/t5inGORTUcmtHzU
TWhIsauO9+hEv+0/eZoc6a+Nw18zPnS2LOZogYSW30B9v3zyNArTMrNZf56yU3uevqh1emoLxx2L
cm9l46Njj09+PnhjzpjVorxEUke5td76EmtGQJ+e5MNhrhf81Wsj0MOqV+I8lj3dD45aF94ZuFRr
li62En6UCv/SpOnFCbPLWAdbZyAKJksDxPkgvortkzYvLmBpyYPRIfrlSYhjMirL9QMAH72n6t19
Uk6e49dnwwKPYfn7UblXzfIcj9KGJazdPWo5oDVN/Bw9iesDsLOSeTEFHyIeUN9EFaG01bsoSD3N
nI4Kv8RWmVuzhXK5Lrr853tIBWlLcN2paBnXq8q5MQ4Osphelft7EZOqsrSvs/QkcpEB5Z8NcxP/
v+VR2wLnzxR7shFDPPm/mFsYK6GaShpBKIMvIhQx9OxktfdF7h8MyX7pwwO98mOunAZGDvG+XdTA
eZEShLS3ChcLCNz/bh1tOWBGBk5vmZ3mWtgYhaPM3qibO8vJ3Cj70JTqg90EH7OyeZKH8bFLXpIu
v0x+fN44iDWbszF4lQeHv7IIoX85CAX83ZiiuORlI7OX+uiowUSws7/nInumjvp3oCcXv6aRmM0X
2Za+T3H/Q+q8jV+xcuu4+nTvZARidUix178iButDX1MfPanyYjPzDKc7OFXmJW3uNmrqWYSatK2O
+e+Ki74d/9XSC3uvk3ZqJiiRXiv1exHSxkXIMNnuaPof9Ex7UGcDlZ/ggckod/X4o2y7F9qp9Om0
hzp2PjGVfcs2V24gR6HKooRtQQhYvEOJreaBPCT/myCN8V3jJKe61h9yPpOv2J+azHwwneDOStpd
HzXn2UpOjS4dfKZy+EZ31Of4OVf4bT25/bAZjK99LBvpYu4OPxNe/eJjSXE/Zxa/j+kSh8k23K5F
4yllyKIT/msGe7P/EKkDeIvNR2J1ZZslaTAzb3GJ7A4mLQjyOhey2OFHE0HUpPUPitTcJ5N5ZzGa
xIco9e9YN3+/b59rUSMkHYbWkNpByNUXW1bDyIz0VJ88KSO7UxF9DPvDUA6HwIh3Y2yeJCN+Nni/
DXAXDdoKQf/UTMM+0ONTJIsk/t+yGh4ltf0x99JH7Th3kxuTFrz/O9decQR5eTxkip0MpljcI4le
oWqjbcEBuRrCQ26O1oNcKa+OnHxLZoh6tcXiyvQyNPlOtzr047bsd8V8DaH3aKsKZBZ+xbV5ADed
k1QnjGp1zkPOTgBinvvcP/lTd7KnzPN99S63o63wVXyDhUsHEyEWRAFJvXm5lVQ1s9IkaKyi8KiG
5kH+3ij6XeqoFJL0XatNR8qUuxkegANgZcw3o7gVX0pJTYSPDsH7zfutNc3ArI6SS1oHh6pLT0OW
PDuVdEmH9DQN96oe8pbobm1qp5w8Yxqjj1KwNTRrIQH15tFIvYicQeuA1NEXLl0tZiVEiogHpbJ3
ehW7zG/dx0rd0Ro3mEo/T5+Z3AY/mvsTB98bLUB+12LmVH9vK/FrFwRHpen2zOf1yvAulZ2fUt7K
rqpKcERgAU/VRsixoAr9n1/sMEcFXRDsZuGDDYqzeaLJmIsWfKqc4dIYBjPyqs4tB/OnmQAfmD/H
Sc6A4BD9DiU9hgEqSnp2H2uPqWTuNq6ROKGlKaEKoXGKdPlgel+bcGwkEbgkTEmBXDvUk2ub2VOa
JKrbKyiFt1L1Pei6eyXXHjJnZjDhmL9Ci/XMlOw11R/aPKAO1PyJhWNdOhecPsfNWz3EFSljEBCa
Rb7mqvosu5GenBgQeZgkIhYYQ27Lj0R55TlPR9cOmMwuZ/9unM5K7ES5ARIstXQq98saUFLIw1RN
mHlYIZyuZRdbKz9YufNi+v0h/RTPOqR7qX/snfJ7nNif4ma+OIl2Tvvgr9HY8nkrxRkDeISYYAYL
BeDr9bdKu8hXmQE0e1ZUfzAh6WWz/ZNxgTs1yFzhbqpC3ngO1pbUyJFFMZtq8XLJtrGZbaHOkzfo
FMst2RNV2ww9dybg6hMjpXFwG2e+UvaDvsk8WdggxMlLSGMNZEvrgpEHSGFodSjvldE4BQx1aUry
9KB+8ivpOVDoPg+cfmMHW1dUmPzySgi6JSI38IxoZ1wfc2Xbs9LW/IAmt0s3SYKvYwVKSWTLiXSx
jOSkm9FzoYfupEvUBLtjN4Y7dA2ex2/vn8Xa+0JbCFE1KlxChuH6lxSFovYTssVenu7AVnuV3N/n
Voq08KMznWiDexSVtmKytfOn4Ck09bh8N/mCGqmTlFo8rBHxlzM3T0qrn6UdcpqV9a9tID9JHCSH
DFXwx+P7+73tItH3gGv+lo7BPrpJzR26hObcTF5sJ17w72DYn4q2v2/a4b63jFMoGSca8bwoOpFY
uO/b6ils9VMhTe6o2fel9GHjB60dhonCAXQhmOlQSq+/AGNQ6nxwFErpoHjlPvw4q82TrgbHMa2f
zLh5yktnV07ZOVeTkxLNGyDiWwMgTaSTJJqGkFDsxY2P40Eey4DzKKpuF2AHc3pnBP4nfwi/fU9k
343K08aOb2MLlrRloA6I+NE5X+w4NUO7mGJ18tqi+a7Sx3Sb4Ozk5n09aSRqd0YZHFRb2qFsd09V
+BKpm7Hv2k/QuX08kgBqgJpeHzqA6bHz03SiMKGdhOfVxq9D1nqiTJYWFJw591FPDjMFat34Eg+p
t3EIt+GNyEmYtUY3nxhHW1y8OdDq1C6pQ1CNO4pg1xra83913eQkMjS9zE7zXV7+rNTYzUzNDTcp
+rd1AgZACBoMbAoc0bJGl8vWPMtOMXp9ljHCGl3qIHkGzOQ2cJ8a3PD7e74NBABT0ZajjC10SZbs
jS4ZlIZQG1Qt27VHhpU047Ea0IqjPPH/tdSSuNHLRRDWJUupMR9w5jEpP7R5tJONLer8Agcnwi12
JUa6M4GTpuOy0MvUwcxoVJZS/A6zrZ/tyTr0gmGcV7welETkndyUrgSBG+BLEXiF8RrX5qMU+K/v
73rtLjuMpEJhGtum8nNt1VQTMgpxFs2jqLjkTnOuZ/sltNWH8GPZv1pBAAFis8a3cpUInsBtE6KT
Yi8dSFM01jin5eg10XBoewxJC/ZaI10qvd/PnX+o2+jE4J8S85XLfJdP/uf3t30bQeBKaI6YuHb8
6FLTpyBLV9rMGL1ub47FMSZmDJO/BvVry/NlT5s7Xrm6EAPF4CpqqyAgjOtj1puqjvIqGj0/zLzc
Cu+swv+kx1Ta/glpaUi6dpis/JAgClGbduRqOUIfW93ulW/NrslH2LDgDS6cqNX0pjYU0uBZlcQQ
juBj2g/3ehp7SonQWtW7xhR9o7e2AaFdcRk4TAEOYjYqKhgLt5VXXTtqcTV4BuUQjT5hVcK90qCH
N7lrtlvwsbVdUhfhjeDEUX1dvE594fgMPECNYrJTFAIM9LXDfWei6QjYETpmQc+W4QdbL9TtmwxH
EsUS3mWNGePLw53zkhJFnDGsi55RN76Y4MfnODkSrOWWK8uhG8CKiijkN3/gJFXyXrDJlB0cMLzX
xuVYmd42hc4MjohoW0XpFkGJrgt3ephstL/XDhdcJ5K15B00FsW//1KtzNXG0afMHzxK9LtCSz2J
myPL0bmZR4aO+/twME9dOG5EHGseE7CCYIAqMN1xntfr1k7OuAU49p6j/+P3FoeYHKqq2odh8RrR
DCis71rUe6mFHFDmfBoU8CyK/fL7TgPEhPBZNCZugpC5aqJAL9TBYyDhMSxgiBnaQ8TELr9mVpoj
7RG33Mg7Vs9b8E3EjRV39nrfAAUrdMDY90DoG9CbLY1ml3TPsc4oXovmJCDxtNt4CVcq4qr6Bpmm
Qg9Ke/nID2aoDTTiB09xMs/uIRYFSnPy1c5LpGMiavMJhPTAuaQ9EUCkNuffP2iTCJOYDxNjnO31
rrveakzGRXOF/f4k70qepSkPD3kbeOb9OGgbd3fNQVFXhL6tIvN04xdnzWja2u5wUFW4r8Jul8Tq
gyV/DjOKMjRc3t/cLfSHirJpoMiCzAzjlpflIdMIbbkzZK7rOB3tyjpV/yiz+Z0abjeNhykhyHGe
B1PdeOlvnjwGwBo89ZiuI8NUXx5qVNC2glfs1YqyqyJzl8cDuWJ7bwYCAoT0m+z97k7flrR1m/m8
GPGyt2EMQdRp1SR7wCJgTmZozBbjvVOkjxk9htI2L3411141+hmQuy2ozIKtSpglRt5C02OStWjo
L8MMGaZNaA6UByS52g1q/K16dJy2dise411pZv9OY/MDpt0H2z4mmfTVl5OfeqXsLC1VKVEa91E6
flX7LabWW7JylcqL30XogbKXAuJtWb5oJDMZ8CNgeFTnZ5hKn6TuOHXtyQh9eadLtb0b1XbylKg0
Xccudkq8AzL8BNrbdr+G6dFJv6R9erGH8JnhyH9bss9EEKV9iC3tFNHC82VeutnRerdJ9Dstno+h
b93lWbDnvdwaDndzedgMfDA+MnUYppwvPFQXxPqQtoAWmnjYdQmokWz28mYAD596BoqCGza1vp6Y
GQlgm/LXIg1r9dqcZLmWvbjVH6p6OETz9yL8JLrlokmaC8p1Pz7m6UsaxfvRdpAnGby6SXfpGLyg
qfclNZWNCOe2fioOAZSp0PgCqLREkAfR1FjdyCEk8kvlhrJzYJrThV8PEN9NEeFrg+6gF9qd6WsP
+bAfmTWJeuAW+eL2mRS/Q6OBT3IOpHHpuKXemNrWp3leRspFGdBMa7IH329+4EwZ8DN5s9nfO0b0
rensz30D0iaVvSrbcN9vPJ6lgYNhkEGCQ4dBPPPaf2tt1w8QQTFwLb234T9WRXwxYE/LAdpdSvC5
G4KPkVPftUG5z0rpuTR5tynE+1O/b0f6NCQgXcnwUcv52JP1j7L5cQimh+/x7H+uDdoovb0R2Swk
s9+8hcA+8MZyfLfoE2PMylKKODvqCPcBNuQakfE51KOvddNQak3yXWBpNPxo0u5MOuNR7JSuoTfn
kJi+RXhIHe2LVmavBv9YF92PtBsjL5WsfT0z7cJPpQ9Oz+NJVX3jTtzkU0AFbPRheTCpmePvrs87
0EqExVIagrqd7bLK/mYpe0kpH4yWeX5t8q3I1XM5FDsHkZUokl9qfRO7c/sTLDFWVEAHKE+QYFz/
hKlCMdpisCD1Oemz2vJgZ6Prd/U5G4YfTcpwg+QyaJcxj+4rmbZhuBEo3b6qeFIBV8edojh3030y
exWZOI0OYTTpn2zQdnN+MfzhMRm+2nK6bwpi1dHTY/Pn+4d/+6yyLpefAE0Rxr6w9Ta0Gl3u2Xio
6g9NSycylC6J+aM1AhLJzNOmTQiqOMvr68WSgLIowTJL5abN1Q5J1ed6TIMvVP9u1fFiV/Kz7ucf
wqn4Vsq7Yh6eBkM/TaYSbpjarfcV6qO8XlT8GVK8BKfoo5H3UTqNXkX+5s/Rvu3moxIbd2XfuhGw
tPcP97afKr4q28S6eWOgDF6blR+UzAmw6Liogf+z5anU5WZXVAnUYxOQGDjprlPPcZg8awOPdtv+
JPf+vvEjVs9bgFUg02FZS9uu4qQbbAaueuVYITpl7Ss/vUzw94wHP+z2TdKei3ujTD6+v+5N7UvE
BiZYSUokQMKWTblJUiRD863J62qcNl3MVrX2mfUd5MHh/ZVWLw/QF/COpFast4gNp9GvUlm0rQcf
7KrVADexnPJHrj8V5gSw1Y16ybOL8Btf/9v7a69YlAwPStOIEcVs5MXSgZ+0YztzbwMGVU0aLfuW
KEb5VwYCp1Tm6f3VnJWrQ9eMOirjeW7zSAnyF1PceFF0wFSC/VBRIc+a7t4Z/YvoHBJJPnRbmLY1
H4F7pIWACd8mjloej7My4yNiv6DVq/ydS+p3O3Vx619KX/Ga8hAPzV8hQuPmKHnB6O/bAfTb2BPP
PatK8wSHhYnFsvP71xmgnUkpmZOH+77w2onU5J2eDMAV6GcMQ/s0DOoprR4NwvWu26qCrR0+IA7e
VpNaBUH59WUOew1+XU7bziqGM0AjsoKH0i8PhSOdwEa5iRyeK2A273/yNR9CD5kERBWIeToI18uO
WLMsS1iYqcd3c9SepSL0xgnd3sgQXBP76xj7Jz1qqUzN1Qe5TWgfRBuXee2KAZghOiMmEjdtsfmM
lmDltzIdjDr8ZGTBP3XwqkzhczbFUPQPch7uk5j5J62pbnRLF8RyEdmIoiP0Z4vGAcrJCyc6xdSF
mjjG6IX2bB8ctHE8jpCuGusxcLRTao4/ktT/KqD1fpa+FlX7zyi3ntk6fKP5EjbxORiMizl+EGyg
jc9zUzjj14leP2gJpNPITa8/TwHMac4dbBC82Qn5gKFP/ul5UN0JgMholXdZJLmqKdHig1bryk60
kaaueCDAIho5Ob09IJCLF1yu1WYyi47OaiY/Zpb9c2CagTQfeNb3ySxtGMKKVydQEEN80IEAoL+w
xqr3R13Dw3qBbn42jPaMAuyjFCuvaqxsVc3Eh10ECnSrqB0J9wpRYbFWCJ56aBTWapUPpRZeBK4z
UKO7MqNvYwKmnpnRh4J4WH8G5WknW0HZyoXHyfJViUqJUJeJblxGRdYEpLJNpZ9CqupjrR/nFCub
Ki9pxse2OGi0Nd63qJVVYdUC4yV1p4K0vGmjbUe2VMIfG7PmyVC8wfikScHBCYb7Uf3md0wtn52N
7GHter9R62ii8N+NEUlBA4yx6hgkFgcPneJfglB6kfrhoc7uWuXsKx9NROLiPMrdP9gtbAEq3fhv
BAGvr4/J0Ku+DuklaeO0m7u/xvJuzhVvDPRTKdQjIE38WQhKtRs2jpByAC++8Ga+3mmzpPFlg9SV
khnF7PCl7xBo1utzcq79r93MwAJ87fubXXlIVepIgMwwaB6RxVUdlLrVyrzAlQ/xXahpdxrF9HK2
Pylz5zoJ0qO6sXG+618WwAW69tCbwd1cH7BiZllUj/3kJWp858vBkfVeolzbaUAP6xbiXqwftOhn
ooXPf7DbX1Ze7HbU5EwqTTxjTAIaz19tOnRFtWtS4zhOslv4WyCTFU9ItRcrgiNKh3fpL8bAynxz
oMVt9ANVlO7OKJqDMdeH2OSl0Dbi6hVPSE2fkXxilAGQyYUNRVOtRDKThz3AZrtiBLEHpnOUPvjN
llDCmzkuHCFlQJRwGJnAh1z2hKIxNHIVNpHHOMAjIicMhdP0ea/H8XFENsmT6+nOV1RBnxsvhjXu
TEm9qwwDBmjdn5Su/HdE3MooC3ufTKXtFfNvN8kISkEMgnYjtyK/Wrjq3lCYZzJxGLGq3REQH0Gf
H33KJXCDD3BF/yBdVgWSiLYcKGJGq19bdR/PUZoKOFGAyEJkZJdZzl/jIX9V6sto0pgND838ZR5J
qn7fqOk28xiQSjHAZfHcq3ZWWciKEnJazMyjDD3iNqIZMINZ7SNpODTwrN5fcu1BMDhfoJhCG9FZ
7nW29cF3YJ5q/eCqE5AYBnPk9GGn13EsKZjMzITcUopbc1XMCIN0j0aRsPDrAw6qsJoMQCueFhQI
r6WnRC+fUk32ctXf2d34aPGB39/nqqsSQCWqQGIY1LL8V1dt7VcG97dNQEUn0BGps0gdxZiRaacN
IvNQ7awaQ94aVb52xICzwP1SZyfRWXzVOe/iQJ+dETeVHM0WnKoh2mO6G+qz28d/zWh4+cZGR2PN
gdBDgS+HrADFxsURj2XTW3HEon0Z3YnCL+GOmxSa9wctVsyH1EGjpCpIi8u6xzh3cZdqLIUk7lEF
UZWjrBZQa1GbLRmh1aNkITJ+KJIgDq8NJ62HIR4R73qDCsjwRstuuBep4SS3Ow6frxf8NWlbcela
mqSSBf7fdUUw+UtrNygzeU4lsgQtvqTFN8ls3Um2XS1+mnSuTQa0NL+foPtmT4J/+L7prt4Wjeq5
TMB6yz5rY02ObZkCddVnFydm0EnrXJK4uITdR3WmsUCn9f0V1y+LGBNESroCS+j7xJ/7jte1n2B1
lkp0lJIATYr6KR2Cc2hpZxj6+8bPX7Xyj8JFitfgBUQegFe6Puw5aVTJ6muqhgMc6vhQhOaxzOdj
cs7sdNeVgxs/QDTdyLVuaRTCjIV6H8PI6Q8skw9NSvsuzEGQlWim2T3Z6DRb897Xck+rHiRforPe
qQ9Gpv5t0K0Iwu48ppknOhdTl9duM/nHfkgfGBfl2UMTi/EVzDqy9MbVFP+gd1tM3DW7gJckRLUo
LSNjcn1OIXKOagrxyLOs+VgG8tGYM6+fh2NU5x8My1PVLSLm6op0DQWu2hJt8OsVA9DsjtOpoyd3
jAmY/X0Om74lEjD6V53F82iLtrAWdQlpYj4MzXYejOsVG21s/NBs8J0wL/VaflSazLMm6yWMlJO/
aQSrG0SQRQb1BYpw+UggZjUPg45QpR4Zd13bnZ06v/Rp9WQcGU+6D8xqI85b3R83jLVojcHfud5f
3c6OFaXsr3Yeat/ZqVm3E+IM+fyUzlsgyTXvSUCJvolQvbmB6FNNjqECYTBhCH9Rac81fiw2vzeN
ChTnSc6sg6FsPbxriwrjFI1uGkjL18H32zQOupovaEBLV4OPYR15ciIz2UXeF+hwZrX6LEFDet+F
rS5L+Y6vSNsDJ3Z9sAZjxpsmZNlsivZRlTxLQF7CYToKlnyepK8QS8zM33DVqw8FUDZcCb0WmnyL
Z3dm8oORKCwbdequbPZx8COdPykqjEFY6pAX6Xr0qeX6Zr1rxz8IHxljQiRH8YT8frHnvMqTOJd5
iMu/h9k4DHqAK3AoGoOdTIZdPm6x8tcO2QEUQque1u5Nv7nMUl1tdZ/dArqtJWKN+ERx56GStbtM
+jwmljsafxSeUxuSyYqwK6aEX39a4BvwoANgmcrUnmMVigsoY5RkL3KYerPMpPA0fVXsf5Ch271v
VCs9ZCLlX5YW1/mXOCDJGmZ595zwDB8omdyGqzpNxxBPixQ+X9vc6+jkEAdpwZkZnSgrxhuJ7y0A
SUTrBOugBmH/3AhG2QbzFoNQY/vyzDLaneFnZ9Jt6zURDAsi2/pzOwcfpE329WpYQEWcargppKqW
QeWk1y00MZChhfWYFB3qJuOXupO/VnV1BpBxx6jOnVM4vYv7/Lpx9MLTL9NUBFtNuonaGjKoVAgM
5gDox+R/yqf8g2AXidAvkP3PSvmVfu5THO587ec4Rzuu588pauAj1Bs2sPJE4KkF9uqthraMTqYm
NBK/ZZKCatAWaOiUZPmF0Ssn5Gp3ET36strCYAmDXmydJQmJRLML6qT4Sb9YneyoVQV2hQCbeGNM
/IvT5W77GOe/OYXkrRpONRIKiWgBMTpnsVIadI7DZCceeAuqqJ+S/M+u3jD2EsmTQCqP6lh5JuIG
abcl4b12t1gbnIhoBFG0Wzz1kSNBzioVdqn7uyoz7oCeMQbsbijlf8bRfnGmn0UUnFM7/Aha6rnt
y4Nv/3jfylZPmiKIQEUJjZPF/XbMWJmpcgG+VsK/ENRx0oeiTx51Sfv3/YVWrUg0TdHV0HkbFz6s
zWxFGk18WKH7vStRkJV75I4VtDGbNqbEYvWuZgIgfH/ZpcMWMAgR3vBXtD2Wr2JaK6rtT2qPXIh8
FNUN3wT3wuQ93Up2pRIfJ4SbZEKs95e9eRb/W9eiK28h60QidW3BmWx0th7LqEW00T4QfHlGqAYV
SugVQCgTeZ3qRTo2TUmfvEVtzti4tG/G8+sVEj/AprTCq4yIjLOMQmp5gBfZa71nZsC5i8ciQKhJ
inYJalFG/GKe8ypxlQqEVoJHVxgulD6boAjeP4flV3/7FfwC0JsY2E2prWZ6gmRHiGZU5rCXQAmn
PBG13JybZjgrlXGoqLy8v+SNz35bE2KMGP/Fk7G8VgPik05R270XJ9GdwKxOxk5JgnsaO7tUPtnx
Z76Laym/G4D9t64jFFgRCoDLcf3J56mma4jcuzciZKHNjMhhdGXDbCHL9x+FmJ+NCBW50vH9/S5v
8NuyMK8wcpMi2lu/7xdfOfhVkFsgNj21Nu6EnGGXN09t8yPs1K22htjB0qYoRMDsZKXbEosaR4XG
uAhUX9TMY9qYG3clE2WdF0E5LdSfxSDfZwmqTXr9pA3NJak2a7fi3tz+BIj/CraNJ1kcstQmda1N
w+DlP4NkOImFa5WoS5Ff1O6TWpqNW+gPWvjl/UO+8dXilMnJyMiY6kR+tnBfmKke5TWoYDSM3TjJ
GD9U0TlLL3L7bY6dI+2CnYyAo0FD22RKK6XSHfnBxq1e82a//oqFt05Uuw9jtRneSPVvbIZqPhbJ
cC6K2AvASAjRPgGd29j96qlTniAUJNa+cd4JnO9SYwStJ7xnAhBV6IbVIzPEzfZQZMk9PS43lMaj
nOYbRreyZYR4BTqaLsRtbUQupWZIDECbhjy6dYsyZrRz5Vw7OeaLEYcugctGLUgc4sLE/pP+1YBw
AWJbhAToRSdEhOHgpROgqll/GDpyKmk/W87eirbc1epqKAwx3ltg5pYJeEfwJ/klXQchijgOCJzp
aHbkl0r+Ujpb5NXVwwQNip4ZjhECzrWL6iK1DIMA19ip3VmkMFXLsAor2oEKQP4TuVO/+stOf1eN
kctDOEfgzjxxVMSWUbRS2PTwKolXAIRuohjnplD4cN3G7Vjz/AAqROFZQCDflG9/DRtjSWmtWTZ7
T0+CwxstAwWdyorukpjE1ACqZbS7WpLYsrTx6qyeLDJNTAUQU+iXfsmf4rkoE+c/5+93r0IgKi2y
C5y1jM0mNjyCaEtQc+V1pYPBK4+wB/W7Zd9VcgKpB/w3eIL1Di/5ro1eLLM7w2sS2Fnnj6IKIYlG
nk/hG27TohydEc0Wfp0w3FdjEjSKzgKfVUXFh3i8tPqxDJWjEPWMeOmtpCPAQoSyOOWVtdGxWt35
L79j8QyMdhgl1AL/Y03k+V/a+CVUgkPcfhlzb4g3277amk94aysYSD3c1AHjvCZQN7mlRjzeizpg
D3BAQLmTnaQYHwop3LVhdox1cKXIUvl1+jkx1S37Xnl/gXPTdxYyB7fIsb4cAgOuSM9o5eiYozbv
28YuzM29WkjebOSuH0v7iOga4eIKIlL3B9E0PwD+EcBeFPeXrpGQFpZFTzhnwRIJpAEBDpLvZicr
XyMkY1Ni+JxpQe+/PmtXS0DpgeOIgtrSe9hloFf53PWeprQ7kRCGZAz2cdJYPQM8/JAM80ZMddMi
Fh4LgWwwUgbqlESS145yVqtGjnteHdqTH6aCXKw+VbHqStHg+v3LWH+inL9L0cJLrTMagK5sjkc0
IfahxUDZ+sGuZw+S0obV31RC3n4WDFWiaWCw4Meuf5adZeAiI6P38g5igX2u1Kcuvtf73i1LqKtk
NPKrYDQKTaT3P8LahdP+38pLPrRcxEpqRgS3omsqSO5V8I8f/QjV14ACn1Rv5i8rIQcfgNY3A5fp
Si9NLcwZ08kII/KXSD9pw73QHesG0qdh77ThR3/6itaL22Vb9Mm195haky7kkkzBFro+Yj0NoqHO
+t4LOxDcSGoJkEdESFX77Ucl8Q/vn+vqcqaOQhM3WuRJ18v5XTyqw8hkoYirrEndrkB2zVGfjTx1
y26rHr66GpRfA3wn8ewyK02COlM7pDy9LA6PUosemaHeoT8FmpfgQ3E+vr+5tZsrbBUMrfiz/IbW
VBXqlGE0eU/3GeKt6GVM7TcIA64EbyJg8kpZbtXfV28J4H/hpnCS+I3rM427ppaMQenBeh0C7cVH
+CT86YQGaa6051VCYe8o68excTagBasBiEH/DrINtOqbfkPnOzUKdNzPQaburjAc1EcPjmrDHPsX
7XVsGOfb6rvK3hIRWLmehOXUywB1InotL2BJxDe6ljcoAQZq7iaGtJcQhm3kCoCD4raNficYAO9/
3BVb4ptSBCclEBLb4sn8Je+0qzay1QqaraFUuw7mkFrH+7C9JJLp+frW27diSqCSeXnBlwFaXTrk
PNDHps2NzsslmnAhwHARXsRMQkUnSzvSLNt1SrqxxdVF0bUh7UNXhSD9eotWl2STA9rLe7Csdq9G
FEtQNgpI5esRZULGyPx8/0zXDIiW2Fsvg4YclYTrFWurn0cimx5M0bk3fwgMbshTooUFYlwvsfzS
WcMRtNefLAvYizYKwP8bZ+sHeq+NATdG7vFAdMEFqMEf0ssYf5XSe5pVrmg9WuZv1/Z50dB7pIGk
MMNQvdE3dWK7lVobj6Sosyd0s2vfU4f+SPngPMUX22Fy6be2r45tsoX+X/MT5B1C9p5XXr7xvShH
2zPD6zhslGtEMNsnBmnJV0fK9jDs4aYxiDZ/iUERok76+45fp5BCOdRiIguEresvLbXaqNZ6giuu
k72i5Xe8sPeIKfcqEJlkS6Rn1bCovjJRDq1G+v2LZ81OAicew5L8BEZxGTieHQChhhGlzE9x8hOm
hRJNx3nY5DeLfSyyadGxt8SLYwi+8fU+jakfAji+sPELae8ETNuYxSSN6A5og0vPXuh5CyFA4aSs
/+HsvJbzVpYl/USIgDe3AH5DI4qkREriDUJmCd57PP35midmNokfQ8zaoRsqGMEGGm2qsrIyUXH7
L1Y2HFx4UJCveP/VXQBmMZlS07CyNcMTN148wvgigDeib3BMkNwzUIwMMQMzdmCELchIfzu0OLPf
HJBqYTLhUFJ9IRQaNZ3n2D/GvnSNFlnlrr6e5CsTlp1dHnsiHK2/0enZ23l98VkvZh8NRu4kzpUL
EfHZ6eta13NWGXJUJhIBpVSchvioI6KtxzG8Hj/KrwXDxEzMa7O2n3AVvbLLvULt1kkqiFKofgDF
g1S+nwuFfqyh0svez5LhocQm1SZvnOaz7eAXimJDXGM6IVV7r78RRMJzBwmgvR7Ubp0gT5qWZoXT
9UgBqteyF8s9fb9/y7bwdQezFba9HHVXS/pnZ9pF1LaadpY64L8hhAuAPt6/LtSmFJ5a3/tJb5w7
jU4GGkhr80sYmuc4djvW/M/c7Lypzc65vIcIb232d8OvVp7WlUqdmNjqzKlxLVeQo+nrcKDgyc3R
GT/PPZdY37r1rh/oVtWBkUUlSeDDtIK/f/G0cqxqbAHMYogHVUGzJxclRrBFfRCiaHGKTqskHSGt
HeLq6/gllx6kZa8rXCym9eyLWg9gOF0krPr3D5HFQ7w0SdD7U/LTtv9GmenlOYDE7uki5vFiIFVI
pIPCUERczbMdj3LqSFPvS3xmIQ4fBPF1i0CTakWu2FQG2+y/WFo43FLcgad72dkqFY1MRJIMvlNF
B2MyXCEtQwf4eZjtr+P3ybOayC10d0ySM/Hbl53hN3YUkisaeTg5i3NhzGOnaPtmGRs5lUYMRT+H
s/NYli0dzjXiVOhD2w0/SNrsjebu4BunCAQXYQUrOB8X+USDsFqWDgxeD9H3qB2OvZT8mOLiwaqd
R8Ee7tLiMCyBK0vFfeB0N3nu3CqN5YaLAlxt4GnR3USO3nha/4ho395xcxkSg8HRZEIzgsjoLtZD
Herj0AStb/IZbN2z0CtN2+gU4JfQRxHGysaXoStegoBmF9P+gpURv/tdZctdF0rP4vilxLKTlFwu
UsJmIbZEiYjevnXOJ9PqnU+a2vpN+QMHOHeMxiOKRGH+olrpdZLvmiJvDgh3FJ6KACXXLRLjzBp1
lKkV8gex8sP6MrSGK5iNRvEwqJ6QqCP48BcXrr1LDRgFLFEQHtwkPvchVArux51Vq19sVJE6/OeR
1tcP5ew4GMfWr1qdLl3T1dWe3Bf5gdpwbfyt8ra+IvV/DDGaML8nEYogkBoyMz/vPMnl/oE0LMBw
7gBKdheEwnRRKrNTGsQwDDdBvrqtei8peIoWzZUYSZ+yumqD+MAhetwZ+zIUE2Nrr2aDhEJr8LYr
FlPqOrXxs+KzId/3wy2KBIp9bGKF2ABxtei2iP+RnL028cttiwI1WA6BJ23qFwBeCPtbz5au8R0n
cS3kSJsSdKzh/YfPtXAMCknlxoedt71choxKuY7riLLDhbcaHDBTafW88e34f73VuhymK7TwUTum
2tkIFtfS8eJhFfyfpoMRQQfNaT174DivaUQIo4PW7V1PG9wA4AHRxg5xC9blmgKpyxL9akGIvzrB
Z50DJkfjq23SNITXIvExOdbFuFaZnl+rNNaPncm53BAkMLCpqGlyTF3U5edOMmY1dui6hdYVd/RZ
XCfIlJQv4lFyZC8GJUVyxnADkHwRJwlql1Ts6qSJDPr9DWpAc8V+joOJ4HztE+mkTTe2tdb4iUxZ
tf3aZD8RvKbAWrudEAUP3Y4j60uSHnTnB6vn42m4PK8ZnRNRSEVwQKyZTarcZ0GV2o0fmRDLADZR
E52aO0sr3BiqxMeDbcRGjIYMOBcYlC7oRquwRE7Dao5j3Jub5rUfo9SpRMFes8P51OGa5SjX0qcm
BNZoUNPOzoqV3aKjvncYXoZHBs2JgqQAKEeNc/UctjHrZTnTf/gSpcu9RJ9tiaRCY0FsRrFTOA0J
FoFDf5QIYSw0nIcAu+CMYlbv/92ZFBGLrRYATwF+JBiruN2sImW7MPI0SMPa10C0oSK77Z0CTTTP
nu3wH6tK3bKu3YxssboKe0T0e1d1k13Tj8t4nSl58xTiLHmTqo2DxP07k3+0/e2cpTB0X4b5kZX5
pUFSt3hobKiekuFLeuLnQ7uzDDfOR9H6BoEDuxUUKcRmfTP6XATKMihWRYt14wnIR49w5qKMlseG
p6LpTMB3DNSnj6d+c1SdIp6J7BSImpiTN6Pmc5gUZWdUfhSfsgmlHT6+EAETjj4NDY4SkrWNuVPN
30iKgVsAthhQ1LHWtCS7GiT4CZx9tvW9Poe/4tSPo2tnmN24qRAe+zNX53R5TDEd6xVrZ6K3tiBs
MKAI7iM6kdfpCfePEUpaxe1rwwAjL5m+GvqLuAJEPji3VO8qbE6yl5FC/Gwi9yqUzEnaPp76zVlg
rUP64xS+vAFGSOOxlmTNK5FGFPG6wSu4hek78YR6sCCJiQtSFPLQkfcrNDKTZg8of0UT15uP/hoK
STo30oVAVOJkhelMceOXio6F13UFgQUic3FfJZ8tuuvN4GyNv8tUcuFpokb7nKatl8933YspeaNm
uXX8tcomiC97X2rj8iaUFv4esH45pFZ55KTnmWTTQu07FCba5UU9LbZCmfOFsLVBAW3ne2xcBCJA
FA2BxClcRe/3AiV0aayUsvbHof6cOgvlCRlqcdZYv9RZ/70sBmaO/3tHixgh5yZq1YJ0YzpIqXWb
lzNBVQBqMip7j7YRML42NzOHpBZkFe8frbC7Ss4ntfYbbTmNI26S7FEBfEsxgGkZunpHE87gjuZe
L/mFjhnNSKIIinYY9FhhQvd+aKWvrWVSlxpkv3OXr0lJA1/FTQBKOyPnJhLPSReyconngGiIxZq0
6OtF4VVRPe58oo15EDCtiBMgO5D/vn+YyZlhWtZm5c/hdBizL0s7uZmiXtv6fNeHYHuwj+K6uDWN
vYbRiz4p5kFUHNBnFqoJF21HTTljCdVxPqtW5tOPjCLkdYYTUoQBBlQDYZoqY0yLxYgvyDsA3Z5V
wquZHjUzPZgEmRZa1f0vKTT9PBtumnp0QY/2DpWNe50TRfRFEVIKXfT3M0R426o0ylW+Q7MLNS5X
a0c3CmEE2PddLx1mHecbqfTl+G4wm6t5pmE+BgjFIzShYjTr2h4CuhFlvnsicQW9uWLMeEIXfLa5
YujodcB+sCyxs+vCeTHJfjraqMSBJ+aKbT2bLy3Bp1L+N+uYJiD4gvC5SLvX67iRk1wLYm73rvm+
VA9S56fDi9DAazlJpqHzxEoWX01QcWspwxqHOCgCxlD2UrCtbwQqhcQJ6xiq0mpLyWOQp4kc1X6n
p9y6zlND0JtkxV3Zf8aD5kqe4m/iSebB8Pr4RfBo7KB4tTIQPZfhLj4uts3qCqBllruYg5bodG0k
MRvxGC1lyh5HILiLvdymiyVTA+ogJ4ThkP1GTtf8O5hO7FY40+xkaRvnPBA52RlHL2nIWmOgJ/xW
xoxdLRSEB12nJGy4Na0eSN0e9FTzo90+qa3Ll4sFeTpgYZ0GSJGTvFmVrW6a0qJp1avjsWP9tMLW
E5TdEaOoqjE9u8rQWLgdo/JoK/UVs+k1zU6z8gbBhB50IACYwpiuX5ytQ740aJA6pV/JNL0np6hP
/NqdF45S6Het+bWhw4aigJeahGV6fxAEYqHxECSYTsZ/qry/UoJu77bZ2LE8lug4wdXkUmu3pbZJ
42nIji26q856Am28RmAfnxNuQwd0D5Siq2J/6p8GXX1te6Ke4+4fultfSfBuWJSCQXDRMd+gFDNJ
aVP5mKB6Wtd5kpWf2tPcpOdS7w5V/1hBtSlw9UqxlIqpte95kG/l6TwC5UkWCx5n2mqhqEs5Eexn
la+rg9sU+VlEagsmtVONOBQ9ZmYskZdKx7jp74TdckUjw8fX3sZ5AcxJFyZxuqgniN+/WatOCdxZ
FXHly6VgovSvvvST1HrqvMdx29iK74ZaBRpaOViBlTGU039rwvCTINwI+WNnDA9FyIG4fPu374aH
A5VPtgGUQjCx9++Wqr0107pZ+gIGE22gqiIdURHHXG9nt13OohhJnP+0DguizfuR4kGX88Eyyleb
CsiZov5Ht7cnJXsbaHOkV9V1kjlaTtZLRqrStOz60i84RCJVvZ4XeP+g8/q4B15sVHl4K4EgUd9C
NGtt0pnplZ61xVz6I9qaxGPtFJ5sI7uuoKMFXBqioEst3y0tyf34y+0OvVqW5hQjOdOPpd+2zWsH
71ICvjfw4+SfxqS7rZa5peJ4IUfGztBiGb6/sHhrOlqELxnuW8ZqhuvKSJShrkocx+v22M3AVVbt
5hN05hsrcQ6KfTd2p7QZ7gzM0AWvyY7zc56DNuIkuXN9bRwR1DMFbZs7DIr62slBluA3jRi0+pA1
ugld6S6/leJTjyq5yCj1SvIzA1kVQa+qMa7eLQcJsGY9HYDJgqlGOwHb6f3STsuss4M+YBNNXxzA
63pmx3KDJOlXPc6gwlIcoj2x4rQa+z31lq3Vjv+VuErFMlyTcoxIL6scTWq/SdnBOiExeSpooiuz
wXa+u/iu6xeFtU7gJMjyF5oiaRo5owobEz1r0mVWvdRei36mFuNvUBkRSAYoPjcKp5XtKWREU7JD
Jrh4XVWDD0geJjpgSE9Xx8jMFUBTFVScdAgPEZMsgANK+AoJwMdve4GKiZEQAMAegy55bQ3RmZnV
l1piFn5ryCesSe71EG8fdY+icAEBMYxQS4EVoqAztIZD5Ili3ZQzzDRRq4yKq9i0vQzlqkF2bgUp
pkY7TEv2OI+XiaUYFxwIlU9cxS/u9rENq6hurcLPJf3aPJRVS4W492JTOkSE3hKwu4qjT50lHjJM
12PU3xDBHyK1x4l7r1p+ce+Jh6FrHjlO+Jfo87zfQVJEG5kpSYVfhPcOXWIFh3VYoCLu5vnD/0eI
tfVt3463uvaGnEQldAJevn1EAdO12Z4wJvw6mE9yyluzVa22c5388JrXisJYFB+c9KCVO8vsMsji
3YG/YUfQP8AqWN35tVaWCK5yjhuJ7gozlqJgdK1LHpR5KfEvy87WnJ2XjNaQalDu5yG6yWT08stk
T3x0a3MZnOkAsax7Vsb7z9AkTQEcxc2ZkLG2RXwQNrYRe30o9Z3X3hlqDfvDfZl1VHRLljYuHW3i
9RSgBNad7MYDF25xtphh2Nq8Evj2hRB1XSDulLRNCXaAPlyOGQwLqyuKn/KMIIJefInT+pGDBStb
7TmzOtsLvqfz/D2H3b9EkmeZ0Q7+f3GBiifClRWkQLCT7NWNESmBYywFV5YsGZ6gJvV98mPurT9L
ibU6Fk8fH2Xba4yqh0A6hc7Iarw+aoukHxIuCZVt3seHqkMhGYc2NA0ONRfHWIJys/Yc50vRh4fB
RF9ojz56eVHz1ghwgd7A9CPcXCXeMQ04ZmASNkjSi+i0CppjOy2uOMVthIZM1JSCvHBD49aYkFdQ
vuzMwgV8hYwbxVdak9D8vfQwbdO4NLCpLOEg91cVSiRTawXuUiaQ8II7PfjcUwRrAs0Po+X547Ev
YV54lUjYoFXF4JRDxX54k0SolFGkcghyv21+4xoDdElkD1tiDsejKg3HRPQKyf0xo0lJdEgBxkC9
P4hWxmLoYYNRDWIjgn6dh/olD023HP/5+BkvuZivz4jmHfRpsTBXNZAUgHoqMATwBcQppMRlh05D
+CRSCxIv6Z4wcxV9u7qRYnmzdyRsrQ+0zBHdE/RXsT/ez1G2lLXddszRFD9hDeUKkFNYvyVLf0zp
blAR30N9/BQG0Um2H6QmP348A2IbvItvmACKQESRZCqcGNr7B+iidE4rw+IBtNqjJvmgY52oYd/0
8TCbL/p2nNVEq3Mcyp0YB4yhWkaUmmiqGSkvjAGgYeq1Dh7ZsetkHPICblD27tvNTy2gD0qgJr7U
6yZEDcZDFFU6dRbKe/WhzA69duzQ+etswjnA5Cj/M5qLa+Z7TsIbBz+VLlqkaSRlmtcsxLoz9MHA
U4+8VjnKY3TOUsPviEOKJt3BPjeiCurr6CsLBU2qCqs9h/r0bHIkca7H8mcB2YcgJ2RobHeue+CM
uNgZ8fWyXq8gGzRJUN/QAFJXX3YJltmKaqx01Lr0EBYGdU09a0CYBm3FBOqrCrQq6sy6gmdxGACc
xNeCUg7rWZT4Yx2hcX0nX9sIMZmH/zzU6vRf9KgkAWK5BaBI7dR77fw1YktP+MK80k6Rr3fqnUEv
81M209tRV7OvpVVuLGIqSrlwDRvCEen48k3Jv6fB7NID6yZL5drdjtbw9rhEkmj0gBhdsHvSIlWw
BUZyoJZfCsU4m6Sgol1AHzGFpTAR6M+DHdHzsscp2Tzj6XdBchHwH0bHap7NRu/NUGLkhRp6yAQX
WGRjiBAQSzsKXcUc4t3YedaMWo9MMtEoXpdcmbRUvaZN9AEPkX42oD608YAAK6g4hYuPD58LL3Si
IXb+f55y9V1UvUtSXZOE6eFPqnqlfFYnFZQAPbUYHgRFpMBQ/e5KnUs3T2Vqns9eOEXIDAWHwJIE
eXWS/pb5jVizok95SXaio62AjUfUUasAI6ZGLDb2m8uymml77I248Cth48ZkLrBl7VT9ZGICKtLp
GKZKn2W+IAoJrxfBYJondpbGzqNAVMTSTt75/5g2IW0JxkC9eDVtuZ7jbGenhW8/YbB90k3KFlAv
RyJKmFTiAcXWlrXhiJmXHNR+Rv/fInNdm9EJYNEVPXphbXqNcVcb6Y/OBqwc5eCgdjs7TzzJ+zPI
wvyJ1Y/hj4AFVmeQXGm1lZpaTKhxC7zs63p51LU/urPXmnN5vjIQIte0O2HHfOnCLBXThAts7FuZ
jCxv78s47kUJupgNRYPFGwNrZ/FurAwhTU/5CKiFt1s3XxqJafdUSjDxMfNPMbS9WDX9IapPYT3H
bmAFz0ml39lx/yVtigcHOKQrxrNcR570dS4UfH/22vk2jnwB/GFxAyiCysy6iUQt2miK0pxHsijm
zfIhraLTvFTP9qA/ZJN0NuX0nEXINSG0o6huqzQ/gyj8Eqry71B1gxmIzt6LtTc+DXAC6hxce/CM
1pXaGsmdctTGmH7d2I2wC+zl3FOmx67ufCM/6NLegJtfRnBcSWL5PHDP3+/ZfrCmPhmS2OdwoeNv
cXMbh01wPyy/zAQ2URIAcUSnAZ5TZxkHXcCjpjH8gUEO8BFqRyX8ZI3DXqx1GdOhPGigAC9ECUgD
V4dyTyohqYYUIZtRXcut/i1R5N9D/a0Li0OZdF/juj7KeXmN82k4j//Ax/3hoIyE6cFvpII/Pnu3
JkmYNwoTR8GoWLPiYQK1KH6STsoLKzNq7nKpPbGgOzfH4DiqPL2yuRfT1DOVb091Ul4taiK7bUK1
IbKLE4njHjF042Cj9QlxbQAYpC7BglYfjgrLiH4w8qHlcJXJaMwK9b5a/dakCLl0acjezhtIo53q
RvOtPizfdQc7mlIpDlLSX41N8LnVr1rNfjZJpxsZMrWkkVfT/QDmmaqwnfcI+BvLG343Kb3waoYY
sPqowyBP8hDaPHOl3fZ43A/18jQrwfWoQkiPtd/1bF0rufbX0aOHrM7O2gPSnTddU1CMn/90bZN5
5TxGdLoZp51vvLHgeDYITjTykcy8RglvLq+477o8RRzBHwLltozVT4+1rN6l4fREk8o3zaH1CTUo
vNZ8dcJ7IYl/5PrVKNf/IJ28B41fINPge0KSCEFdSmew295/2wwZzFhqkY1bMucpbqNHFDqfhUFa
2362Gu1WTjJE9BHzk4NHQbXamQrx51c30eu6glMHxfUiAFeNzJGLKsEJQc59RImQRKLCrGJ7QfEw
jf9aKOfEEbemkhznOiTvSW8bu/vVG9Fe1/5l7s9MgCJaBnkHCcgK8QNcpYOkC5GtRTUBy+fbwe6u
WjN6TJbiXtaBAJzozo5A3opZet6ZB/HHL+bBoUYkOK4EEKu8MoRKJVOhQL0PeSgLi3jBOG1V3CHS
/kgkFmHGMTdfY+NUaNrOR9jYKrC+dfiFwtXlorqP5WZiSrk10A9MVhdmt0s5uk6BkUoyH0YaEdtd
i/iN7JIMHhyBbnowXX2NI4JyV3KJcrw/ARoIXZS0wAsSA2g1nN3aoY/VOgo0g1V5zqWdF97Irhkd
gpIIci3sdcSMvNmAvZ6b/+vm6uCw4tpB1dDlYA3u0CPm288YlfUmUrt4Uyhy/VPOhVhEQf1/3jkJ
LtMugWPgaQ7WJNgmq4N1aJNJMnJz9O2gvIfq8jBGnS8HxSG0m2sV9A2aJ4R/o9m5ZS65Uux6CheU
EwTFhRT3/QSA4GiNLNnjK9FpsQkx0/JQ5Z9SUN0Qiw4YLX/bKP6i9kSlpvPYLaiZGhRvou6folI9
Kcy8olVjtsKAP2zyXGfDL0Ob7oSo1sdbY2t1OtgTCplJIRe0OsgVqe4XW3LwNW7IiTgdxji5HhCU
yDBaRdfTSNKdM/ESemVy3oy4ilOgo2gNtAtktHQIviBvPaOG5m8bUrgIx//1+3F3QuQATqPJeA37
mZ0pTXGO0GKC22Gp6teljn9m7tLjfVJM51bnLP54xK3l/8osp6JNsnLhKtwl+TIqHbqdYftLQwxp
SBWu9pj2zuE6f1FCwq5M/WxV5c2gl4/Uzf5+/ABiAleHHTRuSsOotuCyIIsP8Gb72RL93GqBouZS
xtfEZjehAXnHqs6ZVR4/Hmpj9ZAkwpyi4wtO8brSn9dFu2QzyuBWmXhCcQHPqENvSn7a1Pc4DzTx
Hmt4I8engRa3NGI3UEJi3fdvJ6vTEg0Ts+vQsZRRErLqqyK1C28I0XRElV0JjXNZ/grTtCPEkJ4n
pNk8nFtcVrg7gfYuFQ4esakBrfZukOvGoSnDzg3tf/795CDYQyAiINWLAl9UzH2FssvoW1hbsFDO
yqB9qoEewja9tsDac+dfm1GK6h3hP4kZigLqRYE4HJxckkxOnkpfTqTMt3WnX1dT6qZBdoz0PSXo
jSIm40HNEYkXQ647yyO5w+K3GAgwtOcisY6F2l2NanfUUIYq5+EuvjLGJzP3ykL2MnytFUl255jE
mw70nVN369J7bawGORein2v/lq6yZfSuswlp5gQd6vIu057bMHuY7CssKWCnqodat06O1P3CWObf
5/xEN0Sb5ivYuW4kwHDKCEuLCKNUkmshy7FI+PU2V3q71yhx4V0nvvGrHjW8LKJva1UkrKYhLlsh
RWylxb1TTzeNqR8au3kSYIdkD0fVSR4TJT5rU3SllsOnqgs/G9ywenoss/Kr1QZ3LQ1oXfKnkrMd
ltHG6f724ezVnQu1MyqKYERKd4wPkd0fgziGVSvBmEfBv0h2wkpxPa3POls4CCJbTIC97uusyhKc
qkZrJpeSV75oYOkeTec74NPWkQrcAecCEVlahlYRTdJkVd1OSAaCus2WTi2mo14KBYPy7MeHxt5I
q4+LfEOUJx3RougVFV1gjomLsoG0tbEzdVtn95t3WheA05CcYKwYaSjpR0dRbFQQ5dUGyBwga/Tk
zyi3fvxyG2VQnCsEUCXSb/ruVoe3nldUJlO02wR/RSB4pZp4htIfE9U51fQQ2H+n+VVfspgh0XA3
13syL5srBnxESPECb651kcaYmM1JkGMSJ3AIJX1S+sO+m9TWPoDQ+n+HWa2Yvi+LDu9lOtTBnfvo
nz59hg8FhnqMd4tJG3Gu0BahtRR1UgjVqz3X5GE0dBZ6OaLGIcj4FkWjrJaOkvap62bquQGiI/9e
D5VziKAR7RqFftqL3imnR2NgGlCtifPhRsc8VsxmP/c3Wly8SHHnO2HhSYN+rQ72152FtDG9UMc5
/yBK8G8dBdACHzRBbPLKQlSCXgKKlKLFdciwy+yf0El6TKq/TZo9tM74Lbf0njYdd4ynfyRpvgGR
eo709Huk2ju5z8anIMwEXRJUOOT6xfZ+E3uhc23VxUTCnVFgK5z5wZZuM2QX6sT4iu22lQRuWw87
d8/lkhbkaUJqBbkJ8utVwJcGPShMggiV6gxH3XpWOevn4t/XDSkm0a1GXkjHGjom71/NSOQpkHS9
h+742I+PTofsoPwt1XcqeJdflmFgwrKeRP66hvlnSYPtqyq9DyPBbaXGrcrflGKr6VNd7b3SRqlK
wICcOaZIUyG1vX+n0laq0V5qVLLn5E7OGuLD/nZyAkQN//QWwFnpuF38rELc+HgBXx7zDAxyjzgA
UC2KZe8HLjSrnoIBQaC+ClxTgma1OK6eHbNdeHFjPoUruUNowjDKuqY/yIUaDipiJKVylUwBhMDv
bflAYazJ8511eHmjYNaDJCr0QFH2W3Nxm7KAG7445NipQ7fPHy3HKHuUXLs/x3mNbdbyXwyIGzgC
CyArUEtWuw2AXW2XlAGn9MUOP0/mjzDyaVQU/jbJ88dfbGutqIgT81qv7VfyiiKnOYuO8ZPdoVH8
/aUJHpz+T95dp+mxxj0VSbb+x8cDXh4lLEhQC050mkKQ4Xy/RCIpI/SGDOXr9Z94euyRqpLxCgjO
QUFfePS3DXaCnI2VIhoNxEbQRGIlHujN2ZUYQ5flZohUU9JSmUfYfBJcpeCkLVd0o378dhuhANoL
6PKD0lo6QfNq69Wz5FRVg/SXgq9x4aSnwoyRUm/OZk5SlxyDCcTdMA6LYd/kcX83fRr0+//mGWi4
JqoTbNb1WdPlsp2rITIyUfw4drfDFJyiXD5ZcXAy1NxdnPQoV9ZRntObxqWGo+4RJDaOAVouqRMK
lAolgtUC1iVwyCZJer8pCrfOfnXVc1Q/LtQ0P37TrU8rFhP3BNkRtbL3n7bQG02pgwXlqcb2wja/
arQnxUyPeVEey/bLx4NtJChQF/moMFvAHy9oZsFUxJORayjUNJan0ioYKg9TMLlL+2DW9/miobD9
o7QBJcIfdB4XS34Yi/Gg2r9VvsB4Hp0fuhrvnLivntXvUwVkMDlthdQCW2qNBDVxapiFHnN/JdfF
oLhKeE+jBHYQX8fguVVvoaq4mYaO/XnonpbxJZSOff09KD9hs9bLD1X/8DyUuTtNRzM/yVXnavGd
Pu9md5cVAyaPywFlI9EKvw7m0tEo+hRPOn8y/ijl+Eh3yDEP/9ipdRM4E3Ko7c1Cs7JkP88Ahh9/
uY0D/N3Yq2UyhnNbKTN3RVaIqml3soaWMvqT0lXHiYaUMNsjqWyPiDQqKBJ17HUbWmAtVd0HVK4x
enUbilrADG5cIm873Bot1u+lvLMOtkeE7Iv6CBJd6/hfa3R7cOhf9fVoPLEOl/4J89vTgI5zjvpH
MP3z8ZxuHOPM6X/GW51zc5I0rdmggrZkHGiD5uF5B5NwQS46OZR/IgoQU/Hz4zG37ipQb3xAUR9S
iKRWR3lHbL7QscutpGJ7pv3KK+1KDlLPaH5LmnYczYMhL3Bc1PPOwFurVxMZgdDRFHTf9weNntGh
ICFm6atEujJMp6mS6RD7m42QAyr0sLKBujQnaWZh5rkHwmx9W+0V9hTJ3QW1TW2zNgHNZvQqcc3s
uVCeIucbbNsuu0u0vbW7AX5xooB70vuCrhJkj/cvWzSDbRVq0ftD9dlBsmQEg2iVl0g7ZOVVPp2C
gpc1I08dvjcUG05aejdrVzszvrW++NbI36MbShy7mvEx1RKZBpTet6b7RlW8uI0xSKYt7zlVAxy7
dF+uHk0TTe7BzQJZPBCNQgrqaJVrnu2+cUMa+fJ5Z9lv3WwopFF54dkoEK/mJsM2NQwqoqVY+SoS
oDTpKakr0Gr3lNE3cD8+A8Zo9P+Qcl3IOyqRFBYDlVaMaH/Hf0U3AYrgSUoDKaA/dcWy83P5cRp3
ctANJFqMS7cwST4I7+s1+CZecmK1jaeQyzsavL7EhpPDg0anszpeFeZ1/6P/bUCzK0+S/AISWsZH
winnqwPRQL6OTH8v9bzspoXWwIUBY4son3hff78cJZqGJHRGe1/Nb6bQR166LxfcB6LbrJDPsXWv
0hrVOr9MZzkOdDln9k2LNFuARSCipNXR3mVbiBEvrlwwSoUWVjLide7RkV/piAsR3oja8qjdmlN9
O3EO4urWukWSX8nyXag8NfBkEiN3Eym/zrLMNRdn52bbDDdZGyJvRfIE/eT3k9NGqpmRsjA5IYqT
YevL4Ugd7jGNcrcoWxerZt+QUs/mDuqVxtWuq3BnS1wEYaCU6BlzyQnBW7LO94+A3zqFoXzufFvX
4T0wbsFW1FNPpkKwk0Vfvq8YDDEnsAh2IW4n7webw64Na/TG/CLyJUA05ZvT/lMH187sKtmhhZsW
uRbW0DqlMHlnsl/v0HfffTW49n5wFXP5EBMS3lS57uOHr1bqigbvxh+jL4v1aYk8IFuvYbalIwoE
sfxptA9V5mrZg2x7y3lWE7xmf3TJ6Fmha6kkWAG6taVX/FLTyIvthA5H5Uxzx1GN7qvlc919TZ2H
Xs7cXke7uVbdofwqa7mLU4eHibNXRJmnLZWnzA9KfgitQ2b/0HvZrQm1DTQQR80NsZrDTqB2zehI
w3c4/MHIyjVSC+Un1HjcPqF2eO7yzy3soI8P8YsznPni8BIN53QiXcAQuArkUlx0HZYWT6ITSqgE
F7MPl4BSOdoQHCC5efh4zMsyJc3G3NEU6glO6DhYrZBMkvokkZADFAilYPsL0SUYGm4FfxO8rExf
EsRM5vBHZOwkXhvvS22KN6Y2joamsxq6yFNndkr7VRxR0ULR6a87fyVNdy2PmkWf7tGVBAK6WpDv
BlwtSLloSNxjp/VLruiYDnKzww6NFuGC/4cSjhZsCyy9hQjfzjRfnIFimtEIFXgP17O8AmedLCy4
oHjXyohdK7zJS9NFmNYThGyhLSerfzMm3zAzXxlR4RPCU9N4qPcChc05f/Mcq9i+kafKKTWeI1ig
9WLiqSH1Vo3DYZYRF5ImfE0Xv9o58l65a+uJhwQiInuHtGt95s2tJtdFbHb+UP/o2i+Nc+7Sr0Hm
zfoXyT7Z/T8DcSFpTdLFvnFqAzeoD8p0TOsTNG3RIGbtgVSXeSAfBFBFEHPBjLgpV4eTUy0OahuA
RtNRac6WdXbmG7NB5uJ7dZYW0kM3DV1aIUHM887X7LtG9svYtb+V2q1xskbEqbz6jzF6TvCoZVcf
r5fX/O5ixv7zeK+h/ZuoomzwMBhiYJ8k8uvlYORHfNaa+yTzms/NjC7HcaoPic2+vM1vZTg0rc6O
vVnK81Jc3Ratm2ouau6dfIgUGADeGQKAMz4o1s758UqrvXhQzip0A6FV0T/5fh7zJMmCRWEelVk/
2MxahFgUHTPPeCn+SUJ67u0pv3JkLAAtxac+eZhG9Spz+pJWm+Y7cncu9iZuH/xtkvS0VN/Q1TrU
AyG0IX1Ozb+GTKOCdc4oo5qfqrimhu/Hsn22x/JsZKjSo5hHiI3lgeoci6A4QyC6sowHYgBPUl+6
YaEW8h0txbZ6Smv9PpblI3S3FGvTuM/OnaT8xPRUaNurwqXwOUn9ejZvov4pKb6a5lUSAQAYn/T8
hHa7m0q3kVQfenjvgXwfyn977T5mIcPvSLHSzsSL1NclEX9pLU9RmR4zrbnSMog8CC9zIX28TMyt
Y0V5jT6hXgAVrI5QwwnCaSpVrgzxlMf2Z3hTPxjjsUIbitvxJunPC1xfWunUs2JCa6MycxgnTw+R
ePHoyKjVa6X1nP7+CvcTOUndSEHfqvjDAj8YxjEmmm2u2H3ag/Kpe8mPc8fZdHC4nv+at8GtJN3R
w5NMXqOjg+ID9qjGqUpuqu5zYB9RRsselbv66NxHFSzj/ple9SE57UzCRb4ntjKEbyJbwW9c7xW9
lsZQq/XOn/vyUHzvi3sbrcRf4WfpR8su6S0sVX8GIEsTi+oht2+U5krRD/r/cHZeu5Ej2bp+lUHf
cw692dg9F0yrlJTyqirdEGXpXdDz6c8Xmt6nKw2UZzYwPUBBVQqSYdaKtX6TbWuwIN3eaa8s+zUq
P2feuo5buG2LplmaY+VXNK/rjVKsplBfiIL6QAuE48qL7nSo2rO2JJ+ZzTWMaQwSXiNr7TSGj2Bu
+AS2xLpzkh/DcF10+9Bb5C959UX3hkWq1es63FsBdlUpRyCtIBArd0awGVH908NwWXY/ADDexOGl
dsO5DwU6AyAqUsTcy4/qjJOql4GrD2SDkLGoyLElw5U0IfCL5g0M8YWgd2442mDk2vSjKLcd3UTS
3NASxSkoXUfjiuBedvZWWhykzi8joS+WXgK/W2fiO2gnaG20v2hKHmX3Xp9GyqBm7bKCzDdVb1Ku
RSrdfrzeLo1ydOKN+HfUdB4pL0ScPqZ3M49vkyYuJSsnV2dWNZkRPFUqGKc3+hyNvrDKJFSxe6lg
/3twf2aO0ZHStJaO1/n87IV3vSSgE8a1CdLSOOwBeaxMwUWuvdQxP5cpUs8lQ0TkAlbLsaK3B0U2
sQrEs7necrgMurtTUEEt3G9Z8jnq9SWXyjDQlrWnLYL24eOPflrLQvuBMENjQrJOOOsO40xA0mxH
icFlfqh9mbtJlKIk5uvBrwCQRBYhqwacoBRPH498JmOisAKUHONNBHqOF1U3eHmfJFRA3Zg0GJFB
HX2Z1CgWNuTU8oe3tLpLndyzL0uTiZ3DLFPBO1pi6dTl5FFJA3UIO9foRbLCpF+IzFWl1qGsI7EF
sF9rLyzuc7NM5YCiPQeqatHqPfzOsVvOKg4BvG76qbJ+ZIo/NS/yOzvJs9reuRGsLgUMJc5qSnqp
KnvmbvwO0gUYgkLAiQOOPVn2SOUbEWIv8NP+LpPlGxQCrf7NcupLr3rmOgDtltINDpnv4s+Hr1qh
/OymCQSABOi9I/KtXq8tbcYW+k4S7JoGFUUHdir6qx8vqXPzK01+SD1xLaBbepSFZ6njDZ3niCVK
Uwu7f5Oq8I7EgEevHCbvSjnamxTKuTCuTAeOkrWDcY/SBbyI9Q7GJDdwpOYH8aM1b7Rh41lvWK/6
wYxnLt89zheSxxdiFfHx8GcOTiltRf+J84x++9EdqB00MZSUGulB21ftZG6r4UswxpdeUq7Q45dE
C4nLtCl5RsdEsCKNC06RlpPCfJ26R4tSY8oNNkqKZW92a7x/1jbyyXp7J7XFizBct6Pr2+rjx297
pvYCEIM9RO+WWyclycPllSkQU7QJPT+bskKCPI+JuqQlPpVk627zIItuveULz/RHl3uYpSyHS9Kx
p2cXj4BLhOR8kBkdt+KtoCydzDWrpWRSGYgmShJAnUOGjMn70Lzoqng3Zxeov6e7+HDUozQDx2CR
xlKeNKvyLQYGyBWgq25uwSnf1FVxf+E7n25jyfIGjEJ9meDwXhj+7aqkuWmeRylMzwBbeUyJfSG0
Rd/A8MtcfBQWosFFCnfkiPTqwtDGyVIj25Q4FWjO9ACOVZCsbmw4rejDzd7ORlUrAXiFbkKn5zdF
hVqyNL8GV2ayBBMQmVJH3J4vuSafplkHD3G8rdIqrqLEisRSVUOsKFHCja2tCp1Hx3c9mMF/XfIy
PG15wKNAmgb7BERTqGPKnf7bJ6/7ui0MbaqXtVau0hDQoK0uE6O9cmplJcWvKinMq2BzYZl+qSvL
biju2yzbRhhIGpd4ymfu8pL5icorK132D4+ONfKeIRXRWC97K6LQX/ptnyy/ZaB7C7TOwgaQIdfj
EBltq19L5ycZR6VesI2VHc4/yzy/G4AVdegGuyPaD7YB0PKu7LB5q3yQrEvqRB8vnXcx98NTikcF
K43UPqqO1PsOP2E+uO6kTS3qp2OygqOHwgaEdQoPUoDecyFnmqEvkKTR3W4Vzp2fqffSLyK+Krqv
5rzvCBlu+zz2WCh2uyRECQRqg6zeiCja2SmugHp9pbji0vEqj62TB6fLJdES3COOVctrHCX13kEl
tUjfArJ5G427ASFoJFqlcIXdbGaUOweeK+su5cRntjq1c1fltielso7jJmr4na0YNeuOc0wmgVK+
JZ2tRVVt9BxlBwNbwqJb282FI+3cYX4w8tESw4uwo08q6mU8YaGDpoAURJHCMXJ0x9y5OW9PFsqf
Ysx4dCj8zo+Pl8xph0t2TyRgFmD/GbWizjaE0oq+WhoD1DF5HQDkWXjDuuzSrUox0aSW3qbTJkW9
wnq+MPrpt2d0/MOAyUio9THJo0/LonQSnVNdsdfNvLXulVn6aSaLJL3tgi22epum6tcfD3t6uB2O
KoP9bydN1kDMtCetoofALHe3zU+2iGY1V1mZLjvnAmz9TPZ7ONzRwQYseDQqg5ec9cgHLuNPEeIo
eMKjh9sjycs6k/qfYco0By8St/Tx656f4/e0BR67DTLq8H3rpJgx0VaReuXu2iTPerhW03yZZe4C
PndkZe/2tL0W3KhUjS8MLj/m4dbm7X8b/OiO1cZTAjtxZoHRbdGAKaCvkBu3XkDTOFeoknCay2nG
N2CXNeY2ytEcx5KzqC8dj2cyZB4FOBgcByBExnF51glxPO7bScplpwvQ4d38Us490njFdoil1fpz
lDcchZcgUqe3bnASOjrvcKZABx2bx9JrAdQ4owg2h/VGzD/nyPNrQJnwhC6UeM+sbK528jqNpqHM
Vw9nOnJKxFGTFi0w7Ib0WCym2sSmnK5XtaGwuUvnbxem9/TkJkAiM0RfmGQFGbLDEe3KCWssCkpI
BePaIg+BoLkZ+/2IH649Cd8aqYPRoY7WZe++fDz4mbeV2FpqTqTDp5L1uQi0HDRAscTsZ1tl3W0U
+CgsRfhWD2X8axQ/Px7vzFKmpcREAvSCCXXcW8pNPQuN3C2WKtmvOiFtFIoLIfx9ho62C3BBODjI
6IIePMFcEBISt0DPTjHH9WSgBp1Yt1Fh3ULqW0/ZJ1RQtkh6Q291X6Q4q527T/HYUJssv3lm/6NO
w5nWk20ug9Rehh7uYO4+dNMvqYUQQTevp8h7Dob+W4cxzKKpk61l9cJ3kWRcAnBZx4kSIryhP/TR
94+/3qk5iIF0PpA9eNrU7U4kyCIlKTpnyAsMSWxEg/qV7t1UFWV8ojp1U5k/NWa7aNWYunvmj9Y9
SD9/0L9eeI4z2xHqMDUwEk4EKY9JjAaG2VDZkIpTQA3Nbb6NgvBJ1PHOHvprkd1NQ++7GurFY34j
mTjycIYus2ns9rrinuPozYVZP/tpJIWU8wGNWUqbh7soQRMc5B3qeVPItqGEno1k/FPhGwPZACpt
kM/QlaCblhRQDUpfCjfmk74J1Yv2cmdiMo3bv5/l6IoZmJEeabCf0BIh3x5JHMvoS4O6gh1lN3bQ
XoeczjEO9W54EW9zbodJ5gwnCf8Pcu/wO5A+I3mQxeWyRaZsysO1WQzrAUOgStnKzrV0dDK/lKFF
tm28h4pirNazGl6aEJl6HW9DGossU42al20dxexyhEs8T1MB9AkypXVNq5USforClvWu5lbZvT/b
KnUNrEwQTxrH7YVVeu4JOFNNVBUlpuMYxBzOmTaPTYlgn3rnUFPQ0J6SIv4TmrjIjCwC7B6sMVxl
TrjRtxa+Ex8/wLld4lGapcqgkZodKw1puRlbRmpxKkQ0sQ24/XhwJtxZ2qT6j4eihAN8xUTn+Z1m
eTjrg1CqFlWlYhno6pXjRhsPMXajCYliF+b1tHaBIC6VE6lZAa30uAY6V2ritAn8mcBU/Wxy91DK
bj3nRxZcN6hTqkZyP/T5fw6YYVTCv6Vh44P24FGMJFzTbms1tOpcuMXmuJmj+pomUq7sujzeeYVY
FF6/SYp8FbTxraFYV3E3XHj1U30aOYtA8KUUDHSu4/t1mYZO0c9QJZVRW3bFj6SxrrgO4X2urAtL
0Elkl02PrpZdGXO6Qu5J0dRN584Igc3bMs4/fbzAzqRj8JdZ2XD1aCCBHzic9gLNb6VQUQ/xmm5H
krFEEwdOovlekW4EjkmIpTkWCmGTuvl47NPFzdDSolEKhxABjs64eBKlU806MAkCzqCRpXj3Th0h
1RbffzzSuRVHuIPfifoOHmhym/9212gqI8TpktZYHDVX6CF8KpzpF5bJy67pFb913Hg1zOWlHu75
b/vbsMbhsHTqIjWVGpDgYWqqFNUu19P94IoU+IFY9l5zE6jh9eCaLLdx/fE7n8pmsdRop5CBSoz+
yXU+sfREtwR6bVV7VbfVVT6V3wDur5Wg+B7109ZikSe3qR590XBko7B3LUpxM9uaP/lZ9daV+ePH
T3SaKUqqvCtDPkI5xLbDz5FkjdCmmBM0GsVOm669DnmgDDcUStO9WnK0WxfOtLPz/tuI8ue/zXs5
NJZdVwBx9HqPOuyz4mSvivg+BGCXs+Q2FGQczv9qR/096HHVrptAe5Uzr9nYyxg6fJxPmyml+TuF
G8WpFn0cr9skunW98MLrnp9yFjqximYpYePwffs0tZygj8D/ZOPGLqFdNO1NnYMyiV18fuxdmhfr
TBeLpioxJXV9x5mWRvUKZuMH7vV7bi1PRmldOHrfNTkP47hURmab01zkCD7e6K41poESwLEbLeUm
jPvIT0GnBvZ9WHnVoiqaYjPHQEVK1O1Ju+Lau6qDGwHXy9PD5SzCT3FoY28elC3X1/KlmTsbN6fs
CrWvH3OiLCa9uYNC9PFyPZMPvgs606qTKHtcGA6/plunJkby9Oo9sMej+1J1futuQnC3Tk5zZ/hW
je3e0dBsvE4xt0xo0GaR9+3CU5ze7Q6f4ihuRWlbQkXlfgVza8V8+Z+bh8CC5ZJCq0Jb1onnVWJm
ezVMLp0g5w5oWamAh0tHAz3nww+QOqOb1SVWALXflGKThdavTp1oUIblXdhlV4PhrQfVXalhQ9Fi
/BSo3jrStkrzohlQ2IoL58fZ81SGToynpaT3cTV41IoG9DtKtiIDbsdgWQrMWc+jTR1yennVcya8
+6FzI5ou0X/KnpOlMVQIkEJxsXI9vhNOZuzZUUcqFqrTRriq4ptVs5utdu2lzd5wy+hCrnDuuESL
QKOMLG0zj2XjdHVwDOEa9LZG4w6jrnVpd0+BZd3iGbhVpumxCYurjxebzOyPN+rvQx5FZPAihjNR
5Udflb2XROtOyxdh4axQMlmjenThk54pyslyI3xqadDrcdU4XGA0vseq8TSq8KF1hai3PyPgq/ba
dURCDXpMLNOm9HGH+SWwOE6nDBBaNFy67punly0k2+kwQJ9lpZ/0FVtjGnId55KlheZlZnQbR0lu
+xIQ9WDH28zg8tXl5GXZa9fG26SKvkxG94lyKv6RdP8iRfteqxTLY9phgTDrZVpnwN/d+dXJ6rVj
tC6+AvHnxPo86iCJqm7dT8PnwhjhI+cuWFBzuqkcgGhOEz1nWWKAUiro+IziJknMTZYPC6PKtlZl
3aNqPPofT/qpmhXUFlnwJzITNU5E5ALcAIdhzGRJIHq7jWfn1U3yjd14SKCrbuc7AfA2d/qS9O21
Fg7btNNXvR5eNVE2g/s2m0XyWLU5IjBkVYFWL7b5EG7VcbiQL54eyMAXVMk1YaKYpePwFsRzpSup
liwnY9o0aoOqVPo4R8ZdVgjox2rzufimaPUqytNf4VR/s43w64TV0hxfMvc42ZvySVBGICyQM5PE
Hi7cOOta0614EmfwlrXorlpDv0MX2Ve7elHP6a4JggtR9GRvyiFhdxLWucUQkw6H1IMg6vvCSZYB
3A/uA0Ep1nnfrlM32drepW997gVBqEgyKbKGgO0PR0t0dy7iXk2WqfaW0wAd65au46vX3vVfh/ZC
SU/GkYNjh1dD3YVAw1ASG3M4WI9UdR3XqBwb+qs5h9jEtb5SNquP1/lp+JDD0OJAsYu3whL2cJjG
GjQL6690OTnNLm1bkJxAnmB4Gln/WOCtluhwfeb0ttG0pwtjn4RSxqYjyAtyknMFPcp9RdSqdT4B
QY0MnI+T6TrR092YOZ/jQruzrPzWhbrCbeh6Kt2FIrHiRnpbj/0dt9Rt5AR0OKPu0n46+1D0+yij
YpJBdnb4QfQ+D4XSROkyS7Jd3OwnwBRqjxpp566SAKLT3F0VQX0zmZ7vKYOfeVRCp/E+U2fIJVMF
cs25IFpz2iaRHwqEH0ucyxrx9vCZnCbPIltRcKBWm1ViixtFHzeuQVcgsu9nKJ1OoC64x6PbP1+j
QHWp8na6Fqkro3gGv5GCNsHwcPyi0iyuilWyHGkwl3O1UoJ7a1AvrMXTLw9nQLLwSWYgMhpHo4yT
Z1X6SC9brV676rFyuYXOtxjirC+su5PQRlkDHAOnMKAZoDlH604VihmhShhjdVj6gi5zrryKIfBd
rEigvLcr574Nogujnh4eDCrFkS1iunSyOvyGpdYnVqk68bKwAYk3jVTB9FUl36IMdp2bjq8GF3Il
+b0OTxBGhFkDMhSS/UlVeyqMWC3DmPO4nq9k81bRqwc9mNe5Hd/mfXAhZJ45SgA7kXdwoWE/nzDg
G7QMSysLEmDv8kqC0rytXuORdl8PzmpiC7VevfJMEYKRsF4vzKncAscvi5aqFMGX7axjp9cZ9cku
FXaC/mCwzAGtm4F6p6Z0r+v5JnJ1IMzN2jTm61hP/bnuQFJ26YV9enKzZl1JtQH4PaytEx6wGvdF
WKg8QzTVviDgTW735Gb23ondFW4/31JvfEjFhYTx3KiQ57iJSPwsgx8urEzwA1UQA6EewbeZ/XrU
P2EG99RG7rKK1Ps8n1/74NfHH/zsqBYJEm627qlJZ9npRsSZkSyb4pcViFVcjK+aPj4kuYvf7/iI
HfI+uki/ODPJYGI5GohXp5SxCAyq5QZ84E64ay3zlmM/v7pcRHOFiTW7Fyf59vFrniIhCFBSxRbQ
lQ2X5zgcRF5K2l0D4qF2u0s77xZd50TGHZQdzCuj7Z8ntdkMUHzC9FevkoNo0fBQiP9FDEBPXePl
bdq0PNHRtQApyzxqEziCOZpOpjo+iNn+YZfprWIMD1GvYmVs7lnsL6OWfB29SyZdZ2IQ49sSSU+Z
ltro0emsuw150UB2N6fVwrLmhVVukb5Z934dBJuqwnESeWEbdzCQrpeOFvlyR7ubXEj6hdKIOm3Q
5Z6XCOizZF5kKUM6PlTpjYcJZGxnt1po3Gmxu871aNl2zop9easGjY8Ox1qJLilqnF0QsvfBsufq
e2IXZClW5UTlRL6tTls0B4sq2lJ22uuIDQujuUo7FVieu4qK+iYsvdcZMHHFbfHjdXnKw2ZdOoAt
2QXobBPHDnd9E6EeH0ZS73sWKyOb7rHJW1ZoIkqv3jSetk0+P6WB/cWoXVDFfb0W9nXlLow6XJol
NhvqdytT30y9QKnfMhYpv6Kb5wtn03uT/XjiSM7hIEurBqLf4WNOdZyj3RZES7v27urYeojz4b7R
7X0fjvsI1GI66CFo9mhpFZqKUaeFrT2NEL/0xHe3UUGllNckj/h8Vs1dr1T7Ia4ek7y4LbxmjavO
ahqZ7TuvDR4VrfxpdoHjT1N+rdlIsLggX/PIfLaJuSulS/eFXlOoonXlxt4lS70zAZ7+KHr2tAyA
cx+/qkZdtbJbrAgkDrQcgBWH9crC00oIOPKx3wI6/ngRnAnwhFk4J6jBeTBPjvKYEMeAonC5kXfl
z6lMH2xOplokj9wm7ofZuVAHOW3TyCUHrRpvI8izqHgdzmVmDmkKZRbjjdB46LPmq+ONy3butqXR
I9QPAy3pzE0LRSPEwq6ciuex1WEv1BoMZaRRU1amwCvj449wJhBRNedpJAuGzOPoI8RlUCaugx1I
qimsn7c0r3ZKLlZdjfpXL1YB5EFxiYR1dvvBkkACkAqJvH0ffgtdiTIxYpOzbOJhp1TBL4SvgV3m
n/vcFsz69NYZs6+P9k64+boNxkUb2ascr4Ww7bbyPyM14TzXui0hhaAN6NSWOF8py48/jyGf5HgH
UiylhMPDnioADUXbRBQO42U/7VVnuHfpCXtJIBbBpKnXRvZGBfPFrdvmtq0DWJTCe5kcBDGFBfum
86Cphgo6smm1dLznce6iVdQpAcCWmL+jwjwqHXjisQHPSkFnvnCl0CUeDGlg5DtvTqBHtvMPJ5/W
U6Fvy/rTx+93btd50Aqk3DBA+2OmcR2nQkMbmT3Au0WEhqWVzp/MPH9Nu/IapjfBcrDXHw96LtWl
N/j3qEeVAOzba6Mpx3gJtR1zrXuE53cg9YKxWgweghc4OzrVhbP0XAz8fcyjJZcoc4L6FKIRk5rd
xqlCBSe8kMDKHXyyVizKKDKNJeM5CiroyTe1G/JaGuIloa69lW2+cIPiMWjFfxbAKFchYYcGIfw8
CmyAS47GEqWeAywtZAIZcDwMt3khnmZFfKqT4XYo5xtMwndj6O0Ut7rvh/rR0vQ7Qy8Xk/FEp87X
B32NrP1V7la3ianf6GO00zTw8P/RVP/1nN67lDpJPZ3Sw51uW5ni0PMg9ZhuY3Onud+E2NXOVWf9
7GjME9qi/vnjMd/dYf6eh9Mxj6KmUYXK2Mkx1YITPa72RWltvO9ZWa5Vpb8Fo4erTKUX15kZreKs
ph9e7aP5cdZuRxpqeobPQ6Ct0xLuXHwrUHBozF9WqiOiNd4DWb7wuGfikGyXI+eADCJawUdTWTSi
S5WJ8sA8iZspGh+mQLkWQ5FCyM7c1VzN965eu+taqF/N0LszUMYxLD/N0nVXjlvPqB4NfGawBtON
FR4qD5FTx4u69PqVWuob0ZSvYtcji5EsMf4yeOePX+DwDOFzQ4mnnQB+TvoSmschpCymaapb6gEx
OcNTrDxh8oVcgbYgC1y4ibP8eDhLTt/B9B6NJ0Pabx3YvgisanQDKul5A5t4fgEMfzOEFZVvAIK6
UoPHna/VOS58LwC3X5T9o12hERCgDxBjPBaq4WOvRg8GRRlUizdJ+DJ003JEk0caLyTY33URCLwo
Apc0LTHec+Z+FRj9tVthBZJAAZh10GLuUzh+mhzxyR6jL8m+bdVlpwybOMy+DGa7z+1WW5YNQia2
2j/3gxngLM/1vSnE1w7WRSdwEs3tXU4Fo2942r67JEBpnswNquYkuHhGgqUkszpKOmYUXaDhe/HS
K7x1VUdrJx6WcCsQeVoUzh0fajXOPSR2cV1F2k1kmPvnFohKN1R3g4o/fOF0L5Y6YaqcP4xhD5E9
QJiWukBkwGK2n6pwukvwfY2Fb64x3150GsVPWjzT+GsigcuV60gpbqNWXGtBcWvgBzdN3jU2Skut
VpdN5Wzq8qrHZQDC5naYtPWkb0djulDMOTya/30kIK38DkkBlHNcgjPHxOw8hTUTzuBmQ9QEp4dc
/eF2Pz5enEeNj7/OHvaybPBKLauj0GbgH9anOlWjuYFPszM1ZxFhWeQUzbpS40dvupl0967FvkW4
3pOtpG8ePPK30d0r/TLLM7w0jF0duIZfGujQDBooxUtuGkdNj/95SPJeIh5KG8d1/zptTXseUyot
QPDVpP1kN/VTnlGBHZF+NgN4JXbmm91+QssTxHaRrgO12gdKfYGj8V5XOtjLcHMxFyb9oJiIochR
/RwsWFiUAWGsrsd7xazXDb1eq3oazOpnrlrXlWfuzSK8cmAPTJPhSwoH5K6NMbhXeWfcdu1bNr+W
g0BrwNkbk/YJq5hu0hda3+16s0WLUb8m9+cW0UK+79AGSulEvqml9UU3uns1DRd2mC+M0YOcEW7c
cNrqwt6bcebPpOW1sizdL2JYNAqkVk1ZWR3eCGm1s6ZsKf8Mqn2l5a+Kq+A6ra30gXphuDZEhRBk
t9TQEQMotDGa9EEV4rHu6gfJLpsH54s+9/fhEH0Jp+ypTBBNMIY3r7906zg5LOUH5ojGdUtaMx63
mF0zDcRkEwvrYcYO/cZTFjNw06FbGfVNDBW6nO+THIGKZ7VERKf49777P9/H/wp/lvf/nsrmX//N
n7+X1STiMGqP/viv2/i7KJvyV/vf8p/9v792+I/+tflZ7r/mP5sP/9JzmfO/479y8GsZ/a+nW35t
vx78YVW0cTs9dD/F9Piz6bL2/RF4D/k3/39/+I+f77/leap+/vnH97IrWvnbwrgs/vjrR1c//vyD
WPjbwSF//18/lO/45x/PX4v5axF/PfknP7827Z9/mOo/TfYEnF8SAoltImsafsqf6N4/YQ5SwEIh
QV7aJFS9KEUb/fmHov4TxzB5h5O26VBIuc/98Y+m7N5/qGn/ROgddxlAiThq80v++J+3P5jFv2f1
H0WX35dISDU80Dtw+e+NSzWCJUUtHq4qPQBI53Ld/RaEi9EOrYFjw3dLMSdXSp3Z2bqqrLrZ9vkg
zE+2E4MpnfOqM/2itQHGmX3pvCrO1KHy3jjhtPIyyxx/zEjAi3UoxgKZAuQfFa4f756UXk2sCqa5
jZ+83smrtwAMfLX1uOjZ95OgcmP6fW22wbrw6sD6Fcx926MSplLr8O1UOOa1Fwjn2+x4SnmjFk7t
0oYK41r4ije3076cRgFvjuym0BHtKPNxX/cCn1uKHoXng3MLzE+F4uH5ZePOU206TpFPZDXVc1WB
dUfIudDLdRGZ8T5DcSy/yooWyDIJU/Ki4AK+a4YJnp0SuFm+wdUjqvxRE5Ty3VANnmqDfuu2zcLm
k6W1AQJTPTbmtUDzY2FXo0KNFn0VLofxqMGVRBgwmGhW5VkuXpM8Nx5daxqekjIPvgCqybKN0OJk
oajCeogK0QULyI/odcdoNaprww6BBszKgP5AO2bABq2k+NrVpvnDnWzlXnXKqPOTvhwqwIthu8bw
EFk7vRsLYNLGgJpBO4ImyGcsKW0lxB3MLZdGWLjXRj83rq9GdXZVIgd73RSg1MzAFM9hNRPPzZlb
cKd58Vc105pHqKJJ/VR6TfutrotUwq1dJBfHstCXdjmOr0OURPu4VubvueV0HFKi2qrTUEMcFV7f
glptsjfaREq+GItA1dZO2NEB7YTS3Tupkpt+JiC+LXpyVhNRatv8lgWeujcKC+H0cSpGnPxwArir
1bj6NTheUflepKtkMMOIotzkDM3kj02C5ZMXptO9oU7mbhySFDE5e3Q+u5WdfJ1qT7kTgxN9NtIM
QUCldox8VVXjsNN4zXsHPbtu0StqvzMHtojf63FBT6etrjusB6JFluV03esSsmvQJwUt/gTUVQcq
pnCiflv1GhSmyB69xzqakqsir5AqKjX1s5Or1SbXuuhKVYfwiwW8chG4jbFWhsrddP0c7W3FGXYV
iMHNDHEqQ7DY64BHDgH1pCQsvk9ZOPSbNreLzwYk/9hXBJQVyYGOJ3jvuTIsomB27V3ldkqFqoIQ
N3mNw7tnCGNFA6lbG9nYv7lwOxSJ89TBdqNG861Lxqpd6F1cOL7Sp83WVNxoNwdBOUJF0ap1049h
fKvnhsxslM6wYPsGRnRFMaz+pDuzKSQjtEPQd4jKH6rWNxkYknx010bfh0+x4SigeueYbeOLsS2y
nVBDpdmBLrdGX2tT0H9Towzeyhjo3gGGSTPvdTKbLnxWtaKY1roIx3rnBHk436FWPg7LYYyl0nSd
IUEf51HwaJaVa9zMhjs6X/p41tXt1Me1s6aZrcarWLfHZBnPhdcttMFDcSKqk7TZZAUF4xUTqo4k
K25B0DWCzPSWYrKmR2wQ9Hnhkvn1z5FlUurLmi6t9q6DsxwXlVx372l8cY0KE7djQSU1amvf+iiN
ar9rZve1j2yA5EIL7R90EpTqq1PMHhJJ+TzD1dfyEe1Cheus7SOeMFWoVMURmTkdcWvpGmqIhbqd
qeGV1+SOvp66Gk2QBu+diLxzVNOlFZu6gi5M7rnPgy60Ky9WI6AorRi8jaZGrdNu3UTEnb6P4yEW
1iafMNCyfcXUYmc11KYVciJMWbzuuHx1azi3KPmn7hgh3FtlVPG0TDjzq94LLYJ30MvinhKPppIg
61ZaOrYcdlr0zvQW0AIyi5Xo29ROt8EAwD19JWMVMyoEHCN+nrW93sF5Fkadlmu3SHr3ftLnUnvR
taaw133VJt+idjYcLPEse4if7EArjE0fg7pbckW1ux81Yrz6VYh5RPelwHio+qpOpeI+Oc6cW1cO
1gdQF4YeDaZewUJsDRkjmZZtNUBYr8n0txRVUASx88FqoVopmlA2iC9W45bCp1k8avTJR5CdILVb
1a2dVRjGXfrYDbVW3YqWq/SrNjUlrXPDHtxFVQeZemUVU1Tv2FOxAv+/xgZpiuYg47bl6L/czitm
iCntFEMdDi2DcyF0EmRmnDJ/mYa4blZTaVfdDnUzvX625xl62awkiex69cr00k9VN6wFzM5m2XuC
Tk8yG2l8R4so9DgjE8gvmjs0KPxpSa2KDT1ZWrO+JbqOAsKMCqPf97nRbGuDO0S6gJwwqy+BHYTJ
lch7J+Oip3ChQxzRmwlaplULSDZFY+VslVYX7pcmosZ+rbZqFK5cAezzpezbUbvW63CKEnoVjp2j
mpkI7cFNVKfd2IOXzJ9G0WWK68e94Wb3rg2ZrULuDj2faDFmccGe6aKsRPEHIkjEynPHMe4cP29S
F+MRj6On/zxyIEcK+HXTLfZFmFv2Mo202V2oSlbTfeSkUq/0QetXJMeJuUBxEs0N0qQSsHBdJ/Oi
Tyqt3alqZ7vw8TrVeCh6yesubciwV7kO4e65S4qiXGRe3nl78hR5IxhF6GwjEdnBY5cHefnc1bkx
ruumCve5qgbJzdTPcioxUiRSJ5U9xonfTIF1LWbBDd50mm7yB6Q5m5/J0E/5ypvLLL/JXPB730kb
ym4TCGS8F0ECMGhhmAk+9J3yf0k7r+W4kWVrPxEi4M0t0JZWpCiS0g1CFt57PP35wNn/P91oROPo
7H0xsWM0oewsZFVlZa5cy5eGrSlEPpsd1WA42yKtFBvbhDDQvEljX8k2DYNzypHzAxiWYGRKJztF
2X1PGpn57S6HukhMlWTcuwxuxFA3SMZwo4dV794M9Ftp3upCaRyiOIR3HgSQWm8VpfG1b6Uuk/3V
eZUKd2bSq97BIpRZPMmTlYc0KOC5a5vChUQOnB9HBSSLU3R7mv89Z6eI34IRDrJ+g+7IdCUrVlDZ
WtL0+lNUeUJM8DDNfhOMffcErQe6uLrkytEh8xkRYnPGEbwWZmcJ5HKuoRyCFBJRpzTVZNgC1kr6
bUHna4A8KIgNqqj0+TZSSNRsEjpQlmOF3AOOEnvWcKxq6EcPfZG5vy25b9qVAsVM0ZmEekrmIQWf
SIbIqOczzEOXN6EWDI1dbb0DSuxwOJT7SP9Ua3s9RwfFSeAP+2pti43xNNzFWyQB1aNX7sWyt6kS
aisPx6noeJbfn/+cObANYqBMMKSeE7ZsdyWj3IK5xoV+XpP5j8cT6w403KBe5iLfJdwbhhF2hKIb
HVT5vaofSwu+e2GNeWXJ0CSxR6UL8Sea8OdvFXDNNR8+hcankbh7edknxkGm0ucnP05ecf95J52+
i7SFVTu1NKt2K+HgWoWIpYJh26pW9mYIM2SwUnCd1W/+WTm6JzoPMJGX3HwanLeSmedtxOzAhtrd
c/nZ3zDy+95vOTe23Y9039jX/VqKBgKCxx5Y0WnM7nwF46gYzMIKGqhaeCREuj1KK+2ZGUsMPlGd
k0BcfdBWTIJR5yak2tQ6jaMDImN7/Am1LEicm+ApuG+ARKjb4lO8ze/j/fj5umcXXwyzNFAmUAYQ
QXjSzs1aKZeXMRoVdxqz1/r9RNUXIZ133coM9vCPd6dmZoGRKQXPWwEzMPQ54ybexI/tLahNu7pr
995n4eW6vYuIB1ohG9P/Ju1qY/46j/te7bJmBDAOdSWd30PTDI4hvZuDvHJOnDcvJsdgoIYjAOao
ia13rhohZGI4CFVXUZlTdmOqQW5EWwLNj7Qz0BSI1xZyWqizcwl7k3AdcEo6bZBenH+vOhv0JjBK
FrLaJg+MCm+YlYcUy0kfpO/JrjlcX8jZOME//p3am304drOWo4tRUTlw8mO+8zcJ8+M20ss38ibY
rR27M0L+S3uznYYAYB6G1NhsJif3+TG4TXf+zvsiHoVv3h1FY1u20/vwC2Omn657erHFZws7/flJ
QcctoIHoXRwtXZjXJd02zXTlFFnYBecfb7bHoxEQCZRuTH2r6k43Q1tM7hv6+IMAHdUTnTVB+t0r
I8OyyqF1rWOgrkTrrPN8ubzTxjnx0tK8NgoSllcZJxELij+o/UF3ZljPnXkPDB6SiY0grNHMXZ4y
wBxEyCy0iTCFxsC5WYHZYJEuaGUn8lcNfbhWe1fKfmVvnPd6/vHt1MjsCw5WMDD2Ru3L03J7dMsD
+EKqWLknk4prj42XwXxf7f4+bDg6NTBKPPvhqDv3LPHUipcNnuU1tcDim9J/uW5geen+NTDbgHom
+oESYcAdD5b1olsRfC4rsb9wiHGQMXQxscIhQT/9+UlUAFPz4tiFB9ub4Fx0LN0QNbiUrQatb++/
/bVHZ9am73hiTRizIdclepfGkLxVpb8LETdIi7UuDwXn+UnJ4QzRHRBmZv3nF6rrhjEaugwN6Yl0
iGQeolJQAO6JtRtN4AEr6UW8r932Nu2y/XUPF84ScMRQB6Ph8UG1fO5h4QdV7Ifk6lanIeBb2gGj
V39pgnQEuPSUBE1tzTlfYpvrJUViiYwkUIKtqwX1Toq8bHvdykVgzKzMgq8WctHXGeGwVTWDLE7W
d2KRO2bjboQKHvqme7pu72ILT/Y+EO4WY1MA884XLpM8IzcEHgFq3hm3gI/KgwcJ08aPVWNnMLOB
fGZiOJ0oGiufbDZQ+3F6TAZlWCk4qC5ShrpCeVVoZcjNb7Sd9pbctJ/R1Nt2P93jeFAe+kP2LdlP
ojV29Mlz0hvqKepedZ1V3bmF4Dn7IbNjLFObzNJKiSL98KcZP1fhSs9x+e8HPcOUhEbeMjuxIJRv
BeRsSlrbSKkoP3V1LUlZszCLGt2vikF2qSfn0XNgfEmUeCX4l7ISRJEVRrYAhjLpOO39kyMk6Ho1
ynV8KN0GHXW9uUcWEEQThF+uNeWvTzCu3MNdADYoNG69CB6cevx+PVgXkswPwh8d+CDYsXlPXRqa
voZImd3dJdsUJHkN0dwIxY11d93QxS7kGGMCXf1/hmYHZuCWftZOnFNC+A2FGtto/8QitDUmlbQ/
/52p2cJ6WhEYlNtKu0n/ZOiaKMJj3I3w5L3V4vt1Uxd7/dyr+SyuUaipWCl4pUTuraFTzjZKxyvu
65wKTifvs2IFnrYUljCETLKgvHQuLgQt87xCVDFYtM+J/FtQ3q47tHBTA1GGERgbE1py+ownQann
1sRB3jECFB2S+rHwvtcgQ67bWEohMYJsFxDaiYBidkJa4VAzCQqxVdNuhgcajndK4O0Zl7YVuBbD
3HJM8bZvdt00Q6J4zsozdXENT8zP8kfNHOCp1xs6aeAUZflPtqo1svAQJtpPTMyW0fI1yoAGJpJX
QBjVk/HmPQWcvN5L/SptGazTNt1hjcluza/ZFvOFoRdTFaO++atIv1buWu6/ZIBzwpq+GoTK+uy7
wbia1kI87eG4fXKTYu9m+kp8L8XfqYnZt6lrP2pFWrqACt9F8Vb2HlbpAi5NUEP6Z6AZZlHSxfMQ
lyw/HBot4shDkq0p7kKzcmS0fK8H+ZqVmSNRGsRtrmAlRPpxCEh4W7o50o/rVmaA9OnGn5xhOhZF
XcC48yKBK8pt1Bkh63UfvsTH6LU8VvvMgWdvsLWndusf+r14WNMUujzMz61OgXJySvT0VWnwTc4h
6aik+lb2EyePb2UIgC2GZ687eXnInlubfTBfrXNdrPCxc+MNIz/bPErug/ylKh7DULRTMVx5YV7G
+QSJmDhJuJ5BWs12b+17Iq3ZBsql5k3pn0d5rVC8FBx8OEp/0IVfVk2FyrLg/cSAphZHlXeK0AaU
qN2VhVswQ52PQQy4cym4mLMsaewZuBQn7VaG5sFpV8avqo4/F6tY8IUPxMsR/DIpJ9Sd80wmrSI9
7jpanIV0r+nuNAsMkOoRdL3tq/7BBCN5PSKmzXNeQKLfifiiYaCvpUITcR5/WtnpZlmTRaidmWyh
oyueszIuQP2K/T6yKsiNrhuc/sIrBj+YIk4CXmq8tKgLPAy9V634XMePqKrYcOpTJC6dqGfsAs7p
6zYvo1Cb5JRFZNUhX6Okeu5kCyRAo3GZI0X3xVC+1V22dg8vWuAAhLdkEjef1/2qkDSgEnge17tx
J2+LffBbPCKQu0t2UAk4ALxXLK4Y/NDAOlnGXKgNC7ApByE8r1aNQLS+8jC4DHkW7V+X5m2Czgo8
M8ixkPSCklMQbniINXkMjDUzDfC5/4dvxGzXRKwE8cQ8EJXSVQLfYgVDoX+odOPG19bGLy83Fx79
a2Ieenmf+747SRP5fvVd6kByhmlxKKro3e28Y9Gqr3le/bzu1kL+QkGdNgsE/SiwXMDBrUZjwIVe
ug3l+BNEZekm+dbeWtvW6bdRaI/f1YO3WYuOy1vl3OhsV0ta1CHkgNEEcvSW+h2n1jb2wGL1j5VZ
rPBmLLy/Ts3xijzfX8gke2aWs7/CqDA2ViMdRT1/dptoV0eCzRzhPkut90FIXrpCRx0yhIMvSJPd
9aVeCtgPDgiaMui3atOWOdkSqV7Quq74FUH5u2w/mcqfpF0jnFsKoVMbs5MkB2Wlk29TUIwUxQa5
oNrEj47mHnjyqJbpmo45AxXW/rpvS3Ypmap0LwBC0h88901PlGyopDi3VRnAWiQ+CrqxF2BtlzIU
1OrqNUjf/97iRADDQ5ZOBs+kc4uD0iIOp+m53QQtGJzPcEA59L4PetrcjO0AzX5yuG5xKYwsCDzo
9+rcgcg2nZsstTErLE8CYLUdtuHP6Ju5MZzRGTbjvcg058qSLuwRC9YnYKMSoGAoBs6ttRH8rn3P
HinTxzH6mujmUVZ/K/4fKdBWInPhsCYcFQj5JJaSTs25KVdDl7NvOXiA6cR/PFl33/yKsfbr67dm
ZYqhk/iH0Fbx3AErLQKLNY6pVrn2iZYWDYIghoXpNjHSMcuDCkkuWr0quXbaKsq2FrLsQHFKCZoE
tSo1wfFHWOefTNeLrBdDiMLspS6sLNwPnTxUJBne8KU2g8zaZ70n/aJokxnb2szU9KZU1C7caqMS
r0mbXeY4UKyhok2GCJcECIzzhYH4LgWbDmK9gJ7dNB7AzB3GHGL6YeWwXzDEVD17FOKEqXGrnBtK
yi6h6grWRxjR6gWuCzTuMFbdXm7WCr6XaRRU61SAoI2HfRL63nNTIUD7kmlnKEYMfTcA0YiD5pBo
0murDjuBTk5TN09MIq3c0gsdo4nghya7iaYXrAmzA7CVjUCQYC621b3wnu+SfW03m/G13q8NCC+t
5cQ/welDjx1muHMHe8+Qx1Ge6Opb091paoji8YjwuhG69aG1Bmlzffdc3h4w5U88xPBKUkSf96Q0
sGiqVEDf4laxHfjvcIPY3RrD3YJTCvy/DLZNdtCDmzllDXE2mCilBEnffucK6T17DFTHZAzH08I1
tsolc4yQT8Unic73vATVDqEhRgPmBrUY9n4kVZ+5nKNN6MXiWzZC8XN9DS9PIDAYqMJCQ8kGuKhG
yV0Xa6lhQIETZ6+j1H2SvWqNs+/yBMIGS8dI/CRcdBEXfRgOwBFR3wxT6dBEFdp5ugi23PKsYKLA
0b7nrlJ9/nvPwCTRi6AvdvmOLbTWU9wCnl5PyF9AFz+3svj035mYHd9yD2y4azERaeENojZ3mhGt
8G1exjgKT1NuZBHrhPjsHkqT1vQziUY2Lz6ndPPbSo1An335W0eMiYSWbhRHBdMXs6Opkk3mESUq
ga2rfVaHKLB5TKYr2/Uy1DTgKYzxcHnDrDVv50WJGfIWMTNUisRDOgY7YVj5HtN6nz9UGQDnPQIg
S/7A4pzvVUXN0lHLvRxSCWXbSnwYWUz7Y19nP9xy3NXmqDwM0pqyxcKW5f3DZSVD78Tc9OyuSi23
zQ0zzIH9afdR9qb7XxrzWdDWCjOXoUBnC2ZoWI44Yi96vDVdpViSsJMHsCPGD5WUbov+z/VIuHSG
SJg6rvA+olU+z3s6yDqsfCASrC68B+705AXDQ9j63yrQk9dNzbhBpvIdORy0YtaUYl2ePW5r1ENh
QiIpxbFs3tNUlqioDVbrZsdAKGp300BqIvPuaBlwAInd1bQapkkzKStzIO1KPvQHH+WU16qxDOF1
rGR/gPIUTcctpXOj3Ao9BPZ27RuCvCn6zOxhK9CHfjeIQd0+ir7ZVw6V+sFjilYSUIIXw0J6aNu4
FDZhKTBWJslN87tPLcF74BSLnLiA4n4HGV9fHKAMMiceHEC/TIzmgXhwAbrmK2+1y6gGak09jrOT
i5UBqPOoLvMeqZGRORi3lxVHYLjL0Qf5rozCG12kW8VIkQ6vpr5aIbkMOC4hEB8UVxl7l+cdaq3u
LC1tB+Yo98pOu3MzJ/uSv9FB3dCB+RS9Q9wXOtLxelRcXhZgvibVRjYxreT5KVG0Xhb2HfPXg4gA
eVxu3DY5ajKyy3WKckjW/+2p9PFSmiATyCnLFwEPn65ZKwzA2G2k2pHM7M5K7+9iR2Fgkr2ZOFT5
f3O8V16NbmJGTGMWjblXUav7XOd3IeD06+v20aw8O/wmO6izmHA5TijHWfZVim5fgQ2K7fLd/yR/
h0vh1t8V8Fbt2+24RbfiHgDA8MM66tvrlhcdPDE8nfsnj5gIxLzvjRiWwoEZxfq+7FB4rqKtLCQr
wTEbTubImDk5heyJrazXO02eiPPUJ913UAC/F++L35AhduB7ASMO79Y+PKiH4ZZ5JQa9IbdHKWS/
NsF/2cT7+B3QQagfdIzzrSGN8VAFOs1B91sZ2N6h2if79C091Nvq6L0Hu7WX78VWnNmTz/3uo6xr
UZpnDmrgfgk2zIg5LdQT17/kxUkzszILoUQdQLuPWAkQSspFiLzuC5A30+aYKgrZX+OnJ3s0CkXy
G7DNc9WiugY83aMKzuOLwbfevB2tZluJljNG+uG6a4sLeGJq5prAKJplDLgGfaet+p+ZfXKy6OW/
MzLbCbk/iKMyGQmGr4b4nRqiA6Lguo3F0NPRf6TcAhco5ZDzUGiqDEKfBiPxMT/KW4Q5jsZ9t1Ec
0ZYP3FrOf2dvztzfM8llehLnF4rE6h6mt11yL34SP9OmFPb6wdtJK1i2pU914uCcgADGGIS7UhzU
yz+lKe1NJsoYjluJ9bV1nAefGnpW4Zv4VW1d32EG/sAk0HfrnklTcNqQpD2vLOS0R+cH9KlfsxCE
VEFU8xa/Oqfbqg5zAjs4K7bFUWYRs5U2/2VvlL11am0Wi3UXKU3ZY03de4dom93nL9ZtuLO2veM/
C6bDa8Lxdq2yEp7TX3vppME9B4JLvKibKaMKj3A4RYt7TDTLHpK/fvUj/UNfD9pWyGh5Fk3LfHIF
NIMfe1msAvENOycx38a820XMDK18renJM3PkzMzsa4VBlMEujRkhqBLFZkhFpIIM5Y5eKQITpq31
pHTopBSUr5w+lKVt35WAz3JmBVfaOgsXLKW7CaBKL4wrcPYpRy1Ix4wcxS44tJC6cjz1mf/Orttk
xevLGZ5pcU9Mze7XQkp80e0wVW/cJ890TM3OZVt1CCBHcESK6NDzbaoNm+R1fBod1x5ekl38e/XU
WfR5kkKiqUo7ep4GlkGk+A1ABVv9Fsq2u+eY+wTDmPQgWFv/NTvCg7PTUmdMHSheVz79RQrKIiAS
Q/2XSW7Mz05YlQH0OKUMY0uSDZFZv5MdHypBJ9j2B3XjHaUbFVFIByq31S7QwvbBNIC4ifTbQm/s
PLjVvk7EomT99TQ/+pKK7ukasf/l7M3kHoBakNZ04QEMn9uI1G4UhxD3hpvymG6ib/3BvQtf/2l8
Krab2Gvp0sKJzksPaqWJYxxih9mCGkVkta0LK7WPTkbVoCbw7vov17/aUsBoOAX7rwJYeM5BpdSu
IpdWjda4pTmlFqAa+83Tt74irmQSS5/o1NBsi/hGNChp1+BMqR3lUBrtQcr0lRhcWrFTI7M4MBnr
TS0ZbwIvvIWv6YuqWTu10z5fX7RFMxDokHqhcHBRXaqruFBdoYpsqIXI2RX/STeHSU6vUlccWvw8
FC9M3pPTB5odpzznqQ43WFKi5yprD2L9ore/jNXGwWW1m+hGeuD/G5odloKrBh1zCpGNAuFBO0T7
/kbYh3awWRt0mbhILm4IfcJ1QpsPCfIFlEpK1aGKeKkGYRDGD4YaohvUhNZ4QPzcuMtTRi0fZQri
w87V+/yuduOJyKCxyvtEZkD0thQ69465af1rPrTWZ9+TM140SpDc10lmmZu6lbJdmeklSJIsSb+N
0Og9Va42lFQBAtd7GLNWShjUd4OOf2PGGT2bRDnUapojjuFVCfQGStVTS/ZlCSBAJcpbdRTqN9Oj
BzGJmzFeqmvQM8nQy8NcX2RIRmiaZyROWUTiTwaneWa5DGDo6D6GzH+bA/xTDKCamOziOuspSqb9
6JRhWD3Xuu7epzgbbgQ9iG6lpoWRlOYLGuXBkND6GMIqae1GhDV0JcCWQhnObZW+CpAOBDHOTzUL
HhTQxtAFBCZTx6Knh4exhhg5qYWVR+jSAQB5DEcZfSOIzmcHQNeVioXyOg9tORd/lUrQi8e6lxN1
pfS7eFBDejbpEExgqfmeqUPXE6yaO7DfuXuz3lVfgi+1Ld3oO/VW/uF5G0S3N39/IJgUaSk1f1RS
Z7CAOtRqLg0I39yhG5zWCtMbE0aVrRx148/rphZ36jQrrKFizzjcRWGE2WTdHXAvb+Rdokqf2sa4
z9zwJm2yz5KXvJlGtM/14Jbe1VoSufQNQbjBFE+OKtL/OI8WIQhFyoRkd1Lbfsr0aM/w/0rdZ8EE
lx3TI5Bc0iCft/u4DsNGFLhmjYa95+sb1HNX0rWlCMHGR3djKqXOS4PB2MFTALEETwr/RYYXD/wj
adoxuysLR9hrTrQztyufbWGjYQh4DG0JsFNz0HydJgXjkvilxU71vf2k3AoP4L61LTPzTvJV+hI+
NbfR23Wri4vJ851GFWzsVOvOvxfsGVCkiDjaKNZTkbvQ+GQrzYPpk88SfmqOEJ+SaFOWmIOnUn+M
DTSPpgQC1R7Y0QS7U+BAEHzlNm08c2/m4/N1r5aWkusDXvlpAMicR2EfSFHYRDAa0IP+zkF/A+AV
dogUGofrhhZ9wwbqIRQNwAzOlk+gamyOA+mEUUFrM6YM7o7WdyGLn6U6bbZSNay8WRZdo/WGmjGs
wxej8YWFKpgSs5ogfBw1He9CC70cLv7rji3cwTTt/zUzy5PkClacQSezDKrqftRaGA/crEAKTew3
kCVFu+vmll7VDIoofKwP6OX8zBqnmZwCLmvbSzbob8HOs9Ffpz33M+42RmkzrOY57X1nr2l5LK3n
qWH5/AuK4qgPdYthw4WDyKvNcNOawSOCyCsrurTTTg3NQsXyyqIa4XOFFF7YyZ1h2mOlryn4Xs5q
geM5tTL9ipNHPCAmOQDuENkImD2Yg91urI1iew/9RnUs045/xRtvq2+yO091VHXbbaTv2cZDInH9
PFt2GAgjsgJ0AeY4UK3UpHxM+CljC0ZqTFKExpT6tm40EhU5eyvV8lckh7D9jGa2TVPF1qGfaaN6
3EpZ4NHKTleibHoOzU8inerJf37RHCjaVr0u5ym/KDwGB9K5g7aHl/GwVlNeOhQmlS7meSeVszma
Ck59IYzh+rShrLOzsN63ymPSmNDAKHTMVm77xVU+MWaef3APws6uFjEmQ5VX0pnNeKJd35yLW4QW
C21LcwK8TH9+ElMFp6xXTHrzyvDmWtUm9t3tGA4rH2fJisEDhlfsB+f8tKonVpog6yFFyjlxxkPr
j3Y0pE43rI1bT+fWPAROrcyWS9AgvbQarEAjis6kKwCX95NBf+oU378XJzb964u3bJBHuobQO+nm
LPEzI6POpDIjIfKz46BVd4pHiaURtkYzrEy5LJqaemHoFkxAxRnYAMKhwYSXnbgbomKL+DS0gFUW
6TtpzOj/0s6s107PabnOl1OREKOZwCfMTPJeO/9owEPD0jcj7nbQkSUxrgvDLkfCpTDLbZzKN4m/
lpt9uHFhE5VAABUkuRc8D26XtaoYxuRJn9vAjlv4hDdR+TBYTKBurbfkXtuaj8mLV8FsDFRzlwBy
5or8EnxeS9nm3kOfKkEXhAoULVWyjFnIqrEswOw3gTTz0Nb7TWPdtHJvJ7oAaeWNhZjk9Viab5G5
vVnwyvUQJgjSAMMY5Y1SwYb5VTD+tqAwNzL7pFkUDR0wwdx2LfdZHsKDpHY3QZ0+FKG+khmurN8H
k+jJlq/VQgqZMgGlaemfTFM4dKW0r2J311XFDrTf57HTV95+8+MSThdr2v8czCSkFOnOAzYvolxQ
lYiQ6IodMNGfqFh8/duvxKMLdjjelVw0FxQ8vDiZl041YAX+8CiHNUopuvFDg4/vup1LVzAwIYRh
cmFQa557VoNY51RzEzsDJVFyqZpW/5eH13SOnJqYfsLJB0KRfkgqTU5AcRtbo+wOKkXr2pNvcit6
v+7NRQY4tzX7Mmhq6mIDl9gHKCL5btm+k914NxCEBi9MDDiwH6b/m47z/NSc253+/MRHV0vqEDA3
DHEl2VJwyB+TvXvX3tKUtRztCdq+G9OzZWRH9yseL39A+BfoNvLPea8bZtfeixpWd2L+KZ7TTfgY
i7ZyX2/VHfrH99Rb18oQF825f7z91+Ys3TWD3oCsFJvlZqBX1uxJdw/alp6LE9rC0fh13cfFxUXc
EJj+P8Ms54sbyLWmpVMAmXW9GUYNoTj3S+cphzJdY5aYZ12TZzStgJogzUeXbHb7wWQfJ74A6ClX
tfST4SX39AOcYYx/BWEKXWmDdup15y6PY2qTJNsTvI/p0jlMFmJYKTOTEh5dA1rbvOQSUOP0KfH1
NTHRhWUE5AJiG3k2HtLzSCkjNYZeD0tJDxWrjsKDjjoGor3h0K049TFcfnq9so7gwin1gpKlkTEv
fbRWjMwlkrwf3dT2WD5mQDDCnbaLthOXmPiZUusexi1AS77d3RaH64u6sClOzc/zpawGFo/ubGJ7
Xjxu/axRNh1KTCs3z9Kno6ExibFAUMXT/TwupcbVM1X0qPGK1i8r7zUGceI7SE3XaEKWvhwVpGlM
kgK9NIeZ1lklGaUJR2cWNDu90g/ixNvcFP6rGaHIdX3tlna3Chx4QmmiSwnS/9wtpa9NWA6xJhz0
GzfaBDf+pjykh+RIE0qyxTcpXDO5uJInJmfbLoemAOlma2q+95vuoSrsNrXBR22quwxiNobSVVu8
Xcu8Fjb7maOzYyxKfdD3Io4aATeSoIwvvSreqqP/asWdk6LRtZJbX1QEp23B8D3YSsqOU7nsfGml
oOnFQv3wc9yhzEHLsrWrTbcZt7It2usdy5m+FC3amcVZtqe2nss3xqJ4I7wn3+lgON42+JJ+trbW
vbXN9s29efRf41flxrXRe9vETr7xXxQbmo8N/Y0v/m8ZSuzt9Rhb/t7/rsMsPdSrQesKhV9V509W
/l4q+a6rs5VDYPHzAjEHqMh4xQXjDKJjXqbXGPE7OsWBstVpdHTh16F7K6M1ZMWiRwAe+LoT1Hhe
T/aUuBktwaTtoKJykRSOGX0JrfL/slFQwqG1QQvcuEAzJx3syKH/8Tm13Vhsgxs407fAMXfDJt3W
jCRsqre/bd4QQ2DpkPKg6z6hHGZRKyhyXYr6iBVfd4zRclpVsz2zXrk0Fg5t2g3gzRTmwqcmx/nm
KITOc+EY45SLza/GGP3IguTLX8cdgOYJqI8XzMTOjja3qsqggKXazjWqVf4foaQB1r9cN7KUhBqI
ILBiDC8xpzq7FwTLyyq3kac9FxxK09Yzp75D+vEx2Nfb+nv5EG+N7tjdrn2nVcPTCp9koWMTp/De
Y/gDEgxxevpuAMJUfQjYmY/NjsUOpnpbbT+5z9mPFa+nk2R25Rv0pWDkgp6ArGi2p4OyTKK0REww
PGo740dy0zyrnsNEyXAjOIEj7uRNmzm5f4RO3qdS+vfRwyQneEW6jGSK87qFCwFmVtMlsLtMa5xY
7FLSxfH1upMLIcoGhwIZehje6vOHX8TqAZ+quTEqzYaeyAEOsrLFp2WaL+OpiSkXOPmGXqFnfmUx
MvWBDLuBIWun7sTV8uLCeTVV4ij+SwrM8PM9XRghGJoWNQIrMQqnVMNt5dO7zBNhxZ/FoCR5gStA
BimEDM+5Q24qxmHj41B3U95NQD73RXruXad1UN+wSyf97X/x77s1ZbildWSXc2QhTANl0CwcoToL
Ml8pYzvKb6fzGLI3J9eh+fdv0Vqx0yDYan316+/j48ToXG6o6vq08tSCNnf1RQqfXGVNxXQpACdM
AxRqlnw5pWMm/JWBwGdTw+GW7fCpExJx5Yst3JuA/KejGOTJhLE6/2AVJOdVJmZs5Mr95FbfZMtj
K7VOO0Ligqrz9SVbCESePtMQtsQlfVEXzmHOLxoDTlBQF/LGT6yXLC7ynZkMn64bukCnc42BPkAO
m5R2CotZRECKL3NxCZGd3o13ysH8FP+gla4eXe6AA6VUJzhWd8Uu2sVflHqj/OpujDt/5QJayOR5
5E0TANNPIDs7X9veci1JlfDWin3vUWOiH2EOQZcDZMH99DuSu8YaW9wFYcKH39x20xuFOYd56xRh
liAKIngt9Sdmi8NfvlNOl98hgYqHvOHO6I/RRjj6++vrvejqiVn53FVkt5CbyTCL8gbEoAd4UZ1O
++P97SThh3vTmDuUCQipzvGAQyeqmeh6oOBFpnDaWmwc32+ClWRyKUzBHKKNhB02xyx4kFhgvsfE
m04QP1m1fqOO0p2nSJ+vL9qSGchOYAcAJHdJe9KJvaq6hkYHswKMp5rBbz+uUcPL6xUE8sJBQuUb
njMKjDQV5i+R0UsUv526WIl8A6++rRtrXe1LC7yLp+F8eDSZlJ3PlSZ+r6FIFwJWGV9qBWXplcGr
hccUBriH2UUkw5f9+R5BA9EMIrvdgaxwvBu1t8NdedDuLZDvUrT1dmsxLV3eKtikawDDHaq8TBWe
B7XceqEepzgFZ8PP6Zx/jugzUZt9iB/Lt26XP5TfYHLJHs3bxrtdH+K+mCOi73j2A2a5ZZl3ZVfn
/ADtsdsGh/FIUyj7Yn6i3L2z9s1Lu08eg0fzeY0j8XI3n9udvvZJWjK2CMznCXYDpu5C8zdcShvE
HZxGXkXAXt4/56amPXJiKpIZqVUnF/Uncy873T7lRfXDevZ/9I5207zkT8Fj9kN4GVYOrMu9d253
lnnVdYoiAUo7dqcnTpq9V4HoiOMK7mihunJuZfL+xDvY3CBNK7FSoSdKXm4DxPvRfO1+yu/hLeCc
H2utrssEbBpD4ciauOvYh/PMOPDS2FJRc+VdZUv07btNK9yPd+AituU2eRG1Z0Tchw3DWJu/Tspn
pmfbRRSGxEs1OnulnG161bQt4fUvD0yZN6kKDBxs4QL0iMKwnJlMKlHp6zdm9+h2KGCPf1vowwij
1zxs0LIkgZhnRIzcxp3CzFrsIwOnoJQxqOELakZryf/FLsMQDwz6PdQVacLOQr8KsyCApgK59nzU
PjeIKCuMlsvCuxGH7h+t6taEAy5ifjJIpxdmtEkfc06byMQ5+lO1gjwaQnUSTIM+tPpJuDr+OH3o
s1cNdkjwPm5QyhbznJKB3UzvR+ykymtKU0RI6m1eZo9GmW/0UnhsGgZkzVB/iTz3Jigh+cxExFKu
x8pF05dX+dmvmIWjNHiKwJQuy6s8FyHiY4/yU7+RNsXe3KSDExhHnj9NZwu/VYifeeXFm35bO/52
rf51eY/Mfsn8GHcDoSt1folQO+Gd5X9J492w1Z1ir2/q8SjlThFPPIndu/ruOaL9v5gcu7ifZz9h
dqILYyS6ichPGJ7qjXdId5BOC++tY+2nMqD/27pTtZX651K0MSNvMR4/cYZ/KC+fnH1S4fqxprOP
0hiV3+SPMdLGGVa+8pJfp0ZmfgWSlImlixEIyBmQTLepuLZrFk3gBBRETCHBOXp+hneG5EK504W2
2fn6NhEMD3S+l69cFUuHgUXNnw0PtpKS37kVVwRMnsRDaLu5sDeM3Vi5tqK8IoD0f1mxE0OzbQG4
Y9Byq2fFDMU2vCcB1Pz1nbd0B03MFRPwh6khGAPPfYkKQfPCmhXTUCqTNsFbfKeWtrTTKQjZZG6b
Qh93/VZz1qeBL+pSWOX6AzTDHTE9ac9Nx5IpkEygtWtaJerYUqUNB04BYUcRWrixFAQZkI3pDq1W
/u2cyFQPEynTmvQuJuTqLKMYMy3MJIYK7cYLCyqm/i4L2NSGUj2vrO9FXoolphwAz0zdqAv2CV9H
3tQQULyY1FFeBRsB7nvBkfbei3FPcvhL2w4sr4yeqd3c9mvF78tUfGoWgcxl8BUFiovXUWYCAW7L
IqR/4+7H1kl37UF+jF/dx3ELFPOghXb2dt3lyz14ZnLe4msyT0uyGpOmBzFE/strVp5iSwYmBlQq
E0g6kTudxw0zbrIHpTBHtOj37S6v2gExRDcX1yjwlgwxFYPmCaMRlIxn2y9JmgAiIY8oUeKXvJN8
OxsAYlxfrgsuOGIRgMC/VmY3DkINECkJWCkY7tC80c7qxBnrdptpP+FItTXlT+3+8eLGTn0mNMbd
iv3ptDrPAM7tT6twcvajzRtSEZi8dMZd+iueRmwTJgsQVyDr2K5VPS6vmnNzs0wqVVrNajI8CbTb
UT9o6Y27xvyxZmK2u7suko3cw4RR7cfj/7D3JcuV41iyv/Ks9sxHgvOiN5zuqHmODU0RkjiCE0CA
5Ne3U5GVIVG3g51p1os2a6tNlmVGnAsQODiDH3f7W07D3+/ZqYOhG2iHzJ4LPebFJ+sHe3TjAi2K
QqnvSxcEa3gsXv+BDSB/gLrDu/wlAIRYKwYfwNrioYN1oJhDGjvyT5bxwcRin+oEBGNlD1wDpBE2
AlQwng651JXzfepjgBrnr3Us0iq1LAsa51jH2LVbjUm/kErQr7UUT30RNKZQAcB7jCh2YaV39bgT
IOHz2AAitcIRrsddfaVQecKXo8BrzmSx6MzCmX++KbqbaoUJVi4P1JdnpFG/jaBisjWQCFhQpMIw
I3f0kFp08/uT8LW0AA9hglhfx7DhDGhYOLw8didIusKuCQiToYSWg7n7DG9z/mzpoXEhAzUgW1uE
zeufKKb/ARn3i+a1uuHd6ys/e27+Vwi1w53//39LoX8Vaq+T+rNIO/7znyLt2h/IkxC6ODPPDnA0
MzTvp0g7lNjnhxasY1BRtfHcQ2z93yrt0GEHt5+JP2GiTGVgAugvjXbrD7wuGPdA/Qifdx73/TsS
7dpnhw74I9SY0FjBTQBwAz90EZ6a0B42nTzBkw8htqN5cHZzp2oCN8PquPmaKezRx7dDH4kYJ5gy
NnznHpJQ8SH16/PzfL8Kp1sztfC5qaJIUrybmlMiuhkztPRDEvFNuWnKv9ek+rqHi0exHxLGIZ6C
EcJ5NqzYmJsZtMdWateohHx6fH/aQZcFqReg8bjli2/VOoAP2fmbSiYT4p9pp4aj3fKgzurMo6jS
YLAiG6YziOPOGoJFXWvbalABl+wSNp1PALP4VpekfhZTE8LXTAnB/ukeBQ4JImqjYwe7qfmLZrd1
UGSpfa/HaR9kwiy2ri36oHUM4VtlDdBxqToX7tSiAwx9ZkCcxzEOFWgURxY4zPccmV00GIN1yGVp
RIqrkUBy6CUyJwUpMINUMmh73SBvRHkwk3iKcEvyoE1kEaqZKbYgE8chJKK5EoreRZnTWhvIWOuv
2ahobyXiVOhPGDH0plXdo3EF3Vslac9FP3EvjZUpdMAW4XeK0dxaDckuqTu9WlbleqVmQFi2maw9
BlfbI8ayx00MaeJjZRfDGYlJepADJ2gocUl3+AeSYZPL7EJP1DY0im7YJ70JDXGVMfWCtJ3ahIBz
jE9A5DXTFZGYVrwzKBSFL1vIBtSBo/GSn01aWQ1+nzCXPuesqfUQY1SZwUBnp1l3DSAmb65eGgjr
EK2CMaSsC8h06l2NhgjrSyrDqm40PdQbUNN4TmXY9a4xNVFsMVms2H4/DUr1iJ0TOVjPa2jHaY2S
jRsrV6qHPoZwR4i4setDPe4VHWJlrPuu5MPURkbckjcjL1zdw/Yn2ZXSK2MSh4BwdO4YFNWQbliv
tf2RIkOTQRe3sTgOZaHql2PWVLFvtHZ/W4JbG+gAKHon4dDSbDO1o8rADVhTwV4g5Iust0xL56J0
R1B51KKIRkxC+2Zqgwc7wuC6mXmxZvbg7jqb8iourxSDs7ekYH0EOexY8w1W1ZcGr5JDb1H3zeyz
dq/PssVTnDSKV1uEWr6p18UZkRoFq21F9Ls8Mcd7KzW0wUshGn5bK2MNDyTK7N4iLcg3csJqyHTX
nXnpFCh8QW89L1R83i49dyvZGV5TmeYNyN7FRdFrdb0rCRlHv3GVPNRyVd71wrQOrSjiR97GNFCm
ztxatTZgytwF53Xb6iHHBO49aO8qv+l7+9BMpfZa5b38XtMyvmvUXh5KkaUQEip6F+cekmt9lfBd
0uhtmKog5Q1TUL74k5YqrTc4FQH1FknvspaBec+2JYRtwCOHiiPDd/uep6bY2RU8vzdB1gLj58xR
AE2VTpv7OThWn7ih64EL2rknKofu2mJZHNQYveq8kbTgkE2yCiM3WWUOYWkp6sY1mnGbubERWrRH
N14id33qlBLQKJAzsFAYinMu28bYSr2cas9qMZ4+ZbaM8F+qeF30xDmoJCdgSHZpc6cqKfBiUO2+
6sDudzdqygCBAy1jNy2SuQxEs3nrJxCC9FFZUsGlG5vlsarAk+S5uVO/YLymkQHgIQVIhcHAv5Vl
bV8k1LWeRs1VHtCFNh5Lq7RVry6S7ByUwWYEBto+dPTW2FpTgQGccSQbO2uz+wZzqDcYwwPloxGn
0yvL0A4ZlEIJVTKUSajG4FAMUlWqum8zdBA9mdSQg3TAb7ipFJLeqI1ofgyadH9AlnOKajzeImgY
6Z4HDr5X6IcbroecuzubJ/kDKbI6aOyKXpbAnl5ZuNSHGuwH2wosjX6WQOZyQhnAZw2Lt7In6QZt
7yEcQJd96KjJDnE2pN/t0UoORG+67yYoJq5EpZT9m01NcWlyWx4yCEacy6ZEe9gG3SyG55PzDuyc
YW6O/LXgcQvymc4IejHGEUtT+TIhRNj0bcE2fZwbm0LryI0ldHdHULKO2kGiHGdrTItI22SeOWbO
DUvr9AFk1f01TcbEgvON9X3K++6m79T2UdGp8S3TDLC6QAppz0RNzlVhQBEcsuyHenCdM8A33YCW
tNg2lIhrqgt6NupD88Qr94eBi+zXtsIHbDkddrkTdyrkhVnpG53QQ1chtPDr0e6dkANAAlFgU1i3
nYp/GqEzHuidoZ9naVXf6rkRq74r0vYsz+oeTqJ1fyBDp5NHM0WtA80oOcjRYrzcyDtlYBR2lnoC
TZ4NhYFApgPOB1qVD0nlVAJDoq0dGbgi20E4usT/L+m2TOjRiGMzjIcqPjO6RgnhFVqEOohHdmaR
JKGr5oVvTrxrNoqj2gfA4rlXkcw9mhqtQmjYS+I1gvfPMdjQgWgt3PaxchKgbFpLfzbRSQAdCjEh
QZGO2XAFat/uTk6O4jEgp/bV2GaJl2gKe+hQ19yaMmFbDXLoV4ZACdVOqz5yuFWeD5oKrfY2VYOs
1sH6ndgvJvg5t6pQ3afO6VDSKxoNFOVsRqrg3ANuYRpp1NhDeQ1xFLZzwaZBPLfRK5TFKLP8vHIo
/r2aXjMVfF+YVMn24HK27ljSJYe0jNsLjJ8Nlg9YvkUwkV0pBwN0uK8ykzpDW0tYx1qDYweP45CV
YaKCERUl/Kpj20KmM+Bh6gFHaxkn9xihzbZux2LdE5rFXtKMuspWSVLb/ZmV/l9e8y8kIL/La47Z
99cue/6Y2rz/iZ+pjWL/AbaPGUkHZVcwMBhzPfjP3AYJDJjD5kIVwOcz5BQReFV3PP2Pfzl/oMQI
3A4m5GdA1zsJAKv7+V8Zf4Ah2cVsA6CHKDLrxt9JbSzrc56PuwOMNtjgLcwFYu4EAc7nhMNAoj/V
fAKJo1EJBJFZb/kUyn1bvN1o+sVtNnCPExVqlS3qaodCt4p7AZrcjVVbYlsWg/3mVGV7G9cK28Sc
iJeEkeYa0x75XTK2+aU+xdoWcM20DRskV7u4n1ThIfCVO0wB6Nv5QtwPGYEODdfUK1H2w36YMrpN
9Mw8F44jNro9qpcyAZl70qnsfFRLfaeMU/3Gulz/QWrOnxgdtCuC6UsoAzs2FX7OY/vMbaf8poHw
bThQBC1+PMn2WnZIA9RBkAdXqabXERKWuyzvEIOb8RimkM/aoHHXbY1ygF4pMZT4rOnNOOJZp++p
aoPC1FHJo9Jr8PoJKAWarHNRw2hkfNETfZJeEvdq0KkoZDCQZEaIWlqMlptUJ74j4eNqqaSR2aok
qqVaHkunJ/ddb3QHqedk51SVGlbQRbiyk6HYcwwT+hMZ6ufedqebkjbjmchr9ZANjnpZci0/ZLHW
B6DJxZB6LuskNBxaQBqhgzYTr1R5gW3ubnNu6y9WDjfiFQLhm2aVnefqwvZHxBdXdlWSvSiaLPaU
Bk9dMEDoNlR4CpyYU2ffy86RW6cwkDUZVBt9aRB+EK49xJjbxtMX8wLxUZtYG2YpHeQLcuWicxjb
UQq1B0dVoDlvE3E2OJpyVYy2GmWFmO4cx2626iQN7UA7ku8cIxtvHLfFOVHRMZxKNTtgSJY9jL2d
SK9CxH4AxdYYKKMFQJtJ+DYfFInRx4rDT4KdisQJ305JCVq0GRbpK1TvrlOwjf1ItYZvtSmrfINP
ZednnPT4r9qseVLynvqDbDpM+XfZucg19VA6RfdAi1I58pwDSJyM6SGvOfmhM4R16D9kbEOMJgll
7phngqBORUGydHBQBvw+ZpoD4UHorljeYI3ZMbNbigYQM5o3uzMwLJeDdKlP1ZnQiDG/bFgeEmHq
xyJ1+R6kBchXndgGs0M2VAcSa8gxGqlH1K3Um8rtBtAQlOyes05FGZ1Osge8jhYBt0zlmtG6wSgL
AvRrCFg4Z7rSih/dWJAbxoYJbzVhG0gNKN8wQGXqXuNO9UMDDNNdWglw9Dpav9Mbk5zhMdbOG+Gm
uxYv99HRRLVJplzbFEMGdnF7UM+IO+pnuc1oxJVJgEI7nUKoPt1Y1lhtiqy1dhQTfdCYcpDd9Anm
sdx02JB6xo5yUpOdRFU4qMF8HLbTddMwdlABEPTT1ugvahtDXPlgx2fC1Xhoq121mftDwWC1ceQo
RhICBt55hjkCfQfiNT+ntNkM+QimxKIu7i2Xij3EH6ofrG1FOOq9DIe6dcALRWzfrWl3q45IGmXm
mFc6qCqhkjMagVXZFZCzqPzs4mJq/A7ZepilThUMitYdmRZjjEbvKM1By9IP4P7j444mtYMLM4Hb
m+agJCWEBU5elU2YW315bxZmsQNhpQTGVHHqS0bB14aBHFpFRTaAX1rr2K0JbTjhNZ3oX/QKW2LP
M+guyYjh12RMmkAilFa9WKruMaNd/ZiNroOAfxrdA3JgjAFTzdg1SIFAb19qtRHadVqi6QAh4MSr
2Fi/pAqX8Q7kSvZZH7ft5Gu4r+ddToY7oTUIDJQc+vGs4u1NYU7psRBmbmxNpzGRqdZsS3tL8blb
K5Bxzgp5DnIaZBC1Ge/xNggjVKqGnDWQ090OBmk2mQaiyKqruGfGHblounG6NScKeLS05TbOhXsX
23G1bV2cUU9KxTiUpR4HksjsUhtSYDgHqw+Y7cbgH5hJCKAUAQ1HWj2MDpjKfIyV91u1FzyY0qYP
mnxMg5F39CFXp3OSkuSOt7q2NbRs9HtLa31LG8tLUAtMu6kaax8FFRk6rch2yIlx0FW3egCvW8Ui
W21y3YdXUiC25VQpqJ1ZPR75ZFahXTrqjSbiPHTkWETJIMHjmzM7TEDxfm2YNAkp75utZSnxhSWa
NsgRvx0dXio+YL/Ka5Wok+o3yFg1BwAz0JhGOrPm5K2jSCHjurureqV/qrs4ucsydfSykqlILkZN
lhFCwSpDScmOH5uWoVroZO033Kwy5HSarnoquz6AN5IyaMHWsjFLd9hVUvYictWk0/ZOyosXJI8a
pCNjK4XuhqqXkTX1NPNFliuZL2MHlZWMps0l4vB6K+POeiuFUd91BXh7KnyWgx3HTQBeDzl4k6E0
Efi3HeblfIDYb9O217ylxVMiFWh8Gh3PffADTL4ckNJjhj1LQOrZieZB2pRukA2r32Pi1lFKdbnP
49ZJANm0wi62MExZ9FPUGCXCW4p0DnwzinplKVZ11mYdP5JJF5d0Uq3BM9PWvMjqcvrWNBQk3BU3
H/Jywukf+u7JqUuJ2ha0EMHkngKaMVUouSmt1Hc108Gej8IBGC4aWQcA2pLIMZFzG5qft2Sru9O0
d0uevTRFLR6ctuR50DSZgeA6ptkTLZGQgFMOJGHGkMTXHSDQ3zJk9AHYldprVYW3AFMH8Ylt4aaX
ivrqiops45IYT4JocUCEY10p2mhpMFpkR0yeIhFuDDskmaKH06TToxQuVHo1rdvpqS1xyGR/1TM+
09OgVQNaaQFGVicxmnNp2JAXU+RU3zaiQ5rvCsj4Cmq1BzF1/ZXWl8OhnsQwBl0mkBC1bjx+n6zB
vGY2q29jq500f5pigtTF6uQmc6dE37gkSZ85d/r+R1/XPcIBBA1QL9BMuWF1yqlX2C5HNSZuMYE+
oceETKXgT6Nq0cDRwc0Ot988jIMZ7+p2EKEF5o39WBcaiNLn3mztNP0lT4lxXusi4x5DGPkEMqmC
ekOMm4yKTnqhOvACaTdi5sjSKpAIZxl8A9j+SmThZuFsqqxR7rtC0JAi7cbsYVqitiRVNd7w0tYe
WKfT60HY9RyLNq3P8yoHxnNUUL5TLE9vWmOT9xrebLcU8I/EAX1iLxFOpjVAW7zT6CPvsvgRU0jA
LDVdGdgaNY/cMboLMzWqGwOe8YzlbhKpSi03OtxQ0E9WshttBQUnDLg7eyTR8euU0vjBBqxvF0PH
SgWPp229Emg0YnKxknYRlm2SPGRVar4A40ywDXIS14gkejA42lacPVWxnifcw3AKa3a1XTQDnh9l
wIRjm9ZnLcnSHcoxw1EtDXm0cbvPRVJJHxq/d62bm/e6gAOMaGWYHBMyFrSShh4e8hJldDzongnV
CeLrbVcU93XZ5GcdR17q0SKPdxbPjMEHMEgkR1ak9rch6e1HGZuDuuciTerrotTBhJjpook92x2J
Hk1OiQAKeU8yoBySG819A87ys6HOhn7jjIXb+AgQyMWI2HvyczTzDdTeK0mi2My1YBTd4BznkmZU
6qw4DpQUPWRvK8yy0lg1Yj8zShFUsahCTEoYkIcYhVp7ZS3IJrdpjAAZaOpnyxGd8DpNJUFN2eTA
veM6e7Eu2jFsUyGf7EHmwiN9DpZu8FPUXBwSCd4gpeONl6h53KAio0AcUTp18qA4tL3UKKr/APiB
WeOhzdp62Hd4b88QfjBlV6ppZ3sOMZILS+EJfi7rDbgbTET7YFaGPKbeOiGL8RB4JJ86yL7JoVhB
Wy1G1pHzAQEJhQkXI/Km/ZUw1BnTsak73Yd0sBgOxBe3KJtuu+/OkTyWW3nZ975yZkR1NH6/iq/X
elyf+9c/rYMpcCasxHgZstjPGaeJJyRtdNMnznlnvWrl6zQ+fUjAL39CLf5f1dPLOqs4Q0r8qQf0
bgEsM4AAYywI2LUlaG1SSIlYC6N4AwaA8TEStmJgAW1+t4AGPOTg5jVgSmKxBkAVGl0D51a663bt
HpwQXh/Zm3nGKwe+Y63j/3U9ACxghhOlIwPyhktIKaRNY7xQCO35mdHvEgiN/X6/PuPG5tXYIAdH
ixWjr+jCfwH9WigZ8qkKQPgXGvpekLsE9PrDWYzI2kz5irVFO/WnOQwmzY1UjH98mU7KFBSeu7YK
kFbv6F4cZhk4ZVPt12fCF1CgL6aWU7DofMD3wVT7howa4/3URwQ1Az9rBBOrg5mr5hbNR+R6I3T0
qsC+GVF/m6FpvtN4c7O47sH8u4Y5X7WHQtXHbrFZ5cxw+yroAi0y/BLUJGQHX7whWzdYA4T8F8aA
oAb2DTRSSwB1X3STDpG7ILkXAZJ+AIYPOBuWN/kY0haGt9bLXUxz/fvj/TK4QNNovUzJlNSB2vjl
Tg2RCDgeCH1dyKtAHvEo7gU61dMqwm++u7/gW1/NLpAvKFaj0mFXgboHdAyxVAm4MNmxAJlD8oiW
W7BGCqadun9gMf1rZ+d//wEwZpZj6jhxFZQ75y1rfWTRPI+y1/g4L9QgXh42dzqo8J/HXRGtbvN8
SJbrdfFFNQeovK8y6K0UIJYumiDfDcce3CUo90ELAnrakfTWfP8CPjlv7kxCi8l0MD6Band5iJJ6
lKKFgAcPql15iVLjFa5IgInLkL5gpj90/hZ/1Vd7izOklNIadasNtPJbhoS14GtzDCeeAjjMWT4M
9Lcz8nBxXOQoUpORMRCRCkaPKjC/x09GMEvPsgtEpGuwjQWyHysCTwmEEkEtDzAM8LYLe7ZwlbqC
tDv5pu4nMIgUWxycG/EgnwyJ4XNzg/6zV/RQWIpD57r8tiaueeoHQGAOOmkAWYLZYwltT2guED9P
4azBokcsVCF/VAZppMDraL7sQT3u6RvNJ14FLqofRVDVz2usN+/jIZ8O7bzXFtgnXMMFjGuJGJco
V3dQVYzyXbLNkXSBQW+TBhlcQ3KAiwKUi4f5dRspOwLGERqMW6Z66Td5WDvRX6KZxQ9ZuGCBaoeM
bbANONy3oRNbOQearzr6z0C5+aMD4YT7AhqM2U8stXYgQmOC472LELL7BHDSods05DtjXhWkF3wL
JenjFLogsJGROdyiIb86xvHFS8y/AE4CLA+nmDF6aaJNybvIQJvVN8CmYocoMakRMq+Nevg/lByq
9OPu5T/+BZqMD8HZF5TcTU2fy8/dpPc/8bObZGp/GKCkxaWDF8WI93wtfjaTDPUPwOdQPoFLBV0K
iA7+6iWhzQTOdlDRg/4A1XT84b9wcor2Bxw+/j4wQ4IVD5yb9t/pJi1ebKii4e+fIbzoT6Gh9QUc
T4TWWYID1i0eQTXpvEG22d6y85lDl0UJ9XtQtaUev1t7w2Yv/ssb/GlXm3XtXBRQ35GAHx9QqyJD
Ghuwq/JBnQIBCsuE5KBHLCgLaK/4Hz7Jifxi4QL/tEdgENHrzIu48MG1IbGZAJpgneMbZg0txMld
oFN/nq6PIwqhGI9fo7/eg0Y08/JrI5p1Ytbcwue84OvPWMQNegIytQwssJ6L+U2LHk0MOf9+pZ8j
kz8t6GhFohMHT78kEkBiILpxRIMhqUYk6pi2SHXPqSe/UaBUifodqpHb35tcRENfbC5jdj3LqnrS
YJMHqNWnmwJRGA0apFjPxn3rp4GF13WwH+3JLzHL+XcDoq8/YBnFt87k9Mn8dX+4F86+B1qxkB49
pltySALremW9n1+Qr+YWL0iCc8acCetlYUUxImddAbi4FVsW5fd66k8hv/pvjOV9jnK/Wl1ksGg7
FKz6aRWjGJdzqmK9IMj1i0vk/VttJWM+eVR/HSR0rT+FuGjsog3lYpF9CxbTSCk1QBLynGBc5vfb
uWZo3u0PsXSaNCPh+nx6+GNiP5TV2qTTaQMYlAFvgT4LAXw2QOpK40mN08FsHMn6moB7+fdLOOnN
5lGcPy0srnXfgfIbmIG5vXJnN/sc7ZXRuczVtSBqkdH9+wz8MjRHHR/2Ct0roSYMS0HrJJobAQic
hCf2+r54XJf0OOVLQCWggvoXvaUvcaNe0TgFVUIKfCn3C/pgozBasEcC3FI2tEGsrzD/n3QkrgkM
BZhQEK++e/EPyzNVNuWFKVOwoPAjytvGHWhlWYDC96HYyAj0VJPXPjmFTwo/369FTF/46ObHcJ6l
hqgIxidBE/x5dwGJBFYswXp/Bm2prxzIfgydDduD2zMkIXsbgilAo/57Binb6ny8HJAHWZF7ZR31
KxI1e4AT1/KHRb7y86N//FmLiz9yu4I8MXZlFnOpANmD+J/8AZ5tP+kxfIsm11qI/JVkH3nKPBEJ
0XoEBl+Yd2NptRDCAmKLhfS8V7fqXveKhzmnt16BNO1Qfqx9dIg8rfOsMrKrzXSfNZ7131CRfE/H
FqHCp9+ycEQ2sKx8mA8FKCw3ymN+6V50x/SlULei9sxoVqudfwl/g5bzZXku3vRNiQ5+66Nc+ths
1k7JIiF+/xyg0QNFIrQcTpA3FTTTOFBaKWSiMIryxs6rALxRu/lEkKgXiK5XTZ7wLx9NLpl5UBFV
DEBgcQK0gOyHoL2ew5bc9tTSt69qZEzNJvYlIJErju3L3A2uxCfLi5c1B3F822nYfN4Gs5odLiXd
VhfA3aKj7NmbAYx4xEu3fFNcrB38E377k+3FdZyE1Kx2XrUDSYMw0+jgZybf/d51n3jLPxlZXC69
N9LYVLFAA+2RxjqTxhstVvzayYXo4NDFNDZEy/XFA9TFmjZSgYVACzXgFSLM4vr3q1izsHiAKqPS
3YTDQk3EAVDHg70qKTXv9uIaAvXxaxGLp6dJ0WFvIKHp8aiCH6iiPMC1u613dZB+Wz3xJ4IdWEOl
wDTfucTmG/HhJShVO1YcBa7Y9GTYXA5qgFZ3IKPshb2gooemevD7HZyTuhPr+2Vx8ZEG4XajWmB9
+c6u0WGHqrdf136B6toIXdcB9IDfZilxlLxWba+tdvH5nNIemMJgW9nGV/EeveQAWkwX5bOJ7gQC
2HBlrWv2Ft8S+HJ084C6eHdh1AnsaK6/NPeu4+OhDyp/7XvOm/f18Py1uUva3qxWcmeaz6cqpzMg
axT3UANsDPReYGKob2V5J60hywNUEgORyPc+H55Bpg3raliTADEBxRe2FDP83izD6Ybto/oD6MnU
8tgO3pps19Z6Kkibuc7/Mr/wWzHAi60lYd66qs/1YNpyz/D0N9T4sLNrT/WiN/Pnc/TB2sKBgXLc
pWS2NmsD812/AcQTNX56uS77cqpa8Gllsxv6cCvRIOp1Pn/GYcqvVQNAL6Q7KA4jnS0Dp3hDpzVo
DDWA8JIHFMU5JNR8FSLTre4xs/VXPvPJUwz1Gcj5gmPnC7kaGWTZZgS/RkTtM7TecGcKf/JB1oIZ
cfAVr41t6yddxC+DX05xVrk5oEh4KzaYP8VAiA6OpB+AxxNo04BQVQ2BDN0V13Rr38gQCqmXzW1h
evF+jpYKkEp2NGA7eWFPGHnybRqm5bYgl3x1qO5UII0P9dfWvB+aDx8qdcH2qJrvvzRFCx/chSCY
vI07LztoXox83LxKi106QPubZHPw8I88zCwbBpIQpIn2wqMZQjLmvp/KvbGfRXBBOnxpggy4e0ZV
N1xNyU+fhV/2Fh4tGeJkatGVQX0H3hsJUnsWo0mBXtfkG8fOL8/WekAnn9xfK1xKe4AHqKDKAIsu
BHYS+T0la8zqX4h43oOvDyYWfmysAOXOZxM8cC8gdnXlbp0r9X7ezJkfccJc0wWQz5hQC/im3/7+
eq2tb+HFwOYxEqj94gXu88zreR4K2a8ERv/FOf3rszkL51XVklRsXiELp0jssuuaBkBTWm8Mvjrb
ALQ8jR4IKAfAe8Ag/Y/WOCv3QRwb/DFLytw0llPfzw+FCdZLvbgRa8x0J6PLDwYWYQxoHtRRvl8D
2QQxgc4cYNB0hbnotFv+YGURumCsDPwVc3yZH6sjcHyXM5P6HEIYHiZtAEsGe/oqSe/J8/HB6OKG
m7FrtXReWjwVd4ppHUm1ysx10uF+sLG41RUHbTJm9vB9IJZWojwNbFHcetN2HrIe0bo5x/EAtJNd
dqtnY/67v4Qsv2wvOVwataP4drA9cx3PnDEyYrtus5bkvD8av7OzuOR6abKBdrCDIphnNkhpRRoo
IIiItRsIxIaWMUUG1CLcfIXK4fTl+7DCxQ2naQndkPnYGJv0xbxIX6qX/AUaLZGx+yGxuczjltdd
88161LJyeJYdSSuboEpNYbozXgvr2KorgKmTf/9MTjDrw34V2k3TWnRNMVdyDIGpsgdprBg4VZQB
9YGN7h5oPTSy1NdgoHXSMnfevLP2DU890iFQ/dzpG3M/a6euHZNTCwJV6VwGmhvJS8IfzObqNZB4
eAoAcSjcC8t8/vvu/oOBZYkBg2sUIiTzeki+LwFmQ1doLSg4uQiCbigetlmceOENHeY0rTsvojzW
54CTz2lO2EfsGHtV2PlJsEYvOXNNfLnEKObNqs7oiICA/XPACnBkAkpS1Gp4gFoN2qC+kfqAbMw9
+C7IrkGBD68ZQVgtgsgohnE4VDlrjwDfVNxO9xjmi9bZ7U49Ch9/1LxNH4KzmUK0wAAXKutd4ZW0
8noj8xpjDSN2qucFbBiGgKETC2DdshVEnKlV+JxVmt4U2Y8a5qP2wzEF6gj8KUf0goe36W0k3nni
N75f4n+/P1KnPCi4KdGstJAOYTDu8zozwZTKer8ioMboz36KURqHf9BKBCLNBfcxkH2Y11s4UGUC
stqdCxOaRbaYuPcmzfap2vplsfn9gk6dX10FDlLDrJ8Dcr3PCyrislIxXg5AuxY/AtR9WxTV7vcm
Tr14H0wsUwwu9HjQ5xRDBfNGlmuXjaX6jm75GF5Y+Twnw8uPthYbl8gKA9ENziEIiZ4J7sZQndWb
bMNALGn6wxm/15/L85n2zsQA2vffL/RkvUVHERVoTGJa+HSfNzNtG6CYpverKcP6TQS4kiiAoKoY
38woKt2XN+sN2FN3D/okEH3CedTxT5+tJjLLIBM9d7XiByO51UcFVB9/C8H0MyP/aGNxv9mI+XBQ
GMFGXz9J1TlSY01z89TV+mhiXuYHF8JR9dArC5tnF7yVYA9MOShGJvWhbErEzCkg6Y7L+7DmDGOL
MRtWnj9wPsHCp7AF7SAgEYBCAERhZjj//AtiiNhivAQALS6NYtpgYC6ZMp82ObGlpycTArNpYsoe
PFLjzoyFYA+YmdWmgFFZEW/quw6YdVdx1ecCrDY7aosU6sTgXB19iJQIlN4Ar4dkgWdYvXvBM9XN
fbVWJnCRupI80QQ86psO/CGFi1mZtNR1XzHYjHpnCOtzoLPTHt32gGQgGZ4CNymIPgSunQKFH+Sq
QjCTpqIZBey+2Jlpg7nOMJ/+k7Tz6q4cO7L0X5mld2jgzaxWPwC4ji7J9JkvWEwH7z1+/XyHJSkv
wdtEqfpBq5TFSgaOixMnYsfetjVDa2XKdeuXwLk7ee80YwGzSzSmywggtFkmxRCt2nYy+cagFpUE
VVynmaOnSao2WkIee+YfnaInvLoXZbEaoFX4yEIBgK4W/U+11fv58zgQ3Dq03uhwBLtjP+dWfDUO
bdleL/UyAXsNczMg8qMDWeoaepUapV3oVKUBglb4KHYAMQT27CAw3KtBxEMfcHXJKoy1MQU0R2pw
Lsxg1wu1JkxPIK9Gb3aUrrkU5vQYDqpcvFVaqVQXGo+MRb02Kw3eWYv3RP+tSZvY3E1pLVPjsezc
rO7sZJmtb7TX1fKppj0XeoQ5ToWiSdiV8t5E5jzf96N4K/ZSaWOUsgVtmvAAwBT/tQ6TUT71tAmA
epgsJW2+VH2dqCAxqvqNXYWKcayySDFZ8tHpvZjnNZQvZZ47OzZU3XyCFt6s3iaWGSc/4jkxFJo+
zAKKnRj/4g904pW7OczrXw7tQ+qvXKc/4ks1DEP3ZRxNSCKy2aZfYpF7J/Xa1obnRI7M0Txqk1ka
D30/1fpNa9ftfNuWU8L7ujKF9nkiT3SeeiUgU/MH+f0pOoXFFBhHCP6r+uM4W9Yg+KvlvAPOVkZB
dx3DMvtYhqP1q3Mk2rK7qZfzm6KMl/ku0XRpugtTI9f3dig59T3dv9N8RddBq5teWVSpdeKA2AWU
CBYtF7Qr2XRf7jVlgc3dkgYpeJgNJOcLL5eSZr5Ki7KAGDVvqoXmW0OWLNnTnYqe0SI2S2fYS1qy
GN9gixi10o2DEZY2J6m74b1e5bL6Pg8suXyoJbsvD+GoaIcCSs3UY5pobFpoKAp2cUdbV7enCpOq
d3Wl2uFJM4Ik9tVct6vPSsqOvC3rKH6v9bNzP9qj7dm0caYHenB4abhSzXV5V1pTSIPF2CzHmrZj
258nFNb6ndNGqGxDI1e3sB33Co0avevUtG3DGuEk4Bx0J8/3cW7GptcuLX1OetJb9rGbEW9+U9Qa
e0WlhyPc6/acI4PTG84Ez72ez/VCFSGLSmNfKZXZfDGLMYbsMc3pYiNUcNieD3STK9JPmS5MwIlR
n6VfIUjNu2ulxjF972CgDb7OShCGyUmiSa9ybrR0aOX2oNArF6YP/ZLx0H8AWZgZ442e61JTvZud
ToudO3yGnQbka8ZY7h9o4u2APNGsi6LGLl86q9bfd4hGG8upoweled9XpS7N7+hE0VGOjTX8llmr
UqS/Iemk691hycI5qa4CUKW0veSLXv5IcwRMerKuZZQW/qJDk1P5sr7Qt9brVqfcBpmjcsGqs80Z
PwSFIzfdkYRugwhtW0lSttPDdEBV0hvMmAb9N3WcqEFwGxV1TnaNCbSifisE2bqOVy+CzKD3j242
bpHvMGs08Iw1n0BjUdCU35C722W74O1W4m7L5irwkO1/Xc+5YRMz7iL+oWn7jfBGBBLP7kduRfgx
gUyrJkWINeAsAtllSiIDK2RIgWCJgu3gIWSn0nISPynZvW7xYnB6ZnCVj9EMaL1IgvK4mmvXKn46
wcfXDVysa5wPaRX+5pU9FHkp4sWr6hR56W46VrvuY8KAtnn1XgyH+ELXUQGxeMND57cKoqK+Ae+U
OgTCyeiZ9XGOt/jtXo5HmABtosOiAbnkmkijn0nvhKYllggkgbVXjtV1fLLd+QbfsAn9e4kbWJlb
7XWbduwc5hGR6xx3Sw6zBVOYHwbYwrzO9vFzyE1tFqNevIBXVle7PbPaVk1brBY348e42AW2p/np
Q/7Qfevc+FTV3q6DwQ4/kzLorbfZyzSJMA8FIy9wYv0XbVdyVUiogthijoub8O3ACbf94Ch/Xnb1
fju837S32jaCGQCuL+yNkRfyvB9vRR4UFhJUM97yzt0stbzwJk8DhIQZzbULtUbUNHOiNeaXFsgb
7gXXGW3f3lLmuHgaRHscXG0XSl1SV40obnMaKkj6VFRd0/xh43Rf3Ci/TaxfnvlcEiKIA1f/mn9l
0q287OTcH04KydbW1zVvsHyjODTalfBgfyEl+DSR/x7iumTVlJpRJzH2+y7zguZqjDZenJfm0LBM
8iGKoFp/grqcvZnGZVHaSrSUjEZ0Z1bNVTBsJeJFxvSZ02cM5yZWPnhAw6FzEkw476qTvluOwQ1I
pF1yVN14v5nc2hrQyh/DiWCnfYg1gZFY7GN4N92bh+6981lOgf7S7xUiHEazrRe4QbeL3iaLB2GD
Q73oX/D/79P/C3+W93+M8byB86IzPRv6+j1Imi231Eh8zJvofjmFV9m1uMAVrnCYZjbiBuEqX5nn
NU5Q4dWI4A/Ghjg+NcG3NPmhtTfO1G08c1/Cn54vqLpKkQ+hkUFRFogUef8REZdq2Tc//kA0z3vD
8hO0Od6O7x//RF1AOOYXY6TBi9Zf5O5eIOTHNujy0WGM7a7/aB6oLe8rcDfjwf7S78fYnX3rY/Ug
cF+vO4KLu+rM7mrIhaPC7RdgV1V6157vi/7r6wa2BiYip7NzaFZhVYVFGLvh9Ki1XyqJEo6keXUl
u426oSS26joiFyMW8Gw0YrRnxkqovc0ixJh+kL4P99Pglm8l+AMMvwHMZrnT0fRtcEVC7lGrXV7N
sY/cwgcVxYd6X33YyuO/SNyI7yH5o5BegEN7HXO0tXjUidmNWvOTXN+Ujb3Plhvat3wrJDkSy4fu
PwdAPxklnEJ+AUXwdfHAkXNJNXqM1mZzsnv5jkTmVlfdy21DBRUeaH4/Iqf0qj+faB3uLngrUa4t
zehukudjE39+fd9cuNufm1gFUKEVx20uTGQ39KpUA+ETilG+cjUaO5qavO1M/dagVsFTv7B7rIAG
mBACDDhrQ9l6yKZF3m+M7KIdE7gSGpOizX91JPQOfWMl0wjS5n0CA2Hpilbk3HO85KNkEisBsdxt
YTQuRS6WYonLEJE6KiTPV6zu2riLYNGFPKxyy4YODa3w52Dj1r2wagYx/G8zq1WLJeiQow4zluLa
+W7e9Xf0rN4Ge8GFmkNZEG9zcl+6hxG/MaCUpgPuReUBheUBygJsIoS7i36QV7yClMQfPi63f8La
y9VjhGfWxM/PfEwiD2qJVLvw1OrsNgPdfqKkNHnct8B93hMtHTY7AS550XOj69VLnak0W4x2fnMT
wG32bSK2tq7LW9ufICJ1G1kwG/xsbv9STH9uerWiDg8zcA1P40WzU90JharpitjiBH2aH252W1/y
mbQywhpP0PaywKP1QRhnDvbIkJ3y3cCrM73fBk29BL3jJs/trG++vrfgGcMOD86D9dnRdyQhuTFo
ZwpQ4oIZh8sChQHolt4Gn5figDix9VH/XN7/GSaElwsMwyP+4Ol9Cn3MqjojTUMT0d/JAzj8XMjA
7CeEFdLloVBPVXB83QG93MHYsg0oAlDasPV1h4wBRZLMCcbPkag6JhW8PZEZDBuRxQVX8NzMKjzW
aZwKSwMzNtKej/IOdcFrNKS/t9QD6PjFfx/+d+NaRch6MjmgA8QcZvkhBqto2rH7ugmx2Z+Haedj
Qsfp+eEfRklAKMTUkdQuemjo29BLricl3Jq9LUurDWGHTaSVwlKQ7QyNenZ6Fx9hNt8F5g4Cq3lf
n0Qht9qEqKzYZ0QQ9XyMq4OhSPIyzDEX7+wN/jj5yHxEMBFfjTv1Y+u2uuuAfIB2QaBq94GrtK76
aWspX9YL+QhackQ2wRSiqquJJg2fkurljjTedCfr+0JIhwCI5H13bhXPjLgiRRpqi8jl0ikk5yru
ZUiQ+X/PlzfRY3K+FVbhlNvb85eITPXwYai90Ur2r++kl/exGOBvUyu3quZJrSEAyH1MdxOJW08J
91rx4X9nRIz37K6CUXW0Kg0jSfKhsG7j6C1ajq+buORMwMUQCNIHiQDyKphRaK9vUwMTFlxcX4sk
avexnKtb0EHxa9YHz1JA/cJsoGq02T8fSdA7UU4hRWSWqhP1gfFONCRYnnVo2Ir0KG2eg4sL9Nvi
OkPSjFoTtMJixivaln7mC7KM9cbsXTrlFtMG1kdQ+6yftlWROxmYMBYojb5AcO1BiEGlI/fscOtx
+7KEK+JpIiQgRTJl3NUMxoUNx38rTIFUbuERUQ7SobraDqNfAhTF2YXYyaZdnZ7vdTK8b2ZJLSxm
Tj6gr3U/vMt8hM2dO8uz36DbQzXYD99sIuMv7pAzq6vrRhnyuOZ6FTukfExtv4VUHA5Yl8ez4vU/
bPjJD5ucOxc3yZnR1aQmaEpwKjA6emoDYlH9IEBO3/V3zkPzOL9LfefUbqWdLp643zbNlWtU87oV
KDgelScCMgsa2h3Oyu/97DH8oeEZpU0io4smz14s4udnfiQ3nHEJZQ45Le0wTn6XjMl73Y1cPAhn
FsREn1nIQOxOtXAjHJLHyThZaJtDc+fN2Vbm8+Vrgd15ZmnleNuhpai5YEm0ryu0d4Y7ePAR6s52
41E7/e+GtXLAFNDrSNMxVhCOxNW005pPJhIN9O1vTODlG/NsXKv934SlSVIFUw3sH7WX3I+303Gg
Pu3y9IpJCy6/NC/3iwOMja8P8uIhMHVU4YAqvtQgXZLKCtSMDRkjkRP11518MIet/OflLfjbyCoq
keMsgGYXI9kItzXvPGdTl3DLhPAwZ3vQnMe6rNKnw9zAWehBzmlCJHu9HGOed1Z6LJ3j9j1zcecD
ZYM9Bvlofd15PysZEcDT2dIDN0ofpfGH2c2emm1coZdWCWysTRurBuXeOrYBpNKbma3ileUMbphK
9eRQDdxeAK5f3w+X5hG+OrLuuky8veaQglVYHbQYS7am+kHxJqeK8boFwbz/Ihw4N7E6xJ09zGpH
Btq14ahrj9obI9uLsxz5jhcObvBGy9zglL2TdnA4ZlCgmfvmdvyWl/7rH7I11NX5HtDfVZua74jR
c4LK1dzDF7qVbLu8cr/nc3WyIQa1Sk2sHPyePAyPU7p4dvyfw++5tmFrsjQqd5pqrzHOMtTCswJq
yO0+L/sIwT3lKLqYBqTZy9OV6GdDW3hj/i56rXOjYoLPzlwOBqUIQGS4lIJm+LmUm6aH0S0/6Ly9
ndor3wvD22mcywv3e7Cr+0aR+rEsIuzCiOxCeYay8cY9fektcT6y1RZFoqo3TVjh3WTRrIPaDml2
MLTxvQnxjWwOynWZqCiMvb4fX/YHrhZxtSEVrZorNAroRkxdUZQKTs4CoaJxhfj0QdqKKS/5rvMx
rnZmX9NOAwaPMcZcp9ZnCaXwe9Et3HySPgI5nlW/uYNa1jfuN8Yp3P36PQBZhQmXkQZub53kroZw
GPKI2dWRTRfUisu3+AAoy8u/yJu3+MUDCAUAtKw6VBXrxiE1S9o0D7laA0u5VqDndvVRuSmEVM/G
sC76tTNLq00DVihSughL9q3sLb5B831Ep0Gzi44xlB9bl+rFHA3kU8DFmUSgnassQ6y0rZk0LGBL
yzN6cTfzR9FLFB+MB9U6mioqm1tP+4sn78ykWNmzE29DyZ6j7ErpQKMXuIi6hywfNtzKxRzG+bhW
V7mEGFViCb8sX0n9Icq99rFh+m4RtHoPVGAX+LobSPtFPqEHEdIEvZ3H3JzblWtTom5okcwQcXr7
sXwLHHTneGAwHunfg2xqcy23Jnbl0qIF4vnmj7Wkp0jlzmOggisjeywXwQP3F0sm9L6gCcy7HIHQ
lU0LFNKU5OxXhO7cVrkz7fevn4iLgzozsDoQVWsj1SsyMlxahYtEo2+jeLdx7LaMrJxmGJlF5KQY
gfui3GkGgrqNUv58fSSXXLMqSoEo+sCyAjj3+cbXl9SYG2EljfTlx4Dyjr0MPojY8noa7eU2QLfS
HUbzMMzDKTLl9Nuc9u1u4yvEiqwc57OvEHNxdvyUNnPSXnyFfphJwmae+ouXydOBmHk45PtEIJO2
G9cv24VZVHAKQ2a38jRKqfKErDgN/dXs5Y+wGc2I7XEmrLva1z83MfQtxc9NrgXxa18OF59NgI1K
3zrrkYUJ0WeGWf1QPzrXwakjGKQBR+CvtjzbpRNP6RaWPo1XKmCz1T5ypAplL4dLSTwtu+7YL4Qy
0Fx78n4oD4T3f4Is5sKN8czm6gpGkKYtdRFmCJxZCNhQ9rAJ+BAK3ic2P/m4VUq8lOB5ZnOV9Sib
AuSS9GTTeQMuniyPPx1rIrbpY2P7wtX8CX96cQf9nt113qNOZ6NohFWkWB7qOzv1JYA2uz/Gashv
hsN8DLxp49n0PwzW1lHBRuPjhfR50GZqoeXsoPRXBU9VfZcf06vp6HjmO7Xxx1Oyk3xjI22waXR1
SjtDLdERwGhy0r4jIVjsEKbbWzvpdvpFJ4J0JQa7dVguuEFVJpFLG5l2gZYdnvzazIXR3JQOjrPr
2nAjPN2ysLr7x7Y2syCgV6a2i6NR3Cty4L/u3y5EpM/GsHKySVKmmSEeMRKNAkN010vTbnbQpNyA
mlxeobPJWq2QMSs1FAQYEkQc6dvki6CZt/0adIlCh34NrHybOebi/AG64MpFHv0FO3MSzAl4M46A
847UH1xdd5TUvDTcGQd0cFCXxXNrG6H2ls3VDWxqCf4TkSBXy4XoguG10vvX1+wC7gqSUwfUr6Xa
OimKlT+Rcn1GfAKocXKSPwoaFWTSoLpLb6sdnZn34Rd7T1X9djNiurRZONAmSqs0pfFyen4Xhv0Y
ZMkyipenovH4DK9RSPkZf4i96K5+X7+Bw/yQ7rdAupcmVIWaUBP82o65fmcrudrEf8QBNYi5VqF7
ZmNzXrIAugRpdW4hlAlWh6DM2jZ0KhquzCW4yRC0RZlqI2S6eNdZYN1pCqPpVNZXa6Y5nRn3MUjY
/GPMC2zXQu9s+tGdrD75/+2ywsVB/Ta4rgjysqXtTRgcgm9agdZ38ldmjQY3x0abAiDJ6va2oxJl
lAIDSZZ7i566rTpt+L//YdZ+21jf1pI54DawMV/RzpVziXgR4JFuF/QHZSeTut8C+F26NenBpjtB
0WTVWkfoDk0CsOxiEeiyJ0/vjeGDbT5uHOAtIysfIXWWVaRi6qweXe4d15Vuuv3Dck1TkW/NbmZ/
jq4Bi+w380cXd8XZ8FaLRiirF7kAvLe/lD05Wx57e/TZdqjJz351t9xGD1vX5EXXfz6lq0XsZ3WU
7EbYREPJDY9j6jaFq32yT3RSPSKCqH9r4Mzc7m8X1+M6mD03vDpzrVIWZizWUn+oH9s7wPWoWiZu
RFK8gOcnpufIBbm9uP2baAefegmBzHRv3W/V2jaW21lVoJQkkim38R3Z9M6sb4Lpfv4rSWS4A+BU
h0kVWvP1a0mq7LrrJHyYVIdeQSqr33T/l/fObxPi5+dPIT2zsyoU03mQsn1UuX/kj+13Wbsv7rRd
+i7w1P+0WxhOh/Nhiak9swlVRVnPETa7Uv0xd+NpKJrD66fx8ur8HtbqMEaBKo2hxcx1ZnOM0Cyk
E+1roua7181c6HB5PpTV0avsROoXMX2Ig2XwmLgGLCL76WiJS3s4lPfAGK+2Dt8TBvvlGfg9utXh
kyjQ5KCoASw/UHEd/O40vefZg3SVTvNr7Sk3iituovlzQ9OJc4DxQLP95cN2CnlzAlbHsXEKOHHQ
5nO1dwMvAfUgqEEdr91nj1b1RLPwJ4yK8b0Yv2D4JwaE5GENHpVSS8+nmTK++RWMKs/o4b3xGa7a
g6h2e9rDMsIRrX2ksfUNnfyn19f84tY6M746MWkeITdGQ4WrI6jeI1bnTOnOyLfKO5fMoMTMax0e
fYBqq/glk+3eRscXB9vAeq0/yOqPGOXA18eyWj6BuVBAMMNNQs2NhMS6TKU6S5XRjGrwnqxO9d1y
gqEErl2dFg75vX29HcGsbv+XFlcnE83NpKlCUyY/YD+ErRsfF0os0B8giOkLRNzW5f+UVfm9W4RF
Fe+JagyAPuCD6/zuUDVLVI/QFI8eTW+keIvI78Di277iowDoow8EFN0L3seneR/f83gHS1Mdtk7t
hZE//47Vw69seyeLZQOevkcreFNBKJz4zm65WmB/gHofcKX/+uo+30Ji4CIogK8HCRJQnutoUW5R
sywXy4brS3MX1DIbaXQXbQswtmqEebKDMA+0Q/wPion1Vm3QXZxKuaeJHa0VxXbZr1+M3T8lXuK9
U23tWnG3Pl9RsvVokQuwFRXWJ5qP8wukLYNO1osKg91Ju478wc1P5j652sxmXZhCvIyA8WhIwb24
gZe8t81IbuHX+z7y2CSX5bNoCPge8hvnQTS5gz+MPsjy7vWluzSnzwyvvMyM3iAQJnThxif9u46m
tO6oPWjyrcwpKf7DHpinNYRMBjp32HrpELVXxxL94GKMJuz1o+pZyW3HcP/CkOhuBXcl5EFevJZa
q5QTLQ2qf4JO8l28Sw/hQdDpyt+2Vm5V/XgakLia0TyCbwXWlVV8pitqR6lfrqh+JD9ChFVPgpLS
ucssN8O7RR+VXzBtiMZky1/gWus2KcVfHnhwZiyiLgDNggFqdTdaaZ0CPuwlMPkDJOqiwWE6xode
SEMcoqstnM1LZ26qmGOnAqrkztDEZj47Fk0BOYDW4ujsW/vwLwbKfp/dEaCzTbfJpsQmfHYOMcih
cBBoNETL8srg0tVZM3H9u/rQuQpsJUF6u7FpXhx1Sv46hDkyqyiQIatrkLq/nS60eUNxtPhyqRYu
FQTH7WTHjzTORl7nSOFKshd00yGZ9I1N+/LyQMsQRVK4u1QNxZg1tLPTsmFy5hpF5x0dOAvaWenE
g7X20g/yh3hnvTXfLV7ozYUbvwt2wwR1ibflx9cbiUYLodyFqCIXNa9XYxXvhbIeD6ZmkK//rHxv
aAjIDzx5rA/SrXTIkCSUtzIbKxYx0erw3OJq6xqq2chmEWfcmcFDE0H6Ljeu8z19C9x78BVUrBaI
VY3r2pO87JN8Sk9008TRAQ76Lj02b4dHobm0dahX/E3is1gCExEz2L0I+9bJqgjOGzVpE5qFdpPP
ivhCFZSGtpPupz91H5hjw5FO3zj3Zu5u3nPP6yhYB8r5JGoGFltQq622+zxkk6l3aK6nH8GBA8UO
D/JnkXPcDlrE/J6dLBUPCQoFGjMOlgXZ3spUnrTUMWtd5YYLjy3iLkKfcXtChVd/zczK6xt5XkvG
oPE8qOxgVxqUwiSkgWFS0k9N1mW710/z+jS9GNbquTQViZQVCdsqi932utvPO9I/+OVD8S7sebAI
jbAoJnTPjlxyt/Un6bS5isJjvDbm1WEy0iqVrJapbXekn6x9fXDAFsy4SVGz+RMZi/W2eVpLxD0o
wMHOSDTBB525ZWQLix6fDVrft+jzBr50lQO4zBQva73wtjiG75c74Cmzy0V4DJCj0ty6c7dkklYp
G6qNYk+dfccqpCiMpAMQwHe0O2WPCzsEHG6/uDYOs1/vNa87OH66BQ5btaO+tLrayVXaTAgqqCBy
j/2v7jS8cz7rV8Z3+F2ouFpvh09CyjH8MvFg1t/Vp+QISDn8DDRgY++tb8d/Dp97CkFy5mHtRKeQ
eHjp2OvDnpaO7KhxGafeZLiwqtqfh4fUD+7ibxsbXozuxWZDmMpUNERlXhASxlmTguV/mnP7oNO+
6dz1+8VfToB1nrg30M4k9k/3IqJrr/qd7Dfedsbg+YP5aRHoJCNFTY7fQKBPfb4F9bycjVq1Vbfr
EUVUirh8U5bSQbeGe00rk6s+m2Fq17vvrw//wugxC+8cvhNhYG111BZ4u5Bv4qgZlRPfDOWgX9vl
UO911KvfvW5qHTCL5X1ma3VjRXrbDCQjhMeMfugQtQjZV4iA/xxXy+UJ/ffInrjizs50ZzhzYKXc
yFN7bKcMmohhp1tfF1KutW67idNuJLRexACr8emrOk0b0i87EKkwvsSE5iPbo9OwS9tTHLiyL+CB
m7lBsStWm5cGOSQ04dihGmqud00Xt7C3MEgeztBiQKWUe507oTLTv5mP0cYIL9xFz6yt3OTcD3oQ
DQywKG0vDjSiueRqRFcqszcge5e25fm4Vo4Qviu1TnvGpRbSNci9z5ZJvlgdza2yubjOXptA8SFn
u0SyYbUdGgwpcJmPj+hgCgERwBcL3q7aDXBOCtTV1ky+CJPEXjkf4OpaHxCRqYoAu+0uCd4ILmeR
5RgVP8z2Q7BbPAVnb51gHekb90HdpsZYPQyeDuP5B6zu+T6h6Aevi7jyovcKzSh0TDyEu4rE0ryf
b2wQNrvN4HBru668jRW3bT2iq8R2nXwLIluAn/Obhe26TH+iH0Td2rArjxOnMTxeIR4ntr1U2jWf
q95TWnj73OV9eudkng2FRYEwMzpJjNpvHM+gNrHcqvM+epxo//wT1fGNLbcmNQ5SYyqDmknokNsW
V+w4gi8S6qu9T3HtaJ00t/Ci283Hpzier+x1a+WfUj2lN23h+I7ess/vhAdu9/XNtBMZkm2yrIv+
/myLWSvnZC+hVMVgRNxOnXaLAfa2OjXxoVA+GdZHTeu8SdcOZibtpPZDE83H16+bi9NMBx5qD2DF
X+DEAy2ByS/Bury8UYOfRm24aQDuITG8PFPc141dOk06dWZ6dtATfpHADOZ2qk1pQWNb+lrEUKUX
W7mZSx6R9waSd8CJUUhdbWU+f8j1kDAF/u+HIhnejGX7aYmTj68P5MKrBtIxfJMGpRM+anVCY71H
tkUnBIvTX4v6YyocV2vpIR5/pYHytWyCj8z1lhO+dExJHwDRRjNFZPGeO+G+VWIDelSxMeO7EB36
/kr++EcaD5ogDUHkXf4eCtFtXNqldTNIGdhPqGLAd88t62PYLQ78p67V1HBGpn43mBv5kS0T4udn
N8zQ55mRp0TXZpo9Sor6NqWd5fVFu3ibnA9jNYG0I6WLZT1NYJDzdIiTU84bnzREtAcl4ryDVBus
nTHvxFtY5NM2PuCSazn/gNV1ZnexnnUKH6AfFgrrkEzBXu6rpRt8Dj2BF9iq7V463ecGV9dXpkTx
rLYsHFAIm4y5ctca0q3eLicoQg9ZuXlhb41wdTCGRhuruMHg8Jk8S/pRiBoJfT27OSpeSVFka04v
Xl6GgnyRQne56Cd+vnH6Xh1h+GTjCOhWX9NAKX+dul1Wv2lauDRvVCBVpJl0Pz8p5NZ2yvCNgxJ3
x4E8T4sQJqRsNKX8xbk/+7DVoYEUVU1G2JfdZmkPZQzIZTKynWzXt4OlfjCmLYr+i2t9Zm91gpwl
hztYwfVBKX+YWpQA8iygIoRHLxSUDrP2x+vbWazl+qLEE8GPSQ8a4cjK1451miV1yVp3afUuNMub
KCKl1CXqcTSsQzZBZOKU/e51o5cc/B/K01SDDIg6ny/3EKS9PpTUgaNoiPdzD1eDHc73CNR/+yuG
oCzhzSur5IefG4rCIgHvPxLF99pDqJQnxxoOUzGcXjdz0anbv82sXELcLlDYLoxnVh/ymafz2LgR
VMhT/vZ1Q5cmTkBeDRKvorq1KiMkRpVIs4GhPETzS79VYD2uls2Klthl601xbmYVPZlpJw31hBlx
HBWf9PLXKPVs9JwEkLLc99vEkVsmVx7AGpNUiWcxsrbwdTn40I3yZi/PpXU6H9fqNFcdVfoBfkrx
Enmve82bhRczUk4CDq7tktCD4YUX0JYDv5TsEf2dZHqoEL7s42uWoolhLxd2g0N3r//MTEBR0Nhw
R42yL6toDG4avTjYM6MrV0Lvdg0Z45NRZQ8rcx7uG/UOFu14J1ZShfmaZ8EpmdHo3nz9XPJj5yNe
HbyZNlS42DEucPfV/XwnZ9fZdyH/Zxzye+VxIm3/oXynUuc6/IUjcjbs1VmUgm5sdXg83LLMjkqU
+GXbHiDr3+glvLhfz8ysLmUzIW/cFWyl0IB1Spf2hr4VaG9um9U93AVDLU01kzh65WPXeyL3nt9W
18rBdBPIJNHC3OKWuuhgzoa18sytSSmrmTEZNeGt2i7cOgD2yq3s78W9qRLg45NFH8hq9iC8V6xp
wEyR919b23CNsXgHAZU7OLP3+n64uFBnplaTOJppnMV0LLnJKO0lYFGO+k9moP/7jHyz/e//4s/f
y2pu4jDqVn/879v4e1O25a/uv8Rf+/d/9vwv/feb6mfxrmt+/uxuH6v1f/nsL/L7/2nff+wen/1h
V3RxNz/0P5v57c+2z7onI9CEiv/yz/7w//x8+i3v5+rnP/72veyLTvy2MC6Lv/3zR6cf//gb9YGz
2Ra//58/vHvM+Xu3jz8ew8f2+2Pz4i/9fGy7f/zNkP9OhUGjfwF9BfTZxbt4/Cl+omt/h6jQoYgo
UOb8FEPoKHTRP/4mKcrfUZMRqueUEQEDiXCxLfunn6nG3+HjRG6SFLaFmK/xt3+N/v6PG+yPhblM
mip28+97zgASJWgn+Ar+CY5ZXt1zcGEJKvLQ9ujp2GtHUdeSDtt1LRqqnheOnyxRPxM02mirU4Rf
+cNWrWVj7FLLo4BbFq6eyNVieKOSx2buA0jPkswNlcboM78i4Jwbtwz1QrobAzW0D/YUGl3rRiMM
Xp6B0sbXpjCtR92Wup8SUSJ9KHE3SW5cDGFxSB3VqqgBh9Z1BokpLCRN3gX7fnJEQ3zXiH4ktV+6
D0MxRRP1w2EOxsmt02qYFDpOZ3ua3QHW/hjgddWmSeFm0aIvtVtBl5DnrhalPBDcqkjk8j6eiiz9
FCJW0ZG9RJajhSN5nJCoR1htlCHySJuEf5kMhSHXICD5EWM18k7w/NuJkqZubS1DhLxcUtRS7ZJ1
naGSiGS5RT0P9scqvqqXKZuO89Cl+CIjH/V2dKMghQrPjXW5H5x9XoeT+XOJa7tLPC2q6jpxiaYt
YzdVzYx0Q2d2xjFulAJ69rBL0+p26qXGvnJyu4yuEBLR5NMC4z5ED7Q3OjCq9F05unWE7sdVNBSl
dbSqEV2CqtRSoq/IDhClT8px8IN5RpmYHh79oStL51SOpnkw7H7+6PRD6ldZWUFl0qsGtMBKQ3Gj
S/Vu2CWquuRuEE3hrZZm4xH25/mqsjqYkesW8CCCAdVdWVvOtRyOPXw2UZ98msdOBl45GJ4ZBvbB
aaXGG5NBRn4czrNvAALjfdVF6o1UyAUSJnPGwg1mU3wtMqIBYlOTImeZxF/0cqYGo9eaHdwUarfc
jklFBdkq4jtrbMLMRXiguBrGSUVxOrYnB/i9aX7lLWJ7craMbyU9GG8HQDT+mDvGXoEAYh/ArsJL
tW1BAUiSEc6HEvWKyJebJU9diULYI5WDKfSsMTJOtaEP3xQT9rRESZSPyBRNd/1Q6R9nNRtzNy9s
2iRGQ08/ITTDgSnnRoGvSAvtyW15KBXukDnNl6wuIceOzb740ArvTWNMRe0ja7rhLmx61a9RWdkb
ZlJfSbmmQiGaqiigKMFQ+mo/LneLDRmMI7f9u6Ru5nuUYOrG7ec6vSoHBaq33FZu5soC6rEks3PS
BiR/OaFKsTM6M7lfIkO9tU1IoqxyJMzKO8P09DCG51axQldV+9CPu3I49hS+vgaWBDHGbFT2zlHa
ZpcXxTRfy4hO1X4Vm+YxD6vlyFzzDdOs9Z5hhoaHokp12yWz9BUCW1p7s1hy7gI7ikFEzwn53bgb
4w951iKLGwyV9iWN5fEKgQ8wuMz3fZFXFHvnbpauA7wPSqaakY5+GNvJl04JYFpMI3X8aphRe2U3
FAl9e66HABCrWb+NZm3qDsHQ19SL1TG8lUs9uouniXy+lWey17SORONE2pmaV7bG8jNxQlPzKdoP
lUu3w0iqPUlkdDBtqS/ukTAmphn/P2fnsRw3sqzhJ0IEvNnCtGPTU6SkDUKiRvDe4+nvB80xJNhB
nLkxi4kYo+oqVGVlZf6mM67UyWgnW6jDIPkx0cKy7DEqlV1QVNEvamg9zIHC8KGiYjFzUIyuusqM
VKeazbVSOVhoYFvBfZGMNBNrFaX0MYyfLK3oH0uIbYSKKHDCvFDPZRJGz/I4ane62RbL1/Uj5Nfq
qtjJfqfv8raS23tdTcZXo20HxsWca3DjMZnOqKtObotrHM0ucb6zlNnaQ8LBsCsUisMUGPHDLIzK
L/wf6v3Y6gW2Q5bWebSQ1GOspfqNHpbCT5yiqb75pnEulDz+Kxyi1LPE3gLqIIU3WppMJ0MJtJ2G
TR8eMc3s1XVsHEpznMEoCF29K3Irv0n7ubtpZ6FM7TCSI9xxKBiMdo81Uu4ISFYbi0+Tvw+sXHI1
/KJvckkALhj54Z6WM8AltRj2QtRY2CI10vjLGgKww7mencM2kH6FqaHuNFlp9ko0Db9rS9OuMSuR
j75uRFc+sfpLCgMcDxr+FcPO/a1lBkjYyhWiq2U7XwXslyuzlF6VzOQnBfN4MoIQVb1w6NSdkWaV
G85iceyHOb0NY0R3M7yivCCc5XujmtixaWKc9FGuv/ZmJNhZ4Sc7ZZrB1EggmrTIEg40ipVHMVT1
10gtJQgtbVa6vRy0MdVHvzmWQi0e9TDuDyJA07u+wSrbHkch+ir3PIWyIrRcNTBNe+zYnJ0sI4gb
FMRDSU7u1UnNvxhpLN5pvhY++YMxOsTN4Es/1eJOjfiOeVPGGBnlrTeocb3jSKax7TcZFf+pCATu
njxwxiYpdkmn1DdIs3cn1Uz7pyzMMi9Nqqy0h0lIvDJUeEEw1n625BqN3jDS3M6fhN/wEnzHCEc2
khAgVKB1SLCksvYNGa4xttFsqB9YefOqCqyhs/U66++pwIIGUsHBYSsxpV+5GVovLocqcizT19x2
Drpzn+aqi16ZdQwkFTuIXhPsRCqj21HT+7OYmrTorFp+JBfgsS8a0U4fC8nBCllwZDKAfcJVcm6L
BCFKXkHxU1VGtBuqXD70FvUxU/d1TnrYfA8nM/kZxWZqC5Zh7YWgEbymoB+SZQSUdm7k68EqZBeN
FMmeBj3fZV2TP5iFWh+ysWgdXU+Dq8CfMnv2dQUbpUZ0QuLMbSZqxZWCPpQzCGK8N82hcvLJTPdZ
4v9IKjV2oli8Scu2cGPN9HdSX4ZOWNbGXRhr01d9MNWnRizBfWLDtQumQXFb0qy9KDTkLHncuUUS
mphRzhDy01Lc1U0Nq0acZa9VIxDiZVw/oLQUvwzDIB6sNJa+j1JuwoTTsjvUj0HOzAhj16zDtdoC
RSsUpX7Fqka6M2rev0EdD88iCBnkPIF8tuqY3sm0Ka5QXGxs0QcHEXThbasLwz33BCe8a4QIq61q
PgqG7F9hT1Q+YEqq7FjBaFeNTX1MKqP4QRYae0OqRm4w8MnVYrQcJK77uwL3mL+sFkHIWBD73aiN
5DRQbnalorZOqLSpi/Oo9qtUM6uxB2LwKZL1YV+JuXLOldKUPNma2rMMit0Nk1G6I+XA22nusBon
cyz7HRccm10Xi5DDUdSnrpW1n8kgdveiVUnnuM1DpCHVAPpQneqvuKHJj9ig4ZkXjeFXWVANj+tq
8ARLqd0kHqo7cW4ILtEk1oGtcCk60dxVboX+0qspNjN3+zjs40nvrkSxjX60TYIZQ2A19+iadPR2
8s6TBhy8Zj2KDqEpildWaUi7rmhkpx2Cmf/Xkr6aeVJdFwCmdpU+C+dhVkqwOEmXfY+1RkNuNJ2a
B0nIMCMzkz7sDn5VydWdqsWTtKdYO/puQr3OLQspLJxKD+Jgv/jW1hiMmqHoKm2lVF6sFv53rU7j
a3US/EPgK8rPMJvn73NSqlelNCKKn2TW+FwWenKFwxqqIZas3ZFy5Vcp53JvqHnktZJYe0NeyrvS
13Aln7oS5pc2ccbnPM+9cKhLF0e66dCEgbJPm37whigbXiRSIFtjM9q5qSdOFZSUhtoh37cAdfeK
WseHIevF/VTF6pdkCiq2R4BdfTUk920y9XYklpqDiIruDJVuuWlh4ayk9NrDJE8688F+zTAjHjFh
lNxx4XQO+u3VXowsCQ57bJyaqAjcsRH7q3bqol8Vp1BXhMbN/HLwxBbIXxArNYbLnWZXsZTDoJbw
sGhG/6FFDOsQiFoDrrNVPF0L8usQvs9tEwWGJ2o9mjzFaLhqlQWekA2mbld6H16pVjCfrVRudl0K
HMmexi47EINMj/aldMyyTDqaqZYTCgJKw0VaGvuklpDqG9u2d80h0mBgFB1hQa5SJ+nM9DAT4fZp
LZbXTW523y1MCtHDVWZEbWZJfhXEpto10dh9C5oiusq1dLzycWg8aJU4P5SpAVYmHTO7xlDPyzU9
Ql2x93/HsQ9xSenbGdclDbR4Lxn1F9y/SjeftezYF1J6Ixp9CTsuG+whGON9Vo+x6wtJspvmWd53
Y9Gw+k15VKQWTc+0yMCVU29x0q4hi7TkBW7WZa6m+4Pd4IR2MvqoO+Z5PD/5Rkjc1MiLc5IqY0Qi
Pi9/JEEiHf0wrrB5nGn+ICyzl40ecQkDBmAxRMlLJsbqaTaL4CUbBtMzrWLOjhnwrxMryl0TC3Ga
PkgFKAXbr63wZdBDLbenCj1qp1Two+ynYn5JEjF3lVlRDoZpii/TLH8bqlC64ioV9lllZSgdd013
p0oiV0MlgpNRtelXRDZ1a7J4gHS4ce1aq4UvoZjP9xWnDgl6IWMRUnraEqy0If6OJ5N6Z5Zh/1yh
bGuPs4VeBsWGvRabxndjxj4wz4OmOsp/XqmaNOleluXpdx+3vta25nTsPcOSyts2bDMP2ndxlEoN
uORQIZnWWdFfXArli2LMxg2MPD3ZjZFivFhtK98Zczjy5JUt6bcfmXwYrhNEuSreYiGfwkv6otyV
g5W+VEOrpaA0FLPcl5EalW5AjLdsbU7N3Sha86nSwvkQFoG+ryIisBHJxmL2WE4kJWVXYkU2RSer
mju0nVJzvvGrJHBnpcKNSbDU2Ed3ZVCP0WhEr6kySa6sR8ltNZl+blvoPeuo7HbpIVzSpNyaoxd6
kcVpqAbUqMyQbA8IZ/ktxIXwYPqWckenUj/k1SjsRhR0Ae920VWBzJrbB3XzO4tVoGGhnrq9YBav
+thHZyuEgeXQmU6BZNZsCeyj0qcxjZMrjPTQQtQC7QpPbjOgEJC0Hv6e05kKfjDZSWuYqG3LiXU9
JGV9X7ajcVfVrTzd60FVCrtILxtHqJrhVmoNznmptUC12TqnvOdNCKGHYkOHtR5mnrGV3OAJPe1B
man5jjK+JtyWjSm1p75seciVadVc9ZLp24IWqu5YCqUn+B3UDV3Nj3WRSl6rW76LMWLnwb0VXX/u
l9xQDc69XyNX300G3pTcFG5dzOIjFjrCgeDGu7NKqc6YJjunkSYvidXpSi0XH1By9wNM7pwqeRpN
d2YwZ7gqtwamh2I97gjDhWmLZjIqu2yh4nM/srtOVhlpdz3H/ZkUffgqWIXxVEM2P0a9Zr7WaVC7
gRyMXkOGuI+rSMf8lGeiOkXGYzBo8qGyjPQukCbrvrdmQ6K+gLOhArN7PxqBcWQrqzw9pdnRmtJy
gwayVTFGqSPxKsE1mZewKy2BpjXS4W4aEl/DlaSPZadW1foHpsOBx3uuPQl6w84GaXJjqLo5OqNe
qxZhVAmSnYqsu+LKWj/ca30UUKUqNFtKUv9J17L8EFN/ecg1YdqnEvRde9It9JrMIfzlR6p0bn2z
sou+f6gjBRZmWtROU02HcZpNqk1C7iQzYakpqHKkhX4tduLZKrLAxfY0dvNWeAo0SsUq+kg7adDb
3K6bMd5VJUTLoI+DM3ly4JHMpIToCjV2NU3PSaOl+6YZc0crLNU1tEb4MWlq5ElV0Od7qqBh6VJr
6o4outQnTWpL0aXaUVCsU8ndwRCoU0yFbChRu+pNgEQ5rlLcennuVFGNFEdbmubJEKz0kJSjfB8H
CRYXogiUdT9wQQmHgHoaz25VTfdKp/onjDiSwRGpPHZOG8/Sl7TTpB9WLQjiUms3zhNVoLOUoDln
y2Vr6PaUyz2Q+773Xa0POmxv5zpP3KS1NP5Baj3xZPTv/dIYv0TCMFDdiPXSlltMSeXQiI6BarX0
4Q1j+jpl0VQ4aWTEiZvG8RQ6YEbHcxe30p08+elXQRn5soOYhg2nICuqg5zl83yLKeD0xSoCcwDG
Go4/6zjqnqZMnBNXBSnwzD2r0rVT9PQBE9rxWe6mcqZPrWUIHGL/q+yiMpHmO0mteKH0k5bo7K0y
PbVxGN9azdg8tQqqoE6jV71KVpb230OMCu8yMHtXiqDXr0o4CJ4hyPHRlLJ8P+DL+T2O6+DQZ3F6
LRn8aJsAI3RHrQxVLJMnCglT1/he1aXGKxl9chDqMTlLRRC/zAJnzRZiffjVzbr0HIuhD2VliqIn
sSMk4+U7t05rFvTejSKk9AHF5pxQAHcEnH3PvMYSxdFjfRQdWc+oWLezXlSeksrTV4H90F77TTFV
p67XGvMwGAPETiOaTL5H5cvRvsQUF8fIqm2bndBbepXaotKibkaBPuy/Fgl0o2ejFdjLpiWoE2Wx
rE/3Im/z+KFR0Wd+HDt9Ul+yICUBscVqKgjBZRBzH2EN2ZvXSRhWN0MQieohHat+PHZtMCWnpM5U
jGSZq/BqlJ0Im7WhRhF8ww6ikqC/1TwzqACNaLPcimom9/fAOWjXq71o+vdQHrvoca4aUTr7Iq9o
Nwzgd9pxaEaUrHyjxcVG0NrsLgbs1bqZOfJKLiDcDych8WUFEx/JaHzVzn0IhV+QjkeDyMR9Or/z
29rEukEuw3rfYC7NH2vGjcwtISv4Oj/F2H1QM/Cx8CXeyLl5CgbsSY5zkhAlGj8ZpJdSSEik50zx
vwpqWGVPSAy2jBm0WfCS9jwAvCmq9UNTyYTxdtSpwbM5G/U5Glo2MULDRuf1Xd1TA+21MNwvSXTm
ZmmV8cRPUZiwJYoq7Quv4TE65bFZK/zaEfd4POozan+OhbNu8hgA+I9vu6LLwnvqJYJxkmtFzI/s
nWbyJlWtniIxEXy3UCu93neSJDWnHJeR9NrP83b+WeVUjL71Vrt8o0Bb/JJdcRaG6mjEdeM7uNVr
8m7gTw7PJkUC/VoeeSneKiUkXFcua1qHdmXSUPF8eYhmKhYSWcdk+9osiY9W62f5Q0VVJ9gVgtJ+
fdN5+ldv560B3lqAmGYOkAg6Q3RysFGBY/0e66GnJCi0933Hv5Z2/kn8kiquOqO6XS9daDC4mBAR
XntnRsLWL2+NlCtt8RzbRg2tyC1Lu+f9b1mhGabcSsMk5rcs8FMpepAh6cW3iSPtA80TBre4i73y
ekv7/n2r8+OoK3gDHbgyIyfH6DiFMs/57MWtRX7f1/84xApUMPCWLeeBIWpWVHVIVN30SMUBqnUJ
d2lRRkUcBKQWAN/wgC5acwRYfJ/dqgdh0xtk1SD/+GtWXTUVocbOiFjmxmueed/J/wLjlXzihWW6
CMFt8RDed8j/PSbEO8j7In3IVYe8i9TJDFtWQA1H0uPDPOeEzKfPN/NahPlfG+g/o6ytLtQwkyJz
+ZQLOwr3Yu0Q30ZfykP2dQC7XbhaZcsH/6bNN7rlK3jlh+lJq1OU5a1ZdTMDa4/iH3+Zbj8ftJ/z
S3Q97Kx9/dA+y262C0/GsElR3ljaPyDrN/DRyKIeJ1eMrYgJtTwanpbmVP3d52u7NcrqlBjFhG25
zyhBAuGu/2U1rzVmnZ8P8rGzvASA/36/1Tkxgt4kgWAQqr17vbLuwogCp+mXVzXXhVJlDhXPXWuF
7ufjbm6c1ZHouL0teYk84t6/nn7XR22XQG03bhanMo/EAn6XeKVuaOgoS0B730lf5ruIFCJqZRnG
CtCBh6SvmAXzbd3mOdwPTnsuEZ5JDpNn7FKYJgGYFbxuPCCce/k4OtSCT4smpe4pr4VbwbqfDpti
2Au247NftcJ+0D+mg5XwqxYcW38sodpBfL9fHIl5lXniWT0M58wt9+rD559h+byfDbwKEoU/BWrb
cGdSHHfM5Lms1K2DumzTT4YwV1BA3nSzNLUMER+DA8XhxXBEt3M7u8vvx/123JM2FtNcRYZQibRM
BUhASJp3xY22o5u/GHU0LuVzoNbaaQFck+lvE63fw4X+HZT+s7vM1XWqVhMXGzZ0zHURgfPqY3+b
ugWIRGG0qfrdGKfC9YPNgLSiuX0ceBUrIlJnZTJZ5MYrySKgd//NmcJLgzY0V9qWPMwfEuJnn3Ud
OChg0fJgqv53/YQXqRvehWipi47p1YvRIEfLQODsbyIPHUDhXnC065hDXuA6D6JQgj/b3C0G0dpf
yW4R1a1ePt/cl3cClpJAhuHlI3vC1nwTp/22oGS57AT1Hj5Vb0+UKyPHuIrQtvZ3/iO9kps4s1Hi
jJT/wQZqRbb511d5M/7qWCe84soQS8s/x1p/XoA7qm3azVPm/g8O6hdTnjejrc5y2Y1yp/Kwc+Q9
7jfxnewlJ1+w26vuW3XObzQn9KzBrr9vKzRfjCL/HfmDYg7GeTyBmWdPlV1ITr1vbVxTa8vFv/OM
N0OsDvXYa/lAj4ylPIV3vJUWTdslSI6/UqhiKqTV5qnfy4eI2FLwrMG0YIHZ/7+SKkQlVKBOF0Tv
06SremmJl0JJyfp6qu+16PnzXXv5fYB8FZBDkLiwkN/vWhDVolJbFZmNXVMpo1xPtqgfxVvIDd8Q
DNlXZ2H/b9L9QNX4ST9sS41ezD7e/IpVKJto4lB35VfMRUyO8yxnnasIf23M9WLAfDPKKm7NcWiY
1cQogyPthJq4pb2YpxyBKZwCr6rrbN+4yZOyLx9qB/Er6Vr6of5sn+uH4tE4fv5bLmYkcLx1nkSA
Bj5IcI/WXLdzX/B+RLEksvHzNAGUIzmwiGzGkRN8mzMXlyIw0JtMluWbrqPp27FXkSLWqANKKWM3
+N4mhwRRdR1hLXWX7cQtwPWfDfTZYKtAIVYiEI2SwfpdEDmL4s2CdwaAfMofzTsZVZL4QXbFFx3D
8tizNjUg/6D/P/kBa5EhX2whvaNGxQ5fzjDB6laH2h+djKeFhIrHnLMYNra1zasM6eraS57IyA6L
O654KrziVt/ICy8+hDHPkBZFCR1Z2lU6OgqhoACnWz4AojgUnf76+wKVTjIaD/0+hW/nbF2il+Im
4iioZEH6QDp7NWhT6mo4t8s6NKYzmteZWO02NvXWEMsBfHMFBtWox0P9Z6mjHyDcf/3bS4LMfokh
22Lry+758HHfTGp96aZYhEpGzqXbPQDepPhIrbN8yKuQuuGVlVFerMeNJPNSyvd2IVfHx+oBXWYK
Y3b57Pnqoy7cStIXQ7qO22dd27Cl31rS1fGp/WhS5GX3YlT1ClCBho30j6j2fycOZCzIWSMutuh1
v/9qTW+2aRQzn9z8AhfCmK+FZuOauRR53w6xzPLNxqiCtirqkCEmQ7SVgnKt4lYw1kwh37q7P2KK
TYwMF3D1wpP9YOpVyHKmlyAvHfEUHKCQPraP5IFkYGZpW152Du4Up+KlzkVT/TS+bUqYXJiqBqQb
USAoezLW9u+nakwj7bFgXM52coPpYX3bFkfB0c/jaaD4o3zJv6cjxC67+Gey0EvSosG2UgwUCzRT
+pO1v1njFC+zKcnJFkz9qpx+TeKvjdO9XMKrs4ae0pKKaAigf8CFZ5NlJTEEYGepa03XBbJSbd/x
fsYIHvcdkCxb33LZeasRdYw5kVpHKw7l9dXpFgvapGpA2i/u1b32qp/mc+5qP8UE+cI/mpB2SmsG
rb3pUDv+q74r79P9phjRhXlDUQK5qGus7AcLp6AECmVZROtB3SEQ4y16WsXrlPKskEmtN3fQhR38
dry1PEBh5JY2JKQpbZ45CqbX1fgzBJEiOorG1aUUylmaio2E5EIGxqCaLsN5FJUP3BNdaMq5L5lk
pNxP4V/W3NkJ4I3Pt9CFs2GoqMwoNB10hHZW3zOfRL+rstCnzyi6Qf+Q5rXTYxAQJv/wLMCQ4EuZ
gHXRSIOMvxpIAvxmtVaD6luzm2jBpo2wMZX1eq1HWF0C5thqYAaL1JlAZBdK52oSt5svb9w1H/LE
ZRzk5LCrhKtpfHBD5E05Uh8zKSB76klxeWShbZnZ5c/e0dHQbh3IYvk1GtogMD7/WB8elH8PbSEZ
aJKgqmtZPV2bcn0y5pnqleiISKUjF2Gx6a3JDnFi3xYHWR/39YCrW2IA2t1FpThTRm/P/VG7Su7B
jznTTvIy6X9oSFz6hkTL/0xwlREZSVcCP7OSZZf0gDvK4L4NN6Lm1hjLkXgTlbVcmiKQbrOTpz+o
dtpycDUaWw/FP/v5baBcr9xqv6v52At6yihLS4eybUv54UdQeAs9vMd7GpdJcd7RwOpuk90Wt/BD
w0FXiIzWcuXxZuavVQIx5h3UkL5Ol3rQcYzcYUQtLnG0vd853TFxZ9MbDlth+ePC6rS1uGRl8OGI
vq6mPItKOoL8QB5iyg+ZEDtt5aPdNnufn4Llj3m/sggZIirIs3FRzV3rQzQJt0LWZ3B8RSTA4LOY
JXCrqfK6+TnIpI3j/uG1xFKiQybLisT7AP7VKntIOh2ej5X2jvk9evhan6MfmOigScq70CtO8R8L
BpzgyKaxbN4sOFyINgzPk1RByJ58cD18xBM50WMA84Nj3WYP3V640Y8z9P6rRVMKUBaVe8wF7eLl
81VeKcFqVDh0bOxNkhiYZ5h1rI6Jn0R5WfQZFXLX3CtP8kn1ovuf4m//1O2La2xgEQnT7eiXfJYR
vG42rosPFU2GRyYGFZDl71TrV5up7uJc1cuI+4L1xnevgFaKcqR2L7HSYCSdch9uqYIs0ez9zkLv
WdSYuyWTJ65VU4W2gezZF/R0kumrL+D31yFMH8gaTz9ycM26zYfiLEB6E+PRG7T7Vv7SK4Y99SB+
AgXysuYopmCXE5JG/L2SO4LMb4S7D7Pw2HS3gnAuxF9+yGu7jnaqeC6jzBtEih91fyiDBMKdfJ7F
wW1SeGWLaGhLrtGIV6b8kPXYfVCnzOTuZEVbpkTrPEBXmDovX8R/SVXlhU75NigC3s2ycgbiBl4S
/LyMC8Z0nsTHMN+ykbu4yP8d6UOxMEAidYgt0QGADavkWMe6+/nW/XhmkPFCP48Dy0XyMUkt40iN
6Yj23FrZjxHG0Q2KORl1jsVhvXED5Tw+q7ttd7MPAXA17ioDGdtwofZI5AFz5ikZ4kZYSCEbtP98
fh++FcPwkkEQCBQsGdUquIN3a9XSZ3phh6SvAI9kwhVSp2TVbgn5fqiL6AipLkIAPGJQ30A//P2+
MLS84z+Zeyc9ZzdWc9TOsTviFjCfkOMqAeEgr5pfG1vKDusiwnrYZRO9uaOxE+tGRZywEN61x3zX
HhYhV/mwldh/2Iur2S0f9M0wuRbMkIsYps3Yj8WdBOz382/1MWVbDbEKowFs1lJJWMB+13l572CU
uF/MjrIn7v7tp8qH6vF65VZxM+/6qRXn5YMdkwYxt+5LTkEtd6u9+tz8pT/Rlj/HNAPqPcy7X4Wr
qPZCn93Yolvfb3USslYYk1DjV6h7/5Tv+kNylHfpaatm+/FyXq3uKmxFULBHRRmxLFwEl4+123nB
YaRq7i5txuA4ufouOAqUzIczF/T2y1Bmh7y7Mt7/gHUpc5C6oRx4p/0pZZLtDQ/VteB1OzkCJP2/
2CEs3++zAdfpyAiEqo7/7Cf59wJGfvV/L5YIlPOolaMc90N9bRdZrq1P+gfK8dnIy1K8OSxTXgxi
EpmFkxVwblKsL0oYp2EIRPbYoSQXqeO+KgtXr+eN3bRxTPVVEMoqHzbCsqdnvNhsU9UDyBvyxq1x
IaouLgwo+aM8BjF+FQtqiDxVW6jkeVlgi525A0CJRRIouFTYGOrCPWFQaCaDVWAniGtoTjpM4AAt
5pOUv3vEVnP52zhnW4nrpZ0Cc0diDHmp2ay+l1CjWCcsZ7DfaV8n06WTZF0t4r3NV4zZbzoMB4sj
njvgzIT9eLO8QtJzQPlkuPrH1s0U/RAQfvNjVp/Q15MhbSsibWq2DgwYuHEbQicXY8HbIZZd9GZ/
SvrQmvLEEDB27cJWzEOCnuJiVaK6wj2N17NuSw5sRRd24GAf0o0F/5iyrua42kFtD7kL2f2e7n/y
kHm3/vF1dGhyH9v9ds/1AwBqvaKri6Vq9RCfjeXucsszvMX4WsGMMKV3Ujj1z8QRvuOo5+Zez5fd
snG9dCDfLvWy9d4sNSDt2GiXmc7p92Y6WdOPjVtza4DV/dH1OjyrkcktHaLoUPPEQYpVuIaXjXya
5U5XW9JuFzOdt3NaXSWtXBdIjzCn1vX3odPs/yPd27n+q3yur7Vv1eHzeV6YJoUk3liGRWGcuPN+
HdMwLuPZGgon6R86Kka1UG1sygtRjbI7Jj5LlZgC+Oq6UCFgViWofqeqhnshj56CznL1UtwPkTRs
5TrLIV7dEDyc0I7inWrJ+ro8lfoKD6expIfHO1n2qr3p1p6yH1GP+l8sii59snfjrU68UCMaqsTp
8jbuAXk20BPsBnf2IxxfdzpDCW4cGndbWeOlNQVOgrQzRMmlSfP+qxkqGPoM9pCTV9ejeC40En0E
0ctgK3m8NBBW9CoSnGhU8RB+PxBqEampleXoZEniTgaiJL5PWlGehTp3P9+JF64kPNj/M9S6wh2k
sAcQDuid0fJtxTjV2JJ0W7Kby6ld7w8MzLEVpc+6OMy8n08iDlyyWZc7nX9WMlBYFC0145761WlO
73Ih9v7ppHgmqTKj0YRZpJPfj2eROASwpEenioViX8llue9KI7s35lLZ2Psf1+/dUGvBOyUvInHs
kt5ptNExFiNHfE9UWBKfz+jjjuB84WcCepGJyesT5ndLZq2UXCfoiLTjvPORSYC96wDj2xjqwul6
P9bqdBVBMWUyxh2Ofg29xZmus+8hNsX4SHuSk3sY512HXz6f3se6pUa3Az9fy6LzyUyXZX5zsQyY
HSnk0wOIrexGcsHO7dW7xd6iOi7dasHdAjBf+G7vBlwW/M2AXTBMGYTC1gnS6SjxJFOwAwyN5h8f
LwpKuH3pNEEWjcfVvArJmqGaBkQq/VGA4iTiulmMyT8fBbl5mYaxSvXqQ9U30cpKnhKKAbLe20X0
lzL8CLqXzz/RhR3IGJRXqPSqeLusLhToVBA3rL51+tGI91WLkAGdkua2bbVon6aS8E+RGRj4KPAk
CE4Sd6S0PsR9kXY4xg9kjTaSqzf5rnLAdznCNbD9U3hCjH1j41/YEgxo4FxEjYhK2CpKFVqk99LA
rSI3luyNfkS5KMnU4xwFW6XsDwjFvyf337FWec4gFYOP+e2Ss+ZIe8ELcOcdN9k+20f3pouYh1s3
GHskt1v5zhL73sfiZVn/O/IqNoaaNlX1AJkrRZpqNvojXmCeaj3MxW+feqemp+eh0jeW9uMFwKC8
zxb7OQt65GppE5h7UmmxtJJPXVOv7Dl86QG2WYI7Kvh2q/PGo+BSQKG9KVFNZraIta0OHpzJOizS
tmWB6Zh5+DS6kG3LF0l0FpFQxRNoj2wA9y/UfCgjvxl0FVR0358trtPWQW5lp+0WhKL8KwHNVWNW
OG+MtoTh1Yd8N9hqTQOfKjO0q9ZRrWdrVu1MKLzPj7yyNcRql85TOqViCVvMMOlCiJNuZ52wh/N5
M4nVo6lOXqr2SBMEewQEXMkIb4pAcRL1OkR3UihEm4zAqS3VUVoIt113nCL9TuoTntmW65cpSv/5
lTpwlIHe5fMeXboHKzn6prWLUKiRYsNpoNAjvLGxHy/dcWzGxTCKhhLRZTUzJRcCczLoLSyCp6h0
X5WtDT6ZN7KLgvQvEVRy4Mrh7vMFvRBD3426OntgdOdBUgMeip2CtaQE2jBu5m9dbyDlAZlv4w1w
4WEKllSTuBh4hxNOl7z9zSWHRIGhzVA9nPG1R+oKpdyU6hhdSOQEycyj3RbE8NIE3w64bKg3A6Zp
2PUKcncoflXelOC7pje7TPA9Qd1CpFyI1rxu6NARy2h3rg+4Apd2TFWebV1wb+YPafqSyF8+/1wf
h6Dfj+0Gbi6AsT40HNs5BqanAZgbsVUp04dy+t4ZW+nWxzOGKQLXHPZlC7hmXWiXw7Gw0iSELVxU
D8YEYTiX7z+fxxIJ3kcKPIzwcLLQecBfaD0EfR8FNSEU2LQgRjQkF2XECmQlvI5T37pual+6UiV/
6477uHrG4iKApjAvQgvzh/d7ocRBXkXIpqAbjKRRUTxkAXTGfJz/IWZOx5H3zThrJlpi9Eknx5Qn
fXiLKA6g5eE7BdIGny/ixekg7yaSGizuratwGyIrJCYj01GwDOgxMDTnL5SdNgLTx93AZKgMAlbD
IVJco2WSdor5hkPnCPNuUWxpk3/+YHk/wiryJSGo60hkHlGMYFbRek1zDY1kq427NZHV14d2rdZt
xjA0TfXa9tG+wgpWeoDlpeBhKpzQR9l2LbswKtpR9OzBhuHUrC4f8U38ESdkb6QwKZy5e8n1U7vJ
R7g0ADEVq2CTvPQDbErx/dQoIsoqfaS/Jmb6HCqPn++zC0Gb5OzNEKsPFER6gj1YTDEPSxrZwzYC
Q3ung9uYe+JLd7WV9v5hTL4PD//H2Xksx60sW/uJEAFvpkA7kqIoyksThCy893j6/yuee8/uRuNv
XO6JJopgdhWysrIyV65FQdqB/PV/1M4Wmb2UQOGcQsALTDM6ST/F1JIAGDTv4ufudHtxK9snYp3O
o5wyuLp07xxWHE4WHcyumL4ZASyCZqJ/vG3jBbK9XM+5kcUGmlWY1JKtiupQrbrpnQz2Bpqqb3Ci
UifKHs2PsPYc0OA4pn/qP9m37CAEI8Z3drY5nyVMXf0UXhLIaAOy05ZVOE0faehKTc78fdffO35W
QguHooDSKLPb1JrhSpn1oxucZiMovvzlK8uoPgth2xUx3bqDOLjKofoQA94DJPwZ1WnIMt3mCF8K
urpIgkh/YZ0OfGCbxa58HL5s1ctW+vHo/SApjCYaACGwc5fHsaj7rOoD6jC1lTrRU2Omif7dTEcD
BtRcGrNwH9l5F+4UI7XSB91XXVutjnNs/Eic3yl0mubXNlb+ZGbizG8V/l/dQH6sBHWHB63o/vCF
gE5d/kBsS77e8C4pm+hdGPJKKEJXDvuft11y3YyQ5bVFmWM5ZGBUSLMOicpTtu69yqp2IILLcgsH
ufKotAAGiGqDyCiu8pWptyLkMMaWpDZ6Px8YsD22T3e8J+/0D84z3Nmihh482e9vr+76UDPBIkIu
b+aV0VozkEwotv0MFhemwJrwHpK8jbhxvYFiSIbNQ1mCavkSDFWWc+N3MiagGfbajgpblHmZunU3
rrQ6L+2ol/7g9FHuqzWsF0rfRm8iGE8PWWzhlo3SPevGSIdXCpuTkU7GiWTut9Q5/t3t3dxa6iJn
76u+S9Kapdbx+4BIqdGlz5RP/8LIi+czfcKM5MKIBa160ylq5k1tu6N9awbDbg638DhrS9EUB+1h
QXtxVTIy4j6S2lg4BkxAGSBq4CJdLW+kTFtWFt9M8wv4qDLWMpaPnQbv15fY2LqTrzNo6mo2grDw
N+pIsi/2y+j8uionbEgh2cxB/wvlpKfFnvlbed+ftKP91Xzq7oBUWIO3hShdXd+ZbXH8znKaqo8U
xczZxQpuP2pw37WOhoNUbdTbtsyI/z8zI4clnjJQTgjrO8Wa3pvKH6RxPt32OxFPL28lHiJURJkJ
AW6mLO9DR0/t0ZDTjIFRptsllD/nwYsH3WvV8G0De3UK+Wao9Bu34VqEOje7cJExRJPL8RPqGHWK
pixc2ndhMb8a6W4IdTtilE0w1AhUlzuYVGPkRCmtgDD8VBQBdOvp7vb2rcQnTEAcDbwXP7xiMYgk
1fRTZaI0bw/wvMHqJCsfgj7bT3NyimL9a9L1P8s8fU60aMM/Vipql7YXaRUMntPU2aS+86/2TfvR
+dLx5NrVJ+nR5tp2oeycWner4XztlZdGFxd0H0t2yNQHfY+ohWxPmt9pefUl9FHk2Nja6yN+YWlJ
V6BPWlrlLZZgi0WQsXkbPTSechLoaeon++Fp/lE9bbfzr0+EeBsjNmPxnBBSf5dOExa5o8PlSf8I
Orfa+TAoMjMYiqvJ5S5K4oM/PY3DRj1gbVPPbS4iilSUozPNweBNxR9J/pVJk6tvtfzWnjGU7jnk
jqIx+7V8/sNFrEtSRhdJvtcKV3Kth/CD5Ak1V+dv+32bmGB1UQAWHQXsMm1G8f9n8cvSi9SHS47i
rvpelu6mHr3urb7sNbifI36eLy6KAINRqT5c5zz/oIF9r8N7EO5mxjjfxn+7Di8RCVb4x96Pvyix
3HbQ69LapenF8etnI7B7CB09CEMPTnefRCiBxLqXS+pGlfLaJZldo1IP6pOW3BXwPZTCYOymBtws
raYdcomTl+XJyfd9wDX+6DUlNPlSbGd7KdXt4+1lriSxl9YXsTpBFWYOoCl/qczSbtJ+ZsNd+1Dt
mjdFdpgf4/uSYnoCl+hH4P9b8kIrheFL84vzKI1lhcQG5m3Ls5+bHw09mVl2oz8JUqXMh0PHyIBb
BFQ83gjuK5fUxbYvTiUSoFUTRRTbs/yXPT5Yw7fbO3t9QC5XtjwgsVFFiSL+vl96PEp3liYdEyt9
farOMpBd1XgP2FdtO7g2tUot2MBae5MoX1XzfWVsaJReh2qxEg4iZT8oGZaNurACsSOprMSQEv1e
0pXgvlQk6zDMX4b0W1tM2o/bW7f+af4xuDh7iMCMo1pSCKZq+jZJZjdw4o1tW10TEzQqxR9ZMZez
qmlRNaGhd5iYECu465EVyfQ/nf0ICfjtxYgfu8jBKPaI1iovRAfAzmWgrEcYHWQxz5ha3Zt0+tw1
hOdwONrhmw9DtxW21s+zGA8iMAv0+iJk0kvNBy1iYdNRf5aeKAPvm8ec/uqD49V764gEhpcw6P80
nLa6Easef2Z68dk6zSwzQy4yb7Z/QtADLfF3h8rD7e1cjxj4O01GLtUrLJfuK21EqUXUV7rPkht+
nT5Fe4m1cf2U78vv8kOwqUd67S2gaaCrAFBgmeB3Fme5NCzklYBBefmsfIgKqEVBnkzB5DllfrIh
T7y9RlUE3UufubQnLqezyxWAgV8mFYda8FTNO8W1ZLdIdoq/y4x3Y/sghKnE8O8MWXZ5CHbGb/in
w+RYbMORr8/i5U9Z+FPfjMGozvBD41QfhkKBobKbt5rk155zaWThOYmZMc7TW3RMur7fSapdvpmQ
HPVSJ9A2wvLqekSmZOrwCF8RUMCCYsO8Sf8HznN5dK04bJ4RSpLubn/Cld40Szqzs/iEmqTwNDF4
evl+294bPM48NJxG800q1b1gdxfEBpUPJjiU++dhyps3wKbNx7jqrE9TWpUbHfqVLRbQNsaccePr
EoRe2rlshxzOIv0Stfq93JhepdYbwW7dCqgiYHsqsKZlbbtV1BRlLJwkfFR5vI/pSe//bGytyAkW
p4OhHDilid8Wg5eLnKGR4OuLu5fToRxeksKn5BENqx2c8ICq9c2Yep0LEkzPDC5ShUzJbKqIHP//
4B8VN32iuK0bjLO4qTtAVjOd5tit8rutZsH15SHCuOBLoawDweTi8ki6wMwqhVaiPCtPqTx5McWq
nZJHkdukztcA6tt93wxbotprn5F3NXQpFEKu4W828+NRMKCqJId3SQ4vRsvMerbb+I5r20r5lOIp
wABSmIWzDHmhwY6NlWY/7CEj3gNx7hsvObZ76dh8qBEyeoYtAmKeLTzw2rZyDugQiEfo1WDAkDhN
YXViW9OHqtPvI+1RtVC8Q4Qi0Xddp2xEg9WVqio6mi+jwsvHkqwNcdCiueSNECO7w9AfnCB6Y9Kv
oPKpb5z0LWPi/88uD/qZaKNAhe11MJH6492AhkIndx+0unx1nQcdx7NlLe4GZBDkKE/U1JsVxXMg
fU/gOfk3TqKCtIMCgCbW1WE3s6KWrRcncahXfVT3zZFhEceC8dm19mLUwEaIQ3dj4KcbXdWVu4L1
/WN7ce5tSQujoMV2ED4WxQ9l3LiLVupLbCDoMCCYMtwiS8ydOjuSYQP78ZCBIfwXp9aAtVCy5ocs
yR+g8gncFq7oVp/fByUlrtt7u3bK6QwyhUOieM3u0UATnyY1AqtWpb0zi+bZisw/rf1qHgBSUb4e
HBsQTvO8XXhJ09oJXQBm5EPp0YkM1wfZWm8BdlfqH5dWlimEb2uBg4SQNx5gyJa+yo9AP6vgHl2r
o/aDWDKU95uvVxF+lzeRTq6NeAGFVqqQl0dtyA0tz8ZSRDCIGEmwv2kP2ePEkNyJYQYXrNhpNHbl
J/mU3weHrUr1SomQNYvxJjrJtD+W5V1TMiqAoZg3n5VDjuogEK4nyZuP8iH5RibcPji7bONMrIXO
c5uLekFaBMCnHNg/sr+p8i5IA1QjnvSyOChMMG/Rpq5lURcrXGxwDOMxLQLYTKgSflUO4918Co5o
TwiG0eTg/H71gYDcRzC0CO4/XrqXnzMhYevDPkNMkLFYF2DKEcaW+8wfX10QdM7tXI1mN5DaWzF7
KEPf3+s9asfffHmzu7ZyEVyYWdyvCLuCDUtZjiB7k/fpbv7px7wd2nt0UzzoSx/rP21wvxU1rzgk
6ete2F24SFeOVezUeQqiwnKHH9Xs6Z5o4CD6+S58Ur6AuaUbDhoR7siD+kYwxGa0Jh63kqeV8M3v
QPhRAPKun8JFWthF4bN+MzQf+9Z8nynS19ses3YEL2wswk6LsMakJimMSIeJHKY5Bs8W88beyKxf
duD1a33bWtZK2L4wufBSoblpdEGCSS1HBPE9Kpnu5FsbF+/G5r3QVpxlEUbcItjSsbAuRUpSAaWi
dIfbm3e1EOg+qFPYhkP1k/rV4nCHfpyiXRwkXmR/LcI/7fRjijdKV1cBemFicYNrUVXn9L0E3UJG
loD8k4saB4E6Kb+EVvFY5aR9Uj5+Akvy8fbqrk6fMG29MA6Cxrh6aBaJiSBOS+WybvX33Zh9SBBC
9AsIL5RhI+Nb20hoAxwF3KFg8VhspKIXbYuYY+xNme/Kwd8azSt1+nx7PetGoLJDY1uQlizczhgU
O6mQzPUMIz0MDmPmZXRiJm7DKa78jm1DolAgRBzQ68sYTK6UO4jJwPpkoCVTS9nB7+bmtZnPpZFl
AAYSbGt52scevcVPzKV8KKII4bR8Iz9e2TKGgiGUATErxkUW30UrzDDsgwoXQINtqhj/N3gZ21to
/2vcj+DT1MkB+DLoQy6LmTUCgYGj8WnUo/Ok/q0/Wv/po90Xmuc/GZ56Sv90D1vpx7WDv3BVUBqm
8MyFuXAIO6gNX0pZEYCUWXH7wS5nr+l6BtfN0bmzrDIMTrd9cNUkACcKCzojKsuhmF4unaEXeBFZ
klNRPklPU5u8VakefQfIMcwbfrJlb3GTCTVqxKlY4lQWXuMYMWy10XwI9QLIT2r0/8YckYYvKF7F
S98v1FnvkI3LmFdH8nFoA91VO7TAgGMph7kItzDdq8sDSOTQLgS5tszMERZyUBbWqFFpofl3lI32
sTI8ZZx2kW8hAP0vPp6O9CW5lXNNcSL7kdWlcFR6Mwnk56iyYvJmKw+4vVI/eyxq09j9C4sCYSQc
FbOLBEhq+4kBZ5laX166SJiefAlIdFHY8m5Qe2cjM74+7ZT3xSsOiDy45eW4KmK1FvD1OPceulj7
rOnW543lXKXeArb+jwFHsCeeXcmSVPuqwcMQzcKpeNvRlNl1mpL8sNKx3cXaNB4mZoH+8lSJt8ab
r59XJuImlNyZD+PsEZsvbfuJg8qlw1YOXtgzKy5/Nh7ig36XUuJzU/jeT1s14evV0lYGKkXgNFWb
ZV9arKahGimzZwyxjndQZNM0+S0ln3SruO9jCHKyrUbN9WODEhT5CMBJAMckjYtwXSDW2yogfjyh
FOY/O9ZTEyPpgr6qLP/JeYTM/ska3qfEglrtNj7utfdgHOFCnjvEt6tiWJobjq9XLLcav6vFB9vX
PUT1bp+H62xVrPDMyCKexQkF66jAiPUB6YC/yWl4LI7RY38vPbNsZk0fKWNu2BS7dvFGXthc7OpU
2WgnI7HNg1H/q3v1h+zT/Hb0uh49nv6TtNuq7Ylywi17IsE4OyWZ07VyYWAvKn/HveahXgYcuDyg
g8sb9cfG6kQIuWVt4aWqgYZYMmANBW63yXLP0SQUj5yHTv/QyICSCHIWo8q94h8y889t62Ip18aZ
ZBH3P8Sli8pKNajSXFs0ZvVWuneg5EPy93DbxPqhgI/vf20sHjhxZMadDo2KZzOdbCHpFBy147AT
U8K5t3XmN60twkyhh9oYz1ijufdj/CCEWVoK7EhzlffbslzXJE4vvvnfxS1BSPS1SjudMGc8dZ/H
A6oNx4AhrfgufEeAQ6cm2EfHLnb1XXSn1O7wZrpLN0H617cwhxIqTuKrJcgWFy6UlTT6VIY3PJSB
4Vf82gdI9Tl7E6Lo299y1V3ODIkfcnYyEt8ukeymbzKNmWun7yKz3bjiV86eSpXWortGJL0CXjcm
qj9oUZMSzvG3GbLWKFK9Umn2vencyaG6MZK5ckUI+B/UcwBnuJMW/l83ZhDq40i+FBnPTXafxdk+
GNG6NbJdg2ZmX0zH21u4EqVVkhcofEHqUCJa+KeUSU2k54D7jdR2VR/yqfF92t/dNnJdQGGGi7ka
4D4yZPU8Ii8/VGbWgzmVtLil0wjvsrp3dvVusOBLyQ/BXv2mHI37vHGZ+fT03XgveD/EzP5WP3/F
XxguBEZP51swYyy3Fwx9PI+0vQJlOoxSt5uV0+2Vrri+SluL3VRkUKrLB5Jj9LkWBFw9bZ3ez0Dj
mnxvaL43old129La1Qe/M+OLTOWBGljuKXUilCknTBmu/Vz8SE7NEToYmoYBdxIwsmhz+66Zg/iM
5ybF/p6dN+7zuUR1mSn6k3rfv4F5A7me8pA+9T+N9zLyD/2P6l15XzxJd1sUmytPwkvbi6CiE0b9
vsZ2/Ca/Q+y6PBgPoA8FY9rX4Y156L+Lspuz8eBdSxPpZ4jxUEo64o12ueQub5RydkDu6M8M24rr
wtkbUEFSAjz4D9HrCZLEtKOgjWWsmEHwZVraSoJNseA8BkB1FS9RE1U5FHptbgk8rHgq0HrsoPMH
0e8yGy1sUA9RxKOzHBK459RQP8EXqj4UFeSs3WDah9v+unL2IAsXPVgyfsBdixCQMtnuRyMdymSa
rdPQqvOBDuKwcSpWAqh4/QnqWZBjVyDOoTfKKeVN4RWl8dBrfKVAPpVx42rzcW56d97qeF3HTwAI
PDdBB9ASuprng50MHdSEF2fA9KjLfNJH8J3f/CjZIra83j+DqAJrp6FA4nJFMeukY2N1JmgVGYFv
+LMqOfgq+Xbw/vZnWlsPJR7e7PTQWNLC3/0sHoZZDEMoTVn18MZbMCEWtv6nHYN24325vqR/bC2S
917VghS+VfIEwzeLHZi94jd1NEfeCMqrduAAEW9YHs7LSe/MD4ZiaiduVRAsCOiifMD3Gpkwv713
10eKTwTjKS9lOp9XzlfqUz+0M3x8Zjvv8wnltmzMnYfJHwaIl+E7vG1udVln5sTPOYvGsB5FtZ2z
LFq+yrsul6T3kW+ghXHbzKpHnJlZXJr5yAOsljHTd6YE0m4IkeidkkOVV1tMkasrIheh9CYDEllW
w5QJEJFl8Zor8ra0dn0vybOrpVa1kWat2wGdrDK1R9FtsaQg6Usny/hQ09DMX9vAhiYui6Fm3t3e
OvF3Lp8zOIRAQf+PHRGtzr5QOsr9EDRsXZHdq8zcGEl5zGbW1OQDjRTN3ni8ra6L6EqZnoHcK/WX
yohrI0IwBbKgWn7MJHM8JNom4cDqqgzeT7TAAZssm7TU06N0EEjToZdat08UuA2g/NkrjXY0LfTm
If+PX90QYCdtcV8BWeRWXHyxuh3rXhGPtrmeQhiSSVb1VELEORzmjYtqxd+ZnxcZlZg7veIaKzpj
mAuHWR/TnE5O3D4mQ/UwhPVWrXLFjgBgQmmGq1/X0mknZkzPC+6SYLCOwI87N2zn0Bv97u9tN1zJ
nUTG+48p4TdnfljDae23Ui/6l85TkJ66fXSqjiSpbo6YQOHqBaKaCCkeXz/ACzcEuYUNiwgDzDSI
Li1zlhkxsNrUQ1HxaFXwsKRa9kUb7f0cp6VbON2HKhyf+uC5nqpjY0CzaeefEr3/nY/F2yKzhbbQ
xrWz4r82BTFckiSdEaiFL1m1GTnIjtNuzJ/SEvWw6BdPLleDwbVLNtp1K1k6Qj7M+wkWRXiElsZa
aYJJSAtTNLvt2i3fZS/E/91OqZj2CLySmsPmy+A6CcImS7OZmgXlt0ztwnSKDLOOaBPP8dE2gp0j
Nzz55fapteuTndXgY5qdI8k7oZQRq09hpBwaHSzgOOwDA2+3rLvKLMHqSM1GfqFeX5KQxlBypTCH
RM1VHjP5TmiqExCPQWeWZ+oPdQrNjzo+BqPxULXaQbJJ7ofxsRYs7230HETNPa+gj47zS86dkx38
Lpv4OIdNRJoaHqyq+ujrsZs6tIaSYddlxY43tuT24RbidOUc0YyCEAqY5hp5Q14YqWH2cwL1lav9
NoI9lWPt0HjBXvIk/UH6hDTIW3SEnoyNC2vT8uImkSK1tp0Iy/734rMQR83o8u5b13Trt/Kh3U+7
9D76sFW9WoQowTgg0k1aYYxNX0PVNCWSaq3WNG/S5rcJtXzPd+IR4n1c+XaIWtxcwpJDu+/FM4DC
L2nuErXKBiDOAKR1ZxcO1X7U641a8eJUYOJlGomTyJHnzbx4gIyTOdd1Nk5eoxYPVaR/6YJsr2fj
j0LNP/soNDa1scXXvHD2F5sMqYp5S0dkGovqipqmwRDk5eQlyvA2bcbZRRKHmphijd6oo293exev
v5ewI1pRmIIKcbHEttcjza7AYMZ95doFuxiiBJHqG2nN8mOhYsQJgoIaJS32dPkm9ocwyyGPhopZ
6wN3TuI3itZvfK3lUpY2Fm+Dxk/tfqywMfTTAzxlh7iLUOLd1CVbXQufiAIf7+2ryyAqNKnTJ6X2
6sx6AJJ4AAK38VWWjieWQix+AXdTSFw+qXo5TAHVzLVXReljbSl3hiUdpWJq9mjRH5WaNMOatlxh
bV3nRhf7N9vhpOsWRtXEfx8Z8QmJnfe3vW3J+wL0/nJhC3dTmlbKqhkbdqLcVVP72dKCZ7mXd0mO
6CkIqLQ5aM5DMc3PapR8uG19a4Hi/89ymt5vikJFedWrkpNuT14dFd6/sACtFg8EWDGs5bMxiiEA
hJa49gQoOPbCwi+Oil83W6hVEQTOXgkv2yiKohBvgnYxlqc2yJwqTceyhtMmdYvw0a/a+7LV71pT
dWd92nU1nHKDvLG6tQNGnBWNeZkG7zKj1qXcSoqmQLQt0t0w/8p9us/srRbk2lc6t7K4t3xD6aZ2
wEory/fppIRub9Gxfv2HOjeyiLKTjrqZEmIkbrpTmfa/rCTbyONWzrDGXLBQYwT6coV9qqJYrTPZ
QNa3Kd7pdnA3dm19DIdCPhSq9qyO6KZr9ORvL2xZcBWuoVO3oOFP3VzkHpdObqVSqnVG2pC49zsz
vTcnF5ZZ1XQdso7x9Kvamb8y5V04u8m37kO4iQdecRJo64QWDqGeILlIlcNMS+HPsWtPn223Hvtd
Eb4Nsvp0e5nLW5JV0g3n0qPTQulkSe45DWkm1YVg1+yNt1He3ndW8HaAZMGNrHKDsGflsAEpEkw9
sJiRaSweJGUhF5pa53yumNnnyq/dNgsOUArttd56ZG7rrWRKn+q238pw1raSGjLlTwob9hWTU9Lm
wMSqCKpxNehccGef+xGV7iJLv71+N+lWceGQdlCVXJyGemaMr48cAqOe3UdB8blsp4805I51rn99
vSmGWi0ABqCxjKV7gJujugHfjUchbzeyqU0knWz5g7U1fLZ4snEOREkIFVh6cIy5Ldek66NipWWD
khcCWWkTnnL1R2tqd4EU7BVGuV+7LJvpKDA21Kt5Ry1xYKFBAb6x0g4Fc5M3YaxU99UA3Zw/aeHO
kLT0eNvetWtc2HsZqji7yowynSe9TZD8yt5M8dtZPYbR79smlg8IsYPna3q5y89slLEjKXWIjZ3x
FL2v32kweQZ7C5rg0PFiQeu024L1Xsd+TAL9oK+Id1x5vDI7eW3OmMx65SGNh1NgB/uNZYkAeHl3
YkO8r4UeCkCshbMH0RBYQRFBd5hRgEqV4wxoKO/Gkz7mD5067hh32SGiYBFK4kfZKp/rRPocF83G
/q6ulWkek2BJ6mssAqUUa5IkM8YHIWLhOswtoPK4u73WVS85M7G4SuvAn31nxIRi9t/UzP4ptdXJ
YvJzw/uvI6TY0n+WstjSUZ8HKl9sqTx9iycdZCJMdz3ca8MuSb4B5ukTa8Pk2u5Rr6C6h6PAbL0w
GQ9cf7kitZ6SfHfy4GQ5zcYR27CwZNk3u8KKkHLGF2sLfXbDeupnu99Iqa6TBJja/1mGtrhb6jHt
KqvBiDYih+2Hu1CLXUtNHzv5+zDdZdGWTMHap4LmE0kEwhT/LLyuq6POnzKn9cZG4b03M7D5pY2+
tIPt0el2Sf29rjU3ymfLktZLKDm3unDERpOMJk19SKrhl9QjzyloxvYnoU0av89+F527zQu85vzU
fqG5sWUKmUuYQuUzYAVLHAR4TYYqfBzFbp/O97m5WYm4Tkb4iP9YWupZ+GEyJr2E1lAya1/GxDil
gXPPXftQdMPd60/0uamFvxR+aNCKYFFRrrpV/SkxTdcYtzC469/rbEXqZRKplMlszyYrUo/UHoIH
tBHACRiP1Rvb1ZD7xj83zvP/xyQ4Fop8iHEuM7qQQdipl1hZoBwh+Z532b7/knjZVyadOueouvL/
QQJ49Y5D7pS0DmS6wXV3udDJNEdjQiza0787T+Nu/Fg9ozl4st/obvojeRd446foaYtgSpyx5Q10
blT409nFOhlIclniI7aO81lRIy+0urdQq/tw/gX3qVofXu80REqTnj2AhCtyndi3Q6ttutbrhuIT
qP99bveFW1vZ79t21s6BAwcZdRHS1askyEhg1xwk6Nwmx5Dc1kh22dDkbhsPX/vG3nherYVnRxMc
sibCvFe0rqPMzDLDGASy7kMbPkrxRv106+8vQlbXWmY3gS+GuuatjW5y8Pn2Zq2FJ7hQQLqil0Sn
ZeF5nZk0PT7QMjf8C41SL6Y8G6db/Jzrq/jHysLVBme2i7zBSlhO+8wgZuAGtxey5s3nC1ncKCpy
GXo882f7BoaXQ9eFsUxokiLfLXMtfA6VNvxmG5O2NTu/tbbFFwrlUXdUyCQ9p6k/Rar9HNftsBWW
1rJF3pcgGwymIq+yNNsO4zYfSs7O5IrZywRdGr10rclDuohI6MTu/Pv2hr50Q5fx4dzmYmGKEoW1
omITnsx7ec/7DyDksXgukCKJPP9D8M53h9/tn/boP6k7+bSFHl7y57xc1zx2LUjoGehVl6X1zJzb
Kizx/R5WuvRXq8NL4N+1L1DU/CR05owfFToiFaC8rZx1NYgwXsVMvcaY1fIeKGgsQW2TYnsodnL0
XDvavqhLV9K2cq/VK4ee0n9NLfZZlZmHzClXvMg+g8eZHsV8ZvCou9JzC+HSL8HRfPvbrp76M5OL
tNUxITWheNF6ktHCXftUy99z0q7bRta/3z9WdPnygpnN3pf8GSuMfO6az77tZeUx7vZyBRV1K+jw
bG+OPEU7SrY3HtWT+f72L9j4iMtyf9APzGkk/ABFz352dVJ5Sh23bmY6Ofjs3DjcNrfkEBAOq3Lh
MJxhG8y6LMmOoyGdh7LhRm2UAumePmNmaIAxryl/Z30dec1cBTttmstD6Ydm6OpxudXpW/myiPgI
zJ8AMFMFuNzzwJysLA9AE8fV89yObk5VVv15e50rEQ8bgkKLbIWMdhFqmctQhpoJJS+eeZHkn3x9
qy66tgoxK6wCUFvp00zwJ/o9ozSe1Yqug2k+tbnTeMyVKRsnYW0tCDVw87EcZrAX+zVOcY8GOWR7
aWMHRzUt8/sqQYzr9TsGrgXAIqHMpB56+VXqcpylEASXl5eKC8ORK/m/b1tYcXX13IJ6aUHOERnN
hQUnij8GPt0mVVHf0eho3VCTj7eNrX6es+WI2+oscwzVKah1jbs2r62dPOmAMZDVmNP9bTPLEYSX
80QNBrIWGu703cXvOLMzSFHSZkJUqD9QP7YO88nxqp0zMa7yfyn7rLSFbFHz+a89scln9pJ5aky9
x96QJjtQLm5UjMyuZO5Y9u4oT3D2fvdBgpRp7cIj92+c5Mz64lhVSgSu0MB6Z36btY928vH2dq5+
NUgt2UdRb1qGBrtU5rIKalJV5rxQa/7M8aXtb6X1xndbMYT+HhmxUN80IUG93MYiL6S5VXJy1iGb
vFDXPg1K9Zgp9Y/bC1o5uwAaYFWm0inYqRenKivGdDQz4gJQ4/usKp+seauZK47/IgeCIp+pWvrg
omO88MCklCepmDHhtF/y/rNZf5ZaGsf5rzrod1T+3cTPNnZvZVWYtF6e8twhy1UN9gS/aYxJqieP
+mTBUL6Vcqx8IB0xZkDaGAKsuPA0O2mTKNMD6sIFVFmVA7dUtxvnrU7uuhlB38HHAUu48APo7FO5
byT6PXKXvenphx+jqrSf4JaPdq92BVJEhBZEugbnxcIVciau4Fz30T51fpbqx7HcuNpXl3L29xfh
NZ2S1DSFHyBkTdZUJ6EX+ah8pWP69fZKVgI5UyZMnnO10ude1ouaerDyoaArV9qqf8eU0F2Zpu0h
N5O/aeW8PkFCNpHLj3YSUIJlSNAnJ5jNXLQA+2OWv8lpE6JRsvOVjZO6tn1ndpZFzMD2SyMPsBOk
XXLqBv2D6Y+wMCjJ6fbuLaceaOUAShRjJdA8sKolZEGWitye/aEC+OPvptTiXVTA1ZYHzeyqmfqj
SPNuD+7d4jUtv3GC+FkPy9MAMfrO9rsNKMjVUeaH0DATAp8OimPLRMmv6okif1N5gVV1j1rZ/WzD
Wt+4jK8chlBBi4T5BME2fQWdUfohzkHllp4ZwUIejvZpkk037OqjJm/2da/i4YsxcOIM6UA9tHSY
zNDqdja7EioS51ir44Nq9Y0bxtPfsTLeOSUVhDHSeTIGqere/rRXPmSpzGFBwAdKSAy2LIJWrPVy
Z2oQUEdS6Y4QUkjaRyvc6qCJv3IR8KFuAh4MWQhzVozNiF9xlgLM5mw4Q8PkeJSVD2Y3vwUj+nPQ
Qig9yxLEYTy99tYXBlFxY7hadJqWGIrC9HUZ0V6mI/radgF6gWtVio1jsbJ3GAEEwPsEOMhSRCSW
C6ZKGozMg524Sj4+5q3xtenrL7e/0bXDUwFj0IFCBTQGJNSXu5f7wDbs0WLUSVGPbRz/1OItkag1
E7R56LrLNM/spRtkqEM3YQACvmwy2uyl8yEvpS21geszpRI/LIDbQPeMqxdOk6WzVoe8xaVsVvZd
1t2rff0pddL3aae8DiCOI3NnMVokROqAZyyPlG2GWdCWEQ6QNQ+VxPxgAp2e2uavtiM+DCPnHFuh
srXwbFsi/BWSL1iE9A9hLu9n65tuM+f6WhdA/4HAC1QAuMDV/TVklt0GhgafhJK78ujsQzXbuIyv
XYBqEFSAL9OKApF76WVF10D0lBcJ1UT5kzXCemD1W0+cawAL4FHxiJfJZEVpZrFdCQODjWRD5FKP
8rdhyO6MsPmjG0Q+Jfs89ZB3TQYPYOWLPs31Ps2Dd5YSHyYrODjG6Bpa9WbOqqc4T6NnNc5/AMTa
vXKjbegyGTkR4BYq0MsKlapMSZ9BzetlVAHz9s0UhBsWrmIhFuj2ChANpUd24nKf4RY2WjkMIXzX
ouyoSQw6de1OjpX7UdEiV57GVyem3JJir+m8iPGM5VmQ4tg0h7KKaUkEp6iBljeEME3Z8J8lbzVQ
KOBqnAYxHI2swTJbzEqrS+Ygij37U/mmfiPYwtJd/1A+QBoQ3YWn7Cn9ZP2+/bmuQrA4D4ohIMJA
Qq4QJ31SNrPqxNGL2nzU667ZVTuZc/IqM4idQvgGB6IgziMXWi4tiugCZqYE3Fr08quIifmiGU8a
FLUb3rF8nf/HFAOLiOMI4prl26hqSs0yY5+GHCrVqtd4sA09WvviLkdheGuKVsfXzu7lF2NkUgj1
MZYEsHtxs1h6azZG7rAu9R4ZHVQVt2BOWxbE/5/f/MRp8h12LuudY5RO90Zl/r39cVZNcFSZmmFS
lgmkSxMoT9WF39iMOncpE3ZvnfHutoFFevafXeK0Mh8iZBqXD7tgLoJwatrE04/BSTu1J+OoH5KD
tWFmcT3+jxnaOSSdvPGXD7uqMpypHvjyQR27URLSZHtUSY+qdkt6dHXHQIb/r6XFR5HaZlS6Dkvd
9En2T2Hy+/aGrTox7bv/GliE+bFL+8qx5tlj0odx9Pv6yb/THjNEffbZLtxvFd5X1wMu8mUOFjWo
hQfkTNdqVWgmnibHrhPdWa2+cf8u2wn/+Tg4F5URGfnDZYJEtin18APBdHbo9sEp2dc8754EDeK4
N0gu3PRx3GhSbtpctDDSmjxAkv4faV+2JceNJPsrffQePbEv94z6AbFkZu17FfkSp1gsIvZ9//pr
KKnFTGRMQkW9zBk1JXoC4XA43M3N4NjOvfXCuELAY7XVr20S35jb1HN2IhZnLpoeLZLbRyhgZF0c
KYtrUVTpiomErRron578RjBl9e0/t9LkGhiVLWVK0oMAzxijnZzLP1omQHXaA1eP7J4N7pIt+mSS
UnQp3Nk2d1oKcgCn3snANxPNrJ/7PLlb4hZSlVm6OW14dQuRrCN0M4gin+BMRW9biQFXLCdZ2RpO
J10YkqF4aAxpggv3g6HyKHrv2WIBZS+2mvqcUZvFVvNr501oXeK2SDx9JO1jeUk3XQU0X3MFcUPG
ZRPeNZJQEIOv7f7hMUjmIZ3CaDz4p4lh2DXNuvmP0IiaFE1vHLAhMGrQof0qmgfmU4wPc+CSwSym
ieE5NBgOV1zWldyDPi79IHxtHtItY6rvtjqxSXqj+fY3KEV4pz/oWmzBQxKFcqTHKPKydG5vk8sI
Uw2zrOOD5qiO17Ib1ZPAWdcC/74J7pxHkVEAFolhrnrpiem86JXhLoVJ2noShLHVxeC9ikc4YNxH
BGB9Oo+SGSupK8U6GacrSxLUZlZ9Ut+zwH7B3nZpcZdWnZlC4yywzwqv3vR3SeBcRXBMxnSkzaTd
lUG1UXNCveZS5CFrx4916dDigmjpMUpFMsZGQyHK1dr0vNQ2mZxswuXTo7qIYAZKGXj0QxT6iI4U
nDFzBxlFPPqsYltUS9Db6cXciPj2VjcTzFdAsoLlAKBq7hqtlUFvh6xh7j76RlB403kVTNv28m4g
LfSby0DeOl8yf4sGsCCOrXnKvmkutiw91YZFbfEdS4csoN9ue//0weKLih+HGRxPTCgaiGCbv7Ul
jMFWDlvdEHQ7SXENmeSPlb+4DaEvZeWN30R5wrpJUAxaYBPDIAO/obGst51s4lrA4HPmxltlCy4z
T7oESwe4zMUwRZUdXT5EfywOrHfAAvNrhDpWmzUK/BHUhf7suBYIlR7oNkKM/pp43Xm3AxIOPwLs
qV7hVxsQdLVIkpYnNEGKnCgUP+qTCLWPfd/7TTzLoqrUXaOUGTahkAFKQ8O8CzC1D4K311z6Fdp6
ZPhoVrDHLk4NF7JbLTIasBKx9wyEbxpP8z4o6+ePcWewEhVE9JXXYsC+RfUwBM1RaScKhcVhcYhK
37tcdw0UV0+778oBwbsJL13UZSDHzfPXgOtrrORGxdksnPsy1W6GzBCckJWFGCiaqgBMoiZx1InT
7LkozQZXTwsR6UoH1bgKIqfh+ycXggc0KleIL6h72EdjbZMpaQXmXWCFXTmzBt3eWLBXHy+kg2PA
HumAWTGZMNRW+Hfm2JRK1TOeYN0gCs6es4uKoLylZx1pveEpx/8pN3q7U/E4cDxJkCgd3a+wjhog
WNSA8mKAhEOHKEZTX+SJMS4n8oUxnGVwiLABSjkSycpwtR3MZrGmJitxmkCLHOEWi94x8hiXgZvM
OL1qLtu+Ek8e+GCfl1G+aLNccN8eRzTOIpc7TOaI0nEp4QU/q27Yyp5VZheZqZEpphdZ3wTjABoi
B48vGXwj+pOktkHvKIIPfOSp+BV4gLPCD8ZyUNrldngGn0RdFMgrMmmrDAUqdt9B/ibIXla+I8Yu
odYNHDFGMHkrNK+nDISQ8FSMa5OsVyMCDvKXEFtLetPqfsEcpqYAk0BVQTkqiCY1iE26SE7dVCsD
TOTeDgMY1uX5plBFSMS1/QMyByRL4BS0j7pNsT5bSCVw0kHn7oHzC4vLCDUqQUA5iln4TKAiApE6
qrxA5XC5rBOOYRlaMBMtIO4E0UcHSYvT0eQ4Rf+w8cE2g5sdl82hKyxxleYwjujbE4zaBMNDC3XL
jSUj+zPfFl8B9iOQMYjwC18L5X4UzpD9oT/IHfJMSkPFCXG1Lwt908ziJQH/Mulpd480YHd6kWuO
6KDegMyPqZHzjliOEE5dchQDIKK6VWZc2qa5G/ocwjbOrywLlPeYOGaAaL4ebcudEtYlnBATWyPp
qHobzdWdOTevSy2JAMXr6/ppjAsmdmP0Uq0iUMZhEWFcW5lpD88PjfCsLtvYdqPcyEU9gVWnRGcD
bGm4I47YA1QnHlt0clDlSKvtDMKbWP5kk/MjLOM5/pcJ9dAn65YWbS7DROVoZ6UJchC04yfj088C
5vr4RAamYVDe/4jVe28fOcxVLYvgglLreCjleUZ/p8kvp33vuLYGkhTWPGCUdlgT7+iVE9JQmxHx
5bPu4o8nv3U1Bs5ZfU09UeF7xSNABIrtZzgQ2ONOc6GMkjSCWcxN5VAJYim6t7McPf8WFEG6NYoe
2+yv4/IEQAzA3oKKPssXuWQRvc9STSnN3NrsfUVKrqZMe2gKTXB+V65p1HJ1pqoOkhLUaQ79AXDO
eWqdBJRO+nStW60PYoNdjfwD3BU7dRGxfhyrXZqM/NYCggIAT9SPubhrWJWeTiWkEvUNaL61a0Uh
M1509Z0TFEEzBJarX0dX9ouNVrI/gOzUfBYLg6+Qrh7+Cu50a6OddKMEIqvWtzeLV3gaHlw6ib9S
UP9vku9VEI+AAup4f5ReLnkmyjlvY7GTbtJ7obAUC8fclz7YEu4TaBEEIsEbBlVfjwmAsjaHBAlX
JmZV+PH9pxsdh1+A50HGcHccmewLKHFPJpRrB3p/+lyuhLH9BfFg1GoZp0liNGGOHLnNOGOuaXva
wof3n9gzmwtjkMsuk9iGidGtnxywdmlBvm0f6VdkQ1BX2yxP/QV1Aawn0Vn+nJyJ2LtWggFesSD+
sUE+gNDDnc5I6ZduVtBci5zmu2JJGRqy6kSQ1OzsoRaVcNesIVEAvQIow/D84UJPj7d6K9XQMZWq
tsa0ifO0SMptX2NMv8wMUYN9LSSA9xShDhBv6wixrIcZxRsRffxKfRrkxO+GyaunZys1AyURTEyu
uQojeEPazepHfDgYdS21wgS2zHx4HaFE4XY6AKSnvWV9QfhM+Ab4ZDzkZhq6dmwKZqS8GcDciaY2
mdM3ZGfnDaYlTxtbidvAlf80xr7l3s2X1K1VDTNKKom9A6GXN8yX8S+8U3U8IAHdxCWLHJZL8Poh
noxigoTurNyCfh4Pn19ZxJ4B9tn2FhHS1OgghAoeuHwIUPoy/MGxamKWmJL8he3as8S59uhoM1Ua
LMUsFnDpg28l25afbrMg5O3vF/dNKkdqLC3HNwG7mttFD23zCxFv3wB3q9XhoMrzjFUkYUgiSBjl
8eyd3qjVGLC3UdyVNaHA23VMNlnqNyq4z9W+JHI2u7jXBcdFZIm7j4raLjMwi4IScXye2tusAj5D
vbVyUSlk7VhqIMuEUCRqIcBzHTpZE0t5Uo8GVBzxeq27lExR6RV0dLNpF4eizsLauUQp4o++OFgy
+U80SMZiN9D3NHI8HrLSW5gvCGthIjPcZ9KMBuxfPcxk1uja5k0IHlBVFlBvi4xwOzfLoY1JFRgJ
bdktMqDUlJtUJKe2Fpr3NozPE2LMbY6FCiNSOF3IXXieo7p/2qfZ7+Rv8X0T3C2KCYdKUSV4AKTj
UhJq0guoKL6A5uAtzNoLmhdh4ChxYCv182nDay6+b5hLHzCephQRcz0Hdd8hvO36cqvakCVOE0Gm
sm6JFRRZyntEONmUoLlbKuxiKw0bGk9+k2sXWfaMqTVBJBVZYn++F7NpUdbl2GJN3axfYO6aaPF9
lmlEy0X1hXX3+7km7iipmJhvKvbZLN3XwHIglTe9LKIYWzdigyAQ7x+8t7g7LlerUClKRCHqRKUr
m3kseeGoqZFrKWZr/0J0RRUOHSx0NwEt5DxR1yqr7RV8piiTcwLH88PsrcmzmYB/UWCLR/6xN7i+
b4zzPlWKx74cmLEL/VZ7UwLVzcFbuSBSgBTDZ12mH3pgbrPb8Rk0GaZ/2vlXD/beWrmdNQ0pjvsc
O2tpP+buMo5+JTrt/f3M/p4jOmBtm0Chhki7UEx/DNWPusyp28eq4GyJFsJcaM+Q2iZoizO56GVM
vJoWnl3sTm/V6hUFWnRQUYBe44hciVaNPdIMFopRD7qkeMcdYpM+zAKlK95o0349bW/V6X/a47UK
89yZu16HPciqkjrvSK/Vbm0JrKzv21+rMjhnd6oIeCS2b1oxklnVXD2sBBvHE0786eM/bXA+7kzK
HOHWRzQCE8pyseyqezAYRwGEYIniKn54DplRALs+3az9OFs/7XLOXaHyhGo47CIgo+jUkrkQOcXq
9rF3H6NJBgcs53a1rKV2HbFAKzc3YQxoYqUHp/1g3QSeK/j7UW7i8W/SAvG3EBqibidhfLn+PtD5
V24LzIuCMoyp2/DgHHUy2gKAfSRf0/MYn6VJRobmKilfTy+EpTv8DY+bD0ke0KkAq3B7pY1R1OaV
wqQ0IFeV5BIAF060SK+0kubrVtXrx6QCDYArL2EYCRLZ1UBrMN1ZNCYBx+WL01I0pLlRQrN+dOnV
cFE/mWfJF/tJ2YZfHMDVwNwABYeByA/6ubjI9HFD8WtHZ5112TATcaRmj5kOqJsmWPvoym64ibfl
GaB/0OvW3P4al5lgtWuxw0DzFa9pDAUd0fdBWAqXcD0DiWEOyULmuk4wSJa3DhqlRa2IiKlWQiN0
n1DdBcwZKBeZufBe8LUKScecDsUTUek3UN69Hx2MzAxLHCi5fjFXi5Csh4WMo/3Ew1pnI7RoBXO+
NCS4RmytZwLsk5duc79+RzPFdTZ1kFFXFEhWt3PPGpdOWVEIZpQK1lTc0d2PJrms0m+nD8e6h+zZ
4BIpoErktjRgYwgg9wSEUOhpd7HLBHSaTf1NxHexdhgZMv2/G8j+fO+TDblDMW884DBK6a53HNJK
486qrxITZJnaI5VFzCWiPeTeKWZX2Eqvw2CDtM22zwcTEui1IN1YvWoYtzOAQWhNog1wuKzSSEbD
iD78InvQF7fsgkwh6S2KqGejhwa3DRHLzK/v/waf/KpPYnYPU0cOpmz4CCPnQ5lYEwjzs4v+yTmf
zh13DsoHzf877PVr2/mhPIPWrwMeOu4AjPWCgXXwnrrt2F5VYRLk/fhAa9FUxtpDYt8M5/ltmoIy
ScXVoDnNA4jStkWifjWa6qpvo8+NDH1kCRbgoailAhWDlvnhp6PLUIZFjxAZl5SMYOOeFovM+cvp
c7a2b/tW+AXlymCPDaw0neHR8Vvv6H7fp4L4u9raAMkD0kQIVWFGgjvN9ZLEYPFtUMpCBVwlWTnU
46bJzBGChtIcvsjGnN3ZcgOwh9xrI9GNsWtIaSqFBgh1b74aoVbhP8vTFzmPmtyrS1qNG31B/CVo
Rw7ltu6VVCNN6dBda6NEEyy5VPmYXHBE/Lore4bmGurVYEVgo2rcl4EsQznGEiThF+0plVFGn78t
neWf/jArAQlGMJEDhnu0nnlAVOaUSmRNMGIU1RZc4NANnXsJ5HzJllLw+kbSToZY92mjK7kV0Hx4
6IEmDDPJfNOw74xCkkM0Da36ts/frEkTpFbHWEUAe/avRi6/Tpt0yVSFXY1Bs8sHTwOiLiSUkn4z
bLVN/TB6YxBf9F5xZZn430FxQgxRz2DtA+7/CBa59oK9KkUlvB7LdBLdT5RHA0qNlS2ycox65tbK
Bd9cyaccbG7It7sUzly216U1fqmt8jltdB+nvnehp8Z0n+Ibq9bfhrn7BVcFhBEMmSgWoGvO1xHV
whi1poVsRhUvtzGdHiHEdA3WzOC03xzPICDJ2bPDc9HSMdWGsIEd69o8093cT4LIw3P9Yr4ogzgQ
azKudrn2LXKOpEzgp1JGWGz92YZODIHSjuWx9Ke8s7b5Gb3FCPHF+OJE0Ed3GbRd/CNWr9f9H8E5
ktX3lp1HTJXELXbJxeCpru4XH2qp5r21GS9qDACJ+mtrm41HHBBHgLCwwWIumE4d3ixtCUHdwUGD
GKKGIOdxQ+/N7EHrZP0AP0vwCxkfYIxgh0aHHzAn/nodrKmiaQpoBIZNzmbDOo/s5ExLQoEfsduG
S2NBoIy/XmZsjEeDZtUMvhfQ/sJdG432/jxF4H/RlE7+ZlotulNzakKk77TvrsU8A608jRExgGab
S8TkrMmHGPLh0ChrQRRaZV+rshIQFbK/g1sXZoFAeI3bgg0cc19MjbS0AwMHkECmErmLjn6OqaXF
1pi7zZS3O3tMiQEtcz1pRFT6K1vKamrwUhT4Uajhzgnm0QyD4lnuYvzNzezvi1JCRwzU8NEvdPcO
LHGHQUnSPpkZ1DXsoeMAgZtYBvm7LbhB2FbxW4nZZsxsQxrKAufCYex2GknPigLrWaL+pamWDciq
grA27xez3MZG/nDaO1auCozOgEsftU8LMZT7clWD+tciAayTtqFnhg4ZI53Mi6ipuOKEB2a450dZ
LCCXj3AjFY71OmTzTakAcX16KTxDGssoMbQP1Xq8EcHcw2/dXMp1mrL5tzhfvmEyfDstkAbXyi2N
pI0GsZRo0M8h//Z9Fk79rm0jYMNoLUGH8XgACLOJahNCwsHNIQ8eWa922ntUfxQscG0X0fcFlTbS
TKY4e+gbA231dnZgxSChQbpdEdS2L71OZ2oAPiSbYEtpIJqGWzlgGLxA8GChkXWdD43moC+cOgqj
s9aMhI5R6qrK8EWOoxelbIU37Yr/W6hkAEKmgZgLPnlorqvMAeBinDJpu2Rued4BGBO5zrcoIkZO
qq1xizipPZX32aVI0nF1ezUTGAuWThxFMXCSGQkEWVO3M8Yt/ISYtXl7+hOu+gnArSCwAA7qCHJV
JANAyjpwjLPTBGjbkLb70uTS5vNWcIlBGINp2R6hJVFYkOjYGBihxdsAjcjZBrsYctB/ZoU702Yp
mQNdYMUCuTu66+Ar0sgSvX3eCipouL7Ay4KIyCWZZlJ34VQDSCvTCNzrD1QB0aspwiyuOTn6dLjA
AFzH/8N5XVRaANQwr9N6x2tpS7JhIWVfIcB/PuBieo5hcwEOPsZvJOkAqqIJx6lN8zgjDbjrvajV
wxfNWnQBwmYlk1KgRqnq4FoApQVSj8PDNMvJrEpTzCanZFe5ALoGatgbVv+cvfJLf612wiL8sYcz
2CduMAYqxNAWt5Op04V9ZUPZD5HQSx1pBwCyq829d9otjsME3m+YBQHYDAqCR7POQ13WdZ8Aaj8k
BaHOM5oORC9st5aALOwF6c1xYEAFF8QHLIVCOZtPb+ZCy8MhwmxI38VeV3zPjE87BQyogKNDEILR
g3ObVhdoNqQmvtPiLF5XvrRt60WLLDiwKw82mAFOWwHoEyUr/mGfaiHVixpmaueqoTUlzhgDgTnR
TUIrX1OgWT7OElD36a2cJe5YilL71Y3c+wHsGO49TCupKZxCwgDMko0eLgH0A0SZ/MqQzeEiuYym
dZDGR/EAlPPLPPvNDlKZ6D3pu7j1x5viGQOfXrSVt5PuqXenfXIFkwzTDDWHWxLVSL6k1eB6VtoM
pruXClQ7GGqbtgMl6hRYG0ZijBLoaYvHYQsG2cgSUjd8Uz44ongDGRaLDS3l74ODp0T7DlF0MsSf
n6+Bz0C0FzEYsMejUU8qT21q1jhu+kaW/AbDDJFnesqZZAQG6DLFHZS1lWGSGhOKaKMcU+XPhT3r
ILNAqgNGznge3CnfVvPVbP7C0QZVC5gKAaVDBYGFsz2PXJYB7dYJBUE5385UdbtaNOC5FhCRFKJE
jQSRhf5DC506FoqJxyWgEnilU8Mz0wujFzIzsFB++G7AF2L4dBTV2BgbtxAkv5ORdSUy7JjEdx+A
+GvtLnlS3HHXPY7CmfcVxVJmEO09sPiAT5AHaUhN4qhRh3V1EOEaHuTNAhSDn541Mkmuhy3dTGfx
Tb5Dh3mr+OCLQ7sZ+gbGGYRA70WHfi2usL4ve3uCEZKPn/mgDVIV4bdYJioFSuHKkwisuNJQREUU
ijoAqiJvO4LGWtkSRV2Bww1G8HtEFjBaqm5MCXQjNiAd8IxL8J2mO7Tc/l4xZs2P9uzzJShLyqfG
sXHWpwzT93oJtCxuPktUwVw3gy1EMxEHg3fXOE+iUY8TvHK7grTOtTRts/z1dNhajdFgLgCTNfRZ
AIfh8hIay/YshQgns6u9mQ2p74prXSLVs3k/vziXsweJv5qk19FjJ3rFr9S0QGkIkQgQu8JfjuA+
fRKj/4xpCOa3MRkwkKx46Vn+aPnFdnEVN33RMUgumsZdvRvYex63H+uY8o/TaBqq2jBDNMFemp0J
nL91t2xKHA+VFG70KNjgta9oWmB9A8c1Zsr5fgT6gKHWQqbR1SxUnyX7vlxKP4KWXF/dDRb4lLoZ
bKbONmoGr84HJAIZUezEa5bEdUAVePrnrP4a5E1I0xj4iUcCQAZahUZDjiKDusvDiBTJpTm8nbax
0lDFdwWbAxBcjB2QH5pB/0WXoUScusp8HhbD2QwKNSMB80JTXmj0nerwKVqD9MsCLulu6bdtWAny
bXUtCO//BvUw1oealgOajYWOrrmRZnA/oOjgddv2BefpS7qhF5Y/nDe+tFEuUy967AH7gjzc9vRW
rG733k5wp6sCFjAtJOyEitppZL1LOgZqhD15kRUWk/dvzgqxME+w1gyTf3VrIxbFZA5T/58thv2M
PTM9bSFMHrIua57ej5jJ7nvT7czk9rSZtafSgftwqemQZjMaktg0+TZ+xe2RfVGenavldvjRPFV3
02be5s8Ckyyr569skPMAz4By3zGZEghcUiRWYYISv/OmI1fsSIc+yq704mD4ctrYqmuiLIZmNehc
4RzcPspVFZpRjc/VBX1D8todfzS5awX9peTSTbzTr8OLxl9881wD86DbXHVQYRe3FI7bfgpyrZ8/
g9tme5JGu4rwBNEzO7CqktAiIxpoUGrZdFt9JqMjgqyu3tz7NrkMDAPbZWQVWHpyYVfQ0nH1H8Mu
9aMAxBOV25xPbnqjNETaxG/JWb8VjdmtRibQYkLW3QR8BVP4hy7s5JWtNQ6Cce3nTwbGzs4yCIPR
XaFspI25LTbR5vTHXkueUbPDS0THFaDz1QwtzEtUA9iC9QhMil/G2gnKJUGnQVQ3WX1SQl0E1ziE
nAGK49xqzIcwoT1j0UDdrClqt7Vv+nijVBGxqolMNbb4MVPfKyGZLvub+dOzb5nzJHWBpuGsIOEN
25SMxgD5gwWaxLp7ei9XzKBah0QBSA8UJfl8KBulobMKVIYqQ3tpa/Nq6sevi92KvHQlhUVGAggB
mzsGgotz0sEeTDTA2ez7PF5Myng/yyJmvZWhdMySMvJ8SMuiNMjfw5m9SItWofqoXacm0W9Hf4by
TlaQ3J3utIZAp+5LLkzO/w+zmBMHTTCwwTyiMVvUjNYFzCL1uUi+q6DlklzT0zbFq+ImW/M8v/78
oCNb6U+T3OWUjHJLI1NOXD0az0pdOzPK4LRfrJwxECpDxxPvDhC58XvZFxgI12zMx9T27EnZbeFk
myW6X2LVO23ouLeGdw34HpCzIZXDe/8weoyNasZowuIw7yj6vt12DKKtuhU9odb8HIUnQFtZ2e6I
s8NoW93OQgRmpVYeAEu9j5KsJai8PZxejsgOVzVOwjhuR4gfuXrd7pypfaEg17OrSZTnr50njPwB
WYKXPZJCLuhmWi13ZsiAPxModyQw3jWy4MusBT9VR6oJSmoQ+h4NFyZxHVNwwrNPM1z0m3zzxq6S
hFTClG4tPTkwxUW7QR3buszgBYw/iA0Kz2xSOHbTB0wxRj6bJ/iFNBKDpygco57raEeKyYvUDBJQ
nnhUL/lTYeXnpaK8JWYmwPCxwMbFcXY3ovYJHiGMoTOH2UvwYvC+5SZrifTRuNzlVZacFY0Wf80c
DGTXyJtIt6Dm/+GF//M2/T/6Xt788fe3//lf/PNbWc1NTKOO+8f/XMZvDagOf3T/y/6zv/61w//o
P9fVe3HfNe/v3eVrxf+bB/8h/v4/7Xuv3evBP/hFF3fzbf/ezHfv4F/tPozgl7J/8+/+4b/eP/6W
h7l6//23t7IvOva3AbZZ/PbnH+2+//4b6Pr3DiT7+//8w6vXHP/dZbm85t/iun8/+o/eX9vu9990
+d+IAMgQUejDXYR7/bd/je/sTzT534w1GUcJkxWMhR1/UpRNF/3+m6TI/0YVEnURJngNFl0NP6It
+48/U81/2x8aAiig42LDJPNv/13+wYf6+eH+VfT5TQlJ8/b337i4i/o4UwZAsROFA+A1+PtYKQw0
/EHHQIxw2WI+kbStsulKjF92+nZvZ/40vW+KCyFHprhQheqBZMwSTCWzkhHTxESBPS2CNyNfC/mw
wiQrMQppQCOKr12FUV+UXWWh+pHM92bWfe9NQHpMkKSp0600jzs9ke7NvvsyyM45EIKeVM4xkfT0
KpW6rRorQdVrl3M4vH5+9TiS8CfGTXxUsAhbs4K+YSgRO+susk5FyjAK8lS+KPLn2v+ywc+8tH0K
mtUYNsD87S5e5iUBHssflH400AREsmufc29B/OiLbkOWADUPCQO6kAZt6+YSLEAvpzeNxyD8uSKw
ceM4AIr/8RbZi2blHDUTWmASmVTTbRxIs6PeIGVn7cgU2QqvBI9sp24y6ftpw+uL+8vuBy5xz65D
s3nuFdhVNenRGZ2b3MwFnsrd3PzS+AILIJySMs8wYaWtWxSNn7aoyU+WILHi08UjO1wRpVH7dupK
2EmfZoDN2hos0H5R+UnpQY/RQ3V1o4DfFZq1raBOdSQqyIILSGuhjIPAdywqhNmePqkzG18vQFVy
8hj0LAdH1Db0lKsBkIucpDsFWDtQrDNaJREz1fra934A+8x7nxG0nWUqR/gB421xYW6mi+o69AZi
X8s3Y2CdgZzxWpT4CRfNXcDd0HRM2EYiDFw4X4VnEbrE0X1xnbsdmdzEJM1d5FNUg1HZF7yu+Lzm
j4+9t2AurxmVtkqjFMblTef1T7prvuM5lwSSq2xAhBf7qZD4UWiTe2plxQKBaQcRd3SVgJ5jmMSV
3HjT+GycpNrQa9EqeTDn0Sq5mwTw8LxNY6wy2uVP2UCq6lr101vUX9wBJNqhF7uDr9QA0vrQ4wIk
HJUXYQWaEUrvJVp//AjgyjDMCGIh3OSHvtVJ6hzasQnnnpVnRZGCvhh2C+iL3FJbAquxQLGvO8+T
7YAUyrz8hfiEoTY27g/wI5+OpwU+MujJsQMU866ow1qTaAhqNQTumeDjRmSEdRLBhJKXgapstV4R
JARcqvqxgzq0dBywnUEJge/val0y5QCGSGQJX61OJUp3Ydq3dr9dwk+Caz5MQSEEbz50XVkmdvix
BkXthr6AKcOevKS774bYNYXU6uztyLvEnhWeAzWXFmo5Gazomywkqs80ELMfrFkN6py/gWrmX0z8
shzuVeYA3ghRBxgEU7dnPjEud9TEN5o/fxPGNe7hfGSL84e5aKEPF8NW1bsmCh2+ReSn+qsK7LYN
EH6vkgoTqU8lYLde8zdYb9fuy/3N5R7uiOMTUF6wr2jvSyW5VnGPcRfBlbVmxJRlgOnRrEORiotl
VWkrkWx3CN7STUx/1N1ZJwR6rR2sfRtc9LLjYgHACMMZdZV6ofmIQWjBKtYO1r4FztutLsSAiQkL
TUNdIz0Plc2Q1x50XHaysfl8JMIDBvVKoCgxn8ntmFlZgAZ3LXw+vxrNx+GzXIUffrdvgNuuCGJi
EhSXocMKBaHS7iLEiep8yQZfHoWNPvaX8Sd43xi3c4NqhymtYMyE2kwSE0aY2RLZZ5cK3YQFiZ5y
a1vu7KC41G7o8z/ayyMRZtpHdqlhL6v6tlBSCAL/QwNcvDBRTjM6ZiBRWqI6j2YsmiBZde6f7qBz
USKca8Wee1hI0YRAQKdUpFTJ1/95h9C5QFCalYoiFExku3iLhPJrhF6L9RVtSVBda4arfDn9VQQ+
oXNJZG1FJdgEYM8Be6Wdz5vBCb1l6sjQYhiZkdIg9p02uZq4Qi0K7FcYXGelnMP7SqlnuYpt2GSE
96Zb3S/fqo7YD6yllHvFiAqVdGEKYEn82N0fO7tnlcseUzAxmHMNq8mO6Sy1rtERJ9DO6UTKKiik
c5Bq9MHk14F6LoMm15PtWxoRJ/HBr3B6B1ZzvP0d4OKKYbZ97zBHYlml/dS/RwUkX5BcQi25B1gq
3Unu4KpBGVB6MVyacUA9UaLJt7r+3BBU2QHwAwCNB4QVOlUbZ2kQDiqXbnsMFTuNq+TEfNAWIjMi
WBDLK27mOzszJUtFymLbiQSpV+8k3Ef//RGc/6W60dB0wo9IAMZspu+jZkJKRVTgFVnhPA5Vi8jO
FWYFfBlSWHlDG5LQFJyl1fCAujgw28BTHAGD01hGU3KAFQl5gm1+k1tBhFtfxk8DfPyRKE1kBW6j
9DWZZEx1QgJYF8zaMt87uiX2VsFFIKnXlrJOYcRu3hLtEXSfyEQukvmyLhyBKdGGcR/fkFHpyJmp
vpx2U98Tqxcl+qIt4768pLdjPBr4JuP4mJQvvfVIM0NwnFfLcuhu/PXhudAyKtUoTwnWAS2A/AqA
nZSkKUQKOvKRHvvjc32vBpkvbpGLdpALJAl0FruWuZzVKW5sU+DQBXFzbQOBSGSlXICAj3o9maFk
5mxhbVVpkBqDDjoGBDDLIXCF1Yf2vh0uE6qHKZ4pu4gY/Fx1EQW+hR50ekj6YILlINvo/3BhXDZE
+z7TkxAGzWYmS64FtpaRSBKRSq7ednsL46ttQ6ZIckeRddHX3h08+cnIAtWPfcnH8FR9WT9gRlFY
qFk7xPtGuVyoVyBYRlmkaNXyyrZKHzQ+m7qV/SiqvawTUZivueG+OS4wgZqlCUcV5uK0I+N81TnC
AeK1igSajdpHSQDgeu4g29FkjHbBQvgOHBiQdFE29a7bUO+TzfWPa3HfEHeYszIqs7KBoYHKAeY8
SAlurdP3/8rXAUIAiAtUD9Fj5x9iWRTFIUYcQ1LSF7TyiazeN11G6twhcffjtK2V83tgiztXhtnr
BTRKYSt/VotXvXqwQuHHYXvC3RkHRrizhAK3Okk1jHTeEpT+EjBMcXY9ESC+4IJAuSY+/SyTDftS
e1Y1mVNFM0GZNwwRrFpWSjp7ITmuxWEUEcqsOPeBGe4sKUu9GFoFM5N6Y6UvFeq5pz/R6d0DcuQw
H6YqDXPNgoF4Ak1NlvmWZPjgznNTqm5OmzrtDcA/H5qyZ4yKxy1MNc2tHGtktrcjBntOG1mrErOZ
BsytsXLUEd86+hZ5XRVFSOxLxlTtBJmXj34xBHSjnDWvpQeZNZmgMzBvs6+SoEe88qI5MM4lFQqF
dhwQVPhc2lNO7xUDaYVyHQJB0l722SdlKP7wQVPBABMgKxBv4JxjoHplllEeEoBMwWAAdqzoRep3
gg1d9ZA9K5yHDEZaVnkGK8VF1PkaYKI3yDFCj1X6zZJAfnB5as7qe/ErgSep+GOBwE5h7gEyrsfw
azvUE0cBB7sC4bjICze1X8Wkai6BhPYhxruJzTsNxf+R+tkr06qMhdVo1fp4We8HGIZNA4UxGi54
LmJCnYv+RpwkUIQZKY5HRIvXybQlh1Cttsf7rGxDxFDNkhwH9Ae1olWki0ao5SR1SsONM2AW3W2y
CBWPaigq0zXCdlZ9Vc/pQpI0BWVBrnRhCxl5jC5gqg/d9LNMsszlAcDw8EXKyxbv4LmK8gcJh0fz
uznWZR9jySMEH6GZ0aqNr0R9aNbbCG3yWCeVXQ2N5g2mkaivaIxDrFvWls64c5Y5X2yvHjFpDzJw
pZrLt1CPVMBnGqndtOY4jr620CIlTZZIzs1UWfFYQaIzqqJgWDAqD77tzrJ8qwX5DqoQBR7pyJ3m
M4DkHW0zghoc0mBaQTGsNd2CAPylllDVdP4/YVeyJCeMBX9oiACxX1lrr+7q1X0hegUEYhFIQvr6
yZofmJMj7LZdBdJb8uXLHP0rdoVlqZ0qLqyhj04xbH6g3Nz9yCZYYS7e2cU4C11YKyBqZSBm72zy
fe2h6Fxz6y3mceZgly4ZCPntfLmfzPDSw18dvd0etfEDb5dr40MpHkpLH1A0yFoelF2kX1w+HrVo
MjbCWq4KH20rhkNMd5x8coJ9dqK9Nx6/tJKi/XROrFvT2pJZCPntoIs/BZifgzXA/64rlN6wuVwu
/lNHv4LZenRAi57oaxP2mYZnpArknPitzIZNbkmLN5cYYR05eR4mcmbBuldtnIiF5a2Y96KB7N/F
mVEmNTqdungHL6caVETpQGB6+6zixzm+RU2LrjyNrVen2mA2Vrj+xbGLVTi4E3uHHGMsLc7Jijs5
P1rhaVbf0vSJpfIa9gjh87p+eEQmw1ZuXebx88DKTXy1vUhalXb6b52XpJqcTEMPGgbyRldpb3Sq
ZQQ0sNt7w7nnL7xrUoZQpjrgAjZIuc5r1aFvD186bxeQUyvBDfdOKvr02gcD8QbjH6rtaKAJQPdO
eGqnGlNIngTOMfZ2vhkgn7TsjDJJVd1m6MCZ+p/tVxBXspOKH3S460RT0OhYxecpGHauc4UIcmFh
k4XCBaTTqd0c462Eb2fSx9ijXDPLvo6wJ+2Wf7K6URvsWTtMeCWOW3WKuCjteU0D+V5tf8GEnjKd
R/hez7sVNtfRXoxAQMiIH0jX6CTCLwaycXj33QYx1C225ctax7wd70IYl6Aach5AAao9EgLo5iGy
5tQfv6fmiHFO5ZwH5ytcDjamId5O9WWNZNMfNOrTtSmqZW/R67IVFjkOAn9CHjg7jdUNzveMPmj5
Idkf9UpQzQx1MtL8KPpRm/dAPm36x+GpiuZEVa8Rp0k0wbRg+fS9HmMewILG5P7yHAI84f05dFcM
RF8ckLTlfsEl0p0N/1SJJz5B/JskEtwMVu8oh4QRYuocAV9x8s4OIbz26Lpdhmud+hLQmBwyA8+q
xF6Wk27Ldkjj6YW0oCdA82X42qo8oJm7AU3yw7RZnur1n3IzhUDkN0VNEG4u4fIx8F/bPzBIxMDL
CLs7ydw92OTikaMTTQmefNUit8jUYKWFvGwxGGP6sM7HQcvEqZwk8MdUDIcIYdB/2CrwMjssPcub
sqJsCtx0cTVG7Z9keBTywr23fi2WZSlaFIC+PGMV36uqkpEMvlsJjGtUex37a09+qLmufQ6zthYP
ZYWKL1kvllXgwpDq2dh/m12ntfgKUY4vX2o5W82LxZ/JdmK0UPbO9U9TA6ZLiT0dZ26TcN6R5gw9
KGs9NdBYi2gKwCYZu9O9wI4VTQb3Yxsgh59GaxkuRTgWdChhFJSs7TNqo5FeIAzaUgJqzWOzure7
JphZS4a4LXZrfaETXoDTXiq7EJXnJvFyUfW+9d6C+Yaw0hsATBDmW782wpOKfYFO8jsFeYjBjoku
Kxgl8Uzh6rYUbIrTqf4QEwxgK3OoNxBA2ENQ03LCGIovX33w44O3zAzJQ8pKf9rJ2E5a8uHCANi1
XzqDdwPyWw39uqGZC2c5h5wkEX21m8emelJ9j0IrzGvnPJEe5/asA78cXLgKVnXK+IRPBOpcGGaa
9tkSI2jCLYMHLB+gGLSdJ4S8tlPZMPZJhKJtmfc6Ypm3bYnuL1ac96hZ+wbgQ2+uxg8utX2hC3ti
rkBN7nYPQ/Xq1PRo1VHG8LxUR3MTkBRAVu5B2rUJ3jEAeeSeOlhawy0pRpgKOTSH/Zsyry6SpLf2
BVXVZQMbv8IyQre9C1unNcKlRETz3H20vfG7IBzpYXhxo9vbEEdJ2LQwqbmQ6tOD/0Ywkve4/lkq
7Jivb+F43Pr60beahDdnW1eJ7TwI2SQsAPDQ/2si+LzErniLKK92iC5b7m0x6RDUt36/+BaAYWte
dBJVrvfqKh9dvTDNMbIINuE83d2E9aQYO7Sz/RiMYeJz+S1WeR7JfZ9qTRo/gFW0PcyHoJsP0jhP
na0uURVduZxfrBU0Vznv5rX+sNz6Z40RpzbZsszMvUh7y+A9O2EaWQpJtp8ucME64i9aaSz5p6tM
2aj6GjTDgVZ2kMGmZ2e28QAIQBLIHKo14e7wwMZ7ptOmzofRIDRv9DTPJuEiPsIg/keJuvQHxDdK
AJeO+VzBQAvPVZkhtTb3zZDp4LgQerIO0h3K2VyJc+xY9eKseC5hv6t0gCEPVoy9rf7pbPdIgwnF
g6kPfDkt7WWFV29FL7Y9Jd38uQwk5e2/gbysU95ZRT+zjIhERDvQe1IiD2O4JjaHWA+W70D0EL+T
q5KJfSHqxf6Dcd+GX6vZRx6Ev4df4pyq4PW+WNB+xSG+9usm/MSbsQ2UL5AJHz6NLGJRND56IBEl
MXjZ/qP3Hi40ob1KtX/DIhwS3iRRqRxG9bI8Wu2jNT057bXTJfkePpSftlbRjgZv8wWJxbAyDo5N
WMS6ZKzoXzXLIsQdQJttRsKHHqa3ePXYmMPfrIab4z80HhZcI0DR3ccQHr0oaUAEg2NtdKUCrltp
t/NKK8xhAclJhuMnxd1lA1AciE0V7mbS8EOQu13ZDal+JzAG5Qm2qwJoN0VP9XyugHa/Qr62t3OD
GKqTFR1yS3dsPIRBbtw2gQLS/6y3Ico2eVOOqtrx84Hc/P7FBGjZ4C02JwyoWOM8Vt5PA7dlN+8z
3D9i46M+Eeegt1xiPYj6GSr6FIumQYA1skRBicv510yPQ/g58uNcTwlV/yb+ojYGYYSvCee8unls
T5ecWlEuFSI2cpyB+7ap4LyImEjU+m+Z/cJqdxFmbVOH84NPit9d8SQd8kK9IqTgiEwoWnL7jAgy
qSSsfmvxqWCYp0/dDLQSo1X9Se/msCINlycC81bxsDEnASGt1U/EfMRip6xjv7zPK5wSwt8Ry2N9
MECMHImRacSkOhux6DpT3OUYpVTd5AExiVVj8uygmJLHJUx98Ui8gxrqzJIAg0WboRhG6bfQcoNZ
r1PMfRIfK79Q5+BDLlMirHIeC9Fl/pir12DMK5NFLkNfECQOVuRWXd9vTzJGSGto11fhZyF2962I
wCozTDpMajzvOYKcVR3N2V2deWlEPvq3iNmI7h4C6l3johjEl41KGSm1wQYnQ3XDsb7l+ns7LGvr
3ChnBy80WXi89JycQqHUlNub7hKngYJoJs2p87IFG0ILjYD+5jUdE9j94CV4UUmkmzbRw2r9QAgN
/WkXwVozacrg6PFdwDMKdVX0ZBu6oruEoQfO1s39aJ68/mE1GWwOmzCLp9co3M0/tvmGDqwDJVY3
RcfZzImniv4FJeeAew50mOeLLOwwh1IIEqHYENUeDENNdQbnLoSAwggfebiQ/E0wB24e1XRl8a67
4n1UuA0KziHWaw+YCAwyWTQtVJBOyDEckbDKKoEnmzYya1FqmUuNO596Vm4RxMtX27owhaFgag3v
K1LFRKCajKtYOh8OmIZu0j2Nf1WDmZ0YC89cxD/IEEF8pqpg0VfIAAp80r/hUMdDYg+7uk/IXw2G
vkyI2cfv6tK9VM5vbJIgzKMu96LMma7rcq6dPdjL/mlw8rbOffKMVQveJM1bi0YLXSg0E8fCWg5u
W1IsN4F1GLw37NNHIR9UlzHOI5HTDUvn7BHnsJ1OXJVzv6vhahKePedI3L2MT0qf+iHrh5zaEFnd
Ayeh9gMuippvm5duTdJPWfvXrO8RAlaIi1PisSPfgC5zDprcw8Ozn0f6BpcpxS5D/dC2qboNCs3W
pfpH1o8BIecDOmvNU79cqvZIpwMfkUoTHf/zvFKQq9cfTJ+76PIaF/+fudjH8ISZO9qoBVnHhvms
V/T9s2NlLURpVIKfnKfneS0XW2S+OSM68h9XHSF62J0JtBbfaJDW44HWqYGj0+NEIftybJEguqPN
015ksT7MR0bfCDLbs4IvV1M6JON2sdR7PuywPVqfl1/9J8a9Y+0l4jrP9fLcCWC1Z4ifdf5h2U5e
99SQJ7fOQ5aS9hf/ODnMHkJ22rgZLWOMFjTsGT4kkEovd6tdZ++QaDFk9s3Vq3a2/eBcqvFk72W3
j4b3MCgkyyNyCbd8Od2TWq0hAfRMpZeMHBut02cwlz3yIPAmE+CC24mz/LEJ9qHb1cTXPjwtf3ei
D9sSG762CyqFnIAQO2HCnC/aSqlz5FgtB1ABEE7tOpwxVqAcUKKYm1RakEEedo6XYVE6NWFucCE4
Ywkoy2Vs0YR9RjWAkrJW2dicmwC3gQokr70ZP8h2mKH9BXHqMR3QJqO5+aHTHrsZfD0SL6teLScb
edI/SPu0ei+QPF1RrZHMcSBj/0xQlfeZ1b1E1q9o9kb9jeuLEN+euCLOOh8L7NN8feVTCXmYJFpT
O7y1c6Gnh34rI//DsrNFfkr70nu/Hi94jbOZmpf7wvEIQR4fc5g1nb+GtVxhbecU9prU9s+MfysA
4Bqgwc632/Lb09OC1ZmDep2gnHBBgF3Xqwtd3v5giavL3HI0SMQLQ+u/C6ud29K0rt7EUuj5tvJz
g3ign516Lgb9Gkwvvvptl5dO/JPNs6UgPk2PPTu71r85yOjy3NZv1Crj/oNGOzJqTJCfHZl381OI
CAor6yH6Wc6T+tms48hu3ppVMIJ2cNdQA4iYpRopBOvrQFCsZUugJRvbDzEuBpzRo99YPS7VZR5Q
2ey8p1Bn0i+tMfdwgKMm9+u0774XbIAG89ugeUJ2HCFGRN+B+2qw68/M0eoyHRetX4ogwxF24q8p
3AXNldunMbd9NNT5Boff8dU2id9dCHtxkYydp7HFU/0XoAvS465bjjYITsxkVgi20TGAfJG+yrBw
t32tH6l8xTJi4gHc0OS0qKchFllHsIAP5QyaaQ2PhuDg1ys0h+6m8HO9p+OOqsS1fn3MJAN+7KZj
bHIIE3rByZ9e5YVG6KGuLLgH1ccIbaoGatBOe87TFbvEdQd15XP8Poc40ay7VCWQjnW8MYR3PAhW
F8HNqzBS2EnxaNDgdufKK+IQ5uiYPEFjDLm2NSltM4GWI0fTjZ0r5wfNgWhzNuzh222eKNLJFzRZ
/VPFcrjYUy/D6msQ7dAxu3Tn94kwGY8R+ZHj7IwMuVHHqf6eF+hB20e63jOAPyH8LftVlu4PZBja
OaXsivlSziAkUsM/+gqSSlOXnTwFflITEIQTTjMJCQle+hcPsuOipA0OcdJbz/eKm32I4LcSqaDF
Nl+GT7UcxuW5R/mmtgcYEbdxhgU/Hl4iP994caeEACbbkK1coHEScv7luO5CgXtTJ+3nXD8v/Zlt
D4CjRndHJARcrHcdRWVD3mL9sIi2gBcjYKYuiYP9yHPkc1CbhSm94Git701382lxR67aDoktdnPp
7X2Q0qLhq98ePGSwO2Dq/dC6gs8YkJMZ5BwvnUmJ+0JEQdsfpXNdXdx1x0kuKC47Et33IBGJso5l
iOzDx/ZqDPAyqJUUnV8AvPJ2zdsMyjr+J5TIjXewrDcITrVyhydnb2UsdDLMa8HxRCEYUwfZ2GWm
zkj86E1X6wGFEAc1tMtdtEX80A77CXDRE4NX2SJ3M2A9a9+RYyRTH5p0GNS7zwKquB86IvtgPQtA
oe702jZlhAY+PnkAK3vnyLZqL/nLciAqTK15Hx19LLxAoYHgMX/UzlPk6oTX17lCRgVCtFhnt+Go
my/+DDxV5D7dWTx1l5uOS9o/BHFGseEqqA+OAjJcfeiWpzsOfCd+JRxCQ7wcq3KSmYqgxDzcv9MI
ihQWB6PUJ8X2WtXZ1uwmk7ffUngJypeKPC71uQ8KBrsKHK0toaSg5tD7j0P3APAL5ELUvIDq/CN0
9R2RM2+/tBlEDARLZLgf6bP89B48dOcMCqmJhC5Qs1/64wjk9b57H6CcbXeaZmMIyDIJVBLHYESl
rg86B1xhSgi0AMS6ODWS7cUM7wBBY/lj7DKeX5WXEisjYxa093uJL9TO+RZc2gVGw5C7gPbPq0JX
BbBOMz9hP1bsYF3lVS+lMkfGzxZxc2NAxAXOFlZRYoCVIghx/c8HiAd0HmHmb5Uf1Oya+UGgscS1
q/5APmz9fP31hxyJxUJB7eXRUN7b2+aiUPA9d6jTqjXdoE/BvLwJaVah3sKWuI1EKtizAwgsEkc0
VA6Mg1ssz5CdesPx2aZCzMMpgi4AfYfMu6jRmSOSoe07jwygUqk+uIQcTuag9Lw5XW6uNPq2qufW
FgnQ96T7G+3E/Y6nK2KT6Mp+zhBQfX6W09FS2da9siW3ZSnBTnjyaL40Ge8zTAdq/uig11J7ZoNr
kjaPYILYEGTH1Dou9JjNfO/hDIa5IlftlyEKtBpvoUATOoA34v8E2007390M0GkK0SL4GUX0bRov
bVdovAHRNe6QyG7IKODNiV4JuvcFvWFdv24jwfFlySYaoF3O8Axny507oXgkmgFr4IWx1nzw6MWh
25fH16wW24PC70e2gT5+O3/W95EPhwLOzlv8Q9yFX5jhqFSseLa+ElXpd/KljWiYY786KPxR0FT6
LbEzWIrBYbvrjLNvO85KTTm9jXWPrkDaE6BcyGhAuI0ONru22tKHYaX4WzHGJ4NAi9Jbnn3gXDVn
49P6ulQeWjOv8zQ8oXU7LHvXXiRQIVqpwvdpd/DUuPdtCai+fsKeX3TperkjNXtY10mWIzbZj54N
xL7C5jUCuvXsD3M2xhIKDqOVrcrO/VHndg+97UAnTgz9Pl+HiTdGLyHuSyibw8baJwsGzj3jWeci
HRCg+QvDueSdfbasAWQ/QPNLDXOxTpKCdfSZOd16Yia4wtLgn3C9F7osh8Gt9rAZeBQGIGVnUPdS
tW+C6Nja4e/q3quJjvsF9B2HDOJzmJK41reo5V9rzQhXMLrLaGwfYm3jz6sVMrwb/xYx7wsWwyOe
x/UVhmvLWxjP/bs3B8PJadBRKjlEBVbK6G2BRHbJaYWuS+lgR/GDL42FUxG0Sl3ddbKabBKzeI5a
z7nnCYwPM6btUSXRMvb0e4RXRn1StVHhgbkB9V6xTTHK27Y5eE8OcHsEJlLh0+peEedp6MRWlVvc
1+I4WvbkvIBi1gs37b2Zjw8d1+hPKtXpGmsrkfzCiEAg6VtOjf8RupAHHlbcTvu+4y1slS0Wpzbt
vC/ZU4I+xYFNeBZbjv81hq4ljrU9tm3BlgbIqgx9SLQS0y6ntZX9e8tEvO3Mag96L6FIC3EUfwB/
0hv9zv7j/UAxT+GmRr9kd6M6LAGxRB5jJjmmeh6Fuiroiw44jPc4CuNygF29000OMosUE0YhlYrK
NsZzQs1VhQD7282FKhuWU/ujqrnxWC405wAmxbjWwQYXCOgqoY6pJkUeYMI3qNdmGBi6rTDeWHzl
/SarfWhwVHYdVBFucMgi7ReW6bYeMzsFn4MV41r4fcUYZ4KQvAlvAjl+aCRcwXTLt7yPXZjTJKSq
8CaQpCb4KCTNZIOFB0x2c9kMcKM3zNmHFQQk65xZUYd+ynKZ3/xzpnbYbqolFX+rQ3gYc/RG07JE
+VAt/GfknVOVTTsCWB3aVc07RuXybWS/bCUfvPZXOlT+LbLFhBDcHj3gkm32gFZLtiPdu7FlUZqs
VhSPABvdVS4/jmlcua9Wp3J/QtL5VhZvkxUUk91MtKxFbBXr5obwR5StJ1JFPBXBFtQOYf7g87At
vM2i09GFTstda9Ya/T0PnGnn8L6+yhYrSEUYrWA1BgpVmK1Ary6iZQ0alpA2BqCgcaKHAlrYIURP
xklWMNDFAwJOrRud9R5OQj4wuTWlWZUejvFqCH32tzCGvxCjBGltoaQtgpZWH6yFGlw2a7/6iGzh
/MzKR+Zn7QDlyh4uUnE+OXD5KremotPOXe2ZXIdhiQ7uivy96ZGkI9vag2BtTI8QkbDgUTv3CqMA
tq4wNbJgXouF7ZaIfAoqCJrXSqGAp5unp1yOpMoAprfv8+DWX5Or+y2J7aodUwkDPvKjhmidP6eJ
YFAQ2cFYpbReQZO1JX7NY2mG/jGGNnv/HbsG5bWBzDwrm9CxPscBoRoAg2XfFtq1Xtpz1293UN5t
/IzNinFQohUkFBw2z2+LFr08DsEGRDWASq8uR3yhJR9xAOFz6Q6G4tGKrs4GIxgYCz32eWZnBXxb
42NgPRzeoqj9ITuxJtY6rXHm1z2AFk6tdSuauQ2+K+EuXsIW5Ts7NdpVA4R1RFx011C+27B+mTJI
IFSHYBtd9JucG8w6IZGALwRDUZljcLfuu0Dy89Zo54IJl/IyPrqTyLfZANj12YxzPVKwDsqFac0z
xh0zpb1stVtyEwPHcxBA3IfeW2i9C8mymczXXvvsWyxA5TXfLecsATUfZB3oCCXtYvs0rWzGLdgx
NBP0+RZ2H3lPcfveW5hhA1wH9fyZWHIS5ep0BzI2cu+KSZhdt4GJ8crNTAAJLbrHRD9c9fMgHUhh
dtZjTCv9UdPGXECjWqvfaImx5c4213XKsO4aO/U335sy7UlnLWJYfoidN3iCPAbLNgyP/hhtM1ys
et/M7OAZ7Vv/aq7t7W+pkQ2uK3RvJ55guIb71LHAV5gtxsHX5kbjdsKm33xvxmuzOgk0hVHGQkI1
msF188INraiPnwoeYgbxrB1WlFrx4WNf378Fs9vamc/sGDocuDvyPazF0h6h0t7xYondasTJNcrJ
fRE6Y9YHlD4T2YWAS/A4g4R4K2oEM8UMybqvRnTUbLPqLYcM0QZGJNmEvMf06ndddTzuhsDWTiq7
UY5QWtoAU4jK7uOU0A3DCGFPCjRQ2fbQt3Pvqqn9urIttxzS6xxKyTHwJhca9Ts3UgBdHctAORkP
wnV2YzDb265eIWgDNJypx672lu6g3bZu820MzViA/uFMYCMzhEXtxi1oDTBDQBslFKv1MYo6PwIe
xu48Dbh6O+RnrSO2usms8XOALASENQHMkllbJ2yr3w8xFq3bHzzWev2MAlrLH3hPAYMYICzKRhD/
hkr/qgpjLZWGOuyGx9GvNtsUzGojbz/OBvnpRFzd+t9c9YCjB0bmsM78jtN6xpCmiZZ/gz9LDdIF
GEDqo7Gm8afuAts8UrNKTH66jU55va48zDZ3WNc0VmNrv3rUpdtjXbWAvbo5cmkxQpREZ3NIRPwP
g0kHB6MGgYnC98ZiAON7n+qE8SrQd/1wQdEbMVcXq+MFFNwHuaj3oB3iN1tsgOhiu4v9fMExszF/
7CdY6EXxhMmR3YHR5IKAMg7tplPYgkx1MWB7GGsj+ARQ3Q1hg5PGtYvBl6Pcvkq3OQqGXPjh9DUZ
WKckTG2mxwSir/zMdrTUqeX58NjWK4+7vWqUXEqvMkCjVz1TmsFuYlmPUG/Uw22d3S7e9+5YRwml
uPenIaJ6zatmIzD1EHg56ag7GWUm6Gmf4zRiWAfSlgURmnCOzKFZbBXn1tYIUEZjg6GLbNgmT2DH
Dn4Z6SZkOcj7m53Y67rBoBBuhfXetGBxXWdrpPNOReNsPU2m86I0GhRcVxl1GkiKt2vsCDTqAT+Q
SuHkg2QZpjqSDYZSdLBeRNRIfAdbxuJrWCC4W5geeO5UNxxTd9ssWU0J+B3VSu8FAGLeteWwYvlb
HFEp1EIhiMFZ1XWDKixHWENOuiaEX3jkq7bg8bjU4hS6SliAQobOrlW+tNvqkHyp6aJ+QttY/vIY
a1Ntzgk7vBuAVzOpNrOgB1FfW1IrzEAkrGUfAwrD0pdx3aIIg2EVODgxtb0+iXXY3NuytuGU29AC
wSiuqyl6uSgIJvYcBa4tc9QkLL51Xq+iN2KW8JFOvnUJWeVx1AzaoWfT0Gn6nuIZRgOVwH5lhm2p
pHdxg28TXFyA3eoJxVRd1CP3w1ysk9flYrNcNIu2Z8uMGjJ4+wgXbDnUNcQl9jjGujpqy/dikM7r
qIVBw6Crfu90eqNFhySwlGailXOFythqXUW4SWc/ea41JZNyvNtUR9OPRk+mQS7w/ihRT0ZTP23a
FaxvAtQDhVfRC5j17LBLBdcaMdd1uBN0FM8xfMkcsF/aef1rOtSSxailwAy8gz9KLuqmQaPZbJb3
rhBhuh02gM14RrcV8tIIu12zseY4Nr7brGuOtYDG7MfI58GOaQeQsAjadUCXF7oP2nIHfgyhiqJL
uIigXLLwmr1jG/VBeHKitQMdSIUeBD1qiYY7Rq3r7oXdYZIKjaMNorIk5ACwHHzaBIfbm2DGhXIa
MJzHv1U4UYybFwoaWrv4hO9tWC2hicEF5ZmzNZ3AS1/8f4ucPVISZfnRB2H95IL7pmHpWYp16dcS
RGk7zni0bBPKAacfDiih4nYXMxognQ0u7eZcsxZmuxsELv0vVP/46pYvwJUxuH5ozbuuH/QGILb3
Ar0THttQwFYwn13Lydci7tNuNgTwvjEN/576hbKPDawbflvqyYg6menYrs9d4MyAo9EjBNa7kNYq
n9zIvXvYdhwaei9DHExAFR3uCsCddjAEexrO4Dk0s/LAO5QxQEVK49FctUVsUYy9gMzH2Goqb3qZ
6PiEIzfNpT3aU/dsjyHd0FhUDZmyxRcaRXYQLSB+EHtDz/OfCQVZ1d3nCfdQDrlmJNFqH+k5OnEb
P1pGlqfJ43+Q3SvOAUAkOM5zjOl7gOvKFOvXVHrMjdO2hSdJ0iKqWtn/4QD/l7TzWnIbWbr1EyEC
3tySoG0vdcvdIDQy8CC8e/rzofeOLbKIIH7NiZiZG00oWYWsrKzMlWtN0OxLCOxE0QtNHcEVnWkR
Aht2WtPFCXPP7Rd7R/27WvubaUowVFfhK0TZWwok/8YkJE0oXcgqfMQCrD/pB0Z2p/msBIzx1lxn
5U5ae1uEtY71C72KX0sziSLUXsffJ1ao/xoUOX4IpbxRcgyCJvVja1200nphTeIcybsJQ7Pgb7cU
yBOFNSFIUWnmBAWMLIsqPmzsOlXpLGkG0plQ+si0UyNR9NKVR7XMfOqLmVp+bWDIHLe3f4oI6obY
Qtf5ATBsOHAnGQJQvQYNk6QtCf4I4kryhq9FbfJAG2xtJVPiW/qY4t6+m4OSXzV19K8g37qE/g+5
zDGfzIHMnEoP8DasweXvWsrWGNwNLqX37dL83axVyKUtRFkg8BZpMOD8jNu6P2GV8nSn3Hnmz9u7
eDU49r6uMwvTNp/R4FSkjkYn5/qqNzZhmv+jyAFzdwGYLj+y3DFNialR8730gkdfre7HSjto0qEG
S9wt8r5PaP+rM/rHuUSOjCYZK6cLcC75iIzzN3D6K2PnHGGP2Jkfbq9bHHPAjx0Z1lZFVgwTohTB
j6OTrGUF0XJFm++U58dGSR6dINtJknboCu+o2kvsY+LU0n8sco8hiykjXDX9+dlGd/AuSiTI0EYl
teuASBnkB5jCC+2TORYLZ+NqDl40JowtgYLX5F7BGF2ie2+nog8DS4HuNm4BQJP+1dZyb2+o6Kmi
RWFDRx1oLtUpcDt5e5/VID67vx2TMxiiRKSCmRh7+mSKsINhNJwMJ4wACleWddDiOL3nui4XRinF
7zRZgbYH/S0UnKGJE2Ylul7rmyRr4GgZlW/e8D2UvwRqzEuRWUo61bd3TRwoEo0Jp089KZQeHIx1
gA5CqtY+1c6OlvBtM1dcaaIdYevq2qbgMmCnVaV1pQIMlynTdMYhA7JCF0I2P8C3twvqbskTl1Yo
emJ+UgaLDsEqqDbSE4X6deROjFPAauyPCmqatIKf5CVOnyu6AhaMMAx3lArPn2mJ845elpdFUwAZ
mejuJquAPMY9yOKg3Jx2ugtbw3QOvNd2LW9V19QPE+rssHQqpu93HtHEnyF8X82Kg0iOO48GfsWw
eWZ7P2Wrlnd6Fiuu7ynWbuFDz2w3DIeIPZDkQGSrCdeUzLPQkBLWXW20L2bAyNbK2hbkHcmKEcnK
2ETmlowHXM1tw+Kpma4RFeZSW4ag1+KCvIxu1KHCkv8DTI+dfuwT71Vuy19WsO7q7FBpb7eNXQ0F
v1tjpAqJKIevawirTEkIvLKS9RU04xtzF0K/EG68nygRQNhbruW75UkuMb6JJqc/Pwvfkm53AWIa
+sqr+nVJGVLNlYXkataEzXSWYdMEQr/m0sTg6LmRRKMOswyAodHUAR2ePt7eOvHee7/uz7ImYed0
Y9RjKa910vksJ+tOnGOnptu4pZ1PwtevvS77kBrOwtLEc/Bu9izLEJbW1kak2VMew0A1qM/nov7q
GMwl2QvTi5qYQrwbwiUmjlsVliZhoLDKQ89pGtI0P0XNMH1UqUA8pHfWR2/HCM2xfAWRRBPUpbx9
kB7qYp1Xq5SK0zr4PriUmD3F7Tf+mlLR4rytOrP3KFY4COzxbU0U1S6/b5zw8i0lT1ulv7Uf9nH4
Zv62vqA5vFE3w6/gh7Kn17bpf4OFTD4ANEcJ3h03AIThYcx33mZYOLJiqGCrkGKC8ky3DMZMxTHq
GlL3oG5BcGdV+Y+HIknT8WpMdX2BKeDq8hENCVfAyfPggowxVBdM7sfR8aQ5T1GmfbSD8i41nT0t
X4BPhWOubMVesj5zqi6WKUQmf2ognhhBXg3HbgMp0A4skP8LirfVRJcDbstxrdfbh+y2SYqElx/a
45VEzwiTpfocGp8raVx4jVxHW5VHjzUJTmrQkYlRfghN3ZN4McCSSU0RTELLXGYA1OGkwPXGSM3t
9Vx7igrLKmFd5/lswGJxuZ7RD5TIZhhz1fvyHn2tvYFWkEFV/O/NcDgsuNep9jAAfWkmLUtejPRX
wdTsrLTaeuo/chC4t43MPHimGgBKFJBxyDpSxpdWeFAGjaO2xmosGaYCZ/C1Mau7gr6llI7ZnR6r
iYs+D0gY9XPYOdT5kx/jKXzOw+j3yem/3/4514Hx8teol7+mrvU41myGK3oQkLHVr8BlbNWW0Q7G
vm6bEuWY0Oy9tCXE/j40zJIqHvsL6mwHvBatb2mt7UFpu6dD9F12y7W/tRe+6vVhQMmOdiuDx6oN
C4rwVYtYyprCyFlhG/tMj5SviLQskQzMbCO4EnI9k8oOGZ/wURlFps9acyDi2LhTW4vRAGD/ffAk
DUsEP3OmUFdSbKxQARYzHb03Ha1EbpTelcz0YL/WTj/q9l4Jn29/ruszTjplyugD6Dp32dVpqDPP
SHwDlhMmhRDGCLmbVJqiDUD6kIR5TMEm3zZ5xRk5mWNWHN0YtCNUVcxAaoPWut9q2NS/DNKn3P4U
ZUCrpPte29i0z4fA5/F12mrd19uWr51EI12nloO4osb7Tvh+kTnodRbr+krzaMUyDJetVEPqF9an
zuzpe1owVcjgRhV90ZJq/VQ5g75yaxeY/QGaA4Zv/b2xLQG7rOyDtjOO9hea1M29sR4O+l3xnLpc
vpDE/lzgeJ78/vxpwF5DICHjLdAD8R/hNJaR3HWjym/pc0ZZ1IyZxQZALF3007obgJN3TbTvrIJh
T9/8Wyq+ybiqoPaoEBUcSi6XYafyfS3I7YJ0nYFNqf7u1R9vf9ArEot3C7qswu0sa2B6pzvlLF/u
ayNPGZHTJ7gxFAHMXqvBGoTweqIEZTascIsvRenKW9Q72d2lwtl7MUDcXuLB/+xPx/jMfhdqWazG
rFBr6HutaQpkB2s7kZ5nwTZO1uoPZweKfhO6zqHYLyx+xs8IRNDg8IHfRaAujdfKQOgIEnIO+orl
KtwnbrCt7+xu19/FD0xGuKixrNKPkoQS5oKTX1/W3G0K4uh4OloA4v1GD7TT/chQV9oA38qT1bzZ
SwzD1yGQsAeQj7cK68OBLpfXJVVuxaACVpkOQNfBhc2jWpXHWo8WbutZS3BWqBPdDwJegp/WTRQU
ioyleDTWkZMfACDBlfGtMLUF1uSZvAC9PMpz1K0nWiFZcFjV8vK29Ef27aO87l1gXKhFwxbN9BWc
AQiNLHMlzXwqSJpVKIcRSCSTE6Jewbns25aLXvYZ81Skfci7OVl6Vs7s4YUV9fJr2R1ptpljBejE
V0setgXzTK2ZuA7NsNuOv7QgIaZBMdKnto8pY3CYtixXhvpdldLdbSvXkRMMG/UN0miH4yUWxWEi
0VPJSVVm+I5Ddgzk+y7uD0bP6y160vKHofz7LZwscuNDoGIjcyN8KIrfapyOicpdDCO1aT2UVrTT
xw9AJRYc/oowxqQqTWJvoCavqOjxCmcL+askQptKpXIbvCYMCnzx3pyn+lChY6k0z7Y70XwOEsjl
FW2kx3q3VMm5voovfoAlPF6SzDCnlhzYhlHbJdDCy3CW3P6AM3nGpQ1hP1UUneRkWmS1QRjU2k5k
2PSKrB3t6c0iX9j1uxvlXLiUUEFla3npXh6AkkJvaCoM9MXpb7N8Jnas4+wN+KerAAeifbq0vOsT
N31Bmxe+bUwiY0LUyiS5ssE4gVCGvwQ4GvqXykruSGzCuww2j3BK6h5NM/tlGS9WwpBwE75aUBC0
oDUbR1k4L1fdAHyKcE0TEhYgikti4QH4UFvVIyhAfadtnXhtQ8+yddZTecEEmA9FwSLz/9wWaCg7
UIYlul1p2+I7LSRw03ytdfpnpNTkN+XPsQWISB9+wZuuow5fFaiARVeA5PE9FTi/6p22GmIDpKb3
ph/hy5LWFDw36pP0gFLm136HaHaxWrzjl6wKVQ0rk6RGsbCq7nqXluvegGSAt9TwbOymurb+OWL6
drGpfL2xqJPZOt8TuNx1XlUZSZdXPmb1nXl02pXMpAlztMhAl5t+Awy2hpMaKcL75W96HXcvTU8/
7Wyfk8y2M7+DKE7f1Qdlbx6mamu+q5ayp+mWuEzdbFQrVTrMJvJDV1yFUCEqIeJskx1/T2Yeuc7a
fMLUep09LIW7uUWdGxMWBbmFnlEl+++i7sJdvTG38qLm20w+PC0KN3Wo/cHcLIQ8xEb8KmixM6zH
bXav/s6/nl6CrenCVe7WuwZ8z2HSAQUvaG9uH5D5Jf4xLSQAFY2stIM/630/42O467bw5GyXNA+v
L47LFQqXf2NCa5HpmLEh62lPd3FVLp30JRPTn595YF7GHWMFmGi32jZYD2/k9+aBS3Kjre1t+9D9
oy6l0zMX8uWypjhwZpPBhkRrBmwWG2XbPseM6w2HKcAA11+rbvKY0HGIP/Zv9Liq5/TjEvP27Jo1
utUapVrNFGt9fd6lYTROa2boYlCe4/73bfe4DmQs8MyAsKmJVSl9PC2wr6SXss/2ZQ1TDJD+22Zm
EuxLO8JGmpkWdJGJnfhT7zJhuPOPUCOwifQA1/qWcduFQLK0c8LRjuKS8cD3hWnk8LS+mYpcWNN0
k1+FqrO9E276Iku7atRY0xSq5IfwxSgh5mI2YfUfp4w20leP8dhq3Vkriqa3zc8e7DPrwhVknnyA
ah7WmyFjNiC4T7NPKk+yE1ORivai1Xjrt9smZ/bUNgwKNeaEaLqGUQGa1pSgH1eO9RDC5qEyHnPb
wow7XlgQvlrcIyQBLpPJvdhv3QSE/raMdPsuUztzoUgx/VXC1+P1SgmGhiV1L/H9pUCiJ1tSNa58
nVFAO1ynxUPNPEGrLF3bc9t2bkkIwUk5dpER1UwB5z9j7aNjLxQLZzqiPITOliIG344UyQ4wULrS
R3+fuegRyIdom64Lt3MZdOtX0FubC/4/v4GEJb4JkUmspxmD7UHtyQZ6xU81oa4DvWKj/VLCfMEp
ZjzdNnmUy3SqdJYpxI4J3sAs0ESv1JtMOGtvvey9WIyXMk9tvKlNS/kuqF2zS19ve6M2fZkrH1Es
20JuAYE+8ekne3oDfj3H4WEPZLLGQfFjeGsP2WHS1aGRyE0AcuqBQsG2c7VP9p26l3b6U3YXfOKB
MYlqfbBc+W4pnM5EHttCXErVKXxzGoUdScZwMOERH1ddFEt7ObPzjykMYT8Go86eggBwKWQs2bi+
vR1zHxyaVpmu0yRaKdZpfQpqwDoD7grHrF8cRSoex6prH3JbZty5sxnQvW1wCmHi9sP1rOm8pfAy
EcfR1k7e+TJMo6HhwKPByKsDhZDFUIW5BWf8yETG9rbFuY3l2cbTW+bxgnoXv+jsvvdNuQ98GZ9O
owFQ+hhYd3Uv149Vpsu/A03v7kuVfvG/MEpHihU61BfES75NNXqjZjOulBZCKngQS/2ugddHZ+Yz
pvx129pstLDPzE3h6myN0ItJcnvC3MQWP7rmulffldHgfpjKsdG35C14WAoWc4HdZmdtDXUHB1j5
pVEGFY1CYXAKxoMOGr/CWvld0+70FoqA2+ub9dIzS9Ofny2vHg21y1UsTSRQudpvkMV2m+Rb0r3c
NvSetYvuiX4r4DfCn3NF7xuGhpE3CdHBfig+hftiEz+eQhpr0dbZTL0E6ehQ0wjXGkNRbCzT+wuO
M3exnP8A4UuWIOZDcwpPEXRxvr0PO3NhM2cq6RQoz9YofDdd6zh/KSasj/BwaF/iD1CToYgMB6Pu
Qp28qV948W7KxUrUrJueWxa+Iwpmgfe+uxNIArjttr1Tv9arFeQ4PNEkl4HIpZRqzknPTQoJXRCP
zUnKWWwCmYAEh1xtZBCL/7ztN4srEzI3J9f8MSkw06FpMGlMx0cwK9KmXdsrbxXt82P+sAhIn7tE
J2p+mnv0BWixXx6LOGPuKZnWVqrF14aqtm9Vnwor/cFE3taD6TixET3nSXV7sXMh3Jka7px57VqT
3m8Ah3eTi+aBtPFPb20YvRjZpyhV73yQ8eGS1O0V9s+kKHxuUDgTeTaOaTNgsN0WoAiCtXk07bXz
wwAIF7iF23zxnpzftUkBtfsivaQ/aS8s4mHnYtD5jxBOjRaOQx33/IhgMPZmHbjBcIC3q7AW+haz
H/Vsd4Uz0vogKrppsZRS77Ntumsm8dLFt9Tc641NpTFCDRX4u1i/aMcorJLs3Y4CRdumAJ4drxlw
2WnfjTcPcrz1344z/Oc7/jGpXvpr2JS5N0gQRDo6vI/DPorVheg5fw7PVqVdmlD6tLa1ilVNF6EW
bMrX9lm7o1e3SqBHhjMI/lnAV0uw0MXdFFyUcVPoSKd7Y0K6y6d18tH54O8YsNvmj9FdsIEkrDi5
t8+hOu8qf/ZTcEm/McIyKjGq7wZ4qZx19UHftDAK/jJgLqAtCzvbaVU/wvQ4FVSm6ypZD7v8wbxT
76WX4rX/9n9o1E5LvbpCzz6B4MBqNXgOBeLpVxWPUwP83YfrT/mj9gnSANRdltDQ80fzzz4IMZ5e
XNTHFn7VSJ8z60G12vu4aTdRWC7s+EzhfYpEfywJYb4ZmF/uJg/2HsxjfBcenY160F7UL+WqXicP
lFJvf2Jl6RMLId42u5OWMNiFRqH3DYblXbwfD6ByIdfbwMN6rz2c7pXf0hHyJ991ft62PmucZq2h
6FQ6Kd1eHiYAHvC3pBhv21OwzTRD3TNs+Op344ewLf/pHCbBquqpCOqFGKhOx/TKh6bnAbhPShMi
biXQegqPwLcIgtBPrPOn4An+xz2MCdATpV+CR9mNXcllMgiupz0AqCfjFbq+pYLTDNKR7332O4Tv
PSKsoKoWv0PfQfmJhBWNni0sELtgYcVzj5RzQ8J3hvBBbWIZQ2PQwTrjjx/6BkxQrKBRNMrSXi2W
dEHmQ+WftZlCXxBB8iZIpz1uv5y+1z8TF+aIdbkxvilH4xjdxdvkQV7Cbk4R/sZ3vXqL2WrWhCo2
S97ak2i9vzEP1VbaJZturx1uu+/8aT1boXDfjOpJtUmBpo6OTy2INPe01g+QwnautzLewsUcYd4i
6iBTsxeEnCVcP+aYel2YYBFeK3eaUijWp4cUrP6k05u/LdUMZvquZPK8vehlM5l3hZtvYy00rTwZ
mYpQtvmztof6S34aj+aWMsWwFP1mIrsjk2gatB/pv4qzgkNUgf2Dq4ZT2bveEU6HKRBJ6x5ZxO41
hfHy6G0WvuGsTSYgqFA6YOZEj8kbpYrrqV7QbuMPyuqfHhW5HinIjUFvhbGHhQRi5rlAYf6POcFl
DMahszSjHpKn5Yvjd/vG+zVKzlJYnzkHF2YEP9FBEwcoDvCgbZRV6sEoaiIBcnro7a0sPwb9V8v6
kqCioGA6dpZEJmfuy6n7wLQ7odW5qvJ5QZUwK43XKEiYZAgsGUW5NhUgK5BlLny/2ZVO0yu0JAyF
lv3lHZKfYsXKJmUZdUdxZ6PsrU16Dz8w2cjfK2CRYDIp8j9jItShUiKuZ4LniqPisXFUC6IKwL1h
fL29rFmvPDMk3oxqF1pgmwnXVbRBFQI6qIXDNuuIZxamfT0reYxtaXVVjAW4maD+6KB2vhv9j/9/
yxDcsPP1IYOhaVh1EI2bCkzgCyF4rp7CF5kucdZyjUt0wuSk+QnLCH+riHf4G4hwk/h+kJ7N38Y+
3TH+T+pkuQnvOWifh3WkHuUTquLJsdnfXux7zU24fC5+i3CZD70eGMa0pRZQMNXNYeJ19c5tt1C0
HS0QpFH+pBvbSQB6+mHj7xMyLAhYrdvf9SefMXZEIuA4fUy+Ny3pXrzN1kvVn/mv/me7hNNitoM/
lNMHCQo0USgyVfQ/GVVeOJXz7vs/M7pw9cPqFaPrx04UEP0Hp1/O8P32Xs8asEgZaYxTm3jPPc68
N1AtcMlpOMLwwuBxmIafg/60kEzMRrEzG8I7Y2L3i/IYG4PS3cMytqmV9J3Et7aXitZLpoQHhnWC
fMyuMCUZ6WfTZBQvjXe+/dsrux//fxsn+GjUFENiq1iCTe7hFMaPdb+U1E5/xdUxONs3wcdgpx/M
psBER1tYl6tNDWOQEVfbFv7EQoWmTVk4eXOvYxCRjgo1ChcPU7iXwcxOrBq+MNzaQC9i1YM1SdfZ
nfpkrowj7E4v1vOSauVcdnthUvAOwMq9zlNtIG9QmW/ZJlvGpVfmU/KoAnORXe0t2CxWAeb85Hyd
gp9ktdOG8mSUYYJPAOG8eA9UmJ4dBeOXJl0zsQm5gLZOF7Eac0Xdi/UKjtPWSVM67bRefVMesm27
D+9htXmcJPHyx/wTqHgSpuitXJwxmIKF6E/nixb8iUdcmCoJluMw/caoHNTXEWRxtF83pyqB+af8
BYX3F8mkqzb+i/7VhKs0DcjrdNBZwg2mVaEDKyHG/apcN7R5wxGhJ+lJWuoMzKba55amkHcW0iwF
sh47hADOQI4naLL7cgQC79/L8Ph2yIFD7Q0DequMbqpYSwdo7l44Ny4coLFAbCy1Me7FK9nY6r+L
D0hg7bPP6g/V32XflQ38Ov9i0geo39nmCmcoGLNucKZj24cTQfFLCyPw7XA392BysABvg2M4Bt/x
clftHuGN0MeEqXbfpFO91ar0YMow5ye0W2vdhUDmmMf2Lgrjj0nEGqHIWkPo8PcDFKzVAG3oMN8w
xanLH5LZZQe5G7zpo298zcL2MMrR279ZLJMTVFTIunHXSxucE1ludBYLX/Omv28PEySd9y8NfeuT
ul8K9PMue2ZPiAnmqFbM/mAvOjTf8y0U2oBzxk/QHi+Oi8/Mor3DQh0d+g0evmJfN9XgJnIsbE1v
w+bD6aV9ijcRcDgkBFzlk/KQfMvflgLubLy1GGP8r1HBQXs5GEFiYLSPT4gxJG6RPXn+P3a3BEmd
duoqxp0ZEr4c3FleVPokTBBwHlVQml7YuWN+jNTXVM3WxrDAWaHMPZtA2f5vZcKnc2K7ZLQLg5KV
vZZQ6A4wyzvKcURBxUh2JRxaTvO9UAZYmZ29Uz0tuOpcAnduXzgOaSmHiTp9zv6JhJxeXfiCmugz
WfE62kebbLeEipu/sP+sWOSKCaKayaPo3YG8HQInb/7LSlrXq68Z09P2NntYHKyZPx82/KxMiDDG
bQjBJ9clO4HOaXgHe52OU/9janzq++XJkLlKIiOGOtaopk4Vosuzb8Gu16KsCeXyDl55rudqWxwm
S/G/CqlnlibXOruoilJxfDh3EB17QBdB2za7+A39oLX14j+fnv9dV/diacIdLBUMGQ7Tl9N33UZf
R1+mmhBaGqv8ccq0YiRw1Q8L/jl7IM8WKdzGna2HcpRjMxxWVrPKD/nW39g/62N/9O77NbyFm4kG
ZCComkthfDbqnNkW3EaRa6NIp08p8xr8GQSUqLW953Zfg0fzC9zoPF439WO8Xaz2TRt5FYXODAvh
juV6dRViuJ5erusMjUTmfXsmmox1+6v6HOxu7/IU1W7ZE6LeUOu1E0wLbYAGNNbnLIXFyUpXJcye
abuEeJtOwC1rQsjLAk0B9IS16JB+SDfe4UfjJh9gk3GXHgdLziMEN9AygZFkWKrKD3pSw5KOUJRV
bCJ92HVwtHdefLi9k/PRzQZpBcXaNEMiHP9MOTlRYpDAyShO6BukNO+JcBuVcRXUPfCZcGV8gk7u
a7eEd541DaUA078AI5m4E75iEo9ZC0EJ+hgu2qGIyPF03XCDMbRY6AzOUImrT5AmOPvba57bZZ23
Hq9/pqeZ7rqMQ8D7FAQCoNy3S+5NlDK0zHB7J3jsQZ2EqHGY3sIE7nTwRA+yIHhiBFdlWEeE9tlS
nPRRa5Bf1VmGMFlKH30VFQ0Tk41q2e7t9c1dkfC6wCxFLfx6hiz1W8XJIZpdjaqEtobv3QUxGjW3
jcwmyLYmW0ADAbAxdH+5i55aJaEZ8vXkI3qliGzAi/MOsjZ+Nwfv83L/dm4TQXQx6mPoGuOTwmdD
FaOxchVtALvwNvpImpMg2hguEbvMBVFOwnQTWmyf+HBrg0qVENzktDuIpeuvrf06xBVkxQuZ1Nxy
QBlqjIopIOTEB0YlJbpvOvDW5hmq6IadHtI8/6gNS8n99XpoxMhMEvKaYepU7PwAv8uhgcVO5JlI
qDX5q5f57XOvdfp365RtF9ziOlhiDh4GetEy+A0Rtzl4HhOLHnKkEJ+vwanttEfnhcKCG2z+nu8B
U9CH0S5g7A6GjUsPVHwtVuACxVQg74dEQ9VQ+uf2cq6PkqNSjQRzbOsqfic4eXUyWq8fEdsNyvEQ
DOOxLtuFaDTzfTCBY8MWapqgpi5XoTJwYbYtDASeSsXZt+CmllH/qUwIruGkTtZ/vyJzapwzVA24
RgxFEZodqZ2izh4WzcHuzGe4NOuF2HB9PQNFIADRoXdYlXiEyjitswbSH/iX/pHblzhBqce0Xbl9
G7N/8YGmeTyczVTxBmH3GkhpHbOAxUTTfzvD76JfcrKZEiGLObMgJHS5Wg5KmmFhej9mocsMKarI
xLoKajcZWTlnszwAN5OVX1oVHO9kKE2eTewsdL5eTuo+bfK7SY4oqeESir2jnAEhKj+iMHjbPRaX
O7nrWZIeW2nt8SRAZpPBJ1vberZb7eLdlMshy4dWk/ELJpLFisB1NLxcr5ALqFrdVFr0310eGCpR
wQn9xyzQKO0TkrkQES9nXLOuevZ1p1zhbLlZPhhorqAoefLT+7ZtEcxNkbUcNickDbTcXGANm3k+
s86J8NHUNeZjxeNXSlbgwx+DgOM7HhqOQnsVQw7sADQY5MWBvJnqx6U99XJ95jj2VuE3PZx8a/2o
ToKlo3ksbXBnKNcyEAXsOzjd5xaUsktFkPfq+WXac2lcOJxVHNqxY2Ic+uttZ9+hv9dSX/8pI2KH
KNUGAZapozWNkzrJvgfbzCw4SpwVd++6os9kMaS99KvmPfzsEwgHWk/sSuotPsHk4SWiXfZzaR6U
94FMZTPaz6H5/f9gdlrsrc0QTnQGnTnE22zGBDFWkJGP1+GGwwULHETnFpjcRcj2TB3h8gMIhzkr
89yrbZaaHMI98mP+BrTJodj2v5ZpC+fuMdAXU4lSsVRmsS89LdKVWlXLEx87VkM3RlOqWTl2pe7q
oknu/RYNoIVQNfmusKMazFpkgwocKFdnqQihKlJSpFPL7cS6l1FHDD4jw7Brd8vOPHdyscbZ5d2g
8Y8YoTp1hB4NFZvI9n+1vv0SRuVayTTUGm00e5HabPP4p0/q7apSbrixJL8OqAPeXvRMnGQ60+Cx
xJDQNWrhdIIJxugjEFES6u15GchunsI6g35PvbC/c6aYgAK7o0NjLotQN60xhkpDp41B+pONlkr6
ZirBG4ifpQr3TAyGdOWPISEGV+S/tudhyIDdxar8dWU39y1KvJXRrVUrW8hOZt6dzjTlQ/It8+91
Rqy0XTW0PnNq3xxnhVZk+RzfjXv52ftIhx+RlfgnT6aj/uH2p5sLPBqppPE+SAUVkxAO86TJ8lMU
kqtQZZdWkBTFz8F2qlwC+vo1WMfl623mUGqAoqDn4QGgX7F6t2PMhJwqdatWap/UGIbm2EYD3Bje
8qrXFzLZmWR5WhxU6dOkGH54GQGyUyhNymUksJkM4yKSlVHVhf/CK3lwMrkEMly9SvhKTSnKTEFb
yciMV61Jj1qrrap0AfU45/uYmPgqTZvpNyGYZaFiJ/BNdKu8Lldqy0xPhxSsmbzcdokFMyIsaKTJ
lIQli2lixO3lVSn36wKJ89tWpvMjxsmzxVjCw7kPczhRQ6z05Ze4+iRV+qMT1mB3Pvjh526xrjPn
c6ZGfKL0YOEOwt4h2+j5p8boVlIA0WAprXq0CNvktONyWHCGOY+jS8c0FA8apgQFU0ZaJVpZkjV6
tg1HD9qJmuPe3ry5T3RmQqz+oyBldqaMCUdCgTZ+4LWxgqVne9vKwkLEKlyH6Flj1SQHgQ1MXMl3
jSEtZfbX7XBHO1/JdJ2epbo+T9CkbFkJyl07vWm/jXL2xIThLq/MrR0Td826+mF1+aHOTwvG53zi
3LYQ+sbGLBsHgRKYBY8xji5p5bokp8+0dmEnZ6O7AxnZe0GTsUrhni6LrCxqqJPhaDGStbLV1+le
uZPWHZXiH+aP6rV48rfO67/5fn+MCleYWRqZFKUkWl7vIFG8hyhmIbjOZfIU86CiYlL0/f66/HxN
Z/SphSzjSn6pXe1L8lyh07UqA9ghV/bP+L7fMKJroniirBe5YGbc88K24DoNPEJjn022UbLJ+u+n
YQn5OffZLkwIHqLCslW2J0xMcMzeRch50hFw1t7H/rcN2O0FWObHv5/PcC6MTus+OxJKE0iKmU45
HaJEgU7HpvpgVgi0yQt3/+wGEgwpikAkdlVHUkMPUUCbFAe9Qbcz78G/LgT5+Q08MzEdwbO1IFEL
XsHARO1C+/Ic3gU/JmhRtu+2g5v+UH51d//mKUUu+mdZwlmLDUiwqyCmSmF8QRDve+2Xv3pJfRjG
091gAkShARQgBaBVj/0p253Mt04tEf2WNn99/Pgd8PeYvKuva2iRZJXpcGLtivPDIT9N2q+3DUwX
iXCFXhgQHEWqx7w1h8kAAlgQIq/iFqx3Gh5OcuVqNUK39W9bX2oHzXkNUlwTRhUusSuaYi+uk7hu
UKXrAmgBEYL2/n4KlSeNRedOg3R5qtcKN2geVLHd5nAUnzxECjpaB/TT/H9GIwsWHPRqMVii3G3w
XNMZCH+fGTvzzwYtQFpbNRrTTYpCopqj8+3Zr7e/03XdDAIFqpu8VmAOgEVPCCOWQ+nZtE/gWGL9
Y2RIa7X43cpqvjbRwe47bdMNHc0KHvmB5i7Ynv7uCyfBNi0XqriwScmmmI0ouZWhV4pEeadv9aO+
oe/rloPb/bBX5So7+tvT59sWrxI7cGXg1iCq1ib8omhQ9tEF86PCWAXR99D4ZkkPRfBr8K1JGHFV
2AvJ6tUZwIZtwAZGSsxEkFio1vUShqBTDLccKnTb0O90SMcqNzO9t8a3jlmL9OQQ5swGGWCEb6/0
etwMiCYcZPB0WVSWr7pN44iKX5oPNhTB3bOCaFc/BqjpNvs08Y9Sq7JcZhlNa2PF9S6DpAbiP1fz
PtTWaWfl6I5XpRvW7Sb17xRvybWvHrDvP45CN1NhE1u64HTSYBt+lfb2qgi04CjnOQofEsLJhV56
W7v3251iWs1CzLtKqVQ0MKChm5oGcGSIHz/WotHXjZjyYX36qcreETm6Y+8jWNsnTrG+vf9XWfBk
jJeyaRsUP66aVXmp5S1tEmtVNkq21SvZQxY01vYpUqgLR3hmMyeSFfZS0ygmXEFy7dSPocJA8LQI
+uBIl3TYhHqSBCsnb5t63ZgMTzFTqttL0CJVPL9MzOkIuSCdoDJ8LFpuI8SZc4gUoSqORufNiXPn
dKBxW3xw4OWCOdmRRhQd0rTNkbBMgThVPWIk69CU4nxtjMYJrnpUUeSFlFa9ytwnoW4Izad4pl5z
04KfnaTmUm3VOhCq6lK7N1Ll1Quifh3mobzSjAoKAdoShQ62l7mWJ9ARxy5izis/HbPAcZXCMndB
bH1rQ2kdJP4XK45dvx37hSz12ikvf6mQB9emE4XGyC+t1Nco0VEoNHhfIIZTm+HCrsyb4r6nzUQA
FFtzaHciuBBhylelftNH487w0AyYJGMHo1ho1l7HPj4BM15TQYD8W2zW6smQSjAEw/auhuTXQUKT
YBiOWuHpq0xqt1Eggzzppd2pOy1s6bVpCGHpRpsGQYI7TXi902KtArUHnaGkwVNnBsjAGcV9phrb
Vo4+F6fibijKJ2AcH28f+esHB3UqJmOg3kG7TLsiM21MQ8XDBmOVFRE1+eabYmofjK5/TLzStRt5
XUbOXVPRqrR+Znb12tKhZxSlQIO1f24ITIq10D25/uQTYS0cKIQhKoYiTBVNwkS2GXWGmudby2CQ
pkNC6Sdr4BQL981VsjLpC02PSGYYGfMVg+vYU6rLuhLZ1fhzLn0Jsy+3N/f6759IW8m4NCaYp87v
ZbKuaUHcal4K7t/TFKJZoTXNQVGif3FLXBqaYt5Z1jUCO/GUgSciaXngOs3w2PTdm3oyoo3WywtX
0vUtgTHEA/lIoKb5TpfGunhI2gxZ1FWqGMndqJjecw1Fz87K9CWKgetiKgqbiBaQE9BMox4u7GAT
lM4QdhAWRYfuk8LALnwbb577w2Ce1ZiaKUsDmNf3EookVPghBjMnfi7hki+NNkfcN1dXkqmvizoP
VnofnFZUOA+6BIWC7vVLpBFTtLxIKN/jPmTQlBpRKxEzrtRMs/DUkHHlofNo5O1zDhwCJH9+b2Tm
rwBNv7Qql9Bu14eMEA40SoHpi/equM42tE3gy8RVa8i7lV4XGz0r3cCHBjof1UNQxP+PvS9ZjhzH
lv2VttqzLgeQBK/d7gWHCEYoQmMqJeWGpsxUgSA4gCQ4gF//nKrq16mQTHHL3vYtuqzTlEqQIIZz
/Phxhx51flsIkkgC5+ayqhOCUGCs62g0kQqNgXdlEHUm1n2/tnwXisKIqx1sG3zwt2tL86ybV/dt
2AYVoEmYxqapMrmx7Kw/c9a/z6Qx7atVI5ydQBMDQvB2KDo4TMOV2QljHLoYZu/EcyqgmMF+mnmi
IjOUL+fEYc8Oun6WXzZqyzWurhKDZt+sR3vP0hX+4JEZhMWlFUG30ojPpu/vA563L3oyp+5SNny2
MaaK/dD8CgyEJQLqcmTTq/9F5fWjlbX2F8DbFLo575A5353h+rGuLLO3bwmr26itYXJPq9mJtPT0
5vMz9n2L5/odfxnvJBiZNGvhwoHx+iS/BmN9XjaNjLI5dXhSbowE8otJwcK5SQIRuxDpWSJrSeqb
82WYD06r9VHQf4ANtZKjTpaUxaklFYdNwyoboVbpkVWxgYbj83DdXpc3xlk/wPc3zNsRT9aTN1a2
mkqMaEp0a+O0aru/HyC8HeJk+ZRFzwxVYQjL2NBLFHp3EsBIsmpLgaXn6kj9sSTtJt+f5Rt/vJL+
M50nX5bbcui6FiOvolZ5tu3UzTouj6y984fjbKSzV5EO6/tzl8C5WT254Wzi6tHOcCKTCl7qKJ0A
MIk/X7YfDQFBQMj/m+sVelolzHo5FcZ6EAx8zMM6n0WYW2aXfD7K+3I2Nsevw6yP8ct5U7bCdJp1
M4L2fwOztL0Xz/spXp2ZwHE6807rSji9yFa5QcQy6IYD9eXtYDmA1n5ZMG1sQL/W5MIb8yiXPHSz
g7e4Z9pvP7opfh3s5M3MdnSJ0BisGZ+Fvhb8ZXX6+nz63i1AQPBAmAD4rErJ7+AIfyhdGFGiPjgh
K75Uhch+ZO7s7FwoYO/Z4mf0zIDvXup1QJycBKaXqOiezCBDWunoGgNSf0wpaO5FX0bm3841TkY5
mTorr4KqlxiFbLvdSvtytqumzNnLbn3aN+vhZJyT47AyXc1baHiunDoeOmgYFBFw1L29YRE09KNz
JL71uT8b7+QwHMgkYMGM8SyqLgz4XrbsrAbJu2BtfScb4SyAg5XHefJOCBjZOOYYg30dkuY2ryIr
XinRxldXRvpnczBjO80i62d3Nnj4cHGsmhmgQBJ4IZycSqju6qCBIlNIHWO550FeXTAyyCJyZMny
6POl/+Fc+hbaERGMrTZob/cyGzI9ak6w9Gsewn41Bz/v8xHetwxjKmHMB2EOZHmQTD5Z7B50BuoC
rlW4s8JiDNvnBaYk40X5ndQbD1a+4JdfSAE2oPOUPX8+9kcbG+Am2i1BMUC6fZJW1LWYJ9MDRqwH
YvOdqzoWGdTv+o2ogI6G0Bvlzd+fUeSZAMYJGD2wOTr5fEMGcR5hY09PpGOx7ZZkG8CXa/f5m32w
SABuIfwAWXaN60/erDdrYxEceh2mNPagKd16fNktQX3/+TAfLA8CjGSVMYb44zs687LY3Jg5vNzA
03gep+oKucY5df4PthrGwKkNHghYBqfrHSYc+H4NspO69+QQMauoQmcaIWMpwbnkECkHvaGjzXhl
1RKk2c/f8KOJRO65SvHgf+9EatCgw2eDlVPYtGixWFT3pV8UrF9dUZyDId5jMHCSQcazCiEDAXxn
v8lZmTOQtEc05qKPe4lJsnZXdw+41qBVE/wBPck4u5zPwe0fvCLaHywUUcDffl9DHwNoMHZQDgz5
2CRm2yaz70bOeI6L/i4swNvZ6D0E/R3ByLtQp6kt7dgthqEWumQh+5Mb3wvbCTF6vJxzOfxwLn8d
7eRyA0Y6Ag7FaOOmO9iRSIebam+lRjI8WrBXsI71TXX111X3Xz/m/2YvzfWfl0z/r//Bn380Unec
5erkj/868h9d0zd/qP9Zf+3//rW3v/SvK/lS36nu5UUdn+Xp33zzi/j3/xo/flbPb/6Q1IorfTO8
dPr2pR9K9ToInnT9m//bH/7j5fVf+aLlyz9/+9EMtVr/Ncab+re/frT7+c/f0Nn8y75Z//2/fnj5
XOH3js/l88Tf/cLLc6/++Zvj/o7GTPRjQ0APKBgiqd/+Mb28/sT+HX6pHtYDgBbLRwHgt3/UTafy
f/5mBL+j/rB6GPoEIRdwH/u3f/TN8Pozy/8dJUUXHt34JbiZgQr771d/85H+89H+UQ/VdcNr1eNd
3iHuaMpBLWCVAzdRr1+f4tfoWAbjkgn0lgAEsWAXlWvW2JBTctpvxtR0T+08+VCHr7V/aMyGfqet
6bPNVDpVmfwyaX892ZsnWe+6N6ELQBjQmwBHgvCGu+HkSTjXvVcpqw7dyXUOHri08FdfsulWd1X5
E+CLuB2YOxQhJKbkTTk0/V1mK2c3OfUCsi/W+12Vt+2Zy8R3Ts9gtCajd4niHAZECne09Qj5JX+o
sqIoFnsBL2qmfhGhNlQtB+KWTaqnpXpw+dTD9HCEJRXosd1GLFm9b+nU3UxFUMU1tRGj8Ka6ArV3
gMqrmPc9U16iB6r2kpRQBTF7GZcu4dBHbWQHUD9oksZe+G5glhOLbOSxZZXTEOXMWBAQ00ZdaTN3
rzmg3ePk1eamRsK2zU3IUzmlkW3yliPcHAA93CuE63eTMCCU6WjIPkE2awgBYJcbNF/3cWkZ0NGF
NXaFTxPyGq+pG+OycHo0QDS5vfGkVe/Mvs+fTObVMVMVVLC81k8HpKU7h09KRIVZoc/Zc3L/UCH3
3zmdcspNniH0Dc1A+G08N3r4NnE9l9FgZ+atZWbUj2A9gwNJGlMFyX29PA6onO/rhgwXJBDzxWhb
9VagYWIHqx8aEcG9Q+labgQsfv5mttm0XbBBblq39Q/wpGYhzc0yzsolP4xLY5e7bsy9zdQXaO2E
QdpD3Y/QCemWsQjLxQz27tTVd430WqjFTkH504TD2BZuj/Z143YWxPzmvlU5rAThCnDs6sawwtaf
RhGZ3iwy9AI27pALdFbmvXM1dkspQ8fR3P2xgDVutgnU9IMMl7fBKdkFGdDGb2ZRw1EhorC5q29M
ryf1lW/Jqn3CzusGlP661oIYUCCXjG5dUU9gZConExcA2VsXKoZ2q5wj8bRfXDpLNcKGooC4PlSe
VFUlyspQIZhBrnIfIPEPI6uuhtFN0hfjOF24BVRMnNDrWBtEkzf17EpVBlRbFJa0tVGDAWOQvOl9
Fg0G925lK1kG9TvXNS5JPjkO1MOsCVqgM3pYads7P4lV8xtFJyWfctPlsabSfPSA5d6bja+NEFXu
fFPNovsD7JhJRr1nLfgWstTwYR1YMUTtaMhLltd0P/A1zg7suUSviGMtaBWsfOcPu/PJvoSNOnzU
8xJiea0tjqT31M8sYAJ23WOd+RFCNPnoOMLvw9IxIKeHwqcFIZGaXLbmrIfE7B3o/Nn1DNIA9aHq
jjY4O67QthFbjV9uLacafzJsukcEqH2W6tnHtms8f94XpkZgJ8ZC6v3smuIlN/vgvpkhe5N4s1Vt
1TKbkF5sleos7KVpKqPO1/0C26kKZYKrvs7GTe+r3g9LQmaWjhNqcBCR0MtPnjne1vVEkfR8Zvfo
9Mw2XmWIPwwnGysY2XZm4sNgd296hfGV+Xkb9YPdXlaagk8tUZTySWuFdeP3SSkgD1sGbrmbvXzo
Ad0EaPkVAR3Qn0bsnZsXwaFviLwh/ehfQlq8u7J9Rnaj9PnNWFjGThF8iaWXwYJ+aL89tovQadCM
6qF0eTmGucqCbT4tbuIR4UE40SqWS2vIIM6fF8OuaOygiSm85+GEKSV8JBWIKeOsofbkzXqDQlCx
mUuFo903lrkJC6+he6RAy93qLvuD13b3c25r9r1gpnchZzRwArlcZhnDOQPVcBcmHTR0Wr62k/Za
dzFpHBx1HV2yhHJPXmvm5ruibqs8Bj6zfBfAmI6Frvpvsqi6JqyoEcRcZ7UdjgspnkTH4DglyoBF
NWNyN9PFvIdT+BIPdm2mPbG7rTm1zjeGfxJMRDjp0ITzoGyvqqbqC2BWmcRJXMkf1TzQR78oYXSh
bGdBPsW0fWvwkU+h33C1xHqunZ0FMbNHqoC2RGPhKo2zpxQ3s19V3zu7RyN84bv5AJldvVz3pPUv
AQC2M5T5/BKHqnZYux9EKf2wtoMapfJS2BtnceQ+cBe6qRZzvLZ9iGb6zOVeKNmkUbifIJWUC6Pl
MXplzC3LxBDPdlCqywxNjKlk/fjU9dr6WTl1tutIB41o4sprGAZAiAc9pyncUeQUSVsX1/6kBzvK
xt75OsNufUstt9s2mL4cvEw+pqOS4gvnnbpwZZu9lKOssdNx+9MEd0CGW7GBywMusmr6anaIV6PJ
kuhI4HNbPerAW1Q6037YcJJbX0WAYXguqr1wmfED8nw0cuuM44yu+R/53E3Yc3O2J+CTXwV+xi+h
ZmQlw5ItV+CrTB7Yvu2cY8HZ3g8QxGnEjAkaa0Cxguued8aDiaOqTuZKyDlS6LeG5p9DsDgraBzV
cdBkIADJitVoozKMYsJtiM7fcIHnqwiV7IDO1nDabrE2qmyr66VBo78uTHbT8NVyr/EbStFAg8Za
bGJQWZUHPUYs/VKifWiuBjAZQDTZzxkdjkwJdUPR3Tmn2u6rTYHaXxkJCz6bZRAMX7MeUVzomzM8
ItqmJ7EJEokKB+mA7MMJ7iYwz/qj6IX1dYFlbJIjWvjDwU13q6nJvguEqimdA+wrv6pl+9iV/XA3
ak2/L4KRW6VzsmO6mXCV2RqLbMyZe+MOZbULKk9BSJcu3dZmHNZsVk7n46wqvSmMRjyAEeYdBo65
R1c7ByPCcL2kcuxaILtS7V54c3vldcEsANfU8ifJneyymaZ223WOJY9ZY+otOqu8KqmZEE/OlFFM
81Au22XJBmz7bLA2oquC74xrByaqtUw4iqbRAir0vdG3OBR8DLDPWFck3PDLw+KTMR0sKn5OtqTJ
EIzzpTdNIOexkrdxs1DYDpUmubeMonnqe4MfFCJmiGAK2R/njPSbAYXtgzsaUx1ixVtbZ6ox1a61
WFdmoNSu6fogRNnD2RmzzftIM5EVoY3r2Az7HF1W0TQb/ZOEnyYsRYK++ebxzn6cM8fsw8qEv25V
dP4YMjqL1LbzsY3k0MDIjQKbQrTSjTcuL6rLAuJuz2NHCwjIq4724bBMKrJLs39qZYAe5Latul2p
NdtQMtaRX9D6mzs11XcIGi7fHAR6qQXn4LueDzaJHanyDRTzp0MJqwN0I7lBDEZded8UFgrZpsxw
1zZ4Y5AJ1bB3tSW/MVuoF0PqcjdogWPF9uScAmA3voyDN9oRuB3FzrYH46tl5V0RLdz3nhZ7Du4r
oGyXjiqK/TBnBZrmqjJiQoK5Bk3QbelqeESXpVeEU1shPjW4z7Y46c0LlxX5jetLUO+USX8GMC+4
E1ZJNjQX7C7w0SYWeT22OrMMFRsQ99paEPmZ0O3UVRtIn/bHqfRW2mpjmle8qI17wzBytleVJJdM
K8rCAOX8r6Tzei9qDCxcw6JjPHDTSxmz3V3gK3qskal1uM/zZf5etxpV6nK0gRZYU1oE+ZyBmmH5
j1M/OvtMTu1LtdDhDlVsgiOvdiwzyqk53s61314avfIhW6ub5Zn5nnHBZ2mpqB41SY2MzRd8lPmm
gSnpJhjh6QsHNVy1ITaPn8KQDKjxONWJ5bezGcKUyj0upvaTfrYNHmqcTBeiBaSBhMgoBQziK/ow
dVN+2c15sUOSqrfNPNsxTpD2CpkNOwZmtsSZaxgscjt/TrPKz3YVkf5WF8pMzBqnXKaJ/cMdTYLT
uaCXzO947IyOea+JVwXo5vHAy/JV5l0rw+ziinVQActQQLfbUhbQriDVDWJT4+iYxgjveupeSkjZ
ZCHFcXlL3KqDqXwh8xewQ/rrBhqfm8zs5JVUjYGN4RcXJRn8p6JZvI275M2ugtvUzkUw+gXKtiaS
skEeDdn3lx7R8kvjSLYraE6uBy83UDxrKFh1iOIa3KXtcEdBXtowW0N3xiSzm5DBaME7Njq+bWiT
71DwQDcPaRsROzYP+sjKqDrWRcO/VCUCvNAcZ09CtMCbv+Imk6mpaHEBcibOCCigDF8WuZALNYBT
QyC4eG1loPIsg9lfdn47CNhAS2+JqNPaVWhnuQGJFAMvyjNhzqFmBj3aWWFfSFvxNYuCAC3Ov/nF
GPvhx1D20LBsxtp59Nule6TMIW2UFbXYUb/3Eu6S6rgMNtyDcIgmWAo2VPxUkHYlWQ4dm6oH4NrD
jheW99Ofa34kCLjgW6O9rQXWVazMwb3Ma7+5EgQGz0FuW2i9AHIH7pcWW08tYr+4bX5jIK5Fc5+p
5wQW6HZk9qVIFZwSnoXgxIDVz1LHmebDj3HpyrTuqHfhSU8+yjxbHpgO4Oc4uyoZXegrK+DGl0J6
xYXt6+oardxwBX1FGP4/QvXbat7wX/9Ggd4BVOFzzcrnny99/itItf7OnxhVsCJRDqoAwLJBrwbr
9d8YFaW/g5ADdqrrW2vG6uEnf2FUtvc7ipzgnhLIn6CK4QAj+wuiss3fcY6AowZ+OkjC1P5/AKgA
gAWAS8EJxDiQJvFey7u/wi/YptjDAU+1BwUB1fJ7UXhh5RuJoyeWBFlBNrU5z8mQ+Yg5aH6uIPlK
PvoPMLXCdiAbIdj1qY9bHOYjbwEgnN6iB+eHpTqjMzD4IKl4l98owD4QeIdSdq0hv29QI+kD+LyI
Wo0xHKPAROtdeGNY56Ra3gJSfz4P5tyCex8aAVGWffs8dk/h8dYQltpUNpu6xL0E2tSCILHFEeB/
NwlKRsPAzzVpnFSrXgcmpo3OV2CF+ODeCUJXj53GwWWjwT72iwbJXDftgoUYcQ5uYRjAKNJRU5RN
3hByp0rlOD12GQwKEP+qEIn+HRLQCw0lk/u7X9bzB9jhW3gdfRCoF4DHFKwkAhMFu5MZGczFnwxf
1WlFGMAtlRkHZ5BZUqGXMoKl6xQVHVnOAZYn3+F1VFSYYMIAGBbsvJNRHUG8vs2XKm0Fzv0hG7y4
Dww/UYF+LNyXhbX1pc5plVQQRNgtnvWIvOjJLU3+MJteEztDBrRLTlvaLP3edgoeiQqtnZ/PzYlL
tg8eArgIaGvHxICsiD30drm4AhlN6dIutabxHnciBJAnAvdvgJIhgn+5E2X9o59Spqcmgk0AqvzO
tzmgKpGM+ZcCXVw5dBlrSY8Sl5pr0c2ZJ3xbSfvz86HEhSqMFaBmF6ylyl+2eGCYrT+bfpX6mXSP
fvXNI+1wIUqNvHAgQ2QaRjwSR4ZuIMWmZc2XRtbz3bgMX0xc3UeLBWdQ3xMa01+P5IERCw0ElPbM
FTb/5ZEWAka+LrMqrZX1ULZwMHCC9qavAjcEO6EMKcgXqBMZPCVL9jT3+SN1miJFxrwhvLnDeXmG
rfjKe/jlFHpdbfh6znrk2gF4mW+fiLmeVZWL16QZGOJx11gqWXBx3/oGjNB6iDEcx4GAlpw5Y0hK
z/+hWhYtPU3LXHc/62ArKvNOzJ06KKdCMAQi9l4GGeiMwVhEqIJdKpaxtITwQ+zSvolydD5DfSyD
kfRYPmY4He8tuRcNmi+hRQ0Vilx1uxyc32ixfAnNHDEnpSJlRBdEsqWF3K1olz5dSquIEKj2iTEI
skGONISe3SIK4nkWyZyLC9OuHiy7Ma4XgO1I141xb7Qynmsx7Zf1P0HWleg2dZvQYtS6mJttD57I
FTrjjc3sQd+etK4XdT2hG+1W9hXKV3ttzc+09jTqsnUdqwpnt6jnS7cm024sbTOa3bZIdV49cKMd
os/XtBPgc/z6uXBXwpgPNHriQ8gNFZa3n0tMo4sDwWrTdhpf0BPTAgDzysgdqnnHpJ022cIvDD3F
M7Tg08CVzjWgi2HX03iqvkKY7UHowd+2giA/QS0BBLQUV6WIRO5Ba39c4olyP0aESIGdqxlogMh3
uJAfTQ4euwmpHYrVucgK+jeNkQaV6A9IdHEzyLG59GSaqdHe5Chex6bwzbtCuX9Tl3w9etDTB5WU
lSni2LAafjsJvHFRxCtNTAIFoJW1RhVzvtHts9u640ah6kDLcU4yKp/aciFn6K2vLXAn3wDKFwCf
VqNmUGlPLm6jgyLMCLmlNJey2CCpm6+UZ28XORT7jvVbpKjQZUevNspbJTAHSm69xb9gfW2FIs9J
Opm9jpbJKzY1zxFrULlHhql3oyPu5aS/+1CUjPr6sXYKFyCY0T/yFnqvCqB807InSI1sHTIEqQ0I
gxRNnNeqvbWd/hyT7rXV+9c3XS9AxG2WDTYJehjsk5u5cc2Ct0HVpEGOm3gh5j0YBYndTPqqZCgr
oRH1USNEl2BmPI4r5CKhXhfVRD22Ws5f57UmzQG9QrljOwaSXYoenusZFew7Or3aDVlWbbi5t1OH
wGKoofwwWtbeb/LiWJmMbWq0XYbV1Ppb1wDeHCgYjVNRWwkwA/u2EQydFQBuOGzbaWmhHWD0MvyF
Ah5X69oQPfd3ThsFqMvs7RzCW1IEaC6cW2TGnB8FmbKkA+kjKaGlZB/I0m+1bI1d48sNqqUAuJsl
MgrK08838kehBSbV9oO10xFl2rdLeJlIK+zaqNPZqckG/w/1c6t2Iz31XlpUzbbAAXVm4Z7wef+8
fSAngZAGlCDE0qefM9fYDlo2qUOZ/t5pigw8y+RdawOPQgUKnXAMQBQOjBAKvGNasi5dCuZHi3Qf
BmXpHZe+G9pQOljmvPxqEBinrDWghEwDiOWt3Rzys3KSp0ceFiG6Z4CDIBSyoEpwst2qwW86Y4Dh
QqfqMkGq7u8Y+ssSKHKOMtZWY1+A96P2tp2tZtekiscMYBVwKD/VBatjS6/CIN6yAx6b1GVeRk1g
8oOfweDOgpRB54hEuU+CWjEZ48xh5gV39B64dJxNTF93pLJCi3TwskFQNYhuQ1DIOM6VfCzz7iKY
pHNA9TYPbdvR24r29zL3xE43qLnQImsjnzeQunea76gYwRl3sduNtxQpwpPyQOmymeHVfT1mRZ6w
Wvb4AE4bo95rhlWlyAV1JjM0TUmSBaU19N5OyIld5wqijtYFzessRNEAYbHmCatG8ZRPQQVIscmO
WNP9zqqUfSZE9dcpPzkXQGyBqpH9GrefRuxSKQvEAF6lInAeRt+vNq5XmQeZkXuH+9AwxiWwbYG8
RBMDv2h0guDgZjiXnQp8t6Vrk7LzUO6URhlDinzeUz7BtaTxAXkzz9rCv1TGo0fWNtDCiFuCV/aW
/jiYqr7w8rssmOsLoiBrUDiqgtRjXiYk4zBurJPRcnHhq7m846YuE89AKRzexGakUQOMRGl5seuy
mAQ933VCoe4N5MQfdBQ0zX7MOnoDqUVzmwM5WNWR6U70rgyzzvG+Av7ZiBw+JzYE8Z/NDiaNfoeO
2q7sLv26zSOrncgl4oxUcjSbFPiCXt2Ul6jT3sH7B5rnaLiJmJbBprBFG800QMV/NlNovoMh158J
FtbQ7d1XAi/Is5BSQ+HzZLsbI9SOqZGXKes4Bih05A0Es06x00funTnRPtima58bCqAOAlzk129P
NOoKf5jxfCkMaIpID2OVGMK0Qj8b4VgHPli4OAGQOpTo0QyHfOpvH6hoWqer0BagBlSi3w7vo6SO
hYXhnaphx7n9OmmIMVsOTnxCo4GeDcVOGk5eT1OkyxT6y9gK4NycEjhmu2ZO35do3KmyC4t/43mA
EpZnXiForBBldsWWl3ybez7d9iAHRDlabQJ0gAM/9lWKGOV2oeWZJtzXO/nkq0PWDDVIxEeIjU5l
AkA5CcxS1VVaQhTnsJApckU3RUBzhx0bwcUZZzYdXNF6gHkzFuVYnRtwI4wISQvCCCNIl3jrTVYH
d45pU3mzOtgAWdHJV18X0ssT21i8WEMa/gllWve2CRwcfWbVhllAoANJpjMr68OZRsIENMlF6+K7
RM6YPL8YTSHToSkjpbB7PeW0YQFC6D6r8ojZZbczih5soxwnSsNQc2gH3Oy1VR77QRsb1jkyCuqh
PXMSghX1bo+Bx+WBQonLCUynkyzYrjwBLgKVqZM7NyjjHYAYHFB1Q6gSdNvFo9VFmJbanTYGtc5y
mz7IcIFeod2agnlhB97J6DXlbd9WtkxV22XHAQqBTkOcC3yFAGnUtgKyZVZozMmDyLBbumc+yo9o
y5RJJ9GyY3GwUD7fhq+r/nT5reoUq4c4Ug9y8kgtFeWC4qhM6xruhtLpNwUyBoQSqFW64yMFP+nA
2dXQzf4R50kdzX6ZHfPihqny4NcTKEst+k8gc7SwKdvbw8S37RRo+P4iSWHSvFDOog/SMteg437o
sjMb6KMc3fKRZKFT2QeD7jRKQm6bjSMF+k5ylGo0DvFCK3asXUj+lvIIZa6ITSt8UHTNntQTakK2
Zge762Gd2Ql4wpfmzeez+uEzga4LmQQYZUIy/CQGgvKUY7Y9dkDnGz7En+Bzx3sFU6LaaNJGDRRT
U8IDGuTqaJLuihtChccyZ4BqASlvusmM7MU4J5S+3iCnHxsayGC5rrodQFLfHrrS6hHKT7RJ/Zrj
VAdeEaP+skMJKzKr7qEekOBDfn/z+Wx8MOqqVIz2ZXR22hBqfztqFTgdWuRzCWhJ3muvtA6+J6oY
DLUgFl6BqG6Gdhrrz/GWT4HKFSuxQapEQrSqHwanXwEEDLCKjAnn0PTdoNQ5mBJZkFe2ZG8xVGHz
oRMbpHlbadltaAuN8lw/4EREoszAlAHAocwIohNzZC7tS2cU546jDy5hxB5ITdFCHAAmOJmarpmg
qzOrLu2N/hqdUEssLGnAzsIEM2s0g7QaB/6F9P1FYNZqC2ZWpGy17OZxvJjK2jkID+WSxqK7pgb+
60NSKmkqBt1iw3v+/Ct+EJ3YxIE11DqjazvE269o4PR2FC7JtBQeTHBmc59LC67mYjuN4PB9Ptgr
nH+yUhEZrF6l0PqA3/XJSh2dIldKIJ/paA4JDDB80noCRdEY1prUFy6MK9rcTADeN3A4n3eVATGI
ElbjZ55jBW9PngNMdHAp1hMbipLr2v4FAIQ8QQ8uFPqOWjHbSdB5e+KSfed0kLJVJtyLW9hgQ7v/
SUBiPkdgG9qzo/asHJyE5aV1Zl4+2Eqvsk9ovAEgCSzj7eOgsV5SbYsytWvO4nlcvrbTHAB5y+E5
7l0WDHJQphBnNvAHqxRtpQC3oduPU/YU4dZmq2pta9TuFpAZBrrceNr5rom86rzgSqkevdOGBYHn
Gdvr8w/gvn9j9G4gEQPLGWExbs63b1yBxDOZc9aleaurKIOvX9QGU6x1XmzaUj9BY4ls+CKeST8U
cbegYwXtQfsZRE7QFJEfol1HwMo3QOP2hqHP+1uJlhZUbHz4D2JJIXM2+62Ec3pIMs98ZhbKrITN
9a0WTRv2ZZOFFSTSvkJFenJ+uC2PPAlsjU0+S40+A32pdbIksDoBrWmPInwtvCMcGx7cooMvc26E
JXCFaxB8rr3FKDelML2QDzW9IUWZCGmCHmlD4KLnk3xAVOdAtrgyG/wdqwA7Eo4WoCvu6oZOsRyc
n59P7+v6fbu+CY4fhGomOqkIuMdvp7clunc10L/UGL2HTg8dYvBiJ/PASHF9QTK6r4dr05JxBfDF
HaubEdIGWxTySUwbG2oAvT8lXd0BT2wXF0S/FglvTy9KvG6NcHcnUO6PiHJBs5sHf2NrpBhNPbKN
k8kD8g9cjLT/NjviuNTDFeOQiCBjAR6FNYJYGwBQy4sMSX7Vo2FiGGOPg3ViGhRa2V0fMg3yjJVr
lLVd+NMw46klxDiAqnXMaL9Ahf9s+Qud8e+PQnDBLfSTwkAODH3zJGYKFltljFlNanEEGT4P5HWp
gPX9H47OYjlyZAvDT6QIMWxF5SIzbzJ62m6lUszw9Peru5hZzHS0oaTMc37cg1O1VC/B6uTPjVFr
D/legUZ37UlHcRSOMGdvgfjaCOF11OC9W7OznEfpOtFKGhleUSnu7MUY7rPlwaksndMdgGJb1i/l
n6RrlUC0LKTB4qCGy88Ophw05Z/dOFuPzW/DhP9QdnWQuJk+J1lf/mDYje2qQ2XZegwUfn9uPbIa
PcNLAHFQPzdBXJqLmyyBvPPnKWE6v5Y0qZwnvfq2Fppb1oZtjAACa51FPAbq2soObL+0q4MwsgR9
62sf7HsyGcVbp5eva2M9gk0/B6vO6twSptB25rNfe1GGYutB+SgVHcLONfw1k/YhWj+7oJT5l92q
vsnMTMd6QUloF6haLNYHo1hGdHFNWHT7b6s5fCd6Nof1TVPeiNZFwDz+t+srIWSCGia3y+8GtdFa
ptznwXdVNE88ID99ILQ4W/t/W6n9Fb1INEccCln+az35b87GPlrgFkKjI9+rr5rI1MwiLlTPqaHR
yUPs9gV1VRV3f9qizpKy8n+VMF6Eh9h6LUhtXsSTLRoz5JoWiWSsiUbdeplw5sZluTxWLVqceXDf
LFxaHB67THaJYn4MumSedi/0fi2b+xQKAXd+fvZrCjL2bKBSZHRePLkeReXf2/70jjhiCPcAHZwq
AQR9m5zPphQ07hl5krvNYeYEi5YyJ0vBXz4RdJTQ4YRnuM0lb8w3gEz04fI8i12LB5/geYEhK3Zn
0BvqHn/yufLDhoAnFkgt1rchh6uxzGjRmfN7rSMXAhQ4wQ6wxH1Jqq70I8R+A8fyPsULdZBzhWbD
r3qEQ7tzJa2LgiFTjw2t+zsM034y1/xceP4eeaC9CCLJ07FokhzVTdCKpd10cuSqJo0E2ZLuljE8
LiUC1KK/kCw2HnFNXBaVz1Hp7nk8bP3RLx3zEbvEZc+q+jRsmX/VqlskGjKCpHInRANSOzXIgZLa
au4yafyzEDNcTLWpZLU6Jyw1NZ9Xxr07aw5Ohlqtg193H5pWu4mP4iAcDWS7g2WWCLSM127U6wSk
OJZA+bGxLn+tpv2cWumEzmg2MZQh0QqbX0XtppGeUU1BjBTybkOZONmoSCd0UvliAHRX3Y/dm2eR
1y4Gg6dl1bW7KlNDVG4zPQGSgpS8uw/8b7MSORiif8/TjUSLLYEdsSVzQPdFaM3ewS/dg/Drn8yC
q1M7N81Sj0lBSA3GHSRgnntvtXyamUaB4eZ1YYAGf7NfSzeoozwTJo+ROgRWByo79s5hXuekRQZ6
33TDo+qBZ6zefHKz6dfzu0s5rPfduH0ZMrjXjH5MpyxDTLW8wzOmY6fePKt1w7K8aIPBA4jK/2B4
+ZyKDGVdNaANqO5ohvgDipofl3JD8vhZoGo+zhv7r6lIetVYEoxc/q22iaZwazSihh8DS2fS+wKJ
785/rWWcbXSDI9M8bgM6paH0z7bXPki/TuEGh1DrPC3S7ebYT2I8G4j7iAVmi62Hs8Fc59gt1jg0
h+GuOS9OkXtXVuULEG8euwbvTjB6j2Xr00Ze5Q/T1aVTNzYlQZ/GoL+OamxD29OyuLb6kAvWPoih
z0JHF8fd9Jpr0SyPZnt7vPfh4rrzfT70n9bq31ViiPZZJhaG5XDopr+Gi6sRuhC1u3Zh5EKu5i4s
p7dPaZ8fhbV/6j4hlUWt/qJdp1DDVsdO6k8ScZi0olHLUs/L60giUPba8uSY2sWw/wtWrhbObETl
nMhqqJB7zmMeKeb4yGv2PhTl8LVZ5sXUobHcpihDYWOo6M05zsRaxgOzETFw9VqHbAZ3GYsWc0tz
JRAPv3eW0Zw42P1Jl/PnVuWUypsHx+bTyg36zB3n72oEkYe9kavp0fZNGmR0/c0tecff9o1PvWwi
NzDvhx2+DY69ijXZv+79ctYLhh8i3X9I844I78rDrsHkbTjz0ZxldRx35oG+I/4x8L8Wu3wpLPcV
i3O0dcZjtkD4TQzu2yxIDaZMDnQ9RNQWSd3XwgbOpqv+7jqOpcXX90g2zSvUt6K1BwdUWzCDKCCc
WF/ctyAzUbM7Barn1Yq925NH9uVpbyVpQAM9Kl3LlbAFx0ATMcYKi1unN0JsP4SFFX2ozdbv5tp/
O3v6YIJ91TrF7/52zpF40eCASPBgK1gCmqKpbzzshXmnrOo8jOj9/fozyJpnmzWHiIwnOc06t1fu
cMQST6hXRdRM8nXrm4hs38gXPAu333QjDP6E9eEY1HrVOzl5Zbe8tlP1zvIyEFypziTlhzZK2GZF
xQDC/Nc1qBUslQi9tX91HD5Dzaq/881L+9a7QnF9L4E69AHMdMV33m762efAXzpSbZSYrMg699ti
hnIdvtFMf2yaf9SGJg+HQH4RhxG76lEhKgittnhZFzrU7FZHjarunTl0vdsdS3r60NXYSrxbJw5V
IZ17Z7druuTmT+e56WxVkdcaTFPY/tE6Wa9K4mxdDP6U4Axf7vt99y8WCU08vQwC845jyGDYsRB/
HnKruKtRJV+QyKeuAQy5qenOHsxr16zvk7G88R52/GTyMPfrRaOUr5r0J2TeWED0dFX0L1tZ88+s
Ny5ZBrnW4KbErDHouJjG3T6suI3Czeqv0rZutdRFZFZySj2CM6JNaAfbLN5lk6EX496NuqUIMeA9
Ze548MfqZZ3lxwRAmwhep3BxzAVUiDzGetWjgRISnMPLj114524PYgenkMJEcNhKCZ03TzJWEmOB
ILkXWTgyCYn6m7uC+0Jidlszi7LalqQGe8l/8EPlSSE8tqfthJj9FqQ4Loe28WXoL0etdE/m2BL+
txRj2Pojw8DqnYq+PEym7HHScWZ2taxCVWc4H6Zo8qj6a3Cwp5Xvf9vBW6v5ReTZ9CoyTI8HseNa
EnYiDXkv/P4DaTSJSCsfY759sGQ/090j0PDm3WEeIYONdSUdA38ddkysNGOFq3IoHwa3M6OqaM7K
209+5j8W25guLUdvpbb/SLQsj7IuZOS3/Rjuw0x2n2oC/IaM4B13RNrs5VG13u/U59gQaX/Cakrd
U60zbBUebRG5ODZzYGHaxOiJjwjBEd6K9aaUJxm8joaAzmEHV8c185V+2Zw3+O978iiuTbHbic79
IiXRrb5bLwcqlvI8q2khQnRBCIN11C2GgwI+ydjWKdEMPdwIvUnyQWuiFVcgb4J4XCohI/Q/+dFd
rKi4Db6dMbScW1ts6iVU+bqKOMvUY0/JBkRda9A+M9fhypwVMU5c20pfzrfhamzuqoCAoqGYoS4Z
cRjGLL9rn3rTHWHbCZ1wevMZEdQSI5e7dWFiXVq7AJGviruWkZr885Z7Uz+6Q0EnFx5Izgnv3LQY
9dsCslTp9xoyTGMm5EZsYmKtRutis2272ePY7W6IMQ4dwgE9TH/uBa86ry22rm8HVv28NzcEfuSe
DAaYRZ28fnde7xbL/MktFuhBxbgL8SC43kchb0vXjHHLyqz7rdB+ulUke2b9lzXfzdykNCYLeizq
l6Ec8fpp9bOrqhRFFFO1866zY0b19Dbby9OYbzLpHO04jeVXMP9RE4OS1rdvOIn0hLM1lftJbXxv
gG4Nf+dy0HP5oMR69DDnDmvFS2m7iL3bX7tMdavqzxJFQJI9mvLPavfBGZBsAuXUX/lMbcnFku0/
YsE5ki1TPNRm4rBtBVRBlUvH+Kyo37AXZtd+N69zIFGg+P4nbw8fyLlv5Qn3OoryXov3RjF6EOsy
eUQQk/B67ZC4d63+ikKS6VJZ31PZpVa3fJa+eFaW8zMZTh0hb4/NnotptZ2fXCfSVtRJOVVn3dUS
/Rax5xV3jaI0AMFfKOr6K/OJ16VDY9Vc2lnt4oDR+q8w6jd+nfcUfAOFDLFbNOO9crrnuSEz1u1w
enGh05Q9DWj6S3XNS99Evz77kRwNaHELJM8yn3yt/h3HjSSLQG6JGSDYEtkjCncZA8/s4bYk+DB/
gaqhy13jfVD2k55pB7NljnS16UWvtPrgz8OSFDkZnG2hg8X5p6Bi8++ZRcKByPbYBdCY25OvaW9b
c1iF99CZcwQQL4F2HTOq24e5hsC39x8fE5m+5cdgHq14xoARsuqnDAXXIcPLajTax17okeY1Tdw7
xX9ycV72xWRd8xBpBO3PVmCVy1wMKSSze1rwJZylPHaix/AiA/qLclnxwz3vJB/Fk19Vt+1iSeZC
eYnLjFPXe9qu+5S4wcF3OWB5oQuX/2gE8nnyCy0cJdvCOLq/vpfv8eoV97u0zSj39nOAjD7KO1cL
QrAdjfx9PwBg8h92lzSGaTi60/ArDNjE0pBXq/X/TfaYx6tCRvwQ0M8JitLZMZbLU98O4oKtrYgm
5ACF1V80dr1idu/M9uZ9b7okgCdKaQst+doZw2VgnxEt1pGtFEhWtcqzuzqpNTgfZDdjQlTce0vX
Hms7EiVJ/dRpHryRHVQjJWv4tSf7j1U6VtI69ak08lc/4K9utuyjFoUdLxPvDWcdNYBizpJB1JCl
yv3AfXzSRue1MOcm1IDKQmPeEAz17l9td376StpxvRW0NXver2qNuFG6Fk97R/hXPjFEDcFXLVvM
B6HjYp/RHXNIjxpZbyDuHSrLVsMLlwH1lSXCJk70JesZBj2/uQqyiO6aQX0sHpdiX35xXab73rw4
mOSX1YnanJh8WzGAGMM0Yu1P53Z/h+B2YlA0lldOk7Ax80vQcihR1Msxzl47qvmtsKeOfXH7A66b
H7JiS7WaspxqKvRkcyM9H5+r3iSIxV6SUgQimot9uusc5zmoptioCxFzwo+HgrFDYmpUhZPURfCn
Y42MyQo0Yg6npzYDRvCAnNqVJW3LszvkGnaYaZ4BorskRgbp3Lt+mGfGR45pMXUv9bDhWs1Zr71C
/nVl94vutYevbpnveq7n0UpHnz6wugvC0TYRGGzNFrfYbVMRfC3dcllatqb5plMDvBlSQJeKexDf
2OYHsVY61Ns7BEl1g3pZG7kmAxbPEBOSiJ05x+mbqWcP0vt+N+vPouq9MPCcLsp158wlKzhfjGjJ
q+ao9wUkV5cBLpm/u+UWccDujFbdeuCeQ25TxplfFumIYO02qDMR+IwFcpb4EWn7HXqS1GuGgIGF
KkZRscTIf51UaOZw9od7kTnLveNz9spybiIFLgwHUH7kYvpnGvz61no9aDkVEBlemzRYdGRw2Cor
WJvUBnPLFCahKb8Z271d44vujxOnNeu5FW/jfp3zLVFjaQOb8o6RbPhjKIlYY2IZVPmA0BBpz6FY
L2xBLVESxCvubZZkA/ta4JvNvSWrF4rqhue8+TuPWIVJaV/jjGrP3XGqk9SWu1qXZmRr+xBZcn6s
6rI+irkNIvKGXuqFnUfXsNeiPo3c3BEhh3B5vgVPV4KFUHnuiwQ6AoEyh3gY0EY51gwEwx5YRNWz
JA6XwaKtw7xo1VFkEoRM55kNZt9/2cbpoJurG4+bipZlBVSri6gWvvaS84Qow2LMhxlHjcH4iDio
ms2TMqGnkV0TZlkZPzLP/ut242kpqyo1jEY96DhWNVnLw+gPXfhd5uZxc/aPXrvzm5NR0Mvhe+OW
ZOx7aSmniFVsJ962YfJVxtNW9t+UW9hpsTF4TiPG5CZbU4+Dq10ssBNjOw0DU4/0vkSXv8q8S0Rd
OZG2eAEpifhA8ow7XPQ1KQOdhbPMiOo9qDA6jQp8zL2f9ZtlW/S/vtaejHoOwoDgE7bZ8k5ojn0p
m47ftVzoZayK/omAiDuA6OxkMt1dyN2d56lJOjGJSO8zG1jX+tR0M9nMsrpwHUMVTuor0Kwhavbt
rGQGrsZyzIu33i/l6xysoKo38nuVwdvu6QDKwbFSCqH16D6BXZcpemmCYIBnDpsh3uTSvXtYGkIx
AjhqRHREvVEjp1XfjcFh71gl3u7Rjjx0RYnWYDr0++WKbMq4a0WbX9v8fq7pKpC1ekXpRYJ5zyjh
t8ZhNdnYaXKKCi8neAJXa2QPzRrTdUU4SYa5xB5eyjxAVeeZcyozi32GwAkZsGM3BeP5bG/IzzDh
F7p89IMNmTfRFJNs6ghhqIxMnRXBEkEPdtk+06ogksnE79+TRhGV6+impuo+pE7mmbDTyaPqZGLE
zS135HRCOekocerHGQwDViJDXT2sm3WRdAOg4ChvIkLDvVsVDwekc/DMEZwoncgP5OvacT2CGTkX
S4TNajRvmlk/NGsbIUT+EszKL36NGYNQIurYJ3LsCpZKwFvDmi7NjDnDMTf7Kkv9HGRrlpbdeJzd
coiXDQGaKrFrGkHp45F/yKv8kxWAtkt0k1U2YF5t2z/aOnKYm2KD5g94cBxs2L7RMTpWC/wIicI+
zvPF2N4Xs7w3yBsKKW8nlKUxUgfd6YkT4wSvZiVrYbzu+34HP/6qjw+NHE4KLOiQsbcU3sI+Rpt9
5j4xleGDsZf67PflVQfSzXO2W17voGjY3q2OAMQhP9foUcFoVx6iPtvCRsnhMsr1pBcxjnNQvoEJ
q0WcHCvT/SSrZnsx8XMTh3zSu/o96CmEHBzm9L18b83ZvtgTOmOjMaK5Rus0+FhRPevk+eWn2a3p
xvQqrCDEbu8mc42bvJzKOzy4gnmqR6Bvew8TG67XaLhOdXHxSbcH7SXmfstDW3MOOQ6dyGxK+rU2
C6jMYZqxve27N6RMyJpowpW+GtMEtXdwVCcMgi/dxCS8buP73IxtsuoAna712Bln1I3fazlrqVfO
D+KruEVi9Kh9U2Pa1WOuFdPRLe3fDk06HE3JdOdb9WkGrtJQCuKyTCrwqUS3eKpNo2wPW+fcZQDq
HVb9O2/i3Q707L1twD+GmUYQg2CSu9Yv7ubJ9K+BWkQ0utvOid5lR4xa3G3w1WxiGWuILU5qCe66
jC/h78sXSSv5WVV+6koFHtlD+W7ZPqQVGSSZ6N+JVhmcfHrKG++jlXwwYmkeTFfMp15rOfa8t61S
NgpKq41lk+fHoetinCMtJAweVezB8a0qOLQ6eZyFIOxkaJJ6Qv5kBQq4rzhPBXHFzKxPxAeaGLSn
i253SCQJSTmzjx+CUmPmqYipo5DhG/48CRpGfSXMa0a6SepJhkV/bONuabj45J7OtX/fzBDaZj2c
cD0xh5N1e7cMzUdmONW5rm5uVoOFsG+juqBTx68nnLRZnzoE9kSLJo4uQ1OcBSw6DOj647QoJtKb
Xx97ybkoRuOoCw0sAhVD6qw+lTyYvJD2rC5u6PWPXla/kNt+qmMiPt44ZE9pwdU1xHwpYVH2HkHW
Ppd/JnK5ro6JybHTuVlsioY5h1z94MKDEZc1XPNFDte+IqudFICk59OBzUpdR8sP/WqA2uU9ucVD
lvR5B67HQtn5bRU5kF3QGk/e2l2csk0lSKdnrNlpDm5cmAssCfWynHJ+mIO0ncfN7ZuDOdBE4PEg
ApYE7nGs3SGZc5tI0xps3WU1G6e9vtfkTWQ7cZMyxLwH113eqgtXVScO+UQ9J9hN6tsmi1M/TqIl
F2td+2SqgdNnEMSdV7lAoBRqlfU6VPWf3ttV4psLg5FQrMPwpv78sPT+gzONduJozdEzXZluewkP
nT9kst2OlpZ9YiRr0lyBPPoUKKar1Ne4R7uWO/U/IfM6LicF1LwAA0tzu+yVd8VJKFACoxXQ/GZN
dLnMl71lAkPQelmNLUeLIsN97MZH3+I2XabqRgGTn2TPGkkr0kozxYi29x4wVO25ydgs6xX6br3W
tfOiDx5ro0M1suvWpILxL1z+xUN2GMuVrvORuHBV7jFvn/Gc+V730E37J8xHdXUCELdOVk5a6mqI
bRD7sbf0A8X2deQajsRkhB0AGxnUYMYYz14Azbj7r+U0QvM0nU52VhDratTgFowt3Ro4c/Ymp9KC
k5IEYZHeIKKGywgzwd9uh/PdV42JSNTcpjx2N3Xkgjsc3SR0VG8CGlpNZRyhLGPNqw5B01pHBqmI
Uhs37W3SHLHydymfOZnZwHPa5LzlsAHQVNpLNmZp1fTWCY7IfOt/7KFvEptUJfBVLUtwRQ2mf2rK
ERq8WK+d2s9l0JDhbkuP6243H/VNflfVEjGyeenmDROxtze//LCcWu9GZC/OEOvuB886d5Pf35lT
B161Y+JDQxCV8WI1z6vub6HR93VkNFyK4pb6VXVkQ5ElerDK4J8+BLTJzIe5ma54WJyLsJ5mwL/D
mgP/+oFN9pUm+oNtEdUwdTabU719M6td9oFx2er7v/wAIp41dbdsbX9ciumd8B/jpCiT8mscaqQ6
WBdNZ5jJ7NUGd+msEyKwU9G297mjjSEVMCYjD+3PZsCNhn2EGbA7T1bQJkNTgGUovizQT66ZF9z9
bKD7k6rqfyZ3QZhRrhJX5K81W3kGU3u2O9lE4zBd/NygkFy3v+EJoozYodipWFhJ43x3b8UP0xR7
9Zi93MKnwqxvzHTpt5NrE7IxNmPCFopnzXvPqw2UaLY1Vj5O1J0CB0sZr0srzCSzg0/0wkmXBWuS
K7IO+p0fZiScLHU0Js2+LhAjmGnejhSooy5KxmHE7g0PpJXefudP1kMlkXga46QA8hEe2RUAcWBl
nMLWTzYbCe5aj1rRzourxv00eOrCjZk08uS0UVekhUNdkYvh5kc9N2FKu/bL817LzWZ40OodX4F2
kjJ48sppPSinqGBPRDwF4uopXHZo1raoL3i4MqZ2TZEchx1p8LuTYQbPCE6ipiLkZJh+rSb48QUU
7lfZ48hU/rVqGQ2YHa5eXt3rjQRAqaEoSk4WFoYkUPal1/YPPrw9stblkxyy575w2CqBDMOttbZw
YfKTQDLVsp/0sXuuW3j9Cj6vvzkyva54762KDCHib7ZZpYXVfLLuvqqcqKPNlsRb9OqKr+hZd7P5
qWyhZc36sGDDCTVv2G727ZqiG99L4MEm4nHY5uvGYB0c/TigOqAr649513/VWt4PnclyRrgIokCQ
bqtJWs0w4mHl+yFJNb/0oxckjffAd9/SgAcQeOd5mX7Kbwc0HOEFPkomg715lG73H+6CCZJA24uE
/XEGJkciXAJWGOeNeK7QhKg7zwzozV7dz7lzpq9nfrHG/FEsT6pfSaIJcrxD7f42F1BEc7c9DVxb
vUTwNRA104pORY261HC3Ye1NGl9ouWw1JimM4mDFQ+K6fEFrXMDEy/Zrac0PQVjT3eL5P/0mkplY
m5NtLn0yAsjNdbectlx/XyzSmVrhPCIuzJLGFudsYp4QnnitMLGNsyCmqzSmVJItUlr//v/t8e7f
Ej8WSje04HGqkVbsbRm8wiJhwHZNdDx9GmgUC7d7/tJluZOO3tNGU6g2+zzBCrTAX9Sf3dpZSmrt
rGvWnnaWD/1oE+5VFN4XTBkEkyvuOjETO/SaYSlJpDDhSpqDu5tugiKDXRmfU1b+1Vf1R+Bd/9TL
E0Nvhb3NBj2ceKsMtma0CD6e593L4xn932h+cbV70eDN/0QZjGdKixng/KdNB8azuvOy8PJU3TxG
Mx/uunbsX+0btUkmCrdahcJx6kPfmm8FFCXE/NxWV2vMvgQNGYkw1UnuzrHWCLwcOzCR8o8xd+fK
rX/NvHDO/SJJJuqyU1kSuKi1/h9wzH2k/UHZn/WsBelQLSX3b/4MdjQAKfCCtHb+U5ejc+Z/3SAB
RD52jWbWx+ID2BVN4G+6s4AgTi5AjzIZdosTHeZ9Wrvlr+XZ/aHKGhzpi55YN35xN/62PtQ9cdeP
/I6dsK9eFjE/kL0EbIOoudxpSJxM7+C2xkez5m97ll9FP/5KBQLn6+UvhNZjRdEC0CjIVtMwKJcb
6Z2yftEUCXTbLUCrsWgaTfA/3dKYUjvo2BQaUqta/aks53Pmuz2Xff+Kgu4NAx52t95hee2AWlY3
Anj9U5Vdk5DD9QqyGU7LEBbCXGPTBGsN2NnRaH3m1evKawrp9smJ9j2jKeK+cXdCXOaDM5j3U8v7
SibwP8P41g3W/YFzOwSt7lE+MUvPmo4h3jjZSJ4Ic1LYvZvums9bFy+DDZG1rJ9aPV9LZzh0ovyn
1E3m1+rJUjS0t4nsQ/n7LTrQZbSX204QJGqrDsE8WV4rvMKaENaIBrRuIJScjndWh6FVT341vXhO
nrrWH6KjivNK6in8N8NwUIbDMn7aC6N861Jc16gaWRjtdxFEOBOsS/eefQOMobDZHvbirujXOR4M
ftfL0CaNbmR8a2VYFWRZqf0r92QsGPMedybZUpNzTHjAY6eUce+YxlE25t26sYPPmaeFCFy6k9Od
MWYGEUUGOhGShKbZatEJ2mqIz6/FSxUIyCj7c561Im1eZt3kUUWMxnQWWxZSkWXTDw2Rf2HlDM8k
ssmDKkfJQeUT1kDMa6jBWi9jINI9xzqjs+oVmoSW9gooPFxVK7ZubA85LxlKtOmWi5jp2tWZRWo7
SrJ93cLARryjCyMioRaXyvRn6Nz92e1KHg4+TRar95mqiagMqvnSkt8EqQ7nQho4x6VEMZfVCILM
cPIkiSToXhJZB5FbwOFpOX2kCHI5ROrCj4d9Bj3ErRz6IkBZ0H2BIBy4Vq0EZp63qdiHeN+rP0K4
d85NxtME76o9eZWD7PJ1K40iHkbLiZQkjVFv8jvsHfvBU+ZL3ehnEFq6mdY/rW4iWxqK73FFACFX
RnHiOuBOZu2l3QkfCKbp5Dfln2btGTjc6s3ppteawyTplMX3Ytq/pa2/OH2HzHvMiU8b45xIlINx
C5FkWD3Y9sbnOmRP81y+9yQXxWvWrWHh5kgA/elCIPOBLCeQOwResqch1d3edNtlFXH3/mg7w9+h
yIitAeFvJ1SywaMjOGEDsZlnczb5hc5j3Lb56yiH1Cz6K+gPz/xMoRmu2obGDpA8Z0oAMarU8tXR
5pYjVWR+6NR4z8V+xukNQOPBBe86L8Wi+iiYut/NDhS9hdV1JGr24IzWmHZd20ZyHTlyCkZiN/ju
JLRd7uUFIrL1rV8C+ouce43e2wPSd96JkrziegjIjuCYoCqmT3S25zSXPaeBzlwvSxIw+4lEvALR
3qiqMAO44w0mS/SudRFJbNNI6d5ep0Nt/1uQ46ltfrFHbp6dpKnZGd+I002sykNHCEaAoQTo+CYo
tKLbPzBcfWg6wUyCKOtlYPzVsTJ184A60EVjo7gSUFB6L6RVISp11Snb+h9/FOeOvPa7YeXpqS4e
4zj3Xfc4Y/uLCUOjcWRcX/LSuOeujOsR9a0Hhi3ZqapKXa3d/5SL8aGhC2EULBkR2v/Mlb1yhHTs
hp3Z3HMv+dLnKdcf0+oVBUwTYZ099xPxzwb1Mzc5e6D4ODXtlgY/c7Ibwv02Bapn+2g6RNOxHecU
1ngjgjAPwLPVNEAN793WWjiCQT7RzKLCzcyYNV/bbr9vlXYmzCNuVXA/bdazrQT6jU6kmrzdW5N3
kWWBobfidoAfLwfcrJPN3WjqBTqQXERmVyNT6X9K5IShwLEWtTVnyYRJNtVayaJNFl7iuSJyrewX
UwimfmskeNZv3xRdkSG24f+RdB5LkiJZFP0izNzRbCMIrVKrDVaVmYV0tKO+fk70bNJm2rpTEIA/
ce+5MB2qPt6lTL5NrgqHWc1j7iZroh92zIWsjVkk38jLXWr5ptn6Ro6q1/B/HAP5vGV44ZTy03mo
U1CCv14uKbBKba7+pDm072bYBbFLdE/0XVIo+21FuS9chZFu01S+uTZsx9iAeg3roWPKh9xY4Epb
BRnkbM2MdAgY7YsyP/VGxz8xNNurplcMAviNSF99tmOHKVMhaVuVHc6lqPn1upPo23EzcT/kDev3
5NrU9+M02pbRyIZZdFey4u6Kz+lrsOZbUNn71Cu3RaQv5hD/YJp32ZcLzNN3AHHK3AibwNfgDV92
xxLHU68F5cn9koxhXtibbrFf5q5CxuTlRFv1Clld7D20nYfQDtTl2rU1L0dxseHcrQAMYxWWAEqz
4KeZy20MJXlNi3WuKqZGne2y2AKo3DkfSY3FrKkBlYIcLWJ7xzQsBmjXhSaSborrzRTUX06SP3gW
rWkxB9/ZyO0vVDdtTLTtCKrhbKn5Bi35FW3tvEpK9TIj6Wy0ETreVCC9YBAhYTW0oMnzugihHu+0
Y1brjrGqZzQh5fLHQDHOEHLkM5UrRCjuVjuiXJeMzrfOkINNKnd4587SbS/V5EsWefGHwOJfG9aP
7Nj8yYwVpQhiP2QJXFfjs6UnDotBr200Dv0wfDWC46aWJ9ewcZMHZ0Yx675tmZAPTriY5ltk15uA
tmjV5vFjkbjgBquWCzpYwDlRU80FQ8OFcU7pzPZazO2yz1z+Zg9ZZxfnN50xGOn7/mXOGX462Bbu
1Xrvt6FB9iRTLPRMTuy82tEGXnK+aZTzbWbsmrVOmGHOD27Jse1oDANF1nMq5gpt3hQ/GtBlN2hw
blRgBodX/dZol4mynt7bxPq2iv6dZKuOa008SBIEtHFdOfP+tghpHRg1muklzpOKJdVy7ZIoo3ed
OQWX7l9bQDscovGAgIOCBI/o1hPF2VHuHjg7xRvL5nN037rhgaldMOryrtDk/DrMZvJOYGhDYI3e
TmjYGsKAVnbl/uQB0y+j5x8ZOeOEpJXXLBgwb/TTR7ecMW+lKOv6x3GRJgACj7cSk7u5sfD0OPWl
n7q/KXCKdbtNUsfCsxDVazP2ePcS4It1b+vMPgM8jtcNRoEP6Dcb1ebZVhBgGlIPciUSuS19MW37
mkGfa+/GpXkfWrMMFZqr5D5/ywd/3mHfXA8R+4n5jc/bAytruuHgJbiI4vLbzhxrZ7kg1Gak4ltf
lufaAEjvRi51VHZEe36dUjS5kU3DiV/finx/66waFHU7XEI0bb04iWDelxY65n6Yz2y4S2649tmS
5l0mK6mZF/VAFkC7xis2oETpNrIt5GaKbX6fhR/Om1HmetpPfA5rqP85T8jihznPthn78Aq6ZtjM
8+CFibNsk/LdT6xpV82IShwZUTaitxN5+WWWgQfmNsNjUaNSkUO60equPEFXWHl4DaJgeDXUv8xv
zK3wxLuq7E1R1cEqqrJ4G8/NgdAvopRT4zp01nMrole1/GfKaSZqyuEf+UFvFXng8Dnaf6DY1qXH
50NbvXZbeD8WDenERGE/z82egTwXLEdKVjISWS1N/U/HSCfM7JSbi83ygKGPnB0w6nTaUqTuIRLI
Uus4qENon/OxWIq/7lC8KmUC9RDjsX2tXowBh4aRAYwp72ObuAaNOrfRmt4YZsM9oyyNB+ThA4L3
YZyezKqtz9n0Weh5CeM7r7tZ5GdvtgtJ6nNOwrX/F3A7+l1MYtucuOW1E2U4UBagtl1rbtvRvC0J
n3HT27+26FjwotLd3knkVqOuKMoJz1QTrs5qeUa5WWDqChmq3TfoEaKLyJpYLG09l8Flkzr/FoOK
Np4BeXdlhaLTDPPc1WGto2036H+KPc8+h++CkOS9t6hocfQeh44XpYQfs/ZEdrRY4jxRAn9jrohX
hgM9BkkHtJLOQEJXJEwGoaRLa6MC97So4NPI8++cC6InQx0ImuAbpswMRw2ea+6t/Rxz5rQi1ttZ
B6/sHI5ifM7GUfJOpJ0wyo+qh/JJ6ES7VmmOh3986M3FApqAyLljbrStsMWZjltuUlj/YHqrXz17
c5jV9oGKhj1rqVjtDGDxW3UQS8Ake2xfU5UwI015dlx2fA1NZmp8KRGmYoHs4rXzzihA/Vqsnsx6
ObS9Y9Pmig8vHz7ofdHnNJFaGwgN9ksCkGRkEKhEcyAXAp8NQviQqv4rycpPd4HaDfPIWcuseNei
dkNXxTVDTsOgluEwGK0GrLN+NyOiYc3S5ftKaNQBlb+blGFpPaZ2fr9g9lsxzX9pGxG+Eiy35ZKf
DUZeJ2HZBDUC9Q/Qw/UspUb7PLSq3aV9hcDK2RBzc3aT5d/o4toIHPVelIxgcR+9gkaY1osGOOUp
m9mchFSSPfcDMOAS2Ru4CmpimA5OHzNDATm10XzT0BVlvC5IdeaVYX6U7EZti8ZXi/Y1qvTHkiRn
z5nyEBvfDiXVRySrTyfqIriAxrpGh2hhNV0veBw3ZdeNYWokm8T6Y5pq3ieL+TVq52mcpvyuAOXn
S2rLyUOXOM37KBFPqd87ByIimOP155G9IKkiroDQk4Si7m6img34K+yHnIUnLK68HB1Wnh1rMb3I
EhmpjOSbR9p81/PnTy62KTYQL0xPd3XH2toYmgiguHNIarVLZ3IW/QnpjRW37dGzqlc37/bgL4rN
VBBVUJ4Gy7xgcW12PBxzuJRg9xsrP7ay2XQjuwxXhib4fkRsNMIGDLV6+SmK+1OFE6QqQOjLSPf7
3hy/ivgFFtO37XcYZ4Y+W/uOdbQF87IE8dBZCxXdzwGSBIbuavjXBM3rlk1VtZ3a+QeCYI8gl3eU
PrWWcxEkE2CFYVIESD3dZ5JuGSt6umksrjo7JDcMyup3AHn3Ui5w2paGqQBAc1a6KZBsc1x2jcfT
p2eq4qn9mnSHo7ViDKgjY7wTJ+d17UhOPJ9bFIDja+nrSxBqQQk7QlQ/2PB0Toq9Vh4t0YmEDEhK
TQ68SawaOyj2cqq6td30y9nK45DIC3uDX/jH80d/v+TJZYjZ2bdV4Gw0Y2LYOBOrJKNkdYmbDOfR
MtIZ+9+j1VobNxcXn93JKoHyCn2fAUEzxhyqHL87J46dMNIK6GQfYTxTgFYb7yKSpNr0maB4SwZx
Qjm2FzmygDlQh9lwfmVEyVTYvJ9Ti04aMDJComTDlLRlN4GuO1exvQ6aAugAjqGkNmiw4na9eFW9
i0zLoNiwVxoN3UNhOZ9Oep/tqWtfo1v2avsDEeW/mM002ybe2oPC/sQ6dddBWWHOjKKs9eSW7IRu
zdzI0Eu7r8jeBd7hnPFoPjX34hAVx9dY1fB8oBiyTlan+gnKdXxQ99vFycU17znwcklRaI+G2hRi
QkgZyHCETACjUV0im+MmhRjdpPb67tet5vc8Nrq1Hgp2snP6URVWuVumCY1XIy61GNpVEHt8asEj
FQQ+WmgjuuU89qYMb4fCa1h1e8xQA8Ot8kAlTofQTX9KOwMcjxSd+eMx6pwXHE/2xi7UY+yNHzDt
qabhy6yIveacVW3YlsG2MJAAdYJ8GLPrGKa81M4VqM6bNmpaOD/Gvc2a1yqvBdHP7C9zehWDNfUE
4mzF++MjMU1QHawhS+T/ofC35Pd9diMmn2niHkf+Ed3yvn1N6uBxyF0n1JbCb3ZpPP/S5X+HGheJ
g6Kh79StNpMrLl7M1b4QYTPkwRHhAK+O7KB6LnhaeN8mKn9GCjNLzDFp11VtM+l1xxWl2cDAzKdW
crfptOtNe48GCjCYO9/KmL47WYK/nWQsCDQgZShjg/hPnkseiLDMTMVgKN53Y2WHSC4V1e29lhA4
MVLvae7njwAh7BqSabEezXIz9s0FWTlG5jSg8l8Ai6dmdEKALzZdaQmW5Tz+wsOGWiNRLpK/kTY4
X3icsGXz0SGQzcLZa2+Uir+llRSHtH/XJj7OyWLSQk9/38R+qhTbdQI1OethcaOnzY2RCtn7LKbp
O6hrCLVK7uey/hYpc2jkTA4lSPE7BRJwyV2jVJU5/C/Am+awM0la6e0Mhi2zX6LmBFPB4aHbi8RQ
q7TRrwSlwEGkz7KGm0Fr50zezYy7w0iPeBeuP3J4ParIxTOdbJO+RwFPVUxrTAr8ymkA9TpmvCtL
7PL98gkaiJuDP45m5GV00mtRm6CcXOPdNQ9VzV42spG8VJb6l6cL0hY9X4YuaE/Smr4HmR86tFdM
mvvfqcioiSzmTkvxjTVEbXIayHWpWOLbUh0zR7swmIJhozXXdroYyNf50YG7DlJOItrrUvkMPA0V
haX3TOPhsuKEUOEu+MGC+CFzSHtAmMFc6G4O4JWdTs7eadhAkV92i5ryoZgcsfe6H1y2EX9uNuIE
EZo4GIEQRnD68e5HnMe/JLzmPHbJsyGomVtecV4+pmGscYVYDK6GOQ5nWzM6MP4Ws/owFOODNJ1e
mgDYsHC+Utt7KtHIs1BEX6/mX6VpoZ3i5EZH5dATDdDZGSEzjSBMohHJp81ecWXqFo+RjfMvsU5x
Fm/oeT/dwH3QLuHCZnCY3fhnmWmPmcQ6pWrXUZ6d3MBbt1P+RNJyvzEbl+abiBN3fHDd5hjh71nd
bx0mZuOuCJCuWdzHzE3Dyei9zYQTZNXp6d4sRg1y6fnHbkyBOgv1bZKe+rhuQ5bG8dqd/jLhXsHQ
f0NRRlKOTv/ppGTfsSAyJvinjRHWzukNbysbb8Z+cQRTSWmOHTS2M0J0298J5T31KHO3FgknAKhQ
gCAANeNFrkYCUc1B/YxRgTNBlayf7aRFV7DF9SHHD86NVR/0zPnxKST22GwFinnG6v/wb/+Txq4m
1YPp411C51wiBJArMn++8Bk9kspFhCWSmLF6aSLXXScE17GVxbPSGF6OJhVvcGAgFTKr7rdqRxki
biFagBQCExoxnPGuDNtsfmoOOPEG0KILIq5APltx/Vr8Gdw6XlcVE1Cn4zU2tA6eY0ZSxexdZTwa
m9mKHue5/GiW6MZdNIS0r2pT04TqgASAwKTeHeIGl0HZrWqTfe649Iec8O41k82M+wRpxHSXfiSy
OrjC+80npI71wBvUHdGkaH9754Jgqm1onnWCmj/5Q+wRfiZ/Htbl+DgGbRJSjVybyvicGvc3SHMA
AZXMMVHosDfFY+sumHlrHTYuicwJl2PBihM3kmnSqDdjhyp8MVd+x5NuP6IJeIwqLuHAozonvEZl
Ux38fiIqdOYOCoLyQgs4sPoAyIQFeNLspOk/bW/8iZyGhkK3pNPHF6M1XqYuyrfJtGD/qx+Ek7Cj
MRgGZcFHmlbtaUKNnnUsIPuWPlH86V2ywHwWXpO9FRKu5PLnHnSlzQvvem87wCSgc3USfMktJxH3
YNDwhBfWGMBE81GtuTNYge+M0eFqbpI3zK3MJ9nA33+055pvdemdR6fzNjNvg/UUBw/k5N2lVwcv
oSVIAmCosgtOnGzEXankr+VjPwAvElsIf3gjnLpc1VunYJtrjv3Gact934mrdi2sbuWrB7wU+XqH
54UhOCtCptgdGlFP9H8zek5cJq8EVLIwc8w3iJ/73Oz7sOiB9vKBLDgvt23PX0l7t8dXvOLvHjdO
PlzQ2BBjcyeidM6+1az/bT8H8de81oMkdwcPC3Xl9A5Wl2vhLxKJwVo11ArD2D/6XZ1s7DsxRN1n
TGZJ++L3qQhHF/lFbuPzi3G4q2CDoIiloe0+VtbkhFVSW6tO9jEFTfCh7gFlvpPFeCp2rO/THdpU
cB34TBFGmWsf4eVMI64MlPNmiamnhAThVhezTv/l1fyLbP+qbEw+MWE1cdRd+0E/FV1280uXQgvX
XMDzvLJMqVY2fm7kSvfHHeHymG5rr6Attfpmw5+H6cRBkGZV7OznC/ExR1+oesdAB0r3KvKXTVTF
v3PEXtiLpzc7TcKqxb+oUA2Mc7bjdfRQ2EBR/eGKqj5E+3hLjfY9d7xdXKlihz+FdZzF799R0NK+
pDthAe4Z8r1l1EjPu8rZdB5WkSYvEQk7f9jq9JCTTJZvY9FuPKRIKYEvYTNXwX4wKVpgQeIDkxFY
zhSHjOvAAVbKCAN22mBXylVdWjA/TSfbJM3P4C5/fHbWBA7+SsskK2dgx9k7IMb8hmcDMhnFXouX
Y/aSdTv2yQZqSODxYUjkuiHduwLMRRtQO/av7HMkwJn74RKndFfeEcKGhfFaoXV3C2/guPWzzQwU
WxlxcLBigisBjCFO7ZboUOj82mCBDdmanTteXYQDqUtVm4i4XD85jq09PCUFVlyDVQPdYLAxGtHt
YIcc6gZ2QVA3pCF1cI4cwoyWUTHabNR7r4bl1ULYwytDkVeH+MAcNwZjtK3Z9e8p8UZGqqKP4OTD
d9jlOrKP89Evwvy5taz2T5H5D6lW2Sn6O0C7wLGMNRS5jDyMDutm27hNoIxrZSAmKqNig7Fni0or
PmsCG3sQBke7cyTykERuSie7VloVMBRYySV4bcHRvCcajjIX3qJMN26Ww6RbVuUttsDP+XpI1rDc
1Y6R0pK3bL1STqBiQSORTAIlq2tB4o1Rh0tZH3Cn/0WzH/A7Oa/06hBlWDXnDeHTjaXtQ+Y8SunU
5xhzWKghkgNMIwXHcYuX3qFFn9Dtqyq/gcvn/0zTU1uW4wuZCe4auLHH6ilHqp+63clL3Iug8zkj
vFpXhLxdioCah9GpdWqbPpxq/deCFD1FWNB8xUS/HZS4tiYFKIInDsUYYz4ehpxMnXq5mIKWwljm
Vz0+3hE2eWa/L+CAnxkRYFEeg7NqFHe7bexwmKZh62GLMvp82iVsoCfTJPywV/25kvZ3PCpimaxc
ovGM7HOFAmilfPvBIsDcfU/cuHtkmZJsGrMYNiQpwHjRonhOkMyXuYMpIQ3Kp4m2uClAWzjSDU7m
xC7VayYuAbGqp0oq3qTjS0oXcysWz75iYjgaOnhZeAxPZNuyjIr2BZts6MJoonWEzhh3pX4gpLnE
GsbiCmPSnyybbrYzTEB1RxWOConPHXQJfSgKvY6BCfJvli22dXULq6EMYbaFBuiKpCJiAhV9+/rL
aXg7GEF/rOgjV1VXBwfhg9BCPRlv8qpg7+5247V0nZe0LaOzkiSeeXHy2Wash4Dy07MtYLFmz+d7
djZDtQ7JZtc6u85hMJHAwGcLOX+AJ3kIUl2ciFBbWxGDHOM64g6ucjnuZIT00i6y70Etj1o1yzmr
eM/3qXLXEclvKVLqdgLzRAAdFavhzYfYJfSDxS3wtX8AtJqjWzLb1VSKO1lNCiX+9NFWhK05+NW2
k1N2cBGqwt9Yftnvcc+ieTa95om+lbmrDYGRHPm/8ElGXs+Bf90uhvgLOac8lZCcMru01hCFup0K
9B0sHWDuMz/gRr1FJioQkrLOI5/FQ6QixhWJLMO5ursffN6wURrbm7g589iLkeYunyfjISgxZImu
PQ15cqUKi65FdCbljgBvp8lPKcU2n6+7xwIbSnJko7F4jjWGInDXEC4cIjLUYP0TBZ1IKvSbJdrh
lMiPfpYKptao33MLvEIuIqy9TOS9iJ5EmP0FQOumxG+8RuHWH9wgoz+ralJ4HX0Zent6dMqEega0
VzJRjrcBXSbOWXb19QihwWZFWQp7OA818WQRtY8c/e4JC/oB7dTRZMZpLbL6Esm89j49/xvvkX0T
BlQCyHGSKNQsvzFgzKBTbpy0Ddh6TzyppfMDLLrZB1axwdSoniKnLM8johsYEs1aMdp8C4waBFxn
LKFX5fPOGRfv5gtuSBgwEuDMMoVD2/0Otnxn4e4fnKKtQrIAkZk6d2F8htBrQZFdI3Hx5zq+ITf7
6aNS7kw3v9T9Et+8+ac1DfFoVDIsdWLR/TJnSCotT61Bzo+iBF4t6u7pqqpHhoM/s7KKp8mI6dKC
ecBYNCJuNrdGHuOX6rMXErcxlAVENNYG2ADOTk6cY5mTGJdnewq/DDugUV7z5RTfHa2+0yOEof5d
lVY8XoOsPuXG8MY6a9gTK7wTmQqO5t3DGCARp2PL1laxIDkA1NhT1DXccrt/eT+tytZiApj91N04
nlyRUhL3vrerIkZ7iWWMN9Uk/4Tb9pfRscQLhAf8J4vFNDw29/eUlIMD6WjF6JJ60W1ZMVpqPkgD
ftcsFnklbBfEV4FBkH1p6EbIZW0EMOucoX44ZLZ1c+tQz0PyNHvlE/4YhKOomSnJ8x0hNZTX/x9q
Muy7C1JlF2PTbYmZNNl5M5y6Yj5UW9+H3QlcYCSwwXhN76vUxW9adHCcZYSRinPv3zoPlAukKeii
6WPvDcHtv3tFAmw9/OfkdLSDEst4NTv+B0iNP5xIW4gp/rp0DWvL+vuvafGukr3UBzP1xqOw0FEm
ychkvkJZOifIYy1OoSAuDoi+C6rQ5b67muYjuSDbGK0TOh/rrcL+tIi7AAXC5rNGVD0M1lM8e+Y3
pVFt1sPRrsk6EbDEQMRxby92sPwBj3lPRYg1u3312wVY8tsBwJDbyvaR+OS3ZilX1SLglLGZX7u1
/sys6T3TEU7Iynse/cQ5LgvSBHf8Ron4FxyU2El2LCsU7vkmK2R3WMZsv0jlHPEry10/Wp9T1mLp
86ojFQOpgLV4HjUmP9k41dnzGb3K0ew3vh2/mxNZPFbFAMlUrK0UVikPdAhWr7FbU212qz5njLIo
N9tlCZF2IHxekqFGkVpFPeMo1aIfm4PTf18wpW7GCvqyGcTWa6sZ6OXFkJ5VVB3rgqDF1kCHoZao
3QwTyQFCdKRJE919yA32cVFmozXtTaSNfTAdB3kwUafsIzdlfXfnoYgAL2sFmQUNMRNa+P9Ejk/J
q1tkaDKn9EF3vSStyWAcIsuPqRj9ne3/9C5HC+oVsHlm8BCMrYOpgLyrhjnoXJLinteYZRr+u31e
ps99YdTkX+Sfc6uNh6bm5RlN0VkP5bMbLXdh7mQTR5P2bM0eUtBpcbLkJ7Mvv31/EodSxiBUmLsO
3bDvAuAD2QATz4qZyJPaW+2JedoFTJevc2c2qPL86eT2rLDsIT51CdrrppfFcTCbf7yzdTHkr7au
km050Z/0dnCcYvlLsrq7YcXkrKOg7jd2PzFura6Ezw4POfpQnNm7JsjYTM94dmEUImpB7h+TU7BP
Gucr6mPFsFqIS4L8mnyarSzwvfoOghME20kB9B+LVjBD9mv1XTtUnhBH+Xzgt1wE4TQlX7303g2P
JQyRJXgUY4r6PvabmxqGd4B9dAjOlhy24a8XoMNB01K8KKyeNL4yPrqiOmeaZiLulPto90e2yxjs
2uys9PDtjuOfsgAUyiR5fEDtPQ398EK88GFu2mnEVClfdF26BJc51lmPwynr0M0TGDQCmdHWSzEc
G8bUaBXI1g7kuNwinzMX277cOHZ6Dztuic+MYEpjkESXPwn3VuKtWk+4TbIhtxj7mga6VNc/0ZD+
laBGxkoHh3Jq6Mm1cQ+XMZI/nY9SBp0az3viXTpkWSB2vhIVvZUEie9sTTRt4bAKlJ6L9t8HHF5Y
vHncgPiiydtN6EDRUjUKDx85xNajmBfQ7g6Dbr913V03l5t+7p1wYGB5HXPrQY2p/Qz8nnXsuJyr
uKMsXA6q8bwwWOT00Dt+tTUBIyJwQMLl5V8WtcJ1IYmFqs7Rbw4cZVwUcIk6DuEVgqfbKJDuVvP9
PU7E/NHHD0YtFR8DmWyBwzyMY4KgJJuvLISZCrU4W4zIbc8s146ta7ghZW9z9Btooqaj1DoXtLfp
TKGKZ6Q56yytdpbkx9q1ZOraNcUZrEe8AuykdtATENFMVv0ALK15mHLctV5sPkuNrMPOcD7oNEpP
0O84PefZQo2QixOaRg1cUz4MQ6WOVvmYl3N1isXdxtXo+wK/3wlbTStjKXuEyy9eQsZdn6PD8gr3
y6lIqdVZdyQYLpwZth9cPBCLytSJVpjbRRQkSsMIcPJ8D9K/RA7PUuBePLhLeaSVFweSsKytrdUf
JZ3i7DqWPBij3A0jG06QSywg3Yl8ohr/Gc7OaVWUKGSs4Kw1fDmnj65pwIOHyIO4PfxxFxoqP2yD
WLNukEtYW4QR0kjhFGxoLnrvj7bSZ0ZDersk/bpl/XTB0vro2KJ6oazETSvPSGMQUdQloqtS1/up
r19LTeCUOwe88WSUnJKq/kkxxUPjgaAxTBgqcst7ZGAQH5UrPtkiMEkVyTmbi+bFNbENIIuvZjHu
C0Md1dDQCsX1dY7k1e9693vOzwVKVjNfWCjHF1v13WlY+geM2dAhRvOdWeC+ZNCV4/Fk/g/Qt3Wd
w+SNN0JgTlWTEU0eNLuYineN99CjgzhZbEO5UbR5FHLYZ6bUj4oitffkc1cMzlHO+cHSNDFytDC8
J/FZ5Q74voEqQ02qe3SRHuBj18g0Isx7dQATwQg2mncEWKlgvvz3xTJzI6Tp6/d2vncVwLbJhfYE
yDg5OirmWVWMXbJkfHGjFsxFd6gyItdEK+eLG4sM93La0AuyOmgaZFGRNZ+xju/MHLma78bztbDE
cJBcYBvdIr4lh0fZrNLLf1+itt1FhTseKETUOSsXlFAZlng8lmQtZN5BKfz2albz2tfxxOi9eMDe
EJ10pl+F21nnKB0uMzl6e5tR7Z48qH/C7rxdMYHHXwwsnb3ImjcGtxyE3knHdfCldTOvYv6L1FOn
qL8Li9nAbu/5hxCYoRbXUMGnhspyvA+bARRs0IAymbd9ee4c8gXnoj6atWoZDcNHtbGH48kCiGhQ
bOKRHtcpe8Oknc8RUothjKsQnbMFJ6cKdkEJQyeKgxcb1upzTs44bvAPZAMgSHFeHVsfzIm3IvBC
XKXBdGf0fXM1L+R4RAhCefnQt7t3U/xgH4ciyp/kZMWgJIeOgRfgAxuI4ezwr1ORx0yaLaJQGiPb
4m1Iwim3X9zKfZnxZa+T2Y6P6b35F2N1ClqZAiYQcqtsvNOmquPQn9pT4I5VvIK4libHTJFWuioh
+3gFdLvU68SBsrUJ70pQp1w2i2O/LME4P/szfTK7ZPfB6zDfR60+RCiVd9qf5o9O5C/Q0eWja56w
9HTHqIE9yvSv2ecuL6iknoa13aIe42yakKBJ7MxukBwZDhM5nwDrDvA9fAiJtmXi3EQPQ/IJw4kH
st2XOqz99KqaKXnuRj2CgAP121kzyuMAmS7T0h86frkPBJaeztFlaDbZK8N/FHeq0G81aqML32Jv
OtU/HG75FqDbXXBQTdeivDFgbkKI3DxI2bC0oXYFElz37gJxim5ljTAGkCMd5ybFFGnfPQGYx7di
Zj0zLNH7WNwTX5sEsL/CSWp2fBGeN73T6PINq00y2P3OzCb1YrNSGhNurUpwcXPNtqeoPRSccQaL
R0tYrfcErwonVuz31YUaADH7rq16NBkAVxC4D8sXmdxY1oaXRZKwlzDfO/fklUOfRsuSIW6O2GNv
iNAhF3PuSeZOnHitYU4eoyImF3SCjYCV9rhEGA+RnJPPFrV4aYPHObHkZ11vu8Ftv4JlbHEwCFLZ
rKr7agFt+TjuPQmdJgPatk4ysEWxNU34WqXzhYkdDOLgP4oFCpO5gFGadMqYyqlMQlXcBDFY7X7g
P2vytvkEhKsPjgc3ZSJ2yaLl4Kj1FpqBBmm5z1pCSx6/3pioyuro1yREzIPLzkRgcg9FAuRLFMXD
XKr6BrJfPMaxvWWMsg2cqH6Jx56u+647a9DdZo2XPRlYJkoSrGFysa3tXxD8mZ8Q7E+s3L0XqYw3
W4v3wDS6ByRM0FPw/JSd6R36CmWpjILsVHfAO2OHgFlnai5LYRmvdxHcurf933b2xCUIBh1mpUPS
mZTACUf9rPCYUI9y6s2ZcU3ThJdEl52nMcNpihj86guORem3qPkW7GQ2bvnl2zFNuZYwkz7HFr91
yjmU5hWcJYIZNy24gTVGC5QWWTS/mRBGUEV1hkxu/30J5uAtkmiC2cCK0BRkKXG47g0UrVQyfgha
kM0W0oVjzgLhFoH2JhE3OowjiQW4mzIUD6ghDNbAm3rIxwMBtgefDdQTTwUTEpon1kUs3KsAASEr
/F1vwTs0NM/HQCd4cGfoM+bwi0Kpe64TOH3sm46xnZqhPdbN/9g7s+W4sfRav4qj7lHe2Jg2HK6O
ODknZyZJkdQNgqJIzPOMp/cHqdyHTMmkfeGLE3G6uiuk5oAhgT38/1rfeiTFgJ6dcsDSNZIVIj6n
sm/VSR1OGiDql9axkm9hEJL5OaOOnNbodzZxD5sij3Bv1lq5DrXiO2WO+qSPVbFGu9dd+WCK1ham
rS06ECz/sczvePzh8Vq3o5Fq68HmZRzaduA9D+K9nuTmtY6DaBFJ090iOJLnEthSZ+buqVAnhjka
5/RZi7NJjjs3tJBlKeZQXzPOA6N5ssiBuKV/hrulHM/GKXNXxqi7e7aV2GoH+9sYOcZG+P3B6blt
0i4pFqYYa52u/WbPBZ0qAwChImIBrBFsnAMLZNmU6XBVO+eGTMvTDpU0alZWDgFVNuQ+dyykn1Oc
NNsqZZUIcUGnE3sZliYgN9BBK1mJS7OkLM2igS4tEYHNU/MSWj2CcjZ710477G2a0+cdYKKFINY+
kLCUNBvthQ7vqq7Da0gS404WGVog3MBsVC/00YcKVpfsRiyS5HRAU3ngvlhmZh86BmEEY3QfkfQs
ROWBbmLZuZlE012Esu5P9S64yvLoe+LDXR9NxQqFHTMWwRHhQCXWEXLQlWWE+zQvqNxHNZMwqgCj
NOmgDmqLXrJHTZqQ2Del/iYP2x3RlSjwjCgZNz84/Pi5yrMGNhF9OKycaBZOCkXc6OixAcQvecja
6M4Sg3vrIg+lNF+ZLJfrlm6+FAgodMRrkC/RhwxU1lYYxmZ9GjZupwrkFUqYHaNrsKr5G4Xw4hXs
S3TaIEdZ2K0Mbqkl6XjrwScKPb5QjuWx7wrSDX73dUsf7scaR0kAAsTr0XYTk3GqVSXqp/lPwHvv
276OdpvJYUTvdeDWmsZ8JRKQGC2WyBPBsp1Fg0eXCO9iF6JnkRZtidgDdevCrtOr/BxHSX3iGpKP
U+yhJqQHaeTEcpjNpQQRisEOX+tkhLtWlBfFa1dE35oBXrJjBgiM9OpU60as5ZzKSWZ3G6q3O7/Q
6gerQ0qnTQbUf4vRtPDb7KRNs7XM2+4q6EMNj3+EeRw1TmjAwNSmk0nCoHGD3FnqxeSd5B713NoE
R0MU2HTitw4m14mqb6MiapYV1eAIO51kjfCUVUhNmiF/ooWQnaFQKTcahdGzkNfmNBLC2siuKg5Y
0PcqLb814Fmey/Q8Zsi/FcK+BrkaXg6699VDCbon6OJey4sG51JT7yPQ/auug4sQVpVDTQIuglWJ
+qLV3fLakcZ3FOz6rfDqPeEi+cbISnsd5o267V7GybJ3TpCEC13L7vKsne6QHeAcy5vzSYvzjV1P
/icBK/qvWSeOxUbLJkXcICbJnQNh3gS+cPM0IZTKdpbEHliaMwuuoHgfV7Jclc14ryYferTpH3Dq
s2qc6oeI9fCynRepLkaAMzbNdMGLxAEahhmwRXXT6XBVGNt/hHf86/Pwb/5LfvUzpqP+x7/z9+e8
YFvhB83RX/9xHj5XeZ2/Nv8+/9g/v+39D/1j+5JfPFEe/PCbbvOU/x5/y7tfy9H/PrvVU/P07i/r
rAmb8bpl2j281G3S/DgFrmP+zv/uF//l5cdvuR2Ll7/+eAZl2sy/jQTy7I+/v7T//tcfuk2c1r++
/f1/f3G+xr/+OH9i4dg8ZSEBRz9/3z9/6OWpbv76QzP/VOTkAu92HEvpjnJIietffnxJd/4UNvGu
qFxcU7hzinqWV03w1x/S+ZM51SV4e07k0w2bCNg6b+cv6eafjpwfFimdOX1eyj/+8+zefYr/91P9
l6xNr4jcbOq//jAsDo/RCbNvNp+p4jfputJNx7D443w2759BSs9k3pTBhR0RqAx+yHSrdUMbH79v
XavuVSMZ19qOJmQILGFkElIBBnpIBU0azqqpPNalbWnNJRflB2V028WtU29ip87Ulzrs1WPTUBZc
oPK02dG4Q5VuIZ847sYr9bb5juhIIegpAMWQcNTkrXMAW6gz/enpiBuCAjkzinJkeKGXLFWXzMIQ
DassD5trgYK1XOO+7MvnsSpS+4quO2ENBvyQgaXpdNbniV1gl0VGY9iZGk5SBV8ZojIVLu9Jr+Dc
fUNl5h2yqRVwSfNWdNsppFwQ+HuN9kZ5UjbSCMQNjebAEOzysYQdtMytLORJRioNLJkQk7kfl/y/
0qIPDso5S+TXopVR1Z1ZGi08awNGKbce6O26xnQ16YowgIeRDMCCisAQmJU8YxkgiwZrYYmc5UL4
jUa2HOpArXIhMFWBFTmKaZHYYRMJ7ehMjFyMYYiFG/CThpjEpmp5uftTDYBCYtDUiKuZZF/Ri4Oo
YHWVO5AXkPsdTZc6cv16Tcs1a55bCYD91mxH5bFHmwaV2M8gQ8AbfqGDAM5brIMmNRGuOU4LyF1Y
ptRQFtVDvCy6LCvPAYIwu7c+OTmyE+q6D5iTVw27NGAuxlDs5Jjl31kqP5azXEzP6kcbn/ODVqIO
psYFIEafmnbl6qlZYZqEQZj2NSseFxGUpTr/LMBrs6T8Qp4NXKOdcMtxZdS6hiEjLp9ZFMWnnR9Q
ZBUopXGoSKZDVZr3WqeBfaG0ad+TJ4HYgq6QsfCKrCMyO5tiaM6Jd18HdvrYcK9x8aCPuS40BKyE
viTtRVjQ+NEYkTZsPvNHgmDyF1XH7Z2nR2ij04pfSzHTw1zUWNmYwkodkO3yzZ219TOZBTtfkAxP
YIY2nHGfWENFTtluUmOyH0K8lqhdmZj62ZZRctkWJbYxGw1yh/CRZleRLtwdJQM5d9ZiuFI1nm0s
E2YkMGyBL0UrGsqD8AZngynAA6msupgT9SCZVTLehTGZu8se1yeAMexqq8yX2UVdNWzzRRdekZPr
oM6PB+uiwOALQ4H+B0xvNMqa7qGrGQoa6DC9FXwDKh5yxdosp+wJc2RpNgbeD1xPzWksKgEWFcMj
tlYk/Lu4N80bJxtyf+1UqtVOGY/CpesW5pc2BXMxtRFNNwDq+ZKV53hmDFkWLlXsmPfDlEXJStqp
eUK5ZupOyDSAZTTAUo+Bo5x6sdZeIzYobzHyCxIP6aY3pER/Y3FHIcmfOrF3szB297UPL3QNjpcM
nNFM2B0RakR8j6TWs401qGorKUt9oEgsggTSUSlfRCHlZmqy+Kxys2g/mAiAFqy3Uoh4URQbZ4lv
qfJJUdox9rFHbu1iQCczPQ+JPmHfaFxfGCdyEr1+jrxiyJ6aRO+1mgCvVD5bIUKbocKPAibJ3QR5
OaUwHEvyQikh4xntoJd2FMsxbw+OBY2/HzT71QuLXrvsc8BFeLA8ElwlTO3bsUect46GPu83dtLp
LqVBYWiPRUsp6F7zI5IztLj20j1afcuilk0Cxn3PoamJDE7cthuequG1QR+W70otHl6dirYRnndy
1PdT1RbmKe0Z6YE1hA/xxQ5R/we+hOYGM85AdVxNRbMJlUUhCLuYC1wjmrpolyO8YbxhHL93olhQ
vQ/TSu27LvbI+PADdPBj3arv7PnYuDaiJb0l1nIoHGEohm9ckjvBj7JTB0xc7mJpSHq54rvhrPpa
2393Ql52wGzzmtrlDXqYckMdVAxFjcapAt67mUwGnJVjaPoNkmn5vSNZAuaFKF7cMgcxrVdGw7JL
Gt4XJSGCLU1M2ej/IPJIZA1mmzw6A6AxVAgG4qFG1QoRsKw9MhGKJLK/DCwzgGOyKwjP2N1N45Ka
dIOYUnrp1NENtgfzwqOAgAGlpyMGGExj/nRdEaG21TX8p1NLE20Tm1CZV3GYEwjEHEAfYCqF/qRQ
HYMW5SWheFVQwj53s5r6fAh3Gp9QgGB5Zxi6TonRAF3l+wY0otpBS3Gd6xMgiMlVFT1dv9NkcVYz
co0Ij3Nbw/4koz7ZhZS0rE/i5PX3WYa8xi7yawHBS3DXdPN4WdEmOVZ5W952G7Xt60OxpxW6JYqr
vyc8aCN2wfbNsuvvhc3bhcwcg/ZmGUMaLNBWFtOSkjRLLfMoWw6JhFlDyHnwU3gSA2LLT/N0j67o
xxEM0/oZSem46ugIlR90pZaNDwCldvW5aa2Cjb1CtbUyKUnHS3cffbY9+OyIR7mUeZAyIhXjQ7PC
eMeRpjVqnh3UlKUFasDfkNvyyV18vyFRP6/RYuHmCNsy4Va+XwwmlUUVgvAf4sG2oVM5ySP8pFqu
YBfliEvKxnsau4SOSaSNNQKHevCt/ccf5Lzq/eWTNF2wJg7/snXnaEFqjrnlNbXxwPoHjeet6wZb
XZ/W9KrA0U3flGy3QOeQXVDZ0eMdorUznyWET2MMBVVcbClN9bJ9/Pi05O8esLendZQNWeL7jg0l
H4zY2cSJR5vYvJBluqWOetk38YWd35t08pwetwhGNMYVcsvA+3TYyozpwsGg4TaCQohDudE3FlYo
L3KDXDmnRe+fYxmxPomz/N0ZW/jFXUspss/V0Yc5mSoPKt18GKgnhkziJcyUj2/KZ0dgq/R2/0pg
jNP0k/nQU7bUm+8tS66PD/A+/PDn8/j2EuY35M0GmcCo3rQN88GHa9LgK1DxjW1OOxu2y8cH+u2V
6MI0dGWTIW7OL8abA3lTI5I6sx4mQmLRwA5JdZjQGk6rjw/z6/U4ti0linjpGNL8ESL85jDouUHj
eCjk4pR8GMfHHFNEigY618bWrPrk9v36KjmAujlly0WwZFlHt88CUNewXHsYnfbUhPsjyd1pLayI
PuFFsMHczw74623kgAz8jgUHZ449f38bmfEGUzbawyiNifUpa38F0ezje8gG93iAeH+Q+STe3ERa
xomO9PKBFMZ1uGMRBoTteVp4q2dyTK9mLek5XuZ1fKOWyRnOw08H5s+u8mgmEDb6ptbxHiJeWaV/
QWX5yed2lBw/P/cOwe2sVufkT0Ue7vtLpHtdEpkoMD9KojUqF6ETJDtjqZz4Fj4qvAY9I7fK9x5l
5ZeI/Ovugtr/l4/vtP67C3WlPpcimMzZFr0/jdQNNWsMjYcePVU45fTsk7JczHykriCjBwFHtLFL
/GyG238fTItQ6MmPNkVGV7AWAcEofq1tPj6p356TMqjLMNfzaB9ND6JPHIEC4GHUiUEdM+vWH+TN
x4f4zVvqwOqi+iJ1OZdG3l926Bhmid3iIejQFthuf82uedc3Gtr9lG3QxwebH5b3Cxcm2zcHO3qa
EdD3LelWD65GCUMlZ2Nn3YbwMD4+ym/u2rujHD2yTPdGaXMUMIAZUZ/VAx/sJ4f47ELmu/rmtcQL
qJIytB+cAJXg3J3X4+ax19Xu4yvRf3ccXZoC/KFlEHJ4dClAxwqkZOqBmMO1rl8VG+9K3Hl78ivX
w1fHRry6/nxhpP9m0HHeHvXo6lQVBjDd56N2q+Y223Q7aLWL4qI48VftJ4/E717/dwc7esb10s8y
bicHI8MDXv7W22OuA0+7aLb1J/dz/l3Hz9/bCzta12QyJcuWY1HIoyf4PIxznfmR4jKe08PHH93v
HsK3hzqaZKGhuV3MoXzdXsWK3CHv9eMD/O7RkA5FVtOQymAH8v4RJFYnSII6ekz95irF0KzGbE9+
8ubjo/zuMnj0KMy6zOC/DA9G1DmUB7QHKSCYB906Z3T++Ai/fcZZALMYZJxjNXL0AIi2pn6VFQSO
85DDH7iDj42DCkPdLUWVvVilOAc2dNg+Pu6v908Jx5IUepW0+NPRwEcbcUKh4z6OoV7dl2BvLhtU
j1D8gM5Xy4+PddT8mOc4DkZt3GR96lKBOXqPla7Fjux9GjlkbTTjoUjLi6TONw2OaDGk1EaDK5/G
RqPf2/jScaomy9S4guFDuWJOqWMJRVfvuQR5NmmfPEm/mfo4O9ewLcfS+c/xozTZoZ1FefiV8EyM
uiXNK/3guc6VRx4eULVgg3d/l1eMOTYfBOjqHgoTP4AtNfnkDdXFL6+o0gkUsg1pUelz7KOFPLMw
0AIZfY324S67RK+4HDdgzs8/2/395rGbD+QKW5n8A0L6/fszBiMOwDz+CsYKzjWe22V/juaIoQed
e/UEWmyVLb1PHoTfPHTUVVgsKsjZXODRc0BkhE1pqfmaodWs2tMQZ7QlTz952H55Z01l2LZpsoYR
BguHoxeqz9I6ww375Nzomxbx/G441ZbdidiIZg+mmt37Z5f1683kkPMg5LCPdSUkivc3k9YByB9R
PJlb96G7gZy6JMVga2y7tbFk+35OLPjPgel/oUd3WbwQwFa9vDTnT8X/A1047t1/3YP7P69+QAeu
pg33tgnHz/xswTm04JTi0TJNgWTeVkxxPztwtviTPg8ASUwWpuL94it/d+AM9SePpGAUlII1oDJ5
ov7uwEn3TwokuuvqNOAcw+aT/R904FizvHu9bWKxGGSomOkInJi9joeayBKjqG0N8hFxXDV6UHwx
+MQgqa3pyGvkPQ3tNPXJFqGECKfnQtas92Gl6cp7TmkvAq0rYaneRm2eJI/oZIORXuWEGzrJ0L0s
qmoAJDcWbg9+xY8jwKi5k9AEC7RBQBtwtXx4xdtq24eqYy96xXtKNmCmPEd8NVjX2wdbeCTOaG6G
cRD+TQ6k0ch0nKaaqerLtFFqASXx1W0nnz5hhf4idty6upu6NND2QeV0+FSm2pDrttfIPpQkV5cr
b4SXhKdA5AXOgGpyT7I57/0SJi7gdwP0jw9VF6kQ4QqZ3w7ncMb64SQpWGwuq0SZWJZMNidXNgqZ
fi2ISSxAlGKCAviT9/w5DaaA6CwdeS1va1/BjZGtu04sDypMKEDpYmqtcP6g/GcbE805RST4FdbK
0ONKXTuC3LnzPgigW5nQRlY24t34MbLxk6BRGbSUmLepCc88k9CaSztVKQhtB2UxNC72EJcdPxvd
dEjO2pXijuL1b2103gGBdt/LtoLCY+mdKzaJT4Q6yYa0ILZDNFVPeWUH5jUJObF2Ri9OiJO8yejY
JIJU0aXdCNIkUhjpHa2VHrdFVk1Nt8alGrzSaIC/A1Usx8IjQ2l/DcYaMtwsCCdDPKwn7KaxwBW/
7jTNI8IDYBpTKqVVcUqtBThJC+vMX0FHzNJLAA448HOevnrnxKVdo3gBKIgQSy+Db7E1tjVABRYz
1Y62taLShc4I2ZNRGpPzpFsGPZ0kIrd710tUWzH6M38LWQEYaDU0cljaWqAfqCtQuJYl945MyRav
oF3CjF+GCYr7tTHCettyj+CfTNzfCk7PiA1F72xhXXd+lIi1G5pk5+CH7TaFMB1g32XlY0cLbY8G
HykwNrKUnI1zxR6l3XLrqq8p9C+01GMOrxPMEtEGaEXFwc3os12njUAyY3qsA/dVzIy5SRsjQAQN
IAdYhCc8TMSul9cbX/ZRsEwarCdXpEgJ8jgrjEcrs4CHSepXUV2FSU9OWG25SEndoorzbVVO4w29
a3M4VUXFe2MlE/7gwioEW00+hnDvW6M4Q7+mRUt0rM2t7uUT/RYtiRGIlIlSp3xQIn6FhXiYAh0B
CTcnAZLSQpxA+dZX2Fw9hkBYJ500HxH10kClPRKQayUT0okowRrFthkQbIKQFniasHpm/q3fjM7L
1PddeGfaZAMnNCNtmGdTFdPlKbPJl5tUOIFDxo4DetzUs967EHFJgF2MyRw6UjaE5WVSqa5fT4Vu
1gCjDY/MmpqOw4WaIDEv4UvqQGP7yv1aUIBDeVjWikDFrBHDNvUc2a1r7vMECteGzqgSCDLoe42W
8CIyUY1VTNXuwjLB3NMg72W6z8JkFn6FGu3nymJwX1m1jdJttG2iOpBJ9PD02tGzlnVBnPzCtjo8
NCNjZgx4POb7Ux8lLZ250TFPe90aC8SZYHHX0N396YCps67uC5T0qBHLNr2I0CZ9Q64d3ulj1Deo
02agJqYTZ58BWXk2CzP7bhN+8V3WekGjeiaAxIzh9OyECCDLBK0qN2Y31OOZrMysXDNTwS50+rh8
JM4EKk3Es5mcVSD4cNMD1yL1MQflScI4BMCFofA5L82ihQzKeFV9LXPbVIsRgl+yJfWmJT6q12tI
UQl+gXO3Hwr/EAE9aQ5tQFwM8dOkEQilD925TI2G39UL7KUerloI5DH5lDc40ZsUebvv9nTTx0SW
xLsEvk3xyfV7VuzEgEdIgiurezUG1ErA1ELCLEDI1FVv30Ser+RFZ+mI8Uao7CCehzY1Uwb2Rtd3
DcC1/rKc+iG+bnvDUbvKrVysC5OBvxptPD3nwQzD6RBUPeF2CD6hfYd1L4YTC4SWt5Mu3ULQ9Fna
4NmxW8rsrCo1wotstgp0ZyDQ0pMLs2LOY5moq2lTR8PQqocUNSGD+GVa0yF2gqJfRb2kRI9XPNcX
Olx26G920zBVJGG0qkcah0sjQ58KXAIcwoKokpB2jGYQ+hKVLVZMRi4H4ZyfEqoEmSeCQBwkRbkV
PfuhJWaCADu+ZgGXrBOrcLeFrZfFky5BO4Hi0zJcwnmj32l61OfsP/BUbM0sG/yt0faYrC1etvIs
9fU+2Nch6wbarpX5xSMt4tuADx6jXtr2PWiwuqpglfVYmLFop6CqUbyissZ2RTYBHdxwXSXoWs6J
LgvjE0uvQwNgnBbF+rfc01PGGteP/U2NLwTm79QXLSj6ht4xjPpW6l62i7E7EVJmwqjf0uBEqt7L
ZrTWPLmwRujlmN4GD0d7PxRFdSBABa4EZhUHTw/Iu3HAe1RSygt4OJttCeki2zOnpz1GxBBJRY5r
S//mg0JMLgFeuPHe0qTT7QlBNPoTYsyd+qvLt7DYqVwn3md5TMpFmGEv2KlkDoINHXQAJ33Xp/GK
HjH+FSFaw921gab557bUR/fSCP0Zn0yTuzopJ6h+9wmt5PKkwBpAGAM7wDrfZbGPKQPBDwTEpRk7
+cOQIX+6AFptNjupa/p40/pIEmCQ1DrNnsIVBvAuMDITpqYkt6FmEvxLI/Fx9h7ytKSis5ubwY0s
0tbpa2sb6prgXhYK61lwA4NtxASO8Kk88RtTdIdac7F7RKVx64dxXe2bRMXRHuVAx5ToZgUIHrIQ
YiYQS6iqvva6jFK8bHGsMHS3sXXe1UWfrzs7kO6X0BWYUoUCWguJc6oPaOPd6TInyQGGCMJNQN7C
NLkDpTNa2WbM6J5c1mTuQHXONPwOWY96bZuHLheTzK0PMg8RBQRrzZTEpTCqNu4lZBWAhpldgbRA
zIxztQbBa+3KgF+9zyxMTM9KdmXeMW0aUT5buvEWECHVtuvcxgh8YSFiRkbaixTATARrkUeFZwg6
zQirN7MbkpZdO1EcIEnlPcqDmvjGxM2g9dWeYI8XZYAxef/y9sL1shavLb+XZn3Zp2olZOYb98gm
HEXFyIuSbe6kenST55YBkaZMgqL8Tgx76N4DTu5rd1E5I1LnKR2s4Ux5ynEuqt7JYG8VvSpnS3dN
umRv+WiY/CQ0gno1JHAVLwC8dfll5CesGomFzm00vijT4urQ6lUb4RXuelQ2AShfgpDi1iJZt8q7
NLkLizA20kNmKjWe51rqQ3ux0za4FuThNBuXj847cScmfUB2o2x5boaqck+NrCeo80tFeMqQvga2
mLTozB3tEgGcC+htlrGXxHv9/90o+quf8k4qNP/1fvSnJjRs67e7Ud3mZ37uR23jT0sYLJaEbtsC
0QK15p/7Ucv+E0Qb/TPqIWw8pW3/cz+q6eJPg3KgIGLNogHBbvWfG1JNso8ln8FicQ10haqa/j/Z
kZpzyfdNSRg/DcxAHRiQa1P6Mux5w/qmkp/3pWENiTMs9b78Ejb9Fdvhg2kQyzbA2vSnEDZYyYCb
FWR6dCFLgKy8tlmObnOourBRolfX3totXrZCfnMgoy1daGtzcGnjTbA7JjxR2QxrLdSljwpzpnSn
w7ndhJiijVVA8KFS6QFDTgWJGTNSGwdPEb51YnrKFWMJMT6dF+PlgpYQdqCAGhMHXRCvB/xVNT3e
tVGipWolkCvE6Ysc0fmbj/Tq5914qzc52rWrHzfJRt6CcJu9hCHmot2bmwSRwRqiADIaYa+Vbi88
De14R0YvMV2XBDSAnYluc1gJLTu/YPJPW92+0Ke4YBJlN9FGmEbD85GAggtLQYbPqn1tFrs+LW9C
EjvZaBZbbjVevni48XJNLhLPOwlDpA+eAx8+tLfEuLCMjp+JRbklIPfn+/tO8P32Co9bHvSkbNNQ
AkUN8mUeLh7Gt1foWeFQGiZhqb6n7kO3vqBUgrbRXiU2DUggvAk8fqPxvhmkzhTkfvfD88c3+bgR
Mp+CRYXdUdLVbYQARzc548hD4DsFGIXhKgAOXHtqZxX204tECdxLtTNktyTMcS1Vff7xwX9UO9++
BvPBKUzDJ5/1+co5un5mXZyvhipWkWdvgklnbX0upq8065a1A/5ivCN5hCCKEo6cAqVIXx2UQyWq
TZ1spjS4xVoMo0CDSSw3rHig+4LF6w8OhtYc+zyGwBvhTAtWwjnBdXnwSaPcmO/OLxcwF7bmErY0
LcaZtx+gP9qkvdQ+9sf6udJ9unJjf4FPa1g6HZH3sV9iPCBWgiwjHKZoUJ8V3TRkpjjE1GkNpk6S
Se15A80Guoa5f+I/55b6IvpNr/UnbT1d5Q4vdqT32WL0tukkb4CPfild7ZO37bgELtEiUZQ2UdAb
vGxSHQ1JGW6PcCRQFLGVfc7S+o5KyJkWWveNrz+NhkQGJJ5ax3+tbfOz8vt8m97dRgf5HCMrqjKX
mq519BzIqc51vZs1vkkMjVQYj0FMkIGB66vKkg1YaD/ZnBH5u20yYJBDiQL940fR/KE/OT4HvP0g
ZHgdkPQc1a8nKnUmIxqjCaApDG7ZK4M05Hb7mXk7d+RjnRqPWttBOe7tK6TRrM5FWCxbDY2HC4XA
9RDnwLrIGXRJ+6BwsyaRUCOqGkEICRipReSNUeFOhMqp288AtUg0aqJvPvHAUCJGkGCw+ljYpjsU
OBZqHFCQYb/E0IMDjqAXI4lP9RrG1/CV1OZMqPNUzr9Z2M9kPxXLEXymJidC+pL24ENSmXUTtj5M
y84FjoU+vYJMT7z6Y+Oca/5wDtXo3u/jW/Ij8GZGp0jRHpvR3NWGsRO1+Y2RM5jgI6pzrdAfa7s+
M63iMnebAz2sZ6HMe5LdniM3vPWt6GTOPq+Ne3huB7b9sKPbcgc/EdOM91R2zmtdUHs1BQ98prKr
RtvaMEbdtP9CveusoE61MGPj0XPqM0O2h1IaT+zPTzW/xbAJi13qm4mkw7pUpAvImU4HSr1p9aU7
Ws/42PcZwrZFn2tPZTztwiqBD8InaVbNobOyvUHGUdHzHamlbsrie5A4KzK+V0Rj3aZpeBoI9w5U
FxGZINEqFvHCeh5y+2r+Xx3Jx4HVNMrPx4TA4wXvK1iXRcqKlgAAumY+N84vv3UTu36+TkYaTrr5
bsIQN7SHHuTZApYivmVcg0CmX9VE+KjErNob8UWlnLuote7rWOyl2Z7GDltAQOJg/KDWZg2wgYbk
UN6NtGyYtP10MYTGLgd6HIsWZgpOrV2o64+ts0ZKfFKUw7gvC7X17e4qCSbuQuq/khW/SgaDoMZU
POam/kiqBnhJkxKBa5gXmbaMUsaaTk45EBDjaczFS51j6oamvZhkx9YlXdhshhchNY2f12hBPqsM
VOeF3FLRPk0DQnVaDQa9im+Lwbrve6xR9gUP/Jy8ua9J3rBj/cRuRQP8kzvStNZzVJNoloKTJID0
NIGZutA83nXZ84c6eGVkf1WD/jjZouFaQ+I4+g4jeE4gDjTLV2Ux3IeQdVMI94lZ3YSS39VNZNll
ZXaZl+kpITlncR/d+/7Oaot2XQq1B7MNLTfDhe5NyVozunFp+aCw8iE/8wNtobBDLMh1sGp9B0QA
NYRO9bNxYAU34mkYgwJw+InSLhPh4ZMo9t5MxGy1hJ2ezYbO8IZbJZ4rx4cw3g9UaI24WbgBQPhC
PsFthKhUJCd9RX7gqAgOgiVCO7bEcUiQkxTQ/vwhX2TBiUtIziLMg9NGaMkCWMJd73dQDZwdb/E1
Xo3nwQRsGObMhL3YInd5slVznrMN5Ewg0o49BENg9yG4ICOIp7WTRiDX2tSBuUbo3rCy9eZrIIZ2
qZXmk1eFmKsjcdEZj2iB72o5vLiDvTVSbilwuG5ZLZLIeOxKH2Y5Wr5lHaO19LZo+J+ZI6pFVzt3
2I5WmZmtMHyfeVF03TxJXOJELjl3Q20+5QDCsBBchx6OlYQXLXDwi5sA6XjuJy08zapniqYHCj1P
rFE2aIlYD5nPBbp4MK14WAluRA0qeKDb5sB53tCc7JZ4E89xrF7YbCF9YV8FdL8HRR2SOl2BTTJg
zI7sddl75SJX5t7Ddo+t4lCQZpDFzRll2jNNI8QodVY2yZtlq5b54L3qQM+aCGCmJ5MaD0P01dCJ
KS6p2dmFtm+leW7QhADbgOi+J0Yv9yziUzhPpdFyeuoKPETJdIZHamk11snALoPVu/nsVkjps1n3
Ferpt4T+BisCyBZ9iB63KJgS5qknTc1H9Oce5SxwdunBQvojQYwm06Vy5qDLHsYcETX3kB3Pc/2W
feuZdLLLMlZ3Q8hNihp5b9nD6agHW2IJD/rIq2qkJiaeypxoOIxkNeoGe2my7qB5PUDRp6CZu3dZ
zSkZVnuDaRcCRaAt+wozueUC142ynMCumASLqTsbJrLrkOx/oSB0YxbJVe71KxW79PQzaPbFCtKV
5bQ3H8/dx31gli7GvIyUNAzpFaLFfb8Kc/G+uygWEXEHyW3ltnSBSbVrNbnJTLmVnX1OB/wqosVD
HfESLvOFoUCMmdFtwnAaOMbTxyckf1kW0rOUiAvnPSZ1Cf1oPTMCpihARDar1pOPKXWbIDZ2jsvS
7sKoiTCE9zAt59Fxqs1HVSCvpFiaKqfmg6dL5E18nvGYXQqSU5g2dFSBScbYz8D48ZnqP9ry75Y9
7EDZgOBP1G2FS/JoBWtbKjaDFs9Eb/ZrCCNfEr1bUyQ9afCqLULY37qN+r4nU3FMb1ptPHdiHzKL
pJZb3OttxhOoWKFFICuJ4GtI7LAKeEF+dAndc+0YHeNu8wV/2dr0oYvl0CP7aV0B0usB12JEXJfE
tFRN82pHsJKG6gBS5QlLx500bs2AxmHXEm2TtyeiJ4utq63HKWJWc/+DvfNajhvbtuwXoQLevCaA
dPSkKFJ8QSRFEd57fP0dkOocMUGKeav6pTui3yqqirmxgW3XmmvMjdApP7SBxSj41maYG2gKvoTK
cEnkcSVhddWZ+0Z4HkF9T96NL5hXlZc67BlnHlQuLEioUOPa3JrEv/yzSh5eqaojzQTvMNb1b0IR
PhVymrqNqXLYmrMC/l0XtN8T8iOiBc7KDHcdlrnhfGgb1x1zwOqpaIzgltfdXIgpnfVUayYVvMum
OBTcaKRYhy6Qw22z7mtq74XBtPv2u+UlN7IunJdScF709+hEgSom7CcAiZsvTROurSJ7CePspi2z
WwpF7VZVL1oqUjxoisp0z5q89YRDXXW2ZwzrMhcdgmtO0uu7dMdRVkTLhFncua4JFxCkXy2sBe1J
AZVGDtBjE8aEd+VVSD0rNv+oM0M2etCMvXRDipFzI9+fkAkRddO/UNhpS1zh2ybeZ9WICQJISEvb
gcmU/QKe34gXA+57Kzlun02loLxz2nR5c52p2IBMiOCE9mIoiZANzWXda9/iabqRU44LrFJSWaHI
Gi2SXn2308o+/HXS/0cSjo9ro48qrv/PKrH/LyyzVrjQ/Dmixsk/+xG+DafN//+vaJokaX+xwHJZ
R9gzB9PQD/2KplF29JdIKE00dcNi9Z2F5H+rO7S/RBXQGOIcUrfcJucilL/VHfwNMR20SER1zJ8/
+E9iaT8X098rGO2iNyLqPcvckCT+lJG8vYNPBRwnVerJSxqHyMD4XBqfU5BuK220vjQhPtqMK8x6
x9yWjeRs8FJXbDElSxLvETZqhhEk8DIrenrz/j4IXy2COz+fixom8g+irorzEnu8KxloPkZLFJNd
LFnf9Q7OKEmbZw70c9GbU239HEsDRJAOuXJ0AEOxYXK7nz/EvNEs3s3RMyzkZgLwKEJ/IzjxMueu
Fcvn6mDeSHGN1a5p3nze2HxD/qQxYxFKakEiJnElJTt4qs9DUV5mtXAg1wSN+gXDrfvPW/uga0SN
UDuw48vzIDt+vfjmxKnnhekOg8wzS8nOFD0906yC+tuocD5vax7hy64phCFJPMkGIImlIrqsI0UM
4BXvGtF7CFTQHYOMAaRnrY2YEv1Av5HJIvXFsPd6PVkVRHQYcAkMuvq7Hom1K0gErzSBO1j0gHiO
M5OA+SaapJfKfLW6DDNE0x+5/yhf2XxPhVJJPL3rgGzqKuFuSyGSSleO31YhACoJNAsgiSXmOy6O
VBNhvlM2BIMpk9wOmobF8DibBo2uR/+Kehe3TeRouUUtgp8Vl2kfu0EM+RmU87UWhQEVq1kEAI5z
HULe+0yOsU4A2eykFcxcgnjUMYQwXCgtx1IvsLuZHBqWA+nnsL4Pkwjaau3f+sOcbTbnY9EA00nz
VPVG7Xpw5vtyAGbeG0rtekq0oaT6e9YO5WU3iPFXrjJXmcwvUhl8o2EpapnFjorf4ZJD/LfB1LdN
fqnWlrpN/Oa8rSsYcun0oOZiuMs7DQraDAunQKiE1U51dDQN+yygcLOU5OK6n4h4wmhR1jmYY0Qx
0JDRVKDS1HYqmBjbKlBqBD4ObZp5XkAyolakOIAu8lZGXD+JXr7t2L22upS+qKYcrUuveJrQPa1a
2Lw2fKXM8/tbgY8xYeE4AoxUtewl7jFlVqGH5QIq3D6YYLCmFnfdVLlMJI4HMb5951b8LQkSwhB4
sokd8mEZ9QimzTgXFMHVYNb5nGDGr1XOOIbLrC46RFZhKvdqnG1lOfkGPm1n+rndhKByQFFsEio7
TTZfJAca27lWncVUv68Ljfh4q2FGOhgU2lm1C2OcWCugAM8o7s2cG6MoBReDia1kwsa+oeajuhUL
DEOVEowBUoFGb4uvRgvZi7ptKlwMgMepAGZz8g15NXUdcdFbLQCKrZuWDZF0sOXqHEoljt55/K1C
DDO7gMGe/5r14WuV50wW/SWoZjUzjB+RaOtDWTb9mqoeUKuESXic7kJLOswFiJQOZBk4SN1ibC+u
phZTo65HIVcqBBJk4JNQZm16a2wMr3eLmiLI1sQeWuv5qzJpHSMaXFMPH4KCEEGT9U9kecnIjs1j
lEuU/QbWC33iXKMBh8ToGJWGPOikFZQv/atBIM9JM4CnKeZroUWsV7LCGz0JVCdV2y9xXdyYlTD7
MEwvepRnriT3ij2o1bZK8GEhCEzBQJ53W0nM8LRBE8jcIrygGSaaOOtq3vNKXzkv8/45ZZkFmMFF
TLvvigynR7RR9X2aoLIY0/RJV4NHNgQIS77rw1knIAlElQyltTLK2ibNSX1lFB5KP3kg5vxcFmKB
6eQXiMYpBf/oJ6mqlpszMcPt0osxQiaKVate7qhT6p1xCr9SAtN0CDMDvqh4oLbFAMLKi4u27L+c
i6GoXhcg/8IguStlCfJDJ9keyVFXbORDplgPagr3wuzgZFslru0jAVfRjJ/0TL2fqklYFYH1UPIW
sNQy97h63IU+51FFFVK7z/zHQi83BnXcI6NQidsrhP6FE1TY8UIZjjAMBywggUQo6gFjOeOBOkSn
FtrByStP3Ul1ZQsx1VdjYIqPo/oi1o9BZmjfUJYKa6rqXSwGJDfKveGbMqiOFaQsS2H2xZeyW9Mn
WYZrYnUZxgXpN8lYt0ZX7dRSjrZ+B4BqgtCCu2DX7HG65Ehi4b0FojsUpPRJa6YLvZp2hdVK3/ok
u1RDZH5TWAQXpoAiXuO7EtySp002TP6GwIK6Bu1xKRLg2QAEKG2x98v7xu0UbU3sPiQeg0FB0I8k
ruPIuPSxWawTsVsl4EN2uC6kt1NUeK6F8btX4OKd9WJxHeQ57lB+/x2EfnnpyQEQJ/YjKt5fLcUX
z0xEaaEEky/u/Os6g55izXQvEz5qxQvY+yETroDbZRPWBjCcwyQIKmGOEI3c8MQQ/JWiuhjpwQ0W
yF/WHFGcKqnPJzgtNmMfnWtfBo6kUGYYCin89sRf45YQOqQ9scZKAU2l4+AEmYUXeRm9puqugqpC
4W8GJ9ZMsaIdPYrhQ+ECr3NQDRcEa8pbMYrEiySeDrpX35mDPLODu3NwDVxYWAAnfyJQhm8ZqHsF
G6brqdHvfZa8nZmhXq+wrKopT7iUIkcn0J8JwGnQSeFThQpyMLkxISd0krocnEhH4BUAkMVI5msm
+HiTCbXp6F1GCqgJ2H5y6D7dJWpKbd+OwhlWNZim4MNoh5l2I4fjrd75NUAsdAkTxEe9wO0kqt0y
U27L2rvqPGkE8SU/Q/qH+xNptQ2y9g545SqTmp1V5I9ZUVyxbUH9RiZqtJ5+FvXDLgfHiKPwFYKy
jJAlYeRe9W5MpQUQHSbXYm5xBIG0gU13cS4lWr+qRyKOs+9aNnVASQwBcT1eRSuIHJZdzTzlvBwe
TS971PJiWMF22+eksCE+whUGzWzAKw4Jc2IH+Dx007mqNvjjlmZgG9NjrUOXxQpw1xRsGL4aiA6C
F1XoZExHKnan0ngo/FdgaKmrDdYhBWzL311xNdR2YhWfeZO0VqP+x+fHPWURUZrP7ipycQPhrEzJ
FEihxXGJTPtgIf9jJgRsPeJcS6x4t1hHrb0kk2+05id7GDiEKUPpVs1HUySgEHryJQZfV03uk7BI
uuACwCQf0QKdG7BSQu+NL7XSdPFKJZ0SyNelatx5jHSciLmemGN93gHPNyAtrVTcFcm2Q6DwFfKI
hqRimqxY+ToXurVnRiTxg4yEqEcMW/SpkfLXDBRX0lCleZ5xl43+Nq/HMxJRTjjhk+kZPRiLOR0Z
1g9GzZElaJHc5I9eNMLiL5OQkIAYnsV6dz4amE8bEinvvhS++JaG3RMJE4LeCXCZ4EFtgOH24fMI
22rlNwE63BAVQybdIZCD0K+5aVRtwCb/SADKIlRFv9xVLsC/R61ra1fp0st2xqf28S382Ctr6Lod
UC7MppKLeErV8zJSOQIGGEXgBmardX8tzGZK6G/aWNg1GEquyC0R0u7N7yWOWVeCUfR2m26xDL5o
5p04zMOrIJ22mRhG23YCHSyIw24+h1GGhTdttmnn7Nw49Gw4MER7EsQrnCdsQQ1LXLrUVwSxt4Fp
Da4kjWc+PjMriSSzj0vBlvPqdQ7AddWVqsNoufATDmStHCMs0y6wmy3X5ggKykMA1ZdquxJ1GU/a
SHBLY2t636itepqbiSG/kCom29NudYNTNgZiaCU3kMu+s11MtqdFT3UZP2EruokbrovpVQoykdwT
Z4DE49iEO0WPE8eZ1vqP3iCSOQwvy8J/VCbxnHBZtaoankoM9tiov0z4egRyuzelZiNU+kMWlpe1
TwSyDIba9TvjJrEQeMjpfaCT1fauZW2qwH9z6qhU7QbXjY2FO7NbpeNzjxU5sTLi7HihOz16wBWF
FTidZKyG8hg9TR35pDg50xLzHibgM4UU0VrKxGcC05e+z4yAz03wM4CqG5EQxO+kXoke/gJld4XF
a8FVIG9VwvL5d25Nxk4PYG2x/z0rbfTiB/jwDrhMNRpK7BSawCoLV6ME/RlKFEJnS/0RaejzS0iS
Ghp62xu63lGl7zEfz5ek6rLPqy/C1BYrsYNqMgTWTs8nQGVUX0RG2qyb9FrVdXxOfIVkbF3faB1q
4Kwfuk2pdzuxjJJ7wX/gAICbSXDOPXFb5ynQexnPOx03BsoDGjvxZc0G03/N0VTnK/OgvR9d+rV+
PcLptwuZ7D68m695b5BJsvQLYLmXA7aFK8hYnp1o1iOVF8jPKcqQAzVwYv5TZeg947a+w+3qlpN7
e54M8DQroz8zRw3lWyE8JeJYUOv1IyvDVwVcHAxDJhNCvW9xe1nHTcyMRLgaqxWKzUK6MEga6ZTe
taFoANwN8c1KrWalFOGzkXoSiSvlOiOGomIeVXMtGTr9CxQp9HUil78ssSno3BNqCBE5FFxmsr2A
4oZ3e1uApnTEoSFH1MXfa6PfaCVUzJ8L9/+P7Z1AKKJMe7PDzYjGI4QiIMXw+Zif+PMvfoX3ZO0v
yvyJCkg/EYnGrHz4T3jvL0OV5iJNQh5zYR8xmL/De4Kk/2XNkReRAi4RPeRc2PV3fE+QTf6bhcRi
RhRxuVX/EUAR1vRR8EIzRIrQ5xoulfsfxZnLOr8CBmkn+yHKnyHzB+pwgDMLF6mfyrUb91VuneNY
6kXrnG0gvmjGqhHPgmZQYqePe26TapiY4s7zijhdo5+P4jMo/r1w1uYpuZGVAUU6qJs7pP9kkUiN
+kIi3gFUVyj32OZpmHu6g+AgShS4rKNAS4VOxKHfqx2GdAcWv3xYNwK10dt+NJrIlZSxNbaSMRXP
KO1Kj1S25aXI81QTfFeac5PSEJwR+9f7IrmwAiOFII8eRF9Decum70E2ZC+d12jDqiKlHt2EkMLu
ENniwOf1vpjdSSUTCiIXDpkUgmm1gd00T79X0lRHYyLqKUctI0/oZGAp5P0hB+yMCLRysNIjnJ4l
FtkS8wot9TqHHIbQOabVmMFKK4tM2eVmr73EfpKWW1UhEQk6miTyWSGJPrVlAlwHLsgIdNa5OcqP
ei8b30rLhEiIr+dY1uuwNKqXoA7UhjO60qhfq6Rn7aYwIeKfAzGWXSoxym5NBUAzJNvCD1uo+ytG
1FjUPzJBHVHo5cFcieHFHq+Ls6XlW3vqS4KNHinxoyfCWeayIFbKl3ZMqToRe6NMt14lifolf9R2
93U9oWlLURL3bhRJpbQeOBUHr2PdmaU7WXNpVmRG4OhzIWxS/KAGfChWnBD98XuZGdT4rcKJsuHD
UHa9cFc2rah+x7tGeekayk+65lkQoxwPVI+ToraSknY0jAYsspeZeezqoTJqV3NlYr01i4YcUanJ
ASQxscIaOvfEEP5a2Um+dYPsnPs9iUPZuu/KScSxo63aaE8i0SKfIpNG6kwWZwAziMStylFHQfe3
ZWXkHPAomku+oI7zFadoKUG8G7AbYwft4zTkbIYb4CZSCsP70fT60H6VpaBU7JJLTI/EJ5DEpyKb
RAoGps6qRexgCkUS52u/MO0oa+qpMokqzkbnSR1n1YFIGgg4uwiDQvph1P5Ybwjb1Oodp0SruUFa
3cu3ouyPEroKfAIjO4Cdh6gxLZqoElfYQvbt2rIyATVJQfQW26jKgBBuS10Z1z8micKrmDOLZKJz
IDMfDQ+jqFfmfoJUBRjR6qZo/GKMk0UC3/Oq/jFD3VaRY1TiUnNmlQpc+b7rvPFynNj60AEqoXhO
FYoZwvzzzZwxRqndLhPy3nSbEun8xoCrQsm5T30cZ+oIMPDoN/4eg08JeW6g1WhLDZHLy81QNCEW
31VQoZSaIPacYWqC+mOM81ZY1YrB760iX5fjJ9n38P0e/BG4oldIBTZXviqQKE85HIAKIlo+14V4
co/VraxXs4+tPlKEifFNYFB7g3b/LO/AyJ6X1LCqe32uCMUcmKqwb0KjsYn7NTTV2z7ME45XUplG
a5y4KeYqBkSX28kYTM4E8DUnJyxJw6/hu0vTXhtYeH+wsBHQXU3oBcwNCE4MHBQh4NI4iY1kfpmi
HqPi2rJaYxWJBOG2FI2WRPfwM+1/eHHdFVcdpY+YRiqUbyJK6RPdc4EwiQMXE4SZBH6DETEmEpAW
7VpmDCMHNWGK4lu5UxjXDuJ+PeUCXNayvwbA6j/i66hyxI3TugRHYObphRhUJh1NcZRfk/JQ0MMk
Wmc4LejO4sIyggn+v2QKWEmmgGUxERAS7FLZ06wVAUjPsyuSso0tpAXFckND4RA88CaUd3JdNzJV
iklGAjyZ+gY3nXqqzxI9nsAUjoU+hFcMBH849/h/e4RPcf6oSbnW7BGYZcE9kLb2h+wnRClDEqCl
bVSS558TV82xpSAiTxyqjoU2uO+p0k1xZYnr8ovl6xZB02lMTO+1BajRUNAKanY1+EpoXb7Z8K9/
ZWGOpMbHCQD2UBNOIKgyGYkvzi7LEug8NUH2Jqi5xn123bv9Xt8H9iDY3g6m01Ta43dhI69woseX
d3ei7TkV8zsx9HfbEslDpMamIc2ZxbcZumx2r1FQUK1moEzyrd4Irr+rdxRfOSeJfrNMddGWpHFa
kUkOwa8xlOO2hJFbjy96wc+2VHsd44q2EtzOhlIPsGo8O4V0mDMnnzW40M0GWSykmUeD0a7ZZWtz
p2yC7f8Cj/PBS5Q0FdsKcoaapS3BgRqkaKqA/24n33MHsPv15HLxPE3HOU53/fxgR20tRCFyKoYw
bC1yFOfYODho7SLHcptnzbU2ictVWLapvv51eP+jGv7DL/emg4svZ5RZEVYyjSo4hAkmGGbiiidG
4vwb7z7WmzYWH4sSSyEiY/1rdJh7gpQ3WIJuJ1ux26txmz983t5xjvI/75FhD1/GMkxzkXXz6j6t
h5AzlT5cgU0sY4P99Vkfvn7ezCJc9Xc7ZEeggiPYUZaAj8jMAJxBKV1VjrjHqn2NW7yDi+CuXrdO
ep2uiwvt+vM2F7TGX20i+eA0Tpr/A5JJPN/FG1Zp4AlrH+XSU3E+nFtrsg3lyrjEuGBPFmODA61r
3tVfsFxzovtqcwqutEizv3uOnxL9N1UinRwouV7xHOZFQ/PDGSUsK3iGNoXqJ0kqH7QGCUeVuBQp
ojyHCI+Xl2QibMBIxR1lLa1lN1ongJHteXWJtuIWbNznb3kByZl7d9zevKy/6Z04GEUoz+0JW3Mj
nZc2eZuL6Va/6x0cCbf1VipONfl+8h83uRi0GQaSWlDRZLSrdtkuvzTW+UbdFa8g3W0OMpvANX9p
cv449ReCuV/d5I6HUkKVVVNbEkkpCg2KWBX81bCudsFjxgHGmRufmzZu5R0ypP3kJluIpJBrINw6
J97zR51W5x2DFL+uIIc7fs+UV1HlYXDX6Nb+Nlt7O6rGhcwhE7me4TXmJTk4JMEn251X0uMFCbjm
m3YXK21tpXUCO5wfP4fWdS1tyZ052YHzpx2uT26O7y7SjKYZ3CWa+EshUFx82qrrvQoNoL+aCbuk
oGEs2elu3MnP7amV9v3Sd9SUthCDYAbeqoNBU8m5da7uVRvnvYm5CUnyVriQbN8eLpCTnfqO7xf4
42YX3zFJqqhrsUxc1S7sOqfdSA/dtnTyXbGPbpKLkxy5j9rTCGPr4J8RVywH7tSNeWFxQl+pm9Gt
7eJqxojZyAo32LwOK+vbqePGomDr11ShplGiUBEYLivv8Ugt29zCo5esipjehSmKhG5wqZpdTeRY
WkyoqS1SlQ23USo+Tqz5H31Tdhh0XdqvJfC4aSyBDaPuuB2WuMsKQ7LOjHyTtbtA6U99x4/m49um
Fhs1BYg6Zpg01Tj6prhO3XoTrWMbPb7T7/rzaN9vT86OD76lCsMXUxBWIOCq8zO9WWunkKLkPumo
B7QHB/USe+hMlPJ389FR+HbqvPPBro0ix0S1xnVlJhPNz/OmvaKvCf/gP0EfOwexppP+0J3SEaB3
x47lbIcTn0+aN6fFYqMqGjWHFvI7VV+ejWNYRYQ62jmioW8MX9h4QfvDUKiu6spHrjtkxFOKyFMV
Sa3QYr5CxmnSC/JA+SGNu5fUrC3bL9sLitbPTyzA8wf97NkWH7yPmzEh3MJEuhirVUOsflOssQUE
vORYT9YNHjw3wolGPxhkiBoNBUsn5tI7zmVVxbVFnpXKAB2lx0iE30BbAajjRN/e3710jOspr5xz
FAalvMcfOq2Amgc1FQjomDYS5SbFWs+eA28dOfH9cJvvEjwBvtT9OtVRq69xVjyxp3/U0bcPsDhF
KG3RBXrKA/BJ3MT6UlvI9NNx/Xk/33/CWe8ucgBVJJyWjMXuosttKmqZ+iqO34CHptqJatGF0HNe
+Y5+31xsKej9VI1s2+sMvB/Oy9t0n18INiHMFkQ8SA3b2PlXp17d+283h8C5UtI8R4PlET4cOyuT
O/nVCA6UbQGa6Im1XcnmU+a9ikV2aqi8/1JzcyYvT2RHQbB3PFSGAN2ZYCmvCtGvrPL2wyCcG1IJ
6ImwUSbcKQnmmRoZnJ0+zxWSWwIk9MFCOYGx+Off88MXTl2rSe85K5AGOH6YsYutQPbk10F+7YjU
oiq/82qqWsPgMhFCNwYnKJIpaxKd8lXZ8ToTN1xM3sZwA09xFbYnrlMfLGC8Ha7Asozscy7WXDwQ
pr29qEuv2aN6499ypnB+brfBQ/2YP0p7b1XZ4rPwQjD8xJt4v3IC7YTxTY3RLDhdRjBatPNKoUmv
xPtXlcjpxcC0kCI6QmOChVQsOquii3G4NNvHjiC2lv7IsSZXLihn0wT9xNN8MEaOHmYxm1PZTHEj
lV/D5MGLDbskwwtW6ESPP5jMNDK7piEaVZnVx6+aavwhR9P3OkLj9c/UH/F+XowBFtjtCy7H98bu
8wY/6hTZJI0t0SBOtdybjCjCJDOsXoPoluJLtbhSpFOEyvfHF7QXM3sVLoTGJXk5euo2DQYEhFTU
7uSvKG480GfkiCi5Xc2X1WkC2+Vqpttv5VPht4/bnrd6DDTeT6ViKup6nODG2eYmUe0hJa+/Rppn
N8+GG5+jsxi+kmopNidPxB98SHr9u+XFxip2eR37A0WUK0K6Tm1Xsh3uDdfY6GucZ/MrwTnF5fyo
r5oB5lQmuvveFSFtvUjwK+vHhHIow+I2DmGmWeIuJWfx+aCZd5TjQ4MB2halusaxRuJcczxIh6wQ
a87fL23RbKUAgHN/7xN3FffIp1YDJdtmc2KB/uCmetTk8l7TCU0SBIn1Ij9pK29jrctNtfV2OfoD
Gwfidfklu8TvBYirfHH6zb6bJNbMa7BgxCFZMhlIx/212izupch6lv3A1rDvQrYxopH8/KUu7EHY
ZzkAy4ieiJNpIhjwxQ1DCREZpmp8GL7rG6qz9kgDvV2xLVz9TnP1FZbLbvUUXxk4gpxa4N938Lhp
+biDZC0lTp3xwUM/aas28sUrmPiBgzGyK+EovBp4q6e2+PdBnUWHF/uciXZUAuZ3aBxiOvdk78in
zSBZtwOxdnJ6LLDM79/vYkY2saEEpREfapeq3qID+7BCiomOYiVelHZAACAnuUcN9iEaHe/5dJD8
3bRZ9HextldhCNewjg+JWH2dpvJa5CE6eYtX584oI7tB9hd6zePnw+rdOrRodF413tx2hrqmBlyK
D7J8045fyJacGrbv9uhFA4vlvVH0wRf95IA4bjN9UQi65jaJLeUscMjHuqJDba6FppDx9HTqLvc+
Gkrj81YJR4UZ8y690jcIA8psHkKdgwPdiyTb0Gb2aL/c+ZiS3dXjvtlqGyy7f+Coa5qr8gVXI5zA
N5+/5vcL1PGTLKtwAqoddL2NDtHO3+quUdzUnFhvrXV6kZzF5Q1Dy1wptuVqG8gRFEuf3HA+msNv
XoWxWD5MqfVhgM7D29uo5pn3lcoER7qV9tWlqdpNZed33uWpy/upRhcLR5BDhcOg8BDFqIbT7CKU
f9RJfWp5erezLd7tYqFIzEZuDCs6zL4o/pl4P/4oLywbEZ+8opBSXEOT2Krt+uT586O58/aVLlaM
jkH3c0U2DEpyU8SxqCE+Hzbvj9aLri3WBMDkljgk8WFCd+87QbvxBTeSnUJ2mi/5TaxyRjIuehX0
rmNux7NTo+bU91usDsAFO1TV8UGq0at1hFwpdZYRAn7ey5OTY7FGoIJI2niIDtS5GHc4Kjn1TeLM
qbR6bbnpvbzr1+WuuDS3yY11Ld9+3vr7+9TiHS8O7o1SUVuQxoc5DTp+jTJbQ0EH9qfcxzfhZlyL
TlU8cyiL7+pTZ995/B+dlBZNL08OOVzYMIwP2hWCabv12dEpP9lFW+T2pzeYE19zeVPHTQeMYBAf
Ch81KsCusaj2NdLOz9/nqVYWC43Y1Fo6MWaaAE8+43LoUjfovn3exjwgPnlv5vxe3+5aOT4RGZ/M
nDXIoFN0H42HBK0kJ0xIscznrZ2Y5+ZifUlTQZczJqGGLZZozmBX6cT59dQ7W6wkYgRyhfqXQ5i/
SP26C6l/OTXU5of87JXNj/D2lQlmGoL2PpQuHVlL25SorXlHVQcxmn851PBRMHXid5q5vDeWbZ2O
fREdpiK6EFPUw/l51sj3n3+Xd0GgefZwvyD0gEgSI4rjLgm4dvjwjw/iSDleGK+UPNzLYfRNV4Tz
LgItV4nu5y1+OBIQPc7UekXWl/WaXAL8IWQTlUvZjqEnG8rd5w3IH36mWSUBcYkj/zIoaUp5a4ac
E3Rt1cbbUbgOocJUO4U6zABarrya82Co1TFgDEGcVM15I7hK/GAUL7O7wunLzYddfvNAi9WxQHQw
JUZ0ICJl90q9CooTR6MPz/kUdPy3y4tF0BhJ67ZxfKgcb+OFdrZutslqssVz+Ebh+tSW9uHS8bu1
5SJoVh2+okJ0SGvAVq2KsrEBOG06M1sxyw+ff86fyYJ3sw41EypeZADv0kJ1HpcimjT2FoWD56G2
S9tzCjdsN8NXnExO5t0//Fpv2lssjKFWJiPC0EMOSBF7jlXHUe/zLn24VL1pYR7Ab9YRMfAFNJnh
AVeAvZJB9RiwpR7/zYqroDDmGWU0zoshMVKCF0decKjKL4nxFIbP/6YP//35ZbRAn4Q67a3gUHI8
9LJ0lesUOGvSiU58/KZ+t7JYnrI0o67ODA51lK0L+VYQNayPTw2wD4fz7ze1RB2GAnL9ia4Eu+mx
BNm2ks5jxDPYEuw6LHpAnqy8lbwKXPVE7OyjQzfutkTNxDlntQx6NIqnA6oKyUBpulvrBkDMAMSd
0YLwVSp5/U+/2Bx/xz9SIpGBUm75LqlT0Ee9fcImgu33vhysVWSeSsS97xL5U2lW1XNyxz5k/qBv
hrY/SdaUyt1T7bbufAodf9rOhnb0FfbOmlP3xl//bd/7j2oj/ndQk//XrGvQjbz5xu+qH64P8Tvn
mp9/8qv8wTD+It1i4Pk0KyRJBPLFf5U/6CKuNiopdhRhM9xkDuT8x7vGgHtCxhBNF+HHGY7y3+oH
WfmLmYiKgsgkbrYUvPwTusnx1BZkmlBJvPzUBb0ZIVKEZ4Y+ZbrbhV0EpMgn7xo2rB/N7s27uP61
Q7wVhh6v478bWKyuup60Q+zRgCSkX9s43+eTeiK9+qefXmwNTa6ocWSlmpuElCKKhIIpuybj/PmD
/+nNLCYodadhjzODTkX+cFWo1lmoUM9OWfTnP388RX+/l0WScRyR2QWdr7tatR2sufytdbxyPKee
4R+tNP9tYXm0C/qopjRB0CjSKM8g9rvJQLAEOfznHfjD2/9JAnkzcpCWUxo5pIR+plDk7OhpTq8l
6T/acn4//LxLvPl1pauFXpUZNl6Bp7tv5LtS7sBA6KcMWo+3m98NzN/lbQOFZozdT3IeJctxXD7E
YXxGZNI1GuU8j6W/cVB/lJ4dH+1/t7NYgnV5kHqwC+yUKtYaCYS+rH/spmZjIjrxBapksy45MSH+
1Kf5U73pE5IcCp4bT3UbyZL2OYW5qyGIN23SQcVPAYqkLWSzzz//Qif0u2OLiV37gd6ZA5xXqi5W
XVJuk2FNtc26yS+6/LLOKUlGXzKsDUE+MWX+NOIW8z3vp6pOC1r0+67AEGi4SNXyxDK1wBP/7s5i
uidVkiWTXGtuKSebRhV2g1Vg1CGuW+rrhzS7Kz3iqlq1q6rmx+ev8E/9WSwBXtQOXuXl9EfKXqKk
PA/T8sQJ4OOfJslyPBLihNy+NC+NjTI4Wqq6fe39o2Pzf14UF+Ljn57UQq9lMdLcUa078NPtuNGo
i9lNku+faOJPT7+Y/AHkx0gaQ9xfJRGBpLGlpOfEsP3TTy+m/TTDAwkZITCnBLVIOsr+m381PCHv
H7+YrgtKDagvP52K/Q5SIeH3iTKHfzNYuFoe/zqePKUH/3Vw1UDdRJa5hsl/Ytn40ztZzGScobBt
m5eNaKSYnOkai/3286eeX+vvW+PvwbKYspJHga8s4OPb9hA/TTOa8bBC/VoUVLzgA6OckBP8qQuL
2QswvROxX2cxisZvaWYBIDzlu/ynLixmqUy90kj5HGY+frsONPNSZTVYgcBYY7y3/vw1/eHxl+Kf
AAanNrQ+bUSWjCdZmxAQJzTx7359MWMzE1aN39WDC03mVopUauqrx89/ehHy+O8HNhdTVcCcsFQo
onKN2TlKeBDyCIbWDc4515n2tYJGMpTrOKsdQwTeXIb/bq6Zi2mcAPD227Ad3LDUztREu4SKeYK5
//G5TzYX0ziddMjKIZDauMjtsoBo4DXRJYSTl89f2Z++9fzv32zSo5JaXS72wAZCYrxm1200pT38
u99ezGRqsoJSD4fB5UI42VoEYFdIpxMvZh4uH8zlZYi6rvq8yJsOkvhUbsfStOUwhMPWbkur+sbo
veFI4Hzejz/MueXlOFUHabIivkElge/A5idW0aPNjOayPbFD/ukzL6a1FClqYcW4/pJQ1d0Q9ypb
Mc3kgQJm89/N6nc6xWoU5LgoBrdXzO+Jpt6liXVih5yn1wffwlhM6SrXAKP27ejK+ggaZJDWEaNV
A2NhDNG6r8T/4ezKltzWleQPXUSAG0i+SqLUe7vbu18Q3g64kwA3kF8/SU/MDRmnIcYo/GSFDZKF
qgJQyMr8cHkiLM5qFm/HxUGJfWx0wofp5HTua1frjTletyJvfYIRwgXXERniFnx2Po4P8wJuIxBA
oIfJwW3VqlhR5UCZb2VYo37530QVGmFd8mCBhKTUoMwgHwZV7MLu5MYvbBx2XpE+eA70B9SMnksK
zu8HrQA1ZOK6tTtcrXsW8rlQIKpp1ZxA9gn9w+W9U2XJdRNkRLyIYlFGq49Bw6s8xL6EBGcq6MbK
YYnD0Fi+edTyjjO8OGPRAHEQte9BGTek5bLL83GDyNTmy8ba7UG3PiokfGzBnXpWN9Dm+0Kq6kSE
u9PLFtjUkr1MuIIgxegTBxHTOei/G8K7PHMfHJZ9I+BprdKerKoXG7nFEjVmDyw4xyAX6fU6Kdv+
SwX8E8Qhso1qpW1sI/JLuaTKD9e8NbsoevD4dsmKfCMmLfP9h8T7zFHT0YWir8SyOo7hsxLBPeMN
FJtYwrbunQxJnv/GITPCHj40cnR94REV6PK7lX/NvQnqftyxuf0+5q+xV34d0QkRfIFcMPQKQIGG
dmpfqLsGJ7Jqknt/wMUQ+OUIb+4bHD7XfyOn4E/lnqTBXQTRYM/NDrp/JaCAzEu1kXVttjdyiPQ8
KMf2IC4F6cKHAMvRApaqy3FsOX8Cdfx3jtA51A9DSGclmUs+hvSfIHiIRoiiBp/c5ltRHEvkdySm
y0+z5N5VgOw8Iflgeuu7rkQyBH0Qhxpf0/wYoRPdEGT6GeQMHt1tp16bVxlZJEUbHAVhlU5m8jmm
4NQCe7haFGj5xj9zR4CSmPLHaLqjfZkwNGIAng56vFtZH12o1V7+ZtvkGWlGFEFLQF2iQRiWtkkI
RZCybKrjdYMbuwlsr9FtGBdzMqjwn1z3zq7sQd9+1eCBcZif+hFU+F6mEyhkQQNV1N9lPb9cN7aR
TlJXppOkmBvtj+CWCk8TI6+Xhzb6j/4b6iYOGuLLXgk2m/+ddyjlQl8Mi249gxsAM7/OMXysWTwA
AaPdPH/SKDxX/Qtx3l9+AYuXm2pPaQO2mtTv5qT0IbkztAI8wfXRiaeXgBTHKQoPLmS2mTNvRJXF
zwMjPYzO3PYBznIQH55fKacfVIyrFq5u44U+X/4kixOvdEzngasgiNlmDtbKlKn4WAiV3k3LtJX+
baMbaSGkvcojjhCBJFSMKhuOoTOps+tWRfNiLyxyAh4fuUBPdGm/TpmkYPKpspvLlrFNthHeOdMO
2sYCnQQ9lEDn7MAohXzIF+IFSRSAKqM7bWY020Qb0d57zpBrEQQJ6FXAnQw+21a/UuwtlEe26quW
uTAvjDtoHFO1wFqeDnaZVz/iavLDZVPZhjZinrg5cj2VuBDMulfagzzXma6rw/hGOaCNdNc7fbMk
U5qenEAcFWSnr3vrdTLO9iYs4LidInhr4bZg2miHj9O1FTCzI1NoV4Tt0sxJCDK7xC8WvRsD8vvy
i69mfeOg46/TcPbikPyZWdGoBQdYfsh7eQjYp/WosZ7YoNiWtPnG1tDilr4RvjwsU3SQeVgnpvIX
m8VTHEmI3U+nRcqNFGdzHXMpp1Ggcr2gwFA1kEdZbpwi3Ahg29BGAM9Lrmm8cCyhef8OCIPPUNrc
X54Bo+PgvyuRbwQs8OcgpoLAb8KIcyc86GH7O6bCpzl/7BrsGytojTxO04n1ICF+PzG+ngEhNARq
91/Ygc1qqx66LgVv+IJnLOXe4pWALCKql2x+L2j+yJzuQPstmLjFhp4R2WEqozFsyZyANekG+orv
O789XmdDszXNr1oWISW5CWgEINIEIrMRjOda7nyQmS9deaf61YS0/IStu9/k+wqbyRm/53H66LTF
alJ/WTam1PalRjYYe0J4MCIbSOneQa3qVcTscPlLbUMby3i64PZMBXROgmX8jOPKHYP4zuWhLRHq
rY88SwVNSaMpBmd9Am7q7x08i+TkRzo5ie8X8cY+1+ZiRhZYieB0CP77JCDuy8LZHXS9Uyjp+R8v
f4PNPEYKEEvuFwVt3SRo9b2O6MsSD9etHitC4tw8c6Za8LbDfaGWgI4jUpNkDtmWyIbtxY0kkDdC
+pAgBud6kz2CaAaadv3GVtdicxM6BBrurKEVhnZq90vm6/ddOn4Apfd1qXGlwDy3S5bGfuEGCD3t
ZtWeoRwdRls9r7ZXN1bskXbo459nXA5k88+yXb42ZfgFTJW/LnuLxePNPmMQd2adLnCzofjw4hVB
CYoiCe649GvE+uTyMywTa5Jol+AMrl3egOhRoouAdXdVTjaynqU29acd5yxgWVTUS8uWOaEg5fyR
jRwiqc5NKBocj33UW6OtqLJNgxG1rppL0jWoeKPN+pOPRufZXY5Ls1W7t32HEbS8dwu6oNKdUFQs
2j56Py2vU1UdXHobzfHpunkwwjeknZ5DH8YSaf9a6HpPmvjLdUMbsSvYMEbQXQF+LS0h8+C8K2u5
MbTl4PCni+5sinM/m7suw1tjl7AL5vI72nqwL+tOnD4wp7/x5XLTVs3t5Q+xxMOfHcrZ01Qfdl1a
5EuS5S0I/MtZ3w5DkB1nR3q3wZRvCTPZvsoI67ITY1SGCqm09vw9Gar55PkdqCK16h7bqOv3LJjQ
Z+1O35wSRJbXfd361Wdfp+cocEKQRCY1c35GY/QAEsx973onf2Tfr3vEGkBnjwApwdT26zEggNJM
FsVHzrqk4vLn4PKflx9hiUUTE6dBUaAZ9FOSSIygqV0VTHPc49eoVFx+wJq339gFmoQsXU+gEYl8
m0Q9aCi9Y0SB2M1OHD1JEiK/JRQYLj/I9iVG2HulyxlUzXFlV/KHeYS8Qxx1hx7OfXl824cYEQ8G
zgWSmCn27OX7Yf6i0fOoSXuAtA4czfkot5D1lgz/p2h6NunYcnQ89FZdmCJ03onUXz7SMiqvK6qY
QDnXh0gPmMfnpM/SrjmItNTPAWQBig0rrTH3xnSbSLm5bUA4E+H+Pfbzd+VU3VV9/tC77HYGj9Iw
ZxuJzDLZ1Aj5Hk3NpZxw6+DS/pQ7kJjElrjKgg2ntQ1vxHYNeVsHwvEzOE1JswMhPfRi8rk7dtzx
rjtdmlwQQ6NYCZFL1Neb4r3y+9cRNdXdZVe1uBBdfz9zoTAstOOnNRZYDgGheCLsWNXtxhWWbXBj
9R4o90ULecoE/N6/GzAkY5M2b6HvbYMbQexPZUegLoUzd9pKSEjXH9eD42Wr2K4dzB78Lo+8GZJc
gBWFzZMCmYrbf6qau7xEH5V6XuQxWIbvm4Uzmw8Zy7gmom5mhnzkFfq3QmMYDZuvE6u2wJZvRxqw
1H9Pspu7JZQg8TUgMa1B5/1PV30WuBCPSvULlwmXbfb2Eo42mL8f0g9DA9JudDHJqvhEY3GXF1Co
aeledpV/lbeC4uLvZ6Qk7kfwEOF+X2YTrifj5eQ5aX3l6EYo51MIWvJgJYeP5D2NhpfC29po2oyz
zvxZmKWtp7CRRWk/75o7qDF/Ioo8pSI4SToeLtv/bSdCn9zfj+g6FBhHhjw30fkmytWq/QTdlq01
zTa8EcsTzSUUueGjLiTJZDzchfG4g5btxmJjM5ARzawcAZsZsQFcSJ/uGzo/BpnqoJchDr2vby6b
yPYQY13uC2+CKgF2MGoAKLdtD2KqPjlk2ae4Xr/8iLez0p8+h/OJFmUalHWNWZAs/7He5cSF3AAa
WWbARMMBXhpl0GTTUJUDyAiCdBoTDXHzjS245c1NFW+nqOemCSfcoQz0a+aRG+B0rnxzI2wZG3WY
1w72v/5yhGglZA05RODj41U2N1FvDe+yIZpr3JsRr96h0nMPVZuNV7dZZZ2Ms8AlULfwnCzA8i4h
HTGm7ysuPl5+bUtWjoyA5VXngPwFLtKsymOhdB6h14B6oB7yQzvP6Y0gzoZX2lzHCN5mJmHfxhBS
qgLQjOcgB45Ay0nElcMbwSvbRscqReqffN0+ySAbb7vMv8nGbNpIzZbINZFv6eLljg9gOITr2B3M
9rFFqdpv8xfUXj9fng7bTBuLMM42RKZhhKMhZoKq+p5DgvSqoU3Em05xzy8VZA0jT4OQXg23ce9v
JE7La5uQtyj3ICci4aAtoB591t2vooaXX9sgp/i/+wHnb5ib+5+2mDtf9WvNNHzOwAk0orPxP0ux
QLXZxZUiH/pXsXQa5BQx5x6USxYIpgwxdAJ3qe9O93IQndwNkciHo1BkKE8Sl2BqHwWFeFJwj2rj
isfi3yaSrAUPlSY+DAyCuHe+y+9LekOGcWN0y24QXKF/JwGXj0wB5jkmovxHse9+Wt5nTnACN+Fu
xiUFbuaxI2yj5bpMbMLL5rSt29KrRuij/Ggle+mX4sPlGbU5i7EATg6u4HFMaZNJ9g/T6B/DemuP
aRvaCJ9Sq2koHA0ISV08tNJDHZx9uvzWltk1cWNkzGrGNerfNCWfIuL9wu4vg+rO9P7y+JZXN5XC
07CnpOmWNuEhxD98HpUQ85m2GuZsoxuLX5ZOoi96GEbSqjouXIBaoriu98cJ13x5tjxVbt26ZY6L
ZbAV7KYxOkCU47qVz0SGAv/Syp4iscReq35OYmzzXeNDVG8ju1hm1cRsiNDXYxihF2es5qfBxYZv
AAlAFl03qYERs9L3ZFFEC7qICOnAtprXO/C49xsvb1mPTLgeBICpwysEkkb/yWvcjJ8j4CsKNzxW
pYqvOveDv/bvye1CDv3lFh2KEEXJaFJ7mfu+zKuCnC77vWUGTGwdn+Os7lwJzUpa/1NOzXwUMwSi
42AWh8tPsPm+MQlNnHd+Eag2KWQBeuyZ7JvyOriGw9y/rTMvc+C4Bd5+9PxjrXC/mstvl1/bNrtG
mlzGycm07GD4GBqPLT0V+S/d/m5Vt5Xh16z479qXw4xsWRGRObKIoc2A23R3dg+a/AK0sYjer3fw
cZajtBqcoobsAf3EenvkaZxBiJRCZTy+Q618p5v6VeF0JEJwmlWPTKjbvn/MUudjjP8VF5A9dNRx
DLwP8eAf2qBL6uYOV6uSO796DpanjHyjsVoLG1ENgZFyuQcWLEnjd5dtaJl6E53HVUAamBBdNXXo
HybcfeDm2/WOl0e3LcmBUW2QmWB9xdAuQjkEp4GQRo9W3J3QbJlDeh79lRI9VR7p9pefZwkVE7OH
PU9ddiiyJwtVD4Dof0cH+u3oN/9cHt7icCYkbxZtENVRAXrHCnpJnhRPIHKm+ypqjqUONrzaNiNG
OvFpIede1UGSBsC0Qo3qUQVb9zc2+xjBGFZeqbIO2TZzIboWFgeSp+tVysZ024Y3ArLJ+BLmw4we
wnR8Nw4gclHjvTtsVaJtljGi0enCUENEncH7BxDfiPg3D6uts5dlcBOxlqOV1YkU3p0O4pbF7Q1k
HTc2pha38Y0gUNyBeneBbvDOy3/I5aOGYDBK0NA+DqvocNk1LQ3NIET4O8/6JTT3qrFlEKctOgii
f8ywTrtTiPwyfhy4fnKU/yPEX0O+1wP/cvmxlhn3108+29gUiwvpFYgFAaToPBd1fBNk6YcJinqX
h7dZzoiFEZLw7dQCquiW7mNVpDuadQcf5xOyBQyyPWF1h7MPyDI2Ui+DT7U9e19m0H9tINMKs6G2
taUZs87zG6uIiWzzFxAuVx3aO1FuDdD0ENwWeZQMWf0UYV/v1e3jEPRbVI82PzZCPEDPrmA8xMME
feq4PuXZleFt8ntNSOYBDo9wsSBz7kHQWu7EwpsjjaX8dd2EGyGO+aajL/D2mo+fyEJvGSc3i1s+
SboV6JYZN0Fs6RjMbgAu6CQM+ddhcQ9ho/ZhO+/UEr9c/gpLVJhANjTitXoGDCKB/OOhLd0TneV9
KcPk8vCWKTaxbNMMeYoun1gyhI5IRlW89CWERq8b3IhoUehyGBuYh6Xdo6PUuHO9LUy9zS5GOKc0
QNfGgBd3AxAGNxok+SF7zvxN3g2bZdbfz6I5zETlL5lGd7+GaDrUs4OquW6jZKrr9kMAaYhsDBIy
NQ98IdBuzF4vm9xmFiNkU1JwtgB8n4ARPNh14NzYzUP6IKiqNjzGkoFMaFoP1XVozMIu3V1JD7i3
53nwzl26Q1O9uqq60u2N4GXtMIPsbApQKYXouvvYQ+JnbLc4WC1WMlFq4UDdYhphpWhuoWswpuXR
nbP5bkyr9rrVzESq8amL0jLEHCtd6h2h5QchvNMo+w9XTbRrrNGRQyBDVIAChMjoMSiLu2IJDzF8
6brhjdClaNRtqmpkSTU0J+36+4JFkF0tNhZj2xbDRKoRkH0RtAgguor2NlYEp5KZK0i8Z7+r2fm2
hNNTiaAoqHMIHBajs71JN569WuiNJdREsgmRDn2+hsjs90cospZoLMi/DjX74TH+VBdabKS/9a71
rQcZR2FNIEHczPhGn3xqqmccVJxmlTn7rJevHvnk9FB8uzxbtk8yot5BM0nWlwqVD3+o9kuHrYDK
+jbphSz2yvf7PegUtsp+lkXvX7KYUU+nePW8gUzLB+ib1c+zzNqkE/o7peI6kKrzh1j4LP9iVdU0
IKChAUfraxlCs4FUV3UvgmD079TuaEB1EKAsgYrLMxpr97xvby7PhGXVMFFtnaQNduYDS3zsMiGh
ngAYebhuaCPiKS5Ms2jBJA/V0twskBPdtyXZciHLrP5hUj4zd6Pd3u2WFOxkC+SDcd5KdfXaZNGp
mMsN29gesWbjs0cEczTzUWUs+QMZCMfTiBJF1gOLJVVTXXdsNyFrztpAzWvsl5gQHzV6EfcROijU
nP3/eH3/e0NiQtbGJtTEbTENNdPlvso5wXVHPv+cMxL/vDzTluXpD8XImaHSBmwhqQ+mrKZvISEy
k+rR7zu+76Adc6UzGcfrtnE0muMxF04+B0eO4uYzKOmCH5c/wBYFxuoNGXh/Ghw4Uz6G9Z5WD1XQ
zNdNsIlR47NOdTdg7KLhP/1wedZZeldN17VTgJjybydt3bpuMoFTqNtMejfRogahSzBuhIDFMCYy
TfskhII5cmfq+ZlzyDVkava4OBXHy4a3eA5dQ+/Mc2Trg3A9Q5s62IdPrYAkLfgdnMo/XR7e9vpG
BLO8qLDMwPZYa5x9pcS4n9i8JJdHt738+tSzl3fdBsjsFj4pwai2r3N/OEgl1U0z8y3uKNsjjCW5
rfGEHmX3ZGjAQRzNz5LTuwqXzJe/wGYfYx0uKhHOKlj9Hnojz3FX0o99MaXvrxvdiFlowU9xWcA1
F2/62RTkFgLj162I1AjYnJTYEdXgYOzV0OzLzAXzb9vkG9uTt81CTTBaqNtQ+B7MEoDcCYttMewm
tny9bJW3d1nUBKGpphx73WBKvSyFxt7c3+E278PMotsFB5+Aza/ZRF/zuuYbk/y2D/1LkJio2g0z
gkISdzXU16q7KBxOxBsOl7/HZiwjhMspI5NX4ntAz5Fh8erpMRzGYePlbaOvH3UWY5MWqotbVLUh
QbbL/MUFPFnwK+d5fejZ4H658KIWa81W+OIgC/E7iMlVzg+K9r/HzjVLF6ZRS+DzeO+ABZPP9caB
wDahRtSmJBj+14OGuDoSHr5Gg3uqPH7VUZbGRtiWOhaEg5Q4UWP/6JDWBzuY/M0Ud680uxG8Unjt
GJTo7g765TbOUr1zNq8p/pwn/32IoSYELSBzVQE6j3Ompx/VPL1vfLLjAz2NrXzBoWMXy+iFzy8D
fGoNuswZl53TMBxAgj1OWI/TSH8XLaQJQnrbutU7BOKpV0hejY9w5TrbYdsZ7oKybw997r/Lpm7r
pGJxdhPfpl0pWATcStL5dbBzi7C/i1WvrlrLIZX5t0dGsWZZXQMfUwwctFzyVuPzL+cAi0ea8LZU
FiiULRgaO74TB/Umy5pTXm1JDtrsYiQBJwTuMgthl6CjjyMrP4e83VphbWMbOYD6bVEPIa6FvDkv
HrAz5vugqLdInt4+QkC182+bpyATSsEAjUu5qLjtohrI4/gGrv87z8ItPlyb8Y10UIugCtDoBus0
4QAJK7846Bj3IEBsi435tRnJSAkakgKTN2ECWi5+iWJSSTalxZV+aaSDyU+jJusxeBr1h6z37iGK
sJGELaYxUW1tNggBHm4fdyiZB106FpXZrqTlCLQ8T3Hfe5X7mwC3WXPJ3Q6PAWevAIK0AQTfyae9
06Fr4fIj3q6Y0L9xbs5/miZXMnfhpn2lfjEyPfsybHa5X5Y7yqbfwt1S8raZzFjORexD+q1DcqZ8
rF/n9GeYs0OrmP/u8ofYxl9/P1tzy7DFLQfHhzhDmQjoybFW3sK/NnZXFk81YXa+z0klRtRhp7GY
dt48PcnG+X7dqxvBrITD594RyHKseFxS9yCH8ZR60XXrrompy72gajXDq8fSPQbd4u+GLIV6r4w2
cJg2HzKiWDaA1841KuGE1OVeMfYczN1tOGaHflTBwSnjjd4U2yQYEZ07su+nBnO81N59w8k7VsZb
xHaWjzCRdlCjHAmWdB+r2PQwxeEtxBqOUJz/s9ZX8RZZm8VNTcDdUnYL7Sk+oc3kfcGquwEIlqgO
t5qabOMbi7HriKjzfZTbyagfdR6+z+LwRc/DlUcYE/2liVLg5YCZxml+DzLsA0qI/1wOA9sMGBEc
+KSVoIFCmbg8MZkBl+M8OOFTE8u7bPp1+RkWDzJxX9C9BkvPhIwa1u6K2V6OBOSuG+naNrgRx57P
azGGzE+CGAprsxslIYqH121uTcyXk0od8RqOo3j6EmT8MRz158tGsRneiF/UAvwmUOsNn/D3LGa3
XRBBejnOPjo0vamLdAOzYfNNI3yLogLGBKAeFMzdz3F9yJ3+WKllY7m3fIWJukJHQToqBZJn2jio
R6ZpdQvi/uWO52CO9FDEAqNnt7VztD0s+nu16aUcW95jqvtS+4dOsHBf06E79nMsd+iBZbtgCJrD
5fmx+JWJwCKM1gVd7VYV8hWSyo8k2irT277DWJVJ3U2y4Ig5D9XuRdDDjF6bXQkoReW6N8M2b6jt
G4zgjgV28tmEYsGQto/oon5a0i3Iou0b1keerfxEA3BfxJh4JovPK/9W1bbvZTk+LLWPSzOy4V+2
LzCiu/bHUjlq3atO5AAw//2MRei6CTZ22ow0OLqG2BtxCiKrqldsR+Zhq7fPZh8jvMucr7rLeHEd
3JCF3Ar5xRf0nve/t5TUbaYxA5vRccnX8yVtqlsPdLa7Mc+2xKEtRx0TRIazDwkdVGkSNMIfxk4e
qvqTIv3zwjewxpa0ZELJkLEhUxd6ftLG7EcwLycHl65DuEVyZxt+nZYz9xyd0p8UuKUTdHDGOxet
GcjexX7sso2tqe0BRgyXkTd4ovGh6CDCV1zpHT2nSpZSfLvsnDb7G5E7jCNLm85FXo1Jcahangw0
WHbo9LuJBnZdBJiMaGk8jppBvwAwKHRu1v1zPbDr4tZEivVupoQ7O3h/CiD2MszPne43KmYWx/eN
wKVpqiDfCNNDB+0UZwQ8lt7mDZ4lbk1omB8NRd1na14rpHrx+nF8zwYnenLR0nyKQLK/56qT163N
Jh8aGQsH0GhYKa+8fSqqmxqYxireutJY18U3qmcmQEyNYqgcIFmwI8qbV4o+6TvNan5bpi0/zKPm
ex4o/uwO3eZO1QKtoCZirIsJ6Cp96icARys670qv3tc1tCA++eLXnINgtPiOzc2udceNDaAlVEwQ
GdCgSxF5CofEnr530+opmrIHuUCw3gs2AiW2GNII9iWIlZYQ7UI7o7xRorvzuvT7XLtJNGQ/6wrn
CArFn0PRwxcvx7/Fxz0j/kfpUOgz46MGFj6Bjvg+b/RG+cfi4Sb5WVByl6oBSPaxL0a662r0Jfey
R99cyoPTlA/OAeaUP677EGMBxw2ICBgHYrAYoYReRfoQQv7oSisZmWBhgMlXKTCvmkeJ9MQTn64T
Y/mjEne+gCgtSO1L3OS3cnTv2MDp3vGrrWtk2/Qaa3dPWNFPrfKTDhwGkEvzA3DDxX2aJldZ3YSY
pSDWL6jofDB4QPBZhtNuJGGzEXCWlzfBZTSdFxydAWChpfQfGwIWerScXddcTU1oWRPNoBYaYJp6
BI3DiHs1FPlBBXXZMJZkYfKgdQ7Ls6zDFXXpqx8eeF13tIhu66a4yev0ypsoE15GcUldxSW23XPH
DhNgV7vUydSGz1tykQkgCzKhopSiz6Xp4lO8gNMxWjoQ26NzCNF1JJXK7lqStj98X2x1n9lm3Aji
quvGSrrST3xA8QOgaH29FWeWfZRrhHA7OgTFZ1wrM1Cgq9T5JFb1YT4vG6nb9urGPryoSuFULm5/
vQxExJFqnP1A6yuLD/+CiWmqxymEZBMLxZ5BICVkW9zwFk/9F0xMopJeFA5QorI/9LF4CDqoMLfZ
TkLNasOXbM8wDtSVnIpCTID6VDlO0H4WQ4ar+lQU7iMZ6VY/qmWG/zR7n23FZ8FkrKMQzkP757Ea
TkMdnETFt05alhk2sWPQTw9n4VCWIIDrJ78WQ6LQnbaRMGyjGwux43aDF2gHo7u9QtfG+NRI9Xo5
GdnGXn8/s8xS67wFPz1EP6tZ35Xca3fc9bd295Z13oSKySD1cg+qFwlTP8H6cqT8wY+9A05w6bX3
4iZWTGqIs0gJHHxUjt/DIUBVRqfd8bJ5bI5jhC7Oz5VcmtJPHLzwzRzM4ecwm9UDYTr+eN0jjHU4
bklVKFy4JROH+IHnNY/h5N6lWXvdUcWEi7UMuqg1l2uAhTfQjz0Mm53Yf/z7jd29iRXjbVSXuJHE
PdVYP4ygM3Npdaxgrx2Jx89V6x15FR/Dgu3K2v+e0/qjryEDlpJTOOYnpqJEVfS65mpqQst67GcK
Z8AOmXuj3vGspEcPp+NDNIrpukj8F7ps7ETPVeEnwxBnSc5kDjDPlbhianKeFVIXKo4wel11h5j6
JwVmc900Cff7l6uczaQ+c/u0mfEHDeiL0//Zd5SCv2bxVknFkk6osUo3zVDEDDGIDjB6n87e57jd
are0DW2s0pBO1XGwVl4dzt+tQ4fRFkeSbWgjymMR17SXWB56HR+iNn8UfnvdScfEleHoyUgwRSgC
NctNV6JJZGq/gDljVl9EK4cNv3wzz0axiS9rumqQi+xRRZnn+5o/Dvo2RgdyOmTJNH+67DpvGgnP
MBZqIbqYgeYdB9A0ZN+CYBBfacnmrY4U2/Drp50tRHPDKSE6B6qYevfVQMtdVpcbr/7mfhWvvu49
zsYmdKraokrXsB2e47lw9h1Hq3Tberuli271VP6GDmhzApSuPly2lm1GjDW7rmTgAbfig9198r+W
jqDVXreNnHdx6YYPcV716U4WVffu8vPeXKjwiatZzz6xr/iYy1GgjBOJ5zJW/q5Lmw8j4ESXx3+z
joPxjcBWzIOoaYaVHA3u9IPu04keVBuCgzpW4FRI5KQDsqvV0jX7oq7JVfJ/4PU1votisxZ0GfES
lgNjob3hJ9id90HlvMCYyeVvs7mekVmauYq7DBwrScBqtRvg2VAmja7ikIfljORCM7TQQ+AKKdFl
nxvVF3vH4Vsdt7ZXNzYP3qAgaCO4l0g15rua4a0np97i+bRMugl9A66CZCDlQshT7wGE3c9OXN+S
EqekiaF5wZMJMCpbkCCLB5tYNXDhax7366fM6jb1W+h6zfuMOzdXTbIJVtO69muyKp72JThLi8bX
r7gOFhsABUuGMfFqLA6iuM27CGxXAqtTv05EnS0yAKyvhCJ9yHIid1lMnP4Aahz2Tg9VpDZKuBYn
MGVKaddoXkaob4H1IoDclE/iB+7U3VWtEohBI/aXuOtpyMsw8drK/TAEQfuso0Jf1WSN4Y3ww6FY
FCTDxIcs3XciWnZd60S766bdiD637d1JCMQ2ZiE/zKl314p0vHJwI/oYI3EZzRjciXN5pKT63i/z
VgXnbaWSKDaxZjjzETUSjK6wVvF+2YtlecbB44VW9CXscK2did+EyztZli89mvi9DHdvLQGZiurp
LkA5QEEir0jJz6Fuv162pyUlmMg0tG/KNgVcIGkGdfzTeaz625xLepyqucMSN9466FncCCuLZ5sg
tW4Cm0kmyiBBJ/sMyHz0be0ou/wltrGNTYFunLksaIweo4ZD/k5AzyY7OH7rbFhqHedfZyNM35rn
zlbkrmjTghJYigr1beT8MWXuoWujZ6d2Xq/7hPXTzh5BO7TEzSPys9Y82xMtM3Bt1Vs1VtsHGGHP
aBU3ukPGHEh+iHLnnbOM73Vb9AflVvmVs2AEP+gihO8SnHny8b3nuSeXFxu3u5AQXN/0rSkwgl/E
0ULFiNo88SNd7LPIb8sd8ZgDoB2l94UCYUs/UXUgqahvZ8BGwXzkz7e5lu3RHeR8A92q6K4k8/Ix
88PiRiy0A0NNuLxDo3d6yEToJoKN7GPTdl9nuqhT1/XZ8zLr/l5MHvrPs3G8772IPZdu3LwUOcgu
cxE5Ox+y9s9BlwLuFPt0vguLqHwMxrb64qsqPzlRKp6bYcT60Wfuvo8qfcI9XfNIeLncAa3cHpjO
uxelC9Sl6xxSDrg8vV/GBfxcKOrn08OAtwbTEbpZorLS+4YV9WenW+onAXWGXdHFOKWPIdrqdgIb
4HQfCRfCpwVNv9TN2lXpsaqAKieakHd+CBpWKEHy7zwbmvsigPJrGHbkufQzApbQfryZeA9Rdxar
uyDvil3mqn8cCizpMBc/eY2rxSnX5KA7QhOgmYpTmzvBviXyJyPL8mUBE1fStp3ax+mibr1ALbvY
WUh8SGVb7h05PfdOW92SuHYecseZj6qHVI4kRfbOceP/4ejKmhvlteAvogokQPAKeLfj7JnMCzXL
NwIBkgAJCX79bd/XqYnjgHSWPn26510OokxFHPZ8J8oEutvkBKOLuyfw7sG2mSjV4kThuTrniYwO
a5Zu+xCjp5+x0/ZAx1QVS69FaSRYvdPD+Tfc0vDuwWYAgh5eBFa1K7IqVgG5fSYieEt8DDXOhf9u
mP49dUJdfdItJZHLdmD5Knepz/gxSbK1Gtea9IUbDIxsLTrMOkwk7DZZfRzHaMFYt5srMi9il3nF
i2RZtazGber3vVj/ReuWP5MBzSl0kjYgGjmB4zbVV4hAdfcBgoa4n0NymthIyjAJ8fWBUBVmXsFi
zLEQRKM+qJommw4ktbqKldqKLsGON9UzRu62aSq/ic8thiPmz7Fd1F1Kr6vG0ZcoWQ34bCKDhR5c
uEva+4PeNuuLiZjxsllZrwBaVFo0auGQyuxsFc5tv9ermuDejOp9r5eM7iRrO2xVLcpkRRO06IJA
u+g+UQlt/LolqckuXSAb/tyt3eQqqkI8tmxtU1Iw15ntLJjMlyrL2tV8dFtvPDYTaZvP1TaEYXjV
SdTi/YOAfQgbQsKqG01f4xlDVr/sNCO06l0nh30fGQwoOG/HP9nMx8JbChFP4sbhCxCA8PseF/ud
R0a4/RL3Ytp1q5PD2XXb9hPPMLvJzWYDlMhWwguYOZLb3PSxuCxTFEbFQrLxeaV9/aWhFHPH9bJT
ETdwFSnmFfIQCXfiA85XW17FoWXwqyVpFO3MPEzfkcvFF0wX5VGKKaLlEtkpKzZtHeQ9HCGnrm9g
T77AqHzd53FkwyOvNUFQypXAeAdSVwksQaN4yXYLr13zjBWtiRV8mjJarj5wA9ZcG/qY1pDpoCmR
cVmTdM53KzCsO8xB3DPmvdFcDDb1DQy32ayfWpSX3cEq108lT+olKgLQKAbIqsOSpsrpSLs3L3LR
VZ1wqtvb2HJ962Od031bzx2atU33UQV/jumDCEOGfbolkasm3KT5hMaIZ8XgVTZ/iqlftz13Msmf
YpXX6ivZZtbuQBDoZ7A4IEwsim6C+d/ZZ9EqT9i1Jz9VnWTuPU4pwbMGw1bX7/2QTt2taboZfz7t
ZqcKyLTPf2tAJO6di21kV04DsEH7fMk+sOhas9uY1y0vYzXCnlT3iZN32umWoLOlC3+aAcLDu3nD
VOtijUuvIlu62sKZiqrllkqd6S94w82mgP7IuvWFwNp4HhQmtdJ/rSzM5Clf4VyIGzi6zWuwvSJl
rqZ1ZnheMpvIvZ27rW6OHfbe9NEgDQTPeeRU6grS4vV11caUxsTfjJKqn6NbMIYr2ARXdkSibl2n
ChJxffTe1w0lFW/Rye6CbYi6h0dbmEBijzKK49hzVrW1ir9GRsantCEdtPAwvfhD1pnSI75DMr0I
HptwN9d82sp4DAQSjLdYmXOm1zfDsiiv1qjteTVDXbwvZnAfAVpGYXinLEZQatioXTHN0k5V1qa0
qXoDTbADnT10dsCNkL7obDTMuyhajCxCojTE1ZceH+aHWjHoV844cyBBOnZWepva26Qd/eGmdE3w
ohMyFytiRn0cuG6iw0PLWFTCNn76I9pZ26MW2yaLpcXXuabNosJfXoV6KmVNmgDzYkDPz7irXXua
sJ9gXiQ8teZyMmuXVFiByVgRJKn90XTpFD4ZCU/mQxaT/HMWYZjhAnsaFJ33yVszrgs9CkcYLEPs
Gl5WBhPJylPmJkxD5YpqIswbVsYBYWuZMGL4aet7S183YwZf8MG2ulC2tu6U8s2QI0Uhh0ej6Drf
au0llpg3rtQBju62KXiqe1Z0AZQyL2Ofr9GOazVEr6E2HuwsLuZkDztGxcs+8Fn/vMZSdzuddoKd
Es+Qw8dxdaATiJHrk4bQX/1e53lod2FHY/vKNHZzCoTyHMo/yo79e76lfVh64H0ZFOP8ogbkgMe0
EdiadYjVcTbgCjUYTiV1A7PJxkY6KSysNvq740n2KO0Wo19olPjfKkF6qaC+bpMqtNP2GicxC5BO
c91929xg6h4C8KFVKxt3qxvTxGWeGd8DziR0LWnoNDylFixF7r3M83Usmq6G3EeeB//iGvIfEJxJ
cOiKacW9eIbCU6hwxtgQzE8UqsbDCwQm7Xwcwzn/0aZhRL5EFkATpexGOrmfmaV5DtsIMEvrS7Zt
w9DuYDUz2ZsQOhn2i5gxKcsRsslx6mDBBi3GJnIv8uG7eaeJULTsOOceimTrKPYdVkPZWiGZRNpV
D7gAmoeja0HpWMd6Giv4yDJR9m52yV9kubHeMzEF/IwiPB+KGoILEUhFahDfSaymm6slvLnrdBiy
333uJn1IscKgXkF7arZ97c1IjluW1lORyiycXtZowoohddgI3gG1w1Zi5mloyyTQc4Y9eWxAvDo+
sgjdygyNM93E9VBNPJOgjmY2Hh9FIoqJVmfrfwOG/9uFDgy8DhpOUCZJGtHGZ9oukbbl5KfV4OqH
iCZ3j/Xv9Jp3PX9JB9InlcbaoC02aPgPQGFTpyubTbS9BSJntgwIfuAWMjgIHLfEYK0yNjpq31Ll
oo+pRYF06GCuFx1yTcfhaZCQci2GKebodRNUnhVCYvKajhhDlKnmGXRfgnlgSMLwmkZhlolk3LdU
kLXIhKtThLbIMF1EyxhAIT7XeXBzfaRfaj/MyFSQpZT7idlBvqxbGmVnCgsrWS5ez/YW1h0Ore5B
vyz02MBGhk/tMD+EAm09FBvoLtPrEo5oXeUGUaqdhtHd+ESXxtoS957yo9q6ALBmi+BwNgxJpxhH
vdh/U5yutOwtzBurpZ97V821y/pqHDmBu8gWuFEUM+hg8XmMstpWisP1GN/Cz+9hp3RbbtCPv2In
xNDDQCKcIWczGewdrU1cKBOvw3WjZLvLRS+6itKI/G11TBTMsEeVwSmidVHhO1JjZEEIYoXkZh2e
IR2wiHJDcp73PqFzegMJGyp/M5S22IEGnkV7WqM8OcFIt88rmoWcv2rjRv5nkFGA6+Im7w4JCfDH
ZiTEMWucq/G6cJyash9cx+aib9GuHNcNzP1jnrQDfWK2DdY9vptfLilHqbeDeh6BSgIk4YYSWmIB
4OctAlTCSJTdhV9DU4ULS9hZhHna7GhWr/DWgrxFewpIoMkjHwbke7Q0qkuU9thkRbE0p9Mxxbvs
WDmxKOe/7WBgerO1mNNCfT+g62Hyiw+hTCshal3VQ5N0VxFjylrGHOcRjyKDqz1knuNry6VfTjpp
ISddQDiFbZVg2v/KiYRuZTEJlapjxBUJMRsyMOTIts7oYlmo4HsNyDCtQlpP/phIlpgrYkvn36Cu
2TbVYkD9LbcV5XSBCCT1MewZLIQnBsO3qvbRluFmNYmtNmj9tG9jJrW65Mas5qhsxHLcaL6Mb80E
P8lLzKZh+k9LuZCDwrYG/2XCfuNVVydJ89zXw9q/0iVA9IB0VJ1VUmDQm8Ys+qFIZJ7SjmT27zZm
bQRW01ijMJTKIgPPXqAtjIUMTnkDCt4LzQdqywfWMn04I4y+wT8nznEBpb+qMR7Sk6w3txZ+VFR/
4LV09glSMKv4rJtA8m/Iig3hPYIMRA2z14Tqsmt7fc895+JIPUFGqSebDrtwJqDTYyIJCdIWjgH+
A24BowXHZKPoP+LVBteApbU5xxrwP0JP4G3lRsTUIvPBwJ7tLPDCUOYuc8mIHEg51alFw05V1D1D
6rdnz3CHW1wBDRwc92LUokn7nczxWtBkZKEvN/B+zK6ZHMJVQcWk46/ab7q5zXkNuVXbB0n9x3R1
tP3NFz+Y+R8huFDhrs42Rp9F7R34SMCTQRxq0mH82MCID9ForGyDMXWC1owvq+XmoPq0odHvh7iE
85c6dqNan1FaBc1a5gvtcMsNSE7QE9sCNEZQrR2zviRiDgUgabRid6gzQ2UO1ZsGxNOiVXhdOqzu
A4/FguXAKmy5UoNGuRmZjops6df4B+pIPtKiBX2b/zdSj9bV5Xjt+wUOZPwoJZlPi+iatMhW5LXv
JPdT/p03E5lfbdNK9ioVQ4sfuxXdcxew6HvS3LaVg1v7D5CGJ+zb59unRDw6bRInoBAqDn9rs7jK
eiJOY0PaFDOndDgks0ZWDCZM8Xgk6J3r9JHL9Lrg81EJl/USDHcJxxHU53glOZYug/zNCAS1IppX
CuGAhS7jPUBoJRXU1Je8VDRiBOdodG9ktOI7QzOC0khBr3PuBGJpK1GhBWhbQZiP5WGdpv6uiemP
Sw8Eycw6CUHriIILFsKzQ96p9g9JTfjs9ZicmrzXFxglIehEKr/Ck0/+HW1aV9hW65/QnHV7FS3R
HfvM+euj4vwnxUaPSf5QiUFR8Zf3aLIdUeR1Qt46gcsGs0IEvLAUow6xsKJNfx26NbPl7FZ57HHr
/i6hM0cZjNETXJmDaqVsvqcAfXhJG5SssCWWP+mc5EU6yPSQdrZ7jVIkFZlu2RfMN7JP7eRSQdso
uoOT5PAHztgXr4VpziHe4du4yvUUwk7sFQBYCpEoeCcHxkdv8BwghwkmfoAHJLqrGpnugp2q5S+3
BjVdPyn5n2/T5tQ06bKTsute5ZSnwyVntbzWA4CBFY0Bys9gMYeHmscewBRen9HrGadwXAqxqG5r
8UJ91+1dH6KwwmJbEaTYuuyn2iNPjPipTheyl4vZQcFX95XIKU5I+oii5YqRygxnspb1N+Ppwwag
G63qBnhfgN5SxJFCN5gkQf8ishqxHd3Iv5bMKS8scYAaSTKS5ynWzO+sxyC70AtMgaFEOXZIMr1M
kA6CHp/RTDMSOgyJ0S6TEXLJuzRuaYvuAmjiywBJTxiNcOQiEgcVepvm2gQhuSdduhQwQYm/gtZM
Ak668QiwYHVxCu2yVuzaREe8COESAtgr6ZM7jUU6lMksIToRDNqg9tNrBlAmseF5gd36h411Um64
Jn21uqA7Aivp+X5ERXVFPTcfEMD9f2Y2vwCKtsd4UWI3slDjtJmPfEzuZu7rvYDi31m2MFsTvYjQ
08Amp6h5O5UGzQMrwgaK/hXaHXan0uAt5SDtyBOwhwmy8w1N5/u2EExgg6yDh0HTUVFqVwNc8uMP
tHvPHln3RAix73zz61u09W9NuhogKXHznDZAOjsyD/zbs8GcAfPZrJynvkUSaudX2ibDB6gAA9kB
2Ibutc2T4Hc4LUNpm+6pDgGtDD0LD9Gst3LABYKx+Wh4VK75Sk7Q8eF9wQAMvfo1UqoIofRQKRGx
X9AlchWW3ZJXvJrpKVC1x8q1om9WLs1fjJN1MUmY26VgmhYrsMa3yMqWwpgu+4YbZ1h0wzKAmkga
2AmjHY6aZUSIHQT0bhubVTD8Qx+dN+qppzW6Vm8/uR90lXdxXXYTJPXPCqn9q1VYp61aeJzU5QNC
KN3WscqbGNOaEbBmDqOf1Lpdzfu3AFqpx2Xo4GUDiw5cUgWtAb/8Q6U0Aixfzk2WvHiF8aVsQjTD
an4fpLqE/XAJ0+0HpyMMhAmFQdHcnlOAiUgs/3luxxIH8zAx/mZy/xqy5o5Ld44TRBZRQ6Q/WtSb
GPsbaviPuF7vXDbftQE3hqb4vf/vKiz6S0SqN+uTX48fDoTKylXmr9gD61+QMc4sQZO3EfejTyBP
i/JBVek6Qbmvnw4Ocs2lgt3LOKOTD4yo6DA81k6b9AzYb720WchOXsQ55IWS5JtmA7D6KTG+Cmp9
6FR0gUbmJ234Wwsb7wKF8yeKyJOak78q0xGIIouqZqT5Eu7ncyGXCE4V4D94w68t7TkmmGaoMuWO
ncFN05Zd23W7of1/qYcFSFndlHFDT7mrK8TdIoCX5kLrdmei6C9b2090/39a38KvZrYFQbkAuPtH
nQXnLcLrxdrpP6MwKW/oMaBhmbb9T8DEF2Dsn2FEL8GKoaCc3xuOUX0wDCgr2xcgg2Cspce6C//p
RpcwVajLaQqew3ltSkxInniYH/28vaElvAF2+lGn+W/bmp80HD5EEn4A3YKYe/ZlWsDzgaHHLnlw
08SzWvR7PvulpGmPbqZmEzw7UFTX8bCTGXAl37Rl26uDM8FPKGrTIhc6Qv1I+NEHSxHT9hIPGG6K
CWUprEohofKQ000fZvXBHjkC3ZQIPxRZIa8zYkdPnxRkv6FnkD5vmdmpLt5PEEtXfX6xQ7MbFObg
uQhOQON3iRfHoakP2sLkBriQRdAN6kJlUwkqHy18rKK9hxCUdNuM6DF9Dw2eSJ+OZ+GaYz2Pb8k2
HBPg95in5GnhVzWXM5vPW8L3q1W7JTK/NFSpQ+YQPuAmArer0LukWOBiFPfxWwT4AFHkxuFupgFf
1lZ/YZzzk1GFxsSEv9qYDAUakSOX4yd64LQYV7tX+KwQA7goY1C53Q6DttXjuUMV9CIxjAtcXHDt
3uFRePGgxQsMf8QGb6oMVlsuY4e5bsUxafq3ae7eUapOJbYyZEH6/lcEH0mbYvkg1enBB+MTIy0W
gNf63PLoZZ7td5bRL1CnzjJrP2iOydnDxQ4N3iFO3bFx9ZWPbVc02XDp+FBxNhyU43vXtH+gQbZL
abQDzn3JcyMwQGoR+lCrJ7U8DrV/RamZwSuhrhqVVUSjiU8Aj7g2+tmG41jIIUWzBeJcoZJZFBBg
EsDxnKpCPX9EUnQI131TTVvyA0ngNaHLHqD5UHBQD09+3e6cJ39RLB1gonBqfPaUr/ZfLlBbtu3Z
t/NT7P2dqW0rWLMe6gE9PgqSLFzelkTi35pj4PyT4OHVMvXXz00FnY6KI0mhe1i+uphDcR5lF+d3
uB++Bak8tL381Ft6FmKr+hw+oxODZ60LCtEgESdT+hkqcwzS/ArZj/eH97KAKTZWZi8RbA1DCtGo
UKb/xkgc2yA4kp4fgXdfVdC8D8Se81VUKVFvG033Pab6mMnu/Mxe4FX8h+UGNw+sBgUGReFD+hwh
NxZrgyakX7LSBOM/lW+nUW8vfbOQEnnttbPDU8DHp3Cdjuwh2W+3DtsbwYlMQCQQzF7T2O+Bud3a
NBOFi8PvLnLPttM/6oW/xVu9Q0t8bMXwQ41bxYI2B6ozXLyO3wGb3RifTCHE8t+E8565oGxj/+Yb
/SVXfu652lvWnXrBdjzTZ7JBvZyYk8vC05jTmyWIHg3Ja8Dow56QtkqIOmwdfKQC9wyO/afoZsxc
wiuJNLYeZMBxn+keSQh+uzaC4Z82Ly6oW2BeQMHBqo5LNPsvj7cGUvoJivi7eptu4wC4WST2hwn9
y8TpL6dRFq7eAb8MzyGMznzbHyKMYIakAzOpf4XSww+FAOlzc1qCqYqnGvdfPjODg8rk+sqa5ZJ0
WCAJt0Yg+mbH3tcXLLxVmHQcJWdvK2cHNtc/R+vuARmWYp7GazAuNz715zCO0MzmT2iWn7Z1+vU4
sbMkJZmWZie3/hAYgGgjOWeGfkhhgKIF0alX4g0MsNvqmr5IJIErc4Qe0mKkO0bkJHP5ST39Nlng
ii5MnhvVIP22nznjn7D1fcqRlbynlSDLU034+whSszQEhmbzLluWY4dC7LGml1UtChG4Ssl7ws3f
NjM/8UbeUOhAx9bs4cv116mmKd2w3HVojzXtX9yQHzYbHzeIys2AeFYlr7Df+ePHrPQshrQRLkau
4gtZ+Vw6ix0HWK6/J64OK/TQ98WwX8DKTlNTdzsQKY/YgTs2dfatUrz6LIgLBkxxpzA/LhQeUCSn
3ytpvh8/uw4QTVjWC2HxP4iFw84SjxIOEs8riY6DGJ4B+xwhVvM6r1PZmO1zVMHN6oeKRzic4FZZ
QPqUFuvU6ioJQe+y6zthAkgJIi1Nr4wDFCWx/mR5eoHgfFrkAcz+ODxB/BLcknz5CNL1Y2byH8Sz
nsYs+I5zjO+QIIZe/E6kPE6Zf+omfeHbeE7JtE8kf1169d9K3evcDL8b5d8ZYJE0ab/+f9CHVh+2
Oj0vUfpkFnbvHA5bFPNnl5L0AE3qpiTD9gn6AS96xQ8jHH4rzDqQ/PBWm4leZjgU47we8rl7Ggk/
JUldF2NIfmKLZe/COi02md/SaZkKBaw1yTGH6RpeNZ36QgC4BQn57SS7mCD6Lef+9Ihg1oufeZ0n
RTrN99Bmn4OEsEQNqkGK55bDW3U22ZVuCZouVSa2eW0alNj5I8bbrsMvAkyS5pVGpk5ZdGiBhrGI
FOHaqQLH+jNv/FqAK3Y06/IB/R+cwi76k3U9AQgNRgfrRDEqmI10I6ZcIpheWo++ycEPCd3ZK1Rt
L+s4ohdN9Q4PI0RYzH8Gs0Dk6KOnCInF2JBVYC88BxKgIV9tAU4fRwmCXgtS3JcGJbFJ0z+dSa6B
SMxpCFAmZPSMofJunlRYbDHJQNOK8ls2be+gAfyzsbw8Hpeck0PYdr8CR/KiQ76ejcv2Pqp/ORP7
MnLhLxvgPxTSxsNXM/Lht1XbB8dcAC9jRGHIUMQGvwCM018ox+EgDw1/PG100Zj6dm27X1Q0n1VW
D4dOg4QLUP08LHhrsJR+74ACHamL0gxQ6Sx/B61emmIB2lWaPMFkXau9NHFTyHn4yZOElUGgrylc
tFY8kzojOeQPh+yw0u37EYDSYf1vZAEyhhbfZljPVGBcYnT6Jpv0Y4IDekk8iguMeHLk0/yHAWVk
0fKRDmE9TOVtFf4WS0Qs5ItWg8LBmqjf+S4+Udd2j2Z0KEQ4ltgoCfZrwtyfDcTGrFyCPPwPEonp
nqZSHmrc02u8yLpgK24flE8DrOIH7IjqHscBjPIC82uyw7AjuItmsT9d5uoSwyUMi9se41Cdgjkb
C3SvBbF2/cEZE9UiWbY3BMBflOTDLVQYIWyrigCxi3mtghwcHQ76Fcw3dfambbfDejZ240bbquvi
pciBTzigtNDi/vB+ZRSoRZtWCZRrt6LPW7TaQTZkeeE2wZ86pxQ6mlAcMKcIvuZWub1BjXyiPQNf
RKQOLVDM+L6DZwMEgLJxl29YwRPrBt+znoqfGQbx76i34XI1xonCILTB3A6E7Hhw0FUaQ1e2kBJK
ysSHE5gzcTyqj0CsdsMsy2cSCJ7JXkHNgVUDTD9kBbPl7YzvpUEHGjCLGCefXtd6pKAaKOpAyunS
MCnHmJOfEOgWuuh9Wv/sceKu6KnmC6Ca5DRDIhzjq3T75Gm0nPsZ8GwuBCZLxNzWcApfmqXj5Cac
5FDTpFLzQifz9N0IgOlXMYxzsBuM4ecWHIVdwlEwLOOCABLL+ilq2skWw5Lp/cMlOvshZ0/TioHE
1FY91qezp7hbhp0QNH5GXUT7sq/X9NThPd/jPJ52bg7JCEU0ZV+7ldKztWP6DpUdcfOY+N/qRKJO
cHlwTsau2ePkd9WYh9mBwt2oYAI3QhBsF9EuScGFGNiOuIac8wj9Q5sDduRphg8wwKHGEWSh4kGv
2EdrvO7huhR8q4Wk32YO5UvSR+IMoGZa9zWZFNodv9wFs9lh5Imxhd6ELdee8q/NBowVUW3zgzFa
H4c5tkAzQANzg892ZBPmZOggXDUCYIIqC2sxVUFTBbGxd9vPazkAcG2u27Im8BTz/T5f0bpu1KdF
jBtfpFYADe9wT7HD251bkukyBR3pmKm0wqRaAF4Yj+FkMYFxJxfL0j/GITn8g1FKjarqukQXdiCf
aBbGEl+KF10WXVobHGOW76hnL4B0IxyL7AsOQh8s7L4GZVGgjc98wswSsi/PKC6fIKfVFf0My0Bq
AexkGUSw9Ih/mtifSLO/azwvpTZsKF1vXoPOfc5DHpUyC0TpQYcKsvCGqeNBD/nVpq0om9bfrVsg
cSj8P8q225BMbRGO4QHv9ymIQn3DcOUqEEN9V98A8h6iNehK2ECRyuaW7YleT6mk370gEGvlB6PD
/ZrSK4FMdx3pJyDAv9tAnfwQ72sl73ICiY337CVo/DU1U1JAdl4c67gvsw6gA9uig6OcFk3fT3s4
PIDxRDAgBdjI0C1oNHoPol6UWBQTs9yB0NRV4GaguhwrSaUqWIfUIDn9VPX23+OvXlx40JP7HUKk
TVtkZZzTKs8czhBc04w8bLM9BnO0c2Q9NFF8hlw6YqUZwtKBFbmN4Xkdtn99GL4LROiqDyH9sI0D
xqMh0pP/44JsLNbZfnY4Mlh7Vc8G/EM1jAYQs937FAO86OFVYzkStIO/vUEgXSVXBeHBbVmSp3T1
exaQQ9/BtyvKECLZXZsVxU/yDur6z7BJf64U9o+KhUBUADKOdP/47nngD3JM8dpbeuoJfQoYuoS1
ARjkldAlhIavFIdsBl0tS8RN42kfgozJPcnCM5aAAbYO8+uSb/eNN9cZ1OlaoGNWcZQWjnTZDa/5
vYXaygTxxMLOM14PVLe2pYbTosmfHX4y6fO3jSfvnGIumYWvtRTXsTFV3NYn5MEODBN/AOb3HOCp
Uy6LIIBSwZxdIFm1N2HziwzBc9PWMGz058dftDBIrg35jy6293mMvikJ9jbMP0CjBHTcgFXVL1Xa
ROiEQ0yFO1ExoC1xPR1gXFBI77+AcnFQCUAV1fEBRe798USJ0c9Z2h11PT7FbfcXYyrw17YqmuYX
k25hYcEKgbb8XygoV1PefrFlOSjRHsMYPMLF8r0MxblrfIn++WjrFx/zL8VBbQmD8A+LstfYxVU4
TYVs9efjVXWwLKxAuariDEPl4Q9tgyfC5SUi5Dlm9f+YO7PlyK0sy/5Kmp4bqnsxo60yzdrh80Sn
k8Eg+QIjgwzM84yv7wUqW6lkV4S69NRmMlf4QDgcuOM5a+8j2CHJb7rslvMbGXHVwSHYascL+PUt
EO0ay0oWXOS2mByO0PXLxhu2JBSZnK1ydD1SBqlgjtBqt/CeOcXbFFcuqTwoVrBrBWjMQACZYn3a
K2DVUss012cEEArNPOtu5/PIzOoEFUU2Prlhp3QpBe0O97DYoURobZDMgOV4HbHzaOxoqQqg4MFw
o7Y9+OAmsaO4fl3fKZbtsWyqp82QYfasimFPc1+pareWTXvDZO5WHZt7h8AqoTcW6MrGyV8pA87x
iWIu0khzKyc7F2H6nbzlVSatqzvDMoiyl7mSpDJmDLvEOINuV6ret7yJTuZQ7jP1uVGii16121iI
bTy96Fa/y3OL64jYFRC8Mh4VquBYjVwLaW89kx2bXRZ3jp1u8aqj/JtJEsJI3PkqzO0j7IflFGgk
KGP5XGXTpuhnHzuP+SpP37o2+aKU6U3rzUVWZb5ly/r+8ROw2ltrFLw0Rctuz99XfbwJR/uJweuA
Iu3V9ls2DkpLQ0uidtFEycK24zcYquJgyCHaTJG5HfT2ERavPYa1Mr4pauB3e6IyabkomhCCydO1
hF4HjdGactyLwWsfIQl0GAGGGOnAy5gKbA8W4Ou6SgEyQC/XehNNBxY/zo3oyvTBHnxzZxdj+O5B
vC6NupMXtWMYERZpqUXbBb3bMnaB5ziM0KNz0TWREcOG5pUm9MAk5PBV+OyTYj++aZNmZD1YBG7c
k6GJSlygRrb7i8CJvQknDMFFUVmK6mZlniZvCE7AnNM6q21tV1dB5haDZpOhqis2vFW46dUMeU0Q
GFBkEUwHm76nUZqVK6ep242tF60cO6x3dhiUPduh9sUorHorRBVO2zz1/GvgdfeZTea99WOrXRia
QsRuriRlEMlfBTWc95jo+0bLzV00xV9zqZIJ86b8ISCqSlVA5uPI+2pXxReRI0zNunitUiV0Mery
EkRtvLCTqFyUTh+7aRvrWxnkACKOLxam3fgLKyzJtgPKbBO+8Ugp15umD8SqabRy4wyT5qoaCLZv
qO9lhNOP1hH4YCA3dtmkKTS/Ib442SQIrOJi5rdDemoy+z7S5LE1gHttagwQESDVWcmFxhkuhig/
1Jry3hhTTywxVbZDruRMsnF215V1sG47Ft6Q0LX5arL6W9pJc2tqVfNUtZHjQoTOuC+edUldfyeS
/OyJ7Nw26RxKIu8rRv2rZYlnZ+ZjEDUTwS6KaoNPC7sutXzsKXMEL27f0z6tA6n7cK+HxmUY+63M
Uq5Cvxdxv7Gtbmco4sG2/HaRwcseap3ItVW3mWtho1ZHxp1vpsl2bFm65o5ZMGh1yVL0c32Cko+K
tHxLRG0xcU3NpswM7+pbxiPZO3CFOpnTeYq2S+N82gQMQQvTnF402RHn1ca4p33BnLJNDg9pzxyX
qajxB9PfD5Aii6KVzJ4TwZ2S2LQ7DSJz1WTgR7N580cdxmDQcmQ9o/iim8kNm2fKDAv/BTfkxG3J
yKwqGKkFZJ+zgmO/rYchWjc+2VNZ5w4qZJt91thcC8tImMAhcCxLP06jekfqrFxgy/Tsq1gCzEa1
7HWMdWhoeyUInwC4b9XUfA2arEC8IF0DNxJiR+w5p3Eihh90lzErX8NA/QagdZcljUKKjS0JXcZc
6k6BVV1vPwZaeY7DMXEb3eEGZOB3Y9bLI5YdiiuoLk6pFYLLFuk2s0xbKIv0da4kOlZMNzB58dHy
WI8Hcfco2ZBZc6svrPTced2Fhet9RLoXeLV+TPEZgH6fLhjXn53Kf8I1OoaOtR/lrDibWDuo0biX
+XSCoO4WYVzdw+bGBLvm+rsChtHP/ABR9WA9qlmf7aORMERqm8Qjk30yhgeRdesxKHfocq5xOd0a
SoaquK90aLvMPNaOfMcRsFp4teZgrQXZnhAgXFrzeqnRPKKew7YKRnU16CTRAs/hvrWEZnF75bYW
Ykini2GFk73okxRAqq+m4UokOniU9hicCj8+9wySuRb7C9tpGzavucv4eYjV4JyTGkamZhroAPyT
MTVfrWTa1UAJiyJNvhlatMkcrmQUM4yYvXjUx7FDDWCTX7Omr54PfZPrlrEW7C8Xs9d/b0fagtDt
TpVIdHRlb+qaTfSv2KpNtvOG8VhX0bbQ7aMaxJtJgG9PtX9MDP+aSfMVpm+T2C3Wi9ZQ0bgsBnHl
gRH9lNlwGKxuaifd1bWCkFm/Dep+WFOxrqPVEDToKuDR0ku2jUWCDyCFjE/gLFXfuiDr+sIlfVZD
BvyimJZpCi9YtqvC0NEESPCRXuNizRnJttsPimktQaq81Wwm7XvjwwTQsBgU1u5DpLYAJMbVty3B
HlZDhhNmhJC64T31lVdKuJ6BXh7SwA8Zf1l/1wQ3bZU4RBYRtgD6e7PMej+iB4kyeVAqcJmejjbr
/kx/M3tBN5OzbRPt1fQEdG/PcrZPWJT2T/mQf3Xy/Gy3gvWBSB7iYnp2GlIW5DTqhYWNUDE0F2NI
aF4ICvNMsAy2XKqxEpW7VqW1LclbZuNLx8TOiMMEoh8jakHo2AQ5421aCiQDx7T+OisYWaKvh/S9
ifUzpKNrc/icIEs/cW+GdViwTG1ZgYzOkSWcT3l2TL1cgOzl/OnZt8QwI2qqe26ImzlO0ToMN/9L
oo7YS+m7wJYQSsReOzQEDDaVU619Mzr6ab9WWsDesV8GzQgeEYHcsYRFL6Wp8lboRCLte388e3HE
IM9pQoId5pOnqyw9pVrV4yPV1RN1INVLc+6Ma0I9j0nNCP/ge861mbRsPeH7nBgPsd7vqEcIWuC/
1dVXfrLN6l/G2bqfS4Fh9dU39as/JMsqtc9tbNPWK5ezEJnn2rMFTFjtPdwidENnVz3eDi3b/eCZ
f6k6a3dZk+Eg16JZLF7OJpWwnTxeWVF40oilA8a9kpwmCiSHu5hFWOtC1No3GXzFfVGbpsq2iBw8
KcanpjWuLXKXiCtTNcTfSQlJ01t0MtiiP2Kco2YjqZaQpLH6GibfiS49zqW2457Yk4MOvyGPXBNV
GRoNNrgiS5lm5FOndZWtZRafjWkEumbxO6UewvrkeRDpm9GqR8EsyQFBmVezRnXW9NfGYyoepspj
nqtcrwjWfZ8eCC8v5l6A/ubKTL4xa3JdgWgWVesUjB7pojEa1576284X63hQgEhqovHFlrYh9HQL
KrvMDWBxso9JFt3AbJ063bwKvoiwzJDIDXnfI1rApWOJi5opWz/qNlGcrCeLDC4V+hQtvuhqdLWG
npgkinRmfOapaZnbLcG8YvDXnpIUy0hRlpneXkw9+YoUYGdU1ZELAQ8/1wxnRVUi/rBGSm8xe9TL
WGzsFm55fJS4vixSYAzBho14EoIAczxww0czu/pJv+p7ZznJ4mIkm9apn+dGpMhwFRMv9jVitNVj
OJd4ClQETd37bOciMvz2JkFqr7nnNkYQLp44ilguLawpB6u6pUzgbGlcpB/6Tp9wi0NKmOAaQ3t9
G9YPGGteuro6m12GqkU/ClM99LDfYO/5R9eTuv3qyOZ+bgHJgKuWOXRIdorngiFIpZzB7EiWqMo1
q+ly4xXMcWPhrKIzMCO93zYF1Qi6cnzRo+4mNtptMn5NHBYgPd77NDQQW3ZR5NROKd0t7ZgnpdPg
MRRs8fI0FZQc+XSjs8JQq2YZ8+vZxLgJ4cUhr1d6GSwmHOmkqq/tsEHRkcPpjbuhSLc57p+lgdSy
cAN2k6l3yvrzBAgTzEpFtoFzQ0J0eY21cMdB9z3cYBxbX/x63LLqWIjGW9SoVoF29rkpDt2g31im
Mri6Xd/P0T/867n1kWpc4sBbKl27iMd6m7YsEVRJ2fIj4aiXppuOKadLgJ8lrberMUnUg2mV1TM4
Nd5789a6EfL+o8PNBq2VET9adPlUvxVDvFT8dG0zSFFM72NqsgnDKiRNOpQAKTiRgy4AoTiDVxsO
34GCCDqJRR8D9kGGsFzeloTyxnI9/1HUxJvOdg75qK3iQT3xEwrWXdy4tho3PfdpTi2BclxkQ5dz
3jynY3dQo1rod/NiI4yIhEpCIJRcgaBzjbFbY4/kIjR89PpiXarpvlHizTygi+C59HU0IW/zfWJk
PM33hNK0rkVo3BxC9sLakpY7Dx/zLTbyYRtOL5LI+vy9lsmOZP4TnSITg+Gt6mBYO8wpQ7meRxSu
MHjhMkYRn1PdLkvjY1g2q2Kkal/2EDDM9tghzsN2mIZnuMUv/FyrFmSEMdqtVHcIwxu/lWvGiDQF
+EQhazBBQOORCDUebceD70rZt+SgML1b287OdyzXKa31RBkkdbDXUWUtgZ7YkWlLMKAdv6aFC3Pn
6TKaoi9Gj/LASRkC8AFfmLl2SgiPs5vaDpZ5N4+vBX6ibVS+lZM8VBY4FalI7yoC8v/5OaJhMYYS
rNhUI5Lb+iHOvJs4olB0OyznC5+TB3LSfDWfQKwXS5q82kqXkdHgf1P1aGbTVSvCXURGlVfn283k
KzOgcXpOBZk4j2MTFlRj0BOK0RbIog58EvkB4ZrcxRj9lFvqVWeT2EQdAa3sOHHlJhp5kHyDACS9
kCxYIyT5HquENafQJtWSECJbxkoQfTrYGktF50K5PWiPkltm3jgwpW6Refu+cAbW3hgGp6QNF0iK
NAK+FQGgLHkJk/6FqhRf7Nr5ztgHo6nosRtNDfR/RWrC8ShRatKZdQ+frtYk+SQ9m2igscm7KMAh
pyZmN7ef2HppVe9RFeZ92SDsmS8gmZtl4nVim5FIS+YDBgFbXLZZ99Vst6t4zq2uTWc1IbwysYsz
9KRxp3Kkk8303TwCz+9TLfWL6LL3yuuzbyIRFysfyPDoz6lVsU+o7jo5K/u6a96PNzjQXHJd/WZ2
cm8qNa1CoyqPkrWHpO2RTQ1vczMhf/s9NqYXzHO5toH92mXitst0YncGsW0rv8P/M1/LKaMskcaO
KXKU27k1ksi9bdLw2KXZUxxNT6FesTIobnwirAQV1lzEna/0KyN1dlYvn8xSPaPCOVZOdCeM+GSZ
zb1C6lsnLwJAptzHeYc8vAhvpeeMh4Iqh2vkvfumKB/9SHvoY/XZ17WrkbAQCA1nI1ScWlNdBktV
7xlynPLW68pL2uvnyayPFksD9hN4XpcqX9J92DRHVrOKU5Q2dlqzwk9Gtq1q+pa13jMw3ZHtSgT9
m1r4yRkzMUq2Nk7YGM39vsnNYaGhDxgwrJmgnAsCAxRsUm+B8wDQnHciH5TfIaAdkHFE8uEQi0z1
FynCelHlI3GdojkDY2kLX8+fGdrvVcoyrLgdj7U1luQY1Mda1b6wgL+YhnHt7fzVz0d8hJJsnU7W
ip+8wisV9bV1HwXajYm6prbDVWezvO3V51IYjDCMZsygxHKL5K1C+QT8U2tLqVL9rG8IA1E0YRqS
750A1ChrzzngkjOfYIKKxERrnYXNhOyXVI1R2/1KsmkYmmilWGV9TIbspeBixHVzzVH3UUXTc+E0
L3MPtkzSNn1Xukmpfe1ZMRQx25p5IJoHYJJ2Cy+l5/RGn7uarnzTCjZGFWnHuExeCoCCqm+eQ2PI
3TCtnwcjfCWykzFzGyQgWsQwxrcsA0ppbERklS43tel9cazqgcz/OtfJbAtGVWPIHvO+xOqkVhZy
zPd55dwyxCNKqxlvFefaTNGJxdmDWXgvSCu0haVMe9vuAJGNO2IrhyFJHmuoIJjurdZYByxDOHVO
xSNuLsZwb4unlrxV8BAHztoT8Zc8gecCFY1cfGHQZia7UEyo3iYWGIUaXKXGIIXZ2R3gfuZODfyB
HjGwTV28Ek322DQqucLobkymdzvs1mY0jVsl6Po1cjhgHejCcjHZRUnlPWb4KGCrq9S2t2vQNdC/
WgtrBv/GFLnYTEje1009JUtPUrLZ6PzQBWNOSfC3V4wB4wuBDKjojv1H5Gf91iHCs0X6HF6tJAQF
K99VJDwLQLLuK398Kg3Tf9MqK93X4A+ksadpPZSgaGYhbkw9bY+xNwKOjxrcmG90C7XP2kVis8l1
Ihkja0e1KvM43IjIfB+0Zt0Z5WtZ2FcZDrsyMq5e0BqbiKAu8pY6DRdqxOjrmyYKmyEx8XXHAtAu
bbFOG19xDaMLvyOTdYCDvez0P0yzRdzt6aT0HDV3/WLzrZh6YkVmtfBL5TilwS26782QxLuiJBeY
nlW9ev9rximfjHtQjs2yjBBvljC192Rn2KaoTv8nniY/ME75XFEqEU1qcsc5Oobss0eOYPLUOhbr
vYhff/4LfuAv97mclB9SRqqLYEORvG2lSbpdNc8F/Xm2/Zktf37+NT8wyTE/ufIh2dVIng0YtQ/S
JT9yEmnyJ/4sPzr0J/8dS1JVJdfmX0DkBi2er2JeU1vLv3bin9x3Gr3OrTzBFTmBuFjYWLbK0ftr
rkSfa0nlk8CBKcI9QGnq+1q1b3Lox79mKWV+Mt1JJ7JTZZvqK5v6xpt4CJqF2cg/s9r6MMX9Lxxx
zE92OxOQXhR2dLo4rcgGOZVasMLsLKwwgtEosxWqk+yroqdqB8Wqst/tm6lPl63Z4yWOk3WqrvsC
QuEv3qZPDj1lp4d5PWJuAkIAmFcU6ioEcPgT4+35Zv9Xv/ZTN5daPgaeFVPrt6zShuiXN96FvToc
VYDFaP3zlvaD3v65/FTTlhFRNHxJU/suY/dBMBVpgLjXlIeff8EPvOWM2YrrDy5P4xgRtgsmDAT1
OYfzxP6FOIBfvIrgbe7tCWGHn3/TD7rk53pTZcamh4qu2Ij63mvRp0+ysv/MEPMHxmHGp+7eZhbm
0gHHZhPX59eJyLEJBI2NCFKTYlmTcfz5j/jBTTc+9fwQ/xkjAr9YIRd91u1mYZTFjkLtf1IV50fX
aH79D3dDc8SotQolj4K5ireT4KbTtX/Rrc741Psx2kGzVmfMifPCbr5GQY968OcX5kdn/qnvj5OU
yMZnFYilvIK2NkvpJ/pfs1c0PnVkcL0h1QzqvNSUd1liKlx9rYvM/Cse1rZjfOrICFwt2eLgyEJa
BmeJ9hgv2uJPRokfXJfPdaaCQmt7smc0GK8/zHUq2Jve/vyS/6DRf64w1Q6T8EKTQgmSevKBXpG9
M5cEGnqEgqWBIQMSn59/0w/WA/qnidpu8rJQJOURmKDTU1SFOQn8DrCUPSPKRysj1Tdml59/2Q+G
PP1zXzakSdWHAFs+bCAprSOf+lLZ6UKG7ryT+/mX/Oi2fOrHcBizirUwVolmla4Fgt9SbuxP+sIP
BonPZac6H5HSRKFjLC2dBwUHuMyfToFj7P7auX/qx+kQIhK0KJaZh72rhN2NjtLi54f+0Zl/6sWd
OZWeZXPmtgzXAioO/d5Vieq/tuDTP/XjqsgRQ8/VzjGWHVw8o/xdkOTq8ucn/6N7+qkf26OkTqlH
ofSIMPZqDgTJcjLXPz/4D7qANs+ffxiZDcMxEfhhdJ/0bV4QGPcMb18JEJaFVmTw+UjVYnhJUw7+
b7/nP74N/9N/zy+/rSXqf/wnz7/lBbS/HzSfnv7jPk/57z/nv/n9M//+F//YvOfnl/S9/vyhf/sb
jvvP712+NC//9mRF2a+GSvLv1Xh9r4FMPo7PGc6f/H9982/vH0e5H4v3v//yLW+zZj6aH+bZL/98
a/f291+kRZv9jz8e/59vzj/g77+csRat/q/Pv7/UDX9q/IrFtmk6lungYkeVqF/+1r/P74hfAcwd
E+9w21ZVR7MEzSvD8zj4+y+q9qshLXwndNuRmmHpNOw6b+e3pPzVdDRTOKpmmZbAIvaX/3Ni/3Zr
/nWr/pa1SDfCrKnnA/9717E00iloDkyD8lW6oRmfffZDMvuhXyJd9BO1O6TRhFlPJSaAhrTEcmNd
U2nJ2moZ+NJDCCGa3KEFDHRyTrqu4q6mOpUGhUl1xd5/Vr0p0qFkoC2TtSfRWaADTiuLgq0OkQ1n
p4HxYEPFLspC3MGKOz43ZhoVx7ru1Wg9TsVoHZEJxLqxdzKiKzcle2XxnmHsVGZrUQCElWCoYehs
dDmJao0Dx+DNMZe+eoRVmrJp0UBFBdLFP62ruoUSTHWA+aQMWyRuUCtJuQF9r+O7krrbWAuZ7diI
JTgqnOjOloF6hysHpgCL0LbrYUfYQIWsZRTrkQSkKZWhAC7SIolwTh57WJLt5Ju19lIZWEFM/CqH
rJhDPSZxE+OUUd0aUDOYBuK8gAC3atpvvdbGJowUIWygS6FQqNBDJbMgOGG8lI4xZUt9qIq9AQjU
7ZIqbFAej0Ru9LyVmHhhkwHfmIZO7DLN5A25yc7y9kYbZd/1zHZuwITJJplaP2NPcQsCVcWD/qhl
RtjjtGRNT8DE4q7y4jFyHVx0YAyCBptOww7kKk8MgvyVgigHhYFVh9jQwUXmaPUIJBai/K61fo0c
r1YB7kigeAUqS88Gd8L5UjXt/TiUtUrCGWzoi16OcbSOOkGABTtum0NYQsm/aT4RLIanEgWCg9pI
PqhjWqH8Q+s0xK/CqQyZrG1PtYoRJwJcRItDAEaDWlji/mNb95QGjPujVTt+GC0zEriheavaKaWS
11xTrc2/qxLJYroLLKfFpNXy5Sx+L/xcwBk71iycxR2pdU6BYdbtQRdlM1i4MGQ46m0GETuJirdS
E6vqU+hrTjyd00TNawzXatwCvkZo8ePojmxfjq2TWkdBqpx13Wk0feGVo5O/YcxnKveOQIVVk9jL
fVBHP0sqx1rhLGJW4eOIEEsshUz7RLlRKiwe8Lch4Au1iQVli491qXVqhWsJzpB9c1FioSreDVqH
UiTHwiqs6S1qIzD1YQGmYtmddLUpM7SFGVb9dNBxh9fJ/7XeGF9KxD1K78rGMDU0iX5jYLVqas1J
cEEbVBRJS0g7wSuqQaEobUw4bRavK6ieqSvXamgQg0qdqkNY1IdTH2CKGgVFkHW4ZiUUM6n82T4Y
JfpY9m+g12N46WN7aB6LLA+0tV9j43MoA+7Jga8PaZcR7qMy3+GqUdVPXK6ZtSiijoNoo4VGpB6L
OZraOaV+DrqBBFOTKVp0M+ZqkZ4wvyr9E5qANEwQqVlyT1dL4TlNjyUSDS+rVlkrBeR8rEzUPEIf
otTqF7UsKy91Aw8EwIfIBhjA1aTL6/ymjequXeNHYPY73FNLPV4YfinNb6GKvHMdt0MdHzFwMlHD
DZTqG4/Slj0ICoBCxYKzLapns0h7+zS1hi9vgPKwpFCg8GG10LJEN6UnyYBibJcw/w59/p00MFr9
0IQJd1PN6s52XjQDfJcDe3maHcpIi1kG4oxHBJCK/hQMbTJtkgnzBrfsBj92mzrv9dXHJPbfmsdP
4beKX/29+TxL/9vEflO8Z3dN9f7enF6Kz5/8/3A+x1/wZ/P53TzT/u1/fa/Cby9/nNY//uy3aV2z
fxVIZDQqHwhJ1lVlgv5tWpfmr7phGKjQVdXQ6CS/T+qKqv4qVUBwx9RMVRP6HAv956yu6Oavjg3S
Z+HQamm4Gqn/nWmdmdual4//ivMYpGtYWEhhq0ztfNv8k/+4AsThw7CNTlUXoRwQ2Uf9BmND746u
gk7fAY3y4+YmZww4Ym3TKwPsQJDdM43mhylKwM9KdXxued3sy2Er0ewuhNLKy4Qt6t6PTbSuPMMH
zyNb2jFgZAkZ9CJ+bwPT2/R1qu6J2S9GibAOGSB2OpQAbnYZRY7uGhvmEsdxjRlhfrtENkT0G8N7
aT11ucLWKfWmMzUQeqyc+RhyGu2LkqhrRWltkqTFfaiL4C6psdLEfzHfIPkM7zIhlRug3BXCmcdG
6ZPuHM/ZJx+3lp1t5/59TMkiFMyB4kKMKnetqscrkm+CuSyBBWjj8sVGKGlUzKx4VJlTYF6FHxk3
eKOES1IamOIkbB1x7MwudpJGxyRJKVU4jfuq+5pq8XAwq7EHgbD6Q6io5d7Dy4CpKT7mfh8fMwO+
wJkXEhMMToyLcpIfmM0XkHfGfRU0X0s8qs6TMRr3UVglbuer1q5SKvMe9fl3OMv05Agz/ZJNkMeK
8K42c8YX/JyOHiulc1U91iWaUy1Q6xsxGt4CKxEN7+M2WcrWMNdh3fdXayxWhgEkX2WJ7lqMrsiZ
SJYmY2Hbi0TW2SWdzEcqOmX7FjJm24XqizNg6mDND2zYiwJIDuFmELD5Ii92Fwj9lLaDd/fxAJR3
oxbFcMb3RNvrszIp7JKLAp159VpMwfs6eiumtwCN14ImF+6Zz0CS+MmrytfDrdd0waabdc1tcpc6
yNYSyxfk9Mj04q+JTkkNwh6LPc06tbmDWUYQ31jI4pa4T4VbdciGhyIXX/BIvNbdqu3H7oq5UnCH
yyrJvOCUi5rq6wUCi9iso8dahGswNsAjXy0fQjlSqGugTAlSp/IhJYnHjzR1ONjwJKsMSxqVy4eL
Cw+1lSJOwklI2RayD2/nsi9cBXPDGY9fWSilB9XXGojv9qVPQnUT5GV2+HgYsZY6jGmQHUSl4nI1
AUDOg8PKMZIW8kxB5W5hUgiN3xUI639/Xs/PtT7GYLxv70jGVZePhwFNI+vU+GyXaXVJupVfJ+ap
Ukx728j+ivV2fxC/PwRG0x+K2B8OH//6eONfryH8bveK/d52abhL8P7APsI7QPR7h6IkgzdaMPwG
dK26TEzkQFEyuBELzLUepPqlUmS/6D0lPnVZ+DK7Cp4iXN8Xtp7f5mGpXNL5wWDtdKm8/ccrnU4t
q6iWygXvsV2dZmLFiJwtjCgu2R9oX2SgDxu2yMXx46WPh1I05W9PaYXJxpqqJ1LgY02Ww8G1GSN5
hFcDrOJHHzQKouAsDoPncPRjxi3KYJB27pZWradnL4L5ixCI/fYvA9aXULzEYpIopADo5G17fmhN
jo2DIPTN/DSZC7VU0ZS4ka5BCkcGTqbOEGUrILjEJNvVaSe9vMsHcrt61t8aWhtw16h8lbQFmqFR
prnb+Fgm/P7u8Pu7UN72Pk/zNzYQ4znOFOekhrs+dG4TxX50gCRWOLTkZ2qSw7tjAMk/LaVzUVCT
wbAqng7T/RTaSNQxZi9lEpxL0yoh1DPGdavfRAbUhI4TUDcF8ikvKD2pjb1/z9WS64hIwr4VI5kR
DOrcUj73mskoISY7WQdYHLtKMpQbM+/qbdPE48oDbgbMLB0caSI7ZdGJEqSMzDNyDR+2w4uWgafh
NgpKHh0Sb8JFD12cnI1XN46Dk4dVd/dhZXT3hqNCYBTx5eOlgv3CTPgFe9+Kwy0sD+Dn5ISntkU6
rXRV4wqnRpo4P/3XG3Zcym3uYeUwmMEhwsX+IFMLv6o//DPNJ5h6X2BmlhQ10uhc3bW29RV7Owes
SGpn2WLsmDfZJWaJ90UzYlDF2AFhHKV1MPE25LIaGEzn9VPWOcs+nbxXwS7ElVpNlU27pAS2ji6W
VGvzApiQjxjZhJjshxj4HwNrvKSRydO+UeUW1ggNIr6yyxGhMzNO5+0bnB/Y+kW6t6cMMvUCPv4p
Fe1q9Wa9hbBWT/gRyVMw+OEeQcs+yNGiLz9eM0MQttzT0b6EPeYz8+c+HpCkg49hGbyOoPoG5HU6
0IoEOA5w2T3FRpAfZwNhnWn7RovyNcN7c+0ECtOQNce6AZhYIniUzFRK8L3vs+Tw8S5Jn84dpdcv
vaB6Jr9p3ouom65DHLnMp8b9x0tUR6GJhvEmKfG4/pi5jHnm0ks0ihr+iu7Ha3bbNszpKE4Nq0ad
3U7irneMcWM6cbpD25/e6goEtFdPJ7aEAloPYyzYeBJ5SZPvPp5+PKTDbJejluPm42k4pfsArScM
UPVQDAnUrURWgLal3Xw8nfzshG4oRpUiFr7iJ+dU199UaSePvs4kgYRCrqEckke8WYCo1KC5Cdu6
vxds4D5el2np4z8VF8uPv3I6YK4y05tDWeMxE2dI/+oK3iUqyofR0yJamQJjb3XhIx7UcL9JO2wc
9N6PjeyeJtVqL1qWDHcyVrbCqLD5K1IbTk4rlwWuemcc5BJoqSDf5PYsYu8VuYC26d5apNiq2e6p
KTQsM6V2zq0qdvFYMPbIHveunJoXm49l1diEzrnnXeQuwZ1RUiMEDyFjiY8eGJieU5POz9OLsFFE
YQhoQ+Nj3eM7TKKccrsbiSjfm2FzIcgoXkwhCoD0MT9XA8ZaYQwRiguqeImL9t7xkRgGmZjOGsug
Vd2FAHxm7dxX+XShVMGzQQm8LwkXZYVXNnLxzlS/pHGnrHr21OuPdeG/nqrzMvHjwx/vQjYYV8aJ
dVYquTuaAKi6zXq1tBxUx17lXwVSIvieunvTaakpuu7/zdR5LEeuJEv0i2AGLbYFVSjJKmpuYFQN
rTW+/h1w7NnM4vI2RbNLAJmREe7Hx0UyfQgp9QadDI/IN6P7oFDIGolUfy4bphDkBXiusFUCGa9r
NkY5QH/oS0KoPwxSn/2blRZ8R5J/dQoCuMSMsnsbTxgwNihF2e3bQkfNpwPN0ENlOshZSIL9IM1B
tBb9Ue8rcT+30XSSJ6RSpPWu59UsQy+rc+1CWzD3qgKPiCFsBZCcXMMQyExSrtpnPaX3lWAPOsmp
GWAhLGDATwiYtSH3ZjGVz/MEM2bJlgGylTYfQSDCuKXiTUWzOiixNh7HWsMCahbJnQo+W0iLiJqu
O/RFr7yIgHukoSnectCKCnx85Gvq8iaS2+Bg1REDDDfLG0IvrA6m+lwNOUKovib1vNfezfpFw0z+
iVy4dPsuaMtGufXA83ZSuyjf8lq4RkETsakiKJzF3J6MIs0uySJFDqsWPRUZI0Clr9NxCIlrmMla
OVMsZk6NYm9qsui1LOYuKIb1q64hfNMGrJ7rBVeRIUTCrwCFfJSbj3FCuqb8wFAbH/lF42Nt0u8g
7H3B1cun4MHlY1xY0KO2H0lyC66JXDiYG1cvtgJ94B/IZKz/ipYb58xstZOZ5/8yRIFwPLsR9T2l
V6ZU4GhULlLFMmqgQnXnD0ZunMosH/clUKBjKYd4vEIaHHVrXKW0HS5/H9btT2LG7cSFSDCNvnwo
4lj/jmJjT4qERjiaEmbHSfvDMvgLcEJ4jfpxsRO6F3fQPCiAI2mBjdFlAdEMNYhibQCEFgkBt79x
hDiDuj0cjIu8pKs7V2txJ00BnWaiWM9WVEg400b6ucrmQ7CGH8XMfCSIWClmZ9ZAHO4GZfFw0Ug/
iaC85vpQB53C6sBuHTuZtYiXDD7FEbx8StBGWr9YkvjSZVh0ujA+j2lSvWXtVLiFkY6n0URjFY+h
hodYLN5LJNSt2sw/eB2+ABp2z6MIQZI+7niQc2VklWhQZKzgLlLImx/TxIqSlhBsK1pTty4BTEin
6ENGuMehs6pO4ahPj1Kr3DLBqj7gTNByazUZb90oPncRZMLt601mrvD8p58pZrFDmRU+T0jGqlTJ
Punh1s5oJhZLn9TcybD8+c/XOzncJaquXdRUja/5RPs7XUDKyaLwu0xGfEfOvY/JhTiVYfqhtqX8
0ldFclxoVNmg3aSXdu1Fv6/axv37bolY2VHh9u7/vksaClWzLsjHv09jUYMJQNrQ32fYO5HEG/Et
l9rTyHRjT2GlHNu6L7hMC+OQa+w+sa4JwYri7sBVkQeNJqtHI1Y3x2wjn4YwkfxG1qRzhcvZGy02
ke6lW+lR5WKZHKeB1F2cCW1ja3kpuZC1qjudDDEAzINrtQv70xBj9lpkg/NIOIgePNDyuV2i76kz
ph8lzAINAM57ZaHMr8qyOIcAw+CnGIWbjWL5RhThebEg6bSGmZ9mCzMsCaucEaJePtKmVB1DSXNu
6ivW5/BDBfvjhktUHrhurftcK79/31etLWNJX5I7dACK1kVGN08mU5yKwzEuU/koVJLhicYo3RDb
LLjCtPBN4zQdmhXy4vZUxBUrfbsCl8Jjg10SHQ5QjvYWy1UMQLAZjsnYyceKN9RGLfTaClp7mfHm
+TrWlHORdYrfi710UoWo2+OjNI5VKsaBMEN1tFCxBqGhNoekYgGOEUQHglqWR+RN1j4b6+ikLkW1
7zaHWKHAX6yyPn9U2lj1sSeo//n072vd5nNY1e4hLbT80TTiCf8e4Kfok7yY8BHk6XoZrOmhVfry
CZlGgQ8j9UrOQw9DQ5tHWYljWUxb1qUQLEfY+BMdzeMsjPKhn/JsL6yAKYaOtbsV5eWRpg8sOTyP
75I2vme8Er/FNNiWUUFOqscGikKo/5RF8QWzUXpLOosStyuKR9WSRwJOWBmxghkYhkfBF2fOxCjc
tUNiLohQlzG5rGMauvja9Vs4tZGj1dYl2ahtshHXHbQWQrx2FW1P17AKbBFZofhrzZpW9qbFsh9/
5bMC02iNpydsMYwH+fKQRdohnOk7z+zaep+PH7Ulvmud2jIkVszTMlG4A3rKPrp7nVTFQe0sHyt4
l/rEu457znk3KBkWSiN9eAJcsPrA+eIcI2tfnv4+RCp+fAJ2Dry58V5q+2Ynjtl47RVtuEKoH6+6
HMa+roA3+fvaf7/Besp8Y4mgAW8//N9vNK3VuE1vsBwTqkLZHj0ok1jcy6WtnIUH5v19+vdhqRdg
1SypVRWVdyCB6yXWQMtpBCz9fSmTqKgmsNqrxf7QNfM9L+X5nnKExYEdCoe/r5VCP1w25/TfZ0OS
LHdFZhMbBZIa/v7C34cqLY7CpGaXv88EGXctzAFQn2Z46nZ0ui0MDwTa/30om5QUnjpXBLef2uKI
+nmf5fDOkhWMliaPOxqlfYAP7VcadMmFFoD8dMKqvBF6HR5lfyjy3utr7gR1WObdaLa5D7L2RL9+
PyK93WlWtVN6FJMrWDlQu6SGxNdEPMb4QcPqwygdSz2M5cEgsy4c9laaY8FYfQVxhqqj7EKFyl+z
+p9Bi52yfhQ+9QlKrKod65aKXQQ7zOeadktSBADyR46roZ3v5qnTwRZ0/+ByDVTemjnbSfwiCpAi
BFjU5eRmxguBIW46QfgaXsBe25X5bzJ/54wgNCMNyhljBz5W3VWp9xMQI9hxHvrdPH7z+EdyK7Ej
6NKrPNOiwClMUgISyxcD83YOIpWHo4Rvq1x7OpD9Lv+ERVYXP39VC8CqOebE39h6lbPCHBTFVwER
xyGpzriEhAFDf3XuxiMIJxf0pD0Znwgt+fEPy6wwREOJ694jgyFM9xm3hp0kmHTkfYVEXNLfJdK0
o/496gc8priDe8a/7MI80FDa3orWXnm6Ap0QGNRkb+bhnn8rzhcYZoDdMK6BEYkkpleqM0DTYj5L
/5Mlj2aNaJ7r9q4rD+Lkk/2xk6XX0nKMFbYrb9RgWnZk/qPU2cnib6HcmzyygTCABKJPVH4vyZfe
MCZNvoqi8VtMK4ByMw1o2/yg8MZo8mDHnJ3z+R4KKWGDh3z6mLrUHlKBOJcFYIyOQzpzivBDTMbd
sF0AdK0GBQzet8LZ0Wo439oZr9mCy7OxflDkV4Jf8kvXVf4XNeWvKSobNuNp7Ffk9oj9hcadQA9G
8Us7fkdI+vX3tElIx3tSJdnNGJ4yI9/1NQHc4Zu+MZsAj9WQZLWFwdFuDCVnu9xG8Dd91lgMqnZZ
t1fT09h8r6038AoyH1yCUXcgfpg/cu/MX2njiqRzMBoixUDEluLVk5cz564xhtrATEpk7sAisIuo
8j/9MQkPOlY3AX6g3VaHtXLkFKPWjqYoFodOZbTWz9h8oxcmXGd6OrgI1R9musMYeEzEU6t+UeRA
4jkjr4rtpg2kghk91t8dSWl2xhCyO7SFH6veWrnJ6JpPSoTZYq+Z3jK6LSdL2a1pzNPlaA7Cq0yI
WvGS5ldsoau6734FTWWLsCvYDeqDUnOC9zrjRR/2BiTfCRCCI8XMKI+cyxr5UdVPKkx7ds4BwqTd
Nv5aBiAeK5n8oV3fsAv5VmqLgDIUzoL7jBSyRkV6iaH4bA7niUwiWUDKbEwp2Dz9J6ymcu8CuMxs
DaLgcLRMF2qRMu8JFqCPrOTYG+wmduXFE7KD2Ny6FriaPYJE1Xa8EITtmJhPNQ54dAfddHEt69WS
npqWWI0HRTqM/2QwEm3ALQG2GYGETJFBomF1bYSDLOCDvpaNPY+f9Zas1tyi2BHVe9Scm/VhbVo6
QvuVbbd5k1na4hdFu/ULbyEuh+4KvLA03xuBA5ujXEZjg8RrC73/5EkIQyd8WiWuLunZiL0k9Ykz
trQDKRM7HdoGGxe0BLvs7DQHvMUlYqII2OvzAf4eAFssGpzOSM6wkmsn/BOVR1W442TZRWaD6x+c
u5+da3FXC8ek/uxrXkAaBUjoLY8AcCY6uy06xnhopV2U0hoAv7EjU0PD+valx3sWYqY025Xc+iz5
+G/WxoclRQMEH51iHUOiCMbpxG1FodSRpGnwchMwTbNjZtWkY0Vjlli6Z8DNztywj1BMkBaXdv4M
U0jO3FKwS/E+sPX0ZEFW4OzgQDOrL7MrOVL0fvX4YG34Qx+4oTwFuvqok6OniXe1+xjEt2nxaWL1
40M8Eo7nkaJm19impn/6cCWMhsNymPlmFAzK0dKvSe70sk2uAfnwDkC1tbxxymPFH+t9PD+0Wk/n
ND/Sw3GauQStRr/UpozcReISH1sem5eSoZjBuHguoPHFtjgxUCB4BvraXvsY04NQOl2Dw83dJgq1
DTCBeTIXB65ZfoS4pHT65t6FMENeiZUemt4XFI9TA+sBJkFgqVG0TysG+rsu3MvlSaQTPHpmaTeE
IlVeHtc7g3Z2L5EpxQ/DwuGGZlgHwiu0o8jero/0O31kR/mqMu4sLlh4mvaabtfR2u8Uda91NumZ
w8xaIToFmKz6c11OuBv9uQeOtk+mPRNx9b1vHmdSJskOZbGCac6jl9xxp1jOMvs82rRjYHdcMGWY
lF+9oJL9aXbXKdyJFu4tc9l3NVxnKcLEtDBJj2+4Da3TuIjamX0RhuTE44Gu1awHJYoql6gTP7QK
QqYtEdZINm0LpaMWXt90G6hPIwfFkBy6lMC+CDKOohdVvIhdtV1TVtA2nGsJ/gjUlEFGMYz0a0qd
hFCTqEFmdrv5rKyrciwNbuo5eeyaJj6kcJBk+mvHvKu/rKhPPUMgwQveARj6OQayqF+b2UqP+MPp
RSg4gTUD6TvtRQ4gFdfH/B2Z8cHgqEwRAe9GV4/z/NSPeDUn2M9L11fAk70swley7UfJOh9RKUOr
aLkNE3vWpL3Rv2hsp3mhBkC1PVjuD8xOsdMy/qCQh2VtW58VepuDuYbVQctMl62AbZckkC8SbK+r
1X5Ua3TeNlTcmfQWqNCGpcjcSQcNo5UPQtO1h78P9Ne+5sJ8gewOPQVm5hFGdKJxqARjAC97qi+K
oamIdddDwV6H8cuuOWMr4udaxYOdUkrlE3kcC9QSNlmyMo5m/xTDjSvZx7noQ4NlRxotv+buEjrV
buHwhoJ4YEa201xNBZykrDtTm8HEeVL4Fm791t3I10K8/ezVRTWS0rjrozhQ5CIIKajGBLJaNujE
gVjKmyYOy0E1ja+5OgjrTYqfetGmIqjAeJCyt5VuaD9A5rqKsSOyYR+5YZx+Jutox2sBGO9kwrIB
gsFSPDiSKvJ8QhpOI1OC/lOhBehAPZVRqjDSyktbCrWflc6qECw03lqelhG5kfCDsI1iiXQK01NM
Yafxn5XHgYiJMZwGSqYX0r22DkuV7YecfCZtSC7qA78bNDckbuvQ6pIvaAdRqrhBh185lo64XUj7
rY9T2+3Xch/pEaqW30UPXwwzPU0yNBiJHwmf/v7YLPmJNvwJagwbGS5sReyCRl8fRukZY/WdwKf3
RG/fc/4/Dvp1WN5IG3g2f1DOPZEr+tno3MWzuBOSJ5kY5hsBRVFQofwiwJDYJu27bciozpnoSzFL
bMlTRveSsH6EIjcI+EJtWW2i7NyFF8YqezvvkT/IdJ9M8WeSE8M1mXHD59Ucluk6w18Zaq3JCe4B
U21JFDDBZVPBi6sRJA6uvAcapB86ynyUmrt46qgoU+oHHK8CMM8UdYIae/By9YB1b4rnl1Ef5pce
sTvAoAFc+DQe2vCp6kIWwWbA4h7VEko9flqVyy+sqVCd5cVFu8w8wM2I9BMuBE9v9/OuEy70HYXs
FE2s0t2+Eq8mYiKGNxbjh6dIR3YH0NMK+GtM8ncbAVOhWYP/cYVp05QkjBKBas2NM2XTXkuKXUmW
kYIwHm8z6pCjkZROSTNd6/x0vmj6SzIUzPIeO9GVQk/MFnJ1/rXSa9wiXONawJQYiT4SKWoCR2//
NfETQjB7IUKrG6C0TcsBrIS3JLrPLV+d48fK5jy3g5DC5e4onMcTVjCwXLQ63uJq31d70kLZVwwS
bCeoyHDDqKvFt0RzJAUDqZcODzL4Du4uA6yxY/6Q/2A1PumM0eTy52qC6+HA1BQAJVrqVTA9XP/k
JkD+QYoGqnyfb+yNdckcE0yd3ea/k2aHpQeGFRocsXkmwZs8ypjyeis/2bjyxs0mqjcnoqDizV+5
NS9Ce8GyzORdsKmNhYpJoxPKx4Y6MMNcTcyWN1dOOAYgqtf5hXJ2Dh3iU2FgYkrWaU5FaevxREwv
icDiHCSM4OVKz5TMDpcrgr8X/bL7891WXHbz6qD5TA7JjWdqKHvuA1PycvNmNa+ydFxUB85KOAH+
2DeDk5BtbrjEB7WiZXfpS2ESR3Lppj10GRXguHDvVCeFTkK1118NSqCmv2oZwQB7y7iRFcq9dBLH
MxgicA1V5fWmt+ZvcBVoLkmCw70Oa2MS3UHxEYGYq49DoOxowziaBirFT6KDyivQ2TxfIseVxENA
2EX7aAzUJ6j5vnLp96hFftbjfDTu6gMjie1N8kWwbTGcl3xO59ME31dB25K70tKI/qhmh5oWa0tM
XV7GLj2hm6rxVo2weemYxrsYPOZ8ZHqtlP8uMGvnrZZ+KqufXhcDgbifVEx5O+hAlVUz88SIz6hp
Mtm9rvjI/9Ag9aPkyJZ57iXTY/KZAfx50Mjn6b9C8zMzfUk6oPGQI0curi0RPSkzUSSYLphelnBA
Dpx0QuqzLD2JsEprck9e+hSN7ZWSVdeBNJ3W7hWKjkufuNk66ZeiMGylOAv6WcxeerXnzEp04Xoy
l0MFkVyyh+Q3Ns4lTA94Itk1Td9HcWTx8ShFFVoTDRJTjivd8/bqpdDrMEL77fCYrE+DHJByCT+f
7KrmniBgICsF0PFl5oXs24Pc3Iv+2bIIzc0dA9xgxN1vfYwhiVTN3epfo+6BLdldtb36OyTUgRjV
st92yMjI9crEn3U/2nh/1USL+FcQnpA47mMUjwKRQbcu/9FJtl/Wp4JWQrYbYJFCdoyDUCyoPkmv
kr9FPN/xqu+GlVpQ3kvcrrXiKuEt5DUN5Td5eZ8flw5mOnwNKmXLs0ZGZEcFaGq7JTPca+sj5lln
5UHQ/bVg1/8iJBFtNBCLDXOu7JiYjaJTiYeo/Da21y0YRpDNDyDNQD0+yTwDVUycQr4mtIPIEfjP
70IW4AzY65NbRrHAVc9GrzZHiaNJ+45Q3pT2YrGfYP2F3wW5bpTaaX7n4QkF8QY+f144gIw4sza5
i7Q3da9VuC+5/CaHgXxZehxIalIHzE9Jd5fcjSynHblndI567hxfuoHwpPWYZp7S+cr01soXRVrs
KbKA7fmN/o4Ays4HZM0+0T2NzMKZwWg7MDZmN4fyJEo7qX4z54BMeIXZI1ndJYbrYdOdEs9xYRar
eQs9NCNWDM+g0umNZXEjXgaBaCBzuNR9apHMxHrYkhNhJjCMCm15lwgD9QmVZbceFK98R8UEFKDT
VnsuCptao3WlRGi4QEwIk1Cpgk7uaC9BTBmghYDBMQgW5l03Q0+vfs1ZOS0JVV2vpvO5bkTX6uEm
F8BM3TUvb1W9ITkE8V2uJ38pXctYvUbRA20UroUJYLEMwJuBvurFh5KO8TSqjzIzNSA0DL4EI32b
xlZ9Hc0swM//k+SMAEt1mek7M73rZMoz8EaTRsB8WA5fqfavDcwlDZI1exn06sdKCzocg0cI8KFa
InfJ4tuC9qWe2hddJrtMVCS6SIx2SuIpWppSEUk+sNO9fF6APbVkWfkY6RjazfSL5r/////nlXKI
aYuoT9sXOoshXcKao5JKvLXcYzuqOHHKc3gSMEhgDbiOaKrcNDqG3E2VYtJyqbfG2RCHTN3JBZ2s
i9oKQAlJcSoMTwiB4IrLW030UrQq3va97WeaUj4O+b65UJhbcbGr1RNFU2+SdM8FtLd2ghLToCCp
kqKBOPFddg9NDmrPUr41Fx5kc8uoemegNcyfIcyVarzHHBhRePojYpLs1ONIJCs07LxRWMhyo/ce
3ZjgMiV/20CeqnQ2TRHeKRVL9tw0D0r4rDGNyndc9tYOfNKzAbCzfSIMoGseJl7YhcpndZvhpPQc
hS+r9BDmhzh/1hKAcaSe8pxV2R/FC8YMmzIptvZJc+FnIuEi6PfFVbxGeOyFa6X4c3MNyTFrdl3k
KdFxNHgRSzbhcZdHD7HoyTN8oANR2JN0Nd5U/N55QKvpzg+x9DDa4bSYtA+xdur7QKyPVvdUcrcS
f5CfzMgTAedHDeJtRNk3YEHww3q2nDaCThMGI6c18XVJzqLuVdOXjGFgVnbDnZxNUQrKxC3ygDz1
sP/Opi+pD+buJnaEYJ/18Yt8emUmRvxSKrD/PIDg+hZQi9iHqjQM9MrvTTYR+WEFRVUcTOkjHg9D
+1ta+4XfzQPk8UpAHnfwTCsa6wKcbY8/NPeucrOjGL+lRNJI6bATE/ulDLAL3GK9/GeYgy8X9QNx
2t9dAkBqGvZxYRIBSB3dVd/1yItp0s37+5CXZqBa49skh55c17+Twio8cKP0NSNzYX6sVvOYdtM3
RgK6AZP0ivhlPyJzUaNtsEzIPeLSZS+u4JVHqeCsYYy+mbRvI6OgTuh/VDk6IP+Bu5UbZL0uVF+q
eW9b8oxIsN8lISGXEwkYgRRrz7k18jeE5Ir4BEoW+Tuxki2Bpu+TxZrBRESrrxP8zLfcmX/uGi2N
GaRxd4iV2bE65UDOxErfsOU1mMf3NCPteUxBmRFgOpQdEQXR+NSoky9E1r4UQ81WK8cc4ouqqJmz
6L3AEIRTSi5V934MbcmC3I68wa1TeQiqmaOKRKIVamfdBFVXnAdN++4QPppoBpyuLO6aKdVuYxhA
ITpSKIWJvbed9HeVkDw1m7uXxCr0A3HksJWAEUZW27zh/P6lAtiPRBuclzJj509EOPNUsihiyPVK
j5peD4+0OVjB+a0VxSjKOR2JGBct1Lp3FTQa82p6Zl0ouSUyl3F+bDqUuZYmPE6RwgnkKG5dZpna
POfEfOg6mqVyQkAiCg2qakSej6RX/5tTSjfS+6qMOF0R3jNWrlq4ky9Q3VCIkOluHC20aBc1X6qz
uWn0dqXxg9U/vObCczmp1bVDSzNjJSOBsPTIMUKIM+T/4imCYLVSVhil4ZFbyvFRgjywrInAKC5F
msHUsE+IZ9fCClB1mS9uhpbK7lROM2OxhdaC56Oljw5voVVJarFXRPUnQR1IE0T2VGnA1N7DREFK
LokfDXI80EmSY4kde/T0t4Mm5AkzJ2DIYSwD4yHu/ETOH0SV7YT0pFa1PFXH9NVAFpdYGnGY+HMo
7zNOHlkOcFvxzZe1SQI1e0RNzIK/n7TSYZx+shqaGGX3OrH9qMOXbDKV1StO7ax3aTXd41Sno5hq
3EsQ9s0m6BXzDFkgG0brEBqR0y9NeUgYdJ86QPxHVImaAp5u0NgP4/4sLEboLIQUAsy07l0Whp6K
uvMoCX0SbGEei8gv+vug9OOpFzXRV6HwoQpQ3LnOrnI7Sv6KgPCEPEHYD3XEkVkmXqSgAxtrly5Z
6v0SQtZcrRnLSg9zE91k4RSx/Fy3eF971ZMFpHKEDEHQ/fswDq9qFlU+TrOzPCrwXHHy/M8HY4o6
pm1V7rZbW+y/H+Skpzf79/n//DFeJyQqPGGAVIWrVHB7DC4hePgtu1EH1GXcWmq5wqEdQnBWf8lq
+bPRWNq4l/aDZRxmaarPvVwrQdT3T1LWLC9ppCA6nbr3vswieyiXCcy4UHhRYdXvawaQkWHZQ0w8
X6KQJ2wezL5cnCxvW8cgbxba0Rhk9LKXfFECs6x8Ic0LDkByCOgsX1NP6q3xJMI4OrUp+6o4QkAL
leQdpRL6pJBhxDiGD2HPTVitFnlx9EZgVB3Md6Go1OMgdgUGvx0epfJ9xqES8AkDaRfPJ5kJsjgT
E8MYch0vRfyYNEO5y7fZuwjZcxfTqh6UAZSfVjzmRVYeh46uDsknBueRxotkTb/3SBZ2JBjCJzTn
eZclpuXMgho5IcNyI5MPSd7QOCjqmDa4etABIzj9PJxWdLm0caQLOYLjUW6k+5Toz01KX0xkMl/K
GlntMFiEVIYtNde8aFbvJUL9VkkmsKsQ4vuUCcml70kjlFbV1qNq8eeFxpA409YyJ6t3RpUM2Zos
VKZcRtAM1XLMy9w1+zS+MF48NWQC4AAtobnU9ZEM6HdprAYvxWVK6gh6WbWvBrcPCRWTyck5NJdR
q926oezpDM6f2gk7KwMphIa0XRYIvrO+7r28LTe9e+MUaJU5GxUpY4nxUaK9Bw4CCuIqw7ZjwoUR
pyAAU/kWJE30uorBn9HpRyHkrNWR9o7KUQmGxoocM4Ukq+rm9yx8sRINblmP9ySJOLVqE3tl+UPn
VDqoozncZmjofjeIH2QanPDbJMfRkj8Ga2z2vUjPqxpBtfZLSjZuXN+NIVdu05xKl1Bd6DPMTFSU
9qw0RezVJTiSgljFetaRCsyNepjS5bvp4/nWWt18S9i7g4ogW8Kg1flWka9aWxRWYkbrYporznV6
7yy11Ln1tY1iD9mreUOIZt5SgP8cDrOEIxUb99B5KiAnH4JgaxeYaB1dMwc3SarmqCjri/CVrkO/
Zfx6oaL8WDyK2HxYVI18RqYDIYYlTqOWrZefYK25ygVACczLSuspxQ4pRv+0lfTMnLFUxHAnNR1B
RFKjXcr8SVFhRbH6xMVtiYKsme15PTXTGb3TTiTPYkum06nxVIYT4D+Hke7irOSORimQkNGDPvBY
J1fU9jsDLGI9lF7DlHUp7nm6egV0JN71HQG1XfMWL6yX+67LXbUJFvLjUM1N7NfdQZS3nqLqJdTW
mJEdBSFze2/L/cKloTJ+RhGGcWiSHZUL2nyMtbeFIZUKNaYBziZw8ouvvKA0SyReN1qGtEtzGj2D
fNRLDR7lkRCCgFW0XE5EZtlyuzjVOYUu2DwnzN96/dPMCoiwTYJTaHoaM9nylGpDg4Kqr18X0KOE
4ljpWy3vSf3alfNHmR408ZlFbSQ527zINEayR/T6NhbfjQxpRPKOfwc04CWmSaAd5vIF2L4jZf+S
6TXhoMP/yBcivlZ0p8hNFgC1z3n2anbumAZCEkT6VyrdhvSU9L4sn6Q03MlgKgWGTOYzSSRA/W21
QCWBnLd6EieSQsixxC+5M+SnMX0taiRBrwl5beCcdQL0SAl3aulWNbAuH1vrYjA4z3D1ruHgZEGn
EoIulY6WBAXFfwgu3YhNb2wHu5WRdE2cKRhPfsZ06TcIHgPjMAMYGNtdxen0wuTcdAoq20Ext4Hp
ICFRaI8bAngK7z3NTou2KSPKylskr+dANzCecnLGVVw8s1MfSa/qhmrH6qMB0RWTl/BU8Rea6RbS
KJVJPBjR+R1byRXCrN1LOhvGAjavJ/TA0PprNDFvLEpfWYghFZFuuAp0PRCDDnRTmElQ6NRmj8SZ
c9xDJ/iEAjH5o303MO6OI3Kch7NI56zXQE8L9yFC25cd6Tuly78Ow0denvOkqpzCCEY44636NhOM
Q1ylgrBkariqi9lXDERC29DAGn7DjuSusnMN+Vnhd+aTN24Gor4NOhP9v3wR2bC7GPA3eLLMl0vC
ayfEJfUrwAoOVCnJR7zEFUHO8UPO8JB7bbsWm4TKsVF5JXi/4+tCk5HtVOohi0+PkblPB7it6zUX
z0V47aj+Q/k3HNBCAJU3ZicRHzrAhhzbF08i80RCTGEmp6VzuVhC+ZuSfhrO+Dp2bS6c4uESDU6t
tQhgz6D02aQt34goU8F1r91dNc1zQwAWgT0gjfflPB1UrhWklxkmbiZJDGewosH4OjJfGGnK6CoB
zx0tOPouMv0gdP2sQsl+XvYzsdljy3su/dPFf82oHOh7xrh6JprnLSDorJSpe+hwJa9LhJ6BABVx
43xw9QsFgd1kwGgTYGHGGfXZgBu+mP72Q8gPIvlXqlALNF8TQ7qobpzNfbmJX+YZjZDLVgIHO6J5
xMNCUWUQVb5Nn9U6Rh070ojxeka6MksjHa1M5dIYbqWBwO48kU/SHcY14FbNlA3PaqcSuVqafurL
H6v8ThraztKvsMFOrAdUNhvgX9eJ1IHfEj9bpeKalJrKjvQj4El2xXNKYhO+bGSXy4c0yITu3Gbt
DXtp0DOhBZiPhRIZGsfyTdS6b7tTGunsCTUJvBETYLyq6sFKtmV43omShlwxQwXzkZFIo4WEplwU
5Zr172TNwFV2Dan+Uma82nwaDWfSwTq8/dCTgUbuqjr3Ca4z0B/9H0fntdwqloXhJ6KKHG4lJJRQ
TvYN5XTIOfP0/dE309Nnpo5tGfZe649qlQKp4l6kFqRSPkXpIFALOcXExgZuSFMYn/vkeyvS4BcB
ORWE71sqTbTsQdSKBNN8TAMlyaRaSgXNvDLp+spzoLtRru58txLlD1ZH0XxzjZKXNG3lgQZFmJr8
WG4D75hJMCwk+VbvyHdN49HBu7HZ05UkV6v5W4lcFOBKeAl9tjkyfi9pt+UAijSXcpwyuwbmRR52
o/VEtTFVN01zS/WFOkZsUK2THJ5v835rxdKixLkeDSGCAyfUz2a+ruJ7xb+H8X5uDSh2AeZT1S6m
a1bdwj94iCkyj13DFSKtZXFf8ymhvRN6PqF97v363jVusQVuzOAc9CN4u1uH+7ixM/1ScT/AsgbI
v3ZV4dCkwUwe/5vSfYuywVhbipMjS5uiG2ElZrPUrV09HnHJ19WmLF06MPXGUed5kqdjT0w1T1NZ
7wzhEEm7WPprsqM8ABL9Bd4rNDZIa8D2Zc/ta9KJUF08huL3aI4vxTsGw0OraOr4iApaIZxG31et
spDyYNF6rk+Cdv3uOnjNZ6bhitzwxINIgEcfEBz56bXsLnJLT0Z4Drt7UKwyGaKhdTPNDaW9xC+9
+43pKzaHtyJvoGI7NFOZcYk82nO2/KSe8CMRJ5yWn2iYMg64+Zj30Ttgs2TIpXGgomXwK156CjKe
9hnMFMKeTxiWv1NOZnsfst2g31vrKnQ/onzsFWoE3Uilxoz5s0D85MriWlPdbs4EKcHbGGBmBmu2
9S2hznxzNSrMRN26F30UNCfF/yBWVsatTMLWrMcQ0m1MsY91VTJIToyADpuhkW4qY532MWfaJUgd
/DBKhees4He0bY1tX27rtOPNPqXygYw0QHaWqBh0wZP/lS3f1yaXn5561XIcRrQ6b4X6QJMMhkDg
wa1IREPpHrRsT9WH1D2GMsc6TmpEDAAPq+29JFjkauvRLtjL/8iarocX6ouggSzYNhqVOOL8tET5
UVDp4gofQ7xrMphQdRmbIzfpBkXraDz6/iWrzG9bWSfp1VV1ZrZVx+RCwlde78xhrc4/H/iebmcj
E8Hdo1lCunT1Ia02VEmlAtLCnUhkuumYhkN0zgKL3yJErJWdx3qnHYmWWVRzEwPE6iYRUWScJT5A
3W6NBwoxSjCVaKdLh6j6LnjIhHWxwqkzfJbZKbVcUzoE3tlQgRtXtXwYwhch8uTOH0ZjO6AGXM41
nAXWMtxrXHDavrJecfQJXdXq3woNLCFr4Y3POqL/czwW0yayjkH3RVclhV6j/I9DZ6j5FV0TOhVJ
7ZGLu8jvwTun5bZMPxJtXxdcj8u83ZbhsUXjo0TvSnViqnij8WpUe0qvCfnPEZQFJy7oJDxFykmq
9ogUxn7nHdBvWXRxJbEbQg5qO2X4DvpPlLkoVvlbkVeMA3X1m9qnKHOlGUdRf1iIigxauzai/FuH
n3wKSA19anGNrZ6eQuGzLdy0ccRTJToEH476A/3vhD5T0D9a61firVBnpRPYWx0eKTBjZz16+mqq
j6l8q4J5XH41tMVL+z58wg0syvTKH0n6xVql5LdbwanSL6HxFGaYi4XOO5NUzNQbc7FyvTCYapPr
hSbloRKQ6JYWxpjlqVRoNLmQN9Jbp0q+zzlIEcaebK9RAw3DKB/4ScN2mU8IeOqDZ+2U8JXUV5Rd
dfCga2bML1X8LxhOXXCSxu9ByHFYI87snpgplzqF8IiwYvyO5Kija9Sp/4qeauSYGRMjLZzxfUgu
5FLL/R3GVlFBjH1kYo9EeXC218O97t25oKESr3n1yIa/0r9xyENTlngBtFtG0XX1KNQU2olksYw6
lVBj0+ZrUdYbhI7m2XeEgjnZDuWn3rpq1axxri3KNkXudjKhnQMuwqMJSuFF0BT5Vhx3mfqILXNZ
ResKfKSF82aKRGSbwFU3ypiuUDDOcl4v540mcFq8Z1wvwyk3T/yei8lNoo0wrJg9huhGbhVyLTo/
hHKtWruJcqYpeDHVFEgHjC9RQv5srRDnFMKBx7hv3IJZpqf5oPnItWVL4PLIAs2zYDzD7DHrYeN/
HFkRX+8tINH1gkMBwZTuRRy943nIjiwKRbSJGT/UvTVkCwqQJuSd5rFOP3zzi4uHg9EwXzmjG9cR
KlsksHJ3G5I/xTpzlJQKd9wCUKWhNhNNsiw+W77PutxOojOCAXSvqf+cjxPD8WGmrTNfniu/Va85
R4v0bKq10aHrzM+ML5eMk64Qzn30qSfLgBIJmeqcUPkXI6cPVjx5nKqqBMUjXbz6rfI/BtraRBFE
61AkMazNRIg7cQgWd4pfunALDIhA0IC+5gn0Vj57GL2v6yK6jMUnAEUEVRD+dGgf0mtT7/toX1gf
lrQyAKWHizD8ol+Y+j8/3ieVI/oAV4hlFfbtId9YmWSv+wiRouLhxi86xmSRU1BNB4vQrR40WdrT
ffkwVEct/Wshw7h7wSmvwu+ML4yfBtCTyJAFEYDG6BEr3a27MeKwmTZjihmpMPcacgl+ArFRdlZQ
r1PkTL1XO2H9aaTBKxJQK5qS73hQPJgN3lLT6eA7X7ONTbISt0nhMHm9YgS5ZmAsJ9PEUWfx1ioI
Rq/VPA2n5jJEwKonyrJFUA5qCeSAfGhuqfrqiLecKkTdFPZUFilkLXhVUXoXw9RQSAv5TlJDEV62
qHmlQyfuPtQmCu1mp4Hix7U9iR9SuO154mk1r1emGCxLY3uI6ms1uQjmWIhV41FVi2rkIpc+OunO
IS/Sd54/Ox7p3HNQvXU7U98UqRP2Nyj9qmIBXaBNjkDHxBVYi7hFJ5s1f+iliQFrlVnu0rPfhnuj
/UPgS0HuEsAyQwzYfiT5pm1O+tkar0hesDtX6IPNC4Kenh07MoujYJXNPklm5bM6MPxsocq7Jl1o
4aVUfmj0LPCASPRqiOVGJ4gN4ra06F3IjvU7p5BTt/Vb393IIKQ1BSznpwpOCkL/Wtzn/VIjKaZC
FJcdivE6lTcFrzRDdY2oJ6P/i+5H5n26hgHL+U9m/BBhXujGcKcvqbxZsjGP//xLlbgCzV6EUYnG
IW1IgDoW9b7A3KqGZ2O8auO1KHYjMlceV48NrnggFhaEPalirI56jDmFqsUmH9G/QhRkEmlOedY1
LMgzlaaw0OSInmslfOJPwwEs3bm7kIYb0Y7FtVjOOrbSNhBzat9qsFdbQuf2RroFuCujo6bCGnzq
Hb31G1meA/ZnoXo87CZKfzFuwZt9WCry4t9ORRVJbADoStUfOiy+6ZLx2ODEnFyqxaF2Wa7XeBjU
EG7GGeRNgsWZfDfkx0jTzLVndy+lLT6iZHqIBnLDLhMIa82wLo8MhEj60NLlZ0ytKs0HeYMpyyNY
4AT+z8ljjkdmpIHnqn9lIiTXHs17RCuLtbOGE5NV3xBh/5eZtxnAirK/jGqwZgZq8jMB/k1z6KuL
lf0bE/DDz2pmRWEq7lL1002nRkBHv04ShjVnUi7JAPZzMIqjVC4VEQEUfOdZN35K9WD9w+HOn+GS
7KYVR00xGHidEPysvdYx622croMU9dVJ9B18zprABX7rmfHlu9y/0Kh6JbqONUhd3N8CiQbWewkM
Lr86ZoDYNdlm58Zc0Ohf3gXL01YeYliSdQhSIs1O6ONfsaMHRyuNJZJW2tu6x1ytxcwy25i1H7V+
ezUSh5s0fqbRg2TRhVq6BMZFARB6sCJNrGN1/ULXXUmXiXlF27Ou8Anqw7ETHWbC9mMW1OLFXRYa
a8aw/hkkha5a1gWc3rskO2YehQvVoe5eLcRVFm0GnAgjVsRTLf2jtj3JIGyrrcCfyh+peLa6L396
DcOj0O6zqDm+SrnjNdvJWsU/urZtgm2obcxoTUgP0oks3ORcZeGmKlHOb7XyQON0aTjJaBNs0rBJ
I2D0tnmzpekqPDcijUWv1HuAukfqhxwfrPaqWo5cfJA4FciObmwS4dzQvlbQCnOsPZd2SoOguISC
p5Vk3DAPYQWi1Wi23MRrMT34HLAoRORigQ1U0m1huI7yi6FyKJxUWudDAQ0JJbxs8DOIKz88A8Or
rTuoDjeHodI9yd6FF2WLFHUMn/CgtKtow2/mhXQJ8/iPQcThYxiP1NMpDevIIyg9G4R6cLOYhdLn
rslssXaN4kqWBLtyBomGKpa5OxP9daHSCUdUUzXRWv80ApnVz0OUaOJsw9PFYe0VnE2gqPe4vRBn
hz/BeBpaulwhMFnKE9lY2m+rIPVfmJQnVcXNM4GFwcB8q6NJMd8Yer9iCFKil2xBbyLiWFA1maWs
TUct33mNuUgNvK4aVdQkRTuoxlUOYyQdFDEYEuk9HuwhERTS2FJFuQdxFTFiBeJD/E0p+oFFri6m
0LBgUy4k/vME1QEPmb8UEr+mCim77Gggccmd4Bsgko6muHALQBZI9xJ82pRZYzH3+uEnUx0EeNcs
7tPcQ4XmUK3ApbhGLb5vMa9tZhDT/6L0tte/i+yXFD/aYTALqRxFODe8DvRi5cdO8RQMpCAK8QYL
QzQoCJQxZ5Cug+RmzeVdQ+2ylfEic/fYSf4jcLvAEi0ExFnCn2/FNpFfq5JK7BkMq61Ti5OiOIqV
W1EJmWJmLc6Th/nsGKlOZZ2Zh3rTqUR3QDlLi3mPR1cGNB6JKPP1awmOM8LG6f24lLgwZbNe64qO
LJTBhBctiQna4p/eMFCyRa6myNiKCKXk2OVz73VhWXN84BzZlQKffuvZIk6gGo0s81nxLFuU32dc
1Etsw0iwjpYx61EnZOU5H85a5v2KhLcm+etJIuqte7bdpRzfE4ZaIrcj7W0UPzEV8v2rBMcjGdEO
xu8sdkvansq3mFzpUReA/3gAnZxIyMpnR7vp6WMki2opDf3Bi4UtrrF9xjnBTYDU0gKKr0DmjPLb
ozluEI0VCqhFLO071U1GOUV0i7cKCcAoFXYffpbwrDKPA5hUbqwS824RnoQ6LeCuZXRUnQJh2QLE
PVR/zWqjp+KKvjFaLNmQ1DsagQJGPHAyLAlJ4RQlLuJ9U57L8EvjUMD/wtTPNN1QdFzeOKM9ZJ0B
onqaG6JViWbSmV9xFimEeQYVheYC2+Zoo/MIFCcEUYoFu1HeMWo70jzXSVhuwig6knnKQ/3h40Rb
kqq0oJth9pV0G1RtELvVhv8+5/WsC6aTwABOqVaNhQ3Mb1bhR5e+OuQfXus54xCtIGSWQdbYABad
vpd7/abXwaEE6GzBP8DBgU59SmcrnmD67LvmYMSbrDwOyWbQeUAeenln0d7i++K8LMoz1AMGHMAR
r2Pux/hDzU9t/gjprZ+9aoa1kUA9Cs1YjWK0ThoiPup1r+OiRkRk9N9mKth5czcmBQ483apljSrN
g/XdiHYovSpzRCnfrVrrc4pNW9IJUoJWYhUa8SJq+Xc3eK6Re2uKOrDQIW4uK8yuA5YqGuvJ3hyZ
E3hsR+tXNfRbV/fM/X69HUIMmXmHcY/0k7YLH0Ew4KMTV0kdfGqqbKcoZ2WUU7n3I8OVF9rFU5NV
QdWjj0qMwpSVhLSsk9yUd41Qhm1KaZpiUgx8NypvnaOayNB8adaWv1jpFFruxHLboUYaNNywavDV
40SZqFnWZdyOKNbmb22KSWG51fpk68yMJtVehLza7Ekg1zHDEQztEN6lTFp2TLaMbclMMqKXpP9N
iEjho1gVA4IvKPbsw6gtwZY6byGonsu4pfT8blp1TbPbkG0Vzv9U8PfQDYLJqo9AXCS32JD2dSPu
RlXgvKYsJ38mIN0tixrFHXZQ/YhigYmEFML8KPmYMk1Km3pt05qkDNKW2CBkCFFsq/lsCUA0k4ZM
hQwJyqOoRzuAvRTzN30TvRGdu/anNdBcsgqMBgJAWndl5neLtp6FSj+5LjZ7Tkge85+m4HMsHCa7
OtbulTCumkYhp0TeqjKnlMfCOiAgn5G2urMWZf0GSqpkmugbaQHEJs14/HCsRXmRMjjW8yuJoahn
YwJvzv7IpVgYw7dZ18tS9M5WW4Cy1WjWPzXyvrSW5nF1NnRY1DXlNYprg1IrONMOS2Wnrg5UlS4Q
2SucSJV5m/1gfRLZM6saBuKy0cwboWjTMt82VsvnZweozbJh5cUfI7qNur7gINlYeGoV2H7KXH0l
+SCzzB2hMUsb6b7gn6b+oBH0Bk26MBJgUnhXDYO02b2irnGyf/TyLlN9sDuDIyPE9N+GeFyFC/V1
a1H7MzSF9LhrlA8qBGCHFuxWdMm1goEU2+DQQ5jIcJhwVJBeHpe+XJ1M6VbsucHC3OTXVPHE72QF
2yJ6gFzRz0OdOzXaYc/7jHwiCnGPxkYAmXAWapxb/S4izdK2okhaNkhts4hXy+jRv2upzubGt+bV
FJ/x43qNq4/HBKly0pNi0usO+DjREmi3RaeEGlDATPP4WTTInKXANRCcRPOdZrlEJS86mXotJJGy
pcIbfSbM9UFsLdHNppxlDAsLTetXdEISXImfVKLYERdyvO2oaJjF6L6BRKZIrWTTi3q2sCzlm/BM
e6a1ZpwHldCXB+oa9dyoGH396Ivc43hNEocPDnOZfxXlbCADGa3eIu3AmrYXqJ5pHqB7nIsGBh8z
qw/qb1ATysnWy4wu7hQZqWZsItnMFdgi0+tslK5/dcFpr9A2h/jRW+OyA8YKbBrOhGX0ZeLTzU9V
H68SYVUJL4XpJeJiUKGjyEeDBDeqgybu6O1NlFOlGIs/DE+2qBHxp0njGTWbQKbZkrDygowCNMYL
BuaseVr1SERitVDrO3ngVffdGz/GdGrR1/bItNNgb/rfItdhkrzSyo20nJ1RiFBxVbfEgELwyXcm
HEqUbbA5qAqqNlLBlb3dUuV2tJhHyBUmpsDgnlVclU7EZMq/Y8oRlwQjZ+QSaacyw/mOsyIr0QVr
RFEY3/NODkZlpRDiraP1HOwsVOgDuJfTXd/yDTFVhgT3mDQtt2/0iAJ2T+Ae1OLVcug+616gcjNY
sB8z/6kM5aiRkLEec/VbpLVYVsnM4uO2+mkhm8J6INTGm806zhRNno1ayKaam6DP0KZVd0lbpki6
GSd+aDj8FSnmhagnDSfX2SjBDNlORHi1GD8n4efofUniL+xG7PsrYWxby0TwGSUSF38UO4SgBazy
ESLuQUF8C8klMgAPuqzaXJYN9tMFQUQLXiLHyrBkoQeWCmdqCnuKd2orf5kqqVupQJhVlZn3MWV5
WXU8z9IUuxoyTmoAlhGj5+SXCwOTfGipmFXSn7Q/Mv5+p2xV0vfUfZjpheRpVBYHoT3oIqKDRGxf
jY/3sAzbajUA03S5BYiixTPzNt6nVDe2Y9VSPhhru87vrEs2jndyX/epJB28XpCXWo/igYLzeCJJ
55P3zhTN5UitpBIq9zCVvzPZmOFmXn0qvp0B2x2ypUURdV/RnCtltMaiE9mzonH4IGGIikliukgi
0BvYshxj4MlnOFGHPwsFWVD/NUw+hgZTJZv2nIY5VeqGvXTEDsHmEQcGIIhOZ/fIK+R1nrVQyChA
BhTiAAOYAwby15Uc4CHVyx+eTpXs8IYqKbO6+5GuHsFoVQuhlixqm3ogysT6GGlmD6I/T9uI1Fxm
9TMqz4NwxACu6UdZP03tIfSTX8EU33nlGjxq6vxMGiL+LWI3fzx/2JAxoeHRoPdxBhST6ScaOjct
xxsDQtJi2SMEmGUdtLSxJ9VGF2X2z1j4wL9gD+F0tEK6gb1iXXeIU0HLta8hOWfYjb+s5JgNQIKD
vDCqGr7m2o/TU1PCQyWiVpHV9GEiclgPiviWQjl3/TpDg4CM5IuwKkXpV0P4TyN4tirRjb8rrnjM
nw9z3JN8uxRrFBs1QWWlbhHTFzdvcY7+lTG092MrIz8oCuaYYUMuLqEISYycVwQeoJL8FXFX9oP4
MUySziHWG7buh1s5/ox9lVfLGxouQrabrgo5MlqU4XGM47VQRxjD4T1q7K0wNmFV/dZD+KwZu9r8
HZXZpi0xDMk8dv4/v73RNi31zaI7BvUPiGWnIvAoGXnqIt+p9FkWqKuc1qAMSFGtLcmwqA/E+pX7
tG6WUQGXpkerViOHKDbEj5HK7DTR0ZFLu9yTlxO2UbN9+dIxFOg1pY55YggpL4207SvqbDLFfA09
R27ZaEi6epTQNfFjhVamGEXTbdOyUpsml1MtiK9AIbl5DNtyF3vMdSoMW0v4Id+ZucBEO9lpchUK
f4FUyJ/QvnvJsq4AwTxbwelnlGdB+9BRvHuNv9RxJJCYyvIp4GJ0LGkjt6+Moyqd9crlrJjpFsuO
pdNT/jU0XQ0Jj150axsnDIlRcHqQAl+LnVINv0wdh/tgCjgdAzbHTnilQ0nDJ1gk7tWW9TY5KQqI
3dRuahaNVG0ewUAqMuFXrWl3CfuxNKx1i/Ca9D4Kwo8ZsbRL80gfpdQAMxC8MmLC8ACChUflVRPj
L78PVkLeGU4YWW4iyadOrG/oC+2cTCHq0RYj3ZEVTDFYdklmie9EI/rJ8tx1O4OVBtko5IK2lJvv
Otrm/3opPrcd9q9xLENboa5BJdazTuu/gpLU4Umusdc5mnLRvFvM3xQpeFlJKwn1Rc6H0fb7ZD62
lk17basPIbjg/B9feTB8T6NF8IOwNP2D4r/02unFIy/+kl0aTIjpQBVOCmld0XjJ4h/BOIRBhrJ9
W1ZO3e59fZOUZ9FyQ76C6ATxrmw3ZvgjRcD22XVQ9mLtBOZeBfc8VnjXaO0lIvM3DYzvUf+t2DMM
BmHyFMCWWnyjs9Es+ZEm7Pg+kyc0EmmWa9VX/noGHYL9JNqUVfNmjfIjVv0fpeOi4ja81QRNcv6E
kDKU9tlS7VMf0ajkmQVfYuDRgWuqPx5gVRAcRrlZENEcxu8Bll8+jWQuD8xru+UU/xQJqSzrKr92
WGpPIzuO6dkq7jzkFyYbLSBu/C7jCyJ6IdhoEld3k95aI8XELbRfGc8C2yyElNbyi9UMvpTevtmo
nTCR76Rbf00V/l+S3gnyaD6CUDokqtNMB31a9fHZIH0mfGvBhkMzSHamch2HN0k7h0nYpx5w719o
2UJDaPaOVFF8kSLWyBEucmfFF2u6RgPg18tMiPf6Dbqz5z0DmQAJRA60jnvifYqdtNv31qYKXBhu
GG+yANehjDi554ApOwP5Kt2sy1Zahv50qmphT2be9IVnbVjIPRgbVY+nUR42EG1EQIVQ3/9LUcw1
fhJSa96YSaHME28FJxwPWwK8C409XHTj4gjHdGUuAkftM5Nnc03u1rugr0Ys+ys/dc6LqhMxQtTE
Mkj2ar+OlVWO4r44F+yZ/tOg8Vb/qvR1UfwThLMcPbKQbynZicovTIASufCBw5d/Ljy+8UdfcNjd
E8VJhRMzkhwe9GEde7t4QDbB97hu+9klrCbRkSS60xBWOh3RBelqJfnGBrkIZQCcZPhnM5UdWu+I
MF/YY/YMfGLfXF2Dh3GqAdWzCWGHBrh3JgIK5EcV/NW6Q109mX4NNpNJASusySfWpa+ESnIe0xGF
0F2Uzll7YNclAgI6EjFOoRCI8ZQDx08OKRTXvIYH+7pdUVkXVOdQOjYiONdGKJYhSlH/ys/s0/VR
vhTh3VJcYyE1arRiCRQ6eg/kHxbEuQUyMpHiF89ZQoDEYX6KvJfZ3zSEevGmijcodETtGhrfUO9q
drLiF4ycIF1qbErEb8njsYGhlf8aRCOQ7KRboYlpe0crnAg6TtvBjAjZruNlmqPWleM4TjeR0hvU
kFP44THbUdUiFqi40ZxxxWMDbS+K+NLxomXoxXtOQjXZxbKL/VcRD6ZAArarPgX52plu4D/r8Qv3
PVznSi8sW0FKZ7lTdeXXLgO/wXj1IV4WQl5TlegUCa0bv0R9uKwr49oL50D+J/sAK0qUvkzVLsHv
DCs8EBsoLggjv5u+sqElgIuH15AXzvVo4ZkeKhkz5RpY39D3hgH+dDTCTS+4fGRN6hQhMUr9iACE
fSoFyVsQG6gkW+AxJUcGOo+jc+2RfovKJEVf8AhH8n9LIbUzre/gv3PMmIjUHEMmaRiCYumDtDHF
uRENEusmVNwRkHehNJ+5R6uzcgZ0HShmMvk1RdwCWkyFzmMYSbm8dpMTVIfY3Fj6m9fLsPZhlH9W
qfarhRL4ABhW34ToDZMjCF1mIpO79/l7YgcAuCqDo8dbSa0jN/KvVf6aU7yPw+xaGPpTLbEUSG19
iQQufvRCmawazA7ypjPfZZRuwAyh19A5ZRB/ISTSpNyodsmNSwDLWFq0BfG73fjDYSxvRX9Xx/Dm
hzURaOjg8MaObhdsC2U/t2mL/bEId613iUTEDAgRv5OZ78BnUABbViPhUPFE801iQRfLh1XbJ4iq
g0/K8thDCdHDLrmjufO7T5pwjUQ0R7mT4UvI/JcmexR2adG3oPeHsLSCpaCFHxHViq1EIXncxO+8
oMvd6g9KarRLbHrhqpermmBNtuxs5q4TtMx1AZjtKSVw+D8yUISFoYIn+jzoB3CKUb8O4rbLnCLf
x/g85//rCtGllP5DqRWb2xhFP+ARfDzir0xQ8QD34i0wW+4z3L6LXi2OyKvUxZRjaJgLPY2acCFJ
YoOL/EpaRgG6Hrh7XmuTI6phm6c06NgSLBEs1U8jtGEJuv4uwPQgHSmQ/lrqeWbby+UkX/EClRXB
e7aGP5Si6ZiIm7VfrIkSaKXtOJEXuuIH1Fo3T9iPdjmdQ6w/Kvs+GN0mxVhMLnO8ARLSkMP2ysGs
Nx2Zhg9TeSjhruCnolekRAJh800y8EG2a+Iq6p4WcQvruJDspUIY+iSFCGNrWB5CdPD8bfz0MMjO
SMe9upCbfYrXPrgMBtYKPjSu034/Nm94ONQhQSwe0tq7U0sBWAPTKMbGVxL56MAXYr9efFDkdjJq
wKKW8UTMGKbQJCJb0s9G9xlrRO0iHIMSzXOCyGxF3XPNeg2m7+RCUxWSPYTQa0lB+j44mrxdFDS5
JEdcXMK3kR756ci2VBv0hYQcbqa4s7k93kQSZFAP0ZlYa1x+tpLcFtO+JgpgXhYylTk31zhcKYBB
vKMOnMxBdpvyr9QiNkFfBPKu906D95KDlUiBE9LebkS13my4UfWa4xFXLJNn6ardJUGyjpitQSrr
sxchXFuQH+EYxlp8+xmi93qBOQQ8dXgY8Cbz2rjQmn9tvlwrjIzdeovgLnf7qJ0I8Jbg2HOkR+7S
PFFCj1uvDZ+KmxSkTSrbAjCK1YvMVAuf3nnonhDPI7Xt8hcxbKuSrozyE9eFPNygwP8SDyifkpOP
Hng+13786V37t6666dWfLH9g6B3n3/LIcSGI+zH6zetTkLmwJpyz86dkFicQDHE7mRUpLz+e8Kme
ORDvWdV/Do1NfdtCns5xCz+7HnC1B8pLQALdbArvXPb34F9ArBh7cXuK220yPnI0O0mzZ3ySNMHR
zfGfsRqoXRvWEoAFXyFba7S6RNM21v9ZM5DyQZeInCR230ZroklVicQl4uj9jWy9q8rV472F41r+
5aqLO8ICPWu4hZCIKTiJ5JAsI0V/hn6UyKoAihLI6ID/KB5J+09Mv9Heo/hYqNYfk8PCQLXVF+vE
pypmmJbpj9F9FNbbk/75lct9J2gpiddcKDS1kXrATd938SGTYwR2TXaLKkSHavFBVc8GeQ53vzzs
R94XwVc3uoo8xCRxoPGQikc8EpJ0x042q/ARQKKZXv+1FelyjyRf+eNtDhCrAUuJVHkK+Uru6dBZ
AQx0AcdQe0V+Wg2II0ZbS2Y6dQEEf+91nPLfOuYkzMDqve3PE3dgtV8HxZZWNiE7CtiJ8uBaobaY
NpOwkj+KDg4Rkb4HOhXhYqY/jEJq8sQauyYuREWkHn6lSMCr/mvZyQWU5mSjGDZyGGOmH6M/AKZH
ym9r0elxUFREAOotqdalHhxaYl2lIQzWuIIfnhZvQeSeevKVIilQXKAdZSGXPTzVNTMdu+rdvnmX
pAR3ZFuYgq20fcBrhIQRtgsdGCiOrVHupOlLKebAY7knoyoDmLeaf0YkbQVQqgx/fjMlyFz3cdSv
BFDi2vqXMtFRhCR2RCyjaZo1VxhLlIhgiyBkD6h1CKnJUjZ+eTc0YprDyVqD4npabi9jGE/THyai
pkLOJqtE9suaZBqZI8ZadRXHptikqZguqpY5X3bCXK2fo5X8gE6tqvY7Hcy/2a1DseHEKkg8V9Rc
oFuQ/NMf4kdIMr5Yb2N9WdXfoiotEQxKypc0CNnKYxTXSe/yRCIBxRxRoLJeJrOZjw23LUyXzc7u
JRt1lCQPs4F1yRKQi9xoFkoe3egItkuwWaT0Vyk9jpkMcw/20V2pBisU/62ccUtlhLtoJC4qkblu
8EAvdIV4uzEY36ECiihNwM9l4yczJpuWhHfKtUBOn+F/NrAlfIgE2rWFtRSiHW6LEvzNMP/j6Lx2
I0eyIPpFBMikfy3vjUpSlfRClBy9t8mv78MGdnYxs9NqdYnMvCbihDYX0NtbnCAMwDA8CofnvX1b
uw6XVpU/EptZZct0SHUMzlyViQNs4S+LTqFwu88MuUZFY36gPsE7pilHLcZPHcQsRe1erlLDfmh1
fcKT1tqyhF9iIaTFlM5YiIW2dGZ1RABYg+bTzqeJLpZjyL0ox1LAPDWgKMfiUq/MvWMFf0oCXbtt
GpaSQbXOTfe9NBqFcrL7aCQ9gdMAaylmUq/beemyNhwT5YlN883LUc+qnR6j2QFb7DJTEJgz4ADZ
EFNLjcdBDd6VQn0kyBIJr+p69ya9TzOcDhAlnYWmiOYKTRMUBtVqFxlAr8AqAtbV1CfBAZm3tcAZ
pCSIqxWsTrXP/L1Q3HVadDSBkIV0dgRl0/B7t+K1ivJu7RqTMbJC1xGU+bCPAWF4niRbJG9xzhL8
FNI0z0q7uDHyvo71YM8bye6nJCvxBnXX5facdOeiL+ZmLd+UrLhqiaFtEu3/OKChbCgi9crDbKo2
kA1/RELqODvfRXZFnshv30Qlsy7ozUNBc5cwHtVLDAtBmbxVzoPlLmW6KO65Vmgrwhq1YwNcK46z
Xx7VDBtInB/N6b8ItWLrCoeftSIHDkOnPLoKwGCR+ZF0IVBO+tuxrhcnkiY5baWRUJpbt3LQr3r3
0oijXbrIIJyd8AlumAZ4TiZp5rhxWpNaKKX2bgcdyU35UrwYrCOyuAUeQ7YW4RAUpBZ/JFaZWsjH
6VUR1GFE9djOUiK3QKSYQdWCPPOcN08IsR7kyF0x/W0SW+G6NrUJ7h0dStIF1oq2U7XqC+D5mEAb
PBrlJ3rJdsQ38FVaYibhzakXwDMDjtpL8zcQQYIlxzXyo8e3UBq/pv1onkn3tHQxcwJlGaM17Oo/
vkRRfcd0rOJgSuQ2SKtL/N0lTg62sMxpiUczaUobdFrCsfZlJZZWfOi6L53tpxlRVuXsx19Tl5UE
tUxXMrjAkbEPPYipXFJMIfGV5PB72B4sZb3N3Q4krFiMHbP9zNjQPIHGbhaY3KZDaJiFUvKufAWE
wsXqxSle+c1SFioc8+64rQMGMdyx42zECGQtDDrQ2towZCqRrKvGS0s11SfAudoGmyu7pfxk6ttS
20MQ7WnglQrpHO7SAoHuX9JAq7pmxHyyU+Z2dWimLnHPIk7ZCuVvgPxpBD8wdfmd2bHnjDhZxwm0
LboJdMtJ2DfeMrRpokBQoSGTXzHvEstGfjYt+4Qsrd21MiLJUVT2Yrad7zOiVCKdv5GTakbxp7Kt
gmMifnSWIN98pOw9A8xUtrZDMEBZ1hYkYPEVwOqiqcTLYfj8QMatyQM2OSvi+LOt/LnDs57wQ8mR
0SUQiEoMvaH5rSQLyv2o+kbAOH1sofgtbbyZjDWWrg+ZCoazaa6QJfo5K12Vnx9g4qJY9V2wMKNN
Z2Ct01ho568B+2KDujHUG6zMnDIqxgtrP4xHnEKRdjT0gzHca544l9dFhG+AGWeBe6OKQpdjaq92
hmBm1YlN2W31ZDmO28Dco1bwZ03EFXPwhp3S/pk1HxJgMH2W5O9ljq1xkxV7lJd5d+vLrR7fehsK
4aU0Xvp+j5ILCaONdyK4YEdu9E+Nikzhr5rpimITn/KTCLSR9T6xIXy3TA2sa6rdHNwcOFeJKJv1
mPHHtETz8nQ91O9fWnWQxVE4Zyt79VRknmsNcb16TaMvHBjFcOZUDa2DLTb9SEIxxq8W9DBf0NrA
MZXikFuICiHsuus8nKTcMxAj2qc63CZ5ovqKYNmpP7wRbgE0GsS89N65fytxOSTJzSuOvIzl90xm
b2l4St0/CiZbvYbWy7LL/jz/aad/mQfzlrr0GvTGXO9+hvgYBefIeHTNG44y3EklJyT2WqFM61F4
hgOXy2vfTR6Wb2FtveHkGy8l+3cAATMI7Oi/WsEnjNWkx7YAJlk/x8pa50Ut3aeUJ1195e5edpgw
KtKdUvc3VdasRFzjgcZVw4Qc0MkdIrGOvaOoPnvz7oUXXTx5yIP+nX9ie/vJtz0RbS3+vY1Tbphi
jdoOV3jRriAy454T+kngzfuNcuvM82E5HoKizt4P2e9EBkfoj1ysqV9SDEbtW128ModOuyvnpBGc
/OJqqb80aATwVAgfUUPqbLWervWZF8+08OkWcUcdhXlJQRK3yCNiyarIvgo2CR/g4hEpO6yLMdfx
PZr2K2TwO65Cduu6R1LPpmx2lf9gCbMNs7OORjU9pNlT9le35y3BJG+nrLnQR2sEkDIzjt11WHHh
7sOK0dRhtAsa8TNLNFzb0/GYJeAbansW0Mz6Ogav/B44r4O1g5DDUmIWgXvE6+/n48w37mQuqsVB
x1DSLvR0Jf2bMPtZlKP32dpiWyChZVrcslwKz6YEPb9L+60JuiU/jzVd/67Rl7VyD08Osr8AAskZ
taSZb9P8YER7S5zYUrnLslyEQL3r3Qqk1a5Bz+vvcpvrf11WjNXWVfRaFHc8M6GzL/1tDduhge+6
Haur4FXVOd3Xg7MFJ9QkB63fe9nl1YavmqDGRM7lH9XoTfePQbVvbATJR4gTjXNV2W8G/tHSv0tl
pdg7vE9FuGHIuDRmmA17hpID1o6NOfLw7qS9HmF3o9iQ60mz4jLoWRYl+42zRvYpZ36HkjU/rFIX
0slU7u8j7wp2KiWZ1Dpm6TWAxZGeVBfjyaInejE+mcsGWd33JQiBQ9r7iB5quNNA/ZeEG+4Z+S5H
XSj3PqlT1TbNHtSMe4Bvj077ACif3AcE+vku718rdqbhHoOj0KEyLgPzQRGMCSpu16124NGKPa6f
E98zNmsnOnnOAUZd1y1A9WzxjVnZi939wX6nTYj5WaA3gj4ZLnXrmO4y+6g7r32yxPAjvA2qO7Zk
Zr5Jrbsvtz2DIKix+sFyFv2wxU2jiKXabZDLkrOFiLIN14zneDCZLelrzqA0Ymu2jiJsZSs0KGAg
oMGhZPKyA15Xod9wsfUGVd8mXCKsE3NLllsNcVvbYZ9H3zlZEnlM8KZVBkZ2PBd7RsmajsGiv8S7
ALyMPnI7XCdsSevvpmC/1hWXhGxYObBdg41MBckIXGfQArwoOxuBtxuIgPBbAFjWWH4UfoqSJEkf
/eCCC7W3jgLXBvoFRoaRpXgC4CT8GeBSmQh/qx2+yYSFXJeMyzB5XWDrO9fhW+cfG1IpKmYzADV9
p9jYU4AQJJVskVfJctpyBLX69DIb+T/ypTCldVSqKc+v4ScUG+5nJbrfwR+BEMcKI8206nZD7bxa
tMipQPWR+9AsSn7V4H61eDaRIlNxmNo6fGWuqHFfYpXorp0BqP9SEN47ttosUjJrNQhzOgFCAGj9
GtKev6AX3dKHKM2fyijQaM6rkm1ec6YNPA7eR+KgKI2ebo9daOglaKs4mKY/wUYgr3VtktH6orkh
3++qg96+kyzq+buu2IX90lT1bJaz7k+dqtoUI2VWdlUCae21bIP+EPMBviSn79xV5LiMKSIeNnxk
26rcoAoxuo3mrjRU0ta8f5PGCf13n5vDOnCB5mIDLkdH29rQ+3VjPebdeBVqmr8YtYh3poDK5/3k
Sv8OIpHD9CjaZI2pzNT6YzHyaxpcNl0MzNj5Ii91jRQQNYem3Fzscgskb65H8ekD20/WDY0VeU8D
jEYVdJC77c1fF06Nj6TWYO4pMcayUm3yUywO+McLuem0p18xFoaN+p5j9NW15qXHvGp5ctZU+tGr
1k2yF8WWoR3Bx6hI4dajAOMpKPIfEG0MTPQJWttgHHqVyYtlBQ6T0C1KdVCcNZcq7x4Lak/e3RFH
8cCPbu10ex/DW0Koqn42cWDi5cmVlapE6bwF2DwP8VWqznvs70g25BFnRsjiquw/XETfLEdcGH6u
p10UQ7E+R+2rbkIkSw8rHa6oHPqSjSDoY/89a65xQ/TAxYApqGMZ3esE/kAyTHYtY1MDNYvCWNeE
uSW3brpuEb1Pe8J41bXVynUpzYAAaiYQc4+jDct+iRmixzcbYcdO5R1Fbh++IUHDopll28Rcm8GH
zt6md5ZZHCCmvoTSXyeIqBJGLUCoMjZDnDkK/eF4Fz7Ww02pbgxuc9hLZH8gE3fY5+ApbmYm/oCw
fUY23zwYcVLr8jC+DyJ9UYb2JaHtLHtBO4u+q1gKGmxwgYTcPGNUgzT2DOtsELJYW498mGF2oKxZ
RZPLMiUjmCnx8NcOxzglX4Pq4hK0y7p+t9uCUwxk6TYQ7Lq29shzq6QvLjSX3MUhiTe8cz7Yk7FA
zeRLVEPr2Q7NpVR+KlZIhbUtgn3XMcdZS/9h2cxOAfYJh14n95ndtR4OWQP5Q960WwsyGNYtvd5r
nNxprDNV/uqij0H+Zv4bJFYyE8kKpQXTiJL9KZDKyRHl17DqUCsqcKktroap/GLXVO1NbL4dW+pd
gAexYDI6M51rUS4z8CN9sEurN6/fVsxIIeoWVggJWtbZvoSVKuJ4Vd1RKOlLq1oyd2W5UFve3h2L
q6vtAP72FTuiDy4Gz38Psk0/JQukycrT0INg+m/OU+IFr1LUsdBlIWEtymTt5DeXKTqSzVTbBvVV
Q1iTJZ/CMOA2InlE0+4fq7o9lErP9xbYcAz1zwaNQUsQaXaNnIsZ/SbG3nOZ2W4K0sZQf7JE7VPW
cE7Keal1CA08u9/XMVlLdu2j02sOSTo5P10s0di/tRvcnRl78UWfvSh+hs8fWaDdoPvFP2um+165
SroPyAmq1zCq2qWANlXzhyUjfau6HPojCHwi3d3hI+N8yhmXkS5HG0mSH2sQRo5euvCpaaQJCJ5G
0PKdZjewojFN66EkGawZsalCWkozT3ky2R6njLO9QX7iOJuPcyP6tKsvy9pwo6behpIm0sG7HFWw
ROqLmGQCV7/kRL+hfbU99DBrhiRofiBy7UN9jU7JcJfW01aBmSMAvmfOMbehEj0ytC4mO8tuMVa7
mByZFDHf0Rk/mzGbt8UPNFgfO4yHJBBTp9asXWlxxzE527X1FxvBvvhFk5TFLjqw5Ny4WGGR8bNZ
iyDBVPZdDGCjhlKZ566/HyyXybicUzOZ/iMrf1BVIPFXqkMSXR2Kfs3b48hAg05TDueNSKulM+5L
9aaAaEWEN/MtC8LIR+jNIGvNG/SRCd9aoxxa/5uvEYNukC4asPSpeA9CX/TAnYUhQXX3mtRTbVQX
mc5PIfw08YdtnBitZDYPo2Ihe8xWZNl4CSrHArJQRJP75hBjOMGKGvmlcsTXtsmB0sxj/ny4Ra2Q
OWY11xkLqcl7iWKoDx8tH7ztn5gqzTGdsdyHmJwt+wa2lI4FIa5hUZH2xXQ69H8mWI9OASRYQeXO
iQ5PdDjM6EAcwkFi6w6zs+gsJDuXvP1OCKVMPD6WFAeYETKpxsDPwHIWBaaxLRNlPVDU+3hilZbV
CQUOLTyw7IKXuh1fNQA9q3QCR1bo4qFNKOZLVHRz/WHb5a7Wk7Xv/5GL6c10xZ14XuNc5S5z6TlU
mh2k1zSaMfaUwoW84Bur1rcOoxXOJXozbTKegzwPKQ1Ndq1EyJGS5TISfDjtl1TMVcr3m6LmrthY
5RzpA2OmCktBWldUbDUdsskLbi1gks+78SRGBI8hzyWZfCr2MmAAtZbzoZpIT31/3xMWScgm091s
IXjvdEjwzg056xrM5IL03wUMhlBOuEioCpkJess2j9gtY1SBvHTble9npDhqP0ni+CjNfeSvYPp0
Ml0GoqYQO6uLwgCe+Z4xdvP/rw7CD7PCf+VkV8uXdG5gehuhMKenqPP1E9l4qlwK6J+skNON5gS8
u3BaI8PaRjZBRTL7yKttFZNNCR1H1+1N1vGz6NRlXiCMKGBu1DL4jlSeY5+ba2jznyzq953VsNVs
TnHF800DNpYS/JBzCLX4TZU5UD7jD+Tdi4CKWolrpjNxIL1gNRNnMXHSoqxdgfDjwZx747vdaRhd
1ROus1l9qJaVU8DV7DhH0zshr0ABoSEiUz104LQb4MRQlRMY/CN/BRUskxTWu/w1wl+1rZdBejaW
asHQUXT8JFUe8hHTB+FUfcdPa1eq+6F5C3m7napfyPrcM9yr9xEzlTj5qvpfFFDKwOugr1jBesnW
2uXM5eLil/jqueQ2aAdCL9nsNPwV4BdTsKY0Nk/PgCSjekfhmoM8lY37EIjIaa3bkDpQejv2mqPF
MoFCTETyFOQg8TKshzEWUApBW1mqpEQwD+u1gd5631NMqOhj5Ba+iB/iGA9eTSRUcCPH6LWKMfVP
QxL0cuq056WdyB/1eG3Hp4rMokqepvMjXYMabBpvvSrto4XnqivkuYcZNYP/J0msBK3jXEfs3ikO
B98JtiZMBA+UTcfqX/ALDH5McfiI0bUqcbCpC+UUNeCCCQsyFSyKfE43z9Y+TJucHv1sAdqy3IHR
FxDUZ9ARe1bKTyfKZ9C0UT+SHoNnf4jOAKxmesRo4SjVGvuNs8R/v7NhD6jUYSWjDjvKpndwOQn/
ZXkMcm2pM9WN82hR9iY+HRtiCUSEAfYrMgUHgG/3VhQErFbpRqWyIsmvi3ewJxoCvTtr1wc/bftZ
Wcu8fBkCbMwznMtNC+lB1xdVUJ3y5CdIziViZ9meZcAZbduzEj9Oir/KcNo97F5CHTTWOeFBwx9n
hd+B5yyG5NEBogtBq3cbFUaTSn3EMeab3dwqPXbG9jQl5oC+pZ8NEq7Wi/HuYPWuWEF5u4CrI9ZR
cbL9shlfpsaLJPYQue/cHN25rj8jdBMVh60XgJiyZmX1k1J9GyiQI753d8r+yriNCvT6uSk3x9y4
DtGHp0A7m/anJL/EPkB00v80ckRScaeyB5+VCO2iWeRO+N8VppmuvuTyomIN7WkO/G5AyPbWsPCW
PnllIn7XUcV2arHI7XDmCyovcgr8ZhO45iPA7GDIFraAcwuK5kLA8oHY0bVGXzMyWcR1Qom8q6Nk
MZlnU+xMGVqxjIDGEraHHYDOxoWqE+8SgDYwcPPXCBXlqjc1zGOvRcsqtmVb+fmtayoZqh6O9XGR
AKMgJK7DlOE5f5UI5zYmVC3FDIKKoP4lbVWcdGGitzEXxEn25BLqkI2G7icsSb6znbmpfncxgRgi
3wb+sJa5sTg3+SOvm1dKeyVGzMkF29P8AFssAY8IZWtg5gklUH0QUbi9TbCddi2IpeJy61mOysmy
BjnlzpxX0XFtQOSDc5V9xLTLXYNTGTpSYe2Zu7t+tyhA/jBjIx9M7e6utDc2MzSKYzuc+0jpzGpd
agWfdsw4m8cDDKaILyrnS0+dD6+Hu81snlHKiWJ6K87fJGjmGv4PApii4W3wH8mk0P1sLJVZAzqv
qWdhS1IoPR/qiNl3l/NMgL1K3ffexSvz5QU/uY9f/z0l0NKEFDqZuaPfKiBMEhpHnUkit6tFyq1e
d9jkYnmFqz/XcadOiRu44NiW/A5IQYD2k8bzwRq9bc1FCQcIAg+57OuedxQskEb5kcTjqndTSmfG
m7ym1h35RjTyZO8ghkLatIJ9ju/UbXBgMAVFkJD//p/h8GWT8lul0PQksWz9rdd+lZD4mu8k4V90
QRkQ4Yj9gzwDJlWgWpkf1ERxxfxvN71dprGZJqr8f+S+ndwM07H3OS2yFXl2fXqCqF1UyMGU5Jdr
qNRuQ3UY1V2avSVQJWENQShCbcEfOAnGpUk6rKD1deWnalq7UQJKpsQhpLlg3WTiPtP50StWtzHZ
4uTupEym0mLXZCjPaCKiHGOhsOu+B+U+Td5859thWVKXEaDdz2J6k9gg236/dsqJ9tkPJOiYrF2u
KsN4kXHDoJAbYB86w0PrFhm1Rl8qmIrPJWtbnzumYJCkd96ihcbt9ZIhJUzv8uTEb+zg4X+i9mTh
lG4DYlby1xG3NkZFnNAb0kx9Si5dP3cI1tARCGqgEv0Pr2lQ3+0CPYrNXoSgF7RhjM8bVGYT+dh0
WNHARI8Z0pfsCLTfYKp8kcyrHoOlADAB1S6w+cEh56agiIzvbnRnnZT0KUsycr4YEjt3XR5x/1Q1
pq5nazGzqL4nIBxNoo7vn2XJyD1uPZPaXNYeRsD6pwserd+tlZaQgzFb+kjmHPGO+lSpdKrIP6Yr
YfnQySJB0ZNqyASVdTNlTaZYk42LVK6QV3wqmNQnxJOmw5pp6pcLa1D4pFgTSgT6EBM5CghUJ05B
uBcdU8FxbeDxUO2La/32wTVk7CaIp0t9UkF3jn/ViGYeBxcBLR+UTlVc7lmOAK+r6LfSjWeuuL5r
dafqe8KKVw7+eWd8Ru09KEp+yqyHCDT0MbzfOgQQVFNW8ca4obXfC+va0m6nfLjMrcPgGSo7wShI
4WOd1pKxCz6VGdK69L6k8V6l94LMh87FDDHZNitI/mm3oryHTgBpkWR7h8GcMm0xmPpEGI5s8GMk
dCbUxn7xIQXSxGirPhwOQq+jviKa016RIvUKgVxOAU/uK6OSzMKI3/WLBH1enrNtAqkA8zMuUKIG
v3aIBrCEcAfAxUdhVWGPow128NnE+cqGCdOle2SH6BIK1XwmeI8bBIt+Q+rilGe5Ewo+QHqLpv10
bBan7iJDuKnEe6VuWbU680AnKuZOfONgIoUZaRmpDfV9R9iKQHnPpr0a7bmxqn1WPmAAEbChsQAE
8Frz3ZssxcF/QqUr/kT10EoKGQavxAUssPHPWh4GDT5iuG51GKLugqxnPhUgEdzwE5CX6lWRG6Ev
YhKNuls6qW7ET8Ly3RC/jgGlR+HlL+KmQeLIv0U63ThsGnlE6zEfFI+lKw+Kd/bCZ2LLtZC39Ccn
ViH0nhjYSpQ605sdp8hUs4+R08U25SItr4bKaIXRkxPKU4WyVmIq6aeLfbiRGk6/U84Y1rN/j8p3
hVUG/BM0p7LZKVjTK5wpkjp36sACDzs8yWvLmhVQRUscO9t+PCXITvU/j0+oYGKpFO8NBPVp0Wvp
P5yffmsvEp1q2QEW8D+nIFq3jfmqWdEvulWnBRIRi7Plt9pOOt9Ul3c7qVxU69e8FyysPlvvrebp
HTivSqqbsBg6qnNzM0q8H9jRIHaC8IiC7uYX/UuuJEwECh5ybDxYndm85MNNrw8WJsl4jgtilgAO
Yp7Jsh0QjCrU5agYtGjWu0+fY2q0WpDyhEppbddrYVyMgUTNPN+IwjkbyveIKqPbG6j7WUSbGTMj
JeVqdOhdc/ihnbDe9Z5ntMJRmyDMc0PvK1Opm2yPQdSQVI8eOEu0MwziWDzaXmh0MApZkUxW1fju
8WGkzOhLyqyiqNZdkKGI7bK9auXAcsrmY0BmLUw/XBs2nFlLD7plUnSfLbJmGDeGc83YB0vaeu6K
Z14fh5H7ANOWyjWytENvGWVsYqGxuaxZ/1SEUlqPRsf7zFNOkqxZZbWFhTZAx7oKBF5GQmKKwGfb
KU1YCIQaIAWe8ArTgDH5cjycghglHP8ji0ZeYsq1vGR+gX6WKSKzQz175hC9UXwpQzdzJkdT0c9H
paDsXw4q2kw7SN5y6Z5I/VGAdmBvC5DmjSY4o6ZXZn3OjH6MfloNE5qRUuxOBBonXRnqryaPFllQ
CJ9DOKwpEq+ZH08yFzULF0K0cBMy861tRoRlFYtLgeu4uvYeg6khnZTS4LFRqMTOn+UT0xrxXHdn
NagJDhnWUYFK2qsMlqug+xvF2RTBdzCsbRi7uRqQXklUEiCbXvlw6vTPJq/RKM7SeNNUUk5rQhrK
/htuA6NteDMONBRtNJcq+QO8KpA6fIbUHaCyoFG5KMOEw4S0HK0xbugnVG98i6ZjR1gHFjisGcnf
Y46Y2ckLmxdNtBg7W2vVg3WgyNJWqQZsu2fCOBO9f0gnk5I1vot739xsMiE8cUEgXRVficHclimA
HFD3ioztoDUidNRduoS2j3dZ0y6N0VjrQgMvEBDQkVoa2SkoV1obYnihsMNE4u8FX4RmbCxeRfRX
sH+03twHLRennjireIgfjgNNTcp9FtMTsyraixpraU1SgbGKvORgfMnIZ/CqbyIJNBs4ROuRlJ3y
yYl2mNkh1qYs3ZX0Txb+UeD2rE+MeUYlNSRkgQr7eyAgim+LVqLQUMRV02LN8lhLpkH7Sb6nyIm9
rvx+VdfVBSvorsNdiGORyD9Ms7B/IaqjSWxXlopTt3R7lkqcynLCQ3bNLSdEnkM/1m/k1ryJ3n3Q
CVZQ8XVuu9irlhaBMux+iBFUk1sXxczAvvxWuWR1fDf08SX3kbK3YhWyjrcffuOfit4Njoap0Ycs
m4LDTpRtf5TQo6ApUOzq5AXKAKEzSXI6PhX5qBhheO3Ry988+pPMX/TRBflexszXdT/SX41fwh9r
n6RQ77v4pY7oHbRmlinaRpFf6CoyuPO9/swkDiBTAeFReB8gFzCPNt+swCh9ev7QeNT3dREQPVRj
S60qLEmtqhwNqRhkIYvZqX61iz2HnXFAyEaGSAK41cgWlspe9MerNjDfLdyAYlYAR0ZeMdAspW0E
5aZ536WIB3NrXfoH2/+DeACh7zUGY0DCYvhTyV3fJKsyMeHcpIycOVqIqTgPeBHU4SLDRZmuLIs1
5VIDlmZ7p9Djy6kXCBhBurBQpmt8oZ7Ye901f9soIxAibTHnmlccFFOdkWyLzue0f0/GeANBkGf2
YFAhK/3WKJGHoxUqFqW+jLyDW79RCWf2Se+gydl3m8C7ESUFNhIxVX0IhInnjZp3zWLw+CUHQjgh
VUS8RTmO5Lbaju1LAYGAstaJPkduP407CMZfdip7+9zlAFKqrKFMKnpgCzZCICulrOqoZDH3/YF3
1NaqPKF4BObe7Gya6ipctaDnCXZwt8oUORCai95KGchigMiSPGWqxng2saJ1/KGQQDmS5qMF0NiV
bIstlwKSNohf0O50XPg1blkr1Y6ezZY8t4hZlsyF1Hxj4akJLTTJSYV0i71OyTLHWtVtRW3pbrAt
JZd7PLSbwSB2yzNp8TIsxOEmZszaptHGs+wX5nA+zVLGIiAl5tDT94FXvPgpGor6C4mVMA5tEZTz
jooY+s0m4n6PA14jXXN2SpcRz15/Vj3cZ1Y+HZY8fZoVPOKhYtlIqHtM5x0NqbOgxuo5FBOLqi7s
UCtV9Xjzx2SnZ/c2CJ8k1ewaeA/NHJ0Y91tI2LCdT4Za/cAf7DCG5a5N/HWGcU5Bzdcr8jMuixvg
0iwp8D9ibHCEf7QshhIoDGSCAjr0+p8gQ0GZWfCOtFWhxM8wTQ6IsLcqJ3ik7xAdxtJd2MJBv02B
zRiFcamNHNW1u4FuFCGOm17DkZyqzkac5pWEEAGtmk5PfwGMJEasEC17m2ak+YhHC+Cdyqqq/x5x
FR1sjxKSsKpwUXeMmSBnA18iRNwefEKJEYhEBZ9IB3pOsVO2g2U1LCqfAabl2gYplYwRE83FeZdh
UNTMhsQVDBaFyT30SLPw7iXKuUKt0RIn5rthzYk1xIsu8A9RfpPEUOG8wCKVpbdCGUixaI6DL4ky
tI6eDMiWsXbqJHFofsKQhrLRMFZGBJ+SxO073l8LH5GdAbQOkeKAgK1r9BsbFE5HwlSeqxs9u5Gw
zrjlDa3lRWODClyB5D5BZBe1U7EM0OOqjXmI0+gR1ubB4mE1javf5CsLUQZpT+w9ueORtCazIbI3
qq6RkITi1nyqtvbToRdF26BT4hcqBgvt2DrjecjGuQnBHdOjDcfd0tAaVCVjEdAsEQEzVSiH22BR
8UfKpcMKT/Qd/DzxN8a3khCTaBEe9RfmV0pBiJJRXZTPjCApzGeMR+wY26DrHrU8EdvaY+AlnE9Z
iROeaIRiqvllsdooEauzPucj7DaeiyZJftMf9zVsdchF7sckJEVT5OPQZsqdnP1lktT4e3LgzvQ5
vGywO/1jHGMCPDjVRjBGS1YWUhJEjWyzDvIRwS7C8GbTu/743ZK5eEUrh5sJNE66dVjWRQsESGP/
LkBiKXtDoff5Ju0UYZ5iJAvHfLFsu1uFY/qbW+MWXzbz3b/oTsgBM2lGZWgJfMZilXdOw28Lqox8
SYedlu9Y+4D/0oxj79E9YQ0RDJ08+fifnPUGfr1yVtM/Jn6bG0+QgVbnh5mdpWfbK/Yorr/G0fnz
RjuZ55yaS3OpOzCa6wHYgjMQ/ICQzWSJ8W23arsbzPHuNjwEfi//THku/sriNSRWmDIPzdLcY7Fa
4QXhvY5GPJ57R6E5XgSEpMgvhCL0Xr77krTmUsP7D75zlATQzUdjL2lDAhKDxRZ8FowPPHEbjeQD
5QGRS80OzCmd8J3IERcBYuuA/Wk+0tZ9Dbi3aQsIueWubEk9B29YbLx26sMUwK3DAJ5vDI+OfNiJ
Yl8gQoJVYjhj4ZswPEfM9V4hhKziqW4yUcKvCm+EMGTnoeE3QroBrHdV5+qbro3D3BjYwSaTE8pk
iBWEr6WHPnxhj+GZcHkg29x4Pd15sbWmbX/0XoSAZwyf2HfPra5VFLc7I6KiMPtia0dMq1ub5797
ssbb6/KMIn6dyfZ7EOCGmiQ92aheCGuY1JK8AWjusKUCNEG2Y17s4UDKCjoZnoC+21Q805q5Hood
Txz/GRlTG9s0xYHwQqCmYdQLxocNWnh3Zhj3KCivaW++0A8t/N0YYhrp+YE418nb6EMDwF4UrjC0
9OZJSzEHL1SH/fNC7TdBRD8y/PaWAhtbW0rSo8unq32lAcVFfzSC3WhsOAdqBS82Ds6VME52gmNq
2oFGJ4yjehBe1JTDu8+jE/JkjQ63F9FGT5dMa1GPqoSQciDj5iAWI50XDXOKYA6Qmpu92pP0K7x/
RJ3XUuvaloafSFXK4dYKjmBjwHj5RmUMVs5ZT9+fON19qnaxYQFGVphzjH/84ScFmINJmgGhjYwy
1Ret/GrHA+B0F6h4DUGcWOlot9IB/5FtL9/JaM6o7QfhJxreFBakbdGh7sC1rKpu+HlL1HiafO/l
z6lHc8pOSPzi/I3OBzD0ymsYyUuDzXjxufBpOxOyiYbfpp0hHdds7nKkMBPT3uiIcwx/hajsiJ5Y
2BYC5PiXxWplPhP4ANol/sPDs/I3lGOFvyGoJv2CcaeyjOJv+1hiEXp7FJHbZAM8Bh99n1q0z956
HwPE6VOrMQ56CUJ39k8CHn0QizP03l2BDYc5b1YTFH+DAhheO1hp/KZUo1uKn0GJxsZCWCZm9G9y
KU52VrypvhcaaFp5N26ro32jVc5NjLVsK3OxxE0EOuF6q0FnB8kmvCYXvQCnUZXScrBxE3J8Oijp
Ex0TLRjj4wUhTli6eMm4PQ1N+S6b0o9V/kTZzLQNIgFapBoA90NALGutx+SLKg6XGUyqGHgyiiRY
DOCBkFUJs54tqmC2y2+L8rfLsgCiinVhG9NsIngfQi1tcp3xclCwecnjSRlN0FlyDztZbey5o2dg
rhgEBHhfakQ5ktajF6fygBolVq8dxv7apK2U0loBJTvaYugwFPtMrt6lvD/PQvNey9nJbCYvxuDX
xJCEG3GrhldlatZ51SEhzv+JQr1lTqiA+2Ry/pbLY7vJJ/j1tVw+5DK4DaSLCMrREq01siOhsBZ4
s15PuBb0qXnFduSkduTKpiKAnxgtsV2QJTDwA3g5x1Z7wnpv32TKNgRCHNLEGSkwMn/civK0UYX+
6s/bQC1JgTEiYu+vcwqxJehbLzBm4rM+ZWqrMEFpr8xfUa6dFOTiPSqgdvIH6As1NJZq6Oy2lT56
DX/PUnWYM73nBBzn5M4TJ+5aZNUhQGK0gjzOROKj1ZuBcqPnhQH2U5M+j4IlS98bBosi+h4bQ18d
TV5Gl4v5BL5KsnSfMaOfTB2c+ZRj6yCnmdMuBgE527HMEnbJgSUS8v8KNDYCAuC6vw7YxyT0Jcv0
bLkFRvFHkw0CjIBr7E7sVSBIC8WSLsHzbV1RNb5SXabm7xjsyrKwK2oZp5L+pbHTjE0UK6cm4Vr/
tnX4b9Bg6yfqTaV+DvaKeiDKmuzIEONuiI5y85GO+csyBc61A1m5BS2uPmCBqOxKGfVEbrlBlwzI
nUWn4ZckwtNiLDKaaa91XzWkcmgjSX9WunWoktRSdGibo0/Ilw5Nba38TsgiWmjMxRsoZ6MSdoOH
kDwVGOwpnkAhpmCSopFpt7iyiwfZ1zfi4P9EwbCZiu4nU4RfzGrumY9R5ylsGAxXeAA24kaIoQ+r
ktNAr8mM/fQEcTaTnRMwUSjeEuEas5SN55aKLCWfgzIfD3SsOJWzz0zNssrUtgSa5ZigV01VbT+S
NqpFuJIPq+/mr3Em4flnogCgao6Jm3ArEkKNVX+D5EfYi7XxmULIQ0jnaSikOiw2a9RGunjrTYzL
sUPw/XSPfK6nFVV//QiATq03RZ8dQlWwdcn8KtHCBQnyMQl/Laak3EqGkOn4EbmiyIiwM3deQ4hn
zhR0ln+b5qDF493CDDdoKuQZWEkz89ChrqthiFuYvw9V+Mo4Gg1uxxk0S7QqDckZMShNCrmRLFT1
Miuxh5+JhXGWX/s/EqI6NYwwkGjFV/OSxyYprfDmGzj32ivLwiqWuld1Tg3ekPqdtBb7cuEMKO47
DUJcAtN3KRivYeRKHY7cMGmTGonMsKlSgw4Pt2ya5nD66fxZ585ji5hQcLWQ5WfZcsUKVVMq09sK
guANBqsAz+EIjJRDKR8D0uJGAAdB08Fhpm1o0H0ZCfgdxgDAjsoIyAOGMxnAxwSvYMDO5trp/rts
LGoMysYG8inMiraXaRmhgiThdk5lCxdpiki/EdC6C5hL5d5UYdhTYoDEyiLfpumzK591QUjK7PlU
+vqSk4S7gyoJ6zJDpC30OwtolKd3jUbRKcbFs/2MC5U3ZfEa75kPUcH63WhX9bcqaIew5DHxjUOe
jgxCpHNQ36f20mA7IvTDytPHCBZ9zBJJwZfiFJ8aPvypgx8s84xipVe/hiihqmxdtQnexCTa5zE8
cYXQYVcOcdsPDKefSO+D2WVgntXm17Hd1/Oh1jbFtNUDfKeqfwTOIUXB9FR7LkyVFj/bGmuLCKO/
QNlJwJ0Kih+V56qiZ7RLSTgKExe1fo3YT7JyXxcEIrSlZ9aFLT91RAlzyIy+GARCsZCZYya7EnoL
F0kTvTMWWYzI4Hei5ifjHCPRYl/Kqs26k9EWNvGzGY5STnSZCJGUdTQ0LFuu7rnRb+UQlqyPEKa5
a7QKofY7wLqKZfUl5JFgVVFhlsyeoIRYt9E7Vj1Tq6ycvvJ6AohwhDnwcKZgDWvOFvL8AVGUyQAX
Cf0MIuZji15n8zE3GaPnAz4u1bHUlV0Y+Thu/qrPToGtp/7S+D9U4TJDhSXiyeka4ivo3NtNBNfK
H9NXkRtd82e37QhXmHfJLNNR4Rktf6Ya1qBRTSGi9U4hQ+bi18wSXTuOo+SobuX4u+nfOv9sJG+o
jDvqSMOnGEhkIpHejfZdGE6tdYtnbYVCIqOoGuix2hBgOz7rWr5puZR6eRLHdOUpAEkl/h+jtdWX
yW1ecG6eKqkPqjE5VvVmFpInaN1rEkWqUySJa8oqxLqAJnYqPus24+JhMI13eAYHtgDOJsPsBJwM
QR4QlCs0lN99S2umuqXKjjQliN2Gl4gxnpyKoMxNc8ow5lf7IfzM0eJbAs1u0QSwiwxYeZVKANg0
Pucmc0w4i7VKZli40siGpRmDuqxrUJPxmX6XPy1GtAWaYCk8BBPgWLWpbvV2uglhcs6ai1XNp2qS
7QQpAZX/jEKmDf/hI/7SE2MhUGJFSr/GyPctksKfgDowDrNtMZOtngcaJMNkK/XmfswGL2aqUcCX
LITzzOx5DrndCyrGEs2E0jG56t+a8CVVjKPqL5ZtlFSN7OmCCLuDzcQQLwEWbgsqHJMQFPM+hVnf
Z4i8pvPUO37hGy7jrd6oFhtF69aggRvHZnT6gqRLERv8gej2guwxqSXgzkBtRTwQfimlhY1smLlR
9SmUbvFrQpK0MBYJm/dMjEX4nEHtdcJwJqOQWkA8ZgYmYMaq0RonH6jDWJvOArNESi+CoLa5BG00
YLkWCw0vHSRcXaOsict9m4OY4TwPFydzkG8RgAslCl5YADdQIulKaX47iHATkWPFKlPZFvNHQQ8O
9XKZcDYH2cT6zcgjvJrW+jC/tDQM6O1fsc85KD6NalisVZXuNcdFr1dfVd0ED8EScoJDwOjlgD6G
vZZnvRjWAR7xEK3WSoMfQ6EwA5h4vJDaBkDSEXtWRY6mN9Tyv2GeKR7yyMVfy2YxHzGEVPNtU/4x
z9dlYjzypvlSF1s7a043Td93DorS9TzGa400Qp8wqQnFS6BjICDD1snAeFX11ZeaDW0zbOg8+pYk
DlZTDlYe/jNTIhgGTC1IC0VXjGfmqoL/VuKVWEMb9vl9lOYosWTYQQkAD2V4vpPEXQNRLySXVAoG
2+ruAuPdPhd+m36fW0rjqD9To5Gk0XtWI+FwprGIUdseBrhkHdR3stXBo1bk4GTBW9WTqk5LzsSU
ybY4DxjH9hAD5OiWtGRxWGQx0EIqAluGxbIoXxoa65SaUFf618G86HpX0xpcmih4kUqGmeyyS7Za
0XBF/Fs2fLX+4FSIYhsJf/fsGM8FgzHTRfq0NsfU0XHmkAgIMSJslBA75b2JPTFKuVwgIS65FzT9
JWHqnVnMJFk16Fxtn/4+wgOl9pdUVIDxKTqGtNG8f0/SaeXxWTXyN8t/05hY5186tyiUQCrki/QV
tGCSxeQQQDYYFx8T+tIs9iZD1HrhS3fddSDVGDvbYV2I+gfMPLPD14PQ9DXzyK9+FjyJHpor2dTj
pVG+ZGN6H1RGRA3feTPUK65YqKsXvzxW/lXI0ydF+neao43LoNdHlr8TW+slaBP4R/TIwU4Nmdh/
88h1MbDC2M/oQ/A//Kfj5QSbhk5uzI9hqHMfGcC/dYfLRUBy9Swqz0nIgRJRV/edN/riSdF0Fd6H
diEre8YLHpy7NN/0XmLt1yHftPMPdryOZMwupRCdMStnPKJgHP8J1I+KV6SYsW0yXFB8BjaIPfq8
uddwiX0mE312Tc3qK+9IQSqU8EK+Du03fpxxdiwG7GvGjEmB8E5utsaL7TkGZhRaxOOXJE41Emrl
d0+dlSVp1H1MAAc5hueQ2plUHK8Yuw8srF8U9uPeB8aM3okIw2mgcyQFNDSLXQQ3nM9eXRd4lTII
kDxfFOE24aEVeaMuIKg0zhTcLP8x5rWQBcKKiZwo4T0zyuVnPbIccJ/UU+J4MaR3ghbCMntrsZbN
Mfvp/0hm/q5lKC4O/1JW0VgiTDpD6LTkiMSErWU1AiBBJ2Ql3o9Fgqd594rFBBWU3QIe5ZjcFQS9
epZvsCMkuxSBit7udAuCJR3rXtY0qDF4GOnl68RepoXA8F2Nl2c+nfS4/c4iWlTCYa1IusOHMJIM
wAfNT5YsbDsGDPBajeKx/KdAuJxM6wazoTh01Hd1jNIHj3eMaPDKTTZqku3GoWX07GP0b76CT+Oa
mfyk+CE3SfMdT7CwA6rmDFGoNnlLdOY8vog5VpZ+uyUh2pTwty+kHQ7OD4KgIZRLs5v2RE/JLIX2
TEmGUmcJfNZN4HbMNQetVrGAx7zjOXSqOxSC05nRumrT9YAdRkno1dhmr6rVEV/2NVtoTUoM6c2I
kfA8FO91ziC+g9+fF+84orzMshuYolvjuNIwQxgITo8WMEbW8A4/KwHmEYuSPQBaw5uEsCOE7AK+
qYNRkE0TrXOq6iJGpQWpat4zBncpJhk45jYAZUYbMGwsCTKPkTYzNElCKcyLhY9OmeoQk5mNCpte
vwVx5qIqLvPSDaR0rTL1ZGC/KSAWlL3gzaG2yTSC2sjOyON/TBsWom6YI/4rR/hIPVlDJJnm86Hr
hcppdXnvwXV3vABjL1YcqcGaKW+ifDdoGtesYVyYpQINaoLx0ojjZUYS59/3WOzoS/4+/ftg/UaM
hXeT3gIxpDIuteaEqYAsZfkO407MrHLjPZxmHHiEKie+mc/++6VRVWeZ0fEgMRhJlh/4O4q/H4UZ
n0KZ3/qFXtACWkdmvfSoyyGpdVvsktQk8nP5Eu9bEg/UjOMqXohuYFz69wpFQi7bhH0u/OKu2vVN
+r8fglY6KJJE2lo5LLp1QecbogxGJDN++fvdv+P4+/Dfw8qMAB1vYTkE8nQ9JGRBnL7pFE7iDA9/
Mmlf/nMe/vt7oyJY5BMH+ywykeASUpqgJXX6yD+WLTgscwZhIq9FGCZSjlVB8cSYVNIBlky5XI92
zJ0x/IoKplvL06KZc4HX7mVucbRoMxO4roKOPoN0ycr4urweJR1naPmQCowhUggocVLPrI3gCLUa
GRumakhorOgUaqQQ1os8x6oDLC2kQ6T61O6CtpGXU+zDLMxbOd7GMSXMIHSvf+f770OigIYk+BGg
SaE90pZjmc2o3KHVRHWYPKd4RMoSar0MbCj/U///EuC4azqBtap3HYN3WMR1ufv7zb8rbbZwtqbw
1ig1069o3CUVMdY58cGpoGz/e2ayMNXdTtG+hiJJJffv4uYSnsmZgtdg4cSD3BPzXY+7Ss/IxuyQ
hJpmxM379xp/H/Ke7EzJYu36+5JcHhPYdTn5fx/0Hsv+2NSGlRr7Olc9w6tmjMBrVes+5HOzE0yj
2f19li1vBW2+VKWhG5T6zM7KtmUhzjeB2SS66f88NabOcHwkBQjZLdcXdV06mf95XxCo/vcv//35
Yu4Q51m1V0bi/x22ZhpAbQlV9t+TNOT1IfNnMri7Jf8zCLeiVbzDfMp2kUL8QFaybv292Kjuw7Ta
qNAtwJSwnoO18ioO2RtNE5R0/SxyKhORpe2/71+I3hFDfJRxJ7ltzVLRY/mTBYzsefIghF7ESfbI
RSFUYFyzCrybBUB01eMKFSXALYYP7a1flNESWLLCJ6RVb/Iabt7fchFr2eTZq3pf7/0NvhHM7xmr
e8EakSiEHkr9fltvgvVo/9NXD2Z9o3SaFHcssR8J9NjLe1C2uD2KA+oIbfAnJyXwfe0fZ8g02VoX
PIwA8DUwAxeBP/aAxJrNhmOQhA2hrfZgiJgS4SlOdSXdtQhcJuGE6y75cbQstVOZa4zSCAbB/Mls
bdADjAnJypOB/BgNkgNO2piKSQAMWQIbHMWwEUCHUJ8I1A1tJOcE7DWoROnWmn/FQ7n1tgh0klGI
2Bo+Vq4cYXBIgq4pTB10kfjSBzD/6Gb7ye2f4YX3tXDXmLBg/gkikEKZtFMGt1TMyuKvKJBsIwO7
YjpjF5kNF07tVziSaOz+zvJv7GpUWnRAOnRduAOQAWxQkexnQqAPzgEi8oMlGRJyDaEhzl+2QeOz
Il0i1AHccA2yxzuZVId8dOTWVXiiIZLnwNiOGJLZ45YYHFgsh8SEODiYQf9B1Q2UwTpywANitukZ
6nuA3m2prreQADh+PPfi2ZY4R4PDuQ6ilUC3jVkDiW3McKnIbKLFaupGuLqMLmoXtCGB14mbshMX
rTNefOy3IHXCHFj+HJJp/o7xHC9kAAzAFEQF/mvvMAG0aZXj6wXebsPRi36sJwS09r4oCjIPHSB9
MDZJ6BbIh2WMF9l4gtd3Th1+ToLhCM/hg5IIHkbzg3bIF5z+ZqETQFaFrTTeW4FNng50QusXDLQy
XkgyWYbHdB2sB6A5jgYt9hcVpEL63y24qpCVdlXpEG0LW+utv0kv4yujyHg/bMf7gGfnBlYwzGrZ
a4ketKOP/JLfaXlpa3gD/qO+m4/igx/gQPOz9ozpRoiNW86CvJDFVjXOQZkdnMLz/Cw++KpAMWCt
0spO71xU7gTuh/q+jJNmu78wx5mQda/Uh3aTH2O9mp9EzVfy8mv8zHwpX6MTN1wL+I+R4/JvWEaY
GErR2nQ2xS0z3/LMT3N4HMcyzIAMiW/WnbqGb4eY+CEYnZn2rqxnDkrWurjjowC78xvmlRfkF+o7
oSpld+C1BZPEE44Mj5R7foYXSKcUQ4y9W2SRrqITF4d3yuXn4LnoE0fFOMB+NR/8cvKhwyhKV+oV
ck9/V578T73yB4IfGqVs+S43S/AT/bSXgffJCR/hgds0dZwE0dzWLQPdEzdpwvCElJLJ5RM8beG/
IlnDmJBuWINRtTymYHbpRU6XO9nAPYll54Z+wJdwoKQFs1l7WCjGnXYLqQ+slfmeXpQ3fqJ8RgdG
cc01veiILGAZu/rRfI+200N/54lnScHEfTnpvF9o8gdYmPKHiTH/ObNWEyAqGmh46ftIwG7OrpnW
In/lzP5jo4ifCWz7fCee4m+cSJD4fxpn86QynmLoh2OsPf0TNPRJuDzwNQCyRQ4eLK8C5a+C21Q+
mE/Rx+0eJfjeEOmpq8bAEgwztikSyIDEikceGfi3nblO1FbdFHlHGizN8JpwOegs1qN2Ga4gQT6T
ZfTGm0AQQnmGZ8Yv2g2GnwK0xUUkAogIFXFVpTbvmb5Ae2H/2GJrz4yJA+DmWpEpAz8SWtlq+shx
uvwFTuALnwWst4fZU3DWBVRh2NQ4xsiqBwdipXDlKtuqgAVsri4GZtw1btwppBQav2E7Jq8yBjJm
kbxKdQSYPoScbQ6wHpKvpAFazNrhx+qAEGaXG4dumTun6zBFZmbiShkyIToBm3YBkjHmQVgkLxIy
IghYqrEOQnuWHxe7A9KdGGzTNfcgPLaKDHlCCOMGzRKgHeo7jbk48F0wtyjvY8kLfpqpxRiiQY2n
pA0Sutk8uw2MZ57F6MSC3G2Np3ntLyzeKO0OOP9scVO/6teWVdF4Bj8s7Nw4yxLxjM9i7fgP6bn4
ejrJSX2AEpzKV54KCIYL57bxlpUu2ZZ8fucBgpyKMQvZmuAxNhtQVaNNwt1/2YnYGYzbcI0v1i0K
oUjZyhvZ0rF2JQ57wKUC8cH8Fl/SS7KlrmZbmuMtQy69vmIH1U4OgDM8pgmgMRLrXUTMzPodf9BN
2yGtW2EmEZBzRIIxFz1x8AcAAtNgvoibNncz6cRTT5TFrejQNb/Xn0hZJ9ioggMT2oCNyTTCNkZW
2Z4GgFJsJDgbOB5nzbWAzzc6IrJocXZDLgs94SJdWNWRJhbLWoQ1d+ioXvZvOPogrwBWR/+rOc6f
0idm/YDp+ao7wr5r2MjwGyQ2qGf2xwJc33M08suSqF/nC0mweKyx3PGGIIbuod52H6zufQBnIbUK
pOLIzp32zDdwpPxRLsJOujQfGr8nY16fn/XHoLmsaXi6nZMPzuLivXfhcci2GmRQl1VHfqiP4IP1
iMKVjSG8j9NKfpg4hR0ZnXls/uRss6q0FCzv+VNArIKq76FD1CZaiLHDsbbUZhvCIVxbPtPimmiv
vtMhZE7hxlQLbAP6vnrF8MUz8hL/DpqsUTVPStaViEBm4nNMgvvkGXZR0Tbfek2j1ZpibCtKN5CH
jXk8oVJMWLadzpwOkiNE2T7oiCPWNlKjzmsz5JHQNEN1WwNTE0kz9wV/nc1LLz36FgwrXrqNAaG2
sAljgw4NUIHbQ8KIc1yh+CH1e2duhq0MYbNf959IsIDkSqdPHBJPTFytEYjKdvTAa7Vv7rj9w9C2
9NVdTKtXpnNU4Oq3As3nK30D5IygLH6zN8tIo92xoAlkhIWCazVDjmHdfOt/x08sGdI3Ed89sn5o
ruff5p2/VY4rndqW3T+x+09eo/3UvyFSYFjKjQj+iKGI9kutUL33b/MvcW9177S3+TczV37k+d/B
tb2RWaR/ZdzU8U39gnb4HVFEgM1DWxFXw1fwzusPX8qp/uQk9YHd/iJoJEsNvwuIhpjWc0o4ivJF
+OcTRTI7iI0KvNXBRH/BNltOvQkzGAowAj2Y/1iJLAcI86H+DW/oDCha+AlGYgNvQAXkRrgIZY1x
LHbcXBZbxJ3vdyJ/mItcMr21vuDJU9vBOROJPYVeCSsYWsiqv4o7gLYbdGWeVwolhOJsmHyPh5VM
WgQR/6yPno4Vcx/Ehh81LDrRTr7wnM05teRa/hbk730JH8pCkXHiXyZX/hmIewEfSV4YVuQ+kBGJ
NIk7MFZxHeF30k9J8nAm+eVHoDQVSJ1K1wz+fuRlZuj0KyO1wz+aP6nFDtOKDqmOYItf7S/Xuv4c
QVjIe/zmZmt1muYVD4KOsxf61cGNcQSZ1g1SlcSJtG2gr5Vhi8Cbs8ndVAl2gjH7dEgHl6siM/1N
9sifFwdmTl1ix0yKS6cDLL0R6gCampKWt1qyfHAqQv3dI0HHhnRl4dZOv2kc8UpX7uJHNO/jmtH/
CkJ2hLCfykpfylWKplj3WIHiM6VY8hOd0teEJYO8SxRLVFqUQHm6odadMUOgetzO1vwTpDerrFg4
ZHh8caKhpxkCFfH3yOQsrt8HsvMsGih6HvRr1NpUOhqeKfZwnSgFa5h7OzYD1hbh1lej7Jqp8tsQ
OJw9wFFZTqGZsadwfGHuVB1aXA8dKhWqbG5NxR6MTdGBbZ9YGOLGEzuUOs6y3Vw4wuxUk3a/lILU
sBSpfKLQjzwpE/qnOLFVL9+gSJwB2KzSmzu6vXB4ZrWJq72nPXsq/2j5Gco9oBxapysVGQfNpyhx
wjviHNI5sTClxOR9hTbmZrTXWbemRwKLmxq3BsJRl4/zhBG1Qx9CmiNexzAoyycrbFA7bPHlxHlz
GB9SuUC8UitHfETyCsknFg0Gac28OkykxWT2UPvu0gU6fq9t0log+TOBLIUG7CEeO+h+7+GFTNya
kpRTADFfWj5aqscLQIx8K2lB6CynI0V9txBeOVSOnP6Mg1/wwxrqIFQcB5Cd3Zfj5JIJt/BOIyuM
i1iI0pFP8NFBzzItaiUKxAE/EG35W3wTu1lrcfOnm4FSAMlnRctKYiK7B1WbWDnye/GgnIwk8iep
MBnMy9DasF/94QvMqEEzl5K04dlEycTN+hN/ZwezEuF0HQNLZ1dHVUGc+UOnFvShjNk+sJGllKdq
DLWtlKDwwnQMck106hT4rnFh9IdoZD4YswzGNf5vkcEf6QzEtRJjmfzQJwYJ7aJ1a5v+p1KFZ6aX
smMOwr4yJtHRjFHHcwbzBMWX1uqMki+pe2GTaLJX9SC1XZBtpQrgqg1hX3Z6wd3ZUQJKTAdd2M4P
MY/jXRl/xBHTA8FAVaZpASVswko9SFQClTESIoyWRc6611Eoe1eJ1e8+gp0hojfVGACWauANIcO3
QsNpKBYsW4rgxg9lB8uVRMa5s3IXFwEhNKER1yqRoPMSkgPZK0pR/1QztWXtE1c3Vdwk6YyZetUC
2CT5jKHjioOO9T2NBD0C9CZ6leWuUOHnzSdmd50Jy9zC0j9OLXkvJPzpNma2rM1UZlIHW0NIoCtl
F8h5Xy3Y4dbwv/BtIlYDj+aVTzJiU3If5b5aO6KgvEV/1gcz7jEiVuYM+jCK0Ch0QwqvYuxpn9vY
OkAIP1sDwQoiuDdJGtTj9U0Z4YD58KyYiEtHDTdAtdFgIBDr5qb6bMEa8AdvnqBWhVyBcKbE0YGU
jcH4CKRFBVXN+zZebG4zYh9HLb1yz82Y9pJvt6IYY6VTnvwfBEsM9vVrSOrfBFy3D2mwi33RXheI
pdmoSEwml/AMkkSseTPg+dit4cIrT5bUJFxTYzIH7HiscD/FVXncH0ZJRcZaX0YDarT+4J/onliq
aeBCR5pcXcUIzQVfQqw84NVIyxBvksXvipzaDoQV38fcGzoXDtJJwzjXqB85q8ugRPl6EjaKGXJE
PtUpmjN0d6Gw67EPn5UKHs3kY1KjZ44QSNOXvE2yucPVWdPcSMcPr5sYCvcoVBBRrqKEUm0M1Kdk
tswDsGAREjnfcztyqciL9BuMANIWojNU2diQrp060zLBK3SsYMYUGopL5gNupwOo7gz3VlaHbWMh
9xbq7COdj681inMaTY8Wng5fH/dk7ACucAmAfZYW2rSDpZxmY0KBR8+vg8U8GYICQLB+AZ7RpWLI
pWETwlaLXXyww1ZAMfudNIJDFSoB7EaEGxdITR7cs4SiKsafsm7E1qllKOkTY1ctMVF5mnC60but
euytt1kbG/D7eLTFcR8U/2SI4R3XpK0AFcW5Qyoy49UZCeswDEivCH/6Gqm6Xlmv2YnHMC/WRfA6
M15CPQJJ6C4hpE7QC+8r/6joe7on9grT3/nagxUXVRPbCgFYrNaDYLoTEtypmlgYde1zhgSH9K1y
0ySkdjK7YyXXX01jNWT+Gl5NRxm6y1SQDsxcGkmyXrT5mHxM8affuGAPFriYxkDM5Y5taODigwzN
13od9X1A8TayK5CWijQqeMF52i+5eM2XoOpMuOWPsZbI+AbTWxZ2Gu10gn63lYuX3vAwh6w7D0fa
qj0aTAcokmIHNnSrDeOLNk708y4lgU8AGIoga9dDLxGQHK3nDnOvNi0OcKU+dV07dwO03DIFbAuQ
tdFvBiNLuBbgTG82yQjvQHvrSWtQyXFRQrznBhGPDtVQcION2GkHxtqaprKb3sXA32klGo6oLJ3m
wEuCQAlv3DMEPFM31Jf2wnNZ3o2deoXkw/bOHA5YppR38+CwH9ZP5CcgfSGmLTC5dkCEhHOr/4Tz
mL5EnzpyFaWYo+0gRB91OXijIGhuORaBp/d4Z6ScclSROAwA5/hMxOBakl9H4a5nbbQeROOz98nj
VnXk50PX36NKDjajVH/mKZxJxLmdhiRoHoe7apxiXQbAaFHl4si0x18BIIqoCTQo6hZKLckFf8nh
HQ9JSVQH60gvuGbj0rZzW4Hqgh5JGXcQDRLlMuxrj6qFhXh4sNADFig3jcm0p8vEGdoZUuzxjBt0
g+lpa+5DEf52NWxqAUSlERHM5eK01bLRq2qUKRU7BKuntFU1vOYl1Vz3+fBrSPqRSM1gsuCWYHqO
vKu5lFJdcHuYRHuT1dEBTJu14WJ5BeIIkn4lgGwnmdhHIMFr9qnUccXUE88fqJcqvNdit4EFwZ0J
wKmjD5zxxKQzG8+TJGI3Sa3USRCrKlMhF6dK9G2hCq7ATIWu5pLqnyHCWPiB+NfWistEI3wzF6NF
wnU0bL9DeIkkKmPskMsD4fI1E2qL/QOruPht1DVt49c8QiEmMKowtbAuQPQls1+da1nM90JAEFKe
nMENUC8sxTIMVqb61DE2Kyf26iwe/AtFnaRisOj0TyhZ8lV/wOABWGV1e+3ZnS/xq3wFYQKj7C8U
oeAqFxHV0P/h9DToPBvLP98loBkQeHYqFkuuOkUuxS8f6Y6Dn4qkiguOSrT6IE3qtTjo79Thwhv/
MD5hXIDKI2VZSc9lw8MBk0Lwr7Y1zTU/+aC29d8LeSmmOfCfijQBXozDpowPh8/wlbKX2n2Zh2Ah
zV8MXcYgHCePGaASeA/hSEBB/aU7zJd4Y+2ACHSPeRNoBNUXhxHfp2uqeWAPy3SDmR/7NDoq10p2
IPrAAsVH8I+qHPCcGFH8wACVqVTZ6ijEgWqjpXx1Od/sm7wcTjH8IwfKlIVzy8+AL9FbJIdga7We
8DuvwQXTJxX3F8ssEBSgKNeJP80xL6Dcm/8Oaop292HcrE+EC8J9tPZomUQkE/SRNO6IXzHBzFbF
Y/oBghR+iQR7jmf/YJ7YgZZ0HLpOZaOdsTwiQQlZmmAusGOvzvj5kaV84ZxTuO74q0C/kPEh4qPY
Ymla6nyWHy4cvEV53EP1CvTzcuItnDBcyg8+LtFxmrdYK2mkJu8XMv/fY86rcs7AarjH+iclCVdV
vv51MYnPzcIJ4dZhJeDe5HPhxpyEUVVPCW5Rvq6oLhg5mdLSafASjKs4c3QAPPTcrCGbF4xfBAHc
FcfpSh+AETJj60x5s9ThlNKCanWJNsL/qL+xH9ISgNdN7+8HaD/CSnutv9CmZRUJFSsmmxg6CPTL
YB6cUuLu22X7jqFcsM5/Ny/8hLJvCAHqPQkzEcR/yARoywXmcFBGmawsXybUdke/pUoH6bXHr/SY
fQrnDOUCRS8UHOzlAKlLYNXlp0PE+ImrVjXy65SylwdMD8dPfHbXPVSZoyTlV7iyP3xuOOYI+ATn
U2AchqgZTtSxD2JjW07BMUfBSXQ82wHOXKs0F5iMISiW9e6Qk7MZZBwvr2ib2A71wdb3Y9zHFt4Y
nCCiYYdQf2vLnaIpn4MMoDzAZd1GLcNBs4QUO5VAeYW5HRqwBoe2kFMNCI9j1hd+QIS+WMEm+kjk
5WkQbgBxFr755cuyrOOKjbs2mPdki/q3UFyQDDF8lCa7WUyMO/Eyiy57S+MZ+PDtc8bcoihshl7m
gWwhOCai3b522/4+3iuG3TRmBwxYSICz2FleIdKyvBjP/6HqPJYbZ4Ik/EKLCHhzJQl676ULQqIk
eO/x9PuB8x92LxqNRFIk0F1dlZWVSVFN24bqmObW2D/5cStorTbtG3qB/FL7E+sF+ezYDLMWPCK/
WoNdnP+lcWwzqk71JXIanQgbrKU/8cn+0+up9Kc/3Z+KJgvRTC6XIy7hT9DtAs7EKcn/IJyYAJNj
cKRVmLMD+AF85fEw4wWJJc7F2iV3jnJ2C79sTazJpuwzgAauGUUP9eiEaYcj8ojnOihfOtMxU937
6ZrEYUxdtEkVtL/sy/0o9sE+vwLKXK1TvuVPJnZ4UF/gpmQN7WzPHDrNI7qWWJT/qS9CWjDYNITm
xRRofQrWOT5tDqA3JWLgEk+IMtaMcE7FuTP21tSn+owQL5wXe42+BOYT784V1jET74xI/Sq8EhpP
yloj4iYstyn3/N2srWoOn9Avr71EkK2WRW+aG6Npd7olZPTtyx3R3ddsuglNsEL5h8jitTOq81BB
voTx0Un9dA70q6JkVKYhXtPOcArUpBDWoiEBkkZfOTgb0XrwdhZlBSEBof/EblDaoLtlTGIF/G/S
zxq7njNLeqavvh7WzqV/Qc8G5HgRgLgD/8oY+ckwy+zmbLiM/VP4lC8WJnSlTfih10VI4qBpSYFZ
MiC75ox7TIirXUCxWWYCF/Ey/dMhW6bQIlvmOqBSOC4w5ECJd2TTI649TOkWxswDvBvUrBagpiy+
dEwvck5y83kGNhlUtzRo36AXTW7aEjxx9I9B9YiFXkybM+AZ25AmYXLmocKfbC7pgdbWN9INSKu0
9VoM9Q+aAyFs82AutEs13rlowQC7jqCoLf0C0omw9Yh1VOhoirXztqS03TrhgbmPdgPSWH9H1ENL
/jz8tbORT5QbND6FFIZhrW4y/BI00KpNIZW40/ySIxXETP9D/s4ACUHGbkYw0T7Mc/4d7X7aJTbp
D71gp6AQM1H3FknML6rQjAsHN7LI1labo4sNTnkL+19LR8lwjzKvB2UEJ0p/OsqEVHeLxKjbI39R
pMSKH30TEV59NARAaRk2WhoRvETUlUGKDswclXzj7S0ZrXgZm8lk6tJChNg0SSidTJqYYYzQl7Fh
CRlAXMDz4s44kTfU3Uau1nK9oBVTSscuP4bukRZN9VkyhSud+fzpjKn8mbF2XvrTWiu2AcQezDNn
O/QnUTqH3FAa5QHevkDRjKmgSuXizTphnMgC971n4rSsAesnaNU1kY0NF6Mwwh8RCScBhHbEqyqg
KkVLB+i9A49vblSHCG34MhFnwpv51++BCAogQTk4Cv+KM0YReBg4PvcDcF/+lnTCy6y15rJ20NOl
1e64hVjrhC8AICYjy6vzZBXpz+wroIeuafOMz9xMPki54qvMpyMpYvUTUlmmlCgEUb5hU0L5ZLiJ
TqQHy2RMZQaPoTZ2x7jqQXUYVOQsH/c6VAIJbHuFgAaJBLGQB7O5ZHXEEThLOOrBGtku4I/8lj4c
m458jcDAiQHrxOnm1IgnbQcIRApQOTZ4Iz1mmnJQaRB7/htGGuyUVCF/UjP8QyuhpbhMKbVAH2Mv
WD2qDPBzONMSYNSahZxOOeQLmh9ojKF4N/XMJtkq3BMKADpKirzWEF7EGEia9q/YUadu0l96n1uN
dvn34PuU5MjokHjIS+PH+kHJB56YcA2rSce6hB36jSAvGDw/EGEdLwFcAcIQ8iFpQxhHmquSDfrv
NvMhmKEwApHV97EymFnNsnQoIjlAkXGatN/0Shi4JqGy0q9QO9QZRHfxWYCo0mRwwf3HNUG6Qn9i
mKGP431Wv6D1NEpYC72xzmUbLB9Bk+QzfIHStywSrgAfnIkyEhwaMDCVUPXnr/D1lxVC1tRf0Fw5
+i9WKqoT1d66D1/WH0SGaN/dQeibwWYEFjMzhNXuNJ/h/Bt/BGcS/+oLCyBYNtJCZkDVptADcWZ5
DLFNKV/OyNhIBUj5qG/JkFkyTrWg+BOLpZMjM2CX7ca8OEw5jk1m/cJtJ6UDg84c22VFjPYFU44K
quCEfWhAuvpxpW3WbhHKr0BdUTeGYEWzGVvzQabvByGWo5bRQmUWAIUSeBjp9MkfZZO7FnkMQ9lk
6d0fBQvVNxlwOYdQQiJBBAbr4RCCqeG8AIUogdgeFHgsf04lKOdlvYBo8v7cbjkjN6A/32ANgE+J
zh9gNgZFAoSw5lWDxBZOLDskorkJWmjXwhSyfggrU5txT3yaSrvSF2ZiJ3/q6H8HlncpEKpmRFuE
NTQFUq5o8FQzrHGFCqhnw+ijSxMGM0oGhYaZBMiBWkFKT4PZiFnXrILQ1t6/wquaNqNEzgvZBjtx
iVbP2PUS6Gb8EosTVPsOxkpb9SgnoeSASyqVBfAoPSfUGxinr2dMZFRktPImCheDzDzkLGa0VkVT
cFuLs8iyx3Ygxw7YcSnS/Z9q2ObsB9vbcNikjCHRXUbGFCV2d4qCr9LRcJuZ82G4cXDTtJScZOYq
ZxXltWwSLEmyiIiJaKOiK3Sw6exG/1AdlA0mtI1g5A8lq3bB7iQRFEFr1SnHNMww/CcR3c2vtGkM
ZmcQPkPxnwmHcklXCfiNlE8aOQC0mWhHI50WXzmCqUdorNCP8X9oKXFEuz/WyTvzRAolVn51p7Yh
4WBVc14/qemojkdygjwyc0jm/Momh4zEFSkdAyokBBwszR8UAoJgFKyIdCCD9GjYDOQZVODUdAjW
10+R1otBh2NKhpKj8IEAFiogMXNfUw+sp5i2H+TyaxjYWkFFEqn0LmKNqlkQwnWqyjYYCS/EnqIJ
I/xa2QLb4eA7i2a1hj1e4NF1Sb54r3wC/yqdxjf4QnnIXI4ZBTCIOiWd5Xpz6UsEyRhX5Xj0p1xF
Lm0HVAgbjgYbzbEcyNQm4QrOY71/z7fU4PGc68poJRkMW4RkpeRSUnqXsypaIvpIcFCYXxvG5Ax2
GQ9uTLDYqWZNoT5wQ/xkHpJvMgsn0TeHdzBhIoAHB/0MSgNvAbko1gdS6ylDUufqy/+Jzum1vIZo
//xxHHHTSGX9Sf7Bmugv/muEd7Mpn8IDFcRzLpvwSStpyffl+7XMZtGXM1PdlsyCWzAqKNsGRNVk
JoVQYEX+MQ7msQieNmUHc9CiBswGzds5l1v9Ln6r0IbJYco2mUSAlEc5bWXArLn6raerVl/ADyW2
ZibzaVDcxnY0wZmmaeKtc+0Qy2MDtQg3mnqR6gNDpZgI7vz4RKweHyRv6IkzY2+l8yS8o+nKbnRl
O4GfXmGNhnSCrUhk0YtUQ+kBFbpnYCW3It0Khm1UMyiwrH1MaUad5EkoosBGjgAjbhZjXEOKXOJ2
PFGO9cb4oU+HMrZwtH70PVP5yVQ55pmd3NqH8OPdol+iAUGgfejAnu2Uk47/pd/updyYe+WDnjSv
F9zqjXC1fiARk4/JzlQ/a7wsPff84d0MpBjgUaHdxgjajn95BVhWKWUjJUg+CT5rcbxY9KLFTZTN
Oaw4mUicOp2pxxXR0es4G+wUYaMOqtOYVqXVA6OOYljU+iIMxpsCpjfeLG5TdBj8JQtHu7db8mUG
V90pxAKIAMQkkjHzUXxCZyAIl+bYuO4Ivzhs4AAtIbY7cV9MVUK8+B1lehkbqBnTn8LvUJivufyj
IXBzeQG075HclAAEQA8+0ZvleaI5IZSTjMFe4GA10e/ccNgS+hCJIh6a1YSEXAntNptxUN94PTgK
xa+u3Lg6xtE9iA9elwSZa0NbX3CXwWd4GW27Sa0R8v7m4hlHuAEPJqqEY7WrN8l4Tb1uZHe038kt
laZEe3wRHvl3SK+DMcsrJARkukgOueswTOjMKxPdoO80sgviR3jhSbwwN1iFSfTt8zAWEuIaAaqn
MxKRCDFzCywq7cZ8RFeWUnC0AnoVc1WjF4TmEFSDeJbcMvoMnwyX0qRFmohGH3BDN+0RnZBn5YA5
3LK2Fp64dAfgaRsuLd05B0c75YPEG4BIHcMxLC165ZAtU/QGmVd9mchJoGo9Q1Z6HCTQ+4eKujGc
pWgPbLzQ1vV2xBwJUH+8C6efE4lFJoLovVN0/yHCSbyjKdbR9HIXJK7ZGLrAM6HzdiqiT4t/vXvC
ON48UbL3CnT0xgY6RMwR7hzxvATKBLkqmBY/J28hw6VHQqqb3OWXdcrugKfX6CvdvtFI0tj0inMH
orfCnNIC1M8/Dn9kwNAM6EMzeviJ7GL/CTeXqZtwYjvP8GcEJo4IAwPJJbNY4TxkaIbyoHQWHvoT
UskkIHTOhQz/GM0JyH9g+ggvYmlCZQh+7iGVYhv3Dq5pBU8A/Byz+lH23CYf7KhV+L6eqZvshAWB
MzJ4PMoemQA4o2wh3zN+NQ5m7IlIqRljBChA05aGBWKqv8NOQUyfyoTH6cK4FeOEscS5nI9JpoRq
YThj3xIl8a9if0ETNuR5EB1Z+RBDgm5phLYSLsTc1oiMv4i3072F0cMSST4LNhipA3l1NmZIlJkm
LpywluCT8N5/Q4KMaQ9M7lHidNMWoigbm5SbHUjIQOwnXHS/BbwW9h5+Z1iLeOMu553CafKixfhh
8zmb06Q0I6pDTeaj3pzvUWKpGsszamePljq2wlRmOibw0/qIdB6ZhA5wbTFZOZ6UZA0sqxKiOGsT
YMY9RdbISueH443bZ/IClnVPZQ9YjAjnEYxobCAqf/RUfsg81CdAEKIXgKo0qWGIAKHoL0AAEk4K
LFIKCv+WZ0J25zcsRGMGGZMXp2HIUOnIaR5VzJxJQN07tiStP+dJEsMuGQ/EEWngsFz5P1TB8QIW
PfvhH5Q+ItXQ8F7kIdoJ3IiXd2cQN/IZwJ6ez8KtdILZD3TFUCiYNGaurb+13vzO1KLmntLRID+/
eHQEeDF0osdJBMjZpAbvNkMythBIefgLzqXq8dy1+YsA8RD5eLM8JxhxXxQswNbCNaU3/QAHeB+1
6MEGqicElMIOiTaScmBkEjSeT51OAgN65GcHVCRGkU5QEdoWp+oPyIXeNlcD3CQ+guqAQ0LOOStr
YJsz5iqMCXDBeWkuIlUuJP3EwAZvqpXwapFiRvhvFgEuSCtuZKXPMX2HieRkB9/dgzmGvo2mD21z
3WICZJHCxANJixEVG285f033ZtZfD5GUAqmE40ODlUeMKRF38liLe9i7UDxZFDmKk7QkZIajYOjY
NGpgudM9HvFI9ZV9dZhBXDFjfNHObr7EElO5dxpGBY5w95O14/6wvLidAFm8Hh+aFiufFuIQ6yIV
0dEcS3aWFXfDRCiO+stHc4d4DCCMQDJA5xgU+QZshGLuyroImTB4rzlgD5I744/S33QXrHOoxvSe
IYJkZ5BX4Y+PZ76Au4hu5kt8ptq5A0B50SFhZoOICdqfgXfiJsiHf7KswcnGsu5FJxciz7jOpRm9
akp92is9rgw2hV71h58bCIE8diBARmm5AC5SVgI98rEpQv0VDyuj6YMZFo+F+RfRMyVPDucUhGS9
xOWHcLN23l0e15VBoIIhgUobrbgrsQQ/z1oZaUBgFRUJvBKjKOMAMuWUnl6XCLDfKMdaA2d4+SNP
m49wCzMQ7WuGbgj9X3ww1hzvhiMCCCPdMkHJZzgNezrQo25sPibwwBRjgn9nR0DaWfNf3hhPBSxS
SCZsCPy84Jbzg6XLKyXiGwmGfwyJhK4caBUvisMPjLaCJJ0+3M84PcJr5lio2/qLthPVdf5kSoZq
gqvLZeT9cAOAS/ih+GIf85uCVxsbIuAj3A1+BmrCdR+B+BMSqrCgLpQdvDueI6E0SFA69C/4s28Q
pX4WfzLk4njBn+aZ4DPR1/iXCFtEqXdkgDqlfY7CzZ+gtpfoCz70llYev+SC8TH4nkqH166MGZ4C
43RFvA3unIM0mZh5uIuv9gn2zZXo6PQXY43W3F306lwAKP/I+qIL+QZmjzTGtE+IWlT2tH54EtAA
EC2NId4Ob7HhqKfzMuETPKMv5+IfQzBq4CUuEEuNwQZ0Zccrak0CmhseikRjQz27EzOtE884cJ6z
qO7DHy/YkhH0c77hGbxr8gTcd04c2mh23s1LOxdfvCH5UL8AJ/jDPJLxCP/KK6qvdFypXCfmscb3
NvLtGYybQHGjhTneOo4F7k2JSu3YNhyCAltkTsECLr8AYX7cpWw1TvSxUv4lGSYfJBX1kLm4+fAl
7y0RiQL57As7IuTYgAMTIyB8yUgzMRHk/gTveo0jYIxN3FmwZyIE5PZtijvOjLMMn4ostanVYHFr
bN5tfgW+6e6ENOepM1r4QzYAtOQ/jS+KJoGwhGaCCvHApmDjeSnmWg4xQH2N3WL2NS0Hhp7pr2o2
ZyJFXgc/3ttXd05ACjSKQ+/svCioWezseK77otxGe8Qo6g73Qm2kIGa9hmNuRAkqPDJEZPQOcpQY
9fExt5ho0YoKqe7uVBlsIJNnoCQUIv/rzjQYChN1IOQpdRCRjJCkuVmy0yP8y2XkRDulbPY+lhHc
7obap6ZDPDiys0DmB27Rd+KWwbRw9VUc9epa1xsL5QkzP4QM96OZXavXQcRcreK11rVneVzQ/NeT
Sn3blOY41U5rUlPxnZcdmlMoY9FYgZ43D5GOxTiOGTqHoW2gxUpbFxIWiUmNqyn+YqPjsOuc6sIy
N00KU9S0wvIrEsqFZXrCPdbaRVZR5Pld21xKRBwPUMNWmWzipRVJ7BLF30mgwKnjg9+lDQKfjlj+
ZsPwlAI1/3ClkgkyweVqy0i5SAq2BO8vDJ+LS9lggkanh2MFMc7FsSzfmEalHFYrYZX5gXJLs/S/
/zJb2myK0gN9TXto2W4g7gRdbR4giX6vo5TVde4ORTUGF0MWniuKmNaXiO6anmVR+RsC49f8t0d8
8oQya4bfPYJb759l4y+skkQ0MwNl/v7Z+0sl5uHMzMvw//xsiK1+NoSQ0t5Pez+uiHMgdVi3UhGJ
UH887VKGwYhMNd8Sk9fFVNX6VVfkPar/lXZRdN8AsfC+CqkBo47y9hA7Ynt4f2d1yQe3SmS+4//9
vM70tdXEFVaWBvPoSXCva5i0yFpx5nm6fy9qMNwE+9ilNP629FsotZpYIOtkjOBmzWCnoXj7VHWw
pRCKxft/HX6JnekIN9mHnT4geYBQtAEtNso/M9V3Plq/ZhpQU8w1rDrcVdtqjhyQ89EJUjl3C0h8
74ehgNb6BSBI7BlLy811G7wISMJxnalW5eEWa4tbktMn6LU8W1kSk3xuKnfEgVS91CoQfB8k2qfR
hnskAvx7kkMiN2Qmt8ebojmWcHx/8atYZUoSXmWNHV/TGuVFSzz3Qr7//o8uJtUlyyxOIoscVqmY
kS5TQ92g0x9tWhfdwTrM0NIQsB/C1+OkSb66zA0pv7m5ei/TqN+X4/98xKGZsjSl7fuXQyASJQv0
lQa9U5dV7PorA58AbEdFcxMVXbNIRDM85AgA2Eaj6uciAhL2S8m5+zXiarWP1mnoy0fD0rtzErFm
KpOpmtTJdOa78D6AjvpDVZDmHbWabmyyKmlfCpRyI2jyT8ntK/wVlfwBdAxijiIN3U7oOEOeWacq
MJl2NazmUOehMScApTtN0aslKFy8UfScwWfJyFeO0IXbIYTnK+TgHk7bGqfKCo1Ti/6jqmXZsknY
8nlhNPfURx7Gr40PqymMuWHK/eL93wQDKTSjo3Vc461mDXJ5rsMeXCKSg/X7v6HlWYu6b35Sr3i4
EbrzoqIwk5EK8CajTrpGHqLigtsy9el0NIZYL1IiEkHig8xE/1XE6pQ3XP65huJsBlftFwz3nx2d
//lFjepqlcHFDctib4xfYh3PtcEEBEsMmSNm/JneAlZO3r+JI2WjekXwhV/JotGyHomSsoBUqnTb
plGCbdTZVYWAaiwN0A6a5CRHJn5RWZyD7I7f+q13KDJQQ6TZMALOs5PnNb+p5oWfhgUrRIsUAV1y
NF2QC0gxupBvtKSxFspz3G5hT+wQX9BWaREcoxq1J3jZGerUWb9HxcpF+MyBa+JbCZpo2GrkKd6a
bu0XF893NcjfWU9k850a2S3RQ9SzYV6jtbJvWM5fsi9VR1mhQOqjnowyL+BNYqt7NK1TXKRoYY1f
OiXQVo5JYV4GDfgnQgLvL3KHOoA4fjFLFh97FtK0Pu+hVuzR+UsWqPE0O0dQRFrPhrkNXP9ihK6z
6iNT3JZ8oI05IkmJJe4QeHLWcYQwTwrRGJewBGIr1G4yLHe4Ocx+o3imy51nN43vHzoMvMVcEX8d
vXrp2MOSEoGd0exa+AgczcSgQrfEcmkCN4nE6tTI7V0Vil1XDQshhSzcBp2MtXr2DFUlA2ovzbvZ
4WueWr18jFnbkY7Va1wjA6agsToPS1lkVMXyloxjyZtWFUXo8QXIfh+XG4fhQdXL1aVel8NCcomD
iYGxLTcy/UYlE3MGbDr48JfE91AR85yl4gze4f0lkPwPdjxc2FoXTnFJstg4sf7TPrK+636aknoS
P8D+1KfGb+XVyJCLsrFSLa3aqaoBDaLo9ItoCGDRXSgtiLT5Jhu/8PRN1ckPM8/cW2aZFoKS2CuX
Xitc0U7dG7QOGVkiKFueP88UMboXVqauvULaFH3yKhsh2AdJPxI5pL4jWSBtcQea2mLWngiQ8jLM
K8VG5b39iKP81CkSNXnF6A50XsBWhkIHTW932CeKczn12vXQyO6+soKLmEjutSyjRa8rTPQZYDVk
C9q999MVpE/4DR5tQ3moQPWFAKqxjnpTErfpwtJEYY0EWrElFqTzTKuEM1kQoI8fYK/chB9Bn9V4
syJbHAWYLamJ3x4Lh/KvEgrhiiOFtuy9GN9eURWuGZLeUelepI7r7LYy+5KViq/bOLmwG0yN+QwL
MkA8iNrGEKABJTGbqsqSeK8zCwCNTWpn5aVI1W7vBRW2muMXsVX6vW6Jl0ROupWVfcYQbWNsE6I4
U54axujLstUtCBZsLy+XaJuwdM9cT3jJTd0sNDQTFbcm7TYcE3kPMT5pXfPTpgzA+bRHluYQQ6Fy
DSz9wuHy/pIiSG+KYnDq2/gz9BgcLAWJZda7/gEJeMj2SrN+/+j9pRskRHdi7KDKvtW37y/RQOzz
JQR93//13MKaxwUIuRuGOJQ52S2SyuToit5/XxSvBuLFRG5ZJIWz0URtsC8Om/wwFMxmwMkF8ceg
dqG7VUKvLaKpRCWkKKW4q2u92im1Gc18kd6eGsjyQkVjjYlA3UMP2PnvO7jnZLyuvzRb0911+cj2
txRrLlQ1lDC9RpRBicJRQEwfzkZpwTQ1tIM8xOI5zrN6VXctsOD4S2QF1ZneNcK0RPZkI8uDSeU6
fjuM0SitA1hwmSrNXFXU962hhquyy5WlXugnKYLXUyaGCc2v9xqEBfF3lBq3OUYDY2q964prTclo
4TsQqZJgS/bI1g0daSMyr/yQGjCmWnZuRhMyb9xCixjcAo9BCVi7MdJ25TtZuOl7vQM2N2LodTQZ
OTw61DY1ZtQYgBhc5UkgT+K0fnSBLGyGOsJ/Wc33bp8sg9ZRdmlD3zjMGQRQ5F7dlUP635ewFGMS
K4whfW9IdkIFuFEqjblKHMoBgULC1+R8WSgwn/rB0TYkQ8gh1CT4Q1PeLMsMfgVoojUD0GA65iRS
qWrT0k+3Xegbp07Ng7mv+BUEcP2g1F52CcMSr8vMDY9tjjGUnKloTKp9Ky0woGBcElRMJ2dlCKpI
5xxH6m4gHvVwONJiJ/azTlXUncPaXqkhpcjgZhZMF11YoM1n7t1QXpImfbduDI6EqXY7+Z98cPKw
7QyUFTrrjOjsNBsYpgM480QfX/Dq0OveSzawCHIiJnA4iFdBG2+rAtsWS4YlndVLlBMTGh76WQGZ
cpDfLVcpdtdo9EzrWl4IYqhx6C5kQb5kSsK87ZUbguZAC/ojK/QVkQNmbLMYir8GbRo4GwOQL7lT
Eulfgdt8Z7VKL07qvoeM5p0JLko+KqH8uWdyh0ngRGcIuEYTmN2dDngSd+1GqvUJQLb0EQFpl0eU
rqt8Ebu/cUscPfjmLStfXvkKUHDoHsya1OEtkE74qUbSzY/PbnOS/bvC8Roph6I4m/HWMq5kABl0
HmoKBppGaFSBtrAg/32PKoL8fTEvCGwoNzjykiKM0iYY2QNduvWCnBacjkYlCE28HTNcstWRlFxu
+flIIFNGGI5Xq2gMrCxzxsuLT+HPWoCopU/fH18aAeZyKypoWVOHT73RMghgeoUCDSAMkFn/w03U
D2o9irlYtxoPZARokNNDu4wpN2GNDokGvE9nZ8mz+aVAsNiF5ZMnExniemX+8BgqRirs7oy8ApoJ
cTfpf8xXdyaDPYIoZxslYKxkiktRbR54OwmAXrm15APTecwJwfMXij10WajL7ZG/jaQZEImOYHiZ
ndLAtr5Ay7XedgXkUX9BGHnDyLP5W9hFaNXLuu0zToMSRDTtf9BeYMqNFUVrbSdMu3Oz5k8Kv5Bm
kdcLptmmhT+pT61zjTcG5tgTVZuWtLcYVBPh+M/bJ7AQnRwU6tojfwm2iAmPmu/4E2iQMTO8TH/1
Y3duXcSc6VNOB3qg/kgnHbj+0dl8xUdjoe26pXV23WnxkD+6c/qLfgCkUgggo5DNjOvZ4fe8SJFx
IFXkjaJ8xkAC6l1IDiZLfyrAXgGdgQl5Thdg+iivTSD7umve1rU79T/KsCLDVnYN4JIZzAymXhIQ
cxhaPXJaEy+DYoP4wqw7Z1/0vgYdo+VZH83TJ1aIzqBME2uje2cUofnwOTefz9MsWQUG0xTaHLiv
lfeNfJCZI2etwW8AIbMukvMomMVAKgt8pFowp8lrwt0l2xZY88ESDxcCOXof0jwyTq56hHgODwp6
YDCDyM1pMPXzXRKsor8aMU4YP1c5uXJvAmMGE4xVX/t2H89pEjghsn7YZq6y/KUPx2YNDIlTEibA
rrs2IhtdKSmnBJpbeERDZOEP4ChOWLg3A5nITRSYc516jFkDaharBo/HdI61aR3dHe0I8xr+3pn0
DqMo9CThHWfdWcGdISciYiAom6CF4Y5pLavaRygeJquwOjjJnH3AhsOIVL5MsFwI9al+7/FqnKS/
hrro5K9OPYyRrFuw1DTJzmABEIa3Hay1fMq2ZT6g2MNlYAt036x9bDCRtkdZF08L2OFIz2HBzRqO
G9uKj23C7WfkGJiwz25atBMgu4i2V2xE1AIY3bkXPygsskBw5q7BnkvsGkAK15htuOkNyYksW0jZ
w1KenroKcpsHsLB4vEY/LzVwcJmiqMq9YLvn1SJJ9j2T9AHzPVb2SKtD7cPQYc6BucuUb3XeFf3i
em/gc5bbLXwy2nvBRtEYIJrI3VLFmpA+wkT+a3xczCYdBCmoWsYuE6YuXXvJHrK1Lz4lnv8t0ZFr
53p4R9N8outHFLbC+hDRrWObOldNPwjyN3x59HvJ7QQ0AJF/ATNnYNh7qBA4RLuHXxAcEPv2O3pU
K96N2CCEPGwTE7J+uvMu4Q3rXgVUy0X2eVPKWCOXeEJMlXrj+2uDRZcY60bfSd81aDReAbL3I6Zf
WXSCKMqr5jKQ04NeEPd1UvfXUrQbxZZNGzH8AlMr/XMuWts2evXKBl9l3QN+Y7dqiHyeqgdOGGIw
i9RDWq/kHDERg0UpXvTtgFl788ufYCotTVHou1XaJzc96yB5nJCZDLl90TnDjSP5cuOzI86F8ETm
mGbzSFsZG2UL7S/y9k2A4OGuqP8aSeGjfKTht9H81umXVVy4J6qyaSVsQ1dIKuYRojDcIoUGAFwZ
2kB0ofGgK7cCVCuDHIhJNGvi3IVHfeNS4vyLQzl6NahjTJkMxsVXTlF/Mj6i8BRFTx25BHWCQllR
nULzqWUf1H15dnRoUzYTd5N+5v26KS4wLpmdwHEa6+Yw2sf+L/Pa6pLd26TLiiynP3v9d2Fcaw3t
gOuAJ6h+BEwyHTooKPBjv7jSc4Qh70P+QKu+DehP7DoMfjgta5QhxzFySdhm1qYKdyz6HKZCD5HM
Ng+OdwYlppsUfBkMCH5yluj4jO1UAYngh6GujGEmg5dkK006K/1voi86KJEhXi1fXbpCyRlpzlFj
03R/ff9H6F9qjbDyArljizQD22RvnnHAIdmAy9EotAxTaFbRQEJ8/jh4c8PajNvJGVkh0pzdKYVT
SUB8y8bmbKBFyW2QlikA9+5bewzNnIQPXvQxeLgBYy5T58oLh7cWBmuEOKZywTgrEU+d+NFkL2bh
dWMlSB+OteuaW1ado3BpNlPCBObBNbaIxl/JXkbY8zM4dMvoG5sd4kSOXA98smCSPNhBgnEVNe62
x/78qtGgcGYMgST07tuVQV9H23P7+LQx/jlnj9RSPRbyMm/s1PuJWoSwopM2IlbToiP7a18abKCz
Zc7JDHU4JKax5XgplXkLOs/fz9Mt6ih447JzzYaZHfmiCCMxe44fn/CQZLsASibr0ZGgog+EM2y2
CRiNOcs0jUb9M0g4Uwa85xbGl82RxXmVvXVN0sgad+EwIGRQM9YyDfcER666k0xDdy1fJAr+CcIM
YsaIJPloINh6ucZo0I+oI/SVqEOb2QKyugy6deu+W7fNCr3gnMyywwTW7r4x3fP0XaUu+xuuBgz4
aP02wB0NLk1l97DjSGCQuYP9jYujibgDveZywCQhaI6yf7K6P0WyS1g9bMzSfwZNMNO0eyTvgwb3
I1skfxZamiWAERxFnOiUBdk81vdcRdNlaHFdt3ixLdLys26XPm6KxEprlkIHYhpQfvbK2kfWsznM
XccEhr1r9VH1i2nKeKXO25KHq+FVK7dbYtoCIQy9BeeYVFsvfXG3SRIxO5rktzm2tSG+8w3hUm+n
KcI5svAIMblNkPJotgZEw8hapu5qLHlEdZRB5LDAg6KDKqQzGYzVR3aAPus8QgUmYsUQEiMr3dqI
OQlwp3WFpUvHP+RUQYQHRY6nIN6KJl5k6OEI2SKGbpSEz0I+ucygR3BdrWRCo2JHXxvtl/gmaxc5
vTD0NGG8G+mBP1X4lfWjzIQipWf9TKuzGV6crJ8oT5WGvgvhpYsPibAzwrMYuVh7o7+XiTMTIrKP
MILA7Lfhbrx+kyIwqdLgSmXBHoC7BppJKaSPRP0Wf4FP6s8SLahJc+l3w3d8i3+9C0NgnNPqR9HP
5FWxsWx9Vi0Z8JkgrmX3+25lzNt9vg6e1gamw42ulqNS35J4TpQHol8a25ssAidU2IrB3Hho3+0v
t0J7VMzs7obl8AgOgTAzfxtUmcg4V9q8WQ3U4YxnoLy7ymg1wewKJx0q5s280xZha0ey7V26R4ct
MmUndoXlmOYz7mtKG0NZcizqwtIk/VNn8S4hvzJtndPcnLNI+d5slm5ok3ehtevVe7FZkfqS52gq
QjGzBNoeRynaNi3TVZMIlnyHS9OSDWfZ+FiRFGLJbBEC+xkZoMo8UmDrIfV38JHpCwHHMGHqIYTQ
7B15E/ChZVuAKUfggp8f7VN/jU52mxEnxq95eCQaW7DkcdZisEeam8Iib5a4I6CC7M1ZIgPK6OU4
AAltum4XZLuAFOicUb2nDCiRHg47aONivhyMOWFSExG63vAwLLA4csv0hvoGnYL/Zem8lttGly38
RKhCDrciEQlGUfEGpWREIuenPx9mn6kZla2xJZEA+u9evQIiclQFGFBJrQN7F20pdFeVqV48Vqr9
6Gy6UYF8ExyQyP2TAlElfdnVowBPY6guBmJvVnGAEa18xjL+Q3wGgRSxfcPj+B3+7kJqDtknLMaP
TBEJ1x2yIGgb/CkYjBrifF+go5qOXELOXf4X/VI2YNCwiwuAyK3rxTxipMeBHsm3SZ46zBx2iLn5
JTcRTQjiRemN5BNCBDsuuRkmxjnB9I5NMqeOWboasloqaf2BI5xGnoK5L8g9xJHml69oHKaXxycT
HTf1/M30TbK2yYYgw3hpJ7yayRObzgde/vGeuQwwHPsGPoORDmJuzA/AN5kbus6D2odMCnZB8h8f
BNYQvGYYRL2G4GnPrLXNhRamAE9041yDR+xJ6LZqWy13M5qJaRuy+M6MTYyJ2g0sj3eEFHdd24sk
zYXyF7avKVFmX8rqmNBE/sVkj5KcFB8i4WT2RLWQ7oEsAq3r9q9q2VpIV2MiOYIoinNUDPl/e+xE
nXNzF+kXGkS6pQE0U9uP2KPvOYxIiRTxHwQNnXbc2xWQV0rvhfR9n5JNWTp4pTfc3gJJvrs+owIj
mUe4ElAYKKBgNHy8tdKOHFc81mmkhYqGykYcSsJJI9wwruZZsyKUC7uYXkF5Mn/L70Y66B+a5nKe
Gd+UHB4O65sTnTNuhUaB4ORL/6IctJfo38ICC+s3BsjBNfD3wAUdx/1pX8DfRrLGHYxIEsbHxrp8
6u/1ZfUnFnyOdeg+18wZcswldhyncMC/inJn8uVqMLctMiE/4Lo9QiwFOXIfpEE1dl7Y3exzFWiC
NeCFGAXSvsf0YLNl2BEPKNJVPQvfnEaAX0xIpAjMRK/RXmYxIgKof6APPMl7+ursXTxqAuriPWGo
nKX5FI5nJd0Lb4DQmrifcNNUsaqEAfRU/iLZ70FzTW/bpJH/I+5QMtPlop8vlCc8ByYErpUbZzv+
dsrxPe5LpHAbP9CuPnlI5NxuXpo/JlNWXwq1jcwjBDIV1K9dzHkKEcFkGWkn5rXGiK5xKTxMIBgl
9qh32+dB+GeSvqy57boXUY10FBawRCfRXJmC9MfnBMzEs8Mq0Ybv6mpfA0cSMEtHWLsRmdFlYBGn
KDJ5bnWIfRxFSCu31gyp0MytF7FD6vylDyDJqoOrFo6c7OEFgohAbxOjr8H0edpg1NyFyO6KzdkJ
ih0Ut8j6QqwOlwZ3S4ynUFBiDgzAhPBgm7NbD6MMShgHuDg7ODb2QqhkAZWxJVpjhgHplkK4CXBy
B7sFWXQeoI+ZXcH6BkXkdkdSMmDSgOzjiTKKjdygfYgyZ9rIWOFLcgCxRiOLNN8efrbnyEixmBGi
t1IONpn3Dz8k4HWE4GaDklxt9TM5WKwz8cgq33fz/6CzcRjno+mArbrRhXS5vIoYFpt1xmw0x9hb
ClbpSiBgvjigBbgfP2jsqLE4uuwhDCW5hxpoX0HYUnZgY7CAlDxQ46+mcChZEIGUyIatVuZehXMy
PSDvD9DmYqekFD8w7XtazkybjfJU5U6a2Vy/6QJUhJqM9pp6RCesfuA2+itydECP5hJHUBZBJbl9
PtSP+I+KxWdhSdBkc1o2sTepWzGhjMBb/qbKMYsILRHytgkHG40l7P9r+pk9N3/D3zR5yndzJPKg
PdOm8Nxfe+HO+3UwDuPZOGjhgzbFFgCXiK2jXzvM9+kmhSpBrLvulhu70qmfje/SIe3Lmz0k7MAx
pl/lNk2X9JZ+UvQKR3kjoPuYnZsjtuic5P74lpz1y2akysL4D+AGhhtvV3rXc3M/yFdsLqGsDa51
rh6Y7blqHoiSS6DbzFUxvBZOZgsc8yScddBCJvt/6cx0QEvprD3O699ps2s7u4cZDQsPF66SKDX8
xDdKsJIQM7ObRBjPdu+iJ2qLi6HveiTyn2jpHsj4sBSRkIgA3F/61je1g2a+JHgdYWONOASprk1q
vKDsDEhPBcBRqboJD0YO+xi18X7VP3vlKxqPPNM5QwZg2Zai7qH0b/4en3R3FK6BygA4CstxJSPS
FWQ6x50IsV2zBejjgzsj9pL3Mow7LJmxBkXaw0tQ3d6wW3WvsPGw0GHZknSIEGfhL0jTS7NTbbKL
iUaFoMjEWcEeOE0+WOJAPnnQqMK8IIAS+us/4n1I2JbaADKKuBFcJzaNOwVxSUwW9TNFi817IeAa
tjmUqRyQ0aESD2L3IYmbfZmqQGf3BNwm16dF9zBnI3MSqh+oGPbeQD2b5RkMNRCAn8gp3oCcIhie
1GyOSHIaRgcEZTv8t9uWRF1bzCFroMcmV/mJ5h7kApySno+zquNmra7VFdbQS3WbIesJtjYf5phj
6Dybfp2Asj4pP+LCSne38Hg+6DWe9E9USe0PQ8kWBWvs4n/te3RMsFLElg8SJYOTiWGMby42U18O
PR7RKcomGIxI7nlIoZrhvgFQXt9W68e4Ye3DidyTBsKBS3IYjQOw9l/k87wxk+ofzLD8239zJtMe
ofy0oHH0T8114ux7ftDlgFvv+DZVH3b/Uhn/oyc0DI0cqPoBG5haCAwOUKQKjMrcvtwcEYqdJ26O
1m9O+S27jGHrl5fx0j/Tt4Mt8J516JRAyT6YqU1gXLCAj/Z7U7Gfho8FDYu1yd//Z/jB5WB/DOyJ
L3j2T/ksYH18Gi/Cq/pLA1Z/V3/aN9utd45IwosAX8R4N31KQNPWoaXVFW1z5Rl64tDF5uONbnrQ
QJIx9zqyAlCwvqCHwgOEmIIOihWQmZc8E+1xqn6aH0rl8p7eDRcSMIxClhNdOL7+z74F9p4WVHcj
QEp6n1/jj/VV3Pc7cj6ro/FHSjAEIMUu8CP6lV5hB0N9hq++2vm9f9V/2DNxNlGHoaHSCWcQps/r
VQfo4yG70+rEbnpkil0NEJWT/EG/V3wDeOi/vSeBbWJgKYH5Obxp6Qsf9Ev/nTwzMm19IIIfT1M9
q6Issc0kPxhWwW6hYuhuh0B9fhpepHq/ldFn+U8LzVf5vy4Jr7aKfYrOULmnZmXw7AnehDTMUsN6
mvgZ/3u6/x/HhEoPgwkVR5ClJPbQNT4RaBcqYfHRXrBPAVArf7XEpWvCSIVGm/oxIepmwgPlrPcg
1yPDEj3CcGJYSunjaBKRgyEI/uZKdBwJSIO4NlxM0BZWIi9Mcox0NPrUaV4sr0TrnpkBeCk6zRR+
rSR9jntlRPO3oxf70ljZjfAqd+rKbHW22n15oWNaXnmtCTowQDl8MxgGdo8bvyFxWEjs5kRIocK5
jKNjSuTeU0SGKtXuXwMhlO0Uvlwr/mM7UMMWI3zR36ABJAjegMgOwUPvlB+8ehG+av3U/y4n9WXo
Xibw2E28sfWD21Mm20ZjW6rHmpjiOryIf1tLC6IC1QrsC0UKoBc4YRTCY+IOThrYnNsLVEoIp0/y
H/1mSrNOd1nvWSpRmhhyIk5b3pjmv4HnuzgPL/V5Bb9od/khPpSX/o7ZFqRUTHQgAWMoqD9FTD6W
W99FdP/tccELen0rSBKyNjxjxWG7t9eHkyh7+mAVun/8VF8KFklPyj732IFajvkq3QG1s5/olWn8
st7VF7iSAvfcn/HNRVr0HSVz+uOXivjUxX4dh0Pscy8mtLhoXcwQDlWTu1q0pwx1DHKqr0LKRJfH
KwHtx0UfY9pnGu/svf3gVmsv07wv8I1GghCO99Vfjg+PGNBX9V+NeAT2H6L13I/Lfc12FSrwO5/A
vIpzl30D1QQZ5pMpuRyPOrCSU/hLfOToKn3thwKqIYl4B62nzIJfUVo51Tnh+EUDP/2n+hJ+4tvq
DK/CmZtDwp3MH8Ps8jhRAcu7/G96Hb5anH5QvfCm/ZPhIgAxb2/7tp8PFoIGIILwMu4yshb2VL8g
Y4yaZP6xzvOWU/GhvzLFyDihik7/y5XPFAbR/mJ+YafJ7cBbYb62NXowQre2G3ebBRCzECQbLF/t
ZfTrj2WlkjcvoJcZWD7idi4DjsJO9aMds21NqfGMetn3th7+1XHP+euAYLgSLD5bl8kbIzEisDhX
t8qCEwrQDXIofJhBZSjmwB1oB99Ai7l1QYSHKycGLFPi7CRmJgQ4H+Jrebfe09t/6w/AcFpCSOEQ
zgPphwzxmAcvslvq3bd2hwCjA/BhKTrhEI4d0L55a5DzPXWKl3CoviHfQ4+ng/6ODh8VQr6xkQYf
1HZbH8TpdkKVaSj0Bps6PGc0yWysgbbATPDGPVLPjg3UaKO8FBD6sUUkXezxhAEHfwkJp8yX7g6/
fPMpPWZC8ZvNltNcIyh9EJVfY1wa+h2g3Acb9mn7tYku6meVidnkac1nxCxbsaP1hJ7J1RhO9Uf7
wVk6vIDgPP5AebPuQF1nx6jAvxztpt9XYBCo0ownltPNeAcx+2aLJpqhiSMxThZcMgKJC5/kXAMj
KfAYaOhfKq7srxO5NBqk1YDwrcccZkaopYeHHkCHwQ1ZRxef2fRSxGwn4iF/oFw8QMXo1nPBFaHN
F0gldClgyXqAl6lYntF7dbqPK/sBEKRCp+d+P4gzBA8Xg1AxDfhRtlp/s7AtxB6s88aOoOtgAFnd
7NldXTv0LQk3FyV9idZjnuPuvtMBNbqbiV1SwUvAQIZ94RMM9geqwtzhM3R6KU4ICsvz/djbEmR/
yCLltVpdeWbuRvq0Z5jWWXaOe/OLm2tKwXbshtzanIg8L1/9wniZRHdmXqRTQHPTYvBxkKT98OA2
5k0m0GVHExU3+AeBfG0PbYvXO2XCwInBsWJXpnshtbL3I77sbb2DiVCxGwb6dc+Ywhm8Qq+YHl8K
0seRISfb0eh9Nrcuvq4KN8PmGrxrRDw9nLh44/0o3Q2a7+0ShwVMLiabxR3NNQedih9B9griwaWO
N0/p/daCDJGdIgAsFo0sOmRQSU6/ldYWsYKrqPpNvBwkq3XZ9En6R6d7UET3cjG7ZU8W2oRSCUg2
57+s7g9V/mugmnzgUwFHh+wy6zhK7TmJpqAtjwSD/61WetJJ8yPvN2jZF5gNUnT+OCJoMiXGXD2O
y2jLD7Zo6vraZjjO8B8uk2lJLH32Nxj4aSCS4E0ytWe1FtAvFofH6opcqsne/ncKDjW3BrTWr1K4
83fWjsMMUZGlnrayEaW7fPhsU5MmOHvpcADEDtghBS1G31PjszJYWP+Lnqgb+401wVi4STolSDvu
qrL69vgotupBLW5L8iMhhR1pLwwe55jdnkI0NpHxi5IfJ5NGtwNUSCnYgna0OO6budk4HaJvLODA
mkRBssZ/YzW22JgMIgUuaET5YjFeFap17x4q6jblVJsUKoZ5Xe5e2Y6OpKgOPZSIvE9RMqDewS5A
qZZLAlGWWa4FecpSe1ozjCMxXsmAotGox4q0GwUGwraj2zfbYnTqGogv14Op6K5tYTltCvrQlDOw
oeLqTFKRFN+aiNDh4icZs8jvcwRCaEEjJg9RkJ26w3A24ecPFoLIGWWnqD01j/w6QDrHxAe541nQ
8eeaui66W2Ie6HN+UZay3kuWI9E1fsVwQMFeA2BTBpyEwDEjmZ1Zlaj08UKqfT3YlSn4cov/gd5u
vtw1mv+m6O8LJuhZOlyWKoQD6JQL1mhScV4y1KME7iwq5DPg21a66bLoVorOfYM48EkW/lr1K028
JIJIdew5BwblrSdCj4Bn8RZjBcGpg6gL1yCNO5Z8B/kAvtAUNyM6mOPHKn5L2b2QnqdjbQZR9QUb
boAtlwmHbnnPqTRF9aeqkNv3Vht25a64qChQJZ8ix3hMV8KIh3EHu2SEswB1uDmX3viAkO7DAFlg
fqMsBGBBV3HoxqOeXlJ6FI4Xxcs3GwMb4BnRgpx6EVArCCvYNCzqkyl6tIBMruSjGgy8BV0VOBOg
9MqG2U96PFTCeLk3wmvLmrVj0PC7B5lirgi3WfQWECPx2Jq+jlH5tB9g/siBDpq8WM+pcElMfDxH
ajK8acy2q0sPwh6hIqMiQubCHm9F8jiQZ29KEZQNhEtAlNBp2JDsq+JHnu/K46psq7saLbHurvr5
gRC4YeFKHKdN2iZRxCEL9Yn6pPmP8lsgccS8JkawcBkM5iIShtn8dhM0GOBA9xG9ai3waMKYfuyk
d5yP510muHHLjuu5tHwMuQksz2LXWk4brXy2UzSMC3Q4FktOLR7iBFdD47zCG+Ltsa6WeBvzcHpk
9MI9G3xhOhllAuApI6jJz6nULXtNFj6KVvNMUDtntliVeUVMTSDM0NeVe9Z7NLeieC4fDEG9r6hh
9SC+7SlBRZ7YNLt55fJoxrARvfXeXxQxnHEtKmxCzpmUxOWKT6xcE0APZx7poK+ISAR3yeBxzps0
k8y7c8jXmffpjd9afZC196K9A8nmPRsfeCh3/RGsljcprrgSAXWTJ1/rDyMKcvnAzlaq/BUTOqwc
un1zk+gtJSzKbsPqDTbp0FK/Sx+ktJy7/Io70qg8DwzwRsMAQ7+vd8YL0Zckmg/s0uYMEydrCOg4
NWClledYqXqf9SAE7yI/026bfHN2+a2rcNsNByUJH4qryHtntNw098eYVRHEsSDXDwpB1fFRq+9q
/qxr72YX0kVwtJMM23DjyetxyIPROosBtyO6CxkoA9ej9EtQQkIWtcGN5KAWjlWBTbUnEKPTObXl
L9GpKbxK5ibxTHCF1ikWRyL/1HTb6ZClYSHtzYenGW6XkUrixBIDAvRfmqoGfEk005/5HckQz6Yo
v+SoyZSAx21qTonlNeRPcRLQ6mCqJIct5sLSvcPeXLoaaVgaXgJp3QEriRUmyUhnHZIP9DWwegdd
ik+5udwEmBj988hdz+ISQpK5R922zwbuG7+sPgzDj+X7g5CEjrzFHRnTlaT7fXPVokBesHy+JhX7
313bCm+lZL1W18W0FRhw2GAqtkjqFNZ8zNnAiNAPV9/Usabz0jyorTPk/OkwmM+1FFaDY5UsD7x4
20ecN5u2bLnJ6nIXCR+W+AdGJT4X5ncUa9cH6cyja2FOxuKcdQQY0b5RWPj4kA3y2ZvRiY7INGeP
Sg7/sytYzd1njgsLIgzbPEenKKL8Bo8uPBgGqxB0om9BjyKotSPsoMCp9EMZCI/HucP8R/yo3IV1
BHZ4hHAryOCXURBnvkSgOTRPiHMBF4/PU/9tjBq4j4yRo6irfixiJ10d1lWeJSv5y/CrLa+GwrgA
jT+B9aWGo+vP4/BMUV9bl0pr6AF0g41bNXnGEvb6MdbfROMCFXhCE6H5a+3xcWaPwehMuPEavbDY
W/G1MD2j9a3mOM5vVv7ZvYrreRSOqRJI4ikzbukjEIVTptut6CSY3+onYTxJTaChS6EBxCqc0fMn
Pai24fCwp72TJe5WY5DCNKeFlUR1iPRDKQRN8xqLnpW+VDHFB1upySKwGjshPPviY5+9CHT76/xc
zs9p/TsjO62kxj6q5V/dB+XWFcfJLpsPi3hUTF8ULg9IsyhTyRcgyuFAWONincbOhqdU9y5xmQl8
QVk5DomjKj7kpcSJsBdXzs2EHUvTMHhK4noxxOGoZcq1CSTjmOJJRfYXffRjOhO5U6pINyD0e333
TOlm4Wo9ILPPf+TJWv+dEOBlHNCgNWtxVEq/p2BRFyGDVXYjeVGAjHxX6fjN8DcdBBQLiERa+G26
NwiyYpvfsCIm34RdBHbKz6XwIfXQzTxuv0WhZbk+FixoQ8Fys5HsLJeoSAmrEzN6e4hHiVV1HkwI
ZJnABu2dEOtq9Y3xzQLosxqWpna1HtUsqGRPSA7Rny4tXmIKRxMHzOxWLwcxOfI2RixmrWdBDpXp
TVggebivqhjQi6ydzb24tldJ+9VYRPhmgZ1pmFuIalxqsmHeCNUUU3jvIUWmVkFT4acgs3W60pWx
YCjxyDRWEP2WgzUg+tgiZEGzs94G8aWoyv+dRXztdQgozZCd8sUjabVpwL/o/l5YxnXGmxRByLGl
lPMCyzIXgCNiK0nRzPhBysenZvgmg3+NguEJyg5zLHMwo54R8wdR9vlL8lG8VNlZe1A2uq6ClxDl
JETXu08gsY7BbnVhhijs2eETwhPFhz+36fjuCAog2iTszZnrB8VRoKCgymQ1110nPBIeYdV9ZYCb
eNCDyG1G9hrbR7uxCGDDI/Edr2AjO7fZ2RC/H/rFZEOGbxuLNaLt2U3cmjLe68JvrQOMNm6UvS4T
KSdwE9JgPUQy4m0erLK4zzQX03EeToLxqaHLNM4oeMD9O+RLuXwedZyc/Id6ndComdsaJb5NeIDE
bsx6r7pbvFGCr2fXbPQatENvU8aUVbx3WKv1BMqyQBe1wq3j9VommK6OCC60UfjofTOo2DIpAfvg
BSKVJrxIw9twbYFkwZrX4pwNb9tAkwkAdfAN5MOAt//fEj8XtTeDv8zrL+1SGTmI5mjmSp1Y0Tv6
EqkIlc3G5aapoVkfYjXgQlTpOxP9UqAtPIKLMjNt41qt4XfkYODJ4p6dfdz9bdusliUvvPI22lC5
lcw0FYm/y9kh4gNNmeXUGHaW4beGN1NdTINRdYu3Oy06Kzl8jNk/zNaZrY9yzqynciY76DYqt9R6
GydXbhxEuBEXg+r6kWWhJoUGWJsS6uiI7DJO2YOQhK4HOj40hfKll7dkxQ2zYnetvDWYzLD8gNvG
ahhWDedcZNKovsN+7XaPNtQ6N4ZpzrbwtsavQuYoLY2uM1ivWnpfK1uXT/Xw2kVeobrq4EN4GBuX
8UcaHTEJ9BqusMdmHa0hSGisuD2CF1Dbr/oDbKR9JkO93pc5egMIgq8sFLRvNveVvmcNPt6H/x57
A8JR72bwXVi7UC+NDEtA3SsA4CUmKBpBFa+Z6HuwsAiVAjXFi3WARjSI+V8VjPIOJIKpeTEvzCEA
Iwv7TryWL2DIkEW4HCVaBpA+GPItzk8buEEcwsjjqR6TY6JdwGi07oNSM8YMC64wPQ8AcGw+Jzn6
esTTpxljfQky26kfFWT1hMQw1ThsjDMsSXXuzkHyswKe4G2QPyz1toLj4h0wjS/a40OZ2Q3/41Pc
CcCUNDbAIlN1MqVrgYcUG2LpOrM3sEC1h6hENJAci+WtsHyeHLiEcnWoKUMlFlKC8mrhvkxT1jtw
HrbWR8R+EI8KEC2so1mNsr02dwI6DjmIocuDPp7VJCBAQNOOBY6q9KXdAXVdPl3hRU1zYBIZ+Hh/
zD5TBqBWKe6rxJsMW9bDcnwtt90Aoq4pbKdQlU+Jce+ti2I4GgEivwR/0HC7Agz16F7NVyxqv7PN
4qi2x4GhaHO8iFlaIwhRwcMPVsbUFiiij19LNLiPrsYX7oVAYCv1EbqXWpABHdTuMCL2/S408oO9
nPxz6BDMs6zpqrOqvyvKn64zWn4l2E0IOBscgaW0Bd3US/dgttj3kFItu1W92bxS8kTlWaxfdCOE
qota9ZHzlt6qhThsO6mDJLsLIgYyHlxmnd5pDsTIGxMHnv7K4IiDPIAB0J7O6epw/R6iP0aBmvnz
/EarufQhPwMToTTTYBwXmSnnxGAgSsG0+ml8nB6gNDbZmxa03zJ2Uc+gOeL53MsKQ8Y5m/ye4itq
x8jad7jQlXtwU8JvqsXE8h1f1olYMahMcgOr8iAPodV5bHm7IUy209hmm61LMPmcByEkrde2XsdE
TMMGEKMw1gaqfDXry0iqxkjMzgZHJ5GrtUez/zYbANpu9ZU5gfDoF/MBMOvSNsdB2s5d81rJ944v
1QWG4c7CNWMra5jssrT0tLIVUpprx0p1enhd4wzGmzadUutAPR1Q7wkv6RgOzYnWg1FPjU5ijmQ2
HPG2THcZrRy5F5LnzEPwEOyO9ODpUEQwrF2UnRXASpus/gisTBsPHJPr609emq+9zBpXKtLgU8QH
VGHVygQNvUA8zeO7gHvYylYYcsLSOKP52zUhuxlIuhJ+XUuoGFhukb9xeECLjl5r7RxzGFY3mAyT
7Fi1DQtmGa+P2eUXcXapSRPsnueJsk1JsfK7pZ6H+DmFqJb8wlWdxuP8eB8nlgUM6gSCwugxWndJ
PV1ztomq9XrrDHIIfWCsr1lEg0dtZq9ZyuveUG/V8DUhEFDsUXBNGRtxb01Pk/qpG1ex9GfpUMYe
zoYLY7ROLWYqtCHIpX/NvLiixfia99/yVyS7PdbrQ/jof5bCk4QzSyH4ANW0MYUM05n6c6HQ0gR6
5OkW693qpeHuzxwH5FaJGDfw7XRnFZoWlcPtCk+L3e4/jCNLbA1GDnOQELbwKNfyhRanTw9y/GGo
e6QwmB2e8vYtodHQLooebmyCrILeDJWSZ03cvGb6S26sIVILacXNBs67fkqQPRhHKw7b5LB2x7G7
1hmP5eOpZ42opTcaQgZ4VBciR1/ykSMQjkbA5eRvZPkH4iErh6Vws+Yck+vRf2sa8dDxNlvSkhWR
uwp7fXGz5XeYPrT8LnGRNoBEODCrrMV1iQMNYhBwfxku4sF6gJZf4sib53MZkbaxL1unYbMqkVgG
SL9v9ePYBBsBrHZZJObpUcdNicK8Lm+r9aJ1doJbmF3y7Dz+9emLnD8bEIej6RPzhHI6bHRDkPYo
jMWaWFmsXFTcczr9aV+YXgtPBp6QYKd4FkFUUvnDwEfuo7GvnZAfB1O8rLC0lSASbEM8DTkHFFcL
71/Oi3lTK+Tke7Oqy1yo6vyW4rYBCoTaaR5fXKDaBHoRsE+skmNV2gPsBAzAwIj+Y2Gi3474Uk1D
99RAaveG+STl/yQ2ar11SBMYiOlBsz70ig1KmtsJgLbB4sYqZC+OXo38akgvlbCxmsr1M+srCk/E
IkBjpjBgYISy7in9b2lczf6c5I4870t9i59jTR39h2AtodE8G9DdHmzblOJfNLHCTMMkPYtxoE8f
Mxky4nPWeFta3/qb4uaHPQkyNNyQxRCKPY3L9Ad2wv5SofNFqakf6rDBA3WVEPhjajT9B4l4D7I/
J5b9oj8ML7L62O1Vg7AoD7GwjrGRbC7YDXYi3rIY/qSSzEzFortABQLW/JhuGZOSpH/FMAy7NGCN
P+Ru39LhHoYqbCV2kOwAEgO8HkwXanUKJS7nSuPFfjTqo4G+s4dkU0IDk2y2Zbtafc4W9N6BhRAL
eVp3bvpTD5z04EzzLcOtHrbGrYifkbWbbuB/6XyMrRDhQTfZEBwfhc+KpOucBxkmi71GDIN7cYtM
E69awy2ObXKNmR+Hv4Jy/buCNBZhS1dx8ESPb3rB0rzp7W/Cyo2xDJhiHd2UZu4RFoQ9tX9R90p/
awyQid7BhxI1rOtzVR36PjgKaN1pnZwq9bs2LMqwwZuu8/IBg2ZkK8Z73bZBtWzTYNzfOwu8B0Ik
Fp5ajwL2HBVeZ5EH8J6Iz1BgJeHFjBGehBqs8Oat7E/q6IuZW6i+qByQHRTCuc9f9Ohk4PU2hIBU
S3w3TG9VoOUeFnJzZU+fER7dly6Q1uPUeOgsuaNpYFHF0QZZFZvzsMZwR2PEPTZrIFkwJz0z8TR8
J/W3QdkWJQBwPc9Ogv4b+TMuSGjPoKIFqfmsyt6copv1lipo3sbo1vFiTetgDR7RFybgzoIn8XU0
qCle7EFBaHtWCfve9CLRa0w4xCAmFwm5bLueVCwbIqD/n5G+IB1CHRLi6owLWWluHjvsp4D1QTR5
UOCGQpRrEh+2KQhMI/nrZjroRtGpYnYpSLOz4Q6DEazT66SeGiNEAVmWvqH4UnrmM3Ds2T9JuptB
4+I2zb/GiIb/OFg7gU0xXCE/XhBVezQzbQz+uYG/80SHE1QQnzMvY6yWAw6JvEFIB1iHIZTTVdwr
Tv+4QiitRjufXb0MxeyA3CQpj91nBCLfuYzsLCWjxU+r/WQ6g/jdZWRbhZIRxqaTJg5ocYvNPgf+
4KbsVed9P5Gs7EOPVeIDK0ADLgTLTXSkvmJ4y+oVcpgsTtsBL7qP1hExOgMxiBBdOutymNSrCI45
QsWbEcAcFOE4b8CDG5Edt71fXsmYhj8R6YtPWuX0W/S4Xc7XssS1A4z6qrLA4fI1q+Jne0H7RNLF
AoIwnCF6fXyyc+fRQq5mJS5dWWbRtDElchKzOD03xBeb10n/tDKXSMdpOJFhgysz5oy9WB7Lkkhd
nmlxCNlADcW2rV2KoFyddXBhXrFVWgKz39frTWgPCubD+nCUSk+aQxXa7oCO5QmVHVGgtjG48L3i
9cw5Ete/ChNOM72MyZcuX6PmlXzHWaNOBGN8oFVKdUca3qGtNfVJ1hxo10l84N0B4klS7vmwJtIK
X6cHkOx5Wl5SjnuspRWIqE5a2NBCIrRe/DjCk8NulA1pph877S2rvXT6MHHijggmKD0xZUQ7SG0o
4iG3fObzs9A4jAbMFxreBglTwNXatp1npHsK9R+RHX6rzb5KmZQ9ofbU5Lmu3qf2CzuPmlm4d5xI
vZqzD/rPToa7GLRUWg9aHjqryerArmFoiG4+wNIb7iXQxljimSlfCNyEPalBYE1mYiFSOf6K22n0
6umeZxEKg4VpgfTMsTSPqew+Vpvykq0OIxWTlL7sHv9kJX9R8rOl+c4s33JqM0YpqSuM2wBd/A6v
+/Yn5/ITq4IlsxEOw0lRT3u8oSOFUzOjYjagHY9c5pGZpBd1RL1VGdCBllL6V5g+fBJCc5rsOFnA
Mg4sHUvdQZoHrYKlaKJ9BZtdADPtatkr2PLH+8o69c2xrzgq9pF4nEhFXJ/p/eCwjLBV4kMbn/AS
ErizdAdcVItP5eDx9ZfEhwk/gMtOzqQ4sCT03mkUl5sJWg7jRV54ah9O0fNQn1rL7YHWYZC+IuFK
FQdNR2qFi3bKLFqMmzzC4XVJKkBVDWNzmg6wnHM5rLUDG11vXNBBnFYZEkV6mbO7mBFQ8g/RpClv
37gm5JWfW0CL+1Pov4tyn1ZIrwC1vtIc25m9jwsvSDGprS4P2ohv5RcLYtQDZbLfzyipccQhSpdk
x9rNkC68KBB3EmEIsmlXZIxWQaP4psqzT3oA8BPcfk2ETgr7QXmY9KRTFUrmD7oK9vwKsMG8QkgI
xYVd1fvcUuDB0y3HgoH5fxyd147j2BVFv4gAc3iVmETlUuUXolIz58yvn8WBDQMeu7urJfLeE/Ze
W2CCYmPXKgkCSLV/1XBSkSdofxLEQmM+gndpyPlht0uSxEayx5sJpH8/qGdRuWa8ue3RGM7Faufz
XjSCMqcR550gY7r6ZehsdHt1YVDgoUjJ82d8b1RudJ9sNywD9Qdr30Bffb5zLt9aOTFAQc1ndfcQ
6TzNHlxlLLtU2KmNbhemOZkJFRNhnE6mayQeO2xRxbl04nFjKKeqbtXybQZCZ2e8FUgrmP+RTRDx
fwioHxkOKfz1WDvs6IGQ420VBgIOS0ev64rqpmTZdMJEgWyHnHpYI7+OuBNXw2EFos8/g+n2xrdq
hqdSpVMkuMugsVN4utLmrnbWRz40VD8Id0Vyth2GMF1yWAffmLx7sgJ94sJl5tZTXXtM9SVkrdzF
J8ReKeYcnIKbfsgJLyiNpn9jaSFXjGSUeEylVrDWhf61zqzr7pRQDB9TwR1ZOQmBSsQsLh/Ar8t7
n3ISBqt+y5lckQOxNs2hJgqLTpnK0JFMFyuFDtCAWew2C9y1v+jWsq+oYCFF+8DPCjT10DKEUYSf
gUwD8KVIR3+Zo824iWuc0Hog0shBW9+Ug1p3XoZvXTqrNUpEBPhV5cyAXFe7TfdQi+UIpcpwwLKD
Vw03JxwjFy0gas85espzlARMRXzKJ1U+9zOZ5JGbzzfcLAKS2fw+SO8IS+dvfD1gXnEtEoCQ0ytH
li+1PwNRQUwGFh8/ul4Sd3Gd0+tm5EqYY0Nf8BjlIZhkv+cY8ivfBxIJ6z0iLlz2GumsiDchRKB2
T3IflFWykhjMIJf+E0UkfvceTS8pmqdE8gtknuj7kNb/6LmtNcA57MKyzdKOZYSGZ4UTNtsW2iy4
cM7q/5D8COSQE2pZOytWKulImIwelNLRep6gYSvgsnn71RXKFzmJfl2cDJkFAwzfI2vHFu2A4Kcz
+2wKkksNWl6RGfqclepKjyUBu4EUTOn6S69L+NGOSVm1YBU5rSIZUg5EeLNxwIaDwde/oZe2L7Df
F5QSLFLU9ib2rohjgdUSYysAHZE75A49YZZhB4xh6vhpg+XVU/Jzv5wqEvmg2HdHxHjkbjJswMHX
HSgTWEiZCKowscneqJy4Yvi85a/uzkuvVf7Ixj5jP8oKj+RxIoh3lHyR6LF4SEs3VW5UpWbyV+tX
U3Hb/kARjDmueu1ibIPsUPbTzAqTs5BdJuARkgYO1XoVe3Cir0uJCODCGDQmlLBHt35ICqd9B1Fq
1RQP6r9wUeCJoUllGmI+m6QAmycaKxTaDAJ5/5XIQRgGwZBfgpmBWZfWHhJg1ay67WZ1cEOQfrZN
uKjCduywsHaxYBtVBxVYZu5nBtgp4X4nDeG8dLOWh0nAKsYM2dZBBr/nJESCNyhThjfbaFfRToN2
t/KXYrE5n5niQCukLW8R/maYKGFtHSYs/TDbpb3xZv5xX+rIKrAHQoymfdPxEe8VcrcJEql54Mnl
DdL0OOhBT98PbmKAhIluH1aS+pRU+Y3pPwgFGzFqtl7xfiDmMPct/VK8bzq3YTHMA03zwp4fNgo2
hL2is2GT9mwNb+hR4eRlq68Xxxp3JaiX3O6ygF6zjY7TUzUf0vWkIyqAtCG7CtxdFPACDm6SDNhn
HegFVmpc7m7kbwUrP6+RDyodnkG5fGWnObbPVHupcJUJPbKsQ7u6Yn2xFuJUHYPTzfB1yWNXw5ZC
NG0ErSzadd3OoYRcKOAjXH7I7kUn5V6e3STJ71Mkuf3m2Ax3lN1obsXOjT+4PU2RTFx/jC4MmR0T
p4fOnURpcUALUrKsKQ9i7PabrxAJzxXeK2JQz2DIgchMcfk351KVnMfi0+575sluzMgdBRsGcd5l
to2CPVPvpe5aHTIGT7iMqfiNxeVaEgwPJUDIIBMbDjKm97XhZwcojeza28vdQ5GPRoaSldDFlq09
2mw51O2aCjAEI3bQMpfvjGcDdnHFlUt8wjlhvAJvES1gC7znuIKO6xxuTeRGcccvhe9jMzagAC8X
nmzXpJ9m4CoeKtGPRVJeXbSKmOPLci8RRFPbqAGrR76kF9FhVI9+0SQAESpAkuPRC4zRTeCoJA4V
JO2Qp3OgAq9GLUG2ObFQmV/2QSSwHd3+eKKWPPq9JHrXm9dWPRWEx/WuyU3HjsDA2Owz/zdf9Fn9
6dvmkCef8UwC3glSAFv3CcQDiEe8XotrrTeNBEr9CE8VeQaBvqw1clRzLFG5QQqNMQ8zaAoatDI6
CdCoxDGTWZBXngfebaaF2blVLvYk4ZkSlhQDhgClGh8nJiR4U6J2QxvJ1ImPrJtsBMKZ5GyjSvjj
GuZuuPBZGHG5MveyUkadjfXbVdPfRuoa+uV5CuSvdOD+Ykrh6TDA0TSQlCa4c8Lfdr9AvRVRAe/Q
pHLHq4XXEJ4h0nTZRMno6kGqT4sAZpm5nEjBBLpJPyyKVxe4h5+a/psemJJx2UbeP7xSjLIRMk05
dk+0+SRSXExgmeMfv6WK5LV+TlVO933EOT/3UU54FppvUXSGpD9O8bKXVho2dc5KF4zlDGUs/6Ec
L9DpocPkO5Bweih++WAElRZMsz1uN96HuNgUuG6EWQZ63HxaBR+I5hMUzC+WvgzmmCKBQhlMBxHz
fHBZL/H14DEafxgzyTTxw45lmv7HUibWDqzR2od1xC6qvlaX7aEk7R031+ZrJTl1N76Bh/ELn4bS
jb6Ux8yWkYqDAC5syaOb6WeqMzlxF5A61IRMsATCIKjq9jSWM+wyDAGrrWAa7vaNP98sEXHuDn02
273WBWN5FCOdoKQu8hYcsnTonLO2LAZicQxRcxqHgScbUxi+HvwzoMTPABeO1bfgaw/+K8JcrB0r
PzNmvE3T1/+mH+wh+Ix4/zAxsSpV2sPmvHpIHyyx55dI2j1AUjNL5N+EdEgYWkFboLdl+BuqKOsr
BRmg3mc2hgv21Oux2w+fE73wrn1QpyXH/nl4xeb20/gptQYn7RZRR6+vjvhNMctnbnMpbwwwcgAQ
7MpO4V2LnMnRA2QernAJJeqTXeYlnvIJFAlpbf0NaAm1m0G5sSPu84S5wC1/licFasbPZg1DmPyx
Si5lDJNcuBrcs1n/lHFr0F+YXnguXlU8D/io0If5xMLJTli7TEfOpT8wcflYPuLr9GLyhxzhTZEl
cZfPJeClfeVYV+PHeqD1Sf7FnnFLXJYd4f/Re8TzyaZLUbJbyUrfVa8283MEEcxS6YXploh2eIdZ
cu7+EIrQs8+qj9awdjO/+2IGMgTrLUOnD6bqw1zszsAIsJcOw0gOnFQc8If7CVb05onnTn3tkY74
2T29An9PaftIi8ZKv6vfiGwOD1Q8gBIK5CzzYflCzGTzFb6pNySjlpM41hH9D9rOwWltq3SZHYCZ
R1aFqR/FhCP/Yyg+DkFpN2e4Q8hfjWN+y14ZeYdnsnawOewoTFrtrPj1LxveCLJQvRtv8ovLG+BQ
OvjZObxx3Lq1GznqDfzvLYFTvJv+4h/xBY8AlcT38Id5CQPlRpbENnjHYeMmvuyQcOjg2po+qnTH
SPLUHitP8jtvOjN++U6vpLcdyEY+Vy8D/6Q5K0+QM93wSjbPLTkkHmMsb3zwcP9qP82yY6n+fG++
Q3Gv8Ur+nyOl3ebr8lR8g3TH74aMn6nBu+kgkKP5+Avfcr8nIUn5iF94m/hk+IWVjwVRe+9vKmmo
/LDiOTkyJTnZ9QEBnz0c5TfhIJysZ/0yHCf+lT0WP7xQ9dMYrQnclwcWuitfml8foqfsIrnEsQXJ
HZSfq9jDJTqueAFRWTylH82lPZyFK+9ieEeYcJv/9yQ1l+bSXXhLBn6x8GAxj8Au/AxfwpdXUbew
82xlcpjdM59vCL5L84e5ggdwpeTlFtccNA8hbTPMFJdXQ98AZs/MTmZ5n3ZePAFIAzbHPOmAiQzn
vglwVtpPX9EX7Wy1bB8TdFvKXKLPKp4XyaUHNRtvFOg5uXCKhGsNKoVmsfgJTK5EzAvhqxKdOLDS
4orY6XNBE46VHPBChY3XHdm11MA8cR+xk8R8D0CAcR/VPP8sYnExOTilhDd0WigNtSPCqeJePpCp
IOpWbybjJB6lCpThQpjPKwMkLEVz58ztAf/GnDrkFxof0RuWCraskxT08RNrYYNIAK5ocjnkExpV
PIYn7rgSWFC1c9d3zJxINl5p9+ldVyuI4REZO+0Zug3GelN+tRa08WW0QqUwNsNMoZwmikydib0R
t4i5yAHNvkdFndysLQjOE/BxzjXmByV966Q9sGUcARl4DdJTn0At+tYxOyI4csrDgPBjF/7DGYvW
FnXRGWWsjynQB1vi424/Lhf5VXzNf6un6Yu79Lzcizc2C0StTdtdv8v/NHzb0ebz2ULUWOExWwWY
4RKqq1Xn/pQ/i0H/PvVP0bED7PUUP8cn/ak8Z0jtOqECOsAgz0yeq0kpfFmaHv0wvCtZpTtxwnoy
aYRHHZHjlXDYfvQPIGicb+1zdkQbxZE22yzQOcdExTcRaKJUXVERH3tKvIPys/5ahhN79Wm6bDKB
LQU9fGYLzukF0QYZXPNkczz3P5TJjCq6gMyJKx4jaBbGdxFwPLwK4RV5WWphfNj1+Nkc8wNLqodM
7ml+l0gax3GWMDLeW9f+PfxcFgcjyAY+QV630sEe8uf6VGLzx1u72MM3kpzP5d98Ghip7zCL1Fds
+7tVIg+VKFyb6TRysfiF/S9XKhl5UR0IiO//4Oa9NX7/Hp8aTYYFY4KTGT+I2WKVLu94L7+Om5N4
T3vVfYXnLsAJgT/Trx7qCRrWYWlCG1PkRf4bD5JLftH39FaexTeU3T+RamLh5jEq9PWRMBEBf0iS
9IRxY1lnxjMJX3I4Q9aQJEC/ohpYLZkHcf4z1jEMHB3LYaVn0SVsGlZqXUYG6ItZCOda7yQ3SsQ3
plSZ9NI3n4350VUkQnIC7FOJfGYHNerEC0PbxZ8BVwWlt8cXyqin1PZz6yRkpv6U1g67ULowjAWQ
EmjbTOOSNjiyUWIjjQMqGhjxC0x0Fm1KgpL/OnDOgnjHAGTaLLczBIgxaW571i48r+JxwuWjbenD
YJVNhwHaSPYj/MLyxHgRsK4kHmvqCBXA3BG9xsyqLGcnthRxfeF17oX3hiFnVZWWn0pHUExQVC2u
EqmzvlqcHnh8FcW2ahm1Bu1DFSsYqRCuhtIU1Jr2RhU0VTdsUSMPh7Gn3FIXbsj9OAfNcMMaR3xi
j7X4V9xoaPu7KkN9itvye0FwRiW3rPp0oWwDKIHb54b9EhER6G/yne5G8cn2o10eovIcqc/l6M38
tVcMYqJfbSNE6munICvWYaSDP0vHHJaeIv0o1fhktSc+aPws2yyhfk0yyJQPdCd15Ak4g+iJrPkx
rxfGQmF169YzTZYGM0XbjymflFdxbJJ4BOKaB3y7+JkBsOmuQz+jjizerCkYS5cUCsTxY3bpJ0fU
aZl23XUFh1PtO8td0GysTzwltU0TOBIoyvHFmf+DlSZUTrXu4qbQ1VNWnIT4gLV7THxEhUyMFOOk
Mk8azqw+BayhTAW00u0wWDbcG04IVnMLjnXCvfXbvFVvMfFkqh2FNggE1rR6x5bzGmk0huOBYd/A
YyFwXHBuyL4o+zIgukGljr3SAulgDbQzKDB8cUFOmDWc+k3nYRNVeVPll8h6Fq0Pk8ppCbIEhcgO
+O6OiWk8fijKm5JeBuyoZXWiRWWFS/luCf6KL027LMPRms+heJII69o29eCy3E71X4ZrRHTNhFn+
jl4TeNTCVA/MrH5i3grOUWUHqOEAYQ4B9QVDG8fyodBuLLP+Dd2h6c6lGoz5IVeQiHukxjXPnYn9
8GopH2lzE/TjXHozLLvCKaEHZucMexyB6NADWfz9AARI8em9JbjxeASZOhsPPtkshYR2Wsc7l1b8
2yoPFr5gIuUXLb0l5r0ZWTv4WvY9j89GwlDyNvQXkxI4+iVdwxieyYthO06fnak+lOsxO4rs9wnu
o3KlIVoIfj418kUoWEv6CgfxJfpF9rk1y7Ya2SbzQNBY1nxVhFNSP3flNQM+0j0RarMFeDN7jsB8
/W/rTG/sEXk8MZLu8LvXdRACEuQ9dqMZeNgRWFZfHWfh1sCLIVnwwDx1Rb/Agg7MEFM/8uLxtL71
Z8a5xlm9FpjtzL8uwpn7KldnAU4Q+rbCg4RrlJAPvIxsFemkicyg7YlMG6BTQVL63YIIz+20I62+
JgOm6KhcCMo5RZeO2JJsO7Fw+nOM0aRR01X7xm3qK18PmX2jcUQs25uEyB/11VVXt72Y4xaHtnAF
uCDh7PYc/0k3MTunyWUoX4fkYPYvOvQzHtcq4OMma8ecT6F+z1/y0UHDY14aTEtbUBt43S3wj4CF
wg0ZLznzWfjgrZnG1778onNogZxBndoCV3f9md35BaRCg2d9PhLU/i+rdyQa1TqIG0Sr5Czx0GT1
tf4yzQPoIPN9OhQP2DKXhZOYE+tdP1cOvMAdzd0OVsOFFLlY/x8lzaDxd3nMLx2damUbpD3sa2/m
dIWcHLkj5RuNK++u4mBiMxjqyo4wOUYGxNip0cpkSEF3W6bTiuxqyc5Fp1euStJMtxCJBc8Dn/G+
e15QESEiYbTKHV9Ou8bX7JlvlrOXwvAJ4Vyg0LlS+KL5BbsLcl2+iULMkNCaUnudlN/8rDeC4EgV
SE1FvPScxgTqdQ5DgRyzgvI0t+9rfR/QqAp0k3TqhBiCOUIZsvolMwTtJ5HvGH4aOq4doz8GQy29
LBJh7HkEV8Oj3rOuRMxD5cjwaUMixPvxvSUcSd7LIWUhryVTqGlTpFPqMh7OEYeqbqHiU0J/4wDe
KpJz0Vwsy0O1zfSRulsg6peXHKKnB3dUraCWBSp0GIbkrYcVj+Vr4SOKWP7BHETYgGTBkG7Sgllp
c+2ZXxtx4LrSlyFPdIHuqVTwARfrUdbgqrsVsKJwMw0wcrAp+1JGe6jcqBgBc/vSBovVKISLCORB
EN4VGQMoFU37s4w2g23BZ/YQqi4LK+S0/Cd/D6pnavbuSy9sNWDDeDEe4zt/dVZeJYhMonTROKOy
PRm/ygeyMZCxO0K6J3UvvcT37JGelQOJs6izOd7po2h0McPu8KGX012sERRdOd07g8CcC812O3sx
oAcALtBlbpPksLNQUZCGxwYptmVLN+V/ezvtV818EoH5LnpPCAlTj7q5CxEU0RsxeflEfzQd1hf5
O3vIvEVecyUWU+CEIzd1iwNVv7kFz/OluuVPwj8es+aQ0c5j1uOx6H1eeH6HFUHa7FoVuqQ9icOW
7JLDbFRMoyBD2nP0WN6yEoX9fuBCeqMg5wLxM9ZbT9WbBjaawWwV8Lfd9nhQ7UaWiZvr3phQ1P0p
5HLTnfLDVds17stIMqEYhnsGsur/5T0iTW5KIT3yhwgf7eSgOi8D8P40Rf3ukX7SFggHUM3qd/+3
5RB/4l90MDM+uOSV1/E+f1HZL0SE/iP98wnsqWTavM4VTmEgQ8wA+LOYK6Egcbv+KEQQgsCpOiVG
ZnCPmT2NLj96+cnvf+//iCfiEOJvmbyFgImIWkD12hyS1af9nAx26qeFTTWVR4qbmlkK/1G/lz/a
Q7yXP9SYjN629vYfbkGG3lQqXaAdYq9j07f9zvF0iIcNWJC+8FFN2A/g61m28MsLhhBIIs12j1KW
g4QCFp05/Ttt0PZwgYmAdIBWKrQNAzQj02K+HV9vwPg6KeUM/4Qm5rc4xqfpnr1KPylO9TsPNhp2
TUP04EQGIJKdtaufmZjpQJ6B+1B/IQNkBbLjgYcAmtaIEH+pLqlb+YFYQNMss/22gS6TrkwI85aj
PJ6x7sAT+m5Ml8KKao1pFYsCjl8RgxdH62/DCI+7xgSRS1EDcfDZxB5Pc+olbxowOMSiV7lmSH/B
Xa0MjsRzRZQiPwzKph/xs42eeDX5GM1z9Cpf1hu/i4MTy1kO+SV/ip96BoWLW9sERCLhJrmIlAGI
WeAe91lrwznDV5I/lUH5Z6EG2GkvamwbMT38hduz1jZcZsyNiOYTVBPdyg+jTB3t27Z2cxauPaiU
rdeahFjuwu/tOQKuSR2KfgTra4w8LVD6q5Re5tkTbtMjPYI2grlWvQ+Ci8fd+EeIaguo849XkQet
EvbzmTOjWI6YJLgZ4uaG8d+SiYT1E+AfhEfyxPDcDtNxjv8o1zuf9buSIDt1JsPNmO0JmCbOHIFq
/SNvNLkdzjyGAMpP3N5Xt47wtAg3Ft+bJhrgMA5lbuLGK1VWLRh87kN4ZCQQ9i77K5lAOmLNTK8x
mChju4az5CLcstg2lgBF98QVI7O3/sWVR9sHWWdnvlVsFpEg9LmXV6VNxg+xb7TLK0EtLZ5MJEEH
DfQBchNu3hySFpTio8BEhpCv7JcMJNKNif/gEVYZgxT+Ivuj8ZqAZuedgtQ1uJlyKIY/qaNwZlzq
kbkyskAP+bM8iYdHtJsPGvyfmIkfF5u6Yyatl4dmem0zyoO9broR6lf10BNMzTEGx3V0eMNzYqQA
nnwwadBRZiV4chHDnMIq4H/h9464t2S6C0cGfDwdWvWtiz/0cP8PeaeKBcVyKT9D87lan8zwuEDL
Tz0VpdLgVnoQ6cHSEXB3NNJjU5xV/ZxVB+YMfO2zzGd6qPp9OLp5dAgHjH87krwb2G6voI/RUwpp
QNKVUdqgEKC3Q7SFl4pQilUJswVRgi9DOwAVwq5wChFK2fCmEl1wokylELWyXflafawv6/8fBlsX
sGwLQBVhu6JmaAvc1jGMCmbXSF3Y6W+B7JlAuYd8+SSLp9RytmcUfDjyIRCNI7yR/WpcjD8i9mg2
siowBh/tdkNdXjxZyiWs251d8sjn55qmtr9OZAdkx9DEP+kbcFcQcddOpCA2c+n/UJfQPsNfQD48
M4i6Y1lqG4yGzABsBO4yujoKEQAoum0xGOh3VPKMhH7x4LEc6Aw3CY/YU3lakhUJrJ978RLEKF/n
oCe3mlYPKMUWRGmr8M4yJ1T8fvQtAfnPIR3P+H6l5MfkygkLdsm4jh2+PsYDZmXHlYsbt1E9HhIu
GH4jVjXTyMJyx/kw9R5Rt+yjqsgx2T7QesKbAAdT+cy6WTitLZavA6sMzk/ILFSWgwxmB4HRmy7Y
gP2k1ctXL7Rco3qSUTzxgsDREJg82bPlDPCBswudHZov9F4qkHYY8MKR55zPXpyRUQCduZMbKaM9
TY81/oIK+TlSuGsreIQZVlgEJJvCb0xehOhJaulI+J1pcQGu0Mbj1zig2alUXBOBQiM6XAy6RJTh
kDuprGD8Fx7zc1bsvIBb/QEG+/92jPpHZy0EKUGmTfHY3eYc9HxiqZeMLi97e6YUkZagqwM6a5re
HCVMduTz1xnrxTE2+rsGm1w/F/q1Xu6Aqck678zdVDM5OPVgHCu/0+iRTon5nI/Quk8Rlc1WUzgJ
rxit8lqe6uRWmS43boMDC7idwDNfneXFZ2I2xix7gh6URflSELaRHFOEHFGwEv7Q2x1HiPmcWc+p
zKN6rwb687dG4IQ/inABQ9gr/XExAkG/CQvhCHvyfuQqyPJzi+eSJYEBevZW0HomoL02mjQsXZsP
0bpxjceaneaXcnlWADeO6b9GEH9DXoE+Qh0zMI6bRZ4GPgjeS8Zn1n0CEbFggJPdqXyX9bMawf0z
T9p8F6EhxFzmjijaKyLFnwz7u7MmTD/NdLjLFdJNUyWHVndS3pLcR9PEql5l3s9EEsS+5Ov/z6SQ
EUyTXS4uTlt0ByryjcWxImcpj2xEQykQ0hPjF8qkxV2qIyagfAgULEOUwZ2TMsvR/RZcfkf4AyIp
7A4kwHs8XYiT+PjZPssYlA0/ZTJf8AnA12NSfQKQs8ZOTIY5ug36HtPGbZBV/7CADOXRyhCf7BFL
MHWPB5je8sMSifBzCOoUEkcG/oMVFMRP5FT/FMx/sIXYnqrbrxU3eyBVj8PWzSjd34rkGBq1kk1N
dyy1m66iS9kbOPlzjqqDYpKLwHynpSu+zNU5IuijTY4mU2+pOpPn1X/wHav52QB54lRQAlOnjnwK
K6bQfFF1yhjGY70Jk5XSxVY+jAMLmPjcvLEB9fsXDoeCda4zvog0mPPMzGRHDc76AeXINMODXvGR
Vag45w4jX1+rvbeu0afSRkHpMSwkBJE/ELE+VVN4mfzi+ijQdrG25GxZ91ToTEubZ9k13fGiHueX
GTkRZ9xLHNF7RoeBPRkpLTQkjMfk+KNL3O6b68oiGGU5CTZSCus5Ks45Zk04H/ao3wqEQGwQPyF4
0EO89Z8qMu0dYbeDwwgMku5Pz0KBWf3nDDEo4Kew9B3oKZfWA4hy7cuQ43irgHO4+AxBlIoj+ktX
pR3hN1BJgmCIu8NT7nGdmSBsN/MLd07VB9vqQLgtPBwI1tCemKst5UGDE7a1DfzzIs44UBK3tXen
li3tjr8lHUHa/N9LEBfDx5ZfqBrqBCOibf3lpd0CuMp8pXV7ZiITUsaXcHAsvhg+OEKlhmCLUc0g
55UC1Rv1ZbXgrG3Vy4r6OUR8Yf3pBHHtiqUJ1lU9amN1hFhw6iLhJ0x79B2do0mGG1bjLwLc+qDq
yWeSWq+/icKxcJVVkiBfhvHVGs5UATjzCVZib2uCBIFKXbHgTq4r0QYYbUbp2MA2MDZZGl1ekeCu
oqAjZp7QjEAmxwYwTeVzl8kaMsivNf1tViRgnkEnpj1aNdrP83OZUbJeVI6TbN9eFmp40ZPli9ES
g34j3IkcJX5mkOTUlRKpJGTIrew8OJBdHZoB31DxYiHVbxDynyKD/gpwOOMuaoJ4tw1qEOCptjUc
UCOK0hc0kjEE/NjfhOGgMLkodgs9rnLgL4xxQRoPJXuNmPKUKQcBUchVPajtSFDZMWT7SmCy4ib6
IdMYPJ01KF/oCATe6K2NoPDbRKAYSTfgwEE1XbKXJ38wAnH5DSu/iXDo33PrJAPu6byWPWrij0nA
0RjDeWoDVq4TU+brBLAF1xwf17wlRzDIIW0FRyEYJF+OSQzpg766iPWzyRi/fF2sQGqPOBqqyMd+
2kArPq1/reIObEJlwTaSczJts+N2fl5F+QR/hEhaiPSUBdQ6Tp1cuuR5ah7m+JpAY0chlVcnZl9y
cejV2wT7VNBP6DWE5KdRyYxicnpSQNjixxKfuvw5L78TpHKMUg+U1jULdFQ01r3p33pgHtNtJDxh
Dep2r7G+DC9Z+CIyZMUcgb3/p2qdaXgz5eQpM6ez1PZvswAFsY0YUdM8xnjJUz7831ysY5vhG5gT
wiIUvyDfRpCOuLg41gSYrvuB9dBsFyH4Os0hxnz2uge3Lnl/q/UUF18zOAys4TRvPel3/LjE1JCr
sp5EFafroWh8cX1lxzPO5xjuE3qe4qhukXUMadnkGbvskbxTJcmxo2sOJ0nWIfzYoPfwDBi5XNNU
o7MDGb2WGtCsR5QVrzp5Wbn4qNd5Ai9ffAgJUthGNX3FAh6j5TjgaQW78i0qYqrGsOVAUASqwxjt
WNWSOqDS0ggqCpGWxSPPUvFemydccGnNyJHTdHaX5l3UFzbpfv5K7/WDynMZblYUzF57SX4rAaGL
M9JNQSs8GihoNCprxBct8SdBC51SzNRdinhurn+H+dEAk0QLSxRa7lhIEPCkgmfvImezSBGUYBzj
whc1UlM+LITvW4ydsS52D0WGdTkKOi5YycUTgsQXpXBJthMlgOAjyiJlRn5OszfshBT4YLn14qoh
DWWz5a/zS6O+irXAS+8bwI/GpxKBQ1Zv5NZAYNyM1Ax1Uv+qAWMpE3sF/81bHulPSXitmmfiuQ0p
qLJTnpxNMBokwreVR9SXxbaPqx81L0ZsgZ+UubLgGbNTr8TIHeRnOfGS8EkoDg0X+PSjdlvMO65r
OtfxdzbuCfWpRjrQ+tRqnw396xxshIVop5+yg/7/R9DZFqNSBcofTXe+pU/UT3N6zliXnbrTXCBT
8jP5H3McDSRrCJD+OGMv4AVkiZ2ftGW3wMzlB0s8EOU8VeWAMJDAPsIUW6fWL8t06yHi5EcNwZWT
/zMVJ0KuSsOfCZ/gAZO3lAEpFOgC8Dy7UoqQ1GkaApnoDobkFvcXYjys9qgpV7VCcqQsz2MvPiRl
0r0m4R1bJDJVkvVVH9gS9oFlFtcGwjDFI0RuZgjkvaFZRpPW+iWE0Y/0fGf4w9hpY+RlF6Y064Nt
VSLvDZ1Np9NZkOqRrOHh84viWptv/Ybj8YY2yC0gd46Y2JIFM4ssSIZF9AsBV+uSw4rYsbnp4GTo
SDd3yl0LpsPyWFCT5V4Uuv1n9xv9QjueAN3FDDROOBnDgaEtWwUmM585GAvTt7DvVp4AxYo8EJsd
lReBmkFypL8w9KqZVicsgM5N+jyOHJRffRSwUk0oX1n5f/Oqkd3GsoWGE6txeUoUn4tQGu8JD9JA
x7ebUQqiN7ZAa+/LmoSxCwcRkiwqXIaOCTN2Zks1ZZitVGcMWSXqvx+mqZxAxhbJw7DNpVvSYTn8
Nq0TYfBBPgm5C8MvqdbKJZ0DtqY44Jm+F9gpIW/0DwsWl+7J3AYrKru7jodGl7ykX18XlfCECXKJ
THpxhlU/0moQJRb6q6kHOyeb9Hf6mu8WeWJblcM3N9vyRWoo5yWxh76G6J45JsPc87w6rJAY3FQf
1ro3MUDMdrr4WnOqatppUmiwXxxFy9M7n899efToBS2ik7wlP31FzVXDVbUcG1x8OUJXh/iWhEF4
fbNKb2JHihSJOw9pG7dgjKGP2ciHkr3n/WWSH71OpbPFLwyqzVvGm6Ezuq/pec492CCeaY1gccS9
uEvu63dnOoTrFOdsvnPG4O0m8AZgZceOcd1eBDRqknpMTAABjLmCTKYs3yv1lrDY47+D9QF/E5Vj
FphoOkxMVYyRcXzvOWqCGWGM4WvVLZJPJkndInpjdt57fhnpCmV5I0CyVAgaCNbupsTPRRdkRFLB
97nOhUego8DKRudM8yT5UFNpr+fQhEYWjLg7NBT9TiVvGTCcz9qLgMyLz7kEzElHua3iBMVXUJAa
jD6h5xpmiohQxUSjYNmW9oV0a1Y3bi7sOsENAe9MD0nGYv9RFe7wayDlw6k3Uk7bEnLb8NxD4Qsv
yhYvfgjnoxkDzMAIsufUNWhC01PYUTmexTAg5VETgwrqBUio8dxwm5QYES4ECBGoBg2pNoJVwyDP
N2dbJA0MH6Sdij8xhKkO6n9QGwwOGRS4Msuiwi3x0LMY4uFBF4LwRPLb+liDiV1dtnHFzUJyzCS/
8xVuMp5nnhFJcatM+9B7Go8xAYw9hhuL1rSCSMKjPYdm4nQxv+X8EjesYXfYwyemlwvp6r62eOOn
BIuSnPPcIVvRwT/OfphFBbc7BR6wSmoiWI/C4vWkNqLFQeYBrShBHbpn2kpYEFz3zgKyCTCJI09e
cojiAy9ycTNzTfKaiMVIOmIxHIXuUkYiMisDwNC6YUNVKfqxGgC0cYhzTaND0mXc0y0faVpP1X5o
Q753GI9rJ/4zqsVNcwuh4Kj/UzKhDNpZRSmGW6Ui/tpt60sv12/wMfFF/EfdmW1HjlxZ9le08rmh
AswAmKFXSQ90kk46SadzHl6wyAgS8zzj63sjlKUiPaIZJfVTa6UyM5KDOSaD2b3n7NM4GAlZ8ETt
1IC1bd7KoZ/poIG6TvrJOI5EC5OpOasFpVCfmg99343rkJFxXyDOdZmmkJ+32AuQNnPEwsJrwpNX
uOcS2gJ9M+49d8arXZpHHrF8E0qI0ub+gs5fVFSPjNlsLwYMl3ODu6DNjITNt3UeZvOwiyaNSa49
83pyk1PzTZO2BAssiq5ZNcVkNgvnPpG7rHiu2zvaTRqz221BDIITXuT1t07c2wP9xuqi8i/UdETy
BwGfpJTCIHHc20TeGB6QbErZ5pkii6U5tChVMpm31wY7IlE+me71MNwU2B5Z/Q3d6eBdl+U9z4lw
uTvXybkdXAuLgt9inOgw6eBUj1/jCPAwj9hkbLj2tnvt5jTI/Be7oE95GspbG6pcIylqngz6znPO
xvmUHKo2h116T56u6IBMnNkUKUZlRGc0SNiEhGwwquExLteaJJX3Mib1fOWzqvOsW9mc9ziw8u8F
GL8Ad7PvHVF/poCxqgMHOZ3YMHUidHobCa+KdPDalp7HTw+YBHz7xS5pjfgZLHkNwJEN5kDNPqvh
+XXsXINMNFT+XtnzkoEFr0YE3wcD4uIkF9com9GIOAo34cfjMEbIxzop8VBNCxMOCeELhlFqmsTs
PkV4pubnIoOvjxqRHGOqHu4zFM2pPhGKVXQye87hNNyMBC0QjexFJdUU99UJmITKFElK6JH8KLD5
vzbeHSuWedubtyUCCtN/j1jkW8N3ER+F2akMH4Z4Z3r3FjmuDWll4Y4LnDbXhrdzalwi27K+YXYn
SqwINw0gH/SNXdUt0HX2uG7FvmOjFS/U/qxGthfQrdNPBksf8DtiOI4rza7BISbMI5cvEig4znro
Ly33PMu/Ny83GNeEEWQs1gnaowoyy9Ys7ihYtxML0qsYMctwVQug0CY5jS40LppNZbvLMA2NzzWg
DOb+HisG+KLHAcMvpzAKICUNV028TuQ2Cr+F/k7zYrGK75WBmWNryGPezVH4PXK2Ej3tUPDtt139
TEZuab6KJe5F0gs3wGqignD1a8/6fcJqfZyjM87N24oWVdY+UcSoylunOhYDl3BuYekdJc4ul3cm
j20UvmOlKnRWH9Chj4r8IbTa7qTWdAPDkC64AXjFnx58x7gImhHuanP5NL+31X0ZIyViNi2xPDji
qYIOa4E7Mr7hNKDB6RMVUZ8Z7u2kqPQfgmxzATiG5l1mubuxTphbL5qnYdr25XYu39gUSZ4B6AhU
Zmh0h9m6G9ZtyWvwOI5vh/62mnvcEu9pTj5JfJbXZwJpoNe8eNk2hzRgXwwsCuqM3Hd14NONxFJd
kgnNZBpftM7Gim7FLsmvS9medPzeJTS+n19BUXpud+BYL253KeHWKAQOj6F48cRJMmzy5ryD41ef
QVYIUUrRs+isM83Pp9VI+khLOwZYXzoflOopQ0wEjNMGRz/QsLjzk+iOJMbRiG5cUmWd2yy5Hq0L
K7tpBKXnl8i/S5CXtcFjTq8PJFh7G3IdkKbMz/k2QAwYn5CaPW+T2xLT8cCA9jnqowWrnWHgqU+t
jdXd8Thw3gRcZag5U/ACP0p117XcjNENqo6yJIB1lW9pvbn6roe4hNo4K1k8UEc9XmBO3nWWvLLe
QrDLyqVl5oyTm7T4lvhRCCw43ah8IAzNADAseZJp9dJy5n4E6aitXZjfzNZFFpyxkc7gv0l6I+lS
kqP/M/li1fI8+s2Z4ew6VllMpKNxY5VnKcrtkUYbAlN8juVFiGbaLS/s6M4eWIQcWM7GIewLSb08
SfNTHb0SbWpn5wSyOwvV9nRcsd9Js7X4Hg0XafOQO5c53niHPnhzZoLGnsH+PE4WappO0O7velAA
Ppw6ki/ke4msvQPPyCUS8tp4C4IjvNXm2YELBDDWt4qLPQybYADOOSGa4T2aP2XxswsUO6GyTOfn
PGab3j9M8lrkx0515iBzc3aiw8gcr43oUosbJ8dWVx032dM4nbasetruTuqHtHtxzeMkgjN9x1su
aqpTi/yH0qdi1NfXmV4X6bAYcktUoFZorjTszMo/8gQrHjPUhG2gvYgmWrQ51a0mBw+ic+smlN51
YoGEMw2ukMi9jRGhOOvNCtXrk1WPTGI5bjHRnga4sFie4rmMzPaxdY+H4IzVu4Scm90k0Usqr8bx
RaTnCeYwxb55gGwKEiYTO3aK1vRcTFCTj51n5q26+NZFNPnhCkMss8/N8rRVO9e9MGqHIuoV7xJ0
FuGJV98lKJwsph3fvI7rux5jgZ3e1iHAs0OZngT2ecpi/DxoaFAihsgPuReoANblqha3dAEL+c02
rqZwV79W6jigCQQin27emizEwjkESdK6UO4erRmxum1hUn7wpleruklqMFzDN0c9JQMKmGNqhJ13
kouLqL21/aXKUMTXbXAxu2cloDlz7dJeo03P27K8VyAInezB9k+z/kxW5x0M+/JtSJ+neauq+6QB
zPua5xs1r1l0qZTiBogFaDcwCt87mtNdSk0MbQP74Y6Gj3vS4Q0Mj4mOVGob00vX444Zjgg2ZL/y
PcjOO57phHkHkT1aHpqaZbCK+RgF+ggWjuzCSAs/b9GWI+oWG2Efkbno+ydw/sl7TRZTLNtkv3p2
xCW5hhocvbsr5QuKRi/f8Oir/C2Ewufv2gyxxEkVPfuwZ9KYfzuf15W/CV+TkqBEYbIoaqIj27gQ
NesvEsHDl77+1ijWV+qxzw6z+iKyzx3/xre/t9m7wiofP5j6LkanW7O+Xlh7pwGFaoK4so2Tu+AF
rnwg51iEKUMYqDa6c46B2pPRnBcYR1OMBNWMVJma/JCJk7rw3OPOhcxp9BEKTHH+41YeMjpvKauZ
AIGvqnfsWULzYhy7g9RB4OH614D20/KM8nDDjsLYWETZUShz0bwYNWHC/hMN7Lm+G4qLwV+3Ffh0
lCJkILHAITkEbsZ8niSXxmGevVr2jZldIS+NeXuSP+JxkaFkvw/wasIrKs26qaBb7tzzUTAJbdL4
qm8A0DuvvEKi6uLBayj6dCHbeS181kkgzenqTRu0qkKfNOe8fRFlatbwTh2ALn3vSOAcylNdPgl8
eiQ4HHnJ4v458YtLa7xzwSs2zVqOT/W8prXaOHeNcUvZvGBVyyxRH1rTpWNgMgh7GtRXJsZd+RbY
K744WFsTOV5+yMFUwZkJRRjEbU8pHv4JyvyjaoAQtqsHAsTwQ8LxpJJSEw7ILPFjjzwW9+kMY+qx
gOFY7LJT0Twy1x1484nytgrRUIAg3trO1TG3sTvcBM63Hh/ZoAnKXI3uYTRsbLkr5DakDYraLe4A
bptw31Z2tSSOGlg6jV2aPhAkqJGx+LsAiF2sDvsCDewGsWlu7LoIyQD8D7kZsuPYOmGD6L3wIWvX
AKJxhnjU1KDCw4NlBnfiJ7frd02sNsklXe0WfATmZ0TB1OuGbRFugYx6MZ7jawyAZXLfl7yAnW2K
uS6ae4rIT2V3OS0tIZpK7WlmEkQKPfI0D5C5AW/FZ33ErZbWALNXZn5rV0fuuLP9K9ZIuXwU9MXc
bQ8o4p1rwwlNxaaXVzElwbd5epprHrOOlWZ+IfDU4f0JN0FCR/M8Yy4jECVxnstkV2n0IaA/WHVH
m3HexDPV36vJ/NaTeXAyVQRsoltcCmjCO0nVqr3K5vMJpT2JRjjs25VNbBTbXD5rUuLXhal0zo1P
AafHkES21Hw09rQwDtLqWmQsIe/rqhM4NR6pu1gIQLkIwwv73FA+0f+juqmpplUrDslwjvnpQl1P
mCoeGxuoyXomiikiEeHoAOpu1BIGRkMc2Mgff/mPv//nt/F/B2/FrkinoMj/kncZdZO8bf72hy3+
+Ev5j/98+v1vfziuI5TtSdtVtm3alq0kX//2ch3lAd9t/S+tWi3HeiK0LTkuNbiA1fSO50Qjm0rJ
wSFqEGTfMUySJMcsb4FuqydwtwcU/S2ykm1kCjt6UHN4YjuXDUEO+WM5rZsfoA4zuuyRvZsrmcOO
/M0nF86nT64tLU1TCxjnpu16tlDu50/uD86QKJ9+fxJWFXi9JTTc6a48Z2Gk9AZtB4QlfhjAkuud
c9+A5yZmSz6apFMUsvZfB0/SaBhmdv21ZyBFUnSuzPZacYBdXF/2iVa71rVR5kGeP9Qy8NZN719+
fQWE+nwcnHaX3YZlO9IyHeW6eu84NOEnZUZqUh3i6DZLiF6RjQ5GhFm/GxQmoqBBTiDSwr6qqPab
9bDrZNZceEIZ20r7Huu88rVKRmMb6mOHFsR56kY3sdbTxmsCFqrSrHCb9AOaD+9EW4Nxo9zc31pT
TjcgbNVvLo3j/XxIwvOkkEI5rpKu/fmQBopKfuF6YK5d5DaddK/rzO0RBtvRWeCn5oMZ2OtBjt1N
1RAtlgfdvNVhc1VOdfoWDRVwAoUQNEu2oXkgR8u+/O+/5UkKpTeK7yqV3rhp653/+NvcWe55eJ03
sB/T0e4vfThMh007BKwwSLiripLyoELm3vcAQocswvjTjM1JUTbEb2btrjZRhts42w7nooMH0cY4
+BStNseY0vtScf/0NtImamesR7vyLJaLzN2idpyGwUjeDH9UeWFSyEs3Xp/SjMmAuGe4YX78KXWI
Pftx8/zHp+e3+fE8fys4+igI270//v22yPjrP5ef+ef3fP6Jv19E3+qiKd7bL79r/VZsX7K3Zv+b
Pv1mRv/z0x2+tC+f/nCUt9TIrrq3erp+a7q0/a95aPnO/+kX//L247fcTuXb3/4gYzFvl98WsHv+
488vLfOWpZgN/jnPLb//zy8uB/C3P7ZR8FZHLz/9xNtL0/LD9l9dLpzwXNN1hbYtnjjgAHxF8AXX
49Z1TB5IphZmw7yo25Afkn/V2nGlZ3nEDUkt+KGm6JYv2X8VyhSOpx1l8Xulbf/xX0f+5wz8j0v2
6xn587S2fCqGcIXk3zypbbk3IReBXzY+nbk4tnwa8H2KqyhlE0lDQDlpe/DhvPxi/v/FaMK0OCrh
Lv9w9kYLrbjKsholrnZfRV54V00U1MzsUEe+HmiZjf/7PfPjsIQpbYfzzf8s1/o8JQRF1LspZB5p
EXJe2l607m0DI9pA5HTvsFr9ejhr+X2fxlOuMj1XW0Jradne3nhTFQTe5ON2nyJ9Rw0LwoNE2B+p
0rvo66o4rXQoN9Rbh0PT1xqYlHC3phLdbz7I3vTOgfNBmAdNIS1pCsvee03lunHDWaEgDyfjdJpx
ODC7PBBrBWTFRChoZBgLsqp/bzvYqnmp7rLM/V4GAVv/BHRAWrObq+aMdU81Qz8h27cwmuwgtmRw
E/YBy6lw3JYForGoBocaOyOOhXDR5IT9NpFe8ZvZ/fP76s8DciyTdYOtOCN7ZzZo6yAP3RgHP9vL
LIHknVgljX23ZBFueehHKFWKi99cT/MX11Mqh/tU8RByVj/fP5YhZ6K24FqkwGpyOFwbJc36rA0S
MnUd0+U1QXaFbjIoXm2SnA5RVF1//Rl+elaWK+kJyawhJXPD3ou6HaLBTGfUXAYolT5jER5UU0dI
OESff30k13E1qwFLO7beeyp5Eamon+AehFRZy8kcaVIXZXcXeuRAfT3U51f1P66mMi3HZgWlbeHs
nVcPsNQgWujD9MEgRWYQdWyF9FSZCXyRpMLU4olKXJQooGi3THOf/+YJWRYD+0+qMpmGXcEkxKT3
+cq2duhnBaKcQKZLckwVbYJOxc9fH+avrt3HQfZWJB3rETZz+Ie1+O50KIfbvn8v06L6zcH8chzp
eKZtWq7y5N7pHOMBq7KMD7WAYju79fs8WQ5YEt9b/xsH9GGg/ZsxbZrU5ik0RZluuiRAd6LLoF95
TWWWv7lHfnmFPoy13EMf9gh5lGSWwVhBI8ozu0PBLY2W7Ld/54g8KT2PV6w0l1P7YRThNUaQIhIz
a+pMQnCnV6yZqcnU9W9G+uU9z/2uHM+12frs3XF2EDaF4PGaWnFWQqrpTZqe6lGawPFp2BrrnL7g
1wf30+uPuUPZLtsVXuqSndbngzN4zroUj5o7J8UutBCBiaE4NtsyvjA6kf/mZfurC8bWSJtSukKx
u/g8WpcM9Go4wMik8C8agSusiYp/rD0/LT0/bR35JZ+fW+YNl0WPZAMpbL13SGXdSXNWuBdm6HJZ
1MyPUyu7m6/Pm/XztWIUxfTEX6YnrL1DKRI0d7VDXsdhfwgNamUhG6FRs/IPsTU4a7lC6HeCS87o
j64wa349+s9P8zK41prFILOe3rsl63hko8IhLhA/ZRyZxpsi3OfrMZYD+HwauQk9y3E9k/8zIX++
Vn7rlINGAdHjhnQiwiOdiKxdE/ztEFVIloX79PWAP9+Ky4AswyyTraft7h1UJfrOr5DgESq6iZAt
DsglXeQztjUffT0Si9/9g9OcP9dZTiGDMrt/PjgnCWWeUZ/qayt3zzi8hGR5qYP2RtgFgGxPFUh0
IUukt27uYSqfJTqBjJCSAUF5nl0POgdPYdezZdNTCuSpYRbtXRuFLlkZY1pc0XHzztNYzg9dq+jC
29T578MO9Lxbl3dmPs7PVUWzYiKkLumNu9wgRG5CI1n55EdXw61l9CHYACBlRpxcyS7sd9k0yksn
H6+rSjw0VIsMzzAPmfLtIysBWOmEgUlFD5197Kc3Sk+P7kD4vLIrKHfEeJLxmdWwERvfJQ/P95Jt
MaT9c2VL+yRPBZSfGUifLtnIRoBGELcjl5joPqSgm+Hds80YYdP7A95GChnxQR9kN7qCmaC8BXAG
1IS+c76yRXEvZepjga3qaxQCZYK9Ot4Y8Cj7FtiMFEN27RZmOW6neWjomnbxkuQZuqiQB3Nr5j1J
a1oaOlo3mTcCx2jgWdSqQCMbLeJcT+10KAAo+sdzO2yFnRxF+XQoanmVGfnOA+sw0rz1DBwzAsB1
2sCj7yvv0oiBdISU8gSmBtFm+ixQloOaGJu1Z9H+GrsqQg2Jfd2vyvNgznBw5MDFqjo/joIAGXTe
XNghBMy5LMbnUJXyuO3SWxUmj7J2v2dles0uXMPTtPBUBzTqqEagbFb9TZTG08L4rzBbjmNymSe6
2izvHHgZDmzcopDzsVWXx73HP23RPWqjy6cj3SMD7Vh/nngjp69P4iNLTBlU9DLPIR7CxFChBbIR
TsxRplp5VLPLOBgD+P9jT8tFWxlhc2KXsox3pkZse4OUitHT7VaM7nMiFFov6eNyTMiH6VJhXc4y
ktRC7DevxJEwh0V3KE1vuKwiBXIOaV9VkLvkKeeGXpVYRZN17hjplevHG+V2O1qb4BYDC0u109/V
WUKPIO2I7qM7qOhwBHoGD4/TPjIyB6Gc2JiJSz9G3qYpysCZlnwg5rs89unnzpesao3tMORoAfPI
G65rLEtUbejeN0h3+p7Q6i6L7kNXvPTVIhf1EAwFDZ04aRQEEkUllpxBogDNI/s0LXHd9eOtX5bX
rluR++iFlITheGczdiNVkA4foh7M8oY0BB4NMkw8ntWieJhMd5NlzmFGFs7QJAFi9ZyOSk4+Wuq8
O0n9WuaInOhWFceNnz1GXXaakiPZVA1OLUW6xlAiB2zs4076/SGzxJW2cTaUU4AXc+opw2bo60UW
gXduwABJbRzrQHtH7Gioxscm5Z6ooRJv6EtlIXodKaPj4hL1a4iqqNK2e0k5YDyadQk8WOcvlsLS
qaoE0I3Cc9SYXboqO7hspWuIlY6DN9/x4H55ydEMoMmW2W1fVHfRhLzZx6puLBVy2S6+uMB7mL2Q
XmU9QEi15wB7MlgBnSDm9wcG8DX+YDuDL5GIHQsaMAa2umjz7L6sWm/dsd4cFGDGHh1a58eI8tX1
iF5rTIFdzkb3LQvcNzW2ajVKmg+BjnZNJ8qD3EGZO1SkQsyxfphbCKltEz7rcjaOqja4NyLnbo4F
OWxuDNMmi0H3L9DKNEGaE2AoMDM8BsPYIKrBZjeFgX8TCLJIYg9mQzgBO1KQR1HhdtvBsN5Fj/Gk
6YEoDInxWA743B0DJ5eqsJXNxTSuuwlDXTUhAbXFcgs6ZnrvKHPYaADcByMl8VPqGvbjLLCmOnH0
GgUkBppBjcIcsQOn7cww6vaomu3j1GMVqyb7VTrht1YjTWhhNhuDY104czKt5rYTR6NmmhCCJyCc
kKWaDjE7SHJo2hdlBd89HdLqeWC+Os61YhCrMR+4MEhIBoO4jlzn6AiqqHych7a8z2PNwjkVLfSW
huZcN8pgMVrOGBCSNkAwIA0T5JgD3/hitOL4xdWhPqmGNn/vvKJ5t3y/vikNIhn6MoWiHVTZ7WBj
r1DUN8g18y2qGhGQl9DsuNiWI5oLt9PxsZ2bJNwW4ZS3J0mbDO92MmTzqpvHFAsSpHjjgAJ6+KIp
Ot47hgvvJlewSVOjC+QmTNIcf4Zt+P4FGV0Ircoq5P1K0k54IhPoc+xcScqSUbg2DSeCGFBMixCq
tryRyTe2hxGEHSkqqAGoLuFrmoYiTm/kHLt0M8oZGJL0dTytuqmopk3uGynhWn4u4RhJ4ofStVdk
CtJAmNSJRfpl7rQwybjzj5tpMpbcsKow5bnDbeITBtca0UqM7IlWXqFEcu90Zhg9cKK98DRpbUwE
XjEIbmE6exaAaYFgz2Bu01sjpZUdyLn95mRZGnPz9Mj3Q+Hnl1E6ogvTjsDAksQDrWmmufI2d5MF
95+Z+G9Li1nBnjCulE2FXrUextK9tlOirxB3B/krZr8CrfhYQJMPlEZzIkXiFCeRLNGlzKZVwBkN
LSDM2lK4ZeWAqwajToCikcq4Zx8nUwNyIJkcSvV1M+D0aOMwR9zE6ifFiOu70APHeTYeqkFXS+h0
ZeEvrQOVd6epJ8lc9uMicJ8rR1IG7xs9jkeBmedXoxZe+OjLITQxAwf6UZgNCpu+tFR0GvaFqM6G
dkoVet2yUAi8kTiTUJ+Y40s6hLX5UGaTNRyVTdxauyDKtX9SJUkbQ8KR1PxIlBiSDoRPgOmqZUpR
eLYyTduh85hBjpqI2Hn0QGJR6NojpS6zCZDcd8ruvnvM0j3RqxV9N68SYwl3sp6sU1lquzh3Z9sj
vEHhfeSNwNPq1x4wonQscxrdphXQxMpbzbIuicE/tWOEYSNINW8EN5fDucicPrvsWjOEW1y0zYhc
qulx0cmgAr6Dl4T4TmI5PPO960P8FV0NbIAHy2OCt1nVQnMLR1HzHiMgUh2EidXDvuEfM6ALv78M
DFWnzIUDTDq7V2BTZBHP8Up7NbIFvg//mp9nfnDq5P5EhcfjNX4wShG38MPa+L6UtdVduUGtkR3z
fsOn39cDndqm5+tHsW139YVoVFdSTE3p+GMxrWbd2QeZ7LP+ZRYehA1V07MPAoNwd6gx8XFZmtX7
MBVMcrbIqu9dWbT+kfKiOUF0kGVQ+AsX53PE004gU2CSQOgn2MV1nJg3eY6EeM4KaA0RH+CpNWu/
gb43lCgHcws/D4tLl3ihOH9XbTqatFmdCQaENlmMJEGNcj1zcUFCzS7RLyR11F5ZsiT5MdVEwxQa
pYYV1g405lhYL/1c4bAZ2x4MSRQqJ7jAo2njRXI6iKqqnHrMfg0uvcPUjfvkjQZnVbwYgR4g4nhl
ZKCqN7mxrljBVfKl8Q2dRCeeiiO0JWJuJj4J7y6new5S2nTIN5U0UDGHTYKEaKPdbmpNnKbDxAIl
JZHuuY1iaPSz6xko19zW5BPgEJz7mmxqYuvAROq89rN0KcQO9WM40zJ87my7waEx4B44KbpCKyi8
XtrjjCyq1Kvy49pxevNtLForvOztPLERwM/lpM69qPWndylKDL2Zk9APbpyGQPjZsIqZG8jk7j4N
Pe46AliYGxdbj5mbYLRjNnXwdGsvRUk+OUZABsPodzbBEhlrGRtzErMHnXIQRTtldHqhkLugJPKm
QuHsc25pTk/jrE7SyqhcYGIz8K80ngtIurMbWfeNOWP2aQ27699ZO5NowPqBbSv2p6pST1I75mMj
88BaK3dGtRzPvRs/2uR2d2s7iEvk8EPqRSdlrG2MlmZoV/KS6D9hnaWGU7qo6xF3gyAvupn4kXyS
hyLqZXoEBk/W53mqzPrYalqi7ry4jueVYbqhh3UnZxk8zSn0vcI0gQs4THmsU01d1IdJNs/sSdRY
N5J81rQIT91Zjt6Z8Ll32CFIa1Ew5URorWjNeuDkKMjaJ53o7G9SkYfwMowediNfqQmoXD4nzqpD
LvyQ2nMi180YjGxn0yIOo4PCV3N+OcT0Ic+aIVb+02Q32H9yYzSxw+cuTrMkj2Ey0L8EtJDrGpUY
7w5B+meBeyeQtYE72kktcYhoA8GjDCaDedszwEKrGFFJE/S4ejOvAVHV1PRzDuygRK/M7sglK8wQ
0GiDMko9tixmiX/H9KpMQX5W6VXMjEFaH5dha7L6wLkf13baoPNzefC+WWIw0AO7/TRhl+qrzANk
XdZhyfu+bWwioC1rypi1VYsNZwmMXeTQ2ZQ/cD2jheMyqpT12+DORvlW1dXEQiJLiwCDAf2Q6DCr
qiU4dSTVKesd91W1XvwWGTIklSfuu3VK1w3/d+v5x5QcyfJx4d1/XaXYbxXRlaFcq1kYKWpZNI32
yoHJaKvRhQkSn0JLBsO11oe8DI5AmQiozl8P9lNljpoctRAhaJygfdvv7kXMHgUFf8yjVELE4KME
Gf9RdfmXesL/s4bvZfmW4yR6e2svXsr/D7q+QnI6/+9dX9J8o+Zz1/fHT/zZ9bX+6ngel5fWFRdB
CC7zP7q+6q+OsDzlaVNrkzuAL/zZ9JV8afkhbesfDS8h/tn0leZfBfeNQ0nSk1xIR/wrTV9r777g
42g6vgxkU/2mqrpXTKVGVFossRDtbYzL6pp1w4pcyku5xsWKw344C39zIy79gQ9lx58G5Mg+VtvT
LDcqy2bASmDyxDtQXFjt92RJRxZnop9XH64EE9K+zmgpKv40nONIOqHa067Y64K2rmBdYLCyn3O0
fzzPj6EZ7DIbs+q/PBB1ONOxNK0zZuq9imPvxKmPKQ/Xckr0CEJ86SBy/F3Paq+Gupw9W1qO9NBP
OcK1lm7lh16FqWrDcxNGKTNYZcWi7Eyx6e4sxLhfH89yi+2fOVvSlzNpm9NDWCQJH4cKlRocFTJU
fxzemluCbqAMH8bHVC8fcEX4N+ibjq0ttp/zdp2voBWCDfvNzfKjp7t3+VAi8CmoffE59mUC89y5
lr9MWdBBhqsejjOR4zjuVs0Vu9u76VKtnXs03RjmyyNjnR4B1G9Ovj4T1i/PxIcPsTxDH066EfV6
sujt8oxEWwi+a+zLwYFce5vpBhPpb+7YX17iD6PtlcmnniJ6uIxW9BGkq0ffgO/66EEz/PqwfvFk
fDq1e0+GGTtNmZiMk7gQDxzAGMVtwabm61F+Mb98GmUp1H84d7lrCjezGCWHQtMPJRHWu69HWH7D
V7fIXkOS/UMrWncZgQ1zN130xcMcUt/rN+zW/x+PZu8h7xpcW33NWA7q/ETEh2IWvxli+RVfHI67
94QPvlAtsg0iSazdCFlrjIFVJjcmqLPSeA5Zunbj69dn8Kc7joWB7Xi8npAl2QiRPl+jJvTTIAuw
KxMJC5QbyKKJipYi3Levx/npjvs8jto7NGY0gmclFixtgE+0N63CdpHc/huDuIiiTGZHCwHG54PJ
8iqb7Y5B7BGrP/XPGBJgHRS/eXp+nhSWg/kwzt6NTdHIHLKSceQlGaZHxIo+hPfdoUXYgb8yt18f
1I/J9tNdsTfa3k0+danj9QmjibX1uIwWrYlXPSBIehUfRZe/e0n/tDRFvETtklWB9DQrln3JSeU7
0+wV2AhyQidFCikoDwESev2LNvhD3INFaix8n2LdNkTb5GY+nP7mmJelx/4xf/wMe7elLFyskR06
kLE2y6uhlf46t2CdBKMbgpslNdKInhSMC3bRyJjDR7MQj19/hl/dsR8+gr1/x040yNgpkf/BLtiu
IT10VwWNsq9H+flVu5xtR6My8kyJIHpvEZY0hcetvJzt8/aW7LbgxDrxtghexrPoCq3R0XSoCTY7
QF10Dm1p3TzEV83Z1x/i55Xg3ocQew/O5Ju9P/Ih5kt7PdLzrlY+oR7HxWmwovF2AJLwd0sM+asr
/OG4l69/eDn0PKZzIxkS62W0zbYzJ3kzH4IJugA9hzF+OFWb7DxaTcf1gXWhNqA0oE7+5sB/eZE/
fIq917sbuY7jzHyKGr5uf+oDAG5ISrGfRmxn6h59m3H4u5f8vrxA/njAPgy6fKgPh26kIwJ6waD2
ujrSVwBCz8pLZBqnECNOyjMC3+/lC1wgILvr3513dKH7Txb3ky004nvHNU1z71IXJtXv2pIQbl1I
Bal1A00Kjylevxao6jgNJ6LiaaeHO2X9xo2hzgpx1kGQoAyLHWjpLJqrOGrXNMZdF5Sv9g+F+2ao
ewd7WACEPJSA2slu7Qf4XVSVMyqVAayIEqFBo8m9rJg1W5cIi7VJuleMEa1OSCu2blxJ3b7TlLiA
auJIrrzfaWKs/SsubRbplodUioU0mrq9maWah5iZi3csMYWH/v8h7byaI0Wafv+JiMCb26ZpuuXd
SBrdELNjgMJ78+nPj3nOeR8JdYjY99xt7M5ONlCVlZX5N38al5n+sedra8/qgTfuhvstOOb6lS8h
mZJzYigaeNQ1eLHMTACDOQX7mHTiahg6VErKIvmXWCYNqIoB9AasICHoLKy+bAuepJAFt6s8Bi/u
heojylRf75f1y1NtFo/FxdNQdRMCxGrlGvAqo6DiKKLNhBQHMq5q7mVmu7UtFWf5se8PAFC7hrKg
bywuAGBh7I97ZFTMplCwOsvSsIcQK+Q8e9LiUoF3XsrhS0O7S0bgKE0f+iExwK3IM8AVQM6AfCsa
w8NNFkfafG+Ag8WJOenxs6qKArr4nFbaQZ2j5CFQKnQI7QLTLYiZtI8hnrToHoqxbpexDoOCXWL0
8WVUjIjfaB2jKqRxh1q7RFkHdzq9zrNFxKWVpMsokuUXbZIVRH+bACc4M+wmyXMUJbmyohw2QTCi
bFIHWB+kpQxEo4sEDng1CuVVHvMux7JJ7jLZmS9TmqoHU0wg6+CAPppS80NYOLJVGXKa2oTzkVRi
uS2FEPHjMc/3cQrmKlAsKEw24qDBiIxMow44bybmz0qZmLaYoZiAwcjw0NkXiMpUTTmEt2UPYaVJ
R7CKO5OrdIu1Vxrb7Terq+Fp1owfjb3MWAu13VGCv9mWLSNwxkGqOKrOAJgYIkJ6pxQhlM3aiTLo
Hyqi7zEklnzPHyulfd03C6ChREHDn/S5fkEiCiZiJwdhe8gQQLod+9bQIVPZokYwhKnadZLXCHcW
TVxCuews7XvVstZKi26wqTCbTuMECfV2bP7wnZoHVTXQUhoGBxl+aIzJPtD08l6fdfkqH0ZkVBDx
HVrgpZFQEQu2RwWuuDowbEGpOYDeZkr1TTPjFAzqzISdBhEj6R2kfrXxeqTRytpAIC7vg+8zXJHA
KZ8YS/MMKVdfFRsWpoco/AxI5dZGWIJpMSBhquNDMVX4g0z5GOK/g05zU8ww1MwcbQrEz1CcFUZf
TR5rBsmDaUSus6jzNzyMxKkfDLRJWlQPg6k9MGtGR7vCXl2GLmbbqF7Vza5tSy92mucCPWCj139n
S8qU1PxP48j9Xm5lCmDgDUBrI1iUaTsjXAlIQWvb66AdsaBoAs0XDboNMWpUSXAIkK/KIpRri8a+
l3uQISIdXzJgDg8MyNBZ1DP049U4vAjTALn40DyGhvwTzPcPvW1J2bJV7SJlIULGl73VHOwuuA3x
wRqYxpmlekqm8GEJmqGOkdYSFhIWqjh1155oXuJkUUan0kB2Uo0S9W02bRujBwtjqYTL5J7P6Kr4
ZSkOo3qtNCdm6PhoaTUe12UEY9FsTPW1ivubLkBbucvfijk4yI7A57Tu7uSuwqzXREusuJqYOwOv
gQ3ZxhfqaJ2Y2h8twziasHFAKqB/rAjEVqNrsIZ8McGbHxVVxeRCwtIhlic3KZp/OgeLojxLj0Nt
PdbZyO/IsFVymBt4gT08Kj2uPZbSPaZlGkDaIYWAQmp2WpbB1kTkzbYU2tu6BRNZkvxygsgWBr6p
9c9miJ+zNKsvYFEWL4h+BHSmmwCj4m+BQHMgQmw1Qzi0VDssVefktiwX5088b2I0qCMjeSm4MBZ6
/yDGCWBm5IL8ekxx7O5wgrEDGbeNAADAuFckyIcqzE3R6b9kKUCAPfM0CGiDFuDnphv/KGi/DpVz
18i17qno26FjD3eyKqEo5XN/EaecqaTWhyhX+IdZAGCSkQ9tEXlvvTlPGZeo0gvrVMcAeLyN4jx1
6xbJPd18VXPJj9Xyri45i0vLn1sLqfUa2awoE/YNM1rHCyf1edaQ8ZZFcd1JauuC/WAKHiE8qlSt
5Fem8KF8vfRm/jDqUX4EjGC6tS2qB6NFNi4qosJjWPCaStSc1QiwYYxsC4UY7NWawAgugVLsVI63
S6bmjN5I8fBr7VNXjcfKGB/7THKT5FdR4zLZmYxrGweCB9JHZpp6HZlTSZhbDVzWUPUu3sBG+YVZ
vI1RdVTm5MGy7GOaha82Iu5VO/u2UNklCpJVtoY0MI7P5iw3vDqsbgaGYXoBOr4MEZooawoUm6UP
bHAXOfPNbFg/rMWFUQCBqPvrKAFDESNtO9bly6RjUR3OL7VcNZ4WhtGtllDvRbOBbQC9YIRz5dpL
UBxhtAY/tMIbRs4wI591miaSghiameDu6FzLcR+iBSE/9JBVywCXNBBHUEuQFlLsX5MojlKhn/Qg
Q6ZUeW0qBJLqRLrMpvB5MFG2s+MryGt4Vutk9dS5tRPpNcTg3QJY5yb1dGMBlMnH6ltmyq+F4kRY
AuV4U7LR1V5jjtROJJCyNW4zB7OFzFaucimIvVgC0WVngB1LEHDAuZDx4q97mBP5yqzCu8qyfD2O
5IdYGqfOE3b/I8+K8D7lldToo2WRuBZDAfTNSTCEjJoJPSJnMpAIpnvk5GD2AzB2hypEbV4ClbVP
RfhPlyZ45mSq/Ew6w4eFMWykXAjbqJ/tvoXT3nWhAuc9jfFNGtFgVh20/fMJA6gmnQ5NzS06E8ih
RKIZbkDIoKuaNwGN1MIC0BLUKNkUcg80DMgKmL8kRiI8A25mYrxm13rhdRO2rajOleN3RUpGuBND
Yr82HeAfTSTRfmiVyWOwBMRsUgqae2gVZqXV3WRaI74pRqLsdTlFt60d5FOmmpgeV8ELrKAAgzut
xgAIHMmuyzLsEtCSEZdxSG4eK+1XN03ITeaIFMSeKSoHJOocv82OI704jp6m+1jrqm9Thri5lHUI
84yZpd7EXRVi0BNAcrbGQeL/lxAXgZCBNBCYwnbeVZIIsQzpbWRr59BAFFoL9nll02xuwsmvQ0zq
+yDDeaJug1uQn90vgB71ryCmIMTmfq4fYjLJk+I0pq8zSA6Qk+1gLkt6CdEbDBS1oWwlI2aT1pS1
rtrOCPYOMyJCg0qtUFuOA1rD/plHdNkGiXVloZysKNavztBa14pR5kgH5UqbrBPT7Jt+spFiNnHt
Spw7e+ZLlaX1M4tNDCAhzqRIucbQMY41KHYQfdY/ahouFtOTuivEcFPV9WHUmqdlpOt1koKz6ViN
l1ln6k/hHKL6LUkgIyoHaxzTNvFqC8VgI8UnK4/2ZKc+wPgnagheTfYrMLpTKFtoOSbF1eBImNFP
bYASaq78klO5uJdM5Ubo4j5GEk/OcWVoDGQGA69LSAWovOaNBL/UdEXVY9I0IhXYl099hIUWCpZm
uEzMS/jYEK60A2JCnW+2tXLfGDq3wAn5PE4NHFHGNvesLsGofpAMONvNpTJE40k2wFllZYTVqaU+
zZn1QzKtYR/HDt4lgIF2NncxNBIXNIVRj8hxdM/KRF6kHPY7NXzVAZ6gZp+hHJnOv4Hp3zo6GsbZ
8MD152BHyFbFwTX4KGs/T0mMj8ssXooMwbMkf4NLhbxQo97GU4hnuwLOu2L6frR6JE0ieboNFSs4
tbJeU4kkuDFh/x4gmwMW8lpIJnZkIsUkM2ruTU6QndVjpwKIWXXBjeKxsNCac/rNw6FxKsTGk9sk
Tw/QibBoDnHW4A3NdQhQsXURhmC5C3wOUdGo4HOTPJ9TvfwJ6/J3EupvMHAvqk66VbQaKclO4CWV
IDaYDcGdWhQ/Iqe402NebyBxuWtIzPthSk2ES1CUHYusxJegb1CJrNDXgViNyFKH6Y0y9ldpWdjX
ioazQpqpnNhReZ0GcYFqDSJQbVwDrAB5aSp4Vpf+gHPrrNle7zgUZHr3XdGRoA8mgWRDIMfepFr5
N5JY4AfGeBmoGPfqwYWFpq8edFiKt3X3GOvTYhXZcssoqq4F2znk92YSBD9CwyC92y2yH8jzqSld
Duwu3Rac5k6M4XAU0zgOO7APXeaKtgAiG0XDuOAPesDoJX6gfOUgIstVk/RPUqV35Wj5SfNrrqsL
1NNOlYaxnJIfaei4mW1cmkOFGdP8Jxchd5uk9WuhN0d4Kng3gfJFhCPlgiMSXFJyBMN1Ax3v8cGK
Te1SU4C/2JM7WDNW0rgU2HTi4w6MZyp3xZvSNehWygF+AxkEBnUY6oMT4IM24PshdwYipvo83oDi
+5WPsnXIOkCksTojfZJwPQMB9DrNHZCzsbckjB/iBpFZI+qxd1MyYfU/0rA15Uvynph96lQTU04M
yScxLfkJSHa7M80R50gtsqirOC/lf6hci+8jSlfDvukHmleBQDhsbEzUfPtQwawnHRAdDJrpeo6M
9ioT6OHbvYL3zjiOh2wwQOzwhU1AtVYPA2KnJllPdR6AuDbzTmWvcMk0+1L8AO0r/HQoA1+X8wDx
CcnufjdWWT3PcgbcEyB88EMrc0ug6CyhwYYUGxDHuBMo6UddaJ8kHRH+qox6jwsmzlSlafpFZTin
Wl7YDTI2uvREkb5oehMPL8N2Y0Of0EiKBgigqtNP9zIjgMXpNKbcaVshh0Cq+wG/AXkq78ZRAYvV
zkP6xFQVuBxkC2yAGm14tiU7uszkRtwKS09fUwbg17pd43EoY9foFEK5bYxc+l1klYzg9pD1lgsU
M/WsSCtA21dA6NIJ03NbHuE1YOMqXCG19bdJ1YaMWrxV36zQ5jQZ474b9marjz9AhUqY1QcFrBC9
KcpvktqIl1CMwdVUWKgcK+VdIVXhwTYmbrlN8822Yh2Fp2y87tI8p12XjulJ4nIK51/i5qLkQNDc
apjaS8pg+ZdWF7ZvxlFPKmtG9aKTx5gdlDIw6JroJk4S9pkzylAeE+WyNlIy6NTH12oF82Bq4Ajo
eZR8qweE1LIQukXI8vPiIkpvC0EK6GquFWYW2ZdlH+Po1mpmciTbYNOsmIgABQnClP3Q51dG1aPN
kUc4NvUycDvNGqo/amLaOLzqIWa7edFfmX046JcWz4K/URxKD7Sfk2cb11BslqDsAOsvHFRfQUHN
L1bv5A9JMSCt6FityQ3f5JJxoCFAUo7kNJjcQpe1t2YeYTArBfLXNDdM6plIL6LrsOKkgW40lOo+
SDEQGUB0uvUQ/KqTuuWsr6B5xUVz3Qkk3oyhoifpADdFuL2pftSGPV02PdLeJuhMVJ3luf2lct15
QtMBjYY2jtGl4bZ8HApb8YPQHNiqSAZeNVoqXze9Hu/LdiIXchnCwISG/7SjApwQiUIUuHPgxDiB
FBynFFvMtqmgg1PD9Oi2RXN1FcMDQDQ5ozBrhyraoy6RoFFZxEcJLQxoz2DBD5wErM+Cf0En1wr/
0QNLOnKvNdCbwHPiim9MFTo27Y1SoqZbyWina5XdPpmlwOPbmsqngo36s6vQ6xh7pHx0VXQXQYsR
XQEsEYnrgoZvjAh9Txa6cKwuenXMmFF4YEDcjak8r+q0jG+nZkqQB9Ka+ioxFoEyVZJv+7FtF4Rl
CWG0cAT2pKU+vSAwUNOPa6TGH+O6+N6NPZpYSRQpO9khZdIQs4y3ZBZohdWhzIfW22g36Lr1OFKW
qW5h9fjUFQAVjqFAiqjohudSFotsUdP+Llhwl12p64g0yhPW4k7bQEPIxuanUGf7Uh8F8FhjtLo3
UkL13LGJb+tcL7EqS6oqwqinxE1aipvmSJks79WB/9RqGoVJntl3jTMMbwV4tFNoMpAiwSm4P6hk
2hSyyfc5L8YnKbeyn2DqyuOYlEJCx9cQMzo3sLd6QOW/Sy3puSgo6VPXdMO3FsHz2yQL0Oyr63SI
96Y+GfllAGCQE63qFpoNF3ujFNVTJPR8BNZGlW5AY2yvDC55zxmVyWtsd5iThVWq7kcB1MYksbG9
B5g7rdlZvm2lDfPDtIzwsNUckpyRdNdqCcheru3i1ckQ5I8dRJxqCmhQxjPKuaaEK1VsieBk1DLu
EIWceoaT4/M45v11Eij691mzogd4Qvm3Iml0fEuDAuBfmNj2rzhY9Okdk5qsiKmwEbsDSymA5iGs
pKhBcyN1euc7I2axqqPorQeCOh74BtChpmHCT0jPBwR64wh5o17Gj0NO00SmRzciM9lUCPwOfYtE
EkOHP4ZRDT8zIK0sOi4bCT1GTiGczqqOc7jKQdnBLB/cLBSgMQtlbl1WLUO2OmCYeRR6iOzergNB
r+0CyQJ73aqV+VTOoAXJVqaIkWiucl+fFUTsTSehgNipXcFRKGopKfyxlK3wTgv5RI+SogsaJflc
I6afhgYyV6gWZOptUgNBx8KSYz/CTATenzhopRJzcNnlMMxIMKiVqjym6A0gIpq2uYUbWqtUcXoa
NKGEf75u7ivrkdwyp3g/GlmNtfkZWposeA04eUzCGEbJkt8dwjv08VHp3U3HrVnz0sX/2OX/GHHV
5S8LUL9CWwAPMvtCq2Do4dFhj9mdrkc0K5aGRbsxeVzPMJanfD+NWY1JhEE5Hge4Q7X0DNMhu8+d
7MCN9OHrt7kGVixhGOqaqmzY3Gj11ZxJL3JUhgRh6uUW3kK12IG+BTwdJL9jas2vo32a4P4nnAGd
1zDgl68py2Nei4ZliIC2n95FtMX8ETNEN75LjzINY2xUd+Ki25jTnBtsUVf+T9DV5xNWYZWSRVAk
NLitXubOsPFc5z7W+wirtyikMbHbiQi4rn8rg0tlji9prmwAOtYwotXLU1ejfq1Ta1iRROnC9Lgc
MrFj74wOxouMO2W28dY2nmk9DiyCeJobm2i2c8fVq5bwQ94Y6G+FWK1xqLV1Fg6EIMU8DuNwNwl6
SE0z3X+97LbirIb4M3QmG/Y00sbC3vXNk50LTJ22ADBrMMh/Po+tO6oBbtpaM+IZnTZxtmQJ3W9P
+W17HF30rQ/Cg7C08W0+QXv+xmLQxR6yLAeM7se5o9agnWE2EXi/v1BDnDN20R6rr4PmSZilfv36
lLNJ4l201XcSgQrIfInWeNnNcGEh2PinPsFI2wd7embJY3WqH9KLLdjD3wW9zrsoUZiWivAFChHL
d32HQBjCTuMqwCUde9VdeKxvERXF1zB2m1emO8716P24QDL5t6A4XvxdNx773EHzPvwap0UhCcOD
x64P8oVxwIrRD33Fp+3mQeLaK6ev451NU7ZKFaTpYFnXMlD9lJkVg0OSSNncqc6pTeeNJboVYfUd
qbrUeHSIoDrdq2bat23w++tnOL8w3z3Eaqv1ZQ/9bzmc5QtkhJF996ODuV/WpZEAwQ02UuLZne2o
kAxV2oxAFz6ukBH6i4ykEilxSDwF5lVLSWlIG1/mLBoDOuX/hFmtBNOwcqteoBH2W/UjuUwPeC0c
MPi8wJcU7BGOl5hfbZwp58/Kd0FXdY7ej8AHzCUBXw/evBfdLjnGnr3HwvC2OdHvzf3if5OQ34Vc
nZTDWLWlvbzOpnTuQxpVUNqwWEk2vtrZg+xdmNVx2dpmwG1oeZ2m5RmoNRiw3lGYn+XCn2DqbKzJ
jXDW6twMNLux4Ryxsd6weCr+YJvrTt+KazhUt7EbnyQcOOZd60unLQzV2Q333we1Vmma5wztfqk8
rET2FJqCCNhtvMutEKs9TWkfFN0SAnUjDNMPFjKxX7+/rQjaxz2mNLZVqxGvT03qt1qybrpM3Tph
lr9jnentRQRPhjayQIQ+xig0OZQ0mhWcZ+Me6Dy07T/jkbPF1zxz/AMwYGt3ncsc7yKuaQopkz9M
uoho7PDr3eMiKL6PRwsrbK6jeFJKbovQxzaqbvken58UaThVlpmGrLFJ0cRF1OBOyJMO3qLaM8sP
kocuN8yA2Lm3tlLXsri/irdKXY4ODkTUxFuqEu0y8QdqkhTHqa21fjZf2ep/n2yVr5p4QmUm/79P
Ju3g9CY6Bb7l0sRxyzc7sfbtty36xScY8FIJvY+6SllKBwyoqoi6HNHMnTEWA4upeJDStyFyZ++e
76Ot1im6EUE2Ze++HvjezAcA5Rd7Z/i+HfHM5kMBYIGYKZpiO39/0LsSqGFi4gRCFmCWMBSFqEn/
ZCM/ngsBkhowHhp3AKpXzxTCnCzIImKnZDWuVFXe7u1hyP597UGh+j9RjFUS1oRc1FPgYDycYyGF
GRmSQhsPYpx9EjD1tgZTTfmkSdWkTd73QOZ2ajYjt9DnQ/9S5DUtysQZTvQM9BNoDcbdkIynfd9l
1XeQJ8vUBQMEayyw6hM9FoHzoNxB/TbpxfSVcYd0UcdUSh1kt9Cm+ipyvi+wyI72za2obWiqUi7q
4Frthg4HqjjAHG2C0O7a0L5PRiPZpTsZyXgT6QNjlDKUemztlVvNjuGU1Q3NGamkkThVbX2KDbU8
FAWsVjKDnURuohk9YkMxEDbBkGlXBkV978S2edEOQXyQBwH8ONS4DtbIBnlBbGcwnKUZx5+0Fa/I
KaDfX+KD+e9OhTWMc3W06VYi5slk0qcPcn8LEatB5GjaUgA7V0/afFB04RYZtU8HQ4R+TSQPuAIs
F53qIT/YJ3Nn+JIPHmLzwrGs9FWufB9sfSZYVgS7aCLYkiuTi/ZYXCle7VcbVdaZ65RNAwuVTDh4
C9r242FnBENT4pyHbEIh9VhRl/W+E/nlCNN+6jtt4/g+l5dtFSg1JDV0/az1vaK0Dc0CWMVTpd7g
LrPdXeP2R/jZ3GTcGnXQXXKwvX+3PEjLH4KuypJJxWkhQUiQ+YiXJbiwdd3GCX5ms9ugb20Tiint
JGt13MAhT5ibkFBUNcO9kBnNqVEre+Nb/f3mH9cESpXqAlXWHUv/JOk6mYMEqRwPx0m1oYqDKUYd
IRu+I8G1M9DZA0FWW/jVG9pGwjxz1nyMvHqFqOboFgNOvtu9cjBdczgtd47lKoVhW/wzuti856+r
MF22LXWhWHHcmBwGq5MgKvKyhllOoXyN2wMUnn5HY8kDfwiFR9rbGytzvQ9W4dY8shkzHCQRCCeM
X6P1p2yegZBU9oa86XpT/42iwK81NYP8saaw6306KyImiu6HR+24FEDNSf637HVqVpvbigPhlTcI
GXSVD4dptLNWqyANpyeFYpkB7dbxtspO6wjr9aDMKR43RIiLaaf07d6ILszi5d/t23WQVW7q5DRp
epUgpnGZNOlewZPq6wifUvrfENQ0CAUbkPnWcsXBbOW93RJCXJkXUDD84PQT+dwfC0X33/YHllgQ
Af7qSxuwPFdJQtdQ+7IHuNWG/qfvSr8R2rEfN+gGn1cYZPeFVQ3VgNnQuhk39IUWZhZHO4qOV0xt
mp3eAZ+BOWPXxjFHJm5y8EKpU2sjOa1TIMuZwEu3Eell3bRX+9VwOpE1UZ9hj/anT32QzF9/qvUd
afX3O6uaDW1RgdFVhxM8Ql2QQlx1vgSvtNHM/Fv6vU+xf8PA7beYQWj0vlZrzpL7OK/rRSVNa4r8
hJARZpdmE2NPaizwqx+odTL947z5UzpWhIUxJmkoeIBvT6YZB8IhQhJAlXJE4BCps5tIPE5jjbdZ
hgG6VNtvacedy0060zg2eRcMOBk3f2Rrummb5ifv2AW+CnKmwQwmqzAohrIwuGk4gVDtmdLHQAX2
5YydWtLHxX5o1OLVHm3nlz6ZLf4/OkePrNAVdXqHnkZQP6lKpPuy2YQuam3VIUyQ4BOa0l/JbQ+u
j9Glr/PtNt7kp0bt8ibZWAj0czR8Jr6YAAtQHWQouFRL8TF8kD003EjkNnyMhTzkNo+Rp2xp6p7b
AMCCTR1cuYoK0WodOl1uq/3opPAg8JsJ2tmIT1W4YDtN0JzpLpZMKAWoPHbfKMlBGErRXG9swjNp
BXqwhu4ExDUTtYhVApZC+EuTbmGH6S3UwPwgoXzrNvuFcp8X7laBsxlvlY5nBM2sfom3vOv6qfGT
6+Tk+Av5MfXTraS57IHVHiFbcgE0mNQhKbx6xVNkMcivnYUBuBQDMf6mvkOzYqlPKVgNWBNXX2/+
JTV+EXF9YcuALTgIz7L5mwdZ/Krl/oR60k4T6AOF9eHrYJ+KHVYuLgDcEC0D6tanHNDn6ADLgiVU
7zHV8vJ95UYHeKW74hRdltdbjc7NeEtqfXevVtFRarOYeI03eJHb+SGd1ditverU+93lVrylC7F6
mR8eb9WnTuUWhYjs7w55GGfbc3LtQE9yB6gpAuQzQGT5+oWeSd3G4sSBgQ7b8pN0Mrp02E2kC3xy
TNy0w4a3rI5O9/D/FUVbHRAZhjqi7XGELavvdn9fOQAeNwqSjQfRVtt61IEY2AsONNRk8Kqtpw3a
SZ8e/xcP4lCQUDCwzdbaQ2VmdQ1abChNVL8b467v/zGDjcP0zGGNKMp/Q6xWHMDj2TZaQlgodwrk
jrU52boynNmzPAGlwNJcRHxnVe7AbQvNrqqXQd1iBOTCZ0LnEpPNo77rPYRaAdhUv8qL4rZFiMz/
+h2ee0Ad/V0qOmSBIEN+3FKd0oBeHumNgZ3CC/4uHTZW27njjemYAtVyeTjkrT5GaDRE0tDnWirH
cHYDX9ln9/FFf5lehhnDmGFfHJBJ7I5bF5VPl0CyE50xBI24KmMdtZafSMuqL6SRZoc40SrexRf6
yfIpCfzNE/xMngcYIfOYeM8g+L9aJZMhFpnhXPw9xZY8zykm8+noaeoHGYOm682+7bkd9j7k6q0C
AQXztYQUp8GTPdoCICDdHpmvYo/ngLoXXn6d/S92g6nzDcn23JbWl4BimGJlXDxhtZF2nHKVJd//
9WqkKcBmBvfBRlhf+0Ta2FmZIBAu030LYViVW6ouZ6qeDxFWnyoBp4inOS2O9FSf/t/FclsW7dyq
/xBn9X3kqpRVu+dJhguZ6QguXVeLnO9hUdiQ3sIn40KnK+hvbedP03cW/Ye4q8kBniaNOi1vsMOQ
9TE/lQexB8qr7UprV/xc2gLBTt0tWiKVVx3z35sjmiVhrA7NDz9glc20EHpemfMDnMf/iD1Ee+1h
6e3DxtvIXVvfcjVFgFCuqGlJqLB4DkcLDcfnrH+xp8dZlvcSo0mpD/ZfL9DN77oq6ayoTSGzLC0y
CsgehhykkZ+6hwHmzkfBOgCSRcNpV/tbpeuZRE17XMblY8GYKevOWV2CiOomB9dde8A6/Hs3hLuN
Z1uK39Wns7htL+Uqrl/K+kocKKiq9jUaXGjV17ulleS4gI5vpz1Trs1h3rIQvoq2/Jp3xRwQ7zGB
fE3fv7ix0uhPl1rIHt1I9nOk2hsr5VPTissmPUdVBaahMXpafbU40stolgUOw1ZyPQbKnQkEUNLy
53Cet65zn97i31imCS5PtrgdrzaAVQNCTsOUu+8e7us+3WNYFbtofnitj/+w2Ppqnw6fVbzVLui4
uM3Df+Itl4x0D1vnH9g2rn6ofeNOO329Sj59NsJh+YK8pA348BNgSs6gvtgWr9JJBQ6ts3VIW/mH
cOKLSTaOqdZ8+zre54y2CrjKaMXcxlpjEHBxTFneZ+A8ty/oDvfhjnscR13p4z+Q7cJ2B8dD36Xf
FOF9/SM+bb7lNxgOEnlMfxcfu49r1WqzgFkO16oWzygJTHzx4+sAn682SwQ0Q2TQYfZn1xRLkqER
x1HOZBsLZ0A4qLXv1bslcab3w26rfjjzQFRkCqGAopFTVg8EhSlo6hR+a4EweKfBFJw2ttznqzYc
GZ0KTAcUhTvL2v4o0pgs99BLUE73Ss6h0EtcCFwNuCK4Td7WYXA2noFzqr1MTBZbs4/fSM1jo8Cr
IEdX0K53S0pOXM0P79h3bnzY6lF+QhfhNsPF47/hljf8Ln3BW1HMOCRc/dphW63u8YL2lqlyZO6g
/HWv0751I2/zfD2TXj7EXRUWCdJkVpX/v8fU9hUdhfEiOw2nRUppa51svtXV7jPH2C6lAPGddj94
S3YZj+0xByWpH9TjZG0lszXwYf1WV8lzEPYgoW+MS8FF/aQRKj7ph/Fa2tTN2XywVdpsTLXropkH
Y45HAd240aNx07vVKfXEdlX0qVRZrZbVAaRaYav2Jc+l+6C1Xf2P6Vb+8iLz5+qUfY+l6+k1Os42
zb7alfabq/XMIYGuq4PWDWJ4uHCur3mZE0uSjb52ejXuI7fP7yvf3Bu+fNXIV/Ix3F44Z77kh4jL
On63PwwkuwsZSf6/hVJ3U/nl5XQwD8lmFXjmbKdLw/gL9CVNgLWUp91lEzodPNo4PDoBzjOo7Zvo
rn//OkOf+YIqSQz3SzCLi0rux+dJTBPuma6TXpgpwj4bj6MpjbtiDJ5ljJOCqb4oWwdSdyqP+69D
nzscPsRevUtH0ucmTo3874gvuMDX3XW86Ln3NDc7hPutUnMz3iqVYtAjI9rFszZe4CPs8RjsLS94
VFwoVdfOXt3ogCwp60MlqIAT0PALk3VDUVAF/PhqpXx0pBp1m50zDeFzCijfc4SEpsfCPNt4lWcO
Pu2vwK2uII7NSfsxVpF3c15WbMTSuQ28RZDOdC3Edfxqr6hPS87e1qM7FxO5Ww5aC40onHU/xkRU
XikLmVQTasZ8PUAEosczaxuPduYtMkOgcYj6ms7tfBUlqWKcvXKiVOH9nL4G9Qke5EZ+Pvsk72Ks
ToMulCsklonhOFC1rpThaePzLCt5tRR4CMSpGYQgqySvl4IdzIhHUpcYtyB0VC++SNz2ooNfcCoO
uW9uvLNzpwBAAYUyZSnY2dgfPw3sXxxjdB5IxLvwJvA7P9q3O2TqR6qGbYDFmSSC56upLdAwPtIa
Ryj3ahfC01yOgfbU+fYpOUVHZgGnr1/j2aXwLszqM2mKpDRDNtL3hxLcYfQTpm+x2EiIn/trTG7e
P8xqK2X5rOZC5WFSdObr2+XFgfG5qK+3Srszb41uOFwgprQL0n6VelswD00aw2/CifwqpS+aXS3V
h9iy5D1zSAJ1wz6TspjLjblOs/EoIqclznCR80hQR4+Op/5CvIarW36tbu2mTzBIqh3OLfqTIH0s
Tq/VG0zqwmzM7u+DxcfkPnMZqSuuOMpHY2NFnFvonFCMFmg0M11fN0MDA0NytIj+cytdcJ4zqFLM
FGiIJpsyr8vvXu3iBcq3lOLclT618WqnDR0NlP8ux2xCD7F+aO4k6VHu25Pd9e7Xi/3z+c+RobKH
cRHkjrZ+st6JUoGbVLGzYtQu00trDnElfWnb26/j/D3hPz4VHA8eix7MIq6/XoZWkGllZCBaU9Gn
112EmE75ZfuS3Nun+b7TdvURDvm0Fzusfx/Rk40Vbwvo8bn9ROZQluTIyNjAmH21FaLcHBCfQzOk
8vq90/nxcWaNGn72JG7yB6zvKB8XzfR//+gfwq52hpXUWmFphF3u4BrYa+Ou3kd3zqGAXLPotSdu
clX/QOmNEiHeR1s783MG+PjYq2NBRtYACSXiL3Cg9GpmDLdDDchTXux97YXNqf/BmMQf73j1h+H+
66f/nE0Jzoha5rKHsM46aRfQ6S3gvGhEFTdBcmmYT/q82cVZPtxqcX0IskrZM9IBVhgmDHgQih1A
1yg+lk5Ihm7f/c/kAiTvUeyE44Dkv7zuhkFN71S8SipuyspB5+vN3aF3l05KdIHribZ1qJ97gboB
0ooaiJN93WxIA0xPhB0uzxYfjZfiGl3LYaf/H/bOY7tuJFvTr1Ir58iGN71u1QDuGHojUcoJFilR
8C7g8fT9ITO7Szzk0ql7xz3MlMQggIgd2/6fa7oMvrs5pU7PDPT7X3+1dx2UPCFX7L9X3XyZnwIQ
bWwjHdWwbc8gtRZoF2XtjcjiXU7h5ubJCvBI7+yq7+8QFuWq2ujItJWdpmmVvu5bHYEoVk3Rg3Hn
h3q3Zf/gqNLBmTD+c7bOdW7Jk0g2azRlmBMDTZAv9s4KY+pALcCXyUdEk5TA/3A9UEd4auZ7J0bS
pCWLKsCBY8gl6SlPCMC1PnwiTJ/4FF1b5/bPe6cQOWHuZVszDSLY0/2KLIpWLCWIqb8aZPDWUGfy
4LP6vND4bLD8kaE3THRfFIUeVf1dRLk0wJV6Y6Vt/0YcnKfioX/Rv0pKIC1+6w++TG2t+TSgk2O5
4m4rpWjfoWb8evt+cGaIT6izyYj7btzrt7u3JvEyzrRtudr4OsmvZRYa3bkppPc3J3HCT2ucnBBr
ktuWO5xO+x9CJeQCC3ip4CL8+km2n3Ji2QxkyFHbpbeB6/nEyRmNShhLzhBElgx3Y9vuC7v8/usl
/pxAP10D9WB++lYcIcf/9m2V6dK2xHuIb6Vu+2MhUaUx+SkFVufWFe1EcjgcNv3l4lMke79e+4MP
hdQ1QB3iLhqbT29kAIcxTD1e4ooEJ/pZiOJ9scozxuzcItsJ+cmWmYvWo8yAVcnUQbtehCleRhDO
T0om5eGvn+eD22ErvsJz0igCoR1/8i6tiFr9ajFzp+8qCueJl/kOSIDV66/F7tyU/wcODflKNvl2
I1GaOT3bIHttKV1YbQw3Hnrlr3PibtH4GBjeanpVUO0M+/K8T/PepdgW1jemPP3TdCe8faV444ZR
0QrjRlfi0O36i427Is4WZD98nX828NPyjrt/GvzHvRC14bAO4kW8U4QvHDak+WUzzv/B/On7ncJj
MQ9hkEYhjDmtVDD9P8ll3W5fz/lidT56BsmD6fcBOhvesldmVAf/g8D248f8ad0TW4Jcad31Co+5
gq3YYqdxbwXW3VY6/A/m8d4HGDwlsxhQXrbGi1ObMs96ZS0KQ0Bd0NmU1zeoQIkjGgfwf73uUUGi
xkNr53za+L2f9nblk8u2r/OozLeVBZ7wdjriY8EEv+qfFzD5+J3CySC6oZb4rr+JYYm+jQThO3jZ
EBmsKtwOhhxKP/R9fHbI8b2dNmT8QbxQjj6D2SdfMCIzAd5+RNozWvam2vmGHt+esS3vbxxUS2TK
8irdz7RsndqxtKsma6LFtAucm7YLy9RDIDIUpPmjb3Prob/znyXAt8/y9oJ4u/CJUav68U+sC5+N
mzptxJcCYcwoRgx3wRWd2uiiWM4ELR+8TyaFDFmltZc+pNPOqhHbYhlq0rjsli+NXn+qiv8uaokc
5pslTl4nnQCmmBeWsLUvdI01jeY6+tOZb/bRc4DJsrYmOzqFTy+4OY17szbMmspkfB3vy4BC+5/5
0q0zGenjCpHiOPwfZOaAQyDGp6iopJKnPbHPRdIByFUxmRvFsH9I6GLZfNrmfjvW7f7MQ35gNt+s
dnKs7VKW8nxgtS5QQmPTkCT5GJN8FIH4PEEMoT17uYiCXy/74aoIjDOAQl7YPhXW6abBadBFr4Ga
2p8qiY7kqAygI5ydsXy/+0Hj0mRIKoaGBHW7C39yH+wpbpViUGv0Iy+XvHfR86Uf6MzDfFA1MFT6
CNmTFJlwIE5yEzU4LlkovEP1bg2VS8SEvdxDYvk59iB6n7VXH7w88jAb9IIUGjfsyQbBQ2mE3GNL
aunJmr/b2g81+frr7/NBgs7Q6Fvk3eEl0N+3/Q4/vTip2eaHNiehutTC9sg8hde7MG5v+/OOwgc3
i4b/CF+K5KNFaP52LWinSpM73Nz2lXkcduUV7QxX7Z9V3XNd4h99qjdrnRgOKllIhtl/egnxPg+K
b1m4MUIVr/5qP52/Wj74VG+WO7G+g7rGbWri5PVIqc1QnbLal5XO/fXX+sApYItTSWKSgqbdU8c1
qitkcnWpxr7TJSVdL+19Dzw9Gn60dI/8eq0P7hMS0TJX8zY2Jp/u9RXp/GEdYrRs1e+FqbpGemcy
5jv23hhdl8uZrv4P3t+b1U4+V6vZIm1TVtOr9YX2G0qPwgdVH/z6oT6w9NRBEExmjtDmKJ/sdjr5
O02p9NrddCyVeq9a/Zlg6aMDZTgy9x6mAk7O6UREk+mjHaNmh0tTHZDVxUZElwZJ6P5s1eAj9+nn
tU5nIaI0MWGasJb1MPrpnoL39/gwQVITO8c/NyvwQT8IZNV/P5lxcnx7ZPSG3mQ1+aiETahcSPkd
4rHB1oWl1GF/ldzZ1+cmMD76Yj8verIx0KPWbCaQMbmZcBt09LVzfKGPtt7PK5wcXYlQAjuLV9hZ
T3mswkUrvDbPz41JfpCt4/Vh9Egz61RDTsMxch2qqCaeRMDiXAxXHKqw9tB1T1MSS723pc7Oq19s
7+fELXyz6sm138GkmdVt1enYX1rhlksfwux6g98xl3bmeH28IX96xpNr2CqqeOrIELrl560JQ3HX
p3QXPdAU4acP54pmH6zGBDSBNTUfvLZ3A+uyQCC36ZE8+EuzpPCn6WD7o6eGdYgS61nO2/uGD9Zj
0MmhjopdPI3J1LLtF1Ovaxp/if9Q/DIPQ9hcn++tfr8l3y508tEof+ewlLhN5OIhdz7X+aVW3f/a
En788khbmaQHAJmdJpTm3FgGUfAwk1d/Hi+RMDuq1D3+lAzJ2B67X6/3Pi7ikah4WwY0Zz7ViS+T
V0Pq1FZRu+3ALOQwyMt1DSIt0LOh3ltL7Zyxw+/txtv1Tl4hjb5IX9SsV4xHkbeeQ7j3P3giBqoZ
aYT//C7nX9qRbhYau681YLJUPVQ3ayc1jpf2Z7pHPnyWn1ba/vwnH20ahw6RV1ZCT9ZlZjGQ2/7c
yd2s3Fs7wfuiumiTK9pELU6M+4IUT2uY1bYdZhr9Cn/cmwcSwC6SFrvp4pyo3AdZMYuUN3fwloej
0neyH0DJG6OmUBjeIn+caT8P5hfnWvq81aIbSuyIxXvMLv/6m51d9mRbdPZSxq1Ub02oTCIhc8Ts
gOVWL+oNQheedWQm9kH0fvx0Zt33ZpimdhwOxC62gezTHJkhS44WdbijW7/Rpg0LuqILB99keGbY
K9/PLLc9xsnXfLPcdhp/2jEl+bhytlhu/Ybs8dK53Q7D6EJiuW6/cczR7LneCplt46+TGz2fWf6D
DatTyiASo2tNeycZaG+Sy4mN/VrE9poD60X07uiiBGy6yb67SX0K2OfS1B+kyLfBATYxiReG60/b
cYsh6swFUo1rJe4c4nrd4Xp9nzR3o1GOkEDR5HjaG7fLGVP6gbXGpHG1m2xk+mlOHIhyMWu7LTE1
VfdlKL61+vdYOhemfXA836xxYgJW9I2NvGcN4afXsz8+Fn7iO3T/OjsF2OW5cvgHjwQrm6lAxpQ+
GH3vKt2IoozGadJo7jAiOISwvBafm43+4KlYwEFtAY+IMOPECKBIX1MGYhmwgcY381iFkd9caI3X
pu4aFCiUSo+/3pofPZhh6fh7XEW09pw4KCDia9WJFbrCxYuMCFKZ8ljn6gvbr/329NlEzfIGs9fp
xDutBotEV0c1iktX3sVQz9cDiiUE1f7WPCC8rSEqp6PfOkjnFn5vZWwm7S32IfG8Q2327bHPi3jS
5pQ86tZ81T/QQ+nBy/CSPb3b+3NyQR94EKxGm4hKu+3WqrG965+MTK7ZkTKihk59YXP2NNktyR2Y
LhoTYZq451q+tk9z8la34RYULbidZOXPiP/n5XpLj8y2rNy8LK0f6Jp0B6ud1p2hSNNDAroDKc9c
u041ozrGA7CyX++cD/x3lBx+Wv/kCDI10csAjekMhIUYlPf9LW0hvu4bXCX++tncM6RxJir++JHJ
ltDAR/ntNGESSZ1cjxGh/V/NdP1+CpN9f3a684P9ypP9e5ltW/30ZlVtXBBHZxlR0i/RxBeRUV7Z
NXM9cwsXrX749Zv8cDkqpXDTuQgBD71dLhslNZYWqrADClOK9DjHit+1R7O5Kxfd+/Va7887H23L
B+JyIrRzOpqbS4ZcMXlcwX2xQ2a/bqsqCsziv6siR5HtzTIn9622av1QxCxjODdDR/Vee/n1c7y/
0Mk4bjU8LjjGfU8tZapNnT2vfCJ4VrsRKk0uI7hvmr2flsZlphTHWRV/uZ3/69v8v+PX+vavs9X9
67/47291s8BJSvqT//zXVfpN1F39o/+v7Z/9v7/29h/966Z5rR568fraXz03p3/zzT/k5/+9vv/c
P7/5j6Dq0365G15Bzb12Q9H/uQi/6fY3/9M//Mfrnz/lcWle//nbt3qo+u2nxbT+/fb3Hx2+//M3
RqV/ev3bz//7D6+fS/7dQz30yT8ehu/P7//V63PX//M3zfjd4c6CpUAemEbkrZFyet3+RNV+p2GE
OXBkfdh48iYMAEelT/75m6L+TgikUcVHYg33xOSX6Lal+Hm/Uz7ZbCntJpqJATd/+79P/+Y7/fu7
/aMaytuabufun7+x0ltbyUbRLQ60Q00Gohndg2+PWIUPWjfz8LlOhmXKPAN6buuChLNxjapmlKoL
aVxGJBiUepKEW5WKBE+zMmdNu9MdKX7otaUiEhAGgFy3FL1TesaU158ngCPMFKf0qobCQP/gCj7j
CEJXNzqkVJiHWCZP9J0MtsVSpq687lO5i75aAywK2qNSVKqARiPNsjaBJFHiX3ZVBFtj2EumBMzW
nXJq9lBsmlYnMhw0c1l8mBnmuC/yQZgASHVkrDDyq3S0C9Eb9zF9iy21tg3eDGp2hiKFCM4qMXSf
arMXS82oeBvEtMPAVTqtWUu38ncjZ3WKkYB0tGRIsZYost1s9Bos4WWMZZ/rHdxHhXeXfUtEVY0H
VeYel0YtqoIJwCBoqspO9OdSg9YVCHTju0Ovr4WwXEPNB9kDXwgUwtNoDyGccpSOKX1oY1JAxRwA
WD4KYMQMgqfmF2Jmfu15SUGsdkRjiOZ2MzeZSqfVQGOeZkTf4zypIn7FZpk9yejG0QcBBUFWakun
v2TAoI2v0rhbgazK9ewEzVTP+n3WiWm8pE8VfIyo4D/flAY8QfpUZfG8SkLEYTRlmfWgT5YAfDyM
BECa2ZVWCGs9UXZjlSqLF6WaGMDAqim889gW+c3q6KK5Gpu6UvYZMimQ6mQ0hrLJKpCjq5IsP86V
vSLWpcnAmI1xaB+m0bQqDzxNlHnOYNPSlXSdTAjSAL0LTS2bq9DsBjPz5Q4+SCi4LPrQUDvxqU0T
8JJS0TkEhzW9Q7fSoo7Vjbku63jpJA0il50Y5CooUk6FK6/j+jxUVTdDc5OsW2mw88FvxxyEOtdC
6ultZ2WhvgzxFNIjNDP8AQ7Q/DZ2NUpFCkMuLJ5owi8iI5N1uD9q2vzQkWhZdz0a2PnToiFs4ZvI
aebI4dXy3D1IiV6l4bqgI9C4cYm2UEgFzJKvapE18WuExq567OK2RUfKaKbtp69rNC+BHM8T+uSS
OiWtgUC5nRp/pDxPj34XsVbuIVBm3WZO46BGXc4rzY1tV+fGH2aD1Kw3ZYaSW3sERKuuD6XGgv0Q
Stwa5os5SGuyM80ytfIwatIccqc0RHLe+EW51JLzSY5FixBUp3SW6cdDtMauPrcLXDepIYGoXue6
ndPjt4zm4uwasJoKfBG7ltUskDOaBa+hg2dJ4zlJberHMhksxety8kHWviXBYwarXToJFB3g4tIC
/kW2V7TcpEZXJj8ZOXlQjfqlmYOyWRVt9JZCLcfHaMwT9euC3lZ1a/RFVpOcbZyvTV6pN3G+CBqR
Zf2qi/U7kayBbCzNclGok6PskE2pI1c3VmVEv5SI19Bqk+JMJaGEVemAaWhKg+lbMOszcWxTyUFB
S6uWUfZzxDyGQ9VrDGUUSSOpLjYvv4tKPaqDooirlvfW5SaCrI1C/6HdwsROQHFOF7UaLfDWncyA
wietdurZSiu+ZrMNbageJ+kP4K3D6g6yNCUXYjUGGbsM9ptsYgZPNohtvWqDVXWAwnID7RNAl0k4
y/RfBatkNPFeivNyBsyjNyYsNKGE9bJO4livtkxDg1pnTbA4i5qETgm/u/CHZDHFbtZp2oTTAmni
3kT0cryQxTJb15Fii3nfrCSJn6UY9h/4ntJAL7jW7Kuc8sK8W8d5Ak2XzFkdrmuhM5uvLEWxqxTO
wJWRq6O1M2CYAZrHHMkUsxkBSbGAQm+CoXDGzlumas6/Q/GWqsAc56oMlkHvuEc6fY5uky6JlIsS
HCrHGEy18kfvFLlzCbUxEZ9i3k4TTFZTwMetYzuzdoKJzeS1B6VrI/qtt8a1o1XNCyYgKw6jYUXG
fpE0uTpo61iXQZ+zX9xmSZ1yl8W6UgQRG846FLHTj0GXF7n0VRfdNipcN5UIs7iK592Q2NDXyGiK
65qPXngLdn/y1M7WkMRN4MV5bZ3Dsq4ro4+OptPYihurjT75jlJoklsa7EQ/JhOSXRWLVnHzcnOl
CPGiEHoj5xvHieu0iPx6XJv7JJLS5qpJZjGD6YUhH+g5P9+TqjT6kaEn0npdBXyOzLYNknPJhMX8
E/l9qkxlak8XejptVrNuG2y4tQJ/a9fx2Z6qCXRfXjujm8QZhXd1VnkF+C5rE851JnJv7RdORCP3
OpNwFlLZni2KFaivOiZ5mNqd9MNWAdPeWFqdX2laW9CmJyobdS+cHXsDd0r19GJVvcVcgr54YyLk
5fskdzYS4mvX2H9MRBj2sdBnO98p1dq9RGsd0crO0lNYNnYy7syha54jxGeMy6izk6cmLScSRlGf
xRcMpsdFUES0X+4kxeSMDY46d+5oTc16aM1+7K4HtYyGcDFKk5ZZWnhbKOPxUF6Ss2+0MN6UVHfJ
UI/5ddnFY7UrZF3rLkD7OvOXwiEL8aNbdbM8jro09fuWEWRof1VbliH8u9UKmOvT5ytHA4cBmrxW
DGxkbesM6w+qFqjxkM3XAzjYzhN1L8B5UT4N50nOZ68vq6WDfN7a1a5Thrb117JR52DN4UcEWq5C
eI7kTgIzMMDL3EPAtSWvUVF1CCBJFCKotC6Jg7ozafGeeinLvESX5Pi46F3KiKampmDyVNAIQeao
OSN/sWEn4WIneX9BV0ah+Y00jlEg9WrCALfBbttljejlveIA44Iw3k9/F1v/f/zwGw1Pv4wf0lch
nv9x+VpXr2/Cju2f/RVASIr8O5r09IgxqWQxoLA1o/0VQUiK9jsVmU20VaZHjYIhQe3fIYTzO3qU
f/YAU0Gk5sCf/B1BmL8zsEs5h8HCbRxpK23/NyII9v4WIvw73fJ3HolJRBX+nUk4cRJCWNbQx7rA
zOtr+hUMvPrdcSr9mGHDatSRxjHIi9Lay+grhnJnpT6dLM2XmGLIJfh2A6H7BP66Pr4sOHgHegno
Q83rwTUzNq+FU7oX1oT6ir4ehKLueqkrw3lNLpMxul0bvfDiQjgIuE3A4VXqHtwDuTdy+/pF0UKi
1sYmMHu5QG6WrjMtHV9iisUQ7yGuFG35pNSOsdfr8Rl9zxdJixyX3I0ANWmoHkdwN9tL7JZzAtkr
Mj4NU4fQvN3dxVl6Jw+qjcS6bnNMN5fMkC8ofZNNy1QQsHHsIgguuVarfE676CEf9EMdRUYwy7X6
NMpytCM7mFW0+q3L6EqOXAZrq0qf4QTau9UqyzTUwBSnbqpUVuulYrHd1S4Mt3XU5KY3JGVvYaoz
F/fYeY61FGnDLlH1ayY5xXBLvKD/WGsK1IZSLsdWRmW0xru6NhIVfD1abgGY5NRfoGZ+lWneA+Rq
Q12182hIA0U1owqYZO+EFtLxN0q2qN9oIi6zTcN/TJ5b3BFEJZJ12lXZrKFbFhdMkgirqx8Xczbu
Tb1fX9p0TGPStj3RmS4TitXGXNxP2MaLsnAUpDUxlwABpfpRb2dwxU6sN9ewzfFapnSUQLJLXG79
MDk3XALFMcmchM5PVaK/fNKWPKjjSfH7IWMHpskWhBqRE6OQv4L+LLgCJbcrozFI8bO/ZzGzMCER
a8xLx1vAOy/uTW1By7xURpWbvigPujMjo5gP/a0BnV64bak+WaiaPUw0JR1UKzW+OuRV+a2lXrnP
Csv4PKXteiXJU3NlDBRT4N61BycvrVfCBO7ndow8ofN5Wz12IBRA2ORO6KR78nbJVV3EVtjWY3oj
SptYECchxyl9qpLGuugqiWlSCx+XDAaS3a0N7XvBo7pfiqk+Fg19ok672IEtGeun0tBBlrf2dMyk
1AhlZRnCAbjl5KaWpD+1jBR7ulZ8S625DPVMKxM2lAxYtUon7SUv5PG1Z7zMKzup+Q6vVWieInIL
11XnkmgyI3bNwgJVrhdqrHvNIKudZ1UAA9oonoLRssYQHWnrgqvL9mqzLm8hOe/TMTcvNdjYUGpp
37kRePk7fV6knRwZ7V0HrvHbOmlb0AUKUWk7LeJmXpfQ0Jr0WBQN2rajsj5EicJ2XWKgAmmehkLI
8b7hV/+eFG18WeiyAOLZTJdQWjQGHmL1xkys5glYNhNOqWXAi1bnq67odSo82lp7Jg73bYfShkET
4IKE91C1r6WCZ6Ik+AgmhE9/VdbKz/CoX1Ynoqu6TQd/FE59nM3R+Y5O1cQkjMDfqvtq2SlCFReZ
7sR3eW2AdJ6W1vKyXLUCImdjl8RiORaqMe40c5jvxyx9HKvsa24x+dWpxX2OAnCgWuN4WTtTs4/N
Dj0OEBBin2WqdtGuYnzMFqu+T5qIhlNlyGpV23d5pkS0KlX6LlrMlos+15X0bknt73qbrNauHAfz
bqUjQYNKPUlBWWWOvOuztuCLjDPbwK6syG9LmblJ/IInYnIZn2q10DLSZuc2rez5BcoNXOl2xsvG
to/uVIlVd/VRn3eNYpYPrTMR0Dvr+CORc/k45PLi8Qvqs6v1lUaufSz9ZHHayxKdpKeq7PU7Gzgt
KZVKNffaUJZ+Ks26v8pqe6ztZjmogzTdblkLv4aMkbi9Oa1uaSr1bWdCQHWXOZ2vHaNDq9xYW+uL
bGPoOkinL+jCZJs3yNCEpqUhJDR9h+/PXF9TWx6To9FBm0YCJEuWEz+RdPMgVk25aUv+N35S5LwU
AN5vp1WNOcWZogZZkfY3ml1mft9KMJsb1Qqnuo1v6ZpcUteqnZy8bpOUR/bJAoR8dJrHtayVazp9
6EyOKrvqfNVundRrVjM7AhTX78emqiyvI9q3uKGS+FARVV8LW5gz2peFcdeTUFa9VKvsNBjsBNq9
EM00BqO9zogkj5l8Oxu2/BLniHRzyNKLKmuK57ZuiEUmLmVfbsZcckcyqRdpKiyfufv0Qi2q5DLN
ZJJgyHA3B9rru0NTZD+GVFv9SJ/vpFI5jmW+lybdrdIK0PFCvmi+GbvpJRmri0mZjk36UMvtsRz7
Y2+Pfh0XPwYmQhNw2jFTd3VzYazm1UaNquonZzJdApsd+uz36wB5WQL71Gjpq1mt/tL1Xjsln4Xd
+REwkK79OpWGD3jbl0i+ZTjZtHTVbrIUpKcU7RnRtD5Yoqe4IuUxETV3ibcARkyZuL7oumzvpJtu
eq7x8Q0/4+60m9EbenHZr1NgScyTdq1Ps7CPkt2xmnKvakAHbx2M5A0b5Y9IGvym4PQaebCI+jgY
6rGkZz7nYxvFE+48IdrkLjglqFpALwHppxteobdsFdlTum6XrsS6chIUogtVHlapRlck+SFfP+Vp
FLTj6ol49MYWZz1+RX7brcl6TkS/jWQT4/aAWZsQv8hXK2sfkZKsytkT6aeMeXl30bTvmIpDEZHB
SU2ATzo0jtKHt7tjIoZMJezdNNsXiuzGpAKX4UcuMy+oPtprvwcieVSU5tvYGw9j0t6BBycgTGVE
qp4Hi9ERMM55g7qRk950GV5c9qKpy0Uq8BOWW1DUbqfIhy5xUJL7A1XroJQkGOBmaJprUCdwH1q7
OLTymiATtlih5XCTrbN1KFXVXevhxhSF4spcKbadgFCwLu1h+CEtUVCV5tGK6bLg+4vEwR4YL6Lt
r3meq6roDoPJ7q+61KuZWlBxnRgq+jFoVuuqKW4VSu9yutO02tmPUdq+zFKd+qna9IHTNtmV05Tq
typ3ussSPwpsuyhvDbsHWSynkXk5Jo8piMQ4k/cNXIzIWkNolbDQu31ZLB7W7oDVRCVjakKK37ci
ebS04YIjGdQgxAeTGUhL3Q/oTMpgmfNqcXBqEQolsHyg1Ow1kbQXA58arZx9uSyerN3HHZGbVN3N
7MxFAHk142dhPTd6B/M7j3254m5QC53c8cNmI5SGrrxu8ZPO2E/sQxoKjNq8TpouMEfNzRMU4sv2
01D2F1Tnack1P49D99nuuxDZbxst0ZqEqhTfV12r+6VVBSp+kdS/VuPkT8nk5xwmOUq9ySh8tXSO
FATcvvlRzcVBzRGAt+6miFFXW/jCfmoznd4mVOd0HXltnIOhOZJXCE3pMbYW8O42x8x2seWBEiEu
E0tBRtK4JxE06I236iME7Bmxp6b+Ltm3emkGwyRftbp2rydlKFXHyWC6CGnctfqe0i2SKlyPlwoz
6AOViYFacskFkNA7yIcao/u2247lvW0IequFX/OG+qgNq0k5qpNw/CEVF4KPRqfGzTynOowj56Gp
1WOj3I118aRMDeUDpFf7/HIwFN/MyYnIaJqp0d7s9E+jvXAQIz8RzefWkLwsvlQhLMXaoUEHTM96
qBA2WYd2fsnXmRTE4qdDGnb2eCXM8o68F2ZPBHr8lOTGzqb2QLH+Rp3io5Fo+1jSb/v4M0B75Oge
cuWq0B4WhGwTuQ8mpbjLNZ7Q+CppSLY3w2OUOhcUNnyFMGU0sy/kcXayga6FPPM8ItDKFmdDCnNd
JWmj+Qax1axLftE/Jg7aDTFyAavm2Wq+b0XxJNfdRebQC8MFj0W4HSlkN7oDoL14SE2eRmQMwFjE
ZtL8mb6QC9lsPudOcW0vpJwy9OrbHg87+kJf5OfaqYMqqS8tO/k+DSW6q4VzsQ5D6lEvK/3OlPRA
lchDF5LQg15W2utRrw045uUFCUSPTUsle9W00qsN+1PXzvt1bGUXFUQZE10f7FL/ozdtcaGvMj69
sBTfmBPQtXae+RNJMsrUypckHtRrYzHuWzuPvZrr0F3W2naLLnLCVenNgMIgp2Jyble1MxbXmZyH
dRqQVpkJJmsrurUKZlqjmprPOmfWzcSlfJUy4EWJqr1b/8weZ7l0oGpj7LIyafapI+yLcWr7o2xH
RUg25XE2J4dDguOcEs/Q86Rq4ay0uyHTMTuCTDA5aY6DYz+orYLmj9INvtqz7wk4S8Lo9I/GUa7t
ot731nKl2WMfrrPaBO2UqbtsKEP6i/ZVMwSaEwm/U8ZHZcofZboaY2X5Zkcm+gZZimp7weRXXnhK
0XkDCK9Z39vkiHoCAeQl/C6X9oaR+HgH3qDcg0d3HcJfq6MGhtdFgSYxwzURt1ot3zrIqT2o8pLs
bUu6F0ZB378uHfNK7CctXr44eiHb/qKnyX0qDPOgrpFzHKKxfjCWQvLHsZ8Cg/3oMbSMs2aU9DbH
M/oEs4zIVxJxwyn82gXweFEZr7GkkpmES+KqcvVD0ZYnKzefScQ/T4b0o4DIc8REvxrGsClpTya1
mZbjNomRHD3xqNETBcsxdxv7coYSM6JnP4GVKrWbRXDhl+u1Pg9SaKz108RZctW42a2FGdP/o/to
80yhZFdX/Vr7TZ587aYJ50yn57ysNMGxx88oo+teRXZ4zT/FwromkWB4fW089qq4jCrtMwEmYS00
Do5SKJEbsVZzpxkLjlu9c+hdL6fZ1wAkdOnNWtUB1PErfSGOXWoG9eYrui78vtEPhfyCgGtgxFVY
xF/rcQgcuzpkSRI0JLQfG8ko9mozfcuX+ShF6+IKCrCk/UISTb2bzsthsCUiI82+MchrEEdKhtdt
QYJIMslTlZe6yS6UaPosimk/ppPXSolrTPQiSt/mcTiMInKnngdzvkS1TcWz5QIwJs3PJ8SVRZ77
g4Rhjume3GAB+jgzS5YK816rpMkz5vmx2hLKyZhcUumd/a6UqROl1sFY56tGzXdyUT6qKw1QWr64
9VpgLAzXHH9MTXtRpE6+V2fnU6kakT/2c4SdeibMpbp8vxrJHamUsE+Hx1VaL5XFLAiMh8+WqPf2
nH9hPvkwUzTjw/Swohb0Y6LWyyV+zTlPYsJDqsBRmYlA7o3LalDvE9280ton4URUD78s2fp/2DuP
7riRdE3/l7tHDbxZDhKZiUwakRRlqA2OKAMPBAIev/4+UJkmkzzMUc1mzpzb3ZtqqRiEi/jM+z6f
RaNGvKcY2wRMjwNEbPizmdHHEqrf5fQqa5NNuzUYD985PxYLFGdTimrf9+a+FiY73Uxhv1tU5u7E
s9809ffULW6KTP0wL81XizcEuJj71aiyT6JIUGUqzB5xe+WmTuSnWPR72ZUbR68vTV1hA0xuo0jd
xfHao9j10xIwmW1Ta87eETPhgHapOv3HMirjq0liSCZYrFQZWNT6PT8qDOO4DJkDTsaxb7s0Xt4n
ZkFqGUk2g9ghSaPiH8yeDPQ4Gg5tUXmfs5gjn8C2d8UBz1ha9wyJle0aKoAHvE3TbFJ3U5Xr5bEU
trKnpe19M0or28VOSRubhMp0b59UUP/SODzVNJy4T9Z6JJIKCpxIaGGuMl3ouaTBrjWGcbhZ+Pdc
1KEOi/GHt4kPw1bc6TQ3mJYr/HPkvufCm5fLnqq+kPEJo8tCM8keM40+nV54SkMEbX8ryj770IvW
U3w5Tr8nmH+58KpseiLKIr/sIoX3Lk8LdZ+3fbdrvcHeZ5OzhOlY0oV/+wY/l4z8tZ69asANjPUv
6I/uEg+xUuehpSuXXanR7I3OTDxbf+PnFWWeG3VrHcQQ5+ipXpBSVIpopQxr1b6zm/Eonf5H7qVn
xPLnVjmRYpnO0PdNXIUmHVSbCcreBTN8z9yr9We8uBJKQOhrVFV7YWSMqJcvtVeGql3JbeTN9woR
pKMsIlzoQL/9XE4k638+mHW+w4qQcFCVnsrlqFGSKeXhanJZ4dCT7m3ksFvu2iC5i/xa8yXj/+r5
ciHIOGNnf/1C/7P2iVw+88y0Gk3meyP9KCh7iRHGSEcFSQnevspXn9qTizzR5aZW3tBE4O0zycG0
KOn2XpcqoZu6/2ojeXI/9dXl8+TDklOklJKoWHzrkMCXkBVoRF8VFwXzX+WO9Dqcw2Ijx3/1zvxz
K38heZ4s2xR6oi5GHi6U4tOESakEZL3YGlKeeWHO3EodadrT67OmNB+yLmdyufVlQiC3ASqDdYS+
9Zkreq7j/OvFNNGl6kAA4F6d7MiJyE0zrosw0tH8tP5imZ+8mpjQnd8pS3Zm/39te8Ih+s9iJ/uw
HCKvrpoitET50bZi7EqMqd38i5fwyRrrnX3yiJJY80w9KcLcLQLqu1t3SGdqXkzp+r9b52SLsjhT
KhKPkMk0ZOvYu5srZzi8vcaJXPmvp8NGhOYVGjJi8OcXs6DlWsqloP7qd5dLIN6jb/K2w8Ylm/SR
/DFq2zyHe3z1IT1Z8+TVo1tGDX4uwskaHzU9fQ/i78zufm6Fk3dOLkiLMGiGcYdgwTgY9c+3b9ur
G96TKzh5zcqlSyYGWoZKkl+k9eLHfK2dpgZd/m921icLnbxrqY3eJBsI5Fuv2KhpdzOIJN9mpLX+
pP2rjwd/l4FuAMzYqXGRJodZy7Kk5FuQJ5vT9VKo73//xjHiDyUsU73QUpw8mFHX6ggpYJir4iiS
6KY0vJ9KGh9S6X58e6XX9jcbmKhq0yOHR3Vy5/TVoakR/em5uLaoG27mpoQ17ogzT+jVdQxsd0wD
4kU95TbVRLlNN9fU8hTrUnZFu587Mtu+9bIz3M3XXmp8S3+vdDrP0s0tM6eLE/ZZc1lr8tqbuk//
4p7hmsDTY8N5PHXbzXUaW3ojwnnyJipqlhLYbb1rhH3O5fzqpaB+diiGOkiZT87xOamSmBMutCn8
kXg693Pc/BZ15s+NjTlegKZd47V5XqLUGqUTyAfcS8qA6HgVZTlztL327J+ucbKRUekseCdEOHXp
3s7V22W2jozhDn7/qTxd5eSbyRtqIL0jQiohDuoEsqkiHuj6V5/fXue1Te3pOiebGsrEVIy9CJO4
/dTV8s5Qhou67N+b1JH/xUpgrYFGaOwDp/ADcF22IesmhJyMHGz65Bgo7DKj+BmtUevba736jP6z
1in8gH2oQrvehLDVfroAfPyo1zaNmsszT+m1V9oFOIZzExCGeXpNKNQoOiVVKJvhLl3mH+4ozg0v
OLPE6aW0LfnD7JRhbqQ0vLqkOlRxMp75bl67X0+u4xTfENVapZplFS70vMY++mLEw0Hpq+9vP5Vz
l3Ly5eR21NTTVIXsLVjdFFpBjjHs317j3JWcfDeouwfpWmWIGOEBkRRyye4bYoLd26u8eiXgwmwe
vYYM6yTvaoHoT3pcE97aV05Ur/K9M/7HV6/DRWOlYkdcR4E/D9Gsqm7QpNThPFdhbaNu6XU6PJ4o
znz/v37V03wVaRj2WJz+YP9OLqXo46kvPUZxTNcTYmwRVsutWl4JtBZVejsyy88TYqOL1h9J8hrE
2zlxz9K0t/C3ds505vm9mtI+/X1O0kpGVbmWMlRhC+KZkkqsfkEYqbih7l5UQbJzmCoIDXWXCj/f
naurGOtdfetmnBxRFNuiCXJ8qC5teTuZ2ANU0DPvzcj4MXeZ63ut7ra+mPCtBypK9djHeNiAEu6q
QaNfSKfJ73NjwdpcTfVCQ3gpHxutGxqfo2m2gzxP8nrTjXp31xsZhe8mygzcA7T1ASBn9wPA0A+S
FNXdyrJwtmmPGaVpTDO/pks12D/pPznq3pk72/Dr0miPDD63zrx76y1+dhc0DWQbGTcnKbjv01fC
yKfBRjAQJia9w4lSIf/oJ4nclqbCbZ+iPWXd4O0v6sQxytHNohbmW+gZjGF7cTwskZ2XmQv7PSe6
nou7QS38DA/bFJu71ho2URVvPK+4MNx5n0XGpljUc6/emvacXje2X8yOumavDq3n31yBmBmvCsgO
kObevTs6zDXRg8HNMTsdB7v3HUXSzMDtMc+/G1SsV+8w8x0utboSxJ4vjfPQUudIC+1+di6syh3R
N+Tep9jWyg9v3+gXB/6vlfjOVXwAQGNPNhZjoflmNXoI+Wsfj+/yOt50Hb2Xc0nMr6j+xd2Ef2+h
vFo5ZScLuWZrjYwZ50PObX84pEfoF5cOKns+3LNwmfXRvFyM2Rk2+6XKdT2/f4NqLt6SmOGwcz4v
qS/vO6Rq31feqIO938sPU7WNN4jKzzMx15rQW0ufnGqLAChZOEaIESrbaI7Y0nHFxRPfa3UdLPPB
qDQtyAQCCCsJ336Wr1w1ac4KZed95fw+eWsKxALDQsV+QoSytfPooUnYjGrN6BkrH32IKQ1u317x
ZemA+SeO7VI4AIj4kljbzG2kxjxVF1VWYtEeqilz36++1kx9b3TvaJHM4mPVSD8bvivLIcUQ9fav
8MoLbEPpYr7lCup9sTtFsYdkzzXCBTVoqyLkv6msC7f4/c8ElTW7gIoI+yV9VE5iRkhqhZaXzQfX
K53rWWmzT1nNHOPNoE7dmQhMf7HpriP2UNy6hgf95MWYHCMf57opaz6XaK/HmOmu5bApbqqdSxfQ
j6eguRuvivfJe4N205XUrxE/Fztvu5r4xwMn+IXqwoY8OwLt3O+1Po4nha/KUNH/N7SfA3VjtIfm
o/hsfI5DzSclAWXvfFgJrea9GWLU27z9pF9uISf35GRDtpRk6VCI/Cpvu87F+jmnfM54b0o8gx/O
T+VcP5hn3/K6oEH1Hvgz+qVTEtEgOkgCXh1mUnmIHHfGREmbT+qjcSaAPLfQetef3NWonRHCD6Rd
eEH9Zuzvxml5N5s4H9++ha+vQy0JLKDOab7++ZN1JkSqCIxFWGflvTmrH1t3QTFXn9mHXlmFb4SP
ErezRjXk5DlVliPbxW7CqHu0x0PrPA7jw9vX8UrADTkXHBUlWA6T0/1di0jBYlawyng+2jgdjzpC
oHM1yteuQ+NjhzjCsAbt9G5FXimcXLShLIpjrLWPrhHtm+Ic3PXcKidfFDYzO3JtGSa467wlumUy
+afSEb+fbkOPpam2zoOkNXry5Cs5IBqWbRhFXbdP6mydxhBxQkVz3OOkxihxJoJ7sS8Da6HIh3t9
NbhTTnr+qlEdNVVRMLNQyk1WNbdJiXZFmDfCHj+8/TK8egNdVuDEY6jPaWRRqoO1eEkPB7JKdi2m
qxBjrPvDZsjf9jdX4rQDag/hHhIql3fyYrtZWZi2sEPE+PVuHpQHpZc4Kb3hTD3x5U53stDJfqC4
yPvMzg7V/TrEot5XdTDd2j7k3e0YolFVz9TKXzvHcbGqaz2U8iKw++dPKzb0SClGm60VCe9dftHv
M8bYtIHrq5GfMcXmHBLmxevB4B6Vb8p1VmjzC+6TVjIHBYt6aJjDg+i1S13iFrU6FLK2mpxpCJ1b
6yQkS5DzL1ofhUX2RS7vne6n1FHBdO7vB+1kCrTIVuwfqfrJG8//Mymz6YVt+SMtmJsGXMeKkzOL
vEzQuXGEBexKqkmgdxrkpV3XN9kQhXHDzO3psvve3BaBsh18jLRJGRhHbAAhgM16M53ZdF97SZ4t
fbJTMXWq0TQZhW6zM4+gihiaRb8cBtMCDm0ddbQO/3j7i3uZ/3NDgTyTBtEqcPjf8xezt6ck6w2e
HagF+HnXlHKu0qN5Mxz7z2PgHOsb81Px4+xYl/WVeHbyA36niEcCBucJOsZJtrLAEqcMQyXnVuk3
Q0poVV5FofyIUbxjItlZXuT6bry13nrgPTmY0yQy04n18o/ZffIdlboRZjv1Qcn9BNuXt3eO1ZZ5
zoGebHQc9P7vUbzWdJvrZUgeFR9glQwReL5+0eTI63RxSDG/icb2i+Ue2POZI2G9iNOLhBwNxtwi
O3lRW7KUyrJk0R1aVMJJy7jq+AwE6ZV9k+EAGucAPZ818zs55SbyPnsZ5MF5b+/Xke3KprhoAwov
YG6VwDpzPWeXO/kg2mIgIWG5ddc0IQTOqH2+RId1LMG0l+O2/d3AiqdkqeTQNqOGmHp2cnkYh2c5
TfUhMtsIbVqGN8g31OlhWTLnTKT46rWtAFPDXiGc5CDP34jGmWanTcRh+hbfObv5Q3yMdlkZTNth
j8yMt/DtD/21d+Ppcie3Erj/oOWxODheVVwiuMRJoXTRx7cXWX/I6Qv4dJGTzaSqoSClXJPTt8Iv
yuZRt9p3E2oxfxy9T2+vtd6f07UcprhYxI2UPE4rtmUd1VlbtQemc0CRuYmUr/EcnTkMXrsezk+H
SF5fB7eclDkIU4aGJOXQq6W/2FCynAyi4bExf7vJxYv3dKF1u3yyPTWWl3Di4UvX74EO+Ej//NI8
k/K+crKxiA6QziQ8NV4UvVSEsXPXdIdhZzOkzN7IxKdZy3SFaNcGc4AK/lh8+T/gHr96F5+su/75
k4tLG8Lv9S5GV821wgTDFmD6Bxl+Ky8XZTsfilslaIkdtm+/H78ezukL8gvipJIngXo++cBUZbDp
rE6HlfxX2r77c7mUD2i2fCZiv4/uh426E3ft4Eefsws1dK/Tx7d/gZcvqEVFgyDWo26zxiwnlz1V
etxm42Hy1P5L02vQRWOTOcBV9PvFE1ZiR+Y4NegpmyefXURh28uX8RChIS7zOccfMb7Dy/qg1fLc
S/TKVZEWaqZNQUhbw9nnV6WbILi8YuKohGXlLztzY4kg3pbEsmOgmhtk74F1ePtOvnyBcNdhwUNk
wEzEFxDHOeI4aqoJRGRv+kUUfXPn8dEa25tJgSnz9lqvXh/SDKY82Gtp8+T6qmhqp0ZMh242gk5m
O1smu8Qod2+v8voV/WeVk+99MLXRqtLpkCiaE/C1HwGciO1QuqXf18mZo+bVS+LusY1RZX8Re1T6
VMh6mQ6DTV1Wid4Nln2pWsvHty/p1VVW4YQKFhKdxvrnT77yRUxjVQzzYcHJo2c/kkr6SlacuZRX
9jDqr65GgE7wsQ6Jeb5KkRqJodgGH3X6VQPhe10fqXTfFZ/aXUU6cDQv5Zfqyr0+x/N8eXxS/LSY
2wzPFsr56ccsJqMrrd49JKq8g2embRiiMv3+q8caLucZd/AlWBBSCUnU4h4MxZwAGxhV1/sSc8dD
lNt/zQv6HyDIf4FAffLivgAKfvlaPqZfn6FA1n/hL5ag8cev43FFtvIiuxZ79p8kEF3/g4DXhDK4
DsIlGODf+QsEorjgQ0xm3fCfdQ+mQ/APCkTR3D8AEOiUNNaZwWvB7ndYIPxU3u//HGo0wIGucnjb
CDoYiM3AxufvfydmpVdMikuyGMw2THBeF7t+HfC+kiRcC3eeYyvqd00fanP1FnXmYARuBbT8mLlV
3By9UlXRH6axo5PiyjIuk+uutAu8CjKP3A+pF7ktzHFnScufcJoscQmchyKtLLN5Docxi8Re1qme
bkqnKdqLTuilFojBcJKtZiBsCVuApdHWhfTQrF5y0/aazWiYyhTEINPkRTWoCdlXxC9N76hCvv2e
PbD1HoWe1PxwW5aU5dHYV1djJ1LFr/I4/TT1hj4EUHmU6lC34ER2ssdqsdNRIIy3o1U6ciP7cXbf
oUqcYPC4GR4cXVnpCxeLkFlV3s611MEnR/NSytvIGXKyJLfy7Kba58U4xKOv6YlrdjsvR5dR+B1I
g0eTQXtjKLF7FteVZSsNQ6l6EW0nmwAeB7+cPR+5qrX4E0539V3c5JKuuS5AbehZN/uUICMsuvzA
BiyYZ1yNTVa4YbOIBpyCU/dfMImv9IDVp65kXWIchkUdXF9UQ47ZKc7zBx1ekrbDSquW1yj2jeUS
cl2dHvU2zR34XJbmhUkmXDqnNRDKzYgt/sGhR6f2fj1l7Ug8vtAoj6oam76YKUw3w9jrGwlAzABW
p6UqVk6jajaTLTV3BIzWj2NQJY76MLvkQ1jPtdI5tHOmxrd2InAj5Yj/5LFIqqJ6aGStJPuojkZ8
bOzfy9Z0sBT/HGMIYVslkj1wCEKV5Truu/EjDoSBmYtan5e+qUV2+S1KVzs44BgoZYXuZtpNauqI
+kUy2nnoKZg/Nk4OvOSeW+tCFpEUFvxpHHtc1sKscC9jGG+vpKfG8abMFe8H4cTMSGOGhiV0XAuB
O1IWjjgAvcjh2zlpN8FezJjaWckKdhSGxyX1fM+uOtyeiSnqK1u0TnfME6vQV9ccNDTsWfqUYUAX
7kVtK1VQMmfhru7HhL4jRxejvNIYDk5kV5Hpd2o19QfNSvg6uinL4l0CyEw0/lgO6PIAI8YkFVqi
dIqP8siLtgOAhGknnHa2PjB4MF5uHKIEOG2EXfOhNVZqYRmNxRJ446jJz3qkx/MemBa9wMWeVOtr
m2i4UZOoTsBGpFXdQ8/Aoe/j3zP0jTmV7jafs9E4eLKzJ18HisKYSNtunEDq5cws0wza9Lix40bI
xybXx5XkXoDquR6WtLKGK8Ubpbrx3DKlLcmEws43Inx528QbB2PeqwmAyRuLD4NBIJY0vG0u4Fnc
OMBwJuwLnYalZbMAtVs+ZcR70wadfNE9JmnM61ql5ig2bqHgtY65XDMwE7OfMGf1PISp41fjd9ay
5Thx+9p3GiYy5jsNILfcTY7hZbkwAaNgf3NpIvpLC0njyo01hRHCVtYpATDUtN+OHf8AiBi1n6+B
Pm/D2fJqIOS4CX9gz4pUvxeodAGOLAlk1mWOhuSKrBmaKJ1DBR7c2BKQxi6Z1Reaw/CIGHamDmJv
tWY/bIHE1DOsslZ9LPsEh3SdTjrph6Jo39UuUYorpxdV+S53MiA7Wm4v2YamjAWiB4Rx2sy8jl3W
BZKU8NFVa7u/n4pqKAJTGB59fYCIA4mLZ5XvzBH5Rqtljn6M8GBmWNytqrwoR7ncLo49syk0Xjh7
ZZJuszriEWuJtTeSTPVtqIrztlLbnlGoaln175TOadvyIW1bMfpNa84NYDV+1B10WQnAIPIiJjaN
+sIba2cxtAsrme7zMTFUv6n1ZdrpJfQKTLAJ+f9u4fN4GLJesakwplW2MWKngsRBpxHk2UKHEMBT
lkebiQgrvUu8eP6Rt5EF8V7NnJVeSI/qW9KsVJG0TCdmw+YAEG9MZzE7CdsS2uJmSlLV3KWjVoqr
3ipc9yZPTASphRnLdb9XFtyWM8Mgg0o2yOIbCwOgP8XAMr4nOcCIdwkMrBsoJFPCrIus/AjzcfpS
WDI1L7S4t7wL6aqDeTFpAD8vFeFM9/SPoT8TRBjLYR6drti7s6UyE7RddD2YGnTYFy0H63tZLuB2
TK8E84lC1m6ZRT660bExhGPyHtoJfs5JN8e9p1SFBChIEyawOmRobAuu2CjOMn+J8wKuj2GyXXSq
iJaDKcHPBVMkuLP5xGPCtYtj+aAOhuBcUdPRDbokSuOtLizmdzmlaC6LVi2MKw58Jt/WrhTGV2Uw
LXm9uGNkgnFt1bb0AbqUCO7LWXhHW581E7jHZJc7bUGretXrXmuD6Wxdk7pOLd0rHpCUR6VrtPFz
xwn5w8ujQjsI1K79ZknscrosbbU34DkNXbYhMed1bdJFyQOcXR34LY6iGyepW2uDI7jdIlnEDm1a
dSof22nR8bDnJQShyhVwGXPRXdfZiFvWi6AS3/OuTzOdN7fpgqivwXnNvavDptKt2dwqDY/maoyN
uaGjXniL70KC1kM4vp28UqwZ4MjMtjCj9m9MdxvlGryCpkHhssk1UBbbqJ8TxV+6PNFAd8kZLME0
51pIQmCAgOrBrm46RddrVgR9dOnlqIn9VfYDzAA6WPGxyJPIC5XcbInWTBzs4dCbSbw3wamJj3pV
2YRsbtobj90ctcZFjger3FLWwDFrphytUIcbd4j9GXiwE1REqKDDBi/b8oUDgXPMAcIVKLoh8wu8
Oe2d0L0pc9/bVZY16g6fpGFR84m7OoYd0MTxXCeBWKyRQ7VxWqW/zIuh/ZHnc6RcK0U2ZaFknFnK
p1MkIyMqm5WiDfK3rIb3IokhVMhMJMunSKqWWGBWJQUDymt1mQJepRK4pctfMN5l89DHOeEmx+W+
n3tOXA2xqOfbtZnW9p0mYXftqPMW+naKq8z8SMHVbgEjxIX5IW4Ts9smjSO/R9LAdFuCMdNTn2BF
eYy12PhccpZnu77OgasVqUhUWNJACi7axW2TsBncIrrJx2GQ13NLPhnDg8fRbrn52H4uTbMrd3My
C/24gF/ewM4b4RUVUd/sRnM9i6SYpvF+TpfVw4/BtHk/p+NQ/0xiY2y2RgNp4c9ix/9kZv+1otH/
198kxBeJmZ/03XPI+/r3/8zLPP0PiJ6MQUEmAFURZ8vfeZnr/kG+RYWPmFY1bXfFMP6Vl+nuHway
JSYooV+gBbpKIP8iNOr2H6gO1/+iKEaWx8/7+/e6+TPb+hO+/zrjnVLms6xMYSLEOlIISOnzbCym
lmdOnaWHedyw/TorBmqTQtMKEzclEi8ntfVtetgl0+4Nl8IcnYfZT41S6z6khZt/dBPVQS7f1tbP
jujgYzQz8JnIyOjhOfWj9dhV5VBsEEQNI9IjfqwFpaTwHiZNJF9GHaf/nMTqVd3nEAwkSJUbkLdx
EjIB3YOQZPSYwI1eiX/mUl9IaMBvx5eKOeKJj4WjCeaazZ1GVbtk740JvZxgKTJSl8YlHA0NEh4U
M8Q+aeAWOXipcpm06BLC+lBvnTRJP2hxZm0V6XhQ5BcA0USSc2cFqJzhT5Xa2OG+j5qpDQyvaMO0
wjltUEy/SrSp+ILUdT5iNvQu9VFPMfiwy/o46wlGtNSuH8e8YHazhIAYJ8UI7tzJwAh1bt4GjVOC
g9A6vYz9RivrH2Wq5JeYgWXgmKC190Wq1GGlGt6XtlLaH5Vhx1d2pjvXcW14dySJxYdo0E1fa8aV
FmhkDlAq16kQ1THMxB/ddFixLl5QukPzqStU69gUQHopz9vZXVEvzZeqn/q7MjenezX2ynJDSQFi
mWU3jyRI9nfTLPqdKzRXblyvZmy3mrV37qz24IlJpG+WzmLiIP3Z5t2kEOc6JKvXGH3B84NPMg6m
2RDAqnE9MfrHltY34i2z3sxZAtXKNuqgpiocmmMdk/t5M4BfTTs4EPyxBrcKpC4N5vVlrnbV0Ykc
sMdWqXCRigU3xI8aNxqhvtk588thuKeXmTEUTBxTisXeeFNNPDiZ1k/g3iWQpGZU9TDJ9QguvWl3
nzpVwQm9cETNm5jT3uSgb4x3mKbNIRjKYQatbwn1awd2zfUtKzNIyYt5vKjQC1x5lVoAdHOsCY6R
FBCuImHXgRunhbMzQaY/LNyW+9SzlWWPdEzlXKun9qgpWvxTkYtjlsGsg+/aKU2mMbHRKg19a4L/
TrfUQavLmFj4bsgFjS4pkwLWEoa5Hl5Jo14pk17cFlbq3KUwpMGH4vXhxKGJcDQdtT9wbvfiEIPp
DqtETQ8N4eOmr/XkR2lwdRyY8fBN9s74CSVQOUDoTq3tyICBDixMN3yOjH6aAw9hqPq55C/bcPtr
+PqMAui+jkWna0GiwXvaRpZC032OIvmuoTAIVDvSYvAbyUrmUJx++tYrTnGwXejhftspxY1bLP0B
zhmReVLHNogrEcUPGPHqd4uuKbcmo9zwFpZotTSk3FvIzPGVsEvb8vtsVJgrbcR96FUkf2jfo8DU
JGzP1IghfbtZ3RH7Lqm+FaplNJuqgTmWVPp8OeTgqX1QmN0VqhMBSjHRVN6PTvO29dwnlq8NIg7i
IYL0DQL5BkL8fMWMIJ3ZcVVtaH6fRPmd53RNvHGm0bxwy7IDHQSq4jJTStvbVETtu2ap5psk6woU
taqov3hTAr1Mb/ry1oa/to8Xm1+GQvPOUzvlQEqHAyCD23fRToZzrbpziqxPZxyDRkdtxYTOd3Wr
f9Djq44axufaitoPwuX7HIiA2Q6nnKEK0TT++HV0/dYhfl+X/O90BMuz0S37H/U65qQ9/UvrOv8M
ePl/ZE6L/ebp/SUtH78+rrfpz6kvv0a7rP/KP4VVbJvkJpRJV8+Bykn5V2HVYhLLKohYRxCtrpj/
HOCKZv2BChF1CPYEZndZzpPCKgVZZIPomyxEVQQGzFX5nSPcYplnhVWsymAdPLQNjBTFMneiCAMH
7s7eMNK+qnOXMmdECJyxDTMkRWuDWK0T96aPRoi+sT1a3dcatCGoByOD2K0pCuML/MXDLnw5wq9E
u7MYdXtrqnHnBY6dzN1+nvOq2atgQxnTVetVqf6Ma6sVu0GUUC1XDFa/LVW7kEGDbz8PKLhM6kF0
inVDeqxF3yyvG0tUCV1s3yiSYSSkJ0lKFiv5QHaR5zK6wlBqEwhLl+jpUcQDBcd0LhcdHCfoJYJq
z3EuMbUxVmSBV6RcrTKred+MeSkv9KQZD3bWuwxiEBVDoQR4NzRyQ5nSbqEgl5Cv5I4X5OWoRFDg
ck/urUFYJrlx1MiDkiiJ9dlTRllyAkyVsxVE//WxYdiAuuX30BSqFtmsqr6M9fRDn3eJw5myVMWG
wTbcdhwbRytlaHxKURgVtpVf1Ip27Afwo8z8aKdNQznxu9clkMZMA3tMKiddPTBdXC9vCATH6Z2n
1MBfdZBMQHCGMcnWATuw431lwUh2S2qiRhei6YY0gLtqje8nZxDDIXMzSw1mdjrmQztNP+xMlSQM
WkPDaMxFRF4V7wiK6FL6NvgqcTMxQsePJi3Q7ASMWOM1ntwJaXbRIzVFeG5jWgNMEhfZJAnCTAZT
mX6kFnnE5IHCSeS7aXC8ZWsZZOD3Fk9LXDR5pM/TtrX6QdyXuZNOD0qHmX+PRmuyDkZDbrfllKNM
7sRK4j7ywL3qvdrA6kr9+ldh3TTFIi+mXwX3kaEHudjYndHYcDUbFt9mjWwx9RQqGz2nZxlvB4kH
/jCSo/Yb2Tiu2LsEdYLkFQrdYYY9LS6VeDa0L7Bbp3QMugh3xT0wqn4I6IzlybUmVDWlDgEQVrjM
UdaFeVGpDLrZeeCMu/1SFz2Wbau1Wv1jObpt/dleGxUTSRxNiymVSlkQK1PY89V2ifS1+mO0oJzX
FKvBy6gGUks0gpj5Vx62/MrJhoUq9v3wK1cj1SNvK3u76VBV4vsCU65kF9WvLM/+lfENwnC+lxxu
EE6p95MVjmaZtxeVG/XMCGwpt1/N85BOxyyz+Ix1saSAW3npm2PXlNRbfZhIVhuDW6PoReu2bPtP
ZIQl4kqw/uLBMEcvPsSgBDAWeaNq30BmhnztwziW+kMhWuk+8sJ0P+HAdWYw5Xa3bAwBovAw9xBv
P2fmnORHb7JniMYV9cagoxPUMYUolyM/mmqgcsc4Dhgz5dS47R0FAE1czstcMlwkAmYXkiAo3Z6m
AN8rswvilBsPrKjcV1PVARgFbNiEWsXpfSOovBAySTeu9wWeOPkd2Dcp9maqksrYSseKP5tV1H3t
0ERVvlJ37oclNZohIE4txzCS0V23gLcIHIohl2M+punRRqZJgVLmsTodWlVYBHiig8Xq+H3JCKQV
nZlbly5jh729leE1u621YqmYnlYSi/gZ+umJrS9t0RTQiIIplo4M+LNTYstplmNdbwwqEtKm22V1
/aEVTueFdkq562eyKK24ZfIMXkpYrk7zkWkekprbtBQasyaqknIb3O12DWQXKqBuWf2NcPqtAOD/
z4Ftb4YB/7uIf8jn7dV/YgBNY2ICXkNO81WbiE7+7xiADqpN6g51UeWcRz1g80d/ZfGG8weCJexW
TPX7U3TyTxZPbxUdsMZQNWoCLh0y8/dCgOdZPG5A2voe7Jx1GMQrtgpm8kWyzFca+iDkx95IPTHd
0UbTVTAtbAFRlmzkotTxZ1wRdiZDe5JDYwdQ+KISwPeo9/j7A1orhS5/zLprdeCEnUZJI/VGE8xZ
ni6UoinIBxwnVjXi555qkv7fnJ3XkttKsrWfCBHw5pZwZHsj060bRKslwZIg4Qjw6f+vWjNnkwB+
QXtu9sQJxelkFaqy0qxc65vRO5TWX5MKyDZjA5LaU4U6NH0HD20N6Wp/08Gwx40tMwit3caAQOgL
xXw8oEsre6tbNCfQ7MEhIDNiNS8NpNkRmvIFys4yaljqQYa2NiWmTzxVaw7pd7U4JBR6D1bUta9q
jbQR/Px0k2OvqrV6559IpXbX5lYqybzyrGpba9VneZtolA0khr69WM8UI0dIR1HSV4qZUi77pyaT
+nSTwHcDEf1wOln1tWnY+2ojK3JBu5LaQL93DI+eQOyA5WkLBKVuY1XPClLkVLGosx57TRnuT0d9
T1k1zereqXhP9kUNu5ZkNvIP4v11zYfYr4+kMNuvSURzLcTJyPQSC8FTsRksm4bpqjB2R9UIrHjI
Y4TqHEj2gj2EK6dHIsBSvetpaGiMtekdhLx8O8X4NPAN9DUd9mP1bLd9ZN5XJvz0uPeyznuAyoak
k8ohCq9D/p1naptuBSm2bH6R4WbtN3pJvgyVJdmWFkCKEMfe8eCUlBIaUloIn6l+QhLGQIVhQh17
OPbbq9YYlGaTtI6EvhyPUwXJey5FZvYDx5woDwP6c/bTwP+DcljJu/ww3KOPlVufiwQ8533Xxbny
pd1Z2Qmpgma/By9embHNCzAQda1PRVODJUmtvbMlXGyzmsIuRbOt4sPsEucbVGyQuXMtKR8aOJ+N
Qc2NIIbbSalCs4So9H1bUGCCLOuo7e8RYeiyu1NZSeodwY5yMn2qAo30NKT8NVBafC3JrSTFgf86
4stpsL/28hHy4CJKE2QpYDaWDc9QM4nyBizYsXaVRNkR/Z2koVfgdITi13ZEv//zYRch7LPbxgq1
290uPjHB4KDUBD3z9kARivLK4XT8ZdfgJrqQZ7zRjl5dscv8XKVtnVvmdXJPaqhiP3Yo6kUeAkA0
W6WDkmhfEzkqiufCKmMjZf7ZPjE7S3Fq4APmQAFemGwo2tqrqjijy19o5CoMqVnVS3fI8q5cyaYI
2aHfLvXtTQsF5+G+PqbKMYIwuqnSTT5Qu7zbZW2G6IpVccxrFEKOO+tHe2gUplSbI3Eyx3bbRbVv
J2bdPO+MurSumC+FjfX+IEuSnj5SfNLl6zxBtpNOBKX1AWbPXDXI85kx0+K7mJ5RdZMSXhRX+yw1
nVs5MXcmMkgdynrGoXDiX0gSbKsdhzazrQ2lpEz+VfGGR3fHlOK6SrmHyklCATOqVW3l2E2WJXfI
Q+7g05Vsrk0U2IyiH79oiWzTzk6syPT7086Bysqyo5PfGqhvbNfHTE5rAkOlKneDV1vcKMryjG9Q
J2gy/kKw63vQE7B/ysPB8HGJ1iHzyVzirHeNDEdMWaxJlU4/ZCgnqbAyOEFCt6rsWw5kmw51RU8D
VTgCqwYwCaR1Lp10rb6h/WSZP7Qo6eOgkYmZ7xrbqep7SnpJDLVwLfW7Wz1Xnf1tVsqtEDpptpIa
6Oqx2z/tNemUPwOgkCm4JMo+3V+h4piSgXC3okc5PjrZF/AP9e4+RXUruysPtbW3NvuUKceCb07O
+jnKOtERhBRF2zLDjnpVAHyC8hJyKymX5axK/p9q9AUbJw/qWeYKpI+3j7ERRHwtxG6YLeLfz4B3
fQJy+VB1Qmm62rS9233Hl1vWar+mc7LePe71VVm79eK06JLdUcYM7e32uN9RlYYbMAQAdI8gZxz2
V4dNF8YeqplJuLDSS/DTdKUjRG1sSzsta7DYeEfwy6nfX5uIPW6OAd0q5MBWS0NUI5D+xKI+glsR
VZZanlIoOroKUNcCgMdKf638eqOupYe6WS0NkCoCX/oPwGtqcYQ/tdV6VzZxA5Zx1XlWUHiRl4ZW
iGr49dJ+LnxAfQRCbTqmVE8925l012nzmppLJH7zBgCaWwIGrVuj9sgudoDcZECsHPUBQIGZLRE5
jjDe/9ktmBwEhSnx4Xh6iRbAgRC/ojjKGHf7bfeMKz2Fx9rfM8kt+cqT/Wy/2GtpQ/hSeTvXvCvb
BSjvB4589MWA9wHaodWEZNMYGlofdw1NZa3AQPKgvh3yVRkCMUeJHHWVdCVoEHa324VxU3HU/2D0
4+CeXfrMKmQ6vzgpPYzX2lrIkUMTvF4aiJm7AFSpBVMsyMaZ6X9n3yWsTlyAoy9GcCghNyv+Tw8e
i9s40H53P6lnzvfSFg2OvMoOtrJjhQgCxadwv6E6tpZ/7L7K9+1NcweM7GFpMGvJoACDnrvPpALw
y7jz7wsHp797PKyoi69a73ij+emz8rDgxWZuONPTJteB7iPTzyODSgrffyV8yu8bfnAR2/WGwAzA
DS3tpvD9F8eEiWTSI6FtB+HLZMjIieguol7NFd/UX1Sm7PSH4lnydQ+BpauTqwdVqFJSBDTqLaxS
OI+JZVGYhWEBXiV75Mca0BZ9tKXl+fvgFN72Z7NGmycog91t+fXP1i6Lt7gBRutgoiaS479Mb40e
hsgypAw5MbIRuMkT+3YL7bcFu/i/t4ImOP1kDQJgZF4vT4oMqfm2ElZOFXifx7Jeq8XCeMXM94KQ
hwfbxGkq1nhMOOn6ot3LiOM0JbQXNRAdw1fQsh+MHx0aAX9ez/TogzanKKN8TB7hocWvOXMiqF10
QNpYUO2fAnG9d8HBNZ7yjeLXz9ArLtkbJ9h8pgt7o7sN76V2skocpNIiEzQUlJPba+kke5l8D+lF
QP3mGmlYr4NvaGGpcxt7vtTRCUGfzi6dmKXqYbOhuB772t63/NZT3MY9/RzW+lp61TbMzyw46pmj
eb5mexRBZEWr222KYdHIyjRCpOrW0OKl9U2cyuXWjq+bnNoDglocnOKmeNj60UMDT8nhUxP+xTyX
OOeXV9sEhc58jMZVozc/utpk8CejRRNqJV+pbuIW99W95Dcr9NmfGnf/WX9a+HbTLcQeutqAOwDS
T8iN5aNIA3qUpvSw2+y8RnL77/Jr9VULk/X2HpmDWl5Jr4scR5PohUkCKGJwoAJXAl/i5e0oBuoP
XYbZxkN2ZVOHxLeJvkGAiGE5hKjtFcAlxkQXVqvO7K5JvGTItqMxyCt24+xSNlqTAqlDLtF6VgLV
P63VjRIePc3N/NhbYmD7ILoaf8tza2JQ6cza3khRoowANf/+lrvnCpxkLpz1FehDmLhc9CZX5b18
PdRu/qyFiisCGon0xleWXqvLqSjhxsWA9D9LH/kjKT1GYDZYehfUXwJkm32AxeYDcmZMwOtBF25z
d/t1Yb+nnsEkboQjk+Ifw+jjEDI2wJXvtlK20sywsm7i4bMsfwZEwgDOQ9GurSMDUwmYTDZmm9wc
rLceOeMDeh5NkMndwj2eOeoXP2bkIZMdQF6UptFFSm7z1AJDrq1Udb2w5FkrPJd0YgE/8dJcfnRq
DRJFNRsRuZvG0wLNy4JtaH9SwnKDhJNreZK3eJtmjrWuwHuI4gBsejxvlzabuOvrEvw/B41LHKRX
1DFXQ1BvYle+1hZirJmre2FsdKq3dXZQYhN5qUKhwYN6q75duKYzpwZWQIZoCayYCxr7212hAOSi
AACDr+wf2puS/FqBmX9/eLLUpSM643Cp7kB9CRMYygPjvauztGYMA4nv2v8dhCeejYMHQrvh2fKW
dm/meFyYG+0eDZKjAYCetUmOeyw2GkgOGBMWDuHcDgK4VOi3q1y7MSl6lDi7Nu8+FhU9Vt1qeLNg
uWLgYrNbR89WiI7ta3eb3y/Rlo+YDz+8zAfdohi0U0VyenkS40HW7EPBqThC8MEYTZiHTKyEUph7
SMQsPP8zMRZPpDjy/7E2utG90tLB/1hmRUKv227zSVnDlC0SDMlmpGTVhNaCI9XE0zTy6hdGx09X
lvTb40GjNvLIeKkfP4nMLQuiG/11/6CtKenrKzl4V9a2J9+L3FHxEYHzbMi+0GFYJT6HeXN6ASi0
MbxDIHj8FstWM85e8E+aMNtxgSYMIHsrPjRDjogTfeuDj+Kun1+TC3kVChDqw8cbS4PkfokJZMY1
MF1Jnk5S8kFPfvn1AQuUki3MZttvsvpT1hcIxEeEKr+PFzS1gtCS1sfk/a60Qj9JAP1WuxdwX7rb
httw79uNp8dkP7G771eOh5BRFbZLfn3uSoGtMWRTp8kBSfLl2qpKkoy4RxxUFAWOt+m18VUQ1hmh
iqB0yAP6mRo6+FGQqkvp3pyLOjct3P9ZHEF909pJB0xHn8WTsvXRNvt8fK1hkCl8Jm6yBf87rbrQ
KDw3KH7QmcGMHnRe79hmkPbbt/4T03Kx77jqATaS8pMVKv4+3HLol9zWnHM8tyvO15ldw05l7bjH
rpWs0i+95vZewkCKK/m7tfIL1ZLB23r726UNnju252ZHzyeDopIci/3Vdcq59PZ6xOUWPPI0PWNL
ObNwhmu0VNWR16jytAWFGf92jMoNUiyhFtab8n7JP806xTNL2igpOm2jQU70rTio0aMS1CtlFT28
o2z2y17HsBwtLGyaHLEwwZRGFYup2XF5wDkd7IReQPpxL+TTVfpoekZYrPfFdRosURvNfSnBzEZj
mkdtMm2fKR+K0Rx4AzxwrAuVqqWy57RIzOE/s6GM9q/MDCBfJw6htN5vdB/qmHV9g2tx/yLbm3Mq
57ZGTiUt2q16lLFVAZrwmpdqo0MaUro2bU0qnc2qvyo3khpuF+mhP0Lv8TN2bnrkVHZ1ZSrpDl8t
akjSSvfzb0ZQUy9DMJKZoQeDnGj4aj8tDfvPOpdzwyPn0jTK1qwLDNd+8pC97oLIez++RwFkjh6Y
mNt2rX1aOKPT59DmrEA7JGqDgBFHJgfQb0y/cUZ3N6ZfAibEreyeJdf09PvUlV+EW0keF+u7U3d2
aXbkzkoqdIlDu201PJ6Cw5Oy1svAKr3k1+FGDzJ/7yrNfREuetHpjbw0O3JnQNOSQm0/bmSzOVIc
8SQ335gBgut/wak6dWwir6Nnp1o8/YBMLn124zjZiXmodIWa9kb+HG3U+90dkfNm6e7PxJYXlsYX
c2emAzISWOoC2CmcINqQQnM/KFSQVC1l71NXY0NFoUIyw0yMBSnG5bq2sqInRmrTuB6uy+xh0D//
+VDO/X2LCghbJpqMY8K9fdf24O/5+1X2NDS3x/T1z39/7syf/f2x1oKhdLmA/qLUub2qVKK9LgmL
rA3ynbHwBMwd83NLo50y29qy9gWW2uPnU3PHmKkZLUX6SzZG3sowjgyP1x+nLAqbh+1V4uWu/ewQ
6g8e8uLr9qu+QOo1b1IT/J8MRU1qFyd1mx224rjpW4Ek+OLsk1WT/PzzV5p5bQBZw80MQBrnhOzd
5THbGW2JsjDHAK3xu+o58xzKQvaqftjeL53omQVdmBrtYYEmr15nLGg4wWchPyVNg4rsUpw8c64v
rIx8rVqaJ2cgklvJ4QBRgts8IP7lNet3u3B3qQvCIzwucd0u7uLI01YKiFi7wKhIO5uNso68ZrWl
1A6GevPnL7a0i+Lfz2JURarbgvm3dFVTuGoG6h/291J++rORmUTn8liMygSdBY4ct4EVX7pPmG5x
M8i1zP1Kp5sFsPY+DYyNtFmM5sQZuIwKLu2O8vdj1uuHSMVuceO87LzivltTCX7S3O5zTAr751Wq
M28HjU9YFSHW/6AKv9zL/mDkRR+b4rMB4pYtLxp8+a0mBKITGoeopgPnZ8LtsX/UqpV80zyBzPb+
/CNm4mUQjmc/YrTV2t6MFAAzOGJK0dLKWKf+NjQ9dM9pUe5vl1qUc+eHri+E7ILpflLc0pUcAJYF
IEqKbncyjxl4NijGVgurmvuQIkCGlgrw5SRTZspucMwIM10wgCJRVwWCI6nLqJsTbj1Oz6c/G1SX
DI62sYsoAafCIHqTHqT9xge8wvIR4fsiRa79SXCYqZ5IWFUSZbdyl4OROd9zvujR6TUhhCk7id+g
xp+G7LO19CTMn5WzXR0VnGryu74VB9Z6lilbf0k4qnReX6TBPfkZS1sqcYnoaXwfGXpgKpa2pUy3
/PKGRMoWynNdE9mVEWhrxxdQhCpcDFVnogXYtSmrUAIF7DEu1OuJlTHtiJ3mRXrX3QreD+YFwMeY
m+H99Ovww6y9zC9+gt3787mZ3dJzy6MtNdvElHMVy4iYh/mT6jrfy9vcFTAgo6datnTfZ3dUZyyZ
tNVWJ7XyQ57p+84Q6s0QKiffZGvdHh/7PSkloQv30QaP8e+XSPwAj55owJgTzcAO6OqBvh5sG1Qp
0Rxvv5Xu1kV222P0EV4cd/Fzikd2dGwuLI7eQ6fOnQwWOrGpvadSnzyaruSmrhOiUY9q9/Vi0jHj
1kyALJxR8nJqzmLbz57FbKeUx1QaxEEFzPU59dMwe85pQwgwi30NVhUoxML7MXd2zo2OY9ysYSDO
Sj6WKWr3mpd+k9z36B6/7R6/Lp2c/485k3ido0NGMLqMu0ZzII3CnPbceSdPVH3NV+1RCtVVdlW4
S8/jR0Iz+Yps6X/tja4GM3NJF7XYEyVH4zrxmO3YZOu/QCLNpIxkx5Rs0bhhaeN+QWnn0AsafL2j
y8Dx9SGMCK+N0Ayyq//pbKKwgNQYBSN9wvt6yOCpquEQW/X3zJt4igrWEOT8J4iO3QoWmmDxu82t
zlRs5v8pvzkTbtZsvz1Vpx6L9q19Vbvp1e/am3n9Fwo6c/fg3NboGSxs7WgbHTvZeMzJYrJg5sA7
0QwQoDVYT7btSv5EE8BfcDIzsRS+5Z9Fjg4nY5AwrSUfF7Cn7yLyI9HDV68XP6A4duNjeW5pdCyN
ZpvsSrHE/Iv1on9xvicBjK/rWJC/driY05sFlfSz/pR8W3oO5wL9i1WO3IzawLC8ZUpu5TyfPNNF
18szEWJSvezbUld1GkzAR0j7TIV2VVcmqgK90R8OpknRJFVfJQPvlb8ufLLpuWQkVoXyEhV6Cqhj
rIdU1unxZMNeBylPBRxP8o27NAEAYbh/EedOA7RLa+Lfzzw03ErlcV9iTbxCAlsi8rIoELc8uVqs
8k1foEtr4t/PrCVSZPTNHmv/xTYyCLmyfGZMN00YB0O4sJdzX+t8L0cvHoMMKh1V7LVXt51HJTP8
Kc7jDtL7hkhz0acsrU/4gbP1NQ6zubLsJMTXR1+YEx5Tu+2BUmwDWC2+Lqxv9qzQ6zRpQFEoGL+v
8U6PkOWD1kF8vd1DS2P1vfWqu+UG50ydzcGAUACluzpVUT5kTidVHeIPIng4dQIpgvJY66mMAwA+
X0SuzWylqHxQOmR8jcb/yHPB81S2pA4kBSwNzjvpe0bFsnN7vyTf/Ztod8niyIM5SVMxkg4GRw+3
T01yDbtRsrJ/9FSgmddkKDXxFx/zOZuwYOgyT58JjbT497MDA6enLDN7LmzGaycndhBU2R+7SqH9
e+FKCzUzhvTHfhr5pzOLoytxHFoVnjYsdi9w0HmHbyIBTAA21CSDp+sIkikXdpJPg5et1O+W5Zd+
dnWQV4u9r6UfMroriQWzMEDamBJxFJruab3zuvXwAFEbgNXYXi3u9Yyru1j56BGm2HBINAmDuxum
9j1IjH3nc+vpgYyyl/Fj4WouWRudX6ez+gYadvFl6zdxWQ5e44uqJHn2ouOZ8XOkEWKMEo3eKfF5
r8H8elQtjA3MucGkc1iCyc40aDg3ltBUpBEmhkAvT2oVNb28dUjS01+tr7pItqGNlrvWoygffLRK
Fm/HNGrCJImsAUhN/O/oWa+TA9BcSQcqXfVhU0quLe82/an2/pdP9Y+dccIwlPpQwGAALsTL36zg
wCxBBSPfF2b11sqDs6ToMb8sC28KwYxg17rcSYb3D3mZM3N9vNI+QTmZ3ul+FqS3xfXhHam5watI
cJeQCtO5DUgREd1DZIPbT3QxsqrvYYM0TxRZo28FNPKMiKRPxloAJQp6bcadEfZ+ct35steFexfc
o/vnXZ6sGsMmpGECvQqycwzljqmay0YN4Y7CfOD+ycifi24BCDK5BR8moDUBTkSFa5yvOEYtO3HO
EbX3zae4zPy2U4L/YRU6+ycwfA6pyuW3K4ZIl3Z72BPi6PmQrPfqq20uaNNOq7xiGXwqCjzgzybQ
ek2HD8PoesYM/eYGVaegWkMQSBiRbiAH9ndhdiut+0V4x6TYc2l2zHNN37zg6GC28axVumYo+z6h
lWLdRs9H77hhpMaVZXdpImracYaLFKZkgM0OwD7Y7C93FMboMukU65d2T7IeaoHp7rePT7aX31gu
5M9+md/v3XTxOE79GXZNwK+2CZpwmrbHfee0g67/+t3o3nkxEFvCCyk8BMmaolaY3Cw1CYS/ukiR
PkzSNUSnkA7S+OIjU1dWp9T4lW3ANn+2fCM8bvZh8m8HGkZWRs+c5BRSA7PtL6u6aspPZdStAMOv
qNKslg7qJLkcWRo9cWXU1B20ML/0MF3njw7rEUHD8oqmHQEMidKAiY4TQn8f+d9ZlJRstdaEmPaX
fKUFO0/5yn+DlElsCLk2gCICiKU9xbgjxN4MV0OzWkyj577c+Q8YZUnyHtpj8Ke/al8JDsYnruWN
FrSh5MNTg1CZ25PEA8cYvjrJo8qIYvhnrzN7WM/tj8LESu92cKZYvzr1i5cCLSRJC36G6v2hf+79
5i+qI+LTjY+qQ6cbxSki8IlW60mBPLniEEG7t4qUTRpf1a8QgkDcVS69vjMPA3j/f0yNzmumDLEa
JWJvf+Oi07Dxm7WAJsC07Geb5dxi5p3AIk8E8RIjvGOXE1cx2HRV/7WVYRN8a4vHha81u3nIw4At
YZ6AuaVLl1YOaTUopYlr6TxpfSRaasNundNAOj0eNgLs2Yd/kUtMNhJlaCa/CJag9RADWpdmdzF4
FrU+sZHJJ+lFjBadvku0BqRHCGefT7dCzO7PK50sVFgUrxRUn6idTF7DQ7lV6vL0C2ymABQUbSRI
FmmL32rbhajpA6B2cSJHtkZXELLgTG2q4Zcc0mOhZIeIpPb9Fn7xp92DyLPLEEJ1z4bqfCW5ZSi5
bSAHhtvdwm98o6/zZ+nTnxc/LfyakCCSdosxcHqVHxHXmVc6OfUJ8h7zp37bB/G65TdodwxK+9JH
K22p8DSt+36YY+xcoEP4uuJjnJnbpk5rVI3+swvKO3GeNEZUaJiFS85mcjvQzqALKZo+Fpd/HHUz
Cnooyvr08wSvgk7tV/m8sG+TZ8NEsZV1CJEOMHsf+3q2kMZpYH53mp/iGSzu07C8SdbgnYPFatMk
BeNoWiqIc5pY5BDje1jUEMBIhv2j2MTr4bNo/tM3ZupTDNMs7Zo6s222DdKRjTPmenJQjOf6/vjD
voVsNchJ+HZBeQvSG9lR56m81TeiCkphJvN2d4f75Ep5iIOlCzn3I3gqmcqkYg90ZHRGIOjS93py
+JGV8a2TnK6UpRB7WmoVKlRnFkZFkkxLnO5UYgEyy1UdiqYckdpV+5xcLVbTJq8uylpktWjeIwKj
0ym7PPEQ7XW2MuTYMgLlHqZQV/0p8Oqp2/h4GjQcQjlQVwIrv1gsEH/70t1c2hY7fXZIpaGH6q7P
f1CDvVHdw5PoRjAZtUKVYH+13KOevvCjtY6c92BUzIBgTw/3cNreFRvVP36GJvTKceklJe6gu/ky
3HMS8wurJIPcRDEZLUiez1cpW1WrFVrGKinBvEGzt2MsSeC5pRC0h7k2A8YLw8WYf+ZiotCmw9uG
GikZ8CjmP6StquyK+IegsdB9MbvPZGgoptyWH/sPGsnJlzwzNlrjyYz0OMvjHyLQt7+YVwDlAyO6
adF9BGH7kVpoCHt//QvT0/eR7T0zPTrAuz2EiTAH/jj4ZtiupM7d8VnTK/l1+yLgXPtrMSIgr5d8
0fTewAyP9BH1UwcdvPG9qbZtrx4kOvY4IqhpfY1Jm2V0wDTcEHgVHLmuYQmqucuzUzi7iIE2+93R
s9jtoHdiNMuBfObPr8WcFUGygk+lEkyeeGkFVn6UqRXr/XBAZO8Yq+2qPhgIlrTOkgzdNBM1NRQh
/zE1uvL9QTL3MKK+m99EgUv/Am3Qca0zduDCxo/4xZrSswdvaM+Y5EJVdmmVo9vfK32KP7fe9ehh
R1NJ1m7S6vnPGzkTrrA8+NZUi8QX0qSRjSFJdxTTrHcBhpN9BW4+El7nLd/QFw8dw6VyuGBxes3p
tPNYyIZtMrs/jrOl3IFPMO3edzfdjc6DKN7f7osKdmv5rs2d+XNbo1uOPkmdwSn9/pEiBjYENfVm
OTYa6UUzagQmkxKoTvQC/wgI4MvjOGyVvk0b6z3bAKLWV/t76677atwdAzUo/I5hI++/vIb/X36O
mZUR8pGHKYhjT3s8lc1V7m2DlcXrOhSjY0ALlmlHZj4WSY949MT7TvJyuTIIXJ2dE6vv1Us9rLqb
PUXB43EFwTzVyPVf9JNmjjyhHySEsoVS80RavCqOUqF2R2BhNrTxXu6X4ItK8CiCsSJ9QfniLxY5
jY+0c6PjSm8hVXEvtcd3+5vSX6dr6zoLFAt2FdIXOOm2gf01ulvsZE3j3UujozNjR8YJObeeD/h7
dt/yB6b/qtsltz97OPFfCqzO1A/tMRIlsuDqpEzPlipB9SMnYmFq46UiIWlC++4voC+z23lmcBQM
OpCImSf5CFUdPTppS1ki9sG+WrdMbSBJuU5C8/si0GD2oJ4ZHR3U1jjJJ2Xoed2clRiyBGSQbnjg
eMkXbU0fcD7dP7Y+ClNnUWCa5m2Nkh8+0w5PN+W3BCC23r6LAdZjAI2wXRJBxIF956wXfOfcrT+3
PDo00ZF8JjXE9Th80b+oj2Yo1ho9RDfifnThKWzoT1RMci8tenoxyfuEvIYq3AHowktHkHW9eWrl
6k2vgqh8s9Onk7aAoZ8eG2GB80lpCQLy8UtkHNIiaU7V21b6kkLJadiJt7B7UwtMaDB7RicA5hiU
SC7XoDT1gTSleItg5/h08vrn9Mr2OtcKUwCMAUclWGpvzFuEUJ1UE6neMXVFjzxjvZfyt5jKefkp
G/arhSWJn3wZxrIkhOzFpulUQUefJWkVmPLS/E1GV8FN1/Utg8TPJvqrGqDZ/H6x5Cnu7p/sje72
oYOQRMryt4PfkV2pj+Ky7e9F8iWMpmHln6g8LiMxZ+KUy4WO7vfJUtC90vI3Eb1G8QceBcRgdSMi
5vYhuZKtT3/e2umB5xTKJO8MR5M5j8OUWGcmBkTPW6+YD/ClxUPlH+XK/9dGIHaH5pogE3z3mIKq
aSnoREX9Tas2aTKsttVrPiyUyKY5pCWL0h9RPzByKh7jnYPt4ViVyqse9qCgOojQPsa7kRLDP1er
3hcIonaxgDs5+pjlohEciZhoctmcLTKfkDK+doEWWEEWNGtaG7edL+i1IldaLzU4plCUkUHxg868
skwcO3S7+tW6Vxh7LkOD5FFxIc2lRbV0ryd+GEFqoi4YmxyFOGV87XItseA1LcSe3oiCfxscb/4i
Gprc7pGZ0W2rdwbYk7p4FcF58rr1u3XlH24Ud+vJjOf++5BkZG50UmokyxFCKF6zjfQCyw6R+cmt
oS5aekvmjqRu0l7jdBBVwkF9+ansmLJpqmPE7z3xgNk9e4h05aMAAPN0PitHt11MPGZOpJgDNoRq
rz5Tmd3Gjc1M8LvRB+l3qJ85lMk9sK+13Qci9pLXi7WqSVTC2T83Kf797EzmZan1SEe+x2/Gi4AQ
WH4F+4Sv+Crfb/EGTELKD2saDVN8CbDj0feLakj5m136nmy0YE/JBslHF7nD5axg5lyyrP8z5Igf
crasCtG9oS9Sgq2+W3UPmScQ6mh+dysafX8z+zypSF2uzBnFPdpgEXCxMm0luyJcZu4ZptMPTk43
7VbRCmR8OCzd8mlxHbNCCQwMDc39Cdpsd2zrQxJH38U138GA2F0db9RV6klLPnruaJ4bGl30Kjmh
Pyo53+XQDuUvBaxouRtv7NXxBucM7GKpIjznLCnwcUgcePSQfRndQAiJ6p6yync1VF4oowI5PoVG
aF2JruFij0J8nYuggUbIubHR6nrLLGR1J4xRrSXjj4LtRgz1LK9rZh8vLI1uAEMFJYNM2vdSJwSv
nob95s/vtSL+wGQp1C0YAxPNlnHhyTkOToku0/cjRbvBT9wWD6YB2RYEXcJ51fDYJWsRSi59skk8
wibaPDeA9AhGmNO6vHORVsaJIsnfDWjzoicrvdL1BYjA3OYBwbGEIgDP2rhNMGTOPjLqE5sHKY1W
r/p8oZ41TUUJqJiTpgMBpGOGF8WSEahwjt+d55Ym6PYJLRlXfU03GuHqIICUC+GVUDIYfy5B1kGT
wAELO4m/ZQuy+1Nx/N6/aAEEeV7/VbkW7MFIUfLBUribEBSgbwBpc+zuroZ15lKVvbM+HfwlOPoU
Yvmx+P/7LWOn2ZwGtdwejuLo3LRuH0RX303OT/q081I/8vbXKNeAF+AWFqurntLsYiVA3LPR4T3f
jbEXjbS4MaTy+N38lrlmaNM0YZzC9uiProqnJHg3HsEuXf3FUMXMewFmnUcdbScO1jiWdrIjnCb1
4btIW9N14aGc99q7ydNHh8+Tn/58SafnmJlJkFLISNFymyCl9KHeowScf0eiEO70r0b8/Oe/P81F
6KEBeEZDA9CjNmEWOcAxFuW99dYEp+BEjSr2zQ0SsispZGJxs/g4TN2nooFHoJFO2m0AErq8+YnR
IUqR2G/27SnQ4SG0b7I7ESYJnqiFlV3GK3RdDUqyQMzo38MzQGR2acqok1N0qpsXgVEgMON69msR
R+/8NFgigLp0aB+2dBJxaB1JXuG/Gzm0Bs09IeD+knfULqXrLEYuq3j49wuCXUoDmw4LkwGfzuWC
+ipS26qQX5xnk2ke5bpf66sTzOhE0NeLbDozu3dhTBzMs7AoY3io0jGWfqk2JnScRGAvh03h5/eF
uxisi1/+z2X+vX3nKxt9KkQClVzfyi/ZpnzSwDkc9Qfn1rja+cdr6VPrqsYSrmtpdSNEjt4MR+TR
5Rft3rxi8PkKSpRnsZHJ1XJ+Nbpi09WN4hNw/o6RszrrWQy7HG4lt1lJtwJDkVz9ReaztLZRhNIi
tdJVO/klpxOosTbbU+8F1Seo7EVqhcW1jYOUUpWkiI0UxtowvYJY/mYINPhv8/u/2MqFtY2p8+ss
qluJrUy/CBrv7F7wPW5vnBBymavFK7BwKseXuuz3jdpjLH6rIJf8bcwIgTeRsSJcu+SvLvOC/xwT
MfRIgM7LMiaUQtq9dIqt8rK1mUUUu7mTXLbTzbYCeecV3xxvnUC9t+BVZlf5j9kxKLYZDk2X2fKL
Hkov0ZcDA7r6D7QENw0kUytp0yyhcC/DmP8uk54xLCyE69roeJZ6Wyk99tRtqOrPGZpFN0q/Q7Cl
XrW9tghFn91Vwk1VQZqY/xXLP/NjoJqMXXwkMUAejD6MSLfymEVablmxr427pbC4W6RWG6FIfi9T
ZEFEbLSAKLpd2m1OhxTFG52ygKjgZIHWBh1RteInV7kdLHzDyyhhamzkrEEYA66Q9Zd2gMvzRC6Z
7aCR4ODYK9Wrbv+GcmD25p8vcOSzSzvL+rTXX+JiZTOjX7uIIUFJeB+tpCsBAPyfDuq5wZHPts0y
SSVdfxlCO3/uPNkXIyfyQ9N97n3xpi8FuTObatJnsqgCc2yYz7r8gnZZGzuzSV+rru02glBINtvj
euHLzRxPMVJKKqTR0SKXuDSS5zUaoH3+aj3rt/GbCFTEYaFB7liu+SL61hndl6UHdyZcoSuJahp5
BDztY1yfnnTdrtkaLydr3TPoGUtv3eHbwspm7vmFDeHKzy6eVPS53rTGCzwcjCJRwtQ2Q7exb7ab
anX6JhLm/riCyt9uA+1fthI+LsSF8dHtU45JdUhN42XviaT2g0sx2ghmHAP4ojus5UU6h5mXidF4
U6UmRxliUkXt9SKt+z55HSJ/8BUKqc2aLpoYav2bMczpB0RWFoImUY9mRGOchESDYrdyfng17a97
zdOttzReehemC8IENCofo+qUVkb3O8tBTp+airJwfgcbsaBT61ZQdfunb39xuS/zAvHBLq2NLvd2
QNElaYU14cDQHrkmtnWPm22wVLCdnktLEfRmvEAE6hOQaZrEqe40bF1zUyo3Vv603w4rHakOuVk6
FDNfiXo6wG9bpxlIenV5BY5dgqh6cXy1yzDqH/a9byULfcZR7etj3y5MjDz/aYi7fZwf2bd4jRpt
FogmoLT1xTQu1LCn1Z9v9dyKEKRhZhUqbJoGY3fVWOham5jLv+blk0lHKVvKcsSmXOYCZKSCJEEX
/50Qg2Vmr1RZBxYfjoSYicnYj38K5RviZaYPjCVzorw7MQd+1hSwY4pFo29UdPZgA7d6LZz7PL+L
t/D4gIW6b/bV6gA2uLLdwlb9P+/i3Fcjg9O4uQI9PzkYeyzqVdS+Np5ZrUQt3aFCmt0hfwxqfvHh
nPloF9ZGZyRpsjIvpPbVzFexRQxEs8CjzfOKcllZrgR9cOUeqRb9eZEfj8hoZymSAH+mFQ4n9xg6
b0qFPOhN94pIJB4f3pkHgJBEXiB8blR/e7UNicE2mhtdO7brmBS9F1f+/7j7suW4kSzLXynLl3lC
NuBY3ayrzAZAIBYyuIlaqBeYpKQAdzjcAceO7+o/mB+bA1JVSYLRjMp+m7F6KEujpEv4ev3es5w4
VaDOuvwGULpCS3n1LNcFRAjwYsCvQH8sxVoa9fAd2CvoQPUP73/uqUEGyBSNBJQ3AOhdrSPXEqqG
e9mDi33Hf6gCh0v71zcf6Ol/hljNo0WbUlrt8DDxfcoB7Cz3GT3nrrUqaz4dKK+CLN/54tqemiGv
YIf2dKD0mDGeLHglww351fJiFduzZ8qJTNJ/FXJ19qteeVrIJaSdNBrro9gCZLl03wsJ9H+6Kem5
y+3EIfMq5Cq3I6bfBmON2folCWEuaPYuGYvdBKWuYdfK5P3lcfYjV8+eLqgzmjbDU/uT7cpxv2CC
UWcP9lZkI6Ilz/RhltWw3n5QmUE7xEFRCpL4rydSAw/dDQho87ssRZuVBmcG8dSKB9UV1KnF4gKk
gNcB8sLPYfUDK/HpAiJI0VjfaXDFzgzb8luuv+JlkNXayHq4X5rZ9GBRCHLrezhsflZRf7EIrkw2
dASe0fHpHTHPU9JOjeDL2KtFIuEwXkFe5qFB/hh3n1xQHhYygHmdfkBLBt4p5zWCTo4pbHBwwwJn
AHLV6zENbIhdtHJ6SD8G2+WMRHF5POQ5JIlSwLD6RxmlNK7PHdXLIL4Z5D+jrjGDrs3gg1tOD4Ez
xUZ9qCqoIQFXBP/tM9O5opA8ny7QsYFhBxCzb5FX0nTlOBsEu8D6srgkGBsF9h1kS9jBvhsSUB4i
8bXfaPRei5iixtL9zG/VudbNqe99+VustoYsGcqohDy0Xzg6oDt/x6HLYF85aKAsvZv6ckZP+1ze
efIEeBl1NbcFn1H2GQjOnEV3Ooff0JLWBGDDq4Ql5+QWTx7kL8J5S+Lz4iA3AsIaGGbj7nsypIhs
+BlF83bpovdfq4h/PNegOveB60cJgwpVWXgYVijDmJti01eH7KiRijq7fAxdgHTOpBindsvLTySv
P7GSzux1+ERm3RpDkqefuX3m2H565K+3xssQq2tdA4mkgFR8MC1jW3ntBwbw88w/F/WlqnU8zVWc
qRHU4y2Me0MFC2j6Mxuu3BISTd2UEPEVhOhQTPVG6ihtIE0QHKp2O1cXDr0RlhOz7NLMxh0bk4Z/
guuLXxxtcpv3D+ZcJIbvbgafnBm1FWLln5sQIpzwnMP9sAYnGm3vKt4S1Bw0ssFmhirK0qMXoQ13
43uBju90dvUvi/vtOP4Zc3WOF6LvqxnjCLLrzoIHgIaL7Pmu4IpG/evTQAFAaWN5oqyXoOX1eu4m
gsdDceV8Iz+7bbZxbvrITLoku9WAHBlbaHSjt1W4ZwXIz0Zfrceh9EfYsZOHbIidQ5WAhNMl8KIu
4RAc4e18VHtoGxztkF/OKOlkMpTDmbk9dWWBsfKv718tV8PKmgrdxIehIKHbfmP5maTi5DS++PeX
+C8OlansGtfqFl2w6etk3zkkoU22qSq2MfGQtuwomB7PZAAnN/mLkMvPX4Tsc1J7CoPa/li0B5f6
LTuyzcL6xTttQYaymNy9H/PcKK4XK3q8FsFXWpBWrDx4mzdnpmlFxHlep08CtYCSwBdjjd6tmeSe
4S6H82Jrghzbvs6/e6EVuYCAojwNlliFxyGNybmCwalvexl5NYOF4/E0UzY2P4UdgL9b2IbOHtYA
QMdxVFHPNuqXRf965+MLIQEDbUwXOK51SuOip6E7Gjxde6B3oEtfbNOdmcjNtDv7mn+7WIKFCgvk
NQ7mxcH39WIZwbqzirn8Cu9JkXgeer489u/6qILEXFQm7oGgUXSOJv12SBEUNgBPSubQcVhturK3
4ZLYqq+1D+t2vXO9D+8vxxMX6+sAqzmzxlnDY1591SrsBNR3rZDHS53HFOi0/TtQ7xWjcFmfFAqi
yNDgAAlam7faAZZqO+no+QGQKjhUlwf+xzNzBefZtr5c7JzK6/7foNu/nb/XcVcpd1dou3CH+WHO
76aGhan9qPP790fz7YsCIZ78UAGnAINwNVuT7WTTWJgPyh82vK6iVnSXw2xv0JC78QJ+1+SwuHo/
5Ikb93XM1QTKzq1slZsPLkAx19NGPNgQavfuy0vo3hzFlYHi4847c4idWDXUMiFFFAAB4WIDrsYS
VWrq6MzEW8LbptslonPPLsHvRSEtS8412k7MHHQg0C9ZfGadN9UeqqWe+t566NuDrKFf7CdFcGbm
llF6fZJQSBEAyQ7tB4BHzNXmVn1hZKBRP5Dyg5Viq3XkzDwtq/pNAFQCgeKAKACYcK9PD8nbfHZq
3J7Q66/729Tb8uwoMi/+68sBKJg/46xmBitQwIqAPNgWlIgoHL6flGB/TDC4/xk8zw9MHjbvR317
dWP0XgRdPXqU3xq5j0tNFZ8tdpOzNEoJRFaMK6fG/5UHAjT9U8T/eMXra/7xn/jvH6qaNMvydvWf
/ziyH1o16mf7n8tf+9cfe/2X/nFdPcoPrX58bI/fqvWffPUX8e//ih9/a7+9+o+NbFk73XaPerp7
hBlB+xQEDuHLn/x3f/i3x6d/5X6qHv/+2w/VSQhu3D1mTMnffv1o/8fff0Mv+cXgL//+rx9efSvx
96L/81/t49/++F/7XjH9+OYvPn5r2r//ZpDfHRROfDzzwbdE528x3Bsen34U/A5EuYMKAOSoMGso
Bvz2N6l0myO0+TuqqYuWDG4c1LAW35lGdcuPnN+BRoOyBeS9oWAJ4XT62z+H4OZ5mT/Pzn9jmr7a
buiMozdOkJ+AGYCd/fQ0epF4ZVRXRWPqSOzhZrFIJ/YXXSKubEggwRcEtgjnUKH4ttcbECEXYiZO
ZXS2cHitPXV0744lU1MEf/h2uK8Hx5nRwfYMHtx3YATSRIpg9C48RQsokBKrL/XRCBxOf8w55ynZ
C5KxmsVV2bgdhDWpCHJNNmZGPNydJBceqS5J1xs/TGHbXZhOas4uUiZ9vR8MaekjYPW0iu0Mvfuv
ra71tOlyVkI+sqpFFdpm6aJlKYa0MkNwSec9dEZML/atwu6TfhiGTVPUeRnOmdkDUqsBPI9xC1nF
NS0Y0V+MwanrezO1x/Su4Y0uNl7PNa/DtqWljjjxatC/MUTptXCFCjad22SuDIvcc3tcUxw3iOUF
hRmbg+Ghb8BsB/3MUjHo3c1FlV84dVAFPzudw/kpBH+9Ty8s5ZdB4pER7gS21wxwz7Pcwtk3vanT
HbSChLqS5azg/GDJ2f4ih7wRn52mmcw+nGnrQbk5yxWIG5i8+nGE8CMyb+q1wTHLoZC1yTqW4QIz
h9TbPWmrHEqquXEIYCAdbKvWVPOV4fDp3pENr0Q09MYMpiHNNUCjJh+bnVSeBwIFtMPGMLPqIEtM
08vnO1qZsMiVTm9XYQBnnxz6DTJt0UxwROPEM4x9y13TzaiDBznxmy2byWgB/KA6u9t3nQiMTd4F
jF8aBsvdh2xMP5fM9oawM5x0Dq10EMcum1sjyXzDBl68QnM3oXJs8TqTWU6hUZyrYsPSyqZ7iMeS
dFf2muB9X4t2CrFyjC82z/VV1435z0ExacaCGoF1S3RVpaE10PSDnGbibkRvkSZs5Ww1287smz4c
qsHz477Amg091mGNcjN1v2QTScdwtvRi60i6qQ3bSnVVWEi7u6cOE0bYTc3s7FyqPJJUrAvy0Cs8
v0gsdK+qnVs3k7uravBVDlWn0/HC6QIxxr0aS/9a1pML27O+L9JI1V6pL6TfdyjPENLSLW1oAPp/
7ig3kY2k1RE6CL0dNh430EDKSP9IYTcBNf+Mjn7oe+3S3ikDi0fBoEUf8dov6CHIOil3cylVDLwP
IsHtJ5ex74+63yDHsho02mazvCgzgBp3uho6tpOTAaZkapmiu8r90TFv5yCr+h0plCEuy8Arnbgg
aQP9kMGCjp/nFhWshdWYzXeexUuSKPyydJMCnJLeTJUfyE1QaS53kwiGFDLrPmow0hpGerCKrjN+
SmFy0Gd8G1LUGSZDxE7K8jrq+9RxI8+tucYG7mv3MImplUeq3byMuCHQKJS6c+uNxv64Y9mc0i+l
9vtEplx8qp3Rqzep6TAA6UvPbxPgQ3t2ZQVqTiNBlfmjKulYhVVaUTNychsqmS3aVZ+0W6ZmONpD
1gEdIcs6dnigDIjZen3DL3NpeeZtVTKC9L8dKTmK1GsvGHMlUqIOfEYem6lBy1hXs+h3ZWEN9obk
WWbu69ktpp2vWMGjvg16L/JkYOW7YA5GwKOILOCa6ObQos+GRvmxXUDaI3SCskxvDDIHYtsokfux
sA23AJ7D66246WscQMsL5XNFU6PfttgtD44/lvmuU06ehiqzGhTngfGCAopjGAfT6LgbBk0O4fQG
FF3oqc8kmOJKm9JNgnKc5xhb2bC2XAM2ucknv7U/Ti5E/zac18JK0HDM9QcGKCANRQPVupAEDff2
jWOyIbS8VlnbVhDBLu1CSJi7p3bFPhBUnsXBCXTbDmDCp7xJijRAiQRjUH1DRaz52Jk4piOak0KE
ZT3P2L51KqdN1bWZEWVBHqTXM0kLoMzRtWoTkWXdH2D5p3MCjcfWx9LCfb6dIAhT7TNZCgi6SlPj
e5j23ZDV3MGsWmUFIUhBTB3aBVfdjjf19NFNu4B/8vMhuyoXa64bPYgmiyYKHZCLoXZzFKVrIa4c
s5zKSxxp/X01kk6GygxwWGXUh2wsTuYugC9r4WbuN6Za8sPpBlNug84w/aNXU6LRbcX1GVs1JiAe
ealQ9C4g0/4wzCh6xJmsgxJovHRafOi1bUFJppTouzBLCEhVZh6PqrQlB17gL4cu92b0j2nTF/uu
mObsQLq2PYJu2trffJG5H42xYpAzq+gIWFrbdEXYzrhmIh/wCL1HVqkf89ZRGFL4iMpNM3F7SOqq
SO3diLMXN0FpLPahZs3LDcOqtjdGlVX1VtWmMsOyMkfzOLLG4DHzMvRFyYDr4JLWDD7vlQK3K6JW
NmXP6fRfSm7/X0tbF/Gj//hnSvgma405+45Ekr3MV5e/8ZyuOvbvUCkGHmghElMo/uD98JytOtbv
i7Uk6MUg6wFPs3TZ/5mskt/xE8ijANEBS2bIof0rWUUeC8Uriv+BSLHwj4K/kqwCz/AqdUR9EGkv
RXcclKLFDH4tpo7fbLDl6E24NsW4rY2g3wUZupcJ1YJ9rERJPlv+YO5K+PvKcCp8J5bNiCxSiwxF
6arlfQxACjBAeGIGj2w2gx2vBggaTQPzNqJQyLxm2+UXfZoR+0B8JXcFEvG7yXDQE3dIW9VA7XnK
DkHNrOIJR/0Vk4pBld8R451BWXk0WpOyeHRJt3e4lbLdPI/d1vJnJweRxymELyIgoaQX44IpP48G
t2/6xtEhkkUz7ExrDrm204++bqpwRG/UQzKKA7vD5rhpCXaF1Yl+i7q/nQwz0xtqTug/GFWDtEo6
uNaNOuyFb+bhTHR7zMuxikdN5W3PbHFDMvyg6BjkrlOqNtJzpqgfXKhgV1B+mam0fxiUl5c4cnHZ
5L3LIh04o9ykjnaPEAFhe4vfjh0tdrVtFzvpF2RDXWUdR96OoJ+n6uOUc5VIOA+TqCIzwCB9115x
pVicGwOLRdP0x8keyXEsBrg0WCZyILftEqnrAsrpuGQOvObZhypAhnDBi6rY+8Ew7yYwOUPWVl3c
uozfBk05RUU658nkVxlEjSbvUrjS+N5VLh3Cujfz+9qBCUXERDbe6sIvHok3g1Ret/xinvIx4bKp
bytlZhuZ8TwPbaSYFsSZDIAI52Gqr6xW2C3c1lOkciq3ISRKIeK6GwLfvQhchqQU7eM0gbLqGJuz
DdI9oA5GaDPb/Ok6ZZ1kqXLtkPUeoKahYQqQfJo5b924VK7+nLsur6PAG8V9n1pVvtFAjXeAJFHC
LkWaed1GsRI3qp5Vfw1PuSJBfQTJyAhbwBAly3FLBuEkaGHJm9o2+IVm7Rhq2tsMGaStBI9Q5u6T
FsPEv5S4kqqwBVvvrvOYPMLGorqtNDVvIbsOPzhTuRejNHvgp0UXM1rx65lb82Nf1fORFNr7gJui
/uYXufUdrKXxowx09dO2arDw6vExgzp25E24+kepx5s29fNPYLQ1X4rGgvPcnLN8M7VO497NBqwU
L626R5dYmiTYuSRzID87eRxKo/PcD5ts9Gu+6+kgg40z4QaM8b4Ym6jrURELG0KGyFVOKfZ4XWhQ
T92ypVVIWY6F1JXt9IXL2cs3dSOFBW0e5qXIxXNxN1EKU+I56yiJzEbO7c7Eosy2ZaWQAPikx9uO
wIu1/SZsCS3Mehwe1Uin7Mru5vr2xfH760X+N9mVN3gUtM3ff3v9GgZiHTS/AMp10I8Di+mNnrjd
QEXO0wNSMID7FsruYpz9l1XO3oRZ6gAv3vmyrzgU8jwCcFiG9nuaTmFRDP1tOzn23ftfZL+uKfz6
pMBCH3ABO78hfo42psHuXAKLjT5urpbG48KZH3cCJjDVpvzoXs2fu+PiEdElDAo0aVjfmCFLxLaK
U5CP+JG7ENKk92dBASdH+8Wvhqvq5TAEyhdFIPGrBUcHHjGLtIS1k58F31m3BejLLrT7us/Ymglc
Ve6zz++PzOuq9PPAoOoIKi6YeC4kA19H94XKap9hrmmw7bpmV1ffqxFl4TTxLSCozyFTn3q8f5Y6
38ZbrtMXk54ONC+57lHISSrwu5rjYuPyaFzlRURh2Fwe6bMCZdQezQv3xrzovpdz/McZJMYTXvS9
X2NVcU2zFHQYOhIIwZvw3wJ8mkL5pb+xL2BFaYcFuFJyt9iTwFd9W+8MMN2aaxwh+S2UGy/+DZHK
ZZbf+4VWpVkXRwFU/jAu/vXCzZ8UKDhtmF9B6eOjuD1LMTq1H0BSRhsCVkhL2/b1NLgG1gJoBZiG
GE8CkHmhMLhgjBYlGDdSH4Yd/eP9hbZqPT7NPBwNQYVxHTAPQJF8HRKeu5RD8GMZcjz3QnWop233
WB/7XQ039NB7cp7JnTAlH88q7rwusL+J/Ya+BTdSbQMnGZKtt9V7mL8D4ovVFg24+BL74CTzcTqv
prLODXGQAgAKnBoFCxQsoNUoDwpUjqHDpLJ0hpiqYd+0UO4LUZWJxgqXaCtQwciRW7XTdc2nxHHu
6kzuU++ezpdeMX55fwpOTTqkeJArQ74JajmrX4fgoCEeuE7hID4ZNaSzay95PwI5MdDwL3lqScLI
wV5zySCvzNiiDR7SLsz3ExyJkYHgWDWgiqhvYOAXB6BDjMg1QxVXkYg+yp3a1w/nqf6n1hs6Hcvn
IkF/67A5pqhhlwKDDydPO1JXXqS+pvv+uzOEKRzMbHjvBGBmwG/lrGfMk47Aeje/jL3qeRSuFi1h
iO05iecmHFb3MGi9rv0LVgNn7V4bP/Ql+4TMH3z9rYEa97iztp28bhRM636MOrHcHhvC3InoHLP7
xKLE7Y5NDxI0/COfTugXJ7D0G9s0ag97wZOxM9zbLN2w9lxLa9UFfN5yL9f+6mLRVV/pIFuG/9ht
ujoClxfupn3klpuljftvEORPXGU+Ti1QmpaXIlmDrsuSj8jIcKYZeejc5hAna6LyaD7oz7YZ1V/c
LUnAazoW370sLL6/v/BPrHvEdtCyAJ5/kQh8fbg5AWq4noGvpQ3qOpL+Uc/AbAW4zFp95u5aboLV
2noVaoUtN+fUwksGW2zOqLtzgyyNOqcim2Iqy02BtPmqtHGsvf99p4NCIQ3fBvm3p832YtEEzqxd
ATkg1KZVyMwyYqW5zyFWhn5Ea3n370db8RR+LR4HInmLphee/KssQaBOjxQXwzkcZghfLTwFJGn7
Z8L+OTTfiQQMDacAPHoHPTFir4KZnOQKXTKIpxIpI9cs/6gmIBYt9amdu2Tiwx2V3WOb2Zv3v3JF
VHj+SjD9kPvhTgQraDWTwzQyVPyQhMTVF7JdUEbzPUSFI/E5B+XJu86gpGxH7icN/77gHCT2TeEC
UQPAYqDnAYs0EEVXGUfPGSwP6OTAwA9z6h1kkt5YJXRk7e1G7fUhP1ycc0o6dSi8irk6F9tRO1wY
uIEWl/Ux7rYz7uAuWRgoixr2uTTnxFGHMg98G6DDstR8ll37YtXmbpsGg+U5YQHhVc+jsJRsIk3M
MxN5armCbYVIPiKZ5nr31+gN5n2DOI0eEgHgpTfWW4n2dllCWH3Yeu1XysiFwdrIxr4xUnHuNzhx
/gAF5IEbBZ04ELlXyVUvltYKaGdA9vXXPTDUPZwL5w5+sm4BRTwOVef6YM/2Hn2e2NJG2DtWmPp4
dpHugmp/YzTB9v3lfWqB4XcC4Q1oENSj1vpuFu2EWIizTz7v7b7c7AsPtmYO1PJAm41h5gK/pej9
oCfOKahzLxZPeDBD5GeV4gyjOfeQYnZCJ++SoL6si6QxL1MoO0I95UysU6sLLAfLCgA0895ob0CZ
T3pYy9D5cWSsbDOpLfS4fJL89U/CCgYeCpRuxFt9Em+gUOHlBMPoQ/UG3CmWQV4H53/lWSH6QWdO
+rdJokVcFwx5MC+hLrSetQ7uJ4RNCg6NdJcTEVk2j9//oLfjhgioloKjBUQNOgqvd2UV+C3cj0dr
6fyE9mBEFQ3CvDH+Jx/yIgx5HQaNsDEzcoTJgwHdl3kD6bP3P+TkUOFgCXA5IM93VhEKUc39XA5W
6MMeEOCukBX2/2Ss8ESDMQkeTrCLf/0RpLUmt3U6K+wzHqPOeeWr+YNN6jNjtcLdLVcROMSwsEM5
HdI1bySjZcG7dPIQZ1EThDfChgMOGqJmyH6ZT5UxpOjTNOJbAb3998fRWmb8dUrzKvr6/DTR0e2J
j+jmYSEoNI/QgggnIDX517Ow0FOr78WXuqvVR0ov7fIUsZ7MT3f2BSvi/kMao/z2A/080FcVxPjO
nIUng0JA68kyAKfS6q4VjU1FowWO3BoFvyxNqn6MDH6OO30io8BAwgcY2QSOpTdpWmlwo1OmtsLp
tv/iAUMJL8moQeU9BHogst2t/AzZ8dvpsvlDR/mwb3bn5PZPziVuWnB1IQ8Ji5hl07y4c1FvRx+7
1cuzq92bx2xjPBUVmhu9PZdOvE34cbcvD1poE8HO8s3mGBxDMR+jmhWH0esfaovezcrZphnbp65M
HDZ/PLNSl8N2tVJfhVxlFOOUidGhxYKf8wFjBqq4ALsFVwAWa3573nXmxMJBPKSmACDCsfApoXox
ml4zVapI8YkVLfYYcBSnvAPgs2fg9SsGwdP+t6FtC74qAScZnPHXs9bDmqhMR5z6NYQ8Fg4N5Lhh
i51fe2ayeKtCwych6lBeADo43vj37k3QPJ8Cf6mx+f8nag/J2H/f/fzfuLLFt5e9T/zx59YncX7H
Ix1Ex4VJjCf7Akt7bn1a1u94Z0LeH+1NTJbr4ED51fo0gMbDMwY4PSDRIZoNO4p/9T4NK/gdgsK4
dgEkxPMfW/SvND+R2r7aDtjei08DWNbwT8Cb+wkT+HKzG1lrmKbovwPXnautQgHZCADxqNLmJxp5
nRHnzsDq5lF09ViqLwzdUBTVRcaMn21lynIM7blElyWemIuWUqxH8PcEuIfEhghDZk1C7pvZbtrE
rf3UhY3NIPhH1rmOytyYttxk9W70G+pOG1p3kN54zJQ1O0AN2l5N0pDpxhDw9+EMzP4i6CEbUDYi
ox8crxxSErWIKrKQAz3l2FHB2GR8HebMA3Vm4I7fXZDR9OtvqCSVaPPXU6t30xyQ7FACIzOiVm+m
6fwAU0jDk4BcGVxYkYEk1H5wsp5Wt0LaDT8wUqMVOKXWInpSOY12thMwfmh59s0wbkf4aI5JV1QO
WiCsdMy5DhuX4GAKAUtSYK6X1uBeebOBdij+gNGPMqJqkmKXAfECls+obXrRjP4ErByKAfdeawh7
ZyvfyraalCNNw5H0NdIUTm1RXitmTkZ/QON9qGmUc7hJANGQEUt8k+WUAguoPVhjwJG4Bgn22BJb
Bd0PNvRNeyQOmRoXEMfS7GzgsmZHbW0lCwKHazK3QeQXenJu09oi/M5A327+kvp+m+0cJzOMkDdt
QXeTY/CfWQH1kqNRaoPoUDpu01yqjJMA1GvGLAgT2EVgsxBPG0ttgBZk+YE3DExtXWJyvvDSnMll
VpokD/1GIbLkRWvxcHL6oNsZk3DhND416KjOQBGN1+Xo4P03em3eJqNbAUXn2mMHWEeQN2XoGN30
hbSafvWryv8yMt2jREmDHp4qDdrEAKLlE6rXsPxE39tmFfRd3LHQsRqMrt1lTVPDgdcPjCE2rLr2
oppSwM8I/ASnMEfrnm3GwU+deyntHBStQjjQYFAs8C8Gja8KDZ+DmEdyoxv3E5wOzQT43QoO7aXP
flqy7QzMigWMGEDDNToSHZ3RyxrRwUk4KWQVTkO6kB2zSuKBoJRzn2mPdFELVRpYJM1OqiJ31sUY
Dr7df56Im4NTOI8zu+w6ZruRUdvmsB07D+wE4Budx6GERUroaKOETpbixU9Nh5yCre7OX+12LFRM
dD9ZW8jZz1WiKuKoEmDVLPU59twAlCHAr0Nrp4mEWxz6GobZB0mQokoM0QuPTpFVtgqN3cDPvQFa
6szsrw1dpFPk97mExQaWSXaPFlUBWb5GmN6+T6vSOGDeZn/bFrNo70k+Z/UQads1jG0mlWFcDUUO
fNLc29SYw67zgQ/adHiiKm9Lc2Ar0Yv2mF1eNIIHqbd3gVRyyRXXFss2eT/R7wrzVJdALeD421Gh
BdDAU8AK4MCm2txz7Moplq1SJix1JxtcYnsQdR0yn444FaisQMXr5nTMsPEGMR3TnA7ul8IpTOj+
TcDAhXXHR9rFDUtLdujRg3e2fMxbERKbu/2+dispE2wATUlYy5nlu0EwYocUQF4TJXTAjPo6tGDN
MyWidvXgJFz4zDtkk1kE4BFMABnHHqp2FtiVKhXtXeWy2f8+NMVY8bBv3YrViTcVNq5ylCWEC03A
mukiHvs+MHZ+2g+8iG27Koyf2mC97WOQJ4xUNJpNb0dzUDX8oydxpn/rRm1AzqyZgAUoikoFlzZE
rBwZ1jlPy59s9oCwDgcFfOwPs6tzB3SQYFD0ExvzbN4MNVwLY2PWoq7CoRhc9rPmypyqiBZ6+JFq
r+JRBzoe3fqTHRgHacmC3sBhRNMHR2Nj/iHR5UwfWl1RuK3hVKtDbK2hiplfAP+JTnzlV1/Z6Cmy
IwBi6k9uoXv5c4CvZ4q3tBBafcD5V/SxNk0FWf+Rz4JWSV80LgCDkzTr8mCVAPldcYun84cSN3d/
a3AAm53NQoVxvudU2d6V6msvl8C7SdnTPBZ5NYDf3jSkstIrP08NeTRT7oPSlBneWEZCOx1AtkMF
ePa0qftG/jWiGN4dqDEiS0ABwbE8vPRWbx6PN0MGsNC1awzS+5lbTuPvaKZm+pdcwpc4eAkjWwFq
AC/8NxJHrTONg8uzq4LnEcGp7LZnxL1WD5y3EVYFRCpyb/RZdgX+fBbE9VU9h95j8zF48BbdDvRr
+y3/6n3XTZiKBNMKta+zr9WllvbnG+D5d3AhXruY0DpIfla58thlAS9ddZX9BLspxq6fvGj+3H83
9z3Ifvwgb/OL4IeNElcXDmcVRF4XHRDdXyRYAWED2xAVvTVVYZaCA04ijxzI7YMdcyAZ2gsv7uLi
D+iOg795rqS2qm6+iWitehuim2rDN8rj8qBrPqojBWAiu18sKPKPxecXue/N8yi+hJ6sHNqXYAC7
wY4V8BOwrd7oZyuiOiMou2OzIVM4HZ6V6vkHA9r4TfekY6iS6eKcbeLr8ulzVB8LF10jlIHflCqB
KerNiqijROWUTffKZSHAYSo/07p5/Zr7FWbBvQSL6BhkKF6/snhKe0dX6mjTb6BgxHajY83PQSxO
zNdCVgOgA80M0EPXK6RtbW4WvDrKS73nX0BZho1oAMYy+yLPKh2tV6MDstqyBbDx0VZ+I+5vC1n7
XervK9C60LCJOuGeKQ6tp+YpAvrnC0wBQdYkV5cG+TQF3j439U1RWMeuZPGs+WFIy/37a+/UtwRL
KQFEP8jEr8t5EAI1grnw90QRpEiANQNCHpw5IVflEdRvMWAL+AFPr8UD6s3hIUuo6tn+3nLSh84B
tafre7wJDFjCMRMvAXnt++VlKdjtVI9XYsx373/kegk+xQetygcQCgtk3XOaSR+YEjkP94S4sZum
+FACG9hGgPyJMzP3ZiE+x1rMroA1eGt3PA7O2Avq7QeAAAjQVjZctmIHOljergjOyuaQpYj28lx2
HBT+0XJeEGsgAazryqWUAsppQYIWSGBokEJEzvjGKUqPXhiZLYoL7MpqKdVCRt6B3wYNtLQiP0PT
9FbKbrbH2LVkX0du+n/Zu5IuOXEu+196Tx0QYtpGBEHkPNppe8PxkAbEJAFCEr++b7jq68rEJuiO
dW/TVVII6Wl47w6j5d6CIRQOICbUrrkeI9HLnzbB+414lT6YtipUgIqhZZvDKIR7ELTXoE70deex
25KCZi+xlUyeK44QdiUfacZt70oAl0e+nZ7TmeTKkW4OdDSCHlZBUJ/E2fR+X4mao+nBQPbdJ34B
CNlm/DZsvOSXKTKsbaOdt/vV4f+nav6L4EKxnKvZvDbFOz7m8T//O1fj/gUPKpwcSKtAQQmwCqzO
v3M14E0i2PAv2FUgnQmqGv6nf3HqFIAF/BsOPR8FK4TrP6RK/y9UooFBO1ZokcgFvP3/kqqZV16P
/iS/gI/wUIN9BM6590vEralo+TCgFmd3m7+xT98R8ccrUxWjvLx9813+dI6/zwwhtXSUlUVV3Qf+
nuIejiTU28yQY6IBgo395qi74h0gnAUfwep/ozo+y8j+1tFs7bcCEOkBHdkPzQUEPGEjcvSnH3/a
yFlm/1n575jFJ+4nv4/reIi8ScgGLVDYAx5MFvBM1xyv3AN5bSNgW/J9ALWXfPj+v/Rafr+7/d7x
7O5gjg/B0OsBp8kvPOxCuPs5V0dPachuPuDgZRCZZQeyLsi/9oFnKW+RK3dCFgszCUH+Ap5WVtzF
ZO8Un45qy+v3a2Qv8Q3/3ciPQw1Rh0IBEq5PKKj/Kiy/+ca5RAIgtBgSD42LfMJRBM4Gep0Jq0aG
BVwya4+cebOPmD0ZEHRQwTFGAXpdZVakPua8qKIYqlfyZ6lcA5ZDA7L5qN0+IYQXDAkl6TYbuwp5
tm1hTeduvLo3H4s8oh8czp1LlY/tjXYbvMYd/FfdbagbiYqUpYICCF3mXoamDZ+snqo77tnZHfUz
GyYoKpuqLa9CQa46jVfpRha4NB1qWfePpaITSt+9DMwmKkVnb5BFMxfAFEAGtpcua7Z5FLKbkY5m
gBjEIL8P+NFgGjRTfstgCLrrSBsmRalakN2mFqQmyDsAsV8ob9N60kA8vSFkn4IKcDHIlMZBaJxn
1sjikjVuAQZoxkAr9nLQVOoI7mCj5/be3mM23/WKkXurbiVeuiQNE19y86Jbf4JeFN6madHbOz8b
Ll1XOVcT6CkXhcfqVy800L+yah5X3VA+137lPE04pIqNUzrQOoaObwGqBq4Bl7JAKmnInPGplQpM
kXGIbmzLkxe8ssaDHwjvp5PbzhdhIn0zVaS84Uhn7ZwCclbcjPZO46jdMj3JrXAkkjO530SHNmgD
0MQpv0cWuH60h7K7mdio79KqDD6YsHaubL8OLqAYHsbTGNIt5DDAwkAi4DIbp/YyrUfgFFMr/+oA
MoBStN3CO6aiH5EYbrC4A7BGS2PYA+W9lW483qqvvWUY8OAthW92UenJiWXj+S/U495Pl9Gp2SD/
mIGAPbFKJPg8tI05IVirDJctqLxZvfnU161mIE6G/qPNAvqIwTK573kgviGPLJztmNndN+mB6r/R
lSmB0/Gmsk74OGbNlmagRcZiEvl9QwkLtzUHh2jTuz1YlzbS0K9+d2SME1NP7o6Ukap2Ua6gQO/0
BaCfrgV61D7SafDFBW/0ObOHPCkG6VyMdkOqqymnwr0zmk5YNqpv+M4HPS+75CXJwQcYavFgA936
XINz+wCOcV/vmtRGDTVyJN6JIIfsR+SHLpnMA7Ozg8p2Y00bCGyGMkVtwNIESePSuWgLVl+VRIjg
c8mJW77CjXOY9twWgf7QQqSf7ssgo+CHkAEVaNm3yLZEdhFdOAUBi8oxQf9ZhCBh8hrM96IkY0I5
aLV729L0eURlC1lsCEYWWz7U/rRJ4Tpw0dtSRptstJ07sPhkDC5xBcYRDvergQ/iU4Mc1RV4H/RQ
cg6Cn587Bd/67oAdw59EdKki3UOh187Db9K33K2FOwCEo30b2PlIlG2wzZthCl4Asmo+Uqryj7Xf
SahUDbueM9Bv/eHFhZUqkrN2dc9CWX/18DQogRYSRWyEKq71OAy3KnK4s8+QN9sJCF/GYFmLj4Mz
hWBst233DZKCugTox3S3FR5q+85Pg42nTH7tiqzfdNzj1aaxrfHVdqR162s3+Aj+Nfw/FK++gk+Z
X9MQdJxRTHpb97zcCJVPlxbNoJ47Bt0uDdNmR8IWl+chL7aqr8qDj+xpvtFjDdsjUVsxACrgeDpU
XQXaBIcsw39Nq4Zesiynh8FqSxBWHXiQDBWyv2yUNzzoulsLtOArEOLcazy22gsFXhhQOg1J0iaP
4p5qbL9oCsRNguzcbT0KdjsNOXT/tZzaa3dKi70Cg/UmzAJ6KCRvd16v/FerjqYd3Dq777QbsgtN
QpIgPo8/lk+gTUf6YyftaYsnGPThC9ZUMad2o/ago+lL20d4Z1vP92qxkST14ayYtuYWOuvdjRfw
9oK46An8GAtkCZu/MGlZcTioNEapqHwujVveVpxauzGbmlhOeInbpuXbwhp7ZAFrmaQpJHSVQ5Gt
sWmWIWFO2UXlFJBk7AZ2A2ZUDSywqw6elmwn0pAeABDJn72wqBLHqyCGPllDEiHNCGN0WlyhCJOB
Yx80O9uENLaMZz8po9RlMxDYh4gu/YZUJspNU/NqGL4doxKkJxVFB1Bt1Taq6+i662svMRBK2AUp
8sNuV/rXMmxwInA/rFBOybtdIzLnMQRF9rWgQXsp29rZlUDZ3cMWsn5hzPNvSAALvqkM4YtKHf6d
lGUXgxuMk7bS3r6yK77HZobnoCHmQhvpxw1x9Ncxiqp9rUpQlsHgvaCdra8HJsovyHw7XwfPTZ0N
RZXwK9zUhz2tci+WdgovBtC5rkMu5XM9Zr/KFs1uZKrd9oP2Uf5T9Y9oyv1vGkIaV1lftYkmPI0H
XFkfXMfPb1rDgtcWMNRs00eWeTB+pfY6LKudA4nzrQsY9ycvrEABnnJ7F4kw2Ocgyd8AroLCDXK9
18JNxw1qZ8O1mMoCwoxG4nTPglzg0lQ5+V1TWGBLj1LfsTb3r3NUIoZNi9+8YzhVxCYHnn6XA8gb
bAHNyxPoSuQQRsRNBwEXYGiVB6mGrZDKzp6EJYvuYir6HIo9sHDINzg40uzKT4m+DQft1vDTwk6m
gLVrpvQCZDiSAlfuFVDmG0M8YIOqN2IPrY3umwe3Jb1xwhIqEUOaWyb2scO+2F1G3T1gzFj8cM4a
2Y638Ab/GCE9N+5aD4IYhzrssS57EO5ROWy548Z16AnABqCSge1aVm2p4yIMu2zfZG75zdIjKpVp
5vgfVC1I0Gwt6B7Q77UPWO4Wyggar2xWSrLLRObLi8IJ6/E7CTPjPkVuWF1JF/Hj4uLE46nv7Ttr
8Dy9aYdCX4I+KuKI0vbe8onKYndQ9UUITOZ3MPqmOzzP1A0AJNM1qyKdmEGJ63AQkKiwoBpV0C7a
AIb76nFS3Lu658+BZmSbpdYUTz5giq6ViVtiFcUOVXcX5UWVJqVqxh9eNA5fSV8M5QYFO8g5AOC6
N2TkD+0UglNSeCMqnU4Zw7qB7WgGun7BR5yuvRPtot4R+56ASYtSTLEd+hL6NrYYE6RN/CuiDNlD
TWO86lSe7nsLcie6bbKkbMBCxZ04E/dh1aCyKPMadZkcLr1NYw4kzbGsijz4yGmFbYq3ww8cXv2V
tCaSbcxYi5uywtRQpD/igdNsW3TU3xoBk7/bVtse5B0y5/D/CYPB/K3IhPfScsbgovlRvAN3OMeX
+d8pgyj4C+BHQCNw1YJwGRLe/0kZ+OFf4GTBb/qI/EFF5cgv+Sdj4Hp/eVDv90EsOuqoecd/6sGe
hwyT/1fgA6WASwoBIuMX8OM/nPt/XuynZJjeP8IsFBeODFDwtd8/cEHxBSu40kE8eHkFtvZkzEtO
fL2iB/n+Oftv87O8AAus0ijdwMMXFNjsEhVYD/hJu+u/QEFVgxvlqLTDrWgI8u2bD/+HlMT7zOe/
Pc6KX1GNwwgvSj+uu9Fhd6SyhdlCaw/9upUHAabT3Sx9t1mVpEd2h6ms8SEbwke64cUUggI1kXal
BLbw4X6Zqr55FAeRsDnDlTSWDqc3fmQF4eMA6ShzbSDDAe/nYIIeTm0EfzxrQHMddx7afAyOHSKH
G+jLNpep3NIeslTx6Q7eZ/j/Z2J+45QUk7IH6XpxWJmWfQBs0B3GDZRQ8OzrXBEaUAJ7JFufTnf3
q171b3rh3/5miQwe1H3pQZ8ollmGJC/0JxO31lA3N1FlfZbS12yHvR18DGkC65qU4EdUOKVCUq/A
7ZZGPMvhVJmpx8pTEFcOibd1u/Yn0AYXwh6rndLZ/8mJ9t9hzjJULYJV4Z3hxcb0waesA7jfuHb1
946+mAhbGsJse6hCVvi923lx6RbFqw0Jvuu+p8iEQwKw3VBoyO/PnK7ZTtFaKNkLSBHEVpbikqP9
j8QbIBHkR/V2iqAYIDMJ4UJfjhtSqw/lMO5O97wQyb9KOG8irasU45wI3Ihaa8KDAbYwUMUFAnUN
rrvUwWyrIDpzQlMxH6gBwElBei/rbKu9ukjPG8G8AkiYsZq251bStCbw74c2nKynwKJ2trKnLmxG
9iyb3Ie2tJX2EEAAyiQK72tA1ca8NJuaCbi+KdStcja5K90tfDD7+DPezEjUlrSSxKRJiwpdvVcd
YFGxLup2TE5P+cIZYc+2Bpe2IApxC5CiQZLh0PhtY8dTA0WXmBeD0ivBs9TNLP4FXgtQ4KshTUfK
6RkwufxO8AG8WLwLVgqNS10cP+GbT6VKHToKkOmEWLqIqYOswVUEYZDwsUQ+SJ85IbNdAG8VDswW
D5OuoubCqif7LsILf62CuDTf89BPC2PjC/mJDARqsdDSoJ/9qeXxebM9uxHIEUlDYFj8ZKwwDZB7
6WOcrE21KRzJz/xCsxgHnq6BcBsLEwqFqiKuTKiBxbdNscbj+/NEg+70fqLLyPIEhNwwBQLgz73I
JbPx3uJyuCwtlOXP+lbQYXrfTUCM2zuWhpIvMok3JJrEbW8i98aMXnXWlfA3xlEdQemHyQzBR51a
7rzMV/yh6zurvHLFFNmXEJCNggcD9XD/rMsa3tuzURl8MvD4ggSGtaZKcs84w67RleWuRPqfj0nA
pN93oAsj/IF0QeKg8hxsWiJ9D2BSCa28vkYNfsMk7YqVzv68GwNU8L4zk7HMBiIWbpj1yIM9cpuW
uq4IGfFWz4LCuS29MbAhNzc4+vPpEDqust/vUijSvO+yArARTCS8gwE/z53bNkOi+HtPphz0kqlr
/YeSkSrDPlflwzUYtpx8MlA+9h5Od//nDQLlzPfdm9TH9be00qQOLAmQeUW2yg/47nTrCzdF6G69
bx4ZJo0kuYgS18Zg4slJxyEOM0Atk6w3MnsBxVDVB4jENt6txguuQdoL8h2fjomUNQDM0hhnO0jY
sGOxoaAJh5WYi7Rz9Mq1VmJlg1pYoeFs/6g6aPoazYKEuoVKMvhSxx0SCo8W5MMSXady5d2yMIxw
toFIp4O4OcsgJWRPoHOFwrpPx+ofVbzF6+hS67ObgXCzhllWECVepWxARJE0AuK36Myai85CbB0F
kd+epyiWGI9AyimBczd0fmkwEPJRcGC6Dw1SzlBlmnyeQVRz6tf8UhZ29jkXx1UQGy5J5yd+mNZy
M4HNwTdTmYnX0WBr3Jxe5Eu9HL/om4vCRKdSSB+PAyTUoQY81PkOqGXYFDj8vGsbgO7vu/DTyEay
Sk9IaGZDQgp/3FXcC/anB7A09bM9wHfsHOxbMSWMFPUWTEm2A+J5zTJxqfXZFoBXVBs6BUKB9AK1
4tx5aTLarcTeUuOz0HZ8OAjpKpuSIrCmBzU2xEW1AEWX89qfm/vmTA7c7cyUAMUfXVi2K/Z4D9CV
K8HCrwcw5d3KcfkI7gQg9cmQErqlNU4zQM7TlXW5tPnOdQnCBlyNMcC8OpA7dZU8uJa+qevsE3h3
Tzq0Eqv09wHXW4K67umltBDkwSzImW110JDuMdmcfbYtiNRlEqJ+FYWyYgp2wTYaqpWuFsIuOP79
Tdg1KfRUJ8dSibK8Vzxvy3FPB4gJJ4MK/JVPuDRBx7+/6cMdgxFMmFQlLgL8EQ4hLHZoW668MI7T
/Iejf85HHxpsfmryVeKAiRAjAL9YZXmtOEXNiKafINUrN1HKVhbb0tTMotwZ6ioNJyaTHiSTTQuW
xy6bCMqyst6lLWimUCtbGdjSZ5uFPE78FABTd0hEy2Bc2IEZsA1yXea706tsaepnUe+lWV9aE/JP
gCHzywGKApuxbivwBMpm5Sa4MIS5/BISt9boSDbsOwkp5afUycrsmsumej1rCP4s9EunGEU2Eh0D
6jhtYSbxHAQcWshQkjhv7fqzA91jVglz3nSMRZUjQdtDzgc8qjUM/8KlZ24v43IGHXUWjjFvLGiy
N/lm7KM70FguB+6tAeeXJmEW4iWfOsvq/X+GQIk4Ft6gn3l6CpZaP/79bXB7IfSac2eMIxXZG3Js
vT//A82O7NIeeQpPRvz2CYLlHjf3GfdvZVhK6KeQNVWhpTHMgjoHSLK1iY0cDgV6zoWWZkqt6bzD
z5+FcanrKoQtwBijQFnHELg1R4H1/PL051/Yj/xZEOsBGS+gcfDTSXegUfekBwrZajrtR05f+sAu
V+Z5oaNflhVv5rnOOWkgKiJjVCoS1du3rBT3nmbfctc9+JD0PT2epeMWcsjv1lM/ddD4z5WMs8LZ
u6m+DkHPtCoIdpUWPBoggz7Sh7rwgEOgZw5tFuNwGgCPLIequpYG9weWhIymm14XX2npPIFCd94N
0Zsd6+CUaYZLuoyZD6SQz4pqIzsSrIxiYTv3ZmEeuMwCjzkaYpAU/T2oXNCzmfrgDnthtbLYFuLk
Ny0FSUkDGhJkkhyY3YDCWZfVdtJ5sGZYvbTIZuFOhI5qybMxAaiSP8JjAKyeOsRc0MmBpVjk3dTA
0CWnl9rSaGZR7xQp6eADAWvEtK8uI9ZDxb8EIvF060vTMQt7mE1wN4P3SDJE7pfe0le6P1olhNbu
vPbngQ99+NoYwG4KWBdh1/3sptlDyeuH080vnExzt7qoAMvXaYIhQekT2EaV2ZuxzR/HMLuMSuae
t2bpLNibsre6KJQy6QrvBlCKFvqH493g65fTo1iYBMgLvNtMUMlWvMcdPSZdATZo+lQY54V4qyIj
x4/9h7vnXNArLMBjxBXBJPBQsROY2XSQ2i7BYnZaoNhbViRB2sGeuRuA3y0AiqKyWxNIWpqhWbyP
mSfzEi0nFa6HtwbSBLtaRQTAKECCeFjJlRfCUj/H8Hmz8UsBg4YqbWVCC3ZX1iV0IAnGyom/gY/C
z9MTtdTJLPBhPyGCsehkokbON0433dU1LzYB4fdgzZx3Es8JVREIwAW36iGBR8urL73iEhtOcH96
BEtLbRbvBHjQDuhi7CajunX67M6dxisu9eN5zc/CHaIGEUvzUiY2CHsb0rZxqtovlQjP+/lzNVwK
kI8qXLQPvYD7skn3irWXDqErJ8fC/B5NE94uolalaTa4GYxLfLADbBjjyVDjpXmUMbABfj/9kRaO
j7mskeNAKAGu2hZui+PVUFMgatsPaeAAwiVuJRErd5SFqXaPg3wTEVaOJ0cHIGhSSlzoUviRuP0+
rfP49CgWzqW5/iPlCrL/KHLE7TQeIHt+Rb2VWVj64bNQ5tDu8luOx6vrDBe8bw81rgsTlSu00qUf
Pgviohp0LiV+OGmfbCCTdfR63heZndRVxGB3UmJenTb8SlJxW0bB4bymZ2ErxVhqo/whMT1znicz
wMFauv3udOtLC3IWtZDRocyuoiFx0rsypwkUlq9CAmFJ234g/ZrG7UIvc7HFjMCUB4hhK8Z+/DA5
UHyx/a+iB+4fOERwOdfUHRfmd87ZwqoXorJxJ/AmxSEnosWWjhABPP2tZkLJ/wGKkF98yjdhFfZj
MFBvtGK9DxN9kX+ikI/MN9mXbtiYuxEija21qx66D2m7W8u0LUTEL/3oN31CfENQkZshyUV2M9jF
Fw+Y3E1rpd9OD2qp/ePf37SvUEc0pkkhMZ7zQ4Eaxy612GORh2Zly1vqYBbSnZQ2yqvoIKyggcWb
b4Bt3IAReN6x8Bv6jnrGFmHUx13t3mtSfoOb1E0feCvNL62oWWA7qgCNVDvAjiuX3vqtB8F/oE1X
om/h0JnLTOQ9HSvcwK3YnSSUtaX8FkztNmqsD07h/iMXtljxWZqAWYhDM4WqEgDqBNY8qthC6wSc
Ci/spmrHRQsdn7MW0hxux1VNU1THhiSj/KulxhfltZ/stFq57i+MYg6ug3Oz3fkuPlVD4dMDdgxs
WCpcx+HmMazMxlIXs7t4l48Bsv8aLwqSX3dT8IUV6iZtwg+nP9DCUvol5PAm0hhcVWiQg1NnhHsD
08UiLmhYJKcbX/rtx7+/aVxmHfCtcsRjyzM7ancAc4dxpaYVHN7Sbz/+/U3znWc1JnPrIx8Qajak
c79E2lnT1Fz67bNT2eQOQ+Jp6BMK8HZeuZetau/EWK+E8EKQzYm1BGVOIIatDgj09DGHz2LF7Gew
GMVWpGKKT3//pU5mp3TrqQZSFehEwOhzm0b8EIbZZ7+tf1hNuT/dx4ya/D/nz6+M1JtZkJz0sOxR
XeI7bVLDE2sD6RqzobX3AyzDazGm0Q5OmBcozpRblefQ8rH5E7UGkcCqcO2RsjBdc6ycslzsuFRi
unJy1w/eo0WD5z5yP54e5VLzs4v4oNw+537bJ6nlJhnxbjTnF1CTW7kaL1xF5si4MQ1Ln0FILFFD
EQdEu9sx7R8yt5MbEhY3vdet7CYLITNHyBVQD+s7XfYQ0OLbkppbsD3OuyXPVVGU1ZEKuJUuyesR
3rFd4LMb4cOCFJxUJAjPm4dZyHtQ62tKmFslygz3FjbZKqcvFi+fTze/9HlmQa8BhAX/Lu2wo4wQ
VTX2sAVO1d2dbn1pEc2O7YzkHu4ypEsq6rwoxh6B3o+pxVfW6NKPn0V7ruF62Nl5n3ikoHC6Ktto
2GYoIZcrv39hO/klI/km0ilcQEP4wHbJpK2HoibPkPm61w24WI1c2bH+/ImgqPB+S68KTyAjgC76
dLyBj+8NqMyHoVgrrC01PwvjKjSwGBtNl3Ru8B0idrjzh2R4cDIQNc+ZY7gxvR8ACUbbGwssUKlM
v4Hb6FUmwN0E5n/l5bU0hOPkvJmEWqfWoPscQ6AZDEB9cpfm9l3erRn9LLV//Pub9oejihmFVl6C
DfVqNOSqzOH/mZKz1hDsrd83HymYvzGRdUlTFh+BNn8UHX/yx+yOi7W6xJ+XqTMHtaHID9YhDOUS
G7VA6DPi2S6udVhfqy6Mz5vlWSQj7TqkPujdSe+HL37mXxuU/qtSfDqv+Vkkp5rWZcYZjlR8KxCR
M7XJPHAvJe3P2kedaHb9hraUsFgbiaSE0Z7W00NHygf44X44PYA/b0XOHJVm23gcNp4tkjCsoCKQ
MxDhLd3WT6eb/3VL+j2BDOX+96uIsYhNIzQck1LwD1NQ30Pg8qaw+m+usCB83PofYF8kt41wvQ0r
A7lBxgZS+IKdOb5ZlI9gyKZ16IpkijoCLj69HSEasfJmWfp4swiXVhO2nm5FknkwcwTR04Xmy2sY
jeXKSb3UwSzEj4aHEarmIjG8H3jiQOYUQnuQyjyviANrlPfTA/yIQTBUPKl89gUqt3dw0L1Mg+K8
8JiDC0YkzHQFLdvEk2nSR9Vl0EbJFK5p9C19nuPf3+yAppQy7OqUQw81s2H9qQMuNzIKVLcywQsb
1BxQ50Bpk6rI4glL1Q/kXa+hZdtDDoPd2qDF7k/HyHEy/xQisy0KRuk6tCGHl7hl98ErjLcBJb7b
Qj78vCe8M9cgGyogT3u3QVpuAiF9nLS5dCZSfi2NbtZwJEujmO1TuujA0Nf4VC3MkjaD3+0gXfGo
K+cssJAzh9hVpFW1FUiedE3ID6a3+72q2jW1toWVNIfYje7oGl6p40R704vdplBPhrX3GrZgqfnZ
LuTijPCIwRRHTSr6fSChUbzx0tZfewMvLNQ5oA613bJt4ACWhEHDEGlD0nXhh7Zpvnpglu/OWqhz
KB10XQlA9h2WEYXXVtY/5MP0EoV9crr5pY90/PubaM5So9yqykQSNNGXpoXNR07pWiF2qfHZe0HU
BkLRsubgPFjdF8t3CFzM6/Fw3k+fhTB0vnIGt882SUHnRj7a3nWV78fnNT67Y3TGAmKkQuNhOwyb
rPEu4OayFlXH6/ofNp9gFrZHUWOPh6RNILRcWB+yYHIg9cPaLnUffVu63ZWVQ+BoC83J0Nz3QRrw
C5jL+xxqHtDSuZCClA48hqJUmQQsJVftlDKs+6pDHwruDbL1OObLoWEX0H/PustMg96XWBPLPcgh
lqgbQ+LWH79ASagsniL4JA8H3+uDEOrvvm32SkdwDfahnNR81gGl6f1AfYt9szO/lD+qJoCfNi8H
Ud9CQgmuzV3BAnM1uEOjYsVhFb3jcFP2HiNdEwPAcirg9de4Rh6QRJ6yg4rGugGtgfv2hWpSFl20
gRulj1LrHFpGIrWhEU+lGzbnTeccMghNdIlfjjMRXt2QU1ANkqlwHz29VhZ24TnezhsB9HFqxhPw
l/QmtaJyozX7AQb7yoJZ6uD49zdB2tmZ65eoQyK1wuBgik0AhkJffNY9nzeA2SbAwIAemwCaUAx6
ZUAeW9UedMDi0EIC6bxg9WdbQe4XtmyI3ycByjwXE2zu8frr6OPpARy39D8ElD/bCro6G8eRj4hW
3bEtgLsw4w6RJxS6IxfGLcS1dOyVZNTSZMx2BtEUA0hBET4WWNsbrxQfu6MJmknlymCWOpjtDnbR
QUwh5G3SDQJq5ZHxoMYDcPBn5EfKM28Oc+Cd0xRQ13GxZv2s9nScWwV/5TLXPwILQ9qdnpaF/X+O
uoN+loLm2IBpodVPYKcvPQtiUKfbXjh8vdnpzqXqRmGCFi/l1n9ueC0/lZPV/qipUZ9N67Y/T/ez
sLTm8LrRE5M7SlRXKxFNEBjOigDVQyiwwHVtcmE6VFie2WjEy9fTHS59tFmwKw7TdFtnOPDD9ouE
jFxSFMWZZ+Yca8cDlbIpw7HmwuRjG0nHx8mp7PMuE3MVY2WDjO8VyHg1bVVd5mFTXg1lb38878PM
grxnTVambYt3TSODy7xx7S945JqVsF767LOwhsKPmOoelzkYEVUXsgkZ6unDGgRxabXOYpq4lYyK
45MvrMNLCCLf4hr0xS3MRznUa8W8hRHMwXVO52ip8ThOLNO4rzkIBa8TRBmHlYBban72aoVce8Ny
VuLd5wejdVFGUBW2U6W8FZzHAkYXyizvTzmQodPUr8ImAWJrKO+LBorY2zRoCN+pvrWes76+tcJg
JHt4m/jFZeibzlzCcsNrV9bAws47xxNB9xKX97rDLzDtdJ3Zjt5NQ8SeaZiv+R0udTEbZM9o09LG
qROcWbfBCDcZnyS5XMuvLkzSHESUaVR5/K5tkohZ9OCmeXGoOD/zLTLHEKnSL8KxdOuEtn2RGNjl
PreMjoc8kM15QjYwIHi/CmikQYBu7BoXhYYBDhIeUoc8CTN9OGsXmXtndrzJsjQq8IVoriCQFdk7
xCK5P6v1OXSzg3mELRlu9sqIPNxaNUMWGs4cvNqf18HsdPBtWEkRgWMvdTtWX5cQaESaTYthraC+
sILo7PtPtuxA5idN4rpOgYusYooiSUjHaHN6BAsRQGc3Qb+fEGEEHfQZdHaH8pBP8gWUnu+nm1/6
/bNTohpqM0RyahLeNbBBytyf0+Ct/falxmeHRCYmB2LyAeSIodgJ9dZLQvqVO/7CCUFnJwS0RO1M
QeMomRSg0ZDjSJqcPPh5dmNl5My1PysfDXnVZQ6ImAl8WF3IZowK8jJds3JALEysO/vykSrNqByc
/szNQSI+qoRPF/nAYAujKqsNfp41wUdpsLePIQgmpbAeyBBiMO/iG91ABXBbWnbU7k53sDSO32ai
6MUYFXVCKvlYtc5ODvZj5qTx6eZnJgn/QQQ4c2Ad5FGGENqDuMdU/S60ogPU+O8FrWM7b7ei1fvW
ozfGTX/ardiAT7zS78Kw5ji7hoWhVQJLGcNqzjm45ZDtR2PxpyaHieTpoS11MTvcqqJxpE36Kilk
yvfQ4K0SXsOPcyi88LzJmUPr+GTVdlo3VTJO1fdWVFcE7ph4fE0ryf+lIRz//uapLQ20naTBD8el
P8y3YKLDTynwujvYJLXjeVsgOW4vbzqBNFKaQhGnSqYu+OZV5UWb50+cmZWb1MIuNYfX0RFecR4o
pSBGtynbdMLNnwM5rCEZjrP5h8c2mcV5QfqmydPjFLgMTheSi0uTD5+Yctu4gkXgJm1qurKiFnbF
OdiuJUzqqcNQcLuFGZANx5q6A2XPgTIWhH7WHpNLX2wW8pE/BcbrceV31OCYXSGBfd3ArUX0K3SH
hWU1B9qFo0o5rs8YR+6bnVO69K7npNtOECI4b9bnYDvjF8jVK1jmZU6m20sG79pbKMFDe/x0cP/a
YP8w73Mlu6OMovZ9iWUFlkMNPqmwPaiSQPsRRBXHG/e55m2/Q/3dLhPWpSF4VUcPuRfHA/uNVxCu
hZuY9RhkOkSxyAAZOMRBHlnVJ94SR+3/m7NzW3IU17b2ExEBSOJwC7bTdp7PWXVDVFZlIUAIIRCS
ePp/5I74d3R7tysj6m5Fr26TNjrOOcb4QNID98+w1v0EyYFeLqqdj77hCxx7xhb5mnMkMod9Q9cn
HsGqdK8rvvpbHkIQe9MqHgCN0Ad8uiYD0XlJ4mpYvjhWnHmBpwKqsMrTOlZjt50c6ZKNF27Ofk9U
rfO+sfB8ffEST1DV/39zCE+9SwyeBq6JpIipyD5iYdkvJIuYo6mq/GGYljdi228GWf2JXv2F44vZ
j3LuHjpI2bem52Hh/DAgz98spSD0HgilGDRMJKr/eRCc+RlO9ZBsBW/0092/rSv045a8y69s0vZ7
S8P29e8ecbIC86Aly4r07ou5ZS9ThUT+eLzvAv/FMD73DU7WXtzpfR8ktrsg66QKEdPDuM5v+fjV
HfLM6vg/OsB/rO1IJerrdXIdqjZSxLBRIe16m4PPqTdrPwbrMYV1PTsghbn9S9HIqVgyGnOA6BfW
obgdJEABWbGrx34HXEtTzHCKfbE1nlmLTxMDOSqcEdGkuwDmtUFkaoB1OPbHT4JjYqevur/n3s/J
UgyeQmM6bbqLRJjmEdJ9epvx2v1wbRR8UYs+80VOc/2g5ajNkiCdp0amcbczzEVQ4cHQ0PSg3pbZ
8mWL6lxN41S5WHPUlSotuouw/11lb5Bxb+eV/FYt2TitDl2UbaFRupn1VwW+z6P8fyzSpwrGwAG/
mEogCFYZ7HnEN8gKKsI5LNcROM2o38ZiRPD3X76tU1VjSqouWwWCvRHck84H8N/ZbshySCWSehHh
FyPvzJgIT+Ysw2cnDVJkNm4w6soNDUVM+CDvBG4Amz+vOmdOAOHJrRRpb2PTeDTJ0pTNuwRgXkTZ
h18VNc59+smRaWlQ0CUm4hcJuJ473fimbEX9++/+9JMLUZioSIhUVJtoaY6gaxZ0SL744c/93SeT
8TNRFchhfPS6Uli6cGOIxr/aSUAz+/cZ2CPpsJmQgrvpGnBk+LzPxzvd/tVuHZ7m+UHn+cmGQ9Ko
au14hH+y3bkmeKhFu/vzb/7fIzI81TFWLEWmLQnyjTMIQ86kAlw2CNlWBPzjz084s3SEp+l9SAjW
FUNMz4WU+iNuxjf4J28Q+XCvHdlVQXLrFr4UcBl99OqrcfrfKyNAXv9+KXWS1sESm+ZC+FjslqFy
x2jE6jiROirRKMq+WIH/e5UCA+nfzwm8Q4ur1w2SSMmlJvS6WqorS+yWEQI3u7rCuFsLUBm+KE38
9zgGYfHfz3NtOJqJDPkG1Y7A7hD5D3OQl9m6+fPLOvf5J/ObQ0o8CipztLqTq3phO8/Gb3/30Sez
23Pn6r7GiUvMBk5/I7GUC/bw5w8/9x5O5vcCB8cK6kq16VX6Utm0DJa3bPreo5ZCZPyweFM2AIT8
+WFnfqRT1eOKNK1pmVWD2mgdbmbuze9Ky/wrXeCZKXkqeswhR6dpx/JNRoc1LmYwxHfBEP02S7UG
f/kVPg99/zzcJbKS6UhyeOLXwnX30fBVP/aMZjM8jeCjyQoZKowgF5EPyHLZd21PfqSJgwwECgl9
5J5BdQy8wYAo4tWF+b2d9TBuUxiH5x98tZpezDg56y96Iefe1slS4ABnQnrN/Hmd1ODLdAsgPLs2
FSr4uzmZfT74H7+lbJoZ4E6ebkB4D9gx66R3O6S8w0X/5/H23ydxxJj/+wFAdZkVIHWzNQMCO7tq
uQOF/Kar9AcL7c6Apv7n55xZNLOTyY8jIyOK9HiOagEMgtCga2ug5E2w72n6hXD+3ENOlgGVLnSq
ZjxkMbYrgj66idfm4NfoNY+mn3/3RU5WA5DBkB5jYFZo43Un5Xo31csbAIgfKPa8//kRZ0bVqaBw
6LIMcJFqBtGH90UWBEjccTT8Ylc+9+knLco6811IA4KwGhiIi6HT9Y1Iyfzy57/9zAJzGtlHUQoE
S2ect3M4yaJJKqjO5jwqeUa/smmd+wKfb/8fcwIgn2hA73zeVkhleFaNRuJYEq7pF2euz9/h/14O
ANf498evjNtxNguCoDUGqJmQnh+y67jJ9lLRvayzV55+ZW4891U+//k/vgrs6WQlQDlumzzqdyyU
skT9+av8xDNz+zSej9iYrKIDLWYc6i2L2A0lkILn0/jbADojW//rz+/83HNO5raxIwLtUj9tq0g8
NEl916f8Uqjxlk7+8dOw9MXGcu45J9ObdQZ8tRFvxkbRrUaLGy3iB2GDrkhltfHNV+Klc2/lZIoH
q+rHShDkYMFrtcnhNyyxyH+VCXdmhpyq7FZYY6pm0dM2VfF7I+g9ojh+D6r+4tR45o8/1c3znvfD
oKjZspynRRCDrxWt1bD986s+s8KeyuZF1EFVOeB6NlTmkxumjUdOLEDc/c4nsdA7QM2B3fvzw868
71PJYLWQikbgk20BlPgJusA16plvS8xqVB+yg3JfOTHOfamTGa94lc5zgucEwN4VI7M3TjlTdjzb
Z5D6/fnLnHvIyVTvWiws2RrrbaacLuZ2wQalx6XI5vhu6qsvGqTnBtfJdp4ji2LuGdPbpTPLrudZ
XDRBKq5qH9m/m4WnMkLfkyRZtdXbCLWAAhaEnyttr/qa39pkeY/G4av0vnOv/2S6r7yn64By8hY8
uLHoAnXsO2Ala1bfprP4Lcfliwv8uVdzMt9l6tM5zSoFZOQngJ2yumhXJQudLLrQLvxi7pyZmadq
wopSoaM2wWPmkQNQ20Xo07TmiwPWCQH8f4vipzpCE/m1MrpG5QSq4bRDN9aTXVcPtkSA8ZW1cLV3
gXtl1B1gt77JGzruENCqi2hku5m58O/Gx6nmsCJ4lIEufMvH+XdCsgZxe+qxHqNrhQhDsEOf/zyh
zv2cn2/zH3snWipoXPg839GAFfkS/ByEfPrzR585Apzm+XVRHFUdGdPdmJi+pKOVRW5ZBUJiby6X
tTYv0ITHF11f8d2fn3juy3z+8398mUhAi7kiZW+3Vk6wcoqiebhMIiGzLxaGcw84WRjUlBncVVS+
y3i2HaaxEOFfHijZyfaPqL1x9jE+eonji7WZN3k6bf7uZzlZAgCvaSqejvhZPiPJshrmo3406Rcj
9cxiyU7mPeKBYBPxA904+AGY7K6kVndhkn4xI8/85KdSw5BBhkT6nm6QH7JzLL6lsrn/8+9yZsU6
VQFKFY2tMEOKnoJs38QITqVdoxUK5Wg8UgSKPP7dc07mWBN0ima2Sna9CqY9bL1efsQG3pd93a+W
X884WXx5uU/+ZyX8j6M3/XxR/5gFKXjTcmlHseWTs9KVkWhErLYDgzUJBFvBIowCPsL8VnINeggt
SLd6nNJDRasYSrJ5BFVjECrh/U5Fddshj3Wspmg/iSYZvwNZDWkmLtHtJ6ZR11ZbuDIaEl3mHLyq
m2WqbJQcHHIfRqi6GMC4zxT2nOFpiKR2xRKDnoS8ohC5pKTtw1GVSzSPDhzTVUVpvfEjIMPlTPMB
B/mqGYLCpVl7JB2ZS+gB1DNLAcgSYtXf9LDS38AVwOGdrmOQXiKhu6+KFlfJtQB9NhqOiCPjR2WT
8NrLfIYV1TcOl6o+74PpQrKKNt9tFqngKGVLa1Okg26OkB8mF1ZScWFCrm/jyaON1jXQ3q8Z7wCt
6AkSa4fU9ztUT00NjratdywAkbyhzUHwfH3jMAK8ykiXmat3IpGHIdPscwjnpBQN+JybqiJ9mbRh
VmQmLEVCtyTOmwOCr5aLTE7xDrLUTafYL6X9FYfHpoxSd03suGMDLAfVYi/8Ii7GOB834aKjssnS
cgpb9OK8eOBJXOrxVzxdtoMdi8FNJUV4Mhhwl0iGBRVhl49go47i6PwDkm1KGbVwk1z2A3Y0JFJz
wLgNAi3tgJ3BILq7+05XcdHF4QRstCmm6b3Gmt5r/FfjfKvp+p6YX1PU/gLO4Z0E77BNXa9jfOMy
8Jk7WXob7maB3wrBYQaaJPV9WX7hxpa4Bxs/aq+PyFMqtG4OTYxfTOki8c9TrjZ8na6y5cXW/Aa/
+TVMIwfm+nfdTazoJ2zN2jcFa9Y7uFfG4lM2X84QbDgxNA/Q+SLhq0qGvcthRHaABt9E80zLjFTD
DY/rCgjtlogi6YQ+UMWI32BswsNctzj1ocinZw+eajqpjQep+gY/bVhY7Cr4DuhLDgP9SXx8mKR7
bFuTFNqyY6/FVeVpmbbkZuFiB4rwdVwt3/RSP7d8+SAJAyMZEHB47jo4Wi1srQF/jX39ZObpjq0Y
cuNIigxNqK0U/H1Y2Y9IBq80p+/Tml+LtCkHby9N6DY8iJ8tSZD93PsyDHm4TUf+liEwB5boTRfP
N6LpMC5Afw1sOxUgr21pM24q89hnNc5nu1oh92lh8LZ7sg+b6aXLo0fSkA1VOgWJVT2QFUG24Miz
+DVK0h1YDlvXsisZp2jU0Px5seI6D8VDDSSJb92VSLMtUwsoG+Mm6DsU9A8kyXdBFN0I3iskbE83
E+KHwMzd1Dw8DGG7R6DFJ9h4byN3gbSSy5rLYmyjy7Geb2EUqoGWHraG1weAFMuma75huhWrqG7r
2r9W4bQBR69co2+5z++6xe2CJC2gpys99lMsgxySN4n/3eb5jcJHK2uLSN7SYdjPKzCJndpCw3xn
pmBnEnVTY0g1Sm4B/dlagCqiKW832ojbutF7Iz7S5Cfo6i+wSV1IgKZxrd4mHTvG1VQmmr7GDceN
kRekP6i8eYyz+BAq0G5qXFsARbiIqW438PpdxSTcdeAJFWODd5ppK64myzhI2dm7j9pdtgx3xMCz
pxbyjqhsFLGy91ipm/WTpeGWYx3JK583Ow1AQdEDu/25YjwBxHUn7bqvq/ixdxBrcA8bH9ydOC7H
eb2lYXqH3QiZMJaRYiBM7RLwn/cpB0k0T+DVUFMPGIFYMSjMZsHddOOSpSnqGflyJqD029pV8hHI
uFwVcnZrtTUmlk+mRT+ngJQmvZvjjD62zuVZkVppHmXUeFDXB7z+TotybmCz9tUv5rUuJeJGkhL/
rhkel94HdzQyyE1uxgH66TaIMK/7cII7nmddetFQwl9pD5xIGTNAlAvFRToWCcOP85JbsE4LmBKQ
I960NO3hqAeYvcjIbJ7ossiXPq+RcRtRLKmbFXFqQ7Fw1W+TKWwE0BR6nS81ivx3AEEHZOsr6ImO
bEjEjwxN57csRRVr0JrcUDoH17EbaFlZgSPKMrpa7iZndLDtoxyCGbZG3UUfsPkHCaDlTT1tviHG
Nwb1ntfD2yC5+XT905Ivq7yqbJOVvu/lgcf4xE3sRCgPRIyGbfoKCaeHpPVLfqX6Kuo+koBN5iFq
e/ro6hwCjFgEghSzCtSPyXH3o6pi+ZJ1c4hlQtGDQ1/yGoF+3m0Vdv0PL9QSbcZJ5dfwtL11fR5c
zikggNt5Ghmm2BLkZiOmDA5MaLHIkUYD21WzkXrXijnHWm7ilybO2m9rxQdMGyDqxeM8TcNhTqPm
Ua8s/FnXCKAA8Yk7crX0+fi77icSboGEMt/gBHMfTd/qTWXrbrMKSQ46SOhN17j4F4kXcK95RYZ9
HYX+psFb/N5Br4PYuFnfLOCI/qxCO9O7VYr8YsLGdNfTZHxAZod89P047qnJNeYgTTJZzkOCGlrl
dLivBpcdgASPgFTvs9cGH4VZmmqcG+i0Pk/QNbTHLE7Sw9iOgFTz4LuO6CS3nSNN8jDkuvn2iViL
ixB1x59zEJvdZPIpPswTeA63BknDbiMWbMSjpwPmF80lNiZPxW3ihmkbgGJ2zy2zb30WuWc6henT
MEf9ERV2tmuktBdq5s0OCdzxPmepv8GCufxIlkBPQFHYdtPNc7anNf4m76Ff+wQil3meBffMwxLg
kxaC3hS/ItaPIPAltrnlWbtItpuh9WxBqyXNydXKl56V6Uq73zaM+jvWTh7Z6Au/lNambymp+zLg
QGFDZklKyyKJp4zYwXDD4hlooR1BWtYHW5HWzEvEkadI4rDjqPVNk9HIlavUWHq9E0Q9ICXEBSXc
c+O7cUsG8DfOjtmbznP6Kpoq5NcjYMU1DLpgu71L5FI3G0AQo7TMwjpaDp1rYrZ1EgecqnArwCJ7
B2+z365waQXFujh1x6D/nYrIpW7yZcKQFLZDTDq6mbwL67pIFbfVb4GBaoMiFKsYa+ROpmYxW98r
lPwOgtrZ6K2KkcbSCwv1Uc6xQNw1iBzryy7p8l2CHJ5ySJztNWDuPpiWclQBNwWlLI5x4JXkoWnb
+Lsg9SNDSlA512NQ4UI3Vo/gWi1LwUiVYO2zaf/kXFxLHACzuh4PdQWF7ppwhgNMFTTRNmV+DsoQ
R2xxSSTRamOwCj5IXVfNlW07VuZuBSO99075EojhMPiBA4/x12Ff5/FFnrE0bgEj55JeZanNzYcx
oCY+2i6A+chG05wfZWwjTSHdQYTyWi5xnzeXjTBdej9QQHuHAsxzM13ZJfbXWGMyv4ubNhJb2/RB
fhyNZcEGdEkSPtiRWySZ4cf+plCqy3BGjJcQqLWZPAMc0C5l3RGL6rno2x+1+xQL2jTO8gvaj3Io
GmRmrUUoY/kadjhabByvwJbuhVvZZqI4MPYhDvKQZ8omv8mRWec3slJsvW41eFt3S0ud2VIPKPY2
w2B0+M1d7bZdn/l0wy3R3V5WyPjd+EE2H7BgmXav+qgdX/FuPLJjwJM0JWl4aMoKE34pw9EiSK0O
JxywIkgDoaMFeLJDD3FJqh3svulUwro8kEsaz5nYS5iuwIsHvo/egO2YvotJYvFRvuXDVqok6ItF
wYa+s3ZZGPQiXTf/GOMpVGFRWxLlgOWwRPxs9IhkI9BUei8f4cge/DU8Y1NWjvEQUJABeZQfGji1
9VO3AopefmaPyncTyVEf6i5eb2A3qlG5olX3FGaN4g+5gu3jLrRyBditMo7NdDNh9EbHetQt+dVB
3MMv22Qk/kIl/RLsQ+Ksf24pofE3SJRp/iuyXXUTDUtwhMZo/ZmLCGECFtbhOqQVRFOAdNsjMH7L
ukemKHkTKJChhQ3UV3IvUyfWm7pRo9k3FZRDd3EYrvlLW/spYp+s0DQuhzTqXFK0YT51Rd4n03KM
gFwcsIqrBBdJdJNofiOHBqtJGSgfZjitY0jheDtA17umSAm4age/xo/chXoq4T+h61Zi88wwkfDU
5bLpprzaYIuseAnnFwK926BX0TH8TMrZq7ZV/oXzvFVlLZFg0Bad1yq9EK2i6jCJfpo3i0kyHBBF
RlK+AhoDRuxPhlXqLc0cVgdcHqBSjMmYuEuITFOkFM5iDba+6elTjch9gsK4hzKkwgqU4qpbh66s
8QObF6R/MuxTKHmIBkqfbkXv1SJuxT55sMJ1hZv7nDpZRKuykN/apGrWrmjxQZhA1iyEvYBqqHHD
Bc656x7a0EwR2L7qc1kzwTiHZsfyuJp/hMEct66YLR27S+ummovCAQ2c7xGJgLqWQ3RQfcOwZoqH
vDY2ubaUuOl+EhjXh2VebX5hekQNb0YbV/6KAC16h5TRenoalKpQZPZoWhJkZmAD/skb2ieX6zJk
4Q1KArraSRrE43GsDRUZrlFitm1hHckwupu6EbcRgYf74CDI09eDTeYGDmgwL3GSzX0xWp1Hh4jk
03zLpjGQP+LGZeIqEWRC1UHyXvBfymo9XBl0zAWU275eX6ogaud70fWM38AU1pIDolUScW10DAby
tjOhSOAzCEj1sYLh4nDf0It5XwBnbnA8yCLaHnk7+89h0pO4LiAmX8LtpBCDUSyzl/GjDPLsSOKe
jAc0CJf4OlQN0MqljoIOuy+k7HYz9mm9FqBf2A9cGXusiIBEzqro4WEmWFebWPzs4n6w91RloHLW
WSOiR4bSdPgbU4bHBxZQ3M9mjZXhvc4gGW+LtBu65n2BdjbA5kbGztlyGlOqD1GwhOs7con5fKgU
n+NbudopugDj1t2lwywPEyrMyxWObwn/TpYhqV5Dzcj8GjoP9SoY4YHBj25JvaLWoVaFKNGCJ9Gq
w2KUMuhvs3Re3a8AdEICPUIkYWbdVLlsmChTW5vksqlk7N87nar6OJMM5gEU35CKWtR4V91OiqbO
PthsqugJt5vK7RYcg5a7MAqy4Cmc4qw6jr1o9XXesG7dpAsP5b2ATx7ne8i5wPUopgR2gOy6XU0a
2gKRnWLdDDZcHSuzKYdfwEVVEB7magp7gcYUlDFDkWGHXXDTBeAN50GCkhXd18wmcu8gLqWbhPOg
28gwU9W7SJTFHZS4sB9xhxx5nBfAPDgFoVwyJx2UQK2KLlnU0OU2kiFyv1fFs/zJqRhxUlnU8fkp
IEOGYZeGAbRoTcJbBM8ysqKg1aXTeqnEMAQOVRemBdooddfiX2B00tdzo/G3fIr/uvp6BG1XPeHQ
ENeqoG065UfkoLUzutPycyWoNepUSQkQYkK2OqxiVYJFYbrXtkNvvL+SptI+L8IMA+9FYaKRF91q
T1BsCbEnkDIVZAhfkZHkBdnUc8pQOUqTRcAdEYYKBadg0f1y0TnMhm8s1HbZxWknohK77OSOwVDP
7Zahyn+V4yhj54JEsl+OmbBZM5R90qOfZqFCmjckiyKzDya/sku03lL2HJJcmbAwooqWB8TWtnNf
2gnJIVc0GD+5eOgwJv61szgF2bKvRIsOHfGAml9g58aGI2c0AG7HOKnINSd1bu8iMNxbCDXYxAWE
DgQL6lQsUnX1Lm85Vnf4f+r5e9WLaW53rJdNK4sK0TS4hGZDL9lQCN56CRb7lHRZkczUjmFJpySY
oqJfUc7Fnb0zUfparT3Jjtjd+/AG3Jxp3vUDMx3eSQyN1WNKwjR+N4HBAbKgXofyV77wrJVl2+Iu
WxWsd4jHKCWibtkPDWEGtUVFAoIaFf4M2vEChjojDuka8uYXWKqfing+Z4zJQkw4B6D7Slq57ni0
smgHCG3T3tsgywXAconOw5JMi59fcP1dzQ0cNiTaRLlj+SGCAdf9bmDl6m/jNh8SJKd0E3VvUgWV
0jvMXbFeEhRmZ5wJM6Z/JxU8kYismzFP91ymNroe2iALX9wQ5OlLx7r8QAcjAZ7rbfqN4ya+/Oi0
bNJN6wYGc43Ta4vTdFqhdFqZpQN9TRuHggNG8GtikU78kllM1bdMQTIqNgEqwDPoG7lY7D20nN3w
si6Iii1m+A/6Mq+IiG88qrvhgFMe4q53Weua+qHuUVC9nF2a9AfXh3xE/TbpcZOhcV/Hz4mtvaJF
3vmKssJNQtgcRxLVVRc6JiqD56edTFSui8Ir2MDh6IJLJVk7ln5Rn5tD1MScPLMkG0RzAT9RReti
YY0YN67tu+TA9MzJduRrbvVmRMG7rwsCwzlS0Nu4hsZWDcO082GayJ3EXfYnwieDI5aEtvop+47z
7Tr6ymWFTLUUL3mSRv3BD2N1NdQxbl34vx507NGmxM0G1eV7L4QoNPj1BSzEtUE1Mex1vNU17kjH
UTmAnlHUiNGinc1sp/uYoJLIL73KSQP0JF5gdZyyXLdpCQxROu3A3nD8vcHjQ6TQx8ZUD5YDkIhm
sm3HIwxKyu+RvkieiYTB9JqyQdTfzRiq/kWTrF13Lg87s6lzmoaHMEZxFTBeHjU3zaRHhG6H7cCv
dRpV8S0sZRF8seGARQ/kprWFf6LoDKc12WL4svjgqjhM3ljYApxaJ6E3N2FHXfA2RPMyNqVLUdz8
bSMlPHg8i6D8IrUL42/OLuN61fGhmzeRU1BiFH3SmGYq66az9IhpYZPtCAOrKJchddhYhypqNiM4
I/S7i4felHbQoFVgUYY9vuBYxPnTso6ZeamQcJN9DDO3HT4Wp4XwPSBKDr7MB9y+PKrD4GxDGfGp
4M5bp4NruGYmFIGVHlT/lq0D4bcVOvT5cyoHVzVgOTC0HzbOzlg/94gzMv3FIDgwU17Vq71vSRjn
9/CFrcMejaQ0/ZbxvO6bbZCMXXVp1yAZ+Lbzte2XbYA8/ORqtvBSZDssNn7VZchErw9tC09d4QnL
Hn3GAGQopE1M+hy0y2R3dQVf3L3NjOy+xQi4ysuq4aK7HUGszZ5Rr6wxjJhdM5xFK9yt3H3SzoF+
VBMh8jeTE3gnLqpFWELi309tgWNTJX+tEKElV3JN2/i3FquBSTkE+uaFds4MVz62ffS8LEkXHlc1
u3mvBmgpMb4VHdUlbpxIGCciNPVLvFZy2soqBPnToOQR31FcBoe0QH2FpJew8Xq1swTJkTs+AGs1
FsGSSXlAdyfBWYEtaEmlBRVV1xzaaU78z2XJm2QqhnRy0VMw1YPZc2pTyA1wt08wlCWvq72nMm2x
twXIVXtGrEsuUeNmtDsOnLgF9SfMrOc8C0WvyiBPwloe0LDoK9SvfT4fq4akpCArgz2RVyg737Nw
UDjdj1lfEVQUWJw2YA3TrpXxdoLOc2I3woQ2t9c+r9Hg200c2YB0x9JGuNeg9zA5FjyayWB2OF0t
2JCHNYm675xPokVPfKlJd936qq5vfR9N1qOojSQJQLE6HGhTtKOG3CfbXK+1QFMFRwaoeVC4HRQK
7Fy18MHjLGWyW5HnrU0PaNmpISlX0qZ62tRLbkJfoLCXmXZrU2qyJzgn+x7brKame1EBuiZ3OBzo
8b7VbZV9RHOSL4+sawh75hGT4ZPyposesnCOA4e4SYR/vCNPsXIOjsMeGxwApphlZBOyZM4urVpc
jfncZclVRNdmvA+VQVaPwGJlt0JMYsTlMQyrsOykMtOlbzLfXqcxSt33FVPWvXqjeIta00RRTjN9
hurVNMNp1LMwXZ5WAaFn+SnGYFec0zX8lUWf2rM9h+43RTGx8hoFZBGgp5TFRu1H0jC6iwEBs+/5
ZGm7m2Ve0cux6hYUmBWZmF0OKIvXebP3SciqYkbKfIS7AApgutRqql2phYcVAoMDvasjirzUXHsE
/Mv6VkI21l0hit5kL6OOEA1GXe+H7Wjm2W6RhyTlVnY+vELtNXxosVaIItdoMm2aKHDf+2DG1dVZ
XCdxL07ijypY60eC6h5gBL5HXSpvHoKa9guuFHFs0UeTESli9CnlZd2wBV2yfPTIpzK0u7AY5yP6
LBAjH3G0I+LSx1k3HbEIE6yNSRXPm8RbNDJdrALc8ETN2Kb7PO3d6Rhrzk3+/6g7k+W4kSVrv0pb
7VGNIRAAzPreBYAcOGRylChpAxNJCfM84+n7S6luXzJFMbt69f9WtSgWh0gAAQ/34+ccp451rqtc
jYOBhAp71/BqMUOryS/xIJEzYwoqdV5Uj2EGUvmgj+H0WGXsM+lFHcfQXjFVO/Ns0oDSpxczBq5i
xRVzKA77lCCOpf+lXUaLcQg+Nil2n6jA3RKjVA+9TaozNKSQz0PmhOoNubuI1hnNowcnQ1R3FQJ1
lWuTNsfogxQX9BWbuRAuvvS6jl9joAM3uyXM/wqkwIw1svZsGq0vjhmlywcAEYqZdobQKWZnHO5D
zagOU3rKayd0+EyiTaxxnyxWYW8NOLnxng62lXpDwcfZLEYbtJs0sWrzMpVcj2uMJHm3UaEpsxvk
S6tuaepWjEmK28Jyw2wcP1WKCLJdWgfaQ5NZkvotaZXaTfSg16+0slOzy7qJRHFdqoaVbFCgNcC+
ObjoPnAiI/CaNi6r5xT3YyqjCROBbVnHKUqKulbmHbhWlW2sLjTltTKRanhmbY10UQxK0MovTVyh
PQh0OfrNwNAIwqkp70RlqZ+BE/OEDK+SgZuNpMt+r0Dpc4c0VTlih8VJPCTy852wy7r0FstYUi9o
yY/cmV2qns1OYD4A02MuEQmFHJ70W1PWZipJztRaGz4VVkt+GFU0NixXtnPESdzmialv+nIqx7sU
R5jQjbMMa0pRU2ytI0Qv1o1Z2JGywRuS9zWeEiYmL7ERPy7LNFUryrRAdU2EUuq2yLpqeSJsJYEn
BVe8IrNzhgsMwjR9FaYMANwFZcv/V+Y6/yznrk1Xgcl7k6k5MCwUB5W2q6Uo9EWjlrnPKvmjs+LY
mCwf+9uetLruxI6nlkZezsn8LDINx136lMxOT6SZ6h6edHPhEd4CaFU5eb3HQKomOZ8ds7e+T2Ot
X/QysjhXihgIANrHLG/sgWjo12LUI98GXxguzElOod+WJL6rco7FhcBtHtQsLZd+hxs1k0J6Q5Ul
GLye1raXFUs+8oEpSc8sLZOTa5Get/ccPHriR43MxFXV0PPwMgeWq+rm/IIKON8a90vbCMvL9XwM
t2apqI92VrafOQsMbS0y+sIehoR9ujK6sLroJzgGftkpU+aBRThXNOtyxR21JfnWV1aZu2lU0eld
aJs+M2pkzH1LtliFeR1pp4p2n1RiEzkW3qDl0Kq07BSrVm+NHLkRvBWzpr+vNSqDwLIRd4nLXpez
CsuI8LcSSzBkvtF1mvCbuum+dFGQJmvDICpuLKnoz9HEcBjaz2Mrk03fUVt6mAk42UWDFzOK4hGa
kh+GvaKv8nFcKNAo9S5Qyg7lmRYq82NTCNKAea4TOtS0WaMrYnwWnpdaxNE2anpu+YpBk8mV9pR1
7BermK6UMcapLFdSenLMMht2ToNBYO43UdIsXyIrRYePO8E3GU7QAdwaUm7uaZAxu6894J998LBh
JMjEdAe43v1Adwy78bC5H1JHledBupTgP0uueE3SWgOou23IO3jcYGolM4YLBsfU9lJNn5WJc8lV
yCHb2Q1l3AaXU9XW1cephuttuwD9zrjScpPS0m1sucQKRTPwSuKaHMbd4gIYt3nhwlvp4ViPal/W
zqqYhIw+t2Y/w6kstVKLaywfCM+L34Q01wLGyliDovmNEaXDfIIh98OZ5i3O1IF99oIzJcnj8rJo
s1W3DrcQPrfOWv+ornTpiZW+IedzhQtXd5P6gxdc6Bf2loJvJZ4qjx2OZ9wJsttvuHTHhlVmZgxT
2/IxgvCTanMDoouBFtT7NLTfcVuPx4eWWLU7QWxZa433bCXplTLdpoxpTzKXy40U2T7QptXObK3u
V2QNFCUFNPQRt5XSteikb7sUIizGbKc/04El+NaNP+ImYnHK8L8ZkihVsd6us84W0XXJAUFFq5PC
u6NTL+YWV0Ns4IYutHoPyDdyPECy8tQI+N8RAY8ojOG0dPTGG2tdEo0zP47ktLMCeAqcx2JLU1Ta
Z+8/g9884OMppU3dzq0wDLlewqi27nCASXJfy4Fxt2lcNuMJCddvSJPH7oKAkLWTj7q5lnao+x1W
Was6ruL/40UcqOYvXpaqMYcWMxVzPVg5iK720a7D3LWq+YQe8Hc36Ygv2dVYSlRhgLSV2Ugu5K6z
wEn2eCWdshL43e05Ykh28ILp0klzbYt6BT0YWgCM+xOv2e/++FEoCaYhxgUuhlUFkOrazRC4hPTh
RIT43V83Xt97Pa0MWs7cG33JpWt1DvNnl/IEUfU3WoFjWzXZaPmIIIRtE1mO/twW8eGslzPuQRrp
Aiy+Hj3BFnWgWe3ffyF+dz1H739kh6OFd5S5Zoq2+SDqpt0nmjw1T/eHFcob4cU4erOtZDbkMIdi
3SdBba1atXZKDxN0M32WecFBG9R22LmpU7X6lRLFS/JZaxc1wAkmMcKLSCRVeC/4WLEvonJUwp+P
8T9fTV1s//lffP1UVnMTh1F39OU/78ucf//r8Dv/8zOvf+Ofm2/l/mv+rT3+oVe/w9/9a13/a/f1
1Reroou7+ab/1sy339o+6378/fBbefjJ/+03/+Pbj79yP1ff/vHHE6Btd/hrIV3yP/761tnzP/44
KLH+8+Wf/+t7h8//jz+oQb92EGi/Zv+x6ePi29fjX/32te3+8Yem/YnywDAdy5aODSLOGzp+O3zH
/FNCMLQdJs/aGj2Og3i5KEmw//GH8adFfa1DF9ENXbOsg1KvLfvDtxT+nm0Jw3EcVRWGFKr2x78+
4/XPffLzqXBL/vr6P4o+v4Zc1rV8nNe71bRMBzMj6DRUh4cvjuc0h1FjyWx4nisE0xvs9SD61Rvj
dvD07txUz3S3+BL7p6Ru+usz8ueqhmrowrQMDf75Udiy7QWEsno2rkBY4lvdg5J7Ea7IVq+gCfqT
Z7s0Dz5MK90t707Nl30t2/917aOYPAMGV2H9jPD7jHJ0M66Vjb5tT6jtfvi5/fs1/XWVo5PFokxu
lup59AYfN9l7qpwd5XS4Cki71HWx0jy66ttyPaxmHwLtpj/1AU7d4oOW5cXR1oEB9Fn7bDdOe77U
/XAjEkljx7H6D5ypd3OLmgVRW76IdTV3dEcE5m1dHkJDcVZR2Lb+KGPlU9w334QTuujaDa8q7ytg
3xMf9dQDOXz/xSdF8FqVSfM8nx8eSLc9PBBGnZ1Y5HVC9NfzAGnXLGk5miqOovNw4N1H0XNiXAZF
5xf9c02jTYqfQfBVDHz1Oh20Lb889hfLHL7/4lqGgv6yyjJn3Zmo3WidenDGfPqALj4Amxfx5n/z
7kqiBuOppSE0C/zOPnqLRBNPxmA/jd7InGaGXZyXu9hD6rdaVtpO8YNTF3ccK47XO3pzMHSOmer+
pNAezFxc4y7ibXxu7ju6i+7ytfT/F5dIoHt1P4lN0hQ6qmtTCtv8cRq+uJ9hA0iitNzPAMhqu2wV
j9739/CZsSWecjIuaYc79vLx/VgOzohpwgRiUtzh47xYrtNRLmXiyar96J7d6BkXyZ3j6Vf6J5gg
Z4anb08+xF+ukOhHnLcJ6LZOvny0MeO6UqlfniC4PVnr8Dz1rF3v267qV16xO/kI5etnaOmO6UjN
NChMJQeIrh/tmXms0ehKat9yYnxTG+O3XHTqeFl2lbiDf2PeqAplv3FGrVAMF1Zn1ukNpIvhRpp6
jmxkaWY1Xc2pPpJJJNSx4BeQiuhlRGqYQJ0x58yNLZg6aQLGDR4mZ+AJKEorYCL9WfTNeENlOG6z
OK/8Lm8E9HTct3ZTE+kP9F1H6RrAoffTqNarqm2Vr109hpdBMMK2zabpKVrSaddVTn4Gl/Qb6ibH
7+tiPKdD0ZEJV4PcCFpyu5QGJydbVpcQXzn7xtuZntMdx+r4aai68CqBb/bFFiHAzCAr7TuNnnk7
gfxeVkIsd+zLL/kUT8D0GhNWzHjovDQwy2stg1oPVTb91GbmADVBKj6EChuNkIW3oexxbIEHlBZP
0RjVX7Ipty/g+Dr0J60SCYaTwc/3CavQP4c0VoUv4jjpz7EF7wb0mlV+z5yM8D6t9NDwjVbpd00C
JFrRH/eVNoK40Jaji0518TNUfBdZko61T2dFu6W7bjhEapEsK1MOToN4KIyg79bLyOC6pCvTczkE
MXE+Nj4VCyIVBlnHM+a2Trkfgi58zpZpfGL+lrlqh2ZBTI/2gWEN5XOvhvoK12wEQBL+LWTuCTZD
X8KnTfObGdazm+IJelEvenHZxhbzwQI8zudcBj7yrKehMBY31iXkoSruL1Mtf2wbhvfiwH9ZGL1w
a9QmacNbN5WRVxYmup0hQsUSK/2XYFaiTdbO4VqvS2UzwLs+cyCbb+iU6e6SWPFZg7wVuVdouotS
M7yvlhH6nkjdWVUVuulimWdON4fX0OOKpz5gZ+EobKyivJ7BowxLd0f862Ovt7GUSQMZT96QW8UK
SvcSw8+3Bsuth9K5spLQuVDiDLICNHNPpGaUuLoTte3qRIw/vP7/jki8r7yt8hCWVJJIPsHR4VgV
Uu/GJvSYrHSGFarLFXq0PtcLHP4qhokDNL1ANW2HwWvll/dX/yVY/Fhc4nepqY7+q90YPSLG3Ciw
Wem36YnW7stEFn+rNv7XFTo2o6ltQxXyKCLhs9kKmCzeQnaS15krVPRV5af3r+SQ7RzdRukYLCAE
HBzz2BK30WyTWtbGP1WtzrXcyO7pA1fn/WxHl6WU4Xq0VZkBtcIVf3/l1xXoj8tjZctSJUEeV5uj
RLCF3RmWrUPlvFwlvblbSkGUUPZdPm6HJfhbkvUfq1mHTIBesCk141gx2dDncODWkq59VpSrTN5k
xq6IT+RS2q+bUodX5GAjycaA/X50TWqSLhoKRE89j7fpKlnn3pO5SbbRzSm779fn8eFyLMmFqKrm
2LZU7aPDUTP7vFVD4aklKU13IarKTWHev/+Efsxveb05qLAcFX0SlZqwj4W5zIer576YvcDEptmd
wQdh2bdBbWxGIIPnZBlpShlVVay11EpXXRuKwW1ojDw0gMrQfBZpR6CQaqyv6zEyTC/UmCtWSFtR
3YrKy4fYoGPem+bRdycvVIlGa7GuZ3pWmyANtE85HUaPTkTN/OyFXjXtrcdAlcUGqEi5MFDjr0yr
7y9i03Q+q7LvHgvIvc1uLIZIbtFkyNkvRSjvnZ5DCu6rMe44eoYLrcnEfW05MHSE3TWfMOAdCjfq
QwwuW8eGxqFndi9XBooJUW9DZTXYgXJWVUYx7qvSCb8fGN3liV16VHX+eK6WJQSbVGi2tI7zrCxL
U/oek1f503rypWc8QoL3Fg9n+k15h1b2xCN+a0Hee1ua/CPZSkdBJkrFmOQIKRp/8BELe9oWdajX
uTTjfBwSdsoJuPLXeEMFL1Rd06DASe34PRxKHEMU3JTt+WyQyZoTyrfT2yK6gh8BnXlav7+Ffw3U
iEwEbwikFunIY2fFQWh6BY3dK1OJkeV9cQq//PVy+PvS0ZmtDFjgHNfruN0P7B5qVp2/j4HQsMyu
tL5p0YMl7jFVPnXqvU6KD/vDVg/5N6WatLmmo8cVRsIZalP36lVzGV6QLnjq2UDNbHrJKjyd9r+u
2liOHajpDliKARIij42R6qK1LKbXeuO5vTH8ZQtx2jXOoQd7/4N9/C2cbBc/NbRNv3fHKNgr4Oyq
+lbcdc23b93ua3X8k/8P4mW6BIN4BzBrx69MVY9f4mQ/fuUnUGbofxJ82VuHbWYQFHhIP4EyQ/2T
faAbtmULi6Ll0Gr4CyhTdPNPS7MBrkxDgopph3rnX0iZbv1JS97UVU1opE8mzjR/Byn74Wb772OC
yMEcP44jPoPGZlGP51sb4WDoFSIoVxZMf671qU22iw6vydVLozhTGiaD0BVJSRFzBHU2yhnpaUUf
ur2iBY9BVzvfGR8+bEyFYHRuYKjpx+OSno1wH/hxvVh1pklTcTBQUi/dI5Y9SL+qCI5ob+uXbUga
vgScu7LpHE8RZLLz0N5RNuneDE1RntU9Y4s/gtVU6X2S68FzE2uI5WPRZeUd5LlYvyyRZ+/MbElc
VTFDJElUWfuwoLlK6767VpvFTtwlTMziagirnDEhSpir+U7Pezt+xuqpLNH6oGj2cHJVFDcVDJNK
3XFwgsafadDsyojZ6J0MYGWqKdrrz3MXJuEmTvWBofVVqBarHO52hA2+Oe5I3CF0NpUxBr5hLqWy
xdOx7vd6vCAggLFXXDtNO97S40vWAZn5ZdNK01XqIHDp1YauOtDyG+lQbK257M+LZVnTH6z8uqiu
lbKBtVtHaMKQ5DDVQc/vpkk1b0bUBBeGoSBR6752faSvGCsF+zLOorWjdNU65ssbo4QFFwkDogcK
L4fIk0u98LtZoNuu56jRHuxGcfIPnK0qenQda75wrxQCycLPE+xvhY3/3wKCdrDf/X1A+AmbUz20
7df+ZVT48Xs/owJy6D955Q4Gh9iCoOQ8gPI/w4KiSd59TldOJpX/+IGS/xUXNP1PiYzLcHQBlmNY
hwz2r7CgqX/aUgjpmEiZgFzoHf+NqPAaVgQ116U0mfqqSQbGW+A3rwEjexC6lsTlbmSMZj0ObqHe
2GXi27g/vLg11z/DzEtk8fUJ/9dCrESVRFAjdXq9kIYtY9aH5a4oaywnnObJlMqJrOx1pfKvJTC4
52abJl+/XmJOasCYvNy1nXgsnf4eAswtliUPYcKWPz07+Udr4d/x9Od68lATUaYcMKmjKiJF/WX3
SrnDJKUqUVgNYbiiKFc/aSJV1q1pQoYyIJ3OVe98TnBg2+ocAbEntTZ33AYhsq9XavrQtlV/06Lx
duO5r73cabS1VSNoGW06lpEaT1R3fXMu0W/3qP4xrMiWAWJWXxT3tT4Xt0kUJ3fKJGr9hvlORbGF
pNdZj2nSqek5vmJj6OeOhe4ZrbDTnyG6X9JN0Ia28aFlLmF2iSAlu8V639Rhx1SoXTRRwxXq2mp+
HOOWbCk3nfZRxUceRxWZrFSRiY5RxVBkPU61MXPzOS9bV+qluU8BmT73Tl0jD+3FWUfz0s8xzvZo
9i6rPCgqNL6NvqmCUt1rbL0EmqrlbALMDz5aDJN8yvEn3kPAFecxAhMvtlKFoQZVGePgilASViG/
OaA8/gQzP+5XnSIiRP95W0D+SUtnm88YBqCVDjFAwwFBv66hGgLWqfMTIFtRoNpW8i/LCJUSy5uU
CsdyOgmhOHe2i9THq8qsZQ7bNnZsr0rzYich6lzGRj+uOJecXVJl8iME6YMxzjyot6A242UiNX0N
eSjekbGp38tgmM+dpls+tXonfQdZaL7WHDAo9lN330NhvEkoeJ6UBlmRm4VF/jmNpbFn/Lr4HOUK
WkuzDeIvvKPwlGurMbycwB56U+L0vetMRr8drL5mqmeGuESmezEs8di4lqmZ7bYXFj48+qjH4lwy
NGVao01Xh7tYhEhXLD3XonUk7WTwodtW4soYQuBUC3gG64/FyLCUsMNpG8HxF+7sgCSuZYk6e5sm
QGzgcgPpZtCi4klGGL5eN/RGDtd+wqao6BYJ7aoToBLDkhYLzy/E+6YqROQtqBpvMb+LvTxtlMMk
9eY6M+16a7UFfhd2qn2s8ci70xd8RdImCr0WAf0mGGANMvDEWIPoOc/mVENrVzoVCQVDWhlq7Xxg
zJ82wJRvznAPGWHGxl28UZryAmLX6BdCywC7qivoiftpSpeNxX3zigRl9RwbDT1TicInybDJi/ud
uVgjzg+tCp+tr11q0eY2WOb2ivEe467PrGXj4BdY4NyBqKs0jAF5mVVfI2DGh2me8nWjF/aZmiAI
j3QjROq7GOsoGcQlOy94KJSgXav4s64CaeRrG4nfhwywc4Xeq/BGtHcbGNLyqckwPNFno0Yg0D3E
VjnYfpklxc0ILrirFFv/3olCrMcyhOndheVDNmtozeahXumL7qwUu8dQqIgK/UZDMfZdthbEy7Ec
xl3NVJ5dBA/VR+whHxGHhG5kpPodqWt3gdXC8xyY+HaY6nm6OPrDPAhzhc7pUS667suuVu4Uga2J
Czdo9LQx4PPViFaAATQX/TvOPSZK8ELYWySzOkxxE/RxMVZqpj0uZTK4CTtlW4f6JUM341XmqLmL
dcviD017SVZ9pWgYFk3C5lTKmUpYYnnlF82AalGM2gpvd8MzrBL8rbdzv9Mt1VUC4yE186chGjFJ
kKh/agSk93PR9WcN+kA3dlK5BUs3Ps6QP+k/pc13tbPTHaYHybkWYJvRhLD48F6OvGSIxSd645EL
Pg3YCuf4LGvD5aBhzM6dPjAflRHAGIed8LvTZIzeiZcDqN7Sh+yax7GWXxlfhilNpvR0Juf8minq
Mb8fQCGd+0w+LIbeX+W51X5w4sU410Nr/jjjVIAISk5o1RHF0VCHmyty5yNSsfxSKfB/auci/8L9
0O5jK3G2qaq3Kyic47XQg8QG222Gyc0GXm54+lVie4YkvDCEgoLRm4wGHWEVRwaYcCwXvhsqYeBB
V1c2adlRB7Sdvdxqg1l+yGSpXZrzYPBEQIJWOsMz70B9Y8dFVJ+PbjWL4dacsgwVyLyUbjKJmeqg
0PQvYS61abWERvvgLNn4SREtqp4GE5Cd4KyxPOoFJC4teQFlEBxJYcYbtPDLeaQNqqvxybH8SdVV
HmkGZEisfiu9OI9QYwH8L/C+hX0VjyX+o6Nx1ukYeTV9Z2ykOJDK7eRuigQ0AOrZ86VDZ05I2ATT
aPvcowg+tta7eJ67C0L+K81GceViZhWwsYbRgyUm71PmeKHrRgnNNB9GxmyasqOsyDXrUxvONBkQ
fOCJY1emb1TTjaWV+bVozewsR2wbpISPTM54mE2hfZ4b3XytWG17biu1uWnqMLjCODx97sJx3pl2
bmxCWBvrQlqfKpinX6qYV88VpBD3Mne0Cztt0oteDxMgc0vTbzMrkCGdo7S+F/OcXsksGO+qQMuv
cpSH54me19e8YFnl6mbVDuy/vKlWgMm8BiGVF66g81ReILqpcCKKl5U9dulHif/cKUzkNQbzI12y
HIfC06RERut6lGoKJHOlMODJIhB+yjts7cGW8UhTlfMoppRUljlYgenlfljqId21ql21FE1fGVrd
+IYowsdqHJLgAjAEeGMK4COYkag/yz4K5Il09Qeg/jq5s4G8Sb4d5kqSoh992o7uErIPazf1iu+E
OPyoHhmONxKdiPaeiRJwye5I4rbzsvipna2DgVcuvgnrllD6wQofJotJHUwLGTXUSdGpISS/Zu6w
cWxdU2n1qlQJR9mnlurQvC0MgyA4X02taG5nM3A+G1hL7KmBB//9/F07ZM/HN8Q4WDQ4BouBOb3O
rhmcEQolUXbFZceLyniQQr3LV9EavzXavdNX0W0zbRs4G709E+tuU3gnm7+/7iDbktRLoCVYkeDn
8/ojxJot9DizdoyG+wTnZlq1X0xe/5UDSWH0rY9jtzK91B8fa1Sun9+//rdu98u1D99/0VmvSASR
MVm7VvQPGraObpLjXNfXcMCtJjxlEfxrtfT6So8eLnzaSi65tcv7p5Aj1Kg+vH81R3jy4WV8vcDh
Vr+4nNLALgJh1a5dzSt4CST88MTPHc/cRNu584YPxcY8e3/NtzaQxDXRoH2lmljOvl4SL5jaURZ7
Rwz4jrc2+Y7VWr50pmAbtzzHvooLPxqU8B7l5KnFD1vjePe+XPyAoL64XqURrdB7exf3ulcENHFz
exva1fr9S9Rek5b+uq0HDNbAyIqe3NFzGznKaj1zdiI9w5rlqk4VDphro2hd6hZPyb6qYU0n/f79
Zd/aLZaqAfA5joXK8+jOlqMYKHyV3YIUdZtwm32nquT1+4scPvrxHXQME6xZ12zNPIbQ2z7XlbHM
6LBna1gaZ7nSbyccgIyULk8UnFjtjdfNRlhs0+ogtoF+vn5ejhmKOe/yfRCEXqc8ll3JqUyH2DqB
GbxRxIPNvFjoaGMIJPkh7kl7sx6UjRLN8rEoVOVutkR9RoGJvQBajU2gBNKjwYTUqYzMOyuJLC+I
RtpjqZjp/KJcqWB9VIO2dWg2gLBG9plp5J+bRacdr8Hdt2dHw6q1jj8vtuGskZa2pVdlPcMeFlnx
07Buz9UOJ4OK2cnT3KBMSmrd2CBZXeiHtuKmQBP4sNRpusFPoDkR4N/YRLTJbRAn9i8c4qOtqx9w
wLKq97WG1bWD1Zg3tX+PWvzj9Xi1xlHUwYGjykBp9pbaum3yVU9PvAj6WxcBNw4ECM+0Q9v19baZ
wwYYvM73HTaOONzQEcQIhkijNMut0cB6QBiHmFyGhr7Gw2nyWzk1cIuX6CZLOoz7FquNXaXIlquW
6UhIq534koQsdDw0L8wpdVq1ux7xkjl3DKFsHLWtdwhgGdcTmSjx3n/l3roazSRd4mJoxR034dCG
KE44thi4pRlequoHK03nn7jsbxl/p9Y4OtdaZ8Qs1Kj2pV0+TtH8UWr9iaD4Ruh1dIyVDO3QJXas
442lYGUzhM0eHfIlLHA/D6s7rEdu3r9XUCB/DVBsXkHbTacNYx1T7VoDDH3o672ij+0qZ5yKo6dX
ZTRo13Mx38aZBJop5muZ4ek4dTd1M21zMynxjh12c554iJ5u1J4JaPaYxr7Woq5uGWtcKxe4M+EP
YV7FanaWaRkCbWT0q6rCNaTQe8DFvLe80S4+pXN8USfMzoLvszXy2rfq4opRt/f5YO7xb14j4n3A
XhJmpcWM5sXJET9XBqHNOMNbIMF0WAfWMZBJL8H4jIHDbWqZa9pNHmXd2ZIpD1YotiB25+o4+IFC
F1zatELKYryJx+iyEdolWetDbyr7FjOcDGE+6uAPMe4+TJP1xmz8wgihfJX04wzqoNpX8yC7Le4I
i1cHk4ElvJJeKM2Iw54xWucUz5SyAiYe6sLodkjHGwwT1qXo95k975N+3kZzAneo7qDjho0bSO3M
tJCU6c021abBKxFKuCQET702nQXmwXs4uWgU3JYjee50yOEb8QknNIgL6XCb4Nfy/sZ4a/uRx4O8
A9PaAGuvQ8KQpO3SZd1+FJ+xUw6Xh6o80St/42SEg/7vFY6OEHtWO8q1bl/G0ZewCeF8CaYgZBqS
4WTclk51atjZEc3zrzj6YsWj4oQGUokXdnY1nneXtPO8+Rs2lDBn20s+ha9uw/Upxvsb5zGsUk0H
OKSHKI4pJh3uDHM9NvuA+gfbVzdTrquoddX6lBDorcf1YiHzkGG9SNTKuraLUm32NapIzTbWo3Ub
t6fmLB/uz1Eu4whBeQz9mG1xTCK1xskWgVPvbRsJ7CbMZH0RyYYpunagnTUIHbeJORq7tJSOH8M4
P89SZ77AVxyr5kGEV3qcy8f3t+lb0evlJjp8/8V1x1ZYQHjFENsJ3FRDFR2cCJBvpN+vdunhxr9Y
AJ+1MreC6Ap6Y2wazK+qPBF9DJoPAc5hAPMurpon7vNbm+blNR2fLZUB9pS3+zk4GNPADu4f9OBr
GOknzsm3L41DRseVkfb74fsvLq2dkA7Tbd3jiQQLyclXFbcSh2nYVgsW0cmsrfDA3Ba2/fD3H5og
FaZ9RhLJKf164Y7/KdIlvcJ8WL2N8mm8mttanAgvb70RwgTfs6QJw+M4gClFmsC/7fdmeYURnKtq
1w346vsXcmqNoxDWlzGcnK7bF7q9Q5juGYx3ruWpAWdvYQgYCqFhgNVAI/A4PZuEXjTqou7FJmp2
mb210ku9v4ROVvjhivnq6wrbTn0TD5uGHrsNldlrNqcY62/tygNJjoSKCk0ck2WyPF6Yc6LtDdI9
nB3cADfZIm9cTOdX79/VN+P0y6WOXupUqdJGG/EeWw1+vc9X5a67kJccn+t4rW8rDyTTP7HkGxWo
A63RkjZ3WkL4eL0lB965QeVJJljl1Zk8M9TqS2TEhccwq3NMrD/hxPEhDbKPpmmdWPutG0upxikB
DsP08aPXEONdPKqK4iruI+ag3znVt6xcYVe+fv8S39qrL5axjk6IXNhFrqvd/uASOeHhPaP9X76+
v8ablwLhTreljfTtl5y1AI7WhLo3nK8Goy7wQFnZCR7m0ef/yzq0j6ENU3UdZ/h0CrEns8srMwbj
brI1phtnZogjqm2c2Is/guDxmWceeAiceIb8RYmSWjrmkJO6t+7kOSYS85d2P+UeMNpGWWUX/dq5
Mby9jeoGfb19OQCoGV65nreJp++Ms+jLqd2ivYHmvSoGD8/5RdSmwtYapNd73Cjj2sM4Fji/1a6F
YTU+w0RuMjvGPCTs0m2jBMoKg6JHgyaDfUCupWUNXgVwAOIea+c4cCq+XWSXCBfCE7v68I4e37eX
dfFhq7z4mCHT2hmcUu/VJb+qxQ3ziz+8vwfeXED/n9PrWBjbUOTVuDLu8/mzjre+FaUnHv3hRv5y
BS8WOMqA86yJHYVsMTTXAqSyPwwxOTUb94hS/VdKivoHKBr+IaSS17dp7kVd1Ga7T+VobUymjwSA
1+6Miw4mE+aqruVKb/Bjm5YzNRw+xqpi/zdp57VcOZZk2S+CGbR4hbiKJMigCka+wBiC0Frj62ch
u2eSBG/zdtaYVVmlWVXxXABH+HHfvvaFM+zse2TjIUVMeoqT8uMvQA2WEAYYPsxX2KeuEQUXNp4N
kuK/nxE9N60EyEvYXD+OQMG8rMai8zvdHPZJlqp2DmXyEEWySE/DWB2jBLKvSFoIjrN2Az8Ms1ZZ
xFACdJ87Bi1XxSjtaPhY4OmJE/VTeMVOZYUAZcJZOE6kT3dBphmeECuF0+eCtKf6gatDPcbeCBMB
mQlak6Wd++evZ+G5jDCqVWJ7dIqqxcn48eHAONGl0kqcVc0RTfwteankZ0Uzns4mEOJa8efSneLc
BzNEWgq4rBM7baOnuGNbNcben+PZTvMfUWi6F57p3Mx/P8L6C96tXQpgnUavE3qKur1NJBNnpVY1
6ltcPIa7Kg9jdzDryA06jAEwQINkqJapl4PKOy7hNPrmWP/Sg2CBIWdeyjx+ujWa5qoH418UxNj8
N+97UEehp83fF4b6KjFXDU/Y4pyDREKv0ts07y8EyZ/exToel2Bt/Q+Dt/7xXcQadLQFICeG0r9B
+YdubOBJ0Cvphfv2uedCZYoaWRdl4qvNOFVIcTMNB5+QecHtZzTGP5DmDCY4rRB0P4ThWzC07fHr
T31pLm1GxWVAEI0IAJmVvCySfGNh3vT1CJ/eHy2O7+fS5hzAjktZynj0u3DYQ+H3Fq06yU1wYZT1
r2z3agJk1H06U8PYBvssbjEpps7H+XDXdQPOs8HT0M2CjZTpwuo4+0ASgYDEbo0wabObSYbQJZUw
0cgTvyZ5csAW9iFTL3mdnh2F4gRtBKBEuSR9nHYm8IYpkme/zR8E/BPC8GcJIOvrT3P24xv0YpAe
o0Vqu5Smqe/wNRz8dv4LBbCk/NuVs375d39+8+VnITWGcZL8brBsPXqrIbf206+vH+Hsa1p/uiTB
TFDNzccwOhmEWzv7nQAyT+rsVv9t9OqFE/Ls/WtNjYMhXQ+x7SFdg09cpB5zBQobJ7yPgjv8svBi
R0R1MrEU8roaqFL/JsT0XiVmeislSuS2daTaAyq6l34ZilszikzTBSaqrnB9wAC9rMACNpunr1/J
5xOJCjyKSFWDLiFq8jYVNNWCmCzq6CsP6XN3rR2GQ+1aC/An41S6gMBvysPXI376COuAdGzQZ8d1
V9x+hEEa2fVxywXul38zoEafugqraaeCzvXvmDTEEoxFDoq4H4IGC2PzwQM49M1Y1rjJzPqfUIvi
F2ucpQsL4++izYfthAIaTDjktnTVcDPbJCho4WkyqiA+1K/vkK2rF6OD3wyyL/+rTjPArUM83JKG
Lr1YKauXTFXuGoCnOzCw5XXRJuJDrU+xpyQKbOcZd1C5y3D6GHU1gIynCE/gCaUrVVrUvRqO+Z8i
rYS3dAyit77vFmfJh+41N+b5wmo5t0u+n8ebFWkkExE/+ZAgewMLiTZ33xsGXWGXQkpr/Qof3h9L
n2uZQUQk0nb1d83hXQABPr2qELr6FF2jPe6NL3mG8ItSg3kQsBBxO6pGhzBN9X1VQM2Wcmjh0kLF
CYfC6WDANPSiue2wOMSBR8q0twXnjdMQSQVWPzpwsU7/U3emfGqWXAVL21s+xYdyNR7PnECshv0M
ptudVeWPrC3FyRhCAa8eK8NRzAi+BaA+EeNRZaZfOHdLWYr/kkBqUj4YQs1LmyHGmMCSYOeaoZeC
pb9RR8QzyzIWrpYTxdKCLR30ydCcSQ/je/JZ8z4jw+bi0KQ9WbKQ7WjNxkCA2tmxpJuQgsNg/jan
VtvLgTFjpJn/xmMvfcTSa41iESeLbZjvaWOYvQq9plNnUnetDH1wXOZEvlnFU27dFdOhlPrO6cbQ
9IImm45yloe+qTXlgX7W0quMwfKUMLV8nc3dmYVBx/uwoPVQHGUB2gtuebXQKDYMYxPDKqvE+Len
HxA4IiD6Sr1DXmCiYe5EEKFjMoop3o4c2Gag9r8kAWZIrATVvg3S8boe5frGSBDGXthyPx9NKxtB
5VKyZhI+5USMrBppd518jEBOkFDvLMrFX29aZzQHa1Mb2hfTlGgZ2Bbm8zQfTBrvSc3fgCP2UPQ7
bTA7BeWHzvBmmsLV2nSb9JIx87lHo1aMGIdQRf4UP8RhYzRzL/FotZulLT5QlxyXPy9zdsh/Rtje
jIGDCPIQTL6aaL8lbGxR0dlDVuzQBvwHn+n9SJu7YznFejUbkz+AGdT1YwVa+euv9DnZsW72IIPW
YEtkPnwMg0owGY0ccr6jVh0RjbFYTlWD1eUceTImDdOgXBjxUxxOBM7xsqYClVVGsR5277YuIQQu
v1iT30yqhwZ2J5pvKu1YuayhZ4suDHbmavxxtM2OLM5o20Vt9gc+kSDTXJC+CM2dGctXzB0MPfG3
gMAKurDI6TBIIXQuthkvCB70fdIlj+mY3c9KfGgy4WgkPxuw5uqiex27pJPI0puh87JmHERtTMJ+
TtjzeWJdXLi6nMnXfnyKzVeKhUW3RhWj0F131A7pVUxSOrONvbyTvNydD9bx0h34fxiStkFyJ/KZ
BpxmGkoae33scLWX5hETUfm1diJXdwfMsv7S6OHkrLgQ+p8JBNcH/WfUdW2/mxwzdG+EqRj5PQ+t
B92y6jzJzdzAjR0JQVjjxvh3OovX7fsr8Tvkk93Xy+HvwOPjwfrxB2xmp5KZdK+wL658KSPcG7vl
YDm9OwkeEm0n8i4+8dm95N0TbyYosNOKjZrl8FK+6gsuqFSk7HGyE3c4KDftNbiU8Tb7FrrSjwuP
+imq/Hsh/vOuN5Oq6a0EisnsG1gWv2Wry+5/VTs6hN1XwDdC53+DAjq7O7973o3URsyou2O75vcT
FPPyzsy1C0v+0gCbAHZI6ypREs2PhRKVlnRUjOHCJLkwgrpJ9KujVtD9MvmFQJeEQCJKvP//+zTb
pjSNENiKaQUJbvrn6jfqw11nIzJDAXQzebKLtfb9pZl/djagKMY8RySE3Z7WnZKHUo0x5RzcJSB3
q6Kxs6W6EBOcH4QbDDdJyRK3JS5ZILwC3e3PU32Ayb3Xhmvsgi+8vHMriqPMJIdlgQjc6jlFVNiE
xZOfHPvclReIYcqVdU+k4XXYwj0vHsq9p+Be974e9/ywJipSjnzr0005AyYGGlPzdeGuoPFApJPE
bJxLwY283oy2GxRFV7q20TvTFbWJCDSuL7gTxredS4PYEfQ5xiDl3sS65Q6eFMKfn7VbAF9QPOkE
KgoPHVtIEHy4mep+/cBnN2sqEHRqKqsh0fYkL2VsAnIsEcUTHqNs1rPXOolbLW6wgyr1YGG7+SzD
Zwt/1j+LP5d2znOr8P3om41TkJpuTAvB15M8hjqa4s88gfj4+hk/DbLevP+56m/lJTmy2QjJhW8B
dP8FZImGoChs9v92EC7DTBqVspNBxmuzEasaNvOyVPtQpWhwKG8m5sOF5/i08Nb7tiySPafZFx3l
+t+/O1eLMQkFFWEJbdSJXRvFc9tlD7Tf/Svk0Jo8WOEcdACLtPKjEFwn77thJuSwna4XvjQkftlK
t2Ug4gQ9KZf2x09R62ac9bO9G2fEPwI7xQJJnVMc51ft0N5ELiXsRwWnxVvJye+mff4wXml38YXd
5dMq34y8eZF1jiFe2xX+POrXGOYWu6QSRVccgYjh5fsvobT//UIV0jDMQ25S2/A8r0y91cpqjYdc
bdfuaQ7a9bveXbyV13FJjP456Fuf7t1wm8M5bVs8/hhOrJLfJegeWg5VAFUmDHjsV69yQ72Zx+Y6
z5brZememyrwh6Z7sKguJU3zk8g+urTJnJu51CHoqwDnik5uszjSBFPEOqr8bLJwzynwRQxe6bh1
xXZ+0nv5r1G3DoMyvSWy/FwCjsMG9VnoYVE1qtsry4VIfB3tw+7LC0LNDg6DZgH1E+UvkRH55kPl
SziaJbiftBQsu4oykSE5rfL09b5w9tE5wwwwjVShtolwFcMxKaIQPdXfpv7Bgvkntg9fD3H2eWBO
oU6VaWLbbuEatVEMFxp/yn501px5rdk9YQN1HQtRerKscvf1cGefaEUE0Lyk6vL2/JesAifvsPVr
nX5ygHFvaDWvoqG/lMS8NM5mfyhBtLex3vht/QufFWyLueaV0oU99bNQYJ0MGtgUjQQ5N9rNUYwb
+lRDDPCFOcAhZKngwGdF70ZTEXpJblo/0zaLaQsOVTefJH2/QEzcBcYAUFATl+vRNMGKW+rUHBCP
YeOBPVPiYoyhufRKXAInndu4UKcYoK9AExvb8peqYlOKzYgvJS1okp9Rt7asH/rs5esvfG5CcWFE
rA83RvsUE8RBrutB1vi9lNFITedCFTxKi37fqtYPbM0uzKfP1zU+ARg9YMeSBth5m60exSmwML31
SdOr1yk+Q3add/XeGLLlr0Yf5TsIMtDpumQQK3vEgcg1W4GoOqNbMsbD7EGIZ/k/OGypZCCeQVZO
JLitaJbY+Y6zNvkooSRvVCQCsnqiKFHRXvH12/4cnqy1WnJrhkSBAHn5x3MQ7NkMUVzyxYkk1PRD
zS8Bo858TlKE/xRN11n17qDNGwnKVj/4eGLuStoXArIi4qOWektySSF2ZoJS/hVVoi02vE/FsgZ7
x4nOfb+v7tTyFYWBg8u4XSf1hWV7Zm+AiUj9l9oNN4HtHkR6nqJEzTg5PNVcxPEzVueXIhPfvv42
yrmPsyKXaEy0aLrYDkTs2sczwiYlGxR4kpFkXtVa1t5XnYbTtViLtOQkqidh1XgUjVTCIrjWn4bZ
Wvy+QISYh33zQiPp8BqknTU5WKCYA561FSba5ZD5TYJ0lfi0c4ggTfxr02xXm2bz2g+d5fUKyak0
XN4kdZC8fsHgR6ZPwFsCszgpGKj7k8jFIB705i1Ppu7f3vSo6rNroQ+lRXXtV/04cQS6YvvUXPzF
EnYTftJ9a+3w4r5wHJ99xcTOjEQy+5OoMJcyETMlCS+2ej7EONh7ilC+fv0dP48BGou4HL6djnxr
K7kTgJlE+iL5UWkepSz4NqTlt/+/ETZRl7bADsws6rjKH6WLMK9+/Prvf06CmiuSmCY8WVfFz9C8
vrTYp/jiWJdlTvMSN7ZOZiuGmR48infqnXAPUuPGfFwjS2uvOYWXnQBxkP7ZNw7w6Qtz4+wbpSMG
EaO0VlE3t4S6qZe01GR/kPQTYKpTStnvXy/y9YmxBqC1wlwvAx+n3wzXcg5F2VcBaIDnstWGmS9f
kJF/3klWaBrdQwitqTNsd98IXwglGBQ/H0tHmn5Jk2Jjy3vhST7vwAyywhVFxkEcvNniC0Wks1iS
fbOOu1uxiKCelXUv7FLWhBNFw7QXWIUXwsJzezHHCQE35pLcOzavj/R9aFRG5Y+hVdthiSG2Wj7h
ZLsv8uzCS+S44lt8jKl5QmjkLGBKEPJ2sFAN4lJCAFQBK3daCWNWsZHu82Bp7K6O/0ozyxdy41tb
hd8Ew7oXaFoNcIivB0r8qPjasnO7VsSPbCACyMG3GXah6Mc21mBiwEDu8Sbtf+Aa5QV1sqsxHhXC
zIlmyTZBTyRNe5Db+rav85s+wfWQ7v9dXAB+yzBarkYkqeo44NsYzA+DjHdprNe/xI7Wqdp6CMtg
x+TzimX6phbz7Wwo+zkJr4AaCTYGgXbetDcCOagwqhyFrFBC6/2gpe4iRVeL+aNKKpy6wntIIkAZ
mKqd/j0b5b+CprgVlOIq1WanMwjL0Rbb2mSdOiyogWavBrnWVT0LVDezezGPnWHJKC6W94JA8i4p
6PqPerIi48Hq9aeE109LeH1Tq/3VgKh1jsbnEfsyXsjdOGU3WiM99PitK2WT2pYc3/DyD9GSYRox
RxREovqhG1V5p8dFf91nvR+Y1mkSExwI0wPhJhRXQXigHeDBApmBVsQRU3mfhMVBS4dvgC8Lp6UQ
DUxa2I/R5GXGeD0KSAtq7USnwqEaFdfKDFsMseOssO00cTqRppshqF5MXXfLXIQSDQS70DCZ5BVW
0694wWfczIbHuOUf8iD43kLhy4Q5dP8G+hSB+X2aa48Ws9gtC26Q8tpHqStX5aL63YiTFKbueMw5
MedoPTXXdR84XVA7ZLUOvCknSeMd7BHHqENPqoIdx7WNQ+6J/91VqIGWEUQatgX5ZIyKR6GJ+9lq
XP715n1usyRtQy6TOwbx0Wb9Q0tMYQ22fq/OB7jdTjXL91+P8Fkiy/GwAkTI10A5Rd31cbPEblNX
BVEkjwfk/b/MFZaTvoPRcpmV8HlnYSz6fYi7iArIRW3GUudBANJ+qyaS1ymgPQRplyo/e12+sG+e
H8giNymTJCV78HEgc4Gp36WLn+viMV5+lPQWdunohLLpXXh953ZoiWDn/4607m/vYmRJD4aqmEV/
uRVxfOudicK2k7nmUX9ARZna+m1+XDzrGZn29wtDn9s63w+9eZvRoqqDRd8KBqyudC1dxbiu6LvM
A0LvXDq1zySH1k/3z3OuM/Xdc4bd0gHYFP3o2D/HV8p3zEuCx85eTjIjBlh43hb7Sy/37Ox/N+Ym
jCQqkmZBq/0h/VEJvmBcaGG69OfXSfTukcykbDR6c6GTXZPfTWGyXfhAnxOV3AQ5uQm9SNrr2xAB
4k6pTMVCY5Ew77rIVXbVXeEmrq7Y+g92bY/DjB3dPMy0N1xd8mb5DIthZb8bfqtUy4yiV2KuIOFz
/BrMdvcYXxmH6ta8U11tb5b2uJNy2ipmF4oy8qHb8XApS39GLPfxJ2zWoSxGatu3kt+4k6tilah9
F1aoueQNN+nu/1GA/8e2cfDifLNtOPH+mTfLsVbVIpLj5FabsDguTBvM7bVcmqcG4Xo7ZwdwkxiW
ghxyEZR5oeiVHLwRyCkr+gnJCcX34xw/pkHrpBqmZkUJyftXJo22MkNfk+4MobCnbDpouolL+nSq
hHTfDa2bdRxH1Xyfl/3vJhpsAXNAXSUlXIQdjdBKuB8MY9+PCRVsg+Ou0456XH/XIfogIKkkuxYr
N8CTuxwk0iZD4syK8VaN8Ss8kHKHIP1E44k7G/i50ZwWaHcgADTim+EpErVHmCFlegBYsZ86ZA5C
4UA3vBnwSh3Sye5IfxTFs5gIrtqfNClxsnRwwgXVsABwFbt6CSeKlnaX9tibomfkT0o62kvkmzIu
IorbVLEnC7ROE8gEGe6jmEJgLNQcjOxRKp7EDDvoByV3exj52H260pB5EHzdMuzduUKxENHj3Fd7
2rAdinbXwdjaStY+JcNLO7RAGjEfvROzwA5Hy9bSb3PwM5ZB3g2050c73aohHBluPUpHHIAPTTXY
efeYV7RxazM5NAxuo2upBdJYAyMT+QlPcnATjHcKEMAsPlQ4EI53eQEK6EYzTlUX2GX4OmkPCUZZ
EENcPXzEbL6yOuC5k1uFV+RS9qvmq1E0XFCNh6EL3DwpPanUrjLg2Y26Bza2183qOg563EZGu5WU
KzH6IyvxrjTpl8g7u5IpGBW4nc/SVRaUPwKVWmSiY1g1Q9Izqw6gpuQY2vJUxQm3dPm6aCYgfNWp
CsebNJd3zTCD2hTuE8xiY4V5U1XXLWZLvYL5ckXXZXLMq9nFw9gzhRIOmLBTtF+ZOD2OsrXPrdwp
LY04NHOEacGmpKZrCf7goiPjCL/3/bOiXVsJmMMOzWcRfU8t+QqcgweX18+amRk5aDapB7DGOQwA
xEovfToS3SILtsemZS8zhAP5ewZKCiIgON9JqDtjk8b7soAmgDDm16hND1k03yrmct3iw0ImO3Uy
8SgZj31astIw8paZo0uBY5e53m44Qq0pA28g7uCUHvAMec7la2lafg2Nfq22WKWUGPUVpXI0lLsa
8mDVleRR5u+K3KLjy10lFumgWKeueMMa/BGE1sFMn7RJc6LyOpdgMSVIOvh4av04xuClE4BmkW6P
yk1i6jgVd1fASTtHqnW3kPSbMFdOuNUfsBK3ZQWbGGhg+HfjAf/bqqbjpMmuUQ1XSCavdAV7ssU8
LD2u6GFnW+0EIDWxgyn3Wty2x3KxIy1wzWiA5vtMkhqCR+mFReqK6X1shs4AZaysVUcjqEgsa4eN
I67AI+CDxsH6+S4uoA1qz9bwPeyC44p1yeu3DP5cC6peqGgItwQ7KsNTEt9pEmjrPrWjJPJKC9Fh
WvmNLF0LY35n9UlqB4u4T+TqSJ+yJwY8YcvFagJCSvEu+0GcfEyN7EFtike56IHUq34qDrvBzB/k
QfpOuO0ldRXvaGc5aZE1ediCNDsjM9fCdH2amSlJ7pul7qXLxFKlk+g6DUDTRT11pBrX7Lg/dgi3
sYnRX2ssqZb6RatCDJnjdEHNbT5aAt+Zn2jP2HyEhkFysLWtrHD18veAoovfefj67D4TG1DDXIPV
lZn0qdDeT0hXk1D0J12gW6Sx1flSdHAmOECeYChrYxi1l+3FVy2bAtPj1g8qzKiHKboy2uS3UgfH
UDKelRIEXiWy+379WBuLwLWkSBiHaJgbBeI72BMfY55lVMdetBSifeMFwZGmOsr1/ES1x8dD5VQf
9R2DPw0pS8HucDu7FBGcea/E46hM6PWxtE81YioqsUyeikbgmyaodpF5qch0pijAE74bYf0F76I6
mPCiGUyqr9mc8ffFbjiYD6vxF7ksN9xp7tcvdL2AbeMNScFqEi883uu2QGnUc5xoAs9zjA/0GO8j
X/LEQ30hTXJGMc9DvRtmkySEVVxVZHzJ4S2h112rWDsGR9yV/OiB0ret3saOepffrM4bmG7LduqG
bnTTH6zr5K9LJoxnbzyrUkFSufR80gpFqVxpcQUuyZB+4o+Ea92DOf3A8TCxW+3269d7Lsn2Ppzb
XHGsCcMHbcpvy3J8E7X8NRQj14J89Z+MstJ5EEmgS90uikozEyONb02lpeBQa1F+FNVavTdb+dKX
/B8i4n/G2l46aC42hEb0ZQ1ej93F9qpwjFA41qo3vtTHbp/uLt2jzg8qkxJF1ooz6LaFRGurLMSR
wO+d3kvvp2PmAtIBTyg0f8+V/8V18Wwc/s+IW1cHcxSywmBEYUl2U3dbEEhn8kuckkqbyNYVEq0J
V/mUeF9/yUtPam0uHJoxzmncqX7TSRVA7qzG9zLo5l0YZa9TRVuEECbjPi5N1aNeONljvSgcmDOJ
VT0Ke9HpQsI/sbAukqDO7Hz4IGG2BKgO2eU2laP1cyIN6uKHTRdfSUKEH8pcVI+tjL+FGWM+J5RD
fjXOmbUPxbZ4zhRA0EE9ThRsFQOYMEd2BoTtwokgrTei7Q4mcw3C74NK4qfflbeDYlWj5M+nYF/t
poN4XJyAaYHCd38pi3D2+Hk32N9dA+82ZytuBGlJZ1IW0k5qH42Z3imFTFNgK254qrz00Wy+Rfmp
IV6xqre4sge/LnbNxdTCuU3s/Q/ZzJNxiCpZFECL/Arb6VtWwScCAkU72ZU+TxfyDGdTbDJQ1NXV
QMa8aLuLqXLYyILoV9bcnOaMcp1eqvVOrLvx2VDi5ChpGX5NpSZBpGln4Yl7X3CoAOJPF77234DY
zdfGwAxZ2yoGwLpps9VBZTVm05D9WF2Elwisz5W46MH1KKvBTkgBLXQpUsF0GG6CrpOuKOARBoZF
s4CJpCkcxnx9zcW1uZa7Kt8rK3FIm2KurGoS7XDQTl0lN4VvXdvEtjKlsyvgcOIQv+Non2rqscii
+luutOmVFqUYExTjcC9VsPHQHql7QGezNw71fCkfePZzr0VJcqnI1LaZmIVlGegEBW2aX6nGdcxl
vpteA5EtAijW13vQuTNrrQuhQl1lfdviZ1AlaRJZoo8+xAZpbyfN/Rj++HqMM5sJME9YFBjw0Jy5
1evigiUvMJ/8Kirvu6G+7fRLMue/f+ZmpnwYYnNQpXVmpSH9pXS4DK7ooT5LXBIqlle8aV5+E1zX
kHHUXXtbPZXf571B72PuCq52d4nXdOlZ12/7bs+QazMt4pFn1SK6rF6w0LmwKKRz2eL3b3MTXfV6
J4xc/v3OHT2Yiupzdxuecsdw0mPzTGoOxDmVn92lWPhsThUtwro1rOXK7RVA0ItazhuNxg71JDsm
uDTBYQ88rp64DT61/9av+b/C//cjrofBu3dp1kqdZYHiIzto3Drux32oD/i8qka+01NJf/p6mp5/
systdS0jIprbbLO6ELaV1okE48suU53q99rNQTWrvJ5d/CJu2mPHMVP+/HrYczNm9UBnp0M2+Kn+
29axGTdt76fzXziwBv2/bjLgEvX+72/e4ixR/JLE6DbXBhr7JLuqX79+gHNbCAoREyktBexPNRl1
SvW0WRR/1FvfzIIdELSDUo3f/oNRcPkyMPFSsfraLCwBeHRapabfABE85BZZTSPH87WLLdH9eqRz
tyQ0nACI6Ze2GOrjtINWKWIHqf99S+pvVjNyfSdfTHife2t8GDRuSDR14qGPozQhPqcLYfySa49G
o13XWD+EVntpuzh3lqAh4rJHKH0GSVKrSUlx8DZJ2viY9mLrmNBpPSJs0w3HcpeA9Pz69Z2Zz2z0
CLdpmqBBaasDRgOc6WTlbjtCp71YWlLjpJ05txcOrnP70fsQdRudhQLlMswx2I+CPYYnt7gYUHb5
2/tc3dW32HUmT5c6T868TcakERXbSqbiNiFhQo0jiSv6cb26Rct2IHyj4S4YKT7++0Z6rj+r9Gul
UYtQFj/OD8WMrbEKkttePOX5SbOu6Pv9+kOdexhZh2LC3Vj5bCtsVlncKC1kNR0pYqDZTXqS6ldl
eGq6Szvr2aEgzq+dIEgntvqyOM0KadSj27X4h2giPeSHxF1+mm7rji7WJP019QrM3K0LweyZpUxT
7T/jrnP13QmC3KvLA+A1QelT+HIMXHCm5pei9rbUjl5VXwW6fGFenlnXhFM6Jsakh4D8b77bBEiA
pnCuzGpPA/FE0NYVqXSrBdml0O3cQuNtrlIUZHts8R8fDr+ZTMMRxFeQUXCE7PTK+teaNare5L5W
W1wIANvArcjKxbKQUJSkg9viegIy9PUUPPsI7wbYhG2znptTFuS3jf4LpiCWS3df//1zH4OWYRU1
PuqDT3uRkqi5ioU8F2xrV8rzYSGnb2Ji9fUoZyIyxGH/jLKJyKpuXHAd6338llzS4t4YVxB68USK
/nw90JksLHxOBcM0IgUUu+vjvpvOeQ4JCz7XbUPhpJheURNTjzVIik9L47Ql3mFmk14I3s+OiTYN
aC23g8/n7pioVacnt7OadMZKf+6PmoghVGXIWI1IvfUimkUT2OOiv3z9tGcmB82X5LnWuz7zcDO/
A1DtFRkif9Biu63/0oXHr//+mcnx4e9vPlsYAq1XotGXgtsu/NFkx/8AkmtaXKzAgSH8Rpm5RRFJ
nRmMCu2X068QrxmnuK1+yrf1dfBiHtJd4C0Xpvu5CFZjaqzbLLCST3JFq5VjWuQFzsTZG+6KXTo5
AT62YPUd7bU4VXthN19dypOcS8owO3hAQmbIddtQJo2bwAgZdd5TcMGC7iQdTNe40X9Vi6ceLmV0
z6w2HBQIM1Hg4Say3fYokRnhONILPBluiJlUEM7HTuiPZZDcfz1Bzkx9oqbVQRJhNArQzXJTGq2q
ZPI/woLdWm5SfP0jwxaLq9GtsuchyS7shmc/H/wl8lr8+798Lt+v71oWhnGpG0L1ttLttrfib0Uy
Bt9qrS9daa5y9pWBWvPNUGrJqcDQ9XXVM8f09QiDSmQvilfGZKa/5FDKj/rSWHdFm04XZhnTl31m
c9v+MM3WlftuH+qmoBh1SfDRizjZUu+GGbajNty08ATAsqd7Yxx+4OOBY+HioHzFVxyru6k7zWON
KdFP1G9O1yTHulL2USli0RXs2yp1tTI6ymVFs3VyTJbATtL7sqMjBVPIIas9I/0eBJmz1JPDJr6v
LMwFpckGsr7PKwvFHXWGGKpM9l0s2p0uzvuZXgbEtdQz270kNb44Rn6PVWcu9g5mNDdjSnG9CE+G
Ut8kRvVNGKSHPP6llMq3OtWRDBZ7PTBtyaz2UvEzpMBroVaI+5OxdG48mdc1WVlJKK9robdlY7jv
5dINTTqgJaINs/L6SLErqiAC6anMmB2coVxsQFxV/YmKbh/J5XGRVDeLUrcro1MgVMdcmbxJFvBN
lE+5pbqxNpy6kGJJ1N1NwluuRY9s1nZWiPfiEB5j3bwKxYCwftoJSuaEwcuUDNfcBq5J3Tbdr0IO
9+ncPJn9W7+ArJNekZ3uejNFgJ7ZsSnu6+gF+NvOTIMbjAttTLpeLXjPhTLsLSFxFOrMPd4dtZgf
5DR+m0PKKLW+S2TUGu0YeLkuRCRAERlS8FST6k+gGfYk/TYH/b5oQ0coX7h5OItcO3GX2SMmkJX4
JsvJXpCjXVg2ewOs/FCDnhOa74PwM6vTk2qE5Lob4YQjF5EHnVG0eIdoUsVWdoT0tQwmWx4JGWlA
xfRyv0DEKIvfYsrnqvtjEkeHYLKc2tCdKcj56/czjs1WAitRVI7K3FbgCq2TVaa3wvRbGqM7KTFP
U5NcL1ANhGS+m6x9qwkvA5Y3U6ecBqHzmgAvAllzOnE8pHpjl5PIwWfYWhHsE5wg5bizAVMe9PC1
bEc3izNvar9NsYH9810TkH38aSHZnWa7iF9U9c9IYSURPUIUxzIsVx7aq9p8SCfSkW2+n8LIUZOJ
+nGBremzbKRe1RRunmIeJUx7XWjcUYudOUG7ssjf+mk8SaXltbQWC7W4I6ZDFVMdIuFnC7Ao7iUv
HtEylCbs66LQjjWG58zt+YlD/QcpwsbGJuWxamM85IklhNWyLwIaS2SuhbdRajpxma92d3uzplEp
UG4yyfAQy7ozxoy5Me5wQ7Cj6E4sJHvJRFeKoxuZ7zNRV1G61S7Z9No1MbagITbe+uhHWKXQhRLZ
pq3SQQ20y0z9JmmGQ1ouTjKaXtZ96+r2MGS9a8z8v2JcT9TX1vxVqcqexo1dlPb7yYoO2LMdrLR8
0nRcKySKxcKTUeQHrey9rBG93mrdOe1vNfRJ+ei3sBAS6tl0+buxPO0iSvxhyk+olV0vda5Gs2St
jm6UYiYX1kfkB8c2+D/sncdy5Fh2hl9F0Xu04E3EzCwApGXSFG0VNwgWDbz3eHp9qO7RkEiKOS1t
Fb2oZtCcvMA1557zm+7eaJ5j84c34Bxa4xdrebtSL1cjOvcFNgKG/4JPTezKaO0WHpX6ePzRdC8o
sO00vCVDYwTd36AMftMrD5J0387vnYKPVl3O1rDIoNswDniUsykgrR9UhIGJ2yZ2ZAVqVLaRJiTi
UnY24pyKpJrqDpFwYTTFQ0970zJQpg0HnHqVKtt76XgYKFbbMfm9bc3STWrQ3nSBsTW81i0BO0vp
5IyW90NKokPQYTiqdsbLkErfZL/eNqFyqJriDmYcOnbNtkmKb7kE9qNqDuYIOc1K3V42H0USJzlI
HZCPmJutBYDxI/xFbiek88MuxxWEXlo+eynq+jYfdj79E4nLetMIj2GjubPIxoxrduX0e1eQFDXJ
Ru4f02SXwTHUi8rN/HJT6ADTymAbecIPnJKmYadYnjsJ92n1jZzHLbrBHSppmwGABh7UenjWItMD
KOMy7/KtFBinDmv5xCG4yA4MrZaiPhDASzY78Q5pMKd249tgi6qekz58nYl8hhP4ZTFN7g+jgdv6
xxN39CdTqtAvqP/sp+eOsMI10Z110AU3uDsRbi4+LQ/42dH6n+EWqXEB7isXFOFXjRlA3N6kbW9s
om1xd0pJ/vOch+vyTLSFNrJUFIBlMI6K511oaXah1DR3hP4HOuGIs5WsStnFBuZJ1npcJlEvSgNs
ELALvYzlaATqlYBc5jxf6YZ3ojjyWZY5q1lx3aIJeuQHplW65AfTdJlFLZ6p95LUbAtCBujdfv2s
P7mFaO8DzdPsXS4lqnmgFpl1EdWoWsUi6LifrXJKyOqz0Wgq9GxVm+nTy5w5ELCmpEFyGQn7Sr0r
RMXOox8dQNK/Ppb3YRbTxpf7VKGKfqlH2zaqXM268DTrRH3ls9zzXQx97uW/e14BcLlCyfzL1DQB
7PX60Dy00VA80jWTH3pVnL5JpI53cev3JyJ/es+BWwfGikqqDlHyY2gP/IzkW/4lIMOV8L0ArDNt
wlskHFC50S/+F4/yXaxFij0pXVUWiMBEQ5k+DPjRkWFFvrGZBk1afx3qWBzFhOWA2Df3N4r4R2UF
eG1tJIzBpR70w0HVhfpbog/lpqkN0mQNVbJXyxNizJg87dYTu0x08GWWnbjw2eR1uDe6Y9E9LQBS
itF3C4/bSy3Ttb2Wqt0jBqzTLpuM/FRfY97yFnsUnxqRUUjFSEwu79ZiHTZjpQyXuu9LK3PyZLvz
Rn/l59GTFKXyVWHpu68f1CdLdWbpcRNE2dQ6kn9WgD2qRttcRk31s1ale7KhF4g6JzaET8ZF1WC2
08O2j6reYqsPMZxHQrK5TJTp0srAv0oK2UbWJdtkks6M7k8R7f/8gEOv//E3vn7OoViHftAsvvzH
efgMNil/a/42/9p//9jHX/rHZfGa3TTV62tz/lQsf/LDL/L3/4zvPjVPH75YZQ0v5lv7Wo3Xr3Wb
NL+C+K/5/JP/7jf/4/XXX7kdi9e///act1kz/zU/zLPf/vzW7uXvv0ka9eD/fP/3//zmxVPK753n
Vf78nB/9xutT3fz9N0H6XZzZjBZlL8oMtIE4JPvXP75l/I5Iv07Nw6BHj9Ugm1SWV03w998U7XcL
SYGZFw6f0zJVFm6dt/O3ZPF3A49r9g2K7pCXgDv887Nd/TGx/3gtPIs/v/6PrE2v8jBragazyD9m
uOes+Y7DBqi241pPLw6R6Cviz3olrXVH2kaxo19Jm1lwzpdPi7/NG8675fZHOIR5cESZJaOWJKUy
6mdZpemnvJnW2jrGtVZ1vR+g+Wxhk6590z6FA6OguQypQn6nek8BkGd2dGpNmiA0w+g/xcmIdVSM
9XlwTj84Zy+Mc8QZQRRHsAo0xFo9T9kVejok43fV6KJ2Z2LWpG8SJSqE5zbjSn4b9YrAb1IpiAVr
12ipP/p2qmSzRrRe1lb54MtxjjaWW7aso/4sgnA31Kbb9ZmUC9exgt5F6ZRRG6ogfYqmQoZOb7Op
7NZVnAXVZVtlYX0LZLy8L8wBX5VcqqPmJreSOlmNadZ5jyU0QmmvagG1gDGTOnkzd09xJsy5lXEh
1ZV8h9uZoDmlVEKDKTSrH9a5ItWHUK/N2MU7Hm013wiFdG10II2xf4u4RPI8oEwGyXAuykXP29DN
NthC92XIlZiN6jau6oz7hWilD6IeoCPfV6P3WJlT9QS210e/vEfppJbhWKqigPEemX3/o+ypbTp9
UYInb7AAcDkOynWSqJVva2qWUepAdEqya3MCs990XrYHnj+t4iQIMa8DVb+P8Wcx1pY6xsI2yMQi
s1s9Kel3d2a4Qd1Y4S7ZWsE+m/R2cIbOH6eNDNzMX6EC4u0rPCXvRknKrmGlilsqkZpA6KHObU/h
iHShUUpdsBErK/cvQxDMsJQKYRysyMmaPJVlPswU6DfGmCS1asfdUIH+hHInBg9RmFSVLaNTtsq4
66WOqpo+xBoj0xXfzoJ0xG6+EtTCVWZjHqcKIgXSKm2Za9Uvp/Dei7ysWxV+MMQ21/e03uV6kH4r
A9lIcP+My9hFprF+mTIlvYFiY77qRs57TBKdEp/fttB4h8aMfrbSJNx2HMPPKaCs56xJfW81GHOh
SU9FKXSigmlsd3h9e27fS8K+HXgotlH0rbQPvag4r4zejH36TUJiqTdJ16SwF1I5rAFKKWklH7w8
D6hQjIMgaatMSwIztlNc4l5ko4rTK4w4fOsq7adBxlsp7wSPfp1g1oiGN5InY+2KUO5WV4JRdetS
qrxDY+TQgS0/VdF4gvuZvbReIf1Qg1gqb9I+xbbb1a1aCKAnm6lQOUUZajWwsS6VXUnBc3wlGpOc
X9aD4muXg9RYynrM4iZ783yk6t0wpg1wqOrBUzCZbFCoLkPM51d1VCOUo4SVr2+aPOauTBlQqcuD
IqRqzVQqR+MqEgIt+F7VU6ChhJqJ5lWT6imTJ80iiqZ9GUrhTZiXpvaQozAt2BNdHC6VOYpZ10xz
TcbIzpN4Rn2QRbugLgXvUpWGRttmVRBnF7Wql+nloDSRdotoD8qwSLizZkIkc2pTDccrS4vlaSNU
rf7QUPngblyJYbMV2Q1UJDYmnyqULw7PbYt4Dy5rRdXabZtOP5BQBXmiVtjk/QgmFKPsvGuTemsJ
hSYejMLwMXtEUkbCZQNqDrWh6aVqBivUbEXOOu2hGuMew1+xVUM3VeIOmLVZe3XFC2+KHeVdfTUV
fcJKsIqmgWRUTKkVP+SiUiSFI3mCTprbDvDCGwGvhpk13QcrIbWCwe2r1ENPkqopdhtZpM+1aE6M
dWji+7nN86ht10JKA/usFDolWHmCVWtoasTd7P4uKvDUvd7b+sbYNU4sTAXwzQIjTgyskwSeNCSP
qRWo9OTBSKEzWY8U3lJ0qZWuaL9POXZuiHJ7SdeTFQ/q0IYgYWXhJa5UoLtgItEl8joKDBOFvCy+
TMbRu5BSOrOublLaIg5sGf6pE11IzpRBhzI3+VTdJrPdZmEGXdSg6tkxFe3a1/dCW1xM+nDnedlF
6xs3RRP2K8GTvhU0X1c+FyqsQvF6kyfpmtbFgbouTBFZuM26wduIaMAd0OiuXaCr0WaQ1a0wUUVp
i+BGk4IN7mk/EQx5myq1s5s8z+8lzIPt2PJzV8/GeKD6IebrujYax++sg8VCvRaq8s6QepTCtW1c
ZOtpTDdxou2HQbs0tPauELLAblU9diJJP/RMf7vsghzKPIeoiUybAu9nSqvWmaxmDbGQw7D0nCBV
E6eZ8k0aJvy+oTwNY/OjllTqoOMqCAQ3CzkQmli0LkfBz6+5LxS214ssMc9/Nb3sqi0SVxjyn6yg
czzfNXuQaxooVlrsktAbd6paX1dgWu3AKuI9BwIezlK6qRNp3LdKkPyUysa7iNRguon7mEqT3t+3
WnQllJxPVmNVYD95OYNVcv9TGvB9qggWeSplrkhxyQ1Av49aDv/WWqGPflG0+k4MqXUZFodWO3Jd
ETyjerVKtNOrGH8g0Sj7lVw2Cg5Yyhh/r3sRhXkj++F5NbWnQIuKvWBS/8zzCnHOtqQwX3UvORoB
h0Yt5bNQiiEO+XGt7miQhTvTaqnZ4o4Q7PW2EOdjZZrbNHnuhQ5zO30Cud2eceyBqS/l2Lds04qp
aXHCOVqYq45UUy/tRyuV7SgYLXsyEzXnD/TjYzagR9uoQUDd0ChWHq40aAEE/ZmQ+dNhTBDtUpPs
rhYDyrxlGNgFIgt2FYDPbUll7CCNUAD0Y9VF+j13LSibwD4z87umDO0+yIprSwvQGkAZPrKrzvPv
otxnHpWaoKlrvcwaYZdZDfa9kYILHi+hznpbT6fUEUvrWomHn42UVAnyDaPea1xdyuoCrX0oxW0c
7eXZB0gMkuChVSx/h+ADxWQ97b1uxa2rdgw9jy9gVCUrWU+7a1Qg7+QezvagISbUmt8aqV4hzcq4
DVg54TYQb0u9X5cxJfqkTjF24octf7puDYsjrY3JXmjzjLWR/5Cn3n+sjPh2qhABtTR/h9VWtp3U
pHeKQuqBNecMRZdS0GzpJsE40g4w/F0D9phcnS3KNZvARC412nZx9CMZ2JUyU80drMatQ6hma69t
3bzXolUnGlTUAUuX9JFqUrlwxAFbmyK4lNJhVmZcjU0hOpnS6rZhdIizNeI35HvKM7VAs98d2G1M
J8XeblfJFeTPMIV7FkrILVVG+daL6KCbIPAHrNLN1ElMiJqOmuuktZNq7KUAfmyUXyfg2F/0fCqd
KS+Cc7NTvk9+PI023hrG94jZ7OCYjr+CYN7nYxetEi30V2Ek1Lu6F55FsmV7ID14TfQsVWEFJwnp
b4+ppJCfZ4V30GdPrio5D/EgYWOor9u0X1V+d8jY721KvA+hqQ+2ofiK2/Shig6lqu2iKPSvDEnI
ngcVM1ytS6qNJPSy49etup1qWjgxTIIxx4s0DZGcayTRP9M8I9+UpKQ73SteurFNHvlQW468n2Nl
zIchgB87aHifZlmN9ANL+LxKY2c1a7/q5DcNICs8Z3ynVanW9xPC4aSE5TxWRzOadZIqGzq/EEa7
InFEKdZsX5wkmIBIbqiDbG4sM6oZ1ggNsnlgA0U2oSxoI4wNPQq1iNDuRQKrr+FRSqNYr4Iyh0TJ
EarGXDU8s3guuOLz0rLwkM6ZCzoZdDZ03IlyxBX3uC/4bjOJWykK9U1uiulVqDfxPepsBrLmrBTb
CpOnTE9jNEHMHCKzlG+K3rPQS40bf6t4sr8OIGHhV1J0VxPqt5E9RIkgwwavDbQpTSo0Xl5clXGG
+qnvGRfMx/6gkj7Wbu5J+oWkZdYG0GDliGHfrnUpF+8Edcg2YVMJGzrR8kTemnRrQdCrtYojxezG
wXFcSVhHoCNGJ0IN1qkBW3wc6s7tsvHerCEn0oqAU1zNgH7zWzTWnR33JjhmgfZWZcgwxIrhxsqT
s6zqbwOT9EElD9gGnmQl32tTSjCpaAWcJ/wwcdSi9ut9gUQH9SjIn+3FIHvVU+glvVsHQa07qJ+U
ILE92cnppfVc/JJqJj4rcXNlhGX8DSN6VA8B/o7P2YQTh5ZrWuHIbY4qZ6RP4HlmfgD6PIE+unqY
N+MqRvL6JQqaqNn3tVD6B3ACXAtg60gqU9QiWGZKPgkBCmiyVNlC4yfBnRBUgROHgRCvBL+Pam4f
yJDSoJYy84HiHMxizQu0/g5tU9RZ6H0MMnszrsapvEtEIZSndZyqCsYjnUfmue+lSQsOvGjo9H0y
xtGh9VpRO6uscZT3RZYkPXM9GTkObO4GUvOkDvi2N3RSamE4CKUSJoM9BvkYgGDkFqUmdh1YMvSi
ShVIQSB9WPE2UART206EVLeF1mbpWYGEr6rakSoWmhObsJHp6Tck7zMASUUiK1YTo3vppK6EGE0+
FdW05aM8u5YFTXgsPd2L3RaWsfFMS1fN6PgkhaZ6TlXR034lwxbpdAuVVqW2LKbTcE7mkNZnACNG
GllCofQ/QV0NFxOw6t7OQ7VEXTqRfc+mouM1jjegnZDTQRQ89YaWGpcF6jxpsCNPzofzipzbuJHl
QPB+kvGEIffloo3sZMhiwS2FUZDOS7HutZVgdLEqIr00FfJtPUJf2OaZGgjfijRNo0OPhFK6Iieu
6/tAboVU5EEP9YYztlURf5rSHM6/ZOWDK+jk+zupg578NiB2YPrztmr1P0U5yMrvpaH5L50oZerq
XVHr3yoUUUZBCgU8M+aE1LQWSOO29QVj8rIntsQNCftMm5rlPIb77jpYnaraLBCXlMUQ55l5ifSO
cLFdBku6CeZnoD5FO38rbWNEXlQIUSe7RnOp/UM1ag4Dng9gDgwZZYnRVj3Dk6PQeFIuw4vuUDtk
QFvjcVxPq2R1Wtpl2X6bRwUpgMrCTA3AtnKuDL9rOoRSK3JfD3/ONF3ER5w4hvww+7tKq+pbdm68
/OVXxgszgFQZs3wvShgf43ljEg6ZTpV5NWIqEa0TDg/MLPR1waPUTkVbtFTm0X2ItmhB0XaXx9Ks
frb7djWX9nLHcuoSNLV3W60kzBVQJ3lM7jgUThTUlxju2aiN6v3Mrp6lnIEYfBwnMiU9KGTpVd5I
a3kVrTN1l/ff5N2IWUjLBUFz+3KjWm51quWxLC0uA88Ns3cvVAwwNGoL6TVCcr/XXCoDW+Pc2Ktb
cOpeav9ViNwfA0WAF7Y6iKwjk2LPbClIyNJrvQ921S5bm7vhenBGt0Gz8BRTZ9GmOIq1GJvQlLjf
KdKrqn83WuQr4top81OtviV39SjKok2hNRzhtSG9SijJuelkA32FhTRdILxhfTPe+ptsI52yWP98
vsxcEwmNomOujBKbjRFY0qtxA7WUw8qj/+QAIboz7oTH+Kos7Ap+JvSur9fjJ0+UkCYQVLpkSCgv
pqlmNfJQ1vKrOJ1P9W1W/TTGb19H+IWRfL+hQU+HCmIYc2dJZjkuQuhBMEEd99/UTYIvpmwboZ3v
q6sY4UvDCW+tfXdd2EVi57vyVj2oW/HsFK5ySfzkjc67NueD/Kvv/4uN+W5NyJ6f6GjOval9uaL5
fRmI/jamsBFp2C3V62h4sfJ+E8fzlPr+9fCPmhn4w+EHTNuLrgho9mUzryxEc2RFPs/NDMktNzLF
JLxs2F43wWt8ytNv2csgGga9EIgNGQzpkeJr1E+YDAzjsx7pdhw9BuOpfe1UgMUSHLSgFcVufBY3
XeWa+8ApHX8fO6qNv1t+NRtNnJqiRxE5dDkOQf3y8KgxLHrTmmCU6lj4b4WEwWZxi+Gu/Vdf0SLC
YoamdUMSUY2vwpbr+RrHO1e+Gdeim649p9yeCHa04lDXNPDdArQ/YxaWw1Gs1hx8s3wpXOtGTs+y
HdDztYBO1K7A/OpCcShnXmqnXttnURHH+MX6QodvuQLiuBwjK/PftEtX3ofbcoP+l3eDgiUt/u1p
3YFT4eZ3+m7BmS315pR31kWPeXPfWntUaE68tUUzGRYjBsLvRrR4aT4FEiQkhFd1KGGt98WDV8pu
m+RYlcaUeqQThBH56FxdxFtMfC7lY4CSzxuJyxtugiH3f/Yx6SzdtBRxXUf/3u+KJ0C361ndRD33
VuYJlMbxTrr4CIuDKWhHXYh4quI+Dh1ljdXdPvz2U52ceiOsEOHaWW/lmgdd7Ku7ai+43okPsNTa
P3rmc7r17rVW3JnKPvbf5nwbK7fqanyki3VZ38Wb0p3eUHooFbc7D/aJY91+vW5Ove45O38XuumD
vJBxh5763uaykVitPYU7cXrj6nFiZh3lxIuppS6AOGPOrXF+1ckhuv1jrZAQryPWZoSo4//1tS7p
x0Bg0JBlbVJB8C+S2q2vi0v9vrucObqGI641xJhsQL3Ct+E+smfLkVPyxvPD+3BEf5xY6jz33z1c
USzRIWDAc86Y7uONsrH2QJdPbUKfv0ME97EXnm9QiyWrTmaojWQCaGo9RZ0jmm6+V85iYNSraiWv
5YBLnKueWbvTOhP/wzv9V+zF8jUSqHRSMsduDgl+7gIuerP0Cpd4Dcs3JIlOvtd5mhw/1X+FXCxX
KYvwc2S1dOvoai5OY0a6yjfWynDSQ7kz182dci9u2225Bv598p0eJz2/Xuq/wi8Wa5c2XOot8bl3
kO11aDndGbhRgXT8q4iuP7eFf0VarE3k9dPYi/y3Zrwpwh8hCV4RnQCN/eK8fvEwl5zYjjqIlbP3
jftql65mfFp/AA7ixicW//+wyf73YH491ndrARRY2JSsxuigEkqD/rWZxavUK3/nX1l7ZSU/XEj7
WcdKcOuz/ITC1C9Q6FfjXCzFMWpGrWcpxveaq9nmRiXBilz5KvxmrbC3tNtb/eG0YOfxnefjZPm1
fN6NWqKOXcxJ+q+dfRU47flwNmd1+D8cMnwPT10b5+V2NExZm9l+BnJIS9Tv4HWGaLAc1ZkbGV93
tKK9OAU//vPrY+OTRAR5MzJ/UzekWfrg486WDnWFwYL6JmecktoN/V4A2U9fx/hkLLjcwqmnACfj
NbGY/n2Z+lWdqm+FsR2G+xY5qRbewolr1PFA0KYg44GmiAI9dg4fBxIb8FIAfLxJqjOI/U2h0HId
glPJ6Ty7Pr6Wj1EWeVslJ608qsbrfFlRuKxUD/GhW+Fgt06ck8WZudRzHMzipqJTeTKWmbCFr7kV
aPJb43auJdsKFu7tGllQ345PXiKO79caCrhYIM+oNwzcl4dslsp913XyI9vxM2Kh17N0W7AONxRI
FQ0EuLqO16dqeZ/sJTi3wu8AyAbaEQGJjy/NKtR6EFXlsfruXyhrdRXdVJ5rXUxnKSW2YYV2G3gO
R3NEOyRZU8/NfPX11Dy+fTLs959gcQjgFzZMHZ8AN9MVrVcMTWGmr8U1da/NKV7/8TqwROQDKHvh
KgyycLHWAHSlRhpHT1lw3QevnvwiJJNrTd6JTPyTg404sCMNyqSQGJclxNgTyox+zhOGLavxLlhD
hbKoHsiusItPpbxHyw7/JDC4syEbwajnfXyDoleIYZyVcLJazNU6wOXJPs2Mzdev6XiizGFmISi2
Ef5nib9Wq4heZtNSyO5/We0W4jUQcOPnnBgNqwhYsttstr1tvRStq2jOyWPn03G++wCLhR/FMm3+
qn2S8vNkp62TdfOgXFtP+XcJyRhm6HzanToDluhsRssrBAcschHGdWgph2fk0VRgIPCkbvwtLcXu
TH2xrjs6mqiTOslb6KD/54LMQSdbsIGdjJb79XM/3hXmT8AKQTQSiVGMZT6+3t5HpzXr+if1PAlc
cEfTQXeSS8/NzmiU6ZeK07Jk9qcUwZfMkD8G/i7sYlalUZHW6M09NYmDxK1KEeUi35eOkdrKdXwY
y/Pwar5roOL0vxmwTqXWYkNiri3rfZTiomDoVCaalThYL812hsKqL2xkP4TzaZWvxQcdpMEJYu2n
D5oeA6qHmomV1bKr4cdNkQWJQdw5GQ3gi/vU/1Q2Xmk1a9wl56faNccpDbsQ5yRJxoxkJtP4+G6T
cALNNxlP3Zpi3yq7zO+6M+0asXUHduNNlDv5w9ezaV4jH84zxFNQdJNlni6VqiWOuIoNq8ul7Lnt
sUfZ1yiUf/33j9cojbxZLxbzQ6Qxlre0MImStJTr5zqqbAC2blMiaR2nq6+jHB8ZGEa9D7PINGRB
zmmE18/a5ciRQfa5Vnf6pWlzTG2VU/Nifgkfn9nHYIt9x5poEJdV9RzfBwd10x2s9WxvXjxI18qm
3NHBv5olVIcff3WMtGTmBSBjjscuJC5ug1zw1aJXM4qy3gbWw9pzi1X3ppMDGDvx1NVlfmAfxmhI
UN/xc1bQkEKQfs6D3uXWLWaYRcMDbb6j6jQc2s1spB4fDM0ud7kbrk8W+46yOAKqxKSuT2oFg+Rj
QB+IgKrn42v61rlzr/LXTbdCKaFhFz91Qh7Nehp5skraqJr8Iy1XtkWjPxiz5C2pd2MS26J66kZ2
vJAXERZzxMxlH7Sf/AqK1sURCHk2vGccmNbXc96UnFTHXOYxMkavaEFz2qOtwg6yfF/43iSlHL3l
mbDX05ehfSlb6ZALp6568y7/fl78igPDZ7bqNZiDi4VWKimKn1L9Osvd6U6Icrw9My07qF+sAe1i
XI9I+QHsADygOSdWwDL5/hWclohJx4CGk7jYHVHYyQH9Vq9xfTCxIcNjCKDI2dydjNcn+y+fPVGY
gBy28B2g/ixGOkh1ZXZl89p8L+/7+3QbrroHdObrNaZQV4h/7kGNb9BfPTHG5TqYx/g+7GLilGXe
QZuoX7NDt2MfQ+bC0V3x+9y2r39aLyeiLRfCr2gsb6SRVFPnwX5cdeOgB8C7m9e8WtfWBWoHYEpt
fB3wUbpTHvNdtgr2webroJ/G1FG4gn7zSzvnY8xWKaowCdtXOGorKbUc4E3/twCLTKUpmTqC3Lym
dfQT31jgcbJx8sQ5HgXbBjo4bI6zcfuyGNDjADCpRfIGRG0nXMrZylpHl95BOM+Sre/I2+T8VOp5
PCHpzmPoCxWNvdJY+rmF2dDCrm1fE//JEA8quGxL3IbSiaN0eWBzXyfKvIsAsIBVNX//3cYfpCXa
fnX3alLkCMXbuJRXXXvqKDsVZHGUSWWVouffvop7f6ul30ydExQU+q51PdvUVsMm0R9OO0idirrY
PgSlkSt8Ql/Bjq0NH562l219tAm+nn1HaeOvJ0jjD9kY2FJHvEShroIiCge2SK+59osLj3qxtzNW
xnmCOWJ8h5AK5fBTs+OoWLwMu3imoyWYQxgMlEGAuGOYpjrtZq6K57cjWgtIVpx0Yzw50sUDldAj
Gwytf52zVV8Dc+C5DYWQjWp3q3qnoAXjtltUM75+wJ++xnfPd7G8I8iBqdJ1r81wo8pnnXnT9Kfm
57y3fzzlWATvQiySEeTxhAQT4Ff93LjxNu0GnxFHedRtcY20wV/GMyzenLJo3WRyFgPM7l/TqrEr
c+/7yLZ4J4b02UPj1FbQhKIfDW7i47LORBLLwCAGTnSTd4vEj20MJ4ocn8UgA5kJ7b+0UxdPzTTh
rGSkcJEFLeey7c8K//brV//ZFjgL7cP+ZHkd3ciC0cgNDYCSZ9xo2nYsHwF12t54/XWUz8bxPsq8
9b/bAgE1+tKoiK9dR0Zj7VTMQJtTjZajGwvibfhWgl9DvpL66xJiEQQiWhyj8QKny82vlS2C2BtE
Ypy5cH2qVXb02Bax5pzj3YBEpdW4uiMmIh+gXTp9U7tWKgDET92vn9zJUS2SJl3y1FAd5lH1q9lA
A4MrW6NOWd6cHtXxjrcY1uI9iVLThpFivES7+EJylbPw1VIvi7NmBaZ9FXo/TvovHOVmi4DzxHn3
HGVuKF3N6GbcYXc7jw4IiVvvyst/Yz+fP/2HPWgRbLGf122lFi0TRLNFJ+dRXgsOVSb7h7Dpzv+N
cEe59a9wsOkV7AhBNy8Wbyl5k6ETTkRNurQl/psPD2Ej0+z7epIcDwxgEZAqaNfkTcz9j0+xGczc
z0xKApiP+vKF0p3Y6k79/cVsl7DBFuEsYcpXn8VDuZ5gxX49gqNLEDTo9yNYzPIp6VGiD5vnqLrM
FRpc5tWQrdH7dQSM2ALl+9fRTo1n/v67WZeB7m+kuHmu4D6Jg4XW9u3XAeZj+uNMmwWcqSnQDEL8
RF+8ej+o6r4up+cE/N6ginvR6rbJoB38dhpsysun7pCfDUhBXQblDlE5FqC30kHTmlx8Hn1kZtXq
gCKQEyjohkXjygI2wJUdBvVoV9RUjQYZqwmMBprjVnIqlVh6SoBbZOjvPspikWGNVfZlRb9ZAIqi
+K7Y7/0I14KyeYzGxwmeSwRmJJcDe9Ju8jhBrw0Z2fS2TtaJ4O+K4bbGp2uaGWDW/ddv5ZPt7eNn
W2ZX6hDqQis+t4Ejj7YPwfuBTggU4u+e5EJPvMvuzFMwkk9eja4qMIOA4SnKkcWTjGhtBMv/2fLO
LWNyeq9afT2qT5YOkrtcm2bpG+QYFnPN7GCtoJj/HMWF7qIE4Apl86PS5MsgnPaClu/beLz5OuRR
5ZqX/D6mtsivpEqJy6YcKJyN1CySdZBVq7oJD2PP+wQSX+/ELeTJVQkJ1rMwfTkhe3yUTxCfw547
G/+QVi42vEjUIdpk0rPRSXbIzfBhxnCeGOP83BZr+EOMxaanylORQQt/9p/MzewKBOnvxny1HqK1
7g5Oc28l9njTUk246c9O9dCOHzBWFXSTDQqTgEbxAV7sULov+EFrPDdueY9QP/7wQ+3AneW4kpwS
gKX+07w+2RY4Oo0XUeep9m5fTEUvmsZ4jjr7g9ZAOputalsbPOjvTuE5jxfjHAy6F6V56kH0fz4G
w+MpkmJRZw79UfcqtA3ydNjcy1sBCvuPP5tb/y8D8xsWUu/m9iwz80EG5hD+HJ8+iMDMP/+HCIys
/Q4qmsoExVtAtVyu/6kBY/2uWBIarfTL6cuD1OI7/5SAUX7nrJ4Fp1HWo/XK6vxTAUayfp8Vh7FK
0Og4z9/9Swow2sfNE2F4KJpUTPgEfA7kmxZzRFTNJDIbKMQTFEJUkJJC9wLxprAUQRlh48ZeZ+Fd
YKVNrsCrU61SyvqNICHHrnyXUr02PbcKQ7mqsHNvC2Rp1ETRf1pDmJQ7LMS9fj3EJoIYDkxcUSrs
pBfRZ8OcMU2h5/tCXRhYZcHsMp/poNdC46rx0EnnEIPhpjnCBH9atqsRzpjmYl61EuhmxpexAF+v
22QJKnPUdSvct/jZzEPyUa/g2ilRLl0WfSrhVCoVfpWt0MExH+NJAhlfmzqyjkmoi09mUxS1euYL
SU4BUe3qUHIKGGrSxkq7BKneutdjNqJA6mD2QdyOowIXWjU3jHjdmY0/tFAXlRYKmTVNaivj89ko
OKqEjdl8QzpBsS58Seo6zZao3fwXe+exHDeatel7mT064M0WJh2T3muDkCgJ3n3wuPp5oJqZJpOM
zta/noooE1GSDgF85pjXwFMeUssMn41xShZs6u0mE/AKLb0y1MCk4BmtYJSjUvompWqD9q1WZWZk
BJmZCjRRpqnoU1oznREryi3OqXoiHShse7PcNLkqxlXUwOmX+8hsOkatMPCL6pc6ZMbwZrQjSsRK
0+TQYaDIlvOyUXuce55ENi62tplYdOJXCWcWi/lOVNHwBmPP0BHibDRZD2AQZ+XEp7OyVkKrFuix
7Co4N6LsMjbdJD1Tss/Oi2HEDZTWeRrb5QbRkNl+wYexCBXUTJTJQkeUJmQ0ukg39NE1mjJ9e9d2
6Zz9CK2pcY5SqHbWsTQTXF+jOGph0mpLl0LMamNsXYM2A6eeIpA7JJqEwm/fK6ZnxoNumscw05zu
dxNbYf6YYzcSYfI4zMMUbRy5LjK4o6K2q3AjSOjiu0SROn320ByDTuci9GI4fpc7TumL1kKWAm/e
Oo5eJRQEcyg9BVo9b7mNsMaveDBS83WsTLV1/HrIluQfMmsTe5peGk36KqlJYsFFn5USiVZNmaYy
R91h0eOjFRfdrMN6nLUYB1M9n451Nw1xtB8ldRon19aNMU1djvYpN14GQ+tnBafDxImRBs0TlD6l
2zgxlDJ6XdAg0LMKoQtL05CaKeZKzh23jjNnTm8qM6OoCd0sxry2NVmDVikPPVoZ7IaoxIlYQ6Lt
TC/75OJBxAlxKryaGLbAIoCsdFJzdk6lGWheAFz2w8toCUAdbMUFQhzoL0Y/Ia1fnBsJnyTFf0Ku
VDeSNNoSiC6ehLTNTk3tPLLcNpC9NZnI7/NV5MYj1Y1zN79KL+RdBKbY2ZnfhtcWMey/HIOsPwNH
9aqcvv4bPtrJz2AWzuRUsEXctZMwg6oAPtm58LiPKZq3Z1twX7zmNR6fldEjD/3n/79LJuRaQq6F
9++qW3OLsgajLUMJZvzL9vFVfFFfxtFfdcv+PCHqhRwDNIDMzwZOaeeULS7fJooqg9c32Kj9nNqf
767Om3/yv/eqZOtb+ndW+CcGebyNhzK9JucTcbHXI1GpiPK4tKFFfquLvZnf/ucQJ03gPzHQCmMk
sdoAATc6ya7TpTMb0aEnGD4aEdmRHKD/vV3uAOH04CQPKV3g8SyF72O++09U1M+YUDMVt1Ed/JiP
9VAplsookdqCwJcd1u6ZcyjOTwE/JplrHFA+pH48GCP3T31TpKBwdhxj3RUTuDDFeOgS5QcScdfh
wKQsC/sN0jSuWob3Yb9ssfgmxe7bb//5HZO8nHxG00HpjfxThc376WHLsWxqRN5pNg1RYEOWmBok
mqP7GfK9ase+OTqvfxuRXJeCYvUpoqH7GXmY2EgeZEQsYkyuryxUd1Z3dNPejRZ+o3Dm/3PAzyuV
gKtsJI1XjsvTEkLI6ChoIteZxW8K7QWpH57s76rb9WPCGGS3gd8C6fIJ7CJlWTYrMR+zkmhPDulG
Kc+FOMGH/RNDXYnJHKC8vFNogZGlmp2KkQc5GBvnGctZIJs/+qd6Jb5sjcvuSUESUE42zs05VMNJ
9/VP7HWN0srhTX7e7guKMU0JZtXtD+FtskvQert0vMVbh8c2zN3oTB/sy4Cr1Ri70FoNSdaF++7U
DBdKfKi7GjdFuEUYZFvr29afQGRF1xNqNeeEc88GPGkftHy9MMkJuMo855vhYsLc+7LaT9vyUTrq
9fY/r8qvviYQWPC33OwqXL6TeMOCMnkuVA15IxeV/+5FP9Sb9H4p3ClypacEanSvuuMx8mJmeuOt
fub6Py0pWLErNBVkli6zGU+POQfJIcuZiK8psSfnd1N4rjlyEkFb+5hrWctHZBiBy8HHTwjzUppb
DBi4aCeKh5tiJyGgCJapOiq4lCD1MAbnPPb+7OZ39xJBbao1QlJMg/o5vW272hJl2PJYhXCN+xUh
UwTlJobF379Ot9zyUE2n7XzWC/vzw4KmBsqHVwlNrk+873lQSgnoluaq0e1kvZo0b88smJP7Yn0y
DSU8ACp8NPPT68wWoTaTpLMmyFvWx0oOYodqG+bo8eHc6ji9ez9FW5/33f5DMMqsZBCMbvkmjorv
PGs+m56+hPmGqvuT+B9kSp9inmRmg1xPfdYQU/ir0mkSyCODid5fDxl0w2/O9nk+Tq8YJZ680pMe
bVIaUxWOf16pvTXul43uDTfKDrTtysA2DuIKMObZjPDkQvo/UanjOUdXhsTJzi+EoAKeVSwNo8o1
8m2iYeNZ7s4sl3V3nWwEe10odCHI8T+h3vo6zScMrRVe5ojYQxFkt1KwmqOaG/PHmmL/53hfrH9y
TUA/VBPq2s36uF6irIirPFRpr5tPenhZFWeSwS//fHsFzAIrVT8ZfJmD6JDqlBW061K3c27aev+f
H+AER/9nMQAmlW1IyMD3OJs/PoFRjxKlLI1UGctpyj7UMeoL5ZDv5N1Z6t8XC+9DrHWvv9tdcHSr
ZEQjkJqA6t5TA71xkTC8irbtZvHqK3uX2K4D0u3MM37xFonLwc/RDPTstI80doYJ1hoU9+p03T30
W/NmfsVcgnu882oPGFh97tj6MuSqEgQDX/6sdyBlOA83dau42MkKN6NgAIK5ehooByxitN8guw9n
IZ9fbLE1r6ZVBoXg8yxgtqbKhCCnuIY7e9FF6S/POW3cS+W2Papw1SJSz8itzlpFfPWw7+KezgN0
Pmuhrq4YIVZtL/mN4st82GdxodxKsdc+iFvJ/+tcaT1Q3j+tcbJyJX3M1UYiqrxtywv9oAfxdb1D
SRjTCD/bnIWSf3ETkbYgJmMxrFyv+I+rtykrawJpva4iewuXElQ0HIFd8QfTd1YhYP3pPx5ktF5h
BxiYVzrQ406eTi7SBQUgtHoLsYEAGFCn+CIMhkD9L57t0wf8o8qBqDdnGPIYp2dzbaoiE10ru638
Lc7vUVM+swM/7XystwHTAg9mTIUV90l1mc1xaxdVh1nkptwv/nDdoe6oeOFP7VvusiGG78114ret
J8ebM6FPnw18Dp3kFZpMixv49clnK/pKR3lkBmgKnc2utvrkw3a4CnfNUU9cE/4mVISzeuJ/Xtn7
70dYKl1qTATMyctO20zLMliVvCAluGby4a36ZD9Zz9lu2aXe7K3VCwa/nrWdj6ufyhtaOYmb3lU/
zZ14zA9/q8VAnUvOjeY+iRoIUX62k7cgh7JSVBbQzVWpCy6NHiJcMI9nWjCnXZ9/wii4ijBLgG5x
Oo3UozQbVebrf7K18qYFwlZ49nEleAyPuXcOo/dnF3x8yzzWv+OdnjxdYyRG2PyJt94oLSxZewgw
myZJdKjUth2iUvIO4dd8i4xHssGB+sztcnrosq4ROuUTMyxByl0/3aiG2o+oltPkVHU3x0PSzLOd
nRRnwnxK8YlDGWpyTfM1yaJOvuCw6GKOVi3TYaOtgvgX2SU6MhIkqTVVXNHTqzCYxUThXIrweQfR
ToNwSjthhYqdrh10JxGqt2Ke8I8Uf7rpGuF2iKzRTPRX/J7cIL165gb9IqhNVOoKh/kPyOaPp61a
SXM9ILfrCuVmqp4l6Wyt/VUErC4ApNMggbp78uGactBKkTgAOX/3v82D4qJxCVCHMvTRfKn8VYHl
/KW1fqWPC9YEbYx+ukauRUfo5LHwpnbGBEdRdzz0v1fele3jbSoCfAWxzLRultczx9/pycuyeR/Q
OukmMt+YtaTgKWlttd+nh+wbcug/UZlJjqv+UIHBmJv/0hCMfz4T+cyjWifvt4wXe+ZvVL6h9Kwq
b8llm+KnsNai8s6+037+bUCOeK4XFPLBXoK+Pymk6sUqkRZeWDIbcbQP2YEeu0XKNQTzsbged0Pn
/w8icgAhmQWA/LNw1nrlqJOEqfnKrF0ZbTFTCwjz8KQOzUbay3dnAp7mIFhvMAw18KeAnMWjntyj
xpKkzIOkgq1oUgrv6NjsyCkt/7+j9ax/3IfVehLupB1Vpira9zXhlrINIbTDRFUXUrnhrTJy9EDP
ZpLnnu9ke2RdXBrVGtC6dlwwCNtl1+0Mbo/p8fyd+KnaxwoIPS4KA0NbJ9anm7GsEnwsZhzo5tw3
El9EQQ+iJdoxrtya+4ajYA19Xt7x08lDXAZPGvcFI3fafR/PtqGTwzHVGvZgjTJndTssf30PrxGY
9tBHXKdOp5dSXdPpjwQiwE1g3v5zzMj7xl93/IqVP5utrgvh40L5GG/9ru8qOznrZIx9iDcebG/Y
LBs5yNnx+BkgTw2DKb7TvMwnw7s4V4F/TjlOHvXkXrTqSZ9tByXmdbi2+KVvM+2mY2O7TP0vpJtz
1+G5R10/7rtHVWoJDMFIvExkkAI0d8BWo1YZ4xW/nXmbRsrfwfu47dcndOizAyKjyXcqkVBk87wM
KRE7f33CFoNWPwnQ7tLflKDeLql/lpH5KamBE0kqQzWwjhA+Nd2dKl0lapkM6rUXtq4JOWylZMad
+5agqO/9c9ycBQV93v6GhtU7hsTr4v00HFK1GFLmsNCEcutjt18hSOZ+1R/Rj+d34Rcrh7KKRjTD
PHrujIE+fklziixdl9bqY2NavrVZdhI3sX1NKh555u481/3TXbz2V94FPDlO9cRoMdvp8flTrnVT
gA1F/Xi5tpFQP3NPfD64P0Y6OUfx89EarSbSsKmuJCwxOdGoH4Mu24nfpbsKrcIn3IxUI2cif/6E
axW5FntonvK0J9sxM8jcMo2XitkBo8ssYNK9NlBXF6V4cs8pgn3qX63B3sc72Y6zyZAmNIi39ofb
K2UnLkx33kgHeXcOdvjFffEx1sm5HY5L7gh9XTBvEdohNS912A0oy2/Q9mcuK7v5ZTufSzI+78U1
6toKsAFVIXbxcZk2VqFJ9dSCTsjd7DuWdDGQS8mDPYzJc0WjmArnIr20Hs58ya9W6/u4J2d6LzGN
qhfi4gFg367KIblfbcnD61121LaIhW+AzG7PsRm/3JYmTXaDLHlVQT1Zu/Gc9laByQaTaDyG1qkU
XPDddHBune3a9P/rxs66ft4FdE5S5EKC6t4pBFTWcfv6XYeLcJMJf1VCgJl97oOuW+DjZfkx3skH
xVdr0muLeDjresPgGjvnDin1ALXO0F0Vc89mxl8cB7xOQHSoWyCEdMpKxRfbctIQN6RhE25Ft1/9
1ESLDDJarJQAzg1axNoW0ef9OfWbE972enkB7nwX+nQVmWptDJWDDbK/bOJXZpqXI/AoT+EOSQ/m
RblV784s3M8bxkZ/gWKZgRRdc+fk/WpWg9o9iK218PCTneKi2L+tgw62Wb5LfGd/lg/0xSn0MeTJ
Uy6FoQGywt94ZbKsfYjkUO+s7Vocn+3yfl4+H2OdnLDVOsDMBx5veav3Eh0WfGxdls4b8+H/RkJu
/dk/Llfi0VUGkEYu8KmTlcWVLsX1tL7OaKfjBGz76tuIaCiydc9n748vn+5dtPVUepdegVkTimiI
toqEiAcD3YIV+Iyj84NggHku3udsbn04IK4kV3STP11Xgzq1S82H00UOXtDg9MFMOW+OWU0PGzqU
9RzlKYI0kqrenFmnX75YGqMIL1POAeI/eVQjrZZFGrFgCiY/rd0emM/K9BS0SRG1O9dR+XJbvAt3
skZDpP5tfKko98VOnnaa8WKcg2CtR/PpUtEYg6kooHwxho5yKHjd2P2zVDRKt3Hzp62xP/Pm1hP5
Uxy2NnJMMB4+SWoVeGCsyMvMLY9rmbhe+itJTf2/I6v/jxr/X0AR3730T6jxPa6IH0Dj6y//BzRu
av+CyQJcnDayo4D/YSH9Yxyq6/+iPYgOAfhCvgrdu3+Dxp1/scj/aH6SyazE2f+HGgeELqOZR76P
FzVbgfP6L3xD13zv3dJA54wrh6be6lvKf5x2hDN6sWqjTGUwdQdRFn6unqs4IZic7NxPQU52rplO
ai4z+g1KUdIKnStjF431cpVLlj77eFnNAX488SE0k4gJQCiL7WLlNuYo0bTVES5TvUE1hsdq0KoH
NTKa4W52plEf3LaItNyPlTbZhxGuoPNQ9HdRhg8W9oDZ9VhpYh/WzrwxlGW5mg0th4TTG+IG45vs
NyKc8U8do5gN4NcIcHthXsTYOh3y0IE1OvT2rtSRG2+xm9tUYhq9AvCzV7S8qJDe9muxxNql3cTa
Li+7/M3Et+pm6fl2rpIsid/MWnM/dma4xeFzvB1SabgbVLzyGjmXH6Syc/xFiUV0kSvm9DtSYiUJ
+g7+rxfncmNcRrWkWVeWWS/9JmrUePFrAyS/6wx1/D2NzRBdw1Bd7vJywZnHzowCFhmKCZNnxfiC
Zr5R5DlDk8JB+bfppIIqvFRz6Tkqsjj0Nb2Q04BMZxGb2V4S6UVehk54oVGYMDxjspWnkDY3fq5D
qXxvgbRj8FPaavlgOJIIwZh1jpVseyUMG+DQK1urspv8d8QAeXSpV0Xul/YcyQ9Nk6kmbjc1f9mu
ng6Ws9PlrkPFMu7r8Zfe1vGAUVVszKaPTWOs+7nRptiOZmOTZU+WVVqUtbGtN8LX4rGw0TXX6mbk
IigiCZggQnM7Wx9qin5zxrxJF7GwroQqj/kuHoph8cHNtx2IwlKWfs04EIph0852qIDj1wBZWNt+
xnpzuzixPhyasYyMTakY2XKjOSJbthWX4nyZ1gm+oHe4REZG7c4jssh4vCAYWGLOmppG7LaGUWk1
KyUsZNuF/5DJ2J02dCGvoq4FPeBVaa123mSA2/fTMkwmotmN7bWYj4U1FK2CDuVQN2L5LpnoKvjK
0o6tA9S+iLrnEp6E/bOskODDkWdOCtvyGsvJ5G+hOZS2rzVGNXuGOScDrV21yE1AxEVbjK/QL0Qf
2Li50QXBRzHbFZMi48VlLpGoj21XgTKfwiw2tnM8OOK5V6d+CJJaOPIDskmWNiI2mrbDr8Ue8twf
OrPWu0tMBfOpcztTafEGq0TcpFnQhoNswQKJGnFYSmXMMXUTYx9eF0YfGUc1nMrp3pCEkGBgFIo2
3c6KWjVvmbOyqinzy7R/KweRDWzBLuv2A+j+bTjOjWfWZYnLjtZGZfOzNIROgqyXcjpjw0mb5qmS
4K1cU3pO7ffQtAfVVTFHc0XaVnf9ONg1VgJSOZqPlWRF46NUSENzN+f4yF8Msx21QRKXIy6+bRU5
MW5tA+bxCW5dZpf8yLuu0B23nRTJfh2kSKkupJaljVCUjuDRvh5F2D3aLCSWhYp+jyU8+ikWcs1p
mDe3Sb44I3aScWyJ762S1GoYhG2l6FdxuMhJfJGardPFV6WNVR0ORJbE+5YwimRjyLeNE4VSuemn
MsWLqM0qvAwhZhqtarpYIuYjmiJxnNdo/3W4/mK/5mAdh9mfhn+V4VfF7HQBTxBpL7RyKU2zJJOD
eKx+jEk2aLLXZ05p+pnUrzSDXo/7n1JUNPIv3HN7+UE28BC1vHGRUwWPNTZP5trs7Hgbmw2oNPg1
hYZlW9WoIybEwp456r1yLAxpYPtAeVzZMXlZ7pNGspNrKG8x+I5IMvXRbYeS7rJbo2rCc7d6n7WM
lia5nqXrrLe73lPlRMOdrcwWNWi6IRn8PsYeajvVWo0caZZb9XPU6FYKNwEdZ6+NKmWf5baRyH6C
mFJEktymE9/XhFCL3dIUCcvrzT5v+CJGNGXB0GhTBvJXbWLzZzUUo3Q511WbRl6uZaK8CBW5Wm7w
ZZY4rJLcirrKlSst5EzOoiyzQW+oTjdcyzA4kudFkTm457Zlco84yt6SNAq7epwxGhR1nU77bIHT
caGXhWQF2lAu0qPaTmZ1KBsHD0lX7bRePY7pIpXbgvwCN9O2RajwMsaZYOa6FJb1mo+qExSDJRl3
Vd7byyaaLJSNZqPv7KcilOvl1ZSaYrprdD1LvdFiVLgfnVaN7jo7HLL9IpkTXFih99qukfW099We
qcnTIBv19KvGz7Wig5lNpn0ZKdHM29VUtqWSWMyO5X6RMA9M+3C9CbPJUQ85ByVeW4NV2HQmMaQG
vqMPC5OBjvt4ByUgna6TtF/MwLRKHZ/dahDGM6s5Ehe4VMrlAawK6OhJVRIBvSUR3TV+b5KyR/k4
yl6a1Il6jvk0UVtXkhVrOZQhukW7ZcDC9wiqPDL3bZXkdLXSslb9YtCleeC0rmvdQ42Cgb5ZajB9
PGyIG/zRp/Y6tePoV2dk0k2sSRy2Y1NZpT9mBZqByxT+ChsEj2w8glNow6qxbcPYvpaHkhN3jG15
Fy6KeEyMOMTQNCo0X5nU6lJJOTaOXZ1XyFGbM0bF6iwSF1JPD19uHBtvtjtt3w+GdJtO6/ovcYXz
RzPNH7VopjIYFz3CxjAO76ZGwIszEP/birEpY0/PC1F5wHbFhdMUvCi5WeeU7VR+NyulULcWxq1o
taujIGVRQres1IlEa+z2WYq3uUveVqGQL3VF45oqvtZub1l4NOQZa8prGIoEOFpilW619l5YCaab
nYSUq6VWkdfgX3ZfikIpDvpg2r0rO1Lp7JqkmuVtH2r5ESvp6cGeyYn3uRl3tOFAeAFxsDK75G2o
jZ/DS+v3oUjlS9KJcXDLVGjPUqQvUmBNAzTzmsNAf0pWduVjqRcq5j5zNf+2ZwWD95Id6k8QDO+q
RC72tkil5Eovl3Dfyt2M5W9ivji21B3o3stX8VhOb6AP5hvM7GhtFFN6aWhD6HU40Hhmtwx7xI4l
OZjySfd7DA93CYnK1SSJiSOtpd3kNJJxSK2q3KmpPt+SwKlXijaYO44/5IeyCRigVJld0BemFhhJ
Ee04deJni4+yNa0R515DyTYRhDA/17thmy1zvWnzTN102E9f6bXjKw29CUdKucEleE5S0cNunPQd
/DD1XktKsi5tLtW7usvTg0ga+8aOnPAJi5T0QmsXnB3bSHSeblvNNpwb47asl1G6MwT/9LvRDLkr
DFLq7pkLw5Je+iiLqNyjPKoCZ9ZGEpPKkbLbxWoVCRdRgax6ZbPF4ULa+EalWMtWu9Tsml0/jxjI
5UVY/ZhN/SoxB5whpVm/b7l7H2g1yz9GjBpkf0mNeNPLA76K1br3Bmxsy1TXbysuve044C1Q2O3k
tdxXF7UqNOmh07TI9mJDBxySSiUOwiPtxbgB8lsYmLVKWdv5amoAXutz7tphNvJD2zXjZd7XznYy
1embVkjmtq3ww9axCC4CxNLbR2kOp96TG5FkGEfa35uiwJgvs61jrhet32vJG0aA4PEqyfQgeMc3
ujImLrkLnqNCMhdXyGN52xQVtLNZ0z0td66STNW2qjbzNuLilxSXP5sqsrbjJE9+14TpS4QkwYYz
vbrum6jdmnkX/rY0ybgs2pznKpfCj/RqaiHvCMlHUjy9UQZt3GDxKqFxaNYbc6zmAOfOH/FkjNeZ
WjvgB2PH2ppiwWkj0Ye9hHXwatI5uJw95NdDKa8Ew8UNpfFBn4pHkuzihk5N/iQkydor0Gv9qcPq
OZHmyDca05vbhQwu/W46neU5RXWfZUbqYcB8wLCsccd1BbRq9suQnG+98mpJT/WcSluBRSPDvWny
BqsDOzEPmjsa4psZdnvDij1hdREcsCQOzNDsIdjMj/j2Yu0pdkM6PjXCqTejUoQe/tjmizUWYCHz
Ut/opWjRn1f1b3jvgt2pwkdJ1NhXIq2X7M1ae1AxbKdsqK2bYoponjgVTr/Ggu14H0uPoa2FroGv
Otbe8sCJWUlHKnXnKGw93eYo0wY08V6VdnlISvW+VbLZdyLF8XW92tjlmo+k05VUhvtxybYm8Ek3
15KfpBSHUFLftGh4GmUKKbO7j5Pqrqusl5Y8J+hypnHyS8Qf4LQleHHB84/Y0nqF3N6VOZycdvxW
2cqPMnZuRW6lrq2gdxfGfhXpN6nMT738qmvpJlWcq3hBYABXXY5CX2B64pam8TtNey/TvydZ41dc
t70xHZgQPhb6Dwyi3WnJ7mgfeKH9vDjWi1WOP9JWfozt7hubb9PEuRcKDk+g2FV0O5eXYzi+oHJ8
nVTJ3STqFxJG4MZyTF47u9Ysu3Z4lYdHNPs9yfjectxF6r5jganOVde+Kra4qKXfTlriKXuDk7sb
17+1wvZzEm3M38HpKZeisVzJsQ5S+JYl26asXcuoFmxFIHzMzbZutHsyqytStQvRR3BsbAbwcnxN
6fS6yJPmGlb/LculTdeGB8Uso4AdezG30mNWJDdzo3wvrdaPJv2JIT8/YFvcOLkD+1zdSJREUZ99
Tyqt8Uu9yreGjl+s6gwHK5ZuhCnuens+cKpzjve2p+oJBX8dc7qpe7lTrvFvfWqq+VWkvUPZ2xzT
vvYmRFdsoV81WN1eIIs6YiRfrFlm/t0M5e/xBD1dOC9jlgU9Z5bhcHgoyT4ZVrK46oUpBImcxVb2
7pA/JHW1H9ptW7fHGs81s3814/tS0dy66ahMbuQp3xSq5S7LdpYrtsB2LBHIT14yqAESM2gvruig
G8mmzMlrZ/sQ4lnbydZPTWs3hQSHUL2wJeHVWbeL25C3dY9clhdi171mPJHzvZCp+XRPgu5rmt+r
rvBHehkV5rNV3EPwx1dz6W7aVqCPc5NDi110DF9nUXhN9rskB6FNcxxERBEqHepB2chV7gvtfmz4
ktpNS/6RNT/QRGrrh8F6rqW9PWT3aE0eGzyBF/VXp8b3iixeVJlFHCMBWZD+ZE0VhFK4jZrfiRZ5
SWowD+mm8rKyBz/M+tBduicNypsYs3KX1VIS1BnusSo1hC/pb02ecWoJeJIzNvNO3e0ljLBHdUfz
K+gmJ1DHnte57MZl2E5UqstkXC7ak+SYWMfqezvs/SkJTNrdHlIB1wI7dLfI+e7cWUtSB7P5Ay0C
fF+V+3qevS59WCbZh8u+K5zfo976SpYSZIIrMKa7iowpdug7lctOTq3dPNAtyCoPen59Z7bh+Ghy
bxMF73q0E/JthL2vO6cku3aLNpCmYPoB3C89JqQwuVY/Z+HG0Oo7Zey40pygi9SDmmFa3A1BZf6M
yt9K123Izf0mLgNDHhBkSa/wl1dm2MbTvNP7m3kAkaFxBNXQriOutqFyszm/m6MoUOxhl7VwHoYp
udDV1I/6dp9Va9UNFmgZ40DNYldkjFggDUycJlVSBqPApEit1Fsx4JBKdeAIaytXoKadGd8PR93p
hkQqrJGHVndDi4V7rdReY/TU8dwPMdcvGyeJ9A0VJyeE5M8cILra7gsaR27Ud79pMLlxiQ84NGYp
finG4cfcQHmMaxDTTtC3F/mCFgCf0RyVTaxpT1qZ+JH2G70JqOyW6Vt1dGfKhQ9OZZPIZlAnzUNB
teItaiW7WQN2tDDeGum2p3eR66mnpgowj6bZhBX6YfG8smG1agOM98Apu+VHdkWo4WT9UE/5XiQl
qlxoqBfg3PrBUwumeoq6CZOQyqUO9K53u7q/kWtsHZfek7pur+Hc7uYmktewEaox/766yidC3rQA
vumUYDSDR2muJqyu8TKd7E1Vmdd1rIMe6lTPqgy25XC0+YrgRA8iNA8k/hvHXPYkMTsgpFc2TlI6
V5KGI+HEZTQvF3DGPIzKkWUU2BHWS4wrOuW6XG2akhaC04Ub1cg3ZvWqAMdw0K8YJp5J0i/spLsU
CHdodeJLS4Pkwxz0Mwt1bvPRzWu+eGhleKcPm7ixUQK6xxqZFV8H4xgGcj5uLK0kj3c6T+4CDcxF
1VsPeaY91Hnht2QlkeTcpCW5m5kHRRpt0DF507ti23bX9iA8mggjBig5qE0lybdjYXmadBhjcuH4
KZN5HRpZrfbDtG+b+ooqN9bFJjUBPmu/ZmNryBYNg/sh0o4LL1arle2C2bWw75EGQaxwX/RXbakE
lXUj0ivR3jrFSEcNuJ2duibpR4fJqU0jux7u2uptGB8Vpo0trnrZ8IKqcWSLgAZOIJnHtgXAtvK5
2J1alJFYRcEy1b7J6wMU70UUbLYk39bs8MpGQVjoO1QejowKjorZXcj9dBhFcmhZBLXqHMPY8nt+
Pbod98ncP0sxSUjLMFWUqIRhgxExx7XSYOS3aMV2iFLfWOxLuQR4JXryL2sbO/VOj8HyppwFSX4d
NdlRlOpFrZT3Zhb/GDjwi1n3rWFp3MZJ+ZBD/WPIrZtEzE+QMQreBYdSGz8v3CBJQYtDMbFLsac7
xEs2yRTtnOap7O3nIbRSr5qtWzGpDyjUXsQGv3OMhzhIOwQsJi1bXGXK2RVP+D26ljLtVDUceT33
mDBvR0s9zPVyKRfh715y8KI3Jh6/8zr51Znti8IRvxSpUbj7hOHG1FCO2twOprQupkuhc4XO6rWk
99ux7o5yMtwKqrEidLb6nPm6ke3g0++L0dnQbPMrlQtjGqbnVMq+1WlEs0IOaCM897J0nxph5MoL
EgMdV0Rna24jpEAZo5vZ+ZGGiYd+K0XSC1nL5n+TdmbLcSvH1n4iRGAeziWmHthkc6akG4RIiZjn
GU9/Psi//yOCCvV2+MIRtrfNagBVWZkrV67VYXwbZFjUd2rnmlJ/FefZ1VBNFEMw/GRYRwFwup1a
S+Sw6F5j98hj5TQm8ubiQxlNfjKoj60SPYTaa6UiwRbrh65HMUdWrsGgyGPGGPd66WlRxYdZk54V
Y4w9IwFwNxHk4ovKtXpIG+WUR5pjDaQhwXhT9RppXUZGUWf3skEPOZO03IksrbNzI6GiX+R9mwme
XMdHeHpPVFu0WuNdh1zyVF1ZVO2UZ0VIW91svsaqfA5nGs/9cVKAZLUoJtM1rpP8y4J0tDNHIgk4
R6nl0lWH20HLX4pJ4BaZppcsUF6tcL5KYuk+HgvH6NuHqoNhtnR2PVYeRi/Jk5rk5fVQtOUuDvXv
4KNf8lJ9TFP5SzgF57FXAf2JOFagPjEc8NZN/U1uim6g9V7XA7UvzTVTV05jqacuGrEmznZS2+9E
a+JWwdKI1oJOsVKJ1jlOjcGu2+UrVCJXzJUdAgm3o9D7fVKepgEb2j700+rLxMVayco+TuM7S0ox
HG6iQxDTypJRZunC8DxYutumVmvLdTkd5LmDmDsU+q3SMehG/6l5UivpezzUZyFOzm0knRapZtIT
U79pcjPhR1EJbr/UXlF6lb5Ha8fJp+huVKZDOSRfR1G70bLvcjPtzAk73nG+goTkBpFMsqDZWlyc
QuZ24vza0B+5F11lrK6NGvg8tRyxVXdllJ6K8ZxH9W1nsqerZZcGWMQhSKhNa1+odjTN9LndqeKq
u9B8KxvF1SrRDUv1BuLjdSzUuM+sJRbKPdXoTcZ8ntXwajRyklWFY94b+1IXRorD/ArhP7fQ8XCp
oLkG/bnpx2PcaqTtk68PgqMooDTzq1gvZ8tsH2YheKSKdhaxPlNgg49Z7iTOIKCg27HBjB7B3mT8
vVqeeq27YVz+IGZI5xTi44LZZR5O77lxNITAKzvcYQRzr3fGERctZ+5N0U7qp9xMIG2B0ziTXPzM
0s6DgfNi9So3yXBMhhhkp/SWLj3Go/Le1PNO4WqR60Mt9E4b01TTCRd9G3nFSF44FP48LnaoHNQm
dvEwcKYxcQqlIe8grTaCnTlWX42yPTEh445tT/HuUuFOWodi1086Ni6DQsde7+4UoXbEpnLnJvPm
INqVVPWxYdnpmJ0lOXNaSqhByvb9cqqSxs/6BH/Izh5n3U+a7jpKkn2S4l2VdPYi4Yu5zD/Qszqs
wKdUfDGSL5FFli3Fu1JRnFa8ySt/hpK/oLMjU8EH1osV7YIhd7Kyc+RC80tg85ktP8QROeVwTBcS
cPOH2Sy2kdR3E1eEBPE2wp2HystPNQwLQC++5oPlBT0PnjsNBaakISobFDeBFJwVI/Iay5siycaq
1ReXZldq8W6osytwlrM+aNcDq1hVAPAy2EI2O0FaH2tV3AXJ6IW9sEOkwCuVwtEGEqyypoWKceQM
hLtQf3cpRIcwHvwOQS/PEN/7GD1bKrOi1RwlAfnsM1/syr2VJE7cVCgt0BNFF6CXF49tcyjVvbnc
JYaTDj+i9BugIwnyrWTkTq+eI2NPuUO5eKjAYhkEbPpTSSaoA4mbjOdZlZuNpRtVs11aEa1vywGG
w7xlFTK7LXv4gWQacYLM5yE3aW2qmEaN77EAd7Gf7MmQPakiXWeXD2mBhBsIMJYXRTbRHHip6+9p
87MGAA1rYpwYOIL6WFqJK1im29F6KlrTr9WrRVbcYgaBYfRi4qqRw9fQ+iamb5b2Lmi7hNBvgPeo
rXCNYc7ezA9a4WEaT7SfTLtCCQ6rPr8zf6azYE9Mi4vtHszkRK/warFyrxKhyk3xrRq8BXrmmxXm
KaF5CqzphEQBdvNY76o0AEC8HAw2vzAL5zFMcMhEcFfk6rhL0+VNpiHVTDMhY62sTbdW3sDbn9oW
RF704hzpQ5KEJgy8Lg59TQbfzC170aer3nppBnrp8AiM8aXqaHVUZPe5O8/opoNVTEZ/JRt3gMI5
dsNydsgm5ltiNIbLyZH0+hzx15pUd7Ug8kiCj5UU2VUhXqVVvCtE3D2k4lhGqP3k6jFNmGnt2YpU
CbVEr1TLPEYqYXuTVWGNSnZ6hGR7SOrWyWLZ64PBExbjRlFbr5rz4wzylXeJPyuoUxsr/8Htfz32
VagH7nqmpeIl0eVTrn2LqAmaViYinPtqV9Nerqv+ypjBXcWUY82wxG2SGs9xKAd2DnBVTAz30qj9
mgtBCmwdfoU1/ZjNDQyCof2u6MwcZwgXOXG9NLY4GHsTSa2hlo/QrU8iRoAu5W7mlU2bcWRLBHit
2NrhTPuQx2VBKt3eT1nWnHTGQfwpBpCcE53S26LQ0Rrxu6QxsGTmV6G85A792t6rFtgES5peyxhL
EUGcfKiOnSJy2ZirctpQLS7StsOtUtfLVRz1pqeMVkF2OElOIVHIkyzFg60EiXy0cvVh0MPraAy/
WQUHrm9qMFh51tDIl7hw5F7HpUqKgz3VYPsYjG1k7DQDweSbSVZLfZ0/sLQDlO+e/FtQEZ+Tq0V5
yKNFf1rEUv85TTQ/dK6ufJivmwBfCEn5PtCraQy9sAW2VEj6XldE1yVdDoArzxYUlv2YWu9WDroZ
1oQu1R0L0Gnkxe7EqV4z8q8NNWI+BXdRNLsJBIZZ1O9GueSyno7q0oDCkyuMoWhXgni/FNVJsrJD
bKZcrXHnBxXBqRGbmyQ0vNZcHqV4ftDH9ICe3VtUqW9W1b7pPfrMfXeO6+ikQIzL++FHk75Ps0qW
PlzPaYz8voCXcC+k9yIlQWqW/iKpflUHPq1mKsfQhQLjh/LrkKjrBzwk6vhlytKXqv0KBeUcdOFp
7OsrtA7pIk9X45y+hUt1Rw9vRS2FZ2ASP7AqAa22tQLTHqVwEJ0gBFpTxHyHJ7Xbhv21GEb+qM8v
pjQD5xvTS651r1Ld7puAeSYNKpKYQ5LARVZn3rg0/TkfziOxIRuAgxplj3TbC/Bo6BZ5/QIpIKGn
Q3Y66wPYnaANvjQ0nLagxmAJsoctFAPXkz6iPW+AxUWCY4XIZfNP6jJydB1B+ghKR1tXdjJ0e6Ge
j7ShndFUib/drpEU4NQvcpB4fRzd62ru9TUOOVm8swbFXzp+LXYsAlmdQLbFfyV31Y6mKk9pEq6s
s6Dk/jINThRk+BH211Kt3sI0cOIxuprLeN/I4ONMxfLADsHQi+j3BuThWmP5UZbeSa20T6L8KAmp
O0SGbQyvC6qNzVzRdltGR45BmEJUFrnTK/5Ksdc4JcOi7fsyPVh5dJLF4ivg6Y0Z4yaH9XvV0E3q
EyBX7VzEMDoDeqmogzoqt7miF0Qj3Y/laRf0oTcIFi3sxDES4RCHj7wsL5LE84xKtpanV1JO3yXK
9Pd1UIV30P3QTVp8cerp2XC3TOF0iBDXLrjV78cUBQtZ+QYMcrTkarBjy3ysOIzAAtqTGNX0JSmZ
q2PcJ9OPWA19SBbgbRrogiz4KCjaOoq4bkBdsBvMCHJJpR4StqPTaDQK4vU/LvlXPhbwiiVfN1A6
XCUZkEaVtLvWAJ1IxVgCvQ5el5KYGNAL8+k2rT0bx+wGF2mu04wi6N5szeLBMgZhX9OHKufYr1AU
HVPppjM06yqaMvUlXP8PDQCMgX2N3eu42uKInLiiREsHqtDToKAlaUiVW/WVJy8/UzZV3dMeDQQQ
h0T/pgJnuUIA5mcVQepFkfbcGdLDMCevbUBnLl68QpRvJHq5FVi5roUdYJOyTKljmX3uCsqIizyS
5144ZnHoSlk23ah1iyCxMZLpq/KXkZa4OyyN6M5Wc4LukT3L5YD+X6hSnaBjqdiUXSqm7fKSo6nT
dcpoY+0cHGRxnm6NMg6PkzWVB6NtglPS6LwbJNPsbCKMBcJ9TtPejTsF3nE9PtUFznuOroDhBkVA
J0KnHJUCgq4y5r0t5dHbqGnTPszyFwiqwUGrx8Edh4b8M1TPixIMO3np2908hAj4hdlD2AUlaEFr
uPkc5Yc2QIS0y7PeieoaulkoVd8NZZaOmhnM3y2tjO1+GmFVhfnPXs4J43xrBUHZXT5qyl0DU/a2
zkbJEZT+XUphvCw469laUUmg6a1xNcsCjDhlFJ/KuTSdpNTf545Mt+MguIOm5C982fmOnxyAicTh
WVLTfgcvRoHs03yjYQYtJOzJJEC0sVBue/FYtg2YozzRqIdeU3pxm8nXNcON52VBRZd6zahAgJrE
gxAGSMZEqRuRGPpxWr5rQVB5mRRmrh70P8KyVmo/M+qniuJRi8PlVjSgKrlF12ASH1BndaFG10TI
Ef+VEyU8GDCaro1KuRV1KggUaSngRNO4Nwcy5sEcr+imNb5QtVTXpn5atPSE3nAdAwWq1T1Za+8J
NfSlOO8foBlobi8ngpOKS7TLkrXaEuYGdEfKn7Ap1m8WLbZuJzPjk4wqQuD63NsBc1bOZERfKysy
TkKn5w+ZttS+FMrycVyMXvSFume8bGoVuJi0f2zqNsVdEGo5L2iRon+hd/nXyggfBFNUSbfSvt5p
jW49guq/0B4S/Kxjeruu1cIT8My4Saol8yaxWTytRx8Rlvra0rQCJ0TYENzaUKEtBmCa5kSmwBXF
50N8E1ZGlMS2ht3qHSnLmAEk10N6pXXTLMNhzObSl+JCedLzZVBOHX0rBqoSq28OM8ArLIu4LSGL
oY0emImTBm0qLLY4wlpxgYxznWw9KkUvTAu9ex0q8KXSXYQhWqJDKEMleRayegoHR5xE67mFz5M8
zUtbq0dRTuHL2vjDcCRNJYIuQEMcFeLbPO7k9E5PxMjam4MVITgPjcJEcEkJOLkwuqbOa8Q5Vc9G
X9aES0VJex9qSW/eTItcxV6Qqx0klkwljqbGOE5eJljJiajf9bsq12dzD8WUOCT3bdC8NELTmi4g
2jIdYZ1UjV+IRTF7otRqp1LMxWMmK6LgRPnYvGbQRfj/ARboiOLLfmkm8j0iJM0ZdETdQ6QTdmkp
YqKuaOF1a+kZCUq0oDuikdC1yUJRF021U4SN+CDCFbMzrYgLW2zE+FvYFekdSVBxNNScIYiOSy4o
NG2XtcT1JKbNOKuV6SPDK3g6b62152DkPTbIiflFXjJyP4XMoSth56TZQmKWUuwz8imf0IIElFf7
kLSuKejYr9cFebR8u2B86Oe5TIe+U9J3I5qUfY+yiKuHUIK57oacfrc5/+wnCZveoei6+46c985s
M9LbKpyPswmOWaZCBXqAQM9LKhbRQVLQiWzYuqkndkWseosZJtdSOkwuDDMVDDwOC69RaekD0nWM
DZLcGaKtZNSNCQXgU58gB5FDeiUvKZCASykgjRgviymISqeB++eAD/+Yy6wB70vVx6DSs9slKd7k
JtY8Zs2I7RlJASzkyFdFrhq9GFcthrihadlk94MhLSTg43EKW9mHU8ywO8MgNDPHV0sHMdL0tPAG
gp4TVuRKUaBIN7maYhssyOo5LxqU04iaezHSGZw1l8FHmOoZbob+NVSsxTPzDvSXWOTS11KAJsP8
dlIChbQa1tMYyYvpRQ0UrqbQn9NqUhy4RPGXzKoaV+uLx56qxNYCCoxY58cNQ/2jX8T2UahAn80u
eCyjJr0VcqMDNWwSTnUqjcxhj3G+j2Zw1ErqbaEyYrcgRx/E5KhKdUKDqVzo7YXZHUReXXNn0ZLe
g6WTdiWYb6VAF22mAO9XS6sOSxZAek8D6NcQFYKXLhfiBzbjTpvXu67DqBqX34iOqvV9VOdHTEhz
lLjj+RhCrPXrvBpIDKY3IQ9kZwlAEmpUqR29n1CnsWCLaRpfHENR0+PeheUWqcmhRZH8S5DJKbqK
kGaeZ60LnTbSmFqjN+4qKbDd0t2Zc/psYtvpVdL81JtjeCeUsZo6zB0kXmolx5W9NCjhSa/JKoey
bhxVDr4ERV9w60pflVJ5UtUsdYpGAQCGh9Al1Y+G3oozahHCjZN6N+X5eGiLSH1lcrrZt0Fuvhkw
jmPg0So6CZPx2A3R8C4yDNDZsEobAINCdEIrr86pScs4l3vIEQsKuLdJADbVjIG2Q8383UgayU0X
Uaeb33dOraTqc5h1+UEJdWxxlIG5ArEXjTsYhPEPOFnfc2o4EAYz6t7lvBmv53hK94ER936LZaOt
ZeqDIDSUeNCXq8QvWzh0cLjzcXJHWoU4Tw/SsxxplVtKC6ijBPXEFXSNLn5miTxwL3WaV7epme0F
0aD45aZ9jsJwQA88HNmWiR5WX8DEir1komdPt/TWnPUfUwoPWw4H9TaYZyChUv6eS4FJOQKX1OlD
vUptGmxmdJcJuFdCtqmLq6RbEoZ6ZBPxAFoXOxOjyDWTE+WDiVWjaZtF3juo+9OVqG+rZeD9hd19
iWrNy7JMBiWa1FJVLkL/2nWSeBDUkkFydazvVKnLfCUrpp3SwjuY5aw66mKAL1OTTHYD6dcNhGpw
qkyDvGAKP4SpYwStzjLHCKqztMyTZ0bqdSfSpwnV2vKyrBMP8ZxUftFLFfTHDiw+xfoZv9HMhlN4
XvpAIjmewiMziTPmLzmj1+AU5OIQ7wlT11rfvwmBflNX5uLOSU7OFkX6Xmnqxyg2j+actY9pVaRe
UtawlZYGedRZQCqKmYCXZQ6A1dpieg+Kgg56qYVuNo9dAvhraY7WrjDzLL72Hdu3yoWeCnR8Vykq
9o2pfOeW0G4p42Vfj9TpJHXR4sBCKvZBDVHW0aq0CH2OZnaEDUXBV5smJBgRgEMCwlUk8laDSsNV
hzVnjqiLyiEWXKXXYrvOZekQtNDdmTajvRLHqvqUFCtYM+px6/XhPDhdD/ZUAP8S8BQGB+CDod2o
f5kNk/8dUzQkcQpUL7Ad8MN9KjT6tbDAc7Fj6DA/6Gi8TFOXQoxJwOLnFqLzHJX0ecsc9hJnq9Tf
5tjAFFVUIR8Tkx6yRb8qKwUX+UIJVbhllvGel0p8388ivXul152RSZBjrbS4hZfcKIZQdUQNOXEW
SXrvs1RjkkFTXJnZPbfrQKkAiYLIHoPqFZ1+fo1awj/Ek0ukSzaL+Y0eA8ZIfXNtxkEH075nJmE2
2eJ1ZEGjqDDgfZj6vn4GKe8dafVVUGdrdOoggNUzCRRZkTQq121lvZk9BLwyictDPoRwnAcZR2SU
xI8ZlGsSqzjIr3UO1UMtoMnEsIPotHX3vYpIHRSxObfmdIrk6UkS4qc4qNWvglEHbxED6KqXSwKD
IwGuW1I2VftZbahViqiXILGB5DJrVa5NH63108ESDtMYz4+CUjbnzBiQLgrCFi+gQH7sjaHzSkvy
tSn4Wunag7Ak70BtPFGn3i2V+Va3XDTheAtknvr0aeWROiGEuiVlC4yIMhLjHxTRK4u9bKH7GVSH
r7TXlG9tGUlPRlimZxyXoMgrU26blRl63Rw0fj+G2ktVt8GhqQVK9iGInqtObHsuQyFQTkaWpIzK
06zbl9hsMG6CrlWdUudAhR4FS72XcRKCVRSmB34Qhf5sVqpq/zZId/uvWbTfNeS3msuwkBXZUhAi
1tGCsJCXZoTttxHXQLEGA+2NzIs7ZsxRIc9GGFDgH3U3845u0kVAJLUBFxIPrXGQLf+//AEbHYqq
CxAbmBAQGh3G+1dtiC5mBsQV/dABY78W+BT/5ZKbof6iE1PMWxjLa73mUKBapIsmI+/YZnjWIeto
Qcj7C0tu5l3X12zKOsPnOkqwDEVvnrKtSaeqidfcuQN+Rqhhju+rFqzkhM4CERLKCdoJ1K2XnvXz
wjidIi6NGxtibQjhffy+82yhYqKzMCJNx/D74upOcLBml/Ppr/4SoHaXp3u3sgk87sdVN4PTotgJ
hh6FMR91FTFAAVc75LvYKbGX18uD4F5Sa/k8acmCGAFpTPcrSCtuHtOIV82fTEBkS/CiXIJwcVEp
4dOc5Wr6A2lVlzHDWrVqP77JCk2csiuswAVouAc3Y/RcxQMLihJ8qcv6LNJmGhwNa4t/8UxI7aEd
vJWEm2KhMAbGEN2aTYM9gZ/fhUfhRj3AJtbPqxPWeDWARN6bN9YFT7Otvt+ntdd38VtUsKw6C2kA
B27v6Du4XU5xBvJNn8IdgrkjluwJINqxv2r34euFk7KOq36YmV0fWyXkqOjSYWyxOSmTpM1dUM+B
mx2sL5Wf78TeXpx/aVGI+X98PDarbUJBpphpGhWs5ioP1gOTZkwyeqtIjEVL8jS7BepwF0UTPp3J
j4tux4LlBDACLxraUUh8rCLbVgH8SR6FqpltGEgaSU7pc9/C2Lnwdj+dk3VpjRyDoCAxGrd53kSt
JbxQeN7aE48SqefzKh27esJL+pXi5MhiXTqa65/cflAEDZGN5avyZdef9NtegqbRz5CyA1fdTacW
1+rRl33139Pxb9P/hD8xw8rmsCx+v8nW4/d5GTwgVBxDRIbBPy4jhIzvxTkvtU8RVO0oDsKGhl1O
o+9SMN/IQvw6HVwJ/3+pzemog0FvkZrHDxtxMc1fde9QaHNHH3cLP3Tzl79/NPlPH+339TYiGzqi
O9NU8miVyyG8mVzJLY/Ly4R8crQfd6u7enPV1iiNqfaMFgZpZxieqN7Hq/qS/tefjufvv2XzNbGA
BjVs+ZrJId7X3+hFo6ckOfMhfQi8vz/3H6PQ72ttgnrKmF+S67zn+WjeZdZusFb3Q9/k8oLnSCG6
k46L1+3+gQzPn145Yq74l+JHh07t5jEb9GmiIeOV41QKRyXdj9cVmlxkua5R7NbM5HLE/9MOZl5r
vapXZWdl87iWBQxXhwoXDP/OXaxS3gVGa+zFPFbskgnYC+93/XvbE/P7epsLjSJXlQJDC1wZKK3W
FPizpp0kb3//ivJGH+PXafl9mU2G2ZqDGAoNr3LVpURhKFn8tHbU99AiDUpcCy4+LVg7fwzmh+h+
9dr4z1XX//UjCHkwItb4t9UCzpZBKAuFd9t6eXmV024+tOhlmQ/06evIg/HPAPy+vRQp1kjw6RX/
37LbSD+3ORiGRLj9t1qtuYq9c5+tqqOB6Pz9VW+Vf7ZPuVUhXxJLT4qZ5dQdHF5v2kvflGPoVE78
cFGo6o+79bdH2wTBOB8NDA7W3XoszH2U+8mP1eIg9Jhj8XLocza0ym53WSnz0sKbaLiUXVlS0hCB
JBl2y+RGYugGSNpTVv79fW6Uqj69zk0QEHM5ja2AlYDkjwUDpk3Y+fJAXRQVOyZ+LmRdfziPEmsq
uiUhgc499vEGi4GoRYlpWFdZ8rs8Hh0jt0JbMi4c+z+8P3QHEBrkmkTATd4c+7DA0DXPY26TzPiB
XSUAjiw68ISPs7JcuC7+EEY/rLU5+6WQaZ2kVtyUWNHYiSbPN7gfKof/8DvJ6GTohmIYXMkYP22T
GmQjmLJGc8Pqisdp9dKRH8aJVnDYHEAsLuRQv+Lwh0PNchZWTJpuMbxq6huJNsEsmqTsWG5RGUGq
rZMFN8Cmn0IxZ1U7PWTmb9aZYumMHqiil9KjKQR75PR2/SguSFDMPy2FiwtMUBYw+Gq+Ih0QOG2l
9P7UNXBmYTv2optAwB1menJT6oJ13ZQM0cuy/MYs8i6rkOOHr6rvZ0OdnpCf6bA8Do3Xv7/az/jA
r4c1sBDCNRBpnE063s0NPL9At4hg5fMqochgwGg33iqh2Hb2pWTx0xnYLLf5lDFTImTGtICNFMeb
KdoJDPKStbp/f6zPKZW8HjWR7gbHTf4kywbKo49GG2BiiYypX94Xj/N32Eb7epfIXrxDAh+bFsid
vwr08gwuM9uwDnd//xmfM5z1Z9ALN1bHJLzoNknrPBcaYjhrx/stedR8RBwRNlVuBJDK5P8pms/7
Esb460XryU9XE4pJKI0jNYZL+i+how9peQnep+kQ/fmwwY6LGEz1oXYHT/HmfTOAN/oXnvVPC5KY
q6h+IRKAivvH8FYty9wrKq+89RQuisjXkrsaOzHqWPoWoP3/7YKbvVQUrQDe+GvB0cM7yVMqL3ag
FLqynUBRuLCnPm9dJKhgHJMtMo1IKPr4fJPaG+OU9YSFEdZ/JPbpc4Uz6zerjC8cyksrrf/8t4oq
ypNRjhIuiqo8o33kouLuiHl64fZbX8/HMCehJYFppoaIuanqm9idiU0UShj3uU1aXM8BsjJNqTtD
y6gIHBLInfPyXPax9TankXpBM/rTvYEEHaEV0S5pdTKyNk/ITBSwpwWck2rqeDQYletiDJL/viP/
8Bo/LLK5CEt9qBotWkgkuuKLbmUwAYfsVanNC59L+uPTEEKVVQcesavNhZHO4jRV9Heo3gRq7NhZ
5X0tp3UznVlitCf/STXxOe9e3+Fvq25iywTLb9R7Vu18WN07xR2vtcXtn9oJWu+u3BnO7MtQWWC/
efTkxRfL/c8vZsjmAI8mArz0kcXNkRhEumDoeXAkaJLbJXpe6B/kt7RxEkhwU33KROmS3PAfvuqH
NTdbJ9QQuRoDHhtBp29R9RyLL0GpnP++daRPRY388ck2eycpkAYrUsrgDG9uw+qug7TbjbpwjKv2
uh9V3+znL0XIrZ/1F4qKNU5uziUPqHLRK4QaUPuPpx8OjFXAX0JvQqN3ODK56ks5mQi2H/BtOhnz
77hbnLnqO/vvT70+1HZlCiiiHF4yuHStEf63uGOKQtzKMwemMBNfmbQbiFz3lByHyBAv3Ix/XArd
VBS4yQjkreOQGefIbclMpY5M69lDvvyIZ6s/0naDvqr0l0rhz8speMujR7tCVIqubGKdVvS9WEI9
c3PoGkMyqb41whATRMYmoSH3F55u6zxJz4WETKJhzOnAfvZXevLbm9RSo80hrQJXYwKmggDCIzHd
Cm7Av1MO2kEHaE3++BrcXNIZ/QVVf/yQiqziwCOuDrsacPnHD4lPfBdXUriGhslf4SSrf0DG2Ws8
2Z+CU/gDSfXr0L+47rpBtuuufngIHEtA6NomHkhdW5lRsK5L1hXvS7rVTC/jGbOiOEZ5uoggfUKr
eM+/L7g5K8oy63FV/XpQE+wIKhtcG8rvVXO8Gry/Hw/50uNtgkKYmogGZhQGDGPxUlv03A6CNyEh
B1TXeNZujfTF9VLZNf6pxU5zU9GGgb8M3sVX/fnO+fjkmx0tTRANY4G5pM6F0nbEaMlO4feDEY7Y
D0L8u2wzpfxxTVnESUbFLBk/iY/binEMqGMhoXd01CNMEJHGxehli29EboPwAfLAs0OHHf7KTXyE
qrkTCj588AC1eY/RFEObzI2jAz3DYXLEf9BUWX/BdgMiB4sZFlcSTbHNxp9QAJTn1AhcIRuUwamX
VhTdil6EhefGMlbu33fEn5fjEoYEKFFCbfb7GgXiJQ/ASBAmTOXQXrRXnUGXv6/yudvG3zFXc3N6
RTgKboHDPEEGbEjNNb+Q+p2a0+NLKF5QSmruVkz/MlR5ccnNVkdGKJPUkCXbo7mzqGFZUcfEkPm+
f5bOXFxxs6ERl5GTTiFkojHqCQGo3d2qUbxWENn8VHcAspeK0T/cCgpJFIACtyyCLpv9nHe4eQgZ
e6MRo6j39MpEPqpXlApGUGZ2IXgDUzEXvuYfDtGHRTdvVkDZp5xbQpY2/RTMhwaS+d+3y+e8Hsnb
355q8yJlODooDfHpjMCEz/5j0W+G1PrGXIGTIB0lQIavRsX7+6KfoUlZURSJOpNEUASl2WSjczyn
HSYf6x613mQvPCKegosARizwJi8cuz+U1R8XWwP1b9erDssLXQAC0dqkgDPBALqYXpESYnJXunl9
VHTsNkuaXdnTxcXXP76JMbxgFc9s2rar39/HxakfygA5iMBlVhk60B6DP09+7N5VnznTy83ES8tt
UMMB+Z8GzTUCGGrv1a1yNew7PCdWlyJkiC7UhH+Ag3izvz3cJqLJQoFkFZRrQjyjt6e1eQleeWPQ
jc6+XYTP19/+t1e5OYBmEBtTp/x6ldVBcgu6wepBuUY/BKOAcZ+/Xtikl97l5uwtLRdbPvMu8/fR
Q27SQW8kcuXD/KW87Z6kr//lcpuT2CMBAxbM463X5ILDTOlA4H4QdpnXv17cl9vAwqGjt4R7Pd0l
UwGg+LgvEYhF1zBmYrlzDTtAN5ZhI9g2lgfdU2gd2V3NmC4aaKx/9fdPuF11c+OWkRpPXcSqDNvt
pdd0N9jquQMgmTC4YdLHpe1kM5X82jUX2yHb+P1r7dU7iFIF60tzE3MaeVYH9NhM1zjDNEO8mRkD
mw6im+/eqncaTvCs3Pnq4pveRtjtutsIkPe5JiJ1BHti8Rc391BXbs79vbIvd+EOMR1uZQRcYJCK
djTZl1oz26yD5WGoANlQppkyxpcfP3Td4oK+FIrhThIjqrui7iAzRyiNSjtRhmb3H+5ilsMdFtcC
XV1vyW3WVwSDgP7ySpo89Z7hS3vxtsdBWfKif7CfPuXYtEXoya6gAh53a9rz8eEsoSomGfXsX+Eu
3it73m17p4OmfMu/MQvMFIDmraa7C3Jc6G0501NY7S9TnD6fJn6HRCS00N5FNnfzjaP/Je3MluM4
rnX9Kg7dl0/Nw45tX3RXjwBIAgRISjcVnFTzPNfTny8h2equ7ugSuR3hsBUQuZBDZa5c6x+icrRr
pKOw+JQA6ZXPbe4sNE8unmmvYz2JMRsriDE4EhkxRMUUppMwRxe3iY4nnGuuhCe7bEMuXdxBF+9T
EVkVSTLppKPSNp3NMl8tIBUDVWOA2siPZqNS2SWsBT119omptVOL3FcfSMOqV3lUeEbXAl6B7uG1
g6nvO9sJTXWdha0Vvp9kzQyfJLjkOIZpU+bGqOxmCNlMedl7MMEbe1zXVVeFC0nH5YegGZQP6eA7
IDC1efe1Ad5s5K1tuUlwP43NGxWpYT8PDrc/gMtT5jzK/JSB6aPWk2e5YE5QU3807E+Iodwl+dPt
OFdGo2jU8wDzOQaFRHHqnCQ1AFmbETSt6U7+5wwurSK0bfTfbge5SJ1Yee53h/OS/U1LYjYayenl
PNJlndTJ53gqQ5r04caEzLoyMQVG1eF7gHIfnAsSt8VX6+VtcR599lWBIW+TDKsnd9jWHxCifmjD
r81dqX9M42YV7oI3ysb+GIOfnoJv0Owt+8Pt4V+Z47PRz764vNYo73uMPusiFxWMfd/5e8R41z8e
BrdH27Txc1CwmzhfSqrqaZi1kg37UN2ObbXO0SWR/KWCxMWbSSwmJS2LGhoHJiWf8zjOMDV9oIW0
l7YQsbF5vhPFFh5MT39v/a4cimfxZssXG03dILTuuAWam038qahffmLiTgY0mzgJml5cgA92/eSj
Wb0YtCSVcXU7xuKsze7PItbCqsoIIopzFCvSDSiVp6mgJ4hxZLP2t130UzFtcdpaYq1UsTFPPu5B
d3pTL8k8+3XwTElwU+4Cd9rBhN+qq3C7mMdf+9CwcPtvvNkBH8FuDZAyFs8xXtNvcY1E5kfk8tRm
3Gpcacf+Xtt0/hpE+GJV7uo2OQk+y0S9FLcMpHfFkyX/XV6LbmC4kftVfB+/m74vVyuW4s1yUF0J
msiAZ+kiTb22nbe29OX2lrkWwFSxGjB0UhKAwOerl3SQmyXTdtw2ndYtlJg8+nw7wmVKSVnaoHdK
3ZiLbH4hB9nUo5nYO6BthIPqHz60yzaU17bFaZjZyoxRUNKBR+2lVp6NUd+Y6KkHmXrUepypg6XM
8eq0nQxqNm0GTNY0ri00p7b+3oLStVLqNekNBVoaRS9djPHU0hVzbSJB4hs6fQzSldc6xcmHNjJA
FKIGMITbBuy/QKOisLxb7OyLo+783UPrQlbpJvC/OIfPZtIMU8orKuTdbmsfRYUf38A7+72KLxT6
Xx9v746LZzkHvS6rwpwcnQNL0WYdxghxoQDdTnb4TtvG1nsBI7DvhQ2VUb9Uu8WH+ZWVA51tglUC
pU5hbJaLlGFt9aMPUVX4vyf3g1uvgE2jIb0RMXM4/u7SkSU2w2xCdVm8L8Bs2BDFZ0PUqgnCfZw7
bgxJE5fSe8Se14HQrzHxEvaSddpI+9vTem2UqNdzHJsUc+Q5IMsYlJgWH/tTTZEGyl9y73A7wEVV
TKwb37VjOzYPcjKB2cERt5Hfd5EA7MkblI+CbfaxdMsDlaLJXdyT18ZzGm12e04Jpg2Y9wokJnrA
rFljr0RRbPwkHuHF2oH6tDTCpZji5yffm47rU9mpxBQFI2FGqLautEEyDUj/9Bu8ZPp57sKsinHM
t4pmUXbXLJgoF5kykIIEphrrFlX0mdRNtvVcb2u+hYEH9AMB1oWAV8ZoUFsxqG2CDONdej7GuCNj
nXAZcTVfRlMOFu2m7KT4BzER7BX2oim6+pQzoPOeR/EDOfcVjShAz0yIjp22iQOpX9jzV18zJ1Fm
O7KVpESweyw3QlEeoZk2uJMCiM+6Pxy9Gv2d22t1JeE+G9RsSzrpZDd1xKBi2dt6UejKjfU208KF
bbg0qtkuHJEubxSLN9pkx1iYoJMk1fdjPGy7eulsXBrRbDMonpFZnkqoRDffweSs3LCs3uhat3Dm
X49DY4L2ONWeObFrSPFgyiAqudNouTCjeYknyEzXGmrRt9dIXFWzz4k1+ivSLFcsMwskEJpdbqiZ
9+Gkv69DTvjGiwy0ks1vWq283A545ag/Czi7OzMzZcAdAf08yo+2rBS/1XjUf2RnJg8ZTXyk+uTu
Dvzq8HQ78tVJPakYzHc/81JbIxWDofLeIzSxDkxjM8XZr7fDXN2OJ2Fmu74KrLZJPcKEFi3RNHRH
r94hF7CeImUBqXL1bDoJNdv5+HJ5du4QClGvFaBYmOEPtwezNGfi5ycn/OirVjlkRCgnlL/q+Jjl
1iqNqoWD6WoYXsxUroHd0lg5DxPJZV5zeaGGIpvVerSU9rlUUZIQVPGX2yO6NmeaTMMLi2JqX8Zs
RIAYs751AtzeVGX42lWVdQiUJntzO8q1TXAaZfZZqU3d8sjk6APr8hsi+l9HJJeQ+ylhEncL59+1
yTuNNfuiyIPJnVRiKQ0SbdLI5SQ5RYqqCif97WFdnTywJSTZ9L9gFp+vk46AVqGIE32Ufg/9Jwtu
/c8EoECJq6aA7MxWJ4sKB4kUAiShrB/tKau+oi9VLBTCrs2YjlQmEHmRbM6pFGnrlQVIb9t1vHad
dR/S4R1wxZ8YiqjO0LOnSsmT5HyukiBo8i7LbZDkAPDM9wP4h9uTdW2TGeBtTBtkE6yI2UnTphgs
eSOOhz5qRuuq6r8iemSv8cE0aX7glHQ73LWr4jSc2BwnZ0HieVMwTIQbYeM9JEpSvcEhKdz4ZuUf
E9wc3dE304VZvHZdkHsZtJVBVGlzoiwGRkPmDxMHUF54u6Tyx3WSSLnr2MYjWjTbolGMFzOJ/YXB
Xptb3gaQ5kGqOqY5Wz2nCwfLKhks1ZscVE8Altkc0CjFO6298/VEXsgAr+3Jk4BzHGlW6tpg1wzU
G8xxN2QlfEDd6PdwHJqFw+nanPK8U3VRBha97POFHFV1NCnh02axGnOP6ifa/FrQvmRWlmBCjT/l
4KTYSo6hujCrYovMsw0gW2xYGnfaBVPLafIq7DryGlPzVKQ+TWQdkbVZ2DPXNupJlHlroJ7K0UcW
0XLBNGLD4wzDqmzDbocrDVoYfRStHJKc/9vQ5mdKlsiRqcUENZr+YPfBt9JLFupEV7fIX7M3h2jW
Tq0NvcS6RUmUbosow+1T7aRdE2MNdvtbv7r9T0LNjhY7Vr3Mh/brIuG/69uSbkTP5573nxzs/BbW
69pL2ThdMLFtTk4WWxmaFqNn0t08ND8HiNE+GJwndxj/RQ9FPml3Ga6cEG1ioHejBM7MaoqD5Uja
Qlfu6v6kBmeYKrUPe05jkHvKt+mr8Hel+8/m2ATHwMBM7icm9yTK7GypvMmsVYMUpFdC+U7pLf0D
XSG8VRvH39T9FD7fjnd9VCZQVOSJhDf2+fQOfYbKbs2lajjxWzuSD21i/UQmavKO+E+IWb6DPntV
DSIxGHrvA1Lxyhru6biwT65uSjIdkDcWR/I8S6xwn+qHiXkzQtVZhWM5PKlRKx9spzarVWiZerzw
Orr6xQEOQ9iDeiLQ6POZy5PUDgZ0I1wYFNUxnQALG0nIq08u0wWC4NVDmRYgNEDamgQ7D9Wiq4/+
qkGdoZHMTdn6A7KnSb8J8YI5qEkqPFsUdYP4jrSwPa61og1g0f8JPT8vvVbGhBEzZEBNNuZibkYm
ucp3nXkU/O8euGYz0BK07ccluPvVFUWXhmqjDJpqDi/AjEKSJpFSFJkyHsMqsrZVj2WKPoz1Z6eO
4oUn4NUvgUyCPgxlW5Ay55NsqQk+1jHrKVNgScFsqkP5M1tGt4DhyDBsSP7OQ2hhXzlOx2SmECS+
F10ff8Xt2Pgy0Xlc2DLXR/NXKPHzk2Mz10wZ12FCObr5aGYSHhjovN4+O65+Aa9tRoGT5MQ/j4Fe
VoqOBtsSOepqPySFhN9R07+F21gtHItXh4NqhUKfDB63MTtD4B2VllxzC7SNbO0RXe7XE9bxC8nP
tQ4gDDWbVosteCvz8naWahjBlAVhjuYu3sP7l1beNwzm9BXm81C3K2thna7OIfuNzr7AtTizgVU5
+hWy1FlupQ7akwrx2C3tQltNpee/3F4ucUrMEyyGRn6FFpfBeX++XFWO96Yq85Amq0KHyInjYxTY
9l4fh+4tnrE+1uNlt0MHVr5PLGcp87qCMNCpH9LOAlVtUMqfpZZ63RkApkMgBflK+gpEsnrud/5G
2hgPvYvl4VbXN3BfN8FxSbzicvfoUJ5Nmf+iscDHdz5yZUotNPtUxR0LHdlTRLN9DSnFcYrd21N8
uZrwG2gG8qyDWwnS/DzQpEaxacI4cVt59Dp6xnFhr7DA8rqVL2V2vxDuypQST1DLkJe0uBpmF0M1
pRRrS0V1Kzd+o6/bHcq0QtYFJuu0a+laO5jeuL4rbW+P80rfSRA5eF6CYSAVmqcN7TgglTtYKnIy
43oEMhm9te/HrbYJt/72h7WsdP082mxaUeez26khmv4gtavgnbnGCWbz1XiMd/iVfuJ9+zN9PNiP
IM5QnVPEC302tXGclhNmljoYLDGpOQJI224taLLZAxiR9IcPuNNw6rzLpdsjbayAcJJtPTSOdJTK
hc//SiZ9HmL2/dWI2IFoIUS37e5pjaA4XsNOERScdu/x/xf2iFiV8/MGEBYCdjRIdJix849BR3Cf
TqivujLfOtoNW7Rut2GS4e0L/BF9e0ua1qpmHbuO36OI71M9/320MP2S1W818I7UyZb27eVJwBkr
jlugTmBk5hw6PSwzzQhrdIQf2o0BZjFdK2+0HW3n1N33+6Wm85UL5TzebOcGJqbxyEprro01nb3z
dgVsq3CNFQTS9QrY259pSgktNGpXMEOgWs1f8D0VywDdFWCZVncY8eowFrG9V1YWNRVTKC7Q/OI+
OT/m8t6Mu1HFSFx9fLB3wLXoOlf7dPcH/rx7+RuwywsuLWcAMWHKUzaDbe3MYsqVjm+4L8Gu2tB1
fhKY6WElv8fCk2MOHu0h/7Kwf0U2Ntu/ZxFFVn6SQuHPpgw+cvhucm8fxwcBr48Pf+CWg02y05a+
lyt700GfC3QOqoxcIbPvU65ixQw04sHmwUZ+g8zDa/8SnxDIUcVaXoSGX7muHPCRSEBaOvfSnLFg
DPXYpFCxST4spds41lANmGgqindnRE1YL+Q6F+RZsYbiOOVIEDjT+ZnqA/EL5SjgRDgKeoR9CA/B
vtoBn1may2trR2sW0R+VJ8SFLCBNFj+xAubSwl13euc9hvvsrXdvPGoYb8cHgaBd7LIvxZx96/2g
K1kgYnagWgr/RWxR/aAczW3+th7eLX/pF0qBHKG8jQD2A/ZGkWTef04x0VDsvlFAERiV+1B/EL39
6S752G9FRlXtrKP/rQJlvzTWy41DYJ4QQtyNCqgsfn7yaVChaNuoL/gYG5BDq1RzKnljVH3zMY8C
o13f/hIvopFQ8abXuRUpI4BsP48mS01ZhvTAXdK7eB1JubbPoLGulWKQlzbOlVgmAiHikQEU1p4f
bXwRZm/XHnnooYhf6JxtMF9aYc67E+bUX/AfhlW3uF0vDlSh/XUSdTZCB284TF9E1HvBy5U3WKI8
WJt+W+wH8BKqG7/13XJ/e1ovk7hZ1FmKo8SoBzsjUdvjH5ehtDY28UEcp+GPc4Bf9c3+GuMcqpQk
te+g3y6/kl70deLm38UIy4O+lw7W88LYFtZxfpgGAwYUAXIAwE/QD38K78zv9YMAfelIELbvy2/F
bqkBdplgifkEOS943RCs58IZuhyFmhObMpQXYxtvpCf1m/gQyRh36A7fHuDV8Tl8DexUsqzX6/L0
C6xsCySAIrtBSIdyl4zYggDNl6XE3As0lby5He9ysyCzJF5QtmjwAV8Wt9dJQHtKDdwENU6YjbIV
rE/5V8H2gFK899bDQsnwYnSzYOLnJ8HqoqWBlRAsyvRtHSS4AgT7OFgqMV1eSJbQjARaiRAQb1NT
HOkncdrew5o+kolzwKXbuhv2HSKcFEpgpR9uT+DF7S5CWTYrBTT7EjkXFMlotSwTDoI9lpOfLN1e
2BKX1wGCzRplBA5kNAY4M89H00gc12HjTK+QqwmNNFd5hinzyntqt9aueBNiHLlt3y/jii8OMBGa
jJoMDTYyTIXz0E7ZyGo+Skxkbgb7VrCBFeWzpg3KQSmHl9tTebk7zoPNLtrS9KRsBNHmpp3NgHyc
ISutWo3t0ppdbnq+aGaSZodQFoXldD4sQYmAxWaJU2Rwq3fy98C1Ni3aUNpL87IEILoSDXQqNzYV
XkugAmeTGCfe2Kkgh9y8SZ4z6Q4vor3uFGu/s91wwhcv35jDoZBA61VRsKrND7fn9bKcQGGN8YJ+
EHUaSmDnwzW6pBy1jkNFKDaGe6N+L79kv2JfJ8QasAw+eHdp9oDEKGbhS5tX5e8+y7ZFbKqidAps
8aiYDT7v/GnszAkD3M/9Bn/OvfZG1JfbA5eR+xNH9Xm02RYqtFLq65C2tPegoL6V77x9fjCEYOIi
8Ph12W6NbPZyiSYt1DHelcl6w31RuHAz7oYcJbUNByjS42ZvblMJG99ij3HSEinw2q46m9hZbgHx
qk36kqEqXzvX2IYU7q118EbdNtzyixMrvoiLwVJchELGIoLZOd9CdmpOXW8zWFpyu+4gXoa6m98L
ufO/M7kXYkcUF8DqUDhE2BjhizkaLuWet024J1xL2tYhVfq8zd6pvTu4QgYzRPSiA8w1kUL1MBwA
sy/vpas7F8IUCmBIrQNGOB+yUlZmksr8Cuquucf0aqe7xu6PAf+NVFF8g+cTDJfeourGGSFokLPv
xOENbFZ6Nb1ief07oassitP9YTnLFzvjMhRdQRk4oUJ/8HxgvmKmpW1h82N7+qPS9rWbwwDL015b
l4b5ZVJ/laJ3t4+gKyEdMDdAVsTDhq7TecgRM/c+mjJuScPfp8CVPX2XVtEhy+K1Wprvg75fepRe
XMxgfTS06ah9qxAG52RhLF0cK4/1kUeUIAbID9E2XvefbDQK1H1wJDd1b4/xSp54HlFsqJOswwgU
tULeYXQbB5mAbBtsG2wX3OyDSKa6fulJc3E3vw6QRz7qdCoiIbM55agbcjpM45+VTMyPvvut69C+
wwTITfx19+Jt5N2PaoDps7Czy6Tr4JHwdMUcuHHwxA0weaDgrrhBhicoPOZjmGpLD6lrQ+XqRLiO
gj8J+GzHDr4iU9KoRiz0LDxvPMrEqV+tvCLYS6q6tHPExJ1/H4D34SXIpNMWJKDZOo5l39f4tIyu
NOjTOkmNfh2C5b5LcIV2szLGkr3T8cgO8VFzVskUeb/aViY/LmwnMaiLX4N3OH1hhxx9TkLycP8p
MQFkO0XZoVS8o5qEa63KPjkhxK76dznKNtr0Jg7umyZfWcjrO0c7VVZ4HS3NiDjdL34VkEMwwxWK
v/Pao95UfL/WMLryo6pvp2pjfMsO3SFx0YqAA4zyvLxLD6obHNFBWiqhi/T2LDjVzlfiO1mUEN2Z
J2u+MyVWbBL8lSrl8Lj8W3Wei/Oex4nQFqAQSZLEgvJ7nHy+VCeVQU84o9D5QF1v2Mco+jm7v8es
vLzgiMblZnG3mfDt55m1F/Q1Doy1OO/Ji+BRBFA5y1V+bN4V74OtRY6kra3vXG3Ro/yxlZdZFRf7
a/YbzHIlv/eDWm/4DeyXnm/pETmtNWpah/4TtG/jESN4NP2XFvOy3juLOksk9FTCzU6MGw14FLzq
naXti7vqTtuJRTXNo4VM2sKXdPFBz2LOUqXBSBVVa4kpH6d7bf8HI006Nos8qsspFS8YlNBgjiAt
Mq9OaHaGO2kWyu5Q9F9xiDvonvkuHn8YBMqrDDQzLUnxyr24TWtVH/Us9ya3pKXync6o/2sb6MEm
9kt7J4VavcTquEw2RUQOX6QC0ZhFl/n82wgKxegsnwc1Smj5SjRYkLa7N3beKrpbzjavTeNptNl6
KTG9ybbHAisbjFXWNgc5BYljLI1Ku/ziz0c1e1hHlcyzViWOIAYHlK5Eu0OwFQOarc3HFIcAY5c+
WvvIrb50R3RVNsWx6PdW/0wC8fzKgCLz9DY/7E0DMfR0vu3Z3S7h4VZrBr+ZtJfeileTtXHoppO6
/A0RteurS5JEYxvdYlxEzle3xfjQB8mA5SMcyvyINzxeKR6aANTwD0t3+WWaJMZ2Em22uprDs0UN
THLBrXk0aC8VG9qv62aXrBdjXTxbZrFmKyxlDgi1klhirdKnlqy6dLVdeYhYt/5usVSzEM+crdvY
9FpPEiOqaeZOfVXIy1+avfNobikwv1tkXl/dwUheo6pJQxa0wPnKhXU05GNWymh/bQm4EZ2l2NuX
n6ydhgyzvug3c3WAFCdRmaRReEGDlWPLD6SpEO8y/SjMO2SDCgIkaSiOMRzRaUmd/fL2Z7ecBJzt
FhP/WPJCAgomrLaPd9Wm5k3040UasVNO4sx2Sjw6URomzCT23Bvx2huezJX3KmjmLN9IF6+982iv
BcyTXGMI8joeC6IpeLMfhctC8QV9+0+ym24Xq12X19/Z0F4/yJNg6Ac1decTLDiYR3wvD83KpOij
7pfqrhdPLkZFTwflIBBdkC1mGUVaKUWm6gF1Js9OcWKvaWFFSYGf+e0L/cqeoA6PrSppE++f+WvS
NJswrG3OqwYf67jAjhQd0nujSYP1kLXPRW885iYvyrHtF+AcV24mrAh19r6M+RtcvfPvrcGE1KPD
hMak/D7qglVTvitDY3V7eEtBZh91F1q+NWIm4HoZRkC29qmQm30T2UuwxUsUA89jgWcCGknCS9fv
fDRBGlidl2miLihM7IJ1X2yphCIpoq390pUO49PtkV1mfyQs4j1OPo9smWrNdoicAeFAmFu8WYWP
nHEXHrs7yK9sR5y57px3S9/1fEtCIuH9JNrSwKlNdd73yzwl1gdReKizL1PgrMsx3d0e07UIhowr
N0opWC/OnYVQE/aswMcvOTZkM3XHCjeOtdTnVrW9Heii4CjGAtQHCgd1FP0C7tbqqiSbSSieDOqx
AWPC7AXNSpRTrc/pQdkU6+JhqSV8sUleo2LFZ/L0omA+BylHhtb5RkRhauzLaV05nvk4DI6xb9Xk
XZU0DwkuoiurGPEHrxQ+OTP/0gfBe8tstrlvLj2K5wenIfP+FImvIUAwmKqcb9nJ1zI576ilm/G0
zg5gVBC8s7V+LcYv3y1BYi4X9zyc+FRPjk4la2p5ei3dD+Wm9B9HZclJ8uIhyIgAhwjVDJNxodR0
HqIfELSScGxxg0Bf+R1Orqq9NtWtZ6XrzszXmM2+RGp3aCp7rQ/wdMYn4b0N4zRcjVJJoadYWaOH
Rbn8aCVpcOflzcJ5e4EWf/0daRMKHAumibLICk6mwdJyPW1SfkcPXJBFDzRdI4C8RwVzsy5WUN2+
YPCxUHSYn4LzmLOV7trQlwqJU9DKVqUHDCGQtkbSPN/+qMSBc1pcmEeZLbCm+UrShWJkyqNJ8mJb
h7w8yskPcmoJw0aiAqoJeTnytfMJDM2wyztyb9fq/Tu9UO50U9qX0FEXVkpk6rPhcDsJRW6Lcs0F
nrrB8LxLGkd2HR8lj0r9htxF4baTXa/oDz3mxRJi9Mr8EZBxqVz3ok51PrC21xpHLyT6Aupz0WTr
fDgGY7gexm7hUrx4pIgpPI00u6yieDAzU6BF9EcBTA036Uu4M0hzu5dlVZmlYc2ywTKQUzmKCJaH
0zos5WKVFN1B1vN3Zqq5t7fgxYNIjEzYN0FwgYHE2XY+hw0UMsOXAgGBE00rZW8fgg/CjwfrwS//
x1izgYUFFIUsIVZ04Kn3KJ56GmLd2eOy+NuVD1jIOqpseU4M3D/Ph0WxrVHygspwrz6q1W9d+tG3
l67Ea+t0GmOWKvkJXDhTixQqO81B+mh8RF3ZeeqOvatvo71+1zw40qr8uFRRunItnA1tdmY7XoIG
lU5YLWseJEtZecPi024pxuzIULqubSaDGB2mlAI5hFHiO/Mg9LycY7kd74ZfF/bGtcPjdDLFb3Ry
yqNEJA8pqqJujEciSMXf/TttPzQr/8HAE+M3g31i76eH/L3zbtG9aGkhZ+dwooyZ2UvEFpglAA5u
uwOMvbOwMLB2zlFF3t7fLiKlrs6xuHUtCtukFLOomWFHVl+yRZPD+KGr90LttNmH9+qnzFxNn4dd
clxKSC+kOMXX/nrT/xlTzMTJLCfGpMERJ6bwaapXxfv8CUbKfbubCF0j5pdGK+2DfRcd+7ulfXvt
Ij8LPjuui0mzcrpifP73+YfqgAcxzlTv8VfdKsfw1+SDBhdGt1bau5/ZWgZ8OoqVqD7NSXU+1uel
nODjLGBb9dMQrNrH8tH+LrK3Bqi6ft83WNaBwfthAIKYb0r3MGMEx+iirC/FAwAjKxHzPeIaBeBf
WtnP+uoPZ6xg0Rbrck9Rz6dlI17C8GHmIlNVXZmhNfoTuZK3w2U+9leOuup3+MZvhk1h3ykvP66I
Z8jgS3hb0TrmYYDC1fmmarMhMtKYllVpZgVMINVJ7FVr1N1CUiauovP8Amw4lHyouALUMcf+m1au
+tGg0pPqSzw/7fq+btKtbLNrO3yI1MxA9c15ur175s99MTgqzw4JFCK2F8j3Se1boSM2ugm6Xd6q
M5IBAGeTaNo2avp8fNM6dZ/emWTrE56EfdTfg8ga6qWq7OWFRncIHA19cwUwyxxGE9hTbGmoEdAu
/9ZPO7k0Vk6xWLK8PAnPo8zuFinGAczPiAJXzVjhLyVT1ZM2aePWW2MnAy3R79P3/celosrF25xp
Phve7MLJgjavDRFYSEjWdKLCY/PFxgNC1J2z37IXc4mWd/mpnEecXThQn7suz4lYuco23scbemDC
DJhn5qp8KzerZLfE7r3ynD2POTvyTTvwh64hpjgOVAGrFiXh1m3vbbr0UrTsCbg0ytmBL+WlN1li
2wQH8P/TfXh03lgbbMHH7Ws9/9fg4UcN5f5YSotPBmMprrVZyLFvIiXzSz5Tu/pilNrvaWd1K8eJ
lujZV88D2qUcecITbP4cj4PQ8xpNGwX46anW+3SlWSGiQfVvep7uSaAPlRpZq9vnwZUvRGjs/jfo
bAnrKDJ13SOoUhe7kbaQ7hwSKOIxYJLbka4s3Vmk2TxS/5bBB3HcRWP0Jtftr1mf+QujuXKqAEHk
rhDNYK6n2WiCKmuisohGF0/Rcu31TUMHvzR3Sovowe3hXCZ4AvMDURKNR9ZrfktEnafFhsG2qDv5
MSLdW2lBHhzlKH2h519vY5mh3g55ZXTwiGRkMxVepRfNe+RadGiGYGK86KMc7Msp5ppfKgpdWSad
VgQWbiIKxefZ7cd9NUZ2Q4lqxKhI3yCD6G8af2V+LTHANPAkCYb1EgDvymSeBp236IK6CJvRI2iO
bneR3dW+Cf/7rWd/Vq1mf3sWr55aEHksG40KCkVzCHA2epljpREd7PEhUUHBiQewsxm7j9PaXlXH
eLtU97vykelIIAhWj7jw1dmcNpXT5pA+JncIpf3gZ7u0lT90Vua28fQTe4QcnMoSW4XvaXbxAMCT
qN6yLeWyvC+iuN2GUzauKk9dQtdf2yhMIUnSKyNr3i4z5QkL+omjuKzqlVo8D8mSpd61XYGkGV80
HhUURWaJWBEjyyblOQdiGH5W2vF9j0BGKLXg7Ixvo2f/xNS99kFsQGD8Z3Z4UM/RElI+ZDANoWka
Zx3+AVJpPFUxXoU/sQnJZ9FHQv7iUqjLm3yrD+LXqxMY5jre6P2KO3qVPwux0WTXLT1IRaozyzbp
E/wVcHb8xr6ZdUn6GrDfRJ8UHEZEudt/Z26rF/3p9vCubfjTYLOnkUIsve0IJk3vMmdbe79L0BGL
pVrq1S14MiZxo548/0JvKgpJkgY3TcdtEx68alpap2tn7ulIZp9uW0WpXokUp/nabxS3eZ9ILnx8
0EzTBtfuYVrJdL+VhTfewvzNL5c4t/uxEmmOWYarXpE3Op4GZf5ceks2EFdPw5MBmrOqT5eMcmqI
LlK/tndiI/ob+1Dthduhvve3zrfbO+OCgPGaTv21ZqbYpydr1ldjiZsF8fSdv+/eS2xCZrBcWRtt
J+3Gg7BOUDAAXDf4UWwXH8/i/LvxGcyLxxnPjsQSn8H0Fhu+z9jdULWr3cJ87U4vW6FcKUie5cj2
bANJGTKdUozwUqF9lZxDleTb1JP3oTOt0+o3K/8wKng11MM6K4zt7bm+tncdpCR4ZHH5gI07n+rM
0+l+qg7ZUFxSm0CBJP+UgqSyV2FT1t5C7nV1pCRfPC4pl1N+nYUbSyPMxx5sYVFNUGnQInxj5a23
jjMleyNBbN01aotThdxRLJE8ykEDrZYgyJYqmeKzn6/x6S8yO30K7AJSvzQgPWMXtyq8MttISWqt
2sD0Hx019X4PFTU7pr6qHn5ixuElA3WlPkO5djbjrRTE9C541eq17mIav/HTkq3VLV3zYtecDZF3
yCvZRhTaBHjtPFCvZ71lNKq60aTf0iS0u7u0aZ1HRym0N6OJ6co+kUCXPPtVI4dPlZM50dLtfLG7
4M0LQwvqbxByqJic/wpRDY0hE80kTUlQps8y/2NZmEAwVKn69fa0Xh5S9HloCtNyptMtmnvnsWwz
UFXPkKeNsRoRyg7WdhNjE+3vrB28zzHZLuPmLnsks5izg6otjSnwcSDb+B8619+LC9O8/4P5+Td4
keJvO1tQXisU9ilyIToD2nGW6+ihbcfwFigWvDbzYUb6HInDWvidReVqsXh58Y3Ah6Q+bSOXTT8f
XP/5jMp6MCJgH5bEq7FANdRVvY7ceBd4awEhUzbZEcWUtXOoj0vZ8OVBMYs9W81cHjMlMIgtrN3s
DyXGbuZ9fmjfjXtnocZ2AUs0RCwoC9glA9y5UKxqoxpyTxqUm+RepvqTuUgUROs0SVdhLv3e5dlx
eBQQDaTP0V5bUSfx1umdlqyn92PvrKMH86E3joGytR+mpHgb4EKH6Eb/NQyUHz4/aTPyuAONQ+4u
sK/nS+JI/tgCDS024zF71twJZk4N9sxYB5tF3YaL7XYea95PSq0wy+uwLzbWewrFnwR7u9rbCoVc
QYlH2GvhA74eD8QDKjUC6jbbblOZ22kkE095O22tnM2G7ilacK5gxwK2XeSoX6SGrwP8K+Bsj02d
7thNOhSbrDVcVKME8hO5Dzd9iL54Y7TvXWWz/NC7hJXMwop5OMlu6rB2mtpinJ611r41WxswuPNR
2aobdLJctc/WMr7yxe7Pyvz/+zr8j/89f/fHSVH/+3/55695MVahHzSzf/z3Q/i1yuv89+Z/xR/7
7792/of+/bb4nr1vqu/fm4fPxfzfPPuD/P1/xnc/N5/P/mGTNTzIH9vv1fj0vW6T5jUIv6n4N//u
D//x/fVveR6L7//65WveZpBOnr77YZ798uePDt/+9Qun4cleE3//nz988znlzz31n7Nvny/+wPfP
dfOvXzT5n/DAyEdQKoZU/Com138XP1Htf1J9RrtY9E8gkzqcj1leNcG/fpGUfyLqigM4oHBB0YCu
+8s/6rx9/Zn6T7jDOH/B76bkg0O5+st/hn62SH8t2j+yNn2Xh4BbiPqabv517BumjaiiQbsB1xqV
h+7c6zzvAm9EZvp9lOXTt6YNLFfhWXiM8uepUqIXVW30Te2YyZvAtPPHbBrth14xhi9y1hhr3Co0
1wrS2PVbrX4Te3KyxgNevpdDP38ewY4969bUv7P6VEtXvd4eSue5zr5Jij+9KFAW1gM+R49e0k53
eiMbm2CUhm4FRmncjqFRPVhKPg4rLQzsIzVEknQvtTD7SPQaXSTLaA9pUBhvramSt/Hkpx9juxz1
VRQEqMOFaNH/Zkx1D/pt7HnBJFYTrawoyD+qVU5LrjQqbPpqO/hgZ3rzqMcNppuZOrRYqSnRgE2K
ldkRmmDltPMk2YhXOjQPNJIlGKJZ4hSr3swTdQUfofuOo0ykbRu5bT/gbmvctSBQD5Mj0TCqIk36
1vuN91BFubZrK6905SmYDibVGGMVUvw0XWi9lr5Cd+WTZ6g+8obV1im7EHh+Zw312pdH+cGzpvhg
JmX4WEW+ji9Zixuw8LH5Wla5dWjV3trZySR9Sexi/ARaMIZ3rVrfqziH11Vb7ViuIEI6KdEseTd5
ebXV41yH8zlUJveKM6V7vZbTad+Xhty8iVUghceeUtX/Z+9KluPGse2/vD0rCHDElkzmqCEzJVmW
NwzLlgEQIDiPX/8O7epoOUvhfN3rt6noiK4SkiSGi3PPoONea7/7rj2jyqTJJ0gMEbFIE6gPxU1Z
CJbFqaiDOYI0AzmecD6A6nvgEnL92Q/hNjim21DWZXXTD33H8d4FuQGR1U/soiv2s9D+C/BLdN8D
exIvvqghpZnr9LZykNUXWoXcWoNT7LtiILHRXXeioSFhJFTQfsogiR4i03RKxlkRhHtuLI4/LOm5
L2YhN42V90kAAvlqGChPciHDnZlG+ogmeXccdSFeOt/TZ1Tk8wlBBs7tVJriXLaNPJCUZnVU1sGQ
qHCsb2Xrt11UqCzM4rIYZmsLGKwhEbwXtY+7ZP2Vw6s1j3JtpfeuVAKi92oMVigN6Innnn+AlaAT
h6RzPjmqrA7GpN6dIIP1hdeO+TKha3+wEOAgV0rbRZqotMG87bvxaOcC+Q45Eet8MVCtAz+XjyWV
TpoMKnCfBTqZR7ttRrrKfY4/4M4kFBFtPWs3Cnd+yEtWZufK73QY5xkoR3Hlg0ISBWpunaRpTYmU
xIFzE2s6knnTjqOad71Hs2E3T27WxvAGoc/EmHanbQj8I1bZbR63Wg99VGgW1PGAhbghnpRb5Rv9
lIqWrV24idUxJrWFYEmL+YCY+hF3/M4rUElXdVLLpj54paV3YvLLdQiB6bqwVboedK1uS3jxbwrw
NmmSwuxprTsxPZHQCtZsCvt1iZ8d8UIOa/QJ+9vMducjWprkq2fx4FH33CQ95KP7GgSML5YcwJyu
UrYbSCa2QwbMXFFm3elpsNYltDFxUIbuqjKj9eQBtdSxDdtwdJWaoNoYkJgjODiUp7a2zA2c06Yv
geyRZVoF89mbOwT4usJZNTIVwO4MechlPcXSK/Md3NLmbz+Pmv8/df8H0uI/nboPb+aNf9W/HbvL
f/Hr2LUI+ctZGvY41FCBIWkXJ+ivcxfJQn/hzgj6KxLfPNhmLX5Mfx+8xP8Lic4AewFbh/DawpH8
97FL6F/QS2LHRM8Dcheb/SeH7i+B1b8PXdQCYF8iWQpiXwjEcS24wAdIho583skbL5NqWGvPCj63
GHmIuop6CZv0tMNZnU3R6FrNHKW0DJMC1ph7t1T8EeVtiXhvJ1gwLGvsBrSYHNJtJ9uufmSsgYNB
FToPMHRW62mq+l1TeVaMbWuVNeF3q9bIzh5bvfJoke8RNCjXM5pWxQqcaETJNfKYZ02/U7xkTtQT
B775HL2ssHJdKKkQDVuugorxb53fVxCLcAGdUQnpqldb8s3FfWdLq9BAleCl1mNfWfJZyRxKPTfn
q5T3/k1LM/zhiTo7orkXNbT0EzKNLlZbOK+11bBtl7XBwfczd1MQb9oNRaruO/xI5OxmfjwOGbu1
fWntJDJk1x4z/W1Klb0ux2Haw0O3eg5EX353ekgWjOf1uzHP3WRhze9ssDm2VueR9Vx146nMGlbF
FVXkk1PNchOUjv2FqdDZtZJDwUg5tGG9am4dnWc3M3H7FctDP4EnPTsLlCv3VjBzHc2amD13ZAMh
dY42OxkZDofFnNgLa8Qc9xPEx4LRbBf2EzukjjsmdslDmEmUgN+HqtuIVo43+Sib8+Ra7oPA5rjl
YQt8UmUtfeGeFZ6RJUA/a2PBNEEaHGG9xutsx2mX5225muisv07aA7sq5dO3OSQw/K1VdbAK6sso
rO1mFzYlzrUpDG4Kr61RS0FskcdjU3I0y+2O3UGxXQHtNZUV806WsRpC635E3/sON5rqhnVNui5l
WnxDJTU9ToCAvvhdbz9VtlMcS1Nnh7ROw2xdtX24HUa4cLLcJm3shQ0/+FVR5LuhHnIT54U/HfKK
Vm9uVac4atJywywqdAzjfXjg+K0fQlZAgrpZF1PrJ17d5D2Md++tsAuOdTgiUEm5dtokfcNRpsJw
xtyUlgoOQnZj4mQe/4av2yeqq9i+JxUKVrBgkiLU+pDOXbqzkCXwlg3ToKJS5vQMK9jiSNrctfep
3xTZ2igo/XG3b26KUaQ3neuncetXWJi6cJOwLM2tNZt0zZ3M2fIWVrVF0Nib1iXy1gth+SQl4Mgp
CNtbn/D0VI9zvc0syjd8RgO19HtyO0IY8sVvyHDM/Mp+loGgmyZLu1tOuuKmz+x202tS73sb7Jio
nLm3Q8I2pMVZXt9p0be7NqVCoBIam+9ZV+ZlHBpneAr7vDgLLM1PiqnSiYydM77Gei7sqK9mNIfz
pqI05mHvH+RQNNBH45z9GqjKfZVUV+OaDeWAwqXJOys2/hTcEvz+L2nXZHLT6VrC19EdnB3ICaWO
uPHMm9WFWRFxPdsxmYfyNW9ScBWGojUHLxhU4tGRJ7pXwkSs5sM3DgwTQWmos6I5CwyN8HHgVW6a
OZMgIE3+UzHR8KBhB64xP2vzCdb77ZFni/d37gZpE9lT7935eZg+4M+6LA4Gt33s29xXKMF4dotK
GVRc5Zgq9gO7yxLT2Pba8Vl/nGbYPJVjCyYFGRo7qVvW4A4ii+OAF/I5LBvfvp+cYL6vpe7v6oam
h8ZtCh0RZWUzMr3clMcVKcgcFTCG9aMAS55GfVP0h3Zm/Snng5aRymuHrkuvMm/S5fUe3Ofxh2lM
f/a1VW+wsLxNLRj6EEFn9D3uOxx/iqkldwZb6ZCUJJ8fGiy4p4Y5qlk1FXeTjGZuHhlddZFrQQlT
jsEElafXyxptIT7D5zuXPII7CarRai5DZ6W4EWjxuWrcOwXN7hFD0Ryk51cvKNf1inih3LCUdHnE
q0admrYafhhNrVcPR8eTUNjrraZyblJdVk+zyfw+qkfXOYVdSZ8mniM3XFR0jgMqaYN3GqTHobbr
zx5K4mOdzfKmC1vvc62cdogsMoEWKQrzgsZ7c8IsG78MVCgnsvuqf/DLkezzWnWrOUcx2fFUv+ZA
2RL87epssbzWka16ihtrM1ifZmLVIjYjGx5KZuQLXhTBbjHN9XdiGYUDVS7h2EZtSin1qhyFvi98
Qw/Mn8L9HKTdzg14X63C0Oj9zGW7orTIVllpodWmdXBog6reWJlB4oNysS3LevTAw7GF94iEweFr
OLnut27Im9gROv82lB5LKl2VG3cGJTzKfNl+hd9EdtJNx0ykGmlulB0UuCE2ktvxIHBjjqkNo29H
txaLyDiNmLPp3Eeq64enptJyikSPeiCWfA73UrQ26K5qgMZfNaMF1bNqQx7JrHFvaMfB9J2Zr7aW
74sHYOWhjgcS8HtT5tm4MnPhJZN27Tsyj2ZPyjz4kQ8ycBPGyiJpshl3ocFqurXnKYIWe98ApcWH
rVWUtVbRxaEi7KHNMnLWzYxVkWrwx7ERQCiPOd9win9a89Y4pbbXraXEo6IkW4pj6zXMmtFfDVOm
5aod6/wHVpiLheU04mVCVhCsiGo53jMqbDcaoO0WUVgOzdkW44Df4tUeyO6dsr9qKHTBQA3q6cgR
TnPXZVXVxHDDGR9Q0fhHi9v9JkilUJFvlc2xDyZ/A9/Mwo/tkvYj5ogLC05HlvIsqWid/aSAzJ/C
GmfgN+S++e42h1QBptbQRSE+mKQTbo1xjSDGcstxxQApHbmQuA46uKEO+7kg40Ntiu7ZMx29B95U
Iz7cy7bC49nDiC1vjfXLPjFptXd1CQxyYA5akaEceFTIUiV9NdEjGmQFvifqL9SQTtT1LmJ47Z6u
u0p58dClKmndokp6mDxVyDSG+Xas+Tz7mzmfe+hBA38A53lKs7c0q1wvSh3dwH7cuFm+yrI+8GNX
+nW4gkARF0ZdA8SOa7+ztmE9pW6Sd1P6Yo82/C1bh5HE5byLS2nY7US4jahcaHrCWFUBK1bjmFU3
nuztw4hZPUdmTsOtdIx5MjAxWcHSJH0pVZHfKJ90L1UGgtTYK3mrGxvSRDKnZbmCNri+b3nqRnnn
4PNjH59+DB6FG18TGvZDO8zawbt9WGO1sRwvpA9eApVZa+4Jsx2twZzTqQGAzsxov3FOqleZsmxf
uEH30I2l2ABYQopbn5FiAZWcAVfSEEth5cD4Wq2oqiYTgfGLK+AsLGvlz4KYQ5iBxTPeNlWhikMx
zfanbB5QHYWjXSCisk49d63HrHvoqxLOS7jWW8/IVgBuFdZ1akAjCsN8XfXdtCuU1mGCeDYpdgXh
6mkqqLgPZCje+kBDdFcGU8fXjYOKNmKTM3qxbkYebFNpuMSp2NIC5zixig0tZwGHD4Bv+J0qpVhK
cG17Tu1wAsc/KE2e+AGuw7hu19LbSX9cDGY80YdJULQCsauColxA4ksZ0zzU+6Fipb3Oetd6Znzo
ZNTly3lsh1lIYznJEdmpyCVvYydzSbPSrS4fgMP5dux2nc8iVG4BizJqloZyb3uRABmCR6SWVbtG
LUUCKPuUl6LSarUXOVqUdJWyWmeRmAe7i5CJNGClW072aAJsf4lEO66NBskH3D7U6IY4mvkgI8SY
9fe20zhu5JYlKhhoNmkfB9PUjXuP8B7fLM+mIkbY0luKo9iPWR+IZJzKoFp7HRo28KDgo4DZt2ED
2oep5aJINKTcAfxIX+CpD9fjMHDHlfZp/lzBmOl16iwDAL1HoQgRmzFyZay0hmLZTnFw3atWhG+C
AhgAiweP4dA5wS0Lq8vJpy22drKFtB+HBjyK1qNEWQXcpkqKmaVPc8tEF1FuebfTZPNRRk3DC0Bp
bAGPSg22WNQpCzmHWsmb0Wk9RHAb29z3NHVuODCrGwSQo4QCJ4vBA1B2+BeInB1sp1Ow+LaD2pah
yMe8BWjkYoFajeujoBr7QK58zyqyqMtQwK9K3QUK1xcabvAf1UFc4nOZTxwQkBt1upDjFrBJ/uBb
ThduMzsQIS6T9TzyCOXlZABnEmNjWRDgbJu6c6r7dBhEeACdpK3WqRdWGaLka0BlyEKYjAjKjbYD
6dzz2fEjinM3qpjz2vdkWqEu7JNGu/VLgxhaxDVUgP6Cr72oUdtl6HDHNvcg9tBd86VGqHhUQWma
RRPu/5tgLtpVPmd4HWleROPQm7PvdhVk2NCcLttn9dZK1qw8QDqxY/n9nTNUUONMAdtDfSnKOJsc
dN+4ld0hQzg89kgBWQ/FIJ3YZK772nMJFwOYlm2pLNOvRsz87OY+OQA69lWMJHO5kYWQScBzd5MK
FMVRmaU+glLTYo0Um/FYSk6f8oH7B4ZLyBPC+awmwuVUsy2uaOY7KNU4ayngtp1XA2/uLehoo6Ya
3Pt8wveKPGqaFwCh5o26Lpg6s+LBk9vBZTYpWKev6OV/p8MBtmBLQwLGociORM43vej5K4siad5x
j31WrPupT4QYNihy59ieLRwN7Xyld/o7CenneHB8W1JFUQDb5NJt0sYzt4WLZJw8vWnDaVePQYr6
km26qWFXGoS/t+t+jYVmCKyy0eaHP+BFu66xJ95OnX0aIZMASu4Nw6FSLLzyBi9o+b+GgQkZsCX0
bpAqedFiJU0PTNezT7peGbGS58WbRqyrVV6vcnTAb5bm59V29++t9n8NCvNcdJlg5XDpCNPUxEv7
mpym/dzFNjojIOfntwhpisYf4odAFiMMpUmCi0hxc3Xwjz5igDbWvwZffty7hiRlAgzYkpzgfv4Z
uM9wOx/kLb9x74vddBPCuy+7RWUmrkh0L1hefz+zAyc9GO2Czn45V31n0AGK7VO9GouIVnF5I7fV
BjDKbZn4EY75Hfla72eoTa9pPj58YKjZ0aRbHHjYBQVnFIL03UxPCMmI3eoHQ0YyjI+G7D8TsPzr
Cf89zjKj371Y6RU2LnP0JEiAoznLX61RPqKS+vEOV/27Zfi+RfjRwljE+f96nItFz7EX1hqiz6Av
UnRfLJUY4mVXPteHg7g+ME7ExsJ34QIQbcnMwMV3Tnn/mvuvjL/9+RmW3/gb3roYmLz78xdzUPle
55LMOZWBs9dNhQHCT+F41Zrld47B31/E8xeXUfR0YcHx+xeZhlLWVY6bA+xqF2PTPurWxQ41FGye
rs2ynxjxP57p3WAXjf5AlBWbjXPSkP7qe4qgDRvRpihlIxb3SC3x4sVEPXee0vO1vLkPZ/i7oS9m
uIVasElL5zTPQHU6qOD2WZYmATaXP3+2C9bVP1/oxRQvgEEvrePTdMqQzQQTznSFCqpZzJ2xW6Xx
NUeTaw92MdetGVCJr5xTZ46c40rdqpXnF5E/Wv/Vk+EUYFAxEhCvLkYqc6wEYTmndgVQfeF25THd
6cO0xgFw+j9wyZZP8o/Z8m685cnfbxY5jk4H49Wr4Ft4Wizf2m33suz67ReRXDNP/XA5vxvtYjnb
TSBHizknmY0RHEeiabiyoC+kr3/PjHcjXKxo3L+FNtw9yU9652CxNZvxwBKosD4PyNTwD/DjXhXX
Du8P1zfU70AN0DgKL6UNw1yx1p3dUw4ctvKOjMmoDfMk1eg5osErHQ+OE98sDTeDIH8kQl6ZNUtx
8I+P+G78i+VAjRm1Yu5Jhc1R8Gmfar4Wbpe0ikV9D26iRpIBWj1/XoUfLop3o15M1cEHpqvw1CUP
1pnKtxBEAKWwV9bQPv15pA/qSw9uQgSWhEv4zGUN1k0KiGDuw18gtZ/RdzCPGS2nNZw3R6Df7qRi
ELjM6s+DLj//4qWCwbrQwhZyJ4Cd31eG71dZ6nbByUlHWNZNskxmSwONoWS8UmJ+UIb9NtLF57ON
H+oi8NEEsPQrKEE90n8DRAkCUSRvrkzNSy1yxE5ygIV/fsYPPiEcdqDyhdUbTF8uX6zN/bJ36vDE
ytmLoMFoIt3TJzeH2c7QXxNlfjQYynZ4asG2xCaXVNleOhx5DeykKifJgm/CewJEtPeu6U0/ept+
sJR3aO8izeBij5nhPAhIg53s3l/pfF67tNgs9lgrCPOeIXx9FMPVTC3Y8H00W5aijtngHEPD9fts
ARrVgAwQnoTpY80aeJVh6550TMNmb+Z5U6Z0U1L0KqoW0K1LItwxD/0YPlp6OqUhjMBTfj/1QY59
kd+w6VONnMWhKNfNkMVs+l4T57BQDIzrREQXsSnewCaHJlLuB+MlTVfEllQRZ5+lfimsb6z+VOZt
ZIppD+EVSCUywcsAp4htBLPjvs8jVTbrGgySYWxj2tdRXrqP8Fz7LBR6MKXa5ePXtG/j2YM4WbPY
74YtG8v7SoinqbbOeUXWoIF46OcGa4pfWWZ+ZNtW5I1OLLS9raYCjKvvdnlX0Tu4ke8rRkC5D1Q0
E74hHGzpfAQTSeVDFNTmGVBOhBvwczCnuyr74nIwnrKvDZXJWPJbmvoiGgGPe4s+jgVgCvlkNSpY
6AIf8OpPBPhWLvQNhONoXoavBYN+vG1TE7letRXUjRtdAh0kD272pPtpG5jhSBQY2wTO3eh9WV21
9f12l/PgPsj9CAorNMyCTRUER26nsZfi8+U5ORbp9xS9FSP6jWeRxAzZah7ZamyyRNXfg0nhy1F1
TlUBtKGKcDQkdh8kWVrddgO7RzRZxMfHiv4IvDyacoxM8Es9b0v5diS3dfBSCDweQNfixU+DtZhZ
UtsmquuboP/qiB+MPIBCVDXokpbbRlUAykwcipew/IaLZDQJfHC7PFYO0uoMAoGYBe0iOjTzVlVz
1JjwlENMBrbcGU1EmIB493nh7tsWHvxzuULy8hddEETegQ0TcQkD33YCUwq8WLIZ7M9WurNNeQNi
XyzLGiVXg9qyNGdavwTFfCd5uuHkgZXDRgzdrtXgd5Fs3QFtw0f47CBAjKK7ZgJ0SjCfdtStbnPy
CoO3hAOe8pvs1IwPofraAe+CWVmc1R2aV+4KaFBcp9kKwrWd3wKSwrEKQQfId+iI4OwRoUwcYKVV
d0MBsjZo3hbhJ/ROE9F5cS6brVjaPxZQHkOQejOOwJB8iKfJtjbdEb231ZxlW+Kn6HNUN4EX7NAG
iKD/G5O+zPrNJG0eT05YrJQDuUjZz8VayKxdL/RGDjGv9osrSMdHJx92Zgb7fm9xDrqABTJhMbfT
1snYGHDw+u6pUxoJkHWlQQlXPujjrRT+f3H0vRv1Ut4oCDC/sk9Paca+BhW5sdrxpGfsTX8+fS6E
DD+LNQ+gh+f4uBOFuBz9vmlmuqismvNzC6krjfOkupWbb8UOjJPnq3DDh2/y3VgXhWE6ELcYJ+uk
fjRJu9z5eWS9jlsW80fsU/rOXfdndM/ur6XXflRGvH/Giy/o9xoOG4afO0vu7Gy7pMHnRp6uvMkr
o1zKlKe+rtEg5Wd7v5iMg+oKBqTaL+8z2PBYNptsP11/px+d6O+e7TJ8wUPEtwRIfFo8bkSs9nBZ
eFIxPHVie1Wtsz1fo1t4rdj+8FEdWK6AqwWN7+WgAUhLwrH5We/ys0rSI79N1+jirv31Ql53b/Xt
VUnKtSGXw//dJQnWpkiTJfwcPKgqJl0s/fXiaq7X7ZbsdSmjJXTt+m3pw9f77kkvKtA0F12K1Mwz
WolOPPkWieRUhOi5oFVPy+Lhz3Po2mgXVSil02TGgZ+noV4JC6ZXLa6fmfrCNXhAfx7qo/s7JFqM
wsQGpj3+P9wmB1E1dBTnxZ3DjZ0DSBHbABPH2rSbyr6uKfrnB8QeA0n9som6SG+/AGDaBplMPe/O
iwNqqCMU2MF6gWHQB6mjYVWe/YNa/2fWAb92NzwjdX1UhfDRuRjU0aB/OGNwymgh1mge7pTTH3sx
Ho2pPvfM+vLnl0o/LEFhf/pTyg9F9cVOI9pZN9oOTwhXd+JmitJNt8k38136aF7RFrWP+rBE+dBo
CQhkWWIdxenaNrtMkstLExSd6CjCxGC5hv++UkK3ZeHQhCdNlP1SB0HxyEEEnK4cHFdGYReaHa+t
VFh44amjpC3jvMnlLfg26ZUX+vEoC0gM00MgMRenUxos3beUnYA2PYG6u64W6tGfv9lPB+jf39fv
E/NiZ7G4j/4Oac96PtoE9JcmMuSODw+qtD7ZdbCxqVl3LF1dGfafUwXfBjE2IB8AjmSXVzGHGp/r
ST2KXb1TCXkehnhxi3bX+dotk2v758XOsnjNYybgn3AlweNe3qQhH5jIVNEH0ZJbM8qzgpEkbYu9
53Xm2gtdFtW7F/rT154AKsDDobfgX6a62NyFhoo7DxmezKyXUONhbW3QSk7+Q1u5Xxb6YPyiKoM5
DIQyF/NDcASW5L374G6yo40UZVSmx5tNGBVHfbpucn8xG38+2PvRLuoXaFr6RnXuAwteOWpw9vnP
U2JZmJfvDY6imBaEsCWO9veFO84TuB7UfVhSzsw94qB3uKRftcX78CHejbL8/+8O0t6fYIFruw9E
m1MnyJM/V+LKDPjZwPnTkyxnwbsxOhESPRH3of1c7kZk+dYdLPrhdpjMz4oj0KzcuvcT5oTJI3fb
nxW2xMWHysTXPOkuDp1fX+zdwy7L4t0PobLNyho/ZLmrKnPT6q2BwP3Pn+3yJP01CAVOZQPE8TDn
fx/EQ7puiXC1hxFuXqF7Wnb84GmxtJ/rY76SK/saZHRtxEs9MCiNRnDPwbSfkqC5XUYcjiYicdjc
LiOq5//iEYGE+3AqYiDsX55riOMEmZ2yB1zV53V+pk+QPQXPS0QAXCgEKoZrh9iFVvLXyn434j/9
3+uhdgIw2Fblzrv39/1Ddbs4pk9r4CBZpFYDtLh/fsqfMciX0/b9mJfVwoyQnsBmD+wBHgTPeJWx
sHH5jvxH9CZh60Efgs3cRP1teYtmKXIu7EQ89mXUPNubcjVcTRf/aKlCRw+3c2gOIVS+2BBYF9qm
z9MHuAOpCH5428xjr39+5g+nEngQwRLg6sNQ/+KZJbRrKiTpAwFnt2o/+ejke21EG38zOZCXiwNA
n29Ku5EwI5DJKaJyuLaAPnzOd7+B/r6ARlGFk8BvAKtz78moPsKdCx586f2wmh6RdnE1ZPGD0xCd
Z4L6LLQXq4TLF5vRuVKGPaAJDfaJAKrzKoNzm/6NKv+/BOh/IMJ5N9H+Iby9eyt/FwD9/Pd/CYDC
8C+ISwHPwgcE7Rrm4C/90v+E9l82nEEQV4D8AKDhi2vU3/IfiHUB/yNRdYnOwbdbqtq/9T/Uh54I
4njEJeE2iuDo/0h1C4Aas+3fu4AFNujSakDwxO+zMLNy0EyGrN4G2qvBeK66e4TRL4qIsjIR0nlB
Fmdtj9y3IejJp7GzgULRurE2tjIIP65sED7TOk+3EjT1pCKWv67KtrrJc+kjs2BSr4PT9dtQBQSM
fLA837SQXgKNno6LoUPAZjWPqxT2Id9MxQDepllzJwo0AUze0mfXzYtbOAMUMe2G8TbMU/4wI0Ut
4TOx39RQsFXmwhgoqpEds3UKqU7MziWUdaG6y6AhqCKOvrSI8trTR0D35JvxOiSm51q/zt6YvYDA
WXuJXzggLEIpc4CUK7MjI/1wEahYZu+BYbQ3lJV7X1X0YKTbPQ+C6KeKIiQrageG4x29IxOs8AB1
CjVw0J/pjLS3uOuE9ULzGvTORhP8mLqY5Xb2OhgrNFKRuw7/2TlEm3eMcurxJ3AcdR67RQ1CKmr/
+UtftO0hzy0iIq1z+TmFGgJKHdcPN7RqQBAGdP/sjLRGMh/h0w0Y+N13iCftGyDfcxEjDg1sSQ4b
DXRYrGOnegKQew6fC5dUXyYg3DKSLHNhN0Rs7cUeGYF3l47sGMRewUKcm+iLG0BrGcHBs12FXWF/
4SxEFB/ul2HMpCrPuF36x15DT7ma2hEbDO+pmqDF1UEQjaoF5QV4HoxqKYfSGqh5Tr5WIYVeZuKs
HWK3JyIeIG18dgfdQfZi6lPqeU0IyN5r0GYDPx+STCZXEvFOKmrVRDcZXJNuShd859gaSwtimplB
KLAYEEcUKvI9iMB8Azb2UCRwcy0QwuV1oNFxKWqw2mpY2ce4U9qxYox9zhEHA01aFbxVPC9UpIqp
AOji9zNUYi6a8FETIqcg6ufR/gGniD6IOK7fmxTmhPdZ23SrMYS0K4LcCS6EOUvTTdDZ9cFXpSvj
CbqV16os3M8S/9VtJljzirAXUO2Z9PLbIG3RUGgH2gQA5l15cNwaQGGQ9rSOM9pMh5ZLKykRf0qi
Bnw8N85LYNguyoVdXdY1DNImM0TwrUoPENYWaUxMpmEuP8CLBsanE1R9TtWjEhVWsa6AsSCiyuYK
PRHf59+lQyrUGNROALnDtDijASjrVk1dOw4n230O6jmYIq+ES3+sONiGcVc7Ag61dafKdT7YIXTf
ffcS4ktsjeX2837G/zwVwJEMKHJ1eRhoWJGTxaDEQze+uq8Hz3vUWSFXzKpCeWjrnN2NqYuLoHLr
oQNb1SgwD0JO0o02Q/sjqKlJ6hp+y6AgMmuOQAMK3I3Vwag0LocZWLzHad/HhWXwb0KpUsBJt+3N
2h0lWRdtMD6yXvjfWTNTb1eALi5jaXz2DL+gqtmDBZoBZOvRK/TnrB7WHbZm9JcmiMWTsecESZ26
YHHKCzZFruidKQ79Ir93vA6L0hc57PwzWw7obYyie6s6DRuPWTnOV2nU8GRUV78Ufp7vLOaZuwrt
SvTtR+qfvaLMHvK88yAaHz3xWP4vc2fSW7uuXOFfxAdJpChpqt237pvjCeHukGooqqUo/vqsnZcA
yRsESEYB7vD42t6WyKpVa30lO/MrVQU4uyWtOQ/a8SPADH2aI411O85iU90FHavkWiKKfkcWkqLT
6D2M3D3OWqRshGKHqVrwI8X9bLB+MTb9MyhP5rcIxv59pGn6IKmkp7KR6TertX4dY918A9RubC6a
ifuVpETzFbLq/tQVFsa8pA4ity0660FG0dadMYQjzY6xeXK5EYUPgSPkKlxNmFkyPLp29ohkev8d
amvJAQAo9paCbX+ymCEt+W2Lzx1ujuBCelq99wPtkM64pTAx5Wpq/OgtTgr49fRamXRQhyUh7hP+
VTKuiWhDdFgRttuvwroY5zXKyh4DKViuT6LKOonsfWpvuy8tJqHGD/Y0lXZQeSFZWG21FAtGNQS5
wbWXZQeyQi3iQ2Vgm1/Dnl4+Fmnd/KlGXXR74TJyjnmZ1Wvb2NjnPOgSnAxJK+qNZHiWchmHxa6t
OEpIOsWQEwt1y6ktdGqmPk9LZl3uMPgvc+Pj7n2KB/MR0xZZcNBRkSnq+6MKSPXW1RNBnkRGm3FU
CcAWfviULqN/kBAxO67oDEFWzQZRTjOmn3WW2acw7Bn2c4OJgChFMrQs77MlY9ui8rxH+TrEfxpm
mq9inHBWIBJEWkAACvFVLg2Lrl1a1kvug9792KnGGzRq5NhzG/nfsGWiWXVGu63WAxbNtVz/hSgc
XFI3g79HHajuQbEAr6WDAmdGDY8/UJTZB8SL5YLAgfmMB4bI0MCL/gnWcqxDyQbF1h4fyRo+P1pt
SmIbXBQt599h1idpnmJUfT9PZY0qIcA0eFv7yTx20iZvMpv4oQ9AYQ3lLdon+fLiy6796hrfYhTL
hnJXYk/KhsC/Ma+aEd1dXk5N2+aVTeF4171qotWSinTTJaHbmLDxR43HIMmBc0/Wdcu7nZVM3RG3
YHl0TLItIpbBFvmkUINew/VnmXTikMzenXqszjoZKotNOvrwyUWgHBD86hs/IlCNfHRw0aMCbGe+
cQ2Uncp1bEj7s7AePWuTIRDM+wioSyA0LjEvouNcy+qaJEXwmCAUg63S2EV2ELDWlRiZtuK2pXeI
wHDwFHb9zs9bDLP0u+RdfUCkrN0NaRsdRptV+7hw0FUSzjF7r/Ei94EI3IYkxl1GLPaJViLqLR57
3Gtu6+Zm+lZsGa4UbIdVEBf6jvmpgQYJ7ifKqLD/O0ceXhDbYDqKuabfUSC9MaBOJflACCR5Q9Rp
3riO1UfdRH258lVGD7rL7AkXDN/HAbktL5SOjTmZlbsgJ1M0uR9YeAZ5YdwqEmCKJGSNME9afCxq
JL++SYsxp4EjO1XN5T6qEr9TThR0vXChNnFVIuvdKg8LO8U2n2asoj9Oh+7BhFO9YU1vribm4q6X
SXw1w1LvhCymVYVh7SZhLRLeU1hdwluIhWbzcMZnEpwrpGQOxUDUmulSaCQTEqzMVQZOtZotW9D5
2+1kpvgDAZnsnNYtfqYpm+9aKooAIYWhtyegq9IuR+oWwUAd2bh7tAj5wFRTJldub/k+lHArPA3Z
o0nBpEV8bIrvDZ5jiQpHgSACJbi/MJXWd3No2Cmcs/5Plol+OVZDjKleQXQRAINpmoeyD4LmjcPF
91r4ukNEOWj1Xyw5oruwFNE+MMti1yoEQ3ZnR8jkKx9mGOiErLevEfyoG5GJBX/XavQ69/MENinC
sfH9jO1b/kSxakXmEeibal8j242jD2W+zGvBl2bDfKv3M4v02Y7ZsqoML5ucpASLyYNwOC31mD5z
ZavHQg3htasxy0KRLA9dW7lLZhBcysOxo5iht6l9BZ8QCflazltZxClZxxg1PwyV7bo8MyNr84yT
5PZT1PdiVvR+GQscjGVgBWzcdsalMBcuNnk6z7zNXWMB8KYCVxhVHEiDqUdsg6ej9VsFBs16GrWE
IaHjyK66qNvjZkpQJAaI89XAZ38hrqSLn5gh1LPBH3fQ6zCTyATjMclG9EiLZXlVzPHr1A7xG251
DLJIsszHiU24ILGn8GADMpwn3ovPYRzZ0fYLRe4t7LANlvfDr+k1O/tpGLcOjqt72XL2otlUPSa2
gR2H9RFmfTKr2XsqhxlEksBduqRj+0QiCz/jCT0NYqIvpbQIVBe9DBFe7pI/1MJXA4J0CB8GK7zY
M8ub4D5syBA8dj2bHrPS3GKmo92JcQLTiC99lMfMdjlQSuN6ot6LPKuMfMKCpFbcQ0Dlz54q/6IG
1SELtZSI7KOwXSEaDVK1RRw1t/0QwxWEjD7q4Gp4iXCN6Xxwbf2eARL5uIyGvPXCV3CJaL9q5TBu
kAcc8JaX2bTWlC9vvW70eWYZctyEiOpkkk6vdY194BavxnkZPHgmE3raP4FKszdfNWKHqObtSu4r
/igNMNmHTPGlzWEgKAByL5ZuVXGD7TNIIyHklbHyOaxwjKOMKA5YDi8OgwbSAZQlN4EoUek1mlEQ
50DLumsEcqRZGaK/qWrxMETz8LwoiXWo9ahxyYEwuaGCV++u9eagKZ6NVRna9NpWUQ3/UGMoIv2N
D+yqmobpUrB2Rp4+kJfOG9nuTRfiiaKK2ZO/nWo5Cgt2wREvUC2ruHweJoYYM2JvySWCWjAg2ObY
maL5OoEbVF6qdvKbTMHIAhRn/4TZV/U3ncflkPTd/CVIiNpNIchL0BR9xlgRAz5ljKQn7cMlXRdh
mzxb4HKQN0o4jpQa18Mnn32CX4t5AdjHgPszmLH8awWfYFFso9pUb0vaZzJX6CovS2/tJ2K50UNZ
h67LKyhRW96U83uZGqwjwLxZbmRa9XdKGKHvWltM0coSSwiyd27ZYe0rNg+STF2TgdB1WiICnEVS
b6vCD3sLPOwaaw/9PcY9w5k5Kg9Bj1OLwuL4f5Gwno3Gf/+Kg/tvGLndr7kh14Z//Uf/D5lxqIH/
J+nq/GmG/4qu+fd//k/lKgySf3Cskr/tDoCqkGDa8E/hCji4fwQg+SYwjDOQM2+W6P8QrqLoHwAa
Qri6JbQAzrnJTf8JrqH/QGgLsz8KL2YMTGv6vyHXAC/332XNfypXEML4v0zBKiWbuZ/AZ+p8A4Yg
LpFnLtGM5qmBsCHHqL5agF2+KxXN12Im04VGhNUwt3rcLn502q3gDIoXeGyl+yhMANtXe2uPSnQN
2E+VmoquuiZSB+d9vCYl+qliYtDC2ajj53apMUcqAPjFkIWiY6JQh5Zcalc3q16a+gpRJnkL2n4+
BlXJ1/CH2mtXogxCNTy/8phisJC1GXoDmFnGp7RPJdrTip/BsQD1ikd496EnVd/A9cptMC1tvUcP
Gv0lCYadCB6CwDb1EqAootNH7269ubFj/IrmFc0QdK/hlS0Ke2TjqWVPVEGc3JkqaaDvFKl9ausu
wTEyJkBWVM1wxgpYCtdxBp4aKvNgz7XLzgF1KV7z2WXwuXHCkRsS5B5rvKanmg7Fa+dE98Hmaj7V
GYyBdumS00STYUKwNJ6fGtrgLpjQMCKMr2cwBHyKUtkSwzf4PKIud9pjQwmQa1+0wq+8mXk/7tgc
ZPUKLAi+jZGG35jKLnc2DfUj4AMZbLVBu42yxlzR+4ebSaJkyn3EoaqJpg3fQY+LUFL17JWi+sPN
SajKF2fbFw+B4rfuB3NSLFCw10XlqkJRdNQz3KCgUgfQHQSK0DCGYzKGoR04jUm2j3XbsDOLtd73
WvWrOrTs0qBr34JBNj5kNXBFaY1YJW0TFEuFbM6Fhri3JppRuyqmJntE1W6ugHEtK82dLVZcB5Cy
kBKPsOkX49HtFFi3G+YpbbZIr+ljW2MCX8lanxU8oVv4JutNR2h0Lx1WEufQv3DyVbzFFvW5Yjsu
HHstukXemykqPujExmvX4aFD5QksCQGu41B1BC7DpoQdM3Vj+BqNuvrBHydqcsxI2WYpHbZnsY6L
vQhNvZkakPsAEamGckspRD50uvMp1lmyGrhW37UqzQC/cCHOSTLJvcIqrN3tFfgomKfngqMfTUhW
rOIhktc2Cov1Au1wLespBgeOK6zE0f0kth7uKiCOHPmL9Ujhb+cXf0B+u5zyOOvHVaZrduVF7Tc+
xOrXjCHICtphUZ5qIHuPoK7pA2vRtK6YjA2iFgNIFXMGPUXQGCAiX8wfkELku25Du8GesuwHWUjy
RLXonierynOHK/vFoWR/nQkpjtVc+19ge9Jgj3Q9Mtl0noAtQo0CNQiaCeCaj2Rpg8/UWFTKMggQ
Qe+7alvjr3YE/K7cV3ENtmsZNGsvhvqKZr44zbUFE5GXs5zR9qTqZfBK72HyB4QX1faU23gegP91
NcwrYbYojPXDZl5D3cDFvwzzZcGYYUWjobxLlrg8JBmcKAkKSp4Xc9Z+mhgYklVcpeM9NmlF23FC
3b3mMh32iyqGe7A0K1zTaYdebYFEiQ00L3oZAbxLRuywB7sFH5kr6g20pnC3AFKyBuCF30W0YRvw
ocp3UBPUn6hKy/1QzrrOe0jpZ9tO8aZcoGMAzhielnAMsPwtrdb4yeweItFwh357uYbR1K6QZZWn
aHZdnWei42cPmt8vihihn0QTJQeqqX8eTKXvfUHVDmKTvECbwKpRNSP5ZHGI5g0Qex9u4PSaoF1H
ziVI3H2WEn6CL6pahQHk+JGK5X6Kehx4gvaLzOdBYeVIrMJhN4Y6hBsLD/4Wxlp1w0QW2SHwaf+Y
ZFGzBvSx2+Jb1lCYQ/rWRIM9Dm2S7Ayqn181d/Z+aJfypWpLcEbKUUBGV9aTR8xKwg8P+Gm7MlCj
BIT3iQf7GhBKGOoR5FkrYC0BYZ+78CNzYJWuxq4BARAH3d2IgDioHmBw/UKiKbaADExXBoLCuCvm
jp9KLsczY1hCAuBT2T/4zPWHPnHhEzBM874Kx/JK4gVtaCTZm3AYYOTUsebZAKALJonQbo89ys02
riCuGeeBabLStV+zlf7cgCH6YCHe5n2Ct2Qw8j3iwjwl9VTmzrES1WOv95Go0w9XWix7qJtQXnrf
xN+jSbEtORoxRmWku4Syj8VqrnEstbYvvwGimA8NAZnRCDR7DozXbUOwRU7bZd6rpc5ewlCMhzAB
QWYTggj9HBdh+tjVkDGmqaBb0i3ZmdXgtvRjFVxbXsHLbzAUylvTGYBdEpOdjHLJrsAekbUcbPnT
SQdqaZ8Wb2DoZaCY9N1T6lnyayIPGqgcBHnRosSqkYD2n7Xibov+GBF8GzZnj+2fF4MOFFGICD0b
MC/wttYpv0i7UBy/yDXvZlzlfxSt6o3wi4ryuoiCr06lUFVwyhY1MAnxctcAE3SdRe/QBVWmui6G
sa10U7inMu1X3AKElKB1YW0MipKXFThlrboPR1L/jiZLMMQqvMfj2qELaZJpQGA4tsmqGkXKoGYu
y3MWtfaYBVN7UQO3Bz506iFUYXBM5z46aCbVfR/BC8UZHPcW32jVRrcOboyZ2eHqLs8RmC9PI1Xh
rg2UL1bME/8WxaF9G/ASP9IZBIN8KScD14ol4QMEMow7UEmo17LpoiOGdP1ngXdk15ejX1aOaUwh
iqUHnq+JpIGfvqfluu5EdCSKdFfISuJQEjWdq0p0J+Azm7vO8qzCmgBHr2kG92kbj+hFswoDyC4F
roVFThzjMvCfhhb+UE/RgBvQ0A+sWo62klfze1cW8b1WukegAkMg1wLYkRtXQxusuA1hROwJ1oBG
h6ov8tr/ILWzlicM8lpTrroFtKHC4t4FiAQgDzXJFXaxklepb9GhLkTGArOk9BqLsjknZAk3xCX+
QKHtx+sJYwBAZrt5APk0JecO3KG9AlGrzYUcmn4F3dmuZG/E2qQ8OKHn1rsFOCtQe0qAMwyPv4cp
Rd0X41q971yvT2C1BCfcbOWfYoyW53HJUKgMtkuPWG0nL+BACQxvsQKLuIEChWzlsZdoV3FtAbCE
pEOWnNAdqw0UVYFUASi5V4CyqnMw8v45ncBvjBaNBeCBmt6tWJbDjHLhDXcZGA+YVMIhMVdE5VQQ
4VZdMkLR6khbgd7hMLlLwDXaUzzqL6iYyled1dW2hdULZwM8hvc9xK91TyA1YvyDJAevgYLLC31D
rbRsBGpnAdFY9VDIgBH7ULWw67qUwTn+dyKX0ZNYS4h9d5wb9TYg6PjWUYxxAm/pM7zaxSEClDXL
O1rAkpPV9BNjqGrv2PDWAdbnW7TSBf5g67b0A10BVxM+p0GF47al9Rag6k8oUhpRnRT1xShjGGYb
1p49SRe6jjy1+6HG/0JxPElzROGCxjip+YbRyz4kLq1fKBA6OxOx9AJhCHpO5StxNjJI72iA6XZv
hfuqHSlei7K4bb01g50ACUQgICBIrY9jnMF7OcTuzMoYNU3nkxgKCilKzFe7KdmxpEKt19i+2BYQ
DDYyCpZNwW/AujFO1AXQQntvgIw5txYyrb5Nt2tlIFXRdEzyrsHqj7xX1h0lOPRXi/0n24W5qc2x
Ny0+gD8IW8/MQVueAZRdAXdzAy/XMZbRxyjR1IxCTDSqPLSykpsZk6l7kcj6xDGguS/LILxtrkMw
rA3xPXmWNJAQsbLv1cbgHhaOkfNC8JY105KteVnLDYiM5kRLWW/qRUcPOu2rzyiwzdMNFdHlFELI
tuEjFqyN6dATDC/D8AEZCly4gC4igKaBkiqpeHUWRNHcI6bywsdqPiRTCHhhtvj3pUn0px8IrnmM
WjDB82Lcp2TCyKTAmro7nk3xp8fgeR/3FXkYQ+J+sDahvMOlNv1gHYzd9JgtQNYFOzElozzy3mOc
JbTINrOI7QcAoO0B/cr4bMMMeI6o7u/ReiVX4sMGxgGB7JVGrb2LezlWUHNcszc2jtHlJe57HkT8
N4tC9TD1oXkex3L+mcJFrkCUkiBGpm7VKxN+QnGj+xg+1rdF4uUebt0UIGyY7pYMrGHBtL8LJmyc
zAn0/HnDY6nv4TwYto1M1IuVRj4g/pLtPKb217CU1SeLCTtiRsLu7Ijoau2iag19xj90Ydp9T5Kx
1yBc1Mc0S/ITtz1iXXxCZWjCFG1thmGS7KJ2k1WLxXmKwxxVVjfnLkLpPYdF00PDi8otXxyQ1QsJ
oH0tHTvNKhnvuxgD7A0+G3YFHC/8pEFYgvaYyu9WyWBe2SHiq0WnBECv0V4VAeZti/gMzyes64D3
bNLZOg4qjI5EFH1305isnQoZLsYkCgAxlEiPJ4TssoXbZ5xO4NFkCmkx2dVniKR9B7G9Sf8y06qf
21CSrwM85X2OTH26DoCVeE14a67gzzd3AgriegjLETNesFS3jnv+WwlkFlMfOLFeBL6cgpvk8rGJ
6jsxORhggmQQJ5GAHovplAnOmJfgQ85wIbU9rrO6AMUJnZceX2eKeg7A2ple0HINNb5LG+znVjXb
hdLyrkATe29ULCYEZDEMgcOFtBDQ0n4DbnzxYJwmyE9W6JZNQJK/C5tQmVSNO0ZoEY5LpEB6kDRd
p9qEeMtI9DX2FOZU7NTcANjGH0WKWVTicGiuQaU3R9MyezcWutvDUz0dvSvYxQAPBcIBhEiwreBu
7bdj5eBmmYhBDeYCbAExnn7NlQ2AhMIovcmR0UzWfNQaPms7/VVMjsnVdoJgDpnoPb5JTroo3Zso
zOvyoIMJv2LCh+pjqbCYBG2Rl9s+wvlOVAxEEQNI7i4BlxxhGzekFwBVkbDLGqIprDY0evSNNScc
WfUZI+0oBb87AV18XLCWBKhEm90xF0zbrMjoa0QW9jYvxD8FmBihgUv4S1B18xEGBiQy4GtAwQw6
q/zofFD+DdA0fMHvA+ClR8eGBp3cLoRWHYqOwAwdKv1YDMvSg+7X0ldLy+ERadIOWSStoNHGniAx
2SRwsHD4KmYgxVpfwXJIbbriLq7+lvGCD86YoX2zNBx+S9KwH1WVWudAyFQ/kzTLXdv6cUuyDtNT
o5cmL5sKegbTFtovV8n3gnHsJUasFGune47jaEl8/S1wmp7UGAH73Y/zm/KA648dr3dlOU0Xi2v0
V2eFmAAJDJSBHB6Dsl5ogMJWydSCn6X7EnYa0XCkDxUl/g+vlUaFWMk/qjLj0YGou46npHmsLfrp
hIfocCLVqjOPlAVEslXFV+qXYYVx73iOmih9I2HY/pQLhxpOuJ6eMHOc0Q9CRlth7IJwq+iEKLax
gLcnd0nnvyroaohYLY19mboCvEcCqXvBNpE4fB2xeXveRI52P5PSOA0mOc+ItqYS+kRiY3rE+9G4
nUlQgoD/FmR7jU7nvQyIe9Q8ME2OADyFXWhogweCxbKbyo6omspBhsWWqSl977pAnDKBDN9xzOi8
6ltwxaBbU83h6YoMyIcFC860cUgae8wd/7ZFBR+TH2W3K2SFtGlfiOGXJ06m+Iq2u8wIbN/TaSiQ
I1Zo+X4gai33hom525Kw4ri1hQY3LAir9kMMkFRWRVcEJw+L4I6bKegwzbFdtJaILL8g5Gc+Siej
Pfit/EWKUudhQpJTHFbQkDD0wiLAAKsXVMf9dSFzdeZ0YB8phlvNyk/WvcHn00UrGA6R1Wmcumt6
gr4VbZXYYJ9VHObhDAhe7RoBDV5JRo7wcWHtH0tdc2aIRewrG7nVxOfhB4B6sutc0bJV5mW0w9A/
3oRujl7g4CYruLPmd2wprD6tUOmeIeRw5jrEMrZltNPzTGHCjWyvwLZtu3uU6NikJVvqkEXX/qEN
mX2oQY/eFsoA/ZdGU7MNNF8U2MEjeYxr44+u1OFqTGBM5C6BF43PwPazyoJkAMuFOjYVuICYXrfP
A4kBmmtIdGtlkzbu12Nn6W2QDz/VGOlnKKLpFoaQ9C8Y1+RvjKE8TAEw/N0C43ILCvD4o4F83qPh
hzeNO/FBwOrcYY42nlpJ+A6opeXcC0CJcWHiuktTn3ymTrX3euQij+AQ+QGmB912MCngO2jrDsqR
+AnYRvruC9L9VkaoPxSqy17KcreIqPjmmV4ODKtM3ru+AYK1zbAdpA+Y5KuhqpbL6GfxmBjOP+Ye
/MJNMmmKqWNsvxodZHCwgEQrFMDMaD7APkyzsYblBELAZpzK5m+VtfF+mAFKQe0dfVQ0dYhDY5j9
XCCW8hNjm4nMsTU2eISSpteBmGWVF+0EsXSu6uqs64CtZJzUG+Bt1cbftn00uv0yhO3heQbtIdVH
BVVEknlPlN9HDuJh3kc820laN08wVak9nSWAJlnRjgwOFnxdXgK+g3toxI2QZxStY+6sSd9DB5sA
8558mht9WkS4mUccTgZPGxc7rHph6JILU5yHbuFqFfaO/+ktvkee2jjZDPAVTCtZtuAkAeD8hWEZ
1LcmHbAeCfLagba9O09YXHFYgMqudpmS5bxSTRWDSeoVWvI6FhsY6edgRQIIvnmJ1TB7DMAS8Otv
HEQobHCWyhqgWBHIcduyqH4vE94j4D9hBQUWz9eXxQBqEIg0PC8dJwfjSneQTdrsJkAsgSjI3PgT
V1GxqnsZYR6Mw7AHQdaj/gH9u9gCWpcewVknj/gZ2r1AH3lMOQwci/dwtMbjuBHQhZCqb+2GR2S8
r0RLUJXJZt/0DbTCWMJjKNX8gIN1hk+krw+zZHSrQYHYTEHUHQfkny51GJVv0TA0E+rQMduHsgHb
chiz57aImpcEkMOzBEkU129lP1uYz7YChcQeKBVg1KcJpV8KZW3PaCa21jXB+xL7coNpzbDBJEJK
FGR1cc6w/WtDh0rkgPh3UFdteajAuV7FCRuwOaScrhxVHLC8A547GNgu6dAO+6wesg0mjsUFbmsM
XVmEuxXbLzaupMzko630TthCHrs54ne1GfH2kpFcIOFhFqQpPBBDYsKcctc/d6yheDQwu0S5rWN1
rMvEbuciNKesE/QJFhMbrjwJ7LxOs6H5xD2vbZ6wVMdYLpANP1qyCgyQcipOQxZj81bXEGjt2I5y
KBcMsPK0josOThmBzSCjrO6MScK9BDbnBEhyMa+rfibtAzDJ4pFNBbZo9TMzWF2PTrPciYXQr7IY
+B142uW7HmLqcu8Ev0frYjZg2Cew3VQ9BWGz8NNrsZDpFckD/rygyjGw8gzsEfB/sNVxEVZinRZu
fE9oOoSrJB56bClSpnyhcwm4M4iZ2TqpkuKwADmOHHsVwB/jIEF/o7rzHm7aUZB1bZrldsAS8Rk7
jj9BN6JihoFyxi0fLbF9BKMxeVAZzFF5Qkp5NRQ20hVZCmwwhm06GvfY7urAfVC1xCY8gEHq9SgW
G6DjwCj7LKEdwzQOtC945PCoQyMI2uXbgcyMZYhdS6HSd6YDkaIQ2GwDwloDTCjGDDsDXpE8IbYu
4vdsVMHfoPVp9jRHLuVr/OXKl2FYigL8EOINau4Ia2TuBwjSxbeJ59HvQzyqZNOUqf4tZk/7K/zM
YoF7S9fzNzY+gtsRxgvqhLku3W/gTF+vJ2xAazc1/pB9PknUh+tM3JRXj/VfKEtMmHy7gMx6i+wk
KTedm3CEdOnE97AUmh7mdAI0CgQa4NRKGKsKFNGApuZNWxbR1kRpezTjLastfZQcOzaTe+rHYlsP
ihc49tMx/BJm1I/wyKs9OELzUyiz9gIDtM02rR1wxeLfLkdqafzRt3X54/sJsmCJMFfqBapA6fci
MzDgwHGCZVGLxRXIBB0PuO7gZoiDCAUrx5YM4Iob2LVSTdT7QMrsd0BF+zszm5abaSQ4V2tIYQxk
ONv9ylnackd01ro8izqYJKHQwVcKqXoJ4vqz9BYomxKDgisCsbDZ1em4Il1T/01SNt4ZH7UXtL+w
XgU9PzQ93qEtE1GSD8RX7/jFYA/wPV3PPmJ3spfxKQnK6c2PSw+LsweDBCodOepJVxjUOnyxM9Pn
iMHpkCNnXO4atDQgUVCU25h41H+nQOs/JhXLHfytBcCDdPiG+2jati0nBnsxZnUBXl6sYTTiDxOy
k9ueDCjlxqFzmIAyHZ3sbOijjuj0NDpOdwNLp6NqeY8YrEmLdx5VBjOHBKpSuAx3Ws3pCTRlvOpz
hWkXJptr1iXpBsaoFmdi6F6WETPjBaj94zSP/DAoiQxTU/TbYpnYqk/g88znySzXqByn9Yz2DRaY
FAED1WZYzIrPhT5WeKufbBKW+P9GNRyGZYvml66yrnP3Mmm7fVE18yu6wxQK/zjQfVVho1UZTdEH
iv/svtXYEgGuvdxnYpj5CoNH7NgYCor0FHK3t5tt8D0g8yPlL8LHC2AmCIFccS0nd7zy4Apjq9R4
PxJMFv6Nu/NYkhzL0vMTgXahgS2Ew2VovYFFhoBWFxpPz89zOMaeorFps+WmrLuzK10BF+f88gyN
7Ixeei02yKi7Cipia7EpEKakJbNx0VpVCVoIEhxi5mK8N9UVN0S2Y365wuFLi/nFWcB756h2acJi
V42l8KpqqVt+ucUwQzJsVU6fpJyU8K9y4r/lf/r/Szxi/NvmI/+z+tN8Z5//qh+5/hv/Ih/RbJx8
wjKoG7xmsfynfoQOI+Ky6EXWaV0V12ir/6UfUY3/Qcouf2bQK8jSfhV3/Kd+BE+UQCXOo1LFE2WT
3fLfqBs0rk6//+17sh1oWqzoLp4shgFdt/5h2iUYK98InR72VTc1QcasAYr7tNhLfh6lQQPrbKMz
jicROGnZH5IrFEYPBMIl0ewl8c57RY1hTJ25CsesQT7VJ8muXao7U+KQWYa4IR584S/acP+UTjlF
2divflNvb81SDM9o0cwTHVAhmKx7munDCGsqEvk/gK91uYW9u7EOut1mEfg94U+5WUZGH1eIvYbX
UTZ7ytrU3b+If+7+4/P/a8TqX6PpP74WNCTXhFzN5Nv5p8V8nDDSZDQx7elAvJGGxe3PdxkINBOe
DlPqlwpZFj1wSdAhTz79/a5osTVPqjplUZERNLGmR57Kt7aaKgjek9KvhuY1o5Wt70t5bDN047hv
/AWO+WaY9CEQppvtYjUV4VKo9ykx2ZfE0dOrDCSLtI4NtRnA5Cp+R08HJwsrsq8jDpg/q3RwXM/K
Nd2iPLtiOi8UzFEUfUiMzAxcbSl2Q/KzKVmUF3/1eemzRXfheVjs/7j70X39Xwosr7qjf351JjbL
a/CAS97vP3yd/CKdyBNbstra5on9FLcWkcrlAMnAz+gTRmd5qE9JG65X/B1jRcY5tg9F+9TLTOwy
uqNUiiHREE3PLpvVjWPtl558Ke4jElUtPnMN2hUoFKn7/MMJFTgIL0GkFWC0KoN/fy38V4P+9Q4x
MRqSlEQqKDSo+Q+HYCnYPgBZ+719fWUaIvedJZWAsSuLsHG9VPh7FHxH+0pO6s2/f+1/hCb/fXHz
muGg812ZKkKy/2pPHLQRjFdpB5ZRVkGxVNoR1e9Tff3h/144gP1Trm9kV5PsqWW5cZcMEIhs591+
rtdfix/gUGBZURRlutSo+IN63NT9/+N9/p/HCG9Tt0na1XTWun/GZcX5whKF+4DttofqmhXEK6MS
gLgw7mwxMJyDc8e5dkJSWLtTq+pxNXBL/Pu3oatXs+g/rj4X47RGpCC4vm7+MxHUakujdrdy3i9J
eRT1DTqEBasbMPC4iDzkKryLravqimYCSzV6EtzkDzqiNaB8EenA8JhQHu7llqFdrE21AHbigAKd
a5SvfKvtQ26UO91eP9gKKl/tWtubMUphnjs0yvRGI+btdRqZFNL28FThGbRRO2nasbzCn1Ia6Xmp
n8UWm6e2LWmCa61dhYsl3EodVdWi0ing9q8W4oIAuU4asGo/d5nLvIam7Yi2dz6m1//U1rED0Nf1
oTl6XRW2myTYnvKIG4Y5LAbMHqJqEJgToc+irR5QeXSBXhU6nPa6axJkcfkMWQ1QjqpqYwnviSe5
Za+hMiABscU/lZxmU1DnuKbFLobWWSknYtjJ7911Tl6amAJOHn271bUaH+P6ZdqGX93QHg0rRboy
9odCGPerlQD2bVWIpYFJRLTvlbSqoM6Wt5K6gJ35Z05lgSwKflJPyqsjSVF8AHsMOSr7Vd4olNyk
puEPhZrt6ZvTg3hsTvgKO5pHyH3U1CJclljxKkgiJ21pxhSsMMUI3dtS6AonQbZRim3M6Cu8mabz
WEnt18AR6DVuci+H4YMHWx4tV3Y3G1m46dL00Gr/yZuIsEQ6XWbMIqu5cGcp9xmfzrAfVzJqFFd7
tPV1oDOhmb1s0pnVJo5y4wpC8fpKqdKk0AN211qI6pjovbh/XfM63uez/BHd+Nnb7hJM5XhA1df5
WtvS1CEVQU0C7bjoS24aelODzjJesy7StdW9yRPyFG0X2knVJIxbC2xVKY/GgAodSCRZN5ezVn3W
1P55a80z3P8+Hv7EmvlZuegKR7VFIJJq2Pzp0HIPKPpuK3PdT6a1edWw5WRO9haQvxFSSnFa0yUj
T7f+dEhVimJhfSjTxuk9BHJYz+qm36njekkV+b65LgvpdSyd5vrZbOcxyslQqCmkNTMWGbe0D2X/
gZLziXZQpDmtSwRdYTwMrE4+yxAdKe3GNtbZKW6jwW+mLb7wj+aEahOpITYbGFh2Xm3g+uzTuwlV
aoTELfZsvcQY4Ur1GKfzx0zj122e8pC2SMccUf3vk0zVPLdf0cHpZDLiYcTCiNBVy827blxPtvrN
qgjOREMSN4R9mdNZDTtqG1iplYQAy7LcFQYVfkWZEHjGko2qzGSvmstwTe2gxsYZOal6A3ozIC+Q
3tRRo7JpKvFX2vqymCN1rUpziSvel1vRUqhtaB/bzn41JuAijp6ZZhSE8LwleOuJFjX3JHCCXGiK
CtLJvo0TBeeEKxXIwOXQ4M5QXFDzPm9VrMQFUoIDhTWHCvWfmTQOj4RY7kfIuMV8QRIPpj+1XzQu
//R5sjyCtZ/LdFaATrc3c2lejWyoohKCyW8tWF4FHU2zL/BWUM7bmSwfNFimhvq+qAK1fpLTZFf+
mqmz+pOBHWdEZWetm3qcG3PkTbHv4CD04ziWr6TWv6X5pAVYTALWSKDhZrooyH/0VFRh5qiKPwB2
3rjb9g5sEGraNn8PHRadqhH3Vo27NUeX5LNwv04tpcPsuAnhJ9ol3iq/cMxib+fyLCXXzfBW1jp1
DoNi7CiaAgM3NI1fEC2NTf0UEn5ciHlTfOSMsXRCpffIpUlLwqdV1+FCa0qx3V8JUUhsqjZXjdjW
dRsIjSjSZbep8X6w88Zf6wLTUj99I+rizhEigk75WKpDletv/TrTTe2KJjBNiA9Wx32b3NPBBDCt
PNtqdtNnPwlBmMXfyjnCqsF7pA/xR8OIkPfEwsFkmfF2N+Mj4X+TGcE6tAzsHCSOu6cG1inUtnQI
CSDbAcGqfK1fjJ64B5vmBucLHVUDftAZhr/GLawpzhDQtbSXCnF6S4KDUJH2pUSOBz5JUJm5tgee
lTJSBYaaAsNBrBncpe54k9OKFqo5CJSFJTF3ZzNI891ESEAADGwEaLdfF5ZlHh3dG03Pk1yOV5Iq
ayJlksDCbbovNlkQkU3klcWsIpJntNdIs8sXwg8e8ZE+Yhr/7ORNMuJyg13+gKc4uLVb3vFsCHtg
mkBN7C4Aa6ISWDGC9DaTwHBju35Tljd4WFHeyzXDY7QQRT+1Lk4XG2Vc6ow7tXZ/RE4p5bU2TMNb
FCHvI2693TD5lNR8Ot3+rupG/d51uNimozmjj1zFGLSF8YIMP9u7CU2AtosZtL2iPcrwZFrDJUU/
hzEkfutsHFc1bDaI6skeQsCZsCtrMyo5AXY4sg9qZz4NCKKDMjEW357rgzLZj4aOOR2L0V2xfg0t
zbMbigea/xRqbPotSIG6+y371vNcQ4hMTmwcIxgHnN05dvrQIJK60Rx8pPOyM9FYBW2NT3vMU1ri
uMN8aa49wgiB2n/yttb9SIE1I6MWa0DVCzrQWR4RCTa6dk4g2uDit+epXwPXzF9tOq1I8bXktRi2
upDsawcu0x20wDxQmOVKTK1VJJdGo72d3tYqsa6HaDRPmkkDGqXWkzpeli1PzvOECcscLX5anJ87
iB8TKGgzzuOKWLqliTDFE3gu2x4P8VxRKaPEQZYjz6B97MC5/oW752MEfIqgcDYUHg4tPQNTE1rB
r/LaWmmDm4niCLH+C6ni+LnSxx6+4AN+seYinfHZmSfDd+yuDM2NgGIVLjcQwFQ+2rc9ogCuxw2b
qZ2jBFqM3xwWnYY060PPywOa8tSPkaEC7kGUukRp2aXTXFp6Y7gD2ZDb+Xft1DtH46hqaamW9oe6
jDeVopyQ0K+RHLFdFbi7vY4gZqL6zGPtrP0LnQQfoFYeA5dyznJlu8O2XUagWVG5GLurNx5V4Keb
kMJjsSYDzafPKAQUvLjiG1HuI61sI2KvByVZhUdT+odUytCtaKAgqnvfLid86w/G0iP4idG3m2by
TkrzkbKvYBDxU1VuQTmuYyAlt+TVkUxWqmP5tlpRopsdtnQ1g9puBg9l/UvCCkB4c3rvIITQjPUt
Z1CB74Mq+nUm/VVaI2EWo30WcpP+lV6mhOmuE91t6mgf+ey+I2V8arLvwh1/VCN+v/LKPLLQlG4C
MXvXiu9ta9gernnWNQVrfW3gDHyLAdN9Lc4pudNqykGn+Fep5BcRve9FCu7/9xmxpsNRzWe8oynS
Y9NcQhyaJ3UkENpY5hsIeCNEvbz6wMK/epfeulX6E2+3ijrfVvX4p1LQ9CijQi1ckwvPXGqa5GeD
vb9CVlvnL517wpr/POS93xu1gaSm/GLnXx3zfig3ikWWIgWnR8pmcWH1wDvMakhzkX+oijjEyUK7
uxm5olt9xepRGU4WDFaNe4TkjFvRlQ1GLxloDc1DrXwYVIB4sxgfu6zgkta+NzoxS3PGrDg+izV+
WzaDlIXYRCWnbrnXLyr6AUiYCYF/VCTLnUmLs8Cnjzcc9Q3002lsDM5Npyc02r1TXdQWZnXFGkvz
LsUoOi02HNz6JxZ6iIWaWrn5j7DV47TNme+6y7GrqBdRLPOosgJ7DcIVj+JbZPo4XTlC9BwBurB9
auGDZMzfB+zVIzZheJULtS93lhtzPDQ8RrkHfplJETGP3YVixzvqPoZgUyCq6uI8urkDuTjfJsgC
gsqx302c9R5EZR9qmWn7jVas9FjiE1obXooM/dHoCrhk9JdaMigM4/h8Nqsd+YJbbh6Gy7Svn/py
aELKBPuH0Zgvbj+p3oJkGG9lyjpBOFQ3UJea9Xq6d+dibxF8hpZ75xQI9JrVlmA5RqAa5TU+46qD
UOuR7OovNGj6vv5e4+w0ycn1hMh/MMCzJs1WVHHvgLdP9VU+TKtI6hxMbTh1FApeVmIVEGoUgW7h
Y+CxBxRMO+aqkhKfaKdGE7SqCec48Ge7fLUrf2onEuK3MKX3IW0pjE4cJ3TM2NphRjLpwiSCguu+
7ap+Ry3vL+VLp3gqHG6CMg+0GpIUWc2etsuznoyPa9K9Fm16g/WL7Ud1bge7fkNua9C5uaMB+Kgh
+wxFk39nW1hYSMvjyfSkSVbaAOnpo4eJHNPsCB0YL65a9kfXpCs8nsozNZH+2GZtwL99NAzj6CaY
jvCHJWi2PbkVhNMbuGibbfvT8AJE70XrLB6TEaJ8U+cTR2OoOht/d2GZ1K/ilq1N54J/mCQHUQDK
r1e7JVlEpUMGfW1Nh3WeqanQ8jtn2V7xFjleuQrS2iYooHa7q44WKJgr8eUkdtKiiGh53lAsM6mo
PoiUUaFIPGcwGZcnJ2g5vjYsB1qDGK4elxula5QjhWuZZ1iE/WfqUPplB1dZ1eVJ76rvPF6NHT/h
wdJpli7ms2J2zyY8SOE+6oSdQLZfbM2inDyZDpx5/EEKeDrVFyGFfVR7jlp9vmPVfohte9tlphmW
aNEfdaVNqJ9PxoBySxuSsVse6lpbHmgzV7Bm+BupIZGrlQsEmtkf3MYB+iuXgpJJ7BcJ5wr8DNRI
ZbUnlaAMFmBJP66h1Pu27Ns7CKCgl0l8NIik6XXlSOO0EjrCsoLMEYFumOldce3lQ0/sBFWxBKQ3
IbBdWxos8+UY29WGpMH+TGZBjs7CnuVNxRJJK6aOdRuBLnlMU9zN823UrUtsMBx3E6k5zqh/yZJz
ExdHu0OOdqnEQHb8WF3muKqiOc0mv4qLh2pK252cHY5xL9HldrQBFth8Ne22FdNT2bw1bhrfV5Va
e2OW0/9aLY+GjG8Abqmi0dckKEBC58XBcaBN9oOuirNwrijbUEbZal7ICUPNQ2oUJsN5P84s/5wo
NFkDchAyM1EvSprXODMKt6v6ai2cfwsPoBFo0Nez+E6LwbgHV43AyleaTR2/IoZcqfjJzExL+Pkx
+sWAyfT6eoohv2thxzTVy53UlXOldtG6LF92bfkFdb/gPLkTPFmryD2J+JFnYTPuHI2SYbn9GtLC
MdmTzARN61GcSPwI9nrFaGWY6EzsSHc+NNHdg0hnXtpewxh62obdba197q0n2g8oMu/ZBFOQ2e0Y
g5R5FA8+atUU77KxOrSjlKDN1FcmXftMqWYdyS7NvbitHiGwNZ4y8YcEDJ/RHx61zPaJ5nrnjsRW
FFtjoM/YjCpbZtFVQEj+2bOs5jnADU5Oj4Ko38a2tFHPg8SfPjAG7y6mwRRRmusbtgIDnM8EhJV8
xRz2jLEAxR4xG7u+HgaWuULHhWC+uJOheamLSXOox4b2AeiMVJkfCbdB+lRc0IyBKU2MV6xrPE70
QymK8ogGDWG6vl2u2RC0M9iGb8wEk9ZKODnXZ6+DChrPNqEJanlTyJ9K1cy9A6akpbyFFXl2mt3l
PehNMtu2h7rrU/8yBFcHDaqHza2PS7aScINj2MMcNDJFVCJIpYVzZpNHemc/Jq2ljAMBjG+DzaQs
PQdGVYWQhG44jEudYJxxQo2L4ZzP+bhPE4Jc+nQKFXShtK7GZxSmpO4azJ11kx3trFL4rd87tyhI
kCEWpDmOrUDPVoMKlDhTbHFDISWcjMbAq8ntcxwQnnSoCHmAU8bHMesRgPZULUowJNNnVlaUFOpp
77EvudxuqPlHrf7VlNzkBtbv0fDkAWDZ5LWV+9UNmPnM1BrghkTtL62D6t4K8+VhUuVbYojRH+b1
Jd10DomHasVGPCmaGSRdRh7D3OxaoT2rA4Ut6mp8VUJ7rEvobC2uf01afzG2JetymfVkRXWRYFxR
qn0/wXpOTHmho7jES62PQ2kNkaKYR10g9m40kDievwLtRyjwKV7FfEfu3ptU7ezz0Ig/jqSuaiyT
QEn4fMQcc2gyZARrTgTfHCMiZBHsBse4IYHtYBTbFVOFy017+sRxNmSzSuJxVX2VU0VqDhFNZGgO
BurbXicadof8jBG29LvS6vdLZ1+UbQjoIX/CxE2fMA0nqtgjDGTAbnmM1C2g8ARbb+KyDDQzRCkw
R2t3P6SmAJbgGmwV7akz40etM26XrfgZ1o6jQOGP1YdYkGKnYolFRKONzDBZqI72k2EUwMGVvd/m
NHK0/k9PrAt53G8kLcR7mqSrnv14IHwo7OZt9ACBTYI6nEBfr/F+m/Ns5AXRelhr0LtqN5vOz1y7
ins7rfmf2QZ87S2XGtalKXjR9b1Y0p2YEE8XRkWhRXm/gAR5qJtPS3tTWEjbySbDNYArisryMqw5
fuMRWYm6uAs4T45E3U6fSDpgDlnzG6ealH0qVVRdzQYqVe8VR+8ZnhLE4kB6lsKmVLi8ujsQ29an
CiL2Qbxz7ZjQnHHCCQMqt6f/uNy3aXujFYsvVDSiulnycK5zVGK1HujkR/R63wRdwmNGKXS2JAC7
xrIZA8lLui/t+dKYxnazrfhG+47tsipH/H1crD4O/YdpVqrQ7tZ8R4NwShOOznzST8E2l59JSviH
OcRnUADEro2BJNd81tjaQgYNcP0UbTJVw7hXj0g+mUctxO/J2jKJ9DYjDBnDs7TYErI4ahUF3JQV
DxdCv8/MXDtyOD7U6uoDmP+sanHjLNNZWdKINDNuaeVe34j5q7fpcajRTSK35Pvuiq81Oc5VdjL3
2YgBds6VcEjzGxz6PyALDQGJ68hG2bcPo3Zqr6v8ZjB1oc01Q1QVbDwMtS5vybOHoTgDX10jueoZ
HoTEmmMxbttu0YxvvBqePhCXr5o2+t5pIgvLns6rqj/bSfblIjPDQHuO22VvOIdFupjvNhfkQrDj
lE3c00njIM8e/ZGJBlC//ME+77kl+W5MZpHEU+A5niWNB2RxKF0wSniEHGiBeXTz4X5qpOq3PWMN
5cDBNDoAA3odtRU1NYXSsh+K+4ZsG9IPLOHNDu1HuBrJ8djaQz/mSmRJjJxcA7TPP1DpnQbxjJh2
KMaFjpN6v85TJLPBDGbIxWCcWcVxeibGtNNHlDxjRlkPzUOuIk75Ftndsl5GQUe7KZ4bEzd9qwxt
qMcqGo0CxE2qZZBsjwnpgJ1SM6ooE5UKdZ6HGuzFBk8YcpYueGLCvsXQdzVNaSOXbpFPe2HJe6wa
qadp7XrQ6gdgW7iFopuoeNJZFG2OKcmVT/03LSLI8+lkH5+kdPWjdDAHg7InjLnmHhVPhrklv0dT
aQaysO7VzP6Rg3bbIBHk+LPec7mE+jBPeyzjx6EuAfZj6Q1YqgIBtaV2OC+M7DW2AKcW54QWLj8t
cmWtG8bDarXa3lm6hzxB49qDsWeN0t/0YgrzpuuDDFd+4MiyCTVRTT4z/Sh7TFAzext3BjYBCqvh
B1zslgqYpk3fUmNP1SnNC2arPlhMQBHQLDiyJXN9NPfPpDEFbo601EEZPOuoilzE97i2BKxdhSRf
8BmmOVNQYpmwQGu8S3CEHfbwCx+Tm6+PZo723mn3U14uoaTq3S+ldrIK5hIp1xddEKVgq61nSs5m
y5oKfyxhSDGOe2pfE+fJjeOX7TU6yNYuPB6s1nb3rcpYSay+F6fYQkpk5K4Vi8Pm2ISSxoM/Ihpm
IOcKrionrDXr4LjaHXFAP0wh685ZCzeIh3qFG+zVQEErHpCHmASqRdTmwhfeKhkHqzP5NYFZvKX8
SWeVCTI2BZ2eoxC3SgaltStmcTuqL7WEesmgw6nbVrEg5ePRHSfUWAaACxeCbdVvw/J9NQuVjZK+
Ygm9a8fqd1mkeB3q2fSXOHnZyPfy2XUbhBRzVFayO5aF+qi58j6v32Jjeaqrxg3L3jqOziSOAvTb
RtKHbiR5alTS48buh1HY8Hqb/Dqjuct0CDDilsjQymdQ/nEF5Jj1Y8VvE6w0gIf2mr4RVncsXEXZ
ixkkYCA1bTfb3bAXG8UkzPuHqgUGoSRT+GlXBJL9xa8z51nqBz0eJ39OH53lWgFVNDafuYwWdX5E
6hDUbn+P7jbKyNZixDORI4ASqFtzb0noBg3OTx1skMnK1AhiID0ypQBiwV3bM0KvtjnvUlUDeXW4
mFXlziBoSEoxRT2xbovsd3hUlTOuM2DmDvw1xpWIOSssqvwukSwSUo10McQvYEmnng/uZ7qFT9PY
V2KGZ1LW4qDl2ie2NiTW5Rvmh9dp6plebeyrlgYx0FoJAF4y+XFZNbx/3nexjJ0nmBZfrxOdFvPE
m0d5ie/Mlg+UZmSHlPXzXGDZrKsnk8KOqMu6R4TwhNh1jueO1oQ63H0q+1n63CCnLauJNM24Ucg9
JpbQOg264beCJ4iqjkU4L7js4as+6qo2uXvBbGoBfjutzbuSvrtlRfKMW7yVRc59a6fYGsf64rqJ
GWXXt9GaBEStWokQCe2l025fSD7B77BB6Q6HVqu+VO6ITDlTMGm9zZRoetosvwWWQ63uxY6CeqxI
1bRjtlZOk6ZD/MCBWO4huW7W2cxYrAliIAHgd7qiISxwNssX9FHsh/ixddRfwM6WMI5bVQVvrkmw
ivUt2hKL7kArmQMDNyFSUP2SVm+ZUh4xrtNmtA0k0m0ghJP+R6tRSWbEuVqwPX7rzPusdCUUaqL5
Tu4eeFIjytfcd4umPSomg74fXg0AEoG21OvMKWryGLu3ury4K9mbrWAzRWLmFazzCAG1NUacOclX
zOk7xH8X8uTgMbWBkOQMdGNetmm/9MBuysg1S202FhlY5gi9fOLjvQlXNRa3+AvPiTU3l6LG7izW
W2I3QATkTrFRwiAtBJwaHjrNPQ6TtXKhG2BgZvOAxcfaY4EhGcsp3rJREJ+BP3TvDg/DPBcRZV2z
r+XKY2crPvLP2TPV1gnhS/wUhw8K5cUMuxU2DNvOrapXSPrFm1tM5EujtQfXihMfm/17oeXOAdGj
BU/bs1/mKCGIPrbtuPMoGE0iHcAkTfXj1jPQjRquspqEI+hn2P/QgCE7gdtNZAJ+VrPNyd5WWWgo
V6c04P4SV05g930BSFs7Xqz2+Gu6yk9iA4jCzo5gtpgc1EmPDESufpISgbwk4icFNEFjT0CuzIgd
E3H3vsQ3EnN7i8y1F/2D7YAeax3Ck5l6PYxAPmNgHYympRIdUfgm2xd4GTGT+P9JQXP5rxvZOYg/
PzeiVkZcS9jA0jxQ3atb2qgLwku9NAUfJcyZLGSz4uBf7i3Lco+bNcGOV9k7V4Hum/bcYilcA32q
ZbSNzqvD989H1vryPgHpZWXDpW+GmSHvMba8WgTgDIVySHEO6Er1RNLZWxpbx4RIZLLh6GbiaNUo
w9WEwiM0u66xm3hG08tftTnzWaQ3Lv6HqFibHbt4fyIbh7ku+cTWMnmZsWqBba0PY6pHS2zeL6Te
BAQNG8vFcIldeJgw6j2ky3Pm9KNvEQ0QlTx+yWnWZNBwo/m4tM9uM9e+ai8vuN81HC8VQwKOqDlv
DK8Cbff7qkcLzJQnBBdko6efW/3dl5wV88BVnzlMxjjgKOr0CmoMPZHVtZcoBhaBSic4p37q6sEN
LRTS/K7XHE4t3ptMCL2lvtcgD+HS5E7EDqHu/4bEzsr0UqfNeOUNsUkY3Q1Gp43j3bh1lyw+lJJt
wpmQCmJPOGSKEZqrjFb3+vTrxGuykILdWO4uy8s8xBxDmNE0KJEaq3doBX/inNR6tGLnJHPTHYGQ
36TMQoZUmAliEodgEAGWtjU51fpypzjNfTFM3NxkDZpXb1mf1UE6oKBpSm58PflTmAl3Smq/bIy8
+rSMewEvw+w40G9Z6lOgZuJPI8ZIrXJrT+z0EREUCz0CjVYM+S6e8h1JO8sBLx+PxNrZEbq7eVLr
hwi/wUeTMXGIeTxXQHpNAmejAzCOw7cYcRq3y8b3uhn+isnbY3Xk+9zaMwZ1juHKPLGilITY3vWW
XBBdKU3QCHE0/yqcGqKYSUVCg4BuWzW7jwqZv1MzGWXmsh+xx6MqaejUxAFH2CdZsMYM5cDVVJCa
RWwsEGBtXRRrmE4FDt2cI0OO3eZ3uS0itoZA2jgnjfxcKgBE2jwRmFrA7CIaZfeRYb2MP/pk17t+
rEOVMoNdYpP+qdojjBd5RNe0mYzpYR0t4Mu6vJS1dE991u6XYo7EAuqjo3Q56ejQliU/rORC7F1E
i/za06NrId/u5kqcKQA19E3441zfWQjOQnLDidvZil2vu78lHPCUqT/cht62LnD6GDMx6IGkD240
EXp7lQK8Jw6P0K4imaBMXmq2DCsVqy9wD2CUI7dozL8cwjmhhHmi1LbhlQSCYT3qbmJcdzzJigrW
t4uIxWTe7L9KrvuIDF20VFaSkvv/iEqhDNy6Bn7rwC7citxy9cPuMjXiieSyZ9UgKlbyoQ9twGMX
H0g8hURZKMjxzXexujOFqyO2HHINED648b2O7mOWSVDHkiSHnvehLe5zZiFg0ow8aN0J/hHreJzU
YJ7cdFx7z+6w1qQPd4q/kSYbtpYNqeWyvjlOzcwmqne1Tz9EUX1v8dzve3nv1PWNnKvBr3saCspe
P3Rp8yQru/GpjmDOSiuys8k7Xxb1t15ve+qlEf+CttoqKtuYkO8Is7rhzWolzyQKU/bL1N8XLcUL
iovwY2huwcpwXowuNqMPfIuOvxpk6mGuemJ8v0Ao6N47QyzWUnZzdzFJscy7h3WpgqIbr748wgwA
PLngLFwHHLx1RoZ6legj+cVWiCEFnz45+cxkNKpKhapbBx3UKGO+H+bEzZ7UqDjMZfbM834/9Jp+
yQWcXsOxYKeSR0Hd75VhbRhXp2Pbksim91rrD739sc5EpeHP5oFjfE15ge+5She/6A9Q3Z/xuhRH
Z0ve9ZIkUxOGkUz4PbMYaPhWv7Ql8gC2gjBdqdUQ1vJ2LQNAE119JQM7apGRAlbPnwM9GjyoGDAE
sFRYIeFM+kPuEO0yThLmFG2LR9ba516YxjtRKeWBLLJbYGjo7GnAVKHIHVQNHjsj/2qymrA9Uw8E
UkRy4dzSI++jJnJTmclVYgJyK5eBMod1wKUGOeAghajsALJq8GVbEGfaw4CmdfnJqnkw8zTeyzI7
keeNiovgaZ4dqBuu3R9p9ZxaSX+/zGQPu/gewYJxfYkmfnSLLITp3gIIVvL2eFlqIGgAip2LW4S6
k+u7bVWPTO/vcd7kwUwwRMgxMh5ZFJMQSZCYfkui6fxaiHsc8HCHpvsO5RnYU5I/6hXRXoV8yChK
ALjqXvvNKkMQvYMhW579UwgNOmINzIwnxtwAAUqk2q2OVnjJw9XJLrUzU1JcuwRbKYBH16HGcHAt
xYSIEIwoSenucIRN66frNgdoAKTZdvfrNhRiNf+TuvNYblzbtuy/VB+34E2jOiTonUhRjh2E0gEb
3ruvrwEo3828p16nIqpTJ+IgCJBJiRSwsfdac44ZbDDDgVo0ZbBCWvRueTBPPTTzdL0Yz39San0u
O+8TTcgpSbVqgxIaXd4wvgpAWRvwtB+BrOzNJEHnlKBmsyR1FViGt1Y9lipCD16svPjstXxwk7H8
Bo7vVdZFvEmcoHczTbqM6gYQzIdqjgc9T96aoTj2fUY1IKBQoxk/6BuiV883paXQzZVZbcZmwMq/
4kZrm8arva2qRue6KM9yigBLTV5B4BCzykKU00rZk2UPzaFS1mVU1xsroaSYMRToCT7VlkhyG32a
24t600HudTPD+D7o/pESZr9NJty1ZohmpXPPrQbvW2H36mYsnfc8NaBbw/579dKdV/XhuhG4u/oh
fHNaJgMs9NpV7EEeoc691DBgwj1G0ifxXKN9OpUoN21WPBTxrdcZbwNCNpKx2Gtxoq3IuUGeI6wF
EDXpDNFyYbXVS42xA55hkq6t2Nzg2uBatSPhJqr9UvvQ2OVoxIfZaIylNDzA2JcVIIISBlK1SQLS
VHqVZa1ZvnV4YVfNQD8Ph8Oayzg0g53Vw5+HZbDoUhWKCx4PP6fzIQxWoJgsiSImVkyTo3VTNBnh
4fXGNPNVUxADAsORypwCcSsEsakEawO28M74VAcLoD4FOhYv4nOwKOkWUk9nVRXocpDVeAbLyBwI
Vhg7KYCDSTAdbCirGRheeguUBkQRVXXDEuVHL6jNS+G+1XBK0Te0nSA4JjI5FeT2HAAg20tPircd
LbJc7oJllhTpKs+9n2IUw0pG/ekYZbgesREzQoWx69GCWbRyajM0DerS8eLLmHPTNx1adgBqNprV
khMhMzMFXLYA5qGQ/YAYSTpRRAGiHtsUxW267oLeKLKukfsT0z4kxhQ3UkgE8XeCY6BiVONUA4Pn
nFKBs0b5s0+CpUl+DRkB/oes1QoslCJ1a1P42xhrKoo8or1AjTLrYaGhbyUDz5qWUsV2LMZ7b/Lk
FeJWysG2ZcaAllaim9SYn4PWvKLrO2jdXSvV8GgbHdpIHbG7GSZ4YtY2aCmUG6W5Qi66rxydGLcG
MAOdDeJJ9GBSbCRvMmp6INMAmjpP2zNGo7/SpPLIX5NPWcbpCk0VMjEKg94IIwD/PLlgaLIVS/ef
M1zIS3IukK0AOSkLlMoFXFQdK6dL5o0F1cUDRqP6v0ZCvmbjiFP0lx4L0SXWgVZKyM5WtOs7N/Dw
c6ZZHR4IXMvUYCPJhnqtT37SKGdL/IpHIzt3Vu0arXqXMs04hH0zDYENggChCsSEuzxwjEUdq+Cw
tfxeCKtdpJ1abGpY3EsR1ca9KVXAQXv+zG/GyI3Jt9E+qRq2T2BWaRNkp/m182/q0dA8qAE6plan
jya4MhAsLSD8Zju6IoSQcw/AZtkulaZHSxGgGKi7k1qhCC/6vtu1jn8LOPeOdk9UYAUSRqpHWoF4
lKBfUXZvBvngYOhOm/omt5zJkx3LQtqwLMYg3MO6ZEAKql2pDD98VhL7yaEr6RYRNCnCKGyt1nr2
a/UBNxNI1W/mVPsWTa+vnIZiTxJR1UKTzKR8sKpj4hcunmuENiYiLqQOGbhfMI2bAMEjc5xwfAZ6
fnqPMKmcIZKmdEHiZFHXIpwkYXxsn3Jr728QhodXORa3pBH9hlonjUpqj0j3mMpUiacf0baBRKZF
kA297WZIPt2QIqkbBc2TUisvpAa/WERgbaT+oPW9eRq8IF/1XViuKqUcl6peATwCyOLSv1eXefuu
cOE8oa401lUXfu9t+9gAFnmOo/Ehsf464IzYyUn4DKvCOCRhZFxFMgJQB9Gfl7XY5Fad7yMvQUgg
5LNlUBnJ9Fzf+LK/c7QKinPqOTQ/9Z1R5PrZ68dlI8EHlxCXSqxJVqmMZ2L2vaU6Cg1efkpj28VZ
DQuoBOwKbQ09IwbpmjEI0OwxS/nYZmmku8QmizUbEnhvSuH6uhNuVMR1h1SVUedmziaV8wWBEZsy
o23YoO5HP5RK64CAdqTsBPJ5dEb48pynISk/ewr/nUPRr5T5ezDhqfVq3JWjwZVKQBb3I+2s1DXp
G7K5lwwx6RXjei2TxRErjsUECC9qFBg9yLVp7Ne8cC2FXoWImHIwC0r/APeIhXit/YRVnaBF7LKd
MXn+BoOWWq3qOzziiFFgta0Gp88/SgMdr4jpcRYMnyDmMgTriIC5fFn6GauUzJJVPX2hzfTcYOTa
OhXtY/Z0OZM/ERv+voICBdHB829NGW2Q2IldoYXYHPBmAsRv8l0oPzFeIooxGH0zpcJCoMD+nN64
LymeEFADbUfJ+1WNhQ12kDNsRMpNsu7i75HJVJKQXHAYOQKwZOxKekJcEUL3Ehe68DbGeLkICKCi
pbpwCtbjjTSaR+jCbivoPipUjXYoLq1Fbrb9ysiVfQbB5aRP9sgxzNHIDTjlUyOxd37vrah13NqQ
eXMhPrEuRjdDzVxiqaqN79XxqipKQrEt+8itHM2vXt6cjG7/bGH0aC1TiCTGtWQ8tutk3U/eTMIc
OL8vGSX91dBPAWFqmG2lIj/K3IeXhla0h8TRC4pwDu5C39gq6JPDhH6ZBMRiWYp+OHpmtx5x5ptj
HN1MSU+WRtDLk1hogI7XKmed+mjmq/AtGtr3ItLPlHpXSmxaV87jvT9V8YYWiVUfGvxOBX79yFLc
ZDq7Rgd3fdB6pivlSbOzYuezjrunhFyqs6/4FMliJOE5VI/5ZCx6HWF0oK5+SJx0hwbb/5CNrJx7
52Z0FHQs8ZqFJieIBLFAAqoAK6B5sipDPeqAmf0UaYzUIUEEkGXsSWc7gNgTG0Rp1VJ3OEO8CshL
GQYyy6L+IjRUFrWd6Gu7GO7aUH3LopQVoPcR0ZX+MsT9v7Zin8R3XHfZr/qfIP//b2n/Cr7A//lf
vuj/I6hyl/7I0p/Vf1q2lenf/MQb8L/+B07Rf9Htd1TLsQjLMsx/e7Yd41+qrEPf1SwdzrQ+pQr8
9mwbWLYxDDu2o1vKFBaAlfq3Z1tS5H85LDdl6jIq76rq5v+NaVtT7clE+8dkO9VvdDIsof47JokA
/JL/6QtNUKylBu5opJbj9THoVywraP6Nd9/gftCjVXNlxb8rBiumDmDivpk2cQ06JNk1uljVeYQ9
k2azC3sMYSyctX0s5QhcRktL9/O+NYjEpdE/LEKpSPfzJmJ1/PUoqZg0/fXMn6eh5f1+zZ9jhU8+
G/MAnpnfIovlH3bi0BoiQCDd1ORt7mVb5PuwQlJFS35DxCC6qbbESImYLN1/7RtG8vUIODLP9NN+
PP12cA4HCjHWdyxlu/nw/A/CXq1xc01vMNot8Ob5qUJOlPp5/ndeji0VOzdv8fXDVH1S1vgjHLz/
5nOMZs3n+OfnquZPNx+dN2nSMen/+szzW89Hv/bnd5X69IROhqZt+StnukOPCARyMNLBpQI9qgTg
3QWVsAT1JG0d/dtyiR4hWSzPKyZ67mqVwOM5pqW/oirsLCHRZFu6P+lmE6GDIu0n2NzD1lxjzd+R
ZrO7U5n4EA3VT1aHIQrBOsh/IiCZ1mE61umCnpCzxamqr3Dn+O55dcZxufw4blRs+5vN7qZRKrvt
duA+W/dCMTdeM9dmvLdujmmvdad5oBK0TneoOE1yvl8uifC231InvZ0gBtfvnFssHdufchpvRUoy
WxDaR/w2K69GKSPH5yJxfvJjk0B6Wlme/bQ6bjZ2mqw3t8DzvsGFgiVq+Hd7sA72kK5Wxz6M3ONi
oyL329xuAURePuboJDcMEDdA6B/RcC8qhRtqSkXYPqZIMBe7pBiPO5THCFoqd3cv6aHcL98aLV2s
H6eQhenj8B6bEW26Q4n/sSWMzpXHjPIBmauWSmN0yACGjeIDdJgbIZwqabKCNXxVGul91YztRyeZ
32MzX9qiXW8Wx6J/17mt8zvu7nd0qSmi7sslbJR7dB0qel/UOegbv3iUum62IV/ufM2NrS3vl8fl
kRC29SgK2Iv9TvNxD0v0gAv/vSvK9f0kwKA9LifqEpvT6Z1ZaL5+hRRG5b5dkKF6rJThEFvfWJZD
FlATzjf0WOkaafBxd0Pnxh/2ItTquG5SGlReu7OKfarv/MjT1qVt7APdW2qavgWD6m7g3m1lS3IX
MByDzYATq/Tzxc6uy4O/2N2pf7q7y0Uu9eXl0YT9ij+87Z961afQHNA9o6OTjtRY8Sb2+fBUF/tG
iIswm4NY3JlCrC6X0+P0UMELvr8fDlGNloIvXCuig2cedALSXPRnRN2S011ipRwb4kinn6yV+YYz
rjb6/ePxKNBzZYv3mGxrs3qtsnbnOdomsZl7GK+KeWlhQS0IKHJDc3jZUGLYLnaOp612vFVaj+vL
HQ9Gun48TnREgsXjXXM+Y6Z7XcWErgnupY1HZghSuKZBc4hQdJkG2OUhvSrZm6R117bKNpVSXJ9S
U7lubl7ivO92OMjrvFo3psIvHMXh5sJ/fEPvJxMn1+lAU18msqtJniM9K/dRrT9DJPKYVcjICoyf
ZjHcwP/slcZ/0qNwVeL1lNTn6/aXkOrtdv9MdGi18peZSeVGgcjhW5vCDPOlroPBorpgRf7eH3F8
hKDsAvNsW1VHQUtbmwIAc7FK42AXJmJrKvnGMqp9p5aMNcPr6rgw1HZ7vG3w2bmm9/PGF0Wvbs/3
VI+HDCXyY10q+AET80DQyTHFX+mU4Q2JVrMNSdBNvPJRZzbXUTJuwKcTuvDJqHhZ3AzeYHq7+wUf
yPZyeaSV2D9ORnbxfe2UDfi5TGQJLORNlpquCfCrl0uF1zeq7S/WuU0yk0MVyzHQ5TpPY4bMqpbx
f6rTddxOgMHAuELuWcthLrtVR6NYrtFLKJgZPuzmCrd8v7jtah1dniVcrry8w1t5uTTd8OKbH2ke
7Xuikjnt0rL4taKn6FKEiVxCPfGp6AewRNbhJyzC9PV23+GaerpQHqzXl4slXQq1WTxOlHQWopTP
vd/24M/ugKR+BIVro/Gb/i9K5fVnb+VXBq1imYLI22HyPt7vOjLwix9p60ttTt3zXUXLGFO6u35E
fr3nWrF7VnLLhqCP87s7gHw4vIZUVRGD0/tQXq2MVUbQYgDR8lcqIt+IAYUnC0xSS/2N0X/3pZsl
aUe7yG6ISrXtPEQpCE2JR2H06Rt1PV2RmGKbPQ3KY/sGNXCttQBQuKW6GaJWyKjEnpUVaUJhJHai
be4EESzKZHS/o8l7zkzyRmWrvSjVaC8+jrRA3jebjVbW+xtWe2d1u/epudoxVEuv3yZY1YV2d5xt
Ebx8pKH0JNU2X4r8oXsiRDCo2qSE0ePRcrBbVbXNzfiNDOL8/VZV7Xm60cFz5NuXDT7AY0RYycAo
WAlDvaedCrgGvBydqp/AXZ/WBGy+M36woNxdOkTBpXpeXzzZdhmJIjNav58Oh6ldsIw1c5849IxI
9iFbdX8auQEXXe4iNCmX7yVy1sbCicMf2XWJDl265M1tD2G7EzSOG7k7EotJxibCH+QE2XfJiX/O
M60BKACFfTaB01F71mNiDQx0LijwMd8BuWAzPZpf88/df7/k69l/vy75eocaDLMNR8b9mpXAnv+a
u33NT/7MV+Z52V8H/5rb/TVpmV//ZwpH24CVbO/7q0zIzMW06afbwkv28xxrfvTn2LxrUbKIFn9e
Mz/99a//vLxJjW+6EjervCLd4DBPRTvDlH8/nL81T5Wp3AuBuVnF4GiUNdPX6eMR3NB66Dx8j0R2
WjCwJLDZByLP9kE7JDW3EWa68z66k7egGMHsUrGFDKHt4NPo+lWR8xaxVh24qkesAGLv9BwBJSTm
Km7B0pgSKn5l19jFeMobOTs3PhUoJxGM2gPGnLCs8y1BxIJyC4EaY16NyD4H1o25pD97RafcnOFG
08l4no+kAbYNuY6j/XzMLB5Eb5XnqW5CZXE86V5cXQjxqrhTtxgaPEQ4CRIYkGfxqpUraycDM6sW
tmGbGykIPUQK+Dlb3x9dUnziPdTHuR8dPAvivfGvDQW+pCZ4TmDUnwjJeDaNwWJ+7IM2I3TipT6g
BepfYqNOX/x+GTyTb9HD5XjJkKyePUXFBW4TtO2Nuncos/b3Zj7mKFmPgpCvqyDOUkGOSV9BTbKz
MW18s9KhF77FnMjV2ki3Rc6CBBhAS2dY9tATavlCyoUzzZ6UQxGM1hlsZXzSh/CXLqkIXsKkvXJP
c/Ys6IGfCIyxoX21oAV9I8K2wo5EhUEWTnPJqW6bJfA3BnnnnjQVxG4d/9W0JxMc+tzRDJ73vjaU
DDApO1fZ6py7HYWfaK5NAuUZSwaSuh07wxFoy7sabO699hOymDwpX7fTLlhnbdtFJSHs065kp8oR
3Q4GMV1d262XoLbW6qvhE5jV1ihXsftPCYz6bX43hN3YZVTjNP+oMTB/lAHOPvKP0BYQe7TIfbDF
6bTJJDpFjKw0nyhg+X1lfE4PxtgyPjFuPDIzNz9B4D96v+g/0gHOQUL7Nw4FjMzQ8c7C4mZHxXx4
6LTmv56opif0RtuSTLmvTavBye6Zq1oI5djU4J3J4ZGPQdYeBqSGT1n41AkjehV5MPH2ldee8PG3
dkg1XIroS/Q0QTpG2mJvadqThQlvRc5G4c6AovkYfhdrL0xCDKZXNAlBYfDi75RXzooipGvbhfiy
+novkTNyE0W1VcxRP5NUpe7bvjiS+kGRcTqEmmTYdgFywL4RDzBF/ZsoWdC00dhdkOED/rBAwVsF
5OMwbY4F+sFN18hEZKv6eLQJ0lzFZuo8J9OpqheGdeGz3R1npF9CLRU9tMVfzcvagDVDkdBFoxHD
b2KKtW/Dspp3ndYIzl2j7dGwtzABGmQZCk7/oKllgCu58qZXTbWoPEQlXQ3+OksTDMlRW36OGgtw
B0PutbEM+VhAl1jOT9D3PCRN7rzAuky3pYYAvjYVuAuGcVelBownnTKwpuxS3ON8T7pz1lXGPa0t
5T6s52eqxEl3SCgbUopRzDmBdEab09xzB4RKB6ZoZ45Je3dCMsj6gGr50BfBNlFT31WN3DvEMfim
eeM5jtjZmreZj2sgC4G0mVeDQHlSJ6x4WeJUeWRU4xawloKrOZbmCWZXvOwtLj0dRwxjLZ7jdqqc
N6ODzsBD8sEg2cM/QEjYMzaf5g3Wuo/SKpxNVRa/D83HqxC53ejDiSmx89ekC2nWCokgcu1OL4+t
2T7kUUG3ksoSDTWpVk6ie/NDKoh6Xeyqym6eWzp6zJhM+dT27XirDOcuVZr5EaMfc6El+Hs5CIa3
RtCe7mLro5ZRKXE+4tH061vm0GQ1+jp/Vm2p3RRw6nZ2ael706T2svYrEW8BS9iZSxBb63ZMQLIa
BDsW4QKx5X890lA2/XXMiOHnRXVF3cOokKOTiu4fkrpFvM6s+6Fk3qkGEnmRRb326ojOdeTRGspK
umyglCX4r6K5yFoTrf/xKMOcgUUpxzlIILzbBHL/NG+ogdcnW0Otlkj9U+tH5rYTxCrGTsI3Bzbs
LryIHJDa00+RFQ87bsSQgm1NOidxZrgDhfas08edyqVxt7Ezu6C3JVry7BYl3ld63qhlgK7cnUie
rDpVHq3IWAaIOX2vRmh/NHZsXvPKLM5FS5LTfJx1RLBMZG84QZ1Vb4if0CTweliAypL4jqU5BsZx
kIrukEFHJ8N48J51Scdu5iX5QXPScjViLBhq2X7GZ9GfokYld7EXxYdJURkJu8B0W8TPKgWuNYFw
4j0tEZ51eV+QSz34rzU9q1zuxbuGwZbsDm/K3siLmySNn4jRbuiVzR+Op546wjTfx1aVXBMdxBhV
/koPK1tZt076XTerblOinDgxHqJYnHbBt/yaD82b0bP7rdRS59tgHxRE46reNaBpksXxlXhYxE1D
3R0NYV7npxzB0Bg49rBBXFQtyV/5ngMsPmYEJz2zQALNjwRbC9j5Geo2jkIvdo5h1OVvsDpctfOL
ux7V5tWPspNtZtlNo+RTfLNtehvQps+mqWu/HFpeamv33yWWiDC/nIo1b/atljoC2GWkY6L7Gat9
AVA/a+6DAVzQoBl4GEZOXF8blzHCemNvJNGlk8J8VySvgZyZ0anpWPakJuadRaxgAAwota2p4A9P
Qs2iC5rZFbb5ezdY+YctJG0lK/GAuCsvED3RKwnz4o3W5hagbHyHt0rJPoqe4JrlT6X9ZHdUG/RA
RPwhKAoBqjLkhsSSyLv7ozCB9DUExnH04Dfat6bCeKc6sf4mFzg7SiZJ+8YrtLdyDPZWO24iqGfE
YnjVRYdJcum1UVzQSBhEE66A9UUrbLDtfbBH1a0s7MmBJto7egJ7a2MeX87PduVkWSQEYYEi0V6S
a5N91uXo6mpi/TB9FNup38v3sNe0tcrcaB/Qv7n4KTIlS7LXpi7yN8hgtcv5lrLGZNcJk0+vkftL
FDXyOTCdj1AN9roWlCd/UhdZpYKRgkNIz8pT0Bg+2pNSMzeaRDC51rYKwW62fBzMmBlKRSlYKezP
JGf0757MINGfRtPUnujA6LS60g8S9cb9n+MEsDWuNKDAL5BqS+QVGtcg8swfEpgQH1Hnh1VgTApk
wACeb9Y74oZKxIOy922gATEa1jvT8hV/uP6k9VxXMFPJlp12CW2itxWktAzZmzfQ5Z1FHw7DaiBT
PPemNjUlIHXT19Rz5vN6QAWGvs80jtyvMStwzx3gNmFqRmWao81dkB4z4I0SGt6yZOBqDko0mBRy
QkuAAsIxZ8DTPaZOnt7zuG2XTUYwA8DF5I48J9oSOOoszb6myCElb6WGkERkpnyTW9HtswxnEhLm
+FUqpV0p2+qLMY7+Uem1bsH6UHuBdHwkOY6MnspIKzfLc4emON7TXkH3EybewCSOWlUwPRqnY38e
+V01Pv68LkC6M4bh9h8vyEzUbH1PDbzTlUOFmNJFwFiC/autE7lD1ml+NKihhaTkkcWFfBCQLpYF
/QzsEC2zQP7KfI151m5p0H2W1OtOIJFRdCPcXBUt3bl5t0c5REu4Kagnd/pl3jDefMr0Kv46RAR7
cYGTrU0vsnrut76X2xsqYYArlCrZKppU3SAX1bfQ3KMq8aEeIkassPPvLZAT20FiKW6WiIxNKvSg
T5DTCMwDH4XS3wvUc8RHvTSOfPEIQry2oUNWkKSc5uXLv/c0o8ZMWMG19nWW3ypMIpm4H0QjltUT
s6YMWMJE8Bw5irhOz86rIpS7wTNt/9+vmI/Nr0iJHaykGKSNmWKgnZYRuYx3hDXw07xmUDUzX/R5
7ZOGwpOR4JofJWukasqKIgaIuy58Ya1YklYbCj0yqk9vrB++OXRHv5RBuNWK9FrlpbnJdZx+826C
IhgdAhoBOa/tE7k9I1iDYEukbvpRtHmw4s/QHLFEjyfZ6ZgatI7z0BEqZaawWQpxs8bm3qNGqbOb
kyTa1pIGtF1CV56bDluRXXniB2KxrT6IDHYMU4FMGPhgzUG7caVJq6iJ0pPaWSopHp6K8U1rzhzL
Vg2kbrxXobNKrVQ6WVFxKXHu7QalVduNU4OlFoEtwVHg2Tr+VVRexkcYhnNhpwMpgoYDnyDL1lj6
C/B8jdOfKRKXa65NFiE1bnCG//XY5sOhyv3fG8IOcyJQQ60/1IVxEXKSHnwnsI9j1x2tQoc/NO+m
UX0ctQFWhk+owZSeVjmTgEqHo3v6eijFZ3kBlh6r5rGENgfWDjfRad4w2clOFTRRtEs0hUSLZpYs
xEtRZEhmqlFZoa8OVkpnVzetlk1MO0xiyrHUrySMbIyxVl/8RAOBqULxVT51i0xWAqgPYmrxx61i
rtHNNutWJYqJOfal1Vv1RdbDG8HPw2XEZ3zWI+8VxcF1fr6Yxhf0dTdnejWM/mXRNcbdlE6VLsmv
ujSOhPiRSZvB/77S+DFWLHLeoP1k6POYg4xmYnSuoqJYjOfZplqnlziuVvJ0QebTBZn1prG2mjJ0
52OeY7pAhetbE3s/EhRep9IEtIhKVLg9yzEF14L2asyTeyH5ZAbpp1KE2gtGI65J/KmxJW0LQFVX
RZHiZ6S0O4OO/ptAxrPvTenDH9UXSaFekbEipXywNpBdr+ffZf4NFE6RhPTKJxPc/AEI1U/V8aQV
pJxyrUzliiQffu8G5SPC6H+VU324+tVh/vfzhg4K4gOjAg5E29FV84xJmp/12qa2sSQYgVpdkENU
l1RjJAO8/p4Zfn3puKS4SY1hAUAB6Mfdzq3uCsxlNRpMApHqlkjUOARMWblXkz+IjLpmpaIWRD8s
S5sSRfoijnLDIq1IxtfIuaLjEF0NZZEcDWOwT02WZa7PkPlZEEgkkbT5w/ZTedFUBmXQhIiDNGNF
TlIWJS81Sp9y/DlPZjk82U13SpDC/bWBU9JC0C4omhb1hZEm+vEfDygIxF9HusReE8bSbqWBE0kt
NGk7f52srvBeFTglw7gVyIiKX+Z0wc6bRnZUcjlQ88zX63ys1uzhnJc0CpVMuiDNI+lgWlOYnQKl
gbLHwTOq69ehNkp3CtOAak1flm2cfq1vJ+uhqh8Cm9wCnTtToA3v2M6TAwt+vF/MP9dtEBebnpBh
FgAiPfRhrr0lMpWFzsjuaVAMlMYkY0syJELBXpCUKMUD3IKJqq06SYOBONWORhXHrm3p4ptOnymz
OwTp6oCGej6DnQJII5FzS0KTtRck0/Zu3i0GstZRlb/WOKSvY4IP36pL0826obz+OWYr2qnRoqtu
Z1PmaPqkKIVjM7gUDkw5ciez8OAbVOhmjU9pD9PlY5XZWQ4hJDiK+l3ARWx26OiGXe4YIc1Vxzxb
Ur+etTLzoTGVuYEGfbgMDbBkkUWQalOL+kZT7ZstGd3XXpTV2TphlkfQaBk866kt79V8BBJm4tKI
orLdt6R4PHksrA9Bn99QDqVPv4ucxIvw1wxN6VDYCnxNo3+aN+gvhydqAwDq7BGXSruFGxvjLOsV
Y6GnDqSESmp2zMHztwjRaRxGFum/Tv/aEhvEsLAdFMlDp8ZoE+DjFVmZHua9Nk6IVybyWbq15E99
AqJTXaDJ7UEvw/AG8JOk5umJrIpgI+Wt/kT2Tstyi+xuYJ8Eg6cBQJBpM+86I+C5jFX5WrPy4tAY
5bYz5fwjrcplgLfx2yCB5sR/3x5FW8ZnnLMLvpRx2ZmJeddb/IHzoz/HurxW8LGbLgye4GZp5rgu
0fkePbmOiPPW6PrVvoQDS7GWjZGMe7ytZIThZMymRbxq4dUNG7JXFcBT1yDWt3iNogXuP+vJzEbp
pGbUl9NCHR5Jpj4j1QSfqqOQnStw5jxPkxOHFoaRSttRL4667CnvIsJTm3sJ6lGqzlRPJQn0H0JZ
0u3qu93i3E0N0f5Egc+d2FsbBjb4cSJQi0L5vfmzW1gN7Eu9lWB1a5CtdX0oPpUo/D4/sFv/rweF
E98jqkVK3YiLpy7qvmEATSvCLkbfvn9VfLTGwYJHBWDdtZG8AxOR7L6ufQM/4JkCXbeCZ4Sf0TLz
c235JwmZ7zM9nr1eJOWFWSLLWdZo6NC711gFDaIGsGFy0rFWpaSC9pxuAum0G/h6sDbjE57q+EMh
nKancvITZ/OW8DTvYZuY7EYqW0h1rCdfMtNtpKKPJJy5vTQSLFNRxYIFeZSu4OziEp5KqPMjNJj9
B0tSWO/TIzIB08VUQ1pGAiBM46TyYTDqHm1YNLybDXm/2YgUrLb74T28JrjJb047mCsjpdMvAize
UYtGU9Ll6FROdCsZ4UKjTG5EhLseJsQ83sVFHzwHlTBocIzPjVxeKFZSTlSMDrNAJph+hbZ0xRo8
vxK0BiekqiC9yLVdrvlJAPZoujwhYcFjb3F6t6b6okmKfuhjWBljaB/kac4k1057TEinxZI47Sdg
llYxEJlF76e/n859625oiEm0aT3sO2N1ydZU0PKLFOdE8kqetYtgdpqkmP7wC/AewThSqWwCamMT
HcVrtZex6Jx13LFogsStvtiJ5qy7rqHONDlnBXcjsL++trAmFWzsIVdUdRbMDrNf0od+ZIiLL40V
BjupU5ptP3ITrCsu1bFwIKZITb+a74ehIoJTSQjjSTEMyiNT5akxdMJyy/ATqIYHvKb2LzJgw70j
aQ9mUdjx5SA+d4Ptrf+7RxlJcX89m30GOr42T63jARRVJ/ZBWuxYpiC8JYcsc/uxPqlJbJ3nRWE5
iBdZE/ElFiVXq+iylVAC3x2bWCVz1BY7CuE4q0CwPmV+A4dIvfmWiF7sPO2A1PEoNUqwzBiPTmNb
A4Blsd9Zgq8vGcblvOyfCwDzMVWiBSW+F9NSpoDGdxCOMhEsWwafsMrd0TGrDZkz407HP/BEHQBu
S8GspAYED1XBo4wkLdupkqRLtfHcx1BHvwp4WN25BbbTpmQhuLVrgOXzfTDXi/Zkke8VuLGKu6M3
xC9+IhJts+lPtqrkWznXlF2X9c5FF2ay1Ets97ZgwMRywkHgfIvB6/ZJLaen+aeDzwBepPkSc6D/
TdiZLcmpZFn0hxoznJnXjHnKjJwz9YJJKYkZnHn4+l5OqEpVZWXdLxgQIV3dCAKOn7P32vS4sk6m
Z9k6zIL4Vy0bkiV23P26Q0WI2bmtPGffuw3q8ySrPpxLZvl0hZLnNozTc8oz4kKvo9nbYUkKH6m8
B4DiORrT2gHmAPKpH/pi7yFz3nc9thE7S4IzVW//1tto7jtaZ0H+6pez80AouHvwAG3txshynhlD
rHtpvnhx6PycXU8tBIsftiCRK88iqFx0itCP8pwsSrN6X/ZiKoz3oed+Sfw5EMW6x4SmHrY+f/ae
jKm1Z2sFz8umsS898SqMH3XP28+QdNZZU1PEcFEngS8+ByUjCaqy34rJILSM+xIQy8jZDLX5ZBZM
OsaqiTaaAWB4Uj9JTdY/RWR+eXEVvgp49ghSsXJ3TlxcOxdLX0fk1Jc7YNBBaGuaYt4wLxoAYKHm
WvZQiGxTfJT3S6ljp7G3bekUrSZsoOfWSaY7l79yrXtZStdPjpfSGqKT8g/pnattYyvr3irdeZCk
Ph/smeBfyxawMMkZvK3hHHUYVQl+aHQbmoewg+5b/dl112XWUI+5jZcbo+JyWtj/9fTQXT2aRo+F
Xr70WR0/4dFs6U9lyM6MYQ8uEpdMbp3HWYsegdEktM50e1XZnfZWC0vb5JSUu+VQFlRdfYfGWWUG
9njQr12AW4/5nvMzQ22B2aH8bmW2t6IXnT70XtUeiwbrXOJ6+svf9xq5WPOwLr/7mcGwmV7taTTL
6Lmwg2ZLX8lYF3wezBsZ+mCirHZzJmFqQGvd2AOj5L51GzyNajA8JeN9bJ9mNf8gL6/Bj75MRuYp
PtRFT0QgIuvIMsxjIVTmWlOBnwnHqt6MucUcxbT8kzWQLor10fXlSYNQh+8vr1e4cPoTcYozFrSg
Pi4P4tqsGy4/7AljCLPK1aB029VTqXn+a2BFcpfVg7tHeyWZpzH+BLcD13DGzzZMorvS2sD0S117
q2R5hhxQhdNsV+ds23bpoYf6NhqnFNtrypwnSegBpZMZfkaRPNOQGJ8lPCFy3HV8gG0WfWaFATiF
BR4a0NL5cK8+EUHHomMJpOfG8GRD7NYcjZwIkhE3AjfaI/FbzMwMItaBzbvnRo1sMawS8UBrmNDM
5Pfy2S6b5aO2fd46QSu4rSlw2n2rTEOjfCBpOs3Jg/371EqTZovVDbIOrIM9s6/+heZyi8kiR/6j
DmM1HY4N7/dyFKJAr0drvG9yM1zX0HnguKpffWVW1dHIm2/JiJpmyhFyVXhSr5UTuFcAfqNtXe1x
dm+bFnaYdB3AXf88RZTDKbXzXYqh7mfNfb00nZ8FxAtieDEOLvJ8J46itZ/bctuCh4hWMoOK2YEZ
3S63eEKKjVPXdJ8eDABiNufhspRbjQdlBM9ufzFUk41y78+rf9+3vKXJJKYk9ZblhdAB45WalXvv
gRtbe303bpfaZUjG9LFACLEclRIPbiRckZ8YoI27xH4fS4xAwDdIipyS+ndc59dJMvJOJCHG5BtD
GMoEL4rReZ5GWFNRIZsrgCwM/rIoLySPW3svAvFze4yNrZ5uStViWUt3ujS20x9HF9qT6VTdmTGg
2MeOka2XWjPXJrmlLc59w86f6wCiiape8NAVzwYRAFpjU1wOVO9t0earOoJGjk3RfKXPbK5udfAw
B4+wicPV8oLh2s7Rr8rw9je52vDnMBBa+4z9ZOX/89TyB5Z3/P3zYVRwe/VdgSkX3w0T/nzH9fKa
lHnJpESdM5yu2zV2Wt4RLRQ9UXO/VmldfVaM8DdDWxt7LfMlSzRkVeNASEHbfUdHXODpddPnMJhJ
v7IG7HC1az5nEgw9N0LnS2L7a6ww+hin2tqAes5O2hDuescbdo4h9es8YT43pjr/8ogdbzJf+4hC
5iBxNnZbPLxae+DxhAdTCWsWaUgYdB7mY/OzBLHz2DjDcfmXVQ32yZD802NpiPZdYXuW8z4aECaU
Sb/PNBd0BxCtpZeQHE2oIc+hqVOftNZj0FomFkMJ5X8gUzriYrizHNQCtzZHBxESHSPhu2o5EarD
uLd2eHOpJJU8pi0ZW6eRf1yOlo0ZUiiZUiv/tC9Mx+yJuBDy3SVCyGKQQ+kz84Cu6AQUpv1LqD6C
CZ2cObT3C8PodLLN6cfSyvyvTc3lFTty70XtrvjQ1bCZn7ipNpWbUvi1FtI9dfTPewGLm7XTCXm/
nAIFhQN/hmgYkFpKBLfQD76LvqPi0l6HZjN8xAmmsPG3ZQ7am1mN/dEqU9JL1SEcTbntLM/YLocU
bBIURgWpTqEJNLj4GhjM86LmiZyICkkkZN4oE2GZyhfc5iPcC6N5EkYtLm69K8Hg3rl6ER1rtZLT
ssqAbUNOTDBFwTl0hzfqjPoxtWJAjWno7CM74T4Uq2PLRNWte+FE2PJ0CpqsPqVz2DwsG0v17Eg6
/JfzlqFdcFJHCLyQaJRYmva5Z739VWgwVcB7dhNwtDu6CP1lEXYsZ0jOsNadq/yrfs/wKI1BLuZm
wEIJavzZafRj3PvmVSsm89qS+75NTQuw9titStGVr2hdO+jo0Z+95RyU+IPLAwrlYkVfaGT+D7ii
PzoWDfWwyaZNb3vihQiwFmCD9L7IMgJ3Vlq/O9d8cAH1fE4T6xstJZDYMwpzlVjaeI/KC2VfbshP
R/Y+aCq7PgmACG8NybPQRo0uLxGR5NnalU68WzpAJhzWawhi1e9nKvSKMpF7xXQPFFkSsDQFpzQm
PXw5t2ww3NX3ASEYAIq3Jlb0VSYcnkspRd590MJWA7p/hXIJXDOMxqMJqHXC1/Xcpm12ZOppbkLB
emtoDglf6V2sRdqOR6fN/cNEC5LPzGKX467FWhpqlbmTLBzucxJnuDMgzevLcN4th39fiG26ZnwR
X1EzTysnm4rrUoAuG9nZa9rpd30mQ+R4lPtlMIeXeuzkSZLnGaIbvEKN7c5DIw7Lkd/iUssScGfL
Ey+sgoNF4NaFRh3XoWaDN2J0sNbaIlqNcZEMd3+XmMue12EwqAwJ+1P1YiMnOLVaHhwJHd4Gs2hI
3aaxfOsuDx0+ReAQdyEKtJWfVvEPxh9nItmLN1p62Z4I1WZn2wVocyvMRkCv/b5GiMizR6gQAr+t
9jn5JveZm//ZNHmabaNQIROW+2ADsq8Blv00MGhZ/7e9siIMAGIeUTCBIfO1H/v6rq2KVxoVqs+N
7trTrqGvAszYScy2hgitX5sRCHYVOiRqWFrylI3De0Sq12k5cgukJfFM10S9NrrGL7/rp20cV9bZ
S10dBA8Tzskl68Kt5ZNZh9a5Zmyxkjb9ltsavcrdYCvaHi6ALzX3WAsDtiOVbWZHB0Lax+dUJ3fG
LBt374rUe298TL5Lx0ydF+r8oF9EZlv3ywfem0DWZUd8xdLPjxw6wn8mH5VTHZYPsbKCH/WoOX8+
5+XTbXscAYWuDH7l+BsujvEwJHZyUHmRtye4ydd1O8SHFQAsqsh/pQu3Kacg2y2PmOUQ9joIaR8i
t0yC/sMakLN7NYVLgUgtQzMLSE1zr3hWybtk9vK978yfNo+uJ7sxzaNW8OEsf8AWahUfv+ZNcc5q
EoAG8nYOKT3DVxmND3Xvzd8BlDNtl35yLxm7PngONiYiMLiPuX1+XwzpZcgd86fa0azqtjOpM4MV
X3ABWz8ndrTQthmKpp9RBw8AujKG3EV7kEYXlKJ4LJ2ufEkmjMFq5l4FgXsubDzhpnqXked0QiWz
juUPxdEIKWUkQKlni4lAcw9OZkUHIMryUom2ojHYy0eHYMP1QH/vtS9YOiKBCb5BnXkE+ab/blmd
SBRGqP60d1+6CLUsfz4l4ThdO32CmEDQw4+0rh/8BFDFqGXBzqoqsnfI27T1uXm1MdYYhlk+Gr2e
v6ak6/Y0dN7DOg7vYdFBii9q7+VfXIX/JUbUUja8vzY9z/FtkN6EEcKj0S08gSor8+v7E33NBpfh
/5hOrgOrMAcCQ+7GsghOXTR57x44ZymnD1TxzT4lbdB0a0Qrbhtxt7KOKQCDs+tzWw9TMd+Vlkkz
qfLS51kHNI2PM3umefVnj2niXQma6FKTAHMHrNnfCjVQINyX6IgmGUiscRlRVEoR0jVciXpfP9aD
R+LWnGjrqmwaDsmTw4qkGNJYfPwgfOwpQ0nQSAGHJO5n5U7iOTcdnEFgjLfy9f/+nITx7x+U63m6
Ybi+A+rXcynrvf/IuSTrVcgOqgy5hFWw0wF97RA1exfsyOmfPdgiykrLl65GYJgYEKoO89NylNez
uc/qGRWpRYR6UgFNXkYVkc28QvNH54RUEjKHWlbN4nuVKNK4MU1Pacc8yQpAkgvf/sFAWfupsw70
G6/A7YuNcgyb6mfnd79N0drvIkh/NIWOo2TqAU/RltK6ejz1ejyfArf3t6zhxkc+N31F4el82GH0
BrA/3RAuERBpFujjKXNEvgZFK9DS5oKHZf+EVHX6llpDviboRLCWd/RnPWqf7ImGftCiH95Kmb0z
5SCjt01CRqR8i576ZpdzsjR++8SonRAM30eIQZ8n1U0IRabd3frA0Ppo/iSmuStSK7osezzW+a3/
+7nbq6ENd0vSziaybtqiJ5i+FclXYoEIt+exxETJacZh57lAIHIMGxAPXLaqc68Td8HepJl/9pZz
E4hX2hdEwJAw4yd9+tywYnmpAzKpQqbzJE1w2OQ6yRQt61zBml0BSd+KeMKLJ8rw27LHmkj7/Je9
dHxz289YieNDtVlW7G2loddzC3eznMu88vz/XK+6Cn39+8N2STl16YsIW5i2qbuu9x8ht8NENqg9
xdjvEbc8pNLptqyl/I1buy30aN1ML2CHXlsm5/eArVDKqmdUJMmKTepOv07psIs0xBZyyLtrZ5Yk
ymht9BXUoO4b2Fat8JhZxNMVMGh5BAn3TdTtdMU2M12b1hL7W5+Vq3+FJf/Msq94D3vca9KX4mAD
Ukq73jre2tO1R7fJqX8mzJl9IeUx5v7x2HgQgVL8HYqkPuwS1JWjU/r3gZwgFE3ms2Xn9dNYau69
O6IgD4mp/0zJEFwjTlV8EQVXq8COjfoUrbI8e7daibdwDn4XorZP/hh0G32s/b3wqmYlibkG/YM9
lTQnlW43ycucdQ8RiBE5O/qrB9zhqKdhvBmUFECdn6atXWvWV42ljyFB+5MR5T1QaP/Zc/komzri
Ok1NY5fMHR3XQXb+2hT+QwyLd52q/qgH8Ipen/bpWiKnXteHg6f1kNIzfrFt3QWrzve8CyCY+c/E
xI5SSanRUed5OmVPGcE+0PWv1oipqSuDsL8mHv+fkGHDdv/d0u1R4XumRxdQMAHT1SPj358VTV+C
NC2AP94qobSUJGdzj35se7DpZRyTf9mgJkZrZu7CPE+vpuOiyLB4kCA63upzaOyWwzzT7werTe8B
X+obfzLy663sdRO5CRmBrNG2/sgtiXxNza+lcAcIMVGxKofSWxsdop2ha6Ozww3VUbaNHn3U6PT5
JfWc4nE2tdVIoOSz1fl0Q4jmC5EkOSSIH3pYcU9tH9WPTvO0HAiT4BwzjcHRm0NOHFbUHlvLszd9
UOKf9Wx7X4wWk7fQ6BhD5cna18EOMTZA+7BU4GUPo3RqZbmnD5WutYD7EllkTDIyQggWtetN95qu
M/q7MJQ7Bl9JCU3BpHP2wvVB7oSvwOhK02c0vnOKiLOjOx0Z2xKVPjzVZU3RWN893fow5sTYD2py
J0p3Ryd+euq5IQqTa8QQA5OVjgk4yw0kMqGZfUTD/FaZIVhzuMOoKevzsglcnuPLnkYczIZZL0Mo
WvgWjTeey57Gio4+Nw2oApPDXd5Oh0ULMLMouCPrzQYYKmFLWcHvoBDFtahILeiAVB+mTMuvTky+
iyNiwQIZmVLvDujbjewyay0Jo9pUd2tEHCFSFEDCUP75RdRx1Z8N46MzEoZWhGPelVWnU1r1MhVg
NHLGMoCcCQpJH5ejvxv6HDXNNbMqHzzSWHEvo9syBYLG1rJebCU8ygbCvZwgfiKWynwyhHa0M818
bwxaADZSmraloii6dG/YtU/T3/AfiirJHzzzODlW8iCNmflGn4zVKkN35qdB9mhms3hmxL9blLq0
KSk+ZjLQDQbR5h3oF3I4XKtaN1KMay12uQzBVm41wXNfJYIjbAIizlC9FPqDxtUBacztiQXRm10z
MP4SIJU0gmQWHWChsTjE97IuCuucVFZxJbAHzs341dmoFm4XluflVCgkCtwbRfWtVX1Apiu3o0r1
/JbXMutVmOdC8196DXWskxC22xbeR+ib1jp3Sf5BNCzuY8E8XtWChV97exfTLhzO7n5RnxAdqpgo
vblZDoM6FrfDMTY/8qSznzQPzYBbuq98Lc0eWSfrDlapHwMxWQSpLrrcwO5+uVmfvqIR7LcuKav0
UiyfmNnBvC/gLa+B9Jp0L11+I62+IQQq3JE71jw6FqGVGrzXidyCRb2zbFqzrneYP6LVXFdU3yN6
VjF76icXGRmtR18/LxtX7eVkJXIfgQq6or4N3kMyvU+RC/LMsqfi4rQaZES1Jq8w8I04hjKA+Nes
94K1bgvClNKs2uQy7k55X8LTLKbXqYN7Xkz1D6FBtinH4FdTNC9MOb33IOuvU6kNF+nWuUJPY710
I7BnYAD46XGv052pud4asphRJhjWa2G3nyUzmuoHjXE3C0cCO8c/Xo1E7fnqHLloLoUi8Zt6YA27
cHSry983a0wPdr7gOfSP9/99g+2UP25tzxHpdO4qg5tfPbR56j42vvdWqqYsfolxMxeRu+9BCKza
0vWPpm/vlj6qlWBm4THFkty0+yMFoMrkqLSzMVQAFIdJrlh+TPfBkAWXLER93tkxjYW42Buz4SBl
Z5xZts0HyDvkEG5MZEabffEe7y4P8miDXaXfLTefeJQ/pxKF7hRiHpjR2uk/umBOfwYRijS4Es3z
lDYItEbVzW6Sz7x5ZygwfaMyAX4Yltke5N/R7mX3Z6Cg6ySO6BXtuEUrlbCu6INs3EvL+HLr3jz8
fUBVCWIlPYc3Mmqs1tIyOdRV0+wTvRJXxCxEanUFzyYTmpyZVuV9UmePjm8S0lLmmLeY0U1n1ER3
QV7ZF55Hd/R9kO5XoBtSB+JjbTKrzBJ+RpZ9JVYbSqOTMICmjl4qatuttMvNhlOT9iWt9+UvwMM3
2Cr83DjkhvOeGenm9oV604AMnYyOgkkI+ZeqaDA0anbYUs6OEbc8kt9Ozd7F00eQeRH0Bcs4p0LY
bxmUxAzu8HNh+U+hbhJ2KlhZLHsFrbHHid6nRt7MsU5n1K6EL0wnvUcHezvO8yLBiCDr29/+eyzt
4SOoy2l1k7JFqhWAPJ+MMOXL6nv/DFRAgKWn+tKbbDiaJF6HGWxsgKHTM9dO/cu3Ie4mE5jL2+Nq
CB2i+oa4hCHGojtS6pZ0QGpHlf44hbnTbOdc29fFPN5RFujPrQzG7ej55UlDVnjR0B6Ahiu/eVUW
P4Z2dOkdq3yCDDY+ZbN5iiNneNWKzmq2AxEw3CPpS1W++e7yXZ4TuKV3hlNZ7+1kUsG69enWgCsM
yz/Iof5R61Z0tkI6InTIvE0+W/5LmJFHFxRknhs9DlGSWes14eDKxz9MHxUr/xmaHKlruXwZsvw9
NjJStAfYDYnefLfMvSm03ylX6/OENX/vRG23a/3ilfTi+L6qVINVpvmBxWFxL/QY+HVrxR8teN3J
KQa8Jtr04MfR7+X0VAhtO4P12prqXWJ2D52ihQ1z/hJZKAKiEexH33k7EtL7j8hn3jyVRneMGhk9
RnPym1r+DtQNNyrmWA+djOsHcwTFTp+DwXZcj3ho04DRFo6x2zeSEQuQNx4UvoRg0FtzwSPOaJtJ
TDe57sBQ1xOalE4rn5O5f7FkN7472G9b2lyLhB5tKhUOiGJ9ubNbGsx+0keIpx7ycO1OjnjNO3ek
0cbITkYmlhYHSIGhfpTWVBiEMfTkKAxiM4f+75wK8+r4MaCwCB9LDC3mwctiWHXxTKCF27tHbEPc
i4SVXOrJKN9GPuUxtlc3b5Q5wnzImra/IrAkEaEcgj05k+4DzkEC4mogJXEJd7F34YHAXf2oWCzt
Hb3qthjDtX0oohS+eDftSpkHaP7Qiy2H2AZ4zqhDj8jMeJbbRkTOlsBm8504O1KFcku7dNaM2Fr6
pJqbX/o0eY8yMWiXkegARZ17X55aV6ea9ZM00zpf9ygEjrffjx5wHwjcbnyN8YMvKyhG1tNOq4N5
awZMy9wkzM9SCa9J99PwR8ZivyiWl3PNvs+C8mk5UaYl2QnxSDTD7PgXrQBzuXQ/uB8VV4A3aPBb
JO5x0RHIlgf6uUWCfUxaj97xstpOK/kU4+BajrS+IypU1aQO+WJLPe/oOrBou9LWNPDt5zoekiMI
ge1UlwDAUfk96CGdfVeh523P8M5QByAcZ60LNtXJvnMXpjGPNmCOR+1B1lMOxC7wXwxEK9iMhuJc
NFzaM3DPMkfzBlXSuSx7Udr82UsE4UM1ETBInZjtS226CahAQX6GvamdwtHchyMLt4SIgecRRRwq
3tmnJ8a5cESaffPp6705oGBy+JvCjjlrOJT1Ixs6cTJBlAc09G5sRrl2kgoynIHEBTGDBnR0O1uy
PCQufUI8Ag+Naqw6qolq+e64ibAf86hXBWac1zBFutjYlGGgvYGiWI04IslNqpqnrtAP/Au1N0ef
+jOzK6Lp2hjdcyN4uiKOXXH3z65TNaUnr4DwWA7e8GlGyYaUtfzrP95BcxFEi3cX6X3+Lc5w19N9
+NH2hOpEscDmozZtYKNbUS84tn03gBv8ZmUZQclOKY5dJ4dHBqTEpJfdmVhuKjarRMgcM+mlZk8D
FSp+E+O2kx1e2qhGw67x02Pi4uyWq2y53vjfKDchVPQhcZJ9XAH4HvRRPkzxBO6WhN4PpEkPXZXg
R7fGZ4Fhnb9HihfZddNGzHNxabgJHjscMbsheMu0+0oZG/pWXqOK7NmxCi5VHpFMr6UviHi5axJr
FgPnNo3cPQHKqPh32qRE+pmGuZK4SaP3POAFRsbfr2pRUyNoR7fHaOPjVAZ0yy8604a33HXpqfBV
39FKMjaEW7absLbNa0GQyiZWe6E6t+wt50htIH+YaN4pp0P/V/zmz316WM4thU1UDXxzxBMSb0nu
nFZN/dWnswVwozG3ttbqr11cf6T46X52MrtCkAS8ZbfGyV8atLSskpTVEN71bN2YdnIcLU9RIuY3
6upi206ufkSQKx4wH3cr7k7uV/HSdmiNcy+YaakzB2vzucX36CoZDWLuMHmPMj94dQWPCybdmCPK
cEtTOdgH0FRWbaS75OKo1Dzl1DmLh3Zk1uKF5XAO1MZNCl5LmDytmDh6WzeN8dDL4Il1r/dY5/59
5RL4rSUzdxzMmiu3GgmbHzrxieD3KTV85ylk4nCxBm7osg/FJzocFnn4S/Bqjc1dkMIT0wg9fbss
21qI8mpm4oVg3/C9GTrrOGUT+eyZ6+wG38r3XhbtEhadv0WgbRuIpdB9tW2mzqiXUo8su9afFXCF
Z2bkUCBUwSCulQrsKYUX/ciL8THXns3BxaSO9OCp86dT6jTJR0n+LCY+ks2SQos/5m7OmZx44dm3
hurY6rD46wjh4MzE78UXBF1FeWmeNNJezwZUwY2uoUqJ47OnCfMR0e/rPIbPLLrEtlVG9oaaE5U2
e383decVh6y3LlacA69RJnmCdvM323BBCIXar8YKUP9H9XcEWM0qkQ+E2KQbo8zjM8V7eUHqByff
EuIqS3lkSOjudW2kIztIpecJoj2+ZuyHfaR9SwiwK6VIfvZ+O5LLOxRPCY6dvUuht5tzt7/XJIum
IvA+tDIHpK3cy7bjOKCI5xd/chnDKPPTsjFbzV3NElQqk735XtMjXFz/sJYu/lJvJCTdAnmynpru
KZ+N4CEXjjhhe6bpkqXVZ5R5gou1Ku6HgYqNykbbaJPlPLasjKzYrj4btTJCPuDu+V3bz3He72fw
dnGaNm8isK1D0na0oFSNW6FD+XteJNkvuOgvgHPxPM1DyR2bQTxhbvIiy+pXMdpyl4ML3nWG+yHV
mHjZeGTL2qVfvdPeWhtEF7wXeS4PgtpjwyyKzCzaKFvNy8XZbzPlnTT7X62fkzjvilOoWW8Mp/+o
BBapwCi/uNl2D7VRWjfxAKRQYlBMCAxO13aHRVrSBKlFREtALvmoPIrM1+tynJ4WDW9iM45cXmQM
3a3DkBgMi8hzweIZzQo0XL5g1amTboJfw9m3CdYOHkHpZcyHba+OXBJKgFTPb4sb3VF2MG1sokvq
bpYziyN9Oe3o+ZdIQZPf2CMLbIYJNQlfYr6OkZluSw0hVROQANLaSbXpFCLkZlCYujvWi8YNC4Of
9F8BMfDrypNQPp1nCHPOz6kA/+tamf9EIWbusBJAM1h+AVRMxsamEbnS9IZoYUfbkcoOZN2vYPF4
/S7IqNOCpbXp4shk9TZvc9U6oFx/cDJP24+aKPf2KPJDn3fDw0CgFtOuCX+97sPkTegSq41PcbO1
XLNbzWn351ztSEBBS807T9rPKKreJuU24mKdMTuwYF4OW/ApeBGmbTFG2nmUPZ6+ppv3UuuC9sAq
lf9qCOXPz/0fY2Hedvp/7KiXIohvWmY73/77+8AUBZ+irdfkyN/TCUJXXBOC1Mju3aq6Gg532pyJ
KfTPTReAYXLy4kN0qNQjflTWGCNAbSHh20lSHnPd6j+ybJ+pX53wU2+f59uAqnGNjr18T3LyZdsG
w3bbSfk+pPmn1Hybnpleb9ralbvBejPy1HyPoaOcrT6175bDhLIOKrlOae0D4EjD/uQwK1QHrG/U
xs92QxGm42PIxfkESXmMBjzUjNTxpTRMsNSmM9BrBJDp76plOjCjKigirpU2dim3mPM+94w88NQh
YZTWvveQgFmNd82VR6Loe2OrG+GVwgsVNiu+U6A14X07x7Cyu8F60uKeJIEaYL9bBG9VOKIkGvPm
cZQDC2FdoRJSBGh+D/tCiujH2FvtGmFHcfa7qjy0qUfHTk8dumEUZ60ptggshvNUlTh8yNCO1TKu
dr3fZtp6W29Ii7XQg+w0T5AT274jkdAu9WMxRaTyIF86jMrwQbeQ8a4N5I3i/T/2ojYEbqdeTZY9
Wp5rKRDl8WOD/MLlaIEaOsTGrNKJOWROv2+n4ptT+fI7/4ldpLo9jWOBWExdnm3Ovugyc1VEMAEW
7/xQE1VL2elfFu+8OZKERiP7pejAtqHXtm1aaTNiyiMWpy0az6dBE8E6lMMlmVhXYssEDgMlOThN
Xqad2oiJk8NgNlLmkNQKdzqc0XOijkwibZGJ+clmTuvyALUPZksT8oX8PU5s+NsWJI+dmJ/bPq6u
y3cUCV3ubkvbBjQFUS/H0LGHX2oHc8y47AxAoc8VMOo7QymM6rzgmaX2ls08+7QD8Got51MmFcwS
msvyGEsD29lktumRBqG3T6QyZZvA0bN1rxFkbCZN9yvAw8kdqfnKkzhcoZdyH8GEaCTH8GAwZR08
DAUovCnVw93QC32bIQybdd38hvn8N9P1PztxYXIl1pgiy3wdlcx1luavU/wayAF+A4E/n1vSh1fL
ab8JzLu6cH+OHoHU1tRZ920e0PdedqH5hL6+lUFFGZohyatR+Z6tqoUWFZEqtSZBMdwUUcOyPoAb
tihSsn8eBlPWP05dsFnafthQ51MxEzwcCxB8ueKhtt1cHzQGsYt8V2hh87wcKbVkWkDZvQmUht4o
ngPGjqu5EOMVwWB1kHT3NxYRwJoihPlqs+yBjOOqwXc/HG4iHM/vf7du9zh7Xnw2kpzLwUCuHAI5
mvOv2IG8Z6VxeHWL8XTTA8dgv1ZD3zQ8bc0CrbwSZGkIY+5qOxAHrMATIZC+RzAkscwMxemNKhmD
AfutzyXcC/hv2CT4F2URkeB0dFcGwrTbP3B5wS8f7QqbehuOjL7UBgs64e8h+YAANzKdhBLnxPBx
6qAIYiIMtf7e1Q13Z6WWOP3dzOieKwbp1kC7ffZWacDPheUWSrt/bgQZVfvAz+4Va2KF2KffLOPs
ZZK9zK+NtnstkPNsbh8ZQgJwkoVmb+jBM8BVGrfF5OKbvVzd/KNZbT4XRWpv8rpxuNTT+qUwu+dO
+ScVhoABizDvA8Nv7jWHhMe4b5UAt0I0Zac/HK1LnuAbeoSKEd7Ye4yimN0Na109IS2ZnFDuIPpS
R5F6hrZm6B5BCz+KGMjXFPlFCfoynGljJ87Jdi17IxKyOGly+81WftwuHMQJCN/V3T7x+3RTV3q0
0dXgYTlH8g7TMr3jWbuco8fQarV1aMe0P3UGcWyN2ix7yzkEZ5yLPXrPYb6v3PaBVCvruMwsRjWp
mP2IKwWG3H4ZXPAJUi1aBsG3Mx8mVU23Xv7LwpMEf4zTbqnRMSHIO2sOplsF/7duX2p5dLXpKR+b
kxE4B5M25uX2kDHsZEdmTBdFxZcug58Y7VzuaOL9dhtr59b5YaL0xB3tf3UDuSdmF5svdB+mTZvO
2R5Zx8GfAeWvOwc5hF5sIA/UL6RYEa/pz/4uNBybBAbzY/mlMPL9bsFBUsAfnWgKVU2hQljFk6T/
UevJvqYx9hDFg7VLhFWAYSJ1innPa9BJJvh+gNwdSeiz8AnCC4wu/cbiYYslGE4zv8Q2D727xq5G
8vzo1vlBYm40aQJB/l/CzmvJbSTruk+ECJiEu6Uni2T5KpVuECoZeO/x9N/KpKbV3f8fMxeDAUhJ
zWIBac7Ze23+hD4vPwpid574mnxSEeb+ZGJEebVmNKERKlCnas0N3p/A2BXEqq3icHyuYAkecqEX
XxCVrwhPW76WuiclteGx10djB2jCf7LcGAJ/Yo/3v4vatKlXbEAO6lNFqYzemrr5DCfYXaviOPlK
W630q2MM9ypJmkPXRO1HHc461OQyOzk1ZXIiC/ohWKdTrX3iSPw5tFn0NiP63LYN6pge8ANV9C4+
qr05DPGA/TdJeFk2ezhSYnwJIjWajdD1el/XQQ0qAzseedvNXZ3X1Q6hTrGGkYT+XDNrXL82G9d0
Ht61bINufqfkOUqo4/HsIp+13zQtmLYTi7sXptZvreZ3j1mvf1FC69bOPskCAoKHXHadVtQ/qtz/
VsrFUEKoVD+H0zsUipVCq6E1mY5L5VokO2XOwWKJe1uhIxzRzzaaTNsMCJkcw2gvkmbcDygWV4jA
rNe67ohDsMdH9Z9VCn2YgzwYhp7uazE2L3HvXAdhYsIkGjHSMpCBszt9qUpjz24VtUu2xCg6u5Tl
EjUdggfTi7qca0Ll+zpu1swQ+O0DHZjNZOpr4qeqj8gkKbALLXMz5gm5Ha5WXJ3s/HsRHqXNxTZK
/77GWnlfxGW9t4oAx7kYsQ5apEK28MG5i+Azr2t8EFu3pWhQLNYOKZb9zFTbPloEuyxuYT/jHwhP
t395EvqwKUP/axJ75jd50vbd7QQ1dfIFVtXJSVH7S9/s0uf5k7xSYI+kIY+5jKKHgKl71dZteBO2
qOWseq3ph2qX4GFSv2jgKwGcq2jtzVqwv+0RKIm7yNRfHDwTV0OOp2oTEhhtc0inol5NeFXvM5yv
/U/hE1olhhlraUn0Eq40zV85RvEYLmF5jGPfvdBaoQjILv12ZpQi3SaeR9aqFCA3oWH9tuvb/a6W
jqvF0PBQI0XbuNIlpl4bU/z1JPmY4Jzm+IG6y1NuDQ7xW5K+5FbLvMNcvtYxv2zTVPT3ox+luw6M
0O2skWdpQDiq0w3ibWqma07H+pWhrT/M1ZzskyJlE6q2V/QLvoHOANHeV++OXbkX4glh6EicZD7N
2p5KS701hZmegpkoVt0uvCv9jZXCRppxIh7UWbJoT1Gx0B+SOElrgXfiTrlZf+pzTfWEHgV70ifV
5E9EdYcHDv6zplnUU+k9a3jtHuyy0y6NgeLFMRY81jp97YwFyN6FFP/UZcS0l/DKnogv3/C/8Tsx
WdRqGgMCPCs9UsP6iYDCAO1qxuTB3+/vFHgwoJe08zuEmliSWL293zzZVlIKjKv/qTowUrubee7K
tQ8QbMFUmEQFJS9DG1h1kOCOMIBukSxGJinp31GWFA/qrMz74mHyukMyJstKCRJoa8y4G0S2vrG/
hj41LmrMyehZdD5UT+ACR1UkULWBzo3RKNjGEa3fsm/7jOWUvGeEEDbh7tp3V5q6PQjKjd38YHmP
rlBPAClpoMhDybW1DJpDnjO4B2qW9vNsW8Hq9oNSSqG5Uix7oFTemXAhlFplTwKgi2ebvVfZEYPS
7dUw0pj65nZn3FxajbCalUWz5LbZDHKr2nmwvKhGM7YC/YC3YlBdVl73UaOLE0h4WOhwsADgHX4/
5rAASO0t64vnY6spZBUwJSDU92LkO06R7NmSHpo2XtYggEG1tIVWgKmp3/2UGHgniEDRy1ZyS1js
zo7hzv8pmbSuEZ6HkrjHjlVzk7Xe7lZsAkh0nZvIPircD4iO5jhpJWwG80tNse+BCI75KcTqUCL5
uzDyEkGrdC08Wiuiz1FRSoGL01kBdCUm2jApSEPMSiJXpWXGtOkVoWYyqBdLEDruo3t1NgI+OZq6
cFeFX/8aFFRoTs0Lu6NfNEvj8+37ausXik7DIaHn8jgH8CHo2tk/tl7b/bp9b3r5sUjUocgHtgP6
SBmDkoxPatLWEX5+UDQadiPEarikFatLLY1xBUuSpY6lYsJ+slG/WptFLlllhA1g5ZNnUpczLrO3
vrlVWl9bw1T6ldZ6BSuxaM4je/8bOoNR592foCelULs3aR5jLBW6e1LYkzIl1A1g4jaqO/N66xg6
hdhCvdPPkTTkp0aNK38g7CupPpPAfioCa3gvUna/Wlj2HxQ5ZM2TUl6vPNadXfunG0kwiMfmhGZk
XymsBbHz/yGkBOY6aWu0sJgRzuoMo3QLUo/XFvlaGM7/eTf1g/Wt42IsDmLQHhyInxo7tPu0SsHS
YWwU1aG3TPM60rLcZlXtMk+JEHWnBprUml5EgQ7e9F86XJfPGUP9utNonvaI2C0CXtds3Ol7ROF0
NtRN1ItyIF3WYd8gA7k8fQ72EYZz4FeFuNoljmdqlsgfHcQlddYypCj2zKlIovYcz1Zzrv46KwdT
P/bBuC+qJ2VHBFE8vYTGUyv1T+3UqQv1jjeM5spZgNFrRZHvcZGZzNAQI2JZBojKcESqKFs0thjT
RyfTin0019OWfErs4AP4AdyK1j5BmP0W68QtRa5PO1W+2wHaW1WEGIDUL/q3RHTXKYu8h6BrbKSE
kFFsOv5rQgqbi5Z5mGeC9JceEvvAHcvdpkUG5hKTvd4wLFt9zP23qu5fimx2zjpzOdGBkt2PGI8T
GBWEJbOHgj3i0yTs0LGyxHoaTcq0blffq6t21Ed4r97enPLPP0ISLaBxETfRZyaLTFWVokDRzYqK
ZfwO4r19D1NfbBzDjq9E7zanIRuhTDVEoCZDiygdLG6GteATUMS6mcbgZ5T6+wmF/yKlfznOFzC4
eX22rCHbYUr8QexcubXCBnqhrEOS1YVnzKqtbZUsxlFU5BjLvznJw2y23276lXgmNdBULCwN1tMm
dFj+aYsFg0UePOlImOskWzlTQCRmE5sPpm3sKEPRkPPy5d4ZI3HVaueV9cJ8UvwXbJRWMxBqL8fL
OK+dDTwlfW3lAUbinO8WI7B4zmSDmRDlbUZC57pPhcwUI3vMH9kkhLWVvwQ9BBiXtuGqg8r0krab
WZvSBycA0YPnotulTSpN0gbyH5G7IRxhhgszqMbbDX+7sY1tChD4OjPIrxKly/ZSYtyx6U6XzkW7
GptJ/Cr6BdwR4qYfKCRAX4fheZQ5K4CDAKmnOQ0aOd+0qfZQx93w6HcI8ZsuKuV0UUH5JwtCiZbr
2b3P8yZ9Ua9n8nW8w8OxCA13m/lkw88WDA7b6MSLVZXPLRi1zxInFBlw7l1nkPIoV81kBtBDLY1b
XzQvtOdJbapvm6CSB+dsGFZ/1xbFm0df4+7PIRu6v1+qN+bSSld2jk6yCGCOdHGaf28JiIlQEs/V
giryVnV3RkiXABCo9SEbPMyFH69j1JHMjCWFUJNbWkoNbsP8BOp8RCyqBlc1zI7Prr0MTIW4Qi3R
kjwv6anq2ZfSyQOVpmIVmcA1gWpIFjY8GKPAa2Y65nBRg8efS/UuOtXf75pzkUGviejvYkmCix++
90GVX5tK4EwLhvA9DiDLDRV+YPXuAFlsq4EIVuwXreyNQ1f3SmxL5KRrwVYi3J1Ht7PPdmm390ZV
/losBDN9ookdBexkreodf8ocNpPFymrN8eDVMPIoAgEQM3P9sTfkphwViboauVKWYnVFOe/g07gw
kv7sY6++8nmiY93k5SoBa3Bn+kN2gzwLm/pqqE3P6nVabdmmKnX3zrSJjdXDon5k93+vLFZxO80n
vMT6WlmskpYmf+K2G9E5aJ0KU//NU5n5wIsVdFeeIHobYd9vBiMI95nvr1xZ5kbp26JfYiSBadg8
eMKA+JMJbeU1WuN023EGfqhWU6kF27mu4U3XCHOwi/dMIFXxjEx/gF0T2quwBjOWz31xLCmm8pgH
L3E1B2fGt+jZSLCPCqt4EkAzTh4K8ZM6A3UEGmS+R4hCo1mKabSsFOTsBP7VcBP3vquA4Wb8YC/C
qUms5DGcOu8DF1TyUJm5h4oqxCReFnew6Dsy0NzmbBk58eeJV77H9eTt4pJFm+pyaCVpkmE+0MU0
C+NQJHG79zCxXlLkBiuD1vRK7dWQHmMMdmpa3IKZRa1mei/ujgqErvjnjqx6q0t1AJO4ct9SauO2
fUn/ekrssc12zcxCg33zt5LYR9bslTj5JROL1k2AjtTMFKRedi08u74jkx6cDmG6U87iGHbdBeb3
ybHF91xOJVZL6EYTg/DBbP6lJXT7Oxv9bzas9/3tVv+9hGkoGAZyX6PUtcKti4MGGW+V9vb3/+6G
+f84F3wBmgMLl2/ZbIHI0fu7yw2FlUbdjtpKWzzHmFr2f1rEcSunITd5UKV1QQLtTkhwfKA3FGHY
0Kq+geog/KuXAMZ7gZoSQhlpIpKjyMikvTa2ET6v8lclczeU2ky9ftOdTcm5oXlzqhTVAQrvXTux
kBsoxl9HIIwAqV/Khrsrd7PppHjN9FC9beUyOPcYCF8IiZ5PduKzL7Ti4aXr6gdieE+L7YyX2lym
E9usvdpheIXl0XYtomVE7AnmbUJ1uFZzQCtoG1QDQKW+NQ6Jz+DeKO+IVU6vxdzt3NZr9/408RQh
9iW3aRiDXR2QeDoELBlruwRWbVNPchpYzm44jPv//hsT+r/NJr7Oa8JwyQnEpIhv65+/Mr0pUwd2
QYO9dLH26A0xRwSJuCOaaIFUUOMXKogKSkIAkGFNQPS0+MZREWBAdoXHBh4iaXGnujUea1k4Igsm
u6ZV/6muhkKkV80bP4skeEHhWH60+nEZYsZqTtK6mb+XvfuOPbF6CFFt3MWs6mjyQ35EIB7vnKRZ
RZnpPdtIfU5LPX3TMPNgfQv1Ux2Bhmwm6tuauUMA5cEgSyfIW828dYfkaYYXfNat8WbBBS3FVhV8
0kH3jOoeUgLCc/QxLUbeoxK9dR0OJeDP9TqoLFdm11DgWAIpGCgfjWQsCNLT4rXphDqwrKR4Iaoq
XQ8maR6DBhy5GaqB1Sqq5RQ7xMX23W6F4Kq95h3IH6NcWOh+CyyA0bRhcAckOGxg4TxJ1RGNU3Q/
in/A3Pbd8vLqGb00JGZMnM8wNM1d0/TxXeX5yYGwC+M82IEDyMd8vgUSz5Z1WYRYe4xfl0Dpj0VR
wlYaaYSpaa1xE/g+UYRmcaEdNE7BOTGd5kxXRRZKW9A1AvRUbNj5g1J35VPJsldMKTWlKIZGByi6
7KPywvqBYcz35y+5Tej2gvPmktlhQyc0NXcE1WqPRefvXEufjiZi4m08uE7Dxp3mSj/0NFwcK7gb
HVIjC/ktEKiaXwpz1Pe3M10KBwsTvbqflMTi1X6zz4UPZ69L50uTe1992I0XfcmwGzroYC+3a78r
7nJILeoldTBvfwR9Q9UIGKt0Mcmd3U9wrE9JPv+SDa07mNz6owPfW/1airK3d6UD1S8cx2gTRpYE
MLJLmTz781bpyWOfLXSLp62foBmUUCmyXmg/gyp5i7xafCzEHwDWDKOjQ/Pishjdm4vE9wdYhx2C
J2zgZrmqemeKV+0YbbE6Dz8Dk0nfA7GIcApjANbI90aTMWA6hf609r7OaRLf2Ukb02/hzIR82saB
e1gkv90aZ0juUnPjlW6IGUJy7urKH/Zm5nwQG7AconSuLGJIbLKmFVCnsBHBDKIO11M55Vv6WzGM
L4M05nHp4LgwOB7wk40btRJVl2Jwhs1QLCGgKfEhaj96LntvXo3W7B91PR+3AhHtdiqx3sd9clEV
M3Uwi8DYVqTx0P7OX5MwQdjYnapmyj7BYpO6l9yx146eq7lD8Ob3UALVUGm2+lc3c6yN4vXrOGhX
VZF/YMbs6G4QHzI3ndgYQ3/obatB2xV/Vy3T1qXk6vjLVSfH/KEN0/U8aT5jjA2RbA5Z6FZonwa3
fg2cABt2sngncIL1AZ2TwYNKR4ZG12XS82o/jeaC3ArUvdaE7Uk5kPK2P5ZBmDyPDUsu02+iHgZA
eUQWm6C0bWBestOVIYOgqA6VdDyoQ65FH03s+asxHR5YgKA67jrE/vIs7LEy9lrnQvPvnoRjjfeK
GhN4EBzAy2NzQk6f46bbU4v3T1E2WWdKsB48kDJ6qQBl8PtE3HYrt2np1JxbquFFNWefccOIR3nZ
vh9KVBPGkj4ZDtWCYEaiopbc3cjjry7HEZLLbW8ezoBi1faPigEN1myhm0ClbR22OJlGSo4HMVXZ
GQDxsfB9HFzyJqwKMuKuujw1XCf8DT4CMLhsVHfBKVm8GN1cX9S95dJqX/UiQ+KXF1vHqZh/ovCn
IkDpMLn2N6SSNrfyqyRtk5kZszE3bZ/hU02Dmm4ExooK994eGJa1ahfbvvPa8avw1m1TlD+qtA/X
+UTwQ5jl4pAw9tzWRxaB3B8sSsgTkAoNfi1Yx6SASh1QDVKX6enhAK4cVz1ptfdd0qX3tPgwe6iu
1Yw4VnKYIzlyVvTlTmFYf4R63x0jzftEfEcymDyoVX/vGxShLRM0WFABIA0Lf5+QsrPWBJEumkap
oQhRAv/3id7UySP+m1EZAgEmDpOkYFeYLs0h519rs8Ycrd5NAxZFVZVQJ5zvlBPZiCsHWmGFpNTp
QQkV2Qt54btcq+o79Q00ePs2twWllWXuZajazTh3aBEcVjdU8LMXUrJ1meVQJvr4oM5SI2IIDzJj
bYgwfm5yfmdmQ/R7EKHuJ4TUv6CFp4KmF+2zO9OL9FIvWLcR/IRdH9lsSWltnlNrxnDLQ1kKDKso
u7yNtZQWIsJleb85miuCs0Gb42RynJUXp/2VrDJxVfVSdeZp2RMu5HEvguGh84PNLIT+hEXexJQd
bDqv1Z+UD0BeUeTee4m9n7yRDZls9aBbwe00gGR0AzbXAjSURLbXmVlChEpXOdi4a6qxrU5wc5xv
OnqPeWyv5BQzPUbyrMRhiq8GzfKPtJnWCPr1rSrP8zWJnZx6zFwrYaBUP9QHG8DwXeSVaUTe6lYv
dOI22lNk9/a+X5Cw4UT+A6VWhOaRF6zYEsEqM4gq8HQ7Oah/RV2mqNJQKsXLW4ljZTdCHNA7t73D
1TohgWzMuVpFKVMDLKQSR7ZuXFUfgD55t2sxblMGQDK4WKa3a7yMPofd0aaxzH7ctqk5H/NJGG8T
kGG15LVlvJB89m5V3SlZBAL1KXrPwuKox3r0GSdU8uplzK5JXJOUlhjubrFG72HKiU5UPOZkDL60
7Ww/V5Rz1vShB+15YaM69DjLtC5M9wquW3fGsxVIdrljkZBW6fpBSybnoDVlBLJGg8IfWN5HVa71
ySWrrQp+JlnLpgA1PKxrAisFq05u+y+G6+WnYAzv1Ihj+bpUQ4xvRS6+ZCi47somptkaFN6BGO2E
tdMQHinUzV9K6HQO1EI2nNaD2vh3OX0LlzQ3pZUB4rqxTCveLFbVH/C8ku4gFsQOUqRalf6XGR7M
06Kn45kBRax1N5y/6qb2pWAb+dAb31TNIW5zcjAcFCSqDpG6Gb1OMmwYVxmJtzMiWPUP6qb+o3Ki
5H9Y0j3r/x06bA+cO8YpnyHEkO//DV6ia/NSWxrdfmMMeHrTLt90FAg3ee3ivCvC6K4r/KvVzOG5
g0ZLUwzEQRqFWF2C/NmWrzd/vQ6941W3kvjInl1ft4srnv0an5DlD/lJdWV1P5kOIjcglrTZMxar
by0na/gH3q5coJ4ybHjmmYf6AHhzBD645E/DwJxuz3PyMdLJXoUWcwKpcUiTuGrN9PfrmVtZj7Yg
DbuLi7dhMrzj2NmsweRl4Wv53gygaP4l263Zmh5oa1qSM2U90BSzWGNk1dXoK8zzHWbgAXonPbAh
PlRBOW9mPHob1e67Nfl4GqwrBiLNr/dgy9zPsTBkV2P54cE0/ecJMvPbKwYnrtW6q5n0Iyz4/KhF
2JVQorsGNLCerP779GB4/5weJHfF1Wkq2KTJe6ZlOf/KkdebuOnQt9OfhLd2yA2MQE4QspL1LPrC
k7Pq6VjehV31murtjNKFEoSOSn7jsE3YNL3GkFIT0tnJs2ox8YgXSMzVG5haZn9tJ/Pm5sEe2vwz
T/FAVC8KUxBOVb3HzhLsiRLULoVv9RtIH6BsUSrWcERXdRAGj/E8UiskneQpQCSKItJ/CmFnH5eA
tL3Izn+fqdcYuKxTIl8LEf6CHUDE6dTYe0qvtjcN+MN3MkDfR8wuXzW3Ph/7KUi/V4WdbniuWPex
jbsQRJBs+sUhjftfb+tDx9qDxc+qqSq4BYEH2Qwo6xXiSL3tqmV8yQyxUEiqm09gm/uoix80kc0f
vcvssvjim5OIYOU5lv+UoyyCjjjZh77st7hW2ydaZ/2myKN2py7VoTIIwUtgoStddOoY3lnJD2KQ
bRP3HMMkqm4G0dMc0acQ7meHxzS9pJD6t2Urqpcg+Wr5VXSnxZH5YCXfKXiPP2Nh/OyLNCdPy4FG
AxiTdiRTILvScDWy/D604PHXqiLHRoYcZn+o2N9hsAFL9YONj3vvCe+XGg+bljRKbq9VHI88WeUw
HGfTCE7FaA1HTaBALMzYWjE2UhYEBvDswIRUqjzgA4z+S+w/TI4YDo5HLRr5+0XRxVXDSJWPPY9Y
Svn6n0ZSWR2LxYVvN1R0AUI4JndGSxcKX9ZDWedEX5CuFQC3PLiYpLbqc+ogV6S5wiV/KlsOQVbT
ISLyy6Q/crS8Qt+oSy/01sFQF/umJ7lrqIkeYM9H1kHfk16uPlrit+O2k0bOpHPz62xH0zE7lbAQ
18qxTaN/UyEHfWnIu6P250XbcQycFdNAI+cCgGZSIW1Po7P+78+0kJyQv6FpkHMYpm56lk+x1hKG
+Fdpp1u80jDode7G3NAOeeClpzz3n4u5HakDOL88rcV0Ba84KOJPYyn0V4rO5K2M43xqW6YVwEGG
4R8mMHr3qhqatfWvZRlzSf4rHhvJFA8gbj96PvtwCcq0NAE1JHGuVoxs1iMee6dUMAgZzYdSzNOD
GTfmg0t04kOn4/6Q1gmEaaDSCsqmlowhVbSArCdcebKpHXQ9Ky1VunSRezva/e08863df/++VKnr
H9+X43nC0mFOCd3mI+j/nOaAYpGLWDXmXnfYQwmT4AoA4Z9p399O5Cv6SNz8WNfT9a/3qcG+T41D
11/VKLs+HWBPyIgdZTTBBu1uEqv1V102/uxknXYwslcTi/HrHE1vzQht98mYpxc1h6eOnNbtVvyP
Sh87+H/cDp5jU5P1dcM0XB1tlG6Lf/54FXhrUrfS6BA6tYla2AzvQfK8GnKV+9eVLVMJdAbZkxlP
WyZPKv9uJo61L+aXuXwYYsrjDczgi/qTdZ5Eq67FCjP4OU+fNpg/3HJ2LgXJ7ZHIqQ0aPvGPbO8A
hoorBcX8hU7ogQYlzkvKYL9ZGlaBoQgKVUPf2tGe1FlKTex2xm2CZyDTD+Ns711jenTSGE0whVGl
ttOLCnIKdKLEraqD74Ntdaviqx/OwDhkN6Z2qq+tUXRXtS6WV7bMAit4lDeaOy/bRg/9N6AToKDJ
45tG/y4TdgCGIaOIoO7KQDIsQIU/0o2uDuM45Bt6C0wPVkDX3EHae+1mYhGb2qAwLTNpC6TMiMZH
RhoRDjgM5ecdPHyacfLq4VcjPRyK500SoQ3jerRj2CB1TYeuNQhhLSNiBdShnRbzTXeJb++7u0YH
hCXYxO5cWevzRsIO1SFFWb0qPAC7irGeTZ5/qvFiC1n2SqowXHVp+j2ts3zfzhDUrb7tkKqarXnv
68hipjh7T+c6esWDhiCJQMsDCeXR1uzxG60Kyw5u+FAhQsjoGTGXlhiSA8VciaWLic4ahH4FKNO8
2ELfo/BNnttB8PNTN72mTtLiKqQVzFx6Jyp2zaBidxpzEGD0yj/ezgIyJGcyO0O3xRfdzzOCnLH+
MLFAkP+7vBLKVJwr3cYPNPB6k2pbMK/5jiRdRmgp0Va7VqsEo3rDtKA94yOAcRufo0w/BsvQf/WK
1FhHpCU/5NRdD+RfBgcezwemivI4d2mwK+Ysv2qj75MQOGJ5gbH5P9Zc8CDliPJnxPHQj+kIwgSd
ctNmvBESLva3hfXSuhp5jSlBun0cSzQvEc11Qf7PEPp36uBNHvDTP9foHDex232b0uxTMWY02S9C
VvcJQMG9v20xPZEe7ND5LMw5fKISo51tC1SSaAUbV7WH82rYcuWQbrq+t5kMvIFQkfpZedhrC99t
w1dGvnRwBnCE0VTO14YUz1tx8DCG8EpyojKVJjbUaxRH+T6ec1BCri1wY6XEJ/ihDs/BeRN0t29d
UGht/caUl2qnFDptD48lID6BZRqBedypuKxfS+q6TOOST8Iqkc+oG6352LBNhCDVfLO7ECdh4meP
ttNHB5s4UKeY3Y3y3ipuqzAp+oy2NezUa/WIOWvUBM3rAMT3NBpPixwU/rpSn0ZeOXpq3PZtf72n
2rcFS5YCSy6EFduEEmQE9+VMet+CAG1TIpJ6grwyriNPBFe0ueFlMUO61aomeBPjdL0P7FrpW0Vl
OoClupOKCugj8eZYxXDqTdfemEUGZkxqeWmvbjK7Gb7xN79Qqu9XpHWhX5RhF0UxZGfaw79KO/Ae
HXZXUzSn6z80/VwvTRBNQ7Ff0Dei0KRB64QR60QjcvHyJPaxdOBrKOSjC0v6P/U5v0eKQmvtNCcO
uGmVDG+WPFdKDNVTwQ3zDvuuhBu5oRFCs+y3MRk7F9Xsca0EmrtXgl5oxyNN7/oFdzeBWsCf7Lkt
7yILwzJNny+3MomWP7Z1Pp41T1xpACEqZe33QfKe8YAyttj2QBiPgNrjNzeLWHNl829OQRjP+l51
OrxF046EZh58OQyG1eftmWcK6thxdcN+Gtz51XAJ9Ow0bTclA8DjhiYPNAxnuGto/qKmA6jCkyB/
Rd6+XOkt5YxVSZAm2xH+v/CKX61DTmcOUei3Vcmf/WA/TC3aRdmagwVz+w/b5ACTGp0ONJcr5qs2
dJ6dokpAGrEqbvC8tY0xsoZ3x50bFb9QRlXSUI409/YPmGU/reY5mx7SSgOIzaKU+s50MOMh3uI0
avZRi8LNpUFIEThMNxjKEVkGffKoJTWwM34/OpSn/Y1kJpYTI1d4TTzI46uuDt60OqyPRSbS8xTj
UZIfEBInpAUxyXhKVNGLJYKjTpy5qSO5zOviQbWY1IHp7aUIoTuYUdkcB7Rkdzq2rR2WiviF+i/f
OukOjzcm4Th80GXNHymv1CcbrvdurEgeWYLS2UWVxiLYnvJ3+n8O8Vy2D77b/FBlcw3L286WejFb
ZWmjO43Ww4zGf5Q6yD/FPVXhq8zxKFuufdLeEbjd3bdyllEHzx7u2BYQrDE09R26aX2nd55xLXJk
lPiGykxqP34qrFZWGu7GcHNz79da8a5ZxN7bQUF+vETZqYOeLT/mvq7vmDqb9RQguHfEGPOFL+1Z
9Y1ZQMJAB120V5cuaX8HMvvgFSFpZjcsir1astRfb18RvuhXr9bzc5qN8dkpbRI27dJ6qd2iXNGY
8n57SMs+bF6bd4t+1Wu+oAjsx3BbhYSriZBpDRiPMVPCVuN/w3JMPQ5Gay9IBCbkrfLpqCYATDe2
GgUkq91NVZNsMU1XDF291KyAj0LCixV/jEBXJBj4WeLv1TwzLZStKWn2d1A0vXWXT9bWK5oIwJZn
nam9gisKL31X3d1+sHlGgiotPVlNypptFLcrikeAVBOqkX29T0MEEG0d0eiziGWFUcQaSx08edbl
hn66FT9xf6zV0ix5hhg1/xAwOdlxdAR9lcD1PgSLVMLYouZcJvYOjnmwdxE6rLIqgAaVpk66bmVA
GNukrVoDRi5BJPCrf2Ypt73NLXmM6QtfSz8SPOf9+DZ0wa/aG+PLzagz4CdQ3zP8RVwTi/sSzmGK
1GReT23S74pl7g5hXehfMhqVyoTuNN1PUufINkxLbvEmZHDPJEGVmfQZSu99Fkbi3sHzdOf2abXN
UtaGN8tqaB35uVwahvq7XtbNmy3uye9tCY6GnB1oxZvR1K8iHtt1IeA+pkX7Pvhw5Rm4J/BRLeDa
iOvt0OdUxhfdOegOXokBgcNrDMubdhzi8raxr40zEHzdfoxw3c+l9NCm8fw9TZfySODiXpWp3Qpo
9wJK4DjyEdueZge5OY5s1n+FAcLTIQ94wi0ik23+MQboVZYbv6GMEjyIDvw2VOkNebRV2fdbhTm+
QYma1L60lImP6kbV5N3aYzM8T/ljZ7b5JSpZGrVy2qmdOL+EPOaruQFRnmWWvQ4NQ9uq8rOfoloE
q/s+UsLYgXusNqkMACtccOzqgPz+U/RFC+EogYkA/AArDRUXdfCqVTUR8ZM15LmpZrxduNV9khVr
1byz2wpvT+wtWDblbTeQuLXqiTdGHDV/EZo5HMELig2FHlY6MdFbhGih8LBY6fhjUbzgfIqvXWw8
qwzlcuAhJ5ZgPvlMB8r5gF6gOudu7K6EG7LdDDxnl85ksiSWe2YBRgfTxuFYhsSVqzOa1FDbKwbY
oC2MTVaxr6G/YEMNpqNA1fZnkTbblHrWGxDEcZPl8M9SfPDUoGt/p75vJxmAEESEOKk5tapoext9
TbN/iB51IBXbP2c6/aDDbapaLDRg8KheVMaaIt6rQ+g3X/Qkay69Ph+U8c0zyJTunf5bldE0LOdp
3MdJHp9cHuErhvNlE6DPurYFLs+IGdqIgvEhlvRi0c/+zkEm/TsGCUr3Jvbn8UH1lTBQITOYeaJG
w3iIuokmdFFXNwZEkFt7/BzLxtWsYZ/ZuriarH3oYJoox1qn3rPJinZjRO6S3CMAaMvL00x2PXN8
bz2G0Q8/bOoXp/9Qm0h1ETdf7UX/Ae3IRD2BBHL0e+dMLW7vZLV5ua32FuMX9f0KWR/FYxUoW7OP
uY289UKfy6BbuVXLK7/T6ktkGd9ralbf6+VetdZoxNJTmGZ7fWu8GUZb3fkjDS7sAo/K6A6hY97R
6JuowvPM9sPkHm4j1ShWmot6b8zd9KIWEM547BDIvQGH7PF1bmC7kkUzZfVZcxrnyRb1uxqw5t5i
joq86jxYifuUd+Xtdb/wXD7z9MU0oD2r748y53o0neK1LCP7nnD1T5i9zBxu2T704fBVbxPnzdON
/yPsPJYbR7Yt+kWIgDdTek+J8pogysJ7j69/K5N1b3VXx+s7YQAkqySRMHnO2XvtYO0zUjrXapcc
omE/jsR9Ob7j3GpypYFqpeM3xLwLhQvCsx3ZwMetaLiyFCyWVja5n9iuFjj81oObFc9MP9QHo0he
a8GaYULMAss2X3xWcZsaeNN9thx5zKRbsZsrcc/vrUQ72cuqKU+UVr+VEwNkfUzPMjwkJ4mIFW1n
buRu5MXd0m8nVImpsgNPADlHjbStyXx1O6aB8dqh0h575lzqSDUu21vUTS65BWO9sioROV07/rKe
Wn/fCY8qbCk6I1XQrEYyno9K0HKdafVWvMK+OSnnIOuwNbjDkStMsJDHtjz8A53ZwlQO1kGGgulG
Oh4N8Rb5ahmk3QNX0bWS1S9Yb+ipASd7Kce3ZsxxUbVaepkKMl7TMIQnZFk/OjQdWzsjr1SKpxw3
+ADn6BHd4dmPqJufpHaCe9Cf7zIn1T/Hc1SfRoJzgChaznX+7xZyj1/P/d4KwpC7cw6bTb6v8JPy
bIR8KYaRb51ybA49+MjLrFH3lFlVvVla/9ZFGV46oSdyq7Y7KHZD7k/b5O93M0eulI+gPUg7zYo3
1eVgJE1A34/TN57tMM6QI1Rb01swOPbuTkUBBAyBnfnBRjplopQ1TpOTeSh35VWdyZG2UMuXmITe
o5uU9dM4Zc/yjKj8Nlr5PpJxr0SUQHY52UdCmxpYXY79shSnPB5GHGYzSyeGAjGN7MexJ0BRbsnn
QvHcLJ6TW7EbbAIssAuFbIc3C4X+KhgZQMrdVq9I402MlT0G9UoCEyRDAZl+tIF1ArA6wWUM3Ofg
S+EgVqqVO8HkRaSCI0loaLqUq9P9Gj3h2vedsH/KMrt/MqrxswZ8egrDrn9Szc5GuWjbS/niZGDs
xjSPgWRgdRWEpE/b87uR+P3X0pwA/BSYUtqm745912vruvDMZVpq2hYsXoPUX20esrRKtz5YWQ7k
iQCDPAGN4I/ptXcSnJ6u3jyrnlZz2/ZgauvRo+EM+rEcYmPVAyH9qqTvQGCiDzu/DoIrTTN12gSz
zp+Y4BVgYugd7VR9Vc1+PSjhdPhtm9PDXluNYlI2WzWUdXUW5Xq9jKPEeFQs/WctCEYTnNENl/Nq
oZN6cZp7skkj0/5SFaieRC+c3N900VWqCdnXp0yJG3LLq3a4A/bkJb+zyiuMTFpJjMjvdWtZgv+8
f+LodBCGONGny83u8JuVNjAyW83wreW6IsRnvy6cWUCqRdhaLPZjeBxkOHCPkpNyPZr4+ZbLpGrg
lEEPvDPJaDzIMIggCABtxkUNdBpmSWC5zgu24kVadcHK0Eby0twpfBt6cyHhSRaF0W7G3IrUTw2W
dzKeYdn9vlaaB2nCiIUTo55heinmiJjgS6wD0qeVUSH2C4JdKHblc6lZZzhS9RwAZUwqlNm04vJi
E80pdGdzXthLfkyyitMUKYBoL7W0l4bS6V9B6F45q25SsIOVt9zi6h82VuLG6zFBO2whg7dGwik9
NC2bITehWJEE+cI0niAvvp27NLBFy1vEynPBEvcVs3q3ISO2Ofizq1xZmXN7UjiAqzOLspJbJjEZ
blKtpc1iNhUPz1ScnvXJba4lEneshZaxSgKLtdisYBFUCW3kzIxu3LpenKGsPuh6aGtE1wZ3qwTy
hFjydSH+ztCrn0u7VVZIX1SMn5DFRX9pmJ3iKvZaSw8YqHjq2pqgcc11G3zxo+Yxdgf9ZxfhMeps
GzN7Yq4UffK/A+b/aFO9++Aj9IF32cUD3qL7tQDYkUuv3SCz0ddHi1tF/7UnkGmDR5MaTID5gV8D
vnCq8JTosfOiZCVcxyDCS6/pG62n2svqXnmsSVIkTBLdnYJ266SQDgysJCzWLjmHWwqfU19G06dj
2uYqTRr9EBmjduA4S8F2cMsuijYHI+yyUDH67o3Qlcanb5AMDgAowmxPqB3osghITmVaZ61gAVIT
DLVRInLBm9Cm/qpok6XjYJyabITx3ggD9j6wWv3H3zfC0Dn5A3kDCCKpJrWsFYpPZYEmPDqkVgTp
xrSOMnrMbzE5lHnOFK9C/GiwGvQjG9WHzt9HXlvzjl5yx9Ii/ZZ5rKRDhYsappV1zA2H/NauOweD
2hGJy1YonpNb8jl8fPNKRUq66noPQDHh3R/25BwcYYlF7V8pPn9i2T50DPpvSVoQp6v1Z+y92ULe
bjRDvaBugBZkuPNDZr3ZcdGTTRFYT241kKA2F8Nnb9hX10vxMVXVAu9axyUqTZ5oOfgrlwy9vZfW
2aaPfSI7xUJ/SAr3QueUFoK1GTsu7BM2lGNdg8+UOCCdEQWXhDrAgg5N3QAXJ1sOfOPeGrGV+zzY
8FJ9PWKSamj2MnWbmUbm8JfKqClIurPNsl8a5A1VZdd8M1tzMYlUbaszP9rO9l7D0vnRWRohYPk4
reRAUMsJc680unVpen931OdfR7sbX72ZNBTOm+5sYqYzpQscgSOmTmfeRwUaYHkate4072uc2KTt
9c8WZ90Tg9cYXXyT3Sh+7UPmTsW6yfXgU7feDE68QE8+UPIkO2eC6y9LZp7Gx5N+VMhJdgUVyDIC
fLi3v0s1V0oA0Mlw5oMiqLQ1c+srwOGITqGSfngKkRPIB89NOWPuUtWffaQNj0mkkkgV0J/mYtPt
RjuhKSu2ZrkVRPX23rsQgxN0TS0xs8xmfuZjGx2JoCpuTm8re9k4hbtJyi4Al4OThPnOShGSj0Hh
bRA9z/fS0211GHVJFwGaDRCWTpW7v99wQs01dhQLQO3orhE3XnWsN9C8xJTYXNaePGS98qMsvIYT
MSl/SN1A09b+bqyxgUmhG+KAxq21k+nX1q6o3Bs4GTJ3dcZGoZOWyyIaQsQUWXeUWwXGu11rzeu7
lh20IGf/M/YLdwLU49A9zesktBa/2jtp3BIOE4zLSp/Mfa+SHdQMfrTJ1MFbxDaM4aEN3SN+Xqy9
folcFUt5qmhfzRrOd+cbw8lrxuLqoTj99YIgVppmdQybTluhFAzOiVqXpG0CYZBlbZwz00vD+aAz
nSLErXsPxmaHcrb4CdTqj40xrXexp4iIZ1DTLYr7B7OuCMZz7YQgCpXhZsZt5dzX9tbOg6Wm5/P5
TlPg0nvVfKM81rF1DEw3X7ozYXWy5sC+P2z03iK1VYzTU8MNngIE03A8QBT4Vflxl5RPtjPSNs/N
+zdlxGZzlLvUytpBG0AdyefirjYXsoOl52F7rNDzL+5MNXVSnWUQf8rDo7SQkyzc3kQjznKdAngh
ZXyllE85EV96ZvUQH0liuQuUZlRKPtE9l6YEuEbRv0FlNK6MBrWaQ+jdfZnSc9Ac7qcqeDMDYTCJ
CqK38rvLYvljvQD60O2dmMmqPcCxlr2POjKHY2S3BN4nTvZMH+0riQHOSVmPiu89qbkWPCccxwSA
t/T9pjB8jgq72M6ieyJfZYAdXdNEOTmG21+DsEG0oWFGaeZ8V9hz9DAmZbRSi6J4n3Kk+EGhXIDS
Erudp+8oWbynuYrn/RQqySajjvy0NFTAbVluC8t0twFV/aGiD7v43RGqmHevbAHCgPrfE92dDG+G
AzeCO+XrXeNYaSDeorI4youhm08HPU3ST9pOsFK1cNpTFlzlkVJqmbU29HS6n8NmqDdXJ4hPVW/p
p0HEprJURo0SJsTxyTldqRgXnUiBe3ZXpI+bqM+6O3akLxp1EeuWQ4BIN63GtqWXUo/5iktP+dlC
qsn0wF3dv627uQyoXb/woC9ww82Gt3k4Q0JwLvcFVQlWayEHtGia4rVKfuWirDvwx+FOqn/cXM/X
sJWVPcuU8FU838/NUicX6K0kyXht9S0XNBha8jVJeGFRGG0tLhZ8sFAGBZIhB/MDlXygFIzMB9sY
zJ9+Zy/8UI+/T2nbMFVWnOe68fXV/bemVw2uhTEky0rriVBzOompyLstMVHGqUKKMsuKQqcbL1Nh
zdHG9hKVL6SedKeSmcPSLyzYtIF3U4LxRYkt82s+NH9uVMWxANUUzbbzg9jchVnFDKlrlmUx65/v
yph/LYbCeAfpVDBem9onU5+rteGZ3TH3lV0uSdaCXx2R9LTN+avPSmz+2grEc5F49c/3ZYO342b5
ErPy2vhO7D+UkU+YbTWEL3bOmAQ7svpRqLBxVJL6MkdbF/UI+cBvjhZZAsi0zOAUZ0q/sVDj7UYP
NTmBLemjg6hvx+rC2oXMpR4GwAZLG3bulzw2qTnj7ger8M8K0DrFK+nKrJUB2NX5uyGbj/oAPWjq
sHGLXXS7HWEi1ZLu5Hgje8ld+NUYfwOvtJTiWkUp38WO4abluRUJO5XPWLSxSnunxyMldYH3104o
lcJQCD00/QsWfMijDQnSYfJIGK31URUkOyNdqG9tYpeblKqmDJ4rrXuR0LLZNpRFVOThdeKGfpEx
hzLwsPGna98V0dLJRLAwdf89A+xXTnf4jfSV5DKQsnjPxqyKlCYAWLEjvpF41U8OS+fRJJPCzf2L
37jV4x2OAUTsSRUtYqYCHuZk7Sj3aLK2N5aB57TC1VQQpIjWvXnpexdLNpF1t6KjPRhk1kI1deYS
QfgTRq19JQEpWd6lYVZMfE2jfBgGSG/mN+3R8Ivn1IwYrHqVejfm5pr2ogLIfna6uNr3+eSvaOlc
qqEvKd65vddRrh8xgCT4cdk1yLRyGstcSoXcb+N13OiUNXnhraek2uQt+uo7jUG+kNCXZFaavo9z
P1yUZrB3jU0EFOWd8aa244QdTwjr+n3pD94zPk1oXJ2rnOTwHPl2ynlzo1OBB15c3fvOQB9uGtFG
7qZu1xwdK0TTZ5NQyPrgAfnjfLQnT0DZaYMYgH7Wdk49ZaVHyZzAR1qB0HfDeG9N3R5/vH3UWpUw
zozUVBlsLR9Sp7aPcouvH45HnqlrxfdRS8+9oR2rvvnPJnpVdGrIOcbez9HC6f3Z4Y62DiNfeZ7C
ht8Oxv53nHoLveu/D45jvjpdcJuccP4g8rpZVnGb3bRKHTdpr8Wn2c165CJVv5YGwowUv6NT6gzM
RfOiIzt5MVVdv5cHDJ3sZZuk4PDFkRPmMI1Kn/kb3D2mqdgRoowbpF4Y7IoxX+Skw3EkvR5vIKlq
4dw+2VHs70Fhu2v0ocanUdyGiM+uNZQP2LJ3erBsK9sktuBMxFpy7zJbWXCte4jWIvc+yItbGYTq
rcGqJX9yLfZKT1nJb1NR/WxTZyo8FqV/lHW6MYb1thoG5lw2Kw5w6Oo5jzQm1fgg0CdQ1uZ2XL4r
AdNrZYiMnZZ61tqjE2yAK/sZw9BzWP8hycluEYTyD31kmmWVgBr1flbWbrGX2ntT9K8Sz762wbiX
8g35oCrFsMzKIALFZ+x+zTBnZC49zcJ93QTiCooqNOlVfT1liX+ziDJZWl1rvYdR9TnpQ/CjJfGI
ScL0OdIjWGt1d+VCRpqIcK1ahl2sSqycS9AS06bXLOJS51Z/8ScmvWFZPOZ8KacppisgWaX/3aWA
8neEs0zL2mvtU9jnGOb0UXkp/OHsjuFCGcMYvA6OT7FH3nX87Kb5/n5vy1Pno6dTuS+i2sOMMuJo
nVkDwRXQFmCbvFUqArXddMqOIJ9+SM6NlcT2uc8YvQ9IAQruAOtIyiecwt+kBYVGakzRRr5XPvBl
7Ic6Li9WTVMxR+pAJ9IdHxo4TybNRoRt7CVWPj00DeCALLSrZZJUl1pcxdXMni5hNTzcaR9DHm8K
1zZ23E+/3dk4Un5WdzS42qAjAoL8NfFby589OXMrCrGYAqcezvdrKsks5PhoWrZEj95QcfFjAh3R
GCyygtCtMiKy0gGuZ/neZ2+GV3kUSHUPscfdqRpPqYNoyE8hi4i2VDSeFJ26CGM6dhyUOp1wrfSt
mh3xnnaLpGZlqAdG/sGAjyYmXhBEErveaaqzgecQUyPU/sCph5VMIZLhU1GoUTkNSb1qKGHv3FRa
CzQs9fHXLtNIfV8OxQJKdr+OWZPRuYZSQ/Sluk25Jz8ANdOXXYMWzsPs7XhOvNZdpdwoBaysSFWj
c2Fr77SDnf39sxlmXbmvwxjhhQcKaELPC7N/UOJhXP/emjBNPwTgSNYiH8hDiHuRPA4CPi+ok9Rj
nBYT3dJqXrDicVFt4jmxo7pa2HCeH6jM+wstOXxpVRUivo3UYlMBmNvmgiqfZK22qtQu+wzanhOZ
Xppi0rlV3N65zZlfsUJV8QvNzVMfKVijWHUuzX5qaY1XpzQLWNUFDs17V3lPB+ObVbAYxh8nf0Vp
l0sHb+ZQwe4WkeIy5F4A1EFr98BGgqNickcJEoSdcle+IN8y9W27ZwUVHgex9ftV0da8/wf393Xz
q1aMHn0CZJe+gdlpjMNwX9DUW1oRX0U89IIa407dziL6HUNIwSy4KL2FRBmZk70hzDUgkakYnn41
NkdGzp7zYI1zd/nLLZSnlPKm10n7A+4p65hmeMcqWzHw8ZCECZit4pMtl6XFk7wg5+5sParGjOOt
2sizPhqKYK95uIv6vhh2RtLHK0kRSnv1yaNdBWO5pfcxBM3PUXRdzO7BSvv5u+aZmFna9lfvtZ2K
twT05bUQ/TSwM82b1cZfLIsvhOwocwog62loURICTddD5nZoL8hqHkyO9Yh+7VmCROgEUFZk87qJ
nXlrd2qzq0XLrgcz9ELe0Gs7Y4sIZ/fbMNjTuTcARYlxKMPcetMxD1vWugjikE+qeb7WGm244zA8
+tGc9lkEOro/en6U/Qiy8cgZnv1o/BYaN7lK0uOAxnVVO6G5j5KhfKvq6rVXINyR9xy/Vtmj/L3H
kuDXnoy3Xgtu8otzs0C9DrP/yBRXX2Hu1Q9xaeWE/XCDaCc6k2FkZWvLA4UNUn3fiz5xyqnGQi07
KnFYPikkvuLCZMaOvVEHDYYKKz9jlM9X+Ir7vfzJakyL2mUOpnjR+GoQ5YPL6EaX9Yc6YJiwRc/Y
TymQWZvF58DNu+dq0PbaXGqPnO7PAMdDEnAKKihx9y+rMDpgNmtQTNM9jlL7cegVJn3yyq7pxGbX
6aDvbaE3Q49abeOev+rJ7zz9LdTJz3ERfxFLwu+adagZ6zBae2ai7gLUDE+FNf6Uq06xxMxaZ3xB
Q9NvJyY0C8snrk/eeUOAv8e5QWDMuAUbdDTmgDnU+jE00728h8k9m/tXR6Dc2fF7ZTE7Ez5Wi4Vi
4iZfVVVLfropk2e0ZQtPMR5qAkMuZpUBLkT3v7I8lo1uq0YXY2DeDBQi+2a7G4T3zdeIPtH9DWOG
WSeqGDz/8w3QGxloj+b+jzcp2iZJifD6f/+X/7xB/h4NsLRz64ZHyu34NNApJrmkVj5GUx+QlIRC
7q3OT2aH2lM8H9taus6M3NjHZWK+AVK8v9+BDLFtqrTYMhRu8dLr2npyNO9xnNOtPCKjCFDZ/eJe
MHAZkL1ROoo6cQTwgRep+pgx2S1dxBKnxKlD7kE2+OgoYtntu+mJxqz82hULtp6iBMF9d1aZmFlu
h7NpzK5JigCsFhipUa8vYe4YLzi9aXob/WnSAv++uCOCZILdRviVPMyy1Ju2ddt+mUAJLCBbRGhU
3ADIxdh/qK73FnXh+IPgcaiftEoXeJVWCekaP6Jp/DQ6xTg2jl4uJ4ubZKUV7hnDmk81jC40tzLv
rVetc1lBitQ6543ADe/Fa7Vmg8yQNgkn45U82HmZWOhtxjSKDtU418uKIJSb5VkDeQpOcgoRKh5D
v2m2fBjWQ5ckJxzdaJjkbKHms3fmTy3sgWe3J7kkuNd8js357OQNYbLBwirN9tUgo/JQifBjquCG
UACKLDlSMiqDOAgPUAx6rWQtQxNdB5CRZe6AbZTrPnfGc2fwHyUe1pQ8IrMMqT2hMICpXuUWpX7w
a4uKm9V/sYxqqndlRsYbIvGdZaE7D+Wy1c3mu94jwfWqIn/FUbOcp/JTlYYRFNf9WT2OMYRIGag4
MYysGuWUdpX7IB8Ii1zJ9YMLXpgglRkvfN4uoO/VB3l/cZRBoSZyv6ogBamwxKs2xYJiocNv53Pl
Jcb9WJlpoyqtYr5Fs78GrOqvKJCaQ+Rm6dUce1DlcVd+ydpxZYsph8+Cb+GYsfoc4KnbYIondCgg
BMpCWYumhL8kVXrQpZSzm6xK6F4L1VZre2RgiV2Qfu5S6Yx5m43lkwSQqZ4d4GzN2tXkBtTf9RQd
fMup7xdCaADRYe6MX7uWUyGv6kU2jqp8UeIkeVQtfmFibplfEZOy6Aya/mjJbASxxVneOuZC8Q9x
nHdLeeUuGmakiRXdf0Do6d9cxndnWXX51fwBqcVmzvUIpA6r5jTlaKWEX1cF3IGKFdNfPlv7kiJr
H80Elasj3dr7L+UjNklGOqPy7AIb0h+J2P7rbkqI4gLcCrDUMPrMAwQPpCaFv7YK78xdqH8EflKt
CA3rr5YXa7vBKoG05jpOUtEXM1EQxJUSPiR6qdArmN+9WW/u6+3Cim2YvDFiYbwCRu+s/90mZf6T
GOQ6BkYiG5eUsJj9YVro0K+rhu1XhzEf3yYZnDoYprnKafAx7k2WUlNMzq3yyBwDzWhuPRGoyKCq
Ur9EziOtIGejJqO6REhvXrI+hjcQVH6MvOJvnWS3ikHbYwXaDiKypUmi/KMi/0RHRffDxuXedKH3
yWj0eSbx4iwXepBWvUPijZ9yL+w+PWkis5iqOOjx7z5prdg4Ipfj3z8Yzf7TzuGZOn5NVddMBxyu
Y/6BWDBAIDYjMUIHhTjQvTpG5pF06SVsqPEcuSOcpAqZkVQSzwpjBRde431XjSLlEExlvlAwwMVt
8yIlyexkEEdesle9UZpzLIc8HbmeffzumCho69aEkuiGoI/MtroZSfHgOnDodKPOnjqSsWGAJM8a
kboKxu4dHmvromKDW/l9OODzqsAW5/7wzRs8RIR2BM0lo9zVSbeZQfMdC5MZzUwoJBaQMFqRbYHl
XmyNSl4ukY66iEXsV5nFwoT/0KRl/tHkNL2aCmGs2Qn+h+vtPTInJXO8E+BxX/XfoMxCRyqa5jGZ
5oBw++8pveIrAaPUGBodm5pAVoha4pDwOkiTVhWjuKPUU3z3kDJ4O5qi+huAGVzlFraig27gy8oK
jA0fzKfO+sAIIw98ZKk9zVwmJXwTcq6VgtU/Jz6Z8NYQHBI7S9eyHS+nJ/IhgHm0GkLnUcvT4f4v
5T+6/3NJd9b9WQS+hogIKdRoR9fn0VTiGxExwcbHw71KdOCVSwuXzaJIs5m1ZrodjWB4Ii0AckMz
pSdLc9N38gL1IM6O80h/cgoY+/dZa52zvFVvtVk8215pfgSjEjHeouFRBKW6daJxvAdJyAyJWfWL
DXAf7lD/jZRgId4tVUlSqhP6TbKKnrxJ25hirmN2wAtrHYmTvJmMg3UeRk2/yD5iY/ciddNdDNqQ
nKMMnQ9BeckZh2eBA2FTjWXyQhP8h/Sr5LWDwQ1y37+fU8bfPaxQSyCS4Uh3VNXxhClTvP4Xh9RE
CB7Pquah6rOTtCpiC1A2ppZ1a3mKdHapbCj9f+0GSbIKiZ8bjNY5Ei2zu2Oz/7sLEh7/o64u8kxH
XuW0BCaKB7k1oZc4U+qP595i6MnTs9X/7FzcIragooemb5xQqj/+ttqYo06mX8iQSD6nlLFy/veP
4J82XtvTTNfVVRs7r2Vpf9hSW6dsEn4wVL/WoRZphEKBA2dljHP0LVhLhQVdiXgFqWs+N43ZnX3O
7OWkeGPMKqlVjLNsZYVt8d2cwmmH1Sr1GRoIT1vu9qe8IhNBCYzyJrdyLA43ZRBaFrGVq6wOyRqp
16j/LSq63Fpms0iRN+IfoZ6NK5XZJgHtYF+1ErGINWR7Aqni98wuj3ib/FtqOspDoRsvc1hG780U
kLuFFXfdIQF7j4SIOhXyn3//4P7AVoA0cFTNQwJr66QL2rrzx7HTKhOKHS1h/iTXC3koWJR8fi9a
SXOEpOOH0rK6F68onzjis2vdRd6jiNuAvkb6TKp2a9AQwzkUDHG5VXsDFy11hFDVvbMsq5/7hr/K
DWh8KtU2ixXE6DPiJydIZpwm6bs6o6PPZqugp56hMdCHc+/7KykuTOzJWO+lE8EQDV9UvzYu9uZJ
zoXVODx2sFOvNG/sfdx349ZsiuoWYHTl6mrO3xqTTiwV+9LG4bJyy6K9/7/9bF9L00ueB7OdUUuB
28U36z0WRA60VhM926x9niun+taFtb7U2hmLAmGdCOO4Um2VUoSKizKyNAnkUONBh+RKQDhUs2pP
uy7fEHobr2RFEqWaTkZSXYBSd9qDUyGPatCFPyujW99iypVQjAOY9TT/w67tCiLFb/Ok+Hp1y3Zt
0zIcjYgw7Q8qidZrKpd3YDDYHapTlk/jyWGKft+ia1YfJstkhPifp0o9525HyO6SyNX6XITMBeX3
MJvBz9RFdWP730ORAmB1RrAbkN8t5C7asn5fm/0XmargIxg+kycuwhV+JyyQkFxvdVpFC3lDYqHs
2cn9viRvWhar0ai09g2C0MOEsA30idjMykKj9vbBxKj6ibh540tBvPyQzt53P8GEOZE08hw6kbFx
hU2w8nLl4qWKsuwUQmqjwFxjZPC+z+H03SH6BE9tPK+IUrSPQIbGbZOnN+Zh9jERD7WZQCIBrzUs
S9Ir10S1TDus4trid3/Vrb3x/pzaPoQlQdh5yYixGNzwPfJpT7TMup/CGWGVRqfuGhWtuaVYr4+U
nOZhngrvf1jXbQEq+OObdnRgDKZlOa7p/ckmiTMvgAvFOlDTO+L/6px+fU8Erkk6DIBEe2LxDWwN
3AEBeQRbUiCwq8zkMyjwGNZFa5QPZfPsRU79WGXdCHtmHmLKFcvZ1N3cXPuRekTo6GHfHzF0+Btu
wuqLQNZLa0ebGD9jUcyZjL+uXgGCaoym5jWNymQxEBH0ncy55SQLPDsIDrRpBAFASk7lQzzY7/ls
dpssBr1bdVQxg0tbHR/XdMHMV+qLQlXPSpZz2BZTcob6t/CkwNfTWwph7EULTUVSQX3jdcs0r/tj
Nn+L8sH7qSUDKG8j+1LoAU08BHGvRUm/Oycf5tG0zGxDdll/NmrGJE7SRrt/v9A6/zwTDQd7KnQ3
0/Yc888LLaoRRcfzm5D8p+mrSuhhilgjOLlzvsCaRDQqHuTzeMqU8dV1mcQL8XM30ssY0akg8eGC
g8CYpgqOXnleInVYVox737wAxkqg4gzXHPhI4vm5dC+RlyQHJ6yBY8+BdnESXb1kVYH/MYFFKV+Q
z8lXrXzUz+l0Q9+r7h21fG4CIY4w8fcN6K0ujj6KqWxxsAbdJ9pD/55rZEMYNtHnSBS1xy7Wnod8
ytcUhQcmWPmDTNaVDwMCFGCj+jMKXG+bezOsLFExWtpxMLtkNdSju5VDQNOxFORxir+Ru7FpTXsC
OCKRe7KXbYeyY8xeKXF+qRq9vNRJ0+K4Cqb/cVJ5Avfw95PKcDHLu4ZjGnRCrD8un3XBSE8vtHiL
bDK5dAKl6NUB0fBqOgJFFucHAWufQW6YC/q502ftkV4KGVegDKWascpKgzYygmqjTT4i3TTP3K+G
g29G6VKx4mBFrWodHa3QF1jNoke3ob3vY4wZVNYJMtol8YoGcc9U7vkAyreyHT+HulSv1qB5q7Gk
XIoiNb7h3BwXCQgkUKTsygfmrou+yPoHJ0vbZYEtav1bDc6MOzhvCxwVbptEF6lvnrWKozP0rY1i
dSkJhk0mXIL6Nhid9KVum1cU9VRgupNdq4gIeGSsLB44vN90PMMLOjrNnS4gOQOVoT7Qh9L2v6kD
Mc3VZd6m3TYnjePBZjAn19JyeU0Q1GeUw1gbisnTNrQfCWXQ5ltS2V9YUuQX2TIoDeOLNwM/CQPr
Xf1KtWF+8eqB5S3+u0NYIb3wsGj++xnsipr998EgltmmYbhcCgQoRmef1/+yzAbr1ja67nuHNEzd
dZmjPYjH4gcIoBj2UuM8a2ldb3JTSbCrOPa5UDVtVVju+A7S+gKvq/hht82ZUFzmrWU/raIoDy+O
k/ULgtarg2HQFhCHmIGz6QFK/hLbSni2e4MRclD7ZCLgHsVVgm9WE3nkZQRCwAyIFNzHVkyllKS8
zMcAv0l7gFC4BPBOdGhd7fXOSSmsuvr0+0HTahPfrgv0wKnSa1Hj6qVrSywWTPZrwNyTyG2m3kez
4Z+J56bczfau0dMNdab6OinaD7kGmgD0b4k+0dcMZ8w3+nUMkWNmtVOJh8EXFzEXdz659hAF/vYv
8yozQUQzkJ6dKOf2MiEktI3UWODuKLysvpQhISJOz1RNFg96hd6GRAfwMaLakM+FLI5XuWWESHsG
839cuKkf/vG9WzQsBNVNh0Oh/nkRGHAIDSRIeIf7EnlEs3VSYDtyG3bOWth6KyXRzE04TQrNsrre
RsKUF2raqbYa7KX2HKx6Ct9tDWx5bQl4TOVFv3bljXoycqaveYqGTQ3cmbQWh/BlMeFIKXh2psI3
6YzRYxXDgMPpxSwAklrHsaGWxRd86s4i9W392iiKi5ZL2P/g7d6ysQWOngbJvk4G9bkheFV6Jmbb
ByXXFeN19p8nhaJCGlgLZ6i5Lkeg3LPqQzGi5Cg7EXVGDgDZutG9V+EpNRI4R1CzdCtFY80MuYvG
jAMu6DeTjzVs5m6xA0s83yNrAVRUhyxpfwaBXl19qCqd5XRP0MftZaIVzlbu9lM0nfrM/rzv+TlW
nHB67WjgL9IhLLbmnMGeyUrGnRAhtrbYJYyn2NVW5i/lq5jx/aUERJQDswLNboVIwnD2VTmm27AO
fOCNCYNvw6ai4+53b0F2JFScCDsm1UJ86GVr7JiWTQfp1CyHqFmU1lhssrDSD3am4LoH4+TSpzoz
17tGgIOJYKUeWmkaahPt/wg7ryW3kW3bfhEi4M0rvSuWr5LqBSGpt+BNwgNff0cmdVvmRKgfNjdI
lqQuEkisXGvOMZHPsV1HR8LdDSUt+hF09oRzmMe/r0jW7yuSrO5tx2PMptuBA7f0z5rPjAzNdPQy
31sLWcpB+7EM6BGDtBmvaWgQG5brqCmCYKketIoRtz3Z9Z1NkucZs461K6pJPLcBY/rFJVvEYlPP
KNHFDF7o5YNO3ldmB9GdWUlxdJuYFa4ldls7bYraH2N0rRS7Wq+ndWu4yaXz6UbZSy422YJ/tPPo
mpCfyU5QKqSAFp+T4PPfPwPH/B3KxzLsOA53aQfsKHsdI5Dv/7IsC4JFOiLOxbmI+e9fzLE7a4Vh
Fgg/vHLlyUkg81Oa5xUEY8Jiu94tT2JBMUaa/XZsvvmW4NTMg31gGkh45cpKK+EBhArTABpPq07x
qHBB9YQnYPoBrPjaV8P86p+UMj2KI7znnSOHZOSW1GZ1wdMYXWArxbs4ZIii91RcwRZ1WfWY6C7o
6sHS3f2N8FGhpjmqPGx7KQWGlHkbVa6/CcIqPvHr6+9JPK8sWtafzbaCaNGlb6ChJnA9GYkPbf/o
VhmDhHi0n9o2u4qaZjgjSHFzF4hqN8VDT3+BFFhOQkGodRdus5biOIF/dodRB7R+axMXbVvBwWS9
OpsT5gRVYBoanka3oluhxLbU0kdlIfTE2ByiavzqSA6wJx/U62Cvvt80v8Bf/mhWh2GZHX64qlCY
ryy/izZ9UAYfidxoydmJZK7FuzIkMfVnEQUY87G12clXM+ohYtEH0qtq/UEdpfKoCutPItLiY6q3
R7UhVfHmgefkV5MJFPnMBh6BxNhO3ADjLbih76jmxaoYHQ+9xr/p9LRLWA7V6sYMet4oIhPOSwzq
SQaVKmKtXWKdN8ghWCnDXabTbJvmcNqoCqqxyUftrYQhTUV6laJ41+7M70nFcgsyXELsjGr/NZJV
eiDLEn9TnCUyhtyo1/4YYnyI+EIYtE8XYfHfOevucJeiVzajufhWpASK53n84YfJtPOE9NOmxXeP
7Mp9qgI3mzL3V+jv3N04cVF6BWSwvd+/JFY4X265e2HNSOnGXkBs565U51ZgUdsCeGAXV+b0Kszh
8PMLTiKHGPXQHNYK3uVKoNek6QJqABsAyfMy2DevA79zETfRPKa3Ma6FCJwNKAa2prXZbrI5xNwA
iv0UF+aPo5bN+g4l5MaBQfLIWs0FkeroyeVmdKzp7wSFfVTBEgO2GGqi+DPhDxdaz/1DMzbF2V/o
9qvPQT2d4nG/zBFj5Iq9kNORn2WNJJDMRAaIYXxBDfHM/Wo+xPCy40e31D8PDic0jOut8h/0/lA/
Nfk71MrnRN5xhzomcI656HOLxLGF10gMbPswSG/GkoDmulUHoTajjaQ7qgYaVpxqF6dFE/9PJmGg
9jAF284XCYZ0sLCCBODjGGdv/mS+ZS0MDM3rXnvyyogTnyLX50Y1GltFKnOK4ZOfj9PV9xICKHVm
hXWUVm/DxAIlWS6NfFCna1rFks8ykM2EtN5ZBY7rrfmLGKfJULGsIFYY+Q1jXw8DREg/bQKotRld
I7mo7b96kBm9BbDNFQRn455fJ9vlqBQ2zlJYlz6waW5NyUEtgDV2mtNtMUM2A67BkWQhNc6S6JwR
rRbRleajgx1O3p7EweN03yFtwc0S1t1FTzx7W1uO9oQzLlkTHte8gDqjtz5ie/TNsEE9XQWb2GUm
qmjog3zaCccgixxuhIwKCplPgGy3zwGAyV3YjMY+URGSM9v82Gjmiya9G07tXGONSJib+GaBO7ku
rJa5XN8vq4oF8i6LEwAhAqEBidjmg0FW5U1nPITDhckt8gJ6UExwPtSBVoUfpT5Yjwb3TUS3YFlc
uiz4KKYTJmufjzBPtXOUpMNKtecTwGmXUmdyBRsOoy+RHK9LxYbeg9xvEHWEzy6jbl/l6uDft8Z8
5eTtC319KZMB0xK3Y3vE4Be9Vwa5ufwqm8BI81OIwWAvQ1e2VUz+RzmInYPp3ar68aSqU0pD90yy
bmM/dBqCBK+prrFkdnNfrDejPaUbda5A4CNkK/UvchKVxkLfRF47X6zMGK+DERsAPcX9QNT3foSD
AXrIuNYtMpGvqU/0aCdzF+t0dB7yakez3F4hkyz2UMKtK5pYCVsaWNsYdk57Ps2nGxminyNzh/AK
eUDuB6smbH9kqUwFU2FXtOHeWQKHKbnDHEvOvtSDTXAHuUgE4uW4JoksXytjuFpmmf62931m1Vu/
mV4bU9BKSH/Ecds1yGqfscYvr6Vem9/dZkLaUL5xKaIUpmW0Be5TXdWnVShqzs93agk7p3gwz1FV
3ElE/b7sy+DHUaI/LGnknmyJGWRQEN2hQnVyPjGEGdlzZBMHakdBelIFaEeG2+1p7wTlJl9IkcOt
3N+LAUegMz2E4Gof1JEVc5q4o0i3ddW+xsNgPy3cixmIAXWp4nKN0XvcddM0bOIxSngeNqeQRD+8
i/wsUqARLAQGwCkCDaHUjz7pJ4brP7fuMpx/vh4HzHT+fV0wctlwdeK4Il3Ghf6yCzVB80kW0LZ8
GsxZJpvl1muoG9O2Gx9DX37PnVF9pP9T/5SJUmhPQMy0r6Bg8ipOeW3dDZp1yROswGQziJPN/PXv
NaOhy77Nz628LJxp2NIrNVyTEYr755bOI/h4HvtY7KGbzywak/M8WaV7sdl+TPJZ2oQQ7bEV/Lgv
i05HBTOa80F1QEEuEtLgL9jWCJ0UqjLSfXs8OO4yAY/jS24bOeeQHJpJEvCWJO6eqqpEzSmPFBVP
UZfLDtUyOxHvOib4m2VGAnS45l4gOrrxeizxzWnjT2rgodnhHXBG2LIJtAZib6or1H/MN2SarX92
dojAGEncE9Nar7SSSIyplgaKeo9xja1yBCpGOdoQbxCxCxXjUejB9XYJO1NjMOiCWQpO/g5nn71a
OrZ8yxTMu9oT/rWUD3N5V2bml1QI6o+2vrBU6efbBTwlPU182eEs+jTD6uJGOx0dwtYxCDu49YXM
GX+SVKhYhM2tnZBcAystqfCIs05JX9+g2bXpkIbrxac3uQoKb4XAEf0MZa5xDTIfAI7/nLbz/IJ/
JNsIetTXMG2801IweEltJhPAHpKNEkSr1r0ztcV/zM8M63elhzqVbO62zB1pCXlMWX7ffqRQ/Eic
zCoyZGLs9cKMds3k8QkCt3lSD023fNeITFyXEX6kTtP/UW5bhJJYhQAA3qWOZz0ugNuiKD5FZw+i
3rWWkV0Ad3JIcLpzNltsTy0StEXE9TXL+6NYMoEPlek+2pGc+1YnDl1N0Xe7mVfdPOymsdIOtscG
v5ei+R4844+uZWOVa8WqC2H7Pagjs5rKNewEG/1/AuQKLSXsPOuzOkrB3nyOBXlkUzNcVEU4GbOG
NTb5pGY3cdDZd6L1j2Y5NnfqFl10NSIeX//R2VimONyROvhJvZmJNtkS5uau5UvGqFu7cnbznSob
lQQhMlx0GjnVgBmVVxKzgIxYib6dckI5LcJSL1NoY69CH7KevHZ4aayuvIaeeFHP1INOvKsmpuco
B9VYFkbIeB7IQUke3nM54hq5BT5bpf7YMsY+hS7y16RAGGo4fvYO8OJTpPf+abE0QLfJdB/0nv+J
nX6xwR5d3c++3x4Hk6WTu9vXxG/AbnXIDtRRaRLWNFaHBDkwsUm07v1Yf9EXy0fvHmrPc9PuqiQC
EhFRvVgLNIEEkAjWPqTGYakbuzRiGKKesq05eNxNGMh6X1st3KSiyi7/sSx6v/cTfAaFJgs4fT3+
j5XpT21OE3hzYTBbOmqWW6xJrMZbpHd0aTSBb1YvuZibwIkviiiYjA2iAryYcnmxr/TIsqtpwGmq
peI+f1dES8sgpgCTVLpNory9knYl93mo6JwUpykZScaKzPvw6xL7qGORX1c6rdvROQtYdf7CFuLn
AEHXx2Zni+4tsvDJe1MwfivqB8iw7j9MhaeVP5NmO+VVeDSdJrgfuoOPneO+tszgXr0SBRSsxUhJ
O9Teg4iWq+JTMMQqV0ldRveeX1sY31N9nQw2BPZwJOraHJnNyAeUcvbFNq1zOgf5J1yOOJRD3GDq
qPadncGU+MHIOJWXqGtPmNjy+9wh5CUM7sM0ibC1sabZJio1SPtpv7wWQdc9dkEhHtEHvs0u8AgI
dMaqaiISdlovKFYditp9z5JCsy/376qmnbck1NDcaYumvgeYE17KJL2UTts8ZnAAOH/sBH2Mewmr
IX5uetO+9wqgKRgQdHe6XZsQ3oLrMsxvtys1zo8hisYNiLz+banas4oYmTQXpn1NPlRCJPrOXpyL
wwTr4pp5diEdeAZ/Kp87nXi5qe9xP4irVs3FrjR9cT8HL7MQNmiShKAtKeGNg/YroUDsuHQteYg6
hrf07EGpJUm0ZbtKC1d0w6U2aaIjkSJgK7ejJ+R66EFjL9rHkBIPCX2bbBr42jXjuzaF4YuHvi3s
y3AdYjI8uLHevsONJli8a7/YrYZfJXAWhixTDcgLqa4WNl9s34BTa+bGvbVE35KluNO7YLhMUTle
ckNMR+DfB30Zx0uR5hGpmrXNo/qZHo+KY7WfRQKrf06qV6+xKawzTuLQRg10kzn+/ep0fr/R0Ocy
PCSFDlhy5Bq6r8YTv/S5WJSikAgy7RSwjGzHbHps2bZ+kwdWaN4OnLQp3m20qL6Ntjg2Bspsczn2
EbtyPnWEVHxG8AfYepZ1c0yhwa0thzw0m+LVlV3NuSaDBU7F/27xWE08bNWenKlXRMB6hbgzqddI
QppnRUQASibzZZvnxiuo1dKqXXX1/DZS039t/v9Bpg1v7B3YLaRkIyj1cSSvqBYBCJDX9iZIVq8P
UqqGBnZHWd5efHJt/uOO/X+B0oHBh0nbFJcTkimOf79js+gQdEA+zJnKdaeqkTRqadanBAnKXbkz
V9TlEcbKVdA7dXVP2GSymyzJfRCBee7iV0jUxmWOPZBqiQMdAMHBY+y1PsF52nGs/PCR5Tx8LBdy
dH16Vtj1eU09RGg1V1NVnRoSY0i9cy38i7GzFXRj3xB2X9x02hpdV9+rrbU3py+LfFaTwLGucIKt
DD+VV56Z+qfQLFYFLWasAlZyYXqgxNGWHKuHBVZoZQ/Lakd/LCAfwID2nEfsuP0hqUkTKfN2nVVz
ei6iQlyXic460+/sI9M73ht2nDvzSZN2dPXgxrO9SpOU260skbNo2Bi6Ez+q8hk4WrrxVgSKlkeF
TSNtYxv1HhtbRVjP8mO+CB3wBrE3vl5/YbxUPnUdAcSULuxMnfa+BL1+BRm57lxtncU65WDDUacK
w8yMNo06ku9ahffVr+Lmk3z59gPyR23w3Zs0tcR9XcHxYaP8pfHwJpZ5WT06aajtvW482ki2HgQ0
MPUJg5guVxV6wIdYFNcUdMA/8mCJ03yv6S586KHieyYDfa/Ab1pf3ftuvQaN4pM/I8cX2txjy/1u
nrSGTyedAa8nNu26pBUrQs26Q1P7x9Gxgeb5HiPbzDoDu6gMuFNNjFLMgSPG0rUxUuts68v/yJNu
UWhm3ydon96ofStNAUYsIoTQ8T6WXpRbJkb+im74NkpJBa+LL0uSpVyqG81EbVE1JmpYFFECIG0S
H0qHdKFC+xYBSdyVI7uzwo3/6dNuVQsqDmOYgxOXrgZ/lRIVQ3IiLJRUE39jHZxmZD57kmBNBp52
s7WbjN9ej7ZD2O89tkxoR9weGaR+QkKFKnMqso0X+atuV7tmyleev45d8JyU4nSgLZ4lcOmdNj0z
uRjWONfLre/VO/g/liH2nTdcwfDv5gL2IbB+uJzja6rT2cj6prz0bcN5EMyr1DfbvUCiZ7MCEaI2
X/Igald00aKnAlKCty7mbbLMpOXVTyG3kt0If7gVtay3KvPoOEcDGc/Faywwa1UKMYQPAQrXdMKT
Pp1QmbwgmAN+FBGAYI90ABLaBlE/bN20nPBck1xT4G/px+pYt+0n4eiCtXW51AA6a+gUqbD/gWU2
bhf9w4a86ZbZykxW5QCcr/Ba4mLncS9D4mgTcKanPQVLGLD7kQmF3vKcB2m98WOYCYNhI2edzRUw
XjKeqqR/WSrnNJdCbD3XvDNK7Z/GMB5c/p556P17Pezv8sI9o5Imdg6YqRi4nrsSatqolXx+BPd2
gBkDLUHbBuDYZfHfMyqhWdj4hzmXvcMpyNag9TdU0PraFy19C//ZGRnVBjDJy+/wBdehRcjpYH6m
i+Zup4b4l7h8CezSXve11R7sQC9erK5aDuy2L3ik3lVp/1MjLAeUVqMdjLr3djARzLc2m69FM35L
mjl4yHw939X+ou/Fog/PaTme8Gc0pDJk3daQ9zE/HdItWgGL4JrudTaCDt9YVT92Y/cWlOM1N6bo
FwDeIpbq3C7dOtPRs1BNAJ3y3WFPAa9VxbUcinLTLYWsM1ZyGzBZH4XlrEyqXLKINx5xJ0a7CXOu
s85eD/ayCvnKJj6uYhZc+aRy8795eGZ6u4qhVU1z/1R5wTVETha6b2lPt5YarYjyDXyJta8/JMlH
zdjFsKCIdJfWq/dxjZkI1kl6sMt7qMStf4gI/hn6jsHcDsAw0LFVHn1aQBN60Z0WPJOSlCef8Lyv
BTWKrU9Mj++CfOtn7TZY8Pl6nHkn6TZpTgZ7eUvyVXWNGfobGqxgHek4B+OvJQvPvZ89+VU2n/u+
NNaCFLB1U2tPgV9G57B3LkaoP6S+E6211M3PRinDWhH85icdMeNmYRN5LqeSoA4byyLtK8ZYWJMN
NNal8WGNZETX7WpMKTgpr1exM8xrLS4jZt7Z8N5EHRQTtEXoP+FtFyQskfh+yobPvkNCd++HL3g7
iq2mO++zoZOvWdHZzIfXYczEXd5rAq+qd+bq048JIJB9ExhcEkvFTUK3jE0Etgm5TXruDWOtLywj
c93mx8nVSGcT/cZbJs70OAE92VR37mzfEx4UPhL4uOqzb9U+mEmuwpz1xbPnbjsQKr6CMxbv+vwB
xc8RQat9JNn6Sxa8d2Glr3y7+0bvkWTMIQ8eVK0t4mHf+dyHwd+PiGnPmNzqg1/rgujo6eC6WXzR
Q++TUiO7AWhXxy/MNZMEl1zzoTwsyIGuwq7sLaLT8qmoamfdLGBuhsII1m4fBaggiWatnNECZNvM
O6fyrKtF5ggjlhx4kXxNvRv1WkXYROtkd6OVvkzaeNECCqPALcXVY3eerjGBU5i3siuQtON7q4eE
sAtjr7pRtz/KOKE/GAZgUAiL3BmqmoinJtoGbRAffAGLalFNwXpuVhVfruxIbNy69i7oMOe1SYTz
lipKv6srWuW4WKz3rtXmXQD1eZfIJGu+MutGnoXaFiG5cpZdI/tLGm21Q0gHYXUbacEDfSZ/xtk7
7PRot3S33U5FGx+rKk+rrGUUMlns5tGK3JFtGJ4bpFetWbrYxiWY8e9lu2FIBfXPXqOs25He6zob
arbWqMikMPCXut2kCkam0ebnziEDWY2FfDkgy+RsrIo8hvFWxMxZ1e4ohQ4ty/1b0+mfSaSN+ezm
ZTfC/70bA8jUNsvgoHdsnT3tgBkEBAHyp7veH5nyjXH62YFd3KeyaV2zGZeTK2GB64ifVPFCToy1
DmSuDmP/4AyNPFslxViumFuFz4WZZnt4rcERT7aDDLI/3ew0aHbnQ2RrL93ERURv/kvsANhdnNl/
sVJ92XlaSi++6BkDRj7I8LYMDmo/wak8MzMIvo0LOlELM/bzpBsJ9gjucFC5obqId82DHDAWXnYX
92iFJFVdgFzKk6FFs1lt1AAuF2m6zgafz2coH7PJ09kr9u5GMVDH0PJpoWBMmPa3MSANzOCuWRiX
lyWi44CpjgzXAej9RRv7Yq1QY6C+hl0ABwQgVizWLnPQuz5CM4epD0O8SPrznLCrUzLHvoHjXx6C
XKeQokcAfvEDclZ8URIYn/Szew8M5mS1jEakisDKo+6OOXt5P83JWQ2HfTwCT1DFjsoaPou2WC3F
ZD/lecX8S54G/3H6qZ7Nb6efG7i66+ILMdnkOv4fu50UaeJsV/BiorYXr7qj0dgxsuhNHVW20G6v
qaMogGDvx1/UkKoXMSPCxrdvM6tRPi0W217Fs/8DD0RMHAysaOSuhzRmrzZwijTRTx05albybM69
fVVjN1se0ZYO93lBCpEFQnaf+4y2wnnRmSfSX2d7OW3pcukXNUPDDmT4/RVFhn+KmbnsFtrkr83s
f4sgMfpVtCrjxPiMxtgFBuPF8Iji+clAw6xe1yOtBDaR9MfMDfxX7LlsXYP93E7T80Av4nFs4yfh
DQhTvCU99omBoTAcMMHW86fEbqyV1SbTnZqiwY7Kp8ebNsRKXuwFMt6Ce1T1haZxZIyaajIJCrQy
Us4LztL+rWxg0aCLbHTTvSQVxT4j4N2PdHSHaxt1s9Ps3cwITkKk15/eqjmv2r0h2mxTmAYwyRhs
oV6E087IwstNfSH1FkM5eBvBdbUKWrAFoQhQB+uJv5vLftg18lezI4s4ahOXioibg5BZEypwYvDn
d2exy/VN6pDr3ofnAbyo/IkiuTTERkFgEwInCpS3z1rSPVgageXUYdATrTb+ShrmvrJYrGtHhiY0
7seYBGhxXXyKDXzlVO/vbunRU8KVq8+DwZx16B4Wi/ucGXpITVDN39uubaxvd5K/n/vWn2FusG+l
blc32OTrNk3N31den502mB5O/a7wp28LXE5oxQiiDI7sGLmy6Y5AwCLrzTf87LWMcwtV2QjFoUm8
9e3bHivDudS2Dj5aOnBLjuq2+3F0e02+W6rXfv+5KGEPNGgZauiyHW7AjLSus0vWDvd//1Xt/6NR
RAmG7lsnIIvWEI6e33/VWB9stwL4d9Z9zzsW3szQvKc+L1o94H6HCBho+KGyicFAXL+rSSx9oQU7
XvRq0q6944OrC2A1ZX1wn8jRaIZf/NSP/TOCkB8vJVH1ABaMi5Hby91s0/gwo4ZQlYEGG2Zdtjaa
9RAaGPBaIjYu4KzHixgJ7SCFQn8fQu/BZ3A02uH8ickhIfJZ+X32u0PplsnL3z8QFdT327LnoRTD
C2EijTNd7JO/fyAGkLeQhW8611QhVMNw7S2pnAm96YgnV3tvAv+jncYP1QNAuHbIuvxpBrP8mDqN
cfLq4LvSjpH4kRwngB1KC/dzxKaOijItWU67ZAub0hVbZ8AUY82oN5uxLQ6hnNVqclbrm4O+75bA
W6nXsIwt56bUneMkavOV83KwXtXhISobBABBxW1FtsJuzbJ+PiZtYp3V4hrWIKxJDF9OaJcurlRN
6RBmzEJP3wtvGmm1t9///nH6vwvhZb8MB2FgugYFjI7D7g8hfBg2mkUCg3a6pVzZnR5uLGzz2zKr
2oMmVx6aF59g+lUPC5tNONKNBQTURgg6E1WyaRe/3oFpqKUwVruPs2oX4+V9ZhNcP8NBYkF33zUs
nJfayk5V0zDaMYg02iB5B3crxTMhqVE5eqm7SOv7E0iFjr0/azU/Hy6T/p6VSbTrzemkVEPN4Dib
5HOtaSht62D6lMTt05SU4SOth38Gxic7bgfOfiyn8AJC3b0dNfJIleROBlSYHGI2/TI6qHEo/R3b
MwiyZduXL2WzDY3gLQim/NLL9CMbetcVmS40tTC6Gyc0WZ5FaBRx5NW7VxIyCBStwQDHU+r3mfYN
MWjQT1Aphv6MVRMup/TtRFEePctnShzMVxJdgXdRn1o9uF3pwCl7wz/fFte/f9GGJS+M3y8caaE0
fAOVOQ3SP8vVaSZhQTMh/vFD1ZGFcHkaSE/QvSzYjVbf7nzJWEHZis/vVU+X8t1OkKaXw/zejt23
upovqGnCq+oRtlFWbIOc+DDN534/jxCKVedXmHpMhBCii1t4h00CprYQl636g65j3LM+Fy+oxKqz
N6RPtR4+51KMqh5UyRs2ub+5/emuQ5sa0BnYmcQCrNXIaMpKyIIZwX1KFMKomTBaZk1rSxIxGGqs
QNI0lyaWbS0pEu19k/DHpeU+umTYxesvkKzzU4OS5BwuNnGMkXmc89Y+iMk2fsgh9XJMHlUpCZfx
wQrHcV9OzteOdLBt4nchjS4NgFJiMXjBI71TVz817kPv2hPhYuE/uU7YsHJEM5qfH0lHuPmhK8M9
3W5BGM3bk2qZMM7WzouFEsGx4BboAxbqTCPXp8xPjCi0p7gqxJqApWvVVcOLFweAG00dLVNthe9V
zc1ORiM1OklLkQlExJyXBB10WZ5CHJ4r5bpXD6Tdsk9w3HOJP6wUVr3XKmtvdBEMab2G6zxfZ1Bx
b0sRgM+KMU1C14neDU1P91Ef+Nuw6+OnNKi/VMu0i21r/ui0ttl0DBBmor/euriEPzq61F0VLhot
CDmJ5EygbHyABlKwEJW1TSKv/a62j0saOuu/n+zun6uaHXiWyW7TtQwXHK4rRy6/bM3c0Olrkk0m
abvn+pP9pJphHJyyvtz3XePsIgIv11mePM9LIB7MSjhv7ngosxbFr9OZj1PNRzRYzls1FsRJtJDe
a/nUNAs2TMWCDqDOjlUb9O/jqK9dOeIkLPJqDZr72Zu9cZ3mevMoo6H2i84GuQnD8IfAVklqmSSu
7a+zwPbvFuZDI0Eh/z5T4Jx/n02CsKUo6h6KtDUOLjfdbSRXLstk0J0ZxfeI8Ioz5vlph9nPveBP
XXAUxcWRFUEQIg0xPRRIEZwJrGHtpe6brYlqZWbu9BX54clI5/k/Zs7qxvHrcsNXYPvcpV3QCky4
1O75l68gHEu3H4qFxJwq+J/yu6gHlZqmjvDs7ZjoHJLS9ewDt8koNPBjZvrwNOR0xVSCQWHgF2S+
/zF7PkKnzu3uyiHRLzlOJmKaOHOWCojaoBEhQeDFTELL5EbncRGQyvL2kpXsMl0z7reqR2Nn4dsM
FeTaSqk3t0Zmoi7IvCrIL/5I3bPEcFzimUACX0TrEXEBkHrWLqIxiaY1nkxzQAOf2vouYo8D3SJ5
65iZPdI01J+6RqTcFOeGjJWx+49zmhP3jwXcIS3V0z2kKCYacly/v5/UPe1SUOECaAHJCr65vAdx
CJ3aKU83QRsZk9qeEbbYWKSHHdu+rt+tIPwc+5N1Xxmx9UZYyuwXxRoVJ7PMgJG98rYVerQPu7x9
GxzXPv58Pe603dw3x7gBoTWAbdxFJvdkGPbjZiRC6Ng60Pbd+lml/VlZHq+S0hkvsekNL9mIkkoU
hdi7OY1Jl8ULMjC8FwOV4AMxp/4dv0S2jgb4d3grjU2MumzfoLdn8Qd1nLJnf8C1vOPrr9Za1+CS
s5LhZRAIHEES36t/VcNhuGZ+bx5vT112bIyHzpPeT0/ewg1dRck1Np0HpzqP5G1vQnlmGMJvbg9o
UdpLIaBupOjzHkjE8tcVheUTdLVLIOB6kCVirDrbA2Q3ypY3ipINTrr8oCal9FyHjahn4mtzCjik
ng44mDBbuyo7eTKz5GI5t6yksSD0QZvwsN2w0/QK68QM7/Ik/DbYg/kq24lhP7XHovW+qXNWvf/v
szS3fZr6obVv3ci8n108r72MqkAWa6LSnJP7djTNe4QS1JIBWr4IN85qbMtsP86j96rRBA3i2vjs
OgT92o3e7sfI0z9PAD+GHi8/8iYAciOrf9QhEMmD+nMQgoqKW1Nc5xn0ZeaT7w6Y4cFKHPHZGXIE
xHqTHtTPJoa9Thyid5sUuUlXzaeQyMZNKk2UU5GfKYaLV98pntqFIZGwiuxzO76pwqMK0IeG05gd
tEVXLxd2mRyJZx63rlRwCNurt0mfyK0JpBQ9J1EitSzxEvrGvjDr4f3v9xHvz/sI/jQTV6BpmPh6
YG38UR33xKY2w5QCEy/xbTQNG135e7SABAljxXSEhsN+F9B81IVUps6P18ssksJNZ9irURMViHVU
AkNksmSnWfF7ayZs49S7vU1cgp230KuIHKJM26tShkvMwuXl8EBv/Oyy8V41oE2/tZVOS44bzhTq
l8ruxQexNyhkBGdFHsBAT5z0jk9ouDWmnTG/s357NoVReZrwOaik53RbIhZjTgIZVx1F9lI9JRNq
9HLUqqdIHiUyKDMPvOlGS1nQ9YBfn52jsngmTLoOdqbVeBWJY8Ao9ABXIUBcbpyUXks9FM20CdG3
PwIeHei1NOyd24SxgolW+O/fnOWbf3536D+JfGelNC1uI7oiKPxyA2q7aYY8o0XH1sW3YUwieCnD
wN/1DdY9Tp3gJfHa4AhiJV+rdxHLzWSRhV/UmwgC3UfRZ7c/qX6gpdO0zMRtO2TnbdRLC/iMWbjW
9fZnIP3AF22Dk3qT7cW4ych92qt3f/7r6t2upjS2B3Atvc9Ssox9AGo3G59ysuwmo3xWD42b9ZtB
KzygXryWTiaipag+gLurbj9h9j7xxwBAbn+qpvS7ZE346effMXI/hVyCmSI0u+rZi8b01KAPWKkf
mfr0rkFdc/V69zkxBbgblT1IrNpR6BlQhSUmyb6v7WfDXdwN4Tj2dig04+CkgXce49I8WPIICYtx
AKHkE6BATCIK+CMhbKF7Yq+SPyB0c/dx7xD1K62wcY93YAj9+mA0OntEoUOSDSl812jzCFbUGvNI
ZlT7KGAJDkOKP1z6QwL+21aAoNPdKJ+Ger/GMKB9sscvjheOX/y0tTYR7iSQ7s18gu//RvpZe8b8
0z42qktmtqdCv49k5Uo0RrjSWx+Dl+kdhMtVQDqc8Y6wiIkjmFHdIuN+qGbyxSMo1HhAV1UYWxT/
sky3chQIJHRU20aDpeTXQbVX+etF1+bg+ozwMgeEaMhLdcmDU89060MfyE7zuD2AVh2CXTOTCZgX
pbYd/BMOkNTfN6hSMI/H7sb22rfSHelO6T3K3TL89UgbaM788dovP9di2W6r7mXuyhK4Nj86lt36
xhtz3eTcunQhVd8oB/q3Rt6NU1I4wfX/cXWeu3ErW7d9IgLM4S9DZ0mtLPkPIUs2M1kki/Hp72B7
4zvAPcAR5La3rWaTVavWmnPM/uaRYjBgRd08H/7Zl7R84lZu6vJAShWWO+j5j+uUjncw+tp/IBFd
lCSS2vZH47hVeGu2Ekt/VNSJD7Ve2mN8g5E1g8Jw2aoCoYHKbQymBAapIFs9qyrJV542L4gq4Dfn
mPZw7cgn0TYorN34g+sbn28vmSuAn1Q79u4g/4k9pmRRjuvYSu4HoDQ1W+yxFsyD86X7aQpN6lCU
KReR5XIeSTLr4X/fJYLcFdmq40kdbf3VGpSCeexinMgh/hfLi6KHlRbM5W4sDeHHWyv79pqT9ru+
Ur/6sTeo8x3vs12j0VJxWuaed4TjTTd3+5InDjZ9yHuJC5e4y5blfPvuf1/Ujg6W4sp/f+J/r9sB
D4hy0btUD2VvwbffzOO3L5501HDEfxC61uLcS0+E1hbSejPYESWKqQPi/J5YDPGO5lep3xmriQfZ
NN9FZTfv3pCnxzTjHNnSmQ44Qrrc1KrYW63b+3O+tJ+uw0C7MaGLrb0r3wu9/ve6aGI3Al4a3kYK
IM1oXWJg2a5fORPOmpT3iNOgNo/03ZR52TcZhef/HkNjJCTm9lqBMORALFYLmABF0oRy3TcmfHm3
J3xuu8/Rqzhq5xq9pEbQ9elhqL85Xva4aqL8FATxWfAyd1bH47h27XIdtgCbIZXufbfO/r9fbS+J
pcF55CXf483TosSi3gGXMBFkbq7nwoIJC2NDe1Jq++/KVvu7WMBUYn2G5rcFE1QpyHFd94J/93Ku
rId2bIfzbdoA8xg7eLu8AE7pr1ocvxPlONxbvBYOFe6YsiBHLZfd3gCVhL+ayyt0tDX0Gl/mXhV3
hcLkLMdEKmxAdEr3QvLv+vTPb1VMvBNsqjw2KhR8qO1Nmv33GNxaneVsvxfo/xkJUQNbKRtFAX/Z
oV4+3TT7lqnsZCMcIjh6sQN9lYbwHP97KwvKDmrsk5dW6y9lGONwtTDAW5pXH6bSnnwbtRlMS2R0
iSmGLU7O4ahg7IuqHf9u36QZBtHtGyX975vbb6WTEur02lB+mKPXXcxNw4Y2Yb4rhsI5liPwl7ir
UB+Nds7MeIO89AMTUUMfiUGvHRmmQzHhwlOM97xKH4YudR8xxcect0CmIqqTre3e36xtS1GJE/TL
BP+VgwKjkbvOSAjNc/BT3MKuvBabzL8bysyaa4JF4rn2audQMncObpFiNol1z5Vy6FrFDmpjno6D
TmVP7LDt0jD2TpMKmqWzrppD6/3f+jhq6CO1VmmOkufb18haO+Zdnj2zWfaXeJWfnqbziN1+l6pT
iYzKNtvf6GqZgm6rnE3X6zCauFBv693tSzxsh9DcKMLZmb/E/+mdCVnQz3j5Lzf18/9e9yZkGSUa
WEZLOvIJrpgKjm9HzdLtb7/0dDNH2VJa9zJhMO6leMwHONfbWbFIUHs3yHL94fbLpmE7r4mruf1u
hREzWDSbPBur2N/e24wh/zqvaRTPyboj0QzTpz5wZCbf64/TRy3+iT/TCoat1ez+ta6NjzLvjK3j
HdzuSBtL+XGUyAFvuAf73hgQZdy+r2VjYsQkBw4lIukiGPm7qOkUKnCxntRh+MHGmh5v8kLbY0+Z
N2JjjuBPXbDYkZCdFJ2zy6p54MebLe4n1zdw7ODLwmDdxXJvkbn5LwFi2H7Z5l4apSMRFfnoPtz+
xO2lm/HJKY3//gM7G9ZLP2n2+FRLvYxQFmwM6ba7ByexHhaCsW51hlxmuD6TLaPbGthWakrLEdlZ
oujrS9WoFF2EwnYebcidbujq4VY6tMAr75L4ivWOPAF8IuhyGYMcyeoWl5jZTAjXvv0q8UybBOnW
yOmDcu4b1uF2tKlMrVfJGRGV41r7ojQSALmJR+K2OEI5mHe621kXpaby1oTyyyqKOGyRMp1a0Spd
9E8bTB/8vW+6I1D09vFGq9h+Zcyb8dhorWNngfS2XRKhLGl1oWAcHkF05IyMBBUlP9YoUed2NOal
dnTT2X5GvflxmzuOFkU/qhznmmgYzreRUiHbEoWZ6r23+DBup3Wnqa7bSOzeibu/RDu2O23tuuPQ
VOJldhNaLln2Wywc7gfRDdd5NoaQzo0gr10LuBDp/c0kfrOLy5roP4HRDtRDf7z99RMG7MTJ1d9t
k3L+puS9jo73nhKdsc9SXQVANpEqnwOaqHtSSWIvdcKpb9jqM7Pw7UYdf9SkDPpbqEc1mqfGXfuv
eFgcHzSY/iym0owKRc7MnFcFwzWrnXZT8KpwWMJphjjuEr0YpFv6qgNG2NmGPbfXURATe5BmDhuz
LXdmgfXG8yr7kY7J4MP2pKybX25v7faFkO/6miGJGJVWOwNpRLVcrMolK0m7ctTceFwgelE9E2sw
d8vV9ODI9IXbxHDzU9gnc/ta25grfLPq11OhVMC4cAY/jT3xIJbU8ieX/u6/jrW5RreiPC3y5kGt
wTtvW7auunJvpuCh/xXlZqYdjZv4aEm59SYTs1eVSQe9Frs73m/0G6adPts3XbpENtYs4POUmVSr
lXhMS5HWs9JJuipGke/ZRa3ndBGwfoV+iDuJBtiwf4BERTb28l89c6egt5qYrTZjSDUs0bylKPCw
ySOs0P++Q9NSs2xvmWqe+H27rWuvLO/bePY7RQGpDFLroXOU9WGGGkZYy4BqQ3CquMsTmTwjBwMJ
L5T7RuXjSwpIgAzVxcP/912SMJy1MSRtDsmzDRjBb7A9WygDvc1roJOmvQHauiHO74SZP3ix8Xa7
4VQ9tXfDBIak0EfvtYFG3ejqnmJ1+rt9A858/psUCF/433Ea3C5qrUVDYEhO9O39QO67d/XSDLR0
GI7m0MsnaUF2XzZD+z/uZR8XHucKAn9HGCLfEniC0HKCID2EypBdrnpnlawG7rJrsXq8Mpt+6zsq
ezqc7vjk5MUSjqq24qwfXm56cLbWdJ9oE8JD3K6HuqtqzGJu6xttBZuYgUKWy/++rJOx3GN9vl+L
vD7dXk/+7zcXQupOtfYF1nd/q2BNYciL2Y/AXJL2/tYTMeTMGVw3pqehAMrY2R382u2YOIDt35uN
MwS3QoBp9l2S8zMlpB79s+zfBFoqgSTBkA95CA/p64bswXyD81cfvjgkFfT3/AZh/6ndbtB6WN1z
6ujfo1fXZAQ07t3akc+pM/4L0cgsH1ZLjwbhJcKitQcsa9fmK6eJ4Nak4lSoAqgxnnRj+E42tuLt
S9qpiPBKxb/FrEyagwHbwevtm51CI8nhsB3DyX7QS1s/KylEdiIC+2DA3RCIFXv91ng/jLGRXroS
xpSnK/1Rzcp76MH/vddK2KxY9bLssONUAeTA9SFXO/WMYaOKGGG8pWoDzjZh6dO6Z7lxUKwBSUpR
OuO9VzXLThUkaA76syRrluAwoV2HVasfF0Z1t7sVdIa77/OeAEOzSzDEYlVqFuMHqSRuCfS6+OzJ
NbPrj1kj5bq1igmHaKw+5qX9yJAkibqRoM8b+xMksgKOdrsGcTKeBmq0f4iT2wohkKsqHuZw2Cnz
8daccMvirYo966ICwqSdqRD4tRW8UBhin5GivkOlfNEr0wlwr6EWR7LZ1op3mBHQBDTEbHSF9oNZ
/PYGSd5QYulR5j15I40vBHcH9NaRrJvnTPMutDAfZ0foARENNv2t9WmGzm6PYAq6qj3TjOPWSIjo
0ohfU0Z7iYyJPWmYkZFPF8KWFXheCi1YQS8MkQqMFohZcAzxTJqhZRT0nRnQ+7br7UCCk01CTlmg
Sx5vMx6eZYcWdTY0xMfyYYUXHDp5V+zUlHNVoR+WTLN2ukfKjhzIHM+I9RlmFyot/8plLvh33arY
ee76DAw/1NIWUTPYKryn5qGcBisopPKuNd5jUdZFOM6FE9kTDWM1qX8aS7V2w8IEJvUOHLxyeNx5
4icZg0p7KfANSo5O6fJsedLde5W8ZPak7zhinCbTmI8WkqFW1Mue2XcZqJ7xmBYTxrcG+FvaLpge
wDv4PMwv1ZqROtH0v+EYYIH+Nei/GswdIsdoXs+BMJ3LOoxZSIeTYS8hPD5WR+6RuCG1y/k12+bB
qdT37XpBbIXrm3pABYG5DCgXA9zJ7FsWRVJPH+PoxPynZuE8Wl15Z6ooqkpreVkcVURe020bz3er
Faj8houw62+7ZgdfoQXFbBTjjFCwcbsTU9Ffbmff9z3WGe4AbaoulqFUp7xQ1kBZpy/aZr7AMoI+
CInbYq0Uagucxd5KxClbnCvdgO9J1u9Nhmext1Yy4ZOzoZU6g+KOZAFnnCB8qFevU05AoJQ7MS7H
hCYJxTMS6XUZ30cOykG7OidVVH8swaM+GUao2ebvoRbPGRaUUAMfXoEDU9ZKhKa7/VAGye6xhUdu
roFJMwOthRYsLPSKZiTAbbKWCw2AX5BTZ+kwGlBfspflcFc4/GtFQKFZz54XOGTAg28tNfTQGiNx
t3suizm7H1jS+oxzkyTNgyCczh8U5MUpBLJ+4TRkwF/WzNd67IzA7YhBmV0VuWrTM7HndOGbTfpp
KaZ5cY1Ar1LHBxJZ8aHGPLtahhSB/KWC1JxYZFVUaulJT/tnV0eoxJ5tRizH7920fpLyWfpGR38g
NpTIzLCW44XpfJe/M8zU4ZdRopBPaRGMmYW8pxsfNItCQBLQXhv44N0+/4iVekcC+xLYGVD3pt26
iN8kfCDgzRbeB2K5fNU+5sy8DGv3h0pmBKKXPJr2yBtx6H3pRvqNjA+luUt6Y9xUaziJfjjh2kDV
tYjI6eRpWGg+6hsxeC3TqHTIaEdciNmBS74of7R2FQE10NWSI0lX9nDvgiJGZd9g8HeMkA4pcdnT
+iOl+iNhU3LZN0Jgvx6TVv9SVuZA8ySvi62AqIlTddcMzUmqxRsL84O2gNV3MlodlRu5+F6CCvKJ
V/X9MQeOgfS3W7mXyySURS2jSc04iuCbmSi1VJm/53QvCLsyKGgtSIPdg+OUj4qmfyr2GnMczN6G
ghK6SQcPzol0dnnFRHxcjFenKfNzkeV7e0B+MvQKyZgKAal2/YoOqjjMNsNAHR+PhqJn7cQb0gHa
swmRnUryAxkr5yCL3gAXVgW0jf8PHXnwsV5/AON4MAclBxFV/RmNro/SYsD6hj8OT9heyL64GMmH
jJ1oJdcrWIGnBg3sc7y7NKAHTlcrRoimNtkMZyX3rYyfw5m7SK2zB0/2HyVKzrBTAHO53P3FC/yC
9dV14Y20f4xhHfdappRhkfZTAJPvj5sYWbj21zS1vriymK2at3VF92mBzDanKlKVgo1FPseyeOaz
HE52GpMBleBdsMfqS2o61wlLi6S3XqaPE//AMGuPyJW1xzgrCVqMl6iX6Wct1MmfVeMTwCo5hnH8
IRPsJ4IMvUAxaPcBlESgPaL6hOVI1AVrT7Hq+KeIoi2gR4UINhq/dukiKI6bhEpmTMECCGOfZdZh
VdFrN6hRtRUnBNkCoIbWc9Ehq7K96bkw77opR34da2+G0HHQUCmFRqyBB1yUnYp2dtemw4hwf8ge
ijo9l7AEJsUqQyJlmYTgJDFjkgwTJP2l0jt+BShT5N3fNS8e17J/xLN3IMnFL8a0CS3bvrNhpTWF
dcixLgdOY3+QoDLSgv3SFNK3xDQ0aAfQerRmus20XvRc/0CeQ044Weq9hofa6zBF5TGsT1RuWIcY
32XedBpGqvGFQ/jYLuPF4br5xjB9pvAeF0tNqMeIdmO0kp0AlT3HsY/eS99l9A59AZ83Rhtxsafy
z6wnT7VqThETCdMv1RGiTm8wIIfJFphG+1RMY4RC7YpfBLGS5NMqelQFGvpU2ZR3CEKOnF+Tc98L
PSQeWvdlrnzb1vpUrfp1UgnBY0b2NhAAerqnpfrd1Eg2HSZa8KtDnBxfhNtz75gi6pdzqinJWzb1
e31ZUroX/GA2sZDoqGYbasVnoqvnrh3KyLY4K886COyxvbiEQa+aE+Q1Z7nJgvOlzwLQe32vau0u
ZRx44FqyvvIQeX1+cRuedwE127faJA0dy/2sN0B1VfTbquiCYo8fHZXOtQZXdDQ4CML0AAybXIuB
OViRE2nV0SBDXhhHI4c1SuQkYD85UD45hyTrHnkGtbAj/QIodPHX6bPnIYtrBBg1ZqQV25BHUGeQ
NvM1aT/begJXlBWY8Wd19EUHn5doUYg8mhZ1ieA5hUiN87IMywzBFagWxfdMHPu5vt5VovqshsAs
LbpMVe8+WvLSaZ9JXHXIISgSN0dMJqeoGO8mfaLicTnJ5/BWDKbIh3wAAJWoBfXH9GFMWFusInPu
irm/tvMAFVAf3mhejeE65zQ26gS7Xg9S3dMp7ZMRyfHSuUZIz/1UOCOpiGuCo9OevIh2YBHguC93
xH5ECsFpkQtlM1AdjRtbVCWR7Aws27rZTTHENF1Upl8jqwsrrfwtackx5SC20laaX3BhA00RL2am
CNZ2C9/OVuLEcbVXTYujJGrRqEhR96+IwfoRaShCBbPi1jewAb/MBOAsduQoacHKhSdUF9QCwvib
VdiI+s5ih6MjOTNRCCcT3SedSmpx+vKW5JNvuIStQZLGRCSVmg/nhj2Y26efwKlFhZNfUQRA5pgE
kWl5Q9Hcy4fZLNH4cMGFCYDXVLB7CWo1vc4YTS1LQPLzGxqqS+KUbF4LT/uo279GNzkpdN0vuZf9
4ViTXNJVCDQTXDlvMJ+ZvL946YZO+T03BZAXWyFlwvOubiU9n5Zb7jPPu5MNWTCpLMPMtYl7Xo3M
70e9wXCreDzjw/tINY5Qv9xpfQn51yVdO3srITsQ8kKE3WyirWhlRXmUEopCmIeP879hQHkkzvPO
tJk3FRy9/JmQCJr1bSgHNlqIe5Jlt24Dtdr0j84LeEK4hWRT+B1sCx7MPjcyKA8mQYxtes2wRL5j
Mq1z53UAD0QXrrEOzXi3PS0jb0+SK6z2wIaU5DWpmg+gY7uGjzXXJX9frO0dgnZaRg0E484FksEU
nhFGBEunXEBoE6ijtYRq3N5zfGgt46wgKea8tJCd4JrnQlQ/bs6ESi/7HxoYyFyNH0shs9hJUi2k
s3amoJqwF9b3SR52PqI2ShqMfTuSGO7R695zKK79Se21/cTIazLwR7iEvAQegx/4pizxiY/E5dyb
ds+LnnKfzOmP7UHtMhymcpn6qGC1lJ0iYM0PO3R5kw/Stg6ZwP8eNkBdtXCXxsuP2dZHDMmMfOGP
WA2PMG5c5nrPJAqwFTAMoCz0jKw5jQzT1azug6Yqn8E7nJNxyHw8GqQfe9NbSe+iIZrGPgxC+x0n
NgE/NNV3bgZjePVe9H4Fyw14UWXuRj9DRUCqhXNP4SAjK3NeUW3HwUA+L74qb68D1cITY4WsX9yN
24OsutPPMlUHoXFKm+SIAzzTL87AhFIkDIiqtQ7Kx8XaO3NR/uqN9OTkK8wlap4I4W0Hwf++bVr1
OnbMya36qDOLjTobn2uC//tY0Md6AmwWYUCGhc7Baq3ZbfpR0Qihc6hha/ktYwP7BClWE2e+pSM0
MMGgvKyMM4q2fofg+ey1nh0A6HCjZeoAd+KI404fVw4l8jykChjZ3oIOTdvPUDtwsw5ha1XVGFsz
yTkZfVPt7Cz9tCdaULanXz3iVbekdxFJbSP6gicUdYrtI371TPezr+UHeSeBLkSzr6zsNSarPBgN
3heu+V+2cJ8QErQBzbgZ2HoldgQGXqRKv6xW1jsBipKihMI3rZ185yFSIV6S9X+K3Z0iaUYW/X0l
Eu5R9VAseRxJY0KTlOLLEa4hmVikXtTVfborYo7hgOYPahmjmlHbOPIouYiqZbCjAmwaC2sItNjT
/WI2OJayeMELoViV7UefIo7JnIm5MOOsw1jP1yaLFx/Y/vzhtD8spGyyFQtWz8nMcWeFJ9udLpOd
Tn4yEnqKvwvbG5yGae5Yzt3pRQ7yujksDtwInxrD7nJ0I1mq1yJVKuqhn24dmat7krzFpCp9teKh
yKv5OZfD01ITLqLYbJ+I1hsNeEWmYadS0zd3bnC9GYLBMLGMZiWHk7UFK8ZjgThzXc+yIDVCAswG
sd5nRRV4wEMiDD4YgDnWslNxtnS8Z7IU52PiYmovKvd7LvChkcEtH92Z2IqYkMoEKYNpNhS5MjlW
Qo008kkXaJxpNvsrXGumPPV7yVkDyCVCiG0fr5b408m2mxaCXKjiAKzqmsa2Hfse68XKNkgGdp3v
S4ufDuNCCOYVOINSPG50FMMqdlbV4tpy8pi/g8rCVkasZEYbYuYFPYQ8+kgPRp4sU/urVdZJDMPX
PCSMTTn2gqrYsohXbYcVwIYem3JNIGEcTbrdPjnvziZL8Duv+0vK/bcWO5SqmnlFWIcFOxeXqbUZ
2I6tE3meU0DXUkgeKZQo6WEhiARkyeD1fzXrzAHTPaaxfCcJ9KlT0j7KTXFN+DntdNavWdvqvtZY
dZBV3XdRcvqYNRVVInFYRivzHZvt755h2rjl2jh5GmGwNWgX/637yQkp45PAXttvj6RPJ7Ufk4Gd
aDsGW52ZRPagvVcZ/Tgrib1wKK2Lvaiv6+T4ueE+2olTUBrGlMCV8tKVw+ucNQCo9OVDb/sbVfze
URqMylVr06ddH6HwnEdie56FVfwVNFnPBA/6rmdV1IJqfxriDK1PmsyRt3hA55hkIGFQAFYR5EDG
yBZ+XhH9BSlXNy418p7dLHLf1m01UlqCJXCrn+dZPJZKChV/Ul/GeWAf5U73LSBYjF8ZFyYbGCOz
/gADO5XDW+blXujORUwcDJ+dYsTY8+06zA2O0OhWuB4Titm+NXaOmEmhynGpT6ftb7dmq92t1onl
vqAJVbGkjnC6B7iQtcLYvmezteQumUcjalsJUeUvjG26QRMC52HBYNlNVKxF2nm7nMq6HeY/DeCJ
QGnQ9PXpkNAJdbqjvaYsRnS7w96giERvZIZLj+a9b+Y1WJOVI423PBW5RaGwYmFcc5Ou4TC/EuT7
ndE0JYNZBppEdslugarkEld0IPMhOXEMciJQDlngzckXJHs90IeO2xmSCrmMfuxNDzwpHbunSBGD
ai8SAvJUK3uMMa86MDzCD3mITMV8TZfC4KCmPtX5+jsd1z6wq2xf55KlWp+ToNj6MY1l+eqo8Pkr
pa84Fs5/EosJ7KQN5nHqdFT7yySOiGkNOPbJY1Atc3Yez0Yca88vE21cjiHf3igsf/b6MbQ6F284
rXTP+ybPVnIAf6S/wxQ70fZaZc+Hzi5xjBiAIie7dRgvckPyJ+he6URnsuVVEz0BphNgX9iZfVgc
HN+TwDMIJMVhc2aUDUFtezDiybioYzmfK1iupZWA91OhOSSx0/gL7XeytEKR5/d0LVaEsis89wVE
r7Q+vGq95kWiRsIzHlqL1tjc5aDQsWo6sQfIbE6f0ACccQg+4AGw6Rx6X7YzPPdOey29OFRihnRG
3qiBOQGPmCkhUo31cmzUbzKMceIKB+qT4CordfprVhzQEitd4bVB+TYR+VlyxG6V4bA2hICUTqpE
2jg+E4LK/LAdjLCklkb5RISt0ed7V+Yfk71UHEcsPPHx8JX3Q/doDnuzG/tgaZIA1ffWNdHBrbjM
BGwoC6QMHdH+9UFge3TNFKrEqRUPBnkhgUtT90L/HY9Zh36tA9CjFN7jaqxQp6YYi2zBOb7wfrDE
h/PM1kq+gU9f5Xt0twDO7DXP1kgh4AJtVIr+qs5eq0WkBy+2/Laj6LKwwkSxN6+hE8Dvzkl25NPJ
vOxF08AxZjOtDHV+ZI5OheFS1eNcex2FwaAiSSY0hoDG7QK+9OwEI1S1ICEUNtzkSSt7p1fp655z
8JTV8nV18NqIFiLEqBO9oPYPzdz9tgjH8ufWhiQ/xyJw2MI1JzWjJi9/jb1CPor3SrYkRLWpLeCB
iBgJVIdqPs5/FsXKzm6FNnrOPywSrXaNUn6CLwela6f3ica5ThNA/aGXzWk6+N7Y0eaaTmMzlLuG
WNjA0DmzjszpA43K1HcJ09NbCYlo8aitNfNROsSAa4Qc7+D0/iq7+LN15GPucXDIGj1y8rcFbLCf
FRRLy5rCdRkS+HUtXgwnUHhwI3oqdeBR7egQM+CFFXfIXQO1z169jpvaJRU7qnqIJLRTSNkwd10y
tKHmKn+qtSKHa9KPmcHap1vF0Y1X+skeOnpH7c2dqOaUDL6Ugqux/+CqFIcumz6sFB2LkWCSTUV9
SDPWHLgSfyvX8aHzEJ2gwheQyimPlx3NyD/WDDqgj7uHeF7as1bgNpsUt6ARtlfyknx5Tx382XWW
MztYb4FgmYoe/0da7JHNUUvo70VXWj6Bv2C3SyUo01ocjBbNK8QMfbGpHgbeqlR5Y6ZJpq7x1nv1
0SrcNxgZHBo1UFFOvTGlLaREXkxilvHZcrF8wD9bn/q1KF0rULFJAITVrEMnteu0zvf1bLOhjZa2
L9s/ZKke66k9WINUnmK8evva7KMVqD1peXxGSRUZpZxPVAGfyTITZpggv3ClQDLEZ1iv9LqEEuKv
4xc92TxDe7ab+YBjkWxJD2e8OSfUUh6EqYwc8uSXXAdOX577VxX2oUPTWQ/6j5zdg14kJOoYgbnM
02lFgGl3Otyj3Mx3unZJF2pTPPg9FwlNxVR+d7rHzQ+izodoRaunXEKnYF4Fl27ypQ7dSA5/hlCA
hdmPjhXviTzbCib70tQEM7jTl4qkK/SW8gwx8DMGcBKsU1KEa21e4RfKIDVJLsEoHImegRSNjd+p
TX43ykZOesLcFe4cw6UcWRFNGPWtkjHRvcbSQNspEtAiOUDDgnHGmCLrIHP0znKTd7bjdG7/jnXp
hDX8NcQva1A2pkbJ09DliNentqCLMfSDvZttqnTdQjNlewXYJ/ayrhvNa2fH3y5jUCQhI+0TTrJa
Pwu/t9P2KJjKoR5kOjIZKvxo6iYKzfTbnaoxhBGusMr1yLTM5atIhdxL3tZEnjs4FK6geKUjr9ND
22fqNOwRelooPREcz0yx/QzNGrX4JSOc3Bnh0Uxc9gHE8QHZEZNYqCLYBOqdONclHe0BUWLOjO6l
YhgFT5Z7lrPvHsfUcei5i4eBDKhOlb9VF/4pLaLPoedW0ZrkkI0EHzU9iyUpCVcHvRaJtpLT0Uj1
7USGLToeOceI4laDS5cRtIihfelWwYgwJUSbIiUh64CbdnsmPS/KsvERHSq4naUyQnvJPwSVZYYe
4jQS2Lo2jYRaW5yLfD4vCGLUPZ7PLSAHqpLaFMCtd9VcPHemis+FbdBeocmIRF5IlCeUYMIPaKHH
pt1PcxXvqd9OLVAR/Q1ECuQyoIfrtDdz449ZseOJ5TDKmVRwYC1+Sk61MDTCqpGkmbreRojun2qB
8AAozANuNuhIRXYQdM9x5OmY2Rw3sAgs5OZY4jCG7I8VWaOtYLRnA34L1rQ6wG5CJ11y7hjpw85A
4g+xOzJUmRE56hNpPAayr2xhVdcb92C67duiLX/EO3CiGI9dziGr0GFGtV6NVL3Gcu10p7VTnUhu
JaFaXzQoQv6alDWFLKKpFXgrikRUqBx7xRJHA7b8s1LOw046J03MH4QA4cNHA62a7rcj760uG8Lc
bb/MWf9GFrJrcCT4sxB7d67sQ6nHTHBnK7KdCthuYu91O37R+uUQS9UEMcGkr2jvhhWfBWzdDVIS
HyFt/FI8jv6ueyGodKVRNcF5aq3XourWM+e87xmFpshKh9ppksferEKiNNgCZqoDJDFLRP6Innnf
+cAKZ+qU94RC3hstLdXaqn+1MuFYgfZ4l4nhuA73TfMUF0iD1WRHC5xDz8M8kGYFHdj1PWm9K8ny
d2gZWuWeVMPFHi+Ejk6UUhMhfjkSzEq8dl6chrRWfrXkm/jooWmSWsWKheJLsfRne4ONk4Yx80ki
a/H6544HicpBp1Iyyiqchz+Wuysht7ziTQlkUyQHz1nezRaVpRy5IyFACGbhZTimnhcmeFLDMTdf
CwQpBNx9MGP4arq2o3FCqulCTwXqoe8teHk4sNx1Zf1q9+iyvcmM0FAjT81+NXX2XbQbvqSQAWJW
8HgD/f95bpZQt6+1bRlhWj1ONWeXCXjAToNzbjSriRgPfVi22ueYnlRQ5QxpOnePpL3aV7a6HzEC
IvVlaE6ritk9y5DJwA5LddDWNB89rywiyk24hjwUZsNTl5NEQgWFIN3Qz6OkeayXLMaSuXVGC5/G
Zic2hf9OUbL1wTPg6wEiPWeTElWTvu6yJv3pmRKTTbEt8RkXeaWVmhSqEamIc4xMw6PNsCPRmezk
GsS9UgxB5dkn2YwTpFXrSynsr2oSnClW80PpuJ00l5sG5SFpWbBtWBjCRNe/lVGDCjK4r802w0Bb
V/qtjiGU4y7UJSPZQ1VncCdo4U/eJ4xtWI161V7dGXB1s+05mZA7x1C+dKf58nTj7/8j7Mya2za6
LfqLUIWpMbxypkhK1Gz5BSUnNuZ5xq+/q5u+ceKvKnlBAMSyJQro4Zy91y7sTyulvmmOOrL1FOoM
MhmNpEDm/56muN6cGho5q472z753mufA1+tjrelbK8iHQxOe+orAFTRClDm1RlDB90q+LPgzTif6
BEAKGp2cl6nfBzpBLyU9kaDhgxAOOIA57146XYPUpfW8WsEW7uBnwBu5nVOyCBLANCxojp4JuCtq
vRd3+VbW3je61c7Ftz8JhwOgP/ZPTmLluwpVvhExwhj5qtYd2IDDQxaQCEcGHM/nKsk9k+2iBZaY
14Sapjnv7RgKnqkH917VCgDm2vd06bJdIso7Cs+PBBUkKCr0N73XvleyU1qno2BWpsgd4DtdoyRw
cbVp5walezOT/ZVQpj6aU/PVtKzhXLp2/Vzfg4EUJ9Kx8pUwWmfrdNRVRBeKa0JY1JqcreKDMJ7H
AtHhD0mTpOYh7m+R0C0D0k5u5Zjsxm/A8zd2RCRiNFlHBRWBXRdeFE/E93iZrDqhKaJyuAwUhSww
ynSTzt4XM5xqtJbs1ASNjT5Bmd0ohX+TTruiBjCB2Dl7Mtpug1yIQI+YHWs6W/U2d7XiHrDkqW+z
/gD0oX3qQ/R4vsaS8XYpCRZVjiZ6LFIQgq6mH8oKYGpbkbn768wLsg9Hb9FCSHtWMSzhPbWje52K
spSeopgI/aI5Ga05XzKcj5iPJQcDIM1UeHheOvm64Fh8nyeyuNy4Ds+Q/q13D4+vI7wY+bG0olR0
aWscK6yGTJMMDZSMsaL/T6Z1sOdEv+SoDnvyAC6FF8d3NMxsWoMoQIsSU3DqPFAUs9AXubQw0q4r
9nU1PjSSA0I++8wD4xW7wbKbY8Yot3FNf+KJj8cH9u1g3W2EYCo6SP0P08H7l+IZuE75jA4+aF7c
VCz3KUZydrcZNGb172hYGi4aW7HtaDTWA/QIGWojoV503sxTxOJOWXVnI5bR0vHtijIXP6D8yoSG
jZZ4JPsFwbgNPC3buVLQoZJYsvb15+cba8ORFA1enzL+rgI2MLHdrpQIXWnSAZO/xTWIh4hO4B9F
QpZbS15NFWlvt79mJPPvM7eWrWkYy7cqwT9qMUU990gtcLt47Zk8oeKEkHA7Z+4pY9dE6xEvqlmx
1HJw2O2hgcDj0MUXC90InDN8MC5oN+JN3XNDtscDqmj2vKQdECETIsw2wj8bv3Ifi8lOGNDJRSr7
av4q7xPOcm1n/R2jJjlpEocjhrHbQWENtnS1zVerYQ08WukH7BPjQbMzOQVjbebNTZjnl/mgWORo
39PzUg3TTzY58ULsNNUvYRDDuaNsdz+0c3N1g449vR/fBQO1y5hk8K3CrSCBz/exNj7WSX8OJ/Or
LuN0F4K51kE0inVPBNRauVlDP8+31dAANymxhyy2nrNfNd8rZ/xolSRfn3J61H60nMJak1JapKCW
yd/ktvZdoRuJDBMCCZYKbXtT+DeE9V0XVhLxktCvsejqmZYKXhU1cuxYv1hJnt4xBcYkkHl3s3Ss
3KJo8NPx0de7TkY9LC7YKdqozoG+4vylSwDZ5+W21SJMlH5T0nSl9b1J4POCvGJpoZUi2HWaZd1R
PNUviHWj7TJX4s0zWVPlgB+s2PZpTCNP9cCqBck1mSvPQ3OlyVo/U2EA3/BIZMFGhW1QrDnput+d
zHT092lRyjd4IuFe8KZr4IAuNOXCjU6jiiJ0Qatb1w8kZK5JnJErnXCM1kONFotFcLVNXDwU1uAW
m9GfvDXa4fBeRFV0QfHSbkS9eCs6L8GmqqrxkJbRJ4NFSSqdM+3ZcKBNkKERAuPx6EawneWVupXP
1nf4HfmKaFNz48XEjfVd/KaZFs4rvEx3VZM5O8NfhpdSR3cqAqd/8ZVDsRujZl+jKaTbZVrveL6i
XRcFxH/KS9T0ycqY3HSfwh1mo04sTmglDybRvNfFK9u1USOni5ywfTRm4LwVgVbr2xhn/XWNaoaf
WNchdi3pVg1fhmOWR8fFdFW1TX2+ffRj408ns6TdJiW6iVaxS6GFf+lT+KF63jx5yneRdl5xCMf2
hxpR3BSRs+vzluGBlmk3ermzozilrI2w5dKNQ383tsMO+hyrEaO3D8JI+MSXvnsJhrcBZ8bD7aMg
eOEH/Uz6PeCj77AJcJa4/rrxwu7QyVyyRh4qm0oRMWzm9nYPo9uG79Lfk0MJErf1GxJMQ2vrljV1
9IkFjKIkon9YM8bPXy39i8uOv0tGfVWKLvnTt/9U5iEnWv4gAqJ+S32yp4HLZjSbaMoo4bY1iQ8A
9cO9er37yPsQZg5jHFzn+oZ6d4I4OWqCcUS9oZpXPE5tlT3lLKKvbl1+dv5bG1rGlaqN9Wq0xQZp
Ipx3NeiPYzw/Ulcfcwtt4mYsTQf/YofKoDHgoEaRs6bkmP8xZ3dzrEsRSTffwnG6wnPuKme5MpbL
XBvN046dw64Qp81y9EMX8Q4Rv888dwf1iHnSBliWoMDVZaajxZqVPV/zwm9glpZPq6megRi2L+gb
BDZRwvzU/fg+qaruM8GYsNUycz6WM80acArNUcitvQ8o8M4bZyIi6fJk1InG82/53UjinFVvQThK
M2PPrIXWBiLMbSxkd9c/6d6HJSzxnMH0Og7hnLGEfSkGotI8KhKbogum8xh6VIRZCB2U31WZmRpE
u+jfJiiSBEDA+sZaiEjCRbq4vdkrvM6wkLcnzb1GZTmygUeM2fAHWYj+sZ4JXEHQ5TwWTZ1SRhLZ
tzLyaYQP/eMY99YqAZa2rphFzl0Agxnj3yoZ+un9Ni2ImGmMRICEWkvV7pscs8UUiYfYTIsr5dvi
2g7DH+RS4khTtwizYKmy9OaDj9Rl2xIk8ThgUzcI4nle5CFoLfQDdeHetQO954l6fzU13ZOKM+/h
7HUJ07e6ghrRnBNqRUX9stjG2U/r+NscoeHvEXnfA0w1Ln0wUMiX/yNdkn0lmYs6fbp9u9j5IQZw
9ia/Uv0B9ZWFjxQs6sbVOE3x0+BqF2U81VpbPyY5zUzFa2vQ6GwGfBcarrtNp5KgFKnT7JFexnEl
+/YwOw0zRm/Lmu2wROall54qK2Wf48ZS3zg3wwW/Owhi+IhvAN0PjZGdS8aOJzyXzVOVLWc1ILpN
5h6JjMk3HuWAbd3zvUcN8kF6aME947v2DKHhIKpqZj/ajAdHr4dbfJ2vSQpy04QXDyocINLipe7o
z2d9DsCL1J8XuF7kXfDg7khyzl8KPoFTTAsgsb2vNBhJ95KJBRWI7nIhL+OWWKCzqpM1UXvxW5TW
ffllDi/6FNcf8J1Svtex3sLLrT8MXf8o6izbwDsZ77XCv1POItjYr+bQ6G9TLywg76Q/ieAzqivE
fzLOoJVjXgl6AHZes0NZVD2IMus3ZlFW777tfuZU/37Ub4Uthh/CKl5Met3vOfv6jW7546Vk730S
em5tDYTE25vL77Z4myPnGmp6fN9QK5Vy9OUlSLx51bvB8C0HKrq0UYvKJYODYkbNH65n7iBh0meH
R4rVzd4tXbWAVGamGianX0WOpl/osZT09yEfWBKFZCES2CnPsFBkJK3WqG9T+0LpEN6R0mPgEwFr
7tvp8iXPhLlObUED3U8ANTmVASqJacSm6N2mze1C3SlSCoq3n8N02RwoLq8dwnEPyyC5Ja6qe7rQ
jDu8guMhKUNIjhqL9Tw9lzLwYvESQjCG3o93i1p9WPrIijRh3qLX+cUkmYlmXJVdmqrKzhT+PoLE
+Tr9Zft2Sac7WEVE9rG89+t/4EpMW/rcVT/9UWMkRjUiR+cRPjm7lzDaTq33cBt1raxGaV4uyX3Y
OvbGYVv1XnfRe9rZwfcG75SY0NxDQxDUluuKX2PpH+0mz95639grlo26D1SGcAx8NHR5xHMzQMTJ
Q8pvapWp1paODQCfnu4Sl58zo+XaNoP4SpKucTQEy5AyyLz13EsF3iL6cG9VcHnYUb74Lp3sUS/1
I8Hsw6PfOT96y5FEGWwFKJiK8aSAgs2giTtvCejdSb6gV9l4FeZ+xJRLTYvK4aBjuFbBIiSxFpt/
x7D4koH9dwqYZ7vCcsDO6RZWcdzf/2RWNUZVan1V50eqnmyXiMogcruI44cQt/6u+OuMRKjodq/j
RfJhw7xGrAj8MAle9SgqHmjgoGWMRP44h7lDvlaOLmv0gtPCTmprL1OzMp3UbW43UUsax5maS6x7
01Ub6qtOV/J08zn2iHG3ul3bG+pPBP9UYbG8GeN1Kif/YVCHLF1Y8KLXqnMgNvJWOs/WxYn8rx7/
8rNbGsQmDToO7DIoT41jebvEKPInTN5PZRq/2cIPXr3ZzdfqjC5EsR4Jzbt0SC43aXcIayt/UYe4
RaUZNm4DJp57ZqA7G2Hn2zKgY6EtVniJdA7qzIyMtxrb52XQ+/dUHwVJcoP5SlPpndhlhlAPsEbO
PrkyFrddezoWSlt0j83o5y/dSBPMad9LTCU78kIwCctDkMX2vePp/MRu+tL35pcbLt3Fk4xWBQd2
rKe0jpolCw7//njY/xN95OvYmtDqwmcgBUn/DeRr5rHX2x4y3Gbys5d4zldxXzG+JQbQ/9w2v04d
BEKjr9PnMhmiXT0BRvXaONqN9OK2DEsSzDWwlp1y/B6s4K6OdkSBNDwEs0nnUO5q2lQjMVCXWGa7
vCsrIARdJFxj5/j66ScFCVUjyKYXLUzjP9QJ5BT0G9kTKiTSHksjuTJ0ChhHjXnoYOd/t5z+CxtM
wE1oIx5J0LH+A2H0PxBDHySAbfkOsE7+S1n1n+8O7F4ebfyop9LwD0XVfQEqhxN+WnRqrlgvULLL
66LFA6j1Ota4EN2X03dvXR71uCpie6WWxiHlolOHd+p2iZG1v10a3t7QHeMr6XtUZh20rbpFaO/U
S86rneifovd30O6ad3B+Gk2XoN6HrIsPVB2FfWA97dC39ui5IecgchbLpCfC4Wpfh+1oNajHw+B7
XOi8EnnxJZdzZBIRWZBNljgmDRNLbxl/DKaNMHOgDF2NifaZ0SypJDkg5QujKvCJ/eVtK7TnWz2p
qUg98XCeYf613pELRjt6Bc3exxr974+nacqP+O/DF2RcMkYt0Mumr6Oq+O35TAg9KrtGC8+zzbeX
JSMsJtfLzumsM16khIcksjrC5/umeaQspeQ+b5UBFbqwNJHq39WVsqiGGR0uUekn9Uuh6XT0yrR4
bEjvu0tilLYj1A21dCj8lKS0+oQwv/ystAvGGV7DfrbOWmBUn2PgWBJw0b8MoJa3sEuwe3s6u5PK
2la1GX90PgsmSUVefM1FoFQxCGq9e8deJ1vXeattaAuFCFv/fzWj1jVmn+U01bo7x3TRKXY1fziY
YsKDutE4RBb4UewJx1hubTXW+7suqfS1Kxmry7QccquOHvF0kNtgTY/MmeaKiEWiJmjY5s2KViGf
Jqkv9N/w/bSfKuAvWUz4vAE9Gs9kUSLI1tlW5NCdgiFHhC/8p3Ekmcdw42wd9WN2LCnQbpS9VhMY
7N3UfjQHtJst1B/It/t06uxHtbjJIxskfbWOUT2ao1U9uToOSTzO9dajA/HtaFhx+zEWIQvHOXG9
A4Vo9rIKn6KN9IfcKNmyBhpWmNqoLY3AWtu2Q0gGor0uZmsf1rQ8taL2V22HHsOQjN/G648Ts7bk
+abkihCb5c69uUcWFjw56IJXWLJReswe3RBN6g2tyffIdPbCY03P+jq7ZHzo0ii/LKhcvek0aiQh
Tsi+VuoPpN5TYqDRXQ1pIHNgSzgTsf+U8Zs6pUvYPijePGgPZDA0Xw+VoWP4dIVBdNiwQydr/xDs
eeyiTD/9tk1Rr7vtU+MUh3gi2ytNKAhkiNCeka5FMGd41VTOLMTUayNmGG+6RjUFj+W+ir3laIQL
jTT2aKCy4qtTOEgnkBJUPluQX6NwgVtoTWSCzvaIzMEQAebDrzPPa558s7lvATetBoQdGGKC/kjp
wd7ZaOxGp9likfP2Zp5a76EV/uks6fxQN8bw6jnOSljZC/rDO1WO0VqGZYNy99aY6cbnxa7Qg+yu
5S1nXS8qJPO4ZNTMWQg0Bw25T3JtsQvarMSiyGEgIGzbIFhY/bqnzuwGQYREmxnkCl1Yms90ozLn
dFv2/vv4Y8mI2d+GHw8eHsmAQug+E+U/Z4DKc9rFAS4OzZIdMxxz8Qyr3rqzcjo1auej7rmdAe30
SAcgve1N1Aals936kOr2z01LJcQLzEvKeS6eiRPrKeOcNZZ+nsSrV3nm7U7VuV/6AHOicl7XrX8O
F/w93Zhp23lK6503LsBIYp2e/ui1T7VkcxG1g3IHU95+YAl5mF3DoJfx75/F/6wkGYpZI/ieYzmO
y4fx21CczmBWK8sNTqzGHucC1pLuVd1REcwMd8FtbnSvQa7ZjJZETqj7E5UNlHVzd8zLwl3jUoa1
ImrvSJLMcoBlX+Edh3c0Oeaq0ezqi9swjhHHSCqDI4NHYzE9JLMb7wx2DQ8w2RKE+9wLcyNGLYKK
3XUB2zDszG2RP3tB7rMx1g+KmGN4PBcLVAcMU6n5BIwMm3Kal91JUTOixdzS/NXuJDHhAmFoFU3e
j8gceYFl+m+TLBliz5K4cfTq1yF2EhIMY1S7aXRVt9TBBum0dcVI+K38Y+qg/kgGhQOFQnlWt/RK
X1mj31+cHi0sDNbpa5p6LJ6SLn2gNaA/UEEBtkP3umO3+gce6XNKePe73op51+GO0Sk637Z0t32d
nDsSM//ie5N+NMm/OnL1NbVsmGSx+31ocxuxpG8O+ynVvVWFo2cr6ka7aHF99+8Ph+n9zsYlAcXQ
DWEZAuWWYfyeCjAg0kubmeDkMABkpbgUSR78EKKUwkg0cEVhhNvCb97dWvQAOHOf/UJtv9s8SHZm
CVztpfQQ65nU2bfPI3UjUhkJp3OG5tkWwc/7v/7Er7O0/IFbIFzd6gIWJZsy1c+dDFhK7X58bP46
sxck0upeKKrPykqWu0nWs5dutO5u06TelR+0Kas9chvj4rlOhb+YM0EZScKzneyxIJ70w8xY08mF
aAI4tFr8/Osy2+zkEp14W6s6Ecp8gmsFeKSV01pjoWG/1dzCVODEkqR3wrg2YuzT97yjsBc4A4MM
lR5+cN0nDgjH/J69l3VZ3KVkK+qZl9JMyRrTtVPQBk8ai6ces6Ktn1Orqk+AC3djVUzbFtH0Rz+n
21GUsDVQ563nSmv3Nrv6rZqbl9Ru96D0CIHsfa07AmeJtk2TPvcKizrnSI7T+V0bqwndq7c8mnH9
Jcz96qOc0n4LNFgjz7eEaHBrTS45RPHcgENbUBiTa4EsxAachBmtbU1DYNDe4Y9xn0yA74/lTNGY
ffO741F9v+Vqk8XF0kh2XX8VRcq4tJ5KE/QKS64rHwDg7bD8eVa2Br+yFK2iXPc6SSSblViw2tE8
T3JENJmcNpUcINUhnsRnyvhyypyu3/q5jisFQTAa4764so6b74UDlrnp+ZHxwVEOj8kiBafuYoA0
14mWk0waSxEfhH+BrEAjRs6nNbBoWb0NJIhn4adHlz4JJN1OcRdNcLHUhCmLlLSV9PHoV0hk0niC
6kyJ7K5IiVET+tA8IgYytmFVeWsVv9eiud/WXQwMKTc+AMjoO9dMtFVn9VBdyMx8hEK4Mb2ebSY0
YJUaxqqquugaKo6xxsIV6eIza41XM9LNV2fCsmF1vUmLQ6s+Yt0eduz+k402pPPzb2cFulnLmHTC
dayr6kcjOYNiZxY42dkLJ7ajYQmPyZeULETCkQmo84B+IotkXQSPfj6QNvdmWcFTinr81a2yZs/f
Su854sOcwkejWD6KiDSEPvCbx0IAt5iZ0Q8LFVcSM4PjMI/tJZZOVhd7kxwSK9N9EwncrxvZvhgH
7YBKS7UW/KnIsbhRwYeVegrj4mKAHX3tRY7enXW43wCZNb2N+vZZwlLxlN95TfdoZ84+gjE5H6sD
zpCfZ864K1NHO99+KpVrpg6lGS97y62+O7mP9FLK1+YFDcFKh7d8uZ2iNaJfwxQQuRDcIhOVwjFz
r8LXmw12nBaRLC0PqzQvZhpR/2bWCeXBSR61mjq46ohERHUewpJvD6PZNcmxTP37wM1u8h9LHNfz
PBvVCXoLwqwE87qk+P6N0gtUEZPZAjzazbGodm7TnmfW3rHbuRcL297FkAd1pu5Ntg+hHeO2fFO1
QHwMRA/dq/cWM+pHU9bJiXzNA+IW53lJcjayzTDtkbeI57owWuLRUMiNdk3cj5qQI4/969J5CPRC
yKYTZwgcyS0MJ39btuH/n3k5tulmwJuA4QyiZ/+Bz2+G3bDEEkf+uAhMjhgVlstYIEKTiKdRD5jL
5RnOz2XFeuGRhWi/rTryDzWnLd/7BT+g2QfzRTE6URysnC7KX4cSX53LM0tLjvpfQFO0sGmKmi5N
0SXrhoONzWAbevmrPgzimzwZU88/LEFFRRFFREsxkSVHWF2Tavkj7zLtDGWQtCYU0gcHi9MO8eL8
1de/lPMYfySZlWHe7ndtlqNQwJHw7Nngji0zd/+chEBXJbyXSTXG/CQ/tRpKMgrp2DWmyjo1o/uq
3lMxM5UKw+mOQUVWlEDxNpex+R6Qnxgv7vQamUl9F8VU4DJofP+xSGR++cfj5GH7M9mc+qwPbQ+W
4e8b9mkxRxLWicS8BXvF6Koohurlpe9k1CKIoNuc6HoPfT5h36q0+M9KbMO+d/8cIhZEU11j1hPN
dFQtLAHU8SCm5FA21o3kp+h+umHl5xC3Zp21FysKX3jf3HszS8qz4TdwQJPIg+GziJb1Zp2vQ2sJ
rnEXr0PJVq68qv65K4aQAVkBe845r5qUpoeenlETI60OyFNMI4ciArPJxy15fLZipJ81/ohfXCsT
9Tz+sbzfilbQ+odd4emXn/kp9bEhEL7dobYTp65MnFNf4rFRKwkRoNaMx6w9AVF6CwUFNmSufXvq
gobUy6+GDVbN68xXtzOnS15j1NG81ibTBD2Z+iwx5zbUo5x4p9YY6uB9vX30/J0LvZNkx5o1/oIz
MNuDGmoPVRo7+MESQuoNF+fcRG8dXV/uzFhzVXHOtcnC7tWywNKCc29kOIl6gFGKo9cU3njBAOeM
m55oT0wALKrDqNooKK86eBLPa0xWuBsUw80eyk06NpD/B61vUIr71bbOpzur9567W76iFGrBvEFo
UUf4WbIpoMugiH22mWk79Y846Un9zS7ILtI1433N7aupNd8bQxgnUD/USy3WVr7lFDfaezbpF1tz
S4DjvvW1SvN4C4S4ua9MPoG1naJ8RkHZr5e+xrerZBcV6gOUWyOrsLhuQMEES3BSh3muocBX/s9L
EU9E2TZZsMczi1J8wqyiJrNRzmjqXlZ3/bHr3K9IGoKjMRn2Q+AazZ2YlxdLXuno3B7U2WIK0iAE
Sjl1GQQatiyVZWdGGL1+ffRYObp9DESl8TKqOrxw1z4Rzh7qJtQwURBt0MXhuFEqDMtJIEvg62TQ
QpmhtyHudLer9mqNgSwqP3pp+ZKU2zK1irNFLNB5hgZyhrxinENtBI3WkPcwRWaDAjVMr5ppGff5
gKHWoBl6d3stYJ48V3a/anUTD5i2HP99lhJyb/mPfbhJ58Jywcj7uqcjVPrnJKW2o6XeyPaZdUoj
tIW0881XdeZpdnu/9G6CyMQQL10tEH1nGpBfI3Jesi6aEaLH88aQl3XSFad5pOOil71D1nNkPmRd
flFf6iYTiGiFqr7JC8spTPY6LtoRJcuXup8R31bTJZMHGnLjhYJVth99XFIVYg9MvNZrhePnRKso
WKtUh1yk5apawF0nY2NcG8p2VDpIf8jisMGAFJk/NVSBVw/vI17gUrEVSXeA3xe3z1ZZzP/RFDLU
Xv1vnycfJPs017WY7m2XFuVvnyf1e9AMvWYi3JaVQTR+uDF6dE6rzI+6ezsEz4ZertzmXRkR0Y2i
tYun/GoVLXGxuSx9hWQuGT2Z5nFNsdTp6vTs4nbEfLK6bWH6qZ/vkVSMR8ebtb3ptuVjBzFEJqbo
zK1Tj9iCYlknd0cdsijsbhWxZ0RXXSpkC+otgswZMMNvRUYcc1H2VxXz0PAKb7x8bE/sZ/Ut1T1G
eXK4kc2L8KjqoR5Fx0Mo8mUVRuVjmMIQLMP010nZwgRryxQRTuInd37nIgQYDPGWVN20I7epgZxW
ijcnT911GEJUnM3YeauBGK60GScAJnIesc4Qd6jFuh19kPyVdcKfsAtJ3m5raELQLvZh6A70myH6
2Fp5hsQUbz2JstWlbKmTxFsKl93elJe1ZX02blkeurz+bkyJvRtynq1N5GpAgcaUQOPGOf86gAqO
kcBQjv11T511xvzQpojSLZMuS+mhelOPq0kY1H6cUU4UHpZHZ9G799ry3lRbNYjmtUXhApesS7SA
zRQj1x4JxkvpgtGfs7z9qDSXki/a+S9WP26acYoBnSEmH1s4OyWtuSMGQucUjvl4aSPKqE1SIZZY
WtY2eB9U3lQLHuJOXd60W61tbvJicSjv9N/zcgq+Z+mrIYbuzz7CU1B33ceIe/amnVJ97kC2vwsb
L6M7G9pOQOReNVTHjobuJU9lU6ZPLuLnqmqSq7rVCx9poWgJnggq45Mk3eltcPofDHLZj8xZ5zBS
f4x9/HWhbX5oosG6xQnHEuiYAt8EXjcfUcgcimJglkbaOqLF97AjRNVRhC175ywh0F3+GmFOGXvT
KpnA5CV2zvo/oo+t/6m2mIJVOwFjiDZx5//+/o4Rremomsu7KrKuSUR+vScM8z1seqByNWK4cnHj
tZvLmhbf+kEVRtRB9RnGDLeKJXUBjdvfq2KYOih6rFP1HQLUxjk2o42fznC0XdIP852T20+lNi33
DTvTWxRw5JJRQVWQXlTtLcuVHL1xjzVL26jdza9LJTRtl7Zc//vM4Ji/zQyea/rgNgxX6K7t3DKi
/7Z9MYbWrTCFF3dOMJbnqhYxi2SwJFbXXmU7JcBlLeH15WS4p5/MfvZ9mejzY+BiSM/CenvD4vZZ
L9DUzphJlEYy5xPeZgvmkpYoBgPN2lkVZacUydUcMXRMOdxjs6unfdMZxnFoJkK35e9cXXbyMrJZ
TeiaAFomnS5RM8dP6iw08viJ8BV270Z0rSpZKJErdg/D6FWXTG8vg6OrRGhNP9jrPsYCzoMPItwp
+XdS4Z+riW5AtrR/wtfznzO36g95nUOKGXE4hi7Sic42o/uo7CekYchVnYLgx7mdx/94Iv9nhvZc
C80/87NpmoIH8rdKORnduWlhuQS/2Earwc7fRpM+h23eQTamd+Z4bAF0M/0kppVP2QvqF891cwBG
9XQfiALSeZCAjiU7a6o8eDB8szm6ALrelXeZEz9/ADa5Udx6jP9fiyznRZVLUdvQsqNTORlQiEZo
x5mua2egOSLqST+EpIdQOBHTV3k/QN3FFDdbB0bd70oMHbjU16Dj/VCP6F9XWsC47xS0nAAZeqdl
wImtVCPqQMzFjrSa4fTvT7Nh/0/Dgd2T46DTcC10Smyj/rnQwS87mKy5qZXNwjimgzU/zTICR8Y6
IF8ZD0IUMkSGcZGl1lvS8XLXKYlawOg/iNH4CNP2Y8Ll/U2ehGx0GZigbaqQw6LLi42WM9Pm8ExJ
pegjFLZMweVIZKLm13jM8vZEwrT3YDL/rCte5e0A33BvFfSAdEy/T4La5qE29OXQ9dNE3hibFGIo
t6HMc4lNbA7FRIG75N8C8G5W71WPqJSmrXNmhCzfI0GqEWihF9JLdrPOE7v4wn8rte+JzJVaPHEt
02qCK2OHz0lEvK+ShLXinT38iIB9tI5NO7P4GEnCCvU6/kKKINCkqjoLBxgtbDairafkK4W3CQx2
7SFzyUHfQX7bq3aJapz406cwbHEs0fW8TNoJ9gcoutI8lfSj6bppT1TfIWYa+hfwN91BH4K1P7/e
Gn846sxVInA5QXQhHyI0ntjITptex9LRt7SRb+vixcOysDjBcoUa+kl1cv4STUheeN4pa9bhm1t5
j0pZjJ5TT7LvSbCQmiCc7J50y0jKSAFo8DatzNJY+wBfHtZqXa8ObZH0p8Rpf8rBlMC40SNWS6UD
6cQSyVWbxYfSJA6+Vx6CqIMpRv1lLwk1a6fuUHr92vvq9Te8UuKomo2k2xBLBQs7LOf0nvidv5+N
y5CtZ7c2VrqLTH6WB/Zi+n+UE8RvxSkGEyqpuiN0y7ZlcUrOg38b3cOmtgs3N/s7a1e53XOiGYh2
ZVyQkNldEB5XLrjJLQ5AhA3KxaKu2WVSBrac+0EpssLe3ZrJ6D0gPtw1RuudfsLyw3YTBMW3qCTz
ppgYImTk0KyBaahAc7smCvSh8eZrRyWdeg6jhl4Nz9RjkeRI5TEPJ2vB/KueICZ30ETTJ7TM58lK
nzSsYq/O0N4KjgAly3YzeuWAHb/OaNtS+8MRNUMe0oyjoBAzNmg01eASuZkHFZZJRl1mFYkI9X8E
q6lP7tcOwJVlGs+wDYNUGJMP2PptvBZQgtgbDOadp3a6qdSCYJzJ3sNg+OKXofa9heIxJGb/1Usb
y9mnFQGzleviH59hzvx1ZlfiMQri95/ZURlZGaieMrJkfnhDk92pHJTepg4V5bm2TQD4lM7QRRL1
8vMs4l4YgWO5MbH7CfseYFVWykupfxUTsmYpvseZKCNYvfqhG/DNGHazZqTy4eYQXUwM5UKnoacc
IqyDE9nWWR2Yf+mCmaG75vMNN1kyA3QfMSRqTvYC5XQ6qyHBQqd/MZ3kosaGRif/No+za60t+MC7
YDhNVDjObuLCJCV/C02umz5Wy4jJ3iyiQyuS7lDmhnPbdau3swLYI0C2H0cNLW5E1RJkZtI+TJ0L
FX3U3xqIMecoM4iUqboeG9sw7MoO7nEooFvhG3/Tp3Lcgo4kODLVDnDS6qdR88eVQ2Qwsl2eGmFU
+gNtIKo0DajfLov8z3+fk6zfK3qebwiTA0+Jqduu/VvfNw+DHknBII6FKz78CpXEMsRQHvEvMXss
eBVpmphaGv0fYee1JCfSde0rIgJvTsv7tmpJfULI4kkSD1f/P2TpG83o/WPmpAKqJU1PFSS5917r
WZQ5jBMwehoHtswnRA8uxDg33FZAo+c9HCvAnKk+Y070fpqp+KmZ41dniSDop8w/LWesoQxhsVVp
/vhVM2P7YHsgqQiY9RcUNMR2WSYv//4/6NjLQ/X3vcDfZbIdGATZezjXPOvPpFSydmDZ8tHRlvH6
gHBOMjLnxXCn52W39Qku2kYMvB8b8j+xRzZwgGNxCyx8kkXcV3viOipYdh5iJCOJr0RhL2q9GBlG
7mQ4BmH5Akq0u/KsznunsO5JyjxzjJ3H5G6ds5vb2Q6gWQNJ/YvkUbmeCxzpRVd9/B0e7Lhfq5xc
ZKfBf2yl6IQbXwKntTL7OJqXFmDI6+TAHVZ3sCOvWltaF6MnkaCSzMfIEWC/uexQLa8VqywN/A9Z
761GaJGMoSDCNMRgeLH1DZp388GdzPfSMeeTvcjVlYS9Suz64LCzC8IAmgxhdUxIrVNa+s2KuSo3
qGjHL2lJN22p5IK8p2eiEe/DuoLAclGM2w5g+tgY8jNZjsje6Kuf2zgjUJN2zEb9kdlANWVWQL3U
YCGdSHw3aMS7PURSNV0sSEJzA+sIsqH/KFr9B4TI/lPIPumxWvx/y3Riamvz4mZUoF432rS8vGSr
GjiqGK6Ktyl04kdlTfJ1oj5mhyodk/T6vhGvswbJc8+wi+J+Rcgr+pVbWSQlFATC0gbD/uyS9vqV
+8ZZuwAYYs1o8BoSuCXr9gP9sPH819tmWmC7ynRsn9iSI8N+ix3H3enBNG6doTyqSlP1lEvpWLST
cDOvbTI11s4SXiKXna7lNHvN1uSmzOyY/xBG7OHrhJQvpBe3GqZqerkb7ZbxconQX81KU4gvY810
M7UzADA+cipfm4AdyYa/CDIKMEtv0v50KTBWQAg2qgxUBaEYvorQ9dYGGIaT3+bwivrJh5PteDBg
8FLYKyHN6T0NJhh2lCCxadtX9o5bUMv6xpZOj3k/iF/mptlGofjAHOSeUeZLs3rIy/QV2jt9mzwN
vvbCt4gGWNokgvhmI00Z3+o0u7tdSij8qs28r1Zdjh/KyRdLUElyKlKj27Pq0DvpGrhMiWQu63mr
Ek4LY2rxXGSdtrARrK/UzOvAnPRTqsHD0SYQ+FOnVceUMLNfjW1Hl1dDl8FXI9jNcyNPLPzWh+Xf
s40INH7UH1n7bbg8C/ygyFxYE+5cHQGsDr5HAGps01CnjgHO7QRffWIcjiprkSbaQxfDHeFRyhAw
tG7Y6u1bJPWd3wj3jGu8PmpJ/3ovaJYvvAQ4v8KvI0kByW4dWZ6nAZXYQ1qW6FFN9yVHNHUR5DQf
2CLl9GS6eBe0QXdAumAchebDMOHs9x/TWJlXjin6k4Yj/LEPogsbYBBOffxDgDIfs2gALYkNe2yI
9B2RIH4NROlfZW6Km+sxkqiy9lKytTSxWz4aloZIbNa8g57R3qrqMf9KbgcqfHfL9ZLis+oIqAiF
tu3spqA6Bl5nlOm3ytfS17pnK2FoEyNuvySpjoS+LirWmjnVZ68jjQBKEGtITJjLvRpP0/oHtj5V
JET0XldTEyY3qqUPUUYiOLYfuRNyLI5DGh7q0GTYMHBB7St0S+smFdmFUMnp0TOgMOj0Xb/it9i7
3cR13Fe5OKjfIx9wXRT9WOxKF47q1ASMC2jmuwVDnXbiltQtSCeAZL23+99N0/DL7GLdapZsS5/2
3Ul28nNWBe21wdsM2hp46zL8LZdfDicgGRWp0+JNab5qojtGYBzeSF75v7fVHxisgyY8eCX3s1G+
VCjB3LS4qeeleiGkoljXoVz7xKLu/bp1DlwD/spror3XWe0WC9r3LsW7nndEjXMtP+vRZ7WlVM4H
1ifQajEwib4ly1fZnUeLTCThiXIPOpYBSUdNsR1ywUS+Trwt073qmXqeAOwAZQWt7p0yNUSF1PeZ
VxyZbVJNxktMR+6RcmQ9zMbQfqlT592Y2v7V1PBu2i5AGh+qvd+3OigQkrQappu7gREROlNKCQuI
Nk7WxNha2XwwlIZ1yjHKmvlEtM7sbFXZGr+NqdTAi2ErzpmJIsGN+b6wIEZpWz+iEO2O6TgO+zJG
faEUElH8/d551aRctVM5XSaNmY6L1GYn9Xrc2wYh7pNuutuI5LnDFFH2OXTEjsKx47UKRlJxSPmu
sZkwLkrHi9Pa4szu9CUKx53sI8R9ywaBKM5qo6e9jb1bWOwsyWzoH7y0c4+hlgER8JrxjML8rdNL
Y5VDA3wHj5mwU4img4IWqBeXcvJy/wzuRaXrdjV4Uo2uFsPmc2SjusIFL0KyG6IDKcU/O8PMTqoR
5dA6Y3Gih48ocK9CfdSLbUGQVe+piZXXJTfE0SgolnaAJ3Nur0XrVKPEOw70EXHpdJJRkWO/uJNW
HxnzEyHXAylyUTvbaYz2tq5/LgeWwd6FDGXyKnKIP/RBfa6wOd3qc+WhUJUMX9hOxXuRfmDaoOHP
4wliEHaxColzLIJMfyOSae8nkfsdON6XCTUIA6igFFjSGTiWukuaahpXL+qolNEnUejPrOvz2bYN
RgiWL961GBaM+VrNEp013vgVZPU9boT+4CP/OBm9BZBX1T6TLS8gDYOdH8aoUi0fEYYgs8LtQ+Os
MUkBJGStRes5H7TG6q69XQKhmIGP3We8ve2X56bmF/+v5mbw5840IMgI4WkALhcNKm2hf9a/7Cyo
hfx8OCWelZxGwbRCTjfyqJ6iKU2+Oe4piov0e29BTnbbcn50wd8tPNYlkqYj5T3T9tHYgRKCwfdZ
HYlEn+5H8V/vqZ+OaIP/9ucwzHxjem6cvUBMl9F05LrOavkZ9SJ9CacUV6ZCPiaHkEA0DPDUCdob
OS4jWhESddRpT3rmwTVAManTDv0j3NfkO5E6oG4W9gD+iWYDuL4+qKd4r057T+6N+XuuQtEqbRFN
yLS8W4mUnyhr4K/mxL6DLSBPRfmDlFNImYdkgyQqyxKcgYtxKOAWA7ZuGsccINomRaRJXPJYvPoE
iGOCEMiiltPStj8bdSJG5H3NM0rd+hJ6BNOrIxVRXyOg2cIkG7SXWIwnsym7q4YwfXl4DW2IVt3t
urWychlaY67niqSRtOizo15Sj+/NCEANEJf+RcaQtUyKyE1EDsNLHzXtExI30MQucujQGl7cgO3C
3ABDVP+e2v/Rz1xyiRZNg+FzDZbSzneTzVg8ni1xCwfC5r0g7/Z9GZuwHRpgUTKXd2qArVwyARx/
9V4SGB4s+agBkNr/0lz/Vlq3MYyfsBUn9VZa460piYg5xnPj7XlOt6yOFCZQ1Zd9FnE6wzALHHr0
tosONmIOa4CQVuIz6rNWWs5bgCNUqQfzxBUHKgI2BVrlrwo5LNhGy3rEU5aeadK8QhKy2226XEOo
nh90P/E3Zk3Qh+Za4bnru/CsjsiQ0c7m3M7nBSpJSbK66whZ1ZoHQ+Rvba87J7p7WC/sjP0KwP2t
7xoEtM4eeW101Lbqp3NX4WmaksWozpoq+8yEJCofMUrDAh2/xB6u2i7z2xM5j9bzEomYNbl5SdoS
AFITPkl3aD4JZEYbhiDeDXWmeTQ1Hmbx1Hxq8oZnxbJFJQGl2FlWDnukycZ9EFvNvmFmtnKI+Lpp
gZ59xHWmDMX2IIDeBhp7VJFYV5oqULqtVH7uq+TUh52+K4vCRiBh17Q5kuaijtSLboAHXMy3YdLQ
zGyH+q0HJarstqPbRAcNU9wubhBP6lqlb/LYY9wZtR9B3YR7Ocz1Pjem4ZPdoGRcLEhdp5OXIxP9
DMEHlQMNHhs1A4/+watXdyHFNBTFxYwtZoN9MfNZGCFoKGppKy9BB1SoVPVFUDAtLyIsN2GjGS/k
XyAiZ1EAyyKtj6aYX9Ae+Je7wfDXYz+tohOh4lRIWXdqFqlrt7xgIGjWJvXrVm28wjEDYV8349Zl
MnbMSwMxwrIjUz8YEZtsBwjlD2iSF5tz9kDBVxM+oqOEnAj69LrKP0GUGj4awImzjsSbvkZTEvpB
+mRnAKCXDvzkAFf3Byg+rU4qCnRS9/u2cnrnO3JYg2Vw7S6WKB/o+DoO9eZ8136CkyM0SF4ABwN0
Hol9cJgBv+sWm4wMZ0njGJcsbXYdQHDTjtgAL9VBCwnBZFtQDxiM5eGX0IIE+LO/qPBblZgsSJXi
yda5Z4+t2yHyLPc8sNE8BDTuae9RvUz7kVkRDkQq4nAa92nmXULhzCeT7ka81ucXycewsaQx/mIj
FXr5mHeevZ3Lut+aRq5/bliqVIfbkU23Y5KOZq9sAw9PiFmulQAX2Vz1EEsusIplil59+2ro9+Z9
WzO+xRyoXwMAT3fTYAwlmNk8kRx2XJw9H5qhKtqzsvTPliMoKH0zfIia2gekKK53I11goHzWzbem
hSuvSmoCfIuHiSyIgurVzkX1QvfO5GbrmWb74kV1EWqnwwU1Cer4uJnYDXfxu2ojWHYLtohbTGgv
Wm1pbxIrk46G7SWqiGxDRr3t9Cz6GFhlf5VAolc1U5AXaJlrl9zCa1iJ8QxPgvvL864C6du8pE3G
51rJmPCXfVwCUu5GD4LbuREmzSesD+4HxjR7UyymYLzlmP6m8YL/mume0X1PZXE/YNa3a+EI55mZ
P1qLkDdp3Jue1jlOA/Add/W24hjQ5o6/Wm62D0tmwXiTfnEMtBIVixfYI5NCN9xA9IyvUzSJS97g
RS8QWRHJYnaHxYSRLFMc5ctQDg220NgXAlRASw4DKtX8qpoDU+e2Z1ezXWSJfvGoXgRWjLPhz5dO
F9q6nCfYllXzK5s+LshrDE3aNPVTzqYupWB9zCNUxA54hJe5mJ6Xi+2zKPDcyjJMnjXZzqBb/OgS
6BOxBtNHE3ogQR4grSR8UmL87OpOuFpuds2BedSTMvXAPBD0QdHWn9WRkXu/jtR7g1nhbtXfeab1
T/1stHR9IejTL57emTD/9KIRQBqpF0c3lf5DAlOHf8ysPvct853CqsXJHKLx9kuCXHjdWubL1HYJ
l4587wHp6mNVWOKuv6wQbF4tUtBMq3GyK3hU92FeuoptPxiPQ4YQfRiJsylpyWyUDLw3Q/PRwckD
sedkOxF5jrrzEunGsE0FdOhm9uwXu+hxpYimyuA/IRRLOpyQMtSRJmDGTfaeQZ6WFA0EnHT6FuUL
VlQP542GhgmFHYIb1ZaXRa9ffNczjneHcWS2+rkCItwvwllrEc5GYO1xBp7oMXjfpSDyJwq+4ftJ
ibRh+J07/jILZ2g31fZnpcSeZzIdeCLup9nC+xY5E6Es/M4Ac9rnJuIK9bxjGlZQGEOeRMiJJXmv
Fbox5VAf5+I9Dr03s5DlnSR0n3XpBfBnndwX91HnaXqBhjhdcua1Ww3M+0etbB5lB7ERCzfMERzV
XW7ZNyNiu2BX6U7UbnAJBjjLyWRzy0cUk6hbhqx+dWQvD/eGbw1t81wC0lOwK4W9Ui/4IbMl/Dkj
EG/c32uRQM7fwtBfMsNZZ5np0llVezPRWY9DESDi5c////6NOjHW3eRMN4l5FRRIXXyLevtC7+BZ
s8vpQ9mkX6YMiNhyEOmmsR65so9EM9VPZCh6ZhQ8SuydWy2qRsYLZyBnzC4nDoTZPN2rmswJi63r
shRP9RB+rvh8RoWuaLuH2S7jn+3kf6UeH05mXcN4lBjt9SjWdj79lrU6zQuf7fPyA+QEkmQQNtxW
UVekQo/7OS+Cq+JR6WNNcFXnkeBkW1/UxrAfo4L8iKbbWF5Ufcxc4lq7THgHO6Xu153Qudl1+Ylh
rnw0RKq/djmZK2nFJiDkibT03oMM7mpUmdERBtGux55xtpNuOquj3y+gw0HrdvHPfx8KIP3/YygQ
mD6yFUu3fJvpGEXYP0uvFtUr85CgP8WGZxTnwU2JiBG0n+MxoRvdD6Spqh6JGBJzr/bnlZ2f2AdE
p8a26401Tc7Grts317Dac0k9fB+1sXEj/zsoz23pfVTfqfoUY8Fb2LU+KthXmUNhjUqN3Og++NYx
griDNBRSIxngjRFOexV2fzIGYA6iYUah9XVykbUprm7qYjnQb+ZA5qUKi8UAN65trdfPfeO7mMCR
zQmXCQVzt/zt19GPu6J0qd9esrB6d2KCrt2AOzysu2OTSuctybNVvHS/0yoej53YlbOhX+fE+qna
KtVyNnKmmg9MgRJw2ZFzBptwdpYChNBaB+KqDwmLJKdd3UpBQzQwnvtQe07J80bYSVKZUrs2ZTWK
/RiKcmNH5sZBmIOGNQMoFo/XYXmxZchMo3ef0yzLjo47etsU/fvOZ3CMzE7Xl3byeLOMYYSvXD4l
4Apvbinn4xxjVsGmGxx92fQnSphhO1oWgpqyPUOh/sKmF/55xPcIXeYQR0F96t1uvAbuZOydxUFD
ZNHSJkQKCrW2ooBgKExvg3tukA9QDHcsEPPDjC/tGnXjO60rFIaFXp3VKul9xgUu9/911f4pDMOE
Z6I39114/0R+/slz6MkU6qbWTfc8IMZwRw+nRyWPXTyrSNqI8+FTaROfMEwGCUF5Lc9lgOm7WqLn
4wBSWJtrL/aySxE9RH+nOnWLww11PNMhaDAPzEK+jRC51pMTBl+qtt+qmfmQjM9JKcSnBTa9gaz6
NCU6Ls10+qpSo6vS+RjXdvjaOb27d3xHHMBOFK9x3y8DhnkN+5aballqECaDEogmHA9L9a5B5yB/
cHCQlDDS3k8LbR5lVnkVeXjLfEu+urORn+fM6jfGAhRM4+hBJM52avzySi3Yv6LBNVeUSSZQP065
qm10XYuhdjkd9bg9zRCBuN96mPhq9dFimlQQii6anfwoF/ClQmDKWeDMRkkwuZa+lYHAztrGRnqr
Cp8sP8acq1aDjeuaYXZQa0JNAgvtp5bGwTLC4Zo5YiSpX+Bnfyn1fPzy1wGmwq8a4+kdOgra8mro
VCf5iEQqe8nIZVx5i2l+LoZHbRDygwFj6JC7hb8bk3b+JDOiZgtg6xlqhYvLHbSdkeee7CQMPphh
C3sVS8Fg4u1Bb/PcxMjHWGrcc4W0Y2uTy/qhRxeI6FNvfyRcC1FvRd/6Fh6VYNT8xPg1P3S1SI5N
AUPz3y9c78/V1kHjAaNGd1zEfKy8fwg92rpuLE3HkTemo35Qdr0p9xhF6ZSn6pSK28HtxY0XSJPV
qMPqBZO+e6ix6p2gpgDKGLLvFhvvOwAiqQRZOwYNRV2cyiajKtbG5qmZUI8HE8TBOc/Kq6steRHL
znkO+q1scvnJm90Imm98jXlCEBFGknYcNuZTNHrBJl2ORNI8ubUgrk3Xmy/p+KMbJvf9XrCac+m+
eoBU6gWJ2tlsGEl7urAHG16N0W42ozVgbVlwUXE+3nR8i1dNwEm0pvCLGdXTp4GqfpcCItzHIong
7cXlHfUHuxh7UqnvK71ZE4Xk0uOhh6Zp+rhTp4y95Hki63kzeOZDgknnqWmLp2Sy6ot68TuN6q3C
iapOu0TX/uOb9BfhyN+H6XyTSAA90/B0Ph50bP98btbxaOkhUr39vTkqfIxXyquS6bN2EoDFCGrz
mytbl34fZUN7FX7yf0digLj04ffPfx+pPxmNzrPl5+ZbP4L60AAOovOr11WXh9ewG3ucJUz5lLM2
D41PNOG6Ddke9aWJkrMBWuZrZUOq1MJ+vBlpD9dDeOPaJOZM7x39udftaGeZUXyhCSAuY9r5XEoa
2MvCKjbqsaN0dEbk+3tGQthmHQstfDt5I5iulFAdYtHbvrNBBRhfxhKyJg8b/5ojBDzqZE0d/BJr
D3SRcG1yF11hWX5KFkNSlrG96GaZHwi+Y2VRW+F4ZjyifiyKgu6lGT1oKZ4dlJUuVTag7tmpjCdg
wOV5oA23bZCXf7Up+2oesGoryfJ1hKBSfvr3+9X5n+cMYlukinSkgSMY8IP++S0XRR66dKzmvfBp
hGR1Qdr3ooiKku65sUHal4jWMKeM3rXVW2IL21TifzHnZ5g/5crFpBIgRT0iLkCRqaah3hAVmzZp
cW9EZISYfvQsKateBMqXZZ1WizVDRrykIkVytizs0Snte4Cyte49xBaqkrj2nsvJfS3dxjmVUR8f
Sh/QP56fU+l78/GPI5DC+rEsgn4FBIlIVJL2PizZ3ivDLS3CvYqbmpc5aZhw25RyqyiMLhP6A6mA
ULTP0nPLh9Dpm/9w1FP1/HkjedDJWA1BLvoeusE/dDe11KsKsLFHo9CLbqMOT4T0EP/NXADUfV45
GzqV/rqm3L4l1l7owFg6ne3c2jSZ7On+WAFYYUbb5kVKH8VMxg/ZoGuHxtN8nC/a1lpWm9oGDV2i
xYwDGEzK1WkTnrCfBtI0hN850+qXgx3AqrP0p6IVe/dsZ5WorqTXOTSxK3kwkXKelUSElg15pkzk
tmNZIdwLljne8skyUjZ3ZlQZ9FQmse2nUWyUsQrV4y9P1W+zFdtUiY6YqKTBHQCVR4jxTIWmKxdK
3d8Oiw7xH3c+Koe+ekLzkG0jR9+GCjbhTfbaW0QtzLRvWJ3Ep7Hyoi3NM8pBzNsrXyBaAg/mPTVd
X6zUKmGX4Q8tNpznFNrxKaHU3GaiKvDxLASJiWnyoR/x2scZYef3wcVyqqWcpkaD2tyP5EEuhMsu
n4A2YKbbpgviMnSq7HJXpJeAyPZhns8PoZs/q95X3rjTQxWUz5hGpjVtPVr0OIzBm5k1v0EefA4T
Fr6aFJdotLurIQs4s2SJXhN6I49JOZHdRBrOez6SvMAQlEHwP36I4IZR219/awD+7ZIX8JSP9Rt7
tPBmizjFvYFHOcpS84A/xjv//Yioznle0Dj3/4ccrQH3LDZ5fh1aCUmPQoQKBLCiAlQZSoGf9q5D
yRNle1OK+Gi3DR2fOn37RfvV5YvamwCf+kKPTjwnfWBf5tHU13UZyIf7F0laEk/wmPkS271mLxJ/
vAq3afb4e34dCT0/xuRnwkVt9k6UUiWYYbO3lqNxea+xhssExHWnLsfSJ4tkHuV4bkYyhzGa3qKM
WKIotqpnISk3ooFw1FGW8abRo+Cs2YCEVqr9nPrOcEiYldqR8zr1s/5chFgtrXEoz1FqEZea+fUm
LCpvX8CG2F/iLBje0S6aW6tOyCpDCKheUs99Z7zcruB+I24ug1sj5jfl2MedRxya7zwUldk9YWw8
yKWzKf5xlrqye6oz7+CkI0O3Ifpgg5c5JyE4KvVcanp9WGvvxGaVh0KZV8CxuEiAOJ+WZHpa9yhW
w53WoeoiAGcXDyj7cj8VZ6WD4rHF9IfBwDFDg7W9f2k1RQKOBL74ZnmpYXvuyhoViXpPsOLsuQ4N
Cor5Q+/YKQOzNL3E8c/OdKyb6kDVjpx2oQI+63G/CeqRnMSFUBum8V6S7P5mZaF9VO+3Jlmpna7h
xx+m+kkPSKivI/OmzpCZwJQPwBuU3BoQxv30WlKieIok65AoDzXjjnpPpzDYucUIj6oSPiMMYY+n
tBvXaLatdSO97MWccc1GPgknqhDgChpPU0uiyqQhalTcK0z5tDaH/jDQ3cN1AOJqrrToRSeQcDMX
frpTH9wYeK93/4bWC3LfI+QFpd4gyqOZEk6ifEAqh3xDNvpO8W/Vy2hoGUKeYte47nRh7y9X6mpQ
qr3WToDj+93Db1GY1CN/29emvYLXVO09INQr9bGo1gL7vQc8a82lH4Job+eyZu9rFo+p3tlkdNfR
Ll+YfdGC6YO7ewHtSqgI6yUOeOddtcgoCXkY0ELqws+j+h+O+cCP6lkJfoPMBAP4pu+z4uiJRa02
91iDCf/4EEmC1FIrnC6F//LbL63rRrZJ7N7ZNGllPEB3Vb+S+h3US2bk/yEkN0znz6epbzNDx+1o
2zqVhr8ozf+mJA+p5O02qbV9XiThegLi1jVD9xLlYXBs2ShvB3pN7/P4MkfC3hltmiNtmNydCQZ7
X/WR8XmMQa1lRfAW1q19mp2h2bhDZ3xOJ7rGU5Lz+TPtRPnVIYkknHQJzhizcQw2ZoiwKiuoHacx
vGEwag+/J5iDg9ppM9n5HrcUINKFZSJQYDxOvrZxF3Wsekl6kmVGoWd7InEfk0H3bvnku6S9jAYI
myDZ323OFoKHrZtFpA9UI1zxoUKMFP0o/dz46FdsiorSc1da3tzXQMMR+l72DiPWRRXqRvpT5IwI
aBJGTlJK4/HeZUZ9tYn7aEloBZtxyhrtGiwals4iRXXINOem+z6Ub/gnLwCHF7Fyku/r0cnejLB8
Ur585NvFtnMwNDZlIx4cNLfHhsHMQYx+8jQVxfu9oWbmCBGMufukILrCwDzoJ5Sz6tQBXgwbo+Mr
zOOPHY8fPUvaD3nu2tf6Ct4euj+1QLlt/xpMDFJ0p7sn9f4/M1fElNwx/cwxjkWZvdMuKe7mkEZn
sR3l7S4ET7XmNDeIkBBCraZI8wA0sqWiQnOPuuRe6ePBPfz75vp/TED0b8D76FypmPvo4yzX8t+u
1Y4IzyJxp/7o9LZ7u4+5an+P8ix+tPG6msw4pmxvx1nCjMVKqq02kj24wBU0p4OroZEkmnPDr+91
hKwW5Z+afhXRmJ7vFKL7Y9UZyXPoDPkNyV51cBayXmRqZLI7+t2eW5MacJqm4NXpCTi6r3hOZ4jt
UL02WTo/5wsVbfSKYa13MUK85bSsCVFAN7QbcwtXe+GKj9UYuWuCbMUpWU6R/z57zeA/uqN0/0PR
/T82KhqGFr5AFOuO4XhL//afnyCU0rZFke6du2Jy92Lm4qQ93i+DV50syilFgtAlsbOCJpM9wiKN
GJgSUV7yZHq94xMCa/yR6nZyQLWBqsqV+msirVd02siUEtSH3CU9Cq4dc83yzjlNpIH+PUve63zR
sS9rqvqhF9PvXv5SvCT1NWoySDZmdczQzL1KQQSm63fDWaF9sIlHuylu5m1d6N9EH3nHKHJA1mK+
2vqKJ4XVrdpaY0AgXyW8R5LrvEeCliviVx7VO+44e4/GJOmmg9T+/Vaa6B+nwh3XEXt3Ql8nt7rd
rcMIpZGhnxqUyFSnYvNbfqaONARF9/WFzQMwm4HB0JiLhxrSjsfNpHvm1/tAWjrx56KC8BqDEL6/
kMMqdvOIqh6GBIk5iy9YAdbmgdnXytKHl9Slzz/DtMMPWRGgW0Pqbh24DLJ2IU912ac4x5lT19qX
aUxW3H77pBznnywh+2g5mHiHrlh7KyZvgu3II86h+Vw0RG+qJxy7Z4lVc9HO6G738Bt3nWuGRWLI
sPr9Fp3Op8Ryrade0K0oQjyytWnEt9I1h7XCtLNRnuVzaQTdpQqc9FnaCT1BkFO6E0OEJZIuPPAQ
4NFtfLlzPbqZsDl3GWCp57IXyPpyX+4iHmbbOj3bE+7zce4HBr85EWyzaX10W4jU/766WP/L/DWw
OzDeQF/g6nB//6jdO1lbRYF19aQJw94OmGdRB37wGqZkfdczIjfcn7mTThsFWrHz/GZaQX6OJ6vE
IdUc0ySGM7E8maq5SZ8Et5E9PTves2fEtG3bTjvMzWRs+xI3gpEZV7hoP71GoifFpkr4l0vf2bGC
ZlubTfgpsHEdGIe8jAX6/S7dDaKUp6zO3soGAoEqjHwrK1adJOYILP4iGzDHc4+zROkokXgywE3d
9jrL4jHKuvAbgo/HFIeCOqDu6Iin+mzQlCEMme+QFECCjaeKVYFVql8HWdfsINrbazY6zTkleGoz
pSSchE5OY9w0FrMk3mWkgQa8qmXcGNCbbCL/lQ8T44PesGVNAiB2Rte/9rG8tbqLtc71tYfGz+V+
jPoH9RzPbHNXaEJ/aCMkYFU1QKlJ5/KhIWlQNepHaywv2FSctUNk5weTjelqoKw6K7jpFJZAYKyu
peO5YNuEGRdbnnTEVram9yLsWltHpxpv1H40AHsxuxYzOa529XkOPeywWdDuhB6ES6lDynWWBxvh
maBGrGDZIw/t0dUy/7GV/s11ivRjCu8ZcFrxTbKkicn4IDKRvY+RhVeyQWtITgNucVLel8qSYd/F
dnEqEsM0XugQ6UxWOoTx2Vw/hokkC1trmo/Mwr+3s03TzxDNYYj2NRu2dMVBUGvVywAMBHjGHkaP
95FOPhvSv/0RTNrEHVZYV++4Fo1YRlJYK4vfh6/2jkyh/dUuljE5Ij4m/eTVix2eQHn6krQDwp1k
0m9DyNI/syOG62sDMhOBBSqo1g9jTgNIyb6LBBqANxNFO1kifqnDDLZfNLhHp0yadWETJ5oua6HZ
+KsZvTRRLgq3G5GvkPvhTWnKjTpwLj6cOSVtVsrggqVpjhieNGH0Y0rqx9rrGX32IR0b5iYbtyaI
otB0j8sVXbKksiydZqGk8dInGgh3bc6PchE4iQRBPlI0HkuLfbwPMfINuCbubvJC2MWDqKqDgkMR
w7VtUnLv1OIy59MJPY3z7Oh59Kzp9a0zSGWFTk2gUDCjAyZOYg0G6VXGnnYepYD7q/ve+4gtO+iP
PfbTZ7UOlH2sgSGewcDaxXcjpfW7MSQiu/v+gw4iAVOjB6QjAKijWPyhORQPaU4DDTMLIkbPWyvx
eBCK7pBaOJ8cEcvLEE7ywGcvL7FRxVsvcXbZ4p+IXOKvPenWu7tMygq64DAge16Tt1M2XU0jhPzc
Qit2AVKULUiH6Cox+OELFePlDv/VI61/Rk5uHOD0TSvu+O8qxqGPzX4Vgzy4qs8p/hFarnFIR3rL
7TKDx4hhYstAFBy0sru4w/ieE5R0iqU/7VzSB18tsi4T03OOTUPTMB2naCOnMjgUut+ecTmSSRMF
FsGJrrnHF8DXZswINoIGFUQpftzb+m7iXpczZuDsp6fe2icJfJVFiBF32SvJ59obzfiHQaNxyrpt
3r9WA5fGKp0MYlBEFb02XA/BiMZeMwoTpR9kpuCvl3wcP6KesCGNeumqJSv1qvcVaIvI9g7DzBU6
91p0z8jpp+arbEz7oWqs78Xot0fl/QW7BUa55jOOHf+bj/3lQCc++w9kjaPanX+fK5BzTYvDoRP6
/zg7rx05sizL/koj363atBh09YNrGR6aQb4YgmTQtNb29bPudVYGyapMDgZIeLoIujS74py913Ys
XTTlf17StUZVNnNdzocgInS7CweM2vO8LEJjejFq9mZpYrz4ruavpVm+MBJn0blI2gm3UU5EnTJa
6lEeHkphZxmLWTRitXOCzva1Rlsiad2aQRUxMS/XedC0q3mFLDVcIh0Mzu8XbZc/G5qyu0oDiM2k
/yJMO1KqC2iqWNvGlK2Jz/Yx1cXduYii8JGI7GM/OeXHqe74JTQDg3U/Qh+cPSjfYXN04956nifY
MiIqxa+1gniOKNgwLPfQfrt5azcRvVlZYyFhg6GbABlwDBU2wbGlf0HSYJ+hpAuyGtIk8q6L6/eH
QlO6lVr0+v37tSD18Iw41cESPKtEFGARYqGJlLdzm/NNyB7QD4wo8m7J2MxvK5wgu3CG8yRv2ulE
fVNss6YIuq5VKYc51r21yppwy0qS2uqgR58CUU5qypt45uiSzOTAjVoyh8Jg01Rp9sCuUD5f4pqv
cGm8vXxFvzDjQ++az7bckwzBoQ887WB7abQCJjHvGBq8TZ/6xb71VOsk57jJnuftHOThOu9q9+gz
dt/IBygplKhOXRCeBeVxEkSZEQsBgpDl2yiBFxUojbbOA6qgaPuLRWGa04tlMLoiBdmNGjKIGDz+
VlZjULFraP64idnlBrsmKc2NbjzV5LAvTTW39tVclXdFk9xKE14wohWGoyhhs3LV0gvs7Fjp8TKs
FXOdEbzOHoEttchQ8mMHECDefwRyU8v+FLMJvmWjTLfSJ8Ld8+Sixu3xnvWw2HZmOeR3aQboNauV
/ouXLvrMhmbS9ZerLixyyZjCUmTEJhsPUX/MAqUmoaJT1jKNyLemD/ag5hjRku9mz8ZCSyxRdUHU
f1e0Vc6kb1pd44iK79Vc6U8OUqT7OeQALhz7SxV2zb1RJ/rapBYCsn/0cCJV/hZhK73NpD/BHiSU
SSN0wje98tAKcYtDoDnaImXYdqE6IiYjOYYGbrOt2nXRkWTYTNN4UD0LjSolp3js7a9I5opFYNjm
g8rGgq6Rkn/QSUzaNhYCRLWd2y1+keSGyFbR5mkRVW+VrgqXwF2Nk1Xq5jNt+gVew89l7iPOAzt5
uM7gBnW2NZ0lSv5TqO/lvMseqNtflxfh8CbXRKgll046pZ8sL7wLW3jy8YgdHjyogb7ReHbayjm4
+AQfrUw5yR+0QnpByFm4vT6TObho+EqG5oXe2/qTXOTJhV+tq2Qd4C4nrbMGN5Ah+ZWoPD/vm/31
bWp6AeVWTrdNq6JNHTKgVmKqQzBmrQzTJ1VDDF1B7zD3EuwkVcBVqaBOsWrMd6KgDKTT3jjipqgx
YwDyztQKwqOPzofOSDF9yvXwRgFTsS6wdy5ZYZcstlxOIPgdZPn6b/BlJrHy5n4d8z4i8Oowd6a9
VvzJWHhjSgO7LvAgt9NaroCmpm7Xeuv6++ggFSIojKIVU1eIiFKrVmmgqF/nNkEHqXWowfooZI6D
3Su/RJQdyGDZiZJr2S6lsEi6mvQcyGRSt/OC8uMn+ULSvIgneWMrUYn8KHmEn15cZLUL/eyjUhFb
At19I/9aLtHyEsCpZAbS58VdycBeC+2GFl78xqBGauqIfIRjjGVrft+FB91t1I94O91tnJfeBn4D
WjhLYRNRoWPmK0ByJxaa+GwYU0d+9L0cdiZwdBuWHOUhTUt/q1lDvbRtjUE3wheMDB1b7fWd2CbQ
7HKkmwEjLTuglqb2ZtkaS0XQ1FrpxMvG6e78sIpO8midWs07D1q1GdT4sfPyCKkyy0M9V+lrqqAN
xYgn3wT8mxgDLPAJ1YvvMq0bVu4MuzkhK/GYOvDczBbDQV+XRKJRyVgZKWgQHTD6um284dTonXnK
mWXX5QjLALmqwYX+WDSd97mgF1skiIoIcg8OcxD4+8JVD4ENLFk3umDJHoKAZK0PocPM0VLKe7Vx
HtfjwJjRaOPrtWZXpxw4/5IxXMULfixoR9VNNrvlPp/iJ51V3ucxgMEtpJ0S1tAowMU8rQ4wpdCn
ILmG+RPtXoMTRBAeAw8Yh6E6q3Cc2C2VdhWtR9XFM5Op6rGykm+y/25HNbu50p1uk+HNM0vlsx66
DJ51bVzaFnsblpO4DsTZQ5cqL+vjtdSQs0mDRWWf5AR3rUPxewvIn9Du0vdFUVIDxIlhSvhGlJ51
5UUuUCRdoMDUeUSmtXYjdKrkvFg7x+I873zjuTHdb2Y4ZpcSC3CiOfpBrk+c0+D1WCgYtQ/eoB4m
tkELz003RUr+BAF7NvFYSrEM4UCW6pNMGDPUid6JNnxAPhpuXXtEajSM9XriAw1eYkI4bp1VNfRr
8uApSoRFQYSKiF+rCpqbFt2VLiI2YvIr3oVQpVN/AJ2LUW4lbUfqTNjyHDb5oQWIsWBIjX8jO9Gs
XxVEUCo4CYgmMDVLE8qEn9eHcDQKZlzTPfSNRXtrYrCLgjj7IuxWzMrNocuxfNclbUAF2ORONQt8
WHW5CQN1v5PRmy514aMXUYQZW2B08YNJacPCWggzTn9M/ZGoN2XsDroZxpfSd0F0FcNrGtIdS4av
gCGw08+Vses6Q8EAGz+mvRWd5QHUiK1jEnWfMVRD8s/ndtObMY1IaZjFmrp2PBystnuNtKzw4ixt
rwEjgQ0VsyMS8LqYmrWf6wF9Zm5alYbxYvYe5aF1XaTVyqqw8/mMoYPShsX+bdPm4bSUizQ69ZgW
ylFfXmWeY5popOekHuhcfVqy3HGv10Jx3wwRBe4hoMcx8DcoK4PNtZ3oTd8inK30kgQ5klVpu5QU
sySfwzNqUuoCnWdvvrdTa2czt9nq+oo6Fs927JoLOruKsMIQY2gP6ias41eTsj42H9x84toQVfbH
LtGd3SxgpNI2JC8MLM4UJ1mluKk5bNvJcq57cyN5ULBB8r4ghOaC8+p2eXtnQpyE4EpoDOXdfjWC
P5gWIV7oLdNcjObqX/mwFr0/BiOWU3IedsEjW2HyZCht9lSPKxy0nQ3jWc6fobdUvPCmL9r4w+i3
bH1TlWFXlBfmcHoyyFxd+ikKrDIobzBeux9x7Q/L3HKI7dEwWJEyox0I4T6TmrbW2r5vF+8GrsIF
UeMW+id5bMCL685Tzxdai24PMYSXfMKKDa+k/l2TTNpJf9xjQVwzVUe1XM2F4ez9inqpY02tSYTM
92ODYRdLDafSF63QaJ8LuW05klPaJwklsTlOXXiIyeMVnVeQ0zAUg/NgRTMFqJmsJq3ViH1hdroY
SCcXcp82AONaj5geltUcPGdMT5wr1uci0mgsSaiKvM+L3M9Q/b5dNflXdWo+AU3x42I4Zdk2Nb2A
fGwuElRZZ3rI7Oo1557S3Is5OtqN0ffQG8IWtGkBwVEJrUdDUaad/Bhpq4RrC3Hfustdf6OFNOlb
PSPahvIjRj/1rhB7bDUqSKRUshfInuE6UBJvpTR0Y2sjCh+yxJzXmpWyiDG18t5zNjkZE1jAmosH
3f08GP6zp5Tpbs4IpNY7Y5WItyuL6VPZ5burPqKzd0hD+SrB/X62naEmI2ACsUA5ukLNse7dlGPj
vZRuODHNZSlsgbkE87ezad/g3KYu8OdFyEKNrzaC+yugeHOlvIIUJixXlu2RUJ7SERJSbgznSM56
ug8CmzqBukA+ZPX3dCS827z/HDjkr8plA5UvY9G2DK6Fkt0kxNJswtKeFhE4+2MeNHtZwKKr2EBJ
oXZTinpWjc5u5bW4M+sgjO4ad6BKKWQA1hw/XRtJ1/oQ+Xt4FPt6q2sMW+99YFm4b7zmGDTNg04w
LGlOFPblH+CFZoaZCFDUBta7AB1+eJDchSMw7fgk/9TqPPd3RfRfZxvXcaHzGejPTDRw1q/uAOJk
8DSMarv3FLMnhAY41lBMHnAaTvVDo+XtDdbZrVxmjt7s3ZWpaNjZ89O8M9o53AZuED8GYcwOQ/B+
/alZDk0633WILUk9T819RyLNjjVleuuUrKv8oGpezKp+ynITtX381PnzJSInQZ43shQjr9nDvJ48
nQ58ooc7XL7lRz+5q/LqN1+B82/kTVejlIHMk8oMYOZfCzJUgEMTYdy4LzV44D3Ni8LRxkON7Gl5
RedifmLYqsONIx7FG07/Te36vXxUHd0UhlVto12iIeRZZrq34A1JsZZthDu9Ru/Uj5B++64bmFk1
b/nea3Or3EYhpXhr2WdLK/v7eRFESrku6vxDMmvGR2Iil+JG0/cAXLhisD/r4DGvstarDobhZpcq
nJ2lz8H7almY0TVgrhQvwo2sFhjwbsh0B9q46OJ5R4CHoWnhnVngOMRMJVJlY0JZSacMhbMSrGE9
9ps+qNJ1KG4mXkRaHp28RuR2YJogSpatAdNnQ+hK5T/Jcqa8UO3ZvJHXLPYdv+v6sPz5aWgnwYqW
KORz1eBT/UqMdWzSVcgbCw4GgB2a/SSY+4r5Sc2icNnRD3pQwzLYIAj2iKNXyoMaWv5WzalOzhic
5wB1m6nRF/wzTSXtmrfMV7al0vkt+9HB2Q6qcRi9qv10XRtQdzsS+eF+jWa891BQO5cYoLaPV5U6
AoGo2/RDnqjqLsqMYQUfzfhN0VDT/61q6MKHRUdJwZAmDQEQv1QNE8esOE81FQ5IHx2iOWnuUQis
7WgYyVxl9VcYmDXlhT6momNT+PWaVkWwHrp8OsxGFiMuBEyZgzddAi7QyZusBb+kGTao72vycMql
IbTFdoY4z/Gc/uR3enLLF3GuCzyOL652yUKHGLl50dRVDkjdd7kEuoYzRlzwxgvcA/5XLKGom+aO
DhV1e6lXn8cs2V1zw67qm/KammELeMDonWIRiTtW4Z6y58yaoZmXvWAW0ttzNjSKb9s5Ad+hKX24
7gq0b/I23A2TtLWmWxhDDnWL1rV17Nq4DFduoiiLSKDkldZ6aGJKQAzd0UneLIlO3s5KM0J/QYRV
1mZ1qBMQSKM/PmpzGJznWmUhJYzVdtaA5Wt965T7c7y/TluuT7COCjj8NfRLQPXEuuTB1C1jsnCu
cyKn/LyVG+7MGYtN0qnj4n0Tfg0e8BMKYLY23QKBCB4Yh/yF2dfx/tqmCdX27CjqXTyVUCIrS/vp
UUjjZyu3CSNWavcWa8d0MBQbH3mslUfCxfTkrMNPX2dmmO9nFpW0txrvvkprIvWqVn++fpB4Hj+F
Y5sxw2vdKUi0DLWkiWe6btxNmQxHJ5zro2Q2yWa3vJD3FwQ+vN/lI866LnFSNx0XOXAp4FkOeyhN
ROm0wOVWjjlFW3d2vtVl6j9G2jShUDLnQ+LEHozL8XxVdJhttY09b3pp2ftuMq5u5KGrK9MDxUx3
f53u5cwPW/f7wa5qwVIFdX7veiiI5dLHMi9TnI5fOtaCC3WCgr8oG3wMKSYKxdW6O1MEmRUs55Yy
vk0+gKorPBiEZdwiAHJOHpWurcGCjaNdp80fi45S72KMyNC71SN5zJBwWP0rGYoVcXNMsuA2Mq1t
HY82bCiRcJpZKMrw3tHD7JtgHY0+jHrTGqyL4ixbL3i8rljCkGXOTNkhcwNKUxPIC7AoAKh2dbkb
Sy16kNCeFn8Ei/zQ3cmDOaPKsgojGgEJdlWq5ewKZ7d76B2DaE4f5UjgtsH41KT+prenfGM6nv/B
0Kd9BybrS6ia26CvzyXT0Fd2lPJMxK4fLtg1zE8qcQxrtZyCTZGZL7I+VXeZcvD18pO8hXBJ38X4
dpaFUdMzr1oSOkIrfp6UCsAmm/Sqyuaj2iXent5BB31ISTBWWZv3TiLFwOCsem+lRqKxfLNGTXXJ
73ntcbTbjx39p2RUQO9JAbiujupKIn/kW4hUu6S8zTpGT+gcO/B2N7KcJh8wOuYo2QhlsjIWST+n
W6uc8K26+XSTTH27yqKxXtF7G2/amYLzSnVa6mR2TRJX0C6JBUzPZg/w2Y8wuMriTls/V5x5z/Zg
25Sw3soCG4Tc5IkLPPXfAygMEUURk37lZfVNzOen+h701NBNBOdVVmKWhLJgwVaQRUwd+9q9uCV3
aPKWOikr6c3VvEKVjw2MBUtaMf4WQmx9khe63H7RDHePsb9GdrXo7bz8oEVkVeVoyTdpvm302DpO
nvlJtvClRE+bK1oEHXWiuH2cldlcws5qHmWBdBbXRnGffDQoy29JGQ2XftKrh9oul3KL6XdV9aBP
5NAECHSV3r2Vo1enxoAnVb3Y2iWt/0qO9sHk0GCQmwHUK2Rr5tHLNbBlUFMaQgRDbmXSZ6k31hFH
P5HVtMWJW+rOwjsph1N5oQyIntvKV9aV2UV7Soz372OROqXVEdTDD8PTvWnn3/lsqRcgq3Y0RL5e
/arHenP9Gq/foPwyJ5Q5J4ffala8kQ0kh1a1l2d+A736eJ1dW+i7S7lhqD1OzMiP71pLNR5UK0EJ
wMbBIWMXNqXPRsUIlBOlMrywM37CCQDLWpbI2XG/6a1inL1yPsdpnFIDDemnD4Wx6jQbHzyFqtT0
dUafjjZyq1cfHOdOjo4Goaz09w2fwoUdriZgdi92S9k66yFBeSDCmeFwG2SQIdd+GqbAXKCbNnrz
GT8FszcIm8d6SPPNUCvGMajq8TQ5EHdcK5nvYidguFQU/7bBOwQXKOg2FvCAG7ed0VHn6gXtTXMX
oZc9BqFF0ABl39siSsb1LK4RGzhcr8n7YDZ9fxQ3QAAvhOrq+x/La/iR3WWEtJt2O+1LVw1f2jE1
d1HMVkLW76mtL8FOO5urRivzbOVSl2s5BMjBwMjG4NJr9dLvMLZU6lmOMLMDiy3M4FrYLOLRMQFp
72A+vV8b55rGeNFPWwepxVpXj241USkX/1DTG+X7mjwlsWUnGxGyOaFDWVr5lgFiS7ejXZVFb9Ko
EjnkwhXK1zysKIEbZW5vm6knNaJmHw+ZDygvPKtWCVbvxXr5HgPm0AHJODWaXtlFZWtfCF/xSPHx
5o/1OF4XSVXgrjz7LIveXZkrF8OxL77nY0i1FZvmedBcyqIvtjGyZAQt3JQX+MDABjhTcyZmYpiN
9CUmT40ARhgLDcjhLRRcEjVEn4X46fDclsG0txkD5V0a7NfrZreYteQc1KWyZo+sXwA/K9i4MXjF
0Y0jmpxSLiJzS7Jmm9lJdIOvsHxgwiF1qJxexA56Y4oZVk2Mh9Y2lGJNI+hZ5TQ/lDEY3uvBd20t
QYtvl3IYkBf4SA6BPpan68jgW9jRreEuTQe4VATk8U0baCQrHFOl8iq/4AjUzcZRELdYkwWR/LNu
wkcvR2jQdik6w2WmHtV+epW/Hk6p9r5uwmE1ccYyr3ftGU7JF/k5Bz1FtTrTzEYQgSBIBhspouAt
X8nN6jPqifgQDuhsSbcdIQU4zikzD4pcBrkIrNgUlqtojnog8R1FvNHbk/csWKlYAkiwZoay6499
rWG19XPkuTZI3XaYntMgvlSxZ+/SIdBICWKN7QvRIqAwsG6DcZOr1kssi8WkYo9KGh0qUo42EMoW
cnKJi1Z7qLklE4yjMNSQaOvUZdRwn3iZdgVcTHFz74eNT1onWXcBxWjGo0hdB7p5b3RCthv5NN6q
MbKGld0qD5z5INbj4LHMKg+YHDSexlea/fVIrOxzrHoNZY3oU+ZRoGVO+MT6lG55rs1HxWhw3yee
vijFhdtNKrspcTNI1Q+uja3O8FnHXB0IwZgMAHwyARyv9Y85zBxZR4BOtaym0fgSljHBZvNU3GnQ
zBd5S0HDbSN3O7cgTpBfY4HqLQ9HzoTmBvURoYj1vMOi5qzocvY/YGoxftmkDhJY5sANLQB/6U57
kpQ02ctnSQXi0TeH1dX90RLUsHYHbDFUcYirUQIPyIVt1uu+BNGwq5TyM2Up6+SZDAbSgVHUoM7A
iFJqUWfMF+AFrtRlNnzB2TT8c5L5wA0M0zr3uXor00gcvQ8OGRbPqmNljlUhXFRCbS8lTKwcbyYZ
thGzaUNA4SGENHxqdm1vCr2vpSFyS4NpOV7DQYxO2WA7HNlaqWi18npVKA4CN9FRtWgT7opo/tSV
Sbf09drbyeI5+EC22KgiDY7GZdBG2dIdyWXDSOuczcFMrteGqFPX32kogj9pyo0YHv0zYsNnY9DY
THvGdK7C75zqFCH5rWR1dkNhHs166i4eEeHXAqqPAuXghg2dL3+av8t/4o41swksZfNO1QiNvqek
7tz+J9qG/DPCjdRFOqvButVEcmItL6V6JHAN9VjnmI4s6v0Nq5yrnkQ+aAmRySji0+TNqa+yTdQz
rDeTMd3QSUsx0tzIi8aemRTxpCNi0vR2e72Nqnzvozc5t0X1ULWKdZQyWinHCpLiwQ4m+6igbb5N
ip2aleZ+whzGIQtUM4x8hJZ+8yzvN0MnpxFtYcaylMOUKtMjCQPnWrXuaRw3SPvo90qvvlTztHAz
ioy0s7x0k8sU9f1+IpliV7hzBu51rlnkCsLp4C/hIxDuPefBbThNUbMmtzFJq1tfwOc8gaEj8kXF
hL63ux7voECEylbfewHPjs15IR9FpuDv1bIJ7ZdCmzYYZ0tUA9VwzPLCfZhYpMpUG+i6R9WY8hs/
908IWtnuKhqHXpjY1efCnMbbelCvIIKJVSFMrQCpqEPb63srRH7QHx7K+qFcyTvVema6LL0OlbtT
nJUmRSDmw0Mu4WUuWIT5B9nZgly+N5m5bqRxOWhElU6chL2koM8V6MBoGud1SBZRXA79yU4ds92i
pbA9LyOAdXLOmWLdKXVc3kVsasc6r56iwXq4Fofj0Ug38QgFrWnd6CoSjEQlW7ZH3h94vw8b132H
5nEfRp5zRqN9mOnTH5y07yjAiNezzMI5k3EN5XSq7vFJtqsffiU3UE9BlRzkb5b6PUoUNqMnI24v
gGK2tuB7yDHDD6gGOSZOqnn0wD9NobPtR6cCRwbOVwV0sKunSdvBAAmXCtQ6XIWJdj8NSrooYks7
yPt0swpvaL2f5IMEW3hHsta/6Liol44RN/tpKrTHgZDyTaTppJ2Jm65Tx4dWzYOlvKmrTnyhWH0J
E01jbUpYTTaw1yQ49Ftv6AYeN92/kxfk3iCzG29DcY87WNTOIxApg2vHS02hzAl4Sd2srF6lRCeP
BKQJT7WuWClSStSDvo18wNVigtyFBjztSnOl+lZ1vZmUbn9XjPHi+zc0N7fX8yLLZli/c/CKWgt3
jXAbmYPzqWzsR6JXw3lY+JlfPTdOBs1KV18adFDXf9mHrbeWdjO3ohNjuXO3lf9e3mQ677ZWaHbH
Oe6CXWD2KNUD5RwlaosOSc9P9jg9y7olQQDDhsz5bnHtA8pPp4XPNRDoVYjRayXngwqe+znK6wsZ
HsYpi+rL9Vh+1/8plJjdWnnRNKPfyX+j6dV8nKfum6q40xY91cDuJ6+mbmUnZrwvfSvcRrFXPcPj
vC0gJyy+z32pYx9DBo4L0ghnP6rKx8xJIZ7I+2oKQctuIKee/X25EKFf+/SkanFzJ7X5WHcRfZ3k
dXlvmfWgVw6T+IscBLRvpNHJz9wn+X3ZGh2cohkcvIi68hyN6SOVOPsrZN1TXKvzk6kGq7lkkdar
jr8zwPp8aCvQt5U+fUrUItjMVR4QeSZGF6hw9lIaDWWLX16rQugKdYvYAqUKXmLcyZJuFaGWd80O
hE6P/leOsLmbuZjXJvN6jJEMXsM3IeJXdZpu6zltvZEzvZj8SyubVh2kZTrXE9My8bLxwQ6yD3UP
FlAZPhCzSxhsSMab/Dc+1MLIz8tDP8erX4ZYOdiGTUe/tklXGuLVdWliRh/FLrBrjvUYzR+SegSh
Urg3vt3ihxO5rH1KWd8b6CTlvTHsEdrMi3BQIvb+zMLiaMakk6DjtKgf50hzD6473tW+E56uT0CJ
jTVt4D1SMzbPZWu8mWbiE+6cJdvcna07wbUTy5GR+utOCSpzxf9zYpDEbnKnmGSMLPIBLnhtv4VB
tXz3EHfWzIQslylKbrU7eaDKlVBi+iDRAMiJuDBley0gs+HODyTqxb/pH8Mm+LcmAw1kpLsSDWEb
0oT5g3Et8KzSjQbT2Euef3LfKwXCva69GSPOwx4Z8sZwEvAPdLgzM7J9IDPF2mCpfw5YEos9ED3Y
Zam3MQUpMAdRXTOQ5va0KzwO28RJs70alGedduGtvItaYLnRrApCpTcdlCF1b/te1RYymcFABiSf
VSPJ8+QkBak0eAGdkIWXVAnbIjAqV801ZvOOqkdbYVtDqKVxzqxzp3VXVoXq20yccp0SEgggk75U
bjy1Wkr4YAlhysit+RZa1msPreJOiwxAk0P6VXHtcB+rkCxYVGe3RW7u1A40N5MKV+xxR1XaXfOP
20OuKONWydmtyfJSWJgfldwGlyF20QYgWMelM5GUY/Jg0d8BJRjWG1vVERqF2fSIHfXRFWQgxS8o
7Zi5zWmWTYzjuAxMiV8ryapLYXNtRoHpLeBpo46HUhA4zU7u3cy8L2+nFuh6PSmnfMhQsIOaNLvk
vlO8SUDgwnWV0FHA2y5gGUwpVCjNh7ZFIw6J782dkk/yDQ9K6WyUqsJlUzifJj8i9rjD/ip2xgZ1
7a0fJzU1r5BNBdJCBfwEaFaVJELdXVsUpUK+V7LanWRz7Q6k6qsSjQ66JJjhUWF26znDQyqZkxmN
hmUuj6Sx9ux7F0ZGXGjFuVTqF1tQVCvB8J9zAjtdcdOhO7mt5rC+MkdkFoPp5+tEV9KTHvsMfYo2
XiWFc0F52g/HedmYw0dbRgWQdEAU6gD4tIAWs5CldG0LwPpNgjwLVs53qhVtCzv82Fu1SVWZAm09
hjlRq/4XyG0nI0+UG2yLqDpTKzcOrgizLHIikXmb/sJT632lpcMHJx4U0NbwENoWLA6MAXdZuPyw
JGa0927ihnhRaDulWRcv4kR1DnoCZhU2YroqCRz4RNbRJqMmfNJUbFmlZLYqqrL0KRRfpI0V9xEh
U9mI56oPdFznjbqUWrZEszUgsf1aLrLMgpSWkTWal+BysBPcNRKLMiXJlsSsamc3eEoUW80fk7Bt
sE4Y+q0rhOxNHyzK2Mo/BW4Sb7o41fbUC+bbADh0TFuCUr4xP9YALdYaabc38zRXexxEnGXV5G9Y
zLxZ4DFPQOa9pZYXR/KDoofAq8qFUpjVx5z4p0JGpThBk9xcu0ElxFjgA4vA0p0nL5/ugXvQWIUO
Bb/K2TsAkG/IOG1wkuTTUi4C5MVEJaipfxfp5/1bnxxAlMVYiBFPFfGIv3BcXB3/0IQlb38d8Urd
fqD3XywIjRs+otHPFgQ9+jd2rH3/KGzHRaKLksDxNE6jqpV3pZ7M5wJjWNwX0bZpAx0N0aCzezS6
m74mMF2KB5QKqHLURh9UcH/rWUXQCLR3e80rmac0Og6NwUItM5JL4JaEt4iHI0sEiweKdpBAGPaN
3cgYiEwwvkPPRH0fhPUNrnB7M/v9xyiyrFUgeKmtZbDtTqKnjtitKUlVpnBWcqd6OtaWPTyq6Qes
jNrFZbPC3jmpPupe1a0cKgoHq9JBgCdGuTYFZnRM6/vAQgSJiMg9wQBztvJa+Oe1guUxgAfjXtav
ZLG7iQPG6xLcaKXpN1JrMTh1s5s4AS23+0rXHr9Pqo7K2jPnfGUo1DOSvgbP5H2bpBQMubjPEsFt
lvJUDqVaKPZPRkY/W02s8ioHY704n1Tv1aPsrAqdNi4cY6MqM/QCBYpzWPvXa4oPWG/MLXtt6OWH
MuoJFBC3iAbyL2aHN1SL3M07Soq6dACPHKlUMIwbWYMCJyHUP+tKgH0yR8lv4lo/XgcMKyvTQxoq
+cFXWe3gH14Zc059W5gJ3CT4TPiufqu0CtYrO83PPkekRrRhgB2587ynmPbzMqxFUJ1OvIuGj5u6
gyP8XjqKOWmBlqNpbGbG2VBYcnH4Rl+m+IsuiPNDNX+j82jtx7Zzlr3u4QNGAIHgdkrvrm8xQZhI
iVxEYFWJSBUSEUnKQI0895+VIc7IZ9WbRZ+TXDpR3d4pcTFdqK6s3ytEgCepPiXuMamRUlAtinP9
tRyb5DgKHx4ZPLvUIHuIyNmtxBCkwj3BnmRhBtDvBSv0/UIWLgqd/jthktrhGl009sTuKOzErqf7
f38Z/0/wVtxeFRXN//4Pt78U5VRHAQPazzf/97HI+O9/xL/5829++ZNz9KUumuJb+7d/tX0rbl6z
t+bXP/rpmXn17+9u9dq+/nRjnYPLmu66t3q6f2u6tJXvgs8h/vL/9cH/epPP8jiVb//840uBaFI8
Gz79/I/vD+2//vMPTeCr/vvH5//+oPgA//zj/Jq+Tk1E9Nz12f78J2+vTcu/1rx/kERtmI5qWq7n
moh3hzfxiOf9wwaD4KiOY4PIQv/1x3/lyJ7Df/7h/MNwkPrSCnNdg4a8hsm/KTrxkPoP1C665nms
gjSdf2zpf/zrvf30G77/pv+Vd6zCorxt/vnHz8ta0vOghiCJlCP7D8tZEPNsxg2LEmxl3M0Ai00t
e/Y8a//DV/H95X58+p9BX+9P/8vE0JR0hNBetFthjS9oq9WGetC8RxW7p+dnvwGKCf3zuwDo/VVE
vN8PH6JQw5BEub7dkkG/tR1nE6be7d9/gJ/FcH8+tfsLIjdp2XgOCIC3jf7od9q6Sd7S7haJ8ZEU
BLULfrO/+IufQRwCP34CxA8BdbCq3dp8R35WoT6dgcDW67//FD9njb5/il/s8OCnUbIZPL1PNpEb
p8tUPQviuVFwOP95yP+H3/mv3v8v6BnPTuHSZEW79UDKKrpggSNdw93z90//V+9fvOwPP/AUmmgi
2pKjFOTrpilxZgPMCDZsuqul4xAc+fevo//FkeSK+394oR6Itw7ZAQvKkq2NvlLqVf41/5issUws
zFW6AKN08r+w2EcmrNKS2BBdvxgWzsr+zU/1V98kZ/yP7yArfeC1dYMrLDQ/gGb56BT2wvHG7d9/
wr/6JsVK7ocPGHrYQ7Wyosltohzu4+BS2d28akbtpUu635w0f/Uiv5z14QARrijaZgtbmkDVYEHi
L7TDZ9dP/j8/xi9nfBOEwdD3Hd35kGphFVJCD3YDVMlMCX73Q4jn+g+jivPLqa9kLpiCgq+qbBXd
WdRTEOyQ9RJmYoyEU/QsyL4lYWxetKaKdw393FWvqTg3tWE+0GpMOhyAgfVCzrf7EWhCtxz+L2fn
sRwnswbQJ6IKmrxlsoJlSVawN5ScoMmhiU9/z3iln2s0Vd65VK4BOofvO2dOdQzHOYK+FkrNJpWV
+zYNk//oq1LfayhNnvQWWY8viXi203o7GiShw5jXsL8AfW7qNDvICCugxBoAnEXLxAmuV32Y53zm
cn5UhDsouSUyI9/M5Gjey7jp7yLTj69YfY0/CfnwimAAW86GqhLuF4Qw7NfCNrltR61Ogzp22meC
J+bPdW4Vz//U6txF/8XCKIoZCs9B2Bg5PW+jhqekdIO6vbAVWem37qLfdubkpq6Amcdqj+uKNuUw
Yco/ffz25wr/W0NYdMm56sI2L4r2YBLF7Mv4V0z+SdnIX6nmvvVt+xQa7YE0z6ePH7fSe/5whN91
UR2kReP3jEEqsjfx+GtUv0zrPnPsC3PN2u8vJgOSpAoSWRlhmvC7ZueoXT/FOldZjrwQPr1WGecH
v/uANjfyxgzpnJXvPTiyuO2SS7lQK6Pjn4Dt9z/tzJ4/9kwEc2duHA1fOFQVDD//VvLLcWsuPHQx
9HjPAJ+J65ZZDQIDmRdafmFUWSubxcCFgCyZuz5haKzD+rqMgK7i6cwudAPj/KZ/aarOYswSWgEo
uCaGyZxnZ1cWjr1n1RluO7eOgqEry02PauTKaWp5bfSNebBk6z5Yfn0J8LVSQc5iIZNOTjMmIUnN
cW7fxq4iszfZzeUlY/Pazy/armR3ydE69Z/b4R6X7ksThz+Ij7z9uAGs1I6zaLlJWxXImCeAmw7s
1i6DrpBd6BTnN/xbzZy/6F3LxZ06z8omBhN/4CZ0UYsAEvE3om23M5d0//b+5+9695C8HRtCSRhn
xx6XhXPTJBcKZmXMcBZDYJjraZedf9gpxLVKSSceD1FC4r55YeW1VjyLdQkBN1aOr5bExdkguxfq
Tx8Rxq596zJQQVDO/q2AFj3c0Y3ZjpHGHOq87oMxar7EJQDUj398rXEu+rbB8ZIPqKA9pC1gkrl4
JFqIXU9d7D7+/ZVKsBedO4sgKVgTZVRH2BxFdx02Mf76fLobmvTx42esfMOfFNR3LSgrk6yLOQw7
hOX3Op2DefzKzuFCAa19wLL3mrCgSp2J1ABGmXDAJwngnFgn+Wl78/H7r/Rge9GDq74owrY7hzon
t47ek/I7XSj9tZI5//1dyUxeImo3Z3IQEvqZcU1dBx1Kmn9770XPhZPIwa5D0TQTQQieKuCgOD8/
/m1x7kR/GXvsRe8FWtCQCMmrqyHN40C3p2nblwCBVWw3GzSG8b3ZZtl3EnVT0rFy/UiWxLAFfu6j
Wp77R88w9LfJ66NrlbT9VvURQSCgvLaEZeaHKDT665kY3Bvu7+Yr6SfthUFzrcGcP+h9mcs4VY7N
cN8Wxo5VBfDc4q2fEq4FlPq3oc1eDAldMzSCmCF1KKYXzXmLjXk3gLDLlXeh4ax9xGJYSAWRLa43
QOoIMzDyn5yIFMgp2QH6vlBMK03zT87ru2JCt+eB4+MTgLB6r4XCZaycwn8A6xz9/rgNrfSrPzzP
d48YCVfgwpBHqBibOlNX7b+Z/pBvP/75lTKyFiNDQfa+ZaSpOgzudW8QlNG1xDyqoEjS/cdPWPuA
85PffUDrDI2RjQm4cNE+5pDlE72/8NNrL78YGZpkKtN45pDL0eoAqZ0TkhNEOiMWrn+s4PNHvXt5
qzOGSESAIMH3gBZAPEl6lhHLC6W/Mvlai/HBK8pi6AupDnXz3SBrbFJfTRRxWfg6uF8+Lv61Jrro
yW1m5YB84Oi1JGc4XbvLk/LzbNWPH//8eXn5lxFumdU9I5Y3W5WrA1dg00uYp8YxbFL/Wa+L5IjJ
LQ+UHho3RF32FyaatUpf9OpE9LL3SmAlZhR/dyIMIE5ocwUUcdtYG5dmzJWaMRdTvtHF5uS7Tnso
GjC4RDfazptTAdSwx007XviUla5hLtbsBIBykck9x6EWzTllsfjmN0NxYWJbKael9aYqZIbvkHKS
5XNvPfdteBy7b3PUXOgaa79//vu7rjGWJgGw0A8O+OHURreKg0D9hx2PG+bh3xan5qKD1+ybuEA/
14J6BfMMRQ/umv65nX+DqrjwHWuVcP77u+9wMJyoCqDmgUN4wqDAaMSufvi4d6x0viUq2JwHzRnO
75+Ud7GDC2iaNr7++vGPrzXRRc+Oi8HJyfunZ7v6qWrPeZjPRMhspU34r/n0bw9ZTNJZ0hvOQLYp
uTnVwSyqg5fP30mwA7TSF28kLPzjGt5cdOvYTEcwuqT9TAg5PKw5TYhH2XUv9IaVWv6/FGUFyLfV
uW5JSvvG8odTKcILjXSlkv/I/t41II5D44kYfhZ5EPmMKd/WNnFfGJQ/roG1owVxrv93v6/1PnxN
XWdvnKrkte9hDSdZ424zrRb41LKtDSCRO9gx8T8bWdJe5QnVgyjpUlb+yjGcWPR0rer9ShZUjekH
1ps7bbEBzfnBKmFWgAL/t364jO+ayJUkTJeViOWWHlSL3ieXcBAXSnGtkha93B6cLoPUwQYdiUae
OL/TQnus3e7h40paa17mf+vIFyPRfNPM6T7iCCKO0m1dTc6Fd1/p6H92F+8agERQN/kOhyMehsjJ
fGXeAHnC5g3WoAei4+NPWBnPl6EkwHaED4WqPiBUDqH8I1POCPY7qkFTP+uo1y58zfkK9W9LBrHo
6fOQiQkcV32I7fqEZTIgVufoTyjAI41gbBstVvYC8DXIue3piSQEbP7q1xcGNHOlqozFzJ5aQzYT
8VIfdEXE0bEUaWIGekMGu1/6EWxWq7TsoMsj+9a0Kh8Ak5gxp9tVf+1ZuveakYn3NSUU93c4TeT1
eUqQHpGTeleD5Zx0XV3RlNlKorEiPDJSQWf133rLJFlRSu33lDRaQiQVMEsNnsOz5ROw2zs9FLQh
cp4jYQ8bb/BnwooBZukTgcsXavi8rPjLWs04//1dOyoaADpxPNbIfWPeoGyeJigEYTkecft8ngcg
PHH5b5s7YzFoEVWr1VMSgVKXytkJB+COsO8z1/it2ujbxy12pV8Yi3EpBIM21SqGRm1LAkIqRiPE
huSAZ7gLNZ3rQQL9LpTdnxf/W+GdB5Z3hQepbCCaEGiFFn1PhAhCz75yTQFRxrqK2duL6JzHAyO6
HbZjT/yu727wpm2sKNlqmb1v7WqDxvdCJ1oZzoxz4373Nib3sgVZvwVJ5A0yJlMBv9CmFjRhdnHe
WSvexZjWJW4co84tDnmuNLLjM+MI+6UiYtQxP7eY5vdjFzW7FsLoNkkyNzj7D459lbm7BlvNHviD
fUizjLwlYjoxbPMv4rrdw8e1v1YE4r9F4HXd1AC2yg5Jq8G00Ezymdsx3fb+bF6YktZKYLH4YV+B
xFpO5FAZgrgpgBc42t3JlE/w4nrojXYzbIFMGRdqde0W3FgMjdlkGKiTquFgReprJKqHbuoDx/zC
Uv7k9DhP6uKO3PWTW7X7orR2VU96iOz2wo1+Dz5prcS9lfoZy2TupA7Mz8GGzalZl9sE5ZJgX6cX
+vdK0SwZRTEsr7boPcJT8/JuGoxjkRSnoYpvnNz4UjDofVzJa49ZDFkhqU8O6aCCsz/X5PRSy28T
TVV3g6dcAvN0XQ98Q4ndvz3t/BbvehUm9hQ9vS4OSXXmXhCi9qkfh+omN3CMuYXbF5SiO1643VyZ
iPTF8GX7E/z00hOHkcXdUXfzr56svAv182ck+Mt4pS/GqyZTYaXpiXnoS989xgQFHLtIywlhrk2D
rD89OnYcPzzWtSMP4AWKqxhJF8ujQYNpV4QofkIfTxU5pBfqcmX60RdjFsjcsZjazsRFxPUhoEKh
/Q5b2ug0bIwke+Va7uNqXHvQYuAyW1KX6A0md3EJOaKP5pxubCveOn1LugMSNltL/22E0BeDkG0g
RPVVZB6GtNhL197lJQQNdi7wTuCAXzgnWOsFi3EIJ26TQX0nLjfG5FlYIwTi2SmDUSVfzbj7Phgq
vNAF1hrlYgTCCmc3WWsBIiL7NpAACwLlif3HFfP3HwcC+N/+pSSH27GKxcGsE/mQRXNy7ROh8E+l
hN/yv78ee0artJzLDVf6434mWOlzjJ7h5NShf9+PtQs8sS1e/u1TFkOFmzWjg3ktPwzhjcQHFzft
hRr4+zrc9RfDwmw1XmQ7zQBJVAZhiRbU1bn2mIJUvH387n9vTq6/GBpM24kyxyizQ2/YZ+54W15j
APUE5q7w51x005MOVc640O1X1vvu/8FTraYCdFUTPzMnBMFjffwZjgOQFicct2ER4+jSwVzJQaJm
4382p2w0k4NTAkwTLMmLwEzMZPvxt/+ZSv9/XHT9xeAwoGieMS5nB50shX2YionlqZ8MsDLyiIQg
u/W9W7uzhkfdK4t+F7Nd+UGyBcCVj9/gXMp/e4HFkKFprQlDQlOH6mwfQUNSkatR6/qnqJD1w8fP
+PsIiLHqv12h1oTlNAp6RG4W6E1LWZ60GWC63uvawUU296nTo+xBP3tXPn7in3Oav33WYuDIPCvO
Qcf2B0w3BUSmpjonDuCM2XQqjI49PIlrIki2s99tC3c+DDiwSESsiR6rtf61tNRPJU0nCvJKkhzv
WOlWhXmy0XOcIYReJzUJRrI9kmDSbF3bT7c5J0VIepz8oEKR3NR+VT8rbQwfh3i278wqkVEgUpZs
F5rOSsf8I6d+tzqAKUComTsWB+gQV1ITe1bHT1rs4hwt7j4uRePcCP5Sit6icUjd7NNqbmiddkYK
ZGXhhw20Ogp/JJwj3ml+q7HMNXTjp0av4s7AgD9Gur5ZHHWd7CVAVs2F4XTlc5cRLbh+STgy+u5U
D8K4SRJBHp1pqW8VAtudIOXvQrGu9IdloG9VRqVGNHxHAiGgKjePMMFbGvnCRXLpGHZl3lkG+UJK
JmcljIGpRPab6U7uayuHSyekaz++mAnGPGxNwp6zg1mR5dTQwhN5YSpYOfpjY/Xffgy7NIwwB6tD
07eAsK1kl3HHvlOFHK+rHC8OyDNSn4ryyDb4yqte4rm+VC8r9b8UBWaYssgWDf9cPDa3igOSW2mX
kU5clu/f2vmYXmIEr5Xg+e/vO5btGyEpuvlBl6N+QlBg7fRknPcf96m1X1+MhX6RNzMclPwAdmxr
VD8kS5qPf3ltLvEWY15ikd1u2jqOqqI/DH37hAhkL5PG27R5u0XifWaX92WgA2nIte7nx49d+aBl
eOxM5iYwCZYeXMVvZUMWMiTtj396pc6XEZDsPrWBSCx1MkMXIDuGsa09tfk+ds3xrjKz6MLYsrIC
cRd9BgF92YNXbU6F0LNDbdfMRWZWPpD4Neys3ol2wICax48/au1hi05EqO/g1fbUnUp7aAgvOEdo
AYUMXX9LRvuZVEhK78ePWhnLluG2US700hdgFWLqKAY00nf3bjfrz54ls6ePn7FW/ee/v+stnHDZ
tY3q5ZRlcfWlhyewAeHdHD/+9T/HoH+ZgdzF+qie/DyxSo9h3++snYemI+g77euEO2dvTJa2d+os
2qdpql+bo2Xc2jLEulXStyyOv062YWX3vSPrHehIRXaf7gSxNHDmhE5ynBK2fh+/6EpRL+MdbZXg
gBiz7hTSG7YT2rCXEKjAGfs7JYePn7HSHc5pSO+LGlZfCUWZltP70dEdJPxSw5w3Xd/uPTB7F0b5
lS9ZhtYi6Guq3o7Nk4ZhhCChztUeLY5PD0MN9P/jL/lzxvu3al2Mgt3gx97UxPiMgGJcpaRL7UqT
VD+RN8lNnhbpK0wi1GupqvwXC7jdXdZzDapFxbyrK46guMHP3E2U2HN7PbJa280hqegbK5f1MXEK
/d9Calx3Oabi5SngYUJwYa11xQ3qLWZlxqIJGtLHZbGyOF7Gmg4iFX7ZtYwHhiamYGwt/ZMCcH4f
T/O4yUoMW+MMEyuPASheKP+/X6EhLfpvSyKixqyjoutOiTFqX9zGKjkhNpOGVIF82EXAiL7ZBkqL
jZEOxidP66Z/O3WBbPXfJ/s5ueNjFHekJg/ltIGH0Fx7rkqQFE8p/ZJ1uUWK//kgJoXbZF5o1Gsr
2WXgqh96vRnVLoxPziIn30yv0eVqzrYTUYWJurWyIyZCnNY99mfCc4utbZbVISsASQd9rS5dK65N
0o74bwFkKeKNNmZO8whVuXbaxIVL7BrkczrSzTbxVOTbNAu7TSGSKgJZnNs450KpXwpAXjmKc51F
31OtqsRUyB7caSdevLAVCkI+zmTysBsgsQQIXPuNZf30IvbmG2Xk47PTIwbbJX5pbMMEG7xucKJF
Kk/LEfeFNrkyLzqLnmZxp+z3XDSdMobml7Ad0u0MI2EjoQ9srVA2O58p+sJQutIBliG0einjSmbG
fEpSzbqugGojcRjbK1tG5yQcdz6pME73UG2sTWxEyYW+/ifa5S/j3jKsNula3e+AV5/UEI+7qm3V
bd76+aOQsbmJ3NruN6XDPjKvevdoys7DtTB736AjFzct2jOIEgbc10gvrvQpdh4ysq53eprnX6Oh
AOTYjNlVrsIzMVqM7k6WbfY8ynh8nkJfPFej7fiBcu3yrtDK+fOIHmpno9siw15LbycFXDKYmzAk
MsQZNsqcyq1DzvWVOXQ26NHQv7AIXttJ2IthYBjAL8x2Yp9SgoxdIBuzggJV5Pqm0QrvKQ9R8vpe
6T2NTgvDKLFb73Nhl/5VHrJ+utDizHOL/1ttLBYXPkVvWzCtTp6fh+iOBR2RHpcCuwThFP1k9SnT
rVOFaF2mIUqOpl+Nuzy3SMWrK73Zzk0PrGGMu+oX2kPvec6dGkRtPSIhTxIOGoLCF9ltmNvi66B5
3qc0lNmjqxhTyBHODrE0Qfub1Zi/kd8tW7h6XXxXjF36PVVZft/1nnUzA9e/kCC7Nu/aiyVEqcWh
bvX9fKr7sPiBZwElvI54LWi0GeKnxSbuGzgD/Fbw2w7A+cQvy0zlLaYF9SiUS7iWMm3v4Be92HC8
aQcjBg+uEsHDfO0MdgAfT4orS51l+HYIwT8smcVPemncJ6P3pItsX5nWVrVpdqH619aWfxA/75au
ReKaMuEm/OSVWtYf2pwcg00j5AhgFE/AFjWJdo8Kz3xOc01KlnKR/uT5tf7EOYT3fejj/ujVKQfT
nrL8ZNNUossDTW+nHXHc6gWdaJ4GnGxNXz4ulT/BJ39rsIvJo+jdOJvTkLWZKuWR63K3xtCu5Q8u
FK5r5UODCApLaC8INK0jd8Hmg13V6WlGNHdPFkV5ZUKbutES0ztlQ20nmxwcbhikZiIPnaWXX8Uk
0nsQ9q6zNZ1u2hk1aSqaM5MRaA3gNk6DG4//WMmLiSjUzuNRO8y8njn+cGH7fZeNpj+6kx1fc0o4
XpryVpa09mJqgaqi6gGP5sk0Z+2zb+nGV/yz4Sun8LV2oTWtPOP/Yq81WzpO0RN2CIn3UMzYzibL
QaiZELH5cfWvPWIxaLZ92I6TaUEmHjNsUao1PhXIXk8u4tQL8+LaIxYjYjS7sVNh/j6KdFJ7nG31
voftfyDzvb9Q62uPWLRhVnWZgj2ioxDoxoPfyn7HiaG/b6L8UnagARH970P7Mk7dG6GNdK6DFQa8
YbJ1Tat7iQii3SEeCp9sL08/IYCy9B1EiO6hjj0HFl8kmx8Qo+bHpm61I3aLOT8nsJtGcD5VO6R1
MQIdqmLBWIBT8iYbYk1su3Rym70xa9ltZvq6tSfGn/XjlGhjEwwNGxRy8ZQWdKLvfqN1mpyNVZj4
wQgASz7bbaH/qtzGOPVhElcbrSxhasetpQEHnvvxWzmW4lGURfoMocHxCK0cfeJ/23k4WUU37pip
CemA3fAQ5pZ+nzGF3Mxa7W0SDJO/padwFxojDODGjbS7joUcY3gb1grMnFl/G4XK051e6ppOFBAK
GdvW9S91pcDVFXNHOrDh9U9V1YS3mpuYX1rPnm+mDlJglepglGvPynA4zqZmbcK66a8rF55Xjp/w
lpfoPkcVXBZCoXVxAqrFfy259X+tncosNuWYj78nm8PCAKp75QaZM/XHJCMr9baIwvDWkK35a4aL
jVEFK8CtMwt1Nxql+dLC3TyiCYqrIAPRjoOSNfIPLU+M64Lj91e/iaoXdyrKe1OZ5sF3KgDIXTPa
N7Y1wZpqWuOb6MWwsy0Tf3geAfVMa7PZjqbZ3oTIp+5DLoh/g0zg2ivzrqyojH7BPtPmgAhEF+6p
Uk9QgaZnfbKeQ/DDJy21G/Lb3TT9UQmyYKTpTw8C6PKNm5cGS4bIHU4GeOcdTnnrW8n4UAZxU4Vf
hsmxo40oGuvRz3Lvs1/LrMY8rBoKmLvcq6YdrFONRzvjf4GuD4Act7cZQMwTM5B5B2E83efpxKIy
to3EJovX0JIts3Q+Bwo5FzijyMLHMIF5twjqP3qDPm9tJ1RfKf/kRfmmLwMliAEAVKWSYkfYfPvM
DkG9xROCwCuML+aZytVNKnCh9GZYDk232E+Vzo1Iwqp1Oyjfi49JZNk3ptkQmdl1evjkDGXV70ND
hmgws/Q+NxOWcLhIIN9ok2q7rbBGGPRhMcF0tySc9F2Z5c2VMgwHdU3voTjpZo80OgFUlo3K5CFC
EN6z13qANhULYzuQ2VQdI9lWLacCY3gt21B+xRZsYx4awiZAeQNTMe2HJGhG37+JpAof+7F0zuEi
0XVtEFAXI8E8iQSa5HawlLI2Wt543bEDU5/DboyyT67DajEJu+rNBlKmMy5U2l4WsjnXiDn9FE6l
PRMdWZE27JwvhlBGxKoUPxtF9APKXDM1N2mdm0+DI9u3nBup6Kz/qO5JNU5+2IaJ+nYsZAI0m01I
qiz3tp/IJWlmBGtN607QDSfvB5Go1lslZWeDb4YM1DiuALM39hrQ69a7w5GdfVGGnJ8tCd/BZW35
OoKDfWWqbZ/FXKh4i7Z6SoNiNDKfMISkiIOsSbIqkJ6wtz0Xp0dthsK66xzLAj2WFfH3XO/q/QSC
cK9ykF5btIo6S8BGzC9iiLtfnT+LCp5qWmdBS0bVby3x4lNbwcQtXFm+cn7Vtpti0vOrfLb676Vb
Ty82XeRF6qGGOajqENhZ/gv4kPGXR/7Evuk73dlgPzM+uRiQiKKD68x8VEW/ukgoaAmEO39rxxIb
ilKptXPH0D8zq9pjI/X8s9+p7BrRn/cy9zK/G5DgPMqsT+qtW3X+I7wuWwR+KdS3wvK6vYrHgUOp
Qj8zRYCKeWPinls6/mj+V5hR3rYvr0sdy/aJ9BJyzoWIei9wccdc+2d4OXlpM3Yl0tHTM4Q6PZSp
Vz3ZeQuAjRuUWy1tsqdklG6zFZOSz6E3D2jkwrA4DtqEBAV/S70RAnwi8GYNyWoWc70f6FrXaoBD
s3bcx5ZXIItBtmUG2ai3TaAMq084qcjLlzaM+uiYdRgft4RnO0+NP4rjHLvlL8/21c6mrJKgJZK2
CFz4vZ+dNE9fBEvLH37oduHGKxgLqiwevral7/+IZ2OSAVSv8SmGq3HbTm35cy5t8SBkV9z62cBg
0BpdwymrlzSfwiqXN2JwgHgatTm4W8MbcniStt+/5dnIqUaI8MAlfWLuii2h8NSqoirLwEpz51Y4
IKNlGYdXBBkX390udTaGXugcFKloIgoEGwDHEOUUHQrBWwa50VQPddjhji009Zg7DSofiik7DY4P
0tCfS/MzviK8XqG07goWTSdAbERkpuzaZIB8vCJv0c7vCTTS30A8WEe2GeV2nlPvjrl5/uR5NXGV
UW58LthTb1pNz09pjibHITfgxjES/TSX+LudIs32Hpe8mI81cZcUffqpgdF5jFXFORPzcr7poPi9
ZjVhdcYwQYQ0QMofDEG47YawPqsM8mRIb1JipFAReaIEDgsDktuPAmVLS2O0hLcZNKvZho7tXGW+
YFZx8urJd0Y17VtHKHYkLmFMHadb5V2IM0oEThNGIYj/3nmq+l6F28RJGREdQExfDYOZMjC9dP4m
JNYq6LsjkcazgqEWZH4TbkY/RAMrOTDL5rncIfvMo01lVOZr4VXFpzLU5jJgtTIBEXVtZDCm79Sb
RNfih5x9xR2VJd9MdWYBOplqkVbqEnKhKPwTGwzvNbd9xvASON0nr+wJn+1CYFibLGycB4n7aKfP
xnzfxoLrbbOSLJCEXTebXrfCp8ibii8D4WHcy9ue/BUxez01lVHsjAmOvJZW7UNfD/JzonnDFWrV
Md8aUTvdddwvAUTOUZxGrXY95joWyip031A9WyoAWmUczrqqvc55XOB4lJ/I4HKHOBKPTWjxAZMR
7ccanAIzQL3R5krfVDErN9Ro6rxTHvbdVEPoszL/pUsHC7Ot1z76oggDV+jitajsdK+3ojogt0SS
nDZvhtfZ34ZJaF4QZ1W9JZ3GCinKWH9wrCn+FMEk37RdZBwjBzcGlG/BEqXOrK7cJj30S57v3822
oX1uHJB7B+hs9oh6Y8xZtjrUzMlylLij7eT5NinNbr4p3bR/kk6iui9T33Cla4X67O6IdUi+lm5k
fsN27HzRKjvGBKGryAqYXa1yI2ydkw57ojFvgc7AcsahPZ4g4JLwDgM3J7llUM1b6Vpa9eiOIFHj
rkFUTDoI0KQylOWG2ZRI6Rzp6jnY3WAY76dee+wiXbUbLnhL60mr5tE79haORijm3ANIWXe71lbd
zjNC6xGDe7PN477rgwoR9G3q+cW+93wC9v2mAjUzzy0ro3EilMPPp/ilZ7m8D0Wv3Taz5t673B5v
piZNdq1XjzvlCvOoZ1EOzt0x7d/IaNzA4K2OMudcOoJyiGNPjZuesKS3RHruJi6K/KGc5PDUMAIf
3LYVt6ZZu96u0630NTNlcde7sn4Om2p+gVEWn8bISK9st5GnrEzLjZkUxlVlSINjWOaWK2us+7e6
NrP7KHGf686PXxgi85NMNI1bASal0i6Lb91Yzp+Kepj2TNvhl1pF+pWuZAn90kmP+qwn9670ZmC5
recfw64XJ6sR0ZNgF/EEaLtgvJhMCrTJ9jH+nWyD/aHeRLaIThEFtJvA8xdbhxRfkOYwBu4jS4K3
T/MSB5XHUBtoKp7Nrc8w/mvqGBGw6JW/hi6ZUERPnQ30uDOMreXYw3WnZ+kurcVI3HLeVN2mDA1G
i9hrFMd7Vchmo5H2rlR+dT81CkOqsDWse3oRHzVdjzntYEIkDKuQ8mrWhLiarLj7VNdzecR6aFtE
TY2FGTQekT8zHOsvve8ld20lw+ucS6eIvEzDeyjHgU5g99UWwgSa0thOXzXwm1+yyvCJGKpUsbHh
8z0oSfoE2hvzptSa+qrTjH7HFKU2Q4Xq1tMGEsPyJBSH89Rw8odG3Ts2l41MpcnPqG2Y4wBnb5QU
867XTM4FQkKmR0y0KeeDbn5rWKCqpyocd1kfMl8yOqibCl/nyE2AX0EizbK9DK2ZRP2uIS1aERQb
K6+6a8IhwbAAHeAaZuCQbPyy0m5bzYgfHGVa1+ag5pssjGxgvLG4g4uUIYef78vG608eee6P0pYF
9vNYQswkLXD4HM29fkiKjqgncN3VKXfj6lc8WAag9Cn5qeVV+sKMXWGyH32y/w3LPIqBLcggIu/K
S6LxGVTmcBx8EV8n+ZA8jB3KJTJW0oRovhYqLYBrheVOtpp7C0yg2sZxWHwdpOYdNe4gWCvLCdhE
64zV1kmKCglRAqU4mCPhfzNHzbmNXPQQqh9beOHj+Wh4QOEbOK0+EZUSyi9jA/W1sxvzuXG07MD2
f8I8pOajhhf2jeOTnLVsXJE+RgOV+0rlZKfNXA3dMbn2N/ja/O91pJlHP45m7cqP9bE5tIjKfsZu
3JtbO7Ui/ApA03GhipM3dvKH70rtux8l064gXWdjcbTdX7G+KkBQZb5+O1SpOBUGahT3HJVDfnv4
6Im4fKpZ2DGzuDXCwQmHDjkj/c5sQbkzf8mjRWv5xkhv/By1yvyZJOyx5z61NoiYIxfgXRnuLdJ+
vljpUNyFZcw1XdhYQJ1JKTM2hdLcHacK6YmnNuDjXf2KxuCdqchYpjzu3zxBaBNtSp2ApLo7Tizm
Gy/yanBts1WSPpL541MNn/dz7fXNVkLDR16kkZ2qcn9PdKRx1bGzvHYjh77YWv43V4yq2mILlT7c
6bgytt1ZtR20iIKzbclEj1exMpq9Kc3hUzOIOOL2uipv+nQm2gJpB32oMRD0FGO8i1ltP8QpCvnK
wZgYtsV8nbFuvG06b7ipdbZ3g+XLVzlnWINSk1wDU0Alh9lzaHAXbTLNDnd+zFVmXIfTHlvTfBCc
5R9MUuMkh/0TTRMCuTo1aeOgdDEiwNKpLpAwoUXOpmAA5Aoe19FOfR3Fv3JnYA9KItZVhDtrmxhy
fMh9qyDhEYZ0FE4+4TeDd0RpNd5O7mDppKaCNy7q3r8G7I+KpsChvMXmEV8Dl/gfdeexHDeytukr
wgnYBLCFKYeiNyK1QUgUBSS8d1c/T/V/FvoZohTRM5vZdotlUMjEl6/lxCvieL/WsXWrUL6qgzht
ILKrU1xXyBrukuFSoK4YqFPyRV7FhqXfWFbW/bBKayqpHHT0G3cVA9Y4oxPP+VgOr6am6d/nLut3
s3SriN0b8a6pzVS+p9MClE681Sb9ji31rVx7JEiG1WZ0cSwW3n/ZHnOTp+Zi9PprIS5u/QRo0751
CoUfzoI+fJ/Wfrqm2rQ6ugQoT0yJlis8Eh+dezVnZu2rxa0OeLG3QGbldM/pw9E8K0+WkHbwbceZ
cj5Z8WafIJ+VMC5X92Ta5fzabEpyx7Qz7LbMVYJhLsyrbejSF1BhM/U7ze0oPKA+z+5T6CErxrfW
V/K9ywd99U3DMq9NtyxGZBGdGSG9r7+YxlTRRF2MV7TS6I/pgortUkqih5XcmlttFtSPE7+vX1ca
wdkqnZ7nKbXbvRDqeByYumZgGne4QfW+3YDvagGxg8uTRBvq+qtTuudVZR2z+RK3jF0U1URDZ+cm
6/ymVrZkDCUmJZg3AmEbv6FkrfDKsq4bj1rtCf5XL6Q/21v1nWLg+gt7oHozg6Ade1rbby0miNdM
6wa/c/vtzqF/OjSz2H4YOqnMAX25hs9oIJ7cOjMFeIDIIwKkKVjHPW6GQ21VoIydcU2TpBpS4Gbd
8YSx7vtMJ8GDOWf9AmWgjcHGcc6n+yLLfMAubTfmg7afjdI45MpSRUWnlneUThi+IzUktfT6RsVS
ab7FJhk01somshXavVKWxX1u1fJHUpVm1LZye8upAeo9a9mshznLY99tpzWMq1nz0nbd3pgmU29a
3Dl00Y2GJnBrIFUlDmyaKZBF9Zi9uYdPU1qgczUX3Z9xS4ZVq3c7tev1nKgKY7vOnSp5phogTf11
rLO9NCiyULpuvMGxtNzi399CClfpaSUgn7krBw8W6eSEiqoNrOB2lPvcntEJ5WVx3SkiYZN38vuF
JLvMS4SZPQ/OMkW0tNCKNg78SyUWKzOZIx9lWc7X6It6sKmJeNXK5PwMCwsUVCV0AlH56tAfCDjn
lWmRP7qJMr7pyBbP8ZbQRazO3LFXq5vHTJ0lDRBDQ19zOOfmeNPGTN1+yXOD9WvL3aBRIz4vfcrm
ItQyoht3dCLF0G0zaGpTqxBWsJlNl0Z1Y9R5LUsTT2meyMMAlT96Hd1tiJWHeWfElXIo1WE+9DPl
DN4InnfOgD0VWt7d5XnOVbcIihrRrdbZ1jUYb/zASKTdF/pQIKvqmYHgtLUwkQmyxirvL7V2QuZf
ARpT7tcuozyVXlt3r+o8p4NUjQsN6Gdu/QZ11B7wb1IiogJpGqgKYX9f1Dq9NlwlOepjZ9yJuVnd
m0FR1ECb0Fw/GpNQ3F2qScp5JI0/w3mb7A2MTzN0kTxMg5F/k3Jb9pygOXTri4lCdFxUh+rXrC++
aDRe0v7L8kyeMLOLJphyxQLNzePpSlyO3Z2pXCKjWJox0LmfShyWg4s/mK4XI2qm4nJKtyzLK3Rz
vlI6K/UHuxdWqCZqTO2TGq/lIaHUfeEI4+p2nBzNWJkKxYtZqIFqKWBDM6KOMM+pAvQgdZKr1rLj
6l4zZP0Ut+Aagd2lbhVkqxGvflpnYIwuqYQ/yqwf1aBKu7XjAgErnNplxZVrrMo6hvSAGPxzqnmR
EqZiVfw8LWHvDHebpadD9j+B+8nZb5EFzXuhLtV8giNJanon6VH6WpdNeuj0tdzxKJ5+OJo07dcq
M4aLibRRSrzI0sr2Bj2ZuFy1qdmO0zQTxs8kpu5Ir8hnvCF1sYFpdDyPu3Q0qTLs9BtaJkVKzQNR
kCBhk36/WLn4pltMBt5krfLGFBo//LZSWepU1U0qZbbrem7avqyr5yzN8sAA5AzseVxPekyZqr3o
cucQMkllrK2AmS90x4ADZNlSeGah14fSVOLQZhbzVUcUHBDrUS89d8vzXd9tyX2m91nrddxop/LC
oy10sj10zVrsRo2umQByfrhu7bQXB8CUxE/BrbuwNCdqWOx1eAdo7Xd6H5vksQItTgmMD8x4LgGJ
9DzKdZ1uKSrbNjyh1hZ0Y1KQJymAzK4LuSw/qbh0D8mYzCqLtKIWomYKkuqGRKDXk3TP7kZGMykz
+ynbzK8pZUuHcaYnsUpzxJDU9ulXWdyMX9H15BSFtd196mQ9wJ/TvtMBT7jkKLedvmRyh8RLeWUT
bFKfMNo5nCc1P6WdM3Mcg5b5amb4e7Z5aN71jSAb8OOThuvbxx7FqCQy/Wy2yvpugPBYvtEtzdOQ
yXQ3tUu6H6jfvu9MAFw7qZwT6M30xtNgBh81OvYVfqT8NCmi/Ta5eRrlYkgKby4FPS5mqs0vyEBM
2qR1giouUsrUZ2sAxhvxZLw3nAE33SJtqvdkRxeRKMGZqDAHVnBPne6M5Q5dtfowVCObVew0U2DF
sk8AK1IRzltM50aa2WDDYrvvYb7PK4rGNyu2Ez5kiWZjnhQ6RVup96dqWIxdr3cNUEwMeVYpY5Ry
Av1JSVAWAvFeHoUrkPiQOM7om05RvylTp38TWZ2e6LKuvhHvnr/hvesP7bSglopjoQRj0evOX3ja
T/QRH3OyKNysRe0qFZ4pZuupae/EwqplsvLnIv3yZ75Zs/7JF/qN4MC8vP8vEglEekMZk0W+J+C4
BVkT202pJaSs1DSz71Iam45Mg/XTSOPGIcF8e3K1bD1JwdjbZPQGWRC8va/NQPyoE0ZPF6GiaQ9L
Uu2WuNjF81u+oeyoEmD0FNkSfvmpcKOSo2Gfj/u+viIQ/8BmEW4LYZmFHrhy8hHHhDaZ3HrRUEEz
Hbquv3Ji51nwb4Da0MUmp1VpKo+B4JQlVu5PRClo7q0t59Bo2LeH9F0YDMWUJYLnNWB1FxVgRWDK
QoHi4stlu6AxezulWSJxPGUE1+BUJOKJrkaX5h39mMQgfZn1mjLI2VZBMFP/JFzKCxv7Rzmq5yoH
BWsQY6lsRvA9vkK/1RLTa7uq75l4UmoKxgzlZK8ayuTpUFwCkS0yQYoytIb7YoNpU3u6OLOhpse6
jvRte3TmeVdu+g0h+rvYPBXx99LQbl1rfjX75m2pKXBLPJWKTq24nYufZvxDAs0C9i6MHWwdGkiB
Bh1mzIHZd36CyU3PzUOXUJtuj++Vknj0kPmUWjOeH4TWUke3H3TwMfexB7SPnTYo87tcvijUddKt
WgzZY17T/rNBd+iPRrx5SUfcJejOqr1Ke+NG6PHCi13bVkdD4peSlQhS2zqScwhDMtFtkQdJ8T5X
bbDCD6rJHUFRuxYxTVPzvBlRvAnHd7oyXDiEmPppLvLjxY+ojMt3Q1P3tdofY2M5Zk53Bij1uuSk
9y/1OoWiyPd6lXnlIr3Z/T5WP2J1oPVxu2+B7cCF/JQEk/4dogKcIhp0eWpmmpIJAx3LDhIfSogG
keFZ6GVkAVrq29dCz28NToLzV7Af7kkeVNRJmVIJymS/IgXCMYROWBBKZB0NbRkAX9lhtrLw7UvX
7HjXFVXQxu/AEv4QW+fSqikjpWpNcMsKlRslEQcnzqiIiR/N8b4CxYvx5eG84i0aT03h5tzxUNrL
LWj/3SaXm86tz60T02rVCMraiXxQhmxnqXUw9e0RUKPmfy7mBCCb3rrOT+YVz5pBrnQlcITGTQ0W
5Jq+yYld6YhGkDJQssErzdFvMbwnkj3R2cOZpZ6gfmyz4lfCw4H/ev6g173Jee/w0E3Ohg9IHR81
MjFprQmSrsJhZ4EpKT+2xtnhpQs3GIoZzsa2OAmgBOlA7nIdIWBjZREVTiQGgLjG6T7lxMN0RIOj
u7O2yk/Sx8HWFI6r1bkyCZaq63eSIDxl/Trazo3a3NX57eBUpCOsMDdbMM4bM1cTLQ5NiMSxxkXM
M+VYw3zGAwxaUuFheh0W81zV2y43xkMxSJ6BUFfNsm/p3TO6m2XbXrX5rPHsmcSVut6K9nrIc3/J
JyoAXyq3+BYrVTQoaKcN92Tr2SnrUIJNyDc3K2xr5Am6HSCX9UsjOVnC+g7dHP4jLeiubet74Wah
YpH1Pn1PGbxqxdjJXNsbWcliLR/tdL7TR1oIFIJ88jSYocqUyQwt23rbKjRfJXiOSgxBUXoE83oD
zaVx4qt0yY/WdyF/LPprqg8eegPUjPxxG1uAQHK35QsZY0t8Zyl24lNau4uF4QNH7Sb3dZomZqbs
y6XUayMafuH7OoDzMTiwy31KyTQszAFlXpCr7cGqX5gVoyVx9lb5WuiIx7XufdzKg1jlaXYIJ4mp
jx6cGKzrpW3HfcHUMNRRstyo2/TYtVdVp4ANXdHX9nXivKOmPGcsnW5xl4K16krVVV8vDd802eXW
zEdWSUtgGhRwUblAucxp0CASQw79jbKq4dZcu1C6uvlK8TDkEpuN+X5xJ6n4opT6x1LcQk0Hml09
J/mLmWg+w7/nOhb2+TWIYRZT7odVNpEYxlOqGrvJbvy5Kr3FKsI1fXc6LoPzrc6qZ6oXrxa7o3ps
Pq8tPwla81NDFVsxjmFejCxJ3TM6NWBr2LdsFZVR3DCsfdOqfKen3N0cJ3lILFcKGhn64SIx58eY
WAQjtze/0HU/LVihizgkTeanbvx1zR7LXviqFD5Q5a5pwYwtQjXs4R3HxJHYfn+a6Jek9lp0+Gwl
5XD94mXGF3VOjqlRI36vbyeVfLOkx1oTjdz5TkxfgHZGCpnu2yLzW0PfF+03fYS5zSjyzf0250zj
IIrB6teokg3uKil561y+5SmwgPqoN5ZaelS7cApG/NN9kTAxwJxqNUeaY4CVzVaGeKJDIRvZBK06
XlHX8XVjlvo1oiVQ4YliOU+dLItUk7R8V5lUH6AsyiDWq+b+n37OouMbQEhkOGC2pY8wcY/nRekt
MNomnu/LNMmuxnTVjrmSc8LQXNmdclzUdTD3enqScKalt9pJMfnmKpNo66yO+bKf3BMApBYuo2ND
a+ScmbUeuwc5aubPjGbTYzHoJSuThAqa1TMJe98KTRxd1XpOBts5d+nW3wDqIxO2CrsGcaq+jVI5
ZK1KQ2t57BKliDqDwBja1Kv2dq3LwSOFSt3D341hQrZ9aNqO6hGYCCS0PK1uenl8AjA2CZV5hfF9
wpMeCYPfodbZmWqJ8AhilkiJn6orrk04W1urD5vdR3WvceKQ/Y6KyvopS9TzRLF6h2yC8F9xJhZp
po5PviRxAfIPSk+XPVz5QI7AdbfMN9hOmnCxsKVkW/awXEIt6Yk46/m4y/Uxi2p7ouSw1R0auvUB
3QSR7BmsMgnB6HgoQVOL4S53HYRFNTIf6n6erNURQZ7Nc5Q74qpwQQwqjQ2ucKenOU2/yM5VAcwr
xW+TMSgd2jOJYmN1yfx+a6Yvmq4dZTE8jI55Bnc8GrWt7IipfpHOxS1Dp54Ti9y/nEmo70M7kegt
5qGZ+tKsG30+HS/YZPez3gf5MBxqzby16+q6zd2DNJSgGdUvU1tJao67k0YAo685a+Ru65dKI9tI
wlgP9uQe0xS1qtMe6VKhe5R7pnWYWwDHDCoAZTpETm9FFXCuU3RV1PZqgSJi/SqHZQmo4TmlA3Kr
NItPfZWrFKHqHvE5T/HmJn5hWT8o6oiDYRtc9qlm0LxqqomTndTFYrDtsp291eZbDWMCIjfIQwpG
S7G8m6R5mHHc4vE4OBklmm7DXKHEG7TblBkptbTjKMsdCXR6dT/2dJH7imOiU+014l4VmvJ2qpg5
Jhtpvz66RlJ9KTaY1EijIVrsxxWXMX9tZu82JpkC8LeudoWraHeqsxoRBNq4cnDuupa5m1Akb2S8
+m7HRk4gfU2HnUg26PJxm4QRGIXi7LK8VM9OU3BQdCHG0JsbAwQRIuaud/T7YSCtctItihF5AZ/1
khs7O3bm5sBxe/6m6RfD0JStw+qV3SwC3YG2F3m+PRFNKApfmWe387Ntc/d9Bx3oOWqvyh3AZX6C
xhL+bMiBw3osyK+SWm6zzSZdF9FgUzQhpFBHXgtXbXqDasmgBhSTxMEVycSucDYtHIBHzvhGVZ6i
1tD5dIi2+FU0uGLPmjh7k2QsKSa9NE/LfC5hEZf0KhsLeXDScbyflZ7raM+iEScTfQoTjUsOuKdr
Im/ZLgvAc5cKe/ht0YPlKD2P97yN6yN8VlOfRkPPh+O0UFvgGytUx6VzvUE6kixbtbezvhpCpP/v
dqHWDw3bjxW4K4f3XaNzhiOe8SIz2hK8IEGFiBlt+RQvaVBlln2DlJkiJ8kEw6BRGu25xLviz8gH
Og9dBxrZicg8zXNyzODwia3ynFSNfo02s72bBlP7NowtOaCrQh54r6nlvUUTZnsqS7fIPYgALnmB
I+pWxNpwMLmf9y5ntMhKbMnMglz7NNnmRtCxNrpRSsjawbC67AmXmHODtLAPk3Jd7mk23BavMc3l
juDlUfFFGdc3dS3cG2tMtf0gVDWk470/OIPG+GOtxrXZ2+1V19OOXC3L9CA7LfVnc1Pv5oSDi6/y
JN+BCnX7NVm7ExFkMirFP6h5Wyg7x6GeeM607L6qDPua/rzy+wL6HdYEJfCddCBY/TJOGpPZpXu3
SZ29MC30T5U+9DubSKN9CUPLri/X69gyuwhJ5YCmqGt2nWpTNgjnoS08BtDDM/vbVotRz7Xz5jxn
Jkqai0ozOzrZRc9VVZoTotOfTnXaVg9jPsXnpJqTXVaKIuplMj+ivot3KBFRvap5zkqf1eon800R
jGX/faXe3Ivn4XZx6pSxHu+XpYxjtArj1FWSjWK4SziCeCIFgC9AJQNttQllauRPbW2ucmtLv2bW
/G0Dx9zFKslGdEXe6/rYcoxtX8ltTXx4p2Q3i+FJReDkO3nRQ0u4zW6Y3JifaACg21Blq/w7duju
C2qHS/ZC9axQUHfo45GGYkUwn6jase6FsR+Rqxx02KzAaXU0sFTyQJEtURwjZGsdlb5ZW6Z+1m7G
XnXlexuzK2UCNQV0H183q/EMuxOR0HLetXFZ3uRSk2dniC+Zrw28vau7aCXrNSiVdQmmZFQCrWMS
H5r1YUYG/sO1aR1XMIYEy2o61yzCNZBK7/h5lSX+UNnjw0JZ9NGtOBrW2+D4W2I7cJGGCG01i+9j
AlQjs0fekM1cFaOoCkZR8aUeO5Wg9Qr5D0qg15gm84syY9sZTS93ekXLHYTzISep1EcUawYOk/Zo
cvBENuF4qrQ2z8aQ7NuNUj1OcO1XQ7bqexoqKob4OEUNA1ONh+yCRkNKQerGZ/hBedKbfr6XtUL0
ZOIkYCMl6oQ+sYBl5u19bfCR4Sf5MtBNSWhO1j/UpJIh+y63/VYXM+7Jng5uBPQ+gojyShmQg5Wz
OoUlMPhxdrrHsqEXOcvS+6yUWzDkpQybQS5E9Mnxq5lOwwvCRpuSkfYmu+wfyOYan/i1KRCpjUGr
aF6Q3NtokKiaa9M2uYq3TuyLvHKJx+Qicwwzro25ya7UDkv9UBlWmHBEulE7Nz0P+WKcDYDXgPAf
NEz8a2+zTMD5tAEL77RSgaPt4eXE/AWYv6Q9d1p8t3J5qhNR77X6jIC65aRfJeXPolQfR2O8WzRr
8EncupXj+KZO0giZ6+/oDxOkWqYbZsKqDMlLlE+p6pK0g4SU/m7jqXDs6sGkNiTsNXsK6rG4Gzqe
oqVulHsLbHvfu/1jzpbog/ADscxs2Pzmbbg25akbRuc4Q6zA4E/fZrmhtzFjli4xbl6edt/Vdtxu
Ns08uCjV93Op189aHrdh328aUS0IFOcpeZdihDmq0+5mHTT1fsrqykdvxG2pOUdJuCWKsDQOVZwE
pPqmGbYB63kQEKtwcvWhGjTqo5bWPNha0zDvz88d+SkQMBmjJlSYl01bBBBLR7rr8BQT42EaXR6+
seJeF0mX+OxvqNMaJZLuTLWzTqtTXL8nDr+DU07lGWU6ZhS3bQ/08+g7s9acfVVlTtQplwe3AzkA
r2N6WjLcMIch82zPS8ZeYijsdyDFP5CedLd8+NvaHq4qrS/zw9TWDF2ZKJzQ7qvyBtBHz8MmX7bE
d+LlbjJRRHHyau4Ma5t/cJjQuUHq3tZ9LRmnbwm54OgEUtkfbXCGsEXQs4WLcIibL+3yTq2RbRvV
qrz3LVycNArzfpNlHGxLomBfSJuQc+h8ibCej25Xu4FRpkzErql5OpJHRE9aertYs4gS1sVDq27r
E0fEChvINBLwiaZG+yEamyCENu6Rvsr8Nq3fc8toD+XEsTEf5LZfIKl5gGumv676y6IjCNJSlbOz
y/AUlVWBFsFqVfd54dnwqDDEPZl91e0ybcaFmyiuJ9tivltR0u/0LE1i6PO2/zngTQ36ivJwYg/q
3EKxM5fR3PWcrtyKZnYyk7Ls1UwmFH99A53A3sDTJDVUL57wG3aofkHuanxNXazdp01ZPg19a98P
vV3vtEUXx65X2FwrRY/SVFiB4Y7sRjM0OVmS4MDPTF8u6RDdRbsK4LZ+xZqHn3lzFxtDyyqAb7Qp
puZk4QhQ5RlZULLnPOdtldldmSuugEM9jRa7h1UftC02fHUx1SsqWcWdlvDThZRru3saIYcDVHHr
pRrX/HIaG/c64vRTAxMF0ZtxFyLFz6JG0ewnJDSEXkpVghuq8dC+GGpt/oBgEqOflnSxMN0Afyl5
kodx66pnhVCHp9Kks2aSdfwNbkpUu3FGK7BXSwmm16YLTy2zccpnDREkYgKnYYZmGUMI00szCt+u
6BkJqXrBZLE1qDPuKBWU3VWNMwjmeptt7IpFMnsyBUpEBUOiYjMp2R4XMV1hs7OhS1utRhwGFGu+
nknbq9mYEBmoXGxfqez4emrtAm5okj9ExrHDc5I6i8rJTN7kBNsrsrx+zSu8vRddAKm3igK1qs5y
OvHYwQpj1RdDpWHkrS8paAgmnboBwIJVaGFOFlfl9bZSs8p7adg3ZMAkz+tWZcdhlcPbkBbaE/ok
68cyGXagXOjiOEnqXZK28y0Xt30oMp3HXuEanDLyMgtQJq/eQC3spZhji/eJYhtB6hR0khVCXGP9
1h+FYhbPnaWKcCBq44wkwvhSDlX8IoRlvE92iQ4yy42i8Y3N2Uav7KU4C6V20zC2HOdNR8iNUszO
b6vNGHyLIr1Q5vHZyqrt+4ywITIwf5+32JaBZc1dOEnJ3t66FwJw6Iu3So7Fq+U6Dp8gmbeRnmyQ
DfBiJeluh8xUSz+zB5rkK25h4jgy5BvTknyXdimDVqnkTti2fl7cdg7VqccZU04/JagFDxDKa70J
4vcLnl1QNvble2dlk5ms7YgyLg0Gq2x9d1looXazL3W8cgvFX2ZaOmoS/A9kCyb3qbBHjBxLUHIk
DxUMbV5SFKrHbxkQVjCRBk4arKPavMHknEU73lZjHimNaLypnvGWU3INdymrYJp51NQcTgKoXTcc
yGeIsk0F5c/bp2qM986oHC7iuRBu/85u23uCjTRyVwszHM2Nxx4SxO9InYNUtl8HRCV3Bo1Ytb6c
OUogepkmhrvmhzmtr7qJWmPlQ+ktc3VtBpaTn+PZPKvKtO8K+jPtVZyQ+IVWLt9tLTugdQMZAjnG
2TRhwzrOCQ3ydlWO0VRmtwDhB93OijNqjcZL45yRVi8FMDirECoe5qOazKtC+doiFqmV5zJNMZZl
JGblyaVnSe7duPlqZ3GY9OZZor/zFk240YAxxmjdPVzBfqRRSUzrnh3K2etYoEEPd0ZBWXpe8lQ2
bpSiV/ylYmiHwBEs6m2/rmnYqVl51Y9DlCi6a+2BVqcXy8LB+xfv/mfU48XX+QslWGcq7UIpUQQj
Mcp7Y+3XnYmRERvZrNxbyfrfRJ3/1zXj+/9/CsSpSPqFgL0UlP+vAvHbVBayocLgvf+1Q/yfv/pv
h7gu/kPdN8yW5qgCLpXf5n86xHHE/YfziKHTde+Ylq1i4P1vh7iu/seFW3EdYWouG4HN//pvh7j5
H0Fhveu6KpiCK/jj/9sKcctABPC/bwytE1oXMx8fHSHdl0XU/b1wzJHUQ8wp779ckdv/YZ5/7RH/
na338h4fLNBx3udqkrfTuS4f0uKF/Lw/v+7vburL637wPaM8S8S4pGioFFPz6XDaVVCMS+G8Xp5v
/8K/fXmTD87nEhUHyTdCnm3OpkHrTjz/MSuF5rDe/ruv8cFRb4HyNq3R2JEh1tti0h9iaTdwQFgo
HDbEP7/JJSvioybg8jU+uOknYwSaGGOu1QZCML2MDHpWh4+pe7e60v/zm/wuFYk3+Rj3uHHiUJjw
nSivnF3S0lWTJV42fuNUs1daaFPj4c9v9Mkd9TG4Sxgo2hF/OZHdCDSnedt5TL7/Jkvw8jUu1/CX
zXIAbhKi4dVnGzYT3JiGEqd/+/NH/52T/vLil5v5lxcnowJBQGfbkTV2GCHaZ6NpQzOv/pKK99nL
f1jP01wQwCdjOzLt9oaSjCM6ujulqf8Si/3Zy39Yyn1vx2Y2WiJCZ37dgxZMCjIJYlN3f746v82Y
uVyeD2tawcWF3DYREWFg1oiHn2UBvCReyvZx0fbT83yUfwlK/exu/bCyMxUwoNoqERGepFETVL4A
yN+kcXyPZe1h7Q28XE737xb5x/wmJV6HCrsbAGmM2IQTyJs9NfcXWziS0eQvSTGfLPKPaUz9Nrmt
kfMmdV1GlQLBV88oQGdyqi4Mm3bx4P35d/pk67U+pHD3fTYX43z5OgbSWFJeoRYdcwtIW7iiI+nn
n9/lk2X+MXhJk1VOAgjvMpi6660gCl5u5cG/e/EPq5znKhEGLXeaYPc9LZnegJwizf7zq3+yUD5m
4QwmnkM4IisqiIpMoBIM9FdNP/7L6/9hmbt4LA0gXDtKhjecCd5AoteWvvT2/JeF+Nnn/7DQXdeY
9WplH6EiIj3oU0+UDDUG/qom4i/dBZ/dQx+WeoUreS4Tl7uVZDOIPrQsEmsdlURqtu+QVf35l/js
JvqwzFV3BslfZjty422PH/S+UAn/+fNrf3aVPjy6sy4nW1y2dkSwQ1ATO3dIaj0k8cTd/7s3+PDY
BpklBbRP7EjG9d0sjacWUssr+vIvO8Yne+DHAJwUOnAuN0VEGRo+fZyuUkEVzhoHkzVdI0fxzPX9
z9/kk5/hY7aLrSMx1OtYRJpeKt7cXeg8uP4/v/gnt9JHZSX8aHOpmBMRkRuEfzfP2zLAzHUaR1jl
b2PBJz/2R1kllSHrBo4iog3JAITEyzJa37aelfHnL/HZ61/++y+TwVpnczJyEogk2njM+S1NP+a0
Hf786p9dog8LOu3RoHGiFFFhA//Im3lUw3JJoBr+VvH22ef/sJ7z3Kkpbebz21r3Tddj41WrW/ko
1LH5y1L+7B0+LOVtnI0KZEFE5Ay4fn/JpScDWA+WGKz3z5fpk0foxy5S01X7bcv4EkV2v8LfXuTp
JJh4RmUGOoj4n9/lsy/yYVkjwsYQjkfrLOFgyQEB3jcS55J4k/fHP7/Fb8MzmaQ+to8mxjAoI+2a
5ziFtreXud4hWymBrbFtv9ZbPL+uMHxXRVxO0N4uKIfnqpiB0fFL58Z1F+NvH+WTr6tedp9f7uzS
zqZaV6o1Qg2+Y38MZHh/ixHfQwDqqR71S3/59X4bk8mXVj881Ncxj4tc8k5ox9yX4jU/bSilbiFo
3oyfAnAtoSYmSL7/5Rp/sn1+rN/RuqxNa5DmyLmyb5LrJSChhIw93PDeW3a9Bvou4cr7Rpgelr8U
ln2yj6qXa/zLtRz7VcFfVa8MFs2DlUyPy9o//eXrfPY7fdgjNKxvC7mCa9SG+b3wy7D3Fy/3SZnw
idoM1aDz/9ar/ck6u0Aev36NCpuJY83lGumLQnKufbtSFh0Pw4twmnAe0Ev8+Tt99pU+bBl5R3JX
7OZrZLTJjdk2T9PUPUxA+n95ff3yQr85WH/s3+1jlTSDqq/PXWVs4WajW6eyos83v2104nkslB69
Z9tLjnAVQ039fzg7k+W2cSAMPxGrSIDrlZtEUbbkJbGTC8vOwn0DwfXp55dPDkYUq1y5zGSmCGFr
NBrd378bq0oK2ka17kD+Uc9tNFp2hIQkCImgmMJYEit2JaNvzzI4siEeUGVb1iOGxwYD+TKoIZaO
zdB2W3DblTUsavxW1jAxhK/ZkSe0Ah9ET5CxYrJeetWA1szBiqxAcDBHDuCLylD7seHarBxIl/Da
5xWAjNZlQd7dhOSM16b+2YIL0Wr0kGbMuz31H2KQ16bm0vKnrYJsndhqtao4IqfJzzR6osiloi2o
OsijN5D9bJnWHbDcLuokDhK94/Fiz+QiwAA20/gLZMZdjnM41aVHRGxRl6Chau72b1tZlqIoMfIR
U3PgaXGMB2U4cLXVgomq6jErpWbjwL+qmXM5AITdjGhSLuegiB1lK2v4/RhlUuykBYR+9UoDXq+y
NDyvqkjaupeypN+PqHnFewMG6HuODLA7o1CQtC+Bf/elPsvCoZcncof0O2sK2RyOagtMzuuEFJjb
H1cuX/n/ZBNRFwrKJlJXTOkc9kPPf8BJQOp9iyq4O0r4cI8DaPINPPMELEKReAs6q9s2LNm4yqxN
p2DN8JjQDrxu8qNW9YqDHELU2kek8Hrk9G+t5hXDTy8G6NNqLnkjDTjlq2PC4vxnFfdA71lWX/8h
Rlv8xH/C41avRF5SI2dtiPDugMIipJGpoCpEWjsdVLp0f/Qaaoz2DMbPhFI7pBHacU+1F96j8MdO
mlwLY2iJPtQyi14rnYGf1AxKh9RlPm+MlXJ94xMRZzsBANck0zKF8kOJJ3U3+lv8UL+RH21tI0s9
heKBDZaQyW0pkDY8kOtjR8TbeJfofaSiuDSsaObz6RR1w4bHsfbly4r4NCsW5AJqooEiNpkG6hgf
tOL99oJe+/Dl7z99eKRykvFEwU/WBk9K3tOy+NKdj2jCYm2ncYwjlUxhzO5Jjvz69r4uB2Rqvk2o
ejTZRqjwKqlXo0QTFizemBJQN+UpHB31QDyk6/lgXj42IfPqI5IH9qmf3RlB65neV5TnLk0KZwod
OFfBY8SZYry0sAJjtDHN19cspcKHY81kckGxwQt2ogBLS8PfpD5b41Ys5Ppsw3H9d7b7j8xWtcyP
Jp46HR1ZiHdMmpuNSOfK10XhctBzLEBB6/w4MPARgSHyGtrrG5b3EvL7v+HFI9a/P13LGQgVSlUf
cXUFXARAUlTCdQbzGD1p5ms0NDBTX7yDizrmKniNEO0r6yPq+sH1Ak0AKXOXKo3bm27FKxVVyhF8
NmZJB9eEsX0iH3l6nEDoGMCRXH7fbmHtVBYlyqsxnTjHeB1LddHeRtDyd4PeABYSLdJek0j7WhjI
51NmBbX8wLQiEG3SkCsz/j8W1UCSsHLjKrGyqD8UZD+ZmGqeEr3V1Ooo8xbVb8W5rLM3rbLO5ohC
jtv9JZcdcm15CNbGbNpWAz6sPo7O5BZ+u4Pj4QP46CsuUkndyYnsMRh2eNO/QxDQjd3b7V7VkoP3
8+Gvf+pchGdN2Dj45RB28TT/XbH7HRBZXu38GeyX4/GeOm/fnsAI8VDTYhP76ffvfsNYrHgDH0Px
qWnW1pwC61EDp0iPaYW0hKbPHwAL9G/3bW07C8YCBKWIytOUIVO4ad5IiqJSXvfqhrFYWRUf5vzT
r0epGUSxkVx6bPRvEUGWYgIKT273Ot1YEivDI0qIowRIRgYeGuglFPgDgWfYcaUgHEhQenN7hNb6
IIQBoGBm1JShiVEDgyuNHcBzPc7OY3/+WgOXhj8N0mAiktZB2OjYxXc9CpBMVCFHBIVyFdlYwGtd
EBwLWZbyGhVLcCnlzFdQW6DAVyOI0kZIZLvdiZV19BFE+dQJpulyp2d9dTTN+mExFNC8yo1fv2JI
P6zfp0+PiTXUqDPUQ8mcVbcA1WgH8tJh7D3k03u9FEkb3uTK6fMR/frUUIerU6boaXYceBs0qrEr
iyGYZzC8JvCN5dqpG+KNFEUGt8ds5Z5BPx4uPzUYl8mUAPWXHeFXH9WOuIsFhbbcdJUe2XiIWyDR
DTXj8Q7pNRuD+XG6XbGhH7/lU5sQG6ziGAzEkLt4YvMAl/NKbwi6++FUuMv+V2HLWCIuf4Olcfgf
ZPnYqJdyIg9q3hv9Xtm0olY3j/qhQs4oQnjVfF9qspeVfF/V0kYw4PpSJKLu7jzntMsm3A2RDVk/
de3QBQww1I0BXPu6YA5yEwnZZm9MKFwbAK19pxnfMPVrXxbsQEQVw1hMfQpRs2V36c9Sfbu9zq6P
N3K+/jUwKiDdqkXg/sftHwDlkMz5SyJPt799fXMSUUyXmajeqnhhhQ3SAGfaoDIwnFEgOqCg0Yg2
wg9rjYjnPuBVUxbhYgSwoTcroBcN95pV+rMK7DEy8b/WFfLvMKEug6IkDOE9E/dZUI9Ls3H6cnCZ
rHlk/Ip2Nq4VohTu0MkaKlaxfpRGAi5LQ1lB0x1Z3vyuZuYVLZIkb3fnutEnlnCyDx1gDfEwTKE6
l8hoaQ7QVQYsMHXyrYNrZcGKSqk9dBUmDWjZsEMCL6p03YhtrKoP2/5/K0VEhVRkb4My2eDyBTT/
X2uwx7v6Dkgbz/rbPZth/bSVg7J2sTTF7dwDPgyU5xQmASc26mCPhq87ABa4k63sjLvopB3K36bf
+tWu3LrNXlbUtd4JOx2bvCd9ijXQaLoHMV0kWi97EKMCyM64ZQHYHohCZDrMpRZoVfZEo++318Tq
uAqmoEj0UpZidBdZTqgicjNfD+QgDrACbTwDOFsP5Ssmx7wsmU+njELGPstnLA0r1pAi5rfgbEjq
xjn9cam4Nn6CPUBmPzWnbpzCHmQhVGl1KKpAGCY9FjSLggU5RTm8NDV9YZo0+aiBNwDb7XofQg2W
q2rt6Kct0tFpqjbQToly/FOhXW7K466UI2R+J8h7j8uyQY0kKbCBoAVE2CChgERrwIC4PRkr4X4i
5icBFa4NHcoVQ+RNO1XQBOYu3oOK4OYHHMq73Onc0Z08xesDc195zW7cWoArO1fUoJOXC6bfQtim
LWzptTmPd/k3EsynPDAO+Y/ikD4NWxpba0tOzFbqI3BtWU1hvHfpfniW77InHSvOfDX3UCFDIcXu
9nCu9Umwd4TIlmJF6BN4p+6QVB70upzbn14NM148xk/LGYxQaTYTfDs5Tr6+017zPd3HB/OYBrLf
Bn2gOfnJcm+3trJ3xEwlra9QgJZgwOL0TlLemO6z5PftT189E5AfLGycXqPzoGVdfOhR01UBXo8K
GKTBQ4Hz9vevTzYaEM5QDn5W1MYMh00FNBLKaDLiDBC4QXh5MVCbF9EeUA29aFUXEijALLERWhd7
lH8ZYBhm8xtB0dQYZjTbWn9rXRaibU2SWPNkZNVhHpRdnik/W5UTFIKjBmVU+q3Q7VorwuLT6Kjn
oCvEwDEhcBXl4I5NQS0hM2IrnLTSgvg2yGlUMLDD44OMsDo7IosKVVyoABy/3566qz4WIBzCQdjX
TdmBYwNukhpzN5bHl37qQzlie+BM/eZSGny7oavLGw1dOvhpL/G47Vp5VAvUW1RIGZnL52xefluF
uSWDfdUQoAHhjEtnpVAhMFUczNzaQR7rrEM99vZvX5uES5OffntqjjnoimN8qCGFAfERcs9mvHsh
cA9XkVVbl7S1ZoRtmjK5mZmO1WQZ4IAszwPwesr8LVbeb3djbYSEXco4aP/ZCDLalP/UAFtCXdAX
J1fYbYMyFuM048uW8qeIHixUmaobtmVtgQpbrMl0iFOigvyg16igM6F4VexlE4ikFJjk85cGRgxu
0zEts34qY2BiYtfKwANKt5b91eCCYoqhbaIYXYNa0eyQ1zOe8gGYkUPdmKFhBaDDkzox/Qj9owjg
AZQiQP7LLDfW7Mpki2HuKmK1DGwHwIQQKEFpfBI5OY1j//aIrezmj4Pg844AoYRIbE4OuIBAh0W/
N/lrNiqPt7/+sWf/5+kpphiSmWpU2/UTkFk1K8nBMtO/RNIav4ou9xlicjdCmAYsodidUQ4LRD59
m2up9VhVIdtkbE6SbDgKtR5Rej06YG8CQT1DUaRjR8i/ejWhh441QTIxlGIYlKEeQ3vMzexVW4aD
mVygP6l6BP4S2G+Ut4KDOA+oIrcWecGrIi5vt/u5MoriW0HTgebIAXE4LAZQ3OXUPEw9aaHxtpWf
fj3UhOUnGEXw1TrD0vT0kJDfJpFdi1FInI4YG8WHdsGdpfbPSQk9hvjH7S6tLTvBVA4c+gQw8+mh
09OwGwGTldMNS7C2lQTzaM3ZbA4x+sLBA6e5/KOchh1A4CAegiUqye+6Xu6mKP/i5AjWsuE4e01G
00M1oCIRkLhShk7BHH/R5ggmE2ykDKQufD43I19rE5wr9O/X5kAwmWM0lK1hAAkhT2+cvYzyVmxh
ZQbEuL5koQokgVLHgeTQLgYtB4JzcZTGHDujt06WlIwDeH5p/8MYpAVSbKD7uLf7tHIMiBF/pkCS
kjMcwZwhyXAoKKh0c3xMpPGOQpfApQAfb0z8yhJWBJdI1vB8l2UtZqaMgItvqKPB3G18fGXLf1w1
PhvOZoRuDFKyD3o2YTf2O2V4zFizUbqzNkrCdh9TLkGJuMGaNakLealjzaED2OTjrmaAuoHe/fq1
6RC2eSVNvJ1xCw8UoLzyPynDPZqmULAB+W1TMfRjxK8dA8IeUXqV6bGCwdIY4Hs80S7idfkC9Qgr
ux+HpnAuKdsAiyMHaK7VP7q6vHcSLBrK9T2oMVunAQlLLogfTyAvA4fQALv1tQEQ9lgzx3D+xxYD
kFlIScj75kHK5xzaMMh+QOitf4pBaN8IhK6sSDFyHiGwQZVBTg5K2d/1eR/MQ7+xYlbWo5hXmyLd
WuMFPg3KlFPWjwv7XRja1wZJTKUFfxXYagVeQpftyWLY/QJAjPIt6gH8sL4UALjUxf7rnKPy3Ugh
mpEeBnNannqUDgEelS5y8KWJFpNlgfEDXQzE4ANjDwnYQFX0oJhAMVDLbbIvxaDRB2E7mcgPLMD3
gWFlxjPoQaciyhmGS71rNPqEZLCNIoe12RaOUMnEE4mRo52GAFQDvRS8yoK6v+EUXkb8ynaVhRMT
cklmllYdzn6V/6bLezKUoGGBJS5/8VYvJnyWndEPZJ4u3gUL9OQPRMh9CgUOyrUN+7xiQf+XYZhD
R6if4vSg90O3wyyb37opQ8i2UOjzHCMHHqTVasvRvT5iqMT+d+3GRVo0mQF73UfNMSkgqjK2bxQq
kBAm+9ITrYLUln/bsLIlt9pFkYKlYjKeyPmQneispBuTft02Qd/u389rpJx5QkYpUJP8jxJPr6lc
fO1aaViXYft0WKppnpgy1BECg2Y/Mz36NVIwhKzx8fbWXvvpwmlJa5QbLkSPgsZaXJIrIJ6VG5++
vtHAT/73l0N1TmcGUaOgUjW3QLaXOs2O1dDd7V++tm6EfUyUqgW8y8TAxOZdXPW+mi+5ByTJk1Ru
1nuv9UHYzlMrASGCd/Yg4gAVg2Tbgtf763YH1r4tnOx10ZtSPclRAD9RBs3ZHJ7arFZPcj9FGwtz
rQnhhM4a8OVw+ZACKMsF+QKF59h6sFJr41z48Dz/b+0M8RlMl0CwRTofRbyJVqe5nyEhXGuq3+LC
dQJyRgqgxwqpymkuAXwqKPzV2fghtwpI1AqXgKWXcrqfIAUbouJPDkbdQNX71OSFDRkWfcPir6xx
MeTf02aOxtxoDrxFHktHdFA7Kfl2exYvJuTKEIgxfqsv+zqptOpQRobha7zsvCJV5QD6n/wE1T7m
Lz0zoZ0BcbkN+7zSpPhCaEKIJc2iKDmoRD9WEPq1Vd7+VOL6FzTvzhN0RHpoFd7u3soKEh8JR70u
xwI4zENT/ozTag+tTV+SNx5j1j4u2LYpnmeuZ1Z8wPSAUwTyzGECuHtnAEv6pQuzYV6a/mQ+F97T
cgHzL8gVGiixLCE8zd/RwEG16I+R13s2jzsCDNnt8VqxSuLr39gyrWC1FgUT24N2ZPfNT1q+6MNW
mcnakAlWr7P0C0MK3y9yE353mQPYUR06UNhv//7rZ79hCgYPcpmxphk4D0pIEx20kdYP0jC2KMiF
5vzYA2ZUtMNWRdvKxhRTqFOoaxCQt+RQ6vqHxpQftMXauqevDJSYNq1byWSqEH0M05HaF6w+fCRn
Urfc+rXPC8a7AbGGssIA+B6SyFrxGoEOxnFBuz0La18X7DZC4F0JCJRx6AnwXuZ4Aq/Km6Z44+i8
HsOA+Ny/m6KE8AaLTDx4UMIe09IskLVOH+SZnWWSveXlco7p+Ab66pb/tbYrhP7oSxNbEM6Wgho7
4VEHzPeggK0G8awyAfkacPSNW+LKwBmCM2nFPYThwPUNqiINdAB/AWyNfxit5d2emJWOGIIjCYEi
Te6oEgUcspFm174mZFGdKkXakhoNX3vwAq7o3/kZlHzKcguPIKb5lNSvE+/9SkcqRPHFXgh2t4FK
PB84niq6aHAWvjc7dt8hV7lv1A3P4ONt7sqxKAKRdARHaCsjtDc6r3HYPUYHw88BLI0dqHWpqGKA
lKtfAGLpKC+oLt0Dce0oTvPYneVn6w9eBV4uUWyXHaoDyKPlU7ObQ/ll6w61EhM2RJZSJtMExYa4
4kimgfQXUMyQQZv2v2aDlN8tqJWcUGnb/6ogBQjOW9WayCkvu5+3F9HKIhWxO/LIWkluqggyLo8K
NDWaZ65t5IesWFSRuTMzblVLjpVTEwgBauaQ/Yr1Uf9++4evrH4RujOoyWIydY6CeoC6D/CAF3Xp
5T4ak/dlSb7mFuuXUft0Yheo1S9VucEJVxL2LRkXaEZrhQQlIKg4bJxyazMgXE30mlRT185moA/p
3upeTIi/6NBO+towCWe0KsuQaK46PcjHGUj9/n1q+XeLlk8q2ypjW+mAyOwajQSCvz3C24qRASMu
7Yv2XJGtmsfr6TnIvRS8AFwKQatdJgqxoVkuHPmi9w6RghkJsVrcAhG4QHE2QrpwNEdVUFqsvEtR
srtXyqT7lsuj5kggUR5quejP01BNLsJgBILN8eB0OmCXEknfG+w6v6RZEs4QtPRuD/3K+jeEk61u
Mzz0xHCN61J9jwvUqVtWdb797bUxFw6xpleVQc0QyVNBMc9i4Bq75z6fN5z6tb0lnFw9EJdy02pS
UMnlO+GVuZ9qzk7wkSAmCVWHjbV53b+DfOq/u0uHqBBCxd0Q1mnDHKmV3rSkAssXpTKJ7k61smEq
rk+EJham67JkgcQ8WoeCnE3je4S78+1ZWMmz0cQIm5FTyVoohEpGqOH9xkPIDAWcP92PlNjFff6D
1tDGsdP3262tdUNcT7yfsa3QmNX8mLInrr3c/u712dbEENsYqbKi1QUPcU0A4QjJdSiOml4Ked7Y
CNddPIh8/jvPZp1JWU9oAbKRdRo1/qOg8V8onwIToapuHOdB10rg4kYPtzt0faBAWvy3PSuNAJ1P
+RD2yqlBeBsO9+0PX991qhhbk+nSjFaNBWtJeb7v2YWprU19AP2gP7dbuD4Xqhhha8eCtWpi5oBd
LIdBK5eQt1P3VzPB9tZKKPLcbmZthC4d/HSuIQ0BiFd9qkNeZh7EFfaQA3+6/em1Mbo0+enTjWK1
GVEw+GDERFC8gFa2DVqJpoEC3UMA7nYryge95f9OnSpepsuWxEoONymEIFsCtG0cQRqLJU98irXX
ZYyXsFKjMuBaXH5HDET9XkGc8N0sjDRyy0ltkMyclQVkprS4RzqGGbtAT0bHtuWjB7rz5KpQa90Z
KNULeyuXoVWUxDvZWOCDIU5mojiF4QhCPmtz1lNuehlv2194XBkaR5KHEQq1ZurJBpD2oyxNx4zP
0hGp5dSP4RKdlYnxh7kvjTPSZOWf1bTkg9umxgXOoEimq/F6hp6hBd5wk2pe1yLBLEHyimTPrDZf
AH81nWaZ5N2ywIODSETC9jEyLWN7Mq3SQxHLdA/R92YPNfTpDYoj/VOXJVZYyW0CLgdUVMCImlDd
DJ03BGogWj9DdhMSZgO+NUd3NYFwUQzRzM6RoalxqXYzkKmY5bsSolpOMrO3Km66hxTS0Z5Rm82b
OrStF2W094GyTz2IEke7qs5RedhwCaXULdR9tE4N+oFCPoCanVPISu5PfFFfkjaJ33A4mlBkYobL
pli15bqJfCQTQ3VijJg/M7neaTSpXcXURz9OoZ+oS2x8TmneODVbLoRsFfM5Emi4jWCBe8DjQpnS
aDQPuqzFE4I5pYMrU+LEulGiYSkLcNJ1DoQZEBYsCaQAIgXSTaC6nq3UIBC2mUy3ipniFVLTeFQe
XjMUQe1oDcWrCbvRrxIdl4SphM7clGSnUSktz4xRchUBH+CaWf9zBGXjxBEls5W2pr9RC1y8Qt+4
/d3IY+s1xdxTu7T6YuPkXtl9YshnHuGKXbisYcePPR5/K87tFqz127tuxWyYgjNJE4KaaQ17e+a/
JuXBnDYO6LVfTf61GRA+wgPIXBVQG1jifSKlCjDaifyOtE1wDr/228XTk4GkQHjJQ6L+6DXU3i1b
heQfuWPXTJHgjNE5b7sZdeph5y0+C4YgDesDhXDcHV5eym+m27q6PXhdMNzPT9O34Zv6jjfR5k98
koLI+74xiCunrBhuGCMy50TCMW5kR5L9kWvoFDZPMTLIUWzkKPLrDBGu22O5Ml9i5EHBkV0Vkj6E
U4sYnJTZRlM7UIPf+Px15JOiijEHqLBYRqEZGFDatx7HAy2wIn15P0NqEuKLUP/lc4aECqoZXgHh
ereOIij59QsUnqdx+TYhoLNTujrfuMled1RV43JafzrT+kKzhlihEBwB+p/VD1Aidut8QVn8s1lu
1Z2tNXIZ7E+NjBf9bU3p0OlEx6C+l2biNh0MWvqOLbc1tJc1eWWtisEGgElJZBKpC3Flg14ab7vd
bOoLBGDwvKosveQr85K4RIHM3NIvUNxJe7rhdaz1UDAfGThNPCpTHjJW3StlVzsjQ63/wiqExqAU
DBDRRksrhkq8M5qxiaTs7AJ9hwh5VDWgj/y5vfTX+iCaEai900iCGaEAa90ZSpE7FmRfHeTyMgfV
lKqXLd1WAHxtnwmGZZFJiqKZFgOmT+lDXA+Agy6EhH3amBtBypX+iHznMqv43EKKN5wriPu1i5rc
WR2TToAslb4el9OlQFn/2rSIwaYRRCPWNtYQQiInPUaTLu2hpvK1KLsqxpvyQimhmcaGUGHGWYY2
nd3qLZxovnWErEyHGHKazTmueTVZB5M8QNqVG6/SFv16bRqEzZ9QiBoVS8XD0RrdOPvLh78jZG6I
ZDc03vANVjaFfvn7TwamnaF5pss5DogZUqQ9Y2UQkzR5ur0x1gZH2NxMggZmTBUetnrlmnjbyJPe
hle18eNXTjfx3bRgXFnGDj+e5T2UdfjwaGWIqusEuqwoCdegUQO56/ZcgMK/YSsv18UrplJ8TZVa
1hrSlAyhjhPc7lGUCBicl57y1rs9ZGsTImxvpQVmZehiHjZArFxwv0r2+/aXV366yHLGXi7hCcL+
JVA7KSFeAY2afdkQjrxpQ3MzWT+04/SllDVVLJQakwUBdlQfh5Bjctv5oYH4u7TVkzVfQERLMbls
Ibuu9WEcxQi+S1CZM1OLHyvaddD71AfIJEPdjaUQh4c0YnOSaU/93pKhYd4XgwehWe25taAbdnto
r0M4FWyZf7cRFLRN3CytDrT3srITY0F8L4UMVnPRhs9+Q1LLry3Lgf6gnxTqbjAs5Kh3UrfR/so+
0wRLQQiZ1ZRe/FjzSZfuR+3d+tr7uqoJBiKFvk5hFVjwCDC1I7S5/c7ceGa4DM6VvSS+rupqNc8R
hRLaBKT/mCHBP/3VaijsmAb39rysbCZN2EzQQtCgad9Yh5KdG1a6cb/FtVwZcRGoTLDwDE1qrQOe
DvG0VndenRvvS6dvHMErm1XEKHdcTifI2eJW1ce9M2aZ6nZWutM09ZxSjJGqj2+NIf29PU4rSbyq
CFYGE7abCYcXBolx1ZWnpb/HS2LjDSSvDgThhGMHea0dxO1KCG/qiBSgZNbP5Aqie5Qgt4/q40tu
LnI44UDfcY2T0wTlz43RWFkpIpK57aEC11nZABiq1h8rknhSpYJuRbIBek90o5WVMRfhXMzkJd7U
JB4Obg7l+cY17gDL45VbbxWrrqxHsYYJ8Ii2jiVcClOlu09ZG0BncOPcWPnxqmACqI67pizD0TGS
xxaAh0LJ3R7XERqfAP10q3Tr0F3pg3r5+08eQ0dkeWETRgllgmx0Uc59ew2uvOmoYgEshFYUK+P4
cO90XhPkj3E4PCuo9i/8xB9s3R39OrAO3bN6hKTgrnK2Ap+EXjdEYmUsnvGQQTRZHCXE9GTueKD5
jY+LOoRW79O7Jux8eEXn8ZiFlQeVu0PkWc+blIOPQqIrZlBEUUNke4F9TRAJT/Ag7UzIXx6WFsSD
LB96qP8qivmc6GZ1JtNFQHDoLLw816Um3Wf62L5aAyTrnCXP5pOS5BAArlODerUukdLJOTT13KiR
5sOAf8drWVMiu3S0Bhd09ui3pkB5rGeceJpRgqGe6qaf61zbTQXgGngZhAKYYUE3EuLo3qIoFi67
ZneoIId3XyqR6SSqVJ0nozP+0iqZQzY09BXV2JmvQkfxHKtGAuWIePSzeKB2AaX0B5moULaMmQqA
uxmZe1D8pG9Vw/sAMu0JdMIrzZXMojjpSpX8XaaBAxMpzeUuyTQVn8jT546CgmUvMs9/WwzqaKXC
EujsTqUO3IA2nnONSm+RxIwjaQfFjrUydnFE8u8LBCShoadnv9NKlWyNVMO3fgIBH4E6vJh1qg5M
ymg5pdHmT2aXJ3ZeDTxUipgf8mGOS7fRWeYaYwEdQiTv7Je64UdJXaLGi6c42hXI+HxsaynySFvr
px7DdifjgHBkPSGP6qixkPazDLrvlBavc1RYNqJEuc+IIu2yrpDCpJRj34CGfShPRHaSSbKCVJIU
iFZrA7SJea96iwR1WnspWfSS9PECtVOOestoTqaLnJCsxUCuzpMXlfV4JxGaPzfg/mY2LYoipF37
EmWIAUOz3HqXrXguQ3gk1K6HZXChBy5tKUus5F6qYlVli9+mMavMQqrQDgKaCLDnLhYXfkqKetEn
0FYQORmBI9a8QQYkr6QWKocu9AuevpR9tqeSAQE9OVc6iFXOzx3kvfd9QToIvvMt0NOaORNcBGOM
sSq7CBcgqI6Q7rXlT7ft2YqHIHLZtXiqTTbW9NBC49kulvy9Sy/SF50RfK2By0nwyRDXNK2isWMU
iYKIkmaVSrjdLdlMbUOFLu3XGrncTT81YjTlUiVLzcOMPaTpUwE5B6l+vP3tlfutWG2eYFwMLcEC
If1xoouDnAeQPaR9RvJdNpf+7VY+oKBX7KtYc55IxpRCvBTXaN6lzxeFw2MTlUrQwC7uIQy9xLCx
iFv2KHE9pH1FHhels167DHq1oBhBy1RrMyfLI34aWMbc4qKxE8dRuZOlptzniyw5c1vovtJKi9OU
c/2cpKq0W9iYBjyJDb9JzQ5UR4s79aKNdgH1Na8HGdrn6lzfxX3F7WrMSUCGCGyxoajuUjXlDx2u
a2ETJZeUJLX2qm6K76nRaodMGUwXFnq8N7RO8mfSQmHQGmVvbCHLSWQkKqYVnTy4Z7mrWHwrS+6j
IvV/QwkEKPl3NagAh1fLAnSMZleB+TC9Rg/lvX4wd7WdOK2TQEnpZNwPNtTZ3fwH72zdl3BgowB/
4/p9/YUPv0AItS1yQjhg30B82dwd3MSR7NciKO3aPj17j0Fqvxd+dZrs3fHHGyTQHbBzZPvtfMHb
XxCUGTiQqS+5eJrbcFuu2g/8IMF+5EatGm3XgXIcHdnwizRbod8VoiYRY/dl3ktmp6Or0r7zJhfn
1b6G5IDk/AG+C8Ql7pngWUJj076wgeSNsPbaCItxfLnqZ+jsgXwzOovfe5CHPeKZ1qf4M3uzMzoz
/kDs1a1tyzbsztNc+P+YALxm2QUkH2qn2fND/8v6md3rvyILVd225kCHdWPEV3jvRHwJSNSYTaTG
L2RYAcoxDiu/dgyHeSPGJD3Gu8aDJ2BztBm7EMK+bUeu3kEoEeP9bWNkpoTSh1DODxM0sDvTVopw
rL90EOH7ggPPJV3FeyamO2M/Ir4j4/n2777uX+LDgsOeRT2RlhwfHn7F3wF7sS9ribr9fbqPdj8h
gWzH3mAPTu9Of+nhMlkHuLp2c9dt3Kuuv4XhF1z87k+HiMmMKo9M/AINbUc74uX7BKoTscf30TE6
Gk7rMs+6k/0MKKXMk9wIrGgacL93ypetjfrBcL5ivMT4/2i0lYHSdCzsh9kbd80pOgzHxVVgRAos
IEQ4PO0RRjho9pX91jiVkxz4XX1qDt2J7CtHO2vuxpRcOn7tpwhWrMUbetZJGBADytmwX/GjAeDX
BVvL980+x876Kf2Meju5V5zZxntLKD23+63mP1Dy15oXbBYbKtAXq8uKcFXntbchN+1GjrlLfmfn
eK8N9nxPwylMv0W+eeqOw5vql27tQ0EPs6N4g0dsyd2al+vBPErE14YpWy4aatjOUF2QTvy5qezl
RT8b32KkYxy7E6RY35WNzXA9OQuNCU4TMrMgqA6dsHA5GU/VGS9qd4bTeLOvHcgRs7xR0bPGrhPf
HQg0nQtduSy2Q3Oszu09qrt3xiMG9MnYLdCJ0RzZzrxipwXzhqu2chKJLxFTpneKzjCredo6XSo7
yPLYMLkrtk9MeZ1bJW1k+TJF9JIl6VHtdWqYjSvfxrm+5lmI7xDIialkneEYZT4e/ubEIQ9agKqO
+3JPw/Zb65Jfhearp86HHvV7fqfaFQ7z6i75Q3/c3pRXvVEw5YVNkSRLJ9EYJM4CJR60rJyus3AF
P2fI1pkWeaOj129FlIiBQ1lH/Ee/oNCYu7ymb/E9fM595SuhdG94SHhDoCF5ZPfVIdo40NeWohhK
hDDaaBr/cXZlzXHiWvgXUYXYJL0C3e1u7HiJYzt+UTmZGAFiETv8+vt1nhyuaar8MDN1M3NFazs6
OvqW2ob42msNQgMEAB7d5/y+/CF+xl2IvGin95N3EJF1Hf/urra4M2vnzrKmSB2wHL0YPc18eNCK
23HfhsOuPtrhOfRnwbAfQvmtes+OEFd846fiwYLx0HlPfIl1jrE+L+cP504+s6LwSkwpbE9e8jz+
JjK5kQ38dVf5JIb+X71NxjPNKvRO7/TO9U0kos1huGmQCNXh66PEiaL27q/ykN0ALxQ1yEWRfPr1
H7U7l5Hw9x2/Uzf2xrr69LaJri4P+Vl5+WR1COnQp/M9DsyYpZtgEN5GdFn7wOIMj405L7MW1hp6
ehvGk8l+y3SDZfd5/Q0/3vp3nlTpegVNsULPlT/jloRuVO3HI9+nt+OVF1bIDchpwuIobqar/Na7
quEncXnXr3VrcRInU8VqPWIaB4/5hvkjN97K6StvYOjWIqLYc9t23nCOmgQXxhSgg6oPcvhGXf7p
awfnssKQDFacljN+OwwYXupH58m8Ud/rSOzbp+Q/+jRJn3wtNi4F7iyRK29O8aVaJGESV4GjYLUW
v1IDQDXJN6iQfwfmkz211LmjuSUGy8Q6eLGCV+Kn4ePrTeYjZ735lZz2v0p/n/gPMsT9R/l4eDh4
kH41/XeJK17qv0dP9yp4ujy2K2fpsjSR2CNjvIOnSVKmCF6e3g2O8Xa57bWL3bIgkRiumpMJjZe7
8t1WOKf9BCjxH9V3+sBfi2/NETZWcGFz78dTv4NoS5R+bRMvraImk8lCa8yji4dJ2db+aN9PlrOR
JaydNPYiRgiRei6ZEW/Fjykwd91NckpvQU2/Njhu37C3OZjXVlgg51Fwa3i4PJwrO3jpl+ROgCrZ
JQSoc+tgxY/Aefs92YhMZK3xRXioEqM31IQB6/fGbX/tRsk9sHvX40nfYY5OyS3spTZuSWtLbhEt
xrhSc+qeBw8F98HCrT777/II8c9vG8tXJ2103ZipcyeSh6J8c4y7xErDdnB3GaR2uuKPt3XX/Pwd
HGYci/RapVUPgAQ+Nd7at9OpOnJ/xmbtA/MWxna/L/fnc3IcvnJO4T6c63xIrKaZMOVV1QNz/c3S
rp8QAcE0UKhniEQn8iot8iuON7zLn1xZB39znA9fdOFCz8sMX2zkTWW/ueRmHh4vN71ihW4t5d9m
NuT9TM6mVdiXqvIbDy8Dv4HL8DPhBNr6pSTwyPx3M2/smNXxOy/BD72xh3PpHS9eEZ58Q1EYft/D
ZjWtA5eUfmoYV05GfC7fWko2zqq18VtEBgMsWlXmCHnEiX1hP+fGbWn/uDyA51/9yanx9z3xQ28K
ZhCLU8xNUso0cLL2e2OojfviWtuL/Q/wkEgTCxh0t1KnIh8B7ko3joG1phf7fbInVYFBRY8cj187
UrDmm0vsfOOH/60/fjIqSxk4wSBf3xOLHlvbINeT4XQBJakRzF45+VIz+aczJnPPnJEdslaYzzlt
rH2nKuPWGEn8GEMXKvPpqJ2jJZt41ziiuZ0NG94nhiPxP4HTN+FUt48nkuHFLLMfmmJMXuAzIh5a
QWiki/EsOCOrbxlN6p3JGxIqL65BSzbN0ChimARAfDBI0iLZiU5kz23LzFNGOL9qtDbvMPrx44hH
0F2rEnrV22Bsgc+pW780QQ0eK/PUJMw75klmPruVnpEIdIN+ddNcAnrcx/xBNfb0zWtUeuihDnsz
zTq9o7VpPRoKtfrJxJ0gBZ0cVXLJPH+2meMETpMaYV0MRjjMWl9h/FALEsAQ7pO68pDw5F1yN9EO
+tg2g3cFHEnq1gcRZ3htoXKN207uOPty5AS0NaXm64mW7T18IMdvKOhnezma9cvlpb9yZ/17yfyw
9MeqsQzMENaQM4d5qoK8++nBWi91H+fMCS9/ZGXv/sWMfPiIl4ki7nMOHkY/INP0VH1nd1Xls7Tk
G2ffWj8WFzWPswy5MuFH4bV0rz3ZXJk6TQ8jK7vAFva4l3k9biRBazWgv4f9hw5lM6yQZyOnR1mS
XsGjnHlh6/bjrekl4ugNtRVVHd6iRDLhOaMfocDb6KGA72LDxFNSz47j94xlG9eEleLK3/T+w8+x
6OCaMVXi2JSAs6iygFGViF/gIHals3zLU3sl3CzFYJu2TDsOyzHI0mU7qx2PmZ1uxJq1BWL9e5xQ
R8hySiRY1xMcC8Cr9fHa/6di7saErQ3QIggTb27KalTsGENR8kxPirKivu8r4KIquXH3WOvDIhor
KvIG6Ad6hDbXribCt8buioxbEPuVLizFAdsyxruKUYpjV/Dkfuiy8kl1Hsz/rMp8oLNJN6ZiZZaX
SoGeA0UrQ3F+tMviLo/dgyXqjex+ZYSWOoE9tdykISM7QumwOiBdPVcCPfvQm+xL4FrbWqoEqtmL
tc4YxwkxaO4XqeFck3QoQYYqjdCBl4SAr2/Wn8qhkBsFgLWZOXf3w+7zAGZyy8mgR4JkSwCEyEHm
MzPHr4yny/Fz7RKxpDT3hls40D3nx6qH7U7GCjw5DMqG2U8FFSpRdhC/pzSE7p+f8BF1JO3qq8JM
2z4wKGUZKCU1k6hJkvGmmMctiOHna4UsLS7GRqKxnJuRqCfzWyZofuSl2WycGueM/5P8Y8mvLhhc
pgu3ZEeLNvcevHYCQ3hXpW6fZz3fTCDYB/U4b5yDa2tzEYEAUE0LV9aIEKZ3VDUsB/vxRkM++fIM
rjW/CECefYb34vJ8zCES0NI/XiyCEgL/l1v/fB4An/t3BXKu87jNOD3asEVP+jZs8+lL9AcbmdO/
bbtVWpa8FZCDobLxXZJGraRw+XboBob386EhS1o1bWOazAryVXaeBqOZ+mmZ+OjMxtisNX9OGD7s
TmmWhZ7B6DpqcHcA9VTMZ1aPd+/S+1p6Q5bsapUX7TzDaeaYDsa9KftXVbv3bWxtlM4+jy9kafDV
NrbR5zSHE/zYtYGAgsKDUw7kVMS6e6HNrDcOyc8v+WQpZpiUg+MlBXyrWF5D9If+cnKpw8GEtLBb
tCGc+CZ/GEbY5lRQLb28ctdmZ3GroxwsIDBboc1YqzIoxtEMsjrFK14Xf2ljE77Y2LIeAArUI8Gy
Ba8agv9nx9Jt9staBxYbO60Be6Zz3UaZ6YW527q+1cpbuyl+XR6gz7c2Wfp8mfGY6KoDV8vJoCXo
WlUcmKx7uNz4yo9fahv2k6wrZlk6iukLgI1+X0GoZOPM+hyMa5OlhF/i8QFuIAWJ+qEB+LWeIHI0
ZUIGmUuLnSucZu8xY3pv8gk4VJACA1Dp4VhEgOe7AxjZuZssYIWCLJWQNQSBaW84huVXQC3dlh6f
uiDm53DROgPhQd0wnLi4SVpbQXVlOyxlAQ0oPrczq2ATz5Tn20W/n8m0F0VxBT5l5UOy9D8Ri59g
vmxcYVbKOCCc/xuqoCdSKAwLRqzs6HXci+Ixt2XFfQbA5wMn1AV0poO7eyhQYvEBycAdSsBbZSc7
j25Egb8onf8/dslSAaFVdewwp5gjQYdp9OMmoR58+JpkCkUTA0GbWvX7xOzslxfbDZ7+KQFjndfi
2h2mHgLQNch9g9nvRkW7E6vGP4zX9Gag9RgglDl+6UknSHLS3gyjl7yNtZG9dbLtvxnUHV9jr3D8
ZKbF5Cu3qyJzSvkQ6IaUlk/O7pwmJv3kCaFh7kW6XWEKD+lwmz/NwsqvNZwqQlK12bNj5tlVf5YD
yTo9hI5Kkx10wmEmlnCVH3KSP7dW4UYl0pi9VVXWAa6S7qnulLmzTAeQZahyHAZ0fN/A9yiYZiD3
iqaF+ZjVOIEJf4jQAXHvAcdLavtWDtnIfO7pTdFxvh8M0zq6WZsf6myy4aRdwveobMp7WBDielBC
SiJAsQlPA5V01RRUVV5UR60nA3XBJrnXMksKaBDDudwvxr7eKHyunCXeIhqOUrQg43Qk4kX1va8a
RBMvuTdz+Z2705/LUWUlZC0JbhwWiH0HKdCo0p6ASHTW7BIb+c7l1tdi1vmrH87ztuKG7oDpjqjb
W6EHOQc/rlyNpNv8Gk4LHkP/fsJpM5dXdV9HtTm9tkyfkBUVgN1O7ynfEilamYglDpL3FqtisJYi
TX7WgNCDsMzIe4y1f3mYPk+e4a3ybx/s0WnmyvN0VChmhD2ipze2NDATeiqyK2gvPc66fL78rbW+
LNLPs0LAYLKcHWnLghgKGiq5VdW3pMu2YhJ+9Cch6f9wjLPB26wrcYbjcA2cpNiLqT/ksj7kZYf3
AS/dOG1XFtcSuQj/IaFHhseHuqh/eBDjQQll76otp+a15um/k4Iy0JCiiDdGCJ8gAeTpfJzM0tl3
utoST13bfIu5aA0bV+qx66Jy5se45NfcNXaXp3ml6SV8sS3NpIC1aQunZkb/S8tCPiilt2pYa62f
x+zDvq5yA4JacXuuwbOf8EsKiUi/VJkhS/gih28VpHVmErlxekdM+tBwYLbqrVvw2qwuwkVLxDzR
vq4jkrxNXRWQ/tou5o19vLK3lpBDpmQ9W0VtI5jey/57BUaRSX93/Zbmxnnpfba1FnECFwtQWmbI
Q2iiz35LgOwC4gLjOeuqSsidUW/dYtbmd7EwLYf2EKbHyVPbdujB3sfr2AY+aaUPS/if7WWyRCGi
BSU5tsPBtmCDDm22oBqheaxl+spUMe0vb4KVuLpE/2FidV8STqJ01PcjlMf8kqDco2ZgAA0vDwEY
/F1z8nT5a2s9WwQMkHoy4mQOicwyMe95F/NQMfnq8IFcAep29ntptqx3ViZoCf6DIFRvObIlETOt
G2EqPIU3z5e7sbJDluC/0tYMXCpsQOg4lVeDZPORQpfvhgtQpS5/Ym2kzr36ED7KOhOwkJkI2KPj
jWimxLeIOmbeeIBj0AM3va16wsqHlhz41G4LRUAxijoFIzeWHVQpQ924B47XcG/eOIhWltmS/J62
eC3pawWy1+S8l+1U7igZ7zgfocpL/bEZUUVKSmMjyKzMz5IM32WJKACwJlFZea+gAN5A/ArIOstJ
vjY7S3K7Ce8L1JAYiYZZhGV7q4CiM3EE4joRcPNLejo2WXLY52xkGDjbxAq+paIOJQGETX6b3Z8N
rzbwHGsTs1hnkDzL0ZhrRl0Gwp+bGjpMWjdyNXmDV2Hla2mAvaCc+8vLemVTLgnuILOWsDTidVSS
9Lrs2JWsu+PXmrb+3TFxU1SdVAOJsnLeDfANJEARXW565dD6y6P6sBmthOh0trHfi/LGcJIQEiq+
mf+ZuvfL7a+t18VZUrBhBHXNJZFjTlHMuu95bv3H5fS1fGEJsO0n+DpJbqF5eMlak/7eZvLQJfFX
LBttskTTltJOkfV1bdQK/TOj1oPS9byx0VaW5xIxaxeVqDVnOqpnLzBmyIayl9wZ/KLJd8J+r7+k
74w+nGf+wwzjlUjmg0bagHePxyLziC/S8TlmbAvlvLLwl+BY12nM7qx/FiVdfmvz/FBV7tvl1bPW
9GIL913dzCPk9yLRWD9GkV7zzt2IDisLc0lAN0GdNGoXpxBouz7ObRSzfhUoNl/+4SvbaglyrXop
KtpM4P6jVkuggpN2V0MO3qHKS/NK0iTfCA1rq2iRFJqoSzQ0m8woyZwrWNUG89jgAlxAxhEyEjDZ
1COAf8kWpnBtQhbbuTGoKc1BaNA3wBaHIv80b71erPRkCXCFy0CBrYwiZGlUJ2CVQG822ic2ArZi
ezoYSgMSObTaeMpYwQWQJcq1MVLWNOB4RaOHe2lqdU7pk97y3rwzQqdx4WTZC0BXFB4j/lOJNHdx
K9qdmffpfi5dKHJ6fH66vFpWRnUJhe2hbzdVDirTwyS+OU3zSJ0t9e+1phe7H1KbZseQnALybPe+
YON0N1rdJn/w8yvJEtyqYiev+76CiIa+dfsnFI439s/K7lxiV1tuJ52p0bBpJpHXm/uqGr7pekvQ
ZW2tLe6BlMaTOc82iZr0OIG0ODcVnoGB1slHUGizoFAb952VOLDEq9Y9cXqvHiHB5Mb35mQR36Yj
LNgI+834Vihb+8giBpDMgmbPWRDIrTwW0LwBfjWp49BVAzh1TR1vhMy17yw2vw02tVNDPT4aRuN1
jn9OKfMTSx+Z9evyPlj5wBK7CvIKztkOx20DRerAkQ5/gfd5FsmmUjvSbD5Xr33nvCw+HImlBzlH
DhxXZCa6g3epCQ0pKVAwNLJRnFpvk465cgNZYlddRXH3RIk7iiHjmDMXvmbPWs5+6v3GMb+/PGor
W3wJV816qPhAJAKbsLAmv+TkJ54bvuT9YpMlXlU6Ci+ZY2NHHTVf7Kp+y8bpJTfL75d/+8o+t859
+jATUILIHIy8BW0v/Q77HYhlTN2tUUxf5E2QvzSUD1/IlTuO0GO0I8dS+bWhE3tXx50OS7MA+8jq
x6s6JSBixnI8lo053EmeQ4A4gcOU2xn6hdVkOnHO7S/OlvVvj1UDA1jbmOyI0fixLfBU4rlb4Ni1
db0IBPUc12469HY0jemfRjQ7kTkvuh9+03bL/H3tE4sYwHtID2UwMYrstH0nkF3rcBdtHPOnTEV4
eU2sbJolmLVLjHkkZuVCquS1zGnQ9fFBFr8JB83K3og0K+tuiaXkUBnRc95bES1uIW4VQPLar5yN
oL/WgfOff1hyqeeYsfSg6qJMcd87870qjF8F946TroJmgGTL5YFa2fhL52KjBIIW5l52FHuAx819
RU/C6Pqvbc0lcLItRdennedEFESmWCbhdP5nojdmeW0GFjsfHieycwRxIh7j1aPOcn7dQYd85xrJ
+LXzaomCpJnlcjMXTlRkDZ71vtGqDk1+JcsNLOfaPC+2MgeAGC63eR7NLDH2cVz1O8fM5A0d2vbK
xgPevqSQGduY7bUBW27uptcChRknAiLb7+I/sXqN5y1h07WltNjWeAhuUZGTDZ7qsiJwQJyOhGt9
DXZHloBIxkYrZjOiPITIRxCJ4z9tKl+qxv3P7OevTfYSDNmLGv4eNq6KrZKgNJT3BCDGwOvsoBLG
l/x0bbw//Luzm8k0JjyRT9Hgeg88BtBbNA8e3Hu7Tn9tUS1hkVZriMnyctR6KkjY4mqaHgA18ZP+
z5Zh48pCWvonM8frmrTUJCJumxy7DqRFvMtx6wVa2+mPy6Fp7RuL3Z3QziOmbWq49E6lP1JmHoaE
PutcNV+r/Cwhh1hSRklRXI9Qog7lSI+9J/aabCE8ViAlS1+XYnCBF8rsOfLa2vR7USofPgDXSONv
MmL+dDGCPjfT+67kW/OycilZWimT/pz/dkBzQFiyvmf8XBBv4J957BhtX3lbzXfV2OAKUbGK/bk8
T2vfXOx7t1GjBV2iGcqTRNwkLWfXMZ7RX5IRbNNgsHW+8yBXVwRibLytEvPni8Nc4hRn1hBER6uP
UP4C/hUXFS/ynG4jwfo8KptLkKIxz21m2FCASto0BeFtPowCmu0NpOVsWt7PcblxzK91YxEMPBoX
Vd304lR77Fr0yR+wTg7o2FZpdq0j5xTsQxoRF9wdqU2NE1R1v8eG/M8o+gdBn5IEtaTO6naXl8Ba
N85//uEztM+LZhjhjQR0VCXus/H77D5fbvrzZNFcwhQl3K1x+ZmNU86/Tfy6R3qvkvtCbSRxa80v
bvH5aFjGlE3ipPDLzevcyAJCbq3W2zhxPz8UzSUe0YMOVwdpd0xAQn5WAmoYeERgweWxWRn2JXky
0wCpuLGN1/8E0mOCwsUrt9R/hbGF7bH5eRz+/8HY5IuMoUo9eOI1Io0IovGxKqYmLJmwg1QN8f2Y
ug/QyDd9ORY/hKPLoDTxBtsoqzhYFox7OCfDtdmcpfkNQIuv8PT8LKfYDqRtPI0oNxztCnAzlZnX
0PaFGtQscx//uQLlb3LDWDjvOtWd7zr1fRnb5TH1lIyEnFiIcrQFWpp7hqzZbzJV4J4V/S9ngDuz
m3L3xW7NKsx0qyCGa3s+TV0VAqdUamgi1vj/A1ctfQ3D4R3+Izzntg4EQnr2Z/YqnJV1IlVQMl75
sySQ9phrKIpMfAxGyaedo73Ghxhx6quyTk4qKcdDatTvudkpv+uZ3NdNIfau3eRBTHERtUzuBQUu
PnlwTlnxPgKW0EPOG/dhNAwjD0TvgLftDeJm7EwRoCTSaF+0VQsBxKz15QROEZ9BLJsEvR+Vl77O
gynvZq6HQz/D6knpZvQF1m9YQ4zu0esS6y6bUAccXKv08eRgNH6rNB6wNPgFt7Uw7NbviKYvVsKb
U9ZVSDqhQ+3bxjidbIqKVpzxPLCN/L2wSxDu7N4JQKStTzKrbV/rM7iN2SG3nW/cSk/VPO8LV79D
Puqxrxv4XTP1PGad5w8KYuudm9CXkrZQa04K6IANVQJVRhLvWxeG6iTLvrezgv1ODjv1nLW/3Rb8
OQgPPZkgIvkksb67UBINbZRM97xLwKLrErD4We8GmZGZPndiLKQx1n5p2WD0MuhsOVX63tjtLYvz
JHCpBgVtLKrA08kf7oG5IXR7q/Puv4HnV90wQBfTnjs/U9WLawzvEq9/gY7LbMdIJSX0M+cUniHw
h7ozWWLTsGvi4SeE5FEhNz17l7VFd6sst70XRjKBkSiL3dTbdGeltNtVSTX6DLi/neD9z2GqayAm
42yHEG0GQqXzachQPSTJ9JpW9RA5Ru/AXgga1EUJcCSzhHmCe4kC4CFLcKqeHfvcsj+4lfHNVmUc
kDmFQqpRoFTfQ+Kz5yh1zQWOLxcqfD5PkWzAJBJ4znaIcWIK7LGpv1FG8aS4+N57ow64FLD1NirX
r9zxrWsLkHztMd15JZ2eqQmeIMoe3Q1Ug40dygPlW0HkfDIdykMol2eBBe+RAAYkTTgxU+8zuKB/
h03iNR/iFphO+B20EDvPhVn5U9v+Z6WFdQ8cihHm8WSBP9yU+9agP0nLgatu7GfG2lfbzDi6xWzf
q4qH6VxrA36x8rkhX1g6PEo3efbMVAcUXUSzxS9m66PZifoaaqk67NzMCowxb4ZdCR+MHfIGwzzA
ogqAIHBBBxnUuTNNYV/GabPjBPaT+6JKOabCMrD+wU5VMIW05+OMGh/k4EnpPVPQiQ6S5eUDLlMs
MtuO76oq8+CJLlEvVYln/2o8WlzB8l3BAxqcil0129URnE+r9zXW766BiGg4jPCsBYnI/u51Y3vf
9SP71s3g8HWWsq/qnucQTbJ6MK5VaxP7iUy5c8/t1lIhJa6MNALgnqZpIAjWsNtAegjcSP7g4jD4
TVAH7UNvoiLIW/e3V8zpNW0rdUTkgB5ubHX9rRB1fRANUztJLb7LrFzCTyrJngjtM6gyFoBl0d5O
9wPyusexyshTjcLWT9pPs+M3KBzuZFHa7a6x6+poC8c+SIN1wAQLNT+xHE/CjkbYypWSTmiYgP07
k5UF7ihKAIK7ewC1nFMNHvPecl0WDKg3x36HN+V4N+S5/VQbhbqCF2tyksRD+JPDuEuz7DVmzZVb
sW/jYEILXk/tzkjw6MMcoz0k7ZBCxh/Y8HKUzdEC0jhwNWUB8Uo3bAU8v+GB+ChBM8YMGNRPp+xG
DI44gK+b+kwUP7hk9kkKFxqVZf6ggTg+ENPwQtonXdgn6hmDMvzIjNI9EYTScKTTi4xLkH070M+S
kT0Dd1v4Y5eav7pSm0/cAszGK88MrTIJ2xHRwIQcsz/iYNwPRZafXIjr+kmuScCsxAv6VOv7Ye7r
d5ZN+Lc0i6/pnHo477rs5UsJxBK0j3XVnd++8RQXP3iQUgkYRTQqvR9fa36R3QIq5xRnom4kufMU
w7oXEiL83O9pSzXt87sH3Ab/TTwtJ57b1KLsNN9iGci74Wl6s7Svb5If473xar2wl+GxvW9v8Cb2
cLlTKxnjEjAvtVc6MmHsRGSVho3qWed72Qz/KocqGXQyIxvp3VryvrhYtVBwhsiYZZx096v1Wj8m
xi5PctAeYp9UX8zdl6wQZWZV2w4D4HStJ/dZ5/JH02igJq6Mr8HQzaWfHKnGCeVdwU553t5VJL+R
6fhqt92DVZC3y7OykgovQdxtRWyIJlnslKTHtHwp1J/ZKDbmYa1t699F1o8xyBtARURMDleWJ3eO
7A8tDr3LP31tQS1S7FHrQlKvn6J8gtwaAjnkuFsTGZZIX5p+S7dqhVQKSd9/e2HbM5BLFASXytAT
jrX6eCbHKWGHleWG1CyeoN4ezZ24H1n+3banGtRZt/Xn2EY2SZVf919DkJtLgDeXY6Pt2lF4ps/d
vWrIvFONUvdGm2d7rmK9cbteuXwt8d0dTTQQAbj9OiAP3BCoQQSwP9/SYVlrfRHdcHWfIcRi99g4
GZLDd003ylJrDS+CWjdD07pplTg5oDfd9ZU1hyNPtmTWV1YzPf/5h7t6z0WqjanuolwMLWz9RDYE
TWeIm9nJp++Xl/RaD85//uEbQMbaSIxiiGYytz+ktVsccXrX/32t9fNd9WProi61RbCSvc5t76Su
vAOeStT75dY/jbrQgTkfNR9a1xyqmBT86dMQ426ZvOT0rFuJv+Jbnm8V4j/d8/jIYu1oq0tmSL2z
k+jf3HzwU52HTVsEkPHeCFqfnoz4wmIRua4as7wg7GSR8hfeGG6Agtf7vAKyJ3PsEKkvRJmLfmOn
fbqo8LXFokLlDSIoKrajuQdWvTbynSG6HNp1ZMs1dO0LiyXlTBkI4kY2R4M57ftp3JupfR8Xj5cn
fW0+FktKksHpbIJJb0ErzMu3gb3F7jVLvyRnhPFZHCGZnfF0UA3an6wrNY2jn8f6MKstHa213784
Q2ZDZpVjYPw9Y7Z3GPX+mrnp7PewCDnkZiN2l8dpbRYWh8iU5rOXERyzdtaFAiUSUlf7Gv6+X2p+
Ce1HTWeQTZJikmWPrKoff7UsfklTuvHzV/b2Es7v4b1wrlML0qG2AcfFKIXIEYvfyvkPzTfeXv5q
1/1fxcziSyFfKj13NrMpjTxVmg/MttlNPEjAw4iS14ADQEUmBaMej0ADrrwVYCPKhEKRdARUfnvi
AohNnYNrGOZVmqrq2EkKz1LeOGApwYK1tSiJgFj9wYA8DFPLrsLe0LAQS2LIchUxuXJdcw4UFHJC
t4PT6YRa9jeUIcVVmQj+mnUxaldJk5tbnJLP1wRdljiVC+h63TU6Ym4RolIXJKZ1mPI5vLwmPl/a
dFmBLKjo2GBIKOl1+a5EfWfU3d6dwaT8GiAeU7aIlTKZgaFgA5JHCoZx4vUyhGXADkbV+8t9+HyI
+JIRYTdlzGcIqEWxY+uDm6dkN2Z6vsJmNTYKzWufWMRHVjexYbsM0rWNtWstrKXZCuHEebjcg7Wd
swiQ2ZQMWeG57IQbIujcc6+uvLRHWTsjJByTuToqhlBw+WNrfVlES0d1I9cmoiVKHKjx4mIngRfa
gvOsnIxLwmqC90PgXds04vqqtAF4yyoI5x1iq8QLFY/qdEsEe60bi2DJOvhxDB0OlVyCRkwpSN2z
/RN1ui0R7M+3Bl9a7fGkkllTNnNEnd9T86Nyc4SHY+Ju5KGfM9QtvqQjzC6nZKiLNHLyQfwqLTP/
6SEl/QHp4KzcVyWzKr/u3PK7OeRvkjG2a+UMB004Q/64vBLWerhYCarCeQm7cHaitvSr3vLjG3d4
676GWUAPF+cm9wxYfTYmpshyo5zwx4KOz5d/+sqOWcqDJ3iGVQD50tMwQTOT9EEinxqEXubewuJ0
Izh+rsxo8SV5oUFlE5ZTZIoald0bEznq7p6yl9ZWsO+Og5jtB+uWwTbqcqdWlvSSzDCYA2rlLYof
4zieJph1tVn1h/byv8vNr0z3ks+QkYRD5ABj1uV4rYCoDY2HQMzXHn28/IGVSfk/IkPCbFhwxTj5
Uxe1xshW32fvdu6BeZd/Ln9iJbwsqQxJ4+UQ/9RYsgX8t1KvOzl9csy65GdtKpQrq+fGzL8CWMHs
L4J+PUlllUaJ8hdTDqpQIzzM9Z541gjXty2m4NqcL0I/HMUcGjcGuBn8m4D1hPMwb6llrjW92N6W
peq0sZHUx5ZrBQ2fj5WVRJ0zbFSFzuPwSS7217Lmw13OknGS6njmJ4lA8phB6uzKrITeiI9rv34R
38u5jJU2MfpGJ/7H2ZU0N8pz61+kKoEAwRaM7djOnM7QGyrpAYQYBIjx19/HfTd5+YKpyqYXqWpk
zUfnPMPRNfV7Z+avyMGvJDcXNsOczFDAErdOEoy7Q5WGyiDJNy3JTJ+ywjq0rvMtJTsTiLP/Pnjh
B+66ok0mkM5gIMJFMHkgfuTZypGx1I3zVvw0B45qBpivYU/nkBHKBuxr1/VzcPUQE1/ecUstnP/+
qQVBR5dD6A/hm4a9kIIDp00D235KvefLDSxM9JyiwI0ichvu8EPmcBQe+mc4Jt5OgGusdGDp+7Md
ZgBU2ESmYx+qCaLyNbGuiyLPw1SlazTWhY0w5xDkxWCYFMWNgy6bpyjKDraX3H1vcGZXKJm6waaN
BceCPPIJYqnSGzZt8fq9r8/2WJPzmPKma4+pdugGjxaYa0LSBGXw1Nx9q4k5Y0BUrRdPllEcXe/G
s39E8XvzLe6Z6c0BGqNn1pP0XHWMAbz0i6KcUNrS38u5zIkBKc+6pPZocZTmPS0+IMFhjisL/kvk
Gn73bEeVeeuYk0gdLJPpFhXgGzrkT3klex/J/bBVFmhOVRLY8lscTDR43hmftjCkBGOhZFYdeVS4
vqciDglHJsKUJSs0zH+f+uIumNMEDKQUDLt0gLscNOxGU8geVDyTQV218lmqLv47CvuPVzvGIR4S
uDC6GQtJ14HBLPkQuACI7EfleIeIEXFjx8q9cmxAmsVkOr/zWMFo1ci4P7r5eGeD5RLCrRQlcRck
mqbLvJUA5jwDX/RiDllsq4ok53rBQYEirP1KqeLa+6d9GSv1Ikd4XV7eFUsNza7mxsPFKVwZHQwj
CZisNg3UoaIeKVH5za7MDg5HYj9A3QroSwcq0ykLtDAPKLQAqvPxrT7MeRuQBy01G90RfpEZxHlR
mNcAJFrvtvlyuYGFg3uuJG7wMu5zmqXHSOkPogzoH5k22bDWrsLLLSwF+P88IT7tjAbIJkBnrPFY
1FxvFNbt1h6bYVs16JMQkNzOBlTvvT4XB9nAENfIhVgJcL5W5ze9udKkHI2JFePAYVouf5QWeXIb
E28wo9ln8LD1PQh0Jsp2fcAyDlCXe2cGedJNtXL2L1xa/+z8PnV9MrNIeE5XgXcoR3hiEhHSSK9x
pxfOuDlFpIFEMB8tuzpCPl+AF+qWybXNbhMIPENZYlOoMqzlykJcWCdzqkgPdYcE+Wr7wJ3kqoDG
egOmoxbfMvKCMuo8xKo98L8Lbh+EA6wZiXsF9u7wvWtmzhABqMGr1diOR+ATfFEh7wbEbZKt1SkW
zpk5RaRWhpaj0pgGasLRTiVOwO0ohohAUWwAKtpe3kdLzZzX2Ke11DopN+KWYAZA1Y5kvKHylDgv
DfmW4QPmYBbDVUjaFqWjIVBQ/Cm7nzLr/EL8vfzjl5bP7CxO3BZkI4mzeEToPCLbPvQfFG5/l7++
8GD9l/35NDRubw9lqWV5bKs08qUx1YEqbSF8watmDxqtDtqUsPvci/KVp83Czv532H1q0rAtYXi1
5x0sa5IPU83VNqWQ8LjcoYWdPaeK1HAq7HWTRgeVdr7CqqIuruA3xfMAyvdJcg3pjpWxW+jInDGi
zViBMWdbh3Qa7zRQgpspRQr5cj8W1uycKTIg15Ii8W0dEniWAzV1Soqb3u4PbST2l1s4HxBfRRPn
lj/Ng2ekrcpqUR6rGmkiUCdDuFBbQVlyQAQFrJtzJ1tpammkzmv7U1MyLQzm8Ukda4sdE0UOQHOt
fHrpjpzrZbfu0DadVOWxNv+CZbGHUdGhOvvRA4/VceQoAfzzHa6DYg2V/vWOdOf0AzJqpzPSKD+S
KUq8gGSoJzEyUaCCJ2XcX56dpUbOG/bTkOFZLj1Uf4pjhEq0Ln8mSR/Ua2fK1/PherM7w4MUDCXu
WXLItN9aKB8i5l9Zt0ufnq0qllgUtJqaA0X8a6D36Zou+tJ3Z0toGhlMHSq8NGXP/KEQPl1TrPp6
H4A3+N+R7oiVR1WWOQepop95HWcwDIHtti0MX/fijwQ17/KULnVhdkuUudGy1MNlKtzkpqdAKGYS
6rLf+7j5314YyNM5Em/Co47HP7VV/fWKtevz6yPVnRfhSpu5WUuQN1VevVfwnII+8S4v6Klo2Q1C
0Q0AzSGR48qOXlr5s1d/LBUTABSgDswtiNE+laDgjcaPy8O08PE54K2S0ZRJhohapz858lGpbHyq
1kB7S1+fbdrGBJ4UHoH5sW9Y6BUeVPqlANcSr6fv/fzZxlVOVgjSIJZEIjsYjB8eYoL4e7wq050D
KocafvOpUZdHV770FoDg7msDmsPln76w+ufQyTNvwzDAXj86YwykG+tflIzDy99e2MJzjGGsSZpj
b5VHYpqvkWOU2z42he+2wt0W+XEs1xSTFx5F7hxqiOfVkBYUEmNiqsgd1Hyz3LfgOLJzkjbeDS0p
thpibgfb0uWO5gVssmEDsy07l/wqvab9VgzlzpOSuu/M0c4hD0RU8bPskpOEbdHKRH29iK15WJMO
edpPA4ugocNOJjAFrHE3tj1966db88AmJlIIp7bcgzfBcd2s753ae7u8DL6Omaw59RWRUlNBAdQ7
uBNIDxlkjKgTOPQmTlfySF+vYWvOfLW8WA2Vi4qhUlbojfDNbIo1lNDXGE3Tmgcy7plAkQl83Kg9
EnBCTCSaJNuwMZeILPl71Vr1ya5tvSliJwoaCfPCvLLMTUQisSsjE3Yh4GFtJmdYK/8sjejsyhJd
YVTVebJAeQkotE1GNb7HyXijC9PZXJ61pfU2u7nyhkIuUjF+6Kozp0qJbEN1jkKZWnnEfn1/WXNe
bALpcqOrBeALyfRU9VJtyl7dtIkA5b67iTsBqfVifJSm/HW5RwunhDVPnbQmNAKbCS0OzIi2wuu2
eYYZiu1XKdMGLI3uqcna69Ttb+2+vsrkcJcgMf+tDczm8anT1iOpWOIclHZswBeVt82gZRlUxrA2
Z18fuGzOkfW0g71Q4DA3jOKE6ssD3JN/EjCDGs/9mRsgEV0eya/XH94I/41qGmaULOuAhoVsbeUj
efvEpX2gpILqmr3mhrzUmXPjn0JtF3c2HUuc6R5wtz6xxvp34wm+AaxcPEMus7t2bJG8Xu6RQf8B
2v734cXmJh/Qi+MGmCLxsZoGaPy2HjheOwh4M1SlY5m0V2WXdy952+ZnxdkavGMOV7VXNvb6Li2d
7jouDJz8FUsfysS0d2WuxysTwLPnqbXpX4E5eFKeyp4BmJLSx2lgFnBzSbxngqS9u9MtlfeF6yGV
YBjypuRWDghaXL4NJod0WaRKa5c1srhuoydyTpiWJ9UVYVd6GzH8hF9dEKvpYE3plQFiFWPg0rkm
JK9+aA6qklNuiu4PuHhY7wfI4yJ/HPs1WAtNza5dheZAyQLTs2hBxoQZVOz98iATLOFvUg8bMogd
z6xwcmHLY+pnVaXjLpbWY6zKX7KAY0z+0aWWP8IqNr2KujcTpD2FFytP5dF2/0o739PM3jjMCZrK
CJMeyp3mL2qWEGxtwxHcdF+kfDe69ZU3xKPvmLAJbB22TbV7a/ZvlJFjZxrBxJOrOvZCntQ/Gjbu
eC9+OCa7ymty4CmeZQSEuwh15Zw+uvylAAuRU+gIvAK2d014shW5u9VJjI726hFSVFspR1+yMt92
8o2nEYiqb66HSGEEvL7Npl9Tye751Ad66PeZQrJKZHdeZT5oq023YtIhdI+3bffsGeWGtK4vBZT5
KsAMwIDbWcU7RXk4g82ggcoDJzeleV8B71vhr1rZgZtOYTlcS+s9HsBANXOfqf1gHk1p+jI5FBkJ
J3ZTjwWO+bs2B4XKeaNe5cvR8eFj4HfDtuxvZA65hN0Auy234uAQnA0XrCA7D5Hc8inZ9PKxHDjQ
oZ4/kulU8QpENjNM83hjAQZTQmNB0TgAbyZIerETzuQPNWh4bQFXK0HCejzU7K9goOdGz5V6V+lJ
DXGgk42SkBhFmuKGZ8b1+AGurfEC1rlPoW1xAzqrdQDKf6/YMzL+MHgFKt90SdBZSWD8Nvr0rwHU
ezQ9lXSnIxIILFMbftTZwRMnKneJCEkFndoXqHmbdhA91yjzpKGK9tVtUuwMdRpAcCeBenKKff4g
0mOtNoDA4vPonmH6/MqqbgYovScQh37UycGpdshA1TqYHkkSDsX9aOkN3nwRD8rqpjCDqr8va181
GzyZQ6TffAgxX01wH2ie+Qv3yB4bRRRyk3J3a+3SeHjmrR9byQ136o3x2uLfxL5N7kS5d71nc9iP
iDo3aWv7tR1k1sv4l8TDK22Gn9rGyoAnBqKF4YqJuPO5gfWYHwoCGm8djIP2o4L5IHwU7paDS2uA
ets/JtN1dGs4lT8VRqhlGoL4vXMQfrw1TmDQMTB+JYBkUnvPIHnFIB5ZlWC89m/NdJCVn/MrkCS5
QEnPFyTZjF6I48RqMUwoJd4U9K4drqr4kRanydp6XAWZ+RSxG7O+Ff0jBy23vNWuCMGIJGCGZzca
qlsNArpdlr8O2alMK2R37qcpzKGRfEbZkluspwRm356fxZtR7CjZTnvLCxLwLs0dS7GcQ/3QlqBu
g5i6gUurgeTjFjTzHRk+um5noJO/U7Vhj5ArbuSevifTvjbC4n0o4coe1I5vvddINJ2gBUQEaOfw
6Lnx+G/8NjlsR6i0kTvdHqjzGpObloaucz/AC1IH3XPihkV3qtuTHoIk3qZu4DZXxHkB88oQqd9Z
Dw7YwNb1BBVRZ7qu2305XfVgHzjtXTyFnTrQfGMnHD6r+JvtA5BJ8yoEa6DnfvHElG/oM409wlm8
K01w4sXNkAUpi31Xn1wGU20nBDMKO2MjScjzHnMVsjYAdxIk8xeV/qyc+6ivz2oCB6gfQdWqhJ25
vFUwOHEp2yc53O5UA4NTbG+8q/I/pH4q1XtzfqlHD9nA8O0/FByv9jcdDH9IBKIOFni58JsuuYUf
LrQWXlSf7WSHnQ9lgeRPX1K/d+tNZ74NbA9nNugYvEB/I+wl82lt+2k8gqerN25/Z09gQyc/dAmz
1Oktg5iUq64Lqwky4wd3n/XZa7OoTq310OscEvfPdfEsqitNd7HtBGk1BHZ5U5cyqLroiKgTvyz3
vfHWqsEDxYs3m5CUGTD8BUpr6Qii8UcWX5HsN9BuoBAFtNGB4vvijHSAPUVcw3ddPLU09zVx96UN
jx78cIucIhtrjwbTJAKe9GFdg8vfPvDuBChrCNo4QlCYKcMBy9FBYuugHG4Lmm1G7EKPvDt1dAX7
JDgQ7ZjGMs0hTFMGTgw+d/qQjXKDPKfw3I3yYLWrEt8G2xy2uJ0zQoCg8a2BXhu69MGsfWDgB7v6
bkj6TS8gipik4MCPGUSNdkXMt8KOD5ODaZ5A+aJWtWu8RysajyMAsRZ/rFwbNXJ6zBpzp+PuXjtO
UA1d7vfyxLv+usS1Z+Z049lNoG1vZ+UV8wGy3zNMYzd2jzBn7QOexg9ZNG5I85dD3rxFdrawXoVs
sZdH+LTB2IlREMjdndMCYQDuSIL/XtPXiVZXI5ZwZp3VJX66ZMCi/yvc1ySLd9Tucf09sO7e9j5S
Rfx2hNab3Yct+aF7lKm6ONRwKCkBHo44Dxt+T3E1xfQEYe8TLC+PLLf3g4OqeQ29ZGrkYYy6Sts8
Z8WVTe1N7XbP00DuIyvKgkHdZsXJqyFkjvMNmhZ1fpciTkL0YOLkGopTCU9xmAlG7jP3uG91oxVI
I7TccWehSopSCvWnwbyyUgRXbmB2b3FqAWtV1w+pHh9pCgk26Bgk0Kg1LdgmuyfYjIZT0+4iCTB3
a91zE7NcW9d5AZYxvF7vveyNAoQA7qPf1n9tYh5ZjMsIKgexvBbRM7VNYAJviLizYTRsyjuG9gE3
umUJBAAg9Ylc1bbjFTKf3Q0422+1k9xjrDd99+JNcDiG7oVb9UCU6xBc2+PY6d+yUa+trjfCsH2r
rrcgVGzjM+OaDiGnf8oi/iGp3EOxKczRmaLTf3X+KhLbCOBWeRMNIDd3zlHZRmiyCP0sbjRgDEUU
f7BuvJIFaxDZ8LDLh2sSdRuSNg9202zzkW5AAjpWotsVOKjTpryVWb8nOts6INdrI4f1ZU2u+oYE
Gdj31MY51op9Bys9P4FVduP0IigS55fIGQszd3oDpjKBo7nzN7ZBypjazty6CebOyKZiqxz+i+Y6
2Q2U2FunhJsV7lOUiqexvQFkCI9wxMPykQ/VR4Rkq28lcCJoIUyi7SGkevpIKUKALApQ+IDdmuET
Yr8IhJkBxOPdwIvHxHecFNjzZt/G1g7iJY8KaIgIHNAI74KkGe/TiSCU7W6sqezCzkVYJo1o8A2j
u8sY/+14NXZ7pOINBJs3RYZBjlXkBRAQvMqaKJhwtJYQ4AzTCBlzTnICvRPcYrIuSywZBz5rg/5r
4bKRtiWhHF7uhQU3bJk31wzKv1clJX8G5NICkFoyEOLsKKBI0B4TdGMD7UAAXZqGbRpJnqlR4GXb
uvdmxNrQcjzsuoxude3de5b6IfvpxEvnNUGwiZpfuoFBzr6V6S+aTLs8tx8h2vHk6u5oj5GvcjyG
R52elVrgaGqluL+LrIAoC+sePGXw0PWibscczq6xXZ5Lq4xDVeXDoTTYn+RcAwd6svlRQ7JiI8us
hTArIt7YyaJXsDZNFIaScyW4474cul/MiG+GoYl9mBshCqohA2APtAmgwt1svAy9dNMcT4K0lTiA
m+OQG1ephQhn5AOARKN9ginnLZI3e8YcXF85OPUjFDxGjPUm5sO7NwKTaJa/4UwTpjiEq2raaC87
DkVzk4NMxVNnZ/c8YImbwrnVyvwKD+ugrZqt6KsgL7ryKhlwWPDqfsSZ15nRtrWzU58O+6HNyD6G
lhEK5vnOijsvmIzMfKyc+sGromtYsP0Z3WYLtFA4lbgNnDqrQDJWuLOmFGUaoEjO2SigSM6RUaSu
IC1UQfRGqY2osQ7hgq78IXJOeYs8hiFbPEpdb4836G6s0S8+/kraZJcl+g5KOc/Mcv1hQlDOOhj6
0eKB1dHWbKO/FcHqki4i6mZs9x5B1hLmeolA6GFn+9qW7gbs1+bKmnL+YmM/72vSuKd6qNWugv7f
FfRQYnixKDwatZMnsW8pXt97cMJtw3YSyZFkrnVQrocfY5fJW8K8+Al2VewHPEkQuZS9jA0/bQdn
qzMLij8QaMsC20qMLSOFcw1pHt34ZZXjEC8S8jEMnvpFyFhex46lb2xNIVbSpy2igKzbJARkhFE3
RRjZwgy4kdofqmrEtahMuq+yZnhLaju7xUU/3blePu7q0mxuzBb6YdAt449Z18QPAwSD8/eubFSK
F9swYYkrZw2h9HW6ks1Z3xByH5ljKXpMzEmftCfSa5YQspK3+zqtxuZEbptY2kpd+A8kwg46/hql
Hz2CDrBBfWLiYuiNDcqkK419nSRkc2LuBNNbD7cVnAo1Q1n/RiFT04k1fukCPpDNKbn5pHOoclBY
b+6indgPj+VB3/Z4T6YbpGKDLpgCczuenC0W6qG6pfti1+6d0FmpXyz1bpaBskVmc0jsVEcvee/Y
u65QuxArOeuF7NacndsNWaGbqIU7nFfhrSgCZkCZzxiih6qjoXOOVS5nthZW29x6y4aRYmlXGT3a
KQ2H2LmzS+/q8qcXxmdeorW7DEnAwmtQca+OY/UQG9URqKHLH18YIG+W446Neoo0qaCx7bm3KoaT
EJIV3ZDfItC9yxr+eLmZf4Csr9J+szx3lA/w9oFMyDGPM2svgVr/KMrO8pF1Y1s+9PwH1LN5yGOY
TAZj14CvoLLGQykahkpPGVXeeyxKCJxkXYETGRpMHoNlieyLoIPk0ppN78Jw8NlwFLKKxBjboE3A
9NKOPzTelxyewAPSeBa43ZdHY2FG55xo2ro5UW4HogyZbhGApP6kIA/irNkzLCzGec06GXI3Azuj
OUq76aDies4LGHKlQr1w8s2NenFaTy5qus0x7sfRLyo8JWV9Mql6hJHsQSFV6XtIdMWx/b3Tb161
RmDcKtFO6E1WI0/A0JefuqfBt+ZiLgQ0mlOVOXbdHiLuhVUUV2GU8101ZWsJ9oUs/txeN3ULYBN1
1cDvrzGBZbUhBFUVqfODO0X5l/NhzTxyYVX9TwGb8JhwkahjMdgFwhTyKAg7lFW2/d5Indv9VCmQ
dYLAI8NRUQ/Drhzh0E1fJF/ThVhYs/MqtjYdauVdCSQTsZFm4t0bxJ5WmOlLIzPb1byGyy50v86B
qX7kUXwC2BJFcrlS1F2a4dnZVo+eR0YISB4aCbNmF8Z5Zx3GOzj5PnZms0beXWplBhoXbpNjU/fl
EfWaYy+iq2Z0f5tQqzNy++FbM8xnTUQRxPFyQNWOyv0NKTN/bKA2B7WM7319Bm2RrFE053ZxHBCu
w+8ZaYFi+FHyaGUazjiTL66YuYQCqdTI3BKiwyK6UZa37fTgc/7keeNG41FerMEPFu6IuZQC4HVF
7uDiOU7ZzyhmV4W8HiuESuP9UGcrd/4/pPdXnTk3/mmzjYPTda4hIZPiqKdOMMBT68S+NqqY/fEI
lS8T9epbI8J7d2y9KgROFfGMV3ngdprDgU6abs8KrHeUS26gDIZMLsmocw/cKd5SyDy8EEa/Wamc
ywhwl9dnHVzjYNfNkzcNITHHbaL4SUNw+fLqWVj+cyGBMWUiqiAXcSRkCAuDnKTVPqY2lM5I9f69
Js5H06cxl6nl0BJUzGPV1oEr6h71CfO24nwPdVa5sgsWIJvMmR1G0SDFSAdIw4m+fYkBi9/A6+p9
LMWHBMygSvWTIYtbQ8O2gVJr5QRc2huzI8q1M8uIKvD4ytR+T2l7U6BClivIuGmWn1D5/MiVsxJS
Lpzkc5WBirpxbapG464rflB+rvTqb1b3nfkZYlCziUTa4tvI7lhj/Kqhj9F4yPdfXgMLAzV3vYTx
KE0HWD4dKnpd5XcJpH8lD3U6AJthbTq1ppCwMEj/43s5qUhX1r9kkn1tgdY6RuT35S4snE9zk0uZ
KuShFawBprQyr7qRFFe0jKMXpxHltuHFFFKizMfLjS1Eg3PDS9fMpjSKS3r0Spc+wjWlIIGh4NUW
CNvor2rqjo8odDcTMuc9xFmRsK9XdtI/rtEXZ6Q9C0g02BKJjZzjATn5+0nw9DVvIZgDZlARECNX
G5NX0M/vDCX2PEVxtejGbNumdurD1UaEzB6HnUYs4PotO3vcTFnZ+CxGWj6ZKn0lBw8Kp2lVvrcx
sU6mseo9snCYzZnyFm2JY8seIBUU263sd6PHgJLbZlxZAgura86OZxH04ZG+mw52HnUHsyvhu+6Z
enN5zhf2yNz8z/SgxmsMnnPITGvboNwYmS/SemB4uHvISiRGvDLDC3Hb3AfwrFZiMMjRH4yqR5W9
tLOAeqMDYSCb7S/3ZWEm5kIi5RTVhVXgNO7FSw6kiOnaG3DCkUFdO1GWWpid90akC7x7nelow+xL
Vq7wGRAduAUQMbjfvIDt2fkOTdmMgLNCDwKuMJsqS5HfsyO9newWJTaDGitn+1JnZhFirFhe6rin
B2nAeKBJrrxU7EXT+ZPN7i7PyAJ+jM3lQwq85jV4z8ahyLsHXRZPph7C0THIvh14+sBEhwRtqfQ2
67p26wlm3rGJu5uyE/XKdbm08M6n3adIgEiN7H4bGwerj36DBH+yVUXO2pTby31cOKL/R0wE2dOS
xDE/GFAFL+onB19nHs5M1CHSrvlmL2YxZIakN6L4hB5NlfqevTeTwqfOSmZtaYjOK+TTEE0Tl6oF
QPYgZF5uPJHr0Fa1DDlx186ZpSZmi62MR0grJ/ZwyNRbNKnAJcAQxWsGEf9ofF9cH9YslojMPgMM
CwIyRMQ5ZPJJXrwI053ecwbno01TuNVH2XvDCNXqwQLahaXE8CcUtCDLxGx+C3a0+UeahhUCWWa8
QPUIOr9iotEKCXWh/3MZjLpm9gDZdOsQozSJslf2gjLKbhjG8PIqXPr++Xz/NIWFyArZV8V4kBZ7
MUH38Kkorhk3ni9/f+GwmBtz4optCaVdeizULcTQdyMuBoTWoQujqsstLNxEbLYIUQ9uXC4ccSzM
6kircQsKQgQVeMAiJvA1RysNC49NK639I61+sWLmwPNJt1GkTNM49H161fc8LCp7Z9vvuKSCbDwV
LL/NXJzrHQ/kBGgT6u6D+QxrPKvuHtIe6szsJ6HmyvZeGt7z5f9p+oDYcKEFyoZDanTNNqFC7ysD
avzxuZguXet7Kinsn9zfp3Ymk4KLBz70IdViV2P/ma3hu4SsXPILZ+FcoCMTQD7C9I0d7O6ROH+g
tBao8aecDL8U/UpUv7TSZydJhohYZT1qjn2qhyIoZVxszc60eujjl2u2qF8GXYzOs7oTDFsmVZgQ
rzWhfy7y7sYmybdKQPj4rAduFlUCVDaJ8qsTbbyhjK+oobG8h1Gu3O1fDhKamJ2HmeijPiUKv19N
gZFUG8MwA63ev7FV2f/jgT+tItuqnIK2DjowmTDBgLY9kDreidex7RM2fIgagH7LalYSKAudmSdp
pEOqbhTA7EfKCvKuD7Py0anU7nJnvtx66MzsZi0sryuzPJNHBrydUzwoUC1RuR8A7brcwNLPnx1s
RPZqdM3zO1eqgIFXG+cQ388/Ln99YaXOcymTGoyhq73+KKDFuLE9J/sREY4Zufz5pdGZHUySCCl1
CmchTp/V+NeDO4TWzwmgG5e/vzQ4s4jaTjn0g1UL6yjFXseG3gvHuXM1+Z4zJHXM/x6sCmMD1S8P
AiAY/Zup6aeQUL3GoloandlOJp3tcsty4KuYEbj6tD9EZh36nID3Mb1dHqClJmY7uXVZV1oUzlF0
um3oq1VVuy79Y6f29vL3vzyykSWchccWbp4R6DvvMDHwjHqo5EzQlNEs3ZiVCJNcPV1uZ2GdzpMk
bTFwgfogRN5GB0ZBpQ25H22KlaffwjKa50lqwXQEf3nsMT5sZEODVP1h6dqzb2mMznPz6bxDlkqa
PG2sIwHihgI61l0X7XuRvErovFwenvNw/084gmk4d+xTExqoztQjOONKCyxIMI+bACjA5pbajVcD
VgPEO/EKWKA0VaM3Vj6thc5L8zLb4O4QZ/gmvNsgKrRjxnAXjfnKlC9Nymxvq9adUuU00cFryUmM
ReLHSdz4cOheOVmXfvtsc+O+7FRBoOMMN8VriD19pHL4zpMI8zHb2VWbFBaIkfLodkDRj0UD+Jpl
/5VTRL7zIkALs43dycYzBgG53ih6oXYXpJPaxHItSlpYstZsW2NLV1InGsLpZ7oJIGPCecxpEjgG
8EMZb1ZmYGGK54/fxOTA/LZoJjb1bvLSx7JU+2bsV8pAS704//3TrgDZ1KCpi11hT3eZB90Z4HWL
H5b3MwPE+fLGWzhfrdneJr2ytWXY0aHNjG3EG2CVabN1mubFi6Qdfq+R2e4uIZdmRBxzPQJx7AJZ
5TY7qP35QJOudGNpImbbOKPdYNUxcQ9d9DGCi1+bE0j5K7zDhX02TxLmRgO3oQ77jJu69klrvHZM
/7k8NF/XUBidJwajyEqzogeAwgEWXDVAhnoafAQNWeZ8rP7B3amdHuMMsI2iWvPcWerSbH+nk1ay
8ArraJrFxj1PCywI14KOrx+X6NNsb/NeSWAsuwGSXY3YNeDBXo2ONT5lSLOFSazrAIZFzRYZxOLk
Auy6VZlFtgZvuV95Sb7z8snY4vXEer+uYBHFGIQUi9jsYGVVxGvX2sIYzHMSpjuQyABG+1hXAwvA
MyhfotRwf1+e2KWvzzISY1TZkVKld+jx9IglYOwjXVnsC3t2noxIGxAeKOXDsTXlO0CuRwDDep9X
ZViw4vnyz1/YUPN0BE0TOFZrxCvl+FOPz+ws5Ws9Xv72l6kORue5B9R8pyimCEqt9qOuoYrTfli6
80HvBRj2ue9WurA0A+e/fzo9Zdm2tQ067kF47etYDUc1mCsnwtIMzK52Js8Q1sHyDg6pQQGhI4gD
aTaFds6AQO7VKuJm4QaYZxQgwi3g76KsY0Q7QMaz+8b9P87ObEdWnMvCT4RkbMBwC8SUEZHDycjh
5A06I5MHsAFjnr5X9FWr1NW/1HelUlVmRoDt7b3X+pa/6izbO+9OfvtPeph/+zz/2A5Ch6BF/C4c
lzMicm3bVLnIZJyH9fKnav+T+unfHsg/tgUk8cWNM/gwYRLtxSoP4Zb8hwfyLz/6n/hPbUyI/h/o
sd2wJrmOnEPAO6x4//cL+y+L4Z+QztoDjzpTnF91R5+YyJ5Y1Z6gRtj9/378/an8jxc1YDUyyxNk
L0+CPHm57CkDa9qzb//3j/+X2vq/tbL/48drQplRzIfnKm3PtiOQvo+Q/4/NrtcNLvuEqHLyFUIl
s/9ENGfRfwt6/5eK/p+kTrUtMRu2AfSXEGFbAg3T9zHZopOKaX9Yls7v+q4XZ6hP6u9T2yEuy3P5
HcnX2a5S4wJjnFlga4iG+Ka2djkxucE8GG/z+pXVtjv1ujdPc5yIoQhbEz7FoCVcNjf3RR1UwZlz
6a/Cm+zI1xhWXdJXN9Ys84Gupj1ITJjKpYYJETmN6S3J9N3GZwbYvUjwkAIzuotogz01FPA39mh7
ek50UxA3D+/hKquw6GrbX5FzaEq1ItAT1lr/PEBGDu5akk1IHIyi8KGJjHtYJt8cEXuKwFg50u0x
8unyWDGYq9OsDt/9nOrTItrw2xy6MYWdtBaw7Eiw5wCMgMpehPwZ4QPzEWzVDtMjE4IMXw0HKjnU
+VHnyg1Sj2/xCmhkUSWJWouApEG9ay3wh4j2bfOOyb6IquaO6XTohtlJgvDbwG2TYtrkMurfKsWX
twZf9aGvpvZba6Tu8zXqKHCVTL+EkYgL6XgJ1P7rGLZ/MDCtD4qY97Cj7aOIxZkag6FmYoF18oBZ
isAOj25LdYlJetFWzUnXiDBvgAnFtOuk5nZ4i6j2u2aYu4JFjBUCt6VSiH7b8zH4GfRBsMs2DUVQ
rG/gtdZ5Zti3LeM76EBpHgx62je9+wNa918j9PYKnkt/xK/cHmoCO/FM0v6QdvQarPOPuBJpMQ/L
K93Ss16jN5L1SAT3ycVQnJ4iCVW+dMPVtrCQM3HgqX1ZWw8btq8n7IYwdPRSfA2riQoMWquiJutc
IA6UH/rMPi48g5F5IPbIw7Ypw7VPL9Ni9VzwdqAfHkLGh8WrpUCucmE8WfaJiFVBcQeCvbPnt1D7
4KCxt6wdib8YH4a92sRUVj16veMd19hVBHyyCD7PKBMSQcRZchDCuKLhbFKlGxrMbOp1gilxDUSC
eKhgFDsSq2Wfet08uLUKDypN4NVtzLKLUDTvTArnCalhJK0aA6c9AFon4vrxWK+DfCBKmxPjDDLw
CInF3bgk7xjzLT5HokNwsBa6IqMZPVZVW+XGDFoBcTbab+lK01JKmZ1jJdIdM1Rc+7RdnlOVfS6j
ngowpg1Cug3Mvewt7IBHUa67hWO/C8L+QTfh27pCXYo43b8aYsEbG0O4OUlalQtL/nqtHgJbfaUq
gr+wSThihpCOVbfrQ8/qPe7ZfzTHZko3dQszDiVjJw6z9uoYMYK/EYa8bgRgYFDfI6OudmGlbypY
X2Do9v7cyAS27/Qawe8I88mPNWlfJ5I9940XpXH+ODSR3A9+hZmX+SMztnkM6vnqKwRqkOEHkSuM
4vY15Pyy0frTzcuh3eCsbgJoCpR6QPkG460ll6kKj+uqL1Erzij+TzOLT2ZQBAn1dQkrzUddr1ke
0qSo6k6AtxB8E3VwXT18vNX2LUQuMp+Sd0bTuxgEBtPwhTR+r3j31y0whbP1GLTsKeLBq2bRCrN3
dYUi/RnEu30V1s9z2Pal4w18f2FzlYhL7YU66lrvq7U+aokw1Q0JDgz7TY5SajryZDivQ/W7U0hv
Dfu3dkofe0QJ4P3ebQ7/i6bI2G1vCEqGzQmbFQzOgcUhg5dbVnu5jI+zoL9jDhGx5BR95mbvSZ/A
fQ58AOe2yjvkwMHo7Oty6rOSePdzIOsliNarVuaBtRamV48Mb09vNK2vqIZbdCj4M0JYS7nJD4A/
VK5685H44E3GwWc4DNc1xa7Ys33D469qUI9dHI55NKV/JPWv3RreBmT1ommP95ZP6W7Q5rnO+Ecd
+z3KlouOHdnZOvwepF1WMB+IYoSbsElhHcz8MQ3sWdW2RNT1txSaa4j5WtgEkyPofCeqgseJtM90
Gz6A4ha5Iu5XkiHZcklGmDqRrEr8h5aQUwzD+iycfYb8/KVfkcaCM2Mc02cHe3tDh+PSicumYuAb
6kuCHPO6wafw91SdtE7eZDReY5G+AZRzTcFYgd0fdCEEHMIPF31k0NGA25D+5owByUYfkfscIQc+
fiXj/Hddk1uNnaOFHhSR6RU8lcMFXJsqTyL3pKP0m6D0zJV6dQrBwJ2ND5gCnttwfuqZfGuCEIyL
dL9leIfT6tOq6bLJ/gn1cZ03RH1WG0Fc9/acOIxlN3UacQLfE+d3YzTsCf6yRgNy4SfzVNHluNbw
OrH2msX+A60VWmRtehiyiuIEbX/Ny/gEsOwjBEEISEFyceE0Wuihj/ljzPj0AKT3uI8apDpato37
pIZBezbi1S4jgL1oMkEz9RhCWITdazjTFr8sEh9LBifg2GagO/T2Jcby8YCn7NTPYUnYS9qGePt7
WKJdndK9VXEGcyx/lHdgF9oDwBSI7j3cFmAB+skf4eeQh25C108mvsMpAHMxcsSR5hYlcx5U/jps
7WvsI58zRf4kEm8eqUH+nWUr8pjTJ8Km18HWxxDzH6R4qpu5O9kRR/QQU7zQGQSPcVc4OX0syfBQ
RQi924YY+JLBwBzE44OZjEK2G77oQHSHpttegmXdkOw1vW9EPWROPOEacwsY+/C+u83enT2H6x35
nZNCggST32OF3Hbr5KeX4/PGg0uMFPlDi6m03jj4SwCjlF3W4nIYdtcYjoMOeZ05S+bDGqGG3XqR
98QfnUWKdpz+4WNcYl+ne0bv8hCgQJaYNOcWvzkcttMI0EELr3U/Je5AO0KKDB3NRmEHAnv5FFUQ
XCN5CWxh9i1SfGeC4A+KPfTT/fg29O0nMgBuNaPB00xijtcLGAeEkz5HYFDUbLwgj+oyjTBDL2mH
FO3Rbpipt+4BdRcO9g7eVv8Mgf2DFPLk1vbNtimwEHX4mOBlqNcQJk7ERQzD+KU388b9coBDE8bk
4PvghhI1C+pApupdCj3JQwhkChvtoRncGV3mo6iTK6s5LKmZeXDUnSmSivp5eVmIRMlBGrFDo6w9
90vL87lh+8quZ03Em+nGh04BDdQ0AFsKF7jfJrXq+2Dq/TwjlwhOUlvSLHjsu+yg4mRfwV9Zje5j
1bCLO7ASQcHB4jQqg5Mz4Udez+2tQYLNKR2AocgyV+3DQbGdj1PsGFkXP64EFsD4blCHYYkios7y
PEizBAVIekeUvwZrjJwilSCxxnP6XNfWPIdDtxUVjbaz7PDOL1B+l60layGaGkQMB2mQ2+ivkKTz
cRWDygUbyQ66x6bYZvdekZHn6WC/U+By20xS8HyMKAEraZFOFkwF1VjrAh7oEjQlVDABXq+o23CE
DuKRRNWRsBX+IJ0AG2LhFGKtQSrYkJ1qrb9vzEGvAb55Vad/yEJXfGVe7lIVbPk00RSJ4Q6bP4nO
Ax+h7uDri2mw1SFu8CNm/Tu4hEAlYDFlNQgsM2ueJ0LdXsoE6Bi28MtANrxZQ/I9yORN+UUUuB1k
oGwnzyxsGQCwIfvEdWeYUSj2h3BBOxdI7odYqLdGI+dRRGjGQRb/fR7sDlb+UycsLMZ6F/LtYZuR
6R6mxyTdLpnMdqTHs+6qJkett9sGUaJnm/MZXTWHtQbQVS7R0VXQbrCaFYCj5iqRf124qd2kZygU
hkPi/XvstkNG3Uec1NNdlfTWLcklm9l+1sljkIXXGQHy2PoPWRNeedq+cVnFJeq9c8rMBGUePo0X
+kDhnirdjE0ulTFkRmCLgzxEPqaqsXl8L2D6SRyh6WhyJgBqtybeIRf7yW1wlUAJBSNRLZCIDWJB
W/GfGRM/qBuxszq/m90QftfIAYCnt4Xh3HXJfoX3vAyTJTnB/R39WW0T5FsT1Seo26ajr0J94Had
Tj6oeWksDGQZZTh747FXz6Ty05+VROD+eDyjfSpJso9SUr+1iY3X0gUzbobDbI5QgI0XBFuY89Ij
ugcSvgk3sGw7zARgMZTwFF1afOgBe2Dh0ggkC+e7A+rm+BWzXf1IWTYfbEzFkcvAHwNSY5NdOl2O
vpZHSHP9IXRZMhZzq5MySzNz22agSmScpq/96uVrPfVrMUHQUIpgDsrUCl2miHF7i7eoea0iZ3dJ
pfRnNW78nDgRb0UjHP1C6ltVNBPcC1s88T0JwgX8mgXZct1UmRsnYMmwjpIr5yEpB2UGrC9EKwzx
vFxbuk7lMo3uymYItlDpsduI8v4Rlc6wRyDzBtxwmjzh1EGvaIED9Rou7faQzhsUjXQGZwoo+ALX
acDHGeZfqGeRK4kkvXwTNMUcJqL3VnoW7ybUgael59nrjO8rWuv1YVZ4rgBMmlcfzRKe7EWDf4Zb
63QZMZZ4aoWGo1d1+jKlEyyNVTqF+xAv0TPKCsAq5jAF04g2zQlaDTBTpo2dmrAFZKoVtL1BAiQh
rYaaC3czXPAGy6+eNPAX1stM7E7FNW5WS8V20GPJh26Jq3KN+v4gkeJc9HRwD8IloqxXYBRMlaED
Ybk4JAFN9il0iscNd6R95LwFda41uz4bl1sGslesZ5enrg1erZQQdq8me1449xdU1Fs56iQBXadj
ZZyu0TcPA9wbuvIiD3g/HbBvVznzwEfU6VA/cpq4HahcW86XdMhTKtNvi6Hza60nivqpIfjKF3VG
/nH7U8wgW3sxDIdQql6X8P0DHIJVlzxnhGFU0tUORQkHDi7nDZg88x34MwMNCfcavoY1XtAWbHQD
MoSaXFBIAWgfBCPhqxNT/InSDTC5IZtRFjSD/oyZBToI+4TdPMXyrZ6yuHpaef1zjIL3tq77HWwO
Xw0AKAByIDmZgOMoOvnGHD/QBYSGdi3wVI5OJbRYIaHFoSnVU2ABUYjW8N7BiFyJbNyxgHoRrCFY
x/Ba5cHErzyYxkOi5vCkB3Ml9/yXkcflZEx6rgMRo1RhDmSeFl8T6HGF1Il+VAEgXbTetpJa5DVl
COvKBzMXsGbcdJv92KQxoHHE9Q66nwl9EWPy3mFKjZ4KWDaq+8wWWDp9DbB76n+YHisTmCxvnYZ2
Di0XMHmfMwUiXGTtL0xFmlwb8AsWv4GbIMRjQ9avluI2h6thUVmJdTJPbdEtQNuNCpnnPg2+y8Uj
ZXrRUNdygF5IPZVtZV7Suj4SiQjPNoR5BBTsJ9DFyqm9kxbinRX8hvLuXIHvUaN6AIOtflPgzOZq
Zfdmb/VlWbtXANrFQuz84j7MHNzI3H/3dsNNaYjReIPjczlaRT6TWpd2TOCEIeXWrABWRdVTkmxT
zhmKm23aLqDwfTLhf/TcH8etPa9j/5Jw9yI8butDcC/Gx+ojgn0UZq4UTBuz5SmZl9uMNPMng3tJ
XQhlYOTenNqxdIzQ+FHXoE6vmbbpXiSdesTk5jduIcHPqbKuVJ3oL8JEW5Exr/YOoI4XnH/jA+TJ
CziMCX8ahJ6PrW6wtPFZ80DRrIjbanlJRJuU2PZ/LeF6mAN3aiKUJ4s/bmsDdTaoYoH84xR5SQjo
HiQBX2XeUGsn3RUGz7Ec2uw22OaDLOIRvYgHv5njysY19wvCbmMS/nFEHKK13fuhfwYyBq6VjvpC
tPVjGDWyRPkG9hVexSUcT1DnyJJFEs3GBb1aYSYw+vq4yqsZLVqmdHgIa4sHEk4Xi0pktyic0FuH
i3MI++9+ND0p2jF1JfpBtEhalDB0C8Jtn7FBv/lKRlck3vBdo8Z3y32Wrym/Gp5+1S3WO6vMmC+B
0i/OxbyI+hZTgBmMIDsgizDO3BeoW21+5/+h97STpDuBeHSzCRB/CN2SSfaTrOgcahOiGTUM74Ec
f0VLU10nd0dRxdExXqRFElO61zp6CVTwmoXRnLtIPoEwidw6hRcscRh1xyMew3ykBjtEI2wLMgza
7j76nAV8bK52QzEvnv3uUgxDaJSA4zC3PMmHEegSWfXY2+ORcah6IvBAliXSlwBXuQdknU0FVp96
RxoKxn+1rM7In0OjUqzThwLwpKxQ2KD/MgVXPcv+EcefOvIqBAZuvuOuQrIEM3attANRIglsmLuZ
RMAN9ihkuhQUr6kbsCxmCtKKodF76BzIbxJXcLSq0kYDUbrFtzlqqzTfLK0eEWC7RUVWR/5XJ8X8
XWrJ/yLqpPtBslmZgmd9cwaMZLhVYIgek2WoSsVE8mRHMR4A0YlucTvpK7pd4rpA3l1ynlRHtox4
XxczEXA7cWXl+TSS7bb5YR5LyEbbXYhEHpiEmmSs9yvpgxJFe/S20hhNzDb2f41zoowYXz/7eRSv
DI5RcOlwXX0C46UJwRIK+osO5vEN9QZ6DgOt8H40RP4gTIfIGKOy/wX59AA6oWlPbDUjuiFsfErg
YzoS64I/Ctf9wsQyo7nmpD5RF5hDaNL1q4EHFqA6yXYwnrBX0QUA7RmWIjOLqmgpl6qO0FWPY07u
IIa5K9s4iP2jDapuV0FgZfJVdAZi3PE4owh7R9tlbKGQGuXBx213UzS1QCuluN8BW7bIUhuRgAyG
ARU+IymT0ASXqLEU8lrEmhpAAq3AnwTA7DvHKGEfKpM8NsGA8O9pa+C6kUO0wj3b+8MS0OqP7fn4
Q5qhQYsbdVAJfCtWlaD+gMq0RkvTAGK5qqE7S23QtrIS15EWhAmcKtHY1nsmZrGjBtyZXBK2Pcwt
0o56HcZHB8tswe0YXtPZ9JcBR9RPvW6Yujc6erJrt+7GWKmrR57vMQjsgkc7pQcjphnBSHOI2Ffj
yx5H3Q4D8OUZ7OSkiFodngkHOKhvkvRArc2ukQv8Dwe8BtCInQICMPWB2Qey1S9jmtFd5PiSFHOV
9i8uMzhhfa/GM6Cl9HkcZVUiNQncylFRnSdVAjPazM1vDECGk59N8IpCbzs0CgWnk2p7Q42fQmDR
Bt/82KCKz0DMLOdJpuXYBPUBRB/yMG3gjI4iXm94ebNPa0nzDWKroS8s/oJ9T9caCcYkDZFt30F6
in5y8FnHhn8uG1vLNhqAk4UjVmEfpW7eBRgUPw9Vt/6mo2vxBTbDN5eyDJe/lRdIs0d119oN/slu
fRShUXUxIw/qkw9Afmyt9w9hPY4frVXm1zCQFsDHZTvwSroDGYKkVOgo7J1OtpPAPfYn4V7daas6
PVWhaY6xq5dL04TRsVU4GEhLUDTi4nxo2LpeVl4BcIp4T/oWktn9mPykflQoYPBPJq6LLrHL64xf
dlh6z/dqMmjnCiS6f0SNaQ42DdEdICo7AiC9fQh4Ch9gMN9u/UrGEPQwO0F3AWf1Ch8+SrJvmmG+
VUKJ0sJDhiAUtHm6sHsTfhiW0jFg9pylTKCuYUvummyQR0EHAmJQFtBP6K5dundxFJyNidYdQL5W
lJWz9W8XdO13Uq3maQz76ebHSYu8cdNPKutxn4JptYttL/Z2AhyFJKCGTUt4rxAz/iW8w4wQSU++
3YHVzuKnNGmX6ZWiYQlClAlaKEsmhT7uKpfXbGwHdJHuLRDRoz+3ZgKGzdUERYLe5q7rgPBch2Bu
Sp2p8FTRcMIbis+NphT43edI3CtBDKJyzKACpDOEazGThT9YUNRlwZwa8eaJDNemjj1VAzaIIoA8
u94Rt244HwSfWQ4i+foTu56/prhG7pds/pmGoL1Kw8wOXxicjM0Y+DLuOUCCumYtK/Fv8iZI+2fw
H+Vnx1z0SMQUnNMGRDOsK/oU3Gls3WSBGpegWOXLFsPyA68vZo5BUH+zfQ2dzGToDsvptuLsPcYV
/Q1G8nlL5ec4juhZL+jvZcOoCyPCAyxiz6vFCGhhxxhoy5ptaFwjO8q27vuyBodeoqSq5BEbsS23
lN22VQPklvSPAcTL134A+q1H16RAA+MlGDNZgsj2ibnazrYBbKfQ8WzRDMChm1WRCf0VrfZPFN0Z
KBXMiaLPttKDLDZDvo0GEN+nagB/tla400dThw4qqDgeigRc7MFLldAulYqoGq0EccRPtzmlzYWY
8UwFrXEl2MyuS9xztcIPW0MbBrQiBcKxzYBR0NuvBWJr4EWXovfu1Q/YneogeOmSscOTo1+p5ecQ
/Vtc6wK04lbyWyQL7gINelpyy75q3Plw1QAIE5kydYHbHY4MHVSFr8OPQQqfAwfUAwLXoAwe3xfA
zLYmYEWNOVCJ1fgT8zdA+DIMN2R6XCgcjmOKs6AeAPfbttlCGAeApSSuyYk2v1YcoSBkVkFusK2g
7QXq9mRmmsd9tRx9ML9lXDcHEkEalfjoJOv+W6qma1TTKxvrn2bq1d1zlexxy0fo6nyOogVg5mSz
Zi9qEh7xgOvnDWv5mdVdDBz47I+JgQk28CiVRqZebN1klxlVzo42QX/gDXqyURg9g8Fd2lAQIFRX
U1JJL5FEX6uKasjVWvyEKMl+ASHLixV3ynIjdD9nm8mjjTw097kvztOd9ZkuMIBOMK20tpQBZrGx
VL9xM8dlftkIhmbOY9CBRrhHEwwQzqW0BDROwZPfYKc/VVM6nxOQlG51ZatdSkaV99H0zscVIxGo
CTrR/vJZkOy7EGNvbREK1JFZYoiux5PwQQfaM+apSur0adrEfALb/2EbOVKUQV//g/+1B/44gjoP
t/EcH2je2RXf4XiHeoe9uVulNnBn25Dvkf8AwDRoeAWbXLfDkf6AyOTk6DfyOqfw4MO2nV1tytCJ
jfunek7elO+mI9ErEBxq/ajGADvt0Mwlhh9x2dJ4wJGPDmxLwd6mI3ElzCZT0WLv3YXrcKN9S9AX
AEstbYF4blpqS9VotbN0VKVgIsUd2Vw5XbJ9j1ssMIA2esGRVUatzIpeJ8FJ02bZYXKJKceQrjnm
xpdu0xhRE7yVdKZVkerK3rnp4jwxDRZnCCVCF238mDTdF8zwkHdGyWEAkfVtHHhzTCQopgsDPWkw
jhYdUWBqZiu4Hs1wAIzVFatW38faA6vJAATeMjAJQu/W3WxmNIaGGBeGVvwi7QjyfGhf0qZlO6wk
9ZptGAUm1vzEIwpyy9MQvRryfY2gDl8mzgrN9K+kCqNy7ACbtVZ8o/385icdwc4UjYVvuC6TYcX0
vplpIaoZ3fMVGpg67osZncldFDN8HxvHKBfVyBtuQv05Cir9C1fTS7ypz81F9zsnm3H/z9LnocM8
eup3A0uDY4XcmF2XDWj3WEz4MU3f4HnBNIDCib9bwSxNQZC5bECWnWpaI3eUg0kJQnhXYDfsHkgV
4ZJPBGJPkFNT2HT9QPWtwShHioDmscOZbJ9CXUmchvpp7LYGjSWsq2prMK0Ph/hAo+lakbAtGdEh
lhNKXDmEHEuX/ED9o68+6OfnFteJAomj7i4AfZcBFniUAHhRpe73wDfzqBXA/YKg8aXn7LKYZsN/
yf8uax09LTUKI0Y7hjoBCT3CYz41GkYw48GjHuyA68G0TGU8aVOsBE2PGDdL7Dv3HSKpcT3TZDl4
yFx2wBr9lFULKvHAv2jG75hD2M4EWqGt7GXZBfNfTge8KQleLDWDmE8tGLjLtcFCw+kxTjuBDQXD
KqrelcZYWUYhkvym+q1ZoutMvS42W6MZHUV/XALkTYQ/z63gbU/zPhXyrFQGJGSFQx/tkzd5Ry/4
rQ/yPo5/4av4mQisaMS5YYLWyl+D2g5V3Rdh1P/pFGJczBi8Dxs4rk4umOKt9HcW+l07DUBzL2tz
6KPhEQA8/E4y74M5fiF1dRZOykIgK2WfrCstE9QDZ60lxiwhFnkU+r+eTX+bFQT+DWVUpNIJ2oCB
9Ws+Tm34ByP3CXdzknVNTrWht7SuapUHDlhe/AT6pGOb7L1C6MYiK1zgNxThQbaBupzUiFcKmw5H
K7PQOGH/MDAII62wa0sO0+IFNaU+t/Nc7xNMqW+NltulrTU/WhM1B04IoNVZhPSIvrE/OKXLhWwQ
ybWxmF59L+eHUaMQQwlVQVrcj44/mHZOh8IilflrZXP0J5jNBKC2hkIgCB0OdD/arogTdL7sgPcd
ByFI6MRNv1XWS1csPKq/sDbM3jshq9cOPXx0trpWHJFOv31NqsKAYYntfMpCOopSdmY+ZAP1OYan
0x66mV9dE/Ozo4DiDTOhVy4kuSTS0t9pN6oX9LksWO9IZcbKlj8x0wXd1usVMbLpuEsmHx5D9HVO
tKvg4EZhWKI7lu2nSFd4wpaBVpZVHMz4cT1iKtkX26LrQ6Snac/9tB1cN7Dfq1m2h9Z0zdMWgAuN
xgTMfVPLvm84C361qW/+zoZhujK5Ybe6gAIXkAK6GijQFhrs7YRLdO4UFC05kiUWqL7mFRVeaOtC
Wt4MZZpsAcZx1XhUxjGMOaAC6IHjbUcoIDj+EazTdi/urTV8pmDP4Xq/zqDd+LxbNSD2ekjrRxNk
4Crz1u5Da+n3UQ0AOdcWuMLMjO6AG9f2DVNi0eX3zRI9tTEGnD8wZkaW+YaO1LqAcTdaLXcR8ZDG
STMzn5MQ2GQ7tggJr4WvHzDFCr64ViOcP3Hgr1CzhIWcsuY1Q3pp3tvoL1Th01+8pT5H93gtBeJV
MOGMCCgdFH1c4TSI0HDlRR3Q+7VZyJ6lcv5MZNUUglm3n9Bku2V3syzvGDR7TdtdsyXtX1cU2tc0
68ExXxEO3hnbFjLm6iBcGlygxuwOECBkBWl0yXBgsiGy4BzF3pceKq8n9J4CDLvjJDouTtP3ZEww
g7QG46UrBAXZvWO+Qj0do5Uh722c0edYYS06nLY6LRnCRhK7iV3crcuhZiiUQjQpSoccT7gA+oaf
6splp0haMGxhEt/5bsZGIcj4TvkyvEy0oScdZfN7tLr1uedoofMlhJS6Mmhl9milAas1RIe4kRql
/tLskmEc0XADPwkTu2Q5ERzsRYUYmt+z7+15YSS89GFobzJ1TbniHd11XtOjXpUp7byEebZNR7vo
oXRJJ4sYOlKkZ6p1B2mRf0WVCCEikL7T0XQtOsm+5sV/cXYey20r3RZ+oYsqdCNPmZOoLFmeoJyE
nNFIT38/euTDXxSrNHJ5Qgpgh73XXsEGDjiWCRfMrHKM8N3PsnAzQW4aZoEDTdEydJ4qyuSdXQ8S
3CEIViSbagd39DG5CbQ2frItW+26MKrXKAOa7dC1/TwKoBhFRtUf7amw18boy3WkWutRZkjzuzGp
l7bV5suajNfvcR0IrgUvO1pjKJc0KHjoAATPXKOLuXkwrM8hCWHarPkL4TEt790q3XjRVKxMeBQ/
Ik7KGznSZbPVg30OkLEy+c47iF0Nx7DbY07MNacKSayIaD17gai/Q7WLIbCqQyI8ZFBhoN4TygeK
uwhdE1FsrQE3BVZXL5LA7Cys3nrK58nUOdboM364VZwdQg8YpxzDjBQVmkeYfCP+RAHsYaY/tVoO
XugipBjKeZ7FNAiJF20ndt0hx736wSBSgUKmwFIuRmzCcCHF4y8aF144mLe0Nw1z/zpbmcTFv3lw
KvY4PGPxXk5A6n0bMdi2TJoQJkST6sKfIESctOFYh/c0z8lxyLLYW9hOgOd/gslJnFr9dohxH+PF
81r7nvCVWoPJkyRq7XBe7T2zMHcqHMq15dQFeURMG0U99gdhwoicOW0Y3UYOnbruWe1WJt7wPDaB
US7sMctubEhhf+wBbiazw2gunP5WJF4HHRBkGNLqkDDTM1cQESm3DbUaaHxnMhXzZICDMhoL10R6
gMn6vUYh0kf5PPZLznEBuH0qc4e6XHl6cmzcoF3nrbau/Pg+9ro1y4QABCoN+j5YoowBZVMTNlEv
1TDsHKh+U5AsjKTbBQnD6rRd1srdGT3Y2igZBU87f0wOVYipPG4EJ2Z0RrVaboPOmFuVmy2G2Dh6
LSe1o2tqQTBBOHOy5B49G9VgZN/xC91WmbqVvmTr9TQ6gZHNhGYckzK9C7ETFVr3mITlvT8x4ijb
u8qgU7Hq8uhp5Ng4UWRuLcxrFypT7iqKvWM2ynrvcIgt+7pV25RZ8dzXwhdwzjUxfzdJZfX42VsH
wwhvpJmJWaH7r13frnSDxI+hB8RicLiUsXUDfzfY+mba7SdGgR6kN+a2xsam7oXnOS/N4tm1IOL0
hiZ2qJODlZ50guPES+gfE/e5HArnwW6Fsy2KKb4fhsx4bi1fJ4WzG6vfJVDVvoI2FK0MhUsXvWE5
DIAmkH95P4l75+BlsYSoiFcgsBFeN4Gat3CW57XtOqsyYa4XaLQrqoFSObB5FoOR02JbLZFyEPSc
NcbS6aotA3OXma2xldJx5lnma6QVkDYTWEwl9TThbsxgsoSCgWRanWRnru0Om863yYXplUkczVAe
6hiWq0EzcxirrOfOTQwg2TjBC2j8XlohuNWJPQdf3X72DVU+upYcjtUED6EuUE5FlO87ohbGXZOF
sCgBvpdCUHh3mWW+MaFW28B11FpqTvqTqXqzP5mJYU8Wo7NCXmNsBQw38ENzXDXAZ7em2/Aw9ITo
UV3z2YxLd1nRXxOTK0a1nqLUpj4yJyavdhrOx0h2a/A9Sk57kNNGVF0BrZIeacZ0oe7uU9QLv72x
EvdxJGomynZ2iJSEfGJ3yY80GpyHrJBq73lZio7NaYuFLILMIL+rdSj5XC11ZlndmAu7DtiL2Lpp
N5UeFLtAeeZyzAUJMGlw4zJpAL6xxp0dMo6ORPYufWyVfVIOfihArJU/ZS9SMNpmRHrnuQlmBg2D
D9frJuLCLc6K3C7rVQ3hmcNfTVDbu2KnRYySsLofhwdQr2Q9RhMmAhUJWj4X+rKH+L/ofQ7bNGcg
13iDe8tldxKTSrO4ySO6gkYmSGUrD1wDi995FGbAjXRbchEWrXYkC6P+43JnwwFS/tos03JrEI1r
zxQUG4JN/OhYp26+gmxczHq39b+3ISbBk2+vwfG9CNln3D/D04x/SzkRGxO1SAQm5r+JoQKixZ33
Omwe+Ntigh/y75FXZGC+qXcYWSm3ldHYvAYDmstC4/3/ipQzvgA83UWm0+8yT9EeNKrYTLVW7dwp
ybY6MQ7zKXQDSj9TLVHmpssh6UlG8sNgE0/duEz7vAV89gi7chVRFydH934iO4xDqgWRC8InDpgK
XsBYbUWBv5LX8sfSPlfLqM/LF5U3+rIX47DzA7vYaiPJWJ1nrTL6hXVhynQO0/IJsB6yvUtp6+l6
RszCifYxWf49JPDutkqG/H2UsLmSuLXnfTX1i9qx3HWeE3PnhohNcsrSud1kUHXCwILcX/ZrIyLV
ZdIJPGZmbz9qKkKY7SFDLiyG/Q39h1K4q1PiyBlWuITrJcQftU1Tza1OWQCdpgHuMFXM24fIvB0C
gocKh+yeHi3Jqbn1fpG+4AB/J38oZykqamnV28Eeu4PZlJASwGEeGQhCFy3rfAE3KdtoprJnWtcj
Gbey8M5JJzJGhhrfegC0lzp01YNTm/pGF258U/4CJ7ZXsmRXuDUoiB1K41AzYXywVDAQFlfurZrJ
bd4Q+cFRly41I2SkQZLYAsNB/tQKE5a+gL2ViOxGmDgKt3EPMaDsxUNwqtStGL6VnrHVrVE8Qw5c
4Vv+oE3NWxSO93bu3OOPiPB5ALtI010Cc1pM5XOlweUGNzo2jq3vnckoiOfRdbxOTYZHp2Es7YdY
2o23MxpxZ6leAG35733lrTJeE0nLLChHP0GcrUFsYP+QauGTlcaMjRj4dQlZaaGg6FeNYd0E6EWX
rQkZ0M6i7sYYKHUMc9rkrgbNsbQ2lILZgqlvuDHs9jHoBuRtOqe5n5HdlTjDk1Maf4Isf+xQvAeE
Kuk2M5OJWd/pyGOQP7X3trDshUqHcCOgyS8YReYnBREDz2iwiUIiezpM5T2RjiuR2UsrxbRJljIm
xTV901uul0gDBXGY8M3GiPFBEDO3kpJ9ox415pUzP27DlTJkuiQ/lSlB7joLgC1jJozgR6VaBbZR
hrM+zv0l/Fwm4WzbShE01xvuQH4jmcWwb/pZ37WAu1YHWAqD7JvCE3A5RBJbC398Q0E77mEHZ/Ou
Po3calLx8oTxbNJY/qqzvACo0YEplSNvEXZQnnYy9HxusZs+1PqN00BQqNBhbWgRio2TG3fc1ZCR
4RjwMt0bHyo7XNNAO6jQj1ZZ4EJiZ0Q5i6LkVbZtBTJhvGhNtDEBmndkTr7GEawX/Mt+N7L9YekI
9yhzkR1A8MGKrbW3Tplzkcusu4+d7MknfyZoInNWFB0kUklmnwyOkza2aMdkeGyHOl8mQ2Ux1udn
sELEk3Z/uktOJVnQDPnMjqFM1lRBuzJstRmchHc/NVl58BUXsDwnaofYn7UN/No+iY5+HILIt/C3
9M6o5gzNieCCKAYvInJnYqjvczN4xHfoSDrQ91ARZ5eQTNLF/kGWfk19ANiNp9UdGaxQgFE8HNwW
4zXqexyetXlhJ9+mpHrjTKoAmWpzVfhDc4hsN6We7x9UCv9TJv6wkQa5i/Tgwy0r8i1W8TIc7acm
nOCQ2E9GbR29iXODDQofNBn39Zhv28Dewtt4lLlzgEzCn9MAw6qEWa4cmniRDPEb5LQN/EZjIXsr
XxRhd4ybivkAJcPK83RA1KjfTsZE6E49QHZLahoesFWpkUrZ8isyXylovt16WRvDr2rwmaboQ/id
fdqscYd5hwm+6nv3ZQwhNXl6eKuZVr+C8BLPJG3dLDPMZxbCs2uzzFJ9eBTMrHwnZILc2A9aMT3B
OfaXjDQWthIwk4WrFvzWi96zXmo9v/FbiNBlwZ/oizRcoQtjzTv5n9N8b14lwcSDBtyL/q1JYtGs
79t47snwsQ/0XSDsdSjUwpbas2yh7tvFyoaMYAKKkfyU/ShJf+wnc0nfzMGWoNFpC+c5PPl6pC4X
tg9RB+o+/6vc2wylGsSagboiLe9s4dz56BJGXBd1pb/wWvp5LKxvJJeuQ6/ZoMxatKG5hQF5io8c
v5FBBtu0K4kbnAKXIt6/qZVHRzMV64Lh3o7RMmVHAxH4lCm7hyr7zJASfHa4b+ro+2Qn47xDpMPG
T991BfOg0w2wyYo02SK5ZQCNBNQAjQwqkq6Ir92xzX/XolsPYjhd6JCUueSQANnBIrcgOqaQUZex
tBmCVzTVZRlwqUoxd6E6z2LybRfpaNRzSAUutLkB1Ftl2k0ckxSbJPxYpnsLKb8FNLNf6w6Cm0Ml
eaNrJOb5vcVMJlTN0jEbbRtiBjeD46zDFlEtwe9EAFaZ6/2EIyM2EW7Di7KCpe+M2a7receN55CJ
5MlXrYoBhX1V7Aj1BnkE2t1mJXiMGI1p1UQ647yy+mOLrDdnmZf6t9oUsd8DMI3GSGFGU7a1bHll
YWFbA6+JeGhv0Fc89KSpg5wyB4T49RJnsvheM+TaMgnPd7Uvvkc1CsZ28uXCpTeZyawaCFyjNFZE
jrmg4YANQ6VXKxD115iY1YaCry2nm1NAk4e7Lx6/470x4NzjmQtTY4HpBLeRvSifRk2sXAhO67Fv
sOyzY/2QT6O1mwQVad4BJEmbiQnooUGm46iWAsavLJs1NKzHyim2VTbepzlzw8anrjMGdGyRpo6Z
MHYajdISUuEfUproEIPgSdXmT6kBBSaYzc+UM4wrmXCa6Fr7ForYX0hm5POwrnADKiOCqFxEnqGF
8zcTH0LfwF0b3zPWQs+Zsg9PQPLJfHQ4KxgNUcYNjKpLmG8rYIeFConKzZI0WdQ2IyeEFQHU3aDc
ebmxZdY0oq8IBqIIpL1uGUqtyFRYRb64bazop5hcRp4O4YxKrzVwE0h2XhmK97DsT7A30tfA64N5
GQf1MhjQy6IRB1ZToMoYZWZzUxfwPrGvuu/JfpKqWSe5uhvTwb7rUfbMMjJdSUCoCZKBkL/2EBo8
FaYydroe28sCZTWpxNoB55HtSEWj2b1cjAPSNbuCBe9U/pqa+4idq7lM7OmmMIZ7Hdx3ZyfNNzft
tgQMb8PROxGoth7UZMxvl8RD7svCDMhlMwoOMRJXC9d+4qx8SD3zIdQLMoUHNG6lYfwhovzbWOLZ
D7x+OwjjJQMsWTGOec+DiSI2Y19Dvo+K4pEO6y5xxcH1gPwLjsRZMapVUCdUOYDlMxm3HT9O/YY2
jt+ghDzlJmKuC5rJSZ/u4qQAOSmjAy3FTVvr46Ix5RbKzrvT9+AxxR+mqpDyO66zKqofQ68tZ1lB
nSz6aAPhr501mbXXVfcbaP0kDApMgJfgwdGY3Dvl8Bx0PGpcrDELIaqbFZvYAAzazWS7b07DSFrg
MizTRpsFCk5qoOmHWB/uc7wYSEIuDqMadlrS5UykAeKF4+2ikPIo1xjI9H4Mqt2S1Kk7v0Wk3vLT
Lyh9plNIk+Vo3kcpZLNethvBJpnXk/YoC/22dcQThJSnwRuZxosR9mm7OxEkZ6Ko9tMkD+NErGkQ
7YwyOeRDLpA/OQQBJgtE7jfCPrH8050Ijd3I4VsHDjwB1e/1iuDUKc/gpoElmSX2LjiOPcbt9BuB
5FNjYgrv5MNR+favxvaecXKjzveKY4Cz/9zx9Zs4DUBUnJN+5lg7MlmMp3src5xgnhhM0GXOMMpV
1i6ZNOiULUF9HOpxZD1UUCVWOOb0Gy12xCw37ObFTpyS1KQYmRe8KohvAWS3kRTkwrKy5ZBCeDYb
WOotfMAX5hzNgcxDcWv7ev6u1YXC+ohyGrny6auHUqSHFF/dO8nt/0vLpupB9BRb1pBpv3FE7lZB
2TPjy1hgZpHbS60jbxW5HEhxk4Q3ykDXrGs5UmobRfu2qyy1beBxr5zIsMi9HhwSgbs42tkGeQ2k
4TZ5iO531hyH4iQ1pl4BhY4eJkZuJ352sOqq0iDm2RiOje4ws41NNFsTBs3I45PR4ivGdzFG1DKm
yPZFXIrd/5W527l2aKl9wCzrT51DhJpBQOC4jf8gCDrGvvejtR3nitHEBbsPeeYrkjhJlTpuJkjk
9eyZ7oW/e53IVDI6N4yx3Rmt4fPnphCXDDPkfz0noinmYdTEN6E7DHL1Le4RRn/+2RfcROSZm0jd
COH13Gj7qKTKgwocpVzsDHpYMePaohVdff5Fl3w5zgxFYkO4btDLbq/8x3w8VP5tH18xQBOnV/6B
f4U4cxA7OfwLd3BPLkzNXiO4tJtiONkGWd5puYijagdOO4NRsTbI+RQhBXZ4Bz/t55ce7a+10j+m
HVhcTHWZntK7sufaeax1IJPfX/voM1exwdDIreXAIU2wntUEzXv1LwQdX/vx/1pU//OH+4PmOkaC
9WqQyl3K9q5iJHzdfSUePv/zL6wucVoM/3xBiVw164Mo2Dvij2H/dipnjitL3j19/vEXtqA4bZh/
Pl6JxNbboUr3E3FgqVJinupq48hgZdnkCGGWYs2/9k1nmx27MrxwojDYj/m7A9DWgmz4DRyilOa4
+Zoz5F9n+n8ex+7rQhgnf9QKnVab3oB0z7xCu/JjXzhFxNlOr0aFXqtvPfhNwwrPiqVp9ld+hwsm
UeJsb0OxtIoktPClTdTRiLPfDg08tDeIR5OtuJ+h6kOhlFee5MKq0s+2O0wzF+Y62ci2eBPVrYmu
I29epr658mNfeFP6mR0YgKWAfVbjoWlO001o12Dk8L9/fL6ULn362ZYOWkiKVKnuLvO9pW129148
bL/20acX9s8CGjrIT148eXgQungzlEstd64FCF04v/WzrVxUJkNkTD12LkE4c7MTBEv4ZMCqL1pw
6qf39c8fX1f55GI/p/aGItodhSdMSyvLZmXs3n3+ei6YK+nnm9hDe4ZQO9v74xhSSvrhI2rZ8JcN
cLfWATEevNiu74qpdG+mAsT8i+tV/vfJIO803WTjz+aOoKS61I4FrnBwTquObNury/bvdvvgGtTP
dngT1G0DucDfDVKjhErWhp8fNJ2A5nH6FsC6FUb64hXRskYScWWvuJfWxdnehwWRS42+eu85g3GM
mr58bjurpj2HRzMrpj7d+QwVNj6w31OEe9kq9TUIukjP56kqDBQGEitue+iXOfTvWyvRMIcRHpJh
yoVyoeOepwPP9P0b8gu5SsqYAS/gPtC90w4CWvOoPcGenw6lJ+ojYeKkx9EF7qmIwRFaJN/m0A4r
E7XVUU7++Jj1RdLMPUredQgzammq/rUdE/nYqR7GuqVTQvZ99W1yKw1NeO+CAg5lTulQCCs8wAoA
BrH6ZKlaJPHEynm7Blz9JwMDcjs9wxKHcgqgahp0/ET4vLkmjFIvC+tXS+n2zpuISnMQRi2LsDFn
UHl0Ir31ceuNfbTtjaKc9Sk0j8KBIYnfSLCZRICGQvTlFmWDttGMIm7ng6PKpWvk9sG0jRa6tYlQ
jB10MNMA0VzEqstm1Oa8D6IlprUJ9LUKzETeuLhvNIvPN9WHv7/0zk2ZwwGKRVujHJw8OF8g8Mjw
gocJbPdK4fjhJc8XnJ3GUFQzWevkStkifRiZWzdAYOZzotm/bEnb//ljfHinSM87u1MMg/gwXHi8
Hf62wATp3Ej/6NRbiXj+/As+PPb5grPH6PSgcyv8rnYM1N0tqNP4GGLUf+Xkv/Tnn10qqohqD+cB
Tv7udSxxWsB+pSt/yuTb53/9hV/ZO7tZNK0sMVUTpAkJdTdNwzpFsTUbpX3/tc8/fe8/h79X41Tj
Dvz9mZvhGERiO/xeVDpf+/Szq6UpMGPDRAF3yey1wbGjzl5C88pni7/pWf9z7PLLnl0rkFD1OJXQ
AqeS4aXIDHXbd+PKgzuPCU/WQfzx5LG36gE9/Ti9Jl3X7jWV+qu6H43nYjKz9WS01U+vZwcnJ+uL
DIxgoSDFYzZl++u46+qDH5yYAnkw2veeUfgzVHXNrnANxtM2Hi69M2QLUBxz29GZ0ifXkbcpkr57
KvEEB4jW9HuILhK4Ubf/mByER72Ms5XoTkT8SfhzryiMdZWIYjFNY0e2Care+uSEZ7QAM4EelnPT
ZQiHKii+cQBPGW20Q4rFFGpuRyrtRMPz1/DokSgFTbzz+dQ185wBcwz7qY0Fdn2542EdXaKjk9Jb
mBhz/kA3NQFFxma5xrzL/ybBmfYwn61n4afp7ZC6EB0JJjgKQ683Ao+DwwT8mELvr4x1AfHhsZ84
+aFrQuFGLQ8rRwyvAF7mNy3x6qMdhGk1Q/WRb9xwTOYhRLrbimjumRwrC+cMVTw4aUvcQVm105NL
VmWOqlQH7phkvoZtNz2YY1TvZCUkOKwvd86Y/kSY5cMQtkWJc4SWbQjwK15kK4obOy/TjIEOdGIY
i1hlKYHhXFYhKZOw1RpfI7dTegpxr+ZBitF7b9XAtjjxTzJITzXKTjxbmElCZ7DMKFnCeQYF1wZ8
KIxYlHglxegnR3AfX/rpQrNYPoZIFUBdFCJtHb1tq2CfEdJZ7tuWKb6XFWJuqQgXq9zXD0HhYnig
Ac8IIlsOaKCaE22ymiFdwPvZUdCLphL4NW2Ma164H9ZfnORnhxSCpySZsC3ca8lzmefzOnkL5KPU
7xL9KNTtGF3LOrhw1lpnp5VAfub42A7uR7wyZ52Op3gRBm+fHyZ/AZ4P9vu5/31RWZBmyVnfmYwk
N7k2Etk9OThi1aY1InXT7UOihvzBT0N7Cf28XFla1d6UkJ7hi6DgcR3YT4HTGGtqC/+XMhH15qJE
+UKm1bAGRI4PTMD1DTxboc1rbcTORJpN/bVQU887K0gLLxizACuTnQ29yHc0rJFCeLX4AzhfCgny
zqPALeKrrBEa2M7snuOknyl6hhRwXflX7uu/besHv8J5Hjjh2dXEMnd3wuqfukb80ENjA/X6l6bX
ZAUx9F2UXbl1c/Gu2JSLyIk2ny+AC6vLOLtNmF+1po+QdI9BhWTugjAyc6Yr9fSFi/Y8dRyeTDVq
eejuKuqQFlFEzuwdS6Yrr+3Sx59VIYhcWvTI3IQqfc2Q+jnVUXbXPvzSb+KebfBx0to+TDCdKtzs
NgqiW1EzTYR19db2MByEWS3gLy+rtoACEm/dyv/aT+KebXgrgZTQgOljmdsO21wrg80A9nTF2v8v
nvTBWvvb+/xTnWAXmiFpEt7Ol2W4N2SXvKJFDZ+K8IRIhyHNnEpLOc9ctGkIY7Dq8+N0WwsEwgH0
nTdoTd2yIEr4K5lJ0nPPlqBupVNvZKeZSSJnjC1mBWSd5Cq0feGgds8qGqDfMPFVjh963LfEtg7D
sk8FF8QIvymrhLnWrbHfNVpt71q9aqorq/NCFeuenUvSxOiob1x3Z8snLK3I6QYH2OWy/+LnnzXI
xdgMpjZAqRZ6/erW8HjDcC+rGDfG/ou/zFk7bAVCuT1csB0j14VblfTc8GdOEtzPD58Lr8g5/WT/
LMVRZswwJ9shYEor83lZVN09YHf1o2QAiSYDitCVk+jjYw6x83+/SWal31O8UAj6lj2LsXeZW15+
pd6/sKXcc2Q4itq2M8LO2HtlcSgVskIRUdQafpVsowK1UZUefTP/U9fGqnOtn+XQ9LNAthjFpein
hFc9fv5CT2fT/+5t9+8f+M8LrVIkPDkWfntceaD4VocWyhSphKjbiupnZWHJ8fkXffzLASn99316
BmbQDTaPe821kDbb+Q4awJM2gn5UZnvlvX58vrvnELKVkCoQt161t2Nsh6de4lroLXItf/78IS4t
irMdFAxxEqRGIvZ2jrhxNMybdoDL9/mH/71BP/otzjaPV9o6fqiVvgcQgio2x2oHis4qu7deq++4
F/p4UTVzq5mLn4C/W3ORHaotBpVLJLPMvYuHXC1IhIoe82f+qZ8jGEuza4fHhVd7jjpHKSmpqdsa
+5Rc3UcB0HqDlMfYs9EJCf38DVyoLZ1zlCBTg8JBrxzwY9Dqbdd0w6qKLe7NxA2Ddex54XPpON34
MMEtfkjiEBmkjRzRXCS9B2coNj0Xwy0qfz3Hbd3qIZTO696E9OGUAqV0G3prtzHq75mrn9iSVdO/
xY47gdQnpl8sP3+Oj9+V450VAtKQMgrR7u7DGHnxT3LHZnZ0pf4+lSr/u0iccyii91DIU2aY+yDs
Fg7cbYF/ote89oO1aQjF9N+/9gynZ/vnYMDO3Q+Gvjf3KV6SY4Cy0cASsL5SU1x6Q2dLnYuUdMhW
zzkNYmi2GresP4OJdeUHuPCSzstI3bGGhsRG/nhIN2gnIC1gZRN/FwyRkxRN4rU9+/GB4LhnBSX0
686OWH97ZzRu00Qd+q640kNceEXn1aTveY1li97eK/gzA1icjoqpaq+c++JjuFw650WjNEHMHC2w
9lVLqnQwavadj/cSTZHjbiMkGL/7bNDfcJrhhCs8LC5gwFj+HT0Zf0+HhkeGEzSvDuk7Ygs5N2vE
ulASiHcvMX9YmCLG86POEGLEUeC6LCEzX0Vh6K6x9jd3I5LNGyeGiZEa8E+JNwh+pG00LoWXN+so
ORGmeuhED5Yn81Xn5RDOS616HGgOVzSbw2oaTQeH3wk7T9iGyxYniZWvSrXtsMPfNiP2d3VYq0Xt
+vjTDr1z5ArKEcRmwxw+9bSrqyHdMeoSmxo13sxMEEylsOpuYT5pf5DhvlhF178N6HLWZHQa89Eq
5Mrv7WxnjnbizeKKGkcba2w7IDEDt4+cxoFAje8M6ui0CueOMk6cY8vY7tGsDfarMvnzMVVctlZh
7qO8Owb6d2/SsZGM/IXeW9a68bJkARdnKmeGZfsHVwTvKq6Cozn1VrRQXo9xvpqMZYtYcW46BrzT
UJmPsKOLe3IGIoEcriVgwpC9/aMJ3GCpxVidVwlOPoDidjTCa69hYmdhqcO3hBKe2SZ2oq2tzbsW
taqJivkONCm2F76JGh01hoem9fPD5eLiO9v/LSK+FNE91wdu+OzJyDkEVj9+w8nHx1nGEggfiMY0
7yvyIbDnYPzwHGMYJq8cEB9XI448bbp/TrcAy3y9K6XYJ3FP5BEqE8GwZh9iR/T5E176grMWJS3w
MhQdJ9BJclGP7jF2kj+ZYJ1jXXXlKvi4dnPOKTjSqRu6PINRpPFgB9+ChAI4xq+O/VnmV06hS88h
//uimqmxrGjigMsHc1lh7ogHyyKuTJJMrr0qcek5zqqqsA2YmAUOYTuaMrcCMxfc6uvge44F4s+8
89W9RujMbqx7pj5wdpdJ6qCEpRrQd24UlvvC8jHE15sJLRR0SXzkUAX1w/C1y+q8/wUxaDs9xrXF
mXodJYDu7qshkauxqJy7z5fLpcP+bLloTZwjbnOKPe5mYo7PVUznnHrzGJnzleLqwls+72o9jbgh
t8YmQbgdNs3py2Bn1lxWWjSX+Gk5iZdd+aZLD3O2ZkrHrYIoMtReeq2+nVAG3jVjaCxr4U6vn7+v
C8vSPVsynqngWBSt2lcSV6rETL29iT/DQyNNwkz6sf35+fdcuN/P+03O1LBEkVbuKzWGcxWUKzdx
3Svv6cJD/M0j+ucQQjvgcfIBZ8Nwu4vb7HejXGzKrGEd59W1uNJLT3BaDv98CVlNOOZMRrlXcHUZ
pG7dMP7aIeqcnuufj25CbnhfT/nopHu0YzwNlMzJrCR40wy6ZPG1n+DsqGasjm50NNnlRYghiK0v
3N59/9pnn227qCcixrAiBgphJpdu1NYrJgHyStKXcbrNPqjVHeO/L6iWMGERfMn9oMdQYguQ01em
iOLPYLjTpuICP0KO7m4t1Dm4GlS/Jmkw9zcb/V6LJnNBNIX80wxlNdeawnrELC+eGYbDTEvHqc/s
o+Gm1nvqhzwhskLijWc7FLuNHutbhZnGXIMDMC98y4LuLyem4s1odasJV+Mr+/DS6jrb6lGZ5plA
DbGnV/vVyebG8t0roKZz2ssfvb2zPZ4rr9MyfYLSOFRHi6F0jytOIfDlrV1jm7VSu0cspN7t2kky
LPGSBk2+p3+v/dI5pIyk1k6Sx9igoi8JEP4j6i+sN6uNwxsozITiIDje5d54ChQosD9p4h6jSSTj
b+0UZ2ivGOYbVIi3epirOaq2dp/hzI1mfiwXWqHovRLEx/NIutRIRVbiudLlWwbckL+KdNibVRLv
TE6QO2QW8UuS1MYe8XJwi1WMsXUjWywgf4e71u2mZ8OsiSHwpb5ofasiVMarN+5YJ1s7DPKbJHb9
TWqZuP7oSbItDOBx6UXWC7NOOPGYMCwxpa7ytUdNgA54RGpSYI2Wzm2cVF9NVevIB4tMxduBIK2W
jlFVmJOFBZE9ETKfgcr08z11obaznfM1QUhW60/GuPeCVC2qaNTXqIkQcmqms1XoPOeeGQ3rLgz8
jd/K8j7riJ35/MsvXHLOWV2Jt1pfZ57T7zOIivVbhy1dhKJ8jBSdwLWM2AtfYp+BkDKXQTC1pyAQ
FtOSaVJ/a1VR8USr9GssUITMSg3BxOdPdGGH2WcdZkvqKs5bVb8PghjVvqXEc4ea6Mr+vdAo26dH
/OcIt0dG8LgU6Puyd+71ytuY8NRzv37onWjdpu77CC/n8we59NbObgtM+/0qKAaxN/S78UQQLxIU
w2gi3dekSa5ENV+4Uu2zywLLL3cYYkrJwdffhjbDKdbcBb1FQEji1ldW+IX6xj67NYwORlsSwOWu
0dTU8rlLtv5VduelD/9/zs5jOVKejcJXRJWQQMCWTm7wOI/tmQ01kSySiFf/n56VP/0tqPK2F6iV
XklveI5yZjR26sYziMxBgdKX2kIOGagpeC9v/HfdclI2ZwRlIo5sMS/AUW0B5OkeUBRZHtan+F8o
+4rJ5orJnpCYRcs2nUJzXFgKABoKEi+igFDKm9i7jSrIvQQw/1SkYH4icgnUDNSz4FiCyuqhYeAX
+NGrDSSjTy3s2IEhSe5vNlt0ZyKof6jnRgC3iDv/ARUj7m4YSgdUyGI6UY+Tp7ZjEtecC2AmOgzR
NNyBZC1OiSzkTwR0ll05o+AG1VeITeVyuRl7o+93oqnr9zi1zG/gZWePsWvbtzw3rHObjfnblEXx
bWIvKCEFDYCfqFshAWvqgfhOmhY4LlSnOuBi8/6xRBHIeYAOKYQpOIne4eIHbStzjfulimqyMcaa
0AGq0v+7ZbuIoxaKcSMA3/oAviiUjcoDHCPg4QTEsL860dtFXG6ow9T5mrHGB9lo79obG0xjMNR8
N8j0gG9ZtZflOf0xSbPP+hQFMvZJNP2LBTUnA5ik9dWkMRhq5huPBi9CjTngLHN2aFDSKsCmwosw
N8GX7v+sN6LZbmpSBiTHSDYXDQR+yQXs7u6AGoQYT7pxxdf1QTF61GXAOxcQ6oQ8pe8WLdg3uMOa
4iYF2KghG61orJ6akmEy7tVOjU7UBnBJy95OX5DrtDekt7HodKOkWLw+sUtU28/Q4M76H6RsAcmV
9kN0cb9/bhoUqwepk8GdID4S9ki6gVYIKsK6nYif17+uW7SK0eMSHFqzvCQfymjYFe4CPHafhFPe
fCdsfEHR3QPt2rf1xnRjpdhAUiM8DZTZEkJ85xYFzA9wHwRkrD7ZF2X7g0NARxSlLwCFg1idNSCw
o+wepMfEJbuqq+FF30oK1ZwVlnLPMQBdxnuCLbDmoMEPzq5oNrxKui8rl5oLGKi0CTxXLvx8YLI9
R7bzfX34dZ++7MQPNxq8oCtoCfZNmJXdGy2cNxCbtzI8NPvMUnZzRywKuqR1kScGRpg2NZg5Nb+Z
2sg+MDk9rPdAs4D+JVp+6AFyLKB+AM1BKJOBGClFHj2KouugwTPYN+tNXB8kV800qLMm8aZLSr4Q
zXHkABS6xu/PfVpZ/gWUPNqcyywciuHXHHm7NENl+Pq3r4+/66prvx8maOAh72OGwG5lgNBV9d+a
5EJRwptrvY3ro++qHp8ilZO0kQMZdMAp7No5M6FnAxBK7cmtg03TDdXvk5up3YPnCeE48yVFscdF
8JN3Lyiy3+iDrgFlD3hTVUSsLjgagFBl/LaA+WzOj6ncWKHX7amrOn64IIuJoH2FFUqrYzwD4Vgh
dBsQawDbszcYJMOc9FzAB76xqnSzcvn9w54ApRr7TqJHHFGgyvtLvF/IpPzkcF12yYeP54hN1ZCZ
sQKSz4COTzloetlhMJB2Zo+1sf/cwlKOOG6xPiMmt4NmhMIGQF4ICaS3gtCtjBXdGNH/dgMsAchb
exygwqo+dry4bbl3w1E3v/7/L6Px/3d795+b5uMo5XSRnOVRAHDVXcPrA4Jbp/VP6/65sq+9xstK
xPcaRIM4BNygWAFaTU62ok2az6vv9TZFqDn1Fiu4QLbpUPmZABuWPH3qz6sP9JgsFvPgmgni9L3t
/prsWIFEtP7ty4a9Mubq83x2I9SRX/55wx6Llu9qlJ9HoHnMPyryqcIzuKouRuTDvNqRKCCh50xh
4cQ3/Ri/wIUBrL9DNlwymnWjPsmTrIpHMRC41pj5s0VRkZ8MzsZrRDezys4FgiaKZlI7yJcv7suF
RcBPZoEbA3S+PgHXa6sxOsqunQ0XsjJFIlDmngM5YSbTF8PyoEu34HTo8ViEdGsOkDszYhOw3Hp4
KLhr38a1m91z2WUIeiAtYOPfaOw6p/+dKhZB9icuSRlO1u/Kema9B+7d38XYqizVLTfl7AYWEsVm
MYKWoCsjZ/mxRmrlQMuLTqbfoShofUx1k6bs9gmqQEkdQ80KCiqoFwHwxfZTeyNWpxki9X3axaOV
pjW6wNqggFCKedfkP9vx5/pf131dubfOY4OcArNiIe+eIMqHKLIPXMS0lV6mGRn1MSpMMaSJEfEw
SouH0k3uhmVo/ChpNlxwuu8rW70t22wqGAYnheKrAfXG3v2RG/Rzm1F9hS4EqRYFy6zQE5ArsdjO
rO5soG7Wh16zNm11qxugUMp6piFUe+7Y4v4uC5lDo8H0joSzDOyPrXxnXUvKliftCClw2tqhB71E
AWGX2mP/tsFFL7qxfqz3RzcXyl5O4WjNEso5FKXnG+hGO0dpOIDtLM7GNtPYXVvZzMmU2aAfX7oR
/4BQdA5t1M/9c2X/1nMRJw5qD8MUwifnrmLFsWVjcrCKMjmsN6GJIbhqkYG0EIZDbXUdFsjw/d1C
fg/8Kbjs6n78sxgNfDWGQUWzQ7yH3AM0NSG9funB0l1vX7PP1ZfvbCKpMLaQ/NYYgPIhP4j4fdM8
AsWJApfp73ojmhVgKcakxGkRU7OzQ5FB8Ri0FoRk/MTbqnLRLGPr8vuHcz0HASdChlEbJrHpPBoA
Hz+AqJCeJxP8N+DfkGuE/CNjY8R0nVFMSw3pmwm6XE4I0TO/q/hNBBSs6LYAFLoFoT6KCQWZeTHg
2K+BaJSQW2jJqQaStx9Qlgf+EATtEYkC9WzrNq3xs+LF99/xyxi3IiuRThgjpWRxfrrmj3qg/hw9
L/KOdb+I+yDSN9LcT3XvM+ONj5vFPbqpUywQ8PQ5jVBZFVrgrMM/uWtl+ZovQL6S6ncjc+i4dWGB
EFMlul9QaBn3lLovNXTnK0ceEU055Qt7dVFnvr5Sdf9HsVWW7I0qshq4axJw38fkPbXTcyzECXmu
J6Pkn/IKuZZisQYypVOfCzvE2glFjFCqab2s90C3PBWbVWQLE73h8DABGaIewGYFblE8ferjTPWT
5SKqjFLCLWTUkEl3/Xkc/QLuifXPM82fZ4qhgOo0g75QU4aezap7BxHlE+IsECfMON+jHgLk9C5L
z5Dea16QFAO1h66ACHUtJZhuOdCs8DcUIJITMBSLDHAyJiHhVaG24Pc4F6DHQlLjUFgJeRauSV4X
CFj85KYBBtVISft1QOn/k4V0tvc0ywGa8TLrrfNqcoKIk3lvQMD2COTeRV0sKQiCoByCkBOIsFve
DM3qY8pukHbn8ZbOdWgKg32BMJkBiZTSLd6XOGUPIKEW0HbtoVW5Pty65pTFLqyGOA7zZHjRrMCh
XJ4FSkt3vRGFUY3uG5tFIJfFd+V1x5T1Hs8S7KmupmFk595dLDuowk49Q5JqQc5D3FwohB3oLgSp
TTunGiYO0ZEh2VpXumV1GYAPBwTJRnPsogqxXwa9Qs7In7iKf7MUGRbrI6lrQDkTaGuNjt26dth1
/a7sCdgQlk8+V9Xu/ku6+fD3l9xZsCjJGFaE92BppCAJI/UVAGkn3jTFmosAVbf2JOF6zfI6nJMZ
dUzAFk8G/7sMF41UnKsbA6W5qlFlg9fjUrrQUadhu2TQ9qx/Cm5s0Vc0y5kqswy4q0iGsRhDg8Gx
wijws0YNsCfSDKuZvmdNf1ifbV0n1Nnu6iEtXBRMQQ33Dlz0fRtHG5++jPaVjaJm69omQUKkyeew
ckco8P2ouxjHHwdh5BWVtYd2hERN3mw0plm1VDn3h8qqs5ZlLESheOjR6F5k0GdzAKNaHyddZxRz
ltQFQfEQUp+RUR/tTIRTbX8qK+9Qe9DpQi73AM3LJIFWI+39SPJ5ayXo1rJi2ErOi84uiwsJ8k7y
AxTIX8CMvzExVes9042cYs88y3LmAbpNodc8cucBGnlAF24UFl62wrUloBzgM8Ql3cqqaCjt+uQN
9ltdE6DRAV6Ref+LLfV3YJ5/rvdDs5JVnt5QQkOsnlBig9zM22REpVc/bPXjX6zoSkdUWt6cLSCt
J6kVAi7c7yhPQVUdLPrFbozlJk6maAfCgdg3XQ4Bje5ChIyy1ygHs1i2Q/4Y2VPiZ4PV7lIOLAV+
G/0mq1BgNLbQSYAu2BniweSMRN9+7/WlBCLHqQ6zJaG4YwOiYPMSZQEOmNJiLoDG5cYr8H3kjOjD
3dghLy1tyLfSId+zeiZHx4puFxNir22ekxtwgv8scY1ECq95HcuoAe+9jn3LisQxo/W4nwb+SV+U
SiETqCojOZR5QjddaHxwRilfui5rX0vT626h0NmePCnK0/qUa5YuUaykW5VpH8dYupQxcDzknuKC
2M0bF1vd1xXTOMfN4iIXkYLtZd7ZiNOnsQeNEPG6/uc1G1tlk/VdyZpolE3YDs/NBZ8KCZgOHnRP
bmxszYZQ2WSlNwBjyEE4byYIUCZz9JsmZMuxo3Ox/isL+HCQjxXEY8cahUjQqYFGFXQDoUoLv+uO
ATECMD/pdpnTeE8JGOcP8pLpEsvU2BNey68uCpF2HaAtT58bSsU4Ry1Y6hDsIKGFpBBsjvEGdSLy
gsl9mbp2w5bploNiiKEqvUBrozXDzP2auxbYua8xqo/We6A5XlQKGoG6lDkX4LJ2BWAxwGZVqMxC
tcTQ3xnD17Lsn/P6Zr0pXT8UmxzbS2rK2sSm6fnfus1/mYkM2kV4Gzfx6zbfUaFU4kIBb9uFh3x0
OsgRVm9Sel88b0C6U4JEh7n7w8d6w+hfHzfHu6z9D6uQD1LUcYKazYs3hgPXMEH/LUtMv55uKu8B
8ni+QAL1+shdv5Q5KjOpjqfIaaCHFg4ESZBxde5iJzQMACmQHuR11oZH9uoAmlyNZbeeUchK1jyI
IN1mQc1trrqDGCBfC0oOQ+Iw3HiH9R5dtUFo6vIXPgxfzKFfXY12ghoelB8VRt0fgIUCNjojdsAl
3/LAX11zaEcx1CJFCvOcWQDIMXNfA63SuqAwQiFnvRu6zyuWOk9d8OJAxg7rPP07EeO9nsQzhRD6
+uevLjL8+0uzH0Yppb1VGqRJUJcKsUcZBS7LH0Y5nZB//piW2UHELdTb+I/15nSToqzpKMvTkc4g
IEZpu58dxHQqvNIBbFl4t3FwXj0a0CPFYMYE6W1GWc2BU0FcKgLLHzkZW7bsHw7h/y5L+LpiKWcX
NDGI/YoQWpDlsYGcXNDgQuYjxdvFzDPzry2AbN73WUqZjyQWeOzHmXi4r/C4fZNTZJ0Zq1Ah5zTW
O7WszVQUzdZSo6Z51k/ANxgiLBJ6HAWKl0tonuPaPlXmuVpuF+gFrE+iriVlzcDb4wF5ASijx+XB
5BBgKKwDEvLu+rwOMum+9aLdKsXTLH81sxlZ6+Xl/MtAqX5ru9PSPZlbiD7NQlEDqd1gk5mACBI6
aXFbx+RtaiBvsD5Eur+tLBPIjgmXLKkdjDJ5kenwBArYb2vY8sfqtpHyroFokhzauRMhqsj/Qo6V
AhbQPxhQbfWbqPyz3gfNNKuVC1bl0FnaiHhkJjKOGj4j9ARdElAlCfRAFubiFHxYb0o3XBfr9MEK
IT3Rg4h5XOHCJfcse2qs5Yib/frHdfOsHARuD+1YlrkAokI9c9ch0rifkea9/vHrYQBEYZSpcAHu
dKE+CESbpMOtzTNsOveSCGkLCNg1ffpsLdz13cEwDg5coQcCotTNeuOaZaAmXlejWVpghrNAFlCR
4XLf1Y8z8AWimTa6p5kYNXi9gHOYR0uLdI988fZdaRlfoHUgjzjE0w1roumEmlSNC1shyy5iAWoN
A9JB44yfKaSCKKqP1ofp6t0G+UzKCQ19PEg4EJtB/raH5tiU5+Mepdz5EyRXIFNXDJDRpf3wmacV
Wrv088NalgtquqRrVmFbV0Hf9wdv4F+McYtJrhuuy0x9+PySUYg0EuoFABc2u6jw4luIHJkHzNR8
ymtabByjukG77KYP7SSmhb5ljAasavZlWUEUuo9eQMQ8y6h65EkxbixiXUPKed1OLM6Y7FjQO6zD
SzGC9BKuHTmUl0p6MorNIhldQ4pNjudmKRMysKCujEewhwNKQAjLsx+TmF8JhKLWV5tuyygGgceR
A0LkxYkd/wDdEgIBuV9AT2n96xpjZisvnHGAEsxi4jrYpiJ0cvNo1MPGRGj+uBpirgfgKg2Kiajd
5DWOIdSY9uKVjfHWvUHXgGqIh6SJurwjIRs8P5/PU8f8zNlI6tJ9/DLrH9YrB4KVZzabQog/+PYE
ye4R13C+ZaU092Q10XpO4GBH4XIVYgXZd2UC34bRzO/IjK5Prjnbe4Dei2MN0M9pmKpko1Oaza7G
mDO4GvKJ2lBALgyoQI5nqxdQC3fKd5raW8QYXSPKTmcU+p2NM7XI8RHHKO0rpNr1D4M3/bIRa/7U
srWUTd65spHd0FUh9NefeTV9yaf0c3cHS9nWdgI6DHF7sABZhVVFwOwkwJa1GxtOd8CrMeCZmnCP
mwMJjST9OrEive2a4o+0mwOUz27q5lLqVIAU3t+kKT2tD5duMSu73ImzLi06ZwknFwrckGZts+Km
3C6IvYzNlVeMGh+mSFQqrBnG3UBlQgABt+RmYH3xODvMunezoX1mEID8UjsUTI3cSeBrqih5RTlZ
8QC1BLGRGnfZ+Nf+hmIQEKdtO9zNmlAm08622kPBi10FbbzMGHyRTHs6bT2j6WXorrWl2Iee9LVn
iNEMmAcNUeMNaHq/BvfNriqIHXV+k/NDOaZH0uX+DMkrbDaI3eNddw/ob+D2JExqb4eZTqYnAHk2
Vpdm77HL7x+sVhzFNiTkIUs3tc4ygxPCKbJGchca04Pr4yyx6sOnltS/UP6HlhiRs1XONfyIJSQj
3a45zCz+Njr9504PNT+q65yONsQ0g3qBUgAU3rInV47RvmncekNWSHP2/V/YPZKoM+wFboq5kfiz
PZ6hGLjhmNI97JliRjph9PDklkgmn+0/DVy6mXHP6veFEkj0AbM0Zee2cQ9xR1C4YN2QXHyRuXWq
c3nKIbG4Pkm65aDcHWpjgVKpgVIqaZp72kO5z70HRvXQ2FsLTnMJUmPUoHQbJmR6gNUHYmviDgSa
K8R8/qYjxI3Nrcx8TT/UIDWC7BUR6QS1xXQ6oFT1d9MX9yiVuZ/mJNsYK6oxYmqMGtT+qokTuw2h
dwztuwZyjYfSlEz6QCukwjdAav9b8cn90yVNBa9pUgZiHJMnW4ip8EU+jscIvKIzJDrwTyuLvJTj
MkI0csnFd8fp8/vYi4psN3PDOiHUVYfAZzh/16daY+LV+I7BOnje0ksOSbwkh15ADDsx8icKkYyN
i6hmEsjl9w87PmtJ4mZGOQZFb4/3g7PETyA1zPvJNNyvSGiiGxOha+fSww/tRLHj1gIlVSAFMWgG
p7fUM26bPDkaKONaHyzNqlXDPUs3LWm2ZAL8nnInKnlgpHpsWf1CqHyarejXp5pRMxP6HhCnmk4S
dcp1YNVt6RsxCyCmCphHgrzngpCNA15jyqgyNygkLhHadGukwqbDXZtWCzQFok/hjkyuZieAEscM
fiHsJH15E7vRi8hoMMCarQ+TZsLVfASSwCsXlwCnQqEVGHvU6kEnVZADN+qN4dFsDpUjZsa9Ceec
JAGNB6xX2JAhPWbVVkKFbvQVWz9CANnmZKCBSe38nsfMO3RJlm7canRfV4y4m0mQ3CcgfKbEs8At
TJo7B7idx/XB/4f7vXKR+XfB+bDd2ilLDTpMJHC8QdzYRcn3rJyaYzy0FrK1rOyusqcZxmTiZ6jZ
FGcalcWpGswGwo9GvbcKIwuKQZRfBJPpa1e07sv6X9PsUjVLwYDq6SA4JcGE23JWe1D9CaqoO/Yx
xOWLjf5rloaarWDGVcMdc2HBuHjGt0SSIcxtPoQ0yYc/n+vHpX8fR1hQEZfT2IV5/ZA7bAev14GY
qKCpD5FtHj7XiGIBoMCOIqeCT0EvxmMlf9dzvs/gS3e7YecMw8ZG0k3JZRQ/dGWaaVKNLKYBoaBf
JNb4hWXzowGeXdtUIZia39Z7o5uVy1740I6dsoWM0dSFoq1uPZfcuTy7mex24x2s+7zyfByQtIer
az8HLTeOY1KEHhP7GiLj6/9eN0qKPRDukiDLHe70Qtp7Ute/yQLmQlIMvykAgLsWAsLrDenuLKrm
H5CmRjmkcHTT7/J9OvLgOJ37E/J0Rx8Zri/WM7+PH8htFNKb5+JL8jX9ud6wbgCVB6U1uwS5DGi3
JQ9W8ZDKetctW2xbjcFTQcwE2TaT1XR9GMX1a8Tow7SUGzOj+7TyQqSTixoLBncXKZr7plueYwkc
w/qYXL5xxZCq6nMkr3I7qVqosdVgqnv0xxjPUDCfrEeOxKEud3Ngx1Fnsd7aPwN1rTllkXmgshSs
FzgWRrY3wderphTR1QmyYSB2RahgLSeI0KDcl/fBiCvrjoMuN7n2LjcY1HjincMQXE7zHXHYJ4dX
OarE2FVpbEzg5SXxDXIyjqKYNz6tWXFEWXHxWMR9g5rvkCz1kyfYPRBmQeRaT+vDef3ztpqJEVso
q+v6pQ+FFNnOMdnXuVwqPymNT105bRX8nTtFyRyjRAPOLyR57WYKfWY7O0Zz5qMQ+1N3dIDP/ms3
kzGPTdEgxibp+Ivl1utYt4FTDO9LsjUR17eQreK5rdHgNLIMJAxX85EB+EKh9LM+CRrfmO1dZueD
2afSEkNOIBFZofzkojmXyPQrPHIJZJ/cL42cH1ksX1phHq0q3ypB1k39paMfGjXAoPA6gZrT3pn3
HErTIq/PhM+f8jLYaiaMkbZGM0VREYL9dBpL4NpRKrzFxdH9d8UIdGlTFcYMSmgvn+oJquXVt3Kr
fu+62otpqxo/EHNKkbEPI9/3zMj3UHj3AtkKcYBU2LyvXNL4oyHYbdMNCRjQWXLfQ/XpdyntYuPq
q+meisOwI4QLxxTPmihLJ7/txIhE4gmSVrm9ZUc1y1nNIIrKWQo6NUC5kvFu5iwoZnfDRGv+vZox
5JV9OZSLOYaL8UK9xF+Sc44kjvW9cv20sdU0IatMlnGAEEDooiTHrQiCqT8sy9gx79aWQWrXG3ZL
Nz78v7ujLwa3awuvDNMCQvRiPExZtXEL++ck+v8jzFaThYyUTUQK+CwWM4OwQ1bkqLDBo5/D17Nr
e8O8lZUYbxyg5wNIS7ObfLSbGxcSFWdCOvfQeK08jQglw9MaGz8TIEf82LPTL9YI7FmB3OBnImj/
NhhZdsMAg/dbJyJnmUfFoeJzcWyyiRzsxKlBDIVYQjulYLE7ZKv+5erYUZQt/XfsbBdemSoacdto
s29DY54Lb75Zn/6rawufVm6wuYuTfe4dA5eN3waVPoHkJN0CXOr+t2JVLMSfCHRHvUAsxt7qAmfZ
ooXp/rZyQZB2j9TQDu5C4MPjr1Ev7S82E/nvuC6TT46MclGgkO/qWot7wYVdSGWxj5fXxRw2jihN
B9RIB5l6c3RYEgW5M/gLK/wEyhq1623s6suu+r8dQR21EK7JsAkogZ21DVT5QJqx8p5Y9NwkbOP/
a6aWKRcE5gizS2zofMZjL092bczHprXS8/qq1H1dMRaceQk4M1DOE9OyjzkH7NCmn6vmctSIQzMw
0zZdBC9J3kFk+X2gxN+mUl59s2Hklb0KSZ2izivoskFS81Ql1m5BZQECOucifeTpy/r46FaPsmsl
hDQiSDA4wYK0jsBKI/OigVDtoQppbRyZuilQ9m5KUK3a0HEOiXkvli/l8utzf13ZuUuXWgAAXwg2
EDbxI889l950l7MtDP/V8wzjr2xbd+mKCGKcURCRaoJgSnkQUfY8lvLUz9mxpQykx3Lrgf4v8/7K
PlMDCiYfgUp22RAO76Bmtt+8N0REjNLntwy6EX59R16m78/1oxv7y/P6AP7z+l5r89LzD/fMsWsg
u8riFmgNOR6qvrJACE1cVPpnDo2CCiHzV4dN3l9IQ8/fralC0pcxOE/gHFAkXnb9MRPLcmgaL0l8
Z8yhaGGkTfO3Qb4J5Dxy9geS28yXY1PJnTfm8r6MUuhcdMADkdArTfsumb0egG3YrmHXuEO0dYm6
Pnn/l6MUVZ1p23YyhwNvjiKts30m+I9pTFHi4OWPKDE8gWy2kRClWeGqV51XqTk4fZuHJfBuRWLe
lQjzbthf3bcVAxZxMpZFPoBMB+J30RKARue/6/OvMTCqn7WozEHAD2hCjSZ+6+fBPJctNMSLyqn3
qRH3j7mxifHT2BnVc5pOLiqjIScKZVjcmJGPNoNTXWS/13ui+7qykBMaeUkb4+vDInamqFC++zqA
7/65rysn1BxBOY2boCnlg1MAezv0h4ZY46mlgzyuN3F9uTqq8p1wa8hFt70VGnx+sKQ0D1k77OGa
xYGSOr8aMz0Nhr1fb0w3WpffP2z7uhyMYUncMayNrniFdGB67Nsejxji9cvntoSqcWcYc1xYUCQK
+XIGptGvcHP43L9XTixRUrDLUwuG0vkNx34nvifjy/qnNRtClbKbM9Ky1KrnMDflyTOi3i9FbPhZ
Gf3k7pKiE7gDrTelmwPl8DLtgcxIMB6R5VYMB44igX1XLZnPk2nDumsMxz+PxodZ7lNnHCxQ6sM0
7v+kqRFmXSQ/tyNUf2hbVO3QpIYRQBu896tKFonv2Zl4cqyEb0V3NR1QqxFj5kJj3rGykMfTAeWW
D2xIHtdH/7qXmjpqbDotxMCTKM0ARm+iLwhoQSV4qJFWVS3JcmI9n/cGpv3rIjtgHFhPyK6UXnrf
GvZwbsWwHKTg5btIozKoKg4ks8tQO2qXuHv3pC7PSADMnqauqk8ZEh520uP0ff2/a1aOGim2ojYx
pDEt4ejBhQ/0+nQoq9rZoz7L3lg6V1MBMTrKFksZ4V62eHMYOf1bD58g7gPN4ouxvMVjNsggBOtT
d3qwOHAJ6726HGdXriKE/tcmzVZG+n4gbmBk3+2JQ7j3Parv83jLhl935KFPyoYbkUAheWI7gWvF
uyKxd7HRHVo8z2n0yubm4BTFY1y9R9VWWp2uR8r1EV7btGU2GrRoczCNbxWxjll02+cb1+rr3+eq
f9hEKUqUkXEJSX23FOK8XAjuSegMfMMZomtAOVRZmnQ5tZCS0Oa3AH/5FX2rXdO3mo1Vpvu+cqxC
MzSDXrxwAye1/Jb9nG1vT62fVrOVa3TdnHPVL2w2MosqkYtQ5N/j7qsRQd4TBVkxdDFcUn3KFHLV
QTzHVmYlA/ZKzX/hDgWO/m8XB8f6rrh+LeBqgWSJUpeCMGcGAxwFfb9k1x3bZPI7eJz7S/rPr/Vm
dAOl7HfZdpUbIcUeIP/6PFyM+cKg5OLE38GAANTGEBtLSrsLL2vhw6EEZ9mInQj/0+IU1j5N07/O
iJqY1vkFDsp7IchzHAvIbszf+rjf0l+47jbG3lcuPANjcGDwEQrJYDD0FQQUe2sHzMihgxC5GYEa
lLlpuU8hvHeEPwiPGQgabFyEdKtcMWyu05pRBKd06IzPLmSE89TZZbPj4wn1yRWoWDa7sEVuOXYT
CgE412DbcieN8bZCjuenLoxcFb5v5ikenWbmwYIC3Z1lGBMEXWt+B5LOVva5+S/z5f9PAK7qh0IU
gENEKXGCck54AB5Dt+deNyP1Q0KyicwWiBB9fFgas0WCOIeomjt77JT1vX1DGDAeyOJl7xkyeMFN
L/tgMCFUXvIyxWUdKeUA85k3iHYhB6EFuNqArOYhlhNirZ2TLvfpCBkwC0WFwIpOHMJmdbqbZqs9
iwkST4mTituOczweWy96WQAFvS/nprmBoKF8QVZV9DTTDmjyzLUP0nOSc1lX3ildoKBAnCbd8YGO
u6Qzun1rpD8jh8q914jsvGSy8ufWcw+TZ44HGYs8LJAwdUTecP/Vq4zlkNNOBLHl5Mckn4xdOg3z
aydEciiKZjpWtRmfnLKPzgi4RmceOfnZQOoSYG3Cye+g1kvfepTQ/JSLm3l+vdjeH5mbOVICRyTy
l/j7kjkIZ5VRlRwhgz0cqQOpzjFZileSLcOxBDf72Htc3PatmRxYm5OXtM3ivZOU9mPS0e4p5sI5
5EPt3RRjK9567v01TFPuqNHYO6Mt8PiOuYfQ5SJuOLzeuA6NSNO1BNvZJC7Ps1vztxTFsj+aiCSv
jjvY+yGLM9+byX1SoHgWDM38WNg9vYGy7J8Gcp83RTKWN8LypjM0KuTOZa54yGk636QCOC7okpgH
MtH5Wc4S8436fNOH1kh3sEo4uj5lN1Umd8yrZHYqBDYmTiG7arno6UDoePR6Kz477jzfmaRut4TY
r9/8/q+SefTKtl8WUI/5Egf9TG74ABTuYG0cNppTwLncwz/YZrOtadSmhgUrmbZBQrN271Y2xGQM
qKsIZ0DBWtZlz+tDp+uLcuRQmdh9JCFYNTm/UlT+uzNwT1vxU43NVRWCB4csOYRg5tCJKVLOzbrx
G3t6rjMLgrUNtHM/1QdVLbgZ29bhY9aGY1E/JHn0gAS11zxujuuf1/Xi8vuH+SjiZkDVipyhz3HX
OQ+ig/q5+z1xX9c/f/15BUDyfz/v9X3WjglABW3mQC8jf2FD9PNzn1ZWUt13SUERXAsWjHUhgjbe
ymjR/Wll2eRsjnBTiRB+Lbzn3mru2NxtHNSaFanqM4DfQTPcOeYwrmffaZpdZ4pdQzeGRPd19ZDu
836GCOiMNAjuu5COdyZkp0dbURrd55XHhlxys1+qpQoXC+dmktior6B4nEVOtsXS1yxHNSxdzjYo
E4ChB8jijXzIofy1zPElK8Dn5MZWva+mH2qAejDyNm/B/Qot9uJGT3gCTs7G/GqWjhqerlH63pQl
qlaHOinv3TyaQH+NzGVjgq+/mZGg+d/tJO1MyrJIUGPWIUowOw4/4H1uHyvb8+MlQyZc0shgyibn
VNW1udEp3Xgp8x4X0OaY5h6UNmSJj/czigJse+Oyrvm2ivBnLuLEpSx5QFPnpmfip7kUd3k1P64b
if9xdmW9keJa+BchgbHBfgVqTzrppLN0v6Be2WzABszy6+9X/dTDTaWkSPMwyoyg8HJ8fM63XDhu
1hr+aK0rkDGxI9T0VKJRPNlfEkJKsnh0eZu8/45Ln3B+9z8htK/PjWNtmpMugjsS+N9Fo286yn5+
7PGrCF15C/RqVaMBCwxvwD2C8E8L9jWbfr3//AtLdi3j73Nb4B80MbK8/VRR9uSVzpf3H31pZM6v
/GdkGs9IKxlXJwOWmBd+6+Faot0r43Lpd6+itLUUin6KoOM39PsmDeIy/RBOFlLd5L+/2xhQ+fhQ
oPolgwhOYlGe93FArxWXL/3y1S7OioEFxtLwmM5K3XqqgGuVnzvb9wf9wnV+rWZQeq2hsg3VaW69
IGKzs/ez/GWGY6knmo2A2BZIedcwqxdmeC1sgOq1240ZYDLwsI/h3h0vUIn21LXq7IXtuxY1GLtw
hN+JXE4KHHNIucX+lEbp4MW6a6HdNcfvD9mlr1jtYE1FF1TDZE8F9MAO0Bpt7gVDUipFqL+//4q3
vwS1gP8uKa+ijmn8eToW+a2/QHvS2zXERCq30bDku/df8vZ3+Ov2LnGzFo4cdDymywIH9ZLMuxQK
6huph2syh5desarXzYuLCLdk46kKh/GLzDXEtAJWWBXVhRyu4CnezgL8dauzz7IRJIimO9E0dFCV
L14nokg0LufOsXNlsC7MyJo7pKu54nmgoaE0+vTkKqk+hcx2e6dLSbJM5bJhdDZX6qiXXnYezn8i
YWtIQNrSn44A9m9HBg2TpY6a/nMDaajOeX1/+i+9ZBVua4kmgIdiw8klnzl7hM1bVBow9DIdZb3d
vP+St4OXv+YUtcCddamui1OTFidnDL9w2l6Z9kuPXoXdJSjHomBkOi6pd1P48thIcv/+r740NKuQ
64KqEdT1Mh0r9aL0jRl+h4sTieKXQFXiY69Y7fCsYCWYn7ina/GYQaiiOOtGdTIq3Bsrwyujf6G2
6a9b3G0wDNLtfHr0EXDlgF8fctjQTFO4NS4a6elZmMOzbaLr4QaEjytTc2FHrulCfagDdGiA/+ol
aMmcoAbYaDFtuNHOpvDDa3Kdbx9eqNL8d5/YtMp1NfT0aENiH7E/3VuM6nznG58mGigSE+W1W0Su
f01K7e2U2l83xfte4oU8BBuaTWSJRc34foQxeFIZ2uxE2/kbSB3Ro+lD/2ernGuUooszuQoJaBIs
9SxaArvQ9EsvqEFlEEyGobPRmM6fVJU+O41/GEQKaQTdPX9ola5b5qUu/K6fIR7C0F9M5mGsI8Er
uGDMJVB3VFYbo8JrnYULG/qvMOg/Uc+Fp7VvMbpHgA1uVMU2nSJX7iQXoEz+uo0+TDWFQhs+pABi
EHVKqJQ8ZZs8oYmyUfYLEmTtp+Z++iQ32d1yJYpcWp2rKLJMqVpcqHyexraAN4qUecLnAO5dwti4
KBondgMU+1XtFFf2+3kx/H+92v+7eP4ZQVK0tDPwCDjltLQH1Jn5DZR588jR4zUxzgtbe91mL+rU
HR1Ydh7RmPhqXJbBwjY/+dLvttZDD+H9dXfhQ9Z99lwugbfUmC5PfvOWB9hbdMOVWbn06FXMIPNk
HDrRBZBw48dw0Mi2qgbwJ3XNNf4UOc/wG/OwJoGzoBs8VQdofxDZ5RFEC+cfYcDqZ5Qm2KmZQlSe
HTHTJYaBUda7+me+qASQsO6G+i0gbCV326S1/LHlRH9jRQtFEMhppXOEEmWQDBNKKJDCV6dWtt32
I2NO1tybAZqTeQVviKNxYI4xd3hlKdCMrln+IWUdApDxf+O137dMEcKWkzZLbOsl0ejjM/09qMyH
dgDsvv/7hoXxtFhCuCrLcrDnPfcjWECGNTS7VpJ+e/2QNVPFUDcPuQqwAcYqhyeQOrRt9SmfnK8f
m4ZVWtPRns6d6MJjG3blwRGg9BOkzTGAOdcEey8E2nXv0asKCEmm2j1VzfLis+YZcjsfWkT+GgkC
ywXJRR56R4bOVARDJpBG+ed0zK9VW98efn+NA7EedFN9d1lOomAxDICSuc/ijzYu/TXmwxUpcnme
uafRs8cu83Z1C3sxHWQfHJ/VmeCPSziUk4DGEHsY9XfZ/J6qKxWOSyOzyigrMuUoz9cuOuaa3KAK
ZHZjKOdEwF3qyr3k7eyHrPEdpdeLrm+MOFJaBEkjfHhtMFDCj13olGPcyKcKB4Lrwpld00pcO7zf
DqdkTbGCzXza+D38fk3t7qdpPixu+MBUEMsMUgiig54xjVLj3npsqqLMv+Z3dOlzVyPKcFpTNDwg
iJASFqWZ+lSI+jYrh+1C+73qIGh37tYzMl+JXp77dx3//9FB1tiNGpS9cGIKs9h4/qYsdP/ZnX2R
3sFsJPzahHwKI4y7Wra1107b3BlSGYd5MBWRDzEVGWGgXDib1gQpTV3jPwZNO8SFrvclrapNwM3j
ooFmGknlQOS6GY4MwlSnIIcxXB/yPhp9QxL4pJrNUOX3o0hZHII6BX2y6vcA99FNK4S6aaVsY3TE
y03ed1/8YnnotfN1cE2+TXV7z/jwSxhGEj2YJepLd4mHsQTMlodeol32SlK46LnwSMfVI01qMh+D
TlhoyCmZ9HSpk35St7nOv0B7+xmGvA549L6N8s47VDimYp8FvzIzuZFbgclEqHeA4z0UgXOA0RtH
TNEwNKexmD8HQhabwoFWQV3xPbVhsws8+VBS0sW2Xw5pi06tTu1PXPhopOz84OlpiZqz9Mg4T3ab
+yM/0ErPt3ywXeSNc5oEy+QnI9WgWI3gDJuF7hYDcvEQ/hpaCdNamv0cSvFnXIYs8gf1zXiV2RUh
HO2lt5i9p2DVYMbGbqXsZdTRSsWkHeYN0HoqhiDR0aP9CSbmQdRXGd3r2j9Bl/xeugsWHyTxItqV
XeTPFYtKBsFw8Kp/5u34OlTwI+2LZtwUEv9Wj/zWrwIfypvzbzgm0FsFgCHSztuUwT5JLvm0hf+g
kzQw7NjkGbw0xrnzomaQTqJ7SHH5KtSJ7FIYkUzNY5WW24FO6CPUoRdpBxNRo14eAZY/JX7VMoAV
uYp8CvNkz6LRGQzytWPtL28ZX5TfYzCXY9+Wn1JgADw7YckxfcA14+EsmgCpF/snMwrdKNfD8i2D
R6ju/xB2vhlkAb8Lzr/BweJzzZo7MkGKsUxlFjeD60NaqwyjHgoLg+PsaOsXCTSvH/yM/WmAu5iV
ewiq/GG0pY1HutzWc/MoRvtqh66JM5XNGzGVyMwL9RyMGJh5aJM5Gw4eCX6YovxMrbuHTamD4hXx
Nhoi99D+dV4DCV6ysJl7QBqZxSnc+xIf5pTbUOYHdxFPMutMIgpQDXK/uxvw5dA28yGVuHh9lLPs
Dq5dN24XxrRsww3stHew6wZzszdt5OXe01AYeA86CzoRGO+QO4+gxrpHFwriEaAKsJoli4DnPNzv
3J5k2GjOtqiRN1SysDvpt80XEL2cyJeSRYq47T5rJtD/QFuLg7ZpNrVm4KxmTRrzukWXrkzDbUCz
cvMXR1mK/gewCT9HgwsSaWS9aXp2ooX4Ojf93uV9GKVwREo4Zb8myZoNZfZIdPWSh/PnuoTIXYdS
fqHUHcFP2UC1V8RQ5zwUVbEvm+UB0vc3lI9fPdN7keLpTdcFJia2vGtId5v6w8HOnCS0GobtDDWF
bT8ZHg29DiPHDhO8IEsA6aZ7f0TlJOWBC05S95wWIwqOsKjYy2HcOy6GWnUVhDggPTW52o1o494x
6x8WDziaduFwkcTlLOJ5RiIe5jn4WCXQOTL0o9BMd2bKTDRPCArBNO8s6WAz5PNb7nkdQDSeH3na
tftaBc9YilDLBnMJcsMQ7hWeuwXQqo264iy6XzpZNHJKjhOnNySH64rRS/PJgdD2KxzH9201QTSI
YmrdbETK6jkbC22MDYfRW9XYJZKGniznTqJYN34JKu8gQve+D7pH0Fv72C2GQwiDlwjSXC/pBENx
fNsTWrwPgixdBMrZGNtsuZPEq+KAsVvlB988RR49Wf+anPwG6BwAdToa9TBZh6hU8KNVldwg1mHJ
jXw4sDJ9hTWwjofU6j1pbYiY4ZO4b3O+h4+NF3W6WLZ0BAikM90nkrd1QvPmR5c5JnL66rGCiUsU
+gsk0IbyD6QKaITV9ghAcrM1FQ5TVG6ffWWegMXDJYSHXxdLXwckMyhOmruwG1F8MNMfVcG+phTF
7ykn4VbNFEj4YLZ30HNaonLM+ab1qI5aAyVB3E+L3gGyDhJjmxqw84TymiWLo4DPGiAuEHQ3vplB
J+wY3Q8pH5M2nA5pkd+UXvO8iObOzUBAqoL5d9VNvx1qfyxT98jc3iReXx57Xv6YCugweXnaxWPK
N2TJ5jjL/XtnlN9tpb61QfZdOwZSu+64q6EDWJTkl4WDZOpmL70avni5qaN2mID+HkTkLn4P31zP
wXokCXOWFBLgLpA8NnyGoWsRz3NxZIXjnRWHasigQiea1s1rzhErWIcwA2HsTwLH1wZ88GIncxyr
tpyOvjeB5+K1cOa1GhUdPj3kDmsgxVx909ajWKr1S7akGXIq8wQVYidpVSD3Vps7ModPwm2f8xSS
GH447mYAZf0WSBntBge7NOUWKclrEKbbjAdPY0Ceqgmlx77+lMnuKyRP26RvFIt1VecJqWDoIvoM
GizWNJHVTpOgHs3iMyiynRwvDrK2jvN0uYMs5gMpXLvF6hE7B0ZAuA3JX04FQXHYXpJYZ3UYhTLw
DlOY2VsI/0+xO+D0KhBLIo0QsTGGO6d8xMlZNHCJzViDPATwLFjZ1HHlOTj4RH3yShfHp8oPBR5j
RvU5TJnYdjonm1z0au9bwGmnOviJI/rF99R9WDg8GSecxXkhIPIwvcBv9SkfKj+xOkuT0JLPiwNN
M7JU997Y/pzdsd41XlPfVm0/x0M4hCcGOvemgKptFALzd6+k6fcW+QQ0cHz3vjJlGivetEcyApxh
enOLaOZGY1d8Itn4UFT6ibZ5dXTYBM6hX9Mjx0ZNMt8o2EJOFF0QNcfAsz2nnI+wpJSee4JLc3Zv
wrY5TDSd74sR9LmwNfUUyWH+LEXaPSi3YFGF4uZhqenws6qdfd1N3Q2s3AnyltZuu36Rv+uQijLq
nZKCgFgMcbP0zU8YA/UA7Flz63Td/JLXA4ohWeXdtaMTApSUiZfAc56tMy73QWoZ9KcDonfu0MwH
P59xlgbt8xA2ezcc5i2MUMW2nAj51FTNuC0mjBwZ3eVGCIihpU7tbpvubEk0sfERpReLpDJwk0Ug
LICN8BlAkTIuSPc8NaqBwgCuEKRsRDI7hbfPe1ZFdQj/kBLFY2DJmyJukCVPbU9vvZp5+9Hy3yWH
qzCwbt9NAaO2XqDV2+sOTno99BvDsn8K3LbEQmrTbZAGxYZql59/VBCnzghNsIUvaEW6dVwjl96m
vGfbWnsc5ETTH5tci62zmD5x6owlaZPBER27EGYdjO3KccYZaAPs5TYANtRxiqTLPbOvncb71qK2
dxMQ6wIEC4+f0M/kTQ3m5hPrJsjL5DOPJQOrMZxUEWWhC81GwuV3JcVZRNMM7YungQeBaVsY6daK
P3WPFAfc8Bk3Ae+P9Gsg1SrAm0Q64JtV1uHaDSRqAJ+SxIMx2JYTtcTF6E1xGsrf+ahJnNU0O5Y8
+EGrcUEmo/QmYLP3y69d/w640Z8gChTR1Mw+7lVYdg3ApaZDULTBRhcSeTh0zZDCTjJ2vbLal0Va
JaKZvpUOrWNYnE2HToY4eHxLkmmWTkwl85MmK/WtKIMq5oSqPVAoFHJoyxhVJA8jm84jsPAONISV
8WKiZ8Rol5kNgYj1dum6VyZgdq+aHIanIzJbaXHXQloOpTCsCeh4fQ8HR4MqP90b3Hwi1ff3FLLE
NQLUoZqMF6Vd/9gPWY7jVSmgYWG+VpT6sXJxtckasDtgjlPc+EyjNiLMQ1CEzW02Qch6IewnLSGJ
5/ThlNQ8yze9RGIytmMR0dR5dZX5OQv84sDSL14JndqwVLj/LXoAtBMleZnxKWGuwN3Npr/B0faR
fIf4/6U3b7sZuffgdc0GdR/Eqqr7ygVp4q7L/ig7sC0+BRVGJg+m6ZxN3wPoWmknT3LZeZ9LND/j
uUMqq0hYgc7Bezfu3aJO5nICe90lSFlL3I04mcrPIh2zqK1mWAu2RX+al7KIF4frOxOMRcIRRm+n
tHVjJjQObVzsN/2i2Z5yKC17hJp7hGtY+nXjrRkQqERA56jM9DNc31K0v6ey2ujGdbcVXGm3qvFv
3GyoNqxx/G1hpz+1Txkulnm/MUGAjT2YF+QvZheITG2buRWfwhqRljM6REWvfrV1I/dLWvkRIMP4
GNs/TnrkbURdSEBDTPAb7KanO8s8XHUXHGEMH/gyWPmoqR9GZTu1SegBPVcrVkQBlBljV44HZ4aw
ZA2EZ+m2WSL9HGz8cpGYUDomdOztLhM1mrrwN44825H7PMOx1PHwnhHE5BCXVjIBHTH4FRL/on/W
Iv08LukjpOQAha7LL2HIvgfqbBZlvRG3Abd5qBeCl45zgaIqnH+L1v4QsmniqXUFIlWjIg6QAjxs
Nc5r4ef3pe+4x7YKdFxVJe67g/NHDyg458u8g32cl4y5e9v1qIyb2sAIabgtXPmj9sEm0R74gXDH
7n6FIrRgr+R9ZIZKfYKW5wL0RYl5NX0Tz7gLxI7r9lvCMrthEC4D/rpVG0sBdK9NNkDCIfe2dmi7
uzrUaZTN5NtgWp3kU91sgtance1m50VUPkPQRLdRMWr48rk5+w6Vw2IPSb9y2xl4p0EUuNg4oATs
usCH7J4/OHsjlwnr0XsGFIG/QCqnPJuDAKkc9HwjOJ+RCfbVzsmQlMqA5rdqmjTSfBxgHk6sbeu7
3VMdwD09hqsAkAvAKW3TVk1YZWF626C08g2l+NIgkRE8LkyT3oBul/2GWY/9As2CKUYZDoc5yyAt
NoKx/mqMQ7YEw/gI/Tv0DifbbWs3L14zGDjfQNspeNBOwU+dgb2Emy7sAWil/EYyt9ov0HT6Y2rg
jeJ+ol3MFqGOIeincV1ymnhdj2mpXbnnMGfewTyUb4A8NrtcoZYBBdH2OFSFPckxR/1sbqAXkw+T
iGFAT45l3tUisl0FLIDteXY27kwX+NDAgeLz++XtcyH+jfrWmlIxy9k3Y4UqJWfdsa/qQ5hBqAI5
zGH02a/33/F2fZussdZNz6EhgDV/nCkyYW3LB0nFlRLdpWevWhjtzLvGgpV7hMLjszYhgimpveT9
H/52CZfwVfdCiyLHBU2LI5nQwBYe7w6qzyUO16C78vsvveL8939ahNryjARe7R7tgtoJbrWoHVn/
FRX1D77gPHD/ecHcVFLx8AjhnXpbwZJ87wV1+YQSUfMRsTC0kVavoJ6StMGVEZQY51vhkZ8941ce
fZ7Gt5bnCiaocGb4DsP0Ipo/lbK5W0Z6U8FW1vOD26Vdfr8/0W+3hska2G1rPffI2cKjQKtthOKV
+Za6+wx5GAxmotmtr7QbLu22VbshqwIL8TPrHQmBqqH3s1MQXvRQvJqvCYJfesOqRh7A+Y2JDlU9
t+2TUtOtcn5zT+2rMr+yoC684f9A3qMtlkZp75TJFzJ8m8J8B5enyBp/96HJWAO8dZGaRSloTocM
LtLp0uZJu1R/gtT94nT26FgEEZQ/5iu97QtLbA36niGdkbMeTRTYk9cnzfhuoCoJIBkHtXT3zp+h
KPz+h11603lE/9mKwu3QDhUztPomKhLAAVgsSYDMBgVwSKsM5ScdzNcC46VpYv99mexbEJ9gXnSq
x2ABL65oo57oLxzobBALxivd+0uftNr6bsHRHqqz9IjCTt3yiJb9bgL9dLZd4nbXUGuX3rKKAulk
wVYEg+ZEqz86fx2De95/QZ42XtMOOw/KG2FmbWiYtojAsnfUKTfNET5moNF0nowG1n8IKE/W0H93
FkbPLoPFhc87tCPS5z6kx4xN1+zLLw3Rat+zutGFIOhTlVPmo/7f7KqyRj0NtuJVeZqG/kpAvjBS
a8R/7SzDOMnFO+oUlcNm7B4gg3dAQ/manOZ55bwxFWvMP0Gyp4KRoJ/vOc1h4OW5w4dSz4e2YHAe
vn+2YGZRfcc1HercFLReUI+88rUr2zgfvnFyjah6aYxW+7ythcNEDaGCPrV3UCJ8xR0hi4IluJKz
XXr++e//fITwdckYBykal83jucEUnut96mOMCBKs9nQHUiyYQh7arGMYc3AHpZsl8A+8Ate+0MVd
O04Sd0llSxZ+ZKKhW2CxxmOxdAN4VDnu+Ha+C7N2C1EPCMJMtTx8bN5XKA4k6TZNp5kfhX1sACLN
goQh8s5VC63jayfJpXlZne5kHnSztADMLSgLlSiet+1vjY7U+5/wF3f31s5YbXHQGoZQEgI8HvMP
jQp29eDEKgi+1qy/cTWPg1JsyryKnLr8Po7Ljql+O36MaELWXAExwEu4nal3LEEjJ0P2Bf2Ya+Db
C2fVmigAdUUrUZEH+b4yTxNVO5RJD7zo0HlO3h+8C+Fx7X4oGMjo3ErgDYmb4JoGnARBZ8Zh7qEx
aEygXKKvzNOlj1nt/gI1APCJU4huULN1vRZtwi7m4Z9UffQNq/0/jJWgMM4tT3Cv3555UWfBBwUc
cZs9vj9cF1YyW4UAiAVAfc0T7rGC2iVKBg3I34gG0UK8D9lzAGS2OtOHEWn9VEzzCZVCuSGk+Ayn
YgLGyzWI7qVvWG155TZZpwSUkbl2jq2cXnkZbkm/XDlJLj1+tdnpcpYxH4Bsmxi9kUQMYKJPz8vE
/rw/BZdW7Gq3N4VdoClIQBaU6AiHvdi0LXusjXjMpzRH06P8YNhaWx5mQJ7Mmqv+hJbKaarPOo/s
NS3V9/c/5G2vDkLo+dL1z3GF2xrK5PCrAfQsHeIcVnJR5Yh8HzbQSRrdHczVn8e5/xXCJrTGDbJ0
ROLz7K6gKUqdqA6J+dE07cP7P+dvyvVGGKWrFMA1boUsHK7EleXDfmK5QhsPJ1EDnt6jHf3itvNt
uxOjlPtqEDKWXeDhcuDrbygJ+Q/EhD2aCPBlCaYUGgNeWN9BESTcQ+S5vOsnF3iLQU6fWNW1cT+g
OuigaHPXOEF7MBWkr5Ywb/d8UtkD2PruPg3n5m7EFf2GTgZbrGKIS12Q3kL8kG6EnqobO1mzxcky
bnnBxVMQTCoeAM/ZyLYed0VmGKqdMwDa0DWIO9DeYpjpoN+c2YKi9A6Adch5dwQegj5qvkDXv4BT
nxPwMEFfhCXMh+cb7cfhBKsk3HcD0UaWqv4gMjpA3Rhy++mo66e6GM1LOnrhvkF5LLEiaLeQZYVF
HQDw564QTwCwGbYUDaHN+9P19jZDF/y/i0elYw8zOg+uFPTZt/fN/Fiap/cf/fYOC9ZBzoMiA9Ad
Higfo/u9k1AXInMb6czGftHdDBQ+z++/6NI3rEKdByOiYZkEPda5+ZxP/tPgmI2vrt2X/2rJ/v+K
BuTlv2O0DJBgSJUaTyzNxal1yz4CmCTd83pswSKvhYy0hpfaJBzoQKFvAuVlLNjHcPbcFwHYCNra
dRA8jA6lWywus6Mz/NEALvH8fheWU/09L+D/dUDJyImKtC5vUx5mG9jGlhAl6cKvwvTDTeelcjfy
UPxpKTG/+944m4HZ8ADrBvsTLQy10T6UvvNUAr3WueGVw+rSPK4iccUKmKDJagaXgJ1IOj7opfwe
zND7MBAhbviV5fL2uR6sTWeXuaoExC8aaOgUz5DE3Q/CJk1aPjgNi99fKG/ffYJ1JNYjbtKLJtPJ
afQhdZ19BbLelUX4dtodrKMwzzICBTu4XARizve6yD8FcLntQ3UHKbs9mBFfoFt/LPrm2gsvjNc6
zoKnwgjNJMj05tWXNwB0xCWaWlP6+/3BurCr1ma0Y0pnaOv15OSjX5OUs6efhDDzwWp2jaZy6RPO
r/7n5BKc5RbdLx8y+yTp1POQ//J4GaepuZKWXvqGdZ5lIayZFbV3onmOwiO392aaHzJIS11ZUX/t
yN6IDXQVezK0Cn3oVphTDWzGFgiFI427WCauE6FJG5k57hLn1m7QA4+Oj1mSflIvEMC68vpLC3oV
mdDtnoiUNTlxMc5PMwmKvQx8ci0RvrDz1660Qdojre8qffJgDtO/uvx18e+mVCbjr/fX2KXfv0rC
AIYkgetPIJjKZTPL6QCUwpUb6YVHrzXZM2L8ZhpKcuqoecwVedDuNTPxC8t2rccO+KYnF4lHN6X7
aDl2tK1tA2AqemKpHvWVyb0w+v757//sjlbPzGs5Mvgu63HXJVy8aLdwvo3+WbRpKcQf5lXtlZdd
2Clrj9iStlRwZX1gTGcIpP2uBgYi/J/3p/nSgK32eW9VDqQMRK6JU8YUSUBZAncTvCh1ZbL/crjf
2IZrofaWAKCQOmemcoyM7Hm8hXK3euqj++VoNlVs9uRrryL6iA564hwA3H5pXtQP9wECJGESHpCE
fnAc/f9OGrdNtWRZTqEV3e+BkzlnBfbWqYAyeH8sL63r1ZbvcarBLjbwTzoTzSc+BOiOQ+vqyq3r
0tNXZz0EwIJQ2Qw/3xeHrOm/OVY8fOyHr/b6bFvPQUubnjhW2iGsqf0SeDNgMe8//sICXrP7oebL
yMCYf1JjeRQh/82Z/uWG4orjyaXHry5ZLWRWzZJiXjsY9rC2hhG4jl17zcv20uNXe11TCLNBfpWd
dMq2offDyce4nT+Y9/wfmb/2lENSeKjMJftlUMyEGfvuY8N+/qB/gpSQdQP2ccNOqFtHSPSjdlZR
rq9xZC+Ny3md/vN4Q2tdz1VHTr0Dc68g3OAeLTYGSO8P/v71fsX1SpZl6J/sSPZagzyqdAlJq/Lr
++NznsA3AhNZbdeyg/snCEIhRNbYDMojPc6Fe9+AvBQ5qL/GVeNcoQ1d2Lp/yZn/DNUQZDiSUgO8
euWrmJrZiQHJvH//My49fLV5GQejJZwqe5rKMRkBrMlFlrz/6PMOemOE1px9QNxHHRA6nHrbH0jv
H/x2BD2HvsKA6UGP6cuUXjtRL5xDa55+JkIjvGZkpzFb+PMsAASeArg681nKxKDgtHn/ky6UkoM1
UV8a5aZ5HpyhrgryNbqHGVGlzjQSvwRfrAwOWR8MaBorctvI1ktCv+z2hLf2ODuD/5R5UOx5/7dc
WIBrBn8wVYuqucACZ3O4zUPbbCEKX+307Klv8+RWO8KLay4MlwZ4FQ0ak9epzip6Grpiw+EqSNoa
ICWx7ZdrrhKXvmcVERYZQqszLC2EjYIkR4m8nMcdDx3ox/4Jy58fG7RVVKjcpVgKi2jfoglXNq9O
92OhRWymAWAFcSX0XNhTa46+dmga1GnOTjIAbNYPJOB0qb7SEL24BFcn+ZTrcM56bCvXrwBNZstZ
TiVXD1BlJLdlIMD6YWib3XLphzulQr4tgqI6hrrTt9qR0P8oVFVfiYKXPnUVPjpu3GEcGT1RK2/B
LPmSSntlqi6cEGuC/kwZ1L8qQ065D3dzG8Kmo+tGH8SHvLiiMXrh16/Z+U5atmXnI9+HP/e8z5c+
3AK5wD6/v9YufcB5of8TtzkPgDzVWNANWFZO+tWoPz04Oe8//MKGXDPz674qe8Cz4dQwyI1pbu3s
Jsb8Ev7Lx56/2vB2AA1CwhjplOsvuXtTjmrnUpAymU4+9oLznPwzOpC4rx1HOsgaw+EwhOi+Bcvw
uJgiIazvroySePsIWpOs24BCi8MIepKgL0WVCjdhag/M8XE8y5vWOoAU+DkDWYdu3/+sS5O+Sgua
JvWYEf/j7DqW5NSh6BdRhSQQaNt07snBY8+GcngGkYNAwNe/016N5aGp6m0vUCtchXtPQIv+0CLs
be/ILe8XEM5Pl78/N+9G9MPdpEy8CsOGnYwFPkCIQRX6z9QH0Yqpl+saMaI6TLOkVBF3TmXU/2eV
sHwZ+DFTas/GcYGB/fk4/ePACsNcJmDr4JxUCAIhoPkoNK8a112Y+M8j+x//1UyD9NXmCszKtH0j
UfFUO7jCXh6dmR34H9tVpTMNwSNselA/vvcs63ud6a8DKIOrvMO+C+IVKFbkq0fEQQEfG4r8GY7u
a4hpL6UI57p3Xh0fgodkEoZp/nmV4fb/1a+G+tskwyVf38/X2D++rAUuhIPT4OqfVCM4dU2yKpnc
u0qSQIpuYXuf68L59w9dKDrgudmEQ1L45MZRqBu4cuFO+/lN4h8PVtm0UQu3HXKi1ZdC37mKojjx
JO23Kl6Cenx+t3WFEeaFByJOoSP31KMyUXSggjG+A1H6zpbkHiyle2vkL5eX21ykGBFvT+CUhzCk
gHFO3YPlKWN4O/ndtrKdhSfw3FQY4d5xpaM27Tmm4kfuvWp3AfI0s45MiHQThYUu3RQaFFnmgYrs
TY9unCbryW+SrZ/m1wnbuiZM2nMaIaca/9/CU7Xpt8BxBlGyMPwzi8kUogb3tWsHQAFPvJMBIeVq
nMDuD4F8KJ/tZEnuZcZGwTUR03ECQzwZQb6SCPhzUxaRW9V64qkqkTvwcOcBCwfW9elZqN8OErtt
aTCGsCOIhq65clsxZatzF6TTCcSRUxrl71zEPzzPW7hqza0FI9x9N0/AwsIwjlm869htOt4l3nOt
/OBylMysYd+42Ktcp2BZ4ftpD1azW63o+Ovyl2fiz4Q4d5T5tkwzeiKFzDHyILxNGSrUpcqr7eUm
5taYEeJlHVdeM4agKufNqpYU1E72TPl4yPXNAMbw5VbmpsAIc6cPSQc7Aug2WShkEIg7kBo0Xgu0
toVJpjPboglxHupqyGIHm3q1RgeOPMiP7av3A7XVQ7txH8bA2aSb7Fk++t/sZ3FLjt1Nss8es/fi
ndPNkpr2zFowcdDwFety2UCS0LWLl4bx/dhdZwjrmphneE7hfa9seoIv4/1ki2dLw9UiXkJbzQ7g
ee4+nIpdDmalquEWo6IGkkCQy1yrpo+fuqydAgf8PidolF/DQrAuH5K4y+GcoeWdL7Lh1k2daW2l
abUmtIPJQByhHiV9aHYoHzwumYCDWE01RNRawJJAGCIBczr1njqgolpTUmxcMfbxCjVsN+h4m21s
Vevnqxafaf6soVfQA0lITqAFCLoZnXpdDd/i4dqJMfaXSg1q4hpFTRI793YybnkWIw1DFl7dc0vK
2F5KFxd7NyH0JFScb7k31buktMVC/M9sMSaKOgc4UU0lb065tP+rMpUEfj7e2WpJM/rzZ5BrgqjB
VapdCAp3J+L4fgDHxeRAKFR5vKQCy7JydqGKyIYBYY/VNny5PONzQ2ZsNzVD8g8qERVUA8l7m0e/
iFwKk5nxMrHU+GyZO5DkPcHH29lkXm1vRJ6nDyigNbvL/36uCaMswMHl5mAx0RNQHLcxp/duxW61
Gt4vf35mxzfh1AWZSGOPiHMPkhRtyp84iX+yln+FhdM9fr/uJsyN7SQi0A6FJ31zGgiRa85FCuEh
TVYahf9sKN+IyBcSQXPjdf79w8alEBE+4ZY+OVX3ZLXDugVLVedyIZdy/sP/5pJdE1pNam4RTSeo
sNmw6PI1dHK++TCMtHO2vjwjcx0wIrxSRZcWAkakeFmpdSnd/2y/t7Zjkonrzl9TXt2zpAPhU7QA
8dX+hGwn/JJS33U3EFEYj6JsId1yTV9Qhfh7MmrojrR1ou3jFE3vWYqarF/bOyuEB+Z1DRixrTOY
dRJH0GMmR4DnnouYr0awWC5//dOdgwhTnU0rqH9aHaHHJrV3EKX9KTN21T/Ht424hspKPSDpR4+u
l6yK4rFj/50Vma774+do/xAEflQoB3VVehSgE0Nyx70nBSiplz/+aQjgn5uxrKjXe00MRUJIhlCV
ZvAzzX+NlrdPRLK53ManQYA2jCj2qEXath4nJHs0HjkTtDon6KWxhfH5dNfD588T/mF82rzKIMDg
2Ec9qR0dFLTuSsjGQgQMkhN99f1yJ+YGyohk3Xad9iFlcGT+j35K1zQCTxAiJHm5VDP+XMQYHaF/
d6T3nbRpE+rCnxSp6TBq31HijW4sT8ObemyQbxIu/MhQgWzcjUhzKHbxXC8cTZ9estG4Ed0Q2YH8
FJTojo4et/BbWWldBZqAxs83qf0cssPlcZwLQyPIxeDRiRQZPY6wDgGNe6Xi58tfnllmZmIgLCwQ
3UVLjpqW/QaY3e/Q+HjwLM9bGKKZv+4bC+0s7JJOuNSc4OJ1dDn74ijoO1z3543lJQgFdT+N9BHI
4H3OnTWHvEol7IUQ/INs+eeoI8J8b9plVdpJHQLfMhVpMKQo7klVM4iOeeG0hsYdnCyASByexrqG
3BucXtai662XyWrzLVxTwr1nMf9lguvrOp6AJAs8CCYEjjM1u6gIOSzgSnJbqtgBg8Plvzlkhfbw
IyW3FvTjbvPGipHnBxfjXiUZ/wH2qPdKZDt+rwYfckRpAiA1wKo9jByk+BlNjF65N3vGrLkR+iGs
qDmSAe+VzNpa9W/b8reX5+3TS/A5i/J3zPogMkH/htXHscbWCR8CLdWxddpf6NGDK9Q20f3vOnK+
XG5uZq8z7/RtVQlrIrQ+2gQ2xm76EOby1embQ6qGHQnLpVvFzFI37/aJ0okfVmFz7Gy5L8X0MEGL
9XIX5j5tbABED3VJmdscxdTtk863Vwrr67owMu/wY+7kPUlYc7TT+vsQW7elXW/Lxl86i2f2GJMO
qaCs4WmaKZgej8BxR22hNyKC0Bj0wJbsomfm2LzFExs7lkOj/JjrLP3aEMsLIPs27FMAUk9Qw4lO
LsSgFp6gM435xrYf+nkG9Va7PUrttNBLtO6zfEJhkdQ3uefeySpfaGhm5Hxj2sthlMTpoOY00eTB
i9VtO4ptRdpfl1fVzPFl5ogAXek6aHsAMm1BhKZELRriMc5DXZRH5sgfAsXqdSr6hUNsZtTMXJBb
0bi3o6Y/9gl7HLn3Wg1lte+abIBWx/juQLpzYX+ZGTYzNTSoFjRiSKDDK6KHgSfCMmjYwFZuLBZq
ZnPxeL7wfLg+EbuWuQ205ZGPcXHHKh4/cXfyny7Py9zXz/368PUkTqximkR9bLr4m5ekB0/j4nT5
2zNjY75DgRAc4btgZ8dYe806TZpxRSbqb4kGlf+6Joy/T2g/2KD0eQforcXWo+iG9VCH182t+fws
sxZsj76s4Tde5bu4tPNNC237dTd6yePl/z9zPJnsXi2SesozLz2SNk3jIB9L/tSDE7KC+YbadCSL
IEsk2yIAwkz1q4lUYqHlucmhf0+8k/E09NjoHZqOfq/G7DVsGoRhtLBq5z5v7FtQvaA4CXUOvh8s
KhIdQQlI2DA0EcmSkdXM0jW9vyy39XDlL91DAY3UTRRyvWt1myxktc/h9cmFzCTwDmXdxR1LACYu
fGip3Ye2u7Kgq8Wnhciba8B4k8KAwhuanFXHth/aHDs60z8Lr/V/uYSHOxr6cnd5jc2Mk0nmHZ2O
9Kwn2ZFXTr0DctS9yTuZra/7urE9aYhzUHBSoQORtHxDoboVwMWyXpiFuf9uxHejaRiJOsyO0HS7
S7l+gc7fwtYxN/7nJj/sfELyUiV9kx/tgr2QLmE3EbGgiNg731vPXVL8mIkDk7c7qpLUnkj6Y9dA
Dw9Olu9RnH6tQN6+PPwz56pJZmt7r3KjxLeOrZL63YdA3K4aJ/mz1k56W8Lt645D8SvCO1vFXy83
OfcOdo3YrqGn6XcdwI0qBV2/C13YT0fDL6ctT5aPMmbfuvthso4AK/xUrPhyudm5pWBcULqecgBK
cLVuu/q+lOlLw8uFUJwZRJNIRsYc8q22Vx9L1qZBLuHcyN3odmrHL9l01vCdbiCQtlAfn7mbmMyy
HFIauvarBkLi8SZpIZDZFzshkdGGdnuTjdcdviafzKat6kgJjpoSzZfIY9+jPHnMwzBdCJ+5bhhx
38eVhOWRhYoTUmpjAesvCBcyWOP10wsJr0xNOUb8W2N/rvOjF5CIe6QeKuE6KZ5cyX9fXlRzvTA2
gWRkUQLZOIySV0JKrPAfLEEeCOE3qge2ql0sss/sAyaxrMvDLlEOZn0svGqXQPJ5I3pJtkxm0QJi
fK4J40Qvmr5sJ8epj7HT+Gurt381jLBgzK6dciPuuQ6hNMwwWA6cOiCyDwFcLwf8WENHEoYAQ7sk
YzbXEyPUYc7gZ0WK1y3UO2v+Jsi3PHu5POF/wOGfnOsmkSyFpHUGyej+6AP9cpuNeapXkN7m2zHW
3e+e1eVa0UI9FWnFvoYTH9/AA+ObwenTYwdc7b4DN2Ub28LZSG6lMK+AtFbkWempHnL26/K/nNmQ
TEpaWEwFMOMhUmWiO8Cn866LrBcAf28yOwwqzW/j0bKu2yhMXhqUcgevdDx6hJ76Lk/gaDQB1NRM
68tdmZlLk4mmfN8GK9CxDnnXPGd5/MWtIa8OCdyfl78/c4z/YXl/PMb9iXC/K8NDQ//zvCfqnuVW
4a9wXVCZTDQfiol2worwkJd3bvaSkUdPf7vun7O/LyBn03UVCxoetFuDYTr1d1OBTEVGxKMVd0vp
tbnxMXaFNCcFLWiC8QdERstwHasftSxX1hK4fm6CjV2hqwhyXBPo7qIXd3A0B/kuzU+t1cQLJ80f
u77PQtbYDnjhWvbYTeHBDpv6ZGnGbqiMo4B6qOmscgkQdKSd5GeXa/jKYI1tIHOZHurYqh+nXrsb
KaccuhlOdd3jxiSnyZTC3RbO0Ycue5v8Rxre1sN/lxfF3OXqD0bkw3quW8lC2nXWoexhUogjo1vh
gLoVojjE0NFEGdS5HYcCiskCAqd0qp2lYT6vu0+G2TSiHRxriluJSIJrAvNXhRLWY5MLeJwNEBR+
aMvQOcQO997KAmpaK3jCAB432esuBZU19yh/dmp3SY5mZtmaHLeoFClNznPOnekuy9h9m9lfCh/5
57jZXx7quSbOC/rDSA9shGWGi1kMoeRb5hA37p8raOXCyeByAzOXiz8k8w8NoCgIFDFkHg5KkDtv
/OVYHP60II9DFJtfeYMxLWrbKrWlU9fxkafTG6SUvRuRpNADruAGOfVALHnTQndmAv0f7puAhUMh
SiijK0fCSwBeNFzl24TRanN5wM63rs9WoLGVFC4EP0tfIq5StzkA2hwGhZdd+aKnxjaCdCDRLmPh
YWx+NPy/EILLlDyUein3PDPdJvOtylmSgOgVwlO7e46jKMe1mFZrLYcftmRHSJf328vjNDMTJvEt
9aZEMZ2C+ex56bokADirqbVXZJRL3rszNxCT8ubZAmYY2gkPUNYuV6TNX/K0vx2m5EQATCtAYFfl
kmjN3MCdA/RDnEhdNG4JCZ8DdMaDjsHgV/90i/8iqFU79PXykM0EOzkP5Yc2Joi+uXgF4bDNdAA3
1RUk4UkdlFovbJ9zc3Je0x8aYDBGEthR/APxDgxZ4BZWDb2zBHSbiYw/pIQPX4euU1d3E/5+0dGD
2/XwGnAWMghzo29cEBhtoLwdReKQx5Ha536y5gm/40n2DI3/blVwsjAFcyNkRPcAtw4+FtgOaTlm
L4ML65GzycdbCC+q6/L+fw7VD8MUF00Ka69aHlPxLN3nvCwPrPsu6Q/Y0S+cGjMZW5OgFtm0R1qQ
yuMYd19cOw7qvNg7hGPCYSXsc7iGZYPaW8K7SoMAKnLnEP3QqSQuRqllYx0yOFLDcAEuH3iNXLds
7fOq+PBxISw4fgFtc8zrX5MiAel+eCRZ+PhM0Jl0tSpj/RTrRkJPDjngdOs0NhxD+KqsrIUWZrYp
0ws0ZKTRHXwFDlTgVSEi79VmkNXX8Y+ppA/w9yCrVFQPl/eQTxcwdbmxgFsbxg2WnzsnQXT/NhU+
2YZOGx77wo3eLjcxxwgwk9ouzSsFXXtygolqtcttuMw2vLHf6FDytQizYmUPDT0koMyvNQ/hmQZA
IZisMXu6/A8+nTPqmnnvUJay4xUsPh13fMN14tFHQK261HqQ5RKu9tNZQxvmiiaSjrSRQN1NDd8q
5sOLp1FQSNMj2SgKPyk/6u3NBKfUhaTbn33+n6sFmjTWeWSLCB7uNajMHvcPrXTzr8QuknsfIIej
m0zjK2n4N+gOS1yZRqSxSJKLuyKOm9ssFd5jAoe//Qj3g1UTMnrdgnKNg8/P0shKJr8+uVa/bhK2
hn1bYOmXyzP56caOLp+X8YfQTpXKm5r05JSx3xYseIGKAoQEc8m/s8UE3efvFbRinHtZouy0Y+EA
zSL53LIIdoue3FdN9wgVSyiTOpu8yXZlQ37F1KIL+/xMJJpZde3DSj6sO3JiMS830Cp9AJ3JWoVD
1i2cinMtGKdi21Wlo3k/nRjUBsvvFtB9186LsY1MII55U2UNJ2Tnd10pd2qo11SV31tebPCCWsJa
zEWycd8dCxtFDSXtk+LffedhbIedPRbrMP16eX3NDJGZNec2HbF8YTYMb6QXD6SosWhfWqgpXv78
HOHSTJRHKWCVsMKoTlBjd9eEuflBTG65K2gc3TQJVA7iVrHfwORpEPAAdeUJRP2ivFYw4LSjfcLy
cX/5v8x11dg9ypAPsI4l8Jklolk1sKuDuyfkwPzk9XIDM3NlqrMNST30wCEjiajJrnTaLSqPXxne
b0TQJVr0p3dI6pq5dB+y+dQBh+1EU3osOnbOOQ1LRgqfXovwcWMbyPNYVcDzTKcKOQotvZW0nvAi
2rLxZbC8VdkM6+yqoj/aYn9vbGRUIvQrG5LBUgedD78D+k6XNMzmptoI/Jo6lufLM30R+qpe7wQl
/Mrg2rC5PNFznzeCnxdO5aLsPp1cCp8utu3gTZUuFRtnQ8YIeQnNhNap2+YUR5K/ehNW7UoXEo5e
fiIg1ZC3DpQ0rXGTlRAO9s++CmkK3+F2DGNgG+x+TZ32uu3BTLTDmROwvjK2T6x5pHGyItaNGzUL
m8PMMJoJ8qgoIt4C93aiE5wt2/deqVWXX/nPjWgf0myKlA+Tn0jFIMhEWtzCY8g7wqZ6ySpnJhbN
rHgOdDL4t+50Sot+HUpoUtfldSvMTIiDzVX6BdTbT9MYr+F3dWj88WT13vbyAv6Dy/zkJmVmxFWU
QslKcQ1HPTn+IgBAwfN2Klq40amWbkAi979NTivSwK040N4dSDpOAG3L+NSyoUsh99twf+Wq2IW9
rDfBQCLRm1ro8DYqsXGvPKDpNgXMpgMxMfkKCOKQ7zKIF945Z+lKWLbYQd0VI4x5eh+uh9S5zWA8
+T10wvCbUzfhkx8P7QYe4pD5z+p8FVlaIF8FeabKZt1aAUgdwYhyItB4zFG8rvsSRuM+UfpL5sQW
cGJx+QiNt2ZfwZB1bakyg44PJJVFD+fGWlUvVS6iTdV647luGH4BvKI54Hopg1ZoWI4mIr6pK9te
Uwiz7N0qTX95Ce22HLaFR8UF/z35FWwxhV22O1hjVpCWq8ZbXnnJfTiV5Qleuuw7XNQA+WM5QMHw
963HlZN7bYUspSyeL8/lzKnDjI1U5I4l6KimU5x11qqy3TSQKXzs4IGRBBGXC0+KucVubKnNSBoC
5YQB2jV1FPCmhVpg3r9f1wdzQ51K3Jg6fByM+W04voBRt5OjDvRSgWnu3xt7akaAK6+h73vS0BWD
x0nT3VSxNyzALmfOTbOUkISktIH8IacafmsQi0B6eBol3Ua14KfIac7uuGnz4o8QIFxJ0IV/XR62
mV6ZZYaYgS+oz0IMKsVLK6tpFVRWupRqnfu6sYMyBqw/A5D4lGU0CiyvfUQeeuHRNKPR6pqlASiM
RlXWohLEdA9T0cwjDxLWpg80JvEXYJyc9zT1nY0Wcf6QgSkT2HHV39mwRtk3UFuUK/iewXe+ii38
Mwt0Qng0Qkh/sO8aUjVrTkJnD/1u987vE31o4rFbO3BvxfCDwrAw7TPnl5nPa+HOnlouph3meLkL
1k39ZYLl4eW5nQnrf5So4BvouRxhncv4HQf9nR9DppwX+U1c5gunzFwbZtgJj9SymnAH6yMepDBv
COxm1M8hEEibwrWtaqEzMwFipvQmTUpetTiMk1LCkB0YnRRFPyasYHD/OMi3e7+23q1uWEgV+LhF
fnK+0fOUfXg2jwDX8gYaXqesjepV2kF9W1cQ8va86iizol1RBlUh3NfXl2drZimYVaKcOU1TcNrh
zqb1Cp71d0ko4cUr6wWhj7kGjF0+7nAm1cMIwe/a6tZu59OgaUL+LSEK3gLXdcLY4qF8Xtn+EPcn
kTy54xRwsff6duGyNzcjxlqLSlqWTa/DY0wVZj2C/fUd7TYcM9Orn7K97jQ060O0sjWAMyo9ZUB0
TLmzsqVc5Um2rrPr9C9ds0TkTbbO+lHDkwbXEre5sbI7W/+8PAVzEXkevQ/rliY8kv2ZLIsldEri
nU/Gfs2dUgVOsQS5nVlKZlUolzCacCxKoIFUBkXJTzWHuQNAxJe7MPf5c9c+dKGm3pgLOZJTGr45
XK/gngVY2et1Hz83+uHjSe66ZcUYOTUw0ZUNc2Ct6X7hrlzSUZmbgPNh+KEBNdZwqwZB9uTBjXs3
iu6FJX0Hmobq4Pgw8IVwnksRmxWIlpJEcp/UJ9si3vsEaoNY4Vbu3fExZ9lqGMridYq9FhKKmgUR
8A8O3LI3bjdceXqZFQnPF6mN3M9wKsDgLG0gMaIfKV1yvJoZR7MkwWJLy+k8UXVef8eTi9y6eoRz
xjD4P6MBNLXL62GuGWOxEZvUKM0iHZI1WbqBi2tj4XTpqxqSqxa9CsAIoo6x6mD8aFl+5JJT7CcQ
0lUbDkM7wdjC1jgTMbax5gqpisgucx8gcrJPKYXZcliIdT6qJd2zuWFif6/qzieZy2HsDIYCbJrl
M6uaoIcoQriwnOd6YJwcCbxaevDhBQpQZBv5xR1IlTvVLTmZzVwfTFI8lJGdeMix40LVsAYnMh0P
KgplD08dZu21Xae7KBscvFL5r6ZgV4HqzpLAf4+aZQ1ElVqJY1pMb7h5wbO5vCeiu+qockyu/BiS
onMGMsGdYlPFzorRfG/l1TedJEuXyM/nBRref/egaFpoQXNon2RI765rAJP37ZhHgd3FS9DAz5eW
I4xXQlnkvJhAqDlaMfua+HUdEFF1awDm96Sqfl8O85kCBUw8/+4I547E+mqQvoFBuQjscQekbylX
Yx5Y0GmFmct1CVbH5NFXOdFx7NbIQScdEOr9rT95j5d7MTdURpzreEymqG1xh6vGVRmzrZ+8s0gF
ZeIuXEPnWjDivHIizn3YxJ6y8hsh8bpxh0M23spkyX1irgEj0PUI16gqj0dIfwJ+oYFzg316V4Jf
bsOKb1wCXZ1H5N/ru2Py5Ek6ZDBqD/nRk7hOQ68xQrU8ero8DXNBYYR12QPm5ndVeJzEve0UsHoU
u2JcUuSb+fo/BHm8ospIDzDCTF8liffTAElJsbQlzYy/qZdHbTmQNEa02Y4dPsG0dTrWXshuVFvb
ez+BotXlMTpH7ycTYErnVaEDPFJU+6Ab9QeHFv9lb6VrBQVc6aGsswS2mhurcy8/XLbsybKHyYHQ
e5x70S4FhmTd9Nm47ZPpurPVMXXxktyCNQ6LQ3ilQ+2L4PhOp43FooWj+/NXjWOqFSBF2kOuAB6b
3Bm3gO15iRNwehep2wzuIzReeM7OxIMpkZcAQUBKgWaGKNyVE7nLS+fbdTNtRLQfpWFZ+vV4Cns7
eZSTAhW9SeWT02OfdfXg7TwUzr5cbuzzg9wxidApmJhNXWhxjKvkKXbhcKb9m7Cavnq63gO0gKJf
nyYrVaqFLXduHRuxPmbSykZQmDD94DTRFCdGMwUpPYPGwlewTOlCwMzMkEmNnuCuFzdVMp1Ia5WB
9Nrf0LR/uzxqc982TvEx80PVjyhja9bCpZmRH4IsiTvOhKBJfW7S2o2ZE0+nPrW+wfrpBxgUb/ko
F1Jkn8O+qeMZIT55o25U0Q6nqEgI3v5wl85Y0f8olK3uXPj03PhdKtZOlLg3AjYt8IvDuqNpN95E
UONdR0kdb3hULZmpzASsKWZnUTuOBx3nyKPUel1Zmf/oglb+s+0AkW5tWt6D/kSjtcjLJXmqT6eP
eCYaqIYzPVVxmB9pzNhtBFHrfRXb6eby4vg0pIhnQn1k6SattGhx7L1RNSuos+S31mSTXZPXwzr3
oQpYxm72rlBsCWy30gvw+U8jC+0ai1I1ne0ksIk8gttl4xWLBGsaxvSbBcHsfdJ0w8Gr9JKyylxj
598/HBSk17qsOeFHzcWhyryd4GsQ0Dceyw4x318eyZl5MoE8RaHrMMQl5sSYx27zgWcBVFaKw+Wv
f3pyY7zOAfihC9bUV45n1fZpKO2NrH7Y/fMEWxaRLlVT58bo3K0PDUBgcmi7AdXIfMzhbGEFSkwr
wHaOdQmrTLLw0ptpxWQkpuVoR3TiMHUf+bBymfgWizIY+3DXV6hADeHq8nDNtWPsG24Th6pTMC2X
KnuTGai3PkSOtb9th+iAvfD1cjMzc27CKWKJKgJoWuzYZRBrjUi6wwpYuGfOfduYEMys7jWv4Ebf
13RjV9G0Qr2GXINtAgbSuOqjKuCHZQoJQplNt3YJ6Jk93oeQFLtuYIxrATT7/HJKOwmbuWg7Kf/U
UGuh9vPpkXNGb/69UG3bKn0wqocjDobXqtFIZDOYa1YLK/TztyK+b5z5qcvz1ItdfYwG1qyQvtvB
4uX35OUFqALFHaBuqCYjQYF6jb+1Ymuh3ZkVa0Il4Jpb10U4DUdifYd5wSqunonztaSQBc6m3eVZ
4XONGLvuWNmeM7ajfawjD4TGsKwmiJihTF+Fk75vwzH77cZtsfMKd9glnd3vxzF3b6B6P7yMVi6C
TBTTkVMhoHHXqXUBess+Hfrou7YZ2Zy5a4fEtuljK4ncokpu7f1saAEuKVIY6XU9e4w8Nw4UTf1d
OmVkS2pYF3OHWxvFCF9TeAM/6CakG1wqk33lyY1yi59jLIatm/nRwyiLQa58wZsQJtsi2elhyL9G
dLB3CVU9KvMZlLqneghhTKKjN9tvxT6rBUFdNZu2Xj2Ga8+zxzU5F4lFWPOnQjHvDf5rMpCsqeF4
hYypVEm9I6gXbjxJfJwZfr8e6QTxZ5AirA1TWt1aNoRBQzt0Fo7imS3eBFV0tI2gEjkMx3qIXlsv
PtVV9QwhprvBKRbuszOxYxb7XWRvlARGC7d1Z90zZ0faLLC6Jd+nudhhRtj7ZceiLPK6UxXrtUxy
dVNGoxOIVGxBgjpMKrvjsvudkLhew8qALozc3LI+//7h7CrxDhQ8xJYQwjcT2FwGqRRIdajcL1c8
Z3ILZNqS6tZcW8bJIqeYsHpAqS7Uzo98ZLu8isuVT5BNKrPCDUbwRC9H659L5T+vaAL10b+7JSHH
JqhU8akZIkhnu0WVB8CQxDsIZ7F9Hk3dtsVIbqcEmqW+PYTwsMFDWKQpNkXiWi8tVMf2UV6Rvd20
9T2t6/5VEN9/SDo1+AEL/e5B9HFHViKMkBqrY6eXW1JSfzOOqbfiPm61I0+7dcL6ZA1VoPQh6ui0
8RrH2bs2Y9CJZD3dZaOf3kjZp1vhp97RGTRbya4DMZwDu0lRGLzNedPlgahTvfG5PkydA6SzBbFY
mt8lFolQBQdm2J+GdN1JCO1nJNH7kUbDtstVsskGSBJlaTscBYxQHhIob8MzO6u3VPbfEnjC7h0W
lvBgz8qdZnEZJAVzDs0A8ESui3wdOaw8CuxosHEl/opFvb9SQxfdx1HWbJzab9dlz6KVNYTVthNy
WLiIzJzizDitWsatOKSZPEki7hvPfrBVv7Dq5z5tHFRqSMMCAFl9yqJ+xezXPpLXfdkEpNhVQ8oI
jN5Tp+IHvHaKoOidpZzHzN82USciTMhQwc/pJGCDWhXrDgCOywFzjotP4sUkryob6HLLo/Ep4fVj
KuU+VeweCnnXXTxMzEkWOaAq1Ng8te1811601rYPHWLVLuWzZrYWE3WgrJjywhKwjQqjx6Gvb8pk
bFdVlr8WuSx3fLSvEwbxTLyBPSratokTn4A4fqsna19asEqM6XW3P5OPSi27taO+ieEBzFvQOipn
LayaLyQFZs5Jk4PKCzvy0tKNT9C6X+fde1bcJdjxqmpYyMrNrSMjZrFxcRrHWP5l+Tsv0+0odtYo
Fhap9zlAl3gmxiBOS5gkt054hFdqlW643VgPyJaFe8WL4kG3aYk7P2yxtlDdrH9n2ursQ2uJ4ddU
VX2x8hwx1CucQNV/TI/D17hoVQutndKBDs+o5Nex8/W7Lh28FQs/BZwvAdQyqSPY5FZdD+AElC9W
fWM7D3Zi/c/ZdS3JqbPbJ6JKCBF0C3SemZ7kCb6hxmGDCEKIKD39We0rn/6np6t8s6ts74JGiE9f
WCFcm5bSbQifzFXgaXqT22G5l9DyuB/AiznU2JTflFct677y8vuQRfl6NkGTdow4b6FP2o9q0pDV
HAgfcQKa/F5mqlxN0zK8FHUzqHiRqPTjXlT9HYfzfMpM2GyEqyFhWhTOmvm0QnQU5XsNnNdqgUzK
OlMTVFtrJ5AbQa0+MFOZI6gyywYmd/XvOYucYze55p70Q7mvR6FXXge5butkzgHNePbgwnPRjdty
ggRnmfeoQbr5riQ1JEuLRlvoz2VQ8zdDdXSaka7mnDU3gRnb92Vw1IYAy/4fNT298Wr9Ug6gtPeF
2dGqh91alacOJLbT0rEq7UlZrDtwJzG3cpvUttFdHvY3QQaXxIxYOF76QVp3w1OrRgX3zlZg4Ljo
eIr8ae/Sql0bM0AuISB27eftTY3yO9Z5s3ULuzN+t639cdf4GOqO1v5CU/C2WLpvva7F2gt8DV2A
sUkh6VNDSnEBQEnTp8YDENqZPBLrihWbpuD3DYdaMQv5W8Can8T15Vr2ikEbHAB0YsSDUwPW6MrG
JGUuX3Q5iBij0gOpQpg7S25SUTGB8tPgNhrKhmDm86RR5qfbqI2l+veQ++9B3t2HOWZTeOs74nJo
peViRymjacDJmNDJ+RjAHY+rubNpdqLdKht4CTC4SCNYtaSi6I5+Y1maO4oc4UkzwpKCeitosq/B
uzoasIRvEHR/2qx6BPz3XnYqS8d6wT+X9MOb1I3Tes+sZ+1jSfwP7cI33e3qLpl8SfClDWRtpBf+
R3R99ICVwdB01rEg2t1LRzlYY8H3echA2wUyMDNyjIMp6NJ2HJ86O6AXZuQOjDRMjespRILJ/1sM
D2OWt4+hdL63AV0QiIYbSEd9cL9+XDyV9Gz4VkT5C/y3fw28h0w06W9cGf5aSA6lFaJ5UogBVyNs
TMwIDssY2VhGWZn4rL7J2iJPXYaujBY+JHcC92dl2uSkNx77DSlRVnV34IfufFY9OnO5BXb9dWqA
ynBHfcKQ3ja1vSdGvcvG3vbMWWKYu+0laEEx1KxvPBgzxVFF6IpD+zOdwtxLkcjq1CvYXZcXPyBU
/7gE9FnlbNf74T3yTgB/iHcbTFkJSqcr4mnhOygiAlDdHqnsHmFqcRuAtA+DOjzhaLbCRrdeuDx3
nXcYJF9lg76NSvONlsgriAK/pWH5ngXyIe+XrVOgUsvYurbVrwFnSeL37Zqqroi9njxDavO/vnTf
9ALJvDaovMSLNLbvVN3qsNVbiHjhQ/DnLM4bKDp0upySkdIjyXkCVJ290RkHDpubPiWjl6Lp/NRE
YSobCaIE9hNimruqh9yuStL8gsHmDc3IHbaqjKGHHSbQV3rNmyzNMr7mFfCBras2GVSiLKX3kdFv
7QgyVxSJIO2Vl4ZAvSNcI6Vm7S/4Wn7oYtlU2qdJL3IQYpY1JJ/JFizI2AxQ0yBm5ZcosIcBs0tS
Nyv0y9g986H6UzbqQeZFkEqUNygFzFb57c/Oq3/YAbXvrMYiqZj+ACX2W+nVPcDCrgOO+/IBUYIO
32Uenhoa+TqEvQwIUhnK2dwcuVvsFCIFK0rYmXXW3cI00cRZm90KdULNW7tb5sbchhIaXzUd7jMF
nzO4hsQzCV5OmGFoufP5Hvb2saHm3iH8lnCOVTcrmQ1Pg0e/wxHTe+prsXw0J4hFKHIS97QUMZu7
QzcVP5dqecwCuikBJ1OoSXejzt5GbJBYmO52QYDESbL855D6Nsjpt9l1deLTDCArFPxz6Kx0APeh
LHhkzQI57Cl3Y1QK34RpwP8FsjoeurpZR7P77mrndgTztEXnIhG+uw5azW8ow2jPFYjbQx6ulEV1
PI/62LlWp36T7/KepyJv+0MDpY24Uh2C74jTz/J9ZGE/r92biUW/rJvfYyq5Q8D5UXUKe6yrf0Sj
fuFj+E6Y361YNm4KVn6DusleSks3DOQGDA/Go18tBDLbPvyS0Ur0tdkOOJ1j2elpE0INK/ZOCtaY
SN3RvgBm2SkAJ7IgPcxPHeFl2hlvp3V/z9uOxpno3+jcDXgLHJKGTfBWwbgYKUURhxO5IRxBLyAj
SX1dzWsofv/2emgWBGoekqLB040j/+1qoMmqwLkNQrGpInsTOdmvEpJs8UR65O5l9DT5xUNliwcN
BaM4z8xeKxgYKa9BDQb7hoOuFU/sMgwQxc+OOXYLxJlyLwlN8cOfWBfbHie8iZw5weIzqLDYh7mE
/N40yjcqWPnsGNYkbTEfVcPefKvWDp12LfbVQkWFKN0Fce8K7GqFNs9EqjIRVEZxY7PXQeNw1XCc
w05tvlGu7/K5va1LnGi6fSxUvXIn9IcmCIAoYbdl4YfbqhlQB/rBRyj853CYYaVbOnHPyioZjAfg
rMizOFLuym2yx4ZjqoAPOGFEuHE+tHdDUHdpr20TK03mxHP7Ft1bgByYotDxyaYODBFl19g8SzyZ
/HVxYKI79Cs1cZJkYfsALn6qOvYrmJbHunBoPM3OkFRqlHjd+tmWxSHS+PjQePDiemJosuAgKSxE
+Iao2XQQD41b672owv3RsuCg+vZJTtg+svDSZRm3tArQl+ObZYHYhuZoegkAqRNoX67mZrJxlgPT
TaoirjP2GwRLJI0jRk/tmMeBVkh1qrFZTapdbo0T1HcCxtMAxg/Rqvd9b0VHcQfP6J/UcLEaEY3j
kDfqN/MhvZJ2c64BbC6VeMpKvYZtAnpQQx9LeFlB535dNOMrCL1vHQRxU2Ht7TTMr2qkT12AxydO
9uiyJkomNn+LIv5eeqD/ZaROWyjTpXPU40VhaI9zHbIVpOMfdulvZYMkGCiHMgj2FJyf2BGDn2To
Oq4Dt5FTnClfBsh/ZPcgsxPDs5LYHFHTb3KnU0cK79UZ9jkIl0MF4lHWlR2LhzJwfkoPuPq07Bqd
pVpi3QtTRVlCHNYeoeY11LEvdQn1ugU0/XYGWqtUwF4k/SgIENLIAppEI8V/jcYQusWBXyE/yOai
3QDs0zzU/tTcUuaJxwogv1u0fdqnomPNBsQBzNhdNBVigSFBljROqPuYVYTf12CTv040VzcEFuRD
7CFh2TSON96XjM+/girnKi1aOnZJgUxsC2aO3tWdk2PFXJsFhxAFOmAzJAuPnkWgyWuo8e2sa2b/
yesdJROACfoXkRU86SysAWJ4S09uDL8y1UJbzC2qVDIwceMoy6afbm/Hu6yzC87PJpjvLX7pq98N
/Oc/lf3ngGpvZEz0XYuBQO2/iArFiJHiHfO3a5afF+ryc6kdMBlmtxJNd2hREIFqtjPh/Ig65chr
kTqaDf/WKzpHVgdGAXHO0MacXfIwDQxKfOQaLu3U4f+kN3LuGZ+HnVuBSb3s2akHZiQ/uSBIJCau
+x07EtYI5g0sqiutywsV9B8Fhr8asrTQkQoBvtrP7Bk7KAnJkZfi38rzP1iBvy6eZWMEh+JZHiiT
4Mvwqi5ePeTUAg6gnbgyjrn0BGfzMWMK6/ZcLnvaVmmZ3yhnggL0NX7mhRbGOTsn7zwh2qLqDrwu
5V0AXe8Dbaxz02fLA615faUP86fz9dlbP+tkKMshIY7i5EAe1O7YquTokXQXtMnR3cKQvD40uwCI
yDGGkk2cuL+fgten6ump3GRXuh2Xtt1Zj1J5o6XBWKqDHE1i7W8W3XQok+vsqUKasWTX9AEvLOg5
Hp4XsgYfj0rYIj8bBL6q2k5Fnfg2urLpLt3g9IB/bTp3QMOlhcvlYeC35YL2AUuMf9P6zZVv/9L1
z0YYRWu8slAKb6rq2v+iEH2EIRfDEdyNk7m080/Aejc8l+OJCkrdGv7u6A29g5t95+HsHavvs+le
/ykan4PdM7+vrV9YefABKXRYiAxL6zCeqL6GSv4TDz/Z1eeA9yGcoGRdLe1BLNOJEKSbJKIETX0c
nHdhWJA444GT6nqJUgNLxR4GB+ux6vIVD1qzdf7kCxbOOEvU8puqqdkdK1if/tsCnEUOND/Dccrn
5jARBosdFwJmQfhrDsfHr6//+ScV8FNf/a+dCKtbaFNX7YxjGlqMU0njluaPpOlvJKm+SaT2tXb+
iezjBvzsYZCnNRTIA7TUZTF9dGg1PAlF61XX22vuGZ/PA4I/s+q/ngfOgRHBcLA+OBZTLe3ht3cC
na2vV8v7g2T6bLfQ/79eDiZf1dTCCVGXY/MEU9jgbs7KTsVdZsyjbaZ5ipEVepseDF+Q8Nu5X0tK
+TtmyPRp8F2rkDnCR2QYOTm2p2Rshhw9S93KQFE7gG1TOjKLGUwBWBaGnXk9beeuo99ODtgSnPKo
u5ttZ5NB6gXqkswMKZ9yVFicqqFPVE+KIBmbadzWqgtg0Ao75kdIneQPiocyKcPRGiSzBls8Qr3R
p5Ak4DDm6olYK8Cp1w6TKvEEI9/x7UXfYdXevECQqn+t8eS/Mq7aF40Y8qItBD/0sExjPDUcTVEF
fvpM5mVV5E4DrXanu4mg0XYgpvTvIFDDbkQ7N1FM6VgCDbZMIdoYGMgDtU35kEI5ymNJNxOkKdUw
mp+d71X73m/rRJqpvwFUmqApDENWlK5FrbYedZZdlBXkUYyFea5D6qZUR2LLI/7mhSiNalFNvyXQ
w/CpYnyDNsly31T2KayD19kz0x76fTxeTuWPLFCMk9xz4PM27gjHTSAWStMskCLJsBD4Y+2g/wOL
Qg26zbriooaegJzWTdne1cRHxmNzNCCcB0ulXgV8fiRFiKSoIShN8tK7dStfpi5vd2EnFRgQ2oV5
bRQmxeRGKXHJKfJk34OgpmlXumKV1Y6HZlo0xAbifysMi3XsGIUFtt6rI8MWQgQDXEVx1jtTVKcD
8+4si8xGliKLG4g1QQ+Pm2RBiRr3CJwQv0S3nuTzmGJIOq/HrkMj0Il+SaP8eBn9Pw/o/LaDFJDX
CFkyc7EXCwvRHytAce79IW7DAtnL5MNzz2jkSTPa8He0CL1dIKL7upsGQEGcbBNETrQqhPsLQKDm
exkW+R4pbr1RzZLPSaeX6Cgc1z7RHq8GYmTOjcA2hWQxa7dSsGkDyZ3fZcPIJh/KuyVjx0ZB57SF
iGwxYJ4sWF6h38zkhuZoMEKNEcybDvOzIGzCTd+TKY4k9k1EfV6joT5HIi79YNqrkdQrxpsFP715
hFvqLV5Hn7SRaW+tVrDew6VfW9d5Qjtw2ZrG6e/DitQxL3K2d9oRhKWFZD+rrskxziFNXEWO+ZjI
8tY7hdoBI0u/QSAY0240wWLZLHyFMT9m+vj4WFKOrko4au8Hx0fFTPQwJkMw8bSfalBDR263BYMY
d82hNTe6OEoMG+yuXxYfIO7gVVZ1CYWPyYthI/DitTnaZJ7JH02DtpXHO7v3wNtL4dhabTSH8JuP
Jlza+fVrj9J/Q5HcxIVo66cSIShppgD/iYoh4QgdcT2L322XPTq87bdURSIZ69KPQ+gfJ1zmbQLd
hReTde9B1QXbTLvQ1gwclJ20p7Hvq/DWmAxd7WpBJ9Z0y0prJvaI01BTGmwDBY4K+hh+6fc3S+ey
F6+zHTpmY40upNM8tLnH0EIqLTp9Id+HjdFr6bqx9DEKGoIe3JFGIYRULQOkPXcwhq+6SdxGrS4x
cYrYjxkTsdh0UwXTELcAoKDVq9waeTuiuP+QCr0SWVdwEAon4A1qRu0t3BrKh54tI02aoAaSEC7G
I7556oGKMfJ09Gy3hSfjf8VS0oRQPHMJZ3voTkww6mKzu46mLtrpSTs/DSy0j7WS1crorNzPmH5g
6LGgK5aUBgKSbNa13PpZNN2J2qA11GIOd5zh1fy0uFRVccOrdiOGKEs9ZYuXAVpHq6KtB8AaWxhd
BnLYDAzv0wsW53c/OW6bjHYu+rhTFN1sS0XsEOptJz90oP9VLGjZYerx3MDIPIB+6MKKRPbRsPUC
t1arIuoxTnNbR95AMJVAUNHnMuEoHPGffLr3hgDdIC8MwjxpaalKILxmg48e5YxG0zj3jhhu8u8k
XNwfXx+ynx/h4TnBDo1IuCRgzHLo5PJgvQ6TNHMFsfRnJP3Z8X1WQRT1xP1hRAkTPOgbse3jIFn3
8Q7f03uAMzz1Huw+3DsbuXoq9lvgVarXayoAn9eAwTnDTnYYzbZTIA+Ou4D6v1fyrmHXsthLFz8r
KEyp+8YWKDDHhT723vgW6exQN9ckoT/HdQfnvLps6ANGcoBvFjasusxPosq7m+dmzX305KfhwYxz
bIMrCvmfbwCI15zlWK7iKI+wUoOeEfy0xYi0Ztf8Gy9lvKcl/CtDjCid26Jw1QHmidsZJpg8v59d
7x46E6vagkdmms3XG/nSnc5yxZMqkQJEUB6yunucp+rIKucF6Tb0C6u97eS2I93j17f6vOALzjlq
3eSICLJcM/DVyPj8b17GEMprRKdrWt2X7nD25QgLUaXMdaY9beYwybOOJrSBHR5fvkX5cg3g9Hlz
LDgnrBVT1yiR17Cx1grKFfuw7mKlcszxfwqdbf9psc55a27vW8LmbNn3Otp7aNNq6mOe3O791l7Z
whdW65yyFnUBz4bFL6EhVCaqKlZACKTWU3Ez/f76If50v/43lAXR2VdSumjCdg3EGPWb99bd2edq
P5crHH7j2/LRH/f8nTUxuaKJdCEAnDPXkPCWVLukPywZusgx8RgSQQJs7lbIsFwbVVQbz+FANdce
3DJR0S3jlZh9IRqcs9qiViwCrOoQbiJwLgm8bUbpx9dreGm3ndWjbu5RVvA52IvirTo0/XcJPIGq
D/3wTyCv4NyD19DOm6GyjUGBNDib5W86uVWcd9kVKt6FsH9OYcuG2m9K5ML7YPo+jUO+GUQbbC31
xyuNy0vv/eyrt2SIhMh6caisE26m0dWPntPJBwVZqUOtAMt2aEsBdjQj4JG8Sr9+MZ9+PiBqnfbC
XzE667KFtIRFe9++Fi103zDO7oIyDkRzhTF06Q5nr35EQpotVJUHI9WuHtiz8GHVFgTBfUtQo3z9
GJ/uLzzG2QEwaQ553+o0/qJwt5C33ijXWtx2mA/y6Eoc+HQL4B5nTVkhlYOuTulBM9XeGV0fSFb/
cD16JZB9eobh8mcboK/9WUdamANctev7gM6cxpWfeRB/skMKCFT1ojPpgxUzw+Hj62X7dNNRdm7p
O4UF+ih2wnREoSnKQcR1EDwHTD/FA4X7ccmdDGkoEBRf3+/CXji3+IU7NUg3aNEfYHyRtsBXSPXk
Q4PK5dc0Oi890WmD/LWf5xAVWDPw8tCK2SsxMVTLm7Aa3RrjANOWAeZ8O/USqoq+7H7AcWi4gm78
NHhiKc8OiTwkpNSAXxxgJbGH8gloKP3z16t2YeMFp7//65lKCy32ivdQjFj4Fvi8nZdBlcb1roS2
Sy/lf0IAAxBhgEpIL8GRVRsDYXw3esv7K5Ht0s8/CwA5Cn3iwDFzT8Povis8QP4iAKPcKznGn+HL
/xzPWPmzb79dXCCFqJBY+eWYV8WdyMe1g1qvqOS6pc4zoO86XqJml3nWJKPTvYMDc2XxLgSec115
6LOiHg8re8j0VNxXbFC7nkp/PfjihB7CCztRaK5shM8hqHjUsxjBxtC6pQEhvKxdbxPl87AbSmiu
ODXyAe7K6Haoe0BXDGjPGvYAKRG6WS/ZNCcWBJw4h3j4tQ7t56QRqA+fPsG/tiUFm0vC/huqEz7M
hsAZqxqSvQG4wBIJVmXMMd/eBB3Vq7GpKIZxi3/llV8Ileck1MxkWTEPjjks/BgB1lguLx7hMST/
9lP/I5fXTPMufBn/IzzvYIgzytoe0H7AdFq4fuKB0BAHHCWzaK6kXZfuchY5gC6IuAdex97rHmD8
J2d0Acoc7Yn3r8PHpeufhQ+k/pWnhYKKQCDizME6oY/lLQYssP++vsOF2HeuI1/4MEjMizHaixMq
LYSq3zisvr70pVd9FjyGfkb3dQznQ1VT+w6LIfEADWmSOpGO3qzTyw8KMhuobRYiq1/f8tJ6ncWT
3imhWVfSaK9Jh1bSC+//Uz3QsfaaLOKFmHHuwepmImLQe4Oqzcz6hNGTWSVAcRkITwB2AxnFs2X9
9bNcWr6zgOF33UAZhNgPDX+t7HIMtEktW5IQ0p5dviRNf00V+Q9J4JMwfC4pTxCaKLjn0CiBf1U6
jcsCBLtZkiJD9yIqNHCKJKg3JXXyh0kWEv5jTNxAbAS+oFMJcJPj1m9LTuvE9DMcD4gdV6ZmPCZB
IG/0LPiqnpxpMxE0QRdTlKtCFuPr1+t0YQef69X3LVskzGGiPWRJn7pePWc1xtBfX/vC+XfOnZ6F
MFG4QMehgYxb3EA6GeahO/hxhdc27Glnfrb0p538VyTu1RjCTKoxBw5/gveaACwPvE/wUDWzSEKV
l2kZyODos7KHVQWgsrkNj3aC+Fu42AXfkj9hxCpcUEcXPwlGtMSnhXYrf/Kr1B1FfvT0oD6mJsM/
oIxf+dDgS7KICiCnI7azQaXXaPiDG9S2MulB50kbDdXVcqpytHcxACNW0H0goSPvtPAbNV0VrfJe
9w8zz6HVLpTag3EFmGvlSUAMNVC2oy02+D/4N88pTnI9Q7DVogB20vcHuTpNfkEJICPaFnosMOry
Fotkv71nnn4AHP9nFrjzd5mR5ZcC/xpAsAwOja5HxtUsqyAhrNfXmimXXvFZiJWNLqgJu/bgQ2hN
BkOsPJlG4lrAuLQ7T3//1/udKtNljdOCT+HVExCDTJibrmiqp6836KXLn8VY5uGthzAo3LtVfid5
/QpqyrV26aVrnwXTMKp0NRU5hbt0N6xBqxswrDDiSvZ1Kff7H1J5WLjEg5H8IWrr26YiOzj17su5
240jOkLAisdmRAljDFnjBNz2Hddp5Hj/Fl3PiWsNlJgLazp7wLR1T1rTboehQktG5Xc08CYAZ5xb
gtne5t/e01kwF75yo8DM6JpLH5OXwO6crr6ShFzYwec0dtVzMcLTxBwGv4iFOyV98N+IluDXv/zC
kXou+T9krIRmc4FW/OSJW4hczklJLOxAGp8/Zr5s06/vc+kpTifuXx9KAaZ6IDPoxYXL04BCL3vN
nX/Los5V/x34V8JaoMehbcGIn38UoFvwsU5GMKP+7cefBRFGyBg5C8Fn2EW34VC/lJmzMbAu/vry
F77Ec5r6MAACHPqofHtPg7oAjfpa/Pr60peW/SyAkAZa+aoPzGHO7sf6jrM3Id++vvSFev6cmV5D
70y7yowH8OLS2SEr1dSp72091Halx1cG29W4j1/f7NJznHV4qmnymWxQwwcELvIDoOxCx9Hy++ur
ozT6/Jz2zj5gBHHju5GeDpQXICd4wm4WS6QBJQUjRt0HzhPpRB+kDaW5BBoZfBRqTyjfqVLfOQOe
xxM7u4B70EDbxzac3vah4224T+Hdk0X9eBASIrOxU2NMGDuzL9yV8NSwxEHdVwoNUa+9C1pnuWkz
km9mzJ3fwfGiqe9W1XMVAI0f8D5fi46qdTlX+SriU3QMgIfK4o6JDkAbRfBb/AzQ/jpfnjPHUacu
2Luth+HFWxjObx1l6IhP02z/6yQXN4sW5C6r+JSAhoj5KlABN0D/qnWfOxHYJEu1RXHYbsBUdN9h
96cSQWANk41OuQ2GEhYLRoOy1kdriIDSjQdBh+1C6K/KgvFVA6gP4/q22o1gco0hWx6mNlzWHjbO
k6XOK5D7bJU7lfyvlRnSXu20Kw8Nw6PXCvy5MbY5ZKaFyvqIRexzpMUGHt0fXl2DmRlWZgXOARir
sPHF5C0jKxoWJm2IalbjQKKkhk/e01jT7xAe5ztDw/6WFTPdEgd0S0eOcqdBT0swg0YyJohJDJzJ
E1c1vyDQlKeLC3eAfAIJwM1tteq9ASYOxJoyBhe0gR47RJ7qLmyhKyd7dGb51Bs/aazhx8K0NbAA
/UgARio54DEe+FQzk+nQAOgInv0Hg1dJ6vlQFDhNqRhN/JMEe62Y3hZtZ15LsKNX3uT5u8CDjwS4
Dt3aGWYwfVpZNGtLEKAZa5A5RUi4jpUD9hnTaKtP9eKuZw2jHQumM0zOx7chnM1uARnkxclad93O
Vf/YgQ21UV04qxj5/fKjmtnSx76KALdhbFwhbatW8P6y30tn/s+roRHg63xO8WpgNQFrEG8VhEhP
RQSrvMzqZTWZzK4ZAxaki3xglI2zgNvWjeUdUZN66qQPCyYfNnhYicL/oVgP2mZWZc1BOf703gg4
G7VliHyw7d1tW+q3egEAYlBtdg+EAZUb64GzYhxl0lydFnwZsEumur8BvQVt+HwIEnCw+gQSZtG3
Sdg6gRaLN8R+aXQFyFg53IOEUL/PeTTvKn+mcCwZaZ+EcJnfqlZEK+D7PwK/e1fzCJxY08Ird4C9
SDbDiQuUTXdTR8UcJU4Gz58WnCHkuCNgNCkvufs8YP+AUbIs4aMQaN4nFHOgGcIo02PZ+Xod5I1O
R3ygqQqf1Og6Gw6ABBIG+CQ/RHkbrkndKpwu4rlRZJjBiMjBZ5Ychxu2LEAUQV4neaHDe8AVXwEE
tkEaFX1+tI3yUzAsUQk7FqxMfEuZ598w3hVp37OmSFmVQy3i63h5IVqe8/YHdO1Yi14hpC5HgCXz
HhJyQPu4vn8lK7l0g9Pf/5UtzBgjdGPXu0gex49KFhuJkfXJ+PdKvnbp+qeT+K/rg/NFRyYcf+/l
LWBv/syPFFo3x9IHV+DrNbpwqJ8z9hvIcXW5nctDUanw5wACELTFBgAVv778pSc4y94FAQZyEW57
6FhFVxlYDutBhAI9C+9fb3F25o4yUF4wh/5+tGHchXBom34EzjUKyKUHODtxud9GS934bF+j91Vk
76IYY8WuNA0uXPycwGJVV880qrI9C/vgHmU+iHQQf8mSiRf+f1+/gVPm+klpf85h8WSO/hZB84D6
dj4EJebovamW2JQBjfuGGZxaLbkygrpws3M0flD6bR75IR7IpwoMCvWUobuejCLIVjmZn9vo2nu5
0Jc6VyoBgGacZKnRWXUCNy2X6A3kRB6zQOxpFR4gqbStyHhlNHPhsc6VSyZtR0L9KdrnkJtop+9g
UqWSP00dRDrGaxPIS5vhdPO/PnbOTzRwETh7F95T0gVOg7v9TzgnPf/bRjjr8SAPGTKnR48HOsPh
OgCbfp2JvHxq68buAdesthG6r9uvb3bBp4CdE4H6ALDfpvfFwQ+jbBOBho38JyKxE4FsraH6wOMS
AMZv3OriZvH6aYN9z9NJ6/lKLn5hh5yzhczCLdN8PMk1f/AB0NXogQbgugc41+v8Qfbsyilw6UZn
xQvNa9boBacvzSA71YwSzcuefJj5ZMyew5jS/9YM/TWBw0vb5Cyittj42eJ5ONQcMqezj3PZ4Xke
k8LtVl+/vAtnwp93+tdORKcvlByegXsnhHpaX++i5Zob2IU6/s8o6K9Le81SFlmLtcrL4dE49JY5
5iYL5SuUwa5MCz8fK7lecPY+kPN6jVcM0w3OSv6esbxe+Sonz2NtIGrqVgQmMlHk8O+DzvIa5EXo
UbBlca8E3E8fEbc/e0GFgLxiGHW4vd+VP+uoDbfgSNI0rFUBukk2X3lLnwYl3Ofs3KvGvABzs59u
YOH9I6vBGG4aD3hY8/5/nF3Hjty6Ev0iASSVt5I6T04OG8Ie26KyKFHx699pv82Yt9UCBndxDcMQ
WxRZLFadMBAOI/oy/8wZjoG0IzAuzQkO5GK6GWgDql1bqg2Da8becVENvr7i/m7K/5xScHPVWoGQ
IhExp3K8iStrmiEJ6FnPcAJhtxnx5lffF/1dxVPvNCXQf6hsk/2h1JpuuiEFwjivSvLkwcAO3xXq
Z2vmFwsTrDcJvQFs9YT7WJ9JKqDK0N+ULgcpH+0He8y/1GINRHk5WOLttdAc4wLbgBwiTnXd7QsQ
e/K2PlNmI0gjItV372BHDam1Qx7/iZn6VIjGqOcI82EvQvU3Ew36IKeSOAG0Jg7wNw/AAw4KNz/G
6OF7NQwKoefXuveeZT+sfOqlaT1HnQ/Dot6eNVWWQYIKUcYIaSEo36dsoiSqhCG/JJ0to6EoAPDI
ALxINyp3rG8xbNd/xW0Kp8nBt5J+nxBjOFaKGt8AqAePQfbOcOcl45rz3+U4i1b5vz+TeRwmoHEN
B1NbnmjsH/2i2xKRbq9Pw9LjtckvwEWAZl9LTpJ8p+0pJd/HfgUv9VdP6j+bCTI72gwPMqMA4eJn
d0drV99kSYhExb5x90UYb8o9u88O/B6yPs1dtR1vi/s1BNrFL4txtcDrl5YPjj+4mDQrz6I+Bngu
HalnINfL8YEOEPSB/Cd0d65P4fl1Lr2mFmi9zPGUDQLoaWjlj0GUP4xzm+f6s5deRQuuTuk6Z/YD
O059Wj/lMmEQebGAzwfB71Y2Mdjuseqerw+2tBa0AGsqq/OhE0ROdMzm7xMZIPYF3HEZTp6Mv1wf
Y+GF9PL8RKRTep7JjgZAHrsC94vIN2EjZSlYfTiOSF4M7vgre3xpsHOm9GGLm1MHQRMPHs1u+kpd
FdDx3Zy/z8AkNCDZXH+hi8csijznsT+M0TQedg+0Ho/ObBaBcFprlyeehLSV/33yeyP83DBaGLCK
KevV3NFjXZU/iNn3geuBliTIL0g+rWQsl0vUTJf77EA/pH0Dv6CcQb8D1BG4xO1983vlwmkgCaCx
EnTlsDLYwmLTq/humXaw7oVXt9OgYigK6w3CKi/CRono+owtDaBFARgoJi7CAFS9m3IHl9E+dEr2
LlW7gm9eer627YWVN2mcO/7RQg53FE2XPrm1V54LpWtW2guRxdR2f1zlqT8ZlBz7DvVdr25+Sv9T
OGCsW22z99zl1PZ8diQOyQ5TXZe3/Ewr88uqXWlqXr6QgLH679aQcZ7HKEsRsOf8bwrVqKqChMos
MWUF2qcwFt5yBeWW6997YbP/53IMxSC77gk5qtZ6Sr3+15S4PyGTt51b/xEqtiun2tIw2n4HtNVr
IXHVnixiohVg7NrKeZOq22c1CVVcrUX+y8kYY3rVsOZ9gkvK5BxHNE+UsbPA3WxdSPg17TZxrcBv
6wgUyge4GEeqzVZKDAuNaMbOy/1DPAMCIrEBamBHfJp7YNHpK++dPhoZSVH5T5yXGK69AWvt+mec
iBGKaCh1tRDUl4SmK8FuYd3r6qAlgNaNyUx56lsZ2SALS2ulMLSwafUyo9eMEFscoCwIVO0fx+nv
YXsSDu7K2lg4C5gWEiY7M2JpAx8St0WynYf+RfStF0Dq/E81G+/X1/nSK2hBIVOjZUl7qk6TVT91
zvBtKGoI1g2P1x+/9A5aXIAolJUlXsKPnRhCAs2mFnbj/pCjoLByKi+8gF5ttCCb1E0dVac568fQ
MZLyUE0uHOhlZ69EnqUhtIMfDzYaE0pCYGmk3V2cQyZwNIsCyDQwkK/P09IQWhxgEmdXD+mfY6m+
mk65VQ6JIHS2sgOWnq4d954zugBhQ+0DPZBIsWFvTeigQov6cz/+POyHTT443SQNWCoezTHfQAsN
5YH8uw3rk5WfvxD59ZqXRMPUGpLMPuap+1iD3EtdYwy5EZ9My3ovAZdDPFn51gsB+S/E+MO7zPHU
m34zEqB2kwZNyD7qGX1QqfsKOaM/sbdmxbQQlP4GzA/jTFPt1ZD1qE7WAIVPt3icc7YSN5a+tral
axhKcK8xqxN0FjjMM4uDp6Ce6jWoEF3/4Es/XtvVBBrj3jA680mmzS6l/SFj8f76oxd+vF5rb5sJ
ZH9wbgG4aYMJ3HcD5Ha1drlaWEm6y2vcjXVZtARPb6Ez6+fozKfVozhvthypYollBmLx/LmkVHd9
JflYJc0IP6A4Lw7Ei6NKEei9k5VtsTRV2q7O4AE6xDku2w2mCmWWFBIRPPvcPtB1b6q2ivPMrchp
gGoAjb+DYL4T3rPIz1Kt1UrgWNhsuvIN7MfBhVW2eUQT/aFL6juoRefAFjhdVEMhIc7pWtVrKREh
5r8xqhlyj8655Eefvc9gwDqmeuFTthfF14K7ByP2d37Ob+Gu8GDB0tZKx88l9kQ7xfsUV16HYDc6
xA0H2wsBkwj7as2j4vyxL5QLdK56IQbYppqdeUSFltzNsQ8nisq29lZvjNveavjuc/tS2/KZyfvG
8Rv/aPr+i0P4q5W6cC23hpWlcDmkUJ2crgZWDi1qZKcZ+ntO+p37n8pAqG76OoMEnbip0ZwEk9+K
QXg7SEXegjncRwwCWCuZ4ML6ojpBXfoJRD9q5FEUQo9uwYxNPzQQq/Wt8ozJgbJ+OQrrvi1SvmEF
R2mStFA+gfjuLlemXOvdL02j9pkUVDLmEeZNUHXtb2FIekRjYuULXY6dIF/8u4MomyHdPiJ2JnDc
wK30W+IQO0Cv7esEz5sR2s5A5qw55V2ObfDw+HewGZpPJSly84iS4h5chyo0FL9FHvxyfTlfjjxU
Z/hDI8tHMb6tTnkKdVfI+MYvHp/NO1zok0NZU8iXZvAMuj7Y5T0KpfB/XyajgkEeeII+bUyKiE52
/96VBGylpmq3Tgr9mOvjLHwhXUpLdKhFsbmEkBhh0EUqANoaoSNdB7kcgO2BQHG+xpBc+D66kFYM
w9g+BbHpVPU/qANDAaT2aGCs5BdLE6bFTF/l8ZBLPH06CzpBCNR3IfHEn4EliK5P1dLv13IkZJO5
aREhTxO0P0+dWxa3vRTz8yTVGgFvYYnpDPxRtCYHXZge1QBt6MIY4V6f2c8NbW+KIqs3CYSUr7/M
0kjnafyYS+ZQO3XGnB17fu8Pc5SU924KMd4CClL51+tjLEyYzr9PuiQjqkA9ZMjpdxh63ol+ONGq
s1eSmYVPrpPswWKYwOCtILdcVNumLCBJ9Ta07GCt0cmWXkBLAOhot82QcdDxGnXTluaXZMihMwN1
s+31GVoIvTrVHp14h6fwYjgylFKhrry3x7Wm6NLkaKsVa7JD7dmjxyKzT9mQBW77gOi1NYy1GsnS
EtLODeEpAndHBXkFICAHNTxaFbtlcXOIB/GtK5q1OtTCOLoxrPBZTKp4bk/ctcOcfoGeR8AMyAqJ
n7NXrqylhS/haoeHnc0QypdYq7xW77Th93XvrhW0zhPy33yLuucX+7DXXFOdUy6GumAxHgt3PCAJ
30GgCuzSuLrDhghFTU9jAiAlLCDW2gIL5TvYpv47LM8hA0XMmB1Fmz5kKd8bnYTP3DMMfUOrgGB8
Xe+nnG2JBKDVrvefWtJ/nbw+vOw4+0wqAVfFQYq7WU1PMTjw1x/Nzmv30kSeP96HZ/MYuGtvBmPU
I1SCA1elx6rNx3TDyiK97eIRqlBAcqd1YLVeDm382epP0lN0A01xnG3Q2zKyaE4z9622VANpzNQB
BaHpsxxKQIqlj0o1dR95PkHRo+7m7AwmnVaudgs78j+iB6Ti4PhiZoAdxs36Dsr04Wg9GtNKuP1b
vro0PdqGhF8Mz8bBHY9GVzYA3ObYll7JHppWxHs0a7qIlLx781GWSgNLJfC0KhiEXF2eHzgK/Y+F
glKSmYPVNrjQW2wMUsAnIQF8WjF2KLnVrvzUy5JWjFraac0y4N3NjquTse+3U8h3ZCPCYmPuxzoa
btGSiebwZrip72B2vC8f2ZfsPt6usQgv42IwuhYb+1ioyoTWzck4+/UEsFWDJZsxbqotbILsOnB/
XV+wC+eH7qNpTJ5jI8Krk+XfyS5y0HN2ok89Wu9iljkUFfvOUKcyrcPKMoDKN0LyyZPb1Q4+ozAN
V1QuOQIx/ThyANX7PN6Srvh2/dcvbQXt85eAwpew06BgepXjychiuOFlnbOvbKd9EOheP1wfZyGq
62SpvGFl5aX4AGpI3gro1nt9vFLsWHgFXe+D+XYNvb6xPfWJfwddrLB34QEC+8rjzNZqHQvrR9f4
yLIq9ksfrt8Q5NuWIBaGkLZ5bVtjZX0uTI+uO+unJZRZIXF67C3nuTJhb2F9jiJFdQ0P3x8RW1o0
Vwsxyu/K69ldVykElesfdmlmzn//4SRI2tGAPuJYIDNLnxVxbyBY8NzY6eP1xy993POEfXh8PBPI
BoKAevLj7yOu5Nb0AP2bEI3ulaPsnFZcCNU6Ms8ry7i3+hhECvtXC0cZE4itrPvpeNBEpXuURrfX
X4TZC8mHDsKDyI6MTZiinWRh7c3ZRwXzpmPF1gbeWUIltig3VNyU8pt5lm59r+c0SJJx48FA6Kwg
WfG9lbiQA32puggQsJ3pvWRpvivGL1lSbUbAmHv5BV6UR1+0exjGtI19M/TPHDKgDqoaXhs0+Q8h
j7UDCVq+A+MJVjIBFWqL93/gcsQhVKPFIwMOw5PJPM30rrf2iQy6Hn5V8KPsIRMMEAW4yV8qAusJ
/JG/OS1IL1El/6TkriYUj35UuKwW4NlY27k8jmzeD9nGtfccHUqvfxniP1BKe3TpHNqwKsvi/Rw7
MF4Zg8y/4are9sOf2tvScdimE2w2rF+V9QeKPgcwSTYEGqf+5IHaBfuR16IY3sDogeMOrETA+QI6
6xYGIIHlR/XAw7jeAFgy5DD4PpeH38i8z5IXWNqFQ/xNvgkDGQjskyNwmiuzDYymiRzHgN5tC9kN
FjhwJzE4UG+QQ3X6XeHtLRCzZzhmQGC0I8/5mdbPQQgvfkkzqicCFectLZ7jxjvrsZPitmTPjL7Y
SJFTIw5cY5cMzVbJW3gdnxoXrOHxB0vp9uzbZNSPtYdSOXg1Reriq21hBo96bTzAP2TXkBHSBqfE
OVRJGWA0pBBJFSFRjXIFMlEV0PoWWSsDtKGCMXFPAxCHg8aSmwbdgy4vQvDFhBiCdIYo7M/Wvm0c
B7QfKIZCIGlI7KiDs6ZoyRZ3hoCmr3X9Ujd9WNhDVIscRJwSStgJyrsgskMabpuUxsZq+7BBFiVv
IEYcFMMNH7/D8ywQ5RNcwisfXmTzdoSH3JC/DuLk2s/Yy0ECGZWC4BgOBtjSiW0DUxZj/O4NDzZK
UjmkQ70BXWVzQCVxCFoQ4Kv5VoFald/Wv6x8l2eB+Gp2Qen/qY3fNPmNbvRgn7jsoxRCPNe368JV
R4fyyCpNRgXP4BNp5p+u7710IH1BEzb50U/NYwJf7OvjXAyf1NKhLyn2kRrP4GPhub+I0TxaPXmd
fHuluHDxXMHjtfShK1OwEeF5fRqb20K8sen9cz9bSxvyDAtNpFl6cgc/Av0RNrfNhktxuP74i1Ef
P1tLC91pYrRAtnNyHBJYPQ9h/RSx0t1K0q3E44UhdJq7lVocIhKjgvPrnYUVOMxzVGdu2HVv199h
Yep1zMZQ20r2sMM8zQgak/FYrDVslx6snbjpJIrapEqdupgeqJpfvD5Z6w0uzYp23HZSnH2IfSi1
NvemfZ8w+CY2Y9gUn7OWAKXq3/OcJ5kEgMBMTmp2nvPW/GNV3l409anN6PPnJl5bmzV6m2JozfSE
caZNls/mBuBceyUwLM2QtjRH6ieV0ZTymEDgeFO0CkrHfcNeLN9hr7NL5QoJbiEw/AXSfkh8UqMd
gffq1MlsvbA0XlTlh8T5TMqMW5fWDegZRDApcFCnuIfDlpFXL5THL3WbbQc4LH8mM8Qg54zrwxv0
vEBkc7BOGc48WKA5MOtabQwtTI9uTxSTOSZws8V9wjfdwO9A80VRqo+sOvlcZNZNipj0ZlF7DQKE
M0ct0q0G6uX5SnBYWEU6FYkZDhT9IB5yqqetO28hYDSITbEG5F6IEDrkYijklAkHsa1POBw/28Ck
nwvMOsCiph6cChjwOpC99dwH4vyU/JCZK0+/eOhixWg712xVMsFmE8vSQJ7kKb+LOij5HsHJLyMr
7dI9yMhrHM2LiT8G0zbyMLMBtlaYJLOZ6ggg/mwjbPZrFsy8iaEm9sus2hLm8oW5sqOXvopWFDIz
cKJ7b8bboVeOq/URmNSVBubCbtBxF1UOVfXaEeoESbR90trQqB92c7kW8y6XaailIy/aOTUkQps6
cWSDbQS/TvXsVNv2RrXbStzENLweupfeQ6vPghYVD4lE1jWkE/JgHMmzbE+OWJmmc3j7z10Pr3He
jR8iErOrqq0HWR3Hoo6POYx9Dyqxyc4voRgGdBjUBcAsCklfVUfHnKuVsvNfHO2lcc+v+2FcIFTM
Jm7K+OTF3AJKsq6n317hiBcOaE8VlBXsvUXb9luacnEHw3I7CdDK7DZ20RpHlNbdXSYJGgexhGPy
yEGFbqEQ/8OF38se9dRyDmbbm462OSdfVNn3P/K6qL/lsK+IA2kUya1tYi9VRmWEOZxNXttUucnd
YDfyYDU0WaklXg5qpt7B7OBMbYHr5R4GoR4bIwnNEbB3epO3KyH58vcz9b4l89oK/NbROcDH2tsb
4LrvfDgnwoJGUPQjrOwQQzD5K88bCx+27laS3cvvZelAl0y5Tgv3Zv9A5pnsLKdKXkbWzBnsEGCs
M02mWpnAhfinw1xSElO77al/yJqh/NJI34gmknjPbe/BD7qYSJYEpXLLz0DNqKn3vEbHNOCk43iH
mJbDEbxDHybOvVJwkJYov17f0n9Fbf67+GH18O/ih9RHMgmq3MPcA7TFfw5obsZzfBAoQ8TDhkPr
htA/kIEKB9hcM/8HTQE2tSPiQrSisSGFcUrgz+w/M7krUGKV3Ru3NhAgmZgILPs+pQ3KJy91/gUo
dtxPXYgarnyPy0cEsMz//nSocfK6gwf4zegMB2sY3z03VTBgcZKQpnDVhVPLFkJwP6/P1FLw004/
yGBYpW3T8ujG4AXLhtHNXBr2ZpYd+dQXt3S8EZQGqxmq9ekxq+s6cFiCygcluN5LzpyVSVt6De2Y
g0FrPHVlC7ceLn6wjEcehOrQt8g/1e2kQCz9+1XSqQWv0hPeIa28A0meJ/gMKTi9F/EbHEpXTqLL
e97UgUfUy3LAw233UHv0JmNF0MHqqgJD0BHeymn0N2m6sDN01JHTEZKwJsaLwGDGCnOUf8J8mNJ9
F0OcZXKc7MYtyQSnJ0K3UCx0wPVT5lYmFDk7b7PI8hzz1/XFdzk5MXVIDRAbauDoNRwKQP17FUOh
xV/ptl1eEKYOoKnaxGlzKmAk7U+PfKzgPQZJxsBIx5XewtIA2sbh/Sj73sFi4CNYVyCL1hAQmoc1
9OHSUtASRaIsOPXIwjtk7tmM4dbvjJu+KbcWalnXJ39pBG3LwKDQ5nGXe2i9zI+2M0VoId8nvNvy
EcW462MsfGAdABYjfStLL/EOQ+oDANbco9n8dv3RC/Ovw70AyWiAz/DNQwwxhbGArhHHH73oc0/X
gnDalYoPnWdiuw+BBC24cG/zsVt5+t/b6IVNqPtgJCYcjGwvsw4Oq2UdiCavjK2XejDYtuCGM20g
7067qBAqP9hjnDxUnqB0C4HPDKQ4Bp0kwnxeR3WJFiZtz50nKIzBWwpcdwMl+G03tfHKRC99w/MH
+JBHnqXQeCcs85CN9ZsgHkrTdvd0fZov5x6Az/37bKeoWQklU/NAKwARxiT04WnkdTsJK3S7fv3c
IOa/g4wWL0TsMfNgKRb2nvkVzmSw50vtB4AERdDQVSrm0utom1YljSdMlriwoGf11xk6ZQdeo3GS
+038Xs1U7Qow6lYi3ML+9bT9axm2tAzPtQ5e79ZbwTlkvCZlhYVrzhES+7UD4/zjL6xVHX8jlZGi
G2SYh6FhVr6ZUpiJhraj5D3yXjha066M731InARuxj0YBUBgbWs6dvnMEl5srn/DhZfV8Tkg4dNx
hoP5oRjtx8Z3IH48bbl0d7LsPzmEtuV5y1ujweQdIP1VBwMkZ1QFbqAYRh8XnbXW4mVYDjV1gEya
ALVG4E9/YKObsYBJ4bybPYHo2RTDYbIyHDskNfzZoLUDvTkzkc81c00RuEzEn+qf4kdo+26A9LAX
p4Z1qEainuELB3dYlZZR73O2AmJffFFt2wkP4ohWPWAzTO6OAnKSmWfau9ql9UOTv6v4sUI/CXSv
dynX2s5Ly0Q7lCvclxqIPLnQihufxKS+Ui/ZCgWkae6vSQif496l/aBt8qnobal6zz30ipzdq7Mg
jWEu11rxn+trfWkAbWOzHnUVYzrLttCjH9/09km5K0nLQizXUQvuWHAP6iIQ8Jieq5pEsjKjT/1o
HaugqK+SIsaPtronOR4nctcY++uPXvio/4EplF1WZAb0XdpCwI3y3vHyDWww4G26Zju/NML57z8c
cTEXSFJKTAucbef5V5sk4di+J2TNA/wv//LCmtF9RzhtZm4bVX+TZ3XoeeJBmu17RaY91CWROMrQ
SpNba6xDhcaj6w/w2kNSk3tRV56BelAjoWgp20NIKQvz1nqc4wKoNxf2XMNKqnZZLAPqNlpMcKF1
6EE9fLhhmRi/9tK3ozmDj21boKQHhcd+a49WBvlIoG1rWPH+mCvIofPUsRCmoCh0N+T1/MJ9VK6D
StgmRB2r/A3lLzVufJdLMCAdmKYCmue/XF8YF1czo7rwTzvTOQPDHn3G2Go2ihTFQ2lKc+XgW3q6
tg1bS0qv7lHelBDX2QtJeOTktbuyqC9uckZ1nR+Dw6K0jd0e0tq/KJI4jvuwzUV0fWaWnn6uLXxY
0KPI4bbL7OzUdWKE0KzF651ndwX4Hdaa/MDFuhjeQDsvm8y0cmBkUP6Nq3QbU3eMFO3Nb7GZVHdK
wYNXAvsJCWxSqGfD4cZKzni5LsywUv99OQA1TbDSDXZMszmJoxk2tFlQcsWDGSqee7AZ5h9oSmdf
RceMyBQtzNcZrlIrl/TzHP5nL+O9teFtiEZ0zpTyYzGnO0h48oA07XHs5c1coiZajqMVDGP27fqX
vHxfx3DnT/zhU1bgevjm3PanJuNT4Mo+DZTpfzFJ/uzUZNpAofcbTcy32Hf38cxuk0JAO1GMIak+
x0ej9nmHfPgJvPbzEhUI/9jUaaQ8Ixh4H4GUsLJYL0ZfvKGWKOQmNCXa1ARMMmNvnLqRP5IDCuk7
lq1VAxb2sq3lBS60v2OTYS+biu2LprklNjLX619o6edr+UCRwPebwez2VGV+2DZvgEDvRnpvr7pe
LC34v9iuD/MPUSyf2OhBnVD55Zs6mb91nTo0Alk/dQ+0mzc8GyIDeMrCKD/TrAVGVqt3QQXFSyor
Vae285KNVSj+bMcCOsWT8Q2eimumNAuBSncLSSDUHo9xrE5u8yL4HLTdFDZVubKyFj677hdSNbAY
7Rw8XXpfp7hE/erP9W++9GAtBhhzInKkDOqUTfzHTJN7y15jAC8sp7+K5x8+tjFOiccZlM0zn3yt
xvoJDtTAYpfQLIbG8dfrv//iRRVf9/xeHwaBJmXaMIiZn5K6iSQWUt/CUHkE8Mv6LYbP1H0xiLav
p9L361SKDpC+JkhrGmXwLOnjZGXfXTYTxTmgRUbf7jrI5ef8MEECb++WwskCKy/MJ0JFDkwuTghQ
UI1QyhL+DpUcwok5/bbK5fjWNIQ0G+J1/ReswfmVzyNbWXQL54MOrhpABfSMuD47KaG64OYuMNrz
Xd4ZX0bDfE3hfx6gwG+szMISKUIHW2Wy40YGWeqDci0AJh1pP5ljzWDQN4ewB5GQXEf31xoNkLJL
O/8DgfygsZ19N80PVv8kW5/uHQB4X02TkxfXMmcA50jxqia/uUuKmm/KOp1XlsRCzqADcahMUH8h
iTp6ah7uVJmKB1XNbljNbLrBoS53EDFu/kAIrHnhruXvry/3v1eFC2e23nY3SBLDPc1qjjATKfel
HLy9nBmM4s2x6bLtZJ0l2c47L6xn3r/THsriMRQqb5RTV9+JhL5SBjEkIyjTlP3ybI88Sg/y/CMo
yPsBSv2PVlGg05oZ1btdTzA2g1AOSQKpTAglAmXakW0VJzS0KuQLKUgBUADL6+YWV/MpNMEu32eU
gdjU0LTdDy1JfltWksMNxUq/ViIBJBHuaSwPoHtOI9ee/f1EnHaX8AZmyU46+S80G6Z31x9NGpIO
OgvCQ43BqexsZ/lQwQvqpB1ei9iaI7jquBs096rnoabjA2imxcYfagMEhaIJM3fIQrNu52NpSPUt
FukA3Cv3gjHJ7SmAaXf96tQMAuUtbUPlUnKyqGN9pqiFPa0d1L0jGABIpDu6qCelsxMgtqJbiGxj
rfa6tD2143rKhWvS3GyOsvVOXtLe8cEHNaj3twkRB5nB7sRaU2BdGku7QkjuF2Ieq/bYI53Z1N7w
lXfTk/Kh+DoYe9uQfZjMtlpJTP/uogurXJe7ohDLrkwu4hPndj+FMWAMYgNh3OmPJ+diCDmMOP6A
7x27QZzS7Fszl+7DEFf1SxdbkDEVuGQq2yUAwEBwTwZmaTW/E5V0ewjm5Y/wDRtuGZyvvrGpaDee
J633znHn90o63dpl//LJSnTSqFk6jmqKuDzOdp2hLBxD893mciU2Xz5ciX5ngf2TA/omh4964m7L
2I+4W0RgPcBF68v1ULPw+/XbQe/no+/KWIJzmT4njnFrs7XG8OVcieg3AdGYcJ8QPQwTmQ8JdtGe
imG6IbAgvP7TL08O1fXLWvi4TkCBdEfo7NGXwu/raK6ZcQeCc7x3koF9chzt4pggFRC92+GABJF9
k00KVVxqAyE+owcvcm68Xn+fy5+C6lhYU8RONxPWHGPcBu9VD96jN+f1++eermUfo+kUxOlkd8xn
2wH92C3vKSRcV+LgQoKmC5AVzZT7GefyKJxa7CQu888069N9BWID0hjc6WHR2q/cMRfClK4aNkCI
NmknBF2FfmOTFmCUJQ2c13gORynyc4Rxyex1K4C0y6uY/s1jPqSedY1Zs2raYN5gGiL8KQ/8NG4j
t0mSzfVPs/Q+WtjtYq+QNHPlUU0piAsgqhgPUE8y/iTMnMXZoIc8jMAl8W0py+bP9UEXVpuObi0a
qFm1sGaDRYXRhMT3B2gpsM/UbRmKff/m61PMYQmEBvlJwS0QUpJh267pG/0/6b9wbPwH1VoLNqQ2
Hn76bgRf7cAOiuCXG3khenDB7W30PQm2Mrj9ejpFt1v8d384bA/b2yi6vX25f4KUbnB4Ct53u9+7
p9+H333wW21uHnaHQ7A7vByCw+8bLwg3uzzY3B2Pm83mdb/H/74dn8P9cXd3DPGcKDrtQ/ybTXgM
96fbaLv9Gj2e/1kYRl+jaB993UP5cyX8LGwtHWLruvFgjlDwPqZVlv+sykndc9ysIqiPqUj40nnz
Khs619eXxcJy1zG3kGTmIpHoSKiUbNVMtzZHFxBaZNcf/xdde+njnZfjh+3UDj2zpsxxD1XhbccE
rpLQsh3yYsPB3prEcRbjQ4O81nFf2yR7GuD4k3TwWFoTOV04NHRsrlmCYz1AQRvBPLfvRxd05poa
BXKCTO2TgdDd9Rddmkf273uSidXFqFz3kMg4qJ2jX/0p1+Lf0tbV4gX4boKJOsWKEE3ykMGIBEiv
lq0EvIUZ0mGyDiwQxNCgD2abT5LeQ5o38uPHGWLU12dmqUKo42TttKVQG63tw+jLuxRdPNztN1mi
QrOQkTdVgEWU8AqF71ZlPsQNLO9ZRqOp4PvrP2Bh+nTNMplMFYSJUIk6W2jx5j4VX64/eGGn6sjZ
icCAq2A11tZEyp01zNWGOOPwmgCUfRM33IJB7rSmJnW5X8mIjlURTtOYXerLo5Vb76Lm4SDJFgrU
W7OD/heu7HBerUEXhJpDIAumNmmfrJm4LK2R86r/sIvh0gAAepUVxxGA6m8eLeVDaxbVjT9k3Uta
fq5Lx6gOKh2cMcuVO7sHIrey/5nMY1DHz9e/1uI6NP99iVHNvKtc9HJrBb+1IB3cYty3Rd5NsLpV
YG12Z540KWleBYRnqg+kR2UKB+Jc/mZJLTaq7ge0il2+JhFzeQURHSRE+jqP2TinqDeYNy0V30UC
cmffiqcxmX04YXmf6qhj9Zx/wYcvCAktx6Fkqo/p3O4qGwCTGboKAXWqlfxi6VXOS+fDAI5rOY4J
diA4+WCYohaQv7DSRKdVOPMTKNDlo+hHECKvf8zLo1Fdgg6NG0AEWic/pr1XbeMpzd4nVI9I6LMq
2zipN6Kqp4bd9dGWlr92Jx+zBj5sHCEymybYFNY3RJiPNkpPzlBurw/xN5u5cFASLcj3U0bmsgYi
uMhHoI2hKZxAzLpi+8FpnMe6ydrHzs2LY2rX42NRuCSFX+XITjGcoQ5jZZcQV+ZuBivHJt/1WePc
lKhfhYVlDyuI/ctHHNETk66bep86DQRbknwHZB7sde+ZzA4rE3Dehv+dAKJnInGcu97k8gm85PQu
Tu5bzlBvh09iye2t1Vgb6IkfINl2y8AkZl0TDP4PUmcrp9TSy2l5SpclcACljEG3EWaEOQtnfIT/
cXYey5XjWrN+IkSQAO2UZlvZkkpuwiiVIUEHEiAIgE9/c59R/7qtUkRP+kTX6dqGmwQW1sr8slZf
9T7+/X5Fdf1/n45YVDxqxmCC/neOD22D2r6b2vXOm4K0z6hfo3+12fWL0fC/36/eR51ubfu6h8Kp
xwHDXzGgr+b6xo1reCS2YjCss//G6/Q+inWttw4h7yMJxm+r9w6E1qIOCC90jDCdv98Xn/wwHzW4
bboi9tP3sMmOl9wwJFvyYpCmLpAf3n21nHz2Jpc//8fi5XXMd71fy1PM0ifEOB77CklNa/gVDuWz
H+TD3eX6RcklDOaTXnkOC2DW90HOELOYPv23q/Rhb5MqbmOUTzi1yuO8fQdlKIOhpvj7i3/26T/U
toOFTFabUZ48qW/nOFgvfa/zKHy2a5u6++Jd/v1U7KUfFtlQJhs4R2Y92arLavoCO3mO/1nqVzh6
SpumX7zPZ7/1h4U2TbRWAwS5JwHKdh4FqwLhZemKyJ/lF4vJ5Wf9l6Xso2zUVAkibNslPMYz5Tmn
ZCwnQ8UXQ4rPXv3Dbx0M9db3q2tP+rJCAsDoHaapSb543j579Q8/9rp6KYHtb8BsCjYF0sv02oK2
88XK9Mms2Es+/MpBsqxxvbbxkUn7S1obZp4xNyBTv+seuR1223Xd+rhu6S/I/77SDn3yk3+UorJA
dSFzfDwlHmJ3eX3cWHtU/ld37icv/1GB6qJmGfolbE9D6qJbKwz7s4bICoq9+CtbxGdvcXlo/rFA
rawiLoyB82nC3/OChNcGbsDHvz/en732Zc/6x2uLdUocXA4T9A1bW24s8bOJyu5WRtB//v0tPrmp
PtqdmEHnX2o46MfGu22o3A+0+6IT+cni9BEgU69IyljqTp7TZTzbUOczYCHp0MEq9VVH5pNP/1HH
1bWEkM6gbxH6vZ+tSGFFCrX74mn+5Op/DG1btfMFifV8jgwCeufZ6cLvL4i4oW++KF8/eYuPWq66
G7clWQQa85bveMWPnERgVIivKrfLyvkvy93H/LWY1XG6Vsl0jof0pmq2kxffELjyEphZRoSBpQ6U
+fVpbL/Y7OL/7Qn/8o4fRcpMBgC0LAMAIT33UTp5S/ogutms2SLofAfT5XhGmrGAPx1+r2yzjmRu
oRrJ5j6tzwNf6GvizUxfBy1MMlmAQlIdBkTbj1ldr6PLHAXAxgujGejmyDf4KzS8Eb4X9pmHOcRJ
ccPXbNUSk1FxkaGEDSAwHVhE8djNxbAt7MEnXNjMGLedosSQ/ZROPINzTh8TuNduWBUERzNg1CqC
Ue1cJF3e+mzfI6flfgDXM0cUh4WSKkx3zrDxRqbt8tjVPHlBQYfg5imE8ukQD7XJuygUhbSJfY5b
aG0UAITZ2LDbKGi+rWuAnHMM9tSWIMCaM1KquGlKfE2ys1PaIJfPJMD0CFdAClEdcBXWTFigb9Jm
ULu5hvDFrT2ATA3b9klHvR0S6MAxIkAlkZDApD8OaYEEXvhPofUfXX9qdN9/44n+HTIxAWnkbhYC
LajnQMexkR/nEKM9m6B9IsaqQnIJ/JAkak/75g3QiArVvUYJUMFgNFQ2R8D3kI1TBBSV1CLv5+jB
7+lVY4M2CxthrySNr0ME1uVJl+gshmxnN1X+ccXTVaxMDmWzeN8RFPdGWnyM0elhH8fd3tAA1DKB
L8hxZi6HICKIqOrbHVXzY2vrX3rq/qRSICMyevRaf0TOnneFcLHvmG3tB2Q+Z23opowFluU0Wa7a
KoyyCua0YrEVzVVb7bZlGk9t34MJpSuzPXqc4K4Iq6uRwVftN3MhUky4V7CevFQ/0jYqk04WaUOO
hKe/YBW9H8ZgzfgFwVTzmiDqEy4XmJtz6K6WfEVoZjYHzc5U02Go4ypvkLaF2YLJqtTcYaA6APc0
PsxboG/oqjXIvSnwJZ5+TVvRHpJY7GGSPhGvTXZjBxF/F/cOgnuglur0zcTdNetEkinVv1wWWUA9
3vjGX+t+6nbz1gCTzEBljhc1FoAo90VF+5vB+s9dUj15Q3taQlOKhKmyTat9FCjwi3TS7MJ+3NAD
1HWhWhkVMR3ifOHzDoUfCg81KXgxfRgyTUuRccN+dDb9g4Tn19Awhpu7fu+36HZKEfcMIv31soir
aubXkje32OrhiOrtcQK+b13ZN8XT89az31b27zSp6yO72Jr6aPmWzN5VH7S3sI78sr18DVPvCtcQ
xWEw5XEThMXUsu0Ii9FD2q0ss7XrMjpWV+EkfkQivmFbhBQELn62JvEPcaDw6yXpeBiYhBe6r54F
DEOANVGZeXSJoV+AZHpKg1c+/k8humasR8tzgskhDyDfpdwrKx0uJanpuzdED7Kz+yZtrpWObmjK
rqq2Gn8Oq4GYZhrqwmPmp+TjtGvnYc5az7tuawJPccNkRi3De/mwh/lb8jiMRBYjb1+nHjeS4CGU
H4gRKvii5qzn0DWu7K3xzWOqp32l7O6S48m9GGPJJExLpok59oHgZaq7Fnf2IgqmJ1vUQwjVtckX
1eY8Tp5VQMQzlH4sS2VYgYOWfocgZMOTW7U/NBdN3m/U268rPM+RwN0NkGBX+qmXZKz1AXShdQlN
yFmECNWhfktxR6gOpvb6SQe6zrYx+g24zJ3pDVQe1VCXqgcCMqyjWxfboCDd8DwN6lpbdEI3uFJy
uDy+h03wc4AXqBiqlOLsFcc7H93b3MVpUJi1/1UxcwwbuZZoE3p5EIUHH3lrCxrTOdTx6Z1PJleC
e33bOvPDG7qxSNGRzZZuQubotpHCr+LTEgy3WAIf4rZFIGioRBaiR5xhucfWhHxbOAV0Rgz18q51
13ayUzYq0oFll4qsX5cXQuST187fukjfTXSDoiedZN4OLfqQA8AFcTs/Yqwb7r2Y/Zyse6rjBcp1
NE8yypOChMtbO/SFCKagCOEfz5C/97AwuZNKyzNv1BUL9LV19bduFFdJigCVysBcGYngFda+59Ex
XI6JneYwQdbZ4r9iRN1n8Bxhm2rDR1elb9AnvVXxcgwqL80WQscs5fSVV2TaW2fettqfSmDpVGkX
tR7BDiycik5oGkPysZYsUifpKYRaO2/AlcOXAlfzVjBxW0eg0EWNazIyp7dgc6fYbLvjtKHj4yXd
UDiG7BRH+1KssLTzejQlmmC/k3SaSroKlW04QRRhUp/ctLzF4QxdkuV/sOGA3afNeU0nNH7T1csx
ixiQQttO4bWbdFWoJagLmdBtP1t9dl2ShxwHQ2y2eSKaWxSA0S5OwsvJVO+2qvsTNm0pNSB4Ixo6
YtAcON80r0Z1Dpn3GLkYH8ZC4RfYq1HKAPNw8eK2rdlFge5ypMshsEOG4uA5zP1DCkQqbEAIJBnQ
tCMk8LLFYg8XclzyjZD3pffWUiHiJR9sEGbBHE3ZtFnAgxrAAVno3Y818zBCgZg8HaP7agSrT3qy
QEFU74dlYLiv1VJgo+ZvAXIPoJQytmBL+NAvA4X3YbB4u+5yY4A2c2PNou/Y5AVnAhJxLmLb3bYI
lcE2pQ5tq242aeF2mbl9tKu7JhNpsiGMZLFp+gch2t+CWp+Dhk/XnhG3kPeIDIDNY5gkkIZES5Kr
KnofWWSPNASlD/+/j3uBQWpXx8hWDJwqCbhYEFbB182p0rvUBPR+Ukl7C4FGV1KEJ+dTJMSzBl/9
soHVxbyejJiyIeiLkfDhqiEpot9cQ/E8fJ+XP2Bol/GMif64bJnFbrlG7b0WOIPGys8wsSEn2FT3
szLYzJl46/Sq8hSwlXChMJuo+55VjyrsgWe06LYuv+DAzXhnb8ZpLmfP7qlcwBjUs0BkGssnvdzw
jiNcvEGwdftYyyv0N7LeM3uPjFG+VcF5Sth+9EU+T/77hmCNfvP3amnvmOpO3UjLySZooY/nSpLS
p+aqXxBPFCyZx6p8g2w4QDfaOPnWsfnyMLk8iR2OQHFdhB7WXGxXTS4jsk/jLUERV19TMu3qpM57
Ip9H0+4QMn9AgVLMbXUnkOUQgq4pRPTKTXQ/JD8VlrDY53e9I3lsJw+Uiu56rfXVRkOSgeichzq6
FzAGxw7bMoOHHbTW7xpJX2XoRUUEQemx73kx1dN1N6WFI+zNb/GpCFcMVebvpm7HPBxRolLvfGEv
EJaeRqj3Z4bdq128N4lad8DWpGjJJ7oUmszwbka7mg+HYIb4KgC0Lgvn9WwmdyJd32RptT02yhZG
qTzQI8KRbBYydt+ypsrCRGBHAgGqIgPYnQG235UL5Ms8h/KZrt5VsDaIOGYpEo175BxQh6FMX/Xz
SYS+2HtzuJvbuYfLKIUMYaZHq6dwH81estdK+ftUkSs9ds2fqgaecYhYfxJr10FHMlxrZMzsQmji
d2u1HiJKsUys80H2lSqabQ1gkl4hcKx8Air4YhXUrf13Ga87sDcvmaPjjy41R8T+BRlvk+utgoIu
aLyMAe2SLat/0ljvEaIOMqTtXw2DXaEa6A8GaKbvEP8lfFwRCI5mLDe4YDSY/Z1jwFICWpkyeQzj
mt8bzzEUFkOfN9DbYVPHIjwzeJioEqIAbyHIpkmgrJqC+jURRj3OzMV5FKKNPchp+TEiPOPWQ0bM
O+5LAVwEvhIEz+Cb6GG7Zd3YXrWEeVfI6273dZooLKnbzLIOKAeeKzvV92mDitYOkdpB7ICfV4KU
xg6w+cDsheM+zmkGlj5oADGHOWqrph/dZNMgo2psb5Tvxp2eaR9m2ML4Vdd723IHZo1YSwN45VfC
3U8ycryPGnJNoo7IFad3uHuG0uxllzfF8D16RSmbsbCI3BeNs0/O8B+J5BW49aiCRrQJ4iHnVbhH
fHoeJLL4e4Pmky7KR+T4JpdLiV/L82rG0jg80BbvorKA/ye/hhd86LoixGhNQPGZz3IeQxQYuNMS
nDfdii264Vj3//49PrlM/x93POlicA7RaJJY2gzuEpDLsmh7+PurfzLF+cjrHvTitSha0EipHhaY
C4Pqt2i/XQYe41fusc/e4kMzrkFHVJs0ms+jXyzTnPHojvBnb3gMQSz++7f47Bpd7oF/9Pviy+Ps
CT89GQirFVHZKH8P0xdqks9e/PLn/3xxa7Gehwj9TVf+XGFZBzMlRPJ7P5d///SfxAh4H/0Lo1fN
RiUg7EHqLdtCd359sCwQMtOpReNs3eYY0NwEE30jeXeNoxfS/ExqvrkgSjbUAzGOBc1AUJ6QrUwi
Pf4KfJx6ZRxbVAaAqzbKVP/tYn9UxsVbGhkNOsBpmJfwsjEzHHmX+0r8t8BW76M6jpsQgGo605PB
wFKTp6D+AXTuf/v0H334dYp4nLZ11alV61Yg9fxC4Kl/Iwws+G8Lz0eUv1MA2tpxrJAPbfe+QKr6
YKN87PRPAMv0F6vCZcr6b+1C+n9vStOyNRREq/MU/Eby7F62IY6BLtM4G451l0cMCmv/+99v0E+e
4I85GoE/cCICLBIARbtrSXPeFps9xF9xID6Zk8UfVlITcV7XIkRsHeryYQ7wiwTgXduM0j+r7x8G
o3Z//yaf9b0/DK2Tra45SpJLgB1O3aIqmuQrA/An+81HOz5Cw2hig34+92K8W2eULYMt0YV92ax/
/98+/YeV1KlFmCCo5jM8jyF/NPbP31/3kxXuY3QArK71WEXI2QpZexOlat+p9jFKvuI2fXL7fLTi
u46BDysQd9dD+p92t0134T3C5u6/B3H1xVP32Xe4/OL/WKVrWDHAOsS1sfTKkCcoWSb9BVfjs5vm
w3RyDBrR0g0v3TR3fvTy5cbo+/8T7P3LY/zR5yv1bBCX7sBWJYS+kHTwS0pScmztWu/rqUFdIRdR
Ql447bwFXqMM/Y3lKMZ52HlGubP0wbUmabDOOceh976Tbs3MarfzGqbt3QCdwY74HUCS6cbLNarj
17CL9U2IVlKOHcO7bpDX8c3SDnPXleHU1lFzoiEPdnJBJQ+80W3HFr8I6OqQ1OK2PRbP5qBc2uft
HMRlFCdA0HSmj2k2r4H/e0g791NvMd/JVAFwuS1N7jjgNdOA7IIxSbBh9N2mQfEfNwxGo5XeEV92
j5WXzH4WB8K9BZWN0C1JdFzUvB8RCRDHJ25n92MZgi7HbNh7H9FXxAoh1l3FbPzboxs6ai6CYora
cTqkMTwUaST9He0pkl1h5spxcL60JNVGM92J7cY06Qi8jpEP/4PQei6Y803FAt5FqfY6IvYGp734
PXBO5vO26N2MXk+ZbETD00VmFGMrWiPEcf6LRGifdJHprhGHtL0GMXQLCRkljGkj964WCmwhPunS
1oBPUbEXWs53zYwHAJkpWhdxVVc3jeMpLrDffnM9eh9KBTzK+BK3t7GY4jc1D9F1HPbybWbooflp
Zw5pCsNlHBqFbK5m/UnTfoCNWzbFjIzJR5emwIwhcRRH9mi+tmIJ77qm2XJc/2EPyTz73vRyK6W3
rAo5Efhgodlq3E2eYvCPThQiTB1XpSVVnQ9tsuUqQYsv8dNpNxN8CLiWve/MsSgzM69uqhFZD9In
URnGl86nN4wvbZTynEoSPzW4qQrrNL+xCUDLBSZe694gGQqHPLTyk5XZ/TqxIEOqkrd3S03Py+g7
cBqEzpKFygNw2RjRgKWBjjq2iuYH6HrpZXdNXiaYbDOuVLIPU4SihUqO5czbpzH16JMd8deSUQPp
yYe7oGpHvHy8ZEmIQZqsCbvuxmEr8VzcrrJ1BazGfU5kt62YB9XzFfwTOMHJwRbbgglCkNylnX7H
VVhOZpBoWruAHQbKyM7MA3kK6WJvReySTKYj8p3xLH/HHdhcQfIDnsDakUHkMdTaY0EH1eVcYbYb
REP4MFmT3vCVBWdVd/U5iFaoNCXvs4oGaaZWjKUSKtH/8XRTaoqRVou3eIL2k51tlCIBo6bEvI2J
Rrcopfq5mtP06GqRoLjn7S6pDHteJpXerPCfog/L61tlxhnKP8xRolqj0NURmJwpiL9ehLIo3Wy7
t50TGd98A+PWGN/2HUP0F7HT8OQ3NXmICTS88GBUW78LWRLdmjUOMqa0fSEeeIdxLNmNlf56cosA
hxK311mlmBtYtIp2gcbMSgs04xJgX3Ni1w7dAa7KftU10JXVNuRwd/G9MOGyd3PiSu0Mva2bYfjD
xqrJES4VnmqF7yeXKCmMTcYd7WxTtolRt5joUDQYURs5Mk77aPJdic6nzNPRN/uAjX05pDPfeSEW
NCC1vDIm8wQcexQeXRwuu816SQHbPNmzWW1FbDD7tNvcHLbFk++0pQg5o4N7VdiiX03S6m8e/H1F
rNrxKvVWe+ebrjtxg6lAg0A9FPTLXZwqu68IWs5ZABtYsbCanyf0D7LARxRCRdFS3CRmwVWf/JGd
S374XCxZDC/XrglwEIxZn+6pbQ8mDc4B5mZnyeR2awcW7ePQJ2WjMevFfCPZN7OSe2JjiR5KB0tp
ND43l3FGg8lwMZAVD/RQjdmAFe8XDKs1OjGNBmSVxlda+NqH9Cpx37fA9T+gnPHQtfYwQ5lnjCam
WO1gIeZHuQEzjK1IHVCiwPpv0ceaM6mi5FtadclvwUDTSdC6/OGJjuyBrkZfm5FgV7NtPMYjwzxQ
Sh8I5H7LK554j50UMwy8SrWHgEwCVhEMEsM4AK5Lh9XBDIRiRe2DFzh12p2elvBVY/xZTuuyfu/A
Z3saV18cqwaXAQnPbBdqH4fDSQusOehCr6FC7BmmNgfgPNqCGuylM0XrckPNtodjZSgAHQBtiqq6
MAEHjnN0Juu68ary8Ocw7d227TAe6hU9xXlt2F4oHwtV6xzCUeqflFVACgZmKp2CQ0B6KT/7HoYj
m9YGhCHfu8Nz4zAtQAcWMXDIlNEuukyAnsG1e6Ek4YdAtcN+XBp59vFTZpIRH4n3W/9LusHsF69W
WdvHv5CWhOZ/L2yOXFzvIradrxqJD9m04OcCKRxmaD5jCRcWkSoN979REfzEhPaunuaDxoQoCzfA
RiAQwN9ZLYzRiaPHBMbHPfFA3JdiHfMIQ73SCTqWVPoiSzDg3itvXfJGC0zUdS+/tVAW74LaQzYO
jUxRd3bDfpAqPEg1EsPHaG9T6l1HoEnmnKl95CZ21nH3kJJuu5EqJWU7gF1GO+AVQ+wSuSDLixkw
J1jsctdUGLF0IoaHDcFIdTVMZZqwH+k6PLVC7oM5eB+Bb0RUQISdlyFWh9Lt9xhHcwZ233PrMFta
mw1D2GWNQBEFV2Po4nRnsVVjsLO8d0vzK1xBGDVQr+98TmlZV+xPx8x9nMZItgH1JehjZG7S68Sn
2IU6BJgAY9dnqGeehPSSAxqr/kGkuEJpSsccwgHQXenFDdnVfRah8fW9p+R5Jv2FQQeJvqycgOJB
bTk6piLbZthN1029mcW9VHJi+YJNsoyWNM7biN/WJHpBu/jVrsmzBfcQoKbhcHEgl3xwWALdxpEU
NHu/50g1RcSix0pgFUux9N5MgU1/dBGyr6HSmXbxGt0hZBUPVzB/i6LqpWvYVAQ1hnoBQQpQi1Vq
B1mHyqUJ39PQE/suTn45rTkOUNOA7qS6TWkA1EG7Ygwep78cfKBIbVIDutEeFqzA4FsifQ6DRd9l
1qKhXnVznCWKw/o2hnd84L8RJwZaSAzNip2tX8htuploqwtG2jUPZYI+hqNoHjVcHPFE4BRBJn/v
dxwjPb/507vqT9LWEYaLPja1FUMJDQoDhgrxd0SBHpIpGpBSVD0HKyg+ASpH69H5GF4GFdTv5hK3
3I9J9yBOxet2GdZ+a3zVFwYj0DxVermoN37PW8JyMAFR6YIamPMJ2gpmU8QeTyYorOyarBHr0xR4
pvQ1hsctwL8H0nTzAesFauGW/gl5up2gnX4dbO3tQPjc0PS04LuP1dPgJUMWG2lLQurvzsN7a3To
sogsHBzNi8rW80yxIsO28KF7QFCFfIs09bJxhuADitnrGsxUiOUTdIVTHePjzJhOcfbDMgxDhmTJ
5GYfAha/E5lg6BaHAhFXKJITBxGKkdhWbO/f+ZgJnibMNPOep0sW8TbKTUrRUxCWZCTd3sk26NI3
PkyryOVDec3/wOIPuVdU/xAUOGv851VG163NI6wk2eSULeNqEKBHpW0GUckrRnxDThy2Pof1prQK
JwjuuXAHXp743fC0Lgli166wBpsDxcaxm/wWM/2WPqhwnQuuN+iy6WJ+CwOHBvJ2MRuD5Cfc1UOv
Hg2XV2KCiUgO0K7ATrCdfamfE77dtH29ZHxGK23WjDwMiF58MKQjDyrBjc77oMp6P3mIA9rcxBgm
QkTkQDVU5LjVIb2qLmOXTvDdZJIaoVvjtkOKdL9D+x7fHcZ8vmFwpFr1PkMkWPTz8jC1UVQGfnu/
UZpc+mXX9YByB30/egSTTOXVuj7NPQjatl3f+OowU9dIK+hBNDhD9wf+J0ZiSTDdGIG2v+hut3bD
dMEsWP7D+n4c1SVEww7oC1bvSRNH2Acwu5xrGL4nnJTyTpHvCQUitGuw4Wg8f8gsRZ6cHsMsGkSH
f6h3lDn90Y8t4Oqmf58mdWMHgoqy8hoAAAFD5kuFUDuy1AVJxIMS3dmuFilsYJrnTWgcepEQwzhJ
rniTVCVpvTeGMfpukvbWqU7npPJ7PPQYuaazX+8USj0YKA2W29G2ObRtkFYtw7VEYM1u3PyzZqw5
hh28IHVY6zJQw690m5p8QT2fi66lWBX9cbfWVVTgODOiQypAhp66NR/RDS5W2CWxBGHbJ9S7mtJx
QIQeOjMgfE3HuKq6PfZoXjQ2wkKyAR2iOHshG+7keg3xBWgKhcI4Qtcxo3xBlkuboZbDeTiofthq
vNsWAWkA/H47ytxtC6xJTtTi8oCAXRIZwu8o6JXZGLPkUC8tNiYTvqmB63MbKZcv2l/304oPNKxN
fGoY23ahGua8H3Syd+DQZ8D8ADFMYoBBZpaH7fCyCABStaBYDnBWBSk43NtwhttQQpznTziAqUEk
OcJQ6n08+ktu5+QaMhWk70U9pKRdiglCg0WzG9lO86nPdWIW/KMHTisNJHKl1Wu8SnU7Cs1fez60
+7ACurzpxHCHnsWaV0z0D2INNNa/ucpWZCUVdLasnAa3Fb0f8b2bQMpF/jySl6nRJXRjttSJS8vI
ydPiqYehk1hbw/G12txdvyRbtmigehxqjmPsrS9wHz4kFjNLs0rvbpiQmqfYhJtEEpk1fW/LUbWA
eozT+o01UNNNimCTTDB47RFziDEo+h6B2sjeCcwdokmZV+jLwYUxHPsWqnk8bEMLQQbQj2Kblj3z
Q5u5yu0WZ9yZtvWvURtTLpefF7i77rqFIuIpgPj0OOH8hfw8PpUIOoC0rYeMB2CFcxpEvAj75QmG
PJrBVTDfEzO1D56JgbrR3oPbDBiOE4pv1pEJJS/obpw4CwtNKzPu4jVLJmyMI98QR+h3761tXyPG
NCIb/fj7Ks2dlHrJJ8v8Ek/b06B9zAgpmhFVj2lh3wq84BJUR+PC5y2Z0GxrAAX0Yj7sJEnolW+8
GFPGuSkaUY91bnhVi0OfhCTIvPYiPJp4tSLXWWGoXgOMj7Nm4D8gKI/dGea2q36y9Lb1zHIdNQKb
LE6wI9IkaYybzltE0Jwsg5Gm0JbY73yN+YsXueHQjrB2DmB33XhSNtA+lku758R7jj24PKNu1Fc2
6Vk+2qjfJwzHFteBSg3zWHeb1nS6Gq2qdiTcxNmnCwICsZvsWttFe56EYp82BupYj4alhyzqAop8
eZNCX4pzWx9g2u16dK0xL9n5pGaFjgxWOhQRu0ReNjaTpJeZeRPvp1nQe7N4DJN+BRuvnGooHDba
nskwslu1VGonoYM/VVggjr1XeQjsope9mCzFOizdISY1jpbRhmOMcsO5dVP3TPquwrPPx13UYNAP
1JI8B7jniykUzWEY2LQP3WWGvvXrPkgbNNbaGqK2JAnWnML8VGCD0gi+9KZvSQPdbCaWZHyy8cjR
h+HbVeL3yc2G0qgECavLZ0CjT8Bwpd+SxbETsr9mHG9r8Yz9B5QBQy1WA9k0Pyzt/VsRQIRSpbOB
3Iny0zqOMQR8RkXIpxnoYWZ8OUbhDBlTF6/z9Tb24z0oiaIYaRJ981HYXfEQiAxfR6FBYRd2N5RQ
hn9vl9OqcTx2Ye3/blcn7luChlWUXJotFpLbEI9lyWHEwsLECd9FS5u8VrxyeyzkA6RvaFYFU9Kg
CkPKqGO8h+K3DaYwH9alKgKRtv+Ps/PojVvptugvIkCyGIrTzs1WlmzJnhAOMos5x1//Vt+RPz63
GtDoAsYF2SJZ6Zy91/5co29JRQytKAPxbpYnDV1rzPzEf/Lo96dq7EseIik/qd7oojzN0RPdvCHM
qKs9fHztCwV2e+FA6eZxVvP52m5xX4p5rYU7F+7WD4vsmo/vcKEEvuQhFgURbFZPDvxkaz796FuL
8t/Hl75QuF9iD40UX9/catXJsG4m7YnEUDlceeYXfvUSdTjPjeWNWhL4wC5v5qB9lbr29vGvvtCy
WnIOo6pyo3y0pN+r6MsQnv2q5kNTdemqk+ahQAZvZfJzLlXr3HH6q7UhEfRP4GVrwhpDzpL0Npq1
i/jm47/kQt9qST+07cyeBk7AfszuYuojYuyrjXB11MtXNAaX3vD59fz1+6eiL6ZGmZ5Pl4nsdxRA
7ihuUzH/+vgvuHB9sejPoKfVMdl3wm84wriipb4+E+AhPveAxKLVWplm6U2mNHx6lDBA7YHTlu4Y
2z4aA19O9mdFDItRnOghq3ZT2H6ObNGicnyeg+30mo7kwnsWiyYrDT4RV5Mw/Sp4lcOTGzerRn+O
ks/1JpcktDR2ZdhFo8XODhVlUCWHuJ2+feoFLzFZtjEVhTd1pt+akBQHB9k5uTLutQd/YZpYRsSC
D8jhGjuzXznZPT2BJ6kl249/+aVLL4Zu3ATtUJ7dMtRfn52KvVd57X1euvR5NPw1qlyynm3KyKZP
7BL6QZbPRlyLqb/wrSxZWCPGFncysI43qIzL+FsT3RFb3IkfHz+VS5dfDFi9E2lo6XwrbvYdiD+N
4PfJa1aDdU37dWFGWOK1EhyxeJkM089T2jdEBWTOT9Fdww9fWG6XPC3hhS4Q2s7yPQPDgZNW3+es
fylG5zQEdPcgp1zz2F96x4sxG8oymCxpAIYMfmSDwwntGsT0witYsrPozmpT5tmmrxtBu0sU9UMv
M/t7ox/sbUaKSPy52XNJK7Iyo0bSzLTTNL9q88502dRzlg+vTA0X3sV/Ksa/RkE7WSPu4cD0Ddlu
ZwsdtPW9H8tN3f2aiE/8+Hu9dJPFzFwaZGmEWmT6mNNWTfgyNsNJg9oakxKnzODK9vM/4eA/xAD/
GYz/+lsakXd9bTVkkWkJ5iOrF74Kg/HGaLz0ge6k+aiyeMS1RFv9QJhkuiHZbbpBOUt2ST8N1r3u
Ds1qVJpxMOrCwGeWeydaw8mGSs94Y+fO+JyHGRhYDn7vQ5lKjE7ekN3l4blHF5ROeStKc9iZUos3
ZV/29ZpzEZX9sUzkwQ7ibhu2LfzT2LRpCeb0jfquDDk+ROJY54SF74y0T45eanGKpJQfXNluXXgD
S6KTbkKNlbTZ/Nid984sdvPk7ZscJURKOJIjPudcXXKdkqamNTAb5ako7zRH0JClbdi/f/wVXRjM
S2iTzCke02ovT9LCsUHfoqnLK8vMhfluiW0ikqHRnDiucHc8nU13A9aWfrzyXV66+Pnf//osw7xI
kWhEMM60VwLdCOjNKFN8bu+2xCO5lUWAqIfR1siolhfJ3j3LurX3jx/5pZ++WGjmafbKjqhhf2bj
KYNyPfTP9XBtlfkPE/OPAbtE9kwNtOdIzvIYof9O1+QM2TstDUsCoeiV2Ul7/rPy8a0bJ31eGVnQ
/Y4Ema/ahC+2CFVxS19KEkdvEK1CpsO2sUlT/cSfjhb5fHD5+631JT6MotD9WIqTCIZn5YW+ZWYv
H1/+nwOSy5///a/LO1k+5C5uHV/L1U2vJJp/myQXXZyh5vp7U7afGZLcaLGDQryaeEpZui/jvNsW
vM2t8jQfQ+sVt/0/vxFusPi8py7u88TWZl+oXt+MoQTNExY4grym2H/8sC7c4v995D09B2bR4GhM
zxXm6Dk9qmvq6kvXXnzi1BHimQ1ycHTHZ0+fVl71OzJ+fvy7L7zk5fcddmWUUOrXjrX5J+xpCKY/
axsAE3s11zW3H9/k0h+wWFxzKy8QhxQhgty3NMNrlDQ36eg+f3z1f066GC4XOygvrXTUEQmNm8Dc
6zGtIcO7svX49w+XSwBSq+tFgYAgwLqS38poCNe0gx/7FLbxx7/9nzUGg/rj/46xxMCSnFgueZf1
TYNfhJItKXP1ytPHtZVpm5ru68d3+veLlkvoUVoYvS2A3x6V3q61uMOJwmsGVWeVxFbH1+akf78M
6S3G8jQ7EduLJjiWen43Qe5lTB8//gv+uZ/lWZ1f0l/zUTS0ZNVR2jxKtzfXsRm/xE1XbjQRHinB
X7nJpTd+/rv+ukkcCFlWBr8/iOgugJOE77WKounKlH3p8SyGcmRZqa4ABRwHYT5laOJsPf3UDCQ9
839/uZuM2ArpNPAwnO+VDSXIneAA1kV5bZ9/6ccvhrFVDfh4ozT0m7AmWLKLrdtZT+sre5BLr3cx
jI0uE5U7E7lgddoeYd+qsx6KdKB1bVx5txfusGRRtikyjtnSz4mmCEjrHx69o4TzyjUkzYXBvFyP
4yiyaVTRlWnr+E6J+hdYyHsjE7dCy/dmMLwmKF0+NRaWazOWNc+ZLFsey9HxTW3aDxnbwtF7tBt9
9/EtLoyE5aps6bML7koEx2w24UuSS08rS/JePr78hY9puSaXXiXRmvWZLwez37ZOEG0rm/blx1e/
9KoXw3iMnYLzSZf6uR7mKclpbb8LHef3JEfjJrbNa/2EC/dZOre0Mh8QRAUMCa06i5amuX5FemIT
yGbkN0afq2H7ub9oMXNkGexy0Zehb1fHCp16/Rr3CEbt7x9f/r9a/P/b6BpymSA/x7V0bFmH/tvb
/VHb3t9GT9be2p/Acaxxr68ZMetidQrWv+1VsdJW1rrZq7WzhsSwwj27ajbNxvBtH3nUEfT8DVJS
vN7rZ7gfQKZ/f/wr/w3i4lcupqBS4r/syyDyS5VQzp5IpCYsvMKc6rm9H+i6vS3VFBsrQ7PjnuZ8
BbzTnWPnk1PIYpIq5l45TcRTSuMbmf90jIeRFr07NVfG9YVVegnlQshaDZ3nhD527MNQdmjkuuRh
MlAMdMFt0rbXENeXbrTYeIDABbFparEfdq6Op1jU09EIcoSKIpJUQaQZ7Q34yq8fv7gLo31pP8H+
oEsHiaVfdMMDCDt6KugtPnVt9/wn/rVka2FTdkndhz5H4ic907ZjMjx+fOkLM/qSABY4bJri2I3o
LmntjpZAug4zQD1Z2O1ao3C3Qo7reCZm+eP7XZhzl4QoqlDKi2o+785zt3H0zVCmX9M7/fjqxoW3
sDTGda03mISqR/4s5RYz0Drt3HcDSfW6yq1plcXujoQYfVXpDp1ZRUtcZj/I4fmd13ipsqB++/iH
XPodi7ksh79aqt4iyzBxj00U+D10p48vfem7XuyCRiOaItVWER9DvwpbBCODuQLDjzDQ3mjxNQv1
pRe1mIdmKmoVtODIR4jrd+PwqEfNu9PPh4//in9Tnw25tMuVPfwSo5Z8eFjxjPR7DDZKIq1Cys9Y
Tb5n7Yuptav8HG46dVvN6k5O+imqrCGXebZO1MhOITgAS4Goj2Ca1D4m4bVAlAsvf2mic2MtB2xo
RH6dT+/QKzeaFf38+LFdWI2dxUww6alECREnfisGiYokUesg1cx71ShxRPklrnxkhvi3hZ5ndP4w
/pp0XIqvSWPPwmeh8b4hoJ2eQEJGT+ignHkN/yX75RpOWJORSd7fWqa1PJpeQbU1tvSy22m5biD8
rtvqS9HmNDOVEc8bMar5MQ0FuS1KxPYNWRfJMeyS8kaO0mhghEQ2IKzQbZ4jVPfaKnPd7BdYwnY7
pm6K3CN0zMNY9MEeTfj8M2vL7D7DJxKvGgNdCi19RbyUNwNBqgI1bLxBG5t1b4qvLbIriGhm+GUQ
YY9UuK92VID1XdU45jrPVQvho+jXroSC5KQCYMsY17u5NuVvt+r0LUtzjgREQ5Yr3CC6Abw1nzwX
lHybDiHaYkC7qKPA1JqW3b/MZZbtkzyMEcrnANACafsR6V+/SGDM4NDP+vc+LBy/E0P9WMVd+iOw
nPDkje6IWg8X3d6VnflDRqWxnb1eruuY0nVeZoOxdqui2sLMcKjIeU1wbyZ5EK/Rb4ZihYiru61l
VT44jssHUrWD927RSLqTSvtTVEghMahAbrAkW5e2s+50RcLeXPY9tpi5QPriuM4rmeziVyeNEZ2c
mY4PEr/2e8FJ3u9SbzrWokJ2p0bvDFBS9R5InDpalq3ukjIcNpNOSvc6sWGgrYdpyh4DVyZrU2uc
pwj/1mMi8vK7ZRc5OtnQfRuHrk03wLOxm1Q5KqugSX56KEBbUrIttuRRQozRxkho5SWtrQP0L3HC
CSYpsE1l9mg6eb/GO5FvMK/lzbqsVcM/TiWLvN7TIpiCufui1UP3pWDLuqmxvh/5TJtuFRmFqFZZ
a8wUs6vpETw33ipLqd9R4uhHneYCW8OgGNZaq1Cz0hVQ/Xrmo36LsN2tIY+B0dByw7k30mA8smw2
Pt3X9M5G5oo8v8v5YlwF+CbMIoqMoi1yaDiDrjh8t0X3o2n6Yo8vxKsAvzcGq9LUxPdFOEQvCOsT
bFxDlawg3BXw/zrMlGs5uBBwzNRa5U493AaesvFHtLg8t50WABUKRjVM25GzGQUdCZimaxL34JZF
9wLOd/xZjjPSpbCt3+tBR3Ca1zy2lVfY4cGNC/BZNk6O9WRgrUEo0AfwKfHPhV0xnBSp9sQ8Sfcm
TNL6IXY8pzmnPdfRjnJI+aMtIU9SAWu7P3bdkWZ3nv13duJYvoUUeusZZfBs6nN4TIIw/x6FQ4+q
zviGTi0nbinrD4mW2o8TMfAPNTEo9zXJbge4tETttY04lk1a7DCmxBvo1lTyE2Ef+gLPn1U25n2U
KR0jaoTeLGvVPjX6Cal57tyNvb3vBy3VdwHJ1HeR3te/ZZIP+FDs4Bm1+3RqBnJSTTnPe36n/MY+
ojjrWKPbzKwm+GayAFqjNl7bb6SocZhZhW8ULfl7Vue1+0D0AIEcEiXXCkmwtxH94N3CDiy3vW48
VyW2iTSIk52M3GEns2zYBFNruesyMKHX1W2pbfUYlek5Xm6Mou69MKR9QDT4p/IcsQ2nJhsOwPSq
LQpIcaxGazgMbg79inOYfFSodu4yQ7P+VMGY7DUyXI5VbVbdemrc9mbAhfbu0Un7KidxhkDF2Smi
/I3Nqoq37JwIGEmnxEdkh0pRH4zbvBRsByfMqKXhgW9taSXd50FS7jSOnwfbwRUlrEl/sWBrHWip
4LlqyzZ704KCslXQIZke0nmrh8pyd0FANLijn0FTuABWFPYplwrTOkVZo21B9YT0qWo3i3fjQGLw
CjgZmbFRqn/xxjG5VZGp9qPsg1eky/mtUkgpCKGr7sppkv5cscfvgkrbyG4Kd22ol9ssU8ldqcE3
qxoXTr0+RW+ljHWfXlu3C8C13czQ6apVQlTgupV1tEGfgZmqLNObsG2i207ozD16YIjHnoDBg5Oo
ao9H1t1FpUs4aJsAuiB6Ef+LKH5wT7diO+Eltzkz6ndPacmjbYUun800Ttua1IoXK23wJiE5bdZd
XGm+zKvuuYiN6qjcOtxlgZ7sbBzO68JqvK9hb2VPFdPGo4ZndK9x8Z3rjNrtZJIbSTQj6l+lYoSh
rtu+0vc78+gihPaG5Ta/JtfUfMOO5WufhRkGxTh8HYYULp2tW9sxHOPbxhmCE6FXxWHQsZCN+tx/
8VK6qWGrHKIci+o9EGV0ZwIY/EYhNfG1fjBZRkODHrhtHIH9CVB1Rk/Y7xQdGk/O3arSxu5WDXi+
JLar76KK23YHpw9NkF3qwW0L7Ps7GzDSxYdYw00RBu57HLn1IYK4t85SI74bkxx9bUnf/dEYW++u
LmZU62URftWlMjTQTK18GsdyPKWza3/vrH7+OmQJUygW63WmHO+rGZGvuyGfcRg2UeVyFDTT+M0l
Tmkb2IoOMQLfLWL6Zpv0kYk3QLOPnSbUPlBaCOxutPSd52D0H6T5m9iWal1n50aCJO3FmRvtV1Cz
1A0uaujVSEwStqYu20FqKjdO3lLn1tASN6pkyi8LzAFzaj7PWiGIEBxbPylCkF9lrl4tSJN+Rt75
UYH+2kxkyO9sFxwzAXTGWppZtQMIOm9LtjL388izlENXr+mHF7cDCq4OV4edPECOLDcImArsqQo7
mqqrLYvfrK1S0bM9qDBkzMiDaXh7KjBuYLA224EIN3BTBTXyoAOOXUTnNZadxHRvNBqzo3CG9XlL
8kRXqd0EnWfwYGoPE2bjFA+WhD2RYwXZJiqJ/xBTOp/wdtYnMxQ8lJpmPIgyQWyDYcCclFl0186x
h+XRwTXyK4sayLVxOe6dpnQInqqce0vHBaI02Rxw12FRm6yUCSbsD4VjIIkGumX87sKkuc/0lNFp
Dpa3BY2es5xH3VtloyYaQjtJtw11FH1t6Gl4o3TH3bHliJ/cXkGbG8e6sHYczpoNUuFia+qgxOaA
tScbhV3gZVTjqYRXauFYIpdmAyu1fOstLByrgOkLCbFdiIdmYp9p2zVT7Dy0LJtRVcy/g45ch0yh
+nZb5AlIgmLWVgh54xbiWnTnRSoptzIwsj2brDpbxYWDwanVpsEDhQKCDWphlQbmplWVvU4bZAtp
mYdnk5cyM7x6OMx3AYgZYLol+yo8bCBT8CTBzQwS8Lli7KO7sHK8H5GpB7+prBUbFzrDBm9390iF
WD/Ic8mlmPUS75OYzHsQatGtwDK3nd24fzXbFpc0Fk2ofMC09LuIzwZvNPP+Ww5S9dnQa8/PzbR+
CSGOYm4HB7ZPJhesXmdVD/xo99TRtsphAkTuV93UiGEq8z56O/c49I1ja8B1k7LFUonfV6Zz+W51
ek6J0SiNd0wUzt0U9MX57++0G0PEbNLr2AK+iJcW3HOqsKyhpMDrP+moxHtNbIWV63tPh8vnehPO
ACbETZslymc3zEnZC3F6meT63TvOSGp1TFBUu2qsYcy43CzeS4TvN2mUvHgitDZFaBj3mmiwAdMz
sfngO+tLqAYY6brR9+wB087a6MLM7gEBaPui5jChLAOkbInphQRlaX1pa4PaQ+erSeqHqtW8Ny0L
y2RVVvH8GI6l+wY0eVwDEBL7uk/zdVnk0ZMLTP6ke2r8ZnNqAvWXZfisrGj8BioJH0A0TvNv9kY4
XHXOA9+tZMi/jVocOyCPY1inqRA3emtMTxm2+L2yDfMJ76/uq8yOq03ikOcCz5PdM2wGBxpCQuJo
UMV3gtyeLT6ng7DV3hVNcacZmsSCkDR7rbPo+zLmxFPcQjKkzdM+VY1W3LppP7/yMVjbkHGyE1rU
HmaQIIQa9s6GXXW+lmXd7MACjNuGM9sNZDhk7+Pkfh36DuOMJFuR3hFMQo8MkbqLqGXkCURpczB9
zY3Cu8JEK5TpHmAGDhRrInhK9LEAkbOzapwDk2MdQqb6L/WQhiQXzNlTElrexhyt6RR42K6YftWu
yqnbzrRJvkZlZp742IMTUFfvra6T0PdAZG3YX1S+Z8X1o0gJlipwKvqxV2ATZ1mDcV3NR9XM5F8o
rXmu8tyMsfGK7ACcArAE2ch7z66Nny54PFwV3pkuLJuifumjfDgJE4Ea+yGHJBDlYEq3IOKs9YHD
aOqIat1jO5MrHSlkvBlV4iTrpOz6vYrq7D6PU+NGKyGkU5LLjHs5nHeMjJ+v9qisnYYR71ebi/Bn
h7GM5MNuKr6WMgrJO4txNAg1ut2Wj0LdjHpd3EdjnB+E0sj1qA3qPduA/OqBo/35hGv0ldpn4NP3
kdeP00Yfw3adV+Ri1obofsZhWXzFtFmyZ5Md27nciGoEIEGutC3UuuF3lurjk5Xlabxv3Gyu2NoU
4ivf34zfwy7ilfDqMVjTNYdXwkk3WFdaiwe5h1gqc1UTS0dqQM/fiOef/9Hs2gHXcz8XvlO607HK
w4EJIPO0m2YqQdbJwlx7YVC+ZmVurky3qtmYWCTUTHmVOti+4uIHoTXGCuRdic6FOF/TdWy4NG3d
rFpCXx9SazYeUt0T6+5cKuzMHCrJFPX3YxzVoLlFXmxZVecfkDziWwi/1kGPJJI1ojd/NMyetF+6
7i4d+rZcAxUvdp6qlbM6e5nNrcw0zrCZIWBnmGFssO2DB79OOlf7KcCVFjucdupI3YJ12Yxm+rIu
fkKs1944f3dSOZKIZtQ9rQDyl9Y9FRd9pTt9Xa1g6gMjiVxCPvE+9mFlrzps7v4gFETnIs4OZWJN
P+gSSbgJiCRXkyBrzHJjrEN9mh0ILpx+iVGgwB2BtJzC2kixtsAIHmdZ7erO8PaCSWCn3AY3N7az
I/Mk1p7QQxBMOFy3hYOIT9WcO+egh7PDEhnjqmbbWqyVY5gbl4LCulNu8pA7cMY5lCgN4nMTiB+K
r3TNvrY4W8QhyFludUw1+meAsxN1A+OzP+CSTg+pbnZPYqpGXwxJ8FLNKTSAwXLyrV44b3JUxd4l
4mUnBpe8c88Ue9MTeKl1LWuOStU4A9oksTDAw2QAtBnhiAvrBzMvor0epdHX2M6AvyYJkblh2H31
AFsjhGKWLiZKUGSpEoE+DJNf6mOKssAm9YgDYnQTlqbccegmYiBu7fUg2vKP55oREjYVRLukCwQt
mzMXZAyDhBpBD5q9LCdxazWR/jiWvbiLOmZFkoyn6ptdjf0jCXSCuPcW3E8d9eltmXb9hsADb9tx
cD96LI5+1ObhsY6aZBPJ3lqjUbV2necVPzvckMUqi2L3pQps8RBB3fqCtzqnKGAzhzZFCDoJ4Fpu
dfO7FeT4mfQyq28yqYUHtlfmzuu05MDoHjfl2PSnKBHdq0oi55kEA7jBRSzcDQ1teCcAPE9RO6q7
uMGzS+/WfcZnBbTCmeUrgrLqzknC0De6OnokZKD4roWD8TrbrnMYs57b9xUKstrS7BXVt3nX5ecd
sMKvKzpM0pyap/CrW2fYubU4+6ISJGD1YJU/Z9ccj24/JocZU/22ii371M2u8WSnVMPTQdbHvMK1
pwOUXvdQQG6EbVt3de4oGMudujfCaj6Z2cik5VUprp2RfUNBTtd3hnRwN1Gj3uBxhvFSOTUHcs9N
TpmYXcZP2uyCUJXbxOvGg8uxZ9eX7BpTu3h3yjRY4b8178J8FHsrcUHBoT785nGa3ml10fxJbNbd
qtaq3ZkJw7GdpGSQfum9iGs4C13U/dQ81T2mtStPuiOng9IDNmPzZFE9AYePoX0s9Ccv7+S9SKll
18YZbs3OXO3SEEwRcq3sMLmT81Rhj15nQ2aVK7QxOUTocS70tYq74LngcPUnUnn2pFHwf+DQrda0
zsqv7qhHB4qU5nrION0lVOB2Qd82+wwksUEkgmX7VlQnmL1JvTxZadED6Mk4BUWQYW6d0Ij3buVE
B9NOeHCj9J7zMSs3WchYL6uMs1+an3EtYetgE7T1LzDtaoOZkTLX2s2EfBBGkt/rRWmcMt0Qvq6L
gXhEWzsqXstOGKV3KMda+XZqc2A1Jt7x7NT50YnG/nYKXIc9z4jvkWlcB/1BeGVWVnJrKHY7dSWz
I7T+eDU4Qv9WTCR32lE1bNI0zH5XBXZOqF+J9UVWjtzCdeEM0LT5Qz7N4QNlKD3ZpzrNarNpNZQi
TgBqpCphzIwdGv3YhAuj27GxGVTsvhJwWd4aY6zt0fi0Gm7Q0FoZIaHSpump6aZ26B2uqIOk20lK
HZRxdDZUDyy+lSYnbLJYdBmJ88oE1/pdODEhHSPb4rEyw+9BprqXaPBCanFaedt1xnl6D4NtLx3j
lji77pnVjaQCx02PA8WYG5cjMoTlosphR6kxZ2OWm4fWLsrjMITjrjYpfHvgiHa2NDgDjkn9U+9T
Nj8d5JEgz6KTNiTeU+CW6tnpsRavpJl0z/lUjwSo1GW1bz0kCF3gwHSzHKP4Nlpu/jJqjOuirTKM
nnmIR8jWH+xuVC9aa8b3pWZ5gI6xT4626BHw2xS+c4D+aZrnJN+Ww75qpLpLU6AZpTcYTzVl3K9g
s/S1zMyOcIOZV64Ja94jXk3eTY2tNCdfeaBa09w0Ofsrt1PiCw7o6ZE6NRAZkxIO3PjglrNctDcl
jv0UihfE4MD8SVLGvO+6mrLrJMvj2NTBhhNX/BT3VXiDmj68E5XmbVi8ta8xdtSHKNLy3cj7Vnsh
M3AKnoULTXZlwZa15KB3a+t8sXFtRM6WDa77UxZBB2m+7YBp6K6rP1hAjLJ1TpjFVwOkFX5IK3mj
BjOdIxY4h+xTFkBnJ1hn3myQZSUDufestQEv480IEucFfW5N7OSYxj+pOdo/eH3hF6mTzcHbTt17
0+u6A9+F9SUm7pt2QKnEV90a+1NZ1bisc6F/Deaeo1jpELPDTg9dhiwOTdyrUzLo861Kcm0nysQ8
ToGZ/cEW6pzyxIInboInPjazoCHJOBYHOHrOSyHt8bnA+efzKWmvfadnX5qmchPE6Y54lA4IOGca
k9+h3mcDAH1JWJHWmJxuaKWnmIHr6MEjbfubVZjJIYkG448dEpVuC9u90pm+1Fo7d/P+6nf1M9qc
3M1jX5f2vcCruGoD70zHL90VTvB583EH71Lj01m0hqmx6JBVNcpIg+j8ke0kUgEzva+LfKQVZbS7
NJPpNnA8Dec9CLwYLzybQlUeJtbBlWNn13q87rmZ+w9JzDKka+rtmhZfSHppr8tnra74lHVH4cOI
bTY6UQtuLtCc/jXGK/qodVMLFmasb8OpN18aoYw7BJfuHvt6vStKr9hNySy2roMMvs8bmxZGq52Y
ZGgMcqJjAbYmDrC6+JakTnqTRbo9+pEy0sNUhfUtqJjC3McmpaKVRGqWbwtOGAiPwqbllNEwXc5u
Yn7nNGjwbbL/eQjjRnLTF6cdWpxYcTgk+yq1KYMo2v0JzddVBywKukjcHKZQaa8RCIn9PCXZwWih
i0lC6Lb5HHnneNP8ZhzhVzhNkL5CPqtfOsMgzsni0GMnPb2AmIAQ6BMDGHnDuw8RXG/tKQh3iaPp
25YO2gFzYvzoaD1n/bwAAqeRhYJfArOQO2ufk9Asc88o9VBUjhTSL4svYzYgawSEMtDIsIZtaoJc
nMrsWgCud+ETWeiBJq0JjCGKU1+IxrSAioXuRnWOvKcYR+VPhnq06alDA58I3OIlRfH2dGWknBUN
//g6l/loXaVTNJFm6oe22JcNqTEGjTe6oLtseM1zsQ9jje6zfuLMvJZW9ttwxitqngvqh2V0GugF
/Fj2GPtWa/aPTe9+02dNHJNCWFemm0t3WHTyB9voR9OicKVlIj4IM2bvxnoYbnWChIrVx4/wghLB
Ps91f81pbRqNQqPiDOXarIBCNfWBNu385XNXXygEGLP2ZEdO4XczUEJjqJwn3cy6zxjG6XMt5uPS
qekSdfSIDLqJCSluHAwj/Zos/b/44n99XItpuDZcr4D5Vvhm0GY/M7okdzbxo+/AceQriFBxVLYj
1mMTy/sOCtCpTyZoTbE57WKjqZ+mIU93jSSDytVUecXGcWGw2eeR8Nf76lxTN5VLAd9s5tvJc/8k
rgYCKnmH2LLj+X4ZG+a2ATvD/uNXeOkrXKp85mYyXKY6ukTgQ0zRmmuZ4w03o/6awejSLRYTSIhp
WOU2E0hCKeMME/pjqeS78NIrqup/G5joZZ8f5l8PbXYsij6hCv1ShA6ZQ4N+U3uSPl5c9/9FaUmo
H1NE+ZTV09Ndbx3ZUGe0COJVTg43SbCUFqhHzVP35CmikXoE/p9y/sglvUFA2ws1Io38hmPXQIyh
VXxT+c9Pvb0lv4FaWJqyi0h96rfY2Zxk/NFZs3mbeN68/fgWF2aQJbYB4enYZVPvHCkq3NMQORVV
9fC5Sy+mj0EzS1mWjMCKqvUkHor6SqbFJQ2ttZg6OlclCuxM7mcR5GigaYNv9QW9crtuH52Omsmq
G2DMziNbriZtLJ9kPeNTE7u7/BwJRRkoT2A7T9W0bQbaaB5IpJ4J7OPH9m/Fprv8ovIq8ZKx0ZBN
9qexpKhn4Q9/I8BwPFUFUX9Geu4KTGmSXZmULijBKC387wArFHStWK/Lkyd/dNFjGT0Qm3kDWGpl
6MaO09Yd9C0fwuqud37qIroydP79h9pLM8OkGS3MvBI/KJPwinygEq51yrlQ0T2ZV2E8XJE8n5fc
/78U2EtXA9l4gu5PXpw60mTPVbdk29ua+EVjGLU3puk1GWnX9M//R92ZLceNZGn6VdryHtnYHA60
ddZF7GREcBcl8QZGasG+73j6+UBlTYtIBWNGZnMxZWVlRTGIAODux4+f5ft/vaDEvK+hj2vARq3M
9wPEMRqAl2qRnzHmvz7BiHk/Q2M5sQbtMucU9xCHnxNaNGCtIilyZuaduv5swTY5CZPUS+kHLSLx
rLRS3Ykgsb5DAoU7Oyb+mfH49Y4h7NnyjXXV0vukbPY+1XGxBkEcKDk8ydX7C+jUCMx2ftU19ciu
g3SftwTbA23tV9nH9y996s5n+3dGFZ8eEhzdW6axbepiHbb6B1vWZ4pmf+0eEHp5uxCjQOstP1aT
fYMK2IZQPwg2YJV9S7nKqNwWrVS2keuTo4jK+owLeWIVziuqQblIYvBZs3fJtYFaJoMmAD2a3WdZ
WXsRaej99drzb72/ueqIn7YtsPKRuiSAonpOGaHxLaal+P2rn3h9cjY6UA/NLHH9huztZVF+tyyS
JEm/MDgkdlByPSLspJDe/64TM+H1xP2TU6LZQdGnWM79kL/E1tZE60+eY/mcGpKZPVY108Ntybm2
oAD8OdsLMuFUxS30fCfO4SJOvKx5ibTnmG49dgEKy9WLG3zXG+OhNJ1lHw/XZU79m5pCVTvnZZx4
onnFNJBALe+1odk7aZ0v3MooF17jf0lAoaY5es6geyHbBw/vj80Jez8vog67oCCASwkcfumy19hN
EKB2FRSG1QbZBef3psC8I6SDJ47eeZ7uvdpYE/XZyd66gGJ75nx0wozN67PzcKIplymFfGH/uVHK
rWrYZ1yYU5ee/v2nyTukSlwKkg97A1bwvak1KI2CpXLPbOwn1sY8AtbnIkHrSUv2ukaqf3R3pesf
czIh7w/vqbufLfNclwNvGZx1NRjbLpcrKqQ+vH/pU3c+M8B+NskQoOtNkXZJRtpIhzVFSOqmg3t1
xnk9NTlni5tkdKaNVdTtO/Ltsgfe7pck158oEV3k5pl96sQrmkdWoj5OHXLsUB29CvSo81kgyXBm
wzh17WmN/zR5WLvmOAR4n11xNQJQUaEIv//2T/gfYnplP125CRKnLnygs0PZyG3SKd1DETj5Wosa
fxdkzbkJdGKU51GTgdxxVSFUtqcSrDiSEUTVpYqIAORWtPu9R5m++qdH0RwMnUDsZ9+m5a3eov+q
huTdvPQudrwzy+zUQEz//tN3OMJFy1hz43031AffrR/srP36/u2fuvTMhdKjCkC37VMLbsI8bQog
bHe/d+XZ4tUaNx6GgiuHHfDiiaBv/N7anfMlM5sq/ayp2z0E0svSIg/lJjdh1Z9xWk+9ktm6DUpD
pl2sMmnqfIfS3ifhJuOZiX/CJsyPlPRchK47hO3eTqix69XtmHkLJQhBqj+M+hmbcGLWz8+VVlaW
0qLZd082n06RYScy5GtL78yMP3X52eKNctJeXmW2e0F5nFXaWwoTF7Anf2+znccpjBFx4TbAJwqd
gEo5uDQLmJxXKoz63/yG2ZJtaqWnM3b09oZffs68YRf1FCuaTvHw/sw/Yd3mQYuyJmFdZzyBCIf7
Dpxtpesbv4i/p7by+f2vODFHzdmytSP6Ycohx+roNwXKj1XZbN+/8gkHzpwt24CsFhoTXLnXqvt6
6qmy27vKG7ejaVBBKC9tQfPD+991wjOda6LSJN4R3tHbveargOraYWtqHc6vEVyXJlrAVO9A7bIo
rynK+DcHf7a6nbJ2iKT3PJ+aBEt0zaimc0d10WX03r//WK9cwl+EIead9lCiSYOOZbXP2eeOolCG
o4bQg7psAyf72AdSRUfhlqqMHBAxLS05iul2ee0hYBkt1NyRGk1IHgoREVSGrZdSR9dzUNRhoHXR
c8Cef92qU0avVa3MX4bGiMtrUaFxaSZVgpJFIrIzLtiJuTwXZK0GeoKGyGr3RpDiylfmp7Fzn9sW
8fAyOfMdJyazMTMoVa8ZXVvxHcK7kumlH359fxxOGCpjeqaftk3SAXY+FKLdF/VB8Dbdfm/9FjNS
Izn99tqaVEs7rctyL0MdQXSZDgPwdDeHpRZwnL5M8qz8zdczvbafHmMMrFiDf9nuI3D9af3dUoL1
+y/o1IufW5GW+rFC48pd8a3XP1fyTCD/1HXnNgR1TjRGOtb1GK5Vo9+Debl5/5ZPzceZ3x4YlMaW
Hhuoj4Q1mhTGDam3XcLsWWmeOPNeTn3JzEYM9AVBFQzdyzRIt6U6UK2vXlP9s4uc33z1cz6tlnYJ
2Wgv3MeVO+4oh9IvqaA/d+T/tYQvGZ+Z6x4YTko1acMIJI3cTem3bZAUdASo1M3TQgS2keAWoPOI
tLgZl8Umn1jLwkzyC02jz6TQUawfPYXKyHTqqHDzRFn6vQJRX1rmFZISwxl368QqneNu/SAvTGck
BO40jvvBiRJJpKVSdvTxiN9bQfo0zj+tIOSlyqgIvPqyRCN4GWfU7yvqmJ15gBOzRZ+bgiEMkpJI
/V7V0UpCN+SAVsyj3wXayq3ac6K0p75lZgWMWLAPmG27L6MnPXkM0PQI5LZN7t5fVyeWrD4zBab0
nNJQmDBknvL2azVUZzbDUxee2YKi9IawN7hwrhwBKi59Pzuzk596IzNTkA5N6erF2O7bSqcLFUGn
UHHoJqyuWsTpfu+1zCwBJUujqrqMraN3D4EzHDKtfXj/0ifm/Rx5q6N+BqQaI5l75a0mnC39Yw+U
t5+xYSd8q7ksNt0QDk3tarbX1frRNxwU1d2rSKNKks6mT/4YfaC95KtO6fnvDbQ228VTqQWkSOmL
UIurxPtu2L/Fw9bEa7b4p9Vb1ipFclXNhalQVL85/rnI7okJ9FpQ8NOFtZKKflOlD5qk9iKidK+j
1ar3V3Z0JgJ0Yu6/sk1++gK3LpEO0bjzpLgzmwenzc9M/emd/sLBnFOM4wFlpdHssn0YPzUDYpRx
AjdKXYY5sCPnHHfn1AydLd20dXzPqYALm1S4tz6w8Ijqqa/vT/9T72a2ekMiV7lRU4yekr513I+1
8vj+hU+9m9mSpXFe6UiftXu4kJcV1qZF4cnvnqtYrFrX/r3ZPicAO2XZK4ZFDALS3D3NCGtVP5f0
fiX5/2J059hf2wDSHg5tvXdzNzQXoqoSeldoX6j0TixpLraRkarlqrNSogdE06stWkzeOvKKcOXr
ubZzIIbudYeWWaV13PVQ1uKyAyfwUDR0DyGIR68KenN8OPEupkLSb31JeyPH7oR2TsMBTynkEcuX
b6uY01gDE5aMEUJzfVrQbSCcb+8P1q+XoOnMtp1GgQHiOhjBatIZDHUKz9tir4/9s9e0Z/bnX09j
cw4bzCta/MBFZPsuMB7LUYHD0XwK6HN9/xF+Pd9Q4nvrXJi6NlhZPsZ7dZKkqlVx7+HWuXp0TwvQ
VVoBKn3/i369Ysx58l5KI+oTCDoUyVE31wzb1PA//dal5wn6OvcV2QQcxGPQAbX2WXVf3r/wifGd
J+TpxunGEfrPvk9tjvh23FMKmovm0gtL/z4BFXD7/hedGOR5vRWdKaKnQLvZ92AdVKXf0cG0Ss6x
VV83sX8uSXMectQt9AJ1Wtv2BtiIpTCzaEWZ39ThVSBlJdp8Q0cQhaNO7T3QQeVux8ZMbyjO19cG
Ir47Ki9RAev0ZDlq5rhuG3rWA8U7Vz7069cs5izv1AHyYYdVvRc2Ql6xU91XefUwdccDn/+tZSTm
UG/sgzpUtlvxHbTLRO1RBvmjoreHMwP463Uk1Glkf9osbbtwTcUqiOr2vKvSjMz1SNEPDVhGplE2
aGiUIkcawsxunW7qMQPdQKToJSD3dJEgKbaFMAW/bxTxvYfg3IVVkxJO1Qo1sh7977Jrvdt+FN0H
+nDrdUezwzFrEm1J+UsPWKQwLmrJuYNOrvyK/GF5jRKV8UhjkN+jx6el3wVaW8TyrHBXZ117TEYn
Ilhlw8huSpmv3NKyNloWGAvh18hofwxVp3NWXt1CGYz0YmOMRnXQh767aN3MDxZxalhkhNQRrdjQ
8K8BMKTbCMIS2J7YWSeeFy+1NqtuvEBtrm03KH4vxmrOS1es3iQekuA6mzX6uVWy8aRO8/g5bNaJ
ynhzXr/SDtZgBSoh9LyblH6RO7TXpETyS2fs5BaUDU08TUui3m7SK6m1IaqEkPQdN1Nuy1DYRyvO
mh/+wH9+6f/L+5bd/Fil1b/+m5+/ZPlQBp5fz37810OW8N//nv7mf3/m7V/8a/stu3pOvlXzD735
G6779/eunuvnNz+s05qz123zrRzuvlVNXL9enzucPvl/+sv/+PZ6lYch//bXH1+yhkgSV/OCLP3j
719dfP3rD33yWP/z5+v//cvpAf764z5IvWfCTN/+8Tffnqv6rz801fyTnmVp28TwdNuZVnT37cdv
jD8FaiGq5QhbRTuOPS3Nytrnj/4kR8GHHYrCNZAQEzy8Itny+iuNFg8SXtP/WrpuaH/8+97ejM7/
jNZ/pE1ykwVpXf31h2m93ee4LWkAyJaApiUFHDTbvzUISRSIIijB0bKFXLkGTQclAsaVP9BPpawz
GcVLh1a/jUWTEiqxJhq6dn5vZ+Me2dRVj+TwCE+oUKgMQDcvMyZB0hhMmSACEiirOjYn8fl065XW
DgTr91TpuQSYBh8xV6V30VvorU1IY+2ypcchk+ZupJU2D6iq9TJ07gvaeu1YgCkQSwM96ErwVUEi
FvR7VOW4ofv8rkC7pxvlRVLeR/hQUZ482T1dw9LVl9Q0FgtfEUid2BdV+SJtQAlobC9zVaeZjooJ
70toobESoS3ayXg5oPALjmkiiFqb2rxDg+LWQCM0TcUO0e2NLhsMWXyYbqagsSh2lfUo6mOLGmpl
i2UhEtokBG2dKzHWk6g5nKd0iUzStk3NWxBfn1h496kzQmtFHRsg06Lu0pvpWkojlrKKn0id7gr1
2ZbJOqXrInK0W89tj9bwQjMYOsHxOu2bVRpcUXaAZNSHIbjwjLsaLUI7qRZqfVeXKzHQPKvLC9VC
M9UXu968M4RLmeWu0Ojh9N0HFarYtqBzeaG0Znwx+EhP9f3SIde9KExzN42u3dzUXrjNUIBNXHsV
JnAzysZeZUMATEuvPwXlwGE3PdBUVS6GLv9cNS+Z+hLxphQtPqgR6DjjTnWSpZVYS+5yunM110Du
wCIrBaKp5k6E2U1Lt+Aw3E3/NA3N9IdDa2491dwiyryebkahKRiMykVdeF9pgbx13OrT9PlW8Y6F
qXyKlGQpivro03+qhAWaDIzpqLprO9ThhcASm2AtgwvrpHmxdHM3dO2Ks/AyUO/i5i7N7lTm3jQQ
Q++upwmhZswDqSzTBweGL0KTW6tHHzvy99M60c0GsWgYmQ3q50yHriq20twGUlxMM6ZR8Od75jAq
5k23wBJsipx0yKRfa/Ozc2GVX6evL1MBQitlH4rXVqUvkFyl8losvTJdpirfUTLDaP0s47UuzaWE
IjC2d16TLpNI7LI+uak16wot7iOtq0/mmBwq19o1vXzQAp/KSRRR5d5BWHuaExFw3KxjTsj+sbCj
9TQ/hiQ+mmKhMeObOlk3dbAuS5eWPG/vxYy8z5/IDGRaptBoFm/Z1papsNBtTA7j5A0ZdX/EcG0C
E74dmq+xzbOm8qqOxFaUjApP6bjuuonszTRq04giK7wuaDnvFAR8MR6gMdaD3h6nFZM3zWoaB8dB
FCdWV22/bjEarS1pdLc2mZYcwEWt+9zfDB7ixBprG1VmFkejT/MHfr6d3rfU3DapsyrV5mhZyVoz
FYqkmO8Bra+ZqaxZ+wh/AoXjtTB3+DEbOehPPfPNasz8PfnQje9dDVF7kcjkUAJtDOnJxGUCFDfS
SBlYMmMxAP2JIqpTG/A0TYReMDyEJ7fJm22fiAPNVFjmr5XLboxBPkAUgG2XDdsky+JV49Lz5CTg
o/gbp0TPPJNAEPwmWRgQRemn9lNmabnRfPS+KVwjuNqgUq9nV5Bl8OJ8CclhyNJVCx6J4/dSoQAX
ZZ/8WrddOlZrsdOL7qUdgcFpMCFfP+tqQUVPbfAQpNGNb0b+Vp1aofVuOFa6c5fCXYA/VIiVAOCy
9AL9mGmltcIaoko9pMva9TD1lVh0sLUXrTRvQDiR4AU32VbJAEcIJkku5TqhD39FZY63KAIf8AUP
+XqfnJYLF0Q2YDKGuJi0UqwUsZb0u5UmELoU/RjTSrVThH/0VPcz/aHpyvCrYVEJiw41wXbTNJe2
lecbZ7Toqq+BqiMsswpK/3PRpltQWeikdu73rkXWwDd0+olTYt5xZSAO1r3EaHNuGlrOl2xEq7Bq
fV4NFlhpxi/aSJt1Onofh5Y9DVd31YlUXwfwxzhs8G29syGmvsp9cwfacBmD88ui+EtSaheJES3H
1P2Ux946S/qDGsiVTHAz1T3MmAtFP1foMCs1/3sX122hmZYKc2WufaYEwjE9QlVbV5GbocDkYkFk
RkQDazKm+m1MdkG2L56JWDpgQgUq1U9ez9+exc+ehCZ+5UlwzHIMXSMb9I9qWyOxWhk3UbbVHHOb
OPll7qIZ3eT2hmj04nU/Zv+K3eco/zrto0i/b0ZKTBEOpwXDCJ9NoT2GCF4pOWQoxe8fu/g27zxt
IUTnA76Ak+Zk33SAcipq4hqqvKO+mgw0yxYdghuZLKQVtYtklLAhzO30JYhCLNXkoaWZd/IW4sW0
tUxG0RuVy5aNAGDTejLl04syR4XCQ3Or5ul91NoPwnyhAX6pfqxj+wIs5bJn3pumdZHKcjl4gBTS
pw6rZAHgQoECGl+yzHVrM9byItU8CqY96nLcddmbyyCwdnTJLaefZeTtVfs5oG8zxAaG/V0ZoymX
pqiMwyoa5EUbv3Rji/v+4hlsf2MKxzK5sUJrSRd3NzldbAcSLMl0DdMSW9eNDx3B4LzL7h07+q4A
n3p1FTTlsjQuvd66cqruqmDWAhiEMEA3dr+DN4a2YuFcpQ6bEKDsKoq/dyr4VGNXD+YuHPDBeoBR
FvkqdTjWibtohChQYhhXziAfupqpZYffAy+t1wH9jp7rbM0RshyO1ESRmXazPmY3DpAoRlp9epQS
74AmZaBx6+lNCfw/aV7SqL+ioOalSpJDXaWfMzGuTfMlG8WVgjyPl5wLKr49Av9YM5ZmqZalsWCZ
uG8937b3K9QUh2zbuQPqnsijZ60/gW7iNbfjK+cYxDPI9o8vlCp7qEC+T0gxi5mqVdA23mhnWyuT
V01Q7X1ObdI2d4g8P6mmcQtNBze0RIy12U6bXxqhYs52hpd8LoDzNmHx73uxbUOauqP/4+zoVJ6Z
2vQibntEq17dDTzRIcpvOmgsREE3BYVAkY2XYF0qwX3sK5djdFCN+hE5qQNKcGxo9lLEtxPtK7Mv
nOzrQHWw6DYozP2Ylf6Xkj5UGtjWcR5t3e4yj+UVcIgL+m6vXKW8tI2PtWbuCN9fUJNB6ZptHD2A
6iw7RZcbC6eqYm/QB6ByfrI2mOYV62TsliU0KHTFWTLenjmCGv197lxOzrMHIaPlESZv+30D91pP
8j9RqR+vzBG65MgGqJlJ83a+pEhjIhaVZdvJrYtdljYt5tAfyAVArck/Mq27+GU0vM20EN1t431S
/RZoF16ky2osEXW/g1O87i331Z3rwSFNdrnx6KvGOetg0fT2sgUDWX0qzH7VDOUa/vNVV3XLHMDa
9MWRIq90I1kqtrkdAKueechfLQqHg41lCA0I17yqDSiGGpkNGwmDMJ04+sHcWm2zyurpsIN569IN
SvAg+MAspQmyXJQlixc74pDivyxsJ70JtXrVuXdqGR/gjCxJQaynY87rEOZ305BNJ6g4qtYQRfLB
vexbuVHFUTeri94WF9NvIW9thvzcEL4mif8xhOBJHIdtSpPz7JmR08TYiZ5ZH8YvVYYjY17Y0JGD
kppMz7cuMtMFhY9p5aCF/WNuNeKbEWnXJhDEIsSkD8qaLP1Kb6pFa8SHggk6Ge2snyampJXoXL3O
q1n4501bVL+YllShKbydd0ZcEMDy0CWbTkDTEa9X6CewgCYl5m4yW0ParqKkXY2kwhWAqjI6GBqE
J0deGRIjGl+BsrtQAOf24acmYAE21tG+LvuX4IPrFqwVNmJOWiGgPK26a6JkPa3+6SxP5djRLf3H
jF1zGLVF62CN0rVVs6gtDqCjsfMlR2g+qvpiGQVyUzNJPY1/y8QGNY5P02p8f5K+aq3+441Iw1Sl
icNjz7VYYwsAiZHE2XZ6C9NxYHLLdUYBbN9ish41UJ1FgEPfkcopS30RAgqcTqTTI6rZ5y78MFkr
26e/tEVhlTPbmVucjME/b9GyIY7auGXzkLzIc4JNGreYg7CajiPsCkve+HQsnM6gAGRwNcDX9PEh
DNIffhpnTkPs+/4J0sfhNRwArcNix1YGmpjTRS85Hnrx+v17nYXbJ8MGwBJUiiUpsVKFOsutjLy5
1h1ZFYa/H2vjLquadcKIypKDFps9Suc7Xe2mSgjNVtYG7aCG2xwnExvVVyZKo0ZxTmb3F5slN8Xo
Go7GvenzCsmu0F0UEwWzHp+LBwfWTrhGKuuC8IHnJevpvM1snQznYcyzG6vwgOxY57pFpod/O5Bv
72Nm9eEF9UmhsVFGY7kck2pp2mLrJQRh7DvGEy4BYK8vkweZWvhwuDvTRLQVa1fdRhTwGWUEesNc
TvMNSBX9G09ZdEgqjc9DFDwyly9l9dKD3K3BpFkv01qCs70o8mpb1BP2TV65ZbKeluD0sGj1Eu+I
nhrx/yh2ewy+ANzKvtf/PwRvp0Kn08HbB/85iJ/Tr29it9Of/Dt2K/5kAhrSkLDvHGtaxT9it478
0yB6r1u2oanY5ek3f8dudfVPZu2kOig5ymO1iaj+Hbvlakxm1cGM6/h/WIf/q9jt3MZYjs7dmajQ
0xMi9XnfJzT+3Bl7pd75SuwsU8QIMeODunSVKLvipHdVO8UdKZXwWtRxg2S4oS/aBOpkNLrW4wjU
y4vyy4xS86e+tqla051NIGjy7BTFJd+G4LDatB/qINAOTW2qBxtc1aIcQ7QP5OQ5NgCmFKd4iu67
SLYPep2o7cIu0e0c9d7ekQ1e9anfH0M9zyacAWqbOkDmeDgAxQnvaboUG8QOvV2gdWeKIl9L+35e
txbeiyqpfzE1rIc11wASk55MGvv1LgMXd2ispgfPvuhrVTkWfovY4ai1dLmHww0Eqm2tw8VtPOxJ
VHsue0jXbChiTrZlEZkLM3SGe1+64UZ0tb358ZwhQgsru7O9Y1mV8bZqTYXC0Q4RAK8PcYCU7j71
dOjUr/+vytxzB+65q8YBQmcHFJoUOr1q8wJ4iWCEBNHH8Wzkf6TV5gcj9Hd57irbUQ0+gn7IP4+x
2AOZzpaWGFvCrPD3SregYgE/9SjspNwqrW0s087S94Hjff9pNf0iKPCPUZBCGLqtEu5m5uukMt76
LoAVBj0tfDYOJ8J8yoTWl76pAB3F7SGPQcQUdX1ttUFyLHiYpQux+W5I6mfQoc6mFHozxXzlopg+
CqL4xrYK50MbdcuqtNtNNcTxOowI8DoxYa9IpMNN3avFRUbckOMyrD1ltNf24DSb0IrNM6coYzqx
/TzJeDxTcprDDACcYzjePh71GrYYdJXgbZip2koNK2NbJ1q2Kssgvq8aCzkOSaHCQlPKuxS04RWy
eeIoElVdppov1rIKxwv2VmjWffsVmbJkXw4OKtp6kl/pNTNW1k50p8BO7DMr2lOEahB20LJFxKnj
OLShtSdSkkWbvs6cfYCuCXlMThvvj+NrHdubB7V07CBCLpTIgVaeuwheYQqdjqAWPj1xHW8k0mr4
92EZBvdAIseVN3Sc/FzOX32D4sLwya7c4CtkyetGL5KPo5oTBbHRNtEU19iHbqtcUpIanrnN1xLT
2W0KnSSWJAbGGWa+JDSHXK+ZF83W8LRunWsDPpfXt+tYiYrNqw2wfOjDtR+bzDUlrJ/82ttR6uxS
1dj2N1Tsvnh+EFz+WOLpkDrbIl9zkCB8WAzxlSK86rYht1Uk3Xiv6VSBwSwNNq92gBL7c/q4rxWh
b5/IIEQhqSLiOAZsZapF+ClfrxdO4II/a7cNMMWDCNRhW/RQnRrg5V/GfT8sY8y5V10Dcwd2WbT1
1kyT/miP/n3ZbIZ97SAxaVVqclvHnr8bHc/agjK/zEu7xJcqxb3Mg+JM9YIx95rktAMCqVVV03FU
Z9553wm/1BvS+1so7OkVTHDOBEp7oN7JWSUFUVvFbsoPvtVd6mo83ma69Vj2acAH0hdX0YpViIz8
wW/GAJLgkD9lJEHQWgMgq3THzOx8KGnmxrcYDV9a+UYk+NROZz3qQ5l8iVsCAJ23g+6gfdCQ6Fm7
4GvPLInpzb8dGTZw4KsqeVrTsOcbzBAkYw4Bp9war9seohlBaHxwkiMRdA2wk12thyglrTdUKWrB
RMRrhxaUwbNv2aWLbZHa3TGNtQ/9uX7PGaMJt8Ni+uuGQJVCx02Z6x+jrUzZoqGWWzZ786JLYiSj
urq69OlKX9ZpZOzptb4wFDPbeUParCwj/9SXMlv0fewuY3rx1+qC6sf88/vvzJh7LNwYnhRpcMl/
HHi+b2ezZzmaBhGz3vYd+jMqSiC3VZ8KxCOR5uqPo5tnB8QhiDJmFHztUK+tFwZ0JcSibzOlU/dx
FIyrgUr2Z6lFqzbWndUAFHXZi6E8qIVdHnJ9ks5KsnTdtIm1V5FzHXyjv0FDIb2owrpZhYpKxYqM
5VfTvB4G+JxUwh19i77k9x/XZjLMJ4lDNa7gqGqyVSMfNe3hPy1fvyPDYdBHui1rtKPgM8jhMsjI
EeVqiBwAAvUtpEc/b7Jl11hy4crhEf4+9YZFcmGhaLkwCfs6ZbszEZhZmL6GapPuVOtapcQrUzt4
bmGyUNvhUdesT74JblTz2Fi6wt5UpSArlajpVp1SGwWlZ8vAl3KRZMF90tXqRZl730xSdYtusOWC
oBvGRCe6waFMbuCVwKKv7RUqROFUxHNHbj1c6uqUynTQ5wja4qMf3AxGEYNeV649Vgt6JeEaKaQa
ynT6VWT5UyibXaY71007IpBQAFPVMn/tlghzunmhLFJipQfZC3KG+uAv3EHzoZQX4Qb1KHSs/CBe
TREhGcdi4wTejd/y1SKpvjq1cu2mI7HtTl/G5lfLyNAa6j8qw+Ad2kTZoRpkXovxRoOPC+cTFncV
DRSPoFpLJN3YIoty0yuX3p2RKtcdKlF6QUyoGQLAaTrQkJqvFpDUjdYhRJTROU0Z5SK+lF42rkar
zZaJC3fDT4JtWVIY70v2a6PUKbY1FhUaFYsK2t8i9EdiNl6xaEnE8NICOtTw1VIl/BBULXF+woGN
Q5uZLXhczVmEBjRbRCPggJfPbqmtgoAIeor2EJIcjF6oHnHmCK4oH1ThvNRauGmyb2jMczDWKXbo
Aa/pWvMxtChWzlpzRNHb+RL35UJjwSxKti3ilUy5qMp2EK4hrrjjEkS7t9JLhWyoUL/3RvWo5qW+
U7wS2YDKYpV0xdJD0WdhIwJ3kbFw/CF9DBt1EefmvlW7B9WXO3ZfcEeyWEhkLfCcm2e/cy6tyCDk
eUjjZVWZK1KPxlLzsnwNvBj5tMA9ytQmo9jpG3OYJn1cLBWvedIrtVlYRruXcTRyIgH53zikhqx0
wXpFQU5bBGGYbioHsLumPFRm0621PJgonMZnl3j6MiDXp/k0pHj+7TCQMyQEYiL6kD0N3rjK2gF5
pcrrd1nU6mutRP/NKkpikf1HStrMvvpimgPJJ1F+LDBGblM+BWZ9KCnyWMHE+VBo3lPWykeI9Rcc
xdYEj5MNkhTtAqWOIstfvIiodNI3H71YJaFT24BbrWCFihE1x9SfFY4SLQp681dqNIV3k9qmCoWp
bpTjwnUQsKvwnOu038MmR6OA/gKfOwAMu0cqnioYS32IgX+Q9gWAgOSEXIwatW0ZskB23e6Gmtun
xDxauizLXV+vaYi8CjOZbisd+9BY4yc7juoHi/o4CH4rzYWPL2PyUM6nVAk+ClNEaOqgd2PlnIwq
6wseab8ZG+/oZOlNrbhgezpnuJNwSYs8E4/IbhDjH6ttAM8UGUJNPidHFVmhlyZBEKCpRnkZ4Cof
iE5eIiWlLJXO06/rmiilVqrVLnUV9aao9GFZpap4qOpkg6dLO6dXl6QL8Fmi0nrQJkOE3VDuzQDi
KHkJ+RVlvmVshcFL0d+6JZglq+v9y8jI6S9X71JTHz5mlDLubTMbl05nWJ+AXRQAgaPs4Gqt+fha
uc0WttHqIN96ngX4NyYt6AW59plKyYPShDSQDL48IEtXQKeX6me1KFjwpV5chaMS7yvXBj1LftKW
kHJcp7wdcptmdKX6WKU1JTHl+CkvIo0CDlO9k35hLvuuolLA3YNq1a98vauuFaEOmzH2P3BMQFJr
enuDNjw7ZNuuTZIDNw70Sw7vweM4bdRIRKIt0NVghpRwLcjEfumkVKgWCA7REKkYBKTKREd2qak9
/RZi5xp1FXfhZ/WwtvpSQV1OewE1QjueLx46kRxfjxhWI4xN6430CBPotdwyv2yVpjwMnVkeqEMy
QkQYKIS5GzC/9yjzGWskgVZ5hNAP7GGqImTyUBhVeFtG5QSNjzbNqFnrDjXFB8Uk5qjqHzLbvmis
rL8YFEoMjEp1PtZIZ7LP19/ohkb3uHL3yJ2QptUTYhucbMmAWsZxNHy46Fqf7XRUt2FTMvW7OGZa
m651M/ZFtmvDipr+UbLJ+VHyENnao43i0osItGFhD7K/sU3CrR5dSKtUIdhYJjI7Oq5+ieACNSUq
pTJd3gMlL8ZDLLGmAQIHqB6m2aUzmNHGSU11+7/YOo/lSJUoDT8REXizxZQvedPShlA7IBNPYp9+
vlLfiJnFbBSSum9fqQrIc36rON0oElij0azqL2TMZeIzftJ5p8QL6cVP398nk3dCDTSacZdnYzjr
6XBvl+1wPxOouG+K3A7zYOPNl0558bRgT/i2ejBNlExsTyhR0l49UCCmHjrmgZNeWO/+Rsh72TZB
IrrMvytvH74/QxQhLfv/fANRPuoYm8KBYit8nCytuVNNKu47ffvvAwn4c8JNYkTff2CYUoMALpeE
aon1wvW+Xky778awCRALFSo7f3+Pwsz//vR/v3SqWz3e3F61YJcNg/HglRy3/WoZD62y6PhcR3UU
0ibVYJp7ZoExlkL68fcUXQmD1QGrVtIwHdxJp3um5lIhTBkuaHo9QeVZ0QLtzFnUZRQ9ac3S3M85
EQ/+YhaPQUMqd0ef3V6ianZ7o39sNc6k75l2CcQ/3MbrKkLelXZd0q790KR+lVuNjllyIeqEgSSz
l+p7XniLjobSQI80JpP0tk9v7GHttsp7Me2Z5pd1PGgL/ZqV7tev9m2EmOoHw34FRh0ebcfZ7kRO
4pvuwacvWowzUlz/fYV+pz5UTAIKB2lPc5TFdU4WJ1V5HPuTh3LZomPylMNSWPnanblrynLn+WWA
hqnvYz9tuvP3h+8/Nm5/x++74ZS1C0ferTuwMgqoqRx+Sxa/mrS3xggs4UGMDuV2Wn2e6bNmpun/
IO/277umZu52ned0RUnhrGUekwlEY0qQWa+mTwp+tmbPcrWHyNj+PYka2voeUliCXe3Z2ZUpuU5Y
yFBnT675qsPP1BpUhxvkMvIsqw21rLN+bcsUt2xIT7XwUVPUjLgBtgjZh7kpuc4kTJRjiifTYwNo
FsUOE/Qmm9xixuVSDbTcea+zC/3s1WN/RuY9X/vxdfteHwYSmSLXGvNnq7kpYbQaSafWZnTA8rhJ
m+IP8y9Y2Wi4+0Z0z4Rx9xd/c/ZUWbBSQj6cUocjQpSWSHKqR6dQrlBv68a2MjfddNQH9Wr3anto
lP6Hlq2/02jJe+y9N+GlndKMEbRIYoP8fkRHmEytpZ+aoCmfDdv8zMgoP9iokw/uZD2rOc9/aK01
x/Q5PCGnNWP6TRrydYmO/v5/dwb1mXPTNFGmuzXT8jy+1/K+IVjhZJU23Z26L57mVOhhW7I5fH85
ZTR/fP/nVl0bCbYWti1vGykyDCykJe7EfCnWpMzb5loMxW/Qrmn//RUk5JYUS20fG02f6Q2tmNNV
GZxoN9d2qpfU8tSjehJp9aQbo3tRHfFRhr9NYeEb1bG0I3ddih+1+9vRqQRA5Yb6xRHFQ+5PS2Sp
ZNDG/GFyLKqliuLaU7ebmM04vRj8DOFqI+/P2tS/A7z5D0HrqgAZtuX+ttMemU/J0De2MJ49p8Xd
41K4y9OgsqN7Ox+E5cr/XjnavooLjRVeZLrKvTdWPaeKlmaCwHzfiE2MJge63aEJ9k4p376j2OPX
94E6BVWdhlyoLxNFQcfaQQTbdnP7ZtPtO1QIx+ypFlS6Hnmo2yLkE7smFTmUOnn7CxFs3vw6aWK4
9tyUoeFxw8xZmR4KiTyX6lZ6hPLgMjPleyrPKUfig2OLh39wAnL9HbGlt0Gdm49ql/uir7K9PZbV
kbSFLwGJz+/ly/0EyhYZo9Gf6bt15VUWk34aQR2PQxf81lR/yscfpN4WH2hCy4OTC3r2uv532a0O
5YgiTeifyY51uj4z05fX0i5lyFRz+X7/pan/Nedr6ynzrQ+c9c7SFbLltYy/4WWmOCvURxXKUnYf
mFPXg5G3diJUlQPREiTr2IuzM5fcQjZspruMh3wcFF7/yNyBGmuYneP3l9+X5/f3MMbbRwvRCgKi
dDmmJHLHOGkH5o5lekemzmuyBD8w0S1zrU6o3ZAmzK312nBP//uyb9RNmVI+zvPsRUM6ly//32fA
Pa9OVXuUsXAGW6OPpy/vhvPCy24W+WNmNFcnawmjl/Q/O12QP7f31m34krOD8qQv6bVhOj1vFcte
hmTyWnXrq7A062EJ0m4PiuGGuom2vdE8+3XR6jZiubNf52ZoI4qQ/vvs+0+v/57NJYG1ezqv4IKF
RdPAN34sW7kkZr1R5NvUEv5RtHLX2g4jyI2BwM7nh90oi6REzITKmfq7ZCaMgCGj7C3eyyw36Kit
3mdU2gdLmd61agfvOim5HRurvHq5NalQX0WDRHL8RbJEAWTHKnw1UcqPenNndPBLpl0QIS+75u77
e+bY+ydpUta4dodFrN1HBfnE7UTgdqc11Q42RY+/gdfNYAWpLcI1JGGVaD27+sHxJSvDxBbSsjZH
g20ZF3DY4cnxm09W4vlU9gMcRuCF6IizuzJFH+OudylpxP8+FCn62W+cnHnCvurO+ucbJ6+3XuwX
tEQBE/fzwrMqrgYp6KwSJ7nN62fd6nX87wpnZ3ys1axoJvRJCO1an/QdIAi3eW/KQruTnfZHr6g8
06SvX0lw7w80SdUJdYD9ftE9fD3ULIZNl1NGRHr3XlscXHGUpocztoaDBsV155nDGM2NqxLzJtcN
M7CGnaDROi4pX38JSuuxk4/4gH/LaiUn9HZ0ycmeTg0dMWF20xYtrIdibfUTjoj8WrspraxtZR1a
HTlsOeQMJ7PXXEo7r5N/fATx+zytty24L1On36/55IQdgOvdBlni2y79GXND+taoeT/s6c9UERlZ
+/n9ZnTmvpK93CFppt9FDRyTBkchku4baKmh2lXffNdM0tZNk1JzMOW8oabdJY5x2+WzpbkjjOfs
i6C+x55dn3Rg9/B7VqDh19vNlnjondLnHKTB0JineVd35vpZ1lk4VMSfq8Z5Ff1SJBs18nQzqkuZ
T8O1/aNrTfYT+AABzERNs+2BFzrpJB5GSvzmVOU/OQS32B+Cu4YCvsS/PW40pZWxXqKqarkeKYOq
J0Y3isUjmsWaO7lMz/8oPJOWhtrNotSX4mGzm57HEORTZTbmnhV1TWag3XCgSZC3x3zl7fyjZY7z
TJrZnjHUONm9zlpvFdS5jyI95v7Acff9aunzNl96ZPTSMdfn76lT38goi6khxnGC1M7omWiVJ8UT
HDLdDWa57cRkiPj7gkjr+vP7BZy3xr7UChHvbAiyfCoK8P4dv1tR0s4bLE+th7Ksqrop2b5RaFOU
x6KjmvEs8yYmhhZzZbEMR2G6wRXe461ulIQHXUik1oYno1zty6itT7mfTZHVT/2eepf+0TFu7Qib
/3e6fbUBQ2IaHMyYvsj8FKS882PaH6d+0O4WvfydGuBwW24sp+X7bfqm/P5dOmmz1BzyvR1+/1O9
abGMjn56yGxr/cRQE8RLoKiCNhf9Q7kaOv9MP5VTPt47QXEyXE++Gyl0AmWxz1QlPlH/RKgnYvqd
3EzrfVXiTB8Gs4cWvFTpdjJpco6WccZpb83aW2rX926Vlo+Tq69JgNglHIZGnu26ncE7RP8u/8q1
zjkQYdoaKX52eSpOt1C2JGsqP1puyOv3bgEEtaIqH5PZL3mK1lRU7FvzvXFZFmfD7Z6CoRcHKjJe
ap4oOw2i7LTemliznl9rqN3TvG7b8fuz2qcoGzcEboDbZxqacrTJW5qUOvhXJ9f+aalEGaW8tftJ
H1Gjfx9et/OHXY4KJcDconwtyBm/KXfmZG1b6F9a826k93CalbteghGjYJTRWv5GBaRxVGj8QDe/
ilTfnpy06I/lYhdRzSMoJLJLx6jCDuVWqoisEktH3i2v3xyr5VA0dDuCvj+QGBhhCWmv24BysZEW
Ocvusi8GENq5HlnBwcrvOopkTi6FSOb37u85D0EjSrYY1hUfJcGu9zz/UlAWcaTllvosmnFQBvcg
OvUnr6J1r02SCHyTVtssF+6HZvtYmESQXzYk/8lcElJye8hbXBE72tpDDxnCv50PP2SJMab84xdY
BQBzNUAD4e/IKcVqQ+FNkrFIvC0yrHHB4oJorVhraLD691lmIHJD1560FOmdKkGhTcth9BmweTbw
cj+FND+covAPhW/9xUeg71qRDxe9ZY0Ci7qrSqEeAeG1CD8sNecN68RMLWGRVqEhbMaqtXqn01gx
SPtT5I83dN8L8riwjVNT9m4i+4Vm3p0nqj4G7/SiAHU80nNTXOz5JZv782aNbzzkvjyhSYy9GdCN
nh+w+T35uGfhGEBZa8oPwetV5BxyuwfgnPUgLLeVlW/BOeQWGX65jnR8i0U0zyhvnYBLVJBHU2V9
aXW/JPmaHuUN0LBm0EIrK39tdn0ybBnTQSOQg1K/VhYlveD+lpiljzJRy2/JOtq1yQ96PRn4DF0W
K4j10PYmoGoqdIMBiwhfhSja7xdtNam2g4OomOYQWgqe4XRXRBxnAjuMAeBWrEnXplQRd3XS6RgF
FtJXcMgdpNH7UV/mxZlspTAI8hxWYHmerfa+LzVxMhDRplPKruWbsaOSVdPhQObWIQ5xr/v+yFAb
8G/SSQkYd3s4yYwlEvB2DdbYVUN54LL9cnQGG1PLjFj9NvTBPI5OsVPD4J1LI+xTGAWGwD4qfMrF
03E/pgaYFKXTu1XfY1GrEpeOXs7FYQbiB1kRXhpVWT8xbowhV3d+XH6XK8UBE+zIUph14vXvq5nD
W3HFhzQi7h1xAGF5K0DWN72LnHEExpXb05h5zFym/8qeQOvQhonFJ1x7aWg7GpEy0+w60HFphHqw
aHdzQTR5nvokVVUW1pfuVEgvWu3uVm/yk6X3Mx2Kfj9ZX5XGiaQL92L7wYC831UwIT4Jee5EJy5/
Bqv2TrIUL+ewQOTUxz6oyrcOYiHUe6qDAWn25Df+dMi7pVAEkBunTVj0xnLY7OzSOs6vZR1g+gq1
D6Tv0Ew9GIfSbIuwAuqv8/7OanW1b1dzZ5rmraLWQDuH9imnP2SnZ+3bMFAWn6m7wTbt43bUS/+t
oiAP5qgcQ13Y2l4zmJsyZrjAKQ9s3b/XvD6sSzPE0LMXp63eLXc7r+b6ARDXGPlDTb90bNhFuc9W
+ZZW40+jmNZY84YvYeev1g04x/qX7nzNxPcz4lyrqnJX3OLTjeJDLOm6t9YNpo6XvhpSqiG16TqJ
/Cec1vOa/7ndKyMHon8L15aW/MEjM42LRvgYNIt9C1y7GepvVnpQQ0N3zKf1ay7aPyqbZaQFCl7O
R5s9KjSnZkZ9eVoH18afrd3mFzB4i8A+yAPNrda9mNGXT4X9MqF1ChdzTJy+/dCR56sNBwRb57vo
+zY0ZP9kV8HRnzLxvNZt7DnBR5cqGTa6/ljZTYFr8a/b7LzWy8A84fYXx5G3CZSiwKb80FdGIqps
STNIWpH618yon92+CBmGsqgo6y1OWVyMJn12tBGaIuOgWmd5s9bdsJi8eu16u4TRMD414e8zsr/C
oSzOrshTiqC2Y2DXX37W0SVpwfQ1ma1u+4QXu3l6NH26Fc2yemJ/rxNVpgxfK+s5feD1jpcHwtOj
RMq27ZgDSu0NVf3i9qa2Wyo2dDWGAMluVHqg7t5SHrFFfRyVmX0tSErYg5G4aV0x82JgPsZqt1Fs
ZnQ3aAWCKvLSL8S9c6wNLUiHU/2azMGLh0b/oWa3oOa4TZpS4+yCSMsJo4zymgbZxbuYoDjxUIgP
k0brU17XX4N+zK1yiUYhB9Cy36PZS2iDFjfc4EGU0e6tCvxMgVpOvWkyNw3TcJh08PDR2lkZDBho
kc2CWuBXk6/6aSotY29m1XGsJdmmMEbh1mtBpNDDQCTVM4O9uM9bbHCZxYOpkBNK5Bs7By6J+3p+
TqGV4hK5zUbuNtrYp8XhFG1tcy8JJIhuHlycXMK0AW7XF/Kl1hCZMQ6HX1MhUq5OewirrrvP+mKI
BnCkuNVl1Os3P2g195dBLHZY5U6xnxBpJkTQcxnMq3svgnujt//quNExijq8MmPBraM1vDLdSzVY
xwZvDx4JfmvWzbubg1u3h4P0mt+OLz5rvaD+Pc9oqR1lWK5yPdXZSv2MoNXXmdk3RO68ovWhnzmo
44q3IwnmGVQA7LgLPNoGtVcOkjXujQmvmrp1sA+Htmm1x7mHgKGeXYdoKxZU5/4HASVaTDNQ0mgw
w17XxV4nPudcdZi/CwBwnYJOldufpVFHZqoz8nBXLK7LaQcQ66LbabZVC515EnvCon7ZUJdz3+9z
k0jddOLnYLK7IxIet/PMRGHimQ8ybOyGqH65AJF0RwKnbPZ6izg6EHP61mNoyOkOjrLB++iFSROu
le4JsU82IHEobKxI+ixB3yzatFTiL1kWtrUrCdjII1pWgWLH9iFD7RnZwV1RUiOVlyaWXOJ48zZw
9p2XqgMXzHGbtLgvCGrVHdpklVr2uupIANGDc6lVV8p/rft1UfuNIxDYeHgAZzvy049RvqXmbpia
RGh5s9va5Q/Buck0+RdLzvWRpTGPpZYa9GuIC/K1RzEGMaOusZ+yaYv4za3TsH6KDAp5y/xrwI+u
TzI79OUUadbsh8YCZFetmFNnp70o1Wy73KGeuJZBTCHRqe3UZ8UDMnXYNy1aj1DxLGDplXkqsrKN
/W5aGLMfbRqlkt5zz1hS851q+wtFtjJZEF2FvO5Rs+A93EZsppqcfwuTnlsNRKfoQ0G792V2RASJ
/QkjqvZ9726hNQa7QbRdSPPXeqx0eKZMF7utEw+LGayhbrcnR/TuIQsmYA39Z1NaE1A96NxWwrKa
E0o8q2rDaQjeho0Xgr75n/UAPmEgMJRaHbtaY+7WjiKMoaIoOOgeq5tQZluzc5Bi1841ga8kq3h/
vTUZZ+P3jAVqF0z6JRAlw/NQ/NFT40Fqura3GvjqXDD42Splxbn5Ejv9fQkYB+yVS1Wzk2HTbdSL
jHw91K2/ILTYOjQ4hYagkAt4yCUtZGPPQ7ddOWD1ItK6zTjMnIBYzjlVetf4sOv8yKmeHrpi2zmS
0b9lFcZJ0b6glr40W2BEPtNgqGeMNvh0oEfC3Lcog1daFkmYulgzf2et/PJNi9pSFGwo60GIVhal
STR2mG4y3XlTtRvY+sO80t+IWCHCIaC4fMT5HUxeHy8T9WSrLuu92y4jqQmvW2ssT/ULCN3bumxX
Y6cyxdyfOo8qxwnnsk3bK8XuDiZ55BpfPuZtnpTDWawAe96o7/0e1B/HcEVTFPY787UPCGA1bcGI
afLoRYtahmXGVdSgT3awvFU/TK16yYo1kkpqR4cWEJm/M9MjmEra2rnYN+2bXdjlo0EqArpTL303
idHft+VKLMDchoOtkIVVxcfqTm5Iz3ZwarTlMSP6WHdJJMCvn8egUI3PkaPj10gUaxdJPFODL7+J
a9IsV8PYFYFVIofchhCLPDziyJd1KiOFODhS+GfjkU2DoPog5Ig8MJQyvurDU1mmZy2rPsr2Xlfq
QwOHw/q2KdYD7HC0kwKwsIxat7Gm4Xm7H4yG1levOGUqmAhJwAlSeYoBo/ehKRYA5nlAtuQ2oPJc
B5Q2FAl8Xncwh5/+Zk4J9obyfO2aFd2n0eZJ5SEfhLS9kWTWybQ3UiREtne9lKWlxRQ6eOJoWcML
gIobkQHlHzXX+TBhbCMJG0SV6LqQ2PBDt0g8U9NC9Vslw6VaHF69kvXCtblAJj/JC46RwsI63+Yv
Jofs7bgBMXWeai6lQ0c7HUOc/OE20t5Z6eySjd88kaA4gyG5a+QSwDA5T4vpTNE25tWBM3SXmXXc
6Ou9qOVOc+bmurjTZTFS/d5pmOtYTqLVMEFwNjImUurebsAXDHDrTYf8lnFKdZgZ1cpWLB3T1arA
6af+3VhTLjRUTG1+DtBRh906kwmwkoZhYM6uPQ4EGKNNkZxt5VnSD+pd2W7sDP7Pwgw+qgw5CQmZ
xxQhfJSXQQ+dOx+cvmijoMDXahAGXk/Wz3ELznJTKcjpyrap0WBa/QBds67WQKWxm0FBYehjFDD2
Fk/Tq6O6qxPca33anpRp/3W6F8nUeugxFHECYmquU3Cg0V13nekMx7nbiqirToWvx17mo2MyTQ38
ft5pYvFCqx70naFl1NSOv23MNWHxJRvcdjyC5thpjTfTL3YYOVcuryoUaaegFEn1MLSF47AeOHEx
RpVBSTHF0VnlHKcCHqvj1mPCIOgXgTvCq2BD5ZV/LVmKGtmc+7Braa03YTU3xH1FRzRUYfvbLd7u
r2agC3WmZQ3Hpfbi27eQMh8C/U9rbdMxMzMVG+5CVoQoD5xvy8Wxsp/wKaFLK/Alt38NbsMNcPv3
zDUbec8IdLBTK3LzLdryGl/8QMEkwSw3JZH1UPkjigQEJXAv00ea9fl5Vk6bqCWHIdK5BBBwgO6R
DzZ07sdS8heHCsFC97EWa5A4l16V5i61LJMInCxqUu3vBIMSBR3GqFwX/Wma5Q99gc/qGTujTW33
Utq/C6qMaIQHbO7y/CCVVZGtVv1ZBPOL3648WdM5UmtFarElIgRIPzXH+6TS+o3KiJK7rqXWiQmW
ShAt9usFQHrek3WPZ47/P0dRdshv0HNu8py3l6CK9ZGht6CeazMxf3pZUe2tmWTxbTa5XeunVWC8
DWotZkPkqd8Nl0F1/O1i+WU4TJoz7ZlxgLqZue8DIWkXCdCMSPHi66XG7L9Az/MEbBjX21ntdEvX
bjFqADFtcyyMH+NEVo65ESnZWbVETM+BvGmfzTCR0tktPPluH/qUaEkOfZWgH+MtK5fQKXD6YKnm
0mvbwzRXFXIXw0F6CIfQAms77vQHwbgeusZmsdJ4XEwempa2p+pqng8WmpbbRBVmhXthJuNhBbTh
jbUF/eHGLjRhF6wAT9vyDhoPrmMeiXaE3hgYSed63ZmDO+8A9eScMccaVb+rZ7pYJiKvbYMEIWQl
8A8A7Kb1PK4trNyhKvw3FISa5+pgynfqxuhXyCYZcNRpI+VzVwu736XGtbesuL49vGthoaNIXZ3b
Ql/jPEg5DSojccpKxcNNLtlrHL8NNmZE1J/NOHeJ3fdZ3IhtN3jcd3OeXvSq/aqNxgtz+J7QSBHY
Wg5vkgYce5xz477x7WDfiSKpWTGjlrtNn/W97mzyoJXek262G5rjbW+1xm1k4wC19Y5bOv9t0ZWd
qLx7HeunDZx4BwpXhGvVnoRTvhVjc2elMo/RWr46Opmo1Ro8oWtg4ZnFcbXRcsqmSUE4sKz2ja4Y
bZgpfNxej6617uekJxI0Max8onS1+Su6xQKYWTwknp8tCTRlygvU9ZrF9WkxPlXMYJi0vKhE5I3m
FE9T/SLUoYMVf9rK9C3QYVTTHDXg6MWOpNsV0FdEhjU2SVF7XnjbAGPbKK/Gpr/ChU57s1eotjJ7
v5STGQsF0TzhrIVHZADE1l7UDUOFi7TL3ZIFiiuqxmw/N8sad9ro7l0KMCGk5WoehFGjRdGCh6Dk
E21bBc4MeUHfCbcj2tjdRibj/rDUTLEmhvPV0Z77dmiTyjYftL59JxeH5+hiyrhpxCe9dK+o7kjj
2cpDm6a/BnE3oS0Pl9znN8MyESIuKyg8oNdkPJcmbdgY6V7pcfpLXmAULL4fViUtTvRHxTVnh22Z
l7Wq1GXijPIzgb+6aIOQnohPTSkyErJnLZ/VxczBXYnxfMwmwGDbWK+av9o7ihpmwK/xyBU6YHj3
ygOrqpfMdVJmnbdveS4mTm7+tHz9Y5wHlNJ6jjv+FmSuy3Fv4qOb+jwR5FqiauSAabvHftieNlOF
QzcMB9Ny2UlWBT2WO08EfWCCShnwZ8sGGGwmGInGmpgaFytx/JKzE7Q46NJDu0jvrCPx3Mp23/Tj
jxXEbMxmkXTuZegck7JItRDDkraHFd8IRmljn+tdEzreMDz/8Ta9f4ZYeQ3aPiW3yN9iTzMOpqdg
EYu7EWHXuTOc16FHNzkwfseVfwkGJYDKi+40sDg6VVDEyHDPonfkcYQ3uhlz2oRuSTcxZqI8WYVi
xApkas0eqBM5XHuLg3jIIIubTXiQm34iKU0hZQfk3Bqsv9vo+JGfIYhpGfSF7BaS37KHtaClVrP5
yguUz6Zj7krbHRLd8eR+8R7nzM7BhTV5KjhweTpoO4knZefkHxKduRbUz2aA9ifNrPIwjP5jU5ux
7bDItQGdWUrM73rZshCp+rdBdl7kphvWXCc/MB2yd2EtGj3tUPOz7PNZY2ZF5HO0ffiLST6lBSlX
QvWc90q5l5mgt8XngBfKq+AXDaRIsicZWENYDlS3eUiRWkRsTQlIv5b+HWzETl+57y0ihSPPLOWl
rKqdkIGFOo2kiGbA+cFq/zVkDPeII1RNNmbtjwe7S7ERr3U8N84YIUkBrxTtuu8CsHBSglsw6TnO
5zF4aFoCH/BS8Ch3DvYKROaWfg3MsFpn9KHPmm4mIpXWI2PDGQKZLtveeW8qb0MW5r+WJqpazd3Y
JIB4l3GcTtlo/Jiq6rUkdTPsifvqXT+LRLNQ4T7w4zQO8JBdTH/yjhDmrZrvMXU45xJTQdy13Rr7
DmpMH/5up/dYzrZcjMeWSz60lfNFjwSZqZyJnaetDNfGAzIq4FK5bodqdP/olvkUBLxDcoYRwjBS
aMO5bMOAIfq+9OZfLjJ8pJzWuZtGtLC8Nb1XWPsNp1ioSm1OXMvfr5t8SG3nSXlkRpX60iT8VgjQ
KOBiiGRJHupbxFQLG5tT2YRim4S/Alc4HfLUP6BcyQLw4nyLe71SGFFN9n/3pnUKXKSU68PYqvS8
bOm9DMydQcUJqEBt3opdH7dxjtAmzHv2hGIXkDXWmaQaWNNKNAo6V7Qb70xQ00PgIRtoebhKAyE8
hW/bi0oxrPNkeZsni3we/P2o1fS4yWYnaVPjoM9o6QNNPWTilyxZydzpINr8mMtJvCJCv7YOOH4n
msTHjLof+7U5DiPpSywaftT0XKgddujnTbk7STRIKKb6BFRtPjCd+DCU05MNmIu9c5vfC9e8bIHP
dFun7Xmqrs1iZRdhV/tWT71jkeZI+IkIQroVC8Z3TkbrjUspx+ecvc2EqLSFtcR13srj3OsTpbHV
df6TlXB8mcyDg0egdySDOYd2GPWwe5TtdseNqt93PjenM23FuQweB717xgjNttTzHBnknQ+rCw6U
redaC57XfjDvkMYc6Xu/Fkr/ywhxXVsoM78w7Nhksw3tNTNwevTqRGAjRpCZnAcTDu3WLTT60jgs
uQOUY+Tui++nr1mNMXtTyw8JwrzjooehV3qs6c1hbebHVBld1HISj72mRSNW4iY76sU8nHEbPtYO
mIkn9e1Y5whjB+F9NIyY1qQ9Lmt+shkIdlVjpPtMcG/bw4bwJOfOydsYyWYXYYn6y1gQxIMTvPQo
5lmPgjefhmL+rTGm8uVHataAgsraSQtdxLp1x3HwZLwggQX5XSKXsIpSI1rOqRm1lfS1nYYkvs+w
YdnN09rmLlKG1mNw02KW9OKMzSeyY3cUPiA2U+JakYrZmBhU3WADKh69BdgPkTBCuShvpp++O9Er
qgGHWm33zuX8OUwfMAL21zY+UJVYoZxxzHNrfnnSWHeYmOCePOcCmNjHjAq/PNfqQtia3xM6B7Qo
LAh1pj/7RntACMMC5bm0P3FCTkRhBaPzgzCzUFFZclxk87uV9nMNgnfWHH+nvPLRHprhYRivNnKu
GM76seoBDH/Na79eyoUYuLCtlj7KU1L5CqJaYOjyBxKNyEGZsuZEkNQ8BWFVoFpzbYd/qnhaIE7h
cSCpFzGp22QEj0AeobsMX+7QWA/azF62SZP/tGRncnYjyWa51xoJbcY/107u6ULhxdM68oLyIqp6
NvohteQu66d7PJZcdgzPG/x2tg7viAn+h6PzWG4ch6LoF7GKOWwlKlqSc2hvWLbbTRBMADP59XM4
y5npHlu2BOLdcN6DX7Zi43nETDTj49lNiVtVS0gUfKAMmI3Gif7oez3felUnDyUrTLe+Cr4SuyBg
nX3Wif9IaYcDaKI7xMQ9bx0l5Taolhes1PScReVhNjJ4MZ5NZvQ78738UFQ9b2Nchn3kAXMlHPGi
86+1HLWm6B11WF2ntCt+aLqfim69EZU9wAzKQX4GWLAUvOVG5VwKHVzaoXNOwBjYdsuCh6VvxZ7S
2k36NY23sLK37hxueTN7h6LrHsgtxaGq93yXbFwPoQhyZ9/P1vSbEveAIpiZdxt+QOhF0ocB1OZH
mXQ9gfSIfh51bLrjdwFwl52vFLqK+0f5nd5Gqs5RZssDV4N067iGFc92cOizod67SpPFyOvhedL5
xijSfdGiDZO3/K4zbJGoU/ORFlmLRSOeXKdcTlZGQTxLeRbOPOC2AzsAwErEbob9PRjPZm7Kl9b4
Moges4BgzVgE8COnwGF7eMEsVI/J1ux7oHA1X6Cc/2e/97d8mTE2sHO3lWmKk2f3PIYmfeZUpIkQ
Z3KYwEKUz032vIQYLnaJfbF0uIxRdFelrCBSI0RJyzSekLLE3jH7Vyfndk9b6uq2hXHv/0U0Fftq
4OGej0cME7yeCsQQ9p3Am9BtxCfBieoPQz45i82b6NaEV5n1SGUnB4AwEGr74Nq8CwkUes5EcQ7w
2obLwS9Ug22yxigClqyJIuNhWlpn0fofQIpwmcthF8zuwKTOLZk6WJqHV8/AqTNlmMaeXDvR1Ygi
FnwZ5lyf08S865vgOcrnOnZV95UU1pnk2bILjabbDfLFDqVHVsjhRUTBNuea9NLM2XWR5a1Z6LC0
Y8mvl5hM1VXGuexJwfMG/wcgqWW3e/FahsI7wMT4tAloxIa10HMvl30ymPxE9VfApr9tLV1itWY4
IOXgdYux+uBulzPHA4lho8hlNb5th/wJKt69CjAoAn85ey3StzNj6rnyDWOMEWgZxgsa+603/DcU
mmKPgc693XoNxl9FotQvynMoGsinTPWH3kxvaXr05o6eHrvhC+ydDc0wwg2FQUDMnaHNsp4mIyi2
MBMxYPASnL2Y7ZAsj+hPlHaZSFgetfOC7g1bMdvnill/bmIf5I4oWjSgrjtwijwDPwv99Ni50ysz
VTwXyUhx0OXE8qx/XR5ccNFuTjO/enZhHqwa04SKIO94EKGVm/S7hE/hNiKX7VK6cMVSb5qO+d9z
HfPYIhwPOkXtcBUoqsl8hlrx5Q/zraiDy0wjmt2qLPUOOXUy78WR3jno0y+LONE5KDgNDQWRfinu
o1wdOsnNxRzQiAkIvfiyIMap0U3MWsOq45lg+FLtop1r3fVurQ7a7i+O67xnhXWNco7m+aK0elj6
YT41DagwlrAliwC+PMsHiKfprrCLm+gBHRZAp2BRXjyIxih2GPSGQS53JjRq2eKzJd+sQasQqWfG
xwm6Zsvw0E9udYDxQU4XftXiOZxJ09TuuAHy2heCvdmEXhzVT4AtME+rR5L6j520PuWbNPnTZro8
BlnwmvvTfJiUPsJvKM/mAsIlIlcdB6Y8K4iog4oOOb0uKrK0ce00/Fo6W20Y6nLEPOhmdvhsB8vj
HMl/A2wIGJHDNRPmLqJX7xNoFUb4YMtgiWWIXZv4gnJ1jlxumEVcNW9rb1mDwmGpDTcmSBIvuVs4
m6xlFa7I5/femi4dvZ7e8VJy5zZRCx7gQ4beVgMQD5f8BCwg5gzk4znJUw28Eiem2wUGgyWrGI+t
kP8IiLgx12xjS1h12GrzTdNIFk5zZ1RUPAnDcXmS6RuUKBTltieUOPy08yNQ2YOHnd3jA+emj3xS
+TspcoQbYBY51NC+FkC4yni9ttKBfRX2sGyaN8ee7iPbuq862960Vsq2aU1VNlrDPAOpJmSn1x9/
4mWYi+aFzQ2NJA2ln4PeFn+zkOaQoBqMPsd7QTGJmm30R7hhelgsEnA1pCnRP45uQialB+Uzn21U
x47AVxIuh1Z1H7JAns36/MMrm39m+sCeK+aBLk+3Npsyci8u2H23iXL/sW2H13yy3j1g9puxKRjf
sjtNWMLIko8wSH8rT3t7PnpnOp53fUAgsYle6yQrjgLVBWjYatQnEXobqVn73rTHnyqjO4yMWWrj
vZ54HJoJ8jdBR/r5Gal3CwpQutCi5UfD2gyx0xEIsSy4G3gok9e11lk7D8i5NO/z8iMy4OLuemEI
VYdTSuKDxzBkfJ9+BATTr4Uplkksuegm+NsAQYhdc7obPT/bN0L+sPnkF+HqU0bFCbdY7KqRdIOa
rsk+q91/dUryHPsdOzV54tmrSPUqjcxIBKipDm7tXUv6pp1nnzmQN7nvt1vmcwxiil9GikUS2czJ
wU7Oclfhtrnr8LzktGw7pH23SQ/t+CfPKjKaS3oICdxv07nbN/jD8forcLT9yhLW1162X26Z/pBD
2g+SdaS1iNYw8tGP0AyU8y/pUnTA1DmFU/K8vkul9h+G+R+ABmJiXXRduAvP0Gb1xByoh+59Mmiu
gxkDlGzz1OOQLCY+K16OMK+LHQ3fRx9WeAwUKN/4kX4LpHigO0CMhtpxRdTn1W16IMyoz4EvJ2RZ
Wu8VVyxiMvM2orWCiZS96JBwJW5FzwESbli3i5rgox4shb2rhpKCMNrwZsyHKjZI0CCCE8azxGtm
wf/l6v40ZKO/m8psPtniFzHlbfH9v23Fn7WR0yjpbhPimfgo4BLmSx/IX4K1n5WNlDMBia36/O/C
k21riui+zgKx8zW91GzwKU51m3QQ4p7/+X04+nCgEzaNFYxjjsUrSLM4K3bGWuAcEE10NW88t/3V
UpyXPqsIZzxmATMA/MvPJPFf3Uc3MleG5XdAz/SwZAB7XDc6yWJqYz8DUVsKyvx6EJTrfdteR5wN
dz9kECv5t2Ai75Xhw8F0ywu03Ei9DwQ241YSTUhgCuDhEiZsQQm3M2flYFybGRjsskDwrewbHAIQ
v5n33ncY6pGxPhLJbfTUr3jT1Xc5LsSxePA9iueJGjG54OVClB+V5WEWcPlyJkT0zOEwLoFHxknN
bbYfDsFcHwtntjYYN0rkpwEacaVSXlM1AQqJeuDJURqP5KMnM/+rNQOxrWuD49fbB/YTQQLvzhL9
LRjNK/9B49+1DRGU1MAGNu8TMP9KljMX6aGIFzD5nd8CFPD5DZcfEHSQxtpvK2zcjc9NfA9QItZ9
f1d7jFcjH58D2yVuIe7gMTNlXHY8n8u58DZcvF0g6f6vSsxnyyi+ag5r/DHreaQmtXF8WNdJXX9p
5X5E1VE1YM6yfixj6U2fkE6A/nRkQ+aEzA2AqOtcrtpfzn4IaymbO28J4EngI2XmRxCMxzaa90VK
KIbJ82ilSj66cviSFfViJxG/ySKfa+m4uK7OqSnNDj18IMZFFHtjlgd7TOoHw/sJrOIn7Jzr4Bix
WXJPsnKCv5a9HMiFBufxiXn7Oqqc/RnVLOLSSODkpiXLFpgCrIAnhYYLuFd4csHQn0vbVEdqYtmO
7PurNUJ3aB3/5Az9qkWfZ0SZytGXvtfuLSLfm9P23gW2tVd4Zkta3bGha+KYTs46uqBpRrXKjrld
3jcO33zZtiGDcPvFG5A+RbEH1vbjec2MVsbw2tn5qVZo7RrobY4MG/nDX13zNMoZwHDoKP4N52C2
rojj+K9zhgna1NSHomXTubSB06V4KWy5J170Wg7MHfkw0Jc2eDSUXbQVlJ4xdYL05NjZ+2yestVd
b4TpbdbOzUZlKfaNUZgbqZlew5ZEq0E8ErhcurGs6epy/JNGm74ykV4sFJLcCbdGS8hHMxKCf8+S
rW8XQWxP9Z0W59Id04Pqabmwi2j9TVdmDC36bm4hfVv2zJqHilKv1/ss7ZnMLd2omxcSzEU1UOd8
vJZz/W76hnkmYnsDugP+zVPPfivr02iSUkWLomw0v4kA45QA6rjrM7eJEzMpCS3A8ZRTTm6MXDUZ
1bso9aJj5tUnUWdJTGE3ies++5OZpJid1BC4uN7j3GHLJLU6F1o/LGoV1fn/bjoPjHLIlT9QBPiy
3Ljz8oKklX7r9Zdfefc9zb593wIFz8L27IJpIB+WXdylAyXl2M5uDsp7FCZW0mqTrBpyR6zIhR97
AAIMYdgDS7sTozttF8gmeKY/JAQOYdioA4MxacOSJhPbcPdu2/BBpqNJ/0JsInuRnLzGK5U4TrRU
jFuLduQuiL6LDooEIco7R9PJ9JIUCbuyDiXrmMoyuTE9yn0SsFxK89wv7LWgUicHuGN3eNMdqyqm
P7asaWWdRdfreOZ9SfFOb32H7VVl1n2xnfDXrCqx59BjvJznF9mw7cIpWauSx/yGeMy7+tFK3PPS
mNem4/4Z1fmBlnvHPd3hm6KaYy6IWmuWdlIYGoMPacJyxqtDd4KjuF3vGb6MVaporeZAcg3/T46A
gChlEnWXdyxWgBRsRvcKiBEJCv1oeJM4OPlzMA1MP0ipO/IRD7YaIIr4+rNZuqcReCH+3UTycJl3
w2zyep2rvy53c3rJCmwHfcDqrs4U1hyN8IIa8ziUWf3aw7jfZcOyXHmSvo9hP+wHf8yo0hR33khZ
Y+aDvQhxqPMQOovNLYXHCxEn1z0sY91vQ4P/ucjz+6ImYJcUHD+EBCdFWyX03Pk8W066TdXrbJQ5
Ua/owiJu8sPhnh1C1mUOxR+jIdHqmrwcKnE14gy3bj5aYVm+caw+B23jbGZ+lZO3yeWiDoKRBPeN
6yJ/LYfqt0QSYTPbTQmJ0GBybk6b7rogI7YQOF0sl5LcIBegpAzJ4Se8RRBZGx1A5I7+wDVjfo06
h7sLX6GY+zczxFeDcpnHborX0z7kAdy2QOBpIt7t2yZZmxh8emAOnqcsTbaegLOzzDo4hymdsjq8
TCscc/DwLkfhP4VVB+Kx0NyKk/rFG3tF8Bzud8NdfoocdjxaI8TfH/pF1NmhM8UBy4oRxde+6Egi
raE9ol1xnIYQwaFoH+2MokcYLd/WGlHWuol4P7WskcjAmeH6Q2RxxaVOrQf9xlFecOvK2F/fPqL2
1vdTYHG7Q0eyeEAlaAucyL55yGY+eDJ7tQBD6fEunElt211DBZWrZOX656T/bo1ovMxWqLCD/3H1
wbh3KthRyj+Fih/MrCgK9Xb+1gj7UoQGku/akDOb8yxegNaxTP7/zw093klQSiDcTuZJVxZQCv6x
awH+pwMf0FQP9nWoQ0BwbA6qab4wOcqN2eT2CYTTPq3okoJ1uHHERicVBhlKSkFPhjvTxmeDNiGa
uic/kzO2hMFLW4pgw3p4nMn8avsLPoCR7uBhS4gGLfAOjrA26f+1Kpx2ifRfQ4NMRUFsli8+897z
oOEAUzIOfrs8J7ALI9fiJlncMgJvMbeAkiAHA7BXmz8hEaduMr4Gk1RlODY6purI5db6gh2lN35t
X/2KUrSq1jIF/rgoDG7AiTrhK7S5x51crh5S8eYXC9s/HT4YakYHmpAzCMLxPFouqfblVnl1gG5y
N1QtMdt6IUmf6m+jhJITjtMPPNK/aNKEohx3G3aJuV0AZJ5n+B/RYj4oavCZWX9YluZIX/baDf7m
BoFVols1lMIRNZwEgF2XLZerc1+yZ7FMtL0hFbMM2d9iSgATD8l36ET8C1rbbt8NGwToK2dTeY8B
HHfKBdyUVzdyDcwT2JFpSLNu4YfWNtxvDMLE+yTpt2qxfXqiVbIdJzhYppU++7Owj87ax2nC1qBO
iqTDPhKiOmBCNxrkkpWb6Zb6PsZvwkQOx62lPou2uuwWTYA+2zmj7x+DtrsmSe7tMpM7ca67J9/Q
XClmzuDRfQA8xOYw8RuG8l1Fe28a4VZsggAMVP63MetnKboCqaD4lWM7bYzEvPmepK/vnXl7HqLa
fujr9ov9h7u5+sxxoqYp33V1dxuG4WWF4tMnuHB3eKjS8SMnG9r3Jlqgfx8O9mm21xurDq4pOwpG
nT2vZZy6YFg2Chpy9eAT8FTbsOo/fIfCTmmUf6bJQs0Iwh/b0DFJut2cpeeU9I2hi73IdVyaC3kW
WnNWY1yE3U1b1gw8W8O3HvmIZeKAG/uRt8ZjTkLQRoV261eY+ydCkdwjWUgy184ZKzoes7RmRY4X
bIqyOncWISAGaaNcmLCg8gkbmmhR5nGKEMtwzHYGozQoBUb3bmiePTP6a00mef3l3Vitj7lxl5PX
BTfk8EPSIxJYmjtAUCBGEHk6dEbPl4sgYpm6LI5U97gW9KU+Ds7ya+n91ONKYMkxu2F/2VN1KoNU
H+ZUFUzQlBQtyb3NY0flOiyM7dLGlVU0xzDYsdqOPUHCsuIpd78jp30M5hYMK/4gHyytnlL4Vy68
kxrljrc4NyWnJl9IqAtFy4152+yXSfRHbmRz3LXbsOnXFNEpyOviBBo/pa/QDrHpdsG2XOjjLPY5
DMKdvwKXQxeWixwuRuJdnd6e4J4+O3kfXWo3etY99y0WsTyz1OhiD1x/c4tf/WBVwEkb+89UEzxO
k26fTmmLWJ9q4iYTe5bU/FiYqFZBBN+QpTmxW+Zs07GiOHK9jSdJOqt6uQWFOgeV8Zq4+tqFA7EX
6jzIjpuqr1ka4rac5xqJpfH5VTl29JgL1koPfrqzUmOde3/7dLikZjPe9eYEASpCVfuJkKpiQKQp
K3H2nutfoM23e6UI2JoTnpA1i4/Ks2kYLDa9plnvVbL89qCHMb86tjN1FcGOtngpcdJ51JX93vbY
5tUIax84meYdZ89xotBFIuqKq5w9RSMVT5e1c3jOnad/kRS+GuT8axBkO4zDH6JE/3INTbOso4PX
/lYsrWz9Od/NbfMEq4disFIsPqIAq6/Qph44mxh1PGbxfjz2urnLOi7NKh22lMNeqpaED+sdpBjv
igW0zoxLQ7sBHwSXFIJlQmDfuoiBTkDheb/t4pMyKeVM4s/HViNs44Od4n5rvrCmQoCBS5d9w5aV
Q2iQNscsRaBtf7hOmvG4GtBBA1AiL/4gbAJL5F+sa1QhvEAB8FZ0X99eEjYZb4bPRHBO0tJWV3b4
yk0R0Co0a1PsS1g7ts+311kfveCSSiV4E4URaxbMsz1QfUw55H1KMScCIzeYa0Af04JFedwForES
NyPTF2PRxj5UBMdCOcY24QN6MOFWKffdT0AN8cUd85X233Dwqz1CDQ4fXACs8+9soM3ohlm2sTwC
1CPZoCpvL0Vv1/uxcM9dxeY4lrRAMDLxkjaO0Zjs7MHzKGxWp1mc89XSL5cxbc895uCVHY2blJvp
1szgt5odsBVvphtMA6au02vP/YDZ5r2dhjHOWwkonJo4CMAM+3GRJz3bB8kWbhQxDIPUcOe4jZ0h
5TpppJ8eoZyxxOejwhHnfItDS1Ccugg24VIUB1fxDmFBF/UkNEA+LIexsw9FI2hglfmMWMFDL0vo
fA7WsUTk3kMXo0pIIt6A46DH9kk18yn0DWgseXsQMywc+j2RNRJpm/yrIaL3iHkNCjKr2/zOfalx
5ZecKKZv0NnKmpH+AtmcNeYYtNBv5ILkI2b1zoC997vsdWCxOvC4kh0LE+eqtk823i39J/66zDjm
+tITeOmEyEgH9FFDQaxIOGX5FAzLRLHNC4ZDZj+LqVJHV1qvRWijBPngoKbKv2as2YIF5zvs2Cvi
3CdN2Q0OH2s+AFkP3tBqSUA38tRaCJyDiW2OVklwlJ8QsSx6dDkBiGVotm4uV2rW8JV485EtbO9S
U19HHOa2liSXuo/onrlU56R9SJqSm0aAWhPlpAYm8D9kmMoXWTmoUVbHRdk+Rm3RHgZK71CZP5xi
HK6t91OOXJfpZUsCuEFhP05YmqRmg+dKO/rID2NXZO6+qPksENac9o2VwgHj988k9mRaZIrKpTrM
yfQlizlg+vhjpbxpvWX8JHhxnYUCrbq0DyxMenVTXAKqQX97O0EvoBRWNygGXQR0rAohBw0KN1Sy
hXMO45AwxR6/4rV158+A/TnkprqntrBwiG3hbcLUJKRXFofEFPNWDKga1eimmyST75Lvh2VaACzA
RzwNKJkEVPkhCHY++BreLQ4rOzmCi7YvFamLnVhGF29sNXSrhYAzV71WPPRjfV9GxtWz2RsP3Zm4
GGmFIg12vNQV7Wld/KlpdspxfzumczKjwOxFEHLagE+PI4Fkk+jx3k/6aJt0JXY5eyVxhIDLW3Iz
WTJkEiCZqEAPxwEJy1Ytxzz7qqc24UzkGAv5wyapCmJJ6TMULUxcFwPUDIJfmacs50beKSRnjh9G
BN2i8MzYtLFSfRxJHB349QJLnzDfiDetQSGWPstFHinEBgjSzZOc8AMEmyg3WU44JWANh+tON5/q
PBkmSkxlMu11WjxzXi4H2U40K/p1jaZgO3gxnP2RkG5TMhUkeSVjYQH21ubALYAwEg6Ow5dXsGe9
BPNALP29rlKFfd8vO9OW+dq2Bn/ekXqj1FE2kbuJYCyQyixqepg2rzbcASj60HnyOskwIK8siI45
1XG0ZuJzjVPGg9We89q47ycfraEs9BFW98ZCNooVKPuNOmYr9Nb2CZ1ZFrwXhWxTBYw93SCw+SuK
b40PUiRLYxMSp/IbxJ9AnXFpDnnq+wdCvnh3XnRtU+eYGf5zF2kbOZ5nrzeQpk0cXN9Q5E+Rbz8h
eVPokeADnKzm4CEXSdi0lsmD4AJIJ123j4niyFW1PWxEWujLFM7Pxlr+6qfB5l7dI1ob5mHu4cYa
JGcoZJ0Mn6haU1r70G+T2Er50wx/aiWDsPyN2fu6lGHcmsuhj1igyi3uUUkDgkxFwcmRmP4aSS65
n82sfmGQDktGcp1P8NTIBLlzUp9RBVHsYLDH/lyyF6v69E32ohT+DMSoOXtO5DM8qGKvpwwy99Lf
zMH7g6n1RMFbbutIC7pd/Ezs4lOGdXdqKMBkefqXpdoUntYlVxZHVynC0zCzAlm2xLRrEHvbRLLc
ePmXV6izHsr/RhsnPHy8zCr5NjWwqF6CcDH9J4dNB1s1DFeRkCMWsBtZGxqbARnXmg2bOzZ+klXJ
CWXpl6RhNAuU4DlgYmn4HlQA+ZLY3QnH9d4C2EywtMYCpuyFFyLvqzGA7SxmSBdzwliGddN5VsK9
TX6TEE0vZJOEBkxftD6GHHV9iEuHXmYUxf1Pi0LvTrlyWSXrI1fNaNP6TQWdy3hL05kFzbi2JzTQ
WK2tcpOYwWYMQEKb4y/QULELybqMmXOb/OzqSBqQAEc3LqMJ11IZUmmwI3Kizk6lHlPvJKNt483X
sgUxzEn5F576m+svbBEe6PhZzXKpFJBk4bkkDQL3wyAysgtE/i8MiAgBd9Ms5T2jDrRQSS2YEE56
Sn3V4NvxBnKQKVMfYdVVqGasKRyz5MGBHNfk9Lsx/Fl34ZWX2vMAP4fOOcqBDJqrbzGwsYHjN5Bo
4ZwVbTGor65wY5N6Ew3xncrL59SmX1KMxH+D7Nfu2v0MlB5V+9xWkuRGw2KPvMr/lC4GROfcOCXH
HXHil6Ubf+zM2vshMWbXAVaweMlN1YNzbEveNyLsPhoTfJpiLcZKJMg5rAnKaEggIQVljEW6h8oz
YJKR2DDmZMuW2edkGsH8WugMYdMCvuzvrQE5tKkg9nl59+1oGEiueu7of2yW0iJezBgHlIHQlPEQ
kcDdNg1MZFlUZxdIRcmJzpW9JqbM89ZJ/3Hek3Zv+uoB4GncO+UL5ZltaRvTORhq2HtixVfl1gYM
NqU5vqVBgyAdwg6JRIBTjDwIvnQ1q5QEuZLBkwqpPlT9ozsiaUQ5Uoo1ssevyHOGbYkHZEHnY12r
2xjHMrTeFVFwduhCMaSHB44qEnw4yqbE86PJGc3+rSjJDWgf/O1971NUjwqZvCNSgVUF3zdDqSgI
c+UDtRQSbBvZoEggG7y6LANx0gEMb08J1WCHJnk3pOQGPgh/yYc1udOG8UMe9+aJ5WfUDKFkVu04
JxXM0j+fELa6q6LgH9ksHkdu1e9C962l+BKLyvuu84TotGfuk4aySctBZg/mtcyT53zS316gqKq1
GwzE18a7gUgmN674+FCevh9y2KOdlUX7Xp3dmj4qhtRWzPAkslLfgpn0hDkk90NlkKkp5J0lwfsV
4UO2KFIvoXiUvFh00PlQrWEo5kyolE7GQ8jx10DHUYtQxkOdvqRzzX5e9x0JvWYvY18vqAchj8fa
WbaZoqwHSeC1nMfuMEZsCmgG1DEX1Tj2kvxzohe0dSW61UDZMQhWZKrI6DqDiNi6ZCZubkfZh93I
Hj71PR2lHCGNywHt0b7Sf6dOtVzIsTb861TzPB6T7LObOuzN4WQwavat+ycc/nWohph/LEzksA6y
WW3dteolHNg/g7Luc8v4hsu9ERE1P/DunyPNyWWFXnQLxG3PO6b9eMcDzR1GHbf2DPdQKJqXMynC
rmb7CEMfkcpsuVsYL7ul3QaoR2zXO9tO80uv4MUju9DP+Y8K7PUvczqJMMlBXUTXvLdnBGFnO+jk
s3Uo6DKI/OtT1gUZofOgPXoatUXoKGhXRoqGqqrAQizlc1D63cmDMbZJPxKPP8HSRNLZYf2SZFTw
WPK9x9y893AVHLAZvoKIE9jyDXwEs+B9C8YtdhM3FuQ00AFhvTg1RKD0GPBfNhTlPAIAqAu9+4s0
OOC6UNj4O+f6gXXNSJSpdV/miiLXmLMMXlxLp7wbTRq1baMJE+lbVXLRA4O0V0MH1J/cjc4iE3Fk
vrS1+DbQ1koqsiSB73L7RbklgDqCRoOi+IAzuUnT5E85s66NOPclVeI+4RtNCHQYzUTYm+U1kue/
oFYak6PcgpQb4pK9JCSp5aO/EiA8wrE5kJfC5VDpWRXJdcO6h9fwDuocoyntviueAt2iWCtpXtux
+V0Y4KU/rouBdcQvxf+NZvk3kjSiqMvDT4qQkb3ku3ba2xyZe6KX5wGsa1QOH4ucMijEPOesve2H
LLHuKCp3c8Bec9ZNgxpoIKRMD42prrWq+NE3DXpv+UQ2ADiM5qoqkkPO+3A3yfGBOs+DFpyQTWMZ
LGDwaNCzN4EKaWASZkbPws3hfYngzXJ0FnR3onMZALAA/YPhriW0IfvgNnRfFaiWPNZekj58lWoy
d8qckx19CpY1hechM0/u8mbN/amIQsGgwp3EtFFgl81soauIAoaQT0IRxP4DV5hHL5tQdAOGknk8
tQD2Jt0A1Q/ubMu+zygAZPOK3neal3LursqovlGPH+3uroyK10Q356SI8OGReiC5kSV+H1lSnhnO
sdPTvtNYF529Xxo2P/BtENC8NqX/j72D3DDp/2fZ+LWo4Rr1xF06d1c4y0sF/8KdCY+ZFoQHz9tV
do4OJH4iY3pPgMyblsEX8xjUyHzb1dPE2TbnjxQ/TqiXY1nHql49GvY1tyK7Gn3HiJGQisHVMua9
bJdzX3iv/MRfJZrvZLCfVsFX2zqlfPMJdUBp4fwI1J+JFZkxj19oVYsLL7eb3jtUDwihzK9yIVRJ
H1KH7RQbVBbH6OS3bUxyNy5T8G8VH1NzIr29UFPxgK5isa/fnNlQWu2jq06Cbbog+bspEmdI502G
4Yc/BZ9JlHJrzcbfqqi+rT6cYplm96b+M8E+YHnItmzDY96WztaziUQP3kcwsABXQ5Fz2ZJjVe4d
6JcYt+E9Gpq4sTOMj+PoL/s5GV+Tsn7I5HQcKNr4nVeT/1IftBxJvzof4KWutZn+0OBcz13vgA3J
jRZ3gFhSE2OEOvX0qRY+j2Z7NXF+eJ/xJ0aBpxKkX+s4hWXnwQCjGrmQBJg5rCzjM9JAYEcbykNf
1/TldMOzzd9lRbMzSVNxJp7aEMwFASAhjKdSwnYnV36W5cIFJbfeDWP88/8PfMCoJo9FxDWHvuFK
fAJ7PS4aEjw2MhRdQUz914ZFWhWFuMA8Zv2/BRpLKutnVxcw9zZypLU5CVi7boDsNnIE9HSoOYlj
Y1wujejQZugSO0Ke5IDrt/6mxzL7zCfxOjBgbVRHAam/ie7HhppE/YZ1jbJ+s9zhaIZ0EFwiIiYm
adyPNgAzrc52WT31tWQrdnBMh3HrTA7Pbv3sMsYzkYf2vjTN74RQFSlchx2mU7f3cDGv2pkuJJbI
CGtvRIAuH+saFjdtUkIMrrEDQoKVTodHkdLSen5I+pK6a5FeRTfu5wgIjIqMV0NimAaui1VFzlWy
jHKeT0uj7l3Ak9zi+r3vkpz4X+EYu/KP6SY7IZyblxAlQ9e74vV89/8xdma7kSvptX6Vjbo22yQj
goPh3RfJnDOl1KySbgiNnOeZT++P2n1st8/BgYFGYVeXSsrKJIMR61/rWy43wFD8bpg2ZV1nQwFy
Y7j1BnCDdHpgpBU7zVOgelD6dvDkLIOgWsDBpHgPw+CNHVk7AonjqhfTJvQ7sgY/dDmJJXQ8VIF1
G4dTQgmgJ5T7FTTcMEVVR57jyA+thnGARvCYcHTxGmatCbBG0V2FpkOlRo37W4j42mq2dU1WZrT9
+xKcDBoyB6jQ/6RaDRP4iVMxPSumV1fjnvHTVZVBuYvC2yGt07WWj8/5Q2NR6c5RoekgWpSNfmLJ
hqlcZLD/KJNgLJO8aWl+m1tWtbfjO7vIbwedYoV5p2J5JUfnfXDA2Y2SgL98pX4YKXDiilYCvyAX
bD7mD6lBcalRA2tJqATQw2pdtsZjpTLGsCXkCbpyjkpj8hnmYHzxDePfMR7KyhhOlsVQH5LitBYZ
mzZub4wJRSSOgppWVNb+pe/Kg4PTFyIs9TJMetyDCZ9gNmfQJmCRV0bPxirT5bfZ8vZA7DTOGEJX
uTud6gl3DJQkaxUrsYdXdDbF8Ib9iv1mWH+V04M7xqj5iFmYK9pvKwnAZBc9I+j7FlXHC/WwOWET
0SvzU2njAY82M8GxqbCwlV8VBsnFDUuLNaeHlDO5zevAIG8wKMmWfj80eedHag6vsOdX+2g2Hsxm
DLY9qUyzvrAs46wP2S3W7yHT9HXD42zTon57JPNem5nIFWlOVwbuvnfYnJJh9fux99LOP1sCRkLn
sFxwLoceEe7SFPYyRVcxyyG+rNT/DiWXBJbD1TSiaQYD8zE/QaK26mNS1woIE/CYydTup7a+7lWl
7XiY38ZTtAltddGqut8YmvY69+kJmu9vxUabdGVlc1y3r+DILqVbUPTKnXSGq0Eo0khZc/KH7uw6
OCabuiEDQZR0lTJOnwd9S1cBe4rUfJ/CgAcHxiesG9Sqs7Pw8rwbD3YuroqKvh8mq3s+gUTnqCiN
+NgyVsc1g+fOAL/otJG5nqO9bfU7Vsx0Vdk1QUbgTJHuf9tl1q5Mhmk7Q+PsVE/GXuk24JZGI7At
kbBkZVvX+nxyOyzv4RSthYAYwVXFz8DTxA5JJ8qJb4z970seG1+lMNNTJgZ6ZsLYE6j5q8Iies2s
7Djp2rxj10f5il4SucbWI+0a83MsUf9AImHLZuBgzOeRZwaFSx2JW6/WouwKGySGIiZewBCQNHjO
UNjiNU5rURifHyuHFgXXarnC1fAW6uZD25KLEnW6mOIXNuVFkEU/2iYbfl0NjGScYSaz197owzgi
y9jNGgL+dzON2yLgbCgKeWDQdelt854L3wAmbJCQzrJ7uCDvhaHvIEMgLGX2uOl4kK6a2In2REOZ
D7TX0HjYjOow7khxXRztous+fNDJOHdz8C6a9LophxjbGEWdDLa9KWG0Abr0Q+KYkNq+ayg4IuOC
tBzftB2X11yHjRcp9xTpHPrLYanzsuS30MdHK2I+z/EEy3R90Ajorqy00HelE576KT0Qi/AaU2uu
R7/f1qjAbERpMe5YHYIUs07O7rRoKtTa3JeoAgST5Vg8Qxntdw2VU8yzGC0GGgaDunTWIq8vpAUe
GkdjTzIwTo1l2GyK8IY4JbMBHZ+/Jno+9RJoL5c0frAVHV44kKT63enq2p4vPQk7ejyqeN2Fd6a9
gKNQv9m79BvJgJBOGgNuAXxr1VUXP81mHmjjgbBIgVNQ07z5lGhIBX4yeHEL/KBN1cSMV/vAVE5x
nfUagrDZyMUiaEkc6hljg0i16cGB+kf7BCPRCRakp6XlXQfZCw4ITWxxk/P1PMOJmLHR6S37ORZg
P/KxkdveDy9oJ/eqsoU37fTKeYwwyXk9mErKRytszcQW2Bvg8Bkqe627KfwbgPd+JbA44IGo3QZ8
OYGEchyIc1lpuAUCSIvGAmnVNJZGYMVuZsQb3SADnBbXaTPgvrXtVxR1kyxowr5HtjniMyMiVThg
iSDqDOosmi7cx/jWViE22nAiEkcHVkJUvbqzTAB19FsaMUGrMrfPZWmQ3nHRDFwmGUOS3ZoOqbZC
9W8Frtkli3SahvnRac3bbq5gZPjbtnGaHZ2B31MfXIapZ8HufjNGvzWGFnSbaj1/EvnOMSn0hW4M
AZ971w3iY4//aSBM64f1XTG4zzhpYTL2ofRKj5mdjTAMlQZ2Baacov8kS4AwxvTecunIwyQluQ40
j01dwrdz3S1zWrrAiBtPFtxOMgvSgetpM9R372SFJT9kpcUorhiyztq36VRvwmZDHfk15kuxN8zm
secZte5le+lDHxEN8X9oBgK9tUEyLfgiMY7TKHprBbwWno3wfoL2gW3+JxOtnari49gMNxVtXVDK
kg8mdLwb8stOs0vW2hWToPkNb2Gw1TilAzaLo2jtQhS9VT6TuzrYp874qYxg2Ek9fDYi3t1Qe9LL
Cj63cr25hz9WQzxbiUrrt5abc1Ak8btaHJyVij4avb3NNUEZM9H31kLqwXFl4xW1CZYULnF4y3zt
Nf9UN1xdATNPLHjid0dUL0jha4oE10zF3HAVIRfhrB3v8QVB1N25nLQZ/zUzHw0PvIYxezm5PHUw
5jNvOX5z5nvSlgh1pb3MyXjHkkMlms+oZhLkNUc0HJMfnmKLsQKfnYlTfVmW9sajE7Kp+VHPati2
huSuMMMddtPfOQJCZmDJyrUOVgZrXKXgk6ruUbYz/BDGnH7wYvjNQy85stmsDASjsXZH6VdTpSDr
eaPqBDAYJ/7HGhKM70SvjwV085Vr47TDmvBSR1YHnyHatNki+oxAoAIrO5Typiq5uerR2eWAUhGI
WrTRmOWATCDjmAc9qk7Kbe1157JtqLJga4ks8GzHf5MllwydUd8Wg3s+luzIvli4cFvNgRMdgReO
MzzbuSRuICfUaPUS/yyYqS7nJKElo5eJ+RA4OFj7bHC3KaivaTkFVehwtipfLXug8s72WSF8f9fP
xI4xPLLn5eEC/RldY56x2IfhdR7b2RqNBbaiQYvhKJPfFDLxyUyMg8tuvLQ6c3jl8HykMvvR8Bk3
TTxHVuRfvw1JtYuKCImTD/DCXW1P91Yw7sIOc8E0O0ymbkMOoVt63jBQyPjN1BkYzWX0Mi9MPZQ/
LlIYBFmUnJXdoaxzq+Q4GTOnPzCouq8HivRkX9zEdoX7s7h2BSZahl8kpvVPnzVsMEDdzFaCedeh
rIsm4nPSlFy30b4D2nPMPoiQvIiOGGxsLyMCZoIgGGd/yxJoRdeUgxxqExEXMR4xteh/L1x3Bv0r
loQHGxw1mwcEuoAtROIz5uhLa3FNuFt8dRcOfrsqs27SFKCBz1U2zD6odElYr8fb93PgdagxZ9iL
5KShEprdezaGh6psoXSW7r62hnEDP3EBKSLkMEHho+5zj6qsjy41oWahEIAOM1+SXkgcH69RYsxb
pyFFVbUvRVR/uMsTKBSzABw7n6r0NWVGRUcXz0YbZXiDE+pC0HYU3RrnLpCPinYZU34GwsCb4aTX
fnCicoaSqnlmIm82uxh2vsF3YSyiDgYq5xag+peIDnWKP8NMkMJ1U8ElaYej0d5NXJxobrzYeGVz
T3NctzOUppmTSdjcYFc/WTMM7s40SDywt4yIUKBwm+8FBy9umq5Fv8mCc5NTlpw2ioRHlgHL07AP
29l4WwrYIqmUAFxatlsByd+KTRHsX6Cty0AW+2TIWuIBbIkJifGh4b8VMZ+dZg/YvKLz6IbWdhg/
dEHgXYsX+VOwMXQtjbm6Yi2aZPpYiuGlnkcc0s7kOeGAjWqkhj3Fa4IHkK0jwUDYdxEtGaPCstS0
5zyJgs1k5s9ExtcW1hqve8bz/pxDAIH/N4brLqhPk8WwBvIX+MOqA8fN0JlrnVl7ZZMVgJZJSibF
vADaYzfbcG365eTEsVD3IWE7Lpp7F0P/TWy5L+ppg3819abRzNasVvzoGmNuQYyoleW+RrRha8pF
BbNsqKNNNpR3CgqOkQQ3YVi8xVXCvq0uPyBkzdJVG6XHT0So5zNhs3VqcgKhQhmOCnUNU4ylpVOt
8HQNtV0WVHyWwe+avs3LiL/ctLS7pu4/yYnPW2Z97bqV15R1Z+thCt7QRJ6U+zn3sFYHH3NcoMue
yhOyB6Ov3dg6wzmDjZQQ7aOu13eDCjnvLVky0+9flkVDZlACp9C+T+P4YgXZhxbqnzPgxZVIGGgx
TmptZup+Z3Zocc9Gj1CWggn2o+HRJIi/HqtpX6XVZwrKbJOL4s6u09fOiRSiaQKzkK6tdaLy380o
LIBlzbtC1MVBF/B8ZKelUA+c/Nmww2btWGSYeqze0/RIgdjIFio5hOObwToc5f0tub/fWAOP/qLJ
12bx5mfcErW0nno18njSHAoyOZHEyj4GzbO5OMKnYrTBUaIzLWM2Rp+tB5wkPidYuvU5f85d6I1s
Sd4zszrGOUNd02do5fAZ6bpjetyKdM9ymdLUm+nxdUJrC8onYktPbkkVoOw5ZQ9zlGMVB+kiRXQn
XGS4xkjfxnC6HpssXtE5x9l1tpfgVrLxW1KqIsHGVFmsiUXQbGVsfVJUlO9CInFT1u4nB8rr1JAU
Qecn+/EQCeiLffEhM7hghUEio8IHZnf6mgoISBd5f69gjTCHdO78of3doNyDwbExBnqqjGwOHVyJ
GP4jr2r1bINN3R9bd4Vk+l1S4pnkfUkdCXc2G+t21TPRhlMueLeij5xdIVb5gu9e1/vGBp7KMFGP
8zezoXmip98j0j6bFKoOCsnGsBjFFWVPhLCAImQTt2yG4UNB0fv5zRAqfKI1ULgxV+im9AIEsryR
uFeAMeMDjcpzITjyJxNPM3/unylj3Fi9Qca1qnD58tISQOs79uMM69NdmePt14TzjqVrHTdITMLm
OILgNMILIKLEpJBjBzMoMb/TWenh04LK4dZPNZhks2m+5pbp/vJCZUkSLUjKV8UWYT1L1lkt9zdu
Ia7qhuk9Ln3N0ZG0STEbNpzHBG0vxbcPIQ53+vKCdensC3D8xB8M/nZS3iSM6FPzGPrt07T85MCo
so2pNHtt92soBKvenO8LIj3Q65iLclEcM9BaExHxTRUZdyFnCALJByXgm5GYdcn/iJ1QtPgE5ZfF
yXFlDbyG2CaBpcpTOpEttIe1MfJUZheOq8RNPb2UTwP2eCTC4eLUzE3q63YMXsl4QoiT4qOnH2XO
wTf5mcLVMnbPgGA2MMV44CLiaX4jdiY1k369UBUZTesB50qtKvGOSuKrvumfULZIpg5gInMtYJzB
8Jhn14Cki9218fQl4uA7+YUCGrRe+hzShHbJfineiUiCbrH2r+yZoy37Io2HjzpXwjN1WTLAx8nt
BwWDyhiVlkGi2GqB+e2KaY/eBEGgC+WWmSW5bPg5LoNEBfQWOcGA5EseoZHRE7pQdK763ZAbD7Po
8Te1470qrHXnp2Ln1m7G0xdu2whYL8hJilol5BSVHPV8TD3Fhlayoq8jxMydO18sTdEbzpEdJDmg
UeIDq5FGHxApfMpuxGZYyvwZNWK6BhU0rur5tS6Gckt0skazXRTk5ZPK0md3wNzvt8uEkqwOWbtR
eoSkvmHvcjKOxaYeme0UxYtwioOvUyLM82QdtLy6gMIJNDN8AwFkFbiryPGgjXBCcvrEyrlzjSMN
d/A4KCCCDR8Lb9brtQ7RbtVGJFxNlgGoNC9C+r3XozurjvfesNvnwkl1IN5sXWoTIcCc3ymhvUzx
XK31TkCIZtypVROL9PiNV+k9zCtk7zGkDgKBqq14pS7lYxQdUYXkSYJy4xgcqkreJTH9tGiZlHGR
5MKloUh9h3RX1fn8Bo5GbY2BchQ5fJX6UO4DXESFPsOdkdUBkSnnWickmmMqwlNUvzfMsVbG7OZb
1vRew1cngvYKzxBEIiZtzJyjif7RdGhP/McVKhUuNMjXPHuuy3JTJ6T/Q9lJYBY8tAGRYvPJAjZs
p8pBEJMFCQO/yjTGa4vZKDX4tFHvIwy7K3cZSFBP9CDy77bLFdNq2olCqvzwAkIGHzfELOetXbtM
XcFTQUmyvG6cyVRwJ3nUXA2bSHBUcXmK8YSyd5X/OKCMig5ESPQoOqdhECvvTcxeog83XY6hB1X2
Oa3ye84luGF5F+iWGid7YV1sf3JrMVUnUwnjgFgDPtnOOEch/mg1spaXiv2wherOXms7zgFXpmvf
ZIaxoZUXuY3YvaeZSLi68Thn+ja2snKfCQHNqlertqRznTnttAraE1W7eP2i5y7iZDH7X7nZsH9o
PUHe74z48mwtKH+DXM5qbosPFNL3ol8cpCa4ayoCM7IAWwzcXYoHPFrybv3IwJ7jOAmnZjWlTLiY
TzgD92fAcQCrPS3cYArI/TAfNJao1ZxoSFVxdEljmMomCWXP5vTAcW3IYbA3xl01mJ+Z5A50sokO
nDmqboSV2nt9JhBmlSTIjUa1J8cV1Q0RuTstJjlrFcyr8thnQkuBQ1dBPM8mFp2JFceaGCoT7X5E
Sh/WfdI7uy5wAdP50Rv1V09173QPwcy4onXMi+kX/UPbJQm3Fw5eHIwHToL9M5O9U9dqLUqXFd3H
WHTNdOp5Lwe4b7PDJKEGGFmZ5o508vhKhW25SRskEkp4X/ylOm2wO3lQQAO4aKHBEnM8JVbcXNTU
IDb2S8BiBqRw1K341Zi7+LOO9WuX7qjnfJo/3ZGJ0kYpTmM2/obHwOoX0au9c50RXGIawUQt+7Le
CK1V69wH5EptlzgSSyjvZsYJts2k13DCdz/p2WyBbbjjH/a2dNi6pu4fmEsxkoopsWV0Gp8L3L/n
cJpein6m+aBqncOUx6511MTJWZqqfn4xZPC7+SllI46L1dVqg6vIhFY2TGzIwzlgZuJKBaTO1lAy
9W5mzPbbGJyGJAzQAz9D1sGRjmBj0Mvpl8w246jYhCrLdk4/fPWoCXttFsGVoYEVqSUx4rQCR7z8
X4mpaTsQl/cVZcSnesySU64QqLGIptyJt75T731jJsfRyZ00qI1SRXH0KyqqJgvuliZhNZo6FYZ2
pclbFkB1a9qm6wVRZG6pYU0AxGf1RlpTf53mbn8dA98E5Oaztx+WIsFQLDuOn4+GHUa541Kytx3u
/YM0qLytGisQaI+wgf208E8l3BZCeJz1fyqU8wACXs7f29LWWF77EyjnmbyJl9jt8iUpzmyLOTrR
0GhNP1L0nluMyiWc1L/e9NmU0+nHIyNsO7l2KQJRUzjty1bb/zSB1jmt24nZk7O2Y46Zbng1KAv0
+/JfUs7A05I2J1U3gZ82oCLRo/GUhGG7roQenIzBWh5IKeBd26QOwI7IVdOMujfSBbGwFBaLpceT
j0acQz6AnYLJg2avbJ7QyW8eTPFhtLT5VocLuY+khlMIcTMwHA6oNYbcCRoi8504f5iUGzxkd9Xy
QGtM6rKISnXPsyK0ZlNLb3XPRjBWgjPk1qC4HAMIa+FPXVpghsmpaTBHLgWbATyzdVbH8qADUoWj
gVG8ZeN1FG2GUUVrgupGJtNTK3P/2P517WZLNmW5qBMSffvSlfeBlYxXMqKBzlquXGwr8XlSsXad
jvUT1ujpJs6a6Mp2EqYTYoreByYsq6jEt4MJsNj3UVOfcih2JA34vlMPMjYjVjKwTQUULcBqIP2x
8YjD7V/3PnQUkPYGPiSU4ZhlTWdsGvRXf71EqE7+5qc20jCDchVjFtgGBUYgkP6fWWpOzxPsCL0c
yd+6+GEa8iJXPxdirWrMQdLI9tzNPS7PMT4wh0JMsmawLrIjGlnkn1rcssrroXz4r//KgwTTyvKu
cUPQVBYs4BOzaPdDU33aobA2GfVMnsG/0iVCcOZZm9NGWlfeTAByH9aBc1TGB0OM8WoSZXbKwGOJ
QjWX0DTvfz4jIDdL6hrlgdaK4jzrunpILAxsYWm89HbRrlOdY2SEBVC2J66IgnCm7R/ix7iv5YYG
CT4vGVN4jolwZeq5ehhbav4kpFlM6z5SVAtuKsxMzyIVfaFsAVEE8qojqmMN7fSSdew+HLe6JaRy
x0bduiksu32sOIKGWbmejZp5s2JCB0e1PitHT8+UQ4EvmrZYkwF/jlN1b9FmWmnle+S60+9Kt3RG
LQNtF3a3iZoAoT8dk5MSFQKMbOJb262uzd51N4buF7fon2QDqKVdB83ybrgzuUg9AOfNadfDHDVc
kSPVyDzQU0xGObyrB+e27unqKpvhDjKgdeDIjjkrGcrnbPz2w3kjYZWMZC/uA99V95Z0OLCo+BX4
le7FGkfgoK2uHYP4vZQwn2R7hvSqXXLWzKV0ipl+bAK9kUZ+9ksfQy1EjWtYofpNQHCajf8sVmCz
en9L9dA1cgcnEqOySwDtH0MuwsNYE1YqLbKKfUB3k0Wem/MoHDzdDqZXEiVsbcN6Vziw4Pra3phT
nX0MKVRbkFfGlTByGmXG6pmoHwDIGMZgoLDnx0iy9yA+qADQsviT2cFuGsNj3ZbWY4W71muhbd0M
SXe7uFM3ST+UUJ6I69tFQaNmBr/m57YYzCQ6+9OsnwdNHxnXUBMIrJ+LppfuXbTWyB6BZHeSa7Qq
6iVrFZ1VmNLb6EAcrCcaCVMhOX0M9qmQ7KHJ32fHFrHlKCbMNOGDjkwGEtmqvbkaqoOt7HqXlxBv
VS4LFkrcZSCld8wK1X5OHGejAoqZCJBddQaHmzg0WOYJD8ZODCm6h6iYmSNFsAgCA6C/MO8vI85G
EKpYZaI4R5yXLr2sLOqYF7VrQbBHicSDm32VUMi9T6kBwVhUANHQzz3rxa5tBx2e53wRejFwG+Lb
jBiWbvAwczMNkACGcQah4tpeVVPE29BIvBlN8lsWabNYq2/sBKS8gwUXBDGkhrbbh/jawSre1eAl
4K0M6wGIxhkPl7tPeI7SMUdpCV512i8j8h48USNoosPZgVIKMDxN1hkjLJnWlOGYGZoIxFUknJAm
29LemzSQFmPNpjZzOAr1/mPnZBvH95enk/+u1dm8oLQQy7pmM1fqrhZusDMtV63c0tzZeWPv21R/
yU35xD4iY+taOt7sYBB0TUi9gluDZAoA2T7ZZ1yMeRwYV9FIo8uEW59hmoOhUz+xthWcy7AX5Vr0
lvGEUg2+KMdgW9832c7iotzEXWvsirTAHxO9MAeLVizqZJQIXEKevu8y7TVa1r+pETc9izjCanWZ
EusqnBjo66E+r0WvPwnUKg93+uL9shNIi2ecx+MTL4epIG6dguaLCXYn7Uryxs4naAvWkVMNExjJ
Nx0hfizhGJQiDIOkeuSWzME6CGVySFlyc5I3dqZ9FxrcQkNVQECGtN0UYADGFieoiFJ6S/rgOPbR
S8lGHXM0RAPCDI9jWcCdnykMTObv0chs6ir5sTydtvAs/DWm3SvdJEq2ID6oDwsPkT6QKZy3hT1w
bGfs5OlyZIRX2Ysi40k/rk8uvc+jSbDR0au7SogrNrwFd039WSPX26lCVcOJVFoaUWq+TKnQodk6
sw+z4WBvrX7Lwr+0xvDpD4RIm8Z6dTm4JY468Ym2O18me2MU2L/t6QkQFpWhyXDR8r46RC3llf0y
rWwzA70WR3CNENwq2jbinvQB2PKQ037zaLSFs4HbXFD/yrbLMsqz4zjhrlc6daqMR+DG4IUVDCga
kaByltmaAz3VEss3bavxaRQah+TUkLwFdUHtHCXkdG7WUuznvCQxU8Q7kbafLYgsLwjuMmtsz2Mk
yzVjnLMschogBgZGmnXqE2jd/XzJMiz+tTEdS8auOzdpnibTPP68kGSGM0M9w+qWjYt+5edGtpaK
kkfaQFkmVlFKuB9Jlh7wpr+1E95lzakhUeIJyKr+ljB+uiaefaSm6MkABrESPbhzUqSUKE76fSym
l4aLeN0uuRU7xsjoIIhhMUxeqo690VKjohKJ2z+8nQp9eLFiDC/5R6xQAfsE4pY9E1S29EOi9U80
iD1ZE8/L6MoBgA0IvITLNdHTxkq8PH1/MwlAF14823ME6FvPT20VfzQ2lLHJ2MqBuIbU3KeOjrJ9
yaKGeZ5RSIVhI+zC23ju3mWNqEWbX7omJfySK5uQWGbcWJP+aGnYUDlIofgU6StmR2tDPaCqu0PO
7mBVFQhChYl25YNwc5TCAO0gqsNzBNoWI97Gy3R4r/n1R0OSJJjUG43zEFOan/fPUQbO7KjauoLk
WcO/NSkrBCkb/Bdzl5+brKirW2YocDzmjGYJXo8b6oc8x9essumIFuvfBWhHrRV9lZIzhNsHDyWs
HKrLOYPIQsfsR9Hrrz/+9e///q8f478FX8VNQTamyJu//zu//yjKqQaw1/6P3/79ocj438/f+c+v
+ee/8fer6KOm/em7/f9+1e6ruH7Lvpr/+UXLq/nP78xP/8erW7+1b//0m03eUqt0233V091X06Xt
z6vg37F85f/2D//4+vkuWA++/vz1UXR5u3y3ICryX//4o8Pnn7849blCFz9v1l/v1fIz/vEFyz/i
z18PUVbAjPhq2q//59/8emvaP38Zpv03IQ3COI5iQbBs89cfA39n+RP5N93ELSL4QaZpWtavP3Kg
5+GfvzTnb7ijXNtVJodFpSOE/vqjKbqfP3P/BkRPX/ZPrpDCtAz71/95H/7p8/yvz/ePvMtuiihv
m5+f+uuP8q/PffmHOhbobsK5SPh8L8fB0M2ff7zdwbRcvvxfMIDmXE5VegrabDi6bEJ3sUVZlR1p
dzxFmIaie9gMtljFaAfiCI82NWYHMhLxLKubOX5TxFbLCZWHej4XDF5JroBKhZw5yMkRzI/q7ihS
hUPN3QI5zU6a45IZ980bH8BrabPzyNvwvipi5vtRw4G4b6eTPtzNjJwvkx+/D+Fv8vSISiWpd7pC
jlA2OHr1LLmdG5jLkeZodYd6iMJDWXThJmLV93o3BuxDJ5xR5+Kxn8mOxxHbjOAwGUzK0pmQ32AV
dG3UIKH1mlRyTja+p4Wu0Yz7dgaZqqdoTh04z46nNCJktdhfgR3QUbEdOoxbbcdhQJucG30ZyuNM
w5kfR09dNH+zbjq71lWnEecQe8cxP1JTQbaed2aF0EfOt38uU2yyvJNEJutDm94kdUYHlyTfZMmJ
BsnWeKM8rNpQTUOkhu4vQzf9WzXJC4jmgudtHm15u+gpZRtq9OG5anQ8WymMRZPkvm9GtLMLa9/o
zKnGuUA7dUkWYAmtdkVi6As06JR0zOy7IamuZNo/anUBYQR2iK+rZyxlGbZR/4EdLRvn/uW/3TT/
uCD/+wVom/L/vgC52SzT0g0plCH1f74AyUsnc++U5UnzYxq+kpmWyx4NNsKOvoX/Mh8ngDKaXuKX
Eul4Uk71pHFM3omI8kDCnHuzjq6TKmIPVVfFpqHZYg1NOriz++DDaIeHvBuwnwU13Q1USYa4QtaO
o9/2Xf6NgRchLXaSTWMgH5QE/VpwhlB06/BZuzQEQue4Nx4mo4W/mWFoaR1tHeRACzT9fkqZB6bZ
gctdv9U165FImkkfW1Guw7gs11SXAVyICwCqXbzpUhxFMLJgCAq2+FZI46lJm5E9V6aXWZW7i2aL
Bw2QjT2FXNmOa3NmYsAsa0CKBvzKI8lHLSEKU8Vu7GE9QjYzu+R2ZnhEE0W+T9v4StOp980t/s2W
L547zVanyk91r6WUb1M78AFs0heukus2tfapTTWdE6CoujyhDWShG4E1n3ISdus6jYUWlaLTzKbH
MdgtDW3IBCqGfa5JPd1ak9A9fYw+2HYme92y8gtslnPT1Oz3UKKQJhmPSM1IYF6rpzrS72Z9NG9n
twNkPdJyBS4QMqfVbSfFwUaMDEdnaegPBKAj6tfI+NghaMxk6OdDUXzPjW/u606yg+tTyzMwstsG
dn7C6vWhk2obNuPXWIfuVdpUpzRO5xOhLEwMBsPc2C/pW11+qQrjqzDnZNsM/VXZNc3ZBhh3R4X7
Pbw7Zn8LD8/FlKGwkwjsOUNK/d5INAOv6OIGUdiVoivUAs5o1nz/Iz4lQCCh4ml7B+Y8AkRWHEaN
F6mXptz3KXOHoCNwW+r+e0K1wdgN6W9zAFMKU5+eLEO7rUPoOHl8rjPOG4SLuWLzwlx8p9kZvvGS
SZ/Mp9YlcdlX+rBJ4zP4M+242PXTZcMYu2L0ip6/M2vWtg+m+EGUgKGAsDjAxO79uMuuh0SqHSPI
kp7PsbjVawwO7IRxGdTOpjfgIJeFO22ECzQiYA62oUmTTBDlNIPtxnvZOP4Wbfmsab24DHO1mWPT
3KS5/zi1IoJWQpu9qjD1BKbRI6yyFCm7RSAGl3RI8GaRmq4OM877cyDxGwSRRKkDf3af9Qyo49zn
rJ6OEvyLPi6KjnnEVpM9RQPo3p823Abn/gDZedPgjz4ajvNqC6Pd5I2GL6ZBDLfGpQYpQX8dcdu2
NSZEMxHy7JYciNNOnYmK6KT6uPGdKXKxgFrblhe/VwYWuql2nfOg5LGuMCcnlEmdDe5UD3pqDPA9
9rd4qUy46cSYa9+Rd1xTgrKPCmRFE+i7gAHZ6PjqvvOd1zaluUKLRnOT5eBiCJLgH7KyfUxKgTId
fnFDTkiDaV11HMWoeXUulS2zUy7EY27n/RnsM5leQkBtFhanyMrjk14tIQsvV4z5VeJshZ3jMTGN
jyphlhKXur3viSuuMaH5a6hqHFxpJWF+CCk4iX369EQjvb6LvN6n2deRLKO94tCYzBz3yyZOdiFm
B8dIzjKPp10bjt9kN6/lPDK9DuS2LtBs/4O9M9mOG0m69BOhDuCYtzEwGOAgiZSoYYOjTKUwzzOe
vj9kV/8V6UUEumPd2+ChA3A3M3c3u3ZvTTMGihjt8AEgPq35y46W2OG593v3mDoqdCsi6O8ArXhp
Ansgks8VNTeSH8wwbux2P0u3f0rmkjr3wCw4qjI8C/PFzrmcVsZXZKfTJx9ehTujC/5oIg7jYZPT
vNV3nA/0n5OVtc/6i4MY96OvVNAlBThy05zLvoe0iXzIOY8/l/HXqoJ8yHdb85M9K+0exgMA3jN3
t8ROXgk304MT2XdWsciPN9mPMtcbLq/Vp9YdKIAAtOrYnOu5+QoW62Nmk6KZtQYICKAI9BcnpJsc
Io8xPanwKe8o/oZnBA8+u1EC0WkGIVc/w98dGbQKQ/b95Nv6D9/QP/QxXT7A6r+p4q1KzBP6g+pe
WdKXQuTnUQj4+QK0tMMEdsgqnomNIVvELFAKsOGD13oaYuHla046WXxIAoMn2EPyDgd0TLqeNH+u
H0gk0n9AD03fivTQm3Ssc/59TUSAxkpgqxClaUcitu/F6vc2G9ExN6FO43aYPVQJe0FUKM1dRf4X
lRtovFxYgheo5D7pYJKtYTen9q796kRl7xsVnY2umTv4dwPr6BfAmoYaacRap1Yqmm9l0T5CP3We
Orvc94XCDtFxfLTpNNGD5EkZ7JchGtCeCOnvn2Ku+m7sf4AXLIGchPKovS8Trb2DUOg0GCrtb6wx
ZRuwkVWaGccganPwAR2N+SA46jI3oaKH+Ja1+84Bhi5/jrO8x3AwevGVDXH24KmDeYHU1U7JMric
NCEIcd+dtLM8iH4+h+BBjrWdkbakuSM36m8W0iiLctpdPk8TYTw++SG01ZDRQD2pR/timIansQRA
TaA7wy77ZUqSmeYNmLCctvjgk3B9KmlkRcYagCtqQEdgSICM/ee8QW0yFyRQw+ROVMUjLQMkExEN
hz1BzB63PuOg6Xa3i+Oye5jjCpVwjXNe4oNcpNRscQt1m1MTIOg7qvDgwAmPYFeXjWwWgQ85nik4
y3bKg9+N3UkdgVKZWgSmUKNwOlbc2CsNSfjWLmixQ6X3Udc0FfFzypdDR9N6bXHMRLj2kAPJfwHL
WoiBE26tPyOjrQER8xGutzm9mEtIImOC4EXkvhRaTA1VfIRYJTmabSMIWcZradbNAdRHzmmT5knO
PZp/Z8FIXmXTUzmJL9TRaMrP96r+V+4mn9JOO0aa9QqJ2pPZZNx5J/sAiCfZT5Cx07pqwTTEmlvq
0J1KEIAU77R907UPlRtMnrHwSuUCoH+fwpiaQNUW0/ZO1vYB9OrT2HfOB9MF7KNpH9Vc+aXMxpMV
E7N0y/Jmveu4FC4M6QKoAZQsBmQJAa1nnPTmQLzmKI/uGsvHfTQw3QkdmFHq/8pzczhRdtjNPtl1
YFx0eIA5Cz+RSdQN1Kj60P6lDeJ+af6B8/CxNGE3LJrmWzsUZzWjJbpz2EFjmG0D2myOIUTl9KmS
JIr6g2kJ4ClZ/rlFFNELnH70xOR6yajoxIGZnHwSuY+AWenPEmd6IMikz80jQL0ArrLyJZwnD+nF
TN930CoITs0h2qIQJdG3DgoMqSOSojq4gJzCfwe928Hxw/wRAs8ZYvYvNnn845wBKqyC4I5b2bOh
QX9E9oLaQDqVYM5yRFkCq4kf0gjcW/B4phnVA+D2yqXziyYm2DuPCm1f9YiABIFk2VIntLRhzgMA
BWuyRg4PeuUgDsq9FRs1OHyDPOcgIijJXI+yDAxPFQgoTgdUrnZRQWcY9LHI6EErxGEVAlMr/JUN
aX5HrYFQlil/Iqn1iL1FSyeF1tDJWIs3X5QAW1RAT34E9W32E1ZfxLDco8g7Zzd1ZDYH0/6RBLBi
iQo1rkH5cwDSnBbJ78kHOqer819qrNP5BWkuvcEV7BacYXuqb8jAJvzBsV0iMOir67cosdzS/3GL
J9VMokAnOc8NSlOlS9SsUvarzap/COL4NXbu7co8RCN9jCDsHuu6+5H0OpiNilDWBK8hp8LAUO/G
PgV1uRwCGmDAmkMynkT7DkjtAH95yF145HoUlGwn/z+v9H+TVxImmRwScCs5pbforzb/mV3mk/7+
j3/nklRyP+gGIdtjssyqRsbo37kkVfxLMwyLLA5SKUuB5n9ySUL/l+4K21CF4QK1th33f1JJzr8M
klCuS7mKVBOHHPH/kkn65zVeEZphG5ZuqcvvF/kjnjkVc1qMHgERLWBQmJN+fzEJ7+QIzH8Y93+G
Jh93OTQMRgs1UgrS3qqeaMc50IXzp1IFP24bXsp8QSGj+AW9zF6LDg8EkoCRnOQDEjvphneuvT9r
f/n+rmu56ci1z1Mn/ZhS60drNvsArlK/u/4FLPyF9/9ngiSvd0uFrgYRDh4tJI+uxvGj1RsKsNVr
RIPm9We8/xGmi/1cfoRjNWlRd3xEZ6ILbrRCQWxuwWZBqbMxT++bEJCdfz5izFtdrahDeMWU2hys
FpqGiE6x2z4A37j8gKIvOS2AbUeiDgpmWoedQ1dw6lVGAPDXH7H2Acv6XPjA5E8RcrZWt3TreikV
SkoRp+tDL2/5nwD/f5bYdJdluRgaPEs/+snUe6koVAFhRtQ0p45MjP7RzoYIJVQQhKRNQ5H/O0j/
79jzjtutfc3y+8UjRwdmlxz5JC+bh6M+GR8rV/y+/jXLir73NZJHI2dSwkamd57mhsEvDvEppKq1
S5ckUoueADuD0F5Tf1Q6N5ofrz9zxYBtaf1bl6QvvcJoppf2JxR60d+ALaPSzNfr469Mly0tvkir
qRwCSj0BaE+OsrkxhKjYacmvm8Z3pTDltpBixW3ZeXmrPDUqp/fY/nZ96JWpcaUApXX01dma3XmV
bU+wjg/ceEXYmsfYglTt+jNWpseVYhRA15F236rzapISn2JuGfdOaqgbzr1M8jsGtexul7YaLFxH
qlJ0Hqq/r35ZPVY4euGSK85me2OfWDFaRwpPZTkHNHHxBWjaJgUKmVBAwIrvv/WOD6VjAEykHCDa
ImeY/Lxp0hzJZkN7YRBTsVmNZHW+h/G9zg8cFeKH28aXbBaBizrO3JCyTKW2J7dFvk+DIXljUVbM
ypFiloDwgW4C3r4yxRNdtx96QY4g7abD9bfXlnDx3qovtnYRoazUpyrlG1DxVwDr7RByqb5LPIWq
cg12vKzbj3pd/mxSrhC28gVyiLNTlPdgh++uv8GaSUhxrEw6OmO5FXiZ7T4NhOF7C9Ix5G8/xvPw
uzbJ1sORt/G5aw+TAkBETwKyyWrrGSpcpKUYmoOh6o+APR/9gfJ41Z2pruQbG87iOe/NrRQTRoDX
dmM2LddI2kfqoPNGVftzCl0uL+XPQdHOUyNejZKL+fW5XAkQjhQgIqedrWDQWy+hypjRPONmH8fI
hobmpvFtKUSAD/WHRmX6SJyadP6Tg7ViknTXR1+xdVsKDinap0mnogqhZi59zy1iGORdle/d0Dob
xrYS42zJnQarrBogsMSfMv9aBsPXHAG9EV3KHdLJx+ufsbII9vL7hUfVULj0CrgCr8yGz1RBvXjp
VLo+9toUSc4y0Hpel6XTkrwKH2EGPgDco5Uu2DDYteEl91Bd8uF1iZ0aE1PCQej70MXPtVX0N76/
5BGhDe6xVDFQN4map0HTkOBQ0bwPBJ3M16dobfolH6BfOx3bGJZ3t4ZsG/4Kmqmuj7wyO5Zk/aZA
LkttRe1V8M4nLwmZT9oTNl57xTItyfhzzYbeKFegDq6aUwpTlgCuBOvK5wCK99veX9oJR27DSlzO
tVeQdd+BDv7elrDCUti8Pv7aJyy/Xxg+PNf1lAG288ZO+RDFBfjLDACEWJBEX257xLI0F4+AFj0I
Z3uqaR38lYMimtG0m+cvUzXeuAyLVV08oI0bxIKVsab7ozkqPno+UBH1ffYY5PnGMqwYqCX5cFGW
xQCHQu3ZNNeZQ/RgVvNt7mVJ/muCMiZ5prVeEZheOVQfM8slmure9dlfe3PJe2d6K5QujWoPbdc9
+Cf4+LfMf823JK+F3tOfNSvH/KHUzYrsbeoTEIHGxrlz5c1NyXXRShiVIigxzdCA5qNIoKIOwe/f
NC+m5LsliKQQnu/a0x1tTwffoYvF/fWhV3zKlHy2d4RTZ3lSe3OofwhjCtexBll8Bu7dteff1x+y
NjuS45qWnbagSlhXXf8Be8+nuKjvrg+9sq6m5LAIxBdWAvkZWjEBWKQYgtaXSNk4eq8NvnzPhbOW
umM2zjLvyvxMYy28r1Sfmv7GVZX81GnsAAJ+whmv/qvKIygUJvPP69OyNuOSo07DWMedXtReTIMN
4i/WHwsZ7fWx12ZF8lLHCOyoSuPGs5EoaW3tOI35w0y98/rwi+W9c6g1JU+1mlIje5oyLbb+4gfm
42Ar90U5vtLFRNG1fLr+mJWvMGSPdRRtLKlXsJnQhg4Frgr5JuTliDLStFI/X3/KyjoYkucqoowa
kv3Qynba716dvg7p9+sjrziuITmuGyRTOTasQlPSvuuWBQQlVgxWsP8Q1cmGA6y9vuS4QVOo8FZr
OEAePgDme5365raIaSzrcuFbwwzTjptxHrFC7Xc91gu1DCqD1ydnmd53bMhYvudicMCJcwZ3R+VF
yscsuq/aAR2rL2P6Vo0/Er3d2A3XZkdyYGBZWgBnBUE/gHXN7RP6+Evxdv0T1gaXPJiDLCR5sLJ4
U4omtXNvAka8bWTJfxtASIlLD4hnDSXYn3SXmp+uj6ytvbTkuyUqv10x+ZXn5FSlIKTiRkdXEu0V
BegA+v1hOruLINvXX8tOv0PY7WjY9o4WlI3tbMWrdcmr1Z7eSGscGi+1jfEo6j7ofpQdk/nmd6b9
5fpnrjxEk023QNtobJsKemoFjVQXUP5kvJpJUW0Y1opv61LUcOuqRaacFZprcF86RWVL26kBfNSO
v2EEK9+gS+GDRgNnLGHN8OoI/ty6o6xIBzYSETdNkS4FjqQhpraQ03lq9VdbeCZcTsFf14demxxp
9mlXbdQCLirEHZAep2FEd5QTbaMHJ72xRqAv5n0RPowuRgi1sGuvRV4Sfny33VWIC11//xUf0aWo
Qcp5KJqIo6LqAs0OOvrs+yrqT9dHX1tXKWyQi3d9w10mnt5Qy/8r1n4k843VBl2KHJAZgPyCtstT
TfdopMVdq4wbjrs2K1LkSGIbVKNN5Ghz2s8g0zWTaeNWsTIlQooJSaPDXlZalUcOfVfM38Hh7fPs
4/X5XnlvIbkq/BqdHVbMd4OGRq/TRyjExia2YuhCclEBQE5XI6Yk6r9U1UNp1PsCTo2Fjej6u69N
jOSkakdILHWz8ny6SF2a2wdk42HFuD762swsT71wosqA27+FrNtzK2dfB8nj2HTn24ZeHnkxdATM
BzoG2oQhDNBfIDkHRwcN4G2j/725XY5eGyo01Qn2MsfGHlggWrmZbh6uv/vapEvur0HHZAvHIPAa
2vMUA6/U1c+NO2wY+2Ic75x8/gafXLy8PTZQO3TkOJEHsp19pypwLI+aDiPqaLu/VKQLEJGtStrN
rn/P2jJLMaGe/TDp8gzHtSARNpo/KtFumdDioe99jBwUfNTEi2ng9Bzob3mb1ZCRlF/Sqv+sD/4P
LWp+6LCW7MPoxtSqJoWKqoPKonaiyivq0gv6yEs352nFmzUpUEzxUgc2GFoDdBwq6b0Kr4mBhqQb
WbdVT+k2+odbZHXkal2iETDEUwsHn5XmwM2Uu+sLvWK4C6Ll0unIYXd2HHCVofPUpeMFlPgHQWkN
4l2hGLeFpL+rSBfmW0Mq7utZWXkWXC27SXUgjRsg80Bn9fpXrC2DtD8a3TwiaYq5Vi4qOFVxtgvt
OY7RskGGeMPFV1xCk1yCdA3dFDM7fDVmqoBTMKiiUz6Xg9jwubWlkPyiyyZh0CtaQdAH+hMS2CqF
v6h5vT5FK6+vSk4AQ5ltzTGWOqPQa0Xah7bqN0LryuyrkhMAjY2h14oJ3KN+8gPPLp4dLt8CXbfr
774yM6rkApTc3SFuid2Noh5I3sC4qx/quLhxeMkH4JWpRaBmtTeYDdQdtoHUs1iwq9XURH9d/4S1
6V8+7cIF4iiMTR84pjdNKW2j+dQ/NLNj3jj68tSL0R0BnXMYozVXJtafitl8Uixx41aw9GRejj3N
rSU6LSX+WO4fZeQ89nU6bZj82qxIfhshNw8ROEYJp9dfSevvSwHO+rYZl/xV7TuroMuj9uj0taCE
RV0vglZNa+ZP1x+wLN07+5iM+IShaciFS1QTY37fOeXXCZZHkK9frw///tyAEvznvKNOlNIkiVdR
MXpGYQgR9HkjAfS+w3Jx+OfQqAenQYiEqefQYGBO4lAIJLchj+lgYLr+9u+fWIwFD3lpNYvameKX
de25iK5UzxAnqTAKajkcXzMNk+opDQJHHIIxVsaNr1re/r/Xw5DLzIbmW0avsx4kBRzQhM5dVCqH
uWf22hb+L/Vr58YbIW9lceSic4WYWKfXauUpVfhQh9WH3lW+X5+5laFdKRp1QQnlCXrAXjRUvwcX
zrm4Bg18ffD3bRaC3X8uixLHdQu/HJuYbe5xDNhKkIxAj8bZWPc101q+6jISucrgirqtvKya3kAA
PZQ1RKrW8EfRtzdlXw1XCkixLsasL0kD+lMdw1kzR+05tJxq4+63NkVSTAKbDyt81XEdTow9fCzl
zraKk93rN23Ehgz58pvSr5KcGZpQQEaE5addI+F0fXnXbEc6Qqgxwnh5ie3QCL/0P3yGNGrjGLoy
tIzzssCIVi0FK8+xq2OL0YhGf7nprWV4V6ugt5PM9CSYQUWTO2UZd7gtTYD4yz/tMe+jFE33maOn
mu9C60ec/05vnW5HctWmDNI4sblqN3n2jfzP0Yj9t+tzsuJHMoLL7fJ0VrSBO4s+ou/Q6js7M722
rl7nqTtef8bakkq+mhrZCK7R5hki+Bjlw4c8TzbqMH+fit8Jxo7kpLBuNUUf4UUdtDSKmM5dE2I2
6aGKwi/0Yr4OtCQih/k6QDsHrcgWVPDvFM17D5bcl3OcQVOYuxxXxnNfGse8D1FPRVLuGEKOe7Co
IdzD4NTtrdF5But/R3sbfDKzu6eP5QG9AiQB3B91SjNJOz8rERWxvDnAq/oLFpxHVZ+/O3CJihQy
exdJ9LI5TdP8YGnu3fVVWdnGFuaJywiKjqJpo5gN5Tb99IFm8yGP2vBd2A1cZspxiDeOL2vPkWJF
VAmtRl2FTA587qavH5pcOaW585TUCl2oMVLfkWIdrn/USlCVIcAdJNI5jY4EPRVW7sw+0G72sW2C
2yKIjABGqKK3yKKXnpN0b2i/fUI9ZmPoFUeUsV/KMOlD6+PjLi0QdYTCZGx8UTrnoLhbiem1R0h+
ODYpvUHd4us+9NlD6J4R/jt0rvgIPcBt4duW/LERSYJeML7ejtEJqPE57arT9bVdCSMLwcqlwRZR
49gjLXWeNSNTlcC8bVYbe+Wa2Ui+MM5NG8dawq2phxpIdyE4oQcPyqsNH1h7dckHWodqljvz6gZ5
A11DFBmm3euzsvLqMuxLQcoL8hFOo3VVf0Qpbe+WwzNcyRsZwZU3l4FfTjnpgn7IytM79UtoqI/o
kGycr1bM0ZK2zMLtCXJ9Rsc4vfN9WtyHofkMRe3nojDebpuc5dEXp8QWGoc4WXa3vvFhEYE7wyjD
+3G2N+xm7ROWRbkY3zSLKouTmrQccRzNqbH94TdQ4zp5pn5yEjXaXf+OtVVYfr94DpI09GTVxGp6
4s9D3z2jTblxm1mzH8lhM72aW/qISlooEU0Kqj103V903/hw25tLTosqRK+7cD17lom2dC1M5OAD
27y7PvpiKu9swpbkt0Y5Wm0fIhtRlN3nvqhQagiPfVSdRqWDzsGYNq5ha5Mk+S8HDCR4YrP0rA66
byf4kJT6Kc3UDTTDyvAy/ivshiIE6VGBiUl+ZVnzGIz6vjFVfcN8VsxURoDZnYidANkBD8K9h6Ab
X4Z+eONacIRU4Xh9JVYsVEaC2UraF8hUclGFH7FZpNgcbWORl0TEO4tsLl91YfwxvXWTUpOvrBU6
v81+fIxN8aaEkKiAIkeI4z4oo0Mb3AYUNWRQ2OC3Q5uYEwkR6vJ53X0qMuW+ccSxqpotpPHKociU
HDpvOrPxA8JqjA57ain3cR/9oPkfxcr5m6vMi3RPdLi+NGvWJXm4FYlyVjtWX8mbU2lFL66afq6s
cGNbXvFBU/bwBNkSN+Lg0mjBAW7Uby1ZkLlqnwJd+aQF/Y0+Irl6oMGrZnZcsOLBHXZwRHdok0As
ayMVcX2e1kxYcvIoVUK/L5rS82t/NwTmD3OAR/SmsWW8GOIp8BOFYAHnuoC+X1GtpD24YuFuuOkB
coHIR8LYDhrutt0oIMZBKJRmpetDr9iPXBiqiHliHrnsp/Z8b+fZITfMfWJurOtKbJIxbjAtGX5Y
GqXXoLSWAPqpW2hejPg+htDk+gesOJsMdhuysLWIqmSth+jUzNMZQtMH2K1gOBiQNzRE8liF2m0H
YEOKVmFq2rPPruqpqf5kdKNnW/rGQqxN1bJAF4EQXI+upKnDVIUp9CUwmog0Obp1+aQPergRyFdW
Wwa/QeLVWOhNISZbp0cbHsqFTmsKtm6da8NLwSg34sqAoR38it8inZT94pIGGVk8v15f6xUnNqRo
NNt9qzhof3qogDxA8/Icxdn99aHXXl2KQNQ9FDOvXPLwkfZND9zfIuwfJ9gWb4wRUvwJrKmje4Z9
B1LjEMkIB8G+MrQ2jGdlYmRsW41ySzqpce31GlrDbvxRqMrP6xOzNvTidxd2qU+dohMlKCgWHFkU
t3EQm7K3gCwr0y5jzVI3R6+BIr1XoTE4okIVj/5Lb5tfbnt5yV8bXAe+TIWr34DkmR+cQFO93Tb0
8kUX81LDBQqrF0A8UqW7ROggzJ3jbUMvS3ExdAxJSDUbVCphtMme7VZHUkrXt2BgawsqOamrQHKv
pgNOJJQTTUV/tYr99fqLr62m5J9jnVkcpwgvMRRCKArvRaocE33DElcipAwxS9sK1us2wEW16a3J
049OpD5Qc/1AOW5jUdc+QPJSTS2SsRUYO+XcX4keIl8VPibCurs+PytTL8PN4J93/Elhs3URO7Gi
4CVwzI2rvLbM8TsHaRltJqq4EgA1l1tkkvzhQD+JzsIAK85cg41RRbNHRAfd47J+9qHCPKRTTDto
Nd4hRtVtnBZXvk/GgWTCDPJSwd0iN4LwKVOGfRoZWy3oa+lgGfWGEu6A9BDHoLzPT/Wg/ER06YXa
70NcxaeafCra3z8qo4AJcjzPhfHt+qqt2J1Yfr9wR1gthJH1XOAC8Sn0PxeBvXeyT726leRZOWML
KZLYBlpqcc/WE+T9zznX2zvXT14so7mb9fhPu4Ki8PqHrFj33xSuFx/iBtqU1CXW7VrdqY/cA7yo
+xGip9uGlwIL6n4C7Ras24T8i2I5HP0vg1ZtxJa1VZBiSwj/PhhTEEwqyp4oR32M9eTkd9WDJW7M
0grpDAARvF9pxEeS5Wp3EB1s7FQ3yn06BAixTka2EQbW1kGKMoEpIObMqYKRwIJjFX3MJDqXSrdR
NlnzwuWqfbHMkRumnV6BY4oiBJHt7G6yjI1T0trQkqm6GnEF8mLwP5q1ry3xACBrI4CtrK8MrSSH
iqJhTa1/rlzL+JHZ/fxDwHbUvxkp54FJNfR647S0Mv8ykszXRx/KB9bZLeOP7WCf3bm+S3R/Y5L+
Bvu/E4r/DtEXCxC6FihO3yWhJPRj5KAraduPmeE/ToWAJm76JFAJSvzhqfLhKQ7n19CMHow5ePaR
/E5j59N1f1xbLMmcfSOF51+jnmGrSKqY3SP8AxtDry2WZMFE4s4vGr4ws5ojNMgPoSa8UdPe7KQ+
3PT2MtTMbqMuNWsWCa61gPPP9NpS9bstEspgsyAM3WEIjcIrVYQh4HN96fXY+upPw0YsXInpMtiM
xqhMuKNdIryWoyU2NQfXCR59RG5Nqt6Uao7XZ2k5hb9jauqyQBemRtokmiZ4tWCwEDnCo1r7SQuL
KdjBU1XC9axbaCg0Rph9q2vD3/CfldVXpSgQ+QjFF/0CQ4NT0Q7jew6UAMXtJ7trb8ssy3RkyDyW
gduRkx2QvNnB6BvurAp6wuuztuIZMhoNzfHIbxrqWPlg6b9DVe1A8w7QJN82vLRVaTo9azaVAy/u
nexLg6jVawFufMMx/t6O3ltzya9hi7BqGxCUN5pQtakpaidK9KlVFBRENZCxun9M2uowdJwvXfVg
VOpdMERepEVP1RQfeziSaYN67IrxE3IHp6n0T6qhnTsVovzbJkAKD6NSjuncU6hFdzd8yAXspgmK
ABvT+75v6TKmDdbSQdQmF5iR1K1ShuckPQwWfJMoGossuakqoMvwNtKoMTp6ZD47u62+NCX8tJVh
qYi3ushuX58nuGff9V9dRrjlph7EeeQWXj338yntyvRtpqB+yJMq3gd+ZBztdMQDRvo5H0HGwrEZ
GuYfimIjLAdOeQdVrIFwuNscy7BAldW0sz0i04jV5CPn/swVx2EsdEhk9Qqy3P6vzAiTU9rnwbmm
Xr9D5bZ7IyMUHLN09NWdErbjgXr1iGKtHx5sJ48geFbSh7kTM3pgbXGYAjXYjxnyRu6EtKDSgAKD
5nPcCVF3d3GdVqjlwjc6p/UEsW+CDFnrKmcI6KDZN5B+gRTG3dXcU/ZN7y9Ku8GfgTMjSR/Z7cmu
UbG1FUjSnT5Td6hARId5hjs2mMpvNRoZ96aR1c8iTKEL7UbEwxskndE0CndUcibYoUsoupHq+5TX
w/QgTLs5NAqCAqPldneJG77FyNLsa2HoLKiAiD8uX/OMlkO1Meo71eBRhujSg+HDVMw+UfxyHEPf
m4hHHYoCDugG0ZnTFPd/qL0zvyDK3B8odMIaY5v6EWXFX4HjUOWv3eh5LLXmJUMY+VuZu+VphLz1
qTLV5j5PebKtjopXRSg70JrrnmLH+Cym/rdfxTZMcPACuwbks2OllHeFQvNNCVc+KkooWNJh6H9W
zGpE5VKfd7FioHoaq+2uEVF3QAwaYmuV1srrZvp+uNRlaJUWJMjxBKV7bqOfTYOuV7DF+/X+SUyX
gVV+PJSu5RfuOW+Og0CJjEXMtxgD115b3htDSxVjswwuqgPFc06WxsZhde29pR1w0HOz6gqG1ugJ
15sZoQFlN23SdKxEOGf5ootdPSwjgwas3j3Xo/hmlNqnCfaUXWDbEEKrb4jQDRsru/Yg6cqGiG0U
CFG55ygcQSqlfyVp/NO3ig+K2X3rKvvlNgNaot/F98R+N+eWzWMMpd5RH7bcfOMD1hZC2gs11YjA
ILMQSndKdXePqggUyxsYhrXBpW3MnKlop1runtHC3GnRAaIctEu/3zQnMtA4jsfB6VEdPducD/Zz
S1VHgx9sY15WbF+GFhutr6R2Fttndv/m4HQQZc1Iad22N8pArKjr/UBxa+usRGZ3DEIfkRZo8+7D
skg2Ki3vnzF1GYw1Ij2MfnRpnTMlDs+m0mb3uQIpXFxFM4Ioxm3ERLqMzHIrRSBbbZnn2EcSEV7l
zlf2VX9bygUu9H9avpujSBrOvXmuc+soih+Wf3LKrY72tUWWvHdRYBgarbXOc1PuAusPa/h93TZX
DF8GYxl+h8qQn1rntnXLQ2IlH43STA+22Wx41trqSm5ro61T5Qp05krkn7Le30OD/9AMzWsX33QE
1W3JdycdTn0tMM1zJxrObAZw3aGgVf6mCZLh9XnVlEamzbk30NqbKzY1X/Uxj4qNDM7fmYj/PuLr
MsK+GebcBjKSeEWiNK/s5Krn6Io4G32ecoqo3YesABavdbb4XqdCf4gDe/quVV3/cwrt8lBzDNn4
1BUjcyULFlVGuj2i57EipfwN+eEp382cTjeSJUtS6r0vlW0YoSBj4LR4nhBlbMLMmwvtIKDmRPF4
P0XZriKqgwLaMIuVNDmc2v90yNQt8tpNeB6qrcrX7tlJd/mreEWCovqueGjDqhsmvuJDMkIfht+2
j2oeVCpcTcwPjY4kjnnbDVaX6Vh7X4ssMofuWUVb41OGGsIL+X9zY29acU8Zpp8X8BoEFqMP3c+6
/6ZmP4kDuzL6dZP3yKjGILciw5wH8+wPwx1Srg+osD7XjflyffiVt5dRjZpDS5yaMHxXDndx/2As
6OqODqibEAe6DG0c+kV2uMjNczjBWJpM3Hwcw/5VQnjgDj6KjmjH+SmixNc/Z8WQFoHBy8NTLewY
NWWXWDkO3YHGwuJOHdDlG1tlqzVybcaWR1+cz5op1lEBZZdSxafW+JIGyVmrXmaEP277BCmGDAP4
ZxNJwnOu/6pQ1vQVdx8ZX64PvhKgZE67wKhiDfVQEzXARVQ47lRU3YytK/ra6FK8KG2FYkzH6Eil
D8d2Fs5e5Ta0sbZro0v7oAKwpxEDpjqG5mPRxV8LFARvmxZpA2yN0AibjC22KPLqpzIFfb8fmhgJ
oJvGl2GNCRpQzdhr5jkC6XtnplF+N+T21vl1bQeUUY1z6FiRGiqcyxJkx2e8SttFXHXRut3pydcY
FeUsyf90XPS7anHurGRfJcrG4XNlWWS8o5P2oHEEDxdahPRYj+CP5STubYsuQx7dyipiTXMWLZfY
CXeZ0RswUQN6+33bykjeTBu7TR97bZxzhyozyIRgk99tJVDIyMa00OjJLlL1XAzBkSP/bswg+Z/t
Q51GN9qVdCCY6O8YaOVSsStmnUPAKNzjbRMj+7KWjGnODfpc+fGXuVJfUZDZsJhlbt85xiz6IJcR
NMvDNCmRpDxHSNpp1UDv9+yizphvxaG1B0jubOl92dqzM52RAdsPLn1oU9b9aCLntuOKjGFMshqx
ziycz+hfkxXMo4AnVA5yaKEZbxwrVtxKRgPmSTwKPbbHs9VZT1aeHRtX3Rh6xTBlFOAUlibV4Xk8
k7Xbt4aBZk+0pwEKOevydJP1yNi/2VcSo/ZH3h7lAVSt3c8WwpfXx15ZXZnxLifn6wSkUM+jibhn
WOX1XWhQuUkGxTlcf8Ta5C+/X+zx9Jm7oYIkBHl+eKva9JiH/obLrk2+5LKWO2gNm+9wJq18FIPx
M3aD06zaz/6Uf7vt7SXXLQDLBGrk8gitfnTS8VR0t5GXoPL8z4lBLYoSbKN0Z8paB7sJz445H4Ju
3jCbtaWVHJeMftdEfdiftfFrnn4wDLFTzI/XZ2VlbBn2V0BCOtqa3yHCaXIs6XZaN9zNtyZQZa65
2JioKYAOwmSG4aWio/zU1E67cRVbMcj/gv4Vejbqodqdh9q2D8JJkqM+bLGJrw2+mOqFtacd+3cU
9925MZM7pcoegkHbOFitTfry+8XQSJeNkVME/RmwyInmmnNoW0TldsOZ1oaX/LTXq8Awq6I/V1mT
7ozsTwqgXqZVb9dNZm1iJF+thrFKp87qzlwkTm1rHJDtfrk+9EoYkCXIHRf5Zz/CGkejACkaWhPJ
tLdkkc8snI3JX3t9yVnNMdbaWtW6c2aaJWTKabCPXWc8XP+CtdElX82qGHZsdezOUa68zPFwFyXW
HzcNLUP/bEhnRlONu3M/o9NS2p4zpxtLumIxMvJvMujLjMyWJQ3tj7BeoRgXv/T+lpLE2vBL7eDC
3s0SlVYuKt255e4wmsFd09H8mW4Rtq0Nv1jTxfBNHE7joPwv6r5lN3Iky/JXAr0nisY3B90FFEl3
p+sdIUWEIjaER0hBGs1opJHG56prNd8w61kMatG73s0y60dmvmSOZ2Y1lKygE5AAYQRkAiml3Nxe
99q1a+eeg95btcTToCZjkNwcBjwxnp74pfaPv3/SPuF5gqrVqt37NgXroReaEBQV6eZ06wt7fg6p
E4or28PD4h6SlUApCZ/sKERX63ytumup+zN7NQS3oEjVw8VTo6uhUFNB2DWnJt4h8XrZObenx7Gw
8+fccAM0g/TSb9t9PoGwuYYKsngeGMCco+ry1oIwcpGovc+qEG+qW71ey64v9Xpmr8lkQly0tNS+
dh3xCYInzrk1IHx91pzMGd8cR7o4ojS1H0HGH+meBQ6FoRxX4oKFvs9retysy9vcpjhccxJCUn4L
odH3z+v4zGJN3fJ6s8e09MrZmT6gHs0agnlhO84RvqVVHBUKtGavsymUkAKyTLWpWnvFWJcmZWas
E0Ni0+wztXe+et3GLJ/Z7PHrnvgAF9dIv+JgeCGdFtpuvh/a5OPpuf45AMucYwl9N3epg6zKnrn3
UwFIbaOuczkhWTpFSeMEUBFbGcTS1M9CYNMaOj3jmJtU2VWUDLTa651GYojgPtMXz9npisGBAhZ3
m32d2x8tWV+qrP8Klpy1S6yP+f7JLZnM7BUikBJM4aPaox42ll3XBcyzI58ASqGxWx3P9eHYs53U
zWe+D89RhFCINn3wKzb7oTD2rGVXrllv3XJNQGoBkm7OgYRZ5ua0Swu1lx4kYmWNaoc7pzRCHWkX
4t9Wuh7woY5szgJdF9vTe+7X+frJPM7RhdpgQqguy9XeapOoSYHnkhKpmDpuJrXJbHPf0ilIPHkh
ErnynQu7bw40dJRXQ8RdNXtoEwcV1LF10JVANvv0iBbsfo4otMEjYSQKy5QAw1QzZwOass3pppc6
PrP9fhzBwufk0IHPDCvWNZ5Esi5U5DKxJvtz9Ks/Ww7zj+7F1wQe4sBVA8LI3DzrgeY/iMbjGa7Z
nTQ2Zp50TmBKvBY8a7qMOXmV6ZkeeALKeu+NXsShQ2NA4+s502XM38eQWYK9A2C1N/t7MllhAv0o
iNVHp1v/+Tob80cxyJSDtl735L4jfpQ4Q9RkcqXpn6+zMX8RcxAfZRoYt/Y1E0ELFtKkubOG78/q
9/xBbCzKowjEJPdFmab3hs4zsKpw/dvp1he6PsdX+SDATyAUKPe2+SMtWFDKCg9IaxifhTmfY6yc
xmkSmqP1zq3LSCUoIVaevva0s3D+6cYf974+lj3KjipY7uR9hrACCwpfhdLJ38tM7jytvhgs/Vmg
YFOfXf4KUK5rXsebPVTLq20rWyfU8/x55DbmnImRaWoonBoeDqocENx2vH7j0XZNvvTn82TMQasZ
WFwyo6lhsoMW2ABrb0yrCfnI7ybbolFBvMhja+xzP7+VGHPsKl6DoU1jyHrvJ2c2nhj6MgWJxh04
qj6c3rFLXzCLMNNBKgs1ofASrAtKNX4urZvEyCLdclcgEEvfcPz9k5BNZXSoBV559sVoRZK4ImAg
Mayq6oH2a6fOz8MRY46yAN5yVLnr1XsO3TOtdPeQDNhmTi2C3Owfch/RyETcsK+SdsW7LtjiHEzR
c1LSCWzte8+pz7Uqvxi7tbTUQtNzGrmyLTVQn8PMJcmB7+VxOqwVtCw1ffRbT9Yir7M09VMORYLC
UJFVpsOGgOktOr2XFmIolMb8sfnqWJFqTgAkl8DwDiaK0l2UY1gBcOmJf8YhxSy/DYRurbF5VhbJ
mPPK0b6waaIPObB3BO+KieD9p6KZijUl7IXXS8ObeUWscpI0QLDsXXmfK21vpMY5r6q4MQBqKYrb
XnoxVAHuwTh2abdt0OIZzfSGlV22dJ7M/KSVeSakZzQ7tvgtEpTnagTxX2JsTq/X0m6YBfEZLaa6
s6gbd2ULXa0yaWMz0YoVz7LQ+hwWOYIzqoWCpRPbphMM1A9y+uNZ/Z5DInVFLQmwdRc3I/e3YHEl
EQpkxcqsLPiSOSQSaJ/aTe20iwdLIY8NFhCSBJZzkTg8IE5zRvm1WivwW1jfOTay9BoChVLMOxeg
o7JlvkUty3vDzu9Oz9RS+8ffP7F33veNAfxSF9N6vCsMc1v17odK89Pn7c9/AkVqkJipGsyVnbQ+
xAfYVVuB0ATEQvHzBjALyE0IiVr94GNjTm0XlVrzweAQaqklX8mwLJxOc4BkkWSdxge3jZWyr6hx
jUrnc4vIMOmf9Z5suDMTrotKNKMwu1jjVUjyLDq+ZaIAdiWXsNT/mQ2TTI4aqmja2Eehh873KOwM
Wn5RuSvdX7DiOcKrrUnRWc7YxToej3mT70u9X0FfLTV9DLCebE6bg7A3K3sYmifPiSAbkKZEp7fN
wr3amCO7KjySGlkmu9gsxI20m4+SNZumOFpzWsqwtIzDQIosqo5wOMmf97KMmr0/Dsm3UPHTtGUX
Z9Ow9Uh1Lcm04k4XTNmZmXJXMOSmAAvFRiWXRpryMLOA7Lfr+9NTtuD2nOMqPVkNBGgdMsVdFzvO
uB26KmzHr52NhIemnfWO2gCaj42VrZRdLK39zK5dodNSZqyL+2YKU9x/lUyehX8wHOOPA2lqHfRE
DEsv0naTlSa4yOS0kbWzVrW2tBIzi9a6HLr2Ou9ii/baZsyLs5FNzgb6Kw+nl2LpC2Y2DQWmDlQO
RRdPmRYN2n0nvpuZsWIaCzM/R3vpnirxEoHGWy2HrAQDtIVsTvf759kTY470SmoySpehab16AKV1
MKHs6ljKJP3vfrN2TV1weHNEV91KaKqAnSvOkTYLCk1cJoBA1Lp9qIm+cuoszdHMjCUqVu16ENhC
uR62lYyMbFzx10fn9s8ZJmPOWpfbetoR/Bv7Zoai3vq2tLqw0y4QecapJTZTt5ZaWthFc4QXtXy8
ACmYmDlZ21KH+ja308+VWnuYX1qImQmLYmzAt55hl6bGVeP0QSPft66J+GgNGr30DTNLlqL0jaY8
LsPoRjmuE8xuAtfXg1SuQReWJmlmy3pr5mXeYzkKZJPHwYyJas7bYQ2Ou9T8zJJLC+lxAghAPGgM
5VJT0DXfHbL2GLLQ+hzpVRO/01iR40iYrgQKBS29DgYUSZ625qXWZ8czN7rS6DStjTXHCSfTDBx7
CLq+WDGEBWcxx3npsh4h2g4vWkl7CKXm3qIQczuS6X1WVHtBvO+nh7H0PTNb9tPcYSTFMHy//uZ6
2ge/ny4NX15A6Si022olTlrYq3Pcl8uhwVVyfA0Y9on33jW6QLqXg/d4ehRLzR891ZPTmZNscnRQ
XsWWWQadfc3te9qdiXwlFFta65ktqzRzbDVgJ3lFEjS0PpKNhGmzZmUL/tSaGbJeOVndCK+Nk6Ni
j8fHJiyYtXaNXer8zIYzjzkgS8UdIXWcEjVO5Z07+deN5dOVrbrU/ZkVH1MLbl+j+yj93w2TtusR
Qp5e14W+z3FfxDWMwXUcXD8M+aW2ski12QAg8Rrr51L7MyM2W1OBH8Vs40pzQR7gVcYlVCklqrfJ
mnrMAkmKMYd/+WryAIRGKbRs2uMqJJOsrrPKb5PQJh1PbnlOci+uWN1nO8czJKrFSw1cBpmrp9k2
AcHKEBVOxdQZ05ibAY3pD0mgWGY9M2SbY3ZsjnOw63mDs5B/bwfyIWtwB4Z26bdnLeMcuNMxzU4K
6BzHU1V8mSzzwhao9J6e9/JlzOmyutK0MtdgTZxLjjRa9Q3kZpe9RzfP6/3MRU5TIZmHGoM4dzwF
wvn0O7PyjdXrawfVggHNebFKPaXDBCW/eOigoWxZU4V3rnTtJFlq/fj7J76x7WTZKInJ7x1jQEmB
sIOW2M8r7DCMmWts8eQHHUL0PbGze131e7PWdqfnfanjM7fYGXTKOiup49ZIIwvBB6QXnpcXnUN1
fATIhCjsmE57T/OWh76NJPjpbi+EsMbMHep9xW0Kpp3YJsaBt7fCbvbI+mxT1m09auI9ea12ZGGC
5gLDSWc7nRBDEztCblLGRjiUVWmipcaPLvPJtvE63atzv2li4kOzr7e1PcOgotNztNT48fdPGqdF
akM3um9ipreb3sN78ZTW3soCLFzV5+LCTmq2WZHUcLgi200iQUTgiIsa5U1hniYX3mSXoGyzrriu
P4902ZgjQkEJpBdAbP56mYAOCS1LdZA5e16JJVTX/jhdeV5kjOiiiVOs957mMrtIR5wHZdL1Kxax
dBLOdm3r9+CihjgF0CofaZYGflrtWPvMAGqOMOvgesAVwts49y1x7kO38RGyMF4fCNKsadks7Kk5
zowgRaIr3W5iT4CLtxfN96Sr1moTF8LkOXu0SSFDzysDfCZ5EdrOp7wHby6PwNSSlYfTNrGwAnPE
GaIETUwSX5H47qfMcB6gY/TJtaBN/7z2ZwadqopUYkL7ZBjO7LLdga74zGifB5gz5rR2zsDK0gbP
RpwSbJ+q1SCWlrJvAuIYK3a94FjnCLTCsYxa780mpj0rAsvOvxso47EMuWN5E7rCL8Fr4DxzNWaH
jzL7qaaV1UC6CA/lR//aaREBevf0Yixt1plFJxJ0Zi7oXGMvpRSBcwYxx1auxXNLrc+MOavNEtXl
mCnRapARnKKiquNndXyOM3NKLQdRBTruU75LHAGGUGcl6blgAHOImV4O1BnV1MRW/5Wh0lF1QUaf
+RQzR5LZA3BKIDJoYo6S+0JcgNXIHVY6vjDdc8hYrmescly0LXXHvhKolkJ0bqzFKguuZw4Zy/3W
002jbeLa0VgVcF52YFGpmgs3H/M9oVlyiULI7Jkv93NCOgOczF7VqCZuzHznpcalaa7Vqy8t8CxW
9O1KjlQiXpl4UYaWKq8Sb7wpQOuw4uKWFmJmtLJ2oeiqELMwS+1U10WpMJ4XjM4hORrhqErkaBoa
CGecmlExFCsIkKVez6w1AQvB1JkdZlzzs8tEd+jW5Jqz0vGfR0Nkjsc5FgWAi1kXCLW0qzSV99BJ
/py2yKN2HjkzSudzI9h94SnvWdZA5picqbD8mkgpYnCt6UbQei2zg8J22NoO/fk2InMqOVsbRW7z
SsSGkZ+Jxrh3636b5ePdaQ/3c3sjc8qTQhm1TJhs4rHYWFILAME6J2MR4lsDr1tLff4a+vxzppvM
MTlZ3viNJIWMUw2sfvxhyOoPaQU56EqF5ehfpuScWzqARh9T744RsQHDcJTwNnKrb2PBLjzNinLg
0sdV8ZuleT3uzydB+Yhsqaohax43FdmhrHRbpeS9k6tnbXMyx3JOpmbXrJqGmCaeFxmEVNuh1Ndu
FD/PAJI5nBPQ9AaApnGIDRSpUdJdtUMeoZznk7DXFHN/bqdkjulMGMSAiCHHOGtMsdUlngqk5q3p
2yy1PvMCoOmr8Q6eDHHhjqoIiCYMHnqZ5Tyc3tYL7c+RnZkoaceROYo1ZoZtn28cuYYC+nlgRuaw
zpKRliJ1McRIIVUs0EyVa1HOJht0/lZdTGHZZETd1WMCDJKCnMDj6SEtbNg54HMa9GrEe8cABNjB
HpNAqz8Nw1piY6nxedZHFKkFyOcQlwkOXfqlljk4Hp+HPgYHwh9tTRstKFl4mDLV6eekL2Mofb23
oKp5emaWFvv4+yem7I6TVihKhhjaJBT3FYcFfe2vTPtS47NjPLWS0gDCc4j1pso/ekhEAigvoCew
cop7C6qkZI4qywuJ+nPmV7EAF4B1VxM3O/MGbqsLpOCS6rZ3iZHfNSmj1Ax0ox55HghgeTgJbNvB
lgsQtDS1ChKoJoi9lXEdvtv0SvdDkSW9fxS6a+lZMw5HEHLDu/wreDVab8c9YnobcFbaKNMjhfIu
ykYKtWU6tEY2pJe6/IEHdJD06pbKS+icwidEk4SiSthxMDyikL3xu102VNy8TptKa3a+MUxir6qJ
OZd95VnhZI/DsMFr8FlXGNanqpzab27mWZfZBxw6Sh+DQQfceDuWQv9OM60c8BDTmk5sQlYLRHd1
0abY6y2qCMuhNtNoqvA2BNHW0ipvSW50P6YB7E8B7fMJhYZ6045nvdXI8gFI41ShmeyYAmlNWtFz
1N1x77yAns1423Z9Wt5CMWNsY7CAeOKiHSXvQqfjuLpnErooNxWrkvQmmfKGbViJAtWQpb5wwsL0
E32LKrLRPpuSjGXR0DBvCnBzrqYd9GSrG8tFRcwj2L1cM/Th6dLQYkx+bgqSJPdQh+++UIii6HtD
eTKJaIYs3Y5WOXcCVTpd+0N2qAa8yVH0Vd70ULT29kXSgXCaKSF46Lalp4dDb09e4ChHiK3IHQeS
CXWipogn0rLBZaAhG1Sh+FVup5FaIqTGoAGUPKgcSzeZ4MDXe0UI8hK968Ued/R6VxQitXcZ8Rsn
8jG1SZDh5jZucp7kSWS3zlSGOiCdV2XXeWLTAvsIl9FB7Tg9a1Bo5G3bUSXAHVWmJyJUgNRdKOWo
Lmy7t41AKlq5QVoT+k2HQhVwYrk7XeQl4B9RYoCU7NZoucbjpKdlG1i+4BXqLTSULNDWdslndyhd
HdNadTTUcuFjsI2bW9tR1JkXIJoE3bM9TFMSlqJELbTN3MbY2DZ1jFAUngkLcPohCbuunsZwmLI0
C5Rro3axFj72WGMy5kSezvzubpzczA3oAIAhKjRtvwZXp51Zm8pp1RRX+iiNsCiMLL8RLSrRAuhW
yG7nih7njc/qVtxpjuSKB8CJ6jyeiM7LazL62QACXRSVlI8u9Ws/UsD4jhuKBUR10YDKfDDYZxkB
NDptb4knmBN6shzcqBgdJ9+COWrSA1Wno31tZz1UOEMGRaNpAyL4vi0DXoue70UKXtatBuoq70wU
GrgzEl93wLQjKP575Kio3Dejw/StzkT1GUrYt44kmykxfeQzdEueu7wrso/K4+kd6a3s26Srit2r
yit4tcnVwEu26ZvO4u+pk3DxA8+SxNmAVsnw2gA146ZzNigTrHaB6FI7EyGDfkwF2nSl9z7Ya/KW
XFSObnU71ju2feEVinGoGjMUCYEAvZ0+NlwruusUvOTpjhasSH4YKcSvJabDLNKHBjJDMpqQeR5C
ljUdwLgFAQaBo6ijO0uUDd1lcM509rbAZs++TKxm8gIntZeHlo2telvWDKcSXubT8V7znZR+cJhI
xGbMUG96Wbi5z3ZFWxtsa6uO9SxUyuSoABrtxkKewWagMgbbZ29GFIGM3AH4XxTQMCGgLCmqzO0D
060Fv8BTTQr+Sc9NzY0BrTEnkpPtO5e5pvUHR3hC7ks2RSbk6mnQg+BwDOnwwQAR9AgDF0iYWEGW
jMFk1tdTClJo2rxnWu1Pm7y1vS8UrCt26AjHUTeDWdoPvaM3oAMZp4yBvEyoPE6NETIFkW3lIegs
m0/M6vQ6dIhjBEJCWdj1KTQKEkTapesx6D7Twtyhetjne7t1oeSEU+dbO9BLv3dos88my98blrRh
3ENhNoHvFeILmMs531KLERhJrvF738AEB2On02s7bx7QB/aNjGb23aj0SrwvmeeAoW9yIDwFajfd
3WgTCNzPFPXaKcTlmYyRqvKBvecm06urMaUgM1fEIXWQJFxCw6P0nPSyGGxzC6neY4WQfgklPURh
7uBM3YUFnd0afnVsRBYwpal+C1W/VF6KsiaYvR6HZTjlHWOBLIk0Ax/0U22QsSbxQzFVVA+KCYWm
gXDKJgllOgJCVrdtWpxV1liP5yZTXRXok9tCIxyVv/62N0smdn7BtTE0bAoy90zzUEThItkwnOml
SS5Hkw1AaIBYyAl73E5tKGESQ20kmLyQJaa60543QwoOe8PqS7SSQa9oqv02C1JzGosgdxPT2Bcp
g3f0E2TII9k0qRc6QPF7l7TQJPbKNGJCLCefrMBJS6f+Uk2tpPfumJV2AGdn59uK1IUV+W1vlFEz
ccJCYfq8/sDTSZcXU+oAAaBBSthABT9qpC9yfUqOOs6Jl2+kVlZ5YHI3pVE7sdbcU5T4QS0d5QrX
mp4lJLQtwxh3mkG9JMwqoeU7CQp5EpSoRdM/W57TfbHhyStwb1dyCMteECsabTiQmy4rynJDJ1GS
s9IuEns3GbwCxLG3+hD5J0KizPBcEnjKGHk4ZJVWxACRjrkMwHzcFpf62LddWLQdQPhdDaF0kKb3
6p5WqMi+0FRK7UtSeX4LoQssMAAOoNM9dG5ja1kESFxnvk8dpEECaAT55m4YJjtuWgRJXxQ3myQA
wXKhQ6mmcCjINoTYDXViDVdQDwMpoSeq1oyER2pESmDh62/GBIpGQap8zKidgBf1vSYGkV+bk5E5
2GoFb8cwI33Pw66qB7UrQR2cndUuKN4iB2c+zt68GocI/oyO9xywbS3UCRCmIXZTAaGTtENtspAO
T2KoVMAF4+WcmxFAWam9L+qi7gPpWbA3l6o+ubQ7xAvHOmYUytSwJVy/IH6mDqwavOmmAAecE8FK
sxoECIUaQUbfVtU57uyasamNGhAmWDn/hEpZEHrZCATZ3vJV0l5wyxyLmwmnsvZDVw2QWnZh50dl
J45KDCkLSwREWXiwnjStI2dWQxofcKsGdeHozfSjFSZexwhNDIo1dr1p61QNpxsyQeTw2i1AXL5l
JXYMku+kSkOqQU8ErI1an0cURR920CV29xVQ61yPcqJTd8tp54wfwPFiWhGYTlkXkm4Av4gA3yoN
qQ8pyW3r1pQH2dQ32oa7rLXPB1QrGaGdWL4dsdKXfjBmRknCvm2NIeqljxVFoFU4RzRXWW9bzbbe
t8VoDpeyTJt0x61ctLuqUhP2vBgTtSE4xotgMqhuB1WKx+odKwZuRQlTY3qPlIQBpYdSQRvKnQr9
sw0YrtpS1+7LDdT6MiTPXSYFBHR7VZ67KUQCrCK3z/H005g7HyiqdD/morA+GmM6RJ05XQ8KE1Ia
0IxvE0td9RQgKByvU/FgQusOynyCVhDU7AajbM4V5GqsbQIXcWU6vJTBRLihx5oFxc8tHq9Ye0Y7
8K1FOdeVHeEkY7dTQzr/HNDbvgh8Q/kkUmM+5ZvB6CQJERJkUDdAPFVsTIqLwhUUI7i785QN0EVe
WSXd0THh41cOxWCwkU5Ks6+h3Tx20AHwhxQKwqo39rJ3RQ2F16JUW880c+taM5zei7SmHx+l6EwQ
B9LJiXFRaeBxB+LizMt9rawDQ5j0wrRTHR3QibUtugnMeZCO9xKUilSFs2HgPklCnDQq2agKp3AA
yVTP2PZN5sHBTpb7aGQuyaDzrBJ9k1XwEkEDMFkR6m6m9I095mDNKxrf+sKLWvuWSMSOwZi7pRYO
PninzxNmJ37U2219gVBU30FMBHt8apmCqocLmnY3YcAqeYpCYUuXOgl8krlDYNUZNASqdhiMM5G0
7l3WQGru0huygoXE49K/ShFycbLLcJxoH5IK9zwoEsvuxrHc7IhuJ+Zn2jIOpCQrxLXNNUt9byd3
SAOPWY4TFfDSeoznRAukfyjZQJDACd1USZfnkJib4Bpq5H9wKsNksgDgcEOGGlAVuBcWgsMVdgC8
7Kc2N3nIfERKgYfw6EPu8dKA3gRjBxuB9L2Xsd6PhV3UPOS86q1dMhr9ZdN29U3Zs1Lbwbs3EDN3
j/us413v7lLX0XG58vIs3XllWfXwSam0r1iqd82Vb1u+uyV9O47v/bpm1kGkWfMwwEZ+IMEHUYse
uxAaM+OQ9qEcTa+KmgTcWruqBtLzQrauw3Ymuu9f2/poX1lDZcIp0tb8oJdJf1ATHcSua1xrCOwM
WUxUc1YZiQTy7mLLqlakW+4MuIvY0wROSZ1qLglHz5/6vZxqT4QupRX5KGo6kUuzHaApgHsT0L6Z
X9lVmOY9djjOTXFkEnDAQxKVHCSzgQ6ZF7G1WGE1UV0XPt+6pmjoVZmWCYtAiudUG4fkJIl1aD0W
l40ix2ML9JDmeVEb5nhnorJn3APzNZI7I5WyecjGZpQfKWeNu4FUldPvcI8wnGuEMcL/UVMbvUTZ
DjHHIB+Hybl2jBYZh55nU3Wb66z6RiBcaXwdpKPMcy2Trv+lHFXZI07EhTa0ea77Gz8tM+vM7XWc
rLyEPmpYanoP+n4xEfAnaiIl1o3ma/oBF0pc7YWUzN/kjdDlOUicW32XA5DJtkMOUuojN3krY70l
tIaGKMSccPEXpA41VOPn4EWbHOuSSBTlxZMxlM1VNeCGjzulXVTbcWJ9i/SG4yroBTstiyDXyrR9
odIJegUqyz5Pk5RDVJk+Ck5aBXB3aDgNqa48eEkjSkzLtT8MQteqEGeH6qHvXoj2xm1zucF/gJmt
M52CbROPEv8Hbmp2vxEut2Ws6R6ge7LvCP8w4Iba48owJNm+48S1GRI2o6a2Jhho/XsTDpWyANkl
BGqeWxdGkPHRfKygZ17vZakZ076AIwJ7iiZ8OgauVTTdxeSI6lily+TYP+Y9Aa2gOeTVBwWllIMg
k4lkSDZkU9DYVvbQZblXxJaT6h9ZbvlGqHV6Aq4hMuJeXLbwI3gmdCfApvBVPCoHvXM3DWRdvE9V
DaLiPa9sMDnrysy8ncs0AzFbkgrrkweBdyOocPvPo3zUM5cexUosv4FbEYP1VVMZs795k0TyYOxk
i5uxmvBa3jJjoBskYkgZDLywx5Vi8qXs7OypGf1jOU1K1GRCszR23UJGEgnysHENGwRRRnUjysnZ
eb65pvC8lCCcp7JJRUq9qKt4wK0rAjc9ODoG9fvj9p++D/8tfSxvfnsjaf78r/j5e1mNNU0zNfvx
z3dlgX/+9fiZ//qbP37iz7vH8upQPDbzP/rDZ9Du798bHdThDz9shKJqfN8+1uOHx6bl6vT//a2H
xwEc6kehfv00fWyefH79L34dwc+beIc20Z39w7/9CzkW7v/pH3/7Wzd//9/HAf/bv+xaKn75G5K6
v33mbqzwy+9lK9RxKCktxZPPP+nu+ORL3CMYGV/yj1VZGtQ/uvGkmT+O+sQfPPk6cqyVPjWmvXgo
xWNDgeJ4wagMcoS4vuawkCNfGdabGxIeRE4OqT5gf71gkSzX+X03vNrm+21T/OaANr8a2u8D+M2g
wl/+Uz2+e/i///4/9h2k896WZf2+4xcHd/4oxpdZ1Wv7iiNN66kdeHEoX7QBX91L/O5rF5fogn57
rF/oJ157kY7s0ScX6bEpVfayhXr1Ma1tPPrtjZnSsTbu1CpdHh4O6aGh7FAf3v3p3e8/fj/ULzKw
1163owDB6VHyQ0/f1pCAWloZ0hsb0NpOLOvy+/e35S+clUD98tDWeMZqmxdtPQd6lRYwFJZtmZCz
NZ0jMA5747WipyOTwOmteBzlQbyxA+zIJHF6WPyBdo8vW7tXDzWOjB8rozpAE/NlAeHrj2rlYL4s
f/lfh+Ible3bit3dlevjFU0f39ZRfJSfPLX/fh3RC7ffa4cXR6Ktk2N6rP7+V/4iH//qFrVyGoPy
sOkP4mVu4rXXyV85jm/+/ldGG/X3v74sf/H6a7US3v6WD9QC2jSH9kXb8JVXzDhWW5yyrBvKgVUU
h7d1CBvH2ppTw/oA03p4U7ZlHIu2Tg3p9rF5fJkLfPW9t+ICb8tWZe/+gtfA78er8deWPmjHn9jb
WrgjNdzJhfvlb3hMSA9va/H+kedfTKn95ScxLhK/AnnrJ/Px5FXj6eMI1GiPcsuYtle6YxnHmteT
q0Qfa2RoLh7xSPKmPPyRLeX0wER6qMoX5txf+0g2jkXcJ4dVFgdO3314rNpvnH5/W0u25hjbhxe+
AL22qz8Sx5xarZv6oLJH9e4uO9AXLdWr78MVtxEABcQPD49N9saGtZJyugP450Ujeu0deOQqObUD
b3/5n+U7IB5++du7x3c39S//Ib7T6m15enMl6L1rBf3Jodz+f4xaMI68ZKeW7e4gpreW+DSslYjw
Y/rmbidH2sFT6xS0NcM18t320Lwtv3GUYT41sE/0//zv/67eAcbwInf46ufWkZX11LgwIPrtbaUJ
jbXXoMdboGhRc/ailXrtg8tZObi+HtPub+tGfKT4PrX3vtLi2+Fb/7ZO36OEwqlB/ZbNuH1zoftK
2ilA9oK+LJ37yha1Yk9/+ZFmiCgavKe+yE+8tkdfi/6iumXa2L4sy/Tqg1q5N6L8UTy+zJ+/+pDW
DApQfvHwsjG9tkX9V7bu/1F3NSsNA0H4VeYFBMGKNyGuwUMRQcT7JrvSaGLKbnroVfQ5BC+SooV6
yAssfYfkbZy1UloxmUNgyZ5yyOlLdv6++XamlQ3cN6Vpyh/lhgZ0xO8RESdIsc3rVxSlioixecum
6894Ysp+2YFrAxkRGTebcLF/nIatvKe0p0zOU3thoIeg2/kvImIozrvwix4aEf7h2pQ/PDLKW0CY
MstjJCyt2AXEDPxDu9X/t/rry0SIVELINbrp1pOpd1Lelk6O86NJEEYML/AovKnTgYoG5Ti+HhN8
Ecsz7N9oGNtnAvVH/VWvoH5vnpun5qVeeYWVIJLGphKmUqbSZqElFGYJZ2bB75RZPnA4gF1LZXhw
Fb7C/jH2Hb36CkTey3iUw61UwitUlI71/D6JsOfvVe7bpg1u9axXsfyPsB5ua5wUtCbrV68kknaV
YBdTY9VckkMYz3iB/tQvYYZd89gFLkSluJL9KgLH4e8EV10fHRIp502CsQ/lGbro5xJd5yuUADmI
5lojZ+3XH6Nqno2o629EHq4PtKuwu6zqwjsS3o507UYU9SxKHXsJO3a3ExCyul4ZEYEnwBI7dQWI
Yul+pzzEqeTq9BsAAP//</cx:binary>
              </cx:geoCache>
            </cx:geography>
          </cx:layoutPr>
        </cx:series>
        <cx:series layoutId="regionMap" hidden="1" uniqueId="{23323B1D-EEC9-4180-AF94-D76A7927010A}" formatIdx="1">
          <cx:dataId val="1"/>
          <cx:layoutPr>
            <cx:geography cultureLanguage="en-US" cultureRegion="US" attribution="Powered by Bing">
              <cx:geoCache provider="{E9337A44-BEBE-4D9F-B70C-5C5E7DAFC167}">
                <cx:binary>1HpXk+U2ku5fUej5UoIjCE7M7ANIHn/KV7sXRqu6GgQNaGBofv3Nammk1sys7u7jjahgFA8dmExk
fgZ/f1n+9tK+fp5+WLrW2L+9LP/4sXJu+NvPP9uX6rX7bH/q9MvU2/6r++ml737uv37VL68/f5k+
z9qonwnC7OeX6vPkXpcf/+vvcDf12uef3efCOO3We/86rQ+v1rfO/uXR/+bgD6/fbvO0Dq//+PGl
98a93U7p3vz426Hjl3/8mJA0pYj++MPP39/mtxNuPndw7ZPu+im6vFr3+h+vfP1s3T9+xCT5iTKM
cSJiIQRPyI8/zHDN2xH2EyKpIBQeRAjh/McfTD+56h8/RuInSnCapDEhCYpRIvCPP9jefzuW/sRS
hHhKRUoZJRwnv0fprm9X1Zvf4/Lb/g/Gd3e9Ns5+e+qPPwy/nvf2ooKnCU8YYTGHewmBKQxwePn8
AJ/i7fT/sySlYW4Y27Ny3XxKjY/3NY8yk+jowcQuw+0a3idiUNKNaM3KTi+yX7ojDrLe2Hi31Z9j
G7JhrfXtXEVpPs/D66bsnJmRm7Oglc0nf6JtfFl8ukuaujtHIlVZVZK7sk0uQzKrs3HV49jXS9Zp
i7MmuPWM5octDPx2Letf5urDqKc0w8OwQ3HbnXwSGmlDmKVPFSmi3py4P06zro5D76tCl6zJQlpP
skQ4w5Ohz2E7jKHWe0rUccW9yNqN5+vM+5NVU5khNIlcmEH2YdmuNsKPbvOZRm37EHkeSV+tUx6z
sc0jU8qxmqPd7BGTzuvpEK3iDpV2KrZxLCWr9Tuvt694EGLv0vi8sHSQi1rMaWimNW8gMjIeWyRR
eD+0zecIInkM63R07V0zddXOs3qRnK2uEA5/Fms0FmbvmpfBtBIjUt7HK7tVJeqviBi9g3BlSwg+
x6G6jBa1R9FWmySBZCXRzZlRfrCI4nzZepWPKa5kVaFx3zcYHQeRnBsfjdLPzXhlbXiOpn7cLRhl
JYrfj7bsCifKpyROlqIOH7+bNP8hARPC/j0BYbJxwmHi0xgz9OcE7HHZbEEMwzkq63Hnm208DGEb
pd4mu+vbsJ3WrS8iNLispO1yjsX4LnKB7alOn7dqnQ9k0jfNqL1E09gXlrk4x5tSD0lQL9jNT8bP
NFvVhPJ+KfMqbHEuBLoP3nzVA7dyqEVTWJxyOXRd5pRGcuun6n10axeeb3XATyt265F01b51IsqV
KVIcoce1dYe17Y6Q7ugeRfy5nRHZR0s/5FU9DHm6dWRf1/0qqa8L3wr6oTIJyVO65Qmv6kKQvsyT
bSRZx8d0rzc+y97V1cEsZbeH3NwOa6VcPpthzpPoUwyJakkN+VendZb6ttsL4pv7bRplGjlzaF19
jRDZjobDO/OSvvdREp/HskWZG4aqmEQp62TMuzRmuWv5oU3WKBOqR4e0FhKvOLqjyGU+8iSrUVXn
nPts3ZiVAqNEzq7y0tWzyiOG2h1fKcrQol8W0zcHxLm5VYu6WDuxvWpIyE25sJxFuDlHVfxu0uhh
Qwu531K/x1BGDl1thnMTc79bY9JJuswh2xhGT6rVOjPYMZlU3Xps5rAd+/7rZktymDybb6PQ8gxz
u0vwuN7RNkxHz+JdZZfXZarSa2vHc1u321kZqmWDld3V5YAu1dtm7PFrT7ZmZ+dwHby1lySs6MFz
/VhPTYAvhKssNckSy76ik0RzO2TpQmaptlUfpzb+VFJ9xZNfzoJvj2iC7GkGQ07bFB1EOicZZ11/
XCIYJBoIO4S2njPlpxweX/7SbJtc/Nx+ILPP0i3S+Vzh6H6qlig39WXqVJ9b/paxpieZr7vugncT
yaN1Je9cmtAijGgu2voi4OqT4pB7fHGXOqVL1ge4Zov4Lqi1fqIDb3LEe5Gr8bGsfXczNyze42Ud
pLdLf4+mqMwdSm65mkQRMBl2Q5+uBU29lmrhVcHqZt3Vy5jNSVofmBXlzmBxiaJAb+dtLLaakKI1
5fPqqL7MijV5PHZMKoLDTmxQiuLEdXkVdduxKW3GJzMet4YvF8VSJZVmQUbpaB67wKusNqW+lO3C
ZNOiJS8dIyecdN07PevdGI+icNYPx5lUqrArik5YiE8Jxa4wNtLZauex4EsE/aEZmVxon7spCXvS
UHZJh67PWh9flFIoHxRMfLHqVFYl3zkY/CHGbtuvUyouc8xO08hi2WzEXTDM1AzxpC62rS53fkqI
5L4v5VQK9gA5RXdtNA5ytgrtlWrkIsr40Zfik2vXUkZ6IUVn+CTZUsZHxrtDPYz43L5t0mrb9TPh
V7/OrWwmcTsmrDsbSp9NYsIlLvGWxe1UuK7qz5qb+ozGPOJ1ZmI73ceN2NHETEcI98vY2EXWA0oO
oRnWvBJQYNpIKWm8TWTsq7Zo6rI/ampZFrzOQtmog2BQRkMcO3jZuJODrZt91bmDwM2FmXrdu2r5
6sl6w7ZlzrFiu6l3OJ8GhzOzufk2xmORdm8drUmqYyhDWrQC4dwTFXY1Hk5tky5Z5ODT6FSIAiIM
0zj1n4c0XJtt2IplhigIFM03JH5IjBByZO9jUbfXsmq7HfPqF6t5IitrLtgED/iAfl55527og/Cm
uZTRuEuogols7XEIQRU4ps3R1E9D/X4caSXL1MX3yRa5jK+OZHZDEO2keYRys56FTna8522W2O7T
YKg9ajTeu3SmZ2Hq3ENznjb7vmXsrkvqLd+wbYsQzQAFqvW5JQIqD1uvKFSVdBHgEC+mp1Q36GS6
1WRhG2qpGd0yO9XXMqGfSkZvQ70sMhHzB0TejU2853hDWVR1JCPEHBdCQlGr1ORVE7VQ8zeojRW0
iI0skBktlTgYLtc1tntaVU6qSF0Dgk8NE1DELCpwuU3nKggDrTHsgyNtHuKtlIB/HxuiUtmpBO2q
BhdQsctTjT66blFZFDdjXuquO48N9ALdR3Y3Ul5UjoqCp1Mt53R1WeN5mU89DZJt+IsnY5JZlNDc
283vhkbxouyrTs7TGrKJCpsR+2Ho3aXpl+PqkyELfQQdwgN8TCbpqWqu0Zw8zHpGZ18lnVzrSsi0
Lm99u2tqSOwhTrKhwW4XWb+fGeqlg2+cR4B+5dh2rFDamb0ynmd9EiA/TSx9P5EMvt1HADCVnAHO
wjjmnAXyHhridmq6uZEkASgZdZ2WFBMCJe6jaD0/OU6fKhJHxZR0pzCJRBo2feBi1rJuxp3Z1hXK
eL0vK+5yM7dNtlGd9fM6X5dhyTUUumMyRM9r02y54bzPhOtvy7pvr4OZhKxNxYpI4yKYpsloeWPs
fKCGzDmvmh0Z+4sV0XhMSj9Iosl2SoNiOaaJl3U9+PNWj1E+YcB5Ten6DLWWH6IytXurliZfkNNn
z9pBpr5boFmo8qRoTADL+uhc+sXv0SJIFmNdyx6v5X4ZmZYjjvrMJX0ku34MF4oxOiyenJvZM0km
DjCTVio3wzI/0FX2ZAaEO9GbGaqBpGvJrjYB9BK/lSQe+innOn3ocb0eCLlLR9IUsbMEShZ7HOLJ
5mPYG0CbeV8B7sHljlfV7dit12Elz2XbS+RNhuirSZv71uNCY/6I1vEa2w5ldk3yxsVNtrLJyyri
ByPgm3M0+/0w6WKZSpxZ785jqtYT0yaPDanlENqwgwZ04bXbsqbj56301yV4cRunFUQA3yETfYk2
duU11CzK+Wmj3gMpLNtsJpjIKUnZsQnqOFSA9DZFHk0Zb9LyEqYPdgfSKC11W34xJp73nXdyK7G5
kFY6PjZSVfeR/kxZPxehSr7gmRxcVWe42S5DjMast/aDm/sj6hosvYAOWpslV8qHoholnfmWKaVD
HnOCZdmZJ9eY5aREWE5kTU/NElGoA1sqh0anFxYfZ9WT4zQOnQybvaSmU7ulGx6qbT11tuho5okU
BFBztaXAmpZpvbDFZDqk0tBg92ZYpQ+dykVZmQs10Zbb+jkhK5CeTsdyVGoHrOyG4XEPLSRNhl27
DqbApg2Z4rY+tzpkrbocazOeFpc+Aul8xmSts6GIxkROS9XkUEjeWup66iPsM7NCDUmw25cIQHet
hozXbCrGnhG5zETv2ZCeqF1qiAndE0AHSkPQexsBs4Io9GNTAlh1suXVl25uzS5CGEpZF710sbpA
vukRQxW1/Ggm8q4kQyMZysNU6qIZus+RpkWM04IYL+TqR1PMcfKpUSrryMgyPkcv81Id2775upax
zSnaXlFNz6nPmaq6bKxMDBg2MCiQ+dzAAZGkUIGZz/6aRZE3lv4nFi9wAkIBxUkKDAqjfyFRG4qn
dorHcFZ1/ViLQzLGuV42JOOhvUyT/9QEauU6Qimz6rECVKgY2i2hdZl5AwHWyRWLJu/WTsgpo3O2
6Aq48AL0SA3QTr6N9+df1ZrfaN+vOsRLP6yTVtVvcs3vu//11Hfw9/e3a/748U3v+WPv+k+h6C/P
2r/2b5KM/deT/nRnGMxvo3vTkv6082/C0veaz//04P9MV2IExel3n/ZtLH9SlfZ9+9n8cHj9FrAf
Hv0vX7R1k35x32tMv93lV4WJxj+JNEY4jaEzxf9Ul+BXjinFKU1B4SE8/kNdovQnSqEsiBiBwISZ
AEL+m7hEyU9cQPESKeJwr3/G4U/fE9S4/0Drgbr/KSMTEiMmYpqiGLacsTcJ63tdSQ9jFFOQsrIq
5oA+V05y4tEADXC97WbXyNEvCgrkRPMerbeLHt5AVvIsFL8nUGplWvpPE+1yxyYoxPahGRMk+zL+
xU/dJQ2sy5daU9mM/imOIrbHMNGEbIleDts2VZL2OrwADrS1JBvBz4sBzhnHo7mJoz4+Bert81J1
pUQt9+8aC/A1W2g3ZHPsEVC1qaZyYPEspErnsDOAHm63SS+F22yMsm6ch2dWt9NDHHTSAEvtXdbz
CH11tY9BuKDG59OYjFUm8Jbe4rb5QsMmpGvNWPgBunLb+iev6LADcWHajWYeP07I448MASKBSuVP
NrDtjGjzpDTdg/h1E+rhsip6B+B6kLqsD21gpyQO57Yhh3pNCjeW+eL5YVxBmsDi2jbLx27sDqZP
D4n2+NDOSuRJU7Ib3lnAPBH/CNT0kU3jvcY+lYysd6XlKqdDbG4nVvFsqLltJQ2JsxKXanixFCSU
Oq62ArPBHjExzbshiYfcbrOX09ZOu8WgTwuj+Llch0erVnSYQxddYmAdmPrHnsY3zNPcVvWO6e0u
bfSHCPi4dCp+xPFaFgDOIW8iFX+Yube5X4B+di277U0TQ26EvUW229W2jbItWXAOIwHEhMrhXM/l
8JCQ0mWpLqsrZSsDHY9tWTICBRJO3bJtM7Ic1SCNG8n+f1/bbodX8+im11d3/Tz8f1CX8Jv6/N9r
3ddXUHD670vQtwt+LUCR4D8lBAMEEiBmEwbK9T+rUIQxSNlJzATiMRZxzJLfRW6oNQnmSSwSIhBJ
KPujDGH2U0wp4ylBCFNGkv+VxB2/9b4/euNbVwSNnYNmzjEjBL3Vu+8r0UQD1sZU47XvBlqomeUB
te6h84t7aCyVdEruqoQtV5bo9dcN//0/Srcxi52KsnkL+7W5qcOmXwBorhnhqb/dWopOKVXjDjnU
vptZ+azavmicgLlkAbNfY5xUZ0d0L+duco8iNvNdx+J8GRLgX21ABX17WjlM02FrR6B4vrlpG8te
63Y5BrMOnxJtT9yMZ5RUU5fHa1LtfTJXUJg2e8sDGnb9ogGrve1Wfnn47lv/p1qO3mr1nyIIH46y
JOEsBteBU0iW7yMIuktbNW4IF8315vO17cdbE01V7qtFHByx3XUsBytnmgA2Ra67K4Hw3ACdEjKo
2ufLpKvmxLmK7U58IWX1S4Uqc1eupLtLWRdODRP7RlX4MnC95imCyQ4tEl80870cktqcVxZApwY9
PvPlSN+jUUdAUjbppr79EIH3sCbDRwNq+HHcxFR03TgUddzhPXGxkElD8H0Aug4KaaxB06vGsxuh
mNp+reRm3cEDzbsAkl3v1ooudygFrlAuZCtINGf12oNCRZvmXrl12YumD6eKDuZK4fpCz+lZeYKu
EVsW4LPT/PDtPz3Q+cGs+9CVInMjB+WuZcA1gXi/zKoqkrRNlKS6KyayzacyEsBu2zq+TVC32+po
Oxu79jsVtnPdJN3Tt83s8XGidXrbMw/lMiR2ryH4Z7vVLveDXj8FpY71+ByVg3hlwmf9tAAqrkqg
2GTGX7fW3oGj4D63brZyDCt+F7SOs4WDtPPXmfPvU09QQAICxcmbY/VviUMQjR2eW3yh20BQNnWl
kx6kmMfAXX3rtnZXOl/PsiSpPkd9iX6hS2SBJXT+lHIQX30XwhOmCt+Fmuy/7bEUjzmrA7ChygA8
RUGA+BnIR5Cn6xW6+bpIcDG6SfadHs+hGHXNX8Mw9DKaMHly2y3SQWfTPNBnyqdwpGWKswCCwHM9
inCcxxhnsytm0stQ6RPGYyrkwJPkrOPhZX5D4SCvwi06kfQ5ZwZssXVDl1J0+IKTd38dRArl8/vZ
ByoV45hgkRIBpRSq4p9n31gqLhQjy8nMMz4s0WLv6UrBiiDtIgNPMzv3ARwPHmdxHM1X6yn4D8pO
R5DTVulA/Xw3NXrKfF+7J3CvTN5Hsci32Xa3TVwf+ramXwjhj3U7rp+j2UCOdhX6YHSbSJ22bm9i
OoOYFOX9VLMPW+LXHTypOy5D393jVO89SS44VSBYdny5e9sjFQL6Lngj/zocb5j2z+FgjCWCMLAs
CYSGvR3/zrCMOGtputrxxCNcL/vJaHWzsrybo/hhqGZpxVphCfpJs+sFoDecTP0NIMKvJMFCzqil
WauXae/Bbn5ojYdOYJuMhChLhBje9z3lX7ptJaCOVi/1Ch6e9NH6HFpmdn/9KmDV/tur8AQ6HCcp
wW8O2L+8ClrhK1EznEo/4/tBf54R3T4uZrql1uv9tEzxo9JLdGbgjwLSdSBGq05loLwYn22CDEfe
0l7aLrlyYKBJ7g1M+P/HKDFBbwX+uwaA35xhjFMcEw6QHdzsPw/U6mEp+2gI+7hsZbtQAH/p88wl
lJY7suJD5a6+fxR62I0aH6YEpOHNZKUGubtpbwLhp2pdTiPWO4f6XLnhWifqQEULHrJ7nOhQgPE6
W3KGSy+O4Jtq8Td6KkGJ9p/AgHm+rbD93LDxlqjyWBF3rWdx7bDKvbuQaZN8lPzjPPiib/hNS5o3
dLerjfjgGM6c1vutU3sXyn1VSuLKixnxFY+3MZSYKaKnxs27IYl22vUFCfOpSp5p04GoBMoODk8b
GSHzOwg2TI110AdoSHLjWz7R5LYNZt9QWjSTAo7/mtYfa/GxW5+pzpMSVM1zWx7j4aCWYlyy5TFp
svplbWTHc9TdlHaVYbxt73p42QoUYvQ0xV9nMcsK6lVV7hVqisreT9Htwt5F6R6n+yn9BUWPJaiw
XpxpONVgrdjq0POsifOWHSzP6iFP4r2YexBygkxUuqPC5RaU3PVQL/CxKugtC9ktW/Q+jM0RsTpH
DXjBDJ5gzxWZD92G7jl4xINui7inDyXvn0JMr3jt9gNrJahfqkkOevXFXOsgQTs76FDvUWLvbbud
yGahXbNjr5MnpitQnUq5DQ00uFm21u6GcLaVy0BPUVF0VxGzS7oPQ0mvLd72ae3vVcfyoWaFTcAU
Ae/0EYH+G5ZDTME5aGgGBLSTIiI3XtOdbrQsN5sNeJVx/yHth2w5tmyRCn9aQDzdUCUjcreAIIYV
GBzqzk7vGmJklVrpmHozGaXQ8we1giO03bbgwTJfXqq7Uql3aqMXVWkm52b+2noAfCn/RatwVIIB
RXnzOlxGisWXkWR9Ak/bcj6Vl7Tz53WFdFHn8p1V70UHNCo+Lew5Hm6XkMX1jjwzlVH2uYuqXFOQ
3tcvfu0hO5JdqnrZ1HHR6Dbr8QdvNEDDx0DHLG1BjooKCjCHPbnpY7M81+lhUJ8svwvuKdBcvJtV
u7NuF3f3Oqp2qz45B3ioqNJTlE6Zq24IOavxmW1TTssun1O3J8l5bFlWp8cNHC59SiCY7QgW7kf+
sVcnBrQTf4R+MXWy/xSazPb72e6cGWWL0wysqAMb+0qyeH0bS9m53CVVpiN9pK2BWqFyXW350KRw
8w5ksElOaCjQZCV39i7SZD/M71BT3iS+ycQroW6/NOjQxGA+kiijAB7XMi1ql0oFVh3oviBna3hF
nwdjisrXOYRhJf0elrQUAO0Lu8FZuiBvJnXE8rj1RxNgGrTVvoEVBEDF8xktRwrp35SA2uv7fhxP
BhRphuOs5qZYwJzgIwDs1B+jFhVJSPNIReDS1eekRqCaXWGJwtHWw40w+I6X/DgSUKKncLGOnIJC
O+bYo1r6/dqx/Rt2md+WEYAf/za1VWTyqFYZh4Ud23zBbOdxLJexEM2xjW676n7yBeieQ3/qqwOI
nJvfb+OxtnvQ9iZ1GRAoyScCs2K7VOmneVqydn1HmheN8Yk7L800FGnV7mMa5YGxNypzXdYxr8px
yibc5GsXkmKASXdeQFQ4wHu96xIRcovL8qOJu73GPcnpvNorrEd5bZclevKwLGkHZaadY1qQsXuc
morfdxp5SRqwoTrV7NMuNLttuK1FueymFvDKHLXsOAbs83ibfmn6tb0DLX9+TJf5ONZ9fakrEPKH
wMojTsERR6I7UTSxh6FZubQlOi56S46REX1B6wodkq0CKpfq5zZhHjzT9EjTZI8DGj90Ylx2tgQb
c+rT5jhMVuQ0Ch8BkWOgLrewxMrv2GqHTItoX43xnoR0+uCca48p1mkOcqr9gHiIQTRNuivqDHnX
xkp+O20QITmtUS0ANsBVagEnAhYuAdh0ETCeZIEGs55rUrn3MwjLl67XKkvq+R1deHffL2PIAbyl
YPCx8IGNWzbbmT8vYtuu/cywbBs0f5jTReQL8f0RqM3NgvDyYK3arZWb8s2HZUc1ZIUN6rcNrYMA
Sb++fvu931JwwJFSFSSWJclerCBKCbvs0TocWWDDqVb1CrMz1ln8+52mGIQ5QiBitvlUohUVIipx
XsJCFTn5GhVcNZ97svz2zG8Xftt8++2P3W/D+uO3lYt9p2CCO9b3razAWs3ijg+ZispoK2grzEnF
TX9au061cu6bHuSaib61SQMLF94O6d83lelgJN/2jaNwfm85CNbe11ktqAEi1UbgBtAbHpn96NGu
9a7o27LoGT3W0z0sq8m6aj4FWOe2cC5xDJYtXnaAsbPOqWIrXd5MSxGGuuATzH3lbmZCobHaHMwL
cErWzPR0B+bNERlyjMhHjwAT4eucJHsf4ZuuBATiYyn83q8E7MH/S8V5LUmqc037iojACASn+PLV
dswJMRaQBMIJkK7+y6q9/3fHf1LRzdR0dWOktTKfXN+ZG8YgGfJViNx17NwfSU4a/S5H77B1uAS9
E5tpwMIZvc7SHOXcFGPfFN6KBSNyU1tPhZz5UZJHqzoVOJnlPKIWgDOD5UoSmo22m3bA8oKBJqzl
F3d6wFAnETZnDW9k9VgmWYBFcM6thRTUYsW8irSGDNEzc4H1XkLrScW2ZrIJCoLnV+gtnriKTQ9g
hPCiY05hVaQYhijT4HT4oR6C74O/nDqwGZEa02EFMsjYxRjrIEcL+6qVNm1wHwi7BTu5aSAQ+wMF
gOarI3Vcl/HYWf2F2N7baqYfY3d3pumLUNinKvNZU/PTFx+KLgWq8zOd52IN8Xu4zq2xlotsh3sL
8K+W130UxULF8+KpNUwtLHxr55YWs87bjF1jxnbjRommNHf1+7qLvINlA8kk87st7xY306ubOXWV
Ra6fDIOVVCsvp9Ac8ezfYHAkUcO/Rky/yX4pnX4ubLtoar+IIuzIEF62Lhd/4JcfKZ5ZvpOimdei
reycK+9MJzdvRA3DNWnC5ejC2mvFcKRY0Hw+ZDocUUyG8LX749b4uFNjy48K0Q9ZZ9nZErVx352N
jXLIGzPX/SZHFjPf5O4WpARUkQyd2PbsTK1roWDdwu20ei/1XSvVGmCjfYikOrp1UwTQTmln59Hi
HX2Jtfnr5oT3MRjiFVe4tmVh4VkQ3p7bG3tz8AtuNh6hBfiU7PCUFe7e5hbjJ6rDs2OJnDZQbAYs
DY4sjBuA0MCvsJusDz9tVBiOZFmk+oySAHu9A2WmTYPFitdHtRpuuRPOp8DbT9DO055D5KU7AK+7
CYe8Z1G6RFgfUH/7s0pdwbO2AdRoSD6g59uADzhoZ6PayqsVtzWbkmoqQE9l1Gw4e/wA9gmXtLBR
v0SjXViuPkc7QJHOfh3d9gRg8Ly2Ig16LO1tVEgU96hQD+Q7H6syMMPF1BrkhU6o73ygMzqAODmB
Kc1V2GZYpzOz2Uez73ngvsAIO24DDAJwb6P6HlEao0FOddDkUUWv2m7e0FF8teVyG2TzARJJbsMt
qPpiJROedvkhmyntRl3aRF7qFb/y6hZ0e5NjWyqvTwPwfp1lFRNEw7qFn04kSngn1wskjQXLqg/Y
okrYSsGbGEhvL5aNZWr2D91jj21s2E/i6IOHGBV8Z82PoVe/ymU4+8sXmN1ntl1nt8sfshcxNO9q
3Guej8InPDqKHc2qUfQESWSTEpt9oZk+z/32PhJT9GY4rvIz2PvDysxrbfZfIpgOYMhOXTTecYVW
2uWq8oG0eYfBrw4elDRczVMzUYBvWVVs3Lk3vAapteOyTgXx+KV1g7QzNbA0ltkgYWT/81Hnu+5Q
UtROLlFFxS04Poljw//F+ltHVm6FWGGGFWgFyTpHFB0KpG7PV/jRUzgfBJZARl9AKWTOaP0Yo6qM
jDgFVnVwyZwHAs+/xHXE2qzFnNj5ogzcmiZ2BTnu8VKNP6AefRsncpRKX1TlHnTVYy85Cvjy2F6y
vUvmAFCRtWFFnAs6ASndgYGJrx5ukK5P5pmClGb5ROF1b96t17fG+H+27Q281R3dakzm/lU3/qEN
D3vgFbO5j4SfB20fJrLlpvVTav+0p6DU836IIERJr8sgIICu8ItR8swO59QKV6xNrwGtb7xXx27Y
DpDbQQ2oV58OsXbPjKApKFuXZIJ0ZzevKpNX04aaOJ/IWg5VXdQgkiPT30IyfJ+qnLVuhqueiGBA
u+3k+ybTqfLi1WqSwO6KvqeZJ/2EVstljHYodECf1Cgu0d6cF9s+usQ771GTEG4lYyi/rGvzwXfv
rSEoVipvKMmWuOyqUXgQ6A0Bs8qxY++oB1/ISF45MbdAqFhGr5D+bz4orm6/gm0JN+yHubt8t2sv
C4ZzsGWRleA33vktnD6in9X2wtCGOn4xsffKPUlRhPZ8sdsg50F7tlv5YdHudXYG8O8CUqI5YUEG
CBYeydJ9FQ79vdL6G9mxsdrs2ExNLoQEsLGc9lEdH1qDkDoZoqWkAX6Zhlwcn76CPz7t89uAlcPK
esDDg7QSx4hkXQV6Eb+c34g1H2Tgp8bSBTHLwd/EK50W6BrbAShUZoXNezB/cwCeWStI5AVkiK2h
gCx5O/PU0CWr/PXoD8uh6zK7Qm/ZzImu2tvS9J/aXa+ha+fWatLRDYupMse9e6nntez2b9KLzo6R
AIdE6bt16YDrbWiQcSHKEcUm9T7F+2Swt/vAytxTLx6lC+viupYfhgS3fWOnwW8ve6TiLvQLvvFy
rdoLc8IrGODrZPargyan7dps9UsUk+naYPsUUEh62JZ9eEUc4RVK9GFq1tfB2u/D0hxDuynpq6kS
0gMMqwBvjZ6d20OV1VF97G0UbLrFnRcVw9hdAs7RnlvvllVdGsspBwN8se5LH/DbVlXvlhN+upF3
pyt9Xfbg1o78SjyWAvOK17bPmLW8dF106bymNN5ylEOQWg7QSMYKYTn34dEvT3YOyOcu3KUcqb7W
Tv+hK/PCmTl7XSys5U4ZeYcVchY+ajjhHciGLmjEAwahKpxzFQWHjdavatOXNpTn0PUPZjqHa3Dc
rRBItFPa1fgRdctnWP0SNXjjGWpAPd+cIF13gET2fhJ9Xc50P424C7bdTsjqJ87Kse/rL56pSi6W
BxL0bWD+l6nRL51dfcyOfJ1D1F6PlbK1Lx16Ri3tb1gpPyNUdT58487iabCNp6iavwWmuoM2OjiL
BEmauHI+8hGs8OKcwuav6LcfLcwwM6j73MuiXVFXNMPFcVk2jKW99elaq7KOmjdFpxcAO0deMywE
5OiM9BV2IX7K9AnI7OoqksGSiAU7LCQot9HOFatfwi5MuRbXyYqOc+u8TGxOqt3PANOfQ8liYfev
dd987xt6DFDqP25xm9XfRbAeuFKZA5BQjeS0ewdrXY6B2U9BtJ2EEPeQBqcZTeG+f9jYGlUPkA8/
ASrhL9PXx2GEFuGC4toTXy2pg8crGh3galXeutNZMffg7z+F+hxceghJ/br5c6kqeoKCPG/tGVsA
qvRxwzID0kxaXhrRb1Po5YsezoJAEyDuSWlkNOxFAnGMV9F8Wef2K+HeG61pYW0sNkTfBvouQv9E
VXuRoXuYPXEOwv6y+vRsk+pYRVZZ6ULbc0J3K1GhndpOsQLT7J0gi8a9oL926eZ687KFBsnKWDZx
c1O1fWd4jGs8pcaDTeRd6kZDpezjQQ6FCOYDmb03ZVOQ837uh9WFW27W9jqvgy8yoMeh2YtoQYv/
xQGeUO1jYaOCd0NxFLY5Wu5wnaL9RaGRRY+XMAa9LmCnSO9XL8SqzYrWRtFqoH605uR506eF521T
W2qNNZ4rlICWizpnOQSLgKvgHPm533RO/aCEhtOLxMMW2vq5s1WZXkY8NUCOUTtT506XLUESBNuK
ujhzf+s4buG5Pml4YtLzfq/9cuINfF/IFDOnsVe5iWzt+xzZNwreWggH6/T2Z90pFtgIdqQoFYDF
/VPY5CA6cyM2v6h2hQ5XDWB/xxLcSLZ18sUy4Qel9LVe5N1BOkg7/BVwwrZ6ZSeuO2CXdeFHi21o
3KE2d065gtGAkgnCegNuhqBDh1p7JsfA309rZ16diN3Qi19F3ZyJ2g/29ANU1nmtyDfd6Xdfub/o
4pbICQGuqM68J6W3qqOELLu26rRp/8icL5Zak7DDIoY/YPDgeyj42GzGSrWcDkM0nB6sOXVB4yqA
IdZYEEWxrfVnJrAn2HW+7V/9yH/Zw/6b6a2vrarvVlVn0FZ1YbElg9y176i39mz4q/w9HfSNQnTz
bD8bUUyMWPZajRqIsGJxA/Ru6hqBBoJdn1ajVc5rk0vvj9X9nQmoY9u+CVRuM249cJJ5iz4IUodF
i70ei72ac8dVJQ2rrLLDYkYR7FhAU19GIn+MTX0ILYm7MIJFC6C0/cQzeMICdXfVXLbSeW03ND88
vNq6R/N4hdsNPdLKncrPaO+Udb2X7g4NqcdWFKDEMCsiFQ5SAT/2sbpR3l2qZT7zDcWKNujJ0NRP
EFB6T+WdtQeJVTf4zRCtUTUCKh5U0f9JK081JPIV9Irnwef3T53k+e3z5Snd/PetmgeROmIBI97D
J/7/5J7xf8LP82fwCMGSai2pDdUY0QhIAXMDFYLqzkGhCSdAzm0PWQEvQyXn2Oq7NWXW+O+x51d9
t0X8nze2yIjEe1uHkNTXFoysNv1xrK2Qx8rp0bGEAE3dYTwubTMeRwU9yQZCntUOxY0q7OHo7NO/
LwOjArm15/fQDB6F1f/798qrErAZe/k8RKJ2QLRvwLv/e8vz4PM///tz/vsRZt6BG81iTp/n4Cn+
PE9Tt2kv7nqGFflxmiRdvnh91Oa25TnH5wuTHoJ62CET6nQQn1jVwV91un++EgAdcOo0UlVR8EU9
TtryOFXPr9TjVFhrPRxEhVLzobA9L9nzo3S/Ig8Tur8FqZiIJ7FDQVldmUJkwLl9/oDefZzRf37W
40eHPvtVUejzTT3iko1DAk4gOkyPTzS+j7Tj413Pr57HRicEcFYZWGFMoJPAP/73judXz2PMSEv/
8zHP/8tmRtG68beZ4/QvGy5PRR7nepmGKbc0qIXVimLD9HUd5mLQSOPpAZkKllXuUmyLB8Whjbe/
C/qkTiPwsa6JhbxoDcqCzGPW+V3GnL1Qm8rsZU/4rt9HHf20hkvlZA86r75NTOdb0Kbd+tcJvbvn
zujKtkxCE0eMLLe4vuq/SwUH0JiDreZTx1QOqj/1KRQgfnRqkdKVZXrwT7DADqajL84kb3BnC+/Q
wghFgBQXpr9L454Guzn5sr+IyUZ4oS8sD/QZaFcU1To4NMij9pYsa1Uf67nK2GML4vwqT9tQl8LC
XRk9NkU7VdQ9VWy/cjq+Q0756yP8WcnTuqs+VpN8a11+VAOumxry1vPLqRCsTZeVJbzVSbOq2ML5
EK0sYMSfpsmcJYoHu2OlO0dHYn2r1uDFa1DBrr8fp8FUQRZ0HJECJ3YENDqErKrFTbkd5mAUii1U
KIz/zPZUNOwEfa1kxOTe2GRKnX1EGWq7ReyniitfpJ5TJzaKEz13aLvqcvCtZEDpwcGiDCNPF9PB
4sh+OwjQcIMeQJqzQqqiMWG61ajkdFiMDsVzzwqy8Ayxj5hEXhyuMh8gZS5UF/XWpMi7VOiuENRA
monFDT5itfyDDoMb8+DND68e3d/tzpSEt+8LWSHVi1Qb9LaN88LG9vzoHBfh4SThlK8k4XPfxq69
vNYIHTqyyuj+KCBhnRhYWmRJg3UriZziJRLYMZyCQ0ob5hCfDT4RFRCH0WqPD0IQEYKaIPk1In3b
5w3+vFWOyYMfgWVTBtaX2bYAukMxU3XCm3cnfHXQo6w9As1elDX7mnYXdoCKHNudGwvEJrQWWEVL
5KTJRmL0DGnb/W79r4H46y1e4oYo3Hfk/Wg68z4PliFfbbccvCWxhErbQSQVcsDOsKJYHzN767LW
k6cx2FIkzlI6vkglHuxp/LBPA1Ojb2bJLsfYUHA7CJWF+MtsxVNZDyfX9Q50D7KxQ4fIVdr7QbZV
V7iEDYWSyZd7X43f2j4qZnwYq1bksGhGuP/DSJgfDzAuHGNWuTGtEBc0PG2xpdSQ9JT5MUJuovC+
AkAIjhV7SwioaMhr9g4NwWralCPPbQUwoBEpsjYCEUFAZ57SOtpjReCLWz54G0QPiIkdtSQdYk8g
9I+0oT/RvCH9ahXAMT9pSzMV1kd/hUswuK+9I5JosRILi7Xjjlht9gcxBPV4SUYEaVntp7xgvxEU
gl1wceswE5XJhkbBpLyEDc+YjYvlIzrnpgYuj+nkua15ulUutuit6HWUm6C6w4/LvAWPT4jCZsMf
wc5ea5ehVRdNBJ1SkowDAlrQIan1l4cfqqc6a6CAesN09KLo2DA74WGXAJItItgsdPVTrSBcVSYF
FcRZRhFvjia33HUDehhh8g13GzAJbkAmwaGYNz/fdJVAl0vXboRC8MdWPztHxSE+esVpU+LQkWO9
t6mjGQwQOxVQQpd6KFvGE8pVadrlMA2oQ6hK6uqvnkjcOTaUMz9ue1xTDBAA8GBuRnel5EhUE55R
OMq705wjrpGnDFPio4zCesygFwnxV4Gm3WE+huNSNugnVDUf1xkFt3dyBQAUyJhNJ45DH11r+tXb
m1QSC0/VUFbVp98NMPBpPsDUa9q9ENgy/DWIqw2ep0XyEMyKpH1BqJVaWCrniAD3cxFmXsFQdocK
zcsoogId9rHWsgiHX90G6M+LYqVAIyM3Np6QzMj0BuGkOy2+/d7YPnRv+ziOYU5gpYIzPzrzgloX
ySv/xaFwI0ZAyQFHomWcT9voxTqEWXzqoF5xExV1NWbcJEPbfkrbz61oyQYG7RuLZxXx0lFjsg4A
88Y72adk6OZkbTtY9zpxIpG40ZZBpMGai7gXfvfAoEjprCzww5MOEIVDZ+lAEKRqLhD7zkTj4R4I
CxPsuEjwSTc70cjp9/Sm0IeOdZB4LXsZsdK3QQPZAAkVN7yOzMsiE0ECJWgDhlKA/IlmmlAtk8AA
nZuhxjxmHQgHUSO/aJR72JfqbzMfGv3mIWOfzPRhQPlH1XifvrdkHeJMBGe6FXsWgufs3Evt1QcH
K4g16a+Daj/2pb8jtfS1ls13b5mOjPaHnodfYc8mssOKiABo+eiIA15DrfMAPzoxxx9G3Kts4KVh
Sw8W/7QCdhqcu9mtg9OrS9u9uUiCsla/NdH6zW3932ZCFyT9j6lGIz48MvnGPzeu/TpbAXDTLmnJ
nkzo7rwX7gjQ5AyFDcqkdUeHZyVgyItBOpc6at8qx79NVf1NWtZ7iKSZ6tX7jJi1amnptiqvcCNU
ft5RndJFQaCqEx9rqAaAQKLwzeQ+ZlVse3sapUkhAGVIZadey/Nq3DO0nGkFwVxifsTGmiKszgOS
ND1BMk9C3HWik2b28XEaXH1obOgVG/4ZF791GWznNmuml9B4h5UeaoUKoW6APAznRmOzWNklIuSC
5fDx2Oddg9CuvkMHSzxYKvWuS0vRmw8jsm456CzrwN3lOEqIJsEFWufH5LrnPqKnfnCOG2KLioVX
1lSnyYYdhshFpKpiNN/3KjpqyQ6tqw5hCHGxxm6HsOcEOXyD8M1ZhEryzKzvm2fHOxBLsTRpFaC6
QNej+Ixg5C9A0fEjZoSEgArftLxT57NDhd4jxDdnNkLedPoaOO+OuXfgElUM7kabVEBgYaeKvsj1
ryH3sbSau1J/OvRf6DVjsjK8993bitktIxf3/UtPPz0LSNNBfyIuhg1zenfbRPgH+0+XVDf5FTNK
DNIIQ478SfST/Ii+YE3pMMskFtfh6ifjAcHwdzABKDJGXDYY7W8INyKyvoS5gvcRNyrZ/q4rUg9J
xLE/oYkO2IT9blvunK4GRhsnJxOG9VVaakgx6cV5V3x7a7cJrrbdY42Ryyuk4vHo752MncCZ47Z2
Azg5wO3wQQiQY7hD3GqqwJwCinWQF0MKUKjkyciKFpHJqccvRYR9rpWiv2dpv/ldvV8tuo6/xkah
8qo8umV6n/qYONI67kGIEB62k80frNO41Zcu2pA+hH65pMTyUaT2iDozjtKWTxyzTKAtVznyYTLZ
H/hzv8NQJ3q/+xQJ4rUXY8Fq3mPVs9hnZNyzsKG5baYJs3Bd2jjCmvbBtTYZFmjnHDUgtqXddTF7
ANzN/14sHZRu56BnqbS8tEEk09Y3FMXWIC/PY7zv5rJSZiqcwIxnqwFnK0dXf3f5cJhNhxtpd96l
nPjLk6txI+f9eYg7Q6qXvsJjBKPaDkaZTMqW1xZcLHZC6+RCu7w+X0jDW+hSQIWcczDU8oyZPPo6
sdpcXcfRV0MrqCgj+f48BFcYfWzXXlepvZtBDPp5ZZ5XC/0keleOhx8jIfLxQRPbqE1T0PB1uS/W
/sa0AzQTflobwnN5/s/ny8B+tI7rvVTcn2Ol7Sh3xnA6V1TM5+dXvjWdg11cx4A7x+dPBoTymIah
piywhz8Ws/03tYxwA2WzpB3qxgtpUWY/UgwIb++XZgWe7OLirphRcCSRoSfMxqlya5DsZbCtKhk2
2OzUw1wfFqKCW6MO755CAW4asWG4uKYzP3jzgwTa+jbaxuR2HxFMLdiqD9AOJ7F3WdMhQWp7U3WZ
CIZkCHf3vnQdDPKt/QOaJa45F21s8JXcpgsU+YBAqYpe7N3xS7QP8xuarAZRZtP92sLqlbg+irjQ
sdKZrEdr6rwzW6HZj64kd+7hybJmODzz49tI90j52+ReUYaM2TJfBbSfGFUhUoyE6K+Nt0G33sbt
TFXDvljiezRx99JPYgUXI4JDpwRiXlu9ZbWk7IRkheOo4LcakZAeMSokNWZDPGyaSH/gTttcluBF
G5+fa9u628uMSLa1DieHMnaV1Tan+7y32bLZoGfa/d71xPvrKRoT2DC/90ZD47bwbLUMEytsOXQp
nQNW1L71F0bKpfZH77fc+EUi2bVNj7x1V9KlaS5hPzUXM9qYTiNg+DM5dilT/GZNkV+0S7ud/GCk
qZin9ucw3Ax6PZj8iFk/b5MxyKOdiTeiVjzlO7K9XPfNBQJDfeG26+ftKzR/iekNGMcxQY0/82bi
mRyb7wEy1QePTnyLo20DjAYRjUuBjw8jBmPeYfdgx0pWrd7HhmD928Pxnr1OFTvBqJkKclRAJPnb
OG4BKYn+CJBOQxSw81ID7SB93tl1yVgIvHp2QePny9Ztr7Uns84I901CJ97byv+cwOlf6wizQiq6
+Z+N6wKeWlc40WR0CuN4ITbrHjY3mVjSKWd9r5HGvrkS6mbUbO8LHCDMtumH5DFE4R0V5h2MkX+N
tLW+Y2DYlniS1hAEMPolaPfqVL9yLCANRgP1F1o3248dSWV0fmr88Hq4aFO/YwMSK3ZFQrDH1LiD
Z7u0jWK/5eOOnJW93YMZgJk/SI4xTD0DXMDrd2KDHeb7Gvwm6BagfDc/pwnbVDf3FUpDHsK921oI
uY44WnXfXvp9jDIz2/Ob6fBXuAA0FuojeiL9+WZQt1wQGoqhhM03WfPlprqqRchQGkwZ6fcsAvEG
rXXammSSFLTMI8GjtAaAAcJYkR7eibC6e+DUIZw7bcfM5f39+WLXzoBEO6ZL6RBgmDet0E5wnTB8
SL7Vj6fHUAwx0ILCMBQ1ambQzeHYNRe/fuQvKja81CBd6kGJM3t+MnVXgsCnK793EaAKzA5INzrC
r9hC3I+eri/btgPSNfoxEmaW13lpVgTTe+998UF+9BFyFo8XYvd9bAFKz7s2QgT+kdTQbGEvm3G/
yH2rS8PmOVsfXqitYN61O3Ev7oyK4pmTQp6Ip9OCthqr+dcR016+EIqpO0NLnZuP+WVlKPJ/VgB3
qRAXMb53bdbHABbgcZ5W5MqM2VN3goRpzUICXK4Nmo4uD4dVXp6Hni9riNRlZ9tn6lf82BP1ax4b
VNswaFFptse+xzoI5eTkgeOfMM5jrE7aQhNYIQabrKFYl5iaXaZwWFCVuDsHzNqOxyaoxGkykma4
pZYvoq1BKXXsN1Pk26qCH//ErTrXqpOJBM1baAX7xfP9e+Cp5u35goW8xswBzyoX4IZlg/lNiRb8
btsEzCkLYQgE/vwKsaroNCdXTzQgCZnDculqiXw40A5UgYZkQbuizal0EJURwVQi38cCFwUbTDO2
oPFzNM7VGPb6+nxxNg8ykC9++oP+99CuHJ6NG+pwVHwZFXr67pPBpOscdIix6uCMzw1SZGQimLCV
U4Ijtdj63ZkGVcDHGYutlvo7KKER8KgitpXhFnP7o1/prHGmpWAgavxpFxcb7v6l3npxeX77/Aru
iQXS0i3/O6QQNUk5CoJHgsA570TZZ7WQf18sT8p4byiGChCqVUznB/+6YxjVceYsnWjYY7YdXhxr
DgvfCl+ehwIkI/45/vzq32NuEUa8OwqHYZ/sRQ0oJkw7zx8vIJSeg0/WEdY0vl8siXSLqACGTWO6
jNN845g/9s9LFGFpf4zc+O/Q8x30cVzi/c/j3tTPh03WgPKrfn0bkIHkrb+9PL9zPegdEtNTMN5O
tK9h8LPDsINbiA5SexIE0+MFux9Josly/jnGH++o8A7ME8BstTqSpRhQcgxuh/puE/Rb60LQAb3Q
3wOMrLmNEeLP7eMfMNDCSbq1+xNMyHCrxh7PGIQHJm9vxK2m0xlgDi0nF3KXg1LydcbIutftUVCH
w7IezeOY18j+EfirOazJGvIZwDi0SQb6Z4Axe2ePb5emd7w7mZ3wAFwSyckVmHmNmUz1bKqXxUPt
qEK2HmgDN+t5rAnFcB4ifXlWsNwZnTOfPDzEtv6NxJmKkDCoXSvvg2G/MJd9IklA8pFUGep7aCLA
3tNtJ5h6Q8jnuu/z+2aWGr4UhqSQkPMsgjZyou1k3X173RGsJupny8zLVNvLR2RIV5JfLvenMliF
e5s07SF8T+SLzcKvmApljuE8yRSzG/tcK/SiIJK8j6hq//dtmxJMWLvSzouXTq5XrFv9PcI4C9+p
vVMHfOpqt/0f5kDNNqZClKrp3l0Bry4Oubaw3LgqYUZhiUcjDZoaw7L22XVjtNOQTlDsfNZkQ79k
u02xgsNDBdtVB4374sHrzBcqXJlDMpuhZKJgQCLefHRr7JJoiTe/j34tGGKH5pD8bX3vxsm2fwM/
bZJIGhSp2//RdR7LjTNNlH0iRMAVzBb0Vt5uEFJLjYI3Bf/0c8D+Yv6YxWwYImVJgVVZN+892dFl
7pL+mFVdcQltn1/ZJY/AWsq30kKG9CCOneLlbqrCXQHj84gZownE3Jov5nwPM29+Nnvndkfa5qvl
ZuFDloc4HIu83Nf4d17jKblkixIUlp17jGM9ecT6qILR4kRO6xrvg/dEC9otrOnfD/PD+6kyvB0n
u3orx0KABymqq1Y32X6InZB4R07DWdfTPZHB6prhTt8o348f5wLhVHYwAGTpaxeYh09a75n3liaG
l6pJg9tzS0vv0pqTeeg66tlmLKq3ti603QyecaM5iqebfmK1NbfphOzq6jqFu1Ok5p0xX/Bgxava
p5/jmnl5rVuvuN4+iqKZFo6PxTFpe2KWZof702yKfcJ+t/dbfzxxQZh4Brv6VAOyW9cRlmTdTwnK
Lo81flVVQdITOGqSp1JF9el/Nx6Rgn93jbojaZPnWFiXL6m6BqRSBTBsyI2h3FWJYW30nIxMMYSk
NcvY3HrSG063XSEqteFYq+ZcLhuFXreVGWiTcTeMUb4XoQBkaAAbCkuUT2XDZHGXx4yqIaei2+mz
Gz61cZr/aYvGWI2eMVzDfDROqXacqMT2pnCKXQcu7a1zIa5ZSn574JdqHWTCJMvdDRNamX2+KQe+
8nbpZLSBVxKk4trRkS1nG+mk7P+7cbwsPIkm39h0DcCKuQqPn6qiCVdDVNVEXjrketH6Bbo8wtqr
X7YaPDJTzw9itgvST3Fy7S2xvYHcZiNRD7Vux9f2/3kIIM/BhYZ06J0SAtsQPiRaGj5Y7hzt7THK
VrfHbje88M/mTO2lFXa2Ad5j3afLjSvr/qCnuE20YrLuRTjrp9rXL1lhDZcYqOC58a4DjdgLh4Px
38NTime86/AaJug7k1OGzSbSq3HnWDZ7fTlnGkEewtXDUAz7WW/7DYGS+onO3aPn0VgyPKSdclkf
Gx8Fe6hseRmV+5vJOnujC5Wv0zLO7zVriV+4YYw4GP/O+FT2tmvGD0SESVUZcQkk7llPCSCNfnqn
Bj9/DrWOEyzbLAY1q3gwF6ejMQCeqoq92xjNg6hcheVbs8ib55l/wrpX0ulKLTisgkaQXLyy+hJY
5XDYnEKbd19HLeMq0/lRdCp7dy6+59Y/QYodULPn+kj3Jn53e6TRop6fWY8HTGT6X1WkyTvfl64M
aBX23smAZo7SeuQnOHvdyQU7koPVMFTFr8QvWAcD6+vJcayHvsUYcbtH8ZPv5sz5umXic7wr9xap
ml2s7Hgll7D87bHaJTdXNPGjEX3oTZQ/Stn1T0knh7U+zjDolruzX3jYhOQDpwGfgPZbVUcg/LS6
x9BvRR9pZj/Yrds9OtKr7xJhFUHmeu2JvIWiSwJOAPysXN9eyNvNNPXF2re9KUgVAvTtCBgSiyaE
pnl0QdosQp1dDsu+hdRkjqP7JsbwEI2y2k+3T6AgEZKXJdmCNJzvbx8ldaXfjzLmsTp6l9D39i6n
K7BNxItKmdkXr4l/sZM/q6yfPuvUkeu5NXjLhTnHFFtoa68s+qvr6T7gwmH6ZBOAX1bVWrMpq0en
NfR7FSecTnV1vt0bhYHXrYvcldUPxgZIAzxcqy/uTQMi2JgP3qqeu2bvTX2zwkvFRi7C6GymbXMW
XrPKB9O9F7b07sfG3dlTpS63h243YWjjFa+ACYRhIc5NPb+gLhNBklN6lnMpj1E/ePsxqYeL6zX5
Vur6gEieslOnefLaFf4iTYTriJL2rimVerBzGgVFbvgEmidge5GS19LOw43QK/GQ+Va0VnWovVg2
iqrhD+ZngTSUTI77O5j9KhlBChhTJR9Fgje8ytO/Ub94V8rhc+ghh5lO0b04GZVhqHo2Nk8MxBTM
fcTx95h0VbEb296mVh6KXUk48N9H8/KYXD4bjcK+/H+/rixXSpuNPXET681o5kcUt+Jhami2RRWk
iyi1Yw741UzyfI7XUWXMT2Xe/feR/L+P3T77v68rHSWOpUNy8/Yl8/ID/n009cmj3U/EAeVf5fZs
3rqp99AmUdmrpkwfBytkqYjrdtsV9ldc2+KEC9yAND2KM+3Dp8GoaIfjWVp3GYV2SdZnf1tyKgtD
KTxPC0eXUz2RCZvLprn4AgkUwoD1crvrLnfb3DRfsDtQsqbxuO5DchOSE8y71vEskwaT3MCO+Q7q
puk8caiXoJ5GEQGyry+HkzZGercOjRp72w1IcbsZUbMbpL0y1rJjMcd/b1oiEeHaTRVeRwTk1IEA
VAPI3gAS2P6T9DKTHqBVtJcGUMPnLJSP3TWxnvJRzRvp5dZFy7vuUA6Di5XN665ZOZD47Qb9uao7
gJ6lF341WHPDUD7RsilfWoNcbRWL8ImVlrqzpFnaeak4Kb3EnsW6+CRHaZIDbftXc3JeszstF9EH
fOLyOEP0WN/uDjXPum9a4zqSw3wyhbigX8vtWMbpvp2Sedsb/bSDmF1/GGa4YU+fXobJKc6Njyof
5X71kQP6DRKnm2kI+ca61iUh10w459Ed5+1sGPDc2t45z4ilUCp1Mgp6VG2t1nQvYrmp4aYEbZkS
EaiUe8kqrdt2mVnJLdhEdRelI11BUR7qzmFhY6XGjl7pJVU/iY1/gmbjOoBuEZWtPsPLsYjSdkjm
pWg09vVFsRZTxGnVT+mBy2zaDQYdhf+UPRv4xWjR5YuFz4q7yH3DbIWbXoFcdlYmoMR1ObSQjMmg
n3ga/sIt58OmtOXOVJpZk3w3Y3IMKMiciNQZz85LMXT67vbQ7eZ/yrJpyW6LPzgKKuptINtWqgNM
comDh61+6n8sP+lOiEd9HdweuX3B7QZn8QRJK6VNOOf22aLBRoPRig024hZWSpZrXeDkS1Q6Xz4E
82qdb/eHiHNFjpt79jqx93X/2lL18y4dMvPCKucFiPRiE6VWvIQ+bIPCuXlK1Wsow06uosQo7rn3
T8QSsr7dS8dcPUxe3m6HMrYBI/cIL4Bq/inx4AHybQPXe6uWY1EnUeFvn210D8zH8tl/d016DH4W
9Ts/xqhM3mrlum11ly8//faQ0qqVnSXV3e3ejb6xfFVijjhrm/mhtNPkKg26YkPUyY80hBBP6xUq
F7yx93xc63Wv7sfU/M4iU+AO1nva1ppOa7xND9S+xXoyJ/3VrnsSaf5g8A5aPovwHbgECgiEDsek
0OL3cHY4k2neM/Si8k5H0oEfujzu8E04+hCuo82/F0lTZba53b/9wd5kuFj70RFqnTh/Aif2vy+8
3Vd6vIF4pFG66s75diOi8L+P/vdYY8m1Hk/Gdsb0hq3Axt/T2BSOBvEm9Vl3+daIANGDOkaPgSg4
TEgMJf0r3TXBOjuIn36x0w305EKPA5LAr34677zYgADZ+XNQzIexofyObBl07YBFQ3FYNpwF3+MG
KfrvVml/qC/pfrbROgubU2kn21zNO0xJajM3xn2nQa22G2JQ/qi8lePV166yHrLKSwKxkCu7SJB3
rN/A+WA9C/eLoI7FhiMeHidfs+7Y+kmcUr2zCBtZ9UW0Sp1106SpVJsvXQLDRqs6moglQgn2XT8M
aV7LB89muYn0ng4VEZqFwFz6Oc7N9IukzCON5K0ZziVNyIo0YLLoHzjf8dyO/nDOTXKRuVc8Ch+r
SxSLi8BTyL+L/kxctpy3kn4fOugwEpU+91700ox4t3lPMh/PMkG1CAc/CRT+4JilJmhq/yMsm0Pc
Gi/LWrLTQ3+dt+WbMwL67NPiQXD5Ccte5em3KqL7Meq+l39pYllUkSXhcB1XER3AKHhvHd7Pg4OW
Mc3uNRk0sh+deZ48nyYrAdiUyB6Y3tcZUn5W+Hf02IiNpCMFoiO/zbp/Zz0rAkMbH8hGl7ucUQQd
/evaNn8t6fxo5XsZgdLN646MYv3YhAl5K7VC3vsZyu6n1rJz1XCw9GcSEV7bbvlNWydCTtHSg2Kq
Ayb6aJuiPAUNpXZgCtOCxgl+BHtjutAwmKBgqsY5DlmyWiLPIf3wrJl3ejpgeGbSQO5kj+VsPYWF
c0UzS1YO2lVdE/xqx/i5bsy32B9hStvTsXexUbfLxe3mzr1ZaMBPQVRbkJmSoduCL77zkvGOqQd3
WalwVQ31ykOrnUgXYNYha+G90oHzpvZL9f5vZQuBEYekOakvw9XdlbRonxJe6CLr29PIQkbFtrbg
9LNkOPjwKi8ww2aiCGz39VjeIRl9CYmrEncl25wBUn3MfiKzTld1G92jj3W4buqNTPr3Snhvpq+h
sInsRCs5DaSXHIyqPWqsrJskn/AxcWQbFz9aFQKQ7bpoXaEFlBUeaq/aRTV0QDdio5x141Tqd3WV
1Rt7ynb+mMMRGX3iLXG+kxjtg16UD9Qb5zhE52valrBCOqtANeJCJjKi5dxh41pTiraLd6U3kTSr
+9bInn0BF3lS0CWQ2FaitL1TNA+QjBzSnU5KqgeUK9FcfFUOiHfBtV7W2PnG6LcS2xDb9Jrdo0Ih
y1nZ6InUqX3kvVyxeHBoUfWj7sX1tkpL6nuftK7fr4ac0DbOGGLvWQL6wGVwQJyd+dNYfpYOYIoh
s2ojLPqNPJJVf0ga908Wq3gdz/7FGPnJBZJaMf/4eNhwWJBIltAQFIL6tsMrHDjNxko5Uk4kGU0i
zKOxnwRhs7FmUMmE1b3O78Iqslalq9402fx6NFwXzMOAn7Hoy2I1G9qv5mjvBSaUMsIT5TTHCbGs
a47d6JxKURzApWTrso3oXuaaEzSF/SFSVsPMnL4jLwRprukiIGNQbwzJ0dy1LdyIusaTm9lw/WgH
at2l+kWYnNN+ZyUaRgynZVGd1FOdtW8UT78EDx9dGf5Q+e68UmfHJxhvj2bLIajx1843+ajHtE1e
NNJcTf8X+ZIzFnRkrCYESxK5tkqsNqaGYwlkfr1iNsxGWuXS7lCfXdOl26Hin6LX4JZjgycIcRKC
2redq6/JhxBCqFp0GkYlo/okjMu1AMsSnotxgG22K5sf4eYQ6vP4IbTltmX1dR0cnan0pq3p1GvL
btszrauvzoXW58lTUU/ZdkqxGvbFcz+nP1HV0r121JuVWh0SgfULGAKoL4HccSIt6Tf7aJ6NS5+P
T7JXBImhwgzW3k8V/PLQsTaJm8AIAi2gu1BJE6KnvgN4IAvHAoKnPPkpNkD4FZbTo7uIX22c3nCy
o5cafIWnaetaSS+Y+/AuL7rD3FGsRrTTe/wc2jBvQoSn1F5nV7/0PjoLqgrNvjtKzqPlClyGEBvA
tcfPRsjPLH0D5lrGKAPQBF5i/hgGpixJ2N1c5PI6GV/CEtfSENEfLxJSHEAyNXBerW9aKw8WeCD6
hlp3dv8IZ8RU07Qvmi83XtMCX7Xb0+QBNXVWKqWTOFrVSw3EmWhUsjPcdto4oGcZ8hH/YTCR2GhQ
WrOiX9mhv3c788dT+HU9FiAiyuNqgtcUsH+/al571xje3ygP7aBbyNVoFj3EFssgJNrf99nwd0Ao
92yWTYYFvFNqvHL1dFvTah4m/H5g9XUy6t2viYq5qoyBtF0Ki1bPsGJmOPnoNh0x1F+GGAY73sus
wWlqlEfN6dtdysweQuG/Zqap9VDmbP/aVlJvZAXhq9ACBEU9cDdEm3gEUlTXBYcy9WnTlQ/Sznj1
SdisSt4Ywdh237qaaaqG07kZkruoIzDselWDdS/I4m3nt0BJK6O5GsVMrrVA9M+cR1eT3bXowmIz
ocAGYN3IIhOZhQA14of3MAEL0F3UPbh1sH2AEIlAC85ZcTUdgupJOs7Idt1zjyHigFlrmG3+Br+4
VConCQ7ZfiVjzGVi9t+4PMVaWtDaTZehMUhLSay/pV2crLFj0oatBs4NOnOMJiZ76IR0staUQVF4
MmjdcMQ5r7xn1Jr1IEx5dbP6j1zIlIXm431T8zW5cSqXG5o58w5DRgtOv1FXaEoeNe9VH4s/gxqb
50hcQVPpCZCbfdsiWiSguwFdMR6lQ3ybIQqVbOZxbXHG1X2OUUDUOTmkW2Oufgo/qe7N1mjINJRY
ayAKqBICfFUyX6TgxetjLLHgtxzZffmjTaemcWhSbuJ2YAxFzRVqOcxumCv/hOkIDAaLappRByo/
OarQYhIE67FXZfsUo3ds5VtViWznCEjuMe5jXIXtY4O7hQBWmW6J/obBWGbfGSu3KcAnMaVnD3tT
3+nN/K1k/etNBEBMTsVB5RsLI4n0ZypNhHfZMqEpybicgWop6U6niM1ZtsMXxzmC3yGEuFaJF9tr
nU1lZhhk0deHSHuuEw+ysVdTA3Q/GRaHQOqXJpNA14T6GJX202AajyqrWNkeRDGXSV79IfY1du/R
41zToicP/fiWxB4bgG9Oa6uP71tl/YWmlrn9R+ovqqCat2B8mVajGnb5AbtyHzvo7SwQNiQc1zf3
BSebcMqdrfIo1DN9m1fxU1RrOwYQjdtyHBsIaO4q1skO9n3B6CfM4LiKUnYKHXJwTRdkjvAmca0D
rOMZ42xf+f1MD3H2/oD28jbM9yih0WGiZdCOt1Gj/NTiYXFfr8dwDlxt6K95Ml+nqlIbTcOAQLFR
2aazrSp+NizLL4/v6+dRP2ZueT9WpJaL+mEuzR+dCq2d3S9RGT+Ord9VZJGIRG+rkSpYTByrG+2M
ZW5RjCNMGYUtwZUeaeTsJfLFukxyzD1R0W9ypnLs/dB7dYdZW1Gu3VstpensVD9yQuA2/QY2CTqH
3HoeMMwObJKRh18i1+Zg0P5O8RxudNXewS8tl+ACFSlzJVZ17/YvNjHUIZneCmQTw7Hbx7arvyop
+3XYX2wpiu3YBhbej52hYUwWI2J4GuHW0bm4LZPOgYnQH9g1Gp1ZTVvNCe9s1dBQ4K0VaEuT0ymp
5wWAO1k++FU7nvSUEUWSWWzAo97gJWynyIG5lAK2akTmgUPAz1mMr4NfTAvnY0ZGMDBDOkYeOHby
JkV9FrZtbWxA9kCs6pH0BEFfg99dKipeYR2coUpW1FSsOv6qGFW46jgururMe40BuaNHkIyI8Hmc
hORXVh0tCeZfEGRz02bdG2ikbkPOQyjd35g2+xxcIzK6zkxGMwZekSoSFf1BlDiUS8EiyxJJHgAS
VGuZtIHIifc9xzIopUuKBzutOwH5qIv4XOpWs1JWv4WWfSLgmh/zkmesxSo5Lm7IqJzRiViuN170
QjexCtKUVKlXVvtRikBGtjphS+O4Z3L6ddNio9cJ87am8iD0rt6GlW2B+dHvkjm+zK7p7gs3Z/zd
oG+bjkA3WiZ2xJ6TcE/Z7+p1dTDJswWtQKzDm3AesKqjcl+cocQmr1jFcj9eT6xrD+zVOHRhj4TM
YNlFCvGQvu8Q9DWhYBfN+uBNXMmixTvuS5htOEPdVXPf6xAJOe0yns3hsMel1z2w4mBPUUevMTHc
mlRXzBGCY6HDHAk/AQCOpvg2UIhWejs29zMT6XYMRgFbVJofHFBg2mbkecs63OISYu5e13Dcb4sv
pc/jhkEqJK5ylEPLPpiZ8AmiwZJSPh2oLKnvR1H92AMAqcoPdDmSfsnp7Gh4vjLHMTZ+sVwWGqr5
2I5V0GomCSdADNpSnxVDm611uIyG53zZLGDMz7JP6ZitDNGkO11zrlal1UcLI+9g8l0QlRz+op6F
FbhQ6ur7GD8vdbYTJJ2rr6CF7Iyc4MBgRO8RjZx1m3tos3rOYCPv2e3tq+g4DMGhQedl+g9qY+Cn
DHLJ/JLkmG68ZdlINkJgwPOTkTPDUhVBr4IVjZfYilAkMcZrWNHZ0l/pLT7VscdwumWtbGbcy8rC
WR39hQzPGCX9Xba+xQHFRjiiroM8WxFOM/BvQ9qLZ3XRrPyvNyYEhHOKXDSHd5zod7iymg1lqsuY
HNZM3pEEGlJJMCmSrMN7xgTa27K3f+FuHKaGFkI1tfQqeAv3PcyWHiZSydt+0zaWGQg9GhgZR9MN
4XkZrgWgTGQPgjSFGgUGQtf7yUw2ysi9U5UNys07lJFP1qrCYTi6xKXmu8L2GBKVncmqFcxpw3Pk
SrhS3iurve3QmUoUk1Iai6vSsP1LiDUjTK+db755g+7QMI3PtBAP6VQTaFQ2ljDzjxe6f2IXiqXU
TrHLwLvWq7HRF1e/J12DMMObCcM6MQ7ww4zwKMLw28WTBpAuZL8zfqvl10WkuoM2zj5SHbKjrlhC
O9r31A4McnQZPuSFf4XR+1xPwyFxOJf2LThHjvFfWdw+Dc20UzjiaKpSpHPW2NnKeVW5QQ3R2bwn
wAP6JJY9q9P2pu2UaBBkBD33s3LzdNX408F1R+DkOZFk344xvozvuURlcvOSLmsr2JUq8+JlMc0R
lYWU0X8jLWdYgJU/3m4S+gm7CMfh6nZXcdIiq+Nh5J38+kBxucs9UEIyJVQHFiTaRnlvHGf+xmM9
gZ5JxITnlZWU8PzC2RnhC2TyKPP0rtbz9tD28o65UP4eit1ztZhLU+0PXneOSuwRaOR0JJbJBkwF
W7Xt6HMItJbhTH6+1ommg4ibmc+nv1VMVroWExturEdnfSK8p+kE032oX/0klpGOZLIinxa/ETVn
csp6AMm3O/TC/XCqM0iad7uYw7XHUJwRVelAJ+U5i/M/I4JU345Phm5VezjGDZX+wOyoIn7yUWE3
Pkyqeah2UErYy0aKEQTmj9zOnzKrPgllkol3WJslXYHSze80t716w/zeu97OyZKr7QOASRqyk5ZH
mDAtsMlQ/7JO1e9xVt4D4lrb2SuTXorLTPTd0pheNuGwZOfxsWQ1R4YbjquY3kU2ggZzXUguXu+q
9TK1MO3JGnWutWqgM85eQYXd5UfsB1dPKzgM69Em5J9fK8IqYbGAptDqTBdWTvbm0ERPQoIf0hzv
6rL8rEzGkzbipGGP2qp5TALQoy6G2aiKdvTKmCY529ZaH1xsIkm/sty+WLWl91abhBtNC8xviSkU
9iJaXP6UY9U/uaMLRoPLG+6BW5/cZm63y5Pq3FxsTQSz0MgfcsZc0rBPvhuY25jUswYy6RC/jwWo
G8OglgW/aJPVZxgW5PviAqWb5s5w9nTitAlzIxEZHhcrXcbEuFAUMR1w+RlZ5oYl4Jjk+QKqK+U6
0mAiQkanVUhIpK1amyihJHeoGwkxLwRH3+4/e2LIaaVwjhnOVxdGXxyOn2LVXdKyu6qhWJVWQ9KQ
sYjBbPRvnsw+u5CTR1WgIQxNdDBF9NRH6pDY05+ZSQTrejCvEZspSynzu1yYZCDMey96tsBDMn3q
ORfsJtqSfhysxyS9yxwKXmYj4RPyu7NVAlaWdyRYTyoWDLwtaPdb3zjuIVugnTFWiisrRRoyzC+u
ejCgfn9UdXbA7jSurKm6TvEucrtoi1perWOPRKdqzZ86llvYikfaECij2Z+mnDkI1JaxgUj2OyUI
EnrDiSDiH93ljQjs3FEE3ewTdvEnPxFrciloJnb/MNTNNx7KI3ZSPeiXESQmul8RqouhkyRfsqwe
Nn0c2yzD9eC/0hrYRoP6oyoq9bipz1w/aPLRWWvoq6rW+JAzA7jI6AUeV2rTXQ2zP3hzTIIv4dVu
jAGzMAFUfYiB87Iz96341qvpvfbG/WBl2Nabt3w6ZoA+UZMnPNnRJWRlcaTzJIT52uqAXDv1Gjnh
V/UzTdbTGDpryqmzHYJ/5D3Cu9eC/+r251nG91NiZ0x+bJ9rL4dYrYgO1NM71FUoYuQ6oSig6Ubt
gz0b544Xq7Y39W8oowfQbvddyXpQLMdDm6aFx5YzNuxOIQQHOmBrWeFUXGIzkbCfSzHzMrTevBHL
BZIQlBxr4z3hwL12O+MB6IsbTHED0rzWeCGsV4jjn/ZH0zjbeJS4YynfArPsP0QNUi0lEWqc2pD9
x0e+XXhxHFKJsxcRU84G421M3zr5A/XiQZhM0bpPmOiqIsaTSn98AY98KGZ0YWJEAdNdGMQ1cepk
PcAAm3Ao1NpXobOLyXj6lnjKtoL+6caYhvM8wSWdBJEAdDeMgVRHjf1VWc2djrllxfhUJC1jPHWp
eK1IR+LgvHDm7IOuKa6hpv5iatomU/rlMI4SguSnd6+kv2+t8U5H8K89jXdtxNl78jS4OSW4lan7
6qf4BzVTwDWsfmY/55oht0bSZB9Z0+fIQrubeY1NzsTj/EOP2OUcgRBZWPW+t5bzt6J9m+ZQFosw
O8v4J2XExVrTID3bYUMzxwZN5CBmFgi8ZlHWYBdDLaj0HKznFimey6YtApFZFKCZGzMa0eels4Zy
OxUDeKb6j8H0MU2yzsjJ32fD/C21nuSSiLcq4hSYF9caxRzn5J+x8o5GgekVZQC2NWjKkv8uEhIE
yYnTMsGy+AVt4arcHZzc1Geobu9BVVOTidKELuB7aCc6Fjlye927SGAKAk1sVMpOCNcRCWJnw/rY
9BlcwG46hH1nsWMQ1fYVvcNOe9Nz+ZOzKqwYQfXuljb1vALwWBLujfrYX5ENXEFXqlAa91bb3Rk9
QXf0MpcjWJTtjE1dm4Q3G+LG9Z9osZoW6HjkvXB3l6zIsjAJdiRH2xvfMxMwANqAvTBmhopVMKow
2h0SiShJBi8nPjDFVHrUz3UlrQ0kRpZzSrnW9I/8Y4koMJRQoiB3OyFjhFnrWIhiHWsew4+N29qS
nNgSGJ6LZzlwHcbnuf4jaOf3rk9CgBI0Qgbx4Ot6v47C/lHvymLb5f5LaA8v2EbJkxQDViJ5skxx
Fxt0BHT8cpQuzFQV9tmosovhhmtSoiTbZ0r3EGfNLo8fa01/tqxK4rf3P6KeIgW6w2VO8kuMghi4
sXhQqfnkdYFSqljlZPa3bgSZZGJsQSl9Gyzk/MnAkRVsVS7W9g+q9gdBhwcmqlLk52TdJs3545c/
WM7eCwQ4jsI8FmpbW81LxQrsRC+XcVUEGX0pjkXLy+XnL02JdyTJ/DuLmLSWVwfOOe+6nysGw2nl
qhcNx/KMiZUC4d/Xkx3aAYZS0a49YQL7ZFJThVXToCJcxViU1olpPALE9VcmhPmhLQ4Os2hPPvM5
ikL/gmgF59ldnOIsUU6GYMrk24eYiecrSl0IMh7IQtH80omAy5Faf7tlSJ0J6kXCc2obesKVNvkb
hwgC9RVQgMnFHolnjMmKzJTKp/aJNxQEEml921J9mJwFmXGaXosZs42nbcmdsXDho9NqFmGbMCuN
J+IG2pPLTBp8HltLncq4fS8TOszRGK7aVLyJurs0Y8QmRFItkGN+EYN97QxMymFVA0ZxOaWFtXrR
x2PijJ90vna9oh2HZJ6RIPSn+G9mxwhbshpWTZJfaUido3F4HqCYUBgsdKUE/p1ufjWIGFpL7jd2
oSSSdV/VBdlxOznRyYqDhlLYawt6D1X4UtsMUYWO9WI0dFcbmyGyXV996lZ5RFx7nJqEZaT+AIUO
d7yP7hcS7UwGj1bftE5GeBsk8HzzGObqV8vdZ4YDX8Ih4Tl7K11EsEpz+h+hRH0tKs6cNZkYCeTQ
scYgKdNDN4ovWmhe419io85WTlrXgC/6euXK6Nv0ihcON+y9GjFg2e8wzA0rN/fvEvBMO28Yvl0U
dCdK7qNxrA5ud08vZV7NS0tLEDZEMhg25ji8hAKerFMu5VamTs0GUevXhVLIKdtd2U7Ggkh/hoVn
plkJuNKsuXyc+i2SiaJDaT8MSC4E3r9Mb1z7frfKmKN5nUXRBro5/nEiYw58h8Ny6BSvlGWvKWWM
43Mi8In/Yv52BhKU2J1Dt7jknrOtMZDhpsCUId0Z5aX4RhK/ZtYLsZlo5dGlDzjj/e3t5mzm+a7t
SvCzZuuuZY21M8WhMCfdndDKXZnEDCklx1pM/Lvb9IL+9FOxBwXI+mQj3oq59w5dDnFR13OsJBGT
k5CfG6SoValr+ypB+FQeC4ekBe4D9RigZqF5Oac+w5IwdJ9syTEu5SYw2U7nAeuPsptn9HaxF0Jh
4Uu7c/gTzoP3kCNnOu0zZ2uHuOGjZVkLdBEGTM4eWDwNycDAPpw/QW/SUSsMNGxwezPvwyGGxWSB
awFN4EcusJUUjn+v3mwNX1FGoB9pNovPvK06gnJrm4vGU/3FzestW5C55UC2XiQkW9E2KqP+NEu8
nJ41onLr/qOS+iERXfZ/uDqz5UaVbYt+ERFJD6/qe0vu7ReiynbR913C198BOmfXvueFEEiy1aAk
c605x9yRKv2iaSW/Ko35AGvQH/T4z86IAMFqfdgjEVeJxkdBkzicE6T5Lbo3kNVMByx+pgHkd3xl
RHOgFwH1tK+GZstyE3GVXFdMMJnIBm/CJf1EWEx+DTSfDdzARRbGHasrCxBqEH10bpAhIcj8qQP/
6bS4a6jC625ztfjSx6R4Y+VLYM/YHfrI+SEgr180hGCkkHcWSZ4/De5JrQeLgBOEzI6b7Dq8BOHA
xyhtJ/yMOkWSd0tRPy6ZVjZ9tqHMlnvkasidERogXVpqFf6la+0TYxUDZ9wRGqIc1SF5jYqYwkjx
xsys3Seifxc96jEc5XZ8rAqKfqbXUtjDresBMqySFr42mLUwDDc2JMmF2sdTCg1zjtChBDdmrH8W
TansTdfdamNvrhN/wrK2xa310lOViQxJDVgiAJesDGg9NzFvhFg2mrX1SDXO/smddGS5ZBHm2ra3
xqn5Yyyz0PYkqt6uihGdsElxf9ujdAQVDE0mVJBJIDtKRf44Iltcdkb6LLqQsFudOig4lXL8MUoQ
p1Hy0qTxVxtqH43Dj81JlJegpiw7NvLT8M1PVwPcGvUWtIMB5Vid9wvdTHZfRqUA2laqVVJokMkT
k4hU6p1U31leM6NnSeaqY70RLE9Zx39QJdrFon+lTLSwC343fvIcjtXn8EtUPUU2ZRVZW5HbKj33
es803165OdVDEFfIvB0MiiViNngTtJjXto9hD0TIpgcBkg83NERvqq995UP7PI5UKzMzea3c6Lmp
a1yzJLeukANFh57L9CDsy1gmHyJBhGSqCZA9CYq8KF4wCtAEMLZOkxpbk7SVkU5ba4X21hz6o0Hm
rYoFZgv08qToypdvETysc8nh98nUyezxTU6VT+ykKKh71surtgL07gDU7z3QsV4DCUll8g+ZF8FI
kq5ofV6bsFhXpfUr0+295pZ/yiS/OLUtF3VKu8ndqyyql0UZwZ+LLShatFkLontKX+7xZV6ZXMP7
JiFHiOKB6Qw8qIa6DKplindclXtiw4waTJ6b6nR5x1OYAjqNyosc+C1hMKPKSjTw4L+7yIoXkUrN
3QXTz8yZMCvQ1NuOKxrtbLBlDV57Tze+CiX+ji3jewBpFza4eyxKzc1bL/E82JF2axRqNFNQQI2O
e0HiBn15dVylEkG31QyrpLP0ZVOnb8xM4FghM6So2QIbT0isy6YXTIqTLfGdj+4LBA7mLMEIByg1
vRtykbDOcWnZzqkyApgl25Bo5WUpCSvwsSqS+qcy9nYqupboF+nq5NWEBqSrql9pWbuuuuyATwOr
gwLmGnAMZkW6Mkz1V8SNXrU2g9il959jnD+H5Ir8xpwX7JIgoGpDZh1DLlFtgGzHjHHQBjdkCL6S
TO3P2Ib8ZZ+4pzyRb7rQL62wPvJErGxP+xPn9C4H0t2Xtb9s0cOsVKtzf3lgoqd5kwrhqM6Obhm8
YNLCVM/1IQm+hBb3rOrfkYZ/azrFBcQ4v9JkeJM9c8g64LLhqD7xBQWwPOBgBIEm4KkRBSJuALn7
2pfqo2UognV5AK2RVZfn56C6VCkYrEoywD2OmZS8lkTI6ssgal7FAHvOoDWvNXgIUBN7dIWaimGk
icuXrsLIonKdK+l8dOJXVg17f3TrtaWPD7KhbSgCYv2QcuQQ17JNTZTYyoqQ5odIueF2vY5BUmxE
KduVcO12g7f7K+m4IikkL4PaTWl1uqdRBVwadM/Ip1ai4Q96kbgZvAGYP3q4d1xKxxqzGWPnlYPA
WjG+FxKula9RN2cK8g3WieGBdYdUdcRE3apFMrIcOxQKwv9VJhT7Ren8HlUWs0Dubl3JLLc1z52E
v5U3Y0fpiT4QThDjc6SU7GUhnBaLcnsYa8wnmjcr1SqukzTCiYjCbGTEChjidGPWtVzV1hQxXgPO
o6hnisgg44dl/DCQLaj1E0CF2vSyAje8LLT2q1Vs71IZn3lNFd3S7IRpyfjDaNKc6V1taglMnfJu
qPxpuZPvucVn6tOE7nxVXxiBzcKSvNwMgYID7GSYugdurYrTEDITTZxbkLnDTjcyVsNDX6zNJgFd
rvZbbGlE7CpWzHEn3TVcn9eOF392mk8YSOpRYwXMacBweszjLYhtGWrjwvMALTrhNW3q76YUOYZt
sNODPby6EmK6NKixRcaUkY3Ft9WCSa9TNDtatIAiwDkLJmEx6usl6icyid9SHb233omAsBBxYvEu
sSJGVCPJ4cYkEtF8dE+KEqkLt3M/GhuIWdLJP40zUIzlpFLwJYiCWiX00SXcFqDgjb6TpVGyJjDC
jYrQn3NbnS60+Bwi8HlZFeeUCNoTqy01yHPET5NswsdXUjTtyYISpdGoXxfk8WyqvjxEtfGRAPag
EF+dDSPZq/34okS0ajR9o1CBosAJVs7UVGsZqNFD0QDQ1iiG+KjntiO0jAW+LQYkAuanJgw6UzpM
VYMv1X4zLGbYomfZ6Fjajpq4uA2CFipCy70ZN95Nw/uCmB0ymZUBaHfJMc9UdIRyoLyGZY9MNMbM
iA8mH4vghOea7jewikUQc6nkFCJAnjcjMnOR9nTCbKoOWuGCakrkc6aK75yM4K3qEJ8BDG3gesln
1+ZMIkcyvEAfrUZc5bSza7sjuIQVQK0weztqnJJxGGVrox7KQ2VAPp03865VVMWUi/foUEeGN63T
9DaniJ37TZxbFSr1HBlPh4EAmx2q1Kob2I6+g1/TM1m8102OPLE+IZBTNpGv4WadDs0bpOMs2Qzz
aLXI/o0pLufvJpiCcaI5HYcYyh2212U7oUNxQAMGnW9NiNC/u/kEutLhNHMFlOmh4Bca32+KiTY6
TBsv9eh+Y7xklQoadd4o4X9vzbvOBE5tva8GiN1eybneFCnwQCbP3Jw3hEGQ72HkV2Ni18ZTNk/E
xW1B0bJEWEAvdd40Xlbdb6WO26nr+SAmO0Kn55uJqpW8oOEznX50VWD1sMjlfzaGEbKo7k96GigY
fbQvNwFwaPMKWWaoS5uiGBMEF2ikp4iKF2F1fFWJJG2KzoiR5lRba0SPXk8Tq7JAUmn9SHDA9MnM
b3i+xVSHD4HMUqGYYA2whI5+AhTuQJB2e0DRurFMeUynb7czXqoa0Vjgo8QbrKWt5wUM/1gHC+Ab
tGkIR4SOf+wVPnURknzx95uZv615U0/fm9cQ6YD4iAifz/k8CAfDXbeq8RnV6PCzo/Jj+NQiJJ+k
pT4NSFlXaV7Sn2MtrqvfFER/yK5T8JpjdG34K6PSEiXsOPi6yon6HP3P52LQPhuScjd/Vve76W9z
0TJdJoFlI+nFT5DeSpjw4+abfawBui3TviY60fq6H+vQ6dzvbuebfmnlh3nTpxP7ubQQFsw04dBu
nJgf2XTCTqepqY02EW/xm1az8LyfTP97Xs0nlxen3gaC3YlrpFe+z6dk06kgb3OIL6qMIgRXwd5H
4LCdP1JnJvDOH7b856dx/338s5vVKVJVRBgWX2sKKuAw38r9kbJdRZ8RYQQl0bKuDveNcP9za/7E
6CbQ7q3o4AdlMx4SJk6HQcbomKZNbCoNEkGmJBm6GFbcQAm7sgxvzbShrdAuHQg5G8P2WDcOBlGE
ZcZ1ElxTcHOHiC9XKyMa2ZR1w5LSiCFHGyula13pIZmnPhwOTarry9YNGtRM4F6qeUN9P6Adffn7
eBWd2kJrono/P32+Qwsc4iEIyl7Pz5rvKIaw2UWjjbkwVPWjqbtXT/jutbQ12rQUhtOMQyShoaqx
gb7qdto9zI8gb9i9Gnr7iQx8ilD67zPTFla4XzBaD1qyKig730zF8W9W2Ys1JaHmfqxXpX9TnIyY
lzLX0HqzO2+Iw5VHHf7M/Kz5+ViP6oeBi0T7z6PuD8VjlBVpewnS8OqI3DpGZWtcSbbEmIAtmnVy
ZFyD6diAD3qd0vRejUYSwMZhJs5AWH3MD/n7OCs8QoBUHuY/1I8sjjkBxjWaD/S78hoWpnb/J/MD
cOEYpCSOLODwSTIK8u+EWThbJfEJT0UwiS4gQBMvco9ae2itE0Fe1SIxY/NqKO2hHD39NEzPZXw3
rwoZAMsUM+52PjZvuPyaTHEoBPw9pg5RcprmgwPR0HtZyj/UIsNbYcfDtSjWkrrXzYG4aSG/u4Cz
1a6WNTxFsciOTRPo1/lQO9AVtEmJWilIPeZD850RyvW9pbEYmI/NG1cfar7sfx9RStZ8PksqQyMe
5+9Ds76G7lRIevjTQ+Y7IpMsqsYy3v7+9/k4TKNFXNmEmPzzqlwmX5Sk6cvPjximF582TbVpLQU8
UGGXJEUvM8f0HoppUznwag2S57oRA5Dj9+ZVzW3zKhiRl7k1lEgPOQb+ybzCOJcTqZRO2HRs3riQ
Io51vxxBR/w9vSLFTC6W4dJwO/YUphZx2dprZQRSWnakQyKXf5FWFB0l6nm6wogHWpv+sGQmCtu7
vzblkxGMT1XDfH205QrT36+6iZVrOW2ySgabgJj0qXTuXec7RE7esmYj2zHR0eJokEl8lrLbzw+5
H6u8Y8ma/3rfixT1Rs7FsdcMbZs0arArFII2sBuPF2QBizEnfmbqdIV5f/Ir8xdXrNe6JmLLY5kV
yRDlfU07Pb6YaDEWUlHDlVv3Lzru6jFUn6NOcxd5SS9Wqs5LoXm7GmBq7fGCGTUWZmUtLBslSe2e
e/xJA063RvrfhQurMSzscFXn1qIkY6dOPXcTJs2317f7SMUwVoZzWnlcLdw8+ZIxIaO4ejNN/lhl
IgCB7/1Mp+pldcPC94pfZILrO90Pif5AvM0v+sxQbR5GJutFq8XnVI6/fYU8Un77xwENR4lJl5vz
xmocwfyut5XlfNOY9ud7zCQHLQT5uYkfxloybMwPcJPI+89j5/1CTVSgpjyr+ueWl43DYUy/ySch
bmy+838ee79nfoYT1WTNp2JfKgrU9b+Pvv/TFgo1aprpb/NuXpOi8Tbz8/71x+d77y9sBNxgNxFx
xdNLorCpL6pBM1aD4/33Zc+P/tefvT8x0ptiVRUh3qfpmX9fr/r3vd//5d937AZRhWXX/fp76F9v
7H8/KVMMzs4gLQytNt/B3+dI6GBLzHeANAf5VJpmtAXlbhaGvOVF0T0qoXR3/uDZC9IIJsaugWQV
nlu01yO1ezREX9w6qjHTznwksiu5LZygI5gTIyW96r2ddOgSakaQ89C1w7HI+6s+bFvCOl6lpVQX
xPQEAkfSfrznx08+2aM5VgNdoHgwaYaGVE11luFD5SI94vErxRi7x/mWn6HfpfscHdG3V1TZ3XYj
dKV+tFjhUd4CPMNCQ2XZlVndk4uKdIr3rhIVG1ZBlLHq9O5yREq6nZ81b5Q0W8W1sXdKCKkW8Xcn
zaA749rmwYy7+GTyW16UqkMSjGlS387QgwUGgUKdK8d9CXRi3iM9YaSBgNYkqzGq+cAHHkIY3Zts
yDA5T7eU3I/2Pf0ij96e49Jeah8TwrqewHuqRD5NuELRYsrDgsGlc/gsvP4jSHnzTsYCXwjkooVZ
e0ckIUQBapX9mmb2FvcqaXWhJNyp18+0XP0ldB37w9HpE9MHTi9GbCk3JXPfezoLH2XhXFItefUc
b/g0ImRAtDeeXJYFx8TUCiqNhXtB/4BRKVdeKenat3IcygeejE8loYjDeoAymzm+a36KDcgr9Teb
EWhQjPDRVTISsbN2gtqqoB2cyW+t0Iw95wlRdwTIlJRPmhh4ZXs0k45CVBLSuuc0pJiI5f3BZFa6
KyjrAfUJNvOrhIizHDWNaJx23ClSoY5PyQu1bI2lIxPecwGqYGrS9WefYNKDNQh/aaTqd2xmw5Wa
r7xvypjKHJHp217Wf6BhVTp6dWnvbEEJJiM02xuHFnA57gtbGbalkPTxbTsC31s3+BMQAino7V2i
pS5/N8q0W/X1Nc2TZTthzBqAJbhRQloL027VCIMzypVXIJgUFYqXJPWNP7idXmBS1O80QeG3Z0Wz
8UISEXJrC6XBrpeBdDCRE0Z70rDvL5qBNi3BPdjuVVZiR8/SvWPTtd79Vmz8jrJeOQXxUOirEhkb
EUdq8WhOKDpk3i+Vp7i3kh4LPyEkfUprQfYspYrNIWJu6XmOCbUGQW0XOelBS73+TAGixkvnbdAM
NHuUQsUbHxjca4IUNYPrZhEbMNeQf/dKUt5qvfhyhjh4g6ooV8iio4fWQ2hnFrTB9EJ+hWgciCQA
sBJY2sboi5LiOcDVPqCSqNX0BwwVM0xYUwcZ4tZ96HXWWfHItE1Mu/MxsCcHtyiJyph4JCHXDaNu
PnoXwH3CBG8TM6NiTAlAS8YVQUmY0HqCh67/2iTVg+8UztFwqU2m0oBoOw0jZcgvLBvFNbGi4tyV
/iMRAgRDCtpcx0EHKq6TBvtAMLJ9oEkcbjqoTq9KmN/iEDEytEcP1FD7rhqq9dYaRbYqSk1/qBqT
8AE/hu2gAaItvPZURZJVMC2gDbHOxEbrgfnkBLl/xrGD52bYZ27woXvJZOlJBpo5pSHnY63Qz2oD
Y2LDnNO5+QpiYxMDssTbcHJ16laG6WgH3yEWPJkQN4H3Q9/FuTQGUxQQSQEzIdtu4I9RrDeUxnzy
zKpaO0jxN6zt7FMRhF9ovfMDJjzQLErADxo04i9HesgxKX3c9ArFLYt6/1P0AB1yT6dQaaXHoOCq
KCzxiwRfnF9K0Nw646kYHU5bI4kRm9h1z+qObw3LCKZf1dpHetxMgyLz2qZ7UWNvYOLvfA2kaxBp
qraIa/j1WjmJ8lyy4v38ix46rdphPusWcuJqaim8ghQebU6vfjWE0wROdNXNmXgDedpRJu089EjT
Ls4P88Kq4MFNPPscKn7xwjDNNaZjEmv7Yg8ImteZmU/1aBtPulf+IagoM2L1VE9cA9OEla0WXXYu
p1172g1EKJcYLIglyq3wAiYJU9cEyTKzbdwM1e9hQqMG6O1K1XI/UH9fZnItpOqlAiT2SeHDp0Ql
GNLaLP+DfmUS/yHEX4RmRA0By9rJc9twE3S1+uSOsU5csN8uvVoSPjbRAguphxTq3ZzTlN0QzeFR
kMUGxpyft6IuVVEtHdOciJHCDreekN+6Y2G8rGr6vIY1pcBy1YbIkRAp3xvx2frgklZWa8FLWKp2
lV+ATMiNHSI4hl8v++4pbEC6FMIFBs5eUNP+VHz8zz2nUVjFT/fxPQLGvoex5gPytJqP0izOthFD
oY/p/2ZZx7vmzF/ye0RrO4/A6bx1e6Ineiqj99EQ0wZq7US/jQP9D51QtXWN1fHm6/apxKL6Sk4Z
1qoUR+68i7NHWaCuhIoV8cudh8HSANKZuNo+CnPnQqJuuguGIMVb0Z3wookPcBku/8WwHsbEpBeg
12aMmnI0nzM8D/Ssp3Lv5H6wtP/cUvxBLjH/gWCdEFIOzKRdZdGeiIaCJv18kLSqt1AE25h0vd6s
240qAma9UqrLwMdiHWR2tq71Nn3OkAlDB7a+e4dcINUv1DWKiuZaoFdCiaK9zHuidOkhbxSpipc+
rdKTZVKRzCeMS6Pg4+k13M89UsCH0RqWaL6G96ZCqYlIutiHhgieImETwDpEm0iKrdHVyMDnK6rC
krXLqU/Mx4y6ACzYD9WtiwN3Uw1kgihgCvsy/VI76zk3+uRgEE2xyQRGmrKyIFhaln6dN5BjiBKh
2IRqimOBxMjgkNU8T8qEods7TQ2q5RC1OOVVcvGCLiEyA2P2Wk4vubdyJIYJEyn8jepV9zHdc85Y
39YAirLzv5r4JWkBE+SqE/xudSJQ1THMH7VRmgeIL3gD5yumR9+BRDe3ukEvdTfzO5t3VQFDtLFd
EKWISgVryCc90N9MA3dPBnt5qwCpvdmqQ8EJvfIy5KfyTBZw0/TWU1iZ3TP/9FtrKu/UK0Qth3Ho
dI99HJKJ4jv1uXBxoWWFYj+7GlEPTZiVD4TZoum128csc/sHjVX5i2rUj505yIf5C268/jFXx+pY
JuUVZG14bf2YqU5nJ19eQGXUyNQPzQrwt7lhdvQFj6gUALSEjYN8amkkKIxmZON17dHXE/V3Y7N2
DxSnQ9JhZe9eAUdeOnm8U6o6e6+56tsGM4PYTcXNTtRHQ/fSdy4i7jYtk41uoQoLkTgSaFevc4Nh
NsyK42jmm17xCF7Mu6/OQhfUdHCusqwnJa30jYvA/khNBh9iWNaPg8g+XZcCH2IGaJBeHl9gGL9S
+lCfAVcGz6CXlGnHwnv1ANEIPnByRG3YPHVl1j6g8YnQIVz7qkp+yuTmYTr60fgzTLc15wWK6coy
+smyFBZvfigIF0ldOk7Tbs0sAHxEQ8+rxAZrNiWosNKNT5Y9EnuY4PO8Dzuh4Vr0bmDlFyr53EXE
WmTenTczP5/8S8yXTmWB+gQL3VTSPiuF6xxGZok+YnVYFtMxskG5unChPXeVhlcpjhWoSRX5kXjQ
V84ACXehKE9wWewH/K/s6e3wkhh2crQpLVxbnB8HVR1/U8rES1NU8KmnS918vaMZmEISLHCgcOEr
qqg+6qX/IkTWntJ+UuhOlybt/+/+vVcJzsxx/nQyko/16FR7daTDU6Cpo5oOXW8+DW0paPRHKuG+
YWifLGUkySzULlpB2yqfL+l1UHCptIZ8rRvUwNJqiF69iHRomB9RYyMJFXVAHQ4JRGdG+UUfC435
a6sxJ6XuvYhzsE53dJ3IkdxXjuioHDBOqTTa3uNu6FYobcVen3Y739yR3T0+ZvED8UL2Q2ayCmF9
OLynfXzl0lfQm5Xmk6HpbxIxGg4+/weFfokgFCxZHVY5kmSoJ9VMLWtiOBQ1vcJusIuPUMTwTfTu
zTQ155AGNM1TmZVraTcdk99cOVM+3wJ5qG5WROB9nW18EtwuYWlDoLLGmjkFC0P0qOjWDcCfau6r
Z1vQUVcyP3oOGKYI5HE2IEbFUtaEedEOYb+OCrG0Jp6iknLezR9s3gaIZEmdWFpYZFd+XsmzrRBd
QoXpN8IB9MT2pxJ5P//cUBT5uzRL4zT/pUEVb5mQ+XEev2rUV9h+E3GOY8PHcY9nimCNBjZB0X+i
U2YUfozBOq5QYgPwcirG9ah6ror4mYU6Eb7Tod6mVFaaOl6T6U5ZFy08Gmyk872R4/wiSSHZFD4y
1XgiIKYCsUWvuvZphEnyQprXej5uToM8JGv3vuv75pugbEDluSVDEsHp/ChnNPJ1DiiTsmZTbqrQ
JNa5M959IKvf6ciyX50uwCR3VZmJXANz9y60UvMrb+OvKFXjDzrW1A77Klgl0WDsZVShH/FdXOht
d0k0Pgo6QxuD3HlcbQDUXdm6vzvySiPDfoqdwPnqenedKnaGFA40sqdF7Y+rAMGIGvOdJIeCwDAE
rZQ1mBD3/raxlAgrY9ufJvgTtCga1wnaBNBBJXEf8G5ApgFaZGOvgMj6rCO94rl/00Kdwpvt1A+u
0qKFrwyHimNen/MC3Eaglg4JtLa2mYhyCezJIFbVZ9fqP8iQV88DiSDPA8SDJWt2byfsYjNybkPz
xW1lSU7PuJbWq4gVluFG9OTFGIzSMUZvbxosb02d+KX5IeSQX2hx+mgaa+2QlDJ4wm3MFNQabvMe
2BH8Kw7VzI6smvmQUbrBkyH/+NODnFiM13rUEET/d3nKWwDdqqrAf6fV6oj8eVOYKIqTuCCXSreY
ZOWe9YsCKl2JifEnbMdaK5WFw3HaHUr0QA4s1DjN4o/Azp9bciD8hQ+chgneHzf33/GHnEbPlac0
zuMXOVdYEq2umG+1Fh5+oL73H1bSOWdZEijHKOy91+3vIGzVN6aCLLz5it24DH83rfLQpVnz4mm6
2JVF+9x3Fo66MkOzOCbiIUsDsWykvoqbxHyCEGDyjfByfCEVVjGpthzJv7vinYL4z2kHjmXj+A2O
MDALv6zyKypZBAAEUzcFlzwc6nH4agT9UmnU88jMHZUgsTYI//Wzo9ObIEiX/CJkCbDWggmpQIbJ
SORZ2PkZomUfhpbww12XIgqHE2oTpVPIs5eTedW0hbtJpGJfCsWhlqNpL0VlYQMwGOsVe9I8pVV7
xf2E4ND2af/i7KcfgNIpLrUt8155VZirX6XbxTuZkdojCt1Ye77DZMNsOy7vyg7n20TyG7tG7OTY
fRWWxULaHzWQ0fN/Ik9ubXg+qRZh4wU7ndMNXBReeekFBEfrWf4O/yTvdITSdbNJGQo4Rc38oja9
Tse4eRJq0eyhgJkbJ4+sA5UhA3FcXd86MTEuzMkGOj7ha63XUMgUGDRm/XjfAHzHVKuBA+qNstrk
0coIiZ3omrB5nDcyKQiQjJtxG2TJbz9Oq0c/TqAu6cUPmKj7jemIH0MsHbXQQ06fDxsWiflO4CR9
y/td7risvxz4HH5Bc0KtuCU5p/KyeagrO3/o4rSBwuWJ3z3vY0dWKqFqkX+awbMEaEAXs7QRwkEb
XkCHnMnrC6akPQpSCh8VSO9KfQiRl1mdp1zu1dOmEMkKjgtaiA4aGevWoN+gltsSCTWBrfWauqLM
8Wj0/v7+VeB9HtahD3ukiZm6OKl64rxN9j2zEaiHzH799kqtYLjVaZY/Tu8M54XfC+trupE7g/3l
xz31NEiFsu2eLUtM9cfG2OqF7b4G+rAXdfbdjZF+VdUm3dYuJKCkTp3lnZap+Fx/7Kx4KGuUDDO0
Uy9cqGGpeQy+EFfKC0pAlP6TX/x++mQiOZehopAqUFzaQI3J+WzjIxRg9xj6uAznNJrCA+fYJm5w
hByPjiNDfxP3HUAQNSdLU1YxIZveMFzFT1IyI6BdRT5tKdTdfBoMAzAFBEbBGpENdQ8qI/NGhXuD
lhtnl57BE6a/s/F1GT/q09zd8yt8wg3XNs3UCJAaVv4EzdTSytmGUJU2CaEnZ1B9SLPRdrtJGfB/
+WgkohS6ILcgNr2fpv+DMSv4zhRkWEWNDOueIRKh261wBKerNo7yHalHN6ly798Xp6cU7wl4vQ8D
kAOFWPYhNae47uojiEnW9WYY/nbUo66gzKtiOKCNCB/x4KqP9MhXrtmnF8eRz23adc+BHnbPMdFD
8JefPFevDnnOaogQioQZqK7Vz5XgyqdaGFTCoEUjOf2MaJerdMSANxn1JAw3Dl0uiQIsMRq0dcpQ
IZD3+k4rLvc3prd6sMXdaKP2cuW2ROayTVwEf1GMaSNPLGdrTFN3qiElCeCpcW4I8EFul1vxWfS7
isScDcg/c6clpvLWSkxTLF32QznRj9sEEMz/uzPO3V/6KJzLjJGtmH6cSxTDM+Ay6amiokg62V1T
LXOwXiCRErScg0jII/C16/xNRyBYGxEHNN0qbTgGedkf1IjFqQz7n/mXk+n0mKIo29e+455LI3Ig
0Dgxgqz2vUlzZUfkFl5zT7m2oAE+EgYlXLWBe8WDpW0NRb8WbTCu9GmZXwqiPl2PNrA2EbRLiq4z
VJ5JLOSVeeiCZEqige0eaoWKsStNvFBZO5Z7yuNZ3U5MBioWXT/hRDjix7cgtTljMZavFNsYjtL3
cR7GuM4pyI+/HCpVi3ZEta44CcbjRlOORlOMa8fVyitQS75C/BYhlhyAxHmuMh468c/fG/E68DQ6
jXHxHnmxvy6MEeO4K75lFg7rCJnAnvp9yRCXtjtKRPXjvHqPplClUashELXU0SBaItcCsr5IMGj8
1vxw4+q98Ydz7OBaSb61gOStTTcdzviu/EWtJs4vJttE3uA7OgZOYeyYUeR0o11ajFzxVANdptu0
2/v4AwqQYIPUbF9tkj0jEY+fnkUkgiFjqqqe9GjaC/z4hqlTBHSJi8g0DE66+9RUmCf6qZBA/bVF
TTnsi6k4QkLGqirBQMTVCHhS4zy2w/Q2D/Zl6N/yWjUvhHZNluAq/YrkjxCi/lWgI1/BhV520hsg
FjKT6lXO34J4GBBJ9Wr+bQEkax77hJRU1Q5bhDfo8CbQMcsNbZX00UjeoUJwJEHohhlSTRhEQHMd
PpZtqpt5pLCnsawfRwzuyG/vYTGjlH8E4+LNEPKrTGB/AwXsl14wbMH8M99R8uStdV+71Bl38DIg
f2qePOQatrYmG7QzwAPch0r/klqj+obYSF0Zjl9eIGy20KzKc4tmCd8I+Dwc62UF/Mr3lrK3Ruxt
+bMFIv5Ppf6mXmdu4JnmawkC90xRfWVOqUuyGNKz3qEx7Uktmjf1YLtHKr9k+ppLEAXhQ22mX/dP
OSi18zwfqHX0q30DIIIK0DfzcmWZt3JikXfqabAS0vN8Akfgoh9CjWvQNMfs6Lufa2TxQgCQKQpF
XDvyFA5xZxytoaN6nRdh/wQH30SpmlbnFHvpggid4WoLUIApgdu5ndjfTqAjziokZPTUg2DhF08e
KYe4o0BKDmipUHTB5FWrbon72idyB9KNhq1mKzNMrmOfEGyY4RB2MMy3QyMOTSBh9IJqwmonGTHL
ZjuPqpEPKUwzx7Mb1ip4HBvxt6/D2XFG92kkcAVNev+kWG64nc+iymjlIbZ75JB0gC/362rOSHmW
MU0IwFLuZVSKb5d5OZPlHlxkVlO+T82DTYDWU5xrT3P2j5njdUzc+Fa5yS3SadYEdu1e73+wCqmO
+GG1UYkmXYUW1TOKG/ratCqKsk1EA6f4jEL/6Phqu89swz9TudJR6TJZwSS2iK2ofmgdSy6a1sMk
RB6Q/eC440ix9LVoSxIJxtyyVyA86KNNkymnZ/xiBkMqoJUCJfGCQqWKa2MLLsu3oMsJsAnDYQXq
RHywVv2KDHqpeQIpCqvfo+PVLos2SMRJGx6kavaIvfDa5WXY4l3jVqR3/8fYmS1Hjlxp+lVkdT3Q
AA7HNtbqCzL2hQwGt2TewMhMCvu+4+nnczClUlX3qMesDAYgIlkRCMD9+H/+5dde+M+9GbLJqBfy
+f/93gErerRjqLRqBqRxLnALUOEGdJE0pMHgzUuoAVAynojuY5Ob27HLxB4tf7ERUk/eIkLE0PH2
H3knINf3UjtXrkn+SIMFG7iM6RvJ9zZN9vHIyhTe+ENupsE324HPG6IPPJOH528ACs8+wvU95Dl6
p1k331kt7uNJE7dPMiwUEQQ7q0kj6hQAYZMrrtRS9y8bjBdpl4CO4sbyw68KftmUpB8rxvtBalgO
w1thcdugd5mkTqqX4uGEejqswVTrdUJ2EGHQbKq5HPZ2ZbrVNoytCnNnfNoztcbMOvyh2npGdZ+V
+MFGACyTACSiDyxuQtaSmKSiGjKwrD2kWY6iCynKSz/Bfka6EmyXQzygIDLxu0esXgnR8nGMdmgb
6+YUfSQB5a+r/fyKLUAEVe+cQgzA/mgIJ4RKR2tw/WPpq6Y/HPXF30x3zeK87C0bH5CUcHMyw8JK
RmthYopnzlI/CCSxy1dcNlP2Qtus+BYb89FR85YJoTnHx/hDYiM1BRg5bHIxyJXem8ygfrrXCS5D
Wx+IY682y/km+5Uil4emvSGieAZwpXHLHTSy+OC2WgLalvLdL7tvY0P+l4WPhpXI9IJ6y8LOuEO9
lgQoEAS+ESFdtML34OcUdrHLAYtPYwWPPNGQGmCzRe6CmmiWwWIMvZevT2rWxDyRE+ji2AA5t6vj
42RlzJcjKHidChy62KCuM45NWerrFBt9THcT60FDgkd/XXsJA8JBMe/GgVwdoqX0V7SzrfXoixEB
V2Qii5thpu2+uj6Y5O8jeOUYrDR4ATlLz4rgqoi45AzDpBavzwJ04HcGh2RK4IN+X4gIAvtsBCWY
ZoVjmT2MMoFGMVF2kp0dJ072pLlWuAqnFIZ6S8Jb5MlmlTfugzak448/7gSUTrMW+idJpgUNX4SX
CzglBOoDxei+c2w6AYGeHfvaVgx+Ay8zS0dZoi199S5soq0Z1NO3Gm3B8WuQrET6dVs5ugn/K9a5
P3I/HL/uunwextu2Rp41ZulxrMrsOedCseKVDtEF7gMRHgq/oFvtVFW8C0okE2EoWXwQFXoTocHc
5O5Y3i8YpVZExp1R0LRLmr2E07FeiCUUeWuzdrUXnyX0PsbY/RbrvAKnKgOYHTzQ32OvxDqqyu1V
7DivxkxNv3RxTIrxS9TYeL15w7i21GES6ge9KaxDOpvN2v2RO7gJm6p8cjxNXGPi8Krc3M8ap6fQ
qB9pF+7GuDRfvSafDiHIIuypH4SW+EfRqIA+so7YRW+IHXMEqkGSJAhSWpAp0cH2W5gelRJL8HgT
S+9iSZTrbrCx86g9+yU4dQOeFKg6CevDbq9VtBJZhGBSIpS1qghR/WOpdaD7VxDRhX6DDu8AnBsJ
YnC1aQPGCECfu2ttoEWL6BSo7Cv/zIwYBjX6OeWcm/cCTRL1lhpHVN/5a10elpmDeiPOn4IuGTdt
p7MEqsyMiJ08WMGu5zdqG9r6k26Gu9H2TlbVUI8QHlaqpBSLe+vMoHHMm7jAodmMfPTH+NeY2Hfh
SNFPG0JvxfNyWIeOWKfYGPh1Vfq3GHuccvryO5iF1TZvGv0MOvhrj5v8115+Hk3cKD0toa+rwzpB
KvEmLQ3dotrkXoXDVKroOVGVn4g1Ke/TKnnS9URZs7UT6vfQH9aDmjGR5WIbp5OO+3WFKt506xjw
IzBd0VbSC8NTPgSS1UgR1XzOODlLVeQt030agr2XJfLeDoOURBrdIwrgQjG3Yh6Lq2W4WzC2RF2d
r0uUh/Ik++HYl+m3KZ60+9TVmpfE2i/tHthj3Z04zn7z0+giH9kARCI6+IVxi1Z1RZIlDh9aoeMx
kUXvbpY82v3GKY3ww6pZ/EMez47DmJgPKJK38MfpRlG066a8K7HtZfkRzSbgVpI8aYLumpW16N86
py+2jmHKPXnaPtrMyL5t1Uqh6nJ31/gZmsul4qPdf8aFotq2lqC46GPtuSvbW+SWoLtzTcPJs7nS
zIv2GMoDzAjoYiPICt5kQ4UaNdE/lLNVGKwDR+gfcZe/LSyO1hzMR6IVXEs7fy0GC28AkPdz7eQh
i/VQyjY4HXl9aF49z2531OLxjnVdDvBDA6jXCLb0u3Fl5LdL15pkx+yy7OU45LnGup1t6u2EeaWs
WWID/1l3QVQ+o6i3XoQusS/KJPwsD1QcS4OOYXzTkzX1HLjGJzzVfWAyF6T1BUdRMDwz5+5aVrWd
G7WHII2bdUvVsUcYUyE3TLYLVcQAdb0Fx95SX6RXg8iB28hOp7d4Tq6tE4AFxxM1RdKtab17e1gM
yXYUCHFjjx6nN6j1ACDPZnlOlsdmOXRdwPVJ5htrzLV7dJvhfTeEUFFwLcKlFDhSLe1q1fJ2Cz/d
fvXH6wmxYCDv/bwSuwV6H5xRbhAxJevl0A0r59BiwkG8OXNDN/0kv4mIbMWb8+IYRncQyfvYF82D
rntvZQpRN6u1d2aA41DT1FQ70+xOF0IWkttZl77qgRNuohb9yyZZYYm7i+FhfwS1+2znk/Ey1rZY
k99nHxOzHM5tPgukpzijmyWtKs1wvJUmtOjsW0N+wszpmumowxNQ6CeNZEBAjZzsYL/cj02o0HVY
EDWcH8ImajheA0Bmkjgkm8V98yBED1FDAFZi3wUCy1/ZYhGcHdpWPiyTcFLA1GnM1mCBihwzL4oe
E30e6EZrjnCz03tJiw33bctbCZUbHhHncgcTE//6uQrXPJn5XoY1FC+dx1bH3/reaMgj00e9fZ1y
EE2hn6pec/eWLBxSEBXtFP4HoJDekSolw6NrVuHdMk/OGdQoxCqvzYgr6/JAWRUOjw3yhpfAMUkZ
QuoazphpJsvjqR7UWsEpXwMg8H90tURnbFlOjrfLb+COwlvlitI3Ywq4Jhowh2Rki2dI7NaJgvze
aElrHt3RPA8WJTKyBf2FlqbHHeZJyNnqcGbtGxgQr/haEUHObbciU24GOXRAqdWqXTDsb2uzQ+mt
cLZWmq+TLsN9qjh+Rl1nB9fsmlUiGDIrR5vvSWNN72Od+295eJYXMNXGE3TCQVLQPDm3Gm4Rs/SA
fLgZ+iF2nluNCSPL8Bdxaz6sE0jQfsXBICDuaHQ4GoZuh3DfgUZnKolFCVmxQ2B57iiLaY5le49c
0hvXqCvitmkYQPubLlaHB83spCRbCGzsoBrwqmLJ+DObKadFXnRvgZfoOIMP2qV1LMXhgLw6ai+G
VlyXa5AXtvXYYTAf+3G1n2wfd3A0rntfl94pcGDWtrHRXLsSeCQCU/3WxNYr4QmKp9U52ITbgMly
qtwztB67rrAiUYNqPSIuoExNL4gDzV0fTeZON+rwbgyL9RB3+o0VUiKZxO9tFR6Im1IZvJqm16yY
tqO9HvdyRYZMvK7Jsb7TAnRjnjvsvypW/CwRiaXJz6kzW+TgKG5NYwjvf994JR3tSet+/n4KkdWm
ivrq5KZYpy6lWjHQxtRTXFADyplV7kb9Nlq0vGovWPamnE5KHKNl4/YYihpLia7BOW/oHkoQaQTT
sn8ygNM9QzjXxm2SfdS79Uqz0fEOLvRpAsDPjoW7sDoig4wAjx6xXVefMc6b3xsLUbaD1dwhT2qy
53Pt1SIe9+wjLbq1Bqfkm45iBZ0CyQJKy+PQURChXTee5OC5OAvUxJhp7k3J6vd2JMjx5qt+cQD+
cdP6+xfPahqMaJ0Y/4iBHcTo7nuz2Zmqu5RT+O8wty7ws+fQsOgcVsA+LKTKiVUTm+mfe7OcGfk7
fRe3Hgwjx/hGBUg2D1Eh2LaacbyNoUB/m1IbmYUefjSgKzD03JXZet2rYRsvLf54n5Cxbsd0IsfU
yOFru/TGTPTRZzCa8tUFfJwBv55tB2DdsrwKeYS2/SLxtIF4COpgl3G3ntOWsUex6yq18SfTJhel
3y5DV2IJfSV8gnLisIa+USMYcT0FDwRonmnuwf2C50jvRd716igi4PKSCiwfyN+ilaMOlxeC2Lsh
73dYhwmxY8vHcGlVb5ZDQ6HIytEDlDS+z2plkqFWQzhXpeesFd+XI4vxlQU0/KUc+HqjBXN///ue
FitcnWzcVdnEOASWjo9mav5WgAdegz58ndo2vuW5q6DisQf2zDSu9iJ1ThvGX69GPV8tH8qv9y7n
l3cs780jXKqT0flsgC52ljsna8NL5asZSzDEFJfZobAvC7MhHizIn9PLYGJLbxD9vVkKp4q82o1O
NyJN3FllRGGUqwBO35vuO43AR8eJiv3y1rbpKkDzLuGZIrDQF314jKYyOToC+4tUYzU0sQB47ttC
W2Vohe8w8WDey/CVCfXmw4qa5nU0GYAVX3/qVVB4KZM9AaIRqcDzo9dieJn1YXoJ66k/uVVOnI/u
ZC91YRw0eMeW3lbXUsbNCy0qJ/W05zQyg0cXOGQ5G/RY8bpT92wbon5Jh2Q+QXnpbyaywJ9neRcA
QWyKWbGz7d65Gi4jKHFy7geeD89NHKXPmNdoW1ydtO1yOLbx8/KG1lOUKstxyOThny9/aKiGGZK9
MmPr3Y/RRW8WuHWw8dwQuqBh+CdtLKGlkLfyHnneZZyj9ikPi+YwttAoS8xL3+EWYOAShN88JIg7
R0NtSaZf9WKFoFExnKV2eDNxt98TW0pbWB1qSftElEp7zduxu+vIlMTxkvOh30y4NVTZaQJffTYy
QDKouwCvwblS3d9uFtr+gOqWirik6yVga+y7POp2NYZkJ2ln27QQXBuYeKtleBw76sFaIzFRQi9i
bddep9TCZMjQk589ESFCbz+5tsoJoG+f7GgkbSgs2tsx1rGqasE30s7zN94B4idtlS6o20cMCfVT
nlGqfR1rAZoHHx/xshuftaoEyqf6v+jh5LDS0OpTnvjani9r7UgCsM/TTDFWjcFxqS3Soo4vAcDL
coSCDPVX2ztH8kvhjVCkDwKtgl1M9bVxamPHne9uh5kRrGTduKUcc7aN27t7IWV+NxZ4XqWDZrzk
5vijw5Hj7zGRLizePyc4LTd4kITpED4PsodkXzH5CH7nY+2MRGXkKYnMBXPRLDv903sbdTmv+6TS
TlQB1LKdXj90DMennPSsVW2a9XtmGPuBCJCXCAHaDhwVj2hcLqCkBizuuS0M0oIVQShyLWg5omQS
bdPwjeY8yVhsT3oU0yqzyBFrEIBAZoyf0DGqUCoZ/sSXFb/1qCGNxHwOLABPq0JSgr3peCNbOnwR
fY0WvliHT8yRzn6D9wiHQAHjyofktiepq4W7QbBt5+Pvhqhn3Nmq1jIsMK7KhrazlB3LuWp6cT0c
HcLCSjeG7sbXYdTnvUR7SvQwTeTlXF1V38soheeXo4fvaaSEa9w3DJpeHOMzqihtirPf5eW3RVXU
iTbcu4O200ID7VOdKTqYUIk5FDEdRm7FbVumx6qypzuCiDS6U151wLYHwV2XvZS9jhN6XJkbByf5
NxPToKIpx/si9hRpmeIsqVy5XRjB+MCtsa3xn21bZS84dHcDjOuLJn/InER7sCvRnaCWXGtlirNs
OlmjHU/9uxHbqRduoHNOc/gjd1myRkFaIrOVzjG0NKxIci87adlE5MtQeDcCYpTKItWvZhgXqCzx
zqsS40oT2bgmCawjSL1o8Lzqe/K4VKjUz2RWn9PrXAbzRmSJ+ZqbODH6iauTkNW223YM6X0g1Zy2
hEOGBjSc0j2RUQwDKMuJTo4jxRjckY5YnbiV6Ie0tdYcIGs/U4NAV5zK6S5pqfmC0XV2Ei3FJU4E
1ocBU+tQiPRAVn1xF5Tmt7CP/JveTJyX5R/AP3ReWIn5N7Tg3BuzHOV9qFyEgjj7YYJh3Tq92d67
SQvG2oSbeg7sEybN+pq+WXZre95z58TjmWjn/qnVHmvcKp9jKr9DEeX9KQ3kg1m69ZGPgwIGj6R+
VcOqWGVLdDed0Vuq0eGhEu+Z6eN3NQbaYal/JGYdrQUzORJMSAn5ZysnDSX+G+5WDCbcUEdvtkbg
X6Oa6ly4JCXGBYShuVdZ3OaABSUMx5UxRtVbV2Kk4Pciu0/VTBokxrnMoFk8VFGq+CdpP6Dmgltp
DeV7EtnmyWrI+yCIMdz1g43rZuE8J9TSu6IhlWzZi8BAUDM41bZH1bYNUb18h9BSdMOtN8sQ9039
10udxmhRQ/CjSlzGNwzzEpy+zO7SF0F40IQhsAubkicc4cLkYOXXTMzTfaqlOayKEdvmWf/uwCc+
SyiSu9mzrgRnZjsX/vANNBrjubCrz6BKuk9L0KGyGvNjzmlfEsxePiT4M+4cqpGGSK0tz3T5oBcw
rnXSt3+KeVUUpv1z1KC1iWByIdjCR09w2CrwY17r2Je+15+YRJXvRAoGGzEPw150ynq59/NDZOKL
6ZRZ/t5JXJRVQ6CI5QY25neazNM1kz1Ra9jREAbjTd9CWJJFM2hPwoJMaU/zC/za5hQ3BsR7BSGU
NbUzU1V39nBKI83LYi3owLl0kA1uogE741siZ55dY9iBs+l3uvDcczlh2YAAKfqoUtirhf7Qis58
zKsuWiP3k7tOtaZE395JBq+rdGGCZ5n9wLQZ3iJ9LA7L6j3VwCoRkyWSgrc30RMl1pAgCwHIVOqs
DAoGKgC8sHLCpjHHnV+0YAjIGKz1lzyAWagV71xzuML2TDqJCQu8N9BYl54VXw1LoVriwZ5ThlWz
9g/pCFBQRRSSuQvEmopbcHHlW2in31jHBcfEL188PbVOEAOoh1WfMG8IWo4hU5AiEjxXoGzn2ifJ
GtOHldSd04IIeDieATbWd+VYt9dyZlizZzGsqNap6UeP0Rf0AfsIawLMKWd9l2c+VNfR8NRU6n9d
r5pHXYMMePUCu3wwSvOx0Dz9IR6Sqy0aRl9CIzZRF6FkSJ1PfcyCS+3m1tX3/TM6yLcgU1VxhYiL
5cdbUgELJIllXjr6/DeVgEySQS1Cyceys4xIK8GR18NbVy1K8ZFAlZ1rxyZ96IbavG87F+4Rv+oz
lDps7l0pP7rUAa6s8+8LUoht5YMRNmRvkPJ079e+ue2jLDxmKbTrYUqbbedP4UUKDPfHnmSiChO1
jYjH7Im6AmAyQAO5HAKp8VHN6pDaGPktKzlh8t7fD3V1KOsmw2VHettubjWM5n2iYhH5rZebKQIl
Bl71sMNqjf3XRTcE9d5cTNp2Eeo0M7q1gMjHRbtTM5eUQYELvUr1KlWOi9PrREdrVoeyRJ3UUcXT
SijJkFSHQrPje6Dhc22W/i+kCBdPstXFYVmKyXJITg0JbiVhCRetip+5sNoL6Tfi0Pvk4lUWuqKg
I3HSTfsP0C5kIrNeP7Zlo9+1c3qSVKHlbS/IJGtsPT8AA9ePAbXUQdS4Q+okywuY03cVOIGD41SU
4bWeTLuvYzLCIMYQVXVbWsT6xB10dIGZh9zUOX47mJSYB59JVqK+gspRpmut0OSjKF3tLiBEy8NU
dFkAfm0SjaWgk73ZmqMaWywMl/WjW4z+JvNQOs4jPgqELqWbCFlY1LV4jXWe58C4AtxLHAJlzShy
32gM7pwowoVfsQiFw1Pt9Q7Cx34d5nTxGUFBDhyiQJu0sfdhqterZQgJClCGNIzKY6NGFKPXGX/j
/ArFE6zXr+A0xXa3c2XjrxawfnRoqg0kUe97zxkvTmv+LMLptrMb65WOrbuLYXBvvpAQZo6wCt2j
38w5jAU4xWQAyd1CeY+yp4lbeoUji/VSSdJCctsz9sthQycGGz+F7IjIfqlDa13r3bG0xuhgUKaf
BYPiCAl1XdbMB1FLEJWMGCpcbnCYtJoskGfUeXpY8C9vgr2CW+hxOTIUGubib7zyUalipigPS/mz
bDC1PfRlWd8tRwTHtYeZVRE29GnL7EmpFBtmAVCr6/dF5o9kwtfVvmoMbV/X5qPUVcNT0feGvOHp
cv3XxG8yiAIVBlWqN1PFGo7P9IcfbFzWDnQm0J2pw2UDPUsSB4hhnJwIDPYEfb7lUUqb6RyT/333
9ZgNHv9n286/Xlze0dHQd+iN3C1HQcLiYupIVIhmerK6yJHWjSGxGwOLopreZLeGYnf0R9oUovp1
8y13YIHMiX7snMPA+Ad6QRYuQhKCOxIdkZuV5d5t2LrBNSVb5OSUmE9C0L0up4K+6ba0p/jp1TuW
F6SW6zCc5mK7nFs2sCMuEuEsLrdlivmnaL1dhhneWAk6mJiTrWa0mSZRapl/RyZYfuT2O2gIp1iy
ucSH9KTNDDR4njEaRyiHudtzriNFWRpo/STPC9atGGZiiuujhZ8wisHq3fIE5rZKQgL7Kl1Fdewf
+jHsXnPmj64iLyHK3etC/M/y4ejXNA94lPonr7YoI02zXeOp+Oj0GA5T80IJxJ2mwG0G5jX2zIfM
t+ddZddQ5oGxcatUm7jvfu01mKbtMeRHOOlva18M0MWZiRextEdkx2G2hpeoyaqdS7rITVUM4/mr
e6rE8sueqLKrHtClsigIv05FKSGzM4u1dSsrcac+Fa64/iVfnIis1r/oZb9uhRfdLeeXjaYZEStQ
KtjS8DEEiWhB6EbkAe6LlzAptD2NSv1DK8Z+S3g6NMN4TN+WPeIqsq+9r3OCkReg5kbP6+bBikC5
G4q9Dcqt6BtS5H1lGvWOFo8O17HfalPevc2R5ysq9HTKRd2fTcftVols9JWVVDAX/Pm7maOwWAb0
PoYDg3c3a7r0ISqhcA7OITN89zB0lnnu1GbZQ8STne1y+3UwxvKMPRBBRBEUN7GoZyNZeoRxoLJc
0Lx6Sr479VCcLbdot3hz92vSAGnPzIa1Avgr6deb+stke86NX7TWMR5d7ZSVtQG0QIjElHYvczyY
ezNqGCEUqBTmFviOCcu+AOj3YSXuepvuVtiEPiqCj7p3AfKR0KCnCby9jO4ZmMtXC8K7R/fkS6Zv
p/bDPKfBdai7DXF4xnGgVKs2YmJWaPR3VgJEhXgskBLcA26M1oE8rDaSBfRxOcTMlLtsdPC8UP3a
MU++B7FMNp5XwVoXyEOxnSW0WP1xnW7hseu7Yd/T4fn9lOkRyrgshPXKRmCnyj5o5uZ+iEAEl8Jv
OTckLhmpGFdAxiFvDMFQFxTmPovK+K5PiUwFOdIx9rPlwbcQy4+kad98NeiWYwYukFqdnyoPQ2tn
eOZ8spwgBsylp+GkzDnZNDQHWaTDnYVTdr1u/Da5DSzYh1U7XPAAS88QnS/ulJpn2cvbfylw6TLG
m/lSjySthZGHh4rqQS0A77KXu+aETALWjVCbieTqlaV7ivtVKvZPVgUsYvzIeURDK55dR6kTLe/R
ynXzeS5/HRWqpST1fjzZxU86VzgvOE5wZwRzjjERh1Qp99lkOFddLeGywjqiBvAfzaIKDkkOsTD3
lWFkFbtbeCn1bVIPYu2nMxKSXqgAND2yNkaqIaSwC4NCL0OTJjv717FL3bKxSqu/NbrEvbgZC75M
87vVCKZ5Wc7h9znsdaAUYsHUuSIYqekxj9TjAs46UyaX9CrnCkmz1INdonm/9oZB+3RpUOzoBjUr
IEHvLaQZbeQEGFA49PdBXB7LQRbvU+a4zJfR/Bi5M/4wU9dvNKiy4BC9fg/hFapAJWCvSvyeU8++
JFkCGxOuNyFKdmwRGlTByu7iDfRB/G36kjQk6CVHT22Ww2UzRw3u+LN/wdR2OHmt3+MrzR6pmTg3
leZ49HPkqpwO9XE4ab4DqWTxztAIwUgagrT1Ck5/4Tdkovxz0yamdo4wRju1dJsIk8QtUtnf5eWI
8Tx0Zgy/jdXXyGuHxWkGa/squJAGMcfqyMSWkqslP3c3KUIh9b1xC4PMPiwUmsqgIDBYzUmC/R4a
8umW00mfs1pjleF10/tUsS7RnMJ4KLm/bgvXRURojfrD8oKtnPJk1Tr738+N9nyRbtCBVBLkBsFI
3BajU9+bONPdRLHhH2BANLdJQaQi+XLma+jTYU6y4YnJqL3YGWm26nRNGjIqHxThEKs3JrPpKw68
e4FFwEdrARhNphtcqKEc6D65s4L9k3w0DewhptAwhgE14gvjKnMRl9Xttio691Dbaph3FUBJ+uuj
ZlaMpvbkvss2IFIXVZhNs9LNiEYKh5HmtiVpPScEh48VS8BAogI3q+RiOKoRZOYaNjxU9g0K2J9F
8hS2rfikwQjHMwtr2MGlvbZbQGicc8pTxRJtTcLX8Ex3U2kIPfE592+YpwQ/heEiWymbb37Gqjul
k4nMKZkfTEKL16FkOTvSXdnyFHknf7bFrsWJ8UB3djxgzqLtCBMdISnb1Tb2CXpgKebS/BjTB6dn
dRc2k5rNjAe61xh8ho3+VpuCrnbSfnox2ZlY5IQ3EqN4+HTiM0urF+IA3Dc98kHE6AQ/RW4rVrnv
hRfQM1gSFK8nBwe9A4JrsXP6c15o/lGLoQROUylPyx5luHkKCA3aLnu/n4v+eC5ILPsAmEkO7pjv
exCsnRXb4900OsTZzEb2HNLhhgzgJz8wX6dRMuICOWMuEySj8cGid7wR2ljcV6Z9H6PHW8Ep6+/N
mIa46aBm4aHxDuDlwQ57EZcMaUzip9AL7ysEx5OFIt5t2vEA1IXBsEOdOkBu4f7XUQuhNGpLL7jq
Fbcu7gzZV9+PVc+gRdrDb3/53//5Hz/G/xN8FpcinVhl/iXvsgsYXdv87TfH+O0v5dfp/c+//cZY
7lnohNWvbdGWMWzJ6z/erxHuz3/7zfhfiZlKUZpWefpSuxggd1dsvYNV5fvyjIiwxMwhK+BiSgEX
vYW82Zr+vBlwkbl2EGjIneOxdnw0Oss55wOGZ3uFUnArMBG/16vAOJkC5kONcpi5vrgYiQnAPLnh
O1I9AD81tSRWSDgHg/Eqz2OQzqy1nmqpf0NwmnLveRE3JWLzgba/8kZhSoLxkkcYMS2TdO5OHu5M
X14m85xot4MRX3sz0o+FKOQackd80RNavT3T+YUntd6LiRjYpQKhswgReYrELsnt28Gk7qnz+QZo
LPrQsGVfzVaQnQS224kekMuuFdNei9vPP3GPCrf/LEDe9sVQnv/97yT/9DsZCvzSXYuevWHYbO0/
/k5GMRlSG4VxJEauOk719CaHNvs7jk8w8JvkZzyE0w3ZR9aj1sJJF0FL2rj0WLNYonxNjRIIEeXo
MY3d4hXMeU+oveit/h6Fqv04z4OxapvC2VAW3H9ps6oWwMXR8rvWlY8Wi7+9Zd9I1/TfqqBgbI+q
6c5k0XkgrDaj47azcVi8s/GHvl82IfLHk4dkzemZ/u2ks3f/wzVx/3jv4pft0jt3XdexdKgKrnr9
X+7dPAr9kRi84RilP/POjM52oPe39F0xLnXJBcfMKNgsDOOhwNN6RM2wGeAMrg1CareLVMoqwtcQ
8OdS2jhJemkHvK8mA9tZJ3H+s/UIitOatID9YQUjqTB9cXa7Qe5nQTs9ta1y4/VWg4Y+qy7YAsco
WhP7x+S9EcqUflhACiutiYKtVkMHiAgKwYSIh4Yl/PSBv8DNWAXZ97KEElXXQ38wmWgesNUmF7qx
xg+Rzc+m5qz+hwsn/uuFc7iFbN3RLVu4Qv/ThZsLDRu6qcW1omCgX9jNOEiSyqFk+1NauWSRkexX
KHJfnUg0IBE0SkNReSehlhWSnF6wsfbqOfJ18JJ8RUOtupuSqMSzafCes0hSDE3KK9OyBwYSs6Cb
kRDpPtJZwfx5fsoq6EShlgSnGqnQ2uqsGAGwjs1tQM3n0XM84fOBFWIdn5YZuu/cm7AN+md7In8i
kA2BlnIKUELa/se/v0TC/C+XyLMk4gYya2xTWn8eFzE9yvsmH6qj7WKpX7bucCW65lQUsfYqhrTY
t20qVmIg2LMaM6yKChIckhkD7IigBRq09EZICKr16GIHYYlBRsAqwk6fwVu3bm1C3a8lTt0TQVIz
Dgqxvvn330D+N9/A1S2DYd0T0sAU748/MpGOxDdAyj66tEohJ9PvH/vquujMfDwNaFZW19RC1EwW
3V3quQQ6YXflBl6wSjt0/rXN7VzH4/xQ6ahxDNU/kIGD/Lqt8wfCk9OTw4pgNaO6NOhCk7VRgZUE
9Hn+wX9d9rp6cG8zo3QwCLAyRn/KbV27izzk0Chyno3G8+FChoTkJSFW2UCJCCJSDbiFDBirKqEO
tN3zv7881p8uDz+uaQmGDmlJQQKY/NPEZ5EMUNs9AmTptPjhaOn4gHU1mT1VE343bXnmqsq/C0Ew
XieaH7ZLwpRnBeWTNYDKuSWpi2E1tKuszzmMnPyprxmCoSY1P+iGr7qxSldhF5RnG+YVKY4d8H6q
O/eFNqsUirZ5byo8C5qiYmUpUQHTihluTYVsYlXXvheF2CA98z/h41/GKI7hRAXNDOOafAkX45gv
75QY3joipX8cksxiHke4qV+vWk6Da8Fi1ZEVAwEs6qdZ+Ml9RFYNFPOb5br+7z9UFM1SYfwg96tG
KdL+6fA/zxExoE3x9/Y/1D/759v++I/+c/tZ3L1nn82/fdNTkfHfn9/yhz/L//3Xp1u9t+9/OCDl
PWqnh+6znq6fTZe2/6iM1Dv/f1/8y+fyV56m8vNvv2HKkbfqrwVRkf/26yVVSRkGs88/Ky/193+9
qL7j337bt+/p9F/e/4mLL//U/aulA8MykSGmlK7LrTp8qlfsv9qGdGE4m5ZpwLU0uElzIlPCv/0m
nb/qHoQrRxjSZFVg83g3RadeMq2/Mg17umfrtmealid/+8f3/lURfv1g/32FqL7Hv1SI+L7wf7el
pUup6xY1jqpM/mWWLaysmpkHBQ7B+DQm1tuk+r9JMIwQhBEh9jmRTo75BLnHyR36AxlO/eSrb51O
vro6OWXd8Fjj8joPwWdT0Y/7lwv535Swf/6AQkfVK13JNOYJW9p/fpLjAQqwTp14838JO6/luJFt
234RIpAwCeRreU8WSYmkXhCy8N7j688A2Pfuljqi+6WCtbXVLKGAzFxrzTkmVjVQIZYRHZzMLQ4R
IuwTP1APGgyZyE51t51Xn4I8+l5nSfsclilntTAmbJcM1k3qjdYptTAk0i0yjnh3f/37J/1jzaFl
qHRHAf/ktOTw3ck/DiwJVQIC1XJaTWoo3nPfeZ+Ccbjmsq73SOrAHfvVfSw0JrmNK18notTP9QjD
2OrdhGc+Nw4igDY4tdaRryW70xU8WP2UYCQvxi+V3x8MgmtA7d0XoERjFi80BGx0sS4c7CjF4wM7
71sJgS9I0E6xAhly75FssWFvbx/c+k23pHwZyqjZOXp8xXzNFKOV2q40/TTYpFXFlEgjYRj8MnrG
JD/Vg/OLHJD28QOht8CF4OBi6YxaGkTJtFvcBU0btdt/v57z7f/3W3O+nsplLZ6fHMPkDv391pwI
rRBNX42zERboKwGKyDbGeS8edrHL0Tj01DEC+ERcDea+yn4Z6VAwyRAJWi0wMLRe3/7jM/2+r8zf
saA+MCESWqBZeHR+/0xlXMEkzsZpZc7ajb7S8LhM02cQ582tb3TtCm7UTyb51MXFL7ZO4nBmxV+a
66jZUJP9+8cx/nh6+Tgga1wQwLouTaFb9u8fhxKJ1BXIreiy9GKLET8A1xHNGokSUVSTvzeDNT2a
Tap3SDIlGbVW2uxD+CnHwSvBQ5BQcTbjSJxSXCu5rb/T6ldvVGqUUm3+3SsseW4GXTDmSInomSKY
OkaMtK0DiyRS0lx6QI1n+A3hf5xwxD8vtYsZj0vuKIcFyPnjUmdlhSJ/gEOMHOKz5VYG7fyxJXDP
/0ZXbT2YQ8c0vB0/ud5XC+wd7HPYRJnZwJ3JGaX++6V2/nEzItIA+WOYrmGwHP1xM6oRJz+jPn6/
Qlm0CuboEp7RxzHW00dLRI9q8K3jv//Of6x9qKDZAhzBSYYKkS/6968XaWXEXI4zGT6LT5ods5jA
V/sLRtKM7cS3aDXHIJylQl7WPbdTpXapMY/7kzc0aeklAXx1Ly3xtpjpFltdKkHZ/vsnNeZP8r9G
A9sU15YHwjDZmyyqj/ny/W0bwfkRZsKyYVXY5iv6DpLKBjIJhOje6wxqH21ord6XPaIjK48ZwSnv
SfaNd4ra9l3TgRFntdWfkVG+ktTE/99OYqIWXJ6oOjVPLZUZ4QXVk9thH59lnlWj4oehGAhnwmZr
pz6ExkbkryMRgP/xlEnrzy9f8GzZ0gEkzDY5b9q//+vCHrdrDDB9lVSxOmqGs+8bs3qkWaedm9Cj
SBidFy81MnwlOZmsmse5Mit+6kQW3Oc/G4owf/YzQBa5M8fQm6G27YMi2tZVUz7q3rhpiRPG3C5/
EplLL6ybyAcVdGLQYRNNg92ytat5zp6/eQrTDYKCLz38qZfOdfZTTFM40YdP1OPZLrpUA/Sh1CFZ
2kKCuoLm4689pdun0nGy55QDuDcmDmYwI9+ZRs++acfxIdDL92XniqU/EBp+1VIvv+Q+Zt4ST+Kx
azOTnPrrouBO+nrd4Rm85ikDkGWNqzxnWBFwDnadyMhDUVPwupLOzLrIW+BuQXFc9Bb16L64QMBx
yEgC30tlvupgEiGeMbWbgVOsmhPGJCxAgmZggZTww5vDqCW/ITG6WDHRBkPX6btprJ2tHw3VIbIH
Gqd94M+aeGxsVU+Xm1+O9tT0IF4+tOzcTOlcXG/GkxIN4zWdBTEs4mKXV4TFF6YHfF3KYMvogfFO
FwIjJnJq18033zC/2BOaMTeuXxrD6VaTJ8kiW4zUdG+KE30X42BpFsoR2JnnYjTeMNNhH50hZCqT
AEctslwNu1LwNnkpEZtsNY8DzUAUyyYidmcoMv0nhzISq3/4sf+F+XF+T5XunpEEMWaPKUogwDlo
O93ss1G1D3ULK9iFBcV/2DCvgYfISC9mYan1M59BVq3LvCljXH7JdQ5Qeq4hu0wmvm9+ymmTxlmb
35vovaYX+1KjeZsBd8z0bRzvazW34rLRKQ82OW6r3jY2oVuKN9/FKAzZaLo3VmPxlSOPiovMODWh
Mo9OZ/Q7YuTKtTYmPxZaoVusVZEl+36+0ZPcSoHMkSfsmUdjKrt3y+LUQmQqpja9Ls9R29HhJlC+
mEVvhPNskxhu3PwguDbz99o/kG8Wo+6gKTtwCzeicKnl5oOQ5YTOg+Y79s7QevuQd+JT5NvpxhhQ
HeaSBHGbejzwvceJrzBm1BiSL0VU4DnG7oS6N+e5hNnflHq4l2hNL45uNTt6BvHRqNzqoFxiQzis
sqrNZ7jlr5aO6dw11zMPwg/ksYwcSTYy4mPVRZe2sCXwRk/uc31684FHniqt6fZDwu0b6qF/mpgH
b02FDSsvnfdCH8FGcUj1kQWl88sYYMygVYKm08v2dcMcYfndDGvlJTW6knu4oaGf1MAFcwk/xxwn
0oOGn8K1ivfY9SXkGKdZkw5cfWJPadY6qGyUjvytTFQMgM1cnnrV/Axh9m48XyP4tI9yVIckLTJE
9g7LicE0mAYuROpuSlcp/cA9/ZUYxuUwritjKnYWxtS1SENWFFEba+rmU2O26UvcmenzED74FpMb
kwyj8/Iv8Nv2WUEirmYdQKp1CInobD22BLCtJtsLPmdeGJMwLRjpoaMgnyhY1V1V72O2lWtRTuc2
s0nZNTJwtlas1tiT3KNnjQDYRIzZP7ibThHu8yz95ue29aqKkR5neLTqanxsoa1c4I10my4gibIm
KRBHXn9ygwl1hp7cpjzDwOk10QY9RvTkN5w9WwUCS+ung5kOINhw6hy8734yyGOB1PxhkkSqFaVO
N1Yju7fr14Nwsg3+tuEhHp1w1+smfa/B3TnQN6F5ewQrD0Q6xL7o35efSKbqP9tj9yZCInsdIFGN
m90snM7rj+3RzWp5aPxabAMnC3dySrsXZFC43c34U6GH3RNP37tjj+OuNBp7b4aCOCvHKHcWioCD
bhP9WeQd8vr5xaEBvSHxipaWLdMd+CmYag4bkzl8C20L3kuB2isgJJwJtDry2NjnsBT22SzQ+TTL
Bh/7p2ZKtROlEZFFGaB5DcUBQfeDupphkMyz4hDUQbE3YggcWN1/lelUnHw6lXPgFOFETCs3MeaL
WOs+6xyMjn7UQ5CPCYmp3YEBbknEUN+a1WeiGr95NUs5uI51bhfZrjOz4hi0fUYKexU8C21uiA2n
OkbuLIda7uxTNdn2mRxYsQssE17/bLbtb7RuHmkR85DDv9k7FgK6zpwIMDWCv7RNgSbqy1JxKem3
zHv1NZT9/rFGdksISX0D9dBv/C524be5B1W18XucardesgEz1XvQqRn2hWbeFhh8wI66cUYn37UJ
wc8E/Y268LCsqGKjcLvsVNHbZ68HJSaFSUZ5qsZddOKBaB/DOUZi4uC0Y5J7iNxM7aVww01pZ8Gp
CGsciC4TUacxnwrqpE3ik2o6Rnm/b1EZt01xCBwI5B9xImSK9CZphFlDzkceJMEe5+lwMFURXISJ
psCJ8vMEJP6a6MSqkz8ChtSu+uspY+Z3KeYXWvfx2nWGYSdmx57tK2eXNzgCdqkG8bT2OvNTGhXu
AdX4Q8SAaW5LiX1spcO6a5VP7sR6gq9+izK6ayInaCGquwc+oLOrEbwC/gwfKq07IMCGnmeob8Q9
hyDauUTQRM3tgk5eIMpVDHjeDKYzPff4CSnmNpwB43avEX9UqvwIr7Fdp71GXJqbYoZFFhmzo7+4
JSC5tEIoGolC22C/rC46KoBjrBvHwR55V7rVpfLt70FWoXYXJHmZrfVcw5TafIC3yIAqM5IyCsWk
rIBbD/ZZxLjuMvR4SwjJyIQMURgt99hugPnE+dmY/7MSOtY6arEXkAWinWqbvwG0qeSfFxrQdhDv
D+RgnuN5tMMDvZN5mz55of6iyiZ9IO1brMjKnFebyL+nocl9AErKjQlsToqnYZDxfdKd5xYsB0Zn
qoEuae21AcYOEGXRP/Y1v4JTzLRpizba0tmcPqfC2EchleKD8LrpR0dczSp3TpxtOPD6II/SDEzv
Ykw3M9Rwc8OjI1nhCsmQ408pb26ksgdvwu6JkYFcycA/kBdeP+KN8nMiaGgz3STiyl1uj/i1PHqq
AFnWgo7JRZQeUZKz4XwxHk21BxNP9uE+sqY3Nyp/kGeW7YxKcTd1eRPtO1lZ1KDTpiuTenb5BPtF
0TIlA07+NPw0DO2bOagnfMbZy8K3r7F954RPoJZ5qhA3IH8AVW/AwFnZFiFm2KnEf9QRy+DltyJJ
UiHplqMoa23JQPb3MkJJ+hemyCihw/CkT66xJyAP1M0UYUHXhi9QNMpzoLmnsgyiTYc9FlgpyRvL
i58428a2/DtEvW/LBQ/AK57KQtpHo6/2TKf/o9nxj5pOOiCqdYcWocGq/Wc/y4BOkHhub1DKMe5N
Zkc6rCSSv1IHJHDoodGX3S12UTnn6Dof/72kNOcx1W9XS0nk20IoICMMSJ0/Skqs91bXYNhdMYHm
vBsz94w4Egx5dzYd2Z2nIH4qMaxuwnloNMRMiOfZ3nxwuEA3CddOl4540TmXsQoFm6m3yN9I4+Go
kMDsXc0GrVf34wmvwo8eaeJzWqMh1sjrRNOm2++Vg6zYhaMdAGLZuYGy/qvD9c9/oqKetBT+8GVK
/0fztdcGRO14Q1fLIW0a2HwAcNCrcVWfb9ucgN8lekVzaoIQMk2tbd2Lzv9+ocU/vmdl00x2eTWF
ZKbzx4V2CydQaKyaVcwgDO1pGOxCRbZlKCAYFLpeHawAcLSTY5yLQlXfCLgu3X2QFztD5erSOWI6
wEqrV7S6DCbtM8kGofjNi0J3/x8f9s+moFAKLqJi2sw1Qe89d43+1mhg5AL63HKmVVAJsWrhQGCG
rFBhkRV0/8grWTaHaFLGSqOzvfEYXZ5sYB2BK8sfE0mULBph9l8f7M921fzBJCnW0jLJDzCWdtbf
PtgEpETLWEVJukqTSwPONjfa7Ob3dcmRNHzORfK9FQYFH5QaaIuRdWwbEELpDJ/TCY79j6+VJv4f
D5ChG5YUeC4tk1YqMRa/Xyo/yDNZe/AYcHC4qzzff/QY1NoYyX6zB68/laIltA916nvjFt+JLu+e
6zaFiKcSIpzjVZoDdaacjE6NkSQnLZhzBZTdHqZB2/R2kt2xB4irYgSZJHZbIcM3GEjp4HdRqcdt
jjlEY6olvfwnrKYY+w6IubKqH5rUTx+WFrj80vlDfotyNa7i5YSAne9QulAcmlDIWxTgkFwe46XQ
cjsN7o/Nswzt8ttHc+njTBy6ItyHoVbdHWR8XFvUVLRlc+H11Jpn4kb5p4Sh9RJL9bB0GqqpSe6G
+6ZvP7rbE9C5VaEV4gXO8LhNGixUS5EyCPtbNbudF1kBMeyPeTHVRy9T+sVzCRkOy50uautmzC+5
QVX9Vy0K5ObIoQ2+GJXGthgaGtjV0DN6rZ2aVC7prRAnDN+t7FdNVfazh1OD3BhPoanS8Jz7cfPQ
uax9UunHZGrz4xjZ6SsX3aL+CmMd29DcNNE1dehczzhJg8VN2NQUYWAz+kT9c3YbVTyZnfcr8aBa
B7aXHzOwmqte6eWTnui0+Ttbstk4wS6xBCaNIXovKYt+NibUk9ghJGlMLRQ8BnhMt0+vlaqeZFKO
X60xonAJW/XqDQ0Rk1U6vPSqqvHzZc19RHyJ6O5g0r7fLvwxf0T/Ywwi3umTJGVovofGwefoNp/J
hZu9jCmtD3MqD0Gso5bj+TY4+HNiaKvtom9pnR5wokMM9Kiaq1WTtZMEiCn9p5ZMMqwbBD5DHWiY
8ajq0jSttZnBUGtToDuYDwAQZNIXBkEft42j6TtRZeanuQ9+wWtUrHQ5bNwoUF/iPOREJr6rQpDr
3Fj6ZSCaE9qC2Z+qkBwZtB3O0TLI4plZLboc+6NVRTecb9U9pNlTYVcBtmpbm9LJuVUCc6eMRvCQ
0NBeW2X1vZwjMrps8m///12TkgkwRfh5NIW3vR47CsRucD67dcuDYbgrNDwwKOZfomsGprI+b7hR
xzuWa1BYSf5TaqZDGj2ES3swn5bKvafoPS0RgZI28aaYWm1XkTC0s1C3KkSPwKLw5ntmN2wBqfXH
oJzIf2/t6aFKBbQwN6EpNOVuuHV08zU2reyMyuvY9aTapJx8VlXQJzyAAj+sbYl1Ys862cwjy6Lo
b0NswVuKMrIYIuNHytzvOUionIuGHGrqhn0Ci+85hSm+c5X4UUb2C4U/4oCIFz0PX6VvDxc75U6E
LPvkaV197ETL1EpU/jbUivAyxcm1m2+Bqo/VzlEV+5KQwQvmtfrsZM0sKKfKO4eeRB5LSDNUT/0y
Wc77X3dC6bS3yRYKuC0bXEiwaWbELjhGvltUmLi37Aswq/aoa/q1mbn6c0IdM4DeXIuo5eHxJ38P
UbJet3rSPAV+3a01qfskDff3Ae34dXnBGphfyYHhTlIJgbkyDZ9xveB07J6HMXIoUKMBkAR7KCwi
+mJ1Ye9x9P9KWwcLb6EZR+HubIpPMl2pzGFThLvlDCEblol+ABTTaR3siagGvMWnJwD1JSrz9LC8
y9xb7Kk1VjCXs9ExqlxvbxnO8Nk1vFMxWcZmWWqBR9RbJl7+caJPd+qgtu4mSe/VlbfEHGBPazPO
yq7q01IekwgPLtWt1x+rdTBiYCfK4zFoUrCztbFffnntutoeSA854iZyeFNP91MeQbvg2ICr6k7M
l4VqBdtApZroUIzlVmoMIHUEwCxbnr3KzOrqkqa+bpq03A8M1zYAp8Y9p0vS7SyCQuqOx923v9ro
Tz9FjZfexsn5OjlOcK6wBK7osTtXg2fkagpN7gydVPNxRv3BuffOdtXimB9acwNbJj8GmNAPjY3K
2KRHsoEdUJBtaNfgh9vxQLy8val0DUBADd6V+zp6ynKHMmR5XpaT+tzNCRNTe4wac9ozXireC4c1
jRQKuVLDkJ1d5NWxPfAklA02/IYzNfMBk7gBjHccv/alY2cni1jusc3HL5lFr2YcWgJgEPRqOaYc
rYu/6vS3t0OdkT9YxJ/tHnGrGytzkzlRvC99mWwypqpnWu4PyyEp6COBaASCWN3XhDdP08XqrXhv
scfu/KJw72ZLmJVf9t9Bzqo7dOtmW0kKbYv8M5Dpnn4H+DTtuiQtLwTAJkT9UWGaQL02iuFnAtP0
uzZiELbzwT8snY3aDNqNmndOSHBvBubclWMX1aYBcPva6XASh9sH/KtLvxE0Mf5Mhpex615wBTVf
tWi6tdmPDC/sWicKY6sti4RZMgC3wqx+b0bMZUvgYOXUezuT8dom++OSTINcm4ap3mRrPo2HqBy8
pyVEqPBDYzqMpXxYPlXLv/ssgDAHcI522JyrCydxvE4oaWEj6N8dK3FPtdmrc03hltcG3ZiWjKsu
1P2z0wGv9AiIrmXlP4+Nna7ZA6b3LPJffDjpZZberdHs9swcOgA7nrtx3MDZqu6wCFKxgxx0npX7
yEbMNlHUoPvnfcxIuoYcLOIZIkTesR2+6mZ9HHUGkVkvxFlDvHUge5LmlC2CVRph/VwidvSy/zqx
FNJYFcHeyGy8lhNt8nocaXGL+r4MdCx4JYkbnsq66w76grk0kXlAAM05TijAFjGW8aSLr0jF2ecZ
N+5SglrEykAXD+0nv0gjzW+1JIwYKJrfHnkc0tNSv1QBnoOck/AOr6AEUqvJ9VIh+DBDx6BluMlh
FcTuEDyMc85a1lhnvuF93085sSh+AO185nb56MpNOcZPradeB6jV72OKQ96iKfxiwIVam/nwydbp
jy15MHnhlfdS7jXtly/0hF2aAynDUmdjFWYLwYJUCeCrxUfgS5R8diRUvcVEB0sEXk4mslND0IxJ
zltOl20MHjGzMASqwLZprHfIy9vgkM02JgyneCppd5FxtHLahDCbeTFp549GbiKNuuRVG6zkhBBs
uAIhv1aOlr8Y6EtnQNE7Ev8P5QjcSH8jJ5lfyah1177q+mNGbtO4iR3f3AM9yXYzl3ni0LDjlBZC
mQC3soCTQDQxY2jLy7+XXZZjzeP2v5fjVBNUEhZTMoovx/2zeWFYaVxZotFXHRHi0Rpo5DCX1Byw
4to6akuPq6vaaa+JcTxLTPTSHc0jK9l4vkILbb9pNMU/T+00rNCQZusqTa1bHwz6pXfe9Aio8Uiu
xNcGDC2ZKmIQ02Xoqg7JOEGCDrbQnT+mzRkkQAi5v3OJ6ZLNZnmbQAz4+AMKesFJvPnc4sGkABHp
URIGcLHaUts1KrUeHEhT27AxYqYOabnK6+SlGBz30JdB9tKTvXwAW6/pprMy5/1BzC+0dcctrqd4
qyQTKmoexLC56h6NtMhXveUVzzINvhCZ89ODi4nUgxOqlZjlHSoskaM9cVvk2fwN4hymESqrcSZP
zDhFU009dFalNUeFjgPmYEu8iZoVx8PY7ogmjY8evYR17bjWp7KNV06cjB/BFUtVB0FQHXTwPSsy
agUIseFshlV8XLo2Gf+i0Gf9ntTUHTxZu+vCacULcYUuHpDxUQS5OSc0lO+q14EbdHTRMpl+TePa
uy0vmhnUhJQS5qhXIRg4elf/uzxMsb66ZV8dlhXALoNLyfH8mI5YuWfnoO1G8pjOG4P0x7UJwQ7X
Y/2ignh4nAlv3+2KrDiHFL173gFtM7B2rzRYICx/VnpYWnlMpej0D9cUZNi5aMyfIwmDj2MQfY97
tqjWMpIHRw1EW85jIfrhNyZ9c+E9fM7TPMBRV370CKZBl7cgau956g7bXhFEylNWXTynqk4EiR9s
89Illval7hxr6yQxuIYRgaxXNi9ORLAMcW9v9uAWRz1nOMxIkz6q6lKqbI/w1ah8bavBuQa9w32T
Klj+dFyOWhpOhwjK8Hr5upIfvpLZR3cvjdtxB5FJ39QiItCenuy1nmfpJDT6uyDXrWcVFfj9KxXf
SC4h/I1JGRX1RloatJ52ZIofENVBChCRT5HXHhklkNfXxKfA6OuHSWfpVNm0zy2t3mLZje9036eR
/q7WGeNrUbV7coTKrSi7gTq8XGeCALOOJXJlkxK76DFGpbcfBVXQW+YGzaLO7pQ44UM0/44w6bQT
C+IVYfpPIBj9qy7DYwZi52OWHPdT/1y48m0KB8RcgfiVVKZ+kX6FnoLwUw0ri0OCtgPpdlD9OYaR
fKjmnxhyaYepDj0iY2CmwLh2z90YdHMqV3xTlXtoRRlvIWHXZ90GSLwkTXCaLdZDPLJo5pV9H8PB
fLWb6lPShCPbm4B3pnnPseZpr/rgvYEfelYknH+pbPS1xGd+8vpYnMKQCrqKdSgJFKbkzTFJ4JTx
4NV69qiNZGDW1acJ6dRPnfF2l42SHZ6JhtaE7k8htbVReFeDKF4sKbV6IbdEOfgKpwouXt/47a4n
CudU0F9kaBsFT22k436OMmszTgpWmM48HsXeFsicvTUqTDAKB8lJwgU5xK7Vr3sXyvIawTxOl45a
21PhLo7hZ5HhPkf6ldkWvSD9xQRnGpFtJgKiDwBq2pmcGTPNP1hWLU+gleTetsKOx5BdPKl2SfaN
IKQ5MGd8i9MaeKrsP3/QgSrQUyuOlI+tSx720k5vnVIcJviOjN/mhw3m5uIcpy3R7JXCyxVGXxfI
CXAKUsOgj1Rx0u4xwzmrVtcwSU6T0e4+Ntu6RCbdzEVSzTNGuCU/hYZBlI0lPk4UJn76G05cn/2D
mDNfbSFBB48tUYuPyTAxVjBSBl7z29C0KmadWXcUcY4XuxnpXfbNy8LW0jUMxz7AtA36UZBHrgoO
HFrLx7GgQQAW4BhUDkw40/42lsTew+n37rgnt6WtEaXdmBlVQFEdqwypbI4aW9dpRQD+3tuwDOjj
RLewbVFtVvFbLhvC5/0+ZObRmuuiTsXnpiezMixe4YDvjNkYiG3fvQVpCGOdweuLxzy8KKJPy+a+
vGCFWvulc+VDBNfFwB/4KYjwMGVkZKhXCprk+MEpx/rQYFJA+WD54X5skffFoNJJrwg+D4Js3cYJ
vY9keGTn2saxen2TmIL0RU9jNTRAQFZKZevQFogVtAHOXTLlazbybLeocfz82ai14spRdY0VZ3wC
kBudcH2sGjVAreDkRjwDIZKa8v0nMb5CBrDQPuBAM1xEOZLcMQRU4xZoegKsOe7pJQ3ewY2n5EEE
2kbU3Zy7FsNmkzmPugvCTk42w8E6IYNjBp85moAbAlRpg0keNYc9agAqial3LGRlUREYN/pmzcXy
yNKJNca7c8gQ5/dV1an6vZKS3Vm6vwZYwURP6MU5QuqCrzGXPwTpCmx7TrvVzSZ/QeRGktdVD4rw
jU0YaBW12ekjP8MmRj5ihqBX3nlpMA3+IgUegQVDhN+0xBM/lj0kh4gCVAP/d/dkWr4btD1gsj+V
+ZBuAqCWPBONDQcsWy9znzYdTaJyIOVG8IxGTbif4iKJIP1q01qm9bdaTOg9DKnNVHZalEsukBXr
v4wkLE/N0J+UHfc3diXwYIhOSihBV81oP0cZl6YJ63yNP8x4SG2ZrfSFOQQiaNz0iY2rSh8ZviNc
Bgkw1+cJYzuK6npj9crYdHYPNtUInrvlCe45z6wQhIUb9t1qn6fxdF1+QmHDI4hh6xwEzVlSsb2S
dLIr24DwutqLdgx71DWYpNccG9sud4Njmo/oePaFgSPPEEreYCrRUYLXMar4bcmi4lA2HeEsvpqZ
dy8iQ9ZsEdVWhFZ0D+cWH3FD+L6V/anrwf4Qqx09LS81cCVcPOJxedeU0mLNr99KPXA2OeDdbT9G
DYU58wtwE4QXfbzPonx6qI32S95XDSeH+pXNAEeroTeKETECeermB/RK2sPyU1l62mbISKZpkSSQ
YUjhYM1hBL3LsaBP1XSuZhb1mGDPzXrtLe8yf84ZgGM8QS2+SjzYcRiu9bmsMHxS8HwVfOz1PEcM
GYY5l8KVm6LoXe7v/zcqXHZkOfprkbNDMeBcjgelh6xpGMYnQQbeozEmiIryx970zEs8k1ocz8M6
Xz6DSgsPPkb69TjjQSrBZM2pgxRUbD0ddD9q1g0b0MmAbLZarmDWg7cUBWnYsbsdRU6OXEJVEvE0
DwC/npx8im+CKNIPsVyD03BKxui5li2SBzhwG4v4X0z3wlubtaPv/Cq0745q7Ptg0I51BgU3PxDq
GBOHNHOeVmnuBXtwA+VhQqBys1LyQJNIbUm6SzYWcNWrCXFrBVn0bUGFNwMx47bkRKqTlvhstvlJ
B76yK6auoDYfv0Tz1H95CTLzHDVEgceTGdBP8uW+NkwyA53y3lv6tKIRaV27VyHy4jM54puyyfoH
v0720oRJ1s8FoT2GEbvPhMYPG9pDqTRMFC6Tl9qDrzlreex5m41pvXLMa8IdebCEsMwvRgE32TTG
k0ym8dQOt7z2S85D+OUhmjWKsmfuw7YGLZPwE1rW5mS7erSSBXCWVdxk1rbiz1YU+jfL0UZ47XPb
eu50do3TXIJfQ+2053aIu7MsNRfpg/2tRXl6roRtnVNceIUBdg0e2sHXnoxwVPtQKEZFvX1eXurI
+EpMTcFqaaSkupQJLU/OgMsNaKbIKowRjlwg3Rx2HTcT8u5gK2oSnaOWPbTQ7PIpdfHjOl1pb81Y
rkMgQLdJhOSjzD+5hb4LOTfRDRvK1bIYLC9C0phjbpJvhNN9jdygBI/S9beubt8VFKznks1qMS46
MctL6UDkq+TOKWLvRJrbjw+dZTxQ5HuTDTLdSNMtoUvTBqIuw97aGXexUdDUqKDuVpkRYSsFGxTN
eevM7oMzuEyMMdlXjAbW23y0WreYANYmk6pNH9H/MVys/GPlsYJnw5sJCHQDu2l6cLS03xPi2SNZ
5A9xldvrLqAw8yqHgncquldPEwR8uSC/lrdIns4A2WgqF3QicbQMT3yV52geck9+rNFlAXBrlkjd
/c5qiWlvXrMATmqHcfbQB2ZB8FpqfsaocYGv1e/ge3H+WJcCaeuqill1SUX6KfvoU5Er54uaYchN
SHqcCv162UfPjQ1vaYkmm7dV3qKRWN7GbeAcQBfsS5PzrhW2zruqYsE0k5wXvKbdfeq7b14jw21K
rbeLZmdaAV10p1rLJHSJt65pPoeWXVxLHeHX2FIMC87DL13kc1d1ggTzOENPaGIfTWfhjBGFZ9q7
022JqCuAg+1jplhd1JIUFY7W00DE9xNqgTdtHLLL8j/VoO03HdrNVdgS5bd8+MruyzlY8q+3uWuX
6LK17aiIWLbAPr8ri4yjbiKbyJlQMEHaIFFioR6m1GboxHKaJStzRtJ5TSPvbK7r5V0IdPiFBjhQ
j1XrWM0+mH2QSyqtn4XfFQNz5BQ4a6F6t6d+Mm7TOJ2d2pA/onSmO4Q/NZF1T9JlYJ2WtXfO0+o0
mnnwXOrRoVbTIR3Gn2NcwUVaunSh6IGZcexgXWzE3tBZF5aF25/YfjIWm9VIW2u1bJlhadsXDjXZ
xyAzmbo5IwCNzrxcz4DAEmzVNu8D60BLb3wbrB6gAdyw3vdfbMCBV0kBvqZc195TOTSwuMbuIa/G
ikI+RuMXUbLmDIQOIWGZ22Rkx2hmAJvvDw/JqMUH0fcNnJdYXQTmpLVScf1V2t2lTLPxU1tjNIUr
yGTHqNbLQYZGX3Xn5J09pOSNlXVGQLw7Ymud11qMDFStNgyzFqvmTNT634vJUAPf+v+xdF7LkRvb
Ev0iRAAo2FeYtmx6M+QLgk7wrgAUzNff1Tz3RXGko9FIbDRqV+7MlZ/2NGoc4HCx+P7uN0OvX2RF
N/biuzJcbJgLjss/1ACG+ec1ThnHONlAWDbGO/1qS5Q57nzSx8GBIa8Adxmx5NHKAteHVWRt3X8i
k8964QxPZjncw6XERqm67CHvLXXoqE8mq5aL+z5fHiUb5nigMOR/3wDav5v7IZ36i8UCZxJ0d/dC
XTbHEfdOVtNvhJkYfzZUkTWrjxZn7L924enaqB/4M57n5N/KZKWKc+YqFAxrQvBfDN/j4qW4yjIa
oFoDcUIzAA4n6Vve++UNDJHyZsk8L6ZTtYdOQxkhAJ8UnFXyb+GafGWFVfd2Pre7ORnvxut+3skr
+PEDbvTO6SMSa7R4duMerDYQsl7jenk1CFWrSmlJmtCXe/TMsXCSc2PgvmGEEse/5YCLaSMSJszv
renWI7DMHRmwJujtxf+9jMNqRZ6SPYhuF/SdfufOZvGo0VRYT4Z6ZvbWHzPZHtLUMy9/L+bVTQBC
NMCZBAY/8kv6zd+wSuGIe0gou0V8pHTZzOuLdb1r8fNi80rXG/Ey/55HcYqcei3/vxVLH7zyYb6+
faCSECBcr2OkzaPmy4Oc0Z/Xoj6ntXtDNXF/4eqePJip0dyLGQg3vjRUCy0P/3bywiWnmHTjQ912
JFryWX7CjKJ7lJ03nPkubCz1spbd9CA2TnRtwi3t1CJEDbTuq3I5AJMuL4Xyxb2gWpfOxuUWM+8/
QHHzWVs2gj1J49IKmgaJnQwHqi8JWlz/unIQHlggHf/+rr+/VKzlhsOYnTvH1oQlecFCvhjW4+jf
/XWHDxaKdVr1t5K9+h5nchr+Gff/5qfcaW87o2jw+DsT1jvW5bPOvNWuQgv/d2m/yu9/yxhrnazb
62sxYPjkNeVupMjrVX9zTft9K1oWMkYpwV3RV9Vssr3U+Bdjqh5JlF3V1qkga5CgfvM1Cw0fgk5C
lGi4hvyWnhp7u+GJUzo9WCwX7ZBfAj9dwXqvmEr/LPOZGrNDMRcfySDkcV0d0CGZSI49eleYVAgv
9lgxJzr592ppxSP8Uu+GXN/9iEnztMh+vsgZuyQq8I6f7GdT4TUqhmqL/gIyY9fd/XkfNV06wQxm
AW8jwzAJsvVWx/rMaVSnJ8YeghDO9MDt6D+4c/4+wcS5N83um34K4y7Nqi+pIcz8dT5Zzcp+jbOR
3ftrw+wZNolLDqQkUdhUfD8MW3Kc5Ei8KHc+CfBspYhR2yUOwstnOyl12+DjCmuVnmp7RTO3v5Sz
2ruiNB6tOUfZy9jvjA67vzW7QSHaJWuiDr6fIf8YbdB4OmWfCo94k25F5LXZP8yQpW/d6Z5FQxf+
yk3oBUmDUsJua+59wUeJBu/w1u4oWTTba3kLt/tQ2Z0db9qWx75PxsbipEhmf31SK62MnUZUAG5J
s9/qLo/zhG5VATsK0jBhB6g6Fhz4cNXNbddolKL4+WfWsQDHdf4gHbmRBnIdegfYeZg6+/82M98Z
STHObLzQM3lOFBRw4T16x7GmDmkctX/sM/A5eCYN5LV+TJOS7c2UY0Wnk0Hn6u74WsSCOQ0BY/Cj
ZaZcZgqgpRhPiQmQc84L0H8STbGpfoyO+WorX6SOOCwQgGOMN3QcGt/Z3GN/Nc2DDXGPh7JP4rIb
SlYhUzzNXtTDGrpHbgrNbXxh1fpPLs0HXcM1rMW4gkpFztJAPlTfQ/Lb+AsknOk7FWDiuGT0EQ76
iCenPqXDnaMn7S4BVoMC7DfHcbvmDBLN33GB/qVzFdJREcHgOEjsb+gkzW2de0FV/RtnAFi06qF7
5aBgoTbZiKykjGmb+6/UrO7sJ64ZIdojaZdcY6S+nB3tcStcQqEGmZ6mh6c2z14fSFoAwsGvZgbH
Mg2sdHr0THe6uBk3QXxDbbhIlizLWucc9XVyHmy/3bOrmAO3z1+uOvuNQ09zNLElSJGBPOGcGy1j
+eLh9Oh8dF7l0/C+wbMMpnmr9ybPGRil2Ol9NELFW0afTci+eDtEaR7xJS1e7QMsyR5Ubsn9on+3
FlWAmlwjbDsOUzcVqCVz2LYpFzQE9wNd1kHikiQWC0QtzWH9O/Bv8Cjp8oxgc34Weh3ji+N2nrif
rVNbEXqbGXpUROkTA9c8rD/+4NgxqSuDTjYOl0WhV2WUmwKBxgPupuUejMPVHum5J2c5bLZ/lqOP
q2Rzy2PqLi9V1dCF5jDFUoDY4KXofEIkoLh8rG75Pq2hvW2Gsa+q9Tcpr21c6I1kKMLUtBE3NYo6
tsQiDc5h7NgW3XnHVFsqOL9NtuOxoVrQVtN9Yk9HL7u6xmvyfIq4mpulFCtouR/pBavjVMM9g/r1
RKKluvGLZj9qgF43dkqmSVxo2toS2i/sU4NRJqJ1FA9yFTpldylhV69jg9F8pdunb2xenVgrjF57
WrsOVH5+zCkYHOCXk/Wz4eBs1ePIfzA+U94MZg+Ia8rzg2ZNd3rrTydRH/GjIKIXbLTJ0Q+jQ34B
Lo/30xowMXNt4R2k13289fzEZsdadxBTok23f2wvG3akp2hERM7kTSWQGB0lQt0pi1jT+kOZuE9M
gH2Q6d136zj4MmfMLKYj4Qq+JrqRhVmJ4WTUqltMgx+ePl+jNPn9VNM+DTaXj1Njk2JU9xs+Q98K
fBfGokFlIYmcH7/3tp3lPTZdVgbWlkGPpJF7mThZWZQMU3+eOjusHDdcm6w/1osgmlZzI1cWWA9R
2AGK8ZNG4gtjZPG6DlgiVWpVR+n0+U6y4gCa7r7hjHfvbD7zDQMLhNDyhk+82Ttd8V+3qCp2nRyn
c7/smMr8o+8RlS2o14hxlRAhLfYWzZ9wNHGgism9cUrxlCUUXloGKgXOiYiN/hT69lCE45QLauEn
QYT8C9EH8E9Lp2cGJsdMp/RMhXnAwdDRUIR73k6YQZts2DcrX9fNf8wyBDt9Pq25Li8EfPsA8fOO
d5a+t/iAKHIzoFrPP9SxUk7dDADWF/O3YilNRxDOzFZrLqaNsQ9RugP7a4y7tAVk7SSLE4/9V+J2
7fXug4o3EUNt2buCtFr7wFj9KgShxQ+/agCFF02NTXfe6xUqF1wnG+A6KdHO1YhnKhb/SapUcO1n
DHtLTnGSzPme6pgUrQ81Nm02EbkdWJ2RL0EC6C5I250XTRvbA0cDPMurr4kBexoUAaF8psUB4Lob
qcRmH01BX97SAkNH5R4HDfQcCNcXQm59+p9GjQDFTIztKS+kqJ9NuRMd+/As8XZ1tcVW7ztBWvzT
c05jaRp7TsApWPGpPeVyfCeed+cK559tp6/YqLs736uBTPDgMC9HRgb5wlkwDWbvOovfgF3gl9Ao
EB5SxleLsrwsdeyHQn0qXlaRbK81KvDNa1A2GRnFuMvVdzObmI/Ewhk7XdcexvZMozrQfDButkcn
wjppXPFmdWWSBfOAWyjB5rrk0jw4cnh1XeIzEGiLJbnbKmuNnIqdsgX4PnIa/MVI8HlUjGNDj+KP
UAwYzMhJlG0QrUTOlqvkkOUgqQIx4WihxOvXlh6JzsS4xZ3Y7FLtVnINPhBWqoImfeU/+2yZOoSm
gqvLhiiKajdtXOFm4Mh8RDm1MPXkh4bx7vAVxQ8G2JK4JC8kVibMHAQ9FxtwiJr4aFkjEBq2g4QK
2rDvOd/WASUkXcZjDRAjHIsCuHCG21fLb5bE/8TOg2vPmfkJ+fLUl8NNrXihDlWKc+XTzhniPLpZ
uKx/e65848l/YrtfxQaeEoylGWmUWbfuZTVGZs6cVhPPwyFImnQdP2YmrD2VBCW6JMcotiih5gR/
I2gqT4Em6ro+HNO6iVnFi6Ch8SbI4Pnd4pDHEtQ/d1uKKETt9iJs8E3zWWCRf26aod0xpmIW9z6x
OMXZQCmZPv5kY8ZTzS1GkzVvYv+JWKxLxSjRv6VzaE5v8hu6uU0m8bIMBvxb+JkmJ8yGigLLob52
NzLu216Hnt9uUVEv5Y3WsKQcC5bY0mVZ2XVHb3V/lGzf9XlRcdKxIZbTHJs6nsnZm8zDjLJI8nC8
IeKdwHraJb7zNk4c5BSSzBEtIxcFxF5UPRVx6tW02iHyhf6Aad0IQGKFeKp3nctQkLXMEKQdXwEq
OKQguyZQPXlP2CTcUzMaR5aSsiAO3LyA6LUya0EZb5jeY7MsHjtVjUFl66zqCaZ1icYTqUlUVb3q
brX1mA/01AJiI1pOIY3H7JfR2xtPZsuROXrYT1fvkLMyvX4RLE5z2Go844P/YKXXpG9l7tkSf1w1
oSqZvzsotAn50QXMOqrxxsLVLojcz8ziOj3BaMQlG665v1CJ53PZqcp4qYrvSseD2RqaQT7R282z
7kTsu6hTd7IHSyzpzWTespLId1uD5DcmAiG/Hk7cmHzmLkXqu3M/k2awETN4mdorMFtN51+2gdRo
pq9V4/RHU/vOulhTUa8qMLRDw8m6jBGZicOo1FvXy2KPDM7oVa18aQhVYznoYKnIp9U3KQMgtZNL
jm/Lz5pAE9eHxXNOznydqCt/ODMDa5bB8qThVC9SrvV8UmtY6xRQu0kXWcX4vDZK3xsuvVpC13ZY
jN1g4XHAAXGQ20I7OSEq0iNix7KtPDrj3t7yn5GCjUNvuHurV0ZEsTHZlo3vklHqzqEfxyOJ0yla
C14F7eaAejHiNveZkIqzak5F4iZ87aEMcQbfDtjZUS/snT9SDL00K3xNiz71NEX4LCmbtxGiAP+H
U1NWh4WQzZaMP3rmP+qts+6q1iQGC9BYJP0/QAIIYWDDoisnJPTXvdgIgLvFcPI0144gwwUFYkSJ
zwqLvhyfRpuXqWiEHdZi/Kh8oLILOzSgpifH/WrqwX/XXUxMY17nwWSP3F3GKUxqSa9tlbqhaUu4
Bw4IHRdNLWf9kiaJw5KAGtI5N8woIdYcLM0yB0NDc0apnZ0R1nwpctqptWszMKr4OMKdcGhWSZwx
yBcjDTw9oXUHD565NijMWJSsWu1nPmIBIytupJftnCmhz8UbTlObV4EHhiwEWnPf0pN318/OtSN9
Y0RrKQ8khqaWtzSzSsh0EFdr3qwZuJG47pZPfzB7Kgl8uc/9XwatbF8v7j2SfzBWirVJS2FakVPZ
RF/8/cBLee+xSUcc1uLOBtPoDpesvFZyTcmDt+BArCSkQguSXDbGG+6TwEvmDPrUhkGoj8idgA2Y
xE/noV2sHt53Vl7hgoXpD/0cJxmDOpSmwE7lsFMmcd9N2g5Th6f4VI5lCZK0yg9ECqhNaEoRjg78
AdXhcwyqARMKJsAyyo2SXlG85jPpX2pM5IfICDixEL2zYMDuMZf2eIRxbyDfmx7fRxy0aT+8NQQ9
d1xUcNgUCH4E8eMBl7G2UvZqgclWlNLEtA+wMeR/kPtbPjM7Gg0UHIDkTlWz4GiPVgLda5mNWz7B
7aDWHp+C/2Iz+R2loDzDTb7cYTp2sHhiNsZ2OOOFvno2WflULcbNSrNxQ/GnHnrCeWQriC/jRwlh
RSjgVBZNe3NuzD0VwhHEmTRst4XLPuEZcvwr0u9lGNJzX69jrANuve/Xm14jFEc7G7fNsUx5pQEg
SPVG3IxD08RCdr+UQj60hIF4P7A8cZt3vH3Fvsu395Z3Cz8zJ3AK52pm5mMzB86MNOWRlY+aTedS
znWOo5B3oKWvSJ/ZHhgT931XWDFZwp2AGjthD76MdC3srgiuMK8NepNnXuln/IfewZnoPGpdb4uk
kVXhsEh07E8oyB3vf6RZXhAjqolzS6XFHI4d5QzppnaFPj8lIIRvsnx9FZu9xlJ7MLTsY3XFg9uo
DREyK3fJUMjQ2fgZ5aI2yBmYWK15qZkenq/e+i5Ne37oNOcFe584a5t60uW/3CJw7WK4YuGJxUMq
VuhaQrWMJEqeZxyxkx9g0lJw3+s2wJwJBNGxWNivtwvc8Fu70VFE1/40GYUbYtLJYt8SaGTFm8Ts
GzP5ZnuaWCl6wBaykxaDIGHsAxC222rJZkK53H7d1AR88IcXyO29YfJRThVr0LkNtFof7vHEYfiq
2zawzfKUZMqN/XrY2GkvH7Jpn3z+zYM5x+mksEJLUMhB9q/K6zVOD204DLnJXmB81qEL3JIrPrCt
zLH3ZS95hwXDtkaxawwd8Aqe0d4S8dSJXQ+jZ+36JcR39diiRsf9/LVhiY2zmjhp3TTnoZ8O8zRt
d2bBN9q3mYUt+cj6h/QbCGIb03GgJAh2wrMvuQTa7WrLGC8GmTpwM5Fu1BwsLo1Ka4nrgQxrhGqO
V7wW52r8LLrSvTFkYDSJ3G3Jchxw9ANM9fsYLeB2y3QjoqXn5EwmTqtmiHSno3HFyjF4bWswF/17
Nw2v9Anv1or6bEYuWoMGeeem1Mf0yXrkndrth3z6l6jMOLRa+cUiNz2hMYtApNgs1WxhmzO1eLOn
/GlynRM2Wxhjvp4Fmwv64X0CpHiaLPVtV8XvVAm+Mf7EhWGhL68it54Pz37T2nGF4Tn2K/23ms1H
ZN4m4ja3cJdy8XgXX46qpx01BGO4ryz0pA3zPzBqegjTbAv7GSVjAyd/sqfypS1QhNoKhrRRovMX
UqPefpv4CmCrArC975x8PLs9dHqDRlwGJ/swNv59kc3hdJWtHFctOzO1bbIdox0SBkFKKHAuWLO7
z2xRRiYzoWVN20Wvp4PwbBFMPlp4opCauICy7tEn2iWvRYHJsko2jwg9fTftpdraozma/7DVTeg/
vR4b4jtXuXYQ+RNF8GyLiuUVe99PZ2X8GhvPkoVOko8Ezh3zEVDSpXMx/PdbbYTruGH/XP31dpXE
dm7FwAc74WS59s6Ckc9NVGpBkFzMX8s23I5s1oJyJo0waox/DaZa4mYQmojVB1TUH0aWu4E0xocE
ewTjs0dfdNWFiMIdeYCz7jafpgT42lUWJl7jMin7vyGrSlwP5Z1DXwGiZkCFhdo1SZUE4GmQ69jE
QWf4WODRD7gQuVMqyf02GxC+XC4dWdk3qEHJDult3KcbG007b+i/qC6zeu4aqn/nWesOKmG/Ztc0
1XEkvDuyyC52jeHDmCoGCr6fsATIKsadVwheHBjIJqn9rsJ8VZlm7rh/k/Iioeh1LHgN4giB4HfH
XnPhDplgJOYZ4bH+yBJ5SCu++TVO8/ZYmIh7fa9Np6K7CrMBeyG0IY+Odt1YPye900+T13wixuiA
G1CLG2OVD1lzi6XuxfZ1cWhl8WGKFjbMtHwpyhNC9F++BcP0OjWac+MVe8HXsIAfEzfL5KEeb2d/
GE18J9kbSqMJqBE0SkIrZgAmOYe6rP+Xrf39xhq2N5bynOi4EabSpa+y0s4usN83rZIHvbOScKaP
Lnas/FrbKRxeko/4rLRQm9LPWZ+tg9mkJBQ5X8MGhAbbPR1Bu6FPrdIfSlslu6Gk6tdfq48cyoYJ
FUKt3FyUIPKTABAsXJ7FvjHuC/pX46FvpngVw0Ubszv6uL4tTPnc45giPRuPYL3+zIlOsLDmCF1Z
ab1l7ljc9UHDMiY1pblPbGKt3VLMYUkkNppstZN0YQup1LEWeMdwqjxRjLTutFm8Qe6kfwu1mmMn
nEpuuVx0EEmm+Y1SzXc6F8tAbIIG4hUJcK7qp5SuuFIZy6UxTt0AZ2ezCYIoEy+fI36GDQwaedMH
L8E1JEUeLdIHGSHMMrKBCUD2YzrFbEExnaynWIKqP016/gZn/ryWFR3QNFzG9BfTFFdd1e5S5fde
bgX0T5nByHacViX7dnQB/fOzUtznJUW5dFOyqpcpl19jolQu+cyKRIXAqIjHJVp+WjbncYY8vaup
g9+pjhBNYWyPZpvfSwjZPPDFQ+nNT6OLDjetr6uauidyp7t2nd5JMrQ3eEpfHRJUi5Fclia51HJ5
Slu8RU6fPLHe4OJnfuYL+ntJK7NQn1CQ0acSo7mZ/ilD5zJPipS6NG4DY6rHg7cugZsP5U2reryc
qiwiEDAcr9x2eV+vv31i0I9SiJsJd7a9yA/DX9HOB/7GugDkpozkp5H5cJ4LflL+Bo2lvLaw5HpT
3RhVUv7vD/yIg5GVT5yuybaf6vS79YrrzJf9CDLoeyvPBqxO/k6zPJf8EjNy07ODlNfrHKvM2ZaH
rRv45EvaPgV3fqyAQGG/pMC7J20OeQMjaKLfO6behE1Lv/j0uyACBHOqG5dhWjlM3cwOsBh/LUL9
l9dceMSK6bT5WdMBY8CM8FlZzr/C58JNKXwwC64PqhIfTSY8+HTJ0ehZM9lNiqqIDktTESy0Yg8z
3NiTUzT5NsHNw7IR57OVHUzMFiSWihhb6xR6m/MslYkL2uM6njZ6pFIk4FQVOzEtlNeLWT90FaPU
RghXxxUQbDMSIl/S2eKcw0+jAaEPTI97MaZsOmCwC1G8YcWDFL8j2waYpl8LV8tg04eYAb66m9BI
WVcoZvwtPapOR+rCDMSVS2QhShUq/cKBIYUN0d3GhN68CpG+WhovtaJ/gw9K/MlU5OlV/ZJQSRrm
muC2N5n47T0K8dZuOrl68TtmSXWqW1pH8Rx7m5sfscwCPVDD4+B7/V4iZOe6YYVi8dAnLYQh9bla
itgEb3S7Wl7mFY+S+ZvZ4w8/cyNyC+RwujcoOsbLbC4JvPp2kBFJub2/FPZDZTWRlm0UXsKw2Lo9
KyWonYOXxvyLftguywth+28+ryuZX6/bWLRM7b9iwYMzdieSOxPvgetKwRnkEfXt3esQmW2Te/HU
r7FaePB0LmE6amBmT9bOdZiReFVWUL7K3rqA+S9ISBK33BCHdtxxPxJw/GU7ftDMscS4A5FAbKBj
NBwgZA8NYL208HbsfzlpgACBJYnhm7bRYLccHSphmahZN7Tr8qPtzTzKhyyyPEQStXKz8jPrafNV
dfKM5W3ysjxOgc+jp1VRX2Pi6BXquevshmR1LpLl1hmpJ1KYtWLDMHDKDXtdn7sLJC62YxRiZLip
3QoHWT9sMlQG7xo7q15yhXICLumE2SJwdHqm9aUBEWQTyEqyw8YlPtSZd81l4rZawGjwlYdngPLm
kFjGUZM89UPLgaTliAS+cBDCWOSG7tzeGgKpgJloCUczu5TkfGKhvkzhW1cHXU3iCbZ8SqkUVseV
m5CRPfaOuWezm+wU7d7ByMiY67XBrX7YWy2VhaVJnflov3XZDEwPn7cQGJuJTB7Ze5Cb2K5JVOep
kVYb2l51hGtFJDKE7NdTrGz/Tnji/fk94Xbh6259NGrnycwo7bGVgajK8DEkxLNZFnRfPVf8Nf83
6nKOe2+VbHF5EFNeJ7piOFVUTdTavIZgLuM6o3RhgZIQJNequoRIfWKjz7sec+nUoqzPmwFUYm5X
Ll8Mn0BC+O14G7BJU0HJXi4Ea4QsMNJRWXrc2IZVPKCM4LRzUi7O01uNfbK1k/JRttVhtscp1uhf
DtfOOy4IAFzkfUY1YFi80sr9VH10G09lkZjvqS3qk3/VBq8yiiNXkh0znehD4dEHtxC/6kwdQa+9
QPAhEgEPNqLvPeCyS/czHLCIn/vRa7ScmKWis2mrb9RgmyGb8GCSkENHrlJhW6O0oQNmS1mFHlyX
eG35J7kA+68BEpv3nf2okfX1JWest9w2Too1SEcoH3G25MVGknRcvuukWg5+TR8DdUpjNFhvGC/w
bLpTeUG8gbQhWr5kdU+TOYu5ekQnnx3ZRL7dfBck0KF76VAMVvBSeFqnnA+fXipqAeupueAjj3qx
9vzdZYNqR5afi3TK/2k/TH7+Nl/9yZb3sJlUCvNCwx314KcWPZiVYJNdbRen9G6GRQtb3W7Pjq1d
gWD9f5U/byHpZL5Q7lZTxbIFddogCfvaZwrodN8DVwp8YsGkIpGeVb6dqQt41E3QfAbAsmXtKQOd
3Rw1KLmiEg0GiC6BfOozROjuib1mG+AcDza/nI4zNBc7Q0OTqYeZeWuswK2/FngBcQLtnYuQPkDX
zQOq1dA1iZzUWN33KzOwzZwMb0KStYRXMyrTu5mSjt2Fy1Nky2cMOGfDSZ2InhmfdLJyDy2IMJ4b
77ROwxXUQvlK0T509BNGdGZyuo3mh2MSIS8evUnTdow49o63XCAVBNxJ6NGydNvuaoHzVu+F87g9
EpOCwNAL1nS+PG+8EcTIEGyk9nLM83Kv1vWXq1wVbA5PLbcTTRvoGGnWMzFeJ+7VGluSO4ii0YUC
OW4bpKJOqzJu/aHrqXZtnkXvXITwtls5g5xK/bkM0SCPdUEnRK6tdchgAm4I3SMdxeOU9ZAyOrvc
4QwYQ9s99xYdETgMY6cR1onsIl+FpUxib14Olpq/9KnGiEm5Jx4m59q+ybyJZhDVixHF7LO3m41F
21bWYscYjHcCosroFOJAGU2jf8wkgp6Sa0RkKb8yv6rvAJ/dyvKbNsF7pAp10zlISEDuCUktFREb
RB3MN6cWcPaut10LzTz7V4C9YWP4PoPExGI7EAMnYhtjx/yPhZqN4JHdWfaS7J1RpNBqjBet8C9l
UV8MkXQ4OHU6lHXaogn+5EUuz1aNVlrpxqua6UNdQa00o/qd8qHeYQ3ROCT4jxre4c7gSBH4qZX8
aEo2PQPv6M3hEc4rLuk++OaU79Khv7oanU1gWECsnihqNvv1efB0h7sEc0nZcA9I6DzKCDGYtY0b
Rw1IiQS40tRuYQ1uz0maAecFqQh/Nht1cLcdiqRHZMdKkWdw7O1mgvCcQDnX55QEQfVrNb4b4uT6
0Np2pEbX2Nkwt7gQp88kZ3GWV5XFiU9aXFcxKS8JJH+2HXuXYk/1MhYNBoUcezsnMECHJ4u3XXU1
768sOsZsfjBajXygLjCOpL57Eu2jBBHjXktRMKHhvfjwS/psva23yC7qUaNwpuvCuDqBi5uCicpz
xE4s/1Ul+q85PempZCHM47z0kkuVLtKH0tHRH+4qrVj3SHE3OsaXwPA1GnMxxO7q4bHzmhX1L88D
6sBORJmTHaGJIJmM5tAa9o5MinOwtjRmQWNFoBwQAMQa29ez25lqdePp3PYXR4vbAjw3xUodfsIZ
msxaa3Vsam4ZZYsbtFx62Zxh8VBfMA6vAdmxjf2VXAsD554U3JzCo1/zU16NYGrYIHtqq3buCSLP
cO5t/dVAZoRsSbndzDSoyI7dkGR79R0mI14hVH6S55cGerNU7cMyqsssTezsjA8dIhQW4OxSJ5kf
pdza4TcgYyx3YwMwVbuGSBD0+8BaXO2gKeND0TaWP82I7ym/GOUbTb+tDWCzXFYGpqxq0dRtiuZ4
WvTuUaT1XpEk5YUn/fPSjveGQQFlL7qRKLX7zjjd4z6hpo/MhlOV8BFAFF96rK2BXNWt1k32KbUs
ktnOeOnIvu3c4t7U7g0aB8+ljs4mBu8gmJ2CrdNSLoyeTsQNGLC9dCv/DM/f/XEuWn3GqiWz9J6Q
rx1gycDlR5f2AIoHJyxTU4YrDmsSfJ2FB04sG6jeDBRZa6fj3R+OqykVZ1fF7hMFz+/J7ENBds6u
JjSEGI0LEOZe0bvOwRN1GjS2q/ZcnnBZulg5a5b9iC7Pf75Qo+HVBUnI2oM/x5eS+ecMJ32Y4hBn
gY+k9/e3MR2WVC0iof7lu6/a1ZW3PBYzj+E2FP+4+4XEFZMX7EkAaMG7DoSnEAVhyPNTZDLLi5hQ
VcH72U+fW+ldJxf1tYAYsjRvrzPnPnBuDQ94sE1EtozzsjboH73+IIQ9I7luWAF9+wlOJIb1Eluz
My2XMvfiDYPUUeJ4fRkaYnZbZwWLDbWiTYhZphl0gwwr7wsAFe4Dm/6oVPPoTyDNTE2Ff7+zYbek
LORAfWdbeJwcJbFMlVEk5H/iZmbwXNph/0cdYG7OKVUk45vxSwzyP0zNrGd6X7zJNpV4HU0i1wUt
J3+fmJO3ywki/729zOvNnyUVVokV/qHkZiwQlHiIdEfWsQaWNCJ84/O9AyZh3RFnl/T/ovQHhKNx
Ohr4KZVJaaPZ29//w6/V1mg9O4zMVymXSYdpnmQx4TLE0gm0iu+SFeuxlIGqvaZo/v7QbIg82Sj2
xiTvN3YpT4u/HxaWznNBASjU7aN+LRhrWQKHFFWww9SIBTuNe/n79VOFRcAX7qu9kFlM8SEJrdq7
zDg099rxHznGXWEaze0Cqx1g0d9/rbK3BKZJy29jLoQPV1W8EOaEFJaVmEz/usl1RRATFAd5XA5q
ZlLqAAvkr8O1fqlpmSFgenCUtWrdp3Ssx6lnFzezqp7noZsJsfoDCbtr+7tLyI8vj+AAGwjNyf6Z
d+S7Nej60V4wUWED8Z+H5iivMbsJePZfN0pNtUtcTmnCgHSt/r1Ob13trpiny4uhD0tkEX44090L
nnZdkjAfeT/O+OE01do/SyVIuqHvTqCs1ppTqSIoHBlG83slgJz/iooJ4MCN2NYCj2i2XACL77Oh
y29xKeI+zeDx/5Uaz5a3WylNPVeb+2RcY4XjUPd3DX82SFy5bdJA9DG30NVt+TUlaMS4FbKHxqC9
1En46AqHdcuSj9u/pWDiq+f7JlPdC83X2AC7Jb2U/0femSy3jbXZ9lUqalzIAHAAHGBQd8BOJEVJ
pDpbniBkpY2+7/H0d4HK/0+JlsXIGlVERUYqbMsyQDSn+b69106/UhburroJmB/rqYsMttn3nXxS
hcEOpunzZN68MkQqLdnl7jDsw4Jldjl6mG6S4RK7e3UoDRaLR3qS5lsNUr0MZW2ceCsjRWzF0GNd
JuOfCn++HHBLYtDl6ULCcSchASx838ke9SxbuG6b7XWdGGZPTZiQ6lZClgknizs+VTR2tLGN3F4r
iodkdup062YtcIx2wx4WP+0MfPVHom7QIqey/PBKi8NWmydHIguzb3CJXK3ckSVmzgPwY4uyVp+p
NiXbwRc94Sv5wxGwLocA5GMsjOvSLUbmLrlXTNInoXLGl0NVzt2U4s0w+Mgfq9DAGNZplExblWr4
U9n07B/D5unIAupQJs4CsGOrOAbEjA9ue8xVyxwnXhkaQGjP8Mu54Tnh1kxZEtcMwHtBv3jyQB8v
KtKEZZ6HIx9QIvnE13C0JZY+jANBvXme8QKu7aFr1yhxScDDJ3ZhGMmwq6hV+ZMZ2IOUpQl5001m
XdDk/soVuJ07qehLNfbZaE+3xPUrDOsRVXn+Ht4QGrfXijKldE94TKwgWm/l5L16/qopXTrJQ7fN
DFObHVm9LOycWdp16a0SlnKVVujy/v5pT1W/gzuQN2VD24PNc7yOhf+M1HwTYXsP+qy8MKhCLvtM
AwcPDPyaP1hFTnF5xFUXEzkxDSjYJOkmUM3HzK9XRzxXaaCwPxLpiP9DGVGP07jh3/WEus8cKDjH
ARFDJeiLNF5ZxMJzOdn+EEvBJjmzqVlh8Ox67xWlliXLImnV3XGyzQLjxWx8Yp4hyezq6Uuj4oGC
xq2tw+qG1siOSXoa3//1JbGfpJ6pN3mX3XbUElgv8S3Dcl/yDqTQ8XejCFMW712zatbsCIavwrVL
3NakNMuch8AcDHGrpNWyqMv2W1qzxkVMKK68LAl2aBj4RktBw0S0xrrnsdaQINj98NXUL63Wdzap
bNz56CXh17iRtGothZ1FaWkUJaaIlrh9aV1bPAWy2LXq175wgx8QbdBxaJSoX6lBVWbCU3Nfo1Vr
CwcA6TaPigJDHCnKEzXeVha4aoreW2kRKgADqeGRIVMjEJhpVNaFVTQT3lF/MAftMUoScVUGj8eB
1nWdGJJa9VWWoTpnTHFu+tzlJFJvD03RvNXBWHSRsQQHzKTfFekVorIDTHplYQiPDzfROxXN/dZh
AdnieHTXKUi/5RGd0Hrdvp9MbmE45JtBkf5DOji3AxD266HQgocm0KiyyRCg+/RNMfnhTGb0ui9Y
qo8M3LWphAQ2lslVRk4mtTdc/WMFvFlpwY3mroaiVhKbUsckF3ZhFx2qnMG4MqjoDsx0m3Awb1/Z
aGEHAcDzJrxKfIFEBBq3S4kgKNqboMQqr2joDUDlHsZUvXyd8Au7dVC206zC6KfUnEovVFzR2ur1
5uCX+ld4fQRkIk4lrm3QkFXaPIQUHVG59cpl7+NYQftbEV89lrsgujqOJ4qX9tDopIFjBQShwipk
lvCirI+A9nFwxg11CjYODS1GGRXBd3AGB8mItSswDc7UurQ3qhoVy66T0FGwnS+9rOyvivjncYWT
MK+xfYX7pHe1XEWxFl2+zu9ZJId9ZuePrWE61G8ZjXwDYyCCj2IpQu02J33n2tZD4zak9zpaJI87
qjGwLPV0ijXNxnJKujU10ae45SW1x8Hd8FCW88Zx43mAwWRB83iroqi6qd2MvvgEPKeXZB9eTwFR
oYLep83Xx8ThAXHgJLYD61Ll+VYJp0wVVK5byzceXcWNL7SAviPaAJh4cIVylPZrpyrDNVMshSdg
RlzL6YeIWtmTHDOFLGQHS8GIlkQuwhKGf3zEaKnK5MWARlBXTXbvleoVEkCLGpDF71jAzxWc8fdp
x95KCQ1sbnm1C620ILDXYc/A68BYMnzF4w2HbfpMEldV0yps1rC7r6gWaLs8sxadrpY7fKvmXWPm
fyF9XpFkQg/VmdF5yTzuUDHT4ad9YxZU9nKiaXzjpaIlwGu1PEJ+IzpCohbGofVysAWJuUHmcx3G
fj4/YmS0NjT2XuujekXph9b9J0AR3g5+0Zn+Ba5pMBWleXM8FY0ie37R4ltjWHWVpd9gzKWchPqs
Uoenxqd3m1TVDS4c887pHiAdXIxx6D97cdbOI0OjPhlYzipS6afAr7k4YlKbNkhWTST2WUPonpxi
BzT8kQUGbGCo4WSX/2vLgn2mxQCa0TeXvdwcAcbHUd/0WSsXntxoKJHwUgageAqYx+ACATxWLCeP
+7a81XUSwWnGY3nQdoipvGUVB9nFFByB+SH4qYL0y9D/r/qEJS0aP7HGhYyyvaMR3bqdsQm7Fj+U
tJAfFnW/bC2a0e2RO6CF8aaLKm/SnAXLynBC9iUska3JawxpgIZG0X+vVEQtaaTPCU0iCid1oZy8
/lLBGUL9pVxoWWE+CptQGCcMzDUKB/OxtX36rnr6La1ktEtBWDEaNdmsSS2x0CYEpolh6ZIU6Zfe
wPt0pE0OJToWdajh/2a2vBuq2lmU5U9yGbGk6jFfcp02IYjaOaXHjiZOi5YWo9/KToxwo7juvQlx
6KZk7CkmBhZyVP5qS90l61TnNYWK68MSHTFIQAhCKE1jNbBCRK7FSqdzURIdtwS5LdUNkSPKWCMx
7XrtNnUNKqlR8T0vBmUKPzbvTHCas5Ip5zhWHkdNRs88bXRawpdg1LI5G0HS3zooU3ZG4eB4VrHm
XyLq9RZ1DijblLCSOkU4sK70tap5P1vKxqt4SGiuHpN9uh1ClGTtIOe5GBxrF+R1cJ/UO1b0+dfa
SFj/lFZwDxBEvo47Bg/A9JP1ZPUIRq9a2ZljzHlt5aq0q3SbKymvkyXuDHAoRU0ulvTLF1yZO02l
Vx5g5L7pXPsnpjOdQpz1M4VUuK+s9ssYGM0KCiOlAddw7zNiPlvfuhgRssxRRjc3Wa2sezB6AMDp
hNI7wukZB3CvPTZkie8i1W5AyU0LeKUmjuQ4qHiqzWxh1gte3fHa00caiYxkneTpbv3hIi1YVA0W
pmfTp+KbptamRSCzM5z+m0fg3aU0R/uSMTKCAEPPK5YeDXDGMzcZu/tKZ5Nqx8Yjw1b4ZxA3ByNJ
bLQh3pbO2rDIqeqvh1wrr20e21lU0jrrs0YujrP91OSmzDbsjuc81Hep3ed7rSyoTWusC44pJwJQ
/2as1c1xMjMn+3RpqLzGpJbpxLTIkaLM9KdD4T2RFtOCd3Q6Loi0l4FX3mZap3OXbWdrxt3BiPV1
McVaFbl+qDoFE4DVbo/Zvfa4A1nSLFGfJveDO4yAIlhBxWz/zMnwDuFI0FlsAYBAXLzVoLNueWHQ
RY0Na3RB7oqptuXh729EsWuuSVSjLFn4e3cqKQyx+xO5mLnCcP1CeVWsyi4zY3JNYFKaOHXnMrHt
LVvK5xa5Da1xxi5FRERV5S5qv2lV4af21grALnQauNc0vMMPV8Ob8ezJLMZwUln+Im1gBbDeHygg
t+U8VeON31dkyjWxe9U4yIsKO8r3tUdLVmfSqOd9XokF7s+vaCtBTGPZnpui+DkiQNjEaAOZtzyb
nZy/OMahJI5C95esqs0YYo1kfvQuTOIBrvK0ZZlDNwNLAqT03PWRy/UrNeuHtVIQ8Tax2m78Mrl5
RRKbhrNq/IiQNUCw0wY6KikNwvlByWSZbGL02J/cCmysQV3RVQnJUCqKBysaSDWfKiKKFm65MNAo
Grysxz8a3ObBhE4zNxONfC7JDrlygm9Fm17ESfylocV5rVTmt8iiLpiHjPupdoc2sHswWwBxWTMR
RY8DCSXr66SmKqxmpnUfhepV4MP1r1MTCnjSJZv/Ygmre12PBNPS7mz31u/pOV1b5vfRplgzj5Dc
FbjILvSiZPLZR+61Yz9oyoPUH0vxWBn3KFRmpW7NJM57QyCqZs2jC2XBeEuKzHybamtCggWIlfqi
Ttd2vWiqAs/6t6E6VM1hKvT+l6r7qaTUZLKyMG4yE5e7Em81EjCo83qPvWdS9xgXBSuuHh9jAH8U
8XbxE8pQMAYbhDVrit3fVGcSzJZkAFQDsE3i6n1BmaMjZKkQ1SNZk/RBfcyDiNP3VW3codtc4s5i
5gn1u653vue6tUwzuEJjlivzyDP3VV7vdEAi1PA5CyNcx3hFvawFjSfNZEbn8gWF0gPZhNzdKQ/J
Ts2NkOEE2jHQ60bdrd/UM0dlyg/d8o5NJewjusa4o2snu69wXIAji/CP1BRdhqWCVRu5c+dGuNp9
coogpWo2nc1C0MEayUUwEm3paYjaUW4qQiVlzOb2kSK6TsszWar6aTiFrppCUzWao4ZmadppbG1a
FrlT92FBVTtbdJS7rofpS2Tvo6rlohhDTvOKL1LL+WLJv357/DOvJvlSdZDBlOjgr6jeboVXADlQ
0phEB6FiPTJNcXj9krO6zTq2Pf85BWr/le29fyXNnkSNn/z2/30cF/4uhPy34eT/G0PFVR596QDa
/X2y+P5ZiQNcM8GzUlXNu4jxf//0a864dP6wdCgUjsTfSkitTZhM92PKGec7/F1b58arJIfbU5Dy
XznjQvwhhGkg9WY5wI/oZIhMKdVTzrj+h6kTsMK/R0NHmtL+Rznj5pQ28jc/WNE1mMJIwJ2TwBZH
H/IwT5VwrUUxFqPAF4vMIicycvDPyDCxERaDyr6SqvRC2Bg6ASOUSQmqDLuDxAK2LekfPppGRrtk
jL+GXfWtb4rqOqfQdInm8t4qob1rLaNu17Gd9VnR6rje5qOt5HMd2e7W92N5SzFO0RbQma07A9Ba
PR/JYtqWSWpki3YIWB6Ww4+SOjEy4Oqe9f4310OyaY+imlVu7q58OyOyAVLIjEAzEolQgyJklO3c
98KrFAIW+5wqvLIFyEpce8Ma/HSPsdnJFlHUqT+o7FVrs1K6F2Sw7h0mrRSGCobWWcfi55unWlPY
3SiXeYH1M1HsP7Fy46i1WUfg+hNxsGC10D6yXrWwFSfRdabIkpzRNH1JSH+Yx2P8pRwt795JhLeM
nSxbl0aeEQVr9zvF0bQ1sUjiUADtWFakwlI9jBpcMzhTNTn5Ah2VX7K/RMTO08S6JnXurNIeu5lb
U0PXyehF7uF416WUOuT10j+ILm9eKhZI+JB4iGL0QQg52S4SLtPSicoSFZGoUwmKhyi+F0gfk20O
HHM/KBYIiTiBoSsbFpNxVOPhtKIGzSyGCqO2CH/lKbimnN9+aQLA6pniyluLYI6boY+VXRW57oMD
wHFTQtSc+z6TW5Ik8c2YZ6Bhe9ZwrmVku0CCHwjp5tSLLiMiu8kdZEEhqRoJS4aFNUGZepNcIMMe
sa2pMLWXBVzwjTeO+Q8yjSooe+jMUKwNjzFP81YIoS89v8yv+sxjXuWfRbyspyiue+8QlLSsa7bS
c5cOOjA3COPuUP0wE8ZcOJApjnu9W//zAfK3o9+7MfLjYfR/4wBpE7T82dhYPr/8iP9jU8XP6Z/V
u8Fx+snXcVHT9D8c1YKspU5TH6Pcv8ZFpG1/4MknXoyxxdQck6Hpr3FRk39ouipxnjHnmgbFjn+P
i5r5h+WYKhHXhsNSxlT/2bj4Ps/qX8OiLqbwpjdxUSREB1nkttXWLMPrcGKoWcaLFdoIZk2KO0q7
NxNJ3KygFpKWFwNlC3/w9lnX9zOFOsCbC/fX5PofLLf3BFvV1X//pzUljf06OhPf/f40gD3pQFuG
Cg28iqOw8LDD4iSElD5lUlBJpq06Q+++VMRQ7+iL2YRBg51IxoaIFv0xNoJrtwEJqbXasyER52mK
LRfYuWiGAONaaSlttMbo56HPu1MPEEHGkJZUFt7qGFJuNQN6t5uo27gJniqiBxGYbcYkvI4Vf+PD
cyNfoOwow5L4C1oGqoyNIjIsOMnGGH+YtrvBIbQIRw87WLVCz7H01fi+SJprmUR0KirKhuzpFDJp
1KdC0V4op4FRznFmR/VSz+pNGqt3g0mhJ2v5MgBmPhP8d0za+ujqnsx9FJYZX4q+3TphTCMTmD9+
qWg+BPotpXlOA/lATj6HFfvUgLRZ4OY7psunLJVk/0YG4gTkZmAvWtk963lL9xt4B+MYy9Ly2uL3
Xddn0HJjb2Wn7AM6D39RROdsRqHPCfV2WQ6065FgAD42eoIfioHtpGHdSy3VKLa3ByiJm88fpmnR
8OHDdJJvCA9ObSPFabeD2+3j2Aeki4+lMKPruk0JDjDgCSMCkl/cSZI7yO7JCCDZtiOGO7bP684K
MUh5dyExQqajvzR27V6MU+EfqsZXkektD1/EMsB/fRmaibB75tync/zoVp1E8UFnaodQUUHluNRk
AzDTYQdJQb8ghvI2ACbe2P2jdOKn1lIfrQhkEeShqOxQj1eknkQ8xVqBuQZEDagSR9s5opo7Mrvt
0wa587j9/Dy193EMf48bU6Tgm3HDhyViRpRztk3TzFPHmmt2tXIb/9bArjenc/6CBH2T2dl9LMI7
SOMQAHxPRX5mzcss32XUImaKlZ0JiPjNLdenbME3p1PnWtfXFojCFqFrM5UpmhefGv3nn1b/zV2Z
xu63/3zqOxCi1bLcsjfZFXGxq2q094U1Uktq8ba1pDrNfXguM7IpSEjiWfd9otBjHTdIUmFhUf0b
16svkSGWM/JcLoRJC0DGwRN+hjtNr9ZZKH98frbTSX3wCOkneXsDeroaDW25NbUfYKIWhvfDoVAT
0VEFxzGP2Ph9fiDtfX7kvx8CfXo43lx1k9EQ93ZTEPDSbXRr8nkkXCLvAm0mFUvzslOxPhrsV81h
/vkxf3srTiYsN/Uo7QPN3HbOeAez4BKrAQJVWF3AB6yfEUvaRTn0ykPkNfNgCNchwrhStW6bCD2m
UtY1zwfV1r414SV46tewaHAHl+13J+voFU2SaTYhybnz/d2TeTKzWXTvLPpe+bbu2qc8IItKD6DG
FNj7ptvx3AblOqPancTOg884NbeN5Eup+zSePTOfM98sdS+pcUh0i8RBxWCgJ0d00PXBC8CQ226g
EM+yQ13kmrKsEvXqzIX+eMOkH/fyb27uaFcIMA1RbPHQrZAzQglOFxWgFV1Y96i8bsZoXI3qtkCe
61p05diVBG29bWQ6a0zlprSLdYNxlu3+0yQZzxHlFXm3VDLM3ji7mwwHSRnsBjO8Yx+vnnkoxe8e
/+kdfnPeKWLnIXEdpAilgKIlVJx3SIXHOu+QtAbtNYpnC6MPAhe/b2DPdD2mNi/7UbtFiHe1g8Sg
eZAGYntE+2TNbFmR0Iwlwkn0HJpQPbWFErEUoJbjKE5Wse4+KF34KFztYcjEN0ejBdFF8UVTBc8q
FuSl55S3qa/ifUIwyR7n0k5kQwGkfcjr7MwHPyZ8fvTen0wdLgo/OzO0fKvjj7fS4NKy3G1iOT8o
Yq+ztLmOyq/cz0tzFCt6dZdqaq3SOFUWnz8wv1vDHWOH3154uy4bxCf5FhiuyiYQnTKjMTYJrfL3
OYsOx4iYpwQYxjJTbyNhvOQKxVYKvNlMOqK8sCjZqTYti3gweaebP/uETlFvgpOsgb+z6cVRS3mL
++T3BXqYsT7IIfWANNeXMrEWIi8vk7i9NJQUX9yEPE99G9WWXaDzaPQd/Z/owgELG7v6M1J5BHZ2
C3WGZiYLRvQ6MPGoLlai59GsprAV9RYDcrdq/fIbsmHBKsLdm4NvzEQG3j+tH6JYfvFF9BRjKbWJ
tDfiDHqgWOf02Hr0/avCN54+v8InAc7/Hm+PCbpvrrBUqw5wmN5s1Z4FMJLe+6o1ikXeGkx6Aj17
7xMCJjAa8MzXYhZDMUBMlCL+gIRHOpiHWyQynh0/9wCpGAmsIs9fwsjclsyfs7Jn4fz5uRq/WSBo
J1Nmm9Ve0YqGbrVAW5Lc9u21yNO9IWJQws1NNEwhRsiVkgLsuuIvdRP3hxz3NuYN/JJzR8coGl73
NBoyf/xZDuaLHGs65/llllbrgqjXzJ6CiAxwKgLbtjfJprYhtlxKEgCZv1HM2BSuNcwHWd5GlrzU
y2rvAiBS9ENs7RpWr/yDZv6t1+XKsxi9QOl8/ul/e6dO5mB3HOLA71rmYMUxLkSRW3fF1HWttRLr
mV1KTPlgEDMV+9EUEMTzqC6UEX6gZo7PgVJCnwxHooKSyfGqFnIhCjtZapA0iAwAi1wN/XjuZH+z
+Tqu8d48ViSOaEBhknobEiGjzwnA9TaBFQ5XCJXkIyjWbpFN75wqGom5hV2W52Q7w9K82yoNkmqG
rndyoIbNXZfYgOhGo7xy2hR9eZpNYDORrNScHBSr+vH59bWmwfyDsU6bZts3p0xSa0ZZ2yEw1lRr
aBNNAHI+stZRFSAjoTe9FH5eYzMOAQEaWYfJLLVnFp1K7C3FLhyDWziLN+Y4PucYZme4J+o5cRb+
sm8sY97CRgcXajhz2D81uBiJtkrqKu2hkD2NhEJAL6ufV1rw1Djevs5gluieTs1ciSIqLQUO+gny
Gvt8o9DoXgUqOXc5SZEopmlLu6wDp4WkW8XZwo8qOCbxk136+wC1XW7EyRWRHjy+3rUNEsvqR5gJ
nsA7KiyDwN8hmrTm0zpfTfuLqrW+1FHNEhudwLK1uUPEJHdL2dli9fkV/+0TfbKOwZwFURqW1NZV
ai5VzvYCe+AUO5ZQXWyhnpByVZBzQbbdslagaml9lS+dFFwWwAXsHJn2JRrKR1Drjx3oJoG7DwNE
ZG2MyvcXQ4qp8vNz1X6zdDnOkG+ejqzLU0OGOcnPkf0FCO83EipwTqrqo1Gaz5nu7ymHf9F1+SXR
/RtEqvVFnJUMiRbgqjFF1IjMaF8l2vMQBrdnTup3A+L0KL85KcHYih0hpcSBSOtGG6CMsV7S6ztX
pGtfIdXI1Mk31PMB/bVmaBgX02492TBLI/MluR0DvaaRCtKV547BBVpD78zr9NsLdrJ00IkarKta
zdnSUmRVReHQ5628C6IXzSXLp34ToSCRigWDmx30OCkPLctUl9hNcRBC17jxm0zFL0/PtdFIUwSS
UJ+ZSrTfjU8ne01tTAM7B7pNYxOYZ1RiXZLzLqONWTVfcVwsLd7yJjVWAsteovmHM3fsN4+RerKp
TPRE1fQYHagbaBd15MI4nGpigX0JBREOk3oBs2mBnwl3VTtzQ/ehqlCBB3j2RIo6p3f6y1EwpRE2
c+aUfrO4pej37iHi5ptdoWn9VrbtgwgRq4u6HWZZ1JNp3LPJq6ir4BD8kSjyMmWkIOXujoTuKZWU
FGSB2g6gGvZ2BBZshsJny1auPz83fRoJPhiT1V/nPDVvCBTaNj75Y9R0vG8ui+Wf2kBsB7epWute
oUEWEasgaC8jSmVU8x8jtsa0MVsaGULFcQDyDLJAANWq7g61Z6GO1uJbsxXL0QqfpGR/l6JSJFHg
5syJ/2Ybq55sY4EXm4S82M1WK9oHs3Zs0Pg9mBkFOGyZPGkRdEPyz+fGYGwNo34GQYbtmAI6VQYf
04lyVQX4/IxGihXEanw3/SQ96CkuBbZ17h2dnrqPLu/JlGflyghO2Wy2ukb0Nx3gK60AOgvJ4E9R
YMAXmXdTIS/L4/HRptugwdWbSdXmxBLOrhDm/WgzXRXuF1myGJuUTbleXxwv4v/p/uhUe/h9+X/7
nD+n74r+09//q+hvij9odArJzXptgmo6bQAhLEnzmu4M3/x3sd8w6XQKBnmVhqd4/aG/mqC68Yc6
NQhwohsqBnSp/5MmqP5+IJU0WQ1NSs0S4Jd1S6onw30c2Znt9zlqC/gLATAqob14Ce4aM1hbgaQu
sSOKJDee+BqE93X9wC+YRrPkMqfY0vuPugQRnvazKDqzvng/Ox5PTdDXINiVdHVdypNBJFL1qsXh
YN+DFA3Rv6JlWxmEjdQAgN/cpf3rG/O21zC9L3+/R/86kqNruBVNTTNORnc7TTzN8ziSz12ZC1US
ZVivAyM2z5V+3s8fxyMZwqIsotpIHiBqvR+0yUv0lCofxP1Y6w3yFpWgAPLTAJbEWYBKVAd+Qf29
S9GT+6ycI0PsPaSJF3gQsDCwqVvmTVSjWA3TRQLVaZYYivozhf1DGG2HTrHwsu6id8Zo2QE6nZVp
YM4If61nUL2shY+wCQwqXY9Zl7udvv78Qr6fi6aPZ9pwLE0iNS2Tp+rkaeIjFSYYUOW+1wX1EXym
fkgGxFVV4RC8qquzTaL3N444HhJmwXM60qIlqh87/G8WUp3MFZbinXZoe+Oq1BEqY1/fwzCdqVl6
Zu7/4NaZeA9M3eD+YaE9eRw9NGcxZWtxX4J+tXubcI74NkeERJKNxa778yspGChOn0nTkTT1pgsJ
UuJkjEfDkuSdX4p7xyh7MOqYenCkgImPWzR7dRFe5U0VbvCDtuVM6GAykeyVV2x9RnhJmm7thi5V
icJqlS92K5UbD4f8d94yiLAO8a46pImNXdn1RiXU/pIavIEUK3WWRmbBs4u1fjUoncJ6pkc5E+Rm
d4sAwbmPetei/Zm5l7rWiDM9hJMXcbqftpwGN0PVofedvh65jEjEUfRxX6rxnWEpG00vv0k/O7Nm
er8skcfD2Db9GlO1+M8+ed87kFhWoZXeQRtb+oG1oiLKN7rl57fwZJH6ehgHM7Rq0OqV/P/+Ze/7
jry9THoHlU7IRVbUf1Y2OqzEz5x9WiGpUkVG6GbrvkSN2hAbFxG/rph5dOZZOinK/3UiGtFDtq2b
7BdOlorOqLmB3+v+ITR7r4fuoVB2npzfKZjTpCc62xT5IvJlfu2kbrdzgrI5043RTp7n4zV33pzD
ycWAFOfWWmq4+z6Lg4e4VYtLKybOEs34HLoA+ZN+GO+yukcp3IxVvRf4enZdGHdbavjn2jcnc8vp
2RynxTcDB9ZUoy7KID9QL7tijlP97zEesdjtz137Dz83phVHZyQCCXUy4iNj6huDCLNbEBG4lyrt
ykL94yQxOA1Fme1TsuOWEkDjFyvsYaJLLWZL7TtnzmO6vG+muNcPTIIkrxXYS904GZkR7vZaiCt5
n+BIsMpuJ1LgEEqvTcEoj35vTHQYJJheceYt+Ohd43V2VDSVGgP1ybBJ8ahx9b6192XE0tMR2VWr
nXufT6ad1w+HlEtYlmYCTzr5cDmZWZ0P5u4g2PckIewWzNFmCPQNeC+DyrRy+Pzd/vhT/X3E6a6/
eX7GQR/LzvGcfZlXX5w+uW0t3EifH+OjwdB586mm7785ht5yv2RHBFA1lc+Hmz68imV55iAfvggm
yhKbsAmUIyePp61Dxq9wCx9c6cFVkVsKO/hPI/V74J/rZH/wgaYhV5ukgHISf77/QHXTOEWHEebQ
Q6knHZYEhvTRxRpx5jP98qwbKkOuZOqU02M3yQ7fXrigUKqAUO1mXxqdCuh3sKZoPTa5kf0AoExZ
UTg/8LggZEigSn1+134d9Tk69SNb4HERmLZOBrpOKFoscZPuY88Xs7pLLu0QrxPcejOsN6PiHDQn
f3YybPeDcxBJce65+eVtMNkwSGmqLJ1Zq/zy8f2krY28SA+K3RDxNj6lCsZTAHek61CnCdXhfpxo
a2c+9/TIvxthOCzTi6U6TDDsWU6eJFIl4hClO4cFohN5hEx4dbWPunRJUtecaNa1l5jXmhXAaAop
smXPceyeOYlfnrDpHFibCaFNz5hx8soMJTr+ICyyQ5PSCoX/hvtRj9YeK6jPP+0HBzI0gyWE6vC/
etSbvHk388oj3zZrlIMNgWXONsWdpRTk50ZJpeAfH4qniGOx17NA0Z58po6NQg012t2PlkFEPGFE
sXuoJMmY/5PjcNlYcao6+8v3b02Wk0eRito7ZHGfgpIjDLVORrLZWK2duXq/jJ6YF3gv2d0abIBV
9eRQcSUhQRK+tE+d7GugFdcY3M+sJE9W67YwWeiw00IQR1o265f3nwZAuN+i8tX3TleuCyveqEF+
mXbqJiIx0s+Gi88v3q9LrOl4hmU6Dr4z5qGTu2TBIJGR0iZ7M6AaU2F7GokwabwlsTM3eUPVv9Gs
A9XUhd7ZZy7n9G+/f/PeH3sa4988jEUNTWqwTXXfwSBYYMohqZB92MITnXXmUMduysmxdPZ1jCoO
8j9SR94fqx2xf8IIUPcA9iHiCL1fVZ7hvLiaV3zp8phyWI2VedHh77+QopMLcsq8a4XN6LLXR+g+
qgx3FCLUewhVxv3nt+GDK6FTSlHhLjEWWer0/bdXAlN/iLgiOuRscS/SKKJ5W+uES2hJcWao+eAB
ozyjouAUuoa29uRCOKFXmYPnufsyUHGXu1OQqHQRvgiLhvoYFpUGSbwyvn/+CX99dXhnDMkgJ3U+
5enskkg3wWs8lns/iGCVIE6m7AdP8POj/LIqAEyuso/H0mZblF+mD//2OpLv2VG7V/cFiAgUftXa
IwccGjFIc704M/B8cCXR+1sONQPHdsTpNolCpgq7QYo9lvEXIzX+rAbeVWt0KVdQ4V5qad6cWb79
skLg8705pDhpIziRlIORBtlBMUIsOWp/pYXFj0qffCLBl7KGMBFWy1b6ZxQ0Hx3XNAnixdcgBAkI
76+r5YgC6k4v9qVVXGuk2QNb7q/CDKdOYKUkA7XKUxGhX7LleOZ5/fDQGBYF76xt2ad73mKsKttX
1IjEgOxPR7W/spJG8kBusOjp6dpfBbHjBN4NZ+7uB68kCDBGRsZEw+GBev+RkYC60D8NrOJdvcs6
WN+BuSPQ5fHzJ/bX/aU57eeFhp8DCTS6/vfHoQ5vZOS4qPuxBYc0iItQfaE8RABhfVNUd0OTQ8u6
rVPlwvLymQGz8vMT+OCVYeiXmmCzb+ra6dCjqiVgTUD5hxhuyAxS4VWlhrdeVhOC/I/LJHxWVpm2
ZD+vmpTc3n9WE/6vb3ehfogYo4mN7HdFQbO9GfI/P/9Qvy4lORA+GcZ6dgeMOu8PRAWmNKLQ0w/E
gi8NwyN2qwPZMuCvUlFHz9NS/WY249fPj3oUC55MMhx2mkaRx09X8/1hrajA62b11UHdhm3y6Pqa
u2CNRaPR75/yInhKkA+jN/bJTKrN1ejL78nosElyXdq5pjcLffkti8afxqhgLtPp51K6XJJpciES
glHgIK2yuL0tCvPaD/prOSDk+vwzfPQ4wHZgiqDiTwXm5HHseM9VIEvRwdfsXSzGxzTuya8gVlJV
vn9+qF/f7GnNjVtKwx7AxHyy1PFMiVm67v3bftyjIF+awVM6rAv/S+PcVNmVV8kzo9ivA7aFTQwn
gqrxorGOe397WBK3kAx0ccii4bKNinoZCWRQUARwVfrkU7RpdqaT+OsoMhklHIOqOSsPaZ9cTg1J
LJnqikVSafbSQzTKK7rTvudsPr+WJyJmbhRVecMwefgYTAzz9L7Zdizzsfv/nJ3njtxI0q6viAC9
+Vu2qy2rpZb7Q0gjDb23yav/HvYeHHSxiCI0WGCA3R10ViYzIyMjXqPCFRea9CrVoJp788ug9XsZ
0KIoUCLPg+pTQ19bQoWvHEfMD9Ant01cDT0r2qpV99g60Ur5bOEbE9rYSPDoFMWYJ+cVJgudLaWS
i0sodIsc7fl9k0Tox+ZpforhXx+qNDG+cprwwcH08LiyLpcN0fd1IbGiXmoTzbmnZh8gySAG6PiI
uG3EjQwZKsoTeAsCsSZKRgmSLvu0sRA8t4488/+2XkttwiTJslUIe7o1T+aNNMflEaqTm5XeANAU
AbEap5WVpOD6yF6OMqVeH5KeoRYGhG6tPzt1/hI4WLHHUKo782AOzsplvDSUY8oT81WmKDY/srAD
g6xRRHjW5PAVidzvUYAKgWk+mtFaS2bhYqQMAZ1IpfjHB5xfwIkV+3WntPEZJvGkj6D/K0+SC6Xk
32NMeZRwtlN01DbDUj2oQ3HnD+FbBHri9gZamLEOu8kgw6PKdHU9otxhJQMwlfMQdWdZo+mcGr8l
7HzqMLq7PZQyfajL64PWAU9lugnoKsvzhFIxc5CDvEVcYWVg59I9HJStZX9OAyAicE1wV02756T9
OZaHADh6KIPRB458+2csHFnq7TpnhTSd+ucsSipaERuo7Aq3qWr1p8cD4Ukfe+JxGAZunSvmDseM
5r73JPTPsCFduYCur25ThyvGvUCFYioIXe5m6iAqAARldEc9wLsyaO5GRWC1av5xOvUekPs/EnaY
t6e8NKajTE1rVp0m9WzKRYR+Bt3Z1g0aOcReTXnNa3Vradau1FF7LJPX0YvWKtuLg5raVF2nMcd0
LyeatdAm4BjrrimDqlRHBHxVtHFPY6g4O1OpzCMmQg7PMuCtt6e7cCnxjqA1jaWd/T9G3seAgby2
h3NhlZxDqK64YHtYeGqSd8x6pN1uD7VwfKakViP8T6s77yKgrpi0QJxVtzCCn61RIqEd1F9rXe5x
qW/alb2zMDHkME0KaPxjet5eLqmW1rGqa43jyu1oHlHXVzYSLhkPdl7mp9sTWwpPlGegYWsK/XfK
QZdjVY6E8UeGQBYqDfVWNWCWJc3JCfP7cTQ+96X/jzzWv6pycBODX6D2n/DKXaOtTIdhFjFsqgU2
aAvV0QBzXv4Irp24TUtjhPxrN1Diatk+WkijPmI5ajxrlOB2cJesleNyXSo2yN9BXfA00ngTzt8s
JnaO7WAPHcckrT9JZu09lurYnxA71ADwlPp+TIr0MwrHcCaiyYgwzjEMFE2/cr3PPzgFBX1CJEwM
UvAm1izhthDIiwd0KFwkhDdpe1bHr2q6EpYXx6C9O6EETPbwbI2VSC58hBGlF8vCZbYykx91KZ0c
vV65W+ffkrloGjFleuSaDk2ny29pI5ZDI3UcX7JUJ0/QAYmFMoriIBX7fa1hP6XbTbmygO94+487
aFpBmuoq+BHDgiEz28b08Ac/kFLYDTWoiw6NNqQ6vqaV93toGjyXVAg8VQSYMu46HSsWmvRZA8HA
zwMEnIjhmyDCiVurcZyotBTzIgxYHqiWINNSySvwtvkFOS0ROAbH5GNPj5PZj0UDE4+S0DBfghwO
5AQhi1fy9aWPwGP8PYqQRs+Dsh/qI9RLy3qBqN4gsYK76QYy0Nq5vbrqp5lQVJA1+iywoufjmLh2
ylrj+S6lxvG5swbjAdeVNIeHqB8KWe/2mefhfxPq8asq/dCN3jyBFXc2aWF5986otTvLzrK320Ft
YfY6OhpTyX5K7+Z3b4o6WygXHKfCNt3Q5tWJXdo210M3bsf9EKpf/n48oGCGBTSJu2EevtD2Q+Gg
CECMl8G3QpaRVGweowJleF1DirhfuR4Wto/+YThjVj3TwCdVcSUCNwkNfwd7zt+OYausHanpoF4d
KZ1oTDuCDGq+ihVgfAc3kcCNBPI6o8qxUYojhrwIICHTI+f5vlLayd1PPJUSqpye2v+8vbBLMyV1
4IZH+JJexfShPzwJogGpjTIPvRc1093Q014GLVxpVFxdAmxhohW1T+bIbTtvXmM12ENN960XjDyU
vVmiahfGcX0e27DdAR8Rx1Zr+qeo7axJHQPnCVN99AGX7G/PdWHTojrgOLZB2KSFOZtrjypcQ81V
etFa55Cryr3Z8baNsZk1M2w+BWJatwdcOrwoCU94O65Ax5h368pKctIRT46XIe22hZE96ijIbzwn
/iFrwVdD1n+HsXFnjdYBKxBcfOLTqDSPcotqNd/+9o9Z+NJc/FS96V6SZl29GeI2Qwk9CVyam+1G
Gc1+0ybWypa+vgLJjt9xfzYlBtLzy+0U9uBOirGSXtBJ/BTlkGMDhUKDtxJ8F4YhrZi6ErLGz3Vm
w/i9B0dTmKErYkV+VuJgOPk17h/eaNp/VpZNvTqkwCYBpL7v3il7upxS3yJ4Emel8TI0GO4mKRRz
CbWqjT55VmoSteUwpVgEi6KRn+W4cH52yIs/BImXnSyzyjcdT6ENL2R40K2j/CDeI9MKps+7U+Qe
87zJl1lWmj+RnkVPYzVE+3Ioot1YYkcIm3Z8rrFyw8XQTo6qoL5mx2F6h/mKBQlbVR7bRHZOoNyi
p7CKpF1Q1eMBXCt+rL45/gs9ESe1MIyeNbUIPyuosByqLipPt1fpOjuwZUr+3FIALWT6pbNVQkkt
0MqY/LLzglPfVod4OKTRp67k/Rv/W1topKnf4zTeKNUvA0qm7uDa9dkS1hYiE8wiwOP6thArdbyr
Zp5uy0CyiKwyW5529ixVoljo9V3fRG7u5N+ttjTc2gmUk49F/cPgoI9n+CbWKKaIHnM7Vv6MqDBj
NOZZ1mOpaC1+ZrF+Gj2rOtQRlMrbizbfxdSaAABSzZ9QU7xDZmvWe6maxXo/PJce1ptjAqs+keJj
AYxs5fNcR76pfEo5UyPIW9T9Lvdw1iIU5Uip8hIgRnhooUo+CdE+jL598O3w2JZ9/uP23K6iDe9j
KqfUQ6buNzjvyxFTieugLHsHITsNZWwwd4dhyN3bg0x/5OL+nAYBOgAShMbE1SsusvIw6uXCe8l8
BAYk62iYGBtgCRAWP0b5CCbq73N8huSAklPSnmRNZxsKMz0F9j0ukSGl8Y2B1Cbvbg2l/P7b7bld
fTKbw2Swdyk28NnmuUFDsTPzUVOE6hLvCsne5Y2CJ6h+DJroez/C2b493rzIMJ0UOpNTo5cSGjn+
5Qfze3wV6YeaLgRbNFxhLONMGEgvGapbnGX6DSuX4/UOIVyAJlANUP7TpXE5YFWLSmt9I3KbJJF2
uEEVxyH31srqi6PQE6S4yi7h6Xs5itNLY9ZISeRqBlxY2Qt2Voz8ye21m9cuiCsyX/n/DzL9iA9J
FI9ntOx7iU45bU5bULpA+znXHezzVi6+xZEsypx8JhUuwyyFacxcyBlPZDeVpc+G9FQk1ufGeNCL
lZzt+mRRwJShbTDKBOKfjUPhq6k8SxNuWWGfmnqf8q7d5rSTFUXsIA2xnMGn3mtX0vylr0UDlZIm
LRBALbOv1XhdG0WNGF30kHZV8NVK/zbd5Ut9HGD2pdo2VGFAMYCfANywzaZ+KIyyWqnmX59dRuG6
ofgNxECdF0YzFELiIWVrq6o4FHGys5A/yrz2BIOkaleqDktbwiAiTdV22bpC4zWVXHmGRWdMIIRq
YskqN2xybLbCao1juvR56P8ipmdN3bH57mvpxRZFy1Bo1W4ar/0VCOykbp+l6zhEk48slUqng9PA
/OXeCaOLMMwZuKi1O73SDqPf4tUV8L5Od6OY+n23B7xO0tkTdJ0mFo5JGJpDQTw1TVGkkgbXRvU2
yXCV1Z0cZ5TEUR/aGANonk/NSzTJrfcOTkqeImjWyomMkLKfH5sCjiRWxuNKdjBfiKkThQ7a1CCe
WgrzxR4Nq5cCVS2fC7tHQ0otX/mRlAdV/EzotPomXKGwPtxejPkXfh+UFqtO+5M+6/wAmqYU8nmy
8llgL6YN+Iy1uab+5Sf+3yAmhCf6Qw7pyGW4xB1t1BJJ658rucZGAUXXocpOA7Lw+BIXr/GA766q
CWVl2KWYBmwTMgQ5wzURLNCx4Kxxn3XbVEHvFvy9gXqtToEonYjAgd8kG8X36mMlR79uL+v8W04X
BGPSMQCXzq6ezTiV9F6QlbHF5Lq9a2J6mbq3Jz93ZTnRN3IQvYkg+3N70OmPXmZHDGpYlO34D6CA
WQzX2zzJaGoKV+n6rwEeOu2I8zOac2vF9Cto4Pv0Pow0Tf/D/WeOdhUlIY0gwx6tnaP33hlZ//yu
oSb44JSqfBwHT91FaM/gTrBVi9Y7/oe5coAnQAXo2Dmeou5kkfWFEO4wlicj1Z+EKQCq1cVKXXHh
Q5IEkShRswHzMy8jO1ZZdH5Qj27kCHyANeOtKHAclr3voraR+LHKR1/BTfevZ6dw508BgYyQ9/vl
+qZjCndJkkc3rFTxSKG9PPuWE9yLxtJXrq6FQ0I0nJ4D7FeElGY7VdhyB2GlEC7W4iZ1ZMttDR3j
tvAfHa19wwZQZkbnoFtr/8wDD1voYtzplvuwhSo5UERctcIds+53VSt3zbRZby/jwk1J88xUwRZR
j7liiLSmCW1fShFsLHA7kU3CuDniBAGcPdgUfjuuBNP3EP3xBAK1AEsADI5sgFfQvEyRYjVe+0HY
ukYnntPMw5kT4XkF/2Xfj6EDJainU/3WdaJs+IgU73tJs8Sbxui651hI/iZ0WuRbo6+3V2K+2u8/
DPi8yrvJoZY/Cw1IzkhxLxmKW2qFuGtDhJoKNBBW1vuq8Pc+DBh1ssiJhDbPgzD7iNNoaEZX90px
rOM2+GYGgf0kjUjIl6Vfb0WiN58d2RcYa3fFXq5q41NoUt2+Pd/5sZ1+yLtEM91fnOvmrwCqITYp
jWjPTpFxfZb/KjxOUfOHL17U4WNtt0ffEK+3B11YZIbC7H564l/TBSKEFGw59jVXw3T3AdkY7Ump
bHUtfZkO/2yTcaHRGJhqjFPz6fLklDaoJNmSGjfmwORBfZLMN9SbKaf+RNu3aqT7Qraw/Za3HbLP
t6c4P1GsK7k6XBAL2AOw8Fm0UOQyT8oxkV01aX8ZYYXPafTLM4dj1zYrt9niUEDmZJgPcM3meaHl
FHnWB63upqPxokU1xmxNTtc9v4ui/D/sF6rEwDnpuU9AxNk7ZOzgCfgoRrwyv8Zt28g/1n4ufxuN
mrap2VufNCjV6DCZ1Vrr4SodfV9T7pbpScyLch7sJb5zi6uRTj5fds9lK8Jfao4mvw1G6Bgh0b/t
fOzTRsST3Bp5BAx5y/GIM3mCODR4j0GYw0vkYTl5+1tP+2i+zxwa87QqWBllXtHJ8Nfy9LrXXLSo
t3KFahiaU8VG1a2f4SSQq2KL+B9GNLn2eAoANJk36a2gHxt75LFmhir2XDhM8CT0UdapYswWkNL7
D7uZjiFVcoDLdOxnu7mn0zoi3aEiS4QGXuqfijH+JXfFMcAQ9T9MzYELDJ2P+3yuNziVYOJelK3r
hIKyX9i2wJOc7h8l0ceDljZfZA03pNtjTj//8gPCOaAUB+JdZ3LadPV/uGIlL3TsHEfBc+sNb45c
vdiS6sqps3LrzTMI+q3U/UHH2Pb7E34Wj5y2sXAkqquzwL4jDE8J1e5EEzuzAbv5Kcq+dMrKPrmO
7pcjztLPKGp7JN0ZEQeSTVqN+Gv3m6EKkeB1aw3523Ilsi+s5MUUZyvZFzVCVElivmpljUWFo39S
/ErsWq8pVqZ2fYfwFgZvBKYdQDuX1+U3g8XNo0+JizNaTvq+sjppjyeXvHK0zeuzTa0WwMKECVUA
ls0SzAxFsLC3/fLc6nH8MNTm92AY010g2uahCszwTinQahCoTe4iYSb5JnF8cZf0qnjDXAAQOOx8
7J37+KFRhurUmQlmeNkQbGsgLTw5WgwUOeA/zbxvv5UKci52E3avpLXOttfxq0XpDnq/jdiW4yvy
1oskgcaZjHG8n2iHEl+pQykVPv54YXDXi7w7ja1mH8yMRneD4w0sxPI36X67C+Qm/uIgUPgnCGDv
d6XsvchdFx5j2gRvoYRRuiyn9j5PDWufZpb9ZIshP6ihrm0rVSGgZaX+7BuVccoDRf1m93GIwaUk
Uw5NmuJcYl+11SNfvw8qbMZTWROfsrbQ8GKnwqj2tDTH1lqjc1zffmCs6SOCUgcgpc8v+THNwzaJ
6+IcYrG0r1o0NBAMdJO++JmIYiVbmisz8MpAomAqcuOzY0x14dmu6/qix4gwPwcC3W9TrVFSFF64
y3z7j5O0k0EV+pNxOlR3ERDqIy6J8ova4FJjB6b+YNZGsW9zoMtjW8auKXBlG6xG/Vl6eB7zCdUt
NrnWSxZa9ikRuv4w2HXwzNOHmgNSdviiYS9W+U17EJUUfw6wCNjSQgaohcbj0ehT6y/LqjyZyFB5
0qmELV7qs5iFQzEmwo5fs7x6vYm01yo7SG10NBzxz+0gfH2guUOhp09QMDLD+UMViYBoVAqQ+WZU
ekcF50nk3ru1Ms67hPws1lPIgicCE4cG9LzvhUFGZXq6lp2hW6IKnwsf0WoL5A0+mvHWMbBR46qz
D1hspLuYrPgYeGqJkGqCadHo9E9DbDXPwPGyN21wasxyEIR/y+MsxGOxbsNH1cY1vczjr73c4Aie
5gV/2jM+t2YW/wLWgA5prOR3fRmiH17n4o+YauMKHsa/SKScDXhefBttKf8q4SCyRhBeWGW6ChNm
kfSBPvEsQIdGHYQpOoLnRpG/gx158vFO+usPORGgJ+AGC3dFU1PiWkU+WYH1j/gQRNz44FtipYn2
nuFcfkZCMsifKQNSrpHNbRXGQqRWhLXUw9Q8NRoFiVlMTuTkya5eE/mLlcS7RC0QRInwhwrvR28N
fboQejgWSGuoU2qEltNlMNBtLelNLTRe9RwFh765C8YfRdAfyAG+3l7S68yBHI8+Mj198pOrkUIn
F1YOHOMsVUizGlKzz9XmJ1H4C8aMR92vHkVkn9JUT1cSv6vtAjISkrOJopxsmyCaLqeYFKYflcFY
nJOyNXg/jdlrZVRrkqNXWQOjcMfYkMSmotw8vTQSvdOHFL8IUVH7U+V9E0QvdlusPAiXJmOqpJXk
X7w853VjMUyvcSMKzl6ESGGIlqnbxbGzlkyqrMnF1pxmQ9cVbA9V+ivGgh+he2drXeaqCPA2anKo
62AT9Q4mPoeuCfCJQfBSOTVS86RZXwxhP6VIO0yVa83E79n/0io1jI6vio9IdBog43SQATegVGLa
NE7Gr2V7x/+GbR9vmomraBu4OUhn/gVJe4EssonVaAsU8tB6KS4YX3LzTcbzHb/MbQt3ZYK8Z0F2
x1+K1Tsz1u6r5JX/koo7K1kJ6ktf1qLYOj3a1InCc7l/2ga3+bKTHbcTJYZ9Q9ntbAsJxaBsi/3t
M7L0damo0MgEWEQ3fzZU52H3EDl55ap17J/ktgzuEhUoyO1RZsKnQFD4utTK3yWnJtLVPAOoucM9
9GVf8whN9mocpJ0aaQhMqCl4uPaLp+iHpoqPUy4Y2E1+0oYB9z8fWfQMtvpLKA3+t3qQwkfJLLwN
5sg6aAPZ2ohG0fce+rsr63IVpaYfDMJhypKRFJmXmqJMalQtpFwZoDKKSZ/8ChboLiiRSZEq7q/b
63NNopqG4/EGApdhrwAVhpNkgtvPc5Ns4gzmmEbdSUpgv3Z98K/eTOaQuTM8VWaFTzjKUy8aBouf
oMPinyn3SJNxA9+bWpP2NB9C7yGv4/Tb7d+4tFNYDbqC3FPoE8/idmR6RTzWg3xOguyZxtdnQDin
20MsLTrLPeVMtIivAM9O7TtZhSmkC13qGDrl0dZyIJOk7RHn4PZYC9MxJ4UdAB8QEa7KD+Cg9CTJ
Nd3NU6xpdLVutojqmyvvrYWTbMrwh/Ffe6fXz47X2OVRLuWZ7VqxEW/1EjW6zi/NraWMw8pQixMC
xs2DC4dAff7mStTSGa2EoRRA4hVkxq7S/j4uvTeFp4f4JGgwO8V5GThhqg+6a9XIxFSy8ccb07ss
HFb2wdKqTUxWcLk4OqFWdxn/0AdIRj9BGKUOa/VBEgieJq3TPmWYPe5ub4OFoSySIfYAPeJrlSe9
hx0YKZIG52j441f5QIlBPtjqGi/4KhfhpuZYU7+fOj00vS+n1FhmIcdOpbtt0YPIwrnOmCQG07Q5
CFLhbVAkqEdKp1hdc/JZmCHjcadOmh7E+dm59TOryZIy91xhm+ne7spvTWnbD61lVyuf7apvR5Sn
DwI+dSrhUj6eDRXJeh4KWB+ubwF23kkDfRCJT3iu9Yi7erT9H0M+jJtKs+K3gv/3Dq3rNTLbNMgs
kUAdlDonGSbFwvmP6JKsHb0sMl276x/jrAY94wRPFaQ5qcLcoEvPf72DAK6rDg9boGnvLmMfy2Bt
U4ym5VW2qxsh1gFD+SVQlJc2t3/fHmdpXrCiqVTTwWd203f+UG4rsauX8rwozlCMUFyIbeMfmsub
Pqu3zCsx9DUdsoVoTJYObJ2p8e6b9+6FoWJf6DmO61TUFDM5DHdFFVlfabcP+6401lLAq7IbuwfU
HVuUcw8ebnbqlQABcd+KsrOqflfb4oWTUGbNy5BX+J23cCJiY397SRdnCI2Ju0Y3iDaz6JxKI2l5
6plIg+Tl65DmSPkMYXUeaopjRjqstTeWjiI3KM8RhfB2lbHj7Q1CXInTs0aao6AKvxm76BRo1afb
81rcKrAo6IFOWNB58hJogRcHsdqfdaV5daIOrx5Tu+9F9wij6Gk0kjUExtKAk1wfCRPVAUpLl3sT
7lJRV1LkuK1ePIat99zaDhagrZ5t9aBN8S5vVtAsS5+OHtOETyLYQNK+HDHAQz7yncB2PV3QkFK+
1klbbxxJPiVJu7JNFuMagdOY6s/McZ4kS9RMHSnUbbfNXXLNh878VVjWLmnvU+VL2n9uhMybQ6xg
AxanCNdhKs/xEJjXaq1cSpAqVTp3zMcT5ZNjpui7anCOtZzf3d4wCxuTaiA3OkBNcvX5avqyJ3lA
ahs3wSA4yEasnIzWlTQrWbluF+ZE3xTS4FTvpvo4P3ERco6Jl3MNJhMJpkrMkG5PCVrHC4Ytamtr
LIV3pc7ZdUDTDfAcYAfmN0djJVaT957d6y4oovCptHzj7ERNeijUukazy/If9VEOEfIr/MdiFNkW
PU1jU/dV/jDExaGKM/y7O3mL7WdyHLnboVok/i5Fpm1NWXDhFJGLoCUGLwkq8pyyqoxJ3AVQsd3W
Ng54dx+LpDhZyMli2AMrKar0tWfHxDu6WhxKQjSVqVhwji5PkTUMg65P9aDaGYo3v2s0aVMGWvlK
HPakjVYVsO7kOquPTeXzCFFpBn4pqspbyV2X9h/oZMpCE67+Cj+QJmFt1D5ZmGJbP41Y+ZnH4U+t
CP/c3uZLu48UCKAYbUdQKbMkLDb6PlbqOj+nTYOrT3mUUm3XKRHuDApqTf9hsClTnnJLmo7TnD/e
13y3vo1M1U1RjUdQuu2PdeGICZPfbIaEOubt8RbyfwvkMxx+mjvU2WcxeDDz1NYrU3NbfGV2WYSb
gik37d9Xgy5GmfXG4p6KQVtLulvlMJCq19T4cnsaS4nyx2nMsgCr85BVsOIWWbga4msfbUoKwqqm
bpUCNj50GIr2dxQaVj7X0hOcyhOceAgelCXn5bTQAFDLmRzdtikBjCStnO5jLMcojvbVPya63Mcs
8KDGQLChWdKJPX6T5V0CvmvjdbbYR5057PFcrU6Vw7vc9ILq7y89fhcSBQSHd0H7yy2lx5Zf+VFW
uRoGmzWcntQfXhCy+WRp3Uo9bukzIOxOb4jn/sQ1vxxq8AUXWianbm17f0K1Ohh4XuRKfDc2GGa3
7b9Do0QbUaorJeqlGGhQ1pzgzlSq5+FatJXUdYkpu0M1HLxyAGFTg4NLA38zjs5rh0vzyrlZHJFs
E8gJxVTy3cuZer4m4kEZYbIHdhpu0OfLf+lyoqE7ZHm72K6rfWcM0crlvrS+iK1aEyKEmc75TbkF
EKMonfgM5hb1WJy98EcVu4om5JiL78IyTp5uP2LUtjLwUqid+vY0MigSXIWJIq4RQBeEWtvTih9K
M0RfC6x1tqNklytHaincctHTY+SBRFViFgHTIhkGX2lB80TWvz21o8cyGu2tNWJiXmeFsjKzpQBI
xR2oAIBNIESzAMhLHly13auul3Nf404ln/rU/38W3Zhr+39y93+X40fng8VJgVhBnw2yFbX3y+3S
e3A8qe0rrkDWx879tyj1i02MfOw2bpRwZQkX50RBcGrYTLpYs83ZK6EYR1ukLhjYn01ofIrLNcbu
/6g/8yxgojtNxAwCpzlN+cNNFZed4iV2kLiFLkXbtCswMCp9e2torXyUBv0H8HxnV8E33aeGnm4p
eHm7dBS/ctUctp5mpw9qB5koD7oNopr+AwXcflvkkbMtowxLQPz0sPzKv1MBaHdyq6m7eoDmLixa
hJ2ex9tESG/Izv7jDyoaoHERH1AELjahj9KxXubDXu7UN7LD7DAUbUCLvx53oe0k95B+0g1aiHyB
Jn2LJGq1VmQXex2S8KMKG3nj4La7bcwy2MSFae58JrotDEnfWr0ntkalVXuwCtkmSwMTLfEIUoCD
kZWQEuwU8UqlxaCVWzxqvvVmn22doPvdSO0DGoweEjj1AFi3sFHIUZttZ6Y/7YTKGHjEbANPUN4E
pn0PlLnYpaUk45odS5s0c14js3fDIfvWl9FrETYmkuIh7nA4DBtO90eQap6swpJoA4rfZpf/wJST
Bmvf/E4y5XuQK4hL4kowdI6zDfXqm90iWJMbFZ+swbfGS+SvIgANSe/oiZrzg20iZVzUPT1Voarb
KC9f7MKWNsMIJleye9zUzKo8dob8qcDqYiNGLzjgWu5t4C+Ko+Sowy72fImSX/Y5rUdzE/ZWvo0U
1AIcL1PvAa8gxA5lalOYfAL2xXNVWT+jPgAcFL1hz2o8obQkNiIyzK3wos9IV73lmYPVZU8ZOcyq
JxWduUOMDOhJq4Zsh0PXSLVqqE/lkP2gKPfmt+b4eZRLIB4i/KQb4lGqm+dowI7OEI188gfx5BTS
Z0lVH/o8faKlVG/qWsu3Wi3MtyINvytpWp+9wU+Pihyn+7Tyk1clcOK7tLfdLoqi/WArIKeM8B7z
uX+G2rr3euk8Nb32YS/wr+qZhEUj7OQFWrZznGYy06rWmPwLdxIlcOAZtqqgWDi/BYM09HxgDrrr
DzT+N1YR5yevwJMviHKKx1VV7zpDWWtbLlwNE+Ad/JhDIYZm/2Uc8IzAV3InqoDdd8BsSpDnPs7H
lnE0olXm2Tu+bxZ1aKygsUVAcjDsmAVSBV9wrL+pV8PzrZ4D3ODdEQfOL3FeB/+IRleezbwdTrkZ
GftJaKza1GWlPWaD3j+11tDs5MYK7qG6in2l5miPSSPExsaW7nuzKO7wpAO81VTBrusNuMzISe2k
TE2PI+bgm9xsvC23hflYFKLb1WkoNklmKIfbyexS+P4YWWfZchpBqAhatTs3nb2lcv7Lh1O9kr9c
AzwpLU+q91OTgeLEvFuo0k13rMI33EmFrfGte3g2rzVIOTMPv9IYR4KysHe9Je9pekS7LFZfGmKQ
IoK9BEp65ecsbSLKoHRvyKYnbYDLTVQbXUIdLTXc0GyI7nGsHh0jAaoRJ97fX46wZ6kWIpw1mRDN
96vGa6SMyuQcNbSB68mbGwL0yiCL85kqrlNpd5KCvZwPycZQdJmjuaNaHxqt4spxPo+Z+vn2TrnG
tk+A9g/jTFvpwyVseZ4dt1JEXhanP0wsRWJpPMde9C82A3+0QoXejrlHa9MUt+KDpFh/v1URhkHN
AuIaeNw5gnQUOaV5SY3PnRb869fsi1D8h+Ng00JkW6DgR2t1tpZ6bxhBJ/kZZSaxpRlft2v+yYvL
yAhgryiY2Sj2XC6j2SpCEpWvnK0cc5IoOgNbH7ky6PsrzRe5LsE9Dxu8IcBSreyUhfr1e3/UVmim
g6ubza6jZa16tiS5SpCdqS6UG9EDjNWau7xK/6ha/6VGkXHluC1EmAkc68DY5HF6RbCT4tIp49gf
z8DY403uKL+VMNzf3puLY9BZpBWAYRQcu8s1hVNejhjvBOcq6MJDRM0IExh/WDkBa6Ool6OU8tAn
ZAaZq3kFYhUHQf5zex4LR5li8dTRIM9F+2i2N3oK5Wpv+f6ZjMvaFuFk8kp2tQmk0Vg5TYtDTQzQ
qelGeXq2ZGaoWVQNYsk1oyw8U3i17y0Y+Kc+0+WVoRbWjWPLnoND9o6zuFw3kQEedoY6c4euAbc6
8qTUhuPtlVvY2hdjmJdj9GWB/pYTei7meF/qNvukctfmvfhaqka3zaQB3+M1zdyleVGVhIRC/QF+
8LTEHwJiKdujjJay6ZZFpe5wJbYwf6+kldVbqu3jeAD1DhCT4VDxuBwGuGlVlC0fqbDjR28IjpE+
4ALeuqFknTzbf0Z058UGXL+BIfDv7WWlK8lfnydBNCot3nZkXbhwXI7ul2ppOgAq3FyRmyez8bUv
UVaoW5KzaIcByVMjbyv7MW7KZ2wS2h0W9WjH2uM3nOv+qEjpuhb52SEzeK6ZTdcS2fBOHdXxMcv/
BZqkO9/Hous3tv+S919GpNQ3ZpY9ZBKZsZ/c9Rmuz63yMAQ23CkdZE3SK1CV+xJHoLDeFaFfbXSt
0A4mbMhjbJTqRupEuEsRLt92Qgq2hvoslDZ9U1sAVkMQ/1TD/tkXpvMAsqroomprqrG+U5QCJwkr
9Y/ouNZPbaeGiB6rmyaX1c+e0svYnMvJ0bkz5E0uaFhhEFt2zm/1JRW7vEiBWskjL5RvmaeVm6CB
6wZSut7SL28PBaKZm7LcxUfUkKzxbG39UdryJDGyXVfDvYgP1Feqgy26aOPFcrm3i9bcR47Zb23A
3kSzjQgfejv1dlQsalbxKcCJQh7i3Vj/1KWnaHIdc5QEp9xCopvWml+lQcLR3tRw7QMeeh86w7Ar
UsvYirF2jioTPKqI9O+LTPU2YDHyr6HaO3s5xOcZUGKyFaojNoacp1t64tEuF3VwkEwbLfbGmaTv
ZG/TJJXYgiv4IajBPxoxgsoyL6DdWHhYBdO3+Iyor3IvaXp3LAVW0mnpKM+lLPoT/u7dTm0yscfa
EMXWKjL3zCD9DFi92ZVyZj7JSYS+KDyyPXYCycEuI28HS3w8ULPpdwCwHJoBg4AGlLPQedO8KK2f
HHqygw0ErfpxVHv5UPdZtIt5XX1qBNUrS/eVjd0k0qbQ8Gf0eZWxqWJjsqwO7/s00l27jowDCCL1
YNpevsnwhXlOTB/Hc8kqd35dgsXJaz3ZwRn4P8q+qzdyXN32Dx0ByuFVqXKVq8r5RbDbbZGUKJES
qfTr79Jc4OCMZ7Ab+2Uag3ZbVRTJL61QfKzGiOnEIsjihXO3J5UjMhse5oklIbDlEuDJZAO+N4bV
YBiQqEhFC7yeEgHLcWuSXal5mAzcgAI76oTUnkyZwyhKwqqzksAFqnFOJ9coshEk3zdI1vMkwjws
tZuwS6IOAHwPHBSQQEBhZ/ANzMqparatDNHjdRiklwzlJKRCIOHIPBLm1xTklCJIzTYoYgaRsFR7
nOTwvpA7jdF33BrOMRTAo5pdS+7ak6DfU6i10dooN2MBm1o4sX8WEXefLK/xjwFahTG4WKAv0AbH
01owPg6cIqZ6cBIDjZkNBS0m9Suzv9GRyrSFhl3SAJa/C2cmkhoVcCzs0k9D8FgSPUxz0tbGlNmT
23xptLBT3hCWWQalcdCqelOGDQQZrXDIhLOg+RO24slsYcnEoBebWVpNMVTo3M0iQgi56r46aQDR
tjDLI2eGazZeDAm3BIrNMJQujeGuFME0YSgzAm57KqdhwbYAgHycA5IAo6K2KjB5LPXYZjDynDac
EndbWpCvDmVYbUI4LsTFWPQpY7a7Q0FY3vzF7bdNQ3+THg6M/hw5cd3RGpkeXkbbwTAiGkRiLkon
/lLJbDHnIHOV46YSuMsMksgqk3LAxnBqO3PC1sza1pxTVkV12kGpZusoBRZp2MGOiYNr4PVVE5OK
OJf/QXsCRnyV0zzA89VX3435+J+Dw7/FXMQkQG69EJviZ3Xj9YwvFG6dD6qtd5gvxGZxnM3fQKem
UTjGBqv+kOb9Q9wK8J2Vof2/T/wR5VuuHGuslvnaOepuYMcA1vJQ8PDBc4ukCufHsiQHLxo3Evo3
gadxw6M+X01tijBzcIX95wX4K0n6GRxtYHiAzkLWBvbI34MjPIeocKkXQKQRyLzYNdG3stF+fXCX
cMIwMnKNDI0fiFO3pkkOwRR0qCp0nZYeX3al2encr+HVGPUSliWIy3faTgEUnRcjtmbFkwCQ/h2k
I+YKbY5SXf/z51/TyZ8f/y90wppygmn6I4FZffzgO90gaVK+F0/hvFO0hIvomHG7/FXWxrcsiw30
2f7w3H/LPTFGhpoUxgo4gz/SXDssFh1Fg/egFv6bGM3FMNqzV4d/2J//Vmqt6OTVpASSWZjV/P31
2L4CU67pOMoCa8lhUqKjeBEc8FUnGiV6hUOb6IAXsR6HKZuAWjg506hy0hXLnww7//U7gzoMG5a1
fP05OjdUGzamIMUD6SMjVrpztoVYBRTMJvxDxuivhcjP9wrDJJAtQ7gZ4XF//96zUYytjSr2GqF7
Z8aRCdQuHBrPrYvGYDrVSnonm1bGV0c99Rq1hnxfyKAeFygdqJjSuQXvCB7pYz3hsg2L8BJNy5hC
KabJXEg3Q/w1HGCrAzfGhukF2HQ0B+JIwko3XqSNfMX25daAbPZkhRUwhFI1+TzTisZma4Hi25tL
lxM6GEXcF4WbQmLC2DEuXmsYSmJsSVw0uWtpbQ3ZNmU8MeAD09HjYolBvC1ZgouYIJS6NO/R3b4O
hDnXQkwBZNcXMqbc0t5WamLFTVMaB98dxc2BL9ADRWPoQjkBdw9gi5zN7Zg6xRyBKT77V8Mqh28E
YzxrLo0/FN8/E2mA5FEkoK+w4ocBtfxRcLkzNLMIX/yHORBRUujuZjbk938+0P+oFX4+5EeJis79
5GPviiuYCgc5FFddiUfqjalL+N4X5RfAY1nd14exK/7L4RYejSoBjE04OgAi/vOwCd2J3i4gTk8A
VKiHM5gsf1jBn0foxxP++vL/p94akduzyIHiog/2RIHNZA1Orv8kZfUv7wkqJ5jsAhQBxYyfID+X
QSuSjKAaoq2lY2Zb7Z9t0P/lGZjloiuCeivA5OzHAY0gF4zJwDgBjVZZp7bQ1QMYIX+aG6/R8P9e
A1gv1ItQLvPQxMXU7Mf1x5QoCG1E9WBDMxTalDStxlCmcDQ6j53/hzv9H6LveNpftmkwMVoJTT8n
AiJCkHKQ0F1g0Xbg3qMb8Ve/V3ng6IvrAiI0iGA3tvDKlUhBS++xbJz0P2//f9kggMsDWL4qfKzT
+b/fe26JQQcJB/8yYmwSk6V4NUd97LT+758DJbrVHwDiKniPP8I++LYzIC5OcBlrQdJe25D6sIYw
hhznf63ivo6lwVFeVTzAW/wZNhxJnSoMhXdxFx1+2RAxuamOOnDcwor+16sHaSo06gC1WjUzf1xQ
lo3SCc5J44OmLsqxvtsUpfke6vFPomr/cksBrAuJkHWMs2o+/HgSRPgoEjJsTMzlzbj2giOj6iTJ
vg7SYXE3rjfd7dFIql7/ien7z5OHR4N8AAgo1GDwx9+3yCy6NhATIMNzHW07RuF78/Sfl/FnUoWJ
GCjEgCpCEhbh1ftxtsOhaGe4/UUPAkK5hTfESyO3TgmhY5mjSd84edH8Kbb886TjmVhJJOF/yYv9
+FYc1rier5DIzR00mpr3wfowMC8ySPCHPfIvDwKuYM3bgPi0IUv+9+Wj2jf80ScCxhyTm0CBynsK
XZTYxTzaW+QC3h8W8+eJBtJwBcmDbwriHeLmj8WcFClCBoGFcx3MPJ6M/gDrbRDqyj+1Q/+RK+K1
AdRoopAB/BnCqj8GYYtH0cyDlfoVs9KM9e5uKPvt0FoOamYLQtXzlWNgVdX+oYWWlwv2xx+Wdn1H
f7+t1w+wZuEYcAAx/OOrtobRS/DtajTnfXIdWTMfxKxZTuqAoNWBAVU59H+iugJeav7zSKxQTuCG
AW7EefwZJkBMBxaadsGl72Gq1hbcTJRs5s1iqnIjKrdIO1aio7MYzmmE6kRCXCY2Yrb7ZwDi/bQ3
nHrHXQi2CHNwN5PunkUzOonZGmdJ6EXqMHfK4CXwl4SE7rH1Mfdsar+Jgz78PQZoeCjIGDBXfXfQ
KNl7S99ko1Op3CEdCBjF0O+6Wdwba2CZQXwZLyP+00PtOZYLzTWGjsCEWCptl0HGKA9BtjY4iPq+
fZtL8YGoh9k/k2xFB8Bbk/V1Bk7E09SVH+uH06N3QxmfNrUKT1al7pOHLmRh9UNC9LJ1Wrp3S/ut
Zf5JDbPeDaqB2EOhh7jrW/RobEgyaFJ6cT3UOu6Zqo6+jHatoT7rrt86jQAViUQktvxaQeQTWX8Q
lndVuDcJkQDkGFFaBP7GH/TL5JOPXgbbgQy54N2N6mBIRj1cl0ZfxqbuMxXNUVaq6gI37H1p4FNA
PfDJq/z3Ak4Bfe/lXo8Ok+nu4JmRKs4x2BzObicugkab2kR2O1jR0zx6QWIpT2d6BLyiNd1PzaML
RN0T+N3c3QX5labycaLsVZuWjl3VvogaIxwXDIQcAM8DShAWlw3PbHdcUmdSYWZK9kFZFXwRSyau
UMD+sbfecd6JuezMkkBHockrGi75NE9xA1ERGPxB3huWrq15Dty+unEYkGWssvZz1+0a0yrQKAOD
f64xqQr9A7GUnfiYkLm+2E16fgUorY3xqxNG22cwfz4qNnyNznwaC2ezSPcwdOQumvbgdwCpRzUw
ktWAacAYJMDcGLGe5i6uxuiuhmrbwMWc20XWWRC/MIJjC7+heXB3EthrqtyEwUKsHkmOfu+lE9Vj
N0h4l7W7wX4BpC3RjZMZbbcrB5aisMwtI0i5TV5qtpzHpcoiSxxMQQ+VyQ+rjz006RJh1Dup+tgv
Id83IjVqP3EPpZgFWh3L1ocZdIw71STm4GROM+4k6hqqdy3kPMy6PBB3fpBdmFXa3wF7mXmjcQ4q
kc7UydzGQb4lfjGvfSsrlaGbtyWEuwkaklbMu4Clnf29UIgXAMCt0AZfJivrRHsEPyMeA/9mdQ1s
ACvAjBa/O1i8yALuv7eu8cQctExDVIi2D6B5zcbtGOmbZ+N+Jm0LLrTR3+RIX2nJeYy5spUUJYuy
EFr8iCO7iCwT5KS7LxJNe+3qNwCaXv2qiw23eJ7q9t5h2+jJSQIQpEr3Qjx00J0wHewxkWY5xuNa
czKWLFOAe2BIwlHnJTIIRQRJgA39qsnr2JBkkdYt7PUzLFjwwG76pKwDtAtkX/xztfMJYEOOhFVs
HSSt7+1Y0N9hdbxXmFjAQiedHAI5CQ0ckQ2ol3ctDXkFLiMltXnRTCYzbjAT6iBMot9Zdf3eRMKp
JJrUCuo8RUeBl2ySiqutHV0B7zy0jB2tQp5ZCZBXQbtNBDmMwJG7zqwuM7Q4E1BxYXhpL4lT1ZD+
WhuM/XGayAvDHiwC+2W2eIL9Wse2fjYrwKA8g/C4FUWdRrW389A99VqoNAzsNBW/xhJQqPEwcj9p
hcxUH+46V8Hm0c3WLxipL8HHtHA1KK0sM5lKjBDIOLPDPpeZjfuvKUXm9OGrP05Yb+tOMTqMMfsH
JnT2jkyHW/SUgb71bqBGlVULxBvwARhOqPBXx/Q+qGkmIMHRTdOSNLYf16i5SWApwJ/4EW0RgF5Y
5unXpR9xkJvYN57XX4MeY4xOUTJKjIFC7AWsUjDSx9pSyQQlcnN5KVCg4Wu69LreCg4cC/xSxuAo
THj3mgyZMtlWlM2Tp50sRO/NRBPV0c+rkHlt1flA9X5o0G1m3tFh5iekIDfDQmVijGGMRn0YA9zy
gFwS/HuT5pbVnKLI2/v4ZL76wqHYNjNOu69SF89usJ5K1ntm8bep0/vQ6g6KDJ8OgpJdu/cCFnmN
D3deA/Z8yuenQtIjadk1DJoDZRFGSpAnIRhL4LRiApCE0AASpkq4aZ4wHwbiUMQw6zyYjryKzgTm
bjlzD1SmSjw35V2wEhlnXRwMha4jjKXzcrxxW2C//5Ku3BYIjAuDN3I/hXkfgvRool8ZF8Abxh5r
nRhCkTcP+HF0iV7R3eSpbZXHog+SGV43GFd5ifaDZ5tbBzTNDAAI6sT12jMcH14r5YD3LjY86HeY
4by0TogkAooGkb0JXOO8yC7TaKOjeXRZjwQaQBu39y52jQ08jfwytPQGjf2NS5ExU+fq2EYN290q
RdSdYETRhDHlXY4Gvml9zDgn67bseliqyDozEbNtfHmPXsv2hbXV3i+cj4pCOEnZG2eAzcwyH2DK
GGPI9ApJgbyEbyESkfmhs6atMQPD71Zwbwyf6lHmmBhA5IV+csPcVF0QE2tK5WwcvLredKbI5r6L
xfS+UBI7DLOPotu0vpFgMLUfKmfTNDzxZh9NaQd83QYyv2Eyrm5f0t9D1ggzy16puFz6vcMl6DTN
mbs67U3hxTaRQNA0G20YN9YWcaOvwcKyJgLpqYUZEnb6+ukntzpGjT44AgGdhRsolrT4NzD78qfp
V2+JS6SMUwidCox/DgBWoV9GDmiobUe8s/UzM3PI3Ha+RHx40zPmR9BvL6nIjdDazthCJd4PbGx2
RqQvGBJ9dmBWZKukIlCJG2hGIY3pqiRohjnGKGQnsfhQL2nM4hAiJ8vRv0s4lS8wUJ8OgQY5E1iu
/SLkiUExw/DE+Nfxhks3UmweB6Q/9bXMDJs4cVhYaQQDvsKkCYaVGEjR0NqICbYgfbPs53AAtnMC
nGSy34VV6R3gaxtXIGZ5I7sABAW8awMwlOi3cOPeF9DrO9aDI44ObFZjhippxPMzzAgzBbCvj+/R
6uv6RxgN18Cok06V54IbiYmIZxq/55LXgBsj1cDNtGCiR0nFYtAwE3cgb9ITeYSCaI1PUMsCBhqu
Bb5+nTx+m2n47BA/X9zitADSM2KVHd3mTdRfZDE8BCZk+m0PlyfmTfh3vllmBWhtJBiOa3I1mm3u
Nj6SHmHaRlr54uJY+tFCVOB29YQC6TIFtbDiDh+CARyJJQgge2TMX71246osPmrk65UN5SKJSRCf
5ipb0X7Kt9kjJeUeaAw3GcMZu9NGFyMiurogD91O/tpBxQhicDCrWh7NwjraivyKRucS1ICZlhpm
QrbYmgaib0E/0Cn+mkzzxeAU64LbGJRLmjkFdFLIRDdjDyuXyKNJwbV7BTblTHuKCZh/qIt5b9er
dAZEm7CfNZHZXDjnpnWrWBHcZFBXPluNx9Og4S26f8C7PgUkgNRdZeVuOG1bSjYTXfKgNS/D6OCJ
NpKqYR6gCBr08ChQG5taKoy1j3GjDaOH9a5CAxumS1FVPCL6xWbU8dXH7YNy81mW/q5r9dGMxrtb
OJnSU95PUGVhgZGr2vOh1CKPHFPCqgXOtvPWncExVaZwDFbDt2HKhODiaBVN58Y9qKjZUXfAhppT
R79GCFtEWrG2avCyr4WNi8lCYSJZlWDMdeysF1+opFBuqit4n+mr11tp29RbIySnqDN2fHb2wSKf
1+guLR+3kdxV5i+wHd6JUx5Q7r3Asu2RFENuGG4FKhnSkQVnoCii1IBPTAwbIExLZSyW6Mv17X1o
NlsH2NOeuDHQAUjs9EdYooMWGEkJRmJXVJsA56OHXROM/3I6kf1i+nuE33X5eOXtVTshMdIpV+Vu
fYvrRrO5M8QjQLKQVslLqX4NbE7Qw0vXOMMIjKgYSb1BnhdWAqrTbuAvn09gKpjLtGl8lpRen5rE
ScKq2bTRktrQEp7g0mE3FAe2tu8Bcmd0vlPgUMGHxMVUhH0a9u1mQpBYV3T97evTPKt5kqW9Dzzp
JcAjgER1XdfSsV4gxpyI6MuxUOHAUUWoaLeGGGCXMCFYaTYeMI1trHH/yegLlIR0jnwYIyHX9MVh
hqEMjLJVlVgrNMNsMweQdiiLQZBITlhOpu8jjONV9A4w3NOMMAHl3yvp6m6D6+YRS4/v3rg7PxpT
03W2TtWewXq9gbuRYcJepkPhNDFa05+TxJCczltQ8Z98CmBIWftTzCoPb4Av2zYszgiANniy63r2
CiSxcD5XmHQnU1ns5YJCWIfDAWIICIP6NtsurA2WVNpd6jI7i5DpIFUEecx9WZVHbACbCUzveNPn
fPATKel+/TPoUSTj4lKVk09euQ0YCMAOxDxd9kLJ8gW9B2RL8D/CroZrVU7n8LJQ97ZGTlA1z4tu
ktG71qW3W+MIPFFQIKNNHHSb2RGfDR1y3c9YMWRfYZNCCGNTjMGt67xUjFMaYsfNiL4he+wwR4rC
JjZnlQKJvhut6YG0/GUEFMnw4buE7y8KK28N+uzUEEXCHIlX/WXC+pAKW6hsLpr4cG+sNlbrfeM8
ln71xMh8Iwo5DvoRgzXjSS3qVCgB2Rly/jzEkS+aF+jpX2EFCLcGa4vpdbrGk6G+mZimos16xJgu
7Qt/hx9JPcN5YUZza6Yedw3DPwliSGh+uDr4iKAhA0pLviCNaTDXKG3EIDHnCFE7yH0eMdwCocS+
duqEXWqF9AzXAEgPyT0w6Xk5uJ8VBwOxQNMqVEAWqSzyl7fCIBC4KEydBDDVqZd5X9o9ymW8Eqga
5pj97i1A2IOGooNd7hxa3Vb6Ao5DUQzHZTY3TPYPzcLLxLUhrjVwRfaKSyTwqD57g5wlfN5KKMes
67gukopA4hCeDXsyHJw5wsGk5GEM9A4t6++6gOOqSe0tidTdIoZOoA5QJKJwQHeFjecCbZ1kmubb
eqEBwvoyeQWFkRbSdDbLbReKjYW5QcIKkSM6bd2wBqTJeqpY5ee8DfZrDTBhybFMUcPhv82ywYB4
SdjvZgjHtaLb4rSAKlT02fpLamyvtDGRUgCz3HnyeXDndxZB5iSA2UcfbSN4jKBfh0rcKp7CBiwd
RyN1lzXZhx19J9P03knfw9mvHiBSea1xK9Ne5HbT4q5yvyJqZut7xsGfBcR1Pb4fA/ZUQjKf4zXj
Ok1wOScwUt61tpOWA4l95KnLOG2tnmTQeACM5WrUgJuyJm9NJylqjUYy33g9rFatJQU+cOeOIer9
/sRw6mX1KawGVWaU2BOgZ4t8aEO2Hwp5C+b2M4LrVuecgnZJxdyfZl5mQpD9oOfPqGpTREYE677E
0Sy36zvkzpg4/rPFjGzABTZ6H+uBtvqRJrZTbaNgyJawwSU4xVgQFq+vBOd5a/p6t7htEi4VtDDX
Jh8Gu8jlQVBJIJgLHmPXHxUJM9cvr54mO1GFX5TMTx5SddK52ZqewokzMZD3jgaaKq23qdxuF444
WQFY72Q2srVcMhqUN9GwNydrv4YqLIAU840C77HegCP+yoJEh1niBA7DGy5HyZdNQWsIqbXn0a+y
yinTkZDXAgSawJ2e1i9qUn1Zv1TFx/NYhWkjRnyElxAVconZiLZkjPlQSp3pCpX9xKwUPAarmQFI
FL65k5jTUMMcFLcbyFagZ6FC0VE6KpSQNcMXkQ9WYQO+pcMrmsnbXoC23yaBCvLet9LBJzvuTNkM
5KpfBYCWVHmPXhiIJK+VjaEJfS1BEnJAkahKf0+DDUSxE20Ue6Wm47p7lKsegKKv45CG395Mx6To
iz0dUH+55ePSV88YhtypYQIWUL/MDn+PdPnhQhU+9mf5vQi9a2oKxhnn35bisLJjyC9xZCyYykOw
uUKTFfdorawjEf590MMFMsgHCwLBsJ862fiS3F22vlG46JO6p8Fl71qD2eHo2xo91wCFffLqN9EZ
puqfTmM+88ggKaOsTtDKfcAZObvL+DE3wQ5c9ee+djZ6md7YzLfz6Jw7/KaxDA9STlEyM+LF2KvH
0rFvaFxBtFFs6aRPxji/t6u0Ly4oOct9o4Lnhc1fFgF+qK7QWrSpODlmtWvn6QE5AY+bACXlsKAL
KC4Qot25nryUToW1cBhaE56doF+0661pP7l1vh7RwTfODcrdStIbuD020DpTE3tBj1ON3+oOCFSu
iUTEkUhxQw2U/aLYjg9yw7ph2xkO9mEEHChQkEnU1se5CTcG9o/E3wBUjPJBdNdpoP0DR/rQLRw5
joUssgfwqx0XucEPBSgb+71fB8/Km7N2VO+2IR7o0Lz2FBC4vvpii/O2nkNI/B50BDXdyTotvnn9
/ymS8SEEUu2BIMvjPaRsxzqe4P4ca0McUGRtPD7vjA7VA/QwUiKbp7qwL+ADnkdL3aNSvzVesYUT
703y4lSr+pfGjg0HoByZ3BBSw6JXls/KNSCmOu9akwDD4UFflbU20vyhPHHZn0OXvKNPn7a+ueV0
PPnmfHE6rmMbvac+pBaMK+wvHQ1TbFT2h57VCzbyKyw8/JgQ/LaBjb/rAWdGewucZIv+0+uCAu2c
4LYmjxwoYJgj3RdIaMeLS8BLqM/UkihlencbFsVmvaOZ1X1P4fDY4MKVyGGlgWynMc3cL6MXRe18
KjD0cNRNQmoIRoawnJlPvuBbp5PIFFoHHXn7LfKasyEARIaj/WmZp32/uPvSQZYIfXs4cAC2F5ts
+CDOgCyEwi2mNX2OWAF7yI40G8i+f3NXpkFf3j3mvnpTe7QQKYBGS0wscFwFUGlwQpKNFsNdUX+D
xATPXAQRMvpOqgp/Y1YQlp6cC4lQsWkD7Q+wM2vSJW0wXFdzEMSX4rEGODjWyt4xxveu7PY17e6w
HO0TpzQfzbJ4nGv5NKBLFQcKojlG5R8CeKTQIMyjkn3ZVfngI0hpHyIc649LNJrgsnjq5uhuA0yJ
R5M7Y3RTSLtKXWvIgdXbhfUA8te85AxFaBxQfm+JPgg5J4BX593oZFNb57hsNn2PL2r0cK400Gxy
M5TNW1gVR0CdAqxdVbf1xfRrF2Dq7jVMkmNAUtMyDBCrtb2Z534zd0iLvf5p9IuDy4F3jZYa/SXl
YTJDsSdZsF0gXrNwpGZAg+47afixDmDL5Mn6JUS+Db/rTkBBy97hlKHJ2FTva/5jWOqxddo9a5E6
BzXqD3sMf/t96aJuXfIa5hSx7t0yMzRoYIGc5yyCUicw9LUZQ1n6RSJqQctqo2sP8JnFjFGNbxgq
2sIKwJEd0xHgDZfON6+pn0bdXiYr2oS+zsph2AYmQp4KHwDMeYUAwxtxrHMbdbBhaw9oeZ+mGeWM
04BfCnUe6uunSIiH1lWoBDAg6sxRoEwJmnTUVr7mGbCYvJvAJ3eLhwYMpPM09kPsDHgBjMIMgsPO
pJf3gbknpZsT6g6kLL0rMc6DfA3jJz07O7BaeTJgoW1Doy9nIcGnuPBtgYG4QNRCj9JEqhztC+4g
r8gCr3FWxGgytHAXCuRbo6xNK5WX9oOIXV3uKh/MBwO1w9LPMoU3LFrabZEU1bgdTFqC6hxFcbN4
n+vEGDC/PsRIEc1Tigx+fUkyEmDDRzd04I8M4tB9h+ha1FsZOCwxaICzVw1vgzuMSWk38Ka13v1K
75eQ7wi6nqGJHgpVV7tHq4p36TAZuDmi4wQVcPjCY/mEzOFplHMdvk5l886gG4cDdGyi9jL0/Ts0
Uzcg2Nwbpp5xFUKi2gR51QRkjRl4W0SE126tE6b6AkXPfWfOW4uLr3VHYhi35VH5hgIb7QP/A2aL
J7DUHucQtuB1+VYO5jM0P7NesjNmxk9ixMQIJ/qofPO4CHaFeMTZhCJ0wtxl74b87BuqQyCvUQn2
3WOP+4xy46S75iHokSq1oBasnLSRtcdeT2Nq+Xbcq4Imwm53QNF/zzbkP2EjWKJtUVjN79DuMqdE
lcZ69OHQ+/UwgZhIHlby25AFFOAaNPubim8Ho0tlXW3glJNCPQrQXHxGw96aq9+bGX20DSPb0PWe
+qIeMURys6mx7wjxh3KNqVIsn7ZvbYu/3hjTn0hA0W7WGDXCESsONTIeCRq+A3KWmArMJcqnWga/
J7s6Kyvale4IjtOI6MCbr6rnAgxyv0ls/Lia9LWg8yXw2t9r4qgC1GmgmxzEKvICyXGVDg4g7shw
f0XVkrJw2A2BdW00uuQGToFkPXDxGtx8P7iIXqEhVeQEkQSeRg/WMp4qzP68eXwwQJPwDePIVX2a
8cEWZNQYzufrvrTQ6OCNs7WAgUfyBZEjauAI8LJOgZa4rcUR1PY39SS+sAcfBLNOcqq/xWAemJRm
htxGJP2Cq87v1n5z88JmcliXwhbVnksoiKDOyVGrgamBZB56F7MgmEE1qW1rlho9h5vy8ll1bQvP
ve6uAsz6BNtPE8QNuJGCy/pQ4f9LMzw0FgyFIzc3g+FkUj+F1+QmZFBbqNfpRfO0DGRrOVay1sod
5GBK2T7rXv3iA3mEKPZ2kt1Tz8oDE8ANBpENOi77GEsB92fHPJhG9C2odRzFBG71IKZ0LouLZ1jQ
HbDbO7g7O96Jby4ZUs/xU5l4mypA/wxhfrYRGQ20z+0ZooeN56ytPv9OqPfdRf4voviH4GDKWMLI
pVvqDK5CXhqq5sAX9zE0TCeOVJmHAYb3GsB6QxX4Zv0XpONfFetP0AK4LhUm51IFm2Aa7yY1N5pZ
T0Xofy49H5MAg9mkte3XAE41f7WYK7O6red0wYAhGZiXgkbz6KJtPkBsFWN3+TUV6/xK01/rB5FV
eCjtZW3qs0RTAzbcSL5QeX7R0gZIwbr7QN0QQFjZbA+JNyq0YWfvwfWfiQTGAj/9xQszdri4g2YD
vYv+XlTytURJquR41S466AN6JK3R7VvZ7mcy7OHcd8UZeRdFK45r0HXpBBxEIHJkLKklrDbtq4on
EL79Gofuc5ncMzCIUNSAOhqb66SE1EU3ItQw/SsyUfbXRYhGKGg0LmJ7SlS5L3Elr1kz8UwQv3zC
U8k8bBANEYjm/9F0HsuNK80SfiJEwJstSdCTEuWlDUJu4L3H0/9f6dy70mgkEUCju7o6KzOrD75S
JfONfP7NWuW7DRN1pRYkPPMS792mOSJzOFhW/FBgkzWw1SjsJqWlPcVd/pS4wbbQo+yge8NTbHxr
Ix3FkiR8XQLD8vUmeRkp/o9VdLMr/IHVZflMi+GiuQ3V7vZH7j2tyQulH1yTdGcrTo9mUh67xLqL
ssoXGJxkBgTfGsgeHXOD6HFXVHgtmaEk+0N+b9v1h+E1t77W8fvPd4U6HGiV0ayLyB5WYdgcEne8
T7X8W+5YLe2TYk5rc07Pg6IfJew2Q3VRu/FfbEGlnqose+kKPtcLXknJuft6y/2gEDN+4JRTNcyp
3qfDqjPIKcSgmMoO9c24vWqkzGMSGYe8Hfwipm1B6K6GVF0DltKhPVMfMMI4xtpwKlNkK12xy4cB
g7lZudrt8KHX4y5srY9Uzx4cdwEj0ADT3W6Frn2P9x72IwjkJFTCwd+ExeyiXaLwhWLyPC/VWQV+
KNXYLxS7W4OCthR83J/a8u4XIo6jpI/Y3/hxuuBdPvhtUa7ZSgBhDaI2Neih/AyrBTDSSR4zWm6l
GfWdxSPND4ytRJPGYMmZ3k8W2vnGDUnU4tp8dwePvyG8kY/4C9I2dWh2TcHrj5RtpsLa4XShzP2b
C05tgKqsC3rarUM3+i4GBq8N7Z0y6mdMTL8piuCp3twruXuXRtUJScMqp2MvcsU82eCGc1crte9A
iOk62AoaqoIhbT85HOxjGP5GrL5nYynZLFkNVB+AlNRxdyNhE8Ybm++P3r8R4vysgOPR73NuD/89
vGuya589yDjLnBQIVqWMBVAEbgmIkO9irGKwlTem+kmAMwnjwPAutYfMCfep11okSsyE/tnx3rXA
Ar+ad1FL+1HoDrr7Kab1E+Yns3HHhcpxWCGJ2C6jsSnxwsFl8apG3ns9gB+Qlc2NclzwboibU5FY
GJvTmKt7NYgf9IQRdspFEBYB35CxK1A3jaHca2wClF/igHYyOayQNEBxbnVbzVY2tiY+mEQ0mApY
pp2b6mE29KM8VWj2L+HUAiBG6zAYj0F1xZvmNM3GRaZalRXMgn5YDy0FRPvCVA/yR1d3V6MOUE17
QR3fE0xSgFQ2tBXDcWbrst8GHSdl2ncxSgzHxpx0ZAIPfeMccImgDPHWsHOI8SifKclDGrl3JrW5
3NT36Nmu+jKctRiMIX3wivSJeuRDWKLimhzTX4ozCk76lsvFPBzY+9FmkDWKsv0a1sfSOVRjqbBX
DsULSCHcy6g2m4yqKWcdQ790RbNxum3RF+ybys1OosNiLGSZnBWSYE9rGKxxqKutO4hAuQ7Kf2/E
5kdh1BuVBLswOpk+glexdTsOvLHPOj+mwV464vVsEkRsb/QrJV0XIBwxgFdVHfiJOc13Y1Q/FPGz
0ASU3lvnztaJtI3ZbUObMznfjfmuZaK04xMh7EEGyolN9Hqz6lextcvdYj8zJRg53cr3/IXKhJP7
4k4L61fYKlxKJpbDAZ3+Ho9j1l3h360TEIO+HXcu0tqx0ZNDYaQbZ6h9SSxl6ndjdnMqw68XZ5Wp
34XOGkkvrCPHmTYmgERHQaYtxk1Tf4W6s6bbrIxC2f7zlu0QudguxSBVsqxeZuoDgsN3YP2GTbeF
fs8tM2NJ2Rkqu+vui2r6oZW0z4+otz/zJTLvdBpSwTrIOb4sTD22AcM98mhSZ06rV5mVCROXVcDV
e7DCgICuF3ey/Pkfzxz/+0vlg/IBvRka9dqrLAMdAtJjYWfrmn3Wrhskp8G2E0SKQ4YMgJb/PUwB
oSmTcbGSbT1CFgQXCpdjoShPsr+XBVTfIjil0EUK7KE84GcuK/tilz0MMFO4l9L7DhNzhZewT9hg
GAVGZmZRtGT9Y3URS6vc5VEqNkJqcNrfKsdmFFSFNSzxXb612/mU5wcFP1TD+McknLGvUdwno022
I3yzwQ3pkOCAnL1Gy5ektllr38C+uR+XBwynN67OqMpIynEv9uCTMjkZTTP+LpRPJTLXdqJvIn7g
kU50Y77yqEJJiWghxgRQP/XK8Ret3zLDeXmpUm+8HDMexOE8SlEd6nm8hfF37am+a1f/hvYUd69Q
Qn08/S8ObEsenzVSw5WU/5X5UkwPDYuS+teBJczGcj8O9b4gXjBAtYMCG0ZbpYQvtIX3c6Ki6TA4
DHLxyi/wj1LiKQ2qkbQLyp0sAO31tq0hhDIjedpZ+aDsyzd8vgROYzbXsk/w5Jj6+kg1fOYgN+ow
WQvqa5bzjOBm443xiRXVzuiJudGGr/9NWla23J820SWKbZ0IZifpKS2jr2zZxf1zIWV3887s3xSs
juux38jXv6DMGdscsOkaN5Y9XXresVs8cmu86cH9ZWuQ0jNtrhpd285tvdKiiCL7J3WQTaOMbDbm
Ppq0lYwLRJJdxmFvmV/E35igMVMp4CPkhnOnfPWqcC9heADFtVrM0GLDfBFsP0XZRa+Mrexi+d7x
DgjPdnyTk5IwmoZ1KwCC9RhNM6akjvOiQAbRov+WcEsMkhKaRTSde2ebOtu66P3akOXMcA024lDn
QaYHXjTdPYjnNnNhWXrvrAktvqX9s8xB+SMJVKxK2XvVoKT6DpQ2YjNH4GDwhNklgWhsoX8SNuvk
R/5AwoFMceUjIn1i7CSmy3MSBRpP9lRqoCslC/eF920kF9ZKODyzzREw/nt/3KtNJq4Z8cZjqc7L
uNJ5oqClbykvqCJZn7WN1ZvrMuCFMt5Z9VrSuFV+y2UNUX/mVUBa5ZNwW3gaAlZvz7TUKeHDiuL2
cNX3jQEgMLpGy7KWwjZjnfBZg31MwTwUGJ5s0/+FLowLdnKKwycbUuCyUtNkzQi4IOlh/YSe+WhP
kDOyBy6oeDC/eQk6HEbeNgNt9aj2GU696PHdXGLUnbBiVI5YhBQGiKjHqmANjIn95OUni7bAOfDc
TECtNfM4h+ohind0E1uZyouOpYHMJzbkjEpWyhRg1TI9EuJUp4I6MJlb27iwnKaw/pAz/0ilj7Ht
5juZf/+tNOuWQi7CY0cjFTeVXRJ9ET7pN7pN89qvq5Y+PFSN4YVHsO70fF/CAVBeeJ6EMxz2qsdk
KKBjX+O09aU2KqObzAAD/EZ/TMd0w2gE7Pn5VG463bi0Ewf46l2ivsxYmjoQRR/GIL+2M2JMktK2
cw95+OmF25Ao13I0k5XEnc8LxoYyU0N3Uw/LrmI4LeWlJEcgOZjyaWc1n5ZBXav6/W80/nvKruqu
HqkfMUAul46nLrmw9qE6nKXpcmt5O4k5kubJwSu1U8mO+AjOilb720jKOzxIp6DgCnQZBbDXuh9G
+2+BBtckWZ4JDvIZeuWuVcJ9aj9Anmjrd8vCQu9cFeb67xI5R0bSppjpvCTDJsKFlwyoIPyEobeR
NZvaP4mOrxnxieDH+vQEsJtfqumBXE/OFbip4qBhnkKZqKV71Gvwa8V97BbP51W6MDZkqcnkYn6m
bI1S/pcFzORU1eSEtfKOrsBKda0YWXvZkq5deugcQefC0EfVSqnTG5zLUtzkrnu9pAwRvZWsfbko
24He6X5gotXFYHWF8eE7TiujG52MUN8RqDNCgRkav0w/rU+pDKt/6Yq22FC3gzdNf0v60rdgicpn
GkbxaLT1W1Kp9wbvr8qPKFFPOZQUDO1OGSBHoYRnpba/KGTBvpwmAuWQu2zsyovdtY+p8uSMDcZ/
9l0z2s9M1Hxia45fVAq2uod5A0gic1L2SQQmvKZlJdtDB4ZuCgDAyZEZJplGrV4lKZLIQhoisY2H
sCPrMLV1ISt16hUUC/2+i/pVVmqvlKceRv0yLdiEkLe1dbA1ijveewBo1ObaN1OjhS+kZrmszW6f
sKObS0DdmcN23l8JL3/3opJxnMIhfAdxAEZPX9Hi0HaQSohT+JhQr9nTZv3VGGi5BFrcend/K4g1
XM+vcWFAXzT3rZMfJfS1mFL8F3lYG6zp0WXIP5Ear6PQ3OXjDH8Uup7z4nQLZkqMhSzfwPL+DU58
p1Nj5WwCNbPSp3VWVts6ARKp0p1BGhzRmkByYAe4OjSsvdrJ7Ows81qnMF/rZCebictkIq3U+vos
n9XNH1b/JiFADa1dMnyU86NsKBabaaOEr9ys3nGiJ43mryTzkK0j6z898b6gcVfRf+njRW2KK9S2
FzHT51jje3Vw6IXSoEW3WTWkxzXzjztiz6qFNEh22DWUqRIIf7KFh2a7C6onSEOSdXNVtlLecOI9
tCruJz33DF9IIPB+LyFzGKfbUh4n9w3r0jv2+bh8tfpyJR/Or2SA/nGtn/gs1Sl3gRXi+bNt6Ri9
0tD7kP5M5NVWqJ6k0Xs1RecxHygTmQ7YsVwepPeSc+iQg/1c4hWkQ9NEGEqWT4TRpvkgIZqP57u/
EMLk+AuIvFZvWddIWGLD/mPMdP2PPWFaunz1LhaTo6YSxNpVEBLN53OUBWxaCriFLhmuEXffMiKJ
pOUz+UlA9XOiZMR1KNmBlIbU9bqNzDEEAo8U0mXAFGwA+cKGnXGqSuz6k0kr7476zPwZ2MxSbKz+
bxgk3E5tuY/C4q1u6g3jLmwYYiqROi/LrTwI0x/6Pcl1aN7J6UtaJSTqdwDIkEikTdj5FZ0MkUpF
lW3T7hZE32yXck5hbqucRglzHAZIi8r0i4keMh5k1X0PIl/Is/Lai+mD0t79mFd7nhfJPHXIuXwh
GaJBJW8sqADnmvwt5gla8sZ8r5j6c4ddbgVFERnfOqisfYkqg4dN+CW5L+YYJMKftpqfc7e8WEXh
a1CMp54J7tE0Fr6bHWzi9qOxPfqmHoupwc6H4ESAWYDpezU9z5zLGY2ajRMsYV9xXCESAZZ8S0Rm
cP+SORqO1ODZfzdqrmZT33rs8LxNuWZrK/tJJbPn/CrJEr6VbLvuRvLrGLRQwho1j4gyscoZCbZs
jM5JEo+/8VevhYoguHg0+xv9OjeKbh8qffiFIR6C7NZ+utAA25vqEuZxf+/qyZeaQ97P8uMCwGLN
kFY7xDARp7yq1t61LD16erVGlrFGkA7FSp3NFT2B4XMKXwBCQR0Ds6nAuCKyuiadIzZJZrhv7YZq
g9o/6opzHSZ00kahcBa07hNTepRW0M8riE0R9Kq5KvABJe/P0F9ZBPYIEqKVq19FUT83BUV4tXSp
zVggQiQyyM9a4kIFMSc2Ix9y8R5W4W12q003l2ejY91F+Afv42LGFTjOq8NcN4cljX7NvlR8yGPm
qVUpdHceoT5Vva9ozO+XeII12KHfcSL3FlfU5DL43lA8FQ31FshpFKgfSsCUrMG8/Q72ySOilN/C
LYXL5tEgsLSGex2AcC32tPslbn9xmmhXJQ/2SA8JFZep/iWj+cAqmSgMuvQrWoVuMJ9cqk7rdFgA
jiAurBpTJ73JBwclibWnjdJtid2fxhzvaoQPsGPyd6tdpiO2TEBPwV1Q4DXoLMa/AsHxNi/C9wiD
Ccr+aL6siWxYtecEwply0wPkIsDcR0h3GiCwfurn4oijHEKqPviw5hzCsNlP6ySDmWo3quWb8/JR
BhpH66xZ93UIqV9FFqPM+DlHjs2zj8l8pmX0Y+xMLypW8UWSRMfIwpELeB1JXdm8lwFI/WRYR90F
5KvC+p6Wiv0pD8IK+QvVvX2sdM59GhVHNw6T3QRjH2bcgnRCs2MiYII6Sp1cTgRo+wHt49WsV3gK
KcFr7qJxCqvwn50RvIwR7zEph9UmFb00tqirYpXTN+k1jhVaJy3p1R3Vl47ntirvXjcHuBZ16d7N
bXgrQEauilk8ASEf+rk5jPA3t1Y/Hs3cuJqURTb0AT1o9XRVEapdgVN1v+NR1qM9b82OWAKsgEMe
nRzrzpZsfgwfkQUux2XW5nNjAelppRvhq9xXaCkCXvSCXqCNmxX9qg0Ooh2cdPr6+l7kjGdMa4uT
jixyQ+EjBGSp65PaelTK2rEhG9K0bR4O2E/39acSV9/UIVi8Oh2xzQEIJSVwG175Q08TEiBt1sON
FgzB74wAZKPGDrYlmmHpn6mZlW/carUdjIG0dGzydjc0RXiac4pI6B/NaFtA1MdLzaW669jG1SsT
9RDzPg6B7RhbFqopKHeyn7IxflQ6ogh0TMpu2qYOYOj19jnzcvuCQbBx6Lx2X3fmMXC8vQqqW+bZ
dS5IrKACHVUd/iKlmq3R990afOmrSqCzQRy0NQXlFpsNnQBaJh0gMOWT9KZb8Gpds7GAZd3tZMz9
BkIKyilnYB1bhI2k8M6pQS06oezQpSqpGxQNfwrG5EmHUruttfyJxi/QkIti76oIxrLwo6xbZxWn
6WOesj8HPfE+1Wdj17LqGit/H6o2WwFIQNFs6bEUcPCv0NrSQfi+HxyQHgjYUQ2ld7FIka3+ftaS
e1sxLZpR45NXBgDNHP2DaDhnkf0vRlFpUhQwycpp+Pq42IrvdvWFdlXwTyGJQMu0AALL/gqEklCg
rwsDjWGDbhDeF3w+wKMN9fmHOrZfsFKie8ewsVrClT6egVJJNcAq0X27eeKnlbVNSpdlmqoXe6YF
cThPl3yaYBgE7KsUTw9yJw0FEfqBXE3o9UyWdTPGL6WpQmhNppsobUOdutlo7RmsNyw64AERPdWp
VNaOV3/2SAF0HdpAmd/p8aKg41FhJIfhfWe396m08/HM1A9LQD1afSJfo8OlbwrrvvAOzRIhUNdP
QK53KCF8d8nuE9v8Zw2eyMRUKttFdq+rY7Ap08SGbJbgfu4o5NSjtdFLHbJ+f0WEt+2pY1UcEQFT
QnS11jv0+Ks+liia8+g1TtzHhoYCGwMcZk/+e0ldXPAMx9kFU7Y1s9nXGD+zaB5mN7+VWnxsE+dR
tTyFX/Co4evll6LmGcBEvsU8Y/DVwuCgS0lH04Itm9XWcipYlYC0UAoG6FZYRt/yWHvHoMXZOBlG
eXVkedvOgPGB+mryGy/NV66R/8Nv56ar9S5uBhWZnw0or9jrUKneY5zoB9X+ymiXRa+T5belwFCN
7bbNl/e6Uu66VHs1GlBNt+j2kEqgx/YcqUrnmo0dEBQsTQ9oLOtCRL96jwAy3xoKK3TWvgYML1dW
AJcgt88JLm34d7zqyeTbRvaKuT5FPCV8DIb55NRDKAd6igL2xHmkpkhtdMYVM8QzpdUXNo6v2qFh
kzqnqJus4Rua9jYYI2aT8jxmCVQzsoiBpkfoauuIlBXKbbzYT9o0njUDDbYddA9apH2qS30xzPQS
NEGyGqqyXy9gDEPrPjiF+zooU7uaQma1RTPh/bRgIZdBg9aseJfFznsyGQtFOWRAuPQ1q562CkbZ
7q24W8No1FZmnj6lFXX0rinUfTsJfzDxIr/nmNDHxacd4Peeof8w8vZ+sEgjzMzsIbFPe2xzHyf8
n1Z62dqrXKGxt6mPSPao07dwRRVPA6MOH3Q3uHf0+YXN+qlOnVPRcbg1reUOE0rOrU3yTAUrXDPO
ojliAHKWPGlOMeWALJ5+6XEP0YzFbzUwaDScmZo8uFF3tCRBTEMPBW9XAlS09qNeeEfXWT7htqfr
ampbTOw5hgyReqTTxE0lwDR4TsKHvUzJcq5d93sygCzjYcL0TznAi2nPzRgdumpK8SUMn/tufJlL
LfcT3HGggI1MTNVc1UNypAaLR4ayh2gQUyg1Ns4Mr9yhl7MI5asi9TkgrTM0RisUo+fJcm51XsBb
WMZxjaNVvooI4+rMsUTvt+TthwbyuDJU7/1Y+WPHQaVH0N0MCwUu2kzT8PGnHslANRWNkdbFD3lN
3zvVALgslEtpoEOv1XtXo6rSJfBsnDlZ1pZebzDSf8lBLoeuPtRjcIflQIx6kUxu4EpKoT2klIrM
Xluj2qmwjB8WhI0BTDuiXGM86FzIR9jKu3YCf7ag9UWD84wee+cV00zPGpQJaLBQAOcPMFTOld28
EDf2yEZ8mJ33JvCxowEcackxn/Ri3acNR7fyGODHgD8EpQm12pRoi6K0vRaW91U405dXVxDqWaQQ
zK5L6j43tBpvaIcRZfauqhyIfwUqFPdZoWHz0tUPSoLoTWlC0EndL2gblCvGPnbqh2xAJW7RTaGs
ItreaCfFKncdNGzE+g/RDLwj8bxAg9NKQipr1GFmzxmpnz2rr246/6Sz+xBV4xGb73tLr3Y1B9Sw
sV60Ijqk7vBQZuM5WKan1uX71Dub3sD0HsdyEyzNJZ6afUe1fGMWDvXFeDq5dnJgYn7nVuoXyXht
HP2oZMNjDb8Ir5tNPeqkX6TAOJo50SoMCioy+TZS3SPmk1/gFfjcMXcHNaS0TWQhc8cZDAWuIqQh
SDLQ/FL49TBSN7DKDhQ/v+WF6NAXXT3WV2ickRNPGaTx8cM12jvLGLas+LOnZ7QZgQCyKCqVhM63
tBqaRniiGksOT00mNhxIRe6dgWqSVJqChXYyovQKdXsXJcF1AN1Wterb6adLQQI+FSptLFLlvdOc
I462+AbAXMDL8tiO0UkbHSAi7yA/HHpnAuCJdhWgBYqz7WKFWwcyPT2ooAohbigrXp1xlEmnJc59
Hc1bDOIuuat/aMgp5hbLSAaLxgfAzKzAOrLhTBXTwRjzs2lOfpYCa4BZ6l1wgI+Ot33qvTUznH1w
lARjNeRnKzfFysgBKV60o06a4dTWEVDgGSifiKTB2Iz2aoVNZ2o9TZb+kECYRaWDwI7K7yCIPpBg
ljXPRpZvxQCps7OtCMwLoukA0QEstkn7LSailAaRy4qyHbDBIgUxDdvXuxenMnexzu5bZ+Fq0ZAb
cpDspg4eIFw7KN37DKiZ88hedhZXbTdBAI9IHUFniB1cI0vTD6fWDzqZusPWr+NS18T2IwKHgbP2
9BM73nFw7HaLM+oev9jN1EQkuOkxw9M1g2nlDaWo8cEStPyKwQQqO9DTZjyQPp/o7YtNKfOubtEs
F9qOE+5GrqtpcoaOThOnMxSRw9HtEGTY8drojV1t15g1luiwvHiv99FjhyMlqjPqqkZwqGitQImz
b3yTpY4X4QBJx9tivwf8pFJAwEVhoKtGK8TXKOe86Xa4dCJqmYpwq/FGZt6Mg75EL7Knoi8PyNOf
JYLULLDeoJjLKNdzeHbaBbFwupncZGcB3C1Z/DiDUOIjubNt48NaGDV1LK4Dqu5AHXYNh0TNrdbi
t9dWEG6AZJ159E1O51kBOYBpIqtlHMi29H7nNQFrV6VIQg1Xd1FAezo7bTie28pFLVWQXjtAJDoX
bOHL0jaYnSWwbpU9H+aue8HswjKR90qc64zlahNC5SacRmqh2QEjnPNSRi9xhztOkj27pL8upEAM
rNaTEwPhNO91zZbjzgHcDguj2hgDCcBqwCkDbSWy4QnfBN5armQjLnJGvHJpt4vl7cw2wPu38ABB
YDr8TI0m/svp1Yx7vCDH8ZlykC/D4vWLn0XLHeeKY2QWNl0tTVgx7BQs5ReDc/hQZc+VAPQzfFZO
J1GvvlZwimJAdtWh+Nsr+R0n2NdsYXwIyyMdt/G4/1VybaX2DX2GA5UYlmA4rJAwDbcmVEIIiAwD
hOikbgBjYI0rSKcj8xmx84BtS7mNcnvb4xKxoEHg7ajYYPdrCQkLIctBd54MzaUulT1CdlwreE2I
LIqthiMFPg4WGiCbV2Rp55AZ2OrGqbZsDvDcsGF6IcQnbAPm8dwxkmpLVrU80xz2NqCRHLPybFF/
0pfXltNggN+Km3wUarMOEa12P6xuJAu62/ho4SJMsOALYm2DmdWREvVgyFEH8gFoeDeRbNvWto20
g2v0H5MbnxI0t+Ib4S43GwZKZ/4G9nx0xuzL6ChjzrN9nMzutcuWI9y+Euab/Sxhspw6xCca3JTp
rKfjhlMz/hwwOWvrlJACqXg4yzYyVe9lr71NQbCyxxgBE1TNpnd8aSAcRY/qpB8tTkcu0QTSyX3H
KaYXILDbmmFz7Kxg10OaNpv4cbTz+xTmt51DtIH4QIDlucsM8wjbuJ8q9Jtlf7H5sNF+9YiOVU8J
iwRWXl0eTJfOw0FiouYyH5sEZ1GFRGKojgIjtpy05CunnkdHj/dxpt93sU294Wp0P2Wpb+LK21Ze
TP+iDnlQelfE3LhRHjT9XdIIFO2St6Lirp6nWD1j5bQmoaas8BkjLjHsCx07OrikvLOWYXHGwZdX
UyYjBeB+0/fNmwRQZPn4h39I+JQfp3iJtXhljWxQspGn/S1Wwzdjbv6F3SulATLndQqyponulAQP
RJtykq7jFjWap16rSImmxy6LPxf8I5fWfTSi5DHO872MdOpC9gVurVEqowqByDP4PERCaoUw7TJB
EA1L4HTiRjPAxmXBw0DdTUkCV0bBeyTdLTR5IbZQ0k6hj3T2axSciCtX2dsmNT+giNrWVv1cNca7
4SKuwC1HrWcfE4pN3sIgC8PNPGI64mo+NvUMVDdlJ7PH/naq9iYVZvzXwQ/y29C09wsLOJmHLRZd
p5nNvOF0Fcblo+fwfe7gg5Zvp8Q82svzqH2C7q354pk09OpzP6vmPaWOlteih7ARygPG9i8eDuHu
6E1YpiNb1HNPFPknm1aGQbbsqd8eZ3XgiAPCTEeW9TRHR80Nzm6ZFys5kmqNdzS9fqAg+RoHWJi1
GoQNAeZTwmH4mtbQ48tmt2DX3OLvXQWpL8u+iI2LgfRQ3n7lYFc032ULjv0uGTcyYQXyYVoEWzKt
Q0rKabAh2OxE8rJNbQbo+GkpkOrCDrJOGfBHxk8MTtERZhIh2NeEx3oUfSdzctXiiQA++IZ560z6
fVXlJofNF5Iv1DSos6Ib48IewkaLJy/GFVIF8tIrzXxXcHn2sh223OMswnoKAsy92MUwaGifNMJf
zKRlLppcPGijW9DzxNAfBtyqDBbUSPMqb9rJrUbB6KMPlHmCrQyHSIRdlun6mbSzRWrfeRymakAz
wievyeBPjPhWL81dmyg7CbMeH56R8y1RdMlw3pOx6QH0eLxV7v3Ie5NNt3DmB01z4cxZW3lkL+ex
cV/jxUuW5AFO0QLxiGUFNP1wxd3zE3l9fEnddD8GN03IGjy0iuNBb/4OvWj1sqeBd2gvBjwv2s+x
B0c6wmAz9nHRXed0WUj0vbyYMWt4lEvLyiIfwuPFYcs+DDQoEPhRtvGeYF57Hzju/VY0SWBzOdb0
jXBrE5zzefacvzINIiiCXbXE63me1i4nsKS7kyQvgJhJik7rDzQI3xm0u/BfN3BYzF87oltF6i9L
HCrLpH3KeawdYjwmZz8nZDRGCBg/ruzKvIPbFZnUIqIQdm+10SlXBBg/yDKJAAKnPvM9L7piUAxn
B6KecIqYHkxAyd+i0eQE8GVOkCX4QMWrtz0jVC7GWmaKaZ0janmS4rTQ+wpQ7cBKcSmJ13/ZVw2x
pwSCQPqzvNruZwmyCVSJ1N1EEfzCo7uLKJ1FfPAelJzYeecKeBGwnjbfDwXGg6x3NzX3plVtMu+n
B27UrVvvfrclTXDJpUw2z8H9Zocr+HTLCHwTMPTPLKmcb1pKF1p8x3SysZHMdW6+wKC2RhJu8JDd
jgb1nSo9KRnq/jactnLl0MXCo7vIcBtA61yu7TkYDd5umI/MY8N0d0ZGzd3qdnQnPGERuZMEX1JY
HP0PLcE0cQaifyzra9VRb/MiznDMUGn1gW9UNfxmuETIBC1qqNX1XmZ4P83QEwJYVfRiTARk/MkG
5W6RdanYQH04I4IIjWSVaqdA1u92/GXEHs9gemm8a4I5oWiLhUw1PypK8ikJZ+Oi2C2LY2yCOSiU
Y0LjmJIEUQffNHg+qTBpVbYPpmWIWANjijWhusDiLywGzBj0k0SmvL/xtgsO3hw0/WqJfNk3JHte
FgtSXvfSjbQn4Cgtb7Vw9tQ8u2w+Rc5zNeEKlavofcZ1F4PYN0i5lV3dhDcXjWYYJwdtDsT/iziV
58ObaXc7y/2Us0ouu2emsmUrm6qhbEzVRs4MlZ03644N0C0ayAb2peTQ5yCojXClGatcRAN/0cOg
2j/qiLKcao/M8zHjRCJ33ZETuA6peL3sa1IJS+kZGW/PydLH3+9VMe50uzm3CmX42vDp0nmSP5M3
ZmOFoUZf8OLvXLKKLOWAzLjY5rKjdhpiLyRBNiNlaqAKyl8IxFOE3lYrnK2EUuvsju1aj0bfIqOW
/YJj75Vqa09QLZA8zEiE/yK2O92x28mqDGD6eaTFSW3/NpRsZSOw0vncB1uZWISBwv5Ba7lOcGCm
hQmql/lGE9K9dLswvPxO3nlvlmv6nlCbiraaeYuxDpPjZCmKUMR+95HX9GuFuqbMSAx3Vu2YfuNX
tEsJo0WVH9py2kX06JTwiXQrZqnkaFYlRKoYZssck+s004HNKbUdv8+PxPiWgVgqbROihijtZ4N0
Nq5SEhpoNN2PgBKs34lcXkI1LoallhxsSD0SRZh5IS+VqrYWvrCFrSzew2B/RQAw3Nrf9chRKvIu
iZwLmTti23WvfZI2hRjcUEpYMZ10C+kXxkMFR7SzDEoW/V2dcUD46EuKWQQwqHvz3sNxS7YLuTwL
vuy/JcHOpZODS8t7ro9z90YeeKIAZ9f9xgPkMvurpAxh+YJUlcT2WnGAl71PCZEvyOgT0eWtktbL
wbRLyx3BhT2J/2BC6WBSZJQQBQf2lP/f/iQSKwipM6wAuDCu3usYpYytj1s8hSUK6uNvwwxOtYcg
8+4kpePz5Aw7kFeWMJXYqbipElryDIdWtgLZZ+W2ZbWwr7KHy5QqF3XHVlMgyUhTdVexpHTtdSAs
ErtlY5XpycIwFkRHRB2caqAkjWsViossTBfPQomaM/8/5dD/WB1Bi7NJhZMKxDfQX48kK0+/ZIsh
3sghv4Uz8D+ezmsrcqxp2lekteTNKRQUhYduoOkTraaZkfdeV/89Ue/8/8nQg1FJW3uniYyM1Iqm
DTUr6xUR+7edyr18GntazlZBkSJhkJgrN/3UJ2lv8HaZxgqMuh64PURMLrE8AXmRYmRiGLadYhR2
FI9n+ekBTgfPKjjAJj3RhyS844WMKuC4sGahu137pvtAY/vHjO5uOk+noTNOzNO5tIJfZI/BBVuI
vCSD/r9bV2uxP9az8TNeaJmGXgOZ78IAqESsEUbXV6IxVWAHDYX7wSYaL2hSZT/hXBZ5T8bL9izX
YMNqTcZvMMfoMurMN80uiVi31DevMpy3h3wgXWP0zNPIsNe89wiVzvqO6UHnPIKcmio80+JY/4iw
G50BB+q0ebXOUH2dLyfQhGCaCyl9bkTtoT9fQ1TCXs5Pou1aUXGsZ/NKh6Vky+d2+eEk8DxY3lWc
rOIFmdTnyWygnlbGnaJCJ3nf5+whGRJc/nrj9cFt7tD8zYvVCVQ4E8Q4BCgBUYfiFDEH+TTUNv9k
48rd+omImjIt4c34o2n9Ox0QjmjdTefsQcmNZUCf6rorjJEzFccRSxUQIrEtnCy90Z16RLQLtVDG
SFzOQOAARrRPUi31vqEnKgGSSciq79qGpW8Hx5W33ogSWm3X2AQUJHWqhyw/Bk5zCHfvB5tIZ5Yt
RRvKEaWJByUa7ng0vZe+h0hD1ctM6cVh+jOtYsiueWZ3NzftJa3T1yucnJ5zjRwoFQti4bq2n1L4
oUvQM5PJuUc/CLbCAPeg3jiC/Y0cbeVlaPXlx81Aghl0OBuAtgZnvTQDVXHoIMO/MFfkdcARJHHw
BKYjalrLqKTxvinK527InhTT+VF4N5kOIkj+Y4t87RK1n6vdv/abAbSaPZH1fKach3Cw7vzOePOh
uCkB1ioEzvgnjpvjkBP5dVvxaECuctq/DBH+GFv65P2l+wPWHCD1U1Cf93vvKm2t5FCjJNP3uHTX
HyA5Tk9eUd5BeLywlgVMkqG4y3DP5r2tkUG1XPMlBx1nXsB9UGS3OMM9Rj50AqbWHlApMgLx1oa1
keVRnuYCvpV59lFMHcmfcY9UFqpxxg2dzrdmk5zTdwW+G4mqIn3OTEaWm6QmEBLC3TTAHYJge0yz
8Ll2vV8TM1KZ13QMqG4hFPdeQGxW3j5s+2lqor9DiU9zN3RN49y+8DVt2A5pDY9rk04bsMc6rF9i
c//rEDvadXYwSRPlEmmIOFmzd6t4IAdTG8DiDDaMR0hKE9sTWjFcaSUXBL7aOxgXdL5h4qjrXJHr
3BroyuiGx3T71yrtnzzBZ7mZUEL78sdoRbcoGbjnYFNLgKgCW/bFirIjMwkATDqP+Ga7DjaOBoem
poipAIaho6ewQkZmHSgJ4V3oFkNOic/FucAdg+/GW1AUAfcZKarDgsmH1PwU2fURt1JBB5vAK1Yn
hBGOriPNBmLcpr9shQYF5PtZxYKfxvYS/OenBiv60VBP4EjD11N2iISOOgPC7JkIoCFP5jPljxRD
cR+C/eSVEUA4QnvjBinrKTuy0uLMVVTy2lq3hANcBVYPoAXJLVxDXYSbCAyKeIzo4uAvdNEAYBLM
tSB3xesARMFH1Pm3gUKiUdcAwsOBiEKGX8EVV2x8Gkk46QUpCAaaEPjccKKbw6YZQXKYGjkjenYp
S9bg6nKZPEPU1fcAWgIpzuE0xpGOiQd7R5ccLmPMeoqfx4yhPqWHkJqKN8IcNd55RBUbIEX/hgp1
SUa+YLNjRDraJEY8bbgcu/hv3ISol0AKOaK0X/B7TfbWjKceY5gv93pbgmBx8dH+SzEM/iUe+g/W
nevrgfSqyUja/BuGt1YZQmCpnYGbbNblUgQHFjyL7xjOiXtff8pt6FXol/lrvTy2iJlQ30SAQVpU
JKitBc/hu4weLdKTttsO5PAHLTy/kJE1LxSfJ7WLEJJa1k9WCLstTGJsXtg5PZ+uuIbr46v1X1j1
M9igUv5KQ3G1BZh16AbTrWApdgJvScmKMtAFlyxv63Jv+E3682F2Q15kWaHsoKuoIDvFnyGPcuGB
M1mE4QpAbFg8/KjL3s6lkIonZTv0AtWL68IBtIVMbBX9LSRFn0iD786I59LjsFHCAJRyneS37T8w
zuhIAn2y4umOxqJP4qaSuGnZPCIAFoQkyTXviBpE1pDDFNjQ6JyQxbmoYKMqcnAhhYy196jFnMKd
XhRG2hPUIb1hefbV4lU/jYBBkxwW7sMn08377iiDw5rRJQI1EfGK5k2l5CwmP3WB51q2e3a12uET
zMoXWRfFjTm7PcMsMBLmR44OCcupAFpeko4D9r6XnOq4OfUrSuwIfVmCTHhyt64vGNBFgvJyDjLR
fVzufH8/DUV8qTSiLNeHxHRBo9rog2WlTe22nN7oNzyoqj350a9yjk5VaNFbJTibrUSdz6rQGIG8
irMenGdurghLdSSyT8iD+G/lzw90TvRpoLYg/pT75KYF0NAtxG+KT2LX7q2Lo0FiBDa8T3fjQO9g
COx57ZPir0v4I+5APijAZ2X5MeTktx4enc2tQpC/hk/Kf1gFBQVtWt+fUThoOvXevhCQXwUudShY
zA5lpoSRbHDlAcK8pbvPXNTYKCSB3yzZMQvgHHj+ZZmGl7oD9gPzkGh4JyKkmSaH9GNNKs+/Qcm1
e4YD0hVqTugCh0+++9gWr1yodl3AMkZYxn8ninYobl75GLjEtx8bir/pbNyvMG2RraMoHB38LNax
mH2qR8H42SxAxBizKmtvkfr5pc/1qaeL4Wk8mEVygDVNHzT9m5QOeaGCzKIBUIlqA2eCU6rkwXft
H2uAwM3Qt6h8bExIKJi8xSHolhNI20XrEqntHzZaEqXvHnjnhoU54XB1ZAy9hXUNXkfUWGmv/oHZ
7TdkIvroYe8R1IVYMZvRMWu/uPPJOtnNm7DHYNrPtpygnXfv2MiuGBlWDZ1iInnesLV/jBS0EAVS
qohszaUgFiIZbEVGe1BKMKQOG+X9A+m28FL2De3bN4LYZcsHyB26Iq9TvS4cbiPu0KQdAeCJ+++G
/LUgq0EnQW4B7sRxtk76g0GVFTB7/lDGYl4AOdwXsh0QKVcnSbt6YfwieA19YKMRnEOQMHYfs1jm
8iEL3pJhu1WytBKu+pHx7xwndwrcI2e+6TC0gf2Xxqc8i27NyvlCPehA3AEob9BTlh0m+ju4vEiD
PTCiu9LwjO6eysQKXDaQxyyNT+KJFFF22+b+rUM35gxGiFI8cl/+NePfaE/vLpTwqGCjQowMkyDO
bqUZDE0l5piCvL84Ewit/YfOnANApI5xFDnndC5Bol/be5Fusv2YI3y9Wz9392VG0lsGws+9fyuo
xuvYU2FETprG4QScMfJ+uHmGcA2DOoqMGP4t4WjAPEYACnIiZQPrJwRnqONPEGMPOkrYfyTKyGyU
joKbyFI5Bimw9hOWc4rVehJM7kF+frHeLAojKUusNFUVKH5/wigIDAkzel0f8mo4ZDEtuCwZP/yf
ucHU6Wk20F4hH2xYgbR4KWX/guN05v8X7nBH7LiRnc6/sDH8rjZvvdwr65v7jkgU3gdxCZtC/kVJ
ptaYyCMFlC6aL5JHHGPbI1kAt5LTSqxB09cZ8RHIgCHgtrg5spPFYkokUSofzucxrxi7OiT/qoLZ
BMnJIpHnt4b11M2oh+evJq0CvRnLbKbNu85R9kJKPdGcQ+WFoqPunIOes0uAuEgiaCjtlWbzM7Fu
+OQYQkAPHTSpmNhBMzCKUMWXAG2QCpwOE9ZJZZhXP70oh/eAjZ0V8Lvt70LzF6gjdkJV+J7ejDVE
mx/HvlSMvCX0sMhcUaaIfzQJin0st0L2ZMevaFWViys/zueQrvH8jr/UsSiTVqvhopbLD3XeBKPz
+/99wUVZ9M1tVnm0Y6YKsKlYexYVLJEVE5ahwzKXt/Q8Oh7gLPNbKa5hHrgIOctgOVf79v2/vWBa
HwvQG+5I1U6dNHWleC9na8I2ksU0OUpclTOv4+yzx914vMTIcsfjzgBq+t9YfmfRN7rlq42YM5m9
Oy1JNz/mm9rnYn75AH8zvaaAM9wLPyAuWkL/pmuGRx06vsP3o+yZVzk0zxE5m01ajtj2ZVOcX2tQ
FAfwcm6e9s+o+bJIvRUaq4xM1ktISYCWgkiyJqwiggKkNWAQBkIQPzrKBMPO/gaiIKo+Fxup0mwv
lfPvTlkECACZcOtjjfWKuIdqzeULBfwq0kfq02YLFpl1hGF4LW6VGBNcmcAFqhcYaAI7lG3CnxOY
rYgRC4DMvPRKW0zhZTcVh8X+yY0KMOop2uoU7ZZWY1oD4DN8TfLOQVNcyFFVsMjV+UIYSyjcL18x
EkqYd8t6CAl3d5AVL6PtKXtxoO4kvCPdWbbE1woaqfkuyn94kYlnXzDW5zUHUkvAp2RMwSX0oDSM
Ju/YqNL4mknTUis7ckNynTrykHHY5m0YPITMwBDmuoZM6eDPFSAn7Ze+VVEZVJqXU5mzgNfHdLid
/HONikuJk8Oq5NCTFbCb9yk8G71mSA88GC0YB0bcXSwshu4HFHzDlMDfhHACSKP9l7zzUgfECqH/
Yd4q0HVtNU4mm4YdvDIwAQLVpaxwZf1TzRRPCeIwffvw4tNHIHQMDvc1N0w3zWU7JZcT4D8XZl3Z
Vdymqr6TXdK1/l0QSO/M3vC/y8I7WOvThhngTIFz8WEy5jqRsuQgbnMPRJr38h4cxYVCo9aO3usi
p8mDmknJLos+KJcnFKEmKqIBsYyqoBxRJInhDPGv+xGD6BX9KUuQP6AV6hxGd2dMzPVmyGzbZUFA
LGhdoV1FuT2BZgMjS4+ar8W//EvwIX6iKlFNnN4BbmX3R48KflUwrwpvTHKO2bUtF6Y22UH9btnC
6aZz3saed5HfsJF9IXjzwKEAGbR1tZsEwfAK9gmgp/evGHRyU9KP5YEOV5R3U1pbsfkikRSjfdhX
6qBUfnv/j/xf98irx4zE1Z8ocIReYmzQKwaO8m/O9Umh5kBC2voKPCacp4B4mXFzRFIIL8Ky2ARD
/PHZXUEVOe8LzkcHmF0H2WsyI49B/sKe4YvSUmqjVyvvBMPvTvWnggTwIz0e+ZmK6BANKn9HZY0Q
aUeKFFSCc6Y4hGj/wod0FjfmUU/Jum3pu9EuaCwiLkIlTG7PK1PqH+VpTd91qNhI4lWWnIgarIkj
lIKT6xRQzRPbrRipEgLyNUzdyFuy+OGgSMcE2GCVVPDsyDbk0nGkjDxhFtgZLzLz6pHcuM04EntA
e0j/fK5m0XIm7FmJWLNMd4KWOFSqw3M6DGifNNCiNXaR0DyGnFuxU9TZacYFP+YLNkALxTJQ5VJk
pUyZUwgwv9fn3KHHZ+iDlKOb/iZQWP/Lu2Tv42r1PJhtnU9CR7mS/x/f/q/mrbOzrES1lZAXAtqe
0FVpdVD+DUD2dfbdHbJ6Rq0N81RTwswRkQqaf0DP+RydTSrcYXyLvVb5WemY/mo1wXlhGQgD4/ew
glS3CQhCUh5iAWDNjfiPqKxkhMI0/ZCf0Sewj1TV1/lF1AWQscOgS1N4PCB4epN2j0qU5D3/i47O
oSeRXUeJmiiBXXPmo7AnOF6+KgSYbqz+ubBddK/csWIlTKsMU4lhqYfkXORnsbFfK5mzAPisdI9c
QeUGXlaZdUeMiA8KrF0oepVv+zfB9KtnIgPFO+183o2z2fKVSk3w7oqKCFn00Ubg3eAwmJgBxVnE
p71toYpVAJJwUxJ0DGY/OhmucfLX/DpDhi+Oa4gwA6J6vXcdZA+icPAJeF26A+izm/5wTEWu44sZ
RtcMZ4pNOpCm477UzxBBnuyiebYDi/zNeAigjhZBRNnFKl+THtlL9vtethe1BW8KUnVr7m9pM/9N
kZrMZ5ualzd8uhuJfLQnTKkwnku3f+rXHC5+fIzRvz6HSAMkuBwQq53a12rCN8QYCMjsD1Cyf6go
r+VPK+cuC2OaUrPrYkj+Ao2jgwpRf+i7axCk6jAu2ZOfBrd13z1tc3/DAISHrvUf+qG/FkWqHGIy
6zV5p4T5nqTDqwrkY73eLROdsXz+EjjvqkWMJapU8fAzKKM/ykCYw3XH1Ku7MNruEykCoJzS91iB
2BNHeXJo2ZzGUzNWj3lv37PZfyAEzByqOeFsO9ixyPiTI/51kU/myxynqvUdg368WUf4bBkSiQWu
zDNTYucU+CGcEmpgdnGrvHCcoz94f7L36kqgi0utvwY7U60gLHeqfaV1BXmJCTioUTGHpeinO3Eg
4q57KwgbGC4NaZokODO6Y2QlZI0cksgP6crpmhcmANw4dnSHXxSL1vENYhOQpbCHRJV4rXcZsUtt
d7+rYf1E0weTkH4g035lLPSzsc5yw2lGm+Hs3tNPw7h6EreOCsbu2v/K9qVOCHMHTQQ4bMPoncyi
OXmIp/dlxHzB9rQs+d0aTPc+xI+LDplcIJDbch/eJsu76IZvMShnksdzWQXywwALYJKOlFAzK3ef
HYp2s/+hGJfedTGbjySv9Dn/Rjr2a3OZdZI4TFCsXyhwv6PA+dQm6JaW+K9hYIz24sPjLG8NKolV
ujKNIbRuUzjAimxGDGYKt8UHd8j3XaU4GmHQL8CPC+5VbdWS4GLgf9OYmB/TvaETtTmdWb8LMY/r
ITLF+BvMj88qWDRy7mFPBgJgl+/jn8EwSYLM4Wc9MgschPJdBVG3QAueOLKlJXPo1rON9uA9Rt7+
5RE3KbMs9vX67LaJ4oI8uALJUI6hWibByetIAiqC/ez+0wFhl3s7Modo1dy3jyh2r+g+Pa17CSlg
fp8z1LDBYs3VuBTWiDO0ovCqWl8L+Ayb/TMYnnuMKLtEtlEclMxvjvgR2WCMnIKiqRzvVQMN6WsQ
pCLiferiNFtiRUqcJGHCZYXWc2sZJS2HQgOe1SZJZ3bPhb6WAM2qe2HFR6JmbK3YVMIPScmcfH5V
bIYRK4svOUalbZ7/HmftcYBJJFtpNclzkxW/CB/CqlBiPQ7LpUsBJudmkvrPqE3oLD+IqHDgXIv7
Fy+G6jPxn1Jubo+/xrUERXcveAXDruBgo67AWdym7F+uo6gz7YeTTDWcqXRIf2LC+6S5wbLiSCCM
ILQgJy3kuAGaMu3xS6FfxLAeWiAR36GLKHBVMiLHxx5RjXvsEU0JwMS26EXPStUCnwKgogQCF0uO
QfLAd7lX3vhW/+nNew19AkdgtaSm4c9UNY3tuqfuFkpknzWVvxMZBpXB6aRchafPOHArUYH8Yaz4
mgUlOjq/pPa1zAgzq3f4oH1NC6SN1kIc35pT9CgkyYvQHWBKKdUKPqFbftLnbyB5I4idk8frk5US
6+g8gaf5tIrl5FKorwpo1tPLLBVO6yGHrlpTb+YtFPh+gWL4Sq5qExjh6QjRkGdUREJYWJ7maP1L
l+GFyU/HrHllPwKhbtq9U81kw/LeCxFzofjlUT916M2qAdVUrzaOvNEAWVfl1bpBEPsFhSZ193A7
yi8pr6Nc0GMdxcQqEW2ireh5rarbyfyyuvAiQR5ZEH0H1ED75PtIyZudIRRJYWCcprBKaGOOHxUg
ulL6Kim6AN8Hb0X9S0CSCtOqrVhADdgS2CVJ+JOkqeRt8tTsxMr/1oaC2Mf+a9tX2EemD7+dOI9U
RDtGqwOOeI5eBlSO0NW2YhCVPwppQWV6SHhER26b3vXrb9VUSAZuRE+VN+WvVb/irrikvErI/t7o
YCXa6MPixPLzqQKfBKHqKO4wQzwwaF4tQZmqZNwm2MEUEC9h4HXWbZ6H3Ueu0mZv/ztSIZGOXDcs
5z5D3Q1YegLOXwhtyYype8HphRcNzj05z1kwId/6L5dgrlJem4zG+YK0cOUX7ZUKOFJJ4ocjbXA7
erUm1DYoL/WTDVAWoVRJIqJcApxpIIpr6R9Weg+uLatG4sZdlfbZnCiDRZNK3oKtIyJBGcdXiupJ
IsymuUqCN1D9EK9HOs47ijFntIqBfaqKwnviLA5j+wAmozq+sHDU2e9sm36hDGYWtW6+NVrfJN5K
dSHM6l5I0bX1gVudDcVCIH9+GxWNy9zbrwUxMCrhIkAWDKhWNmgkgc3Zg6oruBQFeFu8M71/UXN0
+zL0bGruiPZADvitY/7sQC04AFA9FEXpQLPX9SLPxCvUh7rzKVXRkAvW4JdBDzmzfdUpxWZ17vJK
2M8NsxqwX8nrhHegeCJ8TSSbwA1vmcudoi4jfrQ2kRnT3WFe+tt+pkZnLw3CZfV6n87IdcJAGHDq
PaRDImZ7tW4WjJ0ZFtQroDdsaJfl1X9Pp2rG4kH09z+47QVicOv9sw/WNW+Qx8w5yHzhNnkzA3uq
LxfQUo7teDB91DWM5UFlJQtaxlTNl4rUvLT6bZbtYXCsk3Cekb5upuiEZ/pSDH2EZo3kp4emZM90
ClR7IYWtr1WENEoVwLuh02gJitNEzXbv+x+6tFZ2iabHsQMWnNLxrrPMzz4InxKb3o0RSagJbSWV
OiLg16Wk5jQF5nfvwRMdwFFUIxsQ2Vq3b7PoGADa19l1tXt/N7fYDkvTPGTw9MZ+eU1Ck0zBRVMy
6Cj32gna7/3APJis5npFwgzVgRqyjURsz1yr+ilqt191RXHcDeRRCLfdOkTUaT4JxGmaGeWhgbPj
vExDgs4YimpMTIU4/mAH07sg3zaOgDmSLj4msKUtG4A1XpzPvXCBH+GGoie6fSKd8jIF+7drND+b
3Ucb1DRuZIFnxigI8YHPc+3EdBLWVp4AT6ZIwyFPH/nNvd0iBN/FT7NffluufV8gDFJu+2Fxhr+o
f6CeshcQsDBMnH33OGcM9J6QTmEw9WfrFgSeuUcPhl1dVEw4hzWmDFJ4iRmgbD++OPN2RFSI+aLK
dFv4EmnwandfnneqsEaoaTbNX6z2TIWaL8K0zwwiYYDm9BTWdxg4eUNwi+uEYk5PXCHeES1VsoTY
LBU7ROSTUZQBiWHnYp5N1RoF/A5Le6qNkuIx1eXtBWEQhgYEuOGvGE4B6fjGxtEFsFq6DeXQghOp
dLO9dawVIwmpbWke3o3o/3GQhU0xThqtTZUfBTwzSJMkBisEH1PrIVvMjXCTCxlek9m35wip+K2o
TnRgTjbrxYOfbW9wrbfGbWAfRbLZUM0TfN7W/hmCKxpUopyeWfHNSSeIU7mm3acsV3uKZNIS6K45
zOT5NactBNe3gEa4NspQ+w28NsUSzI0g8vlcDU4gGApsub56h0/yg3vp4L9j1riZjb9TjUOptQFl
LGPMR6QyDOGFlmQ3GL8LdNHGVLJQy/uWP59+UeyP0U3Ta/TbW/ndYS1uhdPpYtFAu8t6wMEgoQYg
x5OqUsEKYd42WJpuBk+HuW/wC/mmM7iQD3/xlIIpxHZP7ZSmSXhLc3YHifvBieHOOEJV4m5l8HJr
vbk2zadYJjoVgcz6Z2Y7PJLAE1SoLYAbXfHb5TQeZYb5WKYMXY0hUSTwrt/SrdxRlLTRYZkDBpDi
EGxa2bagviE4Zfcs8LD0qR5Y1Wa1dN4M16i+3fZE2vFQvI8Y7hWBMwZkXtn9d+nBdR2T8d9k4mO1
FfAUCosV+/igEigRoU0057bkGhgr417qShjYPE0Y000rMPI91MDu1H/OLfB2QK6yNm+vWP48Qsem
glVHtpTA5XYZRkcYEKsvKod75AE9hOQvRoKueBxkqAj7JXMqopuKLB0eDzoJhXEaYWjTRIWNpl6j
qk4djjeicJCpHAbAVVKbjPmUre18j6QfasvUg6hTdE7GmyD0T+IV5B31B8P4oRzBJUdV1XNt24PC
F0I6lV0EApLlcz9HETNkmRA5utSHmVn86U31d7OX8MxrWpin394Y0GuSXjkmTecNk4HA9QgsOnKG
uAxP4id0/h88GV5Id6KCUkDozfTBS8AalsgYUQaiaYVpmpB5h2X5cDckSobyJlVmirljWNoxG1lC
HjRyAHNCo0AUGBwBUnG10Xvcu4/7+r6gIqPoziWNX6HEceZNhg0yNvkCDPhKJSRkzS+USZT+dqUq
uVIUIXDYEepiDUQiDhmtUghP3Rt9p7NGoMiDqeyb3RTwb1kgRRTKedBiM44C+ahkssVVhvJK7y/F
HH0Om1p1fMZ+XcYkNRGhmQ/1Y4IxA8LtEZLyhf+TjcEeNkD4+Tyd/JTuBMo1pCzCBSX7ISJUX+Ab
CXnSoP5RVC308i6/CfBUS7TfRTPUO4CEqvafzWD4xVddNfJGWE7AREF48IrfduzSOvBFfnyRB98D
+yOKsBR5mt/GCNgz1pi0LKejBkztWVV9hC5XcsGRLGNjZG5fUT/O7nhZshUQJElXny10ngq4kBiZ
cwgm5iqne8tfuMnLghZuIw1h0NPiAzUWOgbm9Ayib08sbtN8uOv6S5XGAqyYbTuV59LOTENtgPo4
SPBDHhtXg0ePIUAcT7WA4CyMIvWAScMdO0EhQR1NOtmyC8jc0B6ZC4fN0YQhAUnqH/b6rTomcE7g
UpVdIRYT99kM9OHUl55SLFA9D9m+grkktJsR89xtQfOwUH/3Z/TmSM/+O3wQ8aVem1mooXvL7UKv
moUu0/itAns5PvEzm/CtHpgI2WVQqIJBbpAXyhZq+2cvRJtQ6yBOWkaRdJ5nxB4h9aO72t76QCBG
2mUsP4jYf5w9dYZ4YYgUpX9Ts5lzclGsc5W2Kpi1nEjBqHwKPe2oUL1Jb65GVR97n9GM3zFUSLwj
gavJ/oWnBwGSSw2m5DgyvxESgk3aVEQ8OVACDAGtxeBI8PWa8e1/RGlWjarg5KAlm2X/5CPqWcmZ
5KLSVN6URyULdZU+iThFrEnlgToCwHIP5Ilt7Ri2x0Ty38F+vaTlOwF/rbEFsNXpFnm1qGaomUhG
qnSTB6M8ZdQrRElkVshVB71k8sjP1oNQHDYCT9szSStFzUdppsAzeUM9A+6L4II1rRsaTTioWDdq
QB6j+JL4ju9P6pH237WHzlavqoH3EPt+t1hoeeCYLp08eOtHtIYQTYcBo/rwzHEIKOIyLpr3a17z
N0rWWhJBMCCHqxitc+Q1e0Vx7/e44RWyFJ0DaI7Kk8rREcbn02mtrXdmnV2aAIup4Aj6MYNX+YOZ
WrE8j2XCe9SIxeYJQhGF7j9yT2AvTnmScI54yx6k9Wr6C5dmwQMOFpLdE0G8593SeX4PMep5HRjB
UdDAwQDU3PXvYvur2H5L4lBEbzkJG9G0IajNq8VysHYvfeK9DX5DogHIzx6zezi/smCCV7YR+GWU
KDYtDh4co63dBIaiaxhgCPUnHGbeLLsSUvOjAo21dp6ojY0r0oP+Ww26Um8pKQEIAUafJRnX7UqH
ROw4SUd0XgrUJs0VDjyhXVwPt7z+a/Q5XnPCPD5BBkB0Tt6P1tVASjNkbEVA33HQdHe8bvEMdaML
HYbVPj6FdLS6eCks2ckejPd+nr+yLLzTVXwSjw5asbaRvzk3FeGHtoUeclzskzEypQq9UnmweliR
X0PhFJutJaxr/2UY98edJEZKKolp38O6edR1xnU46PsyDLL/Arrk+ADF0mV+ilfvFZcNnmCcxRtD
QsmBshWUJ3V6KPqlTrGeJ8lrHfZ6fGyBITsUA7LlHjVtsByCERuVUDyN9J0nugHl9RNmtUvIEd3l
Bm/Fjs96IhCLbGKGSGbl8Z8pM+92Bn4RrpSVcQuMTG+UdeYKrhEFNLiOAVs/saq3bqcRtlXHZEHw
LPuu95qgiuJyogzE3LIivVOKmefLv/7QHGZK/hKs3tm1/oe2BDkGyZE6WQWEEXbdBqy6bSRPGcUR
D02gdGI0O+0aCRPkFWP0KDBPrffTY6ZICnw6e2jZDElwrgmq24qdeSmXLBKAbcxPNu0Rk7sq2lXw
SGJE4SekEWKAw+cg0j4xAWtApMG9aK2/ld0BKgFs0qR92skYqeZNlz6sBfCOkWnHxCBfxLajUmHD
uxNVlHraBAkhNLbHjqdVU344U0b0jl1UMoUU1jn1A5fjNtPb0VnhSXwlMBjVaCHJgwhBwGpKRp6w
7VbTvEcn8XM29icL2yHawjznySlykn8IDgT6CRLqDPemaFOGGY7JcENp96/au0R75L0aULXpE4b7
E7y5DXlTVhbGpVe59ADALaH+eFDdDbRIpTIv+kwMrAQWQhQrwY9wRz+cOv1Mq/p52jSRkf4YTmFd
OQdUpMEbcJE8NBMQLqrZfRFkQLTjLvHXhv9l2tJyN3Ecp4kCdfg3bbFXdFLj3XWuFSp4W/cQzvuZ
zaDNqcphRa6F5UIr8lqeS3sdQkFB93Rpxz/oijkJWTQsG+VFZnShJmU3FWgWrYuTgRB2cy6UFEAW
6vicsZPyfIqNV8bPOKjE2iQqKZIFqxs/Zv1AJxTo8XIvMxVm/XVTbqcxGCGnNQ8Dc6/DxvyuFovO
X2oU4uzqmi3KD0UOlRrmCPGD6sou5RP9imB7n3z3fPfevZky4wsyDLm0ixEnQTj3KIGD8LQnM1jE
AULT7d0PgP64dNmgxgYxTlkv5DgUTYi4CB3ZvFrxsykiyW7N6GPFBbZ48NCe7xOySJV7lcn6JrYX
T4CQpQCvjmYbXBR9O+l06kPrLsCLaJs6nvcs08cMlcfSa9SAbCB3Z6PvrI+SoCfeK0Qh3M9g2JbU
3FSDbmEZ4DplpIXWBUB8gCvM36VxiGSiiBlZB8M/H6l5cQWSTzZckJtXc1nTUG9TP6ItbJhuNWXI
jaMDgLoc9FRED8Kg9fQpZ32tO0h+b1OMcmST3izl9tMuBwCV8t5anIdzswPN8H1svqDCBXDTWldV
mz56tvU8RP0PvwlfxsZ6zKcNg2PkDnoBybsd2rS4Ya5sdDeKfTiVQUXgj+lc8/YIupQjuWcsR6PP
3mpGT10z3QNt+9h7ceLqoW3sr7ykz4XcGgi6TwiI3DK6K7y6+p0T5Fa2czXFFZTRbT2aafdr8xGr
v8jCGop4Gr5zpo0L7u7v4q9fyUakh+wCpE8T+dapbp3TVrTTFTJbh8pmumbCgxlp8dMd3c+gsH96
9O0yrHFiV7vBjZ9GOfrbe3RYURM5OrEbgkEbjMQ10UC3qvOApLogHGAAITLwfUdMHBi9TamVl1j3
iCV1FHwLlh1dvWG7dAzDpLWDzdM2hMBMRQUwrgju4cw+UKjNYbv59244k4gkC4HVimYbEsJPnY3v
nlYbDBjwICua1xF1XrTnzJvcmu6M1k6/apch4/44UcEBICXBGH7sNaSgto+ZoDq0H31UIhdU5vEJ
HJBFd6blwRjrz5Jw1qqz+mDt82PrVA/9Mv6amvKUr9tfMvnvLc6Z/Qh/4LiD+0X0H4eVD5ZVdi8r
6lsXnuF37MYChgbaYvniWY9hYa9/TKTMGOXgvVgEib5Z/aQsJw0CYlO21G0TbNWVE1SQOcz+aqnX
L5+ArXBm69JPS9R42/jPuhP9jiapgLs0SHd5MXN0UWPDBnxODpOT1UNqEHbRTZmWhB/eW+ONHNLF
OCE+rBno1Dy6YHqjAJISq1n/mDEMrwQRCVr23hh//DRWZn7v+dULU5fLJ8+lGWlIeT2Dk9oo4Xrk
xcH0YCpY9VCI81LTkVrY+76M910Ee3tIDlXvoQaKWj/2bsCVtX8Hc6UVAuZ5VjqkZFV/Y4ywsDli
YehDiSmqD4e3SlWt/Kfr2t97vd/bVvwF351OyAENrWl5Qbj2E8Hfq3lsYBXsr3mVADQiCDhU1dHY
nA+Pabi16/9mTNBPp2W/t4sT33td+ziCjnR+cd/QOuPNbg9TzyuvqtBBlTzILitr+kxKEkRLuL00
Zt2m+5q7lcpAtP6w6gJWMHO9lnD9QN7ZZXqC++41zFBFOoZBRCndZ+YdMtMI+Aw7xIIJbn5ZvqRF
459iZ3bfijk67U18X1DgmHDszcJQB6fM7FMkRCkJZueqGcYKVvcIz6E/mEPUnLoezZnJXk494ysR
Z0KqMRp+h3DGjJxIqGoSMmThtf5UnVaLPrrEZd7ooqRuH51DZ9JvbfgZ00eM/F3eKctU8y/+LF70
UJj+ax8Fzx6bCQbsT4uJOj2EbSOG7GTNxU0+rl+FJaYm1UcmxF7mjNmu44BJGP2zz0tPVhg7gQPE
SUiZwk1HzgqajWv+SEgb0LCLn4gNXld4A0ZMx6J+bRtArVzaN/OI1MBjBrpVG+HFitjV1Roy329Z
IWlYFV6hLBIIWRZxlBPPsCCILKFacGqAgSjgQnve/Q7uMzM0aAyYGduImO59zST7u31swMP1pzAH
qK25rn1Zw28fmH0o1CUY4bUwL6ma0g+LsXZ9Ry0XZOjIjK9Lj7urmhC+iON/unMZfQaLi+7dniL1
snlvWZMcc8dBZ2BPt8PmJMVvhhDe4fnBu3JzZ4DcBizv1+xnv2CgZBvTjUdhoEHWccN+I41mPfce
vMe0e443rGZh34b5/uhVZBG9wwTbzA/zx3HfHszWQ9c7hxcVWqt92UT2BpmvevKH/WnLzO7SdoeA
lDJ9s2BJOum0QbMxgI1hz0ZZCrVj5jRWKbdUW+QpbV0vsLSQiBqW3YAC4CaP+TK+LoFNz0F53/nl
1bQDOSDJesfA9gdjSsiBkG8+mDF0VPRzSMQPXcuY2/j/KDuT5raZbE3/lYpaN6ITYwI3+vZCIkVS
pESNluwNQp4wzzN+fT9H1YuyfMOOWnyfQ7YkEEDmyTO8w+QN14w8oB8UGJJp06s2ukr5HDUN9WbB
0d01UF30NHLFEegsFQAH5fX2NGQsI8S2JGaYbeYHVZBttfqnySlPKxjTIqYcThfDIKhu6YyMTQaz
IwYxncMd1TivGwdTBXt5pyAGnYHZAR0ocmXShYEuZc20xCd60AyJsKFZmRPnXncfBNkxZRAmnTjK
sAvp96gRIDmNM85Z2JjDrp7WmzIFwjIrdLVwW5pmHN5jsoqG1qGsp6S2rqKwf8kK58tMdilt1l4G
YGntbCjM9oYiK47ruzofkJpp4QgudNxZWiHoh5XrmeG7ConF0pP2i4l+q2mjRlWelRntq3Y8m3Mm
Rgzv4pPKiuEGpu9FIr2yfRYl6Mh8a8R02vgkI48IMUADqR4elZR3Q+F+FsBYT708kxhTU8uT1SEj
ldbaD6WBgG9+ZbNbZT4psc2CvEJHw7ESMJ+smMh1nmeagB0FbGFi4Mv7y5Flyo0Mv4iJ7NBn4DIg
7B+fMwYwI76OdR9cRpn35Ir/eVUMmBc0d4ILyEj0ZbJKAfOpMmfA4NWnxqWJRDtFSvg5gjlKo1aT
osmDzrhQg/lOo4vDEPbvcG0LfgjpG+btOPcON4m9PJJoSptzblBGdvnRyG6uTSRBC1q28qQ9mpP0
FDOSEyuMD7IWO4FScdJoxhHchVG0m5VJzLAGW1luCb16f4WfOSfbKJn3Xlnv8ni+y4k6bjQgu1of
EEIXlRKfWZKb601pNi/Z0gBp7UHDr3207RyA4z6nOBQ21ZzeeQF9tU0oVueaE7qMdxZduQsJn+9t
HHLnqIgPzEeGHgkAoz4NeYqwLrVlrK/wKf7uphWHFyCyDpGzjrJ4AgzWQWEkYXrXguAz5dC0TK7T
khLEFLTk2NLRrcb1KGwyUYWW9dDPh2C0jzIlKN/MCQ1cwX7UNJ4Fq1o4HkN5ls6U0AUhCE8Vyzij
DW1trTm7RI4ax97gUbhbDrphObp6idvfFlV6yGjptH48ygRbeg6W1htwTLSIb2IS3qFI7zvMhPOM
wSWhvJ7VfVgAucjWN9MWdti0lSmr3Lc72NvERHIcKecUIVUrz1Hjjk7y80lNWuuUt7yDgvS+G/ub
mC3AmHPneq8pJJIQ4KXRDlc5842BKthjelc10SvS+Fe5no9lMnyXiT1PKFgCF08eAo6KQbOAtgJM
vU8GfN/AZGeounhr9YPJHtNLqo3co11BqTs4KCgGgDcYSkwkOUIprHiNGt9TaWuLfac0rmWNoQUW
bdCFAShgpSe6EJndHVpJrCExG18cOjYutwJsK9f+Xd/QEzVrtTCIIV1rdfU9zfuv0v0GdfsY5Lhl
E99ooRzsKnslL7u1rfiKZO9QWQaUJWD9hpEhWsljjAG6+Epqfj4LtoKSH9yTmr8y5+id+FxRYI+Z
g+qqfp99rho/c6wjUOfwquOigh/dHOM2lLVo3sZ33VR9ERWkMF5f/4VwgEi5JlcNiyeuzC+tAqLU
lHfyJ+urpClPuXxhNe5JpjPoWtxHlAXJbAlUXG4DJBizDqrH62QpdxJjyipgvTkyAawaUYFhM0l7
XFAxqMg+MCbfj2iUCDxCMDm9rQhgfJMkF2GTysJGTvBgxMlZgDITd246BDSHvs5omxvXpbmgl12I
oZBXYHRsvFRNu48IWTUdj1jPjAXww4toQvMmTRax8uxnJnigOrrLxc32xYogZ29b9I6m4Z3DEjvf
MzN5jv3xGhD6tZvcm23yPZgW40L7iHBq/RlYvEeMkl6BBK1Mu58SOkglZ6+gYGVeoKX5TzcJ6FRT
q0ub0+EdOjJ+ew8nDlgDZ971KEYze/ra+CXs3eTOMoZPAZo+yHNfNBw4rKmh7+n03cvoiiCUTCnu
RN7RS5Nn6mMJgTx+dr9EiQr+rXBFhIaXj/5mDUDhhg2R7mtGL7IRfFd/Fog386YA+IVZrEcPLJZS
z7JVXKoqa2ivA0NtlK3OfZPfhklxWHT4jncMO7JR3HSZmRvYTuFjVPmL3KE2CIPW5zh3fi6dcbY7
LMryb6IyIZ9+jEVLs9jRx5cRNCoMN/hTYRCXbezBInxfjWOHUy6kJkxcV5vpR2lciF9f3DwhIfjm
T2O2kUGb1xY3ElKSKHqcs/62pXktoTEkuLWr/bUPUeFWycmd58+MFd5RZHw6iEmIutMYLx8lPCh3
vrLz6CYhQfAXiH1m/Q76gbhKW1wggxy9gujjeVPpXfamZgpeGS9ej21ETY6AYAqtSOnXNTzyMsFP
PO13vjLuK49+Lh2IOvAAlnYFOgyYsoboMAs2cLF/TIA+hXASq/DKUBh4orrnxc1GF8UCnD2/dBLk
lqij1up9HssL42OsRbIFx/0pk7xgxgN+NLZpPB9EyS7w3Y0A7iTkI5UAsStjr0KwZHCjOhxRUDdL
B/MMlXjhTUC5mszohJeOPG12WGKMb178WYKBMtKd2SH+qwNNYu03j24y7IDhQHTSN3ZvP4xOlF9U
I9LA7vAwduN3WeNDZV8scXjlMk0MPNSA2/zcVDHqyeZnj5YupQtw6vk8u/X1mkHGd1OqsTB5Gfrq
oTb8vQxUpaVUzXTC7BKsSuNClmsPKgmIzTzJmf6INR/t1tzZc7RZp2s5YlqClTTXSB1plQJvRNTB
Xz+zayzgr7Lm5RHrIb8M05Tg/qKR5+IBvwsAhuou1p993d+6HQRzzEs8lJPsOrpnKeMdfdNBHpXT
SMLj3GJxWcbXg3YZvuryR1aMSB6zZhnayqXn8H1jx+W4l8N7yeIzkUMaHbZR7iJMxEZIGJ24EILa
7KcnQE2vaVDcWdNNFyFYY3wFQrLPGofD8FOZOT9XRQbPU1Q9lJQchqvcrRvnyDPYqAiixEzWfZIc
djb8N6xdHzvHe+3YiwABmPbz+sW7SNadzD89L2U0LzV3BttEwXTlbiPXPk42jiP9NJOni/JcAQti
rZ9j09ppPz61SbdN0uoh6ttthOUxwOZTlvvvUhl2EVMIVeaBqbDt+9tBwd+xdxbWCl2UAM3Njiq4
tz3zOCnwPql16RTpV2cRjdEQI6D8Vc2u2OjR9xSjeAySjIlup6p4DujdAtsTcC9uoIpN5PnZI7Ei
AdEuIsmqNoFVUxI4+dGch8ssgvwzUTq56rtDAIroGnUe1gJJiEHqbPr3qKt/5uWvBXAFb7pjxjy7
UKO8rLlfOqTiiH6GSXah/FtWQBRWV/La5LQrsEWcILrD1ku/41GBBGzF51l3ncKBmrZQ0qWY4Rj4
Q7dPMhTnTXlTdIqXVD0Utt5isQEU0UY0bdJHP0VfIfPq/l6nQK762ULfKh9YXOl6Y0fDU74AgK+L
4mtvwAup0etw0oexzT435XRcNb3CTIWpRpwy/+mM44u5mA9pb5+AM72gjPVcDozuYsNDw3xkdboh
crGSn0a0XBnfwIpjKN8+Eebp77N2Ow+NuZSyuPT8x2FEsmTFUxCt7/DKy4Zuh0PmyUqa9dh74Rvw
6Ycus24oYeWnQ2isbX6nJtZ9jgh80EZ3Y928mn2As1aU/pCrLr0I0gQhJvfrszf4D3PvQ07KX4JF
N1dZHbx1K/oBfvBSx8O5jANALbMFosDO8JRsq682ba2UBGhGE0l+YdFXn9y2oQRO3RevK38Uccvp
rTpUcOvmflymb16RMuMyK5oYBhT7DEzC1CSvha5RQVulqwXeTzKVuXUfpmz8ZCtIVhVuAnC7l8+d
7vcw4nAsKL0AkInHOg0iB5xT/hg5+tCqYRcaZMNh9iVHN1hiyIqXcJm0O9VON1NNDjCP0JmzH2Np
IW8QPKDWfoibmdlNPh/r3n+cquQtNbAbmrpwl3T+vW7H/RhRpOddtG97RqWS6sPL4a5zxMUM/4s2
jTvT9jiQk8dyTlL68RaHaVndVYj5hwTOKXDfNH43G/nZpPZehi79iqvPPXLn9yqfOMz4B8MHcSRI
nyrZYWACoBKrgnEBArIuyBm1NdYmoMKSyjsa4ITfFR6WXh9UW7+gK4h4Wj2d4u5nkn6xmxTJ+s8c
VboVTr11ZwJVzgd3nzlMhgBGkx7LI1fEIxEuqaRDI0yEjiYrJpBM3uS72gEwS0QqwbdEer6aOGDt
xjmIDaVGwEKy8yGV6l9t4vLtnR4HiqO2aMWrhRHiat/EVrqRyaccZ2x2s6OOaUf8OMENMFuj2u5U
f9m5/WFGakBu3tD2ZSnwf0jQkmUl/AZgt5ItW9yGFQAjkaOVsylGlCQmJpBQOSmmEjHsM36S6uX9
JCpWDmXMwjkSJ/iXPuRQZf9geGPjnCU5LcPRio5lB5ohWaNrGbKsht7YHGUqYuwKyjflEzl8nQR3
LjXZe2l3XKgQug7BMPgCI6m24EhdOjJByzCFbSjxSUi7FggyqYjjOtjCYGU0k50mJL4s0qwcFuZE
aUnWCHKUGdt6xMLtIR+jR6mtAjfeyIGXNuTI7XzKGuhNA+lpTzm9aJgdxNyq9D+PAS8yncY79Nkf
XPo3XoPbi6nBMDbjY5UhAySPS55NgE4IIHjZCmRj4aDvEqdBfB3oW0PTqrCnZ5l3UZIufn4bMQLD
Af3HO5zPX07uGH+TZIzkViqNjqR2UuWVKJqAcn3jGDs7vfmlgN6EgArC5iVFfGa0dJlR1EzNrRvj
iILUAQwdQbDPIdwQ+jZp4jwMpDQJZ4rAbJfE2LgWqv90GMHkePkPzDkue6rXlNjIdHXvQo8Rgy+0
viR7eP+A5IWhHn+i3nEjn8gimPnBTKqMKCk/lg3rzqeAlH9b2hCcHLxsvnbm73L+6jR9AGK1lapc
Xp5BUFj7z7ztBtqS7Jx+HHedq7eOd9ONNMu4+xHdxwhyRAQBjNzCyYYTAKoxYOaF0EvyNQSzJT8m
MBbbaC4nB5ZFehNaLtMm/D28t6qDRci8PQd4SPFy6uis6XDAlnDnavXcrvNDy4WgKOy4gGHD0evQ
YtY9NmOYypC8rxCG+LJrzH1lkwmGzIMWfYeOQNbfjeEMX2CEZwFwx0ZhRXtAcF2aDcx8A/WAG/0l
Ey/BrcizWLPsbJg0OtfowZuZWyRfcWLZ5BbQmQFsT2JaTNGBm7bTRU0jB62agQhlX1JbmObyY9Yz
dK9E6ds1l3XCIumDfDupTB2mSiOWp7KzlAsrH96zu6uW2+274CaMUqwm7dNcijoFyZbxBIkQ8imZ
Sf4u0eVg1MT4vF/UUxfm8FX6I2cZVg29tYulbUIpHFP5kY/0jbOdNBGqt0tKvhbyXVuEV2tvnUi3
yUsq+zrtUKGRp6K8+jbl56Y8uRrZXHiAAWH6NnCT+AuAxN4KXscZ08ulr49eXt+vUfCl7M+jcChi
95ML9uciSPB6T4kygp1IWwx02Jddon9igXQqggWNCutxNPsvteV+KqpVDIpbu7927PkUeQacZPeG
iKwS/97onZNEYccAvhyMz3HQnMF/7RMstwSL6qTjtbHgNF27x163u9bBJW0slQk/KHuiHtvGcbz3
q/UYc8gWZnBuiOsYOVnvJfUXEDU1uwZ3PlA/Fty92UcmnRVDKJRkS+i/NTnvSBuT+MwMv6A11FQv
iTfSG6xPVtS8+PR61jl5KQNO4XrtH/3UpodOiTORkku179fLJ6jXjFwYoxufBtNjRIUbQjf/6LwZ
Ial7LDmRV4Dmthafhnne2XYFP/2Gxg+N/smd9pmRVVceimnThK6jG26aHi+fDrcHy9umWYRxirW1
rX6/lg7gE26lyF3m+w6uPFV8VXfJj9Ydf0jPxnY7lJPMJyr4GVAEr3r0URV0+53VSge2pCVDM5/D
FwNFxZ419CF0rfLJ8KGhF5hX0lUFwWKppxpkGRJWCA9h4JKoQ62cgze4n9vcJ3GkYVCOX91sHHF4
QRqw8U8S/t1xfDQ61HNap7gHyL9JpX/UY0YTmefOje4dokPrpNfNGl1mlnv0zekQWf2xADQ3My+Y
q+ElCue9RDGNI4KJ1sxa4G/hFE8Yod2gx89SB7ZSR/6X0OjfKlId4OjFdUWD6wJLrsfSoAk9j86h
J2qNg/lYwgqMY3Ur4UgEKHzB+prjqREZn3q8a1L7emmSeWelUbxporzdDWHYXaWwARDKPOZpk4JF
y7d5+s5XuCWIUSYH/ScnglbQI5IP64AxIaSg9CeAFZCjg0kv2Typ3MMRDK6iBuS6BA+Rp17iBROo
pMMUZMhW5B6YlJJp9KTGEmGKLNhTd944VdBfxOQOZV7xnSrdx3RcGhp+8lrTVrnwgKOrgh63Xjxg
qw2AoDFRQHu6m6qM7qaeRiqWFsdWo/XZkeCYdXUNT3wTN8bRMoFK84NAeuNvmHWc8pxhzZzve3u5
Kbrx2MfWHUPir9YU76KMOWE0I3zAk5XgE3K8FmjJWoG1xW8UzvOc7LHZ3KR2SWegBHo+Isua9tbe
y8zdTCvGssMbuMlCF/VPrRXvJBCZANyb1ThGFcJY3bLvIx9NQPOUY7w4VM3NaI3oJicYZXbdwSKV
gQWDblZooJ/tZxTs+VOBCOhFgSynjWG3bcLfGVeNBkic55frWHSMJ5gxRSXYsiinVoL3FOwhjX+C
gkCDfRx/4vuBg1RpPHhNcmpQ4ejLFtBuU8OJnfycwc34iIwlNW6CNa1y6mNjw3KPhuJbWi2v6BOT
6K3ZuK8q1PdgCSOfXYTtprdZLtq06cgEDW4bwZc2KJ6TJOS//ILyZWGAHCCFnS5UFQh5zVC/DCTc
LtpofsDi1dtG/nhgJh0jQmWfpzaHqTc8rWsdbcsShFM6u3hTdu1PIqF/ObgddWNj4b4FR5KxuSjG
lgWqyPmANC6V6s5Kpu+4vuMGHKPnNCwIVa4jHdA4ua2NcS+Nq2g9Ss2ORDUtjIr6g7E9fZpNwDiZ
f5dOHmZxX0anux90/JbwtmZjupU/x9B9Mzq4vPFrXOeFHFFxeVy64XV015OojA9NDIMFkhSPs6AK
6VnWpNbX0ViDJu7u6gHgPs1uLiScl3zqbpt+2uYRkb2fjSsPU6oIL0XoYjaHLCgdOgmjR09cF1c4
TF6SO0jHmlQJSqI4ipNxG5yYKz7MiB1k607CPu0UwDqky3T5PdIB4VkIgHpqomvpbtBhs8H+yXBq
LLxL8TCmsUP3hC4Pa4jUhF49Hjsy+8NwUBoxciQAbd+UoLFnJDyNr7N0vJgu43aHLv5BCnPGe0XZ
7RMk6DDzQZGlv2x8rBXoO3MvwwAx70GgvXyxGsWhKrL9+ylFB9zlqbTMeGshS9A68AE54WmDXCN1
Z3rDSc7/OZMuO/K6hb8cQHrJL4bsyHPgE8Iv9BLA1+ppZBA5ctRIU5dElLq85Yk2rO7FiXacoLZ7
0PHnGmtJM21ofb7xG/IJkxm8wejRwHlCsE/87LR7XwG6kG9CYow61MAPaB6pyxHE428UzIwvCqoT
f8+szKTCkm0OVEn0hxyjf0+deGkMQ2oChfQHJNQZyCNf8DMwb3ey6MCAEmmJErtuBOw3ZyIfVXgP
A4l11JVvDa85IYlWbbqV8kumAQ0seqsTgSzu/B1tVkYnsTDhF0oZ16vp1WkBpLHjNRP4tgf2nfFA
z1XWHGKHeeQVACh5M9Cs4W2YioRkrTdzQtn4BmUNugxa0Gh1CRYMfmKHzSEcDSm3ZAFyCwN5MH0o
KdF4QEX+0wjjDdqTWJUjkx+WYJ6f6e7k7RcJ+VGPfHp8zSfGb8FVxx7MNXm5lK4yCSpIXFTMCQGN
dPzmJvVVPz7xlKUckzVHCwCgtpCKWbcNcCRhlEqbkLSNLWAaX5AQvdDYgoI8kPxNfj+XkXltci91
CTquMk2yPst4IaVqi+l8G9UXxTSUfB9WhWTeJOJ8Ku47XgdgZTlZwSvPVNqBBVoBFVfm0DZ8utiL
JhlyblRpHWUqEXAA24P5benCLc9jykD8OMWmE5Ug5KlZRvIpsuQmQzDHxOxPdjpLw0/27zU7wiXY
P9RJd5k7KIJBKJu+WuoZpkMx2Gj+Oltcq+A18fSoOsTVpkHUEHTqlh6n3ByYJVJ1ZTmAUZhpM3qT
Ap/Wu4iscg+865Ql12EJyiMRoCUPQ6KEbBdytgpAPdDQCMW+HPO4chWBJcjpF0XzaazRPdIwUu5y
lhxdsILiEJSV/LjcR+EN26hZH6bYvq4pUYbBJ6ywrWUzudWzrJcJRS4Z9FaUYpKjSglGNcuV3/NK
9t5kQt+HvskscmIbS+cwhwTpRdOheF/pBKFbL5guuRtPvVdrdBTYYWyY0Xl0o+JC/ro3I2R4/YcE
wXW+kxwDuxKMfxJopVd29czSAXYEZfUWNYatbEteaQHGuWUwUpSvUO2vJ1wtgFaJVvADyaPuYGEg
NZXUB7MnHSpeWMjUOAx8+J0sFxZ6l87XtBdYtGPtH+lBoUNM+lREaBr4A+oP8C/Csp0BqFeIIlSH
3gjxN7IwxqK2c87Adi4A33FCv0TWOyNeShtZrWbrIjNZdYSPK0mjuERoJhvkrhN689n3imAmy2/2
kh+WLDTKHzuxNiCtAPChxMALEwCrEqtJ+m+8l8LwN7Lv7CEg+0OMFk6pWQY3fRFt5RObhG9Zs/lQ
7ht6K4pBk01CBBnV0DEEhvjAPtEM7izFXAOAltQI0i1i3nsje7FP32GvJf7uAF3oQxKsLdBYTRDs
iOhycXYtz3AZkPLyk2svFmuFJ5OWpwccr29dZKaQ1srnw0Sr2ZGZDDcJm1DWL4/dAKsRYRLomLjD
s7DkfAzuU4NGmKAuGucpHVE4TxTQ9uR+cbtzHJifzMS9Hn3wMdohnfJxRFWtOleehkVZXudTBPks
7r66U59fasNJNkuGxcfS3+H8t74hF/4Se3oX+ZpA7lIDY1TSFvCIKzTmAqiMzfqSLjWNXrpEVKcd
Q+s2yungT573tMQRUtX16oznKWuRwHbjsd2R4YSn0cFbKx5D/5BawSogfRzf/vmP//1//8+3+b+i
H9KHXED5/qMcCqRAyr7773+6//wHwFD528P3//6n9h3fA/KoAC+jX2F5gebfv709JGXEN5v/S62B
jrBnB8delQ9VFB7GEc/FvBj3//F1POV42gXh5VioLP16nTot2szLyvVspwvk03mi3ZI7lNTp+c8X
8n+/IZ8kU3mB0qbruR9uiP5Z5A86cM5jHhmokSjzbNTgH5yB+XxKfnjZDz7TJrr57l+epff7pQPb
sxzPNy1PW6b96z2q3IjiMoysc+amrEgM5snOM1uIo6TR+cnL/PXTn+/299enlW1qz/N9nqxrfrjb
iKFhPAwjimIRDVPDbtAcymbvfq3ZuH++lLyhX1eKtlxLmZavfEs7yvz17gDgGXTMjOnMlMk6dn4Z
2ZfOiOOts5T5dkR+GQX3pD47HenLFFnk9X/+AI76/RPQYbcd23IcW1H9/voJ/Mqru8WMLUx8MiDn
QdTukEBEAGBcSsSVRndqSfmQIVideDkwV+2PqS5w5Vh7E+Vn5aDcucYN1AgELddvLTik63bKHdBP
pgHhrXf97WQlz05TFfeRT9iDEeNCoe6Q6++94WGZ4oaSlFS1XwvzmKGYjqmD27VCbfIZe4cwPi4r
12IwMbbmeca8+ckNi/46Cor1ajUNlkVH4kAvWaUoSTtgu//8kN4X2YfX5AC4ZfVrtpr58TUBWFNJ
t+jxXKg82lnmWBzbrhiu2slhgtG3dnzvNgoBij6iZP8ye039aiVRuKvHrgAElDve9Z8/kqzBf/9E
RBfftWgZmq72fES2fn1tU+f1dZy23e1Ca+XZ79r8SSdGcRsCjwQxmyNlNyAT8ueL/vYcXBWg2GU7
WruOVr8FHL/v7aT14v5m9plZ+CKx6jggE6c7H8zFMmj8mMKGRnMHtcs4+hEiS4E6Goa7+fMn+bhF
XVPxgwBefLzttfLk3/8twlpha2pXDe5d4cdKsKH+k5WYwIEbb739zy7l+NpxPMfHbFY7tvcxyDoK
DYM8xZAu0km3X8YGcAgbaV80Znv686V+j3UadDYvlGBuelAnf70rE9JL703dcIaJxqGIj9EFik/6
qejErtMZzO2fr+f+D+HHs03P14GpLUc5Hy6YWX3X+pHGH29ZICvWZZx/rbVVP8ZNA88gJCls/A7/
j+JQCOG9aGHJ2LYd/USjNt5qDT/PbfP2tmCsduPGNKfWPvYOcURPI1zj4XuTlel2qsx1wz1nA4VQ
O+9AUzm71WJeGrq5vYczZatNo5P4HLnIDEYjNL/Qr1zyi3kA6jkUj6FnZ7fw761NFE0DsBqnetON
Od0ERR7C/2gxeCrDpmIFTBBu2n7yPwN2A5Mzz4CElhFOgOX3X1Bt/qoipz0tSMf1p35ZLPFFyT5P
bn4TL7icRmR1O44dF4djVJi/d6azfC0nv//LErac37awo1kopgkYWWlO1V/fdj1kSLkHI9JXxRLc
lW7W3S1u6R6BgGGS5Sz47OGNN7l3OO5+c8uBsVWX99dZ3YuGnBe5T40XVY+9nt3raNb5iWkQUj4q
YtZgOPNyY1DvwkwHjbNE3QpvQsVbuEreX27kQyhisSvbI8lxAidgzeoPJ0ifGXax6Fg/Nktxqsrq
2h/Dp66jielpZgjL+JcjS57Lv4c+NiQZgePyh+fy54fjOchWr+bA0mdwQJsp70xMdVdQeaq8/PP2
+B92R8DciD1pBy6pwIcLVWZr+alyUdKK8XfXdu5nF1kBON3KLKQJ3LU5hnlq3tv+iEIqi+0vkcf8
Pe1idfiBCpRCBoJg/+sKwVLQbdKBMy+tgLf5ad0dBotTqB7GFnKozvFmsz39sNJ729ejg2MO/gYo
60Ekma2y3YJPQ5l+XOoUJFGP5t6aloxktH+Mg9j8+ufH9ft6dm2okjwvm9OBiPLh01KJd5Yzd/fZ
7LTXdsOsGgR2/vbnq/z+TAJSFYsUm76w46sPzyQemzYzIMmf/SowQaUkNU0so3AmsKm+/UqBk2UX
sfJXdEKYjfz54h+Wuo8XmW0TmwPtUqyZ7odkNHPdoMs5DYAWWkxT6oxRWpQ3P7JsbTZVuxbXbmNU
fznqTdlA/77g4a2T+PraN32HAzj4cFWcAIcxDFf71suzeh/MY3DntIF6MvmEB6QWYQMWvGfHyUOo
/GjteXG47GAomz//o9tnp5smp7/NKeia3OuHDxK6WRR0tO4fG90ByVluKE2DKEM778BI4C+Hk2n9
ettyNZJvZRNTPLa59SGuTENdVGFTWI+80U3Sg3a3DlSjY/wk7YXxfrQOmfHVHd/Q/v3zfX5Yyf//
yrYPGNdRFif/ryu5DD1Ku2q2wJUtZKFkmPB81F9S/w9hLLBNS0NuAesS+DYk1Q8PE38efyCZyJEF
y21GSVGKl1uf7XVhGZd/vp+PeYUsIJsV5JE18Z/94aRJ3dRmrLlixVhOL1ODw85q6ytbr7cpELi/
vLcP9+W/X8x2KUwDlweoPoQB7IPXVE+ZunUKdLY8J3tusdQMI6jqf76rj5vxXxcKFHuCGsrXHx4g
Y8R2wXRVvSv1JMPnPIy+jQnWTIn/lOjoL7nve7T/uAtZ/MQ4Cm4u+GE5KjiDFWJ06taOXMHw1zEo
NPVt6Odn9uBD4ndXQw6ts3KfHB4CECgwqOMUprCV/VuzqHFSdi5LpWndaKzyAr+4WL35VDrGhSXm
Zq5GuM80QSbF0dk3ly86T6/NtfqubIdhgLeADwj1tF2z5Wu9uiCRzfK1RWkEkZBRVI1IgJLdn5/x
x00ob1OWDRuR+pDo9+FtTkzHDLhG8bl3IOFOFW5wY9sGu8EPfaRV7FSePlLKyk39k8fXMBryFhG7
ILi1p2r4S67xYXHJpvF9izLEcxVFz28nYo5HoEI54HEZFwCWnhHR5Rs3YWZYf9kzH1aXXImEnwrD
NhWtlfeg/G8VBufYOiRLWD+Ai7xeC+Ccinaecl3oVvB20vovNeaHZIPr2ZxqlDJsVK15Ur/GnAl8
nJlpr3xQ3YUvjHZk2SlrLywM65hwxH+5vd8fJHE88OmrKM9zf0st6H+2YWqbxcNQglIZPR8se35v
5tNfQqmpP9wYKwjEnMtRzRoykdv8cGNeUyVM1jkz6ygqt+HoPrSLqz5BYDAvjNQZv4XZwABPugvg
XvuN2YbVm5t75is6YAuMHsfZr2ES3s4K7wJIL9XV1KEk4HkeQtVZW2+XtbHOReSNG9D20XzZLBPm
jPB7hWPivIShMqD4DwkYgCV9zpd4/BwNZU7ffQ5gjOGlhRDPnM3CvDBGmPPN/BgiAX5Zuz7+tGBD
7yK8jG/GDBJGMNXuTTna0yY2wU3gDhMdO9j4V2ZbIfU8A/67WH3Du4qnxIPsNaz+1qpCYPd9lqDx
X60T9dC0Is5LzUL/WDnf7TSBK+UY5anqaPiSE4LZs9fqunbNknZL0x9oOdgIr6t1YznJCoGJLvAU
TOkdtHwcdbIGf658bq/IIlFfS8P6HqBUijJSN33q0Za+RCQ+eBxmZ5XxE+rRUciAvVHoZYAt/GHA
3I17xBTUfDYtPKVDZWFJLRqh6Xq3Btgf9JXDHI0M7+CtC4/FDsAfBthONtGQHRuaQvfVODWPeTH5
L8xv1le79sUqKsHpLrGRnDB5Bbk36J80stKHPh+MrdsXCeNm0okWgcHrDDhhDJ9lLu+msUVyr6Od
6bl1uzNzJiGgZfEbz/v0aulyYH1tj8iO2zFUqgDQ4RAKo4DmzL4GJQpksp/P0doXl5Vja5xjR3rb
C9J1QWtXeweON4waZ13ukfVQD7Fpzq9+0yfHJa+iG7/W/qEvYELAT2dQSFtrG4K2vSgZgV+7vhMf
az+dNgMM5t3SZAYum1V/Cc2ov1ibRvTx0VupWg4JXCGRwl1G69pz2vTFizMI9cgOnsupGDcpfOoj
1tpqG+gW/zR4U5sJStpl0HrFxklpMtU0r3eNA3Kiq4zpkA0+EtQDnwoqOaj3yjFQQc7bbR+uOCAG
xQIqokfQ2BBwqLeagILduz8fC/pDdPzXpg6UpQPLckgKPxyGa1cvQz4xxJzMZX3No9ZAEY7eL4X9
ehPEuQXmss5BgfbRzp9z/zun+HCcWrM/YlnONKTdLEUL08V0FIYeuz5vLhViSlCQ6m3WTgBmi31h
22i39HZ9NTWz/c3za1AETdGgWFJj2xv19aluMr01VwrbJUNhwWPocTkGa3ETTMYjsF/7VGd+v8ti
GK1jVEZMgaP5OpuDkD4CCJqhdcIrxCPsy7QuoLWF0KIWss498rPL8//j7Lx65EaSLfyLCNCb17Lt
u9gtdUt6IeSG3nv++vulZnG3i0UUoR1gZwYYrKIymRkZ5sQ5dRVZB2eEc3AsevO2rqDJryu4eoqm
6aGJgCHe8wdzN1lgcckMS/jRpewmgorha9foNCosX95I+ISdIo3UrZtYAeMoQBvA4xHmc4bxy0gu
sK/tvHiTQ7y+JKkSiGHajbqjwG8dSMVt0kJvHWpF8bnWJ2/lJZgHh5opO0QziCzy7jimLMLwDw+d
34dpNyaDfjI6R78NRrmhERh2Xwv4Ou5As2grRa750ZnbE8H3B3t9U+k1VB3GqY+nnz6ssg2kDUB+
qSaPQ/276qu/C7RtYdCUNep3JKeyroqn8INBU2qHyE8thvgEq+XU6G9xL8GQ1hXH67di9qb+xxCR
NpVZ5kXkmaHA7AzHriX7FI/TD6Qvn/tBfosVWqDX7fzJpD+Gov+u6L+GxCf9sKI+NdTcAWt1igKm
UY/KWJaQkBvhjV2qyo8EuMmPQnL634Um1/dB2tX3IfWSx8GLmSuJyuTI8z89MSs77CDtkDY6A0xo
AjbjSgFjlkf92RDCZcXRCR+hmJltSBNInq7mBdodZgh2g5MN+hBaoOvbsXSgNIO0mOzYoiog/vuH
3ZDSvM6S3updJ5fv1bEtuWYBZBMWdJR6A2BxClfc3+K6+L4Gh4na87wGYaRpOqlplLqV4v8q5ehF
oP+vL2oeNYlPrNmag48l8Lb/OOCzRSkJfB+qeeohZUAvvvpF9/QhDYWMQ0kYZdiIIpqwzUv5/rrl
xe1kClTDr5OZzmvCTas4MO8buZtN5VficGAV8D/YBXGNqks/SVlWuphLBqk9E4jSMTUItc+/X6yo
hsLE9OhOSf2p180dAxFM2zSvY4vyuSypfxdp/zmVfDhVJRolNp1n96nV97kdtPZJk5NfXpW+mP50
F9HtTUeIMeoWJUJaLhtdDlcc0eJCdbIKzeJ/FwlrrvdKrJNlwUMATpcxguhJyT1ENNoqeYi16rvH
O7dyjpZ8En/k/9ucedtGVSYQeqZ+Mov8LSisWxBOn6TJ+9salTiv1ElpyZgqxuanhuYZrV9T9l0j
7v17r0j9WwlIxbEsSo+hFtidyhac9sh/3TjEd0co6pr7xJbXFqzMG5rzXzJzjpBI6CFZgn1SRdnT
yOt/ImV8qEr5HdISyNmLnxXVMc8v95kXhyvbvfSYUpSkQCheZx7U87Pc92blSL4o54+Tc58YoPSV
3nR+F7YRfGvH2ll5TJc+r6iyGEzNUamax2Gy3MWxJkvWqYMk/A4Khi+d76BjqCTFiped113/vDmQ
qtKHF9WqeXU3bpNWrY0ocDulfYCD/J1J2R9l0XwrqknQ379VTfXtuidacrOgDmzCc9J+yq7nm1ka
ZIIR6Q5IGBORYO2+xJX/Dx+M20gzAcQSPbdZdjokfV8VOUoNZet/rszmLkCACunOd982v1xfztLZ
+FNN0AwWI+vz5ZQVU1WFF7l6LznPnhnHDD40zA2Ogj/M8Dz3ur0ld4OrsR2DOVO6iTN7aRqHPZPn
2Wnwv8N7BPiOmWr5uwc1N0jz67YW16YrmqZQlxEH8vxT2WkdjImTBW7UIPNrSBvqSgxLjPZdaiXv
120tnUTq77TMKGDQBpitK+7M3mpA4yCuUX2xA5sec1ffxdb0idVup2w8kGOuvFFLR5Gjr5uqIZob
87pTS2BXjH2dnXK9vtMD67ZXynjlKK7YsIRj+/Dk96WTQ49XV+BM0EsokX6gp7XiL5a+EwcCcJKm
msz9z75T0bSt7GkyWFkPzlKPHP5+yJ1NSiP4No7UeCW3WHJPjsymUWjizZzXfnzfGQH5Ob4ro7l6
qIqQBFWaDBrKcrWye4umVFrZlINli3fofPeaqVa9dkDqXZUgALBrRETT4psTR2/XT9/SrYK3ThH+
iBBifvp6Ly6AKcXxSw6/zWBYruIhOSFDmVFVKtQL5bQSbC4dd74X2QvroukyWxh5o1X40RC46AN8
VqdRpj+evfdy9eIhCaOG9l2QtsXKbi6u0oRgx4Eyiy8464DkSLNPeVr1JyuHNig0ivI+pbv35FRk
030qT26lhvnt9a1dOpwO3sqhe0ATcf54tqWaNSJZBUySPwaMKQW6fFta2V7plM9/a0oBpAaPtKMr
wB7mm2pXXRIFRpWdQj+4s2TpFCVwOKU0FCXPWomNLk/muS3xgT/c66F3Qj3VAx9B4YihZgaRXlST
maggMaI1N7VoSzXBrOGKKY/PfGOmgF+mQJmdNDHlGCJD124CyPoGZO95oKEFt5n26U9V8oJuj2a9
1aryUrf2QSgq/0f+qaohOjDgfUdSECHlBBCFAf3u+Ay/d6LepN2TUv/GM42lupHDr0l4pxiumjkA
l4ttQC7vM3YO5zgzkUJuij/VtD+hsynkQnNZP17/kpdek93VCRMISXTSpdmKVcmIMgMeAxfk45HY
9NaRlK/XTSyElNhwFBvEk0Y7ZI7LKdSxGUO88slOYFbc0KGwYTSMNEjRx0x7a8NOPknd1H7PHYp7
1RhUN21Zle/Xf8blnQR4BqSUg2vLFtjE83PEG5RkKas8MUMQ3XVlFx4VeLj3k9f4DOfSgZ5kfw3c
cXknMeoopCXk1vRj5/FRWSdjUcrdCTbOr7INKKXzIBTSj8OgJytO5zLnpdUC1AJ4mUzXev445Sns
w6ah9mhuwI78C/h7mrVCOGSC9LjNviQMmVzf0gv0I7BKGlwySTztdZ2Lc76nRgcJjm5O+ik0WvMp
lJh7AVAia9C7K+NObkPBQBJVaBtIBYj6EkZFJ0UDQXtu9VCIuyM20ULBkWrbvPAl/t8hoguqEWdP
jCANDOXJqKvYNYSdkP1Cm+XJ6ATW5leI6OtvfmjIDxLAV1SBJ6d/hYEnPBZqHKBZWDFj7zfqW9c7
0F9qvDqbanwdfT38R47Czk2NNv1WSswShFXnnzwl179f35wlXwLOD9ULOvDaRaygD4kKG4bSuQAt
7kKIuKsg/xVX6T//gxlTYBXwWTJEbeefIEa4iv2K5ZM6FL+HIvqBkAniSuPur80AWbAdUzGBvNnz
d3uEYEYJ/Eo/wQpx5035Abnfm2wIVjzwwqZR8AINZfN+OZo2eziluDYnr7InUOyqcWqqsrlH77pD
EYUI/PqKFq6myPvouIknzJxvXDLS0goNqlB9nbcvtpqHB8fX+ncuGeOZQxasXJbFpbE2KjWciIvI
x5Tlfuz8limQYIoZFmIurBiDFxg1768vbMnfEnpQCiLGwt68QpOovsKzn8VuloNrNyv1vqtRuTEn
465lNqfuweBqDNFPub4xlPxw3fzCOg0wbaROIPOAl81cHs9kpJSMf7qxPnxmlPJGLZSfZWvur5u5
QHfhe7Cj81RjRSWmPD/4waA5vgolhNsnBYPdfUlpD67aRyPPCxhANf9pCMPqJjLL9CGuZdg661A5
IEUNByokWruQqd9dl0B5Kvm80aYXxrcGbVRGCKtpJYZZeGX5reTINHAdBgFmx7qKJKNpe+bwcc8M
ksWFkGBdSfcX3jdDU8RZJtglYZ3tR2Y7LdyoluUGhbzR++qgwTtsIUeaO8gkMdRzff8Xl8TDZit0
wG1Zn31mdCCbJO/SxhVMCSL8scvjdQtL59gA3sPl5BArLOr8C+sQEdbG4GVwvXYvCEQdQ3x25sAB
5nwdqWew27scaHikrSG1F55S+uICvAFykJ6OOOMfYs6O/mKHM4jdMICuf6MjZQ58lMGyesNRKduV
vbyAqImzTHJM6Y+A2roobaJ4nI1OmKguXTTlZlCV9FOkVsE+sVHo8BAnowxvS/TWUD44JrIePcg+
c69xyPTU/7DphuXIAiKuqhdZhA/dul+FakE596Zj5ox/MPNohyeGBWPwySitNHa0YnXJZ4gk17aY
9wEBOfvSYaZ7UJNXqRsmtOjtRN8NUwAjRlas+UZxLD/0fv6AH2UmD3lgyD65LOdf1i4HSwuTJnH7
RjnmdQQTDmrOjvw6qnxcTYoPYGH2FRx6jLA/Oaa2N2PvDob7lYdudsLE76BoT1UQLwlOZp7a1/QT
dTNXdLc30A1w1OSNSeMcdoNk6yv1U4RBniBEHJFm+Lsv/K9phqzosRG24TrPt6ClCDU1sSqfQJVM
e9sO/V1oFzAvBHG5A8uPOkunVDeBXo6fC5np2dpo/RXvPfvgf34DWEgbkIlhXmIyWwaiYEWcNDEi
HuvlXgsYPxvllXu1ZAUSBV0GoUORd77J2gi8ZWrQ1DGc6tnPvceYMBG26GjlyZuFEmI1hNvgyOi/
MOEwP1RJIMOMW0klNYYAKVSnCb6UBWO41Oy1Q2Va9UoLZmFdZ/bE7/ngnmC+0OskcCx3lABqRCW0
RFCjTK2urWzgzMn/WRjNX9GMtQRmfPam9JD0gpwYyQ7bZjcR59NhWXm2FtbCeBpTMbSWEfad4zgL
g4pxCqfFSS20p9F4mrT8XlNWWkcLt42D5vBW0d/UQXPONkxVxiZABsMd43qDZG5qIVI8wlCPLroY
ClUGCRWQtSdyyaqJV9MothKfzCMU5stjw86oWNd5+pzGkr6ZKv1n0Um/4rJ7qFv50ZgmdM7/GnsH
LI0hGNuxaRzzes4ueG0oRV2qMBBbufHPgDw7Jxaq36L9py7ln6ibTCvObP5+iXNCwMEknklvjthj
tr+tNzlKxQzayQrtW6bLt6Jgwmj6nZ1ax7Eu7oKiD3cOcoDDFB0EBe51n7ZwAanQq6T1wMsZ/5ld
iMkOg2SEWuYUe02+iyEaudG0vjladRPCHhX3zet1g3Ng578r/mBxdjMaQy5laKSN06DBSueHhxq+
5YZJ5ELoDkrTJovuy+A9N+Cs0t8nuEqu/4Cla/NxxbNv3ORUMAOHmzn4zCCbyk4K4zcelZXHYsEB
iEEqjhHvkc6/nV+cyiBXk5VOduNk8h6bAPEgzZO82+uLsflTZo/ymZXZ5/OqPiiinsUo1nRjmKg2
3QgGEhVNT3j/xspfWdXicXEAmQjPo1y8C05at7ncJ8Op6ZHZIQp4oBOIOPTkfFa7fuVyLBkjm2XQ
BTAC/mf2pVSGs1Jdku1Tqk1PEiK0iYoEhhlrW4C4n69vpDh1s41k4MYiraWGL0bhzj9XqWddjxqT
cQoKRk6tMAYmaeU/OzB1m8hWYuRk1vy3+PkXJnGsMjkAf81DZUMODRS7w4CDWN+Ion4zJW9RzVCp
pUH8Fhb+85T0nwpJ/+uHg1VSWiOlJkCX5zVoMptCUqaqck0DBj073IXyP3m3hv2/XJ6Y1eR9p6IG
Wm/eF6lQYdbZVkhPO1sA3x7AIN/XkvfawAZE3HqrJco91enj337Ic7Pixnx44YOsbGlLtJ1rZLWQ
7fqMlPmeAjL9ChIt9XDd2vIiqe4YjFJwembHJq1hdTH6tH/hGbvrkhEaHWitxjG8k/PsYKnI9bbl
Sx61K1fj8riKVVLmoSJL30Kf3fuhABKooCTnxmXwheb/b8aCHhikvtUC41kN05/Xl3l5EzHHnDhP
FXkWiPHzTa1rxgWHTule/K76FqFGAal2wfhidZflEBZfN3bpOek2UQGhOU6yQdH53Fg2tHDPNySu
Stg6G72kAGlqawNV8xSZZ+jcivgVH85JF3ex4Zhe91LbCcNb2SF3tJ+T1t5oZdZuHLN6gNPhtgyN
z8Y4vV5f4aXXxjYZMuA0W6X2OHsbGLP04r5tELoa0aVFp66s04M6fKny4h0/cxic1aLD0kHFJq4b
vAZ9i9lyHU9PY6AciZszSNBJ3fuo679QPn2Ei/eFUP8QhsE95NFfr69UWTo56MMIF87MKU3s822u
pUEemJNPXan8hII1smGoq2y6tPqptmawN6Z3w4D3h3dyggeF5vu2zh9DEyK3+HvXlt+oN61lUAs/
SQRbdFOYH6UVN9t9o/QiRNS95gVBoOyrlNGIgtThyQR2ttHyINpe34KFq2oCEsQPcn9gUJnt/FC1
1ZAovuxKvYe2yu+ezHDntygyRAMwSOcvJ9TFwT6zN1ue3DfZMFq97KpQdlkbWONXZziWdhDMHN4H
jCAtjNlHVfQQHupooPabVARuSqeifFqjy+QnaBZKKymI+MHn7ySMGLxSpgW6SUQC50fI6wBrJVHR
vsRDhFit5uvwMIeQs1cI/lz/VoumRJ2e15ES9zwKIBbvSidM25eiC1JmM4zEgOPGQ4wUrpFuBaS6
4AVoc1NDB2bIJ7Nnb0cWx0WrwyL2UmVetVUlB+avgqKygbTivnHkAG4TKXbHojP++ftlElaJhI6P
h0c431GpsCRJ65XmJarbJyUybwrTOdWK9dfJNt+MXQRKbzE9Ne8TwENj1ErAMWn8MIVYVDfhqoeD
57sVa9rx+pKWjiRZG2YE7pcRqvMlTVqRenozNC+MZKM5qyUwjGbpyWnqzTgVP68bW7rSf260qZIu
4sHPjalDhLlKqV4q2/wh51QXob2ABvNrP6AvFyXQll03uHAuRWCKOVGNYcDx3GDoKZTq6Ta/GC3E
970pZwzxyG+8j/ZfWxJpN6U1Me2mUAE6t1Qwz2Og6Ba8IIWgbcJQ8nexHKXIVYbTiqnL839uSnzS
Dy9wDJGJUUFk5A42jJKhd6PXj6n/Ha3uB9KYcLXLe/nVwGmr9HWEH2aGf+YYrUkurULp1ZOZogYG
RxvcbBL81nr7pQ/bFbzTkjFaY6CLqc+AqBb//cPiIpxZAwdc/pIH3neUtG6yovvRDQ5c4hBrbHy5
2v7tESHMBlkMcEa0SeY+uazpz0wOrgu1SwQuo++2FN1AmL5SBr78aDxjvDGyhiX1AvOuZKavN/Cz
nKrC0j5pRmx+pa5RHYwmie910FY3DGoHu8Acq7+DI2GTUUWKd7SsCEUvajOR2fhJA0PUCamYYCtm
bnN9eOra5mth+AfPsI65mv11pgRkjWEj8iT4bmDgOf+KZjyakBep9Qvii+2uGpmJRH1y2A860Jbr
309crPNXzrH+IB4oDJB+zjOJspWNLLOS8tTI6e8xz1/GIn69bkJZsoG7B9cuQBUUJs6Xk9VZ79Pj
kk8A7h7k4nfjMPM0anvBfRurN54cbplN3/tqx1hafmzU8bNgcQuV5u76L1n8IUyEc7tFAXge4g/B
mI9N3tJn1WPtUxf3MPjaOLTrVsRy5luqifKoIJkBpDNLJEy17+Uhz2O3rJFo0LPxS1HlD/AZbDOG
N/0wvk+V6ahXab3i2S7dtcPghCC3EtRN5L/n+yx0eWFe6qsXpvK8fZN5005pnVPqtc7Kdbx49oip
RcPYhDpA1IJnBzTRFbVookk6OdOhVGoWlW+tLLqdevt4fTMv1oQBSlaEYVw9XM3szZuipuuL0vFO
pgVjYpto0VHTYN1Twl79e1OA4yCcEF0OYNiz7UPLVkmDXNNPKtxartZq6N0RXXzRfVndX1/Vwv5x
30yiPXIUApDZjbALxkt0xYxdKTTfEw/C59I5IJt1pH7yft3UZeGTvJkOJckX8Qm1ptm3Kk1rCgDi
Ka+xEu7lSDn6CBjmznRbQNg5WP0jnGZ7vOtjjjYLUB2k0ruViOziRvATwIipGhUZJsvnTyDNDyl2
qLu82vCX+haQIuRgdeMoLPawWsSHQpFXtvhPceDsGgq3TfhCiUS1WPzs5NhemPS5UfavYx/qu6aW
YVnVY3lr2mm3TxLGVQGPhMCYkuyYS6N/qqKwfG8Artw4ltfvEKr7+9iDwgkzh0S//E3BJZ7fUMvz
1Lz3q/o16gHsJgVi9WZSx4++Y3tfwy7zn4LIQqKtRIZhxTlc+D5RKHJIm8ieNKaBZkdOiavATiS9
eG2t7tXUKKE48s3KURNbOtvyjza0WcoUyZljtLAVvaYMt/uNvlcS6TbRgz3o7BvVqtDT7KC34p8t
nMpajZKqvq+q7Mf133F5u0hs6NXysFECv8i0Q2YEbWjz69fCV2mB5z+YRw8AcURuWcQrT8qlfxIT
QDpj5ja+l5n/8y8a67I3UrkqIGiYtrIZPFtQl3nTWhtcXNL5zgoYFwMp4PEvohB8SF9IMV+vLKEV
l6RJPzRGpt5YCZlGGI7qJq2SYMUhLl0hYlbOCkUj0BzzOCSsgeLYOfRoZhzeR112L7XyM5j9EOl6
xFaJeZ/lKHsv4H5NK0isPe+YRhNiZ0a78qYunV4RPYPJoeJ5cXGmwOuVobSL10ge4eB22ie7LFc+
5fIe/9eGev4pu9aUjDhwCo5N/eLD9oqeBby21alDJdVT18joFk/phyXN/FPQwcMzeFrx6lkJLNHh
p1pFhInLgVbFSsq/uHucGkJKCNgu0O1QVjZGqsrcS7NrHqF+YISk6LKX69du+bj818x8oKMFgEMS
qegvwRij6K0Q+3yqg/dM/a2HFeqM3S5kRLzLthZzaFKMqHKV767/hsXr+OEnzByszaRdJ9Vl8Wqr
6JFAZaaXiC9E48pR+VP8md1HMlV6NgY9PQdSxvOzksKmlyKWXr6mDQ3qKZyCB8dLtPvWoBTla3bN
uP4QCYkHhvQlUznWhVXc+gNEvmNaN/eDFepbCdaevTcgoQ78MIb60ECzKBq9Q61X2s5GqWLlZ19G
4rgQ4n2bMSL+7YLPsgtDHBndZqD/xRbWBt37ZXpPdF83SugG6a2S7BH4rPZm+tRxz8ZyjYZl4dDz
AwzRfoaaiZLJ+b4R2qN7m9X4MT95z2X1frKVg101yHgk6qfrZ2Hh1DuO4AoVzwB4tJmtZDBGem9a
A5eib241KT9mvrpWIrlcEC1CHDxnQPRc5yWSKmsjK7fz5jVEuH0TqrATmTncFLZ0n+Ty4fqKLrJg
kQADOgN1odO0n4c0ctmqfs3cOqcO0WZPKqtdFENq3prxsCdphnAhMINHXQ2mv75XQK+gY4MKjRbJ
xbRRTFhDmpvWryGN8U7/bAAZN5JxZX0LHkQgvMDV/Um7L2hOFY+qdQcH9ascooBmIwCQPkEvD6Zq
p/hvGndGaeNN3t5K+Q9beeuCte7hn/bg+cXmF3A5GHYiu2Gy9fyAVhmcRMrA98xb9aUdfHcKS4jY
sv2YGkcTEn3fKfdhJu3jMv/uTdO9FEBT1cTbKNZvkjq5yTM4PJRqJeG69GswVijMYoiSgHWRU6aK
3ZjUjrg3UfLNyJs7o2UuakQv5PoJu+xPcV2gtaTqATnzZb7lQY9chq2Vv+qR3+zGIXiSvZMI28v+
U2SP77Xl3FWqcaC1ed3y5W0lz6NhQ0bFFL4x3/gcHomoLKrqNctahOc62fgE5cPaTMnlDSJpZRSQ
oFCjfTn321YVwDYdq9WrWuUQdabmOD0n6JYdzTEUYkFjftuB0T74CUMJ1xe44HyxjesjgqECSWPq
/GjFKDaYuUZ6Xur1E6JDn1HJvbERKKda/rvV1O+NEn1zCvWUeLjmyNaepqlCx9A7wtDyev3HXLot
8RsAnDNBRFA5D1tTJvPbtu+TV1U5TnVw50XZTTbyJrThSlQwi6pgHzhHyorv/qEiWZl6E3p6EbsK
FLm21qUbiFb8TWWjORz7TI0kK1Hr7Kr8a5BsU4xxELfO0/jAS8wSlTn5RKt62seIr933aRQ/6VG1
lmPOdvHClPjvH9bGqC7yeEbF00k3cWcV6VOGHBMaT4d6bYBvcRuBv1i8nmAj5++MXLRR78tp8mIp
5S9R90eM8s2X/BvdGH9D7rBGK7Biz5ilclpkMPPehqorJK4QQb0TKjdqj7wWJKA7OapWSgTLW0ls
QomHQusccB9B/CpXXlu4VCfQbD+GRgiBCoKI6RpSY+Zo/v1ooqbLODCOfl4P6UNrrKk+1i4wJXnn
hXa65ZCu+OvF5UAWwpg9bwgN8POTUSI+2JktNUAJl4NQKnyC0uBRbqmPiafdXr/MSyuimsksmSgs
MDh7bgw4qJ62Nj27MC5btBfQRx8dJMyvW5ljBv9s3Eczs9Me1U4+dGYun2oUvdHNgWITdqFmXyb1
Qw0/VItUYE6DuXS+mc4aS8vMcf9rnH1keQzlgWE4X6M1qKEcVnHixmpp3/a1PSFTaSd3qUwoYKGf
so1APP6IlD5e2d2lT8kgFaBQ0EuiFnlumf5a3wVOFLtBPzzKvv9mZN39WCj3wSStjRwt2rJp2eOX
adHOA7yy1rQRNfnUDersPi00FKvKo9Wh5WiXK8/R0obSJmVUneCVgZBZoBPDZ9kGfp+fxnZnR8cK
1UHBq3doQAl4K7dh0RYjaNRygZpeQM5qK2MUzktVF2Hpm6TUvmtF+5YiENZY6V0xBY+qv8ZNtbST
QHn/3+TssKKf1paaMiRuoTLjaMmFQ7o10k+vPuequeK8lp4cRjgZ6qPaCDn47HCGg2bnZliGLprU
jx1ti4T2eq3Xf38SCT5xKtwAQZw/+2S+FKi10xYGY2LtXdOkT3ZrP8RKcshtfeWyL7gUYhWmxQVe
icd0ZirVpKLLtaA8RTlqFSPUGpssd1ZaawtvDBAL2kKUhDkA85faQais4ZkpXVqT1Z0E2fLRV0p9
69h0SbUGTUdL8bybFTe2tDRgZYJniibJRSmpKi1HSmGvdW2tNt5KNR3vpSmxd0btlYeR2HAHV9T0
XHaacQhlX95rqA9uHb1ErKg11Wdjkj2w50W/gjdZ2g1gC/C8o74gOivnfka2ei1xgiBHIbDcq9r4
AiXnS2sa6YZO+MkelcP1jVjaB4I/5igpqFFXnPm1Sk1r2UKF2nX6/reQsK6r+st1E0tL+mDCmQUR
jTaosTO0uYvKaIYCtpltu5JcP7OyYjcqZfYy8HquOJtFo4y+UiXkbF3QpThJ36pDkDSuKbeIsXn3
qKciUnzjWcVPf/BWrv6fSPlDwigeJsEiyNXncQByMrv7RLayM+pZ4+pNjAjrk+zET1k3vXR9+cvJ
0ge4u20zPTRDsSXliMTfbpkyea7j1NnVKIgP1Q9PSm4Q20HnDZVyCDK/J7H/jKL1KzXX2yb4TgT9
oBndXUinyDOCJyNlDxmMl2v7afS150y1DuiU0INLmmLFE8wz4v8skGWKQRn6cLNzUqRdZcSwd7tw
/Mj3WhTJW2Q4mx1UI+MRDsDhBjj4ezaiSFxLxoSA8pDv24TZoLZGhUFpR2sbFyOK9PoI/avTqPeJ
FfwPA2lgmomLGXWGem8OoWokGCbMKNXcNKiknRm04U5ObeojPiNx10/1vEohdkTU/lB+YDAYnkVx
Aj+E/b4quIzCLHX1aNh3RvY0tOUW6vQ9mmg7/DF1TZSpI71//DOeNiV3k9U8hlq0v/5DxM7Pjp6g
caL/8Ac0M59iskM5CEKzyVxLgxc2C25Vexg3SpH2WxVZAAIyiJtN/2Zc7f8u3DG6HQr1T94hkUuf
74AdDD7NiKhy7e6zWVWPXvAbuOp2KA/2WP6+vsplW7TroZmhNDMHdLeQG3U11LQuwsXGjttdbZFZ
a49emmi7ysjlnd6FqwOewjXN95bSoThOSJXQFDhfYS5NvmFVReNCTqscUKq7reSJkVK5fVARrO20
IXuyTV8Q336WhhW/ufBhKQ9gFa5ZgdSfGbdAfPRVK0Vu05t3Uy5v8yz7Gk/jXQlbcKjLX8NW6ZFs
X4OoLmy14LeFwJICHMWBmS/rBrusUp5ANwr85r1Jx+FQlZ4UbcbMj3ZoruVIQevWyn1aCNUcaEYE
yxrIZDrU51vd5WkmFwNCxFA0VTdaICFd32fq0asGUjOAdysP36I9sj9qlIwhMDV8bi8YCVPbUYID
B7zv2O0N6bF2nuVmbcZJ/DmzI0TLTEytAGjDT8zsVLqKcuMk+K2QvWV2ZDK+NIxMfh3SYg3Fs5Sb
OQgKUdHiwQS9PrOVw1Rp5QykvpA60fFwEE7bG0PkPOa5Iz00qRXu86Zo4k3XTdMnVCrTnZxVNRzj
k7PG67X8Y+jU8RetZiaTzzdY1TorcmgGn5JS7oHsx7AWjDVSvKWt7RU9m8ChxdpGKwtra3q1/6g0
SBiNpb82z7eQdzhcXpI28JLU/WYnS7eTuCsTNeBRyI3nCRScM+VPzMd3O9VPiie51lGq78psJZRb
+vJIaVBdI86kajuLnst6aryuiWBbqtGZK9NbwPi3fu68/bVnpIZJoIMTFmnB7GW2m5CCI0q+p0JD
FqCO3CpHV+/R6u3d4K8FOoZof86PM2JJoF2pGQJsmjmlFI1A1c6rxLUqz35O1DLbqlUMqd/g2f5P
ArJoG8eBv+81I7ztccxvVgXeiQNpbmwG7LadHJhfEMPT9p7fIRGe9rV3qFQrZNQpieVbWSubXd5N
zS7JrdbfoEHHoKxVJgdzsJrfQddr90NRpduBuPXegjmVztsU5z/rug+bTZ446bHz5bJCMTvlJeqN
cCuNnrFp5aR9NSmqbvUkRia1HxDkHZ0i35owCd/FGRPUkIZ2RwoMAxEqakJ+06cbxekRwzV889ZA
UnWnpbV1pAjT3DWhuYZzWnJKH4+qOMofYgrbkrpg0gzfVVGcvBVu4xAbavVCE+Rnncn58frRWbwZ
6HDxQcE2QkJ2bi61IiNjiE86ofjwPuXebWM0T3lxIMgdN5Q7voMi2V83uXQpBAAQrLQNiv/iUjAy
pGj5ELqyVhXbHtVCGkmSmGI31ko2y6YIjeCv4nLMQwZvGMrEkYvplGb6D1Q0DTrOzikqnF//w5Ko
04C3BfF2gY8IVJXqQkZtOyrUcl97obEdVYnhB13p18Jw4TPm109gesFPUmS4CLksswnToC8Vt2iy
k1XL2wCtZLiezVOSjgdfz279RHlmUvJWRSzCT/O177fE3wJ0H6rbP8od2jxBtfue9nFROadm0CCl
MRpEv/VURrC6GH8andbcdJIxPgVqZm6mKHX+UXtDPTrkM/tKLsttPGa6G0pS+Ablk3RUazm9lX0J
UeVSS5oVF7yQ3VIpZ3QDOCS4nHnW4g1hoyaVZp0maUhvfK+o701a9TfXD8BlwARjj6DvY3KDAHXu
EzMt0RQwTZWLrl656yOkOnLv3qF8MQ3pwyrBymVceG5OLPqDk7DaVKrNTq7cxKml+6hvbsNRP3oR
LLHmMH4PbOtByfOv5ggP6fWFzvuC5DzCtGB+4PrCKjV7axiqsIMp8lUGudKtyQRMH/8C0bdFQ36c
fkUSA7J+IaDt1+1efkbRXheqWHCbiFLR+YoHJWNmNHHgYGpLUazvta1TrM7fXDpfrAhpUbDWDvOg
s/fa8BGiLOA2dxM52xe19aj0qHDH5p0UmCsnZtEUw4yiCQlEdx4bEdzaZet1oVu0aFzzOm1llDQ2
uhF9KZRwxdilHyQkpItOaEhEf+EHfSnPeiXvIh4V9dmTrftGomiAeN5K13jpK8GOIqIdakkXk72h
WqlRFCKcokcgnu3JvJfVNWWmpbNPsCPj/AioLtiS4PVmPkljehjk5ve+SX9nqVyfdHnYU8lqt7ni
91tdC46d5F4/ggvhrGisWMxLGZSumX89P4MxIWaS2bl1shXpU1b3cCV4SAB70Ubuyy9l3eX7kubx
EJoHvWy+qJq3cgkWvAyCk6LQQMWS4sbs7k2W6uFtVfuUDeW2bX6aSrkBSdVLbpKuBe8L2/zR1rxk
R0sltmIvNU85ypw1kqYbqep2Yvi9z4a7QXGec7t8KWzncH2XF+4FdqkCM0fFkZ03zBzkfoAO970b
KkzbmUy9TUN/63fNt9FaK0suHFdebGCNnKWFoa04i/0wZGrQbYcSisGwyp6jBh3W6ytacpm6ggWR
BqlwBs0C5pz2uzLqPaoVJvDIacM/kuGQVy8BlbpUSFNI8TZT4xWw38IXpGogSpKwM9HemblMpCEl
Wa3kwm3N9//j7Lp648bZ9S8SoEK1W7WZsceesR2X5EZIVaFIFYqkpF9/HjkXXywbHuwBdhNk17uU
xPaWp7hLDbtimtniN+qQjLAVa101l+gAr2TSt8HJygJw17oBQJ8oFL7dIk0RWIIbdXiGa3pwyKsa
RetlAckYMPfb3BEigbCkTkzC2KNpzuZBNT1ko9AdiOeyKY+0G6AyIqhKWN+We1e23kHhuk5bAoic
bcNzBl6vTjrx1QvdamKtAU9rVGBdiIs/2GqIGpG1Q5EXB9nWHAbQOFcbRFhnJIlXOGGu2rp+LBoT
Jt5dCvvZpwtrZHtCo2CJFjQqHytfay0svv1wrgdX5ZLa5JYX/GZc63UEzMGwuJrpgwtfcFYUKc65
BHDbK4E6WCQnHQnPKhNiNXtzpBcW7Ssh+9+ZxAPBDB7CSODY4jLc1ja1B2yTqdrhhjF95LS7ahf1
R7gi5e3q16hSwskXAtci6OSqAtK3NuxoIQd625vokNJhjp08b5MVLeDX+QspnfJ73QVPoJQ+oEb8
C4KeN1YInHBvQjsLHl/FgDt9tDsr8Y253U2B0wM22d+Fg1llnUu/U9eHlLv7raqmGPF2EYHcnbZd
Hg+VQPABeXf4jZePde2rWHTW97rxL6Giwk3uC8GDFS4DmVZAolDu3EY/Y4u4V0Ol/J52lXUEsISk
PhSxVmQpTJzAtzu5ooD5g9WQPwUK0NWhgtAhwy3htV8NNHyyYpzJ7SL96qdeIGAUkbXyktHG15nB
xbIbPHMOd+HkVZCu88mQLbnv70JpISstlybhgA3EbjCztFkk9I+QjEaaoF1AZKVvAeKe0aXr22fH
MwS9bsfVJ2oc4TsUTc7g7bpuUNmEUOEE881+p1qb7SyvbhNR5D7QOD6h31v4zv/qQ3SCZd7PL3gP
Z0lQtYAI8qMPa+bBh09asyzxUjeqjtoSDtUeL1hclcJ76IHde9KlGCK3LEfgivoqcdlsHbQpRTrb
EI2YBl/88mldXhlW1T03VOoMqlhTTApreBjRgo+UBRkUo4BSXsFZG1V+UGHrBfWe9bZ3NLj268iz
pZ0o4ZSPHdhcDyw0ZwrMrWFksx+OB48jLO10OVagujvhlyEv3LuF1OUB/folGtxaZTg/WRSWjH77
fD9vtjPKmCB8IUcDA2stLLqbsxeuF3ZpAYF0Dy1fT6L91IVGBIO4S1iyzRn/Og4azUCAolYLIY7N
1dKx3vPKefHue/+5CmEx4va8jlCwTWHKiyJ1AI1v0QBppS7Jzm/bQevQK8YElGeQPXHJbE4s6jd0
ZLXP76pgdGNHeF7WmmO/HzzA1lDTmfxby58snBtdkxGtrYNdyyIxAjVHbt0Wcb2IOXNbY0jIOKh4
9MgPBX20CyHpBzOB6x2fB3hCADf8zUz4nVbuoqVzP5DyOMAUorPc36y6lBRvQglILCExWSXDUNIA
Fnx7MGjKArupZXMutD0fXShQZgjD+wun8vZl1lGA/VobIGsCvkXrKQPbQHC7OeNKF3IPheh8/vH5
yn1HE3sdAx0P8JOg0PpOXZc2SOwgvN/e9e418J5QMXflC7XgXsNvFtdGolfsXSgS2LWOKnWp37Kp
R+GARYMHfs+A9qyiBFtqO2ngwybaQdzj+IrhxeSrl3z4AfsgKLgPjwZ//vxtN9f8u+HWaf0nkV5a
vxSkM/J7mHjckcnqosG8lc2IQ2EMruUQXGhxvNuviGrX/BkqwhAkQJPy7Xj+AJat4KS5X8iUjAOD
cPpJmtmo89uxRleJrUbPn7/ih0M6wArjPFq1MtZP8M8reo3VTd36ip7DE4jlBIzEflAeSqmjPvyu
yvpYGtWFbvg2V1o/7NoOxI5bI9B3p8NIjdox7NK4BzpTZqpVcwKaqATRgN4YZRuDp5jIunoGvh3k
Q+SMWcvbS+CV7Xb5+xDeWvpHuRrB3NtXh8A2GpcwY7sP4foR11LuQ5ve+atf4+ffeBvi/31dVAxW
GBVS7W15AvhvHeJ6yu8NZ0gF+QLaXhqEy7GYqsxBPTeCsHIcwG71srHJRycPCqnosATwfX/3pQf0
JaHB6jbnvilkssD9JqaO3Zwc0aE2OPnqWsAQNSroAJnssPFOnVKoTHL3D+KcMPI1RHG7wYHza29N
O9U4borzrT2ysQ/vORq8CQR8EaMzu3kGAEYi6qnczJoVuYbljJ1ZhYS/FekhHhZqWWaGGDz40S4e
Wu4Gi3KgEL/6JfMOnM3lSfvTGIejryNGYI7ZEHWGc0IVC/ikHEpThalZSZVSY4Rvz7IWRMjc7R0b
Eo+lwgk0tQASRbbM56jXpZkwHeZpwaZx12L1Q2sXuAfISz8ucHDYoT9PEmLA7xCsBS/xa9LHOZxb
97obimTRjgH+a6v+45mCAxR7GyfYGiyiWrW5caTMu4GzBtRkV/h76OkbEW1nGx6srAekDg2Nkpfe
hV3+wSpYAdzAWGPc92CXtuShDa68eWZj9534nR8Z1nThxd4B1/FmkIsBSNBfcfkoP7/dT3DX8RwZ
8u6umQ07ysMBJq+0smKucJrBr4UdhFwIwvDKbyNo+pt71y04Nl5gxE3VyX0lJieGnoF/4V786O3/
fbC1qPDPGQdaFl/ptPS85Lg2KFtowmxQsT7f5dvjZL2ZXLiboS2MSvI7oBRTRgdTCG7ceQinMpNO
1hHwiupmLuglXdotmghyTSiur14QIHqDurQN7MxBEtvWrDoT1U3xXKFE3vZjj6JaI0REQXy8Np2x
Q5tv/tM5y084xvA4l5yfbPgcZayk5Di6VnVbib7PyrYA6Wy2IYgNSZVHaI3rvYmYeE/VYmS5JA7u
efnN4T5JBl8PsYDP8hdDKXYKfD1+qRcU5wPk5hG3CExb0T5Lut7SGTg8TQx66CVry3XC/sk+19dH
zT5AQ2UFTb8r9/ZQm5GlWfRn7ujY6cW9UTNYyTtPiuUXyiTvhnqVkoSo86un1jsqHHKI3nV56J1I
R4xbowuWb/BFrL+IhvEbBI7iAixtu1YBbUCXAL0IEwweVDY2IcDcwKuGmcy/NaCE/q1vYGTBUNN4
+nytbgObdZRV+Gitw0BAYKs94YogKItwEne1p+Om7DMqUSqopgQIWAQ60r9wA273xt/x0H/GHlk1
8zaJSJh35mBVStxxZJ2BZtnkqhurai9MlrOdrddxQA9aMTGol2wRtm7d+ZVJYYqOdLeDDDDsEsJo
KcPwOJSNQHY8cx7BlA1qKQZBDbYqvXs+2SKGkopKsISrKGhLXDq+hENPVYbAqpn5nso2PEDL24OL
1lAeNceVF3kBD690V7LT4rr2gz8ofpMXVFx3rPljj3Q5m0sPwVOLFc9OUeFgH7y8e0LWTp5Hd4HZ
McRzcRvL3r3xSjI9fD7F2z4ceIZrgGO9dovxMdw1lv7n1Jv8abDh7tHdAf5Fr3NK2ozOlKetM8It
20ZHZips/6anjIDw6+aJtIW1B9d0vMmJuVx1fMV4o3Z2JbzZvgGLUEW9MulVgE8yX1ggHyx7iKWv
MLUVTfxOhUHXSqCqiwUi/ICe5qWAY52lgguNji0kD9/ERsUK9xCaRRhvW6P36qoZ4Ik73A2Du+MO
YRFUEO9HPTzACzn2J+fgdDRRJlBMkFAHVqGJeqO6Xxb/wjb/aHZWvAlUjVeEILbE29mxHM08HRbe
7TwoQIbHOcgBzvNCCGjxhqGQ1izAbtlk4ntwU/UM+VW7wNbpq2NtUcydV+gEDLHuCRKXAcoVcAqX
o8m/LWHTfg37fLrkffZ+isApXamFmJ9VwmCzh73JZXVHw+7OU+VL4cuzVTrp52t2m4xgySIgAhEX
HZTVhWzzUWqrhssuncHucWryI9dun4aoGiZdbfCs5z6MsXvIMVswJUpGe9QX0q93ye3r+CjBQ4MI
pON3qxBIPtl7KFreaRwErrMz9H6kV0M9pAxOxlMY7OzwLoDet4+Q2fGn7L+//lo2AYUW1zu2wts1
4YUMaj8cAdQYjGXcLS76tXLamYt9a1H1rRzgGzDBb5hXZvL5yB++OUoGq3UCAgvw1d8ObRRwka9N
3d0JcxA3wDvVadtbxfWM2GlvBBR2T3bTRsBxgTkET4/jYPhzKgcOwy8zWC58iM11sXaRV0YBmpIo
kK0F9rdPUzWzbqwZspxehXzbhLr4fALU50LAurksXkdBOwLxk4cnRgr8dhTDMSDKNyn0y9D2hVJ0
2CXD5FA0qo35Bma89MJbbdVG1wHhPoJLF9KtiP3f5dqVGjsbh+x5JqZxR3g4gTlgoybeTixza7u5
D+rATKzG419M2t4xlAOucW/+KIin96IEdBgKAuyJLa19DD37Euv1gw/yN0WANSWqdtvPXi/mbHPe
yPPg1d8gNXQw5fBrYB0SQ3F/YcF9MMXgL63ul7ZPoIy4+fi6rXrD7gPzLLW+ZY64d4X+3QZzVgss
e+HZP7QeUzClz6FpfNV9cRK+tQ+7GRFs+EO36lJHc7sFXmcHWdCan+OUg4rc2+Vg9cprej2xcx7Q
vV80X8Ouepry5eiF+t6ZAE5EWQvKrKChBCkX04EuxaUUYh3jn8D27zNA9RWLBAfhu/hlkjXsJBvT
OjvjnN8BrSP+oNHppaQXEkr0YklVDygqLwf6RboEKAeLk6wv5uBWu2GVIKuZ4sLujBd/KiCP5vn6
qvJxXbBy8uqINkDVzzw0nhd/UhkyCOc0tC6/mlt7ikdleSCpz/P0bFbczXJUqQBHnNm5nrsxUVXe
v1AyTidQTNt4nKz+rkMMlvlzM++6SdCkbNAG6OQCEKdqDXkXaEuKCIYrdSYWq9oNeqagbCoO2ow5
H7RRhtcdjCEep8apEsOun+aFhscZMi4oyhvW4fNFt7nB1ooamlYQtl+lWtGs31wvY9Gak8fG6YbI
Hzm7X6pLvLwPBoC8IS6OVZ4SKfBmAGWXTssqpm6WSg1p0Tt+2ityyXT3w61DUALFNQHI0vYiRpVl
GWDO157L3LtGmulmoaXbZLAou3AhfjzSqmCCPBNBymZLwLwyNKpCOefQ0N+XWv1C9WLnXvS12NbH
1mX/pp26+W5O5weFLfrmTpVgScAhvHXbKxwOPBKm9cOw8icrbA4sROyztJcisXeTBt826OuAsYm8
C5XAzUnElzZURVDmJ1s5B8KaKHCNaJYVVjg8BBa6Qy8cZmOJF3zniAIstq/HEw0ugWPsTW0b3T1c
vZCjggo2mrzvbgc1wqvQMUh4ahwvyuktlXc+qp8crXmMOXQ8hWWTTYPUn/RRihKtlC6CvoKBPcye
8dN4Tpn/hEkk2OUVzcLXf74o/oh/0bUor1gXDvGtvM3fR4ZcHMIGkDzeQReqqlgKaZjhaQa6djrg
MVd5K9LCeYlmota3sAmJG/TZ8Jhy6Fc1CN0Eu/U3+eQ3P1W/17MRO+RSHrgumH/P0ddviUlFax74
Bjzf27McDAVzlu2QnwQwdpyaO6cuktWttd/XmLkJuBQ+W/EMwL0azYjz8Nu4kgmLpwX+zwIOMs0A
Y0ee1TrPqv4L6rI8FHGJhkZR+WuZlmIN0KwYeNR6vzrDSFV7Ca2/Lrx3L4GQbD22UDneXkikm8Zx
5FZ+srziuoL6czzArPEwtyi6gpqIqnF+4f7ZxN9/5/OfEdet8k/KiD6Z0yMAzk8eWHDRXCyZXQ5J
BZvRnItT0/g7ukzf0XO9cDB/OO4qfLv2dlbtgrfjAsqMPFqo/DSN5bVnLEfauyCKj2WieP/FVfPe
EPOJe0jHPr8RthHPuk5WpjFKdoj9cR2+HdhSTVm0HTdOgQtuVlCBNAQRIMSBXdDsiFvO6efjfbhj
oL2JXY7OBpqjm4XZzIEPGTZtnBj8sXeBAz9PvPnv3O2eOhJOUdEs408wqvKrMedyTwIF9DkiX6B5
4TOwFE4mSOs9kLHRP4SPUvhQSJVVpeXdNmxEjMKD4ULS/MHkIAh/tTpAXReihG+/0eS0Vtma0jjh
Tr3juXHTW1AwGloFgZ32myW9R+2ypPbkBTjbR+OuXnXoNNpoKWyj0Q6I+o55lXGqBj88k4Ch85CT
emf7wjl2uLKSvl847KIr3QDaMZTJ53O1rWevuwFx2Ho1uevy2BKA0IdDycosjRPJ+2+2XCCQ3B+n
OT+smwGy7zv4j/9qWoAMcLSVi5/KsU6ZUEldlhcOtA/uqDVv8CAVgeIZSEmbOfACIUxt5idotH2F
Y+DRKJ0L2clHSxO4TAAzEZW7iGA281zradbwuMxPtPR02la2laAqoRMLchE7AW/LxA8G+MMCKgqt
MmplOa/BnOBW+DNgZbGHrpsbAfHnAo4BXMNgK+CvpF3v7SlH4NyheWMXC7mwoz7Ywa+XJh4dnYd3
YrZiVLxdnCDHDjYiPUBMDsRTXIYlaS5gmz84jkHbBXJ1Fc6FQ8MmGJJVW8yhWDAHqAwALZIZM/0j
bMiABkZmSHnhxbY90r/LD2HASnlDBLYFy03NkLNpxnyY3ZBMzE+8Iv8O6OczH1vAfhzUIup04erB
bYOrvrIvbPt1uje3D+JYnFVgLEAhZ1siNunAUVoMERbBP5ES/W0yJiRmFz32PvqseMH1L8Tm73qj
NZO2VVBZnJU7HuwxeG7c6mYwxi+G9H6P+pIWz4fDoRfqQCbLA5puM4tOMA5mDUgagKvhQ8ch8Vp7
54AFB2WEv9FIvNDpfi0ibD/jioUBJgwdMcTRb3eu7BfbGmzIxiJWH422ddHJHgsG4BfMr9FLMfel
Zc2Rnzd10kxTsxcutSJBnOIa/h/eFchFEiA7RTLUrJrvRQ/8cl0a+aknHd933ONPdFyqs9CLfWBI
DEGt1STCFm5SuLPrJA+W7k4ZlZWaTeDGbjF58N+cgqRxeBdNgzNcz8IDz4JC3mNExfqqaKm9g5YD
u26l38SlLhCT1shCQ7LIn3KGXGo0EZKnJgNx27Sa4LRUrD1wHNbfCuAUj50r/djsDP8KwL8ma2oc
ksaaIMpAhBFEhOfdILw88hDVpIsGZC13ZJBo1Dh3wM/1X7g/zs+tX8/X0kAKyyx4dzoC1uMO742I
ULeN3ZDC42cieTS2OHiqqTNQ37dl2hE1xzbaMxk+XZ2FjSN+XbgZ1kWymdS16eYAB+MDnrs9Kn2n
kVYA9sRJKiNi/bgr+3CMlDRTAWymYbRpxZYHPboHYurTaquK8P1h6qrfnz/IBynDm+dYD8d/4rW+
hPSoMWIxB7OXH8ehgUJ6iZOhMl2ZFE3QxlbpWTfM942fn4/8wbGLkde6GW4L/L2eHv+MLBsIBYel
Dk6dm/e7VoVmqlU1xn1pYOZhV/wfNUBwF6/1YPtVhAYVns22pTbYAk1nizN0BmCDAwVDwCohbMuJ
TBTips/f7oPrFvO6oqJX2U4QSt6+XW+URFPfMU6i9a2bqg/ooZFTc/h8lA9OWJx5oAMB8AMV+O0J
i64AkFQdpCYUxDZhTQvIKKQLW7gToP/w/xhq9QqAJIwLeNjmhQawz0peiPIsvOJqGEYo3JTeTir/
ArDxg5gNqjP/G8d+++FCWZRYejgvWpwRSJ8caN0UT/byPI/mmkc7gPR+/mYfbgFIG7zmziHil7cj
wnNdBnQwwhNsbc+L5AyFarH3B+OFDeQ+pP1RFZdYkR9OHNQ81j5tgIWyWfxmg9YNZKrVuXH7Ph2R
u1zVFtNXZt1cYo79tYbZnjWAiMIXC0jOVXPx7QuCvgo44mgGpwHx98G3mLzCqddGrsnNY8vc8bGs
6ZwENFS3ntfXydo53/VK+qku0VNyZ77E9TDKhBcWNNVl4V0v7WzdABDSxSNIaKkJAYOdk08qHopa
/SlX/RCrcnm2QEf/UUEDkEWtn9ePYEOzyIOHdhr2BfzV3SHc1TTcqaE8aAbGLSEDxEkqQGorktnN
TOHMYhb7sXE64JuCIh7KZYxmE85zBNTfCEbFAB0MKojmUcwoDCzBMZ8NurMDXR04VezYFRWPeyKX
QytyOK1Sd6ERsAs+RpXOVTWS5s7WQ3GshAG/eC0N3DDaHDKPaSftWajT0qRLqlEXfCrGMN/XvlvG
EibnV2qGRjWMr/j1jHb7NUR62bkrveEKmAcWDaKor4Ekr85d1QJabYCR3mphRPakxQ3JyZASr0T8
t1Rf+hDUYtM0nKxhPt3D39xKS7nwjMxLDcMf8J8dWS1J6xf9sRjBaG8KE+zIZjHAajabpM2XPKLj
DCb0tCKPC5tnVaCbJARgIxE0lDdWUBh7aTklmM3Aey+Yyozks9j1Ek7w2jCCAx29JTF7GiSVHNFJ
bN0wknVnHAtgSbKZeej068CPWEuNqGJ1Hhel7R8cINR2LHTLneeIxYscs1bx3DVOXDmdF9UFnS4E
0+9O2JWjhDosQJxoyL7j/lttT4GjqdpT7rHii5m3+lmFCOXjz0+HzU591wPfRF+I9Do0f9BQNMb2
pCk5t1PwXZSYw8/H2Zx723G2F8YMax8EKxBJQgQGlsIJlZT1NwqN5DD8bZY/QPD/fMRtzfR1SDAd
EZ+jhQwzis3Bl9MOCqhFAF0mucbNT9x9Ie6R89+eesAfyXxL6/DCNbLtYGHQVQwLyBvcw3CB2eKY
VehOTViYxalSSp77QoHPRiY7KfAB9uPod4cRuOR05tqFPXDJE+wBCqQEa+NqElUKiSqamnlN4q4x
IfI9O+OFR3w/4ythC4+IYAEp1Lbyx5kvF3PSy60vdmMXBWLnXOwUbXIIfAWMAe09KKOuqh3bmD7A
QdCChgq3Ql5K0IuWw6QbFYW1PLO221eL2LOQJtMUZP3kpV0QXIP/kTqL92R6+kfpq8TvZVI309Pn
i+LDl//fg72umX+iso6FCL8HOt9KurR3LtBDCaI3dHIgm3mhOrPZwNtvsMX35+4yutDjZnfKapN2
IHfFZN99/jYfDrH6v1kAfOGXzc0HOLtdG9C8uluxGdhNXS/Sz0d4v20xkZDeMJEQQkpxu4ds6ja1
CwTPnWDPy3jLTBVhoyJuKcGKQBEjce2Hz0fcZvV/v9vau1kxgqj3r1P4zxTRaZRsCiAK1U7lfWM1
OSTV+0M91ydTwnrSdXMV5blzgwbkvvDCLITa3OePsAnd1ydYdavB9l3TXyzgt0+AteDqGmn3rdM0
3eMMAtJOQNxkD0RKn84m5Ze6Yh985X8HJBt5N21XjSomLJUiCCzQUTsrchhHLYHnf0jn3tCiTKED
8z306sPnr/r+a69s8PVLQyscuNut3Nesg2BhBbHOde3G0uqg7LFb6XP4zZ+NPURBUe8daAQBvwiq
oRduhXckGMB73wy/+dQCaCPTWvCKvqNlZJgFzXzXqJIBII+ftKsh/e+yJtj7ix9xtB/6IIy51cOk
b3KNRMCm6Qx8sH8enBr51QylyA4Spi+ff6R32wwPCSVdtJtxpuFA22yzFuBYZCK9fWMrNEQdvjyK
OrgoDxdsAvVVYAFSN+hioPSCGv/2ijShtNCURq1umON/1Y0N5bPaa6JhEN+LHP4r5ZTgUWLttKmQ
/sEIxn0LjHLn9wc/p+e6V8e8JSV48F3mKAhNlgBwwGoTegpVZ0AoutuTobsZFvMPmqMPSlq4AFy0
zvNpH3CEbhqKMq20XiaUuCNqqyxw219ipN+5598Pqr4va+/gA/NmyyaDiO1125F4mRyZjYGOqwYa
7r75y2oKkBKbG6hHJyCByqgi8nmpnG96tuqoDyoVNaviBgKn51CGV14VQDcVySoj4j60wH0Cr6GP
gF/82UztXlYB0D5lzJbyQU78viWQOAoAfKvd9nYpy4xL8QAjtJsFGLBogZhZ7Bfim61hwUsEuccb
4uc7F9HueDXP6AgalvliDvWzo0UVc+3dlxqHGaQAs8LKv8wE8aGnvbgQ1QNjEvl7+bwMHNULw3kS
FNgmAGbMZM6rMTMNAH6nqv61tNPZHc2zVzjxICCTCJSv3zaHIuh+ip6+KOo/G7wp02UZdxVv07kB
/N+Ewx/KSd0I6KMzGgcN/HgCmoUXQffJiwG1SQNCvyI+hCIEzJYqULkj9Gv4vm1zuJwb1bU3mNeL
5ZlwySQWBNxI0gqya+HaGYXKRqsWeYUfdgLsRZo63F2FI5cxphU7tm5lRq2h70cRg0hQJlOA/30e
kN0y1iSd5DBGQEKMUVWYJwvNNUO92CcQC5HRsaqIUQUOd5Vj5VFpj3niVqM8cbfu7wHFCMqod1so
Vbm8TKt6jaDRD8mIPwc7ozWH/YLWeWJ48BGKiPbs37CQnE6+gbMfRNZ6ihp8wSs98au870NQlcH0
BFze3C0gPN/QliYNrf80lbqhZMgjCJ3K+7Yhl3gp23ABxmKYTIgWuxDPAFJ0E0IadgghFnyVm6Uo
6Sl0afcNnI8FNlPTdOEkfhsyIfoDNh7joPTgrjrTW51wsCrKeeTzeKMtXqNpFXi7GXLXj9MShC+6
pktGofj5+/OTbXPxrBV0EPfBVQP1MXxfWgYQ2UaKUfsnPfTgV+izD1ftSI+QFu2X+a4362d4kHyt
PDT9Px9582X/juwCpg4ZI1TJt6UdWwigfJHwniYhr8q8fJ4c/dDqRvy3/ObvOCs8w4UOIIoR22ii
A6fWnWlwKsPor6FyeYnJ+er4tS1AwEwTfQ9g5EBr2NwPA04e5M6ef0KMIEf0/7yi7q5dNP6jGqI9
ILDCHq2yclRyB4KKAhL727Hl5l0DgtU+RED+5MFa8Mdc0fmlJ6Fa6xKLhJTWMD0XvV2iduG3V9CR
9285UErgI7OBRb1XAobBDf9WOco8tF3XHXgBEtigIK79+XRtQqK/n/GfV9zc017eFniaQJ97oBnS
AiD4WMkhTyaj0wkU2i+02bdhyet4EApB1WrliyDwfBuCDe5IxgKc1FM+Ii0gw9NAl50URYZRT6yz
M5zqu6AaH1yzOFDlX9iMH63ONeteSYZASLxzt9BFgVZl7v+HVfN2v6NfhK0H4KaFXy00PcjmDRVY
4ROpe+9U2eZ5sn0a2Up/CQL2bBQxUZb5/9hwUGqEEiYYTu+B3QS6CMEEWZVzq0oLqhnK2OdwqYlQ
I7nkmL52pjA/2y2BqBKwF2SzUPTdbAkISkDXNJ+XswJI8YBCRwWjqklaPw2pocYw+WZ1K/uuSXzD
E0knuvFX2OXdlZDcuDFb2cULlK6PjQ9FOdTNxi9wcrWv+0o4kb0Y9i3pq5+qqJ/b3FI3IfZ4NJA5
vHFMDlcsI7QjNXpjZNGp39EajfhpZOCLdsh3LSEthEbjML3kwjeuJbGGFBA/pOjQqHajtiC/g57g
P2GroTdBTt4brfViwqcTggogST/WZUWP7rI4+5bMw06ZQEGDfj+n5WSbVwo/COjz7KXgIfdoHdWo
oCHsybrZaG59pxofTTo3x1lPagc3tCqDaB8/SG8SO4iEs4T3VZ5y3+jiziuLrOT9zCMoexWoQAJC
g3KUfVt0tXM/iVehCzU3GXT0qrQT7vd5HBAOopp4hL4w2zXuUJ+KjsKesW3yZAHKB9xAu06rntVR
WcgecB1U4kx41URU1WNc1KZ5haqDPhnLkgA4lMLUwTnOSEATp5z7qJvZcnDCajiMIb3mWoKpqfP6
ns0hS1AcGxLGFURICru6KwqHXPmit05QD3OvBu2iNzHLLlVL3u08dBejcaqaxIURd1RCS++mMjU7
1qBSRgV3hgR0kSpbCjHfI1mrD75JZjxwP+0FsxEl5UWQFnoOk9DpkSD0etnn3sJiN2hFzCfefvFq
Ne+ky93UAc2sASwI8PJkITn7LmojpjhCWafjYUzc+QiGnTFQZR2sriEPdT1OmdHIF8su7a+0HScQ
9eYQcge9E4tFBBmSRIVUZFHlgXVolkRtNb9Iw4Md/FCZ/S7nfp7kptv86Ft3LpNhzNH8goY/Qtxl
Psmmm7PcHvR5UkRnpTWja7cQHX5ZShl8A6IE/lAcoU9aob6oHkxRA0RALYKJxOZKHXcyIZQnc+e+
6SCKPLq6u/Yg1BxDAcsEU7MQmAbSZ7wu8bVrBqN4hXUpGkLqSFFqPQ9sgWyhKey46A0fqii8rl9Q
miF72RdkNd2tzEOtl2o31bYR5yIUu1x1c5sQMbdfOAN5ObJ6wRIGve5IhPkUoQ3ZXLUDdq4NZXgQ
pormeqj7HfcoFk+Z5Lo6ykZGtZqizgRroG/RoYSSD2QQGEQzQNHPCBIWoNF4sCvnLmLjHZB90PwB
yPGKGyjZg9Cx/ovJOuDO9Ur/ANQxpT/QSsGfp/kXmeDRveLQyAxaBCrNvU5UXqfG/H3FCLoHlDsi
/KiP+VQzGsumikHWr2kfOWSNkfcQThqtXwxEDuNnIwGs4RnaMxz6bH4FC+tHRn9YNUvRvYrNhSA5
aDNpPTLv0Z26vaW+kt6Prc5MO8ASvXDGiftjVO1VI/6PsvPqrRvJtvAvIsBUDK8MJytH+4WQLJk5
Z/76+5V6gNuja3TjDjAt2zqHocKuHdZaO7tyS3B2zq8lpgkWXdK5L88EGFHPa99Nn3TzDpzgZugB
+B64We/RiLrLapH8fh7ctznPPBebXYJ3AugTDIbjW6WGjlzmjdqbMfVAjQ6D6e6itvBrAZ8TGF50
nlut9joUc4t18CM6wkRNHlaZQpocwZU49hflDrycm9o7Xj/N6J7aF1ShlzMeorc6zPMCHbleA6Fp
Xt1p4dYW/H8nnCzMI0A+kaFcqjQ669ZphjGm8XUrVj/HfNzRr4iW9/T1iWgRxSI4iBkhw87MHzSN
sCnO0qsmrmrIRusYRoMDOxZL6bkoynnROLP64ptyYzvqklvSFsQ7VXeZ8ua6NbQr+JN0g3E/VLv1
OokTaJe+8WhPcK3XTQzlk5SjPl5xKh1qXlhTuqe5LsNk1l6KpbikEGq9bHbvc60Oc6c8Ni7Z6Rlr
3TpiN2nigQRBRfIhuVYm4yKYWTdKfdUYL1IS32ry82D2Z3e1fylRuYN8EwB1QAW0CuUQGrbyaM9l
oBvxL6Mx92pGT1cQg9SiVB89ohuyhBdnq67VFkuopbcVj8C+/Rnl1kNuaf4ssnDVesSz9d3a7lye
VhjvedWcoyl/QkHcE04XjugJ2u4RvQkWlJrUF4nOFbQjQMiNf2FO62GgRsMQtSpQV4Vudy/oNZft
PV9TmzjMiOTRe9mx+ihIjtoHKE6jTDzR1phQy+fSZP5gmqxioadnGaCvfYDL7WFuIKCwCdTsCAhY
LPM1QHKv24owyYddXQPfiNdAE8cuJe3fdXdzUe4HMgGya2FlfQB27VlcRhLvq9VmLss9DauDZFn9
eHrStCu2YgdIoITRVM3GSSDUuPXlTpKOeCq5WIH0yjWa5e+g+T259JfVIUXp7McGtD3t2V+l4TFm
64bRWACxynujs/ekKXvTaP0FQLONAqirTrc2qFy4hyGA4FGJA4l1RjHopyJm3+57HzNTGUvAdXLE
e7EUhv7DRaGBbZxVwwFlZvSR79T5M1c7HyWfkPeTofmaXTnbHXaNQWIwBmc8ANcuJPnfd5jVLsdW
F1rll5HTsuXoVj8Dpt7qYKSVRTFXYb8hqYvNKCvkm7KzSgHPWlAKos1l3xk/RKueF2r/8mNTD8V/
S8hjxJ6SsGTExRg+Gic6sBRUMeytKps8NPifMawOBmWQTCJt8mjIJ4G9Veb+QP1FrqYetXRwpoe+
4GhJ9F2XzsTk+a5WzKAqh2OPu8FfgVt9KCNsSGbKpDu99sGhudMdnAxl0IPMQBGXq2xFEyrY5TWr
qbM55A+0qNlJO6kqK7ypatdwXWPt77C7itCBuA93qtqH2RTtLXr4EE3S9EIPY1fs5dKTq0FZ3+VL
pxxs6ygkH/FiR/We7VI6U+HxitGiHja0V9zE8ZkdhR+cGOPQh6z3EQpV2a9+P7/nun0SpeGDjwO/
+Upc51cJ+vT1/LVjKr0KRLShqjwi45VK5HnVodPAX+e4ZBhg5TksVOFFyrEUcSq3jUR5yx+W/RCh
OcjTZAClGdlBiZ+62tobE4JK5YspIq/jESIKuEq0i5pErik09vxFK2kUoXA6XTcqjqf11DsvTZ95
RQSqb/2oh+OC7BOnDPEt62nf8dZbdLGVyt86CLr5bqYhdglWnk4e/E2+LcYbbDx/gbZI69THjh2Z
ZOKOS3Tps7vemerZyn/m81mNLkk5nZUMp8dRIPVmgQTyoMq018f66+xB60yuMc4ePrzEBIiOhK+7
Rh3QmZ7BkQfRez0/FuyZ1lru1mK8kafNxjqXo8JzMEY8E0PKn1femC98DUlVvdKJU9o+ocI2Qhst
fqYStzPEsVjoCzJIRP9iK+z5my1+ndM9zNGrMbqz2w8AhJ65vWQ2ZiqT06VUr5P2xkO6ZhGQ+w4c
/ZTWy9e5yN0rrGyhPatJeuhcPeBzmxId1k31mg6CNPazzmUT7E/pnyxA1Ng6ztJ7bfxCK1bHuJEP
NnaFl/Gecj2WMflsRlZRq3ACocXT1uUaxO11rj1jiI76gsgV2nSGmI+KDoScJDibmo3gKtluSmuP
RVBWz9Ik8o+FCZt1+mwS+uiAvZ1gLE9GdGDsiuqZ/0qcgZt/prXKEtSOikDTnN9LO1Gvqgf0E7se
S50zXIxhsV5pvkkd70rPrDt8gMTGlT8oWezZubjnWeJcJcsWXfO+ebrtFFU8jnF9WJMGkcEBX+xg
C1rvyuuvUYxpMq5qfDS+WWeo3CIpZuZ+i+PB2G/kRDiPDOcQqQ9I7PpL+ij9P6Pofog6OdHTJVF2
lbFz6cxi4K/bWgzRN+HjFwCe09rfKPPqs8jkqxjwzaS5wAawNuivsIOTdxnqZl+Pxhv0BqgHT3Lf
5ddsLv4gTUTfOvfSV9KY1UQsnmksZ5aE3Md1G7iliqnL5TKcmDN5HKa67kcFbdJW486lv5FbQ7vh
91ueSx2pxBz+MgSWGyT5R5R/Woo087w/FrXEjbTeZfI1UhCS2/SdPOgwM4wxi1j6ulxqUT/N1rhx
qvMWicd6Q6twRWBiPfKiX56t2PGemriTzzKW+SNrSMOVwA2YdCMw3VW6kHbd+sMw7mqRHWmGIxUO
5bZoM78y99r2LMdU7lYuBeTKy7v8Wm5HjFiChyldwGIJN3snHXEAZl8GUXqWlWpdUrR3soiojAaJ
3BzJVP77teWN96blrK92EeZJtZgGPbD5FtmiHR3tnpT44cunwrtGZY9vLePzUmhyJWO0N8vcbT1A
F7no2Ul0PjGYEP6m1gSL/LSi4kqOJbMh/9YYhVxaQtl+S7fvP+PEj4HwZW11T76hDC/QSZOOcIxv
wG8d5cut7YAYekov3huz3mfmGPZK6g2tvUNt/EF+k4kzTHh6a/ZoIbxkQS6ZBvQHW4guLuc4EBQe
lI0hZyEZxsnTpuF2dnLSc8tZm/oX136ii4vGXubu0tdpa/WibOM1v5gAPDLlP60l2hGp7xd3JPH/
weLlv3IWQQdigvv6Z2G3+2LJTtJouzjrE94optnrHdngYQfEfy9tMmuPH3IJszvlnmZUY10NB7WW
f4xA6khXdSvMT57bcZ0TzRTp/3tB6+g6s/L7goCNveVwkmCsGf21e2f9slf4POOGcGyIUcg5P9tm
x945qkL6eBMOfjukhz59kSsQg2mU0ISy9N0WHeuoPK/N/VxsJ65RK+4vftip/q6j5p0MYs9YUBp4
xPq88JtULcMpHh/44wR1dIgnX6uSw39OFMjOb9uSfy2xtXxqBioM8I+k/eEVeVJGQJ4fWMgh1gIW
OseGXIHatJ3dPpD7vr7lQ1Qh2u4nH+MssEgF5e6H1kjzi+clzvJMM+1nBpfX44RWSiPk+lmqoCdw
X0XawVV/rcXmbVQZe4IuPqOrZ7pyBKxotjrbM6rfLfWVAxaDwraXKwkX8CxbGckBGMa9PBgs59Gk
4REfyLA//CJSm0BuZcT/qh3/vNIqbtKe+Au2UrpN/NuEVedNotV8BVeLaKSJT3CM3fnK6kVIGjVw
k0+ulY8neWRGhDnii29WzqGdSw91wugNehzwrswtl8Rt+Cuylkc5QnjsTS4glxW0HkwUXisCdVAU
niPMnp3/5PVQ3d0wDT3d2edZfryef0AvkD4U33C6n842gr76lAceCf6vuJFbSSPDu0h/3bY2GY5y
G77NLTGtwK3lnBhMRDI90RxbOkC8nSw1QjOaVqBteF/4OLzjsOV+QSphjR5MzZGzK+8lRw1fDzOg
Xlu46KS9ZkJy6cS51uBL6yHXKXNEsv5tpIkYAXeqgdNuMdNsFnHm+9JujHKYsKKSJsG/IsXqUZ8j
vLL8FE98MBYUnJOdXC7y/EYHISE+tiXBRx7AUkz6LxJkO+AQ1d0eH4QVIQ3oyklXEThnsxZOc+ZJ
n1euPgZVvgNPzy5e9UeGR8ZndYaIA8/GIEnXTzQneeC1TiznTy5PrBJeW8XQWNlXwAQ4XdqngXyO
PKDYNHOrkIG6YGkZTylQMNZXalLCKLzT/loScvJHfAjuHrv07OMYH0QK2v1xGJ7QSfKUadjzXAx0
g5JsS1guFzIHDM+VM4JWvR1TrSVoMf0SmAAPwGqQM85XeAy1Vk98f+wzn400pullSJCrw0UYVxK+
W8hx/9fEZbgXXLTP41tGnpnJTHyrr9NGurN8m9zqnm1h0DmKDbOY+5GCt3xdeg/lWydXOlPMJ2SQ
XAjDS9z3RdTnYrq3p+mYLvqvfLrOsubrBB8F3lyraRfmp9qGJ2S678fs3uGchMIczC2h3N0aUYOf
x5Mz0X4BuCKpp1hkP/Ft2ADS6ZmIZeWo8N7ZmvsylhSyu/sy0ptPsa+Ic3byrdWWcH7ZiVmEVmpd
83qsFWN7IQYACmy94LPhsAvncYYRwIBJJ5EbLmhGxsnDhlIsFuevg1fF/DMaDFIdlT79Hq9SS8HV
BjmKgeJLmlKGrOck06X/AIga9IR2kB4pI6FYODGEP3ydCysjsXTReFyZPWlOv5bFupbrDa8JexiJ
6ET4uOdMm3kSTKs0SIrctMtO7nC5XyKjoLli54v8J0IEcpjIy3taIQ6Z4fw2iaYiDZIGwYd0Ehji
YrqW1t3iU/IaSFXJTWAt1cc0Wbu8No62bt9nqUFWCbnbd66Yx/XmW032LBcshlef3MDmjNf1Ds98
+crOsf3l03CPEsm9YXBvOvNBjd6XJAvlTp06A0ZqexUT28vMBkP0nyVGshAEFRlMDLtMbTj2k4xR
OwevYABX8T4Zvcf4NOTTyPDdKyTPGAAZOFUpGApTxd5+LTzjxiQexdg5DDE7gJmckvwoM5Lyy/aY
eHJvQBSXt1+U6F06aTUUIqyLnEJOE9Z8R/YmGx7kjxkshtfn1pPR3bR4VRCJGyuWftSk31lUECfc
tgqxd+xeVCPH4Lytc7sX1Bq5kFwRTLN83cUo74lCSAQ9sNiYhkVfnuRJ2KxVkOZxyJMUyBnWpCDU
ymZqI1JKzmkAK+2NGIWC9J0n34Q4q+7eEt3xx8mAZDN9RTsjRow7Flu355RF5ewDJX6/lnbQRq82
om8QYY6GuF1ODnJNS2m9LVJUIipCWkw9pnFK06EhfReK+MXMWxyuMmpj1dmVwCyXnrS7eN3NQuKl
m6BzWofI1cm9fvS1co4i63HNCdatJyXSLsyCHW27loY81aJhb7tLvej+hFfWd+tjZT3Bp/L0sn7W
WEXsgKm+IrJT6z6kAhs6tfKpmNEROBr5neFkV8mb9MqrUrJmaMQ0qlf0TQq05F1OLd2YbglzD5Wb
30lqi5PeDpgtTkNpr6LqtcGE1PFvOQAKO0bGkthmXg6b5GZfWbd0So9YATmSmRLvZgMbrtQ06ePg
c2+kDSYikfuiUjnkVedoqeAk2dd/hRSp68jgaBW4Pei7e+WS+ZqIQioP0j9CmcfvOfvA4ofJltz1
0fuQvlD48mS+Lps78B+Lfa8uXzMDfeUi/cN1ab2FbBuxie9my22pI0Q6T7k/jtLgkJZTzBARzTBO
fsVZRb41vVu1xovbV9hNQZRvRxPmrYlLNmFCFDICDpd2S/KnW3xF1ksa8xGHxEa/vdtCTa+uJpyc
YZ13A2ZiwzEvZPlKiFCe4BiAYYtAzptBRGccGegxlVszA3cZkDWnq/aQ+zUBst3kmR+RtlML+4Z8
QEycX63HvGCry71WDfq+JOfqcRja3c9Ec/cz+VRscwJinDGNSYbVGER7SQCBF+BxDMLuARY0WQhI
kF9JBWnKOMFqzn08Jb/XVb/Rh3DSp7026e9fzye2cFzjILZt6WJveAL2miMhBiqWLM/kptJhdNT+
SsaCyAO2VX8tTaO0FdKY9lEmSxcTzVN9sELE2j3dO2ZvtjWaW8dfbwtG8ArlOoaBULhUlGARcTg0
iPHmn+xLaRBaJIGj9JdcrtJwz/PtqnIGxr9JnGKUM0M/1ROqO/myV1rtJH/KV2HtaOwUDKDc0WSN
hZ4fCip3jKlOjnLQnkyjkfdBn+dTGjQCfWe4ZbZwOGgifdpM+jQkD4lMtHylKVRnOKoVCP/BAW2Y
zP4gknPfE2ICSAGxNXDQ0Masux+q9thk/ZU9IdwO1B+zK69CJ1VEWYszS4dxiew+MMfHue7vbNYV
M1dRx3P0NdwSjoO8056sujhHrQjI6O0SxdS8dUaiSzGlLbRicSDQDJ0S3aD8cykyudfiKsWF/sWG
Kl04Cu4tx1DJihki88bG607YrG5dU9RoztKFtWSmAVzaKccdwjyPAyi8ou2OUWJ7eiPgPeskOztf
WbXZkxatikeZMlJHMiUsIOO3/FRhiVOeniZ2mMyAa2n0IxLWZSCdPlu1kKOMMaG0RW53OESlu1ty
57fB4WRwvhAJGVT4V7tC/FHnDN12M0iNfJgSr4Ge6/WtJFwAvWalyUPRjt9KgAC2Xh3Kqf5K08oz
wdHsVylcW2viVpaLChy2CUdYOMteNkTt02cqVXJDm3kiwzDZSqBCFaHJgPWve3maAu/3knm4SPeo
GrUrDe632gLlyj+l0UFK+bwQ18hZj3QrmHO6IdAMoYzbUzLZv3m6nW68IwzuQycOsYuV4exiNzkN
ALc1bIpeYCHYAXqTXAT2RZ5Y9Dmh8vqKWa3UZ6vY9m0yXGMMr6gjFFhNbdFv9GW6RSDuZM8/a6x0
PV6to7J3ebyedJuZXqRpXVRQbL1xksc+e4BEBsAK4g7hR/Qo55ySNTneENGgE3MfmeVDkxj3deLc
GE6FwLdz2Sbb75rGR6bdl07OaJqwWVxfs1PMQEqRG7iirdGtYoWTPaPCMd2obnfbTcNdPOawptin
ZRUMjvN7qn6yG9Bq9RTWW9ria0oWo80ZGRcc3NRGpGdCh2oceOJjrHZsUQeYmPz8vVHXx4bEfEXl
oFHmPYddtvY/6+RV7mgLi+Ns6l6mwMxheIwcSEJRO4ZdV8JJqEJ6TxsD537cBUo0Buo805+430vf
p6KlH2oiT8C0n2x1TryE+lWGN1jVUE+Nkop4AZ518xzyLJQ0b9tkfa9aC5zAs/y+nAeEfLyKFKFR
lbG3romf6vFeulxF1l5ntnnQ1XFvbXgSuTFe9zYeVl70nVdolCrJAEdJc5gNCn8OTo08mdB7MkSD
VhaST4obxEl6N7b5EkhvI4IK7pgbNdLiaVg1C2n08Xaz2peGgztpcbYcLXnJEL2RVKP3UbODPFaP
ALNgmRvXM26WJSZSVXFo6unvObP2CYYMIgcdPD6cFgJHU54RiLpumfqipxxA/0Z5LM0QhpKUdhVz
fkM3vcvI0tWobFQaCFC3jyGHTEHLTkMuWg0MYt+qMK+2rKI6vSQmhwKlgEZsp5ThdfX1GG3FUd43
yZMwtmAxdfqxaLqdNijXybIdqlGQOoZLRL/oH1Kcx1m3B0dQCd4K9dBPw1NjdR/56uJP0ylWFgUy
kzAuGY9KvrL0XLqf1m+t0dlBn3R0yWjtx60fAIfkT3ZG2XUtT0hmyzkLN7fj5tifotzuUQE+Sicn
2iyOILRDOiMG1tm0H3EmdA81WVKOs+YtM9RqV0wni7420njRbDYQnOw0JOQhE98xlY88M9/kIVgI
TfHjzb1kzvqid+OtMGq6oMS+S3lR+jqD0CltFgHz8bV0HXXY9zZfok0i+By8IzrWX1d69lRG/a3a
OyGzK/ysd7k4pTt0b+Izatg/gTX5SApcb02bY5eKyhMaDnRTstypoMpydLuBUhb1fWbXT+U43bh9
4uf2WzUjRC+zjrHC5uSUmMH6eUu+fSwF8HScWxuzp3FabroaxL3gyFZ3Ok1MuPnXIpJ7A1H2PS0o
wsYqV1zH+AOY9aNhRSfYbfu4pW9VM7ewxZO9cCRQaHiHoTEhumovhDpYYUSowDKhOpxnmBmnOmpd
AjZDy96HZN7LNQ1l8kXoaWgSSPVltE8d9UdipQ/Jkl6XlDjUQvzQk/y1cYZLKU0APmmuoVdcW+qj
XHjKYO7kB7FKsJ2joJrSK2y09Ayz6tmmU6k8J2xS3KVGZh0TN+IO5yaRiNbMuzF5pv8JyX4clmqq
MZJyXAikRvwmi2qd6wxntduu5Z/pErvf4OiCSNmomrPtx3akIxKxOSeDuxoeRAaK0esTRr+anUdp
6YGWe7ztZ6Ysz0CRWN6T7zIj0iVSloQQGr+cxkj0Otv2c0dLnBjiPS12jymN4DfyElasICZXg16D
Iln/LM2pP6VKIQIzrwx/M2J0VxTkIAlal6R+k2Gc1jS/48l9zW3aBbAFZaBXgL1P1/g8g3DSNz0w
cf2UWJJJlP1MAIEmOJENQTiGGlVHP4rEqS+rh05dHrOiu8qSep/jL1XYcpAroJLqJ6sQ54xnX+hp
OppiR6dgJ1BYKTztUV6UqVBxnO1++WEp5RUI51BaVjHMIQoFD9OWaJxpOtJU1R4cO8TXgvKAcZZO
U24ul4qyuapX5wiFTzOGqDcrdJJpqfASBQz3gMzYvahG2SNwYZzGE7v1HryC7g+V0ZJ5st7cqnhO
S/PCuXnCLwprKrqtYR5RXNj3YjxJU63V0S7OqCLIbmxRrvkkcUNgk2TUR2ivm+HSjkitPcCw50WP
OuioWNJcG6vD1IzFvjUHFpY+apdY0yr6owC23Tr8ghFGjcc2ZxlWY31cl0jxbXNpr9gizUkrFPsX
fSCNs2YTlm0ucrCa1Ro/YeWti58LK38dUY8IekUvA0oUGnIigGttc54olY2Qw+158Q2Nhrt5nhMw
J5PpMckUoK1iPrfG4AQsVpRrK30AO0+vgCSTLnVavTcZIcmIltRVCarQ1xvzyY0rlRpd9Jmp7ts2
9+MPtetgUYhlPKMeM99FQGMOZlV2pwUg42XQ8RmHgUyUZcEiVrJsCbRRpWbbGZUf51ME7sIY9u1A
35Z5sx1g3enMLwo9zGrTCqe0jEMV1XfKg4TiPkDs+jpP+7IIlpXdOA4d0uF2ip+PFOMRsbmXRqVr
UTAvRbPXRbMBZZ6qtPC0jtRBbSzbpUjY0FkejzdGnNmndpmzUwLM99jlfRdUS1Sw50znbA4RnvO6
luLgDpP1ZrGqUOSIchoAJuZLt7QdNTeRRk9OtU73KgjMO8dC8ljUlXKf1onNjBhWoJdiuWjRkh2d
ohqDIl2TJ1ZBE67RmnmpViqHFe+MvL6lBGhLIwfTES/P8BXuEqjpF2eZYHdXiY3ovqIu96NTi2jX
K6CIgCk5zb2lLkhhV/RIEuBfa4KiNKFeEZfXaATM9dEyN/ISxpDdMhdNMOVD7/UadB21c2zO0rU6
0Yi9vU4LAmMtTcGDONC7iO7cgDaIcQj/V5ATBBcRlTYcJnscabKrA/1YhOHnc60fzSnL7rUomoKI
uPY1Y0H54KAoqCltfrvWmn7pU9sNlWSdfRo3iAbo+PzcCFTqweLRQcAq3YVcCeopuhf3Zsd+yfWV
dJ073+ZtjEFFupvuKXoWDMChg3EstqBDFvuOfFp/G9mAe3QY5rumLZdLPDrO0zolcMmbMq2P7kYf
Jc/SI+1zbtLirqjq5lYjNXYuErMKlUx7TfuivTOaSITNNj/nxgAe0U6UUIM9HsbahlRFQg5qnIAb
dsPUsnQayjt2Xu/KaoDTM8fm+gP544mQFMfAEAkVVbcmv9Na3S6z0y5QF1oncPCLR2PVk+sCMX7g
VSK7bTNdO5UC/hQkj+JBY/f6c1kJXDGzCSphL4DpIvVkjDHFmYyMcjqmQGTXuoOJrq6XzW2bkEr2
cOVaY0Z7Oc19BaO87BCCea+GbTlb6Hz6zYg0tskM+su0qHtacw+nXm2Xsyo18za1nvZ9AiqTMrye
ovpZz+VVurpogjjw8o1miq8WNB7Rj2RTYX+ARdLMOtgQNTv1CeW1BhA30ACneHWimHR1h+ZpvAnq
zolJgGarazDHg+V1diP2HR0Cdpztyv1ioP6QqlHpTVqbSF/f5XPQeLLMtHyIRURgbfHWmMZ4TIUy
hPBvt4CWZzbxcD9JRUKEb+qtpYsgomLOuH6OujIHdWzoKKEX4/2Yx6wXA3TmtPTar4jj/JPqRbxr
6IJ2UnManDiIxgbalD6pifuUt+xiq6wOVdZYoZ0U41WzNs1usmoKMGbLvjOd1Z+iBNJTvLVEZeRO
2gp64NZXlHNEpV8l85IGEXLMu9wahT/FjMGm46ENMSucpuVEH13pXDQxFmG7Nc7ZKKKBCu9gcuhM
EpFuZiRZZncONiV1DzHUqoNlspanlZSqGGrTj7KVxDArnFKuYbFvsRSiqIfAichqx/3ITh8s8g8T
CodbSlgEBF8N682VEKaoCrS2rX9bCL4EZdGjhagA7qajnQNCNgErWJaIDXEEUl5bM3Z1mQdr3Ttn
8sK5t1UiJRzb2vOgLxSzHNDPSPy5YUmv5CB3FoxxpsUBhNn4GPcK5X/HTXdFAQg+nrUhiI0muUcH
Ywvp1F6d6X2H+K3Qm2OxLuC/S6emyixG5PXjaqXpDmAYt2K3xku2mzMH5XRreIWqmD1hjICVqQkw
HZHo/tyyaeqSham6U38oep1AZ8nwTuhSE3AsL57iAG9LSKN5dHkfwhxsGalB3ahvRlTK/Mgi0J/A
yZ9G0a3B1tjDIbGH6WDTqf2mHCoMR7Nth8Yi3AeP9ZZl+nTHvgdbXXTuY1QUKh56rD4YadftOHeX
/bo2aMttnEGps60vKab2x4YPBgzUjINGAppndwLl0ibdbZwq6l2SmRT3Obboqm00OBhd/Tm1XRU4
xfSwQb3aZXQe8qJBgFtB0MdThzoNtRrUWJ2naGONzhSKblH8tSiL2MsWo5OyTCDkTT0PO8r4vmIZ
Os6VOx4rlOjpXpPPAHSaBJYAslhBmQ7kxFfA6BCPNRQ+pv4xW8hV5a1h3TUl/TLLLrb9qSnc+1ir
iGUK5q7CjzxNiVUAFxpPhlL8hglOUlPR62vbzpqgbm3zWMfTGCwRHvc4G91u1PtxP4OIuqBnAWZk
qcb7IbPUUC85cQY4pxc1npeHREAdXKyVcqWiFwTMuBmx7iZPTtbmp1adwF7PYviRjHUWqD0CoUZS
qVTXG+uojPQrrUrNvB0QlN0N+difjG2joLolyiFNphVkEWwvvzDT9QYAOYn8ca392p5oxDlqFOva
NKVGahR3Fd2FaI0pCPBQAyP8UjcvrWkHQe/q6UpsU/7wzzyn76IRf9Fy/kZc+UZ0MuK2g19JN5Mt
tRCbFN1ZusWNW1xZhfNYO/abmZSn2NAwo8P0L9IM2h9pMzRllop2tmV+Z2NrRRaNDk0ZbnrXTnDT
lGyfp9QTTdX50DszPbmzXT7X6twhO101QUGyAoV0WCFNPsgOFJbx9M8D8iUz/p3JA4EH0WZ8bgMp
gP9mYkF9Gcc6L+0bXV9cjoIs2UGhoCPjMszgyPuC7GakF/ttsclH0rH2XnHW4jrOyiQ03LXb9Wxl
Eo8kvJvUiALpQ5LyWigNV5LjONrZXilLJdTThjzOkDZw393iuesd90hq5W1OYQMrW6X+W7uGP3Ha
HJSEIfrbttC/UxBt0iyOgnzlLRsLRIruFryOBhK8d9b9nPXqyz8P5Z/Ilog7qrC8Bar630Uxaq01
1nxVx9u8W52fjVHXRylSS/2+zW/KpaMoP1LFW6Zq/lFuVfIvgjJ/Ipz97fbfpS/aqVinKRvdG5h1
sVfM6xlKEyAhiqlm+mjk/9Y++Rtr/msngZOH5ETMDtHtGwVMWxxeLq+T23EY88tsJAQucfdvfXM0
uf6+r08YgjbST5qpwZ3/7/UJnSxOjXiMbhIVVDC5IykO3eT3FX2o3fx6JgsatRjYL0zpP0/on9/w
f28tf/83pYrKtPI1Lgw0TSgyer3t/NRoAfcvvL0/rVKEtFDEJWMGSffb/ovHWp97xP9ucdYflRp9
ozy/zw3lF2y1f1Es+QPrESYemTfLQsucDkv//T5br9euxol2k+ADtnbzE4no/ZZu/0bulHIW36aM
+9DSAMlm6I/mN04uLei2yDEiB81E3F6ykZ5jkldDPlqNE1C5+iPHfOYtW3vdAfT650n7w3i6vKPF
FrQteoN9G09HRFkHzy++7at9veI1r8Vd1i6PNdWD//+dNE0TKlI7mJjv8qTQx4iGaYFwWyCkDfTu
3AEISTM4ESQa//lWf7LS6M9b8JtRQUOTT9qevy/FYV2audfjW8NqksGz6w3HkX44e71xLeS4aF5Q
wQkLlQKCVQfJK6R3Q0w9z1ZCgyjNz3WtB9nq9K+NOo/+kCPcUI2lcRhLuzoTN6FunWZ0m6EdLXQD
ag3VouQQNOEp92Q5wTLM0NpU0f/LKP6fRQnBnP+pFvRtVF6/yxXRs7BJOxLWt4uhkgrnUx+zWUaP
CWpY/yJ0/39uhU3+2yC632RYcKL5td4r/w/W759Wn8EeQ6nOku0CvlmrLZ8ru6WlJhwfSjmFeemk
ZLEy3Rh6+y9r4g/2Hovxv7f6Zp3KOLLGQXGVGxAuXmEvQRRVoXAlUg90xD+vP+1PQ2eoNv1KUeCz
bPvbe9VmmtidQD4RMk+KSs6WkRsfdhsdY9R0BsEjIWvUCDUAbCWQpRVMoYhA39HK9J8fxdT/YF3+
/ijf3tskT9Y6/ebcOJEo7qw1LSQdVPHLKQNEBGkdKs8W752OdGOMUDUwBTC3rkLZv3PV6iojq+gh
EKmE3WRFVybIYYAzMdxft9Yg8er48ZVJhT/SZ1DoVGUmEbu+jfLFKW8aAkyYk2cp2HtA/ELsFLP7
H8rOYzluq2vXV4QqxA1g2jmw2UwiKU9QIiUh54yr/5/V0hlY/squM7AphgZ2WDm8y3xs7Mn7COqC
zhfTD3eUqcwbPxmxzWNm3Ph1A1ZKQgi9nkt32yxluQPGY2Q6ZEmzSkbf4H8c0v86I26KOUqYP4wM
/ru4mPOkZfWWe22qpl7JqBZVu/+hTf6HueODDUoLP5kaBg388Y42cTqmBzAovS6ArCWUUNX7pSqo
PTnoJBHmIT8vobf59439L/v9b2/9w35PWoJYxK2cq0nf9LEbSNbQ48mYjJFapVoPmk3l6skmoin/
WDCdnVlZObnNf1/F/2I95lg7YEITVae7/+/HW/WzCexslDwMZXFutOELefStk5vv3ZBEBOH1j39/
3/8ygnyfnkJm9GIjIDD//sJc68ug9YzkQbNDCtxzgPnp86i8fWc006VtzJQEOqmYLvXWUTNSlVyo
YaMGUBb/YyX/S7f7Jj3UBuLaxm75+0qiVM+rrHWca0D1PgXNVfWUjAQe+k1NHopsJmlLHdCB7D9e
/L8EEIgAPiAcjAcjtPX39y4+QwrRtuFDWPiA6fhdsAXFsvuSJAZ9yf++yX9SNogNHo2N3K0Btu8f
10sSdkyLfsJHpK5FA7My1BvSC85lsqx7vNxvKQDd7tLU/7HHfyoPea8rcAuuwwCqP/ZoB0mY6/2U
PHjlfB3H4gjE6q5V9bmx/ad/36IIyb+baACgMWMNUG5A/Hjn34/TNsrWaVOi2nRhdStn9MqVGor/
MASdfx6kKSAfSgbLMMjgT2LRC99oGkMFV6tkaktNpcI6jrrs5Lk9fUth0K2HEUGpABEkb+gt5qGs
8XUnYL8oq5EC6txT90U+2vtwrL21WX5txxdFyRdBM/vcAXS9c3tS9Wq2lm2dpg3Bu8YnV1gW8WXw
WmAjvITchmkXFEbQJdPMvb2eW73aA8pmHzQ9oTqoMhiTzOALb2yTO3doL43jBZ+RV3yWAYVYMf20
d3juPkHGmgkz+bC2tVfNC2nq7Knf0TUH3adTyxZbQ7JFPfnryqJSOXeZzpDpNtXnrt98jcK6yGiW
ChRlm1W5SSv6df9/r5XxXYbD3CyguR1G+fz9WsnDE7aM1HK1HcZ16SZhHGasff77S0TE/o12XJs4
AZPSfYZqYrj9IfizmgnILQmfa1wY1Qmwq/KtmanzAM8lvXT+0OzHqFHMO0j9/2DMf0p/ebUBnJDL
rBLiKH/srwz0tPOsprrmcYbDNAIL6216CtykJNo5jfqyicgiTWX5H8ruH/zi2raD+S1T0m3D/hMo
qmz8Pinboro2VktmrwrLDWNWw+2/n+w/5byAworaxiliLvyfIYsxi6CWJsmuZgi0+xzsFt1d0bKG
xKuznV1qV6WGl2oEs8TpDi4px/9YwD9EEGiqzNoBp4pZEiA3/SGCrKg3u06ri2tbJQboYb6iFX9C
HFNOyuSKqOzCd5JXPi30i3Pym9T19kPqZzCuk1MYqgPzQaKUyvWqORr97ByDyYj+Q/3+8zJkGBDg
NZbpgFn8p5xkTbkyu7B5HJgg08f2Y1vVr/9+EADZqH+oOoJG6ADfcXDvMAj/kJGjWjIqqKzykRE5
GyakUGnlrUtymL4bMgwpOqZ0k+el/+C63ZkU6cYECNSpxu/NYl+dcv6Im/yuMMiv+t9LvvTgnaik
AaQlvI/y9idx+n0VB1QcJq/Y18fWZDg1k6PoWSoINDd3BuOtW9LpK9+fKEOofgDm/ZR2/qqNsl3a
jIxhofwrK+/ivAf+pNjeFlTXJ8GeDjxB5evXM83NK9CrnkIKxMJWrcnZbzm9w5yY+QqDgdF4fKSg
hitsqu9lXT1YzvTsRoxVWEzaeajmpdUvvegD049U05RU/NXPc5jvJ3t+bnV/N0TeO8btF3sZNxXl
iEnUbvLWPoJ2tvVM0p2EG9IqOLSVvtbq8gkC/8io0HeiKFtr1AKXw/jXYDZvmREdQZUFGre6RpQY
trmxHTONMk/9PqZbbynqasOIvaub5l+Z1P2QeDQQ5LYLBmFFCrZgaB4mgmX6Z1+fnqsgf6FG7dyY
VF/x56gh94lE6mlY7L1NRZEamzdLULZsRvJxks5aA0lML5qdU/n3mUZVEAUFW0d1AF3ny1dKHu+6
sXx2LU1+49zxm0mcbGbYjs9hlNw5xQBoqUX9/vhlNKq72G0pQrapl4+7Q7gMfyVUX6wWhs/s28RY
m/QgedbMxLdh25Xta5pQ6BJzw6ET3VOlvRvjZrv0FeTgv6X0HG4AKn1swQ6M/OjRDJx3PTJOpiq3
DT2yrVdeNOoCRj3cO+X0tnTlGeRRGiYqe+NQNal3IJy01Buk8/e20sAnpxNy6I9N0l8A6Trbefsw
FeEupw+oKZptQrlYCrSiE8yPlL1s5dI0ld2FgXseov4MYdudCRDiFHEtM0OUs2Ddj+7Zq+leA4Kg
ZOxFCPD+avLoNXM7StSMi0sa0XWrren5zcoraGbLmeUzevF1nPvP2a6+t074l6K8pg7M96nOfxo0
7Eaj+x2k++ssib3JL45JR/VI08XHwbQvFUXDDlUDTDt78Z2JEKzaGtb0pW86Ceqvs2WUnDKkUN9l
ZbhvxupYAl7gtt57zXGWHTVuw9hgyQfbKaaEl5oS5DyznhfszVkDGBG4R23khBv14GeKaWrMNcRK
+Urjk5utWPdOJR6mCYjUmFy0ggPBWKuX3F7uhzh5nB38wsraJyobNqObUKdY18AIaFpoPJcJpbEG
pQdW6f8FJEZYqlU3UICW+XPy7FJGfklxdcw5etBmfTjosU9D5Jifyn4CJYNiErO8yCabHEVc0cfD
78bkIh1hFrXN0fIxatNxWgQfcyaRFZrkG+v7mtZeN2PBbkCDBvOlan9DfesmoZtizLqtAANGdLZZ
wXisWymQc7dO/x6FlC0r62w5j607skhwJ5qNWf2YyfR3NHY0NOsCPXEh7dymdDfQoAiGgpl79/xT
ZKkFm5vDQrEP8emp3k4miNhBe5bFhgIPTRGAo15xnAEFGo4d1CoU0TEIzvG/toa9UW7yyQ5LIPGF
fmh7t0xzz1J0pJ5WE2ycTVLKO6IvFMRWnwDc33VevEmddOt2yYtexCSqKDTVAWgrjfhSq3Sbg4Sa
WuEmB7Eia+1dFLxTD/XeRMUBv3auk0Nazo+UK676cNq19GvyoqTE7qFawGy+F45xWebvSxafPMpF
Rqs+ZKN0St0aoOVUTedRy44FZcWgqYBwRZ8VUUprAaNooEUjaR4GykNL7WfkyCBeb80eUxp/47be
KqNfW/ALQWPpPFKtSxd0sVIAUkyzI5csXDpow14vgEShtdi1wi9d0V1yFZyp71x3fbQ1jI8kiKjs
Z+RGE+0AoGTqwU8DxDqgeIx38eM4RfmC03meM2SeCbRiOPMfEkjRMKm5w1NZJPsYJeQA8SCwFCxX
b2uQ197wnsDvG4Ep+zT4SQB4ggI3pzCZfmCmzwk9m4ouIj7TvYH9scXDJjvIUxMSoG4AgKK7BsAd
a3wduk+2pgPo9Ci3OgBSyr41DayMWW05GXDKmVLZbvRQe3S04F5keD0gvXywzejXwmYJARwInflx
mN0EoBRjX3UGBYHUamhKCJhxPWur/ZErAAl0a5VRtKlQZG321PEwB0svyD4zmE9D7SuBW4VmyIE9
hcUzsZGVbEeni2d26aUsiuaCbt+4dfMK2uwmXD60uEI6pPbn2BYTbV7Tpm3HhySqj3aS0oLwDBvQ
cbkzU4zX5SOJaPCbrXM1ueeSTAC9g0vu0vSSrUO6Dsyu+oQpN7kDoJuo846JX9Zo3qm6fgMoayPc
6fbNSk+9UwNvpll+9Fo+SLHc4qLqnLtMGx4zTTsZAIrg+m3KyaHolrErE9WDybi78aYIDu2VBd0k
PFsWtdRjAfVztxGxootCMA8NUgFgLDPNV3KSNgFANlO21JL2w0tNAtyqqP7p+9WcPIYwK/cunNxa
Ng3gLuUu0VmoNYHG4eNzRUNSjaGQUcdOEcOLVnfnvDf2Bu3gBh6jJfsQEAHnmNCjmQ7ZTVjSaLEZ
fWQoq3KXRFamuxE5yfTJjz7HmY7wgr518yDcbVDCQ3sUITlqSOlHZXqfjC2gKG3P8YjM68J+T2Rw
Z3CxVHF9spLdMF/9UUoCvjFvhTYPiv7IWRusR47ESq3PrtVPIj1z/3tuSEVndszUd1d5Mpdqrab6
4JfmduCvse3XhhECRpScTFYThDTgwnFuVn0anAZe10YoUgXj1oibb7zbCF8VTCV/Vczqzhp/tAnj
KrQe0OVKnRlC9cjiO7pRKr+kWubbbBv7sH+0hYIX4E1UQn1dWq10XOCwonhmcK+k8DHXFlrWC3Tp
RYdAKBncN/m4YfvPsjl5KZCMV1hlpC8qJtkB4y3dfDSTZkftOu2lRXScc+toxekvE1e22rQuOCxf
akoszaimSufRqGmibMLrtIQfJrthPZnxJARqqUs7Vtuke4sxOeTtlZs95La/FRlnDdUp0WkO6tqz
HA6Mvq5N7ZBzlXIcykgujU2fyuStGENH87p9o21h2rYUOB5T0NReOB6tDo8L3cmzOXSr2o+vEWNh
SSC/gMeMf0WRva5VgOMYqzgpf+jLG4KFI8/p2YnX+ZyvbO+bsEeMBpBzg6AMipCJnYBB4xBgXjau
g3kDsFtH85au9VSzPDHE+5CaBysfv8h+HDqtKOL8KX9ZefNPKs/PfWnRxEQvRV/f1RQL1tJIkmb7
ac7PCXrdoeE37P1LTZNgbFwjpkoveURzVPDgMBh+A9jOg0lpZbEMxiZrg8vs96QESueeiS8/q4EA
eT2E7xVjRkSPa9341i8KyijtZ+EjRlsDSQdKhMW1VxwqxupOp9RznTDFdoYmKH28z0PjrLvu3qAV
Q1Putm/Lg9X0CRPbyxzlPG8TL7wHLunKEJr1GNMOMdDV2xbWUx3032KfjpG6TQH5BGvN95kM5iev
TI54KH1rO+T1Sd7u5ZRx0qxEreG9w8DvEj/F8iMMEkZk5xPFvBj29A0EttTjhN8Dpd1TGvdUR9Ht
OvUFs8JoUMfjQY5MdI/q+49ocr6G5Qy4ER9kVuNL4c/XTp8ujovLtOgxMqg/9E49Sq3Ko95IU5fW
vtRl9ggJPhWNe+z05Us71sN2UNODcgFqQtB5SAVHWbvAYr5bkp3Daro0Q/A2usE+9JfvtJPtS2N0
QZnBMVpykNj1+WtEZSpq4tD6Yb8aqhl8guKqh93R7qN90QreAkWJgbvriuzZG6sPSkNOlFbt8iq6
D4J6b7TWIyCgG2VF7y3yitqN3VgzMJlDBPfJPaam/zmWwTXE2ZzjiJo7dSSZvm/tAMwnugV8Iz3X
Kdyv0y8vJIUZlK3qmvjDOFAkNP3IGFpQWsaefG/J0hvGqWXPQ8KshNLHHOiGV6PygOIzzft8TM8i
LmkW/Vom9rMK66emSO9vpzODZE5diJUSOHOGs7lY2pqxPvcU1gLIVL6nJU3zurXvXEBvWuqY+1zd
+RbZYja6WGpXLsu93jgnml1Xvl7TxBCtC8//WYf12UFdg6S0saPuKbHR8o0B+KbVhFT3hV+FlLJZ
30aQyhSWJ5Un56l4pLSBdOa8seNqtyBtW/CGaoAGfHSlV3pb4QE7/YuwxlpM3IELqdT8HC6PiFai
3mZkbIbkkvefNR3VcHc/IezjtSIzq2ZFB5WzFYFjYc9aQJQuNp/PgD6LJFgVdm9ZBujPYNyVONFA
3jcanWudjWm6G1P6opA1xUxdFMsRQYktRWPdWhVnHipyWFRvdxFRIrqECg0wHLJtOnvfEsvYudys
PqhLkIOA24/3fu/ukxFMEiwoPXK3sReuqNDbtGBqieklfzPjAcZ0o3ZoZqwIUY70+/sQVKBj5ZKL
BOuOok2oul8MEAWjva+BzkK4ExmzkiuUU3LcVxHKWpfcy9cUEBnqNGSB8nAKZORYgvhB4T4F0acx
4eNLqJfWEV3aqM0PQr0vGO7MjXoXWStWpWjp7EkPX4UetDJ5Zvu4B2LQ1OF0Af5CdsQt2MQaxCRa
TG1bZ+ZeWI4fg0m7csEcbSiPQcNzoBPOkVFtRB43oUl0uLk49rBmftummY4OToPRveYK1JQhXplo
HU4boF2KrOkOg23z+AuLIqR7Fn2aTwQ8U4gCoBfMh8X8yktvJheHHdLi1n9Lo3cD8sOw1axhqzff
q/Elyds1oON4795RA92p4sZRgrb/VTQv2aubn8Re5ZADe7ypOyuMTxq9zPZPodEq+KttpSmTOEfW
oKMOVvqXzlTucf52M+07OZ3CTdeMpC1s4wx05p7FMbOLWaZPdAGAlKKvHUS/+IR5qNYm8kOMDx0r
D2dLLDxqigX+bzXhE7IDVrQYAV1or12w3NVTAQk/CZtIw804kpHl/JbUoCW5p8/Ip18T8EUXdxwI
86znDZxp+6OpnoQzk1DfQ/bNrE4Z8fbanh5hkR40tNCJ6UIaNqHdSb/unMwH2yu2fqDvsug97oZ9
jBI2tX1Cb40WMaJM7oFjE7NZWM3u30VEZp696xINtBlt1+j1ZaSnyBC6BSqPv+QihU+VcqTL57b4
gXMhqE0yG2AWNsPr2CK00yzp2nPg73k8YQzYGFQik0ieaNU9e+L/Lb6gBRVopnf0VHItsceylMb4
/gtExNkpDFTh+cAAJSEYF6Djgg32FURfldPeZP6JyB3x7VLyI2QbamCTZvq5xe4A0g+GEuIQn6ul
+NkKwVvjWRZkOjQf9RDthWlMdigeZMv3nN7NVUzcg5yRCHv53p/qjWw9WZ5DmyZZyzoMMW/EK8DA
locIT4qwhWTkdVUhuLGVmIB1HYBFgEvDVLu4exMrBVsTZGukFciHkX4YHeeMjJRHOKO+tggupFSp
d3QWm9GuWaJLhl0svjB+HqMgvyiH1jXunYMQrhL6btgfLvwObJ5j0E8na0weguIV/+eCNb6uiQQ4
orSGmGZqZ8cyGYZykFfdaAnYHwHmzKOLhZ/KIIK1CBute2yYrT5Vye5mx6snh2Zj2i1WFcI81z56
j2DrvQX6S4tGEqN0EanJ6Ze0TXqkO2XVo4pO8rsWtwjMzG8ibFh6kPrr1Df2CdCChIXl+i3cqtnP
HgffA6mFNk0MM3i40e8xrfHVYEleTn/LDvoRnuBLwh2JXKGv9Wxif4iElL+SW5avwqI12NZE482R
cBe5d3YveozJYiBy1CcdIDvLL2VNSlU7iA9jFGJnd72rnpowWCOHRKqV+GcFTdyjeoOoxc2hoHmN
tBxK456nWswqK1Ff/MQxEUWQzEBf8hghLUTmqVformJsYdB/QUrLwbED3obXvRIWswn4KVdgwL6F
4xM8kCRfIjcTplHoMGSnjUWFNwwbEClbTyFyE60iclAD2IKRLlp739sUZxBGYNXCg0pvj1ShSHjE
7EEo5PmR5RwqOhEI0K1VpdExTQjTPPAaxE9TItxZE6K//ZHienCKcvHVCCS0vhNyF5UlAqSvLOpz
v1Xcds10lYW4PDqRdVv9u3yMI9X85hoT0YnwiESpQIVmHdLliCLjSXEXcYDuu8gZ3Gg+YBItSA13
3fvZ+fauNN7o7jtrsfJ5rzjwCPO0ds6WOwDi5G5NlFk+PfFRXswr5E0wng1gU1in+xnDUdYrdIuc
JqYBLkq2k0BNHeO54K3wIzpULhZeMeKr0s2tOP2ZRpMoQqB70xPzuUK+i7KfCucxQ4mnqTr4mXsO
vOEQtz971eF1BM+DFt0nKPNmBIV3ogyGkqOp+hIBEmHgODVGd5Q7AUtoXbtMm8T2L7r2EDP2g0MU
CUdAZjYboPTfReSM9riPbX9tYbF4mELZE2Ux20DArHQGaxig2hbTNsY7nBVtVOgH8JgtBIwwstiN
leCJR92dlxPD7Pv7UhuqVZkDCq3mk06Nr03+JWEzpV09dFFPc3uUryrduXGWHBzX0vvJV+E3+T0N
heDOouIV2+mAE1iuEpfTFLRpAQepb7kJrqfW4y17YUmtzVEtxEa4GIYSNUSinPYHHCaHr2TuTou4
m69Vkd2Z6iYIOfQlpJulje7E5MsDYP+lDr+YN64W7VPCHlFaHs2oe8jwLYoiXzONlIL47qYJuX5O
qjaW1Sx2rXkYvXeTgLYfPwCEsabJ6NyOkH7OdrLPEg1mWfqpmJ44dbGRiTivUYpi84mkENUGUu5Z
SJNW3IM0KlWgvsimXKwkkWyaswA0LD2/hIeE+Y3uPCLHzOBd1AdDTo7CfQToTilWK420G0rgJDon
VCWXn8/PDJJdDYECrVRtMmyMCfQOiylCDvaX2finkCI2eTGGIewpRNqBfQzCjh6rnWqLTQAmfcv5
YjJWlbujmQpF+NMTpknnk5x8bKePyBZieco8FZydD1C06NFGffslyTHisifZgmhVMdtFZ7VYfBme
KzcqFk7R02UUF3tETA1+qcEaER5a9wDji8zPk4zY1ECMDuAm790hqpTaQA0Hd43jbnhV3vNGLaNs
wNvIHkqcCmHNiYkKPGkexwtxhcnuH3W9F3sN9R5CPyLWGxr3YxcEEG6KFo019OZKZAZCUUv1YrXl
naUzzSGvjnr32mK3lsi5NFQkF1EK2EJ+4oulWhE+8MfiEHAEFG/j04HzJkevfQRa8YU6hofJiXYi
1jUB+9de/Zo6k+pJI5YNqVhpC5DQuJfnYI3yE9P7JvcUEHPys0/xkBD6FSEkMfvmKt4VClQtTAqD
nAY6dy/mGGWJWw/fQUQ8e5HIPUFpy1BPSCPdM7ayyY4WHSZsFGm3LQl8StCSwiJeGdK1k0ftRSLO
cvSskvtLovcCI0mM0wLPB8ua/WLqbBJ7EkGL3i6gO7jTjBZm/Go7HWoSUsTpgnow/Pk/Xv4eNbgo
bUvxKTMwPvjA2Hzk40+9Mw6dBxdD4tC12CPiYmVB8Hwzw0Ngrml4wwdM83xvA5ksPpIYOVX7LBa9
LmM20F03EYMSB59o2+O8szghOGp5JfZ3EGtB+GwOOwYnaPOuNb+J6cB5SwBajAKvi55cWDI1/B34
O2tbvTrqspC2E4oRmx27LgKvnmFc65It1lQ/zD1wrfo9YU9hrsV+xN7KpTvV+OASOQSxBWFHsa7E
psWCNTnX0nvg13gfbRmL8cfp2OYFNEK6XIF5oLIL37fp8aE/ZPtLRFqFYcgJqKYDu5JFicWl04sk
cVEtxWgGKJ37kU7iJsHg5Jh4obB/g4ncWgHGiHezZSTmmhivMB0iLcaOG9Jyj+oTx4uN3Lx9zJMu
pskNOlsyd2t3Mt4DN5UMTuWehMUkRjz3zj7F/kFdCj5XbR+SgGUEeFe48/I+uE/IpQ1/Nr13NhL7
TpwI0V34M1Tz7aEnEHY27c1cCiWvgS0qnjL0K46kquLHMOpWRDhWffxqgxlSgCYli/TnRWwBsUJ5
Jsw90OEoIgOSwwBJGBMg14+GoMF3rY/2hQlLh54TF6XX26O4B0ZAA3GlkEx/DZa3iiEhif8qJtoP
L4oWX0ScD7QFl8yNtb26o/9wUzJZAnK9GQO6t+XctfkxQZ2kA9UBZfTSWs7DSObba/W1LMvAg6nF
usZCDBHaDpiihfZTvEHZpdVl+zZ178WcEPM1o9phYYzJMLlbi5C1kLK4g063w2YjV8CqNKbD0Pe4
0+rq5JKMEIscOmI+zUaHkAwXWPHsKY3SS1l9za0S3Ehw0AJ/X9X6Vi2YzBXAQ+gc/koKAeSsykEw
lfCy6MdstOY+ygyJgXDEomSL0Nn2lnHEgMyqt4xWzNlnFg5zVgj/iDiC6RzcLdvKzvQgnlJAX/Dq
tzevALtCxicK48B08mN3qY9y2/SQbolEVDgJGujWkkoU/iAIDcL1tqHbhUizd6fnxZXJegcxEyaK
CSYFSi/nVWmfIlW0gvAIUMiZ3oLa8GUmxylRMCSN+PJ8oVJZaslQz1AEKhzuMxrnIM5nOuJ4kgAN
R9I8rrmeuDkqPndqKV4HNlxo4b4nbIU5i+XKciP7p1C3rBxvTscntZQMa/mhKwCiW+KFqDIjxX7i
vn+TrkW4EdLKOwIzuKWATvN7MYPQwUH3wLr4B2BjGwly81SIs5ifMzDQ+BdsEhuvXXKlvJhPi/7i
p6g4FsQ/eqCR5hZENODGFBZVXdKoTWoRkwUKcojVVRgVwkfBaO3EsLtFkQwQkLDsu50Yu8RRzBgP
1S0PYoXrfbpNHQzi5CoUyqP4uzlh7MTNra7JG4ieEDUOY8i38lhRSHA2P3HF1seLEoedj4ilzsJR
TBLX4lFl+8wbQXMEAGaEsAnsS3aoX3VGsu+zJ2Zo40xQ3dRdGPy7d210JZ4M1RXYtb83X6XF2QEQ
woUlNZluQgQUIyUn0zU2Ui6bEYPpRvSH0ijMeOHWWQCiDr3G/yVowjNhJ25WVCYinI4gcDmocOMS
hGg4HwOTT0zbtEdWc/C4XXKJSHpteLILtdM5AzF65MhRZreYDPvp4XsYEsNFHs/vmNW+xYEU8wxs
b/xjsXaQxA3GIUpBzO/Ib9ZLeWXp+N2KVEz/zUHyYV1gC3NA4mRIRpo1eAzljMHGwI6AskNqUmoE
vVu/pJyR7wIQW71JSKb/1tv+1aKheyjeyaL3N4qB+kVq8r2kKG4+FO4VpheW/UkMBxs2gyDt4WtO
XYDEMZbwnkVwKFXR7sPyrUOPpU+5IidXftJovBqRUnJALpuHLgkGyRfGU8l1iRkthqcV3oWhvfaM
AQDhW0oQshCqNN3pgJS9vdd8ScNY4BkPPCC2/EOPOSsyf+rNrTgCWenR3bus86bfigEX8jvOujOD
O8IjktcUbcYgTC5FO7AP8SORZCLq/Tm7sHaxKYiz6Nm2yAgagO6CDK990DD85xqSRJiJjsIJp7xT
hJOoZj7BigLBDYqLEzelaXuhR6FfbrnwHjAswuUvD8Eu5okENKP+Ubxkc7wIw4hkkHAH8qT2dQDj
7JWjS8YKohM9Tmkr3+jLtOfQRuUi+7Sb+4AlwZ+IQhGeK4d6XYw/lUNkfARlA7wdUQ7oipC4iyIn
JiEN0Bb5/CPStSFAxzghsaLhRL5wJrAA3AXlGTxQDojv5F6gYX7Lz38TnFC7JE75Fqp0YTjbaMX8
4+/tm3MvTqlYSJkLPg2Ewz2yVltVGyCafj1IlsODJZHHex3aq9mfGHIY17I4IQE7ACUIZFNr2U8R
yRa0mnJfR6rI+vSpxllIKBiAcifcMWEanWx+RYgCKoZXeE8fycjeV2Wpu18szip8TD/df2wjCgb1
g24Xe5+8ZVKA20ca9bcNbzXWSqXYK90rPWgMdx0x48l8QrQsU5RIek/JIPw0G8t6pJKkglI4V2FI
DkssATk6DkUCXQhzsctEy2AyEwmBLcWpWtBKPA/TEgknEGoG+s+kPZ8finFFuFGoHDUht3gTNsTd
BvMFSuSZIlPZZUR92zCfkik+pi65Zk0DKOkHCoynOBU+PWRU04L3W4aRwrkf1JtFag6/mBAJpPgj
HbAeABHjgFgiCxWbi5atfVMiLuGfJWdwXgFoHazAhYlrGBA6SML5JP57l5yxc/ZEouCHmuyZcCC7
HxRxIbQJvBabABSRfkF/M9gS4pEDVCLFB9PbiO4UvrzpFbH75alUsK803yJlqNqvnLo4FxkWXWS8
1jisCwJDAgIwncQ2FWfPjmjN2sglRx5wVziY4puLCPI77hTdRjkWGpYhL0g1uRVRgxgC5cQMDAqL
vDkiMtDveF1InipbCDjhwS1lfrcArR1hH+s7uSc3eNGri/Q5ot5QjytxD9E1CHEb6cFWMTz5P3JI
Nz50MCd4u4SOxZ7HWTWpzRDpVlACgvfD+ziK0OcuI29r+t2DbWpH6pX4KQJCngX1SZmMlj+LuuZp
0IA4jGJcsKAkH9djt2BK94fcjIFSfxQK8PI7vnABAF1KOFLkY9DjZHDIBOIk2425jb0M+3L8lC3I
sfOHfIob8U0GCHHY8iiwe0X5y0d8MliwnkSTJNSJHcK0GBy1/LdaF8PuFhfXhAyn7EGY5GaEFvFB
TCCKuVZibmLYrYTIoLmGQjaiCC4y7Rf1skWo8SaOOAT4KbCuyww+N1FHcULZvFLwHocqKqubGNJK
rN9knkb3JmSHEVjVxyzatwDYieMjslJ+L6HnplNnNsx1igSi2bIyQPTVGbsCYI8Yqcgn5IjEXESe
ByA3AxxztevgKKln7AR2JrIAg1KCkS7qRXI6QYkRo98jf3sSAhw4wr8gViDLRMsQdJMoF2RS/rbC
2aY7E3GA4+tfySL4CFeJZSEaCuoGeYte2FQn3MQXX+RZwDXvpH5oUt0djxDS5MtY3EHcXPdofBEv
pP/GBjFFJdQoxPpbxf/auHiPYp/YmDqABB4k8sy+kDt8SE4YGmKw5V7+7hc5OBYqJTN3N/+fbifR
NFCJLBhzXqaDc8KiIaiWgKsq6jdi/VN8OgkuiI8m7uBETJc9SQgM3TMBms+F46SRHAYESgrNuEB5
AnOAIKRezRKkpFSliBfQHpEg7IYFccxSG5NcIlrSeSC7EjOgiGxmfd+sUPhGvAKCDFwlq/x9dpJL
kdhRpfRzkbyLx+IvlDDD8SJmxXoUk4NPswQ+xv95ncRs2CIXvhZZhRHIF1JgvSo2okEi3iTWr1Q+
vs5ZdGMc1oQOAg7/FpmEZRHePEvk++y+JKBx8QOoHznBB+VeULaVszY0/zFMqLBUrx4Z5FKS4TPw
oxedqhAfKSU8X4CulxiZ8KpExoiCzDAC0HE3huBgeF9oFmt8ZS8mIxFW+943RDKL2Qgt8CeEiVND
TMHfPoJobiZJiFiTyxS+k4uCIkR6/Vq98KS8nxVL/MBqMVfFL4SqB5puNOwce6gO1MncInW/Pi56
DJDzrvyOQJPjVBf2yj+Ee0BLOyGBAhWsVfON/HPjHIVs5MLgABiBuPvBBtiVnMStyIfYFR8Xxgdq
hpFt/GZ4csBp5OmsnYdhgiVSqARTjYtJ716yc33j3JsWkndvtfVVKq70eHm4pTPc7lp0TFqhRi+0
hjdRYR3j6aC8XwJSlimaRRgKR468oxQZzWl5QPOLuJFgFIdgE1SWLBgEKRGkGYWMfXyTqjR3J8T5
A+J7fKbrAZ7CZycNwcOSztlRE4NU/CHec+pWIFG+ieEKT4u33k/WKya2nyUn3sLBIKD4v44vTTw2
7AA07N4UkgQxIGwjREI4FEhB7Dms6vS+n68cN+sXhoZ5xOaXBWMJEzZGYolhC6PwR9wzv0EcS0ar
BvoUW46XDaZ+BcxKLl4SAD7745+hPh3FfLe8CTN2uBc/id1LSE1sXdYjYl7EHmING1GsNaiBf1nA
qVuYjxyBn0R3fSCAaQepleDtjHfdM+75UpohABfaUaSeBBh44y235px/6SyH+ghUKEBU1KkS3UPR
SWC/YToEUddlAN0RxSRxyCjHikMp+JSVLvslKB+ysN0vi79yAOIT20LYX+LHYk6Z2EiYNVvhJ66C
GK3cskRknUdqTvC6OHCkdNIfhQpKRiBAkTYDEqU7WZbAL0ms4RAB9rKKooFk91ViAw628NIQMiI7
BH0VA6CNyQHxlxqMHSK48v8cSKsfT87vSgzhQP/KYYr6F/9eWJ7TEsvxN/syTeCpJs8AvQnP8rce
wirAJMEbry1vI0k9UdiUHcvF9kV29r3k4mb5ISzD1ULAonM7YM5m4vcA10J8cXRip2AcncNCO2f9
5wIYFa/lHUJl4sEQYIDXxPEVt+23WetR9NHH5PIwhrNyuC5VetcXzg/GSb/XJhUrU3ZqlbUXD4ET
FJL03fkv+q/2aWPsJFzkUHGgqJeUZIpNuD9yv4tzIIIK8gAVD7nQ3ks9kXzam7UfQaKfhedxXb0F
eHfsPHIDpR7djI4W9BmCD8FBwqM3C3onjo5skw1xmSJNxKxmkI4FeqTsjesxyQtIirajM4wpCkBG
XuEVl7xu5fwQieMQGRSdZhB+FhT7wGTAqveC7ynXQ4JEAhup9sF35DJapLumOrHsuFKatu5Lk2aa
5iPRmdmhUxlNYRuLF6MANnQpucCz5y75gAhnOVBkHBpuRm9JiF1CcLeHkUGGrf+PpfNailxbgugX
KULevNLeAY0fXhQMDPJ2y3/9XdXnvhyCObRa2tqmKisrU07uiO4ZbmXDOLFc5CM3MNM4SKTDH3Nh
jjIyGNnUG6v/kUUgH+ToignVJdyRQ4c/rdKfEl4cC5nbZQN9DghmhXPF7VCI4PO3BImf/+3rMh85
lvlj2lzhmkny+YXl9YERt8h1LBMrWJvxI7SWL2cjA/dKiSbkvIG3HdZgzbcBls3lv0yX55BbasYX
qYATZzMnZXfisVtr1RMzR8k3/yZwptmMR2FyCIbJDiFHMwwkAmT2B+YJN0ab8Vp4EZIgSKFfUnFm
sICmvG+DaP62z+j2ulfBCpujDZWXybXfuhkymvVtwdKQCall5pbjagyfOb6pfbGN39hsMhYcBpIJ
yV6jmvVI1U3gPZkigi40Xr5XIFmySlzKqAYU9jog3/vu51ZAPULqCdfj/ltnuXF1LbhlVJFBoosa
I+9PtnrGx3bSsxCFuPHbfs6r5l+5Av0DdOXccD82fjlTJjp5R7ogGEEpQ04a1gCwdLm6IHUyKySX
AMrn6pl+qwuU2VNVoTaoffMAUvrg2vxh0iF7XP/jWySQka+mPi1ZodQkGXOz886skcl8N30wlvFD
IjYB2gVBmbtHeZ16gyezbBy+Me40h9hpoOGMTrf6KDE6V9G9g97O3KuFZysROd9dQ1WyukEoTTFT
XHBX2R/RV9nIe5bBkxn5X/zIq2mK4/8LWDL/JePgkwJP0YAu+ehtEOmVkkqu1FDDdlzLel8CFOhv
2ShPy013N5xMwLQWodwJx26OFi6VTX+FZMHMj/zh2aaoJtibDCVzGT9rAiyOaT4tq7l1+20Y3EtU
0MH1kbIlIaacmqUG1M3qYyXTch105Y51wPweOogxYBr64q5lt2XT5RNcTtLW3gw/haOlLOBg4vBS
WBKth540gcFi7MmTNVzB5ewNhycKS/xv4m35SOZ1u5QDQEZCHplVT7GcIedPKgCwqUJmYJE8qgZo
Yc7IgSSwn3yAcZFkVJ5IjsZGv5dNlsEUbmH75WWlHPncxK29gd2Zqwe5thos+8zrlspbOn0Wyc6P
fyYt2Ali3qO4mEfPfD3XKej2kxhPjklCSi7mAazywzWcu3pCItL9W+Xlo0OkiAQ9itFnDjS2F5P5
K5dgTv7/luQy/11CarYIFyC/lGMXS1DrvlWMuinQm3jyhjQIHWyTB2c8kFOAhFIgjqrdM2RcE6iW
7UWBBQQ0wbDRso3Id8g6v2002FJDZpGQV6YVySANHZRp0pWECjRCGA/I017nqXu2aBNAB4WVL0mb
6S4fXtGd2za4D208i7KI2iF8Rb/PH6n8Py4e+uj5rIHp0QQ3dO5npli5Vp0+m0n47gFvSWYy2eNF
Ds7KCg72vHxAdtrKlpfi3DeN9GFWdOs5wYidWXKo8pTrtts8HJ/tbH5omnm8q8G4hB3QTPqVfN0k
kHSeO1Jav0BmiSGz8edD8BgLXdtdV1y/CPpdrfy/uZe9N1n+UcN30wZU/IzpT2iEL6aGKV+Rcxxa
unqwymWvD/r9gCr+3YSdCs5H2SesABoMWsQfW/Q4N2PF7pj58Qa20YGYVYAqqZnxClRXXFlMRvsz
6cPZnrucLivnpJpkR1IwzWxr3dxvsUhENbGxNjUMtWF4CxPZudK/TGY+HabmgxyHN4Wq6alzDZio
PhsJSRsAEquWFrLdVGBvglKAJDlaVuokD/E+l+QNo0jeuq/Th6pH3mHU7ccBQb7bYU0KLGii4D9p
SMIG9LO8s3nobO5LAccL66LK/G20+ijpoT/SNVeAIyea/0QZbHTGq1/PfwKb0EOHtjbh91m2Hwld
G605PFM3lffWUdAmwRnpO3OL5Atg3x+dP1llAmPSMgF6M/RQF2Y6Idl9GLfWqbydnEvsMlLabTAj
lYfVOFBZsksTIBMev0QxPZSs7WFuj/KcUhVMRuOPrBA1asSOv5LAF2BMUfal6GkrlDCxOd/ZeXld
RyIFR7VHHCyp058Ew4WQ/2IlAWEX3aFkhRFtwJX1WizDifUnNDEIUsyF5drQ3iwRu8QSgk3JztVM
zr6S9k7Wmj4OAnPE2bKV+ubQJk8FddGKsGT09fxE3LMY3tk001+3VAfPqL+EmLwgIQRKmG1Sumkb
Ii+/gAflud+RMAvRnxB+bdjn2gs7U8ZLHuL4VUtceG14dbLLSRmoS70jFHhJzWWjdHMLJUWt3haw
BoWn0dcwsri5op4v3CrC2gdE7O9MkDh+FVKbYGYC0gvrggfHPA4lAnDaehNraUwjIi38+oCpMaaK
4ElyWhL3yDvLqJtIy5oQZSQd5WjmTqXmLgtQ2kNkNo9URMZpPmEcdN/hANDmDrdlP2fN9KiDrQqE
J2Gd5LALdVHZ7jRaQtiYOCFRrN53cAIajFgFl2GzlYXgwWihKqePGAgQdzLnpCIrmx3l+A44NFiG
Iw+I3qPknGgDnbocVgdnsktEPKrmXQ/HtSBM3lL8mAZK2Ute/vXdcBD6DbyOY8Sp/P9SSmUHGykH
cgoRDBssJnlflE88r33LR1rCeyoEW7RM7tLhqYbcw1G7bXG/ZpVRihggocVG9+Qu41rqtWHnrkMX
adwoJHifSzdhPdzcxTk3KAStG4hEAlslSygwpp2swqFeC7NKJuEsvbH06DNE3FE31N8CYcnAyU95
qQg0Psg5PNoJ0xRErqu+4GTuVRufSPSYsfsWZWuiIzI74Sn4HSoNXpl0ssx6Fb26nn/s6XVkMPCl
39iqemEgdeyP/a7/1TC4SnhxUzNsoXwJBt+HrPI+eGLUF/SIIWeWOTlEuF/YTtf8ROj3QP1YxoDv
cGBqCJiliqOg2PIduMK/G1V59tvwn90Ua6/AIAFq9UECFpmUYevQbhDuR6ZY7O6FbMCVhL/LD/lN
vkVfDvyQ32Sks6J/WqxJasLMTRkOOYSJQPiEvH1+6K2hr0vD2d2+pjA38/gSOcwkbpRMMw9amk7q
/min9qo36gMPqEM7cGDPcEnpB0X+46BCTGzoVYXadlKpva2cI1IBglvXXfmYhP0B34ongTNDfz7J
JzSdXvXRHWjN/GH3tzt3J1M1XC6Rp279lvIpsKCd9CKkBey5ZJZHlHwoq3UYVNWbkI9kaAbkVY5W
pOQlxaG7t0BC2GKRpFr/FzrJw+E5clsNekevagGQw1DYulDX40s20g5KdgGxhl5lN2LvlJFmiPqE
qCTuv5kJ/x9xF59SUAcZU4sDrr4njpDQQ9gZ8k5dDC1aDK9TaNf4ByVOjFbt0j2zs29lo+cVwCld
S6+8EFXSWj2pBpsPzxkfR6g6kjzC0+HGBYsfqdQU1XKR+S1Lj7s2Bu/qqPpC69lFqpcyg/Kp3tiZ
2moYwXPAmCRTbr+pHfdd8wH56+EQYWS4rdrsFA7oTFNgSRhLpQ4de7oDO0bOI4pI7G6Oh+I5QZAU
n+Q88z+4HTl4dKrtEjpy3hbox2rl8O640w4S48aa+DYVbCKnf5BkJayB74Gb/UmD1YbMvRtv5SVw
+8ygzsFRmV5grg75U+Yk6SSvWTJJboutVFgvAvTx29BnMqf5GLszoyJ0RAJfyoJYx4BNCDObOGho
ihsty8arSYFToQ32LFH6SAp62yT0+1L9Erqzr/qN9ykh2H+vkWzG0jTBE6FzLWxy4HDQ3rh7KdCa
RYKJ+SiYDberV+kDN8MvYYaANuauN+za0G2dRP4Q8P69ZWtncI4HGuv7kfJBtMmUG97p6UUKLEyx
zFUbVVNUYZ0xIPKv8g4J9BkN5Va3vtexaTxJibkVefTMveUaSbpsAorhCf6ODJruht8cW9xR0s5P
0jFpqOCQ1MWEuYWC1VfSLwixGEjUMSReHxmlasQ+handclKIZFeZ+gdyhf/vKY4T/Zn0d56L0bAR
2yFz4C1IOwQwelN/D3w0rC0G1riqJoQEjmFe8F1iNdH24IdsT3yYdygrU8rYvDPSsP8iF8DgkAQO
2C91iy+bJSOVVBlf2dpL6RQGrctw2y1S9GvNPUTZOkqw6vyAiM/EG+sK+G5Rx8YQxzmQuZr2FKoU
KnueCJhkESw1mZIJBzDNvStc5cyL3/rMU8eg7E8cGy4IB08lLZuSTgpxVujgSQEdI0gY9YC22bqO
YJcH+K6M1lMd1Y8cwLoxfFi5QbNCTWo4lC+YOUAtGrFPjCBQJclPjTgFHK+RjFBLNrRQcrMOBmK0
MGgHr6o5E8eoJtfRcqJBTr3Kdpi/Mw6UNHuClyCNUVv2VrJ3mw1BazRtn3cabtXoesg6RZP9FBW4
RqpfOFjXOPcOvPc3l91NlgRq7aeOlyxQrTEGZ6kY2AWgSztUh8hWx94LqMNV1jHCDsNPjO+o4NmW
EHEV61F1CCglnQNQFwWUYlLfOJajc/GB1+d4rl6wuYH/lox/ZTG3zgR1LEqHi9yySO04pJg01dFR
zcQsZwtZyYissghx4cnNJll39nJBJIc2JD+Y6Ie3XpsKsezIGoFaILt3en/FM2Rjz7jnjlH8L0V0
8As40tnbIVRg/F3WlJHgRoTusaVS5Cjj0+WUkMTZNBNth852tzImoJulmS7I/j4IqDXm+BKmCSdo
5AbjKmjFkmCBKEpsMi3hM17Dv33vbRNEpdiIkQydd9Ok/fRB5d15bNXyCY9jEmeKLUULamKFjnBR
6bw5pnqadUwNOpqYVkaA+QXOm2PhQ3DW8xdL8w+kYhB9gKjSOMPIr6Jiqkd0Uo3Bb2rW5xtOzqry
p2yblSas9AHWe7MfaV9FABBnA80PyJzio75gXJRgx9eU2ETP8TXCgWNVx8NzELP1lI65JZnfodMO
19uMMuDy+YJCITQOI3st2bRnp9jaMO7SwWYtEihf6C09dG1qrZLEo5GemiuwPXsyHfICTKgG1MUD
pGL3Q8f0rsmGAHwc4jtVYNQpCFwhbjeo9BAP6DQxgWzf0DQJ7GcOa0BoCebcoQe0Drxz01GQzmxp
Fki4TO2a7+xfwp+ST7T4GSTDvPUG816qe5QM+zDaLlBQZJfQabsX+rjwzjwCcwH1Uf1FcXMrwFiP
AYcbHHzfX4uGSG83722KHBC0GI14na9MlYHbt8t+PtDsxt6T0fVLZ5DspkjonSTdMa3pkaJCG1bn
RRgbzQ1MF/bx4m57ujhAwgycEdRi4Ms53AK/0nF2Qq/TJ++cFv16AZIT3r8ag1vUKvi41NOxkuBd
0BzIK4B8TXRcnnvyVGIgshgG4gb1uZoMvQD38oPAxK7/tPA1s2kGHoJqTzIJ5Lmy62gP6DTBzpei
Fc8QhoQSuh/Ad2ds8ZXgmcMF46/BxBu3dq4qPVX8L2HLBuWbrYwNFLkaKqEiEOAW2HNLB7oLSoEG
CSZXt4MJ6x9gZymCJX8T0hpBRokOU3i0SR19YmIsxQxmSM05xpix5UteLaCUZEELDZbWf8EYgkhb
cNZtBNILdsu33dBsmDh9uqka65KK3EkKC+g/7pEwhSkyhkLzia9EJyGpTs6rNsiWhMcrc4j0gZz3
Vyg8cqbKrKU1NfkGG4oxASHEDMAgXJ5VYBTPHX5iCB2GrfNcF88b/hE+nSRplMMe9b6VywHghtNO
DiUODAGtS2K2JSsQbuHZJbuQJJXVQn6rRcVjplXHeG7xIWIXyfrvEDc9l+4V7kW2Sv4Q0hK/MMK1
gSRErJHX04zBPk/Vt6nG5wH+r/qV6FJSYElxZZUJvscd5Ol4wwDI26SeOy/LZXEhPMzzpo7tB/4p
C8p9nPeoLbkNqC6RSz9rpyCKpBv3HeOIY+aY66C1PkURe+v3/WkuzLfW7nHfwa/ORW5Aj15SPfrL
tvwmOESn+jWOsTjLmFhmJZoVbR26+NcW+9ugN++JOX86rBkFcxEXAFa//st5Bmnevc0dJeDtaJjP
HRs1TjGvYdcd+yi5VAU93HLfmspfk2y8Gh6NukZZ3kd92z91yjvBAHtj7aBHpIo/Xo4bpGehbJn8
SJw3JN2jFxZ0GoXmbsyTrRYC6KMFHjnqN54qxNuGkTtmw1BeomPc0RwcC1sfJBQfhQCmCtqkXZPZ
VCMDYVYORzqoiEm/OJHrZfLDDyTMi7ukmfYSkGgmMi21YW4nCxvB2Cu7Dq6K/sB+7r9msiDJtuZK
MQd8N9sNACZPWAW9pRraZoin6nfYFXmbTkoI/vJEuomeDzRePzP+eQrRrypyYLVyv7OW2nf4I5y9
0ivWZcY06PwM3EDj+LHQIvHhJC3mvey7czqsa9854jawstrmGeWK9xskiKGXtbg0ZRQQ0+f5xXMT
dedpGvaJi8mGLzpvKVuYdR6bahc76RbhEvsuduYJURh7OoZjoR9HNl4AVeitVMBtMz0MtKytLDyW
qjriTivY3nrI6sbXsisjOi/8auODTVQWle2ujxBVCnau0o5mZp79oLpUKv8wSY8bz6Xx2cEz3nAO
wFwrVMIf28wHRC4mGK/qEvf2QX6WVQc8Sabrh2e/mk5WVwYrcyxpVAIFHibIrmZ4nAK4+4l1yFjG
bYm2hUumS8Q6oLJSE+W6ObVGTo0F1KPP3ROilntvbqiR98Pr3M3ANf7eAXCib/vi+9G7O+gI57RN
sbHSZhd68Q811vvWCA+q7M6zt+wNy6ToFWyWrj3GXc84RRjgLPcasDMBygMm8nsVmwN8EQ02Wsum
66FQbM2nwkWnyDGeI988eYi/xX7TbFSMaI094KPlY9kju7K8yDiAV65jNMW+M4MiaH8rKld2C62z
t6dDrJbtBEavsawMihVY8F5C9OY6UoiC9mjqZbSpAENXPZ5siH97tNkrO7ouQ/ha52d4nKoAN/BI
F632CUT50tg9dYDhkOQVtSjkXzAC6o+O6TyRbhsRtoc2tjlWc8HX8NvQmavD2JwwM6RPMO4/Vdzg
RkRDL2GVXcPRaOMagcjwYKQPgyQkTbhvo2m1RN0HjMPqbuBtGDN8zSHHN1nNxwDHHG3M7x03/eVg
p6pKS6wUZoxc3xW0uenVfA6NBS/5rvzXjtGyCxkpr0gFGghfe9ts1qZNV6sV40/f4LtUDv2/rBge
ZWrWU3YNajf6FBa0FKomaqyrLGmejTph04F12Znf6Gcd0zDdIeNHK6dLoEr6JZMonxJjX7j0b6lI
tzngjX99ob82HP5Wn78sFDi7yn9RbJxJiKJGR4eqGC3VNbiMWWQnHPdeIjxuBEiUHMywYONAN5XQ
DCVvvKAp8c7JZi7wu+87auY4tWtGjwcrHnoS8eSapdZ1ZHwI8I9VAa6BsTusTCv/GXUr38p3F4MR
rUrLlSfDJtfk0cIEcv0IraDycnOl+mh4r1u6Zq2uQF6iUPvBc86GW8FP9Ox261aIaGfgxA0oVkDw
BaSMPtti9bs4q9Wmd52TbK/Z4j5Kren2cqnPoPS1yscW5glJlRPmxwnrl02bhPE2AHMI7fbYo1y3
sUj17yYTJZ+52y+255ymAdkRbw6/JZfwp9zYhMrst5U5vEa4FiPzDe2t1QAMR15INdqcO0AG8Yxr
7RgdBjJTe0HyZRq/k95/rCo4t21WgttipLOSI6XS/Yu89lZ3aLoP35Ns+Yv4K1N4mPeJn8EB6t1x
lQwG3WCN2UEwCZefsMUpXGqUvVm8yqofvfKR3Anlh8F/CDwj2ARW/5vOVYNwiDl6FPUxOUyQTfwn
sZxr+tOhwGkLEcr05CTN1u+GwzAIdNnxAnGhhvk5KZYazi3A4QAfpkehL3mt9YpoBRxwY+YdkJRq
g0lfBVo4O3vfGwwUJVu7kUIkLjh4PzbRg7egoZJzIOmte6CKDsbB6G5bTW0D14eI6htY/82duc7S
4rVr/WJNgiVTYZtoXGTx++SvY1raH3BIvd1g/5oii+DTvMP21Rg+1ApwuLZBiBdzal7oQKcE38m0
25VsTjqPPFIS9ubYv7NnDl6EpYCumuRligNhFUx3cWLd5+1wNQYM5Nr6kZ6fVy1c1lOETnUzvDW9
BW3V2sROqd1pCHGtoiH9F6VA5FIOL2jE+6jUL9xxZJe3HQwk6tkzVVo2gTuDduVEZV+uh4AQ0Ws2
+lBQ6QbQskSqSczOUnpPlJciLQD1zGTRp8r6NWpOaUKyqkA+oo+focTIw+TJa54CCvRlfBdNYCGj
ZEl2v+0dylBlhTCReUiK5qJFeJ3E1pHq1oMbopuFLBOtiXEF+8hA8Dt4H8fqHrNBCOkQYxxrv/jV
MW3hymvuKmRpVyGwA5F9xQSlLnt1Ao11j3Qht2ERDtetfsRvZBWjbFL2TfzQabb1WioLTnYybZvc
ohEXSc+grXT68Leq7bf8WEbqMjLWGYXHtqxWhd8k26HysfnMjWiDfutLiwP0swrg0yvQDuVTJdXq
Gd2H0d4YqRVvXO0Stjn5C1FSax8Uqp+59ZxZGbsoRcOG1D9HImwan/kLVMHpv7dgeZWPk/HhLv03
91FhGcsiWtlJ/+AylHTxFA+GARClZ8icWDjGhJu6RjffhR7ekLRH1rdnPVaxsZrr+rFQwa6ED837
LM2MfJOtcTDzs6OR+ZCbmOoxr+ddEZCDlh8D3+Qs7wo/LvgLKN/0vGXvsqAq6rY4AaBBWdjGvhzx
B8WqkBmwq3pztyiUrDQEB1NkGpdiVbdPS5HuPck/5ksTEEl7aIxtx/pbHp4fk3MfpPpDhx1wiAF0
NqK5AjTVkXMWzlugj/vUyU++VtJ7UOCV6uhi+G7/mxtiSNyTI/ZEfFVPFgaMfeWtWuN1YqdSTnue
g5nNLd5G7rDR6GeNNAOdG4R2zeWUWMsW4xtMaeY7p+5wtRQZWNQFrX2WHKahPWZqBiepv1WQ2Btd
qzaUMx8D5e7YnG9Dwx220J1EJ7Qx2KlzOLzaa82h7iSPYTE+p+6+qy5Oa286QkEjw8wukm6p+a4H
QI9HwiNwG05BGFnuOqgNZgBOzD6+12HtveqDRnkj/enh7A16ea2NZtsj0XeXW09zOOEv2Hs/eUX9
0yOe05F0I8T30DJ38EkNeV6dHixO27smjFZzgxqdubHZ0U3K0TJPumXe8VJqkZiPKS3gaF72LMCu
f8cRfVubKdKyeFz25O/uChSQmH+hsSVD7BU6MmrlaM22xrc5SGLzWfgELUEBhBPbu3poXwm6P8l6
6MpbNhmGtkH4UqYeuoblVzREQK4iFtmumJNaMGyXMGfNU1RJkVkG8dYq9CLQ1ps89tpnHxATe46h
oXeIwgbD2mTxruvAcVzrIa+nkomk6n2YUsHvjCsVic9pHvMN7hcfnYRpXumcYo3GuiWkEzq6TllM
k7cHNs6ZZVYHO7avRZr9qTxvkyHo51jjEaOPjSrtx2Usd3WPlz2+k5kTHMcwezExjJ/bZJXNNdBy
s2k9AoxKf447fRfV6pAbQoscdk7fXzI9esLPWNHYb1IOHpJom/kWk1xEKRoyURiKE0eMAmVTqC1p
ukFNaF6baZrBmYOv4bWHRfdPhW8gdUaTG2U9pi0N4uTxqykuD3kzn63QLsh+F1qFx3c/9rfYIh6c
DHaSqOog067tW/BfnzQWq15gnEadIrpUusB3drXhvtczQjcI7m+CQb90lO020dh8F41bbY0SvwUr
ux8jkzw726kkglXaVxRKgSPNAvpdOizBnQcO3vOWaPlaW277MQGYobr9NTctWgb6GoXO96gprioy
xpUz0AVrc39ds09d5xth5y+bp6I0v0mN5hj0yUZnXmjK+EIh+xMx/c0YR1udtXM3+9qlwCJ84iUE
VNvtTNvZWXGvUg9FRnCooGDZZxEVoWS1GNW278yr73cIjpb0FvPqkyl7LTTjX+u4x0Rk0RvXeAQ6
ZlGFuzZM7zXF9ubk80fUmCkGpIi4FhjIVzmdo0X823pfsaHTouPNWELAiLXL8Wz60XkJORSnLqZl
QrUYDSPS2TxCIKnAtgCjPHiMYUksZgYTG1o+RK+9Jm5ajq/tzAmFBQOvZp9sC8JIujYn/8VWME46
XZ1aiAieLWAJb9A2Cwitg0sXZ6Pn70aWjeTC6AP/8fvFwS5KpcfO0RuoC8G1a8p7K279XW6Z96a1
fC3RjI5yvGaSJJlNeX/PObQEHcAqDdLqodC0D1TP4U2+LYNGq/Y3dbgtfy0PEWd/TQoavvFksMvI
vyyTi6ZR9zfjxU054Uf2l2VqaKLHx7RuDaJeyMwwqOrv1HvqPPB6TorUeuLP5MMRCY0GL45NJ5f2
Nm+z6EB2W8ocUF0pSaBOM2dfMqE5ToMpk0NaQ2vIUsauQy+DtuzDgGAg1+PcGft829nZvuA04WPF
1AhVEknRi05dK6zpBKw4RLkFt6fShniP9TQ0JjjuodDfohYaMcFbOm3Zfjive/QyAx88y3vVMKPp
K5B+dy9bbg3ETT8Io0iMl0BApGyBnA61YOeeG/3vbgZOW5cckiGmp31l3ACmI0PB/x6JVUaYymFK
oc8/6BO3x7cUE5Mf9nl4bijsuVQLg3Y9NOFjMpWcUJSOFmszM3BcIlfeamlSwK4offVC+6ckJwg0
/TDh99rhatv3+nEO26stHtqJ8dw65UNrWgeA4ze30Ll+OH8alAgnl+VCyeQs3+JG+nWpl0uVqWtg
F69eDz2AY8ogocb20nxoB8ZREYBoTfpNwTZZ+Vivr1y9Lw/xwhhFw0KTRd69zQkIctDE+7iEEGZo
0CtQzewwKLzzjOmlxDKWHrKpXjdWSqejRrDkl9N6xlmbtklahBh7WdE8wDkM1WezFDxtmOyWFkkC
bK/R2B6l1SD71YzCP9W1hat7Ev4WCKvRNcbKyCr9xbEQTzby5IE2ArastnmaFgyQtWmVxtoxCJM/
xiRnfZS8eGP+iGf8F9XpLako7w83kEgkhLQKWoFzTSty9aBSyMdbVINUH9/LFudE6itR5XmAO+qS
o1lL/y/HX3cOUwrMsJYB+5duoqq1QDKst30cnqzaXMu5L59PEhuVNHS1xyXcuB4EwpGSRQK5IO7C
V5RRru1cbwLHPpp6uwdVwDzaQ4SeJkm32BUtbJoggNg6zeukMWB5ar+y+4bADp3t3ntUcZDN3DXL
dGQM1+hLfi5jYdEfDfWloQoxg6fb0TnU3E2Zipau94I53BrJzkNUAJZh/YXgZf/Hr/trVcengYos
yQqoZWE+NW34KFMGrdKjlYjUWXcAxljLMkxCf1d7DiEhExkv7ijSVjZxW17AcjLTt//Gsiz3ZqLg
u82EsDCtI/0cLe0OU7Mf2a48SFaLHq9mkgidWALY7sXvRwMV0izdpiOtGJa6Grnj38Va/xEuyZcb
939wOLw2nUvBfjx3fXjH/ECNoSGxMLdpPiLSFsGvjYyt4mZJozDWsZorbuPXukdqxJrmfbkkFIOt
gt24JjEhelownzWsDqVgF86lE1o7N63/ZJjEmw4W3VU6Hb3GePUrfWPpbMgBRLXZPGk1QYmuXccC
Yw6GHUtldfVYza5CJTWsfuE8rcO6uHhJcsTvHby7P4csgIrARF50C2PRWrRVrbiA1YOu8qLgOinK
R1C8khBZpGETltUz0RYsB1KN2T457D9mBqvY0s5Dpp6WUdskQ3jIajpVB/Mn0sMnnY4ROlmLewrw
F6hLUJzmjzlTO611j1pkPSYgDnFcC+YnkAAN005xNjik65oFaoaoLUGbM+cICSX/knMYtLZ2DTvt
n2Y2197KX2LD+pSr9JxgbAr3FjIGM6qvd3D4RXFA9J1UjGzfsAcN3qdzQIbgv8K4h05AvftOZsdc
Ui5dvI84R1DDba71zGYjx5xWd8d87g+wViGp08dXThVWaoiGGVRJku5l6Nu3IKXh1QJI07WLvKB6
9h1AsG7XxtUXjnr13ZIO1ykcL7ibf4ZxR8a1HIfQuRuxm04CHD/8eKWBRBGh7bWJntRpoR3Tfw8J
VFXpM4ObfY9DRpphGOgnY7zJ8vlJJ+HNvf5YYKPttK23MtLmmukg4Wy2c4gWqkmFsmvRCoCP7nr7
qND+OdFIQON9JxRqV4apM9uq5XgbLJv8QSa159igtOariWGHMTqvHW7aaO/W56YRFSGqoHQ9+J8D
JhMBIVI1T7u+1cXxYtnJWBe69mrl+YiZe/PHhZuJ1+cumxLCW1hdHMiOdiE+SKlM9FD+cI2J2Flm
0q/WJlPwac5ibunGx0hWRqrhwMgni1vLieVwB+0yrTnlcv1tmh8C42mZq2NEJEfQFm24MBdEn1ey
Hz2HtZIcJFjhazPKOTEtAncezdUOTT78LbzyC1YLMErCzRKRSj80JN6krAsTkIggYOZXw5PrF9sk
TI/BEiENaFJUQv9M/5VVhKUxt0o5AAaLD4vmhUNeke9i+ZETJdha8leHkDJNLLgWuQMOIPxfhu6Z
g1bWUIcXxdhZ9zxokYd3HPODxQ5BOOQm05okFPdpYyXrQT6uv/HfhPwn+0sIxWd4LkyIVh06jSU5
cEc+2GTulnOe63dsPDwkf1ZX5QM/+AUcaMXJrAnrCuUqgoZFlZcJOfC+f+PeG+IYRfohga5HNgRO
YT2R3u+r7HewH5TzZ1oeuY5f4EA3FWtuoO8MLE2KA3WyH4bbAeOTUZSPIm8HquqwnbfwLQh+AttY
d9gizAamj8bRJv+QW0kGd53WCHST4WXWKSMUn4lpuQQ3GDfdxkIywp//xhAUOuM17VFw9OGjDcZm
MPsD6NyK4K5A1rvt4LRM29D4yo2HPgc9WH5I42VS1N9lhlGH1Tw32Obx/qYCnhL3T4N+8s6zM6vk
0evst4GazP+h43Kd1OadYlAEneix6YziZ/6AwRyoovLDJYTkjQwkUT27fa1Zf0gzVrEfruIOXcKC
TogXtALYxpCX0D4LC4Juz4KgIt/uwomv5YUXQBVD/8ZLY1JjCw5h8p89vGflG9WqVc+LdAGCssbb
lN2V2Jc/5CVMHGmuGLi8IDO39jvkpNz9HD6z00sIyc56e/3lSrV/iEipEGEQoGC00FQRfSvAY8JO
PTxD7j3gr/upBaYEolw8byYJfSPPfoa3sJI5eHtk/bLQCKtBQCPoNCCGNL3QcrudlyGAZLxSRDhG
XoVE8SWd3VPcjE/aBLGe+6ht5wVghBLg+EcbvjPCfBnCEbWg9um/yck7cHoWqGsclfZb+Dti4c6k
e9U/8YbsOEYLJ8AKKdnzl5P9zX8zi1ZnWbOcVZI9KKiatRuuW2SvU1lkyQ0SC/zprc0pZZNpJ5y2
ARl5XTp7VYXnQPgozFQ1rXz6SHCzxGXmg+mS2WCVanlnVnJ/EijZNMU5IyxbcoHG7E+yFwXouaAG
D/vRXpuLue4bERStUEYV6h9vkpVUuz+8N9wx8Cx7GzzrFPYBlA+aTDIdsEytlrE9NJ0u+51E/bKh
gszIx3mKntMlCA5zdeFdqcG7zydScBWsi6K+8qJjvTzxw9ZzZCH/R9J5bEWOQ2H4iXyOg2zLWypH
KDJsfBponHOQ7aefTz2bYRooU2VLVzf84cID/LdmsUkygua7yYKbDBk8meGfkTLXmOazNNTGC7O9
/oA2ruXGUNz029Rbl1KLN8FYEdQTiaSzFLRJqAhE0J3KyHxB/Fh0f5YQSdEHFvGESliALLEAuR7Y
tD+oW3TEYAnJcqc7R8A12R/6/9oZSO/wys8mci4WEquiIrK1MC91gOQ7Orvjqv/uGT/RkfRfQxMI
5LSFCLz+F7jiX3BRTJn/1ZsGbb2eipZ3rfciV9e1EiRHF3aO/nW93AOoil3xtiBezq706urAZfWW
4l/cOh+3PpoNuu9SutGl6bPLUGbQG1oSe3/xB8aEYnBMmo+KeSuzHt+DT9vUNCyz04J4uxEGkKVs
UuKo/MhVPN9nVfGcZ0hl+P41ILkGSfxbR9lDguzTDhn5sw7qdVGyeoqW8OCqi+GlLeMjlKeyJuh3
kzE1h9jj5nbChsKE+AIZ5oNygtsYIUJIE+GubNHXtoEUyBjtBsvg96I8OS8t7Jrc4+K2mXx7s8L1
2K+gYI66gYigfuBgmlakH23f3zNKWSMEo5l38PVReU0n80Yiss/Gcocq984Q8zbt501kwyfpo+Uy
Q8kuwGc1Fc7EJcDjJmRSr06tQ4Y4RbQ14yPmZpxhD6wUplPHejJew9ymCj0PxLsZFFoVT+CVgMiE
Z1xbd01n/OkdWvvCCnZunqwHlgVP3a4YVHqcK1Z4NCAVKhajY+KEtgRbXfq2tAFELGn6nScIog7T
fiRLmuvSS1oj7bnO4PDQ4MvoS3DyubSwlfnXBPZasXmjp2lgvkdw7wnyICzW9VAzqXcR2f0uLRD+
gnGg+LWqYG2E0cXqxp3lv1qx/kvx8kcyzxWjPPCv3Ek3JXChPvV2PVsW6z6wI9DURLsRrMcySM8G
5Ju2dq6WB2y/oVKmDzRHuAiwMAG/bQr+Yo/XDquzo7XBOVjSWQXZv84Dk/qMZDI88/bz8RrP3k7v
E7G8DaSe1ESEHrAw/26Dm2QXrId10kA2w9ZYyPBzHEjRr4BINhxp3TODP/tzQj6tWGH2ra9AHdEC
iMkL8AQFIAgzv9FlHKCA8OCmyaoK3iaSKj4sr+2qB/12OySrHd8+D0u+XaTuIGMvEsAIqR4cCoQy
+405QonNR1aDC+cjyWvKBn83G8MXDTe0CWwwMAEVZwJMDOxDUOzxV1+JQtKgxay54ThnFM0goTSO
Lo+mKqYdjrurgjMkJyXnmESDAcIBQ3jSBkXYDOavLkHZO/42udVVzpwyeIsw0dJW4EQVn6HD9O/o
YfnpJ8VfETzboEeWfL7w8fTN5N5KdU4qDvc8GtRu6IMOCHEkUBkJEXUdrPkB17F6FTsi25X0aPeJ
HQ/bsc526XQVpbnO6vIRANWmnS8TmWbe1Ws/+yTVsGa5GjPQtjRB5z1tosZxQH+OX0Ez/8ZesGEB
8pl1thS1gEWH+EIme2OLgh+gaWYwwjOUOuBkRhYeA7WsZh/QLuvFj7ofPo9es5Z4xvPizhMNeluW
cu7iWqFZnF/09fRR07UO08JgT6qrT/yaXrmXThtjco7O4q4FemGmqHd6U7HuuKrvc3hEERoe9mPQ
+U+AL48at9kWyEzJjV9mZxxtAQv0G/KQDjo+e1nBM2tYcrh9Mx7NMmYo/rlyxTtn/wIuz9QKh9lH
RFEghuzYsQXscDxCMCHRk6uc8whMi/+sY0dPuVQ45nquXnhMXGBYgDfIZYfZ1ypxmWUwlI3b9pyT
bYNgPS4zvLwJ/D8f13bo7vJY9JNNzHVBgHZgbOlrtgrVPAd5YRx89LpL+oxb/R0JX0etFrhOAe8l
6eW5CMRzFy1yU6j6nQXF0+TWmWwxagGfgzJ1kmdOe+00bQSnhaWqc82+ik6+D0KC4pMjCHYZALvK
MYDqh38m0gXGNvuhfhlrJNa4L9Y7Z/lIHq/zBpf3STvQnpnBkHE4CPeAuDyMTn+1Z9xwTEcHH/Tc
XbSyS/6ugzie+o1bnQD5+BiYv0PY7vq53sfJkbHyeemTc84O6iHwWdwSiluE4sVr1TfogI46N9SH
ik+IAiS6bfF4A3D6YcPXTJvHnJLDEsfO0hlB6+kkKaYIqMfxLcnVwS6+hfPOjyaYyzqO6miiI7qf
9gf9FHku+llgHsj/IrxCUk2awMdmiRGmZRYeGX3NCVu18A8j9MDcLDYm2Oq6Vff8NrdajgPCoPix
VP5z1dM0cfGWsfBK6vDMcuY1DMJ/Whb86N+F3X8tDR0MTA4HkhDk/KYzkfOoCyg7l4gsegdRvel3
Fk8nNmWPMNs/JU7jOs6cZl2A0SftAql519UlrYZrgr1wOI+fuUc91DQKApobvtuF/zWQpedYF2Xm
MSb0eK36YkSZ2P1pqNN6VQToztAfAfoGbK3sdVYVMy6ouvAs+n7HqlOSApShqhAwQblrMdswYHI5
QZMMLOdot2Qp8XIN1Ew7FxS0ae7o5t9geq55edx4O/1ZetAHQj5n0EkEA3STwOD3b3ifCdBSLbD0
pjrMDTgjR9IEygr5No/NczfIW9qka4c/LsNlKxd/R9wEBxXmawYvFy9xoJF9OzZ85A5NIPPJIB2n
qb5TDQS7GiwjA0HBgE9nMREOSVE6nPHhutNhBW7Aqqc1a0K2DqeMI8V7iMaM1vKTBTY06b7lAnKT
ORmV0EBqxszi4PrZVt8I0rzUjq/ZeK09Oa0oV4FUWQ9UyCYjVS8S0Qai39qP2p1sP/X2ZhdNrbXS
cclm8XHCRhkCAu61j7EpyPzfqh4/WwrorExBQy3TqWRrBlQ+DCRZlPncPgp6SFH/1ACfH6e/QD5A
x48YazCaaz91GcLvOSTWhDQiK4kJVVey4C5Ydzsd9UxpH1ONcIzDJ5IKQYaqCxaQN9Qd3vSRDUev
9ADVhiAmM7wYcb0EafIkQgATlC76oFpo4La8KKNdkJevCVWOImLVLdgJwzR5MN5NwIjREVwo/7dr
vW3btD/sSJiEutyLcQs34+AyJGDwW/PMkZJP3U4xeeSnlh2t4xLXi/gJd9GVbkWocNyXVbqQLZcb
/XhnjA109V/E44XCxmcflvNh7FAMVlOxczTAjoem04OgeqUSQjPf3qsl2VkMYBL//zywhmEK5Ag8
ZTn43wYDVV0NjK79wnG6X0gRORj1LiU1t+b02TP+KusnyMVb4jz6jJiJUHq+NPMcdKatN3Vk9vC4
iOKYvEGXIuWwoY3leUG/GhON5tE0di7jUuJB6xhHrycff8Tx/t7IA1gaLUidCjR2diir36U2Vr4d
7ejiMttn/VHF82kN0Z38DDdWLEIoNXgANZgevgTMfRACVIT6EOFOq/jWR4wbq43jvJMrkrQZSCaP
JdqxfGhd/Rpj/8Gn0ElVXLwzJt1UfrTuvC8d/OFLDugJe7VuFaLXxYfm9OBpeZO1J8GBU8WYvX3s
iMyGQC+sGDZsnsKgJGQh4m11Z3K26Q0RyXcryFaFkcJvdZ89crkQIoRLmc8+49PsQOJteKrsEtsE
UwjCHsrufWdO9/NyhsXwFNCf0WGI7WR17lUfunRkAiPaRp1N93/ZDQjYedFbaAhMjJNdRFNnopOa
MeTXG5AVQKKml7Du62DTYpjzVp/ReMxeOrhECjNA/BPIFUlzCfTG5O30Km4KP9qI+m9iGB8jUjh5
bv+MlvPiLOWxt5enxileGop4bgVXXsC+FX0NmIgOMaB3JoEDaiBG9LRozYyQzmySaYIb7CQbZ0zm
w8X42Efecmcr3Cjo9RXO8pEsn8BqNwPXH6zxOiTPjt7q4/IHTGl9pwi2Dt0rWaBbExHdktZEcZLJ
ojMfUogiOtkOXfsOYdNnlao3c3L/huAuCWBPvEu/+NNXw1MUJcgPVO2bTngXN7nXCcmcDc969avc
2gH8fAKM0G2MYNqwKHQKO9bIAw24DiCUr5Mrs7KfdRgeontOecQuV3kDx4Hjk66Ba4irUnSYOA87
TvUSB4CAm6rTKtu1H/yqutGSHDAfZTZGl7lVA6PFuidI13/HBJ/E5aFKykOIn6fk6PGH92WoPkEJ
odSP/Y4PzaobkcKugIPLwDnKoKS/BP4nYka3lKtKChgj0EGUPRFPCu9kzsmVvKDYLb0JPG86NMVw
NCutkuV+BQIqbTwefLoJpCPAvSivKwQe1gt47p7t2ZTVOY7AHjUR2zpZbmag3sgUcC3D69iZ/WEj
y4I6oCDGYTJ7pxMqHZ37OJ3WPprdx4rjixl9nWPUysBtY1lssjZh/AZ5g/wGYD6NxpmJDzfDTaij
rcK62ubybpgJf3gGf65oRqtWfbYZaizKZdCa9s1Kl6ciA/fUdyyGJIByRQmNSHm4ZR6CyjQ+DEE7
7sKE3k2oTHS4C02zh+Mqs4Yczps3ZpVTbbYRKLi++FUzJuTkLPYEJUNNW2sZrHVcF88h2b+VTl/K
q190IVXjLTQGwPedcIBUSoeeVFHtGGegLIUwgwsMrknFya6Xl8q3wYCD2c6RConq4Io1Y7UGTxZf
jGSZ7nSWr+cP7ejudfqoegHUdbz5LjiKSXD4ie7TKqcvzBG/K7t6iNpwnVTcxCxDTGOMwLY7xywc
aYO6SDvmA5WhgG6ua8KODj9TJbQbnAos1jwnR9WkWqQ5R9SCYNq3ASZ3LttoaoyPxlBPbdvSCghK
8lC3u2ImjZCtsYQ70Ur2NyAVNNUhO8l/ZB4o1MxvESXKNhVwaOWU1d2cgAiL8/bBD6Zt79ePQ4ZN
SDstw8kxknXTTUg2lE+LMFOQenHwEDZak2OB+FtanVjNBZIJRt+8dIxradLZm8SJL2aUnlhiF6dF
d2uJz3My/rbm/Bkk80kvV/A420GFgL5iDhCVSChIU3BvTeFvHEIhBF/q3+XCWXvTCEQHS3tmYehr
4BRugqXuUxxWhhSFbYBzWzepljsUWBkCeTYgirn8aEePCd4sN+gxgEtazM/GI8NXxvLHMXOAFAJI
Ua5cufYkI+ymjO99Gf6pc3zSTePR5SCxyWmqAHOE2g8uc8Fx6+M+H8z4FfvgEuEK7hQHwxhyuV4K
SK/MokvTOWGis5ZsRdNU5yGBPRTRC7bEEmwsg3l6JKt6X7kALWIyHybx7zr8+Ev7VNEkiYyR52oj
eglQ8y53gXVVFrfUu4+QqgbqjiabYqd5qsdREKhV5D3o7oJs24PdZWcrNc4ep6HeU1nlA1qiho1k
+uKa871boMziRFNyyiqvOwHT9h8QskYtjcp2Se3oFnguFHYQ5JGaoUU3HXiCVGM3c52IgSmkYceg
FJDsiLqAO8wWvUhAaW00ruqRbtLIhGxYsOVcZPhIZXCG3LJelgHTdesx0ujFXm7py7ybPh50dfIc
zcmbI/Lfikh7l9dd/bMYZYA2u/8whcLa1D4fWd+VMiHUkUA5R7CjZ5jcQIDydSCYepFYgDl6FvpE
zdP3QLFn8KhGC61/NsYuAzDdMfglBhu9h4xJ98Mw7mily1dmqNcJtYD9HJlIZWVIBlQVaBQwYXnU
HH1tmOEx7Oqp/7p00MiVfG0qknSt9m/yQDifF1GfcpaxgSlgVfdvweS95h4Ft5cwZo/zfMM069aV
YDhlhsB877+mDvrj+oYWWcOuNo5lGGKqkFtncxje8O/yruZcgpm3oPsb9ftkjJ9u6r6FsnkMFd43
QfUnIK0RJFHtWLLxTPTnVGtdm278jYUt4fqM5b+om2bjOwfOTM5G6PXcEN+Kdqq3Lt3KlR/M30bW
5Tvd/JGAji0MJx1ZQwhot52HE0zhdPs4qM+eXLBfb3YOJUpVqnsIKDuEhO7nwDwPdBYmiyRRz35y
94AJ1MdEqyBIoyPsgjMolXXL8NHMwWTUjs2R09NWLsyTZyPsJIdLFdhHv8dbrq8/XB+rIGmro44W
pXQxEwPy3dCk9yVY/6F5MZBHuBu4RLD0X126+KsCkws0DYo7pirYzSkSGjWgEQu3T3fVAa8UgB2X
KNl0Uj57GD5vSmQcwPVN6LFVcJgEcTDB47qxRipy1Im6ItAzCVCQ6K6bQIXdnl5PgjvQkrQoLs4Z
7tJ6tBKMqP6aEMFky3EUJelbnuE9sJAmmVSRd0vDqdl2UFlaZ2MPxsoCk8eQ6MmT8LygptLzuE1I
beVRuI+i8qHMHP8a0mn+8qb0pIR1G5VsoXiX4wGEaryyQRlhfP2ekgpnTfo8j3O6h1don/Cs7o65
D2Gpm/x7nSvMJjSkfARPPzszuPGxfu5SphKyBEBXO9VpdsyT0UfHAXj+aUinC+fmtmeYFE0Lc4jw
BNOZeWO+ybtiI5aSSDRu59zq4RzQoaQWzUV4BvNJkp2vbJMNCdSZFrNimqbsszW1jAZs60PBFkbb
HwACiWd0dtz5qYSveOfFaDo2QZzs+s7VxXYbqvtmFOBSbJgFpYKQ2sR6BDVl8jboRtgyTVe7IH2d
4rF765yu3cWD/HWr/KMsHFoFEu0E5A/jF2l1IGcsEyjMwMZcu3BsADdDLv6d6wiz8GGcdrPjVRdv
FN0L8Gfa+By8cz+1XCGItsBMUgwxzeWvAYZlF/tRcU3mMLlvLdmSZYrJ6jd+Pi/XMIHSAG+N8Cwh
S5X2guJZbcxrq1HzfgwlgvA9xgyBnT5PfpKu5l6AlY8jpNlCJ9oMKh72dS79U8ETPfo0xEAyZfUt
qOBLiRrYuCiSn8RJ7W+ibbX1Uvj5U9uh+944xoMTlfbW6Eu5jrAyB6+a58eovCaNaO8S4OLreGRO
bUHmce2BJl8EM7uE6LSqpghsfoDIoQDUkMfMVavMwWOtce/Gxn4aAlURu+YXzBxfFEw8gA/WZ5Gx
C33ZHFSXHhhveHdeVb4PVf9Gurv3Ef5g+N5tAUe9l26K9gIYIBzGhXcyAlZPAdH2CIjlMRUBmW26
rgNsfFpS6bCtT/Ho3Xy631NcbwD2PfcJ0A0LyicyV/s2bwBX0OP36IaZ2VM9+Ot/ZWEM/VsHHt27
NMYUOx42cj53t6JcUOKsDd0u6p8n1/lkFZ9ciDSIbknbfm7tdvhSajpUE8YfbeysmyGtSmax006C
XzI7A2nHGmh752fPgcOA3tK9gSy9Vt6oEA3GF6Xyr6jzoYvop2W/9wux7ab8ZBXGGKyMFs7LiCzp
wKGDfnp39PwhhtYYUH5DXbaaah2E/tnnj80EiME3B+CqCGaTBCRRBxwRVswWFLDx4AYLgdgTIOqA
4+78YMjKjSoAuVkpBZOfWqBn4yzcqjqKmbYqVICKLvrLwoPgMMrlWNiVf7EKONNmSFdwikUK27ku
ev+7iH2GBXWam2hg1XUG5cZP3IuSUwzaCtMvz0xjoFvtzF7NNMTDUa5xyrox4eZPQchq7M39lKDG
uozE6UFuRdqBhYf/JqmsLYnwTJtuRj8BGZ9/CaKUjEkBU6TCMheieDtBNUQ9vGPsQsIAmJ9r6H+M
NaTlSbnrMmCqPCBylY4xR0u7nhmNfdM6UEzljULR+Jh2faWtzI1zNuWfKdhyB02MuEpuvuncXMQI
QtWeksbo7h2jSfYxtOhqMTaTiz1wALvSSamy7KK4lrNl3mnfhyiLjmNgnlTdf/gQm3u6ziQ1tJ2L
KkRUv/HWwgGrbfrVTWY+KUJP3e4XyWsGCy7g0G1kcGnC9O8i2qfQFMDbyCVM17tTeQP/u0nj/dLH
X2NkPSvCELprLiZgXnco6K4K5PcMH/F9KGzO6AI/LLrdYPYPqBfcqz54TerwMaowklHLbkTWaB7b
t7lffLL8JqDVXFzhH72nEwySeuxXST4D84VoFKY/vXJWfIh1jm6K0ZSvJuIyAGGB0gZOgaggEB+V
hH+Uih4sA8BmBfcmVe1307v3gztdpSgQ6CkuriPeaLgQcAprPKZ2/uJIVC+H6U+Ftlmdai3g7Mmj
U2fSiYyNXdgXSL/wR7kb5OC7PLQ2+msxYnNVzuaLZwORkjiSzU5wAVKK76OjSCrtLGQeSGXbmyO8
a/QYF3FnNpDL+qi8E3H1VERihz7MJh7qXaCs785Jy52HO/cJiu3eWIhNVQL/1pN7Iwvha2cHoVIH
Sc4Z5Eoe0CYpmCwz2MTclJkSz3VKYMfgwpkhU43m211F8YjyVMqwYpLLaqEktN1hHbPalmRZjW29
b+1uDaQcnBnimJ1JZj/ehR0SGBxRVpf+yVMMcoI+vJNwaiOPonZwby3lcqKiDSD2nY0PRSLsg/Cz
R6uZN7H5a6FNUOagfuYJUhalCE8bOWb8euaORjoUe998aBePO8ubsdSZQeZjUebvRU4ZNcMLQp+w
j+ASoYM1p82mSDACC5hRtPnFsKev3AWvnDsjjJd8ITOZlk1eAURUhrmZmgWutLuli/5s4xVdAaJj
tE8bpr3KhsMF4LP2hYQ1NW7DVDBAE8PnaFhXNSWPbTQfaAad8rHbe8VMahCOMLRDZrj6okVAe1Dv
xrQ6pWZmQTtL3ueSUdQUhXc2QycZpTATcpoVjfXkmima2g0VqWFeGP0+10n9XssY8Ic8Rqxvt0Ny
OXZ3VA9b/QREaT20pguEX1yEaT86nGzZkn3E8bJfJnnfogJsyGk/BN4mz9MD1o84ZCIOYNOjq6zv
BR9HEJ4zw6/M4fBOWgjnyCfkCU2peXqQHT5K/titwLpu85ElMvbLVo3xVYTxj3JCUkEGO2vTmT7y
Nl37iUIMxTzFkbdOIrVnRoK2S6VeadufJnMpNsuCqHGLoOGK8EMzsGg2I03Hm4cdyCF2jbNjQfAe
3Gu45A9LNZwxOkNTqSOxSsZ8J2wbZRRBW6PBLb12meWV6x7wuVmrvSAEz0mFzoiV4C/Sgc/tBkjQ
sDjv3Q49HysgLnil82LEHB2m6PPNYEI674f8j5inm+W4b5F016YZvTS+/z275i5ATu9I7+Mxqp1H
o8zkNkoOs6tVeQ4OlSLygQYQ8JJkKHwrJVMbRHq1q4BJUWO9uqmztgELA4vciQQP12TeuK2zzpzl
bzfHy8oV9zjKW6uqqVd2Kg5TNRyyODgUAzJmtvsnCh7dLkbKxcxvbS8Yh4FOLj/QUfipeuPEu1hG
rM0bD+0fli//LoCOTxb6MoyRlmlYG5ZCZBg7z9rc2xNYZYq5LKV/E2e4ifx7h3qTyQjCsVTPdfUg
Sc2bpl25hdgYaFc7bomt8U+UUk6jePFPuW0uONnsh94o4LaOBSIBw4asiURVotgiO+AmUf27+BiR
G3p/NlvbME7N1B9EZj9lKPHN8nXuMVxP3/qU1rhd/tSLdarA5iCc0uT47dg70wDxN87lms+VVIrp
ggdCtj1J1NAjdF9pilopPNVhbDd8lsFNcX9IO+2Euotw+kWAbVvMAkQ8iqpYAwaWWtn934FVXNfl
piko7l3m0dnsoAJnxhDUoNvqm5k4gJnSBqme9o0vZkptFPa7PEvhvRdXS9HzU2HPko+aVZTS0U2S
GSa+5q6y9dCla/XVmOIurQdsr4IJgl64G2MP72Bj8lMaX23IIE6FqPabzgHNoYpwmnSHxIt2Mq37
tRM3zUX0sPuS5W+y9KcIgU/9lPvFeap6/zEuGnGK0/mSMlbzqzBdFSwjmVQvbktfry+bhyyXdGym
lEFSltK6dmuBqeL4lFTOlwCHWHYehu4F3oi1mvybwGiZoTEgBrsRCLstaxSY1iO6g3bT7ZjMrpWI
fjoDJKgD8oU8cazpEzeY3IULhHZ/LVJ5jqyUY9KasXQei2CdoArgMswXY0ATqTeB6OdHWVqPRh0z
0WRE2PTdrZ7cdavilzxpX6NU/DTGSBZq2diTgJU2p/Chc837MQxynrc4j6Pu6A5/FgnQgE4EBDmo
Cz5HMAXCVLgMPsaJeldeUjr3cegf+hC8VOca+z6Cp2xUNC/EU+778OQd0gIRjNPdpCApuqJiN6Ho
lTi0JzwDol8gIOs5L7Kpr01RrjmuC+51tfEKXlQANqQwJCfzDChTDXw41ycBSo0Ein3vbNoY+O6I
h9gCcrIeKCdyBl6JIc52Vt5sXHib1gSejke2IVA/kflm7pD4K8ps6yIh2uNnDffftt5oK8fPUdZW
r2HQ/A5G/1xZOeBJj7eREjI6z73EUSe3qBZe2m60mC4pjuS+PCrUg0GwvMPVOclo+QDshj5won4o
OA7VMt/yLlIrc0jfRLr8rXzucxDLh3aotCq9lT5nRWKCtbWa7sMQMnxFFuTZnfDZrfMnx8gfpJ0A
DGt3GYI055Tay67dTWUyAI7lDkjPvTcs1CBLh1A8w7wAoRAGPf4y3Fq/GwD5drSfJo/tUHcLQEK5
G4BVMQaHwuQu/W8ChKVBPgU1olzEkMY7PCeqYNOlzW/YDs7OJYfIQ4Q/jdZYO427yshKeNi73PQh
dygJJ2URpyJLj6Yb3XqK9EV437Iv1k4IoNNEbleF68gHOyeniZlCm29BfECDZrSeNtznOXU2EFZf
LCo3FJ1nzFnstbDa0xgUt8wpti4IdJ31uXA2U5ntgsy8aFyNE0yrf4enAyZpjN8sA1EfB3bssqBU
pdL7cmnebBtI2+z05GchEvKYWc05y4PpG/NkYLFv5dAd3Th8ECj0dEGFqHTW/zZy2Mupe6hccNGS
nsWK87VhVeb7WNof2uyD4o8DT5HzNOkBwEbjP9HuJSqvtFpS3NwwPW9s6skpW2uoB2Np+wfQC5HP
dc/8dmF8Set1QbeLSGd71Sa2tZYX+iRZRJRlDDa6G87pe16hry8VFU2GydRPMUPtKw5FAQANKYzY
c6i+EP6fD2qWa5PDwfTOE98BWjgTX+LF3ySWgRgL4mnXxrzqu9e7Pjfpq3YxDMfg1Pl31Sa76WAI
CkB1F/0jPkTkPvDfYjjobSMtrbz8q99EdhKNRqp0FWOKUfvw8Z64lLJuBeS2EsDHj+3JU1h9WQXa
mQhUO298O7PReHRRM3XPnorWE8w1xRPE/GRwodXW9wl3N5M1Pp94FDGn5rK8AcZN1L1ojjWHyntx
wh9MtajunsB68S1urMFBlQmM2+aDx6CGAyeLf5HS51HoISb9Be34MG3c4Z03HkbZpjfevfCaeNWx
nzAuKbfVhAJPtu1tEI49jVzkw7FCpoeRavyb3nf80v9/bc5BsnK3a76pH0svLoi8Ncvl31+5jApz
UVW/6kEu7x+oDLDlXUXWoRsBvCWOBya8+pbpR8c75bL6TOALQlZ3OT8uu/HFzWg2Vv9D9vhgU450
vd/8xTzuQR/YwTh/9TLE8nfCaveFF+sX8kXbH+r1o5dklqyK8L4KFgZcPwYdoR74x4g6+QSun6dA
8+jUlAFUbvOolyMZR0Nirfe150ZMK7dxArkWRM+sHwRXF/C2WBx8VNWRfNlHLqxlnVM6eTpHShrq
OxKgNKK1iKQ1L4n5Z+P/7ympr1O+6zugX2SMoGGmvyOHtruQXyIhHuNxlHIdFl0dNEe9MfhbC9UZ
f19HIf3FTW6gkGu0+goqD1a8JW6KgSZrpIkkaxgie7YV/HZaEQPIafS9MWZaBqBN+PbAXCVeNHDz
Z8xnwFrDygof9D3kLUcpmyuU+obwHa02qz8jD5p/AZDQa0FbsxviwZefxYC4c4+8jBNq0a6AbDDb
lsNBcxdyzjkSMm4ZzxpmMqdU8e96itOgndsVGe/VIfjwkoKtkWH+EZJb8eS4T2J4z9PX0XAA9NM4
tTAXCVxabMnaD+iZ6/ETIV4vhYy3n7YpbRD3WLvqmRcXg3viC4zjWxWb8E0xC+GtDzqcwMHUG4L3
0mF02Id/qsJ+7Iz3/x9wjA1dHZNy8/KIj6TxU3p58PJBvJv2fGrnkVHR62Rl2KQTz+u6h+7Ew2BB
tTMMsRYDk7oFpgTUI4qf/VIi5d0q5BfZhrMOFMykHDTUrIsagPPz8R1Oay/40yQPY3jLJNOb2f42
BemOZVYPPdEhUo8TYKQ6d95SqKtmBYDdM+bDXA94ivB4R1BZJeqXaAYWCHeuHOucBKhI2iMD3VF9
9KEFUolgYf/op9yMPzAwviTChIUdk+Qq/96yB3mX9UC/c68C+wJzn+l2Y4IeojMaq/ZDJGGwDjqq
0aGdFIWeF9yhsQiXkqks2jbfbjg8p0F9NQpItwWJid+mv1bXMZS35GeQL4h71fQLg9b4M4kcmX5O
7naqAAvEf5uqeqJ3Rme1mO+bmllt2byojkH7FNvVrqnyt3pyPntSyy4e7n0vPY14bDGWQNCnbg/u
bK+KusBBMTrMsj3oezdbM1SfwHpvGrrbnj2ebJIZzwAeWpTtQ+YhnJEgT6TH7JnsLqg1rKVSu6rw
X/SGHpzwYosMOeAaxdlo2k+peUiU+B5C97Onk6qRAOt0bM5ac7wnGiWxqVZdrV6jIno0p/SzafOD
hEtHyprgmJbnOlq7K7N06JtM4NkzR53iwLompn0kjX8KbO85W4x7vZAsWhyDbHEyMcIjfe6Dro3K
cLzX6XMdjmsayGsdK6PUPPaNRB2pOzHmeBqM9FHUyE3we8goPaKhdonCZt+p+uDH6XOkmVWFjYah
7cY3rRWzmOrFq83nTjExy0t1QRziqNNtGRJHy+K19pJ7qvieIXe3L4LorYQ5APDG61bJED/SErVB
plH6Saf96kX8I2K6cPQKaA+zNXssQCp5yYL5pYnQ9i/G55COl5WjdMew9Y+aLDJl3kxfjf/RdB5L
kSRBGn6iNEstrpQWUBQUai5p0EBqHSmffj9ndy/TNt1QIjLCw8Uvzlpnb0YGOWXU4CZkXRxbezPM
5StNcsAaUA0crlDU0wJRt7vA+UFHqOWpmU9znT3GhF/lJ/c5MzbEkyD7N/qn4Sy/gdM8jK4PonHs
rjMXa9bZe5PTN8/ZOzJ0KweBt6CNzo5Xb3yvPS7esvIR26tKit3Zui87+1XidjgBparp77QDVIss
obnMXOrYp+NzXNuHth2usKcAayf2l2WMRzeaz4Bsfow+f9VDAzIABtB9g+OdfY4aCq0ppj0aL/rF
pKukl+W5d+uji70HzHF7X0fEFD1EPJIEMlEHIF7vZaxfw1JHg6xFPGM6UsCQPVq7vM7ewqX+19f9
Jew0SNkj8dlsQBihNzyASmaVlI1mpENT0R8FEvE0YlCBh8CpyXHWTOuNrIneYNq+5PfOaL2NJoZy
jbavpvAYDOR4ZAlDtLwtWrCzgvCa281FS9Wpm3EoQzCrUCSbeYuqirHzw+E0cfO3s4bbH4u4WAE8
kyCiTopDBhjxbuGt7Lp/D5IGTnGyYMwe0YvsN/IccMqirbEi4q4nb8Imu0MSlj/1xgLiIL5yy951
O5RhsoieFydKlshwtE8mRj3mhkCGHZX8Vy/jYar7N6UHiKR65SfjtfOszwdJZuvCOLrgsxKOJnYc
OwTyNjZ5Ny4dVMHeshlL56ACGuod6IloqN8Q+L8ZdrxNnOormLWtZB1tnG8rly7lwLLYxttMtIgC
5h4SovWkgsiW3QsVcuznk4vkJ3qB2prB9dHPulthT8++4zy1tvlaT8ERphhKaphh1g0Wc1p139k2
xlosTeIOdAX6bD9pMDF1zz5OkbeqKwsnq8UCkcu2Dhp1IDgj2qSVLw7qKlMaH1w9e/TG5AXw1Z7g
/8t0Fj4RanbeQrOgTLbxUJ7oNOyCuNPurHjmX2kQuM6007P4AgAZ4QLJJiAFrTXTQiercA+RxWMi
7iH6goIKCNXfKEN7IGvxqqc9b439VjaUZyRHMf4uOv8hd200JJgBsYIh7wdTiJPnIF0SwnANQiJH
CljVrs9j316C3v4FtL2zh/ze9qeTFaltEPD463hT00qWp1e1dOqmILq6FeMPxxGpHbx1WGgVB9S5
0bTLRJg91/Qvm+kmIn7ayZ0svO5r80EPkl1jJ4TzGAy4CeyybccjdeG7JESS7GZc4iun7z66Zbkg
dgkvoG6vfh1s87a8dCi9W16/83t9304TrtZ5MsmmeUg9G24kh9Ep1cbNAOiEaAuOBB+EdA8NPerU
KY5p0z1X/rKFQObd+U7+ivjCHm7Gl6+HsNhaA321XocezydJvZgGfFm8l5r3NcV0+mvLIKw0/yGN
dTAN/2iM6SY1QfmTyJPpbVzLQ4kqQdJOIIgzVcc8pZ8VYDQ+x8XTURIz6ChzcYatLtO8rQrwCiEj
TSomh3GGgojcHkY1MU6vudcnVIoM4xCgbwZNHWhtikY7vwvAHYyprr5UmvyncSy6KdyFQ7E1fPUN
bO9g1TTmSclhlkMsiF9sf4ADg7lbHL6PISqQHqT1HMCH5/U/JXlVYw8oIo7qC344lSveRXIReLbJ
UDbdyU+2Vf4achWUNVsfOMVj2GM1bIFKa1p6JxR2EKfs8JMGDkgp/ZahMS87RoLLwr0q7nqxjSoI
3UxaYzuAPI9dqzbYXD7VJtGjzbJjHyE9koIQL6LLMMZnEEcP80hpltV3AbeG74MXttHaymi5GQmu
O1H4X9lOWJqnB5Vle4nRmt2fSq3fRrQaYmqGuidhL1T66jvptTaLR0/rPhvfEr1ShJCsdWWMn16k
fo3BQo3e+RpiTPfgf8a+WqcFOXXQFSjXLN4+zfIdTlkYyA8/ZRaeBp8QJGJPhAJAVtiLhRvN07/y
YNkmPVzQBFPSCrpjWnabhQjYNdpRoy8eF97HEMTvwBVxzS0x4J6fWh5iZNuPs2e4ZL/JM0pthzqs
35lyvvBUN9M4b6auPi4EfHiEy3rGgot25DWeYfNOA7lwHbx5i58wFCUjSEhyxwlp00S7JwPYMgAJ
4AcPG589pBnoG5TeoUNps6Z0cuf04BHNpoXdlizGv9qFEkAdAMW1/Vo8JBfddtdE8QEzzO2YqqMn
sLTGqZ5sCRQaTTYOBQKez7Ij2S7btqbjqHsXpdUHN5vPlbDlMtS3EFpueaGAe78f7UNYKTxedDoo
2MTclcFI87rYyyXx94TS+mOZwHq5ybKL0oZ6f6BrVxsk7AVPOSWjqfPk4Cfup9YjqJerH4wJaKEt
CG4Zr3Xfa3dhX4CpozfYLRua/f9KzagQzRuwvEba0epC6k3HeypjqXThEqczIhxG3L2icnzS/QIs
ooFJS2k8G810WlIfD7QF0yWk6v1pfHVt+t2+gcl460U0yzuwT0y5Yq/5l2vOo4krBovz5qeIS9Vj
hlYJahi5b29nU9/20q0q3IrjypRDVlazKAWzUnsHwHN0w/LZEcMgDS5kOGYn7GX3AVFE06kd3LnA
G1EvaVDAG5icN3gqT/qY/5rm8K1ZGkWE+rJTEecoZItiPcCvN4Nxsi37v2zKNh3aZa2DdHIqlkWc
yJr6AOuoJkLH3fuhD/Ra1elJ97RdUqlV35FSj13xJKdkGf2npct/k2B6DcfuRv0LZHC+lo151Ge0
F+ncubTGrNC5yIeUU2XAX7VoLHdlvaUVTtuLhJmKAGD/2iBQ+BGfT0//6U3wOWAgSvKAwbe9jmxn
M1KqzmQkkjFzfbB5W3heI1RhjnqAN+2MZwM70fbL+i4vyocqxLNxMZ7mtsEuxqVBDhc/K/ezntHN
Cy8lfS85AbOZH12tR9/X5XaJnxrP3niAi50SPLRmgaxroV+np67L3gZ9YkbV3f4iNz6TEhSmvOfK
Ly6BnX2MzQziHjXDkPa9Lhh6T7XwQ6lMc8jlRvRAW4FiM9+ZHEorTp5SRsQ9ouMe2U1FreE35XMN
RBENy51jTAfNre8nY7hk7E/EHbxd0YxrKc2yvPwuIndFlKBh353k+2cjUjpUOyZVf2M59yqwOMbR
3usUridLjP8kPq6Ff56W4aOwrY/BRhsE6naYDPeD13zXKYztXO/e9RZNJCvoy71taq82WWzYNReG
Ld8AHl+oX3ddxEgOzfUHRjHLOg7iDZvohsrfN8JMN3kyMVrFpZe+ND3dGeIEwRn25Lyzvfq15UrQ
++atw6YM3ja0XtIc+nLXWRu/EZK+J6neBplxatgeVWLdD52On4n7Vll8HY1kusrhsCPW7o/HsutO
4RTfu+zgzEz3em/v5nh8GFHrjTJ4eC0oU5YH8TQGzwCsY1P7RsO+ImVXF0jZu6BtdnY1bp1xOcVW
eQChfC16472duPEakk1POagSFdMpZwAIlBuoEXsVvYeNiiD9hdrZ8MpdZmSbIJjPFJGHsmyP8sao
vmwGVkPUp2ucRlP6VUr2rWGfbeD9cANJ6SL9IPuvQu5NSmWpKuUbyY05hf5DYiTOXZTXWL05N9WZ
23zxt1zN9z0xfrKMe2tCSc+FrJ1rsVB+nX8ZHm0p0j2yB1IkgUG8excryluMM8PPZfZ+lzE+lIyS
k8j9HYQbUge4NeG+Qtpzk2poyazHOkY9ajARrErCe1qiPR0puc9ne16LeeqgUDfPx+R3GJNqIxG1
1qZNYLbf0DVv0l2Xezjm0KLpctdozzMwwkJad9yTg8tGdWupubgFTOQEajXtulC04iKY3gkjfqYL
Cib/fBAbk4Es3ATU31ncR3ieqAWHB5MG8pdDpyoux2uVaG+pN10knCxdjKa5t7dVCKO8O6sF7h/7
Qmp6OTb+KCzKdmtwOygHZFfxYyEmTv984UPiYLd3suq7JkvzTUDCDTB/muXSyJ0JWPJAXas6ZnmG
70b/kSGlWivjfrbVFWA9LoawW+lDs4A7rdD/y/XlAiGSUqmFvApffqYDW8Z/dVfdwMAxNcrhbMN8
dNV2Acl6umUGBO3eQOTRQ1D39lfleDD5+CR6nYIRwxMa/5liye7M6LUHOiNhVcBWNJ9hpj0mQgmR
mDPQYNPOzYBCuZAizIO8XU3rz1Sv8ikXjyKK7SK3QBYnD8WU7txxRJ/3il2Ynylsc5q1jX5XlS2r
ibur4Vn3o/4ibWA51lMFSpPZHEnPEW0vYgp9GkSmMGBEipq+az4xUYhXeqLf04OcxvrOyjhHxGyL
BkvV/xT+twszBv1rcMbpXT0Zqyj80eprNt3A8a3RdAQWvDDY7aHkQSB2wgdWRW4EWTCHxuxgmVjn
/JNvYiO0QDRYAR+7l3aASWJMV1LcI/7CYB4jqkWvCLTgmAH+ZNHm1uSrYJDFxohibVu0080iJ5Kf
a5uPXjUnl4J4rnEJiOYjs847uUHMKMQPm5YLqHweAT/ZmVjdcJGTCq06WCQKl9o8Ry0lO0hbdSyA
eNvlGnPNVbe0f4mZEwW4mSHDg5lWbn/IqdH9eV3Rs2/D8tQjCi67BNvxMOpOZdoe7ABhFFIT+p5y
trSc32UMtTwjdfqaLZ/DYF2K1Fp5vTogKgQSGFnDAE70kJzUGK1QyqMD/iM7pS4+6rpbywZq03lT
0RkTBAFosDtZOk6fyGBnhsF3RSePzyaiy6qb97KqBlsSxWk3ggmHjQyzDjaVrJkcayLWHfomP3L1
SpIj05UAQRl7RkKqQnGCmRUJruowMwm/5d3qsv7Hd5KcjW6rGQ37hkWWN4/qLwkbyG5tTM53UI6H
2jYJziEKB4j71949v1jM7cbAcbcit5rS+9D8LlsDD7p4zTRkjIz90Gvo3o7kiJN6kEw1D4qDolA1
Q+DjtEECdVPs3CRXf4lsqG5yFHouyz6fAErgP12Gh34hA2Q78g3Y98SCGE2QdmfSQwc2bhnM8vsW
zl+LnR/Vq6PKW6Se+7aC0jXijfUsT61iOQBQbmWCQxMUSVloAEAFZVsQj3pOeJEO21zr+H9fk6HS
Sh6TNA1lj3CnLhRDHi7PiaL9iWguh1uiocUEj3pQdoA1fMa2uvdb49IBuHYwjQmLDRsmttEsBorQ
SHruMXbsAPwVxVMMNlx9tOFEPmJtMh2RVaWtARI/SMjxlbfiych+ygzrIKdHQgjDsJonWUPuwWR3
JYGp9wagGJ/yDFsK4BEYLUTmeyIKFItbV/zI8x5JyLySmyr8ZJjJf32feT/qEv47+yii1yhnVJTf
+ToR1lINazNXn2KD07gML9L7oAWIuSAvkUBvIseRzasTQuSi0ekaMBUKyU95CnJAGb3MiWI6zoSc
A8q0wqMCsZMOKvQ3ZLa71JmAVlJXEn7ySLszgluqRcBsXeAHzE6ZvsgaZMnRt5E/FSsJqlgplOTQ
cyE1WErl1ieqbyd5Q2qEtcW2wOdGtnxFnSxBaxktiYRyicipcCMU7XTdOxK36Ubd8PiCZ0R/h6/t
0GCQY6bqy8jdU+vLfpyDAxEC/gM3cMdp40vGUbSTKGGBxNDz8aGp7DNTqL/wXTF5o/CT3ZinM2lP
d8/OTSp2gJ6ASAByF9JhJlRli/8opQL7Tx532inoXlCwuXzl2pclMIx3QkdUAvPnSxSono4xaEkU
Yq3PhMVvCjwZJH5xlDh1FRWOXFJxP3P6aTZ6CCMODIol8tOy34rZXNf48H+3nNcJup3EDhkr8uTU
TaKNnLF4gCzOPuVvJR4sUvbiAKieJdqYvFYM94HXaMhl2T5A944BV1cxfQ2i644HuQMLgtgwsGdl
o+RcwDnomKiElqZVDCQzzBvf4TxdMpJre7jaBT/NM1SWffCZ8QlC5f92jcQ/zoFLL12en+EgERk+
SDAJQUi3cXxxBniaYJp8Wg3SUnD99g6y8FknHANxOLqd9ZEx03GWz7aXY2Hk3Ssxq5i9M58/tIDY
LjDayktY+A/+WH3/3ShGDbvuXXPdVeCgvulAq4Mi78fm/V9IcM6gR/f2/wZXS8Ui5jCtMxzuECte
0eWhtcRx86eHLLtIMsfda0SvAWAwFKxOctTjeXxTYXoy1CvBnw+GlMrGRbM7j/sd7pd/byynW65x
/llWSM7jUGV7dtVi1TsPDC9SCX9xgLwTEVoDdXhExDWAjPyMbEb+yCDMSWoQ6DF4exBXtKO9NH1k
LEwg46XjAJIiZgxzl19ajOxd1hLzwaMcs5SmWn2VIyoQADM+E2z4FQ4QfBQkgXFlJCLB5cNU2aIb
9DPgTOACrJZ8c77yuxJWJCRzStiqeVJe7RLYBDu5JHCiA7DRCoQVo3ofBLSQeH+HZxgO7kGqNfkA
zlKtOA50NaCa8+joOA1DteOvZFH4hqbxHvJda2Ki2DtLQPPs3wBADCl6t7iPcgdMBA/isuwwJ3i3
4eDxWn+7Wr2KDfDcqZNE9WhqH3ou74rr2iGkEPGoH4ONBOGWQ6AFP9rwpOfdzcbtBXLng88WkXcI
dW3F7ShxSO5TeSf5ihpnXqfvlifertHmbRi8zQ5iP60BPOuWglVyKE3Z5uKYk/iYhxGBnXn8s2BL
MJeaIRNEc/Qwz8grOsiFTijyitQYp5GguQzkV3h6e8F21gcpIQqNqeysRQ+pHGEOPgFidtqj2BbJ
uyPyx57zzfgfynVMqjIE73mtVP/H62Q2CyURRpIQ+Q1bGefOji+AMjFwCUr0abCYpTdF6S281Q14
1s3Elvah/rTTCJaSQMWmM+B11KpbW7P90pEEKG5bHpjsQweYQN8VDxJGtRJdzOpbLnvPoQyKl11F
LS/7Pom8SxGiEMz+Bx9G3tlPoBHLjrw4YvyuH6wsO3spEp+cBwmlSe8cuTXk1Np5BFCDTMYPlAA+
7iRGBg421pih8aIS6sBeye0GH/EvmRlb+yIXjF5UW0U4j8mHJaKkRkz6IqSze9kqEgdr0gm5WyVc
EJPkDSXm8Hz+klc7Y1gNUFayWKIiQ8u9TKNiuoZ5T6+mTLcN0h2W267lINXYo0z0OGU3SDROB9Ds
7VrZsK4z5yA7TWMY5yfmaemh60bFX2KE4vIq4vQGXBiZfmsgmvjkHWB6yDcle5XYWgBlqvgXeSyc
eQlg8rYodMBiR92ATy4hlx0hjZUJhD0LpLfLLXeqbaDb26ZBK5hNJ71VQv9Qc24C/eilNeZqAQii
hiwFyazSXtU9k7OqvRSJBjK6QneA5Cad/utCoEkhkp4ckyxc3qjwuPuWALx+8SM3ttw/S11sa7Jx
w8NFhVtTcgtCxt9eDH8m+guCmSrpp2L56mTvnvcknxaIy7ny/MeU7IxJ31HSFJ/mXIwphmd568a7
yma1STCbBZPHQoNyoa6NhroPuyM2ihdeT4ChknprWLxIYhMR4mRDgUDbyjJxsDuqE4kKkjJaXO6y
B9nTkpZ6DEDUXF1lCzSEMM8qdpLnyK3HhHKNxZWEBorF6/8+s+F5qWF2kKZxfTc+mGTIzJ56kVjM
CZYvqUevfx9mnJjRwkclukTxl+qtw9+7mP29pC595BxIcfIq+yjIB92BsTs79f9jk+ScTmzvDOXt
JRhNVOyKDdfjDiaPO9Twnp/CNaxfPDYsEdtHN895QdWdim1QJ11jBWWpGsQ8Y+dv2Spv3k56DcQ5
JAPkcpR7ICiXtbxDSzbKm7ZCfy1+/gIhjWfuAknolsZ+CaMK+Um8+9CLwSNhCl8kRwmC5JgtwT4y
idmtQxYSvbaWdpCAbqoUh+35RCkKnOEJMstBMmfZ2NFEN4X7FhVdTpFubsJ0vGadEqnNK8MXQT0+
etm7aXUbiauF7p8ku8ybt9DTfn1fR0ZYG/YdbzWLRqsfnST9klbQ1CpOC7pcgJohQjIWFDWt56Ql
jrQ6HkB5giyOX2m3RXOYKhb9pQ+iV/SyLhBMitUCCGWF1CFkkAj6aOtENVAJdQ479Q8NM2LIzP3e
h6Nz12NBBMsi48Vh+evluUnyBUG/GYnvMNPeAoPnNNYzcq+Bch/6dgGcX9bk1R6I6NxFuzsq0Ylb
LKOgsPa/aD/pVKo+MWyGMlZGRUYiWb+NRnst4uicOxZN/RDhXbEUKvBrQKAsLrAUTT9r/PvQpFza
h6QtunPsQLZK/fqU+JOHcy0SX/POgeXHeLFMeE9d4+nhgRgE5r6uFueQy4EpJ7Q2Oy+gfPC65ToL
wmzpnHalpybq+yNR2kSln/pKrIDFr6b+ryi0HGh+tbX9X27zPSPxwjoVxJ/RhHQ+REcV/oOGplak
GTrIveaj0srTRMCpwHBpKCWs6nR5qjU0uscKSHzz22JbDfSLFL6mE4j0gkKr1qUAmt3qy7Kh/Hja
DEzUjl1353T5Drg2Nk6Nxmul2fyUtzxbEO+PQQikuHdABubNtYmA5UjG2nsYf6II+Io1OKBL031t
DXD0zcg9UbnmrzNCbqlbXPqaInB3rjGN22DRPtMa/Wdt7BRStaiz2pBNgDufF58jF89fo6KtNCUT
RhxuCmouqXauDwyCyVSE+gNKIz6D8CYHyLboy7TXdAR8Ro2Q3qlbUbcvfVC+LPh0rJFzPI8hD9lp
dQpxFTxFQnrK6KijOOe8QxS6GZn7WVTVRzmGxdppSw89V3ql1byrVPyG2BHuttlk0C1LrZ0PsQ2i
2EvSF4fMSv+bLf8zEUnZPKA74ibpcEwQoKOWREQcp8Nb1KPZFRnaY2+ir5olhdrOXGJwXekemnAB
bCRp1kZdfzRL9oqmzn+MLB7wDqSjotefml+86lNkwiSarlmTP1YZw4ui+wxmhA4NnaamEyQvY476
R6wnVNGmGV9jrWAMXfIks8FWdwosfQQMFn3N6T4r9Gs+cGskRs3VOCLsjk6NPQU5+2xCb6xFm6vT
n4aFNKGu8uewDs5YbCFYoxdPusIjL27r+miaxrW104gcESzP0FftUTm4JhZNd8kH47lKoA9nZkZB
hHz30lurxbczUj3/PjTMx0Ir4tNigYZLFdKy6N4uCpF0l0Z9GyvcEkHzv81NabyGEx3aMaO3R+Po
q/Tdkxl1uIVN6Btotf2LsAfVljn0MHQUs8zQMY5JyTwsaxyQKD4SXqm/xsaNueViWQRTlA9inp8X
6+FduYCCGlCtpyn+1Gp0sj1tuk2WP5LlLdeqX97mQqN1DLPwzimpATqF2WYT1dshmL+LwDslcwnZ
JQA7HgPB8P3lHPSOATVLpy04oA0XxF9Rpq7m6F6bfgFnKu5pldUMKN4A518MLKenOAUTWOYRjYNC
P5a1y6ys74PiMtp4vnkV9KDC5p7GEYg22oi4c90EGB/BiX6e4konkvvesZ+LiwZ0Bx3ambIEuNYj
luftakIJAqSI4ayhs+DMXSfOLl6gGpRFmG9zoGBAxdm3WaDDgHO877rFt0Ez8UgJ5hlcKZjNdd+E
yVavvUnUM9yT1SNMxLIi64ZsGpncT9Yws21REFSR82Bo+jtOixkiWhpI+/HbLKMXmPDH2IpR/mXw
3sQ6NbqOG3xnBQeEawJU0ctjU3XYnHjWfRdNJa10inpkHBDm6c3/WheFkRQa+R3MGtxucqANWkxb
dskXeum4yOlI8q3bpkMuPzAy4P1Lepxrx5Y2wgI1x+iZhaPiBA8kuLOMud8XqfboTajJAU/MjYrN
POn4gurco9wmWnWHfgu099g5CVC1sPGVnKqQyx4evuuRqRf6SG/SWjyu0qGwLDjNgXpvPQySzGTA
W13RXgtSxFTi3p6vBVP2LcFEfWkQnNddn1EaVpVmbCNvGF/bJejJuHS07ZLxZjZWsvNsAh4lBQLg
I+IDu7lzy5KA0ZNRYsKln2cYHEx6IeoM/iSsvio+aNqUMUzyrHk1J1Z2KboKYws7dENkXmB5g8m3
uFoxtZtuC35CiMUOqLUZCPrYS9ND9wCQAE3AZ8G1FABD1+LLnFjJ0SnTae86TgD8NQEog74frgOr
wI8YTdtzV9Cxa9L0HCAGjtoBrJJ1bRv/Za2J3DP4012Lyi9NvX6h6afpR7tPJsZzZnxTeqUOia5b
OyOuFvR0Umedlzi7JrRGD0stqXqqBWezN8dw5XQlZyEoyKToaLVnb0zrGiTEGJ/iMMN2vSmqPYNI
hmu5WaIa61bhLfaMlHstN6FM4PRwbDOrAQ7S6F+FV7tPtdNF74PtLl+BpbvrJUcoqzQdqsJsSPbm
PIAtqktX/0rcLPqsEbvZu5Aq8S7QSvMLCW/Ei9IZCWo3h3g0YYODvpOl44EEatjqTIVgo427U7iA
tto28LbJlaIgeyycGcGNcRDan5PXI26EswUEtCyqKMRP1WfCHhXmb2UiZ1akRfNoOyNPbQrx4WnY
0vdwqJqnQdnQSOwgna4DeFAQSon7OvVa9z7TLb5UZkLHv9esTzVwtTYWlHd/AjNiRIiZjy4oLTKh
YRuYXXH15375V6kIca2wC12yUic6YApIZtnPPVeAzUiQBQOmh6pIvLcMFIvcqfxuJoMRx2yho5SD
CLZnC2X3dkifjA61AA1tnVUSg0gfxuUBL5vuFy+tDBlvR4v6lRo12GvKhcntxP5obqbE9PA0zWYy
Psdgs+OkhZjuWOn7sjD6DbNisC7uQN3vgqxGGb2ZQXc3PXErazQM2MIQCrsa+uwyT+aPiRXmCrvB
5GmoXYgnU2n9YEs6MXfraUlPRb42fdPbmGPyn406jiiQIRKTicoKeAmyah3zBT9XHv2koSc/qEE2
MsANB9yncdbJ413vYWbJotV3Xpaa68muNDRKg/lh7D7G1n0z1C8PBRbiUz8CnelGUah04N5xLZ+a
7mfOkV0c4yevb6OLSd2FUy4FJVbk9GCnCVt0wRTBNsQJEdcvaAL3aepckelaT22h7kyNQTY5Xm1k
b4bbI6c6BXTX3nlfiOdvnUEHLbAfSy72jWHrB8XMBPXtFEEttuB34Tw3MPf3c+yuqdSngSDP52S7
3Plc+ak5H7Rc29pAxwxEWXhVugTowr5EbYkK4Hy0mU23Tn3QFcZtg3eu5x8LGEVHtyJAgnHgsNOi
fPfa5TXq541v4yCBPG5Rvg7kjUwvBhFiwfymYfUcBzPgDncUpAciVBVo794NCcy2CuueJRNs+R1+
En8KYIi4VhSH6auJuLcfAg+yETr2VppNG7ZiaORBL/xI4GsivzolWN5QdPco/WaWhTwmvWO32cyo
SJLDR9siFdH4yntJs4sRza88JA8VI0CU/lY3h41p68fJwyeZrYYf2E4+mWElzzFmDHb0IvIyfAZf
w7HMzrxrhdKgo2G2UiFiYKlfs2Q8VXufQh2iKH0tjXmDvfp5cROK7XDFS4BAYP4wbIbIfXfd9gnz
I5RKrTPQuJWoYBq5AryeoJI1fvPpJtqF/NGaODg5RC78VdDiulvieNO56UZWUP7/D34NywFd1Zb/
tWgW6fGXvGaIRkUJQ8tBXLpliq0Nb12/bPuQBidCLT1QMopdrltrU0TWe4k6ZsrKDeplsqBfWuhL
BPNWg9piJyhmkKKPfKQYjSGjgJK06MgBBVcta9a4F6/tiFlHARFPf83z6BTEaCU7NkbKIDXnI/Kx
TGSRiaRQsW42F2Q+zhjekI/WzX4ek5tZOYfC8W+FPtw8sKJlHrzPEe1QxMEhPfgtksNdg7R19Jya
yIXYQU1f0ub4tmNzjGKUvZrpn1ktLyQB+TZp02CFls3OM8JtgK5Fnh5RusGgAEm3fgBoBzWjv2io
hQyDf4bPco8wCt1fOqXo6dn9a4nRfKU40cgkcve/wgLeI9j5Zcf9g1pmrB+GBs8R1Cj6MFwXPB75
6SS7jMREovQJy9+NjW1PBjZ8iqNNNzbfup+imzWBhV4QEzBBsyhW7oUsZhWTCQ+u/0+5N0yMH70+
v6ZOfzMx9mGpzd7eGE52a6rim4J31RnLlVQbFWoDBTWUi+WRmNUuSGQA0nxVSQ2aYwb0iKIhlL4i
PZZ2/YSl6M5xoRLpPrimcjf5jIvcw9Ra/+QRpRwmk7ZkCCp91L19b4ENXaiB1JWOAvd/9w7YcUXO
cW/jDWNm722NsGRW4/lhMkQiQxwrrEnx2WVdRJNWNCbZqaOnHtkZNaYy7M6FTtkgLdPEeuH7VejR
GSiPR81X4aCjQB5GtXLn1IikaIqxH5KYfOZ2sPYOOydgOeT/xTu2xjZpRAgBS17YKmjScEyDHmXO
JuNxKJAAoJzVl27VH7DulDU/IOT/rmUzCkBwCcNDZHTvXBGctAwDholJs9oixHtivSQCuBWy4lAO
/s5TVZ6z+IkG+lYZ1iZS2Y4P7wJn5g/2Jh3CI9Vo92APxr18Ef56Vu2GP7zWw25wYaei91iDLVa4
k2vPTtLSVu8i1DdGUFyt9YLcMqq17QVBJMRcUN9CwnLj9UjBBHb+ZoUf8qUtizLA6xOx4sGAYhqx
ouRNNJLCK3+OSpP37EIHlVY6v15Ks5u/sIF8vJWh/l5aDbIAJsMno0AY9QSAu764UAB+iqj9l+I3
4uW/9jLt2Jlt2uUw2V4y5F75ldkrXnP9JtRVgB9PQbocx0zbp179yb/CiDrwr0LbypGItRSgIXO4
ctbuaSQjd05mqhdnfkRIvDYegWWLDpzzmFvOuuNqlGOSdNPRhXSms/XR9uZ3SgdPvSxYZc78Xxzz
mrRdFyOZz8PUbboZeQzsj4Bk88dApb2qBqa0aTmdkWv1s2nlIfwkPsTyWir9cChT2UDLRhXqYHL3
QgBnFhveu/VXDEvY9u7ZK61egGXsHj2EbtdhNT7CCnpIhh6HpWY7RsGLY9doDeMcqVpzAiDWii2D
Hkropi49mtP4Es/ZsWUMQe/7DXxMEPKDmYaptxCN5VTP4Bza9GMofsTsDXnalc/ftjMaT93LmBE3
i/FFb98T1psFEbO0ydARlUEtCXlLUa1l77rNLWmgTYJJIF9PHX3TWphF8MM89ZYdoheUg/2PD29E
cUdwELMZHl+o75HrtlusZQeu4vyXgCgPZdBredapaa78/JeLRT5mTusP6vQGyybuAWOTRcT69Cix
JeyB3tMqW7g2zKCGX/tj5V8BWnEhl4OTdiv5PN1MuxPtVz5TH6XbAfhIqT561xM+rNl565gvaTcF
dhvnykCiiEasVlzd7gepNy5IJGNs7AZt/8Gbxv8ClOqIL8xOH1nAiQ80+tkhQ2s3tLq1PPHeUJjN
Qh/gG7NgSOvcBd57PLCEePUAy2hGhoIdYGLCJ7vUaRGKcX7c6GVsXEw8QEv9D0vnsRw3sgXRL0IE
bKGwZftutqMXNwhSlOBtwX/9O6V5m9HMiKYBFMrcm3mSxob1l3+aqJV08EmUGaA4j/orA3uBZgYo
l+3CVFgbgN44Ve3l3QfnTTNFP65/T5jHpd9ZbtVk3fUyb+fffAA/+OOm5BE1v8dMZ6tnG76CzS8/
RL9q+vGS0MQR/1+kiMdTUSbv6p31ZWABL8SrjMy9tJ5smzZzuZVccQteyHO68yIIXuB+sd3DwADr
+0NfcVjfMPYfc4ouPsS1DOSvrYdaogzgVmgQ5mWPzPzBNjG1uRZtaYLEMFwTAbrVk32fDis9DvVH
4z4NMdkIWbTlIyQkXXGXuIACVkoO9FRfsb61A6NagCxdYjreQD8Tj01CaO2t5M+/McXtYI2n40xV
mKHLx3SWhS4Tov2edMGoW7PDs4hb59XiznALlhDVZ7Djj1K8dp6xZtTziwO908fypL9FBBS4B1Q8
QaM2FqMoZieLNIKPyEP570HlVPpZvSZIsjjBNn1K2zjWYljQin54KZx3RO0xSaYVDlank0deeo/0
49CMDkuDkFQiu2TVN18KZtg+f6ksj3cS8oWtc91xoLt2vIst+ehmwwbF2xuTk75kx2Dm7O4Fu3OV
JS8e4lt8qyeE+VCjk5sJ3X90HNSndG3ZO+jpKbQLAuyozjbinCwAPJhRuIEsaxZ9xsCt/k0G9Whi
juOpM+npaWDsFgrTCsCTLrsSdLJkt6ghlHKucM6zova4/9PlnDLdmmlobGe2AtgPe5qYOJgIXCTD
JV43TntSRnt2BnhuxLRplIZieHcJLaw0vGnwO3eVoWZmHvbdZ05OV/0kOA95vApI1CAqc66QnR7h
vNCxjyg08x9DKvt6Rpadcx/qkaVqWzcFvskQRYLJN21HBMfLnN5iocfENz2rE6CNFVW7Ha9+wMw+
cGMDK6xWQQEUx3EBIY+fTCeDWPZBKBw9U6owem/nmfvlEbFbz9e6T4K1WRqrwfKPZYxbD2zdWzgQ
Y1mPcfXW1U1y6eep+lpgmhFA7it6arAoKKaH7yPFI8zYu2iJT4GTPIXu8KMnhAFzCGe2V0rxyMfm
LZ6rX0HkU25sbQr3RUfm1diRIBwfRRYzjbi0UuLhcdBJwMsEyk659dnO1B83cNqNNCsyMmleUXez
Ke94ciOrDk2CD6iuGHjohjGDr2nQT7psI7ooO1nIxXORAgJVPh0Fn1QMhJsPthwO9K3fAHN+Ue7h
kISEjepkSmlCR7YW7z6KZmNOwBbD4Vi5pKL/sIejOe5zWJIUPHPgQ0b5SCn2XW/4UFW8O4ZzKGke
6++fUkz4FbY+8O8UsfYtBfjD5LCTt6L+27aCoyWcsxnbtyrozhTmdzboV4u9UdbGV7LmwlWeBmQt
m3j5Tcd6mFQhgYg4B6LciRZmgkXCKWmAeVc7/OkDDGjCf5pnXZWjoYXuDZTwutSlAWxsjoS/ZMGx
KgTptaBGCBSR5YtVJeu8iu/8BJNfnQQ9Dyld6/tkEdY7gNTqxtMozbee9AeeC2KpfCvZBWJnABkC
1dyecPNF66GdcbIm2ojB6TuhtPXUFIC/csN4hdjzuyksdAeqPFHLwV5aJPT0pz01rF3eky+R181L
L+J30aTwDYITbfvPvGxAEvWHuB56QgOK1yDnX6gz/Cp9CkjW0J5DHyCXUjfSwV4bZ7mlmFHqwbqW
PcwHIPY+R3jwOKuWSZfBfKXYcxOUs4LKjRcGVFasG9u5+lO+bnuXQBzPAfC5CM5phL8fZlT8D3qC
J6CIrCeXSCXQH35GAa9DR1Sh6k0qb12jL8oHEpomQZuXUQ+Eof+Z/K5mxi9+DX1wN7sYYQzoRq20
BXjcj94TLM0YU2OauYD0ojr8i8kqfATE/+qARhk7QZ8lIOUvvGP8O2Zmdx67euNhn5PODBKhPwS4
3aXvhSfT9l50F6cOmd6raF+HKaLx2n2quFtpP1TYbtQ1aBlQqN8pecYEJVYOpVb/q/TDDymKr9ks
bpT6thqkmtTY0BCdMdmZ4fvUz0+d0jKYrL+EFVuhqglInBZ2h3ydSBwbx39jiftgUouJlg5piqs4
86urMeGrzSwjYn2M2cmBt+rKg1XWd8FJ0VIN9JySV7TMT308TqfQSJ7yxv8rsmFXBBpjEE5UWuH8
m0n4unj9Icn9XUp8FS2x4Gjn5mvkTCSM+59zULwDtn/0uwKQCBJ/I96PCofs4Jqce+OCz2ZIknnQ
ErWGBScaN1dfHGl0bUQrLwHhTyxP+fhgLe5Z4s5eaPX3FRAzOgmcWt5CRGo0kLZem+z131uDPEUV
wTWGbyGgR9OUD2UK5no+WGZ/UrH9jYn/j3S89s4Z8VDYKEyDtn93C/csLG5xZeIQmpB2NNCTTVjG
POTet3bYmq6J8I4Jr3BSQ56b4TwUmXNNOsWBgYScy0TF4+K1fs0uRA74i5E9Oab16pIq8DA5o4Fw
jW2mqcRvlRFo4kv7dyCLWx/5pOAMFjX7tn+LUWNBsFQ733MvvgMQ21OJeUehMp7QCPhUl6w7qJov
Nde3kBRAQzJEPSJbcp8eUxWcKXKdHX9+k1U0d1TMKX3FjvxbuG42bShSGp+TE/mEjIeZfI8hJRn2
sgqFODWQrRLqJimbJqJeqBbximUDY4t6nEh8Zk90OFO8GxnLxA5cfVcn1fAie9Xb3AUbd1jWY9/Y
iD8JDtK0wdJd43TfBdzNwgSbXMYE8Fho8Or+kMoFuSqb7c6GB9l4Np+uC54pv75arkNkSR98OEJT
HnnIGsgQNdVtse0zJfRtha/JdQmPy20ogZJtxwnKFtEKSquRp4GU7a5RmIdU9FrSAIL70V+mJuwI
pw2yHFhY/JM5JUeLGfkB/SZTJttp7mxQ7SGoSSjyCULOlkjCKA6Qws5sagk5sRw0RJzoSpP6pNtI
VP2csRzuB62h4QGXoCeRPSsMLKxr351jUmOZdDqEWVooqJGLrQLDIfy3pjtCcAK8CiiMSBOisTuU
s4/zMKznnayGUKyaJTJXgyyybJe3dPVfItXMyGnrX63RA9v2UP71xjyxKUiHhdjywqhpFPk+7g0l
pLiHeW6eMVgt05mwegjLxoLKtRk4FHgoQmLMqCZbRSPxmmYT1KlpcdaHeVFgrK63tdtPxTbM0g5B
bav2Y186Ox8uzjsK8vrL0i2bdeIu7Jq62dpQwNgErIJIDSzgDuD8X4UlseAox0VRTXoCbxvuRDQM
fT3/pnjnP8Z2OG4V8tcDNLblIepicbZj9Ufl3nfv0lBTM86YwYBLA4NOt6LYZI4VAk9hTW9O0Ypz
HSAEon8wrEfIfdBIZcWgjTPCEzc4ntq1CTTzEMpoRDOwJPZ30AeWAhwqgi3qGXn1pYOA1bTIY5JD
iJHPT4Z10ZLswxtN4NvQskdDFw3tjdkxlhkmxQxrWRjIEJybiB9TDm4bd6yKtQAlujZRh97nIQUQ
kEU0Tkh3fpvnnjesSu1bSauUBT/+A7SfdNRxbqDLRgXqm7jctMCw4SGwH6MECxd3RHQ90aU3otBb
L01ABnK8tgo8YZ1nx9RsCETyJWkzc5J0a89wUJmOkXttfAjiSUgBwZIRFb80kb/mSaAZcIz0EcUM
uvCgD1nUBp3jizY7TIjA5WzCpl4mBmOview1eNjmYajjP4Re03VxJVbLEexOO5bWjz0U9XOlxTUT
NdqTERk4TtAtOdgXSSbORcdc6RMNKBJejS4Qwar2YuePu+QB4h7WQFjrdOXNoD1EjUR+B9xiVZbQ
9FmzejJLcst94+MvrC/M+NWSFrc6JBiJvA/5QrqaXI+NYwPFGnGYGV1yqVw/pYxTxg0aFxvqs28H
n03WDM+MaGyuS6r2vcx9BlPlExPnL4rSplP8OAF8qZZc5Qcqn4g86TL58XZB6KCbTUODuN7twD/G
Q/tho9e65W5r9wDcu+XZma1pUw6XxbzTv6OM47sZiISOZKN5lJ8GGDUbQGW/Gh0y4HOub+eYBXbi
orJvaS3og1RAeKgDiHcZRrw73qRCegxtQ9tgSFiRLIQBD1n0g5yHs1+DBIRYOqxLSGubtc9dfZjd
PH32lnn6tGGz/w7ymPc1JqoPyk6Hj88gNtTOJoxFk5Uc1FDlhzRJpn3jueXGSkY04UaovrKGAmXr
IDnKRo71SZsk10jREWxZ4uDHeN3jMscZGtEqnd1nS0QdbNUJWvWoiy5mkybPpmF1p4qBDQViWc51
kgs2y3CcGql+26B2/amoSWsb4mrE0ia0b4g6KntC+6n16KlPnh8MlyCJ42GXp6IuV1GtoEhPrUkz
hGv+a1RWEq5DX5KrNAGz3Kp4DJ4Mq5V/KpUWr+bc7UN7oXy+xFTo7W4TFjnU+dhIq7XZDCboiybt
gd+YFB441p/VhGSLPZNGGZKEgpu2b4PXHu+HjapR2ZSjx74nMoNF+rcxjPNn3/UhUGzLBpqXEYdI
h2VTFUONmBALpxdZ3o5pa7qS9+VcLOXTDiHziVNFTynHXaAziPazjcNxPzuLhWetpiWZeNEptyyT
OpI1kSaEwWuVq2l4jOMS7cEc6GVhmN1wUzbIlEHl+3sa4HDBa8mzLTK693OKTV1EvslZMEVGMfqc
3WOBFr4FfeMtwXSK6Thdp7HH99OW3boDdrDzfJpzbt/UOAQwwPb95F1LyA/boZzwHnkWibAewVpV
1re/SQuh3VzlKJELMoUS0rMoumiO/hCUu7GzqdlwMluPo3DZHYsftLIdRvXWxebRuBhYin9bQHnP
jYxeT0bJwTLdkU5JJBr8p3V9+vc7CJ5HoV3DFxZGUJ6qtEg4JuQOlW8F8wKN3daI+R1EYCR3x53T
n5TnApG7HOqPxiuGvdkmw9EP9PxJyu/FHJOvzvUr+oQCL/0SV1eDmYTamZ1w3vTj+UCPILnU3eKf
E0vNT2lrU/9ZONpuFqoXUAVqZb0hnaPBWJRwdHpvfAVenZ6gvM5HQJAx2OrJoHmKgF04w3K1Ay+m
7lKwvwocmqcWKah07lzr7C9gfIzOEbssneUtqIz0bFfK2tm0+dc279eK0CXMvAsqyShhsyPMCE2p
JMA86BGGRq6tyBBGqccGKaR/WuTGIcsdfN4NvtPBQFo0LXDs/pGDCOauqFdp2a6JuofxDUXGZUXO
mrojISanP/uPH6S3Sr7D+X9wc7G1ErfYiqIGSZ3EfgFRliZ9AOCDhgb9NEt4qEkyGIWxFSUkvpHD
F5iR3LfEJNLfm5eT6gm/qRQCLIoF/bobKRYg3INApCDTpxzx9rHnQTx2WVkX1yUog4QGBEIexIzJ
iWG/W+1emRY5PqH4Im6dal8NEUGm8HKlDZOOHRBQ6XwoyGtD1dAE2bBtHKriLQ//NDb+dFZZZFER
lPMTG99i68sh2hLNjr5d/0WoJVOLMKsP1I7e3htanES8SKvRW+wPXlmxNu0gORjNZF6qMVHbmJzo
9Wi7kmxMJGdOVdGp8MmnQ4oxIOWZ07z9jjOVvWT2EP0KFflvXoTdWaaxw5RhBae4TZo34SFvNFIb
dhwlO8AxtrHPcP6uAlq/GIRnD6SPLmkxPKdnc/CHU+e3EpsRk9XesmZ4XlQAaf/3WbLpfdeAWy2r
8hmBFSqhsmLHWufDLunFLw0aRnqyi2iSJmQdO7W8CL/7mNnGPiwwYCq3xUvvgl+aqntQ+nuhtXyO
8TW0gppZwkJTTW5yCdI+3sSp+8sMs8+qATNj9eWHtMDzIVh7MRboS1lHsT/NoaiYj9Tzn3Ive+8a
/xNC+lG55bmzkiv56m8l5+SWP0fB+u1l3dqyx2eeKt9UkS9DRlGfFCffQSQYDtmttMWeSz1yfqcp
G9O2StRuGUzCDoJ6N7nRrUhZuaXbYF3vX1WQcmKbwQ3FcfiazYRhtLDn02h6c6v4W+TyxVq6bw2o
tpZ41w0OYkwfV1l/QEJzFWP5VNIGBtAEJzJ7XczoURdKwgjSOmoz1Az3cAk+cjWe4X0/Lk3IYJ4e
RN9ctFm8ckstcu+3iJFI2R2i9yxqjzqDoIV9gVmXcAUobKJtn8u0uURh9SiVfJzDECOswt1PQkxQ
wa5Cd/xg+2wuPDKIu/gw24ja+TFostadRaODFM9wiPdJhKsOHcYqNakKG/Nz49V/Mq96YTOBQSmY
Ho3SudttTV8/POu7NEXFzWK+wKvcQ57oToI8i1k1Z9qQ+7Bvf5SE2jdk9TEJbWjYuG8gdBbkIvcU
vKfUQ/tZ92deyyvCpa+JiSiuTdaU+IlJK6LdG3+nQ3Xqa8k75bKABMteY/Xz1H7KlXGwOvfg2QuK
PPII3PQZys9uGolk7cWIyKd/NsEQdC42dI3MJFcWKCV07hnMg0KNaPTBtaj9IxEr93CmGAO3CZ87
L3ZMYcuyMV+Tcw4qaLqbafTbs7VNsvno6ugQpN3e6oB/VxJ7Xgnsr+X9TWpOp56Ibx1ZjF4XXpUn
VkaTooaR27aJj1NlmXCEYVgk3mtcOQC7h3fYOqRlD2fghdCNxbVy7GdU09AVqZEz42QU7vO7JO1F
5594JbtP1KG6CexgwgBlaq584q7oPd+cOH3ryvEz1dFjVXSfivhz7LqrI/xfWIWObYvBsLJeu6zf
GrZ3BJLJZrF+SZviXBNlzqpHHGW/0RfDpLLrCVZAAPiNRn4TtelORvixTePcocofo/G+VM7Gqdqd
RI04Of0+7KxL23qcHQaqiwUov9Vsi19Tkz8x9N4zNkrw+3g1SeuwxW7huBS13nlM8p2c50M8BFcz
pHUcjbdQzLexAjLF17t2Qe4N6gvI8QZKEXfiKonBg23MIq7cP9JOX+aAxOQxdm45smhWUmQCJR8i
JRfPnSE16Xw2s3H3TWnQmEdprm8C00u+bqr42UJjCvTS2ejsXcsEthcXPyb+Jh8Xkag+myFmv9//
aivrLzKNv27TcZfnK0lGiNUqakoF6GYYmc6zrDlWljoeMTVpSRn73iaWjozasmXYNs07jbtrl9Ss
Pe7GLsdvvDVblhL1wO0cn1Pe8UNTlN8LN7TKzF3S+v8+1WAVRM6TjyYY8vi5EH9lPr5/6sF+ZXz2
BpY7ckoHYnvo1m9jMe87n4OwVZLhY9mvrW9hzQD+XS7fCVrDB9y3m1mauIH9jkXCutBZRf+X/WEE
jsilNQjDIfvEz59NHXSpmp0QI8GJPAw+l1tOAPfFrrBbwkGwgVQ9yRWO60u4CVCIOxOfCwqu+jC0
0LcEQhkiNCTdGAbHelHzW5gm1t1qR4mfkfqDBmrn9VU6/m6up+E1zKv3xLbe7NLEVYUdoUWuaNW8
SsAgxJzcMy1gkA0qdZnLx66kQRcqCrNj0X9IdHvKt0tn71RF9eOK2b8vEgUCB0KbqGOrucfKVC+2
QcFp44ahmBBdJOOfgnivLb+yQD+DdiN2AqzXgrNO2UbjS0X3BaJyCvmzbWzxWHR+tRkrB95EYy4b
gilrYopma+/L2T74ZDxRBqGjGLToPBNXNvsmcZpd5db2TrQR1B7l+QdqKdGeFOpoP6NA2EWhL9AN
evR7zSw9ELtVbFMh9Go/ZmgNK5pA6LDfIqnGXZew3Z/6poAIM5Gyrmyx8WkBP8dtoFZBkGW6K1Vs
7aQLd3PmIrlJm1Znhv+WgjaBm3n4oYC17HRF8NkNjGGT9l3KXJz8sA/FThcP6YvlkZLw0OAOAALm
oLlu2aF9mi3FLMNr+rXvO+y+BR3jxCdsjrPtQFiIKwtnTcMgQrNeRva7EjlkKNaJne3rGzfztJoB
11xmDQbcCGNexVrtpnJyEaN69I8Y0clWjGwOMlNhtKeugCuwytoQJH4YxLm3Twzp7uccT3NnS3Wc
MtwMY7jY217amuNsdMfZzfIXeEktKvwWhZM/ttabA6WKKHOMdvTqfMqtdfaacnkm9qM4nB7M/p0g
ZJv1VLmNzs3unQzf5L6u3VU571P6nrwvzXxOwp4yYAD/nDJ1/RslxkJCFt1SHAPlIjE9GPugC/+J
3sBYqfRXPyLeSOkzNYdQZEdkhwj/ieUTIFfbpzZ+T43lgo2KIfI5y2nnEezKRnNVz2eE/g+6VFj4
lJJp00fPopzWBqaftiejG6VIDLjNsFd8YP7Ld9DTTpuuuk0dnnuxl3B0Cu/NIr97oireFe9uQmDm
iUTENORA55JWSCByOoJPI/S5+K3m58X9PXLtgvw4IiFWcB02Jj7NEcOkQSorvyYV+4LAiIaPwGck
LKmHXtoRbMhd6sV3EN8bixihM8d13Oas+wR8kxdsND8iQSTz7394y3vL7Wm4vfYCtDd+5y7n5htF
a+KejkHz4TQxhaXf+rrnBfkXtX9u12xBkvuXv97w7WXxrOvDbnKjs61/HhfW2tZu6twHfRFlkl8a
Kt/SDrZtlIGU8LbcRH4sAgh9hXRWRXezVHDAB30gxh15zlth/uWmBXUNfv4J1d1DhWGyUo98J4C6
VTKKLdcoCTLkgvVYMGH+o3oQxpmLKAzUh0O0tnp9Sdxynk3LwaepBj0okuTA1wnnyl3hXvKXgdYm
4iKAKT8jx+CysYxGFFpNopTmZ/2kGV7cOg8cmGFRnO13U0MRxPpgzGlhCyNTaxXi7JszxpovK9jo
84dJupHuhrh1u2IIMSBA6fFsYPeveGxq+jPHGBrQvusfwa1Nsu+ULUifs1dmV0PBhjmFxK0UOeLV
WPiMPa8OXyf2+sOwbbOWXwsRpaYk9wXgkfWKksIlhpL0Z5NoVCIM7RG9khnsecT6kTFB7/QTLLCM
CcSsAXPEAgeVb0gjXrkQsvwCEJxzT8xegzNzWweYa/ghZE79d0dFPH/ox+zOcIZ9kArmX+5zGc8o
Az22I5dQMj0by8TIhJ6I4yjhFWeI8Lm5SiYrXXxe/zd4bf93yOTFX/E0GWEMIX13eTb6l3KxjC6+
kneLoZFZgseAlVRMoFQAgvBduDiG/m2xkUFs2WUiJERk1r8ZU/HI2/b/H4eV4aG1A6rId8wXRz3u
eVWs9m8aZncHHK6qrl1WUE9hL0dtaU43el7pe/eob0cLitWrWWOaXS2Hs56VJJsfIhf5P+mUvUKn
3g0ux7v5m08eDZR6+DbVyr0Y3mkAcjx78kJn99+o07dWvx9cNJdf2p98kRnKjb7wyLIQHGIbIpyQ
FFZraDZ6/C/mKTN8zUTeuqX9E7X7uWybu0EtdO8yL84DUa2GEa5nK0SLzeGQXL7+u18W3DJe95eO
5qFUwS43qoOeOcwa55POZkSwY9EQhBrSHnV/SH+hmXZfnJS3mGI3/OXGTwL0GwsE2f4xT/BGN82t
z2PeZbqsfUUPvXysu/49jNhZM6EFnUF6EFISSTRkGqldUxufftLd5zp4C3x1asNu43bB6+I2pzI0
LgahvOky/p0YA0tZ4F2rgiepGOCm0+1bbvfS92tFkgpSZepVariobiIIuv/qEffQ7ifxt62/wtL+
8Aw6skP1hr3ntwoCwl+dbq2HubWMFDxnoneyPdGMm1Zx1ueKLa/DglY8RsK+DU59MTBCEJJ2djis
jfVya93gljX2Rg0uJG/zOqn6HnI+fSBZ8kQY6AaFMl4wmsn/RgCZA64zHvX9s4kurgggatr+tXJp
VoIR2EHh8HXhFVNMWK2TRIiHaFgKWv108cjPoQUOasMg464hUY9axZdMnGsU+9+JVJ+Y1zY18wd+
uXMUoT92Qas8qAK/HzW6p9iNqcjWR4fOm5Wn6GGKRzvPCRtRWxPHB28nfYcldFw00zypEWixp8SO
7Nadl8Y7M3Y0ygWpnPJf/C4iF4rBYlX1I/2t65DKo2q9DYnKdNJwRjmVOvVNRRkkoM/M0y/GYItV
EvMziN1a7pwCeyvgrIzsAgrZb4FyDoWk/dMFEanOsGNC+yUMEFI1GYcRVFosHvGtzhw6jnX7ErZA
IN0c4qgv8orYWI8bOT8HyviTYlZaE97NfN3oomVM5jR7yCSdTvXU7uYUvXLpyq8wJw92HIvfBr4h
/WUzGR7swTaJ0VBkLraK818HeiQa7QtknX0nEfzNuXlP2WtQWjDW7Ww8AqknSMp5LyGYNIb7kip0
0yMNNdqQJj43tEkHa0Dp480fPrHN/65cDOu0Nm8ItXedfj+b6DEixxQL7rDWvz60AJODv2ry9NVP
kITO6sWKU0i/jI5E0OxN02uIOLhvjB9iskh2QNvaOx/OEG6rXh3AnmF4IwDVbAU2IVwfDQscQF4F
0dHxipdZGu9hUWxiqT9GcJyxbQEtinde2OwmxYYg5HXTF5TZxtXt0ovlRzuEbxefLqcXwPj0y9uS
VnuMUmdH+pfFmw4ehEfZy0fOT7daVhpI86li42jC8/XJGo05eteRtzFp5yxxve/rcp8L58vNjVdU
Bj+N6a1pzOmz7JEu3V5k/dkVbwu8uwiLQCnotkHb8AaxnfJkW095gR2tX9kO6O5qOdR++5ft7qZm
s9h2iFMV4OxaR1Uw1sOOfZosz7ozs/r3wOMRzEPS7Csa4eDBvO8xKI/2QO5STenZ65Jfo43cGGYh
FUdzbbDPziVr+KDwR1PG/xYG0wUKQiuF7xdgX4TS7JoDnbPR3nmmeQEVQ7EuNE9TIeggQfiOh/pk
BxwnfZ2ZhjxQf3bJvjAcjVVfSs4hhLsBNXwE90mdZEAYZV0rFAMPplrWrjvfvQA1WdSMCEP8FK5C
U78UBpW3wiV1mRhJioaz0d9KN97XbXCxs5rJhdJZg64d0smAnRFDQRxQa/Sm4EoJaz9RmAxIICEe
qP6oBABRXHi7zO2QK0BEjSnmDkW08Q3nVhmIdxg5XoL4TqkdtVPwfdPFm9NfdZm/JBblSpVdvbwi
XsLJyXWVzj/febvqzWqfJwtdeO5TT3jSjN64ztHPnvOyQ+PffE4p/ZDFQ0foBb+whVGFxEw2FE9R
f28Di4oUTPJ0BupfuAfpqkOOc7IcmlVbP6kUqia/3uk/CsNe56o+SPlCvjBOrgfF7FnNt7nFBIrm
TpjNpY5TNLH1To+S1vRoc6QnEHIzOwkVfOqHEUIXa0z1qIeLQehNx+tjgGmVOIHSSrwvBU/CwR4v
4o0p8ZH5/SNx3dj6SBTgdRs6eg9jgCj5r0qNa16Nz2omPky8+mG91bexItyiXzg1uB1e6AxLp+cR
2xltcrzn1ZLTaSfiCL35IMxrykpdW9HRFeei6i81wQ4NJSGno1aiOT8BDYG8JQ2Bj2im7TvqvE1f
mVAMwOZYKN7DOF+XgurP0J2phj/69XgK6wvu0VNI89Npx0edI8d+dkYcQ9lccp7yDLUxY/pr3ZkX
7iJBa+Z+sjEmkAdMVskCs4vMqQfTponFYhEF3UUyxdUNPI0I3XVN5Qr5Qps/FbEEGFN81iXiXk3V
DJdnDcFMmGNtVT1aVnGkGf7LHpabXManCB3NVGtaj/VdsEkKZ+9IV+vEurbK0h69TA8vIyB7J0Mv
d9ap27OZnwnvfYyUfYltfLO0UJLaYJFiFdINDOLFXLLY6uY57aYPsJzvQ2d+UARCxYA2xHibIzLX
Z7Q1EOc8JlQDnNeIrsoJutvQFZdQvw70gDZVnt3L6cnLaAWq5sGpyVdKPbgP8oGYEarYmFyKeIOX
HcXIn7TnTItlaunlfZ6w0jR6OA+FfFUDhSeMljGqVxSwlIMCLFYN/dWUFDUvDDcR8lZ3rhLk8NA0
kC3qG9+yP6FADfHHptbCaMvClI77VxcDpHZiYK/uJRjKjSCDexjByBjmM9m8O1Xr2O2FnTee0nA8
trH7VsEXnQcXOvCTb9sg56ptnz85cAADiCk2lfoCFi65ji/Qdm8JzrLANrZVUG5RflAJJwM18SFg
6FMJbnkeT4h3Ao7n8+DYVN0SjtFfjLpD2bXxg35tYhAHUzpfshpGFotmWL5N9jsMMo4dh6UjoWxe
duRUvfSdsTUn9IOFRS4jikKuW+80DPZdPatnSxDA9K8t638hQHoIJ2enaOK6zAJFQKOuOLOmrrv2
W5K+ASkOkBa+ej5ivHzXBY4ZXqOSrUFuB3t9JaYXPozzW5R5uwbZD7JA9inw/0S1tx1KLaGzZx35
R+4jhf3Jm5ZjOhTovK3jAIiaPfl41mIsfZ9H9jJWl20Ghl2AoOiB7jXxVQWaHDxMib/NuXwsbtQ6
+YmVTZGSfkWDsAIH6cTulPFYcs2MXtDJh383d4h3NaiTCom9x3EDk6K5jpbvogk+wUxIVGE04nGo
Vu5L4lvbtKg+apQAPVIfm9kOfQiBaCRr1PBbF+Sy8mvOGvaJsUI31r0zohXrMDXpo16PbfIz7Nha
68kmZ87NtDV3ZlNvQ5ORlFetCg+WMDM2mRCOUWZZTJbxFN0dlB1sIcZXOofa4fugn45DBqs9nqPU
fRBAxSs0WkkjbyLEyEEedy4mHZpHoEGGKRaZP+Lngq4/rheoKCYK8nwxf/ul2GJbkECdaP+VhiCm
YtTmx1xHY5Q7Tjbk6Tp0pY2QnSwBQq82TQZKs/vYMN6ggf+oqfybumVC/odQO+Dnm3nJebUotqcB
r24A2U4eRvBZuZP/6TvQljIvYHePN8cVf0jq40hpSjQUzcYoQa9yTkvk8M1TeopiSEFDweE2cnG2
TTkVMstSVKGc6oCs8IwfeSOx+sFZMZDDAWWKbQRY46QoKuLkCKKfqEQykXCXwDoccqP4dgWsCumF
e1/R9ea8Pu9ACiFYD68B4UZrO6i+mwWPuktYBdQLk3Jy95QH4zWEFL9pdMup8Z7IMN/7+XjKUvLL
PSMJCSNHRZRHHHCUv8fV/O5F6WOGPwgUIYVKb653VN9/wf57G83WZdoyGxaT+Scbxrsx+sh91Au5
7yByQFHT+PL3uB3XlTJfmxARYzvkp9H4H03ntdy4kmzRL0IEvHkVrUiKIimvF4RMC75gqmC//q6a
mfty+nS3mgamkJW599oF4RfZg++az3o5ZbLwIfpkY7XuFq0lB2M4OkXyhqnr0JBBHCTVgxoBwigm
zVZGMnXdfTid/GBSv8vyYi+t3l+VjBYbXxFUQYFMrREfNSctYBvkdpS0tbg2bbyyWxtiJRPwWrKJ
GpRzxhEJZWixIBdFxyVj8cePhXwZol+8b4r2nk43Mw2LuiLb+lZBTHq4H8LkbAv/Y9Aunxop7F0L
F3ptetaAJQO2SGkTCKBVepGzGcIChh0bTDvuQ6Rc3QLnwQOwmoizj/ViiAd4XuHorzp2RmkLnKrn
fLgeRETqSaOyP7LMRFLuR4zLpf+0QLkuLMWyYZFhH3n9qU1DmDoRkERnVc7Bs4272hrDP0E0rIp6
Uh+9n6Zf7o3ZPnuokHIreffs8laUkQBD4vyUKeSczmwfnDjdeOzp3DFcA3N/TVtJiTIJFzpb+QvL
QJ6sYvkOY7bZRRehBcxbEnsDcaQGXtlR9eqFBhGukO7KgkBJpMNssml8ZeafaeKKRB/Cl0j+meQg
jVHfrsBK3BrmVzKDmQ4mIPK5BEmdeSND9mPxnGmfCtLvstH7dsxpmyb0NemTD+u2AUDfUhgzF5Br
qyvCu1G6txDByHqZAuZ6yZFrFASbfWWaA2Q5a46mallF6I2fhAkUaGjUT2a34S5lg7sEtOEVk7gA
7hct83YytqBhNtHUDsfFN9a6hcC8fzVq5outvHMk5GGsloe+m59cVnYvah/DBt3DwAYJieIq7dDg
RhAtRrN+GpNQPxalh4mrIJzdyz77qP+EP7t3AZoYPFxhBcGnHYpz79pHDzYXHUaS+TL56RVYHHvy
HwiB6gljDaX6tRXxbmyxSp71kRXsVJTvEwyeWVYBbgIXrRInXDsWOIIFnlJovCg8Cigh0nqntJh8
IvbhTooOeEIoT4LquceMHNX+2aSvisr2UMTZMWe9q0PCVKN4fIvJbi17dey66q/2MOHmtNkpka3H
sWZ4STXd5M1L1XFXjbjdG2Zqc13vYzrNG5Ikc5I6JyAs3FxzNhPrlHUXUXqYxTEH++lX0ZTXjJNK
w5stmIUDyRsVcy1zenMDUL4JNykPWEouwtR9N4H6Qwzb0qWnkRnEqbYZ6Tnpr0EBm5fFgz3h1mcz
apY835ATHRhlkljc9JSqrgRcbEnyFHzloDmZnvypvMaYFd1CInuw4Ti7C1p0ohr10R1E+avc5F/q
+K8ZJRMVQ8tTyqhY9RsjDdjBMJQT6tEa1DP2ZKByPYa4+dkuyses9h8SH6ckhW8rPGKc3GfNQJ3y
4FV/A49WtgVGzGlxpkPc0xhYtFy0yN0diR1HH/IXG/01HgPqvfiYed2XLmESvzw0wDMr1ANO5aOD
K/a6uOStcTrv8HZsqj7epI290ptjfV/EuruDLjCt/T1xHxsXoLKV9asJcyCfpzySZ3Yc0vDBRWSt
db+Y9wzQ5sNQASJBfiEn4pFNUlkLJlChSq1VYbOGztzmvoAby0KQ9uyX2DMsOBpwS92M1IbtzrxY
pu+6RHYMF9u0z6NuRoleIl3A9AT9WH8OewQApzy0eqRzNj6YLIZvusaX+dkxXuuEuD38g/sKpJV2
VISiemihJx3H2r+ZbSnYHLfAK6dHqpdwHOkdoWK3nd+c2gKL0TNwqBN1o5fUm3h0ttDdVzboaa9y
94J2js0mdina8TdiFz5Cy5pHni9hm+37lOK/URuz+037FvpXz1w52sdZdG+54xY4RRkinxsdjMY+
241Gmuw/3VVrNYc5BEmu3nSFS/EOm0tXVSn8vOJqjcmHHztbhz8X8C+dWK0WNmijyZ6VMYlvwJsS
ecJKhu9D7weTMty4+XAvbHMjxvYjsjGasVNR0fxY97A9ePXOE5TtaKSXAXWOs7Ki5tfNoNrpfVQX
UpfpPkRGsVriMuByT36nMLuq6FPXmDblWYvBgL47OIo3jEb8BN+EvdXEDpVJ7C3AP5N06Hrr9hRN
5h9/R1SAzcU2tA3QZAcIisnKUfoQm2JwLNzAIKeovWyVbZraW1e8kX5FFpnDzIo+0BLITSZ9FruW
ilVnaKqzNCOuq+EREU61yiTqEk3OiO2YYfYkAtwe7mtE0tmdoRmq4QIstKa8Cw2cvw3xWsj1Gsfd
isXaK0Oe5mRcFwkmeXZn7FWy/TI1TI210ThM7yeVPdDnfMZDBO9Q/mdXrrdsmMDPM9ulpOFZ3uT8
68U5e+ZwIlZkDQviTLv/08/xBbBX7Ky3Be5FEIBatYqtvq6r6WZzaXd1iP7GvJfzRH/Hu1pFfOmh
jNDXMq1m7afWLren4g4e0llinwiG4ewNoBFSVLApfaIRZbe+opjJ35mALoFYUBibLOQUJz1xUxYY
gipiDsAcoaKA6cW3lzunJvRevSnbYTS7L+3gSl+Uojjzb7kqHkDvvQAH2nht9aoAE1apvJcAxPQ6
MsTlHg7eb1XLq1mIJ+4lHuoxMWCjsc3N9ge+17dvc1/wteC7rHjQrvm7FWKLjUBgDuAWoeO/MXM2
UnqHHK0D+95AYaJRfCECVSTFRU9+D3HTB24JmvsKgVDi0pDGG65XlQGB7rb3/pOA2t+WkDur48rK
TecR6yjNOG5A3ZFZ7GanWBkS3zjVqftIX4VKQO7davxQavgYs/7EQ/Vdd2gMjqB05aakuHX96OAE
4xH9wV9acuVbRnEUHkwQkLTbReY+QZ/FqluwzfPd+xB/ahV4/7KpQefYVT+pzQzcS8lSj5ceMKlr
Zxvmw7jj2mscGmzowYi2Wfbb93TQIpMlisAXNE5kC7Aq1lQsJWdyYfE1SzIjofAR87qRgksHaNZ3
QF2EuRj/Z72xenfdWfU/LGrck8B3B5mdQqc6IU/KKQcZwbHbYV8WT2A/AvkvdylnXK2vBDmHjSnp
h3Xv+TSfQNSKt8Rs8OYy+qBtPHCWAkmGTRBGKyG1qWYg8TWjpkiDYWux4w150Hl5tour6L7jW1ms
Cr7ojoEF6McNATPHALK4ekYJNVE43UOZ5T+pjzE/GOxfTCS7hKXR7uk/jsk3uoH9WDgPFOUrTgFD
FqIkWLqNtnmXskfsiI2DyrucBhrc8dZ31ZaG/L0+bBEq4zsRW1vTcv8NIqIg8Fyil/BGusOF4dqj
bnPpx17B5lOw8mYy3sQl6gCfwVSGo8fk0+vjYI6Y6ZRHzo2LkLXxNWOl3EbtfIvS+lg2HqZueqWJ
2nlFdLG0hzTMoMc6/Sl1JKDh2adsFA+j2cPTM3apM6CqcVeVVcdrhKhsPvNl1QimSeNAOAOUXwCN
sem9GW73pbv0RRaw17VWdjU9hClBuaOT/3RthiUPAhELZR13335VPRM8H9wtCvS8PW5mK3wvaAg6
MZK3AJ0uIwb4Wnz2wRhWqs1/9FPW6L0Prvs1Mou7ReCL5D7V4wNncHd9HyBIGQANKWRwEeG/jn7A
TMvRHIz3nGiwIC1O1I9APcH9WqlP8xlq4NgC7iLgcKdzOESDiJLq0aRtV7Ktmaz44E4oAni8Wnof
QHcdr02AfwC+2zcEbbrLNC2lsvfB7NMiGIDVKXvEcE7BnQkPEDajgjYsNk7f/gUIZHhK3nD1bPTH
c+MZuZSBtgsw9KqtxX0/Z79GjW6Lx6Rsi6/BoRtmTRwVuzPfDemfk3A5ll1D7w8ZaRGeW+5+uhAM
fB3b3TVYIHSHw6O7URJgcCdH68Nkx5/TCELIcyTjjZGvuE4pohWcF+t0AqfbpADFJHBqm+zcbR3i
xrLylsCgaSvz8QnT2IduJjqNbehngHLNg2mYl0QE27prKTPQ7UjdrRuL9VhGu8gZbxbe+lzNX6HK
f6J6+NLzNogaV38eD2EwPIFVu8/xctdRucP5NQH4aPZor7U0HRBGhNEi3NQLVLSUx2nUH528OMqx
3OL0yWAe4rsN7zuze0M8tifgDqOmTfKP0xlXIdQl77ybXnwiHivcEcfBiTalCiGVm8QclewTC3f6
Y0f6HFQ21DgGiayY+p70WVyCxHx0xwbbvwCtUdp+tjaW+dCqr8UBrDfdRkJxObjU1779MoasTvlX
ngB2SEfmkUYbYbpErsEKaPm61hjBFZvQUCEVz83VCnSUyZgit3AmNIt4Y/CBHVvDvuojYCt1P8rp
SV8FrRbfNVhbKPe9lyK6BUFyn7Oc5PWfHPxnEi43oOEYgkfxZqFc8OP8XnbVxY3Kt9YUwVqF0W1e
hoNSzeNMAiRbqpFu6vwwZd39NNgWu5Bo7cTUruQgzXdkQJ87Wb9b1k8ol4d0LD8WehoCrFTBRNwO
QZ5b782CDcJPDqJmZxQHH7iKQUkLSjDfcVF/WKSy9rAx9QSaWiXGLuyX0x4DCbNh8QD8/2Uohv3c
o9tjHBC383VswlPcDFdUAgvBBXIZ7/sh8tbgxe66nvIpqNAaWfU5n4uHNAEC233bPCza7hYnPnK6
wXyoidiIw2xTttbR7+OnufN2kx+zYZKbIfZ2ozle2EncczAxifQXx57e2q7YDQ1p4Ha5bzDfe974
EXrLBlfqxTanP2c2ry4m6mahfnGd5I8oOIEcgiRGNzpPI9O2LiZnM1oneXDk04yEZqN2mLnYkUaE
Gb1zRDNSubsB+0/CShiJ6cu0WoGevf5oGSsqc3yTpvGvmFjchjI9KeQ7DeaFu5l+FnL6s7BZbeiK
vZh5dcqVfPTAImAMgRMHsiJ0rIPJQRMNgrEhO5dB+xAv9bYrw9ucOs+I7ZBRzL9zXV6TBEJi3N53
eURV5/7DYw9nwWXr5AprQ6wj5a3nPESqPqArvSbe/JI7eM+oF6MeqpXTvM4ubDk2+2iRXJlPxAtk
6UYLrjq0R0Q30fzlJDgIcgrDOAh7OHlVRDdAJre5L3RWh6weZeHbh7InJ0GiUOsoLL26e5ZoqauY
1PEg+E/0x0MbEz6ICqR3i9cwNyCULfM6MNJqVYfTMZjJgVsq9Lv6BVhZj7VfadJAe6KlO/Ov2n0z
IwwOPYRzh8wc922XkdxQxpvc6KF+IhuQ02MYK0gxCnkcGM7WhsuIbXnEaj9l67pztEc9evHs6atI
+udl7s9Bl732vbxUTngBFh3dNe58EmN3nrSbI4U7npa7MW1hJNIvFgW0xjH9xGtr01+JWV2ytzCb
bo0K/zVNv06lbh8XuKrtxKUrylld1wXy+4m0gUYJRno5T5gyDz/FNG/TEoUsEGtZZUe3XOhC4mdr
lsc8JrpLR76HwacLR8pxmy3V2q5eQIzbpqGjEsSemI7dxMh2ZVbLmYuLuBHEW4iDJi63nO2S0A1j
30VfmOyNSRwtYzlYJR0Eo5fbIcmdTTlHNeG0/Y7NxzaYvA0Xz3hXm85JjnZyYnV7DyyBtX1ir2aM
jwlQYyPpjpif11ZrHjq0ZbmhN+RxQTlSJWdr4Y7SBw5L/ErfXbgFNFDsVYbOqUrxc/Lio4u6epBP
nR89h0JeHOkekix4YS+WXNwqXwATNlsv9p8sHIW41I9Dn/zMnfpZRs9HaBE+CQuLne18uxO5Fb7x
y2z0mAOY5fBkD0saH6vRA08KhEUvqQqFw7mNocVmFt5wj1Q2jObth1qWgzMX/XpRkrCzUJ4hw2xt
07oH39DsFuHvLR5M/YJqfACeVALcaVjme+cUoptZ6izbtt38Vk75y+gWZG7Oy8GNjVUMOvy5ouu3
WhTdfoCfFixmd5c4MmLwAewIqvDvRIXMs466ChFg6iyfswj+5SUk5dQ1fzuQF14TPEaG+6hY2aIC
6mKcf6DsvtUVmpQGwRkoAqwIA7m9zMLQtsSvcpEPkZ0d8tIhanNsLlVLiHJrqNc86w8d2iR9o/ae
d8wK7081MOgTLwVlmfeYCbyDnBH6Y3jHHQyBvOIicwe9ayeOK8oouLToKum1mNGFMxV2xt5H1iM6
7zj70c6WCFM6s19ZtbMXQHyskVUHgME+VwvlNtbsFZ63Q0/7SSTlayDIM3QtxkOIzpSvTmoIdHZX
/9zk9Wvp1NB656fcGa55VJ4guChUlkWECc8y72dgz1h3cVMbaP3K8r0M/G0v5XOcI2Dx+6dEzdVe
Cz4muzxJLsu73vf/jcnyE6vqUofW3rPU88hC4MdwLqW5wTj6Gvbj0Y+MZ1kF5KONJ+l5hM04X2Fe
oJXAdNwBEEiCnfQVMQr+i4nLU5PHToRFk1HEZEahgE+a18kMXg0rAJZc/Sap2A/4ON1h2rC4rCS3
zgzhkU6w/zdx2bQqPVgFWYRAX9ZVM8xobH0ojC4McmRd3qpuM/RIaJ6qlNGuDUoJVUyiFeiCfcnI
cj2l5l/vJ2theCRB2/A8agP0SmZATWibb6fvPais1oX5LpyT0l25o+VSSbjPImC7ETVEt2Hnq9zM
gqrrvAg/2hQFnRcsMmiAbGg84prVLgMgVqiU3Dh/BnWfWvIym6G7imxnh6/wfp61OTc22UgCyyED
9CTS4I3ZA/kqOY4jR722yt+3CY3ZOK1Ro4YX2Y02ulJvO8sOdvDYMKLwn4Y5oqcuBwCRPURuccI/
umwcWjFdPyHHsbaTZaKdnN7moXxe7Ci6G1CDS5v4EX0xWK1xb9j5laLxn4rKw9Tkn4EFgNmMsLJZ
j2WVnQZBZyycH2XM5Gppr5URbMJuPE229wHe+b5r2qvjs3vpPcAGxdcYGz1df+cJNQMXgz9827X/
l4TRGXEpmfNFfgytcu3glt7RW742kTj3BI7yCBGXTsvoS5umDZ4K7hMYDmX2kE2YRKmeqMvnbTCi
YW5kgl65GcCRheE2xTpMQ+GnwhMROs5NjkOwhi6+5eK4de20Cwo0D8TUJYX1CVXjCNxXgkQV90FU
XYtwfLPQ/flDfu8UyOEwZgGomQ9W1G4br4Ws3qa3rJn4WhmKOZtBTWNTxjeH0cZ/pJUctXo2CsSx
M3uUwWeKmUfssQMpzyARTmlUXr2qPuR9eZ9l4qC/jz70NXoeZJ2/uMTOVpE8xZ16IZKdhhu5iHw6
1HD7dAx/0dZYyAHqB/wBfwGlVmaIRwKAv/UL0LU5WE11mHr5iweQOAOaXUC1qKadUlyLyN7NlXjU
clVG7C/oYJ9bMi0YCpM1y9duVcu2ntA8ZvNVE0J0Efr42zRzJOSE2VQcbt5HH8+2CcivmZia9X4Z
QRviUTTNexcpZluUp4GICaATlyKvDhjPjpnlPy9sk+zKvw+j5uKVxXsy0XqznNBaoyQAZTD1LsTb
TkumDsbCcIwWPPdAvMQ7Ajv2FVYY9L8TTbgswFEAk0/QQ6vk5wIfiObqN/fDpsf2TA4uZc9U7NJ8
OTWec9T/z2Pz3+z3xK42m6KUK8xhvyjWHiNEoUPUnYvc+UtKQlwcM8heWjHIHcvaDXrdvFaJ9dZA
HPywwsYj9M0b1kkxvC9Rph0dj2Sb4IYNYkkCNaJGoG1hbBwqZAsFp7cY5cNIOYUt3v0tifHRzY8s
a/ZBQQQznlvHqHZTQ7Ucd7si5QPM5kMxsF+WsLTM4mhnELrt4cEV1cV2Sqzz9Y4X3kZqwRKe7sKh
vRimtTc1bA1/41oFOFkB9wNBnVCnZ8VxEIzhvcR+p6j5I/ABOgSk19Z/BO9ASsGExQBtKt2K+duR
FPGsRl+2oE9GLouDFKB4NKzwA8Xjn9vw0E2Y4FTGtLK5UpG5nqYx3FVp+rkYxt6irRjnySEsyocp
r48JNkxmRlv9rjmydcvzNr1E5B6K+zyZz+EUPOTj9K3gGsCGzTf6BaqguDTWyLSj/LG5/J02gyRa
ETIs7CtTWW0MZXprVviCxMvUc6/FokPNgDTpbiA95g4r+p3XRdupz66zDI8lz4PM7TXZl2Za2P8V
oyc/hNVfjN6+V3RSsUKDirMRRMLoYOhRhj9WIfBozgejbLn0UpBvrp/finGJtvrkVdhRenLQhqLg
kZ/aTw6NhSqFXd1OByAo2W70xb8mB6oCHLa3yquaF3PvT/n3xG1G43jF/b9dCnfbZ332YPjSI6Cs
+aKEJZRMATToAoZPdg1AMP+cElA8Qa7u0Y7cm5iXedrU+W1GxcEZrNa4+Nd54AGi4lGAKO8WZd7X
krDftwLrt+6WfYJGjxkLzcGlcSs8sEC4BIOFEAcgcAlQE4gURwFRTNEDuBOI9Mwk2tslRIQ+MQ4J
Y3YE9eOpdupndoDWrqxz8pf199ev0+BLXzE0vNAI5D0S+RylwWliIE6Uc9RtxhbqjmzINO+Ws48Z
mdDzf9C84p2RMhOiR5xvXWiqq7IiXcY2659ycuA4d91Dl5HFV3grtdDGLQCt0NdDvtZlQYzcZ2iJ
j4BFFhuYhRc9La4i/F3U8qh+oXZgnkSk2VSzPNSCuLGS2okHapduEdjBqiroQ2fdwDzbHPKObMME
CH9XUc60Kic/e7a/44C8B4hA/VMfuySy1z57ewpE+ZYVrca/58woO9Tf69C0J8KIeLQiq5NNdUXX
W26syHnHystGMlicD+mZ9ExsExSdOXcXSRdrFzrFiB88jzZEOvE4i/MJIkabPZFW0h3FIniKeVG0
dRPYY4HqkaIPCWlk7FR2g4mdsTfN5Mh2fzyJxYiRT9X0fjzsn/VI1xmuSr4fRuEcUxCCFEe1vY1T
l7GVoD6jI1247q0ag6oi1HZsn5UdqFVswZ4urOSzVoa96Wo6L1FbnEPMCDe/SmlkC88vcPIjsxq9
6RJMRr8zxw5cvBWUW3ZzQCPmBOHFCJBxYbZErNMsSUk3vY1fDMAgOLjIH8J8zQVBxDdDz8cusbnp
KOiQ/iKTI6kCWIAIiwe/9eOV0KHStP6cdZbAZV6Wot9nRCOtyzQC625iNYhSh8kq7YKrFIKcRMti
E5CP+c0v0wD24FQfwLZlUAmqcb+4CkOrFbtPnWJqXVRZeyNpz4G0gkrCXHDMqpiBvrOMw0UVIlzR
VmhWswnkgccOw27bbrb5pOJL4PTdNrfm6klZQ3TzjOoP9Mu/2OYwVCLi+CayIY0aoUECm2jb13aF
H1EBj7CzmOkgAVZQcbEQqGpklDCoYW9XmXu0mz7ZL1HhH+Vg56exMiNcTn6+SnphrStCJbdqGrNT
FmIqrGeRvirsvPtOBNgF/B6ldYPfzJ0pcqch73/o+c6n3PXse0pYqkhnBCtnuUyH3CnfgE2AYRtm
4z5A3XhXznP3UMnh3Yvpe6ABFPeMpdinNwKnoSBHxOTZsnbMFoEwJtl7wnLyXTsmCtivxH/bkE+i
nNaE1ZGUOOakefT62H6KvKV4ZdeGdYMpH4AKc2AiIpD1WxL7Sl0joo6wEMOF7MAK96mHsH4BM6CY
NE+GYRzrRFIHiil/VHhM75KazHETWPVrHrfOS1mbbY5KMsoh9LGcsm6IA3QstiQ95thrO5LGs3IQ
OL5LM5UrdkF30lvQ3COmZl/REnY2CSn3wzQfcBI+pnWNxp/Ep8IFyKjarYsgsqxy9Ao2T9LChZRM
P+bNtqZLWbV4s3Nax9aymwmFNRpGM4PpnRPoZdAxgx+/CnZGgtiLZNaCgmdwO8IRBYU0Mcgu8cRj
lu95TFxVG70vqvxoB6gOS00fQQWob1BaAA3sxE+kmr/MX5A6EoBchBMWCPRbtK+YcfDYNUISqVrz
wyljvopHuO9CA0A2wwORRjuXnjG7tVvezx8BJlSf1TRKulto1RvbKw9Di+3f40D2QbxVaKDCFDMo
UZNh0/+pLL3mXXEyx+IFQNe7ioN3AH84V4J4B64X25J7tSSRxKNbkZA4b0B0nexmvsKOenE9ulll
se2i9jCZ/vM8qb1fJW8piv/Abte11b+2E9jvkU5gIMxbyrCLw5wam9rSQx+wnINnX4UM2LlPPBIF
ncQ7zKfk5LV48LK8/chmah0TZWPUG5vKaxFYQDj5B1sPMX+Js9cKLUKVCpxjSZ8i1IDjbEtURx6D
i7g1bqr1n6Kmfg3L6NgK/JKmOXzOLV6aMfkcLEaTLvP2CVc3YZ1EiQrvuCQxY8USiWEHN+huGj1q
cNWu7LoDyq319tFb1g63MDFeZG69zPVAImL+4Kju4iuAan1DqxM+FuZDMkZnC5sE9lDyJSIGOehB
uhHaHxEwxHSam3D5corl3u8Wnmz2U5naW0Am6Hd43FQpXa6ieiBdi8hPZIZe5LzwRX8o2F4WPYxL
DbxxYXPxOWLMkaxnweBoA5WphK0bHxYDG0KnGzj4kkljKokL5gOxZc3sDc1uGob+S0mn1w/IyDAl
G2Hnm92Pva+V9Rz3nmTdyZ9FAeF7woy8dqdpPQuRr+m3gNZonMeGyW1Wz/T5aC4xlcOnO9g3gQUG
clfcEX8CNXeiS2NAPCJq7K+bq20Ys722KhvxHG9e1pl5J1uQwHoLbhchvQT6W5Kyop2mk6YoaKLH
rvfRJFdIVpsUF2X6UhesOzqNkefVqg2IP7cFLpf6Jc3qC1jP4s4OrA/f5VkE2QLnfJc4a007bxrG
fcXE1Sba5qLC6mVIASuXPjacooZdGQcedgn/yzIFAQwthgETW5jGrQTIDZCMbjIL7TMdDpob5ykw
2FxiAo3t+zGIVlyA77oxns7u2RtdqqEpPdrILVSGDreclgGzF0wfw0mbXeEZiNwTVjBhEkwGXH8K
+SqOizO2sr8W+dXn83g0R1e+FewoHW/cadqZbr1SVZ1Hc0KHWi23Mimy1YxPb5OyFGY+RmMF8TSz
fZynBjQzZZdr9noWbbHM31ST7KHj2mzeivHDDyWOsgJ93+irz0VCki1cnMWDjgYr6JV1sn9qWclR
XLLlc3m1+Bb2CbVC3GHQY42yEVAhT/+0jMhFQ8ZgDgfd2U5nhkqhV20qdCZLPsFQRHuAEhuoHzdo
ch8MIb4yfbm7Y/xBb4LKXl1QHh4qGhf3SQH7WB9h15pXDpMLYXZH2EuPrVCEHBdbqebNZDmnoOw/
UKOxeIw4XuLOB4P0m4JykRlhUc74XaQ908bqyKl5k0YCPp2yyEZurkKwibLSc4L+I87mP4LjUp6m
4SOr5cWbzT1hx39tAeBG4cElc+ZXIC8WvQGiuZ8W5lboxHK2L60RvSVG8j2nzTo17aeim8lFMR6Z
WzwFozrk9tzT/c/GdeMCEKHnuHYrZxXRgq3b8tlNxxv9SrR/9WuszRp1eZ5lcvRC/xus39pGbIb8
r333S/OYw38Jq5kOEqynJXyCMfAgmRkERbQDEnzrJYHg9CTW+tkw4F+zy462RlB1+1ZRKMad9dF7
+L2p3++pyxDn4DbbBFp4lC7mOWm6imRkfrrL903ayLU+R5Tmryisb4Yzry1reTUY9k89HLLJ8R4z
raP2LHlKYvGcLO0tCtL3fnCevak/iqA6VbTZwqVgacdWw3ohCDvFHrqnNr6kXni0lbFaigXLA4/D
Fi8Sd/UmVjFfVj+8VXTR9x+LHoIMHpJz+s5I59YlnqYXR1dUSW+uQ+YyjV0YZeZWDail1HDBvPWv
7feFb3y3PHYSTzBY5dYQMHG+QPvzd+QuhVCVFWonPuN/f1ERUKb6FY/krV7m29wwNV3irl8JP0cS
wObv6KE00Pcbr1BXRFCzWxYoj53wpwWaV5oE1zKAmpEYddxKvcUokac3NJj0Sf9hljfHwbhOJdHq
fDMSeKfumxCMAGc7YZyZd1bgDYt/OrGEtwihtfILiAz9O2dUJ32lTci0FWo3PjUm0m2BPWrovpOq
X2uMjSuSoyuiu2pGXX2zoq/MKDbRfOWbi5gnXvj1vxfnOHh0ddiY0F5Eufz9v4PBdB7tACVjceM1
SCQwxCvOPM3OhhC91fdmqt5sPTssaBFcO6obXrWg/88vE9TDXPzyVy4AMdnkm9Ian/h+C5gBbBYd
vTp+LGRd5xcaylwgW2r8Zkbj3e/5KU6Lg3aCuznnhPFn+pUFjeZKADf85mNTi9LK5XPHZfTAx6yb
+YNWPYTH8xJdnIJMInuvwhrV4l4f3AkQeWye+J0po39BjISrMQBDXAIX2gtfhPNgOI88qRgvXsf5
t63r/78u+AMfCBCfVTjJOu4+k1CxwQapEWJ2e+eNfOqw/31KXpKTIqNHIk4L6zVoiIcNKdFBTPz3
hGIbqPxfflr//r+nngOfBvNO/8J1zttNWJK4Yqq5vZvFjeO5jOBL82d9Xnj/DhOh9dp7+bs+Lvzg
xGrsMLbgmzLz2HjDC2cpoC/IkXL4cvqRrw1MQh+VqcaGyqNkmB/1P+cEJ62+5v57pPS9wBn472+4
To3mzP/3fnvUZ93CENKFT8qzd/ypQYPe6b/8ftCy6X2hHr3lRb+t5+cH3mmMryMoEX6Sl+er8jH0
5aZvQv1n6oX35r04sPyXb9/7b/zIjNSBM2+g8uSnRnpJfTA98RNMvwrmkF1NZ73Y+tP0xBdKk2hn
5aP+6hkc+hr6PX8qFv9efzleQD/9M3q6/GsGxfqLwfDa6bdl2dBv0kmbre62KO3toK4NxNeIeASs
QPq+1YeNvxycbO0TCMtJ5cIPchdkMydeYH9EAFb+tKzKXEFVO75x9nkPrjWFzN01Hvg0Tf8roYGE
YEsenOxkRxpbSRrxSN4PZ5ozmvEyRKatJCuH552C4iwm5sR8gKV+BHa8LpYYyL23+88HSYZLglWk
zj5lnh0sVtD/I+3MmhvZjW39Vxx+dsWtEVV14vg+iDMpidTY3XqpkNTdNc9z/frzQfvcsMRmkGFf
74i93VJLIIBEIpGZa62wf/BLiMMJD4F+eu9jvzTsZxsJOhYXI2BxyW0zNpT6YKTQ67GfdfKVcS2N
IpyqRSepDu2nED8jd5DlZBb8JPbM/EmCbuX9RV8cxiJvUH7MdeK1gUHYFsECbkcOL/0LP8gE+Der
1XNMjJ4rv1lmVrxJ3J/dcKO0T/xOuQ38Fi39a29aSmoQcbD61UsuXpvRXXf06drPAaUVaTZyPwPe
y5F279OcDYAJAe8QRka+LqekVN1GFkj/9xMo3szIYrqx0QREBsoaZ7kH10j2QHf44MOTqD0LOlLk
b+T7NDnN3THcyb8uPRJsSgOhM9cdNgpnrbRe+l7ijF74ez510xubVuXkT2R7Ac+1vbG36Qcyygn5
Lgi3lplJgT0ncnRAzsW3vKv6KP9w2O0zKYwrLmveslB8YIIGfcXCeUQz+wqJ8ZDPCuicpnq6ICS5
DIUMTgBb0iZI1udYTrULdcr/WjpHPG9eR2uwh7DORuTL3xr1NspNRKDJxnP82SD5Hz1bx166EkN1
hc3wUeXZaNOP3XKpDNVD/XHo/zo08tZh5/Fu/C1/7FGnc5bS7UnHkaKo7hCOcFbjkMIq9ChspzzL
sDeVBWzS5HmSFnEvOBaDUobcwyrur+VKsjnS7B1jzwmRgZDHw53/i4HyO6x6i+UGiTsz1Z0aUQ8e
H0ae4XwIzoI0KZwGwgDy1HBM+DO3WkJg1qGIWRh0kRl7Juvyb15vYDfl1JWJInR5G5qwZGLVZn0Y
ZINWecvn4Qv9aHxLoJFUeQvBpL1ypNZiHc+s7NWyfsUFgAsIAfB9/F15fw90cnA9I3E6H4Upp62b
d7b9VPdvFQydDKiWtOyr73w6DMWewBlmS+6mmtIVX8vYTpuHKy6uS6ic0DjK0etoNpTjWH/5ohCm
Q7qg6+Y21O4du33ne0g5X3kGjedhjTDzUu0ngif4m2kj8bU1T9J1A6DG4Eum2kDh+yCnyeeYyGGx
wiBg+KmUi0jJ3/KS5peYZgkSYwhW0xl/M2gbuh7JqFfgTQhi02qR6P7WVVZpo63d9vGv3xFqJUzr
6gHev2tXMp4Sb0kbd7EYeUPozbM8jFoexAs5RVNBkqx9kL+6aKNXtxSPJUPi0IJ+UZnU5vpMv8XW
5MdR4AvCHTBZbg/No88RRac64V2PvGjZkY8hs2PAadiXzXMoQdsRRIOKjkiE2LBSUdbIdWN7BgdH
Evyy9JxSkYmgi/MEAcI869GFxsX1XnwbwY84dfVt0dnkg9HwDapx97GdnBi0MfE+TAADa3tCEVBA
VFvGfsEWmsYbhklAQ6/X0tATOGy+tQksru5+jG7oG1zIMNKqQSim2bp1G2SGlg6KREmN0gCRVtze
wRu/4/dIn8DvHqjctTWBEMbHHxmDw6XZNWS31MfY1qQEQFH/4nsjJgL0mo9mEuXwoWp1XbhbT/lR
O9+ILPA+bq6DunlCBeXDLzckIHBxMoCTBhx7L4hvXXE1MVmpiJLGb9KjaT/5lG5JjWzjJxxRMHLE
62KCTZlrguNGu7e00UbIixok0pVfvLkWvkF/le/EOgmoiT/gsfk2MANAJnQ3ijeZh/jfZUUrZN1V
ktsXhh9CHHcvXZ4FUIVs0cuUy2uBn6iSZpUQh8D3BucNib4PwMkEdDDaMi9dD/utTfoiRLmphz/H
Nu7CgQKghc/oSaGgHtRx3tgDRpBDw7Ll7i2B/iCnALPoODCskzw+1RiCsmvv5CWVGXTH0zhmsTys
fwFHH4YnrzXp8lhqua0dH6BQYedd+QqaD8jAQHvldnCEVREkOsONNJcxAzJKn8lVTtPaUE8HVrdP
aZhs12BVZdinwtBpsraBmi5CvVrGAs78ompeOnXJh5z4tms/AQBfAGehv9OAKZ2SN40q0l2gsvA4
me0m1/L91NL3Kh8gvb9FHkw+pv6K5miYRC6hngU+3GD2s8WLgIGZEREm22mAqfKbb8NAYwUdEiyV
QSThCOoWSbiSZk0PMjIp13INKro7CDJZA81xrsaGVAfzaAid5DIbI0DqhpCMdxQGxe+X5ADyRgwB
kFQfDhBKVg22e6ctb7BiGX+Edz13VAm5GzEFL4ySUs/gaKgLxCSTmwcYbaXLwppYNj6EOaA80NHy
WsT1rkGcHWuRk5YBAKS+sO2RgKKrlp8ZYKaQXyaA9Yb6Cpvk79pKtkOwGsTyDlPD5OUTx6BNGBOp
An1hAzGigy+EaoE7WYWLjB/n59gOLIjTVVPrdKB4+Mis4evkTmj6Dz80FxxqmSCQsBk4ZChdQSdu
bFhlQpXAvpdnQ8Zk1p0Pd4Q21ACvUVX78MpyBOWuaoYnFWCozauI6fJFeQhDYh/56QiTPvYMQ2Wd
+b7hP0tCUtwkKgAoZdgLDSBGPWwKClJqIQk5uMLilxqpqql91vUfRiNfZDJ+lKuOocg4mheM9dfb
hV8rQwWi249daugSnNYZvTR8ErwzB2rLsKiOr62hWWohEBxCvnL42BydhwqNVIQGidh4Wg60tdzB
kf3WjM18NOrd0EM2Ji/RUIf6xQic93oqgH87Eo1HFq+MRhQy4YciMxCV5bbpYoiekobyfeXCIxL1
68bNd2ppPvdR9Fg0xm9n6r/5DahUuSsFGhUyic6L7zqGuOjj5gwciKQ5jC75XvqL0aa3299+bVxT
Za7ZPG4yR1MpsQJCh9eUCEzfmWO2aLyA8Kp/JBsN6M8GBh4bxY43Y3Kl44GaalwVwFzp4y+l6Alq
tAGApVjqw84VNX7UOn2dFOYDWeV91lH597oflHE2Vas0s48XFMDTPKie+iLn2TgsEcY6QLhM2hwu
Xfiyv0HiSthSbYyk2qUKn4IOoI08HtI6VFtdt5G3E+ZAXpk0sbwy8/5xJKBvzQcZGPLepgnLPrQG
1SIlToEnGEiZN+mTTMWkHW1cvG8qWoopxq6FqlDDQD1Ai3hw0Kx536mThPQu4GTfZ1bRzdy+/A7P
7F2B3p8rX8wVT+7UZ3k0+yA3gOZuspu1Phd5sK2xkt6trxVKbkDpQeUg6ipG78o2omuu7Ss1iV4a
E3bYrN/UGcTr9IbgCnWkLKIUH4RJd3VvU6EOZzKggW/ufrAFXCzioMkiDZiy1PN/VFJaFjpjCWcJ
eQh0NKBDKzmOyU9UjVCrKb7DQQrq0y6ee0W8VznIDUoqd1PtPLqDWElbkx9fy8Dvf1zJo/8eEn+O
Kp3t3D+/IZEAfSfmHjdzVkGFQ4+OS8u+1frf6L9+kvFrXtIXCIgvKqsazl6xa5FtoP/32lRANVpO
BHEOzDND9hRO2mPujodGli5cF/yEbDTrgAX5XXtAfIuaQ23SU+9B4FE4AGxrynfB2HHtD4AEk4UK
jw3aQUhadcb1RE76qkxQlVC74AZZu+FATaNdlcJ6kE/SSUoqGzFF43QqpabsEmoGKFRintXp3jL8
QytBdPhNCz/aJM6qgNWC15T/iEgJbxSDQyrKaWUNQTErSGb0gfXNdsN3m7zugnBm5jjVKiNJpsXN
m6f4KclJ/aoFTRSiPG4YGr508ufDyIkj6UpXGD6mJnZQIu8JSMtLWsOCFI/a8uPdBq9j1g1LW++W
8vbqm36XEli7JtS9atEdchTz1t6kQtOYBWvHntaTkb6YXsDu6z1Nan0D1IsizCpLW2deGtQ47ZqE
QlJ5cBcbPzraj2mMWg8TBAVRY27HCpkXf3j1NRd0satAkR2W6MYaxR2k/D+trvmRc4a7Lt7RaLsm
liIDhEcq2z0MLfSwIEct/ORWj14h2dk23CO1sA7yVnTUmhyC/ygL5ZpC1rXothkcfleD6l67HuEl
uMzah5GBrudQKnfCz3Xl2z6XcLqoSUUV+D6vqXfSF9j46QqiEpk9KOl8jHTlyWnj3xpAKgEZB9Jy
+wAWtj6lpuMUm8C2Fyg1LANH/R2Srkw1F56jZOv5cFao9ktsjPeJUr940UhaX32jKYWsHAI/xYBE
qLdr6BiiPeC3tJA4rh8NtdknmXlnZAAoi+GaOv5eraH218m80FgZK+lOAA509HAdxD6PEWel2vqz
zq2SSJJXC1ZdINEQKhy4iya1XPVUzQwkvQNaX2cUe2/NKvs1WCAGNJBVJbRSKNctlI+3aLsdamdT
ED9Lc1XBqiCYuetde21jn0OefdyXtMHu+ym6a2tqbgIifIKPrALDXWJZNn1fE/FFk0WQITdr+Quj
wn+vOyS5Av8mko20biGbz+BeUeQawhVf9KM3G3uV6pv2TW2JaBJgMQbmX3PCnLS7TsNpyVNwI21b
j/TrMLHuI8d+zPg6Ja0bmYEq8WSiCHAbwXsWlt8Hp1gFVrikQLWSwSJPKmU2mmT5SL642gRlc8U9
r9wPgClsi3JvAUu0m8LEPtBKUK+kEdsJEovCOPh9fk2ryS6h+f6KzDh9R4Z9RxMjndw8P0MHkKlf
qnu5LXXkzhVLXVq+seroCujhzpvU/JsOCZdpQLvbkH6vvCUqAICN6DJNyoXhDR/VyiCdVkFVb+Se
SeMeuNkT0T91vT+zOYu5SSd4l+1sPF5EJ6+Mwh12Bw3BRcvhr1tFAr+u0qrfDChmBZm+/VgYM17J
AEMrnXd4TeZKFLxI36LTO53G2gKY11wT0yYOrGsXPcgIq3BiY0t2/keA66YNRZDIsZZNkxzCOID0
sb3RbWuXCTBgVnDTAxwblRROZMiAsQKicUf0j8g7kXfOljrtXS34UA/GHo7AxjYovlvF3OYKlN+T
kW87GbcGDzLVqfHHEghWbdFQ44zG3i85UbX3d7A83PR28yD88Dqv0bfkjcsdas+LcHyUmUwX0dHO
z1ciMK/HGhFeORWrIJ1jRSQ7sq0oprfMc29DP9gko39AwfKqc/VNEXD7Tc2zEbto4npreeKrkTeH
CvUwzSEUTKkBi20XEK4MMQQgMr0Mw4B/RQCxQyhpawDaiFUTiiP+EPnp0jUGLk59Lj+DGpbUSRGC
0mKYpbpVBRkEHSE/Kgjjo6xcabQED63xijjCU1qjOTj5v5JO2fsjLW+1GXxDcWANg8RDAyunLpyU
J1O3Tzr/e0yzS1fFj/DPb/EX68gxgdkgNIbWwDBlj+CwbzTb2uQUhqT3LLzkLTXC71ZqXRfFuI0A
p/RckDJXJSSNV8irtJwqKoTwVBRYSC6rkO2OYjs9qO6chtxDOyH8VemrxMgK1KvshVlAJyJtVF5P
ut8etIGuDJy5G1HhxWWFtGoGaXEjJC12gUhSzTdtjDw3wvceQQuIN+fQ4sM+Xe7g1ALoQaUejS27
BCoO3yKEMrQqVb9kLSQgdB/CYTWlsv1iuO7bXj7oA9rgnQQ2zbrfJlzItafspRuFe4AcaGU9N5V3
kLvQkm2rOnflI4vysZEGJ9EEsUYzz71tUQXJbX3b9e42hdyhauCKg+UvxEtnSN5Lz1/YHv00JKIS
I7iuE/U9YrPywF7pGrVj2B5Sx3jKg+B7ROLQN+2OoCnYAvZbG1b/LjL7XtU65LeHXeJUOwNXa3L/
hMzLT41dDRGQbtKmg28fLP0eQLq1CBJvEyMwQKnMu5W50KDRwe1n2wD35Zv1Xt4OVoaqvKnx/VcI
Np+EHaz+UY99arfcmA9h4eKdpw1Qa9g1xtk/gijRYwAz00M5FtRVfwbU///+t//zf//7ffgv/1d+
yDkkefa3rAX2EGZN/c+/i7//jahQfnXz859/tx3TtnTeGYarqYahGrbL999f78PM5y9r/4BkIwoH
kCsHNhKtnKRQrNtKtCMfQsflWFo+Oz+gczyg0G3VRHXb0EEpqerRgKhaG12YeCCnrXoZF9MqDn3a
pWFAmgByR+0+0quX80P+McePIZHKdXWh6oZjfZ1jaZYp7SqBukeZgndq8UNAgKeNIfQN4c//v6Hk
R/m0nKYLYiOqMnWfT3F9HU5+sUvCDAqiCWaVYArNw/nxzOPVBILv8j/VtR0DQjPj63i1b4XdJMoQ
zFoK9wNkgcH8/AhycY4NRFWF7Wj4fUcTR/tFbIR30ZoQUlC4SPuEdmadDmbNMoMLpmifGkmDxcwV
lm7o9tFcyjiCqU6zad+uBmdB5y1C8UJJ14HpbwphAQI1+ur+/Oz+MA3M37RN1TY1W+eDa1/Xr7Pz
QMT07xyIdWRHLtxIbQkvMGKatJOLh/Ojndgt3XRU1xSariLmJVfgk3V0vPy9vAjzO6CxNJVMK6+y
Lgzxx/FiQpZmGarl0CQhjofIw6bu29xMeE1Rfguv/FByPbw15Fx0Zw2oL/wPdu3zgPIDfZpTkjld
ZSlWciDbE8IbIK9s2igh9J11xM7nF/DUdn0e7MgY89SEFRdivIPtiUPdFxvPDDc9nHGIrQXJhZmd
svxPgwn168xqWj8ru/GKQ1XB255XY7lQlRZFg4aA7vy8NJ3fdXzKLI0+Jw2/aqnqkR06g8ZWNnVy
iEVEr6IWkp/srw1EyuVFKwCoyEBCPog0SYoLEW4fKxcW9/SHsBARsy3TtFXr6AAqPOo9nJV6EPHY
3NdeMWySGLy0Kx57mKIzBS64vLpt2+Z3FHJfxpNe7pEGqC64nBOOwMDlCEulj83QxdFikLQztcxF
asqv+2szgSasQ2Euzv131e3eaEzdX1j9E2ZlqK5r6pqpqS7N7V932omSKc7KCEh5U5Y7b6wQ4YaW
ZknOPKd2qwevqqeQaZqC5jXIiEdDZyJ4rLpxk/MMJngomlfHJQLzu6j5oalt/+/7eZJVBlZgqEJn
ab5+QoCjbWHqfnRAwGWpJvoj8s2/LqzCCXs38EsEAbpluOaxDfq2otEr6ud3JE4FJdqOB51CfqMx
tR0FbNlJYRbhTIooUTNReXhz5PvqTVZoL3wUebSOjgPJEdfQKV4I/PPRdC1w4jR0e8nBN2N3gRbV
d1PEYisid6Sm02bUZAYkSHyXe1ZdBVrlXFhv7ZQNGror5JLbrnN8FugKhntCSdODMTo3bl0e0IVa
JArEs5XzKITxIox2O1r+0qSKLmWR/coHcUFPkuXd2HQftimvtnDYXFgZafvHK2NBuW1qrmrxz5EH
NNOUF0LkAa6i/AVLxMJJaK0FhToQ8+sVSKOpm360Q3inGuSa8+FiQHDiEjOEajK0JYionKNP0GXQ
sZSNbaNkDzUduY0rtxHF7Pw8T51I1t51bcOyhH4c1xSENIajp8nBiyDGVEgBQt4cF/u8GdAq0iz7
7vx42imLEzgb8kemxvk6cgEoFY2mBl/1wdTLdUoHZGyRZKXhaeDxZfrAzLze3Ti0eV/e1FMHz1ZV
WxM4f8Nyj8KCkAjRNv2QFDV0Kk4zfa9F/TJSDT4/xxOhAcdJI+imkw4KqKNhOnvoxygNVEKD8fsE
kMepbTrMGii+QIP1YgsR0YVtPHWKCBxxJzhXqglH57iAEiArg86/S0W/0GSeQQ1uc/yFPmR0TQFZ
PD9FaXvHp8PBNHUbgJOlmke26ShtJKCPTw55Uz0gHH8XxtTpICB5jMP+WfH1O8csHmRS5/y42qlj
6aqGaXAgHALl44lmvoIaAEDATk+f0Rve1HDuumm0gBRp78lyAaVKA2yphgjeePnqluZ5NHGTWWt8
AlM41nHYF0HV3vehGxymiqLJSHQNDj6tbsbJ1B/yAv0xLlUKRKYob40JdFyrpoKMuqO+xWadkbZ0
nEtH6oRZmw64JyBktnDBzPGZP0WGkNPRfkox9UABexZn1ptPC5lLUZve3D1kLpCJkg9VuqfBIb5K
wMNGarONYcRQ3Ppxgnn0/CadsH/TcfBaho1Hd49jfW2KnZRrbzqotNsF5lViPYOWLuDUCBqbdrQL
NnHCT5quxcIR0An46aTJfJp+XaYxrBhlfJAIFE1vn2oHjrDzUzo1Bvc1Df0klYw/ov0iifPJs3Pr
kOrlQ+C5r15ahxfO8Klt1DFL9tDg3a4fmbaAr9bJQiU4dHWxguThZugQmx7yx/NTOeEqmAU3rXBU
3PBxhGPFSZZrGdpXcJdnV4Wd/fZ96nG2DaM2nQlP1RBHq/NDnjIIXmGaqRJUMUN5CX3aoQq58xZ+
gunQllA92MqNQa+GQspYym9VU/6GAtL5EU/4J+i+/jXi0WPJ7yzI7SBnPVSkueKhg1hFbKF/vc7i
OKV7MNhJzSe172/Oj3viOjWJZnhYqKZpusaR6wei1eQe8MZDhTxp6+rzKYr3g9Nukiq4MNQpV0ge
QncJEnjMGNrRTeo0jgcVeBkevJ7a1kiTQNY2q5yrVCawZciUAYmXCXST2ibp4f9gjT+PL8/Mp11V
2yaMFakpkw/TDQBI2GnzDQHNvGjwjJDKJmELqxi1oPNrfGpvDQPnQtSia8QSX8cd7bhyEHAJD6MT
7qphXHAXz7Kk29Z5Q8d6hnJfae1k5vr8uKes2LAIkzRHaIZ17GbrNvW9BODIQdaTbKTO6lZCQEC/
EagLqU882dfnhzw51X8Nachg6tMSR2ZQdS2Ax0OGwAepowT0Tb6ik+xZJmbhPtplmbkLbeX7+XEv
TNU4cqm6QAJDQ1P8EETcamF9RzPgTiMLK8sorp+sQ3qFzw95aqoWeS9bFQ7ZyuNdFYUCAhrV2QMt
dTCipZsWjmBpRXbmLFEgW2TcW3WUvp4f9tSBFZqj6ZpjsoDH4aiRUFGDzS04aAXvrKAk/o36Ul31
iBLpV2ipUNQ7P+IpNy94WRCtWQ7X45GL0KDpTdIWN18KcTuN+osLbRlX2KWE86lI2xTg9rAfUsB/
pPmAglcFYDbsdWhfZTk2GFBv5Pp/MMiWk+J4hrdw39raAYajC7t5epL/GvvIN7hVixBH7uObOn9j
Gelvui/fZHnlP1hL7nzdItv3ZzYHXT9XDD1rSVvJjTnl97K+hALd7flhTh0HASW/0EwLl3ucmk3g
j+FbIepZiAlWxnQIXRNuiSL7No4Wl+aAok99IVdy0jBt3kfEAjBmHXubnrSIP5TsHm0+SBJncOuh
3GR3c4KdSzeJjhs5DmoJO/7fWMfHva7gz48NdkutQKWB3A4jZ2nwipAFKFnSboH7OXH9KsGcHmi8
qioveJyTt9nnzyA/4ydX12dI2DcGawx+/UbPtV2aNvPJtun7FAG1avrhZCdYUaNzXEO80uqX0pCn
0nL4gH8tw5HRDkYwCbuK4ZSYHPACErhFUxz/9mmbFWh8yK9V4hpSCeRi/5NcDE8KvB8VG66X44yD
1rUZerMmxjzpznxKgmgBKwS4FrjYwFTUBRKaajYfzbbcdOWY3PUhCqfnLf3UueWFTE4bh8hnOXL8
mZtqXg18Feoe+DYQIEGRhHJuT4L7/ECnzNs2GcFhKIs5f91uPfWHBo4KjpSSbetGW6VFz3TjuyEy
Lgx10rQ+j3VkWig0jAHsbwQqlQOXun2Tud5OBmhZXt9Wfv27b7ulOiRQ6A87brgL3uPEmloEo+RY
BRpL4tjhi5A0ou1PXKYAOKB9mqtxvjFQfjq/oqemSSVCc02TvDLXqLxhP50g4ZTwOCZOduej7z3e
0ewp2zqBodBzyZMa3qMRBBxUlsOFBZbn4sh9CLK6Km8JKo7UXL4OPBlo3KWFkfMmh1JgMtG/rRTP
uzC/E+8W+XYgpjeExlNCLvOn6VVG2vexlcYHSDBgs8jSHXqPOy6GFTrodJPXF66wExbKUxqAlE4l
E+9/dE8nCnQEbjLQWxmIb7YDHRAWo4TpDSre5YUVPDE37kpSfNSFDV7ORyGtXpk0y8IYeojpBJKd
ViXMH3TkikUTF4/kDS5cLh9vg6Mt43VEgcyx2Hrn+JzDaNXaPVyrd23pBC+xO8IIO7g57ASZrTyg
A9x7QGsU3i4mSi+1b0AR0rll9m1qB+upCxukN+OwbS/cRCcsycXz8I63NPKux08aioRFFE8N+Abc
45sSok2WBaa1OX9SThzIL6McWdIQdxm8H42yRyBcXdmtJm7RaXBWUaL5u/NDnYhqvwwljeyT0ULM
kdF5r/oHMw3XUHKtgEU/e6ndoRngvIawnCA/MCyBN9+fH/hU9PdlZBnTfBo519IqLR09OMBEC0kz
VCiFOgM4OHcUkAr5U59Gd2SzlmWRfjs/9KlNFDpxkmXTgaAe5zE0uCA7p1CdvQkX1zpXYxsEnRtd
2MRT7o76teZwV2qkTI4fDGFtZqrvJM7ejqND7yF8w3SXqVIvdc+57bLyEUqM7TBAeauVc2SP/n1/
RERI0pxaooHbOzqznhrTU+1lw2E0BCi45DpJlAfbFvtA0uWWxSUve8pHuHJRDepGBpXnrxsKh5QK
uYXl7JuugEHbrB5N8qwzhS6ticaxoDIv2O6lAeU+f7KgAS72wAP5eWhAjE6qdTAtcZvl3S5u6qXV
TPoFJ3jCZGUmQ6UWRPpQ1jy+DhjliV+rNHkdPKNAXMlE2vgJdFTm6C+DI9YEh3sJELbC6kLU8+dM
vwxsHT2z3VDNXEOeUiAYssmQ6ttKFFv4zCVG7N89HUKlgQTTIdgjg3G0jYFlZEqfpP5BLXQD/IXT
XEOyl83+/VEE1G604fC4FcfhlQfjnZnFDhK/Ib3i0KiFc1Xy3Z4f5cQZFPAmOTrPWXqahHvkZCCG
SAdh9s4+UWH7jpRlmIXLHuGduCkfWw+177qbsx73lt4vhTU9nh//T0f+eXh8zVeD8ekgrD107g6h
ld8SAQJ5pmlXVFZ1YaJ/unEhW3JIFDBbjt9RhNP3fZ0MVujsod26ygvSPVjIX7CaKv3mhBI/dH5q
8mL4ekETUpm2xjmwaJk5jnaQN/QmdLgHCiz+NjcAOdBJr1f5shfa6vxQx6tIgZFUGtUc3DUhwbG/
Lio3U7pEGcFLX3XQOEO3dmn9jq8EOQRGiJem50g1jo1epaFb96cgRJo1GVZG1bTwjEMyfH4ix890
RqHNjpowAZTDP0f3elhnU4haX38DT9hL2kTXvCgV+rthOwMy9qsOkGgIE+fl/Kgn5vZlVOlcPrnJ
2ImsIRdOd1P0/c921B+hdRkuHOdjB/UxMxmoUXaitHjcMZDTKGk3jtLfoLm3SFq6JO3kXoHZXLVv
UzV7PT+jY2uXo/GQkI9RrJ4K9NcZ2UpHUyrCdMghXwH2gQUG+kgDLHMF8OHqYvB7wv54O6AWzbsX
n3X8bikKWCs1AO2Ui2D+68dBWxae2ix7eBMvBA0n9oqys81TTCM4opnv68xKq5gSE3zETVVrzkME
BGNdx5F+YbeOzy7rJ3sGaO3B4jVKpF9HyXVFy32o/iDNAdhUBfR0lHjKn4lGI7pbuNGv8/v1x8VJ
JE/fPbU2OlYoTR6HQplWJTRcp+KmK4J959PcizjILCrQXtFz2527Q/mYjahs8UCTLBXlcCFU+GNd
2TbcP5V109QI3Y9m3A5RFFpOrt8MFaijSUEGukiU6P3CPHUW7rNTZJ6CbgSH4Meg+HrcXxq6+QgB
amjddArE2Knv/+6nZtVZ3ZaE0bInbX0ltAEa3rTfxC4NVY0Cdq7oQSOf/yR/zJeuQmr7rsUWU+U5
vg9gHszbIfHgCR7DZ15Dd5WjX8gauH9cruRFOBUOtwAJGdM8NtaqGX018pTmVvO0hwROpjBCGhgN
0x6McE8aDCF6F7W+SAV3Z8GJoZg57Ffe97Ctd1Yd7KuJPmo9a0GNaHut7RC90A6W89sA3FRo+mtV
S2qyQr/Oszq8Enqw0jI4DJpvQRDPAyte1bn9Y6o1mGGqGzN1wQt1t+Hk3Y/jcw1QK8nHvd63T0FQ
vZs2HH4dm+JwRcX6UoEeujWK+9FKHzLQkrXqLYzCWqvedS36Q9SGZLIyKcZ9bflPFS9PUWp3iM3T
bISMXuXvOu+t8SIES5q1lvmzkLnHAi4zEtkitu4iHdE5CnsoEsw65aeLIhpkAADF4MtP4T9GMuQd
5oy5WfiooBpr20lRXGyCGSKqK5gyYQyD4pZwgR8WE1ogYEuaYFN55jyF68ppIUuun/U+3FgIn7qm
9q3Xze8gAq8VgISho10lnnXXQT/lhco6zZ6RR1grVbWjR3MxwSlgje+WDcCKcPXKs4yVEIhWtT/s
ql7UQT1DiVrrIdMAhHJVotwnPPCYDsKA4bhkUZFHF4uSRZZtiaA9fwHIu3enZtum2rLLwwU0netS
ASg4Iq5dPheALD3w+IEP2RhLpnbKemCGmlmQN3URfCjnY7XvDWPdaMNqtCfQ+R1guUj71jS/4Fbf
AJVfNUm2tIyfBaxmKA9eKwMsDAg0ZN5LX9aI2aXKVRbUj5VdoqJqzx1UTeWmhJghTNgIwMYLv27A
6Fdz14VN0vXELjTTjR9M9ozf0gYCcj/EF2S50gOP7hkBYgTU7EodBgrVvUvbYuun3o2fIBABGDFL
9yz8rIVHW89f3NJG11V90vMErFFu/0aqEirS7EdZ1MuptGicy7mrLP12qNODNkUTTSnmz2AQSxU4
ltPCEieQvRlzbUsaDfgRVJlON4Ofb6WAGLVQQWmc7nECWkRj6Kb3LNrzrKcgEbc0NB5cZ7pXGmNW
dECD7HEex+2TVZn7vvS+w/T/3TSzuQrWN0DXNEYscRwymh4KdG+KmaXA2eI2WycsHzTPng16sGBL
AjlsX807q7hVw3QZNTqKH8Uub8e5UmW3eVTDr/3xE5FTL/1Ih0gpX1qJsnFjAEMOK6EOUrhct1/a
yof2IIPTBpFlz/YgR1RQdDKC29gWNK0n2dyeYvryrZkaRGvYUiZYuhPQOOYIT5tdgrnV1Z90aO0r
HdW9kRvEUq/F0EDt6JkKGC44FgtyU9O0yDRK2/66M8o9JM2PnmZfR0pwW2gQsIBss9UAnhK4xxTE
vKvamWm4oxFl7Alq0b4Wd3GfLgyzfiycCeRxsKjDaJ/zg1TroEiG+KaiCZIm8dYpZwK4otdo8Bj4
clHncEIIxd44hX3dxj7dLnBkY1Zx2XEIg21o14syQWzUTBB4Ve8gFrjVYYpFelH/Lk+9aqCXrXFV
tNrV2L5Y+jizxE2PGp6VG2Jldqoza5CfqrxojRD5MnXEc9N1t7AtPLV4bnioU3heHTo0qkKdq5X+
Q0AzExXjIg+8WRFas8CVvk1x5m1rodBZFvnGLWp4xq0IZru4bea+EHC7I2BrudYbFA5LgJBrTRjb
FsjWAEg31eO5jdzQJNwrXbGv/aSyr0RiePNhiG4F4jXS/YkmbOdxgmp5Axk7MF/t4MECb2UTdAs6
bN+kgtUEUEHaIPRm1gQCaH39FHRbzn0rL7bqWH4PbJXWO/wUSNm1pIdOACBxH6Mwh2Cbo2640LNZ
mBaIG1SbGvzVwkhBPVkpmptQIk0GtM+9AWC/cctXNG8537HyCwWw15BqEU3eb+GUH6oW+fBC7Bt9
XHsumOnMQuEmUmAxQs63gXR8Gh99uDWuOotaLFuuItpqxTtXnRQICBp9O9h9PyF1nOa7jvTMSke5
rbkaRFpfhSO0qo3g8DYU8h7VyLDmap5FeEtMH6fTFMvShrhDcdub2nQe/DxAPVdxpu+RVsFZNZKe
haipnlSIywAn/M5hT5QkSOEjlMj1srUgeFPrwp/1iV2gvq1aCLtgGBVEsl30xL3WLhopfhMB49jF
ai3gM4GWkyxWdW1VsC9BQeJVs3pQB/QgGrV8pvH6fwg7r93IkW3bfhEBevOa3inlUlJJL4SkKgWD
NoKe/PozuO/L7W6gG9gb6iqplLQRy8w1R4qS1Zg3M8b9J6wl2hc/a4bfFf1NayW9LDsRpcYrdJoY
qc+lifrZmkAMVsvguzd3nxGlroPBXOXO6bvpnMRtt7c8dJS4nBorUOrYePQIEHuIsYBjJsp/dcLS
3bgS5pTxY46BfVfnloEsR5g+QAc8VZ/goYTnSToRU/JmgAexmLZz77nzSnZanZORRRNvATyPU1s9
Vcylx+Y+7bFHA4xefJNryu0YWPsFSTBIb5eO2Tm1XHzCC/gCenomyoMgXskCc/oBcom6jnb0MMAB
5BU7KW2fewtDB4ZmNhNgv9ZrrlnU/DEC1LehOeEAYtk/Kuxem6hCWGYzYQ9v9lT77tcsZ7Yhq3pj
xOWnZLBz2XOzMt2bIIp9q37sxgbGBVNXWvv4UzB5X7qfThTuZRQ9G0KAC0ewZtg2rLaih6CL4RSK
9qNdt9ig5k+5gnfPlMdX6wAzTdLu3R0xH5KFz7zeMN93XY/bXxc9SZmgFc7qD1TnW9Os7iuy/sVb
W2wwl2GIPQKAWHXU9RK5n+fZWJld+ppF/ilnrwRWtx5r3LASqEq49p4H0AK1vUCiaBeUvXrgbA8D
OCDDbh7EHGPnM+MHbkSwrGZ5sETFLJ2Mb3WHCkm2OS7aBcUaS4XEaXg4+eV2KhXscUDdS0fgEhlq
3Y7WRUv7MZkYB2BxYU8A1eOusWGHOsmKTnlpXS4GRLrG75Wp+oV+oqtgbxUuvpjWIVUaPJaxbwao
q86UbxRovWQaoD1wLqCYythZtZXep1314szMzLLXC8HrOgH2GaK3SGD4ztCnHDjYBkm4C1Z7+Y1z
Uf+qTf+S9fEeFd22glE0pt4eUNVu+XsSzCV0Kab+2It2nYl3hW9CnblYl0SfLoqzzMVIIsbVoMJ/
rYF6UeEnGfcfeGXvlttbhTFzzPh7h1CC+z/CNs+TB4lO3pZgrGE3Mrpy37TjYrC/Nlpxx+Dpatm5
IIzxqwY4NSZggRTPLYPp9IpYZwjrtznwsA/4U6jk0BTdiWyO9lw0/Mq7+gfR897K0z9Bab0UTv/A
8S1x/WAbG08FKwx0DH6iiLBrE7Re2OawusaTYthEzmOvY0wKpk3Z/TEj6NpRyXCktY4Ue2oSMYJH
5m6a+osE4aSC6LHv4x34bUKCTakXO2/31Z7Y76zqx61GTAXEwxIUSWM+xwNq2vZoDx+di9XLCDQc
oM3KY32kVrunWrFDuI9MEe9jBw++wmo3gSXxS8zAZxXxmaFAzHX9n7KEJzsDQ+E3KJwKYGtgxdG8
wsHaWb3YdT5jy1V0t9yErGlvdT6cw7D50lP93ojy0JQ2wJRb3kYCr66IadT+nGPsGtUOmdBlCfOV
kX5lJogKJ5iCFVa7WKOSJrBDu3vNpryYJcwNDLrA2UaDdxhV9+z1wLvjSxwVRw83k9Gbn22vvjei
8uTQ8V8u+gh+0bH6Fdaz26Z5VNDZNNDLJXT0zGpTE+sWgOBWPVa5o9Gc54kdrBN/GGua1ulsO6vI
DjDTyO59rfY2y7cM3PU4JAQT+CjAucw73Bo8qD6bjNL+EDKeP8wbaXg4GkA7ndt1M1hrDzDaEhJF
gYmy+dOK/X1g8Gimd6GKN0no7Iw4eDJrzfQZVs1Y9Fd+/wNvbFcZMZDkbhOEI3FfWz7m4j2s0r3B
M0Nt8Gxa43VJ/QRRFPIkZJkKczaeIt+x8dL76OfhWrEVLVlmK9p74BSnEj/pPAPGp9vTkoVKo9+P
Wsdwle6jKsOLtVorXgmXdbgi+QDduGPq6dqW+QE7ctgl42PSqQYH//F+AkH37xm6/bciDPJwVP5U
bCmM0E+kRfTXIkxgeLY/q9J5nmh8EQ5X8gu8KDFKbBvaXHFDcUcwiTKFBmgy6eEhm73iEHsuxGLl
4IsYgQI8E9U0l9obsn0xx0XCnRbtsdZYXDLBm931vqzvU6GRqMk2Yag5sMn6OgmDxK2sx6zAXPzf
T+yf5+W7HrBjxPfEweSdfz2vxHULQIHKvAXNoI+TZXyGHmmi73d9su4du2r+o9bxj2ogQ0o2ckv0
lqgt/1EzG+RgO03p4EAclOz8YfvlOzp9aseZWDSp6nqDwCHfMbfdbLoAjOm/n+9yn/5S81kKnmi7
KUUySOP8/XxtLUca4kZ/F0zJZ4BlvDDbP21Vww8d8mubT81/VO/+dr68i3Tg6Sh6TEOZEbHFXy/w
MrJCI3zIbnKCqMTK1LfTQ2+euqZ7dM1xX9g/ffgf6qd/fiYjcez/y/8iyqB/u6mGKK3JALL2bAbx
2qy/wyojByRV9YAwjDulqaYMxn+JAP5WeOVM//qpS7nt/69cK780W6LcZw2pp61gqan7ojqo8nVx
RQ7iqybJTX56lyl5XC+85smS9g08xn/c4r/XL/9xIM5fDwQv4CHJYgx/s4GKkiCcOTk1RoTuk9c3
J7RvBuyipHv/9yfrH6cfInFiQAeeDgOQ/xgFnaXQKTP/Ews+rDrYcW18ArIn/mSuNdz+/bP++dYy
/RzaPtoVh/fp77NcQOQTjD8j89kWjnlA1ow5PuiGXeljvhSqWf7HJXVoEv31xWEB5EmmSGkzYIiS
4u/FUhy3Whfcp/OMWO84B9Y1asdzlg/kwRlmHXW20QTUK9NSb36Xvzkm7q6ZPkUNJsaGl2I80ZHB
6dOidgsFTZWsOw1VQBAd//aqxT0rwodB7E1Biq7gFDOYs28t62Io/xxBswMVusELaoVj0An4BHb/
C/BxTN5Rk9wv37BGd80biM7FAw42HsiRrpEnfyhu/i/PT0C7q8ZaJ7FR/kLsfRni4tguJlYzGUOw
1AZTMEXTujS+/E7d5CjTBWu9HYAr7OBe3LkKc6bKuRUtU6XtlD46mdoU1rtZfE8ZuysAdzNVMPdM
zFJBxifMaRkJnm/qUhnQyLhaga+BHGDFPmJYPUZPfufvMe85xEruYjAhOlxsrp1NE8DwcD4aOLSJ
027T2TzlxaegXBE7+GSM7xatFB/srwkNN8KiSeInQlXhaFo/nmipREUHq52PMBFOg+k+VywB+B3h
wFe/2gVuT+oTIvCts9xD20/rKQx2+BPecB45t5kFfa0o7qtBo6HDimp+EZnxYofizgJNl+XFrkmw
TxSvYIvQqwbmesEA43uzabueOqR5Ve0zRgpras5w7WDBGMTAvHh1Ut9BGtvMja0vZsn94uitjoJW
jfUIAQtHH2FJs4vKMD57NTgkgyzHT8YVtYN1290ErkMeEPaCmmUYzfPayV2oslzsxSYwIpaMJpK3
5S/KyT1jALZl5WkCtbP9kpJtZKxtQotY9vep7DHKrCGou2u2hBansOg09BMWefXdPLbniPyoWag2
o/8RmNHJsb4ZUlgvk8O9FWyTutjJotuZFbkKtjWu3eDwalzVBA+kTc19HNVnP7NPftO+tGONjdqI
F19BkSctfU0MbzPCRNqheSUGz9yUUbSOq25PQWzXEuDg0siAVdT0D/b0tFyloBAIfaK3EXQbB5NX
/a7ECcqVIAwz0EmtpbZl6O4QYNu4uxynmoRQmfLHoGCxGXpDHiatgoeg081jIdzFNSEI67ugcN6G
udG4DnFpKQtuB6CumDCdbIg7oTO4D31e6wsuTNGOFFBxuPqr9Ur7OJoLPrar4pPXeP1b0rrjpZZM
UPRDbL72IipirFvNKXteyE1nWOLxk2G4OKD6iXhze+VtqV+l+7aZnG3nx/Wui1LK7ZR/V640jV9Z
zkiEyO1+W0nH2SZDPT0UZp2olZsb5lM+duOmT8pqb/iC9F+LNrgzJ9MK9nRRGVaE8DwmG28M+pvf
gL/AE5VPd7Fp/lX2AcXluhwVO1JZvPgYLq1aaXINlDNHR9MDUCDd2rngrsNNh29tApn3guA5BmTx
Uvs2RWypmuw8ZbKlEgziixx91U/xswOeaFb9tll6SzWja11R00oA0UBB3W1xy7QQf0fpsx2Jk0jE
VWudY4CTfge2qg6pb/72puLNhdtYquwEiHqrcZc0OtJ6YbeUuj0XWjR1zLEOnjore68imKfOwi9s
7beQyZULLz0PICM0zlxVm6CyEYhgJBpfGGECag8uJL6WwqEmjFf3kK+b7uYT8DEfv/MKar2ei2CF
FzQnOsKmePQ/Awt/1fhSCmSnS1MCZgwBhdk2a3wrPL6ZY2mj++bi1icxPJVgRjrZ/1Jzek/dm7L7
n6xz9nzTdMv7NmupPbQbhjBXLhcd+XFJBUlb3HrxWvfeyoiGDXXyjSexwB/fnfpkGcG9kdZbPk4o
92SO1ob/TKbuu6vGPza2Rxs/xhta+8aDzvtNBIjXpbeRkNMI9E0ThvxJ+IKGtfLG3z2XzfNbnu5b
nmteDtzC6wd0u999qmxC9oBauLVp1f1yirQs95xUYZDABeq7meo1gVw1tg+G/s508MB5cTU68zTg
i136OKM+RUW5Xz57tuq9LcZoU/s4CXOmKMy2Xgki1L2btftUl/LkDTEhMJrUtTsleIwXmvyoPHFU
RDByUi8ibA5AoSFR2emucUWI9uFUKLs/KRGwzJ8s63tqmmZTtnoTziZxVoCrYb6xHFwN8/ng8czx
T0In7Vf8uAf2e/m6VMGX30SkVp/momTky3oPivzIH3Eqk0/8TByY2VoU066iFuEj3lyhNblUecBf
ImAJyctqls88OPCPSuispeNjQ9ru+VW2Wz+T+WcGZkxcHYxH9nyx22E3MMBnTU/Lz+Y8BXyOX6hX
vim0OvInaDcftkM62OLlPJ65wF2Z3NIwATaPYZWXrcv0o9K6WvPDanaXI02kec8XMSy4OJ60MX3X
QHUIv/niNPE+L6k0TYT8nangI9IVGK1XI/UAKout0dQnQ4QwVsBqAZgMSYS1A27G08tn4AJ54YvR
118lLRMXGd2Dqq0EgKBU8UNfowmPA9h1OOXhjoRD2gxjdrTPKu5fRWF9ep0brmyvuDCI9d5Iyldx
1t8sgiira+CEzLa7StW87gbxmeuohdg1Oxu7QzaRGxkeop5cpSObv5qBKci4/aYwhAu42aAmNtd+
Nr/37MQrEbGCWh51lXB+JquN73ztTUudYW72Y6HvtRTkrX3TrfUicFiNKcNoxEGjvZ1JvJjNwgg7
EMmpczN7FeUT10F7BGxGnu17u/bxqW4z40zXoTy5xtTjStwunkl56I42d6vFJtarJrkJYzoDcsIL
RBR1vO7H+AoduX4apeHe/BlZAROsDohYNuO0ax5lmHGObn51vearkPKzpIG1tu1Ur+GLfWIe9o7G
A8saxdTEUMTmKhX2S16a3WYYh3sa/eWHjLK3cDLGfavoClTLqJIjBtzcM7vaJyWkB7831Xp2qEJ1
ht8dp0Bae3R7lHl7VnXLK+NdJqcCvx+s/NlhvXgLdurZSjwPQ/o6A4sIpPWm6/E9lO6NieqUQraF
cTwxk3jORhZ5N9EfNON/G275NVgSF2sMPUETt+H96DjFtLXmMBTrqDbscoWVk6KD55Ubx8Z3tM+N
N6w2w03pzxgQVjVes0Vf/6qa6L1p8vBXF0OS901BROnTA9tPU3sX+unRpGp4rDxaIut8bpyHeLTb
syXN9OTWySu9fiozhnopZIEzNnvKZWiiiE7cUtU2KV646Ry814MIIPoKCg4qS5z7NIRjTUafr0rL
TFeJMJ3j5Bjdq2WqC6Xt4VfkJtGn9jpMqP3Ug8BMIf6Qgw7bMsZwl9jUgBs4y0s7tZsx+wv5wd5L
SbhTIZqZDlhWgaFmX3Y7fL6ipAYp7QaUCVYu/pNQBk2SmzHwKMMJixJBoktcgVtMW8sev8WV0Vno
zVohow6H6SBhkLTFR7yy4/Ejj6OxBtEl2z0yX3PnNuN4J0Tujxsc/epLOhu3wMvhutP2S16jNPXp
IuEPKtu5fBVBrd5UWPd3vZ69Ta1N/acr0nncFjm4Q0KtrszYTA0M6YD92Xh74w1xJ520e6uquPHX
gGnlNxMT+QG1f3pO5uRzGJIfrCN/VzYNP+r8+i2ei7DFKJAnwKZ891vm4M1Wjq9hgvjYk8jJwHE9
mdWHOcTjPi+a4IvjKbZl7wHNydg3bTvHZ3V02FBBWVNcz0y5z+eAunKRQOAIWvNRJg0EHJG2zE4v
SMM4CdiHIFTPlmRvMlzx3QtJv4TM0rVpsWHS6MWCboIO4P5aeLlEPatUHLXOKm71U0Cf7hwudX5r
2oWhYW5s7U6rvhAABcMaX6nM2I9TvSvsBRndsCGX+8rErrEyISybxh/Q3GskH/uhrbaZR3BkF6vJ
mwgHGMuCoLt14ESgwVo7TrOLx+6KmviskvTcgzosIBImmSZ+x4+1L7pr0jrJnwhMn+pmdgB334UZ
u77xmMDU1paPh2ru0SC0k5VZlN1KUV0mDy3O8NjgclgRP2R9+FX6FTt0/DsfCtpETigG5BL9ddDR
oa3yU+pV+yAs8QPuqOIEV1u6dLUNTHyN6jqHyZdm4G7V6vR5jAZYM2301Zg+vpTFB0jWPb8fiKTv
gunTvWKxMZQNEsRxL0lo/fIcSnIlgSudOJqq29SDdDXPN1V5b2kUHwV/ZoiRwTFFmW5+hcG6dZCL
qNLHEdN4HAbszPPwyMz2GvrwTmjvBYsGRmkqZYLQgdwH+4IuV42fRz5QXA0o7PbNl6qdcGW1eE7o
6T3FMXu1nCfR/F422bfsu0unxLHD43Ht4I+8D5ymv3A76Ox44bBuh+jqO0m8MkYY0hwc5iSfXTIy
mKArOApBp6ZfVdj/+JGmx5i51WfBnrkKGBo8+8rZKaZFVso14JIOPAQTm+Vcr02lNnVAYCOqQy8l
ZDJq/pmZ3xciO00+mAO76GkABM4EDCShjVVih+0MnvtsTPLN8/sn3DPClXDaqn+saVd+cdLgtOJw
X83FrbesY5iPl7AOt1FaHAt8+hPmotZmY7yIgmyx1z1uznGPjiRYMF4OnOg+/TPB2DTMGHNPs1W9
tzX6Ylq1GJHTakYn6totLW3K5XV/1QOvT6rVLsc27DvFCnoVdRm+TM3vpaXpsPsF2XQwwdDUxnhi
YPOKr93eZ0ASzfSLCfW+QrnhzPWjGQQ3yQxEm+hb3zTbBOijboKfuFd3HsILePJbFeEdP9f/U9Hc
O/6M3l4T0IlDlop7utaXLIEU2XZ3Kqc9otS1NIsX6dS/Zw+78VzN6KGmSxYPx2Qujm4VnOoKZUTS
kZSb9KzoAGx1G9IG6w9ND9srqDawAHexLT+QBILf5FVjnsAy1xSCgXyjTV+Nk9oDqPh0BA7/EhOo
+3ku4l2u6+Rop5L+/Ux7RKeArWYoKtYA31GYaCPiUiXreaCHj6fhWyeKn64dhn08T8Fhskt8lTuR
7SKtWIVKAVAmCY0jpONdlmaLbmYAfzLeu4U73TUxqF7VmTtHe4wlDdgJ+za5e1IDm+SIskXG5smZ
NA5oelN3v2gq3coixCMUP74TzEVmJ0t3p2p704TDU1yE0dof2vw0GLgjjOpNYhb6JKvOfkk006bp
HFvboaI1ZmOVnbV9fUF3R9WhLhU+9rnCpIvVMVxs2Al23Vyx1maALb0t3oM7apm7YAhvrc22M6PR
KlLcz9mKu5qOfadJwnSrafgC2SzQMqSOQb9FYQusREV6aB0S336k+CtWzZhdxNJBFpY+mnmwQZl4
TgOaaLoDjh0VVwfLXnYvsFsaCkJfBtXODMpp7Zt4tI5zq7e11z80Vn9KwZWx3S5txRkhAdqSftLf
sjbfo6B6TNpl9wzdiwQC1VX5sYZ9BcChuQSwpiF8pOswcbYlJja59E+u8q8ymX77efUrMNCfOMN5
ztRVNcmvqu6o/SD518s7M9QOCpbOe3Zbbzc2+asRq3PY2uEq7sJvuwaM4kquXlOm16h3tn0b3zPe
99am4mVI1E+XFvFLXGpMHgYWwKljkWYVtFZaG9uMd0Bh90Oq56ws39wG7bgbFDuSEx+cIPuY6OZl
lrstF6P3uB1OOqsJVjChjKyEjNEP75iiPxF0XiJf6nVlPBZDzA5NXJllNGG7q6zjr7pJLmimf001
Pa8xp9UivH3E8QeBOEcUk7pWrCo81AkB7nSy1M+bYaWsmMhGPhpztZOOui3XPJTjKg38XYxEyQso
t/fea9VHqA0NpDvl0enKbcHLPCUGuyciDZk+z1CjaVZ9zSUMBqqCG3qE/JJ5M5jTiqGgP/jRr5Z/
IMy5QQ/0jKvX6+wzGRT0VCfHXdGB6plqCCw4AXHktodUc0HSEMqdyZZHMXzYw0j2CtnIfB19H1TJ
W6YsmtbVOiHJN51sO9B9RCqKvCmRF13dCZTNo6CkaEzRbpjtO6tvz4mloP4kiGUmJzh1kXvrHOCC
k3GkTH1VaBNlYK5C4PUhVGGZz4wXEnwsj6BeIiD2V1SVV+ZKjobjHfOJICnu1u3c7JZ7C0zlELJq
hRPtXW9O0eeB1rbqbmuzhsZo7grI9zKp7kXlPGizP3SY7VcFSIzcfMSKeTs5lPuWO7HcFY4PuFd4
ToX86uT4DNf7fqKLt+953mOV/BrdL3wSeSvntNoOs4WKaJAHf0J0YRsfbmec5qrG/NygbWrr9SSs
x9kY1tPCaRg073mxbimMWMlb0AX7Isw+E9umy0ruUmJ2No6zuaYTEOC9hmSq0/kOA54HyT3rSvs5
tfU3ngQL36L+NGuiS5DUW79UV0cogFBj+IDqBJlXdafF/3u2pqoEsWcNWwMIfazibRzMR6Q92cZv
hptXolaB430QDt1Ll1ivygCVpzlN57DALdUCmby2gK3PQ4cyKttge7KuCPcRkdCPslZqAgvT8zOd
fQp6666T5qNhUMLtvThEFKDOdRF8y7Y09gwMrcLosR5RpEfjtPe99ML07sHus+2E7VQD5y5NzTXB
+61CwJnG9KSz8Ktj0B5vbGydBc8SvvVqhfKCSXhep8JZaIhwG3itcLjfazt7rHgmrIhi9PjTCmTO
gBXn2qYcZ307Ro9mwip96EBx+sggxWsr4l0c6r3Pqj0gEjcC9xJzrbBXYU1px23Dx3ja3gpjemkt
7wrZ+L2mPdYY1XlK+i3Aq3g1m/R4MSRwKALG4fiujEePx1NiEb0O2yBZ00sYOnnOC3bQXgos7au6
OGao7zdUVsHcWL2xDnyj2dY2Elq0nO88ob/Qv8DmMl9rV2MeBLTJMh6VxNerjShDxQ3n4Zu3SHFC
Q6huLg8+c8Kbhu1xoNKyyAvi0rvGiJQ1bEc4yFdtB3tVD4ea+LkoJ0Bbvb8xWrlz5/jHM5y19qfN
0H7oJb6OQ4Q9/jYtuB0SAvWysNjFBWbLWYbhiRG9q5W3p84o7q08As80Qs4uv2RkUU8ns8zNz4xG
zMo0jMsMYxusGraN4VrxBg64WoaJi3EOz1JAAwfYSrsOqDPv/Ox3EiE4NvHGdmV28gqCP9PMSh4M
lVD1zjdjUR4zhKtLGcrWwXuRLrmEl3/NSXfwAcyIuiAAMbbxWNwD04Vrm1fELDSXsj+G6J/jLvtw
OMbIr46xZHkR4bHIs5MTdc+RP5xji7fGm0aIA0guqlHsYpc3bjni1C02HkgDV3oYgOdn+pI7ow42
BfKd0umuIaq7ljzdR5lWI3kavORAAWndlLFYJSEFiUgO4Q4kvNgGo4K5MALCMfuSADMlOrZGAZ4r
WlbcA3isI8vyPYX+/VBjoUSfZVxPpke/yHy12G8AIND0osGByx9vnLej8vO6PIguC+WUxjTKhrss
To9qiO+6uthaqfxB+XTL4+nYje6mo7K+8utq0yj/ydN6H/nWrlIYMprFRYl+J5sEuXawcjNr3+FP
brnzJsqDU+qwHDeFcyczek3ztCgm5+esfK1oxyQtxUgTbZ/pqVeXoAspi4HAtThVKG17XTwJoCJj
4r2rGMlVpottn0viDR/tIV3fJruranAeqWv8dvx0E/b2IRycO2d+nJr2OcWYNGqjHQqMny6bf3nQ
Q1i+gSCW5q5s5zNB5mWkTLA8ZmVmfFaD9b2ciPRc5BnDd0EYNjc1U4JoCpM3GY40lVkHAlp1aXMc
U8w9DX0ix9mklnok9qD2UaltoikTpHBmqNQeCoCfBAaocTqkNP377NV79sgKgmq1SVjMPG3s5r59
RdWOxJsxAcHy7avqw2q4ljrrjlld/qh6/Kk1dSHjPZB0+nPtXMde7RI/YpsVDwy6rFHy7RKHjUZk
N7MjY3BVcx82xvM44J9v64M5leh9ArHKanPYuvDVR3bpqbWYZTBZNMk7//ToaYHbkaYtKW2QD6uQ
YxkH5wWkokF3lLZ/3J5blqplDYnp6nZqoEIHglynYs/gANqkbL4rouK1UQObPdMV8cAN5OI9dzo9
FLS1hkZXVKoHCq24VTVAmETkvsZGzZZsnzqv5U3zbgObqmXK7zq00pWYo4FLGL/NJm1BXwmAb1yv
RXdU9+GpXZIX5ufXy2rvj9mnqK3jMGtgk4JiUutmh54CwiZLq2ctHEkoaL1FvMHsHvjamZqKnAYO
0qkTg8VI8mfztfUBjQUSh4yMUmlY5Ouoq1cd515M7qOuluEJMhuw6e7FTLLHJsbpi3VqWU2DIaHG
moWPZcJ+7rbpg8oTOJ31WK9HB0zsMOPYUqVVBmQnF/dxQSfNbtzj2JcLGIjytNFT3k25w16OZj2Q
Hblm2xo7LjzBjQt/cewBidEV7deV356KQL0kZiXX0xJRZERJNpOimzaL5EbioLzxmubXsuqJBJlv
04tt3xMGqwQzDJfnZWAqymXkEgpSCdBvZBChiNFSo0+mfOy1xIZ+OO1FCQrH7ThPI+gqYqf8gg3O
uaic3RD172nciG1dMaPRaeewSEOUpiRrqHPhgr7sZYEqGN6NXedEcMxYslV9NGVJOJvrc2Oz1k/O
6BwryXbvKefRCKoXs43MrQ7qY1LG94YY6WXZ8hz4LJLWgmImx6zCkP+3/qsNXeOkvWEDpH4T5ot+
LCK9T9eeKs/9CM6+qB0AVYwLkeUa+aYtyvchogCh9GNUILnH4IUdKRx8ou8cwPH8BGCEtlfxU1Te
cwZ6grSZNmDWfEubTiwp/NFNsnuU4XeJMljuy9dsiq+GiK+UYs/+gKbBnUv2WNLKmXkEp6gelg2h
VAUGrLrkotvuXJAzFVZ3m5TQNx04SEyRlE7qZLPlNIV38idaBUO+iQz3aPfj28gc304S8aG0GhJm
VPwmvrlV+e6o6Ym9GTckiygT2TvBQD5Hd0ZqlnQWh5E7JG9RPXpMzMiHuNJHVzanrOwQ7Uz5Ho7N
3u3t5JpgPqOwkRp5FVM3hCHSP2HPfICxsadAx2AF7dnSfW/TYYvC5JCSUrd2MxNCY2mQAIRj+uSu
t7vvzEy2zBv8Akn2CzHeHX5YWMDqsN9YwQiqMJEwq0V6cxGy7cfM9MgEwbatqihHrwYaDdN80Xw5
Zus9dT1yd3fR1ptj+577JdrwGa+KyfjUvuQ57w5aJNULkr7ulGTzqSw0PQ5sxgAIUiO3Y5bLpQhP
d/nR9P/3tKBEYFmqt7RNrgvJrUFPsM1jRgK6HElTHse8eVaWHgwHdA5+S8G61wEY7RpVJ2SXp8qv
wjclpQblmMt7ZsNRvaoQMKDrIAajOB4fl0T0jt5yDt/VgkECTmTBoZt47fQOzYWLWyo2j3hkWbWb
h5FxdZQA9I1iJJ4NOOymGFYxUuAKBdYs9zBJx81MU+hXJDympO2seCTj8neMVLn7sQvpcPnjHP5p
5dz7Kz+o0pdSJsTNlsMbuijpNtLz053hWuqdK1+dodpNJyqb9MNqhj+gwZNun/Ecc7ZOlOVPmgoi
cyBCP88BXYmE4dZDGzb1e2fKZmPElHXiuo5ffMeo96kwyCriYjyMZlTtqmQw93mWj4+RWTofFHYo
VUY9b3wkyo1MIEKVXfwFFxdQloH8KZ3aYz8aMC2KumKCL6R8Eo2DtZqTXt5SHoaSlha1aVaqANep
2c5pEGuXxNCW8z0x0nBuArgwYe88hKpwN6YdzE+V3ahLaaW/IZmicElk/hhEs7nFTYJdhcCXOmf/
Wg8GBejc31CB+UkrI2ORn1NqOFNwnH2ki+L/ODuP5baVrl1fEaoQGmhgykyRFClR0ROUZX1GzhlX
fx54/wOLUonlM9kuh61GAx1WeEOlhg9u7ilsIGdKY5Mg5rhrjBqtqKBbeZqIAX/rw3sW1ihSIJEv
ZoZAGWAZsAfvEHzASUjF6O0MU7uubynQGu4qhaQx7xSNsDqkHtVwwS4sALDcx9lv+hHJIfO08WzT
uoWn1TckYX11X42+/B3HZQ3HT1Zv3dj4ArLVmONqOjrHIOFGBteADQUsHBU0pD63HL2Ol1BLkt3Q
AzxubT/YWWrZLTK3798nFQdtFY++4i8ixzO2hdU77Uo4w3NjGCE9a3usd6OuJ5RzPJIoo4ywz2KR
egRjFjyQVr4MRmrNXEVvDr3RUaWbmAb4eBf0JaSXPvax6m5N0RW4DLuNclfXYz9zCA8peNRWuzXT
EAoK63p4mAR1ZzQq6sek8MRS0Oe5Nz16l6Gjud08TfFzRHXuHHO4WvOwHPubABTVXaJkzdyscxPQ
simDeVi05jlNav1ttPMUkoPXLCpmdjZcT/iUBWO3jHdFZw67tmlfzQzsEkKUXjNXTLckIh2yIjoH
1HBxfjZA8MiJUEVRUpkBt6qHZYT381s2atVbFAKWnUUenY1CquljZLb/06QvVrSLTOKRyFo0tQM6
3A9qkLGlUbcvY1/+GkVOwyTJaYK5tQU9ijK9qnQ0U5NxlqOvP08yQhJcZydsHgWMrpPJJtLj7KiI
SdGg9fpHTafxMev9CJUyOAPjLEZbelO7ronDamaiRK3SAW5x45zldY0Bq1L5mxhRtWGluWZ7F0aR
UBaBOxo+5SljknljoSmbCkX2uSfK/N71RzHsOooSziJPkoDmjuFmv5UubU/kahQwCDI04kGvgeST
inxeBa3x4gF+wQAy4zm0iQnQpvSkoyxH3SiPonBrUqJYhkbW/1IL1ZlBIX4yWzCfyxph/YrmkUJ6
YXs2sIveCapHs2mLJWCudpXUFRwivRy3TaEkK+wQPTrnBZxW4dR8l1rdijxK3lI4G9ZaVwNjKbWy
p/hYRctMujnGcsDaOhRHF07hyjvUkJrXoeqMNySwnIGAP/SsWaRhiYUJTlqJ9YAlAk58MDRnXZa6
0DmGFnBo9qDYVfXkGXrznNRjvLOapLgTBQlsIqzkSaHzCyDBd/2zqrvVQyGsdjlolBA7VweEEXJd
4rLHoQ50KaKcYkev7E7S+WSEIWAi3W31JBxd7Sgz2ow/U4iAHIIaiNhI3Fde3Cx7G3MwpXLwPc+N
twpa8F2V9oVKMaSpCDJQWcZdViS/elfP6Z3YXPx9HsbrjOLuvAiHfWDBC47z2qJjBD03DkeQg26I
PygXMHCD18hxfiMZQAM0gv5keWmGjfIo9q1R/lLteoBnF/azWIR3VPn/l4jAW499gyJkT3qncBRD
KB3dDYe7ewTvMME9AmOh5Gq0U5XRQRDGATLj9/lSBdhAv5MKp9QhKgd2mSzQcgGE5VbOD0F/8N6v
rZr2tWEvuArcFTLH9Sq1NbzKlFTd0ZWnrM5BBZKRCDsTYwtayKajWw9A6jranp1Cv9IL6nCZdqYJ
lkCBppQpqb0NpwzUEPYE6tSshS4AOQoP9ib2DhWOncw0zIvfTew+9qwiFGJXWq2f+wCom6UsFR2M
FkgvM4wOFiWYUmg0R6udJ7onDNmHGTD9Oxq6mLtiWMcKlbswhY2rqf4Cc7kFFaNnKmGLAkdvYqHg
rW/Co+YCmDX77dCOZ3BVUz/DvpVqXxDVqHRmrXAfoc8410t9jzzBvYSkYtbNE53/h1CfjBV9EvDU
2ql1+GKRQNOCURd2mp66PFxOfwDF8TZT9V9+Z+x9FJtNDAVlB5AvmfhIFPX8eNzVYXxrlMZTZ7OF
ivqlqfsNu5Ieudi2LS1PkWaEuMWDLK2GSppe3xjpWM0k8Qug/PzPI+Bdk8xGDNRrJV+VNLqLLt57
Wn4fVgGg1MGC5O63NB1BhWrxf/DzojKOfaLsEwvLuO6tRmiHsrD5W2kqQt4AkX/Eu4FlgJwQ5tlL
USQYilAnkgjSJegh2nN0yyYsDirc99Zg/gLxOcPHaGYMDrIDwcYkmEiAOlGtPbFofoQuRUhd7ybM
zTxUKMrVw4uRqk8jyiC1Mt7BLH2Mi+4Or1aa0toS9d6fjSjfm0B59qp+XMdOvLTHZN6VxQ0BTjrT
G/WdQ2aD2dt9kiubIhzBGErw+zCfJ1S7jx2nAiGnoxUX9D0GqOOd2sDsno6/nG5Rjz7OcnqgaKQq
3HgvRDn/G33sYkQnNk0vf0z/yh7VRWME8aJVUqBdhn8HeZy2LPWKKMVoMQS3kyp36AssnYrSa+Lc
Rma6CkcKU4WL93r7oIge/DVGfUlOE6Qpbrg+FC43/7Eu6n3vlLfWZJMZVO5z3no3KfwuWyFTsDk9
KO9nnj2nHvmcpPVBSIkVLver7fzoGzI/W75V1B1noiQUsTs6E3l2o9vDTZ72T1M1L+hIyXLyq2Ko
0k1aqisOhHlVZUslI8Oj4yBM152xUu/QPNlpZf3smNDDfALGSAByNny50OJxO0b1sSwxbOVa09ey
7E/jVPvQDfWohfVS74vX0kGkqV6JzCcVzvMnxE1zGg3RSxXgP2Jltxgysb21o2ekN8X0TNW4Rr9g
VwPyLRxr5UQ0+ScodxUv/5TpM2vVNihzJEnGK3efVVU7gwB4cbRGmfeeQYnN56TPXSteUTdwDrUA
r4HRz30X4a7cpvazB5VtQYnpSeJLuHSEAh9cKEdYSMVsVMY33wjepN6Xmw62VV23yKmXC7w4UEWw
j13VckTHYbsFyvvDbzpI7b6+D3ULrKcVB7OGnW6W8reXE1DXifuiG4MHMDtbRZlcFC6G1joKZDPf
cN9j4FAbze82NHs3WeA+eeDqZn070N7kID+I1k/WvcjjTSTqFP6ZhT2MdZuZzh7gn9MF5bwo9WZC
JNq+skuLgJMnX6v0Miz3OU6MBRblK48DSjMxnNSbpQmu0AEqmqblotFhnAnI3NPmkFW/0BGnmJkl
p6UNUROMo4Dy13HoeqHxljXTRa7TBgi23OdLQOLrPkRbIDrDRGO74JGrApv1jZtpeSs0cwMcPnvk
AMkWMditl0OEmXtJ51qay1B7HTh1w0yDRKjQwDV2I8czjMBJCgCvynmYdJBARzJFCO+gM23wqZYW
zQfdPVOOdWJc0937DAwK0HeQik9UFge+mGKb8+lN6IV3qCptlqrGg0PTA3xqtK0xutQUZ5+2MBmB
U3bmsY+85xLOo+nECwLK9Rg4a+Q37nuD2iJgERI2CvX9sxm6K8WoYSoeM904ys58a5iMqDPaKjoi
OO5zZwNWVwMC+xLVUuruHkV6SFczkz5t3VXb1KlXE+lRYjnPS5umllQFN9STR4DhYU0LB2gCExt+
sVBb7DTrp95+KQNY0lqzqRPUobV25g7mAmOMNzd2O5KsAvNw0E/gkKcfyKwisPt2U9KhAyA1+OlJ
1Y0bLfAFpuX+jW8nW7K1pYN8T4PoKETFBXWuncoPiexx2/vp2dTDfaIeuUvmIHADUKSVeOXZ6uww
PbxoFbReyiWSk+jcdnDVx22bH3XYypmf7YpWW4QWOPAJkFUqr0rv07oOV4VwfhiV/lgn+c+hMm9B
bpLY8uVYGLxWRppW2ASX5ioxxkIjUMiVlQ0wfRMHLA+4FtnMUF2YHv79SJ97omdS/o/RFele1cz9
LVV1VdHNjKkezqdXguR7TF+zKhd2okNO7s+Fgn1UYtwZQ7LuSOVBMlAGLptjCJwlU61xgSkUJqqt
chjQQeVSxOV9kYXDOrLtfankSzGyZ8dG3fjcULEeriVIAZjl7ha3i3ukFvlCcgDR0VE5BlfMNkGo
d6PQIrYrc1k4gFsNXKWK3EMQIVw4UfU6sDoLyDxNEC3r1jm4FZEHbxyFqWxpDOlqqgm0ZjIfem77
tMx+qk4Rzeh6bxM2T9/bK5UKElcy6qL9fWNaGm3xgJpabuz0qXTFk7RBu+lb5w5FSxhe4wKMOOxZ
xEH4P02fepy/0OhDFelTQnqiGeNN16U3KQ0ZbNWWihWt3CJZaeLOdWAZm3mxjx0HQDLOYRLqad+q
CAu5drDFFZonZRd70Fc631+FjbIiuVuzgOICCKfey93Eh6pKf5+TFRMM7shMbluil6bCIZelXhsG
st/xoePnRAUyJIw9Pdf0Z72n/cD/h2o3HSPNALHZHI003Lq8X8OP5tkwUo0MF/yx6TpL2vLUk9XF
9Np1XiYC27RdIEP3+b2nypOVFuNShb+B8zASViI6xpx3ACAOoR5uGxZUwAQUNb73bBpTESd5yE/i
tSaAvMdcW9Ud8g/G+IKf50ES0HV8qtF/z8NxOb2H6U07SnyjiXuq0hXis90RVBnkKBq4oHs57gaq
9cG9hZORQhHW4kk1Hf/6xl+CmYNIG/2vQUEpBYQQReaT5AWTvdGAJoT30Ydwgu1EQZgir2ns6edK
ulVqATN+smrVwnIuQFoRru0TWAlJAg5Opw5AwYNwN0rejT77GQc94O5xQyiPgg0ILv83oiATr9/F
3zmqO5jQ3PF2dhv1K6Xzf0adv4WmAjDipZD2cvrHEzu55l9hs06wlRCBeseYIwmHkEmvKZDesuPz
ktAvXXaWRlJW+/VSRQAeZ3TaX4D4IHZBBgKDITh7g5kJltuLc+rk1N9uixhQv87ZnsgkmuVlAvic
TyI63JoVf0eqeCOjOkHjiWNbBDeKS8TvVv52DPKHPIAYn2fKrhz1Z6RilpKDXa2HDaBESoXqPk6D
lteHNg6TYZvHe0AaYsa2hsVeAM0Zmw7qB5oYzeg/RkZ8agNwugq1ms7UTgpT6IboN4Ik6zD0buLa
G8iWomEbwrLPKFwsQ6ol8yEx9llvnmkEbRAp5/YN09sG++0CeZZZ2Xevbqy5OeegfVcAQEss5aeV
l3dF6wKqpIvo8Yols0MABm2AVmzDRqVpn4u1EeNkWDfenTHCLiuDpQE3LCzbNREjWi001No0eXFl
IWa+0t0jy3xndt4t1hkjlbEIJaW0enZkM2tywi5H75YutJ25aiJLTyE53rRZ9TQ640sCFaSpEP9K
DP3QdtlrgUBGTmKY6+Nz4KWIQNo0b6wqG17NsDrnEqQi7FCqjljVtDI/SldZ173+SPKMDf2wI3ah
11K+Y2yOAEMAnY1GyTExu51OlAI66t3xoo0lihcRiFvi/BNmpdas8KF0RN6jN0aLUDGOTlpvw7Be
E3AuBTpKWIdtrDSiwdRDnrbd4naKXTwPvGpJFxgENmmUrJDXdYzyiET9nt77ezvET24aH2o9OKIh
uNIs7yFWmm0XAL1JXASvFEU/TDJIkw6IyLkhOk5tu2lWeaMVK+mUlAsFWwD1cW2vsplo6WynIqLC
j0uG5hQOzbCt6y6FSxfni9rq1pM6WRdxWocIVqE9Y9LZps4zi5SqmIWxF4P3BIKDItCLmXKVC8qQ
NezHDhhSa4G8Tr0HBMrOetoB1o3QhsPdOF2TDxXzMdGQB0KwNcAvHQ0K9RzD/bM7rMellVFuiZsJ
V+LOMyfa+qZ8hl258+oEoZrhLu9JNs0pt27o/lPs1WygNmBturo8yrHf10E+xxkSgKsDmkCvLc45
tyxmePYeYmRKZ9mgO3P6asugTA+5qm4qU5KTaQfynxVStjXYqOZkCKTZ6Fjvm0Q/5Up7ypGgUEeH
aqaxSUJzoUvHn8kWR3stWwlf3eKZC3GVglZsL+mmrxX0LAkjWl2i0jIVosPkrgZOrVnpYZBcOw6n
57TUAhlvUiRgOE0bNIV46Chf5pr/W47qrLAenSp7jiqN6Ku9SeroSUTlY4aiDu2kVR9FBz/odzn6
SJkSosDiEi8iDaVW4LlyZ0GC80QTdz808CdKwkBN6NuOL5Q69OOm+ifi1XAEoUA71bqxcjDMCecU
ywCk/Ux10nMXWu8jdXNF7YI5hfqtD2bcyqN1GpobB/PWla+jBSWgq+gemOJK3wchsPDvSdSfWPLE
+zqVOkOq1L4QwYbx/BdfXfM6q2h9ZziHPjTCVV388nwQqmN1nmblu6AAy2v+mF+NaakSKYn/xA+m
v/9rzIIuiw/PpTv3ANeGhEXvQYEPX5vA2iU+ZwPkn7G5wt6+dCKBu22qhj1JKyMhCkpqoq7/NWrf
tRP2emzOuEQ42n1hvjBfStpAt8TvHlMWfovqc75oXGrJT9+/5s9c9WlwunICtYfJPOjj4Da6UbGX
GM25N72zgGmChVmXmg9NOCy/H0nwk/7SdvgzTaFi6iAQkEaD+GKkWFS2bzp1cyYEqU9kCOOuqqsr
MgefvyAymnioomJjqeYnVeAq6kzPpHx5hpanpUTVEAYnOh+y+HLM0aIpQAlf8yT8rC1gGojCW5aO
WIetmRcf0PUjuvldW55TJVAWRgY6nowVJGNljNcWy/SWLt6iiTIia8WQto0A68fvVSt+k0jp/pmg
aTUQEpvHwd2I/qBbW2ZaKwg1qoJTZ5u3Ylbmw5Un+GKyHx5gWlB/rdYQVHhb+QHbEDYRxLP8HFnR
uav5zffr5YtP+WGgC2kOAzxEDyGrnLYFsMX1GCI7qSmQeoDaNgc1FMuMOPT7QT+rU9gYddEYm9wS
EQA3LlZpUuppPNZKeY5IS2eNCZgT8oTiJwgJqfuhuEmhZdf8cQRx+Puxv5ywwCgXw5NJB+ViwlJF
R820mbDvrEGpUb7oTnUe7ZNsDz7ktue3JoD7/49BTZX9OB1AtriYr9MEcEWy/wYNW3/rNvGPFKyi
3gJ9McCYBT+0tLripvD50OGA1TT0fVHvZu9czDSlhCvzuBgf8Pry3wZDg5Gpdt22zVJLmZmFzK68
2i8GNPTJohHFcG1yfvu4aC1njENfb82HgvaCV/dPCF4h3EEK7j59/z4/n3Jofvw10sX2wAitrwqr
Mx/8Nis2YZHcKqGWXHEK/OLK4FY0hGpR2BR48FxcVFQVRxVcx/AAkY0Y8l5NzV2iBqvCtEOgTuo8
YG7RMM+tiiaOGz3D2p9/P9HP54BE4F3XuS0NOt2XPkCeYeNUhQ/2Y62u+HjZLIqOxUig+P0wn7+c
7aDeaPPNVNvkfP345ewe0qNVFPmDhlwcvFQH0Oo9ppvdvBLNlSldSMpzQ2HQxxbArkGif3SpwewO
Gpc/FY4HCLI27He3KTZwG8npfxhhTO0kWn4/uc87fhpQ4mULvcMx5cU+KGjOo1njlw/gT2w7B5j4
AxjzrAMKaHu3AtJ5lm2+H/Lz+mRIh1uYGEdI51LuPRFZ46IlUT7o/rsXZs9Axa95EX4ewiFyQ/yJ
Cp9EkutisxV9YgFfQaIll/G7OwlM6sP9v84CL0XOaEBCtuTevdhlwhjTqhR58aD1IJspg3jrGkzq
94N8XuEfB5mWy183XT20Qi2spHjI+3Q/WqFYtSKGLKbL8/cDffXCAGPQ0VANFYmii2UgTZW0NWKg
LvRj7rcgBvXTvX8/yKfZOLqFBBJ6VmgTIbBxsZGsBr9qNCLjRzWp3qHjwWCwexWqcPTwrwPBvDMn
l5zJFBoTxY+vragrwJB2Wj46RbVWRvWmDMdnCsrfj/LpXMB2lwTWFLaGj7249LGwtDHW2qbTgLsq
Z0Xc0PlZZZY1G80r0uyf39vHgS5WQY4KQ6+3g/YwtH/QNtHPjLJEXYbXbMGmH/QhsnNM5qJDCzU0
0h154W+SCukajchRa7WfB9c4t+UcJbqVDmYenCstj39+gR+G0z9+ptCwvLHN0ePM4FD6cNqXXRAa
S32MafCodnjlHP901E2zA69qc+Oz0rWLVeH2lgec0M8f8ypEbaC69SDGtLWxRJwjHx9blwsEEcHv
5/j5nmRUcnyDNWJZlFEuFn1aoXQq6zJ9FJOIj3wO3N9e0fNC40eEXWZKnb4peY/m1O9WPnu0Ib8f
X36xeGz2nXC4IfGIkMbHl5yhwD5opUwfi7iCyYtIA3RuSuSYXbrGUpsIX5riz904uM9Vl+z+vVaC
bC5ki4KLsGlvQQrJvbwjnkcSGAHTle4gNeFXNPOQ3tWs/l2BBYUgfILvlzVug6RDGKQWEHE9KrIp
TBArj2mSt/I9Ut+V7qmE/zHxK3t12Hd6t9YRTAHsQ8XUR/22tV40uvASsNhc8zw6OBmc93QHLXWq
NJAT17r3u9KHM5vvF0ykSFibiT00SSRN4O2p8xfG1IEp/SlxdePaxmvrQnaNIdl5QbV06VLTIEIX
ona116ho4KpURrwGnPkDLhaV4PxXkbt3A+oaaeT+43Y2qChwYdiSM2qqnl6sw14g+ZSMkTxbVQzm
vYSCCYAH1dwJIP391/90rHOgcxDitUM4bxATfvz4pe6GeHZRrvUjr947MkXYONbNK7HgV6NY3OZY
ZKBh/ykOCzJQcmZth495G6YHd1Dg6Ufp7++nMt1AH88mS8Mc0VT1PwKb9sUNNbomOKysLh4DaTyX
VPiNEo3yipqcuDHL7PX70fTPR6GFHQZxmG6r+uT39vHNdVpROioKKo/TYkpNexMiixi+5T3luAn1
5MhFHoGSyjghoejRwvOpy6vHFl0ZDC/5ZWolOK689QDcEkLSMXkCcDkDX00pn6vC7JAAWX3/2J83
O09t0LARkg3PKffxqQujd+AcV9kjpuViWw7m1FkNo3U8oMv1/VCfbz/JQBxuOhgA8qfLc00fYRKX
lnNWcw+2Yf1D7STwchoWMfiKfx8Lr0qLcE63Ne7bj9MCqqWkgTM458Y1Z3niH6tw3GMUO+/N4sqd
9Pm7I8NJMIwqpqVN5emPQ+lCKyF0C+fcodcB7Q6RNOSjyknOCgE/BSG+f54alRQCFQxmyAovdyhq
/B6ts9o9B017W/vmDATccjSbhSWit++H+rw4GGeKh/CSmYQhL6aWRaNvkn6bZ7MEZFwk9RHtkqOB
pviVi/argaRG4dSe9GKx1/v4Dh0UvORQ6MYZbOaI9mB0dHT1DL3jWn1Gmx7546FgUzeQQgiyCVbh
xZQ0PSqVKDeNM98Te/oYrbZVXioLyPE7DwEeR6kQLanfwQhCorpWqflinv9VLUlkKIh92gJea6Rp
athnCxY0lhB0apQS1hzowGtFt8vTb7ozWCb0aqeF8mmiyM+m1Ipcix0wrJETmdZkTduAICkS4krM
cjmvP4OR21DdI1ji5vj4/eJqsFByZbBxjH61+jZWqz02het/W45/rkETw1vNlJYB5/3jKFUpZZKn
PlJ5ikv/G3fUzJ6XmnFtNV7W0yazNG2KgKYagbTMSy1UNlgZi0LvTkropnjKwGUF5q32y9GL6v/1
nTDWEdJAm7aU9lkXVrmug+xaaP0nuvxrqf7fUzi2FCQ+5CUXLxVzkFzVwqo6uclZAJhq1RVmhnP6
x3oVzjP7NFHEmmjYewLpp+FAC40IqaUX/f1rvzjg/nuOafdT7gebe+nzjqyGNtZBWJ1khoeUnghx
Gw6Ad406Ap4w2NkiHvkGeZzlVz64pl3cGdPYiN9OrmtcHdgxXNzhTZTEoG4AHzm9lt95I2bjQKD7
uaDD1wmhoB1kZg9+gyCHkrQ4qSgtODswoTr8ROiXGF94xrxDKHBrezi2wRSrF5E3anNVbdBNdFXn
HXYP3K68jhZxMWRog7SoKWH+DfsfLCyAznu8D4aF3lbxNgPXOy/9hC8el9oaG04k3SJ+UNDk1Ys1
pBzDrleetH6wfzaZGd/Zjp/c5cmAKosBYhLeFW6XQYQPQVvkBwmddJVB/1ig60XoGCDOJbHGxD9L
1+7zOIG3CKFIzOgc5AsLLczNANVrblaBcciclgRBTYxbOC/JDXWzdg+hzf1Rd3690AHZzW0Toltd
jIuqjd6juKhYJQrdQxhY6o6jygLxWoXnYJTgcxAo26chrDW0LcQiggmzbSIqnJwj4UYfiyetcYNl
4uFbyEtyN60SofsuLOOul2b+iMu2ewPiCwnWZijAm+iEMYrnb51GZG9KKEE0KlV9m0M6XyAUUK7J
D0CW0N+5K3X0kroAHQQkf4wlMFwogwgVYZJVBLs+1fjeFj0LtNICC+c2FfO4rsFAKgHZHTi4b6V5
765tsxnOnkUhGlMSJVkARDQeUetQ/60WPC1Lk11Jhc8CEPgpvNDjWLqAyuUdmVG8ArLRzA1TsX8p
vm0CYjXF9vsteJkT/rcPcJajxId5HWWXj0ffgDyfVHCiOlkkMxmKUX5In6hCCK1eYQmbNi+m/TPR
gkVMtxRoypXxLy6TP8Mj2u9wiAuK/ZeBQNKYI2Aq1z7mKuRKABUGtj5xPPeKQV0kHm/eFXF1JdC5
SBL+vGRT4itHCMWq0aa//6uUxXCpkodheKotmPYoGSJ3UWTn79/sxc31f4PYUz0TcRR5meyij4CY
KazDEwSAG5DR+wKIXRobT/88DL1KsgNJlIju9cX3MyA99S08zWNVS2+f6wFYBscSy8LUmith9hff
ilieTgxeqRLg8cUtqVkdVuFWGZ68JpujX4JawCHKTCQNNmSyV77RF69P8IlYFZQqPqeLHaoAMcKB
wSk2TXas4aPM7fiHVL/WiP1qIGcahMBP1VXz4iLoJDpc0VBax3Iokehuj0piOahFmr++/1DadKte
3LqCdY63KCxCKucXAWLqD9LFQzc86TJaFa7CS+s3JYoLYzT5nzyXBcg/zr9d3z44YXXjmO76+0f4
sxg+P4IkUWIJSOMyk4TFUcLX4xGGCjGXFNbt0s/BfkUcybMSL4N5qPvByu5RzOuwNEIdFFM3Oyur
p064xQLGHcq+IYwowzXzmzLhq9iBJw4RSulLwIHBxi0mGe00t9GTNK0ZBuXZGimA7jbt/OzWrjRM
imt0lND/RAJek8WVlvcXn9M0iKyIUKeY/3KKTVfYRWoNPjaL6HBG/rAOYnOvJt5wJbP4Yjf8PdBl
gVKJfVBWXBqnNtRv4zg++KOy9xzv4OPjhRxTWF8Z8KtT66+ZXYb4kN41tQ0UH7hVsfNRhhMZAMXv
V8ifVtnFCjEFNSGKJ+wFzDc/Ho2WGaUOAal/YnGeymaD+dV8+iWrF8NPNVb3hnUwko2Eu9I1y2By
nFd+xIHc8ItWP+X9D3GtpDOdYJ8eSVMpkhIkkmBd7BtoVlFruLZ3Aqh6ysDhAg5G+qgf4m3sJCu4
/Os2RDI1T+Mr++WLGHGqVVIYw/oM8/mLo0HvvLYJxtw/9apdLDLe9yRPSPrNrdy3SnklHP7iAzOc
oEBGR0oQk35897UzupGvKsEJFLS7VfM43QcllPrvP/EXG4RRMKNWMTqmvn7xOt24qh0j0oOTng33
IHy2STScA+1aYHFtGP3jZAAqD00CAe9kdU4DOrDx87ODo9mpKtL8H22op6BJJyF1DPro1MguXhxo
fcD6ZuGfYI/VgLaig1DMf4QG/LnPuWGJGEh/Bbq8HyfklJaN3rAXnGSShXeI1XjzMkVifRROt2SJ
9gupD0jLFX23rCovX3z/2awvVseHyPDihZIoWZ3geD5NgABQ9CHi/j1wyqyz241pjKgODCkye4Xu
Hcj5eqDs6DWJpJDbtoLEIVG3BWWZyFml2zEWi2QjsCKwZ9L1MtHn2GM0iyzxrHVhO3CxrbhZxwgO
HhTFBt4YoG41y7U8X7W5M+wrrQB8XSRAwDykcI0ATL7VqD1KxX25tjxtAPwYqNgOhtnCae1hB2of
DVF20uRbkcGUZc8ZL5WZFb9c0JfqTI3RzjRVWK56XyXrshzdhY23pw2y19K5ZDCkBRFvqvVaaSJA
n1ZjPJb6cFtrDX6abrwey7icBD7gYQ6g+7IOnRagn0vZdhXPlMj777/JZc3nz5oQOveMQSpPBnux
l8Ioy7zEaTgtkSj1UAVqKvd/tlHtdI1snoPJ65DaT/Cak776Xor038r3/8WYnBS2bkkiwEvvnKSF
Zior3yJL13/CGbaWKkW8eSuM+N9jP3NqY4KKA4AA4vXj6s+QzXW8rKUyIorfUiJv1PSbUV0HrnG8
euJ/ce6akCMm8B//cS6LPjm6O5P9hHkMSwq6SHZPOnLpixNnb4geXavcfbWx6KSoIH445ancfZwa
FGAN8EhiHWMIO6gUaPpClqp95QV+Ff6Zfycdl8OUtl8XULxPVtydwavMXYjeo1+gfBYhv2LKWyQQ
NkFhwdUTYI7DdVvUR3vQr/iVf3WdghYwOTFBOMKV/ThdxxzirpJucCoaQPd9fIrrRdK1N13hwSmU
v6VIjlTsr9mGfzEsYS8nNVU2CwWmi60SgF9zQYvGp1pHesKwkUtJ/HymiACiCWrHvn4QRng7Rtny
+036+SIivdRtiw1KPENF/eN8hexcxNJEfAq6YdFqP1Ug5kQ03w/yeXYM4rAFDQ3EpbzEjXWZV6pt
UvQnw0Ls2dKq/mbQm+QtjtAicHwV/BH63e4OShTMC78NrxwEX4yvU3ygqE5Vi8j34qPqVIGE2gCJ
q9rhFVZFN/NRLM6KYa6F7ZrsxtkMAaJ0HCVXgpYvXi/pIDgKi4K+Tpj28fWWnmix+4R5KiKg5hMX
ZNiEV6vrn08EOjwqeFnaEgBAtItIzNLAITpt0J0Mz/ifpXmryo7reeNBsEPkLroypy9H41VM2CDc
8y5TwsHRoYOVXnfCHvOuYW/gd5fM29KkkXYtdvni/VF0od3iaFPIdzlWkskEqorVnipfhWHRIi6B
giw0l6zProQQnzMWKdl/FAqAHE+gyo+fKkcO2jO80TuBs3rJpX6DcdHEYd/2Wb+s/Wu95S9KS5Li
ByhpCTIPO9KLpTHWo4m2M3baZL0jnR65MNrXwhI4XedFty6tMF5UMaomsxI3mGJwUBhSVAp/leVe
mfqfBfIxiZieBTSbgZOeTaT4ce5xBqEBnIBzNGofVAdI2cx08QnBz2C0N6UmD3ByscWYI8ePwbWG
PGnt+MfCgR+Ghua4NhF4+v7M+GKV2XQtOYFpSXM4Xa7p3ndF2QUucl6bqYcCEaZb+OWVUT7fbsx7
GoAKG4D2y3PXisIWooIuj8koHzV8cEEKH/59IrT0dY1quk3T/eLdhk4UeHULMxqpn5VWGr8TgTBA
H67MIfv3iIvp/DXWNN2/SneJkkMUj4P6VDjhm6ZG2whBpJmeq3s/gh1PufkAif2mi8p3rbS2rW1c
u8i+fKHTKQRqYhINujhq5f/j7Mx2G1eSLfpFBDgPrxosybJlyVO5/ELUyHkmk8PX38Vq3HtLlCCi
utAP56BxKpVkMjMyYsfaYSOreqpWR92Lt51uLeN6rkx0ZTdnXRBYjs0XY3nifJIayue8Bpd5dD0h
eTCicn2dJ5DoCMzo64M9vquwzbpTPbrFufI0M0noK8WRsdxMfYn1gux7Wg9zvNDxTBGFRwCk3jIx
+y0EqmcpKVeFX25VDewXDPAeTx9PABwjnVO7llj0unQQSvMshdBX8Rud+Yiv7F+jbMimukoIoU4z
qiYQd8eOXTrw+yADOYJRhCtR46Spq8BfrcGdJh2imXzSlRgfgBspXN4GJzxawcnL8CoDoZYxJliL
DqYz5JZmUMQytyX9g+KMtMVXQdzVSVw/2AOiqbzk5+RCjWdOpcuTYmxMQUGKnsLiCUwWHuGiorq5
Jj1RNNO2qHM9zJq4+wlubv8+FC005CHYtlGpTe81CpcmLCE79ylo5AOGL/cIg7adFsyssyszGo1q
R3kf+/KFWMdSuFPGCcO40SHxwjdc8Wil/3J7d7pSc+UF/jWKev4CpR62rVAd96mrsNtQk6+0pQDL
xJe+j9ZDo+0wcNgbyAxNc8768nKvYGhkmUg/KZgTgp4P3Zpub1ZV5T4VBhht5OhsV+1cXvDyHBkH
sdBJUjqizWdyjmh8B42Nc8tTLNNwLitw4oOuwsoqfhdNrs0sjWujjZpZ5NkE8rh1nk9JL+KejsuW
0Qr/QS0qyPDhriwB3aj26fabu7Y80E4jedLZBSnUng9lNbYTQfZwn5K+BS8ABKpR5e8o/Xe3x6Go
wN90Hh1Qj+ckpk+KKNaSJ4+w12M+J7chUnEK406LmnZDaR6IT0OXo5Kh1jA7bki9vPe8/mfg5/F9
BWgIXFn9Kwmrb3lIx6XZpB9h7r6aLc2N+AviQ9J+iTzjsaTwE7SVS0k539hWeYobB0c0zCw7a2XS
jukP1kF2mzeFBUlssiyrHJeEgaZa/t69EsnkD6rwGe7JU9iANYu1Fz8U4AV9Yyc0GrExDXRC+YdQ
KorG/EuHgZmog3fMx794rkwLqwnztW2ShdwbvyxT0EVTPAnF+Cilal876pdBZNsmpbHfrp6Ry286
nrbUUliFupguiMioUuQP2LnTQGEn9rLq+zuhtjujQjtq22srcDiTomehDKculh4IKbeS4h3CQTwn
brJ0YMyXSQ+yuU+ebDd9HwB29Ep91DrcT8so1Vcx/Zqm66x6TYWk16zt3rvLde2lql1USBK+qF78
UJAUFbR3CYDtVEZxWolxzgPco7ZL3TH3rWVsYiNah471mdHI6qfqfQ+7Qy/CQz+Un+lg7RJMJoa+
fNJKWvCBHQkv3vM4UdKFJRR0CRPVwF/DvTTh1Bm/bSMByFt+ayRjjUfVE7yhVQZ1z1JoGdf8hr7a
6N6u9U3Zc83DDmQpuaW3U9V8V6vwzVQ8w6yoeB7npnr1zoHM48CPrPFKkbMaPJfA2MDUzEWpW+Ui
7UZwJGX+NViLrYzD0UI00c6UvC9N0ALWar6LoFbgBWMDURV5PzrQ9NIatWKKc1/traqyEAsNSCw0
5dTedDZa/bTk8KabvV81Mn1y9DgG91wTVBRy0geM9WqdmwbIEgQwX5N2zLohVFngiKYedVfIv7Ai
wKfDSjRtqeBevwpdCXvAbqAd2Y6lYJf2tNYgkdDForKjplsM8IUeVAucRZ22mJqNf2cR4D/l29Zw
wED7E8qLfQh610d7b3j6XWSMAgb0ywA54IR4gfB6fFni6jEj7nyWqyFZS7HUgTfS5FfNCDF9F8VH
SlUQ3Oy+8tt3M7J2sSmvRI+hae9uPH94N8x8Swf5U62kj63qb5vE36i5tOxLZY9/wB1kwLugHFEQ
+SYLu/s8qi3sorwPtZPwJMNvgsXgV+axLNQHS6t+FV736GOKFmj1W5dYTwFHi9e3jx4iy4iWuKwK
f4zvtm4UXBzp1Fer9zQV3/wsOhaxuikcqDaVNfyMRkcPm7Z1aJYZJMdxD/F03E0KHE0q+pkJasRG
saOnsDfpEO9AVejqKYiTY6NTuLY64my95LJtjiQ+x//mdT6yDecX9UzALbK3yw1B3qMu+WidBxgZ
9zYtgyGGUak8vPduw0dlOnc4Vm6CQN0bSnYfespKTfVjCz6ttuRXX1M2destjV576vXoDa/sA05A
LGs9XMsVhmd11X9VCmB6pZc/Nqr/bsb2ofXggWkQ1emMeUTa9Rv/W0o10Zbip1h0tXqvW+EHzMUH
3a1/9HWP6TeiA3TjRxikdHzgONGp5j1Wt0c61fYurCPFCuylKWBnAJNcjD/Qwxila8CQ5Nq2jbEA
88rPNjTu4JGvtQQfCckKkcf0svlKlhZ1E1TcQnyHbACiJjGXlmPvm8L8HJlMlg+qRivaN78PV1Fv
g8nPN1pT3rV5+SNikTRB9eorykmOmi9+quzC2t2Xkfkbd6cDlm3vnuodGp5F4uLWlibPedIF6O+g
89YyzIWGci4mV48dghrXN9ul6Q47yxX7JFD//DdNjnuRZr5qUJ5pyXymbkKKv7KeMFHeqbzFZSkQ
6VQ0mQvMKZZ6AwOKhbfW9BjqurSP9eFJl/wN7hi7LGlODekfGSOUVMQeG5X3xSboGR9b2Y62Gf2w
cz0a8DU+kFrxP4CppTx3PnORNlgTV/6pqfRiEdSAtySu1xiHKC0wJ3Ih8HZ3hhZZM8HFlRNfG3u/
0X4S4HKVPD/x6zrDhCcs7SfssvdalH7irrOWU2cmBXp1GGrwNLaRZtanYZnikwpJK9t6IvVQaOi+
Fqi8bscUV8Ikujn/bwhn0r5iySGVB/JLT4hcQRPkD74JrjO1t/Jsp8wfZekkekGQSQw9andHTd/5
U8si3D1E1rBQWPI/izihsI5D6H7IdXMpupTyrV4FW+Fn/p0qpyNNLep2RmREX6OskDegKUwsTUoO
ZEzuoAk03vBTBX76ErtV9DMhC7bvQzPdyiYJIx/A4GMdxNKm6QFN5UHmrLpCBFulV6OjB/0H5WSE
hsvsoWqneTFzabiiXjy7B00L75meMDs59I5BGNRPPYjLe4Ok9Z1MC9wnNYWSSrA5ermB6mkzs9pY
qkRbA/6a34GDEWPYWXNXRkq19y25nrkuTt+7IaPUpxhEhRX9AQHl+bswMtkjfegHT6FrHoecoM9z
nNeiNvemZMzExxdX03EwVq9B7ggB5YXEnhdNcrKX/CejcKAbKi9gBwFum+53O8kfYBFi3d7CyIa/
i3GHwA+AjPvtdT79lMafgMqf5lcNXevFdcAPQ1WqGoVMWapspbh/aawSPYnizOwM45f/9xr/zzg6
R/vYuqROc0xAxiU/a3L/qfSS5qFDsvOYugEFwqJ1txDGMTzOMaNbSEpZv1a9n8zkHi5WHT/AHDtk
SAvTjHZBGghtrOyUwShP5PRWivI41Acd6jQA62UII6YS+hKUjYrEhSA3CN7au/hTAeL9z497zLNz
LpkqkrLpYxBB53jUy8wDAT6bF0HsbMJQu7KEEV5RyXAUajWoQM6XcF7qSRvpRoZzM0smLgCjWrCl
gLTH3wYCbsMCE5dhoTIcQoibY4Wzar+TJXgAfDgEhPj5yR1wKNA28G8Wjf8U1dvU/lp3u8oICOGw
en9K8p0WR3cKnCUrbmBpwvFWcaIJd7Gm76mCzTy4cQ88Xz80G4yFS9oaTKQCkz3StENEz4DDTrma
Pmcu5S2I6a/cLsW6w14Ac8iZS+VF2sGgn59rOZ3TqAbUiy/DBeCrgw4tD01jJmtcJUtQ8uJl0NCu
eBVtwFajvdmZqWHjLWE7it/Iv64V0lYkcRC2jZK9qcqbPJKc0JlcHOoMxwRPq7+Ybf9NkJSfebYX
if5xqn+PNF6v/0rKIsnIhJX43UHyucx1NT5SWOPaR+C2/lvZJuq2HzJ0BiBjo8A4UQLwl03s9dsW
dPpMA9jl6v2TrKMYBlDhUqbhd03fCzsvDsLaRMF9aDVvHYhlr6Eb6Pbzvagp/Jm2MzJcOMgpgU3y
E5ESVcpIODi0XbMsdWnpKC++l2wBJq6YMExQjiLnMLLYUJXcmVTmM2qr/km3igd3iBa0UsxsU5fb
MROnUEY8MOZtpz+J1pRiSEu7OAwCK62Ou0UgxIPugH6+Pflrj5n+bE45i7zJhU7MbnClCTHQPtiB
sg3TYJvK/dL3MVozuAb9F2NRHYMNQCfPRYnRlEpUyhFNskpWWM++h5GNXWT9Ppei8CBHZTlTz/ij
/51sFjRB0X1soh8ksTZ5sYkR5rj6aRWGBH18LADoUKjPtFXrZB06ewzc2ajKV8fvlU1RkGLL6b5G
IO3ES6ybgdapgYOHoJ2ubz+IaZqKBUd0QTpRJXJFtzzZxOTAzevcqugWznsH1wi73LnC8O5ujzLt
ymAUxKHEkQb9UmO37vnXTCeIgv+whDehwT00wGWAGmuwx0H60ST04r4Ps3pQcXG+Pe6VLfrvcY1J
yCxbrap3XdIfSKJzOfrRxlvP0xdZWMF7miuLXYmdzmY53R1zB4zbYKb9ITYDBbz0aD0cPFqurI5+
6tnwEDiB8o7bj/FkJE6JbysitEXLJWlm2tceN9pGSuco8nT6Vs8ft2uRAI1x8z60qhdvcrri3i1y
FU+pF8OfkbHSlgtJrFinc738lzEVdAUbzT+SZFrRdfV8ZDwQFLvCqvPAnXxkRHtQEGILeCTsJu67
gArW9IbefslXNihzjGDQKSBWJ3Q8H7MxyfMmQTQcet2k3trbS9vLDiABnZnHem0gOkJBpLAxs5Yn
A5GD0GprGPpDamNF1T5SMqKney6suPJFWiPXY+w7vUJ3MK0yrNEmdAcv9B6aXv46aNKMtOTKRDi9
Laroyh+EyOSjLxVftcNEbQ6hIBntWoExnqvVCSXfj9vv5tpk1FHwMG57Osvu/N2wtK0OM4X6oEE0
fcMc3Flkrpt+vT3KlZPDgiY1fn0E1MpFx0eeDY3E3ewghhz2t/kjNmgMaqXiyJq7PdS1CWnMSENw
RH5i2uNVGr2lVgmReiA1xSKTqaJW7lw9+Mr3S/Vq1O2SqkekMnlqYZgXEpKc6hBirUB/LSYmXlkv
GgzIMHgJ1rVWNijq05k45+rcxoI+l0x93DfPX1adB0Ntl0V1qONa3KshuZ5Kwuvu9hO89rL0UbGF
kQ+5t+nL0nwIVKlStwdYyN59XaMoBaYebctS/tk0/hwBSLn2MMcLpY2WcSQATr5abRCWjjNacQga
tf3Z2IH2oyr77I7uWuMxHGp1IVWu/s3AyQRXIgNtaYSKfSeRwLuTujT9Wstu8hEOA/VnZXCxSbcT
EKFcysmodgaWI//0fMb3TQ8s4Q/HJd2w098rlXFTULWBn1BTAc5/xO271olF3iUz3+b0OjGOBN4K
RSTxFmt5GpMYniSiUtTmS4lZG4g7K33ELfkOnzrTVRdDcUdy8EkJZlIM11YZi8xkVyAbx23mfJWp
Thx3bVc2h1ijFkFP4SrARHV1+yFe2+HouyWqGRGXiOjOB8lD3VezwqsPtVeeGq9+qqRnPRHP/8Uo
SAe4OI+UqammQcuAq8V1jLW9BTEvH3H1kTezt12dCWt3ZB7QizedidrQHtlg7HbQxu+RlsF+rYdt
iiurZc4o/q59mUAImArWa2gbJ1FaHmFKkPd8/xXy51XVGp8xvqmVSuOyHdjq8vbDu7YOgNSNLdIg
a6A6nr8ioaqDgWezODhOAEu3NtzslyKyOULNlUkhOGEbpTVZBXc4GSaL5brm628PEgcrNLp7dFGe
HBc0KM1sbFcmxEhjcwegTzacyZpzTd8v0lYTB2jYo832f7MU/oRWXMMUTtSphKIJgorSXYviQCu/
jBcxS87fkRTNRAdXnxgfD3ddZEco285fDC+sDHy8Pg6kFFwOnUKgK65+DRlAfiWW/m27Qx19HjFO
3k/htbJRdnZ7qI3MvfdhfkvOoglqqFZFbh5vr7kLFdI4GjMCbIayjAB1/Nr+SivQj9OlOLdWB9tL
tYNu5bSYOU12GvBn3CmYvgHG/lWMHq0chQZ+IkpAI9pQfo9Fgs9M1eGXVcraOlW4tfhBE37c/oHX
nj1Jd4C1CG/pqJk8ja41E1wzuZeKAtxnq1gbmPsrp9TWhR9sbo81vsfzKyliM85F8o+wA5Crnz+L
MLVcm7a5/mBhPSB3YoO92yqyKCkZ+hdhi5no4nIjYzjWL4g0qvdQe86H0xIVZx2XDJ/whLFLLC+/
R9ytrH3Vm4tvpycbi+psrGn3TtdXVa1jQAcPPHhTfJDekaGdOr874vx2F5pxtpDzHO8AZR/00syp
8GcRTR4s6mGV03usBZlTOV8feF1Q90lyMlGuLQCovyhmoN5pjUG9vKBLkhQPxbsSTMKQKv1yqJVV
akd7snoPGLAcyvEeU6rhE0jNjeRCTcn94ifiC8x8eFZeYFRUkzMMr6vqKa7zbO0nuFrpVtQucI5/
0vvsa6NgYZs0yXNaGRsNWz06kvHQTOyviWHtISW9B0PFDVRa1pb70JMzhcZKmTUh2168y9KYXPK9
U1ybK6OHC5tI0oco9L2aZq9WX9P6nuPJ2sT1rgRyuDIi6UMzpb2uFiuzVt9k3HzcqMEuTyuWwuo2
gUgepTZ7VCXvzZS9bR+b3JALDTJY9YoSZqNj0lJjQ2bb2H0ZZnxPZBQv4tzzlvRI7bm6nuLC2yR2
8OYDxMSN9Vcd5XC/pb3S6f9YzaPugbSKDOsIACLSnpyEkRG7Uq0azaONNAANOtr3uTDvMiwl9IGQ
NbaHAKecnhaJ0WmpVtgM4Rj5OvCbr4MjfdRWDSc8kl9ctXhPesmcOXSv5Cg43gGbIg5me7kQ1sa1
nsLDdJpHzt6jrmTxysY6Am+/+JkOrxWraVfIuCmWYwVCDDjj1DLAgts7z5WYnOMLciH/I1NgTb9P
o6kDHOQUXEUrccSAHHP3Hp8LOoQ9GMt2vcbOapmVIGDK3vsd5aT5G+MVz80HlJAns0xGHVVeLFIt
2MSmPxMYXx7k46/Dd4vjwGB3nBwSUZEmRM5Of8BEElvp5Eht7uX2E7jc58+HGP//v86hfND9qtLk
/tDYB83YWeKTcNtoZ+qa1yZCTw78Tu4+gGwnp0mlkaQlodgdnB52D1ItQ7u7PY8rmzo1I7hVRPMk
Uy+uEJ1fohVWxUGnSiiL72NKpKcQcXuUK/s5pLdRCA4v2uLomLwRqMVlDvNFORraT9uQFnqM8QFG
HQGtigU1yO9tLa0FRp23xx0/8/ON/HzYyVtS6MB0M73G/SOLWgsbSad+9FXEICmuU4+DK5p9kzfa
hy11Ku3rYnaTMMcE5eQXoAsn6/7noEbBcL5O3EFpWsuLYI8nkfMMtJLdrgfI6lSxdOxL0BbK+Mng
nkWizVG7ZpPFjXdoEUPcK2EerIik+o2LH3azgIzn7trcQ7ojSmwUK1PrUYOIXHvu2+Z7adv1izVS
LJadrUT7oXOlVwlSyUqrRffDTnoXLz94jnHYJks3ZaCF6VvS65CGA44fcXMoFN9ZR0Y5GrHp0l1Q
k2tVSFqzl1PLBMAvvks6XunYOsb3PXeZldVFFKsSyUZOlOJToraV8qwKR9B+6BdvRj1U9/xOfeR4
iRXeYvjnNthW0t5JjOSMUmWFLQ0jbb1do67zlljlFq+3lwEUzcvXwDFuA/NlYxhFseevoWMrz0iM
GI9O5XjLqlM2uUh+JTU+r/gJqKVzQuuA1WCmbrSgeotE9tMsW0GyptwKiIwySE6URhL+Wdj+mkJ8
hAZ/USGVzSqxxL1s9eXeTHIcYoSEYz224GaHkSpZzcc4l58yvXuW+6Rew752sAutPhPVxCdGUDjm
RN4IH91gI/O4nbhoyBYFEsaI+T7vcNmJvQjjvxgURBv9TlHW0WTbfzpiUJAsaN3Sc6N26RN5bnRN
Ckc7zGqRQ/5YF52MGYeJt6hdLF0z4feKE54rIY6jmgtFHEcM26vpwQkVUs3NY9lqFKyM+9gyvmso
A3d6r6IddHT/zrK7fKFJ3qsF20eK5e+O0J9hDN33brdyA2NtWOWbh33nrq6EQAsaJaO6FPYOC6Qd
sicUr59pgDlOFUevlVyZS08O0c3HNcbrdWitvMHZVAFu7Kl5sHN1hyEtRKEeuy1+dam20iIIhw0o
s2FTSs4OodtexnwntPVTW6c/rMKlU1J/TCXxLe6zYdFq9qNsD+6yTrOl79hPcZwf7cI6CGn4kFXq
n20SvVhudyxqa9P11pbU0j7Djk0ExaubioNhx88ZVtVOmj5gw7ZpGNKzvWIJs2Zjy+HaQPti2var
0LSd1gYvhtf/cFwDQyN7p1vKUouct1AaxNpUnGBje2A1hKZiOZhvQ9c92Ga3aRNvnQjzNY9Hb1cZ
+akchjvbzR9qKfraWhTBWWDNyg3tZlOQ7FnmTT3g3dJ3G6PFok+hkpk7TrQCXP3YpIAnA7ecuWlc
2Uc5G1AAoLK5wghhqcNftpz2sTXubKq0i1p+sPCg7sN4IST6qAfnK3Zvc1HGla+WDO0fziU3ZrBc
51+tjuIyLbqofYwbNb8Db57s+sZLl0nhuvtEsTB3SVOXu1zc7Tu19D/sospmDsgrYd5I5f1zdJEW
mO4cfhilPZdR5bGMnfBU9aX/6Bta8J7VJfyroTQeJLvN7pFH/aPvCHElCWQSn2CYyLKo05pbCRYu
C4K6e+SwHHMe/goFy+wJdXmJPBtlWmGziMm7Nq7ax4a+Rv7hlDbVi+42D7Fmb0ynnbkfT4ajgqpB
QySENWD04VQ82YgTpQyarPTb5zKwviuaWJC6fHIlPLPJ6MSWdrq980/Cm3E4ylhjD/doqaJOe3B1
OsaF4bfuc+glOIhCPFWNX5HszsQZYxzx1yn/ZxgSR9RItFF2Nc3x6XlX0wCBBbHqYC6g+d+onDU1
OwwS/ZmhpsIKxkLeZYM+IUeFi9+0tWOAeuBbSZm/1EO5yJqdwQpUf6rEB4nygns3RmK4y8J49ZRi
HTDl20908j0wPDlMUov0TytcraaRfybxDLQ0iF80WVDW4JB8xOXAwX0aha6wJJTBA86hbebPaivU
i6ds8AdAGw+Y6900feYgHuzUwE5fNHMH0nKBPkfASsSeuOhHCionuu3sBqXYGJq3uj3tSSTOtOF1
IaIAGMqlgqav860IvkXllpbkvaCgO1oe0U5pz+S2LtfqOAQEJra6K3eqrO6kbDBc7yV0NvpQvUfF
LrCsz9vzmEbi/5nIKMoDGyTzMMcP9K+Ly4ABDyyB0H3mjIzNpYO36mOqpzgj6q2BZKWD8GRDKXXQ
hpv1ayjPtWteLiCSxlSs/6QmYadMrualo7Q1+57/0ie/ovSdd2mIalX2uyB66k17Jml1ud/Qa4U0
jjrVH9TAZLp9XpGAqPr4Jc0HvN/VbWx+DpXM+nQWeHfsbj9d7XKJAtKiMjbuqeN4k8kZuenrkLmT
Z1VyxBfV08pNHvbaD002MEofZHlhD6pJOhZf2SEPypcON/WVHnr+PcG1jaAiHLCj1WQ06aXzBoTU
Xddh2q1RjJbPIrbSVYfwZROYefjYOWm0M6Tc32cunuU1D/vZSXTzrpRsc2d3hrZsaLzYu3LQYWaZ
cukGStDPqFsvlq06Kr3AIWGVQYRgTp5wa1qtMkhmf7Ijsl51Zjw0CFQXWm78vP1wrw7EQ6XShUEN
T+x85VrYYfVWVTbPsRt1ZN9Ih5WZWpDZIel8e6jLTZZLNyhiyjZMSr/on8vhwrS4NYpnXygPReU8
yJW2hurzy/OtXR0NNO2kd22przn8F6Lr6PGxg5lqziTo4ku12EoR3cBSGI/L6Xy9LKttVcme07T+
wOZtgcfoW2t+wexyJYxgq3GsdXi+3576xVE2duVzT6c1iBL2RULAElh0u0Urn1CnPFSS/SU38AvE
yiZZeon5/fZgF3sBg5EpH7mWDAlB6fyVGm0ll5KVas+YLL5psF3VMjqqTfxRpPpbnyZf8naYGfLK
/GBFYA9GUGBequFCyU9ljCR4s0bY0uqV0NfWCmeNX7KJEj5wZ57nxQZElYJKMH8AOXBwT6bYG3kJ
EbxUxnsXrtdY2NThti3ptGq+mfbMRXf8y87iEHKdCP6JNHh9Olye8+eZAYTvA1lrnk2B1ZEBPmGX
cBLfuXlurW+/ust5wRci9TkmQFV6GiY7XaaFEt1UGpWXuEzp3ZKTXQTyHKSJ0O/yvK4+ZT1I5lh0
l29vHHVMI4EbwqtqcgwrWiYHualWJ8Vsy1UVfOHYl2Pfgah9d3t+V0eihDaG38SQ00KObQaVrZSd
flIK/W5oktccXyy7tFdy3Mwc/BcfOsqXsVr3v0ONscdfR3KoB4OW6U5+rMtgU+HDR+S2LJqtSfBI
vEOI/N3I58p26uRyBRdtHJWHKY+5xQt6E6YTdVEVdn3yKu/DqotfRko7yG/jzQjStVSCGOiVcN3V
JewNfzG6BfSuuguCeBXT0hgQYCqWay6NBhfG2I39n0o121g8zXZf/MjxLf31aBLJavSos5JTGjXW
A11QzULXU1qZgPJuwjzLHyr6dHfgd+R158rWogtzdUlnury6vRwuv6zzpzU55SSrIvdB2H1qLb7i
qNngl7iUImNm1U0T6/+ZsG2jvhszVRdQm1BOu85X6/S5bsigczjlK8Vx6dkKQg6cjtBe0mUvYp5D
9zvrJax/o5hcxZLFEh3SMO9eaZpON6Yuwd7wgEunilOeQCwPj3WRAoP71+fCLY7LCJ+ISgf4VB+W
hpZfcoFXT52NJ5PdGl85pz8VVcyt12sfCbceSi0k8MZD43wleG1V0RFooHHrwcLRJYnYhW/EcHqc
qbG2jfDt3d6e2+XppFrIfbnmIOjGdWHyzlWyuVHmF/nJ1j9iFbdrCZOY4qB6mI6ZW12akRhfWWJc
iUfdEPVVSOSTzXvwZN/U2rY+kb5TjJNScbt6vj2jP+3x5wcE7bWgHgkFCYrp5zh/ipbUF2UhV/Ix
kgpKjdkdHeZ+ki9TYS7BXC86s7+n8L70gh+ms4sLgAjRHElp3M7OfwMlZGao0jpDIXmqH+p6VU1k
1U6OpaLunKg/DSUU9dsTvXx1jOGM3rjIBSiTTc6JuIuHVqBFOzVD676KeHCWyHwS9PdqIa1y2VcX
ZVGqz2XjDDO7+eXBeD70ZMvyAsQyNh1PJy1X7ZXkpWJBKcoFKx6LB5W+D9prNW/mNL58pjCEx9wD
KCNUEfJkvnZTJWUXpuaJjuHfOB5/K9KZneny+6P5h/a1MSymD3Na/S9CVRVeFlUn0VP8lc3x44ts
ktPq1lek8YzyHWNz+y1ezupsTFU9X62N56pSmUveyW5dgcuN95nTyH17jMuv7nyMyZMzCyPppFiN
ToNDx74RHzA9epXtOU729alQL0VOwKXiIpyQTNdVqjQChNBtcatae/Jcke36TP5/iMnTGipMEc1m
KE9mbX7WhX1fgZKwi5l3cu3LGu9g3PUQS1GHPn8nmaoIw83t8oTfAb3y+l0mGneZy5W6UqvWXCnB
aKopnG//zWv6v2GnaUp8zlmXQkELKFPzqkxa0IiS+mUf4BZ2e6hrHzBtwAjbONVGTsv5DIVeCzzR
wuikBdm9a1LuMhX3BR3fGn+BV0oP1cyAV9YGjNqRqiOTY+eMOx+walO3rShUnnSpzjc58fbWq4r+
/fa0rsRS4LjIzpEQ4eS6SLzIcqCHQmudoy3EvgmKEBBrft+jd6sM/1A40YufKPkSjf7al51vhfyP
Sj5iG2JObHSJpvFuQT18Ps+sqCDZDY51FFX6HKXee6T6nEJeT+JQRx59e75XPgcq5g77FfcTFKST
p0oLDtXGUM1Ojks3olWjkAn7YOsBY/z3kTRCHNMA/0Vz5DT7a1m+0WWGZB0bpcHv2Vc3iutTsUvT
n7endGWhwN/A15bb3ahYHVfuX9FwJIEgtCMAKVJjVNtGdrId9PX437Qz42vi0BylqpQ7oMRNRgkt
WQJNIltH6ojxqVVy/QCSztvVrdX8+6PT0XTTuwseE638dDcJjMxsCkcxT5GRKPsMfNqOZm1z3chu
vbv98KYdXP+ZF2OQfSSWu0jhdoreU5lUzGNLth5WRFJ/jx3Iw4ltF+tQhhWycErfB22fKTtM98QD
JmvhSbWqaldaTrpNfaqyWhQaq5lfNkZdk4iIdkGOVdRmZFymqKFOppE+djPzqBSa+hlRxbwf5LH6
aUXVHZJ6oCo9aX2R77Eu9Y5m5Fsbyozh8vbvuHLEk9cf7eSgqhOHTr+YOmjAPKvtKeqIAIdT0L4E
7oNZ22Nv6lKBGc3yvj3klY/0bMhxxf+1ohPuJlQAhXuUHDlYmHkLQKaKvrSFP7cdXCa+Wdbs6BDF
iF40WoDOhxqkCOQ1bdJHUCtPljQ8lQMqQlOEOzlNt+x4m1jWHpLcbZZNob/dnueVM4W8zOibzNrj
oj8Z3NJgv/mDNxxJmRBl60W3DhOZjhBK26FN3bYQ5cyq0i8v+MAfOKR1ALe81ul3rJhqWVaKbxyd
0rA+jETutlbR9Q+GmenrTsmdpa0BZrALDLqMpEUyG7ddjC69R4HgORnSxV6LlqWq5LtMICSLAxHd
SYD4lkURx7sQLQWQ8y7Y8fLMu6zWonXUYBKUQR7/4egB6NICg1tDKXVa9H11Fcq9Yy79jix2odUu
uhTZeojIv+QLs02stR5byrqFGbGIzDR9S9nY0Q568tLLQvHPu9zYPEqOkywv+sBp/qouiz4sIic7
qb0vv0X0BD9TAcn3ku0nMxe7MeI//7xpBOG2Q66FprML4ptwhrKEJBaf0PO8pRmuAWEWL4za2ch+
9XF7oV0eEYxlkN8cW525TE6+4dy04jTJh/gkV/07BJfHZPC2t4e4/GbHITh+ENaN6enJHbIyuhYS
YBk/S17gH1XXs7borLp7L7KymT378rNhKFJ9Y5/WeLhOhioRu0RtYScnV60A6Du7UP8dhPYvEqfS
XPntMrBlLPLef6jQl7bfaZNrUVVlEa6q5a4d2k9VrlZhXTzpnfaikvkB//uPfZ4cSYw5VlG5DlNF
+XNd/2v7qzlQe5lZPsfdXZUdwWYs4Jil/ZYeS+H669sv7nJ/ZzSQdmNmnxvIdH+npOHKMqjtU9Z6
hr+A4lGvtAH35KA3+51TqEkN8qXHAlg3Puwwr2YKGpffARsSl3EisvFHTKUUqu3EVdfaxlFWKtKL
mv/VrJwtVkgfsU5u/PZkL1cpIR8UXTLu1BfsaaaYts4wLHRXO9m2eOmyAlx8b44WReHz7YEu1w2H
rjr+GZkOMNTPz5XW0tzWHRz9BGknXhTZ0fF/dInd3DtSURyb2rOWbZrJM2f1lUwOw/Is2eFNpJvT
YJrvk7x3Y5pHQG2rIRP0JodLTW7u7eizrofl/zB2XjvS49iWfpVG3bOH8tLgdF/IhDfpzX8jpPtl
KYkUSYl8+lnRp+fMVPcAZ4BCoRKZEVmpkDa3WftbcjyQ4GkFcYt0zVklH5P5b8Lav4carGUhd0Nu
jXbNv0HUp6QM4aJp4zsBGX6adMtv0/1305P/xyDutv2FqhmQHty9/yo3WPpYRA3nwZ20w15W/J0P
40dl+b0e2KniPGM+2ZnOBRjfeUFWjGGy80+l9//4Wv9n9TPe/Weonv/+H/j6a5yMaKpa/suXfz83
X2Kcx9/yP24v+68f+/OL/v40Mvzzrz/yp1fgjf/5i/MP+fGnL4pBQsx5r36EefiZIXz7x7vjf/H2
k/+/3/zLzz/e5clMP3/742uElvL2blUzDn/881v777/9gZPh/7rLb+//z29ePhhet1XN8IMK/T/f
679e8PMxy7/9QaK/3jBcCCX42FGLYAvwj78sP//4lhP8FfoFjNqRZN8GlgM03jV+nftXTBpuuFzc
lhinunjFPKrbt6K/oq2EWTnarEiMbhDRP/73n/2nT+b/fFJ/GRS7GxtYF/7tjz8/9bfoAmH8TVl0
ezcQ/v/lwGBgp3WeN57F+mgqbEbLt9L/b+bd6Ki5fzrQ//23/Mshazsfnoo0LACM4Bl0mHo/VIGf
hW3VnOsW5lcbR1N3A7eS+TGOsQMAyWWzZ3Lynpu5JVDKYiFjDmuCFiwW9YYYzqwGIJZr13tlDsxO
cOzCWYCr5tJul2DJ+7meQFHxLXOLPi7tU1gK98rEIAGJhDOe8d1p6zRM76pxcs9a1tNamGoGAamD
6Tg2FWjKYTx5cUo21ih9/FvLRpCdH08BJKDwvdwB1F2fFPBZjxUPbRobSGt4a2gM0meHNTUgNy6u
3wmbqQDIuj5K1nLPZjN+624KflM4gOmcV+7sbjCm82wmuPJ2tpcj3NtxZ5x61usDLIRNSqOlffEV
895hnsNhWO101wgEto+yjkcIlzy68sKP62CB9UaoD3UYlEVPy/KJhawtRBBi5kRbXT1M7WRVZmzv
AQ+BP+3IXdi5i76vXwgx+iJWFhSJbwkwK3Pff3kz6c/DxPopbSGQuEisS74PbUwyq8rwNHsq+lAr
7m7shpEIfqOjv9XQZACH0LRF3w1kM47ztEXrWbw5AXfB1Eyig2MGe8AaRnUspwg8PKgsKphCdvF6
4OXiHVFSti/1Gig3dVxLgfQz4c86Dw7YSIPERxHyQrpQaRDlBB8OAKwPKLah9x9Ak93oahAfNbb6
3lcVDBcqxvjB5dRF1t6aAoSISWAPaWh/1VCJnIx0klMgFf+Mb8LgdKwZoKXJEIxggnr9aXLIepwD
Mz/Fi4+FEfA7spBLkgmvs1lLMfJvax6cQ8/S00AqWTjLUG96wiF8dvxm27brF8S35Gpgv5nbJijT
FYHigvt5OvdVON3zSqy7GYzPXx2f/QP12vLgQF+cGZDZjsZMKq9mP8yZ9sNikrzfLmGwfAMyIjYN
1v4utypqYysotAOneSp7MhadVvqKvclqG8FneCNpxYpKQSFLzAFq9GO1DstGi9DLVll333qw/U6O
mm1AdG3SpElIPpZzeZQl6vzK6ULwW310adzK4OZYNcDT6Typ9ieeG3tVC1yV0k5qe2wi7RR0agjA
jsv6MpXLutcrODMY0rjuNgQcYefWndhwvxoemUeCbtuGI/ytZOnFJxh2d0CduosJUwOZM9wEPI2J
Zb0uFwa/8N9Eeep+0JU8DG49vYACuWasX8XVOOO0qUuwXDtbeZebYnlPBhIVqvfpFQ3//qPREgFo
4TpOWwb4cipo6efgveKO8DQTV+UvSZkpwWKI9AcwRjvueHsoH25aoHghBVoJ5Zi6wYCrAlgs25cz
+Bhyruv7KbSapmpxGJQuzM8IqyUMrRhJ2iLh6KMEPACHWWh4SA0J40U0j+PPPIPqmQ6+05LtUMKz
V7PeuZsYvDnSJFx9WhCyxkenmYzCI7uUyOvb+VXRzj/4xJrH1oGGWSjCr9I6fnW7Ar7Jk5LMb6Yx
3bYDRvGM2DE/w+1N5lUk7ZvbAWIL5GF/GHQD7OtoMXnh4SDS2Z3LgyeCtvBEMl1n7Mznbd2w7YrF
v7sxbtttPNL5KErX24BdlBzDTnivGqdZykaotEpUOhu6hHHul6G7aROtr6GPjStnUiXgt44GV9O0
W8/GwSeM4Bj2BIzdoN9PN1imKdHUTcR2wGNx850yV+zl8qdu8uURll3k1CEsob3SRht1i51paOt6
r1vpnmuP1btkmmhmZyDmfFd4DZ6Y2J7VSPV5GFSSwzqm2yRut3ySxAZp4NfJ/a2VhFllzf0H3Irh
s6xg/h1PCzvYeg3PtSYe6JM4HeGpFVZhn8N3uDxxbpOrQpf9EUe4d8SGp5H4m7R+MI51d7pVtMCc
1T8EdaQ2M0D+Y7piUphPajIfUC4OLG3i1t30GnPTrRP0QYS9yFEf4a8pP4dkSYpAt9Xb2LSyKcqO
dPeNqhV885rxCB212Fs62MLnXTOnCVwjT2NL+gevrQYsk3VYW54iyyqovRIzF75EBycjZIFNK660
fkgCAmcvp5R9n0NiX8G/JMa4iMeQFQ+GodNTA9P/TiJPXgV8V7Zak2iLXg2eU88ZgDUREV1PWEYg
h4ZG7FCD3lymjNrlLJFWw3KqTlpRxAEPf7sjwNfpUHX6s10mW0S9M36gv1//8spWfOkllL9cjvDp
N93ipM7g0ZNForafujI6st7T1yqJ5DFUSURSFxXgh+0cR8KgJwTFmbeVOcFKMv70xITVXuzbukte
OqV5Rvo07kqqhkeAtIccyEnvMOvJuZtVhb5MBGuVR0msu2dKzCfJ6/YI/UQ5Z0vnsJOro55l8Lh2
stpUJQJ7PV6bBcpCw2LAE0m1PldttGJEGS/zoYKaPsjRsmFfLcOSW1CxheUGftcPZRy38lqN1XAv
Jp/ftToun8ekTVgqpkE8lV4Ha3uEEbtLEuypgAJtdpIGIAG2Pu22sBDFokpfLwBZ10O01dMCMjSI
JWmDbkm+IO/5waTMPDqERRfO+sSDw8JSHm2l1GdL2g6M+ZhfUf/5ucRO7o7iTM9lq6AKChe8jVXA
RPVhuAGxnO1IzPUlBtkvj6ZG5QiyMvfXWKeuvLlKz5HeLtLBZ9N2TnQSjI5equcwAl3am0XaNaH3
MBmoBAprVFLuNVkNjlaEqi5zO5CmzQrDOcPHxaRt7wwXGFt7e7PG83bCfPpcE4MzS8266HgcTSnv
sYqLUIufER09U+OC/t7Dx5ZD8Z0NNQ4qYFaWPYhwpM86EVUH4FRpKlc40TDSA/Y4xjTzICF9hx7B
5CNmKtdEDtjlMXQ8ODOpNqzi7F3Dve++x1m+ZQt0I1XJvO3AeH2MQbOvUnwHL1bObZ1L6pz0IxDf
UKEEW17R8aX3pXcAI1pqcBsDUhfYThpwzGCtC8/VsvgvsYP/4kkpaWrX2gJo6E8JBqkD+4jmON57
8+puJfaWH1GPRweJPbk2JRG28eCRGO0GmAbeSxIT2KXO/aEKKR/zphfhFpba7ddQabhOD6jxOmD3
cTmqbutpheHfLE3WYoMpTwDz2aNSRVynVXLwYsSTttUOmgoBpEAWwPDS3mQipPJw+0k1rZjx9vaM
NdoKwFA4hoQuWKm06dy8W0hzWChS7yVMutfa0X2B3ijakPFor66yCJ3KoVc0eps89DW/XxKDBWlO
hkPE/PgIYJd+9jh3NzOs0vOqjOgjjY2PLTCugVMuRZLx0bEXAplPsWpYuokYumsNvf0bXWx99rFO
C/PEhJPPhKFpGpRINtPIIn9PbQLDl07E6iRiL9i6iWq3IeYXWIkhxoCcZNWysY6pXl1ZahQHIo7y
0Xq9TZH22ScPG/x5FziWpmDEhb/wrIIQ0ZC2WVJTz/GP21ZjtszDsIHtdpcHgyDv8EAIIClW5Gkl
tX6wMO0FnX2ayZZ3VZxLMuo7ascBuXdsTr6Yb/tR2ExKImiBo1mNXXqT2GEluYvie2rdHiZTgT3X
3TReIjpWKk+WernzRu4dMKuzOe9rtvUSqfYy5EjtfNp8BGODxukMLXTaRjw866bSTV5DF/tte2DL
chgATd1mXkaxVzjg9ysABdhYB3x7ELrKWqxMpj1LwEB3En2iWHO7W2B7THFlAPL3+Eryqic27YmZ
75MKnvQYydRbC+wfHnEaoBcIpy/88qnPFjTv06FXc6FmzopAtfMuFKT5QRMRH+0cqo0ONZepJ1T1
xSlvpzyeayAux6rkmaDrWoD2HoOYHrV67yzKvdbuep/0LfyvRD03m9Ad2YGEzEsBErTY8uRfFJWF
WcgVozuRxywMt7U/lwW8heVzl8wUQyPKf+PupWpnvEqoVFqg4DFR8UbsonFWPYLePh9L1caFo8WM
Ko9Cno5jJ0FOy90ALI2JQmmBWcW7Y+JmwR6A6o8BQJlgbndV9DwAOv49tH7bApY66jfaDMRPKVLS
Kxbh4D/RxlLCo752NnFrIj/lJh6+IzV3ya7WM8Y6cTfLZ6gh6Clu1vXppu+7g2zebpCNh68Ehg74
38Ll35qSNYX1ymjjOQLLZRVZnCPDFOWhnMPkQ0TWh0lX6G15tEZfCYndKYsiQMjXsZruo4q0lwGl
wJmx7gbkjVV1EqFecijj9KWvgjBTTTLnVaz4DzZe+ovtYxS3U/ebGSgLkspdi9BOPDeLHh7I0NRb
GCGXeUglrKrNAHwC0P5eRoyUrwKmZfsgsWs2O0ENsw/7wZKJQx5ZdbnfNfR9alxRYFPY5JL6l7Xx
3r1pgV0IjRoPh7Bolp8g1GrnhBPGbAOlgzo4TltmMElk2PiFzyrNqNHexeth0sFdBTfpQVj1JVEg
3rtYnjpSLdgeJgtwyZj7McxLBOq3pS/Fifl6/NJCgYaCme9m9KfllBhNHzi2eQbAIPrwxYVNwBne
YBVSSjod4QTHztMtvEA7dTNcR87FrjCZavcYTt+MSAYe4eK4Lc2EUOvjnJDRzWdGzdfCSZNjZzi5
YwwhPO1N0JIMcrpk50dCz2c7d4tAKVCiByBLe4EWFc3v2bTJHjusFM9jnDwARE7yJhkmoOBEeZg7
MuIj5c0XGb3gRaxNuXUXPYIKhA7sZWXC3bqBxLqrRCbpOoZk89BgZ25k/l4nHETm+iZQdMfggpxw
hMecmOAio5QGw1P1Si8Z5SHukDqKdgJn7WcFxAN2VOfJfA7VLQ77FplTOi3Sd+HHOfUPK7cxOSRI
UeUrG4O129ISeIZ9uUwDT9vV6ipfsDMd71bSTCJrRT04dz0bm58Bu9pnTCHr+CPiQIJUsf+7wmCN
DGt1JhoEf+W18JoJE9CUZ789iD76Grq63YL4VyPHrto84M3HEtK3JRh+DKwALLG/sMWMJwoLIRhe
VHb5TWj5LlC4E5jPgl5yQm7y1EYAtivotuIVdakp+9R3q4eldLZC0RytZ5jbIb1SAXsVCwqyntll
Z5g7QfVL87ErkRs3iDBE228/1BYWHrbO1dyjinOijwBcgRyeMudwVYepDJ96eDmdS+xYA0wRJSg1
16kwqHVODUBWqFXp1sJ/PvUXuCI0pTGph7rzOATJhDsMViNeC2n01L86qppAD6jrojO12HR9GKfW
hthv6WHkQvBXW+U2WRLb342PEsfXAzaQwV/1LKwNEhfBDfvKdRVspo6Cuzs+RysgrlWSuX650c5w
UCvfsVpvA0Arek9sII0uaoWAHCYPFTJQLJ8cIA7wskat9ab214uSwFpE2MCVLvy+SLgml3Wih1JJ
NDZQ4zxJFTYbTFh/aT9YP/VUL9nNRC2n63hB7McJPAOvKQ2SSaXC+MMQv95j4drB5nE8nGdSws4O
TUKwveFr6Tp8QIfJ+qms1wH9k8jLoKHpsk7Hz84aoayGpcgxqpYQKoE6zpyyxykHE5pch06bhtHQ
pW7X3uxhej8fw4AfGxQ0G74kpAjj6LHTODBlMyEVkGu4g2mzfVqD+myY1oU07YzUfZ3RVrT1oW1M
lXWxGAEDGu0Fn+5vt+/EAdnUspENHbaq9JIMq/7+Bk0DjGGS6QlbRJ8KVfl2wJGaeQZq8yESj7Mi
nxDc6j31Yb6hOfTvrGMNvFDYE1pZK3AhN6AVh4IH9sffTktfHaRuaVP57h62jAZbONgLxM3F9oiq
Xk4dFWahjz03aCy+wGYBiJx6b1jxf49ZAjMgdiQi8tA24XHKTCgK2YAHaOp2ynhJ3wBiQfkm6gkG
e+YRKT/fJNwGkIjQ4GzaGOY6dUx2KNDDDH22ZAPmwSXpG2yzEppJlwdAoTddESVht427cSi6YU3Q
qVBqNyXjlM396qC+8+4dMaFyqat3B0Mjz5FePg4LhXlqIlCwkW4bEtJvRKBj8FKMeHEdqo7ImlhW
syg8rpiQ79oVSImq7DOtQBpo4vBXF/q41fxQnUldy32/sDGzFUxEDbfvnSsLzaOzA2Rbg3xzU3P3
uRw4GERDT4Glnh4XPtxF8CsYfLArAm9I8UiD4x7tiF8+10ru6gG1FiAum57JKvWkedbSfdCsfoNl
x75J1u9VTWUWs/HVUB9NbwPDmqZtfy8jDk4FRDReC6nuR7xABOCF/nUd24OW6ssbxkJ3ZDu7O6SV
OY07BhGXQDBRJ6bl1tLxKRzlWZRgD5G+ehgkQntFt16EpeLZ2QVt99K3ZDPU7caQCXzKyW5EA37p
hIaVj1xsatiDgCTMddZzKzFDKS9sWrPIF22BnBD0Jui9u2lnEhAdfAz3lhh3JFwmojSOhlcDRwFQ
kPWpjhMYVX1GNUVa7VRbVftHweUOB8F2cg2am5F8LSdL8jKItjfULboJE3MeQiUPK3ABXm9QQLK6
IGHTFG25HCHFOVge7LGotNVRu2LTTb/4wYxskMH/pwxCVDKhxNnWDvdNSXMzOeDpf9s6OmIbb0wV
KuiMKvILeeQZe0l9YSHsQjiSL+AsVGgVYTxiS1ltS2FeyqF6LUELqVqkLhWqw3SxsGokLoKtEs7v
DttvEN9f4LawIV2Crjy1BXebz84kRYwwx4lHCiw3fTuxyLH2/QxDnB8YAP2aIAXF80suMUgYrVSP
q0xSd5QnmAK8w6XXpD6HZxMwQGui4F0lKNoQcY/nrc1Hf8Guyby1sFNLAzKSHKCa12Sp4hTWdjBn
1YUiKxr9cCfy+o8ePU2gi7OYwHV4Vvx6q1tkF3/UbbKJGpi2hrpM0Sv4MHwqAEt5mz1I9ULyDAIJ
JIgV4KxNjBzbAUwJbyCfcW/NYE1PNB1Xw2BylWTOhHROoGWv5ZIN6/zpyPClJBwKltK/m3284LYk
CQandwnkcKd8nPW0gPLoHUPkzAv7R3e+zYJq7NRVufSdtCNO5taIJ7pYquigOnSfD8KFnrasrj6c
XBAA2h+QbPyDA1t5+G9dS7d08eC389aPGlyR8CLFza/Qw2aZv62d5CBvcw06FWvCL4E7AAbTHCbY
hsH6+XaKPILelLvRmseRvmdoLNQNRYE2tyfHRk+rW58X29w3KKWXhu7DyX0PBGykGpaRaWoLG/Vm
UzdNGiNxEGVzHL3kuaPobkQsX6smj+H9Auvr1EV/SH2HAFlX8Kj67S9zZsppy9oIzRmUEPhxIboM
a5D0eVqWKCN9FAPXVecRSCZl16PXAN0b2jR0QzugTtgI54j4pBwYNWGs0aKoP07sDoLgHUT2uYn2
w+oUjoOpkv/IS7vBxHbFfoia3xrjFg7dRpE4xxNmK6hJEQc6cXHCdb/ApFM2cS4mtTFW7WR0GZbx
aRyXDaJMChZdBvu1vHOf14DB+aJ/Qs8I9dm8xRLpYwmXsg5nG5L5rPXce4COvwyI6BSzL2G22NjN
fCJT6bgPrbu+rEmygz9Khl48pi7ycvPa8ehcVDhaLHePK9oXCJUmLYnOFGm+ZrfJ0QQpRActHraE
oVEbES8rnxeCuqAArEDXKNDf7xreZwADF0mH2zs2VwLvOxzF9/R2Y8bOG6+S/TiLI8fWvHL8DWvb
jM64J+J1xxQyNNSUpvCWB88TjxAaFnXdZ2gu38ewqEjamyUZPZHOlCgd/QIiEwVjl+qIYVG2dkD9
VApvM8M0CNwa1FN7RvWInt6QRxATEiQuEbp62GTFb7UwEQS/9tWyBIiZEnUKf+1M/2utglcJ35Sg
647E1VdIiQ8180HUj6bjGuHDWGmGZWM4qjzWZisYPBObjIIz19V31N3R5UO18Njx39WMjOu1RyPE
UTZdFSgQ54o5ORL5glcjPlUEhWn86HANK0n2ruQX+IffLeVmdZo9oMPo1SRPpAk+gzp5lSisU16O
26CtZ0zc5udqcR6VF1/MWj8bFwMOFB8Oh0WX7uixJD68X7pTKZ2nEZm7l7ATEuxiWttXoEwLhj8W
qs65wEDs3oWDF47dXHrhfWURKII1d9d+x015li6BWPG3VsuxFvy+rfh2tVjBmwyCXXgsPYM+V8xO
fVk1OGqHex30d9NgM9o6aKggQjPnYoFGuGUK3GCW0GnAbyxSyaB50cbBX4vJn3S+KUdxkwyimLmz
GdA6xx+JKWgf7yonzhg+YAMRUdo3fO/DmxqHD5IZNRwjgUrdwKkVcJuFRq/gGn4uDj9PMFRLIyEe
LUUonmCJEcSqLlaj0QPEgAQmlQVAahhheZsRCXTF6IbPdi9G88QcmcnwNbF7O6B9BX14NzlZF34H
w5R7scqdCPJNWBFbfL0GqO4Ao0gb9QpCIUavbaani6aYgM/fy6AK21WvvO4udZTclfjBWOBfPUZV
pnmGziFX5S8Y9D11ct2s8bCrvPauw1KUO/afRJao18tNhcXrqMGd1C6YGsTSFAzOiM1Un2xijr4d
Lxg5b9VK4ezZgr7YbmeavFBX5dZbN858h4du1/kEBXuJSW/4wGNcC9uehqopFBZE7+jqoPXn1Xcw
ILiOVkCyLucvb5nDNJgxpAY/Fg10Msew1OBPqGAKWjd3LaUcoWb8NNWETmKFFAtjCtg1wqC4luW3
jJynhQBUhfCO2hfUjjh8aQO0Oxf8urpp7x2Ir4PZ3Vt4TWrm45B0U0X7F1YDXaD7TGHN3ofBaUKC
w8iGs6OWx2p2Cxrqr3Lk9xWN0FhHWrGswVMs6m9MGOEPNIOAQngToh8IQ9Iw/FBmvdnJxZcEPeWt
TyZgq2GnuGlX55l0jGxQFofv4EdA3BCC9tMObVPgg2r2XhmgXpdEJ1+cC5a3LiBRMebnPmhWcEoI
HwFIGpCuAXit7CeQ7l7RoZmWrpNT2JuVADwgYWqJ4eBC+q2em0foF74bMLrgtnhIluW3Y3mDoyeJ
U3exeTB9jc58DSbn2A7mxY/HF2t7XLEhczzxEEdl3sTrc48aOEaA6RxY5GFtHs35OQ+SNV1X+Ub8
zxj0IlRMFzLxfae9U9n0KC20Bv73JQkRbjxyWBv7e44Rc0q7CxQ/qtI/6lbDCtVBvVIh+0PVgIRc
TgNaScrL0FosMBDdI9tAKZ3Y9pVhBbrVmPRGv1wEbZDieOqiiQ7NYh62NztslYtlcUEmC3YCjpaI
PWcHCal/MaCaQQmIgnvNGxejH7JBrxXVLckC7zGZJ1Q2U7q0cvePTv+aoEeyAl/q74CZzIDFSpOx
OkgWZbPHtsKhaJgDM4p7NCrJuTIW2Zq+BjDUS+BS0sRdLsY1Z3CyDG4QVdODaXQY4hp9Th/1/4R2
zdMgAVKrwhNdP0fY1Kw9nma3yxrY65bIhwbzxda3Dk37xNuiH4KBxZfGhMidZK7CYD9AZyGch9GI
jHnIaNEAy9foZ4arZA/rM/80tQi/UVAAsYVR5F0Ufi/0w53uXJ+kA25KzZ65zBMH7DM1ZSs/TNWR
RWgiLiYDFz2T8PZG24lT3E0ULc86qyv9EvIqLTU6z+u6hQIGnfHPvn4dcZV8epJLs8Pm/jaBaVYP
G2Fn/PT1miPx1pDAUCTaC4CvxHuc+oKMZdomzlWvGJKZCRdyI6aTHuV2wdr12D2zEX2UeWPh4Qgv
ktItRom5upgLwmzh1GY/x24acTfXM0ZqepEpuivZiGXiQFHolN5tAEWF/+xPfAfTnlTA6STBLWah
9hkoiGsJAIGB2N06TzWS7wgiFUzjcbl/hdVD7ZxZcApqk9rYZB0GtEbA9awn975nUVQ8yKrPWrXF
EhWkBQJmu9FcDPJ+QQ6NHCBjU3SlOKqoBiIu9NJW6LSHNiEswx2NUdFOe0ODtPZwIMC20G1TeXN9
tNnCkWUMT7JsgGjLF2SKrDyBRRu3h8g+wXWYWtzR54jNu4he3P6lmZCeJIXBEzAo0PzmIvJxlB0H
cdbJZiSXsT8yAZNaUObK7ir5nYzR0s99/+o2BUIURU2RxDEkSvjw2Zcgl6A7JFNzaaAlXW9+ThQL
2irO23XIB/Fc2ufAe43tiZaf9VyfoHiAjsVPiTvmA2B8TnsrZd9gy4oUMpcj3ELDZ1vW+cTPNa/z
fq6RvwSwMTqT9WZm/BNF8PiEBJ5hJgPzkk09nXX5O/ChM1i6AnEuiwbQn6Hn5fxcooOxBlOmm3ss
tuYoZNLYb8+m8g9zjJPlFkrsHVjGmPFcuf+Nrh7UVFPGymuiPj14IHoeK0psYaiOwlahPSS4wpE3
7BowQZktYVr1gYN6N2pnA/Zt6itdjBX0BdxcwINnWefyA1zi92EMEUjjob39lKDBtvre4carqskv
hynADLu7oBKwFn4C0C0L6jpzPXho0yKc3+b5rJd34wqkBf1+KA9QatWI8fNr5YPcaVEYJk3BUfzK
usknTfGQdiBd2QNkOZnTkFvOk0LShOEBLWzTbbpG7krmpjyM7wOBjzeICvQV0NW9hxYkmzGQ9cVv
bufTggcAsMwdpgO5HdajJSqFEC7zyAQLnKaoIx/lX330jfcgKLQ8UAFiVSFXhOyWlaNPXaZajRfU
M3lMwEJc5n0YTb8W/6GLcVCxr6QC2Q+KJzjcodoosdBoks+RrNfO6/eziyMITEi0odimjfRLv0QY
G4cvfV3SFNNkNPydC6D70HJVcB1qwGwI6xmjNJahC5lxCC03c4MRASbcaBx0ufGDBwd5zBCIUydE
m3UB5DKtv6VIxjw0dgfX/QCaAsUiRcmBEhujLMYRa60tIJib4qnMp/JmlQxfTR/vJIIZfGdBofzw
D1irO/MY1S8f9FfUTk8euvNTVMFx2UCQSKedRfqAMJNaBn8939os7NsTiBTnhTZnWVX3ydRDFdf6
a9HM7A3qr2dtGCx8g8+1dbGYHuxu9udGL1CKt4UqWTHDu9q/FQ0O2nEu8plhaLIywpiBBMPvpBtP
OKn2lSL/i7PzWG4kybbtr7wfCLNQHmIaAhokCGpOwpKZydBax9e/hepr1kUkLWn31qAG1Z0JIIT7
8XP2XhtSEGHoSpSfDKWaMORxQjQbtkYptF9kdgp3zpru1A+ERGZ99FFIRXmsJgaWSghpdcmfJA6V
LjDWm2RsKIHmAObQuCiuNOkxDnJomHm9rrKoY3WgPYK1yg+auFwnWfOU9/FNk9NUaG3OzUOu7GbJ
orbS0JXQCTUx3Ad3SZDf07qu/SnOX/Jco4vUs2FajB8XHWiMojOeQwrpJGHmqzNrQtIyEgceQboH
JIxdy2nPmft6h3Sz9zW7PIGHoIWnz2vbDH5Jcs6LqPSqq1bBtIG7fsGn8/xE9qBtQ5qWDD5y80Eh
+2qbju276CFmgkH7iJuZdCRrSCCyiucpVc7JHNxkTXSK5v4Vv9yliWV76LNrL2jrYRWo3bmyeSVr
ZBfvOdTOc5Hv7bDecTz4pcxsmDkjmk2iDzIL55wprhmWT/rS1LvYEB2Ki4a4ctqRis8w9RVr1kbQ
nusMlD0p+sZi3dJxfk10bDS1GqS0ZtXePoDhZswkW9UxrztqUINV/wxlLLrBQjE7hpVG21pDHqDT
vavaYUXT872fk3Ktpc1rUku9G43FKcdsBH5BY48Vb1PUnhns7AlmbPwg6LetQkOjRW03lUvlWMa4
Ylz6kJUTvVPOd0EfrzOreuhzMXidSFdDoe6ltN6ILNwVVTj6w6DvS5XrnuTs6dkxFOMBpP7KDvqV
yMjVJvHSaFP6s+Vl2q64fTm+dWHLYjn2GwxMnjJEgBpy651j3ikExXsxs3WMmoZcYpRZ7RTUa33Z
ovDp89aJzWmj9Jo/RtODqTMzEhoiW21N4o3XN/12yWwGL02xq/LuQCjlc4Aq0pHTWThym3vFTDcx
yd4In/NbXXHbPE15HCRm3+ZF9PXGiHyXcXAy5yJwMzX0iSLwLG5qrdcfZkU2VTyeDDO4oVnFBEWT
ttKg3Uaz7jO4/Fnr8qbQg/fWiu6L2tibqbYpRHEOQRYBHLntych2Cg4xypLQJNZ2k2W4nZVonIpL
v4S6rUf9msbYKqGTJU+vIx1eA/HCbEU3cnwZ/6k/2rLm1Vj2UZs7uAyfDIP/K1AIu/0t2S8iZDZU
tCUHDPWcl8HabCwf5+uvqituKS78LjI3GM2P2gSufg58rUg+mmi6HUPtbS7M/aCK20hqX5Vchno4
y2BwdemkxVbtmInKDmYe6pFQoknuX8qhvFeLeluH2o/Q7gZCaSuEnQaOMxphFunyWRNOCGTb2WJe
CKKPoSZWYLw5Mi2PoohwppaKYW/kRTFXiC7JK57TrDzYrYGcy5SLx47yCwoOErc1MGf7AzmOEnmA
QHhTOmuRT3o0tdQKlSmtwzSidmNDoGyORr3YdNU4M/8POkQJs2qUXDGRtH6j2/MW3Yby2KTwejlm
htZ6LkeuXDZkj4R5Vk9y0ci5a6lJ73VNrx6pBK0DHGMDKRszYX+YKztm0y2IDiQuQbmRemZAASoN
BklVah+CdlByJ9FCAuPLQglPGPPMlSiy1ocTknDab7tb8Mmq6qO8iH5zrE5vlkQtPmq1JloJHZVy
S+lksoF2mpvKNjKssQulbViVpqsXlerNna6vc41xg6m1TM2IM99bUaq9L4Cxd3anmy8X4bDCwS2e
bjpDYBGuEms4hh33E2FeT6dzZARfMN26p9U9b2WZYsfoNUqCPs+9IaV+bfW8lRwTHNhdkXXysx0X
zUFC/+TpXaHtwnhhzG01g+Gl6Al3YmL2O9d40y+zsXtt0CECj6HMSUjVysEJa+akyAdrjySx6d1A
4H0yFzPezXVaVa6MEvBHWVPLxmWYUspFiLOmNMhoHQ5twDCkUenLm1GtwdDV2nMxqhMNQSP4hR10
ORUX5/GE0LXQ17B7FJjQpTSo2iYZcmouSQzlmfCU4QEjvbZvoLg3m9CekYLaY7VRTHJEU+RIftqq
2VnWtsXM8SRggiYIgX5U0oXBkL7Mu2zqaeNL7YWZN9AiLYVOCqluh3dyozZ7oOTzOicLccVYa6y9
0RjsXxAAy51Ro9aTIH/4C9/jWRkmmky5PPIas26iPJjRYxX1bz1Qyf7EQrAJ5qqhj29m1knTKBwa
EhPgXestSZWxKZDHhYqrWEt7Bl5WPGTcQ2/MI+k2RdK/72isHcrionExzXCTW128hv7QO0GI4AsY
4HJPso7wdJR3u7Lq5pVct6C0qUKl9TxqPVXfqP+0xh5l2AIFvRzb/FnnVQCkLuJlV7ej1/SletfV
tUVlkZv7plCGVTqGbeyH2hhhxs3MMXanKhHIXS3Y2yKnkJ+1GNZ3Wi7mh1B1xG+ZPPzO41F7ny05
Jm3ByHPKZL2Y/ZrkUUOSZfB2CnrEIFDfOn0WIx00gTIpu4xia2vc9eO0rC2pm57kcrb8Cgo+Z21o
xjXq4HOFgAf9HA+0E6FoeugKKfISTTL2dpuaTwxCj0EwZ3SwdR2guDwfxloAnzQN5agzgj1zWXU6
IxKNHJ3MdS+BqOimttz5Va8avxH4VVu9Z5i7FIGxbyOswxaU9s0QdOJJimPlXHGMVp1cyPqrrmH/
1PpUv69y9blTkQw7RiG6ExkJjV8lXb4lcFXdCrAPCXKJMDszvWEAUowhDWyT0W3csrizj42+WeEf
ooGa0rVAsBeg6AD3xuoWSrBXO0VBQzynft9Pi4m2vRqQ5NtyukJTtXyULLF+0Su0SxD2HJK+wP6W
J6V5p+UofibRDu9RM6gbPBLy774uuoc+oqVraWQaJklfnyOZ6dYwjvbbOMv2uZNLxQsY+dHBN+T4
NVTmQfWXJWgui3DRnikJ41+qvSy7iiNZCC5VztfwapYzkwD2uBInnhM2o7aN6ZPFDPyHKHBLfKBe
yQBgo0jla5wtTNlxm4jnUTWjTReE9hsWL0FlrwULVZOV3M5klR2EZBRHici6dczoC41+198oncJQ
0EJXsyonhoERbR55GHrEqIVhHpIy5C/vp5yGFX1buq7DVOYZVwV6umggvOsKFgEXsVz6Oo1BdYZr
Ld0qUciRZqYPuBpDhoNcIgyMRdwiUuyt6SEMLfHRNlW5qVO1PA2BBWO44OFPEV0pEaaptlB9leCu
gu4+PjWP1JP0qWrKesfkxryz42Z6KpUOxipHq3prqbN0r/QQ48aBAF/Dri169AOGd2RLC0OO1OJM
bcX1G7ASfT3xTr3QEwUuxno4ZIyCzCWhU1YtPJRm/xiCyXgKsiJ+hrdjslnWHEKAWJi+Mhl+qGZO
IAYkYnMiB7/YuXos70P4kGqmjhiqmXdqpFYbbmjI6FdSz3o9m77Eg+GaI+30qUhTX6PsPpekPqyC
tpwPRWxHqOpUNNBOUQ6xRm/PKtpVwsHtuYnUZGuiFKbWikafpZwuhaChbmA9uY2UqP4GMnDttwPN
gbHPMi4Ztbourg3MSgd/wJCb3dQv2k6ErVhhP2hcM4UE+S8D4v84/f7fv5x92rXpjo9CbsETCSED
P++1ezjGuKxYibEb3WUVblLMWC77kDd4i6f7iRd5HVNht3kH3++yP3gHyR9XYhe6qF3CVe/a5aHe
zM/mN1fgyqEKOuDyvS5MOshLhJNd82+HMrJTM758Ly64E7mJN+0xKa01X3r97sOMzxbq/3zYJVn2
gjO/wJCunIcB7pbMNCX2xTG4r3Wt+ZlqvLGB/hSBMr2lKrkcV4zWTRH8bYZ5mNe0lXZZLNEZg6rp
px3HSy3T6e8BO3GKdggxIGAEt4NxpmuLZq1JUtaNmPnR1Om/SD7aqcuEAqLqnuehWfXFtEkk6oy+
lW/Z4oy1pgUvtT4Q8dMgSdGeiGwU60nSz6Uuah+tt8xil/3Ol+knh2f1OTU6fZtlDJwTGSvZ0jMM
Cov3pqZ/ak3STmuJWmgKX4zYJC+h04bVPhvGGLmZEhwR9sd48/Xt1OaF0zKGgVTJW2lFdXeKsEn6
rej+qaffZOZef38Kv7r+ugyrSYVBqKNk+2z2zuUmD6MJ8bxq9Zt6qKs7vqPu9UOjv1QIoL556NWv
HnpdJa/EUmy4JddMwKBRNLb5aB+jgdnjmJJ48yFJB8aA9GwBs5zQ8XWjfugOdq91D1BsCm+ujZj+
TtF7LC8IMptauQsLkT+ETVzfTgSTeXmT6L9MWRRrGZsZIwI9XemFNn3Db7hyqf/neQVHC26X3wCu
/up5pfGDmFnm+6Oq88tFYjhANwFjBOjkAR4aSrw4XY+Q62Kq+KA0vdbECIb9j2Ko7+QPKc2+S0z/
6h6aiqkIhW+lq9fvkKHOsHhSsUNHljwaQp4nN5lq0m4Qu3G0r/Ty6e8PzWej/H8uggkpwzAvjGPd
ujIlB8tUibYWu0mL79qgfBdKpHyDA/hiHQZy+N+PuDxH/wJJCDEyOC7FDtvVVh+OVJlOU+jffMhV
+OL//BC4UAQaCbgp6tXdFKqRor82dvkHHYNTuh8f8zUMG09fFTfhQ71FjrSrn/9+8a64PX9+6OXq
/uunzUJAS9eMXUO+JHP89I0B5Vtel9uiSQZXD+N7a0w2zOBqPBvh498//cvr+q9ffPnf//XhlPVK
nEjGTiLwvi/Oc/aoNt/8wMuS8V86zH9+3wUBoimwYcQfDBBdlaWJ2e9OKBD/z2nbM7276xTZUZgi
/u9/jQWBTWan4u+9pm2pdTBQKpi7OXywgl+iXOfM/f7+EV++8YSl4MAnQpWX7OoZmXslmfTK3Kl3
0Ul/qtkObVdbQy/nXO7F3nfMqq+eSRsStAZkFkSEcl2BFKMWKn0Q7ZV7481aXyoByS32UeKyq7Te
6BV+sWa6w+Twmx/6mfvxz3379MFXzyUWJaUN7AgrtZNabnBH7KabeeU6Xheb7CllpAUP15G9xqX1
+M2b+MUzYxuqSdElQ6b+IwRQ5zQjKVqyp0VAckOVp9JhEuFywJum475pZu1dHrLgG7Lpn+sYCxjY
bQVIDkieaxpPhssp5FC4F3Y5AuzClBVOlvz+9+v652U14RdBbbkUedB+r944LWobRerMHZvTsAJq
3N325TRl8EyklPAGCD2I+hWERfOY3v39o/8s5VRBtgrnBMGl1WiGfn7bx6nrlFlT9iqjcl+0xrLt
e9JbZ5yez2rRqa/YGPqKQxQUNqcBHUq+QlGtgNRru7Eo7Ptvvs8fq88/34cAbNOkiiY25/P3iRTT
pCzr9ijDOMzSBsOo7cW+7erO5I/5iilwMnj9+/LNjf7jHvC5nPzIQgaQfwkf+Py5Fkd+O0i0/TB1
AQ05OXHHPg+PQg7lTWPNRuXVzZBvRuYe392Cy174aTVUDZi9OhGztHsg+Fye/H8tuHljS8pYqYdM
z8IOlbowCSUSYgdxzNhLZjeeIGQrK4pXmRQ02iJ23CKTR/Oz+fvFv+Kj835fLsIlqchkoyO88Ori
l7iZ/lksO4+YtdhbBYvbspoFDOpfQmaoDsiMY7qqdstveore3z/9qztPZMkFlGQqKs/658uQmHmf
k/u7L3PgBiVjxgzn5ePfP+MfNvfna018KesHA2yTC35dXEai7Ex1kvc2BxysgpPJzmPoGCrtwGc6
1m36zKy3Y69woGI4AN276hBUBKE3VFK1Hsup8WYZvlGltOpdkoppjzOvXNURpWddqtpjG03IkCsc
59+9Gn8+J3x3kK9sMop6wZB9vkBKZjBdNsV+bmoM37ZI7koEQvepqWY+u1PhwsJtmdrktLq6uHGJ
Tpk2o9Qu31zEL14VcSF30dE1ZCiuV0sGbLx57nptT1vRkp1QcBhQe4msRMrePbwieo/EPeYbPc+N
b8JBtT8KWVWwStIS1RXidLA6f74GUmXOvUYDEeU0AEP0zEs7tUe7Jh1F1PqNbnMIZ+DG/L41GF5Q
3KYyNNtptj4ifIHOmGkcpsHxrSsjx56kxfS5u20UJI+2BhSjJZrD1YYCy2QRMW/RnwNawQlNB8Qn
2lvYXdogZBVjqyoZ4gdS7nA+QvKxFIiidMa7Zo3Dmrbn6u9P7j/HrOsnF1qQ4FfjnuYl/fzL86xo
pXgQe8zFaMCtqPUjXe7vuETmKiLCZE3PKsdGEPP9m0zyhq6tRtTjprqZm8Xw+8uAE30ygjNSnW6U
SFu2c9T/r6vyf27Qf7/m5eH512ImCkWOjcHcp3Vw0HVG+/B9H2vb+uZyiC9WCx6E/37O1YMw5loW
9ELbm1KPyjq+GbF6rtlfMRQsnLTt+EPDuY+vSn0Gdsg9r/KXAKZMXfcE9IqiJOcSE+4kP6NleKex
+K7205ZMz/MQK7iK1faJMvghRlTD/AbVN3APRJD6YzBbwy9ziA1PtrUfWqi1Ls55DJkqS7QVbNXL
KNqeopspi9a9SkoYfwczoPBDqiALFMuz0ecrGxMqwUHFC164E6oSUGZ0FmiIuSVeCHeucBlay8LT
m+ovUYkBBNTPd3C6PwtXbhZIfJpYCPEpkK+WXJXgRwNWE777gtZKksFtT/MZrXcVoqFbhkPbCKez
rdBVymj2jbmYVuqSIteTc9WLpTQx/vebwKdvdHn///X4LG3UpIlm7g3agw3O/rSStob0+vd36Ytn
Bx45/4CExoZ0fThVy3qZiIjYtymEF1Q6Am31bH+zSv6TK3D1wposkmSn8QrCxbks5//6KT2dZMum
Wa7d0uXVXpD3CTT+oqWLMel+sC5W+brykyn3B4NtqHazPaIpMTiXLv8LWgskAIdolbqTO/iq1x2r
teX+/UJ8sZJ/+orq56+YB8MiRZpNq0L38nF6zmRUiobq2UxdcEyu8YV/k0321aVHz2JQapgym/DV
a9s3RsD0Mj3YXbtWJw3NhkG21LexeV9sE2Q9sBmq4Al1ytvPP6wAoVQMF7bJYLV7NICaV2lddwuu
v1whaUffmNvGvRGBLOzGtgTNJDeOnjN4IRgJ+bbelujs9Mzr5cWmyfctF/KP0ww1H+cJQJiXuSht
jM9fMO7kKQ7T9KCo0SHKUE73+QYDuC9LhCVL8vbv9/nPq/75064WZXXpyDJYlMNU6Xwclf5OnqLg
iZdM+uaJ+rN1cflhEJPB31LJ/XFgqplCcmfYgNtO25hanb1KVRi/oZRXEKQyO/8hdVF2FHoy3SzD
WD1mbcKp8f/we3nCVGp5Pky+esq6Ysj0UdMOtKesDcL0hEV9bjYFES2b//0naTzKFocGAuGun+cC
fUps6ukB+ZhjZfvU9EftuxbGV88KfzudUI6Ipn79ayprTDXZ4O6p+P7wby+g6kA82Qdb7zMsSK21
SfrQ/OZN/WJz4PzF4RemID/wjzQorY0QMpBej6t3rXAEw820Bqq2nm4qjvflNxfyi/qG1FLNMC6o
QTaj6zcCmb0ejCFbjl8/vUE7QR/QupeDX+OHJzfIVvrq0lb4jrb51atBz0a+EBpZlq6722FSxwWz
yAM2joH5Y2ci+8x7HJQg7f/+qHz5C00a2pcweP79xxEzQbUiyNaLmgARmaTI+VurauHRZpLfUJlW
0iHK1Wk7WTrSYzaUg2Gk1hbP6XIyGz18p3egu3PJMHmsEIENtbBSp2uZ7H/z/vzR9VDBhXPbNe6+
+ec5sKijsl+q6BgLmBdhWZyrKXz5+9Uwv7jwis5RRof/Drj5uiVd6K1VoG06WGG0IGrTCzSOauFU
lHCoyxX4dXkTrIJ4uCXUxptzzC7T2J+CbDhqAG3cwW7vCx1wxpRMA0nfw7hSzX5ylkp9b1MM2r0e
lfDNyZMv7O5U1D0x5+AjpKxeZbG9KybtGdckdvqK5Z80w0oBhxfq/Mtos/dAX3aiIOElak9I3zZl
gk+ETMgHLhjQsAXLZATR2lR6GPnDiTHeQx1JN1WRTw5ELc7xNvktGQYmZ+lUMs0M4QNX2XcD1CDM
EOZGLaedORnT757a1Z915Z1JVrVOL/7tKOx/TdO4+L2JZbBUxq0eZYtnqmpIsF14zM3mrFsJCLB8
JTcSBA5qYZ/51XdlNtvQ5xoGlQaoUot5DFip6/aXtojQYr57NLKO7QnTuGpsw9r4ZtP4+lH476dc
lSHm0OlLZZkHwq+rJySo3FN4lQ8GoKJvFrXvPumqLjCsSW1TER7h0vxEA9BA3AwqH+HTd5GSX3wQ
JzX2AyalIFmvY7y7NNBgW0ZH8HBOh8OEQJ8u/mYw99UKLXSFhBFmE+y214dhlhhTGUF4Wgutu1g9
dZLhJ92yDnOkVpa+C+0Iolz/GKsUFqN6MkLttl9wbvz9Vf7qt9KWEJwfZGi214VuKiye9zI6To0h
vWnyjLkzsOI7nXA69ZuF6cuPskxhXGJVLnX157KJhmRZ4Mg8jvHimvO4yZMQtdN35dKf1SMHS9Ke
eeyJTuDKfv6UKuY/gujDdJAeZLVcM4b1g0ysESD+H37PJZiMhVClXrne9EZTDdpWwO7Fv47gvvON
8KKLTX7+/Q4p7Nh/vsl0GUmhuaS78sBclUQiM5RcbaNjHYDDG7ASp4FwM/TKQVgfJIXsgswt2gd7
sQ4jrTHVQOBf/WyN9mbRDWcps/u+x9oSJcZ92JgMoZfKXnfwPrYWlConi1CEJTOwOP0fp8KcGRAI
MIjZ5u9ZIjex1AZXkbudDLBKZFG9Kutm2wnFD0rIROBLxgVJUR+KbdIif4pyfymaTVRuzApDh30s
7Y8m3YTSbYwTwViD6WkAcdX1LsLeLFaBFN7Sqt+P0uANyzFXVqHlw8kKBuSV8YuMqQY2EMgbxkGO
BjiY+I0Ihb1wELphEVgCDwkdpBw5xXvpIM0UAqO05WT1rqnXdoXN1+t/R79H9MjRLpI2tbHOi8Ax
Jh/UIPisank0Fq9sVhBaHdPaVgtiPE8OXOnCfjGPlgzF137RbL8o1zr8J3RzDThKD0eflWxKyZ/6
+nghzSXilzTf9GPP4dQ16ESaAcbG+Hde3stYSiTMIY8hJmSdy6uN6/ZpWp7m7pc9pGu9ltZ68NSx
44T5OQP9Eqbv0vQzR8ZGCeya8asqbUXxq41+JNjbApAQnfHCnsdPjaKzgetF3I6FI0xkDVhsbqUD
B1e9d/P+NvrRgejdFRrNHdgz66Xba5FvSxRnO/s5kc+WQDLGvfO1Ft8JipjLQKrEg1I59mg5WGMw
sMzVMcJ+JRaYj6eycAnsEkAxwMK5mZbTqSOiaRXLPlLdXHqBojvbGFrtyVO00DHhW1uv0RJxYHex
UCW9I498P7JsK9wq2kHSDuUbOVZBEsKn6JzENN1lwC2zDpMfAmdupGwLzBdp6xnNZsbiv8HU7ekk
q47Vx9L6cr3Ci+iN8TNumSaV4SZu9Do6FepTH91Ow5bmJKSDH02yrzrZ7YsMRgKSHO1e2NFmVEu6
bZqn5BQaY3PMS8mNCIfVkLSq1rTV7Nv2ArC2u3WlFr5qvrCm3GjdS7HcYO/EkR27pqQ50DwdCE6u
aglfaawtBnzU0/f2eLTQR+fKa63u+malI20fsfnhQ3giRFuCyZpU8NukwosBdURF6wxmGDoTeVvc
YbFpgb31vfDl4kJDW17CdL4djcCd8ETk+aYxMyyXGA3vRHiYCpyZ21E5txXwugMq1HhGrTdLTqqf
ZP0puUDisPzAZcP1heWtDPcJCsIpXHUMaorI2DZaBa6SpzCGWl8MuGxS5KjoDNVTmo+qC8/RqVSY
MLEZunXeuwVkgKgHKFsk/amX0cEmeFD69GKqQjjNy4dH6ibJnic4jpOa3YxzjHnhMIVbqT8SJRvL
4U4ZnjP9BMHMs+vHdP4wU0h5jNOq+sOqXkPpGEFjlVQ8dfdDn7lxEyJWW1liLWKI2uU2wjfYvNnV
zWAf2ly4UXBvAWWZ4GOkjsQvK48FhHAMpcOzhGcqxSV/KlPawc0vIEIRGeTY+KJpNwyvvfU61Pdl
8lOGZhztRn6BUTtCRl1IsMfsyMpmaY5jdwZ6gfJ5Dcl7mfAePi/Nr0h4LLRjsVaWVWV+aBY3J/41
Rve19DsIn/rxQQ5R5iGJhj9S3M/9tpLfbX1rB/tM2ogR819/bHEuSI/5o9X4ufCM+pAx/xbjKl44
Sa4rhPwDfEhki7grLb+kLs7e4xAqOA56p1lOi3le5lVjf1T20Sj2uGr8frnt9M6vpefJ+FVlwoXL
ugnC+zTWob0c5upOwV2GRtpNx51d3yPOyM0TCBh+jBB+nG7t5/wSqBtq0a8kFp6EQScXM48BROUu
GRH8PMUdKqoSRkPnAgvzTf5gGofrkoelwrDGzN0jGoy5S+4M5PUWUu+rOrtakbujVvltjH7Z+F1C
WA15WBWvwxVsV6cO/ulS3TTKmgCk4YI5lTYSYIyRyzDe1NWNnRwM6z4KfQ3CB8owsCm5hZ7uMb/8
yewNEZo3JjSL6pshRiLb/ZzMZLOI6IBb28F44g+LvVLq2yqedi20A619ECwqZS/dmJNwUDwx4n1K
ItavQPORJmy7SDpgLumm20YTIATLlQ27WpgtOw+sGEzAMqcIvLH5uDIx3dWV4mm9QC3dO+jWnIEt
SD7rFcdlbITNT3N6y5DMtyeDnCKWBdu+T1Pifs4QlkecucHwwUJSmse+T5Fjn5ewc8GV4CTcsXFg
fD/o1jZUTrHh2yWL+2NmAKtYkYzMghyY3MRHTGXxdCjKVz1xQ80zqgcsC0nu5b+sZp1vJX0z5dCU
vAVf8gmOSFNA41jH+ikYNjPT7Og5uc/ru3la4dh1BM6W7qU7a2xQphe3D7o4xKUBmL1yhP2RwAX6
2aHu0SGDPHR0Rwdn+G30J05wUcShnbv+o2qemdTN6tqqIXUqPDSoTQ/xsJFqbPLAfEteVNfsmKf/
BvHGtrTL5bukfDSmW726MRswcrdYA5CgoFPFjAB0z4nlO2VeTWbroMYeWaNaWOlxjuHkQVV45O9s
yFbh8APE0QB9PzSdTK89udjnwY1o7uT6pLPaZ8Z60NfUD5V9k8b72rgX5jktz0GGOzDPXoZyl5fL
NpPndRglDwhjQDHBNE0pDMA2Gclj1KVOq7sljIwAEgH2fyOEDNrdi3hT4+MKDMNpkx/g1pxQ2hGh
5mTpljW4SzJXG5H4cgiVfkMHZIN5UFs31G9b1PQsPDboJPAw+yC/04yjYp7B48fKKm7uWOun8BUY
DfbOsN4ThQBqGubuEVOav3Sdu2Dj3Kfhg+DhDKqDVREYcKrmhyXbDb9HSK3FSaoGN6tKZkAvDVs1
lbqLCzGe0Tb7YXbCfIKvXdzTfbZGeVcquMYn7ErxsOozBN+YBofEvuPd3o6xdpqbhyHCHL2sk/52
edTKwK8jKDMRCKCU6ZtyUrNVCP6pOtpNtUqsl9nwLTBHTb2ClpJJp6ncV1XA3AUo0ID+G8Mvxwk3
w58RL2KTQxsLarbQ2EmU7YVDmLavEwrNQaHautDv5x9t43PaUhW/kC4jQV7gzUTvIsksFnYmQad8
Po/Yx6vosWq2CiXzwkQxAbyRqnd5BfunR8X1Vjc7Gxh8nb1l2i3qDCfID2l1F8AWspufmQ5AsQZE
X9xVgCvzrdXsY7SjBXIimZXgqa2eO6gz9U3X+3bllykF8Jq+QfMKTcIZg1MInCJeY8Qi4DgRB6Pe
je2GDLR8WrMisD9T97oWXJnu94CGt+Z9OGmBn2NUri1AY/6IUV3jD1PTBdNdo5002jTakvk9IZot
UPIwuc/U+9p+nfuVwaje3nYVsb84KnlNLOCEy0tje9X81ipPeboqoZnb6gw8TkGb5C6EJcS8xuhx
lemHLvjSxpGrisBlHA9yxws+DYeKk4hJU4UiniVXhRVgP5jZCGKJhgfU0d92s5+lVahjk4dDVtyb
KYQCc9eAK0ieKGmtZGUDuDRJ49hR20zdWj8Hi7e0OM0eIaQWunNpJc1+Uvsw/5v6wVb98LHL1+18
n2auWXO42E7LGTsk8of5ueZlSDyjPODkljHVyn6y+B1vYecnpiuUY3mfYge8HKDgZlHwbxsZIT3V
Ba7t9ThvA4W61evCTYeagnQJUzgWZUVSMJQkmeChknahBabtJIZ7Q9lxRABE6hc/jcvuAlMweMjG
G4JXoJQnYhcnJyO5seYdlXM9Di58Im1j18dOeQ7H24XalLcvzglIQnoKtMJBhoSR4meY/BLET1Xx
Q52MD7ixmD+JfTIAkaBR9hCW0w/TwpuhdwuQ38FVuXhC7O2zTb0cWfc1JHYnazG5jPvR3vXBxzL/
bEfero9KGj2VrV5GLrFAC5yxdMl4tQlN0kNG1aPpKPhuEq9GJ7a8KcFzr9yALQ1bd5F2aeV3zY1m
+a12avSHcTnnsmfjvo7QAkW3SXCjZztr8Agrrot1Qy6tDr1gWhPYGPTvtbwzgMuP+7Dx1ciTusdM
empbQGUMopv2OQH/Yp9knOi4tsMT3ljeCoI2onFVdJuRd1TZju3ZkE7kndv1GqyItIBYbzN3ybZh
cm6KN9hXaybHS3MP4fr/U3ce25Ej2Zb9l56jGlpMHXDABZ1axgSLZDKgtcbX90Zk9SvS6Yve+d6o
B1WrsiIzzQEYDGb3nrOPFThjfWOG++VNKa4H0405WjfJtog2ZgPt4nZK9llzNTbPbIk0zQGQsvwG
t+/WWAfD3lbuE7Zu+S3qPYWt9Rjhl6WtsdJYp2D41KAvFv52by8b8ueAwEjpMsWKqIFTg4k670EW
PVtZb6x72OrrDF7ZTi5DsGCyXHB2K/tNIqscZ3XNgxn6ZtRWaw9Dne6pHTEmNrAz5aClmXRUM+QM
pCvI9TEI6Mc1w7ygKzEP6QH4XnpLTpnwywhHCt56GlgvlhUMDzAOrGcTB+U5te6JujVDo1+SNCwT
4nGnRM7VZJrm5ADNG6x2MKb7cOj9M2FIJyRzRIXSuwMRgGSKYJyv5SHQ4UU9T8aFfEPZzZU2gANs
/06xM+e86vHUzaTCR9tHppz4TRSVm6JuIb8/dJIlcPCawLPMgxC6BZnTN4jwgIqNvda+dqUAtern
qtGJYhttADR4VOgXq8vRdWY+OOnUjA5SSV2x7vJhD19S2aqKGv/z/uSXkY4KwFFuyMOQxgdJrwQi
PUyzexVRXiL1I4DkXHP4T0/ueIKS5IU6fymamuLRdQVVYCRDynVBf9KMFgN3vBtKw+5wHunJ+8Cb
AhbatXABW0Lj+nXHmaXmM5ouPns2YiOn6snWhgNtN3cwho3CcZHqlTwOVBNuJ4sYnhRWfguOQyVF
QOF4MwEvbmBs8hWFsQRLUbiDf5SAapkFTxQ6Ntbhe6DqHFsm7ZD5xUXfYxkrs8cgJBxUHYdboSwO
Slq7c6xfpEJcoWNi4i2FUOMQLtysprexcd7SXvIivvDWaNpBTGocJ6eLzMDTDfGxuMizzjFmFoGM
v52NjTmxDBJBJYjkqAigOG6G/FWdrwdVda38Y+i6XQCTOunHlY5pppopDGka/ZVK+ZCS+MqiwqPk
84UQcKRLsCGfWU90aXkgxw+MSgfvmyhJsnj8wOBVd5Wvw7GDFxjXGVu5SNyEhDgGxSURLji+nJYC
j3iohR3P3I4sjthYhWUFBH10N9CnQW7jiclf6XA9PObPvoUD7oG41lVbH2bhYSyxr2ubiodtIvf5
nRN/g3t5fK15Qmry1BhExsSJ0wnX/vgQJq/WcFnol2SsrASgFtMwYc/X7Aj0gqVSbo+BbHhJ8yig
KvAbN4htbQJ+WfvXfV+vjEhYdWm/pYy17tkzJd27GAUroYTymhTrwMwfDDoisLUEPLKtKyU3o3Kl
hHwonaElf2zdeZQzaJGZw1op+Bbez8W6jBBFO4mn1U51o3ebNNlM6sc4OhZnSiO0yVhaJxz8FlkJ
R8o6eazzN/RGoXLQq4MYivbwHnbXQwcvws0tqmZXWkxl8saHFqutoPPw34bkgpTnF0x8VqS1eePr
4Fk87aDGD3K/F4RnE/bDcBlGawjNGcVQzaNmV0AIlpcoAjsX3aJRvCWefC6p3UIfXdfSTQHjM9oa
6W5OYIyzX24vKvVamA/USht9qyV7jjGDfx/nu3yi+Mzmr1+NveOD04rFNXq89NWiZhi9A+icWlBf
ezUiQ8fV2A74F2a+7aCqV1ea8dTOaPdWur7jo1g1142Jo3ztQ/2hWAuIlVrHvcyucC+NdpjeGaTm
FM7U7IqWJIaNVN7VaHa0qwlrIsBBfV3AQQpAkntAMDTDrbDj6bB5CXbZqQkeQQrE8Ur9FZCYk9j5
8JvqT95uO/GgNTs9RIdi4yQeGxuz2mjd+/IzuIcp2ZqE3xBNptcuHCnRePZr13qiZjqR4Vy4SeDk
I7urq6giEAiy9aCsKCAXlo3bmH9UYts83MW6nXEGN2coI0Ro4ISNFDcM3vH1YSDFdIlosBTR+UJ8
f5HilANf2ffwmYvrrmVKjMVdWqf1SgjnaYWg0twWmrYhzeS5myuqYP6hScsN/BKq+78nA9UnnMO+
hJOZ+IKLSe2ikWr8xZehskvz9qK17NyoVr6kbmttoHSxnED0JSKDnSnTPX0Uzdz1u0u4OEl69yc2
IBHWDSCXebomHMBhqWyISxa6l6JIXYvotZRdY7XBW151bz776oQ3cqao31z3tBfqQ51eBOJVKV5P
2n4cL9XpViov6nHNSxEotgWcDaRcfpUFe0vjcLwdhDelxBOI4t3aRPk9uDI/eMqq/SBtgVEj1Mvq
30N/iwOd1SPvQY/F2yBzffFSVTkECSsWaLm6F2qOMGhRfTEmLo4Ds79PrIOQQyyuk1VHS6WdiXea
f2XjUyjdhyGvnDv1F+xr1maP6l8GOM3HBnWH7XNe0ieyZrRfxPpY+bVuPgyEJBTdc6jdd6z83dDa
WgR9HiykiIpImv1LpC4FLYzxwiofavUui6/i6mKWe9jgV6rwnLHAtNlrTXUfhyW28nodgYzr2qcR
el+3NXM25U9ydhcnD930y6jH3WRSJ51WbbnJ8ifQrmJwhY8MNqSfOiqHX312lQKdvLwmv8eSLjvs
jBZYhEMr7jrZmVlTFDLx7Di/ADkt4PSOs00xX8SRCy+SoJ2KXvcwbMCCAvQGkZkLnKkvZ76WnBll
G3q7dAnWIuIgTAWXPAyobD0Hw2bcY5eiB8Xx/QW6KIWj9zjJ1yk42YmTlx9ehvDQ09RaYSIhpyJx
YH2ymirkbAGt64jyhsSZ9DsdxFkzCsDBak/CMT6Y9NvVbRnd9Zi9C5CKhYENIr8bD0Etr8TCiTvO
tJLbC2AeIBUI4NCRFFNzjzCYQ1Zrktuwd4Ahka2H5573uH1ZytKxTQu6nlwCPygH8y1HyhH42PS7
tSF80OGqRFcD08Z1T6Ccp2fD2BozzbhHwhoAKiDy7rtt5q/L1G0kNCTr5q0uP+oYPzxcu7c6W8cS
jQ31FgeskW+S6UaONmFyKwRUZpxo2lXjbqjA/asU9JoVzYoafY3kJTpMJA+J6iTsGnCl6gXVgT68
E1pn8sT2YiLQxVh1xQacDtRhnr60mviIvWvDtjJvo+BSNK5kvaWOsKsEkPICwNfaCwoqGm+qFJ8L
PT7V2EQTbUK+XEyjkvJ1N14NE9oHkUkWK6wpVfgGQgt2eF9jFJ2YNyjFz+yLT7SH9c8jLqeQT8JO
ZcF7UvQl3mhBrQdydBeQRrKOJ61cB7Auf/3zbTiKIYOtjyIvDrOvw42NqMdQoWkgAm3iSD/3bznl
ip8HkU4cNIzFe0SDGNncN8VkauXyVNFVbXZUDGjjJpfBxnJTh7xTG33mcoinmPS+nHJAXZ/Z4p04
tzG4pS1yzcUKc9ScVpJc8cMuP2iEPtTWHiD2mQFOPLLPA2gkAX9+ZAHeAJT9xaHRJlciVKGS9ux1
N5XU/S2Y+Xd88fXfu9KjoOSjv/x/zE2+Kj/yu7b++GgPr+X/B/HJssiU+d//N6f4W3zy3cf0Hn6k
6UfzOUL5zz/0d4Sypv9rURBhRBFxBC/SzP/17wRllT8RFTAHnKf5H3hb/itEWVD+tVg3/0gxUGzT
iuX1b4puSVFGIPcvdA4qfD/RwERqKOY/iVFWvk7ChS6A4QkRC+I8USZS+ehY2JJXrCpZBk5RfFKl
7Cr3s9kFCXQPA/+XLvbGAaUxuE2ayGNc6Q7hir9EIwxWU15dEOrLGlrI7DOHvZkqNyI4u8u88Q81
8gCpvOWQBuNOyAjuUbJfkUklsCrccRTvZhVA5Ng9JXG4KY2MUCz+nbHM/pyO2KdH8u/J+RkocXSS
QmuHRhXdOwUSRNg8jqO1ZIrrIO2EHOgM+MhWjK+7sd1McuBVsrEPgnSrStaq0dQXCVNUJSdnVs4j
+84yPmJsydKQ3YOah2rx9T2M51ovKVHRKm3p44x+cZdrFMvIOEqsYBukMnLs2O01jRhJC957vFNU
cgtIdSkL7WWJeLGIpZzAGYVZAyuFrVq6xXrlpVnyGufhr1qHg1l2zcE3pt9NkwIaJ+nWqp5V3XIr
f7wMlo6hJiprPZx+QZFa1eHvn2/yn4v4z3F1uUjMZYh1EaBbTNhjqU1EyO7UI3K3ZcA+w6C9jpRL
yb6GKlnRRHoOwZCtGj9cBSOl6Ix+PXi3rr8vdJHiDvHEldepgm0Z1kYeidCtgUCuUtqP2UxjM6Tl
ZmloCImIStjl2EZxGSnT82DUXlUiBTBvyuo5BZ5D3sLPV7Ysw0cXZi2vBoI2DCPfBKxJLcWRlHNh
6RAfShwTuhV5yAqcQmmJxxGJwrYuFBKvfx7266fpz/20MKdgNLMYFdXX10mjl2mMHqxNgPjueu1R
DuB9xTMs1ofOqp2MNMyfx/vzNTi+zk8DKkdfiyIPAlGvGbDuSIzQ2/dcRjxqvrVV+EEe0FYGWZiO
7JqlQNuo3aHPKsOu8uBGGgUa2JB3eoj7AApoh5PkI1JtYFWoonCTGsVfSUivvYnwZ3etWw2tszQt
NInjB/xlyaTfPCUPosUWsla663l6jotyZ1rk0lXDdSXQZchAg8Hnm2RaUEJKbFWvvaZx9xb21hXJ
fp4YmfSnYXLTuPURh/58e75+S789jj++l0/bHzLQGyp03J2RU27/IncpqB3Va7tzju9lMfrpMRxV
BfPA9xN1YiAxe0On7ABQx4Ecnnnax8s+b6u1sHwW4y2+12NcB9C0oo1VyDo+tbAR+VVh3fx8w/5s
QY8vhNoVwm9FAxBw/GWZAsBMkZkldrOW3LIHpuyMm/lWXU2O2VJB2J2vG0snLwthO94SmHzf7IK1
L6aY2hiT9pft597soFKjC7ShXDBQmlxHLbkmq3PP7Otu/O/Jwdpngkhi4cOu8PVdnRVTbSZQx3ZE
fzXKlJeANM5W5NSTWV6dnFPALlPg653lY4Z2nP8YMg/yaLiktKwInlhk4y1xACVjqZK3tFC9whW2
1f7Mc/y+/n0dbVmoPs18oIBl0BeMJo1PJtbS2ijpk97o+mVU+wfdeBCsfgViuobq3sudG2vGIVO1
vWHR8QaNu0JYas+k1uRhvvn5t31/V77+tKM10jJJ21U6fhrxemxt7I7mo1Xc/jzI9zf/8yCWeLQu
Bn0rVMO43G2EMyNJMlJKqpL8K6cy+PNIRz2WZR59HepoMxYkQcNWgqG0iV1I2/hLQpfxoOjQPoe/
ULhMwd7wK8cMU9RM9V0bpe7/8CccLT+qL5IkKS9Xmyb7cBYfVECiLZ5MSkYCBUmreCzDGygm06JN
Kc/c6xNbNe6AtDiUdLbN34reQFE0LLoMn26jDb1Z14f2NbnKuv9ozkyeI9//v+/2p7GOLjUwi7Qx
jIkklYP0nlxmt/LaR9MLYEw5oE1YLIg0dS9QoRgfZCBstO3P9/r7qvH1Wo+2hVVUD3oC95jEUhRt
SLXWMwTG3JQfjB7YcHquZiCdfF2wrqO2Qp+vHG/RoC2qlTEzYLNWd3TWy+vKDp18o3iiG1LZ0Dfn
+Qbfl2TeGA7yGOSwOnAOOtp8l2i9APmhMbSGxMMn8qa3JGXl5XMbEIw0KPHDVCwdYOuuM9Eg9xOf
cZjZADCFgWLDuTLG95vAZo6zlUgn0/zTC/u6nA2hJIN1REvrF+ltbCACNFO67ENKOl24E+piQ9y4
K0qlF0blPs8RRRTiJispmiWaE2b9mdX8TyXjy2puSbR5OCOAXFhQS0fToMkGPSoa8qMMLE5qR1MG
04Gjj0iTDVQavrJpZpyzCtGEsGejKHdr8VagWt+n2qYXBBvKlW0QU6xB7VX6etentWdE0tYfh6u0
i+4iaM+Qcr1/OHv52ZxqOFpxHAVdcbRWTWYiTcHC85+Rk6j9CyIyX3Dk4EHJ//GiYNEGXnzLHCw4
Mh/vveiO6lWDohfWZHc5o8FuUU7UfXWt0Vqvw2ukausQyrfWINHN6vXPF3pkumedYHgdRgnGexwL
39BsURWmJHEOAswDjby+DK4w55M0IzYNVUErqJdFqcEcFR3DXCpGbeGyj7alivCFBGmKZNitLzxU
iunkymuavjRYgCcOyIOlrpLUQM+IqIZE95VUbxotuDZnNKudcGiga6hqs0ItF4u/fONBMjKSjJ7k
+D2iUVMElW3iwGxrr9dMNIOa2ytro30gVBQFvEd84aYCYl2o9+F4EAzwydPoQLYBVmQqh5/v0on3
HHoNeESTPHKmw3G7sg58MSrIIVyBinXUfHZM7Vnuyn0yyTgQUsccrztallFc7w3k7uQjE5GpXXS5
dmZr+33jyfP6/EuO1vWEGnWXdfySwebF7iE1dl7sJHZvj2uDFoT3z78kRyMevcIWMv6gIdN0tWzI
8sghxYl2eYmP4bF0U9ff5hv1SrgZH+N9V+8CUpjd+MzrKH3bpi2/YZmoi8kSXMrROjvDIM1TvxVI
rIzZiJIjJxGPlQgprVC+aOK1H19J/sMsR5dxpt5b4uAhZVorFV0S8SMkeaaVaRKamacL5plHcuK3
UapijVPgSmkUmr6uuUrl40vvaRMtpO55hhgP6byPwwcNBoBYDoQvdbbcjmfe3G87N8g+kP8WCBqG
NDCaX4cNzTjo+cRC6SaDNFRIJWihSBuYLIMzh/Xl5n5dw/GOUuCxFq+RgT7m60hNn+Z5D5xrFU53
0TA4qoiqShnOjHJqZutIbygaixI40mMv7VQUQaHWFsr9gg6Zmfiv/nxj9M8FeYYGOQe237SviYXL
oS732TBfKW36XGfiGWqU/O2YBS5K41coHGz4ZB2fd0LNnEh9WHZpdG8hDaNb2+VW6BVknpMlY08d
TRW1dGlyOip5P/18W5UfU/PQRREo0i7coYvnJC/hG9BVYp1JdFKy+7RL8QjNTMDg4czqtLyBXx/Q
1198dIhBQjQ2OPMwXHEw7C9UvBd27NabZEu7iya5c47rdNRaWL4aX0c8mhK9Vs9R1Up/j8icGx5R
Hl710C7kd8GTV5HberqLFMA911c4MU2+DK0fnVgyrVODemJo1Ys21GEhN3qFV296m87XWvcd5cyE
OH2xSFjQ7Ergmo5tzZVBvnY0sclrA/x17JP6MrOnEbdTeB8o21h+wwfhGv1I+Fx3baVw96P+1Y8W
oan1nFv1pYrPo2/U1c/PXfm+8nArdNgLKGAU6duLOZVl2EaGH7KPGpmalHkn5WLUicsZO3KaemeK
ie4Ip+tEINcklJ3Uwvs9pM4YNa4+mTdkaRBtga/5scA1pmAjUZt7OvJaWyBjBWg6OXB6113gP5G0
vgrwSfnasKlDcUuUj6MrE/6GwM7i2zFEgJEXTlPfRsPvn6/z+/qjUw5YXkmgNnyAj564MaM7LbM5
Yi/YbQUtdfTQoBcbnVnHT82s5eOiwKlbGhfHm3klUallVwrsY2Q48BHKqxkh4GiXmLjs2sYseOYB
Qnn6/ubCLFMsnQ7Z4ss/+rYKea5DLWfICQPbKNebdBS9JcprlMYLMkv2JX3hRJjWfhA6et+tlIoA
JUNwR7yZfYroHeu4IypA3Ef2Annm0MbYzYitQ+FFlpR1UVz22tVoPI5kntT6DREqhxjrHDSVp7Y0
D2Wc7tI2vWoGImcx5PjiRLD15BToQ4h64cSwLbLZi/w4Q6hCK68l6RcfTR8JTtonTipnXiCQ3Ro1
L6rYvA+F6erR76Z70Vsi183KmVGI9zoWnKD5qzAJ4cZjJgyR28wknrfKPg5JhK+wZdSq9NHG2TWt
Ipr+2DAJIDJgI2eheEOcA5+dd9qMdk0LvOb7LlvFJl7WVkQb6izdZ3Jx2yKsVWPVMep546Nnm5or
MPvXs4k4ggIvAPp1GDyCkrslsM2VhXnbcyj2JWMzl9d6MxOMGx8ifbB1zqykkhAimrMXf0/5u0aN
u1I2F2k9O1lZXmUa9kxtveDoxVCzEywB1UiEXWhxyYh5pLdR8kABkUD3PCLI9+v6dbDkq2kW3tQg
uSxNNsDkS+GvxBZqkO1ZyQKJHcK1jm8Mze9T4pv34nwQpmRjJfJODoqBnW976JvJ6XRABYi2lLra
Tyol81JZa0nx6pOh26vBIdRpRtSC5gWjivYfpJl0jshyYvVh4aFIxyd7UQcv39FPpTOZjJmkV1l9
kFFvkMx6A+fs+uz+89Rr+WWcZXn4NI5BK0mtayvkYD+sl+1uoq50hyP0vbwq7eFtfPl5uTm13rOf
gmML6kak23N0+NNNIy1CAX1ds14qkGhViChL1omNt4VbTSijhz6Uph8uhNV5fMnytT76mjO8yTGe
swbloqP9ZCmr3dAJGmMBjhpl9YJcBEySfGWVRHcowmJlaeozJ5w/0OOfRj1aiQytL6vO4qLHZzzI
yeX02Hmo//i4tk9sZ9e8uGs8ebaC3WEl2dNFd5d758gt8on18Mu1H82piK/ZHM/8CtnzvaBeYYnd
VDx2ZC52Zbf7aNc/EQ09ONMF7r7Jab3ciz08g28LSEY4Uy88sRP88muOZh5gyKwIEPHaukljrhac
8uw3/ETFZtm8/+dpL9v8T7MbkqHRiPSc2bupO5x6Hj5We96UGyoOq3JXPwCRP/PZ+QM7+Pasof2z
a+DgAiv265iVXk8jEX+hTTotTMzSScm10VPMu41lY1JJ8cNM+b5u70Ifd3fSbuLsLST4TijMrRWY
B9FatyZZbMZTlVv4at7MeR3iLhJVGFvBsBoxcaSasSkWtqwsegJAVKcXfCc0+qekaoS13DwTEOwl
452Cr5rw5NtJeVcnTFyDuErFwY3Z41uPBAstijqV/qCEv4WmQxmrniLdy9l2EC+G2sSg1Ul3wG3I
VNaJTrV2hZpu5BD56IJ7SMlMH34r3XhvYns9s1Cc2JjAEP6v+2gdbUzUjoBzKwI60DrKe7tVNv5L
ZazfcaSzDlI4yt5K7+zWe1l9fnh41tHqZAZJA6b/z4QR7fiv0h030UW17W/Ob/PlZak5HosDrQgr
htom7ZivE2Ww/GmQie6xe1dxhSfipx3xYdzo5QovHhi7Hn80i0GNjewDQ7aNe+b+3HJ86jNDeZUq
K5s/wDVHL0jTDkCRCFqyJ5SFdfhsoqsuU2qIkr4LzfvKlBxjUM6Uz09+A3S+AFR2l0Ppn633p9dS
UHNTgkzKcihKVDwCRynmB7YzOKrlTaglf2nyFtkDiUw4+9Euj7rvSr7syhENQNI2syC7GYzCSZLs
6cysO7Uqffpp6tGsa7OpBDgA8mX5PM0gODbJwVrK+cg+2agSNhdWZ5uAR4DyPyc+8/OoR9Mumc1R
bFLmenihe/NFc0MK46VJ/s+KI66t2fMHqay8pmfn+8k5SOfRUCixIxc6qnNUoWSOQHiXy/U9MbCD
X+pWpR3Y3dfs72zrDE7o5HaDevUiHmKB1P+8E5+ePNPQl0nhWRZkkoSdhsrzaunTEHpjB++lV5xr
QZ5aRdhTQH0HVwax9ejL2xj6AKGaAUkBE23xccleMXwMSPXv2UZ4/Z7vAvcsm+3cqEdf2qwd8U+M
JGTHW4C5GIKLxCnsnIijVXCPsv21I9qMWe+OZ47Tp+orS//LxEqGdkn/07n6dIOzXK1TI6VHod/k
19V6Sb7h7Lk31K285uO3XuYTXnR7tud1VK+b+9YOk1UIDPfMd/B7RxJQKP4rUE4KggHj+GAvaWPR
dClTSzRJ/Kn7TYqEI82vZm2XZb47UfgBMrEiacnTo5GIsWz787t8am37/AOOHoIQKXiiQEDbWfNG
7cFJiHZGzOalOAYhWW+iwkKWazk/j3rq0X8edfnzTw8g7H2rrWeZz7+6Q0fdGF5Un5nU2qlFCoSi
tmjCOLGbR8tFayRCEAQjwmJaNZxnTLCUgv/eA3buP0qfaFkiVFu8R/Uy9SZjkygAB7rf7aiRGEsc
d+ivQVM5hpxve+UdW5fSLECQZiVX971CsLt2YfDvFSfhOkXN3MxPZmuyM3ifJRCkunA/+5TE0eyE
xY2VPGtNu8rkimPQZbBkdtfaygr7LWS51RSF6zzW1h3Z7pIxQKTJ671f9mtyN9kRtbuao/XPT+D0
zKOPQL+HHKRvPrxKNfIs1ru/F7Vm1R0Ku19JNxjDXT41Lz+PdvJZUMqkfkskwLdmFg2uhoRZXrh5
/i1Xh4ju+88DnFwzKV4Qc0AACG7Zo3kMTq6IEXXQdvzF6QSNsRuSwLxq1zRu7J6Xd33us3DikETT
ioIKnU5Cef5scT/NYQSn5RiVzC/dv06R5eeDhht4L5WQKobDGJRn3pnvvXuUpBzIRDYh7NZ5cF9f
GmFssTuRV2T36gdJCo6sXM/+tK0y2a40ooOH4qq08pt6whsedWfWiRNP8MvgR/dX70dcigrTRU/u
woGvPK2yM49Q5vcfbfXISsBpqxqceFFNfb0+USUgxtQ54S6CpmZl7KsHwX5XdvWu/jjXzjmxAKHv
hZFG9VL9HgjR5pkfDVoF8amAzDi8xF2E+b22z1zSyWEWbayIoBj25dEa1JipUAdZzl3r2bjFS74v
1IxwCQ2Lmp2C6UzPanxLxnrs250xwwsQk/WA/yw05fUkVfc//6DvvwdKGzcZRPXy3TtuLDRlJPo+
SClWn8eAQJD5zurOHeOXzd/Xx/h1jKMd+1iitdRJr7ZFb3STyzSHt4ofzUkvr/u9AXV6cMHZeOJG
uM+utDOf9u8v5TK4wpsuL5unY1tDMcqF3FVULiQdP22ZeEqMXdYK1qaGZzEZbkIxf/j5np7Yly5j
okBnpwai+Fjrlwehr04TBtKlOzneV5eExN+ZL0t+DvAp2fX3DZILYSWdeSVPPUx6YlwpGwhsDkfv
S95kVtEnXOuEktcMfvc+FjXCzX++vO8vvrE8r2VfiLTlW1BbMrV9N2lcXUn5J5A+UOWee/GX89Px
jPk8xNGMKa1ukEOTWbkk/0nCQSUfJES0+odSDiyv3Ae2CNnDPVfsOfHV4OIouJtkN4toQ45Odvj4
47aWl5F3ppdstKcWxOoduB4bMcQHyLRzhY8jkvVyiFmkk2RMmBRddPZAXxe50u/8Ugo41bUELo5b
aVPuJ1d3wxv/zHM7cVMVkV3lopukP2ssG79Pn6cQ1baSQOa2ZeLii+yyweAmlEQma2de+O8FM64I
nwRbLQo5oDq/DqTPaJnngYGilPBDmn2GH60ljg9AK5wYE+rP8/FEI/7reEezRS/4FJMgENpCG7t5
OW4EQ7JHkk8DQipyckk0/KsW8o9sIsWwJg90cAmst+NEfZoXCGHcLbnJt4nSP8mm8t+67f+5G0e3
XW/6pChJFrQHuBu5cF8ht5KFq8m4+fk2sLU59dYYMCOIysSm9ufPPz3gsQtwhhfLiznJG0FqnS7A
SDgkrxnikAzKy+jj4/UPUpr/1bbttoWolLZ31dy6iSqsVPE3u5etNaOHMmbHMmHFJIB4cqJILN4C
iJYGKeJ92l0HM/AdEuHH5oKcCq9Ksot4UGyDuBPtYJW+LVnV3szxFMYIMcLsKiUBl6/iRS9hfOz6
XallXiRpu1xbPHxeltFGirLsV0i2awxbLTIWBfFDixy7riCdhImrE1pV+sJV09OKSYrUjq0KH2v4
YJX5TerfV5TVDHx5skwqqZyX20qxbsz+PerSOzW7n/jszJYBa2X2GvqDI12cxEq9AtHszApWquOu
MgYM6JQLaQnFkU5XPcPffpMk7coQFScvtuxbPUEF+iaCawrwM+L7tLZQTG/jqPQEZUKjXuLIHVyB
tEx/nsExVq4gyb9EK92V2OTrwWvD6zkg3KgYH+cAMKd6D1oOzo1/lRi+M+eiQ7wzwhAg7Nj5S1Qa
OfoiKxC3CuABM3jM2aJI/BOaf1kI2jaXrlO0oVpieJN0bQAkrNUWz7oE4KgDdz3sSjp5TVSs8zxe
QUBmv6FuAnyuOkS9DqxqgLA+F+qtJWb7SfaBXt/1rX8TmK+daa1AlOt+8xb19WFsbzUAwFj4TfOx
Vi6GHE1Y+jIr9dqyQJyq6LPSjO08wgxBx4RM1dgKD/xfOnoxfqJuz+DBWku8TPQSBNadhMVpgnKk
kf+nrxGekTZK2lvXrzpOVKN1NYmmI6UwkACPxJyExOQSI475KgO/VorY7iNtBToxyrRDG0ReO7BU
68NFqbz6vbIK4TOo0t5qTTsc2j83slUgbYOrYD3Itl35KqAwFms6lqnvJsWFj/w/99/Q6tNUzFdF
qm9FIqaz5Dmom1U8P1jFg1ICKcNZNEUQg5QPjVfDTMprNaPiH0ehk8bycyG7eivtZDQ+RsS8gvbl
G5ZTt1D4AgoaLDyF8GvQX6NUxt4JTEjwvRSHtYSzfXFtD91eGJttxfvbZbaWMJeS0BHJ/alN0270
v0JCeZvFll0/iWq+K+D9zAmwOJSIXXVj1YLXQ7RKlV+Zb7qyn2A5AOY14E4myDqZwt+ZWVwFcUJq
QXertfMhDYOnMYE9pPi3vk9mTwMVNjR0J8P/LlJLt6rOJeHCK8xwNzevLX1vY9KuipZgwOqxSe9N
nPhN9LBwdYfFATAslXXOQ4pjaIQIZ9rD8rz//CyYBeNidtYNYHKyo5mI96HOiWLt+XOA7yg4DIA3
ZOBqvRFCECDvnClUjtke2OjWbA/ETgmj+Hv00eLrw20J6TemAyO3/baGrhexwyJlyx7ygJ7poQOP
NYHJq+f6UpYiBBOjHYA6CINkLZA4LmB/7+feJX/bbSsSyRSUa/FCdnsb6saRxd6Oh3rby+qqHF5S
D5wySsCR1ndn7LSg+hWT0G3QXB7Kx7CFV0F9AMQnMLWHbCJf3crXmQxXIhD2ZgtS2g+gpJkAsYbV
lNyTMCjnL2lWXswSrEMxBb3rw//MbzQoAO2VP7WrBs6qjBYJpPFqJv2qx4k8mpyLBnVdK1GD02dw
IiUHUP87R6YYFiJARVqDFmi5Ulxlyd3E6oYc+KJU1V1SKfbom6uashLkEy+DwZOr+Woy5F2ovwhM
mCyxdgH/wlDcNYBvwz76mCWZWxZtq+A+oLqrGFes3TjEmFXzVTKqtlJEL31iXpt+eBFNoTMrljfN
IEXMd6nlZUwI3RPD1Wz5dgWDP/OrWymnWmykF9RaHZE/9zkuK1q2rsi4aAT9ujd8KkLyOsz/Usz2
bRh0PG+vQ0s3o7qR6n69ONdaJAETz2yBKkD7sy0AYbPQbFpFcaP4Re2l7QzGvm/BHULUtQxgGCwh
oeDveosa2ygYbuz/bk3MckABSjBdqiBDSfCdPG28SezWnMg6hSsTmgMX7DQj5B6NTrOWrq0mWKWF
BLryrZBTm3Th16yHWBPnQH4hRQzqY0aAdCZj0prGdVYtUq57w7fsIJjA9CSXY41jZ2Ji6zQTwvB+
EJaJMW+GUjyAdAFXAoKlHMD3AehXXMyHdoAXr0l82lnzmU3LidICOxb43bTQkR1Q6P66h5tFLS3Q
z4Z2Hbwq4p3+f0g7j+3IsSRNv0qf2qMaWszp6oXD4e4UTq03OAySAa01nn4+sLMrnKAPUd1TizyZ
xQgacHGFXbNfpA8ytIRJkE+0zlFOXwtmiIgtEy9cuLB9ZwlMCTH1JxOANuhjc54+6mo+JM2EPyk2
iR/eojYBUTViK2sxpEsF7VbJ1RPgG6RUKgpmbN1yn56orXgvFOJVJgf3sXWh6pFtIfEv5h4KBU8/
51pHamXTMxqfyEDAMp+tmoNUKwDfqAAUoVoQ7lA3obQEAwokDII5K8VeBrwevyUcBJxlkb4E2CBw
ySLNfXDTbIWbZtM+qDthGf8z/abZ3UuhfKUg406jX/rkLx+82pilQgFB2re9EvphcjMJyyqXAsKG
PrKyHjIzlfaYV3eN1K2S7E0e4Ik21pneX5RysPFA06eRByg21hcS3E/+2k9PNrspZUMVhep0ganS
R6D7tpgjPOfbWl7YhnajcmD3soROUIOwAE5MyO3mxr637lvWptbrm0B78+WnVka7RUQ8o8YHGF0h
wb0aspuwRDy8uTAyfzVYNxX/vwSsAoSd3crQcdCz1rphi04X6auJRCDQVgFEVIdDeHljuLrdB0i4
1K8VgimNDxcNoE6mvQTiS+W/596ZjlJm3mx16pwWKjKoeDHEK5n8CL1QdEaH5EWGzrYwTY9UXviW
XGU/ZfK+9Y0SK6qzKqeN44ftedO3ONZbD2MSndfDLyssbky3u+vRx6EV/rwQ+kiV4Evo2QYyqFRB
QKJPyqu3SZahuMn9rOmfauM6UH8LKuqa/WAjq0KCka5R00XgtmSgF8fg6IPQqhUnMJvI1ejrThYa
oxKaHZXmOhPPpFC4Mrv8RLeukHPVAgtFFWE1IJvaaigLma2w1kDTxzWEHQSifx6TI61rdo2DR5nt
bIU5ZpIW8zkkaHwpNaAKHS6E5W8C5DlbmvMwx3eNWm1VNQJ9V1zXSrWH4Q+pu0R/1tpq8gb5D6dD
P9P18aUPAVwN9bk63vz8pEdv8JMfsSwC99GU2YM26P/1nsv2VqfPovWkuugrpbCJSTZAoK1/DjYz
LPqrAjKpIYA4kaiKzu7vo2BpatwyLPW6LtcqjqKbwalwwVkBr9lVGDkwYnZ+g7QLbc+Fk+5I6w9v
Oko9IgUf6J1zhCWOfAFpNtFzHxNylqenXFXAu4scNokKxm54DHDjFNAP8O8LAH2myfnMIdzCkI/Q
GUoR9ipVcT34F1IX3SUIEHGlvkAk2/eGhSk0bXHzLVDC8gzWBxZP3zxRozHwrVqcmhqCCO4LpVpN
XEfKkq3MsTIYpunQnkAbyKApZseNmQ6+PuYDJRz/sR/SzWSSUaXDaWZ0z6h6olhdI8CbreqivlTE
Okc+XAQfKC1MjWNrd+pImfTaoe7NzyIFXUItSfk2cXOSSTraxosF+Wkf+jaiE6ZO0ScP03mttqnY
w0uVHkq/8asTkHXbqrPjYSX9HtalXXJH2CxBuI6P7kHM6bUPjthG9gMtDWkUTSU/aY3LrkRrvXZA
razae26iS52UY6U/KNrkZXBBdG3eKMp5liYspoAt6mEgbK2criOqSYg9LyzmIzP0SwF1dkhj/6kB
76SAitMFsqX+e7cNb3Nkmsgb1j0GkwyppdlLhPAjmDW6ujgCQpBDd4Ta9NcxraUxjKWOtnWHxrZt
7TCsp2iMTl6Pcj9aYA7i84/e2npfeN9pc5rPH0BIGts6JBFj3tDxjCAZXKGZvqWxmqAZMmUBJ3KC
a9xLpAsu3yegoi9KHFYcc4HJqB/Zp1lYsjExYXiEee24xEdW4gLgoTmG3Ux4JifNXRiyhxVPmSGc
JQk4ZDEvwDn714JBHahOL6xMf7Tcj2qQTr2eu7eOnFV83yr6iaAj/JepdlOBKhlOAwsDPp8L1YR9
VlDCSOMeyYn4Qykmr2qUJBOkMUVjg6XXaeh7Z4naI9XX22KkrCLPBMNR4WJTxL9RorzxpQQ+N2gt
sXOKxHKS9ooadF4/m6l/H2fDo9AiSto2GcCdgT/WYDggoMkMSwAHGTLNfSehyJgjFNXfJ8BBsSa8
TAckObnM9fHDz5/1WC11un2wAfJPls0sfTGjMXUHXYZH0IuAT43NEJ0aQgH+VVwZcbzWUB4zHb45
whvDtZab6wrgD1gNykmIJMJ70fyQPlO6MvLi1ONiLvah0yjSJjJfVfSgzIyrvSXiHGe+ucDOs0Ky
O8Nc2ECPtaJoZaBbgAsq7zJXLjC6sUnEAusRgDVnmhWgcC4P53p41XoYuST4T5fxRiCLFivtQhe7
xwFhSJc7eShTG+2E2w5VwZ/H9tjdEhEM8jF6RxbPNcsu9MgcKzlny63U036yt85xVsEjgjLs2kfu
00+7F84mTA7ikxwNyoXw33d8U52c2eFVTBTgbx3BoNC9oEYnXq/ju8wa4fEm94pBNhybZ1DYLkf5
rmw6cKDWhRCaZ4UC94J1bi88hzzbOfgoIKsmVjTdSRApsykWx6U14kfH7uDfAy9eZaZKznNtWkh0
ik5W2h3ZiKejpPebbsrCPj3ftggOLoJU4rPTxdn3dbuMvFQuzZHggvSuyj2uOMYq6W618dUd1EtU
tG5+ftv5TjWPNw3GwZHXy3msoLVAXd2qThLg0kXyGgfc3im6sugX3m46QA835Xm02dBmkgDxtiWa
Ed64PvTecCHAt/1hHmF6goP3cfPUrGuJCF6ksLFp4U03WE8ixCXqNFe+bt1qSeuYSv6UW+LG66/C
rHJK2tvhiMBm84KF2YXrP0oN5DgBKc862KYeWgiYfPRvnXg90MRw9WRdFbiHK/FmKPEaGZtVatzl
SbnwNvP0YP4yszNbLzEAbWNeRpHOQ/Nm6K7H7IOa2c9T4GiUiaOHLJeMbPts2VuQYdpwaq0odAuw
3luhLwrXZJ3LC8rpR+f2QaDZfcKDdtRb9BspRMQgxe+K3DtJ8CUwg47CGyBsd+G0mHKLb9PtIOAs
9zBrtRt4aRcjDbIcN7cVJBpb37Mt6pKhjKChMW4ktGd/HtBj70niCi8V1AqqALPPJrhJ28e1DiS/
vDQE8VyEp1VIDxZSTSkyr7lr7n4O+G3nniYKewblBIlrmvZt1xDcLMly/FIyRMMKPdsW2bsqxWAV
/V1mPQQ6FfHsd2gNtteUbwvBj43yYXD565Krsi7tPAGOmboNsSw77eJV9UqraB1eJnbubAsK6ieK
3UyJHh7mC7nWt6T9893RVppwAUA051oeSok+eqnJLhos4Q2ZTbEaivJJrR/yIHRqRKJ9RTstxRIP
sXC8HnL/OQjqs1DPFjjJx4bBZPy1qSpL9jebbPqYua5chC6NHdQrCm/jlTgJhQPmNC3GXeF12UmO
FUWbn4f/yOolKvXgaQgmfbSvox+3dRi5lWpRcJCdEL1iXbzSW4pwcrRwQJvTh/yynCgcfdIPsapE
xW9efUjbvK40UHarVk/2bRKiYV0/SaHy4YUtnIuGKgCmjO+I163oGF2OjXub9U0H5RMrO4sOuF2P
+V6OX0eVypIXXijSpAUe+lPPWAN2kyUvPVIOGQKumUCVjz2pzbWXOsURcsBewZAvJGXqk0kJWnfj
dlJ274b7DOXeZAzvgyE8H8FvoYsOys+I0c13DdGJx8noJUVnLV3VvmJH8rjv1CBad1q6s1DBV/Al
mnRqW6FzKsvY1Q0Vr7J8ceXGaXLKY7ggV6PrpJa89jBQMfIHBN32SVm+6751E8kPOMetco9SszXi
/4dHmYqsYdkWp7VBk8WEhh5ZZ4BzdgmEW1y1twFCRu7gbyxA6j/Ph2/yE1RN1MkcVVM///dZ1Tk4
AUsd4i4EYG4QYJtqOuGjd48HKRquYn7ZuR962jM179RCBjIAokXi7G+qeDXAl/z5UaZ97ut8+fok
s/1eTy23BigI/zb/iHF2qSyFRtzCHv9975u972zdAeJAE5H+/wrp453wy8MyXL/UN/XeP12Stzge
S1Em/1kdFZFvl8qxrXwppTM6FQi6Cyi/W1TcEGUq75dwj9/3tem9DmLNtlW1iUoJfXQDKY1xg/PX
OnISWHYYRG7xl7j3F8BBRz/WQbjZPmLGgMvDhHBqnO7ihFbyu4jI+s8z4pvEzzQ5ufYAo58cWr4p
/UaimQ8RhYJV6AsOzmHeWnWzX8nghbtB1xyEfFZiWDlaSX1/WrK6dtUL1FN/M+HPEAia1BEkmk7K
Q+xP8uaqsR0VfdckkDvqau9RAvNT026sJdXDb3ny9ODmJOqiUqrhjP26zWqKWYVQHnnwhlaG+dbH
1EA9GaONeq8uHSXysWhUDSCUglJELmr+MUS1M+uWjzEGNSbV+FZ1ODckw32bKJt+9E4RkKVBicwj
EHg3Tc8Gn6Ul33VVvO3LqW9wJwF/zyPoZQiiFoirJ9JD2KOsLrwEVrKSamWX6hjrSe3/lBMzfWIw
UIAQUZb6XqM2wwA4AaD1VeXgYJC/TzJi+FGfNBuYmJzSW9P5eVJ9OwEJCG8AtDrnE/zIWf5KFikM
QzUaKFS/WgqCOsRuVEClpDs/R1KXQs12NMvveuyHBgMOunFuxOKmpCSjBu9x+CLC+0K9V1W4NITJ
vhNgV4V8KMwVYx2PMrIiNbwyfOGqSBQM70V6yS+uqpx0am57IAdEA5OsZnBwohJc7UzKrkKzOosl
w/EQhfXi9GwsVHv69wK7qOxX0SMbqWJVAVwwo/oCASFvwjcoIo/jaL2KFc4N1fPCAHzb0VVg7aB1
FW7q38XWm6HT1brJVfTAz4F2cAvqFob42DZ0+DFnu3lr1EZv6Ixw77/iQ2sCv8mefn6JbyXJaYYe
xDCn7tzBCZlWll7gNzqdGA1oUoSpzqY+MZ6Pr70DgBWe9lIZ9PhrTY2MSZPom/DymPRxipipscql
qyajERojivG+8F7fbtef7/UnyDR7D95LAWxWNQpB0JHdYAaSOP5GbE8QzsW5cDU6oeV0OwwGFsJO
k35+zEMY+ee7zdbfICS9Ekesv/6tfqNe4j2iP+AEp9TbgLChstA66sa7AtRyP+yWFv83VMLnx1Q1
OHFQKrgAzAomFLMUZUg+X9rcVg6FtOSVLpXNqojuxwsqKCfBnWJnG8UGi7I3Tn5++2Njzg0EPXOK
keo3sSmvEjscIuH2d8W5NcBdGpZMzY5NncMIs6+aGtjPiSrDq3UW6nzyFjDgNrWS/+nlnMljsHNT
f5tkotTZOLpS65mKPC0KVd5FpXIXFOm6813UAUVbHru7yLj7eeg+7wtfJw75DfUG0oBJUXpeeAib
THZjf0D52OM+3gItwQ5IjNdKbVGiKV9TIXmoQuU+MOg9qhr15LJP6axa4nkkv8spHpLJCLgPTcCW
Ek3v1gBf4x1wwM422uLSNB4CH2yveZso4KskL9lKurWPjPBJL5+CLrwahOJMcqv11LjNE+HelP1t
K6iO6RoL19RvmgkIV1PU5KYGx+TzrPq6ONXCsmI9QuNJu9W3BpZZu3ADcK+0K3QTNsiFIFMwaVTg
R3MD8sAunDMA2uufh/xbU/XzKQzyCrg7PNC8GyOPaT56BqdG7qmrQL3OerJXHzK/Wm78MHZ8QJbh
eCWDrMV0UbWim5huohfk6y5KtyruwWVqYPv9obflJQPXw8ax1N6WsXGfyrE/P+6RnZpB+/O4czWf
EXn6ckKys6NNk9Aun8X7cSc4zSZ9bc7zm+ZWreylJf2p7z2bl+Rd9OPQaNPhqc02NEWNxqqqGSQV
YJ/rh1upqx5rNcMoaR3pGluat+2bq1xrt6pwKafJyoT4hwGYF9+LSL0DEtMB4RgiQon9g5zSimif
uuFNRozEVCYvyceEtC61IoyZ0I4ZPn4etiNZNrse6msK+THXwHlzIdTNAWgmL2A0/V4RyhVXPjH/
gFgA0HY/IIQTijdBf1sa73oybEwTjW0dYm8QOxHILfRgNoYnrYIMRiSOP9LQo2t5kYD07ArmKcDe
nx/46Hc+fOBZXgVWHanvQFHJGXsarwEerC67NTxqyQYnaQ9n1aO8sCKPBP2azExb+8FxSZJUhqaZ
4X9jS5spaL0zr6oNSpOb8BR7pZ23mAZ8Py2+hpz2+oOQpVJ3boUM5SrSRbvWAEEtJRrfAGnUnr6k
aLPjAictf1R9UjT/ZALA9Tt3Bzx+Fa2rBdru0rvMVkkgBJ6CRRUqbjSthyFel3qztF19AgnmS5FL
6Wc1Q+cGNjuVimFsTSkUQeDQLpb6p6z4LeGkpAn3qUE/13wpKurxCIeODXoCWuC+NIPyrHDfMb0e
bIyFsfJHCmw5M81VB1AOk3q7QLzJqvxzfvEWSS3bwvtZUq6yCVgLDqzzi1OktE/kWtxFUrZphuIa
G1Fxo7iDM6bpOShicef65X0d146Wc+fUi+4E2O6uLoJdA+w4L5v7EMsjw+jWRninVuV5GgfchFR8
47rU0T0ISxzlkYXddS+ddzi1C9XkKvCOxBVWro/lJBJfdnDKmZuoX0fRlRdl8FSqfeXr5aprW+5z
/oWbhLZU6ZRyugtkR1eZdVJpZ6K4dgvRaaLB7ntQwNSz8ETdaJ4L5rtbNe2HK+5EJbf1CuZDdK53
rAH30nA/xPjOs65qcHSefoZ97Loo3yScgIfgDhuNlULndaBMRqfOEVxrk4n7yHupNSpcQNLl7CPL
f3VYgml+hqXdYxielfkuyNEH027NfJ+mD13s7gtdw8H+RMbNtC1Y9Jpma0UPgk+2sVLCWPjJl6nb
aVcjHrf49I2sTYBiyMkrFS7NtF8AhW8kDK8Tim5WLq61DNCg725UgIAiKr+eCXGTNniS3srt7zp8
LbpxlbcY3gLAH0Og2pOjOt6Z4pkQvGC2ogi67WLOp4QMCqiET1aEdiFo8koqX1p4NjhoQiPedKPL
mfA4CdAm4EFUKCrTVOzD7LSsyzMVMpHbvWfjpQiGQ5euivHNc7M9yDGu40DtjTvcvVcG/9qq7L4v
iYqXuETFeHDXnthPGcy6mqDE2bOIWx2wRROtH32SFwPHmhSO6IYYCWIN134E0XPdPCn+714VTpSW
44hZPkaXWneWKcbKQGevYQ7VcQhgAAYRWGdT2pkg/Dvun0n1SIN6JbSXLYMjdUuZ8Sdx7eviVYGq
GRppD44o33qZrdkWoLV7NBqkrtlLaXghYO2eoppIFqFVV9oY63eB3Pjg6kokevJTbL4uSjNPHL1v
b8WgvnJl86oNpX1tFe+Crz0IvX9Wi7pjaY25CpSgX6E1gqFe3uE/V+Oq1uY62AYRlRWPpPpGFcdX
6SSKMUULFchXSfU6PdTKVEt5Y+poRQhedgI1ZGNoqGAKyXakGBx7L0Z72kv3ZoROSaA4cjmcgqro
oYm2+RXUwzoNrvI0h8bZSywiHGIV0w5Sc0vrGDfJJuXCHnwgCpquOkUg/8RY2zXtFJk8jd+Zmvcp
mSzacn11P0ZYiv4aKXwHmDTWRUJ/jK/uXTQ6DAg8RpX6qZnAIz5TzkDEjluV6qrMbwvvoZcs2Abp
qVIqCBNkW1e87oJXqO2r0WjOe4E+VzRsuyZzWq2ieq2hg0KaDJ4P6Miq11DlkU9Lyg9aH00SuCuj
tnZ6Vu5K/DRzbG6bENOd8L2AKuhnvxtEJhJzr6BxTeHV6cwbMmm9gsCjnRqKt668cwXz94kOhmq7
oTTrWsl3tWud1RISaD1Y7FbZl63wJDUe/p8nPZLnfs30y1nnSkaykQmsyvBEbVKc7hNciU5DaWcU
4zo1nkW80HvxzohAyPbs5XQdyvJSNo19PDGrGOUmC3chlvS5v4/UzI4SlBgt9rgcbJyp2Dlq0Z5s
2i6Fw6SGadYxQknubSvM7BsFbQUFJfh82Co6t0caNnERvqcddnytclYb4joM/bUJBcErR0zmMB+A
hSPCzNIrywlVPJlzu9f0u7Ea2V/DNVbDT1ZM4moEmxFR90ivscN7EhHcUynfiSFUCYa0AMzBWYF5
BF6dJXYwfGYjfVBcrgfyhZ/xX/gEJmN0l6LzlommLXemY+jBOjRvoamybZUrc7rIeFgmoQM4VPK1
Kz9WRnYjJ9U69WHJuY0j16GNC6gN+mSdGAM6Lhcyql01MtSZvscIZa2nuqMH54P2O8Z1hV5LFfwu
xbsMX9a6Hjcmol1qMazdaivFZ12/1ZJ9Kf/2dHErJ/KJ255I/k1u8ry+i52ov7WGG60JHDUt7GbS
ZfRLO65+U1xOsGyPUqiMaKNKnFNq+SRFEk28Bym+UvvH0X1PcXatL8FBsgYFpv6z691MIl2Jce6L
FTCnCxWp89GFT0orV0Pdq7ysqHxCQwuLdyV7TPSHdLzhXSwqaQO48LpWV3F4LXT3CpJkI4mLkpbs
kTkusTBorqTysWQD7xrk5s3GyevRbmkdy4Fsi9xJXcFYxz6ygrh69vzlOqZzlV+0amO3GprDYK/U
if4Xg0yHJRh7yKVG1aaPzU1fxJvYZdOtYY/wsXQcpvMwOQN0w2Z02+DFUnXPQUE5Kn1OydANCr5l
+TGZwvvRJaonEA6DjSY7OdfkWkluOhFK4M3gJUBgR5vrJdnEtrQeXcME0I29EM4/YnJdpjVmkVsP
Sy2MalvRXAnmc87MDbrLTpWA2beclr9KKu+WeVGUl7r7IBcn6fhRqOc42ytNsk5MmngKoIfkZjAe
c7IvVUJNl2Qn7ZO1FsDYU28HhY+h/xL7O71896RsbRmnprlt8mZtYvtaetE6b5/KSCYfgAxXvEmY
V3niBbwrvX0aGWaRs7fEl6Y1gp0UKWtZ987UBt32/B4GqF3hVdroJrrVKIWk14kgrH0df97Aey41
QYI5l9gZdkmYZ9biswGq0pD8raL+Tq1nzWucDEsleHioxCPPlLg7nOJ3QTDeqgMdzRYOBVJcGnVj
r0h3SVVvaqVlXYm2MjxkIYVCJLM106LhWb+3Qm9BMHA3nDsgwgv919ArN2KSvMpNQ2rXIFdUg4/u
aLuVEZtxH0dXQe2yP2Eql4/RDd7q5+x9S1D2qTw6O3Khd3PaivCDFMR+v14wpCRVgqQgX8aVdldt
WxwtJn25pebUsdx/MoWHtW7i9TO/IdOdUMaiaUndCp3M1jsZjaU2wveyl0qX8k+I2ZWwr336xzkh
1H2DmFfkZFvlJrp/U1eSLa5Rm8VhYekaOqdlTHenw5iz4nNYSOKglMT0T+qTauuv8b5EFnt5/L5J
xs0i6bMStC/IhawURMJV9bfspJfR1v+thfbbpByWrdt9bodUMy2Sn//NS0If0Onf06v/VhxIBjNH
HrqiEFX7m7oST3O3v5a8Yu3J6bY2QkoBsNEDd5Nl1sKV8eiV+zD27KMKulSOhUTseLzNWzg2pb+u
s2GTwYMGlGcbKuzl0TvXfYD9acnO2T8IdN7VnpRZEZ2fyw7fuznUwKZCGGUSgBtz5IihFl3nJyUj
wV1JDU5KvwV2V5NFxwtdjaO38gmwP2Ghqa8qs8tyqJfjYAyESs/Z23Yu7QZtKzn0NHc/v9ORtjEv
dRBpNsSSHBveKBOpsp500elHuNH1eWnsDb9b+egS58Lvon7VutyW9TOS/4X48pEd6DD+bA2JXhLG
Gf0/SjnKE0kbQnHJPvwtblInLRYV/45+wj9vO9c31BqZ2+D0CbHUWlnqfdipdtv+8r2lL/gpXznf
WQ/ea16JMINxNIqCSPJ1eJfeCZvyvNihwGYHu8Thsov588pcvw0bSGbBtqVLnzyFFyCyNh1UUbsy
Ftbxsf3x8Hmm73BQSvLz1KpVg3HWIyg51V0pazYw8oUo3wiV00Z1GGbWiZYLRLoDk9dWt81rswXK
BSNitINneZcukwWm3/ZtkFVsknC4QSZ63soNzQCviIBoxiX2IZTkgG/vp4jWVnHiF/Pm58l6pHk0
VcFpZqJkRdQ5xwgMAV0tcFq8nZpf7EdwRo7n6GttqySrYi1uGrp1QGNtc+M71rOwcMipx87Rw/iz
Yl1lGEWgenzEJLZwlfsY4ebr0j2ZDNz6Sx/Y3hjntqmUaw3GXjE8WMZrHL1V8W8r2kJDcsi9xcZd
N2K7qhMKB4Vrp83NwKUxJUNpKTqnMIWqgtXh9lxZmmyft/RRot4e3HSlIHpRX+uVsuozwzFCYTsI
xq6hnhZDvRupAqmkKK6x5Me89N6z7dDLUN5JNGqHeA6E3nOvLlWUj66Ogw872wW5EIgDmqysDuU0
aqpdpf/S6mEBMnN8r0UoaMJaoQr5+fODNdhK0DvMlCjcfA1Kjb/jdbEXHGrI/RlaEfaylN0RBNI0
Y/+EnEb2IKRuiq5XWFSQpx5vhfRaezYiBRg7weWSl8Xxj/Qn1DTGB6HCIBpQN+ftUFS2cy0nMViA
TE6feb7cUckDjEbNB8neeYQoCplvLL/UugxA2dcJIrjcLOjg2bncbn9e7cdy40PwwmxOdGOs6WEx
TbrP3LjeoTa0Wc7tjr/UH4zE7ACUFS8U62lSFNmDSDFnFPYl9+sib1caxY6f3+noFDx4qc8d7uAj
CV0Rph6Ow1y29/mJsvZOpRuPSFPjaiU/URTaUu76OeixxXUYc1aU74ZmNAuVmLmE+5d3liHYbUmb
n4McPXkOo8hfp1/p9xCPATWv2k279nbGJrl275RrF5XIjDv21c/hjiUSh9Fm51yry/4QuLyTIlx7
Q76W0W8JTRQr9P/PttNni/bgi4m9PCTpFMm6De/G827b74xqle01pzjBHnzSzTdOtPefX+9oAnr4
frOl5g9Ca8rjtJi3EToF5kl/igzN/l/wKVkMNTvUdLn+CyQUuy+a+Fjl2qmWUmdEClrGKkY2XyV9
W8l3tUsegQGHS/kCURy7LZ8F2dsMWXuaIaxjWa9BcCul94b5FggqrWZMpkvqjiKt/KIDVFojUnqh
phIaYuauh7aPtdHa8od1BIRRDJVNTP+2Dy6NMUUxZ6Rult3mymNGVadWbxU5cyzvVnPvxeAuGKgZ
Ca9RH67oiDoT+ycWaicRr8EoAg1QHIn+kpBdSdm5oT4rQ7bqo01W4rr3IgjBYx51KKIosNKghYyI
1tTFlaQVN4CBT9o8pobQ7fX8nYL1SZeO9hDUztRzCS3oRXQSEAHa0P3Yh42+ynXPUfP4HdljykUo
h61ci8pGJAnZ2u2rbScVV03kfaAluGky8I8wsTwTDGSmPEfK44iGi8ZoBuN9VtwOtF5K+iODIp8i
aLdL8+wsGYqPhdk1rcXvG/k/9zx5dp7nYmW4/dR0hC6/ru+w3diWjnKK/d1ZvF1qcR4BMXxpcc6V
5lujKSRrZAUh3A+WAjUIOoEX1qVsV6txRxGu9u1oa72i99JxnU5O6p0u4XqcrWkLOj+/+rFDUpMk
FSo8nmegHr/uUrlZK4HU8izCUNtNRJOpWUgSjx5bfyLMMRCGieWDqhFB3ZbYBiCU+S+VdI7mwgdv
os12dcUbZMQDiTNhm8MrZT1ZohbXgeOuNUfbDuvUyffqZmolp4vC5gvDqM02e5mWG7KdBI/wBIrc
bK3BGP75Sx09lw/GcbbD56VQq/J0UjbVuV+KK92TcSi89ZrfgCl/DnX8VJ54lNZRPg7qOUkVYUWz
qt/atXmq7PJgQ/NR2grb8lStARim4Xoh5tE1eBBzNoQ6OGipz4g5ifLqeLqF45q0wNbJcTSc/xam
5RGQCavwIN5sPBPX0jxchKZ0Kr5DIvfZ+6VvNTT17E81YCg/+MCY57VTrNWTZo3p+Ca5TPeLyqBL
7z1NrYPztEkCr8ynvUe/drfpepKT1tcSRr6KE9z+Vfj897f+/3gf2dV/7WnVf/4H//2W5UMZeH49
+8//3AdvJTa0v+v/mP7aP//Y17/0n5f5R3pblx8f9f41n//JL3+R3/9X/PVr/frlPwD7BvVw3XyU
w80H8vL1ZxCedPqT/+oP/+3j87fcDfnHP/72ljVpPf02L8jSv/31o5P3f/ztU+r73w9//18/vHhN
+Hsn5Wvx7Y9/vFb1P/6mmn8HEIywLXBvVRc/dUK6j+knivl3hBsmdZdpd4ScRdaRZmXt8yPj74qJ
YIaJqDOaRjDl//ZvFW5d/Ei2/i5qkNhM9lQVpX0oTf/9WF8+0J8P9m9pg9UX9ooVT/PlaEK2lXK4
qIsYk1ARpxU9S3zErK1rsxnbddpup84fChlLK+/rzvI9xCzhiQs3jLyIEJUzOKTgTo90GEaD9/oJ
5CJqQZxCTr6VBG0RUDTLkr/Hnp280EM9K04/Y0+z34NkA0HJHii3DTtX3RrtoqzrNGJ/DvvvIWf3
KFAmJWaCnyGVz43GGn/V7ccU9PM1wcNpoSP1ywf/16PwvyMzMYAVIKc8d9btfSXQuorIKEiVuwIx
TkQIbGWl529FvKrPe87H4DTax2fJefkQ0LiLSQQ0J36o0OJBxcMRN/K/kATM2PzfH2y298qtEAei
OPzXDNCR0XZPygFJz8r8LCZJjrjL6QZPggnZsrP48Q/yZ1hmO7FWeLoXAflbl1ZH+owpXzygRxks
XJFmtYfvbznbaT13iMRh+vCjt57umpOrj2LY4mZKrJagqv+Pmf3nrWYLF9xPqbcybzXB83TopH54
adggAp0SrfCL/6FX6Pe3m61i0cOijgSuXU/SZX2JJdRK2lB021pOr1dMbnkdbZbSx+NjSkdgMj6H
wDr3j8vbbJD8XGrXU+bsP6ebdlfjaRI8Y659spAhTBnct4V7EGs2S3sh8tEdwOqTdvBu2HtOuzJv
p/ZWvF/K0WcsxL9GE1j8ZHnP7j5XQIHvIJfACqZY9Yn60f8qd83GKmnj1rtJRjvaqD56skvjOZPy
+isuQjMSBA/UG+YluarpY0OrPuN6u95fFXvrQj+PJGMjd5Bki+v+l2BLF5Mmr+UMm2llxkF3pYK4
Sj3k8Zam8Wdn59ugHzzQbNF0QS+ZQvg5jZFMR1Mo1l/qy/C23in7qKGDLdxUSnkhYCYDV1nch7fy
FcCasMrX9W28MZ+HK8HuTes2dQ3b+OuRR1cLnD5gpkqaBH4GchFSwotw8aNfUcKQBRT29A9pdrr0
ggU9b+S58FGj4YGMDushsYVqNbkqZYiG06b8eZYeO68PQ85Ol9obPOpLhBSKau2OFATrpS7ktB/O
P8lhiOmYOcgYWy3O03gKMaGNJ6K6l28sm4LdSbKBqUr3YSlDWIg4r9L1RWuquLROEZVNexU57S9E
se+b9egkGzP/322euoVsvYYJ1kSy+PqK+YhdkJww69qNbrGl0M3m4nitqvAs1zX2h0tp+PfPhmLM
ZyEXJg4EgtntUchTt3NrYEVubSYUNMIg3ZW6UC2dQV/rdNP6Jg7gfI2sTqLuPnuxMCn8QQ+kZi3s
akwc0AV76R8NnCqGtwn9epKthROBu+vu51l55DRCwUoHgixC38A5YrYSBCUau8iymvXkMDkt4+Ae
GwlH2CYb5KA3C9GOjOaXaLNFYGakrKFKtBqxLtUGtg91fYc/rj2sPTt0/OtFvazvSQQvSA8dsTUs
WnVjeqSDRVF2gehJuTC9YOMY5bpGvgLfPn09ntZoQL77Z8g0L7arPxnTX9fiFFaHW4vyBwXK2bzx
xtBy/cabVgbCeQ/1+eTr1Z5l2+gFaAAEAJRc/i97X9Ycp86u+1d2nXtWMYnhlgZ6cLdnJ05uqIwg
ARICBIJfvx/wt2K74x2vdc7NvjhVqZS7oRGah/cZHgHDuwXHeptDgD16p6jfaFCvXuBsUiwK1he0
xQtAvaX7YH3Ld+VOHFgcXvobK9hA426K65jevTsmvFnggQOBwwBMSmxzXhe4TbVfkhEFvnjHFd+t
mKO4w1uw1zH/s4sMuOLNe7307eJ+kehZw6ogmDrreU10TECNiuV6vL4M7Cz1L717N673biq+95vF
o/Hd0MHy/PPqhs0FlFEgCQfS3tlSldOONUqjYc+LvtQEOB6BP3wUNjAe9nBKUWvvhvHm5zuV/FZZ
L0Qe6Eo5oOqda3OMEM0yMytY+hNc8xJgEaetkbTJ2pvyjY0arrbv8duwxT3PLVSabXATYSACVBYs
tV5Xsd8ryCgNJkq5MCB+R6ULdImjQCxI2kLOxX4w6zD4aVDXguKFmVfFDYF9YXuse8Nyv0HzwwEi
vhPAGZtd1zeXdW+GqCc+5fnWHDudp6GkBbwtOan9gzd3DnThYPOce3cGTtDCR4DGaVqaLjClxmiZ
WVRMA9g/WodQbDeMIB2pC8fcUIMCpkgIayzofMN5RPh34djMdxrQ4C/aa+RpJKKeoi4oaApH62EH
ImGp91J3JY6wG2BKS6WBhx/7MK+gYejNOLqvMxBpVFZ86NwJ8EeA92H1laswmhuhPucBk1dNRemN
YUBordQV7pmG7MBAtmgj1uCkG8SSHK86VD0IZsLqs48OtjqJdDUkyGfV1I8gKDHnuJQazl+hNOI/
dF02AICZGcWhKh3zmlYQmDWbtjjaint7RxE3nTwpkxJd/5MDhGYd5ZUHeSCrUCo1xskGrm+GRp4/
FWJn+k194WctCOVCjEBKKbMFsjBsoZ5OIWuNI0XnyDJXBmk7tX4fV1NegnutbFBBMwp8sBQm4u2Q
SDZPqkCu56jLLbX3eTVCt7XxcIZvDfpWaybNePZm86st/bBJdJERc5s1pCUN9nWhUd5IMYxwpxia
YQw2UAI36mIbuMptEV8cYfuOOYNdwIVbf+CBK28loP8Hd+L2rUt5BuwKz+07r9LuzgRQced5BrsY
0FHjYPCHS+VLO7W83k5Lpx+2oQTf3IYzVgpoMhwNaae3YV4WH/upz3dD7SEoYggPFBjdVDupoaZu
O4O3y0VvXzrMnW4GNfJdJg1ygDEBtAgMdM+vA+HhbhoaH4IsLJvhneUPez2Al8OLEekXtNh3rmFC
vlBN13Tk+puDw4DLYhbqYDej99ib/RRTiiARYJRtvYekmHUruRiAUOU9GPWWq3+2hFpFygKsJx7w
/q55Ax7BJLZ54c4GVI8b+eBKqwLOrGUmtFxErvbK0jLuioYG+9orEEUIp9By91xKfT9kTnVsqZjM
rRUayAIZvAC8I2LN9aH1JLnjvo1BLQyyel+CSrcxhBXsi3zu7ymWf0mhjNEGthXClJBqKFoDtFdV
gyAdoj9FjNkAEJWT2++RWXYUA/flhtuO2ExWxu0t6zT/0pYgR0SZhJ9FGbLuglR48U03ShiXYXXG
t5A+Aj+z5zl90CzXAKN7EJGE8g0crzzXWHoevNOg39qnFH1mX4wgTpRSKtgNMdrCNtybeojeVILF
hKGOj0TlzcmwW4oUqAbFU3W0e9BFYO6CjNcBFgpFcAXICNnOTa6BkA/DSW60FJCPpo7RQULRBk3X
86fxR2Hr7koGtdzCM6EAHJnD9g2dvKokiVsbO/5oaqqCbUapZQjSoRGaEbRR2/ze8PrOQgCMCgF6
U5P3qYBscRi15uALsN0tiydjYctuK+YcirjUyucoZD1cDuTMA2i9ccPL4kboDg7MZjXwPRT73SAW
WYA2hM7opmOtD1CRYn5Su7X1kRltCx84s6/lRlaqoqnTDRrh6NLA6JOVFYhGUK7NoTM3C+C0nTkv
5o+2Z0AsG4Gh0U6UGjIfi+EQzM+2s9RVBn8IN+n0gjn2oSRTbny4AGIX6lo2/8kdUQ1XTkNGrHrE
bFhbPamcw48BdpSpYQ82wls0c82T4c/wZqm4o5pt5eh+PGDzmusE4+ood7kHM+ao60ggYLVAOh43
XJlznBsU+GlTlfYtgWY9uouHM9WIuP3sJpPrwOwy97K7yQZC+0cI1Jf/IEl+KgKvRnOAxKa/a5uw
IvHUBNC2yIegNm4UpqyfJjP8fKOCwICJXDaAcBTKHOouOBkNwYL1LIlhosrh/EFsYdZ7q7UyKwEi
xCh2ddvZFFyTivHNULlgIA8+ZvGIWWauNlUL3Pdl7U3BnQV5XG/jZ7yBb6JTwysS2uAlgFOzDKHx
Zg8dtFhmyT/Aq1XoRBlF0eFVQdCPbbeEtiG0rItHKzOr8dpyegGQhF/3gz5N4QiLI0HBH/L9EDDc
gIzSSbN8NoMbB26VPPWDJSLVgv4HPXpOmzYC2t/Q8aRBUj7lrgBmvW0bi20D7lhqW/WupzcN1QRE
9QWY7voV1HVnUpGtO7kgy5W9wbytO1bBkOgR4NDvVRuEZYL8Bt53SS0eHGc5Kn8Ltx5WXFmaT3Bd
Mnk57VvbhNOTVzWKgmnB2YN0ZdHsmikXUxJmmmWYMydn7DZ2Y48scgoA5L1IuDyYc+BcQ3P0F8VX
3/4MVSjYy0SQcJi725kTy5g2fi2n/ENeSAY7jMFEADmC/Wrvg0ZpYez/aFR57n+fnTwjIjIMvEy4
mUFPUG0csH4e9I1nCVbAamps++obiDZWJtBtcE4K3V87N6fm86Dw+gfDcXX20y15AXJhzUqrv3FK
O5/vhFXO+lOD8IIxnYzO0VD1kYp4glzmg2fBggLEMpyoXxieaMxmUziu1OVRiCnQ8/XMRihrXddG
QAcQfDz4Hvkm0MQIEqChIE5QmBc1LZX1n2Dt/48P/Z/Fce9/Dg9FApzR/r/2XfWFf38ZJ1p+9hQm
In9BshcRUSzCMVTAnRs7zKcwkfUXDj8JdtWYoqCrBVuEX2Eig7h/IboNLUX4Li/Ho8vSvXuKE8Fz
6i9g2PFIqN8txuuIIf2LQBFGq1fL9YUtjwiVA7axh90J1DDOdmRzwUVjdRkwuxnIw3U4GVg7SQMc
Jd83Dut/65cTKSGqvFxev3u65/nz+mXz6yemLeaYzpiNXjzs+TnPjz1/2Ivbnx+pbRe4zefPZz8P
JaK+WgLp+XTjczrP7/f83dM9Z9l5vrz+5a0lsGbnPG1phNNTYs+/OXufN3+33vN845r+07OfS219
4nrP2etBiBpiGSE4xmcXXhTX8+usf72ZzfPb17TO0l9TaMJltcnsxW3v7yo/u2/97dMDn+85e72z
dzpLbv14dstZwuvznJaRSKqS7Pu+bY7t8p8Mi+aYObA+axvjsH6/foXtI/ZyUwg7lqc/1287USzU
D1BL1x8HXlNBBH55xPrf0+f1EsSeQKg2wy8v7nlOcH3u+pPn7xopIYWRo1/8eq/n257vfXoehBwd
UFv/fpHn9x4E7Azj59utvjDW93jKxWjN8E1+8Z5LqtXoZIfz9zwrovWJPMf57prqcwLrX08/fkpi
/eGafcLzr09XTI+hNKFLPpvp+gMYCD5ldv304qXXz8/5Xgv8OcX1gge3zUhW5bBrZQ/c/mT0qSWd
/Gb9T5DKS6x+gOCIRYun73rDACd39kBzX+5bL2DIBPo3xE77109xglle1RQutr++Wv+aDRjGFa5/
2eXdf1IZS/Mht11+8eLWAG1jzKdqV3FwkTcUbSNuu9lMnh6yPLMEESItBqiiP//ONFQLfyyYJL/4
riDmsXPK4/NXtdDDdd0lz7lar8F+ZQs3GASkfuXWGNUPm7HqsN6wfu9i5bPpp1Bs1yys32Xg1yVO
N4XxcyKqzdQWi6fyxfspaQKgQui39VdPv8cq4BTW41OxP6esu2NX+tX18zcNn0/wnu6OT2UyZfA8
9HRb7p/T5ATki76b/lEluhw00PlX9byuxDXZYKnEBoyR5xTW75dKhN6gf7l+v2bjj5X4nIfninz+
zkHFvqjI9cJakUBe/5OK5NNTRUIsn0LrDpVYB+F0en7nX5X4nCZOyvimQMverretpfCvKnFS1Tc1
tSyHkDEqsCuG9Pnp6zP/UIHr9fX2tRKZOZf75/7wXIlPCay9UGhTvGhcay9cK3B9zPrj1xXIbc4S
DxqISWUNxc5swboH55A/DKPj7+kElb714ySIf+HMNTQdlqsleOYw4PY/rZ9M0xuv+zA7rJ9s8Azu
QGF7unPKBv5QNzsIHg73tG/Eg+vyFPwy92a95M7ZDbEnfrX+djkAgu5gHR7Xi2QxuRXKJk9P7uTs
w0CzCXbrVda5RWK7RrVdf2sFcJUsNIW9+ZLmWDnFTk8gma9Xofn7n/ysV6ewDV7kR4cGXfNDltyt
+cmG/GL9pd83T/lZr61f/Z2f9cOSn2DJz/rJ0NiCvc4PdErD43pxzU849eSwlkTnNjj8oDrYrVcz
ayqws0Z+bOKXT1HEf7XSvxc1/p2Du16Bwv4ZWGz7Qywwq+78Uf8bcWKL5P7/vBG4oDyvv/D/uv3x
A4f0T8izFV62/OxpI4Cdpv0XltlYujtQQnQQxvt7J/B0CQgyAL/gj7Yu6f9GjHl/QckPTntQjrXg
RgXo2K+dAPYBiAaa2Fp4kK+DCqj/bzYCK+biOUiBzQbkrR1ECSAUuhBDzxH6TsNEa1tZddPN+Y0K
6js205scDKraRWzYrD7JstpBeebQD0ARjMWGATswwTStaEqgrac68qD1vvGLadM2B6DuI0laFtcl
+dyyUGzmoLgBz5bY3R7Y8bSDZV4OdxrGcji+wJENni8Y+sc6lm5Ww/C4upClzzdgy+ymC6CNP4Yt
GBB9RXlUsB+0ceJ5zFM2wNzYni5sZX1rwQnUjngg9YXRXi7eHR2BbgWRsRz8O3PmDwyWJgODQZ8P
AaUydOJihPGGfeyMq1DvaPbJpl1KufWTzuqWyrtshlHQTODsapDd2kD+VU/6Z93kf7zrf2U/+eOG
+UKNX2j/uof82ioDUYl4ILa9UPIn0FpdnNeetsqu9xdsGgCKtLCHhjvUgkT7G1Fp/gW7NN+G9yVs
lp7Alv/ZKdvBsvd2EG9z0bdCzw3+Tf9AEmcxPC9c9N9dvIkb/CaFbA2hsmo19jGVFKfl4L521z3E
q4buXfbp74ilxV4MEXcL2suAbJwhNSwgpjIoanYx7VM3h+O1I2JN+LEiUGx3LJynUUg8jVjQC9gK
f3kxcF0/dfiXyNEzFPeCNVhGADsAYxsSlb+BKMqqVbKzvDY2YRR09FO5BUll09YxTt3G+2H7D+Bg
vwNFUEX2Yu2HwAQ8JM4yDG9eE/IaOLYcUiet6123GcUmTyC8B6hSmx0b0B3eySWOXc6q81WSK53n
ReB/wiHuCIvkDhifhiSrcGsM/1gV2ylAcAkyeUvu/x/TPIv6t12XzxZBmtVeWCf7y0I1CGG0pvZd
e8o37QYnx5s/p/leNs/i/IFrjgVltIsboGJw+rtrSvbhz0m82WDQwXCcjUkI9Nuz6LZbYP2hEE+M
iYro7YIsGr4OkbX1t/QTBJ5379XdGWfjqYXCqsiB8wfE6O0Vo/+i7vrc8TJzqTvBL3OS1iRi7R7E
0IW8oaO9e59BOB7RSnEZmofF5O198OnSIp8ny/UV0Esw8MBtYAEWnLVYKNbQ1nR7qC+F3m4J2ojx
NE0mRLCwP4DJNeWPzOjfqcw34DiLNudC24YjLhDkZ0d1VdXAlCHjXQzHh9RPIcS/WZALZmxGFJDg
d+r19xHvdWoLquFFMQMyAYxVJYBHO+kYIduDD8Fo6PtEkTx2sJ+MMPu+k+YbzRW2gAA640DSBVzi
rIfAd8gxDXgTxQLmQi4WH22+fydXbySBCNliWGlhLfabcjIiOSBtQV04nrODcQVZxA38KGAsGTfJ
fAhvzNjevQfuOxMAWVvLqzTPeqHDuUdFo9BDIvplAd8NDeThB8AJ3W/YLUUA2v5rWYHfUz3rl4gX
hF6mkNNirx/ndFHGWcBFUDdbsD0ghb1Tea8Pkn9Pbyn5F+3FGsOWEMRUMc4EoNFbw7bX+V5Bqarm
+1y372luLO9/1gdfleoCf3mR3piRckJgpov79O/8ZcifC97hBkCedxvnW93vVYJLh3mRYDMAiTE5
SBDal/BZ3zk7Y7Omt5Tn++DCd9M76+4wkVQdy1GgxV4Em3bP0yymG+7Hi27y++n9DheCdi58b0NA
lxfeyFnn82G1jRAT0Lltoy7d1c4muCmkfqcHvoENRjAEFlGY6S0fAZGzdGwJWIT0ChV3VYVFTAWd
w3lsY7/ry0ezDuwANhlQiJ2xFNz7NjxaqMFoXOTKip0OpIvQBaBAWVfVjFY25UcFJS7Oja1fVqe6
9vZCTtaliY3BnVVNhy6YU8EIZAdtBoM/r+0T5uT1bhpxdsw70FJpw82I22UY2xnM7o0KusEAMWBt
VTvVCecG7zTct8o5ANUH5H8UxG98jhLqe1pAWxP6FZDHhOPJZ6fvAS/h7/nOrfPBWQ8JYZeLUQ6O
2ws2/HWDdYdal6VvLoscBZ24pD6ocd98tK9AXkinqICCwqEAxrDZ/l8gRzGMv0j6rK9YOJr2JexA
4+zzwmO3dt53KLwmVlLH47ty+G+M6aBhYf2BOBvW6Od0Ag1tzIHOLuZFBtOj0Y4ro4j+PG+8MRm+
SuJsCOc+NETFsiYvobEKRYVNNtzkXpLDpPTPCZ2JZK3DaAgZbsQDES30AD9/XWkOEXTUHg7QFhQs
DE6gM95621aCkYrBe2vHVpA0N8XnEHpSDYa59yyo3xp2Xr3AWVZLt3LHPMALlBXYGcAaYwNA4V0b
mbAgpu/D7d8q2pcZPpunpCU6krlIrzrqGF7SHmbkEvzlLKLXZgxd0y27yeP3ZqslJHs+fWCLhZjs
IrSM1dRZ5wggoWiq2cdoviHf7CqCySjk+IMI3rWQMPfiAYBJQMugSfg53Hqpu8Mqcg9xrhQKJMkC
Fy4SAnzhp+FHAyDBBwqrh/dlNd6uDMDZ4bC2LLDPo7NTyeVEzRCIjoPoUpJamHMgQE+gnf9P5px1
hXU+ZACi+iu9s0WfHJlT5etx5513syCjUvllcZVNrF27M05zMty46fCz+zYkS3OAQX385/b/xsoa
1fL8Amcra4tXjd3MOG91t/q4EIOganpp795VDFu60W8ZxZkAoGzYdv4uCGfVdVYqBto39pzeQnhS
KWAfGKHMndbbP2fqDUoJ9vMerCQWs7qnU4qXSwdnDqVLg7wH4Bsy0vPGhsF2m4DoErcJgIc6raC8
uFVPZ0yvaLsv9/K/j4vBou8EixDQSXGydzaU9HbFSu6hLFuYG/gsyYFY+XPGlubwuhQDE0JZADZg
uQ6E8Vlt0cIaZj4ghQBadpZJI0oIBF/ayLJ2HDqbJmwq/pziG5PayyRxWoBXerEKMys3w4YWSfZp
tfcO7qZBp0BIcYfusV16ap0WB7V7j53wZk4hdoTjGNTjb7YdVgUPCcREERm0nEMnofwuuIToAiEP
1G5ih8sEmLn32s3va+rAhJm2s9AwkPS5PIFwGy2zBoMUdNFT97BYvMjNcBEmC+8URljpgliHAPE7
Def3TohkCU7OgIJ1AP46G5IZMI8DfJewYRkhaNz21sYBonFCkMcqzDTscUAbFlnSeO7dn2v3rVL2
APAOXdjAYRV6Nveo0oOnRj5iyet07s4Iqg8ZyxJSerc2UMuoAyfRgfHOkAOX5d+bMaYBGBDjtBC7
63MBUafwR2VWDKyEnigohufyQc1AFR8UQKx2JBzFPlqtDKDyPiHqQkX2WdjTGFsAQ+P8WNl7ixK+
lyUsdnFi7beHKiMPYOXd58Fwy8PxDnqou5aaN1gX42CbVwdP8BSclOYIVdPwzgKQ82KoS5HvJSGF
ilTpG1eA2QXJ7HlVMuLsL55g4vqJhjiDxFH4g/bDNvZmDyF124NGdlCLgy8tcLDzMIgmx/jmVg7b
AYuN6VuzIMrJdFu5ZQV0M10AEzKeentIGIVkf0P6QzZCjNpj8B0xh+GbKHoIl1vHjEJCH3jWtBTj
tZGzD5Vbl1DKFNc4AgHmvTatFGVbpa4/3tkWELbwfkU9RoEEV7aFW01b3nmZA18a6H2O9q2yzFvW
wf3Sq+BQWuMsM3THS8bnz0XHrjPZfoJi8D20m5O6R/n1sGW2fXlhsJrDLQc83wzOHVg2Z/ugrb6r
zr4W0MXFjHKdy/q77bc0NjKI5JZTog2+LcBf2sAbJNwgrvHFG4orUpocQnHdbijqywku8ZWoTw6t
TlAOPbqdgih0D5tK+VUaPbYQ6pEH9TdL4PzMFLcknw85g+4N1erGHMitrcO0Lz1jA/1MM2F58IME
00E6uo1ZCbBEBSPYqhcXGs6d/Wx8A+QRcuu0exz74ORDXN2zYSPqsdze9KIOQfFuUFUF+1qMpgtd
MAhFD1Drgzu5e2/wpoCojXroBwWhizyBU+KEuoAJWyGNAcowMmkq844OroxEQfbTrI7dDL9pUmTX
Ze9+NEiARY6T1Ymp60dpNI8QJTzCppLGMGgrInguQRLYyeHjAnQoWpbvxBUrABLW7RDbbPxYauIg
jl36sG0oj12rljYwXuGo7hhqehzrILJlfkta+HBiwoMgp6abYgxPUliQZwYfNerG/DbjPvS7jdGA
rDS/pZylg9c8QEsc2tu1+JHl5hD5sj8avsMOtYQOoHIh6dfbX1yvBxXCU991GV4WUP09ZY68zxn9
2DudlaByqsQEFOfS8hUMTQl5tCvYqoyTC8HjDicTA8AgkV1XAtwMnW9EMZsbodSB9c1XyxJNCiwl
1p7M7lC0km1zjkLQ1YjgUx7uUOTgQGBnG0N/4GGQ4qJgXRBJNgyJkSs4FBTTDBcNSyd+VnEYNPI6
xnaVbmXeoqIdAUobrIMToIBhmhNMTpJnNNv7I1plPYWgZXCnhAmkZaDwSDOlw+yKy3ycslT5Iogr
VzXv8AvBuT4fABFxwRSDZfgy3YAN93pSnUpfgXmOecxiQ1XvCC013KeoskLM5UoFzoPvdvUdLAXu
prD/pGf+uRgxsFRZ+RU8D5IAzb8Hx+ErczSg9W51KEdx7Qhv3Pq9fZRkcGJP8zT3nL2Hwrskg84S
S/k3WKBDGzaAUSqMjk0QQzLAnmtYSfT3k5PBQKEfHnRoXSNIcD1M5SkYa9i123wHI4xEV8UYM59/
K4KCfWS+06VZB9Ct3Xd+bEOv4di7Vkk3TRd2NOp86sehNPVuLuXwoSlUcTVNngcp6xYAm1bXaTj3
Rkwby06ZJttSeSpCS6THrifDx6qWw8fWZg4AKVPd/JRtvwtF9R2beRllfP456Opithvovs8xmlpC
autzKeuEN/XO8qtLqOFBfdIfv3S+/xkEPDjFZWmmghvaEhhXCAdOatz9Knh/B6XTPpmHfNy4o7cD
iyJuqLp2ZckqMIA62PNmtb8tTcitEvvUZfpK9PKiIPXPltG9MO00d9uLDCODK3IUNLsIZ4hC+N2d
nYnLni2jXR/pUTyKoL70a6DSplDf23MBbhzMlSHV7u40qbcA1jPqfZPgkiWtE8Zmt6g5qLjScCKG
QYhd5Ps+w6qPcjduuiaCLl9EB2cLETRMZFhBQLN+umEu2VhwN9b0i91gejPL3UR4TIg6FvnXIgAc
L4QziQfCWNl7t7Wr7yhG75nAQ6HUu4IcgxbCskag45AVR9qN2w4EpXbeUcCdI5KrXc9DvD+5IDgB
HJruNocRSNb9zMM28oFlB5FrzwrQm3wjqqZyW1cjAZRNJtOoNhY/eFA38yv9McNKVvAxHfxvrRZb
gLwi3RNwjNBbLTPOOyz0sq3FyQYqw1cM8r4geG3MAq4cZgk5d0IvAOiOwMtLat0kTWhveEe2jZhi
WENX42dsO++JC2Pl2djOCxUGAYwMxlODNUQjFJJMqIsP9q7J7/22Ptrh0XIveJ75YByNuEOccOPJ
y2CL51twY4VEvHisybjxMJh1RZlkDT24s33hz1sjlFuiII3mmxtA6S405DnQcJnRwJeh2Uw4GzOk
fxImxMYB668MkJu6E9EFpir0l7o9wapuY9XlIYNlM8m+Gno+1ApQSuOqrX9g0ROXCFBSs4WrQR73
ofpAG1hpEbqhHoMKfpAs4wHU8OEq0MA7B5ApAR8aWDnAkw2UgAfHKX8o6sYj7yNon0cy+w69hJMN
rnOov6pSbIAVBPMN5psTjgKaDzA+ToiBsVZ48DmHp4U6hSbODWAT4o8/+sK8CoM8FereCUREJkjC
IFNgMezCsr5vkH9W1o8I/0VFc0tHKwqHzwMEhEWo78TEQKbrd7QothTnn1TLy0G2OJ5r98ThOw03
EK/u7k0GroVMwRZLQlttiDR/dJP9tafhjEVGHc9W85EDi9BrKylJfwHh3yvPrkDUzv2U1CMg/cMn
yCxuSIA+ThwjzRp55dRfwbP54dpNBKJDvDQs4P/B7jm44EosBEWuCjSao6jLk9n+6EQdT8blCH8D
AyxAln2BrneUNV8G0qUyuDHb64HWSVkd/LKIZ+cHZN6TIvjqYBBk5Webkbiy2a4vQecRV6r5UlF1
AX+rnWivYa0ODK3qU4flNMomG666Er3SDHD6MGFRw0pyMdrhBy/A9CAebbu9BY7loqUZuBDtIazw
bp7/qJalCRhpsajIvtFXHGtDXsOMB8u0OJjIgz3IdGjare3eCtUk1DQSw6oPDHy3cm4Tf4BxnJT8
osjNrwshZbFSmSrrQhG2K9p8B1LcJdiamLcRbZwPlgvmEiM//d6/nswZYJMfI+yNoFMUmWbAI+ax
dJ6mm9Jdzem35WzeW4tPECyz7KDH9U8zDW5HkPzmdkibzGujRv90esh4d+VGjxKKo+YHLFDzSAL6
ZSOKDLqajnsCMxop0tYEj5Q+9vIDqFGnsdW3IOI11udeZZedNySDN+07geVjiyU7t64k7FDyMdxU
aNWyrzdFdlczCuWLR1hCHQUFJ5P2W+7wbe71l7Ycv409yno0Wh6DXXqsoVgcV74D5mfo7ppKnSYt
TypTj2HTxrkevahlHFZBlvvBXvynQvpZy+lWBmCWBDKHqVIl52gOYSswBFTBamNKKjVcjD10+Cc3
tsNh38t8F+R8D1PzxGZVubNqK6WsPDHNt4btnPLFR89r5imRjeUftJjA2XMBwbMFSRjB+ZhBpjka
NZyHCpLXWJUNN63df1EcPqXAnRIsBJTdDztmQJWyn+EO0rJvnkOdb63UWN27uX3kyso2g8wctcFg
jMlCGrYRbDQAC0AK2LOPs0PWYZnaDjVDTJTWRqIzyE9MINFtvAYOam3GgiObBzO27AYkf2dyE5xr
YKfgMyBb+bXicLYGHVGgmWb3eF+QjsiQEq+/MXoCpJLpA+8xLdaQXl11eyWDMC4h8BUB+we/QDmM
W1e7MvULCHkJUcWYYZayUWZcQ1guHTpYOJQmNLIycCF9ZgPHEQSF+tyNfnmyyCi+ZyXDjs1iHVRm
rZOVVyV03ucrHY63jTLkVmbmeDcA4B6PpvZ3Rc77behD9b5wJqCurHJEMZXih1dNx7DHuJ37+b4I
OE37AfP+bNl1sA36nsHEeSVN5yji8TvmRACwx9ovU9qr/hqeHTVPhhFeNwNpHBjwTIVCoFnJ7Epk
Y/5xAT/eZBkNT9hXlxe8oOPnJhAsoSCUHjg4f1eF7/kQd2UzgvWZYvxolqN1gpJlfuQjzEHCwh4v
uSug2ksLpzwZnoEOFFpVcxxLMd1g0pCwDMuc4sqti/nohUWZzjqHyDfiSzvliPwSDGDHiafRwiDl
9JNbwk0NW9UW6pWXaKzgmM/g/25rM7ezXaAmH3j2TrU32L9rsBQHc7owuNdfW0OfXTr1hNm47dr6
smqNH6AU8+mHM5SzSAnEPuDs03ktjBuKAZXNcIp/AJ8LvBMbvDUSjbKt/U1Yc09/ZZKciDN9AeCF
GmD1uR6H/xmI8YAmQOYiklM/zovP1BhpL+8uC9KAIt2YU2aBcgGvGD4aEGcwLQr/FJ7l5OPQ5XKn
y46GWyZ0+54+zO8HogHYRHD/DD3Tg2Pq2RZASidkgK1CpIBjtzXgrO/YhrUR60lw8C7UnBhVL1PW
5zchMZyLgNXqIAV/T+J/1Qc4O1OE1IhngpYEFBKmjdd7kbYl9TA4EipBVqmPnud98MmM/qYI9KQ1
iLwecDSboFQJbNYOqOIrOk7hZWXJ7gDT+KQ0Sjjd2H0KApyVOGDZJ5af3wgBORHlzR/qsss3xQyx
q5nC51MVcDEsy25H4WCOnUIjoKQqvvp54x6K2fv05wOuMxnXJbwTAuMJrBowVihv7zyoqwKbC2Gr
2AtnbxM0TpDo0gg/1wbaL4zeCIxIuXFZD+4XTRl4mNWYBJbxsy/yKQq9wVvkertroAlUCgzd0W2m
6652x1unENCIHtwydjUv/pu9L1tuHMe2/ZXzA6wAJ5B8PJwlWZbkIZ32CyOdA+d55tefhawhJVgl
dlU/3Yj71BHt7oQAAhsbe69h00f6WyUviVtojbBSg73SJYAWjQb9DtjgwDqGt58uKmFUqwq6N1Is
xqj8qKPf6iG0A/qIEW2kGk+JXim/JiLSujIioimCZX8ay1bzakGuTlrTZoyy3GzzRHjsQhBDUIkU
fQJP7Xc5bGZIUUfPC3SQby//x36KCBtiYEugPoJON+U311LGLRnlBv0UC7pTTmYL94qdmYKXOaG7
5nTwERrFRgMVQNbhtKJLPDSKTHCRaFVYkbUw8xk25ZblnXBBmdG+STQr2a4Vbj9U/LkB2d/PiuPG
EAgy7KVbW0IdgSrforpf609+iBPcEFzfDEoOEWjkmJPi1V+gCeSmHumhuAqRXF+V10Zjh/0iGHCj
cX3kGi6cpdZhtMFtVWBYZLjVQrWKYTxAFIJe3BpY50PpmxuQP5+q0kz6wKangrMzpXiGwEEG5uNy
3TDlXGOaTHlOV07U1VGpCkgEIoICkOnld6NDDnxQie/GROp+qlZ5TKV/bXtc35Bn43DLCWoAhEET
jDNum03/ltgCpDonNL06K3UFe3WzfCiss9U8G49bzRE6KCpLlNC+pFvmyxvDAcjwmOX3us8wW6QP
e+VsMNZcONv8KhqHsrhgMFrs4ubLIL5SsEZXAsiHjszPGQEXy1rzsswfaWUZYg1xiR3p2RGfYDEo
74b3xac2IGUObNtlszvB4ejlD2zcPwKM/78mr4sv8Pekif8tvpVN8+UcDY7//e9sCfE3DVArJCQE
nVn0ZJiC5J+0afQzkXygTQNFNBgWImL8gQVXpN8oelYi7laIIFKoS/7FlcCfgARH7w6NFPz3jHzx
D0jT0D+73GqAR4EtgdxEAwYVZ/anxc3ZVpOMArraDco9tXA3ZXC6LYJFsii8WbwyglOf2A6QoI8L
0B4IXAnbJis3arvVhCE+Baj7DFrW+UkrOaB7b1ECLe+DurpLGp15QeLFamQCpCkUiKWEO12oqx0Z
ISQJ23QNLnQo4YhQN8hhsASnXkgiNnjOhuqyj5NptMIFmjxo1wJROA1fc4L6xdC8G8s9MtJPA0px
QZUNnibnmZMZeB+i/NpA7b8EGMmXUGIboQSRFZBlKdWJnARSfWvE+A0iNl5BISGEq90am691Od6N
iUe05ERoJLu49iF80wHBXDc7EQoZVq2U2xHOmxUV+/tlTL4HBkAW5ZKjDKLYeFEwgSOB7tNacXIJ
teRGGIllSB0suqSy87DsUM/GmzgVes0J9Mmb4+I9FXQB/vND7k862lnFN0gdJ3eyHAMyPjaOMSKT
EKmwmyHbE2TPWUXgtbjokG8SUfsJ1H6xyLcpgLzIooR2M0FrI0ry2YrgJ5SO3Q7Phh2eM36jTWii
hX3hZErtdEG7xZqkVjc2oRNr8qdYf2oAW7ErLJeZok6qoXhUx+gQQaP/KD6LcfMjSIWXYuwVp076
BP8DeFK3sfqjDxpvSuZy0xgCzBB69EdqIGLNVBtRTpYyP1l6ETopKhwYqmW7DHrx/1lcv3OuVtS+
dVxPfx+P3OY7GgX/c8SVUnxv48vAhP/nnzwuWflNAbUViowQbgIc8a/QJICe8huE1mRgJ2UVSA8m
7/1HbBI0yD0YMuN1ANwMyATF1funpIOk/WYAB4huO3TE8Z/qf8FUoZCIRGYOIzE2kkIUPjnH46MK
SoJ0G0LkvoqiBR4UZtyhBbGmO8vBWj4Oxa7/szAYpklZdkIJ110opbn6lpHCOr9xltmE+Y8ArVTh
uAb/v7zlP47JPQ/rRoFBZt3BkK4Odgzs19ces5E++/TsE4dlcQ6d4cSt/xwGlB/wfTQdAKHLqdWw
maMwjJVOTDwPXvU/5S9DJ9xLB9EKrdztvq/TNViG8iuD+X1Q7ASogYDko4IIeDloW8qAmGghPc0E
PujUkxsoweo/WlI5KlrrurpiRcU25M0BuQ+YhiL0iQZdPRV3zWb6hjpW4gr3wCVBfjfcDE7xELzA
Cw2N49fRpCtJL+eZ83G63Kecsrxo60ZTT2NL7bEdXWgR2cgZNmVP/CqB9tbSWn0puHAPWvm+13bR
+UpzDyUyBXVmhFhpaEPBb6ZEQQAmeE1j3t5GyEhWVpj9kLMjUhciJLgqQT1FIfT5gizzAwluHEx6
DFY94UNqiCYJP+t1e4zzwkVJEibokhnQ7JTDjh0CulCB2Mct/OSRa4xjB8PgfIsafatN7lItPoj6
UxhtyBBYYR47wDA/5kthB2W9NbQBQnOh21ehU8GHGvoh21mWLY0xNulbKMhmmUh2R4FiT+dDS4w7
A5LyxY8Q2AEtgjBivZNpfJiNdBMa6SOw0BCrGiMvyWV7DL4HyFT0UdtW6B4aEIAbFXQYIs2e2shP
s/cmztBteR2NgEHK7QzuyML8iJZnjDZ9L+HWe6bVi9qDZxaZqJ7v9Fnc17L8rBeFQ43Q6oBAFVL6
UsQE3dEK/bf7HAW0YsZjXR2PkSrBpBqAvblwRdL40ogKCeTSRRHkm1MX7CZRRpvnMxm9BmbXFZ1N
II5soTc+BWVvSsDUQkbpVNbiFqLdlqa+R/iXgfGCi/QhgbhBSW2ll+60Ct60EBuMjXAfFrIJ02aw
dS24AQBAPkGC6yXMJwt/FIgGoafAaoUvBdolELhWh9EOKeClp3L5HAleVQjuUuw7pb6rk86rtMTX
hh9BNjkFxbKGJbAuA9LFwpwSfC+0i4sCoAFdcakKxmq1oLWqHok6A5BF7RL5FnJXGGN3/jKV1mh8
ocgMgW+y1Ar/LLKXRkaXNjJZcZyIo9kP9Fnsf4hqAiv2pvVqY7A1yGYZeo4SDWCvkOiCDPw2bCdL
roq7UEKHLAgd5FbYf1gvo3LHYnggTKtN+xb1n/oESt6CNc65m2eqW0pwkxwCD3nhJIRvKKJa1aI5
aKmZbe+nAfyohgDs3tksiA8tPhgy4hd0LlGDfahO5pTHliahYIrOX7IIbwQNUk3SnpdlwfRBkou+
FyiIj1Hiy1px3yszpotMrZCtJHuajW2Fbm6xELubY0sYyFs7RC/wo7IbqIUXybSrIsEZFNEq8sLr
cd7RRIDgSOPlQgCn7+GOpXxTMqEVNGyFGLMmOfp1x2HBh56/RrMKhrO2WfQfeAHsRdTbi2KLXNbr
dPhcNJ0rJfOnQgZhClqaZlTIJwMVXuA2LKGB9zlK86kRw/F+fIkkOIfX3SaKBth4sS7bc7Y0Zq5q
FrST/HhGdxwSZUALNElmFaR2UCOwknSnps+IJzbK4PCZr1bi4mUB6Y+QDFI5BRwEeDieW1eoEL2U
E1E9kYS6UjzttDr1b8fEq6FXBAteB6ARKREXeptgHAt0jFRgAj7R8kvVPzThj9tDXE1MgOz9aww+
6g5dG3YSu1lgo5AdATw5CVZwN1nhUTIJvD3NyFsZkl2VH+7usyG50opR5xD/rGf1BAuF2WFWRNU7
01fvPqF56JUvt4dj/xo3Gsr0kgi5AMBuYRp7ea2ICQRwS2FQTzodHdBHSvZgW2pLqZzbA13ZEBgI
WFCkpijk8tBIGoGlAz9C9SQS9M7JQYu/3h5AZknNx6n8GoFbOHkI5xxgU0xlr2yZd/L0wqz64C+8
z97bffBquBAeh3J8YsUe2GUWoltpdc/KLkrt4Tk69b7yILiIbrd/2JV9ejFzbokBMQuZSYV6qlOc
fVRuCf2xlKt8jw/Tx1sBxQzWcaESK1Fcfsmm1po0Vmb5NEcv6kytJcq8TgNUzpDRC58cBglJDGIL
CXAMylopn7PiwIEXgX9HGQvsa1DNoSZxOXyEsnuqFAQq+V7+AANe6K0HB9mSzMgpV1pM0odNy43F
0t+zXIhUcZkUtJRPkhfe6x70t71gA+sqYJpBpDdbd4LJPfUL86tioi9uFVvgOL3aWSuDrv0ObsmR
+OHUqJizDnmHrr9Xjfda7CwZwK7bW+hDen0x4Q9Y9bgBnlkfOvlEcEtDrAWtktCS888h1Z20032x
OUa57N0e9OPThRuVe0UMS6IpU5rIJ9wnEUCh2XYSu00e/xDFzIpy4eskRU4wzHYGYEg1opk0BftK
6B2jnANzSHejPNq3f9OHs8T9JO6dkYgQSs3Bpz5pMKyU8ncq/5jHH7fH+Bj0uUFYKn62vbRQQgFY
GOQT84ITbXVXW8ERip/gu3Ze5heevIKbXB2Ru8q0NJYUGN/Kp+RO93Cvw1TDSSFlTz5HDyqMkEN3
jR6z+nG5m00z2khrCpyh+NPsEEf2AzgSAX1sqlvgpDaZI0DBfu3k3j4wImF/P1vZRq/LXJMn+SRC
oL8J7yeAt8KwAENMXAm62odrlPuIXDxSy6yJqqHB/NQeNdBssaL0NW0A1UsIipu64dNWecyBKjbj
ZdhppH5taPfWA/dtEl16BRFwMiEY31hlJT/FC1QVStkL8yIE/hBI67iXvxjzcg9V86cSJqJLjVR0
bk3glSMJKVc7+2IA00Jl8JV6/qzlVY1efeUltSwh5dXQB4LCctPsI4hdt9JXARLRk/pISeagwOl2
AEoQ1DezSTJ15V0fd/IAmjeEiYVp9gYkd5He2E2yJVCubfv4Oa/HQ55D/ReNgwV4VivPkHYXAjhC
anWSRN2tJeMlAcYImD47yt974CC1bOUSXjufXGSGXw9K2jU2cqcCrWK0ThrPzgiJwdtHdG0YLvCi
T60AK7/IJzWHy6tgmHSozb4yVobhOEL8pSby6h4xCcpOJmw6dvQE+zuS2/h6LSzKNEfY026rwE33
EwDObmGtEQtX5vjzwj07K1IQ0koOEYX07j3u3sb5penebi/jyqWNTP3yPBppAIiJiCAQ7OEfAsWN
0qp2o0vdZLvWD12bDhdUu0FCC7vBdHrUY2iG1y8UtHV9NQ1i/85FFvjz3KNaKUP0hkIA/XJKcZzK
wJzpv9fbFljNlKmZg3fKGK8AsAnrJoIsktwakQtqYxD0tDUkFBIRvEXbeCGlxepeX8EJD1Dk66zm
OXhQN+jf3P58nIDJn9vz11y5GIcmkCiWkOPFRRUd+3uoYBGnRUC1AKj/0WjmXWZKLiQaThW+K7iv
a7Y317/pr/G50y6CBVH0hSGdYqiztUAvQZ9QBODv9jTXRuEOu0grvLmxwKdaKN1FnKxUR/e3WjkL
H94nl/tGY526s+OmgWwl5lKAUcQT3t7AS4Yr81gbgUunqqlBVXZSUE8fwcYuZluQNPf2UnF9+Q87
4ueteDaLcSqgrlYKgMhYk812f7sHZhViZRaK6C6KTf+8dM+tG3euk0AowiLGiOknOB+58VYXoHTm
Kcce2JQOqm5bbTSNp5V5rq0l+/vZPJMel3vY4WsB7vpFstAvcCkKyzZzPKq2dWGuowJWjjlzYz0f
cph7sZUbDDlnrdlClF4vQ7NIa8vA5wSubWW3/E2C9tfh0riwEk0onM4dFhaeWSCrwZ4U+OZpB6zh
YDExIvG525egPfny5vbirpw3jYsqWqAU3Shi4FLeqp32vSk70HH759ujrG5VLniMmQLMYoFhGkgu
MYfKAWSXXbwfXYZYgaaEfn97RLZgN+I000k//4BSN/f1OGPAMftRGaiXTnd5NJixtGZpu7KAOhdK
glRNlFJAwBLBeM80aG1LR2ghrET/v3k0/LVB+P6c0AukT2bcdIOb36M1HoHsaQ9oKnnspZKDFpd6
0dvam3dtX7Je6PkyNmSc0bLE7Nil096rOxSZ6+9Th1sW/Qib2IHkVJNpbNa0QFYOoM5FGkOoC5mw
Mz8U4PQlB7W7C5fPRH1O5MfbO4UTWvoQRpnY/vkckz4dC7izSCdl6r9A7NIZF+F7Q++aHpXlSnD1
/h5udg5qLhaEZNE8oC9qvOzBsLVkdARu/5q1a54vnYmNCnkQg03cpU5jBx4kmtPdU/Ca7+mxg5AW
egNWclL6+8dxt6b8tvq9uTjUC0uuwCUacW8b3+tbxdFe6LgJoDjH3GSHzFN2oPc4a009dvxvnFad
i0JZbCR5nuG2zDJA9sAoxLvfFACT6vPRDrTKM5p/XFC+vMp0LiIRIVgAPkU6JeubYHytoeebqtVK
dL16cykqiuIKhDhUykWhOBukMNTxLpUhJpy2mZ0GaxuGA6f+sX1/jcHnMmi2ZEkA3vRJO7CMNIXA
CATe4s14V2xHHzjE2xv0Y/eXLdzZeFxmU1LQWyd5RsBLS1dv0RJTan+M9WNYQNwjC6lJU/UhAEp3
KKLJDPPRlNT5ZcwqDwBQP1Lm45KJz3JENkuG162hfF75hVd309kv5IIWKEhaQRd82g50IUuHH2vv
De9oEm8HHyzMO4hVoa9kBi/rEn9rQ3NhK1pkcLcKUTrR4csEPkmmPehBDFU60CnjjQ6NgpW5srl8
ODlnc+WCl1aiH90Zi4Tq6AhFytob/Pko/8SBqse1ZGFlO/NZESVhEk1YWRzT50BXAOmSVnYXBxL/
uJu5AATqFykJDhRy2t/tPCVH94jTnzK33KfQFB3tu8jvj3JoneJVHZm1CXJxyNDLaIKfGvJbmA9P
C2je8soHWxuBCzvwBZfVIMYIU7fJ0EVMuty9vSWu3pxnO4KLOboSLqCeYfcLoArImWBWwWZhGA2k
PqQlK5nr1fTn12h8+qPCYl6hsSadeu2xEVNLhUkWYuvKtlCuTIphkzR0r3TQkviHPlg3aVQAoneq
VXIEVSYyobobgPQe5VbWQ/1N1pvJWUoZMEQVdb+808xRV1ozh+BBnrAKRAo7kDiN7qV+YK5yrHcf
0V2i5rkzUTxbJlk5plJnSfM212a7FimoN091jxJ/+a2XJJhFgWUDqttskinZgwuHAkOhWJD4OKg1
4NDgKpklRBFMDa5WZlilkx0ooB7GYrfvY0idSn1Q2AZMqaw8aZ76pPzne+tikbizo4P/HGA+wimv
GR8JzKRKICs6dJxr+M8DejEId0TELGtrUeqEE+SHnpAhWON34769l3fxjoJv6xnW9PPFApJdWmE9
rGQPCORagelaPgxgLFIRqOtAF4+yc3b2JjRyUG7GsMwOE5SY+nlfPaZe4/R3iwiTcjT7EqffJcLK
NvyIPQLj6nxUdhrORw3GIRKMJDtEcDFDE5/40Kwz545gorkbx9FB0+idCLkULVppG1y5WS6G5j4u
DPCqFHIS2QGqC7Alw/XVaI6m5w5E1B19AH5dblb207XU4mJM7ltjH+eo8GJM8QBRDQWV0MCeDwto
FAnAr86aiBwQix8us4vxuOColmUCNZsoO4w6sbJFsAXZr5QHEhh+RZZNDpxJUvavUEU44U3uRmUf
mn04vyjirMGoB6jFWdYPnWC8LmkBMi7ukFz50aN0ZrVwSClE8h0unkGwn6Vwl0D3oSfJBhpVZpoJ
931RfZmzx5ZqlkwSt4aIWzdBOQU4J9g7Ajqjgp6+fBpoB4tZAb8gH77OpQiCdeoHYvGm6PG9GMlf
RxUiNMKp0WqIPQE8A2k4mvYmpbEt1diYRuHrgI3cDvqrn4qL+mCjo1sc41ONW92bNouv3wGlbcIK
+j9wMP/Yfb88B3zO2TGJzqXF6RNoeqinV412btBRO0QIhP2rC1lFtzEUu+3AdI88NZvNDPvHAJLH
kHNr6SA4lILbCxucBF+tzkNrGSBuu3wtYREZMMV/eJUOKPUbkQdBmLeqO+j9Z5iArFyWbFm49Ol8
x2lcMhsMUmfgRAcnXC4WPNidper2Ge2tuVfNJfkuprM3G5m/8rWu3JoXw7Ks7iyOKLjFdNixZodB
htJDEMZOpCrmMId2vYRmiqw16x6QScKYsjDHUXGz8ig1rwLLtv/FDX7xW7iUtenTScsF7Jwaeqow
WjKlubYZnWBlzmxOt5aai9ilIVepBBGrA8vsNLe14CdrddtyM3mjX66tMPtwt0bjInUVJ6SSNKxw
gw8rUGRCHTVTANPgRep3CJvp8LWtnhYUsuUI4Jvbk+XoqL/fkmcXBV/P0+K6hakjDkiyCdCF3LZm
Yjcv3ePiq46We9JB3msAOlde57EmBeRCjEf5s3Go0IeFIfIJCvbeWvV2ba9z0bzumrpqRXZlGlt0
Kc1mguSxNJmj+LkyQCifUQHU+7XqCts+Hz+EIksqOk5g4XCjSnoUVKQsBST0xKoAqmI6nRM6NJHf
eMZmTQz8WgUD2/nXeNwdMgg10WtND1g/H+qj8lMVoZoaOkwBM6MAcflCttVdfVd5a028vwnCv8bm
gjDUnNqqSbDpGIBMMHsPTibY4uoW8BRP3NzeY9ce4ucz5S3TgdntSEDT7KC8EXE7TY/QU2Pk1GAz
HyAfEEPVVvRgTwAncQCCniprXFXVv76l/prwz3viLI4NbdfKXYrFbtrt0EvuAo2hFsjRTobybA30
KHrnQ/hye+IsUNzYUcwt5zx4ltDwVoIR85463UKqDgjbt9sjcHK6fx7fX/PiYhVVS9KNFebFcPwB
FIU2MSABPnj6iRvvhy1xNcmbQZdGgx6HeC0RWpshF7z0VFXnUGIzVKhZxRI8+5zbM2Sn7tYactkk
ntgQjuoxQjPDhRiSlPWwGYbeCoWDIDzcHmttk3ARgEzSCCcgLGYFnwNN7F04znkh0K6D3u8TqM+F
RWLlyspDhc3g1gy5OACTX9i40yw7zBA7AnjURInX7QUga1c6DWsfizv0pZKl04SU/5DLiDMtpPXG
f3eZ/bUdfxILz45Z1RtVHBPMBRZuvrYLt5O06ZzZbg+jX/RrcWUlYvNa0u1AUeRho+kT9YTmBUa2
/QAN7jIz21iyqdiYUodSTAKlwXoryT/CZVrZnn/z0Po1Y+6M66HWCrOE39Bvq03uh9tiV26S3bp+
/TVUxHkUVbj0J1jaPBMFfL7oDooVRybfvNxrXn+MnDUS0t88Wn/NigsrANRVQQQ2x0GaHCjllGae
m0D/+D3EWG0pcxcwqiM4XK9kI1cPO8TzZdgCy8YHkQ5DiAhkvjDFYlL9gYbmokANB5j7CgyopVqr
SF8977+G4++lCPRtaSoxnKgdQF+xaLgNlK8LSZwUTtxAqwI63/2bQ3g2JpfHQyOskwoFBI5GC8xW
xtMrWVvF63vybAxuT6qNNhg6i5nsdjd2k0825Ub/T272qydQB6uPUJCVP5jjaH3Vp4FQwpiwiL2h
gTJkID/WqGsYYv+9Bn1AECE5DjpEFlbQLYVGv6za05DZtwP31X0DBWqio3chf4CLV10nh0ucFgdB
/BSK1J7IBH2v1G8m6WHu10q/V/MZ4GchdMK42x9A47EBwaSQjvmh+hzXVpZbQ2MbmZUcIzwVcq+2
BXELGJEM2bgncldZgNd5tye8+hO4a5GgfFdOeV4c6uF5DMONUeWWDNnttGwdaKegEdlBVe8+Et/h
VG/1Bh5L2ROzhVugMwT/AFfpHmk7WksprPw0duXz19n54rBvdXYF0L7NjDrG4oTB9JyCLF7LynM9
qCuh4tpldj4Md2uGupCBS50ViP1+H0GbUfw3qBXGjASEHM4LFHT8y5mMIhq7pabkuMyULTy0nNTT
70SP9RcbT92sXc8//z1u5c7H48NRqcRhJeYjtLBCOPaCETSEoE0nI0w6alsqib+IsS2qX8ZBBKZJ
vYsIBPGCDAo03yf6fYCpSBuC0lWDDwUJ2Hp+VqL7ongrgNNY4AFiKIIXdDqEY8khyPvOXACIWdmW
V+LBxRS46BaFyKdnyHQekFpnm2YwBTN1BEexRdSuYY6xflX9fJbdWjUu2IkltIWFVsoPpUOgwmFs
BD9/kU2JfbEtAbnTpAfDi1z6FDqNb9xX/gzbtdRtX4rn+H1l/mxz3/ox3B0dheKsQiVtOSTC4snd
5I/i/FxR4zkTZ3Mgr4zyJrTB3ag1lhK8LwNOIGRhh7k9igvEkonuZyA/3f5V8tqv4m7zgRoCo6Dk
h5bCACoarSpbNrT7BNFjK5fR9dSPgRxuw7k6AtMPBUIPirJmFB01oEQKRfUXY3BKyPTWdee21Wsz
Ch40DO0OgIpsfM71eDvn09eI1o4MrVjBiHf5tLhiCHj+3NwPWXkCrNeH98Gu6qgHXfaVGa5NkHuG
gIFC5CnAtktBaSMJxFPF4aGs/Eg/RNVabf1Kvq7ruGXgWGHIqsRTSuSYNkTp8vxApNDpyeDNkAeE
GhPE8qN/kU9fjMVFuWKksxpLzXJodP371LSewaBBRrcb2naXw7QkATtcI6i13c3999vbhkmNfNzM
ZxPl4h+yw7zqoNR7UMgEVupkQr7NzDXNaaXYLeXWF0A7pXIFTxERBX6APQicXIh8HwSHaOo3srbL
C8h9CvcDJP7zFPZ80IEw+js1lVY2wDVozNlCIR/hYnXaKxTCk8uh0rr9Mg6nGcdoXkpLBOuyyCBF
FvlK9tB1kPQtP0NOD9RgbdujsFQPK/2Pa8WVi9/CBcG4U8dqFrFunTtCRSd1kIAdwaBFCQ0kjbVH
EItvH0LOX19J5j0FSklMRRHH7TC1hQcDUlfM9W2ipZtudMuwhdSd2/R4600QFKTxWyCu4cpunwdk
7pdLr2QhWqslphtA86SVPmcIcx3IdMPKYbiSrV8sKxfFgsrIkNlM+SHbdJvaoxsVbhjEX2M6Xslf
LobhYonUgXVplNhJs0r9RnguZek4i91K+rI2Cpe/iQsJ+7LBKEFaH4R5l7b6nUFWwMPXssSLubC4
eZaLFURqi0KuCzwEBuBuIasNU5Fuw1x2aptBz9GY85id3Ppz1WCh6da+5EIXbMfTQlqa4tCE0a5r
3pYAiN8IBCwdOFUgvxUtdpZEMWsDV2JcwWxe8Y0GdPojytEm+lOmvFCHIuXJqejRCuT36I0umt/V
8GDpDiTbGtDiMfZNJYAHTs2kO8ws9+kSJ+9fQ+hdz1CRlrL8QYeKnw7z5rF8UVWm9etDgt6qly3o
NbaRCo+lXME6tEDmzHp18DtKI4hkvwsEt3Q2W8bwZcDvyXN4BIUQEJ8la2rupgm6QFVlKvqneQFZ
kykip/aipK9FH9uUgpwhfJ+mLzRNLApiZTctcDQQrTKNNnkHo7D0NYZydpaSx2LqbGncT8pP3XyH
zkc9hGZDvpGWGmJH+Eo1mL1J7mYzBIJFHaQh8ZRU4OBg8cQYyoqBuGtJurJJr0VVaOZDJUSDMQJ8
gbmzIAwLXBB0JTt0tgbnQROeHaBkLRABhrFP+hRaI3MiXK0+XDkcF8Nyh2MgJQ6cKmeHcHYqFdq2
FkTLGZwaZr0OMbZ4ZzKPwHWzrit79mJg7ry0RMnVftSyA4FHVg72eRVWTgNt95puqmIBOqpZCWrX
8MYXQ3LHZCoVCF6ImGu0GX/8boA1H0Uv+aIgtgXWmkvvlSB6MRx3pzcoIFEKGcpDYUx2XUb7rmic
VpbcNoPcZZTvjYm4NWRGb+cSnB3Zzzo1NM1Q0oFVnwYja25cCgKbnA7x+KAlb31yFCfRnPXONeoA
jXLqp0PptPEJTLEKEvPaE4ydngtd/ty32mveQS4zakAuBVWFTKXbTsJen+DXPOXNW9ehej+XwVOV
lRZplE9p9ViHw1fgYHZ50Fsk3S7ja198U5OvdbVf0uMMYe3bs+O2DbRsIN4J4KShgtgDhUPuBiwb
jYpyT6WHCcrKYxfcicYporo9Q9FBmLJ7qFWsjMjnGB+G5C7DHOSGROphE9k6ky3CGbhMHXjAwN8Z
EWyyoufbM1y747nPV6ShLGgCyQ9RMDjd0iJqtdAPUy2W598eipOQ/blVdDg6gjGPYg6Yw1z61Kdy
MZdGkx+KAbrGmXpUDaARIVj3kFGUVqT4aUzHkzRmFlAPJp3Jw9zGXpeJbkrUGhDOxZcaxWzq5VvS
lq9xlu56sK2mGYYnFJbUSWKr6RqF9Mq5uvjRLEs7u2mVNKbp3EXIlc8ULpPtWmf0Wrv2YhxuqyVa
No5ZlC+HTgzNSulM+B44wRK/F5O2H4MfZdHAr2c+RkOxnXRjnxudCpOH6LOaaRDW66yQzpHdo2AV
9yP03vIB+C8w7+HpAAKp9hjPAM2gPQCJ4FLNTXDGYQ9xCKYazdfSuv2luWPDuPkXc+H2cDpV0IBO
i+UgLIUVpsW2JJ+nREQPpNzKUFTRjMK7PSL7Fz/kJGdbi7vPYKnbKZHIRszcQSf3QhCtNHOuwUIv
JsXfXWWUZtncLWC9erBl3AKFagoJUNtAasy91SMzYUZBqC/3onHQEwY70cx6/AI1XQ+vJhgY53ex
EbzWs/QtR204wDX/360Cd8sR6CY3sxLnSJcCc0khrvF6e4Ar9/fFGrAPf3YYligZO6Eol0O6PPfJ
tCmzO4B+VuQWrt2cF6NwMSmH+3OZBVhpZY9S0wZiC7bqtC41WW6wXmi61n85H49n3dJemXRxwKwY
PgCYoN7Lvd5tvvTH/yAFYu/VGzv15485W0JdH2YdGuqYHOLJvA+dwVy2iluctM1/9a1+XjRnA5Ey
F5uZxEjT0zsIkZtKV+O9XNi3R7nWksDiUeQAKgS1YWN7uSXooJVKrVCkdFUCrjsaAkbyOM+lbYyb
jEL4ZAjNPDpmMNxYGVm9fuh/Dc2F5jSVxXGZUP1SB9XWxS+KBpUiIX+b5Vc9pdY46PZCDFiyEW/M
Ab3JGmvsO7dvfR0EerQBvD6FumdkF4anT53bCIdS22TSvQp6e+Ab2VMvzDY0AyzY9Dq4lX1YSA1p
sQ8zOENoKA6NU74tQsGc4AAHx/kvKomsRlF+xKX0QGGqFEvthkSZo5QJrNIaN4GieEfgFleSRyPo
7RgNTAN/0yPVWVLJS9rXSX1IgmVn6KA7KcZ7M3wKAaKmte6VTW1V0FFLKhiEDBmsFuqNoKe+WqIb
JMBLWgPrC9iearyvaWZWCSAXeDKNRu/HECYvDBwgY74npNzE0+eoWmAF8dbnml3T5EGYBlMXA28h
oz32k0eDwOlisifxN62QoJcKt5xIdbu42MBRGOY08VZt4XKb1k6SqAdS9h5cP7zUgOKf/ChNYEgW
hat31SMUWPdhqFl99kka1b0sQxmBSPhzsqnixUW9ezPGdNOCzJXlAEoL1jAZFoE5RBTBsA9i7PJu
CfdkhLqb5sr5N1wDptZ1libUPklfp+SFVJse2D0iz2YaF044SqYwysA7LuYUGHClGw5QDnMaqfg0
zU8hev991rwEfbSd9erTFAdu/X+kXcmS3LiS/CKagQtA8koy97U2qaQLrUoL930Bya8fZ/WbFgXl
S8x0X7oPZaZIgEBEIMLDPcMD8/75nJ3t4qL/kcgJIcmsmBl2taU9Kuq0tkYU1arIhRSlW+GuSMsO
IujoD3NCeLJNJUiRy2qPBYSuOGbei6zdc+xo2A6lE+fNuskIxPK+VNFbHb7adr9Oe3tbaRDW0/Ng
bxoySoybfhxEyCZqtAQcPSLXU9zHPYUoEnrNG2ufe5h+cRMXCGkPuCvIf8oyNak9IToFGab1aIWG
wUdR5Jh703ZwMA+AalJ1iaSD+LdS5+XyhDDFegJWjxHLG7sjEpzUSlZx+5j7xfH+Qbo1jweG1b/3
8ePvC08+4fXK6sFOLxNcTRRFl8AaQHNH6tCrrZh/5/R7S6zRMxIFfMnQ/kRPKK6uZfItBRFhWYRz
WYFcY9vXvZzgHZaWDhQJJeddfLl8ZH3LnylEAugSd3kdWQD0pJe0hSJ9W+KYDxnQtT7mkEaaQXGm
dsaq2AyKsWqygjmpkcuq+DdrY8vfIYSFcfTBjJrjGKTwc+hJO+TNPnQvGSjNtuCA9prn+tH+qb+V
++IpeZI2cG/lSDYYW6DWCkZ8VSytcMiYVnYwZTj1JmiLmi0I5K/JCqj5jdY5yQ6guKJHxVgW729B
O9C0RgMDJKzMwJDK75EYGvIQvMqx/6GOouAsSd699Fu/3g+u6pJjAr1dQ4bcvb3Zv4zaQnnenMbc
ymOcTQIaNEQ/ALiqN0ykOKCb3vBrdsygSocuymt0jUHNFZ7u342bm70wL5y5GCRkIWQMAUAEmaIN
KgCUx8NUk7xnboHxlltrC0cqH9QBXCLYWpxfSGuxnzNhsL+j0OBQH7A8+wHaAGAfKF3rsQv+0cVa
LFJ4GirQEQKN+ocfNTYYzAd+lXyJjsom3wdrVdLkkO2o8HajhaWoLMSOsvq9Ci5ci5x4JsP/m5/6
+lcQXJIU30rcFifVFkIjjzQatjYWBEqmFrwhpZQD73YsWOyZEA6hFhEEeo5ltB5fTR7fpF7o+cd2
pbrTqTxJmzWybROeXlNFirZlOCGDejQvc0U+WlkerdbaJXwj638iHPFXQWW5j0LAyyOj1Gt0Ty5N
+z5WLwMGv5pY8u6VLUzwKoQYkIm28K365hUs8YUFqMHT/eNw+2OBddwkqEdDzk3cvGgETWmPajTf
d6tgCylID7zKV9Qtoc3ir2xJQL3tKRf2hH1rJx99iQZrineYVPk2PzEL13aRBoLidKd50VoGp71V
cLdAd/n3EoVtzGp7svqYwlFtlNfcS5947pqnfqW7tVsaTuoiSft3u8oE16yFeD9QqNRd6MV8NdfT
NnHLlXXR1ijuebYnq2DJlsgEX0xJb0yY2gZo88So0yEKAHu+AftmuZ0AQO8AnkwuVOKuxLz3r6zj
18YywTUTBHre1Hh/YhYSRJwzJRHY7PbRxkTipz0B9H9sN4FcIeaGD/ut3i6sNtEnXuBNjFz+E2QU
d2roVCfQCV/ZJXnWwX4UriCsIPmiN+7ibzaFtUKtKU4ryMRih5VLB71S1/48bPFY+obS6REyu4dg
Xf2DasxvRoXo041DrrcBjCpbJFTbebzbOkK5Ffek3GSfGxm1+3wsF++m+YP+Zk8IQL4JCQvqY2Pb
5oGkNUit03CnNeBbm4XlI0fR8hdiBMfQlnHn3/qki1aGmMtQP0Ri5Qf8MYb4Hm9Uh6X//3Rl2Syx
hUPDArtJIUcI0TOermpoR4bQVS7e7x8T8891UEJUSLVRyNBpRJQAgKS63QeVlT7yxnRbgG3rulqD
dPc16ePv9hBA0G+KNcewwfxoZNqBQeTRCL+zKXMbI/6WkvxN00c0VkEdjgaHHiXbYRa/DFBl1qbi
kBALsoTql7jq3jpeNlBHwZgY7h9BJZ6BARGTW4F+5pnmBsFz2tcXKz2POfhi0isQcGvI+B6KpnkB
zA2uPoqORK/OoN6AAlw7PQDCoTrlpKUrHmN31NgNIMsIlccTROJ2UQ8Sc7XcmrXxw8aUtdZ/12p+
iKx6E+ngty6rR0vJn9MoX/O2fqjjz6lSor4SrhtSdUD1tBOUZiyXRujiBLqrR60kYH7M/S4O8PwS
11QEMSj8oduhEiG7UaCjbvugq78kteb2fnYa4uhTlXI3NfRLHRV7TUsBei5GtjITzEeiAZ02KAvQ
z1Hw2KBFnoOvQm0it1MgywwWxpARF4zJCf8SFrXHgslhOZjWiO0UYH7FS0+HCrUyflOra03fxno1
BleLnyocrrR8H/TUsUl/otrglrR8RksLDe8BKqSY64NuTrMz+Jcc6DB72A3aS+CDaFA7I0Ru0HBZ
Q1ka/OHBmaEAlHE84CGep9LXOvQhNwxuFsi1QZxRErrECe+/thDSn2goEtPCSn5/yhRjW1R00PSL
PmL2HTIgAJcFfrJtdXLyAw3y29O6GFInLdK1qrk6Lzyz3xh+8lyMqL/rP0zo25Zpcx6BSQi5/w3a
21B63t2/aOKLV/yZYuGY1qoesgA/U+kP+c4EWbe9glyBgVr/hkKYTPq2nP3DH0fr176IxeM2bhXa
da1+4aZ9ii0b4KdDD73oJCxcP8TIavWTlccw/Rw2smf1h/e7Z1sIPmmbB2qUNvolN7VXiF14fXbU
eeiZCXG1KNkPVVl5Yc2/WGqyNWgBgeUBKKWyId+08dniUw6clonJfGWMvDEGA0Kgm6jPEDDeQiR6
yrpncEPsx/EpID44q58hATVrLL8X1WOopKuyOmZj4RYqx3QsmZw4tVJPU/lWMTek26cxMNC0mI7w
Bjw9lhwyv8EjmZ5S3XxSYqQhjZk7hpo9j1wzHR+cfpOyM/l72hUogH0q+I+hufZVvjbYQz9+DQvN
UXtImR/j7BOqr3n4DJXiua02mp0TG68UI7IQpnVaG5TPVue0Ru9QH852wrXDrYGGnBu3EFHvwDCj
k9eqhnBU0B0HWjo0BDOeBgRdtopV4jA/W90/mjeKj9Qw5xAAtgCIRgpBm+hdk/s65CDSwd+U3Y9h
LD2CRmqT010yGJv71sTUb74Iv5kTYjbl8ZAUMQI0d81L/Fy9odQ5M8lDd/lbn2+M9TxjKmUGE+Lc
H1YFR9sBShNFSqFcdBsgXKV+hjiXR/1jFWIuCXIWpY7x76R1R0Y9WqOtDY2GoqdbbQzX9zfg1nZT
zAsY0OsGpFx0+Ubp95luYP09Y2DhuAbjS8uhgwwpHMWPJd9WbLl8rHtpTXjbFixtrWaCNb3o11Pf
OBqPVzqIfOmENsIYr8LmUGnxOg65LNuet/Q3J8A0hoQC7DeQsiPah0dclCKVYCoKc7Si65TgQzfG
p7jXVv3UQxW09Lo2OVtW80mD3GQdICoYiQnK1WoHXgTcEZ/u+RhKfPCfoUL4RcJJr1leUeCwo6tC
6CewNF4sZTfYJw4mEKi1g0qlc2hvI0rkK0tLjxBs85BeQnHbX/POP+h5voUA7MoGnXkaguyMhj9I
EkC2XJL6zW/KezsnXJGomiBd3SvRtQFN6xSiFGaDZ4AlER4O/s6fIFENBaxA8mQQatRIpH//XsIV
IYz7daXAKkLqpafpi1kDqEeCxyEsJYm7zJRwKjOonhum7kdXFn/GMcmB10jOLDGdwVAN7/59k9kS
CgbETv1KgQr8lXfvSf0WTONJM/J9V6qS/ROfl39soFAqSCEvGFosjK9N8NzMTXvQJhnqGriJTaSQ
yglBzsON5j0YD6xKnlpLO5cJQYLSH/sxRb9x2t5f+gfm6N5BEnMjAl7Qqk/iq22/aU12sEAIONpA
ToJFKO13OoWMmRZ6jZJt+hyVfyOA5CLbp1MLJYiy/xpReiqKF5WZJzUkUKePN6VRPSbBZQhN1ydo
tUOf1hhcpTpoOqo9+rGyCwjD4z1EVGglGVBzQYcOBLbn3i4wNmue00A/8GBajyX56mf1zxCkJBXg
lmbXrkoLnTfk3+0E4UaGkfdsH6j2ETnryUKyzouNkoxO6xegRKJvULuHbA3IazLtOinNkYQYfIkh
nlMiVbbsvnGhW76x7RgSTPbPHizPs/QO3bYNWs8BMaI1reKXgYUypzv7kTvbLjZhTIW2g93Czxgg
c1MxlJWYT+naXjWesqnjxJ2QoEsTPv2PEPf7/f0ApSz8bWsUY6YoQ3TN/M8DSJ5Yv7KtPTLEwu2i
GGowKmR9kQDwTdfYb93QeUOqIgdNPGVAi7v5bIUTHkTdS9n5wMVm7YrR6KxYEPDMqr86pI3R7rMA
ByQOHC05RVAbt4IEdO6qY0H8GXxCxVPcf7l/ikXMxV/3ClKnlOJBrENBAdu9WBiUhlI90mt6DjTi
FRRwUGDMczR8Q46Z/emcFI8zP1YJtBDHau5bvxnFFsYFXwyanUBP7IyeC6Xz9AD/r+trh7bJfTN/
ZAXzx1uYEZzvUIS2zkGHdZ4iw8k1QABIuuvbFIqZJUYtbEkWJguFH39f7GkYhpBWHOEVzUtxKI/w
QJfqE6StcEIUhzYYK+6deWaba665B6Hvjw76ip4U5Ds7oHs3Rfi0uMEVxZwasKBhCZ6dB+rX3mi3
G6MH4pfEn+I6AdGMEgHxl+EtDyUsztozY7vIeojrH4k2HaK2PTTGJcAQzP1P8memKlwo4dODKdcf
zPnHzRQwc5/KSK7huvJ6MBy3J7D6tw+kdVTJcZddY+EkYHKMTlGG2KhMBQirAdAHROH+ym6eaQwt
GZDRBGbCFAJVbk4KKLiwMJIzJzfBNlf8pHWy/ndWhOBTwUujGgErcWe5JkiKIq676fh638qHWtcf
R+jXYiyhdO3XDWIc5egZYn4gbjLX1ttDxJm98n2brMI63lCfrDOWu0wdTopqb33EPa2gXj4QNzKe
AzJClk85tLTcEv9Lrp4KwrdjFL9GyUNfjO9JKJvGk3wBkR/ZZ2ZqEUDkrio63kyPPWYyR9Prf+JV
FnsjvMMjpTIVPpuxoLQ3+bU7GmiT1I2b0clVw1hyrm57lYU94ToPKTe61ijri6EEbqkBuYuYG0L5
o6L2tkT6mqNSZNMVMKhbmndH9Hi2RsAR4H/E0CRpMSaahc9jl294Wbp4uXgD0E6jLiNsuHnHFr9T
uNloWo4Y7EOqG9BiU+nFuqSjJIe/+YX/duhQL/w9aHWtFkJIsKdnC9WLkmSnsG2vsSJFtt1Mbxd2
BHeRKHoRqiGNri3a+PkXs3XCp78GemZ5q8DL98ZnuQCIzOr890X4GAobIt1TgmiIESnzM5Set5i3
23bpw/3bffNDLVYnJO956g+5P0643HV46YItYuS//E6CL+yTpCsrjB2dhwq1Tis4Z2iYVNnT/XXI
9kvwhXnjD1nKUnpWmn3EsjVNT6oOSJol2S/JqRPbEkbmN0UdK8YZstoOTdnKmn4kPl/fX83NqP3r
q4itCW0slRw6a9HVbACxzXc+hC+CsXa7QDkkSbohHLERTDn3rUr2UARWFDbe4SNoUc+V9WQ03ws/
hrjXc8w1yeP0g0Plj4iyWJ7gxRKqxkWJQfxr20YoFB9zPPOrbBcYX21MV030yMBNq7L2FNfpplHK
vR59LelTD90ojofVlKQ/0AN5sxkGyChUL1w+gLIoKfKfdW+6dVa41ATXaAS/0P2ACPcnHqQrwtnJ
t4HGxwPHN/0Mop3Zqu2q9ahZa25itjaGtLwSrMes8DoWPzHdfLSjwPt3myy4LTTRkmwoke6q7BFT
BZscii2DVZ8KX9IrlJ1UwW/ViL95p3b0rEXTm96rB7/EwJ8m4/Gbr++9byk4KlXjShy3ET2DgdMx
McbXxiUe5tRRi2QGuLnNOEnO6Z81t99yeUzO/e4c/SS2UjLaxjlvnovupakah0V01Sn+3s6u5fCp
5/2+q6bH+5/uvq8E9/DvZtsiGyxdw61krHAs/rmuX+4buP/JTCKsa4otK8v7Zt5L8LhkBujUrZ1R
D5IsYv5n/vsnM4ngkS1oKcOLqagbVjrGQJ6ppbhJNbrQCHPyNpdYky1K8MxNXIxDmHB6bpse3MyK
C9UKSAnL3neSQ2F+/H0RMfEwb1AnxfuxzZCOcZAGoK5fduYu1pozx+xdXo2O6pugeJYR/UmWKHaC
uDlpXdsW9Ay2X2jAGesuqTZx8u3+6ZCuUPv9/IHNNW9RZqdnfUzcdAjcFGEgVA3XGGdQvQY3qD8w
+6GsZBPO9y+5+YEZWuytqg5BXRAzwkONoI3stBd1G158sOFh4l5bt0D6u9b7rLOZvkiBFpJr9wEg
WhjvfBalWYWyC16uK3RQWtWZ4VzFtwDTGiswHRFwkKxlZmVW52++sJrZSlkp1nwX+xc90fdWYG3v
f8/7Qd78qHYuLBTBNMWQzqZnn781arau1coL6q9VAkkVaJ9DMM0x5Vg8mVXBx3RqZYLMBfFn/pT1
teRXm22ouQ/Xkduv1JX1uUvcNj3QlyQGZTpqEuBevr9w2WkS/E9FlKEDZaNxToxxw0Z9S1FB65Vr
ZNqunZpuQCXnV+LwPnCzi50ep1iPExbSMwtPQ6esO5WgWRutS0i4+Hb0+q+WJxYniyptlArtqXNN
oCsRFW5dQJcnL1Z1/mkcgoMS5ZKT9PFP3vHoYmWSsziAMA88QwsS/ISPHutOg6I63MYQRhxjWgQ9
3aZ2NQqdrERxDPSngvJ9Gr7FVeLVPRTKffADZIcy4msMBVLJF7fnjO7eDxRcV4aidlxbA54zSfmZ
aF/SCOjgJjtFPramH09JqK81tVqVAMgoEXGUHo0z9SnlgY7ZGUCoo2LFiu9cP2TGV/RPQdHPHN0m
J4ANsjbA3/qD39ogBPrOumgNtbW9bqcYUw3rbV+jSM4ztV1bse3GXf6ScR+6lGgHDskrwUM6N7QV
BrYB8MAfbB18pVHk6hQianWJyPgjDRsXo2KowNcuqBA3Vfio19ZKAR4H5EMMgqmMnNMOWk+kckdN
AS/buB2reN2Z4ApTjnkD1ItKgW8hro0+hWVD8b0vVwXoodCohDx7d45GdcOn8tKp5gF8ta9DPwEd
rw7wCQatkaDGSH67UfHMqrHcOCMgh0Fv1a0xtB81EQAtKQqb04SvnkzZe5+1G8ydujSxG0lAl3jG
D0KbxW1KkfEVfo+AzkoDPFgxxoLe7t+g+w8R82N2eWHBGONhwMwhcmQj25b5z2xSnY780Lgkot5e
CeblACUDsIXOp3Zhp6chaLyCaLho+RP1r5mUo+a24/llYP4BCwNJN0JjtoCB1ps6t1FWVgja2GYD
FmAHg1N+sgb6KbiqKwIqXhz7+9soW54QwtImSAwwhQ4Xi+VePWJcZZIRW4vo3f+0Dn6tUMiJzVrj
gNLCxhxOVM3TvRkD2XndMZ4cMPNhziGVOBPZsoQIpkJGmOjzppborlMsq42e/t3GCQFK8VnuWzks
6FCYHeznIpQqlQrASnHfRDywPaGNaZjhcCH7ftdt2u2sfGdsFSk29nZu+vcHEoHAA0jFKnP+QJH5
Wuovcf7TlpYlRancP1YjuHc711hm+lhN+Qr1BC/FODtA9yB7rly2q1KchyDcvDyBfkbyyJWdPxFb
M5UEvLAWLHM333G6pp3bAkGebBqPVM8QoMJsm6ypIjmAotaI1XapAl2X4ZLXjadbDdQvJFWm261G
YBb/45mYcHXbvipol/r8YnK0ubt+y/jWaL9WHYT+WDR8SgsLfVUMrDZh8GhMJnz9lwKzL2GPxl2E
aBUpR15+UsJ9b70143cfYpEDEEHGG+MJOhL5KU6OHMQGk56fNEBGqnrahuMrBLoBhCLgcNDSzf1L
dfP5YpomGEyByfyT+X3QMJkEQO+II+9DmCza/6U23J6kw1e33O7SknB/wfc32VHXj5fhNYpxLqBM
uopegDqDXBSESWuQJIK/2JPTMc3/sJjmLA0Lb101NnV7BJ3cxYh3vY2jGIdATkduQEIvnSfsApkD
vpXOLyyKbJY6gYNnyBAuffVaRYkbDZCMJ7ozpMhmiA0J8sIpmQR5dMunLI2qv4c1q7b0IujwJTP2
muoJYvPgRBC+kRwYmRnBq5ik0KNwGhju9twerPYYH8y2HzIREOOo3HmOx4yl1/tPJCnKS8vlCWmB
H/MRwHfYnceVCkQzUBC0Tr+C9Ct9kVMe3FqmCpZby2TACBKxmhVMjQ7iKbgTM/1axxfLBjOpdGzt
VrxZGhGuBONdllEKP5kaEUh7UQkZLrWRPTb5Zcg7Nxl8JwVrJvigJNH6ZstqaVm4E3Bgul/My0s7
t4TifbOzje+KudXXDXimekAvP1GkviEENV1WewQAWvgwvOzHp/8D48P9zVb/YDA0MZOusWCOF4my
mkDuDVafDrBub1ahAPoCA4UW+jr/JGb82gVVpNuJm940+jlC2jU5BPa05b4kZqjGrbhkqhqj4POx
qaYL59ZqctWAHtV4SYHVL3PtHOrNTxCdnJNmhCoVb5inlv10VE1AT6xx7Nej4mveBFyIE5ng9CzD
ioMSF+RtQZmiRveFBg99DPqBvdqfGv+UGW8V+zGph4rijZS3Th6fq+K5nqCCqrwZHDX4qN+o2Tsl
IEE9ptXBNEd3qibQialvuv/kgze5wFh8OnE31LNX0mNAUzfqw9h0m2HUnmk7kzNEn+v0atMvfQGC
hHfD7p/TMfWGBGpJhukEfXlskges1Q3LbN8r3y29ck1AZRoTvV6wZGbVlzL61jBIkgXgL6oVhxiJ
WxWFl5df9eAC5SxHr4F5jijeYe1zhI5BlkA+OrQ9AtK8mrwy7ZMC0HGcNt7EcVT7n3WL6qhZgFLj
Z48jYkfgarMBZKaY9cYYQb3PknUEIbo+0zwt/hxiltrsOmAuwB2nfI2LN4yjuaoOt5ylXtWhWscD
t47flQxFiBjs1lHqDD1aF/jlxZXrhlvnxzz/qfsZIN0UHK9PkJN0ML/gWnhPMqjRxnoBDnU4Qg2a
VPaWgMItz7/547WpwTBgslUQAQUeAYK50nvJcbsZY8EzBprG2XWJKNumacdUM+l40cNVBYabNAQg
Cg0G1F6lYlY3wyrDJDWIv1AVF99plW4F4BGCrWHtQ8yqf+rOpe/k62xjJGvtW3JtXTBUPsQ/OHEa
WYZ5y2OYC+PzrVu84WK7i/2yhfF+nWAMhK7LZxXqPdAqAtkVnuQb3R3OiZye7+YGL+zOv2tht2aQ
LQ062IV7nqDz0F70z+hyfUjIADkEYraZDmUm4dlLwdxzZP0jjwEiQgdiCldTrCdpZUiHSZ/GS+0V
n8gq9/rWqb5hGhM063wrY8u7nRkuzImBvuQTH9OJwWlg2MsovhAMBESqvU7G79Bk7Ax0xzAKkL5K
EozZId5bpuAw7a5rQg5wCpY5eIbbuCpxzHMFeRyCOUXFC2Qv8pvPFXOxUuEwdVytu2jCxnKQaM8W
gxXfhDhMMxcCfTO2sk95q5SyNCicIq0z/I5VhF0gugKyciRQJAdxzcWW9ghun9dfZ0aoBGSD0Yym
haVBqPqBPnUr0Mp8q1yg3fDK2HNsavJFPYERfCv5irdSm+US5x+2uCis662gjLDEKX7pMD/ik1NU
KRsbDl0bnqcIMFw2rix1kmQ2N+FrizzxAzi1NDxxQhV1ZBdTdVDqHYAHcSt8Uf3R790GbuETMDqu
+UU+e3rzfi6eUsJe50Ua4aZo9BKHj4CZ7cwRfKvGqULp0mKXEoxIbf+VGphJQ48EsojO/S2/eah+
mf94vS4WbvqqlRY68n87fJmsxwQYpKq69PnjfTPSRFw4vJ02aTWNYMc/qWsdg8TsOLi+M+f9HKyd
Ems306fFqoRN7f2KBzXSImjMmOBBxb28gJ9F/8ogsV6tld30hARHYlPyIXXh7PKaqL4eweZcvgDf
shs9RJtZqDHdFhfZxJrsrSi8AVTK/WhKsZ2YtN+r279qTtpWZuYmnHhxL3Qh47eV/7WTWy8TUqQY
+ViVZKuCgvfLnFYVEiA28kOvQu5R/3x/S2/2QhbWRXEkRtWeKCbe4FnqENdw6TYFyeF7dIgeVU/H
qv2tckLZlWRrgN6BWXj+fwqSfVTDlr9AeB5D0Ccj2gS/YE+1o7cv6iBzeZILaMzHanEBA4OAP6rD
GvtX+loNHpTl1tq1R3fC5cgLMH0OzLmnPWYyQu2P4v4fIfPXJRHlkUpQkBvRvLuDXaIylQMfA3Do
gcwF9J8A82K9mKybJSlI4GZ95E0lVLA0dHTYVyPjz3WgPmhNi2HmPD/HnXHIM23Hq8rNWgyJab0t
wRrdPPOWqptgVmaA+gghHhIyncIhQn8JcnU1dOBc0PaJPYtyxY5a25e6emSWtLp7M2dcWBXCPMY4
woBG3XihTu9xhv9oqCL0B7RYEedHDzCBZC3lfLjpwBZWBXc5GKQcfC2eA8CjBfqdJvscVPq66h+J
WRzmppNa4aXbAobR0pU9AUGQhdzTolHmSudd/eOULH6J4Eo7nfcVCKhQQRnxlFYB/2xPJaBWYZg5
KA1C9AnAhf5kEnDKpRgEnYIOqC7Z3OXNW7L4FYJzJWpY5X6d4FdMT4iYDkdvOdZyT5VzEsm2XnCt
IRTKg4m2I0pGULX8rq5DN9mX799mtqc8cKCiKi1yykwKXpaqDU2HocTq1B8hkrrOilZ69Djzaef0
0c7ZdpwmB/7eCUCD2kYdZm1nFByXfGxzdmf//WMzsaRigy94CLtmvBj9S152njWYgGKNm9LCjR60
Yk5Npnrfa+85bzHzt9Gag4qcOzn33c8wDBzbPOcdKDQiJ+0uKoRaMKDbc/NsQUp8fK/B0V4k5jqt
H1X/Szq+KApqBjbZRRQCdOTKRmgMo3fbQFy5IhQa65dIPdPiWo6vgfmSYu9ZuyHKgSj6gYzc1di7
VbWQcSyh32SBofeZjd+jHho2a54zvKC/T9HPuvrEMGTVQizQNzaxvm+7XT5tq+yhwCRMaM/p3rPS
S7Cyt1PKv48sRrh+d+xmr3U5UeE4woB7JGhfKFdA1pg6dXG1+/cp13elD/wPEgRo/XD+3QDDUbZP
uy+SKDof2HsfVYgwfe03tYGe9SUDujob6LrTR5RuEuYMVpN6Jm/3LGtWaQ06BKsc34b4FCnZril3
Nrgnpvg7Sxqnh0B3QYjXVU+x+aSmxIupAtnuWXmgtgA/MEF4HFQ7szKuPd7u99dwc1wQelJ4voLe
WjM+ulaLKDmEMcmCRDGAWlLAApV71SnaKxg39VB1dHSXHeI9GB2MTGL41s1c2hWcAQCp0wg6DNjF
nLOBWlzOJZ/n1tdZWhDufloUdZgGFr4OKVZhAkpJNu5V9pnHFeaadgZEBCR7OX9v8TwsLIqglor1
ZcFU7GUDrRUGiQDLg5Athsln+nxNcg3mn3/PmHAL4grNhDQ0jeugKy6pvg8kXVNjAv5CPzQ1FLpC
wFow+C9Z462otVzjvAeL88KsPGh5zYwrtaZNVFc96GCUd9qCvpmVB0yQ/qiN0RtRaJyYgoJIUSeI
prPUVCH5KZLvK0IsKC1BvKLr2IAMkyskdiHYCOnecDNo+1TFQCaRcgfeekUvFz8f6sXiA3C22mNg
0gs4SMHwHyIXi9ysNB/bnMB8gsqTpp1w3Ve9IhuXuun2lsaFzAUwG8zu5T69TDom0r6W+Oyge0g4
mFTweFUxotbZnTMrlkzpQ2X2nq3VEd64ntUbknCmyk6BkLsYQcV7EOMYgBvOnP+p16Kd6n3QNnra
NgBF/r/82GKa0oVZY2Vo4VXZT92A0iECeZkZu2aeG4vUPYYlJBZFCsWPFwpUIig1dZMSU6TFhKhl
pClmPBdU59scr9t39ZFd5yZXs9OA2lB2YMs8VofpH3QOl4aFze3oNGVhNBhXI9qpw88xeu/+Wfa5
NCJsqKZHvREa8FW1nqMNWxyVDJPKRutSFnzT63ofAjfFmmrnJ/4B6lolYhpd1aVULmt2GH/4scU2
C4EgJjxWuzKb6xf+xl4PIH1jzuRWuxhbLE0Ib+Vhy2ULQSEIOlD66XBfXP8CXhqvYbprpUDhqKOH
l9aO5mczL34kJoR5OktypG56LPCcQpnDZiAfF4xbNaVdlZbmRbcyr4+TLYiWV60PdHAQeHZePKTK
T4m7nj/jH7v7y6Q4isNASo++RG9ciwDeqigPbQh62YZtizQmWDXeO2lLjsS2QLpCtsaYbWLQfrdx
ivfP5CrA61kFRwNneLj/y27G/8UPE8IX1drRz0hmXqphAq9O5dGwk3ipmxFyYWI+eQtvbcdZQFKm
DBdwnYBwQHcLrKzL4zXQg2l0rvRP4Gm7v6pbb1p7YXL2mwuTnNQlRnJgMuz22fRqdfuulaj23nqw
LU0IMSi3TGroWWtezGo4dATdlkDZcDoemS6bIblZJlraEkIOR/8uD0okaWUIEi28PwHhvxKigze2
qve8itYhUzyrnjYJEJbgnPUSS3XMqNykqvE2IvXGKBImyc36ySD8wKi/UqCFe3/PbzbPl79S8Jdx
XZqWlWLTDfZa1tVL1qOoq/fGBpMolTMFYHZok8dp4GtaTq+qfxrsY5u0l1j/Xg0/Yx35p/KF6Noe
F/d9RM1jFijBcL13/3fKrqLgcVsw8ia2PRpX1ulOMCKOlIUHQjmHa+REpYrksgsm+FUaTjQwEPqv
6Y79jJ+HHRjT3erIIRORgs08kJdWbnryxeEX3Fto9VGuhIhbffkQjNlOaT4nCflpJj50OMs9mvmK
9lSM/hqL3tk9l+zv/btni09saxyaYuTYX52FLsWACeH5Jq1l+hEyM4LjSsMgZszMzQvGZDbqzFcY
VE5CZQnPfecF5qLfPYllWzpTx2C8aLGyr9vQVcHapZWbiHwuGApE1fOQyEhqbi8N3UxVg8qaRoUT
aodpbNddZ17C5GvP12rvA/IgmwaXGRHOJaN9AHk4H8XG7Idqfit822XDp/tX7fbm/VqIcBIrs7Iw
iqOzC4o8egztIKruovp/SPuy5rh1pNlfxAiCIEjilVsvWlqtXX5h2JLMfd/567+k555xC+po3Jl5
OXEi7HA1gUKhUJWV6SzkqCv9dWPEu24ZJLfN+bj8b5siWFWb21RZoDtyKKG3zRW+YYTujAR8UhiA
vfx5kiUU4ap5MSfKrA/mIS/ek/gx718iWW3jfPT4+zWC+2GcWy8tDbdMuyh2pHZuCrnA/+0rhLvS
IDULKoL8Ol1MDBL8aEntQNXCvmxFti3rh57cyEbVgdqeMWwLRjvastvQJLiJ4AxoKElMaTJb676d
2NKtKsiphUVTj2h1JneVn7jxTVnb7EWHavGP+SZxu63yg28KDyBmiIWjZOXM0D5AQNYBy5DcjOeL
O/rfXRQO9JhbWqJ3ETpnaugREzCJmuI1HjmBVSbOaGLMwkzrZ5Y1Lt4/zgBlpL7Vd5bVgJWY4D/K
FKBbWkeShoP0hwlBgCwLUUsFe68Dmp73t3P+MllHQEj8lk7gfZnSzMNt4qsIdVkV3g00eSlqtG3C
Md1HRrGZ1F5yfcg2T4gZ0RAkPYRpwESjWpDQpBh4mTczX1yll/Gtwg2+5+T/3hVzrTKcuEk9RNGo
FrpxyNAPHqC+WVz3yMrzopCcsLO9YeCB/gnof6rSJ5ZomFDQoMIh9U30Adnzbe2W16smFe5/KSRU
EjJMIWRkHc/7gZhAUZg15FS5E/aZf/kwr27xbeUswD8NbgFWJeKpYnNSNNIBdBql+cqyCg6mzGbj
j6ZaNVTnWyOMJF5xFozCT0yubnOyhGGsZqk+ZGs/2NiDsHE7bWPwdK+smljHagOle8nhEIX1/lV4
ODEpnNoljJMy7mASQ/javrtmpW1qdnZtbVKQWXfbAU9kdBDeez++GV7ACvqn3d994shYboC+P5Rq
JJHk7IV68pOE86oENfSAIoJubQ7igaS7NYffU7q4XWCBQU55MtLMj4Jpc3m7z95zJ1aFI2mCMpL1
yYx8hD9NC9gp84cc2P7/ycgf3NXJBmfhqI7TutqtdlSsYzu/9LOEvn/dsAtuK44+R0HU53EF6BbX
CebbiNunI3CPHxEIgfWsk536szWOv8v2JyqcfFGo6Z1Ba3yRvml2mUteOIj7k9uV/ZxIOftlxoRb
XM+zZO4mGOtL0C/3GCbc5ZmOmFa4nfXa5q9Bez9ApaCbcsl3no03J5+5/vnJZ5ZGUNC+gWWOjnpr
YaazlxTiZIf/T0n2xMSg8bnUVxPTDP4MEHQWqBkB1PsZqC9LX4OGEA1yKFdZYNCdUXJuov04PtS5
xH/OXk0nXyrEoL4YddKuMQhYUgfo+G2AW3kJwFBKh93l0yBbVCH2zFpURkUCWAZ4yV026pu2klXB
ZF8jxJKmU0FGWOBUK4mF7lfhV/qrAqBxz6UqODJTQgDhfTZq3Xq2G7e5nucfyWO4BVnfE/3FvYbZ
FJgl9Xb8kCPZz0cugHDBI2Xo32R4Fyj9aTGabYecAFhn2ivmWa1lHBUyK8IJyPV5yaFDMh9MTLWy
AdJR6QCFPhm5uczM+ucnp4DNFjrCLT4mA109yIgBWqnQQP9vHO/vigk+HlZ5mJtTC3grcIFc0d1c
fb5s4XwU/mtBcO1FDWgYaUDl8AF0/UrnNCujH4ucwki9PiklJ+l88oVq3D8+IPh5DrrXrskGzDlt
xuc1+er2600dOslePsG4evL3K+avMcHTCekGiwWoopv9KucaOlqa+kq4ij8pTlitWvSmN8ej5PI8
Hy7+bVakvUspnadJ64Ajqz/0/FkzZI/E8yf4rwGh2sJDoBVAxYjxpnSfjbeVEbht/AvUNRL3k9kR
ktcYDXloZGZQVOWZm5YvQTXtNeMQ6DLYk2zFhPuymOZF4QVAMH0JCV4UR5vl9bKfyywIUSFjXWRW
KQb7iAZIFVdWhJlk2yVHSWyNsaYvaTgAJJmH6DQm7tQYIEYY3Ga8KagMKCX7HiEy1Kyo1TTCOWq7
EsNHP4JMVjmUWRAiw2B0tc6bAsAkcAZan7kUBS2JoJYQCqBv2FA9LrHp+e9hvGvTwR7H35e3/Xx/
+G+8EbtL+hTQclaxKfoG3LiVnaLpkdqJn26sh3oHcYPGq34oUlHJs0hW/teu2GICpUMz1HRMjuHU
/yxjDI62hc3oZDeaDi2B/sk00xcrmRyI8drNLDu5krUVaeBa1PUnK8Dt1IB7Ag0eKA45mPCSeLzM
ihAfAhJ17WwgvhbzXR/fRIFic0wBX95CmREhNhi8jWqaACQ2zBGKlZ2tMuIW4X9V5j3ZMCFAlG1I
UaWCu/d/UHcVRtpgDkjgy18jCamiZl5H20EvOM6tyhKnBO15vDhgIscI4yh5McssCRHCGLMMBHyI
eKX+GIC9pR9ATU9BHgwk5+VvOrtD3EQuDuFoDvzy11Soz8JB68CbeoAscYZZBh2Yum6SgrLOxtcT
M0K8CCI8qZpATY4QzznSVxQBdhnO8X25SR3IqNxiyDZ0oj2TpSxnA+GJXSGLMIsODZsYSVg0UDcH
UyqrFADopl1c/Rw4wHYYkYRyjDq9mAvkVKonol+BV+C/uYv//goxqWjCmhSjYmKRaWhbICutFfwS
CJQUVJa/SPbTEo41II7aGAL/cTDIviS9qy4vLKESp9HX7fqWnJ18kHCukzZhZbDUxsEIRm+cmOk2
uVm7Sws+oTFN7UAxKnRajLel53SjECsAmXn90BrRrobutxHwq3Yc0GT6mPXWTfjgqGGBmUXdTeDh
Xf+icI4LBTToVW0P0TvroedmXtP8XU0LzNcXUJ3Z5+YtI5+TUjhL0v3kaBpDDcrVFkuFCE1zY1EF
U6Azvw9aCxhRqAD0JKc2BIohZ5UziCapxvbyYTp7bE+WRYhDgQU6OhTXIMthvluJ8UQUy6G16ZXx
42VDZ5PjE0OrF5w8YCKjNFKddsmxHi3gWpqbCdDW3pw2Q5ns55RBGGhys1DWD5A5lxCW0oFPNZi7
8G6qD1N6rMktRoEvf5luyhZRiEhtrJVa1CNUtEpwW9DVm6x23xjdldUHNkM7ni3c7/DkyaD4lxXm
Q5VC88wsfoEd0mHQJJv3SkfdIdJdKyz8AV3NtlI2wwBSwC5dpczAIEeabQMPBA/YTRgXV1bIf5tj
dT326b5uqZ3S+SbAZAVti2d1wliZpnqzhndO/VQMw3WF2fGgC3ckI48VQ1PRwmhoigGTNNqS+CnN
IXmNYemgHK9mpfLrbgS9GRIYJXGmYj5q1Z2WbKAdP8fv6kztIfhJGhwkY3QjJdz2AZg4DOLO8PUA
dXQvxMAKeu02S7Qd00JHz0BNwPL7Ekyo45hfa/PiaDmzw2zati0GpZTUDRbA6Ao8oXNr9CB0v0nm
BcXyiP9KCFo2/LrvareJ+TFXuB8kuh3Pb5jucE1OrkrV9Od0graZ8qTnA+JUqbyMimX3YeOkZbfL
WeRnbfpkjtmxaEDarhtADfYvi9l4RqBswaYFroYek8xjuBusK0pTBPgQmGx6BREru6OdXWJMhkNp
AERCNrRXQGGu3tSgKZmazolDYKW6yKfKa9vSTaLlkJl/mJp4v0Byrc1CrxkXqIrFmCUv3TZRnRRz
KcMUOxGjL3Ni+h2/y7V7FUPtRfNp9JGbQH6MQp0VJ2cDDlibKnxLChMa7bqL4XpPU7ZL3dnJcgzg
4MpU3DHwdjUR3ZoZnhuxOl7nY/6qq5MTaeq+mgdqj8R8ttTc1rXBW8J012JYfGIxCFAT7BdUSm6y
FuoGpbdUynaNQot6HXc/2tANMCGfgb6LKNepFbno4i0AdORHPcQU4VNS7XXzDizrZLkywmMc3ijq
e11o+yTY5Wmy0aP3amztOMx9vjxm2bZS8PX9J158dt89Vy0gNFehBcRoxlyuOkvwkLB9F4RoQb1x
9X1oPYzI2DGqtYZ2ZPNriml2wFp1sHsVXlzdtPFzPN8vmqPS26h+1Ze9VX7O3JtLX9Enb5o+IImx
gbTCjcmvAFFwlbL1p8Ar+MbSR9CJQmh72g+NF49vbH6nVQeS2FfE27r9udTl9RIhDaRP/aLag3ZX
ZMc22KjmTgWF0AJV9Dp9idtDOmZXs/44QGguB+y9s/JNU+q7OQncaiSAet1benmvsxgikb8og2SA
ktpx06NCkLlW+6EAJKWlz6NyqDAspYAtP0GCE9SVrQ+P0wh0Pc22Y/SkQZejQxsRssv+VIErfWq8
TDkuYfRag20AuxjWAzLwBwwoqG39VuTPwdRh1qL0IDgMjUbLWfr7VH0lKdsXY+CW8+LG1Mvxd8DL
Am06bZzcoDl2IfpUQ+4ZleYo9CctrhZm/MCwvVOju9pHMcpEox1Fr2F2NOcdDSoHUORNldbeSJa3
ITrW8wNYqOGkxWE2yE2m/kjAxjaz5FELzI+4LkCVALW9FqIPo+5NzezGCEOW9TmowxXII9ycW1CA
eeP01siLI1i67RYFgXCECFxVbVMGHzUpZneV+45gJrqAapeBSo+O2vey6Si1dUgfhihNR+Ovbka9
OIaoWcJdg/62ugngaJB9p9xjBWQoU93aoq/vlv3g5WntB2iFB0WJG5G5Zlu7cd5sg7nzKJTzzBwU
fE3s1MzcLJAg6SnxJ4gOVDnU6i0wVBbjwwxh8SRBDofHkMsmsmljvq/H33N6raS/DA7k7kB+RD0A
zEVz3evZNiDJvkfkaWptN9TJTZDQexKNx0zbLBj/0sgHdOrREkXIzcb7liOqZuZbCyrOpW29uIiP
pX4zL2TXFOEPaNpDazG4bRXtrk/Z9Txsh5kdTVWx+2pvVRh3GmKPlLEz1cu72gLMDAnaJStWjr5N
kT23Oq6rUkELml4HxuIkBgJwFW/q2gRlI6gEGxkB47kXNEDhAL8YFiMW0YU8IdML02iIlhzjZzWz
w63hQIPbr65A/v9e7zDbsudvRJJzn0kSvtgUkoR51mjTYdDuaJTdFpSB7lyi3Rc/X84TzmQJX6wI
WUJqWUM24U1zaMkjCTYmybasCdGhkdg5Vwz4Ykh4uWRWgqclpo2OTWseQrBbI6W1e1AyVD1Y/caX
aAFgEdjBItG3mrTkKibahK0ibwzEROgPQ8dUeL8whYeZopTTjb4JQXd9pP7ijx5x+VV6jFx4+nX7
moIKGMX4l/8YbEEYmHIYFFRVC3wQmihim7akoqkBGdPRKZ+7R5x83Rlvpl+QsLHB9fdo/m4Bz/+P
SXP+mAXPtqqbGN40NaFCqpVhCegRHW5iS7fTjHkk5xIf/fYsXPVhocSDFbVWnVhhU0MD4TGlEyJz
hG8bV8rd18v++b1YLpgQdi4Ne6LM1WpiY20Qi7fZ1b+K5ZGXOTIq6u/jC1+tiS/MwBxbiEfAWkad
hdvVTvci38AthNe1cgPxxxvZvLdkCS1hl4qlbvSxmOkhUUG4reLVxr3LSyizIDxlq6K1iiFc6CHs
c69Bj6uTQRKlyya8Y0GbqiyhPlJMRFjJjvlky73RL56BoSde5sl9e931Lw9nYZ/Wbz55uPXxVClq
gm9adbzJNt6wjYFhqmhzeem+lVsEM0LcV5nWEkWFOxSG4hfNVa09mtZeNTHghBv6si2Zp1tCwI95
r7FWwyJCvYE6DARfmBKzO8zaA5XzX7DtCd8mRP6eQmw+HLGEQVe5MeZMy+XYAXg2tz60iB3ayKqL
364awaAQLEZV0aJAg6fnBDUKkE0tHTI//p4k7//jSgoxIzfMsGEdtq3zyTv16TZwmae+z27nFBsZ
88X3of6v3yWWubuyC9TcgDUUSpdX/oCHy9Rsia95YBv6hM73bizt7jfaylVuR8/Vc7TN3coJD9Lo
JTnpYsW74YQtdY9fkiqjN5j3hg6ANVtcigdxRvGKgNa2Vb+q+bYGS9yQVhgNRmkrUH5e3oBvqQtW
BPcChWQn+CpBHPD1dJaxYcaWBU9uq1sOLbqZ4lmbcdmBOedQp2aEA5MtQ2zq4brNYBqEbBNaG92w
qTAphMnxbPFC/RpArNSdQQ98+QPPLfSpZeHslFDlMEsFH1ggx+1WleRUUr8RE5ZVef3UgnBY5nhK
SDjjsAxF4qbzlkFifWL1vQoCPMg1AaT6n4/uCSaFU5NmDY/6NYhjkLC+Se9XOp7ArcFQcRPdM0ff
SmeuzoXXk48U6TeToSJD32ADkx1fbuPWDkK/eghcAL9tFc/RdtdAqQDi1Q7mSjaDTAf8O9j06xdT
4e7lVd1HxRpxR4e+j8+Q78PoL9uGXuq8Y1KkUUB0mh2jvcx9JOeDCjfyXHdNB40vaMLj0Z2hgoCh
MCdOZfAMiZeKjIagBBix+quXQrumDnNopkr6KzIL65+fXMNqBz6cmMBCOQFEv6BQ2H9ePmmypRJC
SYoGThkxWOh6FJ/ZC2/Nda5YEkpk3yFEkqGux9os4IhjjEIfaKsXPI8vf8j3B5DgbELM0Mp5YB00
Rg7QT/Z6QwNR430WHMt0gWjkfdxg4K8nm75OripXYvrbdPJqWlNN0AaDPY2LNC6jlWsV6yt6MA/d
jtilE96wDVxbTn139kSfWBIcQuMWSWK1X7cLCuWTWngjyhF2Rt8L0Eqz4QaVuAZlFYoJcIteBSCY
tMAjFJSGm7NWdwxF8TmyxssL8Od9LqaLlgWWWLy+dAxxCqGN57pm1HNTHFgBUKDhKPnijmHqkpnc
aO3dTCrXKu4byHtDepGXKHJsLVa4Y3qVNo1jzs/oOc0RpunDbLsM+xxc0ZhrrwbP6FFCTd4GI7Wt
Yn5rhvHFWIg/Y+R+aTNUkFrbNBIvKQIMxaEMOJN9C/poM2FXaQUQTlBWSLUy0J0tCR7AwUig4DCo
28vf/4fHW/h+diqzLvieztFBMdRZORgo5EM39CFWl5/oC7l6/JznBeLPz26+Vwuw6PWQPo4hCQOh
hiDGlAKKrFoH4p9S91iogZrkdxG9DKDPVJTOb8piT6rwCn9zD9S1GxBUzOrUVirU4QZU0GmLYn4M
idZM/WRKfRvUhWuwY62/BdrPZn4I48duuFtUbVNPv/JMw6jtMDtTnz4lbbnJ0unIR/orAp0iylvw
kcrwDfKmkBvDPOrmgGm52ubTPgoOAd/w9lCE0W3DkuPl9fs+8Y0DdOI/TADmW/HQ9g3pigNFBbNM
PqsoPHTdY1mUt3GEOfcxd2ONbFMQm0Q89tOu9Lsy9aoBIxzGAPHBvPPp9EbHzeUfRs+lQKc/TLjB
mglE+6kJGmLSgP/MmnYWmFzdbgqKXdlG0DKqPyIoKgc1d1kZW3bJUD8slAfwGF91CUpr9KaJavQj
+isUdm2EiKh4yKzbBFN6kNHxdaA1Wmw9Bf9hT7Wtpf+qxgjqZItTZfFdFfSOqhZXfXFkUe5ZphQr
cG7pAefnBFNsFrW+DduDK8ZgCshwwHtOQZRnuNZzAjCx5q+cw2wzX6P3YLyo6AP/BFFP9iRL789c
QF/sC1dD0mVDWcM9DgaYM5K3FqK6surUmVzviwnhdGaGiToYMTRA2UIvDK6b4b5Q4NtJ49QxhrKX
UhYPv7+evxgUkstyMtKeEVM7oFlSjM8RCHEkfnnmff7FghBwS7VOOE9DeuDwRK4WtgYlPZAEoWlh
J0BKN+0byIF3BITHRYlPzd96qHEl8LLYeqGJP80/wuWh124GDOkBIwuJ8Nbu5nTfao2fK9d9jbw7
S6/JpAI2wvcRqe6bPPoxh3j4tJ96pLhD326HBPeMNsbg7CzsVItkceFM3nD6meLTLxzSLgwrRTu0
nr7Xc9eM7dSLXDBF74faKe/qu2YjLRhJ3EV85YU6D2YQk2qHXlePRjhu6lTfJhpoJ/RjMUFCDZRO
VCvAXBmDBJm6hd7bWUsc3lwFw60WcDc3Qe6XvAcpEh0LTbTy56xA+5gErhHtCxCecYYylF+QXUZ/
JdFRaR+s+hiDhp9zMCMkHHygEN5mV8r8kXWxp6T3WWJuayQ2HdpkjXqcQKTcoZOEux+IYBlu4kyW
8WXZhfy5ZxA9pxzLDj1RJ58e+24GXrzxZ/Mz739fdmWZLaG0pQZhlNYDDmfS7oYCQgTqe9wcmhJd
y/H5silZrONi9qRGTavG2Nn1QdvdpV54r3pB6ia+5bauBkFDN3ejbX/AnklCwpmL5MuSCnk2b60S
0ACEhATsMUCkOHzlMNc7N9JNiamzERWDWoQxvpbEhRWNlLjJlGHSDhVJnRHs6RmmQLJZxgL0ffqf
MZTb/9oRVrOYlwbTeiXCKhif/LK5a63ZCUFuBtLO5JOtA4+jbyT71AAVY5M7Tas9Le3HjDYmipkO
VTGGCbWPasPK2Qb/P/A0Eqamc3XTLz9RWHUzbDOq97hcwAX22AWbjHrkalVf0fxRfWgcsHJLMobv
kyvCqgj3Gam6OImNTjuUv9EJ6XbTY+aGHndmH9gGUKpj/k/mW2ej5MlGCPfbpJdpaIXYcIidO01w
ly2yiR+ZSwkXWmD2Ka4zWFjwfIBMU2mBq0FKLyf7DuFSq1ioslrB0q00hUPurN0ISJA99OCknHfl
QXFlraOzp/LvyolsrDM3B8p6naB0X4E2veyAmSAHwgqkmjJSFFPyebqQS1YxbScjw7/fdONjqgeN
HygV3U9zUTkQuTO92Kz2ZsM2LVGd0eqvwrYBcz6AWnaT/uwIRaprgdlvALTE7OiTUedPYfdqhB80
rJEuX/XBT60FdUDZ0dhFCQTMeOaDiQGfOmlxS5v3YWH8nAechsbwh9Z4q4twO2rxRzNOH3NIXZ4B
rdEmmJFW7/XpEI6DV0CAPcDTyTXnYdOXiZ+ANtGYA6ApNM+KTb8ZUmPbz+qeKCWSCwhtKcDZsGqf
WRSayYm9AMyC2Y+BPCkJEIUA+RXoSqrWhGTld8WRjai3rX7P8Ya2af3EsmhTTp+XI//ZdOlkn4UL
DeNImAjpeg0I7X/pL8U73de2MhinbIeFyBuk2hiwFrl0P99kdDcXspn6cz2M04Cmr7/gpCA0AF0F
4M6oHSDHUFw3u8IPXOsD86gfCC2bwLu8bOdqKl/MCfET91M2ABGrHaybajdulFtYult10xDRJbeW
bO2EuNmpVailA5zTtAZ36mK77V4vf40mMyHESYZB83DpFHLoK2feW/vwiqFKBH4x9SNBEwNTaqC6
Xylw6xbvcndtC1VOdiMvb0u3UYintK+MRFFi7Q8Db3lPMFm83hDEA0epI9OKPZ/2nHi/EFfrfk5G
K27h/cVnMd5l4UPRd7s+UDG6PdgtcTtU4wgFIYIGjCpGlbJmttUBGKd0D5UjN0hvgNO6vBnfIR9f
70nxyT8jF+JWh2BvTT8b6L2mDyR8tnhpT9A1N1ayBNye2jGLwU9b3K3oSWqBzeY/HzMXfocQleOu
q0CIgNDQeupsr61VXDzudOwgw6W6UM54k+2HxA2ZEIzitgEQeZzx5YiDS3M/D4bkeWjJTAiBqC2y
sqjx6D9kWn80O/NnWuJ+Y81bN31UzEJp9L0HWimun6bpqdRfaPue67Vdad19a9XPaC55aswcMz6Q
6m4GqH9eAzlF/R5w1hoIRQXPxKnYz+3PsH5OCOB846oB82j027gwPasHyypC1ACgX6Qdk/6WAu7E
q4+6vxka1Y7ZvTL/7shbnb/XmeI1JF4JHN3Rwv+zwB9TFZhYNLX4TWpB1yrRtkbbP/Cpfwq0Zy27
nU1weVtvdX01tij4Jm49VX5OOSqCIN8sf1FIgpj5ncIXCLVmV7y6C7NfacfsEgMeZkEB4h/mALk/
G6BNg17pSIk3lrXs0pdFULbu1EnANvORGEVZIzcLB3/oEy8oAuj2INlVZq8AuK8PPsrachrrKjGk
DcuzT9m/J58J8dvIR6WbO0bQgAmOBHiL68VtPrCFzioQg2dBhB/gQsB2+f9g/F7/caEoenp5MCGi
8+Gfu8o0fwXgzy2Ne21JJK4ujSNCUM/mKkdasiA1PYy/lVcI72Zu4C6mnV2tqiWQuO2AtjzIWkyS
zJEJEXyZtbJW+XozLqhch3YQ/dYA61zAbyMJlGsAEpcR+CYwJTG0FjSRdJl23MqVnGiHMABVCWas
rJp7CaGbbn4L43SXaSjzQAmbeuDXlRg/t4WntoVQVaGsszBUjw9F9MNA+S9BMplaUmrbM/0TempG
DFc9xqLaiOIT6wbM1xPg36+QabRTonhzpe5Z+w4WCoeprXt5cc/FSUJUg3GU6HU80L+eTjpWtZmW
eMIGxe+0eaXj7vK/f/aiPzUgnAGgUFVDB/n//YIOhhkHjhWauyrTUE7lpqdZaGVUg5Mv+276OS3m
vuGyUfXznwjmFgZ5KrSnhPMBmemy7PWeQAnrvjYxrZLLRnnOvrIJWKz/MSGcBdD6s7KdYGJVQqTg
pEWvx3A7NHebDVfsstxKA9vqeN8OxYlJIaWpzKpD7R0mG5f4hhODOR4BDVSJMJk9LW+Xt/HsMfhr
TUStlXm2UHWANXVAYW/YTuVnbclqnauTX/gkEagGzHcTtVZFDvPR+gFSUH8VzShfR7/cUW/eKv7l
b/ou4soYXEIFtSLjzFKJ4Bh9o6vqzPBR9Zw7ifU2IgksxxDE+PqLEprNbkzCu2UovQL18Yk/gGAt
5jcZQ6JKaruNlOOgRTeR3rsj+xGWVxwM9+rU+2Nd+foEWvHIgr7E2DpmsyfBk6IDct35aWneR0bG
fDNZrnW6PF7+qnOQgy9fJfiiMhrlFKr4qlXbQoOEFa663K4elNviV2cbYNHPfYVcya6DMxftF7OC
P04FwSxLTskh0u/T/FnPIzsEJp9F2bbPH+tBpnJ+Lq84NSgynreKNZZ8/c5V2frPdz6FG9WnHoYi
tpI1XT1B8MwvtoQUuRvMaUA94l/ne5UFCwaP6TsMRaSfUKnckP3i4TENCfjoU3Y3nEN/fTEuXEF9
sHAIycP4WrOFaohTaF4YOrzY0T80797sZp4e+yhHDKnH3dQmr5BIchVM60huwzOh9MtPEa6pIjH/
n28FAJrN1WFIf11e6TNx5ouB9QecJIthOmmprqnaPcgx7AgjMOFNKg3Xsq8Q7jz01kNDr1DzKvPU
ruqXsVncy5+xOvslfxEuvb5Q2KCsV04GqGq7WaGqKxO/tNR6JjP6slxCBEtpkSWtCTt4ukFKCUTo
iV15fJN58UEm5S3bGiGuBMqidpWOA05MjISt96j1UaqpZOXOPdW/fJIQR3r+z7FW9/G2Hb10cobh
T3eCOKETIGdXbaTS6i/QhMPZpTMRZy4hpptAcuBX6NwSiUgVmlfFGHXKAYj+38QIf9UDfzfK3ySE
3MB0qBcNbcHZMQkYmUCShtk6J+R422A9lsApzAAd702pvrbRz0l9avFi5Kxx5ulFBy3/bFI30cpt
Vlu+YmQ3kUm8IIPSNtG9OAfb5fAzUPaK7vPmMY3ugXOxw+azr2zWoz9jWWiLJ1BErV2jmPeZrrrD
xN2OYnqKEjfMVTys8G5Nx08Mi0uAWN8ZJtfb8mRhhP2f2qbEAGAPkfJ0n8+9U9fgN8XQJmgKy5G7
sx4CSDf4XQc4S6o6pUacNDPAUTViFLSyh+a91G76EvJwGKlup8lHP1UL9gm770NtQ7RKErT/PEC+
HcKTHyx4UhHHTK/GVDkkudm6vaKBDpMDTKA6XFc+mrJPnS6Ly2OkFa8qWUpfZ4vmskKtvRny3Hvs
20aJIWunTqmdqdp+iCw/71EWU8YNT57HHEq2FR4ddf8URcO+HjDP2YDruwoKKN++pwbZlQZ2MCrs
EETm9fwrgdo3WTBa2uC9FGira6fbtkr8yMwOTK2cxOTNNra0zudK9VqbRAXdrvGRZFDEVUANrQ7U
Udv0KrLSo6Ec4nxwYgtdHFSsgxKit3XrXY5kZ0/930U0BFyKAsIBHpo4Dkk1+O1kuh143GVke3/g
uhe2SmSVTUIl1muew7c0SAqPyecQ99tZf9fywmuVLcnv1AHY6umagxgeLMEeY5jpyjE1HmNWUAlR
xvtNIHSOQjzgq7ZRoHdc+1aHkvD8psg4H2RrIl7IQzDoCseagJh2U+WGg8kin6LrfXnp/+Sf4qqc
YqqEE9eGBR8nbT1xTvQYfQDJuVKIZSh4c2f00129g1xX/Kb+N+DjL2Au4eQEYRuWUzUoUIwqnVqr
nWSWRJNzRYtTE0Twq4kFdAk5vm3wq13WbcOr2lnHpCbH7K4D2/LRFL2ju8sreu7iP1nQPynlSXaB
Ghv0fBUYjRfqW0rmExmo+mz2fWpC8I0WCneYE4OJ4jq9NX4bDrladqsmcOWFd8mEknqHSQtMmF/+
srPZ8KldITNDhpj2SYctG9XYK4OntHgJtGt9hpBGFrsVwbwjBjtLnaMwJKuRnOv4YjO5ZprrRJhm
CsYxpK0wDJcryFCLHXq+yHkcdBI8dbcOUtFVTE+a+pzfy7821z8/2ctuyXsFJX3lAJnV7dK0hzAy
/Dy55eoLVEOK+SWoe4zXg3UySaujSrnfYmpVC6TQ13M5GEQ1mAWhFo1RsbyQDwkPoVGClScYx6W1
XdYfav6ry9uXDE0/DAEzo3rhxeIZoH6QbPvZVTgxLoSISR/TMU0KeDQYnjpo8KgYpead6oWqsdFL
vPuCXbqkz+iQI0aCkKObQ7sGYsIeK0PyY7RzryRGqYrxRxD/QtHx65Yo3Bg7WiXKwdJKO2y77ZyD
GXP6P9KuazluXNt+EasYwPTK2EnqVrb1wrI1MkmQYM5ffxd1To1bUE/jnvGzXEYD3FjYca2NhlGQ
CJ07Fvo2wSyPUVoYxzjdFBhJnubxSS3SjdG8MxBSV9mxoe1et6ND39QPxpBBNBfMABhrbtXCN5KR
upUc/aUOv66f5CVMN2yiKxi+NcBAz0V4E2TI8tZKE/TdwG7jwm3rrZYzQc1n9ft5RD9fhUMHi0II
OKmy5LiwEvQrDEyD3yDNEmby2/XtXEq7IVn6ez/clYw6yWZN1iSIQFQXPIMPg4MZ1C1wFdK8QmXL
S3fgfDXuMjJdMps+hcS8AXXAaMgCPZoDyYrQUmv5w+yrEwrkoO44Sebz9Y2KTpSzOfSjU62pyuQ4
L60vlbkPPr9AaTMv1kU9YcIzXX/LGeQkklmpI4hDEG1BjtyAwP2wIdALkn51d2gP8K7vTGSRXGw3
0Xgq6Wor5Ty5NItDSLy5Stedri9z6dKefzoOQWSQAtZ5i083tod4toJhPsi5HJrmS12KHv3VvK+Z
P+dXgJDSpkjRQ7dZzl5KhQWG9pLmNvJraGykmlcb0ZaMyl4vM6fMrRBZF8E7KdgtX3Ot1Jzpo2XF
xyjXvs+ThvA/c+cCSTKFvsqsFHzDi7mbs9PVOVgBgxS4ejV8xDUZl3xf6qOCi7ivdzSQ/DZQg+W1
HFzlBlnV6hm9jaF1j7FPcYPURV/y/IdwyDPPUWR0eYSmcg+2i0wB+G8k07Ftrx5R8V8wAkr9mN3Y
29TYiYJq0alzYNRrVgr/HeDaL+g4rEAovsRe1iIoqzcJyDSuW/SlbPw59vEVx5S26N1UiuSooR5l
ma8yJnpkrNq3ACZ519AUMSjzCuxfmw91dJyJSGVAAEt82VEdC4wrL7B0CQTl7C4rQ62PwYAwCPj8
L/rR59+Vw6Q0MqQF/DvJEVUctECPB2LXeEKRKAQ/kgqG2SqqfbtCXb9SNooUHWoQ7eiR7naGjs5D
W9QnJ/rU69/PMLJOynFIVQo8Hto9Y2+gCHbGboTQUO7Humh6+qK7fb59Dr0o0xfIi67o5U4eWFOW
JCw0x5a84sjC1awrC2RyYZ/sxS7opfbPT3bGwVll6Yamrwi9Vn2M3Jm201/yU39b3hJEaZJfe2Y4
3CqYNFS9Zle57c8q/MNXgo/P80kzlThaX16pdWV0qSnTQcs7EXKvN/QKcvMBuqpL+pSuy3Te4Mlg
XCWH/7x+YJcgbhlt812/uX6NDYEpGRxkLaMyYcIXd6iU9Z1Mn9GvAeW6aFODz6VJGlApJUgOn1pb
24ID1C0TtNPOu2UmfqvfRWMeQuACTdu6b6x8ugT5anS9Im2gaztTjoJ6Kf0VIFj+swbbnDrWW5I2
4cgqLzHAiPSWFA2m6MCPNIcqJpHK5rauSswCgAwrLsIYor+DRtxOg/SmbJfBQMFNXaCQpOWu3Q6Y
uQJzkpE+ydpDk53asYQy5ehWVYbakOpnFppI9Qx8egUa5J20Gt7Q+nnQ4peqbSFGY0MDqUV7wjLE
grlfETx+jHKdXdEoK/WJMbhMqxtj/Cjv0h0LUxe6z54quWkg6vYRODIG5xyCjSzTGmSRjlqjuSAu
cnNGXLSiCWB//W+umSjnCWZTXmuJhkdmGUEfz9ZRX8HJiTbCYa2cWMjVxsC2ZUxDc2ickQ4H0EQI
fBSRn/lxMc4+UBnP8gJexOSYwWmQn9HWE3Y7C6If7YOYQ1e0KQ5BE4Z8Z1Hi6zQR0tBveTI6Kbjo
rt9l0SIcUhrg9tTRuLl66ZtBw3hIXQbiThiBBfDiNiZLWs1YAFJ5c1NXNJyoSItEsA9e1IaMppV0
A0uO6lz6PRpOevQuNBEVHJcA+Xg5m6Ep2tzQcUMTRBlms8/0fKuV7639HYkI/48+DZ+7kZIIpN1o
f4SCIRKnMqYgMUsl5X1wfZmLOSLDNm0CgiRZR6vEZ8dASSM9lvImPo47c1IOmhn5CaqY5VyFZWpv
dQ0zunkACiwX8qCBKkPEjGJcVQAS/+Aw/P0z+BRgDUl3pTbxqHyA33O8xzx+H7Kw8ovanXyYJfxg
zKsK81WXX9DfC3OvmSp34zxJWFh3Rn8tV0N3fKVnWjNkxsb+LnIMtPVAv+Lh7wXXH3SGIllCOkJ7
Ex4/xsaqKEpdupxI/d7HhmPnzB1GNQSxoWcmJ30g4OWMte95ylDVcg28h7QB1xk+UGG+9JkJ2gs8
UvPkmJOHaM3pTAiz1jJ0nsHHGBcOaVW/xjum1UjWRAmo0/LKm0HFmUZPg5S9IKMMUkcwRM3shyEq
TV1Mfp7Z1oftnW01iUE1U65nuwolETfbNXsN0+fTTewJq/GXjtXUdJNoOjKdhK8PVnne10pdxccY
bP3RUnmrY6+3/bwZY0wSdkY+3yhmRh2macnels0EScExQGc3KjnJBnPNP9PevI9YjtnsqbuNWeI1
0+RYhqkGVTMYYWZrkRdTYx/X8x0Z4Dmq9raTIzcFQWnGBgEAXPQHznfEvQDNOA7aoALURld/yx/X
BuAMIWG+uJrLvH/34pyvxyFBhzH2RVPXUyuZi2E0DGqkIGwfQgHirDeKvwBn6/Cu8TLq6tiAcRxX
ffYpOlzRebuBwEe4sF2ibrJ/oUKKEun5ily0D23JxUqzjxUjTESDee4IV9VXAzbsyn4jLtRcRNXz
FTlUob1CQCDVAVUR/6iugrbkn2VoQqML/E4YVp7vxLRO2moQ1w6WQ5ZcRVWzmRFfR2xBBRPNs+O7
jTRCGkk+jV6M5qSMBxvTSkCaVNsnaOWY+ve5zzFjW3l19csER+qch/l835fg0Lln8nGcbhnYPWqT
7DWzR9j2y6hYyDCFXaFMqihaEBvlgw1nmuWthCaA5CVTHsZS1Cx46YU/P9DVxziDEjOPZSlqxviY
2z872m1JhibwXlRVvZQeOF+F8ySJbg9F3eOzqYnqtIsOH6JAS3rklpIiut6iHXERORia+8ZgQ3ws
vi0BavU7UODYllOHxmk1TYC4Fe/FQ8QXX9rzPXKwUktjBAFmnOQQxJs6D9sF0wug7Z2CyHBr9MTM
gezp5osGUloxfdtFJ/p8eQ5lJFpMTd789y5Kxq/xxtq23sflx1UUZwMuZtjOFuS9z2nJwFQDwrOP
Nq0S7PG/5CeqYrYGI6jB4mPu8olRxy7/HxGW6Kx5vzQZFxVDxB+bBZu4cjun30jza43Q5W25jZN9
R/bKkKHZ3UsDkadxyVs93ziHQVUzgz+azTGoP1go0ejU1zfm9N0EKW5TCMttl/yo89U48KGUMpYa
MOdKN041ZmOS4d5MEsyL115W/6hAmQr22grz2oo6gzi4AJ9x5wieFtGP4FBC6/rKKkzcX3k3HIhr
VhsKDsfOR42LBjWiNJHbIXqkzfWWn+GS3BQNZAjwaJJQC+zKg4+8tgEsLkZZNmVxA5gXAIcAoz7Y
389WrIqU9KjqxMe6Rdtolvma2jlz2jt9L+rEFS3FQZSU0rkwIpivrUPTAmxVCwCKtLWf2qJdaZfh
0AanKAjtdYtnjosLXZ4Kqc2Pcj2UTk7MH2XX7gkKU6XRhknUeno03JRV+gQ93VfFQIJryUNDeiWR
4bRoHpLMdtOaiduAoke2asRLZdgUaHgafFuS0emVuypSUUqRg/vm1oL6mmqAowj8WOA2zownEAvc
sNq8b4v+6bpZirbGvSooq6KDS1vzE60OHpUUw97fNVMgCPjRV/v19f99gNzHSqIFZRldwXtCdI/O
z2iOvqVM0naUjgFkzkKTzntpMt6WsUKxsctBSShJLrxj18bIq9EvbmFTr438kiXuNOvrTIV7/SQ+
Ss3XfiT3+OSzkZl9OuR4xus9S6F1wTYR2AhVdd/PkaclQSlNXg0JUy0NWPmkW7OH5gYvKg6jrrgT
vZvBCsfAZjhiQt/Cy7x+YttuXUyEugkJq1l1QdeZNQdJNdxi6h0KT39ebF9OupCA4iBDQjZCaLSq
osV9emiNwzjl4CuvNiCVwAAzy4I4MwvX0OvH69sXGQL39s1LAWokBkOwqtSzBwnpxMG3pOLfweDf
psCz66lS29cJQ+QwvakNmpP6MAuXEL2ub2qgu5gcFORFVlj98lWJTSxTsy3wHHP7ykkd1/GagEsM
qN+CFmTuNv/i5H6vwO/IMPJlUicYN+khIdFnYaL1EHKQg+vLXAS8s2W4QKFpkZ5WZ5QhdfI20sbr
U+NWTxUXNOCCnKVoJe5xNtJ2qQtMfx9V3QSP2I8+3oAg1RsaEfvcB1PAlY/zhXRDjTFfbhb5cdAO
yiwd5hYz95KKPigJ+ghzVN6vVBSOlXWPbZu8kWk56mabu0lhIRNSJifN6HunsQtPY707LyBcGV9s
gwbMqH4kNXIyRteFakw2KfgkyLGzMCYydT9VkLfHtH6yZhVqCjMi1v7GiKZfJE98XGsMdqTvutXc
plLxmkmqwCS/XjXDwNQPuKNkEH9Dlunzuzz1bVRhdK08JTZwIkkgl0ycaRTRHV1oi/68Dg9o+ZJQ
e1HKk6L/tK026HobbDy2C+ZqR8UMs4bIio0/xvknMWIUG6EtQIuHpn1Hpj/Q8iIoFoK+aaEn9NX5
Q7OMhW4fW7GIolrc/vvIHudO7frT0NbgKDXBKrLLTOtupKabFQpGHqVtOr+0EHrQetVtNCksq/lW
xRCNmaIfS5mO6JwUXK+vHwVx+Nn1WnHkzHWhzUL0YsWJj9SXsZVbBXIIP6/f4csRxtkq6684WyXT
x6idK2TOV5eshfrpLg6Jg0u8oQPSJsLU5UWn82y99aqfrcf6EQZI8aZ1ntVBE+OD+gApUnAvVc9I
XXoFBuy2gk2KFuW+b6Wi659Ad+GYHLApx1KOOcoRxBn8hO3QkJ6/ioZtRIjFWbpZt/9NaQwRSqoR
DZRc35vQuZFNATnOZVfm7ES590QpZZvUOnLfg7YgFEVPxnAqoJMNHy6H1HKb+IqS+1Rrt2VhQVlG
afZVN/l1tE4wKr3DJGOvatlOG43HKtGcqX43ycv1LyA4Dp6gpWZtNysEH6BrNnKCyiB9M1XLWwbB
yyd4W/kGuFaf22XOYV1mX+xzKDMthqDTSHArCfcUJawb44KgBcW0Oq/XZ7eNGAYZEpHJik5sNenz
e0IimqGWiscVlaZubkIrVm+mBeyuuZzeEHm8rycF7YSn3mCh2r2Du34/xco+oqDkL9X6QBuRwvDl
AP23pfGsJdagztSyETC2vhJEz2PsKqBKzLxqAcdg7thh6RnyfTYGqRA3RMfOwRR0jfM4SRHHrfFw
24WNurUxTXDdSi+m4M8gl3DgJKsSZikV+BlpxbbleEehUo73n+myNyL+pt2pyX8ZGVJAxfR0fe2v
T9AntCccRLEIZDxJBbvKVHjhGAiwhyckD90EYhHd9+trXY7Dzz4kh07pNPVNsWCfzPTmHDIbqzji
EralU/yot9DD+lOnl2eWlc0p7tpcWsvnvZdAoqpJ/rq+KYGF8E1xulVOaZPh6ltD5S3keYROBK1+
XV/kIr6gPKlq6EiB6859pQUJOYhd4+BmA8wzNglzImiuvcRug4YbRPWI7E1QBHNedTUr5UDrKT82
A3s25OoF7A+1oyCaOBRzuTM6+U5hIDkn9EAn1LQqKYq8REnRijtBp4hOfmNkz3Oh3hbI+MoQlJbK
9K9KNm6bat7hX+9HTT6oY39//WgudQlCO0onukyQllA+UotniFXZksXsJGXHmMbBAF7ENtJNN5KT
+8Kgjwjpkcwqu33dWXeszcN0+l4YShhnylOaYmqetDsqaVIwVN2G2ivNRHoCBxVyvJhEguMz5K7O
lOfrP/pSiI0fbVmWQaAzTvhpbRuMBRAl6NixHnW0m4+HSTEespKFpmz5qUz2c0V+gLhhD7bcY5tu
aoP9ZS7qszZkP+qh39kNtE9scisX9bNcYhZDgeeo36ZG7JjSAV49VPXmcJEWp4XoG2h4f+VIa2SQ
gTEs4vUjxMfUCrgOlq8Fcm8SZl9rbfLsJN6n8QCtqBm6VBi1k+STNJBvkoW2U3z566dw4a0xUMtW
bIJ+dxMzAJ/fmjkhsT3KPQ7BRitra4HFT/bNDL/NErU1frlAJqgvTJi3adkaSDC4pchS2yBCnukJ
Tf9upqJ3vBC9nF+AgFuCA/F4rhLIAMb5ST+WP6zdhwaVh0T9XxoGq+sgf0WdXrTmCpifwkZuTQ4X
Urvo63FO8pN1M/6agiYAC29gB32Y7qyt6SLRNsxO9K0AAYD9v348bmkOyyNNjlMlG+mpnumOxDH6
kHFTGgp5QpG+1xc74ZayP9tJn8mYCkrT/MS07wkSnElc+JTMwCIhQdr6X105UH4uPokzVtlyR0+j
m6sO/Wu+BYP18BMEU6hCoL9trx6a52XXbzOvuElfrt8HgZHyilAmI5kVtT09ddCpHIeXSOizC07y
oynzDCuRlE6gnkfzk3pnwDcHdq+Cg08QeJbg1IFGs3EkDP5sma+9xP7KZhbRV+jXVb+yvgbBL0it
/j+vtOhncU5nYc9xkfZ5fiKYdc27zo/h60TmgsyGKO5cb8S1D7x+g7MTWHIzGyEomZ8ab/Z1cH/k
H/Stb42voIu7Q80+9kDG7V3/sl/D3c8mzCfOR2YXbJxxW9YGlmwD8uEwDTHf605hGrSCt1xkRxwS
peqgYdq4y0/wx30pgtPahdf3I8C6j2Gms1MkajplioEbSSAsURnMMWMQZTSiHKnILjiMaeJE71kf
ZadUfbTUGymqtk38CAV0wXZEB8YBTNPFSyp3uPVWZQWKZfv1OLrXT0ywBJ8bBQ18o9jRgrsNXT3T
VF2dvl9f4QMerpg2L5eSoROstWm5PkD1jzh2ZohEOri20Xf7duUuUdwF6rSndmsEEHF8RU5w3GCg
7fqvEFgGr50ymjobdQM/Yspmt8CIrYXUlpKLvphoGQ4xsrTSxwRh4clWVbQp/5CUx1ESXKOvcefn
S/tBgXNm5fZQ25YWFStWDF680bzmKN1D2ny5BxPcChixm2H0BgxFgo5xkbGsuz9buNQtKN+UuF7Z
BL1WQ3KrVJBO+Fpw5/bGYUTSSr0xS1hijak1b36qMELvxD5UHtH9Aia+vbpP7qLb/7kKwa274vPZ
1hT0fS5lk+WnWHooLAgBv163P9HRcZDBSNQVAwG+1yDK0/PIgSjG9RW+To1wW+DQossVaSTqRE/K
YHolu9Wzm0h5rPpNO9wp5aOEKi+pMTeI+Ahil16jtje0NB0VnTmCXyJw//j0FhmHRpdWl1MNq217
W+7aG4hP1yFz/3PfbbC8+s3N/GJvDcEpCC4gn/HqpJrVrWJnIEY0IHc73nXJEs7K8ofLqJ/NpRkL
Gukgajll1t7GhNlE3zN0KAjOcUWLr8iJCAFqaKaMGJtbBTpJppS2AGeQBClgIFs6Z3ix/clVgy4s
Ml8087n+h9cW5Ky0gijIaBtYUIe0TJSlbktfy/JbujSw2dgTbE+0GmewCZXtpizNDM6HEUZFWJ2w
Q8f0QSGfR377bQTv2bwhEF8n3v/MGvBxWf4+Wt5EmyLLhtIcYSfj0eihkt0KLsFlQ/y9AJe3MNRG
G6EoiCGRAmLqzfPQEUhEfbt+hKJFODMk4NWj6kyy06L/ikFURem3Sbq/vsZlZ+f3RrgnTaKVtQwo
vZ8WWgaz3oW9iTotqDrAxSI4M/UycPxea0XRMxQetZiZHYH9fRBau8sLuju3JJRv7cf/jDgOICC7
67+XrQ95dX23PnSxV2+asNnRXeQKxzYEJvqRLzn7QUoqazIZ5+ykSE911kLCyXCMBeTKtLs3QANz
/agvPxK/t889fhNrM8vMpuxUd08kU92piILrK3wd5+fsnoOUOafRlBp1fpKh7O1jhjxxotFhaF1P
nUlyt1PiLBviDSAJtl6sn83kzBvos7soQ1FIsoobh7/Wa7hfxGFOOyxLiib07IS2q22P2Zh3a97B
OSMZSI/8HPrp3tvaTy8/NpBLrzbTPDjNu7CVX3T2HBipqQyOqrrJEWF/MM8hke+gixn+qeW0p8zL
Q1GWRHB5+QytbNkonkRqdsrt/mRC5UZKmtdYEqCs4Erxw8q5lA40W7TslBi1aw3QHmtvleYmhXh9
P7WBjFHp6yb2D+7p31bME0EbUxqbS4MPqj80B2PHYodWq75N0DmTa2luw7z8tkTPYiUKZkQnykFV
mRV52iV6duo1MJxDK69m066PRLNcAlPhR5ExMQmqeglvh5I9WdJfc9cIcOBr7vjzneAnjYt0lFkv
YyMkJL/a22Urldu+PrA7CGyGGSgfkv3ylKpufZxebcgU7cpj9y59F1Vt/8Eb//0pOUDqwJRblxKw
v4WmjB4Qvzj2BtQ90TMY2Dv5YKH9Xd5Ht4mgiCuAXX4egybLbCUDvLi0HoMxBq20fuhsCLlhwH2e
BRlD0efkAGhUbKZYNQ47ix7QruIQsSMnMkwOXMwSDEI0QSDf75a39hkFJg+iSG56ULdQtpJCdQPS
O0EoJThDflLCmnRjYLacnTrM48fvJN9Imv4AxbTdIr1fv/KCE+QHiXW5jC2a4EKUwysZR08yRVKE
AhTjx4YjSUKWSmvoSe1rH5qETj3Fj0XRYv7XPEbU3Bm9cDxa8NH4kdpRn2VLWl+E1u+2tENqDIaB
99I4VR/5xgG9MckmfhCFov+QMPn71vGztZjbWWihwwuy9XswwnsthB1GIoeE/QD/y6MygsQ/bvao
XGCuqzkOBgSMIdxF+vnUpMuPhY13hYKCi9I4iwKaOXKnWCKUFx3O+vczx4gMcZlZKTzPYd4vsb5h
HYSIVIG3IlqEg5+F1cOU9312mutbLWq3clp4MwQdrluvyLY4l8hEB3Y3NfjOOTgYocKZ0r/6CrV8
iLaXPzbX1/paav6M7AYHNmVvQYpHQliwcodAYturHpgLthKIZCxPYu9KdDM54IkwnYcmMtxMpKUg
8vhupCJrFXwjfkICcjijPUkKnggNGfqE+E0k+8wQpE9ELyJfBmaYeVTTGRupfeWN7ddoINvMPhhL
i8fFey3Qv4QB8QYEzp76hjmBBc5qvxfFx4Lj5Gd400WaiBzBIG1ymM0hGBMRQYKyfpErITg/ulsN
9QRBF5wn3Q7bDhJuaoB5KDa5rY43I3psgD2lRxaPQdw6C6Xsdv7faZ8/G+mH5NPZ5S76XqkZitKn
ijQbVQGfbmoHVr8tyVNidkE8MU9wLURWxMFJtzR6PYyrFX2k/cpduitvuk2KSYjIGUICeliEIYJF
RV+Tgxc4N3gNZXg36zBT6/TvKfTrQFa4JlDZgyQ5/V5EmyBaksOazNIItXR443Af3UI5pZnsX9+V
6CQ5gGFE07IK9DEI8KjTxiDIV7ONDhra68usZ3PNTDlgmRIMXKDrFx4Naveg53BH7X5VjBzUl+sL
icIJS/780sx1y/SmgHu2fiUVISB4Wx+mF4x+Vv4I6kW4wTAP+SfkkUVWKXgZ+G6IbDIXcEMgkqGH
6hDpgbWrTpqHUUy/fwPpjlfMTnJrBcZagBWxyomAwFI/79tQZMhMVx9xMSjl39UafZOPtXmCTE3m
EkcOhtv+oXqlaJhmNxSiIHvRBRF4kBYXTsk1yZmWIvnBusOioxc7cvXlpzIUXjWKmukEF+ND+ucM
ctKsBzm/jke4kMGI2u/GUVQBEq3AQUwMdRrWjnhBojT2o/4hbUVjpoI7YXF4ooORqeoGXL12Zk6f
Y+qpT3aGAeny/7m56zNA8w3adlGT2OpwJyblFGfPjXTbkAfBvVvt68oNtzggSWvJjIcI6Jhs18J7
GVqHdTANrw60HkVXTfRxODhRWsTuM4YZT2YNGaXB9tkwCspmgiV40d0+7ReoGcCaFRUSXPQ+UkUE
8R+jKleOjJfYHYe4j9iAkCvfdtvxXoWyjGczB33I/ROFUNVL14S6HkbeqsamudYLhYZP5lpN2GV7
si8Re+7TY/wQ3YpyTf9Q6P87prA5NKFlSXVLGehpwfSSigaVvLrJ8ttskZxMWxwi3asNpCLjYteC
L0ZY1hO8SjYHJfGiRoluI9dFwngzGX77GvuZq4X6rrmdblsIpDugkvyzp5DXxS3UQlF1A4v2UuWC
ZHszZanXQEr++k0RGRYHLLMyp3TQ0B7DMBqv6amX5t//bAUOWDLoUMYaxXUvomPVvKAl78/+f84r
kctWyyH1jBS/TVyM4LrEzgRJlq+zLp8hy+bgZMEwKCPLWlrCvMEOU5p4UaEGI/nx03SPjkb6LN1J
Id2w3hHTboo+EQcvmjW0pTEDmXMEdk26tgzd/ckRQmPm82udm40iTRWufqzPYInQNxWdg+tLCGJH
wktmGVKSgYIQRzi6DRTPVjpm5loHgk5zZOZPIh6+63eWyDxkyLNmWY2F52wEf48GdjTyZGmims/1
T0NkDhnmFhTXhgrb7tCY0SgbaiiO4NxEG1l/wplvUWr2kqUJnO72l3TExBo4yUfqYArUg5/v2Tv1
36jEreZu2aAeNi1LJ3wdureTRlOiip4i9kBS0y3iyaklTWASF3d2tgr3iQzopy36ukpsyU4zntDS
61RQAbx+gJdLNGfLcN/ImFUpj+xyjUk75iqH7lgds3ClOUoHxEs23NH1PQP7pqtvx5/Sv8KOs/W5
D2jTJLWmtICNQBar+o5yQpIF/Wt1RIR4kL/V23FbTH6qIDZwxdHwRQs9W53Dd7YMILUvcqDvOO6p
vdfzYnP9gC+3bpwtwQF8NKhyNTJscGW1YdDa2LQ3JXQi0S/RI8QByQNdwn+ZHTpblsP9UlqKRbKb
7NSot4pdBR0VldkvR29nS3Cwn2udapWrS5RsR99OUQeKff22eVnj7MmPXfUl38UPIlmby+7O2bIc
4BsNU9mkot1r9TfquxIpNhQRpV13IxaiFVxCvo5XsgWirmaH+kH33IzRXaHGJ0MXJMDWc/riWv7e
EF/Gg85Z3A52hbqtobtJPTlVa3tVYTtDnm4aq3YkME1dt0rRvjhwUfNeR0Eedg8FggDOm6ulv6pO
EfSUXX7VznbGgUtepXUPQcYMr9rKdlR441OC+ak1I9q8pp5QY09wnfnqnWlY0TJN9Vpvlt7QXRyC
kjG00V42e+x7g1kf4/76OV6uop3tkAMQicxj1Ji4ZiRMN4Pq99Pj9DPeZR9XAL1DvVeFWnmPSsLp
X+WbzpbmgKXQjGwZGDZLaOTNLWQLclE7oshMOBChTFGgTovdae1u0n90UMPJssfrR7j+zGvWz6HI
YnVJy4acnjBiUqjmxi6kIC5tp7OowI8TQbHOIYddmovJZLammyAnErvDg/1CA9vtVkU2hL5vZC8e
AxbYJF+ro8uyRIPRAiWzw2QtToXh7+snKPhKfIlOBotIteSMnqj0Y+omCFb1Tp3Zf7gKBxmxQi3T
1mBuXdx6i6wEbAIx+SLinbyYmPpt1XxlLlGS2cwrIBPiVc/SIycpftXQyagyyBMKgFf0ada/nzmP
UbVE6JjpkfLHWEIug02kagQQKPo2HD70ik0rZayQFG4e1Xx5xwByV4Ff7boFiLw4g8OCTmutvF2Q
Yxkbxwrlu9HHnCqGoSGaTJDUXJOKbCuF5Kd8qCDDJiLpEdxhngC37U1KakzxnlaSREaJN3a9M1Pq
Dvn0fH2rom/GwUUyRtPQzxncKanCqJyBwW5Rh4Lom3Ew0WC+mKEBbH30TSer31vNDPXo/vo+BIvw
tbUUnVGqqsHOZ2gkR22zHaQymIStiqInmC+u1UOltaP18QSP/rDNPZu6hje56+xr5RY3tkjZSLQx
DifYBM00mRUo549YkO6WJWSNiANTtAjnWEyKxCJlqpHyqh/p+JxoutvHmnf9E13Oa/zGIr5WpleY
yVwb907SBk2sIRhT3fhV6dBS1zljwAZHcRFfPtgnsfKVaIPr38+gqTBBWw4mGDR8T2jmy0HEEVGX
TqIXUeB68pxhrCNFMq5RAnZ4x37o3+Zn9dne1zfVfn5rpJN0F7to0T9Kh0GkziK4yDwRC6tTaexz
vCdWYm4SMm1jxRYEt6JQweTAQgXdq5SU8KxX/1M75MXHp1tQBVRu5r3IGfw6z/w5MWBywGFMkswY
xXINStjFKXGVFnJiqu5VoKAC3xwkdtDWWrlopvG6d/t7ftfcGShu/ekP4etqEqNRLRcI6kmY3cd7
9QlJ4Tjdkfw2l7wx2eQY64cNQ54SAlvO9KpMLjRWXeMnRIDTB/O7KFv7lfb088nw1TbJIjPmZ/AM
rsoLkmPgtiJTswaK4CXZF6/Fk6jqIHL2+BpbU0l120YIE9diu24cV8K/tf7bnqwN1KDZA/LSaSAM
Qdbe7yvuLF9Yy1Nj6TA3v+ZTxmfiT6hzy29yAAPw7cfr+CR4dfm62hIZNgi6gbTjwqBpOtzl+gAt
iedJ1QX+heCu8lPTlqlOoxThrirmE2EviS0Lbup6M66dGue/GGQYMFSCOHv9WGsjpB4agbwXdgKL
vg4X0NiKbOcJ9DtPM4RUqrTwdWWXSaYng0Fkzu4THb3JduSleuUY9E9PkUOjGCRpiWbjOWEQY1eP
JXjrrhuEyA20OADStBHB1FDSUxLdTLTfUOuRdn+R5M3AdiPlm2UnXlG8WNVjl4P9Kl/Ql3yjIJud
6q+DvskxZmC0G8kWXUaB/fD1OTIlDGqG2HmGXvNSJcemSr9f37vgweTrc1pE7BYN19lJrSiIBo7R
BNgVcSmKFuF8m2hKuqJa8Fyq8gjRESuwFALuQSm8vhfBq8xX1OTaomOc4zYY9cmMp6DN1I1UYxZV
P/WZBbZK4l9fULSv9fudeRsq2mUUCkKG0zo9qejHdFQcbfjDL7T+iLNFunyYFkPFo6TJzbGXdma9
OEbTC85OtBUOSfI4XoyowVaMBYSXx3bapyLcFfmFPDUKBHxjiRq4Zp1XbZeDtjGjPVXcgTnkId0W
t0hZ7ySv/llOB3A4iiTXL/fL/XZL+XIbq/Ncl9D5j9ddC5at/dJO7iO175aXLg2iMjAwlOQaztpL
pow39niHuz700PDwR2EdVpQAsznI6Yx4BlMovuqqz5D0/vCAvjavDara1e8Ut3G6ML+h4f+RdmXL
cetK8osYwQXcXrn2ola3NsvSC8OSbe4buPPrJyFPXLWhPo2Zc8OPDrsaIFBVqMrKVKFVIWBKFJjW
+b5cNyUQd2ZehYSL3+6an81D3IBCWd1O75Onu+o+u6NqMPRClrWL/gycONDGMFTQpnCLptoCnjMj
hh+ooUYxlUFWNoLGiMAEr7cbd5Y84n/HA2AdgQcMW1n0aL+cIX2ugpfWMHRl0PqOza36xbb2e481
baH5ljnq0bwjgbxJnv5d0+DMKOdCqyQqllVK/pftogaj4I8iYIABUNR9k9l3A4lcKG+EbYOLjuHM
MPdklMpYtTMDY50sBR23UQhlZpRGpFs2c5Ft0GESN2Euv77PjHKOtUISWs1rnOF2QHHMTf0+8tQX
LSQBDSGw0cqOsKHGNvBLKnVmknOzC+ntUUml9OPNs3qJC6ZNDHWYYCzLXv9dQnVmjXO31dLrZgsS
0VOaTiGeHH6Va5uW4K1BOifTgTKNvXKV3AoAcpKJapKX4fRn5rl8Tk/rdZlquEIGuWa6qQDuDt1r
obwZ0bdxw2hwZG99slYvkvZ545HkJdWepo1ouk/4obncjujgvQAzVXYqbozfGTQ50h1GWm4G1Uk2
TEBalFGJTjPngaZOy6aWwh5IuOv4VxM/tpifvJ4VCFzQR7Z5FrCnyIgiWsLLoZK3g7qRQ9Rxe93E
5Rf65wf8+MBnNmSrUeloRSkIJNjIYhY8Go+Td1N7+VH4CBXcDJ6JJpvlJMJlZI9Q2WUYi9YdN1HA
mJKqUORvLuZwZwvj3E3cm1Ji13h+WqPp6v2DFZleqZReHqVeSe8KIwkEW8nO+pWL/1GdONvKQV+k
ZGHUEWyivHqpbxWUgKFm8MQaHCTIB6e/zTGaJ8KSXH7cny2V8zjQCi3rFTprJ/NhccvbCURnToXQ
v0efAHDrpXJAYztngtPJTvi15XKepx/t2V6UBP0I5ZShWYopS6/rbpJWcRRM7RO7CEbw/As2mX22
a1Y5h1NEJUlnAtqg/n0O+q2yH/dxaB+io+Jnvu2J9MvYIq6Z49wKlYtVXnqYmxLFtaTGb9LJtafv
uVIK8uaPhOKaKc6jJARjo5GZgZDGjncWqJlNBWNlK3q1hRJYdXlq9DxUNNmbiRDFI9hVnqlGVUt7
pjrw0NOu2ap+iv5pDPEPxQUp+f+BGkmwqzxrTRMt5tStEZ7JdqjUrSNnUbCA5Au6GKJLKXADPDdN
ma9JEdfpnwBlBjraMtO2bZ/yJzZ+zASEy35f5Xspg/CtY93/K86Mz7vJk3yDMa0sjRpLlSzJlcFq
H1m9j37NvxnqPDPD5Tkp5juiFQqbJxIfKuNoEAC9UXPMtF1fL971Oyj6epy76YqpmkDtDfhVEvtE
3ipm5SxRDrZxEZny5XrK2bLYTzlzqXSAuLWuIsqyhnHltQe9DYmyN+ogPYwZWmujn23IHlVTNCDK
1VNMX1b8XMQ3IQjEGud01jqT4qlCoj7Jm8j+aaa5wJdepg44WyjnZ4qkMeVWMf/kqVowhTMQvPW2
r7dFv5/yfZzv0TeyPOK0UI7tk8Ktyzsc2OwVqZX1zrgapG0cqKInnsDJf2jmnX0AIseSXbHrw5L2
1knc8hXqDbbiohri6/68Y/M8469S9fHAlbaiKQlResJTiZhkBRNvgQMwB/r3EtXc0em88hFdH29y
hNYEJ5sHFmadSQ1lQCBlCUq8B2s+4ylYofWqoRxKw/ZZOomkvoVLZFnT2Rar82xQleJwMXza9Apl
4D3B2HKxQXcwzJ+v393Lky+fB43waVFDoq4ekBaBubHYwgMjCUu89+o3lMgwA8doBIr77pgfI1dU
mme35EqA4ymdh7WJVIiFweb0oJqjk5BpZxDqy3hgR+bj9YWKPiXnpABLbdoa1GinLn+2ihSCIpMv
S4c1F0F0RD6KJ3Iem0LucwU72nvxfXRH0eKNd2243lQeek5b9Tj/Lu61HyjD/LI9WXBBRcvkPFON
cqikFvAbTXyyZ1S9sK8q0I1jVLnXN1SUZRLORWVqW0D3FiEGQ+KsFRsOPdzR6i43FEMrkKrb6T+v
mxTEbp7IeTTLoTaUHLFzWNxReV+ItCmSzDe0U7n+MuVOYO8yoPLzcvBoQ9L3tWKo8HZqiNQycaD5
AdHRHLjfty5g5bw53iZ38UNxEOXwAj/LQxCjtAPesMPmFluowkB5rQRjXyaUCBeVnHj+kKZqDM1S
UP35814H3/iuOCZeinJlcav5aTC8/SuY3Nmmch4HpXRIeCZIF+QMAt4GUIcR2Vw/KKKzyeMOK01q
Vqv7qMiC3xMUQqhCxuEMtS/djd6aQ9Y6Im8mKADwNCJgwhwSucGyNFCUVHHrxXJg6qL3juhccAmQ
JKVLgarOH6xtB7UgaAUFZSAkIxH4EZ4UpFMm3WoUnD/laIVm0D5FW7rXD4xAUnUa1E8Yi4ZwDFOQ
V+mcS1mjOk4x4P6nVNZ2DijK9mg93nVbCpG2/Bj/O1JWPJKgRkugRWvxC9WpAT6kWks/yuWgfQvK
g+4XyKrKQPIkQRC6WJU6t8YtUO7NtGpqMB9CsahwmNNkpfklqLeam/mxsPt9KcSe2+PekCXV9cRs
FeTL7Z21gn+wMX1r1Z2yAMHU0IbXr90l/3xmjUdWtkYhF3UhoSuN15OhL/upUO4LFRUOc/AqtHIh
aCZIlC/dunOTrL98lixN0Jqyek1luCMo/R7lBOo4tS3ADAp20eAysmXtpQiE+9mpKl5TM9lU+T1R
B6+ercMKUvTrm/hVCALQjPMlcf6xj/N2mBeS4owAOeh37rxfb5m+RXoURZmL7v/cFruQZ9tHkyox
OxXbx6D7HVhX8l0dGlsGzGBEORWIY29F/v+icz43yqViI0Q+27YB7ai0MQdHAf8yNO0bsI4y7wLw
iZ/dkfvrm3qxLn1uk/ObfUK7XColaGQdtfeF8TveTIWjeP1Duote6skZKaa8py3ZYwLk0M9OLJQR
EX5YLjdTFlumiYzSaoYeZX3H1CcZ8H5+Eo9JiG4i52egD280Wonv2q01dLSpu0KXPJ9tyDjkjq5p
G0wzede3+GKydL7FnK9ZKTBOAIIWeJvPN/KOfdcsqIJ5Yz5VP6TQ2DSh+SI8TJcC4plVHrZZDlon
64zNXKbgLB/CeVM8yJlHPP1DxLnb6i5Y9z3DX56hYygYc77Y8Ty3zrkfzZBrg9RWemogDWyFleak
mLmxTtBhU3bp47pjg1oQT0x+iXJhoWnOKbVrOuutaf85TWASzL4Ph/KJbKONdNB3EUhf1b3V+PRJ
hMa9+EA9XzTnoKbEolCqxDmeXKZolbgQGvhoaGl+shO6KIHz5TGfcr1S2uoGXolbxhWYfJ8AnUN7
EiQMXoWK9gLCdtK5xZPo415Kgc6Xybmp3KBRMSS4Q0v8fZ1vlaTywOW4k0SNZZEdzjVR3cLE9qhj
rrDazcZTq6q3CXkc61pwWAWhksd3glM2nkwWKrMl8RryRs1qM2ib615A4Hh4gKc9lKYsKzLeEyTz
x5m4Vhu5pHqbTRoUuuGMtvRy3aIonPAgT3Odh6WzdXYRylvZL7xoO6LX96EJFaSoWwiJ/AU7yaM5
NWVKNeC1WIWGbruwDKvnLnMWDGTi5btFQc4vDjTzSSXIQ0RL5VGb3ZRSJTFw82aUPxmUNR08ckrx
rGHgAPSvbWit/5d+ncdtQm2XNGkMo+vR2MmH/DV/ig/LzylAIzWE2tb9sjG3wroUcyJ8cejs9vGw
zUiKesNe4d7YGKqEZymYySXXBCnG4ilPyC9FtWVR/OLRm00J1frIgvIPc2sN+RiOq8P5zr7X7lYX
fOhomz0bmStqVQvuP4/lhDygIus9Vlp3kCSqjwMqU31FnYEYotRSZIpzNYuO6rkZQyqm/N3XyLx0
HKLUTx7oxny1jvO3bI+ysSdyPKJQxTOo9HQ1wa6D/JmxCtl75bmsXbN01MlhI7eRkznyHgxQIJ+G
Bqfo/LIU9tpB4lKhRLKGqu1hfB2+6/Ua0Cn/73weD/K0rC5dUh27atePiwoRpRUP5GYGK03t6H0N
RLcm6O5c7A2e3Y4v+M1IH1QzxqKm8b6g034h5o0cNVBBgOhrU3parIHQuNgkVifIpC9i7c5NcylP
sxilnhpmerIfjN8JRvsho24CNZ5t2iDdNhuWxFtBE0au9njd0wtOL0+rYlckK5NMg9pQe9/05kEv
dAeFHjfqqu/XLYkcLQ/4NPphqCMbWWUfROFyyALNdGbTibcZsISMk4cSrxc10EWvMZ5DJZ/6kvYG
rCbbYnRkfwjHTfZMQC0W2GG1g58FkDAQwc4EIdvm8hylrdaqnmC11FFfMV91RlOdfdOGJyX93XX/
ZlLo/PxwPshSVFltKfQKQPblKG3i9nXsjOm3619QcOt5RGgyqGtl6HCqZv9A17ckN93rBgRpKY/5
XEhZka7HI9ZYD9Q4LkPpSvNdBKIfIQWy6OH4BdLZgYxE6pBvTDtMeLqgDvLUU+8bgboRFf6u75vN
QzhHS6lo3SHbXpdvnVYHqqWKkpjr2ZPNM6tgUnUtlgQm/rByIgLdmb0j+ax3sPrzbeVX4Tw51z+X
ILrbPMFKk8xNL8v4Xkx8iWGNpNixb6uHRQlG5E8aypop5Oe1TS5UeL6eytg864o0aEoiUxR0IDsc
MrGpMtTv4T/wAfOgeBK1gC6/iIkCIURiEfWLzJTR1BoU8IBwMN7aPNuVox2uURPYteI3CboJ9atk
Kv8uC/+0yl3rXpnluFbU9JRaABpaCw06TXLaEVreueToQMig5t6UtmdKutOAfM5Jpzx3aPXe5Ybo
iF3e8c8fw1Va2nit5Ckx/oA88s5pUIXoHT20vqte9n/g1f+H0/VpkEsybKnr89zAnkOXt3AwMRNK
brHPD+Q0uvSbgXConazYEWZWooWys3BevzOH9o+i1Ijqg+K1oZ0emXoPew4Y1TY5iOAr/xCj/rNS
HhnU51pXSSa2lmmnMW5tXfGjn3RDHMho64d6Wwf2NisFWcdlb/tplUs6krEFQyO0RU/V4CoQIF29
qrb3ZrLN1FGA8xZcHx4gRCKrghQEOJIkVmiYCq99auZx25V3CiqGszTszOqHwDmxWs3XHPVzeewz
n33GyjYBCdIhDGaV6q4kyg4RxZRKf7B+U+0xGR4SvEfUInoET6wTV+uTwD7bvmv2WVQ4s18YBplq
w4wx3PID8jhObhe7RjPQZDWTO9ui35PZCrJevRnr8VbSiOQLfsDl1O5zA7gcxJiyuloi3B9ILm5b
nyltdaDuY3c2DgePVb+rUFRa+qAuuLZszmfRpkkgnLkAuARmPqp3K/oiFAn0ghFiGTjpROkw60uW
QyG191UxQP2k694bCcqMpRRn7jzb9mPT6+trOfQ0UHrwyxslqDKaFtQ7GEeO6wJFkKcpXg9NQ2Yo
uViuNqOq3hpkAwXag2rT3ytUGCt9eE1J8UMv+l+s8qNPblYb3/rWvpmb9FddIdvN1mpDlNFwpsa4
M6Rec7Kl1ZwRvZWuAv7HKD0ikds4fbZTy68y3cfPcJIkcmxL8kH75aaJ7BbgOK/GZt+tGmamGzXs
DJAU5jXUSSxJ8DD6h2fK52fl/LCSWONKe7CakWWjmFHmNHHmzdouqePNqtubslZvojHaaKYg/fvo
j1/7tJxDzsG1JC/mkp5yG18Usu83RVPr3iR/z/TfJH9Il8ih0U4FrLKL4sPYtg+KeW8luT8oUK5P
bhPaepaEEe/ExoDuUWZI1iEOxzj1i2qEaBJJ23BSCm+qGqdNKteOFzetM4dQUChDOqFRR+LHkAxy
SoJ6G5iEWmUOKh15oolp3/xnn6mums+uvDzH1aFI7XCKVuT5E16MAOemigyK79TXR1OUC12MGgTZ
gakZNqRwuaghN4alpLMN5iQsJB2BCVZL0FLmjQ02WOB8lF+KpuIp0N30Lfke95tKUtxBzmr3+rW/
ODilfP4QPpjI1Thb0wzCKhLOXufIO2CEGQSp8EwQPbgMcIrogu4oxrNxaU5sTgOIO5H3Yd7ly2E5
+xl8dEmAf5KZslO2jXalP1YO47CSj0rIAK8R5u2D2hfh0S/ihM4Xz4LCmdNV9RSCxHqHtPD76OX3
Bsp5eoXStoR16+F789x6DGJS5V57TO5EZZHLRZmzRXMxp4AAj7EY2Pts26gORsVcbU8hCoYim1+m
zpQ6yIm98VfxJOrZiLabiza6Vsx2EWG7EcnpmjulvdFVkZ7b5Y7f2fq4kEKHpKgrpjSiPzDyf+Da
DmCzTgIQsBxNd31jHQTQvQfGW3qUtt0bESCxLqYsZ/a54BJF/dDnKexH82aYwOWrHWMTo7+NLwKL
Xs4+z0xxbraX6sWOInxKxqpQvMwPqQ+9E9RkNKjVjCB+o27lts+CyytaIOdibTVTMbiNBWZbA/yO
fo8TA9Xpjjj9A6MSGF3y3Xiob2a/O5Hj6oKIJpie6zf1NnKXjehQXZQzO79OnFMzlbKYc0w1oyhv
hfUz9aptE2D8UIeHR5HxRDw5wBQL7vUGZNEMxGV/PDmhkQQGCC3zIk3oWQQnnUer6tk0D/PUpycV
wkxGssV4hKOkv65/iIu50+fX50GqYxrV0cCcaFruxs740Rq/Smi794ktqDqKVsM5LGqmw5gYrCFW
vy+d7MlL5TcQhbi+HFW0Hs4x2Ql4nZmsOKBvSkDcLuw3wE260Z3sa/vlgKmq/C450jd2wGWv2a2/
6Ownd9qL/SIEAAsiJQ9RNS3MQJBcivHamb3J8tg064jxxMWjt/avxBd55YuPj7NvyTktbegNoOJU
xpeXbvKd7TOcMUSf/Ot7LPIYPEY1LrN1lpcoPi2g8RppF47yHGqEuGYuHaR6fZrrdZMhU0XYR9pa
5RvVBjERmMZeJEu9yaxyJ0YQiD4858ZqVCL7GAoYJ6NPvQLEo62pnVZtgOqAqLfLfNOViM9jV7Wx
M6Ohxp0p7W5nW7vewmyyBUFmLGzKSdBVayDYcnY7rpnk/FNXGOmcGYh6rKFl4FizSJ/eMKDZtP9X
o9hn3pBHruq5NaiJ3QON+LCi6TKEGJXIXFaW6J3KwLMK6a/bhPZLK8wuBZ+Rh64OGZnsakJcYCO2
qBAEvR6qxEtD9XEKoiN42n3o8dLMk21PsMeC68qjWWOjl5JY+djjasugU7Hfb8qQlc+HYxWq9wJ7
oqVyrgrklmU7J7CX2hhbHIiTLI1TjYDpx7mv1m3QqdmtqYzOOP6uzVBuH9r80aDf2hxaRJGoLy1w
Hjzote2QxkNjhTkPCFVvjO0EdFGxE40YC+I+D3SdomHMp2IFbcT43CbPnTHeTL3iLPJ7og4CzMLl
0venQ9TZFzhLkleqZVrbwBgJy/shlPwcNwYI1DD2RH3Yf7AF9B062pppypzzVVGsLGWCoTcJlZgp
ph5mmX0jRZs7Mk9tcWNJwZzFRzmvHDOa366fpY9h16/+4dM6t9IqSzFcM+TJqRmtLVUUf2gDW9kR
etvk5CZKUqdoZdtRTfUNXb6gXfIwNip/RIV1hOKM2SxuXkD3IMPAtRo/duv6WEqpL1ltcP2XXsb/
kM9fyvlpIpmANzOK1T/qnYlbP5VgC2AD7eCqEt3py8ft0xqXZqr2qk5293EC+m0yOOVr/WSc1O26
w6wgxvWynXSyX5InEWRQuEzOYce1TuQ2W1gReQHwqPLK18h7NxGQi1dR2+UyMPhzTz8qKWfnvLAW
aW2bnklu/aGbb1H+ItvRrbeVD2qs7fVvKNjUj6twZq6PpbUx8iw5UU3zyvotbgcnXsagaoqNUjci
3MHF+uLZ6lhsPDNnz3NjlgbSDQatYPd43IAhun2EvvHm+sKEG8m5ZFInK4qZGIDp39Ud3VZB+qQ+
xls2cA1WkKdWYE+0kdxbdqapPpGUfTewmpRp6g9N5cXV4ICT3itMUXFadCg/yvNnOwmhSbUiRZqC
1sDEcwvg4GfU8j4KpJC/EcQ30eI4l2Q1qVrkI/hc1GFBX2PcjWqoFNOdPe1XVeTpRcbY35+trI7S
gU4oq556yUD10oDcZNqkt9KKaZsJQyLrPmnpXpUfyfwjjr8pnXGbSPI97aywyzqIFaMgGletiHPh
cqb4H/fzAYc4+1nx2ILKtYSzU+bnuNhDj3uzkJMCjlA1BkEf+tfXDzA7MFfCwMe83pm9IS+HeFHq
5JRGUIWnsbsKX1iX0Q2f15HnkbBsexzKCYe2D8huvkn3LTBs0Y3up4/ZRu0de/tvhmOUM4tchU0y
Kpl2jKt4MiW/KRsfYhcu1WXBbfyHd81/vhbPKFGvxZBDGCr5mOao7/NNCi0lTOcyglAGTJEfjbfk
LhM8jAXf7KPMefbNUrXp/rCQ1SUAavF7Nlrh9VPBbtqVU8FTSRSYxYl1OUd3tfgtAWk8mkhFMicy
X67bEfkXvnmsyXaiZxqOO+OsULwKkz+skmOGlZ9AGEGwLKE5zsNggiKPJQmBodg2j9VL6jO5Jjuk
oKrBlJEI4nc5Qf48HZyLSdZGwezyAH9GFg+t8bBMCSgqNvaYb2oFU05m6lQTEXSjPxLiax+PuZiz
44EaEDF0FTpPlf5upe89xTuhuKlr6kg0D0l0W8bl7TD7zfRo69vePqzLnV7t6+yhNtQnnYZaNTt5
OkJGytqlJnVMSACuGbADg+0MgGCldPSomjm2ckeW2IWMrqOhJNcNbzRDT0uvnUiy3G7SQluOQjlT
C1dPRi9NC3ecuodlAiyhil0JgLG4afy1R+2hbzFv3p/U1HwYQejc5ZmrtT1oLwZf7npBPYJl1td2
iEu1JHCDSKRA7kv7dNdEuT/pyU1PJ0Euyb7vFTN8u6Gep4IaGYtn8ianEBZUEkggWbfrvM/q1bl+
lT6e2NescT7PzMYxHQ3mycfCbcb13jDi+yVfwoSguVERjAOXxeonw/o45v07Rncfy2p+tPN2R2Rj
E8t7M402kYYpkUx9HarebzoQx7UL5s4z0EZOaF8tqN0/tDpSRfmlTMot1WInSpGw0mkzajdJd2i1
rbEGRbZflMdaa5282MoGsJc6HqW0xKE42Un+2Mqrb8jVrpLHF6U5zXrm4WErCG2i3IxvrVda8b9q
EEa87oacvoKx3u36GBTYUCmbIVDSlBs5jQ91eU+T3oU2qk81WeB0BL6UZ+BIy9FUMRqTQP4OaMWl
vreLcTv1BorFs+DA/UMT4j8eR2OR4+zqF/aYdiNB3Mu2etA8pE5316EV7IGHGPQNjBRQ31U+nR3c
8GLGfH967DpXVMYUnXvuYZtkJtSTmOCfZhUvRl7uBglzIlERSGXvoF4i6Hxcxoh8RnuN8+pdr+lS
07cJ0v2P6S4ndUqMoDuj2/8AzbCzARRIBBi/yPV8lmLwnBxqTSyNagglvTd6g+1au85wBh81PZBD
1GhpHaqfBNMBDTQPwb9kDO6IJ8Lo6nUIPW/wNApOu2jTOa8/ROOgqhOej0XyZirgecITq+kTJwFT
6dCJeImEJ41zoS1Z1zmi1nBMGdtwvjRvc47ObmToNa4y9EgwCJYAOGCu2hN0N7ZxC0mWaoWuVK/5
Zjl9J1R3ogn/VMdUdiq5a1sajlq9Ju3rdcco2Bi+KTKSKe4ABkDtGVs/FYVTDffjYDhAKGykSKT3
cBmv/HkY+fbIJNmQVCsQfftg8lNUQuc9OSVedsxdCk3bHsqQqCZhtFL0ST6O+ZUAQLhXb6mRSsfc
C7v86cZ8bu+U5zHyjHHTJM76DPwhmRzteTrMG2sb3azhEiwgyawfktwbUlT9hwpAEmcCVeBJ99TQ
cmPJNe4LIK0ER/UfesH/cVM8CUjTQVR41HFh1dBAJx7ZBebYrJPp974ZYq4OQqQ59Mbm0/WTIAoI
fHtlWdJOspliup3+sOwXYCym+m2Umls9gz/MelRMjU2NFZf1NrX2XVJtr/+CDxbiv76RboAwFNJx
uq4qFuGDgTGochzn1XCUl/xZXu3YKZTWcNJluS8GafJnFf6ijwnZJe0xN5tfGuJyjFpGQLRiu9jd
PTA3kIPTTdDxJdmybMc2nhy9M47qUHsLWivymO6Sotc82tiSP2tWvtPtLJyyufWKXP/Vkhk9yLLb
qVX+08qA4pcN08+nm1ajt5IpO7W2Or2NeZvWCMoGJIpWdFTlcmuPnSPZq59bD9mE6H5nNGCa1dbT
qgyBrD6a1AyRWt53daU6ct7+0JT7tRxvQCoGDNso7U21dY1Mv4ur0c8V9ZhCuiMAvcD0o62YimeO
8d+KMsKL6ohe9n6pR8svCcNJEbnxQDH3LV0MoGvobZnl+Y7W9sNEgSmRrdEvqP69q6yjjRoxGVLq
KHkcdBYQHRSktHS9jeEUW6SfgxqJ5Ie/uBjuq3JhF+oTrCiDr6oXL5IyO1YL0sn6fV4ar8oaQZD/
krwyY8S2VPTHNE3nA09eygbR4no4mvVLZhyW4rWYBO/ai+s5M8HFkmxNMOJqYj0TUEgadZK5ClT5
OR1TUKW9CK4EnyRzy+ECSW5mXVsTLKenthevmqO282OMFMbO1HCU5mPTYFYaV0ZgV7CNfFgY+kSf
LYtto/q71492H6j60/WlfS18/L02PhbkemV2JapzR/WuupHdDmUjtIhst6GAQTnLTf8U+f9vinLO
JhcFJrUpCs3GumxzcaLybQUibJwEFYgvOS1nRPs7z8yseRqzpBmOtLXcvDP9epicWP4t9YJSrugr
cTerIYNaqQZWsyKtUspDM69OTX5c/04iI+zvz7Jm6Be3JpQMhyP0XpxZuS3h1qbu8b8zwiWpJsnW
XK1xFhZk4pl1Z8FPdLpgu9h2fAkvnxeXsIt9thKKWnQ9MN9gTE9p+ySZz9cXIfr/OcdQ1GOWQlMD
jk5t/DiznDYW3BnRt+DcQWWudklVbFOF+VZjzlwKvXWqfL++DsH55dvVbdonC3Asw7GFop1S156p
HYDgdNHFEuU67Ad/+SQYjbDRCtVU7SORPvskplln2aA287E0Jq9Omv2EboGzTOV3ox5/tPb6sxnb
k623z9RovllNdb8U6VPRLS9m3D6ni7SZk3ZT29YEYi3pzbIHwZn5msrjMqMGq6osquh4mv19aFpl
KXH+SYUGqx0og+RHlQWmsMXEq8nWTmYS76NR93T6XrQ3LRTs2uXYLb/q5K7RHiRqelU81M7Slc9D
M4IVr0EOl4ii3ldsL36lLdu6JhMVI938iNw8V3FDK6M6lVGPgqS1W4bVGRaMIUBGI17KJzRY/bZR
brvs/z/Mw2zrRLEtGcSSNj/ynZOMlpal1uBfrN/a3tpNQ/WQ58U9yL3dOsdLRy4dpG+7uMWrc1Gf
qvUHwLWBEtNwrd4jIhJW/ijL86fq7BfxI+F9BBnDLF3q01LGN0Rp3FmDACXgu6teYjIcu5JF31N7
kxXEwwSqM633ijntJVTzFt1y5Lb0JBmqNFIUaIkqOPNfXyK6YSqmDBg/0RQDf/4+UZUuYw/Hojnl
FJxecXOwhgKoaDX6WS7S6GnLuq1o49uZdKAJGi7dHIFy0OhA/q7ULmkzD4Si30awsg7oRWfL5IN2
F2xvNiSUTOpp6WtfSI+JCmLl+dVkLxY93Usz8VSSHSbq9/2EJ3Ymu5M67KSipc5amW5di55cX1v4
HwsliiwTWSc6j2w2u7jAO7ZCBcuKNzQy3igxfLlJQin7rq7WDWg1tzFYWJy5S8KVLoIwfOkYmHhG
ENnSVMM2+OfEUC9ZPyp5cyLptiUQWpdSKD2kYRuZfpf8LtWniGISa0aQNn1qU9cwtqOi+UVX3FIC
/kxdOdL0we5t/7qD1b+mkKZMTNXQdNWyzC8KCUOqsQy2G07GrPsdnjgDiTF3OVf3ui6/jHMX6pny
oua9WzT0Pk2sPR4oybYh/QiFGlT/7cEbZdnVi8xJrNmx88jp68GN59WFL/RbCrELLZDTx9ouMOhl
AtZ7AhbI6VVQZ6qYsAORnqOM/SNo/50MhKXRIrlSqXqNhhfGaO/6sdlWAApZU+JZauXmi4Ji0dpv
pGS4Qx3ase2TZvShMc2HKH8BJMCpZ+N+rJuncv09mtW3ZM2869v2Nb5i1yzoSiBOyKr9Uek6CxZW
TZdZt+lwioh2S2Rtb+sP1y18bYHof5vg8pAi6vSmimACo1y+pSjeXBwMYu1lObmR5MI3cUEzTMtb
lD59FESx+YKf8DX6/v0TuCylTTChjqR+gPi8l1lbyXZWrwBZpQmWzNBSPAyVM1pXNvcsAt2INphL
YBRzLlaT4limk32X18qhJ4LGssgCF02lxerR7ICFKgNQSVU8GucC/yowwfdTF4x9GEmC/ZPjuyS/
M0xBxUx0RvicpVrTVYtSGFgJGEcYDIp4xkP8aO4AgA1FXTnRcrgXCzKPciEydqyeqGeujZfW2+sn
7mux9u9Dz3dM5VqJ64x5o0AO7aNWO312bwKk9032+584eh/UWDIA5Q1euKpTj+4CmuNkV7iZu7n+
W74Wobjfwrbj7I4P8mCaec+W20y3cjPsGvW0oBYmZ6Vfp08rNDM68zGNUpd2lWPH3xZd8BME949v
uubRNEZDg18Q179mydjR9T2q5HsTIELBWr9m83/d9A/s9dlal2EZQAsOS5OrEV8z7jUwHoKC0FtA
VVF6LZRfXmKUIEWd1wsv778Ncy5GL2q1qf+HtPdachxWlkW/iBEASYDkK5281N7MC6One4beE3Rf
f5J979mjpnTEvWK9TkdMCSBQKJOVmeEEe8N6/FK3oD58rnbSwdNWwLi5U3Vx6RhfeYx/2pz5llaL
BkUNsdj2M2NOBNw2nqo3vuokoOYgeTjpIvVWVLtC2dPiyNEncJd+xJVgfvoRXNEMxAVUnlP26HqS
KozhR0zT7nlv09z0uVmPjtGaE9KLowCBELFwkgefHGlpVQ9DaFerJbGNy1mr72P+74fMbnUt5UTu
pltdO/HRX7eBI0bEY6sUkhSGlb0oh3IfrZN7MAhtk6MQ24nnc5mZ7rpz+fczlJ+3rYCan4JLhjgk
rkGp6znMX8iflizM7jMShtoLvxcKRJCBOabGXxouun6N/i1i+vvZNfJoJEBmhb0cjODIk09Z0x+K
7v72Zb1MVH+enFlgUOgNDQwwkdyNEiTE+19D1axDL95H7D2Jj0R8LJb+ruR0P03Obkw0Rh66wTBZ
O+1+IrZSzQxUqMs0E/+Pu/lvB2evcl+02VBL2MEJEejv6BpiCE53mBy/ftLN6SpCw9fKQcK61O34
dqc/c7Ufq5yT53RtnhY0wCrL9KvUdhDKdjwWWL3hDopvD/oePbK9Vh963poaqc3AD6yA/2Gtb0bk
Ueueffk06s2DBAUZP6Bmm+x87c2rH2tPcW+fgUtA089bO1dRTFiloBGH69JtGSaawFtpV3ellVuT
VCumiTFUZfv20jDVotmZswgRkOrNgM+jrpBcO5KZ2bkVPqd/WlM1oUEANkXemP85Char5QrcJCds
qs/M7hVQ1U1ckgQeG8VfzP5QjC9jDrS3gt6WthB5cJfgxdcu2bnF2SVLgtiLmlpq7gb90fDSVRJj
NEPf+KFi0UC21VyyfQziL3zVJauz19BLqMHlMp/uWY8EEf02gM3JWhzjrb8Cg7rde87osI+yXnNX
gUzZIivW0i+Y3XQGhbBECrDub+LX/59HuloMJZfMTH8/c5SjRv0WyB4BwrqJKe//o6teNnM1QD77
jHP4dKnEPshdcV79o7fqN/kkYdBboPv4X6DIrr0v57ZmxZRSK+OeJFhTqDOrSP8adOEBu5aqnxuY
Xb6ACS4bmAW48xmw/cPftATT5fCljIMd6EsX4DuFnXvDc2vzB9lIQhV6E0heNCvbKHZkA8z/xI5I
OVERWoGbALLM9lJcdC3kPbc6e6QbVWVaX8FqNIrt0G0DiBx6PtJP4AFuX7argc+5qZlTCQqotWaj
19wlU9FUCo+jLH1AsRPVjyID4M/gKzWULTqiDKOPVppnZscQhzXckuLKlhigiBBDb7y1QDGiK4v3
YOw/8zJ8ksGiXWJU//YPvn6+NMZl1KehaDn7IEmfNHIYBDhfeeiyYjDDcGmEY8nEbPfT2O+NVsMJ
0+rC1PreLupq4eVaMjHbdYWwsSRqJO6KiJid/2ik3sI+XQ7Qf78W/zZq5rtTo+Stz0Lck6Sx0+gl
1iA7UULWoytdWgQuzVMrEGCHjYgd5KoVjZ+EeqYS3fs6yAb4Pg9++/1d4odWWi8Eb9fP97/fNvPw
StSOvGunO6zLNvrtAOaIzrf8ZLEWPnmDy/v7z9LMkxuqlDRExy5EGxXkBeO6MSuHbcEUN+VUC5UO
ZfpsP6xxossobzJDIygk8plDV0YtTkgfDCckE/fZALB4oem/qESQIGPGeRDAtmihthVafBi1dNcH
xt8ggE4HZV4A9ALqyn0E7GHeQ0igTqkjC0lYjUahER3Sp4CWa78rv6pQec3r5qDJQodCn277HbSJ
Q76rZOldyVFM5b4TQmROSSK7zTK77/OFA/zdt58vlVFZIRRFU9BkzD5hqfSt2oZ9ehJDcIjrxOrH
yBkx/GRVfvWaKNBkGgDX67svH6K2ile5uRLbTQBtmU62w2jEmOObzkubgfhEocB/SOXvhkbPYpTv
K/8+799o8jVIGGkidyGKoygeWzSV9kUbQ1GpMalO7lslQvBTWF3Md73C/v6HrgZfkyHYUhnDD1Dn
srm6TnMvk9vi1DRbD75OAXHMbQuX0KKfJuYvs5QYMvQVhuIkrdVtqz3U1Z0CZho3y0D5VtqyO3II
rX1J5DTF+kvlxYtrOLM+e6tpHalQl4f1KJRAAPpVdIrj5bmJavXtdV67F2c7+R2gnAU6IFvnKve6
4uR3IYgAX/KYWClfaC8sGZm5bTSMANOm+FwdRAdjxbMKDaRUS+IpFzHbbM+mX3G2lCAXQHiEWEoU
PWe8tEj3UanPRPolJ5D0UoSZLWsJLdmcvuOZTUUJo1oUsNltR1cyNpl0yokT0g3IdYCHndgkHFId
RvUpBqV046Q+6p5LodDkKS8u/L/b8H2Uz35ECrC2pmk4LJ6qmiLznFL9Ynwl+tL1+Eck/bl9ZL7R
JrfszTx3l4WJkWDZJz3u3LApAOQftJcqK9a9WvB9GIVrudXv2xKITC8oB1NVRYoBT7oCq5Ib99FD
q+ZO0AyQJfMORgY6vULWNwTs4UYrJ6Y3fElVtQlIufJJvo3rGqA+SB14EbCg6AKuh6SzCWTZQ+Zh
QqA3oRSyEYO3amriBO1HkFWrIc2AEf/bgPvr9uovU8zZMZu9JAavDNI2fXFiaL/3herm0TOtPJNL
mS236TpOJCvuV7FaOBQAuTG+Z+BHDow7GgBKHbYLUxoLJ3Bew0cLVKNKhY+vcEwnxQXIskqTD5GT
ofXe+G47lGvhF87tXbgshH/vgqHqlBFGcbx+HnzAFFolkWAWnTgMYwygkWqtOgcsXgGFB0JvUmo2
i0+K8dxV4jXg3C15um04Bs2LoXvNdHC+aA1g/oUpB+3WV9HcTJQsA4985ESstiVNqhaigMt0a/ar
Zyc3AWWj1+BZOgX78CFcj6jetFb/dyKaQaqwYO2SEIQTY2KM1bghc45X7+celUVOQFxdp6cwGJ0y
9Jy0IvuAdZuuy3c0gWCcDmYvCcyhvpqYgeE/0aj8M2j6hxbEq7BJTjREWlHXgWN4kBRSo1XtRW4q
eYcWcE4rVBsAcduKm2hm4gBStnC2vgcbZjfdoBrDHDvTObris2dI0RXoqSoV3rhas7i8HiOUoP3H
tHjsOn/ra8VWCpJtHdK7CKevyZRfGpWgRkoavP5tBiJApljAOVSm4vdvkYfuj9StuyA7kqH7pEEe
m7pMDkIdXxQInZhpg1r+4O+4IZ41f6itURh7WQkWgtzL1ApfRgGHGFCPjOvyd9P5zGNqxQhpnJZ1
pxSohxp84lKNUPokiG6n/KvKt6X+m8GDgPvCVLrGKmRlU4TEjbXE1WJjK8mHSJH3dYg7HlbWwIt7
o7prgIu+fc3opZ7m7JfOTmyWqK0kC6U7ebLY4Bz9puq+0Any67h+yprslbbZq48BGzNJowNKyI8p
cMHodHu/5ZCvIyP66ivNM7tqFCZ8dWW3VP5L2vTZkMNdq3luWtFjow/rjMVPRBNoV3u61cfZmmvv
2b7uYzvG9LrQmrUI8GmhDlYDm6CCZnBE+sKk3zGHNEs6OEn0nqAuboD2BpMCoLYBLxHaM3rywFI0
yqpt672O3kpvH+NytAjvTDVDFPW3KwcbqF/iBWtfL50mVp9zKbV0wHKiEtpFTHe8VraaRN0Wo5Zg
RqICKjb6zHvfrrvMjUYKFgcjXJdh+VLp8H6sODQDs6AA8BZX9Wj2JNroCr5lNoo/LMIUGQbRuFyb
hoTZHfaSkE+9U92wPOFEewPoM2sUKWETun2mLg3mpFsW7/mQWsBmmQa6Xdqpgx4tD8MNbe4Ju4sS
8PDGkZnHqS30FwXwwghkwIPe27rSW5W08wPPihHChRnFTPLJy+764SlmESgbxa7ol+Ql2JRu/7y7
lAIdQwHIUiCPMT/jHoZnJNZk9NRX0XFEroP97L3BzKLSTcDMJkDp1LzlymDlwIsPqFoDc0QRvgfG
b2BaTa+GimbkH6j8LBfHXIduaE3tvPBdhhpnqILUsW0eY/+PrKL2V5Nnw+vu+aCZVF7rRWwjPUeP
6t0T76F/kobPWCIImAuzGv5Wwi09VEbl1izjypRVbefV9a7223sV5Wvm8ZUup0+Y2VNMXvTNgmO+
DEd/7szsTg0Nq5O+kqITAE27VG6sOgPUo10YEliyMosTciaQN+k0OvkGMZVQBpdxtKrC/xQlwH+s
ZS5dhulPNcDTEiEagVYJ6sDVUkHkkuBjZmL2CPSEjIMf6tEJRV+7hWZfsvIAngdCZk/tIdj4GrQY
DKtzUfn1T6yC2pgNCkiG+n6y8OWmL3PjTM8FzSSCpIwIIzql7UeKvRxKsinr+FSUAYSGP71mIdS9
UjaYtpdpHLAoRUVe+fMJR/VClQY1p6cha+xkyLZlgfmrHDQGmb8r07tqyv0HH8NoL0N5MrLRqtsD
1VDKKGq7Fa9h0p1KRdkT9ZH3GaLYx7YOrBiUVAoGI/oE0Ud2iI2/Hc6IDlV2zsF62hR7URvCUiQD
Uz5D+8oxWXr7Ybl+OP+tayrOnD2APPebgoRYV6jlAMo/twmHC32/beSilPZ9cP4ZmTzUmZGyjLKc
l/BA+QAiu4DYSZsslJwvo9+f32eWWSI2yfKiSumpI6h+8q03rrRaMaXxd9pu62SrGk+313Ql/P9p
cdrZs0VJcRqxscXOTUrexXvUHASI3lQTvT/Z1vsdHhSoVziRJS8k0dd383/8+VxEVtXLqKo5j07F
+KKKTR6zhWDj+pn4HwNzLDMGRDowqOGeUy8PTd2neKP8r65VF7ZwSg1uXGI2u1OE9x4JJdgZkspk
WbwPw100cdSlZGMskksp0393y9zsqHtRPgRZSqKTGKOV4oGPCZGQnDVrztM9E2JF626n5Xiwa19k
dpIkD1Kj4+2qgsA1hLLK+a+oQU6iQZkJk+cYSz9ipgXTCuW6UhGG5yJQTVrEgKb48sHQFIsP4WoE
Kq5KyR8tyx05WxxJnn71rVXN7pZiqKjI9ZycgtSVkXZpzEBtMrTBD2wRDOUqKltH5HMIwO7SyL5l
wLks3ITJxK2fMLt7OoeSlJL58UnVj8hznnSA7GMO8FPKIWpeYYY2ucuGR1Wyi3DvxZ5T6e3Ce3CJ
gfr5Ns05vTTP03W/1shpVP9memipYWdqHHpSMlqPyb0GBK2mrUKPWUaxj8ldwMnCNiyd5lkFKIuo
LpoSwYSaaC+CpjgODJVPbR9l1O078d+Z47NNj4QQbafJ0alruS11o4v8zx39ey+IbGqUC/t73b3+
j0vgk8s4c3Yg1OiYQP315BO00hPNB7Uh32TNgWGfCaov2sg1q+qFfftsTau4cbT4bFMDv6N5U2qI
neoQ5XZpFxf+0rD3Uiwxq2DEdd76iYfjywd26pry5NM1EzXkAH6Df9AJUmKnbWgpWoXiTeEm4bge
SLYJy+iJh0D/oWkDPjOniMTm9uKXNn0WnkKkoJdygTctwew926F1B8UyebcEbbtSxsNLphuMaJTp
OlLhnx834MPIh0AmSILxZHoyGhVFu+2F8iCF0ESQ8rI3y84IQMiQlWsjC+D/2gz3a9ChTdfoL9H4
ERUfvQIiNfKH8hon5Kv16tfYP9RpbtNq05d7GdTgJXLHKvslfxcEByTZih58Ye5dWHJuvOt8l/YQ
Nek0dJviryHj0N/FmIHo7iBL/S6HtXt7g697jbOVzy5RG3MhkiSmJxXy6OBrGHdQFy5t8A47ELz4
gjs3FqqGVw/0mcXZRQJjdda3RQKQfP3eTGPUdCEPmG7ExY05MzC7MaVXkixtYIBXkVkB/INxAlMD
t1dPl7Dl02+9ZWp2cRo0wCM2raXJ6z+0wCRigGkQo1+4BtcjrbMlze5Bl3dK2HB8JQz8Y/bdEqtx
PVEfD2+oQ3ixS9zSnaS19SWXfgn6nF6VM8vTDT1ze6wfajmn0wqTFDxWW4gamw1FV5J/NMbRA9+P
BhwmwKAgd1e12iyNci8pCz7wUuXh56+Yp3Z9XA9Umn6F2ihulJBVDsh0BT0L/VHtypNo9ixbkyK7
y+pXXfHcRG+3UZY89l5/yhrFivUX4oc7wTO75uAjFsjYtHIHqmVM8aC2VUB/IQBhvF5aIYhrFSjZ
ETiCLqosSCtbek7sCp5eya3WU8ygAoejJBxA+Q9+1EEUIDfRnHolXr0OpRxjN734lchKDL2xzwhR
QJCqoylHpWaGifccKg9yHoIzoRq/euB3Ra65IQlf2oA6vMhQlpDzjw5BIZpRB7kfl9AU1+48cAlE
U3SMuegoyf78pnkWj0OQKOTE0sRu9ARMTSgRBRRMJv2aisgCmQ4FvDbS11n9S8HkjVEtBNiXlA4c
ImH/fsNc87cWscgFutQnJrYql60S6iheLHWoLw4IkjBdlHzSjJjIaDXl0xtfRgOst1q8E56PxPJP
Nrx23d8FZ3jFNcmo7cpUpQD0knkvNdO8MSxJQ46NTawBSON2FTvpSrhiz/1dtK6sZSjj1a9xZnTe
Xa0l7heq9m0UXLuj0x3BY25j+h9TlBZBwXWxSYbm96XfOl/onDtSakGjJFc1OcqQcUy6NwW6WZp0
iLr7XN6k0D2kxioClHMUqw5xoxH3TuqNu54YbicgURjCsXq/i/bkVS8d+2i0lQ9P3owiNP00fQOH
wUEy6EalqdsWkjypl1Rmy8d6xVUEoayQg3Wgjr6V9K2xE2rx1shA+uqKirkznmRuQ/ipHb0SKGtN
evG8tt3quS4fpFgHX9YofzaKD6RB8xv4hjsi2IvC25Ue9i4zMlzGMn1UoUkCkM8TCwMMUo66m4kU
Xf/Y9QPpFxi3XL9utmX1GWnQo4g9OxXysYRwWMZrKx63DWXWiMfdi1/aDkrQTEG9t0IlEG3F4VX2
I/BZAHcjKQ4PICXY/S2BEohi9QXN8RLtR++BerqLHNJl42erveArmwVq/AMgWlrbbTya2Q0IlEcu
7RVUsW0lli0ShAKiZo9xOq6RGB4LLn61nGEUEpwuBBKbtFn7DFEQABRqduhCsR80cHplv1uFaabK
SqAUfLFJysweih5KFC2anhmJba/J9qGeWGqh7jPeuilDjkdDKM3I9ywtMdgmr5NUe+WttinAShWG
zA5hjTTpYDL+asS1U8Zi38T5PUE+U7OsMUOFutCw3OsNukfckTSQRIcUjGjtMQslMIAlaWqqYCMr
W/aigyfD1LLggQYU9b+XQfcxaRi6AYQq6rFfL1zlK0mhDEY2zqBUjP7GvCk35GOelkOHq1zme1HC
p/tQbiGtk0eDXUenIB/BrLaj/hPq7QZ7vW3+Sib0w/rsvc55P6LGC+uAsaO0CqZbfi+Ff4OEfej5
omr70lpn/pyoPsOUG6wBeROgeRzKu3x8YKNhBp78xBrQwxNuZWDOSIev5/9qpfPGnlIOcmYI2M4a
4EOV/tDFf5rcsFRqB0GysK1XkCjAFf/7qvMapN8WVdg2sKalxlE0Cbju37Uqt8Zc2Dk7JN2R1ycJ
VCkGSC7CDIPD4b7vn5WwsJC8meOwur36K6HmDz86fZmz6EiLoy7HyBE5cqL9bZCG+lK8aauXzHv5
7wzNEhQSxBU8GwxBEsKJIXVFEKsz0mAQRltY05XOMDb53yv4HRKeLUr32iEjckWOHXQ9TfSSVrpN
0fNEXY+7w5ovsexdjiwgFjg3OMsIalLD5aSCHCuKHhc5RNlTUcq7hCIDrSM7GDa1dNd577e39EpH
96fZWZ6gkJBAOwyPIFFiR9MrG0PRZp1CJ8F/AOIUOnGxaWj3kn4XYbpN6J8esb0+W1EMBFd5uDEq
hAblSpWOQ7AvyK4UsSllr53+CnLtVaUhkRxPSc4sXr23eN00Steq3Lm3l7EYP0y+6OxzySyrwkxC
/EC2SgjKAFPuwfwkQXYCLPKtBUqMZej5otGZgwO7UaeztiXHMC33bUPt2v8gYE72D1KGcAGsQH2K
SReoMCWvTH4L0Pa+vewrfeufX2/m9Hy1SHk6fb0YuXhgFhsMQdnGQ91vFXEHiQSHWmDTVLF4sSbb
GHKhkqWny7xbV1LA88M7B51IciZBuQXbD82aCm1cx1BReluDmM8Rbp8C+bhqe4cBdrWIqlgyPase
e97gZ5WGj+AhYopEtFalPjC7dEn3YiEsnjPyloCfeHWPrWYAq/TlPYqsC459Oi6zPPrHJs7cm5G2
PtRv4N6YUu09P3HTLlzV8lcLDbOUf4j+8/bp+WaXuGVwWvLZpQkGOgTtFHSr3uCCRtnkqHeX8RuB
/JHEXiqlMdHWMqM8hdipbhOWrVL0O9xAfqLiydMA1qjRv80ZpFm3HPOQEHmRnyT5vgWlLxIsKxxT
p2+Ik3QaNAgQlzIIcRUjHqxPFYCO6ikHjLjIT4jSXj3DbYJPAwCBENzX0Vh/lZBSy3UnMcRBILkk
HbCpu6jVTCZ2yfDJWbVnjbTRvS95UJ0iAKkYffJDQL2+DEw0kfGXPu6r+l7wzYCYvO7AERlhEj8R
j6H6rCfJyZcxRJnrdlfgWlQCHGL6h6o95X29k1OxM8CidnvLl56V+YRsF6CIgXEBeHmojmIexkmt
4T3eoDWwqnfSQg3ocjhtelPOIoXZyywJAImkEScKQpCYWj3QXnVIrKHBzs3I/90oyL/L2tRqYQXQ
j/HL3CowC6KrbykLkHVuU8AzIgOSX0vP69WY4eyXzc468eE5wykyVTh7z1C7YZITjRsW96ZXvimS
Cp2KNz9VLUkfbM17yPMGNL/CVMALS5Js6bNc6Qn92KjZTcAgZx1DaZeAiZ3+jouHqvGdKEGhkm30
jq+Csd2NzG7Yg0gWCoFX3dfZRsye/SClRqRMGzHyeBOqnpuNMtKWfMHM9bfqzM7snQ/roEJ9F3ZE
Nr4OFagxE8TljmTcZ6QxVRlem2gnKvbyBM0EB2AT/bencfZGq1qkaKGKn5D3v8KG/JHy/lgZj4qx
pWSt99pXWKz9HhrL1ac8Hkjqg6xoXTePGvCy/mjlqbSGVtvCSVza/9kbPjCmgk8aP4p1xjNq0kZF
fy3OxV/OJs0u4uyd1ocxTSsO+GMs8b9A0J2EUFwZncE4EpaOqWozbtSDn7GnUYbcTf1UdpKVxpgp
bwdHizN7wQ1NW33h+f+dhvnkqNcB3U+m8y6hgyGjU2mMsVXy/CHIYpNKiK5psG/xb6I3ANmFglUZ
fdEW0p/DOgDx5+i1a5ktfIrvKOHWr5o95ZGUkKSI8JQPW2Kpqc23qtU9GIbrO9WraoO35YW+yLEF
Ppo1fMHyEOXVF/hsW2b+0gizUgVZEDlGCnkHt7OlBOD78Tq3y7/q5FesLrTwlz7DzAs2KWSZmymh
CWJxACTe1JG1MepvpJav/G6hw3X1qEPvF9hNmTL14u0JSeJxFRlGMryW3UEbfhX5w+2DdTVIOjMx
8zKNUBOSTib6vDSr9NGAZMFtC9dD3jMT056eBS31WPZFNUVJRSa7Ptg79XRTAu4DGm6rkpOXUC3W
qfRhyMTMdP0xzED3mmwqUHN6umLmDXSnvdDUmvdIepQNoHy7nTw+pt3iUz/d6YvTfPZDZ56lRCHO
6+JpL6BbVnen0In/cPA0FCbm1AT9TiN1Z7C0Txxp311CG19rWoC66d/nnvmcoAtJlqfYqLo07sNm
F0ASu8msoT4kyI94X4D8NH2WQQOiP0rlnUqHldHS9e3PdfWd//cjlBnk2QDWTe4ornRRp2upg0I1
7+2xBMmZvsQtM12WG/v9jfs4Oxhd3dVBPSXQ0yS+agWWrDuBG1q4xRaIsbPcWpqzWPjCcxp4SsB2
laUlLlT1roPNCEoW6xby1KWiopR/lwH0zMYl1vcrKHIEdWdbOnMaRW7IE0smrPb0tW8VS2mfDFQu
g/REWAlMKyq0CoMmrWs0u8IP7L6NzQRofJZ5pgCFhJ5pjgfZUFk9luWBgv8PbHfrROPvURzsxJDt
FBUyyrcPwvWq1dnPnoVYmmR0dRngZ1eKpa/EEUkaiHIwjr8qHFaZZYMxcSBrAb1fLSeJ1x9gA70e
qoHpT5uT/ClB1FWMwXpnCc0OtE8WrCbKVAkz+XG8b/37qHGr/40Y2/Vj+c/ybN1GGFBP9nENmTm+
YTyeufVqmjIQiQuqMCtwlibVrj5iZ0udRZQ6FS0NIxg0ouy+4tRK9PsBdFEyCNR9tbEwLLP0ba+G
z2cmZ26/E0mkGVNFMkVCMbrtZqLBAAYKsG/VglrVQqBw/SH7t6WzJ6Bv8k6SpxXKKpoSyZvAfGwH
CuGFE3vdd/0zM3PgDLR+WmXgzEw4VxQz7AZU0aONiQersyszxwDZijtANuevC5avP6P/LM9cNx3A
Rl1O4RktIJyWd+tKvi8kD+Pbf/JqG4f1nyCBgrsALV8BXMaTV98nPnMWfoV81aH+31+hk5nvjple
SuNUUQf4xqHoTmTsTyToRpI7M4XrMTK7a8dN46NMEJSrQA4XHo9LziEwucsGqBAJOM01EJv/fOur
NqrrTB6hgjRkZj9UW001rBRZuYQXzIuAIjUyzOBG8Wg1fuZE5B26lXfVIFttmW+qSj0lcewavm6C
5sBqoDRTpeo9LuSSuNald5v90mkvzx4f0ENGVctDKFPE0iYKgAPw5PAUBxFGFBoMG6ZW2YECDxNP
vpRDWmkPkDaQRRs9C9YdeuS89oAkWti/i/dp9qNmLwWlvBjqQQ3AQtKAtKJZM8jOA720cB0vc8uZ
nZmLQ9UojWtwe9/Vf/k2902wnbgAmoCUyWTgO1uO0y+L5TOLMx8HYWGvl+sekjQYdCEksgZpQNMe
Axzyu+yjAEz1A3qEJukbe+lWXFzOme2ZsxuViqdgdg7uyrA4tj0IDetT0ZJnNj6h/3v3fUSrHcE0
jqc6PZSYPIh3RwY7DOlf2pfQpPBWeeVmXXdH0POvRx3s+cRtwYqr9Wwbl7+JtkNzGJT5EFKRyJpK
ru+f2u7k5+uRoR/hAaugb3I1RGmVnSqwS/qofapVvQH2EdMmkcvjp6lrnfY4WBjzToitDqC4DLgF
1iqr4yAJEuvae0xp6OrAG4TU6vy7sfYs1f/Ti9ZqI8Uh5HmQ83cvrY68soj6hIIQyQnKb18dcxhH
LKmQfeodlXArcn/dp66n2BzhRwwcg6SpZgyFUQHUmATqF0/nphGBVj8D3eYqwEcSFSaMQckqA3eb
ZPcNPHghnoP6UW4xANPZCqqFsarahp6hJgDySN2zQ/+DqcWGAkUCIaI8qNEpVuxMPA9IE2noQQtI
PWraNExfsT9B3GIoqbLGbnjxhuYYh81BQUOjSL4UfdX5C0WWywR2djRmD5MGeuO6zRLoMklA4KyH
mN1Bj8KEBEIhf4kaMFSy6RkIsN6U/qvTPkULvnbQcpRGCpDs76rD4MKjBB2hhTN7ERLMftfsJUs6
iBk0Pg3ugIuHknEBZQ5gk03jwbDivbKl4I2wpY16jEBSCL5h67b5xW2ZPWe5n2dRbbBJRic8Jp6p
b4lh4QvtkkcoR+MxbY8+OJJeyid1DWrEg/Z0+wdcIsd+rn+ehSQRShtakcV3+mESBWkyU6mtdqc8
DCfpMNi5nWylTdq64/ttwwuuYp6ShIj79BZDjXcS8BhDq5shHxc2d8n5zpMQGWNrdAQz6F2eYLrM
auHop9gLcqsJ4ENmZTarRXqriwBstp+zh6VJg6I0aBp/q8lPnFoCnXXjPl2Vdrmp8MTZhIDiezHw
u4jIZnan/T5/ZUtFpGWCh8YAf6jsJRtQdYB6l0JBRF2I/pZij+9JoDNb9ZhzqWDGJCUzukFrjfBO
LTqjCODpWrejv+lGGUx9zzCaZuZ24PhohSzyTi2tePbY9INMWh0DC3d6/CiP3iFsWjdSohWhH7eP
6iUWbba3M9+la40E34w78i3r/oeWju9olrApQnoTEnM2aJKtODAxu/1Mlooli7s981BDOPqq38Nz
TuySwCaiCTSa3YQ7Myy6HY+J2dmyjbBK2TIL4wwl/V2yRUzY0n2dOapK8qIyDLEHdRc6LVg246X5
pKXrqs6CalDG9QbO8KQD7q89YY9rTFWaPTSgM6d4zuNFrcil0PQb9n12kGU6giuqxkFu7EC2ZdRF
UBsBUC0EYalyEDbbkjdix2//G4jdPIP4eabmwlEkqTJSDNjPzpq492or0rbSA7hT3HQDngS3Ogw7
SQFA9D9OXWaGZw6qamSAG3tcG7UFptwrLKkSwP3cZ/JW8hm6mYhwGnkXsj+ivUPPx164TAsHaa4H
RUrRjahCBHfKY/9WfwRWabXrflutow9qqfvAWSpFLRmcBcSo5lc6yeEZyxT0vlSYEGxb8ojT0fxR
YJtt6swX+RIo+WOCdAKkmvZE4NiuNSwsyEzVbv6COcjJVpElreUJObpeWuGCJ1Rn/ikOWUP+D2lf
shy5jiz7RTQDQRIkt5xykpSapw2tpDoC53kCv/46dd/ryqKyE3a7F7WSWUUCBCICEeHuqoGUv7eG
G2WIHGJ+REK5MZFzXv56392Pnwu1VcJUmwIKsXIDDAQIqTlP+a2pVn7aV4Bnz1vMA2lON5WvdUp+
ReX0MYP9KLOsyMWV/grzETXVGKxQGfgarlmb6W5hjHc5mQ52BDpyEF2AyCSynAoT2k7WhNnSgbMB
EGtThJa5t9xwAJw+K8EhEu3ghVxuHHP0BIj2nI3X+RS7BgQwh7Z9not3M40808qClmFKs2xrl+fR
Y05QAlcsv9eNoNHDgz6wIxQGNsJ60aCboQNvDEirZ7Vim2r1r0FFyKINfRdKdBct6UP5LCDoVwN8
EZefwhaOyXFJq9swvxFmD9Lx2Esx9l1jqJKaoH/CMGYFCyVGPFV3EmC9q36n6m8o/L4lsfFrNPPr
ou2fIxrdGCzeRkPpNuG0GRv9SkuiPYBykmzoZ3fg+4z+69P9aGzNUOAEJUEOZ4ci+724JoD/1w4y
3gDd9n15vbSRiIe5qif9ir+xbTwG1ZOsBEfPJ9x/fsaqcMFtHrY8NHJ4eSPIB884gBD2NXmcPNAp
NRhFUr7pqhuf/7b/6fNADC6NHH2reEuYCw9QXytdWdp23kf8+VGrGsVosrotichviVbu8v4RegD/
1w7TavdXbrdk3RwysCLcatPLwPmHUutuSuLby/fzvCf4s45lnScBTfSQzDALI7mtMtTadY7RjaPa
IYiyUMJ38m+Soj+mVm5VKeyoURo9v62TF9KrPkdeC5qfm7isPFuMW70CkmHEPG1pOCzJNmYP5Z+a
eQTJcPXMMfqVAqBB5nl7eQt+0u2sdnrli1tNLRmf9AQHrNl1t8NDcUSrTX3J532+QXEZZ1wHAjn2
SIoSs+l1XrU7xA/Zey/5JeefAn92aOWWm7aEEnoeYmQx6reK/q5aB32Sjg78KDCvlrtOD+3absRo
w0pTHOppyrCv2gBx6HsSIvBktdtXxlu6QFWi2gqqopI87ReXfyEk2KuQIAzR1iYUo27V8IMN9jXJ
RkAGBo/Uo1MoZtBngCnEsv7w5RtrryuwMe6QzYs5v6Wt+FDV9zS2ny8fpMvrssnKUUVl1cYxSAuh
cLJt+SOtGEaIoclc31Cjce0S5CaRxORyIv79VqL/9/f1bWicmOAoTW4ZBftJX4JEPiK7Kkyeszhy
C842l5d42RfbZOWUMOAx6TXHEvME2o2gLGma3BtANULRDMkzeOJS5mkvXwo0vf5eohgwfzYN+G6h
ioqwdl1O002iv1xe18/prr8uhb0mmaZF2IuuoCCdqCO/pCjoTOAZy6z0bZxfB0Og44NEIhfXU2u+
D8XsFB0EWbm51ywatHTwR14EjUpRI6yu20iWsMk2YeWiysYaq8ZGFqVX1O0NsuXg7yoTmfKp7I6s
HBCdwIE6K/CERfE2oJ9v4sxKNlq2kpX3gcRTAs5iRHNgZx/rHOiTownyoIryg5gga9qixWWHN2Rs
DpoBTi5S3KA27RSaDUZMmUKi7PqsPFHOOIbtcwXRT7lWueZC2syd2tZJ1c+2yCUB/ecQwd9n7LsQ
fxJrk9LiYVJgd5emuoEcqlPQsV0420F2hOJu4Yj/MNP//yEF9Ol/3x5Ay4c0tOHsYzV3pg6PRRVV
c/VdNalkeZKz8z2tebK6MtRVnQ64QTlnroWukBFr/uXDIzOx8j55kedEMRcXPjTc0ZTSaRmgVJeN
fPOuXfCpa7SCrgsbXMtmfhtj6rwJc89COg8GijeD1ntzbAI9g2K3OShBS0wAHXN/IOCa1TJ3nBd4
IcRyf/PiXQPz4jipIK0anKxiLtDXifFVL3yMOt4FPar9BE1HlH9sUNvzj7j7FZqWk2uqY0R3mPRw
khzcp5iBr0oF6f6tFT9WMdoxw1UhQAMUeQxgtCxjLjTCXD5Pm3kaa0eJlVfdSGxX60x/YP0DIvwV
i6OnSm83CZTwImFuMpBWQEnZbbntXd69f1Me/nPglvt/cgwm0pSDUeGQt74aALx+Vx3nw5JGMUdz
owMGnkHR68geCRKv8v2rTqzyVFHSSkEc5NO7Zg+7MQFNEpkk509mZeUeJxJX3QimqdvUTjwygA5S
m5xBiSWZ8rljrhEb90VVQb+7nq8oJyMqelHnt5H1K2qgBdg+Sj6SzMLy95PtqkcQf5kjLFjXmMT1
wk0VQIDcp7vJpQH46/+jYuDpklanImFqUQH7icdM/zqKV2QLklt79rF6amEVIRmq2EpY4XVhPMS/
yBdYoOPZ5dviWzaKPszgXINqhOLkV/YvEajP3WYhpQSvgiqb4JBt7uqUVHEpeN9o+W3GwJ6Kt1QX
/5Z8v2UxaxelQTcIiGIL8zdr6shpmOquBosbLlm4iXMHKtuYx99ZRxrkAQS1D4oH0s1A9j75SfeD
CKYZkK42MMGwnM2/z82kzB2zwra7SXi816fcV/XEUxTTqWl1z4bxPbK7fduJY0wBNrbDKcUUiw5J
PruHU0rvsRjHTGs3r6egy5PKbcxp1wCdHoDXFl1NzWkzpBwmoGhETB5Yx/eY9kk3GGz/6q0CEifM
bINUUBm9/ncZarWjEEK0NM2GhiglazIWpY4jxrVuOg7sY8aA94IMdxTzs0izPVDz4CZPxv0wPtjV
1sK4sTJD/6BsXDNqPonWg1w1cvuo/9T0+wEQYLADx66lgjzGaGM8bkNI8N6HE1rHpJ62CaiEuq58
UxYOXXA0OSKrttkAUkPtNTQUNzSjXyG5gph7qaMvnMy3fRV+FXF1G81h6055/dRF5uucDW9GQTYF
RiNBpBl5SvZrAEdtnuWAdKBtVAqwv7IAdBy3Zqa+CTDpOAWwxRjjDPoov4f0gQ0inzjZVJ3y0ts5
Bis062UuUElXgCqOinKvx2QXQZbELTLoFRftY8JZvMmi/pkoeJH3VQLaxqqet7EJcrypVW6GFvhb
w2a7VFc/i6676pWG+jOoCNJC86wo7HwLNJS4d9nu8rU4cyt0kOZSSM9SYrJvus8Tr0ZqhUw1hseP
NkDuHIXwNjF2elO7pl1IamNn7vhfplZZbJOkkFZNBD0aggVDXLtJNEoqMzITq7tmtTYfc67RoxbP
TkwO7aBIFnGuUXS6inUrl+pDqWRUoceiuYsafMNCCZQRlFKk3hf0t92+dBbCdTz5+mT7Od1g8tfn
LNmm4M5T1TAou3gfmUum8qs0b1MI0F/+omeem3/9wFX2GqZd01WQ4Tzqhe5qFYY6MEIulB14MRzw
w4JBR+ZZlxTyhx+ACwCvs6VSHKa/PZyVJgrvUns84rqNTllqjyZRIf4DNgsT4ODBOOKaO1E2+Aoj
TjKA0pS3/yww+ssrX77uj99hagScGuCNsNaEdBXpgaMx5vHIwB4wpxWQAhj90DWnz34JeFQ9Su7s
8umy0XMXyPxj1Fj102jdQSPN0scj5de1uJvZayJcqm8uWzmTRYGS4V9LM1YflaXCTPgIKyoozEHw
5WggGYiBi7hs5ic8zIROyomd1adsMbTN4oWHWN9oAerW0IsHAau1q3wFAjZtuatfLluUbd9yo0/8
T5tWfWNnMEi1u3B8hHJz/K3j8N8ubJVMgVwS09AZNrDM+2NLGu4hqu3rCFNG7GlUPvQYk8cpBvVm
fXIXcTgjo95/t9RlK06WGhWDEY6tGI/mtJRLFN8ELbxVf5iYSLps6ZwbNBGXVYOazMC88d+W9LaG
ILqKaZ4hynzK/hkzmVDr+YNyYmL13XhulRhqwUzYUESHlL6WYw8akdZr7OvW4G5B7ioQD1daCVF1
wH7rxr+8xCUh/HHXT+yvvmdS2nOB4brxOII4ZxQYICq5F45g6cDbklWyvs45p3q6o6tvp5VZVRAA
tY5j/SEKEIvVhduhpWNed7T2Bxl51llPdrK6VToMYZiK2qBrPlJIwYQi2WU6JtPB5t3Etmui6FEW
xbUymcHlTT3rZSy0F1VqEISIlZcplUSNU/jwYyEKV59bzNSMIJltJTH07J0/MbNyMoYyJZpV4+wU
UxB+lTz0mvld0zSJGdlqVrdgDoFfG3Vs4gARhJ5ru2aK/SjRJBnU+cv2Z9NWN6FUGYvtph6PCj/0
wwMdZXPg54/6HwOro27kMWAzOrYrA2t5rr4Ojds3vhjueCgDSchMrY55hXHLmo5wUcYAsHS74eD5
YQtVV6Fj1DvyLx83mbXVKSdlHDdWip2DBLqL5oqXFJHT9J9txd2YqRJrslO3Sj9LhecLR8qytnxb
du+ZrTisIL5tyXCEsoO3ykJ1EVYm3gsYpgxBm4XwCQxjxn9f3jxdsp51ImrxcYRiVA4i/jb0hri5
UxtAKPU7sN5gWtVyEuSZfJF072pAbeL2QSvL3I8h4e3odpY6SROjHliFmKpvdgbtwx0rddCphfS5
IPN1qY77ksRBiyeYkw15C8bWrtpNWX/TpmCNzuDoMTeA8uIDb+enNLuKwuQLA6UvSqY5Rtp8NeN1
Z4xXZlPtmvpXiMM74KdZqaVC0X7wG+l5OrfvJ2+Z9SRiMc0F+kmUHgcNwwmV6bQgh8wx0nR5588d
21MzK79izSYe3uq0mIHUFFZTZADTcYwkUJBODJLvLLO2ci+Ymh3KMJzpEdraV3olgnxKbuyQb5jA
E4NV3uXFnTtVp4tb9vgkSQlLFptINOkxJNdgUfArEM2M0c0iv3DZ0Lmi51/vlJWviQioqGqAzZFq
8i1EEuYD36gb8Vp8kYA68HEfEGV9lU76nTsk5p/gsx6J5ZXahTSE0xmTFOgN5mZccQtT0q6VWVmF
OLuo0mygcDY1eee821jd1kTT6/IWnjsap0tZHUQVJKV2VZXIEqC+aEKGMSSY8A2fOMC8pTTlO3cy
Tq2tDmKKAcmUhIv/rB/jaWkjCDeKkXyZsnntc+gK3dYg2YPnpIGS7uoQIgMx+jJD/loobVBUxq4Z
hKsjwZs/0rGClrzyMJUY6SPN5vKOnvtsp4ZXZ1LYWZ+A4hA+dfw187eWH8LxWWLi3Fc7tbH8/eSG
CQYD9VxqR2Jn7wplDVpMNOjAxUaL7ZCWXoryUDmRYIyiozXEm0kr7zCnhYGznO1aSBWHZXqjqOMz
ZyA4ApoATAUO5hyv84T5dfOrxMRV2IL3Dw0UiyIeQH0cnH8jxnxKbjilHm3NaNhaHYBI4OiMrrJJ
3zUpsECmCLSSXEfAfzS08mMtO7Y83bXAbZbm9JJ190MbOk3XuLWld/tSnTZtV3oM9FA0Ku6zgtzO
Kkqrhvg/U7ziXXq6aavgnS2g+DFDZjoWtmtDPSqZ32KWS95Nss+/Ctwk0bVOF/j8BuoV6vjJpgNE
vCVGzt2jk6WsCwaWHbc0jZHOGahgEnDzAU/iNuwxB6/p5aMms7RK52ODDyiN4hqNXb4Dx0NgVW+K
moBTQfyXa1q5O5SZzVHU+DxRyAO1DhT0/dNjTWVyG+fawafnYP2ybbga9kmCL5RcFbseDbstqqK5
m5Qe5F2rGwplWS8dApnS+fk7i67B0lqixvdQ9emdbapRh1aXdswTFZh/dc8qYxOOdJOLr3pUg8vf
7XxoXEDC/8/cytWKebJoonPtmOnJa8rGxum1x0r/1ad3U/kGDUg3HTLPjHYNA7Kw1Yk7AYdZDyb0
3iiwiVxykM4BaLDtf37QyiHneZeEhR5pR7FvBgd8SvDEVuIoKvDLkJ58BY8IAAj2WzY5iS+244cM
SXj+Zv75ActRP/kApkCVWolj7VjOBJXFY9W/q1KI+Fkjf2rh34PsJ0baSS8aMpso7YZog9WFE1Wf
XSRpVJ49SidGVp4M/cti1AaGgjs4kDTURcK6cqBLgoKlCb06mbTQWR9wYm7l0kBxzODeUXRvjPum
eq1HfZ8N2sZEd0ZyaJcfvq7InGSO32foZPdoXydjn2D3lkmNdDtOLrF80Ckl6PtDaAq9bHsz/m4m
h3xE7Fa8/AfjPqf55Lp4Ebd1axo1Lk3YXrVQ8GpLuHFZeny27nW6ypWng7ahqKBLhyaGQ9zwS90O
22UYRXXFQxoYktKC5Kx8929PtnQ2ocJFMjRnUvWRCbzipruxHRwrF66Q134lR+V75PPEWjEjqE/G
0p85Dt4ClygC7WU4jEF2Y2xAEAZFQute5lnP53p/DuiaFGZGv1ZlE1xLMUceicWmUiAHlpsBprXu
WKW5EALcjWbn2LNs+ua8WzuxvfIqJe1Ko0OL86g9xPdToO/ZprwvgAkMA1CR7wA7AnmHuJp8K0iD
0JdcmDNwhtMDq60SQcj5ZUZY2PQoQtBdiTzZ2+2XwQzXjO9UiNFR1GASRYVq+dtly0v4uHBTtZUL
Mg1rZlaPZWc520fGoy193EkOrrbyOr2mqlDOM+hxTpfpHNsHvTlQwBCj4pZLNVPieySuZ41pqjCQ
Vo8JXuSTSAzMUEXQdH0c4sFjNeDCeVV6gyJD3Es2cY1qyjICsG2BNptpAl9vH9QiDC5/Jrr4kh/f
yVCZadq2bqAO9XfQE2FcFV1f40KmxQYSnZsKubUAiX1vQnKdZ3eqUYC8S3W0hgcsCr9m46VVgCjY
KDrSSu3OqLVgzBMXfVfbaWwMuy4DV6Ei8/3SX7q+SHUMjAnaokfFDh8a9NNn7YlAoRNCZX6eJY7o
WpAA6w6jAOU3RqCDzK7Bj5uzbAtBbWSKld93B3uCZPcHilaoS6FvAOK/yzt63nuf7OjqyhElVzrG
B3rEUPN1nNuxM4DgAuLB7pBdR1AdHLVop4f5C1cKf1KzTTHkklzqbJJx8hNWl69RUNcHTxB8eqK4
PLnhkPprinvJQs/68hMrqwuoJ+MUYQxmCcYL4Fp1+J15PzQHBhVob/I58jXjdohvW9kTSrbFawDM
rIRsjBt4tbCcfVKx7WTPu3ACy9xoX8X8jiSmI7QOw+viWR9uZk2qo7M8ay5cG3v17OliNRaYtUHK
w5CdCkc1Pwf9l41WNId0+mRBVKd3bzpDVo45H8r+bLq93OeTANoZIFuaMSR6jIenxLYCkagYxwHY
h493jUkWh75tRssZiYwBg/6UZV0eyCe2V7WgUdcycyHBPfI5TlzbVn+zSf/Ak8BN4qsCnDyuAJd+
OUBUp5smBnp4pgWaaJKdEaLGxie+7yHz41iNzVzdQNuui9D/ndn0j5JHB0hYPBRJcZ2AkMVJ2vgp
teNPuwf1WTtEr0qSv6VTDz6ljLt1GmHSW8/mIBcDaEh0bTPkxJny0VNC8x4+66hX2kfGSei0SXcs
OXsGrK730tT6B+XGGwMawxBBJdStGHwZC5WrSZueEl3cpxMgX5wpUDnJBZj+ZwthJXJ1AgiMNuue
tbCNKygVQHpqABVxB5aHDMVSzwTTmoMB211jtbfKwjuqM1BNjt2OdWHlYWr0puXtNi8zX68INERe
ypZdVbblGcZXkcYbDiEtxkwfHB+PGkDfvJlBWYp/LXc1u79L+ubeSK5miA2HvZGi9Mw2rC/diKk3
U9ffsASFk3F0uFFd9RjVsshb24VXYWNi77XA4qXuJmECf2R+IDZ/afGw6Wl2b4lyw8rSVbtDjP+l
BflspkKfGD1WjJ03ftuDCSNpn1LDcJuh2KlKv0/xn9aRcFU73NVGFmO+HuxBdufUTXQ7A++qqck1
egCdM5vF/aTRrSjzd1GANLefWwodhebGjKIKfB3Dk8Ab1K3A7uOkuYD6bn1tC3EAHL0s3wzV8Kcc
og6QYVn2m2mFO6NlWGchqHe73KGV4lng5nH73kqdAhFhoDhjC1M0xnbLhDh29RXpaVBAeU+kxUuW
14+zYVXO2At3tDAxA2yBize/N3f0fuRkS/UGIi7gQIKGuZKON6J41IDTTqh+K2j+nITlLgbTb173
NiRcANkmrW+3T1PdoGJJwcPz1RQvdfq5qOiO7dsMlny1zh4FOF0nIC1rtfD7iW41gky0Uf1QHXEW
WzRe28CGgKytQ4TG7O5rKHK1EISIhk89+mTgwkd2U1oQywT/OMhh/EzoXkrVEEDFdpNhtpgqI0jp
QyeGKtxsqbIu4Tlg918eYBXbDJrSxIiRc6nGDhS/TgifAwSNQcE28ktrJ1BSa26Ocl2r/VNHlquN
sr7u+eqMhQkSzSTMItrKCUGcDUz8sQ2SD5e4QPFUQbnRPTVy2ysDEce6iaWVmXMzrKgT/7G5qpUo
et/rlR0uokzdDqrZLdDV23DfbkKv9kyg4npHeJ0LNGtADkCIPYQu3qDR6Evz+bOR/eSXrNI1kICH
VmUhI2ygzmQbA3doCD6bbvQi7bnUhZulHchxmMM6uu0mCErrX1rSOUoEZoO09i+nAGdz4pNfs0rJ
CtsQgOViX9qQXVkKcTKMHoKC9zCZbLvkgwys2pdNnq9bnQSh1bcYJrD79SAEOWLaENJOsVuE0KgS
QAA2+xyaiLFO9zbP0JNTAJ17GqNhnye6o/NsM9VgBZBWdKTZyOqbGD0zlIKU9Jjs0KwrgmnbOcmz
vYGgj8sfZJSX37XbS6nHatNzPHnsluTDMTFBh1aOCMU94e8WeItA+BIVX4Wh7nVtOsSKgIILVOsY
cbUCJPlLzCBc8bMQdDBDAX4EPajyDqEtcSc18uloPkPOZNPFw21uvYFZ1O+yK0w7/5MN7XFC97GN
XzvQa4+FcWtHTyws0E6P92kOfDiCotEowRwqTtaDkkWpv4RNbaTkyuRN8fhlxwoondr0WVVmjPBW
6n5Y5Nklx0N2JFceqhiNYuhVa9EPgyKmLtS7blKhDQCoOYR494n2i9mll4ABiIOXaupCJwkHqAAf
kzT2Tb0evE4FFROY8HGgZHwr57O3kwuzSszndiZEWSZh1RFkCcYziYbrJLrHRK4zYVq5AhK+o5hT
SP+judgTw6tcfUQLSFgqRx2gfZrFfQuuq8sbf/Y1/sfA+nlsTkUkOmb2RwFtlDre51W6tXuoU7CX
cZwlfue7evDjDpxYW6XfI8TqKlRpUUUFutIqTceuc09LMGwRqdAhDX2xoAAt9ESHa53d5eZr1PAD
EddW3YMIdAThu3lFoH/YqBjgVCFv+2JO4KwF1CzqS0yzjp8tYq2uRF7cCb8wqytNafCqSbo90+OX
SAOEvamciisBwXR8A755fZZl3IvjuLTKVa4P9oCy1TuEuiz6VQFXVCjQZSklteJz8O/T4KavAmox
Rek0DDgayzMOm6BvwEvtmi+Rl6LoOPjRx7Rf6KPyo4ziUnZmVq5cGS2ANStYNoHPXNQFTWQOOliP
yhmUk4oiCR3LGf+xnXA5xEbewPQ1DDg1jZRl5kgRxY2gALBG27S7ZiOTGD37LD4xs/pqXWHOoTW2
5Nhg9B/IMxeSrtAp05AWiuDypZOZWn26PB45N6E9cUzCpxy8ZsP4qcCgEW4v2/lGI17autWXCpvZ
1KdOJcfiirpw8N60TcGsk23JVgYrXv6rS6ZW0bRvzSK38oYca/6oiE8+ysYszyexJx9oFUATRStK
Rcdipq7yzXJw6qzZTRpoT49U4GmX6LWT0tqJ2t8NCJp4Rz7TspAMb5w9+yc/YhWntE5oSg8i52O0
qGwnlmub8D9MQSjCaw08K5e/4FlXcmJuFXiMVKccsmAwl4JTnm9z/au1ZJN9MiOrIANpw6GuyUCO
Nr3SzduGv3XILC4vRHI8viPsSf2DZhGmE7KRHAFuwdRvMBqyjrZkFWtkrgqW9LgNZ2wV+02Nm4S8
Z8Px8iJs2SpWPiI1B7OvKxQl26y7yzMU/1O92mV0Lh2mJcCbDlegVmm8sRadl6GX74KcweVE3LYM
0odhFeGFgec/uD/76tA0iHpWi1SPC8zQjYXmhiSF5x70h5jXhyh6DyfdBQvt1ii0O8gGuawHBokI
pzZeuWHuE9RL7fSD5e2BlRHEpEJHo58TNCrrSLlOWxRmoKk+9tzvqvE3wE7I8QhqCeBRLHYi86uq
8BSTH7Qw9igFpVjf4Qp1v8O6xSgJzXekb29EXMIflk+ZYgdgjdxHerlXU3GFIT0nD8tDTIQnNLUC
SKm5LRPVNx0tQkQocvtqjOvbwjARgNlzlZK7oeuOQxUB9Z8cM4uhL19VuxHKiFPL8CSCMg8XwGt1
jpiyvcXKVxV6i1GGmg4DgwAHtAugtcsfVXZuVs64QdohZvBDHzVrp1TAh/XbKrG8y0b0H/ntIrLx
LxZqax3E1HCBQHcTNGU037Byr8y7/ZS8T1Z1aDHjb2YmGO+9qMWJ0fsDGDEhE3nVA1hJfrPot8W+
6rk+2F3pEnQxmjjz1KFZUplgQh0jsamfKvDu0KOpR9BsqXdpfZ+ABoBRnBdreKqnK4IHcAzihans
j13Suhhbd0mjoDI0Y4S8cGPldjauaohp27zbN1mzYZAnuLwNP334ahtWF8jgzMwmDDDdzEMdmLTf
lvxt6nNPYIG8Qv2/3NdjEKLazknhC4W7yRhLfsSPS7z6DasPbiqdPSVQs7qpMEClmbiCvXZ3eZ0y
E8vfT7wdBrINIzVB968rD8y4hQqhJC78LKesFrGc6hMLKiu0IV2Y25eOevdYDBv2q74OPe2afYao
AyJBkmHCZYtaxd+agL+amqAc5xlD1vwaYtzj8rb9CK6rRa2C6wwcRTEvpOb48HctqKniKNq2IBSb
mNeL58vGfr7/V9ZWsTU2W5qNCqwtCbTqgabsvTs0PgX33wLBk5w6qblVlO0VyC33bDkTG/1LXM8O
JPCcGQN7IEHlnuxBLfE363g70t4y52VxDOzkVph8xGMUYHjBAYGFP+h7Bdo+kv384Uj/3s91AO5D
jMjQCEey0f08hz6zgbI1gKN+dej8Od2F/QZUjl7hyuYEJMfme+dP7sJkZ0ncLQezjAXonE2gYj6p
CcaRGKQzn5dX+eMxslrkynl0hFNLieE8APnxQxNQX9DqqYk40hkavkayz0drq0onaGRLXDmUedDz
qKlgFrTztzUqxVThbzZ74PYLJZIUV3LPv+UqTrazaAsrQX6C7Wz+sfW9Djr7y3soO5srR9LVUZy1
IQ6KNoOSoT40fe22oXgX5lHRQPXxeNmcbD0rr9IkcZSLCeaSividpgM7LnElspO/8iQAZGWzDbad
m8FQbwoO/hlRvqJVJbthy+H66421OnwrF2KALaPTRtgJAYXvBsvluu0P02c/Rs4MBUEdU362jqQh
uYVr25A+AvfXf7CbJtFVyzZVBvrJ1W5WQBBDhQ2/oevAeTIE1KaS4/GzsoFlnppYbSeQZp3Zq8t2
9phf0ErQpGPE2ypcZXqOOHVtaCtw9Y5XMxh/J+O6qNFaaem9DiYE2s9vTaH4ldEEmS6DjZ3NX05/
2uoLNBqvY+T9iBmgqUXXTnUSz9qhdfVlWm53TxzlTTa7djbU/7H5g2itGQBO0hdRqdFVQXJUu10O
nRyv8yH57kGiQc+uk2tpuDrn6E6trkp1dgMmuYpgpcUIUk0SdB3eukXm82ILRk4Q4LhMCIeEEXq/
mWuJ2zi8Q9/VLaDH0YnE5Xbv6ybEZDLJZVu8w/oSnP4w+nfm0/akmdjyw7Qxuan6W735zeYayjHx
7rLfOKvLc2pp5evH2hBRuPj60Z08gR2n310rfO0mYJA2gmr3PyhZ3skqUT/LzX9dgB8UbWFVajHw
wMhQlcxRK1AT1xAnL/xmPoT1thzxKordacglCz7nKE/Xu8opbRr3PXiZkKHwBhDPW9uKvMtbei6M
nVpYe367JBFfHOWsfw7TtEnqys0oujy5uLHL1r9s7WfP6XsfwVxhQJPKhIjm30eFN4oeVRmBr8LM
4rRbNJVSaKq6wMS56WMCIBEoMxXkehuJ4XMBwQI5L7EMzTZ0Y+Uk4ZmIWitji0nQwSvv59gzPkrM
ufaB6jYOBrNBT5YGsgT9bIp5anblONUoUUEKStrvkjDnDpi00NNCjvk6XS/sPP/lKlfOEJCSrIbc
yP+aI7OvdwFKcCCwcVsPIkQNxJ28aPLljd3vaeu1DzhZKFsRK3QItuZof1smICVCE3k4lhvTDR9U
CKpN1zOGK/5BKxcdRtmiz7mfU9Mrv5jRXItHdP2Pi0gutbzhgftQscd4thPxoHEVj/nFLpUW3X/W
cnGYTw2v/N6c9DTVCnzcBRPXHP+3zG853Q3Zyibqv8dLL+3vyvMJuyntVFGxyDICnGbyCvtBh9R8
zw/5+JbOkJKDYBemVN1wtj09S32Lk0ChWwpgf5g8GXmDyQLPItmmz98b0rodniGl8aJUkFA2f4vh
mmcN2DyTm2GEuBpEkXj3HrfHEqM4GqCjNsZgalbt0qYoJT7obDy1GKj7mM5UsPGuviB+fVxUPO2O
pt0Gxmxth/F2Jr1LUDVsuxZizIxs4qj4VUEbp2nZ1ojJNrHFAVUiyW/5bq9d2ujFJZ/k2r3K+ggj
/+1RM+97UDZBgvmZU/7bGh6zxHBp8g8tq+2YlNtGxAGrgpEk4IeIt9rENrGNkU8w62aJ8KzqMa9C
d7AeVRtBN7+Lo/uwgcZfHRjimYuHNgVVXZn4cRnvoloPZkXZoIrgt6BcK+c9CTGclDyHdQKW7jSX
OcRz2cTp4V154ja2NVLTqT22PnHRym/d+h8oIlmZozgQNd5MLkDJWxo7jTNrASicZFRbsh+wijyN
NQvKlb79hlbMYEygs7VPI2hKG/VxbABSm5+VUdajW+7Jpc+7igNDxmrxP6Rd2XIbubL8oo7oHd2v
vZKURGpf/IKQZav3fe+vvwnNORYNcQjf49dxjIpAA1WFqqzMLsbnHQMdPMf3wFr6xO/fa2y2Y26g
rydwT4QdmHMWuRCg9naUGaOOm5sZrgkk2Nw9LkvvGu2FAoW05VGqfprgUB/LHcZ5Hal8XrXHdriT
Ibsk91ctJsBnE3c0svFxcIPtVwonZ6Dik1f7OGVNCF+BQnOiyMAOrH6vgzxcfWm7cOjDHIl4n8EB
G42fNasPsEJoabUzQhdkeUj6h6gC6MG8LkjsrrLtDGAu1LPczQB+k7WUsWaA3syhCNLxbW5/rwG+
1ZgKlA6eORs8V3niSfjbIHb2TEwfEDYhUwaVWW5TS4c6dXxrlc+y3QNh0ueHpc8tl6ijoLh3Mi88
Psxc3FMgpYbmHbwjO8yAjmioHRXQCsKrZJe4ELfxdVl4gEXBnXAxb+xmqg8JAo/hTH7TOUMo+UPQ
P0Ky6AnTF4KDJAo3vJckBhAZBlH/CTfxM3ThvClo991dJE4kBNeEcKGtyuoCmrykAxKnuFUc4MHR
44VPg6iL7PxB4sI8/JlLQtjvOfK6s6bHiqbDGZSXi18HRcgE4ZptH/5BviBaG+fhjS5viNWzUIoc
tH4BY1KBul+xtYL2AVFQWPhTP6Zizq2O87Wg9mpltcPq8rQAl9olmemO1tSTLNvLEe6gcguYp0Hb
q4wi9yYy2cxR8V7PK/Qw86z07UmRnWXof44G9NGqaLwiMZiwMQSIPpY+/4gL6VJO0lcQHYBk3GpN
YHHAIBiboGmhSflSRFZyUaQDYlgPkHdG9Ty0uvlQq5PpLOlbveZu0RHE3tTrS+AQWxqM9b2Bp31B
Npr0CGVep6FvwMO75gyMJcX1xuZpRlgv8ATRjwH44MUq8e4EoEOuItfsI4eUi5OlIKAk+G/zW2a3
IVhdg0xWvBQqK0r2WADcvYIc3coXZwT+rpz3y2Tt+zaG7C/ckIY22U1K0SErYLxwakxOGvWNae0k
G9LMKrCB0o8KOOX8NoN2S9RUEKi7aLs5LHUaZEbtgJUTmBbix5nkQ0vP19GsTfXWL2MJ+BYMxis3
qf5CFsUbxtjPyK7VfqoG+tUPdg4YHtysvGzNVA1BSOh0GNjUE0zGrQNIEpEj1bNbgB88zcZvSQ5s
qlF6kZpvqvECt9WzgfrAJLgl135p3Bix9GiAVyNeGU/xLo5+AuHgoETr5FiVVAxOAxRXZW/0ZFuC
OHdcSTAu3aNahFKxs0aII7SrN2SYyigx5wy09Is6YuuyuwniGXPzlEq2Z9p97VaGBjAUdnS+s407
u0AEyfdEbRqv6PQICpc/Wvka8wYQmMNzaHpFaymIhmcrVTdJAwX3qnFpd5vhOS3lELFCEzCLUt+C
LEUVaphlrV7peiW397ZhucUyOMb8UEPLdbWvJEz1pq0/GnhzzHfJsB3q2dFJ4QCM0Liz/WOu9We0
Vu+0KH/O530Tr4ek2md6v6/SnYQwRqv5OR7pPjYrv0yby7xbdpB696bqCh13r1iTB6MEZj7/MeQ/
+0Y+SHp/f/4ZJXgrfpnkUXtaDRVyBF3+VmWPXbQ6mgi1cLKkdhSyLC79MRqT9nECL9R72av6mPkA
giyegikTTOmuO2ixRS7UGJAR6ExoWFShFwUvi0uE4rhZtCXBg/gDrHQ/hFmoO+D8C7s7saCy4Ilm
cTnQCBJNW6mwWHn83pm3WX6tq9dScnH+u4ki5BclnlaCq2ixJibnYj6WQRZm2+a+vBFHSEH2yg/O
6KD0kusOK0q3/RZz7eEUMAiUKEkWLYkfjyHwuN1oI3vMt+U1g1q9LYEUsjAlfEcLjj0/EFNoq2mM
CnbvuXDWgO4KHMk3x3SareylTi2WGmNJxJmwyLNAl5KRSE2FhIYB0Ok7XiDhuOk8kFH+EEvjnX5k
flaAPpAkRymGrU1D3YEfHjkihZh3echV3LQRWQYT1H0CqhUgeEdwIgW5hs1FfrABmW2sY0+XGzOE
7keYesQ376BWCqFrqA94AnuCPMrmvMpaDGMp1R8lCfv5nzzKdKxnfSNOa0QejO87EOhW9NMEOdve
G73mtofu4XPsJn7hEnfCQO782M84OAO048QLPXl2PksGJlcyMOMCYyU6YWdn9uof/4AQF4QPp/CA
nLkV7KvIHPv3o8NjFXRtelADodRT4THhpwfdIzeTZ79DPiYUDSd8pa1llaWj1XHpcDZICYCxCTM3
0bse9RjVi5uXLnGhXnuo3CgsH/XWswpXba8McpEp12xI8A+SZdHCuWS5MHMwtVcY/PoYEoEKb8hy
c6SeC2q1tWsKJBa+qpRwK+cujGF3QyJ3WHm6VVTUUtzxgKRgwAhc5dQvQEH7+E++1rgroFet18nY
fuEtOnlrj7afu0WRRtYsS/Aj2OFC1ZadLh26ls09vjbqiULXK9plLhgPvTLXsvzxvaU3oHbDzIUg
wyuGl2BNGPpPRuOj5XHRGDgVOuQlrI2BBfXlR4C+gDQzkXmMG0zhoBKQA7IJyIoDmL+o7nTSQx0Z
557qY5IONsihemCH23swk2xsfwr0gGUdIsTFyYD2aYp/nxdU1SpIrfeHJr+rSvodKCzgD2JRSemk
mc/AQrjTYqXR2OS23R2KRvE7NrcN1cwifU0HsEOh8anUjLGcuj1eZI2EGuaDCsIEdbpeQKd23k99
He3+vSRNuIPUQ9qjLBekrovhdfM3S14dtb8mjXJPoKWJTnsCdlcTtUb6vU5qcOjG7qQ+ahBei7rM
oWBQqi9zDPxlUOhL4r0NFPv5XyjKOwl3+KpiyauM4i2sh8qAkNiEcGL3gzc+UvDICV2pKOwT7rwt
yaJK2oIEiql1jJ3H7vIQDJCu9hApggnnTnjB2C6fSWwsrjCkRTpm68iHTS0oKl+J9zly0Rn8FM0Y
stwGrNN4F0NfFSNwm/M7LDiOFhcZ2xriDAuoiw+LhFn1/q6U2GtJJO8pqpPzNOKrUieWmSP6Z8qN
mUHeTKNOtNiObNxLxZ2ZvEcFdSW7whRzHMiYni8Zm8C0mXsN1N6rB/EFvO3xGm6fKJDjc3avKFcY
/Zrnh3ydAJ5oPcnM3Ak0/5qZeXmcXClDsluM1p9z2x+gfCmB/LnBm3C1SOS0o+Ql8F2NpIvkhkVn
yOLCsVnNZkkkZFWsYtST2/iZlRfRPPQyIA6gVrMTR96vjKG/X2WLi7z9OpixXuOF0SybfK7bQE1R
G+8vJ5Re9WmXw9FUtPOWSHKMAcXsiE2COZYU1P1TLVNPrgcQ002Y10OnAoNZ2tMgfe/tb7TBmz9/
7iqMtsfvMpoQPUbAp+hdKZ7SaqtQy60A8ZWUe0lZAFct3a6+zOLcw5211RjDQbtIURxFP+jWA5QP
RCmsIBbypce+GmvNYrlPuqUhyBA2BaLhghAxXol3+bQ7OooR3KelNcrztEc4Ys9g2fzIbzAu7S7w
SshbRRxBH1f/i2s4ssflNypwXJJsSHg3Wqa/jqObdFVgVIZjj3UQ2z8mKDPaO1naDtFzTjw9690h
gmCYAWwbJaECpiQSebHV+RI+oKxDbnwBT0I0XDRahALXEMwy8O2G4pbTc4Rx9zQCEWNVb405C5cq
3qAm5k3yHDSAPctAaKRSKKHTYKibXC78dshci2C6MEWVjP0iFb9BqsPUqrx2UDatUrqmfWVh3D+b
r+wx32uq4UVG4eu47qUOPIaJMcjrjM25ay6ZLU82YldKb+NK8i37skzIBgWz8vvYg1lCBj1lCsxS
6+WWjDZjflBzGUy19Y9U0xsf5Hv+eeeonny3H+0/F6w7HRQAzUhxlYG6XGKw6B4y86XDDlgy8p81
CWrpkKQPzQBGJRvKH1ZggScNpBB+hnlCMmFYv4W4CIDSUCHxcszS99KlVth+s5QXafy9wBRz2+VX
/Ww5EdCyoushyE35CJ+mkEuQWhxYhqBAw+6/uen4qLnWEwb43fM7drq3crRjXMBeTLAwV+j+IoDW
W3VHKkf9yXDNo4uEuHBnNCDEAtWnXe6RVS5sq1WJZK3HPcm3heVle1SuvcK13Tx35ABqM+OtvBGi
NQSJMR+3o4g2y2LicKRbNXfmNag1B4QO3hBW8PcMQpEq8MX+H6xXkBbzUVvXqaKmM9Yb7Wm47Blk
I3cGb34FSaIgQTjdjvjcWz50j5Nka1rM8uIRHYPBWft604GaOtPAIwLGhAVxVVeaLcleM4M8Ss1d
VMebCaw/7XhttySYyHYgP+sUtfFRCWf7ZorGyxQRu5AT/DkrDgRnkMW6M16TD8CaWkgZHZFifxx6
dPQQsMIZel75K5Skr6YRgl6iR7joCPIBuDKyqAH5T/8BGdJU8OI57P3ZgJEHCj+MIuEPmnzsNp1b
KRcfTCuZNTLh2/TeGiSWB9Zv6SnasSe3+Yz3YKgU4EeAIkXwBzVhgW/ha9K1ORsAemLF7LGPNzdw
xtUN3bK6cAd5O1AsCpXoT+I3j0odfB1agk66AUqIf4qA8qNaemyTtZA+9yumgf+g2aiePE1ENQxV
13QLs3y/F3OWCZpVYAPvD8kj+HzRe5lciMC49Y8uw4leD0aQB9TrnRKU1vkTKXxp3TT3A9ksHhB/
P4VP4pPPhc/fw3PDE2KBhsHEtqO4hMYdutfrxvSMsN2YjuIabr7L/Y0YpH/6gB/Z5V4Ksz7VOqGw
KzWIJatX+NmmQQ9bAeGk12xxwoWAuJPH+8gkS/6O6mhRr6xqFOF4S2R8WfsLMqoPZUFc0liuDhIZ
SNefdx0n4/2RQS6/G1NqNrmFbz3Z1AWTU7HWXmJcg8III+v6baHudfn7eZOC46Wxf/9tjVJqQ5cH
5ZW8fG268iImsnfexOlbc7Qszk1MdKQ5jZiNIDb8KXeMQNtYHkLUfAEKK0f8qP1K3cLeI0cmucwp
lyp9iuYPk9Mj8iXSeoA+Q9w1u1xVR/ULPw4wBdw6KCZgWk/aFQE7s+JfItpfrsZRGZCELgqcodHE
DamuamSK57dXdErZvx99wZRMxtqA7OWgqG8JpJsM82WcnoBuvlYq9XYxlO15e6dfIUd7y3mkQUqj
dPk4MkFi4lsqG8nVnagAdPJPKoDsdHwJMp/meIqJytJpZuj4lGUyPcrJeqOt99N6K1jUF8bM3w8M
z7loS4VJQK6DxBGEhzMBlRFS7jJ/MEhgjwAzWZeRbN1K5iiYljkJ1j46qTrnZJK6Qm1C//Cn5m5A
T0kJmy2rVotg4QLnwhM+oIULEiv22fQx8WUt2o72uMkHv9WDpNVAzOZHhkheWvTtOO+CSeEErOqw
OejWk5rsWkN9LPJScAMEIYnn9NfqohrkBjeAqGAtw0i/QaK7euz2abHTask5f1RE1jjXorfRXA9s
H2m5XxT0HVfbmaGH11HL16aX88a+8shy55LzH/XS24VtwFrrkc6v8k2e3KrZJtp0iH0jeMy21gCU
B7AmfgVZyzwAm+63xIsFkUm0aN7JNBQ4dUgU4wmMsZ3pso7ItUWX66w5AJYp2GGBz+TF9iyjHVaD
tXGIkn6TNPWxjf+3KtmnV/mgWzrymmQyaaYS7KvhaG+rtWUbyp6JC3A5sb/69S4JRK2aU5sIJWak
cYpOZJuv7kJvN8enxLp6+JZpDjFx4K+rddEshkPA1n/+6BinLt+ROf6BOAEvEYEcT91Pi3Wng41n
QqZkm+9d81Z1UlhDw95Pq0l6L9LFvtfJQp9JQfPNUPS2Ly0rBgCWyt6huxRalgWci+Skcx82QFtS
dKHrntQubaXdkrabOJYPIwGIh0AeR8Esoz33BnJSvEkBNV7dIkvXYJSGZmPKyVVEyx46Y8pdAbV3
n46Wr2TjTs6It3a6A3q7xVkqwJ36SXeqQZo2i/JGKawowwUta9+ubQDmsYElK/QZ27m+pZFIN1i0
fVzCGS3DnKWNre5lwISgi1Z3b/r88/w3OhW7jz8R5/z1WcEgP/OPKPqjHjb5mpXcRTFIxt9q475Z
3s6bEy2Jyy/tciDgEsSSLDBOpfJlpGMCrr/7OyOczydlNlmUpV5GSt2Gvq5tqMffz9s4mVIebxxb
6dH11dr4P4FFD9sC1fqPNCQJbTQ8WzRLurs/6OKfckvHNjnHP5F0jmcTu6ffgD5jY7ppIPlgvbqE
+0Vn8g8mk0XHg3P+wEL/p/Yxm7Ono/7YXY4m+OxkKFzJ15Giu+e3VXQ+OC+/lrQpMpasxmxMmJV4
pYsZQ9HnrZws0h1vJJdAxpmuVzMGP/d9EF/bz+slfSxuipD1yiNQJkeOvol3wnqZYHE8CAp0Fi1I
ZKm6X1oHBbMmcparxEfr4W5220f0RsZ9AbldZ74+v1yB1+dBUatV6lLPXpHgP/VjpfGqTnNrW91E
TXo/dEN43pzglPLAqCbGnI9UYHNn+oBJWAAzRQAAkQXOi1D49y4ZmYXyXkb+oT383Qo4B5KjKdyt
7BTqUXqY1vhSWW7+zgLnPZZpyWKphAVZj3adaqIfIFjDydnBozPOY5taPf3PV5/At+h1q68VbnQB
4sRD4vZ+h4ZNEOmYiPXF4LFTif6xac5r6DpIBqDmjlvcjG41WEEy5b5dVpiR6NC2AFvefA2KOf/8
njLvxz/Tjq1yvkNVqpwQllBNiYKZIbzzWyUcIjnEQ1zgQARu0eb8R6+kVLFYSWxRm41cGqEMwl5a
vabadCnFsdOQSLC4s0dekWWuR44MZ1EWiiNPIE1TpA9JvT2/eyIDXLJhaIMMbnh8sypL76ihX5mN
AG1x/kRiDVyuUdhyNFYD1tD50Ph6ji6MTX43X7SMD+9yYlA08EXdGt75hbGr9K/HAlY5ZwFebMlQ
WC4/lwc1rq/a2rhhgPDzVk6+on+dPpjhfEahoqFVssqZUby0aAlWyR2Txowl1L5rxdc0PWil6iYe
bcHJ+JdgphFLBwELZJXYBhxlIq1dS0UPANzevoMSJV7wjRt7gAi49FDdD1sQmAjrkurpu/Zpk8tE
cvBOLnWHTR0b4zJvO1cGCdO6Qos9HT0VAphS1ITgz9q1y7tO343oolLuSswSqCQP+mjy9PG7WrW7
qS6+aWNgm/b3wSROaW7kHEyQigFyvCwTVTpOB8LPX835pb5K1byKsVPKwQTZ5IzJJ9WBRwTIVH4D
OF/b/QMhEz27Tt+tT7ucZ+pXqOrkWqTt46IEMi925klwe0Ur4xwSzncHVQesrMX0QhUd1kHHwD/I
0sH+GD2fP+qCb88/XI2WqqXOih2l+i739k26WE+atksGQdpy+uL+2jWD80imEmmm1cNOPNR3s97t
1qUAM47gUIiscE5JQ8U5tQdY6e3y3VrU19wIQSkrcg+iTeO8UFsnsVoxoOb8Jh2iC6Z4fZHt0Ct9
BrnQuxkUh+olE773T+LhbeVzDzmv1EcqiO6shbWLgFEPyYb1xmZ3ftQ3ouqeaCM5N1TgU0EDABvZ
WtPTqocouN3GiQA9KLhJBud3RiWH9C075z2F9sX0rY/vzh/ufwlSnzvG+QhJjgB7r1kWgaYeG/T9
ljz0jhECwWu4QGKgRo/5TWDSBHYFN9jgfESF6B41zDdB1MMKVbd8kf2OKZvsDR9zPPcDJlPRtpW2
pn/essgw5zpA9zhGC4uPVloGpnUV5w/ZMGxof5eKeajZH/sajH/tLs97oDbzrPesyD25mLUzsw2J
Qo+NmkEKK+hCa9tozhQsXqa7A4Bpse3+/VbzYPjaXkDIyJLvZaf33xM08ZKwXZzkEsoaDST/Bg8l
zLDCVIXoCSjwAibnbKSm1/oYXM6HRTFvZTkNBszqqa21qcfFO/9ZT84bHF19k/M4VldVmrFiq8cg
udUqBwA4qEk8d2x2PfZMbwGa2RuHSyZvKB5RFVxUk3M8Xb8MmcmChLSq4dxb2NlbwQIFB5cnR6Fl
pcYUqBecpeIVY9+27pf3prs6WQic2D34LNIuqLaqJ+7LCnydybmhtVlUKxqxunpVnoyGXqZDj5Lk
6/kVivaQbcBRYifpWWfkLMmyTRMoztXPRWBskQXO6WTL+N+vhDeMLS9BTv4uiJucd2lBUGibLIhn
Sb2vAZFWjYOSv/3VRvHI9UypLXVg16pBiEVyVf1oVBG+RbBVX8bJ0VyRYvYxZLvb1T1wltbfxTYe
ydnY2jK2zEJqKF5Oc0+jj+f36eSxVaG7qgLpqEOC+vcD1WtpqxEJeaihMd3KrVT+6AZBAD3p4T9t
8NnhoBr61LI+DbQwPCgezirAyxYIZoxXCyRbaXxDLCHo7qRfPTLKpYoZjZfOGNjCMF1rO2BYwxwu
qqOWV9iA8rrxLSpuDlg5bK94+qs9NTiXDqG8ybYimC6A0NSSGs0DKESJrtHpRO5ohZw3l/JyhiT0
h7ObPdUFE9Su3Nhh6ZehKCEQbSbnusFCPWolldR9Y+NdV82QIs4cHdDoGWTL5zfvZCffPloWlzTq
ZZXi7Yfdyy+7R9BQhMSfd6NvgocoCURlQ8Hx55PHboD+dcNycMmk1/lgulqRPUKL2Bcs6mRgOloU
57fjNrW0uMCi6MOy+FUZyn6GWaHiucPwRu/E6q5/1R6zALR37nnTJ5u1x/vJOXS1BN8QSoraPm29
FgNhuVNuKzAKgNQKBb/aiR+BCLVDaYeCS+HmfuINT8LbKNpnzs2YY56SesWPsDeDXyMk2/r2H/x/
wSAaYyg/QZmg+n5+7YDXnEouP/edTy6TRlaths7ygY4QnJlRhA7VZDL34IP5Zs8U4NTlYWreOwmk
Ba9L9lLPP8zputa3euc18aWWvGBAoAKPEETq/XiK/LiJkImmIA/vMOKDRy6U1aqrhm7BYY3Zc8Yy
Az8jxX7Z0UsIErkGRG2ICgE17b0cMaRrQyZqvVkxmg+MKJRJgi7qt+OYoFu5QqoqdvLs2oq/qSnT
fLddCv0kVXkC+403gD7BGnfrejVDCqAg+L8O3ag4BDoipXRpQ2FphAJ5H28Guumby1rbTsp1N+IP
YEgtbl+1+FBOB1O9U4gCXgbwGpaDO3axU1YRSCcntykGn1amb4CrgNo68OsPcQr9O1K9aMUzgPXR
grnF/F4yMaHKduqhyVqPiZYo5Lsi3xYp6nXGIbLXTSx9ty3FL+lDBgAmJNSABzADXYFuid45HcoR
GsgeKmCdRtWdlNHR9J9xm0G/C1ppAzB7+RBaSe0aq7mh47ynM8jb+ykH90+2YCgnCs8fldMHlBgq
aMxN1eIVXDVJbYoOxPIHdUrDTC2d3mq31frzr6zwsKEkUzVNbWGF6vNWWS6Ktt9a9Oa8kdPVP/XX
WnjY0DwYRlnrIKaSd9Vt7FY364XlpXejw3jzNBd8GhLqWwK/ffqmfRrlgp4ELKRUakDV2820nTBx
CvXHq6LZJeDMkyDW17WCL/Yv8e/TIhf/kOtrqwx6DyxzeWSj9kCeYLJ/xpCLaB7tdPz7NMXFv0EC
V0pP0abLCFDs81bSobeDZp1SPZz/diJD7Jge5fdDHy2xMiLQrtqPpv1ZQLwQtWnNEKTgp1+CR0eE
/Y4jO1pKRmWllQzAbPxDebZWN/eoV29Uzen9eFO78TdMkwDLC0pH0UkRXDWdi4VTM5p2XGONuh25
ita6pHyPM8EYNPsjX6oKRwvkol6zjHKmmZgGiDP4KhmA4PSKZmNQjGEk6g2eXtCvHJovHihKTolR
I7+11ORC1yPPVO17qfxfMJVHgZyvFKggSZ6MFDG0ijBzGt2R+SBX+ya7bi2Q39iLIHE4CW4+tsfd
L70mmWQZsGd+WwMDugsueIE9UJnd6c+rj9ku4ck4XWk7CtfcPdObzJxsliYVj4BPyCCKVT0Iker+
P3Duqr3RK9Tcord0Jxr6ZH/664H5/Ijczev01VoWGaY70ACr8uzYooK8yAJ354hZS/PEFifj+1Hz
geqCuvW/OP7PNXA3a5wQMaMJFpYbBFxrcTBqNG7BCXJh+AAFKu/RC4ZaL0QXWnhSuMtGjJRgtA12
QZV0NyBpZxAG4kZbiP89Q6dVWBoVbSWXTkJosDQwAq/t60L2xwV6t6vg5S3aS76AsJga6KEITLCi
74ze2X0KD/k2eBr4+EOIjLrlg2gjT3v/X9+PLyg0GhzjlOE1Ui4z+Mm+ret7odBrvRAZEj2y+MIC
iWis5zVWRw7tJQnWDQ3ivYWr1bp/MBUjKADw3HRk7NIhkrAuvAP2VqK6BrqhWb6fpsxds/s+AgwA
6vWj8qr1m2V80uxXE/IiUmkfpgaietYUVgr0fwgIFf4q3n6Q8h7FwUbqJauTEYvGZXZyEjuVhHQd
7Ti9bQWmTsPDPkPSR0w+srUW8wziZmRIc7tJMRfpIeRu7QfpVTMcxa1+QBNke351giD4QRVyZLGr
GPf1iLSla6ygAVUeZO68FprVOji42/X5vLWTDMb25wI/XqJH5qa6GupJh7n8spZ2DYho3+THOuiu
kqvWH1Q0IcOo9ykI1pFVCLslp6PwrxztgxHmyDqotqlNk4855BWDnFc9GHcTp7ihHt4c7wr6y5WD
YQChLxLZ5RLfKi4aKTNhV0mlTTk36GdHhzT9cX5zT7uGz9VxwRiPWLuMGOlHujRbK/1p5Cq0mE3M
MgtA1cKvyHzv0T7StkYXfsKVYGLPUCaF0Krb7acZo3uYNnINwxnukxiKsutPkOX555d52rF/LpOL
wsNa9UbM7mO/lu4sv1SGIEaKvhYXhFOzrCE9ijNqqp2fDz/ribj9LAoe7Jt/TSY+l8EF4gRoN2so
8LViiHODzBulYRd7qTrFfYQjKCpE/0uN59MeF4C1iPSJDLYWoEDNnXnT+OASvEo7TweZlOR3wfje
vWCIHBS9e8PVvyuC54RoU7lwXFq0GYBDRe8Db7+uD2yp27Tk6a+OBj/jV9vVBH1p7Gnbqj4IED2z
EXw2weHTuJJxuhQ6JQmWMVfL5aRmW7sQWBBsFC8YnnU9bfoOxzuz75TxWhoflEVgQvS044fnVhRT
VotC85PxMUioeUOV6TZvdtRrMe5b3INbNyjuyp9qE4oGMv4lafp1DjXu+mZrLFMy4EkOHfKQqXgZ
gXER7fKLAkT2dlh54LIUGmWf5cxl07gr3TbdmksZjHYghQNBHHRy3aT10Bvzo+B/go59xjiNu9kz
VaC6o+GmZaiBdXnYrLMz079zUh+Sw0cuuF/BJ9KkOCZEB91nA1pQ6g7QyDt/oQSHkW/9FLZkoRqF
417WgIFMDfIf5WIRKS+JfBPf/aFTsk4p84VEi920lMN+fJwjJVBBJVt0D/PwapigykpulrxzWoCg
neuuDBaANG1jCI0GFGXp65g3386v/l8eLb/OKo8l0nRZGlaCKlkFXYdtCcZkefvP1LKyW30bxXhR
iiJIx/i+kCSlGAhj+RGEtx0KKaVCaX27+Tb1N2v/IlgeSwjO3AqDSxhIrLZ53UJllcl14P0CVcVN
AloWMNWAjPZPiO5EFrnEIW5aiLlnsNi8W6GcQNQnDZhsMyDF7V79E20QgcP+GDY6uifG1EjFxJg8
zCvNhsC6o7vsC45ucQk+lRkO4A8mLkTL5NzNlPU1URYYHXNrW9lQflWgC5oUgSa12yy1Q9p9qwFN
M0cJFWswCFlQNitELCaipXN+CIpYLSTrcZYSWjtp/daINLGE94PLKTCT0yYYmkE2Dz42fyohJ8hm
S9Q7Rs/yipfiNzGDKvubvx9aVdUURcEMnKkb1gfvxtEHXeUWTaKargeq1Q5UipwaEsEVBoJyKCi0
2uQonSzwgl838neT3OeshxUtVAmFwiqeruwu32cQHvt/38XfbXAfy1CXspAK2CCH5FZnlWpHB106
2aHGBXoGYbdNtCbu06kWpRCdh73O1wYXPRtwamMoyAj7R5A+tuCdFDMwnuBE+X2RXBLY5VoZJYyX
iSr2QVUvFFLszHV1FqVHmxHvT3zGho5OknXu0vWINuEAmFM2aj5V0EsawGZ+sDTTV+xtoqDMMgBr
dyuVIN6qU1DpNaI2yde84bcf/CWh7GptXT6Y/nbRZrmCjhIIY1aXTdyIPP+Jt//vtrjUchgx2Ggx
XuXJBd3RFtoyjZPsstAITTAh/U+N7d8NshfK0U1SDFvSQGS7HvQu8xvcHAhJOFApDM8fbcGF/ZLQ
Ti2pKwP4fa1tILLxliaaW0bfV4Auoj4JKyHm5kTX5/eFsbN/tLAqNuMkox8kxGAjvGO0QusN9E09
Gjn//7bP77a+pLNtAVggc7KosJcxNBAptAOkNZgSUbX9a27wuynODWUlFL9mgttTmN1eqQGM10Ld
lrc1ia/URfTSOTGa8Ls5ziPlUEE0VbXrDmb5s7TknSETzP9onmKsjjFddBiGmBQammkmODAnnie/
W+Z8E9JYqBCMWKgedq/wTtADgHQ0m1u0vDUEFEF9JjfRNdkZsydviu/nz6vAM/JtXhlV/rYtUvmQ
1T9Ws3W71fxLZ8/3eCGYLUMrEGkQI3XGBL471Qiba4jnT6BZvu2JniQnIvVvW8r3e1XZKipdw5ay
UnVkeSRgkO7cMW0nuWbePrsToVZFDo1niOgsAN8yzVrRfE02nXaBOgO8ZwOpC1DnufKGeOMkODoC
X8NzRSjrakqLjZtvLRgJaR3gOFyMXXmKST3McM+lEC/LnOSZdETnfM2Uan2WtNjYMQDTqvRBK0T8
McZMqEmdP6BNFi2RcziLghlltcPxbPzBBwG/qxp3pPHrQ5FBYiUBiaPmm9mhUCHU6OU3Im5F5mTO
rZdzQqSOJCtlITyCWlalXkbUcMumu8oAmTt/D0VunG8Cq+bYItGDqbZFOXqGCFiB66EB/jyWblOn
npwpQaavnmn8nNNJULD6KAafWynnhaaykRMtRhJPofe0FotbVNa2y0qQCl+Y2o2h0KCixK/XHzmY
BVQKAkZAa8Ym8WgeBRJAPAocV67kDu3mICUkSFdwC5zfJIGz4h/ok03q1mSp6WrXoVWqwWQI5u8+
RBvP7AP/OC9Gamq1Ya+HKF19jPd1Jr1VJ2uXGLoHebgBaiYSGBHbdt0ueiaDug+6j/JKqtA2MZ1c
NaBSNZZlcitoz9WTBtlo4vT2nUall6yRwCZfWphtkqQFpI9VerDqOfXKcr6NbUt7SfP5dona27jU
rw2req0rhvFX9sUCsbQk81R6Q+htQ1GyMnOnMH7Y02M1PE3GU65cZRO05MxNosRehdwmizbRtCvI
d7t8iIb/I+3LliPFuXWfiAjEIKFbpsx0Op2eh7ohylVlQCAGMfP058M7YrcL+5j/333V3dHdpZSQ
lpbW+oY7nt6O000f/VDVRnHmiwL5Em4tuhhhOpbxfrd+yECypoa/n8WX7HoK6M8etoWL1pCz1MXv
rVAEy7uoDjZzyK+3wz/jrnJIaka5yCdoKzY6LLqhVlvLFkrZxi5ihT+Zv8oSKI7oWOviisMJvRyl
W9S/G3OT1/j5Bfz3Aixh88MCFE1TOKpE8gAd1e5xce91rim+stf/xFn+T4wStqa+Kmb0Y2o7XYWT
MBXNkYiLUVpuMv5mzq0TP6SIEhWBwgKNPJ7snAGgMujNKW0Lx0w+a58ybnHI3emcOjq13m/iDzO3
LbDM+8rQzzGaSWomh9509kVH/YGyIyTLXDOuINuqbpsKYhZzV8M4CXZwoj8Ypu5r8jkugT8eoDmq
np3ybiou8rJ24yLzosny9f48j0DEw0CQI/lhd7peuLF1rNXRajM08OJg0HTXdvBHT787RZeM28zN
Y91CtRlnJsuhJF3SWytqvJQ+G/bJnE2fdldiED8kgIh2q0GyIbkyon7X0fmnpmUuE4/gjEBN93US
v1OJt7Z9RSSAP9Vt399r6KFlYnDLCnYFyZWp3Sb1KQOIVBufuz71hhTo+hIARGyAFkXmBDoscDxr
Cle1vSvMy6l4JerHLJ0DrevAbHSgwQpY7LHQkrNXTi1sriefMhOTwlpV1qI7E4WzKK4s8bsb/mhw
0Rr/FNofzfqd0BZOlhJOfYVbpI6XARKZMrZrqumyA80xKebGMyZ16wirvZhm/bG1zNq3y46dEt4C
s8Ip0J3xRdRhoqPB7vUhSY4Q1L8xivgqMa0LvZhvawtivcZkv34fzz9dr6vds77dWZXWddHCcMnu
YdrehUAFhxxSFhJyrN8P9am2uxpqdZM3Y93PBVf6uVO/HGq7jhHDjcDwvh9la0KrV0SnZwUEvDr9
nLBXBensXJsCLWfAphYb8/mcL6wmtLqwDSrrUi6AtcIkl9LJnxMoWxmQ7cOD8IBPtS9FcR3z5EGT
0JyOoo3c81MAWg2/Km4MI/KDbqmmQpgBFq+/NDg8fr+Wy5/w10389wjr5rmpaWVradBzlimQ0Eme
3+UKJmKmfo/H0o0jsqu8iMK6HP3vx93YKeu2uRytrCAKO8WGtlJq3WbOiU3P/26M1YXBSSTtMe/1
sxoQzH727YOCtvN/PYYNJr9BGNUNYr9voA+heSpJUpcUmQxvIbRN7iPnlk/Nxkf63OBi/K9RVjMp
Kohg9kgez2UgDuIa1sEX9QnyC9V+gsgZFKZg0rxpgPrFJ/pr0NXtl+ZjLkrLns+U30WZDKbUcklk
BP9uAZcj8GEBLc12mNNglJw0LhWPIj7BXi38d4MsU/0wiKOLRu8L6HKlMZDW0M+PHxffu383yCr4
xZISJuAZfs7Ny0iH+W9ruoCobeyFra+yCn4VF5FoelTYMmAkoh5W6CkLCl1urNjn1/1qy60inyh4
SzMe6+cJ/dSF5qPuEkjrjuin0lDf88N/XfVaDbiKdVFbwtlAz/XzWBmhrS6iwYHVZXcxOsbW3Jbj
sgp6H3f2OuhBHSPPGNy2ICSYXcEF7rgg1eHI4P8n7beND/Yp0pWD1JiObWHXp7zi6C08WXQrjH+G
sP69eu/+Mh92eORYs8zHJZ6i7wZGB+yr3bgOl/p7G8AGjnmkhswc9GW3mD5f3FF/LeYqTIxDbY6m
g+bJQCpvyKE1nbx9f7C29uK7LvSHyZl8LKPSRPgbvOIAY5YAdYnqaXF7gJTJj+rU7buNU7ac1e92
yCpgkFrSMmHWfK7Kl7GgQQxL0RZY59l42pjbp3bA6sMtv+TD3AQ3jVaNuEAkMWDfBzuHDLSUohlh
A1SHI7G9Ph4D3Zl3syFgO/7z+/E/98lX46/iCVjwGYrp+HxlQEH2t4JpvshmeHadZ+gSF3t67g6w
c+mSSy2/bk9x4tKrcv/9j/giCflrC61iDWsaMuWyNVAWAUkEvJ4cQOhawm+mfKhoem7LV1lUG7nV
1rlcxxvaS9ABEG9yLlyWYifh+VI7W2pGG8Os2z2WM814GiOO8o6jORH7UKaHdSsLvl/CjQ27BhGV
44hMJM70s46KCjfnIJH2hd3+sAEs/X6krQmtchFaOHVXSIqjwQ8MxH3V3UYF+e/Tw487Yt3gMXlT
Sa5QkazizsWzzicQ2GR4sX0/l2Vzf3PM16Al2jh0NIblmKfSk/Bjr/Ln0rimlnDN0vx3G26NUtJ7
e9RZipMW086H0W+U9J6dvX4/o62vswonqNNE5thiuxG4qfNh9tu49ychNrbb507O32FjDUhqsi5W
ysQ4Rdrjzc5dFQczA1ja0LyyPTA8/vXelfXWu2EjVKwxSk6fqynn2H0OaXdV0wZyPFb1z1HWLpkc
n2LWeh1vxKetw7UKFSwjsZ7P+HL1+KODO5OdgiHJmdvHv7//eht36bqJA//PedAITjFLNRDvn2a2
lfts7I9100YkrIJ9MK5SYUAL/o6gEEKyrdtz68Jet2mqCgl9rSHnsXZmaF8W53evwPsp1C/lnTgl
B22jOro1rVUSMpktM4weCzfS24k5Xl79mct4I1psJVnrxgzeKSBRWrirlxJshL7ITxTAvMhH9xLG
U76euOoBr4ttgMrGBlwLq+lz3EnupGjuic7PyRhkaDszmGuX1da1uLUFVwGEc2VaMPiFu3dlwMjt
GMO6/PtN/vW3otQ2bWZzZ03LqItUU4M0EHRj6ToJwOTRT1qojQj1dWj/Z5Rlnh/yKlXWLW+AST3P
FqR7+AvXT5MZZDM0C/stke6vP88/Yy0z/jCWBkk9UTcdigDdE1rb46El4AH818KL7yH3n1FWXwYK
OvksCGxO0sLyS/NyTpx/+WWWNf0wD8HzEVy0EWs2h1Yxenp7YdlbPnFbi7VK9obWzHqaD/O56GsX
JmdeVGIbQHi0iPlG3N7aaau4bVugGyU2Vgzein5sPJZWixr3lgTnxihrbXGrdrJsYpiQsEY3M4Vf
5hYceLZuvq1hVn0YNtlUUfCRztG8LxM87Mpzv7kD/j/3+v9usrXF1NCZVdIoLFk2WZY7K/6DZTYE
ha7MsjnEWrejZja7VQTcI/yh/1VgWJtFaSlsTGKKGWaq9Fqu/AmQe5luARc2IsPaHorLEvIMBk5r
Hp1UdFMBMJlCyb/UXkSiNpLlzfVchYa+0QejqxCGsizzpew8C4KjzWsqLom0fBxpeBRBq5LIjWRz
c+BVtGhUiVSzMZdoMYQKne26ejV7KPDWf1poH+haFDCRBZXceFBuHO+1LRScPBM0uDCuYJlrFCXc
D1tQugvXjunh+/3y1VVlc8vQbaIDbaKvToRV21AvNtV8bglEJCCLV3dyIyJ+uYwfx1i9doA2mfnA
8/lstN19kyxqwT8mUQZO9aKAoLMd8zAm07lvs43Y9WXN9+PIq5TGNASJKK/n80iSn6k07828uOEw
gMyz5MWxUPqlEBKRipxsgx9KVZ7tkoa2GDwy8YDqW/4lW6u9/PsPl0NBWCors5nPCUAgVvrLkmpj
yl9FuI8zXp0VYumDHFKM4KTPemZ4WrZ31Bx+v2m+2p8fB1mdizqDT6k5YpAcOgP1DG4g+AFaDg8G
cAC+H+qrQPNxqNV1OhKzc4jd4voZ6hN8pkGgK9xsMM/REO+NgW/Emncm/vo1a3OGBrGOxIqsFc5Q
SM8NOScoJcnmaE6T13YnS5H9rOmFByKsCW/Y7qLV9dMAS2u/Jny6w4X/Wlbzc92M085QCpCKruv9
Kmv9FrAIpxShTGCbyc29pWxEyWj0zMkJVCp2jnFTixzBc/ZZXk5uNOuXmjPfFhoPkyoBmUK7dOBm
6xZjdoqa9kSRedmUhU22CCqi1ws5bIdWLlQaFwuNoFn0njM/Ki6Efk+75jl2KJrWrXGkNji7fWw9
RXnxJIAP6vV2ZzocejJQFEpg955NGxH06934v6u5ZmLnECIYoReHZEhoh2Z2dpHkV51B/k/78Z9h
VkHMyOKR11k6nzsGlc/a3GmzCicjcwUwZt/vx69P8D9DrWIZr0fLJhTVjsXq1AawqBujjSO8NcQq
aFVJ1w4DSlBnCrBY0txmjATfT+KdrvLNLmerODTmUtJxwizGEXR4IDfn9o4Bn5/0dThJ5ebdqWse
bK3wbIj3pMNbThKXO3rq5srJ3LlM/K4CC1oahwyOuEy/1Gf8zt5TtPEdATZHbruW+SM3ioOMu11e
RjtT3Rg2WEp43JV2GJPXqbjTxz95/LOo1EUM0rhAEstEsu+xpI2mnWqC92HmmDekba5KLX/VmGa5
trXUeNs2DzoyhtLewkW/VxPXi0N19HQdzpllrN1InZ6pNqUVqrnlsbSvojjxIyDdu1r3LWSkWal+
FLl6zTAZjaY3yZS4c5y6c2V6nXOMzEMZ5/uxzI6SDkFJpNt3fWAIaIvMwxOJHeaSoocsdk9TV4On
jht3ZRgVzw3ZSCO+fGt/nMlqs0JJJUHVH5c745FLIaao8T8yuiubLkiaxWznUfAqVPyWpLabWb9T
nbhFYV9EzHDnnG7s68/IPTy+HMJsGE/C4JytuzijsHp4s/fmlVUor0zAbRoKL6ejS2Ttcz0Khuy1
i+JjnNWBzSo0602PV8l9EYFQrFUeBZiF5sovchDMutwr9AFm0JtIyiVarL//x5+5WjURIQ0yowyC
bxpx368B3dhNDoyENHarzZ0JqFYWFEPxI4dtLUS/2M5sCx5kCYJuFreQbtLawjNZ9yoIdHA1Gvbg
VEHt2E8EvLy17jCVcVDOrc9TB4rephtZOF+R4H6GAKZLLZyqGkei/521o8uc/A6IIc2rizyEGuSx
MECGp9U+t+9UDwU6Qh51nvoj5FY0E+RuxYNWQQI7+51H406vyrsenoQ6QPCFJjwnK13cKrsyroNS
+9k7phdl3U0i0dlicbeRX75TOD+tpsEcm5iGwT/xgpo6kQPLB8hV4GWHTQEbXdxqzl3Kj2Lo/TqC
YoYAzuqSawXAQZdJflbRdT8fSYsdQLujiNInNuVBb0u82KcLYwZaCgK/05z7VjcEtrzOir7x2iEN
kWReZH3mlQZ/QbtdulUyhbIA9LONDkLpG9nClwfM+TC5VSI0cJ32CcWOtt0W7Z6F8KI9QftmIW9n
OxXMHf4egKxFiH6bz/bV7fpx9FVuZGeUTk5fQEpFf4Jq+MmYazeZyRYreblvvvuCzt9JqyzYUGo9
zsOCUXfebHjSd2F8TTzDxV70tnqhXyWXH2e1KjgkLCK0YRJCQvl0sNB07egvSjSf8S3YxFcX7YeR
1m2lIVFcSYjqX0Gdblfi8iH9uLH9P3Mmlpj3zw5Z95RUmxsCUuD4RhQU/nEAkA9q6g5tT8wQ5wT4
g5wgBmjmwUH21xBIXsywfwJElCZJ6IzFrtRPDj2325t3Y/uYqzg3jRz3aouftoiwjTidE/eAxq09
zYOV6UUh907VvztRbYmbbC38KsNJarOKaYmY0DEEggaUmS2k79bcVglOAkwm0ftlbjF9rprcY1F8
MeaPG3nU9ydj3Y1Kp0JoDoq9V4rXB1mOXg4sCbfyrU2kb4yzCjMVselkxFivwbjPIO44y9mf5mui
rpu8dhtI1WaQV4+sjfxh6zOt4kutK7toYFF9ZQwIuXgoiDIKv1/Bz2pGq/OxCi5sqKZusjCGtWsP
GiI+PHUBkfLEkYz/AR5rI7isSUTgOcuomVt4htSnuir2zIG6sBQ7Meb+9zNbFuebqLluQ8UZL4xG
RxhLe8vXRL2LHeh3SP3YtfZu4LP7/XAbG37dk0pUYTAGFcer3Ep8M619Ne2Ntt8gHSyx97tJrUJG
Vo9Gm+nN8rXSffZOgiSBsd8SdPtMUfp7V6z5Qg7vM7trcHzHkF5A8bYKFyP2zme1tzjjbTeHtpZv
FS+qmSemiLAvTHUaGbvlEtZP6A99/5E2DtS6BSVqvL67982ejv5YkMu4i+6+H2I5L999oVWoaDVr
gOc3QsU0CGgFN67RgUrfQlc6B6NDQ5FtY0tsrdw6SJA0b3SOFEix1G2h8uUAAE9gtfH9vLYChbUK
FCIa+JCniLVjCD+w+Wges13jG6E+H439sP+XWcgnAk88TTOcaLEhwAQYS+mNdnPoJueQVlvqYhsx
aU3kIQU+1VBh78WoOyaAAURD5I1gyY2l2gi37xC2b7bHWjkj1mNHS0ccrAXiFh/5s90G2O5ZGcTi
RP/ATiKFk/ly1OLKlYXu1eSqvYXG8+sWJ2bzp6xiSQpR+wovPfyUM3tmwDlwL01PwgQT0TORY0IS
1od3I38b0R4uQeRyGTv2t5mf3Vm332+ud/Dbd8uySkiUWZZIt/BbFuInEbcRKhhaAKpYqtDACwuB
rAhGtCAPdu1+fHTQ/3TLe/PRJHtu3Rv7bv/9D9q4POxVOAJBs+/bBNFcG8Z9M96MNnwvSBhBwDBr
N+RWvw625ru/PbgxhK8m3+kzHP5KnKw+hNxV5snRjaDDI65IINyIeMWf/17lYInvUIogDl6EDtVX
OX6u2rFL7di64gqFh5G5tiaPwsm0A3REr50Y0EvT8EeNXThEBG3iHIdRJb506ntljxuL/YkVRiyw
wVCTWPzWuIm+HWLqh6p8n/Yysxia2ws0cqH9dpZbP8gHyx/85tDvNNhfa9fl3dYRwBqvovV65FW0
1jBtdCE0/ZRH8T4xlQvW4oyimiJJSI2jXZ4pNB6TP101exzsjKLAqWiB8a6a0yATzzaujHw3t1Cu
gyZ4CvAoKBZ19Dxo7V6M1EuN2TUJhJsgYgJVLOhtin1jvPJ67wx57uVwDlVJ5sLJBnycJ0OfjnVZ
XYNBF3Cw9kYUjpn9g9mPJtweO+hP2CjrjdmzTg66mfpa89T10tWd6WgIqK6m9akhlU8c1BNJf8jq
EtpEbTDMwrd7e5+UkKXLYLjUQxa2AG10OJm68lBTg3p5uy9S5EVW7DVatJu1e0NhMjIOc/0XpGWh
gV5cpKhgdQLyk/xyTAqXC8OLUUpPIExUt5afNY9ReiPbLkhzgN2gBaKj7AKYhK/1cAFrnoza8ijq
70WyWJzDXb1DqpS9xNV9BHn3Hu45rZWkrhM/marxe4u5jaEuzf7RkcpTDlSVR6Ace+0w9Czgw908
Da5My8tK3iwFCppIYFyLKzRgfcNeKC5m0CSRL/X6kFMYgBQALpfFlUK5XbOlNxEtHIfHnmShYfVe
ZzYBNaa9cJxQZZpv5CBFTX+MVHh99Nrxt3S60YaHojYDyAMdcl640I0L+izZY1WvO0IvNCrCoeFu
JuHJOIirJKtQtc3QbWKLrZ+rT8VBZNbJLJOdXqpLoxtcwZ8KFiLV91r1Bl2cxI1HAip6H5g5uyx4
5Dt0cFsLOh46TJ5bEO/NxhXT75ig6GE81+OvUl6OxklBVYvwZ72AcD6pwt6eTmSaTjL+lc3jri8t
KL2iOEyf0wq7bQBleNICRe8KQiAyX4W5QbHbei+JbyNsMxW1fmUATkuioNHtg2bCQWt40Gd1NvIm
dOQfK4Y6pEz34NpeRkBbmCDxTVXlZVBJz5cWHr2vreqGqTSYq9eWZ14MKZy4Prey2PdomQzJMVVO
oGUElcfEH2FlKlI7ECg8jdXRoOfCysOeXrepcVHV8DmNXp0hCgvtsa/ITqWPdb2vVY3/uId03him
iQbDcuL2yFhL7GKp4T4Hgm9Ib7lhuswA4bavfApw7qDkflEWquvuQotLj1LgJkvmDvRPAdFGbMPD
qCQygNZncDDwtAoMH4n6ICi3jJS3jt77SWQcCuCpS5Jd1AmUbuedqB4GfgcaJWqjmkfRmU/ln3Qu
zlkLHrwQXsdTaHY3vmaRU0pacBgJ3AWni1RH8UEeG/33rP0GOhAa+o/fX2mf7ljEOkoc1NWJTjnX
1zE/qp2SAkuinxAF7gvpdVdZIHeWH72AGOjLB3UUTw3ibXenu/mO3qoHdkgTdyvofqpCr37He7f6
Q7TnveJTvPyOJoh2EFa8U9fDA5K86q7c0YN+F13CUS9oPWB3uldqHYrdVm75Cdq3/gmrflUsLFSJ
I/wEcensWJheVK/xgfrZgQQ6ctkyMDdI819dcVh8yzCYbpnMXPc0YOWXRu00Lou/5H2N11guNJqI
8FqX4rkNhddQPzIWTE9bxZ5P/L//me0/Y68TPSC7lOG8X6+wR/PgavCQ7thuOEz7+vj9Jls/sNZD
rVIZIFJSo6x7/ZQYlxJdg6z5b5P19xE442zJFXRn/S5oTTbbvERNbmIyTMnZ1lE06xx/aO+/n8qX
m8QAvI8iIUFyxlcPKwdajJ3oiiUrUZfC8qxH9A98Drfneg51/z/xh/8fFvTHRBjTYyjU2zaKlgbl
6xeqnkgxJfWsn1SXXuCTXgoxBFMnDxK6TsWM+navuTOtgrozoZb2SwfA0RqFZzTQSk0QyLXUH2rg
h5sctiDIpRz7Yi7VHjpQOylBL4V8nmabrmP1LpM/mDMH+sg9nTpoezxO2rXTH2R7mUrYJFZvPOrw
IILyP+5dWWKfavNtjsS8gbJ0xSlUZp1dm147DuSBOb3Q53sLt4TRoVpV/E4NHlQaNFWtJ0PeoZFH
pBb06Utald4sb0brTTQREojCpfLNRu6VV/2uUHDVsZ4ypDRaPQRNNePSQfbfaOEMmvQEWqKcX2JY
t6W4LbQsO9QJGA+x8sa6hjeVFpQSsu2MnwhYHjrUW5AE6Lj7NIN4EzIKkl1CT9unutzFxR2igEuh
pNPIu3TcQcvRxA01afKg98+6uM/Q3TEgkVIW6GJY98sC1/UMglDi2lI/CFTm0E004TTBstGV+fNc
HyumhS1qhE79SprItRnquulPQ589XCyu1t9ZxXMJuBTBfawOJlPeUI9ey4hn4a9V1LjJ8JZlaocX
yHNnipd8eNIMCy4CEAZtwAtXOlxtbFfvALmy8VbUlEvbye0y+0gatGvix8h+tgfcWvm+QK9mkHcz
/mkw5YmNb40We3bCA9VAVmfUwkHHO7P5obfCy3Er47JriotxKr3Cpp4FgGsz9OiX3kSCuqWEk0GM
Xio1bjJuHnIFTxkNdh7QAyZKC7UlQx3SXWRMR6oMH8ARj3VoL9r5kWPTlctjBlD7yspd8MqfSqSY
gJDA1Kf09LrwIxt5xMmaLoYUq4lnUIqi+6yezI56OqQLoIDhqXEMtfrcTSps4JQioak892aYGnfw
SQpUVl9baMFZ1lWvqoMQ+4Ll0G38kaf0nGaj58zqMNa/ZC+QYkm/l6+T/Wfm132zFP/fulSFqrjv
IRjacLwy7SsziwIFN20N5ZuqA/rsN4uhFdFmbgQb5grte56IUDUQX3fe0m6C/yTxZ+BFnPkuQbLW
c+ZlkG0TJvIMNKorMBpi5BLjeCLK2dEZnnFvHTQZxhTKnaZ2MNAmhNb4zizumumpjiADmf+yxBSg
cnBw8A4Y+ru5IcGoymsmh7Aqiv0o3/q29Bi7nmpxPVnUU3jEV+RODDvdRjoDKEaXzTvEztPYaDvB
yJtpnoCG8gexICF7aGoeh1J4BShpM54U861ZXSXaiOJ2uqvZechubISOwnmk8WVipMuDEW730m3w
fakDvVqDuXy+NyMLehYiyGnh9xqIUFUSgOp+oPq4UxyiusLyazqhnFDZ+15LPbO9isFUUThWkYJI
YR4UdYcXBsXHPxj4mKY/RC8ahSEleTY6x5P9Wz885TZxbajjxdFLpp2s7m3QLro+cVOYbShIdtbm
n4ydp6naD60fl4e0RWZe2N5YIpIVtY+W7STaINYAYmov0nKvIP6Uzuo6agHrEfNF0BAXNIZd09+m
iH5TvOiMTkyHdgIAhzMiaYOZ2W82zUG4iQJdG3ZwlA/IWJ97Bb5PpfB+voXoIjyvghKrZFdFyCCC
pnPpxjaocqcBGhWikx4MUM55Aj2vgsGR2fI2LrJ1MWN9p6wfuUVdEsti00k1YMExT2RqP0IcMu0i
vx7ghiuE28WZawMrgjQ3GVI4S3G3H+0LJ00ObIb1VrfVuuHruuXyq+AYZeq45hhla6BXyjRtsIgz
oeJE/MRowkpIRMoS6Cz41uZwtI3YpSZvNGgfJsDRGuKtmZ/nefQdRHtreI2124ZZ7tBOFyZ+nt2w
P4PkB0HpjWYjMNHOY9oDwfa3RXs3Fx1yBLwqVOZSXFCy/mmmCE/pGDIr85oYPWrN9EV83ebP+ex4
pONHlqEElot9HTW1W/D02KckqIzMH1JocAzWpcN+oY3nzVZzZWg9grBz6jKoAVPDt6fKnZyTw0a/
npJg1PtdbT2mzo9hQIUR0iV0OFaUX0LXwivlcakYaKO+G+a7sku8WGo+b36W8VGNnV9mT21jvIA8
EXtpbx+sCEE8r7yKN7ssPikLKid44KTmFPYx83LZX5BCvwboEzco/KuSLQL3u/3BOk/58PXWwDIO
CxFblI1+0iEeU3s94DfPzVV24fjTuXq0b8TV4kyX3dNwPP0fXDH+Z/MsiTRlECxYM7fMyuBElRXq
Nod43+3KXXeSwXzMHhZ1UAdeBfnFtEd+mKBDvpVPf7lxuaVb1IYenbHu9GRM6FE6OfMJezZLgD/J
D0P8snFmvyhMMePDIKucvapEPVYk10/meQ5ZWO94EO3lwfREUHib7Z51W2lZTtN0GLEM4Gx1Y1WA
i5uhERgOU7LCpQJn1W5/ToP+iLwpGD3kLdVVeVBXdF9lYAZ17vez/eLV8Nfw6wCV6vWojTDng8+j
p9iLlT18P4DzSazrfYa2AWFcYjmGtU7mrVqwuR/VfGoL3Z2gIjSbqUtMe8/bJKg4Owr9yeketezH
o639jGfb63q88HH+tQ49sMoOpU79SKL0NxV+IkFCn9VuEg+EKC/hJIjBjNUn41duPdSoTAPym5bp
JRTADkYX7yz1UHRvNWh3srJcNWU7Iyp/93br26MVGloWmnMNA2/lEuekDTyscvXi1LV0hUa8rP7d
OYM7ODHsuPBWbLKwnNNwKpwwjjrgXOkhLaqbboqeW7sMaxE9Kl0eOtx1kMvxQEveMQKgXGbBQbDY
TdDvqfVhD+dw1DvqfQySxBjdsoJ5aXE9OImXIlE22imsUI1xiAp7llxW7Uvl4H8Ah7UkD6r+Sc06
rHOU0aY/DRRoZSZPfG7CIbdeLFRwoHx00mwLyfevSaAdOhC/7qtDFJM9fHn9ygoGRWGT+EsAJiRi
1HOqF1HcGvFrL8xASgRZG0hjpDXLp2IG7G6KW4Ervxc9jLRM42xbCUwucgC4DK/GM6ILgE9DPzvs
qiawrHtqoqYWoRaV60CJzkFklG6rrLAnd1G+b2IK7uU9dIRcwgDBYsbRKDWPx9wDYNdD8HPTVIQt
Xh1de0WKV8W1HUeJqDRAs+1MzB1GfQyybe3rwK8ogxM40vrG6VxaTOjENb5aJKM6SK0C1AzIFF4J
ZnWOgBuuOh5MiQUAPhIgjvdVCVffbHGk7nGFTLuixsAz93sk6p2lfGEWSJhyv6L6To+orxzNs80M
kkxPJbP2mn3f9i2S0NkdcnN2DfMUG5OrKzA8O7qLe7Wz+wi3FF5srPR5XO6EqXmZ7oQWpbupNlxL
x16xyn1marvMeu4csqNGB0wXHMM6a29ENfTlZw8tWtdRSKGSF4bGgM5RcIv+DFhYpLAe4wkGKA6d
c0dN3MBdfawh+WMOYUlOpVFirkgScS/3XYxCuXiWuoEvU9129Z90BP+QdmAEqheVQxCub38BOI/q
dOcZ3PAqlQGzOvlTzHxrbvF+KMGyn1Asjfx5Kg9Ei+Efd5M3eOnQu8ow/cKu/baqXDR88diaPAZW
E69OFr2e0V5Cvd6FtrSrBBIhCMI07QvTgeweuc+yn0V/k3XnapL7/8fYeSzHjW1R9osQAW+mcOnp
/QRBihS89/j6XtCL6JJSbGUPalKvHpEALu49Z59tokzcxpyteDUB0PIX08yjRycJtgwg90uuoUlb
lcc0tVcNReIaHma91CP7ZtzYofWQp0dFIDY5Ke1clgAfQ1/V4FPiEpCNK5W+wZOp9QvzuYQsXWM2
RYsE/fK+6CA3dw8z7ND2KYcdNQiUBslVpoS7NPxSxNeQv6eNd72S7a2YrUTkS41qB0MANxJfu2Xe
lrHI1C6hY32cl8ER9Je2fwUZ3kV4DisYr1vFq8iuU0qimxU3zcxAwUQxBct9m/eGPWW3UdS5bbWv
V+BcHbZKWDB3aCht9H2HEFFJ7qIIUKvL7FGTHOp7x6T77XD5jfTHbAggmS6uhl9ZFx3z+WUOGeZp
/DP0NJPtoynfM2Upg8StiqdQfolIMlg02nkdtgaKtySXbbLhvUjhO40mlEath5D5OhelxzTfduwN
FlaS+pQ5VqntalXz9Pktld7FNN93bXStBtLVZGS3hcA8p35VJMYuveJZlXqq8H2bUj4tHJUWrdu2
KVllXGO0cPmWHjXxjWY3NdIrKWODrzW3nWRP6x8lmhUru5LBuYNCdPUsuY5rC4NHbaVQu3MbXk11
ulGyn2rXehCH3AROKqV/MDfHkn49SamNkoTUrnovBKZjDuY2D4K9YN0Tzek0Vb4R5IrZLxg5bHDK
UP6vpl+q9+0o2Z0eOr1hXCsF7ZkOF4MpQz2JvlQ+B2rlZUXsUD7YwcSXYkYufk9+Bq0im8vNPBq8
tRaWJMOdSHAXw7SD9HXKk2PF5pm02R2DOHfhZAnC2OnDT0D5zWgUp1wb7aECCgAxUXTZVrqvBsRF
D2rXCNddjT1YkR0mNX7I0CuWSd687oVnSfwRloewW3dGmvmsdFu99fWwfGrpo1NJ3+RxQkV+1/Mx
i+Xsm0xCxow9Yt18q+p9Wv1qM/NVahWM876WsMa5VkeGoj9qg0x5bn3CfsCNQoUOb5CQYTl11LiK
Hrs5YFLZYEVa/uwF6yoNw41uocVoFX+J1Y0ghAQ09XaH22Nu6H7HJ94mC3P/KHWSKHI6s4Jx/igE
lZMHlmtOmiMBN44KW8Z0m9WvVrWwm7Y+mpOjnmQHHF4ICsoc8vzcaH7LOPdaM/OU9nYxrI2VqpDT
eE/MXzTpFinkyRKOY/vWEB8vrnoklW+8pbqAhoWRmZDpt1pqem3xZs3qoVJJL7buRR17xgQTZmZo
guQnFUnscgB0gOenoLnY19sKqX65WuwbwIMom+zBAkqPcltOXoklLq2YxRf7Wc9rah5mzOcwYzo0
WckAc/Ja/Qcthz/Knafk82YWr4KevaqPHpv2ywwTxnNXssWklCrCjHMkC49l+FTLX/qi+zJ6uTGv
nCTfJB2rMxUdC7v2sH5I4l0W9Hai9b4Ul67OCTZFw2EM2DfG0TMGvLkWMk2JD2b6vm/qjr65duPK
vDEK9RiHJTNHyR8pnyIUsG31UOlvE+EuSwBbIv6QxYFxqvWR0YowaXUqyrSmJxU8NL1RflaWYg8/
cOlV0qSDTVbdT1W+G8iRDgfJsSBAiIHTJc/lMu6WVEcAzQmlvCWZ9aTKhqNToww0dVEjO0mm7AFx
3YGYu1l/xOxgL8nDQU5Fu1fGh5ARcZ4fMeXfAntJyqlY3msy62KN1l/+bMtbBpuesfSeaMC/bFxR
Nu5q3GnCSvCVvPscGwwh+v5mUgK3qOd9i9gDlj3+aK0nFA8K/8qqeSFNeBBMMDKANf5nxLqMM2Qm
n9JVqu3j7K2sibOfBidl7KmGHxAB/Aawbokqp4HV2wg8u663o7L38GV1hsj4VRS3XQ7w8RpQnAWS
ykK/msrHPrkzW51mMvTiNQuO5HG1/eixezR+QNeHPn5qF3Y/YfJC2OThILgptYxovDaS5hapj3E4
GEPoDNM7CVe22WV4YyX/m3AnFD1YfmaR6OvqiwSoFNYJGNiI7OOlMXbdNB/X5d2Zj0v2kTNhjMZr
8GY/suz1gafhph9uIPw5YSZvu+guYd0v5UAtIjmD+jlLfFtZYGfDqcme4xCnJb3fafqd1irsHz9q
vXQ16+dYnKzkvROfRn0Nz1DsUJy3LfiABKLbos5sunGXMDtvjK/cFKgKydkwb1VwQikRvL6cHejw
DqIYR5x+dCHSCgzn9CXwM3OmbTdsXW1sNSLEXJjBvSqvoZJSzTeeDQP42k6B9qWL9jB/93Y6DqDA
q7TKIj3eGW9LS2czt8J+/tUqK9s1NyHaXo7y+0tkiqvvH9c5o5RMqVmohdqC59CSK9thuwZCRFt5
e9E//e928Y8rnWvVszCvZxxZZwYzk1t9GtsEE+H1asCSsp3cXqbE/93y/3nFs3mh2ghKpsnRcgoK
4EVBxO0097o09f/dpv4lZzh7huZZ1z9KENzUuphPnTt6bM+Kq2xh3UDInbDqsMvr4Ff+yKVI01/9
/Z9ozp/3dza2U5u0E0s9nxnJSr7kdrvqtd5Aadgsz2siGNXORvGyt8zBNtZdLepnlwLmYobxt0uV
72VFVmAmGWcTN4sPr+bcnU/qRvOVQ7fVNlCgLsYVf8P64XZ/u87ZJ5FXiZktMdeRb0VHhexm3qTk
nyN8A6u6BG58M/rlapoiI73RgVnOR3rF3GeTnGnTqfyZPBh+cOp2MYlyrUsl4NHFDN7sli76CvfC
avr2O/ntwmewiqV3UiCM8nQSN/o+96gZHGlTI+GyR7fw4mvTy8YLSI78N9b8582evULo8PEQLcp0
ot1ZjfjhjGzCPcFyPgbNB9HLXKK0NvI12IKNNcst79cbt3g5P3Zfl5gGf6nPf31O0B0gkRvGSi37
k1c2EQQyZloznaztmhzTbwJXd6uPmGAtydHACMNr8RKZ79ut4rdrri/lN3aDLoZqHq7XbNxqV7wy
+GFzYmpqlyuR7SZ1Y/cifPftQ//tmmfwXdEoeJFI7fTr8y33tLleflxDQQbuE8B6024HX3AvDfu/
AYF52b9d92yBNV1VGGHMdWGj34UHxU8P0rZ7Tt9yhwOYa7eVre0hG7nFl36Jy/3tZvHbxc9WGt4A
KkytZD1vCAXa/zJn8uXtxUW0LpLzvdEUAQ2xx+UjPicnmgYizlDjOupttTOfEjgAiCVvszti2dzQ
v8hNWR/a2fUMXaKAlCx8hSAD/LmADEXrNHmQ5RPUInumQAvCZK+uLYKWbXvjyjIeLPNNqD/Q/zNH
b21pQvPSdV8G+v8hrC7sIt88Zn6OhVzUMmR8+8+OvnzIpSTIFZl3HG6ZNmxGH5fBi0nA0vp3/r7t
/65zdvQNZhuSashtI876ucoN6OmxTvwVuKdf+EiZfVy42tlD7sIsUINBkk+9rMKfKPxkBpUrxU2k
/OgA3VL13rIeE9HcVdbDSKU80/Es00s7xJjAl/YyXuniowxDLIcbuaQieCbs3WoElGVVjAJtEeWg
9izWgT0upi0Y+SYmksjqmavREGHcmzGnlmIDf6oYqoYBWRL7N6HzlRqgoJHoXKt9E7+LKu916V6S
svMlbKBEpl950dptKzBIj91ehpI6L7YpTbdiHH+MUFWXqNznxZ3UDE4yK64hDJ4VQDSwKhpMuu14
uRf6CnMEGhxKZCp1hZQJq4LRKFwNJjOGjMR2ad9MNxo5iyna2xIseqCHTJnTLxLUABGm1PTay/TE
Fd2NIHuR1MHAKMHgEjcToKlkb9SePnSGphTtXBnIMruFy+LAdb7u6h96diW2wLFyuhey9NDlEug3
jGfhRY+aDZ+GGxVY2wYj4OxVH8DASP2uOM7JiagsuoEZsfp7Rguo5JorZctNRL0PzPiRCLeydbeg
94H0tomw/9eQ/inq2k3Cs33opI2RVHYm35rq85Rd9/T62vRDEp4xyXPWnABVKG4LLbrSFozy5sWp
ug9JSL02bFxzMQ9JVVKpy1BRcs+ExKJAvSyZzeHqThrBy4C3ulrXrtoRX5i9RdKL0ceuvECC1Y1T
2s1YTYAhyzRja+a1cpMx3zT0hyl6U4UfCcCuTHQgJImibGwFqa3KSwtgtWrye820rQUyUk3FDWcR
msFEvx940gwUa0h+LkybxPohxJuILjhSBFeor6SGU8ewbLm5tdpD0t6M1W1hHZXyqVQyv5uOgrWt
Q5EmJdzMWbYxA4LVE4AdlCRKtZerEWwbKSJYnDaldpbfD/2VAAhqFVfQe6LOsAGf3aA5jpJgz9Bt
yujJKMhsTm7gkgJkKeC9d436MsIZnQem9QCAGofyoRknp1TekxS4BTQljHiK0fu8fAhpfog0kp8R
ocfWddkv21DH3R37IcHSeHr9UQhNiJlwopjpGLVud9QzUpjdUhHsjVWhDKkyI4ombVtfKDo37ziY
zLfZGrzRgFwMFtRk9yX/thcLTyihDBvJdiyOmqA5M74elVi5gHHHaJq8eZR9aQQ2A6Asar8pn6og
+Aj73m3K7JDMxn42Fa+qxYOlYDZlfKU4wxnBk8xrkIKfUiA6GfzwEiShYFXRrUHSijf5NOyaGW19
+riklV9IvV0Zr221nWbDFqLQHRRlW/HuzDb2AhUQemi9DuQqa97L0gTToYSaT3FeuhL++gkMlHb1
TJaes9g6ia0EJGfCQvIl6OekxzjW8KFkoRsnrOoscSQY32WNG0K5V/M3UjG9en5WtUdJhdZs+Nbw
PK/Eqg5bQParrOq9XDXtNCrcKpLdtrsTBdBfBijDmL8YlS9Lpa03zXaBEBUM2EVJBCg2ggPh1SlH
JvSQuKzOwZTkJlsqcC9McmHbVFNj42XrQN0l2Xba5imeT7GrNG9BwVcj7CzWYBQ8GuMp6yXQR8CW
FlaQoDrj8skYXp8gjmcCghEst3pSTfgvVOFVgMiwpHejRdxMht04kunwMbEmW7YsWP5P0vwQKT/N
9rmV37XgZObVZpK/ukrZWEzcFrO+cJx+wyqE6/DbeXpWHyo1vlIma4nm9X9kzJlhFj1WuZs285YE
mIsVhfx9RfHf0XpWHiqNJAe9yiU7V/LLp54P5SG5Qc6RUZ6WjukqmxpbdG90cdGAgeovT6GT+90X
JCfhYrX6TYH8xwM4Kxo5bFWhVVT5pI2w/xXrEIUxgOIlvdr6HP9VT5yVhxgATXIZ9PLJMj4icyEF
tbzQ6/yyaf3XJc7ayKUXFK0YKY2Ma9MB+HnSju2VciCP7wF/79sVl4Bg47ZHbZ2h74RbEsG8wLa8
H70LGrWFyf9RepkDCe7/y57gu/r8j0d9BskUcdZ3dcYPTHbTcfSK13Qfb2LCjzYmgabpDSSrNc60
dFM/vmipfqnGslZR9W+dUBcrcTIE4v+W3eDXh2yXfdZv1U5yKdqRj3jlCJkWl2cmHTfmVj8w4XOV
3b+7YPlcu00TaOhQKWDUWqokmWervx9DAOm8HU9GXmwy6K1Kji6nXY5IFcjBQ1ahKNdt8plH7dZg
egXFx7XMbJMD3kfSUS95Xla5q3qRgRYc0US5//cv/GVB8Nc6orUA86Cd0s7jpgcrHSWZOHFKXyY1
O0YK14sbOe276lT+8hxupq3hqLuOwYSX7lQ/9VdKfONUm+KRR+dXWFtcQi2+f2y//aizfSop9dlM
Wn6UvEmvVlioc4tdcVP59LOechpd0V2zJokX21aXu4Fvv14D1rGhYYmnn7vixfNctpO2rLvkyLXj
bb1f00rBwRxG6er2MsT3HX4JDU3lSfMGMB46awmyopQ0gaIT0QwMm47JZog0TqcCike7Ab2N52tZ
j531UPv3Avi+9/nt0mfPWgsbS45CSzpVS+Sac+0NTDjS8CHA0aiIH4Lp1axu48Xy03a5pL37djs2
VRVNmaFp4vltm8y40iGu18U3emSAu+Ftuim/THfFSDgG0ODY2gU1xF9ZYL++yd8uenbDaaskZpJF
68YUbAqXNN9tvcnf2zsYnOlb6GF26zFu9kw72Ua3+VFyYJmlTnEiJYYM0HF7Kbfj+7f/2y862yVS
Dc+rcQrl07xvdtqhO/xYHGHfgZz8+13L66Hw18f+24XOjr/JUASYHVxo8BUyTe1h8DM/d3gIXnoa
CvbmHN8aE8ca2abNtsdjsu0e8a66CwJ8L235WbrwNr4/JhgMsPpVC1HAWYsvx7MsmUG83vvsANg5
CxgwwJUvnsK9wKuQHOMd49SX2L8kRP2mNjFEKGeqZJh8eYZ5thKiOa7EZjDHX+UQXvLjG+KYjXUV
O7qdP0z7cMNw7LTiSb07HztHeC3eqk12UnaQe/79atZL/flm+Cl8ByTciAba2PMNoG+rucuS5ZQ3
j03zUSrGhYLhm+98vQLgtoHMFzHWWU2iiR0pAFq48KAjdtJwzyD8JeT8v4w6f38z/13qrDZhrNqo
UgW7VgsFW4y+1Fm48Lj+ctZhw/jjbs6qi0GdR2VV6bNzKH7Y2P1jsNeddD99dAfCFd3FK10ldKb1
e730GX0Dqv9x8V/H12/FRaO3WWLMysJnpO9hHm2NbbBf9TnzzZoL3j0mdsx6vYTOmb9oyeerRJF1
nYGapoviOfG1NCHUlrkknlRy9Koj2uVNDzG+DrKNOulurHWQpwdX62AML5pGEHXrwFFCXTp6cYi1
ENzFQ2HRRE+KI8YfufasVg8mOJ9MGhuVDEN1GMr1k14udtl1t3DvXKvXkFJFLyVMFwmFrG7cqa3y
Ine3I+1/NzFmYwo8A4WM8O6tbEaknDn4b7mhMsEXRHohwBpriEfJ9T0jpiMMBfCu6TDXo99J6GKT
lokrBoRIckfUrZWCBlsPghO5srg0M8iOAyeo3qPqzWCwjzu0I0vvSWgRloBdjJjt0qjyBFF1IiAN
KU08Ac8AVX8uIPdbCIQnlSnEyC2BriQqlvMyu4ncbUUV7rwWOWIreAmcBrkeHJXHNC4fUl5tCzOw
C2P2JLSvC5yIesEvDyfQUb8yG8lrW9gd9U4qmTWbsxe3HxYstb74kkFjuuCHgXJDXOCfyJoXxtYG
Qt3jkMCyL5B5F64BDJfmo1szzq2nZZvqSEdoS1J+DNCTKE/wwxrgI9UvLRV35REthz9B/p4TYyNr
YNx66edL6cZiSoLiTzm8UefycS7lfd0TbabGewuHPxM9i6C/ie2TzHsxu9jX0pQgTKQU473K6Ffs
2ntMIZ0hTVAhhJ5WkDuYS4c2A7gKvwaV3ZAIy6TrXhrCUMRGcuK830iQVWYSTAWlta1SQKwAZpRU
RHrWbokIocxFFxtOT8FqrrDq42rkp+TTQ6EBzZT7GIlMlFgvpXAz6MYuLIutZDDVf1R1WhchWlMw
6k3X3IlgMBSvjLsnZLHpfYLVNEpryqRbRLCFM1dPIYyioYfXWoSomdJRBi28WqzF16zbQCLOJTC3
xji/N1UDhVCXNolkHasBBCuv0PCoOVmw430NrVpccMVo2UOwVAp7xCum4VgCMeAd6ooIq1Z1ZsEN
GMNG8DGt7ZJYuzqEA9rk1aHUC6+v5fs6F/0injyNvKG2OXZWidztTogWx5SAYSVozOP7CH9UPAXB
k2Uxn4HlHGHQqmjvM8HG0hztgnTwzHTc11p6083xhoG/Gn921mNkfLWv2jLD4X8Juo+UyM6qq91c
ad1lSrw6WUm1tTd2T0FzVUJBNTVk8uB6Y78Lxzs1lg4ZFo/6HEAtFnclroC13LpqiYJgHl0tuZtF
dE0zI4Y4diRYyjPwDpr8OrHTtH8AnAPVeC3l+05+XapVSb9Ag8sPA/L+XhLwOspsERhKHbRDDt0k
xLd67ntHr1Cu9fJm+ex060mTfoxwDpMWzwm+oFL/iDpcuqp+I+vTrmARxdCGnFkMXHUYjhkdSM+b
V2I4aGZ17IPMM7DXn4LbPGvdbiJXe54OKe9UEcGuI+gNStTt1FTa6ZUF+7ABOQs2U2fadRVvVQYY
hcVi/FQz+uCFPaM9BGDoWfpBzh1sGRpnffHT8QlDf2iVh8C6HQZ5E2sos2GitlHj0aU4koEdF4w3
YuUco5odMgCAZvVTN4Ksvmv19Rhlp1pt/OmmnHq0UclWLO8UrKdqy9rCrFSaD0mDZ5q0t72AL3Bo
nMzVTXQUX1FU27naeYgmdxXWvxApxuKmY27bsYgKHWwtjbxeh4TExlwpr0E2H6vlCf7VPa5G7tSB
fdFWlmwzes73abbWlWKiLyEVNppvIzRACi4nvZ5sY+PamFKopOp4XwQGshcIdQTFasFrP0CB7TO/
4meVzfs8oTAyas4KKNTg5qqxySJaRzSCRrcr4cRqcNxr6yVMnkZUEBaIoyo/pcJi46njCwCOA9fv
IHuum5w8fVnFV5g9WKswcZWnpTm2ybNTtzO0l8Lu0AVV1WPed04QqL61jF4lFfcwonX0fiK4q1V9
GbPsdgOS3KLfkHHvlKrpIKLdtuDBcRRuxeVNagow1sWWJFDqCa2RLu/z8LmwQqcZMHNIDmWCHU0f
+b0J7xHMMF72bNYan4IKAyJXk63WwlDQNCcKJEjUN0JnbZK5PenpsEeMZWvWjRW8Gt2PalWkrch+
Lm8rBgYGhFC6vBuFWMOhpqvHF3Ri4RVlZLdl6YocZgWRvKMEKosTWpL8jMdpM2Whl0eMEkzhqGRk
EWmWo7ThoWe3bGXrZZEwiK6E+zkiKZFgg07zSz6aljCmKIOFnJNRa1TbyOzegsBwu1h1ElDZGX/F
uicK/TOE7RxAepR1qnv5S2XSNDYl8sJPwo2Pk1W4Jv4iGsupK/x4Ug8TCqMGTqIshbYQg6VK808j
mq5gZ7mLGDFE6o9m8omTyE5kTZZKyRmpe6V2k+uqnwk1Vj/71cwOu8zFfBXa1FbkmEPlprRO4fKe
LHfJ+CIX7yo0q7zADOOFCslHkO1I+XNTPVdQ+ioLlwCTjYAuWQe0NazwuOo/w2l0G/qYeBR8Mbnj
JPUFGfImx0v7MjU6jHTRGY3cbhrADmqcoSfdeUg9I6N+KK4wFj5JnNpdXnlmND5awgi/seHYilxR
Fb+QakdORDXbTB+93HiBIAMgT9dz9xpM2+zVJHNdkWaHGxsFxakzjdrhtjUiKF0vaTS6bAwIKo4l
AsHMvCkTGCAZfYaoXmVBdt0hZR61atM0h3ZlBSNlzEVtY3CCKVOwA89iplQ7WcYIgeiPNax5jmBy
S0Dn7baD7zr30Poj1MrjXhZNezKCnYi+I4zRnyn42TLNKxaGm2DvC1qDOZv3ecZxVFBIoHie+RwX
CYNl5dRiGpyrA6zjGq0eVHVxZFA2QsnT8DR5EYNrGTpmWJd7ZWYPkz/oXNMHo4QFVS07kTqgLa6n
8TpV7jLxrZvz6xlzXxAOXMJcaf1UmkMB0BEZeKMggVSbvaWUjA+GrQ7YUGRfw6jwQ8y9oLZbSZvd
YsqdCo4hwk+vsehb5p/6PMGuN+HcHlLjY0oihMbrHWNd0sWQEzOMWypn6vp1nXEw6DFh1sgtWNqj
Jb0L7UYbO5KcA8T8xGFjhBXD3FWFRzEEh6NokIcGYJ9BVws2oqNBb9R9nmSeFEQ7UbJwD7zH8MWP
lodYpWWd4ZgswGVJ4eVa4MhLdZpKJBhGDg109T25KthHNC3cVNZPsWY2Yw7+MMDwzfk4i7vMRDti
1vu0YWYEAL7ED22wbMKYCVba+BJqoIpqfGE6gGfLBqvlqzpI/EAI/bpLXP74RlYfk2WxA/29nMqV
a8iQ7ghflwENSXNKZoc4y3Rhspm74iYrP0yjdwIdmSrPMFPQBCNyoUt3Zq3ZVIw1B8XYQOHzRB5Q
kfc70BU040xzcvNQY8itGKwfJUoxQGbbkPIHbRGd1tAOIrxdg+NN138uTAAH46pL9a0RkNo9ICIP
Cl/WAk5OZtJJ7yhWieO94ckrkXG1I9F/1tm1Ol5Iufq2dVOBGnAvUETLNM/6xiaH4MCSgyK0s47t
T8gbngL6IXjxsTtMe90Wj8vpMsNAsb7riX+78DkgHelaFi+kuZ3ksnT6KrDD8lOPdqpkbUVTdmFJ
22IBvzdS3QbRqazd95yRqzxCqnTCuR8NRrJTqLndvGyiqt00YecyDryJOZGykvnr9KwUTGlr5B1K
vx2k7q0snpYcgq7wacoPdR05cviy5HeaQOOBc3qxekE3m0U5lvpJiQUvoJdMCcjWZYyhH8MIlQb6
+yx5FNLKmzROzPELY2ZbTNLNJFEfRh3uPA9jwX/ISg9fUu29Qcu7tM0OBzNXSRiVItrrQLfLqUNp
1NkBX65Qm2hfbyx44Kl0K1SPfRbxh3Dsz9HLw8jvIm2jKI9tk+LpA4uIxyXTqCyoHSeguIaCIz1U
2tNs3Mf8zTR9ToTIN7iR/nOYWeuSSJuaP5TKa0YBXI6zK7fvjXHCerpEKFAuPyIY0RI1YShbByv5
0WJJUbElzznzt5g5J1pr671k1C6zk6j168RpIcF4LuoWq4bRCTXcldCBS9UHcrFd1OJqkNFFSLtl
eJlUwSWQaZdmn0jsvADG9DIU22Lo9orJYccpJAU7yyANVIk9sxv9WFz2uUQ/qcRXHKdMisMtFnlo
n7rdAMdZqxNXwQCznZJ9x6/KCPBrwqdQklEO4F5k9HdzC5swvraWg0URbgy6DS0XfjvKa5yKKOVJ
l2AACZiu3NTF0zyA7C2j2+e9nRXsyXFlE4p2mDNo6YtyGGCCGzVzzOoHtirezEIN0SjEWbLH58OL
5WcxhnNvppx46Cuo20bY7poRnDL23bCr7vM2PZQEAinhh8oe3g4TPaPiVyLE7hRPAE30ZxADFO7w
FzQnKbZgA5Pa7QpqfAE/c45iQqdgC2ZPRRrgh4QKBI+IosoROkdspwikO6ZdQuGpHUWSJeCZ/KAb
78AVB617ypNTsIQbsZP3Vl44ker3crBJVNFdmi+53rLrIgqhGk55EWXvWngy58/KcKMsu7ja1CUZ
f8Xb0htPS4O7VLggrCOukXp6XHZykPlCi3s07AhkHrzEX6dEzcDa/CXMDZF60kjHoRMZAlQAQAAB
GHlSr+h1n4PkSlZv02BL9hV8nXiTgXWrrbYd69ltE/Fnm72lc4zjxlPUHpb8hjysq3Fs8UxXndVZ
Q1afmLHBpKcA58bH9KmXPusAyjOgR6Uafo54sCklp0LdYM5Pq0dchRqtjpcda9OTlcecXsI8KDWu
i1W66Tj4heCmMsZNgtiT4d1VKI5O0hxoNl8jq93H3S26a5wGIo+C126xezGGECZ5B4+o9C2Bx0Ct
l0m7uscqRX8f0cDEGL/pHBptadlSeSvqnd1o2bUs4iOmEZHQ3ssTPp5M5ptDLFyJSmeP4mNHpWIU
jyNkEwEPtKmyTpkAaq3cTwZHyydMnqs2j577WPQ1ROpphd2MRZUzfM1a7VjxZyHi5FAx1A9/Fkru
l+ZuHD/n5Wqp39vFAjdDfaBrdjEVnpk8aM1NotRUtMdOf1qiG4yEnLjDlw2dxb+R3m/QfmyY/juC
rDPEu2iSuqqbfAJ1LhiNpnt9Z51w5L9uL/gh/T1d+fNCZ6y2cBElKU0TGKhg261+GBbMPcLYu3A/
KzR9Dkr+fj9n0HVkLdYQF1wGHw5XsN9aJ7qXdyvjdBt5l2Iq/2ab/nlPZ5B9JUtCIDawPse1JwV3
zJDRDR0BHdq10lyycf57XvLn1c4GM0kUW6GAuRtq+w+pb+wGvTUWevwDE7/E2BA63IWnuRYgfz9N
g4mIvPI+f2nJf8OWNXmahC7RF+i06VV+hW4Z2mPkr2XKijBjyOJIP4erFOGde8l49P9RHf138TPg
3hiMAE/WdOXyrhnoHAoAym/Kh3CnQhiXXXRJ+kfpF6eLY6DvF9F/Vz6ryxDNyYEkYznQuc0Rrqez
bLlp5jCj2901Fydh34yd1jf7f6+nn/EDckmv5CjQ1scs+UD4B/rg9BRv2F+P/XH0J6+AGq58Ctvx
UF74Lr9RWvx58bMdwByI3KgkvpjWw2XqqnDLEyxPy0OB91Ttq8dkU22Mm4uU/AvPWD/bD+bC0KsR
G4/T5MNHGR5qJ/TW9QSlVDxyZmwuXfH7Dei/h3y2MwxmLc+RHoqnQpG3S1O6QSZsK0u7sKP+TTH6
83Ge7QlFVI1WOwbjqTSEjZBqriBdKzrhWDRVF77O9RH94+s852PLDYS6eLbWZTN66LYx/+i2gwPc
680fwYWd9cJWoJ9Na2NIoxEBnCvD3dyv4ikF8dTlqfD3W+p/b+lsMBjMQlKOAsuiSt7M7geotm31
TyVcPlbM5t8P8NuRq0qyGoR2UZSMX8P537a3BkyXALlwPSyC2+Ih38a36RelhItC1WndjfQcP+rQ
weajfmg2wZVxtG7q/0PalSxHjiPLL6IZNxDgNUnmrszUWpIutJJUxX3f+fXPqbZpsaBsYt70bWzK
WpEAA4FARLj7gV6K7fIPueaa89YvdwQJcInZMKD1W9MPl1xk+dT0IjXOz2l53lvmRrgDZ4I3QzNG
pbuRb6dwSrZQZ7Mh4GCld8ZWEo/NXHtjzu1x5y3SMf/Y1rD3V1DLbtHPeUzX/QGkGk79w1+TO/mM
AW3AXlown4LO9sXcmjtRX/1aqxmzTqai6hTMjmDJwimafeQ6HYlfy41yQ4LHAXV2SUbdKGHraDRO
iQtQOKZZQnCDtIA6s8gUhIMrxwbwBeCdZDQsGSZ4/rQetaZGPTSpcGwmLGC9ncBV4ivkStT5wwz3
cdEJ8RrUHpWbUgXbbLtvm9+DPLUEXpY9Vfns/f/hRqCRZLqMmgJwEKrMB51QKbWoDjqAQPoADL/1
JQI0wdOA8WnGY4zRCaalW8/EmMYQACXr39A8vR1jlMfQYQwqsg8xuoyB1WPXZZbae5gq74C+z+il
rccdHcKLTjHGRfP9iEdMnBNUoevN2Gt7P0fqnSZ44WCQ1pDDDU0qFBJBghalb1ln7iqATeUCcnuu
dKD+eDvJx1GM1cvoP3ZJZrkSu7SoJ+cpmsel4T+qn0QEIO8o0ZlO1R0bniEMZtdjD5pe+lTqIPFT
yrdYwX9beYDrJ9sS3AA1+oyN+Sujd4NpOKGB/0cDZarPIPzKzjWo3LweXDMUkzsoiI6oS1dJtorG
32mV3kemuQ/MSayOvcsy246Q2Wob4EM79DEid+2C1oZqeNwNg7kyJHVnpPKZSZgUpOmT4RrrWAEL
xWisNPDCaGlnTWhr2vs/dDbaYTGsi6Jdj2Vp1boLGDzAFTlxpD7bEe+jDG+8HFkTINRKq29cUM0W
sr5zaX9MlODUoGimoFxHwAjtJcFxxAiwBzGpEKhhnz1T18RD2HPiQbboGDg9qpkmeB0jeWLRaQAy
hkggmGos6gHnRWQr9FA87IkTFTUks4at3+WPbnQ2UPtpQPeNuRDbr+oHQs2jUSe2ixnuVs0w71Lj
Zy/77ecUxDe3xaQClWVDJvgff57DNA1b2hR6jykJwOLp8/BbOWrESe1wjfL/M7lRP5B7IKvEsy0F
rNoR3tbfIgEOjilDD5MCX67IfC6tJUWmy0E25VnGfsRUUboLANVdd6fiF7wH+nI3vaM4vgOW6rN/
s7z+z+uZX//cOpdMDxlJYpmkgF4a7NKFwLOCwaVJpJPUAglf++Vt0nq7pPxFQLedjI8YzLqnqP6n
ZLikxUtYYy7BB0Noh++uKHYDcg/08laseTV0EHtAa3HiJ2oK2TIwk1D2oJjMTp3iXToXPEVg7chl
/1IN9U4rT013bw6g8klAPcSYk6QjWm8fIxqIklmufb/aaZn+5sPte3TuWnNdoyEtjfWmb99qjNeA
MA/NI3NjeKCWIcOhqtWfoLTZ1x5QN0rhFICHSaQ+oF7pBMmDByRNXbwubyh/u8lIGjRFQdJADFBp
8eoVrtZlXh8FMsRgFbAkosuiiibx+FSIN8HFdBV9XFMb6uqcEbaiOTgKICutaBp06Z4iAP6XF8Tn
ILw17oD0XaT4HcZTznL2IZGfavqia2/LJvgHLG+CS437KGJFKJnqSULgibNdXMHzqvsWatI9QoaP
ftWyQf5W5A1Oa55d/aGBeRnwE1RnM28xQVEeXWBSKkw2sEITmPqWZvC2uPy4I1JYBxK+lntjPjeb
cI0YuCl2wz3KUiJb05efH2beFpckK3FXFaTN5HO9bm3ZSdf1D3WH6aY15Mcvogei6KtxkaPEQGiZ
FzBGx8ug3XvKPgP9HcpTozmAFl+EmxZ9symMzr5Z0piGkiCjOmWdsYnoKShBoIEyf+qKal+Tuy3s
Iv/qbuXIyKPpi6EJuR37rSERwZtJZIFL/gwfgpySBv+TNfpQNPpdLFLBEpxa/hWt5VAxDoocoZIe
ouYFM0B18LR8iL5dnZy3GVxk8EGVGLoMDlC+D3fRgO++UtaGNR7aQ3DTSCtv4yKrNW9RlUZXERP5
okAo2sbp32cukdKgAj0athGsjWsX7X6zyEWTv9MilpyBCxUA3NGwH12Iz0N2pzmF76E9DX53Nurc
95ItWtJ1L9eBIkbbA201bk8TTRsilaUVXh53vbHBRDKm0y4uCFSXP971w/tlh9s6r0oZRndgR9eN
myGvsX1461a94xvMBsQb8N1B4PSaaG3cVlZUxmhihauxcvIdBq0g5gPhE7IGYHSDlvQavTFkWpoD
LiGoUAAZeMKLW12DLexH+hgBU507eJXmKw/sGk+i2MlnYX8589eGTD9+5kuS1HcospfVOcKsR4EH
gp+M29HDZCOwvi46T/V4qdPUXv4M35QeeLNcxMYLMG9BVSuf/UpZBTWI0+tk7WbJzgSkwp94pxDi
QsxZh7gTKan3Q42pgcgiFLOf0HPEqBm6JYaEUQlIvK98EIG57GH5R16PJV9bwwV6P02qxlNdHDOv
e8yM4qQ3zwF47ZatfKtD8FvBBXgfcBYQ0sPMVNYNTAB7ILAFNAsKf/Xpv+FSuZ5H/WddqsxVVytz
BNJbgcFACzfxQEBFWICgsDy5Pr2kwqRjeRtV/sVfxq1kSEpWnbv6rR2PXmGCgUwkm/4NPPnnLqry
lCLM/djLpLSVYKV8BpX4yge5BiaJpnLO6EwYulxMjTvdVt9D5Nc+cjHLHbxupGVRnb1GOo10r8lg
awFZZlyDA086xSB3lRFhag+TJJIrKFNPgWrJOBfIZCaTJsRg0bkNMQZSH7y4vP1XjqnKXNzKzQGq
2TLi1oS08g7A/ziS9T4pgLKtLJzbX47MKKT8+QG7EowsKKZgN9Gz1VQgYDuUSfbgcnKHc40XjmB1
IrfkIhBLUi9rNTgM2qNnwI5TgA9jexxtzB42dnPMXoIX8ajJ8l2AKa8/V2lQAOWDAlal7EX3QeiZ
SlbCfsVyKFifyBAXVTqTAQav4uO1AzCNumap2U1jeCu9FjBmCOKX+nkyZydvyGSWUQ2eWFX1sYbu
Q+cOdoDKQiybdqqGmBY6EkzxeQwDFBla45RugjF4Xv6egvPwSfgz+xUl5lX9EO3As5JpFzeEWon/
smxBsKOffaOZhU7GXA8dcNylZB255hoQCQV4OKqt/50dzjENt80x/Z0jDY+rTSV7KCYoq7QDd4jU
i6ogy0HkE8czW1ItNaQKKmxaDx00PUvQ7wfkP2fbSNhbEBzvz5bfzBRkxzTNNeElJCc7OcWASWXe
jOy5CZ5GOEcWmb+Xt/EblRd3I3ym8TOLalKVvdGH8nniz8ZUGRADj5L3xpiHMdgXmSEqa+hMY+iO
lE+sEhyLq/6oTs0UnZggg+eeOnlrVFEi+/U5JcWhHTzMCSWizGG6qL/dATMb3J2HAT9FwSRXfcYo
60UOD35XnFsPoC7odRr5Ty8dTon6lhRCfNf0h5cMczefVHVFaQTwG/BNHOWfidNvmzUYu6z2VRKi
xa8G6tkqp52efcdcC1OVtFgleNrPXRDve+nSd7tlbxF9Lu6uw+zkAL1CGOkl6cYo+/2QFaLPdTVf
mC1kCjCzhWD2jwWF5NXnElCuNmervDroWg48CVijolujCTbQgNlh+OTigqd7eYFXo9fMOBdVumzo
qZzCuOx1W6hB+hSsKj3UcdpctM7p6y95B3fHJYGso/2CvQRu+EmHb0w6Zq1T7YBQscXw7OtvidnS
uKsOk/dVFI5Y2pSnSCvdSTBcF6wqKz+HL9oR3ChgO8NQdgKml03syD/Azi2I2d8YDT6Dzddv+Bwr
mn3bsCAYDffxG6bWs/4E9QkfTLKrqZweWegEbCMg1EFiilk88NZYoIdu+1WM4rboPXc1zs5+CBd3
yrBKygQadmfMfIa+hA7T1qt+Z9AX0uIWnQ0RG8C3cQl+5VwQGnyqAyiGWKBvRnXlYgD+kkA8cHrB
4FV9woSbCcV4KDQ5yw4tWigXgxp9VAKow+LhykA4Y4KUXopAQN86HiheXaT8aSWweL2kOdtbLhKB
F0tR8unhNDma/jQ1/SEyY5MncZ74DULLbysXkMzRkD3afToUGGwYUOB484IozKK3AOBg+h/PY8db
A1iy8taiaszVF+JsoVyk0rsg73UzQi4OnBXN0puSbHVDdaDFgM5W2ws2VmSOi01qKw16rccwJ2m7
mjG0SkNnDOOVq34UIMVfdhxBqOeTHmqapg8kZ31WWLlNqmqj69tlC4JYy+c6MRDzcTfg20GJZgLk
Qiu8KcZ93IqqdJMTLERaPsUJfN3L3QFLqQERY3ICWJdxYAAsLa9nCqBLZriYEhRBmfUjzPhldJAg
viw/jaO3A6uckoAPGR3SoP+1bFK0Mi6qYMg6U0mDqCJl3g2lN4FWHstIVHsRuMJnVJ9H7bTxUqOD
FQV4p8G/BxWrtbwOgSuoXMjQU5oNzeRsZSzdg/E7VsON1qugkqkF167I0rSjs7UYYzlm2pQMBhkI
5KN6G7gXCA2Dr1Dg3dcT66/o8DlFNLNUSLWq1NpnaMrArOwEeyh5HIvpXps4g4TAeoH3cdHBAA7d
90J8pAqo40EDaLdyD3EHiIGKsYOR2r0SCLLBb1PAXPT9pOqYLbFiYRiqU4Xd18y1zgDB8FduCGY1
Sd7p8S1VLrl2YzT/0um5RMZrISCdADlyDszq5Jdrkqv7lvz4XzySaVA80jSwTXAeqQV9C6ALjAy5
t/aa9ygHkNW1jEGwmOtn68sO549a1zRKGcMfwe1/DNRoJ0OPZ3kpiij50LhSZlxUlQ6JPDSURjwp
y9w/e8x4AmE12NO7AkBnSJOCrH+rhmBZzGSEY1aW7hry9rXteqDI9PMg2ecAP2LWRZKgFgq09DR8
BuVyJbDacgBvQ8Iucu9C9mkEItCHoPckC4GyjRRiLMYItGOcsFOS17BQyXuVVOuhOzcpkDjasIJG
CH5XjUlo4PBriD+bkeMDSosSu614d3RCRHv5loBO0wMksL4pwN0PJZtVBFXC/MFX1JXKIDMKen3f
bfYQ0NiDoxOsTq4q7yOXQn4SqJMN0CiQCO7f+vZsMFBDZZsyexyTbV/UDzQF0FFiVo5RgULf9rWy
Yu5LWIAYFCmTDqwYFCbfayP4laZ3LH+uJd9JB8ibDm9tkN34AMgXyBuZidmjNDJ3rlK95l04wcSg
mA1xTxDqg6dfh2JxAhSVE+TIvlmYxoCEoy6fjvUvxR9P0K2CmHq0MsGcqCvumpawi1EbJ/H8p7DW
bwGHo9inT9l66dZNz2p4liJ5IusLRDHsunf+/Tz/JN6aHfCeNJnuNfDOGkNFiQO1kIngCGmrFZM1
AIGDHW/FLOYiq9ytlqmNS+PpIh1UAxqf8Q0DNeHymRCkxd+m++oyr9iUEkAhbuuBqEB7LxunMON1
2U1sHJ7gghMeQS6eYDa80mSKpBj+vI4/aLtiT8WNZE3c8P7Bu6AWCLIAYYoquO40Lrz0XZUEtYQI
HQJO53rNqgl/T/iaBEPxyzsqSsU/+3szXwmaOvJ0MhU4nQED4ewXBcvvEU6zBQ2cvFPX0ftEPgWF
GADoBNsr8hju8ktU0kX5VJcgmH5rWpxcXXDXiRxm+vfZ6qIsVt1QS7CR1UMdl9tcOpkYQEIXfZWM
h7FM1svbOX2Y78nk3/cCPzctqazXkwwraqsGwRJMJQpguCIk6XSSlqxw+6bERt+PAW45HaFxT9bK
VsIDXEoPk0xiJJauv14FV7+WxW1jGumTPhAbzy1A6EV+RzOw3ObbFqOnWWyNIDX0vN1ogBAYiDJa
QEMbONrlnRX+Bi5/qIyAGu309i9tzPQRiNebVr8HEez6r8xM9Pa/7jp/r/kb4VEFws4K7cRz4rd2
hpk9TF6Gtep45WOc52uJSo5ghYLPSrmXCFwnTc0pbOubpvsJ7r9NYoHavLNbaBdi8vIs5Hi/fgC/
1jj9otnxiCvMUsuA0mJP6XtrblRH2U6z8C5YD4LPjFfMjyk4IjzxHsZMVVbm+I6VFq0H6dRBCDJP
BAXqf6hmfK2MC9xNoBZlWU4HcR2iZDOV6YAp3asrcatUtIlcsM6rzNXr6W2SZu0lN9ob0ooo2q7f
B1+rmf599p3A1ExQhMeetXp0TpP4xgUNtfcTmbzglIk+DhdZpHhEEjM97kHdYZl9Ybuytq/ch2VP
Fx0tLpyYbagWOuY3z1EBMmlEZVbtiwGCjXq+0YcnTyjPIVoWFzuULPdjfyrjKd39qPkQZwfQ4//L
vPvXs+rvj8TL83glZZmZwg8CMzjL0Dn3paflfRMsg9ckUKivDSrDvum+fIrG1FJ6zy4gTLdsRuDQ
vBpPHYDTxIhhxkTjLDejLQGS+t+Z0P506KBhRgx4Fm5+AqHf3D1q4ceyBVEEYNyZSYEO8UYPJsAM
v5NfqXdvGnd4SHj02BkdFF9RuPaecykVLE1wVhl3hMZal6k3NQhqQ9360HUPY9wfg7pxk1vBEq9e
GIYBmhEFfbhvkhm12qptJiF3C3f0GWLrwDFBvOzdm4RHLFGl4voFPLM2uc0sCOlN5RZajENUOaiM
JHfKynOUO+l1nKhpMxu60//LFMjMIBdYIyiMkpjAIMvjmxzSZYVoRvmzcf4tk5qZ4JxkLKoR1czp
mgAPoFxFt3EZ3he1fAzQVo2otgfT3H6IQWRhlvdN0t0o+k43ikMJJETYZ4K4eNV1Zr+Gcx0Z7Eup
mmHB4Kp6Zsmd2W1HqM15qiCBnP7O0qq5+KuXLFLwvoAdb7zo8a7o8TQePpIBfFVuby976dWgNVsU
F3sZYwNxRxiLY+12qJ88U3+sUkEDcPK9hRXxtWLXCMywoDBSZ/1W7ylIK4jgtAk27bNRN3N/haWj
AVJRDJY15SuEQfMGrPEY219NIiRm/nt510QL4jIz1IeLODJgjUrGIdbNbagLTpfgu3wrDyOZBhkm
uDzU4sR0d59obwX4F5aXITIyLXO2aQlGYuo4nzaN5D8bmtxOBGSMCT7NN3Lhz6v3y8dULlIQ5lLE
dGU896BEBEtYFkc2qjpgEFPNyM7HroCYdj1RuUFQOLJoW0KfoTiWYLIKB4zJMg1iII5bgW+l0ROL
+IFtQq/CN959o7XQpLc991J4p5aYqxakQyYD78zyTl2f8ZutgQtFZa71ejONj0uTordqGQDSWP0h
wFQycItTdxliuIK76nq1e2aUizgsMHOjnA5nv3aVzfTkmOag22gr21DsglLav1wkF3mUHkya0RR5
JhUIFNL6h0krYFojAwslZCBEhLmCkMqDfiOSg6/PRBYQN6atG94lLNK1DsR9CjHh5cUJAgRfrh2h
kh1BGLw6q+BgG6KL1pKfuR7eAcR4NkQptGBdfIkv8DygGRLMjJBAtlL5JShBeAe0X+lngmV9dnEW
YqvGhaJ8VIdCnm4lFxoxzuhCvIBt6+FgDKolP+UtureeM2kWojasNW9jAWqgk+meGraDLi34/djK
d0SeJIiPfCXQVFFTHaYhnQEIpkzu3qhoaEYQujQudNUQwx7jHhYyRTsp3hs4vC/EuF/2GdFn5AJX
ooUoewX4jIAtW6j6gQgusmQILKt0vWxJtJzpl8wicUSD1DCnr8iy8jnBe7ipX7pKsJzr6JGveKJx
8cTNYwwtNP50vpW1SwAwXY/DPQjt3pi8TW1/bUL5Imox6W7L2jEkDz2UJ0WZqsg3uCBTyOrgoiOJ
LzdQ0Gk1lmcIrjWRBS6n0d2QlESGhY61953f3pr+dvlzCYKJzvV+jNpoCU44UntffXfDjdS7xwKy
97Q9xyLMz3XXMAmgKYrJvknduQnmPnT0bNGOLj/kcQNNKpBOi87TdVf/ssKFEfCCSoWRwkqTmbdK
+1uSMIgcJtZIfyxv3T9cal+WtD9dHUBnKLC4SOrdm+SEgt2+xag8ey9xhYrLWdOn/h4dv4xxYaLI
iqJWwYh9zoJnKYxWGXSp0BB0fFPbSGlvR2DMLfPHf7lELm7kZuoCFw/3qJze9tXPClfyPElPagzk
FaJC4XV//1okFzwqKDWDWT/ELdrXz66XXvRMCKkU+QcXOrwglCXqfi5JWXugbh0PAXoRPaaBUL4D
HZYd4JKhkwz6PtwbooLh1XFTsNv/5xBwQaPrSFN5MsMI76q12924LXGjQddMzP8j2kwueBC1jig4
fTGN+V4fFTtPb8LPsAh1POgSUYA50o0pePH9w+P97+XxHJCxTwbQdGJ39Q3aPCo45sDL8RfmDeKG
8XATrUVX9D88rr9scvXs0dCyqFWx0M4ysU4kKvWxsgprEodqtN9a8d5BgykRlrUF8czkIg3AzUHn
h/BWj2mgWydb4tYfvip4P/3DXfe1PC7MEH0kgTRq43mAODaDQGZU/SjLHSUPCRrrHijo83irg1g5
0vyPWmp/uZF7ADudLQdkP9DAKZrgjqWgR0gTUF+36+UYIdoFLjAF/qj6UYfdr43aqQ12HGL5UZI1
wUUl3AY+FBEjQmsSdtr14OSBTY7yIyQVk+qJ1o6Jx9TW3RV27zD5pLADRBmH6VSJJkOvl/u+zq/J
hSgSeeCC1/EzQvRpVP1BcY9quu86DVSyz0z9iFvwe+qQBhjel/dZcJxNLm6xWu3qIoO3lakHaU/y
EMeCC20KPQtXjMmFpjaneRIlsDDqH2wkBzWheENHdhYGT5MwgA7iy3+3Ji5ENXXsMy/CZrqx/9rl
8qMvqj4IvhcYmf68pEtGjSyavpeahO9l/zsswhczwihJ0F5c2biXjIvHcjDUv6febnl1yydD4dEL
0Occ26zFfuoon0IftQHnbXGWYxHJwvXpgb99UuFhezrIJGp8vfFMwcY5EbtHI7G8EjzqRuMY4MAO
OmsiNQdLzCrpMdjrQgEl7DdtmDjRaFoF9ZzlpRtXfQmcJCDz0RXtmyocekeylquo+gD5t0Kidz+o
FAjTDi8QvyKbXBtwB0WSanm4psB0M4AiGdz642sZg7tbegNEwY6LDS2hv1w/jjhQI1gQayjq6TEC
gKE7CmJgakC6OSV2SrSjpgE4BXUVA4w1Fcplql7YaYO8pe+epUEBNewHmFQdgzQrMzrpoBgtsxT8
Ormla67jetTpyh8kvjeK3i4batHi0VOzPaiPVh30O81wPFSSu9LCi6qUxyJ2IQaRbc2iBNHOJVEu
WXwuyAuV8xWoR2y1biFplzo1+NGXt3Y6599O6WxnuQAUl2CjgqAL8Cp+sy7yzPKTY+GD3Rk7Jhva
/1Qumpnjwo7qgnmmTKbK9TNGfLRhDTQ7MH5rySkdFa2hwU4wmCJ6WonchwtFiVx1ZPBwavMyeSuh
fBSNt/4IxNs5Me5qkML/uz3l4tBY9xSY9qlNVGfnPstXDf3ZE/VGaY5tu122dT1d+dpRPkVKjZia
4K3BDbLrgKcanf8MVrj32F0oa1zATHtDBcHoato7s8olSW4cuAOdAEC+/jHI8UOvJGcNzVeVbJbX
dzXqzQxxWZHb5BganOYvJT1+AYDrVteeQn+/bOQbueVnJXZmhUuKzF6Jy2yaYWgA0+riaheBuJNF
8E6MSIIZG3PvoSZthkrZVr1qG+SiuB5k3DGBSqJNnheODsZ20ueQim6s5R83ecvCCf3kSZ+VQDxW
61Kt4LdJAfQKvEciGdt49DAm+bslJwkKI3JSCWwKooI5fZWZzVz3KzxGsesDZIxZLtlFHB6plh8r
MHZrP5YXeDUVmW0+F4LyVEL7SsICC1c5u4O2JwMTnEiRu3JhR4/d0m+m75tl9NHwHnKN/Wjcn54Q
eDu549LH4iJNOZahp/ow5P0k72wf7aNNdAxBhGaBi0pYMrpeM2AQGwVpH9qKPGMYpJcx4kndEs+/
zmkf0nUENUL5WdqEDtzxYfk7KcZVt5iZ45Jzpa8hniCZqKkapoMepOVBKasx0GPQNkGBQVFIRQz6
3sgGuwWDUWZAXHq8BOBHTyJIP4Avcuhew25TAM2q5CAvbywZb+aQoWsJJn3g7xwK7mpfPQ0lNJry
17Z9xpy5Uw4nqfuQCdj+A/BwQb8i7XuIbMSrpPrpQysNf4T0nhWrb7q817wnvX2Muq2BHpQKHfG8
twPvPszOgx9AifymYT9kYw2tELM/9OS1HwaIdTxF/VFhOz0MrB7qDbSuLOR1PtuPmo0ItKrV3+i4
Wp6X4KLKrBRaFEgE7YAFu97PHKW+p81Oh4ZSCK3yXldWjXsaZail5aDAj1404wi2e1nFT0ZNsUf+
2/sQKU1BGwgocatcdOVxxNh3dKjc+y5OnUp5aBimQ10oxZVQeypdOyqHXRaU27gPdjXaeMR4bzrQ
0KX5rQZy/lxpkXgC/ZSfsvEo52CXLm+j9hRUT1Xf2kUE0j4PosZDYkG34rWf9KEawPJa8KVCr8Tv
Xkh1y8rehn4ZpHfuOujG1NgRo7SM7tEtNyq7LyAnAhLJdQ3K8KZsVgSqPWVg3nYVGNVG9SXEaDCD
TJGbhXej1B6qDHQlUNEtbOI3LzRyP9Qw305wSgYBpE7DnzC1HI0it7wHavdJGzUsxP+17Lkiv+XC
WRBBR0+dyghULiEgpUJHB3YhMt7Jl6RU7GVr16sWs2PCBTSSJLi2CphLJMhF7nTHXwONoVcY1165
q6mg91/MOUw37rfIMzPKhbigHkhIJmaUuty2x/I89aewWnwqK1iL3q1XE6qZMS7MxalsGuE0pTL2
6cPo/0zwbIVUmN8OKyQGqwbaact7KjLIpVQ+Jgwb0mF1AHXaSQVCA3/HQmVP8D5Oq0dZ3S7bu/7Q
+1ohT7wljdjNZCpVujfKOl/3W3dL95P4p/jTXU1xZqa4XCpika+rk7v4NTkZUByUx+LFU9/+5Yqm
q2t2p1eGAXREA+y9q7yU8odWfxjZSxNs+1S2YuSNfR5DFi9dhZ2oiXO9STxbIZdeUVBRNHSa+PFB
V1LtlbUGDK5hj2SVKdCvBBBYhai5yEmvXvozq9xtVWSm4WVTl1hJXyoIyOEA1rUKsZz35Z2d/g5/
8oimyFQHd6+iUe7kGRmoFTMoU507I9krpN0mjS/Ix64tZW6CO29j4IMas27xVtJ/u5psRXgHkgpg
TCrCFYoscQdNCViUDCUoX7L0EEHoJS9XZv+oQJZoedOuvltmS/o2d+i3tVslzfQEe65MSH3kHgRH
5GDYKnH1i6RAZetkF7Z1vYlSLYDeUXKOWrQOpGqXSI8aUvLlX3Ttkpj/IO4Yeq3i1tTDZwzpRwKh
Hy0+av2dC9+Jm82yqc/JjgWX4WcVgXIpjH4EXV2RxScjMZNV6hf20KmnKvM8S2/AKuxHj66Z2FFw
MfIPmmaWJoFIkR3UInaqkhxcClER/b1SL5rvn+KKOGOgOQOSGS3H0ADoTJd/9NVrbb5B3ClOukTL
FIovNmEupBU90DfXrlfJrt9A3TG1RGMe33THp1cZ0XSiyMzQTKpz13YnhaROmwzNDUjJeqx4NbKL
351qV3Xa+tY19mazaRToAISvnQrUkDPqUOmE9lsb5yCYBvRJ1u2xA2GwCQkk8LvFLog4TCjqxb77
MVBMc3QPLQQWcyW3PSoqA1w/Sl8/f/r3WcAlJuvTPgdbqUuJBZb9Vc8mpFW0Lspc4FBXI+x8q7gY
RJSwU7qJ0CsZwJqko3uYKk7aguigR00ls2sDEpvi98f1M/O1RC5aJCQJJegNgUYvv/TgVoiB1lIu
bb4xy1sKKUUiPTaourjjmroDgHkHw9h0yl4HkVymRy/LDnrtHp3tAeFqs6k6NIZfJjjA8TFL0R4a
H1x1t2zjeqz/e8E8pW4m63GaalhwQNnKIKDmg+zOsonr31LHdCwkTYjOdG5Tq1zP/GGAjUwJTAia
xdsi7yF7aDz5oXGJ4/t+CC0G8dTA029ZrUFZq382IM0ZA723/FsmU9/i1NdP4bcUD7Sor8GZc06q
AANlIGUGAFNRIWQ07rK8gpiUCZrs3lm2evXgzKxykbhRdTYAPACv8o2VieJG2hyAotnqIHJbtnT1
c84sqX8eUUqTMO3R80JaSZ1G7+00EJSWPqfbl7aQi5qNm+h5bsbj2aCNQw0ZGpxpJe3BjHWOVdDu
RdqpLdMcRIsjWElyVAs6rVnJCt6Xpi+/lNRIVp2apRj9BjC49x6CqrsFnvyQKuRSpfUuAIfNquxY
ZblxZaG+uvLcHyPUhP1u7yv5qmyDPaRzbJZtja6wa1Tte8nfVZnmsO6BlR85k4CZ8+6TmDlmGF0q
UKFjoMeptPQieWDFTHOb9Xhzj93vzG3Q2YYiWwp+SILXa5citDbaSgZF24h6eKnZY5ysPFJh+Dg+
sgZz/rQ56lCYbORbKejhMyHkL4e8wsBBfdMBHAAMmAopxN6X1wgmuzi7dwMoaBuA96T3mfYjGitg
c6mtZtV6+ftfDRmTaJBOiampn/I+sxCtMYhNQnFbBiPUHRgXrUZeF50gPbx+hr5scLkb5PSIRzqw
voUoifTjnao+JCVUbNpNCy7wOvYAdr1dXtb1A/RlkosgSVfSJI1jHCDMYZc+tI7dE4RAHdcVjRR9
Yjq/u/ffpvgR5tKQhjDNwYPutuehAVwXvPwJaJCD9pwTQLYbwD20dpdobB3GykoFv3V2FyY/zeG9
R0Ju5CNk4iDUzfAICR2oCO6RZIerltVIcF8LCGA38rOmJTv0JmSAvCG/XChb1UtvJRpuXC1cK5Dc
RUlit7yF1x6cCL7/8Qx+bhotJIq3A76aoT4YWrdq4n2OQhPtXhvFXJVmInpwXr1KZwa5UFRCuqaL
arhibXeOAoXN6JfxkaP2bAfHEIyq0zW+NnfokeSNoG96tYw4XywXo5CIh76XwTZUluwUj3jwEED2
ALpAY7KJ+x9VfCHKm6zcx73/oPWinv/VpTNIHkBgSiEqL9cxVHVY9tUwnpuits3OO0ZmALb92yR/
bpXsfznyM2PT2ZkdeS/tXHgPOofgZnGS6L0gdyP6m8vec/UAzoxw6ZhX6gSfswRT81Cu5GanluNK
0luoXQ8CS1dbF2RmigsvoAuUZJ8V2LySPsRsXMeqXt4yCTxTlRL9jD20RkkBaiKmZ+9Rpx9IMpzL
Ot95UqutAr+iTgAspQUnr+xcVouNqxgQ3PxfABXz38nFJD/Jil5L+hHZ4ACh+xQqwRk4akQv5eu+
/LUfPAA2GCBW3vYYqsfls8nX2SaytA0ulv8OXTSdym/hb2aNS1WM3vTVwMPDvC/6dV/eROQ1r91N
ZN5SCsV7kPnibFk9heCnLkORUgTbusqKMttWyoUNOWrSGOTBaNZTsJ57b3FqNc05ixqITE5MF69S
ibckhv+XHfzzZlxaOBcyQKBjmH0AD08nzgzHxVb7NlToa0vNVxiuPiU7BapJ3SFaC0X3pr+9ZJsr
7OAyl3yZ4ghj/H/TVchwPgmaKYKk+xygCbIWTRJe5bObbzP3FFU9gsp0riKL85NNnd1E5VsW/R9p
X9YjKc5t+4uQABsDr4wxZUbO0wuqys5iBhsw068/izq6p6LoOMm935VaKrW6VQ5je3t77zWc9Z7c
SvgyORIuHjq8RTql3E+ACDgRn1zWdx9ZVH2ymhMHct6Ppkm9CVbFRYa2bDm/p7olN6LbRig1V9GN
mV0kNIlPYzd1IOBxD5cdz1CRQhPNq7V2YxtczZ8vtv8qzhVcMiJN7IJW3Sda5KRki9V5tRB7+eVX
8U0Wra53Gs7zUohdlAvh7n238Epib4s7f/3ldTGdVYySpB+NTjPnM0SPHZiuOT39EvEpFZ9m8oUO
otOM/wyK3HW69AtbOLL6pZdb+JurOemfH7EujEWGog3wBJnhyId+Gf8RkRyQmo0M8Wp6czHIKm7B
5FfhE2uxcPDMboYdKE9I2wwni+kuNX9tW7stn+6bM7uueNnorxeGhvCvGhBdrH9mqfVMe7i0dzDp
LD+yGm0su9h4SG5sT2sVpCJYDfdjge0pozelOVqbnOP/5baxqcUoNQhbEzo0rUFPUZgTAKokEE4V
9FBdbfeqA1WhTS7r9aziz2CruNeregXZEQxmzXulgZ1zKvw8ruHBm2+EkevVWds2bUoYs8w1I2IY
6CQAqprOirlvAIPN4W/WNGkYF28Q0cVdZvqq3cM3TN/lKvkQdvQY9/mx7z/iaMuV9+oqXvyWVQRg
JnqLgujTOY16lPeOXadshLErH5Zotmqi5ILZqutVFK2kXI96cbZTFXykJoDThg9bdL8nW6f7WhX1
r7FWi2hGssmYOoqzorFjHPWBBVP7Bq7NtlQCaUQOcLZBE/EArguumDTHHLCbqqremPOVr/rX71jd
aJPMC5lDyO3cFWYgzDulLnYbOcLWEKvLCNVbbe6yWSA1DdCrN9+wj/zShbURYnfjDSf00zYhtb85
ZKtI89fE1neSGMZMDLU4GxkfArQzPmAQgawEfdA+23Ozf29xmCFgVR+oNvxUhvIUKR72e2BjM4NL
kk/Qfn8m3U5YUMllv6biLRJvWfFiWS+tGqnOKH9q1YNu/YJGpodXNlWjjU935Q6AnL4JGyGToE68
ZuPLuK+FGZn8XHOI5lqjw6ZjF/+zsT5XLoG/RlkdrFS2Rm7MinmnhvAGa7zJh+8HikL3KUwFFoHg
qvIjR3dS9Ojut1KqK5nKX4Ov7tpSj5N0tgcOMfxj185BLvYD0mPSHfppC850LX27HGwNkjNF2cFS
JSFnK3uM4W9Y4P1RCYDcVT3zWuMh55Vbd0B0lRKILuQxg+I26DDlZexWQ+maZQl/wtQtYBSXq7Cu
XUpYvbZRK9w6L6v1qGjcj4mCIymzYTfaxREWPBun/trGuox0q6+uKTIqtOVI2o3l9uwrSpIdF8/f
b6yNedBVcpHojVLEkCI4q9LyVMV2lcH//xtB//sRz9WxScwcIwxA5bEKKrjtxhw2rgS6Sh0kibUu
NSDe3uhQ4JEyJGnnyQoauP3++7lsjbR8zYuCBJ0ZwIYJLp+4k25SCC/n5kHKNrDHLQOKjdVfN9Rm
ra+otaw+FBc9KX7N0CSso+D7+VyrSFwGYLoK+2U82b1aS3HOKstN7J8ly9xI9m8xe4vywm3se9YI
J80ezFxzWjEeiIDPpzI7Iv9U0I2DRYYjMhzGYYvrfE027q+ftrobRMxkNxiNOLfTWDhaURykjbZh
lwRI/Z06xfus6/YFYOIxJMHQfA5MdVdO7U4SX8vrdxZF+0bmgboJHLySH//1y1Znf4DWcqxWy46G
yYpHb1G5uWvISfVzSKXDbpT6unQydW+9DfscUMIte+etvGTddTIom2dS4gcIf8CTgID1NITWfjrr
cMQCiOj/gml17Qq4CEbr7lLa1TPXwPACdFlrd03k9PuFbGv61rl+6nzLGc4l8qGTvtu6fLZmu+7j
xeWfoevb//ZKsEOIoziqs0OxdyPqbgREYxWuylmbzXxZXBsd6xS6j+nmodsaYhWvijKHsWOBIciZ
HZRzfAT0FOp63PRAr/TVXeSqG9zDjWBirOJWWhBDjZZgQhttl45vNfrpZA43gsn1UeDDDaK6yuia
9TKUcTuYFvaI4bDEJW9G0ELsgeP6BaPjBwQRfGVfvqKTsDHu9b35Z9zVkvUSzOKIYFz1MPxQgTB9
oOAAZl7ucqi736h7VNcWL0tgW7fEH7amvFrKRFUHuCBh6K6vAEJ/hUgbfGa2PuwygX+nyX8muFo+
pbciK10+bGM77cuitJp4vSNi3w7rIA7ow/cfdGtSy3+/uOXmJCI9kN78PNLZU+3kaJXAZ1Bz9/0w
1+qSiKN/prW6fMwhM6aoi5c4Onq62wK6uuM6OKPUabB3TguLr3yFGxKpN2kmW3Nc9tTFHKdUT0el
wthlxu9KaEu2EKmxG7mRMFzjLv41x9VdUQBfXTM4lJx7mGXnle6l5uTHQ+qxaGE0VeyrkdxREsNR
os/KPOv5K9Gf0XqraR1IXiLLT+0HW4Ovudo3u9z8D3TS/vqBqywTXi08ylp8iMqG+nh9l21KC177
1LpKDd1Aa08z1j5ojaxrWD9k5DyO0ERVXqCwC0vw1+8307U7+XKQ1V7q0rYjosYrDC6AJ7LrdyRM
dt0mtXprLqttM9Z1zEydi/OUp45GmpA3M8RKtpAIv6sY6xN/OZ3VtiG1VUb4h0NLA8V6NXG0+FdD
zLCpaCCIFuR2C8QUcjVaA+vxNWSNq6FfVcBsG0IikW3ts9q3ipeMmb7CT6UxuEZxNPofQ48XXBjB
p01Ld4hWDh9MlC5OOYQFBFAizabOxLW6Gx50f9Z/tcN6Cp+FqLP5uXxRXXRLD9Yd3EkDuS/PyqaX
8cY+WBvJMG5AoT3VzTsadvs2XERjaKBuJiUb++B3JfwifJSdoddWLsSZww6nYjuj/zlq6kaAvKaL
c/nlfn/Zi1FYKaY50W31LkdvvZ1n1zJ1z5DWzpCdO1V0Z/HugWaGrzeFR9vmWFWlh3qgT7t5n0rw
os3W0W26YDyac1aDOJCWTh69JjHa4zH0N8mWqsi1Jtdfv3l1I6rxpGX9zPh51sQNb7vu0cqZ6fZ2
t7OYWGoX1AjKJh8DIwI53+Ybqc5y0L85Ob/7BhffLNVRKDJ1rAz83ef2FRUbr6UnFaLu3wecq7fX
xbb+XZa9GKgvy9YoJotDLcUZ7/QDPfR7pHNO4fU7drI5ZurMPjyKPrbA0tf6LH9941Ww00aALCT0
U39LLeBdFiZeHE6wwE3utyQW6LVk9XKaq4iHba5OulYRaBAA2QNvlCovf9Rz8ZZoY2izG6wgYFDo
lqc72S0axtQbZOnY8Ogyur0B95ax9A12M0sckuypADCWAFHrdLR5bfObskLVdNYebLhDtH3k1GMB
9NQBhVeIo6nU7WTvKbKFmn481D4VTz0f0Zsn0Q+iyrMp+JOda2e1zB+Z2nnqRia0ucirODwPlZ5m
AnF4CSe5v0BccgfPzeErf6aeHbIdd9GRsQ5VaD5tbLDlpHy3k1dxM5o78DME4qYeWiGIWAhmKM98
AMsYcHhik63xNlZ6DQ+CEwNgaka7ZAKKG8XZIZnMoM8GX9ZDCEQxQM37WA2Rk3hK2x4Hir6qljmp
UvobM9/6JauilDWDZiE0HK3Oo4f5qfCiPVjOrhkSF4ZAKvDLW6zja02UyyOlr94QcQ11gLrExV42
L32L+Y+zA80dZ2gqT1DDraP21p7TGyx1mwdNqRjIYVpszVCLTff7+aO39/3Sr5UT4UjRFpkymneQ
xKmcgdg+vCKCplHuZ6HsdODGwRjLZwJXRPaqywxgq+zJnHofUr1Bj0VRUQBVG+uQlVrs5DAVNYUG
fnx723cAGlsnC5JpAPUfUWNx0pLBvBJEuOg5BZbP6PsH1BdADUMPVa+B5IOTCiEeqBMOkEd+OkPl
MPYtUT9DoAqH+UH0J9nf8BySbTc9/0q1D0uWrrQ0GGILP0MhTvJngRRFUuZpk+aRInLHtHRp1jh6
maJlCuYCuIOy7py64rd6FEPu/Wy2jdNHRy0TQcW4X9L2JGdyGuwoUMr4XPL8yZKmb6s1Mpj7CMI9
E9XhPjH4dqo5wGg+mJoJF5EwsWcn08vQ1K0AbSKAIIXbmA2YbO+SwFMOyogex78XXHNmDT5aUO4b
VXPXAwhdSKRWSeTEDAgcgfZLErmaTgPSCber2z1JOVwIFRdsHU/R8FZplx5fOBlGCOnOHWxyvUjR
3ByLWdRKANdcTxh1kKu/tCwL+vqfPpWhOZj7rKn2DZ1CENGOrAU6L20Odkdqpyzrmzbu/WoQp7Fn
YVSRRzE+L7rxDZQlOzXEJBzITbgAEYUTjb9qmZ6ENoEX0Qsf/Dm/NxUH7wzkDsPOsKYXLYIQozbf
tWMLmTa6nyV+YjW1e41Gt60+fWUdXn5wJUExPlQU7uliP7WoTmSA/+m/9BRSByrQUvUztxqXaLdw
vS5bOOQWrQWgUHc3Z/GXxrDSSQxMYfkTnbwdjKI83dA+hhqvIBjdxRAZiYriuTL0j0YTBzxF9tmg
eLoij9FYOlHKvSTSAolqmiIM+Ly0J6vSj1Y7vhRpdauDH5zEVu/kFMpNFm4E1AW76MbI3ucpAUQ4
97P5NhteEvOnDa5pLoOBxi5LXpThlzZZrjqRn9D8f+/RzSuMaNdllV8Zv+rB8K34zVCSJ5YDA2+R
PczyDnY13aNb9VOda3zsx74BvrEpotqJx5/xOHiDgQcH67xktt/TNgqItfjBVqCbpvHRSgnMaU5l
HZYQBNFNERBRnaJUA1LR9lUTF3hmhGXR32pz4iTmW4GXH0lGMLxyD83HWgHjy5rVsJb2TTZUB80m
wUy7Qz3rJ7s1XZg4LofeK2jjztZjkoj7WRtukgRdu4q5MbBtZU29dn5T9DOsU5A+IivsBkcDvRIS
CEFbmn5ujKpTag26Sazd29atKOEADtQQ0+cPg39SVSRhxdSTiAevMepjkmS1m0bKozUA20NH60dj
0l1VVHudZICDx8co5y5voUAk5geVxDs9j56UZNSA+Ed4MXXXHE6CAcRmjsBC996Umk5JtL2JPy14
bNKluonrX1WqAKRinJTcn2O+10EhYWpzqgolyGKQtrkCEI/lKHXiJTg0Wk2h/gmKg9762fAlYbzX
VL/i5mCicj9B2WOCu0IyDYccsg+5fehJ9DYi/MuK3Qqog8iO+2mp+lFlB9CQCwy7voPix26cb/Bg
dkzjthvh0Ji/2sWL3f6canqwsh/gEwc0eY3reyF/CXQuk9HX89YR1rSfoUbXo0cV1fAf1GYvKaA4
lrxXEuuHivUMH4YueQBM6Vza0V1rUtdGxq9REkYqAOKq5ncIUSa4xT1X2cGKDyz2M5DxDGcxDDLa
0bHwUCxwcXW4uGprP3Q7lofGdDaTXUWedLNzC3ZbZXsjx9uwdO1iX5SPPOp+Ui0w2s9Re4tI4yZw
vngz8iAVjwq+rNIjDp70FqaNM4AfQNLYNyj14vEDRRQnqTwG1ygGq6i3lrtlhrMKn6Q8P1ZJOJMd
N3OfRJlnaCw0Aa/rqh+sCvPuIWWfU5849rwYOD1Zra+pPlVf8X74qIsKl9EH8Mhegf89C3QTV01z
A7E20IJeCn3wB7M5z0N0SjU03nu8f09CReBVQOqL011raFjA20Q8ZnoUWBqEbQ3ykCpHRa0A91IC
rcjCnGZPIoHsjE3uBjCaQg3V8znKXkcGhvUYL8QNqnVOrkw9VJiLzEWoDwo7c02ApdVYHoyZOwav
/coCYj9KP/Ds2GWpchgS5A5msdOLZ5iVS3C+f8lI/YRo675B8dfJp/pQ4laceHJorTc7vYGXltub
6aFShFcrve4UFdKdMjnNeNRzovpWCrfKGrZt0suj9HNUisdS4QEUfR/TPvfMcdeWrSOn2qVdghUU
WA9ACkvhUha02MK0ve+QP417E4h/u+qehkx4WhlaEE2GaTWCnd+keYSrmDxNWOShTj30d3NmHCTN
zqMxOfVQPtkFvqDSP8zd4I0ZBL3b/kExmrtZKW+aRuyZDf8qxbgrsvx2RDkhHxTEcTPUaOMLA4/V
VJzyFDlNyuydyGxXrbmv5LNnDZETNdQDdfJE1Sa0iw/cwCFl/VdGBteCjWVLPhIFbOK5ChiHgJ/U
wIe1buIUgPNe/8h4cyiGQKjEKQsWkqI4JdkDaaADOvidNL1G+2XMMVyGWAhiewAzlNvCUoLRYD4b
kpAbD0kq96a4TcB/0G87BWpy0Apqp+lzEqNTxvwLBoFB2sb+bDA3EbGbpNAOkgvdJvO6FPJFpNrF
iulnqbzRlWrXxCpEjN6amBwIN2FIpngWch1I2oy5vi97draGGb5ExOlL7nfZcBy0N6rmr3Ne+xFy
tKq0g7j9KKPeTfXeHZD50eazbaWbweOzgRc3ozBCnm5o1SG96hxlaHbgGD2aZAprHEZj4G8Zqj8Q
2HVoCRW5BhEIv0qvTozmYZEqASuf21h3kdbFgPnWqDHLdvCt3oaQElQVSvRSYaesAf1v1rmvxNMd
UhUX9rEeMvR86l+ZYdzhgOxAZIDqEYpS1nuM3chs6WD/oB8WeQatnQEnVBOvtNsNODhEpoHSlPiU
42ddixcNHgbN+AA/JczwgL6fzywrsEpoMNWJUxpQkvlsJnjGGvMTepIveqq+F7DsJNhEpmE47Wg7
AvBOI84h1aDcFIDmdFl7qMw+gF7sYdDG+vfJS1vhClHD4lhHLKbBSM1gVve8Jm4rS7CKaChgtTdB
8WnSf4Jw8wzA2z0jsw84kNOx4mzhQseT2GubRVyLOAqSJCiQh0YLpdmUn/BmwJ1HHmdAeXtl/Gce
44dMBRvLAral+5VAe6uM5amw5Smy7tOYeHqko5z30mXcq83ZVWjmcLxz4lm+aGbuAVQVVAMkuwVg
XB1OJ5/ix47wEJLkj8V0bxrle5eP+6kmgUVTFwRkr9M1d7LFrjTARk2iIB+hTJfSoFXM58EsHQV5
Y4lNp5e/chY7FakfuuwECb2M96GqvJbiuYuPtDsu5OLadvlQQJaiBe18gjYCjJGjkEi80BKQQZLS
m4o8NO15pxYZ4vlXJQ2QhFIn6tIbRqCL12DlhOUpIGMY9uhX1RYubKPwt3YKBXqwzPsMVWaDdW4y
tb+AlgxZ967n1bPUpr3N2zshN6rOW9Wu3+ThiyJQow6kmzNUYga8mAwVySqSpwx5vig+kGC7avLC
u2Bq4o3S4NXG/QXqyF49kaN07mNTKfBeneEyovwwSRqa83BstGFvR+91nToTy8K2fRBWAvw+v7WQ
QBpp2AHdlaT9Xs1xwEkjTmVUh9+/X5eS0L8LF/+DiFqrY9KG2tlUVOKcRIc4vR8HGzlBfx4rLbCj
LTLO1mCreiNHGdNO5hJNRwmpfYroUQuvVO4r9P7IliLn1cIENUyIwILzaf/GLl0st4SigFW02Pb1
/KxyEhrZtKH5uTXCqg7RN4pVTFpi3tW58FP1FGvFVnXh2upczGH9wRI5D2qG0N0oIIQzZI9Im7n9
k+OQWAp2Lks29sP1U3Ix5DLpi8+m93HSxjwFbEZ/iiP+kFNIDyp4bGtkCGpOTbAKsXKwBHLshHrf
78br/YeL0Zda/sXoHHCNvABK85z2i2hqGUZp6g8dhCyG51aoXpkQTymzXYvSZEGzzBnFlvX51aI0
3DJtQnVd1dcKnjGtoU2oGvw8Rdxh4ofZWT6AY16pbzZVr8bBi6FWFcukG4kB7j8/G/0xMV7qRZVw
SJ1usAx31NPnqj3ImYW8L5iLftlukfis0ilx9UYPgC725FAfZAHiT4kGZQXr9O+X42rn5OL3raqa
mpqk3ZgW2H7sV5Tp8PN7ROFqY8dds+sgi8Xyf39woq745VqrIwGa0IWgsJzoLPgI8VeUbbvOie+R
JKa5R0G1QVnmCxJSv5UMy8RJl73gNAwiBYgiXvE1iVAhzlat8WrEuvhtq9DdgXpZwwmcn0X8VlT2
QSxFpDQYYI0M1a3vv/b1cPLnO6zCSYfGMbdKfIc4QlpHbrt0q1h7vVV5MZ1VPMnVCY10I+FAs9BD
dOCBvInQbZyhouQobuIar/noKH4PP1Pi1sHwz2JyjcQUItjMHxJHPWpf6jE9I1mSP7daJdd0Kf7a
CKvQA1ZBE/UtPoB6SHe69Gy0Gb7w/iCvMxQxUN3wErdKnDxsPewSl+6mV+kQaMA1bluj3O3FiWO8
b8llbG2BVUhqOip5bVB+lkUSRgLtXVHWjm12u1rnmWeLLbjq96eOqKuOkSU1mQPzgH4ylBIbVPCJ
Chm2vtg4d9c7UxebYZn4RaxFeZI3cOhdKvdgALnkWN/EJ7Hvw+2l3ZrSKtBBUIFVc4aYmon3wuJ7
PKPVvNnIs7YGWUUrWVAD5l3YPvpUOu3Q4ukinAaP5e+P6dZ3+32DXnw3nugwTFej+mx9pAnsT/o3
S30zLeZJ1DcbAtY0uJ9SPprpf5JvGDZSU0JxMfxL1Hpuc6uPbQxM77V4DOJM7DfmtgSAf6WDF0Os
9kSDirQidFafUXiJZAw5+n/gZOgbJcJC9FR1J4laiVofs9pGqwIci/I/2pUXv2C1VQxwJ6iGlscd
OmkIUGXYBtUtnlj/Ge+H6BdDrTaM4GziBlAZ4FpCzmF6UTpU9pVbw4o3+txXI/v/DETXN1xTQ4qv
Uo36rBT5ieuhQeXG1lh+6v++bv+C8/VMh+AD1B4g5VTc1O10NmwFYtaj8cRQtKNxtYvyZD4lyvDw
/Y65eugupra6tGpJUqsxSX1uUTUYqX7m/U+l0Damd723ezHM6uKqIdJskQz78v/Az0rgA2O3DOG3
jWanax3TgN6Kn7gBtpKgrcVb3UqDFdMpl9glCvA7mTkE2midv/+Iy6n6bvWWj3wZUfLW4lO5PFXK
3DNOEYSYJpT72xrs12LD+2FrOqvbxTThgJXkCCIzSjw6eaWoVm7M5vsgAs7a39NhM+2bfO6WgkPz
WWj9e2yrMfLVDLclxBiwcKiConnEEbChXjp+QU3UhUi5COKmfu+z/gQRy13NHyp6R+zifYZEsTpY
XmQfmQpbS/mqMwqZ9DtACVDGI2hGqK5J7zT4F1pghFsdaFE3ca4FjL2X9fQy20Gmx86YQSBcyd20
aPDgvjd5ejDkvs17r0PndSgOmqjcRm/RCUuOom/2M8m+ZMEN1CiaAGpizyg7Q1NTI9AUY9pt3U8V
roD0BaUxIgwoAMyWA91Ywx2YvCtoctMl+UsfyyjQDahsmH3kLUk6ql9l+/j9R7+KvP4TzKi6ipu6
yrURxLP6N/oB/SgVEvO2AzlZTwmbEN1Gpxr2W3jvrc20iqBDzcY2rQfrLkNbyEanoUm2suKNALO+
bbV5bOJ8ecYDaSIUlHQZiuClt/H1rk6E6TYxCahh1u+ve3ECUd0eVAtiPHfCByzfp34KQh0+XiBA
ptOd5F7ZOIa/JYT/deYvRlx+0cWI3Mhz0dY9ziGEW4HgOJewKtwxOvzi6TOqwdjZzRTUc3pKI/5W
mn3szrlAo6xkP2jHOGR84ffMpYbqaDy9VGKGCE5z5ChlO4oaY/XvM3R2hhgE9Vz7qRX5bkhMA2be
kJySsrwDYSMBLlkeWhwPtai9JNGcMbFfhxLvqRxiLCgVVlw6ljY4vH0xKMoPEvJDqukS6PDCtcCJ
ouWWIcabQeHcN0mv7EPG0A6Jt3baddDHxfdaxUgGxz41lSNuOE7B8g8bo3NkcyTDHUOnFaWBDJK5
o5wcuwiTOfZT7cRVvxP5lqjL1lZZBdAsgtyKnHrrrvUHX1ReVHoL0aF8Y4WrB9Dsa8LU23qEXD0F
F7NfhdSYUKlbeWPd2TMaYEgxxzQoqi2pxq1RVjGkazOUibMBl/ko3X6g+0UBPe6jjSzzKlaSaipD
T87WCdNXs2kyAj9mu7Tv8PJ46/al3+zlbXkAdOImvl8QctC4PoHG+qT5aG1yrwiHf7YZrVeLTZc/
YzXdkbVtZrTUvAM36AAfJEe4iQc1kYAF+aYN0TX7DxyLP5NexcqaZT2bx9TEpK1QCQwHyXQYo1fl
ds7o8tRdktxpt5W+XL0YLsZdG1E2GmsHNErY8rGDBblfnJVb4aEL7PH76bhJeLq2iahGNV3VYP0H
H+q/A9ss9WgWjC+oXi0O6Y/Cq10Gjyf9E86PAGmdS0Di/sNZ/hl1lYcKIx1iRUqs5YEd6tgpAvTe
Ucbol++aQtRiS6nlagCnOt514M9oBl07QioCqJpZr7N7Xc8Oil4E1Tydksg+dIy+UAOOG53mR2b+
pCb5IaLliXHALaFTghaPHUGMHeWENOZgygHrAvvxgurPDdxgFpNSr4d4+WB/wEL+oxzqE7PzPeGz
b/IXElc+KOYeKiVeJ56bdJ+BcrcQb9t+cNtFPl3wgPXm0zQOj3ToDuWIlShTr+naHxFl+5gbIeTt
4bGaLa1cIGOUBQgU72boAKiCBf/vd6sBuWCgyk1qEtVeR+4pp2h4RdO5r8adIpVXU/Tu1GY/k6jb
T9Gjnv8zVgx94uSUDPzVgq8hnvHvQt8y17gSuf/6IavIPYo6VURBpvOMimlezlBT35IhuLL5/xpi
HdmgedgQCLSdM565qpJCER3AknLj0bX8Lavc4a9RVoHLVFmWUZ1OZ0EBsJy/ulLsKH9LZoBG8o23
65UZEcoMBkd5yFVANvPv46wmw1gNDbb5LA9xawAchC5o5W/skSUorGZEKFQxVMhiIPQbq+AIvFte
GaoK+EuvHgkTTpw+tclraRnnStyryGRTcdNaJxhW5u73Y9vXnisXY/8GeF5kYnpKIDU1zdNZpjAo
iQUkVIcTp9OpqtnPIdYhRmrBDUBL8sRlRhLvWm5NgZLSeN+gYus1YpbPMdR6/MYG4k81AQtBK1zD
j+5F5jWwVAdKwquh99+3IGolch/j4aMZ1XNtjfeJgdQu5oB9pgmORQTLstSl8V0OU5S5/NRUVGJL
y2nx1knGkyzeW8Hu4aUSRJl20gAzGyt7Z3PhWQsUq8iDKUaDoD3O+Rdg74GN4vkQH9X8rIH/q/PW
7Tn8L4nyY1xkBYH/ySLuCiv3KRAEY/JJtbsYmDNmMbfSzKPUnyfrQZtu6w6cqNlDO+QTnpp3pP2A
zs19ayVhFv1i7bueHPuJHJlB3RilYlM7zDCJkOZuatkhxXNWNTq36u2trXMNf3u5fKv7BjdQrhWR
we4g97GHPv++wHVaPei7Lf7glfBBICRoofBG8VIgqz1qzZD76uwcAkJT5bY6MHRb+pL678vxX+fg
zxhro9cYnmexmBmetpmG5nQs/G4UYGzve3sMyr54mAAtMIECFYN04RjoqFniWsCKaOrJGnQn7yns
tPijpMkDiRUnK22v5gi9vXXSuv48iE/R8TuFDQAf8X2kP1m896zM3idz7SnVWzr2blR9lWCEaqMj
gCfM4sY1YRpIzIMCIAxoBcHM5qCUkIDLylAFxLofqqMtly5CHbIR6J/cfK80oLigNN4MLFC4BcMN
yBCCj17+IuDfD2jv9xFb7H12oEi4ZPws6y8xmn4MKE+jJ66A+0bQOtELD8fGOI1WEahAK9uAiuhQ
cAH+aFdACq4ojRjNoOIk2/7WWny9JhW+HCXwsFase0M0/bKMZK8qLKi6ade1kECkbeJVzaMcCj8d
fRSt3NFY/MXqoKqtQAeeqMzUnS7qjwkQNp7M3mQXu7ae/HIYvQ6QWSINl0OkJEooJE7fWD34kYor
vLF+lEn6SZr8FMvZLQ3bt1j9NDb2uTHzr5mTZ0RAWJ/QnzLjcCAkJ2NpYg7Dx0QEACcjmqrKwYaN
yVSrroIGoIH8F6Sc/aC+1qYZysgOihzCsl3xlfTmvoJI2zQ1bsF7tMxibM7x2LYKSiLlZ9/T97R5
mroz0+5yAWJvxwITqgFKLYFXaZ2iaVyqWy4D/Lgt2ZMJPxYOzKWsfvRxQFjY57GTAJ6gtS9Evc/b
Dw3KmRQQJVSRYF33bAI6ZI5oDMKJTZuedXlHZe5XYghaloaAibt1mwL/nvcYK953II7wat+jMmNF
/0XadTU3ziPbX8QqkCAYXhlERUuyx+PwwrJnxiSYIxh+/T30Vn0j01px7+7rTJUhIjQa3ScAVosO
HrSjfIBlu6PQywdjLJ2wCqAZPm7Rctk0ECXKTrSH3JrQ3WJIPCOON34BxxUJgE0ZDfGYAwIH/hKx
eCy9A+z0rleZgAVC5jVKB8gVYDAtKLElMPWVgGE5k3/IbQNozeiU+a+xhsRuFW7yrHNkv39Cl9PL
qo0sAbIDAmT4KiYmFsRtVmNebZIgQlFuBxtEgNhzN8mfhdjo3XsGZDt5l4DS9YMTAe/GbNGWiqib
afquyM1VkxvPpRqvJBA2kTavfP+xjLd9utU52cTA3hXKBjWtNYUgNZEhCaA3TyZO/QiU/u3b7poW
22UUm4uIUM3IeEIiWMXDQK2qn6rxrutfSeBvSMs3mQ5/LhXTMynDN9ThHN435WgVdCGtuBJMmaGY
GpnSClUns7RCK7qmJR2c4vRK8TQdDLNFmaQpHs9i6Zchpszm4l6Pm7xneNCCwXjgpd0fuw/FBs3h
wN5xb64Nh2pO89H8BJ63g6vTUjfzWsHiy/CzbHPkuAWjESeycSi1+2e+jl2uWlrn9efGle0e5dc1
4JKSWEhori3xl5FnSWiNHhEcSWoDL74ahxcGjE5pS26zHc07NVkpeGdKixWKa+/ML6POktLClxXZ
SHrtZD5MgoLBp05CC6tXhv7sf+DRdSVt+zLe7DouEqWlPkq+x5/PxFbQvB7XnuakG+ry1RIq5mrC
/Xe3zouQuPSVCn1/rKWZgEhQrnQgX9vciUoFbJHxf1zAzw7kxc4VA6SaAtIPx3ATpxCUsTXICEzv
2by1x8GSbXG3XA5ZOJFzAmuic7UgGeYzJej79bE1sh8LsedKln+5ZPMqK3xBkVzpGKJobaTRXuwJ
gmY+tTO3W8dLEr5XXi5fRpuFGNELXC5JOB4rorlGBvVnscfrYuGblqZtFmVMX1HlREWUqV34ldqT
rAySGKjsAKtSb4CraxftIZaGnEWWkkD8XenxYRJoqxF5S5LTwkct7fdZBCkk0RmhQASZkB8m9OW4
2+/kdej8SjctcLs22TGn3S2hbZY+bBZCGjUefW1KYmA5YfU1ytPm+faXLe2JedAQiWkIDSMw890M
OktK7ors7fYYC5OnzPBMg1mAZZMjWIyo1ZZ7vfYBj36s6tdkqJ3bQ12dsIvSyqzqVRtxFxY5JBxb
ljlcoH7Zk6VgdHXKLsaY4vBFMALqEGK0RfmvvZBjiwNb/AfkLbyywKldAfCdeUsbYWnM6bsvxixI
yYERRxlFAbJawFAvV/7E4NHfnr3bo3wznY4DLkEdHl9Ww2E1So4yynJyvHCWlgaZPU9Zpfsd92VU
hDRIDmp3qnrPQRv7375ktg+kJoWFSV2YJz8Fu3AgkP+qbZn/vj3KFFe+JVT/7AQUHr6uCg0gPJnU
0nDM0X4tjZ9peTCru3JYqG5dzyQuxpmtfhlmMdx3p3Vxq5Xmlffx1nDyZ+aBVnVYdjG+pmJ4UU6T
56Inedj3heCBcQKY9Ad0nu99akyGHz8iObqX0N/1MzxowicaGS8lz+uJhds6inEmpfqLGNwhRHZ0
+VgKAUoAfGsN7qmgyN6e/cVpmYV9oEXrhIjUOFWrcdXvy22yAmls36LB23vFgS1s3GtI4C/TMr8E
Ui3MOARrj0PVoiotwPnBp+VrBmncseI7DfGmA/sioQtB+lqrhBkqBcYJsrGGrM83gDAlGItE5rQB
ArRj21e+LdaRYaPtqHu5A22adq3/WE4qpz/8bYdfDDwd5ou4QyCmNKK/p5+qilm8gQA5W99exauP
ElXTjamIpCE/+TpCVo2Y1JGh9eWzp8gcYHS07wYQeJNkl/WRl+aSOw7p6vaonx217x/2d9jZ0RUi
iESlE36iBh4EMR5CVQWlmeK+gaZD0ux6UL5ARun5/dRV1iPhpY25ztTGAUZ6pZb5KTP6e1k+GmEI
wi0oN2rh5l0dQWYCXqywZvU5lNnTcmMsSWpfwwdjN/z97bPdoAxxQGHCwE8+5G/knD2yGNzS6K0Z
tQjVqcIlLTQWhmrbUAYf+XWsyiAonvIGKBP6e+Qgmpo/je4jiKSHJITFbLfzQYCMx20Zt7tQJA7t
mYOymAV3qIWJX1ru2YYKisxEemjwExcV+HOmB9y8lwIk0cSlpYTZLmMGQC3qws12jXLyZc5msUJX
xpgOMTHR2uxc8OJsCaWYQ3Vka/Tp0Yyr3t6Ke+GZL/pJ/BdqmF/GnsWNvIIWSMditOJkj3QvdfgL
DqNLH3j9pP7dFLNUMQprOYuqdOoyhqdgPQnYN5bsQVIJcA1ttxwallZyljkOfl9UsalhJX2Y5Q2a
BbOmtkq8HqXAzjxLjQ/nZH1BufYzV7xxbs1ZLjnqwIJDvWb6TLaCz097375OT8H+PDxTfCksbz1j
FTvxg7RRnpYaZtc65JdLOWcHtUGv0F7B9u3AVE5RmdXD+OAXoIz569aHNBioXJYcD5ZQNHsE0lAu
DG8hdE0R8dYUzEJXMRSJWYeGeaJH/yw9A8oFPwx60Jx+x57CleRWLttO+L8UNj4FHl7O0ut/2ku3
fsEsAEk8ox3zZX6qhsRVdObRgYPXeGqKaFV3zPMVSbNuf/X16tHfoDdvmramJKEv5U9de1Sn0M+G
rkrkcK8HxiQ9BTZZLyPdr2cYF4POokbojxXTTYWfChpYMBXwSq3ej0HoBvVpkFq3rGCoaYR3QdM/
+5ByTieHtID+V4nOxc+YBZAEsgtFVeGoNeUmKD8GSIt0NcRBEm0jmPwABXHKzh1ZRYa6U5P6vosX
8JjXK2gXv2AWXSpj8AMIf/KT+clZz209e/fVbRX5D4Pq70kywCrLcHqTb7owXUWx5oH9C8jf0gPv
36RC/8Q5cxZ2RooGZB+qHH8b5hzypojuqi7zYH22DiV9Dd6mIyRoDcoR6JwFHDmJo3YtOgglGKSm
K0S1VPCYztu302CozGAU3laMzR406OBVupT7/CRW7c/RUWJr+AM3c6tz2E/4ci+bYtNp290acZYz
DQNA5zVPIbZgdI5BoNerjJB6RfdSoTbkUOyiQi1Cwjpk5A3yNTmoz0Hsj1Y2YK/q526kO8p/kOY+
i34Eam+XiWpXYwCJFTTQmne9viv8XwSqeoRIlga14rHMvFFJdpG8NkGJd0JNeAML9mn/6/Y5vxJa
NKIBhc7MyRLCnG20iKLUxyv4U+sx3IdNuBWY3E3YMwrmjgo0ai5Fm9sjXpnMLyPONhQsqbRSDnz1
DgawmEgQlrm5HqoD6caft0e6HsMudsoscoNsn/XS2PFTTz+KYh3m1VbJ4G5RiOy1BncwL9N1jkdE
oHuKhH+WfdQSID3Uoa+VKtXCoZ4+7NYumqViuhZ0URThTPPReCq5aTP0pAGYXQllowbJxpyyWyCE
b0/ClelmxsUcTP9/8aKgZmayDCqHJyayH/DJoLZAUSuMoLWkkY/bYy1O+CxwqmpBtRyok1O0qVL4
2Vno3GixU7Vu/Bp7lTu6hh/B+8bhizXJ66nCxYfOdnIyiKKJ9ClVsIUjOyCfS+g5qFa+UddwcFo0
q5qW69ZyzvZxbwytYEgNPjMj0ltsoohtYFeMDJDZ+Ebw+z3+dHuGr2adfz9yDhWpadOqaQLi+oB8
KKxfsmjJo/V6wL8YYhZeodJD6qTjkJs+87sMvdEPMPvdbAVEq924JYS4niH3sWzFdSUSXW5UbRZk
0afzO2jS0GPEtF9UoMM8DDYtG7vmmcVQtLc6NA1vT+fCkdRmAQKyXHFcFOq0hv9qB1RuvQFYfX17
mGvy9F++bZbA1XmuB6I1cQj7FV60ZD0VMQEhdtt+B12b6elQmtZoj27qKJCgWBh/adfMIk/BpSQP
Utk8tcXP0vxT9Ev1kqW1mwUZCMqpEoRCpnms3+I3uoIvWWYFr9P565zmrt7XG22dHoOHxXfYQnzT
ZiGHyjUhyjBlAxQCT6mwFd8AngEiFZJq6SiC+yQ+KPp44MpDPZROAUv6UC3eyNivecV/NCF/X1jt
hQRFm2brIuQCpWNEuprQo9mgXKSUTgRxsyD9LftApnS9J/hdP55l/aeeA/YL11E/fFn4CdMhvRGc
tFlwgmZmUhBkDqdQSOdIxSPcHDylPvoRxPdjQDYh8Dukj3H7KKi3MPbCoZobNdZml0R6iRjVOJAv
Ix+DC49yFyKAePaTVe5op2lTQMTvz3/ZQ/wbvObY3yGs04BNGzGh75V/1+Rvtz9OX4j6c1tGKslN
mEEz9hhP/nu0cPuCrDP+OMR/ZF/f1zQ5wjkdWgmiHYAcD4E9CsaX1mh6Z2gpZJM7SAa1e60jB7Sq
70QIaT62DrTiDEiELTfRodF/19Jzlb/6dAPKngX/R9scZMsoxhUlwN/D8TIfUQ8FqBhOp0kMLdcB
UdJnu7FEQpE9o8QHC7EMGlA/aXyX1++xMVqqibVIDwIoRvpGUbmlO+EfshDSH/V9zfGg0wwLmHho
LAI7R7KfRv+z97dJiN75ENht8Cj6GLyiwGrMe2kg8BUNnURrd1QuVlldQ0Zxof67tI9mwTk0Y95p
MjVPTEmdpIb6jAapnMZ3Crpi6n3J38Gasm+v7/WH18UGmkVqeIVpaW0ig4EK+TqKYE4QPOkdPaWG
WVtQWLSrNAYFpoLHc+hVOsApwCJammiJ5ZuLjYgpeH0/xgZRZKoYmjnvVzMGRap/PXUqxa0K3VHN
8MDEZkjljQJ9ZNiOW3Fh7KlAUUSAQQZIFX2RNNXhkgQaWrwJqofbM/QpbnrrN80vkxhikXqPpBoK
bXepJMNnqdEVhNyxPRq0JFDfU37pCDcafrOkPEn+oSLCa2SUS1R9VysQhvPTFlh84d9pLN1pOkBZ
mgrNQ0nsUxlKibd/8b/JDP/O4ux2SkSpAjOHgNRtxxX0m9bKpnYAHwMsBHqbSzvo+rb9O9rsQmoH
X1egxIu7XgZKs203VSFOQn0TuXCLVPxuu7ix1AQqhRSihmgB15TdoYd6X/j6rjRQ1atpupMg0C1M
CvwgWyjpXS+ymAZVTIURkCRmP1BJfEWQRnA0N2QAHLsDwAKTpQj8IQDot9DDW5gSdUrdvm2ZixFn
FyINUTUZ8LAEBlBdEwDyVAZyW1d7PGeroTEhHwv1MlQPqqjZ8bTYGtC8REJ4KmNIj6fkQFLyOhah
40MxVCpyp4PtcpAEexkvuEnI7sjUbS9D4Kxu5QcWATiap/2dCsCzzLoXRX0jrL1HBRzygw89Xl1S
RgEtJWtOhlVSmjC77xEgAZEmi3TypW+f3cSxlJBKqTDbBdyXlbZbtQCXg5f0MvYJREjFTkeErVok
C6RYq7CZ5Y3m3j4AxrUtaWKhNaYoQLgbsyOb9oNfdvK0JasCGoWwYiq6zkq5DF4p0CLDugBTrRuo
xaqdPpTrPHyQisLK2p2u+3bAardRxnVbvCpcgl3ar1FQ+MEPTjL+ARScdFDBhHdSj06ImqDo/sBG
30oL5Wgmz5SMnllCCrLlrlp0Dh+ftWrcN0FsYyK2BUTXzF5fGUjvOagjPQctCFLgrQkgafZmxk8y
lgb1CytVQkeBFgVODcSMR+iG/TSowIJnVokUOmYwcWHBdoRQVd7Wu0oL12Gp3JfZIQF2ddTuqzC2
kthf6SxwEgkGUAZCUKrbpg8hPA49TIgKJWFmMzin8WS0866yG7CG/HOU5/Aw3bdQw8vrdjtAHCvn
S7aNV9/Ol4s0i1KFgVpF3SGuki1UjkObA8E2UbMEniQKxOH93X8QrK6lM5eDzmIB5NklCW6KUyzw
PViDDzEICKj1ho6xb9ysd/S3slkv+zRdbXlfDjwLCWgFxjXAzCiGwJwiVquVxHyIZkiwHOh6ANpG
v0VArD6MHMxGqM1CZ3ZNITGeRuoeVAlL8yc2aDrA70KgDFy4JriYMW4Ts87/izzk8qfOTrBiZq2p
9PipMO+B3GTstrTc8aLYtDWqC4axH6azAsGg26f2mswHGm8mA5HNNBGoZ+NqqdGaIVKNY7YP1pOB
IxQYLUisbitvidx6Jc+4HGoOL2xSLsaM4hPjFqKAbYisMyB7tAjtMADto8/JauHjPiUnZnfClyFn
ZYaxy6NohEgucOnBAAB9BQB8V0HdMOpPiUS3EOp+qOlQbBPffBhj/Y/ZiU2UonuqDo/UL5HpCHj+
+Hhd1QdIdFodMCFqFkI1sD0XOXoxJSgAz53BV5xyAKAgsUosLf0YNMPLeLaGVY5TpZLVqlK3bolw
06RzqNDviK9ZekPsDjCDABdThPBFo8L1AY5vjXcJWPWmAioyO4STDhlkdCcluZC0kP7Gn/RlKwA0
JSUA6NefLK9cO6rKA9xALZgdwLA0x92z58aBy5DbUk5m/cAUCLfHp5o/Fpkjlz0CkWTTql5VMlxJ
kwM3N8J/qUxiB0pkj6Dy51OvK+ht1e9XVdF6zEcTLOhRR+jUh3iCiWfBgYHd6Rs6oneyFuw3EC3O
GAR4kei5FZnh0WDp5va6Xt1I/5ST9bnQCKfIzxVesbsoO0bmr4L3kEA1NqTcRgi/t8e68vK/KCTr
cwcxVcp6P/QZNm3F3FJi0BI1Kw9CsE95RBeSpqWxplv+4kmfg3sj6jBhdzXEFRr46rABvjpZdQ4h
anL7s66EZMybrOiawWRDnvv1dWh4qrUewCpPNBbmEz4WL37ZLOQE17LAy2HmHn1xWChtTLvorCVO
/VGAAx09cE8DleIc3mtr6JiEC8j/K0WiLyPOTnwsUG2DlZ1xLMbeGtW9D5FYqM16ENujIXhrS42i
K1WvL+PN1ixUCtFmpaEfG1RnGx0sivF8e6m+32K6rstTTmVCNVYFbufrtvAlo4EQU68d0+a+iBX0
CymOdAbpPigJN9kzHkVIsYwfMlzYZdDwWklxSujxqrCntWj6qPUD3kIQDYNBVGL+qZn4E9dL8p/f
zuTsR86etBxANxITEZ0JJc5Iyn0++lB61rYZg72SHyzsrG/TPhtu2t8XR4UrYVFqgMYctbIBkAcP
imQhyHzXaZsNMUuVpFpEsUIbCCILyC7UYL7QZ6kYnQhS5m1YbBWz2o4VNF2mcheHTi+UVw/o4Xk1
9GjDCAD2zICasXyftu8cqyYOEkevgsVWHTAny2qbEwgEj+/C9ArN4ST4uL1xvid7sy+Y5V29KiTI
8tbR2Ti0bu+gvn5MPXqvOtqx3iRu4Zmb+P32mN9C2GzIWcZFwE2nY4cDDy8CN8oB5UiIrapgRymr
2yN9B+7NhpplLh0MIbIOvk6fUjB016wTZLHhmqzLpV7wwmab0xVVWVJirmAnwE4bzeD9xPWHxcZU
X7wjK9ldTpWWlm7OX0JLmvRhieMUoQzjiL25Kr0sX2sOzjUIruMhdEvfqd+XIMnfoThfZ/XzlX1x
sMypzKIZMmaVgXSNHMCXwZQzggMfEy/vVzqFQVvwTjm4X0n40tPUTpsntQJIh76TAa/rJHkNQJB3
Cjl3y+jH7VX/dm/Nft4sFvaBHAWhX+nHMIWCv6gAywm9tvZuj7K04NP/X0xCJ3GpagUWPCIy3Gcg
uJnfL4xw/aAAdsR0lEiMeV4xSqHBpbEdzpLCXuS8+qUH7ENo5UrOaugT1ORUtKZqD6FWuqWcvSvl
+DBmwbsoqrsC3jJDoyPl8pt9z+K1on1oyu8IXP/aHx1BzkZQrlqJvVa1b48QC58MsM6aIZ0H1DUU
Yriwe3gJ6/oU6+U+aSAPJT2WLWxfx94pQxLYTazDhCNN7Gz04d8O9Sk4yryhGHf0ZUjB/7k9G98u
7c9V/TsZs0u01yoYGcFC4thov8JUOkgK+U1IuIpMtiGoU8lQqL894vUV/jvibB9xTfL7XlMw/TCp
iOpTlP1/E6zZJ822UKUnagkVWX5OYE1dZH/04CEsX29/xPXD8PcjZpdgL4QMYxMECaki9yGk3Itc
XZfQOL89zPcsbvYt016+PA61SKpU6YZz00KW2VLPxaa7C7bg347IUbfVdrlP+72cOhtzdndB+IFn
qYoFglS7ttWhQn+Q7Bo8O2Mtwd9y8XH6b7Ksv5M5u7mSsgYQLcKAKUKuC8En/1VeSVZt58EGJaNP
rdjK7nMUDVy/dgMb9heZtcSn/G5uN/vu2a0WGoOmcgH787A2Hd18FyLeKEOYbtLQgCaSsQkV/0BU
/yFsohfuqyshcmgDp82O+jDzaBN4rEC8uunXJkypTD6sfIBiq16Cc0S0NnvAgYLE9WGrwMhb16c2
0kFPjXu7GT4q0CkEyWy1lu4FDBeySPJMud4DT2LrACINI5IcNbDGsVjRTPtZmbmTxukCZ/b6dqMm
A3hcUSGbNFsJtelqE46Nw1kZbN8DKdCAtYsVvoOTWNrEUQCTs1Fevb3JrwaEi0Fn8y5gRp00BeJx
ASlegPItoG4XhviUTvhSjfi6tvMCSJmUcB0NU/Wo0AFMCnTl48SRi/bUAY0el88tRDjUFG8kDRq1
7JS3yOfjY9PHbm7+yRtypwUl/Hahs4e1L4y3XNxT6dzJ0ZbF8HsZXilsTjoYiQ3Sh2Lk1pDiSjbC
d01pAdzr7tQKOhiamb/ShryluXKCbKwD0me08KHfla9mHzp7hGVlABvqsDCOTXFuUXVolMeW/kCV
zQ5ggTWkH8XwS+sypx9Cxxx/SQwKCHkKWzGIBKS1k0NijYZvETaqnAbwX8seh9zP7HT8CRda9/bC
L9w9n4HoIrjVXINQhVIbR9/oN3X7K2jYmqPWS/3a1puXeAkrf3WjKf/Emc/dfzFeESkRr2okWAFU
3DJo+BL/5fYXKdPldWufze4eYMblzu/xSSOgZ5J83zFto0NBT03B4a+9tH0pRlCj+V0d/568oDhk
JAoC56S+X3UNs5PumYDlL0OTQwU7RJ50KnwYHhJNWpj8hSzoMw2+mIwwlkbho41/BvEGQkLSJjWO
ioRXa2YsvKKvXygUGlZUA7XFnNOfeNuGCkUr5kzqBhFsBDGhO9QFSkcRLrCSwKbklwSPwrySVvqg
P0BKwb69LlefyBe/YHaN4mJW5ATSacdQhfIbEdYQwmIoo8BAQlpHyfmP2+NNIevbNrgYb3aFkhjG
hpXC1SPCLExCsxVglmdNUlZE/l2Sp64oz2XVLqTOS4POgjdnktAbmEcdJX7ftJUrl+1eUiucXbit
ou6Yk2A9JMXCqN/L2FPEufjWWfgeSzk11CwOzqluwrH93RiKFVrl0BTiru+PHhPFTpZOFN1PY6mB
vrCu87BOB1aW/nSiZZyRGop38gARVFjwBqmDLHPhyExJ3Y1VnbPmS7kdlRptPshjI0fRmQV/c6fs
fy/snaVhlK85X8FhNJtS1NH4uGbyuwDBe9Sh9AadEBpB9CvYCFm2mkFfK3D7ymCoMihwjB9wrKR1
M55Kzi1hvhkwGysQR6RYcxlIWaW+L2ng5PKzwlpg3R+G6jFVTYtoxVbloI1KthrCGDCASgrcuFCb
xNU4KqE16PgjKIgbWgctm0l785eA3EilvePGsEtkpqYGayTuEYGkTe1PRpbtYRLla0AsVLKdlidh
/Ozj/dgSiFIASg4LIJiyDfFz1bzqkMbW5HfevGswEhIxuj0wmg22TSYQFWFxFAaOqUYrohp2Hhl/
BCyu+rq8980Oj0NJPus0eoi47EZCsYXqr0J/8ORO2cL621H61uO1Cn3VpnGCqsc3PcHBl8OSTlsI
MTKb1uXW9pg9bCpWRQUb0+BshGTPYM2aROpWBkqt0l+DOHD9cnI1CzaUNA+qXgPKo4MRFkgI+ihu
FP3PCA5WkV85qS45mfSD4/oW8Svj4k4d6u0Y8FURJU4/am4k6UCeNRsNesBlkaxTNfEAVn0QCmCj
upLZccFWnfbC+vvS9LdMMtHwPUkSXeWZ5sC2zhoyBaaYjY2S0ZYR7g1KCyWhU6qZVsOhMlDVLs9h
zxT25zyFSULYrOtxsEslf66j2lY6NNc7+FVqeAXnf6LatPP4DlQ9R1bOJWzWReL2HYyaJbg5Ro9+
msArDHiirrM5MAgsMvC07g/qBLjJM+gVORpAVSNGqQZYwBJs14g5tfTDzID0689F/D52MGHUAxjq
dUC63clSdogj4J5ovIHd6brKKjjZyxCNl210mx+bvPkhFOkQt7pVROwAWrHdKMadSDpLtIYdjuAX
khUVT6ofu2UOVk95yHEVox3VRfdVgSdW+DqWsFQ/jOk2bu4CtknzU5u8ZhI8jHIfFkrpD4rClD8B
WGWx7qFqFkLI3miEUwttlVT8Ha1yuyhbtxtfGK3taATBpS3slqqnXu89Jld3uT9uax699rHYNvng
3A4nV+/5v+H5ExB1cc8bFalxqGL1OCgvcY0HiyKnd9FQ2DH9/4Jtv14E84yC8woeycoIj6dVtalh
UN2t1NUy2HYpPM7u8k6VsyFQiujc5r8zI7X6CrpU4cf/NmuzCxzkKFFMtJgj7NBQU1deE2lvIOlP
0Ra6PdLVJPhifWa39qgEDZivuFSKttuUSMWBdqFZZ7V94HUEcOKsXuh3X38jXAw5u7FrLVAj9Le0
o04/oKnsRn2Yu3CSsyXSu2kl+14S4CL1Q2kH22lIDmfJzzT2d2VJHTnqf1E9Q55I4T2dQBtNxBUe
CsJUtooBc8wKLwgVUivlKK/S8n9MrObSF1U+SNAiwG4uY/9tgOFWoogNXNcsOUUTN/Yt+KytKaxd
bi/S9aLwxRt12pQXp0j223CAaZ6OU4SEjsd2BeM9GOGe5bR/jUbiEOhZQQ8V1JKfTQ3NmZD8GqQT
C7ejXC688dSr98zfR/rsAPQBiaN4aPBIhzTG2P4BNWthhOsF/ovPnW3/RK7KSDVQQpOLwQaJ/FTo
GhorL6pTtMYu0+GmKOCUJHH39jwvfJoxY6NC+yCBqiXqDw125RhbdBEAqkyz8/2W/mf2jNkDuexj
WdKgoXnMVbRHYBNOQTDzR+kBTyz08LsB/1j/GAicgHRilUMPu0pokpsSwLAQUGZs0xW/8cSDFDh0
7uSnvt1GHbFC+luDgbHM4BE1wCJe5ouLcj2/+PvLp/+/2INmLtdZAZDoMdy37kRnKFCX0SxzC5de
d6ka9okSvDVPs2wGj8NyjIUkgeozaV8BMpRZ2qZ4kr3R9i3Fqh6Nu3TnlE+3d8D1R8zfj5x2yMVH
RqWsIcLjI//F2GjWkyhH5RkLG+27UdXnZfV3nNmBNhuDC1Kim5EWIBensKuPHqNmZYDeoK/yaGtU
D0OZ22gsbiiko3jnqX3thoCiaHBYR1rqox6qrMLwnuV7PWFenXuS+OlrINSUzGIjtTo5eDcM4Jkb
dooa2COA/+dLP27P1795fv39kFk0qKs48UlR68dCaVCtR8qO5AmGMAE4NcjT/I0RHofoRcC6mqKy
sDD69QfY39FngSKFpiCOC6axs8eV8QFr70PkSDZeIKONito+dUynWy/xpZfO8OzOhCRW2Q85wpMO
LJ+k/TYHFImbyjG79e3vWxpodlNWvONaQFF+T7PEnhA2re+CFQYb9IWexULgm9PwiaS2jEr1cA74
hiS7gL/d/pB/U4P5Z6HmFqEZVDnxGB8QPLJ8O1FXYdm9btFfy8EQKMLWk+thnefGOoa3bRXCrQ1e
tv/jb5gFsBoyFXGio9DrwwrX6Z1ixWRQ+OTXGA80sIeaRbfHKUjdCGKfyswX0aRUM9PsEdPPqje4
mZM95I/ZWrOCUwVhA/MFli0Ln3h1HSE4Ce4yhC5Bu/0avnR/RIuvZtqRURnF4NASQ3EOABQvqZtn
v1mxZ5DDZMe03QfIvxQQOIhz+zdcb6dc/IZZRCgLIXXA22tHAW2j+i6Fola+RXUggbMcUD8r3YWE
00Z2AdGvf8O3HsYci9fH0jzM4kKQGqPGCvyGSL8PwgF9g3Lhva1cr7VefOcsCiQJzQegaoOz6CF2
CfGrsPa3mfKYDt0qkE03yuDpJXSnI77TQv46U/Dyg4OPUnCH5fpKMVD3qCwRVVZSjygGZz/YaO5B
2oJndCxbI9yzKVHWIuEg5oNNLHUWaA8JBHSYIAfUQPYGBwRGTwBYrnZy2hxGpngdM9C+1yEjxEc8
1DW7xfYu6zcNco4hxPBLiW5AyHaywd82THL94cHkj5EJEVfIzdQhs3T4k/vT61qTStQ6qi0oTz96
4OvM5lmNPooUsoaRumr8x2Go7VZHxC0Km2XrmLzCf90WqYffvg1QoSrNCJ7kmU1pstMG7QHiiKvY
b10ihTBYCWGmIt0b1SGqu52E7kuBlmxaK1sdptWkQ6lH3irqNlRRXID8ZdRZYbyvutYj0OThNIVd
driv6vTU9+W265+TGJLEGXHNQoPyawB0EHwm2UMi04NETDhaRo6o6Z5LHi2QLsumrYWpG6eQtdWY
E0lSCMhv65kAYvKWnHhJDxVUo3szswPojCay+hrL4b0OfJmhVFCqjO2yNp9GKdmqrH5tCzg1GcNW
l8i91KjPExLIMCS7kl/bEU/yESDNEEIeJlunMe7oqt3qQnYEsKZCQSQ0G8ssGby3YWKjtXalRCvA
++/9CYJMmb4ZTSj6jJCazju45TK9vfdr+CSo8u8qAOB8MERhy0KDa2jQwnZ4YHBIUFwI0a5CCk2c
AHYR0HARdXMEguZgoCyF/ooVUe2uN3tIA9wRduDSoVZKSKxBC9oUTqhDWtVI7DQgq7DM3azQ1m1Q
/Snr00gMKxnRdKz/j7TvWpIV17b9IiKQQJhXXPrKyvJVL0RZnPBO8PVnUBF3V25WnuTGvW/dvbpb
CUhT0wzzkNbbHLZTKeN7TRu+w1bdM4x8rKBXTnmlPo4N3Cup6qpSblcwmMwH4O3Vdt0FxbMGLD8s
fNzMwHhZfPgJ9VQoJhdVZOk1dM7b6LVVzRXaLQsp2MW79e/4KrNQOUDeuo8pjq+JTkxQaE8K0K0q
He0B7/56SLxcz5ytNQuJ+hhIaRL7GrTx+TaApnJYy27Sm3eVSDy5w9ELcrsTj0mzqLNy8Qo6W3oW
CTu9D4zGCCc4UbevG4/tjM14l27I6Bbb9L5f07vrD3sxgz5bcBYWTTnRhnHMh5NRImKANiFJLQgQ
vRVAVX5MhGsC82y29dI7XnrQWa6UN4wr45TCqCsDt23h5asG5Yn2Qi3gv5124apduGHmyLBg0JPI
6PGYtbbj5Cvul6yxL6dMfy9SnVWK0gBeCOnQz514VJqNYLCSN+jFu3QNfMD/SwJ4ttgsNzI5TDmz
EkV9wgWYc4pF+QI8d/F5pg94lgz1+WhoighiPM/gToqraNbe9N70PIEjL+zCy3WJIcNMRcFgTfvl
LJ2tpg5tUwQs74555TujoDCMW0XlRkHfxJDv1fyukQ9J+hi0CxgG4+I+/Ft4nkrXcSL1ghDjqJAf
HvCVWgb7MIjv8pb1ViX07zquQEiqkhvcmq8AWBx8P3nJAPrzqpYWdg81CwONdeQL4tbnUL8nFI25
2qqywgJp1oD/1xhwuxHoAsdfAdvlwU0KRZVYQRfqgUG+ViUCnJdNLQga4Phb7YlruiNLr2h1M31V
Zi81Hp6qTvirvgzDwGxDlW0hulVJD7n50Cf3BLMPZQTKzoSkuAABjiEVAF01eWcBBHn1qeOQ6Hdd
X1hMepLltehPCvjBTeSDRzWuZTTGzI4dWrP6IeZjGG3LCorwndJCj2Q41H24GUn9ClHPVSXk94CR
hfh+OehC1AQgO4UC6T47P4wbVYPJTXfszA5E0XEXBSu4J26zOkSbnDlRftT9zjO6eiE0XIaxnK08
O0wo2ttwRHbz6/OcB8+IgfakYwlkJD2Grm9HS+DNxSVnh0vSUh99uKj79RgHC/H/LKmAJbKJvE5d
DID/UpmnFsZfyPhFUZ+dsMgXnR8W2XCqXmB4XGxAKEt+Bbxkb3BovTJGp7eWuJ7/Cv/996rKrEU3
dmms80iRboUv7nMfkAVq5nYTtic577lVqFHrNFJzJNALhqxnq+HvzUa2JNrZaitcv5qAFwLsTQGj
ShDcYUiyULVfRtL+vRlltvOKELq7coFJRL/tf/K7fjUpunXb8rHb4VQ6UwzP3NSTdwP8PRatwpYS
m9nug8BmSzURBQBRmWt93DXaljfpvqeP1y/6pYA+ZydIRt/lWjlECOiyHb5OlMLUHm/0FWpNkJZW
15dbuHDndmTaCHF1pMqAacmaV8ro8C8f3Iuv7ix2zz5cndCu6mugBXqbeMQpIeAuAgu5WbVrvXRT
PsAyfp36NvxIrj/c0nU1FyJM0EIa9LTtjoHUbWX+kVW3ofg2oy2HOpceKq7RJesaO91M6VLBvvTU
s9gBI5LKDAPRHcsYLjBJfCxD8NeV2zrBsuZrWRArFRJk12ob5ilWLYAX0n1gh9KNiqF3mgTbzPSP
fv8MU3IrgEyZUtxIHJoPsGS22m50fBj9aoVYiLMXd8TZ15r+/CwAdXnCu6ooumOTvw5QiIhKtvBq
Lm/xsyVmRcKYs35kqhmd0I8HSXKNY5xauo0REyaL0XGJwrT0RLM6IQbbuBwCH8u17xOjqF80YJp2
8D8dqbMHmpUDaAXp8MjGPuu8bFPetAeAvDWQsfoAIXwrYZwG2XPhNnaBHhnMPKpV2LwZ/RNflECf
Vrr2S2Z1ghiMrOJQlTgC3GOF6kevmyA7clcRG5M+Xz9eS+91Vht0eaXlo5nBHsq80TsKEs8SvXra
CP/704AX9t97UZG0UiNQ2T6m9UcF3HcAB75W/rz+GEuLzMJTURagoWO6f2SjZldw6k5BHEA1dX2V
f9Wkpiv2P3tEl2cXSI5FJDg/IgpuWxg9WsE680IHyIFR2US2sp2kLdBjAp8aeL16XSwcOmP68tfe
5SwelVkmSg5a7lFL2ckXN7w+5WQfpm+ZqluK1LhiuNPGN6n+VhtUtaO55uo+Vo9dH9+AIedFgHIU
nVjxFEys/LUi71ITuxL4vaYRneAssa6l/hS31GEwTpJoa8NF7KYJVAQ/9J/AOIjJjTq+9NkTbcdD
M4iNkUGI8zPp81U27sbuNEjPYdKgqZG7pnYyGbq5gbbtmlOBrkoDi2P/04yiDdECtxNvLSBFgQR9
y0KoUO75BsrCauvGrszC1gC+YcmGcLxepIVGBtu1cHByFq0CBZ3T4qDygzHe1uQ9LvcpfWqaL55A
4mT8KtVPqj30kG43Opehjz6mo271vmwsfJHrF8Q/XkbjKAYyjjg+ORBDgCjbYf0l0XfaL3Urrp9T
fY7UrFXik5yjaPPruwptg6Jays2XjtAswiqSkped30QnZEgwL0V7jEBJT6sW3hj5har/s4n/aoC5
R3zFgIccRrNFGTi8VVBHszgDlZ8W37Lu7/OQfQeS9KPKJN7LCh1Wqg7RpYybEMnooTJWwBYPWmLZ
0ZxADSqFDE5qhMFOy9ndyLp1C8WmzoTYjKZ9MApKOMzBoLiOGWK+S2huwYpun+qvoZrDhUy3uCY5
k2QJJf06bhU0iQsUmZ0lIeIbEPnpTQLoAEx7/ftCuS+7Hi1o0ypQHhY63wBWY/vNfR4d6Qg/LR/M
gZ8GzdIWjIC+C6xS/YmUj35Ya1oC9fHYzqaW7FswtB4BlnpofsagBHpuXUSHQHzR6K6EM1RBnRZG
5wWaDYHyGOP/JaugTzIGMNrLyO/wT+yWfQ+8tHpDAazspiEbE8uG/j4OnwTEkfoIZRw0pSZF9Kh5
KARU78qnAjKjcXBH+ndT+ib0R6EvcltbA8PUGAK2o7/BXB+tdN0atcQiBPesuUsxk6LRMy3RjaeB
0xNU0/kHQEqZXgITU3tjeCLdbhqk+uSx1ncxRM5L7U5PmBuYj0l07NUvbfxJ4FyuCxD0hg9QRJ2A
yys4bWrlpgNHS+ozGBpC3KQdIC6veRHbxtV3hYaO+h5ClUJVOqeH1Sl2i5RXVoSW+IBrMYSxrpEx
O1e5W0qwbshjwOlvq0mQBnKjZXKTBIVtsHUjU0eSC8fku1EFQYR8MwIJL655cYG2cHzyVXMpc51u
g2sbfXaPx9GYEUkS0m0GQiwJb2iiPbaCrqVyH8P1NxhjMF8BJ2cH1YCtYZosUOd/9d6u/YDZ5W6k
cLGgeo3KOijWItTtuuanpq8eUOpBLSpTPnOwE+1oNBvbBMURkxZC3Vx0j5mWnIqieeVR65lBh45s
fCrSfMWVe63XH1gTHNnkFGBIKzTh33Mu9g2wi6rYw/ZOoKCURgwYgjeT3rdCh3b49y8yti6sZnzl
sKBMq8pisHdVR4ur3xUkY9DPaQj1esyDYLTuyMMbFCFITcCszNYjj2EU2Vi99pKOdz05GLm6Bxvo
ZayhbKNmR5YJ28+DY2K8Ntm9kGHS4X9kY34ronLb0vigie/rycDFLO0vjP02Wc5y7KozYqJw3h1B
Fnpp2nsjZCtZ/aEAA6sY0lxf7DI45my16X44W83XzWrsiSzdDtCrQvMTISbL1qxuYfgCaqLuY4rI
n32/tdQ+21bwhS3BxPKbZJUDT98M4zrRyn2AoQpTmlUYRLaM4kWmP/A1dUMUpRIkVVj0U5MlZ/mL
Xe+zXz7dO//1y3tVA/YWtUimwpyG2QkqpWZQ3B4m9gGoWFNkJNLm+gu7eDGfrTq7zbhJ+JAFaDTV
0q1Rvav+T1zXVh4vICsvg3HO1plVDbrKOrWU1RYwCz/bGSuwRuALuatRjtp4ttzKfauF98P/lRHe
xSv7bPFZgIkKP+ItVL1OcfWQav4ujgqHlv3C3lvsoM3CSBsj66wRsX5J5WW5N+IVQXcQpnSTw59P
P0CRaxfbWRfrsb+HmwMKO8WvmDzq7bEU1FHRVm1y355sd6hKnYJLnZPwwPLhfCukZ4UvNKsv5ltn
q88KilFJgWdUcbrHBJeg9NWicrm+Q5dWmNUSzVijGzr4SIMSFUnKm2oshf/r18/vlP7s4LESgG3a
4QiYJLRTeMsSkDRVyPTQB5AnF55mIRr+IlvPFgMvm5ednmIxCta7+iBlOTxnPyFXaEsgU15/dZcb
rGdfZxZTQgVG9kEntUd0pWwzWvtoRP2OtrOT399rFfFEKtxEbEM0PmnxKLWJpTNAeBd+x/SNrlyw
v1H77KmDhMO8XJKj07CVPnVPrGHB/DSJUCfess720oaZhZoC8ZNGNa6AdoTCZHST48JdeJ7LS6iw
fKeyBjfaWX2JkZE65FIVnSbzP7S6Jm8V3cYjnSaJQsil8MNSf/5yDPtbcvpJZ69wqLthAOK/O2om
GDRNCqjzsY+WtNjJ/3KB/q0z2zI9kHgQBtYwfEoeI/Kha9CEhLJp7eufQlNqxxiRjgkDG6Xw69Fm
PL2BmhLUe4lss0gxQLigwSoh/SOXQWkBH2fQ8aXVG8ge3Rq54qn9bZa9NxHw+2AnpI3Xikf0Obri
TTQvqfpI/NE2Q5TpEP6oiju5j612fGsVDjlAKEOZ3A2qG8n3KgmIgxxG7K9R/ySRp1Gjbtk5WvlR
DYd2RP/zWAwvpnafGg+Z+dlCY918NDoI7TAI8DWfQ7Af1TtfhFY9QlK7NSAtlNry+KaCH5sYQDkM
VsXuWfoOCyRa3GTqTaE/j23rgPHAAXeIKwg2wglKfVVI9iSb63Dyt/E3LEq8svc3o3wjjJ8EQNt6
BDAl/YzoO1SubQlDtaQCAJN8wWgAWoC6lbJ3MTyr6nvfQKfL3xcajGO6Y4VXUA5PxPw24sTJofZV
D3eshB2ov04mhD15rb5ivAdDPA7dTw9kd7xkdLm072YJAjMNPsm+DqCMeSA9kuxGW9KC/tV6/jc8
/O252YkVHcRmoEnUHUPM2Ti6axGU0irOIPw72ooJigwjbyCRW4aSbyR90xLZqsLCytVTVz6T/KSV
j7HxUaE/XAEgBkyJl5uZw5CjpShNfSmzo/JJqtCBlVpHBwoo0grQ8V9E8B7mJWq6H9rmllH/5Mi1
zPpl7GE/1bxWeMcR/C5IAfgwBDWS/C5O9jXw8ICGWTDgsw0FtRaUUvP6M0Tdl07U+l0t3mMoYFR6
Axhp4bAetReN4aaQ9qiomIaanU+G8NQ24OseaNDpCmB6kHwsRKlLd40CjRDovUDzRZkLj9PCT6KS
QAl6GpcH6LWZq+xV/U7eIFDsspO+rb+AUE+j1bIEw6Vdc770LOPSaiMQcWBS1L6aFdUgZ6TBvhkW
bu6LfcbzZWYZFyFQm2GRJI7GQToOLrh8hw8It3JHcktnxIFwODR9Iq/dSd7Cy53asdf27OwJY5Kk
LOcyTCv12CvS0orYU4evDlq6TSk0xM1POraevDizuDzoMf9Oy+yhM6GrWRxQA6m0bEfr7H7S4NQB
MgdCZymBmC6yK0/5Wzmf3Tppq5Gh5UoLpfTebTaZl650u1lDw97LPbRvl0D7l/YN+Xu2uTq65sNL
PqDMOIK+ga6D6UVt5ppQz1v4etPXmT+XolIFypUGtCvnerOQ4IK+rCTMIzrDJEJDJoIYTvQRqjH4
IZJjGMapq1+yMYMaDu6Ubt8CnCcRu2RoQ0Fkg4K4iQgwDkuZxaV67PyHzcLtUEut5MeyeZSob/VQ
kR2CEF3exOaJbOdMtmJoIfsy9pmQHjXgOmN18HqYCSjFsTUhlauRhZ/ELu2B8580i86Jqqhmoabm
sQveAUZcycZ46v0ItaKfb01mvmtK6lSZ4fDwHZgFL0lHu+A3FTTtlOC+ROAbBgQ/SbUnOV3/EMrb
SDvFED7LSQt4I7cZXH+hyWSLYQttHQDh4a4tKzZ6XW7s76OWW2V+0NDFC4XulEVp1aSCdwv8J9me
0K8xvK+hUJChX8lfgxZCRvzE96Z/MP2fQXlIc3PhlfzrQIL5xvkrmR9+XOOo1WmLGRh7IdQK7lSX
rKdaVtjKYCW34bq5W46qlwP6366dnfxeSfCrdJUeWb1NKqAeabSPgUOtzXJD4mohxF06i2cPOYch
oUju0OjW6FGgWcg0HZDD8TmA/Nz1szj96CtHcY7rr+AOHkGzxTzGQ+mpzU0J0kqkcCciCsTfptsj
2kJddaFYZwsHbT4uD2JCTTAE6JGbxUoR+ofKmtdUyLFNyvB9gFyiHxfErqsI2aCfOV3cQlZ/hEcB
7PZOQms8OMFAFitdwW7hJgH+dMQOj0od3FxIBIeUbype76u23kOaxfZhCippbIUBvRPADzdK92Gu
rEQ53hS83tYEQxu1cVqZoy3GFPS1n7uWQus6sDUB6x4ywOtAWYXZqwwgZAkCcRw7pTKAOvjTM2GR
UrO7+mdsQPFJ4G1Ut26evFz/UhebOGfX7fw2KOOB+RC7gYOQQzyMlqBtmJGv5K1ZTxJHSIcnKOoW
jJ3EkRy8ievLX979/0ln5ndD1+oU+AaJHkmY3+Xac5+9xv5a6fJPnlWb62tdrJwVpslwHdO16Zmx
a88uvlIF7l3mUghkCtQZQUVfEQt6M24Dmin0m6BaYC91ci4ehLMlZ0ElamEdHVRI1zJIOwYgext1
sYlV6GtXOpR0fceU/X04mAt34cVjfrbsLKhwCIHlcaG1x0TK4Rf4oKm+W41LW+dSl+rsfWqz6TYK
ciY3ORIJynZxl+xY364h2wYXWgVd7/FYDaoDlVx4hZorpioLp/1iVXu+/KxNxXE1JhCypkc1vymD
ZynPbjXttSuyVRK8ykG/GiPq9AwHEh3fLmabgB9MAw6m8CEvQtmGAbNt5KnLeIngC078ODoaTTYw
fl8ZTBxAIcC5X0QkT5/8WmycruazXVj55TDkAX52FlOvZKgiKaZvHASJunySg3grqeZeLk4xMBi8
2Ffhe9Tep1C6UBovU46R/JxAqvn60Vj6TbNGRKP6WRI3uBYYRQhjTqBTZ2Txquv3adfYbfd9fb2L
zOXze2jawGcvQRsqiCyAa4AypnNQhLm5nWxxR3zX3oQjyO+5ai2xK+mva+S1Vz9LxEwI/JWtwJhX
RODGNjDWTpDjt/xGbaFCJfp1P5orPpR2Crk30HHtOqktivIQzMWTrr9zYwuv21B6jAH8gc64Uyew
0RqYQ3PFigzM5oqyszD6chpfe62MGsDZZpUbDEAagkoTvuV+4uXI/pj4MorQnQg9OgXjTIe1QL6L
lRTsiBp/2kOTAeY7yJLyqVciyjVs5jAp7Mq7WDHvk+pAktHBhWT3xm0CwnxYOIk8ej1UsaDttmoh
Wt/V3NLLbKs2zBsZdCi07FSHuP7M+lRGkm2M3og0uYWeaFipu4iekgyaUBoqAGi5jWrqSL3ugAr2
aBbZnQhKVwEbIzG+BVTC0BrygqkWSpKvuukecgXS5Z2xzVTVLaE7rBul18vlvS7CPYTcLeilHsxg
+s/5Vmn0PWuoPSjBIW3qW70X65bJNiREILDvVKx4qSV4nPriRBi0mFT5RqHlpoRdQqzA5AgjViVJ
wRiC4V0r4+qFWrk8blRs3s5Hi3e8GZqXmteAqWWPTBd7HTi1oUYToSyAXu6BoYacKczu5QErhpFN
pbdGNu3QfI2iYAPmqK1BjR0N+C1c2neTSkoeRTetEltMKXMr6Z87U97wIPY0PzyGIj0gdVw1Gjpb
aHL1arLu8nGHLq1DdXBayOjkmLQLCAWq9StQG0l2KKVkpfiv0rCuAnFIOszsesVhdQJo33CrDHxX
Kz0S6eBYt4DdyVtDXZsBvzUT/E/HfsP03DVSCo1z3QVdxOFxsRmruLM0RDge1QpaTsxSjZu8PPbK
kWjPhv/hV6YT0Wjba5kL1Xvbr3Mvnyo+yBRwI31N5Ww/5hqGCsq6a2840u6EgCLMdmXyqYnADggA
AjF1tdwFE2qycSqhTwKe+qYY+CrwgaFCFg8CzwF8tYeaa24QNLuMV7twlD1/gJZ+qH8WarAbktxJ
itsi7wEgx2RUKr1ABgXN/Kwz0zYKbHi9tAe20aXuQKXEGbSfzAhOFYqCuP+I0+A5I6ATQybFCssE
avTw1mh7R8phMSnyTWX0d2kTPgS9afOsWWV88BJFBS6nvK9M4EjS+G4wcfyN0bRHfFlZhUaP5qpB
fU9FfzMqmLrKgtslpnUaKAIFrSB4o+JTGIce7T2m31KIyhB/zTTcH0xZlwkkPeO3MOMOpmJWNz4Q
flfgEiFm4pG+ewsU+pWk4VqvF82GLl7Ff7WvOUtt/ChOk1omLfQ6IJGorGGVnVrKCnjEU+QtJTUX
0dZnOeNvdXkWvaMOCV2ZGhRIdmhZx9JkHSK7OiSQNsCcuJozeCpziX8T1BsZdz+kMZXXhRvkYmb1
1whjsysrKBquZRq6UZOHiA9OI1y64NZ8k2Km70LcEk7OW3MbW2DtpcGtEe6Llb+QZU1L/Hud/Cd5
ZbNLrIauXM+CeDhGcbdLJ98aOLlef8zLFc3fErMbqxtIpygtppx1GzlcVzddRtwhzBypbbzrS13O
p87e6CxXHepoTLkIlOOkvaXHsDOFX4QOLckMzTD1STTNyieyow2T/nMMcL2E7IoBENO0sHF760s0
MczWoqUBtaLYykpzYySHAc1CJSq8euqZY1gaN/3p+g+fXvO1zzBLdvOgNQqDYSeYqCwHyBkk6k+v
vl9fZOFbz3NdDNAwSTSK6IQC2qLaYA3j3fUVLudg//nU2iydDbnPDKVAqWBAxy3rU4TH2CJxegMB
J8svkVZXxcIEf+HNzc1PpSCKxrrAOY677DZVsg2HQARrlyheS+9ulvHGgUSI3E5l+Z59Qjty0mGC
zqjNMYwZLLaljvzMNtffJv3thF/ZFtosQBTaZG+XoI8cY/ASDYdRYKLXH7n/DHvCBOmKFrw0EfQn
DLilRbCEsAaII8IPKrNyHoPcKqLmx0wU0IOMaKvj3zezVVapsP7SAnCuSh1KbjSoLQkSNGhe3aUl
bizwtrHH9YaidRU8jFA9Rc5H4c5bacQNGOjCWvcWQ75Jwxhaghpv2oG03OcAOMeHocOljpYYafkr
S9Wdr3OI7KXrzAdgCI0zOI+4UZtgVJSvI7NwIAuTdmjD9Zhz+ICy1N1KFGLVlpJN6toG63atjAyo
wQ/R8L3RAbsgM8w1kGyWwkauclBYw1ahAtMlIGNbX/akSLb5mD76krDh+GubKqTv8u9o/OS8tgMZ
rRAocyoE8FT+SevGgdmBLec7XUHkh8EL6e/9WrKFMcBhzvAowoiMkz+w3pGJD+sbf2IxY1Z3D3by
uifvpHlLS7D9wtDThsANzd7i8RMH723oYA+JfA+dd8juyNMHcSsFT40BnfwsctBIQyjFvcvScZTu
mEahPfei8n2i/5RhBr+keKVXJoT+VnzKHfaVdMjYV8E1SLfplsFXIXQtHkIgcyjs7isTPb7gqRiF
l2oTDHJwEp0g/ZXcXq/cNIPWcwEgfAx39NwBkx+dThjAMGKbylch9U6tY6hk9narlraCXa5LmOe2
k+qyxfGXI9zEMsjGReCma3sZhi4J20Abc3IDAwwssqR0m8Pdc4R6Y4oGQRGAiw5+nyR5VfCgyLmT
+8Ixo5cqKexcqQCvhDp6b+sqHJ/FqwnI5gBhYLlT7Cg5CHM/wvktAukKAhoKLPZAaTdA+a9MFd23
CjsX7g8JW1FSbqT8xAVfDbKw6w6Kc/FnQpoVOraTsp8VY6YVSR02YbZWw6PaGg58NhwlU1ZJ/pJC
15LxzvPrZKekLR4xcml9pwxfFRweYI0WjaUX4dBgvwKpZVgDByq6vBlkV8YbZwN6c7x1uCE7efYU
ZhGmzuZtkRm3uoF0P5dWsYRThXckCh+EgFuK/z6Ke8fsTqXykCW3UvkdoUaSI/TVQTTpAa3kILZf
DycXe0cqwpRCGEOf+Fdm8SzlSSByVPREm3pHxMMZ0T+EhW1uB7fmtj1C7A36uQsNjkvR+XzJWdjs
qhjomFQJT8CzW1l9L1VfCjgZCw9GL9ye56vMwmRsVKXZVQwPRhSolQ4uRVlF5WDV9M9mJH/Eyi6J
nmEUtuUMHLr46fr6S3fDLIeqRi0SajwNFZG4pfxJwoz3+goXP91ZtqrNcqgxIByujwDMmLDSg83b
Rmqzm7GEkLHct99t3a37kgc214zbPEoQyYaVPJCDP+DeyIDGvP5zptX+uZb+WnPzO7dsqE5AQG2P
0RTVJVqt9FH9EN3eB0Tp/2+p2Qaq0G3vZF0PT5Hu6cCeEkO1Qgy2hZ4sOaJc2qvnvbjZLhqhwlnp
GY9O4T7bSBbbJ270LVVw+Gxc0BYASHXMDVm44y93kc7e5WzzBJD+G9BYFcfSNY/FBtzOLVR+Nxla
14CWYJ7nSrdLKk8X07SzNWe7Kc70vqkk1h7VCldT+JXEDwbobiYZNmncOsKPFp7yYov8bMFZWh5B
ilbmIfJCCLPaXYVrL4cIOaZpSbpLxMJxXPqOs1walgCQCFUR5grOnUJIlibv6ZJny0Um7Nlumc8c
eNmLPvw99PItwegPmsiytjN79mii49XGr7I2Al7xSMybEdK+CX9j47AFOwEarG+j7I4BMojww4+H
hZC78HHn4wh/EIqmdCijA6QiHXwlxmGnC31TIeETkrQbVHUBa3mRj64wU8U0DGIKxlybSSRVpjYN
G45Cfmp4f+d3aPNqsscBNSeFtOIiXgOPJS/pbU5f8t849LfubB8DX1o1ajXdLqspH0c3ajW6zape
X49BxLi8f/8WmrUmmDCVqsnM4Tjq9c9AK5hY4OC0kIRLCqfODa8IIOrS3Yck2Cl189TLcGaEZP0h
rYf3HvysfRA+5QKYfa0MLE3USLgYlKYhGpulpyHXn1FeRo6ZP5Pm3qwkyEgJsKiiIoCJXRrDxyYK
HFq0LpHkdymhsduY8LGRihYiCr751rPuJA/JvmeqDeyJrWDGHSOjlmA8XoJyEeVoLrSmXfS5YwgM
aOEGGYN9o7X9thOvjAAeNDht/qnEgzegxcnBzUC1uCYc1q8B+iCJlza3+SQCLoM+WzVI2FunFT9F
Eq0UqPgwUBAISoFBVx1fgqEj2lEKZE5jjKX8LtwmAWRSqGnT5E6IBgNUqGATMId46baDAf+OGhJa
d3XeOhlsPELda3XDA+QbKEboLrfw3CqwnvTS4NhI5pMmn2BNbQeTbWTEbFmWIDyFMUSPn84/NK1Y
FepgJ4nwoEntsULcxWhviwAo5EGBWBR4Qs1tD5kk0XxlkJuMA2ar7Fslr/nI3Qle3/HCibTECwVO
83DMROAmNZSH68daozYFVUypesgtU8eHE7DaSq72qBvvBH7AVIeQI5A3WZ/Y4/QCh9DtT5r8HABX
EPG1AQukFtJSUL2QlcyDja6dQMG6hTOugnkeVZyAZW4+5m5kAIzb3IZjZ2X47b7/qsbCbfPUzoLI
CaV3ON8CBYK3lNWuDi1vZTwFELcuNcXJIfMcmD0o1nBEaqQXTUWjXYbYng/aTaUezWEpyl+EH6iy
rFNEGA3Z9yzypqRK0QHIgTZtrd7FSGSXuOmKfvWx84mOLLi3FBLSubOEQb0UB87WZbMhXlAVEKvl
jJyCChNsIdtZNb6ZMbEqeVOgKOY50HfdohXdpahwvuys26GMEPSSFIWcJhCSanOPZnc9igF92EOB
BC1Ze3AauE65ecM9E+2uzUJcupR4nv+AKS8+T+glSPChg0x+E/pJRyfsPDm7i8BcIG7ijcG2jKAx
vHDBXOQTnC87y8l6dPM4kdJJHQFXnWRlTrA1HDiqwvXVhh7F4ve9dKWdLzjLzCjmbEQRKZ6THpQU
GDatdSIlexiNvUrR1ABf+Pqb/b2x5jfL+YqzrAxOJ31G2h45RJpbqVG6oe4mpvSDtsTTWJSPpf9Q
Qd40Aly2VV849PD0oTqYlbIH6W+thIMbw0wAar4tJAUGVtsGIJYxp06md3aPhDlD+L7+my/i785/
8+w2DMIqBh4Ku0Ef4Uo9mO91ikEDq6GEhs6EZZh5AXX5EOi8TDoE+RumbwuFGL1YiP0FgDk6AV7A
XTRMP2HCn6sQt+2heZa4tEeQ30J8LXb0m/FGAKXX2HWzq1B7FpvGcE3dNRZex1JMmKWcWSzrUltG
OJzATGMUtknQ4G5QF6XgXxrhjV9UbqywhTdwKfc8q0TV2b4ZWKENfUGRkWBY2kWvU7sF5uoLz3bx
PPwV8ursSyd1idm/hN0Z5g+It2gxDLZMYJcnkIZCudh8vb61Ln/XswVn+U8U8lYAfzGdeBAyyL4+
BOtxU2SW5HJP661pWkJc8QYUO3icR4iHA7u79EUvRruzHzH7onIrFF1t8W5F8tbq7wDTXX/KpW83
7aizaFrBrEbFPCQ8KZiSA0ua4S4Bhf36IvTipfE/pF3JcuO6kv0iRpAExy1nSZZkebY3jLJd5jyA
M/n1fejuuFbh6Qodr3ZV4QUEEEgkMs/wMwv2rqon3L2qKsUncCh/lTftVncUX/C0fbkxIeyGg7AB
n/SY+dEGtPowWDWhNa/Zpu7MFbTjrKjKXGCLAiQP1OrjU5M/UvFFAaz8+mwvI7NAPTV0TZOJoTNX
xVQJlEhrywGN7MZaamuFfMOA3IlOULOPIZM2gXKPxqXd/eal7ZebQWeDM9eGDsjuHIZgw0A8fr2f
nUgGVcAu7+fDtNNwYXVP2QZysbfzprGbx/BQvK8AMiBmAIzn6uBcOrTk7NcwoWFE2X2oZHTaxm1y
GF6AgzsQSMUVqC/U0GuyE39VT1ICYcN77l/cc+dDM/GiACJoNunwv4W/4bP9HTsATRgbeRNDGNIq
LcmWLTFAOdfRIRAEh5fbLyVI7jMPdVn/+pa4tOfOfwsTSpA3SvBBxG8BYcdq0Yjq4uD6CBcvwvMh
mEAhAQIQJwlErCOqH1ooGslVdmuG9S7slk2Wv4Tja5Vtzcbcq9Aj5wy+riWbOZwPzkQRBQy9uMwy
PBUjt2m35UZx8XLwx9oSdAhdW2D4rolw7OZ25V4fm7PDWI3/No17oLTRaJ2m0cInB5LmqSl9MQbG
ZLwR045TMbtod3E2V4OJH2OEdzH0Lv/3gGU7yKTBs/o5dQyYSyabbpse8GByE8dwxSC0G+SFqa+C
NM/54JcC9/nPWLOSs8DdQcSDtjq2VBatkrSvYf3aKpvra8udKxvJaFENI16yCCbZobeKnewnhZMk
tvFFt8UJysVuB12Dh5U9KFbWgNodnnM4Ufx0+KJ20/mEmcCWANLVTkkMjse3g0C2DZ2PbLPaRJvc
3PtycecnbhlM3FL0UIVh3vfEBycJ2sfEV33Dg7QxJzJwR2LClFmNtaRJgLaBnOwrdukNO/RnbuWA
dzNwzuh3uedswwxduzTaiqETatiqZLA5gleQprlNbvL6xpeGOkvKWanTKKHoTsSKdJJPyaHeECiv
NQGKHis3ZnCxP4CQg1SezZvixbry+cDMoajraIYGEF1T8RRyIjO0jqpT5SvII2qMLDrT75W47+sP
1w/KxVbF+cDMQdGqfFyyJFsfpeutqwYA09zWLsQMLNkBiMmXeeXHdSpsyD0fkTkOsQG2ZjcjHR6j
MUiSak8ncRvLqgVNYuALI8dQ9okGrRk1yIwMFgO8wHvpTjv/AcwR6dJS0er1I8OeTI4URy55DoS8
Nzeb8o8pioRFXEsIP4C437Q21Obvand0Qkv6PQYt7xrjrSlzTU9UNHUQlqVT+LjqBSZbzREOGQoL
mlfd65zgyt2szI3dyT14llBbwewmkJxs4C9taDGBNmRDYcddi2C2sIGOzfW9elHQ/+y5xqKfVL2F
sl4C/Zs1Qxyf0Koe7kFIjHsr2gr26CW3sEg5ZbfkqTsVRy34+wYpE/OmqWjrrJ/j04wNmnewPwKc
RKp5Ih7r5/qPI3L26mA+ZxNnhlZ3mChN4d8IYbWhyAOotgg6xPDo4/VlvZSHnK8q8zWNeFajUI2k
Uw6J+UUAPFepA1qbblWhQgT7JpVwwuylDOB8RCbpMtQxbEeixaeqhUSQsCWa6ao8VidnEBY+lZg9
aeFugJqQBLeubATaGeTn9vn64l28MH6+FAuhMtJGVOT1FVrrrRdB78moRLc3E6ui/vWRLkats5GY
G0LXK50u2oStN7wKMaSodJ7pFG8uzFVARVGSKgOfZTBg5a0gPSpqmAIA4JgMnKN88aV5tgVYqFSm
9oQUaRifoFHtZZPqtmp4UCdcAgOk0qN2OwquMUY2SielVZTljvS93Q21iy6SI89wnpHq41CmnM/J
2zTr389SjVloa1qsuSmtfk/5Q5aLliJmvMnzPiUTRbJykGg4Y9MoPmB9UCf2yW5lBYn34Knb8B/9
68D1DV07m1gBvxnFEFbpMGmyUDkAEv5uAKD7+h5dD+6VuKUxoSTKQrHA5JDaG4ZlANEmJ8DQQ32/
Ogj9QwZv8V6v7OtjXkyvz7cSE03IkjZJYyjrc3lwFgflbRduWW56AB0gMDny9GQNvVemyDaSxSoj
dZahrNU4mlvfdLkNzWmv2PevWZB72b7eafeCD3lnvNPr5w9UvrfRXvLzg2prQeNHjrRZHyThHSgc
+9yvguurwfkCbDtZ7CYphBR2DJcFVLN9PO3w0PjvvCfP1lxnglGWEwD/FbRyp7QAXh1VEVzCMvrq
12fD+7ZsQSppinjOc5yUaHTWdLzyjYf4ObkRPbSl3nhPGt63ZTJTI89ol024CSkcbkrY2Sxog1ZQ
k0uUx1bkblxOGNCZYENBHoC1HOJtuqncGYmiYJGgC/KvtRMFKsyG13i7nLj93CE6E3jGKcuavEB4
AzTTV9wlaNFe+FSs0SFu6RfP4UH0NV6+v5YVrp2YddXPQk+XjJoIB6i17AB600HaZb52bEHunANe
aYFzg31rYZ4NpWT6DGNC3JGTGDsdBfenuJPSwQXZjLMzLxbpzk8AE3WkVBPAqccrRn4DqcmJ7fZR
sAdbe8CDAhZDjng0Sqt/oRvIkHjoKon+4Om3ZEO/hEA7gAp9/aTwfg9bTeoBRp21CL9n3gJGD82b
B3hbvCzQFKI+vHsfpUD3YL9ury/Z3kkDHXmr29+URdBs5R3vJF20FTxbHrbWJLd9PiXLdxxSoIXy
8R2Xt0jW9fdlQPdjYzyNvhrAK9DObpSX2kBf3Jo3E6wuM0sLhkN2u9Y3x92yb94SLtDxYtHx/Pcx
AWzMwUifUyxXrH0IZXOCJbQrR+5M77vKn6FnYoonA45TIVDx17/URbWR86GZNCsljaATipjWutkh
9WWfIFCv4PTJhke4PVjmHrIYTuT9N6oY5wMz4W3Jw1AdIgRtbWVaLANob5UrhE+c+a1Ld+W8sxUo
4G6qKVs//eTBuwlBBlVr0AKhLBKjUr3cXh+Oc+QNJqQNVJyMCsj2UwE7haqFGatY2ob2S2s5cYzX
VWPLUHoehaDsIXjK/uKFrhnUKBZXfmbDSAR9tdKB+0NAHdA5XWgcWbUv/eVU2eyq68wWnlxIPaAM
0CoHAhYi1cCD5nE0eGvKxLZeberIaJoF8t7wzmruIXUNbSjig7N/P6Vz4VZqVwN0VBqBnr6EMKiv
ABORDY/Gk6OI1KGIt7mBTgnwpqna2boIqfriM1shkmrrNp3hRfFrH0N014BEMND5JjxKwDcaAC3v
OsGBfrSTNmg4UWHl98FmAXRKVQrmVrMFRUKBjHi1PtlqdFdNn0IkgOgw+snwuNJLG2iCSK1qxyT5
9hotAJsMp89FhopnGHFS3n95yUBCQoeVoaoTZrFkOiglJFgX6OiUGxK7y82qzA1Qjx06ABW4oKUt
v8C1hkprdeTVDS+nEP8MrjBQmiUaEjrXsnmU2i38grGMCSdcXcZWSD9DMF2DQq0FKa7H5agXIL1m
vhIjeMerZjGNvgRR8jNtX6AKki+N3YF5sIoBz3XhgyrpwiIlAPLErWGxaKp41/TEXtrQM9OnFGVO
CRTbJO2tDGrD16PCmjpdiUH/ITpSzWW/1Hj8EyMHLcxJK3gTzpy3AG8QZmWiaUqFNsYgM3kNJagt
U3B5hNfrM7n8hf9hAZjMRSVFExXg5YegLe/i5r2NuU1fzmlnvUGbzFANmoh4Gn5MDsjn0MdxmmBN
CleBilVztPHNDY9qcLnw/JOLmuvEz3K1upCyCnKu8anzRldEAIX/gzNAEwrIJE8J1Fue1hZvJZl0
G622RpkEvNwWcK6UcfD6jOfFyRuCuYw6GMNAPW7NKor1WYQSofBfcQvObnGWd6shmQbOEI+UtANm
kRDQbqs7OhqnSpi8dCaHQofYhDJBpxlU2DJ/J6NumbCW1HKDlwSv4eXaMWNuJAmEpx7fMUXXYvHo
XZG7AJlAPVHarRIns2M+mRRUzDWRs+rT+Iych9PUvLzi/0Sn7xfP2S4yJYhbLVOZnnJQeyJ4ncKs
8/oBvGivqvwEwG8Y5dkQcyVlSgzy9skgYIvH4zPUMCVoGxsPdU12IUhTmSIAHppAzCu/oQaszaB8
3qOuFbfCoempu0AOPheoUylIbxfdVmM4SngFSGrJrL5f/7mX37A/C8K8tpDejdncYXsQNOszMAvb
/lcP1W6z/yCEJ4hyOXT8DMZ8/4L0yiJncNID3xxKSwF81wKBnKD3xNlp6yX6nxvtZyDmkkV9OkEa
0JhHha4MTnDapPhjobcExkSheFt3b7kscG72i5yBsw/PSiInhazGIlI+8L3pU3JX30oP1B+CxDb3
eFqu+xtvO6d9h2mzC/VvXrr+L8WPfyb93Q4523iGpIgxMrH0NDbA52r22mRJO6uzZo+43e+eUzq6
fJ39DMfcNBOpq87UqXkM46+2qG7T5bGtqvu/2p6sSnKydCFZOiQsxdTbY/IWDkcjFQGp+TXrnC7D
uvmu7BlWI9ms9cicWwwVE7zO28QKo8KW9Q/IhBBgZlLO+4D7uZj7RZLDVMmEdt0uo7s4sDtwhp3u
rh8rf+N9LM4x/wZTne2NKBNDEdJx5tGAzpmQwfHw2CWlVzdBLDxd/2T/UjX62RhMSIm1csRzHjFW
tYwTgQNoX6PX321RNbKTFwUasla/48EHCe/zMbFFmGE5nfYdjjzYInpAdqLhApyaUnd8hPVwcx+r
x4W6w3gLGZ99sldQchmeAGuEsqClvYvvDfz2khROl3b8poUO+vbNb/PVKKDmYo2APPJ+Me/8MDFK
hf+xnq4PASGHm84MD+23QeEqK3M+PGs72IyzmvUU8X2STSjOxrK1yOVNbgZZW50UmULf6TGLX5fw
Nh/fVTLvKayZ1QwWmwXq4uDc5sjFeRuEM3XCZMKaXk9VRdP0NOsval37Yz9t5rC4WYZma4Q5eMSV
v4hFEM/gdJrZS5tqdoWGDhTxbAGyrtkIj08jD+Z6cEJ9XpkkoIjrvqIpu1iBD2wx24uEsmg9+5OO
SJg2eJDejXEgdx34yg1Y2uEGzhVgVmi3rWZaBD5JSWP3kuGAZ2/LZYZEpDUhE1FbNVnQXuq3Gcge
8XSUllu1FYKVotz2KSxolnIDjJKVKBr00ugRfpbg50tf81gExECWmgI/L6sb2MieSjgdmNNNFJrb
PC42nRKdwMT30Se2xKqC9EwHK5RoM2nUrVV9F4OnrDWnqNOssb4Thl2eQwigR7cpRtPrfaQgGMFe
Iu0x/GLutfBU0ee0BgwNvjNDeRPpzd3Yxm4xlrtCUo7loNyEUBMKF18wK7foYFnTzLe1OUNFc3BS
uEilabpdIIRU10dleOwmSNp2gF2N20ZUwZqBSQPushlxZPrUqhOCJmBw77o6W0pV4hs1rimYXl6a
+6zW3CVXPeQ8Y0oe1DRyclFEPkNtuYutRRGhLAcBmxGoyPBB6uAjne6QgmqqdCOTD71ChyCDwZQ6
UNDCC7vKwK0i8aeUJY+DHjvw6L7Lc7wVpwbPZwh3D7wnh8LZpgpzwzWSETVSbSQncRn2Rj5uSVun
m3nsYeQFMnuugAXVy90NaoMA4YOUnFZbEVYLIwRecfGS+l4oF1uTopsxnn2tOE4GirqqsO3SxK6g
xCJCQhFmR2JzktKTIGJ5mkTzusnYxnniKShttk2cY6srv0t4tBOKEtKouJlID1CrO2CX+uVc+6bY
BALeYctbQzj5MpRpr1+LhFmEUIO5lVnMyzFcIEQXAeS3qB+zPJiBuvqUGnr8qVQ9/DXCeUE9Zuq9
vuslBFXV1zrqlMMNfIRbo4V8QWuTrLdNsYC8Ad46GtjyAzyUgJmMl0dSNmCF5Y5CVJyrxSHa5Czw
bjNRhqlKFXC8xpU1BOXwfgjB289ma4JExBDvp/TWLCNbhkJ5k36m5Q26xR6ROjsHYNCUPqU+cWl7
v/Rgj02JIw/3hV66C36uqszONKLWMMhbFUwiRTN3goYOsl4vbjJ4efNSFi0EzLZN9txB+kBbFLD8
31fxgQaUdzHZkLT0ZmiwNcm+iL24k91cb/CRD0QsN81CXKh7OdJIvCzL7JSANFoKkFca8RHhyYYs
Q4GFzzDbZTZvUkh8w0nMItAahz7AUun2OCIyLDfpdJ8tiEbJ8zD9ksD6hnx2Q77EHN5Enb2gwiWY
v0ZYecdC6mgT8cpucQVzPMJmZhPiAitMFGNgGMeJ5JyE/rusf5ZWtGKYqmWIHGZtH4qqU4EN0jtk
8ASo7wB7LAMg2s6fxHCpaHE7RevWu5Kxsc6qegUmbNwj4c03VLNWN4QG9EtLsisHDxkAUznT5aQY
hMnYiEI1fCJkvBROdeEQ+UuV3dBJdWIVct/oZsIfj4fU4t3fTInAaLQka2fEIHU6DA5C72H15BXv
5Vcw5cEeCOIDsQGf4rc8CGd1mTQOimbKMIX9itoCeeFFe6I2mmRw2exjIJxrX767vpl4e4lJ4Ka8
JiExmvU9QWGNVHhjAfZore3ahqezyAvs69TPtq0p6HObS5iakgZCDDEApEENt8V2uZH5Tx6sMBWr
sYE/aQdlHuTBoys/qQG1m+coaPEsA59Ot9dqb/G5kqXWhlUMYV3eDfYvvaOfn8Ds2LKHxLGwril1
daDenshG3kIxZpdS4AwaoB6G2YKQhuZFL+OOV2v5l5Ldz+jM3iV6k4mZhmVeaSEalLo/QIt1QWe9
Qx7RHabHBpwx/692kcLsWg1+WmJMUX3pwVdEeNiIC7xAIlgytLn3d0MxGzaW2r6AiRXe22nnZBLI
UhBJl02CMMCDMl7YsIYIBRPJFFVwbVgqzyCTvIV+Dc6G8tDDCnAaSqg3ceETF8omfwzD3PXlUAlj
PmEYNBkNPzkQj3ZeC7U601as8EOXfJSsFclZ+/8QbkIJm1Mi5/0A5mBCewmSBmaKHxDXp9KUXBlN
hLSBqcY0OEZVbbX4mGQ8wZMLRcE/ps0c1KnM+yHJevFY5qNThqm9JL+vb5VL/eM/hmAO4mgs0LYq
cvMoZnkAk1irqd5bJdnAMhM66rs0/d3NN1EPxU4eSo83OeYQUhWi8TIUWY9JpPhZUXkd2KLXZ3cp
R/xjdsyhi3OxqPN61er3oiAHMfsBCp5gWd3kFuiKILil27XopUVWMAfmpuZ5oF3igv3xA5ijKOp4
HPSDIZ76FOZA+oJMMvS6HK9ACMBGYr+Losgl4aoolr/oJRj56L8olDqNVFidSZwmXw5SnUJH0/Ti
BcCh+WahsbWKkZXg1AKd7YdNHUBEhrN2l6olf/x0pgygp0TX6iZZy0DE0732VN5HoJW4/9dQkQAo
tPLfvGIhJ6CwaNfIMOOmU7EfJQH1h5e6/pJ5uu0XsqXzibFQV2GB9Z04lohZubytW/lUzS9l2vhN
vDhT3Pm9IfDW8kIK8ceQTPyKZCpp1TAtUIoX7fSTOKlnbMZsFdu0qk0JOTGrU6Gh/reryYStdCxF
6MVgNUfpdYQ7kKraBa97yJsbE6SKOTHLeqzNY1nPrpAqe32Rgi4hLtrV9vXzvB5XJq/+YxmZYNWG
3aDRHiGjn2D0EgKTOCNbiTbSAAarEPPgA5zRmAAFpyC5q7QKMb/6PQD8o+svU/d2fUa8xWMCVIm+
mqCqsXmsstEeKs0VjcmpjFdzzp3rI/EOFhOJaCYjZYZLwolEv0Ixd1S1DARIkFwfhRfwvr2tzjLY
WuyFBhhKQA9pHigLTKqqMtZsQhPQEFuokxjQxIBXuh13kisKq5dJvZzaKXZSE3K0PYoF2r2Szm4u
QYs2vC3HfVc/CSrUHqObhIruRHYamIXQ7/67BWIBsUlUisW0Rp4eRTm50oJZy60kit3rK3Qp9cUm
VsG2XhXxxG862vkKLXAu1apORCwYHCIeZpxLCG+FHmKC03sQ65asqVkRH/uIWLBusXtOOLoEavvj
JzBlzq6v1BzOCqtxBWoHgJ5Ag/gJpYLbObPGO9h4Oysxpb3L8C/dFr3hDiJB8O2EZy5cfhLL/FKp
DdtkEGTQEOU9Di6f8p8FYoIlDaksxwp+3SyYmw4SwVUdFORYQKsm5D6GLh+Ln8GYCAmfkMkU0Rw7
xtWrspxmWltyyWngXEJc/bHeTIgUY8BVNRPctPRGbryW2ihI3UpWBbQcCuvQBN2OD6Bw3cPaTfXB
V0MREtw8eIZf33qXg83PXJnw2VAiZnMyiMdipoFYgFmk9EEKXgRNY85h+pc48DMWEzyHhRgwXg2l
I2Q5PRSZQOCcgug3nuov0fZDsRbDVkHM2Eh26a4AYfWINtpz+ww02MP1WV/id/6x+kyMRYNOryUU
2E5mpu/g7YE9XzvChMrtSJ3QFCylhkBp81EW75yRv5sY/3lh/awCE3SFMJo1Y4zhszEWsLeDyn1T
NQUUZqNDVlWwbp8zT9ehplVWOjklZQpXm/E+IzHk2hZJsJUJipzhY7ZksGKfZdRm6eS3oQRNWyME
2dmE4FYS0ZdBXWCKvGrwtlHhKs3Qw11npS70p1BdHCFNrDlrjqEYurTPDbswJX/JP6BeeRiz4lmU
YEGfD23QyzPqxVD2ABJ+ggpWbW5LMXTS4bmGyIcC1JNWBnMH5dXGGrLncYqs7GsZt7CHOMjKzoiH
u0ycbsQYfYECbK/qrszelvYDmLaqhGMM3OF7bOswF26i8qsAelgi1NKj5yKXLWO+G6IShVNU+U3I
onaTIwihr4M3GSmj38Gslea11VP0Cojk5clTteCBO2MuQjFAZljyU1gMTUjssw54vQFI5noXhZJP
8t0o6m8xBHlroTwNBXB0SRtBKcXQXZr1MIJFxyUS7oBEfBEbvyq2qnyfQO9KgfuLLOpbFPSPNRRj
or62ovp9bjYKSr6hPO/DKb0zIJk+h7pVZ6q1ovnKCQi9OrSN7mhqz5xNtYa/a3uKycvnqOhkyYyg
2X2vfqieFBQ2Gic5CDcN6jW8DPJfngH/bGEWPCD2Sg5RIhMWdM7sdp9JZIEgDXQTNNnKp2oT2aiH
PUciJ1StEfHKJFnIQDgC7Y7qsXnUAKc2sp2mxZxMhRP4v2P22TUMYTWNVDQyj1MyohVWuHoyIP2v
/OufizcR5n7RYZuSd3QEaUBAzqOldjHyHpmcsM7iA8K5jaQ5QZVgLO/7MXcMwEX1fFOlGi914Y3E
XCCSMY59pur5KVwaT5goWhbNvoB0tSa+rq6iWvkEdF8IRGTbEpuCItVIgqWnMaSCeohBtH+5S5hL
JoyWPKEGFDdodbvQ7dB+XP94vPmyN4dgzlStW/EYToWLPlceA5O70SMelJ63F5lrAuqWbW2mIZD6
PRRh0mNNP+P099/NhQkbGulaNYHLNrRQk12mQt2g29NqN/Ec0C8VV8+vW7axr3V9nCXA76K4CtFt
GfiRcCP51ab7lb2uFeXc5u1LzvKxXftKNsw5HdBuWXAxhpoYjDJqOuhNX19BXiLBdhxh1xUpgIQZ
R6PKb7O+2kHoYGPO8TYZUA0xGn9MUz+pWwdfk9Nu4U2RCSOxACxALiKMkASa8S00Jmfk6xANvz5F
3jBrNDsLiqJcV4LYIux2yheBur24F5XH60PwLhS2WbWA16dNopafKoim61q5mU3lvowBFADroJzu
NOiNRiHcdVAZm0co5xvQkBczaI8KUNGX0r+cMhNDaAjjCEPAytJlD1xch6QJ6H7OnDm3wDcZ82xd
8wVky7zFICIMSm0Nmo2rEpR4JL66xUwzGxiEv7vfvmFJZ0NSOJIApgnniEw1diaQhtki7qKYU7+4
JBDxx2lnwkoPd3QhWxC6tFwJtPZRkdCllqnsVmbhjBlMo/TQAj/aEpB4F2HvUlo5SvR6fYF5LyyW
PxBNQh7maFIAhF38Kp7Er+pJ2y6O6VGAR20KsVy4kEq+4qzvqzRIPrJ7XqZ0uaz4T6LESq5oyyDn
Sj0n4LUjEZProFnex/hdAExpyFwa1s71OXMuJxYEkudzJc+xmJxC+FoR+Tet7zT9GAOncX0cTkxQ
mNCTA4lcQiBXPCriW6jcytpnk3AIQap8Pd1jO5LlGKuV2uB8mGDo1wmqP90UtK0Is4f8GGpCZLcF
mq9p8aAAKeZ2YWvjyeIMgNbIzV07b6G5aKnii5woAKPspCmF5nBjIYoJMhIQk0L2UbBLWBnHzVeC
HbqsxubmVw/lKK3JrDp9SiAiaOrVtqlvobm8jeBUsUjwXO+z+WTC6ngpIGwl647QdjdkCLqm9Uf9
cwbJXYftSGre6+p9XvGCJW9TrR/n7BTH8VLUsD5B5WDTbTQYokC6MrIBSrdWgT71F0oj3ReEBAAq
6AN55mwxTthi1V+MJQEfKlpfzpJi95qGxxsPEH2JdnQeQNi+KCmpCgcLaDwWE6rgWQk0ySKLz4P+
ipLhq5n0ANhsJcXHQhxo3DW2pMA+vcKbMGt+RcvwnGmAbUoZZ+q8GpnC5GRaJUEqu0axRFmEbWzA
qX6JrBD4qL6KYAVwamZPmGHiRmEZPxwpReq9SaAdDa0Rqb/tzC3BXyf5WSzbdd/m8WPaVJ6RfxRz
aBmFGcjjqog8QAs0KU0X+KqNKN4bHVQJ1eDvTjATo2mZ6ao6C8bRrFOHTBBHSyVPrlpOoPiXXuI/
EZDVmCzSMUqKeMFbB2V5PTWtiUCWF2bdA4EI+0bI94P4MKYjHA05Q3+/B6+8F9k+tIBlH+sKmTo5
Ll4T+3P7AWO1Fiw+e4T0UqBskhv5I/lcdemhjao3VvEKDSyohbrX13p9Elz7IWukOzuwktaHo9ai
RaHOkzcCjKf2sh11BgTo6u1QTJxbnpeTsn5yeRzOaWfgiBJEzBK89250ZnpqDNltC69KKndK75Mk
4/TDeVVs1kNO6Uz0jZvvErII1fH7VLbUF5g3xjCxM20kbC/wIiwnp8sD8EocnnQTb5mZuDh3Ion0
AmVbHVo/XYV2BvgymZjeaL36VKS8ov3FQAhSpCabKhGlb9L62Vc14pY2vYlkaoayma6QzSjx3rLr
L/6PjXM2BBNvIj0HmZpgiCKanAz68rsSHZLrm/PibXI2BhMIyjisKjilyUcBANtqbpxOARwXSuFF
9A5/Z7cAv//6iJyFYx+DoQ7sCCTw5aMu9gFNcqfrP66PcHEn/MyJffzBhzSFdZRsHCn08CNC3KX+
SLoSNF3FwYXPg52u2c6Vz8S+AWMJXjMzMs3VvxHup6D7CQf9oEDVFaLrixVvlYizhJdvyLMZMgkY
HEaj2Og0yAZGEHzXPRVSl5rTQoKtvpMOK6wQ/EYv8ngiFJdjy9nA68c92/WmTJOkIeANKX75UADF
OGxN39glfLFH3jZhjrMZg3Ogdt+rqn1luxVJSB3drz6hD2shs7m+ZS4/Ws4mtqbWZxMTahUvMuS1
30oeMvTCyfPaiYe/tdVs4626uT4eb3ZMGWmpEgPckzV6yOQmA1e4Sb6uj8AJHuxjT4QXRER7isoE
DJOHPNuAc+V3Ffe2WRfm2u5nA0g1pyVq79+YEGL31I4ovBZW21IoB0yOqlm03QDE4vGLPLyPxj7x
UqErKn1CXWmA250lQ48BNohWddM9rfTeyOO1sjlfjX3PVeDJL40CZhK8eK0i/GXyIOycyMU+4IAr
hR6Zjm0hidDfi2aHCD2wP6KrSigH0P+qtvOz6dl33NKEutQQrF8nV6CXnEIIvS08Y3veoq1/PztZ
cdIX2QLzyGM/SkgGPLUs/OtbnbsPmFgBvpjYjyXmAcCEI6OYEqHAmAEHuAJpEo9w3qaXMWRn68YE
i7QZ1SWKZgNRcII8jpw/haMrjF67XyVokE/aAlBzWwXtuOgNVS2om9q8vXg5tT77EUwIUas+kYUa
d8Cqwzkf0Eb1Qo9siRtzxaN4n5BJRES11KVizXVCSdsbhrBPYV1+/RteEvkxxLPpMHFkVMPW0Io1
ABvVvk/TxC3LGJj8HOobog7RbEDY5R767KWlLYJNEtgaCbXVqHDyOyX9ZLVx4S3gVmh95EVkk2iS
Lcm1la52F2HptrDOJspcb9QsfBO4uELelcy+dNRiECZxwhp1TnLQpx3kK2ykA+MhgehsA5kIYink
Run9CE25/4cSMyd0sM+dVJkLoQA29DRupxdEwxo6SZvVulp1tQ/lqO6zjbkNdwn/ecPJf74rOWcH
XBkMlc5SvxzF6ncj4IWroNWbBGEj5+4iR/jPSHVLTuGPEomo2+jGuFi5HK3N0lQFCWMS/G7uZJhr
0tEyYzjFRAL8kNrcLmlvx1GgTMuvhNQefKCsqbyTQWcZZtEWUAOBhWMzSIcmeZzah7xLLAjta1Yq
lr8l0wR7VAMbD2S0QWqdBcIBRijDij6kEAKtbNMgJ3Xcj2N0YwqZLYLcDwkapwE5R1lW33aQuLCh
0jC/F+vOpVoIykau+z3JC4v2sb1AYAkiL1r4UkeZO9DFqsNkO4Hyk0JdMSaTLXRvA4QC5UXzSulp
znj+G5dbKz/Hhn3sQUE4zMUBUUC1gCCFxoUUwBAs9lCUcERnLvGepc+co7o+WK9c+exDL9QneZkq
XPkJBEiATPHmJ81fVbBiBx7yiQbKAJhgyW1kixgeXKG37i3528uYVczNk3kc5xDP6gac1LzO7eZv
70eVifM0lKEgvT6OelO0B+j01NTwlJD3zuOEV9arJkq1IZoqxTjqOVAwQ28Lw8P1T8a7LFQmgnez
vDS6JOQoGpov1Tbc9F52CzOP/08k4jwpVSaSw9NHEmQDbwQB7mRbmA68JdayqXzN6V/A4aifANVz
IweeYEdeqYWzkixUmCATKBJVRQEcki/d13rIry8kbwAGJodafhq3pWQcq7B15TJ1YKvjXB/icjfs
50hr6/E7i6eakIT6GGLXxRXOFl5c1ioOuWqomdqL6KFOFTmZd+Ilg5xEXmPelEbaN9AzVQAMJtsB
ZPg62hU9TBPNl+vz4zxMWHncITNFYZLxjfTloNW/wuhRWRTOZ+JlExqTEU5RJHZCgbA4QKhNsYtt
OLjSLtzAA+m+2MIXwiH+8ARKIxhp4U4MYH2zlw+qYE2vxZHH8+HlBqxnrirXqhQqpXhU670K/bBW
f0W7uMpeqmlvVJ+DqHlqDJfC/GhkJoRvvuZBd1UZiL94kizYXwfXPwEnV2AVc2sS1ZIeKfKRtKM1
qcSp4191cZIJbL3hgXN9sEviEeeZHauc21UDbWc4W39zy1Cr6KwVnqT7a48iBm2YMzmZE39YvHG+
yEb2P6Rd2XLcuLL8IkYQJAGSr9x6UUutXbJeGLJlcQNXcP/6m9SJM+rhaTduzIQnPG9GAywUasnK
1FX4Oh38YZA8bJ4Ko7gKK8zem9XVCLW4JoWEoRnFHxqGXSOem5i+H9w2LPciAr2tiB29obuiol6+
iFHyDmiW2DqQLvRyE4LnGgfcDbHwthA1BuQx3M/mvZXPm8snd76E/e0J1vjjKkmB+IO8IYBWgIDb
bnyLAMdSIJ/uw1xKjPh78/3oWrpLuYNSEyC4pHYzTHXJJTEknm/NvssmlaJOgZxnkezuhGMHegWO
S8tr/dkf2K56i6Q6W7LEbs3FW5egGx+0Wj2SpD+o83s73bb0KSdPkJdBy6911BxzgfknJhrAVahA
BbVTJa5Etu+VW9Qb0OBHOoqJfav4YXNURxl5l8QhmssvOPH3iVZOdM4RTpn6h1bdW+iO5/k/crpQ
xbVsjVnGmrgSSJgxGpfJKjW6VuZ7Xl5VTJIV/8HLfa+xipbaAg2rUcO7pSMHsnIP0+FzDK7AZRIX
xOev/N0WAXUrN5ETCi0xxf+GpN9rLx7v5AxtpcwtbTLQluwB6AzDa1u88Oh6BOBVR0oCvWB/VmVu
VLrjxROdrErNBNQg81fO13tT9UnBFACKbriTIFXflhqU7ekOWs15IH1Tzj/X3zteRVm56OM+19Hr
p466VzfWJoqcRVYFuNP+E31GUMwG5o5fy0KsP4Qnfy285h8EjnaGtiOKYORhDBaQrOEu6mFAJjv2
5NaHESQZV5EnC0+k665Crxbscz1dzKvxeihhzm6veTx1QIrJvGw3KfsqgeDR/ISGvsQP65KzXhMV
Dlarqnmq8juRAJBEjNvWAAsmyYBbHsPitWOK35ra6PUhgNQgS7kGh6eboAaElNDXTfuVg0mN9zdK
AaqBXNkxqGGOmfANUY9OOWc7Nl8Z2nwYuhtBIyc3ekeZaxCQ6PSeEO7NrZGADwLzUxb/wRtI2obv
lKWywFNyidZsiWIiuTVMgKtw8JpaoQUt4t8iPIxpdBVXxqEfQPTQxBjLQVoZdgqihzc7HoIppy9q
zgKtFTdd3nLk16CFzkyJIyayn7fyk9xUGI96GIC6b1/Ja2a7mF2Oe0i0jFvIOR+tztWBD6eO8tmg
v/j/MMHzcdO36a+iSrsqRFP1CF35rj8Ybn2dbYuHJdcm+8gdfc1J/XRjvaSSYRHpzleetYkbapuR
tpT61K8kX4dk09W9/TPcabf63XRgW21b/c4haezKXiciM/6Va1UqvaIAqy0Ffm3PPudDe8zB+l89
L9wV8d7cLwQL/2jgh3yf9MqzDoIlIOCL1aPSm5s8+t2yq3ysHQVDCBiTlRi+dv4F/l5t5Ut5h5Gs
BDx8EK1odyoYHQaUUTA67ifbhb5auwXP1n0YKNfh67CjrgbQnNP+wFT0T5mrOd9E/2vjVF0obk6e
FKL3ZjEk+ClLyIeCEhqx4IiKHRq6phs+Jge4Oi8P4szTiNupDpFqKl8+DKqu/OyspuqkljC2hbg/
EY6BmXpULfdLRWnAhIzXAJooq2Z/UQn/+QGn6irp7QVXhBZW1pEbsWvZydWkjs+DWUJunKsKom2l
cWxo69z0pDS3hj6OLm+g0YSULQwNiOCgUGiOL7RBMMwmyIcqafQWNfO2bHdxuQiig4l5NOz7pEC6
Y8TO1N6hiVNwDSMzN6Z+l+HUgQGDGmgz36lV/nOKi4e+A0zP/Gyz6qDYslH0P0S3/zU7zP79/Vtr
UWLHcY4n3Lpe2ggxSvcB6p7wJAysPJDr+3e3iqorDxqXKRolIwGwKmO7pMiCkn0k4EMyTUizRLKB
rz8Unb73t3KXGXBOhLc61C9FkM3VsW17ENE3KQBAiltpyj1mmSAI3V1lvX1Vm7ovSZ+W7VyyqZXb
LMfeKC2Vq8exgzDwBL2bXgD5dxxgI5GZuEn+EdaHEuxeSrclqLbo9Vs7mF4m0k0J4Ep/G6u2yzuI
mjWDM1nk55Anz5TfZJYMhvGHJPn7rFZedjRBGG31EaQVIJusQxaLgrus4RgN7H4J+7Hrx13a6M5s
Kld1/tTj210+LNmtXzncPM34jIcciAIBoXgjYC2gQzLfIltk5WdzddBKqBEkd0yQfdNh8qs5aGkl
+e6ys/wCMZz4UBuc0hnDuDTcebTtH5ZqD4hcbhaxGPuWSh6PyzEB/boEJ4upqpJO3eIup7nyxqzw
myJyLO22AHTRnCRp3B8qAn+ZydfWT1ZrrErY/QCXoe6b3bBf5Dmm2YH40PT8pSDjAfq5Q1V+9MJj
iA6Qq/2ksjzvfPn/+zes3JbCdbNIlqo4Odq/SO4KNw0w3oPiuFvMTrORZRwSq/lqgZzsOUwIm/QM
XouK/JpFHdD41zHQkpcvgMxbfeUfJ8vgK6aM1cp8LHTm9yHuWjPueYGuijW5mELEEFX+3szpvqop
JsNaWZlMZkgrbwX2ozxNlvBW+IuQ+qMJMhIR6MgnlxqLn9yGFuC+0K2UFcwkmRX9SnNPdt4TW0HK
vEBt3jBkDnVs4zO5IlvFhxxR7ENCVjw27uSUL5dP/BwNKgqD34a08jnUKvRqKnR+R8hQBmADBpo2
UndQnnF7hypNoKqRo4Q3Aux7LNM34gczd2b1LCjdmjVsG+y6OgVT36jsowbadNz0+LydzRu1S2/a
Ottn81WRJMB/MW8Ok9uiGd95JFz0jjYK6FL6gh3SUmzLodwi9vAm9f7yFiUv0Fdgf3Kyrd0oGGzF
NzWgElEO6F5Od/9qhfUsptaSSmnjxf3YNsocG4IreHmFy2kXXc9dxkZkNILAaRub/iA2+SbZiZ22
lRY0JGe1nr6cMGyrFItbGSoXdQQO8q8MARHKOc9JvcjGBEkgg2FJXMuaslk3IHVUL5Y/q59zs2f8
PZKBRc4uQZltG0wHI5a2evPq1ASvQj3iMRKpExtPqMOBdEvaNDp7et/LrFGVU8shCj2gKjO4zYHt
oe7ron2NSQS33OkgHnXkCBTZkqtEIaWZasag6j2mbBdiwFSg9HTZ9M6mnieb0v4eIPc1BIunASZR
tfvZyBw+fFYRatzpr8vrSL7RF/D/5JqqcVlXmYoUl5QRaCkLB5VEQPYlg1FnHfzJbpbzPFmlUeHt
ogarRPOuBrFoxFvHLGIYRQHeMMlii+/8n9j3ZLFlyyeLxUlOlExHDCRM6hbE9jqFH7PJCAaMppjF
6OeaTJj87Cky1dBVRjTLWqs3UKJ1Bdh++6MwO08bXrJRcTV9d/lTnTW6k0VWb0av6mPU9mF3VDB/
QUpU/JVSEgqfz8tO1lhd2QFpp6ErrEMZu9rVozc+poA2LNpiIAQGAUsmr+YuMdP/fK6/lgS9yN8/
15x2TFRt3QFRFm3BsQbJLOgrjv7XLD0U6//NIdrrFJ8JkRpKZHfHBu3FcryZps9/t8Dq4oosKktS
Jf1RyxR3hHpVVBKJbzgfCp8c2SoMRW9MmdIa18m41jsHOMnheT6AzzkAW/aV+pBD+f7TL3fDYXiM
/dBP3X9nivY6myYQTTIx7gCv0duOMhxq+vvyKZ7vL5xscXWJVWiNtaZaAG3A/dZ4blVfH/YLyS+g
R9mm0T5Tk/j5BEqNJnQU4yOKnkFq7HTlWzfb/9JmVuFpXJI8pkXTHTtL9aHV6+amJJT5anRdugSL
Az3xWXM+lKMQVQfgA0c1X0UtSLdAKz08tFGyyXM453nKIKqVlPSeEZLdalZHHDNJHvX4hQLxls3P
PN/mOjq8qPa0HxrIQebR9OwtFLuMbNsEs12B41/MXkd+FCP6iDxzyz53ODmS5tVuMyeKm8flFNX2
ykifZhvh8DS6QstcQYzZAUTRERB4KC3NMbSnIa1vTeizaBjyaowXDeidIsJ4qQXpy1TEm1BEV5Cl
vJ7i8p7Q8DUH1bkWtm4T74gmwGYCLAc6NwmoIJr2asygDYRAbmCHapi8Cd3nEggrcGH5GqUPEvNa
buGl81750rCeRafSqD+2r+jkbMUGbYw9f5791FcAz5Gsdvb5OzHmlVfNkgihFiK8I2j26ubGIrYA
OXvReeAw5J7C7E1nJPtJi3+g4owS0bxrrJ9pfV8qSGQzPP/oqVW6a4ez5Kk8P9Tw/cvW9YJKMUeO
/EI7Jhg/L/vC41F93YPahdTEM3NM49Wpl1rskY5WInFjZ9/pk7VXQZSaczHFodkdTa27Cad9iFxe
7X7l0b5pw2sui3QuP5/219N3csX4NMcpKvrL8E2N3El17Eryei5+4IJRrbN1NoXp2FEI92l9u1GN
ZBvR0Cnt+qqXxVOX4w17nbDPodFSbcYrllYQc88+Mh6oHZG4vfPtj5MPtPJ7PS30JNbxMpu99p61
qldCaMIAu0NeF0BbwK0YIJZo/c76lTAzAPuml+amo9rPDf9IpU062aZXPpIkc9dQpnSI5YBBBQt/
h256r0ySbcuWWbkGTfQmOGPwuJpd606d+jkZJIjr6PWyU5CZ48onQGhKnWmPRwURiWOZqJj1Py6v
INnIOj9uMenKxlZ0YGy8MoCqAnNgZDeby4uc79p8G8k6R2YkaYcUjdkjyJu7T+Nz9sJnzD2idQRU
V+tkG9Ag+9U+73zDgmauLJ6T3Ll16jx0UZZ1JpbXddDns5cxClgBni2ZszoPqzvZp/73FzqJGyby
XkcQgNLjoG2a7mGMN6BvLN+UPOieso32wG9AuAwEFajmR6jokCdQ+ouPHDxUaKwpHvRopd2j8yjo
k9+12NmJW+uTzpxIBi9qbAxwPAAcNdwvqnsGgCepQIdoOXT/8keX2O5XU/FkTWgq5DyHIMRRD41A
BbWZqjTe5SXOU+ad7GvlfKwiLpD+EkxnQto+mYTbooZk9Y9mCt6TKfUSZfCjOXIrjFnZneXrHNha
/b3mD3ZkByo0Uqy09EukSU0BYkHx0xZKUHNxb6fRtsmr2W0K6keYv778wyUplP1lSCeHEyd2OsYm
UqilY12BpfG5vF4+R+/bnwpUGH2Z3oHsa6wcVtVGTV7meNjUUQNOtoKwSXB5TzJPsvJVVT/NRccy
iHplIKbTQAMBvFlMJKucjQegGatbVDcMdZ2aJfkwcWENiEU0MOEZ92UGSuCh8nrSOa2AEK9iSL7V
2ZM7WXGJEk8+1ShGbie014682/bZa8xkmdrZgztZYOU0oC6vNImYUNhWHsaI+zxrnCaWcZ/IVlm2
ebKNgRVa29RLNlb+qMddkqlOSHPJWZ2365O9LL/iZBVFoxgyL5dKUU0hqhODw3C8TwvqsMH2tXY+
RHjImvGYccNLkqeunRASVDJahbP+/uRXrNwCphHm0V4qSZZWOiXvUsfmvjZDUbzjkqdNttQq3kA6
lg4TYH1Hkg9OGyPv4dOVOnU3RppJlpIe7voOU2tqSg4MQCRmJ9JQGjNFuKuj98H6xXPh29F7Id7L
9t4qCpeL53gIn/7BHT852NUdTwfMjoOWxzqOFQSH6VuFCTO1/7y8yPn+5Pcq63yjHzJDbTvcuDIB
g+bIcaaFKxDDlfVzFaKdZ1Ew/A7PZQdpM3LbKLLO/PLR/idGN6HZZlDV0vQ1QjqhYjBjC7PBIgS+
olZccqPSj1GPXE6kT8FSurqw2BrEbCsWr5s4145enjUbYhF3TCuHQD4pAx9G114nbNhIHk7yNYN0
adVVXjVqECW1CmEdM6ZcaWbvimUYpFCUfttButkhOvhNhTa3nk1rPQhnAEHK4as2j9JBUeef7ZCp
eyWxgfNSMHCmxNAMr8HoCVF2FNYBtHWSAeTIwAZP7pTqO2rYbsrsZpeykgHWUDulZu6Z2f62WMy8
kXQB7VvwtYLsNzUB87Py7EWDdB2kTLUfFaONZ6ZoQoG8EfqbaQhJTLOtr6c5z7dp3lfuTHkP+ph5
Zw3d7ExFPPtt0R2Kab7KwrZ2GjK9dCmCPquHrkGoUP2xi2vIAaY5A3rBMq9UpvuWUpYBTTGmlgA1
GtubyNjhgu9AwjUCo9jXGxvDnkeqAdyYNuRnM08PgiHEaxVAh20Esgn18w6MsMzGPiGmUAJrk993
Y7UplfTYAiSI1xGM0HoB3pEJ6rxtFga5CUFtaNh2zc4C7TEilnHLjWj21dgOobXFIZfZe9Vobea2
2URqv4Ng05aFYOKsbRFCR5taqLkQy1Ha6qZjI8R4Iey8GXNBPUCeD1YX70sQQQ1K4se6/pHmKoTq
LfHMMNkwtJWTj4AzcZcmhpcWnQuuoBQkT+W1EdJtDlanRBSvCv+h8+x27gfhCJ26rWbtqiLDQF2u
Vei0j29kFgdqiSeUDLxJC7cN8oqOCMWxWHFIMkhYxw3qOU3ENlmqbyddh+XovlqDIsiGqIanVdPg
RjHJHKSWvycLBSrxHDa9/4+czF933Fq9h12UFGyGfvpXRdl4ivxlHnp269vy+P9ARi6O8cJ1W+PL
zYaXGF2HR6l95QHt6wIXDnE3otIXgLJ8c5NuK30zvgOj2bqpz69lADLZD1g9iWEmhq4wa3DbTaWj
zT/HCBhh/poYd2qZBbMR7fui210+4y/Rrku7Xj2O0Ic2R7OwyNEwQTLWdpu24I3DUiNEPTGdbspu
xOcvhg6hAmZHIXX+IMbqrRubbUhaH30MDzy6mBPnN4YYUgc8mYUT28pD2rYBWiluSe2XuM0eWZz6
otKMY65wqMnS2yxBGdPunB4dCZ7rmE/Zm82T3klKsudjw28jWr3IWWKiQQpg0nEwX1vjKR2lqIfF
D186wtWLmzcp5wVB2FaQX1Dh8LhZv7DW9LPI8mrEu8OwTyz1J+fsqZMV8M+HjH/tbo1k58AwVxXq
kNCOwOwMeOzV+i6Uskmeh1d8v7b26inqSC10nnbgf3IWdoIYVI/RHh+62oJx+xPN2U3009Qlkaom
fQFXcb1JjFqopOiOEDpWwKCGwSUyJ/DV4CrS5wmsq31xHIahAaXmODiCoGpglGrl1CZ+3FB2ED03
F43AqSdILBmkGGxwzZlND9gkrdRAxKrmGubc49+1HrDapu7Vp3o07zOKcVkr2w2g1BN4I7t6vDdC
YzuMv8JCdzQbxQDtOZ3vxuS9H/cakGBzbTgGaIPzApB+8jPhilsXEOkTByXG6DaJNr29r6zYsaDd
Gea3cb8fIM2pxIVXo/o2UcPrwgQE+Qj740eeHqfhZ16+TtNPRQGPaAQyvKF028IEaZ03JeCZL1Cv
y52RTGAMEIGhbct0dAiBP45+1qpwOoimlvMzMQIhbuJkdnRwhLM0dIxq3+r3gg9up/8U5l00QSth
RE4IFS+SfowGPBwJ0WXQD7ymKChHIFC/G/hD1j6GNAzURHiMdW6jMqdV59ckYSAQ7yEuqftNXnMf
ZbHItYSOOUGBrwFqwjq8KfT0LhSgOQBOM+l6v7KKO51m8x3P3lh23yFS7oYnzdqXiXY3oRfSFg+k
aIM0Q8gCwrl5+Nlh9LDQC99UK9eKJxdC2CNZ1CUbL88rKLlq3jxualCNgPUQTAsN2JJeIxxi/tFU
4Eyc8T1U4kTG0YCLh36laueuUkC0GzpUID93GQI8A7ak0PsoA8/5h9B6byjnTZe+iBGAy/hnPRzM
ea+lO72HwE04B2HSOVW/xZvqhGBXL/RnRncZsl2j3qvVbceMwDZHp9Fu8vmXCLEgJu4J6q8EZYVK
u4rLIFS41+Cf15ehOIjV1dp+zB8S4zkpXqv2mPLDMIZoEw2eiqpUPuHzAqcWHUPlNmLPFgiv8nL2
I7N1C1o7iX5t6NcJ3YZYLMO3IsoGrPZ+BkspkLYqEHuNyruKQ4szItD5tRC2pP5g1K6aZRvMX7k2
B97CROfTMhwCTdAOMtK9BWkm0FQM1eRM6seA0B9UoDy5DzPDMTMoUcbbCd87u6VdJanmStz4en6l
Gimp+wY6JhQzKRQTEnb34/JTeD5N/Halqxw/1kLCyYTef8+GnQIktR2FvmEP12CMkng2mddeBTbK
ILSuzOC1SfJeTRlagqiK/KMG9onPXn7ESZ4PZuwk7i2hHVl9n4Hac+oluzhfSj1ZYRWw9GnfDSot
v2Y7dXdMnPwe+9iYPtmwI9n87pA2uPUmewKJjGtv2HZQXEzLlsfmLj+iPSeJZWSnug5lwrbptbgB
+krfN8Oz2dzagyy/l7z15spIyggTPApvtWNdWQjJLLcncVArul8TQL7gzXlpBEXyEiIecFAfkxy5
ZIvrOcuQNLRBuxZb7N+H5je8hksxsXb5IpyHkX5/V3NlOZbCbasp8F1L8JeQ6E1lM9JJ5qaicvu6
2HFzT8KXMCuulYnsLy8uuefmyqZQnRpTrcQBW9NxRA1+RjR6eQVJ5cBcmUkMkrRmBEz1qIDlNsxR
eArvtO7abutt3UmI9c6XQv/yKeYq+DSaSa0NC7sZ51u7j11wvKhQ4Q7H+BBBMaHBbbi8OZmBrGLR
okKaHQlUKub8jUOvGtI4GIAZJaucbxZ9W4i1wvqk1NIqYO2Xm09+CYrOewHGwBA973fgpgLjqnHq
w7Br3hT5EKXEQqxVLDorkMcuy3yBNi1EqASCQ8Ux3LVXEG4AwhJjRTLHInkZLO3vnrRtlFxT28Vi
qOaUVu8ySwk09pyB6eDy5zsPlzk52JV/ISLP1Yw0QAS9sbtiNx66DRzoZoSFOvo10FvPCynymDrT
vWRlSY3LXpkqLp45KRTJ9iyI2yoGhO6AJIAOqDaUt4A1OLQdbhZgR0ZKicORfFF7ZbTNGA0sG+DV
WnCFlIWXcd2T7G45tz/naGhK/P0ThkqldWxAJqHuNVc4A6bhMPNo34G2yWWAEHiT5KVYfvOlBVdW
WkwT5I4gS3WM1GmLydNEnfyRGTeZWW2sfHJDiwQmGJ0u7/PySRrrEbRxTstxiJCK5mA2IHrQgy33
8grnvKcGJR6N6AAyk/WAbdalYKXuMni0HIhClABBTRuA/WePZr7HkXpdXu5sofl0vWXHJ1EMRZlM
Tyf0hQ3MhxtuEcQB9ItQBWpv8kA6RnDueT9dbfXyYX6hi+mCB26AT0vrxx7N71nNvGm4nilIjSzk
U92PlC9F1jjyJXs9ZzOnq6/ePujihpY242z5LtoO19q4BdN0+ZSg6Rz0vu7bkLE/FqWb3hlX+RE5
pOQenns8TtdfvYyMV3HdE4CpbA3JVtS7MRQNS/ou2ebiLtdX43SZlafJqizTigZ4hkUqMNmiRIQ/
6s7c6L5yK2txSw1o5Vyssasg24ZDXWh0Yrc6LjSs88bcgIAEYI1/cAG/96at/QyttRCkNMC2xDT3
5mobDlxmJZePDyLVf78RVc0nXsxQjR7uUKDd1k/hY7hdqGhSPzrKhnkvm4S2dijFMFWiKVPtWGSD
N8P855Q5mcW3Epu4bPraeo40UuGwZoavVBzKm+mmJQ5K4IGeAvwPKLuHQLC9qcHBCpq0pxKsexLL
P1vgOv1uyzmcuJlcIP9NEqiiotm/F+/QYQUfRO6GwRfq5Z5vq43MVGRbXt32ym4tA2Px/8FL69t2
OwTLeJ/Mp1122OCZ/PvOoG/AK0FgkdSGoMaEtAi8dvy1A/NMm0g+49mM8PQYV1e7qWtFGQzsaQzi
2xl/QxZwGb5GIHocPHMf32SHBGwqgMFmmx4anPTO3EDUzo/ARfFDqvQgufyaur78TZhYiQm9xsGd
g/q+CPLNQm4a/UBfxZWdtMyI1k3RMqbNSBQEGV/8QkDvYOptn7nsx4LhAcBmC4UAGafIudj05MTX
s5sGidTEBJXQcUABOOfXlT5hRtj0+ubp8hWVeIKvoz65IToSMz7mKI9kQOwlSe5Gw01JZds5C4k/
3c8SyJ0uU0a5bg+wIOFPfvGDbFPPdu23NOhuuJdvKr9hCy+MlxzR+9wXtVNLUrYvON2fnydtjf6M
9By81nOyDDEC0Hxr+PpV/KsiTn2t3CSgxSG+fZdu+99t56H+N0gnG84fNNWpif9Uylb+HT4YnK8W
QFntZPjDuDOz2W9GGR/HuXBfA9Tjv6ssr8zJOZdzbWZFilUq+70ogiZLgwm6vtDBfVbi3DOnDPV0
9BPqXCZ3fS5GPV159YWHoRiqEOM8R70Dmd0Mus9IBqQ5m0adrrGKGrkdj2oMBNexes2etX246XdV
gHEyX9vR3mNHe99fJ8duO99eviTShVfviFLUos0x2Xukx1ZzgG6ZFubDu/EKTVIUmW0QQABQqD42
T+hgmrJg+byv//6oqyelVZuwNCPxnzZNv1v0fV7CHRRe5k2+Q6vd5fvpiv82oN8hC9RlVrt6Zrg+
xwM1YE89ug2DSZyZZoECOMblA5YZz+qBSWsbOuwV3J3SxV4BsaI+9S+vcBaIeWo7qzejqrosZTVC
AYi1bvTOHQ/EWYaZDIz64wnD3MPmHw2Onqy5BpjwzMirCq3147TXMfRzBN2WqzzPLnGVfQppAtuT
cuKcDyP/spU1GV4RxwPjApYaPUf3xW22t33laWEYaN14/0/m30/3t/I2rBwpCqeLT+vanWmDbahn
m079ffnTnTUOnTJGNdNa/vd3n2YpStoTWhpHIvg+H9SAAdBweYmztVHtZI3VFUs7KpiSA7EfEdWD
sslDxLXPhtWb2o6PjTV5/QzKU0PdksF+79Voc3n9s9fsZPnVNWPcilrVnNE5wCwVu1ZKsMDM95fX
kB3j6o5hjkeDZjOOsZ6PVsMOaOZITlG2i9UVG6vUKHOtMJABMmMfggfdojKpq7Ph9fdJra9UYlad
XVd0Ibhf5oLabesbgbaVWfZ5d3Gyzuq5bjgtU86M7pg3ToVXJg7UH9FSsnP5zaIRNF1pN//q+5ir
yzRZ3MS4DYDJVtHeCpQCZvr471ZYPdGhSrq2FaA/Bgd5xh46qUzx2ZGUk2u0bmQIxK0gM1RicETF
jxiU57cCRQDFF14BuDtzODqRXrORC25ITG/d2xDqXFg9EwYEYy1HM6mfRHxHG1mNY/nq/xNEnljF
yk0kadWX7QQLB3s7SHsEvxJZeeDmS5rXQM11+yHcx8bDNHyMarO7/PX0s2HAyeIrJ6GKJslrI4X4
Z9i7A/D1hdDvChBk7JUe9EFKOD3lxrQjlN4Z+fADtLBVq30Kqm2KgmyHLnFUMMNTBRFgnAWE2g8j
6mBNeB/pj4RGh4qMvjCjDVPpHRunfTmLq3rm0BjPt92cPOciZ64eKnvdiO55NtqOmgJ1yKpIlm+e
fcROdrpyVVoDrfN+cSTpYcRrbQbJuG1AToy+vOIBqag9TTMK6AzsI0ZQN3v9KbVu+/G62sSygFr2
U1Y+rekjWmZWvAgEAwyh+mCVDKrKr716x/2sBqve5a98PtT83vu6B9NPbWgrDHtvPGuzMESDvIcq
brmx3cNSMxnfIAWnLrM6MmXi84mubhNohoHCWV2TDWSh2gxmweK7bl/tDB+VEn9hKDIwA+pwyA2x
QL3CoNLlDZ+/ud+LLs/WScbCZjsrDLPHtwZDP+b3HfBfOaV4uLzKlzLj/97c72WWn3GyDHBOHWZj
4ZlKo3sX9e944tuoiK/7udh3c/6gc7FNWH8VDpZHyW0SPcQE1Qujr7c0GoErHx5oqOzKyQRogqvX
upW9UWB3Wtpc1zM9sLK5G0M0AKL0F2uUPaXarmjFR5eAnwvF3ZlBGQSqndOA2l7KDlah6FdpX3XO
RHPtqpv1W5LZtdPqc+pOALJAPyWYuv4X7zCgnqC34KRt9o+enO9DWbkzFrF+SKLOACCG+er0qmQy
sfDzpZoTm1o5LTTWp6bgsCnh6wFzk70BsD7qJsoGdX5VSrEts6aV58hoTlqjwI6U6N1U7xW6aLLI
ONz/EBx8n9vKKcylYVR6B5vtg/YwaZv+ceEShqbfznhNPgwDOFKpX1h++QUDNlatLqGNNk8THOTS
Hx0Po9fconLiKgKHGToAR3mzawWVG95APllyeSRLr2IhawB1apFNyD8ZPlzxW58l6ICzNKLat5Ws
1aUwSjSbo40DHTEe+KmUzhfLE2TV2k99n922N5DbmQGK9xaJmsKV1Wxlnm8tN5XEidAwYQHCGLRo
gAqDGBmwU77xS3cB3Cqc5rdQwC0p60CfD8n/sqO1kvAUDaUmFt8HtKcDpHsFCoDLn+4Pz8n3Eiu/
F/fKPOcqYr4+ue/H+CWlQD4OpLuyLYwZ4Gr6wtJehKhvq1QPwIzxACEJkIgJcP0mb30PwPBMIY46
1JKHTluizUsGvXI+dsUMDfI8C3urAfXjXeRZrrZJ3oEEBbzIzWHRyMwtBzI3SNNH6mhB7mUPsosl
+wYrB8Vms5nnFKlXmz+q8X03fFz+AucLjye2vXJJJRsaMhK+eHTUT+pp1h2iIJbolR+NNUABqrwW
Ygbx5TWOzzFiTIBQ85ka4C2KzLequsnqd0Z/cUwIcL3AUyCrL52VJTi9fSt3Vus96xnYD49Tql2Z
NaZiQ4bxmzjhByvWd4uANar/bmgc2mmXJRveguv+scTrlwBxmKEipmWHHHTXCbAwFfqqWotCcmFa
uLEvM/0xKXj3UPXM2b0BnQPJ+S6/7oId0ZVjjOqKh7QfjCPUQT3zlX32CSil4BBv/6Mhs8x5jhDq
/jB8IP6SqxrKAJBRsnbhr/F5fje2kN+UOEzZq0fXHhOvfaNlMKr/AqsXDTQQheyG3bSVSl/KTmCJ
YU9imzoCoVKYtcbXSGtrbVX0CoAyoYHYEIziM+TIodO6lLnDB9jspC0vTXKH1lJPw4gJo8mm8d2E
wDF2s/2CD1Tc4Va50cBvmvr/0XwaQQHvLuPO7Hr8MaRudJTNWkie/y/k+clJQMUqSmeoch8j5aYt
93b9zP+PtOtqbhxntr+IVQQzXxmVJYdxemHZ3jFzzvz190B7a63BaIStb1/XtdMCCHQ3uk+f03Ne
BDwTjENtFC3JS436bPCx9vOmqxKw233ePtRXBw4vriSr79SZqpIIIqyMNl7pZzjUXjlBsMwBtOXw
vzFZXtpjvaCSCiRRYc9UP3MIrQjAZQs15/nM2zrGE3apmtRdihRmDu8mY7EWI7ejhjc1zAt5rMpT
Bfy7HIwILBFoz8HwkVv9W+YEzucEPL1duNUPSFkcITHF5QOlIeuGK2JFnoRwUfJBgitKuk3byZaO
+wYabPPn7dMhcTaS7SUJba/JU41jnud+7y4OniOSC9EV8hyADAwgmicIdZxZmmuXuNUhwAjAkbLA
pw6vO8q5+hrje6YUItRjS4uzzQDikXWNGbLbq/1DbfafFEajicTFpS60DNgSRY/uZESVPsm3Wpq7
fR/YKMMq0npYJKcadbfSUg9MjZw0hXeaWFGootRJqNDwAl1h00/vxX4nO4lHGweJ6tU7dRPG7nAQ
MR7FpQ64Csi8uJZs6bsLMfAS0Lx08mKMcrgZ2N4AzhIwCgk52cWWod8B0oLGBoxffY2fOTvP+7hM
ihamSzCmWq0cw69sPWH12+TBwCCUFZxfG5iJ8TLIC3AHc3nnm/FGQtUtYgaiMIRPaZOirbDDyKlN
t7xeyz58ILAOXNYMzgOLFYNKzSInmoIgluahRyTF6+N9K8SgY409HdOoWsqlg75eTvw+2UzihbGW
sjJDCWx3DiZ1AWMKN8FOBWAq2vAQP7yUhC2cSxLSPLOM4ZvWyYnqY3cgRh53/06PguMI2S4UHozR
YioQo2vNhxplu6nA2Ekf20XG44DlPd3YsnmdCbqsBQStw3pVoGrVlng6xLYGlUfZR70ZPIUOXwT8
6oClpGuGqZmaooksXJm0mMcnpagcMdL0FbYA3VjNroeS6We62PF9C4kEzO3iJZMALjJ6deeWjxgx
nSBd8g6wwdfwjvnIXbxX/cCa1+NDxK8YXL1FFz+Rcc21PANQPc0KOPos0U4hc4gq4oTBMhvUdZUV
Ppqb6UcBYQ6O16D/7m9R8MIu46+DOofOYQK7FAioY3JLsaEVgW8iekK/U1b6+rbBq+nvhT3qxS7i
Qz01qGiOI+K9AoYr8OoV4y5Vn8zOk+N3vWwsqMK7t01ed8wXNuneX9gMFjM26wBRYfCguBIC+4sw
3NptbZlu64WSla/bXdA4/VqG7A9vi3lflvHLvRiJRrAsyrEdJJukkUOA7Sh41cHrZa6LRTJuWNGL
XkrmCZCOB+0uPgw7CtMNvP4Fwo+g/0OCwWu7XQ04FxaZDLFPFWUW8kk5ZpjoU/tTDXjif/xyjM9V
yllOwDwrHxsoRVmZMfpDo27r+mEOPlrlOVoex4nqLWDmean9UhrsWftLwKxFB9nkJpRsWX9pKi59
y9Xo871yduK3R8k3DQWsnD5XhU/jS8etqfwz8yEqfOUjeRoDHwT+SDT4iev198aFeebBqky1Hqjo
nSE65Id0u6wMJ9GtaTOA51W0wiMXw3c1QlwYZJyTnEdxs4hNDcLFfA3KP08M2+cmvku4ogA8S4w7
SrowaxfDoPKAdeHLXrrB+OO98iJ5OiYvyDkrNp2cU5bgnGSTcUpDNieYbMT31EPTDae7JuTdlevN
1ostZHyQKGtVr4+afBR9JIilZX6akdMfCL5d55LCV8A6CPQwtIE5d4i3Nsb9qFnbFWmPtYFPwlez
fR6J3u1bynFwLGEz6DO6OiNwcOKA5Nq8i6XKlf4X2qyLEM6OxtSVODZChhAuouGuyfsKoUOp9Y//
thTG3xhho0RNhOhUpyAMCq05uW/Gx9s2bh9xwsLTKyCnjLbCSjTolxtTfQz6fVbJj0a1um2I4ycQ
V3+NeyJRwV5SIyR0aPCP78Mxxm2CbOoORLPdW3DgIrhv+0XCItXbidR6Yg4I7mgFa5twm27nyUrf
hlWMZosWWxISL6t05hUIkbhoKhrh/pzKEBa/Hs9ioQUGTjogz2txwnC81w/3NHsebLjGbFdDMPY1
7tf/irqEeqZb1hkfQvkMx3bCZhuDQ1Pb2g6cYpu/CHt9I1mzxUukrtfx/vEoRGQ8SjQUwjx0SX0u
W6arUXWIVWlHGeYUqxJ3y0q3gTMfd509gZFp2aTGpvppSl5vWNCy/fk/FRcufg/jaBpFzwINyPNj
3FegC7gzVYnjyrhLZnKcFIq8DTGQrEJrKrNROZ1d4oAGI7RpPQUEmXskdM5AcQZec5fdzc/DHqQD
0AnnNaGU23ksEdnkp14SRe9xizsnPWggcQOnklPeN2vhGGQOuEBar/8S7QK1bMUOV1HuyWZqyR5I
e1AYfG/RNOlW6To5qF8B3nYmBNXrT0AGSquC9s878B/DU4/IYNij5CSHtrR0H3JKW8HhLYXnjxif
p8ZjbQomIpO25LsK2h+pmoLnMXWCRLVueyTODWXB+YMQNcFY44YKAHLPn63yORogkLovwq//Zojx
fH3YCa02IWFpgE2V5M9Uad2qLb0mDn8ErcZ7RN2OgOT8nL94YISg/ChFmj+c4art2pScejNtY7tz
i2y1POEytkgEeV+O87Ah5wBwYbcz01ntIhOJIHEa2Ro34f3iYHbzDUhncEQpD91Xu2vXuTdvKVL/
9h5ff8x/X/jzi+TCut6blRQnWHXwA3XN9AegIKCYAwwF6nPA+shPYeCLj3ya2us1xgvDjOeTQV5c
hDqWrfjTTt3SYtPotethP3KHkjjX/JzWXaxxkmNFEeZzQXHaVd6wkn3Qxa/+o+881zUvzKh6ICqZ
iq1shMENMMGZlYV3+3Ndb21e7BrjsYxGSCQxgvOM1stLudgpmgYrw8fJeZhBpeopjpo5IrLQ5a1C
vd2OHeX+9k+4Xp69+AmMq2lzAJb6CMtU/Mr02xygqWAjmZgfD12KD5sA2S185AkJhEh7Tjp0OxEm
5/252GOINjUVZpHqI3rIPxT41igOOHvMeYQTlsDZLLu60Yu0RlQYXfIog4VxWYFSCPMGY2SZ6VZc
dg1fS5m3NOZ9NijZEmlQowTcRLTjFZTUCmv6EGwgDwHCKB+an3LCceU8k8xDrRzQ0ohl7GZOizZF
J4DCQX7nnBdOaDrnAxefbJQS8C+KuH2EPv5XIE/C0hzBBYsTMroGMznF+UXIFyU6c13fSOfOXZ0L
05KgA1BMu0MDysvWBKwOelF24KL4m1lA2EFPrQHbAYgB9pU7uOCP+heKahzvc+Z1vvgRi2QGIDNF
TjlvhOP4VOzA9LiRvZ5CXsBtthYfZm96Qvcv/vwXbNicjPY8aHhhXQVBjhooQG+P9lkWXN39Lc9N
NgTElBje0zgIt+uDZ9/+4Yx9uLAYyxgBnQE+ONdVktYJJL/egNUrBQ5AsBs3+ATt+qlf6+/6TwAr
+8L6r+U6UMT8+mjShTLLVYLUIVdnZ9TgDovFLiCazTnbnG/LKm1NRErbnD5ogb+fXV35GkE9tZx7
J6YNqjLUntP11DxFkp+Bz6fwMzf0+v8JLfa94zKTKIUyCpIZOQcew03Ut6Dj0SHwfKLMOKcKVAjl
IuGjtu7oNrHbPFbetKqddhfHTrRtH/5FhsBxHCw4No4UrRRCQ8btNe4A38kwKnno1ijww3uAHTB4
kEEgGXs8SAPHK54bERcHOEpitYt7rJXKKpRRgVaf6HMODudaykz2kzWY0u6VusZ+9k9EPBSv9KlJ
QRuLuKpCdMp5qKvriL+LU0K3+2JZvanpEVhLwYjiYycXB7q72VFwZbxIjM6mnU3KiKKu+1PqQdN6
eeUsmfNuOIPtL+y3oQoOQgFP3dEeQDeDx5M24okC1hkdcUB0iruYQIP50KXQubF4y78OfrtYPpM5
BctszpOIsobx1iME0B+RnJQ7SHo64GgwrMWi+4+hX+MBmCpMjLnZJrrjPfh5Z4txTBCR6UaFvmmC
6W0SJw+MiZwy6PW24/dCWdhqvgxh1MoIeqOd1kgkUJMcASbXLH0zP4or7vuFc5QVxvuUiRnHk4KN
Pc8H2fJz6ms7wL28ZhO5phNw8gmFfqgbQZ1FrtZxEIc5/ZDZCNUlgsGJCjy7+xSQN8gBpcupFx5q
ACgp7yGEzZyCUP7Dn5gicRT9WU/eprK0tXL2xmG7qLjdAdyZsVLr1M+j+xw6CZ0OjqDpIJKjHrx0
OmYHWwjxTC9QoSLxoUxSW8a8tNK+DNpTAo5ntbHFavprIC20Ybv7BgqjQ4HJ/FYbV8jqfnAuEm/D
6d8vLtIiRHMkVXD3ND+dcHr7n1SRjmw0T/ng8/ledcMGZhMkUzYU5VxEuTAndEWkQQUezxqlfClE
aLN0MwhNzFUJZfXbS6Ne77dP+22KBRZ2hTSPRoQitFqD9FJJrLbflMX6tpHrF+TCCnNgBy1rmrSE
lclLOldya7/ZDptFd+igVHAQODN61x9MF/aY2DklZteNJuwhjoV7oEpouQuPewV94QAk+qcIJKoH
irPmf7zrgfvCOHtYUujb6v15sfk7HozdmqyGVbXyU/DElC1WzPO05wLQra9IfeDFgUmFQJymGq8K
YmZeHirvpKjdINZtoTxJGcjFqhliUBEofQ1O7sldLRNWQ1EVo3yZZPi+0RWABSAfOYrlKMQF52R3
tOKP26fpqje62F8mqjblLCRZjtsRSvIhCbYF1ZqIRKgVyF7Z3hng9r5t8GoEuTDIlE/rdEjikcIg
hFJ+SeDDwky0b5u43ue6sMHEyqYVomkQwFKs+ELr6uBr6m3NDt0usCcwF7pCbeuoi+0Dd17xsi+e
D2AiJDKUWAgkHFiBFPdBJoNilhzKlDedfg5LN04pixxcDJKknRZUR0MnokegKKsNP3KSPglzfDAG
v8o++vTDMFZdGLrS3Dtq+RUZ6to04pXSqLsiLg/9nO6m0m/hgFtvbjIQkYFXeGntPJnWxMBRD2Uo
AxzmOvPMMd9G7cnMhlU+6Z4eb8SA+E1drowwt4oc7MjAcy9F7ieLykHQclw4i17Uoyoz1QlnRhb1
vwwwYcj7KZCfpfnn7YNzfgbc2lTG1QmhasaSHNVHORnvwSN8EPSfQiWskuIuIu26L48JmMmL02gq
mMma1iakDkty13QQ7dRiR5buhuALmzpCB1w0bSN5i4XQrYG1K9OPGaJRmixBXjGFqs+hmP/qiGiL
UsfzIvRX/rYKU9QU0VBNU2WJLSekUEoWg/2hMtdBLAHGDV3xDkV8WfdmxXSq7CkpfgwFim1t5+Vi
w7l/19GmFz+AuX+BVsXtQCuJgydmkGuABnbpYtINLJSr8tBSFgU/9BE2VD8Gy4Gr9La5adGiAJ8L
lBo4P+d6qfbi5zBXsjAzqFTSB9FClH1MRGTt22jegqni0Iev09KDzX4VLE+8jv713ue3H2JxqMKs
NZ04wg9RiMaw7o6RgwrCF3iHAJEAmQOPe+N6NfzCIBO6Ah2MXGYM54M1ZTtIWlAgleAW23RX7nKQ
m2M4KXV4j4LrT7MLs0zYipRhKEcZZls3bT0zulebVbMG9gdjOMlTO3vRAQ8TM4C+l0drNvw8gech
mDCGt2ET6DRHSdNul0EJOKlBUZ3inR3wio7XG4AXq2UiWCoXQtyL+KoQyBsc9Do8sABCVAQK745+
CBPMikge2denbEMHwNQIJ7qwqzt+gZAX6FgEqhwS0ODTYJoHykkPQVE0a34bKn6bJH5YFCedrPU6
sBVzcqroqa2p4q1dEcHqwvvZ4Ljp69X9i51hLlqTgpy7GvEVaD8yA0xxRj8SmjMQA7JSu/dmr3kH
B7kveoAlSRZkJHivOU52wWJWw76JDDLhF2R1ZY35/dDwiH14Fpjsu9KqBWIwCBHIhjeYDdoLtuKk
O9Qj3caHb3Xq59tBiWeQiUnJnKZ6m+LJbWqtB3JUNx292xY4l4flso7bNu6TAaeIyMmqJ4rTCPNG
HAnIgf7jW4Kle0hqVUiaDIuJomiVpKqd5+YqKohNgmovBu1TIqMtg8L+RtFzyB6bA9g3qSTY8g6J
mWi7iKVmG2reUlEi5/Y2XO9kfh9flhIC/+Lc1IZZ4fgOTnsfg6oBPSE6exwcqy20JZx5TUWVvfCZ
RzbGScNZtmt1RvLU0UeqNNbHWBfteXyFVuvjAM6x9IPgwnLWerWadbFWxomVIhYa6x20SnbabIHf
yFF+nlUmwd2PqWS8OMrHahNtICzE5caib7bf8pML20x6QGZMKi4RFqseK8nKFk8GxyIdscvTnQle
JSpxfnu5nKRcZxyTZqZLNmrIALLuLihyK5kyi5i8Ojb9V26siyViaOcyANEG1iXn2SZJEnsRupUw
dk8kPRgNaBbbz0Dmvac4S2Nh5YIe1G2baRhPSh+E9mFQwUYQ8nqKvJUxPqiDiFQU0fAqyT6Grt1Q
Fu0MFBfoHqxUbTcbi5PVEy9v43g+g56ji4d4TfoIg/MGmFrXVGpGhUCFnW2l1wa9LsObV7gVmAm8
fVJ4NunfL2xOWjCBOQrfEEJvUFRfZUX0eNsCLys0mGwplLK0Ix0KgPSRj41zIJoBckgM58y70utX
/9tQzvd9M5jkKC1MiM2Is3zMdvl7APLkeR+DjrJzQeP6d9mGB8LjnRfGu3RxmSVCjTqG4qNgszXd
0aPTczzEAidwGYwjkeYw6gX6sUiVQWPcRBPrcTbDD3Ca8fwl75oxHiSdWzVqSsQGVKUPkA/y5/14
oDV3xWkptl2BBhIfW3NVNFf6/nQsyDsSZamvC1k+Bjl0wHpFtxqjNw+ZkgkOmWdbqVU3aCYo1hEU
cvPmeVo0L4ZSN/4DKDFV6X4Ze19Jyz3EPjUI7izvPQR4zFF7r9BOsJcg/VAkdHLnlqhWvdSTL3ZC
4otEtrUcj5T0sRsyq9CEVTQnAqbnZnCLFDg8UeyqevU2ye1fQBjkfqGQeVW0c+YUgXkv9NP90FcH
0hROC9S8NqYY55Gtuj8RrYezELZK3dl9l79PkJeTxOE4GhDVCcf1ADXCPGm2gtw7udC9ifCcbf4S
mu/VOLpmXkD58JTr7bpqQY6t7Y1gswhfAli5jeFU9R60G+bqEfmFFQc/K/VZLU5LCvKC1xk0F0a/
GqHmk/llepSBjRh2ZQPNntbA5McuEyJvAIhPku6RdTkNgdJND75EsbEw5J9XiR3NoAIGzF3PgB3Z
CfN9HD+g/OHl8L3zY2ZixiEQrBLCkxk2N8S8+xJ6RXeIFn+pn8cmcbIE5TzhrtY+ApRMMPVCPAwj
cVBR13vY3y9eNhJh0COq5aaXQYek+aRdZYOtDpCxdulAD8Dsdv7YaKD4tADCLQwnp0/vf0OTcfXW
XPwOJlkeQ7MOJQIVg7r6rBe/Ag1A+XDbnV5NZC5MMKGpqEYjMxapOkrDhzG+LmXrJfFa61ZNIB5v
m7r+zr2wxQSktI7iSVLV6m/xABsdl86wpq3mYIDnsTjkryFFeb4q+9LVEaI4oemqU72wzoSmkRRj
qQpIYlS53uqqbiWyYenNnQrYlFyvDT23hpQ3LXc1Mb0wygSrSYsiVaWZk5D/SMfYi8d1EvyQtdmR
ob3USbPL2eOrAfjCIBOsRkFKp6yGwc5pgNWeLUpKQBHjS2QHx8UtNhiudG4b5dlkwlUqKigWQy7t
iGddloJ/vurXty1cb6JcLIsNVZgcMFMNN0HDbKMnwTdYzUldVdC49zGfS4UMpncZqqWQUPW4gx/0
YN7ITFnZPmJMxJwGZACtG4J22x734YY269MBTXOgimxeGsW5lSy/g0gQKqUBX7FCVJ7Bddtqz1lt
bOb0bVF59U7K1/Hb6r73luVwiNRM6TpDro7ZFDmT/BGG1SZenhPt1IEdrO7BGSAf/0W3hnqvW3aZ
u1FHAC0ntNyRTPqxVdLDXCR2Jg7WoOBiqiIW7tXQO58mqrfKeUpzLqbKnFnME6bozdIdLg07JqU/
AoswFMRXDQPdX6/kSl7xvilzhGt1AAKpHiieRfrCw23ZSeJqPiwrE2TYwMElQMapAEJUQG3yztN1
+MPFN2byr6Iu4rGn6GYoFY5OCqEWCIXeLZ8zGqDSz3wVu4EzoB1pLbNLCY5NDHHanc/Db3J2ne26
NBohuiohAjSiTsFZKzXtT4FahVaRAHuXAWDPk6niOCe2+TELkAeA0hHmwqDHEw/gYkT6dds78VbF
xFAUT8UQc5t49KijLcuJ11bPbZdQUp/nIoBMcfZ+2yAnlLGFcaVtobVZwOH20mYZBXsRF7uBpFAN
ZoR5PoiJ6YRa6N02yjm/LC/DmCSdWIJw47ho2iZBZyssVcDNNnI03eWx8N9iCkvEkPV6X+tGaB7T
Eb0Ps7ZRZOM8SnhpnsbESpGETT/QYSMAQr+K3k8GKzvN792JrARXd/HAOwKX2T2h+D4JLh3c59/M
6zXo75upMY4ojgMxiEzkmsIK75FN9QhMd/f4NwJ/9Bp9S1PLf4EMpYfyhvdla9/KXGOgeYQ76jDl
VW8wxE+TBHsCcxGqL/7ts8O7hIz76eOiGZoYIWaYJ3fW1/i0nNPJscBWrsd2DCo90KtjFVReluyF
vOCcSG4fjMnG9TxNs0DQqvOwFkUXTCtpLXqyW/g8hineahiPQmqFpGB0QAewBZ1TuJajiOOzOE8L
tmjdzwbRCjr+3KrbqSbWUP1FEt6z/3pH4/tws/VqeWoSMVw6zH471Q6MDcBdd+v2MPryBxS9zjkU
6G3BUxyfSk9wtHsePoO3kUyOIXZiO3QVnjexqnvQordMJeM8a3g7yXgRIxBGrUMMO06QdozkBtKO
HgZ6VrdvEMflG8wNEktzSgOUfo+GLL7g3jrNkruaFtjaKPkBAfjNdEuJ163hrI2tn2hqPvRkRtod
rZudCHra2pfJuaQvZxYGE/Fg9zJfLN3bi70O5Pk+N2zCnQEBgn2Fv6Cd33jVaygbWEoCEp4zstCP
u20EIDDnTvAeqKw4rjFAE6E3sNwYfDcHWjStf4Q/m2JlUJIY8JqER3UNdWKoYz+jWsZZNSeNYCXh
JKU2W7EE7sCY33Jl8GLlFJujLdSQO8/tRrjnbPLVV83FJtO7c1GrRVKU9BN1AZLfEz/we59CYFvZ
No79DixWPq+NwLmMJj1tFwaNVgzT2EDaohqrcCitUOPpuvK2kLmL+pQXcUyX1Mnk0MwoPClQ/85s
o+5eZLSFBIFzLXnhmx2c78ETnMpRQcelB9MSCHpBiptARxMl6cxuX6KDCcKZbMNjMuUapltxsZlz
tYjQo0LeoFqL1x6grhE5MkYPKBYUM6fRvgMaJOQe0uvwyYtTwzgiKe7aRUnhiKg4kwKCrAaIN693
0I/cqK8qxwOdRyj+nKZo7KR9WkLxu9ThwDtvdEU3dVN0EKsdAY1PYqkH89CJ1rJtDHSHbOkE/lq3
XdcQTpWAwXOUffIjLtfgTM/yD7TL84/bV4gep1s/jskIRIzrIz2Fm0Jo03PokI+9JxTDqo1ebxu6
Psr0z65rv03lCxm003V4JspvqUrWeGj3IdjZV+QQlqANgV6GX/8NctTXEGiHA9vyWUvOyejvC1ZE
4MtlWYd45a+HbulR8EarG6WCHmT0ugiC+4WWQDGVH5bQs8qRqzTqPZhWJQDd0u6un/4aJWJ1+SZH
xOiMlyrBpdR2S7eW4ntlgZKYbNha/K4NMcgqMWFbbrNoV1aJk8ytHQ1fWrAPFMNTmnUg3i967o5J
5Mxa5GlVYzVDbil56jfdaCezYxh7Aa3JSr8zJ5SY1dip8uc0e+zSrzx4HefBDufESqoTqM/tVDOd
pHSNAI6ouxt72VFH3UrNblXGqtsj9iSHzDhNvckpPfyhmPW9i0x2ZwSKVOt0JE61NB9AH6d4gOJ1
vlfvFx8DlHh+Ywrwx9jaPKfxh3zs2zINCRdOo+/bUqjp8GbnyBl21wKVn7LR7iAvcJJXtAQQYTIv
t1uMvGeW6ZenfwEQpofk1iFi4k6Vilq/lPgR2RA5gaG7cyas9A6tUOK0ZepowtsolU6rNCujm6zb
N+l6DPreASYGVUuuKMTE3ld16xvhAwkGTki4nql9W2BiUJwmYbcYmB814mA/TiHSoxjvSDhpczmG
GuTlhBSSr0Lm3F4Z/eW3tpV5SFaKvJQG/bbtDG4O8SEc1VVbPN42wlscE3VUU+iksajBbq1+VDMo
2OvU67P3WLXfp/gvQ+KBSv7wRv/eTSbcTCBKMtIJY0NBk1qJ1KyG5SOW9A1GM8xGwq2p8q0JCHSU
Ghbp1fWAc10CECNrkd/DM6jyri3FO7lpU7tsij0afeC8xuDh7X25Hgn++ZnsJCC6d2lYNvRMT5NH
xJ+68RaVT8rQc1pTdH9vfGR21q8GNnvROthZRIARw2AjJr2lTJjcjQt3mZqHgHDKw9fLPt8rY5zV
spjEjJsM0Dd12IAFbTM0r/NwN5qAnKY8Y9cRmOa3NcZBqVU+C/OC6xk+9V/aRl1F6jHeB164Nh7w
UV3lOUkPPPQQxyewE39T2GpFN2JT+woFEFSc85Y3lcW5nOzAn0S0YMxzrKvB0A59SCmKFUGRsXfa
NfhCiJs6YMXmPWh4p4VxRVWfQPBiwcIwoPXadc9Nn/5o53AD5dv7IUHiBF652/fgD0WS7w/IeKFJ
ltJ46JDjZ7tmLa9Cd7DiNWXPif83JtyLs8L4okgPR6LRswLMkG00j1rCk5HnnX3G+bTy1C56iP1T
IVQvKneGEK5IfTDJ08RtjtJ7dONms3N7S64tQU6neJO1/ql7GEoH+6ragI1fxIQ0D2HCOfLs1J4g
m7NKjMU4ChAsqjEXwxM/4xw9dkyvrGQ1gCAZwFyyGFu9/ByChCtsXkWhWdc9scyQq3zC8cGspkQi
LJIW08E4pYeWRK2uSyjJaYsN5qoINSYvixqrbj5N5akGSE+I5x96CTZHSbIG8Y1zDa731P65Bgrd
/4tESx+yZmorJAE1kX4M3SnB+5MAsFA3rqxuDA2zIl1jy2b/wjHM+7BMfhOoWd6YIjZBu9Nluz1Q
urAJ/NTqnXBHXAgEe6pz2yTHtSmMk5nFsm7AmgXseKZuUnAVqzlWuHzetsI7T4xf6WUhmwLqozER
cleZixWF00kQtxgQ99O5W2fNj9sGeRvJeJdUHYOgjdCAqIRjJL5mCWdBvNPK+JZh1pc5oOQUKpCO
eTHZ4nCqx4eJSypKQ+YNx8JOVZZaObYzgSHFxzRJf0DueQ48s7e44iOfVusPFYJ/zr7KPBLTVtGI
No4oiHrEy93QxZur2A4Q4ZTd2Ct5ruwP4zLf9pgMJSmkxkgoaRnEqU3kiZaiWsroSPvJSw+LAw1y
D09lKqulz/b0NUkbsA69qMuK2Jkbc7m4ZN6G079f3H0ySFoWLWJ4asU2s1Vdy22Ch7GVY+DMUueu
tIOyP9bD+GXUYAc2soRYrUHQf+nLEK4yqFdyGcl+29SQJ9EkDH0kyqabdISCRfsQIddaVAaShqZC
lSfEA1wzsr+yogJLQnKC+IzgSLFeO00FqFVVKZjqX9rRE0QdyK78/vY14YRIFjwwSzUIXgLk51E4
nIhUbMhg12IL9nTQqxg8axxfozLejchQwk0zeAF9TDy9FNwsKA9V9nx7TVdGWI3z+JdCuaZliW0+
BkIBJLIMTdcIkcqAooYoD5ZS7lpxPQqDHc/xGvN/q6j0bhu+0qb/1TDjS2UwSEVdB1UIcZPfY/yj
24mb0dW96qGEPpKQuaJngBvdTk8ElOWqk+x0EDHy8DxXkrhffwbjbJU6mNugr/9G8it24YAm3Rtc
en0TztDLFW/xqy3Gz5KowmGeMS5MUaHJCwUifPYom9J5kLC1b2/wlffFr9YYr6sTVeqCBbS7xQv4
AcpDBCKKYTu/9l71pLzIoAcKucy0vCWyvUmo2Zth2lCtj4fFG/1w03pkEyCzowVaXlf79yvyywp1
xvvizqVL33T4ds16BkaS6MQnfcr7bDwzjNPNIBigG6jOHuP0gXSn1NzKYWCXwZeSmXaydI6eDp4A
JoUhup/6h0D8KY3LXVnyso8rraJf18t420jVikycUecPn/BFh10PidpgpbcWVUyAgpWnjxaP2//3
3OBXm/TvFx5eUNtUmecWQMYIqpDZfScYa85B/T09+NUE4+nUUBPD3mxos7l3awxagq1FO4lrEFD2
DqV2ExzIj2sVFyZ5BV//q2XGB0VzUKSGjnBaLOTT7I59/pl0zUMmvM5dbQmD6khZsG+lVWVstKYG
z2TZcPzgFfHIX38D44Di3jTMJceNmZb5zYD4JuiT0H7fJ3GJQevR7kD4QZInRY8jWww6qzQeS/OH
aN4l4rBejMJupzW4buwp7d0UFTcZ5YvssLSfGigYjCLapJA1tiXV2IqiAUVIvVBsKclMD7Aw/F+5
cCcVwb7pOpSXlcBri7WpQ3g1z61U1P0wBDt5NGCQDZNVqMNkOAKLkHyojQmhJSFbRy3vVl9pTdId
USSD0nAQ7Zx0XBy50ZA78FzFdOoBbRc7cwBgNQx3eG49w1Jt7aNYgTzIzQBGyANH43ICXL/v3/aZ
I9+2uWoEmCSH8jj6HJ20Bi2w1G+VQULugldqOVh6BKG1CH8FnGsCyoxIsTNLH6gSOf/T5fj+Mczl
UPRO0kYRQzvZi4zy10Z2wJ9+aj6A2Wks/W6ABo+00u4XTjPqD4782y5zNQpRjGc846AajrTApxRY
4qnH8fGIK64ymzt5ct0JfNtjrkGdTkoR9blxxBCssW8hQANqzvBNANGieCxLi0YscRu4XKf6ewr7
62ljgnIrgS9T0gc0gje9q75Uf9WYV7JmGZQlc2ypT5BLV3nT11dKvb9eesboGAWkInlVgaFe3SjL
+LaYtGW0aWOyLbINinNOLv8UIFaZioFFJlDRgEA8104zRrOzcoHu2U7vT4NW7o2y8st84bilP3x/
0fj/vJCdg+uFOkDSLVRHE0jVqX0w41OUG1akrvO6cZS0WIX6Yk0GcfskDS3omXNaR9cPxD8/gB1M
6IauKBf61IGkwuOU9Y+N8tnh0UB4fW2eISaLmKNBXSIBEc4EnLC675R2naURmpzqf9xTg0kkMBAw
NXkIVw+p7Ka3/5Z+N21VwdT7/5H2Jctx40y3T8QIEpy3nGqUSrNkbxiWZXMmCM7k099DdfwtNppd
+G73yotSOAkgkZnI4ZwlBvz/b0X7i5bxU3FGEVrSUMGxWrN2CmVPtSNBxly0d5ypVMgEGmEFWhKZ
4bFWAQythIDSVdwu6wT6IHqp8MNwYS63eUShEHOV7HoZnRx5frRK/Z5op9YGGKHdH5WkOtCGiozw
38t4f93IZRtWHskaMjKBBxKiB+NxDL937ByFyZ1tz3sytp5epL6lh6+jEe3AnuZcdwHLHv41qfFX
4ZxlLDpVj+dFeBrGB2DWe/P4479J4KwRZl47dVQhIamBxqpWaAz3r0sQha58T5dEtCFXkiXSgikP
fYvegXAEjC+mO4bIl4J50DhlwmmNbU/+pw3he7o6LY2tHJBtlyKf32P5NaqiDyaJBl8EB8R3cMVh
USiNibC8A73w4pULEU2dSAJnOBLWmURr8QKxw2fZPGfyx387Hr4fq89IpowjjqdtTS+vyCOJLq0Z
ZFP+swVinKnbR7V9HdGa2U7pL8kEbgUat+L3658hWuby++qaqTJThqiCJTZxiRD4gBnY2v03EVw4
pYC0KjdSiJDIO8MAQERaQdlS9KiwOWMhDcmcKjUituFY3PaXpds4ccPH9KHwMK4OeJvrKxLpOGce
1B5BWmohgWFludvZqJ/It7YVi6p6i4pdsUI8oUkY2rM5E+SJKht9X+jZ9npH+jHf2wB6zW9Er86N
ROdfjJ7NJS/CikljN8N1oV/d19xuB8zvvHS6XXYPsGg0ZubIdmISevJyv7hUzzlqjPey5EpPEjAg
7pL2Pxlhle/NkhqpnfPFCDfZo6arrppOAgkbXW7rJas8/YlWF3GuYU7o0sxo1VE+zN70lKp1aowq
pRMmZ3qGUvjs69L3GmnmaCmqsNhV80eJ9l6fpb+uK5YgNabyjVhRGGdDOSBIbYC9iLoOGOGjMz3M
N+WO7q/Luh5HqDwXil6zoW0lbG+UouGrGl2dfRB0nEcCC7N9Wb5eGZxaodkszyIVs9kFyCOaQr7X
s+lCNSaIVf5Bff+Uw1c40dE+DkaTgcqGANKtYgGRYgzzTn5o06NGvmnS70nDRDjmhvPJcBs92duN
h0HcU6fSnd6Uu6nXj3YtBW32bA2Va4I3ANzAzqASAMq2BnPkfBYcwj9EWF9fzUfCNprbMhkoCq32
a7SHILOBc68+pdTwhygNRiu9DB3enIVoQk1wLHwFNR4tk5lTganK6ZSqIEZh2T6XVMGbVl1O9+82
7Gt9XP4Mo86Kkk0YnOgaTFMapKnchnZB2QwgaC8wa15MfmvX7zL93WipZ2Tgps/Ok6mDHWMY/SgG
XdvsdOReK92WMnfu0bdGq71kKH5Zlh4KXd7IolONNEyXI1djse6GyMjVZROgzfrZxghlzl6VpgRV
WFP/HOTxB6aXHMt+ChsA/ScCPfyHsOtrxZxHpbWUxWqRVpepfp+b5KUtEbHG39r81/KInJt3Y34v
0dxO+1ujP0nAJ2jI7F+/2xtFosWwfX3Ecvort54WaHQZapzuhKngQqsDewEKSCIbZIq/xhj/VCdt
mJxc/tGjbj031o4BN1DTQa4cv+CXs4yLQDpAwOon2z4rbbPHH/r1cKsiJ2dWv3VbP2hF0NfgTSIv
favuJRDFW3EQpZFgBEKUneJrwGVhRYD0wtWuPeXngjks4T56aNhXb8kT+Is8FVCRpHDCW7QqKaln
is50icavaTHn8OMqnMJMwQd0x/A7CmZ+4qfafumFBi/kYUQL9kJAvWT3G1H98R9cwtdRci+Ftm6K
UQVw3CUG6G+kvpGu8O169JPOdOOqd4xm8JgFnZZAH80EHlJkJTjjPeRWaA069KjSznJsnCv70Y4G
kZH4ezsDtFXXdHuBRDRMHrzbouYU5YlkXaxwcCpa36ka2WcT86seo9dDBIpEI30jCr0x5fCukTB6
rg6wBS2OozV2dHrH8OsP1ocPpVXHDhnSX2OlD57ejyjKZkHWNdlJMVvjOa1nwwWG6406kNIJTULd
BhlXocouCvE3hVmtiD8026K0KqLqAt11+kgLxvhJVY8JKGOzShGUnTa1cyWMO6SGGfmYKhAW5i9d
Jwf1+KTGl8G4RP3oa6Kur8244Usa72cxJ5+lrSrRy0BNR8aFN4yfk/pjqqP9dSMmEsS5xkgzpcqg
Ib1M3Q8pBbEBvdX1pyoUFUM2n0CrBZG/2spckUobtMP0MqPHPrbAGFH+uzTUSgbnBgklZdxqJr3o
dPINitxiAcj0KT4q7ZPeK4+WXHiFgUb71DpblXnqZiJ4I23nP1efwPklpgOMA8yC9DO0XFL8OfMz
ilyAV6SZQ3HRcJxgC6EL1zyYSvcdZhxi0wWGrMimbVqV1adw3qkq9EqrayislpluahG3NmhAemG3
4HJyV24h7zcSJrEunUr1oqSVGxu2W8JweqOG8arqpTIiT1Z9S35HGB4oSpp4oHMRveEEd/OzFLVy
xFKppFZl2/RiKe2zSgt3TJ5q1Q6a4b7HtEES/sz7b6R8TuP5lDeDHwGzZLA7l0V4kOgfLAILfSPK
bWzfLEsmy5yF/jdewDpPIqaYKr1kaBBhFIlmw5fkyrNN0Zz19kl/SVq+ZLX8UbO1MmkMGAvF9Gv7
Xi1jwF2KQD83sAEXB/IlhvPPs2EzJkXaotu4Xm7iq8klb9yp9aLzeKRP2QKsGgH+Ufk5YBbj13VD
tTH38FfxvLVXZtazqVIxHQx8G4zG93FTPcYT+v/61nTb/p3ljypF+hmPSUfSQGlS1r4etRd9sP15
mA9WV/sR4rHCWvAUU9kblFoEVbDtk742iXMTmAgZwBdP6EVCmS9xx1459CEoetq7Shi1CDTs89mz
OvcC7UJVg3fVZbT2RQIYeuuA3kRJ2IK83XHxdfKf0dNKUFe0zYBGgYXoeL7Eu2VqTParC91ph/x3
9TIcWmGKf/NJsxLJ+Qup1ao+BgzdJU7Psaw4coUZd7sBsNSzQi6Z9NzLInCh7SBwJZPzH3id0qmt
MOm8MItUdyVo5hZQmupBXMHYjrZXsjhHEYblBDIXnB3zO2xndVfsp5scLwlMwNXabpG78BDjFktA
zPplabvr10lgMz6PfHWkBTPHnNq4zCPC2ST8yPS9XYsqziIhnGEy4kqzVFZZF7wVX6Olga+1UfuX
/038vNpLzjBJhi4lVgFdoeFbYZleUZz7LAuub9j2k3MlhbM/aT+npiWxBUBo8qfvSgY0ffQZoCUy
PrGgH/8HgIdPoq2/+9Y/rcmnFq1OiYWVlSo5eNdHgJ6EbHRs/SOi3aveH5IizpwiiiM/Zc5EShAF
RtJ5jmQQCqIS0FBjV83WAtmGfkUJ2bT4QFP9odMnFigMU/SASlb04S6LOs+OuzjAgxpkPk0MClVN
cEDbRdevvfu07at1YD5QnqsS2l57owfuDK8/GQfMWe6KIPKUb9dPSmA6PmO0lTCJDemcEqi2qj8A
zNap8XqW9ICBr9q8oODgUFMTRNGbim7rFiEIuNCAxlmOKJvrXi5KYGNIF1NXUeZPg6JqBU+QzRh6
JYWzGVPE9Exq4FuQgvM65Q5A/QIJm4HUSsKyztXWDXPGQCE400thnboRfKVq45gEfUtliaSQ5shJ
7V8/rI1BSrj1lUjORiilLeWZLFOMM8oucQu/PjRucxN71T46Z2fDifdAzZQdMVL8ZuC6ksyZjYbq
pZ0p01esbqUY2GhQsqt3XS+s2W1665U4zn5gcF6jLYYmL1301lVZMA/n2eodexYxk4mUkQtBJkWt
aFQsIciM2cxk2hHgAbAhFOj8ZqTztR5jyTesdKVnNOnoktts0tfU/hlZNNBTw9cpqhqVcS9QE4Fm
8hBQKk0mjEEpi7/UdvU5PDYwv/2eVI6Khq7nFl0ti6KYNGheRUgugg01uFgkrKo8VzooyqzC6CfV
GY9xxgpBgma7vrbaUM6I1GjzntCaTAEuFu0zn97U7/lrC24IJL12JHXNp+t7KloWZ05sI66tko24
ef0uJvmeGKAOEAFiCGwW34ZtNHHapD3ObZ7S0yTfdr2IekFwr3gEqKa2ZD2KYHtV8ltlxW2syY41
g5XAjgUhgEjjOYMRjkU16zXW0mAAXplecuB5WuNJz0GkYxOBYRQtizMXc6tI1A4HKDy52EnsdeaB
hgdW/ruGqJXaceYiIfI4V+myKjRvo/4CZpJnzQMzSQRgxHI3iJpONnAQ/mLx+VbqxMSUV5qhVE3l
+CFSJT/Rak/Vhqc2JbjQ0X4c0O6b616uoQSRzneN1vnEeASY8r5K90p+YmHrKr16Lsb6XZUKzGbo
j1Wb767fj+2o5Wtn+DZsO06RNlFxBAuEcw3mErDG3S/8IWRv3okyfoKLYnJGhpaTTKIRRqZvo70V
n0fkJq6vRySBsy+Ii3q9snDfdUvbNyDHS4StTAKl5bGipLSxR4NCxPJEXFIEQPao36XIWZjIVVe5
Iacc0KJINwsiTNHaFlu3ckaTRdO5kqHEdtUEbXUay+Y/7t6y9JUEWa7TSrYRpyDkdsIKbcOs+48i
OPsCDwe4ZICRXNh4aNF+Hwov+7INf3tPrDSaMyoJbhemmKFkQ3HbSM3OLHZgXRAUcsi2nbTReq0r
tq5/Tsistqq1zUzOdDiypb6ugNigr5GY8ehNCRxFd74NUU6a8WrCaeF5CxBCL723fPOSOaFvtl6h
C1HEt5NH9tcnLfqz+qQ8q2ZMb+CTFl6Lhbl0lh3oZqv4g+6OR/NY3+Z7wCDsSeTEv6RTpzuDKCGr
bscwXx/BKSkZprmnSl5dFCt1puSjn04F3iZMx1AYxVNSzgOKjLWiKQcVI3bZ3Dt6hiE4wExo47dJ
pY5hRmAkzi6GYfpKCSCFKD3KpA5ypuDPLK83gZaATkXZrlDk7p0pSoKWxkiHWfRlqgmoz9L3LM93
SYdeYBS5vhlN5KqgwLpuarYzRqv95m5LLs+aJZstFM01nQWEC6bg3XxYwrWb4lCikmjUbihi3dq2
Al8bzF0go9b6oilxymZUHvrstQXZm2Bh24+GLxHcDWKVpBoNwcKM8M5KXxBWe0s1bJjyMzEeYk3f
dRbIRGLqEHOX1NK/eqB9ieecdddaZgsuHKww6522nT30LAQWAOmLuALL2MHEzOD1FW+b9D8l8qgY
5hDpvZ4utG9A4RiggrWGWYt3OTFF7lZgNnhcDD0eMRFgQ9ICGNcfiiOwDAmikf4G8RVAdVM/BFSe
FVgPtuqIAH02KK2WqORrnZz/NUNAZOQ6pIPr/HeEedNa3dftrWz6PdtZ3U39WhzjADj8Xv2S78vv
wAF/H9SDCuijAg0RAlewbai/vobz1XZEcyOMl5JwXQGxH9118+9Wfbx+tCIhnFEcuzLWMCKIo42/
9x36QNp7fRK9RrfLBquN5azeODEwdPW4MS1yPwvXB3UV6mFHLVBwnUw8uLszwQRko/hz6jEhFaBI
gTlTRHpVUXv0Tn/CbmVASc5+ya1HLs25ucMsvWfvlYv8IEpCCUwRX20nSZrrZFp8YHkc6sGbxV33
mwX91cZypkgyVcmsCiysKm8U9bdNhl2dqs7E9pVxN+Szk7PbKlVF13RRvb/HEF+qyZmgymxCXY9x
nmRHjngxgMs99Mr3xF1gVFHkFOFNC7SUL4X3+QhcHBVa2sWPaoRhOS13VUUXBJCb6V1TtnUDHT2K
bHx2vq0iBBmdBFmX0T+sDwjFsSwTbBds17uWI3uZF2LMWxfUizf95Foqp5xsKqK6ijJcwUN6V/jz
vlf3U4+88hQsVMZ7ozwUs0cFBdPliPgjXEvlNGdmVRr2JXAR1Kk8m+aAOZjRSaz8gIb/X5XxGk7s
NUsVUSeoSCynOTQpmxGByLLYhcO43eu7/2U6ZMuPrFbHeyw1L9V40lK8pMAHM9yZdN5T9hYPZ0kv
RSO0W5dhLYtrnxjAKJBEpEL7RDw6hvHat29JiFEi/UMKAVaV+MaIlpoMJE2mo7XHlIqOcsvOrD+A
c1tVK+uY3cuxWIrQj96lJN5f9xKbpaq1CM4XKXqu9l0PHV0SBOCyuZH1uzl16/xevS3O6S3xAKpa
7wDF14JOtfeLxhWtUqA5PLqTMuRtpqfoXSpBFNEWlV+VaK0obvLWRDPJKxlBLiNEnd8yPOt1c3dT
a9DpaOJleSmtjxEZmFb7ZqBb8vruila2KPPK7JgG8K4BO0ZBy7bLzNuC3Ncy0s/zYyIvbZZv05z9
i4BuvSzu8ktlZaD4Z1MA5JaB0uLs6PPYDsFYCF2FaHHchZckkM51+qKcgRr0F9jS7k5SVVB96ahd
HYBtc6l2xZAAAe5oesYtxs1FaRXBIfLeY5IlsGLoUN7WesAYUzBnR9bHAjO+2faz2lMeigko38Bh
V2P7kh+iPXm25zMGdFwSHUzqpUOgfWMePcte1KGR0B2gv5J+q2ce8OxKV/TM3OzRXn8MZxI0RaED
wgIbDtr+OV6sG91r/PpsXuiP8bxguWSusmuyYHTrH6Wj37BD/VAEw/7fpM3X38HZDWQwoyRCJxle
Y7djlqJFAbDERuJev0ACA8ijNOXjoIc1xQHnoHKT7Ds1Fk2ybwWQ63UsKra6ovosRfWUww4Y2bDL
hiFQmmk/xshkTEVwfTGbKce1LM7mgMcc3OVdSQEekuxxX0on+j4NaAV2Z3cpAySaqO1XdEE4AzRl
vaJaNST+gWr3+VJXXKAv9oqfgCh+GYvO5HeRloo2lbNCeaeVIBAosKn1QzPejGYVKNlBBWqrYEdF
+sHZoBp9Z7lMYWDR1gyWzTQwlIA+l++VP7vdAWsLvVBUKNgcOFgdI4/XpJBUAfo3VjepwOV+YsW7
bj8YxuRm+TMFYWOKp63SDgLLvrlUBTM8RFM0y+aH3TQkq6MhidEzAxKY2rS8UsoEkeN2wLqSsXzD
6jIg+aRpJQH4SuMPPggp92inw2LAAIwOcdlLWrfVnPxGRHO4WTQwV3K5S1hpBrJJTQRXEp1nWjlR
bmBSBKgR6aEpIx85s50JgrUI+eb+FEu3NHsz2Ftb5k44t46pdP5cW7scY0dNnwNS+A4AviIvsBkM
rr6Ru7x9asZSaSVfeU8pda07RgPltX9NdswbdUcOlrdu7o4X9RtoboNeB1yvIGIT6QF3pZPQkLXS
wF7JCErb2nTJEIqeS6K1cveXDpHVSjmC7D9yvAAke8T8mnFuPkHEKbJiAju/mUdYawB3kWOjRABI
bABGwMeOGJmL0PMXoKVWbYCr1IP1pHXhYGXm1/fVr1rai0KJzXfF/x2vLfOjcn0Z6qCiXK7XeKoZ
czO52quzGRRobJoxuiEwXFd3GOK4p0ULjG7cctUCBJv+tjwNWwfzLIfRT50aMxAig3x9fyGPCxuq
OCujaOn9QFlI7ZjT6q1TgTyslG6YCfLEaWEw010Wl240FO5EG29I/KG7b8M2GIFCCm/vppoqOPdN
/7Ta9WWbVganyxqb9T2xLlX+1EgMrNC/x0Q0ir79+l9J4cyaObRD2EdSeRmW4SXZHdA/FoV72XaU
5L6rXsr4Ue5eDEzfpNaNDXqxdkwO1w9cpF6chQuZOssDgHvQIV854YguttyJu48KI0XhJKJM3vZQ
qwVztsoaaiDbpTrurz2dZgCCdBNmFEEgGt1iEs/JCMqvFnpW9f94nJxtUsc50XUTl0hOAXmh2jvG
3lhUP13fy82Z0z+NBZSZM09mmU2zgXcVUg3RHuSJtzN6VUvZMUAuIN2HztKq3O0VUa5qcxJvLZcz
Un0U0rK0BvM21YtX4MNDXxSUaZDwVM3urJeSk+nRsc/psccwetICu3TS/NbaycV4r0aAF2Vq9gOF
8dmRW+NXXJM7uZqORsr8mJATi/vswLLCdipZTl2pykGz2nfhIWZS41Shuhua5imkOMhIzX4OtvRW
2G0E1JfqJE35QYl1jB6A90hPRXH4ZiPXaul8N7JWGRbpKDyCMr402YEsgKm1A1tpRb/60lMV05Fo
5MX6KVP9sbb8qD5o0TmxqiDSRNAFm72866/hrKdSx1bT9Og4HCbE0GnuyonuoMCOMlnkzgoDDLbl
dxnY+8AMluUiLHGB1fqM81dWi1UNKcoMxrsCcq6OrEGhvaRSLog4NoPor0v82VG0kqJjxJaoS0NK
ltY7iSK2jU28paW9pvUC6ySykJ+/r2Q1cpqBaworanzpgnlQwLUG2S5+YWckXhZwaDHKxWZH1PoQ
OZPYJaOtxfFnQKUGy8tkKB9M4G0vND4YhzfCk8jHi3aUM4twahUlEXrnkvwViQPHmDtvYqnXprJo
QxdT8Lck7OrwOEtYp1nXT+kCp4ByF0FJurKc6rEYnfSC4bWls3iJaMwOeSdH+pY+T4Uohtv6AsuQ
Tc0mFnzW541eHelY0KnM7PGPp9/kN275OEw7jKNK7alAguYG3BK7+UgP/a6fGzfH9LpoE5aggt+E
9SdwdlrPiDJnmlFeKuQo1KD0Uk9yhzs5KIFTqQqkbXnYtbBlP1brlYq8TYYB602K6jDnud83iV+k
Mmi+dacQx8iLjbmyOL7rWWqrcmGiKuGE8tBZAM50EBIab+PtvwEDB4Te11nyTc9akvVNOwHtSyZv
1fCRJf+mDrwWwIWHumHOaj5M1oVJGAUG0JOdPMlg+9DBnC5w3oJz4vtHbKqb/WBg36ZdfCBHuAlQ
FNEb62B9EIDe416U/rAHdthMn6+L3jLb60VyYaCldRjjBsc03u1hUMR0R61sV8797rqYTWO6lsMZ
ttJME6MrsMLlFZ0ejCOIWw4pJq7RYh0gMCJ7IWTW1qNwLZKzbHZjD1lCzfIiG29UUwNiIikY/jTy
5kAl06uBXQRGjSHNAts+KNWvKC9dZu50VnhNs2ex6tntM0OXwVgVnp0dUyL5JZ5hc9a5k4p+lugg
tQ90HJeSR6s9VvqpHT7U8jGjtWOMt6QHoqBC8X/+tJjkKmaA9joH9scxJK+2QtEWiy7fomSryw66
0QjjuhbC6fm1lTOAy12AAwR63J2Wv2Ux8TrjUPaPDCGo4HBFSsTZtCavirELYdPSgw70asVTnHFf
7ZMzZrN2NBjewVkkuDIikZxlK8tWV20DzQu63T83WX4KzeE1GjWBASVb7nGlRHxpjTEr7KoOS+vx
0D7OHlCMR6d7UAKggLSAbZ3f8Wic95LLvM5T3PYhUT0taF/mHwV4V+dv13d6E2p5/TlckAfytCEB
ehoeE0bjkzILkjLb5Y15T1S2cFu95YrmJlbiUTKck/pjqCdPSW7H+WeRDsC7iNxuLN2yTD9QGtQd
pYy/a9KPJPs2qqIqmuCEVM582lU6GGaDfgArxMhkKO1n2nqgrxZkDURiuNdy3tPayKbRukwpgFYn
l0nPmpF41/ddpAWclay0rgN9Da5W1ptOPwLzD4XxLIq8vNUEEe5mHL8+4mXBq2usEwqwzgiv4lLr
0NpmBESzHcCcOKhcN+DNmW3mqVhrFNiyKNe51WCxls2ZzFFrDGlA7PQ5DwjOU6ASq7t4LzbOm6/x
tSTOWMmMKGWafkYKS7NcHtSnKTCCLBBllT7LIX+PSTTF0omhmgqPV5fjwoSGhsw0EPeJS6Onqij9
QkU7JlpaExNZj7lwLdhL9Okr7ESwWEN7Ni0CuCY8n+MyaNneKm4QKTumeSbgj1PB5BDlMHNy7QDc
12kB65PV1jFJbrJJBg05sKzGR4Myn4E5WLMfFeNHDGqnhtWdEzfpt5ApoQss0PdUSi4KmT+m8r4E
sfp1rd2+Gn+unMfMs5JcM2PQVV6msXbNqQFzTuiMeEVfF7NY9ysbzIPmkZSVOUtQb1DRQxpX3c4A
K7VVWUE21KdcsS9pUwvM8vZ9/FoZb1vSsmi1QlMBTfEYVXVAWOQkE3NTRgWwmP+gqF+iOPuCqfK6
VUtSXmqpc1j73sW6L5W/e1AT5YorjU8kfEvDROBSRUfHGZykBGtir+PoMoM6cQ2kyOwYsym4fnKb
GQzL+FocZ2tMUwXVcVJqF+qXB/Nteun6My09jOIgdw/ofHlf2pjk9vsdcsCCTpLN/sO1cM7YtGzA
hCRibNTK+7P1Mj72aTADnAUcCa2j9EGMFPfsqi4GPfsbFI7zZxl9FpeYBSYJ5JOoAXGzirz+Hs4k
JWo+WmVYLByhxY/Cdi1lbwCnWv4uRTup2U8/Gqe56U9IgR/rI5gs5DmY5e91/9AXxxCdx6gJCXPU
IkXnIisds3IRkuIl2HVvevlst+XRrE6AVhOYis0y7HrxXDyVapMZdz3mbrWd9FPzx73tFmd7h3j1
+D9k3rcfwf+nd4QvLFgpS8wGkGkXIx0eKYkvrSLvlL49RmN7q0d4m9Y3pqo7UiW5gDtnGDC9rvnX
7xfhSw2z3iqtylrrEpsfJDa8uQI2M2kEYcOyaf9sGQlfYGBN0tRExzKXnKx6QrvSTluw/QXWUBFc
JSJzRkqVdVIPHa6SZRbwW0X9s7KKX3pt4iFSTgepqH8pRgLsZU32c2YcAU6YeWYnoefPtp4mu5CC
KadAbVGT8DCH6nM5M+2Q2BnBoxf8O/GcvIQhXi+k0xvHmDrkbFo8R5VEQ2Gyz/YGTIXBUKXIzRiD
BO1k3iZhdgSjTOo3xnSIk/p5KABVkurBHJdOGdeeXdCgzeeDnFbqnoHGOqh7670osnNoaaNTZ8Dr
rnrwM0blr54p94UJvKMUSPLR6ET2CFp26TSUEKmVQVKpnlW9NX3hab25s5l+LDR2qyxMB0q+nzuQ
AjSFS/J6r5KqcZOkfLCIBAr3Wc/8KZJuZNYDDDtOZk9CPgjlRIATg8hmLE5JZBxrmb6O5XQyZtut
KT5gzrPX3pQ/kVYK6Glzb7fTa0MyENiEfjzjCY+Mtj3UhyRT9yMG5sqyusFL+2g2+pHWyW8MLITs
VBi7udiNDeCBzM5BuddJS+aGZHJ0cpTqzA2z5qlQ3ot6X8/HVj+WKAHnoIvsmeQwDTF9cavRb2Gf
iIYzFxdzTXk5F1TOI1G6GPuQHwBxB4sQfugYyfxsTK/d4bUHrJ7I2S4m9ppMzh9J1sLuFsPZLoTB
S1yonGBbvbtdceh/ECf2B4fuRXXW6zaWyJwfGsZG78aWgr6mRkP2fI7L0ElazG2MgtB+cybny8gS
mfMwRZ7lNJ0QtuTn4aU0fPskvWa2LxG/QrN/YCNXNgPcINBtP2z387PROt27KFzTRZvM+RQr6Qa1
n2UY36TezTq4tcj4Fsq2ryXgKR4gEzACcxgyp0CU7qQRMcGUUAQjKMknazgqkRwUmerGw17WLafp
XplVuHOmu1aHDlBU4MN48qaaunN0kJnHQuLYGCHrtM4dJuoXteJSDQQUYVI4Yy7fxTmoX2fMMfel
a02vkfGjZNHOnFG5qXLfVpMjLSOXEcsdrbucoqGAWH5RPMc68VUDczYL5lo3nyhT93qZebk5PFx3
F5sdoauT41n6FC2eelvGyS19ffW38lvhTyPAax9QgfBAL+CxzrFkJ+mchO3r7/9DZUDgS/iuLxpL
SZ7qcNA1YHSN0WtwBxdm8QWxZQA12oimbdWVY4dix0E5ehI9pATBItG4y2kUVqbLCpzMksLTXHac
qnPGftSVZwGxELTLmNmKHW0+T6/pjWiqWuCwecyteTAzPcxwSUsJRfoByRdgcTaGICzYbLpZnzN3
Q/NQ0yK5gQGKD+VhYWHDVNlRxnBu7PSAi3EtHQnLpRxTu5gKmlPHPKTTMd+JuCz+IdHzZ4SkcZeU
2TQ0iwSbPbjGLrkFiPah9qxdfTe4nTtiXL70wL4t+ciwgZ8JFIn70hVBN/9D0vbrI7igsOyVOu/b
z5YXJbBPOcYedChcFzDgH1m30UUUgwt8Dt9FNpMRnpLB50z0dyyzc0cSwQmLtFjm1kSKbrYaGVG+
tuteBp+4N0/vCx4yEGSWVDR6ld61kzBCEyyMLxX3CKxSrcNDC0BLFKXs22Ui87OTBzAOIfz+LdKF
j0Kxgjj7M9e0yiU1ytDnYINTwasZAW0pOko+0LVvpV3q45LurhvJzZ7g1eXhS8D2yJpOnmGi8rP5
Jicuemg6NbBf6Xf23ZTcPxxc6Nyav6YQ4Jmv4/9iJwXenK8QW6RMYlCwwJvrDh5oXrcrLwufb+4Y
P9MXzJZ66dH2FEEILrqvfLE4KZRiLiVo7uIgSm8+jakLwO/qCGeXwDhLz/E7Bl1BJikdCqSVbK8f
YTUi1Fm968cgurU80FU3ZFqBWtKia+xlgqdwZ4yka4DVaC2PYq4nCkT39h/S5H9ais/ulJWixW2i
GYWEJNuC5DFEbhzIgMydzhF1e31nV77p6rtXw7NvNcdC8by7G29iH/y9BNON4UnDwKEgKyWIcj7t
wOqLjLGWs6aBMvYAlK8LybN7BDSK4VcheIrl9+ubLnBPn61mK2lx389MlrHnsXpWkWmf+zNMzHUZ
Is3mLFfYSGAnHmX1ouYWZm2DrogOAy1f60wR5IEF1oov407aGEp9gb0b0tFhEg3KThIYC5Ed5su3
6tBKtdXDoUtRfiAd2Mc+Ov0nNUDb2Pe7sY4PMviOp14Fhmh4pLZ5qocPq35rowuc9C3ogjXBxRGt
ejGmqzOkAA+KIwLf30a9Iyv6jtqT4AhFIrh3elmDYzAuJdhjWXcBIepkkhVc1xLRI+MzV7BeRsj+
H2lftiO3zXX7RAI0S7zVVFNXVY92d98IbqdNURI1z09/lvo7iMtMpQj8uQkQODFLHDY3914DVgv9
zq+ig+qbD+nz6rvQejSEWau3Avwe+A5cO3/cZmeZC+e6CW+84ERSYWunsTYTA5tUL56tEu1UYKUt
tmsatFPNYc8o31opD29/tOT4fYWni29WrDoFOBz3HHE/zNzxTXhMtID43R7ly+/+1scJ2WHSarHB
ElSN8hkRbUEzDf4wo2vfjUBOzoW9G8DLgs4BJLQBT0g3sTm5nlkMLFSGIehKtAqTafDgsN1tFFa8
Zbb7nCxFCH4Smnm2X3D1fQJIz4Tx9x2nL5p2VzWnYip3XD9m8ItXCgfPqMmDxD31NaJKtqckwnyJ
811MYwUfP5cNOsrqJY2g6LYZ1XdU5J4IaR9vT6VswYRYpkGDcSAMp5/NOpwZIQlZwpuskowie7aJ
3VtHybUit3Arr3o2eTR8KNNdvGP7JICXw50dQftvtVLWN71fKI+yl/a/tPL+vhVFfn9S8wqGQgZA
D9MLOqBBAZOPRnuz+79ssgeROczhR2nWeATLPlyykmLztQQavkXtcYVbGHCzTqJY2X3asPzQv+7/
+uMvzfBqGb5Ksqqi3WM9GlrfJVjVTvmhwQHE+lWkkqtJdm+IxEh3bmKoiuBuasNqB5qp7+4NgJMT
L43cwNoAfGj4euIVD+leluXIMquv+HBxPsAwnxbSf83q/2ReUMlUTmrq/Vx8M2o2mbWR7iH9dkA1
1pW+GNNihj6QNbNaJVoBnvUgJbm1A2fjRvNB9uyUtAF0kcSf80bVCFqz/78A12I0vnHCGUR3Jr0r
ZNtFeOMadpVWix4b514Dk4bdzRikXSS3+lVF0YtXyReA+WIClyLN2yHBKKCi+Pwxh+KNDQQHD+uj
htLFKv9FQi2B626yXRVx8hcWWSCH954OwtsRgoXDJpNmzJJvF1maTel0SWKhaVrk1Zag9ZylDhxi
WknJUZJwiDRNwC1mm85IOAqt3KbL0UmY5EDKRlj378X0mhOjauUi3ZibJawS6C6yQjKEbFdaAuqF
2rFmTzWu93QHo9zMn8xtDM8oNbIgQ3dXvMg8jCSLYwnflDEFJnAN4ra1tIDrt3cKhzRyrkmitCRI
ixqqGTEmWk14J9h9E2TtYxO/TXbQpzKOpexz1iW8WCI09tDW0PA4SZ0UBAvdgyKBR2Qu99dXyTFN
JFrAWgBg++cwPJ4se0A6A8HK2V+RUmxv7n5+BaqtrDR19XX3eywR2mBmZATfEDVs0hbHYrzvcwWN
E6iZMgAtZC/qq/N3MZiw/QaauRYbERQ7UEVQWOj2ClQ/bidEstkjwp6zx6RJrRp3p6V/1g30q5rl
21j3u5baL2qlHRrtuYcUQNLYWwOCTL5atK+3f8LV7XjxmcLjZGjRkM9HrF/lfrRFH6FvB29TghbB
99sDXb/DL0YSNiRakcwh81yA6MUeFS+Pivt2w/3MR8fNvevC2Gu87qhUXikbeb1S/pHBX4y8LvXF
UaBx6uS58oVUBNt42bfZBkr5D32AiqZf7GEWC/GR7DzewZLa9GSPo+v56MXwwmU+lUuaKlB1RBFf
3+t7yB4usJ3yiqCEDm8XZrEHFcoBDvBwykjhLyj7AdcbxRc/QHjBGCZIIWkOTOyqbGHBfm8LrigZ
fw2Kn1fB8L3bOuEYgeGw6VHihcmMam1m90FVPTRjBzeUNRW+0rVbCyLkAMAyJpO5lgHyGNgkk3tq
qj8rcCurXaJ5VLGCvmUfw+h+Swuyh5ME4FjoySrdj2ZsfS17aofBY/YzcfCYBsUHL+ytCxK5ChgL
NRlUNRtPIaBGznruZbDvgaSN9jl0LEWnYsb/SlwGFE8CkyV93NetpIsqnXAhKHZ5NQ5Mw4YzLcu3
Jmh5qJVXo0emdu+kKbzBKHxmGnBSBQqmRmY3ggeV4LGODnA+fi+ALjNSM3S7Z82mD0kxvregc4Nh
VfTfjUVKibz6fP97f4BY/ef5mK3JzGZ3hbuijOmanl3djfin7SdpFN93+zlaQiNsYIHh2R9zh8+Q
l5HXSPfvW+If7okVSGRTwvBoU4fez+sijBkJFvbTqo6dk3uOBdF2sDXzAe0uRfdpPQTErbaJpgSZ
OgSu1uMIgcZBR29q+Z1rLBxyAjH8t2tJdiWbLSFm10NZ6ouLiFm0rm9xOEPFD1D39ob8qakcf4Fo
blLLyAK3w/Q/DBZhU2WxuMLVBxFxDFpHXdGhr6psyzaR1FCvg98utoMQqFXVjMcKb+gzI9yvMtdP
VvQB+ZmBxK1ng0+1+9rVopbLJHNvX7nAr/y5D1WdAM6SAnCbjP12sYddRYvItqQOr1ez14sPFAJy
riZJveQA25YQnIAYH84j9adMOzbqXy7ae1Pt+rOjbuz5lcHiSxudZ7MZfD6Mshz3KvTWcYhONBiW
2V9d+4ubaTao0xh14Z4N+gGQ91vMsnApOhTNcriSZV6azRumkwONZRvqet/mYmghBqs1ZymdsY3X
Qz8XgZNsIPu9HLLQfFF0D7X5gBxNpIwo25v5GXZWJuxZpVi362vx9wyI8up9Af0t1mGzNexH2cBe
Tbej24nH9dro7y8VNdVNt3VRj8GXmhu6tdoAiKTc3tXHOAAEbF/vqkfcC8ODmkZtHJWdjxeggvrQ
7V+hXe0yY5nh9Ow6GgDDwu7OciMF2pCva40LDzU9gkJilCxTQO0S9bB0eDfHFMUTfq+Y1kfWVUuU
wELUUyarBh4T1Y4mKWec/i73OhjDewoHctKuzdmbGvsHV13UCgbcjDyZ4CeTjyfHbLjXjJOvG4Aw
l0GTGNjUizcOr0nXfkxL8nPWaWAYk89p/hmryl8DhezkQwajLsvSGq9fOr7tWQzNA0N5nbvFq4dn
VgNVbBwWjjNhmdHM7XDS9GhIx2CoHLh/koODx0Zc7ZVe8xbVDkYFN5o5wJHD9MBWCchMfdDw93Ay
82k67IxZ2+RpqCQ8yhmkp0sVfyP3lnnHZ22nw8mP6ZD0wTz07UEhJ0i6HuA3e99C5s5Dc/clW9qd
XruOX+a4X3XQwhSa7hCmYBS1bEdovQ31Vjfh14dPibOnajy2DITORjvM4PSDT2FAEpc71GudyoO3
oMfNV64+2ulj2z6O4y9TPRU2wAAntx/9mD/PMf2VJq2fDCyItR+0dALNSgbfbNnz7Z1z7b4hho7W
hmOqSBiE2xlAUJ0rtRWf5ly9U7Tkbi44cGKPw3TW0ROaunzL1FpyaK6lzJeDCq+fsZ1TwJZqWDPH
MKdQYHxdpIGxAtb6FXT91E0yGXLp+RCiMumWGn6rOB/2cX6ERl+kfw7wyODv6RlJiKfigj9UIXq5
d8T0pk84rEFvW6LpfO0GujyjQqY8J9lMVRe/gWBvxy74513vEwD9by+p9FuF4OuqlKmDUpnwbrH9
qfhWFa8U0Clgmw4OfG769rUqHnqOalRVHtzubQIjpBvG3it6y/VtRnKvaFhocufVyPS3ZYyLPWgQ
jTf3Um/5a3fU5ZwIyaw6GQ5pSszJimfl+2xjelAl2cnNoq5dBRcDiXCJESJqY9NhUir+PrKfM5ep
p3+VTcUkk2hEs1XXhFWdIzx2EwcEKiBhyZk4U4BX0VZRNehCMw0aO+4xVqydM6HFkj7O+RhZhnUa
qB1Qqwj1iYE2pZ7zcfSLFPAbWgfgnfnD+ItrcwDPx4BVP1Gx8grco7SHNwgbglRNEMb6qB9+EGgZ
wIQC+J3aeIb8uRWmGqR8hofbG+v6/v39gesUX+QThTVBiAwciXPFoJvc/FpiCqnZKbw9ynoKbk2j
cJPlmtU7qoPnGy8Y3lxAByUa4m3taUA0Nr0k/l0tHFyumhAYukmdYYiXr5T84S7ZuRuQcr8vW/Jj
8VF8DMmm2usgG5Lt7a+8Wpy5HFcIBvDhM+05RQWtWS17vhVRvDM2+Sn2zO0oVd35AhPemlQhJGg8
dbLEjav7nE97zYJ5MocLYIiQsI3ZFM6tEVrOdNQKTn230fctnudjWwTgwnF/rPNNTEBInZ07UN0P
hpm1vlMb9dYZhr/GcviV0nqjNRoE6t1nJe3uBlc58CLf622MAMN+5ODKVl27o4z7MHnyjVJHpt+t
mMOCR/bsnhYNBpuAXzOYaluqN6Hl63csPhElo5K62NVIcHHlCU8sHg/ounQzhxaucnDJtlNlKjRX
sSuXF5wQChpm1XphGvFpiOKN+aP1jQhiNMT1YpCU6WF8hzE0iiJ4+Gae6mk/MsDNNa+9a076VtlJ
Gz7rffqP1b/4YuHg6g4KHQl0ICCIB9zDQ+nDRH1nRvUTDXrJ5F692i+CoBDPi2HJlnIw+HnQbK+e
KpBawV1tP5KceXgTsb6ThIvrB1gnpu06tm1rrpBMQLsVPsW2xc92m3lmU4az6jyNDJKcQx/WHDQ1
VQuS4j3m/U5Tcx9866eFA3Q+8R2blIiqzqOtVRLc+VURG7y8/v5Zwi5zgDcGYW0m57pzwpRAN/Pn
lM6RtnzSBdoxGmi1B+qoeIyBfoAiDuweIJj0WlsPCh6IcQl9yWavlXpEbdVPsqi2xyClFJ706FDO
0G6ny4PuHhr32zK+ItsEShpVp6V5AqAAJc+WFFCbQjvWTdWtwz9Z+U5KTVKsWGPjP/bVxTcK29wE
xl1PKS4Eo9s3KZwDizBT3sCQDyTB8mqWcDGQsIFZl/XcSicOZxIGBsjsV4ghzkMy/OjHFYJFfGX4
qcIx9/a461976/uEq2goOtbTbODn0YFBURPOLpVkwtLdK1w/trr0DQfHBA/l/Jltx411YO/ZcZVW
HEILEHjIGMzfnXuZGPBVcafL/SncP/lgqcShJjkfuIfqHwxGyg2uIDhmoGoM1rmvwzJe82U6oLIp
FS4iTos21SF9dlbYjwJTOhBdMqWyEYQIVDp48o8aZpQoZ3eAIovON7e3xVX9xou5E1tFkxnnUODS
+LnN9crranqE7LlfpSDwZWRjZ0BH4N4r2L5XSUTrcj8vteeC3m/kWaCYmSTWrNvwxjYV2bK0KGzX
MhBzW7MMSTkenAnwIKAlbn+2bBghoqVVYqktYDZnu/irUp8aUJ/BuZI8Xq6+R3+fdFF+c7Zh4Abb
YXpPnK2WvNUOhFtNA2VXt4Z4nHNfQKpSLjIjiS9k3VMXma3SthMCeUrv5wU+29UY2ZXxbRxImKvv
hpsdSZx95xmUR2NJje56pnDxvUKIadsZmQ70QM883RXxmwO6y5L3h9oumxDqhciP9KApUm806mNC
4NvnjFEe37lz1HXpQWXtNoUHfD0eUFMNluIpNy24i7heMhoe4temhDdOwnLJKsm2ghC1dCtPWuC6
6D3t75zh03VeekuqhSY5yESIUGNqOWTqcLv8j7mF/qTpxaCFrJ219FBtnDdZoiQbUQhOnaPRxIXu
M7xBI27UnjO4kvToqhrXZegQopNmxDx1awwxITPkKwUu0CiQ5CvaZ0WRM5mv79UG4e8R/0GM5Qxy
NDbBsTXfh2C4K/f1C0Or4wlkzN0IoVEbWgyAp+zSkAUyQvZVeNPl4EJyVvaaCTtUhCYFIoU6jGuV
fTqX26XOtrmpo3PFPGfM9tPwU1cJXnlDMDlQ6jJltNnbG/YftNlMp61btYDwg+MfzJOzL/R3BzH7
doS8un9+59mmsLiktdrYLRt6X/YosSPvBLvV6GRb6GqI/D2KJYQM16Vtw1J1TRmMqDtXb23rgVMX
0JcBzA+UsPCETAuAcefv+YvsiKwn+x93zcXgwsk3xlGd+9qMT5P2V1b+yg0HBj+on8E76/ZcXkU6
Xr6hhOPPucWboi+xbx3kQfzZVGEiEu+6uYJXEAq9OeLaE5w+vVbKXL+6Wy4+UogDtFPVjNkrxOm1
DTuYKNF99bE8ouy7SQ54WATtVpfc4evX3JpXYeuUJFNtg/WIC2Ma1uOHDSJxZr6kugt1ZlOSIsnm
VuyLNDqjC9WRwMAGdqcjrO7ms+3pURnlpS+jDElOhdghMSjwJq3jDg8uamOVc5yy+vH2XpFMnugt
W+PYqYvR8LPRImjXJVSJvo/Zm7p2KzSZarMrG0149ShqmVElL5WzgqUyXUxia+zoTCewkybUNxK4
wnE4fIWOY/LIaHO2ZTRDkWVtsoxknxmQe1p+WaWCjn0DRmsN3MBPim4hmEb+VD4mAwl0/EdW+tm6
kAxUUIeHEklRmX41vfLkPkXtGC1UH7o9fpE/QYHPA0vKnznkS001sIbU7zMzVIxP6qY+baAnzR+1
LPVgcuKlUBuBAdt9ucS7wtRPyaDtDViu1TP1XOqCvv+akhweD0MQw4o4VsaoHLFPIFJVj5+t/jDr
9213b9Q0mApwjNV3jWVeWSbBOP1c2LHVX9yC/1CS5cCX/jQ69IOm2FgriZ+8wHwvysn4TSviEzTi
gtiOgwYGfLc3hGzLrX9+kc/1U5KMWY/6SwLUvq089kQmdmzKdoEQhZWmTPJYRY011pSNpSznns+g
z8NdbbCnz6oa7urY2sS69s21xtYzyyyCIu22XYojNaanoja3PIbXMlD+iX7oqu6pAg5Ld57S4TEv
IPHafQN8Cs3+Tyc9MKzbZERT9Tw3zb5chsCuo7IYPa4i9maWV6M677hZFDd9kIJz3oEAvRYBotyK
AzWjz11PjnzMdpMls++RBEvROjiFXzWLO2Q0Wv/a5diY9pup//hv67kuxsV6osDTLgSKPPf9OJ4g
IH1X5d9uj3AVVXNx3dhCzLdSamkKw5bpIsjcByRy9/muelbhlO1uTB/8O+iXtNBjU/YtDAOD+HU5
ZpGM8Hg9P/x99djCPUCTuoyHqXK/IrP5QsNVznAI1bvGT/eFLyvXycYTfYTjqSdmn8XDw2wrG0Ls
cGnd3cKM+4mgZqk0vtknkVK6e4svoZbNnjoPzyhZSG57ySYSXYL1uC/Rq0eSOmnWNs9gaceKSM2p
5An79Xy8cc2KBsFp01tw7FPjUzUhPtIUfHuU3qb0OGTVU4r834fxleElTtd4Vak8Ed3+nvRl4NDm
DkY8HxOx9tVQbO2O5d6glhAmAAMnpp8lOttD+Vdt2uqrVkFfpvQsDQJ/0zwfhiJ9ssZhOytQkV5I
8WAlv1IohRWuFoB3Ho6ovvMYQFrX/Fja72tyhf67nR9hxxxW8xCZTh8qrX5nqHYIdl7MmTdvMogE
vk7lcYl/8ex74qrIkOiDPtuwBWRRzI2wtTjE/EE2r9M7F1E+NvijagOUAlmBujU2DdcOWv62tMmh
yOewNk1Ij6kex7MzM52wX/ihyLTzlOSPXVkd8Fd7NpDEnExNkCrWDFoSwFNlYxyGevHg7MQ11SMm
85k6hTpBCaluZZnLml/eWkAhsk/AURsKRb86V6twsu8qEwqbzRzpw6Gz3voWTU30MNMsCzKUCodU
9/W+8+MJ/45OvDq+3g4bX6T5W79HuAbMmpsKqRA2pqwPJqjN92rhNR3bLclea3ZwovH6oY30EQLZ
nRE6I1RoqhrKnfDpTdR9wdJ7F3jCLkbN1qKbdlAhAnpOoVU/Tu57Q+/mGBLl0y9ncZD9LpsR9kuk
+Dkn8O9LY6+oOt8E+cB1kkDVHme9Cdlggfk4B2r3opY2JgfgbJVB1aKPeHtK679yvYNFriE5wdcb
Wr8jl7Ou3EWM7rhNFRe1sHuY4vld10alsXjLMveeMxOQ14Ky3QK3uNWp+5c6UN/JPm6vxfVa6sUv
EG4J00b7aVBrAl6Lu+HfoBsaah+LuSN+/OSE/5OCrsawHiIp/kbSYXGE24P0MBCOOTos8VH5mW3p
frzPPc1f3uWYputv6ovPFK4Im+dFouUdP6sP9DHeW9+hmjN6BvdWfTU9gPiQEhhvt+dWku24AkyE
t1WcZDky7AoM2mm6T6GiZYxH9P68DNnN7cFkW0ls6fTLEltMJcMDTBUDWgRVNG0ZJMtr03cPcu2w
qxiui7vf1f/cujpxSrfiFPT2HDDZBm1PJbIgZDPQzYhkamj6fV1W31QOgaQY4jR6aWy6BQ2uqvpL
G+o66svWH2LAivjBbjYJkSQn0gkRnhzgjfCmstcfuF8iPcyj6WDucugPRGlon2S9AUmMdYUY6wxt
NebraDzXIitvI6K/N8zweJxKVlpf9+qN8OkK4VPRZ1Q/BzxEjST+BprKnpVLYAz3loa21hF9+W1W
aIeumZHFM0glZ8CgbZziDlRgrxxObfFmgDeRtVBQqXBl9hUA2ZskAaW7xa38mCUfnQJEcfONxIks
4K1n+tZvFwKeMtiOnfCGnN2Cesr4zJxDUda4Y5ifu7VftccUAPRKne5adjCd4leqlRsX8Lp6Ae0W
eMDu1AD7evvsyH6UEAOpzTLacGTjzDJ2KX2pCs1TOQDg9JEqo99MMt3MdTPcmgUh8umlo2YDTcxz
lmfQYRr8hOn/rawmsoDKZVarDlLfZ8X5aRAj1MZ6c3vWJOmn2NChXWVRd2n5eQFiqi3RNa0NnxZN
eHuY602336Fb7NQUGW9yN1sIsvtV0qM+ZlnY9gE7wg/PT73qHSW7T6uU3k/XIWEXAwsRjiSJ0eoj
pnAGRyTeqD/GFwrJPi/RQxtyezuUfoJW8VcVk8aHzvhhNeo9yQQ0rsGCNUsHztDWbdsyRYgUsasM
ORIezV00+zOsz/InhjpH6zeH9Lt6NvYQK0PLs/KVe+tNe2sKyU760goQdusfP0AIbZQThVKaknM/
5892A0AmRQKFwvsIZcg+3gzOHdSJwo6/1+xTSU56Nr+pxvMMJwe9m44wgdiO84NmPygL5s/OhjAb
NSjU3g1seVLI5+39cuVs/fFrhejIiqUdXdceHmiSwUoQ7rfGItuSV1pff4whRDF4K6gTSGH8nFUn
Yu9zwBGctgl1YwhNHSkjnVFq3beQlrv9bVcC1R/jCoEK7eecUgdHbmBsp8E7YnK0MEnr59ho/Apl
m6Khkoi9TtetxRdCFWNDWzpAAZ87PkF2Md+1Tbl3FU0STK7d1n98mpCgGaVZ570FTYfOBSRYm77X
lQ7ac0zCDBp1qfvNaE6KshmMfhNn9tFIbemzfj3PNz5VzNdo0nGnqau1wKsYPtRpNnbQvvId8Igv
iZwDtuYft4YT2jxGAo14IDHW4aodh1cUFDp46fcmFKvvkt7T4MwAeo+nbIzPdK/cA+rrAl/QWYH1
JuNxXsleLmdfTOZKVupm70K9XemMfVw6fmFCYyzXvRaWYLf38LpHb322kJYVmVWQYsD5VJUTRaOW
ZFrA6Q80sLdOk0t27zXUwR8fJsSukg4jNBisNStexfJA27ePyZNrKGF3MGACrm91g29yoAclG1o2
o0IYalLQgooYq9tbB1JtJ5NshvoxpUwSEq7V4P74QiEWOVRrUq2vyLnJHpn2wiFt7oDOEMPRi+Gm
1Mmbar1O1eTbeOd3lu455IHhBdzX9w70YZLpnjToDMUsSIER0pzHyRm24Nk6QVZyieqbbFKE+GWQ
uCWZm5Hz3K4Wc99h7x1lYN4RWskWXhKiXSFulcQgapMgbiFe+ROer271o8Cc6OrkOWYdpvG3udma
7SBZj3VD3dreQhwDqXMyiswcHlo1fh+AWisb5eP2CZLFSjHzSrV6LLQBY6wZkVp7eFfGAd0NIVoD
qMKmnoyPKPkoMQWbbbjNq02Kl6yV+A4BUGYhknlbz8ONeRN51yakgtuuyZFklL+Awsmrz8WUtAuv
0eguj4qIk7E00qR1hkxqNb5iW2PbbbvQjPK9zI1PEuNEaAyscKlTaoyDNkeQIjae2Q+woqkh5jN6
mvvrP+6HdW4vqkiwf4VQsTlCD8nw7f0qM0M3wz79hoJiwKR5sWylhICzSmm3HCSkcw8jH9UaosJ9
g3SQZLGuZd9/LJYQKxI3r8BTKmBbsDP37jdrm4CQ5Q2an23YsQldj/rmQY1ir9uQewdVfqidynJv
2b4XgoijlENrL9j3sfHQ0SIEDTO6vXaSiEiEcIFH+qJ1KbZkqW263oZAr7MZ8Z2ML9v/MpIlUooz
hueZW2VAoqHdNsPPdNROHSywO1lb4lp75GLloEX753ZsTJ7wuIRhV/wy+3Tbb+hnlqLEBhBS5RVh
sSH97va33d6SlijwXqaLqXDA+c4mOB456bbzRAKgRCWLJRtGSF0araWjxXJ+btR7MwahfXypaPKf
8iNLXffkxWE2+GgRE4JV0Leoma9B4r3JIN7ezL4B+wuvnlXJpSz7qvXPLwckal/oupKfiVltaGVF
ELGPYGYveUZKbi1L1PeGHXrMk0yFUdzkeG3yXCflqbKywWtc5TS1j4WW7hx3igYHhcHO+N5InY1v
h2VLFUJKXrfWrDTIySpslUId/RZly9nowtoGwXRyH27vSukXC+FDR2eXkx4H4X/JJ6zkXhi4WpBo
jmLqyVBGkkIBoMh/LiTELyExVJX0vguGYDX/AsRACauoqUMlHAByAhA+8TK4kkbIBP0kVN7i8PYn
r1/077c4CF1//gQISSUNHZBurx0YvfzQag0+sx9a/KRqQ2CMssREcktYorKuxVwOJjOmONkBJ7Oz
kjB5KwLrMG3pHb9Lt9Vxr8BHElAAHSpF+Z79XxSkLqPd1ya4OD4uzB00y8QvsLrCn3U42VmaPzLZ
018WVb/+/GKcLtGr2sywcQ1j/GB6n0amYawWr0kAd4DILbpfi0FtQPyN05i74APriqeXtV/OsvxT
EjG+mi0XPyUm1ZxY0Kc4q+A+tyGUZjdpUK4geHCHYeIEhrGvhepWkwFIZAMLoSq29XGhJYoEbmOF
5thu7OGgKZosUt2+lOHt9ecuBj5OsxQV+fUMrbcFB8mavtnmyQ3aoGI+6IhZSDNfeV7Se1lT7PoB
Mlyi66ZquKJQ2JB1MF9PS+OsT6jfz4r1rtVzWPUMLB08lHsHbMeM/Z/utd+D6n9+r1mY2jx3M7TD
yIkURjBan8yWwZ//Jfv+PYpwe1JVtceUI5lKrSUoHA4mrY4OnIba8Zs+fzPrY+32PuZFtpzXs7jf
Aws3Kuys1cHS4hyswVUusPXrI39xEBGVTY4YSO5lkVg2oLBNG5IsiUlN0CNBka6aD5VLbpbrG/T3
FwkblDE2p1DMyc/zfM6mnYnuQZ+/D0z2ir5+3n6PI1yYqmIAV9Ouxb/m6BptUOdvVZZLEp5/iWy/
RxGuybgoe7ezMgVsUi0CEgIab1v7afGBJnmID8ledsauITkRsn8PKFyUtaFnY644mL7ROmiFu+Pu
CHBH5dtqegIK2XfyzKf0gKKkryTF9vYdeT0L+Xt0UT0gAfWkt2ZsRwtl4xo7pMnNsKq7EHpJB9eQ
vXr/pXz/ezwhHa/GVukcnGdkIfFmhOBG67t0S8cQZs/QzKzxIt0bfh7a39P3dDNvYpRLPHrONz0Q
kZB8khxH6e8Ros2SzIuZQLvubFTHpS82Sn+qLRV9lLaK6vSsqnWYValfF13YguM5qZCGTe55m3qN
/s6LrZIhhXLvFcb8Nt9za2vRx5y/0/wI2KRsb0risSUELbcdXDMbKtTJ7vrQ/oWFivCUeVy+E2Aj
QDPnUGOBzHoIXOf97W0iOXuWELVWck3NF7zXMEUV8KSNvlkmWdXlSxD9nwnb780hhKrapbrdqCQ/
d8EYagGsJXY1oAP0IQNuT9nwiD51kQ38gCxGyk6BEMI0plS0XJ+jPVVPlTEEI0VbrySnIst9O0sl
h052+4i6Pk4O+k0SWzgFcImN37J58bMh9yrCgciC7pf52C1Z2OWObAfJPlSIbjOaZxll+Sqa2exQ
1p921qGI0qduWwd8NwcYfDzzp3yzyCrtssBqCXFOJU3saAoijTrSsCoNXxlnpKbIaGwGhSVUpF01
AD7DbxXbz3T23UTjWzdlL791mBt7TATOj0Xem+poQEbEfZoIg03nUzOcSVN5fa96HXmaVSW4fXhk
yy3i5zsng2uKgzsl3cE/FT4Iq+lbv1O3MuU8yTEVYfQ9hydRUiFAVL1zdlI9ZNn8WmiyYWRR0xYC
EfpeZs16HNSy/TAY9dn0A4EQmt3JBo5AQZuhjmk/5k7p67wAZMHyKmuTVA9tWkIlzo5ms6VQ5iPA
F1Y7Nwagmp2GqbbhS62xoE42lZ49ShZBkgfZQgib+4YlLYSzzt1sww35frafXZIcK/fozHEYa79i
moR973opuNasCGA1g8RaijmRLZEQ42w3dyG1iKMPab9ADVeVRzf1ODDC7V0B3FfusydZ+0c2phDe
srjlijlhufIO7iftySUMBuQy7tS/NH/+Dt+2kKBpTjzGToHnwuoxovs2zF3YSw3Be6+zN3S/4r9U
gBr9BEDICB7g8MKmgX5SpK5UuiTMiVBwkHurGhKRyO5zJZzZgwuP625Uo2SE1rpa+w6f/BQSVXFv
epn+bnV9qMLcE0bOiEx6YOqQEoGxUw6MJdHPs4ZWRmx/QDvqvjOOVvcjqcAHUFjActn+kCTTInq8
6g1Fy3sk04vTeTPM5c30hemPSy87w//SjPx7tUTcuJKpKw+sge3EcQjQ8w0BQkzh2jX4K229eJiO
45ZLyLLXqIyXya6IEs9ri/8/0q5sOW5cWX4RI7iTeOXai7pbm2XJLwxZtrmv4P71N6mZM80LcxoT
M6HHjlARQCFRKFRlop2mVy55OKDKNo/AnJJAjhH8wyN6d6vSqVSDWniuWJ6eaXUK02ny6/lYSO9D
Iuw7PavRLvEtLCPXTKs3DkYs0d5vh4OiosVSAg8FYdXM5hF9VZEJoK6rwReGEI6M3EVWvWTGWcjJ
qYZDhGhmK6aHVn8dB9O//QGbAd7KPrNRaS2RyjSl7FKJjTXEEOdJAttoA6Rz0K4dg7mURN5tk5uw
uDLJbFqtHcAWRWQcy9l57CLLnHhX3k30WVlgYo4wJanQNVp4Xytvtf6kIRmnZpy0MW8UTHAh0UI1
5VTJ0KXa2Q2K9NEAyFmbzcDhOgz2plSJgq7nBMMw6GGMiZe2H3L/JtWZLWa/xEnbgUuD8+zEM8lc
liDEPJZhgLUxg27fgfq2lBMnKXPfVJ565cHI7qVW5NyItoOV1TiXPbLKpzVNOc19jnMyafZmVB8S
lGX2SPwPuHu2agzFncYJE/0w84icOM7P3m7KSU/ABJOB82GA1nR0GcGpkitf57J1yuIbmotvO768
BCk3Njt7p0HvRkJjAT5jnqI7CfFoZC0lbc39uM8cZIToSYBKV/BE7/TXtnDJobUh5shnfuR9BxMR
KHKlmXWFBMAfYg6RjYZjwW7BojY51SG9UA4Ic/aKxoCM1qbQ+UzhVROaEBOwIKLxkDO1PBMMqCDJ
VY00AI4WebWb+3MFRWFr6JCP7kHAS8rHlpxb+dtk4nEMmpVaV9oQsvTMQXcK8VCCYymJrXgc75p4
sgQJz3S4X5emYIvae5KLPE/gfS6DUPFgllpO0QHYlnrsDa0CYkujwd2gLfxyNtDGCdoloXsSKzU6
lWbROcKUvjV9/bMkYCfPJtxN28irxxxFU0MVW2XbPMQmSqnMLLRCsbhTF3ZLzWwHW64iTqskB1/Z
ixV6JtJ2WCZbhbBe25+zCDx/Bo/2l4NF7L2JmNoUh6jjwXOV4fdZbnfDG2gJbNpLKIf+ZYRvMqL+
237EQQT23tRJhQEO4x6xckfAAR4hcjS9MdatFmxJIZjoxS7c3Ta5VeAraVf4Y69Q5qiWtCv08D74
kuG2Vh5ShI5H9JhJ/uQZB5SzQ5Mx+yLykjucVWSvJ3OLqxDEukGbMqIPV3uAqowVEF5jBm9GWayB
Xm6XpjjEVOmNhr1ba2jjaVJrSianFN4Hyb09nbxRMVgDMkVzoAlmU61m14w6W5VbO4P0120zPOdk
8IbKEqjdozm7SGjoLpt3EQx1Ra/aofClmV4JqGJpzdOQ2Q6gV57CoEYZBQYx8im7jNpHPT93oWpH
6K8opvtErY9l/KoFlTd1mTvJUEaXqDuDGKNPiJ/1FacrchnfjaOMvTXkJVXCOcGyFmBKEwrN7pGz
Ckfx0E9fZJUTCG1nrK8DZ28OXSXVbTGL2aUYm7siNbxcPExRdSiK3iloBnre79EIRmDypet5FW28
WWdvEFUalUMXLR6FcrP0WJ8MV78Eu37Rh7CFveEk++jLf/Ku31pOuyYhwuLEyT7eSTt9n++XB0Ve
2evfDM3QFV1SNAPKdP8/8hKCNEsqY8TTUGkNruLUqRU5ECl9kR4XQi9QkRypaPEYXpYt+LvvXK0u
h+Mq3otmMaonFWGXmmS7rj9NMqJZYmk8jqu/cZurIQZ74j6DTJbWYnjNqQ5DS21lKygHXynCo2Ca
lgBQF8bAkmRf0qt/h+tX6wwSIfOUd0mEyV1ELoyjdKe6+aF4CjDBC673aNfcj1/qr7ddZztTplzN
MsjU5EEU6R3MKv2xITvdMA5mRJwi+qZHb134LEolWjhew+pBECD/SlA2WTUW7YmPBj0rb6BMq7oz
1A3QQI9ivfZiSENjzcN7oBSHMq05kdtWByaOv+v3MqBmGDFNqxFHbrKXcN18g6JoaKNBOgm80DWd
yZscbeGDt/Dkzy9D38bxq/Xl95Uv6npdq10FSF2k+QqkSSWfgkmYFwH/zR3nLzuf7YQrO/kEjbFp
xHmRSS+BfIom09WavSAhDS8+DNGPLg+OVa+/3HaG7cPwapW5zqno3B7ostMqI9lRtGUkebVXoHN4
2wwPRz7LVFajM5H8kqakg6trVvqiHlRX2uW2vBdcMBYju6PLVu7xOGK4c8qgV1aZipio2N69HO6C
6kUH23lUd5YSfJAisc1JOjQGfSiKkvP+vF3ZdPXZz7zkarySUcbq0GK8S2UTUvqdn6OwqbwzDvpR
PPIebHmryMCYqdTJEOHF9oLoDLQrg08Gxc1qhXPK8swweBWBiZp0kCXCLU3ZC0V7EtFlQ2udN3nb
EeHVKRmAaislrqQ0F8DR1uGuRazeMbzMSUxrIVA2X2WnPR2MAxK3O95M/k2sfbXNgM0kxqlQZ8uB
97qo0Waetks8IQRH3KLjprjJQ5tahc177dvqFl6D3GdP69phRGXqIG6xwEw8OtAeSA+pbdgSSHX9
hX9LdNAvtY/OiKNO5C058PLxPJRlJUglWZBJH2Bx05fkOVGs9hI/6E4A1R/Un0ALu0UKFJLkiupE
Lq83ePuy+9eks/qjKqGpHHXYLbGp7PAQYat9+sRBoO086tUGk0My5LmXWwnjg4KRVcZfCxmiN80x
nXapkB2i4CxA9Je0btZ/I0LBc+kFR29ENKziaCXNf0Y0Cx50Z2XX7waP7ueTwH04VpbtccsWEz2R
nI5ShpQ2lA7JQz+jvAatYEjcuYWgH+QWOpmm5AupcUKlhSdk6CZTZ0eu2qdQTf1IzL1Wue/QSGWW
oO2IpbsoK60EVGzgMNwr0FkT9I908MQchWzgWk1wEgcj5EFGxY+VL1MGajPzA7qxcgMdrADy0aHO
kTzgHMmsvGkXYKvE5bKUTeMU+stYdz4dEjsmqR8Ypyqo7ThKOEcYzygDfoOapKFpwkehNXRnzpnT
zV6ifeuiyU0b/dgGPzOIKN92Wp5NBgjnBqRdtEDkM0v3cX6KA9BVDiDBfgRRGKABSc+AJ8vNC4kV
BgDlINImMH1gnKlyzqcPXX0mOgrDqiPN34cazLRG4RQF2Sk1T/9xmcJbjsuEWnUCEYQuWw5NYCyI
Yw5EPXXSPRjXOHdTHtj9pmqqZaHRhjhhVJ++9HftM95WPQKOYtPSbFDAILOaO+KRB7IcnGOLF1u1
nJUuxuGS1x9g9vLbQOB4KeeIVhmUmyD8VFQ5plDuFYvGky+gcsvoeBl5jmN+KgOsTqt4EsteXq7b
AmBFrr+XqMWcNe0j7/Ndjyt3KoCIiBSc+GO7GMfQVBQ/qQbBnfT/x+IQbSeUCLj1akJpExlEqqZU
gMAcdbxK8kWMH7u+OJd5AxGffJ8X9NJm36FXaTVCALLHypLrQwM+d838N1H06ruYWY/xYEXTuBYu
WRbYcTFCb0yySvJ8Gw02t8fKChPNFjpo+MIQVnrIWhUitcwARP/F+wwNj9uWtqvGV6aYI0QgetJJ
VQFTXnzuXqgLiceL4kX2vIvsxFmeAuo7FDObF8lNDsHxn4hPbYHB6hMWT1+5WJhEfT0IVLiUE3Ib
yFJLFSQn4dVD/FUCTZU47UU8hHbhQZnfK4VwpmD7xrKyz+D9FCFnlcSwT936pXpOkWUJ3aVegD73
L6ENHUbURdyedq5/M3ivzgsFa4Rpb5zpl7JXrGqv25kzPHYn4XEpOKvvUF/dg5DRr3e3bfOci4H9
SJAUNcD9/jJHj6hEtkp1dDrhWULR521DW+TUkBS7bmIW5YM80E29w2XlVJ4p0pBe7Oelhcs1UhDW
I2Lt7NiBQ81HfG/Z/eT3pwocEsJRftASrtLqduB9/Rw2cyhQ0Ld1FHOu+sOL8LQwaNBTjOysj54Q
1OmTycrvZK9ZWkPmEwiindvzsYnYK/sMpkkhHnioBPuK/DOLfVIfW/J628T2pWZlg8EnXcBbXqVh
cRe9DJS4ynZkS8fA+Rhx9e5fkt3CA8hVod+MQ1dWWbyqp07pOhyygz17rWe8pr8a1HTMR7CvC9Rq
XLovHsjPlNuAuXnMrgwz6KW0QtRBehjQoZeWRB8nnRc/bIbzKwsMOGmjiZzJYkH10aOFcuzOK84y
KEb42ifbRYorWwwQza2S943ZCrgcaTYFDxkoodQaHek4+nTqiMULJR96WVgV7awSGf8QXIO3HWjz
uF99AoNLugZdMbShowYF7zKgX21MkPZp95mYW9n8s8p6J0Qf022b22nKlVEGkRq1NfMsh9H2o3TN
h+LZQI7IpV8AEKkL8oVT64I5+Tw5o92+THeajQZ9PwMTBG+H8tyJAaxOrM1qEuDHkhxZdKzsuZQ5
E8xDfpZaI9MrtAznsCH7oGF9MH0F2hkF8puxjwALnVn5s2YjF829LXLgh2VFwwtmOCYdgopw3hnm
QRa9nFeovSzUb2H9dSFZ7oxEKCOwLU3CxdBnbxLEPaXQJoIXodBWmHOIyXHuh7zwxWSQRzW1TETY
sCSQpNfGwdtF642Oeai/QQL3e3BvOp1nTFZxjt9aP/HHf3AL52yZ3+jOCMkrWjXCRey+LFyMZSFY
YX7QVerPaWMFUIojFbeAbpPUYTXVDC6pZNArqDIL6PYL/IXgLsXRlVgpdsbt3ckJF0wGlDpDymJl
xgzP6NHIx+9xX9kdahJFreTgAC8Q+2TOXgWC0RwbSpBiTH/QOxWOAiJSlATW+7TC+9rSWkAPNacg
RVmOxFtOy6BPoUNwd0JnCCLg4hnVKCW16kPtgxQBGkrHpSQxO9d4e6DOQiKQe8VJc3R/2qEH3jJ8
2dM99ViDxIlLi7OdWl6tMQNHFOLcFUht4VmHELqoJxMkOL2bzZaMSqCB2zXLAQiWS6OnbdDrOY6f
JvouQUlzNI8d4VELbbsTWKcMU5YMg81+1qQSCqOTcMD03+vZK8GxTsMXIXy57bXbSP6XGTbHOY6z
WhICMwa6GkrQTAYpL9Tanq6rCSacy0kxzeGIK6ohoZNuuAPXrx0p0d0QP+XqfQUtHSmaXkLtVNaX
NO1QHRB7yAk4NOSA4HYix7h+CRP0tUNbdR16XC9IrFqp9rUxfoyimu2jFAQRE6glq9CTygMF/3Ul
ybwIaRv0r9YZCJaGKG4KHbUjaJy8i0BUaM+KDgra73NwNoQEBazgme1ma5EUk+XAEkrIQkUnkN+8
xSrYaCmS/Il6X8YtZ2fzPowJDlUxN5Q6w4eN0ATHNIwU708BJItrLEL7nATJw22n2wyDTSIZmqEq
svmZrl3hl5RUkh6pKo52kK0r9byTMyivi4Gjio2vxtymls0zYGWPQS5ZljMUicnhfQOa4EkPH01Q
FVASWa38YLYvgwZdGIEeaNQ83x7o5iZeGWaAyZCKLuzBHHVRpee6A5UwfZLm0jdmzh7jTCibvAsN
3B+7AHYylLb0PTrae4h/F73XSV+H+fH2oLbvh9dRsTm7IunUpCaw1kM12pkVWz3Eu+lcXMIHAWTf
Vgt5FATdw136MetW8y12NOf2J2xCyuoLmI2sDmHTzyIcSAQtk4Ky9IW8IzZ40kja5qVmZYfZsmUj
ixHWD9k15VcBzenC/NlNsk3m+3Z8kIXyHJu4eSQHTfkCuVucyiDQgmRUaj4XhXQGyY5fEuoE+WNT
XiTjpAqaUyWyV6uoFAADZtT/bJJvZfAoSeLLNLcWVfAiSsA/KPWQYb1rEF0P6nuWeZ2wvBqYtlFG
NsS0HaPrnUgf7mXR/BnpFVj8Ru1o9vO9MlazXSjlXp/fclHybs87z88YpJhE3MzVBvPego1RCN+q
GX37fXGY59AtBcJpZ9yOc1bTz8ZuEOtFjwj2bdbZk60X0IxFv90OCsooss/eyS/Zwf0ysnih3CYg
ruwu23qFT0Mt9nMiLkhdyke1LPcxfZDixjGxHoZJ7FKarNsTy3PoZeJXFscsnyd12cBC0PmopXaT
LvRKqDzcNrOsz28hHM5XSTLwJ7M0O2OhibU8DuG9CPZ0ZXjJGh4VzeZAVhbYnSmkeOLHx9/nMyRQ
5kcafROSj9uj2LxIrGwwu1IfDC0Y1AAxy3xPWuooquQOiiW2ii2D930AT4zK6VzgDYtxfDMfGhIq
GNZs/BLxdqBI34RY5aDa5u5ajYtxdymYaZ9VwlKP3WPfV9AB12zwyVu1ad4pY8/ZzNtplJU9xs3z
KDGLUV/sVd1Jre5Qs/0RCOZ7UX6M/bAzutxKcE8jaMsyC/H7PNUgza94AlSbm231FYzrQ3xPhVQb
VlONgvdSNh0VsnoCDku8ux3MuLNEdJz/Nwdi4oEAajVqFkbhfajnNihwdrW8b/C8K0QEyj8QnMjo
vUIebxvdPjZXA2WCgUmN82mEXO09iaithrnToufTQqrIi2sdJQ7vAWrKphHyRlAsUsTRb0rxZFTg
MgtljzZ95qQatTSV7Mr8roY0Sgzt8tvfyNlZn9VDKxjSaBEaBbh7L30FimKSWhk1v8TxfSsp+4a+
JAFB0Zuxu210a28ZYC7RTI2gBPgz67UyauiqOJkBhMiTaHD1BpFgjXdHiSvQt8ACC35rO4y7z2kh
ijIUue6XggPBonbxNO4W2ZdyXxziyOIRG/HGxTh2FxkBuEvS8F5KRIjyxejTKZxAbjmosbVm62Ex
ztylihBNE8y06FAl2jtEsa06PHYFGoIgYjHNg931vHQvb2yML1ehUpakqVUQ+uWHPtDdsJ/3Wllw
IEreCsBWg2OvpxHUn/JZhp3hYFzKs/4ueeRifEQ/MlxR7sMDwevTGJwncxftPoMBh5ez54yULcRJ
W0klY1epF9BTG7F6VIbYydqAM1CeFebY7CdtmCjImi6S8kvP059FH36lRcZxlc0E8no6mZNTrIQI
TbWFeqlz+ZEq046EdDeWBXXTfn4KpQ743u8R1P5C7Po+Cb+6Hk214PPoFwZ99GE5VWXcjXK5F2jg
jQFU+wRwseIRGhV9hRck9KIlkJ6ceY/4W0fj+sOZ83esWjPTTKyCKVRWnZ0kxJ/NTM5yUqCep+Ks
xvLfbiAFW02jdeMo9mWDaQrE/TzErjG938a8zRbb9YAYMKJCqQ9aiQGpfnaPB+XMaR3JC3eVV9qC
LT/VMWrcRhfNbBXar3kcaJtH/9o8g01ZIYOTswAWgj+ntGR33i0sczPojVQPSTPu+xMHpNgSGmlW
pyyMMaNppv+U9NRb6NemetfJ7jCDzqb5EWmctkzeIjIQNbWDGQchjpVO/Ba01FXo9N/chL11D2VN
UJ2MTRsnUmTVinaGFL1721E4wMDeteM61ac5XRSANdEB/bczqL9ElKbftrJ42w2HZ2tkNMEY06aC
LnMTUA8PW2BlO8Y1KBXVnhNhbKnqSCvPY+tk5mHQ0zKG4yN50FgQSQDTrR27SMCV1vRqvuLlFe8P
t4fHQQ+VQQ+9LcsxHLFQej+f4vIrFu6cAUhwXxZ45wXH7djm9Hgaywxsy+plCodDCvp5uUZb2u3x
8Gww4BGX1JyIgjmUDMilQY6wTnOOic2+2/U6MQgRRII5KcucLcyQPQobIaYFKUxJc9vpCQKHguVR
G/TzxI6QPcugDuuoCYjAj4PW/lGPwXt05G0FNtCJyqACMzdQucJTeTADNWLwEfCa73hmGNwQzGiM
FQ0DD1EX1ffBEVQJX6BXcXsJ/2YfKAboC3QNzOLMUQwxOLmoFZhRfXlCVUv0hul0FulDSHoFVgKS
Ed6TAtcmsw8ktVHUZIZNkDCj/97VYkuB3uIiZzz+kj2jcJe3v9sD3ZIewoa/DnSZ71V4H+ZGQKXl
MCVPC5VeC1ZrFE054bGPMWyoTpWCGz/2vf2/8ZOzjpMIHxMAEUI/1X+EduoUNs+fuNPBbCMFRKDh
2OLLcDgoNo0/uVA+VwCvA4EVWJA44j9WbR+F1/lgNlYpgptXEz4XIX+XNa+rFhnbwpHR/6HuFV+l
+6l9bVMdeonODBVkW7YER+Lk1ra9/PoVzGbqmx4EyCQGrb4qO3pF3EFF8XeQubdXfzOFt159ZjdR
qa2GpP6c4wy0vZo7IwW/xBv60qWUftHmXUEtxXQan8eovvncc7WtsvTVldxFVGlgWzw0zwtDYGtp
vuDrx9DjNSv8TUD1v/lU2cyakkdBnnawpfrh6OB2Etmlv/iSJu4jFBPxGQm2D4GrRebKMM7VrDXL
vjLM1m0LYmsj52LOHRSDUQ1ZVMOGz0HNjRPPVuGELrFHW0t3ml16/0B0bzsSuY6KgSizUfqhTGCS
ukB3PGg8gz/vErrSI8p77Gi24jd1x2824WCBKjIoJc9zDN5l2AUJ1p1+GM61HaG/RYeqJFjjK7uw
uTH4bSBAX9n/B0ajivD0tQCB6MuHXLcUT0cxaQX9Fqd1e3eCsnzjI+MGSVo+DPG8h0GhLM4oiL8w
3qxHPY2KxITEib+53sNAjETVoqp1jG/0qt7qQNKJivIYFeUS9RZE5xMEbtYMrXc8gzZEFUzJyClC
BHdw5czSNLduIU8ZOCmWMn6OHhvdK3+A7gE70uNVSNzGVJXNnmUazUK9x5wKo+AMPfFkDLqqf3Eg
ddl1vwfrf22RT9hbHahdrc+FilcYQA36oqrern4Uzp/CjWSv6JbIVabheMtnAcbKJKVpGdQGlnJC
np1oYOR64gyKN3cM1Big9pDzCoOiLnReRgeVbe38lLulj7wDqOruoPU7nv7BLlxg8tZsMoDT9WrU
NDMMQ7TvTohc1R13xQ6Sj6UFmkW+8vQm/9rKRz9PzNVcKqRN4zz+PP8J4rDaniBmiyETy7jMyAB0
vumMop201sdsz26IG1GffV0qKfmwt5mTXn8Mg0F6HI5zsiA8KmfQueyMniruhwJt7cvpBRjqHukP
pNgyq0ExzbJnuUEpz50ZJBJBHTZNqN5EL7OGsdeAidBdINAIzuFngR/X5II8t9acQSYhL8JwgIQR
1hzOFj7m5+aH+gsKSAtCpTYecQNweNkRtVBPFbm8kHj7sNEAELJqGqpKmCFHJK2zdAlMkv2o3KGR
89Lj0RzS8tHjIvzidZd/Cfgrm8yYR4HW8lBAtNccOzTwd+gjfbm9hzdBYmWBAd8y1OYibAC+sybv
UFLj5BoH+hZv/G3d/rLwmx5JCdb8GOWCS+5AK3sbTW+21NBj8Hh7IJtYtDKzJKVXOxSEU2ldZMtU
iaMtgngwm6HxvbtthOMEvwmQtHPcaqMKEa6WWKgew70IvbVOjH5DxB3QO4x8tOekXO2B7S2/Gh2D
tGGrmzRYIvIG1XnCB46ohQKyXWA2OTc7zZ+hcAZR8zuoZaO6Fk2EtwfOm10GcAPNkEZTWcTH5Jco
vRjlWebRSPBMLL+vFrAmsSxEc6BgAU91ek/C1umy2bs9jtvu/ps2iZGppZjJyzyqjZs1jd2KHMoo
nrszMBHK6G1qIkG5BG0OlqtTO8yumL5XCY9OnTcUBhvQTSirkYZ9NdEotVCUNhrcIqzNCmTUaP4J
er9Jjeh9njbaEmFTd6h+CB+RvYTYqV1kVk6s0U12b+iqFjRLsfG0iZR37y/l67cXjeMZbIimo79X
LmNs7Sau7AjUxRDC88L66b9ZYQCkm0kUmgZcPK5fuijxqVg7s95wUnQ8BGGjskwD93y77GTV115F
F9IWbyp6SMo93AThQvbl32VMrmv4GfKvNlafjF1COjjKYLelpUMeBhqUCw9ALFvJOXpM71ufW8G9
GSCsjDKAMQuGkhcFjFJX62qrAeVI5FVuoR911R1iqLS0Po8ng7Mj2CCtUzQ8HYywaapkb6ipl8UP
t31kswNptR8+f1/N5UiqWjMoTPTe6DW9lefOICx86p+l3IBF4uvQL8NC8maUNzgGV1SxlqhZw3I0
gBG6h/Bj0nBGx9tnDKJ0kyCP6mJCkpWjqKIePUQFpMmpyuFhyucr22oOlUYbW+kPfxzc8IjHYdMf
TDsDPRGaRRYFI7GzE+TQnkWvh648UmlLJpF3pC0TdiMu+TxyV5/RZRLVsgLnTa2HDsovcenr7D4M
rCGDxPJUck6e7Vfx6474/H1lL8rSP1M/YCsr8Sxrq25th99MwWq/G8sF2+4fTM/4pdnTDg1JGPAD
75mDBz6fS7P6hkqajAbPaoCCxpK8CEoLz9QO3SV6pkjLuwbEOLjJ5G23MjSo3OiSbOrMwT6kSdnM
XWXigNJ20+AHieZPCa8eejMxg37M/1lZzuXV0IooGVEnB1ydaO4W6TuYmMDlALZ211BNRLWlA2Yw
Hphv+9DVKLMpqyYOQ3FJXUQQtUGupChRBSo75SP1UzQ86Wqxly863uff/siG83x4O1O7GjWzZScz
qbU6NODEGDVph0dVDOy6XhS5pcGheeFUHbFnufcTJXaRgrAzAWof8iNeJy+9lru38fHz9fT3TXWd
EOY60Ye6mStyYV5Us3PDTtcd05gVqM6a4UGby9GPs1G25xh1Wx1qq6wgFnu7q4cnxdQqS2uDwRaa
6Ckdun2Bntqh05yU4mlFT21iQENY7r5GhengNfJ5GrPBmSLpI6qpNUB1zDRVxSOETlZGwr0hxv1D
NpiRZ8itL9PxXYqab9XsB0G9FEw8GoVsSYrMmYFNriaUyP/PD9k+3MEURtKj/Bgv2A9zO++FrETZ
a5O6mVhZQShaaWneRQJyBeq/eR1YWWYDmAFVon0JZ8wE3PwbYS/qKGWGwsrtNeZsNJayTzOSBmJ+
MKMalV0OIFAng4MOWT8WX4ziLq3fhIp7+d8+/a6zuoQbq90tDWVGSY3gTHkaPRPaNtA/++xeUhVb
RM6V31C4nZZcTScTwcQQmxxGPLJctPokJvpdAvUq6RU5WEcahO8S+R5SMDrFEfSW4z1YU62oRGxc
v6Rd5iXdyRSHnarKnH6Uv7kIXieCAdNilI1ZH/BVCObuEM6BdR96e3jVBd2+ACCP3olPXA1N57mj
1f+kHXoz97aaFwZo66IhA1pP1EtAQ3dEriVRT037qgjPNMROB39dbsZWDjJ5JRwteeSJc/JcgcHc
WRlls1rCBwqOaatNDvNQftx28c3etPUmZmA1FYcUCr7L2oOzK/tRecF+KbTp34sDPxDhDYjBTCqG
lQLvBoaDibmij2bG5VNdtv4NWGbbcru8SPQiw5xpMd5tZ+Ewi9KljAPXDHZom3XomCPoivcxCAPK
WXq/PZ3bV+K/fJbtzTV6qYO6WAldGI3aJFFRoHrMw2onjJy7N2cm2Q7dvpijsC7hmtk0O1k1OnrJ
23+8mWSAqK8T0RgDwDt1BZD/EWsmuNx0yP+YiqU8Bh5VbAnSgclD6Q132Vn1+G+kfxNBXyeUgSbw
yuilKMI9UWTkJ3hxrgdsw7o9qTTYyfWxb46CXF4U/Q3UfpdGa+yifmmq1ibvqIwEaQGYyRLTpgp0
kaYcynXjlyCVd7dXffsp6QoUJgNVut6Jgxx85swVb/BjcFw2bgh5nqVaKLDDr7ft8RafwaW5gNJU
UWFSTOlBVg81nqxvG+AFW2wHrxQOWh1lUKqebHLJz5SCXGN5n9Ytwa/vJJv85NfgcSJMVt4+FNA8
pKBx60KnGlTtb3oeuBryLSP0OKe6dDhD3NyqRFPQfWEoKmFzBaAhn/oaei3IThivSn8Al6yyG4+5
rfj6azXti7NwgDfZOu/dcXNfrQwzLm1EgTyQUlU+tRuXOu/x2B5kr3BDT/BuD3J7+6xsMY4ZFmWZ
GhEKavv2kAnHSgP9jlyhej+zDIL3x6oGPTjqO8R9kT+Q8HHI7gdF2Ontw1zU7tx9Gfu7Dr16cfQt
kV7Rd8CJITfXfPV9jCeP8aQ35uJnGQiggyawQShmZ+jJ1s5Gw6PA2uQQM1bWmPM0HpWkKWNUaDUf
c2YXaLiX3QxPKvJ9Rhxi2CDLc5f7d/59LP5NKLkyzR6zcxgEs6koeMiKd/EhBA38P2F/5jk1c8CO
sxGH2oDKu2DGfSg8C6GJ1oxDPj3edizOurEZBVmb+imYJPiwGIHYKvAJxOeGcbAaoviCwU0lbnXI
rlaOzSiEYZfWwyQjYy7ndhUTty8ED7oIvjLgwTf+aQ7fi3rGE9XAgYlNqL2uG5tGSKaY6HINBy1F
9TBk6KzicqQte/C3iGVlgjlnu6HOJH3pL4kIgXjmQaKln5CX2wu2XWy0ssKgTtDUcTosDpj0mmNo
mTvUs92iFyPuRd/A3CmJYVV5Zs+N5JKIF2byFpABolZpCy0eMUiT9HY+PwTtM0VBSVDaevOcpw9V
6WcGb8w8L2XQZZbSiVKC3dBV9ohHW91ZmjQM8EWVJ3mvmE/omZztJZ/Pv1RxduKnuNjqGjdqc6ch
IlAumfY4tsdE6exI/xqgEpWzsDwPZZClnUKUCEjYivHLZIe7wstPEKMPdp2zPJTpoTVwOeaXf3nL
YxmUqaJ50toap8qgJHYmT44sOCYZrD5AJx4I+5KRg57bAdbVe9k+mzScw1jSMkQ8yQTN1MwajDay
hKQD5WnpEvqON40vI5oBaynAZ4gXk6JUKeLRKXPmmm22KdCbOs7aUuKLkWp5A/qBf5PZWA10uZKu
3KaRlTFKDeCNEBC7oDJYF6BnO3GqezmQw3LbiiqVRZosx0SF5ndQhLTa4LQ6r513OxG8Gg0DOp1S
JpJcfcZY0b1sBy/Nj8wz90CAfexDrFpDMUHrB6Gl/UOupO3UxuoLGNyJiDjJ/bJiifJjSnZ67RV7
w4tdcg5P42MU3JP4q/HwSQiD4hEeSzIHBBQGgJIuAZuHgfEnFDQvI7WE9oeWn/X5+20Q4PklE9jk
UlPlxlKzIw45Mn3ozlV4VxxO1Mp2yLQy6AtS8JQhGwOy0F1tjzvDzfe1V/na/r+NhoEXWc1ldET8
ucuqvnbplHJQk7MwbGuMEVaNnlEsjAnkQKfl8E3JYnvoeZ28nIVh22NUocpkWcJQqthEu3RhDyrn
mr59xpmGIUqqAbKSZd1WgKFqDSGpmaEdoH2M6PgUQBejarMHhPhoPKf+7aXZBo6rNQaeYtmo5iGF
3CP6fpygOimzOwmpe9vIdvMZuVphIqLIzItqasbF16CejqqTYLBMJ/w/0q5sN3Ic2X6RAK2U9Kot
N6czvVf5RSiXq0TtO7V8/T3y4LbTLHWyZxoYYGZQgCNJkRHBiBPnoHiDZ9JbejOjEJr4IdbsGY8a
xOxE4WY9W/n8AZzfwgtttAcV6HMtbz0SUj9mSgAUwi5mCZSFn6r+VzlWvlkkgrKOaH85d0UKUhom
eLlPZr9RQKtkYio3awR3WWSE80qjWoyjBP6IEymMfaiYQZfJNzEYo69/RpEZzikpDZ0tPLG1k15I
m5vJOiY09v+dCS73ifOa0qGdtBMDHWkz6htivM9dF1y3st4KvziPnEMKG5YXGApE2LcOUnpXFs/q
ID+AVAXEzZ6UARwlT27Vx7cTmW5UNHG05AFAmGECCQqYzQW/Zt2n/HU4eXqvsNDsQe477CvkTaan
6JWe7Pt5k98sBThww7cvopKFyCLnY8AoX+i0hd5qWJ1HsNnoNBIsaj2j/FwT51eaVK3lqkgwO41O
WdLWriRVG70vPWZNXha2nl0UguO5HgI+TXJOpkQqB4R5go+aNCDiHB0reqpBzzHbonG4v6k7fJpa
9vfCR6NOmylhndqnyg6dmGyY+s6641TdyFT32uRlTlIHmttepQHg2apuDdqizERLo6880zoYAD1d
P0PrIN/PE21zfoYp1Vz3ERyc4Xijp2K2Kd4/xr/QTKU/lRf7nlROsZ33k9e56QlVcw2UgYVjJUJo
gsBJ2Jwvyog+h0XTQ8q3PDSS6lbhg10Knw+CIPkHoNVCsts1CFsGJLFmL/WVt3n2tEONYWaAMEZf
8xvMMSluoYPjUbDZIuOck8oshGRiwg+aimOPL3oMdTeIks453t+RCEC2Xrm9+LKcr0rDLCrDCTcJ
zNBeSC2/bqGlQx29Oqe25o7ZPq6hmZyOfgH2lsh6J/G9itlWUxN4zbX7Zcm2bFoysSw0tb8eejox
TWmhaHMiU++ok+wUyeBEBAVIxLXrx3ntEF2a4g4Reo9hg7Ilui72ixSdSyTbavo/5FmXNrhopsYq
DWcptE4xJBWTHrxi6iZOz8VkulOdC3zT6v28tMadma7TBnnGiCt6L3g4NU60Zad6s5CBKBBiSlCx
ZFuwVkKZKXQ0H1i6X/P3ctsLX/qrqdjlD+GOk23kchmCV+LU9RA800svhZZqJ0teCcUpnCJ3rk7M
bHcQ7yu674OyNdJ0lxagNmayo8uzp8j9Y6bHb30lKgquRaWLn8bHQRUcx6ZFKlS0pB8MU4lGou2u
n6vV5uilCT7wjV01KctnWIaMgSV054MK3T6CR4+9E3b+14LgpTUuCPaZFKuKisC+eCnrd383ey24
1qHejr5LBfU+FHTAmge8lGjWa81FXVrmYuGs12bTM2zlNBdOiCPdy0BtpPamQRk5mcz/Icu9NMfF
wwHF4i43sK2WfTbDXVRWYJZ7uv7tloPJ16gubXDuJ1JYEdtJpJ+K5KaSoAQFwetQZgdpem9LZa9A
QtOxs07gJYQnhnNFJG9r8FECaqeyt7SFGhzA0FL2WKpRIDeQ9jQUD290N7EhzajhuVlLkqC/tFp0
uVw556lAmFUTtSo0HFolUH/k265wlLccqlC9V3st1FNR8XxcKIbJvT5DCVJ+FSE4V+t1l7+B81+N
2WSDTrKldxxuWnd4og9Qo/EszCp2xwyeS+AwTUG0sTk/ldtTDIFNLBpdcTdijav1lW/L2munRw7I
jbaRptRubrKbSq0Th5IQvDzFd9kMN2n8UwZRuw/uK4AVLaBLALuA0kuvntKoQACtlKemhsq1GYcV
gHbotirN/H3WEsVpK/l7S7AgdF1eGDi5Ok2N3SiUA6r2d/2IvyjJ6u2cD6FjxIDQVrKJfKNsDlr4
PFT9s2YURx2EgeFkb6LuoasqZ56lyLWjfAzUOg4IEMTz1LmEvEZZFURNWATag13XB60pwOUOPHW9
t0vDyaJfVU0R7uGdhuieFmTXSWbQlrKf6/dtT9xiepW13qOlsTdrCilkFD7i7SDCQKz6ZUU1FF3W
VYLW/dfAb5cR1aBMCqdZ3sXJnhImSKhWw/2FAc592JJaDQbILE+J3XjlDKYlkP9Mo4gfa/VIXZjh
PAgB0x1VNds6AeDtpdpDavweCxA9Wo/XPdX6ZbkwxPkM29bDtDYIXrHjCFFqT857xwZaPurcNrmL
WniJLLzNSiWYVDDpS09ylm6u/wbRWjmfATJ7Mg+dgTR8rk96ZJ1tZX5vh9+skoPrllZhXdbFajnX
UOaylI01vt5CcwbsCoYn/fJOUT4ycfItuVXczu2ehpds32+ld/BoXP8Bq1H2wj7nKSZmGp0ZAdYi
6TeS/KaAhrtYWPz65hDN+XbSBsHerkKRL1ZMlmrTxfNvqMmoxCEOEnAMGwIpDygF7IuXzJGBm1Ex
DmsJXtOCG0i4tMXqhzBqOss6aeb9PL02TIBrX42tn1vIq5t3UzJUc4re1jCkz4aUBdPY+12uePCx
vt61PwjRvKFJBWnDCuDUVhSbKAsTn2yb/LqQh9Z2ksCzJLv2dhF2heKd09yKcdx/LvCrIS4Ts5O6
bqoU7eZsF0FFKAWSRw/EY8sr2cJXO5yrnAYpbguDWKeoSJ20v+1H2TELSCDk4B6xo8CSVccOH5gJ
mEbOfIUxQbIgWijnShMDQMZs6E3UkprdAvEZAj3IAyHVxZ8F1a8L5XypbVAznVOcyEiDTnI6eKVV
e0S3/SIH3tBufODpd2ZbOGrWi67fsolfM8Gvtjn3SqnEorHAx9Q3DHrN7d0yBWC82psymN7EIjp/
Rqev5jhXWuD5TbsIh7QfTtZCimlGTqGJrrjow3FetGjUQVPLjw+3zDilm/98OFEi96cn+bqY5Wdc
uK586mmqD1hMIaGnDGKcvnm47o6VD0atK9/H5NyjrCtWWkqdearlaCdDvXyntqri2XoJ/awo/QGG
nsGJTYhXVjOVHS2WN6muvKoqWErb7JBPVgCgeQI0PQPBtzHswL+015TZH/Xm9zTS+dZSSjDwRrXs
JLIB9rrOjH/1hmFCaWhcRktHf2xIByafVPIIsHWOXmYgqbQxvFLLKjhN0Q3w21RTXVDSbCwl/WbI
2saGgp1nT03QWShu6MaxspvNnNTfdNM6U0PfIRN3upz6LC43TbsrNTC4FpLXyPVGiRJHSpFuNnBj
Ft2oUDitkg217pXodwbpSEnHrBAA/XW9U+T+YMMRjFnxnVjZnTJquh/S9Gdl2sFoQgBLp7uaKHdd
dWc3xXNj1c/MNL2qi1/i0FLc1FS/6+RoToo7jeohzM1jP/WBXI03OXA1TsniZJvYmB1p5+yHGVa+
ZP8OIeTu91bk9imUpzqspEdxrLdizUtM6sT96LQJdWUK3dt0gr683b5g5uaBsuYYq/H9rBivXafP
2FU2edE4OQPDMl8rZpyLZlScMFPAYhDqgLdDi1Q1k6CKe8xr/B6nG7MdNk36nkjht1r5GcWDr/ct
cuSDRV+zPPbqqtrKLWbs5vAmjuhPkyRviVX6faccUW4CJEkogvZnhrTcBNtY+LB0RHPuJoRVn1Zo
mlgnFu6b4ptpAjyyb+Kz4DYskYW/DKps43vqFtFUvjOf5SNpomEMT+ybAr6VyDdzx/RnN3T6h2kr
kpBb81WX1jj3j8eErM52G55kXBDFrt5ntXBYPj5fX5XIDOf95VhtmpLl4aliUGMzAz2d/C4U9SZX
8iwbnOGfe8c5equUKkuql70Lqp3qp/4ycLZdxJgyX9p1T9lGxPO/+PJrX4vz9UAX23EdFuHJ6p7K
6LGuMQIaf+uTGyRAgrRVuDrO46dNZCiKlIVLFunLfh05uILUM31tU9waT80/GRxcc/+XO8odejJ2
jLIWNgkeIdMUulKXBtfPxgpC48tX41vxpcHCaaxxONS78A5SaCCYSDcK1Ksltz4uXAOYFwSQqQhv
knlTHEWVA8HZ5Dv0Jk58OSk4NFH+UMnjDYbaUTxOBVFuzXtcbCRPYKmi0YQqKQ4KJojcGXLZWdY6
sfICOmlXsJ8iU0s6dBGyZYmpVbx4kM4DXTWoK6HXwF4aA7MyDGK5mDB9MNjR2GkC1yW4CzyJZTq0
Vk7qMjxBgcJL7TnBYEyPaD06k2l5UiF71xe6ak/RtGUKUlbwn6/rJECZzSiX2qeIlb5hjQ5ipdPK
9j6Ov6ey4PutnpILY9yDICQ9BeaV2CfoHjlhSFwy/ipF2K+VYjuuwoUV/tPpUyJ1Dayoxwma3yfZ
1V0ZJOde6aau3uxbTw3YXfsIwr1zvxVWu5cd+8ObXZjnogGEeXMTvH7/GQWKt9WD5KOuEmh+9yRs
Uy1L+cMWHNaCvlc1YnBfz6J6bFZNswwYsI/+o/mGFbvmBvxX1PkHBHir1+LCIPcF1SijYWlhMgdk
it8wLuOielZupNulnm+g4lCeWA0eQxGURGSW+6RFFur9DML4kz0cKkzRg7QU+qR3FVLH69dh1VVf
rI/7eBrO55xOGEcNq2fFerEMwZv/Q/To2hfjgrhVlDHS7tw65W31RMgLyGnjAZ0J5R2JkwsUBhJa
6zVn0q1s9ok3GOG9ZaBL1c4vgP46YYfSVTVPTijZftPBzbcy2Jzb0s2Mwu1M4xybultr8eAWJl3G
1ONyP8jG7Thmt1nSELc02l9Ubo5G/qDbB2sIpkLZVdLv6/u4Uo3DJbzYyOWLXvrPXpeluK5RvkQ1
NW6GTZrHrt3cVU1xo1KMhwymk0HfRc9Q22X3cSKB9zj6l1+TSyxMrVAHleBr9uXt3Eao1T5eX6bo
uHDZxGzHkZnT5Tqoj2Pc+SlGyK5b+LPO9nUfudwhyRRpkkiJ+Zr6pzKocNF0o5RmUNXVL1r3QTj8
90INXyzydTZSNXaoRPApYVZA03w/9Q9VGG+uL0uwcXwNCr9gHgcNG0fnm6h6tPpYkOiJDHCOqstI
M0kJDNjdPofWLhMccNHf5zwSLVI50locrTKHbnOWuunw34vsfP0Qy0+4uEK2iqJ8qeBDkOiIbsCx
iR4hDbK7/iFWUFmLFR14OEUn0Ari7kiaSXU92kDVhMfwDh7G7jdd6OSYriEew9N1K1PfgMiP02xE
7BJkPXx92uauD4A69hQ1sG0Ba1/XutNFkt9CrUhSMVJQY4YpekvxlHNTo96WRrRL5GYPdpo78PkM
W6Ki9QJKDtMpFAZuIaVtnHwCnbNsh0+0zF+i2CwcU41+1xGbftGhwihuab300VORQf6lTYPQfmJx
eDDiNOhsazdO6SFspGCQzxW5sYuXHDCiNP82zfaZ1WO5LZL0PGA6siuerB67kivHodvNGqZg5ylv
XF0+j5WKqUoVpYsm8iHm3jhjjZIE/lZYVn4Xd6lbyoXm1Rgl2aLD48sd865/0xUNT3xTYmlL70iB
VAyXFqAQUamKrtIzFKdaN0z0bcTCAChMtzaYO2fmZggVJxoAEEtnv+yS17k1t6mdH/t5eNJtus/m
2Sfa+wj13eQlHXtPV98bKXzrQumg9e2tGltvtEudCPrEg76d7OOMbIt0ELhWFSoImsIzyjnByJ5K
Vi1zC0vtEdKrYAMCf2ASGIk7BIsWMmhIlukT4/36Rq6mHahTLOAbE0pa3D5WXalNU5LTM7BzQaXL
LlMbt04SH9S1An+1vsYLW5zD0gGxb0AoZX4gw9sfIHoyvIU4K0Nxvn3sNvmpulv4sq6vcAUisxyV
zyVyfsxMOjnqq5iey5lsWmhTjqTETDmeG+MpGzeydJtmmpOkyXYKTa81MAgzbsJyRnELkhJSIjlz
M+3zFOzOYHjOJgg42w+VflB0YDlxNa//3OVD/5E9XfxaziVa8diSMmf0PCUvpvwAN+Gakwp9YdBU
hfm2pYeUxULg4VrZ/XKPuJwtlzRIC4+aecrRkSZy7put4eC/HdtUNmYMjdy0uB3KwodaoSBOrudR
Fyvm8igGbdgsrFsKOSMlaN67E/WYwzAxrqNYuBdn+Iu7v7bDXDgAoMNIYxvnwQK90pCfydx7BDrS
da15uS76nsv3umaNCwDQpCmr1sBbabLrTVngIJn/vbTG1wPO+Y54gGg5anL0XFvfevY4hW9JLFBW
XcGKfLHBz1UlVkWYXOIjsUALRjlIvNBTNmFAHJSNE+fHS3pkrr0BmQ3GYkfJiTvBvVh9WH+eEn6i
auhG0w7Tgp7bvnFziTpF/duyH69fPpGL+gg7FwkJqSgORo9l6hslGIDfq0G/Zfvjwl/wnWzNvebO
owv9RsElENx6vpqrD3iWtX2HW1/HwBfXiN2gCO9r5sYZSJ5R/fcr2/5V1ph6Fix59TF/sbGcw1GK
Lo87mtFzmrdOQX7ZYwY92TD3xg6EeBTTOzHIexlewXXc7cjwfN3+ipTT15PFuZ6YatPYSohA3zqv
2xnbcYspM20X3pQ/Oz93Tb/34Aq2/QE1fz+8z76Znn2ufkLL6foPEVxUfgSrXYQYiZ3QM1Wfp+kR
dGyCEyzwOx/v5ouzlRpM16kEAwrTvA5dqijJ3CpH2O1uFFk0UfZRj7ziePg5rJk1udY20LyrZw3z
noyOoIu6L+3y3oi+D2FxM/a9Cy5soH1mhxTlSW7ybV/335IG7DmTubU048iiFKEuIs4QgQjOqCtH
nSNXSsBEpXpqG++VOHmhGLNkSGlL7dZUAZkCkZUa2X4epW4OUdMqKoLOtH/SrjbBhd3ey8oI3boZ
Fc2IZU+yoQq+5ApyZDlSfyWHFucQaxDVyKE2miflNPkYCwpI5Mq/sgcJ1THpWO+kfWTDbwFRgUIO
6o8iNoW/cSN//QAecZqWTVZY2MNT9CN6Vl+LXRUkQfEi3eteBHzdGWpY/6CEtH6CP61y+dWEbmVj
agM9G7UZWOh8tbEItbieLn6a4HIpVtPZsGssrPQHZd/slJuFFiFGldqRnuh9fNPezL4YZrHu/D/N
cj4qSag6mX0Wn6XhIA1nS3+vBlEGLrLB+aFSLkmZlBM9A/x5BE+8Wya3s/w6ZO9pLrtDqqHvJXsG
XjtoSNkSZt/7zknYiLdOKTjA6/XdzwPMDzuYes8iaUxipETRvXmqdrprvo0otEZ7CbQj2r7f0UMZ
dJErllRbLcdc2ObSI2KTXK1Lm54TFWDikTogD9zENHKAwoDKyb4I3687XtHGcxlSoSVTCaQXPcdh
4uZW4k0hhJp0M7huRngpOa8QYjJyUrCgs4rYjg09JJYzvjSy8yEbBIW66ilWwZoGPrrrlq/fyz/Y
vts41WqFmRC2zA2nkHtHskeBib9Jov//hhh/NDkIhBdZj4tJTNfaLMj/6oXsahCGgvL7JC5Xrwez
T3ucrxl7fYpLiUTndNAcKUSm0KfOqCEhHE8jEw7WrScpn+Y4vzOFYRxC+mzJy8g+h7JB5csQl+o2
YuqxFQKMy+hhyJyzYUmYWjaxlvfI4HeP6K3v++/lrvSaWijQLToanNNRhiwrJYozaU+30nCra8KD
cf06/8HuzaZYNyHPS89dMDTOAhao79EqglZT5MdQwJHuDMsFLEN12FF8TASXzpA5b9JKI1jvYpzL
+efoUdc+IF4UEIbJEH+HR/mAXf0nRIXLefgz+fk8L5xPUccmKsDqakOyZYGVt0egkvRdi0xSdeYa
bSNQfF2/5KILwXmXXkaJRdExVCTRp8r+JRngoUcurwyWZ6TqvzPGs38nEYa3VB3xcChgIpwDCv1J
pQfR/Wje9rWxub62VfjhZ0KFnge2+yJ1ZXqbG7GMr6ghFlVBjCjUOZD6eF6GA4SU1YKt/Pg1F9YG
tY/UuF0a04O6IT3bytIDQIEBnfOXjhW3Y1O6xRzd0KrGZNVDR3ZSD1GcAhwfsQImsO92OT8zVt4r
0CRIh0NdRFtqnNrstznXXp/rd1Iy35gA2E67DFx1xQj5DPDDJSbUw2mMftOWJeqdrdMDUYf93NGn
1qi2doHhOCl5zaIG9JoVspxSqx0r1fZpJHlg4xB85FUU6+Wu807PrLohqWa0d/fhpgd0r0Ul8J+I
Rl3P6oDH//p5aa+F4VBZ0VktHqhykxJ5W08UsMtGdJBElnh/V1oYHAJebZFrDZrKyQIb0IP/SFQ1
i08gFk5U5g7CCpfAI3w4qotDVZaxolQZ0pplGFpOUVoFA7LiLaygcgFodejOvX/92lxPbAy+72CM
WpRJBkp5UXUurbNsQV8SIz3XjaxXDv7ydB+omYt1JbLdZ0kfRuepiTF8gAK9FIKCtnBGLFLHE4zG
+D9hRAWLW4fj/JUnGh857IVhDdLCJqY56Rlup9rhRQtTkH2snuNfwAVu8MQB3Wrk5UAGbEVYnHWM
06dxnlZMKpmaacVyNTa9r0L4o3bRQT53kEAHBsgpNooAtCLKCvhCOQrXcdbEMz03BVxtBnAHvc+L
NzMFya3yM+8ejXJrdG929eP6912Z0/2SjvDEYpqchjTLsdSYHCafutqL5Bdb6L46zAfm8xn6TmLZ
AKFVzvdEeUWyaMZbMrvpbnSXPeQA0SPrGjxUwI7syHoPqPN/d5Y/KvkXR8oeY1PpNDx7VLAZQ+fw
MATtTvyaFCRdHxWpCzOEUBuOAMW2GnDX+CcjD9c/mcDJqcu/X/79DjLKCRj0z1F/E2XPYANp7rVU
hPMTREmeN2yas9RiBd6rbV+iARbtBgNKm2SXA3RbJnVwfU1/UwD+y8+oXEbFSE/qBk3MU/ONQf1U
eonvdL8IIl+CNmT2w/Zbb/AMdzyqB/QtQdS0u/4D1j6aDvQWkW2FGNrHA+hiU8eKskSa+uhcGPKh
T9B4VIyXf2eCC4OSTmJDHxqkcN1dN4WOXdYCp7kWES4Xsfz7xSK61phHqQa6j8XMTap016dPGIUR
nD/RVnHnbxjasqi6FucP2E8rRgMpFzHvrJbYLleynM6LlahRC1iW8VGhYFC3hc4ahiZRXiMA0rZu
if+tO/K3ZUKrBhxZe7/+pVYT0kvz3GnM86wLawkbmeysfXNK0EVc0K2hswiUSgIStNXH9aU1LrdX
0nyi2dQhPxoal0Hnpxtvh5p5idQ+DNPgUR0Ce2of6BSlBCV6aaddg9quYM1rPbqLX8HHvNnUZNxB
tpQRog0df9OUAiXWbq0GNGnd62ChSyeZLq6OwLLg1P4R+vSxnuwijc+RlUFmoHEG6Y4QIrgbom/K
B7qM9SUUEmp80zBz+3nXm+otm82AjqVjq15bSEjqe1cFi78ZkV2cmILsVLRO7euZrpmhpjLoozHT
2Nxo2hnjla7WidTl1qLD5WfkvExkSG2a13i7GeyBpiEmvRdqRORriahnJ/ADfJxLyzlN4x6XRN4b
gWx4gIHrw07HcHfqUcALAEKx7iaoDh1q+G4wUKdOb5zIHGLIYp8HauUNb8LMbSkM8S/zy+XzzknD
5EINJsGPbq9kAHw/gi669+AQsQnUF+UUq4nbpUHOUxl1H2pyBYPZLt4ah9FJgahQ/GIvLp2KNpzz
Slka5VatGNHZmKlTzw+qdXfdB6xG4cvFcJ6IZP2YGg2w0wvzw8LGE6a38zYf3eiue2kD5INYWHZX
QbjHKfqlYmVLwqKV4ATzvWCNkTJqVMRJHbmn2kwbOVSe4zD9WdMxuL5gwZXku74Teo91N+FK9svr
0HzHGxznthW8tEVWljN7EcwGC6BGM4GVygwdvYNYSgh2a837d2vh3IsayYUk2ZhfMLPXguVeW1uO
Ipq4/fCSV+6XxrsXq2NsjuBewmMJdYZ+A4ooubuRur3egJVf20o+GOdzt8P4l5s0P7XJrzEwdx++
iKt/ooOy7PvFvpaqZkZjjIjVQHGl7COvi4p9WYSwP/jXN1dw9fjubdJIo5oXOJNJ+cr6d4WI/Mhy
d6/tK+9GJCuaoYscny2GoWJVR8ezxoBgu9E18K1MTxR8K9eXBHy7wCbnTyLLmhqoN0RnjWp3Ehu3
qc42xDaAbQMd00jQo4/BbNsC+ikPSu5mPdG3VTo4Zmm9ZlazUaQ4iG0w0iQVYAWq+S5l4N6xQaQc
q2ASU/BM738qZbEloKgYkoNC76cJA6IaCWb6Q0eJrfhVqGhatAsjEzSC8sjP+2pjWQctedf0xGEJ
WsLoxbcNBpAjjHFotpPV4LxtqWd0ileOsWPOtwn4XPtTtYig2HdhdJDD1w4sV62cg1LLPKt1EEP8
vdJB8XKEigPGe8c6wIC4J2GqEqfUgKyJmUq+NtbbXFY9iVKHYMJCpxmG8m815AX5gn5mZxOAcXDA
OX33kKnHonoo4QEtWrkmuTWgoCSDkFTZmsovZYoDJf41oQtOIRoKsSyM82BwScH8YNg5xkJ+Rb7R
4sbAnAG63EZ2HoHfVDrFiVt1R8vHxoLssd07SbRpMH2ntsjH6L1Cf1qSV0PzQrUh8gewJrN/EWOr
GW90iF2pwmTjW1MbrtzZXsfuLbQQ+952aHeatUctZRjkPsv0rWpNTwa9fGseiYIOK3oeUehawJcn
mx47rQDCqM/oVj3pnYFvENSD7jNUJFUbQhKaHlRR7NQDGrV6sh3LtwR/eW7Oalw4UflNCl+UERKV
zZuCVif4hFA7xr+gyOE26m9dybZGYwkO9HJFrl0hLnhNVh7LcongldfTBkmQ30s7C9InwHhupLAQ
ZHMCj8CPizU2k2pFgkeoyld8no2h6YIES+AS+IkwRI0OSSncG8Y9wfaBK1JLj1RJ/RqwoYkhRNep
4BUsiFT8eFhv9AwPZKR0ISisKcJtGj8DiitIM1arPxdpxsck9oXjNizd7Me8whQaarQWuZ2m8keq
E6eR9+P4LI0nkn5PcbM1kGkZrafPsjMXTdBkoqE/0UfkolmpSHpWdPC6CfwBYz9TKgkO5Wqv/XKt
XJBqgY5JWY7H3VKSNjAl7NDKiRt4qo/MlDiR7qa624I/jeCfNtWdJNYOF62Ty4ppJoOapsGTfbJf
WrzaJRtjLwTuUs30TYmxcZCnYzwudaBp5ypgFzJUsNPrMVjU5/8FCHW5IVykAzRSRjlpeaDEzU/w
fj+x/OV6ZBOdYi6ujWU20CyDBegEAmXau3at+CT7X8AqumLraNaCwInwjMcR/DMNZSRcdEc2E/oM
+V1NXOUQekCIg80fdXEMw4qV4NfTnk+7S1i/uD3lnPX1KGF5k/lNRVhJm++h/dAbgrLE3zwGPu1w
CSUm+euwxxPvbDjgQwUzY1CiRpvhMVXcqg9GkAWSG94A2F46pSftmsHpRejWv3m0f/4G7oICKzap
85CEpzguTFeuqqBqEX7M1pUXwcWWbTLGfHsku16xoHKlDrdprAteCX9ToPn8Fdwd7jW8KfMKO5Ht
isfZMw/lk+XpH5wvLHViT/iKXb+vnwa5+xqPYSR1XYnM1nYW5jLwbYErJN6Nd50/AkqSBkKT65fm
0yR3LdPZoo2sf/ipcKP/SH6Cf8zsHLaN3WX0Uhq2YIMCk6eg+PM3D4pPu9xlzVTsq2nMqCb+QPPj
PL6zJDCrrXIo3eSt/7YwtamqPz+xV/mxPg8P1eiEtyJEnfBXcLnDaI22AT68EA39Zke/SeiuP6W/
5rfilIFuFnR1o28F1R1SNYjtxUFxJGCgPInGeT5adn+mMH9tBg/sQ/kticlcRecZPyTetsfuRQEy
6lw+dU7no3DigR3kZCSQnRDFKcGR4ydedFWWhkbHGae75Kw/x365MW91b/n2mFt6g8S44MsvW3pt
rZwbG0xoGgKcBS+N8lELz7JwGzViWWzBwbY5N1ZKpdQkIfZ0EQyQHOomXgdKUAP+2R3O5a7w4wdT
c0YRpv1vIv/nx+R8l14r6qAo5YKyA28IiikGwO2h2467NEPWvs0Oo/tBRAjBJ4+OEAn3hA70gw7k
2i5zrmucSIQkHT9i1LVf+nQioQHpunNvHIiWg3tPY4FkSG4u937Rtp4sWe9lBuww629JV5+ixCWd
dKoAkFar+7y67ct7uUDblRT32Wju5Jkcp6Z66Go1g/xJujUM+nA9mv9Nhe1zHzlnqJqDPiqlZJ+Y
lrpmv1BHpt6s6Lumo3tGgSximHUr2XFMt4yJSP5WIUYXYZ7nbM4iqS4tHec0esagylLiwPHpE588
LrzUdZDti2PyOrwYj4J1C+K8zXnGUR5KGpq4kUezd+jjInko+ZPmQObXPg7eQkZhI/p3TiNSixBd
Gc4bSlKpZklmQXEv27XM2khT6czlf098biufG2vKS0PiIo+BUo4l9cvFjDFCl9VvpepLwBtBpfL6
Rl73bJjS/GqnIxGIfXJcgZAYTo5yQ5IUAhPXN8yUOV9GWmka0LBCERgTdgl0H882EzzNrp8GU+bc
WAKue8gt4hgu3O0tA+bC3Knyz5YNokiwnKu/dxkmD1AkfWTkSYRzV9wkZ9lHiQ8MNmfA24J5D4AQ
+q9mhUwA6a2YAFhw2U2Z81eZmhFGE+wkCh8dmOAsr0fzayd76ta6F3belu9ybamca2FR3rIqRZ5l
1l6F+zVD4BhsWPHO2JdeJYxFgjTD5OGKpVaNXd7r1n8ERZ7VH+1mYYGvn5qDspGDMohP2l4Bz4Xs
GAgKtickWhJdBs6ptKQDT+L/ByU7sPZgZtmDf/WBBlCKHd+s7wrmAp36Kaqd7M24ySToSzl9sOQ/
1A/d8BADPzUdlhy031rH/jA5mMpClpB60rneJn6EdBiS4o/sWBznY3TC/Dv0OgV8gavgtUvnwbmo
LKus3CQICk35nTTVzVyHt+r/kXYdy5HjyvaLGEESNOCWrryRa5kNQ2pD7y349fdQ895VXUxNoaNn
Ky1QIIBEZuKYNNyk4a8mzzdQvbVrrfCTUMT+WPLgG1uGx0ZacTlTQ0uBHrQMiHXCcr18CuWzAmF5
Fmj/Lq58npaLEKmN+gy51Rz9iRIaKKGONoghlqgW1Deg6f5vhAxIOKcmG1FuQF580SRRdvkK2oQr
PPfc/SEE+mLxeLAFrJQqmXSQc4oNzSWl4g5N6yvzSbZeuxB9rnw/m+k9CX4UuahoFy0fl5TNchSS
IgrAl9yyXwQOfCbbg3+Agj2wgx0QGZln+L+DGRZcEZ89sYullPscmCcZoSYHDSHJQLdO7lqRqK0g
WTF5GKKksrboEnnpNskOJDs2AGIPz7AGWA6oL52T3WIlKyrihMNyxaMaoO9NU7wkJJtqH4CQtMSV
xEVD/W3C2Okj23erVtAfFYQyHprYtVXYjeDanru0sEdj3dM/4exc7lMuyFRWZ1S0wWVk3OVoYLfe
Qn0IvZ9x4smKDYVg77fK/+udF9WiMgT+FAC7uUvQmKxIGVR90ZdNJ7d/7x7r7eLlXIPPXuNgLlJy
muRa29EHvNSuHOP+dsp0dbNe/ADuXowDSIeWRpyc+2WzGoVfJZspNVa3R7leIV0Mw22bbkrmRM+L
GHFH8fvZnt38rj2iQgN4dnLQWMN1Mq6tXxAGiTxRx0M0R+4mzANFl9UeGO40pB5tzeewgV6frHwT
TPJqjnExSW4TJfKkmVke4luWxxpKnqyAiihM/5rSZUYNZZDGG6rMKavEL8vcKXOhw/TVg/L1C/iu
Ql33aQLIYIKggFbSa+UDmhG5i4k2AFStXb0lTyIyqmhILufO4UOu4LkeUMsUjWVYcBRpJ9o9S8b7
t5v4YlrcrRWid1+phgq3lcPCGqhhCF9BWk71Q+d32q5XQcHaxXhcBl5IxdSRHtrB0QaZKbRI7cDt
4KA8+oZvrOMlHRIhB0Sfcfn/xaURWwQKLSaxTnF4qorGo41IlfhqWXExKS7UlGmu5120NCnUV3OO
oOOabwbL9BUoBgsOwtW64mIoLqiEBiNmBm+CT8F1BYC+BkaUQeGA2H9XPrZgreKQl35V+sromIkt
ajiJPiYXbQo1HPsB/pGw2tQd1tZ2PImIM8tZvrUluZhS623dTbkcn2cDQQ3eRmUgrUKzWFE8fqZq
cDe2j33X+7e/7FUJksudyYWYbNJKaTB7vAisYHO0Lfw69XDG49Sd1ogoh/FnusI9fDZsa4UW4hOr
t8VTNdrWuRSREW9HVcoX9UPcZhJtO1BpjbVunAp6jNUPwXSvIhX/u5EoX9Drs5E1Q6mBfeNmgx1a
Tr/KV+0hWFxF9vo38Pa2gL44YO89pf5vpK+3NzK0z//3VOat1cQy0ZfGHlQDN+1TH0IiVJPWEC52
IeftxqjciskuT6EmVEdcduk/bzHK9wE0pnXWRNPkrCaKJyENaRvT63pIqUzKSiXvt7/19QeYi2/N
RaAmCXuWQiDp1EGsEC+VW/pqfRYG9Pk3vqxoZbloREncylWJhCA4UGxjeA4Bd1s+qmtR7ni9fryY
FxeMoEvUyTqEvnEnEl/z6pX6I3gw4KdERT4Pt8MO5Wv+TlYio9YZ5qS9tvpoz4oo/RadOS7qDBRS
2VODwMYYpMTjV6Ssdmg2jmAriHYeF2UCVa/GaEb8lrflUd+bu/qpe16SUpBX8eGiQ3G3dAdEedqn
ksSNHc9X3GVVDyMLSPxJrdI0O0Yz3XoGyVRZf3I+q3W5XfRiMvA5Jmj0li7oVvfZXfBc3AGD41A/
/k4BP9OdyG7efsM9QRAP+CrdGmbaqZm+fBjTR7MMHkMf6U+EJTifZx6+CDSfk0NiOBAZsQWLIlh7
vnS3gA2BTfFisQFfRA2sgljX/TSBdnCDDtLcK3bByAF6uHZZnkNrOudlYreBajOd2MGoiurr2zcg
5Uv7KB70QdKxF0en/Fa+5/dscsdVeYee0rDu/Zk6w3v/OL/BabK7Eyf1onPNcw2NIhmSWp9xA0Nh
KmjkTazM9gQsSQGXdAoJpgRug0TtnXC+v70UguPBF/ijqrRFvUjzFmjQSqEP/85fOrtj+SmWoDl6
ezBRXOYLfSNW1GjKWrSDq9qlgf4yDtKr0gxrPQB/QMLNVMuIBYYNTQ07K1NbU55u/4TbmSPl6YeJ
nKlylCHp6KFZYfTlOTYeo3IbS/3r7YGudxe+YjVf6Ed62PdGizto8OVf8LEtcNjlH4toEliAO/Sk
k91vPIgL7iKegKjO6AuPGWpgeRuDLdattRPYYmCTKxvB/ARnmGde6KPUFMpfZfDgAmgh2S2aJ8Wz
dWg36lqFbqQYEiRYvc8WxEVlQaWkKqIM31QHzrQZom3ETnrnN6Nom3xiqG+E78+e+MVIOtGNRu8D
elJB7RjQXaez7OCtnblGrfVw/hp+DLQ/ZbqyzfpwM2WB24eHCrQfs4FTmz7bQQqN8mH2DQ1mdZG0
ks1uPwAXpmQ5AKHRD00LvUqBca55ALLQLvQ7CvvAEgHRNICPub1an1DfW/PhykCjadQUbup/lTGa
U/ifkgNpCK8HJ3qID7FT7zsbMC+sId2k0JiaArCVIALnT1B2PkdPqG1S1VMBBvXTbz18kqWNqNYR
LS+XtgWppA5VHiVICQLXGDQgvoAwnewEAMzb30O0eZf/Xy4v01JrpPgcUbeeM8WGUshhAAr19ijX
W9RfMYAnPdYxBKvVBE+Sf73if5bf0CJHQTOsGJ6kRB8Qgk63E22eADnmdacFJuCXUbC1UpDPQv0u
IPVaM54B9bRaUNEkUEgNZqv5fWOFUI2L7SkYnCgv10qgufBIsZXC2k2SeWzyqFspXb2lEuSqS7bt
e+bGmexV7JVF90X2grvKBdv6hVJtjecFQBLkNURlN3KWRPY8LNLLAwxPDbcCLK+Pfg01e1ArCjMc
2U172Suacp8zfaOQ1k4VYKX62Aly5s29hJaThvqAxU8TWBzFeuylB0vfFYvVcTI59Wh6cgFZveKV
WpNbd8+LESAJ7qPEy4KnIP6eNr4FpZ6CmG5vgTjbncIqtBW6aikazI+gKztNybxYMryqDuwy3Uvp
sW0/ag2UdAbZQ6O3s/RMce1ms+FBQMJKJdsgYPo2pZfDz0XXHc3YJdULGdZUPqXq9wwKso0jQ0Sn
zDqHSLjVuucUkPHmEAK4mIEg3PzoQztkipcygLuHj1Y71MFzZ30YyQ+ml04Hk19VKZwU8tVgq9/e
kZ80lFtxgMu644pmWmbiiOn24Dbw+QDg+ADVn5fM2krVelKdToVqvltPr+VqSQYR8ICNHo/z6DVv
AKJbxNezXbNaNMxWQmF70bnksvVsNMq5lAD5HIBoarNVUjiK7E79roYBA4AevjK5po5WmRBKJjg4
PH+nAXgtHtQAwJ5xic+ah5poRfTHLtEEayBIuXj6Dvy6lDqD8vV5ip/UcbpjhvamhNomTuWVHsU/
b6+4KAbx6o1x2SRRK6GTa7zpll09QgwYZoHxfhixtqgyfCEeTFBZ8LqNMrqoCkyPF9leK/MhgnCq
0eZAPm8Tp3STrWyPe7LVHSiKrf/lZLkbJB6oPCXaGH8WyAWMAo2zugnWAyzKq1X5HH8IxhOkW4S7
R7RpyOIqwMdV1NZXCZJ3aN/CQNY1ZNgdK4NdV4OfyaimiOgtWXBUeHJP2E5GoYwaNuxqwaJpnvUR
UC97aNZLBVcRH07p0VYTDCvo2lGy7O6LmzOyWlkmuDTOLe38UBvvGFRQoTxD3sLhvpx0xzJCiCo9
aWBWGREgiEBctG1uJ2bstAYI3o35rZNPuE32ychwDUXZKgeOu5Dv9foDzB3v9hKJThsX8JK8IlpO
TOicg9UR7o0+eYLmpJ0pT7glBcXUdSTk131PuPDVRlpX9Rmiq7ZoNTReHT1GDWTHqNuhwz/DLpg5
SPkS3TanTbUSea6K6qu/0TukCi/RcNIBE5I5i8ljvhoQw6UVpNR90WETREye6SGpBRKLGg1FAtn1
MYdVH5D4wCTKUyDIXkW1FM/w0GO1hGQwulFy1LlGiSQGUlUUqAKYPJxziixgfq9Gw43abB2CUlea
XrTgQUpwPqc7iCKcb2+q61yQr4XmuSChnMUKOEpLw4C8KG7mRyc2wiM6fgTb3oYTI6Tf95poey3v
Tzcub94kqDdYUTUhUMfJJmA2WU+7HDoTMzRToXYiuosFB0fjQluWzenA5BqVcl0d5a5xooi4UbeX
m3RVDH+EGbn4oMtmuwgrmlRlVa0ubxCz5VoRdUxI5I+VIrh7BUFT46LXSEJYSMeIBileThX9YAJM
IUmi3bEc81vrxMUcMncDDWHFiDbHYJvEPIQkhQNiegjzENcvm19UI9IdM7Q0hxT1k6Q8yshEQ/l7
kweeKi8VV2pabhikmV/r4KhVff/r9hYWBXKNi1VmYqUVEmigdDaqEzkGW8WZtySu8II6DtvJg26J
ZrcPkku93E+eFA+JbYvnLwjFiVIGQSjRl2v2YvWTpidwT0IvUpMwal+8JdngBnq9r9M/U1T42mk6
98hrFtBMTYDWg4gPhC1toHMXlsJiAFoqv/Fgv2QcN/aCrv7v1HToqAVER//ZMHdTAU0mAIdur6Qo
GPGW4fAHmoFAxEq2nraF7gVc2kF6WWRHpl+KU/+g62wrig6iaS3/v1gx2oVB3Oh4nY+lh7B504EN
F8xq+TC3PhwXf2o5NdCBRE90qVSgPn0AMgels+zr7+r6306HCz+tEupw1UG3ftaNB1Xt90Zg/hEz
6WLjcbEnq4oczGSCsg6IOH9BUOaH2OvfFqE39Tw5gycx8EYSL0Cuqu5+46FKdMy4uBQRI+kBxk3O
E/TquxPL12Fzv6jNNR5sP0BZjGxVcrXAz0+iZEGUGulcuCkj+EKFlhKepxe6NWU4l0+ArS4lnYSC
IPKmVXMP3cuDaGUFcB3K+xp1JMgjVUJvP9tUj7kBWZ7CLVfFydolbg5QUnaEyoa0hYvDT7YTPQOJ
Mhfe8KgPmIQnbnzy5cVO2cOaiyA56GGeZsGaERry5oo9kN/xThOcUN5mXB8hVTareNOGQBsyocBv
p1wANRMNwTUVo3LsOjBwEHjMATQ66lRG794OA4Kr1ODiTNM0mamZA+APxSnMclelxGmYYmuNcawm
6mdNt2/69uP2qKJE2uCCD+3mUFPbT9P5hceW+AY453in/6uMNB9vDydItQwu+hCTsnFkSNvh+AE/
FeqNUuS1cFawXubKfL492HLIb8RVgwtDVjvVw9ABOxN3fmqp3jDdU4goxG/wJk6n/P72aIKEy+BC
ThfrTTQpyOuqbjulkT8yYNZnEYle9IBmcNGlm8uUVjMOOVElB6n5KldUJ86pG5DZHUju1PPkabK+
oUhvbs9QFNlMLnmJemj5Kyls6FtoL3QSVGCz3qHGYAdV6YZa6M7auQkzaOrntqwd22monBDVMXyf
vYagKagfSR2uBL9qOXs3ltnk0pwmBKSl6JHmLK3n6syyH5kPtUKUobHyIOMjCalxgtvlU7jjIiWA
6juTR4a+VjY+9zGEL1tjB2Qi6MXb23MTHBeTCzud3sVaU6HJA4rrybJmvEtUa1XTVoFeuqa0uT2a
IAKZXASC8p420BndLEkuTi0b12261cLhTQG9KEi+Z+03dZRF8Uf0Lbn4o9IkU8sKKV38bfTgzoSn
NaBKlFV4lsHTXjQFc/83aK3LVr21abhAVEPPMyLm5201ekliz3twAMESp7Gjd88Z+hiLiar5zobt
MLgxjvJKdGMKAobJhaeUTlFuTEgsqbTvsHUMFZ50siAqXVfq+8rFTC4sSWOa93313+ewzJWor1Tb
AsXANjjTR3ay7ppj/qqtUze4b4ZDmd7d3laiFeYiVm2N8pRDiPzM+uxYtI1dh/jIgNTqXSDo2Ymi
I+Ui1FQMdUdKk34KZIW7dmVsFpaEthOpVAvOCuWCjqYrBklSRPu6f0+adHNuo7eSJPYxdwdRzSiI
AlTFXr4IN3k9wbiA4qlAGQyvBJGlpx+EQo2+lexSeCAF25JyMUfW46AlE4Lb6MhOt5nAyc3c0Ct2
UGpxsjVAc0L9C9HH5AJP2eMFwlBQk1havx8VyF3QdhPLlq0P72Fxb6CRqOqF/6+2JQ/iH3QKcaEC
De1Jeg+Bgi7g49F0T8r4R9pUXyeQcqFmiiTLmAvsf1VWse+/1bMIbSI4YZSLJCWgLAykRwCc6Odd
/F7ka3XunyTzfPubibJFykWTkSVFFxBE68FneFALPRPe0/boqoiPoJS93h5ONC8uciRQzQ2ojptd
T990o3Mhyw6dJLcchWboy3G9cR3wEHwyGUpXdQUuHTww9HehZznWIVoPP8WbXVQo8Ux+lpaGGief
3zC8Z+/lXQOTiXmtHxenR2OHSmm0c18UsATH2uKCSFH2SamV6GHLEfGj8VtWJKucCW6b5aDe+oxc
7Mj6StPxJAwXayiRGsEq7EUIbtEOtLhYATuL3EoDNNAqt/+1CBNAqP5x9GePrgEOdW5vQNGTosVl
J9U4qfCP/HxlU3wDVlJgeJ9hZm0vUNTyWXdvjycIhLzxz1hXQDNbFUQe4ukjK/UH0jdIrGWYTYYH
lZrAq49QCxPdmsuy3Fo2Ln7kwABQLYW2yNItYaUHvPS0I8cFwRXsJmsfC9+gRbuRiyNpHsRDFKNk
nxDbBzNypDBdydYsyJ+vfk9CVA1a9Lqp6NzyRZWqGdIcWyBqLWTlbr00P5tVv769bFfj1MUwXIQP
2jYy2rJNzkSJvJCtRwWa/y0OwJ/Ew4txuHVSI6ZnrOkT0KFfK9Jv28k6VrJXq0+35yP6bPzq9AVo
1yOzTuVU+VHD7KZOHStU71rlRzzW21rSYKPyJxYq2sXsll91meZYpRrABhntatbYKi3cmd6HAPZo
YBAz3b49xasb8Gswvlc2ZJomZxkGmwvpQSotGy7KrjUnglboVaPii0nxXTG8CYNVM8PdvGkNryDf
E2a5c/iUoevimOZjo5JDm9Peza1yK0EEwYsI0HcM3DM9PUVmvk2scR8oNeroFDLIkBiaO0cLoQ0Y
G2DEmtlOp/GqkPPvWapZdh6obqzW+7LRjrXHcuDzifxnfYCLj8fdJWplpW0ZFwloAMM+fWee4sJP
dxEkumen8DE7Rju47KiAfDtC3Jdo4bgrpivGuh+KMjnXMTQgi8CuSt2WRsOJWGvrpDp2lS65HVaz
z1Q/k0xPKe8HMux7Pe4hIhmV/3IncReSSgo1IBnavSaFRtyAtmsKKRkmmrh6NUhffHQulpFAg8ur
Mlqn1mPUUYDabu9B42UAMg5wc9rGeAUxfxXf+sEeH9JHw++eim3sCq9EQbDjW3gslJMenlLgS26L
TQbU0lo6Vmt2Ck7Ntx4AXHUnudEhENI0ruYWF/Pngp9Wt0GIfmh4rhNmz1J9lI30McOVoQXTrpHV
xiuG4q3RjFOYK/dFBSW/JjPu2hJJggR8yjBKkIAr4eOtjAcozjnMMjNXtiJYqte2Hmwr05eC1A8h
H1ONgy1D4V1rA3hEy34RWL4aQqV0aWIzCe+GeffTagCPbcr2u1amW6Np30JL3ZbD8FFlkGatJ/yA
Xm0gLzoKCurrGeTFp+Dic0zaURo7BJXR0bY6TC4bqJCCewxVrBfZB5DPRzX/ICpDrydDF8NyATpo
6iZPSgy78FTxugvxj8EJV+lGdZtV4JDH2yF6WdC/ZSVfw/HdxnGajTykuIVaiKgyYHxUS3uL5x+Y
+0sqAs+IJsd3EYcWmyRLP7/poga1lLxoHaIVLq1yP/RLQcrwSTq5NTsuhtZlbeolHRYAy+DOexC3
XLJSIEsofhgSnBy+i0gz5A2Jiruu1LOj1sv3CkD6t9dq2XG3ZsMFwaiMQk0bK0DvNMOVB/NoQRu0
jnpbz4hPRuLBccW7PeRVB6KLq9XkAmLasSqHIelCO5j9vrV76HMC0908D87kQezaoVBFeocOHNh+
lSsYXJAimVzKl4xaMSZjAlh1Qxxdfh4aBUgry56YuoV5ZeSYVTHsaTjeVTXSZ/aWDbJblFBjH++l
gqzHLr7P5Omj6SEKLFck9gU/8GpFe3F6uHAZaSzpjQSp79IV1wB7iE7BGpHMK1Yi0RrBjcC3GCe9
1uSxxv5qx/cgY5uw1TdZg+inC17hRANxAQha8IERxx06pmq4MZuH1DwW2muNwH374wlyDL6LmEhF
VlURJhS1pR9plhNI5qqZKsGhEZxLvofYmEB3JyVuNAn62rm2nXIRCFoU1fjWIdNURkOCc4nmiRvF
7gybnqdhXQNKFZR2Pq5AxROcS0HY5vuHcM+co9TAxwuU6GzqqzL3YyDIqzGAYUojSL4EcYfycccY
0a+sJ9Bfrdk3E9M1A1gv5MwPdPkURtqpsNjP25vjeo/562TxjcMcJgzQssZNkWyGTXaKV+U+sBNg
xIUiSoKUj+8cjm3Xy3qDujJ8V/zpIcMr/pLlATyhwiZP3JoSbUguZpjUCEfaI7cOaAVFiIOiCOiH
ggPMtw+TSimHbsQB7iiky9do5YCUkKwX9KJgkZbr88aFxHuAy22lp0aG8CetJ9+E+ATc4Txqw7nx
N/xGBVue7x7qahJoaYvUvGLAtMSxY1q6U1uJo9Q/avIhmNrVp6uv/cf3D5XCUKH9gjd0Eq1SJXPS
+NCPyS/YJ9uV9S0KX0vDgwDdnyydqUBIWbNMS+VJ/QRegrQNBgR5iblMar3YVO14EbYXKeldvVov
RuIyIxpBLGFIpwW7Q7eZP6zTzQwtxT/D6VyMs5y+i36DnFZB3+MWR2wcPVq1n4rfKZSmrMgpH/tH
0FtCvLe4kfcbAKWr+/NicC5wFfMUhqzFJDtI60TzrvsRe4tAgur36lls6Hf1ZF8Mx+VKfUaDoChk
DBccJh14dSl3b29L0QjL0b/4mtmMbHbKGUbQpq055pvEEvRSrgfei0lw4UllRKtASVykFSCDxiIc
L2aXagqxp+RYZas4OMryg9SIuG2iteLKLYMoIOJoy9b3mCd1sL2D2STsFxXDHn+Ie6PXYRYX8+TS
HKUfsyHJP8eDA3V1mveWH5QOrDAyMGuRLvpt/ja/SeUiyCJYxqupz9fYn2twsYzhqLdECnDl6ORX
QCVPMqDrDzL47c1yHap2MQz3fAoXvLoHtGDBbMx+FtjFhnnD5tMeGlZVTrM2TtN7EdrdG7L3jSxq
NV6voC/G52JMmEcxyRtloS8Q30jXxRl6YbAv7eGbnuE9y/oVyQAeiB5hrl4UF8NyIcdK42aIZUzb
yjMXOaZTwDYdmjNFBBnH+NvtjywabDmxF0spxbSpagnxbZpNN02Bbm9hONi8pjBJDQWN9uuJ5sXM
uACjQghRnpcAs/QGagu023wFOYFfzO0c5WfsizQ1RIfkc4UvZhf0CSsbKJSdx+3oKft+1T6V2+I0
7bQNDFX21f18gMFS+yxEVV9NOS9mykWhppxKvemxhtK6h+BcsB3Oyfdwt4Tv3m/ewa+sf6Do9DOH
bG4vqOBi5Hn20HRuonmZsrwN1///miFGCF8X0rqYIRd/2gnGJUOLtVxaEwWM2fItELyrRWQ9mB+Q
ZTji1PN6Nf81KE+yH3Xa52aLz9p6ELL5Jr2kOP2Gt7y4LXYNQbiq0FYOke64klt+3P6ygsuLZ9uD
ygQl5OXyUsD9hm+VN00iRRtBYOVp9ikUIZSqxGlks2NoEazb5VOVCSQXRXHts4l8cSoMHaB7MmMi
y1dU63OBTtaPYAYQOPLNBXdNnYa6Fn1R16JHsOsvsxcryMUbUx8tVc8QU0dH8bsFTPoXJysPdznW
TBahHkRflAs5OQNnm0qY6xS/F8ZJKX8ZIvSUaAguqWliUDXMAlOCLO9OqVsnBraTFQ+3d59oFD6i
VFoeZQkmIqUVRnhikz+novxMeMC4LCaJqaRrwJudx8bO9u22AymaPYGhnh8mmKJvzZW8Hx/Abmhq
O/rZCwqyq5XfxebgYkozTXWiZtj+yaB6zGQQkFunywUoV4LcQjAST28uOmXQzSVLjDrJQ2PS1oBG
jXMvCUT56HJb/63G/JoTT29uIiirMLRwsOFHb0YeA1+e3YTmyuQN8QHyZsLXL8FO4RnOljkZMaoj
5A8nUoxPVpqc2Pzr9m4UxEKe0xzUWlrrI74f3ORstYDA9yQCmopuGN6l0IT/Tysbn8G+fJciFyKX
p2kNUQS/jlahg20h/HSiaXHRAu/xmdG2M6IFOAl5t00tQZkgGoCLFSSZ2ayV6G3kU+jHMTL3UBTx
RENwgSKgzQRBXQQKs36Mx8dcf7q99KLr41Pq6+L6mCumlDTG2jeQmS7OiHdg7pjeDL0+8Fg8eY3V
EaL/RJuaCw3VRKiBvBjhj/xsGMRXjWM/x6vbUxPkTjxfOK/NqNE1LH/2iQRJVwRuJupOyMFZCocb
MYGnClMlH+V6Qu60fEF4MnbneHlH2sC0VIKipTAPvv7xNM1UNRNlKE8HqIks0zFdbqjyZxS8Vuk6
w7v47W/3D9XafwfhX+JoFwTZRFUE740qwXe2cBvVi2C6HUJy2caTFTD2aeVF+Dv6kngS3tz+AYJJ
8o8tg9WRyooJ+qBT6VmDdQRq+rvFHm+P8g9R6Wua3PGiJtFKWdXgsO3KTriOHKj/Py+vqmQ7HCuH
fYh2y/Xz/DUgdyVLU4mGqITvqsUMVCnfkDXBtat+dgP/viG/xuAq7TENpGSCRNc5huicaX7Q+gTr
vrVEdlbwzjLVqZJmDTgH8+QG5ixJimKftOHo1On8szaNyp47WEzgxsYTIh6+mxIa4mHiN2q3HS1y
VqAhA39SV9HIk6JCPSr+lRWbNgl8vZCcgapbyOtgkl4MZ5s8a88sH47TqK16yPFIKPHlGk4tSf1E
GGzjy2mTE+rMofVL0iS80QfpS031FUHWPKbQhZ0oTew6yLwADniDlG+M3ISmXv/QlLN6aON+dPIG
FH1WAdHfJ04DnRmp7yD9pI+w/mTFSwMJhh56gB5TkydKv82x5DZJsi67oHUnAuzRGB1G7cGCVuk4
79Sh+JYQzbUCcMLxMORWZQwqUQxhhRl6niGE62Knm/Fl+swGzsRp0TvPFGDA7sIotwd5m2tAAgD/
q+OdsPiYjGgNc46cQMJn6KEYoQOakO3kLLRZz5D+LcyvR3WIPRxsp6v3atl5bSg5bTg5TSrfaYXl
xBYE5Mj7NG6tbF9rA75A48XZo2LOvla/MuvYDswpsuOUThtdPcc6SmEtddqW2JbB3KZjblJA/aW9
k+GsPE8Hvcmc0Oodo4GvF+uduHjJ28aNQ8meE7AWpwpwLH1FteINUPR2PZTGt05VXEs5NBRqCBKo
XP2ZVaNvAqZI4vlBrrsDCTU369KjGVE3T+pzXq/lpn2Z1aMcnkjwrSeBr4WWl0b7pIKTLTOdCDQi
Uy+wFyjIb9aMjJjmXpS0nZfv5splx2Iesb+YK+nJOgjqo1Sh4O+eZqSyCUVWydrVFAb2rEXObHla
GB/kgpwjeX5jHay/xzUSGncyVa8F8d5ixIOh0mFUkhVV4aCqnzP4K+UZUM3WI7EOBYu8sgMVpIlq
e4TRUmhuJyqtzE7b0fG7DIDRYDzMqBtJUfhGPfphLeO52zXDX0WuxvYQx0Dqj5FL8eFNZdN398Zw
nknoqtlLUxFnkCess+z2rfycMwlb5d2c7sNiSsD9izZoGn3vh6mw9bI8KtkMN97XMm1WYFNsAaK0
o1HemWW+guWGk8IyKo59phbOPCPN70s7yddE2avKucrvC1jwJcOzqiqOLhVORz9CEPBJ3Z2yvLTx
UG13A1xoVXtUGogzdk4DG1srxGlKC8+IgDbRQjvQtjlkK+UJnK65bOxJpauhbtfVmAuC1z80lb5i
13LZXqQjGeiOfRcgPrZes4EtJrIRcK32ixeEcgCD2I2MteAOEF01S85/MaReGLKaL3fAcn/jS+Re
QW1tdKiL053Z8GlwFm3OVS4SZv6H8vlrsstlcTFyQEw9jWD4DGh9eVwUk7UH2FnhpW9RKxZ1sa4X
SV+DLZ/hYrCwh96Csdw8gQFenlTNPzL5ROI9bJP/5QflsruO6Jaa4fUIRZK6XeQXFBniez87G8uI
PkuNVRSKri6L9Lc7Dya1UF+GArvBA17kqQlw5DEm3ghmX/b0XbxdAP14+ICOGTRwReC86zv1YkRu
8YZq7iQTp+Oc2vC6cQs38fODthlQ0cA0CBaF3u3P+tmRujVFbgENI4tK2iHvm/zFtnY8xG/BRg/t
aSd9pNvllYDCBsjNfU22P4GSG+i0/ElOfTFpruLpFEuW+hq57vIQruzClQ71cqjviJpaV3Pqi3G4
vCyXrCSRA3zc6QVsEyf1yqd0JUF8c/gprhOvn8OL0bikjMatpofG54ZdgGDw1tpALc5pNwsMrBX1
za+mgBejccejsor/a5ppB0Iwuf6uP0R4iEigk2mb2xAiQzvR5hGMycNbyDSOMfRpUQup8rYnyVqT
RSqcV8Po17R4aMvQ9cht86UsCe+y8ZsS3VUilYnr6frFGNzt0NdpZo0E26+DCimqRjtcE5j7mg65
KzckhxVn4QhDy9XH94tBufuB9uMUqxS7Y9nz9SFedPth9SevRQDB6/qWFyNxIWXulDQvlullewVe
o+QleKJvCwkl3QJwCwsfACI3nadgZy5v1NFTtDXf4Yvms135fDvaiDYMF2xoEipslLFhWNZ/9Krx
0JaC5snV8vxislwoCadAB/MYk2V42oCD45qs2k2yFe38669GF+NwoYTUTCFMg45Dg1rELt87rKGS
29PdqsfTu3SneNmd5eY7Iiihr963F+NyQYVVxOqghIlMJn2I5xWahp7epR5BTXZ7qUQfkosndcMI
qRg+5OBP+78e4cbF20mUJwkmxENeClQkTSxhQlGMG0/bdpv/UPdly5HjWJa/kpZPMw+sIkESJMY6
y6y5+S7JtUsvNNcS3BcQ4PoR/VPzY3OozK6I8FKKXVVPY5YPGeaS4ASBi3svziI/rlBn4ZrwBoRx
voGX1SJneik6n4NfWJzliSo/nk/iWny2QesDhp7hjIdaOtYX1v05Z05pBvR457cmizuY1aErtfC2
Pjcc/L4uzs1ve1naihgwAmzeS1RQe80DllVdPxsTuiyRT2HwWxRI6MGw7PyufYnQbIkWXZ6XHvQs
1jCmG3YxYVaTOoWYw51N375elp93Fn940LMQQu1oKiqBEAKP3fQuqlbwNfSZL31zO4mAgUpqIJDO
4KzFm+L5HPgiVTon1Y2q1uuhgpAd70sE7WmXrKzD5M4qX7Pi18KDLk3lWYSxyoRoVYipLCsnEk6q
Q9Eg8ofIgQQblimUt4x9tigr9jnN/4f5PQ8whmhqc9731Tf7KPx4pTvGVjhavJ+R7LNHOABOyrG7
B6NaB1x/MSB8ijf+4QucBR6LJ4IkNr7AjKbKPpj3aCzA3KG6XEJRfD3F/2BMW+TJJIx5tbbkqYpu
wvBl4R1+vmJsAg4/xf3OeRO3jWXYaAK70nTso0acahv58PlWX6eTANXGW7rY/5Pd8X3A+Qv9UI6Z
limZPt8z5vuSOHI/7EMI0t3JnQVNy/DVROF5K27iRW2zeTH+49b4Pu5ZNtNmah2Zss6vavMNItRe
P0WrIlUcU0ReLxe5u5+/uO/DzZ//8JiJVcH9YQYWNK9K5I0asDftaljXO11dWb1nbaeDshjEPz+p
vg96Fnlkoock7qr8SlH3HZSqMyNQ29oJden8m8vmbOv3SloluoVAM5Pj4WQRQAr4g9QNDWlvevp6
tI9F+NW7O9vxcROauqhkDk9ja9OhByV6sL0q+yYLVcfq31oyXXaqr6CxGFXhagrTjeX7FnM3tQ/P
jW4oViXrA+DOc+WhNE6wgqpwY1WZt7n1FHNyBLLulkMYQXQ7Bp3s0YRTCH0zqH3B7XhV6k8S5mTQ
9qlD9CP5LZ/SBcjpnxS531/dWUyRdSGNnODSxlj197A6b69zw4124118CZLblbXKr2mBTpffrYAK
2VgbVLpLgLg/Ke3//iXOFRtjRvpMnTP++ZZ39qeHu3kccE9vPm4+1BerdL9+tfNjffFmz3UbK2AB
er38qDH4hbZr1rOESXNYAup/rqZof3+ys6hjDOi1yrnCmDV81TuV+amnQ37c5bP8uK9xB43K6GZp
RheiwLmIY9ZbNePJHOy62FeT1lOb1dcT+DlS9IcnOws0sVVrasowg/Nt3wzXTDbKiqyXE6c/yUe/
z+FZdClJNant3IcRfgUzG8CyUBI2Tqn4KgrQZd7Yn2SM3wc8q5SyilBeQmQBXnLaK0RXcf2RbiD2
F6nrBmZr62zbraON2QRx4anWOj6Zo0MDNIG8RXfuhchqnsU7VaMFs2N8lXwvA9WdPHLXwM52PRsG
ilv0Ti9zQKcX87nPM43vM3AW+PqW2bBax5S3vQdyGRz0wr0CGWhvLoOXFuvS0Xyu5ijkYJt687FJ
yttpP1+J003HfcUXwazoKG7sat0vmiEuxIBzfrqZJISOI07mbohdc0IUNtBbq2RgRZGf43oD+lzu
SI9fb5yFrXnOVldHMmijjak19cozcTNVF/dfj/AnFfjf3965WGMedzHTWxQCMe1xQ9X7EJb3NSEu
Ono90t4hiXQ4kS7tHtPE8GxiQ2obBrDwENZj1UnZI59evv5OS099lgXBQ6jHaTrv4Vl/LMLFXLbU
wvy8bfT9qc8Ckm3komrBnEbbSG5yqHIyX9vqaBst5eFLz3IWjwaI0evKXB/rRefYuoAO3+br2dIW
9t85AVynsgQM6eN4Sq51L9qKgD7OfMvlAnz+tl+chOcKjshPWDRILJYUcWy4qvsJgldLvcrP4Q3f
T4t/UG6USV0XNjJE6VnOc3Vd+EUPr5CkcjvHcGaAgzzArEhrvfL9X9Pj/WHwsxyHqyhn4rmYqbPU
p/SdK8q/mZeewzd4Mggp5tJsPuf71VwQ/v5g2n2zSFpbKCmsefX8kONbktt1nvD8qmmOVmg5nRRB
khlOxEtX6Rdp2wsr5FyKsa3johxaPBt0cqjTbHBpmQ0OAgVs9CYIU/hgpvvaJQXdLPS+3ghLQ5+F
jThNuymiGJoNpW/lozPot4lciBwLZ+y5JiOueGo5zniiyGz9lm9atLhDw02npZRpYVdbZ4ED5Bq9
touPiex91AHZlqF2MYLhOVluyXyySIgK6Cy1bKZr7By1ZKm0KphqZViRBzPA/Xc0+OKu4HBsnok1
ME+RLjMvkmAx+fzs/Plx6PPNEGukgUkHaorehLdCMDtT4+78ATgHGfp8f7rIfVdd0wgHwcI+/CQ0
/zTy+c4AHXvo1Sy/SooeNjjx7bBEr/wkafhphLOEfqxMZNYKSsKUQF2m3yaQR2mi4jU129PALVcZ
YcrZVP/8Ev1p1LN90JFysNMhzLAPdK9yqLHt4niV/yvox5/GOTtDKz3picLt7IqrsNWyX3V+909v
6J8GONsCqhLSusOt0lWHqxYj9bTsncCZ8utBPksofxrlLIGvJbSiTHUmsR+yC4g3DeA4MH864oSr
QXTQ0OCF2tIEi+0lZPRn9fRPQ58l7LTPobTaRflVuecXQKuUmqPvKsPJjuN41F+AVgTAQfU0cWcA
jnJDXowuKA+LKfXSMj1L4EPVEnlfJzl2f34FpULuyIo7LTpd0BOBQbyXRZ4ybu0XMNzSY3KTcmdJ
smAxDJwdu3pdD13aivwKULLOQ6O2fhLPqF7ki6rDC1BzCx3iEVB8efof9ErnBzxLa358D+cXsC3s
ZNSGl/lHSyF9EkewwMRh2DEg9Nxq01zTdfNc3MRH9rTYn14Ivec3s2RitqhtgNYFdJojL99YwUxd
Ghq8/MkCmRjxl8ChN3XpwvZaGvksOtlFDKPDiGVXqfna2a+Gya4Rin1ThE6WPH29yz45Nn+a4bOY
VESJElcQCLrKC6j1TfYrLY/wfK0yONJ9PdJCVD9XIGii0TSMAu+ytXeqfqNRvjDAHHW+WixnUakQ
USUpssQrCjIPjwuf95rbLkm+LY1yFpWUqWjydJr3A+CFClCbjQAIAeLsX8/W0ns5i0CNyqdyGnHw
F/Zjq8J6004ei6455SRyvx7ps87MT0vgLMqQwgzVvMRB326tm3DVQiiyc5ClaXBmW+4TLC2Ds3gy
GMDEdRpiGq3fWvuU1gtkk4W/f37fKoiAfQ6MbK4mNXFGw0RdpwULMzZvii9W2vndKgFscBxmjDxZ
dR4wjMFcJ4DNAgffIshX4+rr8RaW3PntakPaoo5T7FHdFgg9/WoA2YSNS6fe0sydhYK8yNpsHME8
6iviauiUCXL6+kGWRpg//6HkKSlEausQadfUPkoRb/VUWUixlqZq/vyHEQalN1pzZtcO7DTBrDrN
1zRcGOMzwMmPG+b8nlS2FmPSRh5HVtm1vG0u65vGdibNTbZhvIWTQXlZrQwPhbCr3uZbE/K4UBaC
HahT2c740O7Y7b83r2fBQrErKAkloLuonVxRbnk8WnrmpSV/FiQiNTGLukrn0t8+6oHiGIZTRS6J
t6z28swFzBv0FxcwXvk8Xxjb0oG895R5PfcB61viG35mVfXTOzgLIypuj7RmQoYm/Ckgk1tdlC7a
qKtScdSVsQU42AN+MsUtmTc77XF9zztn3Her4mapk/TlmiOqOre0flhzqUzFrJGdgfsIaLjQdh2c
XHtzyZ/4y82DYc6qIk2QsoGmaX5ljt+KCRjrIrSX0DdLj3KWeYRmQfMsQmBTo8FJpshl1iPNHr9e
rUuDnMUZSAP2HJ5K2VUps02tvkxM8fVRuF+PsjRdZ7FmjOgQNS0eBXQA2A3DJcpYuHX78ojGCzmL
NUYVTdlY4r0PYeHIzNVBqSAx3yxpHS+NM3/+4/pSGfBDczmn07daUpdkla9O8aaAzcXXc/YZ9fX7
rsIjnQUSnhWkNucKdW6AGfCnAy7CSXScbxSbyEic4q07dncAz4N30O+WYERLK+MsyMBCVKHgKedX
I3+ldbnWROipNFrIEBaf8ix2GGVO4oEgEyWrei8E8F/V9Yw9AUFhvIyhabGa2VnRJd91uqMvHbML
D3kuHGKrWkOnApmdxV7LKLtEVN2m/+7y/+hN/7BobMgi0XxE8ZxEj42EiRf9V6RBflwsH3nlD0No
tG2JPRfJoCjd8wtrHfnyIQwkJF+AWAcFx0EvGPQOb2GRfnkUQV/pLH5A7J7o3EKe/yGAAO6Ztp4z
1sZnq8qr75ZQ1Uvv6yyQRBYc55r5bh1ytc5gTk6rXtnm7/Dmv74O/yd6r65+Tx7F3/4D/36t6rFJ
olie/fNvh+QVIqjVN/kf86/9/cd+/qW/Xdbv5Y1s3t/l4VSf/+RPv4i//8f43kmefvqHX8pEjscW
NNHrd9Hm8mMQfNP5J/+nH/7y/vFXbsf6/bdfX6u2lPNfi5Kq/PWPjzZvv/1qGwZl+M9UNYtpDGZc
eF9//XG8P3744lTg7/zf/8rff3l7/yU//XJx6k5CvP/y1z/+7/QL7L1P5dsv/8tLRN3K97dfTs37
6Ze7m/9U1v+5ud3878Vx309C/varYpl/wfnJYKJFKdFUNtN3+/e/f0QYNfCxZcGDUUW0LaGPEv/2
q2b/xdB0xlR1XvYam+/jcRn1x0c6wx+aaRQqxW/TX//7CX9699/Xwi9lW1xB+lmK336FDxFC+vcC
4/cpI9Q0iabZjH5M2Y8hXxNomNtUC31mXQ64VWmdpIcuYc1WKXNy4dNVfZVwNwV4rW68dksvknsl
d2s0M9eg8bn6WttblwzAQeJa0DCsnAxJYeFFF4OX7IZXcpxudOGzaKWAuJOspTd5qqI6obZuWOLY
KZob8qG0DpbYaOGmG3qnhT23cjcot7pxR+OtinQnkw6196I6WeExg3r0OgrvFRCtRHqfsGvSad5M
XVSHwTHYtwk+uFC7NoIxfm3aAAqOcVCOazmuOX/OmvUEwhIE+7y6f+vLuyLd9aabrQbLkalrTQ4b
vU51GVp+plvD2IWuRemauW+DemodpQZymNuB6QTeFU0cS10r+SaNN1O2a4ZNFFhvjb3PNFC3nPw6
eqUAbRzm/3dRUZVHICu88lh1AemC+jm8pkEW9KpDriey40GDDrEDk3LkdCv7Qr3IQA+8UVUo7QKy
pzx15oN9Xd/xy4bsYGw9QtkZxLyNUgUwLKXJEzhQZn+orwuPai7zKp/DkGED8mIBDBffVbUne3Re
PHFTKvdVetnnx1Fxcbll3uGGNR9mel2BoLruX5qD3rv1oXogSZCpDnsCuaojQejLO+VqeLIUB0b1
ylv9bmOcyhtqp7g13Xzb7qodPYyuGaJb1fdvRb2tmpWeehPmUPcUujf0yyp0ezwq9AzRTct7x3z7
o//9TwW5/9/CF5Kgr8LVdVWcygRl8O+xcA54H7/xe6Ah7C+WahGEBlNDXYCI8t9xhqh/IZQxw2Ym
003VnBUr/wgzho2PTJNaFsQPDQ3gkL+HGUP/CyUWsW1bs0EHA9Htnwkzmkk+JDi/Bxpw4RF7THgG
GdSEE9M/nKUxJIxI2MFuJys0mBm2oIVKPQIcLjQ3nBf7ItMQJfrMDVmeQPu739mcQrM8g2jT2EHY
OiKOmZgzmTdDA2SKd21bKGuTFE8kNaegV6BTwE0ugiY0qFNkQvN5ND3wIrTuE5uxTTk8CN5yV7N7
mApnawPniR+Te93SYrcEgMefoteRmOh8DHnjNiQHlVflLqwCak9MiIUqBfIhE5bTavEh4hB6ZFZX
+fnIbknPNlMByu8QksTtDfOyIPl1YXHjoGiVNxFoDYMi7yrF0Hhd0Xe+pECP493sCga0Xte6Ywar
wKYRMiizSjhNhSJfjTOn7MjNGOu618eWASMQkTgTuJ2DoGDASgibCPU60tNVGkeQuKR8cltrDsLh
DRu0h1wkvRMOaBtEg818PeugaA0ynhNZrHHaSUFE0EFaVluQK1NzZRX4gSmrRofZ+UvUD/JYK9W6
hHamF1vptVYmm7bqJ7+nWuQNmuHrOvxCYtr4JG/LwwRuHdR5LZHttYRzt080YHLCrVnPUVrYDzXy
7KCgiZ8DquSGNIRPQDjuVTtLtv02JvCbGnHxryW2jixZzeEocDHEzYuWYPHkphUFoTBu2saAFRba
lr45dk+SfDMrVm1ivT1mVbcLE2NcJ+aOQIPWaaRmuLSPtuo0AH5tjVMg+MuQycgdQd71GXvPGr1y
zL7mfmU9DbUeuhYYkp5utnujgcZQbheFM9bqI3Rt5TopEzCCjdptulAEktjVTh30TUR7w+3VCIa6
BZQIB0XfQFAF9xc6Q5sb6ouGEa+TbDqkg2qvoAR3igwb3gRcZGuJDkcm4NsQRWKdgeEfFhXoyaGV
uWr7RtrM9FJDli5vceTE47QHgVipNXawDfSDihLJsD4YXpgQ0Nd5auyiTD71YSjWU2df90V+iMIh
dEjeWZ6Q6mObWHHQJV3kKMTSPeRUoQsbp2ggrdeq1ujYRg8qrwnuQ55jnmrp5Abl7tgV26gjM02d
OUk4ll5XE+m0sbZqrbry+7Es3U4O4EAPeehpcRZMvG1cXYRFwPngjanEQT3a3LHCOnNyBQjqnkB/
qO0eSQu2fdgaxO35i6ZE5SpV7dwJzfzUlaqXKYP0GSC1LmmNlT1oNGDZ9Gi3Ahd0VofI0OgPqtAR
R6y7bIrJpq/kXY2ZjZUCeP+6s/wwh79Nz5/D+lHRhqdetbGhqssyHDNXG3Eu5VBIaBNuOlCq1bxj
OehA6d3maaW4+SMnprLrBXXa7IN1nifrqDhyFoxNqd9DkAPq5qXwFYaFPQ5p7Rusv2gKqQZNVDpd
pWj7xj6JlMpVkVDUu0a7EV0OPkKf34ma7doMhqFTPW2yVgsUDVT8KifPtUjxwp2Bymo7kcEDuCHd
JelGTVMbcg4mxOoxcUMJyV610W97pY7dnCaIl9x41EzjcurBu0VkXqfKgLzDhE9dESHmDZ3hNnxw
WWVpAe+UaDbLWI/g1Fh6WTvCMl+jycaLLivumhBO7zsYLZRhHNTJCMm5ocT76lC4M8nsYNC7ay2b
unXeQXZJ5uo9bE+EqxkQb9UTbjl5Nh5UyU+1kQwQYxhvi0wFgFlWkxPHI6DuWrIz0zA9jg0u/Myp
96BvKz0F15CQqk4CZVSKoLelV0dx5tVJLNzOGH3CsKQMK2n3XH0tqQUyvD7lTpEwuEmbjWfmZrYu
ittp6vSrss0fcz07DO2keZodv9Gmhi8Wi1vo2ZlOy3KKVatpPiktKFrYaPJ1BRInkrRHUWvkIrah
TSFGNCd7SCUbULo+VqMOj4p+TDyjEAjzWlH5aQfks7CDOEKjMh5jy7P1opjtXwYA5gooVFsRRHst
9SZOrIc0rNW9qCN1D87yca4J1owMykrh4sVsKnqR2eHg1l37OE0AXUchgHpwOBEOn7RHXWbGyoqr
h1CLmn3X3ka5TNfmNHm2VCMvaw3udgm+kzThhqj18bg1ulasKR0111aYOGTKiHVX1twztbK9Akxg
MHAAq010F3O9uOUlJBUUpV6FNiPOkDZ1kGVR60Wg5W8YVrUscPTokCPej8V0q9p6ddAmzemakDkq
Myx4zDYPmT5Gh8kceuzL6cYy427NYFCA8+tBLdNom2uxp1tDfEFtNIKa/Kg1WejkcpzWxjgkXkLT
J9OEiw0PhXKF26lJsfVD0lEDar3GU59Ez2o11ts0icE+8yta6L6YMnGn281ehcLKRWtCMkm94LSs
T4Z+W41IPuVIoPYLTwRP1BN1Bz4Vrt438TpFt5dz+HboHahmU7FXXXAl9MxR3azNjU2ZZ/l2oK9h
PADjjhRlPcqsCcBQk5u+US2QttL4WmKfrxVo80A4fNzIKTWDxuLltUriygVweHi2KHwShsiP+AQi
kDUYrsmT7EDaECouGu9XTNiNl4L29lg15rHPbHNX4arJR15y0cEt8aGMYT8Ttn6ZJOXeMPT0EOtw
OtaGB5Zr08nOtk008Ucxorhrp3Bdx0rlSV2PAduIDzXAy5dDLQtHSDNff/xTFCpmSrEgcVKp1UE2
vDoQhBuvq9LY6+uCODTUa9+mCFqsi9gOFtLRCqf+E5Nht4/Vod9//J9RAVJp6nh9aoMqsw0xV3ZI
jFWJjtQhtl7gNmbeZFKtXUXN/cw0mtuENINbKrEaSAr4ip6ioW4JnBRMZwHLdfxTidTIb7h9IlG8
rXoyDvCfwdIIq94I8jgxDlbhqgkx1xwQT2RdxRPyyvDIyVYIqIHrtbichIQw6Zx3KdFFZ1TV2iyA
11bbwgxgwb2mlRI7essqj1UlwrcCq8O8he2sYgHDiTRvwye2Iizvd1RnD7yBoYO0VqkRbiJj1LYK
iGU8rG7kUHrFSIJSye8KRC20OWnscUJUl8jSMbTaqWEp5RDLfLThGBlG0O8xje6J00fNpleEowPa
QvIoTNwwC4HHEnByyEx620YDXYlcOiXSfljmXjLzGTq+e5tzv9TKPSxevbIAomSCuTZ6ZQ2SWbgA
aojmFlKzmmQgw1UIfODvh7JylA43GYMGzKVeEUfRK0y3bHW3tPlDXKrYjKb2ropMDVI+rVlBZFDo
UPenSRZo1m1fnmK7dXo7OrTaIB2DdHuAd7ajnW+RyO3DyIJJ++QUdXaRt/264PaKc7E2EdtlZ625
Ha4a5bGFhIhgLCineDVkSgDdeLdQUI0Pw4hEUx4sRXZ4a7RCKMKTgRGBrQhF0hxiSOM0QUuuKtmq
RTI8xa+UVyWE811Tg4xiBfkimXtawpxegbp4nLoxf+FF5CZ0bnpc9aN0xwRQzK506VB5cO/0kl73
pm2hRGtNASXZtP05cBol8Z2+xORIw4sYc2VSeRBzXCt4Qq3A99I1B/HIs/rWqSGkJBrLa2nmUFir
usXUtm6a5UHCDLRMpb6uOvFqDq+pJh1zyLwOWfuETEMFAKVoO0ckV7Q45cDdCORjTYoVCPGkCryG
esADJ7bTRQ3cyLpDDvPvChZ+dY1GR1k8D+RYMNQboZ0iP1PblUblpeypsRLVnaVOIRLbbK1Wd2O5
F7F0rEmCiQU9JbN1QoU40XhVCM1J9pGZOn1WOTHHTPbj2iDg3zUsSGvrgpe4lm6EF1rsHoKWz1mq
H9M8AeVCzrg95gjaTqu8KCqv4Bnycy5dYbItXqIWdA2uTJADqq8cQzRqDEccwCrJG5gw2AiPJRm9
TMJ6lrSbftAQo/VZLd0B3dmN6tppq2ElsDFH6OtYEXTIkdsAnp9ybRW3oLWavSsGEvsdgYy1tMGC
GHaxkYZrHeJYkAQUaxhMYZqzYauhaFCYhNt1ix5skaMqwJ3bOqwAX1WgtjOxcfAzG7kVaFh7S5q+
Ej80LbshxnS0Gq11Kjm6hUQmwe1DcsvT+NK0hOpwGCd5iK+bjmp3kwm2gDFOmDNBbmIUiqzPQBox
x+t8ql9YGGseTDsaFKK48FHsIr1MCCyim8KLp0F1cVpCh4rWR1ieP/clhJFqIz8qsrhWBBy1IIt0
T0ckXC2y4w5qoh3cnWOm4qJUwPpdiS5pZHe+lbWXuTp7wNPd2JJTajYHa5ge08qNcJ64eq7HwLeS
x2ZwAA2hcLnQkarhAi3ztLEbUDrkzzVXH4lSiAAN+AgMQikz7Er0xoi0c9+oEphtMfWywKVAWRMY
30TI3410WidtMvq8QsOtLL6h2MNiwzZMAS1f5aH+CmcrCv519AaTvhWdl5nVDLljMxxfEtPDZAba
ZxPeRQmbdozWL7IQcgP/7m8xV07TqA1uXnMNlZnqp5pebAzFpK4V5ggmtNoTWSBDG8v7QSg6bpYH
L9PqdSxN5ThmLF4TRYFzkUKBO7XwHSmJIas0mmSdIM+7oojwpLsaWvTp87r0jCbMfF5kpZdTi/pg
AwWDJSbscMhW2YOTDdQCjaJF94Nm1zRqPEsOjqhC45gl2bGwEGa4VQVladlBWBIUHHnkxzVTkCJe
GOjdgpche6/klRdS41Lrx8IpzEIJ0rSXbghtLBd5CMRlhg5Vscm9jvPtUJXwQhKeTB9tDgFPy4E7
9RT3TqQAl429lekPrEDHBU6mNrTU6liDfgWBzskAVGqC3aCdYnnRJlDVWuGAmfA5q28G1OQ9g9Jg
nKAPfJlFN1V9PVjbhpYB5HKdMHkX/DSMb9FwZMZlAw2yYZuNj1254XfVcAztvcagl49QCIYkhNiG
6LmZvhGLOwb6zyroU2ODxiaKSKbsIlQrNYWHXZR4FY7LpH9K6VZtLhV5ysfLTuROjI5MVd2m7Ygq
eN1Cg7934uzaLJ4rioOwXdvKBbziHjtIB7YbqXgsf1SSW7QnUPNDCIhJV0FHl4fXI2J2ZqDdgKrc
VS0U8u+xGToxqtAI+6msbqPsoQhvoE3tNQq8BXtxithjah/Mam0n91n4LVReowiBkjz06N1YtHUG
nD7YKvBY3zT9ik+4gg5yBmO44SXEsCXmu+IPJjA9/bFO/drwJ8Nncmva6z5+NMqH3Lo+DNFOMYB9
2JXmRg9bJy6ZU+ZoM/f3c5oSp1AcgtuWBXqZtbZiSJNBAq4PL8bJNyH2LFOcF9d5VjhR+pgQNHP1
EGWd7kB+TdWC3DgIBTEUZ/o6DXdTeptk92mBXnxvOIFaT7BzBI1MPxVQ+1ZE7LL+W6fuG3TrG7YZ
6DWEmD1eo2cUnrgOAZsAx/vAV525FWbm2JFwlTrxm3oVQRqpIY5qMkdpr6wgb9F/WRGybcfnqD01
guPwqqB2drTZRcbvRx37GK3z3t5BNc4YTna7F3DmIJeyMN1US52CBGjWUyijIcSUuw6af6BReoDO
B1N/kuasGvfS9blDNAhTUOmji5PeDWgqzZv5Kdauha05kJRwbcjCJePRNNYlMiP0Rdwxvzezpzza
h/lLmFwVyJFwr4be/os1+GW5CvW9Pe0m8lhj0Xb0Yqw3pb3ToHAcTWD3v6jFnlq+kV3UaC+ExxDU
XQ1feTI2Y+lmpovoiHaRrlzN/lx1Bg9j3R0gz2ju1DIQPQKXUxNX5buhewyzFeInLLdBo9APIeIt
5PxRO0wzcOI5RdoLwYroHZfqjqp8U8bRKegVuAl1GeTRjhlvmvGWKnKuZx0L1zvS7SYv74JEWYf9
1ureiuyC1O0mau0j73OvgZlXO0JEOXfN+BKholeu6/4btcNt2EN8tr0U0Q1Kc54lbgNMNgpXG4lK
aCgbeDS6lD93+obIS4VudViRKr19URRIAM2Tmmzh4YwoBFf5wXZx12RDugfkqClFlxKqQaK6Cq3U
NVseRJW2Mro7/EwRXWrDldluW8XHyc7A/m+r+zbZ4MgOe7QicZKZCbQs8IyM186cWHXqRR/dsgK2
69cYQ2UXlrXJlWerhkEp0jwNLQS7fCX8BlqDSXGskLIP9pWFW3r9TpeG0yLdtiP8PfhRZDDpqh8Y
22KTQS2jsgKruCXhvVC+xcM7kzuFeDDhET06AJ4cr8L4QdGvS+P6owxsPZp/E+xqRJ6ZXJndsan3
8HGucHmm3KsjcnVIex41eCK1m3Fc4y6Ota5qu218zAXS1PAu54dSbBX0rXcWvcvGyyxfY7y+8DXd
w4VLo/dOHiGdp9t6eoyyIzQdw+KiT7fooPbljqD+qwuYRBYIYXu1f6IRjrm1iuum/8fSeSw3ji1B
9IsQAW+2sPQUSfkNQlJL8N7j69/BxFtM9ExPt0iC95bJzMoqvka5Pi6b7BvDsNKdTHfOfZ4yATBZ
S5uXNjXK7bmxFRNJhnqSwrPV8nf32nIZyqOQ+YZ6b2XBN2cPdZJdJ19D81Tox5rHp0o33BA1W+vP
Fo4f1tmqz0X9lDWXngma+CYyRd7tTCngE+nLS1mcxulJSD56qNT0J21aSpibquBleXvTwIYi4jDb
t0KnlL/q6GNAKaIdFkRZ5mVM34vkuC73Rn3r6pNQ7afelwZnWiHpXvTpVJHERqCp4teI7ov1IMYU
xaGQz1J87MObWn9VGgaQGtGe8BpZFHm2lQI7Hdf1UQvRo+RpdyyRivwtIFtuXNESim/m8C3BB0b1
r77ucy41WjRhebCNlYo01C5FRe8TSKILtpGph7A69lEARuGsaMai/ZJe5Oy7lKCVXd691T4ir9Eu
KrLc4nUZM58npdd+OFyL2bTnJPcKPXXL5XeK3oboqpaPQtrLFZwk/Y8qB8CWRu3S+PEYizjCKHGy
Ud7yK1tVkg+z8lWiQyBGjlgFNUODyUlS7hYLbRThMxlfWopmIQX5nt+G7FBEZ735aeaXtXvO2W2c
XbuUrifbwCV70jQ7igk3k7Krl3+Z7orljxo9J8VbHw92xMHprdnFFpQ7AgxfRTtsXXHUt+ZrAXiY
zoh/sjNJWZl8zo8LzDtFPYDjkaeuZSel3dfJi0SPX1pfeHWyMS/BWBNzrfVO/uLJ9KpjIrdr/q3T
4sjSTo0P5niWwmNZe0XyM0nUPOB21vLd1zNqQhZmTK9L82LOt2y6mlTjfCS+grXylvGRF4st9FtS
LKKDuhzCfL9M3wUph/NbvZP7UiYeVz2wmE3Nd4vwpim/UhRYAvsCnbr1DOSYkm/0fxodq9Rf+ux5
Vno7Ld/XY9s9ButVZW887qr11NnhEoTSlUsXYQtq7kJxXy1fo7nL5ZMW25mJx9F3SJ0p/OTm1bDO
qn7kRYU2sESbE64tPxKNf39cuyAsvVi4RjVpTEeRyA995GEAokbFLucXzqsC7Nf6M2jIkmN8cxDH
F8Jpbn2v2UuqndLtchtBqQe9dp4oTPKB38C3qsTT1J6S2ZZJr1n5oN5QxO9pPuRNMG3LrnFq5c3G
UONF7zbJS+0tkauuGqXkjv+U64ijROtPGxkB+5uXyOCqZ04Kl8JpoLBWFUC0c6vuJ+UhFLqjA8m2
ue5JCwszStilGEq+PlnpNdNZmUEKTS+GXDnG+NSpNR/Xkcd9NtlkZtH80lsBOuthhCda8ywNVgrn
ycmNT0YRWfOKRSqWw8XPKLxMm/asvhWIBCTfqsAvusLVivvExlLppILySMEknpu5oOl8W6avka8l
olurd2S/dHwaarghNhIbzYHtKKi8pumlmF29+xHzXd/vB9HTIwcSBDiNoZ6p9kWRtJP8asY5n9gy
pAeQg5xiJXzOq12Fz7Ni52KQtNQhJESh9Ofub439aA56DpRMYxgT1ypPw2NO85TufUxfCMU4wi5w
iW14HgyXKytPrioFICNl5FbRfgjn3UD9Bog2nEVKupi95EG47sP1bJoXuEWj27UccfHe4cRmjPEB
1mUINsC5sM2An1U2Z6uHWtTfm9KL5HMsBLl+NfJbhP8vRgfspGlo5JoXoTwP83nOPlrDsGN1J467
bvSA7e2EyWHlJfXzxm2Xo3gwg5SlFzmB/lFr30Xyprf3qnoS1x1WFJXoKeYBB2reiF5heX00tPtK
pSADaT9qmsLqUA25a47Pg7DrtAv0AwJJDLIBq9L0Y2KypXtUss9L0pnZgnAcBTdPXGUIVO6BSnF8
V4yvrjhKxSmL/QReUi72Ze+Wwz5VgBdSO58sW6Gjn9brPL8V+UMevjTlJ64/e1jBTC3sodxpNbzc
U6uj8jvlWIP9Kazl0V/FCrZKBL5J/xqMMgHw1Ge9YT3KPc9fwvpi9uyFT23NZsGHctIpa9KT2d8T
fGLU3zRBXg3cclhGT5ceqvQvTR/JcDb37S5MA8mGIawcy25oL9wlPvenUD9mykctHNb0FIrnnDGi
NWinp3X665CZJAwpRJiJW6ID8jUX3kzdVR2r5MuTIXEVWu9XqXY2KUzi1/MrrZssHsfyUDdgjAnI
tMCPjezcFuPXmV8m5W3VEoemyVHFd3b08SdcwB7owb2e7uP1kliXivYskQ4RdKz11qcnCw9rw0m1
q8lKb8gRt5DerXo/We9zceowjo53eX4rVImr/GMQIRPhta/eFWGlbv1slIBzLpbHtrw26XsknPqV
PiX7wxi6Fp/mxR9RKekcQme2dgqrxzd0Plr4GicnTtgHwueKTolCP7XLZz+fAnk4heDC6+dg8IyI
nqX1oiC9k84JR6beb/VXx3IC40irAq6/Xge14meO7tg3brg4Q+GaBvyEr/d+N58p3bXHAhcisfZ4
lO2WRkpWKSK9VgVxHd4G4TWRanvGwqeKU3sJfws6gTZ95oEX07MccQ2PteDKzmqrzaWe6IzrX9Sy
tp4RxKQnWX6W43OlPk9VEBm+qh4i9YjH7PyskeML8Z0r2eWXGCYv0i9i8WrpmdMkh7x/mNFfAcFT
ppotTx8L4HE6PWXaZcihzDrN6eXcmXNm/1Lwo+qexbGd59esPEC3R0eg3cURWKL+0ceh86klLwut
sRxEONRULOI7NuYpt+jS+VgKuaPNwOSpiMveltd34j8IdvC9ucqzt69zqmw7JqRsB+OQWP0X6iI2
qyiH5MPanAXCERZx1ZkvS4126+Ku8bNQQrQyk1j8DujQOHeABdcYK+hm9Njr4FUDq5Ur/CsUlmOQ
nJ3vDkB020fdpW+1sVPCg75VtN0ut16KjnFGLHoV/gmbX73AFhUo4V5rZzE59sK7DS4O6X7egOtD
Kt5Zj2qDRbvUOTSqzrLeiokSPP4TSQJz1Xr5VJ6sEdxWf6rME1l0Nj/W/mntLqX4Yil7wbOwUYcV
Y2aW6V97tRfqUwyRxeYnAmOC2HDUAnh//BoH3H5ywHggzn5+K8OzNj+0+kPrvXgAPaL7YrPJ8BGN
i1cI/7qElexy6hrLCSJvOzpt4k7GMTdA+OSnrQMqGMOPczux3utUc6rJsLPezyzXahiQ+RDzJ3Py
5OlbC7+xjQMELl0UpticCMGow32kd6P8lJvL6H7L0FiaR4c8vzehp+G9rp+W+SRVLzLASvexLHvz
RRROonyIQ4zZNwqiVver+bxKXlV9tVogVl/pdBH0q8VD6KT9kO+S6BZRY9RtbfMCWmgdOFdCw/Pd
9fpBHm91/5d2f4rxEIGUR+QyJuyqgV1+XR7X+K1KXqXpHzvIMWorwEmnOPKy9quT9zXMwsyj2EnS
q7l+rABgVBGuhP20UXwIxt5qblH+VnMOKlkAR3fX0dH+K6ChB4HCrBJR4vuGi6nq4lRR5cWL5LcY
XUXLM7dDCoMeP5RV4dZzRTYm6l8OHm2FB6l+7lefyxNTxBhPuV45SfxYjDfB2lf2d9j6xbIzjWe2
DSb5OdMPlYo9/jFXXuPuZhSfNT5T5VHTd2ZDz7MzzY9FB88d3Jb4KYWAGsB08sMUaL7Fm6j5pbVb
5e+FvVEaMU8FvZFnhzhKERleDduye2NHyCrJo0mBKhFV4Cw+wezK5AAJYZ5byy+G+qkt+Y5HKs6H
uj5oVBwjbnQ2lyqRmHoxd0rv6fkb4NqiPUvrqa0PtXDUEt3rIS/GZqu5dNkHkeS+Sj9gJ7PPhGuH
ImrwJgz8xNwpUu67r0PiU1YS6bVnpT1PIXg/3oiz7BIgFMFv/sT00A57JGJyExj59yj8Mj4GznOP
2ElnwAkobESQx5dUAP1ZPjWSSn1RoqCtd5SvQEFpEyCWDtoOCBqizqgPdA6NfA3lwNB+O+VDLB5l
e87TF9ZuSD350dWnnzb77plGTuIr/aPOVWgdTXbnEwCh+JI2O8pSwdp1y60Mb1Ox6+L3fDlGuh+n
XxZGUHUcSJN/NedzmF+s8DnRIJpsWX7f7r0F6UioOtNod3+67maLY+leFB6HokGOdppbb1ScNApy
djrkEDow13JaBO1wkMYAXE4EgwzdstzRq6yGXw37sLqZ+ksl4vvdqa5wb6Dau0+FHdxxrvoSYYll
967OGbQOlXFs4rOGR1VhYFKlfJT5i+hlQMjqUV2eN6mUQGkjbUE8BzjHCdQ8iNMZwAmK6FgSR7Ly
jYPdNTEfdKDH2435S7w+rOzTGGy9OXbK9e9VND9SUouyYaL9kzp7c7traZSLBmge6Cuze/W1WRj0
ykNHCEEl18/c+NYMRP3STbee+gaQcXxMoZfSye45nZ11mufXOIVfKGQ3nG9q9DsgAptw9FQU3jIv
wkWdmFnvlavB40zsp1ijqF4Ihf1Dpk5pzfu8PlZ/ddXmZ3JEx8h83Rv9yXInmwpJFUBRVVc2DGfp
SOHQKrJk2gJM2Kz8qxQAiH1RB4p6anQfVaJZv+RUYWETOj3q2Jw1xQwDEdfqXeKZbkeP3KVIWCjW
MiUQnc42+N7ZCJg2N0P+lzoIePpz7gzgAaiIxud8u9xQCyyXdJDNDgtFkd+zM2J5RKI3ed8Ne+It
qooaZH9okcHR+8u+YthSupsU3d5WNLbl00DfL34L0+tYnPMNBNBzxHDPUuXVMefUgSt21dgk4Whk
6YHqq3A0HEYwjphqaIf0zXI6lgtdt4+T0YH0doSqo9AvUocngptjaXbspPO2iLfrqXbDN826Nipr
iKr0VBWH7mtsz/XwzqPSR3B89SCjErfMe16/W+oOTsweB24He1Z6Xxl+e+bBi+VdjY+ItgTaIF4e
yXXNhuTpOKn/VuExtFdT+9IyL1l+o9gE3PnH5ih7He6F9V0IX0bb8ufpNRy+sWXfDLv+qO71MXdl
nqgFfr0Z+WrhnjWlthACW48gX+qfND+yCSdciAdzT421yDceQ5N7luQ0tOnjTtuwfOlL4EiUeeP0
9UOBiMlY5tgEy2rXe8VP6UAQmc9+kjpVdxrYzbM8jOQeNZdOPosMyUy0zDvQ1r4+lJLTt8eI3mBs
j/gZb34PDd3qLtxTMdKwkxhFskmU7ec0dKoR6QJLVJTlMUffUQhRzXLTRbioY87ze4l1wCqW5wz5
4HRA0k3xNCI+a1DlF9QWwmJDm9tskHF6ynR9fGk8RmrSQxxUO7U61MGE7CWYrJuyPLNz3Garqp1J
dxHwIk/+ybjBKFOQdSfQvVq+IIsFAVmHTd71oX6xo0UOyPeKY662yUS3zRue4UzTo5rSg+9C4WRq
79awOF3zmj6r9VO8vG3RZ8xe5OqIo6QnFkFivOdE8TkzbXPMOAENotjn2QcNb261q4JW4WFNjgKx
RZC+Lgc9FGxBJIcYH/p8VYxg7CjL2a+TUqOiVttPBn06a1YcaO32asleWe+zDIz9Xs3PqvAXKjjW
virLSdEP+oBU8m/pz1L1oyefirQAHACjvOX5X6hDGV5+S5a6PwE5AMBZ2pmekhojmsGoPpLyu1QI
duMvMlB8KRPkwAF0Bu+88uQgSW+489lxIXv1ELtljKNs+QdyRK0vqNdJRHNnI8NfD6sL484Sedwt
AUpF+Dkp6MWLACykNc4ArlNOnu5EkKAzrXIZ/kTdrzi/NOJ1UW5zgRUeR6Uhu2s2xt/hk6Z/Z/xb
oR0BOFDmn1r4zY6GF3WLCzwKdMfIQFTvio9KOC/Lm5r7uVTarQnLUv+1DHyMkT+wq6m8a/P72l7D
3jeRISjSP4ZY2KS2AxIuCexpv+/U5wZX3ri6icgEY2gfSZCPgtEyBJK7PeAfS0eWGiDgpFY4brDS
tqIdupqUyPs4qFlbM4iqs8LHjIxsViXGX7shPM7VmUkzAjLaicikVXuYw2vkswGv8Qo38ad/1u/s
aY7UEy+BYFOohOGdBVEhaqkpEMunUWE9UMP+LMVNyicZ5wZxN3yZpLAR6L+V8b1oKw9XbLcDIFuF
b4n5ceNOxdvSjOCNuW7kCYjGXRDcWPIl81Wnq1dY05WwEosvsK9PmR4ojgivLWNbwgWR9H3TvYf1
c14G1ZNOoSICOVUlFcYGGGdOO3U7IfxNtHOUsERgx4mQkJ0ORzS/uEk+WaiYOanjg1DLIlJXsq4m
lzbcQc2AtD+l5X2YLce0nFz1ytaVePn8UcPCd5Bx6gcUENKbOToRx/CWMSpPIVYl+1o4ZQg6Rpt+
pT+Xyl4XsGSwnAjffayGTRYSQc+HxBLKhllIOWuPmc2QKspcNGcBk6HlHjwl6PTz0B1jWiblR22/
N6WZiGppGMhGEmDoPPBF9rZJ2Ine9JJahjcugZ5MG/YL5xdreNZv9XMxuEbLHBK9bkSqEdAVpmhL
lLY9NOXqySIrqaLnQvrsMjbauogBs51kfOfqbzjds/pUq4FafdaG6KvzZVC9MDk11nma0ATdN8BE
LKx9X9Bap+xqaF7a4r1g6dZQ+m3rjzRLxdtg/BuMn3r8FvF3l8+oHJ0KT0nXJGOzyWIGxXEFz3AI
09vE98Bs0ibe0DkCHNvkR41fi+F2fxvTm8pEQhZILovDZkzkwQGzQ85+skIT7YlSmiluzIF7pbMh
bWl6ihtZwQTeK8l2vUQgURJnhrAohJ8Mlhd1FgHX6rHH4WIPfNsxrCe/afQeWI9qOuiiA4St0EbI
EYi/29YwviHDDUPZSa5N3XsLdIoEz11LjzIBWz9ocO3tTpXOUXGB7wCsHmkWeFHHol6CrMOjAQpH
sI3+PbkbZmhPwB+dJzrov+0I0HH1suRmUFyE4+TKDDAkVHtiEli9L5MK0UFMp0K1gHOfIsDONYgN
G4XuWF1CX4EEOckfDTVijPbRQEeffw+px+NNUpd0EEjWB0gBxPlzmP+Ic3KaI2QR5V3on0C+nCTa
948F6pviljRp3mb2xaEldQZ7cSTpn96/pgHRt7+0jU1hQHxWLQAjv87BcbXvJrrzh6m2wu9GOK79
VbJey4KeSSZoiMdQpTutH02ogquQ5hsnBn0Q/boNcoQh6URBknijOPh139qV8p4bv0YHGihiYMAz
1/xickGMi28AZzv9bEYH8QWr6Qy7xTlg2oXJtUOwba1aUCGsb9eYrogTwZtq+UcHR19YQRZhg4CQ
11JeqvBPjRTU97vJOg/LxooRWIpB4xy4phnEf5PB4kc7WwNVb1DjKA5GHsVpw3ni3/8nGPkVTVC6
14N8evyXUCEby50l/NScs2r+UWr8AaWDWR5rax9xiIe/WP2MbKiOKy16mQII86abc2FfLWRSbfQl
GS9IIdGsRRHhxl6Z0mtKHtDqFEPptPTxsvCppQfDcvg8dGDjw7II2zkJILkn8Tlbrwrrzdv2vch/
wbFdAbkGPDm0vgAKcVXGm/QkUkeAfqFPZAbUjxTM0XFj5alG1R9d7AzRsCWUCUzb6TwJSQO3IR/P
RWrZdfSDzx35dV/scgSuIaIbT2jQuP2arG93moCKS1uOM303p6ni4FJ0jUbhFvbn8h9Xh7Img6t1
U22/gpQJee8JKjeRWaD+24AGjxnvtszDJtHMEWbNBpybP7sRSGsN9/4q9fU1ySy7YmByrr6m+g11
Cz6qF4ESxSANau7gLXRiIuzQLibN6DWoKVM2iNNdwaD9BY1cV6q490G+JctnU/2TGV8Z5k9dfG4Z
UwLRN1y9vVC1heU9gScdEQVs4JvOMsSSzk4svyJh13coj5OTPvt98TdKHwuK4yIKHYRmgNZ/HUeg
cBJnaD4jWhjgLFl8x+zb09YjClbkiQpPeHMgFx3FFh1RA7gDk8nHN6zrmzcWJtpdsWeOcLlM9auu
IFPrTDicf4wotVagxTD7bPnzafzaZvChPCLJVYuP2rwkuJoYxvO8M/eh+hDKdzk5rDgSiElnm0wq
bpbo6X0mLtMKVczAAMM7ybZe71bN1w0RlhPkquQcLXqVxxSy42csvgwIiDmqXSEv7Lx65kkRkTfE
bfkwjEOynGXteQ2/lfqaL4/tR1vCpwnCUCIHmk0cwQh8Qny36tRdaOqkPZIqO9fvdAnqTPfqysoR
daQuvavQ61CkWfQ3Jx/fMLX6flsU1NJsFPKBBLDvkYBoIET5cLC63Sy6SIRbJfQUQhQKg6r/bPHq
zKCOqvjB7uJV3rVABBvesUAHz5lfgmAJasIk1otRvm7+oUXqpQxi7LKgyAJE7fBSlMR7QXAaRlKQ
NCNbDcRDuZ+g463D9lFiwy8gOcr4a0DV+NnBUK9i7+TKvwGFmBF/rnTiy7hSRL6t75CHXfYm8f0y
aIRAO49pcI6CwGKNymdAYO1Z7J1X14r1nm13GefvhXZ6Cbb+SOGdeiTD+Lwt8isamKgSzhJqYVk8
IKJCPvK3xvlnRHKyNUJ5LYDkgi/rT1vq1sbLJ/I4FYY8m76z9jWqnjrxSvOtZv9igZIjfY3XO72+
FH/M7SNHsrTBF0Nxh5MUmDZiDAhLyQ4WzvJztPY7w5tg6w70cHDZQuxnJPGOkEBubUYRleuP1o7u
9l4AWNGvScCWw3Wr65sNtWUKFi4gOleIeWskuGp3j+RbB6UpEZnHFxi2dj0x7IcCVth9A1dqVATc
RLyDQN9ZdiJhUwrzEotozjwTMwMTwWsgdBepJqLfVMxt6hkxfP9lYsQnKzbvMeAmSoDPsfYCFy+a
x6Wm0CwurfDcLKLDeQvnQ9k5q3Lul2tIrdi9i+KTKFxLmr9SPRjM6WKnp1rXkV0WSX2Th1244vDZ
7HsgHthcO8Vij08J/7FhTd7KnDx4DNNGTDfNqMflP7l4tKIffjTCHWWUwXOel3vWF4TLZ8XwsY1e
oRyAOxLz2DQXXdyr0E6VWrpI7mWDkCFSh6yPcXls8VEtgq23iy18HBjZSY41K7XZVLoERjV4jIKC
vR2FZt8UgZztmFmhEGrqe5ZxdFFbcO+kbaHLm6FfE+1hIFnNMtkJk1fF/BgSxTaAJJ8i09uMnpfI
gSDaaih0Z3P2maFScWe/Sfb5drHepeQSsYWmWd1hs35M/FHxLfMUSd9C/K+XH4lBe/OUpp8Cg3JF
zzJIwpqJsScyYTuNgPaajxgBDyEi0m3zs4I1B8JwNcuvgqGGz/K78mpoR6k8gnFvHAbjEtspQ4sF
5uHlNbdkX4GU1EchP7VjYBR+BoOctf/oAjnxqcVxT36YEotjf7CukoYILqUIdcbqbmrYirD+uQT+
ECmzXUZnLfZBlbvFiv1JfZsgmMznOH1O51M/3yt9V+gnkCN4phm5GVIXa88wTnIvV1+Xbym/z6og
lOuJk2S7TKVjT099txtWZ2avBu8FvX3n8W3zPM39bO2F7xooez704ytVPIobW5OcrRDORhB0Yoe1
5GDAFPCL7Ohm4WS0q1vAhY8VfFhpxkr4CmZG0szt1Jc0QCOlCyP6CHij9thpR4sAojE19cVcGYO4
h6FATScAa5iTbbboE/1ZAt1e/0I0URNSnXvL9Wp7nQ4HeUT9mJILbzFlF0E6/3Y3SdIo0lWHbjur
/lJr03NksyfL/rZqeSMq2+awwq7QjUExobN6rDpU6HQ2gPQlhuy3SykESWlwGhCxQnBNtJceXEx6
koTPsPle9I+l1ml1Bs8IWSvTAbYhonnNqPjquGMsAyqYyfh+BR1iCNMWpePC8WXTx05tMOId/xki
o00ngiujN1zccYf3vRY01Ce2HixePT+shQ6gvOjJnq3DlfSRU59BWyt0HitV4gDAKlxjmXH8nJUE
J4bGFPkloxla78r4LyXCaPVha/n0/DgDRExoMJUEaTvbaNMOiJnvH5FdnH22CqibdV4UEGQ9dxPm
tebxLZKClorwgR0S02Z2lfx0E6xcI/o0l56eHjcLHCi6ra+oV+ofCpI8c/sRPlv8kLpDUT1Z7ftW
cNX/CHF98pEaNNkmvV/Jld9g+NklCkNrzJNmtzXtCEx5lCIsaxiE4OrR3qEmErvPbvtSjOA7yQLy
EIouT9P2SHh65tzmQxey/ZRitg2fUgHSgg2PMiM832r4i0CCKUoDGvOCEnxL4Btk7XwbsCRik9r/
IWjdqdW/2xwhv/yhZJDje+iuabxzDAbs+T7L4dEVFxFp6lTdU7RXORr+jsAJMeUoMXiPE7pxfJKd
Dqj1vhFHpslEA2Jz5akyEB/Sfhg96qtvGVeF3JH1TYlTmKdmaIIuIzlSmiW1j/xFRAjBSmx0SyDd
W5jrXhoZWg2Uc5t/drnMkrazzH+JeIjLW9h/LrDtJUL+7Z5YJsogWiQ2Kuc/S5JC/iI3fnRO6i98
jz5oxWKjH1AUL6o9LXna1khMqzvJL6wdlguYtS2criBAfbcJQ+jYl/4zgfGYnWQ9bIR3Fb7WHAiM
l+y1hlfls3NtUNF5M6gPHEI8HKb6r6n4qlwx3qvG04y6R+M9Tc8D+hHrlQvblV/0Po1yT+pnUCrG
gAyBAJYzivpUziy5SNy4xy346wuXDr5fVX1lHNuJlL/Bn0BlKwawLpH909CkdjFE9NQ5MEiV5na3
PN60yKIE+ocHb48vxmePlESfeaCIzy0+Tj5kTh3+QOOv41NbnPvay7u/svw3YALe1Mjth2/T2stU
t9RvUqc6/VdJDN4r3Iq3BMk9w6G/EiRUHeIEZYKucB04XsI7MadZ7HbYpcolrfym/02nw1RdaCqV
E7UCufWfokOB3tot+x3H5jqLj439T3ZiE8EygBpONwhM0WocPUSUqxfe1CIy1A4ZkUTl/+Msa3KH
NrEGIFO9j3aD/q5FXwXEIKvp+YwACkz/QqE4QvbZGKWr6CA2iieMB2Keql9MlqT37XXTNswdR3V6
tSQvMT1a8REij6yyjgwl8frcCLy8DbRCfkIzAVaaNL6QbAMVgIwKeM6O4hTQR2qPmoXMIfw0pb+1
pB8L0HDYa3RGhQbiUjg/vcpiqn43LYd+PWXMWk/5ZYy3AqRMUEW+d80+E4KMkLRZiFm0/c2jZ56t
uG2si1ACcJpItuB93lAFNPUFayfKvC8AN83Yd8kbgNqU0m+yjSrdc5vNGu5rCrYgn1rEH2T3yiDb
CkB5uS8XVyifynXfZ4eG71D+zfuQ31qgSXS7L58S8Zij1tI/YKLxuDlStSW3tpLcuM3oqaDnkfBH
uUmreuOhzemp8cimy25DbcLhVYxRaEgbYeIjVog7V4kZZ4JMiBgXROFEFoqMk1VBqBGd3zIkutND
X+D22OsO/EvzFKJbhLDbJv0uJOUVGZfQPuegJ7RiIX2ZOy67FimNfFOkQB+QTVF9UHVttR/q8skT
ohN06Bb10bu2BYsXwIDGe70ejezUiTR3FIfLZazP6FdcYGURdhe4Sci/cZhgauvNGL3B9JnI0rUa
CeAD7TDAv8yYUD68639ySZ+8781AhG9cXZ00UHNpCMq7FAm4wYyzOJeO0t9bTB+n+owNT5d6M0eM
1Mdwk2b8bVMSwiWTef90Gx08eJmgz4mh7EwW6n7H5o0jOct7PBsCE2pMxeNj2yIBuWV4WHZMp4TG
UIQczW5bPCVxjYgVpr+43suEKRq90RU4SaJ9liCHO7iZWvknWF9m+2pZO3q/ir9S7nopcbT+a0Ri
D3wc0/Fq1e/gY/QREu9nB+gDlf62EJexgDE0Ce8mo2o/zF8GsIu0J4tHXhtOmy5uKAIFecOYtOeu
+tn8lyTbHIAtlc8Nsh/SZ51XDUfU43dCP74iCGcr8OkJ7JNBhY2BEO9xm/sFbkOZjGo22sAXLKVB
4MqLaKHYBF/Tyr2mXZW4YjYIaY+5qev+wTESgw1tz1oAuwQyFGf8enqSrPFiIeaKg5RCPT+myW9k
3WRpsb9wp1CeBmunr8ewO4c/9BfDTyQes4qy1+Q1APNWYh3j9GE2AKMmNhgxtS66zZYij4qRtV7u
ZrXA0B4g93+wH1gKvVY/HGjhbAwJtma1Q0lq1c9d9bu8tvJT1fgT5CVnQfL0xJXWs4bWv3tvUW3K
rwbbSKf8DorRhv8j6TyWI0eSIPpFMIMW16pCaS1JXmCU0Frj6+dlj9keZtdmu8kqIDPC47kH3NFn
ehjzz4xMKENjoM8StXw+xBcDgNz7dpyWlBV7xkwMlwen9q8tbSiVVb6mKAFUkWy6YwaiEm099Vm8
i8DbKZipC+x/ZZUhn4HVThVPmCRtVfDejqfiYWvV2W4O4zleQXXqm3qVr5BRuPaxuhyoGTwFa3xA
zPO6Kzu+tyc5CIRJfPC7yd3B0+AtlgZ6YU6EBc128Bm0X43y8U+ddh4N0BrpIqRqzSzMIjzcZXgO
ls5c7Z09uRacXxex3TNTjop0GBaUGkNxKgFeqZkoEozkNHjIkhWkY3LnLoqRhlLFmwcowITnzCot
EYK3hM1NIF091IliHNKP0KGVx3eBgAE6QxDFAp60WZIa5rsYOOi/1zQDS7veiWWw4YSb4McpPkPn
fYy29MpJeO2VdSkdhaDEPzlVNxMlZ7NnpJyTwU7AdoSQUx2objAr78fm2mTvebbL1zKQwyr4JaEK
r/LC+rS1dedB3ETfYXuUsgcaR2ksx88xfDMoU8v3fHj0dMBiUi24zrD/BNXguNGA0xDzy5eie3N/
33rsyOzKOZuOnJ9/vT+KfCz9hS6RKSYjLB4+CHWKKrRvEQrbMUPBRs6g4jHy8kuXWL5IxWGM1xR4
JoDa0eveJeNDTQdG6+MssL3F6P9ExoeU5jen/8lbRoRLye3YjNKte+lPVIZp+CM3p/qXYpeRWksP
nkWPDiFK6m8t9/RkXGGGdYJUzK0XHjX1JHe7MH0n3gSaZljpwVE1XRn38+TRu4VnpgfcA0lDwMep
Z1Ugw5M644yg7DatBakaFEbpBpPy3I4Pobz6g5Ju3v2lAasPlqEfYi63ktGOz+tXAQ21Dq8AImlK
iycAu8n+rOU73YxlEMWx6lGcYAKLBTkZPo4hrXuOwY+qCCYcf82r1I9OthHFz0AQGJ8quFHXbcfg
YkInN9KnM+6SUp6x6Tc0iDDCnPbopqdEea/X40JHqymtfd29amlrRlcnOSaTgTTKm9dfkRdxCDAS
XuvSUhwBlIwOU5uqXA1feYyFa1sPSBL7MviT+vNQvzToPv1Uxmd/4uZbF90yyilL9snoMhtKHXCC
bpxnAHEtIyRXm6uId0q9D3twG2/pN6eJ2GVvb9nX1ryFwV8YPXtGCSTQjciXPCKVwRSMFlfn32O2
fCQHPxxcXiF+cb/86RqXiT0HxmcNoNimnM7leZLmvG9SdDG1syQ/iA2cW8DxgrhN6ptJdR4ERO2B
TtEMOfGjhmiMtYuvrBt7bY3L0uUiYUp+ixms0FE3Ba4D85xot2akiIi/wu4nbqHLz0wBYJ1o2wbM
b0bFEvPgz5TWXb1TgJ7ReUvyYDdO/i7adLm+etbt520wjYXnIlcYH1WI3Nz+wrKNcBYXbIyDuk+5
3iPpMx4+8yNT/lCj3J5/Fea3GCFZaDgTYy8rAw+oQui0cSZsiy1hB6Gz0wRq4ZJ0ksPiVLsseauK
V4vJMn90fDWa8jgXwbuV226Pxq5Sa7d/rWGJ51whXSpYWfSdonta1dQyzR6JqVpGmxBYG6aVw8n3
ebpt1/F/CZ5YMt6u4KIhkzEUYm5p/gLea7aEQTY96J2GgBL8C9eM1SJpK4AWwihffDiECdhJOyux
2I7qUQovrFI8tJwFQmzuAcK3Tc0qqUPNdo98GyypTrkAhhXahhm7I/a5gqtFaCR6v8brIAbkcJtC
WdH4QpQYPz9kUtNvPcQCgWnM+bzqm6zGi6n6lE23rRdMo/VzmUGWP5KI2ibB5Z4igm/94T7mHHkY
dcTopy0p6NAG2SdBicGoECK5ghWjZtPztUSAeH41qg+7GiglfhSaW+urM5n8Wt9aw5B6phUbNLyI
UZQvccLjCJuCI7eXg8YcQNKgvIUaVMy6NL9G60tDLFDjYq5KJ7FEyCieyK5cjuC05Zzat3yI5rpj
NjJkH37PimQOFYl/wTT5GpkKV/qeyW7NctRzo1Ooiy1Slr7Uy40SOfMOg0QYYlao/+gQQFFmCuGT
VhDwyQxIqUQrmXOpetl6R3rLbvri9xeyg8OFQq8thz3PAUdoRVsxM06qcybCpG1/cvnRVW+ZtC2a
dUByBTImeB/zUZNkhqXTmjON+nvIDqZ/Z3wwVxjztBwNVcFLxRBHrtDegTMqXIqS/Bw9VkX8+hXl
Trw3pG1LiC1ALcth/aVs0ozMhXzh33zuiY6bsu5WI5dFtCCAZbik0Y/ogS1OQZu0DYXBsMfvnLQ/
A7JRrCy6/kOiumTirGgbgG1fWwYETq4whaOse6d/hMV0DilLCZqx0aeBkWTtvUbf8e6MUjMyokYa
fNm18mBuc0RHWeN6DYMZIsJ64HTLRjgh32wikDaZoL0r+BNV4Vh+65qWtbr2gkwctrVUNRFw/8oA
p9pELHlgcOybt0jeC6SwiHummBmk+cnTrsF48tMPg60W0zaWyKHEfVPMGVaDkc4DtyIJb4Y5Qt02
gEtiyLEw5X72+12ZECs1KSTyRHWOttgO4msp4kszXlHGchTVwLq02i2c/XZU/7iowYbQjZblOtgM
+jkpHqW3i50jpCYfPXk4GH/jgRW2/V2g3JPHWtnkzQruof7dqPcJbE+fIxaEzdpMluo3WyvMBSBL
it1lYRIAUokec15AhvZXS9tr3SqIEzhxY1ES41Vpe2h/GHnsO43FuIzrVgtXCU1TiPBag9RiOWFg
lPnNSlUmTIMwrxzj27J48lUEDrc250s1zNMSLHZEzhmeJQQQXzTjB5dBEwWMWBkzcrn7nIVXh1u0
r079AuAkWMQWw75FzxgPbxa9FMOBtb/qut++eIS0H7Y5L9J7ZIGHGxfgZLy/i4iO1xfnE1V1Jc/0
nF7Zpc0mbQIRC6UNyJDCvWcuq30M+lvM4KhrNLcv7/b4Mgl2lNmMMf2mwS6j0nLHhZb/jE0JmMfT
mqEoUGLLMfLA7EXYSqnmyyao1uL5smlFwyLf2Pa04VlbtOpRzS+MRBj4U2ht7HfICnGgeSWf7K2n
bWK5ckHIRyBmM0GBm7h4i7uTOF89yD/iHOe/EjyFnnx6ym8ccSYFkB/1gU8PlReKb2+y15eJUBCc
gKCa+aAVjII7aPvOTSxr1ilXrcLPOVytfKPZF4wJFVYHXydr8ZoNzP0Yglg3EFzSxTj6oy2RSUSy
vY0NVxce7kXikPQo9H/H/ffJZdqad9y1qbDFMWhXR3yATJ+5+pA5mBcIXVDn1i0P6mpaWuNZWso4
utzUeleTP6bzZvQiTsAH15f1i81W3XwvJRBU7cxxWJpguh7XR5Eq7liXy2CkRgCnLOSH5/0EI2t4
8RACV+rSD8G5Yf7wiUTg5udz1aIlwW+zUdvGMDdKy5nZ32I6VMzEk/IUVaMWfiRzSpb6/ANblle0
ICGr/q4Vk2wBdCXDEfGiBRBpfvJpBZ0jvoimxKmnq4TokA5TOm6KcPgteRiyeSgceK7uMOK8jjMc
+0Q3ZVDLCabpaZdzBgacLMxaK5foF1GDZfG6P3HCYGrypud7MNPhvWafAeQal+ii4PYmAQyx3144
nPAlcbWdlHICJPPNIKzdROiWaPH+uwK1Gw+kAuYYH+ho1LvubXnLpU+etoDi3Bl+EnQXB8ErQMi1
i/rbm5C1a+KFeOsDcpaEbYRQrYo+BGT0XYo545P1UBwnlICusWZ+/4LgluZcRowehWGFkXG/FoOD
JvxqLOEwtdNn7Yt8IgcpA2sMr3o9CWye0SFgHHbIlellq8666BnphvjTLG/+TdAbtI0YWJqXIX4b
xLCEs1bItxX+mGQ/8i3mwyfPOq8uYoe5Y1JjMtWruMKTQFyuWsns4jP78i00veaPy4qHKHTraKS0
V+calEqMeXMkZrmjQlXrN3M8Tit/U6svyQ1Xk3EQQkaZrLwVty7zPQEJKWT6tBAZMVeiIwG2cHXZ
9i0UPwR3fUYUHJqpt/SqD5UQ50CDuSRxp8K4dW59OBf7L24IaND+fCTH+GmxWJLcYwL9PC4LwA97
9qi8Yzf3uAc+deML2X6moj0yXFuALKt8Co6zUJTJDXt+HL4/8g/x963FoRGAljLIothotF/+Cc8d
XjDmnpq1tQmwJoXd7FHF1I9RO6dSu84tC+KhXvVqCRq3qwPwnDOy4YK+eK7YHKUBdOIinptTstEK
yHkejs7OZiaVt14+9M/O/BbOajN8ZZj9+GRkZvqJOCl4PZ+Fw82eAwnRmqFxkOLKT+og9NaXDp4o
z3fiJKgskpDcBNTFHr/Unk8ixhZvfWSVxA0MsaR/sS7CMc6RfpTSfSH/WfldE3FGjDv9t7j8GSqf
TBme3WBXp+eavp7mk4SScmvE9yzF/bsa8z0lMwJ1KNOO8jmmsOgxrzBSDu/7oywOZXlpjW+bP/g4
TZsJgiBRhOhV0Ys0gAtUwDNn3moUWdyO/BXCNaVwtCRYgnfZxlv5yW0KrgT5RIDKzc7rLokmxFXy
ZIOJfAKmhyUBD2A9/mbaWi2GIG6AOmBfAohiIfa+MB8rmQlER8lg/wuWHr9OXMsqOSjHlS1La5H3
ZUDkmxwX/AqeRF5C79BXUNuTcjUw428o5mWKq3z+bQuVnLstJEFMvD9MwUZYW4CuMpm1jBC58eYK
iAkRSRRh75aXkx0ItJdYriC5JidzwWorDzUvVOhFnqTCGdWbp7wTbZ5XZwb1enHFMWM573Fi8fdL
yzGi8eiCmUb0OLPPZskqAOidDvPZOLcZMHn9CzchwjGK3AedLGlWKIxUjCf8wyU2Z35mH3NzyBhY
Ve+GKf1jvI0JSe5YQdzmDOlitZs5e62tGSW1M9ogs9yJTsibsAptiwTac050qXEwQduY8dTquoj2
sbwxpCVJv/JzMtbk9ZIjj2WPK66+6NOHBQqarLMNbg51T/CgaI4wGY9EpQB3NsHS6pqNE171Gmis
YZK+TvgRey5OXLPMut1e/CwyRz7Fnd2hgELFd0WCuXfR2e+0e8J6kPMti3pYDWgUpXepWMdpQNl8
r6Ub8VP90/aOODT7kIjMcd478N5ONHNMWH+1cLWE5PUpdS2UICR+z6D8wvKwkP2NXn620l8R3ZHD
s/zcwXL4COUGqKDCJBbJwO2bg2cBlh/75FO1qTiJ/6zRbLBrCqrKorCtxl9qU75G+l0Gu+ZnkdFw
aQfJ4Jeoudq7EImlxO139fg+ko8ggpRBie2WrbVPur+ivKnQHuRj8WyR9TkUizOXNyFN0OsEO1Jq
MYU1FznIh7QipH6C8uHbxxtEnUZ4yVr1innKt08EhW4XszHHMfo54BecffXZH6Z3lISfij9p7B7W
eBNfR2U++/BQMIeJV0610lVsZtts3MeIvprgT5k1mrI9jzlOK8J+o44LMX9VJCdJ3FEYI8EBs3Cp
vcibEMepIm2ZOTvkuBCdjY78zAx8IMfWY9Lp44kn17rELFdsyDQtlK9Qo6xwdpL8WXXfrYb6mFUg
SiT21ha3aTEvLBBSiEg/+LbJE+OaBE25JeI6bnZqefXUQ5ndPEACj8AvMZL1uWp7+orMJSQQ1s4w
fxFa/eKKkKFz0yeu5hxJgQXbElmPxkz+Hu1POsk5V07qIfh9m+NbpH6yEHRhVC+NyQEBOciS7HRy
QpIKEIKAV4Xs6Rd/4jsNpRfZk/MBmwfBQ5ioNxzPfBHNsJWRP3FUpDTzxloPl2mJfvtmS2+F82fq
O06FXHp5cBVWQcx/9uKTkZoGEw4KRXfOoyPLaagc6GhiMklWsRstI4IYGMlosPOQOaF/0KyNZXzl
zadO7VIE10lCcCAOZ4HAhS4uASW2pKtOV4VOQxsRNyPYx+huZ3v+EyMDRfCIHRWDrb3USOO9ZbH7
gkQpK0CHWVj2Wqk3Mf0vuow1HfNOo4mJIeV/Qna3yRAd1A+JfUgAzpJmx5SB5J8M0TGSOoCRaN7I
/E/Ua2p3ExgTB3yoc6AdtOZuGX8hE4eguTBk8XxiwUAJ7XPY7wPv4rP1dIT6RfSmzTELib+Xzs57
J/NOECkoiwwmuAri/NPrDoF50NpzhRCU/sRkmo7ruqKsbOyFVofzVPm1F0SWej8AmvOEdjMKC8gc
Qn4iIQmAOxsneEnR8Xa1io0Kc18GmtkAPJ9VorNK6UOrtVllvQ3G+zRVG8PUQConN7PhQ5I7Ed4Y
AhZI5mmJfx2Sj44CJjwzrnWgYjio90mFVk2+fUFETsDLEE8Ow7XfIvxzjLta3WXv4fyNy3HBjIUi
spkxWeqF/Od4O2r1CgcZx8bs2hEJ+4XAUW4jH2XRMZgPHEQMRoingcGaiA8zfjp1YWpbXBIRvfRM
N/cMqiXvTdDrVvfUpqtqvISfb+LEUptvrFmiYacfjtIPKfgKxmc/YtXaSUDbvBw8lCp0cG1nVAQ4
ybDeO7ewxpl0GIaLNUbztO/nD6Z14V8NI1o/k/CSVSG5GZ96StjTrKDEvhEXDgyCqW9NvLX3B81I
OinxiiZDs/GeNTe5+kBYoA5bThpi2KoHsc/lt5DLeXwYu8a+lFzRGtQeHkTIdS5m6dRcVfkV1D92
vA8yF0Z33/ersBPKoe+aC6m6Bc6FP4W1nbNSnwGbzFQAAHyNRnghe3th4yzxesbmFVfTRlG3PYnl
MLqkYmHX4D6bK9zVn2RsB0e5P3pkpFhMAhmEA0gs7f6txrPJRSXuZdQCEK2lnO2ThNxdzjMCPv0f
1RoQzzHm8W4M5oUgQX92ZmlkIu20F0lBlYfZ60v2jnJxLAreHYR16dtq3ibngXraMGux6cCG6Vih
sXgo/88kvfQIiX2FrWN6jOVGGtedek8xs0XVzGBhQb2YSHi9UjMt6nc4LwI3CfPKV44rKI9JuY6Y
KpHZ1caZK2q3cBj2ZwZj4YOt7jA36/F3oX5ZNBMl6CN/a0b2GDZ/lQibyCWCUI72ab2BZOqKXSQd
CceeVZhplXWewKpzWhqsYwAGFN+7FjpzTV8a4cbL3uvWmY2Ov7ZQsQTw23h8VZLLByfKrpzIAeE1
B2aQXkKzwu0wsxk96N5RfBK++p5au3wiYJKp/3jIw2pR9++1Sf4mpZfl7Dxzz9c7Bme8D7DKFaRa
BOvdMJewJSLsYlcDt5CKoxS77fC0oFvIaJ/F3vuD0XV2YUXMXIk3ZXHKVJqtk/gFovClyQBpCwa9
yoORGOHBTDY4MgBbrOF7WIfIRzTzoLFn5OR5TFJjKbFBiu6/3ymEjk+FG9jMF2aZtoinS8I054wG
p/nc2Q4PSPopGQQn1nM5fU/1a0pmrEF6lK9/Z/VRK26T/hGAsKkwce2DggoWRHoj7i3sFxRCYbPU
ecHLQ7OQ59KEQMKiBI1oTYf4ZoMXXQbRnZTfQrs2+PojN0NN9jAixcldQcCti63dnplcPYjanRnG
Vy0fMvzEzX7MOK/8t7F8qrCO4q5VeRgzDcLWAF1Hqu6YrcMmQMZxmJag3lGxsfKTARMesi0SoorD
aiIWkOlNsIvSRZPcUhmtdv7p2BHhRJzkY0XpTffufTjRQeLNRbaFtVsQdxCUW12/CXBFDt/EZ+v0
mI+qexN+Oin+QCS7itiZBYmu3OwfY/GlWNuW4Jvkq1LXw7gJw8fYv9L6Tcp+o+YrM7iFmDeM1cbi
doo8cIcTNBXuo11TvnL0afYx/OsWFZXE7kNfkltMfczdnpdnkg/96sfG05o19wktieZ91DMGOF++
csrLnaGPqLMfsf7ewTbJ7Zec7xAcuMAzdlib3qEDFQm2Mnp8pO85uWFWf0t2WYaYSJcW4YjqmiVx
9XSuWf/TP2zDzW0CB/JLkq7tGc1KcYr1v1Y25zZWwm8TvO9huYZLnp8Y/nrBTz9cgD0n8ZFa2865
lxhb2PiAuvLJc1aWIMnWygvpG/kY6q0Qhww4CTZ20GRpwRKeYhRPO9RA+Yogy8fkWGdbsxAT7258
iRcR68eIjomBWSGNig5ER7y1viIeCEl5lkxaO/2Hb2aSjy1EjW9D7al4JJZKKW6wnZoftHQVTSdZ
exbSTcPbEFMfg2MwXVoqhCMabro3jLc8e0+mg6UdMBRW8VvKEVbYF6gbsldXVAy6ujItAKNz16yH
4VxYkAvOMi4erEDIICFoy2syt/+3YjEg4bBPWZrKF9xwPOnGUmx8idk+4rbNh50TPGl9CAwSkrQ1
l8BSPYtLiHSSTngPRqzOVEzOPlJuVU/w0Htd8dgJTlTMIjm+3MmgXaGNqKNmreY/g/lVwDbHiG9u
7qbtechZkbIbzLVw8kUfGu5j3L5E6XorASfHwWHoVlK3cjoGjaRoQBYX/rkBgaL6+bbe4p2v7YSj
X2m4NwR3t7Hlta+ue32WVStN/mI9htOcQ5KwoXYI2F3KNhtIHjlzFcDyWQX/glQeqetfav0Gk5I4
pJnjWd1v7t/I3UdyC2UmONwNYX6zLYBUphX1sn6yrytCYvOXmXq1jBNOjeQrJ4JERhFHgCr9f8qm
Y//PHaBDyicybuE0n6O6MlSKFHqGZctSdfBbYrmHI4PaTt2ygYAJxwZAF5SBudO8oDR9sPFnrpdr
TaMQ2Q3tLyUcICnKLj9smF2TCOy3R7B4RDkXDXeV6YdLtCYyMo5h+s31EKR3i+Qf9l1R8MT9nmkr
TFWE3qusJnK07r58KHiITYbD1oBL831EzbDIuFaqC/BUKq8zWcSpSvHeWdLENOwsI6IxYvlsx1pY
3f+ruqP4w0mEANfmc/p3PZ2EBhZl7xa7F4SnaSKc18D2lr4bPUoUlmssn9Mhba5ZcfcMAq6+m0oE
WB0LIHUT1a7Wyd75souzBlotbS32BwVHRM003uCwCULSxU6NvqdWSmsOIYxJuHiLlfwpsyAIfMMR
iQ+E/7AWAgXwThpAMvwU3s6mEmchQ4WKJHPtNAx9BnI9mE5T2WVQKocqJJFIaCK8/rCK+Gj5PJeT
eRqIF4I8LcxN3u2tgKC3h0NVQMpAQRXnqFwFDPu1Y86D7QGhbBH4C/i9Fm1MRzgT7Uwy6Kswv7Zi
xyh45VS/iBLz0i/xQJds9Eg0hC2XtESbRe41KXFBhsS/EmmDDnKayGKtRkwi9d4vkSHOmvnm1F+8
9PMAsxKzbg7IBjhUUz6qFlPAqm3/fEzWFEvOYmogliEdcN2KaWrm3zQ+ncA5D8pmXOpLx8cun8MO
Na5vPX+/Zf59OsOk/9EFq1HZbtX/eMzAoCQXHeRcL+96Z0v6dMQmpxSo2vnprT/xM5hkWnilP6/r
S50jM7oeJeK9XMA85t+i72wJDevuEVqlpH6SoywXe/zpZBGpbPfNHV45bTXql0F6TIQ5W9pzTLa+
f4FRtOWDpgknNZKIvwvFlouV7m/R7Qbl0bTPxHnVDvDpLZePvrcpwoOFeDiviJDbQLDNmvwn5vqe
6mupu7r2a2V/mUY8Azt7lk3zEZUPJ/lSnbs8C1y/vbCxYT4utXmcv8tMFQTnaMI1WENGtZVjWn21
7UEjvCbcWRFt6RJ3nZc9OrQBNpH+e4w0Hg0iF+a+ddYMjBibPiBUcwG0vCD4hVMWK8vkuy2aFJp/
0Gx1agKtWRnfjFzJrIExJA1IGMZNlxfB+kYCQs2FymFfgHmw7HudXpP+OxzPufrTh+qmqa9NpTFS
Jg6IJTy69Zn0+yk71kxqE269iRFBodzlmwn/kG7+XZ1MxvybSL5KzZcBbzisCZLmkT4ScqZVNzvf
d7QPlVMsCbwhJAsZWfQpavutY9gYXyL7pelXdXdqkotMEFi+l5FAEbPshYH1I/LR9DgrvUyELxsU
X7yU6Yr7OuqO3bifanjbhIRjXil0M5kYrCNHgEkNBlgRXgPjj0OBzBSLXd/Bj+f/choA1P1OQBoD
oi6FiocdUv/tqJkn1MOewWOsvpM2YDCGrGsqu34Xx9t22mAumId/SQ1E9Oo8RlrfQ71RGNbhg+/d
AjxPfyX8wfp5DL+kdKdyWPREDA63DgWllKlmiVrQwW6d7EfyzoWxrCdwJIZfe+F1VTHtlJtO4r62
OLOP/zAq6Y56NM9KsjeXbbJT/Y0tPVWDPTErrBqbGNeXAc3R8gIlF0L+tBZiXoTSXqbwJPZO0iSI
DA98psIJ0MuE9e3Zo5Xtw5FQ0RV4pEviRNa9eqzudbazlD1RcVVxsIpLOyOTEBaBeJjirtZXpv4F
lnML3nwRpUvuUDippj8O0WnkfpFbFuRQOzKoJu3uraVizMt7Xb+N1PP11aquDpeopq7JDkwR6WIY
HSFUldLVUB/sB7LaYxhU83R473QOrOmbMb8I7W6gZcDz7a7GCbclvd3cIH/33TsbFua4FDKkPoQJ
3IG0hFp5cW7eiL9gHQEID93F8v5s/TDBRxc9cB8nlhwMs6A4qfWy0IATqLvWerRz2rMz7MnWHBm8
k9+Omhl3r9jnvKuPNo28yo6JLjyZqPVF1oAPvTSNrZLbVD8KB/ZUrVQ3dbE9C2bBP0qwDpGACugv
4mWarUhHF74ZbXhZyKwxERRzkJgc1Zms4343mWvHXJvZWSkPEaiWdDbp4Apg86dhfCjjNZU2mbMz
yO+qEUiVeikFJWlQNgEbMH9YApsjV/Y8Mz8UTgHLexfzMuJ6oVOt7C3sT4R0zLT0MJXbGFNJArtD
6+322sX+/PcBjjcstS77/yLvIDu3vvsk6YUrRvIOoNWZAt4HypytRMukxzfhZ454cWSsnLX3UpzP
ENSlJhaZV4KTsV9aBh69nR/8iMS5imSAfJvhgXS0N7+WV/DczrZuIKPIPneseeG26Smor0Ut3ELm
tsXKMaov3fuu7V+wmUUDEGiBe4tTRW9OjEHsiLZ2QY1MehUxttqAmo5jWSEQkS1MHsTxdtAYlF8b
Xhhzn9rP4jUkpKdaOIboL2Qi9vi2A7J0AvaRtAAsHo/loJOWgeEk479ae3vYBsNPb5eo0zho6Fmx
mDFUqcjkFBbqdFfbx2kAD19QlcY8Vd4K9gdXEn+3RoXAdCNUb76y02m4beNsstxK8HyAMqTj8vPm
AbEGLHaad+ZWMbcpgkOGPNaimxU9+8mIIzSXfrrJcbvZe3GM1o6rLBnPvDXjK2o3Nu3RcCcrMpGI
tDcYK2mMAaaR4/FA/ZKiv8H6JxWR9RcGDXPOF9naF2x7WEAed9a7Jxp1EqAYP7kOacgyubI77aqG
zwx/kIXtjiljeCa1bwyPRbus7ScMDdg9ryOWVme8KuGddGkH3VQNvGOhfoplLZxALaUKWQItYinh
T+lwkdqjHD/hVRcBOjMxU/EOrDQ0z/U8WGIZNzCYG/PRW/vNAqUuWDZrWz8GtN1r3Xaj+ETNnhK5
0QIby5Aw4pboSNd08NBxRegt4Yk4XIGjDTsAESb28Z2hmRYS6UA1Zr/A0LmjWtZkG68k51WywIHj
U5LcASnI9FWJAPUIJbD2gRhcxIzhSaWiSCZM+B8vFPBKx8e2WaJY0eWx+DrBYu89B41Q3uPYromB
iiGa+mptHfT8YC0e9If2bHJzAhiZlWCWYX3OqovRgreEamgU6/m2C+42yLvkLHqPrUofQIbRHEEy
vIheHqZMRZhVj5WBVP5kvT0dK0O7YtiLKh8nqsTbxhvPwzl1W2ncEVPLw6iRqUd+mmGtnx+sCiTX
Ue6Bs89Jt8pFwhapRM4jSZfC/Vdc+5xZ0YZb4+uXT2Jy7ihDvDpEZpNr+y+wD1yXUFsGkRb4TC4T
qe0Gw5m8BaysvmHPMyz+OcH2sq27JjejoTWsMphRR89oJZfk5tE880x2Dmvn1l18YWTy0sgHp3kG
YiQvwjdeOW9IMH3HEYv1hM+BlE/ccN4iHw5jsE0qumchyZKk1J1qC/hhpQ0EI5Edwqoaoufx1uOu
VtoVvzaJNH36GqODnexA0D1iDuy1DehkXnGOzOuGidveh5EnETzVtiEBxAZLKo8MMtDjZfUY1Si9
zERyIj2ygiRlfgEU4gTKv6e4HxcNOIyQJ0FU+ng1pW8ZgXdOvQvHrTAgK6UrzMyqvSvqS6htOWQK
B7iTCBse1+pR48/VdylFusz6ypJ2YetY9GnQAyOdFaN9jiq1u7CLoxiveRvNJ59ZpAimYBghGZwX
QPP/o9EKJRHf3kDCKEHqhSs9cSl31Wq6kxTpQ5lmw63SiSvxD2HzNTirTjhmmT/6X1m6VIqTmW5Z
DoNFEr8piPp9KhZCePHShUSNrx7i5NUz1CSoQFVWCnszafboFQ2iqATMPyr31ngTXqzoI4f6tqeL
6Oas8CgtornSHXwwK5+lIE+/3EzK2vYewzNDdJVOkneryp3l7GVjFUXYnAnHbEaAi2siaO4ADSZ6
PQkWYPI/aN+hczYZNMfWe7QKViQdTuFPKXG05eZ8kP4SMv3yddkS5wgYXBe495xrJu/0nt2BdHHE
7R7lcePIC5lQiFGwfsqhbb4OfAwNdWldnYk9zMdLyS6fQT9FyUEGsdXPwC9J2cxQAsT1G2kbXl6x
MJs6VbRrFhpnTTXkhAFPa+8KX2Vef6asHVQp+jk1iUPLAQxQe0sKQz9fNTSwgp+UTjWgh3QTv2BL
kkAqr0b75bPKNMR6qaYgLKQixmsA9LaCbRzXRryU1KeOFMASFCG8lHsLlIxGyMLnGGzYJzdraAIh
z7qQu6x76QGJ8N4pylcaOa6DgwUC254C7kbAIHpil3BD2SdzQVJe/pLYrG1ziCJMiuACoSRxn6fY
KcNxxWiMqxQFZ9WGa/YGa9UFe/NAR29XX+TwCRLevk2iVukYkxpXwTEPzrdosftNSX5H/aG3vZth
1/ziLfEuXbvr0oOiPYRtGMXWj3fmsFV14p8X7F2Zml+9fGvNLx/aIQe2VWoSmJE+jHI56q5hvo0M
U4m+C9SVaNtC4yrcS3q5kPxD5RwZb69qyGPGOsQUiDpZsS+98oZ4b8EG+KTxMQTmCC2fubHss9+y
f1AQJTcq3agh91RwvWH41yjX0Humv1N0+mITcb+E28ym37yjrRE46y5ieUO2ifi8ZNZRIbtp7bZI
57WDC0xmWL0lmIpESJSI3D5PXNqMAVm12T3pjtHszPRE1khMgCbMjpyd2FGyTHhIh/oqewfS/QTT
RcYadTT/txB4ZYkCyy4OHjW+ClHKaSqv2EGkQyFDF5hljP84Oq/lxpEsiH4RIlDweBVJ0BvRyL0g
KLUEFLx3Xz8HE7G9OzMbPWKTRNU1mSdRtLNSfs+Uz8a942A2GTxotyz8rIG2Wnd0Bu18A0uc5eij
d4ZDysNDjbftPBqwUNM2r0m5y5DOgC02qKrH77xGhOou2S8Fvz15KzYoR/Q8szQcRBxFj83/Rczo
EHHksKOGosV+HJ5WIE9zvaHG3yz8YX+gWu23DPlXZDyMzLTaQ6qvSybMGkXnTx3ujAKpLNquZMP2
xzWPwCVfmnI3+xXZXs8TbVp867UCwSEioMX6m15tm3bmJpuJ16W8IDJG/qqlA31W2ybB05rxI8GR
Yp3/QGw3W/IjtwVgzp6t7CMTM1aTRYB9bzSgunc70NihsYzjPg4YIkd5vtDoyC0Ywr07A7hQcXnx
llbBR7VIQy8vqn7SGh63DMrnwQECwegiNI+zYTquv+avebzit5f9iuYHNrKWs8QAucj8uDqDcZ+H
m7q8ElBAF9voFxcIbk4VoCNwgGQ1bxYi/VdrrmlPo8MKG9FSuF0WB5mdTPuMcZGo2EfAVo56ZtGV
tFwKnl+bZgX6dSXfFP3U+GgTe9bqX0ayzgKWUxIjFIHXIBoUAykSEzlxGC12Lgy9yuxfBwdJOzCS
0+UjNK95vLG0Xanc6hxtxc5E6QI50tk5KUIffcVcGbciZ0Yd7Yvud6T+TaNT0qEEz2hH7WcVc0iX
24GYINLK5g5LF88qzcDIfCZcfTYhWh0LU2hbhhyxl/hvlVU+NcGukzjsLXow1i49zshoX1kgpYqK
N3GZ98G9Mp1TrUR/bVV+kVzCXRVkxtJUxGWaZtcRtWKaqX+64V7CdHpLVQBUlQDSwDxfi9CPhcq+
4SKuii1xzydhb0Yj/+6nr540SYcPVx/I5QqUkwVLfsqt9zoFjxZ2a4d5TlgG+xzGfZSmx4pKUqot
K1XxQC++aHHxg4nprw5KUrCrSAvxv2UxuRuYLEvoF/506EONyxQbSGlsXJYpbccXroo5NEeP1tpD
/7/QpH48hkN76tT2ZLtiHRTOtddSlYVLy/m7KtAG6qGCbgZDaBdfw2FaK8IAN+qu1ZhyUxnOGrtI
JBlO7kImsr2usbyBPmtmbfacNZXa/HOMiFWD/Wq7826HXiIh/xzhm4tubEzzrS3xiwL5Q2YeMnWy
imupQYodYdFZA/DFYRXl0GTscZ1P6FzInvUdpFegJf2gWhcTG2BWUY32zWGsdP1GpGQO6uOuV5Vj
EmaHopMEh02bBJlgi/BBBNybbBHGtCd7zeWhQvqjpV5b6OuWnrME8CoNeuM8vkyp8+hcrB6dZV6K
qT+GUbE2A8C+6JHtRCyHco7NKWjoJrSGCcJH5WjJnZHyjaDCSvG90YK56UeC+2QIhlOAKQja5sGE
IaDG5aqxYYrCfZzXGHkkXmsXDBsZZcQTezGPkQzLQ89Xg8IEgJ5GpmW5jnIb4xlYItD2cIu9zgGk
xfpiEiTXzyKgiiwawU0p8Hw73UEYT0X9ngCqFPPZ80/YAGxsIghqeFo1S08mpj4VhcEFGFMpsbQF
6fjp/5vLkgTZislef7hEIdNyVksRasPQpE1CGRg7LMpN1n5QG9lbGMyNjejkJh8FfdXo0jkTtDGc
lAb9A8GQkwWdBrRWg9HZZKBqsSYeJ3RiDcznNF5GLR3OAN6VtXqRGguNbAoHXNjIna1RbrhPF+1S
STqYQErYI1CYf45Bh1W4nz7Fflu0qzAWLyaGK07gQKU3ptOUk+dP+zH5LKfa44WuiNlcJSbyuolC
t/tnNMyUGJNEZ8c++HKf4fpgmEqlvESapNfs1jk/bPwKw9yNhvfQ3NiCDDA2l8TWUxF+ddOVojuN
3wo8vi0ZZNJGZMdsAhmaVPplEKbrmnQHh3ckweuRkAHw4jMo81UnwmNnI0QYtwYAtyBd1Wg7DQYh
Sqo+mCi2HIvz2zvNXBuiEBQY+DbqatvgbUM7P784SUOb5JwP+ntHhlE/yy/5FxYWpUpEHzpLWhLS
BlmMkWgyBkjesXuM1FQtvL0R+zXXdZcvg15ZaRK9rT94GRK8Ca+AnW2KkPVjzXiNphJhdoFEQY5U
JaCBNPTsmQCYiokyBQLVzZUaX6UKuRZ6AQgCaB463nMj2+hAvQo/PhiVWKXVSLdBA8dgcFVat6pg
DyZ/c8DHFjMMjW/4TPcym3Q5sc7N5whIlz665g3kcAdfWI1X2dAZ04kIm7EbMtOc5AwXqUOBdt2G
YmdDMA6pl9FfNX9G+nSwEs90ilpjHsyycq5Y2d+L5L3qQM7qexhed8j1NZ0wQCBKxOxHkUyKGZGL
nkuMiXZRUxra6MCGsV4F4PaaZ5PubQBoA/Oumt2cyq2d81p1QCS6am/6Tn1xogZlRbTAjIWrKedJ
aSpUtF+d+A4DWKIpb/Nr75BiSitZr7QBW8hEOECv7ZPqo7FwhbFG6Jvv3n/vhpMbPhL3XOhvuXas
5YcoP4FWONVDSY58+XXaSzFQpZg0LIz5kSYUGvVgDWaA/qOhJRj4+3zw2trgykBCMfg7t/NZT/0z
ejDA/W+LaG2eoM4zETV6S7hnCpsvEH7K14wPJY0vQ8lGX3tmDrOHRDyKCLwrzBGsFssIkoKfYTbI
CSVAtpFDER/Un5lqwTLTtI4CotRoAzseuUUfWYGoT/LZfU/9xba+UtTQyeSvZvOHa0h0Jd8mRJW/
ULu3rYBswcwtZBgLManB5SjlU9ZM7YmEItog++tbxJMWagfxWWM0KACHiF8R/zlMpYqvDBloRDN3
V9NvXApcAaRDvirxWVQwvT4lqurZhKddZQR2HfOeqPJlrAFmS1+2E47Q8tkZD2u48070eEFYGYOW
ixUCueQiM3eD+hoU95QgXeBH0Z4IWGGRI8QTyNabxKN8OzIeUsN1ymY2voj43EHUemm1D1XQ/ite
yEIw4TMCfmHTx+k41Mp6baJnG/VFKv2FwyagoQoNS/jRKiEiSgFHDAOpynuBo7JhW2A6H/wjhH5Y
n6xnyikz5FQtzlrnS/+/FDtB64fJXOfGbp3Q0wNrn9HvmnaxDBnF+ZBs46RmrwQxcvjyuxkNmLw0
7IE1hgo0hQiGCUVkoc2vYCSJwM83Q15u4mo554fQiNhs3JFVnBlVKTFhKieDGDbajHRD3hvUaBDL
L3ZK/9AfybkZkVD2Xr7D5zilHmzmuWLXHvxOJV+V48WKDoG8KuD10LS3exX3Iq4eI9/mLty+R1L9
m8C9KmA/W8YUprjPX/K0+KqwpQS85Nwd+KWQrAtBhH04EbKSqVNClxul0yZCHYSuQqN7SlRQ+hKF
uvHQo3KpdxfDzz1dXBXjoZAuqWvfwr9b6bcIPlmVT1b2/9FThzjBLcp2pFAFuqdmeBbmZ1adWjuA
f2QStEF7+KtzguSvMiPq7U8LTwaJpPNjmaW/qv3Q7O962Gv+uQA+Y+8zhDBCZ7r4m1SFN2pvcXxQ
om3J+1sHK106nqWjiRB/HcNv/x3WGVDYyt/zXkrnwDSBtR3LmGavugeiePDd186+wm6Z3sr5mpVP
g75v1O+i+ExTRLZ//Jnd8ZAbN56QcfrIuWaz8adHyJeWX4B+k/iGwnCCi6meDKcmoJu0ZG1rD4+a
OiAl/bDWjaPDIoWZfyM4ET9Vrp8IZ3vlXtSWGdXRL69W+5OVm3JwMPjSt0hMfITGZxPXPpupsnho
oc0T88jy93EEB9XfzOY6VwhCRYvr5dg3xSWL06UVHjRx7cxbwwwlgVt87SzSzXaOpwWnqLtqFO/j
Pirp5U4kpPN7S2fbg7aYLiHzEV+76c5nVYiFyZ2axGcMbewTXZVd4Lni9KpuY/iTpk+RbthptsY1
Rd9Ns25OZ63Z4sDTtb1KWoiI9r46Yqpdl+27VBE7HpL44uQ727+GDN6g2vX+vmJV2Z2K0jNq4Au7
1rzqLSJL9TFZ9x79gshOUNArWkZHMLypzzmGHd54X7w32a4ujon4lNNJHW4GB0ErH3xlBMcA/ufS
/dVc8yAmxGzcmPMfR6cXrbPvjrWuHd8ZmoBhl8Gf0r0xlhfjUUYsTl8KsAiUZIF+sFjWYV5kiRJg
OGR22ef3QtyJF0IAe7YiLEj4DqeLAhZyXlrcLWfbMAwyDgle38grXNYV5oHd9th+pGzkexw/dLaz
3pW6MV775pm/qOKL6t4tRrGOyYgy40RHmpBczOphW6ewgjn0Gpb7NETFvx0mJJEb4HpOeAmRLxIZ
4ernyHSWvkoVvuaSYy1uo/odoOX3/auVfAN2SPhE8xZdHlkuQ0GtxenZ3QjCLrLfBL5m+S/m+kuP
YSBXLYoFJ7SXwn/zjU1XoUHxSixL7lOpvsfgOUXvloM3VTm46YXuYLmmAglhG1ecpbn+r+CucfBg
Dahp6hwtTx+tJNutPHiaA/nQlHqk4aDtzJPTGJJTTwcas34IxTMO3/Lu3bIexcgCZlVlK8xA/rhv
uoOWfBls57NzEF5N/h2kbDNQ0Nqj0d1V7pXoh8OxNpdagCdhIVlLgdFrzoVxZMBSMynGQIjMFEHC
M0VB6fhXlwVa7V8jQf0Ed0O7af4/lQ8gf/CNKNOr0fKB/hXMyhAx8tHriHTB3LY7A2F5wLf24gz7
wH8a9a4QzMfyrzH4adS12TP+Lo79cIqIi+m2UXSGZ0wD7/QbMuowV3PAx7/z09Re6vYYaAet+qDH
ViF6RtG7An+TMsrQf7r2LVLXJapJ1hruPsnZEG+l9sZ3NSl+6mqLLG9wyBxNX3IkSARL4CQh1Zjh
yZvEbCPA2onXEudkylncwYYEZwupfWHBeU6hhzEKXVIWFk6wiByHWdXv/IDNw4OiYVZ4jMx9JtYc
ba3xVpABgH7RTP8q1viSjEk6wAVKFNA6vLJC7AhDDpStajHtQpHKaeL0u7r7xAfRTMy4dr44MDx0
cVVHwYfGjJsK+KXusQrzaxqMZRulCzpqMlW3TkvgqP5rzIEK1DQ92r4Yfq3qzCp7TlTbfnWyq8lg
odiF0X1u03ixXfVNlxrAc3cYw86FUYdi1K7Iy/BRXx2y5FfHkdQx/pUYC01578cP2ruc8ie6ROkr
QW2Z75XlbHpIA7baBye+GclvK1jvq5+D8VOYP2X+VyLozxaiJ1VwF/b/rHhYYHCd+8NW+TdnHqb0
YV11M7R3uGA1VYjCMD+8YlhljP6lqwg38ZKSJZVsfWeXNlu/BmW2FgT62MCr1sNENvy1iW+Ow7D7
I3RPyVtF7gJURRXGHRI7KvnsL3FvLUrf4odblD98H1xzODiAambGLCTjS8FURLJMPPByLcsDakAI
pcUTR2H3wkMTlu88A4l+VjBm5W8jc71ko5mbMSMc9S6Dgw0Tmhql2lX8RUmW7uphYI2tj1zH1B8V
uHFEuGSjQybj0ylxJLChYR/1wgYP+oZGSpBc8xeRfY8YEHFOjDbKla1JviTqtKYA9qFs9REXBQdj
EhSsUWouBB6ZESm8tD82RjGujDFCD+J+den07lraW6FWDJlYVmrT0/G7mXX46nAJaCic2zQ7jfxK
Ts1bzNRN2sax07GN9g7YoGhX6zqPbI6Y48evTCqIcWvGMOLcId2mTrm3BmqDIj/4qOhThy2xA0xP
QfSNFGAAVZkn1cWy/cuhaNNDa9qzG2sVqpmJfse6RLaBco58K34J+r0IUkAjNW2TxBs9rfdDrx96
JcZD9zI5vjeNhacwpHTtCIQhKsoQQkj4Mfi0KDZmQLQFOFrXptms044QiqogvtoUy6K7QiDbTHZ4
En7wWjvtazNA4HBHWu5Dk94CoNLds3GnU0dx1ISABGJ11VKatsWwK+WXimIgHalr4Tu12jqTyTEl
kr3M0KaYCIcJdbO6s89ZL2jW1e6GQaCwz2MwbFJGe00IRASp1chSR4cBFDVPNX+d5bsSF0xMalwW
ay8lS0RFu8fVCAdsfI+jDOfOdGjRcIgB02RzcKeHTILllBGNlJPIQ55XbIwLtWhQJY/bOv7ucIUx
sonJlMDqt+Gj9PIEo4o/W+PynwAYMu1ogX0l/jMZhpAJCtVKQ14XrGN+UJoTUkujOwJRx0i8NDSE
XYDrlW70XPLLLCK/TFpDk2KsQOhoa7iWkVXU5M10JVB+e0U2M+cRHzSzWI260R9AT/jlxA6XAKKm
726qgv2vTTh3aqu/YnLr0qtSTetcklTWBgddjDunbm/4E6d8OCDPPKjJyAMlzlnWvNIArw1S6nDW
4BqFFDGQUw8/IY+uKtl+paO8J2N/U5rfwZGb3jYf4HVNZ7xqQbLvimBjkKPVYOxtEv1QGtVdKaNf
JSHuyprlvXV/cB/2UDzLnpheq/+O6uxWCL471KXY/HunvfTKcOqFOGXWdApjJMackk1IzB6bMNea
bcL6+FPDd2pJNpo1+OoK4UNGClJSJs+6KjhEWFsMRDJQ0Dg3FzLYQIuOZK5zrwKaWGmyJIe1bGfy
oylZHR0BnT2ZEKyEkn6R9Iq5f9nL+D6G6l+i64C/4u5Uu3+D6G+dY7zmhgmJtltaxrTpSf7OzH7p
qsMZhxmqCBXamG4gxKO86HjRaWeyU0AFnSMBNWW89PlO95YCftb+RPGAkyd96v4BuAzbLXOWwBiQ
MWuX6CYBr0R512R5I9QGJrR+SIPy1rqYz1JD+8jHuNtrZ6j73KZl/hH0U4WN+mdQxn9DTzAKAsVt
CXbuwJXpMpV3GR8mbftSlXO5gUgnyQlnK2NHHnx/etgyJbthlK8EICJsUoyXnFTfsMER13OCZiUB
uzr7VoEth0iaNRyam1FtIqqXxVSwqjHMaldEHzohVS7CesAD5LXIjaOFG2Pyd7pTbasRci+0FSSf
TRHtNVraNkH1hf4kdVi3O+luCk3SjXpofcbGgk7hqseOtClfx30Hg6RgPYK6indo7dRym/fRcipw
2jfVqzpiHI9CwCfBAmfJ1tb7gxXAyleVpR9anxIoV+KnC9nznJF9q/b1urJaIjNxCNcdXVh0kDRs
o8x3YHWuggB3vvyrycaSbAhkqPfSaDdji/WpVXcieh86vtyiEtepHT7VsCbng1Y7Cs+qED8lIt1s
7/g+ykIgwuWwKpN2O0sBGMu3vGnMHcleAyA/xE8rYLlusO+IqktQVLtOTj8TCQk84xfXsLZDy105
I9gsbmijWGZdh10JbzxqGJFOx1rh8zangxGqezPQ9q0N3UNC16dAsNnuG9FXD+0qgbGUIlMJR2ps
C9JPf2iL6FRGcteDnBwEklvQCFgH/WI8DgwbQ7PZ6GPrKQG0JjNfRxAC0sY90dXgz9oGSnma/7YD
lNoVESnCPSsOeTJb/9ywk6+GaZU4CkO+YVtHNRqhZjexAnSYepag8ImM94AqEUUqrEUDaj8JxEWr
AOucw3yXhJ6vn4hP5r9DYwv/oWsvWk4bzZylOZEFWoE9kvKnGNDngTsf3X+1/l7NbWT6zJW17X8U
6sM2X/HWiPA+SMEQGKCFf6iYf1flt2QcFcQdQ3YGW9ZnU1nLhOHBeAk5x0JYk6VQFjakDjcUcFZZ
YELKwgasChwU7gX/bOvueg72QH61+mWG15s+MxR1Z+Dy6rK3ebIZuFeXfkEHrTHUl66ZX5DBZLQk
ebWuwJ/Zz4DDtmF2zoadBjtsyTmEZaLL1wb3GFVRM6JvP5KehSefOugQEjwRAM42ShDEsVcrX/wQ
shfCNye7F1w8BX5bm5jdZuFySRq1i5j8kI6vdrlq1c1EO0vl25CwbVRvsdjwcdTJTvHPInhWxp+m
Iy+/28azNG6WTu8KvVdFuavfNPmP73saQLz+SsFaBvY7TDd8R1ONZuzgyZkkd8yBEpahXILobwem
ZczmLQ/ZOCYYlRVxHJ8GVF5mCH2cQUGGgUGxSWNpC3L/eMBd5cVq4RLiR2mgcDQ2tHWs2T2pulPy
EVlMkP74gzACchXGsTvt0YGO1LjGnKOS3HNmx06HIUTii+tBNtezP/qjJmxUo0Disi7nWRtTYXP6
1gFhFkzUiOwxiPFRnC87RozGvigNkDj51eI7CgeO5XgZ5tYqIYinYj1nKQkZ1e7Kvww6C7nY3cix
xYyHJpw3F10piQs8RexzhiZbm37iRc3snK08i/m109EvjFukHySisSAmmyPGwav7H6CWSX0ACZsB
KQ52YJMHJux+pKNFahaBRYAGtnf32ju/YcqlqLINg7xjMEo2g4Gl04O3P/Ik4raW+Kx8I5JXRXv4
UcqO4plGv6r2IVoaios/bMnWdb2Io8KxTpHzVZjAgYIfY7w46RnfCStECvmpgEosv2e0m4alrT0O
7SVjBzOyvvq/36aTc9LPQL704i0D9jfRLXVwEJLyLQtwfX9QRqXOv0B9tzR4Io+Yo1rc2o4tTIOn
30ppkZCa92+WfbD5GEK/3lvKv6QhTvgtjF8n2maCMib9wdPhOPtQeZXTPYBNzQAl0Z4xS4dg+ghy
7K9wqtnqc9IsIstccKEyM2fzrHwQBoUY/RamuJsUKCEfA0tZB2Efj6P7bHPVm2KBh+teoZOpkt+B
dJZOcOjKPzM1Wfyx+h4VjJwLxSCoihlpkdzRwTcoXkzrK0p4aVMARJM8K4ay7W9sQ7hH2sE6E7sL
YvqlbJIlOzwvt9zr2CTr+avUhuVqZpA1YhVQa8yjt9opNmaAhnGA8CU68mAhocaoTxHGaqtJC1dM
lTDLhNh4sP9p2cottK2rkDqInnewuFJFuxxNfxcybfJ7Yz/Excpin1ooAM3IQbVcRpJG70VcwT1E
XCMaSALhn9WzDX8nSvXYB/3rwDYuMXlYMD+nJHgOYbylZya9iCynzmFlfQsizsvJOEmj2AjkG4qP
ap4Swxah56ipx6smczzz8opauS/XWWStJidB+CI+CwnrpBwIDod856zH3jwFFV6tPGQDMgsgWMkE
jwCqhRMj1GPs26P+oDxYFkG0asqbGcakMpJqF6K5kV44seXDruybKOwQ+CY00KqqQBuMPY0/QjTw
hOv+vszO0skOWKBBjpSKZ03uG7+1h+5JqCieU2sxqagCNLggGkSsMoZ9TcwVpBDTgAoHCCEFyDRp
6IEHDmDkkQkLo7xn1YYFp0hWcIsWNVwwcx49N+Uyp8ShNgubw0ACTJT1p0ZOqxSVRxZBvgvY/ndi
2Tfjqu/9ncIECG2uAC5V8fOG3t5IEJ5m0q6d0QbqyYpdV88ts7TJT1fuoiK/xPCNleKMq9ElX50u
2wJSSYOzMot+M/bYXlBkNK70OtCRKlJXaWuIlyZcOEfLQrnO7jsH9RY0zrpkEsTIYnQekYh2aels
6EtaNV/aLdFviv1R1+5SZTBJnc4vgir4mkSbYap3oUP+52JSDhYNnUVZFbN8HJmBuIB/VGrJgOD0
355JkIHipJ8tyn9K/K4WTJ3iYdnji41t9kMYFV2JHa77LmHSFGfItA47ON1a5POKOm4RFrPfJaIt
jD/skoDiL8lyf8Qpardno3232BLl/ra2rrH5YyhfHT1/rFLNiNcqvkV4dzHn700Re/prGByDPGZL
OHW8pvpUmMpdRtWW+Uy+ikmizmp5nFvDopiWLn6dgZCU/KoDlOm8JDp3IBUS+akN90p828lR737N
bDPId1XxIv3ukOCZrWP1UlU/qbOdx+5j3m9VOjldOUT9EoS5L958iMHlq9nGq5RkFVH+xOzMZIPg
znm24jCbjgJw6ShAVec761GEX102GiYqQ9+YJSfBomnzlWsTuv4Z6uaiZ5QXs5vrzR919mZiYPKM
tN1JBd+cpKB8c9VHrYgF/wPwHlaEuTZcNEvYEszXMsODmO4tQfYC6jjaQAv6JCWJJXAIqjXhRSSF
V0QYswWbf0yaYp6wR9aTLg3GPPHeSIn+XO/IWb/p7mWMYOxTXDbAvnEgsoFAiqVa6b+W3bjQ623D
EarEJqt56SVsIzu8RsqpFmj8+mYXVKSwRLANgoABLtx9WJE5ZIxKa5YV/j1jYB1mPTLuw9pt2b/X
a5FN68HVV/2gok0dvKKob4r+5XNM2wxewZRLt1/oboT6q167pe51lr/UfemJxlh2seN1RYkm+0sf
aUvg4rjuqZYPXwtfJveS5DZSfRvK5+BVeA9Ux+dQ1fE9JD9Ni+Et5uWzyhtq6kDQ6kZPmA+x1Mk5
j40Lo2F1THjD51IDuwcZe71LcAoq4hIZKZtccJOw6skmobHO0Lmk4bhOfYb2wWeG3ClCVhEY7xpa
YVRWJelnU5lvxsYFj2Kuhhg+E2oLOZHvOA4EtiO+x+xalGSbkahBTm+qIdrKMKyzucpZw7scj53K
ZLpBhfI3UIH2pB7N50kEt3pg94v/bV6zV93ILfzWsCHKHNYs5rSqR38xFDWxfxgpeXENZouWjMmE
rbNE0aLttYRHmfJaWYQa/4CrjlZ0Hcu3IkL9hpGD8q5R9l0HTuhfwYYs1zDepH9aQ+ktPqe2JTwp
WKI0mweqhddV9otBBz4NRNcpclPY04o7i1ygQwO32yJptAjaQ9U7e6fGYqG1a0lwxpiCDjUKwXKD
PUxy6OKQJKi24xKYziDnPpGCpEydzVHb5SI7anZ9lrxwOuIqotezzfqSGMZzTMtjARRsEmdDwIax
eTRetBJfxHzRm4niTS3XTM2opBpOSd+ui5ZcpUScAje8lZ14m51HukTkqEVy7yQ8FGqBLYSIeu00
PwEi0jbdqP4jv/vo5wE4M2dTqSMPWgPjywKzJk+WgHqXl7t+si6TcfTd8HuK85vPYCpV6nfmdUye
c0j8DUgJv/0HsjFs6luSGygoAM7xUxUx/syDwbZpT7ELXymaeQHVKSC+Onm4LZAtF91y8kjdaGVj
i4qj4a3NazAnVCv9RwK0pVaMbTKyI0cRhawKc2E8enlQn7WwQKSe1HseoEMnLHQmBmcakmRTfAqE
GLPNQKk+VZvdldlDup32ooi3DFJRYCFad6uLtOg1TW6wsaqOFY2ojMiys5KPzqgQZwT6v9opPTMI
3o3AfPNFf/XZxbnqnQCAa8KbNCqgtlzmaS9yrVmcKw7NIwGvPz2ahsZgSpZYe3PEBxbFa7XiVefV
yRTz94CyMxP33EUMI8aHqxDnMmi0TYVM3u0pWjsGlbFl/PVBvlWT0hO99Krevw65/caPvcVGcNJR
RAUlYsEe7aaSwKpLKfYtqz+7Lja9llKejddrJWtOHVS/AYbDqoC8iJQ71H/CmuSwitwgWzkUieM5
xSsM/6VDHkTMwxax56zL+mBDxaJTn7dmxTVAPT6yRdPbEi/xVZ+GyxRhFcPOp1SoyGe8aUiYPAIi
hvFRAuyEFWXHDSc0ecy76QMpHPX5eOSbjzbxQ8XunDDeZG25GkmRb02aucm+xQgoVC0C5xof8VF7
DkBFK7ulQbrGWa4E40eDSCEKDQ+NK4tecuX96j4xxm8Doi817TDG7tFsmMS1TInzvT8RGN7DMIWu
aIEVtQaEPzrHYql/TzRzAnOW36t/lZqsRG9uok7fj7H+SALVM1tzWxRsPcloBfSP8sBLZXAXTXNC
B/EX5MZSD5ttAzfe7r2Or1tHhDqM9qQJtyVKkRBtVkS6WKwl3mQ232HjeL19ReK37MrkVFHbyPww
uhkLIhYeTGVhlm9trFyjGTAOTS95RzZB6T/GIVOWFCTn3joIVxAZLwH/CJo2pleq1VIykyWNLlof
0pMT1a9DviFGFo7k4CunNAMSqiNI+XacYaPz/E4pTkPgG5KtsUM0bsxln01IXCZxKHtsca2KkNfc
48N+N1v7b/izCTbVHOZRxpHNqIB+wYRvYTjnqreu42zfbMzfebqmxf5eY79QhuWlnOyD6qunXB2x
Yo7rZgDEZZGMnXeXWTxQ0lX1ygQTOrs4GXS9DCSV4SiebtUbUdSXoAfKgDlbuEnj0Yy81AADROAD
KbShMupeA5pAjN0enHBrT8vOcN7zCiuoz/4mj+sFMwmUb9PKOWUZsmuHejXAnIBvJTbQRTXFzUWp
JlPUBmgL9Q+zq7yBzANuK9Z9kbWInXbXsYOGYS/GGGyNS+g5Lo7YZSPe+te2pIuI2n5ZpuNhYCVE
4vuzbMiJq/dOlm5Mtz7oQ7dNdOjMzCw7MzpUIdLMljB351gOePQOIkSflLG/6k0Ccopto0D15dJR
JKofizl+oy3IU0/x9eVcgmQeFKwLmrY5+W8JgsVo/GmL1CtGdwFKTh+aTTrlXox2apQGUVcObAEd
zIS26CrLU9XOK8Cv5yYffMquy6/XqoH4JR+WKQT+dFjTTG5rUncbZvwWMd81HTk+zENJMJVKV1Zi
WMjjTxt0Yo0BCIyp81U6UNw/lCink0IbIVAkB+GSj9iTicX0L136s3ESxV9ZN+AWPgeyGfwl0fMu
fr0GSu0IZnyuugsGmyRH9TSiJlMFcyYu4KqTzEn0WbKGCLt8NhWqLORbkqZWJ501kzg2CtiOE2Mw
NvMSg62gOUrJr55CHNRd5L3bOlwdlQu7cWHelFgHka8ikqRmIDLlp6sOGYtuJ/wao+96+ujmEVEK
xtDC6APPjz/mM1PaZU6Ry9WFSy9n35h7jo6t09qrrKFk5TCfYeCumqiz75oMN4p41SyS+irZQNOm
QAx1QcpOq5H7nM5hg0Q05O2ED8GlAxMGrK9CKbptVuPocyUyILMFYm3B2h/yD7tywqWhU6+H7+lk
fetR85mAhFkKVS7t6T/Gzmw3bmVL06+y4evmKQbJ4NCoUxfKTGVqsmZb0g2hycF5iiAZ5NP3x13V
1ahqoNHAwcYxJMtSKhmx1j9i+DVez79fqDffKxi9GnGbD3T8RHGJojQm/2R2+G4JPvJKxBw68O7D
npCzOgasaQma6/kR2lIyBkYIshu3JImm7n6K3txpkiBVnyPaHZvo3JhrJ+UK8wIb76IaladDoeq0
bqxKxZssC8hLWfO4O2+oH/Er4Z1y4k6SvuNUE4i+4xIdZhE0BXwxY6eVIjuFXD60oTJMkvCbqpK6
RaRVNpwjoO1yr6NUX7eYC70ooLkTK7MTBR/9HBHVailyTKsnEdFZ4ZTjJ6F9+6kKz0vhHWIPszIA
0y5mQWhyZAPhVzht4SB5fs2TtKUghwTadunJy8jjYv7F2kwnfZwghs3fTNTclp3zVAaSoB3Fzt9e
Z7O5LmR/quaOKTpESKDX5TrGv5VV0wUvrDgvamaewN7FJnosmpSEDi+diKIrHpMsu49EfShrvPpr
6LOqGxe6BHEAnn+CJhECzg5yBhFTFme36FGKB/KQ/BCVRxcKT7MncGz0Jr6pS+KwDFH2LoUbswds
7ckMVeD2n6YpoEwjAgqU5Q5xEfXKIr4cRmjVrHv0rPzjh/c0chDO6Eiqf9Td6pI7XoS/J2psvZB0
f77z4tF4NXlM9t3WVCbAJLfHJiAZzc94k6j+yS86bCjSHoOKh8vX85UTTf4xaa5yU9RX9Zge4wgY
uY7YsVTlzidbq+u+I3olz1Nk4/uYe3NnFTmfhUsoflNRCLZW1blYMoI+cp/g93Q6mAGfYgxSvfOX
YDwOPEX91ngkhw81RuVBZeumQa9PpdzSa0h/tN667pcVj2a4qZzo5RJjPp+bxrGHuLNfc19/Go9K
jlBoVnRQfA+Y3i2eB1q/L6o1ppCr8r9TYin7ELJ6TOFsfV1fuj0isQj8sI/7G1H2kOojabh5SUBX
GRnSwnBSxBACO/8XI/SXMi0OlnJF3iDemxmJ9tztiwbsbVDyU3fdfBiIhHQlL9NIvtZMUolY6Vys
qafQdeWRe1OiHU3g38PiFXfy0xqNHkb1mv2JIjR3heZeRPoqEQK0q/ocahStpU9TXYF4O6nrl24q
wpOfp9dNC5EWEp7VLwQvDlF4SqFY9lPDQucHwaNLwhxc31HQLdpFBOsDo62nzrjfKDfW6qlfEQ4t
ivhFm68+8/D6M57BdPQ0464VzEJUCtX5u6zIaJ3Tp8kjMzeD3hQtIstJqIPNKPVweO4DE34U3nRV
DDQRNKukShHjhNf/mdP0zyLAAyxzQd4hnutL1lKUA43KyUqOfmpWrX3kIsdP3LcUtMdaJD2F5+2D
ZVNTexiXcz+57H3izoUTvSbk5k0k0ujgsYxZJnyZfnPW1FxYABX6QeI1EdPyJfzeIdqEekFSs7yI
qAgusCp1VxiRipkkeZ41T0Zj34oQm3Gx0gsrguim7Z5K4KmwmASSb34dQQT85xxbpuKzOAp3fqsI
4nepFnYGStaE06TXCpuaT6JcvGWxrW0N5VPNL1PSHyRhVmntsLChnR6Vx2TTGry3U4emQvdMCw9J
2V5FAUHXmhruosyJsplQz6ZthBZpPrdNAKG5FARPrP61jUm38LrsVgavuU8cQJoSOZpuuu6Y2ggS
EgqiqEXAq9GTgBFF9sH43bUfeO6+Xykzhd3SESk2HhRwzNJfVf1vaNrbOm4JBU6dC49I7WQMrlpe
cU5OMCddpY8Tbx4yP0lldXwcHFL3+zXa25QJPnTgz5r8xnOClUqV+/7vV6IPioM3+JflCG6kB8rS
RoPIQzp3PbK6irEL/BTPwlhj77LsNlEsR/SgDz0YQ4V4BgvbSNGLxHs493jft0moNPJXohF3JtOF
UB2+U+TvgwL1EoN5qARmH+0xrNTDSiYTcT2IrkTQvgaZgkWzClNdmbNGDaR+UTq0rObCz7W/bxxO
9h5XnVxSGrGBXpwG6c0cvxUakaJ1G6h6GfRoQG6mlUIQL06A5R0S55AgqwkXokta9/Y6UkK/D1GB
6XB40Oh9yFmCWQqS9qVJB1gwH4Auuxsi9xty4DEeBgoWk3OqfRHvJ3ONHhQXXRhyukcC5WAaqVMO
k9NqesjKmmqHfBgveS4xK2YY0vSWqGM9UjDIBVyKBnXzlMR7FADPlWuuhZHEFlEJwll9GSD+ZVl7
aXhMYcfKXZbT9dFpdzi4LjXDJv+SE60Fi9ez8xHHC/vW7wbw4t6RJ544mDLLWz21xJBP8P5VoaAd
MDR5rXNoy4iPBwINH7q3fqHOKBk+kdWCrGpyHEuScrO2/DV5oLROiMdQsj9FKkXSCzY08fiA0TwE
VVPtJ8yvDODtbp4xFiXFqGAjxCMxom2Uuzs5JBUFxeCKDd20KBZRUhcA9b3XUW8pEgIk1umAx3BJ
a3dvxi/ZpAyBwfQiOaV6TY7NCM8jh+CxQeQ/+Q1B5csUHhbTkoUQ3ysbbQXjK2kDE2x1hWQj0+5L
4TMZBWIuEUKjzBtR1DJ3rwevMS8Y58qgIPUhVPd+pwMOMuRLZRZdhSPsbwo1Nq7lsONNiil7+lm4
QNqelPi2PUnMVnVJDQNmQwitydE31pNf6Qr/MMlvZ9EufKsF/a+AyYJQnrrqop5JkDf6s3MQqKzJ
lrHPpjK6L4hfV3hAmVRHJ4x/MzCQGpfzTgxqynKd/FmUSwK4h5xp6ZKf+XBfuf3WAUIwVDbiG5on
+9SRPRCUMN24yKkd8op197CassLzmWIjDJDRyjx7lrGvTqEPZplPSXgsdAWpNeGBSPrgIuVKvXZI
javq4tVv5N0yuNRd91+Z5sp0So+vYT7ytpO801ZSR/LnrhHL9dDcqTblt+GC04yWbLUoJlGKlXVS
LeYqT1GRiU3CzSFE1iYHDyQK07aKWl9yBcTScxxQmxmvAGylvpq94FmnNUE8Ad7evHGbbVbkfQMD
X4y6w79o8aQv7VtUbCWMNTyDh4eCxF3gdFc9+F73G95lCRnnnIIcnmmQAIrpfRX7Ka4B8eSl4J19
aX9mU0ytTOoHh2kub8rBAFvF+a1XWrxYzF0qh3eoBk14xjhSBAM+3blvdFHkuzb0Op5Li6tqHr4w
L6KOXbEaual/KKPMXKZVeN8Z895OJUgb6r2jRtYwjSFbmQ3voggJ8dy22KJYQ5IqFsd0ZIJzQds6
DvWgpcPXFGrDNhzKV028XaME39kk/yXH7CvyzXLuDtdriUVoZFA+CyGY2XAImjKSJxIwoB5ZJgdz
46zdrXUi3K1+Ge+9gkK2lHQRzYZYpDUY0YypydcgDGWCBne5DH1DY49IwFti97Z0GeB9Rd5qwwI9
VKgjMQemeQO1p8YTbTj70ndIchHsvaNHrfJc7Dpk2jth/Q/rj9CkGA2SlTXTKfxDp6dL4trfvSzB
aD1AQZVNAj7MhYJ1KPBZP80mhRvoHghU5xIeGD6lAfruPIvPYh1jCezWeu85hyZaXqbsw+nr18bp
X00BWJAmOFnaXL/EmcLcZvj1Kx08C/lUNKR7k/ZKXWDEeTSbgyi9PyujK48xN0LhDLuMtlNjyTAs
jZ8gpamPVd6eaq1JOsRlgPWzdfDAuYk4X+iSxvJ4pjPSN9Kbbh7IbSWbc/v43DImIjOktON63orx
TABSXiLM2xMtnSak+erOuSg2pUW2aZOzFLeO3ObrFVS52wzuo9ZvVK5/RmiY3DW+ElO1n0c5oFdj
GAFe2Y8TFZZxy4S8zOLRKghyWtzBDj4DGQvCtfju6uQjrC21hAullFmOBAhAklwMqm3zbeQFR4Rk
oncgErc69t9QUn50a/8YuuN5Ab60q+Z7x582daQmGrD93VgiDDJ4La1WZAPVtgdaDNK+oK/bkJmS
m+NIcAPqEj0TN1kXOEnC+TxRZHksuUNt+AgBGxG1NHrXNLnNRFT2BatfNrFCexl0sS4MaWsCqUlw
4RVdhBOlqQ+Nw8sbFfiayzg4CYdbZJ49S/usOsVjjODa9fFJxfH52uGMQ/T1YuvmI2vBm9YBkgTJ
5O+41VjOgqNjC8o+4wTKA8wxb9LT359ncnWg5vmhrd0nX3lPMBifGNSvRslk7fmshXXz95Z0yrKG
lxkuctr63T0yKt3ijxrDW90/FgAFBNTwJlvW6aV31u/GRxXjYlFMy2c7s/sEg3lufRzdDWOZXuGC
ynuvD2gHrN5amh3jvt0nK5kADQjBWEs0JYk8GhJla776Wbj9y75DOpTLbbLAhlCOsQIWbUkrZbnv
hMN+683H2KFmwPex4BUJmgPX5bTib4FXfegs+KxRs+Z59pLVCcm1j3LGxxmEVbhPJLK7Nsc92SEz
5OKC/IXs5CgYxljt+0y/hdjLmgz/cO8jy8zC6XPunGedFNmx/T2mhaV77RovwHuYrayYmpCWHtog
a4GgVDaTqZiU37R4eJtqxsvZfcDQf7GznkoEkEicyoDxbzeOWDsJ0LgKpkkdCHglFigKKIh3W5p7
r7ETfk8mu88D99KUI+ZuBphWklbgjTrAiYxoqLSJOtQhV0t2MCGtlxFmhC5NTn3C4tLNcX2Qkos7
2t5SRj7h27310lnv64nfWRKbZ39CQLZGn64jPdgtEsc5q+TyZhReUoldb6cM/yS3T0UUVP3TL1ku
l1HUV/1sXurkuVbBZdk0uwqd2hIW3Ha2AgbEFN7CgVZNuxzWnk28st2fcYhehDoNqX/Hd3RVKgyK
NkTYRkIx+HV+3i6W0WMEoplL8e3TRpoa+L01aS/zZNlQSOLQnCk6+RHiqHImNX1lGBx9ZfdRypDs
TwzbmUrho+y+J9c0iMKXYQ5IU/WDds+NZKH3PXhMri54Pc5cPS07n28JfFipA1X0T9IFxITrfFak
+VCFssBzbEo+Wb2YGHBksO0MPz0ku3rKecebxdn37OxrJ1LkC/OX53DWDYplyK7LKeyIfBwi3m1j
x+YfhFCcY3YlK2YPm8f9mXKrjp9+m8DEeZc5v9yEObDJOlYZ4Z+MnLeUDlQdKfU0UDPFDmQZ57Jo
/6wDYo66FizzUj+FJXIiBAOn1vo3CYc6jklemT7llQv9CqtffVipbyFCdCahs4sBzitifGoQ0b7P
42NHBqbtcE5V8tyS5uBn7l0TIBTvUoe8JEtZ5WjISenIku1cuBcjl4MdaItlFhR5c4iyLkVY+Fbp
51Uy9pelj2POI/TAx7KKG5RnTcKhNjWh+poUjWZoESzwTHdBeyksJc9GoT1ydHTBar1XNW/HKgAL
mQvyijIFYjQb2CKgODwRW+SbihEwNsv8K/ai6LJj2Y8K8Gkg8mJF6RpipddjU9zoyXkwnGPH0vbv
fg/dJiK+rgzH9spC5+vC5/fltkysYnlUUdteJDa66sd2E1jfNq0bXeYQmDvZiqsl46zqMjWcmA9P
zkAntGoAed3UYVWgBapSpNPKJYjOV83x5Vf2NXHRtoZRn50lbRwD4GNDQ/h7kAWPR+6RdtyOZHfM
vDOhvNxb8g6KvW0wnA0JFRbt/LV2jHom7e9GB1NTCa3ZxnQ9ttTNNCV6vHw0+jIY5X28TO1jgxgN
En+EwvrJrkOyvksccprh8jBHTvzl4DaUiq3dK9gWY5Yfg9kwoi8rNk+3ws/IhU914XCG4obfaPcI
DBWzz8avMhU/5cLfyqRgUR6iXYtIYYd95gQkiaP1fMoozbBuPyIrASxaO4uOS9JqWbKg2yw7eTIk
oE+4rzrzHZQF4+WaDt/Npl0oLqKCTbOpiPqN8i2oc2ZK8s/S1mOaWVJSCbrpkPJU+uVFGfLn2CNL
nEyO4YCen/OLLtG+DH4LlJqjw2Pm5nKBrx3/gOesaLiIfeSobRBFJ/W1oVs3nsV53bUnU/tfa7tS
C1hzwifOQZXRg1vT4hLYLaoxcz9nQ1BSO/s3s0DuK5rvVHXzzlrykX1Mhx5Bj1LkED8LYtiMjbgX
bUXXbXfsZIw0ttSQnk1+VREDQowyjpouip6kbPtjGdg9OSXqpJmQEYwkf0qetMOqXv1iaE5qKrdv
mTWZVeu+Uz7U6BwUx9b49INT8IC0y/H2OqvpqfWd+uSHiN16Y6tdRwBbDGxMsy+j8hJ/YqxqJkFq
Tlx98q4iImydOPubdbeogPB5iQlOse2JeUZxr2sees3hMmgU/DzZVAFN+D0sC7MjLUpblhUyrNG4
pTXRHSVoylk8MMP4zUIhQFZqbN/deVqaN3dkN8qn7NeaTcMpp5ZLgp3oCJA2T7ubGh9d1iOTVSuy
gmVZ5t3c05hTOk+VBb2Jde+fuHvgA0VzUFSHD3Wx3uSBwDWv1kvyXg64KehFbZLPIv5lexKoQxft
RqfKO5VPT/USk2LVetAvqHmbiHNpbTZ5ZlW/d2K4mXIYGVHztum9gjiU5j6r0LR7yWalz/xnExZH
6y+/xib8rAX7UlqiyAwsnD1ZTCNlNXPBGxMOpF6JrZOQuRmSAdRPf9yUpPTap4ElQtKRJHaz2o35
voCoO6rklSPT7ASrF1YawKmxKXdJPLxKy/3tS456LcKXzLjiqo/Q43kaxXzuvXNXnduAAE8ZkCFQ
Zh1aKiRzlZO99orJq5zO/Vi3+zbZzxL5ZMga2w4M2pTjxtxkyUz9TUb6liJc0RngC7KY8PbtbsER
cx5A49OEepVX43Ja2cJ2fPaFbBBh1pwnZHvIP8gQq4kglrlBCW4N+uXluQ/T8VjwrJ7FY39RyhQs
MGH7xS1510Ths6hCc5BrCeeYBYdMkRszOpSvRgjXjVqLQ0I+h81S4h/DAHZPjQ9lhQoVC4ZtF1Ix
oy/rA8HqpD0fJKaNRaVPNpM0LVVcNMGYfXeeluCVzuWsUmroCwwy1BpmQ8ptvQB+lJbqTY/JmrR6
VrlhBHZMHryatTQ1Fa9+htJnCpf+2NvrNIlmbnSXCPwgpoitjg9jv7F4Q5UelxXgbGnwVMRl3Z9S
9zC1y82S4Olrm+Ai9Mb5gqCT28n9ZdaGFvSpQYjfcoFgxgICiNpzooJkxxM1UNSpKaci8uDTEmDb
V/0fCMbi4CvnJGePDOAEbJV9KDixO+DMBizOc3kfaZIXOkwA+OvRUy63WdCHl6gop4t1Gb4LVB9k
mVbOfpnZ7TLxDAI7oLA0nAjMwpORdBm6+3TJabwIs0M3G/Tr9BD7TpTyOdXd2prpPEfZHRHcZBJe
T8RjVFrMzcHPxO8665oDrKMThQlFfvrBUrGmSZihFYNm7AgV6lqZ75yp51JE071DS8d+qJKXMk0/
lB6Ka9/QFaGiLL3InY4EFIRyVUAhGn46VHwtJ3zmgX2GQp2vVQs0NLGg6+oT7QLxpJ5HfENg+1MY
J1/lHF4UPI6cS/p2pqtmdCviPB109FAc0X5MruqAf8OL5VUWk2oil9yHYYwIPXJc4t/WwTlkdfkU
Lx5h9QuR1G32OUzI+ppyInaMp71yZUKIuL0Ih6ssmNWdXXFnr0yzCPEq7il6glQJ36xwwtRtcxvM
br23GcBlih/gcrAG/yA3mAeShZVvITQB9dpMRsIxmgj1Nl1wiuKp3ksUXFVA/oPnpYQONYDUYBNh
REpr2A2YSiFEcUSVr6FgiAhGb96Hkbbnft2+DJ/5mhyVj4dF49Kdpu5QLw9rkueHGGH53uPVjEsy
FVROX5xq8v3aIV/iQn7nuX+nOKxkqrbfSxDQ3+TgD1rhlxPhdNeZw5DqkAhRQgCV3vqzGaK9+Rwq
6Z/LUD8FRXO94u9cR6h17EzwgzSLBR8Cm+gh1iWp3I59WNabWLMvtv1K+F2FmMmitxYEMLZK+I8J
W32QUeogC3ldjiyYeTDfGIdEXH+TZC8SGTVrpaHjmVlxRNIGhBl5uy03xPG+6g3ZxqhHzE71UeAG
R+xAHB0X/6Y8Rimaoc1MDChMUyC/0qEfntg0sgR3V6L79ZJT/lREUKrgoyBisrnXnn/Trz7j54wS
Y9thKhSYWORY5dveW/cZWaqBsHd4r14DGbWcgRnectmRfDegGZzJdk94YVo9XdSpWHim76oRyfvq
YKAxaUBuaopM3RBmusnE3GJICQu0530ZGgSk2SUaV+Kc0xZAXcS4BuaBuHcU3ImirCdA8j6mvG61
KBuc8gOZoYUgepEkwVJyPKCYo4wmb/V5MXB8zKsGmYhrjosU/hOf3bk/oJ/qexBPkzGIkk2L8JM1
urMz/YGoxCIxqOPSmeeyJ6EJu+e0rwf+36y95wHeJNO6OUxR89MhMG4/FIceidoeWXWO2ILrKE9q
fe1m5/QPq+uJdGlOrgFF40hK2gC04+THTnH6JGE9n4rM3AZTxDHVhCgnw/gpVTUidgM0MvbEtiyD
vS69aD2FLuQuTmTn7Mdf//Jv//ovn/Z/qu/2rq0gGhv9b//Knz8xEw65Qnb4X//4b09tzf/+/jv/
+Tn/7VNu8s+h1e0f8//8rON3+/O9/tb//ZO27+Y/vzL/+n98d/t38/5f/nDgJjHL/fhNfNW3Hivz
93fBz7F95v/vB//6/vurPC3d9z9/fG7bxfbVVN42P/7jQxdf//zhReLvF+rfX6ft6//HB7cf4J8/
Hr+Hj/z9//oL3+/a8Hf9f7hu5CaJkCIUwvfiH3/N39tHRPyPWMRi+0gUwQUGwY+/uO5M9s8fQfgP
9GceKmN4TeEJN/nxl27Hvz/k/QM9PS7ZOEx8PhyGP/73D/5ffoH/5xf6VzMiccsbo//5w0+S8Mdf
3b//prcfDY9hLNzYi4XwgE/5XraPf74/5I3i88X/QGDarB2zFrbUmzHAWMHJyegaCyJYWvLgqwzT
IoIzry47EugufSq1T5Ko/Wkd1z2c00L8pN2cQA18AK3vTTd8qQX+282hxSrBQjVhcV23RP0sD3/H
C4fpWqiGO0rclrOedkP+EJaOd0iuY/iL3pvsRd6dGqNwg3EE7fsBXbAzhI9JgWs+bqh4/VvvYVbQ
VjPs64Booqx8W0FeqCxVHVih3Tkq/ZameJbuBFma1qc6or09FhyUDXxtXcTrSa7u0aUcPLWg+ahJ
v+YxgsLqWLWtixyvjihNNGj0vNTbO7ONiRAsn6rGXdFeBcxZM60UzYpFk6pVwqahNTc7dCw7cLE8
ugpCHx0F+3EfnEcuS5yIQo7bJo0OTupn+xRfflWq8eBk9sT750AL4zHHNXqQNcnvdfPddv3tALt0
WjwSOtZw4MpqsrcU2PKAcCff4XG1+7HjKMR+MMN/qWsdwrSpcOaeWhyKvdf+eygX50jy5ik3U3V0
6c0iCCLpit+J/eXk4qdWtDMs81fJJ571VfmebifmXIZvVY9YjpkCIXhZXa69Q8984P2ppxQWrDYw
lkyI23QRD3CKil9QDbW7q1b/bXYeZwkINAY6Pws6Jl8RErveYY4YDUkgWOjJiGg/+mVLALwG1i92
QQ8dmiWwrQFpzEPEMB6aVEFokRhRp+8puUSmeTQjEDjyEV7wXJc7SwsI7UlxRTmHXG666U8q3FPF
kjVORJfxal34AJ1kR2DRRTUgkKsctLO+u3yFJUswZqblRZ5Oj4s3/+xqkIzt76mqOK5yfS0KJB4z
bgjkuOLnTKdkHl67TvDmGOdr9rOTURXCX9B71ULALNuFUjn+L2Z+praSg3bX1ThKe62o55A3qRPf
mCmoqZYMFTTcPMLwR3347rTrryVIJNJGksg2HMUkzs+YRrGwUfcNUTCRiF/kTEqaQkmUo0DVc/CY
DQON3r5L7186XfTN9KcRGV4SoqWJ/oS/5EfGZPIwuAwUYjoOAvWtHz0OIrow3h+j6o+wXG6bSj4r
mxIGqm995z0MlyPifdBBCjHCbL5f7KVku1e4fCLRfQ4KhURjcEdUN0GXn9vsOSDtgRfvaml6Ui1z
shKvSZMJKF2E3Ewb6hu0G1LmJJ5UGF6U6Uj6jgoJlam8l35QD/yqd95rFHYfsAM8GjGCDcztn36c
02eBiKEjMVFfjYrkNsbGtzgoAYKMRtx6hVqA8my97ttxm9j7+b3V/oVZxru8EERnAwq4DBbh8I5w
5hMi+hVvmcDli6ySIymR4R1xADj2EOikCnmuuQypyKQHe7xGzHY/zNO6i8qI2pnyVyHoyAyxq2RI
7NGA1UjLPPta9+GeJRx20RtRydnyAyS7gWXT5iUvqt9JnLI8En4R2m7fTsEjqs6UGFFSEXMwgrP5
fhA+DSIeyTw28S4G6RHBz9sQZbj9PQQLObTIC0ZX/WIn2wxOEHEZ2dUaG4/Jyqc+pDwqbIuvlaRA
U3yONTW+QXCT1OXPaCKT2JXxXd4PbL5MmmGWPYwrKv5Ky1NSklAxcvB7Jnpq2uZ3TkLCmbXzLTEf
em+E5uUP5UTPQfzmA3+cRRpfTBOflBbHYkCjGrVk3gf1pfbyq9nlh6KHF9TW+CSZlfdJKC6QGn35
Q0tD/IQ9qlxQwrQ174JOpaS+YYfRrnOlksI7+GL6JeLqIw+zAZgH4bwL322G6N7GH6zKmNET70Un
/Uvq+b8XuxUJ8c+7W5K2NfI6crrjuH0PMSKTyOGxNWTzLEbcTwS5wA1KEjzJq8xt9QCYwCIV7l2p
3kRRLhzHODSA4MIK56IFGdzPwUDW1SfYYE2fyWwxxhIoJdffUyc7Iq/oe/dLJ4Ph6n8jwscgqC0/
KSm6uffc43UbSKchaxcFW6rCm6BE57npLldxEfWkCCRN+E4SApYx3R9DQ6AcXCaK9PamphnTIATJ
2/w5Lpf3OVjQ3mYByXgwV9ZxzoYQQGdpye2xfvI7Q6FybrVPjxUDs1ZXXRQ/ScTwZ23RfNElheec
hgOoEijMOeZkNuGp7LEbK8DWs9Qn+GOEdnK2ptPVnTHoFsl+XJOXyfh/6oxSlZkCgGZLcVtrtu/2
nmZ4jLeh/2uSy61JtTxvJLRFSFZnWji/phAOP0zGCC9QfLcQdLmxD8d1BTYykkDGXOWvvaEslLGW
lHP1BQwuOjTImZeb/bg09zy9ZGiGzT4rudv8kZhyqdGzjPCBggPCq+1ztFKiUdApo4nimAKHPNqp
3eDZGSP2eFHwlj+HNLsrGn4trsnQKKIiiab+cgwLarCK/iWnxQAmJ3rzRP8IL/tsScpYEzIY2omQ
xHi4RES3YVzIDl2fo36u8l2MY6xOuQWDvA9BRCAUAxVfuWIewMmo6VN5s4vygm/KHQljnLxsP1bH
uEs5fbg5d4FC/5vg+gTQ5XhzyKE5lBIh7jKxFANCkNET4wwLf041Vr3Sen/YbE9uhEELCtRTSXuG
LuEadcZD40gw2PwTUBr7gHbPbbGKcwWue0ic9MN14B340gkp3fkhatp40zFCqKQA1WXh8yP25NkY
d++XaKdUz8yxjAuR4tOV26YY7hPx3toEnmg5QdAwFSgsb1TIc2OmT86EEAkGlKgy3MhLm295zZbF
CnjPceGww8zz6YAlxaEgT3lqRnypbU3E7Og+FNhFHNd/YR4im6bPxKGZqkshJma+wUZISdBQU4yS
xRy53Hh4z2ikVl5L9UfCPZ5ssyaAGFkDG74YnCVwrCzQ5rNR4Lrwe6lw7H6p0s9Ap99c+xc2BjUV
KAjLtSIdeNI/+7XGXrDAFymqjVycQ3XGndMTnuSlEZVAw+CgscT607s+6VcdwkkymVPDIRZzcQ8T
LQgklGt3+cjw4DnVzNiRfhs7X3Qpudj5Ml3EKV3HFXEbPnuxVCiW1ar2zJBXQCcajSCZ1mU1PJp1
E5NWwyvF31GV/SlVfrsOtOCo+lNl8jYqQFYS+yS3N5dTIcpdZPYWiTuLVvncsYRHR+1wz1R90aFv
pdpSfhU5/gfT3ek6Q0cJhFx0BIluNyGuZ/Jw3aI6Edx1sZSuBQxdKL5AxtDEdbBvUJ/zOws/Sd34
leXVMenkM+98wlbkgC+s6+77mIqfGtkBsaDwx6DJBlTZ3eDldgOaYxDnaYOemw2EzkCje1BpFije
fhtQXca/eht+DhuATeD/Ydog7QJsW28gdwbaDbxHNw74N8CEf6o3SNwDG7dg5OsGluM3h03aAPQG
JL0AUTcbtO5tIHuxaScA3QsGQ7HB8A54PLIwRhcA+mCD6pMNtK82+N7ZgPx6g/TXDdwfUKaepe7M
mRsIYvcVCqwGnXm50QLNRhBkHS7XgFhlPRe0K0UwBSKj/adc8fWFVXfUtv0sVmIURhoYhq9loyLc
hQHAbGFMC60+Q0df59w3zUlPwMamq3y6nyA2mo3icP8mOzbaY4H/SDYixBmhRLyNHFnUa7GRJYjB
gDocDg49rzApUEaGQfso8vQpZY4/J6YfyhMCRm5MTL9xMgXkzLCxNIkdLvONtwk3Bsdn2OOiIccL
bsfZWB6wtW8L7dNB/9iNB3IghOTGDImNI8ogi9hBnQN6X3djkUboJPp8Tgn00gjN5Gx8E92t7Iob
B7VubJQHLSU2fgoWdENbAfU27oqiIoJFqLzZWK3Eg99iVKKebuO8HAz00wGdKPrfjRPj6s9xg8Qb
V1b4vHBNS74I2RwFzump7r6N1JflMjmk+i6vae4FuwrSbYLBY19dXYBlKluhqE+iIX6kCNr00B3k
TBBuL4fTvDIKEKUU7RI09v+LpDNralxJg+gvUoRU2l/BO7axDWbpFwU0fbXvKkmlXz+nmKeJaW43
YFu1fHkyMzS4HVoZhizf/TS9KVi7VfUCHPSn6QAqVZFwAJmyF9Vbr4tJAJPXK0gPg2Od/2FOlGRB
6ijMH/jAhJUcCF71U4IIwftqPKYTZo4byn79wmjnimO+P2Abmx7jsoGKCe19V0EOCjgil3hRUyui
/jz89EikSmulrVZNBfIpKKlYwcsMj5nWVj2tss5ab+0RXiOtwPpai+Uj7R0c5FlT67SeVmyJYmFD
0bcPCzk30bouh+9gYyH1tlrzXbT66yEDZ1oPrrUyPCERd0jFEZJxorXjWKgXpdXkQevKCoEZoJbK
B605O1p9LpChpdajBy1Ma4XaR6rOtWZNrN2xTQBX2ui/UKvaNfJ2onVut2EWYfp8MCfg2AeQBVqz
JlxMpdbIk1+1HNnc1/q5REgXWlFvkdYB6NDYtdpu0gmj1fdQ6/CT1km0Mu9pjb7IUetNF92+7O9J
+AfbJiTFqAuUQeZEuZPI/a3W/UtNAIygAK1mAlpNB9SaEyDo6aIAByIAAs742LSsTafJAkszBrOm
DQLNHSQACEYWiHUGkpBqNqEDUhg1rRBpboF8/1NQyZ2viYYctKHSjIOpFSlMYf8pzT9gBsg0/75x
NBshNSVhgkvUmpuwNEHRglLEYtNosiLRjIXStMVQsDzL9mkK8CHJImfoG5Ag0PokzVtcfrjTSqqv
WJIiX/1UC3PqBrgDLpGKc817BJr8aDUDQibKuKkYsJfMholtEWpd+xaDhPFeGBpAKQtOnmUMFpE5
jzk/l29pi7+wiWUddRKHJR43QO44HjSj4mpYBWil4u8KTbGECfA4u+UjyB3SsGZdCqAXR9Mvk+Zg
UkYGmSZjTBAZQ7My6NTXGXhm0hRNo3karqa55mvU75RaMzcB8E0PhCNiUmz9jxI0x9SMTqlpnQZs
xwHf6TXHs2iipwTtKSqyGJRL8MabF44f3hiVJJMBWQdufc6audjVIybCosFH3xjkaxTJF8eyuoKh
A1TgTWyiv5krtk0x3SPH5oxdiH4Vy+TimP7r71BiwDpctFAkrcclBlf+rpLNyyxtOJJqXWb+PSiz
ZF0sHpA3pcW0u/AtUyuAyeCN8BpxWIbsKgCn/IWaqnrHUksvnSarXM1YSWCrUUJdMeQKNYVVaB6r
AswSAFooTAJQA2bLo7UdhCvRLFeqqa4OvKvWnJeviS8b9MsMjuDrdGK/o4LBhcUhSPPwV1mYHBee
fzzggELAZL2mykLNlyVAQgxhzNqKWbZTPmSgaK5m0jxNp81X9l4eeSt6l8Qwmp31lyyG70BTbTN4
Ww7m5mjeDcf3zJo2bQkBE4+dpuI6iDFNyS2al7MA5xxN0Pmapas0VSfB6ySY3ah5u1KTdxEIXgiK
R3LbLQDNs0H0yJwaAPY4pPs0/3U/U9ah0Srs3yK9g8N1tstCUc7/0nLAQtiGuIIyrjDtSwIeWIIJ
DsL8nsAGXf2dU0BCoZIdftyNrQlDIeLyYQE6tIEPHSDEBhhxAUqUwImpphnxiO1qsMWm9nCRu4T9
+SCNIWhjAOJoatbx97/D0/DdgUGamofEPLWpNCFJic2EkhrvZk1PCs1RFgCVgSYra81YFpq2xGNG
xqCzZ9wJiQyPaWsyM9WMZqdpzRlsE3S+0RQn9dWa6Vw03QnmAY4CGai5z0EToFWzGgFCW8DQWhOi
wFrWKuUDz9nQ2qBgf6bgpLXmSv36vdWcaexAnJbTNdcEqg+K2oKk0i/xbQ4eQVf28wRk0PSy5zIP
pmey3uF1wbuUNZRN1gAcTKWeyv6vWVFDWI+xgL/I/6ZcLRSY7AIuG2pudtQErYHQEmmmdtZ0rQCz
NTVvG2TrIBJ/RzDcVvO4nSZzk4gbfCGpg1EM1yqVcIxz44PwElo+5HfvMTokZWBYO7jtHnz72DFh
iXvqtzrNBY+8ui2gcFPGZ3qaTKaTCxgxY/5No7/uAhhHUbcRSr5CSezIhN0GrU8qsGaSLelu6xEf
t6+LQYme4MxNfgHvg6tdAtPAay2yiSHiPQF5LgfY51BT0A04tKG56KYmhbyb6k/88J+++lqG6UO6
a4k4sDJLbKiwoAyvmUBPQNe1mUFfB9Zhpv5Bc4rMy34ZbXOT/jLbmt62wbgLcO4WrDtmXBFpznvU
xLcC/RYg4K1mwYWmwkexmzQlzqlqfrQAx0MA8mgiJkgMonlwu+paAJnT/PBQaOpcgp83mkP3f4l0
0HQXRH3RrLqrqXUu+Z8DGHugeXYbsL3XhLvSrHtsNs8D8Du1PVDp/hE7EiVtbO+YZ4fHURPzBpDm
Y54eA83Se0D1Crie4pWCHRuwofsl7zWD72oa39FcPiSQoTn9SBP7xEg+zprhNwweuGF2CGow4w1D
GGaNDC4azf63mAAMzACFdgVY2AMm7RMItGNA0YyTzQyNGu0mGH59BRgMHIwGvnYclFgPeERY4jEj
2NqVwFQufS4wKhCVdsJr4KxT7WHoMDPY2tXQY28otc/Bx/BgaufDEsmzmnEV17Sop/27h0Vi1l4J
0VrmI685TwCOJRy2j/VEXusEa4EnOyi4LWxNtyNhMIMlM0C/ekOLirTVxgBeadaSfGuu5iVY8Mng
YU0tKjkqCXmVGxhLZLkxXPbg3neeG+mie6qqXo9Z8l78mvucrwJs5cFhwSIkK/scrPwrtumPhwy4
Dy56SGPjYIsC3+ZnnzjDJRnkUvUJmX2de+RlQrLEWuLB5lyd71k53xhXtIEDISfhkWOImsecsKrG
N8kdtoYMLJ2CB8tNX6rG+VbwEuBvY0McAZEC/miwKC0VaWadW6wSO9wNHuUS2vOU92StiJK74m9k
kFDVLpt1UcnI0blvQUHspKZ/hZtMZY2EIbhzSfZB+2Z2hEznPa99RNSvjsVL23hbCYTXCZz7UWTV
yg4maGuYkSHEYIOy1iJqJQXzQwXNz1yhxhgpvXI94hRWuQ7ZJGkkcemVwX+FlKKMdRFyk3StBrMZ
zTB5+5mmVICDpNG8XEIqIJMQA42n0sUGNXr1T2R8dfkl3bRjCzzi5MXRygji8OFW44hirIpm3tJL
dbMy1lL71AeMwMDRf7QPtMWxtU/y96FtC45A1GuYqOUueVIs2RQuMqXnekl8rjBi/8FX7drybAIO
ZQvn9hs8WW2VDhiq0gTCrMlfMyO8RMZ0nybvLR9MrbGVuH0JjU4rj/5fRPiNWxI4ZJcH1pVZkYvp
+OtZyGFt2w0nwjb7SxUTXOlnj0ZgdsnddnE6lZ393xwN1IsQWh8FNS4eTFNJrJkukoUY37gQ9G14
dAg5Zksb3x2OuhwdnOvU8ksZ+uPtdohQPT3ErcHlyksikLSeUUlGAXuDjRH/N2GFoTeTxkT0Ty+v
ZBSQYaqoUWpb4o5F06/L5FDNHMR7iwtEkNEQpqIDfdTxKu4a7AlzdRCGLqsJw/XY/Q0b9RnMFDwZ
jU+hWcY0NhMmmTVhuqrdaT/WHoiLX55Zmv8TTW6szOiPqjigY6pkU5Eo4lCJDQndbFIWsf79F0m7
3C1K+Yp7+l++YArPq8/QL/EFxhgwG4fpyowBfoRWAx+5Kjl9Nm2Z7FSn/MMML53GscZ5LYsQwi+/
XPBUOliJJ/+YkaBKvSIRikHOC+UNBpF3HLKCMD2kPk+h5ZeCe0M5458s17VDSGYfHCx7OMrSf0mK
p0oblExerWoigYNTebtqOEypnJq5RuEjndVn5zvkr8HwIm6G7LdCUOQ9vYLZ/QvDFLAtxYfY/Ca7
e4g4bhl8U4uuNv1kvrMjTtqBA9pdmZey6XbGsji7xci+Ina1TSTL/wBVwPQWi4FOH3iM7GKa6zEn
kyTfnX2KS2TPVbge+S6jG159ryZCMAdWN4TaSaxaW27JtLNNz5gLjk1F89bATZhphVCMxwX+YeSM
uXW9lcwxe/Z/PYMOUAnSMnoMeer8KJC5vDzejvHJMFW1lmi5ayIOTuQm09QLRhdxew/70IR3JVnV
16mGkY5BcznYtn0frWVu4KOhb2XpFm9lERcSify9lWN6bpruLUvMnQc48BikAWykkp+5a/1zavYQ
zl7sxOxvPiPsYqKGUbH9ciNrD+6SPEsf7oW9cUuSrfEgS0JwmVmNAno6N8uURgM97nTWgw2QGFLW
FBQ90TlBzqXObuJ1HCw8CG3xUwbBHwnhQqVVJUi1LBf7SCEXRHBOSFFWjH9q8nlGpnT0Uf2zaA5r
55jBMrlj9tWHqeOTRH4I99SHQSq5zqL5RijRd22nCPG0GIa+8zep7H0SuCcnJIaYyG9hWJxOU60w
UhnSf2S0L1OVWtyxO/JctmP2J9acZ2Ti9MI5UGzMLH72cnslHIJ95jxdzxwT142eeYlZlWvPqtNV
4DT7FNfFrcXMmgzNcqhJSPYss3oyfWdVDjy+IMWbFhe3cPJrHVX+NdsrlRPrZ7pHd1E337PKLfdV
wji5holvlwV/kxFg/Ej0Gy+e4ibdG5xbJi8jfGcYftKw4umBmT2owju5KfhRWpDqqfr56KQOibiG
R7PEGJP0HVH7ES3n2MSPVBYjxmpCNsuH2Y+Wg9PH30FF4nrpG58TuZtJYiQrzDAtWY7ZHw8FsPXs
x3Q2KCOaM3SasUDZV5PivMiGni3In0N/jKsqOLIyPhDNNGy5OuxBIQid5M0ifEqMazN8iBuCjwQ8
KxlgYdent8bwPDj+h6J+KUOZrKYGabGbqfEN8bfKOKaUZjiN8TwzTUisZg2TyTjFBXLNSKfRWUC7
IlaksEWuvatmE2urbkSU0jee6llc83ScHkJZzGh4MML8WtM6HMj5TGYO9JOFMa8Sp7SZzMuItY61
M194jeWda/7CGnC0XUkmZs1qvjTu1sQpC0zMoIOXpF8CAd5dFitpV1+F4RCgN0BvO1gFJFBobL8V
gbcvnE4++QZt5FkmCB1iOwtKpsAend55nb1VgiCeWHItcqgZod/PJ/0+JM3XIwqDDZ6AKw2ISBKc
iFj0T/mQ/vGES0mjSecvEUOrPGz/VCSP8wxy0HHdfFuU7r5LFvzlwZQdYnpNGlfA5BQeTUrdJvZJ
g10Sfz/ijkRX9aZ14KhwtUgyigTRUXZc8W8TizpzndmGS885gIFYHD+KoR23yUJGMr/vfzmK2UKc
HLXTnFAHq7xbGl1U7cBVnghkzkx4DZOQN8GagX9ES3aA3cmPpqpITjaXFz+oiSLK8rewnVgmzeY8
RtWFde8DTIodMtANUFPDME37A9yXpuetsJf2P18IslUqfzeZ09dQqV21EAmiQmAQfMf/XP7NVcRV
e2UZWuj1zWZn2sVbKdEpe8/6K1pG7l5rPjtd+5Zz/l0BtO4MiTesn3GtpXwcK5dWa7nwG/WM3whB
7nZd5wcPbUldouEWAUNUtrPRf6sCVlwjMu61OZMxZBkEd66gBfrjnBMSXQchLS3DoR9mmxMI+S4l
pSKmZzy3RfgvUKXaj+GSAlB0H2kx/Y0849FNo+LQmLux5NoSmdsiYdjaz9Mh8oZrUveHRnBtmi2r
2g+TtyW8s34wKblaKfLTH9u2xVwqlzXpitz8jULgH6+u45wSB9BbWGDqMHiw8v7TD7AXJTU5cIp1
ZCiaE8euH/fNiojtjBxSMpvuffDQdlz2evJWwjPe6mQdOi6nKb8+ZUP0JbyAhWIydjKc5Kqa0+9m
ACwOyv9SF/C1a5cXgpw3hTu/y3JGAuepcsGSyUVIjNVk5j8x+peRLv+iPl32kmUbAzh2oNK51Kbn
POX2dJlm5E85uIxai+U74Z4a1Axalri/tFPGPpRb3coYkKxV0OmHlnqUhiRvEfBH+VzFm4Jz14Pp
LOlxtMu/UTsQcmWN2B46StwYQUSV9VV2w/Joy7p5MN8huYir2kZxS/Fwx0uk1UpJTBLPsxYzk0PU
IaLvlinfLK2NNkwr6GM25bdC2kRBAMazY55Lk42H3IFoG5qbsXWAbROolcCyvjgaIb4virHEbhYK
8VWh7ft+8tmxArbcRZFtSWWICkqPcnK5SHhbDV34YdXNaqghd8eMgWYPA7MoSsnGXW9yJ8ljWpgk
quVxsWebaXP32tZ08+EpqR7FTAcv+TfOziVSDagu7rDxEREMCyaXk6jr1RzMeKjleYwdEB7vxa/N
3dRNH/UE8xyI8Kcgz5VterdEZLF4bkq6iHqRlfWfdtUFEbG6NuIv6VXXoqvvbYr7we641ae5PE2j
NWAkyk5wwuySI4Pd2X0MSGfgjp2+uQnor0VTMVo+Gv85i+WPyuDnVMh/0YQRwWmZTWgx3aUPjGda
pBMrx5STSortMlvQRv5muhNlyPVwyNy8Rqgt1Wbggph11j+/T/I1sRlXr/EpL9SUeDPSizwPh3LS
o1yDfCqQYh8LEXU3XHiOtgfArIgONCW347CNWqiiqqftwOge0oV+C5+KjAdNJSVKNqc2YVW25xcH
oTKL/3oi+9Po2Ga7qKhzpqgpihlEjTKqDmnOLXGmgkmMaXtzs2pnVnRMhVX57ZTLza+k+ePWcu8X
1WfPHn0tOEtyciZiGkMxJciEj/fxBR2h3qXcOvjo+lxAyTd6G1J775jBmyj5+CqD/khzgqSPVfbV
GsV1rriwew31jrXb15t2du01Ezs0/eUyFJcqNOMnkl++QdVWogjcAzIE+5tK/qWzu08tvztrvCwi
kjdfMFItXKdmOX6R8vRe+RTg8kiTYcxquiUsx4RAdu6xp7hsNEx2+oXnN20Cc8+K/O6ODVayTL5a
eQ1tzeK9j3gC56jPn1MU+mxgvNapjsHLQkcZIxHfH8lcD+nzTVWxYpYnvyyif1u03iCct6ZsT1WZ
9IT1GJjsEBjIppPGIep7XJMTWTYNOu3+se7s8RyMVAp5Hok3gameQMPpxRX5V+9TUpM40U8a2f9J
0b7plSwjpVeZNGzbqQBTKb5BAGRLpJCOVGegvcnbKkEJVMTN9fYaFGGSAb9pWJyCiRG2MtsvX7P0
qRkoMqEWElzo+GkXDyfXKD9p+iK8O8qqsxidbee6W0YSfythktlCLlUSEEGJXsAYVVfQRXBxZKKH
Hg2B1vgFrKQ1XVQ8CbXz0Jf4F+jyRb7veCEKJOOF5Sq203M/iofFiLpjW/cKnasjwy5nnSD2efGC
TVkTKtlX5blo2mDbedXJdqe7YxY7OEQ+5LHNeY4T3aQS5ujdnXADsjVKmpsGVzeItZ/Kfa4myuXN
GtqO8yZFJRX51yC9jb0TDQPgEJvsqpwYejbQebRgtUedUUBFsr8JPKj0aeQolxrtMRi0pZcaEoOt
DWMSY9hctfIxY4Dr+mhWZM8d5jDctFUrDgHB9OSWIRSkWhHQfGBMTLaFU6VoXW4QOgEZ99atzQFe
JOMdan9IxU78q4yHXWH4J2cy97Bba7P3T70d7dld1FM/cwpqQZYiYKE0dzbCawIu18RMwTHDR9TJ
zyh3nbwWWX4qGTkaJizQnAfXnLe5jZmMZIw7WrSNKKLHvYlf53yrOAJAoEj+FUMFD17gfAGCWvvB
+Zs1QwcuSkpgpmKIE4ScSd5FVl5CMRN+au4jr9x4fn6hnfHddqIX7EmvCoqUDXffJMu1jmnXHsI7
UZ1HT8X72mRvqJLXwvkvVJJeHwrlUnWfreTNLqJ72bsvs/HgO/N73AbnIp3vReUdo4FIKUpslvwS
WcE5C7szsa1PS289MfzdG9jBU5/7ROftEplfTL2lCH7QqbdWdvnVRbeu6Y8BkwWycZ+NONwlUf5h
eGJtMcFTHrIviT9k6nL7P4w45JrmHvn5tyiTgW0DvcOwbZQWnr+05cqaJJxmHHmr7Z2boWaGI3tm
UlMe2SfGiWP2qz3H26Fj8lyoxzGhuLrgd+W8K8AfGQDtufl/dEZ2nR35srAt6QUBQbLFo2aT14n5
pYj+sKf85+Vsurhq34jqewYQQXTwK8Ch+slhgk32HNwpT0hrLoeZyp1eGbeGiLCqndYtnXC0MwSk
EUgIuTk8cYrzuu/JfTJi+8No5NkhO3IkJoowLjg14s7n4TGhgyZM+6NgOSaCiWgSuzoFsUFxPWkY
FvnV8k8WFgevS97rZnkLs+U4zpKhH7mxvvjuPOvUEyXspvYLR+tueWrseReb/M24fgq7CF+288/V
pKahLX8Zk+n5fQqMm1GrA7+bs/Kw/TdGderz4SluaO/9GFPz0vb4syzH+4zy5D1pBoo7zrYz3QBm
vkrueySsnv0mvy2fy1L9q+rmWSabmWTeopvWNi8Kj+A6iLONO3DfiKt1HcZvmGjXxKXd0iY8lE16
9QMaS5xi22pyJt74A5btqOlvtZVu02jfDvK0ND4xqePGDdUuFtM+momTjCHndKVMf/U5RA0zcWyy
gzNZDgmTzKrstqmWpemXC/F482SPq7bAwNCI5EsxDHhIMISarmT0ZtHZVVzqaGCSvry4OLnzwtq1
tJ1mlrj0rXE3PMZuKB98/T1w1XvAJczgbZzn8R6qS6jac63sd4sHUj+AsGrPUpAiRNNPQdGgoMWu
yqvL7P3/6yGwVHSQQ3mcRfvpPksnvoZVdalUdhuz6a3P0/OYE3YVyhduI4+TAMAJ/GNn9S/weDfy
yO7FEF0VQUG9czYUChTgb2VKup7NdzNbO548mbF5wfBD/YeWabxjMac3lfDD058Lx3VOUbJsehPH
zniRdnJLaNo0i+BTLyPB6CFmkE3BTz9T1tmk95QuSr2ShMG8ogzL8VeB9zE1F4L+3ya3PMT9RgaP
/Tzc+/+WEMiEHG0eDc7BxXRW9N1a4wm2PugvbnXnEnOaUnK9mDrlHp1TLqlUKeHAqTqaDcppnl1m
meHkowFPAfVl6RuGt0tiyXMrqRtmZhY0/d5yeKaQIJOL8VwsG9+yV4FUN73M6f8UbesVBehuj+O9
BQ0pJveEe+TW9uUF4ebmmSm1FMM5HuO3pvuY0ulseayMQ/qOgnyRo0+ZcPqWhc7JaX/oYjuTAXMZ
Kb+rKBXXv1jfJzebUmty9r3SOOufJ9Sv58icklNZNb30RXWwR2SmqbhM9UtBrZOdfSWqOwwqPCeU
HNlZfC571mi+lctvkHneum4IYMxOkWe/43E+D4nxot8A/e/TKXgyxq1nxzdIoic4tPtkz++0Px9n
NrpooNJNxW+zB2vMrvcn9Tzs05Th8YmyxuA0+39VUxDipW5D6Tw7Kr4FEPbEV3IKHG9c/rl8QB3x
4SPjnt7h6uBH89UO5M0M+F7SO+uvFU60a7svLLmwy+mbSheCKZer/qUWJ71wfSNNZGur5Yrk+JpJ
+QKh+/m76Zj+pxATR1iE4eQNNPQl9f3PNk1ubrd2bXlRsv6uuvngi+ilm8QWE+raYnLN9E9RWGQa
7Z9kkbDJP3Y2bsqQ1NYsedU/AmU+u2AgvD761E8Ur9XZktb7OE6v9BdkY0YFinpq2mtvjy9T53z7
aXXhJPWCNnBzl2wnI3Oj4Kd+PzbmeNdvcuzO+4pskoUJbuAYT2EzvMD0fCwLJaKG+Q5S81kTszj7
5aUtnE9wje2cuYRH9WwQpIOq6C7q8lLygOp9cnLKrfYn5DyRTTYR5TK+yiElHfMf1uiDY8dvjuEe
AhN7EX8N4fN3e63y+FWaw3nqypNVOzTZx8RD5N+Onf/p3oOlu0abKIvuXfmfisZnDrovzmxcqWc6
pxPf3ZV3xMOzhvsQtvpGgWdXpJ2ML4TCf0geOcPxjp2iIm28kzx/47pbI7TRpqWPIfrH+n0bQ2jQ
HkuSDVkGWcv35wth9Pb7c3riYIyv8WL+JG18Y4DAOe+P/i28ofpgBb463iEM4jMiPvlV8Wvm5B8i
Md9LPhTd7EF7yzt1HBhGFqLh6keSpPv+7vjimQzAc6sFRgLyXubApN56A+C+Czr+hs8Zy/agRig9
48t+fXfi5K43LyH0LWttd9X30PR/rTJejdyfPG5UiEfxm01Gt2QFjW3j1s/Vpoc1I9yTV4vzbb8t
6+Xkh97GNsxTS8itS01cVqXbjDOpz409c+Ux941XwIp96ddPyB9H11o2oVGQNlxyqiTliZ29C8td
mPV/EzrT6tTfTl78RsBw/2BYznPk0mPUlCfb106Wob5M1ceUWT+yMDgnCZbF5nV2qm+3m99K2//X
T+NzWRDxFt68KNmaHhEgzviaEWAq8uDY2MHWqS3SVJhMxTdXmQ9eZa/ottr5bfFBn+tuaee9CqZD
CllZSs7LFCNwsA+bXUAp+MzISy67ALgIjmUbDc5xLPkLoE4+SZotXQ8rBV6ZRoq1gVriUOJlri52
rEdf3pGUEjp6hqPK9p1PDdLiPpsIeXOxSS5sEumZAequiOQRs89x9okdZlA9mE+pOVB75wKo/jTk
QZjpeCvcd5769LlNNw7n4R42JfDioxO3T0M8AkKT6mu2W1OofQIsYzKWVB53P/UWx+lxqstHJnVn
jf9FWIHbIXq1qMl1RQkthXexWHXtPzRUjpcUf9J/K2E9TbOm7Ja0BngLkouI6543+nXWJ0qwRDOM
j3DthxrXjBhDlgN1oAKONqxtGrjfGTm3nkxvMlNXzAYgrw0VraxpCOEjBbtVfgmAEPGHIeYsUJ0J
P0mMlAAnQRIXINH4N+ZTJDJWJDneCRZ4IWaAPM9+1YS9BprJgrWza1yw3PDt8o9SGSVvBj4u7Qye
1WlMqt3iQIg9+59pTFwfEY0to63ZC/85fXVwmU14rrVVDNBqDElh+OMf9cE1zmIE6GArWM5G81/W
B0dNVw7+NgtPwgXN8RISYfPHApESToNRQkTycbIRfb029E/Jn7fko2ZFSQFBixJKK9pIgiCxGf68
K0s6sOl/0z9MjE8kF/cKf/zA4KCE0dV95H7JZIxqGP7VR9LFR7GxI29P0Skj7OBgG9UusZbTyPA2
6oM9JqlZPfZKEHrjbAaFJYgiAD5F/aoTxap/brJxHaRq1UVE5CDRRJF+cI3HZg4OsRt1j47AoDPu
69J8xiB2IK1ib7fJtlftynLVbiKQeCDw2VEbCb0HYbrOW4GuCHbYr50l23QCX46NU6l6nMyfgDu4
ywM08itFAzv3j60rkXT6AeVmmHfXgboFDt0EfJLVTZ+X9btAWhjD/241qGWFpHcL/PnNyPutT59q
GEbrmsyg8JAu7oapAj21RXobJ9Lv7WrLrf+zSvRVLaHMzvnMaKgHZRpr5+BL8T4/R/58gez/jBiY
c8tqRuKvgo1PoRaP/kIYR9fPr7BkmPjLywhd0HTkxTXvdPRSRd8THBocC9M4sd5kWIT+Th6jGpf8
jcVRVwB5RGquPFoZJRlWLxD68x1y5Mzr8KA3PIKWDrGKcM/7+y5nYE9G/hR1245PYdLdgrzRvTrl
KbbY+SbxbPbpmUD9x6yd/0ZmiLCsDhY/dY1b0faRmEtu6C75GPR1cF2lYXeHwwPP7XMbTS8IJhdS
cVgCzZNL6ndDMCgM7kPF6kRyGgUC6rGNGXAsG9zGp4nQHv1ldvQV2e17n0oDC/tL6bOa0uiucGCo
ycFByEWB/5+WRHd2vI1klYyDs/ayXeMYJ24kD9lxigiQiJlyJOfZW7Zw1OuuoRpchTt2oDWxisS5
rLVLCPfwuuiLlVGqlf7jhRebMJEtj+YZLX1kMdDIuae+NVOhABnxBW/1Rjin+VWN5UX1znGuySML
kyeDeV9yZSJwUM5zPAIL1iD8fXAuHX+XWc1zmtnPIui2ZhRus+SlQcGl5MKNKcGh6ZuBldHfpuh5
UdwG3WarjGXrLe0nTRjXhm0v7fZ54h4BPJmgkWcRB/vKiLcdX+qbk+BV9fyJMlCWViKyrbFb4Zxa
jYChBDSRxdxto3lc26V39BDGp9JhujWtiRzZByYE65wcM16CcMIzTS4cTXvY9t6ajDeOA14KIq9v
c9xYVllIzUxVvqdLfpAOpMi3/lAFLWEwANHC3QdzeVKUIzrgKJny/mXFnp46PnqCVK9mR0Lp5vd2
6AwvMVeZvLA/2sZ8GtJka1ifUZTQ/EVUi8scTxwVHxXSfNaUO7DEf5WuceqpEwZvOxVetWv3Zm5f
XIED2XF3to4UpZuKv1jupgHTGsuOT4ExNNPeJ6y+bIO9fpmG/7JzYaypUF0jtIV4DX9fcr5X7yyr
CFGO2eJKZpwUxEr/kJQTsfyHWyYOD3xW/kj+zM6T7YylkgH1JuoEligOAfxvlpL/Nc2boP4s7Ihw
xGA/G/FVOPZzbzqbIBmvqSGPLZ5DJmREnHsoCA4FbA573N1YIDESRRBLvYOSeZDakidNRgnNRi/M
oxx3SbrjDslr0j79rtUmb3pobkume9VMpmQ+rmUCQ9v8vhoqo7a1rjaTlxzdhk/wmG5JwSHNbtoF
AYRSKjfOaD4Vg3/Oq+KQi/HeIMPluqxHyH3OVRmTPtu1eEoiEvimcBtZwDY6UpM6SlW55wJpHFaR
nmFqMfrlZ+jITJ1KJjLpu/4k532qPTbPS1Ocpsa4eiFnLdJqMsiVvkuOy8iHrhJrtOsdxNgD6eVP
ov8Q5MVPY7+trGZVJt8+9zqSBwpqVbLgqWqqDfz0lknSSr/RdPKtZVrulFsdiitZSNu8eI0bMlJd
59mkcgYA6uB3RAnW47nyiwNZA7tOmduItPA4Coj/Y49uu2fQ7ueoOHV1fUnTap+l5aGM55cm59JD
KM+chvvOKfbwsseShorM5jsB2Sz4OgvQCpO3YYZJFUuwUxWSKUfuYDkOqt6rBeN3/z/2zmRJcmPb
rr8i0xxlcEc/kdmLQPRNRvbNBJaZlYW+bxzA12sFyftYpHh5dTWQSTJNyliWzEIEIuB+/Jy9185Q
bZm1+R3KorFBYVQmFWhJ+mQwoJukGNDyB4+G1NDtVySvHGAeRytjBt7t5JwEAjT1/3vxIf8HkkGc
v+OC/EeTfxV/BIPw//+KBTHtbzbCRd01BVNO0zIgjPyKBTGNb6ZJA8NzMEp5ujR+woKIb4YuTMcz
DM+C5PETFsQAJmLqpqszTTNNAwncv4MFsXVe2M9UEB0Vi2m4tmXolsM/Z8s/UkEaG2YV61ayagWC
zZpB4nYyJ3frlSXhpbVBH1ILyqsV2oPcI0u2GbeF+tVFM0b+yNIOdjlNzXJ0tOSCV0WSBCvDGxib
HU+wYexk5ZHA3ajRe2ziPm0WqaZqhlTVSBWb2PkJV3V42wZaecOMDiFdOYjoJcv7cVtDWTqqAobQ
YhpYrzS7N37Ytkh2HQ36e+Q+2hYXBXbmKJhfinZiDK653kEE7BeLqcsjAA8eWWhSg8AIrMIimTd3
lnprButhyEErF3l9Dq+7l7SBDjlFe/UWNak8uE6nv3SSPU53o7NVIXnWh+rJtsl7Txj/IFSwUoYa
dpLsLAcwwSIXnfqA29Vux86DG6SxcV0yLSMVi/gWsRNZREJmgohqkMZ0LuKKUcoMchuLUd0SPIN3
2J1C54cmVXOqAMhQuk3GvtO1ZI301iEctm0vWhc0Z1fqlE0NtKy1yOFPDUNDROqc0NYS5rALITUh
BgyoSy15FVKznIRZWohlZyN8M5NavrCtuGeZlC0xnnHccBozzCTj/MIABrF0vcmytHkYGrc+JSzl
EfXh9DEbWnufV0DihrEtfF0kMQmtUfbex5E97a5MEQa8VkEYRaXVO4sFdwVb6jqNle1jH5u04kMZ
7R3HKp5TKs4LbU+cWIXRcCptmAkPUx0+BSQs7WJVGg/KyRFwWXN3g/95Bk9oRThcstT0TQIAHwWB
SmRzTBYpWlln/+A+c/K2uxqWf+SW0UPrtvMhU05x55hIYphwgMlHWRd4rzGkAaiVA6JFMyBMdcyH
6DBTEeRwQqz4fQ6S7L1FY7ojl4HvZToUQPH6cEZmA48JtLg+Tg8emtl3J7SS59hm8g9wJmk+xZRw
AE1SxoiGcFCFdZm+DSZwmwwGerKzzLJ7xFg2vUuO992y9HrWdaK4Dolbq8soh/mzNRz8kYbDlUGo
t5fcnpDhsud4uwo9GBbIaOwWKKzHi6J7yicXOV2FR0ipsxtg/JytHiuzJRJ1CXW2IU10VKkl1jyi
OduQJiw7LdYsY8ig3ZluchOn3fyhbDPu+McUD4sFq8YxQoTeMjB3jtWSOhaCF76TgXC+mFPU56ZU
JHsG8CNgViKeJt56Z1l2umroSXLA1NyXMIiylVZ0ahMrRgJYSi1Kay3JiTzLAL2oDmvsKi2r4Dzp
V7t84WgXAL7RS5Gl+YZImYjDRmqTeMWSyMSV+Qv+5h5NbY5Y0KlGRGASQx+jmriuTi0hch/BWAdM
nfKRUBjbGO5Iv/U20nWGg2vgNZ3LIWMSAHUb/T9Ybb7dc7/XdQOUhE1sUjAGNZUDKUBG3jarhKKC
yhe8EXlehbchOjI5EGwHZQc+Haoeq24fSRMNj6rrCeqrICbVIubIPXcwaDQCO2akKNjZmpDzSCBf
ukI178IbywsiQWb6ha3tRmiqm6oqoYrYeVavIJu0x8kSfKwD6a6P8zg395EzGD+8EC2Wp4t+3/eB
xfqif6GYAY9PctwsRr4GbkWayVT2zMFjxtqVWzG+EwhrkLIsDCeSO1o2YpHUoU4oTdSv8iYo1t6Y
SC7j1es659isWNp1P8uNfoMr7soa0wWTCldNOxkbBkBpGmf6nIFwHnTz3nJz/BWe6C/UffqJJAz6
6WXh7oS6Js4kEUvj1LvvQzund9Izh72dF87F0zW5y8OaAERcfBtUZ90Jmbj5HS5HvE4QND0HNDYv
upkWyzqSjIM9q2TeLWkCdVEhQQ077V73qGsIcK8eBTz6HUFI8iDKqyPG8ormuzd3wFgEPD++Fegw
yzmv14k1KMSPXkZOcjwu51Cz0axf88pAV28aWCYwjq8udE2pNxdn18qujfFUmkF8xItrkt4RtdXZ
6/IQ4R/pJpSgrYNtqAoGfFEJiBM1VMFuJAVsl4XCXreN1a3tWnIGHlSbL03CcO8AUONxaoNeW5cI
NWCCGrq+AfBrffVTAjRTaSr3kX1U7M6tDaGptfP0rUzietoK05j55KIYgIyQYadzNCLlJ7EqEAhN
U2hLbRTBY1snqBADOYaPJTiXV4WzEri4N3w1MInuiATJP7JRindb05mllsR45EcPtfQBjn20N4y2
OIYNbmM988K9oE/BZByH6uNkcK5qnKCvfCIhp3sgn/bWRLSwS/Wpqg5BJHt0iFnT3iTjmL5njeue
4gFquzZ7xWmwSJSkU4YDw8F7aJoJmqAW+FMpZ/NiWvTSImfWYX2YNFWKDg1nFESrYLKqRzw+wXte
R1g+DJgWtIQSkEcYYJaGzPsV+9z8isyw8ymyPoa8TZFiDh1QcG/OVnbDgWXSCnXS3N64V/nMzpwQ
z87uiIqrQXrAo6k9DEEG7SvFESaXTtPnrKlWZ92hG3M+pU1QaK1fl/QOA7QedPNjwUO97igItwUk
Ab9HQbmzq6J9rNIKERJxDaYPxkG8aWOv+mXoJONDAlP6ve1NgCJILbNbB/KQWtGkmE7pTA5gmQNv
5bVD2h0bdMBFx5y7hHssGosqAnQggeHxyDTGIcWs040zdzCnI6gTVQShaGemRJa4nY6MIekjNCZI
oDwydCLQqWgV5h7qtrhSi+f4M3QFx1uU5wilNNdYp7pwNnUVQ6spDZTsqV2dgzjSNh6f+bbWLO/J
ab0AzmPanZCMUO+QxuO7cSFvamVXN5Urui8xa+FB4QZ9z73YwjMwTOUtIXHzYczMGcSpim6yyOGJ
t1QGHUgjY7zKiHkOhyT/0mCsrGfh9NV6TtysYgt228ZvUsc407oFcmI4k2+Z6fA853F864WYnwjc
jT8T6U7n2O56HF3sOEw+3WNJQA+4E1U1y4ES9JjhKnyoPc/ZkWc5goKZiBjHunl1XQQqecx1vaIP
k/X7yM2JX8BowNJputU5p3w4hhF5dGPF+LethDyXRkbLW3ethjkhwC0Ep9N7011baZYLVTxxq9U4
jOMNWEB9iw8qWY2GtKFvcbvPhWy0B8/Mkh8xrZElXq15w8nSIr8ux4cNCvNWhLr20SMGf0ykiVmp
t2xMD4JGzIZAcJkjppu0A2nJ7Itu20/3VpOVH7hmrSc7mEfofJHNrFg6cmKQrKDlV3m5wVE73pbA
7s6VHmIzF7mXIu8stJnudZWtw3San03Tq2lfTukql/P0bqcIwxd4sWIUepE62QzTfSVq4+3fP1H+
z9Emb6ovmHDN11d3eq/+L0BOCoiPoDn/CXFyUXatei/+wJy8/sZvyEnvm2G5pKEYFvcdwOPvyEnv
2/VMaXnsfOAlOVz+J3JSE843x3E5dwp2Bsfjt//rP5iTmrS/ebqjg4eUpmMBBPm3TpfUsn84XVq2
w8LqCJN5mC0s75cj7s/MSeV2od50ZNROToANC8mFyaCf5Pr8MSDq1iSaDHKEjXzKat3+ohgSxb6F
SEAQXhQmGUM8VGqnfJJ0vfK6p3+jM3kIDn1UOc6DDMn/RGeuANfGvRjbLScpMLzYq9zvk0tMwnMA
woGGh/nOhSl5s4w1fRlbNrK+uMuMJ7sRenOKapsFoTIGoMCNS3NbV45hbVwVR4DBCxuXUtBR5V+j
wPH24nbpMU8auI5Q3KXoc13H83o/qe1yYHgGg2sVwoEgrxAjAcZTPdUe+7CyETCJMbTXgr7Qq6fa
6UtA+3kdrTIH19DXLmkbHDyLl7aalSS1rB8ZNYwc3FfcZJ3nmzIYKz4yvGmdz9NAtkqVzOwaVyOJ
36J6BrMmCh1nHZrcZuma5HBD1K3FfRv2Y7lTIMdRI6TN0OAIoB/AJNEzHhwtqoZn2dbuVvVohFeZ
U3MJ0Ov6jzZIumdHqNZivtGAx+yMzvW2KW1E96uBXOO8x/gVCgLGlRreKa0tfe8Onoy+mijvCapO
Bs3jRXYc/TFYixRqUt6qkOoq19yEkORaSAND4pW3yzxCBANnx6hLMDrkxQiuvUVF+2qYHlSQyZQo
AYbZIr1BExifwQRVWzmE6bxlx3HlDbV7myULPEFz+5Tocv4MGovPItB6TNx2V4HFHsw0fiIBZwJ2
3DlEBbsTp6mgnGv6GyoU2J7zDvMbw49OntixMIZCvmiJ/kJWNGWcmRjZZdMbPy5+jAiCPtMQ7ce2
ixP6lMmMjfwm7K8iA1hrHmlwAAyvQhN00ho+WNJgOkma8ugIaEVZyTTyiuYLXjl168FzXXQp2fEu
fvWz4eSgDlOjlDhfKc0ehU5/YWmpHjKObtY2uHNPA7mZjS6aYYrQijF736SM3vIeyg55WsaIZahQ
5M5gbAhzrBZZXu5V33TDUz40nr6c6R66+7jDOBXqOhXTOH4kST+73yuRzcUxAz2OkleVVgH9FPzK
seBpQVmST85AbK4ZzzXptmHCdzyYcyP8kddxY51ER1/MN+spJMCicHDnR2ahPY56EMCbKoLu3eiK
6IXD+FWAk2gmcjErjOz+e1cr8lTBE3nJKiZm1byIbqyHrdkSm3uoldUWGydDobjU1DzEzVKfqL82
jW3Soqk6TFVrDSxfdFM5adk+ZFEz40Ybm1G7G9ukqahRPZg7ADc8UPzBaE8OEm4cCrvRLrHomJVr
MCKHQT3j7il6kxC0on0bx8pF35/nMb7g4eotRzk+y0uHTcXD0JCEgX4pkTOQ5BvwsvZ2pQ3Vaw3j
Wp5jh4cS/WJvjcc5lJws3TRO6Z1XcT69tCMjKrEoJd5zIuEiLHoHlDzJcCAXu5T7EZ/s21zw/Oz5
MMS1mlVM90tXzqVfuSHu9F4UFhagqNU5RE6u6Ya7yGqmFhouSel0h2dwFWZOL2wFIzBVQBDoWiw4
mkGDNZnQlkhmLbe+R/laA0ztZnmvkiDwMMbXqM0LjOKMYcBYzZ9Q3DJz7aWexXRLOklyinF6Ql6M
VQbku+dJWMY6FwOAkqYhEz2stERdVuiEetYbklFQ62MLHkCrv3t0h2y1l5yBC/wyAw9NfazymGhC
2t9OHQqUIXkI8e0ebVWeiZXmVhwn+dYUISIOdpJ2QCpfR5NzGO2M1WvCtJ7fBrONNzIf8HXA5nLk
42jUEEK9KcRHqCMHIWTEcrUfgJWdO4IT6gc2NIitTkJsKudNE8ewMdTRiH2GousEjaHV/NaJjTcv
mkx2kzixjPvOQM1jNjWnEqP1Jg48WjMcMrK9Yp/2WaV8w+YbvU7tDPMhk2F6iEi7THc7RJOs1o3H
7AWzaTnG/YZdcRagiJqJkWPrOWqDIV26h5gi4L1MCyC1ooqIsfn/ZRaRC+CvWWSEcDy62/+82PqP
j/6/nPr2j8XWf/7eryWXZX3TLZvuO517G5nQ7yXX9Se6rdueoA+AVfzas/+N8i2tby51EE0h06YI
cq9o8N8o39cfEWVLU8RyPYP/cv6ddr5gZPCHbr5pgskWlm46ru3ZpvWnbv6YOHSGg8Twp31+Zk68
xku7lmu1NpY4F/1saa9+ukOXX/HhP3PFhfWXV2QhMVwaxK5kvPFzhTfwpHRuHxJTudKXxtpeMjNc
5xvvrT1iq+eaziX49Vv6awn8V9ekQP2Ld/n7Nf/0LnX2NrYVrmkt5D7YONtwD+F20byTMEHEXfIv
rsdM5l9c8Przn9DpTq7LUehcEA7LztxEJ7UMTvYewI3cwA3uvVV2gVB1l6Zb2A4Pc7ZMyN5ZaGv2
lY29pNHf3ZdnTMy37G4dYbrL5BJSNC3cjbduHmKxieKjR38UBAujY1S8pH7lyxGHWtSuQI4AFNpl
Or0pwzdPmNTERkBjMGm+KYbv8ka7ItdZ/jEh0ezLOUJfIkAshDpE7lsWU00NF42lubzNXgs/HBdI
IRixMhs2ga1UB6bPfrLGJh7eISPgU6yqbQqU1rciYiMHaCHLbMW8ENXOL68Z98wuZA2iy45Z8HHu
fefWXE8QFTb9h8QeS5bebtqN76UPqrp5dC7R0btx9/0tTRTd2FfXMScEyqMKl4BwRiJXyjXsjwi9
O3Hts7kTchWY97ba6mrV1wv9JI7mHuLzLXTAXbOje1RvXD+7ieh2q1fnIPfxliTIbgf00kjWrvY0
QctsNpC277udmL6K8dI+kYil+5jwD/oT3Y2ETIcVM5n96Kt4WYyH6mG4AaS4JJKFRHuT+PSV84HM
gJbhwl6Wm2qbnxwkUku6zsvQRmXlhxonZXG1HF90ADb2BjU3npkT/qCWlxifnOdWbeMtilY/CX1H
kMiyiA/hWX+Cq2R9Jo/lik7P0zVQiOw6P10ONEQXwq+XhNu9pI/FjeI1Xt9ss4pXkX/9pl834nKb
3soV1xpu6k3zUV9fE2O4bXYYDu0mXJXhfv4ofMLMmZ7BrJv2xKdAPgjZdffjHsJlcRyfEcNp4i7x
u23V7NtwGagVsRI+TMNy3X9S+CzzdXduTvxtS6yfifmkOdFdOsWP8x0wIWczr2CWPNdHWka32n7e
s4e1GMU3GnrwBVGDeObe+2O3Kc6EI6+j8OQtx2WjXYCUVu/GvMN+FKETeys+NCTbWJEW7UtBx7X9
UH76XYPxcwqPtGZX2Yod8UzMmVx0KzRkEfLdnUcosB98Vkgdc59/DaQ27fg88stgO2+LZzSh2SF6
J6+EId6qJW9DLOa7GkHQUj92zov3I+xWGhDWWfl2cxu/2p+ut7ER1ocId/z8RAtyMazQPvu0l5bV
MvRJlIP+Pnq+lj73UvjUEuAYIvrMgfCJRZQChwlHiUcqLXC362abroZt8lSdtdN0ZMTmkD2OrQt3
sx8BPaM5TwIoEraF3q+aj55Pg+HNbU9G6ZJIhn6pbUo/eqtfs7d2R8ofN/WKk2OW9VjwXJLfsqYT
e543aG3O5XpYRj6u4uWwsnfGxlzn/vwE7RErGYmdvIlxM66IdVrJq0xUbSF1Xmhox6v4hUyCq/oO
FySQuL2xtA/ifXBeuh/OqlvNq2Zf75yTcHxjQ2UIytkXzVtj+Qb+fGiOJObeuHxt4zuSXbp4mcS0
JB9aG03YriyFHzADXPZLUG/L/l0/Jbz7uvMZrHNI9ukuqdd8CUfgndkwsU38yVPguHv3DCSA5TVa
xit8BD3in1Pv+qQbF4lJ+h7rD4L9ZbIqNnjvqzO2bl/nWuvrvQmxbaAgXMTBZtiwMRR3hn0Z+ObR
kWC6hkgNNzGUY9JC0cSBJ1lMx/GHdYvh+/qO45cJKeFbdEc/OCE345FGBSCMbCsX2Vt4g4RwL08m
gONbzR9OPBo+hs5r4Jh1ow1bfTvdkwQQrernGVH+MjuSn03CZrdrb3PxYq6aXQRCcl9hjKJcZMq5
6F4bvpksv3jJ1Kl76KKVHlxtSL1TLBpcrAC4LMSWwYzksbshnzcnjg3nME9z4GvsfJ3PQH4DRNRA
EbjEL2g/5sXOpqeOpG0VFi+mfof+OEaR9GX1cGi28b0Fey5bkJWxAdfx9+WB8ccGkINGQQJ7R+NA
J8ggM+n68592zi610EkB5PS7l+EIJ+XFPncv40v4RDrraji2i5vyFDyEx/LYHKw375aXtFwArb0p
cJkujWWzjH3J6kHtspGnv39xf7mt24LgFYNOlXR/efE/vTjso7kVTZHhj+v0LJfWtjt8Mse8I1mU
MuJ/qWz5+XJUgT/fC2DWTjx43Ivo2B3hsG3H7Xy2NnJNooTPcrL+F2/vT4Evv937398eBenP13MK
nOZK43po9/blE6GNW20V79GtrpyNtx/OzZJZxuXvr3oNs/kfirOf3qWp//GqGSoMp75etf7RHJ2X
CYLJgljd+By9kpTN07O+vgAIkZt8U+/nLZEeSxT3G9C/m36XP9C5WqI/W6o1wKKNfqjewyUisov0
Y9/bTZt2+/cv+C9rZhu0rCSahzad8afbpLeErhDvbnCb1Aosy2o45MthOVE3Z9tkr7bG7u+v+Ne3
6Pcr/vkWSTQWNWEH1K/37mb2jQMojZvyKz3Zfrhnzr7UqduBHG27G/fVW5q/PAnYTd0HcIcr4Ak+
NuaFOCk/XKY89tE+f7Zb/MhkCyzlXf1hPfzyiq86q9/jg/4UAPWnv/63/0fb79eH/p8fCQ/v8zvN
ku79DzFR4vpLv54HXQelFsNMNF6cC21T5yH8Td5lfzM9Q7K82K7kgbi27X87D3JUZF0U16MijA1D
SA5V/0h90r9xvLTp5nvC+7Wl/4/hwG8no18/l98/tp9PZ94vX6XfQ59oOPGNljYKB2kIxknyT+sv
Uvo0T2hnbECb1IoSDl/N1SZhe97RM7J4PhUM5oxDo9ClMxj32KhUZkIt08cgmG/pyCfpSmTD1Mql
1gZ6uVaK08axtwe7eSSlYgYCKsIm3w5Sm9uvqkBktklioiq/ItPsir1HU92tl8QVTcmlaTXMkgmg
eWpnC7cyGYwdPvLvruNgOnZ1+jxUUMQbXpP/MvJTML0XDzGj9uFGID0ODiPsZAsTlMpzZnI6wmVp
wmF8Kqe507d63DVUI5qHlJMxejsZn2HWag5wfR7yQygJfTumsxUat+SiafYWJkyLusnVySd6HFF3
oFcGwVcg05aig7meRImWItIfquaxYRo7fC8UelVQZ5FNv4yeJ9xP8g4gWngXetqjvm+RLyOWQF7p
vkNgzAB+tGnffEQ6oRdhV+HMzyvDbpgk6578aM0B904W2qQLT9ZQFNFa63s9byEQqIJgYVUZitDO
ekgjEgTSoW6Gz9HGB4invZZ1sVHAgdBpBZrEDwHaHaqAU2Cct1bVmIySCqOr8/JpqokV5IRh0Kba
kMJj3yRW80WDNdDeHPqQ3d2QzuVTTzfe20W5mRGqghwoh70qMz1q34FVpy6xf0FOexFd1zWSM2s7
3TyUbmuUR1DQDK0XZRmE5mYObRE8WEnZ8U5ckpkG6BuDUx5jDasz3d+oYHxF799FrR4EdgyDoiaB
Q3+CTT475I6McXFIXaNutrCddGs392YrKPUT1JbXxGGkMOCLCHPg5qg0l/p3jag8c0s30wvvadn2
VMqZCEdOR9EYZvcosKJ7B+7NuDUGXcASllpNMo0TDoZ1GUXuBsRAEZR9ZhZjNTiUIrt5VkZiToem
bMz5PjbDZv4x5J2oR8CNJQNt3NbRgC1/1sPB46geC9s+gVgZ1BYuqt59GhYRUcfRTrEpMiNogmcu
7hXbzoWapnNURjHux43hgQPKRe95DPjbILjBLFbMHZz5Sei0EOY58BLoBpOFw23Ux6q5lBIE7srQ
Bq9/MOwQcvhCl4V7xZYPmehInamb0URMKCytYJBP6Jm3iExrhuOYmyQU3JKNWLtwCONRl5jDVc3Y
hm1EFph3PL3SQK7KqtRQPxFTo8ENVVM4EUdQ24mV7CF7gClyB41exDUwra3WMrYxNoGu6WM0hQH/
1CYgkzm9iL6EQ2I4bXdVeJSwmYsFBj5teBnnGOVc3qicTnTYpvQ0BmUWuGIkb9mANj92V3uLTfgd
YrghT45dG3jVSYMYl22cmRytlxnRf7XqCU6AJ+qhEhWHWbdc/TGjUx+cqrFKpwfZjLqNAcQdOt5e
Elk1uVdBVCxjdII0ITqmQEf64lN166BeYRrYF+CHKypugjj90AQ+z9mkgKtcDvRr3yp3mCsQRJUo
EHzKQlzKaFbOyqtRvAfeNJU3qmuyiPTQwLKeJzn2wZagAy3duhn93jUCPzk/jA0caYxUwsWLMc8E
JWcrE+JYSn52Pmd3rTHOuI+VNzF3Sj095d61AONpMoXIY7OH0ksMdUuEXK2nRGpaVhwvSHkibnhZ
zJZ2S795HMjhUdFXGEZOtJ1z3iCVGZm84yay4IBtG9JYSPwblE3ER+AgCPJF3ZI1AtbJBpvWVILE
maFHZ3jTWIwPiALvGz4z1BJhcPbGWEYvg07L+3PKa6zsmpMgEEL+ll1Rj66Mk1MeGXRTTE848coL
JsOJFc+5NvX1hbSWqK3JpEJw1Z7Cgt31oSGXhii0qjbjdtigag10wK0qQYKC4s8KpwdUtDZQidmo
jc8ay5HNAMyoZh/HExyIOlRR+R6bM2TPfDZtpGNmnZVi21he0nyVfP2uocJtHMU3jl2GY/UgJQPV
/eBm8s2yM01edaltOreLDmUSpp9YINKbvKSQO95LCebJUohYMrOQajXmTVG/ceTsjQMVZ6xOc2Sx
jhhtSHcI2okpUJUJC2l15g3Zc8uT5Z3HepLtU2HoNX5X3LG03FzqBxQafRqAqmrc4rqQM1t5NTQX
k2IoFLk9ExQ9sr/CQQLwTBIXMctgTsaBP1zOiwyczCuJyh2G6QYTg2b7BVogYLnK0gx/iJmdHIMs
gPWTCaIYEMQN5HxYRdNQCVjG6IAmHpyBoAbbrBqfT3yK7khMzt1nz6pG4Q+iUuolKDQd/6Y1mP3F
LJWWbhBR9805L4Te4utMnB+J6gXzX6M1rvgsSPkelmGMmFQiJRaLW1cw/zpOYG1IEw6Qr22rjgUI
zXJdqqdxLLpJhxOTipEILW92jwF52/1jDeyfZmoOG/+7hPI7vVkDUdEXDeYCpCfOPohJxQRWC45x
0wDagej9JTG1Ar31MliA3KQoG9cVmY4OBovc6Za5lIn3w9O7yiGGT2TejRW5RnnqiAXRtm1b6RBD
0CYo8ThmhTN+RQFp9c+TJ2uM0MBu6FYSgay1D1pnjqSjUEFV2RLkfkLDYky6VtsVSZ7m36N4dtNj
p+qkec6MCfdZATi9epkYHqJrtVC7tmQzO5iMDFEm4SHOodiQ29REw9oD7o/MzSuApOZFyBbZaHnT
lAskaUV0N+iajtRLZgTEMW8lTwEvX6AVB8RSQyRYePWEtkdFPPR6cvO4+wHNUOnVd06pgOyTbnBG
9p+J9qrXGHmBp3EKDHpRZIUgjBxzc3aJQUebexORXm35nscob9M1NewYSPytpq3GQovUBySPfLo1
+ohFa+EWqfBcmqa46El0gDS6wU/Nkhaq4KgNpePSCI2HHDdnHAQAMsgCTu5VMWKypoJ1iADJo4bp
vK3ylvQ53SD3ONRNDf91qWqLSIys1vceYzW1j+RwRSONAQ68jUyvdCzHTJr+VRHHOwC8sATFboE7
1k+klz3bAbO5jUJ5UeyVGWZwwOcgy99Uzv6Gd9Kq+3UwsrIe66wDnOmkaORgmoVjuiq1ukru4wrm
4Ulnzu5cJFEHLo0VLwFoGHulUayCmjoOTmxVIHxosbXTOmqnfjrZ+ugNsJUSN8ViRXhdl6R5d2dZ
g1ZusUfM1YPVM7G/G8eRHKo+Ht3yDWdXXjwrFuj4sbNHd3iEHYjEtlCp0a6svCvDI1ZFnBU+VigV
+zE6+mbtOHorj7PpdC3vKem+sghV4JnRtiO3dehpDuLFPDYJRC519Vor3SPewXHM/sCgN6BRWKBW
xQJeYILLurTHwpY5ScdIoKTkOFSxKapbYprxx/XWbEw7R6C0u2nmgcq6pVDqD5E9tLXlt/noEBjQ
E4T3VtWpLm0Ul2NyjdLrtPbNLYwgucSBUqgM5wTy0jxPV/Er4vvY/NEawjDbReN1cblBBpy73nrw
bA0MIlH02Z2pbGsIN3OdVtZ+DiNTf8NQ24ojc/rR1NfOLC1FeEbpdgNR0gSyoJTJYNhhiIBI3T6F
hNNkt7gE7Pl1TIdZ39mFmw7XnFhChw4WFVayU5SgNBg1qFqAf4n8erREk2lIFloyNS5xkTAZEJkt
om2jalVvVcADDPd67FpuNybmz2QifebcEO+anURvldZZpkMGCqI3nGSlFCso9RCD4XtV2ZH+ZTdJ
EGK707OSMUNd9p+2MZWEZNS5JWkMFkgmyDUkG+9riuMRxJuaOa3NNB95c9txNhJw2zZz+72WJmJ6
VCzGNZZWEXRL4ThR+IIeR6cV4UxowvOmyoebsRhNz++oEvt+VbHFeFvq68q5qxMnbx7aJrHdg6YV
+rV2UBCFthgfaufMyoXlhBIBFBR9SkfJwzAXCeOsFuEJLoc2Uxsj7CVYPVvrTaZVXpVvtRagM4UH
pwekjXU/1gXsp7kOiVe3dcTSHMrrgKlLZhBqGVRplJF5Bu7hUuViyiA9j6NHQ7nAYA8qWDr6QyjD
wk6BPSFM6NfFCMXTr6pJbzYokIb8bhpmz1x2Lrlhvquupk1w3R7rR2XZ1aaqh8g89WlLYgCoEdUd
qHmJz12TCQz70co5ClwKTlzqViIfIQc5QUZfnYYU4tmhx/lUv+lR3iXUgwIqUd1FU/0+WHZt7fIy
sUngAJRPjkRKRexXadG0/pCkNbknEcFr1NW2QcBRZZXQyJKmMwcyIv47e+exXLeSrel36Tkq4M10
w2xDT1EkxQlCFt4n7NPfD1BFH3JLl4zqmvbkDBQ6yg0gc+Uyv5lYYCkWWvYgRrDfrbvFkW6r1BoG
r6tVDZJwbI0Xo2WkPZzrtG9OBfIUJrnMiOeEMJYV274U6jjvqerH6FeHNd3KSCriDDXaGd7mBSDl
ajpm2YKHx5xoeXFCWb9WfsqjtmSf5BKhldCdEMBELSHLcoY53MvUK2iWO4hqGmQ7vyZlMBNjt4od
VpeFY6EsWXRhbZ5ULrBCPmpqUiTPgLLaNKjJdwD8Ylc0HMsoA9O7y3BW0Co/j+seneK5wUHEMstV
oQVypC4FJN51cVKHOWme4lYFnEyZIgALu5qmNLgL5RHC2C9Nbi24Ho0FcoEAezUZvngzK8V35Djy
hCFfPo1xcoX9jTlrl5lZgByfYVrBQQZfZV8WDbfwoR3GqryUIhuQzs7oZrZRXjZ8W0/UtogPtcnd
63GmaE3stBFyHbjxuIw4h5kx4IMQRGEGEXoQ44w16cytjBIoxTdeJ7FORD6FFWinT9JipOZ1bJX5
9DOKW9n4Cv6nXI4Ght5MF+Vw6nHjyVSTQtQGKtxdzQnWD+j6SsRSDxkgcijk/Dtci6SGDYkoAlpy
VgHonNvbUTC6X+L82cagRW68QVMd6VNWGRmea1RP4cp4Upn5LXXbL9dNU1vDCybhjnNU8TCMg8VK
EWQllWx0b2obZ7gHnZVap9KGpUUHtWqaKqiUQta/Mh4Y7ydTJTUqSjmR0SbQVe0TlOUQbl+XpAmF
oa7G2mOqjzGjbWGYsX45JlMno9uf2IryzUjaVNm1mAiNIIzoRtybOuXsDeX7gvoplMlZu9VLByGF
HfVt63xFdi6bZl/RZQPqgWDvYNDDnXPoYixW6GXMfXJdxeOwBPJU4Q4cq3F5REosrE+hIRnFbRkl
zvg0zmpmkXhWdvM0wFQr9tDeJPsA1ynUL9O+G0ZPSTn0e6JGhWfkKE22W3NGmcjZSDAd57CawkCq
M+pNPEhqTA6HeraAuIGCuwydsbIAVaYQy3Qj9FRoNXnQTUZrPnbD5KBSGqLx7reDKvKnSE4L9WDk
+SLwKYoH0lIskC2jQLypspfbWV0WnNaw3UFVDds5WnYM15NKvtYAXiH9OJh9jbU3ChuKluEoYuCB
6C0CSdfPi4aEx69Y1NidTVHY07SIWhpAYOSGESlxCzoNGlQoxo6owmIOhoV1EzNjrVu9ka4LeTLo
lJnQ9yDG2KPcngpdR3YDOWG5UPy5WgzrCv+GZvInRRvbL5NqFiAfu0Ft+zEIpajQvi2hJZbVA4tg
sxsjq0ZdG99Uq96Vccs8OO8yxfiOeTPOCDvR4VEGn63qM8WzzEWDexPnagvck+vTEIDT1QGI6m6o
4mi+L+fBGX8s5ij1nlisvj2mWV1EJ2pi4PkcGBh6sQQnkhFtj+YvdkSybiJW2ktSpjOqpYS0Prea
1KJLmyIz8zhgaIhAii05XedHaumgAJFnaKrPFxV+11kGpTAq4+5TZxVp9c1s9RFUc16IOGOUrsQC
KEkvCb5lmtLhCfJZ15F6Ia6V/gRZ0HxS1NSIA8zClvpIY8tsLno5XSwJny5NjVbsKg4owjnIfdV2
4bOaN4AwH01LAcCE1tos685jinRkHX13mtKUV5Z9tuh8c2No+zuzMKdo9A29MIv6SUbetU8gt0hD
UgeNjfWf+UOf0H2wg3ESsenjbGfQBNGQ9JirvRmzxaZTjVlCE+HZanT9rgxD/GrAdRQK4ocqOwh7
EyCjoBArRMv1GY39AUEcf5S1zrwPkWhI293Koda6o9NZxnSbazgS1LuRfwn+49JZTnTFF6BBaTvA
jQK4rMhHVJXGiFkWhNiD2UYUDOCjIRX9nn68GX687qKvnfo3Iy0D4pGimfT4wbEbinqGcaqlvorG
aUyDzmeQTIkcKAcgGNO9cteCZt/RkXRLBtCGFz3RoVJ+vBo5/Lur/3r98znetryuGbIBSFixjbMe
fmEkuaA6TINJxXZwBIQ+7ocUL5zp/v2Fzkd3Bk+pOmxo1QQnRnLzdnRnQvmySkcpAqoo48nStBSB
dduexe79ddYf/M9QwoJpTmYuAxhzbGZuvNS36zBGiJGED4sAks54RcmOzD2Z/a3dzI3rpNJ0jCJU
Nd5fdJ2uni8K0E5lImLammydLVrrKoDkBcK0PRrcWhP3JPgVfsqJHgCXUIb6VTzfvb/o354UL2CA
xCyoc829fdLBgJhIOOWNqlJyCIcJwzAg2fOO2BSeOELxZ2zXmsf3V/0DlGfi/ujYMC+gCbKEevYh
4YWHRTHIaRAf7f2cuBbB35sONSAYxW3jZ5RrXQwYPnjD59vnbFXtbPLLhRFJocqqPJdfY+etOsH7
D3b+OllBlx3YFjZvlKc7e51Sl1KXj20eZHApca5I5hoVgEm/RMl4JTv2yOTt9L6vf9OP/tcI8Jcn
0+HLMCJ2VgyDvYIgXwEFZH3EDrYCkdP3RnSRUV6eBsZgH2yW83O+Pp0BXkJehR/+3CzFZEpYWcpZ
oBVq/Ss08OQEwWycILGCHAlzJfxgn/ztdQJGhUFj8mTGeVxb1L52hKZkgZk4mfEM+ps5FryR1ggs
ndOCT03WBAVFUv0BSkBZIZqvTyPPSiC1ZLJn3bAg5719o3rjkGvjRhJYjaenR0iGfhwI5MQfpD3E
Ca/69v7OOT/963ocfB7UpHNqmWchnLZ/OGUwhwKmCxNSzhJq36uPSwZQslVg40LLDMeTNpuydS9R
589P/9EPUNAygCbJwoYBDoaz+faBpbzgZpq44AH6d7uUvo7WqQdnaH7169RyaO5qioH31zzbtr/X
tFnNWoG5XF9v12yaME3zBSPHxijw9SlgBQsYOR+scrZtt1VUx2IRU2FKex7joKeYKN+jkCjbeB3M
NTz/OhsT0uNGO1qRrH5we5x9ym09ADuqvaJMYOSvT/3qMGoj4QWU/xQMdI7jCCO8ulNfTOcHbZ8X
PIRXtYPog8CjrLHr1X5dF4VkpZAIOLKmcGTeLgpdKxJh16cB2iPH/kocMJLbjcf2QzjKWa5xvtD2
Q1493YR4L/SLHI64/sxk+hEMz02ZNcjBL7s8iV6SvEG+cPzgnZ6fx9/Lgn9ZP6CqgT94+3xymwk6
kTwfXty+EeBM7YEXvHSAHjKT+OD0/2XH6I6j2wYcWI3L+HxfFioFkkbZFaYOhsxj3aQA69LRfqh7
YX8tumhZPnjANUK/+X7chNAPLUV2yKLk8yXnKSzNGDJcUI4wv2PLtWvVN8lB3z9xZxFVQUbnzTLr
z3j19TS0WSzE++Ugi6kkrA4wIPT3QEnrxyEzA8yt9//dguurfrUgwpaWmiqVHJgwBj2HFm4GLELN
zOtUMG8vYfK8v+AfMWVNKfhwKtkoNFL7bKPEKPcmZawugSrMqzQpL1dN0f+XJSyoEsxtSUbPXmJC
cWPbGO0Eaeu8mPk44fmgjRfvL7L+I+cbYm1jqPbKyYCa8fbFLaiRjVVD1Kryp4zRaC/u6qr74Ek+
WuQsVKWaKeZRWhdpgPgvl2Zo+6F9+u+e5Ox1zYIpfaTwRQZ42XiZAMbmgO36Orx5f6G/fnrYvJrJ
mI4QeHaFMQE3Mti1SAmZanNUY/iAUqdOH+Dx/giAW876zypr+H+1o3V0eO0IuahAMwf5oHOzwMFb
bAQg8ZDmMacnasP4RkYV1Iuyrjv+dw95tr9rLUWICeBOIDnWTRcptNg6RGf+m0UU+SwbqYqlWdqI
K6xQDWdvTaN+6kxmr++v8rfdZ8mE9DXjIGU++175ZJhR7WhL0CbDHaAiv8fSBTGX6/9umbMPVoHP
icc1tMZ6jSm1LF8ncpdiyYweyfsr/S26vn6gs2/TTUkzqKDMAqc20+dhwSNaBquwE4sMvHvtgVQq
hsXvL/rBW1TPqhoUTEqI6OYC4QAqg3qD1uKusb+8v8gfNyKb/tWTnWfikol/EcN+GYJvv4+a9BRb
0UPJKEvY1gfP85dTbGoMWVWYbRSk55kwkizVwuwbR80WV8Gyb/NDJ6NT+/4D/eVTmVy39GzQvdMp
+d+eYsvKWrUdpjmgxdMHw6xUXhfFAuNZuAJpnyuuZltP76/5Z5K2lvXoHaypoWZr5vn+EI5j9+Ew
B9g77TUg+rFKg95rbMcbtcazh+kE9l3Ypfv+wn95paxrK9yM5PfK+cNOWVOktVKIINOe4Rs3dfPB
An95m28WOLvlaynUu14bZxoz+kGJe3wI4I3lOlPyg7Af33+av2x4FAltSwHNuqJTz25GofaRnco8
TSLdChOmkbhXaHpti/x/RPH/WQ/U/w4o9n6W2OVkwIdLxkMbNXX9H36DiRX1XxgVyVBFScIp2Iik
v7HE9r9kFH8oICkcVYOdpv6DJUbNg+IElC9tiU1g8v9iiQ39X0h4UNnT/TBXsup/JOaxZXb/ZEwm
Z4dRHXhlFCNXKPF5xqTpWYj82iS7WO/Mp6YSj2Oaawf6tQiGlwMGK7C4mVyQ1ofKKR1zzCOVB4ZV
1qEVkidyMzwJubrphEA9cQTfORY9YuThEOhWdoGwncBopliCCecvI8GNxWwYdexQcMTwqppx52XS
gAVFOXxDU9Bwm8w+Daga4HkmF34YPWlmuQQUaQ3SEMD467ndMxL8rpWPKnLGM3Zvqt3AHXNAzgxO
dZEh/7jrOlP1cDyAYTIs4SnDI8BNWiTMdZVxLOKcexkpuZOhlO1RnSxlV2rdqUUiKGisfvjZhxrd
NJhEGGg9Z3ZvX+jztZNoCnbc0jU6K9PqdTjR4OwF8lL6dxT8xttswZ3tUc2SByR95T03uLTTklrs
5yWrkMYLf6qjdkxQW8S4TW2PxtQVfo/xD3Y6t8gzIJmPNk8n1A8qM52N9DotljnxtqabxG10YICL
r5HoVfYldVi0zYsKR6u2L6I2iY894F2hW/soN2OIp2l6Laqs8nsTuwYdZasMlQAMJA4GNi9o6YGg
0qbmQpkboAv4lK9KuBgpztpLWobPjVZE0Noh9wy5OvugXO/7uhJ+aos7ZWkQnCom4WMWcwmK6Rco
TVp7aB6I1TlTD41bc2EYNJsdpYfNiK2DUothXlVZKCvkT46Ztx9F3rPCn+Oo8ybWOsRC8UXeuByv
XoioZuCLMkW3RRqwi7McaQwJSlk+St9sGxKppA0/7XAcXAdRDFBSsMtmYCDuggIwyNrEmzJDeJqo
1VWwBGN2GIC2VTlgtrGY4dpHubJn/hbPwG6jefWpwMWOTr+m9ODweiPzeie/ZD7T+PbDyMxjt/1H
L0iyRh2EfJEN+k62npaxcnxkQSJ3BuvggYovEGiG27qeSaAp7XE0G5nZr7Wi8WVsIK094Enh98PS
7TWkH3qMyRZs1PwkSpdAz1H7R5crQFz4sqIxieSytjJ1mx99pqFECC5yNyYz+hvtdNlIInMZ+TEE
ne66yGqP0ZSHX8yhRfW/aZv9q7B5+zvuvB6KqOs19E84srYPozgmt7xto5JrnN2JuhTx+2KzxrIv
W4LRSiRfNA9xB5C1XmWUGacrJ33K44uasZKBJ0JqdZ1rGbGzj2LZZ9IBe9dBvRLbsStGUacGNVEQ
jBNSyzbcTUh2WN1GOqTaqhX++z//j5nSuq9UtAAMy6RxZshnaaVq1uAsxgSW7/p11AhIy9jpqTfB
n4AY7XR+Ey7tcdtKJp3D61EJ0kpzEN5F3XkOcYpoUlAeQ3ZEaHSPkAReGpEQR1Meju//1m3A9PZV
M3sCN0gHnCYqTYS3QSFFVmiy+wEfL7xzCLbKzu4VII1VJUPtsh5HQxnwpO1yXzW9hUzpYGGDFda4
FCigDMMYntcA2MJBZww0KeBTLG2XQEK+31ZneLsGamRNaUNuNLoGXkAWezi4F15TeBXYOgz2/Gmp
v+RhPewTMDyFaev4O9QaWIdq2NuYtjNbDkbGeKgwglgVmbMfhm9iLl6ixjSD2KnvlTWQKlr5aZiS
xU0zfB+0fLySERq6lGzr0QRXxbTYFAepKn9IUYwpE9m4QoPDa2r8Wd9/q8pa5J29VVs1NDS6eK+0
ptes8nVkcWZA7C3W7xYKMW7ckRjrlno1Ok7DVZdjD12rIIFCqT5oTv/LNTTh/Oe70KQ7TBNENVTk
n8+HYo4QUYXSs3AR7p2ue2bUvqE11wz4dzB7Bhc8DOXjGH1V7RzxLK2BDzJZDJTm4ptd4MJTT8Yz
kGUIxuu5SgprL+nNDlLER2WLspaRZ69L4zUZKqXSWlScHRh7MZY+CtHFmSe+Y1hjlJ0ueA8aGQKI
Zg97HS/fGFDqDtFAnAmy2cKyfnnBo9jdPq2tEdOAWF2AkfLV0vig4jnTOlsDEk5y+MGvNwXd4vO8
GfWaKdJnhBW239aEcUWI12HmSqOPKBt222rvDbU+BCFaf3Hca9B/NPWEkBs3Qlggp9o6D5Zd/oSx
8KXOtQ9jzlmVuf5CS1PRGCS9B4CpnxVlw9j14Jxy/ArMmFuqy36NGVCpDLGDsL/LtFzzTdGaKILJ
5c5eLZGNMKvdGkj2XpN+hohPIUZmgDmHofH+aVDPE4/1t5kGJ4FeBXro55xI007CrgA/4ypVc8Wv
hJ4BssxnMOLnhCWSS/wY5W7cVZr8nOhI3iPBO/taiFFLLinNoR6jHmJbei2rxIM5RyoDHJcTmOnn
KO4vgGliSWIsHxRLG4HubFsyx9YVhZ4oExbz7J02+VLVQ99y/VcPk4HYuNUT2upeeUCAM9mZvXoS
/bU0KKtRq7avbSOAxSHcdNJaVD3wGm/tOvfSPH62AOLcgpQKT+tGqJxCOTVWd4FFXEM6fUEPgtRI
g8cf65qLA/L7X8D5Mx6R2a+iKuTOzp9s6EWxRhTP2B12qhzjEsAYLCRnr/fWNQjA7yTGRzPkDxph
kYyVYr9FiBbmmb/9+ZCFKN1Fxu3Yx88iMhgxx4Thqjd+SETvHeYu4Umtx3SnhCR5di4w/6gnQKFt
sWvpWbrK4Ewck7001d8FWvo7GYaYa4bW97ZKyOwr4ndu65eyFLfouN0UyjSSxJBL5VHzXYcM5C4V
I8UpddxBBn88N8tDOHcRbEElw1Oy0722qn/2ICDLpOs88IpMqUv5YTt+4OMBF43Z0bLjcifPDb9v
5o5JQKPspClD/EWtl6AYl8fQsYNWzlRX06MlmNcMJK+jYAlbqEtSdVdJq3khSr9SjN48bGgUHULj
BUsP5Z5RWfili8J9BdjvCgVDfr7BV01D9GQYMDd7SWBGwsdupxglYex02evtXY3iPOvR73r/w+t/
+fDqGrxUxCTRgD6fjfDqgTK1MGQ08InQKaTqUmkc8K2mcln8jAbsFa1Gh89hfzNGPT6pE5CtHutq
DYZN1XXCh0+3C0EYH0t5edAyZwkyC9tWwXtL1PAOfMRzul4nhcxnpDO0I3sbvWaWfygDEKESK6pZ
b4nqBk65GJV1O7C+PeZWWAyFI47C6+0+1Ci1w5gLKkcd3CFEbAIxwI8mYcZfsh2TUKRQNkMAoAg/
O9E5F6W+DovdRfSgf7GNQjeMr+HYY+eZhv411qMbnJcPkLUywH61PzoYf5X1woZL+5s8Kr/+vp4g
Le3g8P3oUIxYkw9NA3A2LlcmoGCQShiRC4ZFHjDr75OEMzpY1skHZhsFnW75Q9hYwIE/V4bgmSXU
f+op+rTt66XAd2WUlx+RQQlWOR0pI2IrbanfSIlAusc0as9cfLMTBx6g8yRn+mraAhsg2Pn0aOMT
pJB9RMGwT1cPZhl39TCXKlRJdkvhylZZemYOLbBLMpIyKfZw17uTNcRdDUKvUpbjUenjxt8+q4wr
ClDEGaWWDAPGHuNqCLw34zgpl+jIaBHyFlaeXJKtt3tptH0ZuxOh2MqlWTiHdi7G67pEwtKxvKYt
v8Fa6XFVN70BHXsE66fBC0sZGXxCIrS70DjlXfUpk2AQLIyHoBupq6vwDL9xcCsFK1dFzb6BKSPS
IO8WDLmeuX0hvRRIhlxIqPO60sBd12XG7Gf0QtG0/6V0Bt5BYEK9Wevu445cYUzTr8CQv6tkt3KL
gWqTJzNCxXhmJQDA/TAWTyThn8esa9wJpOUJjGqLarPyeVBngaIyApK6XfaQHsUBODu+NxLD+ETR
PUm00QXTIbhcofyAsjmFMuZHXcje34JRqWIJWs6op2CXs9WXQOe6wKLXYmARLw3TY4I9Hn7ISK/U
FVcmipcFIUsaaBvnlf48gMndqw5Rdkt/wI1jNI9PRQ8hZxdjHe/hLiHtuPCDduJEZcA+/QhwAtQi
K9i2/HZepVKCkOaUt8saEXEHvGsE4W/pkmrXx0hNFknaBH0aXigjKU+Tq14nlaDXJToezhrl57V+
yvEYFEqr77dMsYXmt1NsEsms8CfSU9c2v1Uxv0BbfzGVpY9g8o9oobBWoFTj8A0JZP2ZnW7ey/ng
Jau0f7nWAFlbfevzlQpSIvBcMGZ1nOnWoWOKA87A48t2siO/ZsG2p1CR5Q7opQD7XeI0lmIUvs5m
W9Qdve0o2Yv2mWQoQ80J3goMmu+9ab1A8SzgeaQYc7WDr8ccg56s2JNq8wL6ebMDbap9Vif1Mq0S
yWsLfnTC57yHJ1PdNAWqOaN9k0HSvTdwQLlNp+/5HF1SA1J06gCwM+RK/dSpgDcbuMKZw1004zrC
g8MF1fAEBNwM7aa5xnZAOUy63bkttLZdugAFLOMoiBPT8raMfVI65hWK4QpVDBeQd29KlADoK9Xs
bhNc90ztM99sjS0LFhtK3knqhtGoXIYteot2p3ybEzoNksk+L+waolIy0Stbv6s0YMwkIWLNRuXr
WGETAeFJTAiZED0kx0atqpK0K4FxspWo0j6t60CBzIbkKZpZBEXWm+v1io5mr58MCkAaKfRP0I3a
9ksRr0elTo5GGE9+DhYbuSM+tmx8R/katPlalfQ1/llL+JR0jo1PU3QFHfYWSwAF0fq6w3SL42+g
Yo9193IH7v9HP6sYW65/gY6U5GvTfQ3daR9C3yPOyXzAmIOeAoLYtdrS7x19tdPwesrYoFtP4aj0
7GpNPgBO/6HPOVg+qivXGrpvZFbszIq/iWSnlYVBrbThSbLbU7/U1smpG7o2a6GP6yaucurY3RQW
ej16Ed1ZNToAUg0eL7OkIHLiwBDdcpDndYg2EKE1ZF6Z5rq4vxWHvuezDPC5Pchtl3OPZSswYYaI
pka8z+X2EkO0T1qvnPiLrtK0n7bOD8CIgTyEQq+YhVcPGMBrNi1KuYd7R6wriIKSjCxQDVLRi9T5
ZUGady9Km/8k4T2a9hexMSC1Vy9f5DheTqKdFNeUo8lzmligK9v9xLjjPoFXgssCtaCd9G5qwgsL
e9zdzOSly9E8Wl9k1dlXuorK03Z7JAtacqoSzAhp+FtRv4WA350P/aZcYvsC7eUaG3jE47YTDaab
plM3Bl3M+S4VLDdiufi+dYLKtuo8uKvRbCMyt0eDYw4kNVe+QVESOE7Su+W63ILdFhzrwXzIatty
xwyL3bUMVkHc4n6jPedxecXk/r5a7dkyvA/3ilHsqjy8nmCleFuDZosYOmGE6DO2x0QRv+u4CN8F
qIhd0ClphGG7/T1d8z45ix+KgVJEkOLLgg23RRKQqcLHlJnyBtaurzeltmtw2BybuvfD1MIYzu5h
yEsuXCQkDTSesbcGPKEHBmvrqfz9gdfjusVMAPWBXCvQ1NcIiSEAVO9JD2IobtttsAVnVHZXLjFo
byfB7k8Iv6EqOUJ8ISHYx1U7nLBGQc8NMDqWdd3FZOexV8rZy/aStwwZXJ3wpzTCRlCZXgSagWuu
tKX507w61I3ZvhgRoooFtiSAjg+2RIkppymnDtltd4aXQR3AFSqZpN11R5RjNuhBDElAG2A+nJm7
SIOyZeWWSU7Yt9Ajd0g8V1c5RiVzbiPgb6+qEimsS6Gg7EAH39AP+cg7214lLYPVw3IufHO0DiMu
sW4kJQFuDu3RJuGCYdYlv5vLg2jw1MOD76P2wNmQkOKbtJKyGwAg5SJznLftngz5Ect28NuRwlx9
qE3lmUYbfVg+T2/GEr4yuPOMkYN9RyFaAPPpFwnpEZQJVmk1rJh9TE4/qF7PJ6bbj2JQajmIo5IJ
22tp8KoHFXdaiDe0ItyB1q8LSkw7alQgQZSMDuOFePacRXkc7axlzpMAuAUY8X718ZfC3zRl1QFP
xBbVtXNAkVZHhpFiFeuGA5VvmiPwYs2/9Fy/G+cZk8CxgfZJJrHFA+IEolnDo6jZpwso550qpF+9
bR2XUDpGev8oHGqmcsELtpmLUzua6b219M/v/+hzuNz63mjY0eVxTH434+a3763PKoFPFeE0wgqS
diTOl0ij03SKa0wnx32IyM9lKVc/KJUiUh+Kq54xRxbBbP7gp/zZFzNtpISAd9AUo4VyNq7tMH2e
9RlOlzzAWuGSkw/IODh+aZe4RCNw5kJZb8Dxl7ehFCLTI/UtvOr6EoHmq8Tqsys7ETZ0vNmNcqsI
inSAtiZ/xC3YmsRvGyU0ZcHfrzpwnN9zVFeVCB1Zi5gGjzUl+6UlBWmrpsC+sPtd7aphd8FG+SRF
Ke0RE9rSODB3lqSwC+S27vejVUsYCcgKwwhC+BTTebCg0Xp9gySivfRBl6/mOgtSnWvU6xqcWENj
vBcNAUOv9e+NeVG35NwJ5D1/i76ovAikY5Tf7Qi0mn1NzWMfBXl6wX3s6v0sBw4GTVIGsw7Pm4e6
wJF6GWwYVBj27LXEOFm5Z1XUpkv0vEiIrmA/p53GRbvQKZHcbuHed4bC73BENbP2cbvZ0a1AuTCm
cLZtMJZtRHpRxofBMHbbTKaG5K7UWBsrU44uH5XU9scw+koK6A+GKX9ooLGfbQNovUx30IA7sHYO
X8WBsB8B9Tl8nG2mBz5pcLcQjuAg+TO56RJ1N6N1nIpvwugvFGDq/thQ42RZ96KmyQdjyD8IDPwe
QhIAcV3VVah7ZzU4s7Yio0vIFG1atQWqSfIo4o4Q/dQgHUKxa9WSWXMvDj3uniYiRt3cknJiwIpQ
+tWoo0wLMa3+IIj/ZejE74KwwjAEvWYQNG/fU2NBtlx6fFhIMXVfQgo9iir0jnp5NRSXShdLBW+r
RWW9bvaRk321KwPTtC4v9mgiDXj0ap+rFs83/oUhsJ+Y6FIltTSyMMRFM9bJrItoWC6KmkTig1Cx
AVHenkF6lTIDM3gMtCr1NZa8+sxNV9VoS3SIXOBohNpDj4YIdQxywjYIZ9r22vPW86Pnkbqjpn9N
popGV57ej2sx2Zl6f1RK8TJqmXATCd4dHnZX4TxG6A0l0T7Xin1ikMVM41I9ZRrlJQt8gX2L6m5n
mmgY2ehDp3MwZpX51CYVvrnYOqHmPNB2LDo4ae2vnsaT+7s3EbX3RT4/wVxGV2ltHYL5NnlTbYqd
wXJgPn5fSOoJQYXZNTvK/KK5KqU1Z23gT1fN56ooCoRcyVG2LEmVMCzT9SeAvJ8bRruXiPswuper
h7i1fi5oSvuoE/W7sCHBNiTBMVg7CDrAM3culktby6uAxjMYh6y71BWcnhC+ao8FiTZSEnij/dxq
5ilMpb2G9q2tJbdNpVq+bo72pYVhOvQK2g/kkkz5tSBS6i9J3QVbQqXo0AANQf2eSZJ9osR6bufs
3sYX4AaJgMSLDe1rwzAoYMD1owlJ0JsYztuw2IHIcH8qMWN/f89of8y/ob3ZKo1tbhjQVeegTzM2
BT4EMVqcaXtSMEkLsF9BgbgEj15b9MbsdHnSFMwcpiz6pEJHdNZRBglneMhTxsGVpgdbyqlPsQ/l
/0e8ynsYNmNh26HKkqPjKJ0UzrK/1TZb9VbCDPPKQvUGQ+cf05eHoWAa+v6zocF3BqziHofFtnJQ
QMmoKxb47YEwa/zCASo2blnJjwpNLYf01YvG3PRq2+4vqd9R0rUdBoyO+AauMfOMORXXj/Kg9NdW
8iKHGQ6YA/6TSSQOqqKkN6KzsAimLkE4cHIZYTomhdwkozO8Tj1TOX2RlwF96Tk69qNJ97RBtTpj
ZrWhXzhLhkAfeLvo2vYK4RzqrOpi6+PhPowaRe6VcNzxkz7U64z4d9kjLZLn1ExM1i4NpGQkggvp
2OmFvR9FdkpLJo1aJzPSi8rj2Cq/qhDDjqLSGfoYw8+tRNWGYvCiHjk8aYhgP9Oo2tL5euwzrNXH
+8FZbrbGfamrFwuOE+h/T3DhCWykFVys7Hf4y9G9UD9vI9kW6lmS1ClNIn7R9lqwzdLp9jTp5aRm
2L73CHxHIvfHGbepWr1Wk+ogaEKg8VEEqVC+OJX6pbBwPh6sqPn37ZhSZiMFx5aBTDPQ2ULxaHZl
+kHe9gK2ZHJhSj5RWSDuTGO7lRS4y0771LXKYUzElZliWAnQ8sqilrwcrZ0zSc4domD+gDGRqKng
5QV567oIva33lZtAHJa1etHiG6oR5VIGzIF7axgwYMA/KKO8qtb6c3SSE0jsSyrTgsmARG9yDpIJ
c9RCm9E0143uafudOh7Rk0Z6iGwYBrfr9eFEWuw7SacjMj0m/tY5Vhup9fuxRgrUqVCQNuraM2rx
YjRG5CGwMLmKPjWeiTlcgD4d5murehp8lpdBpxlVdSaK2FHiy4YzB7xGfExDbAEQXfGSMURkL4lI
agDQ1N11chcZaXucqvizbKG3mJO4VsWAUxh1AlqJ7XHlo0TaFN2pFNJuVIBgUhcqYxs7lN8IHlua
aHfNmt8ok4yezAAsIRMQuBUEDVT1mKDA8GmJa7/WkCPXZRSWo+4TemdBI+h9LQp967XJo8Bv3+16
7PqCVqMfnegDN4zUIznT2hcGKiSXePkdFjXFWh1hRxqNaMuK3lUxzfEMc+496sndVtsipgNUqUTs
rYbu4magBdytOpT6YvL6IeEO4waGb68cTbRaEBVj6LNrJ8E9XaG7tp3IXkzgvVRGdlnTAHYgQ7Ml
49OMYvCwoMC1hin6LKBf6vhY1AaWBOOYHbY9sJW662yvdFZLgFqzXNE0i+t0KAFtTS+E0AIxZ7Wf
FE3mQhNU6Enn+MOtLyNCPMqFUT7/G2BkI1rPfs/b5Mu2PWW7fM5wLfG0tTlpdUYwLMg00pU6ZGiX
7basWS1xKEB9kDz3dkQCyxOqrPpJq+1R2Ij4UXog42VJjF52jONQrF4HaWLFuzHuwG/Qmfe64JeP
unSs1H68thDy7OrubqhOvLZupew7btI3ePql4R3tQAV4l7IH55W4PTI4xpLyo3AV+t1dXBUATg2C
HDGW0b5lh/QEoZu7Kb6CTCocWjupIPtbpCNTABRIwFaFt+TAtSet7Y6qKonYBnKccuyR2mKibCUX
W0+s+h/Czmu3jiNbw0/UQOdwu3NkpiT6piFRcufcVR2e/nxVHBzgeA5gYGzYHssiubur1vpjGy7X
rP81LMF48+pw66ptwas5lqMeDhYc0OUCci4OZb5uXT9pukBDkJTTdpQFjdVphaK0Ka7cSckersQZ
4HiQX35eHtgpCFzMio2o/hYzHdMCxyNP3BKfyL7hCZnIHwBM3WL0rfb654/IG9lWZb8RpjTcjKxd
94bj0g5Qh9/9tgByHaz6IFMRqyQvULw12enLQx/EneJBpxW8hySL98aRNph2ExzNjEipQS3F6fLg
LW59SebgjXLXT28lZrQfFQxujw0o1iZ34NC4FAMEXiphFPa1nWf2wvCtMAOwGx9gL2IcnDfN0ESX
tjB/lZVBcfeQBpdVgFoQslnt9EjYxuKlKCP/MMESUN9AhQDplByQhHrBCNItQf1NStCLb2ctbFao
VG6FtbXHR6uyxk3exOueXIcTi1Z/dqexfG0QHOo7prVsn2bo+NFR85uL+HXvZ+kDHpqsYGguQvtj
gEz4uvHSucvOkc2yS4LtXBgNt3jGbe2tEGFx89QSzx88LcXvMevTTUWO1JMIhhfqHd8LMa/EvsEn
5rNPCKNCtIo5xhdutQ9d+5H4pjzp507G4OYNAbDlnJ5SWzpXPxr6L21ny0luT6LejQqTpJm1gcza
mLTrZg/CHjMgvKDiQ1VTrB6RBmv6Njl280U66KN7hL3bRpJOoQg0Q3FQrb9O+9YsziQuDbvWox5q
IG5209nMt3ma/Yxr9UllRCGpCd0w/C2haPgus+KpX37kZRLxgSYNbRXrzcmdS4BNYoMW9rcm7idj
eUu69j2vGE/07eyltDYNtJpv6q7pKE4dkpMfFO/kauXsOfirTQQLdzekBKVu6i3Fvxd3qrrzEpXt
GUA52DutXbLSc2k6y3CNMIXqF9WX9d8Ltk4IRgZXFXS1r1KkL3bsLMhLdu3kAMtRr/csor8lQVIn
N2FCWeboR0d11rBwsuakqW0ce6YRl662Q0+GJmmSilaFsiTkMvpRJEt2sZt3zRXpO1x/W+0cgBF4
5kQ2DElsVQPeXRmDt8uNMtnpCYpGzvZcq8yczh+MgzUgGjbG5ClGr3F0Akpt4yUse5SruLFT1zQ4
n9k6jACq1S7/4jOW1zU4Wk4z7cNZTocMWGHNUQSTk7P1WSQeSAz7blAbeCmZFA85E8RGf2xpNlWn
MQEM6bjjFCobE1ZHMFmwCXqiLq0aMUsxHnsFE1PKTMsC47U+TwKSCr8YAJayYJcBf21J4JtipkA9
Oug1R59pU0mYK5WF7Sb3LXoZSCDlOIwee+SOx4bEuU1ulR9B8G7Mg/9JFR9hJHSx0BpR0l/LVQWK
oqEBTRS19Uh84sSh2fvOZk3MP57tU0SBlBFRqDFtv9il5dcSdBBRDUD24vIhzGSzUFtDNQ3tAePW
s9j/nCo+5zX3EIXARPzAcGgC3STP6oCDtAU8i66mZw0Lw178ltboJuumoW1Nyh9SSGpaAvBLt4Jp
09+0X5OWThv2eV7iDxQ66d7VO6BmH2iNpm8VfUJvfEv1g9+0Jy+wf6a8WAqXD0M6FRhfT2WIsk2/
hwhqfzap8UkRXXseKiD9VvFGosqsvZzSU+GIYBsv48GeHzsfRbx+z42eV5hViKyQon/pTDF9SQma
hXa/9YfrN78ofiThvea40Qd86g6PXRYQBC8tGpEd+2h/S5DW3ZRcKM9MQbtHrBQv1KM/w2e3dAdW
YO+yfAIuIeS0QYOj/muaLcxIpHZsbFL6bagG40hiMg00RPTtkrj+M8LIjE1onWpYob05+W/TYl3s
svBYkps332guGdD8blVN26kCok2SkHyOkjRrqB2pspPEZL4RqO0O+tGI+uY3LQdERH59ivBe5vRO
Q2W2LRSzhlRbreLtW9H8jRW/27RKKTNby9+CFrTz7HGRB+b0u/bMbBNxsxxbqOdtPbav1pw/FGPG
wWvQ822ufJNhAnXk434dilPdjTxXavkpSkFc3ULSnSLsNMz3tcUERrXxpu4h79L9oCaayfJ+NaO9
CSxEeUpRqCenQskc1UlKUeR40L8+WsV1DLsEQJXLIQnkr863fn4RL7iVkfqYG5lLahTdOeOAK3rc
ASk9i2oPzIvot1cNH8TJoZcnxXTX2+KPfiUdo/0V+BNVOBMJnb3wnW0rB4AWqkziNbnH1XwBckLu
wqlxHMNpL4lrqIhN/u5EKuhK2O8Lkz/7WvipqRNks8XGt+uDC+dueExhGifQ85AjwlsHQnnhTJa7
Zc3P+usrUqyHIaGpu7qJG3THtb/Rg8YyFkj01/FILfObHjEzNTvoYbSFrb4icwL8/isHRwpJNG7U
mDFkyKrbZLjQLWGNy7YLnM3iL9/NtmkAUopvkwjCs+yn33ol9IP2Mc6Y8iiAjS9RKpFoDT6akaQm
C5eHHaxs32TRCr6tJBs8MqGSyPVT/lJWrDS5D3qyQr2Ro/IjN2v6WjucemT3phsfsYIWb2cUvreO
vW+tke4YRSZm7b6ckVgOE/CNO6SHbBU8o0jZv4TFvUJXSlyaUIXjNZlClDv1OG/p+T73gX0QYZgd
w9gZKSaXaIXsvkX1RwWstIfHrGw+hxDImvi33Zxlw1mMYk+5PBVMveUc4m56DeJkYO1HMzT796VC
cDP0ko/MjF9tq5XnuY/eMwHM7LntkVduujb134bLLzCm+ehjKqAN8JjbeDFakP6O6+rk8jWLFLkQ
JYoNSZ/0XbqEkOr/sFWxESUkh+4sFJI7h6T3g54BREb9DGY9YrhE8h4uSPziUOCUz4NskzkTYKc0
223u5D/0O7IWmY2o1XrXgxLhSJ9ZTnlrKE/2AolAyzY7SZ3np66oXvXYtHoDhRXG+BxNnCOxmtq9
pXqgKvxxEuyHdppxD4TWizvmW38Nf5ZZUx+NsLJuyVFFxQlSzaVDsW2xJSPZrRBb+iVyeKM/8XTf
SGfiR+0Z7kaVud7Nllds8Zu43688QntSojy0hWu4kz51uutaQq4KxofFUNmlYfs8SC9Ef0G06kwN
6tUb+aD74i2LgSyHDs2fkTa0w85oKEYwXzscOXtEJbbdgnwt71deA6XOyPH83BJPngrRE5nI4deg
mX3SP2aJYX5b9/7n0vjqGYPLHvqVCZVvb786krIf3p6mrV6RpJC6tw4op2KfmAtZXMrJfXPdrP3e
kH+1q8pq31H+e1jkLC+GQZ07WXukUimssrUXPk6O7V1f4HQkPjBWO7nFb4Q6BusP2mh4pKNMQoJh
m+ocCpJegmZG20AZ6ZGG1rGse64MOBZy0ihCIp9rZ1UpOZthbV37KHf2wp1dhVlEmxDM55vXZxfV
4P5Cn8CtbE1xJ8IfUTsnUykpjs+bLnxcBu+nJ3Mw88pw717A/1/l6VOwWqRUZ9ymxWQPt5LxIQlD
OqPW30TF02geu1uPJ+JgFp2149m19wSL+1fagi89wspYlvJChuWtAVE7jctqsfJmf/wuKLa5WcLT
rw2RY3TY5iZ7Ob10hNbtbB8kmB6Cp85p+CeBdZhiW26ckNxD4imifUJqdlh7w2FyiKMpi1+T0o1b
+eieI3jqZVneCosGKw9B8qWaUfFPd8fqiwPBd96JiGs2AeI+t+5Qg6nVzYRZXu4xQK0bt5+aKx+w
3I140rD3eXtnNcprBYowO0T0eb6ZgpU3r2z8EzHb3FcW2WpbGk9z1svxeXJ70L6+n/g0MP1bRS0O
VeZz5Q30sC1R/63tM6S3frq34zU8eexdZOJ63yHUquJ7GRXjj7WLSGTVbH1sHrolqA8q+98dSa90
czEfRwc5omXAUwF5nlSq5CFo67+0hw71zV4saQUVZISMesBQLr6KI6nSt7FJf8SoHZ4rBXyGVf8e
WM9e6SZ7mm9QuMTj+korM9wDTRyM9fc0Hqv3sUNEGHjGlQJkumLF6r6t9TVZiTckMDc7l2PpvXL7
prusnCmylMHPmQSvZxlyFKBaoU01HbOnydq5A+rxksjrk5tyGBcFB3sOyAPfKOMrbdeftb0Wh0TW
+VWaUISpbEDv54ckEta1CJSRRr3MOeigP6dHoGrjjWhjNGoOvz2F2k8LGeZnu25uiRz6Y1nH5WZ1
KnlsQW5JOSXKP7CX7pQjUNjINQ+3YVGtSD1GJI/pS2OjApDFdM8F7YjCLMcXOnavATlIJkWQtDjk
O9NHLMKpf2ORqklONE52PaaPZbzS8oOPZmdJgk+nIZs2bpHPJ5OWjfNcVEcidgdsLpMJWeduI6LQ
TrA4/q0l/nFfLPbyungzLVeVCFA3jifQiuEwWm148ZrxIxjK8K0aAvPYdt5C4a4qsA7W5Sp9/1Ya
vvO4ABo9rm18GyXjcuUL685aIr9NMr0lWRk+1ek2pc/hhtE8uhEbaVD8lqkgOd8irpQ5ToHkKPWL
4SDSaES2WgQX/Se/6Q52n8sTvS/BpSMQdOcVcL7ZnGdXMsxpLslVvGK8xtc1X4h4LCZqwZqCw2RI
bjxBzkl/WKsTlqcyybi8u6E6O0Yw3eo2fRlWbB8Tz8OhbsrqtaDkfGvMgTxVK+NmQnTm2TdQgkBF
qQugnJhcbAqE3Zj2D54d6XZ/9faMhjPxrEM/mr+HyEAgbqIZgW/3D1VgUWmfeNNDOObzQynIEtb6
Kz8R8jDzDAjXNp7CwSDM2ozWhzzHzW3H8WuVh+aPFv4yKlBh5XFlPax9+jR1fnKWeDHhspWWiC89
dQX1oGL0TmG2+urROA9ZPjwBHr2NC59JkuT2izMh77R/rihnHrW8U/SYxbueiIYwDuJvpJz227x6
zfFIvA6uyWYyWflx9UfOxpVRqS6r6oY8Or2WbCigdNa2M0Pak/OGcvtuPiUyWvD/9MTIxpQKJF25
LdAEP4I6b5Vb8AIuvp8yhnLCnQ9hRucesd7xfQ7M8xjF5a73qIGUZoaUr/8EI3awTFDLSEva3W+M
V0rR/6Skft8XWfvPcGNAiOIeyHi9V7XMQHo6oooEipo15H3oXPMa1IV9AQ7wDg373lNS15tpiMtb
DXtw03/V1Cye9HEUx9pXCiAt/plMJNBhN1h3r8msu129CRira+751U32DpLHeuZfcLqVhs40WXfj
YnF2sw/cWKkPqB0QEfiteYyAMK5UrrAMoHY6yZ5ZPM/STUKIzVMOQje6yZmErHjvr58eTPKDKIyR
lGObGMDevVloZA4qTzVKxM/WXPPHUgYUoZJAv009K3ggxa3euX0XbElNj2GYPBJ+/WC+wctO4fDC
GDC+rG2xC4y9uZbidZ7RdxnJckZoBHHaIQ4fmiq44xFKN3hoi5PbttPepdj9MBmJ0jbO2b73Ynlk
wSgeeapxpZEAO5HSeKrAgR8QicQPjqypNiwIhu7WcTf6XflkzSMR441fXF0DJYFsPGqHgxQZOFxw
W2S/Ki8E+sTGAHsv2O5iTMPKsT2pXMts4uE0rXs34+Gq07l4GG2wloIlv5cN3aaszNT0YBLQ09SU
tHIziitmpIiVIG+rcddY4J+VBRKa+fWunP0ZOQwTMSYsuSX8ns0iB/291cqy4EvGYT2davIZIvCt
m3Lv7i7jwxqBmiHGM/AimL+oUXKoADrRWrTPOtN+Sf2g3Nbkbe8NIPk9mN+t8cT8EHXFU8AmMwgr
/83NDCZBdSzCrU5pgTVi17bLTzeU4a3sqB3XUIXggN/20aMbm7jPa5AHpSuE4TWibdy3H8TBute8
ymDoWFCbJT6P5P7/hKZMifHa9EMVXrDUb6sxQhgzqShfVGNCDvUpMswz10HH/gZ6oHfbxVTeGLAT
3IXdD2gqfJJ5dZYZkkRjRRhtVV6zpZpdUEO+rZM5OQP9kk4N8LQa/ttAqu6GqLvhVLQLNfdksNfh
k/Mcj5bxKOw/XvhKjVbehILE5ZmhyqQexo3jNxkGe1tOZ+E5BIiXsHksdWgl6AvjdXJD9Jo+Elpp
fEde3O2smNRu18teIFTSxySEXFKse2vwvZVeE3FM8NjibrZYDUYL55+oNqM/Y7fjCD5XxRvSmmOI
OdWZ7foehPOevWM+2uZ0n8P6aDFrPXemuXAYlPG+kSalQU2S3Ay33+OVfHSioT07Q/HY9ctwNE35
h+qvlRnDxaEBDwPrR1WJaV1nVIqbfiEDPW0l9cVh+aMKC9IzRAEwkmbz0aJ2o05EdtN/8gzuQWtm
b5AFNBvq14Mw0Fb3tFE+FDE24L40r4nvmFescsyhrfcHWmu8COAXo8dLO2Mx2wcjqvx48NrLKKxv
oVUmT4Sgo5aecWUIypeOVb1QYWosLnUkNBFQi2qX78VYFXubHODTv3DpusnzH9oSUA4XVZxFguV/
6fhyG6jNRO+71YiONREAn1RiX0t0votnnmPSZnr+raehcO5B07RbHosXI3MzgOc1OCcxbUtuOaGT
kimLkKRoAcaeKIigfrN6HKlO7fYvTpoh9iP/d6v3yLiX7mGd21d9kvi5+bMM5Uc9c1tlrhmeLIsY
4TDtDIqPXdq1+s7chUX5NyU88KuuGC+1NaQbmcTggUUjt6WF/C2ThLWWYng0xA/GFXSxFIFs/JBM
t1A6xrFoauIiUuujTwx5ATS4lXAtm6QFsG17mK3KssqzBt207YMh3pa+/Y7mXg7WX5abJjstd8Eu
yrxYe0/N4J2xkODCCFrn+aNM71h44kvrhFenpS4o69zhWBpYvwHdvqVhCYePf2jpewWapny3K0Mj
UjRB8kQxcbinAZIzaQMiWo44Zrb86DG9bBjt6JPGAIfTesVMkXD5z+6OkGv3MagHSNC+vKD/zvkL
sJ6YKfBgUFq+7NFvRFet5BhC+09WLj/030T9+sNp3D8ayK7z+E0o74uSZKLfRFNkUO6tB5BY6XvQ
m6Md679IlqQAevGFuylzBQn4zYfXRU/F0qenqTVO1hy8cx9b+KLafFM4JD6naQ85z17gg+TXrXC2
A9cqzX3Ky1d/UOgCZq/whZDP8lJQOxw61rwHCHxNFZDZxQl121X6XebWC7nuM34W+zPJ8SxrKYUM
2h+QKQdglos+8wwDOWlC65jJflB49dvkjF+sMQ1pxilwh9+eMf9bPpjzX25YH6LQIRmR9lxeqX+K
OrsUkiJzkmmbBfLetumiqhOy56zIf8e2IU6m85e+PDQFoKETfZVlQCq0b8hblgUTXhEf+4j16SDm
zoP+bwodf81k+h1bWtkxaD7aJMtuhAJJ2/ZnWctLs1o9WDDqv7LnTu4jGW9g4dp/kRvqOKv/c1bw
7TkBqiKk0I4f/jMwqYGkoImF6POhXb4Vnd/s7J6CmmJe6TVppeThLObt6B01+KJhVq3hommElzOh
UbpQAFORFK/UL084Wo/a+zQGWDYQMW/LNf38lwPuv/TbfM3kR5K0YynDb/APieRQVRHnPdK/1PBO
Rbyexdq84dtwt0ZU9qd2jfFuQM8tDhCjkYloP7lLcy0NwQmdsrtL49+8itpS/o+fo4N50lehDEjL
/6kp7+xyznsInq1pVpR6mA9hCwcXWvNTlgzRvsRbcOppidtitGhPLcVQdGDFb0aC5i9f+3+JVEQ8
9V9WUj9wfNsm08Ki+5T//V89lRWMw5ADzSt1o42/ZvT2JW/MxbDpxhLYiGKPEk60GfW2Ix94hxjE
/KUTMLS8KUUWhC1WRofEg3GfUpT5fS2/6ceAXfROBvKjMwQ/GqsmUgez2s5DfkDcTrrPJ8InrI7a
woFN6NzPxnOhVFBO/CsxGRFF1l6LfgaVqVfUD+FqPppdc7at+k/eJ2BB6tjgj/iiYbSggidTuSha
EEkLTbFTzvNl7B5bukQe56rZDA6Ua20wy9IWg7ssrdzNIqdwBz9EaAoe2qEpfhZeal4nooE2hV0b
b0sUvENpYBpbY3nq8mn4XqfTR1NNFH+oEU/Ylbm3wAbJiwF9y732mHsvxAuJ97lLfnv9WIOD582V
EDQkzxY1ycri6QZ2vRHSoqLeb8kT/BMlpUP/ySR/2GL4BvbHeV6+diG2c3JT7qwkf88MH70bjNcm
cmrGEFY0Myq6aw/7WJXOepsrWd9oXDtjSTMOwZKnW7kGyRN9DC9NhwiY3oVTrSZPwjyojpudfd1T
YSibxDsuDQIApoFPd/jsw6i89wTpbSozya8hDj3SD8Zqs9oGmvTRBdo22eMn++jRfVasfsTcviCy
Rsj5WPXw7pZMH3p/eUpRsG/4G6QrSRLu0oxeoq6zs4smf9a6p7/EpTBhZCTHZWyP4fLFrZm9gzkk
PCN53aa9OM52GGFYZ4S083zaK6k5+KD23tvs/xNc2sXHB1EpEoffmR1staGAvOxeIG/ZaAH0rGxy
IpdkrWquJ83PSKFQQVbGm3Sqj3RADqv5ZS2tnugOUrWh92l0f1lNBl4DszAzP4KwGDfXlhyDI/xZ
ZN9o8ZIy2cCzukxCkEA1dNFGul/UvZK8aO2LMCUZDlxsuBOdnZz84XvHhSFQvm09Ixqv9rei6gBF
IwDdLEYYrx91vQ5orSxgSXTsa+NOq+Rnb2Gr8/mjj5BODGNjbb3MfpZrKvet0UWbgCiYzZKgXUBf
sQ3K7kH/h6ldcHdNNl04jw75lNJnZMsjHVPxQRPH2J35bhyx6ft1JaL5EtnYseCCPrzG97F2io5Y
RTz60vzsJsyZpf2E1yl/8NruKRHCvFgplqrM8A4m5Me2MyxAy3W9rwWTUT373n7pnbfObo4FUOOT
01MpP6BgaKlCOWC7dA+ip33Lo/nUx8R8Zj84SUGWTZI49UnGOE5h2rVoMbPdbNslSBBL2z+Uwv3I
3YhwGpj/Y2c06AWE+Ja27LaOG38SqCm6ZT32dJodvAJYqo1KYytogtwE/XIeFJhiYzuEMjLYpuaD
l6cvTtCAgMbzEY4hu+ZG8q4yynp3Oru08mz6SXzGWVVdxVrfXZGdm8nIznl5Z/w9up07P1WFK/bV
mrxC8k1n9ekvg3vz6cE8W7ggvOqoEVNc/9+dNU0fG/D4pFXDODEwEA7p+tpZzIoORqtwqN2Dnbs4
JgNUqaEbf+9Re7HC3fye8IysiSHxYkw1AZqBjbSMY4lF90Zb8rW0k+RZOg7VUtgXXbILqtTCFG0t
062x0m/minXTivfAhYRotRDfLg1dVyl+aaWv9qBJJeagI9N+QSCsaBSccvrwHtvplxQOqyPE4ZcC
qu3+rGv7F52ElipnTc55m930JNrF3qdpDD4ifC88nmqa3xTu+lMPch3ICuiLt1sKt7lMOF4ymkut
Zr1Qrtt+eejiTKkSqqLb6fyrOeRdyazwjVg8NusWGD3NNmYlDNzRZr+39lbVUVHfoR4UUpzdZDyn
SplUheW88TuJ0VRiJ5zhtWXyLkb8KsIRPi4vCiHTfN0X7crhrm6p/5WS6CsgnILnfIKpkTStNIK3
gcqBrZ6i/0PA02BqIMka1KkEUepMpIv5KKj0rKQXDzGC3psxLGgYobLPka5qBEEPimBrxxX5wJ7a
Pz7P7o9RzcNJKrdnpWbx3PZJIeMEPNdO81fcmfPO8rsHEeXWhWF854W8WblP25xmJEU735SIuMuL
8dTmv0XX7+J4TrdWktyrJRwuI1EX41jLUwpbPzEdHQ2bwtKhK6+xyklJIqStZKdtxqjfEV2t0EF+
XDoOLkshKIskhusjTi2X4kOLK7qI4kQ8Nztttk9m8VrYjH9pwroyKHu5jkrI7bR6pPQHC7+DVatc
CaegvYnPUf24NDZrIJpFSwlgHa5nfTbahApdfLcJ7sQ0bupSZI8WIqBamQlUxzv3rJohiDz78tzb
I9MIyydza/1RuUhkSwOZJmF3sGsq6Spv3G3WgL2uYfZ7Fa6/H9fWJykodE99nf9azCKifgoBUTav
L0WYnwzeco58EjtgNyI4iWkcqp1dOVdM59HRrOWTaTjZtSQkG5YW/ZUpib2hJWKLE22z5jOlbEFQ
HjVb71Lzuu0oWhgnCzP/CI0hKB0/KVGRg00GSPlvpazBRYCzevC2rZvEO9ooIPMQL+tnxltahCRr
8mf0AYyCtyKu2yM78++qSAQ/DID6DqcH8o2U+slWvBOVYc4y2IuVrqMMRYSadaoKg1Q0L921dj77
bq6e3OfodTUN69Yp6yfUzJuVxyQXKKGcvjjLrrA2Tm5Y1yXLj+1g9kgQ1murJHC0A9a7Kqy+O51d
4ZNqL1X46IHN3b1wfmQomS6W5dqEZ/nUdi19cqjtHFqBdPESXdfGavPy0trWQ43PZNemw0kNHGTV
YlOOw/L7QLHzfkaSheBkPHV1RskeXpDGdLpnej4/jbw+qz8UlMRi6YSXyhl+UcD5qzOL+cmM64eS
a61fExs9GGcDMQQfRtzWB60kyVnxiSE5VRMRGzN9mopFnhcI9hyCaNPHtfoyIOO93HykT3Tlh7nP
As5IKOo/dbvctN1kbMDO0tFhnXUbOimT/G2aE3FG8PYmB0apqSWDaHF/i8qyj2z31bazQgWu7RH4
zQ9Li8iDBKarb5vgHPhrzgQyUayAIF070rXlBUGAD9oZHLR0ZZgoEaNJL31IvOwil/VN/zrBk3dB
DeKcCXq7Z3Fon9I6PumxMk26dDNSLbJdS3DOMiWLAPiNVCPTQJ9f8U5BJqeHvsW6rSKET42bP8dh
zuTQ9XuXhMhD3tLQF7FUHuPI+JkspQqMoQNCemV4KLyc2z1AgaaHMR9NN4AfcoHY8E/h3spy96mq
1tOXslurA/UaTfcVwizEC15G1JxpeM/pkjYPTtLtq5mSbuzh3OVNzlg2EgiuZC6zB1gjeGadcMch
BFStqPJkRoJKbkFj/CcFspDtXs6W8aVVjlpCRFfCibN4AbvmOrekSL+srTb5VX/NI5X0KocOEf+x
sgYULwgYiLCTm9wFtdaZHksID+EMxiYssGlW56ZjUB27xNlRfyy/IhRqJGhZOg9fr+4oOEXyPLvr
t5kjDXaqAfRfuYagtpTUpekLDBaMmxP5IntZMisGg39ew9zbup6BuovLsE9rb2sKq9rO/l9YApMt
D+94xGRy/3Jcjmwta4u2cnVxqUAqKNtXckTvXO/kwrtD2NlFcJqNrecctUIwc+vnlKCnJ5RvoxeN
ZA7UFM557l/U9PUXbL1MAuyBJZWJAe0XD3qWQo7RTTgcqDR8BULajHzpd/rW9rOAEnAXh06pJJjt
7YQbV5BRvqHftqBiGFjZd8uKDKqqYU9oDih90285JeihHBm20zI+xm581++Vxuik2a/o+fg1deAm
dxINk5Othmw1lunrQrsIZiTqrG3DiQg7FVXSw58b53IWNLPF9pf1ZaYXDWl9NN+CnkLrrnUf/ClB
St3BElRu95PMjOxipLBGcGbPBXGcs0g4VzPrt7tW3pPtISlpguG7VWAICCI4aYqsf48FpG7sXvXt
n7jTsqtF95LR9HfrV+pEEUXg2lD7CV3TpBg03ENBw6oGbuaH0VPnBjcdwGRVJUXRUXyXXfKipVHh
4n3vS2/ZpEq9hoKMHFYy2hznolOvZuC9C3EmrxMa8nPWzg8GpDfsdfozz8ZTbi7HfpjNhyLAcKgC
MNbaHzdIKstTHkFRKjW/xqRcAJNhKB5SmEM+6/yVbLTySuP3ATtmtfWF8wzZ9X2IbTqtXPRxSbR0
+9gqWRGz+kVbK7TNI/MWYoTosNh2lDdvnFWmO6cgSMUkmmFLmrvSQofdBUSiJlK15lY8SKxAhx60
ZrS7+QE2+232s+QqPBb6uZFny2jFwSi8+azTGgo3JtiqSN+1aHt2rfYYj0Gw9d2e6uZ1irawy+0u
nhrnADg7bdLeAwhRHAqIRnNaI+cZTVTDMpBOfAVeuTVaQNghXvajsyAZyJuAdBzFj4iMNlauHpeq
bhQfOFX0nZjaCSK5CdC5NiD9cXL8kmRhnnppHiUr/K1jhSmQ1pJBQW6xQx6yFdQALkJF8qbyt0xI
51CRFvpcMRP3XpvuNSlKg22UF3xwhbMDG7guMWEfBDh8N5o03NbLctfZJnrGrEO27szLlHsCIilY
n0oV1ETbraNyf98WV5bM/vFVB30UPVaEufnWqWwUsYjXTMh5T59Is6uMFjgvc36z8r1XPT+j0eIo
9wgJ3tFKV9zZ7ywCHbqXNh5YVCf76xjw5wjHJKPnQxXj0yhyrtkirPyj1fKiP6u575gm9gQ7VjZX
kQGf+7zcsKgcAznigTmYHkvkdtvBtHwy2hL35MfK36iU/BaKksOaPRWS+ygrWNRtsP2sxQFB/DK8
wzC/RbntHGv2ICG8/kv1OwqnPKTqLa8FK7gqIucz0PhznXcoRbJP2kbTx6XJrzismgfWq3+xNv5/
ALJD5IsPG0PQv2n/Iy2zLHsRzaPJbVgPe0z+jCXpp6WoDIp+SGDZzirWRl/+OqsOuktd/GjcVWqr
k0UflUqRqggUrvNvRmDgAuA+Ro9kbmLSlHCF2B9UWVH2lkh/n5KPCixesmOthb0Z7BjKwOufyqUq
bq75r05mnUn3T+STnEKCkULLpt3iH9+fO9KoPXn2TO5W8APnFYL8cj2bVAjlFhcV6Zy07pjAseFK
drNjFrQnme5dU8R5BBFB2sDFqP0egqpwL0bI3BP0Bh73vDjP7nCYEW89DyhJ8UMSQdun5cGArh6D
iy9Rky2jd15SwgO7LDnrGSL05+eKC0r9HqToVOHN7K+ZR6+1A0a0U8tOwmJgd9UL2KN1Hqv6yqXZ
7NNQoaRsPCaM8U4UtGUiP3hYXYEoAF/5/1B3Zr1xY+sV/SvBfWfjcCaBJEBqnqs0WbZeCMuWOfMc
zsOvz2KpgdvdyL03eQzQKLQhS5ZUJM837L22PW9iRZdTzt0yN2DaMCbFWtNEskTQtsjyut2WnUVl
FbblMS3MHawnDBGSh7sExwUqssuP8FJOxcB6mQEeZ5DTpg9DrREl5S7uxr4OUN+hrJ1njWRvA8n5
zg9LSdR16y/uPbqH4M8O0Gb67Zs5gwLTiF+/VY1sYLs6OA0wauMrPsrc7x97zIMI96qV8pFZh6k8
GVGfrs252jEpe5Rh5IsRMs6iqxA04R8mc7uIu0Xtjeeojx0kcOSg45BDS4LOZNd69ju+VBTPc72a
JQqnLmgpHXnGsnCbZDXqLYjVZODUs7aGqSTiryLYdHBDtwnPSlfl7lp0FNyhFbA1yOq17M3PwWA8
MxibEQJDaq1KOXxFtpD+CyO18T+sdFwMEOw8LJPLz/vrFZvzGIqZm34Cfxg954zYpog81ZZC3wqi
jV4NCOD4Vsiah381S47vP62OaKSeR6cS/eJCuDWAs1Y/JaQWkeOBI7gSwaJJ/J8ZrcIKWE/5L9Cg
pj4vN/58u3lsGWgXZugB0JO/+KQ5/wu6feBpd7Ra5LbOOhg7amp/vNQYaLLaK59yi+qm1egDOUCG
Jd30ZpIo3uCzce3TUHGhaceqasJlNoQ/tSmDBkaQ8YKk7D22LRxZGWAn8PEuyaDlI+l17i5y9/f9
gFeD5G692EGxDWLKtIYFm1tupekQK/beZQwPTSjMRp9abSd70ya6W7oHpJSOuDYzLwyh01x24WPN
koGzVtuNZSxPlvVmaOrmhflXo09HBuThS2J4b16N1OqOOW0bngQZxdCKa32bKl9fqhqEXgNq6JdD
oYpTSn/CMHie2W6lj3mw4I2a8s9yXBWOBYAovIVU+DjTQBpZo5MxIv8iHRacY92jdHc+WEIywR2/
YzAsmJcBp05fk7Kn7dnfjT73oUgIm1Km6GTnKfSmUX6EIPbB8YfdfRGazDwvU71m3MlruypcnL/k
rFMFzWQ9pqV46WZe1VTgekHW99kiDGV6YMqHv2RevSUNatkeRfiMlgpjHcFyUuWLvjGpRmYm6n0E
qWbVy0x3rH0eP0XSMztQBXm9jfbT7E33KM3IXYXRhwzdb0kY7DuSkblJs+Ey0TboGEU/h+upAbV1
RG9o2dUrIZT5+l5X27Mkxi0ZVaUpM9TZQd6jT1xYKn68b5kTY8Z8SLHUe9dd4MxHPNAzn2UFSmty
Rw8WLwyn4kPmeazg43jN9iJCCWGOx2Zi6ctwimAf56EFf7+7N7C1uTEMiQNv/vRCBcUGdSw528Mt
4gAUcFADwe5ithOlecL2PZv3RMabl/TVFv0Dx62MDvfPLt2SiVPVPUfqUDR8BcC1C/K6nD2p9/4C
Zf2EqnrLCorBSkQebkDVtWjiWKc/gPhvdwSbGlAl3X6PGpKTd6YIqAp7CuvbB5OlCuiQ7DGcGG/d
0ysw4ZtLx8yxcCu8BPVJd1N/ww10vidWJMx6KD8mcJ4VwA0e958BAMm8QHd19OqftyHL+7BBnTUp
j+qKvXmaoKMW7bAqCQydy3e8A40ZwQIMvoUTvAd0lqiYhIvDhwg8hEt6dCmnlsAH/xk6wu8g+2CG
sQ2NrS2tEBPdvfp3rOg4ckRttKJDecowACnCZ6N6vwjuI04Bl22lsjZc3HddggG3tOJZ0DZ/wYCp
jR2SbDBPzCwRwC4JmkvQ8CgNnKJZpJp/G8IYl7rbd7vazB/LCTXoVAQvIqQ1rDNk9rUTnMMGPQ27
HHzHnTwWsn7XhhGhmeditEpGBvoedttlx1ToNkXM+8xSaM9uV/+MqiE91mjn77WAL3ARttBoLlFY
f4v9Mf6s2lXs7MWgG4+FXbzA+owAFZX+ypm1bZWJw9BuuHqjrELa1DHrDAVGqhot1ZQ7chslslm5
JVDhvGvOhIrv5VDZT2BMNiqZh4/KQmfJ9vBfcWPuGIw/P/59U5i+ZdumZQv7r3llkzJ62O9crw3w
CNx9jG/T0dIvusjLVYclnr6CmHrSzPSTSqa3CJn7s8OgDc5bf+hLmqowZnBlc+qH2G+edWidWg3c
ccpznf4mEcfUtH642rCmf5cHIt5b7lJkkYW1gxyFpz6lefCtOFjZmAlWhMujhiJLY6c5LYqtwn7R
tLcwju0VwwQXWEuUbArGLFvlhmh/80tHBsO1MShX0sk9NJKuxR09fRenADDmiVcaWRYEBrdaqrC1
1knOFmaejNw/aM16x7BLq4Nq88e+R6QYzde9ab6oXss+HTO45A6ZxvSzjrRk5llm2z6Rr9ZEm3af
Ebg53g0t49s1taUeO293WASygmIVWPCk7Ee2zdP6bg9WmR2sK8y9rgzH7f150s9wgfsQvzXSZWH4
15pWeEkKI/6wgS1B7S7veqMSLCXi/3ppjmm1uo9Z+tENaDyzVY7IKZjii2Ezy7w/382izo924E8L
Q7YvfqK6oxv8aPWXMuXwiO3OhFWz6HDAo/OBtHst5qLOmlWVd62IBFSoDMYuDZO6qp5eh7Arl3ql
MIdo4YY8k3sBeWcrgi5vj6MVPdzXj/cNqqa6fm1o6R7a2rvCm7csyhBZaybYdAXZ2R6Z6rdsywHT
8iga27ReGvXdxNmgk2Q/GdqYl4HFFGlOeppVce+1bGXvI7qwx5/otf3e4FF/CRw1LWQUZNtKyM0U
2Tf2v4weYwa/DPYRl8Q9iSKzixCVGKNY0zyVwuwX7uy5rIfu51DFaDlC/dNyNxmDszSnataDRnwz
MeOIIC1/Uu2wiQgQ0vRmK4HAbKZ+MHeB4YYgigqgx8pJT3eFyv8pUutZ5vz37/Pn/JBqrGIy1f7z
3//0p+2HvHzPP+p/+pfO8Q9mP/JX89e/9aevXP/n/cPhh1x9b77/6Q/re7zVQ/tRjY8fdZt9fhe/
/83/7Qd/D8l6HtXHf/zth2yLZv5qIeavP+Zn2cDB/nHg1vKDz/qe/dt//ariH9+Lf3v8UO17FqP+
4QO/J3DNX+Ezgctwf7MclMAesGliHAgj+NvvEVy69ZtlmAZZoa5OcK3tUSLPq57oP/6m678JIQzX
twwQj5YroAzVbOX4kPGbYUCrEoKED9fhy5p/u78d/CJunw9Yfoe8PX//8x8zbyx3TrD7w4MYQBGa
GteyfRuapMdX/rO+xmtEMkw8VijDk3hl9Z7sELcyESJPD5fDtM5V1elrYeZtui0x4pDZ0+B/Ukt7
6iqxrTvI9XvlaXF+sGtId/tmMMJsGZh2kp4ROtMpIoVOx8cBL1OwckejCDcVZg3v58SgwH+PB3+S
pwzqFQzxuLdpVtGruntEe45YAwDrw0uUa814bXKHLoqdXRrPBIHOPaRDVf8SjeZsPN2Se2gcU77y
7MSLN75ddvEvfYi14ZyWXqd+NskYBFuI4cq7AVlKCB0YCievnzyQ8TorAzNMtuXEj7fJaCf8HR2g
pS5sU0v/WjI7iIFDyqzVvitrigFUhNLFPtu5TY/JMNFbSA9YTjlmyjjBW5vacbcW2Au6p8aozeTR
6dlvesu4wzNAYFcfR+cMnEJCMoVGVb1IBg1Gj2wNV/3QGzXKn5LJlTikUWMD427cfgA0MNZR+GiW
ehPt9UmX4Xk0EzwDCHmH+hhYeTw+horTiklCD8y+NcjzfGEg1dWMoAGe3Ka0trKPKan0+CsK2zzd
dh49P/tlDfaR0Ze2XEVgKKeroD1i7QAbvNx0PpaQHQNII7rkkVn7z02BO35dB3DtqOgLTSymTgFO
CE0NJwij07kcxaZabBuzMhO+20qZb2nls/Uf6iCMl9XI2bBE/hHE5wClZ7v3xkiwYNZo/MzVhFK9
Q79fQm5sWBnLNQ3PMB7p0atm1RMdph/MbAIuC0+RcKwh7TT7lONm8FetlXgRAg3fhRSkC5Y6cVci
P00burnHMmu95wFJ8TDbxflOfPLEjENR6Em8jKlDxwX1Cawao8dUx3NXj4FmxG3o3KKysMcjI5KA
9bfOooJhhdTPrj/Z6jnGWhgdAfXJs8PiB0zfWOOPLYJKsJsFzPcDxRwZkvSeEpGQhFq08yADIpiY
9JpxQx/CEqnZBQ5Hd2L/Q0nfI8DyEqOEo1+lrViPiYlfaFKAUEiaKIMfdh3xwdYygZfCeumLRYxZ
dDXm+Ww/rHKcf5VWZ++dk8VfPQehxrIsJKOWvqH6OqR+9dWYROefyK7gexNDob31nDnn0JiC96S0
IzbWbbj1CsVMRWvMlUnS5zLHtC62rcB6tGxqLURBTij2Q0QMc31Df138pIHWYY8FfXGJsLpgdOst
NEZJapUfzJe9t1Yj1frS028RTuACg1nZJU7Lh6Qx6/Y1IdHEXCOc7DHjCKlDMsGCPvsjWB+FP7qY
+UxfQMWRuGnCn60qFXKfcp5ELWJfsbjyTJxcPnqw9trart0ewiYiHq3Ewsqb585CMR6/Qcmm0GRo
n3NxZ2vfGex0Yaqk/gasAZsO0bDZK7Lsa1Km0DpS2x34vUr6In0Ms/Tk1qbJvhYe5mwlQbe/EOh1
9A0utxwafhKgIOQ6wLZW6amPktgMC1ZCKOr9Z8TMmdjQ6XnDIikMM7rGPG9BcuR91Z1zbND+ipUE
2MPIUFa/6jGZDoD99R5NnUy1akmYh/QoAToKYCP2eBSJwG31TdoWzPLSEMcF8lzWhBASg65gDp2r
4BWHIsMEjaGFu68CHGSrghC3dtumaUH+m6XEuMxUrAXH3nYDexdErLWhT6nk0caRK2/+bGk+R3lr
4IljwoGIqK2D3Ke9Y49RvYSF6TE249gxb710cyBHEzyJEyeopx8zJOLBDdlCbc4zeM6FnuoOmV1Z
u+4b2MqBw06OyVIbo95f1bq0rIPjBBmRYX5Rt+629KXbHrXeseJTws3Eliw0lfscoGowNp2mZ2et
FSyEyMdEzFvgcHLeG94A3DvMMeyrp091dSgJVbMesPiU6ftoK7P5WedcaM0lZ63e+stRS3iaIwGB
KvRYoXTPvzi6kdfGKtSE/myJMNz5RVbAsgKnGLwpg+fsg+MGWPwbY6b74EfXGK6W9gQgxJa2+Im8
ya63rRn347XkjZwObRSmqGkHAm1fnFpwTGGpq91wi6QeT6bdqWHyUCjmybeuNKBbtWbfa3uIBR1B
fzzfQWrLUqB6Zu2fdcumSKPvbc2T5iCj2bVUTEI5ZzugeN+AZMnRvTuy+jWN7hiBvCcMc5vT87uv
TJUSpgbF0LcrZKhddQJpjumWuhphv210k7UbpMry55yqxTzJjrXKbq44Mgw+Ho2j1dDHr5My8Dxw
07ZOuW6gXOBBNGLUbqQVXVre1eZqkJTH3YQM/ZuNfIHmqYSSv0hdMfDAadJsyk6tJIkJEiVM56Un
tVA+W/6An55RrsdurXQ08wtPaL34Huq9aHrEQL3wz6HmBgIaeMOTeKmEYjaT5TpMrAizOAr2qkY5
LfMImZCWs4F1UpdgFZL5iuA0DiINlgk0FDJHuorMOOkJxspRZpsulb6DsrflnPtZRxWoei82Ikzc
YzLU8Gxa55cc8+DqiwQuVhDF2rM/OlG5kV4+ZISOjgarK4h96XEoZdpu2paxi1unYEJdj9vuoDIZ
MxS1MM4vO8PPs4tTcnHYC6sLqvLi+yDIboMtE/3Nk4JQgTxmFkZgdVFhtZAlfrB3K0g1NKKd7jIF
Syjp/XWC/y2/9sAukk2sO0P2U2oTcnkkhZPOMdJCefFikDcPlp+S2bnI28A1VyoZ7fwiiFqB4Mio
Oe1ezapyJYXOpJWbKE019WI0LeaRLItUeDbmmM5vshH5Uw3IZTiURhGPB2QnE3pcO465iQBovhch
TKx96UqURYVXMnayOd9ZyvcWzB0ecAO9rAhMjhFWgUMPVCpjavmNn6tkSKzVQKxKaObDkR2lbE4I
nFykBk2SKzhh04TvAMSSH9vOtGSjPKiXydEzuHFWGnWPPhVVvyCY1BZno+wIeLQLh2DijgWQXBsO
nra519LHjOsQaMXGSwlpVp9TkP9Te/UP26I/dVhX9VE8NdXHR3P+rv4fNFDGvD37xx3UU/c9e/9e
/fxjx3T/lM+WyRS/cSuRGuZ5vm2wcqT7+Uwt1sVvDAFM1/doVmia5jbr95bJmz8kaGD82QNiunzk
947JtX7jj6bjEEl1/8Bf+qN/1i/d8fV/b5f44kysbL4zDi9fh/L6l52LwE8M0absNj3WVPQTAk4E
LzrWWwrBMMdY70VkDek7fQ7gslaj79uXfMZIpXkKBtJH8Dxymm0zs60vbZi90grtFCfYuQ28rxHJ
OwzdA3HuCH6FJdI69r7FWTjVJtxYPAoo8zAUCPY5YReZG8/lqT84/XNKnYSU0Y9vdq/h1IBQipjK
IwbJiSttX2pv7gwM04vRPWqVuRFoUB+CNltrbQIMgmpuQy5C8VykNrOsW+F6DWIppoItorw47/QD
h5Q5V5IlDogkvcH8cBeRX+FcjAZ/H1isRVi4Q/bWDbTQLLCxBVfLiog8gjZS8+BQKH2+yFDHAd3S
wAR+cjRw+R1bA3QgcKuAH1BRCLtNCPCowTNtpdXR7VK2mQlZseTMhY9/uPh+b4r/2ASb993uH99V
Eha5dCzDQvlBQNdfd79eldPM2o1ALDYEhFPocu+5BLq2nv5CtdVYLDIc7+vkDMPW9guymXwhqeDk
kYHMghlx9FKrqT9jY6sXj4nMxYO0B/Fgp1q8HpuuWHuRfgxKjtDY54nkFEN06FiaLakWL1ZnD49e
Umv7iX3qwqn9GiMCBmPhMeCHwGWa3XvQqA0TpnEhWS57KurZnXJaJnnr7cMElw6sp94FjGp+SQdM
gDg5nWCvEGaTtrSkjEyY3KMMyN3OXqdaIIBLo4AJ6mvSttYt7ce1wTP/1g2FgUh21NZ9zeKlM+Pi
Zuvti4eS/OoPhHjMKvXJZ3NRjBnYI2lYb2WdXVu2NaehTZC/d6bxxIpb1wMFbEW2a0Fw8JYJG1DM
yhQnHZwkoSFUQZvezdpjKQiBcPqXhjXggfjFYqfAlGJKBRZsNe6DXmaUfY5dPJVh/K4yK9mKHBuB
M0oyA0HAwbT0opVj9sERi3etNfGl0aXaME2oln7ep4uxH8TBLGZ4Psm/Kzb6FnhvftF3oVhdEmDl
QL1YkyHGO2oi2DhD74tulTzQYrco7fuef0B9NXPM9Bym30yvD1dx0CarXozRMrH76HJe5DSQK8gK
clNWiMh6v+630/x7HxL01iFCgVXlcowpfdgDQmTdZ9feIYri1F4wFPFXQ01Zy3E/ZmN9cdtEWzhh
ZKxhb9439aVmNCeQG8u7/LGxYnK17O571XbdZbDMkh9eg9MzdOc4c12Cg0DQegJla/eLZgSWkxjo
KQcS0ukqUnbfWBPT+d0RjfcxpZl50V1np7PLGAJAlZNPF0WIo3wQhbfm4Uc+a2bQsjVduco04qVS
bxyv7LFATsjuOauCM+U/4t3cn04U9MgCc9jjRvgYlu0Amdc0IbnG41cXnsKCMclDmRLSdv+ihoB4
TM3DCklv2r2IR2PJd/oQKled8IYEt8DUvzKI+eIA2NzpYI1fXGNezgUkeJfe0RIZMAgdHk7ZBYgk
pbjeXxx050tJvY/vc8aRtXbyFgfu0m/Sizup+llFxMkEMAZ2aeGBJ6kyfdspP76AuwXZErgVjl+E
HVwF3+oGz4jyj3Aqmkc7H5Itwtb4wqxqa4dmcDL6/sMJ0KH2boUjKLEKQLEguJlgx8yrADsVnmO/
mmb0lCTbHifFA8J7nQf8HNveMc1exiToLU0tyo6eAh+aMkO3AQ5CcjppkTWc/Pklha+I6VUQZlD4
4gS9JjxyAzPPgOxptw9iRtlXHb9Ng5y0nCKfRwIJN67q5HkI7JokBHACd1nqXTOk+e1hyMNVb5nO
tSqt/NHX+scp63Z9arRP/Ej6zohJzsJgnYGVosM1g6y+Fuh71r5Ld44Rz9Yq+5x6kX125/8rd13Y
9cehx1rRDb3zZPhc6GacyrNo9k2l/dIil4NK1sCBidbWt/yuJ7zDiFwMhL+3Tk7GwcubS5N607Ga
X5ilsCuos+9RqdtHWFMJp2QabsgKYwpSYpm5/0IGpHptbvbHBsPa5p+fGJb3F3O6w+bKYXU1B7lT
hviG+RfzJmYRjzA1ADhW0C90zXTPXRQoiGwxk1GXZNN+0Nj458kDo7LkIXGCV45K8t7GkLQldBFn
v1QoU/a1IXn8ZpO9LgIOOQwjv8oi8XYIWoILQTbQmpDMkuIdDeegsVZotPwl7kG1HAtPO99DEh1l
TAt8IERoOE27UXVaH1rb/tondI8eXrKDoXnDtorxdjPNwSJkqZMLx/EcEIx7QPIKmpBk8eXYVl89
kO5NKu2HfZRjQ81C7ojKjKMn7qeUvc2E08GqiC8JvNkPzSwvc/dGoBmYeyJxIvMLS1ZOuhJFgrMl
Eg8a5w9NpcV5hGF15OJfOvrIW+iFpNiDY4JqBczxvsVzQqcm8Aslt/2D1UxwKXEk3Dh2XirT1kG7
m9/8xo+/DgI5o/BRElehSWR4aWWwQIt0Y7hd9myM1zqNkmuQ0BLVY0RKFV6KW6gFS8JbfrnkD5z1
emhW+HIFMogam2NhwD3wYAxw7SZnO++/aDhMjmWA7EuUab1Azt/u6sB5Mby6uaBWqPcMEugUnfCd
7yFYT+nMFArbS2pEybFgJnWSVqWWVdDM8dUGTnfvZlSFCYQPeZkme3fRjWkEPJuirWPHvgHi2s9i
+RHtR/sFBPm+BXV6CuKYYaExws5izbkbAol0jJquaPvkEOfc3pMlWWtVEO1qHDcrAax3Kw5CNOZz
6PX6NrLafpWnTnDquv4nE+nokjHQyosmpeNS1s3Kc28VjEDwkeCJAw628+Q3+SqsZQGpN30ovTmG
rozfA1jAQ0oQkDHY58IPvUfdjWcOVDsSqeiu3bSANAzBh+1y+mxqKRM4oGXRODbHhHSt1OjHfZlD
V+LTjP3opJQHjITcftKPWu5tud7K3dQI/zCGxrDQiRDeaOAHr6EuQHHp3D9ktgomQDO515rweM4v
U7lPmsnfhokQ28aOzOem3VpMCBbt5A6HuFVAGey+xj7cTNdRqfTAswapUPZUyWB4qhV9Z2Bpwyqv
Gn1t10j9M43tmso1+zIOAMpTUDY3wyMhcYrG4RASzrvRRv01kpm/d2GTY0SDFQNyYrZcAhfDqfYY
VUlNCJV/8XEIP1eyIpYvrsKtEzAxQCYWXvPYb6h1MUJaSu4hRHpoQJc5M9yLqyfHHAfGxWEu3U3d
qzMa/Rv0eqLTi9RiB1xnt7KDDVLaG7dKmAwM1c8M0URF/EDjkkigkYRLM7BQOJFh5ndqE3QBoBlS
IBYF+82jKzNzK4GZX0YdhAyuWUqpQc3RRMklNgqO95j94t191VulsbL10kDplKHjSQfihpK2/Jbn
trZVEHDOac1stSokRl1EkifqvfSU8wQRZXA0C/4BUNBqcQeXhIAfT1PJHlxZg7OeeiM6CXtm8qK9
HdeO7uXHSUw57PWGCaEzEswz9zBGQDgECupT7TkvQ9Aah3y2DGZducfVRjhBDH1N6En90InBv7na
YWrYvSuzct9Tx0N37JpHO9UttIIM0RWrjrPMBhDdef1A9tC5HINpUYcthtucCtfxw2enGUN8IYAN
NVJTr1pefWkA5SHGJXlnFNWwKdEuLwoD4QWrivoliKdL3alfhkoQUfs+dGhElBuGgeky8K1iyQLh
VzunJIZ9nh3RtT7IoI0eYDltbV3VgOr2rDngPJdJbizgFSKRyGeAGBX3yec6wDo1/kiaek4KfgPA
QSrk6EsqsgRELlKtZQXSesXA394503TxSpwS9/uqL76wetBRUHILG6PnLPWmd0CVxjy3svo9ikG5
D2aFwZQnz6lLOsgyhESImnyf0gudgwijfpMm9VtoqIdhbDWMTB70uYaxE1abds0ctzneX2q6Ag6S
WzAPnxsa9C0y22I96VFz0rX8i84+ZhEPhnkOQhJ6NRmId54hoBut6Nr474x55/JHrMtGZ3Tbgecu
7cHf3C+sZqMiy6b97r3DSMYKO6z5l8V8cgeWWhzBZ03HMXfODOEhGGOqPJadfR1U6xL5xV6u0LHU
14O2R5PT+dl4UHZoHKr5pQPFyj9lYmsZC3Vi7tfg9S5O5NtZB38S1gH2C5rPFvwSXYXEQo4rFgdT
FuC8smY0exJxzzHf8E+FltSbtKP5L6vOuOKaWndO9WFGOZaGYUQhiHxp4MIDeF3osbmuIHgvtRJP
eidadaT9XM2BOuepnnd6ozMnFSfrVE7DKZ5fKvQDLSTuC/YDa5MnrrHyk/4Nw8ysjc39MyaRr/5K
n3yx7SMtOuLmXOJnHGgUWDMZaaY2eOiCI7L1W6UJD3pbpJ+l5z5qWTSts7ypb2RGW9hbUDuC8lAO
j3BjjE/eUBQbku3QDxJ7Mu6jDMbM/QV0EX1e1F+LIT52fclCuPAOqg8d+CdTW24HJ6RzTUNjzwC5
gcCW5jtYSFDWGgfPoOO1qD4Tz0ADxEtfkBJsOeVNq7DhtA7pdHqufMJhAXpnw4gWSMRVwXMdM/Ho
d6shzi7K7fRt4Y/aoYndLyNzp11YkScA4/NM5k5+xYCwDTqbvnFCweNHSluZlU+c9ujUZ6P94jR9
fVacZWPdDLtIZXBkPQsEoA8jV5EwAfxKYPOxGAMDNO3qiQMJo6fmaa+qRgTYmpaJm7MUkIxqLGF9
Cv4Hrta5mQn8OuCB1d+rcJLeMIRK4MSTdIijMvOnQtWnimlrgt31Il22sNCajcdw4IiNSIvOIYFW
Vaody6qHNzt3HHh3oBJyUk/d6B3LUV2m1ot2XvdDoGi5RFtPxs63MvqWBQSiYxQb1l2YhC/OeLGL
7OIq2Pd9VJRnU8pvmSY2n87v1s+f4PaEOjlULNWKJVwz8yVKW8qgcfyeGp5a0t0A+oU+EDgpl4Hh
rKVueV+QldwcbzRvYnsvZXWpD2d4l5AdK/uAiKY9CRRNC53SYVfpevzAxCTN4Xv1RMYtVE+8i9T0
cieYrzEfD7EJhOPeNZv6CHrO2lku5LlqyM4iyfKzGJv3VJXjNh26cmEbk7WONAUAqyqsdckKehHL
Ge+blWNJ+GeEXsCoXqFsBZv7A65ShD9gIl/5CDdOuO9Q0gHSnMIhW5HSh9jWlmi+2FmC42O+UNEW
LvSkalGSlzkJwdhUnMS1TkNcupATZsL+/OC8v5DivczMiHNOsVDBOhcRkc0u5xCPCD8g5ZQQ1YVt
XiLgFmEUXoGd/C61b6h252idc0Pgy5my/Ceb0n6DEZxU5rBBjGlQOA2h1+788r0GnXDG7yXPBRUd
KWfzl6+dnB48d/QbEhSD8ZSZgzTIWMSlhMZIwXqNsZKcTgHCcPYm8QLHfocnlTt3Joizce1PdoLS
l7Lw/mIpjqzQm86DlPnKadk1Uumh49PS5pSr3l5VhVPD4cEf6vTaESgzdKUhtT8faYbhoANs0gqg
Gm4CEGlku44iukCPXrS6JZ4ybWixnFURXnL9e4dghacqFp27T0cLCroHHq8KgQGjSRQmCyc1xEWb
fUAt88MVo8439lQQFSJMfeDXcBFqgY6t3+TRMr/c/69DxLyOpavx7gYWmAYmJImOSqPAALpuaz6A
iie9arNl3itQM7MrPJse9yi2/PjqupQQNTerTNxLOQf/Fk58FV+xYpRfm0kAYcM/xIiDhAx+/U0X
igf6JrFA3OLjXHNeR1NGT4Ey4isJYLvJqj3WV2W3b/NJneuKSGzTl5eEquwq6qq4UpYe6wpqsWX2
Z9DC1QMpaf2qiZwNpjVx871E35JS+04Uefdh0KEeAOL8iMt8dzd9o5h8hkGu30I9uLEKIwEH3RxQ
K5ZolqJepIM9ZAVfvMoab1tlxkseUm+Vgoy8AsfWPrTfR1AXxULC4VmaGXdpjpqycjvzNUuh59mc
SosuHtqlPZcbusqc8wQ+daPYmtIWVP1pTNxtL6fqoWM/e8v7ki3YoD+0WjzuuBJ1ZPK5dh2golQp
IVumw4RL+pxQfs/uXPL10YMaxlKkjlw6MOUw95XQdBB5R0fIJfBR+J2CVCg5npWIcXlOKFoM6M6I
+7pfFsryk9k79YrxHUrisbUuxvziuIQVppxMMABxErN/BGSmaMgMNR5Zqi+GJHEY7fGSBVBmBzf6
RVI5URIl46IcoeCI2H/hoBM6RTNM4167QdG8xKhUCZkqhHbIsnYN/YlYLOO1RWtzaGZTuujllyxQ
4J7mF5KL3CVic4JPKmOLjKI63V+CAEBkVFVbrW4lukHRntKsqEFoSuuc9IFJ2BsSc2O6aH0j2PzV
xTmarHmEaYDJRN9FiSehaaOcX5TShMgT0UR6OP9HUN4kJ4VwikgGI5tkiJuvQ+OTOukb+Wku+Bc6
tOHNnPR+k5PIMUsjanE7QukWsLiIxsJ5uNbZUl+xUf3qA10c2togidicxnWLVvaxrpAfgKw4FrPJ
O5iMY6vcx2YYwweGZh2Tn8ymJIzib575fX630zT3vviifUOTUa7cEEOQV6cdil/D2qGtp53QzXNh
2h/Gf3N1ZsttI9u2/SJEoE0Ar+xJkBIbS3b5BWGXbfRdosfXn5HwiVM37ksG5drbligwM9dac445
gMebS2ndzOWOMH2C2C4TlLhU78CwO+WiJyirbDxYz9IA+t1yBU1nuUvSfMBHwS07FuY3dfk7GR65
jHHNzMeszfwWDrS5TZ/WRZg7mAq1BSAHwTezDiwmpoB6OdK6up1iepEOYSe+qW558Tkv5n/cqc++
gwnE5O4ddFgwRyqgLKjqr2HeFLcGT5lyJNqT7x/jfvpam4Z1KdWS9tI4EG/6RVP8YG32vH2ZdoMq
kYmTNTDHx9rwptNBvhnWc5JUSBRTzTXxqoZcSpkFesaMtEpFsCjxs2sNw16EjgPzAZGT5Fixajt5
AzGQaU6GSA5wQaGJgoEBX3Zt574l/leKMUAkUQWjsIN5WNJ1JT++BFXdZx9JHkcPLGZLeos7Ihm0
ZFL3uqk7atxoFXC/+dIhU3maQC8cti83J/YrUXhn9F90bWPAMJHeibdELRoXAWhR8cWQBHNXvIVr
tTThSA30SUpqvbo60NCN92aVgqmT/sNPvTEg/WIMPK2CX2LE7yaM0pFH+wLWR7nWWKIoK67NZHGT
RYB0WH8oRBUCQGH/O/P9H0ZmZTgp4vmKPAH76lQ3B4kK+GHaI7KbZdpoAI0vsx/Lu1c0Ie1V4jqd
aHx3o/zV0eC9WyZI6hBGOZaV1D8NZvOv3UXpO3NvkJOp/jEWUXR3ZLQcK0FqCPfulvkX2xJtl/5W
lfwmQWD1twWWRVg6QYzWQOEk3jOowdi0Rhcku20eaLp5RHx11qfWjxusC5cmE9MvK09g1RQCM7Ox
jyMbbaQQ1qdFzk5h6mfuLNPTQXB0yg2eZU6sdz1p0qfL1X+DxxAmqrrfpUaZwhyyfiwFtGZ9KLFr
ZzaP9mw6G0GJ5pItd4ORtilHugwbDYjZiUjiDEsoMhvSH7wZB7fp2L/dZiqvuh8fnJIy162j+Buz
y1emMToUmJ49x8/QjsgZfZXVnlNcGSsmeyGlbN94PGitkxr3Ri25C4Wr6L9WnZuceYir12JDBeIT
jH6iTK3j7OCbotgM1qXsKa1EAtItthd5TWpiQNG4k3vgC/IcBWOqNrWaYB2s/F3G41CExd/Dbj32
SmFSF+qXDlBkUNYyu07lwAyw109jqP3UWuzZkJUjMl4nHZMUhNbJzka29wnpCAqD92nIy3dEGNEV
IcsxMsoPDnP3x1kwSoNvVc7HKBY7u+q1b7ar4BQWdBlPUF/XlfNpZNMbc73sMQtiFH0//zPoWHrs
/lTnYMwtHnFMAn4e0NU1SWABhX2spPuqVPLoaNU9FqBY29kmFas2aiQzJpIw0YRfY5/1iCAY9cAx
iL4V0RhflqSKn3bYMV0h8u3gdGn07nguhDwT6NNAN2XrFfVymzUg6Xbj39YlB58KLDIOCjuVNxRQ
3dMGrbu1sK3vZK1iOCJnfCuI6djFRcblrCaguNF8ngnPe6Shx1i8G8h/HL2HX3SIr7oeAZciJbTq
+uaG+Z+0qswNUPxws76hMZDXd5qdfcDA5tKkXDZlJbjdu7nhEoDgAeCnX7QzY7uBnM/jgzVCX/ZR
SWltUPoGLXsksG9rn6vnrqgHfJFJxM5kpoMaPQJllF73lZARwrsjthZXLWHVRQ152oi8ODOlHcSu
ztao9sf1la82ySzB5TTWBrJA1dQcRukT9bHQRHTw6gP5kNdZELWZ4xHYrl+aQv6IvLI6rlWvLny3
3zgDbZqwYbooMWZeI4OyxM67/30VJ6JBgZgFCb5VhjPqnp7bfnTjrfveWQ4hBdLLz72WE2Vn19jf
Gg1Ofy3x3iD42qS0ka5mWo5bL2l9kGDWb72lFUr/x39pRvWO/DH7blUTrl+OimnC/thPMidWtU8I
S/ZzQpK7QM7WM9bca6zJKejoAXMRo2yQM72pJNOxcDjQ+mWYn/PS/5LmjqCi4ubBAS72WZlHT8Fk
sK0dWnxZgJKne0lMWSRD9uKoVHMvIK2TF5MftlTOz9E8eO1Mn9/28E1nJF6nfLT260gXGLu5r/JS
25hRRV++8t1zHmOeU7OppfTtfQ4Dk3SOJbk55pk7nx7wA+nB+ipWsGTbIFHKBGMIPMwhXYMlUSMn
OaTvRozbNqkn6zKlwgIWvcyX6Vl5nWbhDU2JPo3o9ZgaOSBbyzSaow2knmJG2vc0pr0PNGrPs1ll
NLS5Wkyxq516mzuhPwpnQ6npP7gjz6fGDxGmqfFSNTi/c4Tgx/Url55rG6ckzIJeOifQi0++OS93
6OdX323Sc+aBUFkX3wW+bSfxN07r9laqpWubjfBrepmzW+91Z3bgNPUEodttted0Tm810qgr7e6X
EzvsGgPv1NRl/5gLpn2KmSrzmdEU+WfkiOwtt7j5x7q8hmA0gPewcCH/go7CEegDwnAfVnp4JXFX
u5Y+jHyB8jJOwhCbLJQGUBFPi9YVw+s6moN1cXoi59Le8A9sFG17LNPkLrQekeQpSqf6aqdZc11f
dbF8r+MlOTH/i6/wuWMiQHgFsBU3rDB/ThrpOL1tfGEWDUxEbT70oVu4+1N4qMzcv2ly9DmO7ev6
lUEvYut2Djxmtd13uokyLJacHgCfy51kNh3oqWnXm069RFDmbRSPnXQE2mdrlMS6CJzqQWH0N9sO
P0mujQ+QsoZ4P8qRk9v4MNslCgxZ+C9zGuRRp27YFeDstsguq43bdwVMdx9Vb+gU4kwSEryPzgug
nZBTuziwKZL0Z1rATOrLxA6s0LaC0SfYa2ysc4yToN64uE22edcPANAiOpfq4o7lwtnBZMDOqubG
6xLOi37NCNaTdO7WfWNdahSasHLkK/Z77nrl/JimNv806KXMQ3OZU9xSvpsJqCu+/8ZTvkF4Wh3X
n56U1npvMd3eIrzzxKYuDeL6YqnRuSfkWRfCJWpqbN+dunavWQQ085DoEbHLQ+T/7R6uLUR2TLcd
TJhuDipw9smISGguCeGU7lyjroN14bbHHl7DXY+H7E/VRk3w34KIm/x1MTxVXN4Ob9n4XBfL0770
HqJOwx2NB76TAbrII2+hAHWMkbf+6Nc/y3A6JdBydm1eWweHz+QX10EbTR/w6UFE8UiAs2Mxlrve
TYd9qHUYKUqgDmv+iEuYx6GY6m86/+KbZxM4ty4SIU1vaN91GX+3cUv86AgSwMY4fZROjnfNTJn9
m7kNjMIT6CeWYY8fxH40LgWPgFf6GDjOIoGYY+kd/R+nQCvhIh++5pq1B5qOiT8q8asgCXEulKa4
yCQm6LqvoUysHUK1oAyrrhojstZyzuyQOlNrRBNdLtWFxhg2/LjFPtGRi+B3qL/Mod3i0bEfSece
GHoblxwn52V9tS5jA4RdozgJ/UsysdNERpu+Ec4wE0JKlmFLPtZtmeO3OB7Hp+7p4SFVPKja7cxj
NTLt8Bv0/7lhJ0di1oiL6ub/bf6WIaSDGDAbege9JPMiP/93uDQo7BCSL0HysV6UorwU9yar7k4k
awVSwcmuRkR28Ru1qThq0DyO0TzGDJm66MIhJQM77gnrJI5iICNzHgwUUp4ka7xM/fdMauk5TGG1
ljVAGLcQ5XEdMFVOVZzclFGuDhji3eBmASU+fhUJobFeXDIUKyWcQU1i3YfIgapP/kr6nxh6yKbL
GfiX9OPwUgxWgBfSCqom+5oQXryfhzm5r6Phug7PUfnDIl/xVYiF/rrzgpqpQ25Q3V2z9345hD+8
ZUXR48VO5ofpo2xC/f7o23G5pA4WW9Fya5qs2yBcL5BTxP1DzqW+TbmW7/5O+UT6MsTQXugZUwiE
0qQZCE5iJnn5MmHgucCih6aBONsLVQXBBxUXIz3bRKHNVpVTlhFI53WEza/3tXWxfHr43JbogBOY
5sXA3NlEQ7q1c/hKCj1LcNfHAJniGPrvHIFnMLufAwrsuz2osbWvQbBi4ulosAI5Q5tz0bb5Qxbh
T9F2tDhGZlFV73P6U0/WjWo6Mcn+kQ4NXa5SvPcd/2944Ol7hoPn5hlf/3tyeOPnC85Nidt5TItv
dB24kU5BrGPmN/J5+NoXkA5ioXJKmOcdUc48XRppGwe/DQehgCPwa50c2mECkipMebMj/K9l4TDa
iKv2PIF+2XXmPJwlYIet3bXtDSM/VCpXCyG3gWyh0h6/6DXGzkWQoFnzVkzG5LzauQLlmGgniBbx
MSaF+O9tAJ11eDIYuuwKvfpHjtOwhxzOaDl226ul3Fx1VE3vUzzhX+uzh2H3/05J1l/oLWUPvwd+
B+7U2Gd9veWv93DndeUHNLkrl3vMI7O+bJBDRO+4F7U30GV5MKFnazt/n3EhrbfoBLuNXeh/IABB
e29KDLaWbUbn0h9+j7351Uo8eFeqke/kDdIkwQSchtRFpwN/WV8h3cm3fkQqiW+SxM1htC5YpYsg
xXZtRH7+aHWIAZAtnK+0Okjay8bA5lq/k5qHu8rpxqDq3SEYXOo3e0hHkMVmfVu8qLkZanH7kvyb
En9OFk2BEZpjgHb20x9GkvgG9vp9qE7adRFSkoWjcSvbowAOj5Un5V0fICQkNkaCyLSfnR3OlyIu
+9NfzV6D/PcS0my8ptl4GLpFvAmrj19tX2JVt7Pm2Em9ftQa+kojr1oiDMn0TEusWiS95sluFFQQ
oQPiKMo0Ml1oOn+QJgS3k61vs4y0VhAxnNcr9PrU1nm3BZIiCLnOeC6WHjHvNvKAidNiuCDRPztO
GJ7zkaqma8btXzUo93gYlBnzFsRbG/byJRCqeoDl7l/9hs8IHZjj3EEDLfPcQYmKUFGJNPDOMZ2o
ZDOC6ajw3Wg++4uG9MvIQIFpySnCrPVZfg7sDmVizI/WIPiPoo4YIyUPW+AgH1NF+MCJiNm7A5Sb
h8N8R/KER6pBKWfK6mTVc89tMqYv5lrTXg6MkmKMs9uoYBauS3OuN36K9g7T07itsVBf8ddo2xni
KUxebPRmTaG09wD/XrpitP8+aOnC5LgNtWiTmmyxprokgfkzGfzEzx5L2A5jWP9CC1k/++WuVbO4
zErIoyyrSAA877amFlmIorDNbGZ/qv8hjEa7Nga+HeJ0XqVZLKQ8hsU2L/vuGRouqeEmdwhpk7mR
2fpRzjX3S6QqbzNP4c5I//V7278DoSI0kSvCGR+HCeeK4wVQcXPu+tQ54lDsn9JJLP4icdK1qmMf
S7rnSHINEpv8hEjV3gi97F71QNporrxr7SINpE20e02pv5eVkx7QGRGdZPoDuhQ1PC8aJhVOqL1w
nnjveRWzzZmcnusI0u2SHMxWbv3VBfr9l3EejW+hTfvCZHf0Oguvv+Z/ZVbX3YtUy7YZStvXmBMz
A14tH2T0K+RM3Eqh6/elsLFNovIxY938IGXhhNfZeIzN0D+ZRwJml9u+08cv8QIVwZTGqR86j25W
KO6yJxHembiH1SUcxEUVKRljA5ti+O9PQgnevDnq04Yq8uHEICx8jTxownbLPWzkhke4L387ZveL
9shmHY+0ievdyQrgSpBda7A510IBxdZXbQuUAPcPw4jc+oXLvuQkCo33dcnIKdiSEkZCpx7/WubK
+JLUlniS/6p+02CGl9Z5CROvH/WJ95EIbmq6NC6ya8wTAnMIiw3xUahQP7qKTchdnDfNqgOtqVpk
br37zLGdEc077bKm93YUVOZHgr502/Xt91noxYnhUP2Bne05hvnyc/S1e6V7v6ZiZudR36i0ev4S
o7qCh0QYvfDMRvxinjRGT5ZP3xElqLlfidliTMsb8AlCoviM9lhYb01kbmuNmcxSjOZuFaohXQIE
AcoCcYX5MZRmfMh0u39zne40QRiGNI2UNzT6FzJRe2dNKNrxdM9UsGXOffpk4coGODrM3zVmPG5s
J+iiOf9rWaDX0dCu47a8iwmxz1x0X63aKc8Gkb27xkoFLfWqYoPkZl5PJnD+PBP7JnfcnTaCszZ1
nD5D2hx0D7Ve45UEEJjjs2OGdvG0KduSZbDwsbmX6h+rhj0Flksos9ddpi5FmxrFMTqVqXnUZv1r
oDktbRG/LFfLob2Q72OYVhH4JeEbHpK0c0Mn9tyL4h/QQHLrFFp4QCLlPSCNFkHe4QpPbHEJC8oH
fyzLL1pR/DFba2SfsuNLyY1nKzTcEskg8DKOrf9Jj+Azt7PwPZXo7QG9a/u0Hb66IXPj2SirV0gJ
sk3J9SUQUGD/mOMY13KTPDQvBFvhVu+lb5wmnMoGNltpH+uRQDQcdNHeNXsO1wTT86byTORQa03A
U4mgvc/pSsTG+C0ucToguO7vTtMyEwJic5r77qVbnXZc90pHoM3wtPhsZ6gBdMPkhhI7+XcrhHxI
eAzmxMhV/CQ/ec7x8qBVUr9ajRSJ/xs9+9yiIV6nBDIrmOz6MaxMRxz1GYkdIjpYip7zdUa6hmUP
JOS1nDO6hGbyC+tYgXla+Jcxy9MDn9Rz0o9AlNSks6q193Ry3HOshG5x3H9VH56TM4cJl/35T9np
IVlbWvjOWCrfDn1uHdY/qxkQItwwb2btiffa1jcp6gLGCbn/xWX2xKW2Kj4YAC3bUeRwpppPr3nM
/Z1DafkRW3AcdQhh13rKnsasffd7H0L8WJifaJF3SbfAbBn0LIhS7d3zyuxkpuN8hVszX8mhKk5z
Yr34x4hmnTPwallB7QdhqzjSWmNHVxuayFz8tJy922lynbsDk3JUFpp1cZSPhhQl+2hLqZIINQbU
LEw6tRtBhJ8+x3wFZoiMHt6Zqag1JT2KNm6ORtxXi+5PFx/d08Wizw4aTXc2dIn0tyq2si9FVBUH
i5HAnltgfRqXpYWBZDj3Qc//YXCkX/AAOfd1SWcwn7nen4S8GiBzO9jwNEy7PPnaW0XET9gngehr
89hjlAx8dy536YJFumQb4HqszD19MR3bLCG5STV10tItuk3cuyeQkwLD1NScARpebaUk7RjBN+Hc
ngns5j1Yh2IZ0WM2f0We+2aA0NIM1lfaqHcU7XTT0uLoSF32zM71+bounJrRdsqRy6xlKwOT/61i
rYn+eOR1VOKtR0N34NJym4ZyudHOIwAWHRUJ4GBSrePap1oGJsG0gV+z35nnFifFtZ+Tcwe47z0G
7WnBfYGKYdyUFHwzeta/ud9NwbpkGPn/vsLnPQVl49IXBdHvaswet6h97R7FFMmlh74u/HvHB+3e
GRYStsV7+ZnytzI9GlByPNwhBYu70GNGPLLTCBO98h/T93XaRLPL5n6l/2OLmUFOpV0GMS3XTGk8
1mX9UidgfJzboMZ2BAOyksPVsueHPlGe0zb/JeQ8Btjhx8Do4+nkDvUJOPvCs0ABNbdmS8yg+ro2
XkgM2kvt6bFKrh1S5rr5Jq4ISQRVZiVXMZWFGnhwhLjLhgDxKjuUkY/nN+/cYFALKic3SC1K0IIg
9kMNGP9imcu7n2bme4ji8z2iebwTAkHiEkEgJxaX6kRNxnQrs94sceosb35LitZEoPEu6nl+g/U4
NaX9uaSdz1DZ7E6OM3xiNHROwnSdh2bT5fHZpkSy6wj5+IbFOTwWbfUjJ8OE0Mqo/lqSV7DpgOxf
SxuPSgIYnRzNuTraLcPhdQ6xznlaWz6oP62j6BtGDvE48SZm46VFcwPif4ESUiUFpXPDWFON83W1
rN3/JCxdItwTzHnECUcqU3hd5BAiopvzBKOETlGjRg2jg7o2NLkp84X5QhOiBfMqjBNl9S0r4/BY
riqEzozqvV0DZulLTLnYc444VvTLulSIAi+9WR5RSjNVJA0oj0aGMLZ+XZfJ7nWM+0hBzYlmjiVv
TeeVb7ZhxFtTpB7STL7Ma9vedCPCUN/qbBO7sIPni8fVHxrv7KX0iZXKYW2Lrq+wjCCP6Ox0//99
dHtUm/DAqY4yNcNYVUfrks7Zn6iObMTWefaEDLGcTMJUMQMTvJF7/Y8xRylAU/mF/uoz0mgUJ2Wx
qeEEP7VWG071oH6/TTfT/tWpkgic2q0XwP/ug6RonKjajfN6FOUWdscwqZe9lPbPMHbAXClhgamJ
n55u34bRzy596S476QNDHpVFwgOiQIAG2/hAFbaxZFyfnZEo+MQoin1XOPFx0tP4Eo2+Re4XNmtZ
dvnWEp19iEBa33QVUJ5MDqnZkgBhWiIPekrdm9YLyPHdEm3DfnbfQAdFpGHjxDui7Op/5fSOa0wV
T8IhBN5PifmLN/BOwqZ/ncM/lQ1mEOlN/AGNFcyioMPPCbweOAm8tyN6D1hxrvWx6L35c32RJfqO
MOqSS1bKm8asddxNQ2RvTc2sqPLIdJjGcXI2+XSl5SwmZnRkiK63SpuRJAw4Ej0Iy9k35Rzh3XHl
aRLzhWlxtu9mSDOTxz4NBzP7qwjxAKDsZiJ2j4tXeM8Oxipt2OoEqSDZiayOjn9Ld8tQdAvV6C/D
pbxUqL5QGPWjimQXb+uCF5Ju9jQfgA8/jFIM5wIUibnruN7iW1W6HJ/ilyyOQKv5DJGSFGCjoqZU
/0wOdoZpUardjFIbv1jAuOBRrK6v1Vpldxgla1rBHb7jredoDCPbAkTlI02X7Lx+cNbPTEmY9V5I
AANuVUeBo5b1FaztKMDWnh9IkW64NMpoqwP8PZGjruPfSuubQUDCyQBHc6mqf1cB48TmnBq8YzBs
v2c0CgDTcWXx7Ypov1j4aEBYpoiIebvO/F01EQhfeUNF+QqubDSAaHtT9nE7N76TPtcFQgBaYzej
LpfDzqyYOdPTXpqLBe1BKiX3ukQVFo7M9d/qkEpjC0WoDEZyTN/m/1tyIw9IHdhpXfwv+oqCspHv
5z1s22XreZPGFiSdd7sqtIs/0L3I6KReM9pIZ8w5pxjowzZFiYHWiC7VuphxHW57A3Vynne0VBSK
oY/16d43hn+DofCL/rU4tU4TPvDhaQ+81adH09SoM/HD3MbesW5ZZBfnAg3aee1HJ9fQgEhvNj6P
pZchek/I15oSO9uIpfVo1DYY36CiHK1xmpSMnv732rxQAwtgUvMp0pvy4GAUYbYVl/6FcIOcKxNa
AJrfCfkgyonGu6/7xt7FAPy3/YDRgCqGn9tWgvV10elRTr+4qOkvuTT1HhmkTXrGkJ+qsNx4o+cC
3G/0m+zoj2nlR8Mzfg775socIb6m6gOwLqH6MqESwl6YDEiIHZ3oZG08jeWS77nXqW3A+deKnHtt
+5Qobd58qbXqrbHG+um6KfRQ5AvIdy2PYZ4w9pKunCZm91JRDcGvVF0/DbpRasXWqdatH2OjOQ8P
4fkt89Pr+lXGdxboRvSnNKTY9TmgP9PprI8mK/jSBcTiWthlGD0Uap6/iis7SNpEQh1mZJm8ifP0
c6rfZv6JWqpa0Hsx7jHObs9eEVXxgQhEOtBA9fa2Lo8Tw6EvJVDXMrXd9/WrpmmVV0ZinhPufv1d
guKq7t0y0O1WWAjoJvy2K9iGMo0guZJS9ffuCkpkhmUWnWLk48dQVj9hZc1EZeJ3PXg1qmFrjOE9
Atpla0Y/FKo/IxXdO6w3jPXOUSVQ/yr05lHqTIHHOXPKCWPaiJlteJGae9DsQWyWyXO3/Afa6kSI
UQIl7h5fD/MTOhmbPrfDB1UAxta5e5+MEdhQZXnYu4bklxdh4FSfg2JITk4uMv7G2oIhiP+EmgGo
Ca/mPkaPb0QOcV7VU4V7/wPDmjFQ3EGSiYb7utCWJZwtjD4gfZ3k2tzX/GejeTZGUVu+parp0fzR
iB85reqyTvtemJ32RFECqEqGxcvyzW+li4RqGjAG2GSwb/HIj/uFtNBxV2sWbJphIi3Ba6IL7bP4
tiBu2scVCLJeBFVnRdC9gXfY2SB/tJX7AOr76cS5fQKUPD1LylmKJHVMVgMGb8sEZVRzy815Zh3q
/ge1tHMytIS0j7I8xWT97ED5zN90AbzF+oN/Qvwz4H08iHwwTilx0XZrLA9szf+SsEXcTtssAbSg
7K4rF15RiBlGuJbd1z9zPWAtXDpOVekz9ogdKwdfhvafcHPg6nO1y2sZEi4fymuVuL914svXNmHP
0JupkuLxOFTkpmzEzWTecusmsNZeZ04Ht2nrK7V3fV0WogljfyCdImZaUHlRRIUvYbZ5r6zBe9Er
tXACoAjCi8XtGt6WEyb69j/zXEPIHFkeHK17nt/mvDTzLbQz8g1LoletgccSyWt2aVzTUwEe2skE
n/3/DN292LN3nTGMCmyG7z2Zr+tWa4gwu2LPuyI673dJ28n9+udQo7HV6Lc+s5QRtdC24cz9gOsx
dLBk1vBv5GGALDvH1m5C2VK/P6PAf+g4TNPUULLMiMD2+vk3el6yOJUgIm/VFKEEXkD3tdtBY82x
QNPyrxgqZAI5N14oYw+mj71O7SLZX4k2r3QbIIHv5mjZVGm4FomFPj6ZYRsHbfTvjB+roxgqv4aD
NUvCJxTCgHir+rCOBhI1UIhbRaHQCmWtD7NjzBOMR6ztjhPtxRPwDpSuFELkOJT5CYzuiC9sQHdp
6cXOniGvrV/2g2yOYy/lJk67GW9dMuMMzRnhwsgoU9quHdO2GIkd34fZMFmKm7w4FjGw0TXQnfJH
XPut6Zr0v9Wyeh2qjinPYqaPqOB/SB+YZpuVIH0h9N3C3Nt9MbRmuM0qBRyKPcFqI22vLVHz+bGs
u8+ip/Pia2h+5ILDYBh1hwsr21M5OlnFG1LBYE5N+4yz5lxU9Mg2rf8RtXAA4eJVG+GK/CNDMs/w
p0K1Spdrj9Ah3Q1eNgd20s+BC1xna1nwSmaljYmVSiYPE/si2/wfPwN+vdZ4YZgjsqpsYi+944jO
YZqM8pUMdflCM65tzSLnrtaZ5mvOLMBzqZ7s255guX6wn4Oe6qcpoTs6Y3h5zjozLtP6nhhmco4B
w1dWlxwjv/+FOUokR4OjpSHqPWj0jhbD7P82DB4JEJUNVgaWQjxyeCoXTzdRL2MLMnajqw0IAbij
5X2vXcyifHfWDnrZF9ExzcvDJGf9U6b+HWVLTp7iLB+u7f+W6JgPuiK0eHzIzmUY43DSmDYVnIl/
2+wGNT06OW1O2jdzPVIQCiDIgrqdQoDa9Qte8K2mXeVApq2FueDQaHn+WbQhQpVufhTseaDfh/OU
t5+9x9TWGj0Ep2qxc3u4NLjmapNbdWiYGKFQ1N4Tn2aoMJsfbFzppWzDD6LptfOsJIlUriyuee6G
fA7GcP5AszwcwTOibwy1PuC6XW4JG2l2q1dnUGLCIkz/FXH/gheN8q50rw7X661p1W+1ulsibGLj
rok1QWH7bzGDxU+7RgYGrmncbvY3Bt7oGsEAWyV+s7E1wgCSoYuQoa2OxoL8sYoFwnMsT6RcSHGT
eHQUZMvdeVhATXMgzD7lMmMRrMqjafeEpkCo3E/d/Ces5tAhkaoItxz4lN9LkgKGsI2jsF3zkigd
GPB4NGk2MXiFQOojdVwNtVrKpqaCogkN4QO69yZVpgdsxDmDKQqaLnbsC6hCRr2GPiA49p0Dth/n
QqvbuVBnEXZbZ/HGWIsmN3WQ/Xm/kfOalxxBw2V9RQgDWoyVejOJ59Ba8sCwU991Mht2zHx1ui0o
7hdfPDCN/zYkFtZGC+dzJcKFbDY4ODWqAKe17iaIkE0Ik+awSnzWhdlosyXkLd7Tatum+bxc26Qe
TAR/mreF6WfssAGat+5QLG53tZyfq42aG2t2G/DmXUzNvlPpoGNF6cfz3EbAjlPqHavPT1R6p9Tu
3Ec4zs6ZLrLklnEY6sY6tLX4IE0CgkWTNALllF4EDepK6WzhUf80jag+ElHVDBvdnT8Iv2SurXSY
GMrq4O8rEl6txrrqaoA7qwU4LRYzJKFbyB+12Fs5UMPI4PvgO+WajIJn4zOYOSToM1CNVGwn2uB9
0ic4GR0jJ7AoxoPmHpGswvnDlJVIJDW88+0xe2885+zV0Z1kj/6tUIe5HuPAs6XOJ5TAGqZwbH+9
1x5dSef8byvdquVERCLu5Irmo5tX9ofvEtOyKWonvWp99c113fHpq6VNnUuywHWJRNCYbvIOcszG
+8IcsqC8uv63xII8rEQOSLTcwg7+W3IUU5smQo6j+UtxW5cB0/41TprpHS7Wl2gkUqerU+thezwS
Gj68dkKWJlUvcqAZfkEDdZ9iBOK+qWtPlIN0QUJmdbhQbt3a7VE9nlYt8EJ/aYjaz+iPyqcUxLYP
rpj2ES6swOJqzsTdns89GvH1m6/DrGeYzJIu83LQC+N3TChV0DKoDaopdjahssQZ2DeuDWIGmhY4
8p/dQErl2BZkaKt5gY+paj82rWRU7baPvrOuWQeMcxLCP/29eusTd5Gu0becWUuwUkHimHHUnMcX
xl6c3uoIdwAgBhUgt3OVdNq5Kiyxq5iVUo7yJY7j7rKoeBeraJ1TZSbL+0oFMOzhiQFHG9P2llr2
p5gX4/Lf0rWecSlSNUp0y5uG/B/NgzF+gCuL9kD+P3HXzyh49G9IccmJdrz8moAFeJNGq+IU6t+M
gjzyr2zJLM8jS4bh3z8zxaLu9+4FvyUw9VrSn81QkmRoej+M76GyMK+L6GfvjKV7O8XJAhYPTNgR
Wf5GJyvrLR+G5rNpymuM8u6QJxVTduLk9gJR+2ukRuWSks7f6EFuzAXuUN6hhHdaP/M2Gnm3b2Md
b+mEHuPEFUEGbYdGao5gRr1idrhhnBm6bKcE9WbKTJuTynIhlMVDfhj1xf/wdSbNcSvrEf0vXhsR
mIeFNz3P3ZxEURuEhivMM1AA6tf7FCg/hV+EvakgeaUrkt0Aqr7MPLk2UnSZxTVoVAFaWjaX8dV2
NwUQWJyC7AOGmI5iHIa7OiKwpBv+w7GCkQ1nRQCRtzeF47OcNwHqL2EcJ775alk+MqrXrosIEwTB
lfsnh4bZ6R8V38eBzSJsnRJexWAKTGvMWJfPysw0r2hIpJpi7eQuOWW1kMbHxcTGft1k4a+RRNir
ioW9QjxyI5xDWhxbJ0vry1fRz+vZH5wvedI+mnrgyi6r26xq3PDiy02iG/Xd3C9D5ygZ2ltVPhq1
w2USdUQByQ5UJzPVKkeijxWa5mK19BZYT8Z4wkaWadGCVgmq8hPh7mTDyAdym4vBMxNpfeAcdPNV
+nhZpqx5yQRUG7PSx61HWSDeyhGPHC8CzbC5tAAPBNZ70OGk9ROpXf8IZW7cxtypKAJh+t0+dTHt
L4FVTEQ/g7dKs6tn3S7qW5N4xMuIewa6ziwrCqOD6HgfthEef2pom1OvIDKhaTMSgYF8KNLyu5uG
xXfKFOaxzvajmTorDnwJDyQvOLQUcZC8TjPMV7zSh9aeb/msOYdhsG5V1nmrgWHGjowFt2y3aPLD
ZFYFR1yPFnWUyh9iJi3N3gFLmZrspKrBEMMNqWcHx1eEGQy7ARb2WfP6Y26w11VD18YAzze7/cNv
6p+fR1qUGHGUhvlYDNHCTkCca0Nx7SlApnk84wGvOZLUaFTefbVUum5du+KX7PGflhXE1aAm+g5y
qXhqPaM6gyJQkkIR0wqZleR3OIfON5TA6Ta1XcS2hFwx5gWeQ3C44k3jkWT3u4npw5y9gyumhi5L
4pmJSmtv6kJauD6Ss1QnvpS7jJb503HMmj/Tbycy7PMc/ILo2Z0ttfgq+DwFjWKA1NG21yhkhVnN
ZOV/3A3jR60xb/9rclj8DZ+D0s7Fd91XwKkJAoXNFXr7TApVvkL94hroHfusqefPsiBW9Yw8ON9u
/aRnTMxo/gIMsLgkmnwrBjHsLdXQWTkINnezp8kLg1L3MkgzOXObLnneGNrZmepXwEZ/7JxLtEFS
8HcBLIiVyzai5FXS7vqaiu9QCqZVVfIC52AUboVyZfaSzaxIXey6BXXm4M+NH0NffvstXXmhJ0S/
LktakCTzgnMU8pT8u7SdKTcuZ6MM69piDYlHDlJ+TDajwEZ7ae0S3AMU/xcGA7hueEcXLkSjycUj
Q1zEmNpTIsrnQalwy8L7NL90bXpjm+I+HCWQarGbPSZ7Z+Uxdd2hHexyWJG3cm5DSkI6j6dc3hwX
cXiytS8W+0SYYsZ9YLd+ExjZ/cXl7KXwhK2o+vWZHyBgbhwjTu+2QoK19GOfXa2UFayC/IsbsfuI
VSi10jT74qYudlbP3TGdZreLt3qjIz8T+K7G97FM9c9zLq8P5FhpPRJzsFfBXE0E3ae3BgTLzh5F
fk4VkwSfSkJ2qWxRTsOkWoncp4/W9Q+A4v7kZkYmCkdAVJAfSQ/aCsQTtclIAJVtPyExxsR5G71w
mj7Ovo2vzpoImgsxX4tG+xVlaXkyXKgWNTsvNyrxIMRWTZHATtiCrDEoqSAubpUm0A5xo7M3Msbo
ke17z4AGlzN7xoKGcXIiriqCDlYj9LcBBfXFcSYozl50tZNmS1AuvWZaMd75Bsa7JKC96zXyH8vX
Jnwwn3Y+BkF4/f/Fr1i86DhoKGpROUve/e1qObNlTLRvHA26WyuvOfPdk2blbESzSnwYnTPA4kEt
bci+n0dcAJMw7pkBeygmHnkL26ze60XSXAfp3is7yF556jPTlAmSRso2XwbUywwWkHV2IhFl31Ab
gLoX/ZY9AFVjjdm8iEL+svUBQu3E6dBS4qQ/JTeSi/rTwOlsWxZGvpUeqXfTGatVFkzaxagJiC62
RvjmbGz9cevXFq9ZIrKzEeU7E2o9/DIPfQH/NvuSAvLPGLyP5kRTNMfS1d/jH9giojspATUREJyr
ecCvc7xknDqADgUqEQYhZddUjbuRei9uJNatDfcof00pOcTF5SzUCEJrhZ9G20xVEdpFTjcW6TaL
ueB6MClUjVReb1nyOmgvrh7+hD1l0UaRpDcnV4HVhhouGQG2dKiIDwj+Py1LnjrHVAzTeVNkwMS4
VYmr50f0FOCbpic6OHOW9M8VW7NtapK9TCesf83Y4f9THy2LryhU0hrlxlBmekstAe+TQ5Zl9GPI
Mt8TL+eZ62BCP35+UVCcvWyGlm1QEuXTWahxlVLVZyMmIwaJ6fMjBB/a1nj5gYbzDSjBc/mbyyKD
zl6BNs7lF79Eyl5+DL0b1rNwwsuCiCOBRXsAzoPD8uTK/byhtSAkGJpNKS+Kde7LcLwti10L/YiD
4DkJynY9G5GN/DZGl2XRJ4bfIuONo5Q6/CIRmG20Klstrd8Op8w8REo0DqJOP/keyKKVh3Vkw/yI
/JuI5JkmLg9Nu503Fior34iYcU3g1XRrPwXL0HJj485H+ggwEwEaBnHHFIJ/ME/xmfoAqCEiJrnf
aZ0HdzF5tXrolebQYcZ21Ic4eQwlKKu+VGwpuTqXY8E2IZYhPNO385LQXapKy/Ew/Os/Lh95vVvs
Prex8WQe+Fs9Fh2CnBOhjXPQZfesb/s9Ew/GXONk52cmmt7KHsNiY6kYm6OWscpgczWMpO0at0Rf
T1fekPIo4JbcMoukC5Ud4HCiBsyrFcN2aAjCuszP3pAdaPTFUvSitZG5kS3av/SCYfsp+xehdjY4
XSojQGzZ37EjtTuTaDM/P4sxJMT7RJTt3DL+mY7GFBJCxg6dgrkjQNBUKHeYp1woyZc+LjBTySl7
H0XCKVlliEs2xE4KHKBfssVpFJ8/H+pTEj9mFRZflpxAzSVWifEG3tm+mpMnucfeR2RMqwd5rtJc
QquKnjytTvZLmtFTZKnloyXhCJQ/OxBaOiAUuScfhPHnYhNZJjIV4gXgR7Us/c+CNwGYrjReVcjw
8/m2POSWx50mWwDeuHINL4GmkrbdqeJqXT5LFFJB0s0O9KM/Zmqysjh5SkkoxcVZ5NTNeFjc2brj
qqtLc39PADcOQjOdnWEyk57Znz9AAQim5FTMRMEdo1izNqHXbG0jjS/CGZjROPCyThA9Vv9miGhm
i7cIwtbmr07aVEBDg9j9JoAeHgNnfo+XqUTL3HFH2phaBHjI28YFDz16lkU5bmo/IAHHSCgVE00P
ejQK4LHHmsDM3ZC7mpfcVmmnarKqz0WoyBNegPrMG5Y7KHvZDXzj+bIsbSvlYerbG/etlJlWzyOw
8s5FlaCZMJ3ZLJ+OzaBtdU7eK59Gm6t1pB1bu1RD0eL2bvLqpOEEU+DPemWndX/GHcqVAmjpZKYg
tSKAS9jLWeHa/mA/r1kOTphxzBhqshgq9FQZsZpWdtFzl3QKkjZeIz+Z4GDN9U7OGBzptsx2KVLw
q7Bbl31SXJyEw8AfE721mtXVmXNMof5KXa3cq4eNL9m2/J3xLx/pLYYyOZMp+ihyFynMyqYzD7fp
PCrXkuuUxpFwNPELmnlh3N9TYAfYLApi/oQRnzoCInuMhRNKWqPYUeCFWjiCpGWIn/H7OiyfRZ71
NEW1hWyb2tdBacxxbXVnCIWbJYZW2fOfVFpalnfutj0eaetbFD1HSQ2YOWAeeMgajAse3LJNm/nm
XnQ0pIHGwnvvPjcp88A8r37yyG42TZ1+yyp+8ZuqQQOzfG6ubOSG56bClDG/wAwQ1zyxppdKpPq6
ZGR00Admp5qBvY0of/MwDK9HaZEd9KqwuBbMTxehY5E8pBqaBClBCVIvZhJW4Cbxzczel3JAALGp
Bwj7NRbWcTUWxkhRRBLYR+BPx0rN9KU62qtDzInojr4OBu6gRQh6XJGtc/XUDb1oJsGRNLvFw9Pb
8Xzx223kceKSZtPtos7sb10PDwr2oLYrh9m44IOJD/P70FOK6XHovQdqMZjUEdp20m3nhQ+el+k7
xR7TofKh6tRJvIsDR97HsGvBJyK+QQ6O70xoWGpQZDVNhpA1u3uljN8tPGwebiAiPB5RtwBhdyOL
7q12NIP/9+CEK5lP6woKaO7WhOghGG9rqp8uid07Z8N8p/bEWBnqbbC4DBa/wdQNv+MkaY6a7ho4
diVgwB6eM0xIl5ZxjDmesRPEblFC+tdu9srnIE4AfcY62YyuP3WpAT+evSDAPp9iIk+jIVZpK59L
peGddJHJUAHgHqo73UKrW7ZVBad+TsPk8uIF2K6W3rKGw+QzS5cuPJAa8SosbTbofNYYnXcstYAo
jBFy0OKAbdwdDUVTT98q0dofeOkp2eG0eMPX2h96gdckyXOBzmi5v4bkAzj6qzRUDh0f9MMzILFl
FXYf2vXAVdShRsgG03PcEJxOZ/Mn3k99XzdRBZ9O6vegtStIiF23XiZN2P6Sz5lT7kT1KvEcfxdN
tKBSxn2SMkhwxLjcnGzyrGCfFSJuMXN5ulPi1JOvuvrhl19IrTydJUCh0zwfO+nDC7IzaG2VaRB6
X7hz4Eqb85DVu8zr758bNwAWFMdagum0F2FRQpPDGqvQpMtiDzMH7mgqEbSa5uBgY94hPTyB35iO
pBCA8UV5fcRO+C1GN78zyG227Nz0g0GL6LrNJPtECCfGekJ5Xy86X1Q1OG0af2/02u8kwb1OpVr7
5MzUIYlCnzYOVN3INYb3kO3IQrLL1QRu+ahQY7jGA3FZqwqzyRWHBVJhxoG2GsMRSJLaHXFx7Jpk
zM/LwWU5wiB9OsfWzJ7y0WMSGWsGm1xfs1axxoA4o088YtpUroAH0EzcI6PMSY8xaBL2iOXRwxVv
MJDuoqcCtsLDc9n4M2f12FHGzimW0jkxyPWUNQ3omAzJNMNasQpnfuXedvZBoKw5L/svc2ynTxp1
xUAM/BcKUwXZR1q6HZWfXsBIy5J4H0mUoOxl4h0OsH+Acj2igPJmvLnFsarUID+zPxqfVMEi3Eec
8KljoIY+clPAt228HTSZbBPAdF9q1/1wcqoxU8/g5yiz8ZMmhnLlX5SaZLVYxTpfYmZjenyY2K+7
ttDuy2LXXbAKWspUSG96m9GyeYvb0PzgLmKtH02oGGhuFI/zUZU1MP9GZ61rBk8T6ckj0Sfob4Ne
jgzT6c/S4PHtBxoo/Q6ZS++L+q7rwaNP6bRlFKV/PjfbuiQgG0m5c23f3OoeEayAydrjyziGeHSq
sT5NC3iyttoPJXnc5GgYN9HTIlWPKwc62dpTA0hy2LQKg/yDiTRCM1CLPw3jgfMT7WtD/KvWqTj/
fN7HbnH6//nZrv+/Wgc/6dmOaRP/cEyDI8O/tX+nFn7fcTaC7VxyIE7KKL+T0n8tQjkPxJqx9i1I
8kUspVUD/wn+Eg4t/onttLMNzOZXAQvnFOh5z9MufjYxg9wmA2bmaLu8h10c8wG38GvXmbeZrnfc
YGV9GgYCeDlI9WA01ksScW6JI6KOIBp5EKExYlLTqxYNCPvGq9p4vZRfSHqhYC1zQzVuYxnSzaVK
OlCHaJDmSQaAjodmx7YFMWqmTasCXWBV+tdOyYkSbNDJgz25nySu/7z1Hrp97F1NP0F1Jmk5JRry
P7dIc2y+m5x6mai5LkWhkI94qfo1PK8NL3q+LXVRHJcLwjBe/v9XxaFXRTUzgfA6/vqv/+BVwdvl
WZzubcOxPV6f/90FKX1hayaQ6K1VY1bPPbHF8d+jtbOUzejsohBFFCDDn68ZkEG5dMbwtPyRoIuH
u/pbeQ6orsio1es7zXml9hqeqaD/SKhPe24zh1Roxud/tbzRv0RFHq10FfGyZ02/wrZ/Tiz0183i
LI7CFKcNfiXo6OqLS5HJ8kUs8//6ItG0lemAZrTClguOszam7Lp7WnT5v19bbq69usMuX7Na0ZI8
R7pf/vDfP7d8bfnDy9di3f3T//N/lm+aXJD/9hundjMwLIPpZGDovmmq6+Tn92fe8N1//Yfxn7aZ
DOwPrWivAezdZw5Io2XxGzbVMS132+VBnk4ThhmAWbFPJtgiqrPEs/TwPenG8Vl9IbYi+Aq+SddH
aLbgr+iyHpIu2+AWkg8DyxBMYSCWg45J28ubqzsTKC6L+KdUV0CLS+E4+tOfyQz71H+kZNPwlx82
MqdYtS4Dwo5j5dQCWHIdWRxLO//JLHp+NvWko6RrHC683lT3evQsRWEPpNLWnmPSIdAklzNzpAH8
b8zqtOwRSiVsWkkBvIXqxzNQJQzVsKRM5HvaGevFrmJ9rQqbY1g3AP8cHBNRWjHSYFwEG31moEQ9
93QrqhMjGGA1MwIXRhmfTof5PYni/N4OHsRQcJtbdgmSaWjVgNxC6MyAay+sPz0qiZ+TlVrp6mpl
S1seE9dcL1sx4Dbe1h8TqkESU54MtUSk4KGjOdwhqA8pD/5YDfs2gAfhFtI9pS6slChzhw2x1Bqm
21ZI3SN+m8HE01z7bvhGdhNsZqa4E3eGDgme7dw88I+KuyRueKS67rckobkn80ZjW5DMd5Nn65J/
SCDIQK3Sp33RMJ9inDjuawJZCK1JDQ4Pr1ntcHHQICaujQKJeWWi7eBZUcWmiMSDzKHlDXpwBH+8
x4oXnfs+3qRqqGkpt3mSGXsfhMt+osdrJ0vRXo2g3ZqGMd/ooS/2Zfyj1GiedCqnu4MfSWmTT+J7
F19p2VlbaTf8A8Xwp1XWySqZ2HPSoDrcQRMh+eL37GwDEq1lNI/QDckrWe9zrad7X80NgWgxgqyN
JliLzPxeVariSynldQPZts6oqRhapEfLrvRTVffUXFdy0YmppDa1a8zrhSe8qe6gye4OVOija3Xa
ZcDRdUmDMeeAz3Y3njCyp8VI5ccYg/ceMYXPfccUFoM9OkjIEWXUS7kfaSfc47THgEkj+MN0hmMf
9ePLECtHQuh9Qf/fUSsZXRjESADvXAABB4ilokEL7JkKQ83Y6IpJ3nYhPYt19UsWzBD9/8H0ZL8/
H90gDcFJxzPFEeXUYmRLkKSQQ3yCE2c08OkwT92pVbyqZVlsE6TQPwJpuzt3ytNLYwVc0aa7ClUE
zrobvDaPkds6xUZf2ib8jVz6cFtXojfUTCNcfg3xlLy6AWlbrfTNtdNH1t7nR19x3y8gZOcfmfK3
FBiC9tIImp+Mdsb1AlPqXQo8EjKWW0yJFR0k0KCxN9OR3dT2zeXgvqNDSsOrh1TcWXit1JNzWTxX
TMcKPQMUVnj6uzTgReKqmg/L5Cv3MrE3MAWbyndARQmRsZSBs+Z+KJLdwLG9z01KxAtnooi2nfcG
A9N1iOV+jSM/3gk15A0HOMterAKuTkfRjFkkcOhtki6nePw1ZpX5bIvXSmA4BixmXo3YeLEp7Vnh
WWp496AsgoLMN8FI+wlmiZtXheJZGNBrsOJdeYqxVOTTxsLqKWpIbQowtN99S7/P36WJjbdKt+ad
KwyCcf9asH1b4P/8kjhTWFtbSh0/Up1g9yGwtWDjmwA/yFdR0ZK1o3XQUVklIicm9MnPSd3Bb/2S
xt2wM3GTnZZFOjwMxpRzwFSTM06UxybxvZgTpo6o2xE2brmtcIaFbaY+FZLyKyoQ3Q2p/LIiZjSR
QK1mDHWJf58b60BWorlUXRWsOs7Yh8EN/WcJ8H5OiwDeRXrmrsS8WXk+EJ2ts+L6ldBsjx38Dw4h
ljgN6qPGxzhEfv2gY5bgFgwTm7z6LU7j98IOhr1QQCNbZfUHVEjOY+bHOARf7ALUUh0znsWJWFxS
xo57MB3665DUT1Y6b51Z+wE5uNmG9AUGEdXtVFghoCdnx5mto8n9u1UOLU0h3F3KBnmfnwODmoE0
rm2mETLcGKTVwAVNfcKDLq9WNEUkzENlsmtVwYzhGfQ/4CVxiefl4Jbrdr543CNghHbXv5CwXLfx
pBjlXsb7Ohxf28QmpdLxWBe61h791jQudIRgJMzI85Sj8TU3wp8zShbWePqGtNJKsaczCdJy/+pn
xbwO+xHaQmv356qCx6dzA9+WWueveriZUo4A57nxUgTWgiotvXvfpv3DHQaUcPeQJzGsbRjEuwS1
5gERGW88jqsNKMMRWS73iQ0mztNgkyF1beNsN6Dpe4OYb1R+YAqbszW1Il8Wpbi1R9pylXDsDM17
HeODkVnZXnp+WRuGjX8kGLNPuAkjHNbV3R4H4yOqjG9NCQ2fgfylLxiwBZnck/bdQOyPj8vJcap7
ONgRF6weBY9QMgeEIAXVrSVN0hsFMZyRmwh1U+vlfrMsIuu/hBadv5uqel3ydJrneruqMn7ixPKO
btHtifzO96YsrEuS2+xPjQw23Ei0wE9I6M8hbc/JSPdFE2NqIjg7bTzG7WsEMffEnirZOJqb78fO
nEFyOPnZhuAe0Ol3HxMbXDvK2S5StKPRUCNhnaBB34EZS00r/aQX1qpCKqJG11FGRYmmvx7VI3rh
KzPvmpBB/fekxLq95KdyzxxWBKhs9li9T00rbGIRNS005So/hog3TtQVj3kmfKabQMpGmf9oevJ4
C3sqYFLcTDjwrDl2Hv7o/eoovSwbc/4W6NYtJZgMtkac6OPgQhDZA652eChFBEo1lztGNPWhYgK+
TiFnP9GWKk9ZX96LSU5HaZrReVJLzLnT1GV5WbLGeuM/u4Fr7A0KEY/k3TZ/uZn0gf6ECE081yM+
0GZgtSfVtjdQnsHeP1x5msk1qhoBK4gFu2r0v7luNl1CNVdpzBK13dh4xEmD3qAunHSCxDW/qXL8
8ouZuQBEd2Cer8DtezsABFIPWQrcEI/yULKvtNJRIwQKN2M5Evo5xKssrVaLpmHpya+WKegu6lHN
h4a0YOuktPw5zpMY2Bo5QKZ3uFvjtaYRy/NlFV18fd4X4PjfNcvDQ51U2VsXl79gVFIKRMlHW3oh
YZmu3JI/Y+avzDG1S2ISu9R7wXx05Q/RSXPm8Wgi8RMgIPHOtt3buJOlP82hoW0YI++TLlaULvqs
Vj7BhMLriyctBxJURBNOoio7LJwqTAiwEU1zRRgxwVo+6jdb/yB4gBBgVg4OuVsKUkGZdzu8LEQd
JkivEnlFExY4dsTSdR0aaHiMwQ8Z04udA/eTkr1EMJZC/+iod97DeFBQBLTkvI5+ath21i07c3ZI
eGcyF4K43ehEZKj9yFPf+ZIY4XNchMdOSa5JKWWL0mpdgzLKDkFUfsVTa+1SCiH3tSVfIILAvU9j
Zz0h3+QNc2kKcglIu9ZuDjisLJg+vfJ1hemRkA+KDLIL7xsbXDJ5eWdXq7k9oh0Q91L7bsG3wew4
H3Q3c7B6tw+ncMyDruaJI97qk0fozjYNMa0m7avFFbsLWufH0mio9zgJE5iXmuoToe5WP+NojTh1
dOlKN0QO0ap9kkyXLn1apPj9aDKbmsnZi1nfB87kX9PKAgHL3GGLX3tprevgmIxmBgqNcqNNTr3M
IMrf4M8y2LA0qIvka9cMJwSzZKtltjgMnTaty0LCGplcnUdamQB4NzeVN1BCPeMndLphG9aGsS+G
4swdzLvaVfMPAgNHFgwH66Il+VEI+3daWvalERnHdFO8kFNmEMW0eduMtfXm48eaOR1e7CLQt6k1
/EwmLVobYNd4WsHJNCumhuTEdl2lV9fI4YFpauBW6Bg+VIpdVOkRRvcJOGkAjAkDXLIukKrO5Tym
GysfyosFNx4zJICEZSGAtxliw+YiQODMM8qDFC4UNg8xHzF0K4J4EvRNdbdcTEahQxkhmtq+R694
hgW/E1Y77BpMK1vN75rtUPMPBXT3rgs4PWjThbjUin+bWji19TA6Up+UgLJ4I7ELqouJMf8YLHIJ
i8tIhTy0eqmfGIrKE31ZufhuYSU8jC4osqaa0hesXOIftDtKKeglOhDfoK9IxfKdYHoT2FxfihEf
P7m1onS+xvYrucAHCI7N4m+g5o/IjpXiu0CFE2X93cEBgRs5kVdqse2NLXxQ46GQZ9Mb8HlH1msC
auVK99AMLCcTh75wB0TgMN8ywMRkQkChcMWLMzOLqoCoAXkefrQgXdZ+C6xhTOL8JW1IRulzKdZr
VLX0Oqgl6yjLS9Ouww2vRyseXtohDwQYoqlxfqTS5vtiSH8RnTnsl7GyJ0Buuxo4UFulJnrV2BGn
VrILfYmTU6/kNpO2cxMKie9NLrUadF3tOD9s2trtLp3DHVe9TRZdiqa1lDy4f7e8j0aYMe8n0KGO
ChIRwCAwEZEm7NUSkTnbW7rzA0mb+fxE9FaKrFtHc5J5q5kCQhwkJoJBFmU8pRjeZ0jdGx8vPdTO
AtEldcqT3tFW5RRN82J7yU+T7rtDIYR1cQbxlmm0B/E99vylIECFdn+MVWA+JVG5a3PcvDrI2aeQ
5AGdtQ/HCdLdaCHW6g5lEtyhq1dLRv4mqc1nTWGr0p4GtK63r4RQjHMfp57qbdsPMRSPQkk37N2/
8AsOdp0SZhEW0o3s5bT+jMR6Khcb46Sb8qbfDPyFC3OO9kLZlE3Cb1MZDbdH86C5bIQ1v+guAkOh
SoMuC9Uj866JI6xEylG4LJFFvVZkrXkLa6JHQZLm+Ih6AsbL3oOnVYT0h8tLNgUcZZaa0T9PT7op
/OAE5R2DdlLV18bHwCG8JNgyVqI3J8nM8FiohgB1ziALz7bYtdvvk9sr4qFmUKELAOGkq6PJ8lEe
PPgB64dWFgSdiRJEWjauSzYGCLaE7wo29CtyKdZuMNHoKYpjHOkneNzK/EmHkn/gcAd7oKXTDezA
r0YNWZedhqb4u42UZ9uOm9NQ6GcHysA9HwLA/IH5Kj1CWUoOXoRhKuGnbVpbcBiUa1wkZMw1y3/V
fcykDVaajXDp/PGyVD8CyMZpSjZZuipQ7WUfmVd/i6spu1RWm7zbfnL6BwN2f6v9hsNCC+7at9lo
WVqyk4WqQne69+WZUmrQhdlZ+c82wqD0uzM0y+wET6F+xtLkkW+l0LE8izbrr773hXiJc4xb2RZc
jtODhml6GnJSTjzgwpNhinI9GoS8/iJPzSrr8fe5j9h2OBw6tKUvZoYsxVOmqW6wZdMJTRJZbTnO
22lIvQZidpja0xGq4305oPVV/ZHJGFhkOw17SpOuPRuLQvmwdHX69Gn/ncFOLjA5Z4AlOXdkBTJD
CDas0dvCYm4zzIAC7jP1XLS8jB0nBMZS5balqXdnDJn/qCoaHF16PDdYFPINziZGZQHB/oQHQqiq
Jh3DHQA6c8TYQ5/stlLNE6GXBfx43XQM/DeqL9Fjcsb7y2YAPCNukra+Dhh8SA/4FWTmVt+YQYQr
Fxs/wbWudJJtjRWYVkDe/onlKusHmDth2e011Bin9fXIL7ufHj7Ixm3MN8ar9S0Zpx+N0c8cConH
k6b53nc07PAWTmnV4+92rqnfJp+AX+Rn2jbuO7J1kJBrbfrqJsWxjifvmPxmaBOeHXid0DHhZELR
+pkGlOj4PoOtYdT5gYCVYLGQVy8QPxtrOMbK9VIa7opof31KMyvfRfZvqAftZarKUts2hRY/9Xr2
ox25iY48kVbSM6KbQ7CnAR6V+W5ytmXKvc0SoP/ne2mhA5P1MQD2lDPXWgt6Q3fip65UGTyE4F2W
Z0c31OgNARnb1HT29oWoNr3Lr62hl7EtZbvn5C82UktPw+xQQJlMP/hWzB1n021gT3SgjHF31dvK
p7C52NMgWoHr6gk56z29FElvr+Kjq65XWw+6PT0WbLGWYSzTwVMG7AvrUUf34zltmFIk2Qx3WgeY
kXZ3Hxwau6Mhv0zseS56y1giCYuEozB/d4whB442qiKnbXEuK5sj3WGJcdgch49snuW6cSDYEa0Q
W//Ti4hMdYWt/OZ00Xy1zPFrGMRMaRppbn3VblsNw4tm9vnBlENybKLwvByCaGX+FVSjdjRaXd+g
edBaTnF3PmfaR4wFDKQ8vykbZ6TO/07GGMqSjnlZ15POKv1aYk3t/D3NXI+GrsZ9k+EXhU321pnM
Rkhz/p59rXt3quGdiSrDEMeRO6lGi6El7xWmkaOZsRewFLyXoJU8BZVBXjlGu0cSDfYJ3oHbspS8
ghK6B60RxTpOG+s+dboJLgckVa6jKI/G/A+Mm/Sk5Y1141y+JhlUXcHYGNtq4lIrMA+sonoUjL7Z
UuiNvpsVuXbUyMQEqMLrNlbechcOo6PsSZkZXX1Nnw4AuqtLHtvWdpxt/KkKBdXiAtj7evAls/rx
qsnykJjsrCiAoYy+FQV8BSN7Lgqbg2IUU1mjk3HOSdDsmLS6nKSfvQ5YmWbNdEBMrfNyoOHvOQoJ
S/Lrp46pYMI9g08m80L9pWuoqHyKV4iPSvM8ecN4W3qHUbqPZP8NzHJC33NQQHsweaEzUbwS+UPJ
JyaZpqW79uJaJZJxQDRGfaTa+BXKW7Rtd4zTYqx7yrVX3sKgwH9WFvUjd6urTx+NshRRP2p68J10
w9qEmckJr0rHp8gv3nwC8btS8sJOytrZ9sP3xXmGD2of6ggzqnQHaDpNQhq8YkYe/cnEObkOUqgI
yti/9c3gVRexvU+gVBASwbSP7ZZEUkh4rgJ3TpE4xs3TAhHulxEp9Vh7feYE4uDnmcGsYkGr1l5g
2/Y60jzcoi6ACdzIPLFG3DPLgiOmPWQgT/6OY5aPdLelginE49561CaOiFiHvJU0HabPeaA7X2fe
OSnHy40Y//jRAGpTc10g5GEptU+p7yM8UPajU5ZxCmznOJCyWI8V29igh8m1LE1KHWktMB8vvgYz
yOmbiTw0Uz1lj95qGTmgdtzl02mZZDjSmA4E1fsV+egJnI/gkOuWpAxQaRauKGZoKiC6dD+XSFDc
WK9TUnR3ppLO3raNB0lA+MC+f6utKbh5fqLxin7oPnhjhxESdnzbvjqa+UPLCKqURRGCm9LsF+rF
1iWA5w22C7IGjQJUqoNtpo64YgpfLaHPztrO/Xo362N0C6gZ2JUlhOkhesFszMbK0Z4yB2tNEckv
iiS4t6KMH0QZBdP0jcgBtIpAyy4d+/9dMIflxQ9HYAy2eMpSMJWi4NKQQQamI2P3nxfVt1rlW0Bq
hqflo0mc9cWeoCQS6F8T93ZiQ7Anjx07kjvlqTmYTNmcabARLwzl+S2XyHRYgUZ6XmmsnsIEr/lA
tq/LYQFYvTleRq69U516WwcDrLADff/f1J1Hc+NYmq7/Skfv2QNvImZmAUfvJVHSBiGX8IYASID4
9fMAWV2pVOVU3ru4ixuRiSBICiSBg3M+85qLLvkVvpe+TmdOeKxuYbZs/tz0cDy5h9MSFlYCN+o7
ZVTOgUBMbhOTgp38gMuUvMN8VTtUcWrVYBt7uag2Ru2fN+OjRlStSwE72kR/8QwISwktwBCq52tK
iXJHl+huZVIAV5C1IpP36ylWMz43FQ2UPymNPfRxLFyznYkM8EzCwKyTFNRZUE+/zAsZ70lD1AAS
3ajNRWGbTLuovWuh/y3GTd3i+JEo3UOOUIkXDOyCcRNq1G3PaQo+ZXjOHITvY0LTMI6paw8Txzh7
iAP611SzjZFTUwZToYJ/UoLYU3wU92GpkwgQ4NkjNHoESd/QZyKjhZQLX1wF8XE1QP8oxwmqgpxh
4UIJ8ZIlTkI6jr2NH0ezkad5Hgr3QNJCu5WTwkGz9w9CbtOkxpQQdUPAqfDp4Tlbh2nzUqVtDeno
rCKxm5ubmwke7qK2i0aQVQY0VCLQKqHNQGjtUWYyUArR01p0QsbdCyOwqvvrIi8NDFjH1Odqw7JX
F4m4Uq5JtohKX1bAx9BrbSKQHdIQ9v3YiF2CJtEtRT6GHlU3nPPryI4UYRu2qqRPJ4p+u3DRqbwr
JlGkms5aswkPCpQQmni9QXrXvCh4LEy7GsdPBAd1h/YKCnwDMZ4SVbapLk9calfE+nkb5835QPP8
W14nyrRiHVnQMHCLoIGG1PFrUxxsnNhMc+RdGgOzFJIcB6bGbWHWSOVdzi2K/tGEJsJo0lOJEczy
FN5WEnZOR0XTZfW6LsSwTqcjjSSE0U6wncw7IiKqDHSMi0jA4uFqLrqxcZbGE25BscbCyYhWxbDR
LqWroeQ4VwfgbjBIN11EbG4J7+HrUGsWYgVcl4wiUThQKP0AXF6B/WEJtqVG7X9NldoW4ku7/M4Q
y2SRCnjCujrYeJDk89n1Zd4JIIYvuWFCKVQqHOG6fqe3kbyMJGFbG5HhIF+KjZyQJttqwGj1aGI4
gGUNe9RKGiVC8Nmmk5KCSQqlTDUw3NHLJQKUk3kntddsNrRxxoz0MkwPJLes2yGHod7XLsZNnGnt
QuvbwxmZp09NMAJH04YSBopniC8mA+IvlqnMiUX42GZVg7eFpNqgQHqovBNlczWzzvOBe7ulipAZ
Wod0Uxh5XlBCRqoHuWygFjSRh00q6VdHgRbCbV9O9SEm7HMU5jWZWp1Vyu0DpFvfQ0FzoYlpsDOG
DTp1iG8EvTDLe0p4KfxXBxcdYxsnWm3T24ad2cn69oKar6xTLkA+PXSjBuTDSHc2kJil6znSnwO9
nSba7aBJubKKs171+EahpXeQN7OJdAjIyJZm0rLRO52e8Gm0+hiZqCqC1Dh9nk1XBcg6I3ewQj2I
V5hPydM0lI839OWv1m24wO2w8TvANWgxZC7ODFSM6ZiNrBxxqLJUrdTSLkLuHZDAIunjydxPkTke
NHGvNB629dk36ajruZfL3It0P/IDYL9wlmdtbvuhdrpK1R41+wqPgpVEv2w5MstxcEc/44KrpVH4
j9HEEL3+DBBSD2ClQ1X0DQQ+kcpTh17quBEVvmteGLRXevCj0kCXHAVUIhkIyfclpZLwECnPsP6Y
QY3GvQVnzIOvEVy3tvfFqS+2u1Fv7YeNtGLc3tOhu0LB7ILgG7LaasBtMG4AzDB/dS3M3AsrhUtr
AeZMihV6ooM5h1OBE/JEliEuyOaypZu5lHGZooftjq7LP8COgRFTYvP7yPZH4D0xlub4BXXckBuE
BVzrkTlQ0kdEhOjIqECGyIEGnGWDerYPrCrxq2eftcErB/4ZQkItRZli1tUylm/MGlTHDBiPGIVM
LqnmShIwSv1cNusA2g3uHDjkalcFawqDqQZlGqqAuoE1I1XlexwjdS8rUd2wlQtA/Aa9ohxnxTR8
S4GxIL0RaZu2iKTvcLbwDKYtqSEtn1s5mIkD0WEymUZydEj1/rptFZWCVCvdS6SUq6vGwCh8Kdgy
bO8b//xYBYp40FQpRzFH0JAehivfgI2wjSCSp2qfv99ujNYrTrsgsc9giW/ngctVBVNxwtwwEqfT
i4ALn8BdOgYiURh0qyA0IE63kuL05gVqN61pty9hI/XIlQHR1UsI4tcOJSQhpzykFFU/8/XIKxXA
/eNGG+YotcofxAsIh6wOhx+Z8bY+ql26cOaqRsBm7kfhfNzjIu1jBbmxURU/kgYlOSolTQ/loUm5
6dPJpdyJk4u/NbB8AqUIpJpyeYn1ok0A1VHWhZIixdQFhuItcqjZDCfN/ag000g3PLWFwtWRrtic
LwBlgzJGXByV8eqKwD1qiiFiLHQu+iGeUEBNLPWzvAyo/89GCRx5qOh2Yrf8e1Shov4F4yZLmiLL
KEUI6GmK2s8YNyBgfN3qnE5LyIAtvYCZjgWRfcFr4XIr612qCO95UN0RZ1/xeQ74HT1CSU5opDhW
n89L0E+3RV2gXX+5UlE+XxE8S4WEGxs2RZgodttRbyeD8T0yTE6pQlrmh9BVGOqa2M3llrhL5xa1
NDDMkNGRIgeQ5EwMNJip3cBPD67pIolnxUAXSUyBvmuo4eyNv+6i08kBBp4NMha1a9LzQaqRafk3
p8n8cpo0FA+oYKsmAmaGaH4FX8aNgFS1Smom4EBkoQXqXAeY3rjJ1Osfj8ZdwswbvnwLplW8CIdu
xbjRCqlhSrru42aoV9dhuVWvijKjsMPsLkRwnegJsECUQ7cvT9HjVkqGI6AT+vb4M8SAas4ZKuc1
Mj9BDnAsm7QVylIs1jQyL+ubAEjNxJHDHTPEeiCArGJxEj81xEzXyaKu4yW9KvUOnWfYt5S5Gb4m
BTwClGYsfU903/77MycJX1GUmiCLgjqcPEljNv+KJlbILyU1zq5TBTwqEMPbRhs2JcnipteYMqAV
CN74QqHrT2ZNuKhN9Hoxbhoxab4/GneVP19IjZ76BjVqR4Tq/d1XHFQplArcWcanlD/9xn/sjo8A
m6lOV2S1Pe6Om344SB3PBFrjCxW/FM2Ogi5ajptUoX+CyCtL6sCJ7waB5h+bH8+J21qCPjq+JMYp
xAAR6Iks1AfuiskWJQvdEQfVl3E3QoNSBwydLjIZicbxuXFjNpkx78TyGfUdS4upl6f1hFFPl05c
XWrQMNStYD7gVnB2J2YU0FZY+TWiCGoFeUiG+ThaDI9PjT7D46aqUALXE/H05fkQte7vdsSSiMkh
Sp7gOf58bvzT8S/6uCKOpILsjpLEIcjxhWKmgPAuYOu7AYI9Pje++mMXOha07XH/+8Mvr4+74ybr
UToeH30/zrkt5qmQ2uSB8drAA3SoblS9I8AHsGkw0igbNjeJApQzPgykAR2U0ju/Dn/z4z3SoE/+
YxdW5vyqUlYNqsGtZtBHuNDiWiHsRU/XFxAIHXZ1prua0DcFfehDpU2LvltRi+lWIjB4Gz07BPGG
53688GM3Hl4IVemKZqSULuKJEW6ktNpIRc6iW4XbHFAQa3tKcCs25KWqch26BML5uzdpMIR7k6if
YZ8ZzftBm/u7Z+nwaNwlecgRLjRw3dPemeTPuxsFM3CMZI+5iWoA4OEatOktRv5k2NyalFTEb0IP
ocolkvLKLEAAYzk2uVSToH1QKFRCx59pmzNoQtcPYtlJ8T/cZYNPAy6RKMwMMO7xOWph1+3fzxfa
1wVJE0082VVdFXVCeFWXfl6QRPSbRDUjeRPTapch3PRtsu0RFjwS4AbfMQJQm30yfm76ATEwbtDm
RDgyg26O95HkO5jK/fFKeT1DiMIjMfbohVPTSrR8RkILMuEmiLu2LsUdkvz9VpCO444EP3/dFqEr
DsXtcVMPHaxgKFX/r7stzGErkrnBz8ldZ2jpRygDCoSZPwDw6LKGjaltMOj6Y1OGIH0btADHp9A8
/+N5GVgbVV96OlmpbbVBsW+kllEekiB/UHQLyCnUZYoqS1aoYD76IS82zykP/RTTgL+/HvIvroei
AFAydEU2CBG+XI+b0sR0Z1R1GhFsbjLDkPZBC3EwQUclBXOzH58KEQda5mp1+vFUXPjiLOpATibD
H9WCjvAEkT+rO23K64BQGLuWPiNu3vX1QsqzpMOrmhfOmdJdnBjda6tWCBc/vcQKXXtYMXRTNWtj
94xcE717xCmtcPCCMyvT/fszoAzEis/EC0akhnSLJMqmJpuG+OUMmAkLl2BUyjRHrLNK34UrOlLj
5qykyWCZePtjf3xST0LMIsBmWQbZhUcPIAQUJ6T3gBz1Kbh09OPG3aiYzJFDxxaMeFrwabYPzoRF
ENHKzMatMT6hdS1k7cAbMkJA1VWiL8YXPr1nfPLT635m+ojf5YbbyHk0PYNYmypZ0z6lWQLxJZTv
U0VSl/ruN6dqOBVfThV6ZaIigt8TJGVkFn1iTPjqLRHNq6ZOWSHjOZlfekRKwl/2QvoehJVYIKHN
ibmoUFjjvAIikdOeRF+FmB8BAJY4fULAq6PzCp/mhTiQoC6nRWumMsRfrcRGuQucrsMcgXtD3RjD
Rr7FKkFFvJE68s26A8jfqMUAghpeFfdhZPSf3jkcwcRRWyVk3+ZpfB+GsTYPszbFQJmnxo0IbMH6
+7NjDLH057OjS6JAvUHSTQFXWexVf57aygac8jXwwYE3eez+WJjHxfbGvh1OKLhz3YIev3LW8/E9
YRhmdBuuT0KsAjvXIfwGt2fM40C7xP31DlNalGWjuF6NuyrAMEcJy2w67pZiZSCGAYp33BXLW78Z
DgRJ8Xo3PtUEL+PB4Iv8+mBp3H4+GBJyfxwMW7B+Q1d1Px6nwyN4aNf6zVyihxsZUX0XIZY/bU2y
ie58re8E4QI48CyekrPWApa4bQpVq47jWy+1kVhJdcaVe3hrEEMkvkkBkNjhQBmULUB9A156eFW5
IjJ+bqXp9wPlkjnTJDPfje81StC5YdqJ83G37274xgsX3xl3xckVCQf4T9+PJE906UgHfHxNoOc8
/furbn6dPpg5dF2UFUGXodIJ8perPnyc3nXBGTumHF1kA8DJuIkH8HQ9iZ4aUgNqVGCOAWsmgHtx
hz+UwGA3RQ1tgsGEvpLWFPfX0Ce1ruJHA3OxBeRXzc4n/cxEF1iTEHYHvIzf+AhiGB9dtZquLg4V
UgwaL/HTI3iJ63bcoPnTbmlnKnYupijgDy8Qdl631bBp6vIt0s9OBCt1fh7sryqG1aY9KwuT8h8S
1DxVSkVE8K3EU314DpukfB1NTBRN9HaVCHSUlQEg+mP3DGzQucRlaZ8H+u93vt4ESvC4Kw6PhPqp
6c9TzlhMDnouH25XFXi0WJdOU/ZHDFuK1bU4KxtwR2QTjV+dSAgrwFPUBNMOy6+zcj0BKp4OUuxP
FHsM70J7aFpXuJldc2CL+uB2bA4bIw8pUhlnRI6jFp/ECAyPFUm4zvdm3lAwQFZngbvPH5s8AuA+
Do7/+IllVv/3f7L/VpQ3pPqBEvy8+9/r6K0Clf+t+c/hz/5825d33RUZ/76+5ae/4MB/fLDz0rz8
tOPm9Odv+8tHdTt81Je0GY8efBTDO/9PX/zHx3iUu1v58V//fCsueTMcLYiK/J9/vDQQFYHYf7pB
huP/8eLmJePvNtHl4y9v/3ipm//650TUzH9Bb2SNNQRZF4XhVmo//nzJJBxUaWbKskqI+M9/kM01
4fBnxr9MuNyCYUqszxBWWZXqAszv8Jr5L5E/kk1Z14whD1X/+e+fvvs+NX+/HJyKP/b/gUDwrojy
Bo6fpH6tAwiaYMqyLhiKpiuDePfPU7jeGBgOoq1yn6XhjhDUCzuwx1pJUaCO+3UGsrnCG1uuKHNr
tzvw+taAo7WFUgV7X6sS2UR+1Er55urhhZayfptOegVFGhA91NEMmohx2m7DFpXGWtXWTdrvK9aS
VSZocIEKNzDLl9LEKUa8wOLELBc1AzOsUWO64fJeLhUdk+kBOSCv9IluG/kFNdoQHb2Trt+VevJW
ijfIrQ+VBCHkrOyLBu/W850y+dYJpzSad7fUa0WE/uCFBZMH9AjX+DUiieF7lXybRxSdJ0qwKsp+
U6rbPlVtX1Kts6kPLkFeXCj0OqRdp9P7RDBscFFOxG9xJm/zS7dp+ztJkVZoXSiXQbGL+SM+35tF
UqBz2aL3dKVRGKpuepEga0/DFG8iRfqA/Lzsk/LJD5+6/knvX4VJdjKDx6u+mAg3L66/1fpBx0c6
ybcNCBm4tBSFXiP4R+p5V5f3YXpSg8Ix0eVAFTu5h5Box0WABNt9DyhOuDeFudSVs4m/S6O95H8T
gheNjkC883XfOgOUQ7dLAzJI8AbKmAa97MTn16CuUGWjlVPWdiVntpEaKC1tgmJllpuLv8eKUUlb
tH9Rt9Cm2WQNIuxql5D8aFeim+OAb/RSH0youlLzox9tqvKQGhuzvyvqrc680z5DwTEjTF6DBzVe
0yeDFTaBz5C7E+2uTY3HS/mkRFtdfrxdJFdk4QMNv1Ll6MlvEhSiEyusFRu8PPAnhBEFAHZYtjb6
qkZ2zojvmvaF2B/t4HkyudfDd7kFHSGku1o8CrcIpo3qEBehAWMV6KI0T4b4isqZXUpQqTvFTXDq
ipCHFsJXLJnM9JTrd80NqLYAMLsrj20o2DiL0Sy6l43rGhyqm3c1RtyF7qIZSg50qRT0GK8A9RPy
NL+oXsI8+Zaer3OBSfz2EaFJ1e1RabBNddPJN4CRS02il3W9MNKopSurREvmaSiiNxXc5Vp7kMzJ
QxjXCKkn4GaFyzek1iJ58likYTTNMaCpm+57kvD/YCLflh/5sak+Ppr1S/n/wXyuqTSSDAOgEJ12
g8zcgJj+H/+eRP86vxfVtyJN/jGv05f8/fNM/8sDfZ/5RU3/l2ky6YuaqBEk/5j4x1eg5BDyMzGI
hk56+u95X2LeNxUWDUlWJYnV4dO8LzHvy5qKPwbzvqBBifq/mvflnyP376fA0IbChKYZyDf8PO3f
ug6HLj+PTuRubuoE+9SJlrWNGL8dIa5otU9np7dplkyrdeBUjeMZIHm/Bws/xQqfVx/xSyX164Uw
ORef+egQXxDdQAP2BFaqsbJ1C6fXgwnqGZvzLI2/D+n//eO+rHV/+bgvgWsQXmgKZnxcvkIUxqtm
/VR7L9aTl8kmWPhe7pbrG+J2m3SNlfbE+zRqfrXUDqf0U7L0l08f5BA+pZKxRBe+o7J3iueP+byS
HIwR3mhSOblHCcHV0bJ1wweUB7bqNwALp2/57yrXXwL3v3yDL/T/Eu7u1Sy46J3XrfB9ddK1bzN3
La5O6jAjf/hO/Ar02BFtnP1mlyNW6fb16e/Pg/hF9uEv32K4Sp/Og2ZiK65UXIVmBQTonclygeNT
ZsnP9aqZCrN0HbxGW2lZz37zwb8c83/e9hRzf/5g6C2Tm6HF0Sl6CJ+ED3/HcJt8BCsWiKSHPWQl
eBhlvxnj8q8uO6ILBhkTNUBF+nLZ01updcakjU7q8cznJg/nV2Gj7QU7O2TP4REUnj83NwfTlTf5
TF2L+4sHtWHR28kOm/hkWn7ou8md8Zt7gUjyF8ORto+oY6kO/E3+cjYKEQ6NP3yvxKpd+a1AguTt
vAltRE3dTudmhPiwhKo7N7dYIvrPUL3QSvO0m9XMQ7tYIEGOHcFSnZke0tOwhdEHcJJZaIe4T4VW
sWin2aw+5J64RDkxW5sHqGJeaAOyd9VtcOid4ZOAqtmJfV3wky1zg620005zp56GR3XZr/THan7Z
i87lJd81u5782r68CN8wyrIEW3aCZUdJzSKTcpo3dRvb2uFii87ZPk9Rc7OgOjn1pnVrV3XgbDvi
rt+K3s2NkG+xLhvZEx3jW8UhH4ZPUmxYe+vIDT2EguxkjS+E6+/ohWMFYrUfgos3yvQ6LzbpXeMM
ko3uxa0cwAJU7nkgbeSddgo807nYlYMitK2iK7lJ3P50wfrL0mzzMTu0LsJvbrGkMDINPOlQLa7r
ZBvvMW/AVcmRPJMZ0Eao0JK30SFz5e1kiQX0SV3E+AouhFn1kd5PdlixqPMS5dRtOb89YHSZLI15
cbhs0h0nagugft5tEYBqJpa6wzuorW0/s2b0QhCVxtXMyl2gNxgNWqkrvUZH0zmfxHl2Uk7EZvvJ
Qn9K97GV7WJ38t7uzSNkiTd5qyyi3ClewjttkRzA8EjrAgVv0ypX2Ut2qFbZQ8tXx/bSwCNmq4qW
sDEOuqOsr2/hyn9uHzL4fOvbCwX8e2knb5rZdQGyopz5nrmJFpNNt0jWjKAnLMK9bHZ5qRycI3am
I1mJgwLDLLb9Tc55m6ywi3JqF2/K8wPjaVN6+fF8X9x3J23HQoL9euReNt0wwx6Tl2Kp4HS+bl/j
Z+VApHq8uPXDbc1dr9n15kZNm/tSI1E+NO8038s7Y+Bjcn/2c6pEutvMEsJpBqv0dHmT5jETtuAK
LijHYbThIGBPnIb/kHXgVyLQZaetDRp/mzx0HrKEvBunTwZlMZ24HT5ahPW2kGOJjPe1ZdrF2yDM
szW4MFvM5F2gHS0+vYd8V3rlFs5JZ0HzBJmJohlvV54izRZ2ypOw9vckQ+axfujmxoqetO4Ec3WT
bn1HQ8zJTpfyPrhrgII8Sqt807jyuuKybc29AabLvjjp5mq3jm8Vjmw/YddkoR7ybh4Sxbq4cO4s
fwrXd957DCvu3cCd2HR6IuvqAilb+duLU545StnbvUtK5MW+Ix/SpbYigVhpjsmcts+RhTiaz3wO
ntH5InjS1xq0GMvYATf/iL1wa+z0Q3YfLBD/Ek/x9jwFYZondndKV0CrLxgPcJpsxVWm12HEs3Y5
GndoS3WInsIUl/NkcZcwsWyLby124l44N/aM1mdjjQgV5mz5U3sInnNgfDaF7CuDc6rvJxDcj/4x
3oDE3RU79eGlssMlZPStsUJsS3XDk3oQD9Ed+jVwkr+h9LozMwfyPZvCUvfwEBzqRnZ3x9yxT+ft
g/xa7JN97EwOwi7HaWln3AX30DNNoIA7pABm0dRYKZy9qysBnnCiXeOmy2Dq3zHDRPviI7oXN9qb
MZNmUBOKbTjLkBqwsrv+odlUi8pO97e7ySKcCSsQUPEhm+NLuxJ22ry4z7ftoVgza74Kbn5X3tUb
+p7HbKof1AMplMpXko7qXhMdBMSdbp3vhWV0vLxiqJlsxf3tXWFUlJEt3tw3A3zUqltoj+djR/DH
zJEcX6oHRqiDqduhQ+TNAkPFsNomd8JKg99gh4vzkasLkmCJCIpTn8RdYgkHmgn6TjkUM1zitOMA
PbVD9/rk25HHLT0PAQXsL458syRPdHHrLg83Jz60j5UrL3r37MkfpJJH+KGeZHHUWT0ruBG9cJF4
+oeKZEqyRHrnWO6be1zLw4/gKFOfKCld2GlioVewNh3/EOQWtBK72uQP6cMgoGtdD2llc4bvK0/c
Yiq+Szx/eSGTXWRbeQfIb1+84GW7S2bNHUKawpzpgXnDljbFTNxlhiXuCtE2Ds1aWSnL8rm8z+9j
Jmb/BG90x4fPqjXox/VtXs8DuyGMDmfaW+v0L8hQ2ZkTIMxjdS63TeeEh+5MvAVIZiktjddWspUZ
NurVR9tYPnoga2yZPBlMqVcszffLLCAhA1iBRHGDbBGyw5a4xuDC4m+Qgc/RqAO8JaFw6PA4tdPf
RJFjd+hrHEvMQNNSUiXyqC/xG1Ci2GizOjr5HwJgaVzLgeMNJsNW/QbsLIipYgJZ+V0c9atc4cfH
Ygrxc/QGfPzaljEfKz8a0+wgQ+Xf3JjI48xO74oNwAYres7uy8bSVtjnaI/ZjlNTLeL9dT2ZZneT
b4gwHyNPO/x9WKlrvwqrkenDPkQQdXK6IQL8FNCWWpoJZ4WA9nG+hcpuPR7Xrw9etDlbiTuTbKaI
ZWG9ztevurVEj9USiXlcyXKPO1iH1u5A5GFvJVuw1VlmLfP5M6jBaTa9s0Qr9A5uYs9WE3uL8BHH
m58sBP+cq7XNLNt0jpm19ef43tpLsjRiHtlaB3xEba2Xa8VdFtPnfWJtewsEpOXpFioijJQ9auGr
zltvr6xehAaOrViznWy/fXi7p8MbywRTlur1XmQ5r3wtS7ILa3l1tMWWgz4HHB7hOyvht64f1nzq
3QPlfuutcm72ls/X5gQbhXWXWt7y0SdYe/T8OTD15WtmPQLI5gdsBVvksL31sX0m2LT2hfMwW9ys
9/Vzz09wlpHjzj3rZdVaOrGO470vHoi5rDU/59vLbbaYvQce8xoDvLRm96VjOg+P/H/uZrSO7J1q
9V7gzB56drbW2Q72Qwz6asHhtXIW1JTnJ9Zctfbro3N11vPGuptm9rM5e17a71iE8dRzx+8BFGE3
zjOob761ONs+i5bhcIptL7OnhY246rKxDrqLJc1Gm8NVtBVn3tkex28sF6iENRke7FzVdaeGZXeL
p9g6uosNysPT+ZvXWU+ze98+yvb07Mxraxdxga/u9LQ5LltrY+1WPX+/mi1M1rzStRerhXtYGdbC
dB7P1nJ2sY6VO1fdFW+y1TmrrRvY314MJ7QPkd1zdqZo0li1Yx3fCLdnhnWf2+uLtcktd6ZaBldW
si/25ihZM/f+HW4Kp1NevIXOFJjqSl4wNb9Ym/vbME9Zz4T3nsZ5cz+mmlVax4DLFlsPJlEr4k12
aPnW9EO33QW6TWt3Idp8L/ejsD2G6ITTMVlvVpuFZft2aa+5Qu43d2ZPP3Ywhjz3fS1bi4trWvcb
3yXsObACTMED2PAJ3PVlsb/Z6ytx39URvdZ2Emu2TqwlFnCLh7Vh30hd1gzZq0PwfSMkv39Y8+hx
pjNeMfSbNt6GTEG3HtbLfWktQteJLbfke4fW8uJuHxKHcPibbB0f9+vIckObkUkm7s7uH2x3x+BM
7c306T5wMuvbcvbYWpxelqvNy6qyuCBPgf1EaY9LK65vjmH1rPOTacoPiZdM75wtrgUrkZVOZ5xs
YxZagbPI7eF4F7aqw4i23Hv3nm/XuIvUPu4fX1vrQSJHN7kNhtyptqr5dgm4x9amBMfOnpDvCCNk
Vm7wbXcWv0ualV8lzZ8nt2Hy+zS5Kfh6RWjzRCf0XuxHaf3YO69rzDE5i6XD3XoIbUd0+IpWb73e
MWay+dsKgYT5ybBWPqnGdVjGGd+/WQ/EXxVzTM2gb0HvxKT9/PMXE9ChyRXRD0/mLF7dFiKT3sN1
jigIHDqoNVYsTqM54rybcKEcJqub8Jt18CuOZKxjfP4CX6b9HLCx0OBpdxoSQFJD57LmJDAAz6l1
I+JvDxOBBDnYa0wu55uHRBhhSOY1H7DunfA5JhiKre4+cnAdIWv8+2VJ+2V+/+n8DBf204ULz+U1
0qtouHC3YbDcLFKK4qC8IFseWbFjOB8dHcF74ylaELevtSfjfeL2r8a8V5Cr8DBO3EhH/NwIvG4n
wkCX+h9B1mVZuMa9sJEpZ1v+R2xPnoCvUjZDEEB0ZwDa7y7v8QEKt9Uub9aLqVrB7qVlpvn7H6j+
ctn99AO/jMxbVYG59vmBD8GG5vETmiJTOlfz7nC17opF7AQLw0kIU/HeYBFlrrb0pWiBY12HHpbG
+/z1tHgTjpTSPXzAbbLXi3s+4ZRqOgRS/M6TfqfPW8GKtnRyfjd+h+HxlzCKMrBoGIamCeqXeKYU
QwwoBCk8BQ9XYkEB4TeLeNaiXfCcvcZ28ZvylzJU9/7ygSBTTcGQKUMNVe/PA6IB0681ZzE8IdP+
Fk5RZ5+jlpLO4Wl6nDnJRpnCE0AsuOIsHYuSLRgv6+wInvSG+HK/wGeGuByEnkOL6gFRucfyEHi6
A9W0nRmEFhRtp8h2nhNbn//91R5h23/37b/ULpVJhsy20ocnbdqi64xgsleRH2du7FWuPm0eGpqI
Nirfq9988C/jTqruuqALsqKNdbRP95EQxtFFq4bTJtvVql8ijfKmHetVuqiXv6sRi0PB+8uvJLKV
JQr8+oCu+DKp0Y8fKP1NeBLfoNGLSEU9k1ud9MTqD9hCmevYBQJVN5b6/vc/E3T8L8bHT5/9ZT67
gcPIBN0MT8sAiZ4XQGqJfNcjUJZChtolKdIX++ubKR6bJylepHdneQ+P29IvVhVZYkVD0eqLWULf
lhw3saPUTZYQzo3pjQBPAPZri619Xl5Lwj0ttBn0IS6XiNkAL4eOj+kx3dXjTUWcy8L87Aa1DZfR
0E4OCCeGqd0yp6KhsPPtIYS+suZARbGu5HskXOF9eg9fahnPxNbq3883C1fzgHPHGxHQmyzj+5yV
OHfRQ7aUWcmCTYHLQ3+T7CF+LHeCHc4Fy5wXlOE05i1MoAmZ8zkITb6BQKGIdhsNAhYWi4FgX6fl
c+KheBLxB5elAJ3HYkIE8SM8y+WQ/8Axa0lAKB5WVFusDrC8dW0tZIYs8w55wkemTUImdfj265gA
QODA/I1zc8gS+VdCeBwCVcLJmhkCS/cdXXl/lhH+SV5gI6s4Ra5rfZ6Z6JLAk6zsHr2xEE0N7j8N
UwJKiV46N6ltDstzszyjibShAlW+pg56ncaidmPbvOtjCx31i9XthEOX21cmQr7rmUUC6s9KzSyc
0YLWjmNbmlcFNoyWxFi0213LeXynoj1ESrqGqIUd+Uv9HWFrcaemhwg21EEPN6iWdk/KpoO4Q1BU
eCJMkWGKDRcCsuKnfB2vzbvg1ZzRU19xd3dc227ebNEpPmVL4VCcJu+X5Vmd5vfCidII+WWTOM3U
WJ533Ys5LZf+ne5Gi4yaywUqAYmH8MTXhshC8Oiz9KQ2IkfkFCxiEysgj9+dnfShoLD4aO4Q6Z7R
9dcO3XUGXyMoXYVpOLWjb0W+0SWb1zLcbm5uKyBxhFCcgwYGfXMT/mDsaBSUyeOvtnZ1/4e681pu
HE+X/KvMC2AC3lwuDAlSJEVRXjcIWXjv8fT7Q3fvbpW6TtfOuTsxMdFdUS3B/d2XmV9mBwwI2tx6
IxZVZDWxHM0u/Z1Kdlu2nuqJr0W0xTJNeGrw7JTthcPC4hkA5/EF8yWCMlTc/lzsjoAb7M6FP9aJ
SRHcmXqsBgetnii6EBIxbNWtGjnGO02lsa1u0aO72U7eYsMIGlWzFmOXSnnD4Uiw6YLOE0fZ0X6X
AKKUlYeGdYHiujNow7CXkc2uoJqMjqR4PsU0qeyChZ7BFX7dGSvCXT6s89KRjxqTQvswnRDiEJTs
iXLS6Tid41Phmh4FwLH3eXMwS5i0nvR9sCfshyKqIliGUy6+rNqu2dACY13Pe40iFtMyn5n2DLpz
lWxJr8Bn58JsQgXPdLZ2zLAe2Efwuxtrx50W7/N+2sX74THkh4/WY4b942lgDwuOo6O+EI1Dbep1
B+u63bM1eeGmOgZgtDiFAMLS23vd3K8QPQ2h1CArB0YCWkcHD1OBlKWr/roCy8WDyDHWIhXsE48f
VJqbvrXry3LWj/R53RCHxyd7VanuMc12myvMTp3mgehIiDTovCvCej38mhtbvpFPjRvckOd14P8b
4zq646epfYExEzc94p79LDi4lR9wPfDSI+RJ7aw0ioMugt7oV6ahS39qA77Suvq7eI6P8T2+zzjg
UrtUrnnOWEhu+3GXWTfxzSRc1aWDYr4GeYps60q9z0PbIIk58zkB4pKuEXrr0ACN5cEdI42uGVw9
1IsSusrtgEYuuR2mjXos7k1IjQ60LtzE15ZL9qt8Ct1im7qCi5bPi0/hLaC3M/IfqCfhYPDa0uvu
nrgKP/JCt3J7T/9CkOcCipLrcRzOklvCxEQ7thhl1x270Y481fdHW+D3WIcGQGJ9MxEFHCvAoYM9
IJ4VxKyxC19yaMdjcJleRRVoXSfb5ZZD6Q0ffvwanT8YajpJYLQjh4SzGPpq4Q/A/duWVWWjXevH
ZaOythA0BekPWqLf93t+8oYAHuik0QtPgr8WmLNHVs9NSPP/hUg/e37v9uIzLIW38l3NWXfCK4b/
pjsw/zYsF+Fb7eFhSyKNbW3WgVafMCfgXEn8263gQjfv6pPsYTLCuKn5wNNN97gwZnDQozzQ7fGM
2uZuPHa7t/ZTssMrcJMDx7DIfsMkgLld8AtWZkxxY0i26pbEadaI8RT6eFUzVURnvsqc8LQCFhNg
c7lF4qLeLwfSMFx2BX4g9tOrcP05ycZnZzjwq+zlQCioaz6Wt+qNvKe57bPc077BU+Q35Z6cKb6C
ZeN/Zk++5dHUtUHPBYRSXY9b7Y0GyHuyFCgoYk/xsXVmcxwg3nj7tOZzb4zj8/yFY8h+3HMAeK4x
ovAm9yG9qJk7NzaaLHG2TYD81q4++hfFxyRvwBFb2iTX+N8Ohd3KG/RF9Qvmnxzxac55GT8Z/fA8
beJhEejNnvzAUtg62ttIBjC3Xt8k75k7AQgqj5Of7uv7zm9kJhPedWfRU9FgeSRPYxfCMbK0OPkK
pc2byXbhpQBpvlQHcxufClbWG/Uob2Nw6uv0tI7kGmbTuBtI1wDZG7aaRoebo5u3TbtLjONiEHTv
FJ1TZr5QsvY+qYZvFjf9Nae36A0OxATLK644V8vPbMSQP3jPMZPNozy6gMxSTGcHjwgZEpMgaZfv
+QFENT2MkPIllRuM/FQBgecHEmovvWs4LdRp/67C24hI1W4ZolfGCT/wyx8E6WY6TxsmFSKPcoth
nNN43X5y+GXX2O07HczrKvnQdxwtwsOneksA6ZW1LkO3sd3W9vImrf+oVRuHI/28gMaBCK6VwLrq
CScRjyZuIKTv5yRjdElcqm3umqvuKlbt6aq7LR2+aP0ZPNMFgpWknx/1c3iUkHXRlG3rHHhofGhP
0RvpHGfoqeZtQF3P76jfWxZZRu4XtFeDhwTUFXxObVO29s8Dprcfl6by2vU9gj+rH1ynfcemHr1c
HT+onsVqNPg8F13WOrJhn3KWM5ex5c9tRnuiTbwpA+mRU+x7xvHqiu7WyVZdi5xt3uuzUew5+VCX
DRL+ibbxx8Pp03bgOepti9AR8HRmpOvId+/l+GR4WWcjBMPFOK9t7LJC9VYdbZ5bYoXmNTAj6Z7B
GQRjadp8MU9mqNPvKbh55jHsuUowOngg4fxM6UUxhmsIblZvCpG4bP0t7v2MESIr7eTJiBkoKSTb
oXZiX98Xu/ah2621Pe0CHlkz/SW75j765/qdVy0S4MXMvWrfg+s2d+L795JvAF4eMrkhNB3pndGP
Jfeeqbutt0rjy6y6aAbXV7Cc0JdzHp0P9bN1D4XZ+PpZPjOsKa23/Ta7Ix7aDv3RSzmccPjmcD8c
RibndJC9mnGOwa3P9w3IDS5tydHt4nRanAbze0aXozxkXgAFkp+lfTUjA1J30du2erQurI7PTGWv
vs/g4p9xCJL8FKMpO/oY4DxXsuu1OUOh7N6l7bgx8TB2jBv5uvAbn1jcHfspm1/1EXwpaAWoU94L
8ulteTdxLHiGga0FGxMDVloMc7eYeV7WeK/FzcFyGTw690qTimNtVfctddp7JBKO/jrS2ONz+nMf
Mxtd56W+w6HKne3ymXlsi7viDcMfj8c444u5i25rR+F8z6pc2N0D9jTutB/55bfr638L9iKebWfS
VVcgjfFA15pdgc3uqof2QN+NnX7o9rt24uy7Mz/IR4cWfBl82kV24rNxIiCNNZ+PCfpmbRev3PUH
3O832ZV56HwDQATKOBo2OVwjUxROMoVwtQikJ0JjdHBkZn1841DhBNzuTnlM79VnjVQ9Wx/Zq0ha
csznhQvEmhuTpUdZ1d6zxPsMvL31Rmsziy787lV9z0JA68r5XWIfYmgwf0lPvFSQ6N1VZdr5zeQz
sHfznfGZeXTnbbDIqdi6pu3kjW66iw/Jl2zZ7/J15Xcwps3VYD+CT52se+MYyrZ2RESwTa55B8ap
STjhV2+sJJ6yfWeNKPzsK3oLd6FgK5duL9CCDUEqgCHfKKfWFZ8/h7fk1txbVFDEijOL3PoeygDX
8dqG6c0dvJ50VsPGszhFXNKd9QLNKtvrx6Wg3TSvOsXuPWQnVzKfMNpgbS6ulBc8qC/t5lMju9EL
GEpg9b3CsxckZED27lD071T7M3urAse44HxHII8dHunpN+zyk/mRsnZLV6k3bpXHsuRzlmsLKL+I
vcfDoJh/9lgNdk7tWg4mY/esdOYu3EIq77BYuLybO8ncLI/BOd8uj8Yj0Uub1hkvBUCk/lCyvZLr
mG/EB+oYr9rcCUxyNsxVKQNR9ZnZeNFfpG3V+7LpNh/Vs3yvPRKUmWBhajNLWHULlcYIR9Ld4mtA
LFPakeBlryBBVIOnEXGEgJ2D3XyRVu7hjvpePEauEtrv+o5VZwOeQRn5Cad+ZEUCIwDFAE58hhWW
EZi/Ft70ib65tDYr8ZmvNC6wItBAyp5jUzT7vf8VdJw+jMxmRfdX4DQGNL+vd6YdnSSH0y/58TqO
VI71oLA924mvQPjMz4OHYpmKEyza2lcPycXcZEAB5kbk08L7G3vSzF5r8GJWnwcycNlB1tf+xT/C
5/i9QHV8z91Eh36neIGMYiJ1yQQ7Jn6q2N2JKK32TnMigH3Vx7oCwZHtBlfddtjqLGr9dbFP9un7
kPkh+wg2gpYnHoKeCS55w8PoGtv8DCcM/k+1astPEucsZa+QhH2znD7nD4bTo0WoIpP6mZ0q+1ol
mqrH7FIpOV8xkxrPw+yA0ikarm729FWdwCMeeY0Q5uASoWhT4Cu3lFfF0/ogbDDUa/TnsKl9BAw+
HlTeysf+ikLA1u5KL4Fj8Pp979OwyYFyr2/qzXAC0t8oXua1fu+QnuLpx2ZjHUyImMwRQr8qN7MK
irhXgzMWw2l3Qch0Kg4dZB1b7lv7ONzQO9VcWJF5/YQLemJg40n5aV69Wp86v1txaGlhTHDU1zdr
jF5p02PsVnum9767wUl3/WQ+rJDN4YvFQ2QViT+yye13ywsCp535hGrALs/GPvHHAx7700O/I4wh
j3Hnsk1OyblTy3b4ATFzAaahFFbuZt01IGmg0strHfbmVQE5fseBjR2AsXROWAMKkI9Dc8Ph7zC7
kse17qoTHa+3BbqNHqA0vmPtMp+Cax6Of7ERlRT8DzkWnYBUMRRReE7Yyc48qseMvxEZxbmLvCG2
7xOvZ8To7GDl4Xll7hL7Sz9JOyhOB0fo6/J5eq3s8kN/and49qOYMG1Wo0nwzOvoIr+jseFgwJFO
8yrPcuKDedtT6b429nO5C+x79crYKR+Wiyvcln9TsWi0q0+k8tT69R+fQ/ZLl13qvmFbzjfT9hWy
CjqxYXYAaLjxLf7oFMmAW8Jzc8SkjVpZ9c1HGSinR77kNy+zPbJbbYabfgfytascyXutLsWF889n
4lWot8rbWnBfF6YOblx2epZBOe9SzcvvGA2vzevC1OjPike6/GZ4lThy4Os3o5aI77Q9/25Sij3N
T43f8pFhJ55Ynmmb+AIzq2zpYbzGABgdPhLSt4JisbpHMXKNWT61PkexyEcX4TT3QeuwVKFGwZgH
a8U9H/5YON0x8vhZEAHkFXKK0p8PXnj17Ssp9A9cJ7OtrbLnsBshH1L2DXc9PPCH8FzvGJ8eso+7
9LF5F1+sw3Jrgm7lt/MVKKFpD0fJq3fdA71pdvSovGA0u+EYSgaWQ6MjCwGHM0aEfhIvLXjKvG82
wD6jX19puxSYpnJepyNfRHKML5FDAawfq5LPifE6PYtuvRHt7EVE/bYLThhoLI72VX4or+HT9Dn7
QkJMlN0rvuLV19VWWa9FBy3mv7a8nW/krXkv34B53pJOW+yNz+Eosz25s59fJ/Umfe9O44GExV15
BlHYaw5o+6v63mJ8uhOfsAp7iC7tTvV56f59s2VlviJj165OoyscGbMHkU+t7dfJAY9ggmqadrt7
lJx3tvTwYB2HPbJvO95lXwXLQvdpBN6sekxYAcdkmk0eGnbdCR/o3p05JgMs8rTpdt0m7npneB+R
EFFHbjniFa3bnMsLhesmf2z9YouuG9yZWXfDeD+alxJ5ZQjFwY7v0U9zIG78DxADRA3RnrKLDjik
sk7iunSjb0G4tuQ3PRKtvUs4YUcyGMVb+0BJymTArQs8qwbDAxgEyBJ8s3GUc/SJw4KVMNWSbQha
Yp6M5+m6eue88l7yReu39G05l29KvNXsaAtgDUox0GxkjzfSh/UBiD0/Np/dVgInIdOco/d+fhOA
u59RuLHxnlcn9BvrWQO7A3V2en90jIN0XhEvazcDqCBJRT4KnrrnJHaMH0BcVn1GdMDLfqOcWx/K
hlLVSfYJVHXosBu9trv7+ZEkLNSpIGl+w96/CwExmBif8Sa/Rch0lNlU0fzcFR4Tacugil6Amm6J
n7FZAiJPZ6cJWZfp/WRdBNx5hRc4di/CXthSLJxHLF08BTj9oX6aN9KX9ZWwxb8rnyXNnDbjt0c9
9KHcIu4E/xcBwArIt26z7iHNRjhXzvghHqZslXE4xlF6WfaTt+7fshu/o756kZp18f5EDlXcc3sa
ZDqD/wWhcCTbq/Sq5Ii34cC/1Z5bP7tH0Myq1N0b58jLnPxtZBnfyMvv+L5f0JU/0Svf+NhGsRYr
08fosXmS3q3Szp454K0lJcXo3Xie7tO39o15+c+8jvQLmvGny35jSRdzzHICZuHN8L7k1PnKMYIy
kDnFhdetlZWSnJff0fPyL2gzVO8irYWGiPhc+va4gdaY/ZTN0WO/17c0O1CstjeFK9632/LT8vpN
53HMAZV7bc/yVbOttrgh/zee/cd7+Pbs09S0UZjwysd9eOHQv1H88AVrpof6Tgda/s3VfiFI+OmJ
vzWz6NgvE6XEE2cH4lF84kV9spvpO3wpbtOjtCewFqUp0QUcY5J9+BubkV/JEX66/LfmlqptZ7zD
puhR8PNTCJdh1+jC/YDYQ1ufMFaj4lD2BJPu1Z1wKQ9IHT9kTpsbnHR97J6u+h07X6K54tV4VXJU
sM7pb+7xVySuJWmihS8WDU7YTv1MQddZp2DaXkeP5sti2c1ZdetTDSRARIw9Y5mM1tVAU8OeRDPB
bxhO6Vf85g8Xl78R7hjpzNgpcvH5Rn8Zb8QLXhzLnfFeflHg9E9IRqIH4UX9ED8mzI//nIf/UTvd
/+rbrnnN4tfiX3bffL72/yq//nXbvXZx28Xv7f+A1jlUnz9Mir+1yt2uPcr/uu0/Xn9qoP7jp/7s
i1O0f+PeTG8bGaQ0smk6y9WfDdGy8m+VFFjJordZJZZDYUH5qy9Okv8tKzRCixJtNNhurVKXv9qh
+SEUqAYeJrgB6Xh06P9JVxxX+ol/x9iAW0BQRHsg/gbc5LdVq5AwZaqm/qGMegJkHE0JOHNgx25y
TipwHCsweaMZNHUkDNc57+WSkFOWEZ6k3KiWEN52ylzAdjYahm8w252VO9hdlg9j0wokHMVxRb6H
NrTpcYrqoXBjVeMMKBNjM8MXdK2oxi6Rb21+6mKxDZ6NPlAAXhPsTdmtCeQr6M4VsGIlv7UISInp
yeQQ8gAYNTUUE2KwqtW+9HtFn2dXa0QSurO0b3Q3t1QwBkUrFmFvZk2nXUIjIK2ybhPm/SiR/UYt
YVqLsMGyQplw4K4GUostcv7sJi/U3BnnduG/DdadjOWlHwzQ38RoMog7jYw8OOohpPRSpB6QVS/N
5D1qimLYySLFPiZwQeGNURobm7wwI/U1V0oy7okhjNtdpy7kFNuanPbgy8UcKRk2qdo8+LRxtjAq
Vj0IXtOUcumlQ7PgCmVWsf4k4e1qT9Mc127ezk0GSN1ONBrIBEH2wLA49H2EaVQE3GI1T46gtcPg
VtEQ6r5Q5xbGlM1Yh8c4bBd5p4vlZHnVWE7qJWkbnP0LS6atuimGSrzONWMad2YvUqQIDRZIwZgk
BgivAZ/a9gNtkore5sZGyKZIWmMFiQUKYqWhhaeR4w4AxMTRerHUBr+gqiwkPyGoFz2OGDR3yWjg
6ZgUUZLup8JcMpe9DfdsbejrW7Q7BgVk38LtW+RLo4hoWxE1QCWNKDKVZCo2etvrCUZ86oJ6ayAp
YKPJaz93HIF8CFlrNcesjIfpLMxkeFzr2J4MByuqaFxvG8LBvSxmVtjiMiyvpGq22C9JAs1nvZn2
LhFOHBsFDV8/tW4N7KDnPgRtVaoJWi4UDf19aEvqFYkIeS4eKTj5BVoicsYW5bj6UmNZWsioC4nz
nRU11F29LyTy0shUndpb0uwJmVrmOZagN7CP7zdWFRriscTzOPzEqjCT921Y1y3JeNW4/nbSD6fZ
E8NpTDl4E0JZQ+JjRqy9xDxPx8nUVHSqrMUwzolVWSKq6mkB68NzI9Ve8N7BaHBMNCk1fKOci7bb
CJUhTHRija2p0xYukKao63ls0B5A2i2oPGYwYlq5WT6XggUi1NT5LiHfE9PUsCdrlhTLei5kfpGC
++cpVU00VkwLfUamkOemFDk5WRty4mFZo2mnoi5xv3OsqNTVfR71huS0qUKEr18nfakTzJlbGLqq
xGUJeBWkuL6nOLtWqkSA/cDMQ9PbzRWBRNVCKJQzZzKeN8GQRvIzhkRacda6LCmfDamynqu0oGMk
nTnXp6J6bEP1pokot7UZ/6dMHi1p27daCQWAaT1WvLUMEqSUGIZaBX1eZqEqdCRYqhuLGV1ZI9MW
e5S4dJViHkTIFqvud0Wn0LSSRZUg26x56U2Qq0FJSHeIWUyWt6lus4pIsGxmTXkdCQmGsaUczJWT
WImWO4mwmDFQVt08J5NZTJzXR+HFiIinsntRGCMy7cmVZl22IljDJFmIOgtNtagRXFg5jtWYUEbd
xLyYiDMk3FTQqtAXcNaebPaRSrfVtpE25byMDe58pti6mlziDYehuBxtrBxzxIyQsFlvtpNKdMZG
rKWEpMGq7zGrb+bJOAWS2Ux+tXST/CqEJGL4uN1rNKmVClgYEfbTdsHPtX5YcDUqiSTJ4IEsac6y
LcbZ4XTUUnkwtpoeZEPlsByJyS6UezgWTW5UsGOCsUAoxmJKP+ZiEgo8cnH29uZebdlHWnUKzlEb
BdIVHoMW05hARumls7LUOpD5HDX3IW+n8kajyqCgS2x+jW0Tm1X02bV6ZJ76XK21k0Va8htLACmR
ZMkHmj8LGMfulGUoc69LGS92NcdWvk1CFc+BgAFn7LLQ6gavJaJFeCbPDYq2LDEu2CRhEU5ETpkC
XJolN6eSjw7ox7qPH3trKq09R6SxOHWZCrTfFFoX7HWrArUM5UodXUvKFMEmK2+0Vj/QKCFrQ4GX
Kdi5IDxiskuvxdQ0JiRVLWRQOSzVJQqEuDqSb9NMZMbFmCurKb+fYOE4+Eo0XaudtlDgk4fRDIlI
Thqj2emtohSkTcTmeKXGJLiJbVnTNtTjN2yL9TK8mmMx0l2QltiDUETotNpMMq+As8tSbaYyaVJn
6WZmRCV2KoS8UeC+bDbZYrmVPETpJjZb4YuE9LzHzKJMj4pSr14oTWFq4OXYs9JRpwjl+GZgiubq
C4ZWA1l/88cotqYAf9dW5ss4F4a5z9TJTLdYb7ZvwVIGtE5x6XGTVyYJGnrfVq8BJoQalpkmOkXC
zYFugy4JrxQrDzMvC1BQb3GrYY71ljwhhzfGatnVeje0p17OA/zscaRHkC4oQu2YcdgT8DDj6rIJ
8f1StxGpBukpb8Oh2BI1q7RXSptY01NmTXLx1RIFne8HVRg7n6juQuTr1Xm+MZdxMcgmllWiS5Vc
JyjXLCWNNbLE4Smwelnx5LAnFaMfVB3HkbJrnhelX/oN1tbp5HR5Mbc7XarNYttKPTaxS17J9E2l
sqx7BOWpdCaLrVBu517U6OfH4IYuCTmOVG8pxYwAVIUS0CtbHdpw7AQkbJFKVMx+VluIrFKRcWyp
5FBBCGfJKZ2FoWbibmdG+Pyb5DorePMPQ+AJHT6oToT9PShG1XSiL1lxyopTdKPyZ2/2f1Qr/P95
KP1Ps96Q1wP3f221cUe6URu//uix8cdP/OWpIf1bQ4dL9SiJOGvI6+H8z9rB+LcmS2sVQAgKpmQG
f/FX6aDwV+sP4XDBT9GcRb3xf0oH8d/UISIGyEwNLH01+T8pHaRvlQO3YyoGqmpVtSwsm8xvyt3A
SiuJVYyT9B5f3AtqC/p1xGsFWlPy8g0xG9sfXs35T1Hwj+YZP5ezuId8u+AK/PygS87yQqgllQvW
8r5MwQjLo9R9pBHaT/lKHpbfgCk/K5P/upym4attmJb5Nxl0pxOARKGBELmgazPorKdIDM+52s1/
Vsr/pUvHLy6EDxWRL6aOQzVmKD8/16AlWUBOHIh3tsPnzI4UzQmhUP/57f3cHfHH46zRJRhgrl2M
uvQNDBCNRrB0djC7QppsUBjJEWWYdJYCwf3nK61D7AdN91+XkilpcfpC1f0dCYsMY9SMiEsNm+gO
6wfi5naYLW06/w9hd3Cb4jkgwU732F/AFbkivQC/GSzf4Li/bkLhLqijuQ/tW2G7LL0uBRPnZFi9
EbXb7FU9skzkBjQsh/fzNWeRB0BBsXOpL+la6krnd71E37DIv9/EOod+GLJCPJizxKmCORLTu7ly
z0ZIN7a1n2nMTH4zYn/5iX945G94HGdu1YrWq5VDTEX5FAhswU8W5/F//sC/GrBMi//7atf7+OGp
OMe3VSpynRQHZUuDNSjvSu13gOov1hf1x6t8694o9DVyW+IqhUJS6YjnRXL+5+dYf8P/6z34+9f5
1mFhxUsnd/p6BXzE8V4bykcOr+Ri7tv5d5P8d0/zbZL3lNa4SHItrTadVE5ceZF/M8N/hmP/9jj6
txk+BrLRLQaXEKTztHpuA21O6a3Y0ocnvESV4fXT2z+/wb+NOLAoVaNip6FHVo3vSxfH8SzMQxj1
WJLd2thYkFSd9rh07/98nb+NuJ+vY3x7NFY0Pe6UVWhHMqqq7jtM7vv07r9xEV1jU2V1BDf9Nqxz
TnCL2nMRFeVHI8hOAija0FLxz5f5+6KwPswP1/k2sANixce84jrKNW109B6hGnnAgsgTfaKLT7+5
mvJ9kH+72rdBPveZZg0pV5O30tN6tXi7oKoaoYVwRLn+3SYt/UyDMAq5nqZyKsADkhPL6vL44+JQ
YyC84LeJdiYWt3IGzV9EoRtZFBgCf0iG2JNb6V7sZKARqXMKkTz53zzz7+7h22SjgK/ytodLnhqx
uhk7BWcDCZ13OOnRribhbsKz1ZDgetF1Fkv0JJby0z/fw69G7A+vQf0+YueYxDadW6ho11cbOgb6
mzKT/X++yt+32vVt4+emSXjIGmTj/fy2ySKmrsL114YsvOvpUvAln+YAmMKr+AZNqkdf7gYn8nQ3
HpA1bNvH5Kb9TQDJ30+C325iPQ/8sB/kcyAOwcRNLNfqdnLXFgFEVAG6lJB2YXAPOuZ+89y/GtU/
Pvf69z9ccmCaLq3CJWnGik/5aeEl71EwekQoQ7WRTLQz9vlhVW/Dox+Nfeikm99u77/8yD+8/XXR
/+Eu9FgH0Vq4C5Ky9sMuWP2f6GhQn1eJg/EArUO30u+Wj78t89/e9npTP1wUpDUsC7Jp6IGpPfNm
9sKr6hpd5s7wwGeuCNl+UF6xCEeMsP3de1f/to2ZjCeVXjpD1fATE7996lI0k7mRFEhcsiWHTLol
AwCUF6/PrifVfB59uWa2j/llzoe9jhIVWuyKQHgnNRtCOahzLdFJYghoZafrpaOaAY1Zn4LxoHUF
fC3ZmKAmfZsTWkmIQUCveIeYyzCcSh2c1gSSBUFn23bNZSsSApasziEI5jrpVldIauyRCHWYbFma
WyMY/Odx961d0VAUlUO6ZKkEhuKrpijfVpZ6GRNWLvbYtf05+IKg2Ew+eY+oeeVV/oFW6Hd9s99f
+XpJHYwR80XaJP/W9l3lepiWBQf2Ke2TA8lW4V6tVrvVf36072OZxF9N0Vmx10vgdPLty3Y4wpfi
SowU8YE1OpRvh/g3QQTfLyGvgweiCypUxYtS/TZyyZ0PI5zDgfwx8WwRpgVy4eV695tFke+x3uyP
JzsINU0i88AyOKVCbX3bhCZJx71/0N7zLARsTBKxyO+UuJKWE6xG+AgcmYm+lWfZZRhTrbNH0jYD
hxABC6f9scrGUx5HRD9p0WJcG1U6DBtwa7rnmoWYXrQSUXohAIxeTbNUcyx+CiKonE7tQoLpp6aL
HTAnFFCpRkgHEeb5daX0hYGCpR4b5coy83HGZpjkUiLUOgEPsUgUH4nNw8d6gPHofT3sZ8GzJCk9
GFGhXsPLFTujIWibkFIxJ9AuSvwwbSxrWxcx73Kq2vScixZJM3lgbnRSeB2rmcJbXWhfE0OKNnXe
STgPQSQJ1YyIMqzoWJsKKLlsGZxAMmqPsEBK3QmMr5VHdM2p/l5Lc/QU6GFCn54ixriJ6eyuTt2S
JHVdDaHit9lkBaWtU0p3mj3BMSAt6ZtI2zZlVUOvg13THzoJAqKTqkPgOHalnPiyNaI4zKIwO0tl
2Kh2A4BLhqOc4ynT6Wrh8p9VgtsM7Zxv6kojN2NWl+ZRBKHK3V4MQgRPARbG09Bpqt0WJLttCGYX
aCQpVmKsbOPKOCW9odCGw1jDOzlzdGkJnSxOgxulm9ovvlN7gSYNu+04YvQM0jqmLpmY1Q2ouHgo
xunDqCU0/B2ZNFECgk9qrkTXizzSnGPOJAWTjCg0p5ZkU0dmNm+IwS0dyIH2OlSm4wTVyNiQFLsY
gudlrLeBVd0JscYzZJS+cjhfK/WEXctoIBTVwsqVWmLTVXm6lHNNez54OGKmDmi5LRfUhnqhF7iL
SFO2SbShnj3GDK5+86Q7XdkUL9pUEI4zanCVHb1uwdxtFhkvvLYuYLs6yzHNZSc3rd11lRdb7UOp
B7Bu6me+LpnCCnBaBI2LHeKkprIgaGkKh1Dr6LAoxmqjdN0x6Gi747rKlsBCYpkVL0yDTdDG2zyi
ubBszRsSckkAyabHPAuaS2+otOepuWDrchzuwyzAIwpOMtTE91SxXtWuY8kmP9KOyHmG6rwajHZj
EtcWRuN2zEF4K3mXzuFlvSjhi/usEXZajpzVgPzaQcpfrKqKdpWW47QTpfLLgpkCTWaGgc6PYtLl
MzpyinDdqgpHqfT5qC00iCpNQcBxpKYQirr8VMcDzs+DF/TFS7kEm5UQhs7szyKttsRxu21SHmaj
YNEPynPexXt5MnYk9viGpvm6Frh5iPYolpJjM0THJV34YglvfpJkCFcJJsCMxdlJy/attwrTKfLM
Hxvjtskn7iNP6EUrZkTX5ngrDZPuG1J/m1UZLnsRS8jUI3NRclj4YO7PpiE1bI0GTbXk/pHKtW3D
YKsrw4MeFtgnL/Lj2BJvPqUDGUeJqntmHt8HyfICquVDmCCCkft2Wy/pdVXR+Kl2qKwjE+Q3fSwp
GEt1uCTTDAMG5B9atxl5AD0maiae1zBnRwLtXEnIDEc2Z6YaahIhQBeHk2NBI7qCfF1TtTdpmXZj
bWHNiFe0rAgjSDSGZHXVIhMmnzbO2FNZWi8RDKmdLcmmHsTbnJagIujAnLPFtWThkXGq2mE8XUdx
gRSxQ6upYvVXkHgoV+emYi+ujO3SGZhxNC2ek3linqaGCM5wlh8WRd7oYlIee6hipw6lxiujKNxJ
dSdsaz3ZNjkhmXpxmVR6p9SCQMTGTOqL1o3QdmVEN7wyPpGlSt7JlJGXFZn0+QVVTTqvFlwJ9KzL
bG9XZYFlNkHes5cr5q6vJ7/Wptshx2Qz/Sgx8bB7fXK11nJ0Zca4K8u8npVT+t+kncly3EjSrZ8I
ZpgD2CZy5EyJkihtYKpSCfM84+nvF6z7d5PItERX96Y2ZaJnICI8fDh+TjILpHP7ZOeL4odi9YfC
LhAJqY7anHwSwjmmWfDqlAzttPPBiXVuiZbcQPh8Gyu56dmzykAf8pL4V2S9ChMEbTD5TAARoDgc
fYWhn9CdH2ZL/BQZrjruN4i+34dJDotL4WzHuvw2ma43BvO3Wq0A5QZB+GgkxHvhbDFeTy14P6cq
7CK5+kIXEmhkVcLSmRlskknRBDZ/pHSTQ9K692rEABsaKJ/6Cf4BX9xOTv6TVly5oQ76a4oLBgbN
k+nTwOy116aia1cnym02BV8Huz34iOya1fhQRvQ8itR9dBLlNSjhxEc80kvq6UFkyW0+Vl8yW31F
WyTcK1a+Tyouut4bELS2Ew6kbBm6dsH904qmXeZHu0hBBMLJDK8pRzKlKcxASqOTMCdQ+1XgmoU4
oJOufoK9eOp2sdP/zLMieE75JDVMsRltunhAanfjJjqA6maiAeZO1rbOqB65ec/zEbjTvgqs3FNi
FdbJOPijS5P80Ga6+hV3Fhi7Vp1CDQV2q/7q9C3EpF0XaI+1kkYH0aCcFILcgj9yMrdxk0571MYI
heOcQYC4GR6mvJ2QVGp8CqmFiMKDX9ccPBXCSLOIU08AOkEuKHMYXmHQAemjYtdN2szYjVOO3zUl
AZ+vDonz2nR58BNpynA7tHAhmmIsmfyHiAPZ2wIFK9E9ZLS+vmhWoiGgl2Y70Q7qKdNtFM0q/xvk
7FL426grb66ZEeuyDC7QME3RJgjwzWNl/OqmCTVEhHu1aGfHlbvNlDkCEOcq36AHT2HiNrrqC5Jg
xpHm4QS8JRM6MhQVhP+1b0QeKBSFf69kTEnY7MImoqw6M8cWBwl0/Y6JAkNgeeZs+Nu8cig2A2E6
1EGS7Ho/q724bv1H1226X0kb17/8iIDQQ/mm/hThSV40twH2jICK7xVZhxIdUJo8QElcJzZURTIC
6BZTBkd1O0fKdpidxBt0YoVauGjuJs6feUiVbVA4VwjFeJomfnWW0XoiKgyIKrQ7Y0KoTmke+slh
ZNWG2yRxn5yZnSpL8WcW2Yey0Id9Ork3ET29Y21DKevG4g89DVBqSycGcOLhoarr/Wg0L4Jm/65T
GC+ax2q8zTrbfAnmwEToRfF3onKhSLAdG5AraFDnkVK99tmZnPQABuyFGIJPk/1Cl/MEjOWYd0lx
N7hKdQyn1j+WY679UlO1eFZs7SE24+fIdA5qPgP7QEKs9XddgisooaBtmCM0memv+lOpjDZ15/Kl
D+ffHbNwdjB0B7McIIhLBmi8RrU72G2tPTfoXu/HSag7Xo38BvWNfCe6BHT+oFjbJG9uAfiMJ9WK
J6ww7S+E/jJn4qdiiwE5G9cnaRzHDb3WeDcavbV1rXq8EXP3VZvwi4TDh04PXs0a4HVXZMNpSue/
dE08ukjLKdnwifRnjxQ9IuEwKJSa2M5TEkEgMMffikxlPiL/ATCPUdVGf4wmWuj8A6gQANceRZ8A
RFKnx0AT/qlVzZpIJNE3RhCd/CEnMhL3sWI3myxO6ciHzbPNC7IRfVEjqAzlUMb6ppapkjCn3jzs
QXlteWofEV6iOZ4epjKoPcEXmmtYqRFY6vyO4x7b967v3FSBe8B5fk3N8s/AL/9KAvMHijU3Vac8
amhsgzCKu12e+M0hG3wGTSAvdosn8BEwnCokdw2OeTtMqBKjiA7/SZFBJIgaE2OAFUNOIbk2twSG
bm3s79KycO41Q7G9NGMysgjL+9SPio0Jmm/TIsaTxsCfbO2oF+VhKBiZNZxd7zLGxgK+a2bV3vpT
DFuFr0boQIn8C07MP/jWeOsDanNN/0aU4db0OwFVbd19jswpQI2xJcsAJ9eWEHvmz3bi+z8BnODe
nfapyBxe2ZQqR+ASVevMFcdjMBxjCP6HzRC7HXiatohA9IdI+iIc1McbggJERufJD/Fy1aT8kVTp
UzmKQ9L8muvqxm3bU8VkqKtBSG7NAJasW3uoboZ6/p3HAblN0h7q2GQELBm0vZ5l1qGzUxKcOHkY
R9BPNKC2ZTR+EpFt3Bra9NtwJm8Q8IDTpT85VOKjToOaVO2KH1rXwM6j+sU2zKCH0QfYxl1/Pgkp
AqZ2Fooq5jw+jFnzK0cIbQ8GzkXTaJ69ICE9m5vpdZq7zN2MvYAWwI/AT22ssIc/SMti0f9MEWJT
b/F78QwVUW4juQhcb4on6Z8aAqqNbY+QNhuhIK7ivVT/IHJl2Mppy2EL6yjFKz/W1N3Y2OOeVxyA
mp4O1lH1m+l+Dq32LotrAutes3fBOI77bLAkzzK2EkpyvSPH7JKsJzr3mXa1807nrpBk2n0Z/6xa
Nz6kQ+kfTDWHAjdFS+uvRpRAh9Qsm714Sv2fRpkLaF80pWR617dTBlS6WOOudIFzUkxf2VVgiHYk
mEziljb0FpXlnmoVhSyh2saJmujM9HhvP7iQ/XmRZU6QeYTDBLWD20/PKi0AZm2yiHCnbWOVWUQW
Hu0ydSqfxlFj9rydh/RFd8waZZKKKcO0QW/eQQP0NlOb+BFJ7PQ1pQF+bzq1L9/efO8WMQKyVq78
VWSVmiPaniEIauldilaQUWxNpwryTTo57SdHHZ2NaLuOiRmlrb9MujFkxOKt/kMEDq/JGPUdk9Wt
Of5Uw0ipeQkLk/HHpii/KHoTfwvi0b+bCsBBtVY+FUoV7B1rIsttmi+OQN7dFdl436U5Q3xaOqYn
heR0FxsKmYuWu43iVcPU3hIGq78MUEoHOwp7XFkz6jedOkbcoJSGQdeED1GScM9cZG8DgEW3tZXi
Qac+gufdcI9Tw5CsmYfJl3pw9WMW5NM24Pjt0E1M4YHABXQ1aYWdhc4tJH1d6bXgFIGsCQhTNBBh
Gz8pwrt+6PM7q+r1PS13eJt7FVyVIYbqt57YDqLKZpDuRV70d3YfDAz3sRZoNKNA+UT5OfnqRD55
+hSZcla0cHOATRORrOjd/FNSDNCCu6K1yfBtkow9BQGccoiA5eQVpooYwzwGDIkUlYwMB5t4JjSL
8D6oeGk8uxhKfeunBRPG9aR59eD/qpO65a2v+q0ZFc19F0f+F2uAsCN2p0TdZ3ZT/awtZ7pt+nDc
2dCczZtcndtfOunOS9+H6deyjaLeU8mWj0PhaAc/sOVkQOeOd42RqvdNDzy6bCd8IckQdGIU/KcN
EeDkIb1D19Id1AdUDfzjlLpQBjWV3m2IYXqIM8K5uovAn3txmhGYtUPFEDsqtbcm+vFHxdARGw4S
rdnzEnA+gQYZVHJF8IfpC0Yq2siCecMekjv2mCh0bNoHrZwL0K0pDNaV074g2Og/VmIqXwou6p9I
FA3HsdeUJ1TUuxvUi2avCBumpqyCgm8UDYceL8QYfhe+unZEK9y3rGSLcpt2V6dl9Dg1U2JtYqOp
7xLg9LeGrqiP/dhKPomwBJZcuBL/WZrTtzQfaupxjdIcxqguvncj+kh+EobaRnVxmRTEhPUjmWPn
rqgDlY024QYaTFOgZxkVEPyKnjGpAqDCMYg1ZHu74Wupxsl+cJr2r4IDd9uVpll5mjqp95HbMmU8
Z2PzZ6zPzq05xk7oWaPofuASqq8dl/ixzs2SqbmkqsKdb5RwGypR0xwJk1XAo/yv1jAITPLMeWrc
YfiBbKp6QqAYuso01rb0HPG0aRSX3+e8GF+UXGR/Jm5RHsekhNWqAirCCPzkTK9oUDp/lUbCdGCo
pS9d0w1f2jKFgT/zIyKXOh2irW1OVn7r+6TKmVN1NhUcEnurjKuXMDbBmVIAjW+lYFt7Z5Hkfc2I
TF4jpxsgta4gzBljoDY2jo3rPdjdU2sDc3dE2tA/TMvwUFC3wclZSXevlwyaqrVTvLqZTpjoWj7c
JqkOievMXCHK33QbReyfQOiHN8D/053l5uVzN+YIQviaCQxOhJ8sJc2/FKA9mQf30ZHmyXOcX5Gf
mFwqm5isiCQaUs+N+i6uJrfzUk33ma3rzO7gjkb8wCSG2e6UJI4G9iBBgHKYauVg5kMDvU3Y6Ugs
DvVOTdMEnrt+BOPWVC6lir4tjyFNh9+WVQ1/Zj35P10OtUqoMfIKeWFSdbzDVY7Y8zybg5chrPzi
F9rcepxammy1TzMTWGyApPmmcwpeHF8RSUeYUtkv5dxbNt4KPRZgzVV+ALWes0luQgCx0buCpzCu
laQ4jKUqgicjYIs+K5oZUyjJ57q2b9LAsrU7u6wz/TGpKx11tpJnP2Ssrqr0eG+UWsTD5ZTDwDSv
ole69jltuePIg6DhCFtVq1URzP1GrAW/r/cPtGVLTvYp3rdGFm1tfoaRJhKvMWpbOmE0o1Tl0O2D
J3tfHiDMnI5rvWZZxf9Y5f9ocVHlL4uGqrshAQ8q98KA/WBEp88ZsycTfGoGOyBorZXO47KHIVf5
vhuzaJPEFuF45MOO0FIzTIfsOXehmKjqT9e/5hJYIc3Q1LV11XLIaM1Fn8ks8iY0YszUMgtvQ4pi
owqBju8nfzFBs7Kosw7u3+YsJo0sy6aLvNi7Ma/jhmMIWc8hRSB5xxmE39CLntIjZArtJuX6wYtw
fY2XGlvElf8yuti+WBSiVARGIR4mW73N3WFlXZc2672FxVeMmWxw2gkLdhJ8KX007KJbiisrHdkl
jGjx8fRFq9/o9DrVNax0QXqUj0wE2YrVFZR4rF2drXy1lTW94d7etX8LP5rmxsGa4z6RetXKHYqR
1zdmzcTijDOdhFD8gAlczOdhHJ6mmBpS00zP/5udRRN/1u3BmQ3sMGuw6ZsXJ4+3BOzXjZwBUv7e
HgdtOSSfwHLK1b7/YDldoEx6CfPQnhCXPI6euod4BLq+YmVvzqA9b7ZodHGHhEDRdAHHMJp5ovUI
1QglMKCGNgRR4Ta/lQQiymnN/S2GS/9uRjNS+C9ri32Kfb11fWmt2WUPw41Q9sPv+pQx6I9OsieS
zzA0fIK1d2WVbwd66XeFsGyhG5TnbH3xRZEpNkgFSNInj9b8sX7MdpCGYbJ5pbvj3o+7nzdwNcCU
rWkbsYYLvPjQvDe/xGkRSI4zBU4ICNQbixHn6BActANlNzSelK12un6ALropWKRBNDGtadiLPe0n
YPw0DnEiJYPb7gk515UjumZhsY9EXXo0uljQ3e7VsJ3H1v/r+houH8x3i1hctb7s7aSRjzO6S7AC
UqFnhg76FmNnQX8B3+R1exc9iKs7wAgoMwJd+HjnxppZBNRacYkD5Nqwp7SElJaysjMX0RjinZnF
SbAtkYtaQiOcH9XP5Dbd55K/15tvgpPEHkHIIDWqri/t8lv5zujirTT7EfiALR3wPYJY2xhtq2O0
c7ZSHag5Ue/ND8V/45DfmVy8lMNYtaUjP2dTus+Mbnh5Yv0MIB2/vrSLD9k7M4vnsnVsn2xIfk5b
7CwEj6zymFXjfmaOcBqTzXVrb0HFmRv5tzmxeDcZ0WHmUJqzf0DHWvyWPJ7TlwK2xPAx8qKTAiMJ
HM4HWEhWFnrxwr2zvLjSrDNwehl5iASlMoqCftn8jyYWd5rQ3i86acJtGNCFM76u/0cLxsc7pjWO
qPWQz6cn9Y9aEQy46YeVLZJ/Y7lFDqAjU2VshP8uTkRhqMxHUazgPZMU1Q3sdr8hj/PEwdjZ42+A
AWu365LneGdxOaaQ0vmDvwKLUIe/8ReP8ffxKBCIIR0dvQltGUnGu3YiLjpIRxdoGanQ3mtLbFI4
kYgycStXOsCE23iz+omRtK3LZEDkPos11yUP9/mX/be9hetyTXAgcY09GZUYtwk8juY+RRxldWWX
Dvv7lS38VRNNrWgZ1XtbmSI1VRKTAF+gYwf7+g8nEdv2y9r4xcWo673VhcvSOmBAVYVV+UTTdw7e
mHS1HYw56xC5iyHBe2uLczowTp5N2bvdA9+L8B0UliiGD9/XLV74qILk05RAQM2BhuTj5WvomLh+
DK1M7dqbGBJT6icr/vGSCZDUgPFMgg/i148mgihrC7wILGxZXR/NKm+3zjBk/zz2IFD9lxVr4YSN
WC3qyXeZz8yHrZX2WwW98etexLq4EjD1Dtw4jCAtI/AmbfK+BzK30bMZdvMeubZvRV5Tokzc4UTN
wDyB1qDd7TCUvu27rPoO8kR2XeB0EWOhHATq4gxRD9pTWbQ2tZi+sp4qTYPHlrap6hXGVN+F7ncJ
i4RuZXiMa8cGjZDHtX+vdwMD/1nkG5tsMorYcxjDP1mN4kDDaSXjQ2gOtFHKQOm3SKw8Gk7ETFnd
UJxRSgqJU9XWp8jSy31RdFaKZ3AQX0wMq99HbgSELabJtCnRPX92I8e+aQc/2qtDDPw4MEgH666K
dn7kZOl+UuYMYsY2ftUTyz/WpdqsOJblt17COBdPmymSeGaMFb8yqP0jg1jNSbembAXJecldOmwo
5CT0DLSzhyFs/CxUB+gDZaJToXnrIMRlHZQDeIjVhEOe9IWvfG9s+SYIETJdNGFM+srkpj0Wd9qu
PlQrUdaFmotDAQvKFWbwJNr244Wz/KEpK50L1xVKD581zLldnN+OVvdj6jvDu34rLsWRDoLoXApd
F0Is84oSeT0BsIpVpZD1y94uWm39ccr3ZDIeRJgjrIJrKsjL40GC+sHoIiyZ9GrWEh2jQ7HLkmbL
gP/2+rouWQB9i9I6Ej9E4IvnJi2YWQ9NHIquZ+NNTI/m1OiVs7JXb3v+8Uy4TJ9KqLLpCpN39ONm
TfagBJMCodGkOwhYgCmGSi4bvps5fLQtDPCo5KBkkVvGisO88NZ8tLz4hHqfmoIGJ/v2LJX97OEk
cw6ZSo3mJvozvFnN85dRmKk6ArYbm6qCavMYLF6CsMjLOu47AmXI/OUIj6T/rXfgDxnhkTIC13dw
eQ8W5pZzZLOYE8saMBdbv0bxu2y+AiGpnB/XrSwv9ZsVjfla27DwH+7itpl9OmsIDckAKDhC8EAA
1JzU41ogsjyOmCFbkXxsfEEmFhfnZJhGJ2sNeMWr9KQRLNOgXXveFt5paWF5HrQ51cIJC1EBM3rf
bq3wxi6+Xf9aa8tYfK1OTZOm1zFiW7dJA1FOW67s+plLf1sHMY3BE80wn7u4uJDG5L3TYiK+s28Y
wThALw7t8E85ovtP6wPSFoMABnw+xDaEBR9vr2l0vusMzFZb5u++Kw9NbBz7ceWROj9hDLvLqWpG
DegNLV3E0BdGkAme9tDI7+jaNBuzAz7D5IxTW8dczW4nV7mP6lSsOKfzzZKGZbXRZZrfdhb31XK7
OGvCHtEn5XefHkAyXz8MyxyJ6/L+77uLmK224njSyg65Hwc5FQAE+nwLXmmlzPcW+r13sW9mmO0X
9CAYfJEkA+8Lp0Lto7yuAXQAjSnyk1tPSE/ZsBHBsiPhVz81VUIceG9+l64I76wJZWq9K8G3J9OM
tMsQQgmgK7nnJI67c5ow/jyNtXGIMt3dK7XzI+3Iubyks61jk3c+AqtK81sV00PboGugMgY/+SBn
GgMaywrSTEYWEPkJJhCqPV36CKgAWtw5xJw9nDxDoxevzui4v8zJbm+0wuTpUTWqom4Pl48N45Su
hbCb2k3giaqs9kHSQWZkaP2d2vbg+mhdHkz2buVLnhVq5ZfkYgnyBbKGs8EXG2BB4AY0BWW0FB2D
TyoCLQqO3GEeQw4Pec3ncKflK1f60gUAFmyb4Mp1x15m71CnOXo/wgNeNDUBbjtb0akKJLYTqWPk
zSLFZqRAh3nqCyE5CEMlnOuVS3jBrTAebMA7wWSoDVvEwgErAfNLkwmNcIMKCnoiewUBRSQ85Mg9
MtprAc6qvYU7npsqE720J791/dIckns47Q9y+DE9rEpDyzuwuCN4SxJAi06dgdf8eEemUNDIr105
ASiDgWgXWweXYoWMTwlY4b1RVuT5pGu8YnGZsGXAFlybpuMmaT6p8a9a7U8z19BAsUIE9f66pzkL
dji5uqGRIQpLSj0vfUCfwxmoxhyhejvvpx1qMMjhMleKRlt4W96vFTpX7UnX+q5Zo0OZBkcR9lAU
Q9OoOyAUQ2Ohhke6PyBQueJJZRVi8TE/LG9Rp07VFoaI7O2GfBpnZ+fmxp6a5AZQUwjIZ2CQ5foH
veC6LcMBNGZrXEuhL85LO6UojKcSPgmlYtop27ZEzK779D9ZMRYPRGbVRdz2LVwf1Xenf65cAI8r
AcnKQiR55fuNGk0gBo7EgQaGCl613RmDcTKnz//FQlwCEgIGrpkhr9+741BmAnq2iYUk1V+N9dT3
f9j+yhG48FhDivJvE4sTB/B4dqwWE2IaD7FhHo05WUsZLtxZVkAoIIuLkO8swh1m2wK7q2rZqEOY
CGDdcEAnMt/3R0Qhdm62BWBT/SpvikfkIP55BEx9x1CJgQS0QAxDfvyGndaAXh6pjYGd8nL3KR1W
Ttul543uGASncL24jP0vblFjxDNEeERz8V2A+uAB1cpn9Opu01tkB+abYVtAsImo3VqicpYE4p2o
jEFoRKrsMt+1uE1pWfWFMlLsiE/wZW4iiH7FgZAAqdfr5/CSXwIYobJMXWWNbzSq7w7iZMWZCXAy
fnvFpJ/nFVPZOubLIcs79uhirHiKs+aWXNx7k4uvCgQUzJc0GZ+GnbqjLAAC0uu9EWGWONnqW5RR
77P/4jbYJnuItydbWiYBxQAb5dgWiJpBA8vATJZ8v/4lL1w3igJcZnAfXIRl2henjZOVyRhvIDP1
AiasyjVWF7npC5/+wcLiQifgFJ1W1lXSU336v8RSX00sL536D3YW+6NWpao7PSuRfPPjNjn2dwjH
WnvJsKH8CJBuMKkKHtau81n3nXPxwe6icwBTY6NP8gt2yEp+zk/lHq1Br4KWT2yKP2VZANVtlCl8
r9pVx/yv1RaNdBjXPvDCmxkB43llzg9wP/9N9oDmzSeI7XdM4x2un5a1vZTv97trx0C5pqclpoLi
azAKz5i/Zv03Z/o8q+pWoTWp9P72usnVfV04FRG2KcMsskRGANkzIcfQyJ+w61F1OXRbtLvQ2wmA
WCIFc93yhatBeVxFqVpizLRl5awuQUR1k4sYhwNzpvG9Q0z3uoVLwTGwESHDVdSWtWVK7GsBRe5a
yF6QWaNxCFkIeoz+44TU03oz78Kz98HaIhQH4j0mDF9T9y8eRBr+7lIB7dGD4iAp4ayclLOiFckm
NUddB6ZhIPW82DX4D8twVmMk5gRM0772ZAMBVIz8azDPa4+B/N0fLsCbLdsGl6dC9m8tLoCoASHD
80nui4amtk23bkGMCufHrj1Mf2irigYyyrlmb3ELOhK3efjbnkwyUoTapNjajHxSfbCejNP1U3K2
bSzPNQgU6NTQVFs+52rG6Isj+JQu3KfM1Il92qo/Yze6mVTrmBrNl+v2zj3awuDCoxVzGxmNhcEW
KVP5PX33K1qhCCYG6KYMPHXlQXlxUI1EKOMEUUD6RYv/6eWTv8Fyocij+6uflSNFm/n0ckirWrQy
FTDxxc/rqzwPIaQFOENU8FowuC9Df6GojBFHYU5nW38D4Whgw/Qn6TjTZ7RaVuKHM2/CAIsOCQZc
UwIayGXmxgiT39SppKrV0dBClGyeVq7cuTfBhEkEZgKKch2io4/eOTToLPeMl2xic1fyDqHl6zHA
hercntmm3dpjcNGeBVm9IzsmBonpR3t6HllFlXTIpe4dpDxwyYlnHIIn7p0X7ddqlOcBGMt7b24R
SDC3otnwwnLNXxFtz/Wtukt2sqscIoGnI6AwbVvklFbf1wvu5YPdxWdNoCaDUvb/lmlsKyoK4012
Gk6SSmntnKx+1cXts0c4khUf8p0WmR/pXdArPOagJNHoOqJkv3INlsAHc/FVF85ziJ1BUSNWp97U
L4ZUPETYa7xHUn7N0tp3XLjNxta7LpxZGH08AujGCz9bD71XndJdvB4VnYUqi3UtHiBdBK3el6wL
7mAt8czftlcd5IfMv1an7Huk3E+vaLg5FPtq9IdXT+uFRwJeV3QhQPnZxlmdjXnASFGcmemyu3Eb
en3+XB3srXVQ7xr1Tj0G6wfnwk5+sCi//7vgzMrVFBUHak8yUOoeKlTpp729T1ajwAtvO1Ua2l+g
LykCLKk8nS6b4OlgaePw2fUPg+FCoHAqnO/Xj+aFHdRxYqh0gFmULLkf15PYMGf3pol7oafI9Nl4
HG2ENIvR/6oqjKhN9U3Zugx1pxD+Xzd96XH4YHvxLV3FnJsotfK3Fp9/06A/6u7Crz3agNkeWfqV
127V3sKVVkWlQtrFWpudf5Di2v4W7dbPUm+8vofpfqUCIl3WIoLReSXQZTIt2K+XdRwlH12lht1m
405D8DUFlL9zYb3funLybOVTXnj4jDeCW1OzEAA5S2Hzbs7LiotYuo/+ThLS2VIqOztUW01/kT57
nY/ukk3obnloBRxR9LQ+Hp1GnbWyUHE1gWHN9wODQNR45v9Pk/0fEwXjOukhUDiEfQ3W9SWqNqmi
ZoxyrFTB85y++vWJOcgVr3lxJe9sLF6DLlArKJax4bqMat1pw8vK9lzwyiwCcmoaIdAqqYuTpzj+
DHkkcQna9EjY7aKbBAFHBBTAzu6RV1s7Dhft4ad4yQnYudgft4bp30SEJgtCDi148BFulurdE/So
RA3rAIsLTsQAGm9IaBibtMQRqj2SBsxpymegPXUo1San8Egv4HT9M8pfvbhQH8wstsnQFK0ZMhR3
DEaCO+Slg/RHFK84xPP6mjxw7xazeKuzfNbzWGcxyMQD85cfDozPTX2/Ftpd+GpUw5kFoksrkfYL
19uCeWhSlIIICua7lLpodiejj/j++le75PaAutkCGAxlSki9F4chGuPQbbEzoB0eHBkdPbo7/Rfk
NaRu+b2+dpvOYJBcWd4t6pMgfQSv1+ILJnVhN3b3trDomDxnHi11zYuP6tFaORGX4jheKFoLFJrp
ri+Lob4VFTlcRH9npRLnOYMqlVLd+jZZpXmVv3tx/iSUT4bi5EpnZbzabQPXAOW/QS1oYwY6oIQn
Rfms9i1qQb13fdvO33+eDJ07LGQnCgf7cdd6N0xjpQqLjYhgu0xvxRygHvGtbVfU2t5e+I+rYsaD
ZVGDkeT6y2OIOpRRhhakNRV1etODiAkd5/Zb8uyc5ufOQAGeGfIJpWP0KD7DJxshkv3t+lrPy094
Dk06R1rGlnF2FcLcHiCfgzOk2vVbtztEx5kzah2yl/gh/yRkIxN1yrWk49LSP5hd3AyR1EYhDMzK
HBzVza31VG/DJ3dfMFwj+doTL7mrf8L0RogQbcO1m3nuAT4ue/EsqNAaQKGEfQkHSu9m2nAb2IB2
2je0uXdBc+p/0iY5jE98+v3wfP2jn3tTjNOiVsktIdZZOu2CcXoBnBeOqOLBT24t+8WcV6s40oct
DtcHIwuXPUMdIIJASptBFDuArtEOw51Uc17P/S/4AijvYexkxgHKf3VZDWM0vdMnBeGnfq/tTXYP
gRHEkqmkhDdR4xlrj/qlD2haIK2IgXjZl8WG1E9dJ3ZQlI9P0RER9Xt4LYeNFJJm8H2T0OpEWdv8
dH3XzhCUrJAn9t9WZSzzLgEx+so3YQ2TZwaqtZ1xi+QJsmv+3bCXYZ6KbjB1zjWr8iQu9xF0j4qy
gQmsbFmm1dqirUwIorAawQezGT8XB1n906DH2zRSZXW1z7VmcpHJxqWhdWNowQny6hzEPqAPVG1H
9hMSTUoC/6U9h+dYEG2e3QckcabYz+2S48Mj6WnfIICrtvab60NI+kGsnR/pXRbflMl14CGGbZHB
Ls8rtChGOmUCMWBSyehItAY7k5ed9C0fNFhNli95O8uG90XTwKiaZxnlVPYwCVuooFuP9cn9ln5u
/zC/K9pOmbbVttuq9NbKLx08OWJTP8tWivEL1Yzrx/fCnSE/oc+mQu6LvMvC4xUUXvoR2NbG6P8a
1L+yeG81a1NI5y8necI7G4sbIga1qnjDQdr/rnVSLs+x7jRChOsrkX9luXvQkMO2C7aB53kR5PRW
XltTwhBEHHbPfYVKtJP9um7ibFiMu27BHsxfl80Ravwf73oWTVVFvgf5VrSpfk8UqgwmP5WdaDZF
DpxI3Uv5daZOv/iqd932hY2C6hpBHfIugM3LqEATeTCDICg3MxSc8GdBivcqshW3smZE3pB3vsye
jBZmBrxKrHfGw1Tb9R9IXqrftFhJ9tfXc+F1kM1XXQoHkSCzaR9tCZ9e/SyYuTMPOY3z0Iu3LpIA
s9c+1Ie1Kf8LAQ31Sg65fJFozSzvdsp9V6IJa/0eohwv385juJHZeL+zvNn28h261M7dekxzHlJI
w6bG3QI/DTrh4zKJxi0rBwqz8e/rU3Nob6XuSr3akL34Od8A/EDeCfeXyX/QotFpudiBvIhvCvGF
y4G0X6Vz/g/mT89PCstiHsKijEIas+ygM/0/qFlRyd1zX0Wzhc8g/Gxv2x08G9501NAIj/6DxPby
Mt/ZXfgS6EqLptVY5oxshcyd+qPYiWfZOvwP5vHOEwxWySwGKi8SBbH0KeNo5mLSGAJqdo1De12K
CmQEosFO8NY2LwhpBx5cO+tl4/M47aPlxWPbFomfJdJyTSQsb0dwkzLBr2/XCUwuf1N0Mshu6CWe
4ZsYlmgrvyZ9b4HXQYOV7+XFUPfKb/MYrA45nvtpSyUeJArl6jOYvdhBn8qElYQ91J7+dLR1RCDN
4GnFt5y/OLCWqLTlddDPQLaWfixq8kEMQEybnYvS7j6LYEFgFoMyv//nWHnw7/xnBXC5LR8foY+G
F04tb/s3WRe2jZc6KuvXFGJMP4AMdyIUHSr/Np1WkpYL35NJIUvVgfaCQ1oiq3p8i7D0sNxwWl5L
s/iSp/9Uaoka5gcTi88JEsCuxwkTjvEKaqwsjY1rrqWcl9aBTJaQIDuQwssHboyC1i4su6AzGTwE
x2xHo/2tXiqRyVAf55AUB/v/ojKHOARkfJoOSyp12oV/TsNGH0sdl4kQ6LH9HIJikTFt+Ule6+q4
cjAvuM0P1hbX2slUJUk6rDU7bW9JDkmKjwHFx3pXfx1QDAGePd36u+tmL1qFYJwBFOrCzpJYpxk6
NH0T2PGBu3/JFRDJfrZDHWF1xvL89OvoXYJHcNELP2suO0NQaWmnF/BH3k1Ju4HPFzzQymIulM8s
HRwhZ5ImEwHEokxXIMel1hrfUH+e99odZMJe4kGx/DPwSo+5gH8ceGEOTyU75nJEbnFAiFDKWm3x
JYXyTYy/HOO3Hn6/vj8XCnSWAW6Rb0eUAL5PbuC7uEsp5fyQDBLyO2Nf3TBP4bUbZ1M8teuBwoWX
xSB+RF+K4qMgNf9oy21GrUxcXm7n3r7pDtk9cIb76q2ru4YSv7RVH2wtHAedLCjDnLcoITgmu/TP
eA+/N0lq8d35tv60XDjnH8wtvG+nz0EV2QR5LVRqI6pOcbFVtWZzfbcuBAUccTpJTFIA2l0Grn6R
Q5NrKgX+HZSU8jBVn1o79vzudwV65LqtC+8JhWiVp1mOjanLsz5DnY8sawCXrf4rtfWNFT3bjPn2
rdf7D9m0guq/8P0+WFtsV2U4dVRFWDPz+Q/gN7Qe661hrHWQLnh6+iAQJjNH6HCVF6cdJH9jaIgL
bySPpVYcddGu3NlLF4pEjXePu4tOznIioozN3kHXWYY06A2fpI/w7yyK0O1q1+BS+PTe1nIWwo+Q
nf5/zH3XcuNKlu2vdJz37IE3EXP6AZ4gQSuKkl4QcgWbcJmwXz8LVd3TVSrF0fR9uhFlRJFgIhNp
tll7LS6iLf0yOFmAhPdbshmhpNb5pvNVrcAneBAoq/67Z+qH5ctBo9dzDa0Joeg1nrglxQnkse6K
whJrj0fpydh/VYHx2RP7udEPEwN81LKBCmRsuXlnNeDRl7/CSXw29X5u4cPSJXAlsM/CKmT6rUgk
6KKVdlsUX5VJfhKtw/Bh00OYWUE25KM7hliH1FUjetJBi3NWrW5TeZAoJlaWIbDE7TV09jX7xTo+
H8zCX1r9cOxD9ZpP0trqGPKd7q2x9N7L96v4HerS3L/eMz6fkD/18UOmQi+rZGSIEFr0fgVhiNZy
y/z4AlCEk12+Spp90hoqoOFYI+cDq+23gnWhA0Fuw0F58IOzpHTGcWM4gy15tQcm1i913n4HfKA9
FDqZyKNiX/zok0m0hUK2UtcA/sL/A+OXtum9Zv81tvr3KflrQx8eGtLfBbSUcJoI5aUw7+tiJ1fn
//hRrW0gXIXwAITMPgaUpkKd+65EZ0a7vh92oDALJeQ9vlOG5Jge/l+397tfhOaQ8dZVqDnjUX2w
ZYqqz8xaL2ur7VEL2ffCvK8hkeYqeV8H+lybX+zDv+8bv7b3YQgB9AX1RY32yiHsitY24e79P/QI
BdUoaYT+828xf2rEilbKmH2tCk2WikPVTfdJY9oZ/wI98mlffmppff8nG20cegaSV7QEPlkLNYuu
0PKvVu66y/26T2C8kF00ECtaSS0+bO4zqHhaVavW6TAB6Fc6Q6BtEAC2QGnhj9uvSOU+iYrpUNDD
GbzG4ZDp+zAfmnRWB1lEYnj1/GFMO4U7vZh7cr/mohuk2EEWb6N2+a+f2ZfNfpgWzJhp0pJ6BaGi
Egk0R6gd0K3qRTqA6MLWQ9TEXjruJLcv2v19GwaoHQYHyC7WguyPMTJVIKYcM5ijK95o5YaFdAXz
ekdD8UwfiG9fNLd248PT/KW5dTX+NGMo4nF00tHc8gra45lZzMfGaEGJZd++YpmDs2e/JjLbxllG
K37+ovlPJqyCVAY8MaDW5N8oA42Vcjk1sH/N3TrMrv7ScWuwwASsWWnADpmDBPZXYepPQuRr4QAm
MQIvKK7/CMct+5hpM5RqLD21Jg+m1wmm19soW6sa5QAlUHBy3AL1OH+xlX6yW2NLw9GuYSIDT/PB
gKCzVhstxVZTsYe+fG2Vt4R85aZ9sjx/aePDFrCA31gtONronGw/OcNd6aSOCfSv6YsQu/wqHf5J
l6CVjapAlCl9UvrOKkWN4xzAaYTRrH4A4RCI5eXkq9roT3qFBkywLcAigpvxYRMAI32NNBCagWyg
+qqFlRc7zVZu7DazFrcEQym5++up+VnHVF2BvYejCNCeDwaKoci1ZCYiUOHdiwASJJqhW1/lF9bb
/nX1GfCahVXMXgES72M2uEsVaZDihFqCn0D1fNmAsQROtbOCBzp7BUQVQPTrG/JVw7/vMgYq7XXM
Q/jzJnKzvy77okxGecoQR13BV/wCDKUNvQw7DYDdDr6iC/rE/EJrgIlIgNuuUI11rH/aZArZiMUB
bOjIL6zGnixYFLEDzQLHhJel1leQr/XRfBjVtbgFjBY4nQTxu8f/c3NcV2KtpZVVUKp/A68J2+jt
uPiqSMZLCukOUHkW8j6T1SpMeoiV/fXM+cR+B5PDT+1/WIKoNuACBI2BDIQWokvP/AhYiKM4Ko4S
Z7nXAhRpfOEVf95lREvA74P028eASUyYUA8xXPsfYDoejF4a8C+rOz+Zr+jZv5tZp9VPIyvJwwxy
dDTTUeAlmmQbqzQyatT1TC100erLX4/kp80hUwrddByEEB76tbl8IFJCZmRhezBMieRuSkSHtaHW
nOis2H/d1u/rHQ9tjQfC5ATRzsdanoKoQoXK4wq6L4aH2q9jVcWuVv6nLHJIsv3SzIfzVl5k3pcJ
mlHNQ8+QvZdf/rofvx/oiDiuOTwccCj3/bhTZvLIjGnBI4KelT9AlaYQQLivadzJqLrLxTKcpO6H
2flfv+Bt2T/+G69f62aGTlLKP7z8R5S9djWrv/H/Xi/734/9etE/Ds17deHd+zuPnpuPn/zlQnz/
P9t3nvnzLy/cimd8PvXvkJp7Z33JvzeSvNfrJ/+vb/7t/fu33M3N+59/vNZ9xddvSwD9++Ofb23e
/vwDlV0/Df/6/f98c/9McV1UV8+v9W8XvD8z/ucf+t9RHoyA/VrDC+K3757M+P7Pd7D7wgBAlTnO
GOD1/vgbJFR4+ucfivz3FReEqwBJWvkPYF6zuv/XWxKIJbBvK8gSC2AS+FfHjz+2vx/PBAPxz9d/
q3p6rAF0Zn/+8aOW/qdtEixPQFsivLA6qMDxfS82+2kx66mgzvEwD1YrnVi76jFvT6oDlhVvzXMP
QTTrkI7FRLoYthCOoLSgPiT3DsvsLTnEXWZre58MEOqqbV/2uTt01vwwdVbYeyl1cm98mAM1HFwe
jkmgaiHk/SDkw/b3SFRaNKBIihreKuzQyNA2DiR6L0BnHmqj3Mqs2l4qi0aDegah+oC7mu0JWXFD
dCcP9DfJk+r09qnHLZx6O3ZNp/TTjeamfuagfn+bnmQo0cy7fovzpbfueyvdCXvpVG4E9AWMqR7U
XneaL/mNoz5uiVPiS4gj3CAoF5au9IIqKbcP7kebXGQL6hRoIUbF5AH62fIu9mSII0I05zw8SlFv
99YptpEtOSBboVr34en+3rSi7fpitrtduWHuk2LD3LS6XbeDsRuCUwb3Ti1qPXh3d4n1MjnNjqP6
hp4RErGK+xaEbTrgGrq1FXxkYPAsssWGhl5/n3oYMx3frVtPmXWHsUJeiDuQtrAmR3+FzJ4FHL9h
vXSPslOcubOG7FESuJ8Ba8muolSdMxTm+znnIOIfHb1KLfnUvkIlfNMEfKsgtK9AddQT0Qiu26mn
7Ii8BU6T3hIPC0Y0Gy9Lm7hqjZ5Bxx3leUAh7XDgbTo/4TYHu1F6Bf6UOYkRSpfWEqFz4t401NGe
BrJlrgaq2rs7Ar1OB3gDq7WxPYX5JnfA8+Okm3Qz+cpWktx7pfGUd/FWoli8CBtv8rSI9A4HV4JN
s9CDwAPR/dQVLLlw7g3JhRbg+s9UiyiIhJ4oh7I0/ummze1axi6bNriMW0oblulGuYwQWrPapwEx
f0jqLtYkWQwULgjcQONPgR5a4vDEEUe/FRwd9UHuMNwgiqyWe/MExhoYZ8atidKdFMmXbjf6/VXT
j+TFfKkXwRGMzAafkmCDJxOzrtgjcXdAqAYyVtEIpgK7K3YgWhNUD4wQgmHj5w78TRP40wF41DfV
5CyqLaauYjpQq5LESGYbeGkZLO1vFRJznSWa1qh6zV3/nIJDZ8cP4Bnp6s04h6ArrNMAQj9hesTA
7tQeF8UnfKXzssDFOh53Ie6/tYVLi3xi7tQQPoLq6QOSBs1dNVjyShtls2/akwbyhNQ3NxDLLlub
uHJYeAQzqstAjOSqr6tvbDiij0pGHWoidlx7yakGIfVgaaNDIJ73gGnWQkP7Jh4hxaQ+OpCrii8C
Ui0WdGstENYESjTINmT5VvseHTOR4U+93jvOgWRaELfZCnguQFB32A2SvXyIrwSxwnXJCvJ1vqWF
wwSLveC+Yhuaxc2Dio0CbMgP8Sk/JtvpTTPc9p28AIcY17bUWgxZrClQ/Sq5tYktzXeS7IjBHFWe
YoPAZ3aHzOIA/RwaT92+EItFWCfZNn8r9lpIoBr5XDmiVbyjgoW4AngpH8sXkPp3gfR4TCLzGWKc
nVXlR+ksHzPzKkNnWnpc5g2EsE5yJD0auwa+LiTzxt56FTbiEhkHUBJANughtkhEd4MNAcwX6biR
z+AgFvfpN3lvHAdbdueLHO7bTR7UHpjbheSsF5vGipV7pUOHun3D4DwXDjZh9/k5DfLONjeCdUmD
+hjmKJS6uUCHWfvZcdWTlLqvEuCuic3epB1+AhBVeaieH2Vs3dBxh+yrx93egUH53Dswj/AbESUh
k1sGQCW5424vISe8h014z2DlHpYQXbCg1UU39Q5L1TUO9UbAR5CatwCUtDUHclYmPgPGaCh27lXw
nuCG8Oe2E+GGlHUAPK4JkhyozUbaYwHl25BDbMjCj+W3R93/fhd7fg/iIbYFbZxV3usuCmNqkNcO
Ftu1wLWu8kVWWlrDt1wKmQNVVbGDh4O6OwQW8R93KYhY253pD2AxUnEw8ZCoVnwoKQjquej3M6Iu
uGZla4WIGykdlCROmJ5CpLwmAnIMUFRwk6PqP5JIRB8g/ZVaMzZDH7PS0X1A3p1n+fkKXpLwYgff
yKbqHWmrbQ3vugdfu5rZMeRPnlU4eh1OST0S98Voz0cAQZzeawGwlIFxWY9WcoKQL3nCiYrb130q
Wcld9VxQm5k+2+GmjAeUnuzHnWBVmoVATRqZ7dMc2+RtUBydO1piZQqKvE6mo444ryCfmR2GJFAa
HGzqY4lbJsBXgrXF8BoSyENggjkRPPN1qJnE+m4j/Ufm4l1N8eejBfiL5ei/16uVxT5+6P9DMxFh
3R/shf/1L4vsN1NxC+N4+MVU/N+LfpiLkvh3wFuhEwKotKIr30nofpiLkvB3AYjA1VVHwSVykYiO
/NtcBDwJ4L0VgozCoDXT8C9z8cf3rYhCA4AV8Cv+J+YiKMw+eEgIR+oaqksR+cVXrlG7X70xPjSG
Al1rWGjUeJdBJbqjHdv3swAAsHQa8qV9WygQRKYZKYAVhUDAzqfEKAR/LEFprehawErDm7iQewIZ
dEdoWdShpNrOJ7nxsipjPuuWF4po+b2u7HKhoE4fl5tW348SDraqjtSy0J4olaJBnBZLQpzUS7S0
tzxNQco+UXCYD3S0ROEGQc1yl49mstGX+QED1Ht8kFJbaPFxaYTMTNmlQcVUgOINKd9//6eADKUl
ioXPUjJ7k0w6KKcu9Mpcwsmwm82jYM6azQlJcPRKJ2ERRKjC5qAnSEUNzaZQ8jVQHJ4HC/TFt0SM
LwpkEw6w+BOX9KCtKiErm9eP0lBca63vLXOCluliCrgItnar6+6c6dytyyH1pw4hYJ7n2wIyq1I9
mAdJBIkd7xSvEfRlY2QqTsrBdEV1ajbJiGwMX2I9KiG3AQUTDpnOTcJj3RJH0E3N7VCCs0t5nxrY
qggK+cYgwLQ1es1d5OKB1Z3mYvgQ2C+kEdq6wDBiTLP7kdSodh9j6G+WqNCGN+FmGpThtIrALu23
pC89CBrfs16LChySiaYPQZZ14GZuzf0iGbuZtPomh+zsVGL6qBUPZtHMLKi0Qe1Rk4mN9LpqG2UG
xSFaI2pSNb2NXBTKD7sSjMWk712jLuxFBtMLNIo6P6a5Zsdt5yCJjmI4BdwzSwwZ97G+yOwi6VA0
boqBOqLIn5S2tjUOHQY5B7G5Xp7mOj7JPU45aGlCA1fXoL0Nrgx6jvsxjNmgWkRXrspYCW6ttCJq
FWon7lJQmKTq6FBDf5STZvTlRhUgpNgutgD/RB9PPDu3hNpSEgcmgiKYok6D81WQS6ek8MTl1q9I
5qgD2TGl3MyZuckaiHMX7VOVTJcio2GeVRtW10dSRnXfHLq2O5hqs01jwyHZaLFZ8OvYCJAgC9t6
2Bud4S99FYpEdmtVOaQNWEHKO0FofXpaEN8aMhq0Ru0KyeIoAO2XC/N1jqxnuUsFFNdLUAtnd/Hw
0s2tkyjcl8bE7bWHVGi3tWJYcm0EMwSPZX0JhCTfyWnvdFwEL2aN6t30PECdGVy4B2HJfa0WfbDy
3NSpgmvAIOYuvRnV6MVZvptU6HXnWMjj7MUQQJZobhkj2CZjxSkWaQsVVDcf4nAowXOfNhuIIlhC
PF0FmYZqbe6TQtpCANET1Mpp2BQAsgMFGajjTlBvH/IdR59AY2DVAtpDsmJInyY6uvWkehUeAyBn
/ixA1JfOgVm0W3Me3CwLxn4I1l/RpPGQaTxC1NAWW9MSWRNIGK0OZOZadw9uVVRZqR4aDZp+tjM5
3bfiuDOy6bT+HjqOB5Fkp1kxN01MPEN6RFWRJ5fEBUbd7eBOrf9T1nhQig5zlvmShm9Ps2cRIqUN
j/1solaN3ykg/sFZPwwoLc8lCwIgTgsVWqwmP80USM1bujm4U+mRAxzjFhjmGGq+ZIyhGjpvZKmy
1yddTyj9SuvAW4cjjxcHhEIBgPluUahHLWzKJjCzKioEPIw53fP4mYmYe/rgro3VSVSCb0yZardn
8B2KJ7XJ8GTFbbGoD+tdasZwWXrmp4oCdds2gJy8q0C6uuIb0prvqoAtLc0gM0kjWd20C7CYrQkB
c30jvwxQGsyXIoTQ9K0w9UueMgfa4W67LJYCnW9gZWxRGu6zUYPO5xLIOrIYpdfTfGeIuCMOu5LC
/qSKq0uzpVBtRyZEGUgHRtrO0ZcWOAmgkTlzRBXLezK/D5PU1DZbokob3IVm2PrMDei5IFEAgQJF
27XLpsRbXAZ4KeOP61Rex1yeVGdsjrpynqCHrI6pW1ZeXnmtwOwivYix6QOQ5Oe5fCjE5lApetAx
Y9/UNEqHOFiUgwLjdSHpKQlnM93ONWYRU3bLQI9zVpwQkDwQOfWXrg6SFEqC80sNtXFUxNs98bUZ
KFMj9gVQcisDcVe5YApO6wHS8kPV2VzD9ofKjpa6cWkEcj56MtxycLpB151E+Au9XncIoYFt4Vaj
FpsF1jLLBo82kqsZix/Dg2uS5TZPsrNuxOvrHoVvQHoFpIPQuQD+iKR0oCZqJYviVXUZ4UD1Zmln
LsiDqtTWwbG3vg11CltrRix9IZIKsNby7NjF4yWZMDCIdA5FIFXajpXaboLMt2nSDdgKLQgKSYNg
aeUcEsH0i3Z6NYzCFlm2V0fpkIrJvZzTyCyAZNPT7gxK4inGahiJx4rcWidVOiNYY9ZhKvXXsjbD
uNB2JtM3BsZL1TJ3gG9bJMBx6a0/yNinCyNUlhIuk/oiEi23Js2MiKDtZA37Jga7bG5tJyDERVwz
oce4ZjvGpjuhniON9pYhbAfDa3HXRvGCelu74c0j0afjsjd66TbWSgjCabeIz1WxVkulpzotjpw2
j1Aq9ccRdkeZndmy4nkYxGwy3I7TaKZLiiVajNYXpuFeqI1zKszOWLdOlWDKiIADJZltzmcAnQFu
jvAT4JouE4hrLMRVRDy69I1wbLKGpSHWZtLGnYS3Eo5UWyu2jO1WKTxhdpkyOwaDDdRDfnchawxh
khq3HvBISiEQhs7J58wfYtR+kyYcc+nQLeNm1KyxQOhPzLFRG8SmI2oLauThjMUp0gUnz+giBCGV
DsGibnI5ttSBOVBy9QpRdotugdQfqOo23WwEUFiNwC0dmGUcop7V73pjw0TZQ1mkmYIdafTWnRnx
f7tSEKhCl2ooxZfSFYOCeA4YETh8UVrZvT4FAy3scTjJzeR0qE4tYDRoRgmVU8XOWx2RkspN88RD
JtOGRNj336fAQw482YDOyiZzJMu+MU0QSNV2Invvq8Zi1PBrErvrzDF2sfnW9Iq9PgUEcNelaaus
CmfNfF9vpoQIcp7ojvE49wcBgaW0CtppjhhBoC3uz9VMqFOYxUP3kpb0WMj5aW4X5NVNdqeW+E5w
Eo41v3DKr1JKThAJ3+nDq6oRS8JmkIqmn5WLJYzMhpKylbyv85tWxZEOzWHp01usHglF3Egh7pDP
J73PzoXJzrmhvqSdrw3FPm7mUB7MbYOK3SynoWgmu0Hz1UXf6HHqg2vSa8XYnkH/0GVCyMo2BIdy
kJjtAfU8sMSpTVRU31FHlSxRxhkvmJYmJNd4AkWrCs1wTL0adQS1mO+q+X7RSmzkwHNliStKMxjG
W79fRrdPhoua4AzWkh0XZ0sFA3oHuqYDtC2pehOz4dzmmc3HN5JC4hpGYC9sG9gioopymlzdpTXf
9Qx2zU6S7XKPUxZg15BJ8gE8W/6MW4bGDWmXqC7VXVdAVbsqj3nFd1iN9symsFUmx+pUyV43CLCi
Az4ybQhXdkrOfbOo3K5fAvCjW4vsSGYTEBAdp6KFjTmXcmsxwGPZTpthrgOjLR+Ipgd6he1zFqxR
TM4IL6kIPwKp6suFsSskZhNluBM12VrHeSbmuSoPfBwOlay/o2rhflaqlzlr7jQJdhmh1pSLb1P1
0PL6qOiYiWlDI6J2diIpBwlC2divkvsGIKJVID7O2SszaYDaTZeO+aldEAyqS9scZk+AVnxcVVto
Om+ExbwjGQYBFj7BXiqTxOcL8WeJuzrFySirXj+AX8qElYpoISYkb0fEchGIk8l5mAtHoSDtjJN7
nYF3cWTJUaLIGjTsVemqFw2RJak9A7L/qCbp1aiv4mxeNITTNNQe6WvMp+uvTDOCKvVmbKEl3u7U
ETGHedivByFl7Bo7k4TxG5dt38fXjuOKSXtsmfYop8KtUIqHOUnumpFdYiPZI6sARdkTVLse5Joe
B/UpU4Zd1iZnUBy+JeNdqkGW2xyxFOJ7VU7uJVq9KKbiclGEWFmRAGnSX9Y3prG/wvtoqgLmZ5iw
6RyX87UyD/lo7KBCfxRy+iCn86WlTcSb+TTCYWA0ygdjj9G65iM9ikq/V5b0XBnTZdanQyV9m2ty
nX196U7tTZaLp7EtXnrogTe5ak8d8hsClkyR3K0n13qfay9MYbFVoobrbY31HGrJ+wDPgvDhrs3H
Eyzes1rAlVKov15WCf11vayY4yuHprVKWDTneJaj4Hel8liaxTHBJIoH7TFVl5s88jMs5oem7C5G
Hm+rcbE6kth1O27itt93jF/1iV9BwHfslQUWa4ZpTk7ayC9DUR5rWXwRZg5+qaOUTttKTPdp5YOQ
827KlptktPupKY9LaTyyYtereTBL443G8UWCGdHFHJb0K4cHWAz10wyLM+VIM6gPpda7hIp+NRkX
XR3CTC9fTIUdzdJtE3JqO0SpuHmpGLnSxJXk/rhOCqWMr7lhPK6PkdD+bpmmUye18GKOs5IdVUnH
zU2n9RZUnVwHqYya7rlQ4kA0+8vQa3us5qtk9Gctnk7ZVIWpgColvGeWBU5V4KHK4WxQetS75CzP
mFiNdEjADN12+ZGz10bSopFXG0UFtEDTHinpnpY07hFQTu5jrXwYocfVZNlukKcbUcbrxMQtnuxZ
r/04bqMUkuxZT2AIGhcQRu6lXrwRPY0SEhFJdUEM5Kw33lNyyds4ErPkfu1UmbZhJz6lTbIbjTOd
8yOEiO9zTsMx6y8JKG5FcdtQ8/L9+ztzP4HfRJKuDA9yfciLHtudMR5FzOxpYftRfyW5HK1NxYu6
bxLxuGTJrZnIVan6vWje0gHrfuR7XcDBgpBzx5B65MmZjmrU9YnVVT+mTWvEF66xvTKRk9GNZ4Ie
TAxA4nKfVGCWQ38Fvd1UEHGCW/W4fjRJlyNRyVUgAIXwKeQsPTc0PQoSwxobUabjoerXLrVpQYlj
F06QsICMdKRVV5Md4ToYBo9mcFihYyLUI5PjaprK80F4LZruikNiLL2kKUOwSt6P8aHgDzX4HbDK
4hFl8+SyPoApTa7IbjQ6P6NsD9ARRH0TuHci7nGAZKSIGGxpXqSeeWmK+5K1vY59a0rnW4EVSXJt
lwJBulSJsyTCUdb6aMnduBBuFAt0FDAbsIN2yn4iIAjh8SmplusIy6AV2QUsNTvMzQ1fYFxh8q0z
SmiTfafye4g8ntcV1Svx0YzEqn6M5QLWYNjM1qjFFxRTXfSyPErDeFvvfp5zLxbAbiyLh/X9dDEu
CRVvk1Lv1epYNnhODZChTHUMPt4qY7kBeQlJhHJfpMhTiMJx5vxiKEvABd2l8nRR5O6uLzDHyHwz
ZO6ak+q2GUZBLMjTLMyTxVpHV8AE01J7XaWLNN9mYTjncWJTKmyJws/8W1eap6VJH7ibiPGRK6hg
S7kj18WLmbGnkQv+ejrI04soxlGFr5AQehGLTZUnIL2Cv5qUhjXFZLsYwpG0/LreU6rrj0oBVxSR
GUNvr5oUX9Y+rjO7zxBtMudwXatqlVi8kMKK6ejneGUzjsw8teuaXCpD21eSuTOY3ZbtlmFq55ji
8lQc2USPLaeR0skOR1BKzNY5IN7W0U318Qj45ENT91dudk/KOCJoVHx/jaDNYsESXqXBb1nXRWK5
BGnxsCCwg0OvxhEeR8LkS+SN5a2LGh4/q+Bg68neKOpjVpc4L+fmFWVdVilKW52butXWzQGB06CZ
9EBGUBH683GHSnsYqBNXHI5Y/7qjVjq1v6+AIvUVBSHPYvDqGQlwCQBxTGvYg+ukgcKgT+HzFhCI
KVTzTjFgV0vzVo1vHaIQvN/rnDzRHsdCIvjr/70xIZFSOAUlbjUAA55i+9bnoFSoW1XhGIPuU5lR
galvphqq7lINNcAxIEsJ9ZbkXCcp2OCPjYYq+nxrDN96SqMGmZBimS1OkL5k3RZpilmGYjY44kLC
cW5pcHEgdBG2Im67j2EXgvNv4nsNWXGSoJy76RETSfasSN25Ujy5If5SVkE2aN5Q1Vszh9lrIGI0
bHoB6F1Ez9avw/JDaldxlDHbozCmg+kJ/SHiT6lwHIUqzJoHuUIEQnOGqXOMuPEVhJ205jFV7iYB
bj00dzHObXtSknRLu8wXuwTaDghnYdapCDeuo8UFPJZyCblZBVTvdrFoejiloIq4jHQTowwBRdS2
AQRgyfiu5ZJr6ObdeiX2qQT5SbTfMAxpiihoy5AZHiw+wzuDOzXLBDnPzB+l1mmSxCtKqJXKY1DN
LQzP/Tomo2b6wlgHWg1pXRXpb70KC0bcchi9oojDyWxsqdgJJTZTEk4q+RZX7TGpy/cyKya3EKlP
FBPwDzbcCOpSdjXNnkpdm6JU3+XFEOY8RlCqF6CCRdsXKa8hb67027KHwJtgQPwEkfhsmtxeaqLM
5IKFuYhAfrGlTSNYHdihoQuqo560FeHfFY2bK/WdGpvv4pK2rswYpLfVyi5V9aQ2eRvkuXnpm+TC
Yi82kUqOmSo7sHh8FQpFblyD8F+APCcgsAmI3tW7mI1Iifff+izOnMrlxpTbBR1BJqTAzZ1rwxn7
Ehp4zfhWSz1+EAD9GAD/rbOn2dQuCUOSFWwnqRmVNUJEIrdRKKHYQKTvhUbf8zFHrrlEjrsiRlAs
8KVJFRf41tROFfmtZPm3BC5CMm2UsmRb9ZjmkHmCcJxmMXRXmcGbGVPhpi/9QzsUt0xQmavyRwMA
xmg0YxgX6iUvUA/biJR4XQ4deZ0UATUMxFVlwV06BA0rkx9GoA2rotftshljS6bYo5XWVSaDeK0J
KMnMtW0tlrKdEAQSJGI4qYjR4CBF2uZq7sg5qpkmTbTGGB8q6uJBXapLxoDzIVKLfL2MiEY6vSpV
A/L+FDyfUFnz57iDMkcyAh+Sl9Qbc+hXmKS15Q4ReEqALhqSRbSpMWzanhGLQgx5BB6oM6XGoQgo
LGmz2LmCp7cU1O00/jwq/bUwRl+JGfxLuKGWeNXGurFp/P3gnexC1hYL6Ko7sxl1CGeZSCp3pqOl
tWFneNR2PV8kzUytum33IpvfuN5XttICwqJmMM1kxAipUr5hViIBPcdei/NL0oBc0crlWyfOVzIx
w2ofK7FonVRhgAAZJOyHnjuUgtdkQvgP5BKROhRR9j/UXUlzo0CW/kV0sJNcte+St/JyIarscgLJ
kiS58uv7Q+6Inj5MxMxhDnMhLJVLlgRkvvdtL0noghRD+n/Dkv7PdHf/j7jUu8zzv+dRn/jv6j8k
evff/6FQ439EYCmxIIVwixA/nkXbPxSqF5B/BBA740lo3hC6MLsx/82hwjENL3iKWFIfkRaQ/P2L
Qw2zf8zR9SmiXxBYEsGk8L/hUOeRpeBI/625S6DwnnPT4zhD7ENGQMr+J4fKnT9WrNHf1QAuIwhL
AP8Gjb32G/nY5b8xyMA8VcnGya57CaEd62LxMFYyWfVRJdeYtjBdWBJPwWqq2s8xLdzBqbbbqwRE
QOnK/lL6/rXu4nqTKxNtyvgJM1yjw+CfdQqBhEKAAaZh2AxXbjW8BBikljRe9Kq8IFxkqHdWDLgh
drDG/x3OS5Qw3XujPUCtfbGgEuCxgKzwBWEMHDBTwrYa1ulzoFK70AME3tTG7Nl5cbCe4k8rBnfD
Ch1caY+Z6569adn+YoSMBzlNCL2gfrEyWK5mqqM6NEP3KCKfnVxTsFPLoY4i/oGgyViPJmM3sC/R
WmbAn2yctcVCFTI6SPWeFQl70CyazoVNCrHuafGl59cHR5Vfy8p8+ioz+3HM7aKrtDy2g6l2ftyq
NYqqet+hrVnp0ecrrw/0rqx1vY1Bty/v/590/VdRcoXaHC/Ja3YcS2F3niRkB3KK7xWMhRefhf2a
etWVT567AGoMd7krikXlFHiGyvZsU/NYLUSWeYc2d4gGnX/i88GGcQH/xCiLRScwp3DyPOCCo+ev
OfCpS8odxvxFxF18mSZHi0lB8eiFajmoG5MQ0KvKvZmparZ1O0VbBdbyMabnSLa+XviTi260yJMn
Vym5tGqQuyRS5VPrGXtuk/zW1NC6jIrjmooDKlCsxcXxfpB1BzloER8a8+B3UwXBCotfSW3kth+B
jIfkufbAvoRQPG8rnryZ6j0uVqET7acMgJ79vM0oV6eBAIIGtNqf/Njlm5KJao1dHiVUPqRbF9Tj
Q1ilxTKpwnxNWwZuwqvI8n4Wo7wj159PQ/K2xB48djcpMjDHA9oljFn0UQAWoFwH5e1YMRXH+wEQ
CxL97t8UsP5+NdRefKgtYvdBhKtHE++7tN94lFaglD2+6WIv+GNDtu8TKq+ljc+sjr0DvHv+jiUB
aO3QwJA0H7I4B6HX4BokoIeXtkKJicupBliYFEjZMsEtGc6NK+MvMWao2JCvgiH2L+lgUHKPY7Qy
EB2V9dRiN92CLIoXvsjK48S67gZlcDeX8pCYYRp5uSbliA8YfCX+UJ1opNqlQFDq4ecb8Tq11kUu
HqZ+yDYihQrQRezdJA355WkKIZkmn13LyeXnUVxjlKKZIAwKem8FmwQ9dz1qhqwKXlgiOrEoER52
HF0+ramugQyGokIJNvlPxmCvBT15f5DPT2s/wODvVgUnQJJkyIPnoE+eVcAcRimM5Q1LNX+HuuDD
yq5/IFXzTSxqKz0/ShhhaAaY2f18VNLQX6NV4/V+yHkGwMU9BVHmH7q6Sx+KRn0hCDtbtjzuQF5m
4gFd3rCYVh7zol3UDt2tHzFeYdJQjXgYPLK1Uw+T6vybnjcPx6TUrUI29BddpFD2AwrOMvmXdN8l
TUYggTGArEGbD2cwUGNMg+Kx6nDfpo2NTibgrzhFzTYvVLHykd/wB0tL0uk/DUZurzCFQKz6NIck
RXTRiyezr7IOh3XFXb8MdBq+qKb4SttArnjsLPjE4Riisr5UQ9AfXeMn6zZPzKuS5lKY8pZWoNdt
YJMnRs23m/tfE2p97BuWr3UwZVf4dcmaqmqlQgqSpyvt2ecmgOZjvnCkziswVrijMivKvREYxOMD
z8sMxIFymDCqu/jl1bR+Qge193obHAQcJKuimeZxayJ96ovmDRP/2FqUDoH8HfHOqSoLMBCctCua
pLs6FwvsNGoJyt69qUk68K51vkvKcLxOHOqXqQNuL6k4NEx++/NNLhKUUT+rt+nouIut22GkfHtT
Q9k9VzWF2Z1dWxeCblau2sQQEr3muh+WkEeNuzCJV8FAELY9H8K0IGhkXzt/peL04kYK9j5KivrQ
62iLBQQlNx+vdT6NV2GxpmZ9IjYqVfbMeAHynCUM1antL0YB2reuCJdmpOlTK/hL0kp94LYJFpl0
EMnO755KH/oiCetJXLIKAuPIDPvMTg8d8f0l6aNxRTpRniWSfiMd99f7xUe69dRjSQ7o+Acw5Ssd
Qn6Icw/iSROLE8JHRtzWJYi9GC1/48nHyPhHgphZrIxYGhes79uPem7R4j7+VlKs8vSzzTB53YYV
QXuYuQ0XiPliMYRDaHVR8BsevXAi8IEIJg7UlbjJCNxOQrh762P3XFRouXWjzLk0ld2xQPcAYpJn
zA/PDuMgxmsSMbf3Avpu+UPvB+oSzefVgp9YJEUqtl2R4RvogbfWcaMWfib6i5sPCSCOk4scyAUZ
/bKzxoFPw5sf6yPPUJNHnq0PjGcAO2wkFgSTj1Z0GhwoM//CcjdBelw78eWHB7/s/U0ZYtbsiEHb
l3aqD6NbmywqXxPS10c0BHaJnHSCZW7UJ9JwhPObPNr1IHV2RdoO71bp8EQN+ewr3v7+jx8opRZn
NwSskKBpWzi5CkWhN3nZt0uEeY/Xcj5oXCKnIER/7VyIHqNIMfywVCdha0BCiEz4XaYfqu+P1PTp
W27R0OlwjB7DGr9ZNabeRwLATJfpZonCtUQBB75MMDG8Jzn+kueqhR8V3n6o6uglaATCS1O3d54I
t/Bw1I/3w/xU7ciw97h4yEU3bTAp8Y2o/sbR25dRpZ9Vq/WzIOk1yov8UhQsXGJiMz90fg34yJNP
cTPJq22h8pwqUR2yEvSOj/brBiYSq3IlH8Mu/o17K08PdOoRMx92wQ71aY6aB/1yrGCdYygpNmNh
wqVuod0pTZad80rHR5PwZxr25eq+3pWCYrINo9v7yhzMyzPE1KM612XbvXo+HL6TC6eHPATPDKF4
TBjsjrBivlRyPMZeIX4XqivQaPvhaSomcypCzMWl/bhD0YRxUlM03Srf+5g0oBHtFemXGPTSjxCu
GRnoTljSpedehuBxFeevJKjfdYwbIjFRsLG1G95r6x8x0SU5pi3jK9ryv0Omo9dKAQkKTBGsw3SI
XwMkyC+6wsDMkCTrPhUEWqoyePTIGDxyWa9MRNgtqqjeVsqVK+tmYcKAgqOK/fJpMio4lx7bq5pf
MlYnv0iPuUmDwszbCGzIY9qNmIHCQva7wBRmXvo7M2bjbwtDXQQ9I8XCL0Ch6YWVTfCl8XSvdPkA
NR4kFZNgB925csFsOz5UxVBsJYUYxvTHqMp9TGbrj35VunNccLLBg+T+rPYO9+0kUyFUV3ZK163K
oLrp5uR/LpLTkBFzwoVfYoUf4YpoO322o+gPrB+jrQUFtBmIfW+yYN4RUlYdOtqf7luFp9P01IYi
3UJbhspJSX3FtjCsMJW9W6X1EO6bHA07Rk9AdxXn07bLc3uz+ZCtPRSYl9ip+JKlpVlogzEfrA2S
ncuJOsvE4MOPU/2QYUdYNVb1SJ7FljFQoY6y9MOlhM32UE4pLIIomu8HzESdZTVCbmyi141EErsy
SYzNIPc3ieziC3zafCMDgoWnpxLDmcx4mrAbgD+EtlrV41uaeE8ijn4VZZ1CjN6M16iu+2Ul/HGF
JBMEEeiagcuGMSKQ9dc0ym9o2ORzir1tEZfA7+rWpmcS8nYLIeC/fppPrJlIebw//+/fCOwxFoTs
BbKMH8sYGaB9Z/kFRR9fGb9f91gs6cJ3LfA5kBhR5KvdfX8KQwyLyGt8aaCjy1XPS44uCYGiKBlg
ZAkMTF5jNZ6Ssj/81AmDpv0H6owF8wYHFrle/pSVyZQnq7oWL16tsWvPXWhtu+9gIm25KiNUCtmY
b4Z60s/oZfRz6LutnzbhLa5jqJJC73Q/lR2irtemg5oH676pZHm6H2Yd7knMh//ynEz5rmLtGxSM
YhnjUjwYT+yzdOjP09xHVhBpabABJ9DGkF5YnNA0RAr5/UBoDZkljBRlAwbivn/9bGLznlW1NFp5
NTYxqB/l0sWWHmpEx5+L0Y/Ow9TH5/vDEjfYeujHhY9p9ducx6hPypw+V0X+2ZVVtk/xVzeVKD/6
AF2u4HIugli1bXzRvkLafRjoAG6UwLQVmuI3ZyU09jmBRaps4E8oOv3kmnq6JqHYoQxVsgqePaQ5
P7a02/wUjvOjjPUbjIDPtj2HKDZRSt6UpdVJIEtLuDEd1k0frhF1uBeNhupEexmULGLXa9s/sEJX
u4JA+KZC0IkMKOBP5TWfw07In6fuaELbFv3WS1l6lLQJVpECK0lp+6Gt/MCJMydPVuKpiHK5S7NQ
Qg+oxNMUpKCNpVrWqkILw6r+0fd5ANfs4G1szvIlgW7wQWYNeq8seOaZCtAS+KvWagW5Cf5Tas24
HaBzeCzrli4dStDllFv+njXMIQlzSjeGRt5WZd4RY9mKjW+r4b2Non3hhemTzlts1gnr6c3rG0yo
QlY8hqROWlyaKFj6Mkw+i2aeoMMy+dJ1HdZ277vOc/emhwnCuBy4SFXaPSm6X7Bp0aMKFC7rUUKk
nmtersuq7d4QnnaJ/XDVYUokAFaXYQYrKuioqSBm5IHZ3GvucoCzgipYj7pCD9vJS/0DsNW/ECk0
Wz/R3cYFI5pmBcg1M5C4aEkOwhbtAhND3GqMJruh1iJovjao20fM3DgMZmi2KhogWIfhKKXjA2g2
ffVq+ALbFKiph1AA9wgl4+80rB+qSallG6BQzUHq+rxBWlPwRLz+aaTBix86vpAooxfJd0btqi7p
K4xtT21dv/Ck+EPhmYsAsq6maTgN+dQsqxbtfjw+0niRjCFbhnF2rJHRsSI+w+4NAV5ZIxfEwCAF
uN5jF1lN0QJScvjU1Lrkw2EEk+dE/RIEBiPJI5Hu2ol81BqYbU1e/D55JML3lhVK8qIQz72uwqNX
TKciA9YrDAS22RAuep4LAEAOidX5KNBD11svsNiL8c0cc83WUvfFe5NiU+mmb3QS8arPZbkEfPun
aNMQSskQ3ESVZ+fJoJuV0BrCZxsuI6qrczN8BhXoJ18QrAjuI/NMdEqh51+a+qRKv11M/JKHZb7u
CJTMLgm3RQA5AGdRvDA2fIhsdqnSMMKSU7gVV5uuBRzVtQFmaVpzzXk9rnIKqoukVbdDEv4lreE1
SAmJd4DTmx20OwhXKYJHwCq4Oor0tWwQ2Z0Eo9xnnfGexph9VFPJAOxNvyiB3zTsGDxtHj0o4tGd
D1VfW/jXnPLgqj3/95i0Zp/zdKOYpvsCA6QWfl+rM6EeZJUYTjFCDpRjQzkNgNvsEPC9wQ3IOwGN
HvMRGK7lOv5svJ5soFHGm8VuJ914idLnUZDuqODI7DO/e7HpuJ5U/pC3Y/419tcGvEemXHrtWtxE
iSDTCeqFZRyqrfXqeN90AFIE8PU6UGRZR/ahqSNkK0rYXk0A3168wkS28JHAK7HodO+WioMxSdBd
oghsVxEkVxic3YHhyROo+2AGqTR5aCrknBBEHe4clElJNT32DDglxCb1ahD7BHLRVehBNjfY8DVv
2+SZkSnZxALk6pDH/VKUmE06uDZHwGSSV/xAh7Q/TJgiAI4bGsJEBOUO2BXKkKh78Jz9Ro/xXde2
Wk+5AHfGMf2WxNAmFliDAqM24D6g1qf0ONRw71XFOqLRsED8RwAJNEcn4jDhtYMtmgfruinQ0/Ji
i3K4emjYYexy8P4+1Lpgu/tlCQgEgssITIQ08VZwmK1l7/dnF5x82B6O0CJNBygUQKCqALbGsNk1
mdmJEF45pmwFe5gHQ1nt+r2GZBY+oe+IAjms6qDeZoEfr0NbvnEiv0PIPvobZH/9I3E1+LZ2C+FT
DUoOcEcNoC+LfikDgpML2DCwlIMshAEknTpwioD6kEy6G4P42Bh5zCXs1P7gllGBKh/rAvDkLniy
FewGIPqfurD66Muy2eegI4E8dcGrEHSXj+wQ0h5+aigaMS3vliFP0ofJzhvai3PSLCMG0qnr2kdd
VWqjvKE7TFRAYeDBeAjQDRByBigravUhy8yFyubEoiLZezmUeGloDjkY76lWKIOI/sQWBSEdFMaJ
hQDDVMGxq0HIlRlGEWYflfTRQU59sHysoMHygxJUuBnx/TKU4iVYrnD0gVa4NDtoH8Y82cHkQbp3
D+qWI08Wgc6bDcQUbDHEQ4yismd48cM4hZdeTG95I18KVn3P38Eqz9irC9334EflZigz0GqNvFLn
fcNqVUOZB5EcB7B11jR8SNB6AAfxqr5aB02XXzgW5RNj3QpgZ7MHGruP+kHg3MfhdjbMPFJJ6GN8
cyOYhaqa1WcygzjYJVfCdL00PfG2MYcRGvp6vkwnB23adCVjmB9sOT4JzhEJkP8qg/AiJvQJLVy+
NsiemWq/ah3DI1KPmPqJy0CMkMc24Adxw3ZbgAPZgjS4NLOxQrnY+8u0DF/Lyb0KSeBh7/IjjTC3
XdTt96RishQ9UGk5CPSD4awUZWoCtqZhynakAA7deIfe8N3UFmrNjPvuUwplaFetXQZlS+RdalcE
W2sN5AXV2kfheqiwZnkTRhBNw8Q3ZvDJOiz4RyRi+AN0+9jUYBnDIiRYVtCdGoIQ3X5wb4icW4DB
RepPPlV7m1O1aEtxa5vabacuPmmTXpXvqUOQ7EMMil5CFQIRzIhoDwl9KWKM2Rfw+hF7XsQ2fCIo
maKU36pOX1Dr/mknxA9GY7wY8yuba6nKa4LlMGp69BNjN1Oh+SaauhW2daRz+Q3wbpEvorKPT3AO
zLBIthKB0UiZGbyrzp7NxJt1BIE0Xu61azqxD1DmoDW0wZoj1w9ZsCDuW1TOy1BCue2SJl9VWfcH
S8rvAaIBVF39irhILaFDV0tJ9N8pHv6aDBd7BKcUk3WGaxgeoTHsP4YpPxVo2sIsZ9drI6Bp6Fiz
QTqchi5DYu4eqAY4BHHpkw+wbAilq+K/1HbpsqyCFnr35EZJb5euCt9TbGLAdkak1lH4ubyWvNZ9
Dvsrfxl4n/zyufwLO43ciALihlioa8+h9cB39neYgOL0xZtvgnyPm+QlDYb+wKcKzUw6wFwgOrIs
wG+xtC1gmmo3keIxlglJF0mXQNWqR7lMJhZscrkpUqijswCi4ShMvqB7XMVR+DdNgk8VWgAQgHLW
zFUvRRodpJhgG2aFD7ZGv5c9R5VLYcoNjTg7tH/DYK95G8nNAC3pyin2gaXpi2Q0wFRO9jj2Fiqt
hePIsOpoZjfCKVjQKzW9jFRuLU8fTJeh4WkhHacpsjILTasNIrbqYNFLGPAUacghIRYecAVbglW8
2ntwlHt5rx+r8m/NV+gcyK5MrVxXooVFjrzrEsgBtwD8sCw3KOI4wvuHYoUxNuV+Ep6/7+ZxSFI3
W/Ro14CZHEbDEIOEYW4EqkAXupPIbuLOwHspi1ucjdvYS8ctyK5VXqao7AqfvZjoxqtaHTqedLsy
GEGg1cVmLKE5yDI4sNMo/ojT1i4qGn3WGeNLzvxL1SLeo4Unc6yLdQtOEaZKjBKDuuQjReEJ/b2p
V1mFjwzznVkkZPQ2HDMQYDDwt7GC4KjMoCdQAL1jH4kGbXd1IKuWrZYeIpd7tQbPC7woyk9zB4Ex
yeViLIi3n9RflkFt05d9t9YKKnOHjTfVxiwrhqgQPpxs2+zTmUpCN32u0+IP/IQCJkbZPvhVcygT
Ad1l6HAftchEHAHLgD3hZ2QkQQ3Dzfs0yWbdBxyu/9ghDWSgv7MaRlc9IX4uGJuTDqKFnzQlltAW
TiORAcHjkzwgKngAKp+/277QV5zNUy4QVIn1EIxZsiVTi1AkWySLsW/3uc/yvYMpBzkMt4LCOqX9
/holdrggVmblzeoOCWvuslEwz3b1F6nH4VZZvuHMEUAFUFC2HsQgLnGQx2HrKDzyGVKfrVUHiK1B
yYPBKGppPfnglQRYZpv2y3oUDCbJPMT/S5D/kXj4hwyalFmNAl7Dvc21UjuWMLIbydEmDreO0P6Y
5Q4T2sMAwRhJsExxLrcDzaF8BSjHiVuhTo33GXpqoeEaoexPmU5iA/YAiC0rYC6JLn4MCsuzyYTq
AKYcldbv0ZSxBZO4Y9EithHNFwQ95aLwfHGIkShhXVsfwhJKWRI25TIRHsOb8Ovt1DIwhOmr8KPv
BoZaJuKbbnrIr4r6UlYeOHTgE5xj/rkOQD8mw1NdoFT0G6S3Cf7qoUBaREUdr/Zp4H2XznYoFTTW
QlLCJpyMX4EbxnXVFtXBF/EacT/uBB4ZoI0t4HGMtD2ZEIIib94YpyTCnotDB0PMkeYUljLW73uv
fb0/bWsW79mkXyqdR7dIOLlJCoIepAPve3+uJ9uUp02xKBMUDJ4vk2OVp/DZIjzBhXV2BtePemUq
0bfiEfeRpIEXRbTG2PTn+2Fi6t2HGXTr05BvEWGIC1jF/mObxuMhHaDRuz/MQjvdIlBcfWVm/Xf4
mk5ZtwZ+AQTLhyuCEogTGSmhuQl7EOpdBfa5RU+FKvNQQDW4arkGTudhxYlryA+a3rTHCUo5vHuf
0GM7MzyaW8hfu0LtOdRM2KMnceJJHeAh2ag6RipHUiKeSMLfNU19BIMTGG2BeLQjh+715+VyCVUB
dLti7SarXzPoD2kNwjko4ZerSXuLGaYc5F4Ej4gh9BxQncGkAhV1VfxtZwa6nNGAOJ4+wtZl8Lwn
mLSUo7mwcJ++A+720PREBoktkEbSmL53BrrpNtfHwWB+xJAn9SPgzYdUiOiUTQ17JBNic2RmYnaG
PN/dGqHeuRXJUw4p3GNY/J3lGanMqis3TjxQb5fWKeK1ceNvMsOHd+HcPukztaXlnfhRE0q7aNxZ
F9Ibiup1GXBYiOE/OaaYhao5+rX7oVTkSHsEgMwYEYUO6uBHmYSISr5Rn7Z/zKwhbcL4pZBqzS0p
Zg3HAmL5eP8Dm3Zq3q5GCjGozM71fCCebo4D5TBB8ewYTnCEEpbET96s1TBVsdOeEic3M2A5TFpN
MMBdbqoByjRchfeXCBuK2BCNHojigryYnkIjNhFMvtCo6ZJcwDdQJMnRJ7pF9FRCzLJAzVJswnwI
Dv0Ii9H9wOjEERdvVbMahzIEMA0oYBUDoj7ZCIqIVcAQphNAygDUBQR6z+pZrNkWl07aAtH5YYpu
kmPlm7UFzmFAipeqr6jyYFEDPCG7sDk1WRFdgnSKL5XdtonDIl4mFq3E6DDuIeP56v6K94MH2HPF
C4FCawiaAqRh7p9yr0W6SVcfLeJH2zA5xzJUmz5tkTHCCUI8SSCe6kpOy59Xh6IUecJjsIGANHii
CFKFsy+boADmuI5SnmOMy/x+c7+o1j/oUhPDfX//3v35e0eqrIuQ+RjzY++PqM1nXcgE3BGpkfbQ
ZRCRoNHB1tUUG+O64cpHeO5hSJqhaYbPHfJqXSa7yjnzNHQQpOdmuBZ5oDFUg8Yb6ToL/wSseRD6
mc+8Bsvt/BR3Kx3zY2yBCSsyaKizm0+qBN8lM55r2xkuHly66ZJRPKiC7grZJeexKWDev3+xmH9b
LEv0/Ufup2/3u4HJpFpLsOlLmqvgGLE4wGqJn3hp3UblMCh4I2wVLP68/5UYHfWZImJpVhkNs+gI
TQ3SmLR4/Fktpe+fWtcyvFnzrwOFHL2Gt+3ouQn/yBhKFSoFyi7an0cBoPrnp5pGB5U16/s5uF8u
9xPRQzOx9OvUBSsf6fEPA4C5js2XI5JqATySaZl2Fdnc70KZJBP240DCeFm23+nA4wuZD3pAEZWS
GhFWJHrwktzs2pSpI9gxoNth9EoM3JI2UvG5HeO/oZ/YLRgCzF+s2wyEHvPOqNfLRRwBWJqq1NsC
yHVvnehOJPKaJz0SKI7rPoXuIVuPDdwwI5Qz2/vFATQP7P6hRvuimjG9NhJAoASjg+/Ih+PaT3cB
H+ymq9stVqrud5dBUm8h3FpAmQKVbwMrB6Rt/YF43u4HuEU5epIGHM192UVDx+BDnxFdIuxf5pXt
NmmpXDWygYYpHhdl3se3ERtNUo8PWk9w59kJ6aUFa5a0b9WJz0Y7qG38XdB20FPjglxAYpyiasPl
C61uhCCmqtwPknQXNdP/VacwhyzxllKOiOaMK/IC2cUj5BHtJ5+gY79zQ7oY3kwQow2LfLsf7zqL
n81kjAd6QGyAXWqk12KrQfYQpvPahYBE7auGBWMskMgZsHGDuFKEIfXosKUuKYqtGXl2M/htEw5P
bpzCK7wfUl+dPQcXYz5U7kfHdtdCcW3jlRaYCGegFktLkDl3EQHP/GJpGJZnsJF/aWS9159bniCK
oazrL0N79+GnHXi3Am3KD8uTh1TDUwiOO5o5LR1FNwy9Ovk4oXXDvNfwLiFLy+7LyxCClfnNIyJx
IW/BI2pQmtc6gfQGxNtLQcWmTPMe1fpkAaXbM5yr6abpOnKEOHGlYx2+mDS73ndLyFg29//G29pu
fQtg0M0KlvuOaeafhhZILPNCpINZU61iG4UfeZqtJxJtf750E6HSuy8R9xsmMFAdEW9AtJFfQpE8
7y73w0Rdu9IK20Za6UktBp9vp6AMXmzYPlLG9SdN+kdqgcSFE+bSlfFSBZJtIPPFH5+XoClvPfSc
MIBikjjbFggp+CnMHLTRa8lSt8WX+CcewWr4kFYFTZ3slYjFL5Mhj5CBLJyx/RAmlDSh2MdHgbMg
gifAlz8fuaSp2YXK/f5Zy4LE7bFZdoufpaBRcqeQbFPHRYTEKN6895V+mJwyn2ibN1Gs7MtdVWSh
b+cHCRbtU1RQFRAG0AhnRLs9lrJ8b0bIpk1ffAe0kb+SzEOh0oJ0ToSD9FCjCyC5Rpib0eUa+hRo
OKWHAj4fW8ROEe0OQYTm2A5e9YyY0a1E47wOyKEDYX1SEj6OApZCLwwgV3M+vi5M7UTOFpzMWzOd
a2xKtVduMhmJgxfUaLktWjYs/liAYZ5jlA4bWJIj2DAhJaqzfB+0EVmqMsoP8ArBLgfZN1oDON1p
lEBFmZDuyoyHvIq2wBTkwYd/yN8Dae//3OkkZQoMZ6beGn4x9FZjkWADITXfEc2yJxHVf0ZPDE+s
4d3GimhjZr1VYvhvVqXRKQr0U9hU4Ijhhn9grmygUvfEpvUkjLkNbBbArsFMvbVGWpRWku26+WFT
micH9OV8fw8sTd+YS9kRFqP3O9EdB4SfkaMLfr2vfvdx7N581cFrURe/70xdihp9hawldBHAkW5G
mAyCH4AM/yTsvLbjRtKl+yr/C2AtJJAJc1vesOiNyBssUhLhPRLu6c9GaS66+5y/56amKWlEsQpI
ZH4RsSOu3fq28IJmg1aB3hAKddtjNcCs4zEzXwkXJ4Qq1X88dAIhklGWdTDy6YuTuI0HTXdHGzBm
WDbjxevnHheh6e9m5Qx8PvrLMcL5YCjmXQ3p5W1ly4yXkCUqCKeSXBFbgtjLxp1MBtqf6qjFGFIN
KE+3fxbLCIvvkD0zkWCKtuxSy2JuUe9Z37whj3ZD1dMb/cW/WpymNurvro7HJIG0mKL07BMmVhc/
yTHqyWDcEoQM75xS/hRMPt6YmchjM8AdiDz/pA3HPsaW+TpI71HMOvll5OFLReTyNS8KvXO9LFvR
KZvd2JZ/MJOi+s8uSFpdc29Ob8GQxD8UOhEe//LWEpBwhsk6ur1cBmADXTXLdpjVxN+4LiCFYRAG
Zors9ir8XV/i5X3krz81QRxsRJndO52OT7Ij7RrF00s05/OnifdmpQ1TriZMDjuGj8Wjo4fndjar
d1Flt23Cxt4bmMaLxTw46hTNPFVkfuL4SQYz+mXUhXtmkfM58RxgBK5b3TfD+/WogflZ3xeWNO+9
cM5XEd6UG/p3xE1umD+Hq1Haz8t9N4XeBTuce7E6y73ULhtJR1vuetK6P4EUyLaaxHLDWdgOENjZ
KY9MXRZfZJjA1PPEXUDcyZ2C7zCk5FgannUPnAtHQk74s+xQRrDeBGZurSI3em2lsA4cr5kJ+/qB
rPnBdNHo28bQeC/738jshlkXt3248F0DZW6N+miHbnavwkdH+Axm0XYCj4iqo+cngDfKMHBJQ3Up
XcO9azOWVkw0u4GBHWSdklkG45ckLoGITXBBPKTMQSoO2ajlWD2zeJM5dUyuyv/EGT2uRt855znY
FAdJ1KigOzIW6Nzj5A8W86z0UsTmSjnjD/Yf5i71/AtXmr0PXbCpORbhFf66hRxSHmTB/MWP7rM4
MSEEYuDijPrZhU5AdsSCYNx816UmiZUEN+EIqh6nHUFYfEUoB1/ObOz73nUPSUukLo68d8329TjG
6Rne9qrAL7rCLFsdCpu0XegykewqQF+Vblezg88D4WxDvOmpzqITu+e7ybVOPV5Ec45HBnqfbR7L
E9bpvci8dh+YGYZkJs+EN/ObjK0Z5r/fMqihbyC9r2u/ggK05Wf77QmASqEQ950/3boDZ38ljX4/
xH4MLdhqZH1pnwALj0c+q/daCQi5fZMcvYqoYK+Mx4pYOf7st1wlxo2qxMEvuvAO67ORgAJB0wE8
oT/zcWkLo/SanebQHBvc9oy6vWWZZgpSzb/DrJnWppXblKckB7SXZtPUzK6rKN5NqSmOmVuvk9x+
mkDWMKEqsjY4Gnb7s+mTEPplFq+ChPlDL9LbchjIhC6afoV1a7DNHW5PdgXEFHaja0AGiMxsh9Wa
+9pZh4q7YBqsje5NtZcYTHrmNedej59zTf825LdlPkAOjat7ZXrTuWmE3CYeH3BSMfZjHWXaiK05
4X0nNgTHLLCr+35uMj4awhDmctHOvEURkDIrqW+myAeaIOt1ocG5cOzcZtH80Tn5ZRwE+VOsSJbh
7G02vqNb38MDY441mQEUKYTGMMOL6aNi3HLmiA55DnU1lC8D4Yd13vK9Sq/BqWwjKXidc/lR9VxA
Sao/MK2AMCaUAKVBbUzD8Y5FEEHZFV4dHBb+E9WD+QPH9K0sLOyCaTFtI5+RNNnqdEhxzRAwxFio
Xqkw/oyDxa2AzNq17a8shKkygEPyhpRRNVSJUwwDxe/87ZiEP1LGbmts8t84oh+6AuEwDDVit8Fa
wIONXVDyVav6x3mGYJDwO5EXlyvbTfytVcTTWbcPUm07Kj0OVQOdyVb7qXdwEQfoRoN+6WeTplis
GGJmvfPrFN4BEYyVlur3wI6JQEz2qFwV7gfXqmGB6LdOyRedgIUlgLq10xyrbejUB1ym66zm7Ka9
JV6oFQMmG9uzcj69pCYW66O2CPCDNjztaAidfV9+Ds28TzMmu17twYslpbkqvGnLHZAeAjFt+Pyr
Hl5o4jLE8DIAyqGxloXYd01jnABG/Z7neWeV6MosOnPUoNHPEwAgFcN8w52ARJ49+8wGt7JKXzUX
EhS//uyqzN5wRb/KiuUpLXOXP2hyP0h3j3HsNu3SemuoYNy5EUb6xlSb61fYse/qGoXdKlt8UrDL
amkxc1f6wFbjWEztp2mi9RVzwGbaJteyKif7eW6fnRABq6i9HZPpbnHWlutpdo4jBSK7JlunX0PY
XQJMDGfhdBd/aB7LnqTtAwHZ+B4Z+6mKaPUA0AijpGxWcg6+TM00UvjNehqafo2tATZWx3Cy8SRN
V5ygPQkLbHCsV2qCNnoeB3xoYGaVhhIc3Rlt+oE0zcWeD/WmMcadn2cfGF9ZOtuoXiWTfornplml
ln8vG/G7asIUAll8z/Wdbt2q/BFFHI+wap08F1mh4HT3Pow+vSP5N9fOtO4a5owJ6RmlNXBlQDTc
r/elyJ3dXN+VWQtojgPZClUU4MDcnWGvwHUzkKCQsvhFyE4N2A6eB87R08aNjBMMCxxv1t4YzquY
WR68QmOL4PfOjwWdNkDJKf3iaQrMBXqniCL6BPUTa4Rx2xhnp3jFouluKS9vacOjkLY25k0B6HBb
ROeev6fVGDiNdGv3KWyB2FjbFoOc1ip2VQCFEssPmYYAdau7TXDPrgA62gBtgokXdahyg4qeqKeu
mHVzVUfVcigm3MuN9IITIWErFD5mPJd4RprQ6FgiHMh0Zd0O61rMxtplqO6OGCR8xnWYwPSaEGgF
22OT+xj4EDIf4BF8jr35aQ+N2ATyRkEB2ZhYjo+ub5w6yIzKB4zrmQxT6VdhvIPdNa5BCwZ5B3q5
BNXcT+8ogyuBKXDf9jyFvXhXjXV/Bn2BSvrdKbTQUSD9Jz1swNGL1sGYnjhkQneL519wEtI7sJg8
Shv4wVNcnzs/JkEX3JZW+JyqOkVQ925N69CZ6rsdomE7gUHwyznHC2Y9tb17sxjaDjnHysTGR1KE
HuTgfqrwGdkbu0Hp8ErOO3YKTM3DN1LNbIXk/dz3xJUTVNegjLheOiINgWGs2KvaXCZ68WVJFjJb
tDtXM6UR91FadMR8zF3R0hgoR0CSQ/9TQlbcS7mVubWzreR36llQyZmfr1n7b13eosLrV/Po55vJ
wGBbxMWwbrrkyDHAYPNklRuYEpF4DszhrctJB5rcwRuJX2HVDfwJOTO2SJ4Lux2OudtiPLGe0Hto
6mjZD+JDWzmDxg5Uwkuf8h+E4X7lTdStXcxh2sCwxTiJJAGnlHUbJHgu3jJRckJevF65jaYjXA/6
AAjoKnV3Rjyzrbe50Kkf6/NThy+j01G7QdXkZoS5uwqbOd5YlvgsVf4KlqTaTpi8mgTktAIWl2vM
yH6XrYEjTcCsg9aGTdWUQInqizOqA58zBpIquMErDLMhBIXSeuhYcb8Z2mL+BVCJ+1u+pI7NIt3e
lIkCyl06Az47LhMHiNbOWPzdxWsb4DdL0rewkXdekKsNU/QD7SMvxsS4iVTcR+9Xm9aI3oWnHlw4
S+tKVWuto02fZR03S9zzHOaf4bnEHj0jPmQ+Jrs5xLLN9ilKzE8W9oYp0Itv+4QDxuHRKTkHctVM
KyclEDggPa5EntuPyCjpZDyIMUBODh5AzUYgUlcCvsXWFkDb2hE+E1gnz7EpJzl0o4peidWsM6pf
12bs4etB9d9N4AqStiQ+fTMkYmbuym/HtR42RZ9NazlDL9c4f3MoRCxK8Rkk5U1rWbvcNOE8JuOn
a9FP5Xq0ENQGNrMyvfOn98yXd5nltzjezZhWiZ6yibj+YLVDFTWGjHY+8wPlArA9aNkkBFsRTPG8
K6Ns2xb1S04Q1lN9d5NpVjQmuxLMBN9Da4YyXu48ZL1/M6JRW6Z8t83K24fzjH5FxbXCcs+iFHXb
xm8B7FvOtirbS+Dhz3CM4dPKozMjabGyKs9bjKBbmzzLkUDjnQ2h7pRO/cNgoq7ir2YrynhjFSxL
US6NeguNVJv1fZVZfKOURqkh7pEuIPKKsbYuccrZcRKuuS4NeVsV+XDToPjyUJojyIqjW/4yPD7v
IlPtLg0ZOqetc8p7nWxxCI4b0bolpRnlJ01cLW8bSmJY2Y+jGf0MAnD5ZtrNh9iQcH3LYyWx1M0q
5jMlbrsaYE+uwFZ/+KIG7u6mam3Was+SReZWkjKUuXHwrLCBHl6h8i++6Nm4LTjSHKYa96f1NlYj
lzbYZ9n6MUcyG8ZsHlvQVQN0U/8QBQC55votSBOxdXt3p0PJnnqZ8aDc3duTd5ZC+9hf7DtvrJKd
00+YUN3v0e9r3EOsVvPgxOuIZNcqicSun7E7F2bNXssvSaGqZDj4FJhUmB35f5aJzQ2Sr3Q2pkga
uJosSl92NXJnuLAiJQc2mMvR2VheBvZJHTtVlR7jX/HcIVcKcB+t6Zyxi8jd5E+s2Tk2e2wz2AGT
Ye/gXFhHOXUhs7dhb8nWc6ohfbDy1Zrko8TwEXe0+frQaiqK9BjPYRo6cl6LVwaScatlsRppsDC9
5uhbmiWRp0POghMVw0/hJ8uiA1mjEKt8Rikn0HfjEfJzOAv0woVrL0aAKq6xDWoZkmv0v8fR3w4j
d6o3UXvi2y+mbY2bqYuf1VQCwZB7RoyHrCVDWbCHLEJgDP55HFSCWWUedgbqv40TIl6oIw4Auib8
mDkxa8BzdcQfiMsl6FLjXAp+8CBIgUw0DBtgQwrAkrBseqBBFTvhEe4jsYct1/Oe0RXgUMtzDs2r
5ozjUeuONBQEm6zoMa9iS94WgWA1YtKC7KsdQiLDV6IR+615clZ2FWytxUAfFHbHd3tyBTniaYyS
7WjcG5wxV7MIzZPTsbPu2ibEdsDF7gj2s+6n4HgGUDtzzlqfPLtksU+cH40Pw0PVRLNxKaDOrOzJ
r3YTZc88oFW4TQpWwjDOjrmDCGF53UfRQUzK3WW+NzS73qZSoup+uLFDKbmnZ6J+AerSZ285GmcY
gpm7rid0wQSy3rruSX1XzCZ3Ra8xhEgFt8PGS221CP7et8XGYVUC0Dkva/F5zCO2mNVTtBzOO4Lo
tRXO98Ies5vBNA7WBApRY2L981KN1hnDEbaK3LLWQf5JceTM9k+eC2egy4Ag/RZA8wImce7JenyF
Nv0a1E/dNQNoxdzMaMzhCZA2475vmNsJ79GX84Vxa3RUXZhuRCZJ6HpTup76fLqwp6EMuI94SvZ9
SisJ4NsNXeMBZNZgV8Y5aMGIAWM29mw/G4BCnP8sbIEt0872J2jFalUz3lu1Vn9A5fnZL3vpxqh+
BH5lnGO3JKjqM12SmtJJOOHoNeGmr5l5oneuRdtqxlPQXjvLYAPYzhdq5XBocSpVZfsaB3Sz+PZT
MsmHNile3MlzVzmkBDe14O5O40ufEPzsO7CqUuXtuuJYImiqJn0R/baLOAdUg3MUt8IDUhWYk9Jn
TuraF4SXiUHAzLco9HMbhNsMmtld4Y9faZ9ReFG246as+5/ooqPnFTutY3MrhWKGIEocPnEObngk
x+3N9TGKfwkj2nRRDFcJxiYk9QM90sW2bPHV2EaaXqIEKDKjjcnPHuIeA5gpa5zuzXPb1d6db488
hTjR+M3CLBaPAgEdU8EuR9BNp44ZIfcZIwFM4501gnQKuTa5K4j9xzgNYiyPQnJerp7TsUFvhb7H
RyV/++5IP4ozhncZLkq2cIA5ZZr9pra+3ZdJMh971e8cUJl+FT811Rhv6ko8R92u6IYHI7lFLK/Z
qNaPfpq9JO19RZjyvtJ8plwlW0MUYGUMRkvSZXedk8Twp3hdRGGDKTCrt2XA2sKjW6CeA+2V0/Bm
TO28Uzngvp7YEwrPjFG9sLdxpMJdNDnfKnrq4otp5L+lpTaYUul2iTzFXK95mcPMXO5SHsEJOFI2
gzt2290xaD0aOAE0EGFiAxLstBiaU2Luu8RoSYIKjdOo+LTnnp315OtLZZXQyTDwhy4gjGDWD5xT
4tqhv6jmrykE279AFd9zRoI7iWFG9uUP0BcYUEMDlyB/eGYY6msJ+LYkNTeE4rXi4AqAW83rTpbH
Jg8+DHvmBk2ZXRbMzoOnfiis02AjfdvrWk3TYYwiZ+3UrJe+fgyCYN43qii2IqnrHU8E0km/Y3D+
jSCIbfBvAuphbbXE7tWTtR+ihel9zE5T5dzHFTULtqoPqV98ZDqaV4ZN3jMNY711dciC1Z9NqK97
xvNfcaQPuOGLTTkjuwZIcVNek3RlvduWaSSxjKS/5ibEBDqQ3AWTN25QRJtHcqDhmjPtYR6L6SUv
R/J35vjtxIa4pJ7sdwYgT2SaUrLf4Qg30tmwUeksDiL1P0e0ObYmTFTNIAXVA2basBrzLjsFZe8+
9COIgwwXUKKZQOrxt1GJUzRwujKNVm9C9z0e9c/W/iiRfvt42Iw5Y34eovuh8t87vyJc8TIIbzqN
Hbnz3L8beTCu4lZiXHhN9IC8LQ4j4pvg+eXO0+1c2J8ZFJNurjOK2Ak+2fY+H8nYlaN/D57mghS6
crD8ap/mqWpmOjDluBI7qLoMhDBDfo3Fk2it4B7v4TLwxepRgY+NY1OdF3UaETu6qyyPckX5zfVY
P0dl1+2VzdkrsecLsmrpD5vIVZ+NSl9p92mGedzahZ0dhiTbZvxrCDXo4lANnYtBiDqltmZ2aDac
KXlrXzm8UTVDfr+u8QGDN+JcKdm7oC7fdxZZIcu2T05RzEcNPd1RxP08msF6Gt5ad19r83kes0fW
4JqkjhPtfDs0z8iM3yOGUcvFLtAggRsWa200M6sbWsPZJnbM6bkIb7TEC5wHywN97vc9bvyavSwM
toq5eod3LoxOYM1vOPzuLQfUMDbrQ1lThVXF9EjBfer20cSPw6b22En2MBmNFLk1btvAcl/IAgSY
KDdRQNJa8xsBd+1iBr21SM/twvvI8P0j5Cd7N2Vlsqub+ZiAeyLHsmLU9NW2nII99KxVE9iHoi55
tuQuF0Vv7WpJ3K8BdqYmb90qohAqa7OlGGE6uA7tyehAVEGUfJxGnb1h2dxzfDHALeNrlT59j6Ex
lEhJ0cb0GQT6drc3DWaMxlQ9xIV/ySL2Ejp7MSd+7n5+qpN+D4PVIEZH7cr4Yk0llUbhSJQfGg2Q
acqzHK5EzLsEcvQbLv7FuVzDweVYoydXHpVTP9XGM2yGH4YMXkFDkARRrINl+pTVtFsYoDiD3Ccs
TMoRHsBMD3QB1i4wPgsbtJpmmmzZucDWAcivqNNuTbKNMDuoT0ys9r6t4s+e98pwW1zQ2X1Ec6ao
o1uvK3DoBvOHe6wG7w7gLMVEGTezV4YMtRy5H+wMOLLlJWvms/uajRStI/2nDjvqkcqBSI1dluvB
pkwunT4GTMZco/xKx1GsNbzv7neTc7Yfbf8HOug7KencZu9fzM4HHuGt5zOCoGXh16FIb42QdwVz
3sqM61+OD/VFldUzYdpX1CBGF4xsuSjHNYeZfdBOknObxycHp25zjYe6DKGKxJfUGZTywmOIDrNa
jxRtJe5ry6iAMWCQpIdocE6ic9tz2AT56Q+SyOAZnMOA3+akhUlmTChw1xf6ZtY+sbYDjwRO58Pk
nGuljVfG5xdWeWjOyXIywDGOl8QkLhxjGF8oC3bkqxO4wxuDU+OTUgmPizG9tZWteGgMFNU5gc2F
xvy0HNhehJFMj11fe2tr8Wtcv5QIQsxFUuMJqvaKtgAiE62RX0Rpjuc2BxXvKitkzeZSavB7H1Ek
ufVwled2JT/K2dab2BL9BQ04XCjnZ3+22se5Yy13iooRkheAryURzuTFxW8ZyGQRmXZFo6eHsY2/
sNXF9zrpKCgrcvdmDEwUe29t0NV58kA63P2RjmWV3Absoc6xzWMlmYfpQ1vdbWsXu9T1xWNEVct+
Wbfqq1jdKb5jWsV4eZqJZOMiP4dx/wqWCZv3HN3ZETEV1qNqy1oGDyakMqJQO3CdN3XWTx+lrOTG
jhN0+DgB+THnfGmn38z28ufr3rSsWguIVUQdWK16SIJFsnFy+hG8ibGRk/+0KETMzRCZzy+4WDx1
XN4kru7meAUkRSeR0Po3LfHyIqB6pQQjSYiULr5yvnHHlmFvHr+TWB1OSE4YhtP5LvCC6SPA4LVx
hm/l0OeqcKEeIz3mx3oM3YvrSpKO9DtsrBpP6+wlrEmlaPXxD3SF/ay5cWzEIBH58V29BLD6hJPt
bATl49RzUzQY0T5pfdArmXjT/Rye+kVpZ1iu+kRfhGeg8i12Uy24lN0K8+ufv9vgNMks8SYW1ofu
JweOde+cgqij+a3gB/hLz+r/UV9qLW1T/ySpKamUcqRpCdf5RzdwXUoYFDagSF+yQk7OqYwEsm2h
zkMinWM/Z+8JsK7KiuxnoJLUUmCnAi4Ssi3547q5uo1ysvBED8ebxEM+c1s7OdZ1GT1wp68mSCmQ
Px/IOwxbzymo4NQqP/6XHwTw3D9+EDq9LNtZSo5N1wMx9//+2qnsOT0P53LGK1c7AAka6j7z+jHq
6OUAWbdlhFUfF7u+WYbPXq3DBQP2PSq2zVMM9IUNIYdMDA+FYnsc9GzyIRTwWHNoFomNM1zj//S3
Ub72f1fHukuB9d/ee8el3tr0TF/iNXDNf1DsBuLMYVTHlBhni/WWVrB8n1K4vQeWHcAhTTEjd9bR
mwybRHkaHotZpJdyaJmTzpVFxpZxzb50qhHLJPUPocu8o1DiqXWTExVj0w8sf7ghPevsL+7r60tV
RRsnCGv6l4IAlDM5KlIDTEXp1lqlLjMB2BKU3s+zAwg4fYrM2dr6kkrWq6tKJmgvpg9qqJPmTbu8
XP/L6ewPG8gF7B3J0Al02IVRtF63XTlCtwRuVbBxnplP36OokorwXLkP1Yx/Qbrej0IP/JcR3dWu
0bwta1DUVuVT1xrnIIvxazoJoSIz85lUtHIhD4+HcWQvW1X4wTDUcCdar0y1jTOGneSxd6zuvmQb
lNp281/uGf9/3TOe69G6Zkmb/5HgDv9+qbFjjJh60V0Gd3OKy/rYVXP4BBi0ucTVdEfQYmVFhpPv
LaOKQXhyxKlMRLYrQA5MhHqijYZ5tqQfJp4pm1ioTZ0q8AIhCR6vX2qnIh1YLTAHs3usdZYejcgg
GMM89LGORbpOXMvbS6/h0SDFsO0p/GElIl5Xj9ETBXBPzuSmlyZWOFtnzq+LRTMfCSvbPiJe7Bfq
xnEKxDvMQdflenJHikNnkZ0lCJwVSmV8VlKG2ynwmfh6bX7GlHFIM9N99SDnHRov47LNe3JBUWYw
1aV47ADjpAfaunytavsmqTWKALG3p8aJa+jB3tuY+w9XH+r1BXvxA/g1XDsycLdBzlaTLiX9Uhp4
3W3HHF+6RtwHtc2xfcxxbUiLmcwUUMymCsQOIOqQiZJZbaJCVR+oOZuq8NVPb3Hp9RoGGaUd6aan
PYH+NXMmNJH5lzkuvthSp4f//FoZOpd/X5Cc/7Ug+QsJU/mex1Zawa34+1ViRA4HIgGkhmyqv2vx
WENkdNqdoZjy9jIyD92MaSd0gaB6Q+tffDvVT/bEYjRxhdkrLG4gGvuK9K2H4c+NxYZ+spdex92D
NqbojhYpl2jkY50wlAuDmN1Xw7EnEQ9m2+WAc4zsuxqyb7+aLzgzjbPSHGXHBkWkmgfjSLNMu60i
PNZXGMvc4uQchL1P4j7bDmE23XlEieLGK5+uL6XWIENwPz1bFXuWaRwpQmJyu7ZBl227ZS0Y7Qbf
1Jzkx0GJ33EWt+9GGeHQLru3EMAfDIZcMUA0s1ewkNMakqfc//sbL61/Lqs+y79vKjogeaTx3v/9
jbftSSuSVZD6PZ+0iVNVKViikqJse2vmwweFiDMsvYgC4aJ0boIqAKFRtJ+NTJvbxsTRlWCww8BV
ItvgtWDG6YaXVrn3YZqMj0kiaGHMOdfKhrDnQg1kcXVPbjC+X83X15dAM1SPRfjlTRapIaf3rRdI
QDsEeKqzW03hGHRIBhl5gxsJs9kgh/lGcMplH8w8JipvQ9vMN//+3gjzn28OmFKFvuApXEfS8b3l
mfSXtvIWMl0V1CmMDDeiYXUKzQMgGrbbUXW4Eqc88oIOR25Gfe5aFab9wmfbpjxz/uxPKlGDi9by
KbdjWsYy1ZxnPQY3tju8KSdEXAEBJc5XQqDunN8coATU0vZk5aJ9MQqzO42ElCCdhcekDaatSEsb
mMSQ70qsjEyP4x8knyJITxa1t/B5LtbgMT+XlIHFmpahZmYe7lMDdmwjagKywsu3BvuTV84d/gbi
0GY00+HSZ3bHmdh3HtAdcdPwjrKKWjdePaw0/n/2dT2Vbgr/6OZKKMsUdEqiAti2C7BEaSWYfPbC
XC+bBBt81108E+xOs3rYieXL66956D4Ho45BPBK7CGtA1my25q2Gb4wVVn7B191yWgXpPQpFCxKo
iKAexXSuHYOknRcNpynhWKg6Rz43dnMbVy0UTe1+4EX5LoKkejANTjVlihX4Cik1CMCjZjMGd+Z7
kpTpY7XkoPA+/gLOGJ+vX4WVjv/LnSXs5cn21x0LFw0LmWKbZSlTWqb596sHFuic+VENepyB/P6K
N6U+MTjj2aRcr2o9FCV3OJdKI2vIsqNct6flt4w+eqWaB+SeABJDB+Esn/2N3eGV5EEx7pvG1OeR
gojTDHzzUC0Ad9HJh8HpqKFv6vAmqu0cBWZxU2t6GFv5fv0Vl1X+rHJoVNcvpzhp7owyML/8lK7l
NKl2rayGm3gU4uRxJe7tSbXL3gUdRhCq9hzQ7snQHXUUFT/bwXmUlXvLE3s+X0lCvenyXEt8KIz1
MB/8oAfda0BipPISr4Q+IUJVX7Fk0BUxRXslCV2uYnOmoFQFN7L3n//kYAw8i38uukFgofOBEgDh
K1J6yRhxn8yiLp5MR3xF2o2+Zqg98USpQdhMP5Bqiq3dCueAxrfJWhflNTIHa0sdWbGOdGciwU8A
Fsc2Ae9SE1hdOkaRBQ3v9s8TOi5xc9auqO98nKJLLG/AEUaRKbiV65V/Xf6HVrdnDkwLtmW8R6do
1zMA+t31y37BDmPUeLC9/Obq9LUXu6+5KWEEXuyi8nkHJTE16PRLAdFEdZlXvvpKoORB6iRJzLne
gZl/PXa2tbOeMmMCe0UNXzLyjloGvgMe828JQ+0NvsRgDy2TpVMnJlz6qaRksB3m9ywb6dEa5DfM
rbXgGfeHF/7/3ZULuVzEf7/IpcuzWZo+RcI8QP+xvZvDUeRuLTgFJGkKa7DONgm31OsIyHMVuFP4
C2gNAWdNF5MLKhItvSWrbdUPliPuRkskL3q664D43VVmcijmCAgJIi2j59Cx92mJT4M2XELcC4QE
QRdzpILOimIxR1s3M60zZbXrejaJB7ouFXlJTFf9hFiRWK2675WrX6qyXLULkS8Tvrp0A5edjTso
KZ4rpNlHdxR/7oguGrv7P6eFxjfWYTyQmDZtedK1HT05AuvnWDQnMXQ9rTH0md0U724XRZfry5XD
qTp2SdxSJlMzsgy0lUWFrt4mZuq73OUakm5YvaWd8+z4xMEiCa+vx5ixMmInWuhzGNyWkBD/rmqj
bIP4yeKUv74MoVpI/Kn959dCMaZY5bHeKfh1VD1mGfXGtn9psazi0vHSE1OIaHUNE/hZi7Oq6eHw
KDTXBQPsduTMp4KiGSOe0IvAh6HHPvwZT4ipv+TG5yjVdFBm6uHot4K7Jndg/Xt1BAEDP0QpRLb3
QFTCOUgW4CmmUxd+vx5M8Et2uR/YbbOXRdBoF8mbBbk5sVmXj0BKNhjTrBfLpn2kcTDApc2f5CfW
uR+04mXnIICNZk7mewxK7rZf/J7xJKCeFoOvD16ecjZzeGLhp0bbUxS9BdYs9hbD+x6HOx67Wwzh
xuHfdwUWZPa/XPGuZToWmqQjl6WdimzzH5uCaBDTJNMAZxEJkMxSBzfFdVDOjxHPnApU66FiNsx0
k4js6B2FLJNDF97bNupnEL1GOKcTeGqTKM7uoO3nICtu/dDb/nlUCvxWooXOMBIxBVMAHq9iz6mZ
4R6drtj9+w/j/50Nzw/DXesonk+27yjerOWH/csOZ0ZVZYzUJis/NrCM4j15kxXC2DUGYlUsl+EC
A4vteoZUofdyqAm0LIcms6oxNbbDSSD5kjDghB3mPp6Ea3CNnG58nIHbYjGc3noXdkIWEbq2nV+k
FVCfk/rjz590+s5A4DMqQIp6l4mggUBSW5AN+3l7TRtMI3fOUmlLAfSqi2NxY9cZlrBrrNHF7Xhu
KEdUpp/ctDEE3irAxWXFMCRD1M5nJiou9aSpvKEiLZsQc5KCK8fo1BNxluEirlDtOvsmtUmea6AL
ej3WJDC41dk6TPMJF015awz7PuqA25awK0S4aS0/vUztUnOps25bDMr6H+7OqzeOK13Xf2Xg+/Kp
HIA9A5xO1WzmJimJvClQlFw55/r1+1mUxibL6u4zvNjYOMDYY1FShVUrfOEN60CnLN5434LYozFc
9N1WcoyzCenv5RAV2mcHKbolaG5sa/CQfI1PogcfR6jtYNNZfRVJLxMZW6zUOYc8FKJyGt+8EuUw
GMPmpPKN7esvC/TTTkxs+32mbsGR0jTFthUaxBo4KE1Ew2/mghGYaOObzbdcaGOOk2DAq69jU2hC
aZrtZVHIvnQTCXUoz1YvLWjWex2Y8TLqOoJksfylkSquUF3LrAEYeAtRY9AkbwnrM77UAsS0+7Zx
S+qBWNoSSkBS8JZJVOEOW+njAs2O7mZsBUiVrpRCcHVGuIe8jtdquzwGU/g6JQCP/UXDq7LEd7sR
3oJq68WjAOoZ7HFqj785C2zaqU5KRZsfouSPoKtsmQAlVLUUJKQLwNQZqb62yoqhdpMhrW+jCTHl
eCrROX4lTJvFtUlrGf3SElHosEdoJ/JqXARuvXFc5p4mL15rNWD1x4tQTe972C87qcvpeYr/8ntT
X5ltm+8nmyMnu1DN2kbeyUf5xZ/OG29a2iFaH4nyR1AbLWFdRDEelJfjPYdJdX98zWsYUrzbwPjO
tkxQaiGsrBi2PYtLkVqzEiNPvg3qp16zuh+ZDMl3seJMxUQdr6brdCKxaOPgk6UGWyQfxyelQ1eh
iW5+TIk+hFsSNR2x40hZSjcZh04rH0uPMkGaVHBkRqt4BBqJtvxtlVrJM/ibl8m04zsp6eJdMQjr
SM1f+mxSX32/Fw4rZEZkdjhRZytp0vzL13/Z4oBFdPz4KJCA/W0YbKTxFQ1gsYJmnjWrgVLyC0mN
qV/2VQpqTiFyjDp1ejYS1Ng9/ynL5GmTRsnnseLbQAbTN5YKAxad6GILWhJr54zQRdZAhYX0wp/L
zEWK71Kz6+rRCDidkkRHlDQovhQBB/KYhuPN679skKA7PZgQ5vK+KGkOKZD/kHHqrhvT/yJ+Mf37
p0R7ePaan/usisHVIHMFe7JcvgYkoYhPTF26pzmXXyFVggfUNAHaol64mXzfZUXZtPDQQc6AU4L2
QUwriFoQi6gK589jCsAEDmR16ZvOQhdtnKYLv7SDEUP8KF76MmuvLXw4adbHF9ngfekmbEESvu+l
Hkotbsuc7JBGsaYTVOkwdfLzOta+aeqEyIkJcRs0JbX4KN9Cv9U/lx7uvKkJY6mqKlTuvdZ46AId
4b8IVXQYplvV/EzB4VslaHCF1hScIRnM6rBCUwl04a7TIIewyPGQeq2TdY2mu6/LXh8bdZuIkh2N
/x9/yIAPvvNbQQqLsptm/CmPjL0EwCV0O7d4EV2VQ+99H5p0W2PKs6gq5DZgRdfnmvgX2Xl9DgPH
6OX4nNKruv2RoahebrlpZo4PoZmuvKjb/ODb+lXc7185ndNgXDuDduWFcXbZVb53iYsIdciEJvWP
a8SDdS2nUYUm/ucCrPtn8DKXwAWlDQBTfJG1OviK4kXh1BSZ8TtvbD8jAGvvVeq1D2kQQK1v7W2B
mdjK0bLupsjNERG3RN8VptmeqXpPn4X8JZenxM3awF9KlXWf5WN+q2lJs8npz2/TXL1LxxwzyMYC
bFQ2l6JHhfpv7OwkTaZzM2jYhVpAEqepbdZIkeorY0SfFZWfZNVUrQX2O8x3GMsQEJqWj8YmBF7J
kGR81kr5E/IU/dborOTFzICQv3bGPPmlRVwTjcS42abltFU1Y7z0ptG78nv0P3XD19ys1qedLkuL
ye/yl4ZtC2LC+EknPr6q0TbbAndxM3+EfFQ62ucELfN1WeNflpsoZoxkFcrwecQsCoVF4g+tkyIk
CalAlVr1R6YyHFKGOIiv6eg55hvwpV/9KbpCBre5qA25cbENszZe6/fb2oiabTfK4H7K+sw34+Gy
D9GmaZRkr6HwhzyXta90q1+9CrZGRjrufqgd67bMxmD3l5kn7/0odH6qHatGsoROmt/n+Ha2cZ+s
/d6ZPtVU9ilHo2uokDDBaPGSAc0wBAjv5E5vbl83wf/zLn+r//Vf/PolL8YqhLQ5++W/7vOU//2X
+Dt//pn3f+NfB+2e3v0lLvzzxqvn5vndL9YZQu7jbfu9GvdQD5Pm9QY0fsSf/H/9zX98f73K/Vh8
/+dvL3mb0ZDdfwdH+96ZySBsOezk9HD3j09h5YfZP87q5Dn7Vv/287Jn3/75myr+7g9XJ8nUf6fL
Z+D1AcFSo/RHmN9/r5t//iaZxu+ybeho4GkESVR5qJlmedUE//wNxydd0Rz6f7ptE1aLs/enrZNi
/U4HS5URYeDcJdhW/yNbp3eHl2FQkjRlRzMM3bQ1nmaWdkOEVXs/o+Hr4LOohqx7SpFvBubmRw7/
j6xl/YdZU//zt/fn499vMUsNKGopjtZziyHQL22oCia43wKn7zwDQNSfH7/b+6zq33czqUKLPERV
RYPgTfDZSF3s09DxVqhbLrPsOtfTizwfsXinTR3dS2g3Hb+h8qs7Kqaj6KYiW/gvizDpzR0dg1IZ
vgJI4YA5IyORk/McGUA03ValN7olHaZQw/5khAYdxLswxRFp1Lejr23FYI+giSssrWXJvDv+ZL98
MMuUFVs2DJ5w1gtRIl3B9w/CRB5AZwVgBasP2fUW2C3furIfAHVeHb+lImL7N2Wc1/lEQ/vPe86S
Wl31R1OWewAE2GsSFuPi8Gwhc49XOWaZLqDO5ZC18EOjJRYuC2NwLo4/gbjBsQeY9SEaOzaNquSl
iwRRJk56sCPb47dQ3ie7P+YYVXzA3/S8CYBncyyiQI20XMMXR6VukrOnzNa3EveKoysHwQrA95ed
2Z7XTbQEMHkDtRAxMffEU4g3mb+phaycAd7alLX50q10o1XjuPJWZvfU9NMqRnxpogM1AuqKM+ei
KAMEFRejH+4iw2ECtKt2/FSm9kNQN9fHH0ab9d1ev7ulmzRoLYVigDXL+RxvtH2tS72V1p9nHppY
Q7p1oBHFOR1mfFor6v8FJxF94oesgFYHWkNu+7U66jsMHimhwj/0hysIXjs7SFat4q0z8MQ+CLmI
NStHyUVbNOdEkIuxw0BEWnZQg4woRO9wPBHTK7+aRCxlWzVMG2iDPvvAIHsyUw9yb9XQ2GT3XjY1
QD0JkioCxGnZuSCDV6jWLia0XB3duFRZXaPzSNa1PD6w73OsH1PNlhUQFki766Y5y7FSz2IB9xnW
MNCAUSQJ+9F1KlDJeYckBOLSargJTszveS/v9WPaWOFplqorHEOzQ0HzbaonTcQilu8j4lLDZi33
4a7MTPBE/YaSHG6aX4TsmRwZO2R0cQ/wN3IsXYgdDezjGmeFC3V0LnAxBnjib8TinyaD6uQEK8i/
NeN+7TnX+XRVtYBBNJMeLDYM1N9BL27Qxt86BaJd/kRvnHI901qFDY4sMdU+5HPl+5Gc4PhQa/av
VpRtyTK1bktWaWO+38lBRNkx9leYcXrxVtGReXV2U5Jube1JHbrzJG2A5tyYNRwQz1yBo0R0yVvT
VVhnY7sBrXvW5R2i+bAf4ucWSTnqBbuIsFDKw0cg6YtE9wDGNMt+uC6Z2IOk04vtNrqHn1LpXFhK
t/Gifm1VKTLO3SapNIHI205TtB+reNtViOnG0tpCmjpBRqFqEbe1ku2gdutBmyBw+WSOBsKi3VoM
uEwCU0fIlWLFwO/BmMJtB2lJ2KY7q+7XQ2lsq8agZ7RBRnkbOD3QPOnKXKi4iZTXnd9fyTa+wY/+
fRUU53gDbJBXO5MRkXACaa1HJlKU2s5w2Hwi9RKZrXOhyUy37cJBLZHG0ZJcbJPgpzTY/lo8momC
agvgrndYz6MPq/uCQxzCELgLlpuZPJZjc65BO6fqftZr2NHUg1uGdC6CaDcN6k7Cb9DDnbcfb2RN
xTAYq4GxX+Rashr9fqPqqMOj9Z0Y6LBo3Qaizk7iUmxKCweIDULUhqIiKz+6nRm4cFNRVrVXeZ24
6Mnfj1X+zAG2HmB+yJIVLooK7G3Pi+n2p1QJMbhorq0aXdErUG/3JV1DStlwnVDHLrrNFAU4jiT0
rPFtqQNhi7WWCOsBhV7bCLWa7FfmEG9L68bOEjQiJzf3w3UCOypGhdyTnBUta1xAt6Zpf4rECWnw
3KOzRo+DJNsEbGyApr6M0b7o2CPFfpmblHuI7TmExBcvE2i/7UrLsNB9Gg3vnjrMtnCAg2aRmAYu
JYXd4OtbzeThqnaDuzfI+GELFQdKgIHueyTfy0gBio0YmC8cG4IGqe/PkxAX30y6ELfLuwkOYn2N
INsOAg2C1clKdxqq+sghSevUym7EzSwDyekEIQgTZhkjgS/PruYwiL1wiZ0ARc/sTDA60LoxjeZs
kKazoLtUKiQ2YVZLOaKvUbgsnMEVJue46W2LoVlSCIa9SgwBCSX2jHMItTaiKsg/QtE0oD/4C70N
9kmN2lWWbmXJd6cejv0fad1veim+BXGl4hDoKQRiWBNHdreJOzeT7sRPjI7vzScZwB7iR7WxbYbF
MB/QbVkPTQVzQLLOU4jhdgIomFA2SnPeIIeFQpUdZYXU6tc03s9Ex03mNATdjulTCDaUCdqRlcHu
g65VpjsFlrz4Wxp2fwoNPJRYsUflsIEehjbhyiqcNefC0uhB9gDs4ROO/rAGjMqNEvhzeCwyxwTY
T6Or55cpYvLEWn63thOOSyg1glZTmOwyZPVZDvk9hiOteuse5QpEUja53AMC4+H4p605jrlewIuF
JmKOHN2JMblS16BJDDOujAGMI7wWYZjSEdD6w6YLEGSvUXBQVOaW7A6ytav8P8iGoJZO0I651RC4
YjI3Zrgz2IyQabipZBU65aLkSRAdWFmqf2cG2HCguyHrzH8VRldLZyjaGQCtfL6uiCFiP14qVfgI
+BM4CA+JkToKqShILro03fbYRjTx6KpCMxGXusp4PH5I/OqIcGjcGKZMcRuM0eyIqEozsRuVNrpd
XVs2WIdscFtDPXEEa7N26OsR7NgaJUUSGXCVszA28vSkwMvMWZWpsUujwA14w0r4tST5jdjbclXg
zo1lOKbbDjcWpfIgIMUrmgirvFnZhJ4ey2+qJ9cZYNKBNpEN7zOiCU++ct8o9JCKCsHLtWk3ny0o
evAOljiMngqlfhXAOLbpECnbpGTaLAlptCjIUs92oCVGj15/bZQIKRkG9GHnnjgCUUtkmAx9G6na
buD/pdhH2PkR4SQ68uqlbrDwI30LMAGZ1+hEdPXLQM9xXsvXHPfmayT0JnejeNInWmJCBuzZLaTm
rM7xCsqmr0MzuU2agr9u1xoqFRZSJVlfPodoy5aWvsVwdf2BmfXmUWYDNdDsT2uLR4Erc4W8drRA
lP05qq374/dRxYVmeYMlK7rmGKalMMNmU7ijviWpjeasQPQ8FrJ+acK9yisdQZds1dsxY02C1nlr
yxpXLXtTip5+rHbnY3WN9eNGHBuOV51JcrepwCj6+TXkwU3askUE7Yl0XvnFgiMWU1QTdIBAls2G
xfRHfABhhK1asDxYsq+DCtqaxAHzwJdbjNCbcgO+CdO/S9KVBUfNnuJbsSnimbI4PnZiaP42dJpA
txk6UDdlNnQSTiJBOcjo4SpPQx2scwA0IosJiXiT7FRl4Rf5uyXbGn00heoeEtLv9xpUVqycZq6z
UiOEH7S1GdHx9WgmIdMOh2EnNU/HX0+bA9XEtsMt8R/Hbpy3tGajnZjVgAAJtyx0oXbdbVqWql35
mxBBGeTRo0S/7NFzsUoQ3vwRUdQIJ3/TqumFXxg7GJBbMWVqBE3TnV5C89CErAjTY1K3COAS18AG
doRuk/CDaM6QYuLE8NbofW2KXHbbFAWvHhdAJKUmDXYMJ+nQrQm53Mr3L20zxYjLcaevfskxl0p3
QxxQ166vlREjMdu5CGPt0g4MDA66Zegbu7gOd3VKtFpFt2kEqbAztmour+HknVVWC786ZbcM9uw/
clJeQKrNnXaFvJDN9GoG4nmk35pC20Ix3aGNhT0ISqXcVNQvxIEu1oSIwOlyrREXOBc7XJGQKmQ0
npAqM4ul0jbXOsxfuDqLcdJ3ijy5NpmcWHmtwzFcA6AippKAH9MhhNKqA+oxl5x7db4UMTOl9wtf
F2ha8uIm2vlB/EfHWtUo46ChuZe+Ulm8hrTodgwgAGc3pplgFiQNYX2mKN1axM8KppkwcSDDrVG7
2HoE8YEs7W2sLg3Fd5ve30k9BGVE2FAaPDeFeFZ0Lo6bsdJ3nvoUlt4+0YO1jz6ndF478SqRGe7c
AZTOEdLZFxo8lQRoPK5cydRtUIGBA+fDqg2XCSWhgoqYXJMT1vfI/G8pp0HOfs1OXG+CXUQMHXTP
UnyHzt7GJ0cpSZesHEWHxrmAEbZI6KX3YAzFl4AvQOfD3zsjjOJkUxRkC1wgnISh1bmoM2nOHYBq
xl277OsnzUi2Bolnavmuk5JKxAFGy/ou6L4CPt2k9j29L0oTmD85ZBUIeWAqdaaCF0usepeaNB6e
+F9EoGVMvttCCEdBaVE1o9vSwwAAgOrjWU1MpTfnSjmCJ+vWjqy8VG1AAK9d1tKwcnzrwSM79sBs
WViki8cEV7vUY4KgiGnE9/MdnFEmAtAqWqLid2Wk17V5r7X5BZ17+hlPpmIsyz6FBiutbY/A1+hd
pdCAA3RnxRjsANwtRO0iCGPEVlG8yynLUHLJjfg2owwjqr1GsyOxvMwQTEU/C/U5PgOXaktEakIJ
+qM+xo/E/fqwqaVxJYqFYt6aA5Kx7MFd323EmhMBSOrUuDbEF7CdXV1Ot6WJjpDenJmcII3H8rEB
55PThTYxBjjSVyHFlPqsb53LqHVZOcMs8blCPhDpkVIRaPf3Y3A1yc3N8U3u79U7UwaYoDlgExwV
3d1ZScVR5AihD4NMy5fuRNaS6gOSne35RCIgppqIN8LYv7MsnlgfXcRXQUE5++PP8R4lQWWHx6Dm
b1J0p3Vsz+E/uVzK2DQMzqpOmN3kOp6vw8KmjpQ2y+O30tS/HVyiUmlamgp6zbTZ3d8fJUrmSFmG
Ow3KAdFOmhCQC0bUv8M62CNokFAqb9XyWVTUaj1GmTtYlxwygTZeBdK3nsSzNRqE1YL9mNv3ccfO
pak72blH73PbBf2mTCjtDOhB6hRznPYsMOEoKHZ/PkxIynC7tH3Aaelp7NB6lUz4sdiu9mN9BkAV
BbaGpiQSgyITA3q3xurABdyzVSC7o3+Ly0Xv9ma7FNViOv/dordH1xont+91ILopWnSCv0fCkVva
ZR5TkqAUUVvhnhxlX7M806q/cszJVTMq7fg0rYKmx9lCfsJnEcTqHSwPOst+tgoxeKhTXFhocwKK
nAJ85KarTBmv+oYNOky788K8AJN4JRvOnTpRfMnY26f0Qq/MS9pv92gxZlp4K8X5TVOlGcpc3tpo
lBeUk5YFCMNQijc12k845anYCY2qtx/UdCUyuKF4knGOyHoJnFG3sHMJj7CVqG7gQXcXKjZt9RzP
hoAdO9iZaK2YbOijnGx1vfkqQZ8fB1NDcJOy0XiH/vHOpn/bsYFIlOhqX9obTf2cEsoVfYogoHeX
m0TiGsLTfimhCu9/btDpDB0KCfE2CmqMT0vvm1d2a3anXf+pL8iewwi/C9rghodiLye8KCeoWX7T
U/vSeA5RuKt9f1828kY0tGPChMZGRMu5A5e8o2Z9q3jNRpxoSPDt4qrcjMiE2lSLEslZi1UIqRtK
uL4FsE35Vd2NFL00k8g0VFeD/9gi49AUAUJD/SaufLh/BOiF9aD0GJE06Ewm2UWAonkTK7idoLwm
buVEWx+mRoitFhpLS0s4KJWQzjlLnCBdxcawgsy/wE4yXrQk6CIIQHBK1EBMy/mE4i7aBrw+VjdW
/00O5LM4CqMF9FrEdPZpb3+VWLyAU76CsftEK7ln9HTzPsdRPINs7dt/eMAsMqd3HU/f1gVzS0el
0qLZO4YPDRAWQX3T7HElUuTKuE9s/S6SLxRkR8MKD/MkuX2tHTnpDs0wUVbCkRMxHE6jqgL12nzV
KVwEffugm6isZ+EXhArWWPjCWHfSZzhNCxMd1GJMbpvG+lRqMb4zIcp59p4++WPfRGs0dB5HVdUY
RuvepOevN7CmzX7T2ag3I/9AWN0ziT0o54NFzUCUjzjO1YEuuAmKFHERM6ERjYZo20M8LNhe4WRk
BeeiiSssNsNO+2SGzlpkV2N+XUnN17CIbkFC7jT0d0UoLf4UHcOdyOqpe14gwxIsAohe/osIU8Ky
erYVdGDgGtv6QOii7IL0RrMjygJgO1UVioUCXY/6uJ9lzxNexSisGgvZIHoFxi+SNxDRJxK4X+yx
tmyRUDkkBrALZ33AhgJ2OtaytbKdnsAYZUPCI1ETBdt3IcpJxzd15W8lAhMuCb029jXgp6TY7/d0
GZwvkIrMAcrN+lVB9RBwBnwg2RSBlbQR6xbBqFFST5wnr7TOd3kQHW20iyD8gF/ln1mhfLT5GUJJ
6NDaEDrGcplQ6KH6sBVVnHiSXaqkS+hyT5r8HBjRBVnlRRik2xAJHFEp8pm7r6PxHyEQDsIL3kES
/j/DKWC6ILP/kDseBitcPBdN8Jy8hSj89dd+4BRs+XdQC8AJHA1dcQPA2r9hCpbzO50nggdyQ4IH
ClJ/ohQ0+XdiCR1mk5gPpiZ4zD9RCvyWYYmU3eA3FFWTjf8EpQBy9F3mje6+zn00xZnNtNqBn9eV
peSqChQoreb4HsCjZ3GI/QmUvmIIHuFQAKSkjTEq1I3ADNnSvkWJDveeswYRBYriL16cAnbT8kdF
8QGWDo+VZFOAJqPR77QO0k7U3qqVhXeckv7hpdO9pI5fEA+jUgZHoKPDMckoYKBejSgSPuTLWguu
cs+nYJ3AlYnQEWmcK/i0xNZYYCLLjwOjhdYk6K/NEHQV5xwY0aJCbact4Hj84fDEfh6SNI1PSaOA
v0LEZlLu1doE26N4lIhteWtyFDRRt8+qbu8r1ZegNl+GRn8c5fB76wT0ZOgBseN9xqF421byqm3s
r0kpDUiDRd7CGyxXbq3ryBb+Qd0SW/W7oeQpcErB3QaxIbTB1rqFmm2i3IOeVFajUX2vtX5fjJgh
42q9632Ea1TSFJJiUv3RQXQLSRj2nMxC7jAw0Z7srmQFromdKoi+hv63ECc7xJWwm5agW8XThH1q
CZg6wZYindIddTdICmZza085BGjzypFi5cyMNexkreAhdqalEzqPlWfQJsS6hhLQFZLm9ho0RbxS
CX+IGQgbcxP82Ij86CA399ZENq45agfT0s81yDcTvn5tOFwERhNukQV25S6FQum0iPf7lfFtsAUY
WnsJhtLeChIWgGy8sgEaQzpC6SzskAMr5BsH6fdloTZhimNehVAdbr6RGJscAspWj+k9UHamDRPn
OHCNzg9Uxf/Y5va/EF5lyKzwwzvW/82a5+qlCV+e325ar3/px36liG2JOhVnLV0i+EJc7ies6le/
9RNWJZny72CdFMOxDMdgUxFMzJ87Fsazv4OmgKBpWKoF4oon/De87ObH4fcD8vZrnYH3dcsfG5YJ
LHiWaZm+2gnSR+OKeqWOfA5YRXTokxOVyPe1wT8vL88O/XgoQXiWAjLr7zvqnh6eXSU+rPb1MKGu
0umnjvr3UcZfNxIP8KYybpmB7CGB34FO9Teq/KTGn0BOsmfcqeiwaDCfDPOqKPsT/YJf7fMMmzyr
dfadpoQ1vWqQFf5VHIb03qwt+kRnaRF8fjOTfn6pt3i0Q0Mnbv3mjfTB7vrATjq3rUx6IueGFa7o
mi96FGKEEKRhVic+EpPpTbn4r7ETc+PNnaZaTX0F/zAX9PE2qbpVQmLysZcQt3xzaegOMXS9vnZj
LOMr1XnyIbIrQ7YxKuWPFtfmwUh2x291YCbPhTIQCO7DjNataxc3PsKsOO716tnxax8aIfX9awR+
qoeUXjrXd+6i6avsn0CBHXrmWbiQoH8pq+K6cnKX+zGKSmvZOdGSOHTt2cr2Rhp19si1g+Gcoik2
VWhQHx+OX19ad2arOk/wCVapeLqJdtGMey1zfeOEMsKvR5pg/f1IT1MvV6pq1VRsxlUNFyKRZfdj
Tz1fs+MwtUFoo604ZdvOfipShSVrnZjph8ZktlzLwTJVNaW76ozyTp2s80hC/M/yPzgu4rZvFpLn
Oxg2hlw+8s688covPrRqqF+/v24MAhiYVMfM1nfQXjrV7ak0fGzAZ90ZCRJJmUZIuzjFbd+fxTg5
Jx8cjtmCzBrENVNH9LIpwcA+W1nxt+MPfWgCzpakX3LoegEPbXQ3efQQxl+OX/fXJ4buzJajP8T0
4QtOQqm7kxMaYg3MD6rnH9qhdHu2JHGthBShMyAVvpN6g3wSmN7jT35gZtuzJWmXmFIWrTjDnTMI
v4sewb3g08euPVuTGVqRcAnSwQ3s6zy963t8OcqPTe1X3t+bJYN2BToiMs891l+N+EvuXaNj9rHH
nq3GMOk1tRYzO/G/FqW5KNLPoaKdGO8DM2WuvjE6uR2ZIaFMrN/TCcRied+OL3F14lw4MMHt2aoE
2G85MEVbVxmz5RThuVL7q+PD8uuQRbdnqxLrxZh8lUmIQ88KAvnT6Eu3loJrHMx4p5CucJDLT0R8
h0Zptk7rwgAiThPGte07Ob6ytRcNFdRxf/xNDs352WqVDAMR7YRv4HcQutD7DXGagkZ64hMfuLw1
W62TPgxU7nn4KHwwi40s3Y7dx6amNVutudINap++zvp90d9YCM5V/e3xUTkwdeZQDKWA+dfgS+GW
Ojm5r2WXYabeHb/2oSER3/nNarWjRG3pEAOfma5UXPbgXGfb45eelSD/HeDqc7EfEgF0TmKWq106
4NYs5YpJeo8U1CJXRmlVUBfvMnM/gp+kvRefWA2H3kiM4ps3wr9xxBmcLyF5VLsffM8t0hPT88Dk
n+MepMzP40bhQ+BTtfKKPzq1Xae6j9nJx46TOT5eDgPZkJWEr2EgHsfK6tUPPvps3co2Nm25F7C7
+ZdNfmYNIAHWsvJ8/FMfGvPZui3AZOKSxQ5kFldR/KXTdtapRuiByT+vXxutJwXwljuQgRpo2UCi
L5yD3zv+4IeuPlu2g5nJrYS0kata2aqibyWMio9f+sCYzNUbEztOLRVpfLoZ/UUHVjcvsTIaTqXe
Ys/6q8j+5+IyZwu3Q8avAEfcYfUd0hnaDTkFyPGr1DxHKJYH2VfHyz+2ouYowy4wesxtxa2UxxZV
3ehpsk9kYofGX/z8zWKVjXKY8pFL58YG59T41JF46Lqz01ZXAux+SmaNIV1K7cOgfOwUh1X37nkV
Q560QfHYXII9Qo50445PlkPPO1uebdVUlgwcF7R5A74Bv4lOPnHpQ/NwtjYrI8inCrKTq2BBGoWr
QgIzbJ0I9g48tzE7USNoR+Mggj18LyQVOkDY3lZxJ385PiwHnt2YLc9CR2FDNpkeBVxkDQzLBifP
45c+9OSzELjuiCXjgBHPq3jVtOZlXrebj116tjTxgSrN0eDSaYJQxFqtT0y+A8ePIUbpzWLxEl+b
rE7tXEfApZpzNfwqj+eJf+K8PnR5MVJvLi8NMAAGsdO2yAfI0udCf6iGNXSW1fFhOfQxZ2vSa6JG
7u2mdLXWWpmA+2oo8hg/ffDys6XpUJxH7ZHRaZCH6qOXOnryu5vjj35oaGbLswuRq5hiDeh/8Kz7
35LpsvWug4/GpcZsiSYKAriNmObY4OD3KmPLHTifjj/6gXk+7zdncjIkTcuoW1qkuVVWVnS7+uDE
5nLgFNJnC9T3op/7bAdsYIBKb0vf0eJaYIYqSfKyQMbgZF3j0JvMVqylGgXqLbxJD1ZSRe5Y07QT
r3Fgauriu7+Z+uVEC0GSfGpU7b7Jt0X0uck/Fhrps0WLwVpqmkWKxAwOMykhrwEMEdurj0UZgjf+
9smRDcbcyM7Jtidt49OMalMZ3LX3sS3n70KpvRo5cdhhxnoFyFXRLiPvSotO9SkOjftszY5yPUSh
x+Cg6rUJcGZVdWdnIlp+fO4fuvxs2aKNK2meGtSgXR/LcCtFd/YpOuChS8+W7IheOnJODIwFNjPf
xvp+OJXuHbj0q6DOm8noaMi2pl5euqVBuoeNurHEPrjaO30mP31oYLTZssVqucCss2hdtM6egPov
dT+7HW3lxLgf2C7nkHSnmjCeRQKO+npAK3SlyiVWzGeBdSJqPDRCs+U6KmNQdSnX7+QrNA8F5OdU
mebQpcXP3wx+4QQ9kKmudMcW5VJ7QuQp38LC2nxs4GfL1UgKXKdzLj9o9oXnh9/tRN56mv75+OUP
bJFzGg36aGMnaUXp6hGdKjTSYuXrx648W6lYtOJMEpas1PrFxMeaaseJHUxs379IZF45429GXGtN
K5hytvW8CTdl9C1XVOyCbzKc2E6tqEPDMlusdqqGKa7ynBx4abuAGfoV2gv74yNzYMaosxB40vH1
qoahdWUbpIRlRegwo0eEKV59KoQ/MESvGoFvhgh6XdJNft+6TsaZ2ihn2WCsKq2/69XQRek6OPEp
ZoSnP5PKV4DwmxshHFYbnpVXrv7k77VNl6FAvggv8dJDIRV/JnlRuHF94tA98FVe7Q/e3MyRu142
pJGBCwYMY2P0kHLbXB3/KjNm0F+vMlvITll3gWYWGMHcdit9Ga+HbbJptuGFsqwW1TJzo7V1dvxe
h15E/PzNiwSBXqVdUjeuPkyXfTRhgdbZp0hFhy4+i5qRfsrlGisC1/L88yrEuS5sT3yAQzN3tqbT
JM9TFcsaN1ThPVCmP3P6E9nVgRNAnZ28dSCUYn2vcbXaWmnGp5E6iNru6M19bMhnK1qWVQ1NpqJw
AywZbeghdXhqPzrw6ALI9vZrIlqsNq1XFa6XnluBC+ERAyxoSx9r+yMU//76Uuv4cGkxh9Dhz8u+
t2qR/zs+KocefRYhZ5bfa/ag5O6AQ5DwLmnth7E9T40PzphXxOebmZ52ZaWbCWNT5t+LMVoUGJEP
TX7i8Q9M9del/Obq0Fp8K+yGxp2MF0+7Ab5wfFgOXXe2PvVex2O15LpyvU+lfe6dmISHtss56zC0
DJRsIZq7/bJdRzfaatgaaxBzq2GNLc66355ioh5Yqa96Om9GJnFKmLrOWLiJ9NQ159OIhN6Jlzh0
6dlKDcE9TVVok5VHT1jiLcxgPxUPHxv42Sr1LVua4lYqXIhxy6wMkFiwPhZIzRFOE7gpekUYdFTF
o5o9V80+iZoT8/DAkMizFZoWGGIBT2zcsSm3Sp1sOjiLk9yd2HYPTMc5iAl3KPDfqfAWSR3IAulV
m5ofS9cEeu7t3qV02pTh3124dflS+3cedSJP2lUnV+iBDQa47rvrRxH+SYrB9RP1U5mcB0G1js1w
YZXO+viMOTT0s6XaQnlr45TZ2GKlDNF5jeruTm3ME7Pm0NDPDlOkqbHHrBOeP93godPYJx77ldr7
iyD2lTH7ZoEOfTAFVTMxZW6thYg3cC9eRSuI+K7jVmt8sNci5vBOTKFDwzRbtPJgQNtL+A5l/qno
IOzl8DJOdDJnDLg/I6e5kYDcyr0eIizg1mtlYy6jTUFpB0ndZbdGIHuL9nzTn3gPRTzw38cNV5D3
E8obFQWicCzu5bnGhbJFkGBYJlfmhh+d6l/8+qujrvf+JiUsUyeJeaGsWjvlRjNujk/WQ9edHbcG
OqFKJXNdn6bUVNhr1ZhOTKhDl54t5DxuKTdKfeX+N2df1uymDnT7i6hCYn4FDDbec3aSffJCJTkn
jGKef/23yHfvLUexrFsuv/lBQKu71ephLUAuaOYriNokvo2DYPu/u4vx/j+F0TQOKEAGwE2CMPsF
06xhAYFnL9RtPNC7yvZ19/DX9nX/rgt7KFK1BHA1npKfsiPG2I6A1gzUI0bAJd9x/UqEMc0/H5AD
27VfNAv3dMzcrukagekwzNF4nlIQ49WaLCbZFfHah9A/n9Mps6oxjJeG1UNyrAL7hN7zcAhlVwfB
NQVYjn+u37a2blQ12QWF9f3im+I5wOT0N88MimdgVX8UgQxq8brXQOsy96wCQMNKtXRhngCWfIgw
suHny/ttY7h+NADh7c/FFcB32Yu96xWQXfsRuEOYwly+Jek/t9cXvDzfDsXs0qKVjvW1+FFZgXHE
vuWyur5obc6QMXe3gLgaawPKtQJObN+Ck+lei+MboprUBPVODrE7nwDaFQBE9jwiQtS8wld8WYQo
cBi/QcsuDA5jkFOHE6EOV8xvj3njadI+ZZGT5jujwGyHxhyQaCPMNcPdCgCycmpPcBmhDBVe9Pqc
ORtar3WNWXVhgzrCyMjZXGRlLdHSnAUX5qo0Rrl2oeI8K6iATP5thRSty1ku4PYqwFdDKihdW/lr
wiQ9lr8vmldcDg+YTvOtWysyARB4de0QWcgR9CFWUPr0kAfA9TjQgLADqI3NADp1UiSxkcCA+eao
winBw7hrkAV2JLN8oSbyMeQFHMt3yYvvkFLS3AS9Hj5r3k5Oc+hKybqCeEXj26Pg52hc1Jil6Pzl
d6YHyAXgS3Gzl8RrvPG4SFAsRUcnD+GOkaQOoz7Y8ap2Aep36kPnaQt7v3zDg0KZlxboFd81Bdg5
FNRLPGXCUHwyIoe7yfIDIkv+zXp54SVY5YwLbbEH4Er3wZbhJVFzrk/aYT22ku0QvT5nySOIkeI4
N5GZwTy/2cWebWaSqELgpvnuKC1pC5SjIJlG/0kr34of6kQS9IqW5owZSOWg1S2TFs2f4PIG+Y5a
eF1x5+LcuatpUw3FUcHVm39urZ0XhI2SEHQPYa/4Cr47CtxerTIQODcwnZjMOoEd9sjiDjD3AO1b
C4zkyGYmBPvKU7cs9TgVgKvvkBALtTZUqsNttyCyKr5PqrM1BRh7iIDSU/YEIoGj4qHK+GR4IOnx
DV/yFEFAyrdLdVYN1oIOTwEy/kk7duc52A5VVHqlRDkFASnfJGVkYzcTBYTMFpLZCQBK4nOZPo/t
69x/knzDfmJd2+x9ay6stwAOBwa4sdnbz+bEmJt/UrzusPxCJIHRVt+SyEqkU5wFNwDN7psej0np
r5I8kQwEIi8OKnlWSUEYLPETIrfNt1JplCY5QEGGcAi6B/1Qh8ybvBGBLxBLPXlgJLBsfgi9rAot
1Qn01raWZ2NuH5iBpAWVbbtoec62tyEGrfScI5ljfgwzMqLkcbK/3N5wwdp8c5UzFlVsZgRrr9/y
7c1uXvU7o2m+sYri1gSkKdhxZzqRNaaeSseH1Gpkmyt6dS6ibkxm1vjtRu0crWc7Gh8xi/uS/to8
JQQssF+GTJLzEjim3zPhF1ahqmB2mFaKO5l5LHChKb/elr4gHuK7reauI2xlSE2s9B0ksS2acoBN
lOiyME+0PmfNnR2PVl9A/+nr9rEHE9abehqDzdNCEgJ5C2dyGt5X8NcMzqaTZslAeouHFdt7N//s
WuCu/LotJ9FWc/F1rABK1d5gYBhpBfxK/2iPijcssaSSJNpe/mS2Ex3dMsixK/sIO3kw2J0Lc5ar
gzm+oubWhhnAx8258AwQK98WiehM45uutH5ADnmDuNPTHpIiO3QsQuzrwTwn9175+N6rTu17a7bw
kHEIHHBByjwzBwH5/1JEPIc2Te01TRME1Ho4AEnnNFQuhodZFL/YPjspyOR0iHeB0YU7LPPJ7rAL
13yzJSepQKH4Zqwyn6cpH7DjZqp7ybBGqQIUpmWT+CbR8vv/F/6i6xSlmzu4PjbVDBje6/c1ttvA
cVIZKrvoCZxlT3muAzEAnsNxHo32a7187ab325olSEfx/VhbUk7gfYFs8pMWVMF0HIM9HSW7hosO
ZR7pNC9B37mMFtbPkMZuXopI8cqz6QKSiByKIPHJ6faHiK4iOmfXENHeOIwv2X7iKnLoQ/vdCK0I
oAyhLJAReNjfZKIXO+1UVeqYNT4m1Q95HlTDy2aewQQo+QJBOMb3aanNpGczw/LDx3wYTgSBK6gr
vmi/wxdZJlWw4XynltIOw5jvBynIhE5Z1B0teJG78y58pxbYHkZaqTNsTXlQ5yPu+7eFIzABbd+S
C9GD7c5WFobXLgBNlrKPJaMu8B5vLy44EjTOglX0D/eA+G7CyQFlsd16altIfI9AZTTOdI1mRIum
ij3NWvMN6CTAYutCtiiH1skO9709dxQDFpKkSDLCgRY6urjNU+d0kiNNZFQ8p+I6kCzPVWMIDRek
GTh3kig+qkF1qEJZmki0s5zdVmwoKiCaISwqjlsKhJkns7hzX7kTuWKoLqa9PYRlVoE7ewsU8K7d
JXS+SYvVZqZpgHwJQYfu9enoblCb20sLLn58c9YKfto4taGNRfI65rmrWYExfzeMr2V2X4TLd2XF
zdwpQGpGV1/hoLsgpcBiZJskOSEwJr4LywB9sVNUCINUGyzv1PZipkrCIIGq7MRVl04AQ7RV3xIY
k9pkPrjNWlDE0VUiFNHinKVaM+lJra1t2A9vNHtRQCRiv9/eUdHSnIVuYz4X4F6Cher/pqgDgLrR
3dD/dnt1kcD34+TCNZqj5mTGjBff1K+mMflo2AnuW5kzTQXTIZpSomiYA0l3fGSG7KwWnHSUM8ym
1Hti7VHBnmGlXoXKduobj2pQB1mgyZ6yv+aV9AbfeAUkVlxGOzylP+ylsOWo/1s8zL4G5wUuvtsi
EnlIvvuKVpaypgYeMviqlx1zn4XWwcKVFAQ597kxHv5bHxa2dAO2AcFzkwZpEd5+d4Fa8s1XDens
ajBXnE3J47Y+WMPmdsD/ur244ODje6/UzNYA7IautEnLQAESAR/STdZzLmvBFb08Z64myHS13MbL
6wtgyzpPX4FYKTMp0eKcwY7VCALp0kavp5L9bAvqs9b8ZJV3usjft7wLizWmPrMdtUL+Vlu+OyzW
vIZkq0QjRe/OGS1AiHUy1/u7W+et+MjiMGklGQyBp+FBpqq6pdkCHopwVU9TdsociZ8RXW/55qty
ADuJiYJjCE5r1PfLwHypzumX+gSQtyNpJJIRvD7fhrUpcxnjZEXKdj2Y6XlZZFHSrhZXHA3fgGUo
5bDQepdLtAVGQI6xv73tmRdcbNGis/1z26SEYtpt7UJvJgDPbqMNMa0RCTA3G5oPwwFQ12gNjL36
IHmKQIH4nizAHmZlrsLdgBUqNL3tCOIDr/aYt7z+jvz+w3kg8UCCywgPRs0IYFqAiIr2cJSBAS4V
AtY+YIH09inIPPNYUkk9JghssD7Ac58T6FXWurnqGofxd5ahQQcVmLL9xG/PslESQQ/n/3IdXGxS
H6/Mytbf36RHG7q2lmPhDQdgGQd7T0ziyzpWRPvEGTppWuB79zB0Wp9HdLfupDCSlIbIUrjzeRy0
fp0VxOTKCsRBlIHA9yY5la+/NeUbtFQQ9uGuAh2mxlltgoa8t+tdUzwAiv3TPMpsLQAOmzShWSHZ
YHyz6n8HWefp9eOM8tx0tMxrpd/gsq3uw1Y/mu4H+JftVFIJvi5voMP/+eZqy5a+B8hnuM7fe2CL
V6psDlxQ/Adj+J9Lt6BkHPu5301sPaRe/S0NMC3UP9aeBSvQg+q1e0wBPX1mX60XWcQi2uT9Oy9s
YCtrNW+og0SJEmkgl9jiL9p4l26CnvDPtc3BbkejGNA8or2m2tE2JXsg2uE9Vv3jnZ0uJgV0Phve
FOub2n5UxSmvNsnhIxIJZ62WmacK05DDK5OzrT0tG+bPJceyIMlG+T6sOrPQ5brvMXI6PjL/gBL1
7NPkIfXvdd9msDAfbp8N1/0p5XuyYtzrjH4Y0X+t/9st/8UDOEZKQC6XDxhR9zY2Sp5jQeZ/H6iU
780qt7XS62XswgKs0Ks7jNb4Pe80ELbpLWs0V1e2pfYbsia95IkCC+SbSYZJ6Wdz0tCxVa+ubrxk
tazhT7Dx9v6NF3qVGc6STCY2vkGfk/JRG0e9+XR7O0RL825jQv+aoWLfZ+crBl89UCy5Up8kWnz/
/+K9l7EGvi9RkOEwAmq8qEPkTK+335vuNnVtfzn/kOvDvIL2cAzbg4JzWY/Q2xx0RxZWKNc7T3tn
sOp3Xv7NiajbPcZP95UCKA+aVVjg0E1bPLh0wtR4tDHBJUPyEBz8lEfNSnQQBmHceB/e0H6yJ6SI
nx1P/7R580N+RJARmIfb4hPo6o6Z/cfOZLaFKAPbDrr5tnmfZNGY8Au4Yx894GNmzr+/YPKzc/E2
h7jNeuDhKF6Amn+0Tnd+wl+9YZ2m6rTDPoxgXgDNlHbP4QDqEU6xlkVVS40UTeTk5utmPemLLK67
6pKwMnfsqE5TacYUD9G0rKBDVRewiMf9rxSgdNkyr24D3jzvjv3Fo7iTKFFSJEQz1kWT06ophsVG
68uYac6dy3PqA8/WJwC4HiJrsnNfGXE5z815k6x+1W3g5Tkd6kqA75RFMkZJkoONvEhit9Hq1F3t
THaUXtV/4MPvt4kLz2SrtQPGmX6I2hko3npbN0EFEnRJFHn1jNvR5/9cnbYVNdpxaaKyYYZxSBot
AwsRTYGyp5tV/j5AanaoWWbJ3K0unfqe/CP4vbmvmldrMC2Q+UZWVzre3MR9kCT1Kcl6RxKCCL6M
L/30ajwiJpswNQky+G+2MVl+T5XyNAA52rM2I+pplz7XSyJDYxBtFHf0mQvI6iYUgyLM+MwHRS97
d9jQZ3qXmfB9Gq1Sxp2dbmg7L0EbCoYg86Uxt1xyqRe9O3f8bfpo1HZZjBFJTTXCrQIxG210//a7
C7yJsT/1QoUpGGKrORmGiALxLUmmY7wB5b9cFo+CwcWbylmX3LdE38H5rWVgAPepizZazWw7wBLT
d0ZIJzGWq0EzjIVzVeqgpXsv4hhtcwMe0Ok1r2YG8pT8zJLq47asBB7F4PxVR4oVAUMzRmUO4uqs
rHsffXH/lj2q+Pc9gfNZ2ZChp36uxqgwi+FcaUN/aMk6Hwur/HX7CQI58f0bjKYluGxBfaYo5LQl
zGUGBcuezdwedJL3uV6+f8Ma6o1Vab+rLD1Z5I2u8detMI+3P0GgSHwTh2JbXb/q2hBV2AVj7aPN
/D9sKuBBuQ5eL5LO/v+FNWhFbaVrqnYR4EwnzBbam7nOXwrK2IDUaDaM9a+0ytJWEn4KFIpH0DGd
ql+JjcdZeQYyp9RvreHcZLKuYoGg+BJ4ugE1upoyCEpbX6zZCWtK7tthvgqugyjbaMp2iEp1ycKx
j/OwyVnmGn2lS2xB9Pac31O71N5w+RoiVW88sLc9gwJZ4ooE28zXwk2ljYu8NYeI9flJLQAzCAKY
k1obT5tNO4mIRO/P+bvKTBHRTGsXKaSx3lB4o/BJeSv5BNHqnL/Ly76juVKOUd63ce4W7dxWoCJU
7kpuIAjgfB3rhnKsV5yYBuriUV6oqo+ux/bOveX8XGxu8VBs9hCBMxS3LssY/KmhVGJWAtnwJfF5
bPMGXs48GVZcvytVHoPWpk5lM1UC7eHL4oOzkHFjOGoMramjtu2qQNVo+mB3C/Uaq/9x280JnANf
G8/GhWTJrqQLYtvAVkDOtyj9sZLWZ0Ri4pzdpmk1KMrgR5EEXdw831D9zGQjJaLFOetVnFGPpxGL
k5YeagtMneMgCYhE8t8feeGk2w54Y/Wg49owp/48Go+J1X6etuqVqfM9hU7L/t0/ePEIluRI3/YY
JCz7RA0yRavOukJlwyoi2fC2W9sg8FNwBvfAMtrM+iVhsg5H0dKc2XZFGS9xWmDpuM/eS1BDDm5r
MiIRvWh5zm5Jb9lj4lg4USY6uEqbPvXUlKwtiET5Ivmc4ja1xinuayP6e/r4pKBQO1it72DQf061
t9tmJdAevkzOBpOuuAXA94/FIcEQMgZJ/pnj+JuVZhLvJrBcvkyeZZhfV1unjTqwH7DJdhlFSilW
JMsLNoGvlpM6xZz/UA5RbQJ8ukjS4RuoqWWpPNHqnOEOFcmTZTTaCITsQGsuSAECqk1yaokksz/0
wq5QHreRRtXbiOFmqdA56o0yKIxckjkXvTt35Jpq19Z63+A+Xkw+0WNvTVv/ttqI3pyzWaciWgcy
4TFqasQ7VfFkzQo4lPvPt5cXaSVntxjlTPSW2G00G6RyJ9CG1nR90p301zz1d+oNZ7zTNJJmSIwu
QgPv+LgC9DMBRZvTSU7d60Vhy+Zr51s640gpCQXz+OrR5kUhuZtk3xpreDW34UDIq0p/1CPIoW0S
2pOszUCw6XwxPR0qtB1uC43KZP2klEDN65JGBjsi2Ha+oF7Z6jj1Jo6uAVN0oJSzMz+3ltI1V7WQ
bIsgGcIjm7QFA7/cuNGo0dcPPXdSd6TdudPt7dnqOx0ukEKcucq+31Y1kbz2T72wQWXblmWbVhwR
DT3XYJ11QTklgxsV6DFfR7esIp1idJlGs/pYbT9GkkWMvQ6p7AC63uUEJeNMnGWZOkwqgi+S9vqp
WFvFd7IxNAYlytTmmG7Z5Cqs8HtbP4zJah6oIutHEAmOcwHzVI1JOxGkeWj9ZBVl0AHl5vaeiMTG
mX+FwdVuaxAtKSkNcAQCYA/wjN/pIMlcONjbv8ockBpn+mtirRo6OHG2Dh05tGbxq6/nsLc34i4K
OU/1yLwUACJmPUpO8+vCsvjqOqJ5wJ8sWh8pyK+7mBqZvLnq7soA/Cb/vFThwTZYZW0Iz8zUYW/E
rO3vq6HLWMNFr84lC+t57MZySIcoYU9zWx5w0Q1vb7No5X37L0wvyVUKim9cyJtUORiGiZGul/tW
5ow6X1As2TDIFQHg87FI85cEhI23l76umxZP6GRry4KCcY5wO3Y8mh5XlboT+zRNks287mJBHvyn
UBo7LUBeafZRgezvm12ZICtGVeaomqXE44mewBmuY/d5qSB7Ezn0V7Ii4svMJ9Znd7W/WBYPdLIs
c231FQSkOx+qpn+bjNldturzbfGLdIYzXWJlJRliHYFHmiwHZ6UI+arqrnuOxZfRU8psoqU43tIq
eSLDQF1rXu7LEVl/1c5TDfP9KVLLKZ2+aMP2ro0ZqEtt/7ZgBLv6Vzm7XKsp1fMpyrM60tnolZry
XjmZxIFdv46gfvSnWk6GYrbNquKgsTCrRU4se8L3eNviS9H0RV+w/3/hDtJ2dbY5AXjk2hrPsfk0
NexZT+9KiFs8tIm5pZm6KpC+nkz+mFNvAZanW5a2P87Gj9tbINBNvoid9YvRgP16Aj2dmgWboaJr
etUXSWAkWp0z21gFVcxKyRih5/hUdv0TSkaSpUWS587bfk42XVeRoN4A3ox5Sbexk3dnWQ+35SJw
mTzOyboB+26roJrohz/NVnrMDOUhM6ugBC/97UcIhMPXrZUkZylikSnSMfHnOZMGXvpSdkcWiIfv
QSFogY2zrJoiBaMCTpIHbVq9oGpwn9fhYU3mrgXTVq0gd2knP5KqSVy0KUpOE5FcOLMlZDAAMV5O
UWWwL2iGRdCeJ5IoSiSW/f8LewXSDuZHGbZVTdlpqd5XrXs3FVklTrT6/kUXq9O4RBo2m6aoZ+Wj
mcZBBlhckJJJBCNanjtmFb2L2wzz5JFjmJMLeJ8WeP1dYALc7bZGih7AmWveWUwxqh41Vrv5yibw
+tlO+wLkJtndQrS1nNGSTU+MVYPKW9uKcLVogDGZqq+33160OHfMZm082Y2CbGtdaMN3Uizaf+iD
HO/TeB7MBOOaQ1mn2Fu1VgrXWdveZ5slQ/UUvDsPYIJKZ5NrFQr2rTlnBwYcvLDaE3+3JSM4CHkU
E2Oqy9Hu5ima8uVI4vxlik9opnia57Jx02WUdB2IPoIzXEcnewiP87Zch5PVsIdBlfG0ipbeNfbC
sibKhroFo1mUWVbjNsvcuJ/vk83+xIuVzbxrVHtepshAhbNyttCx0F9CT9tqoBFnoZKzXLQFnO1a
ZHAGPd9guyhRMcv65KDPblG1U8vYL8Wqg9tfI5ITZ8FlPpa1WcJFJKxFR66jG4dOr2Q1H4F/4OFK
UBAw0mplU5QxEhq9cVrs7ROozw73vTxnwFaFmrNdGIhF+vWLscLxo4FG4vgFguH7fFZd7yqzKnAe
bk7umbH9AMw4JrEvQbDAt/kYdqqBmLuZIiAeoRUXYBx07r42I3qhK6WSXOIEGmTs/18oqt4AZzk3
tCkyE415rO4CpaGfzaGMiMI+dVolcaOCTeZbYTonI0Wm5H1UAobFtUjyE5VDhm4PXZYuE+3F/uSL
L1HskjiNNqGNxCDnJW1fLDXzb6uQ6OX3R14svY6jooGJZIrmhUXOmrqK43wnpmzYUPTmnBVvuMdt
GGtDvwKtn51RA5ZbzP65/eqitTnTtbMOqalYh3GtTop5XZ2EgxXL2BNEq3Mnr6oBetnWoP8dMf7R
jbxw+6qX2JZI/Tm7nbSpVFcNR+NskvOW64FZLVFvmy6ohfy7hMP3vFBtGx07RjhbGvY3BsV3bWW+
Z8jYsv5qdbEcYPBmOB0zoLMSg82IZe37GjgsvtNlY4nKsg272hv6j07JDc+0pzs39S8wEg3MIQh2
cIPQFN2tafWj74a74PQhFs5KCzonhIEGfE/KRqUyeyw33vVcBnomcGc8N1TK+latadNHqf2dtIlH
tjlEftMrjNKdTJnTFKg9D0kSm/GSVj0kxHSS/0CzqvG2tfO9IuJMVs1tBR2wZIrs2BwfAVZvuD3Q
Hw6ZQpv7DnQeiUTfltxMlHWO9CY/daYWUOfbbZMSuEoegCRZSGMqMURTsfnfbUo9AweMy5pUkn0R
iJ7vQbVrZF30AhEPmjYNz3aG4kUbZhlH/VWf41D+ArpVG6BI965/K/88jE+r/T1OQqO5j9+c8mia
4OZqFEvBCAcGX1XzwVAOhQwVUfTmnF1lY1lUXQP2EUUJUOpy0w6iT16JTQ+3N/aq4CGa/f+LM9AB
kLkzxjtmoXPqqmO+3bOhWJc7/DQ7nai5T/Cv2QQY4rHO3RalGUl4c70shOU5Y+rI1FRsn5rx7eJr
gkFdVfu3bqIleZzSI6Un8/M91xQ8iDsKkzF3jCzHBpifO6SNZLVZ0cSDxR2D6LoF6a0GmP0paE6m
V0TmqQ+yR9213R1e3HnJftzeYIEG8VdRXDsXkrD9A8xAbx7a+NiWD90oGzIS6A9/F3U6h5TJjKnK
Tn3Kq3OT3NM54FD+Fjokk6XpDEDWjPXQ+sWtui+b+XJbJjaU+6/yGBbfZXWh9LkTj9m8gk0P9d5t
QSPg1NnfxnZrQZ08zGWFEnyj1HF11licdxXitg1dsxLLEG09j69pJYvdkBEim36qnZu+g53qWQOq
mgKGm1APyoPi38ftR/mpFKsqQLRqA0WHqo/2/Doqg7ukP28LUQD4TvnBlLkwe1pO+I78pHwyPnSP
uCVQ+CkotrQDeweWmnRcW6RlnLmTsilS4LvsdPdvxP6UFvd5P/6O2rEkJTSF90tW/edos9yz+vKe
5hQoGWfhIDVbMoL+ptBRPN1+LtY3idz3j76ivX/dThmhVR3DdZDn+WAEQL48Jiegi/x/gY0K3AZ/
S+3jLAWUA+yvQFA3D/XXUdX8LqYnfb6r+d2h/B21mUpWtgUesWWfK/245V8T/Z7kJ5bmDHzRtSpp
ex1QQDRUp3dMT7NaYr6/4YSuiZ87khdj6Qy7AOYCs73OHw/Er/z5EP/SD8khexw/4mANtIN6jj12
Vt3KNR8sw1X9/DCfZXNav5vXrr0Dd2ovA2pgywJQso8PM+xO6Xt2xPjiYYsqF/OL6dMOPJsFMvQ5
gfXxkJskLTQzr3GWj9Nn0hyr4a67PbaJM+u200qn0jFtSwlJfIuiRAteZSkly25p16TEnd1DTRR1
KzFIukaqB2K10HqaA3Kgx7uapvH+nInndNKLcYIqpP3Jokcjlaiv6Ijgb7AGTanGit/zkCRQ3BLI
m0BQPziHxSPe+KJKMc53pb0iIv46W6YY5zRsKNJU/aMC86/5mcqw7YQfweWgFqpXOtMAvlk9rIfe
rYLaU8C9swY74UIHPIq7mmAdyt9s1ULdAPcFJCSnyNXcb1U2TKFRr8mdQTJ/uy0ZhpkQGmKfl/Po
RFl73/HDX2tZVgzlpEP66Wyc8pQES3JXehQy4eLvUa37DV0E4HSoMQHcA004v+sii6U5q1XrelNa
hll80/hUZu+z/qBjDFVyuAl8DX+F3dIYJ08LDOTZm39VLzv+i+K1fgsse1/1i2A+yuD/rvcv4js4
653XPNkyHbdCNcRYJYBt1xcT4fcO1156ssyF4Hv4i+2C/F/b7Zjweq0fGwB327ZsiwW2y09VolER
l2YT768lb+biJ+TLKCseCgJkfpIo0/sJU+WIXSZlMc6d1vWndct+KVMauwbApP25aSx/3fTqvnCf
b6EeZr0vAZkDUt7ugWrnufpnuatC7FC+fTp2wFqemwVoR/uPVD+ZvST1LdhZHmestC0l7XtgGc7J
4mvN4rMqD25bgSD4+u1RL+4nfR0XNrjnwZvdrG42P8/VQwsyQybDjhNpDhce5Xo5JHUBIyvG72Pz
2VIebOW++zKPaNqDvdSOe6cL28l4K+j0MjSzLD0qEAs/xpXQmiWDA4k709dsfsimk5KdNPPTbaGL
hMJ5TCNPLHRYqC3A7r7o+Q+nfhpkE0SipTmPWVkFmDMcLK3AjtRfheIP431ayM9tKc5ml42Fm5FG
fsXl91H1b0tDBO2icd5RpYqt2jEW7j7Ggx0Rt/Wsp+Rhx6+yj00oC2UFovlrdovRcRp30RgsyMcv
+haUy4fkE/Y470pwww9u0TkHwt2ETygfQMl3tE9baIP6Gbc9XwZqLHp9LsZp5qUyFhuPIM38A5fh
02pvx2mV9S0JNJ6HNC1NIKE4K05xW/kUA85wbQ9LfzCmg0RCuwJek9D+WReOZoittAT7Le7VJ/UX
YE2BIFngKcGOiD5Lg0yBp6T7/xdPmXsjm5MaTxmBntrm1K/Ba3T7C0Ty54xWy63UUFBzAJdapNXR
7DxvlaQIL5I9b7RbTMxsxh3S6B/76XWzn5L2WGuyMrDozbnLSVL3dkzaPQtk2AejMCNQnAbbXEiu
EKLlOfPtWyun6wbB0PxTBl6S6os9B7dlLhAMP7jF5trowJcK8qJBnZ9tZEgPpNTyc7GW3afKWBvJ
BgjUhp/cmgmY8sgO2FYYn/T+lMoAVQSi+e3xLtSRkXoeEobTtdD+KennoqzdAp2wt4UjemlOa1BQ
xjQKho1Raui9eUm8WP9+38qcwqzrnLfzfj4leuNSrL4A1Pu+pTll0erKbtNG6cJkM7dj7ND8n65L
De0+mfCDQhk6UfsScXBorAGmMxZZbC2IUvlJIEzLWnWaZKDYJf8A8cNdSOn2zexP49sA+GrmmOFt
+VwtPzqUnwqaaIMpwgX5YqvODxXGr1WQsLq6WR8zXQf/2yybJBRoDz8bBGCOeByaATGI8thn35JO
EtuI7uI8tKa9DZVZxtiC8iH7viNebkAHDeuH9mEnwjVOVai+3ZaV6BP2/y+sa9LmNC/YAoraHPUS
J/HR6XWnHnHOHndaNlUFpFM0L+PwXOqSmFXg0P6iPC5bVXUMqH83AnSyUX7ECVW9viPu1DWDRIdE
cuHMdzBLPes6vDwGIDyVgSCVym44IvXkzHcuASHHNlC+bfTLTJ8p0FZmgETZJ72WXM+uP4Hw0z1j
pqdpuUJ9xvVQ6qclfXOsV23+nM+SfpbrW0B4BE06Z/Y69SkobIzGK8eTMT+AzB08XZK2jes+n/Ao
mmRKEi1Jsz4ELrfq9oU+ellRMVRDrPs8P+GhNMGyZMYajXdu5sZFu603Lj9vm5RI+vtHXZhUncSY
lN7AnpXvsPPlaam/ThMD9kZQ6XfKh7PaTHeYZWbgt9fAS5ScE+WbIjvGRaLnrHY1jb7LMwoM+nJy
4/o7mHW9lci6Va+bFXG481ZdSqfBtQ2klUkSdQYIoMvhcFvsoqU5iy0ZwKFnZ1+6eUFyhWgSZyza
Ts5ct1rVGsVBaMayrwMAAcan2fnVFt+G7L4Dl/BjPp1W14pBYK6sJwfMiR3M0ZT4YMFu8kM+SteO
mlFDKHb9ohiPevZ5lh1SoqV3eV2ouaPnY17uam51j4MeWsUxljHBO1ji73sO5sr+XBqnNYipjT0C
edYCZLXO2cmK5HUAQSmU8JzFlpWTTLWw/uCTAKTX3o5cnRwWV/0EFJ4g/5YEsguzIG1J+EEfbMA8
TTqe1R9wXwaRrvO9/1AD6q9nw48lwabwKZzVgjqpdpAy3p+C0i44DQuv94cv1FXBzyijehbUsdC1
8ue+GGRANyfBU6oP8zU5zmGGEtpb/KJ45HXzGtdr/+0AlV18vW3RgjCI8ACWWmU7Fe0hO/LJerY+
rCA7pH7m6b7yiBhO8+hRBmkpUmbOyMd6Qby1n5iVfWTOf3nnpaskryFYmh8FMonJpmXnC0nbGpdf
vxjHylBc2i9k/TBroL6+3haX6EF73H1hkN2oFy3gaXHjKI5ZEZIiarPgvqU5W6/G0TasXb108krp
Oa/+G7e320v/vsddMXa+HYt0I+2bFvc7A7AKqaK5pj0eCutFTf5VKT3MtHXXoXVHw/TQ8u6u1nO/
/bj9bMGRwTMeUzK0YLZBkJfWmgcUP9ehkrKzaOX9/4u9sLKisew99nXUH9PmkVESeIn2mLNzNLjY
U2biatPN2QyWbEs9GXn9I54a43BbJsL94IycmXqPDi28en9YUS1vkZJwm7PuTwfQZwYYg5Q1FAjQ
fQnfrDVsJVWnFVo1e1tQHJWf6iOQ93HbQRHpib6oP/UPdIq97+j76tF8o2fj5fY3inaHs3ZQaTsl
iWGSFrrIk3iJ2jKWGKFIfHwDFy213sLILmLvaD78L0UF2Fl3WnB0up115t4HjUv4Vi6VxFnRNuBP
+h/OrqS5UpzZ/iIihMSkLdzZvrbLNbl6Q3RVVwFiEDOIX//O7XgLf2rrEsHO4YXQTWUqUzmcU1nP
cWOHGd+EYMNtvZkrydpGxV7eHW2bJ/vaiZsn/GcNetfg3PVuLuBDoB8Dk6OnNglCugBEaMl3ALKJ
5AxsZ3Gdgi8eXwOFMH3sZkfv7LBommlk1oRiv/0tqc4LaSKgREYJcrJWLcIiuyxqjO5r1cf5DVvv
3pqJGEBP1tITd8qd39WhNVintEIHQB+8AkXk2M3qfP9TBgXWe7lEjLE9BU7yk2zynRzmqy/X3o6m
pTXzvxGqprQb6KkK/GOj7EevWivhmg5Di9Bj6ox08kd6sjIRVRZoHkEk2T85Qb4Lquq4FPuKdLv7
EjJ9SzPxWI2T1RX41qjmMCg+T9ZnFc/hUntHn75V44/RXnkfGI5d7++aAdrTWCkERhx1GZCjJP/4
efZaxE+z/101G583eoeXk/EiqOuOnmZefnLR4BMCkOb3fWH9S8zzgQ/We7ucBJWRSdX01MQTUPRn
NEuNh2yeQxo70eADOJK82XEXcWsNfcCgZnrLV+wlpZ1TGMuQk3G3DK2MxmWt587wZNMZlFEu9azM
JvZJCvE4QRHCdElODZ8eRCldYKqsdZoY3LEOz+t6FU+bwFOnJXG/lvnEzonXVcdYsm4l2WWSk+bw
E6ShLMYVOSV59ZmWoKfHcO39UzdJSbN0zHzVgzeiEYo4Q9D/plMlS2vPe26P8QMfvIB+6m7TDm8N
6GN8Ed7/qklk2iXAEp9WZYCvUsJ/dcTJomZJSFQA5vh0/wuG5JTe5iVBj1oOo1QnCiLA7Dmv3Mw6
1XmV+587S9nk7wHN3GzN39/2/YHp6BXdJm8nWk5zc/by4KDmMiTNq1e5e1nNUcLzKLfbPY2tKBXs
vADH5/5vNJydXu6V9VIXCmjN55p6YV8D3XxKT3bbh7Z3sLxky1w0t/Vqb2W7iy2DrDzXbjo88Dzg
T3zMypXVDZrwn3qvqwqVZbY8T8k1Cb651d4pV/yj4fbXwTnLAYipTZa0oB4jBzbHxxLzoCKIMX4g
dgmbzln+I1kj5TGFfHrZd0i6igYLb863dIIXFYemf86iAQ1QYs/FboijNXZb0ztfZ7bMPQzXk0ZB
Zmgy/JcNw3lhV/4XQQ0Yma/9fe0yncztMnoXNQ3jzG+TovU563vvScZyuUwYggVWQ7FWCTbca3rL
JE0zlc0V8U4Mr/xfnoUh2z0VuLNXDMS0vvYYrgeOomfgeifkv6y9yoPiWuTxuKK6ptW193AqF4fF
o48WMZIGzqmvxnZ6dbM2q7Zx0Nl6k2Tn2UGd+JZ3cnPe/UIva45Yz81/3j9gQ8yid0ha+Zyq2u6K
c+X/9Bp+sr141zjoK6jynVXXz11m7+5/yXBR6T2TwZLFNRLVxRlMhiyaUaR/8y1g5POMulEZ82oH
WNhkpYffoLd6F2VroeMoC2R17jzyuxlLenBdcVbA9zze/zWmD2guk4luEdkCudHe/+Lz/oXfHuBj
sSIsk1ppvrHOQZI00bY691MJmP+hSiMQfa8NMZk2r4fEAUCo7TkW557l52AsnuekOgjAIWySjd46
iZGKKQAvTH4eASmcjfnJRm2oFWrFqxtko7dPgkCjBtlKk59JW1shLgyk4nmwTXH0BkppTd0kOHi8
xr45NFzs20kcl3ba3xeNae9aPruO1VR7rcjP8ZJcUjs4TGKNt81wqHoDn+iI7bdOnp8H0h6Kln1t
FGBDnWIlj2Va/vaL3nsCkuGWBr0FFF4ercV/HOsl6vs1hTctr0W3A7fbuiPlTR39SPbFMZ/nw4yq
5Ta5a+aqPHux6s5NkCOL0Y7vASFvFP4ac+2Hp+qz/xRBBaB4C+DAXngMMtIuK0LSDl837Bxraw6m
jl1R26x2QPIy2CcC4OVPKouXLelcrK7p45Lag50PhbrMZf6wMO+rmyWhP1orYv/wVLH87f/vlEZW
vbCTtvYwXd4BlvBctojvxSayaayuqWRGu4C7Rc+Q3ebiBM7C+vNsLeXKNWPau6aR8yQI8WnqXZrZ
3SME2qdDuccg1YpoPnybYPOaRtqMZctS5uoSp0BYtpuonupfVSOPxG3b8L7umH6C5kVGK/X71Kqc
S9slV9qLyOq7J5+sDRKa1F5zI1Xme3yaoTyo0b3GbvOt79yVoM2wc70QGjcWqassBsGQHew6338Z
LPVSsGrT29NnejU056y3iCW8yzhaO2CRgTK4CwPRrhyuafua0ZaOlXVTW7qXzJk+LQu4Ref+dc7W
aFsMgterojTjCauDWl0cd3lyqQtIjrWyvGnnt/+/s9jMSroiTrC0HJOzH7O908TgGB139zXStPPb
/98tH1BZpKPXqEtF80iy4dHjzTZ71TEO6yzN/KofnEsyqtNoJftC8XMfpxt3rtmrKkaXFEXiXhBw
1Lsip3HYjkGzktwxiV2z1HgoSpZ4HPS/OfC2kZ/6246n/TqskEnumqliKtQGUV/sXGZS7enAnjsr
2BIY+EyvavbzEPhjCcFYs7dfmjGqBnVYmnjlDjPsXIc4HLpqsiaVLBe3cSQa05hg6iRSotb6uwyi
1zEmPI6BmSlhFASA1XEqRJh5xb4e1gajTMtrHnYEOi7en1jeK/KvIh4i+PNDM68RoZuWv/3/nUHZ
edIP3eA5F2rNr/FAQmAHnmyxDWmJ6SgTeUnjFDhm0MtUXhLQGHrgGhjkWuHPdLiaj42pXzexim2Q
mrEf3Zy/jb63FpSZJKMZbIxuYUGawLmIfvo+MCusy6II8fRfCZ1Me9dMljgWoMWpA+c6iyeAcL7g
clvxfqalNWtNc1pnXMGkVFEHB8b8+Rgv2dumK1gvSzKe1KXfQi4xIcnBjZ0stNm0Nldh2Lpei6yE
CzOaoY8NV5fcnw+V2GhJejGyc8oGtcfMvfjWmIexO6RhSqwgCtRaTGZQGb0gmZGZxHEMtw0YRaTu
yoPtkPPQ5Cs3pUk2mq2qMp2meQkUghqVt6GVUHpSvg88oW0ne/vuu7uA50Vms0A4l9Kuv/cVWiQw
SL1GoWmSjWaqYmI5K+3KvUhMzTmV2s35so9rb5s16QymMc/rvlY43FYJ8SIGtpzAjLMJ7MRnOlyE
Ey+3iaiWgsAU4rGDOXiyAM6zzVx1wIhUZbnjWxBNPfWfW1r8VbvuSprJoDJ6SbFisze7siOXtLV2
3QKAouXPfWW5+Z//VCt8plcRa8R00plwx3SO82J5aSQC+9VuULmQa0Czps1rUTAS4XPLY3kLauqT
lfIExcP6r/vbN619+1nvdL0rY2+04a8unnBO0iIPonW3qaJeM7QG0kyWBZl7ZfHEhvGNJNv4EJhe
JVy6wK2RlnEvScecN1449V9JXWzct2ahiehYVcQNdCXvnhfb+21nfEuWG8qi+dIJLO7KrjpEGXXn
7YuWkMNAk7/vH6XhZtHZOhvulcvQ5e6l6eavaIbLwzSL21ASkey3fUHzp37QVsvc4Au33FWROvu+
F8fNkYBewWB9aSuS5A54nkSzLxrWHUC0uCUhCeik4H8VXagxYInAi6mcuge/qPjJt/m1qYS/ojYG
8evYhb0d+x6gUcjFatMD0ku/Wt97ZHwjJiXT6xeyBQL6UrTOJcsa6xk4esGndFnWWm1u9v7BNabX
L1ppOzlhxL+4bhZOXRXaTR8OwUU2a+j2JvloXnXsAQfqTTArOx12VpdMgJgqo4CuVWAMN5leqgDG
nd94maIXGpNoaZJ9gi6o+3p/u2g/Eo5mtuksejWUYCwS/s/C/lnx7yP7RNmJtSsRjUn6Wgwci2GY
nRl7n1oadeJ7Jvcj2LwWFL/v/wKTcDTLlQnxpT3BhVAhP8nAasI+BYPE/cUNu9frFOlEepmS0b8Q
AhhTtxLRNMksXNzgpXb5tl+gVyvskS2o0g4+aNrGr3OzvFK0s97fv0E4eq2CDr41x2VNL6xrdvbS
71qyMWDSaWMbxElxFSNgcvyiebEdt/st3SRba1ow7fxma++8twK11dCxxb/0zbAcm3Z+5hlrV8pP
t5vxA63X0QYY9SdLjsy/gHLSP8OpVLs6a8qwLQIZtkH+s5pot69sJ13RI8MNwXTHm6ZlwAjSrAug
5+YwTWP5uy3ovFd2ola+YZKYZsqTf0s7BRVDol791eCPELax9gNMi2tm3GJiV8wJImNwTntf5gLP
KxDi9t+2qalmw6pBpF12OGynAqJkFnO292f0wWxaXe9M8WggvJLgzUbyNtmNeZ6cgr5YG9owXBF6
ZwpBcTGNC6w+OsWBYozCXV5L+9firhFZG3RH70+pBmFlyy3YdBl6EiV/EJJGfjns70vHtPztd70z
tJmk02hTLL/I8pQUNKr67GBvwyPxmd6Ekkp3dpYGvnGWqV9EeRqXbO/6s+qiwmHtNsYNMA/9768A
27rvjmR0L9WS/CR5fmWdhUuv3qRCAJzSlgdLp2WVyrssoxU8o71yqCNMkiJldP8QDOalwyiUje2D
P6gnlyoG2EzbPiran7YtrV09AjjfPjgroD5FdWwpebTIsNu2tHbjlMPQ0JjjUmBF1R/rfCI/WVrb
G7M5VLtz7NxJly5b3ItoJ+/cuH73PLCC7IbR4ivnalJ+7eLJMERXSNK5F5uXT3U8v3TtfFmqNXp7
w/I6nIIbTFPb0Qk3z1i/Mtnv88J6xsDe4b78DVePjqIgqD13XY/laRw/tdN0BUr05zmJdyUKPvc/
YVBMHbzJrys0ghQ4g1IGedT0doEmLL4WfZp+gHb3UF5bC2JapHQq8VqUGY9gCT89DDmG4Dj4te0n
3A7n3QXXN2XjkGBgYBhMLNB6kCzowqnEYPWKGXwcTaC96n8/kIp46vOR8wtxx0MPaG7C39ikDulU
PGd9s6s7Z9NLj+rPyDgjPAsCx7+IaiyvqRg+qcnyL37ibvoA09GpgrKeiU8G76L8/AD+wF08WbvA
X3tlG14b/zZFvjsKcBH7icVSckkmit7KxRE/+ty3f6tyKqKJWtM/hLfFxnPXbqeYoxg318kt/zPB
20yIsn8Pfsq+bFMr7XaKWTIStC4gB5QJTLMPi/ekeiAE3V/ddHNoOgWKQ9x0aEm8qBucefeFWP05
W9bgMw1WraN2yNynQGTDOVRjtrz6/aA+21a6FhEZ9q5jdzDLbsd6lvbFC5ZHrxnCJelPTbqS1jOt
rrli4NJMSerW9mWSbSTIY4NxPLUxT6uDdACHZciWoWYXcAWn8uSoFshMmHCp1oivPt491XM1FvK+
6IzKfVCe8DrKkhmEfo3Dd3M2spXHjekTmoDqYRxF11vexRYlD1mOzjpkVDzEdWINu8r0Ce3eruMO
D4Ikxid8JsJg9K6eXaSh3zbb7iEd02Ru6LJUgNK+JDbZjfZPYSVRnX2+b1sm7b/9/90tNHgWMNJn
6V3SZJwflJ+w7ySuyf7+6h/LhumsxrJtywJUSN6FVdMZnQzhmKYvZLQ3nS7TAU161LYra2nYRcSZ
E8XDnB1cn/ZRb5Vrc3AGr0y0mw0v7y5zhQP5eEkfdXL+kdlVFlUYLwntnGzqWvaZTmQsLNeZReez
SzEUWWQlvozQM0FWIruPD5nqsCaU+0C6BI75RZXZKSNs3xH5dv+EP5YP1Xv5iKwAleCR4EK67imo
um8uqU5eg5HjZq1G+rESYbP/q6KOoyTt2s6DbIbxwJM+CxNrdnY+S9eYLT6e4/Kp3tjXyc6uZO4G
l3yWP3O//jZn9NAt4xOvxn0n4gdwu38WCx6DdbfJNqje7DcwNsQYUQLkIKZs0pL8DGa0z3K+BekE
v0gz7CkfVDlTO7j0tHlC9f2ER9VjjQa6befO/vdQhJjdBtmP+EV2P7vpWbrprq//5Gytk8KkV1rA
Uhc9nxqGWHtGnXZX01Ye6FgFkVvOn5wsC47bfoZm3pXTFGPaorGNlEi2sLRDYhA8cQG/VJxsCl8o
18KXpaNeHhce9JfzP6qj6Bi1ahAiYEDs/o8wGIje/Zd2LnF6B62XeeL3jzXxf4tibHY5A038/S8Y
LhC9g25IgJkD5xlcqtZLjiBbJ0dJm3bb9aSjikin85o4RkGIJ8Wz6qsYPFb+Jsw3n+owIl3VJhlf
4OD6ohwOKsFzRA317r5cAmj7f3OnVG+iA/2WhTp85qFbCeP3loh6BI6wvL0TA9jl1oyS2a/3P2U6
ZM0gWFZ7uTc06A2e8n3ck6he5N7DkPT95U0nrBmCbaEhysstFOVpB0g5wZujR3i5oj+mzWsm0FYN
IFAyHMLouv0OnSlfYpqCQiP5en/3hvX1proUlMfcaiAc6SB7jYp86eRRlm0rSlC9qe6GVmc3DLfE
kPl/yqR487L427ada84N+H1B3eJsL0jr7PGGDbzuSOsg3Lb67XZ9F91VY2AJpC28i9sT4L4EyT95
0LzIItgEVedTHQgkcOPSblyB61K5XlgVKPXxRP1zf/cGndS76VATUD36mvlFzGwHapojBqpXDNe0
tOa+vMBfcrsssTTh31qCIUdLbqv+/4ezibrdMCYq5RcnKMpI+nkSDotYcev84xtHh/7wyNy5Mi34
RXb196zuHkZZZWFuJz+4P4ZULrvGB7oc39ZbR3X+pgwjYL0MJL+gMPctySy0NMard7PBbPXeOipE
0fK29y5TbrN9wTwSDSqp9qB93Fa0pHqD3QIMV5nimfDcVb5y35bEsdjRpYtjB2GfcDtNAZvjW93n
+yr74S9yvP/EkXVAmDv01XWyj9n85v+d5Ft6SrDy7YvvTDlWcy5JQqvrOAMi+VXFK5bwYaCFdW8W
8m5d1P/5WFtNdfV70ALZgv5sHAdksHa2hEAT3JRcxmc0gwu6eJK5cMqrI8Di3AzHnLqnoZ9XfoVJ
7pp3pGncLrwrq+uMDAgPzvWwhD1ZybKYRKT5Rgs4KGjLqKurRacoXZ6mWEaN8yrWSgemzWveUUxx
o0Ruy2uMvAH9zft/wCK8SR/10BAzPjxxuZLXPD/52RcvAD3ap/tLf3iFOp5eZaLt0CB3RqCQ9XQe
yumcrBnRzff9J6rCyppP5L5jT0lTQN6NitB4z9RVOR0aDQ7zuCIXw5HqAa3r9U3F57m6ev60b8u3
wXvsx6+d9fW+bEy/QDPWIZkQSsVjdXVxrTU70XcYot+lNjgfVh4VH/oByEgz244nflmgIRxULTlm
oWg4xOqpVGLXx0+iVjs2F7vSX7skTL9Hs16vseyeEoirzw9J/SK6hxTQnF/9eeU1abAAHR9vuHU9
1ZWqrtImL6VKzrLPnylAhu4fh0lVNQMm5ZzFYEmSV+k9yPnJXgPMMK2rG64rFl6Vjn+0+KWtLyRY
OVzDuno4aw+WJAA1l1cb1OsxVZ+Spdi49O0l8+66Z8j2AQdtkdfZToGx+sPaBNzmePpcSNYge+XU
nn+s8vSBdvI569awOE3i0KLYwHKysiGwJieII7ymH0BCsNukGXr8GsspwTROI6+Zkvs+nw6dWBvW
MFwxevRqZ02uUKKtrqmXA0j75C0psJv2rrVyhZmkotlk3daBJA1ugHoBVQWje8qHlWeDaWnNmzo1
myYk26qrGuXPouE/pbM2i2ewdD1+LTsKrMUSjrrIvpbBvqp/1cmKlZuW1q2x7ebAJaK6LsnfIv8U
WIeFrsybfQwf4nh6pNq0tS1nsFZf07N9oAAjtaLuh3v0DvWxiNbQlww/QI9VhWSLxRNcU1P2Xf0l
MRct8pVng0EZ9WGQwvaFJA5kg1TIzm6PeI0Dsf8fylcEZFpfM1E25kGFC1xe63iJ/GYfBGnYuSL0
49dNhqqTiZbIES1qRpiKlgovi8aX3KX5Gj6rwb3pAHQosOQlYlIEp9aIHP+RVo9k/EzoH9v6c3/7
JvloxtrbmGpdmkxewfRwbPlXDHof6+5nvzbb/TFRMBRUM1mFNEJBraW6trt5t+zscH7oL/wIZLjj
WhLwY7gefENzoy6dyyIYYQT1r/EQH+uD2I1hx0InvH3I2m1CmcR3NENOhtxa+gyRJcu+9sET+33/
DEz716dDPFnmpJ2X8lrwsGvD6gxU4V2wA2VzocLyTHbrRK4GU9bHRYSsWNGVUFfa/KTLZXYBlV58
uf87DLqkY87Rak6kV+MYGGn3GOcYm19ZO4V0eLm/vmnvmi2XHgibq4mVeMOK35zXOybcv2u1Vuoy
LX/7/7sIpHOsqnJ8aCoo40J7mMKhbcI0X+s/N13V+tBIGhRKecCNvzYl6H6Co3+Qx/YhBe0dsKMB
ur0SOZhOQbPoehpLh7hFee3T6mWIra+pM04RF2nkVZt6mhxPnyPxeDyzMXVxL8ng+zijld5eMBfg
fffttXEGg6vXp0nmphdBfrM16fY/R1D4CtKtRUCmk9bsWPlEqjqFESwOTro7ql5Fgh7ua6lB/nr7
j1JWLPIYVtCmAYZforZ7Sei3OT/eX96wd703QY0oLioHd0U/itfZskJL8ZMcNwGJOJ4+RcKoFxd8
nMurJR5rCo6DOar4iqs0Seb2/3cGNgFSs2IpMkVVCpASrl7yZfpmNfYJ1YIV5TdojT5G0qViQb6X
VVcUJK5ez555/Oe+3E0r3/7/bvPFoBrBB1Ff496PUAWMpnyljcK0smawjMpkqkacqCJXDDQGcnd/
xyZN0TxvHAxFl48IHlz2KsQr8nRRtVZlNe1Z87hI+tGlb7G2il8YeE/SlWSiac+aZfpekQLYD+su
yNxbu1l8DtYSE4al9SmRIOiRJXMlAhG6y5J/kuaLqtYAWgzi0IdDiHSHIYdhXpVrzS+2rP03maZr
kBUGu9HnQzwrcYuhTaprUP7OvBfeH0r5Iyve7quJyS/pMyIIX/t5zLA8PQK3FWTa/zK+vtGDPBTH
9nD/Kybp3/7/znxERfF0Q2XjyseHnH1hSCgOa8jAJvncTuXd2i5uQVpPeBXWWRf5yQCYZryZ6xdf
rDwiTJvXLJQOIP5iblpfgTCzd5gb5m2xn9JNMyGOxzRDRaEmx4g00ggL8Y8j6LLb/Nd9qZv0UjNT
mVl5tsS4zavkb7/57BRbmOGwY81M29JxiO/78P+OG80We6TxJvgXx9PnQErXdkQ2IKft+SJK+4jw
C5drGJUf809gdS3LlC3MKoBQVl2bvQ0g9HOJQHsM50/iW/Ft2t0QN9fCMMPTTR8IsdoFt28HEbXg
ahq+2/GRkG8JKJXIJtZt/JabObxTe3sCzLZSFTIWE73VwRZP5UeVDu2KXzI9S/SpEBTBMjRMIwSb
7RCe9Pn2ehOHYOfP+xs6aX5YQyf9mIYEP0Wz4JhNVp/e9GlAe3Y4yvBWOnyajmLH98mjfMzaXT6G
dkRDUAdEa69r081HNbvmSetmQgblFZjSe/dgn5Kr9yj+yLM8VEcgmt83QsPt8S9Zwrtz6hyMvXS8
QdzvjqdukWcb7c0KmFj3lzfcfvoARgBjzOIcp5TlS+T0jz1G1xz6h641YJi2r9n61KULsW45iKqK
j3lWAt5z/EbYxrybPn0BOIdu6ewOjmHAnarIyen6c7OaIDPsXp++AHolgEumHMJXZdiot4JYYdOn
4X3ZG+5XffDCalCuT3qsHlQPVnFMNnUvOCCU+V/TXsqClvUwlVcJpr0x8CM3UCu+zLTlm6DeaWMa
EKE47aprJ9GG0i7Odwv5/PviMAlbM+Oxm3yX9KjGzOSPLEDE0IdZddi2tmarQ562c0/wZiOAyqYR
QJPbr9yRXXnqLZev2JJJOJonBiz6/yeBKWH2XrX5FAV9sjFK/DdF9l70RZewxkMN3uvGB6CJX9zy
533hmPat2SjlXZKTzoM/Lq08nOrADV3fXTlVw+L6HEIzU0xk2rhgiubH2A9oYs62mY8+g0DdvBDT
zfZnOBfnTKw1z3U7rw8KtTpfaOCCct6LJ5Q4kBX/lzxL7LrDvxxdp0FEauUtbpKMZqYD8nbd5NTl
tbT5DLSCxQ65xV7un6nJO+nt9XUiS7dQeC73u2nvH4pdeqBn+0gP5SHZyW2aQ24/7Z1OgqxnmTNu
Q1LtPkmOcu21ZRKNZq7pVCdKpIjJh7IZwymznMhy6a/7ojEtfjv2d5teMpFSb4BGorB3dHj+0LBh
2zWjt9U3Xun5qgMifgUq0oovu0K5z8OysnFTSKW30xcEfWlThxzj7UzZLtsXJHTOfQio9F1+sKdw
WdOem6D/awKu3lovigZDvDG+1B6CI90vp/7B5rsxmnYgqjshI+h+uX8YHwe6rt5o3zUpmdK5Rew2
ySu1LbKb6BRWfuGF3B/+Xkpvd/9DH/fCO+5/+u0x4JB0Nd6QAK5pwwaoO7vCdeK9I9puV5D+6nlO
8JqM9J90zGjYz9mKkdzs+SNZanbeKFRMlwwPtKrKjjMBi70qfg3BX6W/1q/7sed09Saq3keXEMkk
0m5TcOrBy+IGc4TJ600Xlav3UiFIKYLiFgW5/ZRHYrCAhFtX26IVV2+h6rrK6ycBDbDrotipskii
st+W9Hd1fN1GDXGfcxz6HBdhll4ctrfTT/c1ynSu2vOYVXIe+IzQtlAvZf9zwoRaX+6KteaRj68p
V++vT6wM5SKBwH+eAOEWDNe8XetxMuiL3j6VVB3iCIqdS/nUDegsRqZ/xcxMS2tP5DqndJFZiaWr
p6wMafrENkGbO67ePyUDNhHbxdLlmD3I2Noxd/7acPt0/zhNO9fMtA46wMwo3N2YiPrUNtWjcNNr
ms0rUYVp+dv/33mdhM3oWV768pq4D0mwQ/MXX6JtO79p0PulydjXloOlOzqGDXqy+j/2snHbNwfx
bu2yGMc5bZBeHvzS3bt9+WdGXiL05/nr/c0bnJqrN0nRdLBd8HQjGfxpfGvPbNdEwbn5Bbacl1vp
cq1l0GBOOncoykvVrNDWdO1tildiF1VyDZz2ptsfXPCBFj/X8VjmqMLCUuvpn6qlh3ryDrY//lVP
DsrtLzmzV25ig7fUO6iIH4NKqrGKq98ApRb4SnziEZvKvZoewHK/v38khotNnwtQc73EFpg5jqWj
jgtZ9k7LokyhWV2t9Wt93Ofn6m1VzHezJZ/wRK1HjxwB+/Dapa4LOMZJPuYs/1Lb8YhxmbaMbJv9
uP+zDBqgE4uCUkD2M0UFFWWNqPCCHYZPt1mg3m+VkloyxlC1k6DQaFXxsLS/XGcNHca0cc2+x8aT
DrFhIUPbO5cA08sHAFb9tU0quoG3iTcPEPTVLr0CsMSxi8ALMOjbVtdibU4dgAqVOOeGR9VyJs6K
IZhUVPO9c45miryHNS/oQksK5Pc+xRJ9wCuu3SRxzaJ9v+VTWmPbIvgaJxdrDVDA4AT0fquCdE3J
bXAPSdyhnvXaJnPorWV0TYtrrndYGuGgs+2Wrg9C388iO1n2tFmDhzKIXO+1gvMdEae7y8Mo6nBK
+ZufBJeBOFE5C2ebuujQu36OMqlIEPMM47BvyuCKB8NKHsK0/ZvU3jky6tktHxldHqQnH0Yblftx
PC928AJuo8/3ld10AJqdzi3Na/j45aEMyM4qrbeqsB8y7q3ovEEpdZJPZ+bpImq2PAQpP5aSXOp4
4w2jt1nRxGUtdBEerOdhUAJ/Z1krmph2rVtqT+cREKjLQxu73xsb7KqlQBfdfYmbFtfstKjy0q2l
vTzAM30ps4mHSOptGo9zXL2vag649LoGzx5njPk5TYR1cspgLZo1bF1vpRps1k4xxxWzWPRtUPHn
bHXjBj3UO6l4UlY0E9Py0NflNyHl5zHzv5bzWi7VtPObhb2zJAACdrlYIPSmtb1Quo4XFnG6kmA2
7V0z07yR6VRRAnXJqmOihoh4468gWCMCNO399v93e3fqCc9xjr1jivihJvKbUuU283Q1Rzr3VdAO
OWzIps5XMAc8OGrjE1lvmFo8mqQBUAWvRXxtkhxoHN822Y/eJhVgGN0ns4M2qeKSxi/emns2naJm
l7E/TwXN8MC0EmvfFkMYj00kU7W7v21D9Kg3SSWC+kWbu5ikcZNTIbpIScC9Mswoo2GwF9MxH+rQ
c1Y8h+HH6D1TsaRum90qcGPrhoNjh7EnQkB43v8tptVvof47jUyVckC1gmRzq176GOB/yMBXm3rp
YYja2miZmDqOikpOzuDLWCVTNO359v93e85LyYcswINHdX5UpP7O7ZJL7Q8rAjd0/bo6SWBft049
ApHnOir6UhRjROSfcUpD4Q7PUyP2ifuqvPPifnf4tmtHh99tCXcpCZAnWoLnvAwT5xWfu3/AhsDD
of8rrBKVFeREkOZPFN15AF1kyj1UjX2s6NrMhOkTmo9NZ6sa407B3Ob/4+xKmtzGmeUvYgQBLgCv
JLWQvbi7vbTtC8Iez3DfSXD59S818Q79YQQxQlcdAApAFQpVWZm1Gy59twVV0fzyjPadSqfdKW/p
dl0xajtbvYnU2HXGzr0V9SzkYmf5NW5ZRVeR1fZQsMQjpN+eF/u0S/CgWRgVWVVDCgEPZoTEc2WD
rBk8TwJdCAeS7fQfaJZExVZ1wnESu3SqJ1qd3PHT5P52vL9vHxvd0IrtIrVIc9fFkmzzg/R+Lniz
Cr7zEtaNffn9g/3KyU5bt8SDkvF8OEJ41TzMFV8PGfjTDrc/X5fWUfl3G5lXdeZijuYf+k9yJmcj
6Ga/iMih+sSP2fEuJjLbUWl310FYqTAxT0v/mJsvzNQ375LVwdiK6dqLOTdDg+NTDufSivL6sNb3
ZRtVmehkcyG/WQM2t3hPVv6pW6EEUv26vfY6a1IMtalI0wBKj6Mz5Q6easVvtKBnx7sG/w/CyiUQ
i5X4cHv+WmbCL9I94RLNqVTRVdVkWDOyHHi/QlY42PI66tr0D9i+d4xVsywqpspeOwiSDkhlJoNx
YmVKwqwq9zpVdIMr5jqbtYOaORISXQb539O6Vwm9hAFXcosqimpoartaDSxKAg+W9nFpfh3rl8J8
7sh9PeyOCp/KoYS+uUOO8o75YrdfK/qPm+9FrpoytKOCpMDXO/IZAuxPxnmB+0Ul0QiSqP0l/PxQ
B3dxadmOCpJaC0rYwtC1wBg/SJNFq5BvNegJ7zvzyv26ErF0aNZEBIhKt/i82C/3jasYKlJv1gKe
Q/RTD/2hS21/yvMd/3L1PEKqXXmNdB0oIIbZbCJn+ZyLl7HY8etXQ2+Mq7jEqeS5ia54KKmb7EDJ
k4l42C0A81/Sk1W4PqsMP09oeMcCYTZl4Se+OFk1G1BSdxPftozHylnuWXsMray96UzO2Diii6wu
Abmkfcz4HgXqVUfmERWUBvHR2cxG6L/3M52CQkz5LzBNdn6xbf1OqulqyQFTKLk+grYWz2zSPmqr
JODC8/MmeZg9cRJjF2SVe4AI4o7Dv27CmEt5oThczAsS9k0Eiao2mk5NUAXGN9tv0FpmnvdQnFcd
HWZRHGhvGJvrjEsfzeOI0BgNQackWq3BT7Jy5+xqbIJc9utD2HMRqZCGgMLACDJFYclXWu+hXXVD
X37/MLTkkwlLZk1UWqnv9KVvyZ2P1i6/Ysm0bYAfMDD0sB7EqT4mh9HvIdT0rYsA5Tl6O6Ds6yha
bIBi2SsYoNOSc2xz3D46x+FkgTflzX2pz/JgATubfMrj4dyH5ZN5z4WMGRXrrvLCMzjavSPXMYOx
7sNq2HlPXH9BYmjFuiFXCuXeGUOnEUqKj3koQnH2TvNnI9wD5mq2XAW2zbkcMtvCFJn3vAwvuwGW
xsOqsDboUxBjXTCufUrOw6k4WSdy2G/h1C2Nim6r3QoTjDhP6aMMAZY9OW/8EyqtQRbuxeS6pVFs
uWkH4OeoaKJ+OOfDM9ljibqO4fGICmorRQW63dLuI6+2/bW1H8YyOedy89PO8HvDCbm1+UXzhznL
zj2qcbQqwg2Y0b6HUB8cbSEDb3qohXXkJvUzJwFa7w86VIPbV51u2xUzh5Spi+fA2EeuWT4MngjS
zHrLKisQ6AdPzPemqoOW7jWNaE+BYu2A2tDBMrBF8rgCStZA3dcvHufQOqzndk/yQPefFAOnJbHF
aGC7unk88W08VKZxmDw36HKODNpfxWRFpnWXShAOh2Lz4FopO4hLNRFl4caOIFW9vTP/3tv/icE9
UwXDtcyuk7lM2sh8Zf4WyjHIDt4hC5rHNazCKbSCKqxPud8HSeiEO5NevvrapMoNb8vWlU1p9BGn
3C/av1fnlWejn4ymPxrD47x8pvY5T5Lvt+e7fs5NFR031tYKEQ/RR9CpPRjGU06+ipaF6/biJi90
F5p+/ZY3VSIxwivPnoC4ixban1lqPNo5upc5P83m5zXZzblpjjeyd/97HyODOM4p6OKiNSZHEnan
dPz3eJNDCkpC//aa6f6McukbvLLSkeN4p0ntGz06gbYtKPIh7LvhYez3FAGue1NTBcgt41gTr/D6
CH18IeoAETOz6PY/0A2teAHRjEMmBux6MbgnubbPPLF3rEY3tGL79jiyids4vxZpfi5o9C7rZeer
r7sVU0XGtU06THPbDpENemy3/qfp1qeWFQdCf9D6Fe0JaDIhO+HXvw+bK3aoYuUyOylz1Bpg/ENS
rZnfoprJDw66s7wvWW04jPtJOjT5m0PapXxdu8bovyfSLatvW1/UzeuyilJMfuVl6LQJBtZk5NOW
zQ79LCHtkeAasYRt2b69VgY04i3wuNP8Oc/TKkPCW9DkzcwNUofofW7tYufoanZHZTlzBN4HYKcd
o3pIHoTdoYKyF7BeTOzagqnPhcyTRiXdMdrS9YC6cmBYcJNQYr/ryKoUZ+VCXGg648uphDOuxsPs
JfcdWZWwty0rshH0kkVAVYUJHlfVeJfor2eqvGYpr/CCLZwxatbs0ArzmHl0J3DQbaUSOBAK5Wxi
MHy1iwoJOA5RrQ5vr7VuKxX3gHBjMkwbW7mKOQREN2yAmAc2/3zf8IqLoENb87K9nJQkfdiG8ljz
FPmzvXyibmGUeMBBQxHNRTNFazqfSns+EWsPcH0JZK+ccRWHNwyVlVQVmSLZze9jY/poO32cZPW1
6tOdnJNm7VUQ3gwNSLIZ+HpTzIeUDpGT4Cabyh0fqhtesVJCgCreym2KRMkTH0LUT+uyhHPT0Ps8
jIq2cxHmJcNmY3OpESIXFaEPcMcFaO5dFW2XTyKH6II1RkWWBiuVx3RCVa13j2nLAkaSnTKkboku
5+rDm16MYAbKbDZF/Qr6WRfXei8fPMPdsVvdGVLsFgTDlKVOJiOn757ABxxWpIiWJQtKvty5B4r9
EjEMbpsUMiJNDjaE6VQbd4mke6ZKeFaQtZ4ZSWXEZelLY/urtWRAzfL1tmvQ2K7Kz7tmrelC3VZG
HthbN088Ou5edVmzrSoGL2WLM4jCm6Il45FdjL7rrK/QCNtxaprDqbKdTVlDbafAqTEau39oZ1QY
Eo/9kvnYhKkjRSBascc5pFklFZLX9UVlOVYON2Sw745Zr0E9bHv0hLp1upzbD8cfJ5ITa5umCMq9
pxXa2hB/C4TpnW7vsOb4q8xn5Qz2nHS7bMPQ0QAhFFSlUb+DoMB588odJ6qbRDHhJKGoKHnphPxx
h8IychxZ/bJANrMXd/GkeKaKyptnvoqMlFOEGPGRLDyovO5lLe0dX6fbYsWELYY6WEEodsFBfcCS
KwuLvLxL4BUfr9zA9eZWBV8NuLitibPK+dH09d7rSHd+lOu3ByB6k709RSDF+sQkfXA5jV17fLl9
fjTDq+i83l7slomLd57sg2mgTdNYDm57ZxSrwvOs1QOv/wCIqFmj72Gu+y0o+zIHgd52F1m7Z6ow
PWO2LbdCJ2K0sAtRO7BuY5H/c9/qKMZbTnKuQGg+RbVdnAbOz4OFq9K4S/gAn37ZlA++AQp1dlUD
DhIRKz/SLX8tUpTeSbuTGNbtrWK2s2cvvcfEFGUtIrcpe2okCycr+Xbf4ig370xohZYWhCQAQXA0
KbljUeSVb3dFTl0fVO0g8ty5gXX/RDFf20hzz+lXII1TIzJMGlfOcESbyOH2P9H4NxW/11t15jkd
6KPtcT3bSepv1vDS99+knR5vz6DLpKjKh+5Ecr4U2xgtSIDKjTwKsbxVgn8fN8OfzRyrlx+JbQZO
Cm5MFCZuz6vxeyrEz+nY0kNQCk+PagNjn3wjZM8xaVJdKp5v6EdazsOCodckrOeXtSj9kWRBSpag
sJkv5737WbP7Kh3aMHKQrRWIga3M+dYz7wn4qchw93KEmt1X4X1mW5jCmRAHm3n6Msjq0zatAXXW
znfkHqGObh8uf+2DpaMkt9WrsV6egM2DtbQP0FMLb2+xbnUUK8ezFUQVG1wsH6qDDQ1BNltPSVLs
FLR0X65YuXREWRodTpBnpo9puj2ls7vjn3RDK1Y9pkjbZAwnqHHnA2m2Y97uyaXqhlZu5HacUrOA
0kYEEvTnRkxeyLJlL5OtOzDKlQzGgaFM+2xGBlGcSOHmIRlk7PTze+V477d3VRP/qlA+a3KnGqgy
Gc1l9X20ul9u+cZNlNdT46mmezasOTsqsG/ZUjS3LDPeB3R9cVMz2vrm5KBp5Paf0A1/+XMfTr3d
2OPkgKQSxpqc+205CHM6ebuPJ00CU+VMQ0jHasiwXh6w5GT1T176Y6oqvxo8YNeWw9B+qr27MGwe
ZDr+96/UHhsc3NUySqf00OXZY2X/U5R3aZhidMWGTZ4XRr7aEtg482FJpA9QwqM3sJ190B0mxYYF
mgTR6IXDtMzgd5beA03lufW882j3r3vJHN1mK9bMQYA9Q9VARmBNj5NlPuZJ9T5ZdOcp+y+C4Uqy
SIX6pS7usfniiKCF63ty/mr1VmwXzsOQZqBDgbpm3hQPZGLnejbAuW8gzl/IS9HVD+uWH7sxykW7
s6Aa96JSr41rZXV2DXcOlYinxlueJ9vaCXU0Q6vAwGyBUC4ZEIt0He/PORqES7PaY+bU7JGKDZx6
y5R9f7H3nh5K5sSFQV83af26be8ax6hCAyUdDFCJM0T7TARGkR8W3E1BKtDEUZZ7AvOauENlXFsh
zWRNm4lgTWbBNixQUxt6hE5Q6jDmQ+ZYT56Td6fb/0i3YJffP3gw6TRJuXIc6hmg+S9oGV6O9gTP
n4txL7ukm0Kx/bHpOg8aQ/AsvHsVYvgi6vScVFt4+x/ozpNi+91WOoU798iPwdf7U7Zup6xJ2zvX
RzF6Ao0Xm4p0ibqmfFpS+zDm4nFx9mp2urVRrvG5Z9LLDQxvtPQosubBo15U13sBiG545SKnG/t/
W0uSo0k+e2C9H3be1ZplV8Fr2VDbS2V0S1TQySd58ReajvcYmzSfraLWoAGLxrQRd5FdeIG5midw
ZQeGlx/uOjEqUE20pCRLNiyRbNNzU3vfzUnsPeR0y3LxHB/syWispbAoLjoyUPLPlCEeGDfe/Lz9
5bqFufz+YXROSlBP5Ig3UOEL2roPvGXzzeIuWmbPVCXfG8JSTzrFHBE3/wkhN7SO2tO7JbO7uDMw
gWKrWysTJ2mnJfIgcBqmsgcteS5HPKnLPXSHBvtjqvi0jI85zYt2QSAz+4YkAcqnqKqCLYL+lTvA
SHSdP0sWWeMQ3N4V3Z4rRozmUm6gkLlETuaNIJX0EDilbOe61G25YsLSsMmQgbc/KjMDb88azYJo
7UO1lLE9IXJNmKki1GzQxduZayLcr+sT92wfJRgvqFLrNLpbMJU2hLEHdCpvZI+jTnOPqti1Ma1g
dq0xR7wr/M1bwgSVvboMeb5Tk9FsiQpeo6Ro6trABK3oWj8vvcxfIGsS3t5wzZ6o0vC1lY2mTPIl
ati6+maCLsJssiEIgfL1TkZal09RIWxziYdQsc7Y97U/12QMpP07J9vBG5GBcvlhmR4b+nUdMPXy
5/bf0u3KZTE/eJfBXHBL82WKumQb7B9rbgiUiRfO3O0Zqn7Ee1hnRoevt2e7ukXcU+Eq1eQI8DXX
a2SWzk8y8zaY2byXDr96pDG4cm0bXW5VObXMCAK4IU3e2TQHdAD/A3Stp/JrBmayEef79j+57nIw
m+IAOome+zLx0DzpDNB8AfY1688p9B02pw1QKEY7WXKw3C5Ea/6OW7i6V5hScQvViqUzKyojt6wp
fVm7jIt/0H2K6mYxVW3L/NwohbWn1n11szxTVbLPks0051HiyhS5b5h1aJA976MbWtkqXoCNfVq6
NSpME0sFeKNcA+Kl6V6B6t97/crDSmXbq53FySkeMlHen+dyDnLOQ3AAHCgFKi/9NjldaGDdFiAM
6yIe1j8iNd9t0R5T49y2XdjI5XD7pFw9llhGZdfSskoGK6FLZBuz36R5nNpZkFervxXvRpr5TVME
6bInbnHVTeGMXL7igz0vNR157lhLtPIM3W5pkoBbZSl9QCnXnWN4HXWOOS6PmA9zGMJ1t7wY14hX
7HmGLH3XeEFbuDEFko4l9pkWzePg/YYIg5/PZlDSPfDw9W3F1JdkwIeppzolJSsX2Pjwuyw+oezS
+0n/5rZ4PTuWb8r8nNf9oQa0qPCcsN0m32SfEvabZJ8NIayDKO2dHOLVfcWnKFFf1kD9iZdYaQBZ
/Tyv/a4Aa2BVBJ6XhINs/VRyv78vM43pLhv+4Z+XTksB+mzXaCDsUJN3sCQFIwh5TLt4XDLmc26H
dxxYzHQx2g8ztbMhV2IPa9SlFVp5flpueiLDHBjCfJ3o6mfm77ka74mjON6EymTd2s7MRMtwIRNj
OK8jSNxiUARMO693jT2okLCsItbIBsOMjIKf53+1b8f10SRiJ+i4+nDH9yvbUjjD4hlLQiPWE7/2
Vr93LR86coHhtkHGTty6KyjETMq2uDgBUNjMrIia42lozFe3dr4Q4fxz166ruu4tsbJCbCmNAGp8
ovQHcX5V03wABgsSPGjmueAAu730gO72VInd5OJ4LQOVZpStZphaiT90vxKeHkTv+VDd9McyKqzS
Rw50x2ldvXGwesp1vVRFNi0GGnWNkVr+wJgZNqX34/ba6Q6B4uKd3LFBN2yTqNmcQ5r94D33aef4
Ky/8tH0ziz32tYtV/OdW456KLVvyrKoRphG0WzXP3fLVW8XBcIvXJfmOprX7TFJFl1W2QQs6cAs4
bCPMHIgYse7t9kJdbyTCH1DMPYGyZ921yxYJkhkyjxwON4rMcEVZ/5RL1B1+WF7pppZfDg5wzX6X
DzOKicQhebfirrTtKfV5x2Z6EK1c6jrYlk3wv1xZD/LZXJwelDPVUFCO+C+pi1cH2uH3ycFxT+VC
wlcaLuGwdkgJQNBkCPIQ6u+HixpcA5h/t9OipDmsKvQChIdIMTJM01ShbT0bzc6VpTk+rnJOG9cs
OBnsHLrFU5ChM3DADS2LuExfy4nvWNp1JQzuqeiLzYRKzVrCk8zBdBgjci6+5r/Lh9K/dJDUp2UO
hp0Hk2adVCDGQtEZY1ErjzI0QHe8O4L06bhzUjUXh4rAoCbjicR7InI+Mc+vv3ifhl8DmjuMgDwL
+1AJX/j0zHeqhrqYylGiCTlSe1nNgkb8KXm+CEZUATb+CV4KfAh7yiHXiRewNcptlQ5yElNd4k99
7jO/j4aTCOmL8zN9HtAwaITel9urd/nqK35KFaTL16EA/z/m4fXf9hBb7XvfPizpy+3RtSdMSSkZ
GVTD4Qr//28k5wl/w3q2fjaP22EMkCELm/fbU+n+CP3f8ISlLXrsh7aIXHgfD6wD01l0ryvfdoxF
N756LXUlM7YE42+y8+1R+on1beWvtXufxasIjUaA7CuBLG/Ep80HGJBYETePiQFUw7xz+Wn+gorG
mCkVLfgTiohlb5N8rUdc291BuDvDa2xcRWRwY0DpE7mcyBnwlhZ2aLh3FYoZVSGSSZs6eManbjxU
6JzyQFh/mKz6e+lOe1fp1bXBDJffP4TSTUnlDFFRK85kkYcNB7sPQtsiNMeaAVcy79E7Xl0kzKPY
NXfqtrXyxY0b1i/1SeD9s52X2rB33JNu/MvvH/6H6Aqot25lEZVp8zgu7NEw9pj0dEuk2DJ1i46n
peXGXmlZfiOHHO1R0xgzY/ljydrc4SrW/QPFkKdcmILPiRPLBN3Sqdv7szcW90RMWH7FirOCjgWr
TCs2kyKNrKHnjyZW6nDbB129tTG6cmsv41A2w9R7cemlX2v08JubechI8TjK5OAWw/H2NNdjckbV
e7ugl/TZUANozgagSUlYdM9uwUBpVgcdmk0TMz0w71sPkebbM2r2RL2+O2fiVsa4FW91/9txQRbD
7G6vnqQbXIk0nRSYs6lbQCqUZl+3EtD8ck3lzpf/W7j+zwWHtVIMuyIMntVgeURb9Pxu6xFxqo/u
siNNtndTLOfcHn7yevInZvv9NPj9eunSqgKojAfJ9CUby8O08EfDRfa9lUEOkByj41uZVGEnt7Cv
V184C/q/1mBj6dmdt8Dt72quwdcr7iJDbgxACSz8JPP+2LQpPRjD6PpJne91MFyGurZAisdwclMM
bt168Tjxv5HjfWwN6yyLPYeksQmVULHsrKWyu5TFw+RFlpz9KsmB8QEdtZv8JibbiTR0h0jxGstU
G8CYOFa8JFkdOF6Pjrx5WncsTrdGitto8wSl4JlhjeibFHaCjFES21Bs2HFLmvFVyVKxQXJ1mSAH
hp64Y7OYfsK6o7GU4W3z1TkMlYpvai2+DE7qxY2Jt7sTwEf1ZusvTurajd/UIOX/PNBStM9u3VHQ
9HHovgZ4+W3VEIranY2dd4Dujyp3iOVutE6s0o6zpY0dNBf5S5U2QU+mnb+qOQcqT587tXZSS7jg
eYNiHbqUAc2qsruEyhhor//3dgXDBWo9CWdxffGtDJCy3rB/ga5vx1tprlhbuUBQD52qsjXceJuN
ya/t+T1Pyhe+ruDdtPcaJDV7oGL72JTmifCwBw2toG3F0jfgEJbQS/aUoXUTKFnnRLRFKu2ExU6L
VaJz9VeSVEeR7gUimj1W+fo8uhCjKyEKic6Z3xXKKkGW8z0ZAI2/UlF9rcFnhwCxGTOLBItrn0dq
PrOlPg98DIGXH3e2WrdIl98/BGqQpJh7t2jtuC+HsHWagKKS6IHx4LbJ64a/rN2H4QXHU2hNiBcn
FRQu+/FoVk0smz66PbxulRQ7zmu3WwZCvXghUIWsyOdkos/u6JypBTK5DLX92/Potlpx66ReLCLE
7MVVZZMDSFDXoCN7mD7d4Io1M+ileUsysHjiphGO2YIcC1KP3V7UpLFmFaY3W4lToHnSizshT610
fKttzsnshH1+58WhwvVsznmf5cKNs9ZL0L+6BTMUGsva2HlOXM2XMqoi9qw0GS71Iy9uly6AmOkl
vDzPrRkKYwwBJD0s612CXphKCQNRc8taq+/s2C0y49By5Jdbl7/fPkearVBRe0VVNtZUw2UwazsK
bw0muwspsY8NNP5uT6GxOJXjr4MEoQRezI05L85pVwSObA55+ef26JqzqtL79TLrTdfInFhM0Hnd
xk28ZDWqZbdH1327Ys4g0Tdq1zIAyJxF9+Au2/giUkjcyLbydsBRuh1QLNmrmO0kF4dk5CLwuuLP
PIm4ntaQ9O604y10cygG7dQchUy3ceM2l6tvDZAdW3nVgniFpmjIHYrTfculXNM5NW3Ztw6O6roB
0oycZpI+eUmd8sB1p9HZMT7Nnqswmb6xZOnV3I0X52vFhI832H3xpgqRGVYDuZkaZ3Uc6GniL8YA
IuaC7Yyu2QYVHNPOK2+MNuNxvpJnL1+hLbF9mr0qZNZe47JuaS6/f7je8louLptXFoPGow5kIajv
VOv5ru1V4RRzB0cx5YTHDeeXzoptHBqfC+bJOB3ubNtkVMVollNR0K5NrBiMptkQOoDI5z5ydMle
DUpj1SpQs2ebBWVjhBiOg9rgWgMN1S+95afJvFes002hOG0mRdkKUL7GOWS8/FFab5JAtW7g3Zfb
e6HZaJVQMM+yJne9y3+YEjDQpwtx4gSdtHtYN934lz/24SBxWZds62Y7Fo40v42W08ckc/bowHSj
X37/MDqQB0vZ9RuLW1TooehVO8CSkLfbS6MxMxWuaVXEXR0z57FFl89bO/wCsCNoJvGjpfKe8haO
qOK0TZJ62ZQSNy4Eidkq48Lcw6bolkbx1cvgFWnXzSymXeVniCZkU+zYr25o1T1nozDWAkFRB7AJ
Bc2bN+2kuDVLrmIxwfeTlIsLt1NUee/XZRlZjH5Zqu03l3tiS7o5lNcTnbbCsmfqxpCe+kWpcbas
9rEEDNdEZun2ydFYralsa5mWkzEi0RYnJbo9s7PTjj5lO098zeqreC7XkpJ6ecdjwYZn4S1GIC02
h7e/XDe4srXL1pIpBSlJbIjVCWdIXD1QuZsdvnit/6bCiArJAqmyYawZ1mWxoGQWW9ZpWr5jk6n8
657PJyoea61Rl0aE4MYl8b5YPTN8KbZ8J/q5vjZERVxJaGR2uYG1mYc+2Oo6plmx89y7fiaJiqBi
hmDCyxlwY1PdJb5htc6jVcrUr9oxP+Qm9IDuWyDFHQPNWuYrFBxjjwIbXkB4N+TusHfuNXkwogKm
aEZBXZCvPKabOYWSzlsoMpH5FSEreCGdJNwkaLsqUpe+WFhzLNpB7hxd3Rpa/3sXDBS9LyUaElHD
ctI3kTZIvG0GC/PNGP2moOlOcKqbRzFuCHcm9dbDnHMgOPwpAZP5hvR2vRYH29mrhurOmuK90WTt
Ff3EOC6GMgtl10t/bNOdp4JucMXIqT2a3ElrO16zfnx0jM2jvk1sgPduH7Lr7o+oZHCrwYeag04h
NnP6Vo/8UDorZLia4+3hNZ+vsrLNWeYtq2xZbJZWFyWgQQgHwH/vG1wJuMrCdrIRjSAxcndPRWc2
4cgse8f6dAtzOVIfwhVcNOgstCskRMbpl1UZh8RNHpxkfbv97brhFeNGo+TQOHnuxaZXnuiY+4NH
PqdWe9e1T1TYnePUW9FlM4/LYmv9ZHNE2DTm3pNJY1Yq6q7h6VbIDMkiliaW3wr+U2bO57GFYplr
7ZQ+dXMopgsZtKbpMo/HLVbKB6vRmQ19G3R1c3TaPS0CnRNUAXaDYwH9KGsvzqH69UwYe6rqfjzY
SIddUjqOv9ReGQztj2r5RgES3jlcuj+nWHVvF2ueFQaPNzo+yOZpS9M3CsIOMd45g4q5K+2qsyUp
kR5x6N99YZ6rZkl9zxyeBznvHDLNv1Ahd2Ir0iStE1SCuvrLLLI4c0B/mszhVBrH22ai8R8q8g4y
aclSMLinCmW4+nszGd/vG/jynz6YN5ezKPD5HvwqKdGgJtLQTIwdeK3uqxXjBsygBoQCjon1jPjS
Mr7TOdl7pWk8B7tM+uHLqVjzrjXBPGTL1HgGEnWJh5xkIVvbPrxvcZTrGUp+i+W1sO+qb5CQWpxq
TPzZWeSdi6/YtsNzdNVtLovTcfjVdy5kvBYhUKy/7/OVC5ktaykJmKDe5g2J4AQFe99pxr1+Ft36
K7Zb1qVtjdXmIRdCnhkRf3Wb5xsN3wlZNHG3SubGIRPuiotvLSR1/CSvj6U7Psps+2MI7yCmvRBM
c0ZVVrc+3RiRA27meS5+en8vzbSzuZr1UfFJNqOr3NIeFS8QWdhO/toVTVw0d3oEFZyEMEWCi85z
Ykbsybfnoj/webuvhkBUSJJht1s5lEhS1NILLTaeabWc24LclUMgrmK79jgYvY1YMTbRzH4qAP+N
6mSqX26fe40/VonbBjMtN0uObmx23dlrSChN/jIXvxw8nG/PoNtbxXATyiC+NvVuPLHxjWyrPxjT
K/qT/fuGVwy3lrV0hwmVNMM1gOYXwZiBdjq9i/mHERWSlLbelhGoDMX20uVBxpkIGR/eb3+7xp7+
g0OSa9as6+i+eTz5mzsA0NhO9+v22JplVyFH5tq1fSmQalnG5SEn7DHLt5eyqX/fN7wSRztrmUDP
DxWP0nQP62Ae68E6sOYu6hlGVNTRkNQWLKgDYNFpDoWxPubZdnBn8899X39ZtA/3oZSguagp8CId
fGUi+tckAf9EsuzEobp9VUzWAiV6y5oEeZDF+jRX5o8532Ns0A2tXrPWypD2BpLTTawvBnEfje6f
22vC8d+vJG9UedVqLouxpyj+TO54pBnaO3gejRZ9mNLiofDMx8Rx/749le5sKjbbeOVEGqsEiLME
dVST1T9Kmrfn1QBi/vYMumVSLlxI3EAYdUCiKKHVI7gcmsAdEZnfHlzz+SoOWJSeUWwLfCYgiQ+b
fRE9rN9cSCTfHl7z7SoOOENS164yhJk9y4xjlQ1/kRR9SbcH1+yySsZmVPUi0X7qxZ6dLHHrkL8t
jzTHnOWfBBfoJCnfzdTam023UkrELNFEUiKt5sUDcrDAQT2bKF7KdK9Qplupy7QfzBiM907pTZK9
21z6pJQPYrxL0xJhwWXKD0P3lWehkoQaFsnywN3mEK11yDrukTdrrl1VaTUD1yU4xW0ey9TsfZ5U
B9kO6A2zUYwbqvuMQMVybWsP8mZZcLxX5hh9jsWlkWivQ0i39ooNdzVITCDJxEFmOkzHWY7vSdKn
OzGDbnkU811EVeQLt1mcgCRoyowTTf+PsytZchtXgl/ECC7gduUqqlvtdnv3heGxZ7iC+wZ+/Ut6
3kHGCEKE+tiHIgRUFZbKyiRf13mPad18vR8IgvHzKC46N2NTLy7uK3b2xWS76rU9kdF0CPyeJ2Yz
B2hfLNvunBtzwC1aDTRFO5uaKpmem+aJyVc+1R2v7KMCob+8XrylG7x0RI37kUMJjB+Z48rzi8y0
8yHd2NNYQANYaVbTVydLhum5zfwA89zBwXagb6m3K1SrRzPAISJKV3pu0nerUZ/7un1nTjo4Zlu/
0kPIPjySsfFRLg+V7T5keCuhF8ssffD6+OX2VmiyUtwx9P/snLDOpaFc0cehmKB5rpvYOVfq1X1I
QfkyZG48lZJrwM2QwEe4hKTqTO/B2U0vZbE1f6eQNn3qQGH2bVKb8ikfNBnC/3Z/Fj7EnTAW1EG2
KcVcDXjjSIygjNxwf4H2bgikRiR7ZRd+Rv/TzQbd6ae8gVToFHXPdtTH3WkI0TfnV0EhVScTBQqX
pAD4We1thmh5ST6b+behK7xx/XU/gQg9mUtS7WY3KeCyh8AsGsxomEfNl+lcvELKJ5ZdP0TTxFdM
81IdbNU4RK1PW3To0Sl+Ghnxv0plsm65I7RvODBPWFM0697uK2Q9axBru3nUzfBhdfDT+jtrtgAa
VfenTLAcPCBHB7R8W90VashEeyoWw7PoHALEIQkRkXkuytfFSevWWrAgUzf586a9DUXFIuhvyeCU
v0P61kxxob6Ze1bOBL8Amgv2hz2yoyKkPqDgWaL+BJr5t/qVTFtP9Hu4kJ+2jmITgYKx6ZBvu1MW
Pp30V3XTZPU8QeLigTr9COYTs4Syc+M4YdflSV9YLwy473GmMUQTJNVP0e/gQt0ARRXkdfGZRdc9
up6W4gsAnfdd6uY2Tky+Wr5vClXZzpqLZs9gGLE71W9tV0ZdLEi6PKOJ200VUzPkj2E0vVZdAPzv
vKkCjZTEZW8Pn/AV834a6o7lW3MBxycUEra4kzWgiyxz2zi8xKkbEzrPTPuOLOUZ80MYAkL4Onnm
KFM5O3DLsYnX9AS6w/tLeTsLEb5IXrAFPRXp2FxUE4QuLSvPKLyGIP73gSx+l7PJA1XEI68j+A1c
HPfrlrf1EVr5CKzpF3t6Xq3393+GaOKP/1+dn/asb1KVIUXoTVBWZzWVuMrtYCU8o1TV2gY1+4le
DKX1R/D7GK+dTjzUlzpZD61gtyE8sdSIQCVoZkCkRkuAtrhwOWXPlqfENKpjJgnZ2+mA8HxSjasr
Sn38kEoF2ZfbBls7erNlhPfnX2Se25ZdK4V2WIFdYDaflP1totCDkuGXBGvLV75NMA0xx0U+AG3E
2akdn5iy1hXB1gLk+Z9+gz6MKnVnTMsUObH7Fdq2QR4cen3sdQjz0xBnUfVQ8wSumYePXfmoO5Sb
aY5zc9Fp3GA7sbdvrH0EvwTb3C5cmdXcKQS/YxgTZr6O04eH1pXnn5maHthF5kJbfv6hprmnmF/7
7st926J15WI2s+18KdF/jdiqvA6UEQ1y/X3TAnfk695dZTAAljRs4rodZ6Yauov7TillLyyCUyjh
+WWA2K7QBoPpLp+deE+KMxqKYxLRQAlkuvKitMBXvLeJ0jQ/9pKt9pk/JfS9Ek7naghIVEV24ko2
gNukDXAdLnS1qcxcfdDpZT3P4fbcRAq6Nb050nwrmuI03CQwRMFy84Vud+mqve2n5pIpL1Wuhgob
g/urffvAQPjytkE6TRm2GY5k/+Mq0OEixOtWSNqPj11lCV/d7laovECFFyeGogp0qib1pgeM2ZKz
mmhquOgtpsHELQmRQJpw0s6ESJK+yO4RHlcZx6zU3gbxPqIXPrqB90oSXiL/50vbgMAYUI9BfLF/
ddlprP6yPihxHWaRrAdX5Ji28efondIx0q3Kmst8Rl9hGs9xHtkv7DX/rEd1WDSeTP9dNE3cUVmH
ZE092inOVh2D5nsWKI8mIl6rLFWcbHUX/IYNDVXgjM2AmtM/3Xd70bC5wF0Zm6eOOjhOmbjED6AO
qWSc56K554vbUOfriwXvpRf2vvjcJV3Uxs1TlriXDQwo4NEKH/oJfG27sMBKY+95c6nQZ20NLogB
moeQ5oTw5e126e1GNbGqHW092gKYpxbncigCd9JlsGfBEvA1bgZxZqIeRzegk8dwrdv3buY00f3J
EWxifIm7aTWmTCbOVFv2lrmfy/2kLZJqh8j08XuuEkPZj3ozDgaOayAa6tX8ZINjYC5XyalZNC1c
5GpFa6/lNjRoL/qxgqyuwmvp/TkROiYXq+1U4iR4OGb5XLzpnw6CLPWD47FA96wvyoNvWISn3MC+
u22qhnPPUj/v27MJqgpTclQTzT0XtqRVXX3a4TPp+DY6lY+HUSLFvNzGyRHCV7fHJZ23UsNFaDXo
uy5fmrDCzuLPJfDmtaOTuO6yrw6Yy0K2LmBizioiWRrBovO1b3da3UbL4VNTZ/gF3Xx9zySmBVP2
H7Isg1rmnuO4RepO86DBCXrKfAjW3Pp1361EY+c24B28KvaS4aw1szEERChYJUVp0ciP/18F2s7K
lKSQV75k+0XfPKb+vUwPmj5+y5XpvAamb+osetGyYfVBzxOThWZhvTg/70+KaOxcFO9dZfcTCG0v
5frBWj91CwV/juRkctx5/vukR/i6t4k27KnE3foy9NP3tWbnYUrf7LX2TKSLzZXQU4nOKbxIWedM
kzGDD+JyEOrp/ujvp+5kx0ZYRLLHYpHrcOGcoR/eUnassLu/EgiqsP7D/ekXGOYL3nRWzBKVAkTy
QfRizroTtfbyEDEqwbH/T+8pHcr69SifVLv5N8mdv9Hy+Nja8tXupYVqJymwtlp3KbvAXJ+H9nP1
c5x/3Z8YgV8SLlhBtEl7WyFHsDbBmoLEkQw/ytyQzLvIPBeyw5IVRm/ZSP0Dnh/rkwHqHXWUbLzH
GG/4PV/h3gv9/3v6YP5cyLumPLfGc2VKehBE1rmIzfutpLoKd8cBB2zlHsgZpuUEsdPH8jBf2160
vjEWFxetcajCTZnfkfpgfdEedByucEQBnnKZhhOb2/URIHfeTqwT3mkjczU8yJFKbluiBeYith/N
hjhH4qy0j+y7AZLj3pHccUXHE77APWWM9lqHFUBrYECQcNpPrj8GbqwHqreetMd+Al/qtq1yAf8N
PuMYH5305+AEzvJYdPE8JWlTKCxjMK1mX83trZ7fhkxiWpDReJYSMwU0QjNNJIbxDKQmk+UywYLy
OmNkdDe12jDkDWDc4sXU4gVUhw8lG15lzO1yOlQL0ntuqx8Vkr44kJbAk0nwmHkuYou26BtXw5R0
ICnu1NoztHjWH3tvN/Q/c3wDypzGhlzqZdA+k80z9m+LrGwgyDS8sBh0torcAHflRR3L2NUBdDSd
r8tsBVpJZe1aomXl4hT9TrRbdyTiWkH72ezte2i6ElcUjJ+nIGmGtqBqf2yuWgs2p4ueuhCY9jRd
woJwm0OUEJ6DRF8cMEblODxNgRZZfh/bb82XLlzC6UX1Gr/2S0XioaKHQp6DZG4y69+DAp4Gz2pY
B2YbVD4ERV8biAF4Mjz3bXJ8/KRjLq8OnBOrKvAXHY8+74/DlPY8fFiSg7G28JfQ+dBSvw3Yk/Mi
Y50UJVOenITNw97pA2JvDLWoe63Om7eV/uRtPsHL5Kj5o+S+Kro18UQlJWOuVu4rMLsjaNbZh3F1
wMRWvluJ8pxvaILfLnjyQvdJ/vN+3AtSoc7F/cEab65k2Z5qs/ZpQTxLl/WECH8MF/aaQ6fWsPBj
NlZGKchSaTtc2r4OO9aH5ob30b0MGnP8uKqt/9jP4XbuZXEcqzXwSXtB+2YzaaW/GubH+8bd22cm
ncsDLhtZ7k7W9lTUU2DW74ZK86ZijUZW+db6shSF38lFhw+rN05oPMzLAuVHNVKyPe2siveqhbDw
i54NfosMVPdFNDZl4O7ncZU98whcgYd+OUNuj3bLtidlVgtvhiJS3OFMJTlwiryBh35VSqFBVY1l
zyYQxTkYxwp3gXhMGU5uhpuWiddyA1jaUyXlaRH9IC5PzCYaqkiKN0/j0Pj5tG+S46HILncwrzO1
gvfCbpmHRRmvfXjfvwT7DA/yIv3EapMUzYXoDZQBkDS1d1u6SZ57RKPmIn0FS/bQozH4MuTBThPj
IZJNQn7vBtfZeFDaCrgYQPp0J1SHV9ANh4ohOccKrue/79NXxjsgPOaihvEJz+zN2J9zpU30THku
wTLSOpKpEe1cv3326jNrAYrihuLgBjEDJyZhGSi+8hmonsj0u9gO7q+vYAV4NBcZj9ZQDV8Z3CjV
gpQ+dgjnAVxuVTgG7bCyZFVAezgm6OL0NUgL3h+2wC153FbeDa3p5IdbWup7DcwI1mwE+mMq54Tw
bEruAMhhfZT9TFQTSWzLWoNEi8oTKSmV/v9no2PXtvwyUg2PgJz/QOiNp+LLY7NzLPaV6ygTTof2
cCzqFpU/3eLUO5LzlGjeuYBFXcsF+yssW81TTS7UScgqeY8SmeZ25mLsx3Z3caDpUo8qsf3DeAgY
jtXkNmDLqEyt3nq8ifRZ2AwkpqmMn0yQC3g41tKiO66GRBweuHIfovL+YlcfGlo6nl0/GeMsO4Md
k/DfjdfgUVksBWTUcn7DYNKYhm1c/rW/X6MtrKHqACGOR/zG4MlMVJepBog4AV0rliira7yMuy+z
20WPmT8m8cotu8HI0K+MM7KjQl1kK8q/NKqFDR7w7tu/fRYyeLiWRd22IlrXXhZzCSur9TKIXwGx
GDb94JsD86rlM62d8P7Xbt+SDB6wVVCaZc5RTOiB51Etf7Le63aiVx/vmxekCoNnNtGmya1p2TU4
4C/PFtQvqE+S/Ed+Uk+pr0quYreDzuAhXGhzbTRS4EfMw/iyVfTVyPNY0WVNJbd3F4NHb/V4XVs0
DVW6fCPhuDR+m326Pz2igXMxDQqQcmtTvFMR8+vYf5+0S/GQRDMxeKm/plwqvUkx6GWOlzlyh4jJ
MAcCn+HRWnZnVzRP8UZYZ9XTQZNsuc0zhGv9FNQWD00MD9qy93qheBZsLn1OyvOYat8GyqbIMB9i
ECMGj9QqmL3l/Y4zM9TgnJPmVGbtQcDKkCyswGV4sBZgKT2jBAs7U8ub2y1yq1lyJhHN/uFLV/mn
KMBW2WcA+Pd7/tKQ2p9IHYxZfoL6i+RcIhr98f+rT6RImLWmorg77psPRS/PlSGjRZa5nRfEHlDv
pMCiGvZpV89GKRnxbYyrwaO1emWjzqAjzVQNTf1yKmLLJJ9X8t5ZoXHfjEC1gWXwvm/e3i0NHrVV
dJPW2CZ2y71r91ABdBH1yvRptix/JD14GaUgNNFSc9ditVyIDd4vbDX59G0Z2tioX1dlwp3u6/2f
Inh/MXjE1ggtLdIdCAo796bAibsIl1TM1qfjAYZGgEZ+uf8lwU/hAVz5mHXlqmHhJ7124tx8bsZ1
wEKNk6dkhWRlBN7FY7iWYmH9PLXNxQTg9oW5yvCuYrLORZHx45ddBQXbdiu3cxwrWHWy8wjKZvdn
RrAH2Fw8Q5vB2EvVPSo6zxYA5bPis+7DfduiMR//vxpz2qW5ph+wp7xTQ21jP+tRRi0hWlAukiFr
ZExujhzh1NMpL/NgsNpXcIZ5hZX+9djo9T9HXzVbaucaTlr1eFLY5cFXBoNHbK0bXUto0AOxZfwz
Zm/FYwhpw+bCtTa0ogMEG5sWg47nQvy2NfxWpZIcJ8g7PGArHVSHLi5aMqhpAhw6MeLR0v5rZh20
7jbtu7LMkiKjwCV5zNYwuZ3aWnB1tR2C0tDPdjF8qFvnwWZFgwdu7U6/tn2JD2xRGjcRjQe0Dz6v
AV6XT4UMXitwfh651YCYIVsZbhukdr44VMU7uSt78hF4Pw/cytH60Dvbiv3GLHrPtLWAEj2aOrv0
TEOGoBAtAxe9dKn7FWTdzcUmv9L0M+7cngIlufvBJTLOxa9e1JoO6UTs8dr7vgA6uz6z6v1jtrnA
zZWlK0xwqVycASz/y7K4YeZaYNCxHNlztGj43Mm5qnOs74TFbRe7D0leNmHezh/b1vl8/zeIvIcL
Zjx2N2bXNO1lIGwHzR9ITslaP2ach3AZdmf0kwag9Oz4TIkVLbo/aMGs8ACtgjWgVam15rI7K+jS
a99py5dRkXHNCeaEB2nVtcLSdsWw6fC6t9XZAv3J/YGLLB9xdrVROWo/qIqeobrAyrB3gLF3Bkna
FJk+5urKtDIy+yDjbi9F1b/rluWSra+PDfr44pXlBjrtIJA4Krt0/aur6UfdfvAkw6sT9Tton4ej
rrsdW4hjBE4m670T+QgXnHZHp2EiALorXRovlnnaDgXqQbZLicxzgdmaW9lP84GjL08axbvjV2UJ
78+3yDQXkhV1cyUnSLrmyHzHgVDClIdrT4OHzPNoLKtEi4FRHuazH7T7lLd/2/TtvunDjW88fPFQ
rDYdi1kb8di+NWvS7L+m2k46a/Ga2X1sbnhEVgYK37bdMO2dctbZ1xxiiu2n+4MXBBAPxgICencB
R8Gxxh39znFD6zFNZQIOxz8jyMJLFxktggfwwvimtsAVLI7yz2PD5qITTZpgWTRxXJoqMy569bxO
D7HgYNjc3qm1ha219VGmSplnmxkYFWS3AdFkc9G50aaGgiFGnaENBYEUDOSxuwCvETXlIH3XxrS+
1M6JFM/VItlzRCPmonLYoN5DZtxfRlP1m3bybfbjoRXkkVazbtaqUuH20urLGQf2cKtk3T6/K8s3
IpKHV9E+K2aoUq9PzWYGY/+P1dshGspCG0yFlRUUoJqwHSvQTSVsyFdgruNxB/7cWEASp/hkAacM
FFpmdYEm53uiS952BHPJI7PoPm31srr1xW2V1jPx64NhyyUOIEifPDZrskbSLa6BQ8dUDh6x1jfQ
0n7qFDd4bLm4YDbVeVsXgHsv00QzdHQPy/PoQMHgMevHlF1ttpWhAXWKrnRw0SmO35c0fSlHe33s
kGBwEd0redpQpzo61xzb9KeGgUzXaJdS0oInmnsurEsHlD4meDkuO/Wn5bNiRrSSvOHc9Bno0h91
hKuJUUZAoHulg9R3le4eW5bcH4AL8+9P+82dC9aPB7cr68SdNaUesy0Z8kJ/stWSPi+1tpzckqwf
FGbJHkxvVj0g6358/+o72Hanrt0GM9F7J2DQR3DKX8tSgHRz82t0sBTqr6zqvfs/SjBl/JNLCZQJ
RABGM2lpRz0QtKm45dIqvG9d9FM4T21tXbGrrTcTCrqPNB3R9Ep8K/9cml8rh+JLkZypS7A8fAMd
1P4yYoDRKcmX0dmfMwCq1G/uglY3AI+7Mh+9yla0SZKebnoxFonz4jXfSeNoCknMboz1OfUVdQzB
gi6ZONGycEfHytJKs6aZCcmf+u+1veQ9kcTI4a3/yfYYOLdHQQBu3VM0eCa1nkMe8alaTn391rqx
bUVk+Xx/3W/XuhyXf6AZ0wkaM4A3J/nzEg1JE1WX6bxGLDj66WQFO8Ea8G8z1BmHuWKdlrgAZjPw
ZG/fc1n/7m1II37B8fR0FYVGMaoWIVT7V939X1l0Feru+/lfWfQskum73355xqe4gGfpni3NqGhJ
mSxJ9T79dvycVzO2IghcrB4owx7rMsWnjqm8+lUDU+t03fCpLtijHewLrX+w/RDPjVs8cUvBjIef
3vAynlG2KGYUBHZ8Z4lYaARtPK5+/WTGTdjFuewSJMguPLHsWi54lKuMMmkBwzO3L3T/OOjQ/GwG
31iswBritZDpiQmyC3+psFW3NZgO5fS8+0hVX63R8ZV+qqR0boKA528WUERtgWx1iqQi0Ftjbkzz
PpAE47Fz31gM/moBCvR0yLRBTxha6/dg9Cs01wOE6Wl+dwaRlAzTIPoNx/+vnKtLG7eHwLyOkJn/
cc5jnAb66/izSvAc6A++PGIEOYy/dGQpdQCDz0pc7NaPqnaa0/3VoL82dMIv6xpNUyfZ8gUexreA
gGB1J1Oal4kzUW+GDq9bvStHy+vptw1EXyBX3GXtAjeftB2Xv5OQaSqo3Rt5omZjApRzsJApKucJ
pJO/JruW7Cu3e8TwGS79a0tmQDwVU0eVLLYnzXPWTxVeUvH+6VmgypvywcuNryP72cs47UWplL+8
7E67GmxCnq6fAaUOa2wGVufZ4RywACQS3xqfyXonRbmUv8zMdjpDcgjfUjtf+9olxG+C7WT9Ujq/
+nhALSwJ0EKQEPj7CVMgc5QeH1LWxm90n4DJsDQ+kuKRhkfH5a8o9WS5hjvAvq48906Yj8+qKTnh
C/ZNvoNkV/W8tEA6mtgLRNSbHlXtzFn0YIOKheRY+RvPeyPn8J0kFPIzZp+Nx/Z5MX7+mwyMF/3D
FyNW4iMbuMEvW0ofIgge/s6igoo3ZX1dJWpBk4y13p67PsV74aJ/bWV4NkF64xtM0i4nTT5OetIr
r8y9NJkkyYg8iTvrDU5lgUuoLRK1sT+X6fdu6i5FO/3TTDK0mWjkXNBXG9VSoC7yBAyPQUqqJ3vO
JL50G3HtuHxvidkYuW3WBBsX9NYZ5CQaOx5c3W/XJVohRUDJ36pFvQyQzvvbmcB7+V6TErffQS/t
PFmLIW6J/ZTn9PtqGJ/vmxfMFd9fUg0p9NedNUvstD2pffmFLrtkgxSZPhzgan9Uuox0kPTMEiNN
Z1/bcmjoggoluD9w0bwc/7+yvhR2UXRDmiVgKMZz8BruVIvHQUYOKhr88f8r8ynuu1Db2vRkK8Z3
FVBObfr+/sBF+wPfHlKZedahyfX/R+0Jt4U0UF/br+0zeqBA1ukG7Zf7nxL9CO7Wls4mVLe3LUv6
do3aTfML4/Uxy1wQ56tq7N3hNqC9CkBkESqpDMQp2rP5lhBDm/d+7DI9yTMFalJgoR7zDxMEoNoT
Herafg+Jo2oMHWgrkHia647E5QxZgScCVc711NlUkXH3iPZXvmGEMrWqs8nRkt34R6e1t09DaOg/
VJN5DgWbgFMHdP0HQD5vqatINW3fBDnC/TkWJEq+d8QsSNdt1p4nTtOfmK54e0Y+5ooS7wZ78BPH
BnPl5XSrVg1wjjyxuy0e3eVZsft4I304j5Pk4CA4U/JEwXYDGkl9m+pkclHETj1DeSJb5pfp62B8
zCGmV/aSHyPYFXnS4FUvjZVBKz1piu+7tfp6AdaxiYYz8AWFjK9UEFK/g/pqxpp5XYomG+tk7WvU
EyExqzGc7u6vuGh3+e2GV9bVeap2VRnTU5mDn64k4epWfqboMeivT3X7Ye5WHxt/tLl9dP+TgjT6
+0Xj6osGIXVqVVqGx23qZysulqUTuWiJesw8lyeakfZV0TlKoqn7Tgp/NNoWRfWtBjB4CEZmZMq3
+1+6vTAOjzCvUtMgZZdlybCgF6fIg76TNQ3cDkQ8hf4ZJRkDh//a2FVSWKpXgYlGfc+Gj0T2ICIa
OReEKihW89ItsqQgc+ex0mFoha2Gh84PeAP5c/A5nWp9SzEvoAk/wWH9Fup/VvMQMYzj8Chyp9FK
Z+/3KmlLaG824HJ9rCAG08d8Xblm0wxZj8JskZR58zK222VkMtml20kJ140/TS9Z59ZlVg9J2U7J
ukNljul+yubA6sF2C30CgPs/TJrs1VnkQNw+DJ1oiPNuqXJKLbxGaAy9XH3j1XvqW1Uv428QuREX
ak6eZ3plV23SGZvXa4CXZGX4WGxxB+oFom9ZrmvKiWl97a3V+tdWuVPwkHG+imGieAiBNjho3o5x
q6onVXuoWuvg789lVkqtrtoxz5IZzLE96nyV0z44ai5ojR0sDWSu22REi1Wu176ba5Kcefu5B821
f44ajWbgqbaOdz5aVsBft+pWLZd1qWkVVKPWWE/oNCLLF5PUlf2hb8GyKaOGu+1DLt+zN5jaYFqd
jrWYmie04p5cV3bUEGw0fKOeDTwba3dsNEVTBfOqhub0k+jFQ8vh8u16g2XpqBjXyHL76KsV9d1B
pvlxO3hdvlVvduvFVleKjcX+VEwRbVDaKRyAXWVUCIJJ55v11nQbuor0WZI56Iw0Z3/WZfqTgiMR
366nG72xV8e0dFBBVF+15SWfXpcs9wHKlpxZRKM//n+VpdFvNffd0mQJNgIvMzSP7L8eSQwuz6Xu
EkXd07TNkhVt7VSnAR7yJCEmGjSXkPNK3Zp9TvNEwc0UEsw+hVD9/VGL/JxLw1Xf1FmqKcoJcKgo
z+zYhOoDIji4b140ci4V61Vlq2gNLhIyFz7RQH1ly3ap26Ydng5YrZzFTXM4S+pMsUs1ywdYupBs
IbenxeGlcBf0mvVWgXwJxEhsKMQrLd2bGhkh/u0gdXhOYLvvFXDzwHy9gHwjPujMCjda0rf7sy4y
z/nLPCtj3eDRKtG3xFpPlfMjm8AYLmP5EJnnfAboKnvtwGSZuApkIsyT1T0zAH/JIxBL7IKcz7Rr
VjMnw+T0AIZ6i1WPXqqSx87dfB9JlVcFuiNw7CgNxc/zd8jCkswimBW+cUTJynyhTd4mWWqdVt1+
ZZ0KpijwhIDA4/66CrySbxtxUBh2h6ntknbrzrsG/ecONJPgTbhvXhBRPLRhAGCWli1+wbb0gZsq
Zxuik/dNi0Z+/P8q7ear3WT6MXI0BiT1tIRdvsbQhpVMjGjuj190Zb4yyLy0NkbetvVHw30/ZVqw
mjSwwOZ9/weI5sb48wsDAdbtqCgkZDAz38ys1SuHUmJcNDv6n8aLSZl6d++7ZAaZfzmEpgmRUvPX
/ZGLjHPRSks8jrT6UCfzBsWVYGz20g7QEtP0T21d4SJx/zOiCeKiNs2MeXBYkSa1u8eVvUV02iTT
I3hic3i8wgbuoixN8zRxwPC0LecUhEW2msds7TwoO4Vp9gQhPlSXgqmvg4d+Dw9fmBSHge2l6hI9
HZ5sS3mp9x/3LQsWhMcuaAY9+svKNMEZPPUdqyq8TjFU391lKBLRF44wuQqHGSeyxS0wdlZ/mN3P
lbZ59UNsQTjtH9+8sq1PTr4B79iBxHsbj4aSU+cqH+/PzE0fsly+clwv+o42P9d4W8Zzrf8wqkee
9mGXiy9IiG4FNMGMN5t9oWbzYtWDpA542zVhmouuphpUsrcFeVPfz+Ehz2S/ALNoHhx7p1RG7Xwz
veEjXGyNWmuzLDWLJ5wDV7MO6qMn8b1SznONV4yBpU5szszNZcnupv+gksldRJ1Ch2hHnxpv05h0
UNUpVb8i3++v8e16AoxzV1FqlxVEVzFje/mG4z6ajn+WMwCrrmekBFxQ1Um3wB2QdWFmvpnL6GeQ
IQWGS5ZMjkX/T+0T3+eCY28Mxyj1af5K4n8b/bNPyucDzkM/1P5jKR1f4cJk6ep5NcqavFWgyu7j
GuChNro/g6LVOaLnKgK1whnrJVOMN2aXfld+NbbvbvF637bA0/hSbbuwDSBpLM68J6z4XKxoFW48
Jm2XF0Q4X6V1l3RobLWFfdsYUIso9o8dNcwP90cvss4F47zMHTZS47Dee7OZB7a0mV1kmgtBi4Bi
Z+vt6eswKQFZrZDOMoi3YM75Gu1kpSb6MBl5s8BscjYIKJ9zyAA8peZsexUxZVnk5kON5fKl2UYp
gI+t8ROWzQo18y133pvDFM/rk+b6bJN1nYt+DhffqGW3OlPt7EnV8dQ0KpHer5k3D623Zs1Dh238
luPjVzGQD72bGtmIBFFFsxGxtMDN8gm/UJIlRDF2vMRe2W8nZQNIEklibl9JdtJzwM/f7jupwDTP
JDjqqYbmbCt72kv2vFbkfZsp0HJaJSdtgaPy9IF0XLIyHRTyxtqnznyaZd0TomFzB+C5IWlROSl5
G4yfpRHQQfNcWfVaZPtI1VezDVbyVAMxFsasj+9Xhua0Sv+rsqzg/oyLpoRLCxpYdhgjmPFm3+tQ
scYpsId+j+5bFw2eywxI/RoF3Dh/0ktcCkarSGpmOaBpbiT3YUFA8UVdvYXKZ7lA5FPp5uaEIN5i
Onb2m7U2P3r1MRIuy+Xrt/U2TYtjFOl5WelnUmufUj093Z8iwQLwvH9F1mFLWTuWGP0eDOMQmOZD
b/0YNZcIBmY7Y5obWNt0rbyi22dv7buH3mlh/VjzK8cEXSEIuI8NpSsa4HDzIXsBU40MtXq7fgrz
x3xdmVfzGhLBhzq2Pv3o0TLEinOfOUHFFlQedfTK/3C7Z7JOktQgciQ+hGcL3MQ4QL6NSrZjZxnK
YB/ANeo1hrX7GVtxoL+/4KJjMV+nXbVe04jdumeFpnE7g1Z8DKxDs8vtvaEFrBmNE5l1KkFMVekP
df1iOrk4bxi0A1nNzLdBATErCEWb+iG9NJjmgpz2qjLnKU3P1ZZG1ToB0K4820RG3CTIIXy1Ybcz
5thOm57zNY0ntp5HtYw6J5fcUgTxx5cbTPSNDODyZEnhOh6k6+NUlW03opFzu325M2Mbxlw5G6p5
avbi3W4svtLK6rUi81x4E3saSq1qlHMJVUIfOEKAMmhxKm01vO+pog8c/78KQaef13Vbi/xpzt24
SplvbMYLy8vovnlByKlchIN9NJ/Wfa6eCGhlcKlBf4JVhLXlgBB/1yTRJvoIF9eGUZJhPSapUPSP
60q81nSDXalO1vJQM4flqtwOvRa6UZQDVc7gSUPFdsLrmvW6zw8RSMA8F7mdDiI51U23pBwWXyvG
SOu0kBR5cn8VRP7PRe+YsnXo0C73NjszhLnbd10/PPS08B8cB+TeWIFTi/lWq59Bnvv0P86+o0ly
len6FylC3mylsl1dPT09PXZD3DFXIAl5A/r176nn+xZ9maaI0KYWtQCUkEmS5pwg6j9uWfRfZRxg
SU7snLTlhcimAT1p1UXx0zSHQm46+mg2Uo7+tDZtHsTkYfSjGXBx4kvtBOzWwP/t/hdo7re/ijlK
XzBLTKAbi3h9AYUIkEnBH9jZB+YAYT4uMlAXpjMtUlf8vD/l++r8V33H1JQjKiUa6wEfd/St+FRW
1smxI8Nu30Tzd+zgrxqPtUEqyBrhSVZ8PYdi57qoXse3RIj51MLEGPn+cf2r3KMYvKXu8tB/mas4
9dkxGkyBZt3Iihq7Y7RESTcHLzwEIbDvZnm+qak2jFVSVxI4c4Qrn14C2FR0BDvBfiTLpu5OjK5o
sJ8Ui0fqznqo4vq1FvlHF+XjdjMcQmfYZCRQwPNfdQArJ0XqaSUPCdqPuxRcrO2UutUYG66C2zjv
nB21ukOi4ijw2yS/SGAVAYrKr9fUatCijfNDliWlmE4Ig+q9fyXEKmpghKya5cWivEgXeW5rHR8E
gDnLhKS4717u65rmMKmFH1MfTKsFtuCLGwHqbSma5pgw3+Rx6UZXLmZRd03b+3gTonTnAGDmwyJp
dn/hGiOhJndp2FSdS/CUrazikojuBUmpXdHbhuE1RkJN7hYI1K63jsEHi7LPsYVw85Ck1VylnHhg
qDFcD7odVlS5aklcQxFwI5PxAjLhEyrn9mAfSsOZG6zd+32iYRwr1/I0DhYdJATlfvR+5afhGJ/D
R//XDXAP94ThGtLOoui2VxYjWNsRsRh3N7DdfF+MafFzzpadt7fOzDHMozlQauYXKRHfmm+73iBo
nrMopb5BThrNVjO/C6IiI7qa88skrNQLrGydn3yEouywTKORZSWvU4Yagk2nV00CNz3jgXTgcYdD
d5r7cc/gkpVNe7w//PtRwlhNAjMAtNQopPBfluQZBHeFfx6GW2fdJ58dqm0lhiFcr/8a25wknI9J
Qh6qoXlYod1VtOz9GrQdlW1gG9Dt9+3/N559JPrO6htaXVbadNiTumBN5kZ9bnhNa6yI2tEegFoQ
NRaIozZL2OyGvknSfmjpzqbgt7m/F7pPUHS8I0Xk5HxClLNelz13RX2a/IJvuyNUdMGxtKKGAVMA
JOkOSddwRFqbngMWN+nMTBgDuk9QlDvgLiuKtikvuWyttKr6r/A4N+Vow7/ywlMv+2pmY/jCy9L6
HIfwlFMLAAmmulvN4tUcMF0Ah2HZMb0g6XleLOD/xYbDqTk8ag44Xuwx8JyWXuooeZCSfmoRGBmA
47Lp4Kg964JQFnBWBC81Hp+AVO7pUyJaz2AiNFfPXylgCyy5hS/Clw544pEsH4iX/Fms5aGoh8/3
P+D9ThZs7W1L3mhvt1YleMXwBf7x/7Wos2sfpd0O6OJ7eUra1FS2p9sJ5fGMqliyelWEdKQLtKsg
lfX3qjCho+kGVxSY1U7MfFCFvKBVLbUtJCnY1S4NHoBucOV2DhI0q2D84GXuQZxAUzZnRk4g3diK
2nr9vIztipPfJBIpQInW05D3BO1ClakZWKNcKrRgHszt1HukvKwt8P8aMLAXdmkKQGrWr+ILOmO3
rjn60F/8BU0pNIWvHVNTvEW38pvj9+ZsWhGVAwDRYZZ9mvaBm0WeZ/AdNbdvcFO5N0PzZFpJuRR4
JNRfRvRmthGiwL+bThzDpM9sL9p2swQ3ub2ZZ3VkJ1p/hO13PesDm/MoSuWISe+rr078ivYCFieX
3or8fceW4Ri2s5MK4EM/SCeeDJLSTaHoLdzSIioGzi7JEqDOfNl3U7Czc/d0/ws0TrxKChvhpZ8Q
NpQXr7dQjIUXuNd0D3Y9PfVFcpR83d2fR/cZihIXTW+7XRH4L1F1GJfHiGVkPNwfWndMFR1eC4/Z
tUQYgdngV0nXqZmGjHjgYTYcIo2MVBxCtBgNrBlg3UrPRkqHHrn0/onouEcCLCtdU8JU8x0qJiHi
K2U9CHxH7e7KYu9vgu4PYxU0JHQAtVB2S3WJe3byA4DAltZ+HEyvAo0qq5ghMeIVZWLBBHGEo4Ci
enGaYlehC57H3WEOk3PU1d/v77RuIxRtrvo1bv14RpTZlz/HANAhwXKoquo1kvJUrabCE91G3P5/
YzQq4kcV86bq0kwWkAlGYWeDi7z+/Y/QaIJa/MWDQnijjYu4GYeHPqKv9dpnvV+bYl8ar0UtAiML
cpukuG23Iw+Mlvu4poe4arORxAajoROQosxr0baAQZblZSyYOIlknXZLQgybrJOPos7BNESC3J5M
ZTJfpc/ABFwnu8GZDDZb84pVcUAKZln+WrL8Uqx9CvjZfcwAcwLC4VmgOj36ETsjYECjbcZJLTGr
bVbV5dzhyIL6rZzbrBtNLR4aQakFZj4jo2wXPMxKx931SUz3TR+w1KPxr00nVa0gS5bOxSMZzjtY
ZL9yjyLAXH4G3JHhZtOFzdXasbFhjjM0cAIKhMyFnaQNwN8c1wOKer7zapJScBo6XpfC/TPMqTm5
KiDIQDxnpNQNXsboiL6tsTjfF5XGMqn1ZFQ6Q1fWZX5pUabbpXFCvggZ7JnDj0wmhsXrNlzxsnvH
d0XrYsOX4mspgSrbp8ZWCt0HKCotvKUrwxgJvJ43FOQoociIhYxF7kkGROx5PCclqL+3SUtRcXtw
wN7eOeUFtYNoI2Vn7sqs6775AFLKc1NOUrPXar0ZiCZyIdFB9BKRcre2+alHm+39D9DshFpixujo
cs+uwxcL2927TVbaQJMRtuGK0K38tklvLqAwgu+Vr3bwgjcnIyeAzt5ftm7c25XxZlyKvrMo8uBL
etxOLb9NZyjctqFvknoz9I1bJ6qjBhKZwIZyaQsDToFuybf/34wbI0wXAIeYXdw2T3PaZlWzidcr
jFXADwSBWDA1DbuUdNwVa5lhioPNv1DcBZY/f5usq72tmxCTqbpbkAVQKy27+G311CE63uamIIhG
dV1FdSuP5FE11ewS2F+mwUtnVGwyZ90ByqQxkazrtkHR2LGBMViXPHxxw4s1/m5MdNmacdWar5B5
cRvFS3lhefLJc+xxl6/U9HTSDX7zWN+cnXCc7KZBGcXFdf2UjTGQOr7eP+0a/VcLvaKEFqx0bTwr
WSP+WDUVwHkK3Rerdz7fn0G3dkVVhcdjzgLoUxcWO14gizksu/tD6xavqGrAnHqJAfP3MjRVRvLk
JNCN47JkW7xYLfbi1WyB/xZxex5UL74V9WlC5sMqh5/blu/9d1cr16KtIzrAQsf1rrwl2XMLfFj2
Nt9WregKJn+hNcehWabxF/cQ+ZgDUxGFTvKKps6BXbf5gE1dwxOC5xN6AYixHll3YhQVRY3dHDoW
DV+80j2gnuhQl9v6JECj+F+RT9xuvRw9DBdQ0z7HloVyuuRDzfh+046qZVuCdCIuFjzrmqn8hzbe
rl/ar3NjgqTS2Ee1UzyPumb0FwZV6g9TuXfc9sn2H20LTGrTppsV/b3KjY2aD3eufQ6Shcg+CFKn
yGcc70vnpvF/5dMxtGIJFrsjvlNj6Bi9vynp+yeHkn/6cDh6+bf7U7x7dDCFYhHiCS1ORQHqGQEo
xsoDDcKmvmiMfJvxjQm2HVLl/YyR69b5GpTxfppN1NTvKhOGVuyAbQVWQxxWX10vqVKwPGVClh/t
RW7x8TC+cmMvvKc5mYCe7gzeg0/sZ1zqf5LEBOqp21bFFixxQJqEgMQBfuR5LhI8csTnmQwfAmbI
veh2VTEIgvK2LZsV8O95dAk9vvNyExiYZmg1IjaNbG4GF7KnE93b9rgv+97gSGrkokbBErvMPQZW
8Gs/fhPA6Y7FJx/AnKUpm6BbuqKpEa3XGczM/Arb3tNLVNrU3s+9QGLhvjLpPkDRV6T4fbfowMMG
6D4Qx1VZ3ZIdWFcW0wS6L1C01Y0Gj7qtBF8McH2i0DnRaFNxk+/4tynfqOsUJ+D/i25kydZ64qH8
2IjVYOR1q1bUlXih9JYboD/cvWEfVsTKFmJCM9MNruiq1dQO+mMhkqiE8XIC4Jj9e3833708IBFF
TWObNMEqQdLhowmNlq8r/x3YV5GACPjjthkUNU2ExbxquVFEFX6SiW5wLrNceEpnUZ9xL4LoonA3
+X6+owa/EsubhbgxJJX1c0/Sgn3tTU6CZg/USFdouQm1OchByh4B2ZYhnBPIl/sy0uiUGupqS2eW
s5fU14UsaZs/+vaXfv2w5lt8PkhFUVkHpEs+zXN+dfzuV9HX30htbylJx9CKssaOVzNw2fJrkaPr
0yfD8FO67fjlvlw0d6AazhKkIPMUE9yBHWuBkpCnQc3zdGSW4RLUbaqitcESthRIdPw6okLglAwr
fQj6ZVPaGMJR1HaNLOKuA24o5vkI9j3x4sZitrsvG93SFc2dbeKMsQC7SjUfl+WSb2oQw6IVfRXA
wSQeo/wK9+MYNTVyA9Oxt0w46Zplq1GrnlRFKRqw95Rt7u3ArhVc3anflIbzQSj4XwPve9OKDh8w
GMaiTv0/ro2aXlMVj0ZJVcxauogwBEAWvEjvDwuClAbfFvmv3NTcgaUrShrxIgj4ElZXmQQpei13
9bLpXYahFSUlrS8iLwHRWOGyFF15wzBklqnVWLeht//f3KnFHKPCg0EsLho6AtHtesuEI6C5nNQI
FllZBMRaxq/16mQxWsKi4BiMn6c2zyLHYMA0JkYNXA390NREWPDg0Zgi8/r7AkOAooltTqoavBrW
cklYHOPmZm21F90aPgBnvnu+bwN0i1d0dWnHngaJB8bR9dyNMwxjFk+/74+t2Vc1dOU6cq2mCunU
hFQkteo4Se3O/XV/cM3C1SZFuozSJi4WPgAMv35w/rDoddvIiv87d+HcScRqr0xUL15QZWskH9rW
320bXtHSgqBzoAE+0LUsTwMo0K1nQg/3h9YJXNHSoMJDLCjBTQeWAH5wfb5njUWO9wfXCfw26Rst
LcOuSLwC6+798th0PEXx6fPALcPa30eD8B0VQpZPeIC1Cdxf8QFpm+LZz7pMXNxn6wt/tI7xxT7F
hoi57kuUSxUXVo+2CtgbYLn+a1fxQfLxB3U9Q6ZLtwvKtdoTJ5FLgA/BZhwaHqMAYpuyqr2HKK6o
c+RrQGtofw/nf0J0XnejwcN7v87u1mSl7G8+dp6b49hb4BtKb1xASNqABCpdDu7/eNVN8tGIXw1m
zciRcouB+L5ba5B1fEe/7p4IQ4u0RvhqKEsy0NnbE6ylE/9Ab+uhpo6htls3sqK3jLtIOI14dnM6
P1QI2aRdHJhCKTchvxPCUvEOC9kzVODC6+glQyPUXGKG4nkcxR5mbhfE/m+BlObSsn/uK/Nt0e/N
pyhzOC2DXwY33u/6d/gn5Hgmrxn3DaZCJyrFJ86nAGVGDKZiDX7VwbfW5D9pz6iiuR66urkE4eQV
EJzH2xHlx/gRCI7gemp21THY3ZeObv2KBksRT/EK7PzrVIFSb3J3TW9iRXi/Hxpqply4fs3qEZR0
cHba7EYkLk7rE3CfoGI7dgj3Wz7AVjGlw4b6PcjU+JVK/pNXJdqXCmEqz3lfOraKKr3Mt9oTFuKs
Mjs6EGt4tRA83rhy5fIFtUkfxQ6CfrX0D0W5otaXGnb1fbtjq4DShI3MtW5U0L597UAMj7KJdfp4
X+Dv65OtokmLPFrINOBN0g8P4XK2Qiut6RkolOn98W+vj7/11VYhpTtc6J7kA2TO81+S2U8xFw+V
hxyMn3/o6WsTxAYp6b5E0V1g0AB2C6CR1xLAyaey5IC3q9wmdWOxguBm/nP/g3SboWhyOyZc+hFi
OkPf74rpizc8VvGma9JWGxAbv0bphAv15cxNQcmactllaMsx7IVu6YoGe4j8sSDE0ltvl5MyG7qH
mW5qdvNttfeQN1MBtxm+iXNLNMTFozd5hhteo7dq2yEglgCyYOFqnGv5DZGQIgV7seHUaGSidhk6
eTzOkURIdwlaPCB+StBch5twVSAT5eadXdlY0rpRLhfLwa+Tx7BOSykN26k58Cp6LCKAVhvGkDga
SD+6bnhGw8GNjlSktLIN4tGJ/vb/G995iYfZssfbG64d+Y7GVpB53WzYV53sFY1NWsZF4MEekxxs
G0+TlZWmSkDduhUtHQiLxETgE65eDlcqPgRd9GmTAVA7CnFY/n8+MBdoNXdCxOT6kB4iwQxuuE4s
ipryMKmrrkNibZ6OLNqHw97e9s6y1QZCXhCQQCx5c3USUbzG3jpe+kC2hueJRuhqE2HukYL1Es/m
cXVPHUovI7A33Be65qyrHYPBHMxA7UY01Bc/qjGbo9cZ0e3OMXiVupUriuoLjt4xhlsqRIPaDjlr
ua9ay1QNqdlQtVOQeF6JLhoL4cqy/90N3TEp7U+ObyJI0Q2v6Cir67nwCjyuljH+hPdhlcZAez94
3mQZFFUnHkVRmUVnDxUrUFRreERjFh4/liFIpFu8oqjoKR4AR9DZl7GeJBhEmEhBJ2k9LlbX77ed
HcUpTuqmX4Ge2Vwr0EwAYDWo+zRyXwuTdG4e3jsujkp4m3TA729CeH4jjVPUlcs9iFe+ouv+0pZ9
CM5yY1mbZh9UENkmnmQ9D7D4dGXryS5Ktmb26vJN7A3IlN6cuDfWvphl29oVTlLo+OkYlHs3MEHu
a/ZZ7RYc/YGASgo+LLNK9+PIwvaDLOw5dRO8VO7vs046ihKXThLGI8KYV2C7sh1xrfDcVn6T3R9d
8/6x1ZbBovOtZQb/xO8InWRBVRxs/0nGSdbdepxOrvglq0cXAOUNuqnuT6n7oNv/b7YjolUT5mXZ
XIEzInZBjwa8iZXftg2u6HS8jkkHcluE3JJoh8bKJ7iGf7YNrei0qKOC+ByX78AtoFfXSVV9E+BO
N4jl/ZADkO/+KxavJcyJotk9FkUD+niUKPAEDTDF12msfiPa8XXKf5AkNIQENAdXzQklqyWkGFoX
wBDooJKWSJO2+TkWJr4mzdeoSSHZixZdkMw9+pIcXFk+FeMKyPgm/tLVdDf48gPlaFsPxe9tm6NI
z4lEwuepaK6NB0qNAuSl0nCiNJIKFb+lHhAnn6PbA8w+jRRJqJYkT75ctm2E2mw59EsPDHCKhTc5
sglXwZyjqbFGs3S11zLndcQZhefSFSfSpX70TzQZLjiNEqvlY24JNNeQYdkUWfMlNVHV6VasGLve
krAOObaR2PRaD/TB9sdLiZ6E+6dEN/zt/zemp1j4mNsDVo1+ncyXDySfdmADvD+4TiSKXRsALNyW
yFJeE7DD+njmGnHJdSMrRi20k8pqcEleBzCu2O1nBpDAbWtWbBpZcqcGPkZzHaxnRj9HpuCsxrEN
FHWMaT5WXY48+dQBaQNk5khTxvnR9jceP0Upb8WLIFyARKZE7uqCHv1pU4Oyb6uVYv1AJmtxIZIb
kd3oFmk1soNfmtxazV6q1WLc90m11rhF6hWpoKFp+hPSrab91BxwtXMSDMXU70LIHVSXEqgRcyro
9EoXU0++bvWKfhbr0lM5zxi/Q+lG3Abfrf5501FU2da5VzohmgDgBRb0O/pjX6UwOYAaV1YtEnPA
5BcDfhKnheAOjYIdpXInhX+l7bjzPBNWpE44ipquINQB+jceRJY7VzvSymovuWtqDNdtraKqNKZr
UpV8/tDncyWQ9SdRx38IC92sz3lYgUjw/j7o5lFUV1it1y2ycY9d2X/iLUmdiNzyWovBTGpMgwqZ
X2HFllfHzlFW9IUmIMEKmodxLR7gSxnMvGYKtWYsAk6/b3UF2C4nAeejeeVBdKxZlNmBd7gvJc1e
q7VjAk30AXD/nCO30XdTRDwVXmXImWl2QK0dQx9FD/o6RAUi28l4yw9W1KYFqffblq7oMCt5g1JY
DN/k1amJ6WcvNtE56AR/+6K39yuv5Aqo0eY6TZ21AxjSc5tXz01EPrVGCgSd5G//v5ljQoFEGTVL
c7US9zi17Zx105xvlI2iwlNrhbENRPSrA4iKNFjH3RT6pvYt3b4qGtz4E1AQKww+5CKV1UvRPuds
23lUy6SiyPcEMCndYz55e9Z1B0eYEP40AlerpGpUAS3RIN2jFf7Donk3EZMSaQSiFkg5weSygQn3
6IwovurCtESXX2KFBudGN/zt/zcnpZJDEJaN74FNJ8kAMH7K0effORs9dxXPvemShfZF4F0S7u5z
vzmAYnTf1qYYtebSUkulWjo1set43qVoiifmrWmO8Hc/Fn9CwtOucQxhWd00yqFETNMVbOnd44x0
1r7n9TPQZN00tum/4Ke/CJBTbzI7at2Um9ihSHIcI5GUa0oj8qftqm1vtL+YvuuGMMS0XDBaT4AA
EZkLlj8ZmEIwmoOkFk6tNXigPBsHSXrTOXDpscnZQ2hs+9UNH//3nEZJMy+sx0EqEFbwQRwbJj/D
aRN1o2+rnX9AKUOl0FLjJR4u4KfpUvAZfwh7fy+rdl9wuc0jV+HePbfyxJqP7jGa5HxOelFcKsQx
7p8dzb2ior0PMxWMEvgktb/g3dZmU+wgXBv8KWtEFbbNodwr0mOJU0awoAEPHpOxfED1055F3UPj
mUDrNbqmllQBr3GZRYMpKtI92+vHCcTB3pLvCBn3bSN39z9EY6/VfsCyqRDyF3ZxrW0H9QxhaR+9
Cu+v+6O/j4GA86T4h23DGr5UZLnMAf2S8GDXJexozwCJiImzPk+MP3F3XPaWE4ap3eamh5PuDChP
Pn+mtRAjL65e8sGpPsbiyRoO0tS9qtFBtdqqtgKXjKIprrY7vvA6OLRO+Gjz3uD0avZErbGKPXtk
XYXh425MR/CX26aKWt3Cb2ftzSWX+2jPBPQXfN2xO4+iP8a9zCojvK9u4bfdeDN8M/eymgJY1nDx
/RT+87QHdLQp16sb/fZRb0ZvaQgmyaQsrt3sZpyIwww2gvvnVDf07f83Q9urlQyzrIrrUOWHCUY1
t79uGBk8a8rINUrdiR3z9jzWoPBdGvY1GCuDoXt31Rhb8T9LImKrYmAzdZ3r0n6MIsOT4l3Lg3GV
Wz5feBCuEdZs5VGcdVF5SMDbtXRDn0VTd4qHTT4XJlKswyiDMWALPmBl04701a6epow6JhS2/1n8
v7JSGF+xAow5C67idTrH7pyS9ossjzTiZ4fRHcDZXmrSPgdAJ/J5v59EdQri6gFZc4BRswysDfv7
J+BdnQO/7S3o/eZslXMFboUk6c7rAg4uUCpmMq66NA9Md7ZuAsUjAAhL5YHHojvnrXdgpNtNlD20
3ORaak6ZGrzt86Ev7ElO56HLwcziP9ApNCTLdStX7IUA13fQe7Q/2y16CavhwVu8fVyZCul0w9/+
fyP5W8ZijQgkz2uGXHyVVTI58Ynvtm2sotrWFLRuOLP+bPkyrUDsI7m3W6gJwVe3ekW7bcCBFU6d
49KfrF3Utkda0ePE/MP91b9fjolzqWg5CQo5Rxz7WkvnyU0e3bHIvOhj4l9y8sEOWEZRqTOUT5H9
EAIEezIxm+u+S1F6Lmc/Ji52paimXZjQPbfmfV6bipnez1HiuxSlX3uUT6IHnJybuj04RfJQJeWe
BDIN8yNxgYM1P7rzAJx/+4i45DZTrMaBiwFsaaCvJecOAOE3uj1U3hiG1shLjQEXoxe5c1j3Z1EF
53bNH1G9cuBOf7x/DnTDKy6B11ltbrkYvl2b3YgmPpZXu9HaFD8CAbei4nYb94D2gOsK9EiRlokM
Ps6FcAw3lW7xt//faLiHam5S5B0MSDw/9CHbMQbOTt8kG43pU0PBEmAtnYO4+Lnqg3TI/4zNprwB
xKIodzPHdmz1kPpKxYn7dbqAKHsipoSqTi6qbgOOe3YGGFag7n+IErEjY/4p4Sbk/f+9Dt65WNW2
YS/vSA1Unh686vML6tEzay2PAKF+4Xl9Gnz6JYi/sSbfWcmcjeX02rrBxuOqaHdZEbDkJLw/E1x2
zjKkC50P4ZwbHiyaHVeDwVaXJ85U4kB5kazTMfStnQfoM4Mq60ZXbmrulEhFNXQ+l1O3tysBAiS6
pcEBTPSKGjuDi5Tw1GPHRbjjLPnsFbPhlr6t7p3NVtuHw3Vy1nIQ09ltnqzqQ9FbGcJ8wN6vwT3y
ybdNzB03k/DePIoyW8G4+m7f9ueoJ0fLS45uMh2CEUrt04/3jZ1uA27/v7EX0l/9PAK53DlpP9Li
ta22nUoVHw8QXmFeBRgXuJd0/lMm57bZZuL+aiL2i8DukEk7B0n/Wo3icViCkyW4wQ3QSUS5jat5
GDpwuPZn5tlHC7E8G9Vh94WtMUJq1Yibj7Zr8Xg6N15Cpiy2RqvNQuAJd4ci8sZN/EdxrBaPiBiR
QbQH9OdFkpeh8o5hEZ/XbQ3LGF7RWVHHBajWm/HsCP6HRAkwA6P19b6ENMJXg+XoJhwa5lHrzJeY
xmNWrKzgVZYArYZsm0IN6DVzNOfhSHHia3dvTctJFKZqMM3q1SBeA9abjqLc7Owka+YjlI3QtsEM
v1sQBMISxRR0DZeLHUbjeaafmQ8iA+CvFNOfceJoZShTmn9qB1Nlqu4zbv+/sQl2KWSCes7xLMH5
kXZB3jzNbLYNdlmjBGrWohRdR6aiHs+57e4cmM5pLQ5+YtIxjW1WW7tHT44x83A6KeVdGqGRPkYc
Fe0zezfx97Od78Lc398/rbpPUQSFUrmgye12PKMX59CN4wF1Ww9JURoskW54xSVyiAhmS+bj2Yrz
ep905QcPpD4nhuIww6nS7LTa6w2SFaRhHD6eOzrG2RqMY9Z0s6GRXDe4YkiXZloiy0mwE6jKG13n
WElT4bdukxWfB2TPzrTMULSy+VVVTQqO3bRGX56F7lfAnaQB+XV/h3Vqp4QqWFHm1SyhdnH5r+N+
saPnVo672uMZsLis5bXaBlQLBVes6gQWl6keCM4S6ONoL3bhbHRObwfmHT9CDZzzYOxxY9rkREor
2HscvAEupy+k67PZ6i6AqgQ2xNJlgZvvKJKrLfqNdjlSwyyMX+4L8n8W/L01uP81KiKUCx0aQF8l
n/oz3yOFtYsyOGd7cKZmYVbt2Ockq74IdD6yQ3B28TsesZxjfxxO99fwfk82ZKycyMntBuCeNclp
cdpHp43T8ZbsysvxlVbld+YW5yJip5GICjSo/ZpKO/zQV+3nmbGUTa0pPKVx69S+Z8aGkS9FkJwq
f/xUNqxIb0lcdKRdcxn9uP+tGuVTA/JRB0ZUp1uTE7UK+wMba+ejPQ+FAfJRo39qPN4iwolBkIrY
Ue59b/j4hOj8t7YDEyhvo09JK1O7aDa+QNQeaMESOnEKwvul7g+rxQ8xGQx3kUa97dsOvbnprFzY
qDMqJkSUgt1sfSDlFx/4lW7kZ/64pLioUlluwlADT93NzL+ZLAC5RiUpNLy2w71VtEjbWwY7rtsP
5SKq5waFcRKmFjzBaSx2EYJHbl6nUX1EAagLxuD7p0o3j3IjRUwMXUUxT89+OOGQcqvLKvY6OX+S
9rmdNrrgKilrV/BoHD2SnDyvT/Z+GIaPYSRNeAk61VCsQMGHaYpcfISc+l1DvF1QScONrYuvq+3Q
JGqQPyrK6tzQkE0ybR1Cw2AHAmoqk/Nke6P1gy+8nL6Lyo0uVu7kTjo6oELPeN55E03DiFrdjwEk
BNX00JKJIKUzFpLnT4Xr5JXh4L+fhowjtaVael1gtwRKNY3/rNhJktN08GPQ1fTf7XpO+2VO/XC4
VqvpVfK+rkVqn7UEI2cNzPHpzBCnqACzGsQMGODL3h6LfW19chaesfXn/YP6vusUqRSwVef4rbTH
Ga7TNfEeJ69Ik9jw/nz//ER/NV5XjdsFRMznZkw+hIn/mPSbSpywK4qJoECYKaxoQTikpqlsP1cL
ogrJ9/sy0a1bMRIo9QLkmcC6c+aAOgt07KayVu1pUuxC44ytjF2IO7A+CvGpRYNQWf32GdLZ86Hx
H8PmVDW2Qcl036F4En09RP04TPOZr/JIgbI4NiYqU92xUUxD6xLRV05rnx2vP6Hg5ujx58bUI/6+
8YxUqteIo1oZXDX22QuWTIQvPgfpQTLtYvnJdVZg077e32fNR6g918OaTDVhvX0ObukE4A1MMap5
hImUQCN+te8abpVLwhjDu12/w2Pn6Nbe7v7KNRJS264bupStPSXTuYziYzyvAB04Js3wqezizMVG
8+nP/Yk0tkhtwS4BcGy5aJw7h5SfZ0D5d93LOFcnl/hHlOqmfvm6hKYXqW4/bv+/ufelxaepSgb7
3K0WKnDsp0UUe3NQSbcft//fDO/6A+vbbiKnMp4jMDesP5Zp2OazRCrlax+s3QIEYnZek7bLqBWg
lLm0NhWGxVGsaPIEZRNxPrHzgobs1EsA7OE4Tpu6udgEUokpFI0ObTtZO5T0nNEQ2aeim8Z0kiai
YN3OKs9QpxeTDMfVRrZe7h2eX1bJ0ADYnu+fUs3wal92W4aOsGfbPvuAFELP3z5I5MPk0E0h2kht
zPYpT1rEfhdUm7n7iBRnr+jTzs8NZlq3eiX+XsUwd7xrlnPRDkcf/c15Y+8Xz5TQ0Rx7lc5VAn40
X9t+OQuSX/ygf3ZBCHlf7hozpHZmh/ZcJ+BucM+NT7I2ctP/4+xKluPGleAXMQIkCJC4kuxNrcWW
5fH0XBj22CYI7vvy9S97Tnqw0IzokyJ0KKILqMJSWZmxlYG5a3aHU9O+gAr9voOEp0XuLBynzOLU
OXGveLBIDYljq7sLj+dD5eP/08I8NS1NR3c6+UOyK2kNRrxqPw1N1CXOXcTE+IYWvw7rRJc1bDqN
0JnmbX6amNhYnKY50OLW8UpZtAWdTkP2uyEvLXBTw+8pBXRRHMetLjwOX/z5JuHpPdogjYJswWrZ
JxeqDs95PtNoFVV9cjNH7JrS/357PRmWqt6gzRUB8bJwJrzHk0gucVBCiei2aUOQ6b3ZLlnXmpVi
Onk+35erd0T/dliXyYZ508i1GF4nX7Qg659ONcjxBK0/geVi4yppMn2dk3fbllvNWSE9OEUqIJ3c
JSRka1manHL9/zvTzUwqyEVg7ZSTiMCygIJrFk3JFp2WYdXoALaVi5znHmiREvAIjf7DrPrIxhN8
t/Fuahq+FrnEHSSbZ8xpBcXEqsqO1Sh343pXmxVksLWg5WATakBsAccX7NAm605WP24vRtOUajFL
1VDnVMIyW9NgXecQvW4bq8XkE22nXdalSktwQZ8WTg99Np2LsguXZtzdHrnBvI5IW70kASw6mU/Z
6kZ09h5x4Q7KdKud02T+muTeLUjujE4OMuTp1Az02XbyY56Igye3XmUMfv8Tj1ZbRVZ40ylvoKrl
AU9JN/xisqwFKYoPRQkEDCy7zlHG6SOV1YZpk0+u/3/nk4VW/uwyLJbR4UHO2qgG0rGa7ntj9XQd
ioL5eMGIsTVV65Pod31sQfHdDZIpDm4vGZNrtCjtrHyZSoHxg1t155XNMSn5fYtdx6GRrl3HroXX
p6bek5o/kxX60PFW1co0ci1MOwrqx6mT86lxXkYWR5BvPt7nEy1KR5LFfqxg2ZusF9e3IOBls/uS
i44nE1nW92UhitPkE/qrlcKJI7CRqruI4nzvD1DZ0qCyMzf5iXcTVFM59HRmKuj1QkXCrOqTjUOf
YffQW4yFHHMxM6Qa1j24dhL6Ux2UPuKWbmwfhunV8WUZNGoJawp1iuXQfuZo/QC0L3bcjVck0/i1
uKVtkjCBy8gJoheCpGHl2iBKA3WOlWUv1jLkBYOapuPhyn7XotIhZ2wFvaS15PZpTKehCvySocA6
2qBsvPMDWiQrabdkABfTKR1pE+FRPnt2PX/rMmHyl7bdOmTO13Et7FMHoSBVvwj2QNDw5iwbL7km
+1o01xmpJg+M1yc8aft5xBzukr3LVF6cEkXn+gvLR+5uLF7T2tICfG5XvFXn83JqKopaeryzii25
EMN+oOPMXJE3ky3SBtB9tAWGazn7/V5xPg6RkqDYjW6vpo8/w/UX1h41pDjvLXaipSOi3pHToV4q
vHenbr5RHPvQSeh3vc7Uu50t7RrQzFWQoRxLVgbA/9mAaIhvd4wfxrXwW0FR4GcFlLmIlRxcVewQ
32cyzbvb5j/GMcL+9Ue9G/xsjyr20hxia6G952G6c/sITyYR37cHEApsnaFNPtJizhv7mTR9Fz80
FpNhpsBoqaatXrqP67z4EVrMJRKcMF1bZ69Lne66Aheuku88OoTr+HtoIK3n5dHY/AS3Q9gyK8rc
I/qAoIN15xxpIRk72arSHIJ1oBrwQbtogws3lUtgAaZ5T87CL9QCsS0pQFJ+Ks8SpUo5j1Fn3XWw
4X9Uhlo8vg0rVRxy1Wg9mcWhiuuN4Pt41v8oAU098uBEXTgGssUQAwrB3LPhkA/TIEat3VRlV491
WUJBlQGEOS8q4OXXwflLxdbG2D9MHPiAFtWWmLN66tr4wZ+Th7GwH1GR/iaq/u124H343gHzelxz
e8RzhJJndOfsS9cKu/yTtPOgQhWwEz+cTQkW04euc/MuwHkOZgdZYeV4BKqhdD653rd6dZ4Wf94B
o9wV6+G+X6SFuIWXCLQ2lvJsxTSo1bKrLZScUnbqRQ3SCi8opq0+ONPka/E+olGjbzrQMFg1myNI
Q71ly2jtBBg+Xrxl3jhYmTynhXUW2wPo464SYq4DMqgqqNZxX4Mgdp68oCFZoBqxkYY/rE9gNWjh
7cohX1tW4FONiJLqV9p+hYZ5UKQkoGDPlPNTkTXB7XkyBKVeLmohUpnmHepRtVj6Y+MM/b6x1byB
QzE4Ta8W8XjwvJ7k8toJH81JHnQWBHQ6ETUoMovyB03uInjhnl48IlVj5XaF38HtgxBnJ0fn18YZ
y/QjtNiv6m6WjHbyDAmE0EGVxenyl7yvo7p/XJwfhWcfb8+FIcno5L2zG1eo0jbyTPwZWhpQbz7K
Ls/DMY/djek2fUKL/3QSbiwWaIon1dQ3AF/yVQX92o7/TGzOtjA7hq/oj0xlK6hlz2l2Zoq1O3Ak
gOOsyUlYzsA73OcrLb8MPRt6XD3iBwgtvzi0PtpL+uK6W/QUprDQcsr1rjHWuEu9jnihj9pCvokB
vJ33jV1LJSALT5a05tCFFW7okWSvKsAv1FbVzuB9X0sfJSpeduoq7yfem7pd2cTy2SaLCHrozG3w
FRg+odemujJd7ez6CwgYd7NyCNzkO7Wn++ZWL02l8VJNOcuz89R5AerZASTXAzGPd5rXDgsNazNQ
ERbZ2faf0A8ZgPAlkuxO41qy6MjiTpWdZediqPeum5ytCgJT0Jq7a+noxalZqbUAJj47N3y/iilY
f3XxlhSCaVL/yA2129cctj07wfb8OUu+E37XreiPelTM+5owcJGf4/onsxpQe/W72x65ztofVRz+
RxXKqmxcEyuM2upkJPlTqn4sQG/gKFhuXHtNftHCdQDqGv2M+AJIBCOmvKhgw2O3yeNj+gFauBLP
mm17UJBDtt9A+kD5GsT2L8cNSbvVV27IZnoJaox5adVrmZ1L+mkC3iEdt64LBt/oFah6HgFcpfDN
krTgKHyoYH3MftyeWtOwtUAlSgD52WPRpONXTr8kyafbdg3XXI9rQYpbSIaGChh2swDyTP6h3qso
A+1k2P9Fw/agDhsfui6RDxanzg9srwWKyKk/vGS1qA6Ut488ns+1yFWUr9IOeCP3Nij0srR7bRfx
2qz959ufNhyK9TIVJAsk+G6Rh2j8MKGCJ7EF1+ch3dp/TXOj7b/cSZwROTQ7+34XEi/fMW9LPsi0
prR4U9Lx+8TC6UHNHA8cXmT53dFWW3dFw3FOJ0HIIR/doCF6eMnbvzN5isc3wT4X87f2edqsPxi8
o1eUrEIKIRcssEx4F/Ri8cCqxN+3Z9Zk+/q73l3hVJdkaHaIh5cOgiBzqw6NtVXwNXheLyVldtkr
avHhZVw+4WVhzLqgukuwg3u6rvnordWSF9c0J+ZXr7ADkdRfb3vEcF/S9cxHiw3lrGzvJ0AIQSWG
nehkyIvuWHIWogFOLSpM7gN04Ydc5+Wd/5OsmVYvg5MK4kfIIo8xLoT5uiUlYZpeLbDSpnNxJcTq
t/0XwR+mu0j1MWzn/4ddzL6ykhz+T7NjoZ4d3C3mjc3dtGy0gB2YK7xRIcv1fh+48im+KnDFG922
JuPa9pjMqwu5S2t48ZMsAmfygTdT0KstiSbD2tELS1Zjzc1EiPdzpA6aiNAFA3GQ2EZfWgXRQe/k
TzMUfeqN+7BhcvUyU1OzNMtGnx693PmSk+5hcbfkxAx+0itLi73G3B6S8UU2PhrfpnBMnYdmU7jT
ZF7bMqtF5VUrbP4zViAleWPNEhc8bMGVVRwkkUqI/e1gNqRnnclWOaCRLBxMCGtoGLf0KIgXjNYQ
uW5YLvhTb3GpGg5eemkpaRoIaM199+JN3YuS5Y4A/zmmfQjg0bFt8uj2DzJ5TgtoHEvXFD0M9FiV
KX6RZb+BckUEeVy93fcBLbLbWeSS5wg/1AYiksy7tShfVnkXqyf3dG4Dq6/UwOjs/6xql35Rfh/L
sOgoJGhuD/9jghJ8QIvwnBYQzCkaepoTZ591AI77aVA7Xh94GShcJcqLXRu1tvWblytEFez7NlK9
5uRPXiZp2VF0Mue7DEpMy7gl3PgxmQz3dIbbJasSTueWnqx6ArXbt6r8MtEJnFFu0A75XwOVX3zy
qy5ooKrxOJT8c8LYRjo2JBmd+qCO63FI6qU8r2M4kgcvfr09USa7WgpIaod27gq7g83fWpEMQSqs
rUu5yfg1et7tqiVf+17lpDzbLXtcYvXGy7uEfDAX10++Mz3YTeWVTFSXcS3DXIhdnW8xhptGrcW2
kh1zWSkrPHSh6ODMQxukeb/x7mgyrsX1mNVWnthwiYM18kWCw/gXh/rH8fZsGi4IumJGl/miiVlS
X0AJvJ/Gp6y3ornbsy10pSG7/sF2kNcOGbq0vvA2OTn8m80ViEXRzTRkOzu5S3+Yo8j9/3Ob2nQc
a4hbnkd/zh7SuHjMpBxeuJv8vu0mQ/bW6Q46b/BqD1KdFz6XgbS+MrsKiu7ttnHD4UPnO7CzRU5+
1pSXpfw0VIdx7tDL/OCrf4Qf8eXfdtrICKYfoUWuN6zTLMD2fJGVG4yohPqDREXUP93+Gf91KX9w
zdW77suyKnEEWIqLwG06aesXkn1LVBaQrN4L8VP6x7YuImGzMI5fU0BehgTv20kVekxGKgd4eI5S
f6vO+HE/EhaFFvAcJD9FkxIMBxUTAAfDlXaB6M8zLsHCH6KakihvSeTFm7yehou+zjcsQVefeinW
YbebIxxUovlITiieoo9Z3vf0p3fr+xZvGdRTyjM4N85CZMEo3UeVb70RGcrmnk4x3MhOQROiKy/l
+smiar+4n7zyeY2feTKEiURzRnHyIVcoz64kYYuLBNmioTGtT+0EMIOBE8woCDLqo57d+jsH6n/j
5pHSkEh1BmJVZymZoGv3WpE1EBXdJ2pLR8xkWruMj15FoCI2VZcyZ1DrGSJZxbvbUWUyrb1+VfPU
e22aVucs/5JbjziX3rZrcLZOUzLOKnVoqqozYf2+HUQEGsZX4m5sK6ZRX7/6brN1R9R9agDqz/FI
v5Wxv6vr9c66wH8r953t2s+IrVa7uswEzRLE+mSVfZCgbHmfY7TNPEtEW/BV1hdLgT9rgXI4CO1/
W3zceEf+j6LogzSpcwsnhSWUnbD+1fPlAxiXbO7uivJ74iXHROS7gX1e5uFsjy3uO26A55KXTpTd
zl7GXyn4aWPRhzk5NmivdNRLSy4FGHL89lKSHVBHaJs6LKzerwMQR17uo5PNyoOC5CB2yp6XWm2c
SkzLR7vsx05bMs/BuSHOcnTuttOPSQFQ41St2vCT4eTwX1p/N812OtkyaWl1SRieFlmF1rAmsMgl
ib/LLUpXwzLVCRJKnAet9ppx/NGNxkF8c4p043XZsKnr7AhzCzSRv9j9K5qPM1o/pEsXevWXDG8K
Y/7FLrKg8O88f+rkCCifu8JF08qlW+N5RyZRHnBdtu/LFDqUzV1JSz0L1kkZcfILkoXZ8POuWNOB
bAW0C6x0wipaG/JXnpJ/Ja2ecO/+ctu84XCr49iuYBpcKDDyZi0hvvdcrXPQNvt5uC9VEC1VtLxk
aJVHJkryb5PfhHz5AoK24L7Ba+f+pVyFV4m4uoBo7rHu2AG0xkE/yOcZom+3P2Fa/loQ15MnfYRt
/zq1I+r/nPCggLz9beOGDKGj05q+Aalf75YXT30FRCpA77FDvt+2/fHAuU5cwMq0rvNs7l/9uLID
NmV4USHFRuSajGubOXqPJR/dGeu9SrswccckrCy2xbb0MTsE5zpIra3G0lL9AqdP/5A2jcZxCUGT
BOBQ5AB+2iznvp8iq4i6fN/HLEjXPXfWcLD+vu07w7mY6yA2wlSFXhfavzKuQPsqHxYofVddB9Hv
z13+NnJn53dztG7RJ1399ud+9wfatuk6n6JVv7qk7O/BfipEG7Tlz4o8q/m01HeFOggX/v/Aka1k
Soa6Qaj3CnqMReBW/+S4TNlsCyJleMzhQot2y25zwRy3f22LiyR7iSZZxxY7CmntYmp3YwE4Y/dW
twyaYW3oLOuu5Onh9qT9p8LxkRO1bMBiovLEWumJQ9iVMxVazqM7PIENJHDL17o4UR/wjjbsQA7Z
diwYO2hyFwev/AJWhkDKh6F1ApSjQoDKottj+jjAuS5Jn2TEwuMEzjGcn0X6NjWf+bSROz5O3FyH
vrVFK0uvwXl6XmmUtTKqhr+z+sEePt8euiHE/4C7eRNVKh2XS7KsAfS/AzL+vm3Z4BQd6qZkPrn+
Mi0Xq7wU1k/P+sTGOwet3QRSXspmrIvlsqoa9QkSUkTSfaO+zsO7s5Zl2+3gx0MFlqDxWGRgppjG
L+m04RNDAtABbVNJ0lm4OT0puu5nsvcgH4TG3qiLsyC3x7C2toq6hnXja1lgTIk72aB8ufTLGdQ7
IYn/gaZwWNGNwo0pd+pUCFPrCimZQ0/TnH6BlDAlP6q4iiQ0l2nrhXZ+8ud/oVkd3p4X4/e0sF+g
bp5Bwpueyp5GdRqJ4Zc1AGWa57+r+QyS5JFYJ6LW4+3vmeJCOxDIStp1m7XOSSn7rUmSn046b2w7
JtP65T5tStZ2xYTzexFOUPzt0y1uDYNpHYbWd+gPWdiwXCArEXgFPwi23ncW0DFoHqQSYmC8p4tK
Dn33SW7R15qGrMVyUXR8sDoxXaR8hgZb1Gdsf3sKP742cZ0SYS75ojwflsHpRMegdl/c9oUO39M7
scKoIf9/skjq2M7debYvc4FjV5IGwtta7ya3XP//Lg8V8UAntpT2RdT+kSbyVbhbTNCGxKxTIbQu
r9aON/YFnNxh6rLHlX62rH7j7dOQeHQShGooZZfYrX0pxRMoy/k0hn4RtkuykQhMo9cC06kgCaHK
wb4kzTPuBIGnTmu7hQY2LRktNLN5iktQxtsXEESQLHKrr2ieD2oUqsq72tlR5rzekt9NrMPTHFvM
ZF/c+DlOVJj97UI75faKN/heB5+xvqFxPML3auGhXRZPkg0/qqSLmLvcxSaA8Wvxyio6gw+iw/gL
+1DN3tltVDQWw+72TzBM7x9INGY7rVsjpJz4CwGxazk8Lm5xp3+uH33ne+isEOgjwHiaP6TZM86K
qw0i7q+3h24IWR1h5i+soEna25c2IQdvHY/YzTdSmcm0duAehxUij8CqXcQVJyS9534p7xy1tq+W
Eq9WrHHIxe1oULIcNGh3kQ1hqWihusx0GQX0dS425UE30KjYnEmTQ7RAtUEGZK0Fty9k8KMcXBZT
dmeC0aFqg0fHFZqF5CJX52hJMM6N7pPiW5cnQ4zqKurAZilbrot9acCJGRWD+HdxYhK6sftKM7fc
WDCmr2hR2jaFy2KXYWfq/gadetGPARsBr/99e6kb8qSOXetc3MCcpsKLK8+hf3As2YOTfoVsUbBu
nQtMn9BilfEaoPSkJhegXsNeHBLxCpXHkIHje+OIZ/KRvsVaySjbhZFLBT4Uaxz3JY3/dW1UrJet
aTAsU6bFbaeSpEOutC8+8C7Ql+FXRi/sKLdn4eqKD27COoLN92xVqApBAEry/RJb35oMwmTFlgK9
ybwWvkBSZrUNXsyL7a7HXvxw+bxz8m5jHze5RovgarLaac6wQtvJ2cVQrgGU/T7TOoSNzzloWV3H
vuR48I9BmdqkW426Bp/oeLXJWUrsdYRgQuuAzFFly4BuiUQYXKIj1qiPR0JPuTja1MUBPHNvNdtq
wjasdZ0FQXT55KACTC7d8mLVUeb/NTf/CrXFrmUauRaslY98I8AMcXF5jBvzEoj8211rXMekrXYx
z15uk4vD+Ne1AtF4pn7MdOsN0uQXPUDLeCAQEriemJbfFnrwaOICZmDvVbaFyDD5Rttg3axxatth
6hw3P8Fvdkq6daPyZEiROhBNjtnA5xjHPTFVkdP8JOo5xnpEp1aYjBvXPtM3tDBVs6ikb2NNttk/
0IFO4uNa/naz0BEbP8IQUTroLBm8BCAq5AHZ9uCftB9K8NKwbL4vF+i4s3EdXNqvk3MhPgmX0g/F
5lORYe3osDKsEO5LAdPe+G0e98uEncMJybRR9TOsG11Vxx1Wm4yTIBeWOWhtqnZ1+vt2TJkGrkXr
miSyT5YEu5I7BhBZO/i8eLbq713uvd73hetvenfQXuNyqTIfJcq5eClBJ2r14dIdMvL1PvNa1EJQ
tY8L2yMXyjh26/roMxALJMWprPwftz9h8r4WtQ6kPqY+81FkteuosOad4FvtHCbT2r7az1PrWSPc
v4DsMyBO44WqdH/dN24tXqUFpKXn5eQyuEtE6hEVgC0YkWHcOrSs80s0Kq8lueSDFc5xHKIMEN01
ah1U1i6ek1WDtC9dbaO6lx0z0ALeNm3ILzqkrKyrimcTvE1BweN7aifKZA9q1d1t8yanXGPs3UpP
Bw5qlg4rvWyTEG+UO9XfJRnIuQ4iA48hHdyxk18B9486aPACSXJfVtQBYcyrkp6WBS7CXqDK4i1x
67/u84cWml1K0UCvcrgbRJ4jsXcEB+rbpg2P5zreK7UcCO+2HGevFjxL1A9pv/OL5hDXnyfyjVRb
26ppSrX4RNLFYabFhl0U7oHa6bkQ9uH2TzCZ1qLTX+bMHTz8BDv3T4vvfQaE/L7tQsd0Xam6nXIc
kLC4+uYMn+21+3nXoHUplrXuFgecTexS1ND9APGiGLeIHQz+0MWnvASqUETBH3GS7ytCH1jT72+P
2lSk1GFddu87ifRwgYTibQD9ASz00IO+O3ShGpAxgpRot9JjXT4PIg1Rr/PZ6+0vG45MujZVQkiW
t8vKj1O8/LtML3G1PHkg1emqfNeKu6QCXaIjLvw0UWKuodSdD3gSglwgAyrx9g/4cFZgWtv7Yi+j
FTr2HPSJTW/FVEN4vbM39qcP0zFsa8HFitZjfYaA8vp03sdLCUKPtIf0A+N3ZXx8QguyFX2jsoPU
EsRcp09AQIeAdmdomd9Sjf7QPVTokAs77rqaLGv1NCgHisEFyE62WJw/PJnB9DX1vdtNFhwNam+F
Kr3N12Oc/5sP/Q/evMwt28DMmsZ+XbPvPjBZfWEnfoapnbIsGFrrd1JvPQqZbGtbYVJBM55fpXss
8XXsxghcStHtBfnhooFbrv9/N2p/jpu1Azj5abTkb+V258KmD/N9sl8wf/1B78w3eZu0UAlUT8VY
7SbZh7F/V5MhTGvbIU/6DPpx8Im87uFtB3U9HqzJXUcymNcilceLbJ0Yivf5yNiucPL+mExC3ZMH
YF2L1Yx3jcWFlT4JKKLMku96Vm1k5w8xgTCtxSjqEg40YBr70EzLUWVl4DhfOkgwU+mi6v6VOdCq
m+6pt1LxB8RB2fMKFXdISvW5Oz1Q3sTf+35sx43fYlj3OtDBWaXTyQJuUq53WGO2s6Akfnvhf7iV
YOhauBbD7HZDipVpj9/K8aEZTw1gLlwerC35QdPgtaAlYPcULbmuIDIHBa7dwIBunNdMprWodRUR
ruqlegJ1U1TLPrKsX7fdYsgHOrihT4DXHjrMaDvJyCr5vm5+TfO64XTTuLWY9VAB9JsuRzpwwKy5
ys/J4G4UR00D1+JVMuVPCYH+3wBZuazt932dh/G41cBpMq8H7KKScXUG59CN6kDaIljj9YtbWhuO
ua6JP96bsRq1oOXUImmf9M5hjnMIkEBGOGvPtV8HIEqKbs+s4RM6gMFulmblVukceAe2vRFqs5V4
pO4FsJKNc7LBRzqOoXfJ2KeKwkeyfxzdr72a9nHh37fmPS1gq4GSwh0m52BnILYIU5KVaXCVbOs3
PmBykBavnWe7FDU79cTQnt2ALrr4ZdfnrN7d9r9h7euIhop2AIRVdDpnhLoW2pJiR+zLPPfuAmhT
oYs8gIe65DkrnIPf+Xtmi+MQb4FfDMlSxzXUjkNAzs8RXOmqQmX3D7Van4aFnifP3Qv/rpM3foIW
xHHuNH5VtaAtIdkUyXmwPtU54G23Z8A0wVoMe97QqIriVyg00AwzCZWTAk0VPyXzXar1+AFaHIMM
VxQKAM6DP6hTlq+nddyCrRhGr6MbKqBVWoti/adyjBZnOI9SniZP7bOEvt520MewYSp0lANqRXNB
1oKd65KG0KH85jXzExTUvgvFImo3qKPaOzQd/LgWq9JeRGvj/guJ8nCpIEwOjNrtcRhCRQdCzFWR
AmG7FD9VRxUYX4QXpk3x+7Zxw/lIh0EAQ+O68VizM2n9cw0hDosdVwu9c1Q9iiaNnP7NmfqNbsiP
6X/g0WuufHcAFjWbWrWM7OxAwV0uNPKWczIsT3TKoqqpw0aAUdWbI9AyBWuXHXO51etucuL1/+++
nBe8j9cUF568WP727fbbxLbUlEymtW08y0RijyM2w9oaPufCudR2F92eHcMeotP5MVDZ0ARMTwc7
ziIu0geHD4fE3WoZM5nXUkCtiN/bKsXByYpPbfwvGdV+SNnGLm7yixb9eR9DAwqg36cszg8pm4Kh
LzYq6gbTOnSCFkz4CAv1tK7+Y9GTo5vKjY3J4BMdNuGnHhPeilGPoyPAWLy8jK77yWHj2+0pNQ1d
27hLSmLga3Dw6KSd7G0W21eSvX9vGzdkRR0uwalbsdWN8yeH9Iehz6Nq4g9Wku7K5c5LiE75IyyR
e91cOwfUG2WITWs48KXbanwyeef6/3dhiucfl+cFfoA1Q08nTndxUd53oNEhEmlFQQ+dyeKpItl+
gsow78u/KhtiqnmyUWI0jV7bsN22zskyYPSlXHaNVGFV33e1ZFqkTn7VLGM3FU8WOoCdyY6a7C4+
MSqYFqak8zy2VLN7VpPlNeGksj7eTTZ2vg3H/9fH/MFxXodJDFXrx9NsIdWL5FD66yto5U9jUwfK
cp/8OtszOh0YOiiTvHtkWX2YkmanUGCCfgKg63jISNsslN34vBQs8r00SkjyO+03tkDDrP0BtYAk
YdP1i3MggOc0cRO2/RYO0GRaC3ZBY2kXK15lGOoruPEOImycytlwrMn6NQu8CxZaK5Qjcwy8sgmo
kpZ94WxJ2xiyoM4FhMcAnALBkPA0DNTeVd5SPMoyyaOJpluik6bRX///bvQuJRJwPZE9Qbso5G55
SLm9kcNNprUduYeS65SLFU/WZf13kqDZZKnKYsO4yTV6kIPqdqQlcQ5jbp1o1u29WOwgJn7f1qZj
LSB4gobMPqFI31AW6qcDzSZr41XAcHHR+X7olXfJyuHyZn2y1kiqt7n8qyFRXWwteMMXdJCFz+3q
2kKZPfnA6+XFvqb/DMUYNkPQORsOMuxxOtCCNyBNtlDieEqhdA4Z4254q9LvdaLuiyodbeEnJauL
iWdPc+dUQCzE6z/EyZKNI7Bp9FrMCpH4kHus86dR0s/eLPZEWCBX674rP974hGH10+vCfRdYw1BV
Np266meLTt/IHtrf17Lx7QOGYfHrjD7AtFRXhaf8iVNIWKd+RMBWGCd3gWig8qMFLkQpGmspYV4W
1UMiq30yfrlv4FrUVszuGAdg76lR2Q5c3Ieyh8wJdTaSgsnn2v5Mapm6HfRTnqgEyD6Pyy9xMmwM
3RRT2gY9xnGRcznQA95mk+KYqH+dBWQv7DjTDaY/w6LUARdO7oL6AEDGgyPqFFzhzefEEcODXUt3
n1txtbEwDYtHB18sabsmNEbmnPMxACfbo1OpZ7+0ft41xToAY1Asn+MUD25tUoS2H1i0DuOtzkvD
BDta3JZ9wsbGgnE6+I+qW95kbt2XcHT4BdAGcc5bmMaTbeSxZOduYepMg77+/30mmOYEiCtYTlqO
Xqrxi7v5tGOaSy1SJy8B5z+eBg8xhBgAMIig4hdg+US359I0ci1c5bwS28phfrDyg2j7Q9NuoTtM
prVQtfLU7odkxbW08FSQoi0BLQNbj2om41qsktSN/T5dKZZJcwIpxLmRW2guH5P2wSn6D9xF0wEH
D7qeQzdbATjgd47qvvK4C1s6/d2ydt/V6V0wKSp0JEaSQ7F+gZTnQfbdt5Z29a4k451nSx2L0fmV
NbU+o4diBLNCte49vj630xbe27AydThG5cwexC9gfu2WKliGoYzczPvhyPzOFaTjLjzQqU+diN0z
dGNcG/20c+7vEoqjwuH26jfkY51uZwQqqMNNniIjFA+rPQJzO+08ln0uvS2SOMNC/Q/M8i41sNKf
15VeJyGlbaBagMom3m3sWCbjWvSONbAX81UxFN0Ix94ZTilE5G+7xjS7WvSKaXCKFQCeQ7U6YVN7
D4VMwJHFd7fNm0auxW9TiZ62rCL7zvHkD5yXwZtniWJNo9v2DUGss9/45ZLUnQu313hxy+LhFLPy
WCu+mxfWhnR4pfVdtM9U6Gw4RdF7ypcxPaDyul8diuvtXTwpMH09qbxbPJViQ8YdSg9loxo8fdug
2c5rN3sFBdLwLXV5sREIhunQeXBq3P+bcU5cUDLnINdZKkf+SqcR/RC3p8Nk/7rK3v2QVNbe/zi7
kubIVWb7ixShWWirmssuu9s92F0bRQ/3gpDQPCB+/Tt14y380aYUoZUjvEAUZCZJcvIcqxFYI+kL
8ML7oHlYUjc0ZG06EU4KlDAI2mN77wi//FXLft5mdd6eVdk0n4hft0dRBPVCZmX6HdppnIs0VBHH
HqtcbMjobd1oWHA4k8VqvgzBHwpTwtBV9pr3v1TzGtpgUf0+t1+W4B+mpdJ8WlC/Z27a8wsr7ARZ
XBL1DD1ML9n4EKdL2iymJdI8W7EZbSl4R7mUXryR3rRX6RJLxMcxieg4LdvyJ8sJMHQAslAoUnf0
pV7FgukRHajlDEx2UmFsmR7K/DI1uDiuapvE2JobSy8LQlJ59r5N3dECdJEoSJMF3Pu5xruIznoz
TP0sbISIS5T6G0ia70W+VDz62CqJDtSqoAuiOu57h3goX1reMdQSIXdm2XmUADb3E+1Nb2W5xIRu
+trNpt6Fid4d8z5IBaoa4omG1VMVjpBpOfUiOzaigijqQn3G9B3NjSF3EltdO/ELHX8Kdi5Qzov8
s5yfQ2S/sb8Uvk32qrl0OmcNr8ntRFDlUaiveEk5sHLJqkyja94MQoug7zvmHVIn2Hd0RpuQPHh8
FaIcRqv5cViBnVLmOHuKmmxoOuwHewny8HGIIDp+S1mBLHK8tP6JY57Ycfs8T83LKlfQoVtV17Sy
bXIsipWNyQgeuk3Ti5WDa3481mGJkmGVX2bcBuLIu2STvQrGSYh27UUxJvOsuJv/OO4LyvgJaZek
302LrR29RVzQHl2rPhrYX7sgTfxiXaQnOmjLgUJHNBfD/Gdsq2PEPkM4aLduFzX/LKeMBpPNvQMF
61Ulh2vs5gt7aPAaovukXQ0UdFfzH3eetvUkDmqy982idIZptTWnpLFPCxzi3sGti2pb1sBUTY5c
ajU3TV7zyVip3gprNv8pO7kHaXMSQ+SFhu6CAKRheB2rZVd2PLWswUvB5KanEBw5Vjt4mymd3O39
jf34wkV0rNbs1yWNih7nq59uIFKcWjyR1pSM/cJP+DjFITpcy7fi2UcBEvWM1OtPTAUiCfzHwO+s
bRQ5I5jMVnXIekQno7FjOilREBe49wD6ggAWUndzf5UMRqRjttSEi9GoYmDmagJpXZQHjyMZs+T+
6KZdvn313SEbFkORowHcO/j2TBInRR7oAAe8HTPerfyE5r9+1ILNwUKdk0TK3uJN9eAGOeCisTys
+w2aF0+VHZRjhMXP+yLxc3s73v4u8mubNkDz4gxvqEUwYXhbpvuub554O+3uz9w0tObCXM42ZHAj
7xDRaUuCYt+NK1ddh2qRtJiqllaoX0OirImbTdzlu5bb2/szN9iNjtIqavR/1iXB3SedHiLccd0O
Nwl0sa0bXjtcXb+am1SillEHrf8SBhREHWXmWJ+y2i4WFv9jIQ4UirRjFvUMH9AnGT7UtP092kOG
53Bxkt04baooP6W+/VjJ9GSPoF2OQeuTuP68LjLpkKzURxh16rmFrh4aljNBs5M3+f5JWm2WBNkc
HOLGaVfdU4nOXBNzZCmWLcKHIbXyt4lZ3oMtqvnz/a36r4L4d4mUhJp/F1lWuKOH7ScgvA8V3eKJ
aZvP8560T5D62wOStKOUQFqLJQ1heKeh2zD8xoeXsgPgzGsSJ/p+fy4Gf9KRW27Qlo3VpvHjkFtX
v45+Rupt3chaEHCFBebkHkg2FqLVTJXbfrF0arh/6AJteSgFxdGHO/LUbCx4a55lSQPOD9m0G8b/
NNHCM2KMmP7BRun4LcWsSPBbM8BAnhrri5wf06xIirkEB86mkn8Aul8I+YaDV4dzdbZq6DhXuING
4xbwk3ysEuk+d16W2P2SApQhfdDV23oqigi0u/wyF/Weyb2Py2H8TyMWroUGW9JRXRAxmlMmbsO7
4WliwWML7tr7xmSKPDqcawj9BsgoPFxOU7Mb6gc39bZAuXZ+dujc77W9o3O+Zf2PIF2SKDbtyO1X
vjvni7iZI44L/IU1QZI3T6T4CUbnhPRQAjre/1Wm/dDigIWaYaUcfCIjTymguuqH727ddQAEorPh
1HhgAGcnbumMX0n1aJNLpI7c+3J/7ibX0Nw7Vqx32cimQ4FXzAAtl5n83FZt4mQgkvXUllc/a8C0
7n/MtFDaqe/6YNyI5MQu3Ko2jmog1sfQTH1yl0zX8AEd+gWAaYpc0Q8ecD/dOJDBS0glL5BRRK9k
MS78CoNF6QAuxbq5mRWal0aoew7ylI+v9SiSHgdnt/BCbnDBvxhzagkwdKnYJRjivScBmcGBcX8P
DPmLzpiTS8+p5mxml6r1Epp5SUDDhNRLsck089tn37kb+ILjUnEMD9nc4NVZgimZAofOl9OMkOXG
cwa7IJs+eFt6Lo/ViSdQCtyuTL18zY2pz8ea1x2sk/zMocuTXmuyvb/oJrvUEvW6IWWNB312caYv
ffOaSZlkPOGLnc0fN4VDPEVz49GFdkTu4wPzITygDnaAM+/GjdpA5XbDdmTB9E3GozkwZ9ASskDd
DBLJY8mbBIVWwhcSjY+ZcD2ig7nauvH72VfhQ1ny69wUX0kTnEHJuK3C9LVvrc08eFdC5DbOpk/3
98UQ/XRwV6d6P4tT/J4hUI9ZC8JiN4NQ8MkJPvv8OkhnC+ab+58yOIaO8wqKkedWGgQPVg5OIG+e
E1Xb61oSic6pE0MAGMrvJbt0XQp2z+ForevHx65oDh3SgA9jhKHBuGtbn7slFjbTetz+/y5Q/Hcu
q6JiqIHMWwFKQidcejA3WKkO6/LTMo2iLs8u0F9Own+CQSTeP/d30dBSQv6TfHk3bdr6ULPIMDYS
yGFHj92BbWPQwCbzFnLb+2ghYJhW5y9/7gLEf3wmUvTH4LGTHJcApaahNR+2RyCbWTywSyZ9KGMF
SVetq97quK4y6xidGmzpjaCgtl8j5b3eX3bDnHUo1zSXPM5YCCOEXoNVtFvG/qwb+XbIv9tPNyAh
CHow55Y8t8HBbVauxe0keD+ukD7vZIRjFk9H+6Ye1EGV5PO6SWs+CcCoOyg+sos1HDzrsV6SMTdk
Njp9TlRn0P8UOAHt2LX2PY0+gTDjW1GlciuC9EvYz+uuGLqKWldDL72CCsfFG0kHFWcaHcap/L5u
dbTDduINl6yq2cXvRoWWmrEEP9JS/eLDOyvBcfe/+xrY7TzZlSVPmS03A6OJ40VJiOb1Vn2z0u8q
Xrq3fGjy+JBmmFaruFvHKT5UpI9t2B6crlg49UxDa7ZpFTkBL1UoT6n0wy+xGsXzDK7pH/eX/+NU
DTPXrFNNjpWzAUskeZWktDsV4wSh4teibs5jyZO6/DdyLqRAvTteAsR+nDzgo7ff+s7fwFj+/x9t
B/8i5DchxUZ2/4JuNeFgyAvzMZnGA1v3mI3vacli7oRoB81deaKtoIkXZOEGj1W/F5bwFov/Klhg
dM2EURpyQafaKmh+qI0LAuOB/cOQMowV29S52kz0ZyDolqslcuAPPR8f1M6b3qvHGkUkhba8aiPD
F5fO+6H4GXA3Ef6qPgl8RDt5ylr5TRDa7Wksx/CV1mEMFfFspAtn882+Plg0/fhpIlLUVs+6k1um
+XfasPRGIAuARGaxaGFnDO6vH0QzrUTry06d6CQ3nhcm/vzV7+Jd0VaHPrs0Q7mmdAl31NwfWYYz
zlBJOVll5bufRmpBUdNzXNosfMCw4zrCWElL+dha7+RbzRZi9MeSRRcKPE8kop1oqqX3eUOw0eHG
TSGHFCpR7cmFkPAfDpQYOzSctdXuvq+Yxtcc3ylL0hRpipzdpv1mCMIhqUm4RBn14cUN26C5ua2G
0ZuLOT31DWWfZOY/RzxLz1MmnB1Qpd/W/QbN3QFaIV6tbMin0OhsdyFNQP+9cBqafoHm2VVUQTHX
53hkHOYj5PCSkhffw4FsxipfU63AIml+Tdw5z6eK9aeg9Jw3MNFHv6U1egvJjuEH6EBkmGgsRhLD
UMUwoHmVJ3GT/2I+u1BRH+5vgOkb2qkelg1Dp+IYnFzKfwRCHqss+hOycU+apUuJwU51GHIEpKdE
GS84eSl98CHbeHtxvD/7j2//oMe+/ax3h5/nzDQfG787UXWKvpCDv+N7AlWlY3wdd+4235N1zqZD
kSVu4LyZYuBI5Ter/p3mK/dYc2LB1JiHCuM2XbUJCMQ+syOHi1X914UlMpyoOgA5TkerZQO+IEcw
M+VyTNFP5LZV0sbu+MYCWW7ApFEHibBq34YSpYSmpjMuie6adl/zcJKXFumKoDllzKOfRRCRJ6sp
l4puhpPvv0zs3f4rNTGw3bXhySutZ7t3dt1YXVX77/21M81dc28BXQanDzH3sH+ssofIXWhfNsxa
BydHaVGmY9qHJyCsnkJV/RltvPMDY7C9P+//8OsfJAQ6JLlVIvX9LGxOkswJnYbE52qHYqqCwndo
9YkDSVDZfrH8f5zCOVj5cYxkUgyreE5JpMOWlRWPBRuG9FRkcVQnbs+H/rmLg7hfQ/mDD2hu79hd
Zs1sDE9V525Gy9sFzniO3CU9HcO+69KdoOhyQPPfRae+9ewEBKVDEvNhqe/RtPu3r76z2cZCuwRx
wvpUVYdAHFWMF8D9/Y03JGk6hWSA98quhVjXKWWVShxpbRXLPlFIXeeopqD+kfTVErf9ba0/sjHN
scF1VYAFWkUnOXjnOW22Axq2GsIBMFvScTbtg3aCzziHKB2n6DSOYau2bRPmdZIzz3IXzg/TVmgO
PlhNG1fgKj6V0h8SRubvJZ8OdrMuPP2l5QlSw8F2OqxRAXCBOwg8WGbnLFvidvp4+qGOWUZfdFeR
0IWdKpBrFcVwCdu53slsXrU+f+l5xjnoClraj6fSyeajNXcQYJQh2wxROy3Eqo/3+C/FTj/u867C
yQozQmdxOUcMx2C7Lgf/SzqzoirNg0rGp1llDypvnjOyVNb+2P7/kswsZe+TW0pwCn33UpQ2unPr
be/WP1u19N5mWhvNxXgnZOOUdXSa8+I4zP6ljfnufqQwmY7mWmM6k4EVKj5Z4CXlVnMEVG4H/Mlm
3fCaY4UppCPaCjOP7eIH5yDVsqpP0O1cU0UjoQ4gzvMwRDCoolM9NJfWtr621FpIiA1rrgOIgyia
6EgR+wcFXE5MOd2ElrOQ7RlW/S/2R6W6GJDQ8FTm6rMv0h8Vzv28TBcgRqa5a8diJJjn9whqpzye
koJOG1zWtvc39ONLc6jrXGZWSlibw14gipeBIqQpHq26bZ5JJN0NS3N3B5L3t/vfMq3S7ee9OyC9
uAAp3mBjlaby3zrvws0Q0x9FAZzlug9od1vZ2kC5uiQ+RbU8ZI59hGhTQut2wbdM26C5rdPUKmhS
FZ7o6CXMLjYVX+pN/fDZDoavuW2QiWJsM3Y7sOoxygGtaQP/HLooymUJmiRr4F1JPTbyc1o6Y/Wl
yK3W+Q7RznD+tG7tNM+uB+4MDrUQ9gL3UsU3mhhxKa1mIYMx7L0OQfZa3E9A/NGfovDFsX913aVu
vq2auY49lrkahGNj5vUYb72K7rqpScZFTXPTzG+e885qQbLi2EEm+5PvnGPxtZqfUvfX/ZkbDOov
qLEtiayQBZ+sKdhid89ltTLc6VDjtghaa0YbKcp6bvHMqlB+ziGXuy6Y6tyQJfDqai4wcQd5Yc/T
BLyECz5s8ASdGxKXyUl2pWxPASoY06FNnTY6lhnU6f6JQeAm+MZVjevzTWx3xfhSEFa3f6ymqtM1
71xAkmqVk1QWbS2ppOe5d9ttaUG72hX5ukiuUxESYU1T38NWS9UkHhSc+aiW7h8Ga9IxsIrZdeoF
Dj2LvnrKY2ABrZguKZgZzgkd5Sq6hkX2zNKT43bDLho7e8tSdOLQ+absywUopmq+lF4b3j5CHeY6
9FkPqKlHz2mORsbs2FFvJ/gn13n1ymmfk4uA2HvFVhFEYsu1c6Onkz/WEj+uEv1nMBUDMxaXS4US
Qz6pk5DmfusJVFc7SB4Dboq2UkF+F/k5pitz4Ug7O7oxY22TwWDDQr0WMw82/sxXkZuRUGcglVFt
0V5U3Wlu/p1iIBn5UsuIyVxvAeBdXC2bICWipulJRnPv79q+DNCu2ozuEvrJ8GwHXZb//QKq53bB
mh6e7AM2Iep2q9Kvg1d+dgaV9F2fVO6LCPJDVD+BrWhVSNeVNJuhmUARF8AJA+fZIc3BWWQrMxxE
Org4BuUyNBQoPTcBqjx1WW4EK3fMHsaF0GvYER1UbPcT2DHtUYJllpZJmrlk2zRk6eHBNLoWVxlJ
Iy/rGnruIMQQl+I5rMuFqPpxeSTU4cNl7UIgeerSkzs6z519moFZnW21r5Eqy2DbgAjv/u4atkAH
EvPmhiyVHGVpbMQlG0p324LYYz9FYom4xfSJ2//fuQWwxGA0SFN6zkA5A/Pd25b16Bar+BlIGNx2
593wELizvLxHCY/xMWGC7GoQ+N9fHNMGa1F0AhtypQhlZ4rX2GQSYXdET/cq+SZMXHPmwp1mAaZu
lFmGIpFDuQ/zlXm9zg3ZBmkYO7mVne003vbjL7GoEmLaTC2pVpzZ6BvEpEcr3oRRnNSO/2kM04V6
s+Fo0cHBVj56KXSkszM8K8mabxX1k8E/jtnCM5hh+jouGK3hEx08LAyZho0PqDao14714K4cXsus
/aCX7Ww50amNxl3TkgM4unZ1udJidFwwh+AqmnMyjm3NX9tUXHMhXu+bumlhNCdNY86cpmPk1Fjk
gKR9DzHaI9it1l2WdGiwlxZjzilmbtFf7VBfiPpu2/WC0ZjmrrlpHrSzjIYhOzs+T8Ju77UvXbuu
DuJrToqulE421q12bNeHKKh3c1d+tcIlLRJDhNExwYCnjGIaOT+PjrMdGn+H2tnm/o6ahtY8Nc3C
AcYCW5Qt/ePlRZFAaGbheDKMrcOAqWtzLoWMTra0nW3dZs4uz+Lvqyauw7dE5k8kBQXLKXPyXTl1
J9QEVs5b808UANwxA/72hOb45uRKt3mm07TE9GWwQx3h65ZWXw8e1NU4t46B327nDp0B2ZK0sGl4
zUXbOrXCkpT8PFhiP/V+0iL/y5ylCrppT2//f3eO5miQsTph87MsR8CywiRMl+5xpplrDmrNDl5T
cyxM4ISbkGabHNaO1HzB0k3Daz4apxCFa3jBzoGMoImQ7gRYxWW8xCxuuL/ruKuimlWQKsXP3BNb
UXaJyz8VskfCeoMtfbP8L2RYMH3TpzSfFcJmYoBznXvxo8CzG2t2bObJFH6j9tNE8FDGgoWIbNhu
HYnlpylAr2XFz741b/Hufeoz+9MqB9YBWHFfyEZQyc8q+l1n6eeSWF/Wjaz5ryiGJgA1MwGy03t1
1TBsRj4ssYEbzEhHW80Uj91tOPMzA480hXjvJp7j35Ea2YKdGpJ6HWZl21lAe+Xws9vkSVQ62yKb
UGvqErv64XTXqVsijTH9Es2Vm7ZPofviRSeuvGcaseM091/cfglhYhpec2ciIi8GRSV2Ycj2Nfe2
LQJSnS9do0MEnL+fa0Nda5P6jSWbGk4gnK8NO842SAvkLuC/7tuQaXituFDMoV3KLCOnoal/9la0
KeiNnb3c+9XSa7BpgTQ3tgenlczKyclOUROJ0JyNjMHBVrcLzmv4DTreaij9gdO4JycBZEFI8bZR
fipZm1RduPAFQ3jQ6R5TLqGK2902IX5QU/GTqH4JNW1YHR1lFfpRiV5bhOsCRRJwKCUtGnsab4kg
zjT8bc3enWMBBCSh7iaik4tehMINj1l/E99dUvoxLczts++GnwC9d1UuyQn4MLYdOCu3RT8u3B9M
g2uOO3WFM4C5EHlVC9j6mBcgUm0str1v+R+OHoY6h6RXVXVR9+1NpvXrYE3HVmQLKBfTyFpEyEqr
YzVVkGdG5pbMnv3Dj+0pWTdt7Xgv7TmGIoBj4wkSNfKI7EWx9Lb8oR9hRbRYMOHlEd0U0v7B4gvL
tl2fbsryPNULlyrTsmhxoFfFkDXVbP+o+2hL++EBd+cF/zTMXAdmFdJnzKe1PE51D6ETkDNT0AS3
HuTEhh1raNG+eOXQLHEdmz6nlbqoT6Y+GyZ+pbyHrsAuqt0kD7LEcRbucIal0oFYs4hJy6yRX2Xg
JjUg9H2+RA/2YUAIQx2CVY00mqRo86uKUwjxojrK3bPL1XGVeeoQLHThNymERCLohvPNCIHQsFvC
BZtmflusd7EmsCO38x2ZX29pWrlz0TBYTkvvH6bBNZ91SVoR6NXm15icPDYlUHayFlsvTPai+WyX
MjSVhDW/4tkjoeJcRJ+V/4a0cF1MsDXH7T2Xhbzs+RVA28QW5bH06O7+fprWRXNalvrCllBt+dF6
PGlZsXOtfuPw+XB/+I8NPdCZIYNK4WkpgLkATbmz0Z3e8z/3R/544pA7+l9r8VgvJsGy4tqVT8F4
aMWcyGAhpf/wYhJC7uh/x1Z42JMjHbCf6ZTkFZImPMaFY5MMzpfaOcjpq0eWGAhMK3SzqXdWP7Bm
BMcuDLNrsk1a/kr5sL2/QrfZ/pVZ4lfcVu7dyIRJFjS3tS8ctbUgIzQH5Ni5+aNt5bt8WJWB4DO3
H/buM7Eoy7YO+/zqgi/M7UEcbG2U9XL/N5h2WXPbKXY6i4GX7JrTVwFIgOvuXK9dWCDT0mtuOxJ7
DtB5ll97XibgIN6oddULLIrmsYNHuJczN78y9lR61yzbogC+KhoEOgFk2uFWVYRDfrWC33wElyuU
dVattg7fKrpCdaQL8qvPcvS0+6DcHiBFvCTmZlhvHcJlM0tlVhPn1xlhXTTWNhjsdXFGB3AxJby+
6tEhH9ZPNAIHX5gtjGywQJ0AUjnEnagX5demR9NbEDyG8bc+WuKD+vjkCHT4Vms3JI8K7p6iwt3V
4CMcgnhLsuqxlNZu3aZq/tl4gS2IXxTXOQz2TugOaGVge2vq1rko0VzUboHJznOYuuUMj/7cbXoe
y8Sb6+u6+WteGpUzqbIJ5g6+2wtPnU91lD0Pzaqu/zDQkVtpN4Z19V8QIL8cgLIl2q7XTVw7Wocx
o4OKfaQcKj9xtFBRX1x6uS6jCXRE1jCMdtnmcXgswBGIUuOR1N1WFeHC5cxweuioLGResq+FlV/r
/iDjZw+dR+4mm59Idbq/PIZooDNC5sMwNBmfkO5VLMndeVPYq/C5eE7WztSKpsHMYlZcm8LZgT1q
w5aaIE2rop2pBafAg/DMP8U937vOda78c+79jqZfakjXRWEdnCXaaPa61A+P0Krahm1xEJJtZ7nU
6W4IOTpAq22qria8zq9B9s0dL2h4QOK0ddhC7mTaVs1d+9ovia3y4upb1ldJApbY7lI28DGuCBur
HasecwsylVV+TVW381CyHP7xs1+NfB2959B5tPNn7q5CzuBbmvvWfWmHDthirylU8QIkHWG0JDZv
OFN0Qsgqi2cvHrAFHZqu8o2Xo187WihOmMbW8uIqa9JMhE1xFQC+CeG8Bul32RTrYpqOf6uDbqrq
ug+PjmddIks9UNd5Um28EBNMk9ccd45l32VTnl/L+hIVbxnI3vlCPDMNffv/uzR17geRj0HMrzF9
6MbPEQdAcamWbnApHe6WpxBEaRmmzfgjUshcvMgcbdILO2qIOTq6zUobOxvBSngdZvRV7Wn9WPvX
3jsX/Pv9SGxaGs1lVeAFAe4F7kmRMYUeSvM2UDo8UDzoJeu+oPltPQTu0Mcpv6buV9qjgPtNpf+u
G1pz03FsJ7cKguKaF+h/Ef0+QnuAb08L6Z8hnOmYKlpFpeUNU3iEbvN0AXGf/ymlZb8wumFrdXJG
MkY8jcpBXPHkTt03xb7K6Y/r/0vwBHB/eUzzv335ndkHUUOHsSzdE/eY2HhFHJ95Kr2F0Q2Gr+Op
qqBKeeOFwRHCYwTkGd2DNdVfhcP3NF1iKjP9As1xZRAPA7THYP4iSqYuSFhZbu8vjmn6t0++Wxwv
7l0nh9bxVaRPwdwlrH8MphfqrwuWuuAurdDqaVeYuZpenQ5kNU5izW/3p25aFc1nU9K26IFsxTWd
VJJGbFvGK51Vh1PloKUPmYdpx93bzL+7Lks6skT2Z1pyzV2jGR1qcWvlD2N/IPabG8SJsPeiWtJP
NsQyHVKlaNCy3kvzBx+aaZ7/s2lAOS7ZQhwz+KsOqPLDuOl9hWvm5I1JERy9/K12q6QpodP4fdXG
6kSLrpxz0c29uKLVezfk497v6ULt1rQ2tz15Z+4lFr90Qs6vtnpuatSDyEktogdNS6O5qUjtjPj5
XF4d64qMPAndLgkhuld/d5bOKdMnNHetc9tSw9yJq1Aox6l04+FlWYG2cMxfx/Ll/vqbFkm7zhaZ
6DvIm4krmbtdPj0WsZUwv9ndH930E3S3FRE4I0cEfAL798RbVFWbbkbRWNa7cej3979iypN1oFWW
QxiZo/Z6FR5oF0t1GkDtrLKTywGahoqxh3970etQL3FJGNxaF9ZN6Rxlfmkj1EUH8By1I922YJQs
l8Y3hDsdgjW7aeVWOS0eQJmwxYv2ph2W1PhMQ2sJM83USJQYxbXNSRK37obXS8HOYEs6Y1blWDbo
Rwv4BBi/eqV2Cu9JadEvGJNh0XUE1tQPRVzi8euBqO7sfKXtsAuDAdz+694dkAb+b8AYQGNDCI34
P2XufUYD+7kblp7YTEuj+TKaEobOjSNxlQxaB6jmEHQRxmwVqiIMdDKsKm091Oskv7rMBSRh07Df
M9rypmHVsz4+oDmyU5A2kjU+IPDwUMnPdUpRHVnI+E0mqaXLnp1bCnpa4lrM1baL5DFvlvpFTTaj
nb8B5ZBtYVh33n5NWZ/M9vcw2Ilh3N4PPYap60CrqFIsRO6HjNaGlvwwfMmDcAm9bxpb81Q5uSQq
YpztZB6qxO/QeaUqkEysm/ktZL87HcMZb8yllfNrT+LvqsMBX6vq6/2xDdaug61kKp2mLPPymol/
I7VtvN/psO5eq8OsrLKZAX9CQtXNZCtIm0zB79Jd+Yak8y+W3a00KlT+UGbfOnuTRYlUL9TrdyX1
FyzmtnsfPFPphFYQ3ZAxI6K8jt15Lo6T9zr1l8o6h8OTVywc6ibL0by17fisSjlZX/MmS0DxvePu
UnndNLTmq+0gKJR5nOahFt2BDu1Lypfiu8lqNF+F8iMrYtLkD6n/5nbfbbmvvKUWPUMc0DFVk13O
nos+7qsiPwkkr60qiZFVEXuJAsr0Ac1ZvVHlLLcG+6VyP4v5jWevzrQLxyWQ7ccMU2Gg46qyaBzS
vsT4rH0jI3p56jc8ne5E1v+T2iwBA9iWh+oU5tMDZezEMr4hailnMOyMTm91kysBt2wsrrX8EhMk
o3mFFtqlxjeDSemcVjys3AKYN+xNbifx5G966PjeD0SmoW//fxfkpJ0HpVVM9gttPomm3sTrtJGw
H1re3PhZI2sb+zGRt3oaL2EeLbTkGXLm/4iP3825G/qxRtO89VV1x1i8CdSPIF0iqrfBW1KlNRmr
5sSNjQStdTv7pSZn14bmA/oNQyUOXrzy5vhfpv7uR/iZG6AUIHECkCc6u5uQfA+RiDt0P8t1WYMO
krLVmBbCl/WDlckAZbB83rPMXnI4g8nr1FXcn3t0uuMH5NOQuNAM5/1P2/513ywN66/joayu69pY
tUjX2h7MoifHv6TN57T/cn94g9X/hYniIZhDfMx96ixcSuQBAs0Lxmka+rZc7/aV+iDfzT1ce6NY
JF25d4OVMUbXzwVFTlFMVlBey/lBZE9+fCBsXWFKp6OKOU6t8Rb8RZZvgtzZOC7A9tZSDcZwotva
aUtKl0/MQ/wax2ZLiLvvQ283Z0HS8PLAaLYXrrvAGWpafs1x61J1TlXiU5X/WdSg06Vy4SnCNLJ2
+MZ+22YiGG8280+UzrumUof71vixJ/k6JspznHKygSi6sn5XkD16gG1/YeiPQ6Wvg6IKCsm1MnXq
ByjCPvtlunfG6IhmlH9Z1e1s5R/X/YLb598bfVAEEJuFaQ7FtOn6aVc09R6thguB7ONo4OuyuXTE
TyhcuOsY/W74p1E8eO0fOv2+P3lDccTXcVH+0FAHFEjlFSQVQ/XoxGhJYN9n9s0Rn8DiHshtWC8E
HtMvuRnXu4VqRSyHgFXVtVRfUsW3fvpc0n/8bt0t1I+1Q9cSfdyjvZ9f/ewygWkmBwKg81flCn6s
uTHu+hT8kBK5fzNNNYrjQslNmVvcW/kBzXkbmhdqLr3y2gh3O3jursz8zwubfBvj71sF8Nf/u/K+
ncmQiBi1kcu0C/bZmXnHcTNt3W198Jdklj6OEb6Ol0KZvC3whgBDncONSCMs/j/352+IETpUau6n
sg7Tqf4/zq6kOW6cWf4iRHABSPBK9qKm1LJsyx5bF8bYnwfcwQVcf/3LficNRmhGUEcdiuhCFZZC
VuZjTsmptSpQEc6fSd6/3DdvGriWwKVaWubLApScqTylRD3lm/3vhpDX8VK8tDo6jaR+K0FBT70X
zq80+ER38bJ6VAdMTS2I3Clx8j9+WY0NoLwy8R+6Ma3S7wldVvVij5WyNmbB4Ca9wDYXvmoCu2YX
oiSItTlE2SiOKvvCX6+uSeHkYkkVu9RZ95mDjSUawCMX7ZphnX0eSub5wj0ouXbl8iNLkimaUr6F
QDREp15dg75ksnhtyi4jFssWOr1o7Ec3znq6P3aDeV2/WFXNAErMUr5N1QMoY0DMbamNGTWZ1hbM
avZ8n+SVfBvkb7DkB20JBbbj/WEbNl9dwTjgXAp34PUbL3qUBC8T+ZzNX9MuKtRGrccQjzpWrZmV
zfwMTLq8+buZ50j42cbYTX7RlkvfC8Afxxv5FpSnjlbhbD8k3usuv+hANdRclVjyWr757DeUREOv
fl3Xh4U8TmKLOM7gGB2stvKSJr6dNo+inp6npH4AI/6+KzPVcWrE6Qp7YH32Vsjx4oFCxx3kRhuI
wes6Tm2eKgia2p18E+6rSmhI07Cu9hXvqc4gNuR+WlCKcePNLwLG/0cBhon7M2py9+3/7441fWAR
mpZZ89iy1z75297C6JjsatlJizTtGyzuj7z8qoZvLd04y5v8rJ1kIMPq94kNu2P2Nvkv1dCGVbCx
WJnGrB1iAvCOKCgq54+De5ZJzLZ6EExj1jJy4GqVbR3Yl7QF7jWY0K7Z2VbwLcuy5Xh/GoOPz0g6
DM0bmppadVn8ScG1Y0N4tKrLcyGhD5q10Vo/TimWsXXjpvbxpZDqtGxo7CZ2nQj5ZnW/vPprOfxZ
6/95/KEsz+P84/4PMpw9dHQa7vgVxWXwlk8/8+DnWsfEPkM3eGPDNizwOkFbtYyc+jliiCwvQxAp
Wx0KqOs4/AFN4Of7P8EQTjpPm4uGhLUZV/kG3bkB95LxhfFg60T/MaOWR3WgmpIsH5N5ko/E7lqW
RiMDpwp6HxzliANu7YWK/JKTVxt8g5dmyptTvYDS+ytO0p4V5wO1/r7/Mw0zpT+fjaPtJp4i6duI
StuKpvkKGGD7ZWo33GjInv+wGBCfsbV15VvlScAQyKGaJggibXUymCJBW6jyXs5isBb51vYnikre
epFTFw7la7Gzfk518rO2ypKK1TbUGSzxpwZ63E2GJgygItrJLZyAKdi0tQtkrvZK3JFe1izzQpeP
3UPqVcHGEdQwBzrfGUTdyoZ6Pr00INduOHme1v4MJpV95nVkHlrtpNt7hF4YbdAVV+ffEMpNVKGh
bSPfDT9AR+fV2Zo3teXgC2C0vHRU0ge7ScsTgMDrxhJsmAGd+awMWN/na1U95p6askjxGrgGL+/R
SnU/0Uy/4ZaA77bqxA38oPSxZkEv3QYwYC2/EvHPPtu3b76zjceE1a2cnkGnvTyOdh7OjXsCanRj
6Cbf3P7/zjxaiT0rAbfkZSVpGzVuI49BTXYRwHhUB+f5gtOOw+d4dmzR2mAdSVMc7vvl/5+BPig+
6FxnztzThaV18ceXwYGp+nMD/Ie9lPFUBg+F71zccjziXf8ZMlAP3uCd1qx/Kl37m0/dSzc+LXa3
bx3UsXw+1gp0vqbew1rWAGUqaodungXAUaLccv/XGpZyph1U2OQOCfdKLFRO+XvgyzMUnK9zMIZ8
73lTB/WBTIt4LEnYw2CPzanviuLBJ1skvoYM0TF9aT5YoItvvIeUUSCjiqWMXJosJ+Z1Gx1MBg/p
kD7pCpsOLvJkTcRDU64P5TJFTjvEaODZVdGnOleai45yqLfU3sOohocqdaLlxoUidjHseZRqmb5U
zJsEhxoRlUtMG/4w2vXn++FjyHKdK82T1SwStbJL1rEuWq2mjno6bVywTMa1fRqU3IkYelywyPJn
JSIK+mrf7qMzpQ3U4eWwSsjRF/Z5KvzQFf1j1Zan+14xBaW2M7vSCkZ00ngPtRW8isGPe6auouX7
Cgk6XK8rkqTK8qJ9dO0qiWt/CLLQHZOtF1vD6HW0HrhNxyZZBxRw0mtQPzTyuaR/3XeM4Rqh06Wt
YsqdCuRdb4l3mtDrM5afc/LUe0chlqiff93/iiFudODebf9lOQ3kW8dwdw7KPBR9uyWN/OFy4HJH
m9t2rgIb4IX06kENgHe/EvayQETW4xu33Q8HD/vaglwNtRLJgEXYyZo27Nf5azvS433HfDizLtdh
IzM4u/O6UlAyVfJIlix0WvYggi3tDsPQdR4eT0GjBtsJeYJS0aEg6pC53+4P3GT5dpJ/d5hYHDdr
giWFlDoVfVitK4/ouKXvYPLKbabfGeeOWxGOgui1cclpkPUh7flXlhUv98duMn/7/zvzc9J1akxE
egWfXzx15Sfw2Yed5e5ZyjCnN5e9M2/bqlu9AObX+lOQfvLrR7qlB/LhPQmmtfXXmZOcpSwRVxGI
yGGnvPmLul/m5CWVG2+FJt84/x78OKqiLVySXov6pZgPyfroiI2zkylktDwFSSjLFtxbnpRl0RBd
RmANsX/vm1ItR4OOpszribiuZX+Ye2jrODxsva2XNYPfdSiIPWNJ7wpMKXO/FFCeSNKwrT7l82He
JJs2feK2QL+Lmq61xLTOWAma3g6t/sTd59SmYaKO6RZLjmFudVTI2C2VH4D/4aqIjFJyFQI+Wr7e
nwHD7OqYkDwpBkdKKFZP8iXPXnHN2GdXS9a1bx3wSmLj85gVtfP4NBfuRkCa/KElKlA9fVN0kGBP
cwil9744k8atwwxKwxtXrg8rgi7XgSFKZuUAemN43KpehnR0HsuMNmA76ZIzrVI/ZCIlscyIPLS+
nDYWIMOGqONFhhJSFJUrsmvhnYLxkTRHD/zl9lYl1TTTWh57Rc0SlSOMQP3jBVcIcd2fadN0aDlc
YtXkjbsmT4sLUujha954V8H/3Df+8aB9HSQi68L3ABuGcj1tfoweGrzQFrQl5mIyruUu9ZeaLpAC
BMjquSySUFhqI4BMlm+rxbtVARXSGSphsNwlVzL/sre6cj489rm+DglZUuJR4UNBnfQ1eDL+yqC3
kv9I0j5q1+ds3Dh1fxz+vo4MaalLXL602XUN7K8ZOVrF73GkUepaEambk7RO5Sa64uOg93XanMTy
XWcsIDgf2Fk4k+IAqeioRUG8WqaH+zH0MUYWXtO236z3pZ32VXat5etUfmXotCh+lHX1hdH8Ce//
kBp9DqZX1ZZAOgbQ0Zw3vmwKA21XzoVq29zC5pD27CdA46Pc4rM0WdaSmRDRec2aA+4SlFXUlujJ
Z9lW+7nJuJbRSllDp6AJfsabH/ij1ygjWyvrx4uFr0NFGgmKer4s6RWF4pPvX8GbfqHeLiYj19fh
IrQZVTXLEYGLWwo6uY99vtUwYvCJzqyDthwmoflOz177xx3owZq36sOGnNaRIiz3PcXqIbvmKj2A
2SFcux89OwwdPZb+X627pzQC39xm5N2ShBcsP2WDRCzS3/QPgyCNcjbWC9Ok3nz2znTVg4WsYNiQ
6+CC3m3QdThbRCMm01rqkrofh9xysRN71usC9PxK+sim9cZRwrD66FgFf5ZM+bcdIOWtjzW0HcOV
y+bJb7LpnIllC4dl+hlautaWqoTdY93uedJDMMn75GcJC93e/nZ/jTOFp5aycwb8m81HcaW8nmOn
TkjkDf4Wta3Bug5dYI6HohfY368DwzlrSI9dufV8YZgBHbJQDqxA3w7ujMX8Rr1IqCAcOLhSdh1D
fR21AG7PxbEHjg1zEH5oefIft9xSSzQN/fb/d2GfTUnv5RS2qXwesmfHXj4PyWFJgs/359QQNDpy
wRJQwZY95tRVVrwCd4sXUYBFvD1FQdfX+XUYiIGcZKhRCmjw6jjQ4J9B8X3hqJPrlOsaqBbIi6vl
tGg4AdL3ZKO5YON0ZXKMtq261FOLg378q8etP9PCKVYEy310Cdml0ADf6Pm6tLbMEtSOqjwdo7oh
z8KB8uu+edVydWLj1DvdeMNJTOjAKqNiqNEStIvqwgVk6d9haU1oaConll6H+h8+W8c0CA73B27Y
qXTsgki7eqnnJcO16J+gCw6Qn2LWcCwgdTKlNORusy9rdQCDrAML9EnwUDF658FfIUK91UFtiB0d
vNCpZU6GBffdZplZ2IGzMfJTkUZzJbaIIwyrpY5dmCy7oSjIiGtA109zLy7C+3N/AkyDv33x3Yrj
21PDV3t2zzzxHvrJwluNc8Bb+77A1Bl2hjpgTlUDwMP4fCRFcw7KICqSrbOfyS9a2gY3gFADWbor
2HovpJvLkJP66z7PaAlrK4f6WeGJa5/SiP8tgU/Lt94xTePW8jWnfWPVY4dxo8889JugOmboHt64
IxjmVH+/91k6902DOaXgIwzztbh2FUgp2pRvvd8bxq+/30/tklqCwDeUyZA5LGqnLSiQybR2zw0Q
kAniELt3zn+CoB7gkpxvofoN+6vOqiO6RMyWsnGJRut087Mcl3Akx3XaQGKZHH/7/7tkaklWUjvB
LtLU7VV24tCQ8gfptkBGJtfc/v/O/OSAAo72GD1vv1tT99DRnbdK/cm+A3ml63hwOrfIo5yaByf5
dj+LTB7XMnQE2o6rHpGS21Ano8kYWv7wYqv2k71sPfuY/KJlqkfSFA8QVX4d8Zh6GNBxG3k9eq/u
/wLTpGq5OtpW3oiqQEAqrwMFpyWjcgZlf5Nl48adwfAD9Ff4PFt9bg8WVkk2x8MgM0gM8q2zgWEG
9Ff4JW8mChHu2zm+j7M5/4Z+sfNqjc9jtoXPNrhIf4YHygaPVoXtnrMJ7CQC3CjpaXDWjQkw/YDb
/9+FvV00bQ7JIoEJIPahL7vQKuuDKnEAdJqtnkDTFGipC2R8YXEGL6Gt6KC84uiLrQZVk+nb/9+N
vxIoCrbeIq4clS5Szk9Fu6WgYjLt/tu0PXJPJSMXV6fKHmR+daS17yivv8KnQ5o1bOXtkzU4yxG8
PfOVdZwd7+eUadxaxga+ZLOToNYEdeRvXEIsMvMoOdw3bopGLWFdG632dT+La/3/1Q9IhldogMq3
ZAAMY9ef4Mni+CqrAvc89y5wvc4Rmk4bkW4yfTslv4sUp+1Eb+euC2WB+gueJD8LpXa1rbi+/vC+
uHVHVg5tzqWr+KEU3aeVr3zj+mQauJaigBH1VkA5fCIDPCR1x4JvPXQasl/v5UmDqs+WCfe+vqSH
lgfH1eEnS8yPbep9vh8wptHf/v/O7QDDZaICDOfK0xQVGzciU7JzRrUELZ3O6hyF3HfK8cAYVsh6
a18yjVrbWdXq951lY0K9Sb36LkR7e+Xs6klHtGgJ2iZJU4y8uSm5Jl88q3tWZfkCdMi+/He1FCXV
4EJpEfHS+X0okiDqq3bD44bs12lyoHc/dC1FvDjlX5M1fQcoL2J8F3+Q6+uSZBNog5zS9287nRPB
/Ue+t9LsaAffom4Wy3Uotrnqe4uux3XcopoxRIrOkZOUgJs3A6VndMQcm6R7tMl82pU6OkeOAjmT
JX1XXCv0rMzTfOzSZN8tRifICfwMSjEt/CGxZs1Xj2ZhOmxUrk0e0dLS792a+B7ir5Ll1bb5i9hH
k4gI0dJydNSI6wucXbW/vDSeoXOx9Ps2ZR3fREpQXlpJ756DWkQgsjqxeh8+yNehTZPfUJU0triS
an4IpHsc5a9dIaIDm7jfOdAxx345oZQpuukYgF9wn2ltv2yoWNdCwB81HnAb5kd8+LHPspaM7sJY
NriYxcBVh94CzVkxbBz2DQuUznAzyaC1erQdXKmbgs24QKd8/jJY69Yd1xDbOscNLRfurAyxnTq4
3VIa+ihT7/PK7ZPvNkoHwOsgt+GVJm+ixAHUFtWLfaa1jGzydfIlwcI6i7UNXUhmR2OabIAyTS7X
cpIA6VLYYsA6Uj8PBVQAQWm+MwS1jdJXzKP2gOjugBzj0xh5bOugaRq1tkmmwJXjQHhzyZBfSeNf
8zpAN3O14RRDnOhIpgyvhKO8rYG0+1+WyIM/VPs2BZ3QpqADcIseQ7VS5EXYp8vXYobb7weKwSs6
dEnx3puowlxmZXnNMify8+I7d6edY78dQ9+FeF2PfgJwpnu2MxY1U4C2mnGjOnQz8Z/eBdfXBb4s
u2We58B0JZyQimheUa7sY7lLbwP2tex0y3oafd8iT8HsHQuvfhmG5Hjf6aaha9kpakrGdh0IdACc
b8XK42CxP7Hm79GXG9Fo+oKWom7OOyFW7PY2r15AphrZAHqqtTpWbNhI1Y979OAgLVdRxxkH0eDE
3JIxImoKUz+IhfOZCbSILIdbp141u7EqLizb2LFNP0vP4ZagKl1hTmYSTzaPnOXF6s6ptyXF+LF9
TwczAZ/WDgtPkqesdcM5OU9BgBXoCCGz+xP/8SLh6bQ3TemhwqAw8Ws5hsSZTnW6xU5oMq1tscRF
xaiYVvI0zZ/Xfn1dnPHvfYO+OetdDruVzEvbXrBNTUG45uLEFrERQyZ/31ald6a5N3dJ4yrAqDMr
HKfvVS5DrJudu5EGJqdoOVxbBbT0ZsSLguS3mLufMmle9nlFy2E8txPBWkzl3C9RxdOYV1s9FaZR
a8mLsGxwEYXDydqFbqmiWW3VvG9Huf8umoDy/Nvhbtan5TiiJOKwBfwJ3R+ez9+yJENXRUnOwudH
i1g7na8lq9PbkNmTHj37fvV3XkCVanTs77u8r6OUFltkkORZcVtX7mkBN7hXlod9prVTMJ52plaW
1D3jYnqGbHycC2+naS1Hb+1DY+ajDcQn6XhpG5KdRZFsHIRvRj6YWh2lhO5btJvxhTxVUxPb2fyj
kEsSQaPEOjp8/KIcAJf2eUjLWtkM4PxxBXmiufo5dup3Aurx+6Y/Po54OqNKXqFLaSzg/O52BXFk
1Nj+0Zp2kf66OI39O/wDOXas7h2ETfXIvNi2Ntb1/6d4/Mj5WsoGUM3icoThpozy1+CUn0hEXzMZ
ipfxXJ+3eDgMK4POq7JU1oomgpE88cwqD1Clmo9ra29RrZqcryWs7Y4+o+q27nRBaM1XwKGO1rhV
tzes9TpEyc37BjTdMz3nDrpxgueuOYJrJcp2yXS5no5TqpoVsNBlomcrX62zA5b/g7fau3p8YV1L
3SJ3K9qqGanLxYMdiEOCC8r9mDccpDydXcWdpppRr8VW0qkszlqrO7Siq2P0cLc/Qfcsry0gwJFY
pyGeksY60n4JzoRvtkgYwkrHMWUcpsoC0Ttz+WYrqwjtZF9jNzx3++i7PT5fmrXiGaLK5cVBMf/M
KhKveLm87z1D0OpAJg7KWZ85GHtGx9jzgjCd64eilvuWbF9L7BtXT69sVOR4V4UUetHE93ea1vZi
OdrNmA8FeWI0iMuExmn6575PTPOpJTJtceyxO1x1p8ACcy7oUfoUpHu7jOvopdRXSb7UMnlq+9+o
xp/XYF/109PRS+isgGxGYJOnpFC/6IxmEUJB9rJv2FoCJzZEAue8Jk+OmvPPq2cXkS/WreqqweM6
aKnxUCR3U+KeIXkalVNy7PgueTfX08FK0mvKclQw7Q24ichf3M43di1D6ugkKz249cRIA/SF+Flw
TPGqGloy4J88b9r38OHpgCVqexDdLZrkqZvqSxnEGa+eCSQ+7s+p6QfoyYnaLVj8cZ4ae3pkjRs7
zP7f6m5VLU3mtQS1ygr0/aJMnhQkYqAZEi60PJFlb0RqWWoFSU+zwCVPaR2oEAS6P6t2i/fFMHQd
syTnruhIiX5GsqhIiD+dkP+b1+LHfb8bol3HK8nBn7NE4RiSB0UwhFXuqO/5vI93FqJcWqqyUrKJ
tTx5SktehKzxPldjXkdu1X7dN37tRguUXuvaYNZ/GmrnsarS34SnW/BFwzGH3Wbk3XZXVzRYCvAy
PGWT/A66mss625fGX361CzntG/5tWt59oizbHjcriqUsKc+Q1fq0JlsNVx83FkEu5N+mIeA+SjWh
AOKi0QfCmDHAhpHjqtPkXlEH/5x13tds3KWtgonW8pfbJU5taZ080USdKru4FMWp9bZq4KYc0NK3
mqFXPJaAT8+N+mpl7ld/6eN6STbqjybzWvoOOC6TVKHg0g/jV0pYhCfvn2PCN/Yrg3kdxOQBeiwy
jPapFPIULP9YQ/vcOVsNZIYo1VFME7Vr1HSQYvlIB8iqto+kLp9Tb/hU5FsOMn1DT2Ord12Z4sg8
CJeA7qjpw6wbi+NMoY/uBeznrmzQGUUadwysgXvueU0JiM3B5SCK3/dNfzgH3NO7wtfSGZe+HDmI
oSBvVuDQ304Xx1Eb+++HDoJ5LfwdcB6hiCH9C82GT4Oyj9MUvCrLPfXTsmeHxCe0HBC+w9pqsfI4
p+6VJjKyg/zYOlswcJODtBzo06nuXa/CL+BWtHTToSmLw5RtsbkYHKS/qTRTZnUqdfLYTZJLVX5t
uq+uhYMbLyFAfn+KTZ/g/17wxAIwmYAOZAxinef0L7deQpYOUV7uupZyT39gsYrUBZ+gE1xKSjyA
eaCQUVjFVj+dYQL05nDfX0GPgkLSJc8aFQLP+pDPzevC6tM+99y++26rqRK1ZAo0+YifIA/LkR2k
aoqoK2hkya1t4MNNBy7S9rO2c3mPZMjjwPlfFyShg0mw0E+Q+eUxlS9OZUXQe92YcJPHtB2uqWfh
rUWdxbXMzkHenNPRO/Rkq8Rniictp62ZlCq1HP/i+euTSn7XzcFJ1i+k2EIW3FbP/1Sa4Cwto6cb
LYgYMeNp8okEP/NVhbT9PKexrLaayUwu0rLantsmKS1JLgtJIktB/KOV0VT1GzH1sXmcVP4dU8RG
kYlbLblUsxPZLZqJIesN+bbj/ZA1mdcymoll9oa0JxdIB6EJlIfK7o+D2sL/msxruxropAVYsuB/
DpJ5x8kP60QPS7CL3xgI2VtcvUu4egBb4IqetUvm+0d78p88UoaL3JJo/jg8md44ztG9N9fTmseV
NUc4rBxIBaRbW/anTMwbLGIf3g7wE7R0Tn3I5aXMTuMs7w4N79FX7fxzf25NprXkBZMlV1nARUxA
zjqBOT/03G5X7Rnj1lKX5NlsVxZmVpV9xDMw/WdJlPhbcWkau5a4adMmvCEdzNdFEbrU/9ksbOOw
aLKtZWzChhFdKiNiPsufoKl+yft113oJDtd/B2QAfiaqAHa9ZLL4zmYlQo+3z5OTfr4/pYZ80jvC
Cxtk5IUq0jjtsnOW8t9lM0S0WTdejA2e0bvCuxGqZ4PPyQU4xkOWW4fO2zpDm0aupWom0rIVc5bG
CgXIwQ27tFXt6+hWIvtpgc3K2rhoGHJW7wtPLUr6rvSx4rR/5iELmXzulldfbBxyTR66/f/dimMD
6KUC/F0KEvzPbcXfWbl1hzGZ1tLVG0m1jiOcL+sgGhp1qsUuEUTO9L5wS4xpbZf+LWx6eQJs8mfT
AcW3Lya1VCUVmTLS5yJuwBcqJ2C+VPYI0oXTPvNati6yA4dq0POLQ6zTnHgH/Jjjzjc0zvSHFisB
bjmZSxGn6EpeQOtPlLj449ZaYwh7/Z0lT1HU89uEXJJRnj3qRlYxP6Rkq4XVEDP6Q4sXeOg9Smga
Fy2TbRS0U3ZmnXK2Tswm+1rWjpWspZJNEfs9f26t9G8IUGy9rptcc/v/u1TKKIj+JgcwVT9rIlCl
nuasCxPiHO7Hze0E89+jH9NfUgZaVZIFsoinKr+1Z548MkNkfj30afCtrGNrVhtLjumHaInrFwH6
JngLGqJ8iiTudcUahKDi2cgvw4qmP6rYPbh4F4p7NYCblwwvRJGNk2YqxGe4YatubvoNWhKLYu5t
C02hcSFJ9uBPhftQTGl2kOuU70tkX0tkQeyc2xIrM02nyILQqIA28Ax5nfvzbfgF+kuLD6WItRo8
bL3TELEqjd3xbWI7zyP6awtHMalUAxKhZUl5mJsBLDW29Xvf0LVTctnYedZxh1z6tA1TqKWWCzhT
my3GO5NntCR2pQS9ZgbzVpaefVI+Oy4STY7H+6M3rBH6k0tbrgGZBsYvqHQ/g6WjD5us3+mZ2zff
rRGDo5JEFBg6MMrQg18P02iHXtqc7w/d5Bktc+WAdzPAQMhldb3jFCQA+jhhOw0bEW/yjHZGXgEF
q9Hqj9ums0Cu1H4k6xbHu2nkWr6CCETdZCHJpWmqB5R9Po3j8Mcarb/2OUbLVduvqbRWmE+Y9SJt
/zSAr6YhbF+u6g8ueZcWfeEvaVyp9sEv+lM+iUttZZf7ozf4/T8vLoxMt/c5fgmq+px4ZZyQLUlR
g9/115YmKzMwuE38orwgVqIJIct3hirBvvuD3iMOPemegZMsgDyAfbBIexqL9KyaaSNVTaO//f9d
Ojnu6gz2Aloj3rlPoDmOqI+KfOlvpJNhp2JatgaZW9gelAYuVt4/doMTLr54rOwubMdd5AUcTWv/
/gVjL1uLczjodiUvOsCFqLXhHFPUaNnatbbHGj8PLqPTYottj2rY0q0wmdayNfdah7SsCC6Ttxxm
xz4u5d5U0jLVoW3aSAWfj2N9TMsmVFn5DKrwXVV3YCv+7W8BxMVcZl1wqXv/4OL5chpd3AoP+frj
fq4aYuY/byvgPxwq3gaoyT6l/tmzplCJU8v2lVf07vC5LtFxSjGpQQKifIGulGXMd9ZA9MeUvrCa
UgzwfTrZv9zEhny69Wfptyq9Jtdo2bqWnTVNNrJ1ZF/AOszKPhyWJzz+3fe8ISh1inbfKpntFpja
aRiAwhgvPSQL9pnWsrS3IU2X+bWIB/CO9UWHJ92tt3rTqLUsLVtXNBlIcONqhLrwpWX91J1XkO5u
ia2aPqDnal0CdF7BLUUF0hVmnwu2S7aBM52fvRrSouv6HotXuiJX5QGXlENvb3VwG1Z3vTm8aOTi
o7MA8bIM/WeobpG3tLDYt3rK++/3J/Z2Iv3gUqXztMu2neQ6CxG3QXtO+iWkk/xSe0nUgIW448W+
OpTeL47yDRQgpchiiyVfWo9YYb1WWzU6wwTr8o8KSqeODYqL2GnVweqCk795rjGZ1jJ2RnEoXSky
1pF0+bl4rKAhSlz9hiq1aYJvn323fbtZKjruY+SJZ0XMWiMlxakOtrqXDeuNrv9Y9zZlCSdpXKdZ
nK/seZycR8Wbp6bcxb3A2X8Eolrfz6txaS+g1al/zoty3sDntdVqZ3K/lrpE4VCp3HG+QHFzfQbt
sX0saVkd78e+yfvaTitYsEKKDDuVH6RRE2QPXoO6xWhtHJ4M5vXecUopuuLmDJpKlXOS3hLZa/1A
xLKxJJvMaw89fg4RIlWlTVzW46l2pisTAP/ibnLfOQbX6w3kStE5QV9HE8/DErm4W6atdbhv2jTy
W7i+i/qE9dyRGUwnZDgQCOZVPjktoHHdZ/722Xfm0d/oTg6xg4tcxQHL5wOat0CouzV6k2Nu/39n
3qrmVHDLlnE1LVmUrHitraX3bd/YtX0WdegclGlZE3cksEJRgdfWG4KDs9kvbBq9ttuuVZdyf2U4
0YOntLXIZfTmjTXeNK1asvb55OWo/8m4dfu4Sutfy5Ifb03g+1yjZSu3LAdFabhmIOKcN1Y4F83v
1Rq+3jdvcIzeWF72eL+w0XIR+/yLLewwTbYYZAyrsC6WMdIVLC+BJeN0tQ8em8LaUUW0WD4ubeKf
+6M31Ebt2/b+LihTVuHGIFMZc/l9tF9S91vvPWVJ7FRvTbZFGn67InxwVtB7zdOlkV2BnseY9fQk
lwtInr+5ZL2StYpxaA5vnTftvo5izvTO86BOiVO1eJhZMpteSpzEr1bXJ4f7DjNN9+3/7xxW5sNY
gZRPxg5OJWGdF/Q49Wpryk3WtTRGuThplq6U8aqkG+ayk5E72GRjgTNZ13KYFk295F3exE3jnKjj
nxdWhffdYopVLYftfq7XxM8kkMrqBGbjw1qu31tafJqp9/P+JwzLhK3l8ZSzYqnBhIqnK4VpbUO/
lr/aZPmyy7wOmmonJ58Lb5YxrdTDMvgnJWm0tPPhvnmD7/VudNHNztAprP6sZmc8Dn/qwZV837TB
9zpUiq7L4GX9KuPeb8KpLEMJztKxOIMH/v4HDIuEjpZKbXRoZUC2xKv4kjovAWTSm/5LV8X2dBG7
wMWc/acvHTzMA6ngINW/dg57yW35en/4HzcKwfRtTt7l7JxRZ7T6qoqTcgmFW3wunFdXfe3cDC2i
a5gvVSyT8mQVn6stHXLTnGiJzAppeXiRL+IVApazXUdiqT53Hosmn++MKC2bUyTwzBOsqm49hvW8
vtbdLtJtOEzL5sqxExCyJjK+EZrmtvie5GRjNzY5Rstix1YB4x6XiB2lDnNLhjBbEyt2Sf6zKh1v
Qzbo489QHSzV1bzs16qXcfl/nF3bcp04tPwiVQESAl5h373txIlzsV+omWQiEPergK8/vc+pU+XR
WJsqnuLsBwmW1JJY6tWNgsheyEiO/FMw8yPkqlbe5GNEM70ovcNtRzbIHhdBKOqRMB6Jy23fXyzQ
dmVvnuNU8RLTEgEpiu+yiM9OiQOSl+3vY+LjLZnpfClIWA+9pwAJmshoDuyHAt8ZWWtFZVvsJzgT
d+Xj2K9lm02hui3p7wBYIvcQ+35bXaCFB+3/YN9ukz32mc6aqmLhpIxiFJx+iFLwyrKZ7mp7zTvL
NI80HA/uTJaZYh75XRphFYSG+6de/TXnK0nPjzc1ppOnYlmT2Y6xTgQkuwyl2Ik6uQqyje7B9Lp1
x08CexFufRlh8FPG/edAyk3feSzQgJyk/RRUA+aolc1BGHhqPgwQilk5qhjiotOnGiqHvhjx4K5f
nXC22FWpc8jp2rCamte+gTs4xDeLxfCRyvt9F9yuir3dYG9S4PWZzp6ihevaqAcpL131mfqvbH5q
1iaMAUp6ufrSqC6vAqu8JMWwkwLZw3HN8tLUtIZSGFJP2LRgql75LHSH9jCLtcsDU7xvXb5bANpm
8UFdDZKLlXtPpcejuLFeqyZbyZiYnlxDKS9HJmg9lxeEfZdY2QHqlSsT0dS0tstWjVA07zCUY/HC
eXOo1NZJom2ycdBzRXJeX3yZwfcsUd/rqqlCZ17Vx75tF//97kItgRb1RM605ay8BPSLXb/CLy7M
xBfm/Zrkr/vbiGFcdc6UT+0EHgNTeRkalGHESNOOzWGJh5Ut1vACOmcqSzKhOIolLkV2ydMijMXv
sXwg7mvHVs7OHx9tmU6b8hwvTXiHOZ/aL3CC6slD4r0k86eU7qi3VttmmEN6ofoAglHZ9thsGc2+
5SjuCTtR/Ng2AhpoXReX0It3m58qQcFlfeapFbXLvN/WvAbcYaqTYZgxwExlezoVD7nFdkQO5/vN
mwZYA64dVD1tcqT3YbR2oKQ4KhDjssS++Ev6g1PIo9/vxzRPNRSTWVXOaMO8p6tlqIQMAziD+Gzb
1y/TXTVSZ4bOPbT0LxP9LeaX0v6Wz0Po9GsGeqbH14Ds1nbryAWPT+rHnKMw7xcXm76qmU6WKpnj
DNOMpl32JSu/OPNTNXy+H3TD2UlnShXBVE+85Hhq9ZWya9n86MsOOvrb1h7dSwP1MC5EJRD0kl4t
+2tGd8Oa2q8BsHpZet6wPE48rAqkfItvTrLd2n2oYSR1ipRIbVlAv6a5NE394HF1UMT5zLzm5X7I
Tc1rcBWEeUXSxPWldPje5mlkZ8V5cJLj/eZNI6rB1We18nO3Ti+iKVBhYQGq/KVusp1DxO5+F6bQ
a0gd8K3elxYHzaCfjtQV39qs2jgftQ13Hiy+9GzA0al8VdlD1bhh00dJ9W3bk2sgjZXMHGl16cVD
eTo/TfhPdQ26sllTkDAMrs6VCtKx8nN8PZ3zxYI/cOw4YbywP6RQa6Kdph60YzGh4HrFjV1c3Fo+
8eQfOVln2m67bgU6/30cSUo4H44W4k9TFjYkj3y1NTS3CfvufKkKZENSClgtjncidbq35zGk7tot
9P/mGD84SenV6Y3jKbeQ2MGT3t01VX3wqp8kq3Z1n4QQk0VX/EqSc1HHKxujaSQ0IEP70S08OKFf
6io5tKgzSuJh17j2/v5cNaTEmM6eKqmXTn1TFZBf+9yy31nA9lk97JsleQjG6rGUXsgz7wuke/Z1
Pq9g27B86HXrSVq5Sz8MxcUr/H8Yw5GlPXKHVSGFUMz9FzMsH66G8XZUsbfc1teRJbuCBm8OF2vX
GKa2NYAHQz3XyOAWF1EEUaqm395ib9uFdXJV4o/4dE5Q7cpQMjgEyV7RZefK7HA/KobZpFOrwFjO
2MQYVg7MJuVYJ4IbztJdY+KYmteALXyZlrgSj8/KmXd1552bpjsWcll5ekPcdXIVWWjPmFMXl0yE
3vQFcgH3o2Jq9/Y67xaNOQu8TvKyQUnrrXLWghobrO7W+KGm1m+/v2sd5n9j0GR46tKe3/KkSndu
sawZWhmQxLSNeHGnYUrAJ7kQZOR7FJta+GC/Wmrb0Uq33fArGi/tLJtLsEgU8vjDbpzHJ2sa+bbz
ONNgauWZ79sZ8i9VqY6QydxBc/U5CNqVnf7DCYlaGg2pfeoOdbcs1VtX/QrqcwuJ2zb/fn/WfPjJ
wpnOzlCCjbSKJT9Bg7T7HCCLHc12A9u4Ntvx2lJ7NvlrWrGG99B1/tvWqrNldKo3r3kWqg4reZDp
isyk6T000BZW1hS8YNXbXPwR8LcuHr3kRcRH2tfR/Uh9+G2NSN0m7zsEKOXbfVkq9DCqq13F58y3
dsIaD07Nf9is2ylun+539SHY0JUG5b7ntdsFiXv2e/giCXdnzWsn9gBP+5+tH01rOA5mf457v0jf
0tgDiSjdWSX5M9nOY8/Up3GyIt6KfV25X+6/iWnINWS7DuSHZmeq3iyksexigRchsmWp2gI8vI12
vMY97QCKCwI1jGxnyzkig7OTSbplqUbzGq5zVdmLjK3qLct/SFy2gdix8uAfrnhoWYN0Ifuhy6WV
vHX2Rbk7l+Lezn1quhU0GMKuszgau1NOvaQuLA2r7x7LwqqXh3pyVyguhqfXqRx2zFwLqkPpm92U
XyBz8FmJ6TTW/yTJWibF1IMG5zEoMjVwLHkzcUPwDhOFQnUHCegt6X6Iyd/6fQdmutgF9W20P1bq
7MXuno0/7894A3Z1voZHFrfpleueObe/pT1dosByNhXe4LE19BYNdPf6uUzfaj7trGA4FNuE8dG0
hlQUBxWsVZjrqpeXZrm4/fyQxStnE9N81HA6zYLE6cDdc82Hp8Fmn7zS/cSQL9gWcw2nQzVRMWe1
e6ZT5zwHqeqOdjd33+63bpqLGlYTFaOKG7bibymzcJqNVM1CO/jarUnMG4KjUzUsIZM8oYN77mWe
RBbxrF1OOcyb1VxsuT/mTKdrjHYxFCh4xC4/SthIlVEHhc5wGeqoUMEmx0B0omEWTK6lk4FyUcKi
hq+5k7jPqqrXOOYGXOmsDS5hI+86GT9bGWmiMgFTuAm8lQ3XsCvqbI0h93onc5vyAcntSLl/J/JL
CnNP0tN9ENNwgANF/fX+bDKNtgbhaRDwQLUwmwYbLp/Ja95kYSBXFmZT4xqIWQwzhMka+RmndTig
Fl9k+ct2/ZUoGc5YlobixKoaCCng/GZ5XbSU6UtOXTARnNAuy0vrQgH9fohMQ63BeazaIhddx09F
QpvdQkpx9N1mTYzS//gEZGlwFtbQSaRDqze/v4qUhl38BWJGIQ32U/wlLjax0zjVKRtDmZEaXjdY
Nao4zF3r6gzelqwAmr692bvNy64WnKLj3D2ng/xVUy/ZWcuU7LcEn+pkDdYtPbaYrnyYEqrCMV1+
t6zbNLBUp2mU8TxDNSDh5wKWsUtI1FJHeeUnmxJ+CMwNFu8C42RTwUfIU50dSpHYgmrbtZkmez9i
gm6MvQZfHEmCLibY3lFdS3eN1Xt9iFwBoysHw48xRgMNweNN/TZDZgllY+QUCAhPQP5qBKOll07k
d2uKXh+DgOpEDUi78jpxGveMDOxhblIvTCq2K/z0JJHNXDAijlwzMvh4UaI6a8PKoeTZNjU/e0XX
RgJFX4tM80fK0nxl2ft4h6Y6eaPtaB2oFj2gl2OmqnBqgx+pkHvi0919WBheQmdw0I7BAMZj7tnz
wGhpHXVacN9xzuNY/bnfw8erHtUlcBynFviSBDjmpiEhBO6y00LqTSIsnOocjob59jR2LjsXkIqP
RoiDPAlG1m5STM9+G5h3wINgfNykEGN/Je5v5UOaL1gTOjO1rEEaFxy8abuCvMpE7WY+neZijcVh
avr2+7uHRlVZjtufvH7DDcePhdOXOq3+uT+WptmioZjLxmWNwlMPqXOxYnlsvIPP4rUtzNS8thEP
oxfEdrpwFFA29NxZN6uHFqn8tqVrJaCm4Gh7cJdbRJbUd88BxMh25Thw50jsZVDn+xEyQFYnc7i8
6QUqGfBFMNs7b/TeWExEKLgXihEnivudGFY5nc/RxA6TvoPjUFDKNwE6cUyySHGIUHPulU9IbVW7
YMzFCvvCMCw6v4Nl3egWqiKvMIaOeIquFI/IqryXqXntfB2j+siZHcHPMFpso7kek/MEv0VUxsAv
937ADKOuUzsSf8JXQtmQ17lDgreOd7NcS9WYmr691Tu0FXJOSz7j/O6I9m1IWkh1w+dnt+25b52+
azyPQbbmaUlekw5qcAPky6OGbTP/4zBu/XfrE45bg1/iyL4IH4eWcdfINaqFKSoakt1FtosnEPDU
ZSC6V4fW2bji6yyOALq1tSh7rEEJfRUOLnnkCCPh+wE3zUXtEF0sA+VTj6leLM631K+yU0fxIXOj
+q5MRcNBSGdy1H2ZW9PcJW9F8GNK96hkyGh3u+Gu1ij6hiVIJ3Q49oRipxaTJmvBo7ecH5Y/YO44
qEcqXu6HyfQSGmQbwlXFeZ+81YXc8QA6Vg8EepQMIjvJtkVHJ3c4bEqgwoAZ5OMSzCf+2R7FmZX+
pkwi1Ln/PfflFIy+77TkFcvm3nX6neuMoWtt8u0AA0oDrpuBtcQHTFLJktD18x/J1Idp0688vQFe
uvHACNp5ZftZ8yAsVanQFT1zDkM8eWueywYccA2/vs2rmnGvQjnxp5mHk/zqrWkSGzYvru3AaoKp
nsIO9UCy7mj1n4Kixamw20MUrXB7/Pp52xzVoCyywe2ctgYMsq9FGwXztYa8YOC8qDLb9t2nUz0K
lBfT3MLRNrED58QXC1efqWuvWYwZgKzL4pRK4F7JwiB4lghj/nMZDyhk2PvxyueFYRbpTA821oNv
QcbwNXOt3VyUD4kcT/eDb2paOzjTUfhQfUi8M0nsfj/Y7vBaBP3a8mOYnTrPAw4EHr7vMLQ+RbYs
TXeBPe+Yv0lEj1NdFqdM4qYb+tvq5vb7spxCUW1RN0HL2o7b9EFJXYjtvKHEGPK66fe8975ui7iG
2HSWtI8zHGzdRfR16HOwHSOhxLiSIDDFXINt7Q608RdXvNW9e3J93Ov0/kMBD7P7j/8x1QWh0eAK
kU66UOK3uAL4klQ1Kjh2mXqxh/9j7sBJBOUipxgF0x2MJe/3adjFdDpHmkKauVJUvC0EpGV1IvLZ
uv0VvBTJShcGCOuUjtpvlV97g3cO0rl+jP1C7SxRpafSD0TYpuyfbW+i7cex7Q+xVGn3VjZnVxyt
5q1Ub126t0B8ut+DAdA6u2OMm6RL2oW82s0rSZeo3KbBwSm7Tbh3Z9xm6FU/lF391sbjDti4wupv
2yqkK+ZYKFdHBICJrPZePMvqQ4vSFTyYAqJBeQpu61mC+ZrUY8Sq6jx7a84JBqjpvA7mwzB3WhCR
zEkPfuIeCkHCkZOVqJjmpIbkYXTaDFed/GQPKCwexVOVdd/Kus1DlRQrm68pOhqa42FUnRom8hr0
dti4ZAfhgJWVwhAdXTWn6r2kgSZG/TbOduTRKuKlH+GCbKV5w5PrijlOUeNukzX1W5WR7zVhD5kf
r/FpDJHXZXKKzFoCfE3Xb7FVhqoC97y7SPk4j7/vg9QUmlu/76BUeoOfpmBbv5Gh3FedtbNJ9TlJ
p5Xchqn52+/vmnd419jEisVbnP1wh992871Mfm178ttovGvaGlwHeW807dgnayZ7VhzsZk2R2LS3
6EI5vACf2y3T4iGZD/V5OMpdEAm2n/bVTj7L4/1XMA2utgGTNq/5wgPyGqdxSNojpCojeJr5auWu
0xR9HbZx2ltJM4K2N6BAEI7FYV63t12xXZMDNPWggTYY+toihHrngg37MVd74c7PGVcrK6YhQDol
yxNDaY8xzCM8Xz0Ubn1C+fIuRwGbxe2VMTCAV2diwedRkjxthrfSsiMnrveqX8OuqWltix1RDi2n
ZPLOicWrRxiHsJBYol85ihtCr5Ow5qAXLjKTxYNX9QKW3067H11qh1kQOJuoIVQnX1W1hMxrBlmS
POijlLYn31pLk5ueXkMvPCRhTToGsAWZptd64WXkOdWCe3h3LYFn6kHbbTOZVTaEfIHg2vpGkjmy
RvnouZvM6jjV+Va4b4SbsMDMj3Frd2BVNj61pSO+3V8ZTA+vIdeyF5TI5j4+hhyHws8EZV9zLp+b
QK1x9k3Q0pA7VU1bwFzRg5Ic34t82itip2He2qd+9jcZI3Oqk69SGpc+mnNPiUyqXd9WxQl222sE
PgO+dO5VtwS4WoB7zYm74585s+YTzZJmf38ETI1r4F36cexEFbsnNSKxXDIyRn65ZjRpalzbdWfO
5OSJnpyd4OtIP6k1+ylTu7fp9G5PbMeFxZ5FybnN28vsLidn2baV6HQrrMRL38Hc7Szj4zL+gsBh
6f+5H2nDTNTpVjFlxJI+giHsx9b5NnRWWNhfEntNcNcUFG2X9ZkImrGEF0jm12Fj0Qh3l9s+cf73
9PAu3tzren9K4dwzJEk0LNa+7YaV+WdYAXRRHDGqkrfFDFMg57lqm5D+ZZGf9wNuCIjOsoLvSt2T
qhaXzi7CyfePXZOt7Bg3dPyXU0t1dtUCWnwz+w38aJyriL9bUMjveshulyFS5CtBN/WhIVNQlcNh
cOAnlfL53M10QprOGndSUnko0qo/82FZO+CYYqUhlXhzjFwthmFysyP84jqUca/yb0yN63BN7A7S
Zbcxrv80hbOHnMbu/hB/XNfE6X+UcXiVUNdvEKTi90gudXnwMjscZLmLg+qUtE9E5mFO3JUPRNOb
aJstNC4ClPt03YU0/TlhYt8VK/kvAw7+w7TKQLWSQycuKn0G/+dCxYtXttvOULocTgxb1boRFZRm
2RgSu40Yvj2zepM1FgZB32PLZqzsCuObO6IL7eFnw5u/u2YtU/Rx0B2dV5Vn7ZRKG+SwTC4/Frd7
rTy5cpViatr/90Yi205C4xRLROv93avhe7KsJR0/Xu3hfPXvlv2s6x14r0B2XqJkOHmI1U9WvVru
8f7ENz24htdWBrVycC4+s6mIcIw6lEW6sgWamtbQyqjMkHKs+IkUcOFNp0BB26Heb3vuW6fvdpK+
JTHvZlhbtBV5FnEfUcU3hkTDJsE8gV4SENSp6rjY6nNVLhub1rbWWHlxUtStuLix51x8NfShzOY1
e5fblPjvZuLobKmpnOqM25gqrZNEuf05rr41OXSCy6/pmmq7aTZqCGVVO7nW/7lhIa9VPvrJQyke
82nl+9UwZXSq1BCkee/4IBtTwrMHnlS4LVRZvfgrW6Hh8XWiVBtwu7BpTs42TZGO3hPn02I9irVD
n+nxbwPzblIu3AWpq+7FxZHJMZ2KZ7vuVsBkGFtd7SbAbU9SyQRND9kza5FJlH2zhD2BQVBiL/VJ
WbW/ssqbXkMHbkFaRb0RALDETjaQe2J/3Uftx5uT42uota0iSznoOudqig/p8gxh4qgv1vIHptHV
gBsvibXAyU5c8qWPSg8KZyLMq3/omqCv6ek19LZ+7IrUJ+RMm5csTSPa/G6HtetsU9C1L1j4HEO3
dpIEhzEskjN1l1B05bf7cTc1rsG2s5w68OBKdo6F/XkQwZMn1gqdDEHRiVLwVhUTGSF/zmj1BNpI
SIcaZc1rgh+GJ9eJUSi9pHNDU+9U+/6L5HDJpkFWHTaFRde8sUYkC/x58k9T4v9l3z55PKseV1Bk
Csxtlr5bDKouByEat7SX2z0AijxDr3YgZLrstz37rdv3zZMYWo5O7p2qSl4ZytgPST/SjYHRcMp8
OedkwGSkuFrO4RCBoo+VLdAUFg2kI+2aivgY0KDpswMbOZRR6wD+s4Tt7kfGsAzo5mBtOWKbBQf6
zBM3C90lDYWoHurKe6rzTRXw3NEZUqmcGmdhCJDnfi8YSsnntXoSU3w0qM45PouzooSL0Wxfi57c
pLGPhVqrUDfgSedGTU0et64lkJewHVx4oaKy9DfdXTg6KaqxWNN6NhaZSpCfKmu80FmSORybgUX3
R/Z2mv7ggKML3QS8rRLoIeHjspARab+23ROrXiQ9OuzU2WtJOMMI6LSooRrHxPfxHo4VnOIgPcrb
v+kaAEwjoAO3qidY0GIEoOCOUxo5ZnOxgi3DIUGnRElKAtUUGTJDvIhcFg3xFzv4LMWL1a0saqaH
19CbNbEsAgVxD5j3HFNRX716zQfBFHZtd61YU/qeBUjNvtpbSxWWvYM78LWjnyk22v6aMQhr9T0O
x0t6FVbk5T9Z+8lKro58vj85TaHRgDv0buBlCTq4rTh0HMJFruVWDdkJR2dBUVTlChgV81PvxWE7
Prld9uoXPiyZPtvOQ2zhKixp95ljrZyTDWOh06Ic2HdLP8NEivtSXCH54oSJFaOHMu9X5qphldaZ
UfhOoUJaKoaszgRDMrL32/aa8SRCAdfKZDV1cfv93RbZlKOz9DGMvMET3CdzdbLG/NcYBOFQlCv5
O1OgNDAPdiMglpl5pyJFkTcD0QK2ne0EkeN2TWfd9Ba3+fbuLbBWE6fyl/gc1DhExBzWfIy77cGZ
4vxBeilZGRDTq+jQrrJqWFQHJxXrXHovS3kMim3Hfl3uhqWp20wNosQrdeDpfIG14ylARcwm5OlS
NxYfqgrqfDDq7A7CPiz+/n67H0YeBFNtcIkzyZngFvgo02/MfmQFCRPUnk0wutzWgTa0QzN0w+wp
dnRqC34GuBM7LLXHcPPmw9F0WvPI+XBlwntoI5sgg5Tn88iONVkibg2PvFtzhvpwVUXT2qLdIwnB
20mRa55P/2TQy4IJ94Nfqb/bHtdwVbG7HyjTG2iLNyTEadIPCJTIizMJ5n2+yT0cL6Ct2jbrnc4Z
B3bkYwoFNAIZCH9Xu2spxw9BRcGv+Dd4k8Hq7KzM2DFj3WUqlqNcqr3tNStxMTWvpR0HGwUvGcnZ
ce7j3QRvn5nu6RpqDUHXqTRZMQ+gEBTs6NJpp8Q/Ewo77g/nh+c4REVbmOOuKeZ5msl1yAoPs906
+J56UNA1bVUQ+YX9o4DQ1/2+TG+hgbiM7VIiKQBjn2oOq9TalekmURq8xq3LdyuzT/4fvknun3q7
QdGO/5YHwUqUTE+uwbZ30rGM84xcpRi7s1OU42kMyo2Na8DNZdPK3Mea0HvIy7biphKXpCvZcNP4
anD1ci9mC1nI1e7zfZIcnfnnlCdhAR8kkE0X++v9oTUsPrq4EbMCVJu2ZfIY25+8YnmtBpnuoD/6
vS2K5uA23rRyHDKMhE6rGVtnEo4YybUIahJOwWztU+H2K7uAAcQ6o8ZJHOJIYcVXaISq/Sw7mC/I
eQcG9pb9keJr9d/zNOst1PY7c3x1QTaSbh45qfVl0xDopBreqKl3VCIebWgOHUpSfupyrPzwrlWQ
A/L5J1etuWKawqQBWfltzpu0wCCMqghnV8koH5xvDq/XKB6mHm7D/w7PrcVb2Ze1eITYl0Di4I+V
zDIcvTUFbVP7GqBx99RavUC+3KkoOaRCQDqgIu4e2kDzykw1QEJn2cyKLHkNoYhH3FlkYc5pmDjO
RbjuSeAaLUnWas1Nr6Ih3MqGMhYN+lELPfp2uRuy6pPDVpLdpta1TbkjCirRsxSPU27/KAU7+IGN
74JNtnKU6yybllG3q1Hyd7W49MMlSHIUydB/fOasndkNL6AzbRhUBcdbJvoxU/Yn2/vNg+knG9Zq
Uw2DrFtVwYN+TBMogj/e6gSaprmQ3D/nc3du4+Ava7VQz7Dq6UJHUP1drHasGCqQ1Y5ZY2Q55bYl
T1c6orhjY4PVYIBJ+tlf2kOc0KO7zC/3VyXDwV0n39Cb5WdDAbQeFwEoQy37BwHWVgxdw/sdmMZX
Q7JdqyYuUNbwGBS9iFiZOSHsAk5JnR/vd2DYQW3n30uRH08KptSMXFOok9XusmfCfy6V/9AwAXse
deiWtWpJ0zBrUC4DZ4EAC8cxA27JoECcbG9NjcU0DhqOXeSifMlccoUk7QFlnw82myKZVoeyWXPs
NYyEzs2JW8Uaqix29EpYwji0UXDDasa9Z/ebSuYp1zk6NuwUnGqm7Eg4NPWWWfEdV/3PXpC1Vdv0
EtoGPXi4WUptlx3LKn5dGHI8FgREwzKRf+5PJ8NA6ApIFT4NwDfBQAQ1jmBtpMordfywX5MFNswh
XQSJLV0ie0HJlabdhFN2Sg6NoJuUsDEAt17f7cuFtOKBjDhOkjn+mozOp6Jau3UzRV4DsnRTGS8B
dpomlRJhSdzIlvW0c+JgDcqm2GtQxmXEOM2TRa6VOxU7cCFO3rTsCQxkj2mzpmFpGgANxG5QTV0w
Yb2YRf4khBc19qZ8NaKvgXhKx45xYZNrt9SXWVoPbfD9/qz8+KFdnY/Tw1i3ga4IuTJOvjs2VGR6
UBs3LdGurnREM9UkgnDvAXvl1yFu/6o8EXaq3sJUoEjt/ntONrVInda2xKM3l18oHX6Puf3lflg+
njCuLnXUQVazqCXAqvwuYrI9gxSxgwfZ16Ajf+538fG0d3W1o16yPO0GPH3qf43lZ4Hy+DH+Z1vb
Gloh1tAWIsZawCHjtpN189wuffpkT3LtpsA0bzTQ1pDn8YIZ6QMnS4JDMMbBI2f+tjo8DK0GWFJ5
3Sjgf3u1xXUQ3fd0zP6+HxrTg2sohT3d0BQS2TK7p8FuKvL+U5I4fLetdQ2oFV0qNXSAE4GL/aWN
0/xMWInv7vvN31JW/7l8AxdSS2XxUXizKlN6LNo0ssD/E/0h9uLjmBTnbJnCIP2VWtbKF4AhUjpR
R8Rj3sgFnS0TveTD+LP2Nul34j005MLCUYE3VohHLrsHCSFqWvQrI2CAlU7S6fI5Z24nydXn+TH3
vozp+KPuutP9ATDF5Nbru20wn8p57LsUWTPaPd+kxg8odd6WknN1Zk5PIIPpp8I5ulb+e7adnd+p
na+slyaIIQbuHGPLWbmWMUVJg2+KO5m26Fl7xXdeyKcXlaJeYHreFiQNvDFCUnkJo0dwX9M/mStA
Bed0KVaa/7jODbNHg3C/JCqdBW+vLOl3YOlERVMfBHmynW/2lD1biR+OCgkQJCXYWh2sYUPQBY/K
Ma9L6I04xznPxF8jzicPPZ1QHJVkv1Ftu0mEk7o6k2dmpCipqryHpJvnI1JeTRHi8CJW9gXD9NWZ
PHE3Ba0Hh7iH2Sf8aRqCGRVqCf16f9wNMdKpPAV0hScy+fRIZvE17b57mb/3csg0irXwfHwJi/jc
un6HP9cpZ+UTZ7z2TIayHKN0/DL2D0X1DTyHqEd6mZO/y/j3/RcyhUtDe8BxY1bJhl2nvDoU8ExN
u2bl0vK20n2wknu3Lt+9iKyDnKqBsGsNacnROmZURUEatYLtlmmNW/XxF6yrKx9loh88kqOTjLQP
uD926zacy+FnPX7DXRct2cpqYupHA3zNkIWKF8WurGcogX7zp3lPmnHnwrqTtWXUlJuMizH+GvRl
3kkUudvwb5qIF6K8rw6ZWKu+M+yunrZ5+2pebDpZ7FqpN68tTgtb9n5Bo4QsOIQ8zc63IO3296eW
ASs6B8iXVt3WA3Wvi5uEniyjqpS7pr6kW0OlU4H45IjAhXjUMUv7fTO0TWRTb97df3wDMnQWUO65
notPcvfqk+x5QAURUrROt3LKMUwnnfzDSivNl9Zz4Vc0Rz2roqL3fyfLgiL+f4SwHpfSjba9hgbw
2h6ycupmdl3aNA/LbpqjcknXkham99Awzmzixwqqk1dbVbuCH2jyWnPr0Ls/qfg0FGsXs6appO3l
wVLC2MABA6uO+zConEMNLReULZ5rtqZ3f4vHB6uVrpNkC5i+MRE7RzYsYdp+c2UQzc5f2wZBwzSs
6tKuT31AoZX79OYfNcjxZVvbGqSXokIuyQLMmAM6LHVEfxQt4SvTxxAWnRKEaqWpxEZEj6r4k6vv
uJ8Kxfxr05Pr9B86uEPll4BvwKad7eWhP/Urd1GGCaPTflQ1F2MPRssR3q2HvqzCRuWfXLA28O1y
uP/0po3avfX9bn+r/QVUlgGDSuzf1Pqa903o+7s4+ZVBGLWavpYyjzq/XlmOTG+k4bgF4792eOAc
l67/2isFKpCEHuiz46b7+y9kGmoNy6gSSfycAAETaguiqqpe/dyzw2lq/tzvwHSq1UWTIH3M+KQE
vzKmdt30V2E/NJYfdSSBXUwaNtVrNn9P1DO0Q1em7+3ZP0C1TgmKaxfX/Rl3r/kIjWivXdK9m5cb
twidEdSxanLSLHCvg2RRCf+lZlnjoJoeXEN1Fo8jU+30P5xdyXLkqhL9IkVIaIKtSuVBbrvb7rk3
RN8ehCY0D+jr36m78uOaIkIrR3iRoiAzgeTkOf5tHIgoCWT7Z4kAYri+EAbjOl1SXbS7Owd4Uhty
f3lw0Ob/MpVg7Lxu3eCpOlNSGzqttzAXKUP+hsRrJYoTZ1XSe5ZkarKv3aw33kCOOfb928WFDuKY
TGu6iqSvDnHBgTPs8t1Xca3WfO7HysP42Zoyfz4X7j/XZ8Y071oMd5sM1rXAzEC18Kbw1ZPwlpvr
pg3BqxMkRd1WM1DS40I6tSlZ+Ce32JOILAfn3P//OXE71NX2nsBj9jb1xJqIBjfR0gdQ8Bh8LNQx
XnOuSE4nFj/MymHviXCIhPoA975cnyDT3GtbMB7SBtWhCf8W1ZKbaZpvJsdGNWpySC1WoV4DSLqD
WC2nHRKdsZPGpfjmxNFdHtkEyAzD1xFeVQ5FpNbFArBgvp1zcloqW++LwXV0nqQmB0lMV6OEXUb7
+5EiVHfpf/e36PuhmdcBXpHbu2TvUSsBmd3AthMScHrMshapfHEdPschJgWIQ6+O78M6Ph8zrYVq
u6/bXAEPeKvKR7cqbsPVvbtu2TTdlxV+lV6kBL85uiJQ4ETrgkebBCpC4FiwNXaYHEWL1BxMLTOO
JWhWKMQ315nGxCc2vjGTbe0SPHl0qOap9W/hJZAd2aB2awMbmExr4QkasKXPB5hu+i/5PqaLV6bX
59tkWYvOMapJ1LrSv60X9kk2lUik6xzzEh2xtfOK57GDrLsPLG2c+W4MbLuoYdg6XCsWFVV7i9J0
jzbMdO3dPvU8ent9Tv6FKLxxLtKxWl1VzMM0bc67jgXFru4Wn3UyB+vE7Gyfy6FYvDEVqnHcuwAE
LtU/kRo2r74pVB01TzNjc5M2S+egw4F2zcYFGKzEXn8sgTEah2PFeR30RelUFBzq6n/i1fejkwpR
oE/d2ec2vTxDJOo8SvXUrEsPnrW/e1WV6ksYK0JS2XVCflm9IjyG0gl1QbvY3cJljEPxV7F2PBdq
Wz83OdCQuUPy39fX0+QsWtDzzWundaziv4MrBXj8w/GRx5OtkGOyroV9WKqeh84Q/wVcBCWEqQnP
8zQqSz40Wdcin7gem1a2AQoH6D75sHF417nBC8QhSig/1JXsvNKbKR4h8QG08vtnWa93oxRLemjq
dZRXV1LeCSZa6JGMfpGxah4+gnCQW851/2KV3ojU/2C8SF0483bpeI3pz7B46bb1BP6KxKvlDxGC
CBNCxZ/Qwn7TTt9QoUwY6DzZCLquMMc5M7Z1OxpWSQeDxV1/wZgHyBFdXqdzJ1Pp2QDOhqKkjgAj
bTsFbAWQKqmKr6prwfemUMnLb7p1BofrP3khzr1r67sz/RJtZ1+JaLxmwWE5qQXa15otjSubbUNG
0RFhqpj9usD2lYM28K704iQsb4fYcoI1HDN1Qia8Rs+cLQ6M4zk9Dt77TZEASgiU8DFP1sK8H1wP
aBEO+6G7nyB9lOxRbIkSw1uAzshUjy6v9phj86VoWSu2z8Xm3o7Dt7xtk5jbJHBMS6tt9WqrpecE
l6+IqfkMNZMPvieT67NjcFIdAea7LWqOfY137oFltAaSwT/H0bP0mxNH5cf7Ezq2ooXpU5di66sT
olMsfo0nWAm+eeEm2xgmbPBO4OlsAp4AipZs4nGduCX/GpZGF8Uj4IwlMqpzkXDpnZu2SaiobuLo
Q8kbdH/1lt3cVC7TwWG754a1T6byEbyOt3XgnAZGkphs55KcKRxNutCz24L5QQ62ZszLhL2RO3W8
2J4PXLg5KR9pOT6imfrceuI35A4A9A1O7Vp8ygtb/4fx51188tWi1WMfum5RjCLx3SgZYuem9D/Q
IUjGCs3VXnjTet5pw3utJ22gxH8j/63fp2370zS6HseDkUiW9rkbthvQDCSz8xT30U3DBMpGXcLC
B+yop6n7MoZ+spaz5QhpchstW7hrsEYbDRSedkYv+jK5jZ8WbJjAtbaoLZkIXvtIO68WLzVkVp0S
qhihFes0MT4X7cs34vKM5yGO88wCtDL9HC11bBQ0CvHKYV+Aow8kKKdmzG8J3c4N8JdzuVn0Ht7+
TqCD0RyohpTQZMB36D4+1dsG1fkLExv94eBFMbSqgZm+o+WQSmybbD0f31FqeQzxFtqp4rHn7uO2
QsHIZbfX06LpO5f/v3b7fVSt0yz4zhB24Nkv2wJHE0c8Ka+q02isoieISdp0Dkxf0y78nUO7aQFV
x4VKvjn7oHPGoeuORTSTG+Cmovh0/Ve9vZEEOnCtnqUah/7i3MRrwtsVZAA3cSctBZG3N/KAaalC
MWwYI2t2hO10OZU67A5M3qlwwilp8SB7/Te8vYsEuk5fsfJA9jOkGxLe4tFsxutEo5K9lSdgk9Jh
789if3aoTdnQ9DktHwQ+cXNet91j7LTTEJ7BdF6EMgk8L0e5cEMTf+2daFXHYkgW1ao969eRA1i0
roO00RcZ1k2HzRDpkr6aV/ZOMWi8+dMOntA9tLUum6xrOcINpou8q+TvYi9yb3d/rv8Z6m63wCUM
1nVarQJ9kENQYAKhhAHZqSmybLxvZ85Alx5kiMNq5g5wi46s5pMLKncBfc7T3na2fdaw+YHW/v+z
wOLCox0VuC8QIfnBtjgdWZ8uuVMlShT/iLF4cEdxpq6ETGo5pNcd3DBhOnhvFRSIq9lzX4Z99dO8
j754tBUW44ZZ0+F7Q0mGbY999+VC5JWEYXfvB+OHrW0t0WkavJbJSN8Fomau+xKisTmhJSlOs9wt
m+Xb556AXn7Uq6RMpgWb1l66L2zAtWnq5rSNC1B6lc2JVXQ/oUSYzr5rkxgy/ZbL/199ziv3RpJ9
dF9aMvb+qSQ9aJ9mCGN8ur7QRvfSzjkh4q6n0+q+QDVzSjqnX09bXgLt0ZVPfPRwfNz/sq5xbj2/
WxJvt7WfmX6YntM66PC668LfSZF/L5gKE+w9hwp8NNBbwmOPUemsnN2HY59Ws/eUr8v99Ql703lp
oD8WFDUV61oKcDmQ+bbNaeqPzXmKD+m2wbx2tmjibtm6puqzoPbOrJTvVqum2pszDtPacWIJlhKR
FzRZK8YHNKuk22x73n5z14VpLeJ8XnohiTFqHI3SYKgrCOXVqbPGt7WXW053puFrgbcp6XF/CJvM
n1s3caL6kef7h+uLarJ9+f+rKFsnMkFoYpEZKegN6CLuos2G4jH5ixZfELnsQDM1y8zdZeItReLS
f6LAcrI2GdeCaOkV2AOKqMmk/0colVRNC4JRG0PWmydCrKpWPawd8BKAML3LOHSYQtW3CW/UjVq8
1JHOLXpfeXJs+rXNP/ZIR/wJS0tL+VHWEP1xrfQWhqXVnxHKHHr0McHShss37jk3FfcsO8HbqROt
pVqsbi24n6OIVmAZBYANBKkKpbtYTUmVv9S0PKnlFipup0IOlnkyLPd/XhaiZt6qcJWZ7J/l+EC6
5yE8FgH6g0DrcrlNoeizdRhOjZhPHeibDq2u/hTQ7zuNmhyjvsAtt17dy3yxnOsMeUcv/695XfPN
QUoj4UNb3TKvOKn6eZi+Hxu5FrtQZqt96sEvW6e+RcY8R4slmZkGrgVuGdORBxyBG9Tt7zl/Xpyo
TNh4I2zblMnttdjd8FjhzgXvMkgo3xboPNqW0JJ0TKa1aG23ci5FibGv4UZ+10M13sVlx79en3OD
j+s1f8lw2OWXpCPd/j7ey/dLP6T5XLwcM6/FrC+LwWtow++9sTxzZ7srQCWrvEMaHzTQS/lj7njt
Gkp+P1z0rjZxh5fXxIltpV6D2+jVfDyckx26Yl021e45JOy2C7rPAfpMxXRIYwi/4LIur7bCenWr
gbmsy9gGauPGXcSJqPZj3GyHXnXwBW2zxWW1c5o2brKwCO+XmN5u4cfri2vwTL2KH+V1iAIh7TLI
Qe6JXMvqVIXFbMljJs/UYhZ6KOABAlIsG8L5XS9/eTiCeLutx9RkXQvYljXNPsV+Ay3v5g+f4u9A
A/1eV2kJWpN5LWj53o7zTuIuw9N3WvD+hDfM86QOvQNS0Lb8v9d0Ey85wMkym/EKOAAL2oTxsWnX
e7e3eBHtXCEJg+DhHOfxbUDnDwGZnq/7jCGk9BJ9mXdjsw/YxMUS4+3Nha7NI1D8p6KzOKVh5vXa
fNuA1qEE18b9DrWlfFBpuXQpqkfnY+O/fPZVvAaFn08DDZEvqVskDRfpUCswC+I6SkvLNy7J8T+1
cKyuFrERxDi3eWSYI2gF9NUvuSq81HztyCdPZHtlgxyZlkLbbkvWE7eS+Cmseb+gMTehw1+IzP2o
4+Hm2GRpIQxJ+K4bLttuxZ5ola5jm0z9lwBAnuv2DQlIr6Q31RRB2P6yNUbTjTMKMJx2lqGbTGsB
HHIeR+NK0L/tPPFAnDvXBm9827Kvl80rrC0EtLCphN4H3HvS0WksfmOyrG220O9GE+5e9xmVH1e0
Ki/RYjmuXrz7vx7p673bw8xpUYLaLANZ7XmMtocC/S9BSSxJwWT+4qGvgqpthbfxfsVdU/gQDVF7
NOJVeB3HZF8j8u2Is/h6jc3fu7CjCy7NHthGO3BPiplZJv7tSPL1GrsQXTOj9N1kSw5d9l4UD5Vs
v9FNpNTdLV1bpsW9/P/VHJGCtPXo8yrz2vFWsva8VLY7s8m0lggm0dQh2xu0zQ9Rnn8thC/lVyp4
Z6UhNn1BSwRdQRjxeNNnS9t9VN4yJlzlPw+tq15spq1TFNVAm4w3+Zxu7u7fFzEeKK9bfxvoT329
5izrcR070TfZhgwmWx8tTniIWt+vCwVVvnNSXgToY3mKdifljY3h7O1agK9XobEcVRAITFggP+zN
TSPipJHv2+JM8kPKUtTXy8JVvDuqGvM6K/r8HPUyHStliYd/SXfeyBd6W3deeE4sL5MmXO9dIbHc
3vsBTK+QHjnFqj4BCncevO20Nh4ot9SpZmF6fb0MqUSvF7f57PrdPvD79aKpBuAbeGKSfLP1qxsc
WW/6JrnDILiIdYnQAh9NlyK0jdLm7V3fp1oUOsxduEs3fh86801X/GyDMCHYeaJ4OW/qU9gcavXA
wmvBGEez72wORB+8aPGTGSjBc7DyQ/ydsK4drIu9LHAbGPn9QvebsWtu5ogkVeVZ1tc0S9q+vPah
V6143b73guW8emD6qBPuNmmQ/2xUkcSzZUsyLLTe2t03uRo5BKyxGuTEgzHJeWWJDsNuobd1+5Uz
bcUMH+rzLQFn/X2pyvebgjC23G1PmIYw0Ju7qzKEym648HshybloJZ6v63OU22iqTLOjbdgD6leq
vxSgVUCTGfSgDf1zKH7jyw96tc11ZG2rSuEMM7RzGjbN07KBzH8ZP143b5r7yw96ZZ73KuACl79s
bUT+XDI+p7nTzHiwBq9d17Hesm2YJkgL5j53ulxscNO6Ce8pFVkvaov7GLYGXawhQO/cyEjbZ00/
JZLdOv6eBSu5nVZ1ntjfY/OkRTFpdhrGA5KROw6pI6Jz5O3plD87vk37wDRDWiD3+ch2fwUV3xB4
ILTln0gYWGpaBtN6t/a+gDaGjLLH7bj+lM9qhyhusB66c/h6o3bQsHhy5YBDdt09x3swJLOabK/P
hrDVG7UdKft1G+D9Qeye+p18xQN0UgU2zTWTeS1sS9mqLR66Ptu8LVHQ9B3qC029DXVpMn/5/6vg
2qrBq/iKqYlkmaBzI+HOD+cQLpyCd1ozHgwzYS2yZqGaRLAgo+NkKWubxq0F6zx3M6kZpmWgnyX5
2YoXJi2HU5Npba8NWJ/XcQAvL4P1VLG02H2s6+9DQRppQRp4I0gbR2SCrsXNeg7keF64k0kFQV8R
t7fHvqIFatUXlQT/TJ717fSrFdNJbflTDgmCitoO2YZNXe/MDgB4qMsRC9C7zzhHJxWBjvj8UHXr
fcR/qtpSlDMkf71Jm69kHZwAn9m9P7K7KyEJBiW5cbI8MhjSjt6o3Tt9J52Lh9bdt4gJML/Z2F1N
lrW4Va3nitVFsZICgZmfSobX6mQU0/bp+hIbvDTUArfNa0F7b2myqFr28yjcNin9y31wp+J87BOX
n/YqN7jcCzdIRZWZjCPkB/ngdIBbhjZad9MMaSHMfLxM+WAkRFHlUovbQm9Du/cEdpDrwze5jhbH
nQJL8D5gbVnRnOagu9uJ82na3MSPii/XP2H6CVo0s5m54+hj1xp73JeC8XafbCKkJtNaCM+ecpu9
cvFuR+soycvRPfldeSzF6R3YuJqKco/hPOHmp9ybQXw7vxvb9uOhadFbsPuC4YHkUjpoaPsM/UqS
+BBnsGzmBscPLmesV16JOjdxaUSabJ/Lp71onsjqZmHVHqvZ6O3XS0PrbUXvWRatgw+1CjqlYP22
0cuZBq9FbT0NARMVttum+xJPf1X3aV5+X590k+mLI72al6KIt1g5ML2u6k6MTSra5WHJXQuoxxBN
urwGGeuCgA4qz6aB/OTdNuCCS8DaWyInqCnMLfnesK3obdjF3PrDmk/YH+X7Kkz8QqSx/zgNv7zy
l08Osa1QP9DiVkrezHSB/wtnO0NU6MZz1rM/uafrS2GIXR1bVXqeiucAtVG1i6c18D7VdXfs3KNj
q8qoWIXTY1sJ2+CFu/uPcImTbrLxTBmcSMdWCRlObrwALbDP4lwKlvLcuQPppyW4DE6k46t6MUp3
W0vky81JnLBJKvo+EC+jsNGXGWZeR1kVZCl3lV8yD5LmHvd383rwxOlroVuNIfgEl+CiCj2efdbc
1+V6Ajz75rrPmGZeC98BjH6DK7CVsLwBe3SY5Pv0sMQ26LrJvLbZNiWNPVnLPFvU8DLlZQrC+E9D
actrpoXV9tpGTTHgvbgECQC9i+W7R95T+d2HltCx2dECtiJAJZDLOS0GjeIcqtOi0NYyHWrFpb6u
sVEtfr/UbpNnBavTuInO265uIDtjOY4bvFIHWDl7y/Pax6GfL2DFkDLdGxsAzbCuOsCq8jx/L0OY
Xip613YvZbneNP6H67NuGre21bI6ECMexHF/C4ZHqPFGaTW1Nn0Ck/GLK73ar+at5y3bQfcXQgX5
7M08uJm4YzmBGPxRB1TJEQ1ClcQdDtnsR9kzENnlTVL0/H6sbRd/0w+4/P/VDwDl2DSxCVvVvM0n
v+bPM2WW4ZtWVYtW30VTE5qp8izuq4mfVa6AF3BaGTQ3JYQz12M5R9fRqOugI2G7wHm68XbEa+kC
IqFwsT2xmSZIC9ocuiIUaFrnfhxp/yd38wbkB+DyOuac2gEZ6iWEtmHUZL2T7wmUEH62TnQ+ZFtH
WHVyXfF01LdZtY1PQJu8a22014Y50fup1eav3Rh1bQbCy8ztaYKjwun6oA1OowOrmlYoIsMVVa5o
TdVMk/jyt7LRzJjMa/E6uqGzLWLGmUnQb2OYq4SQD5za+HdM5i//fxVNbTkOThcsQ9YJdZ7RJdKu
35SvLFpNJutarPbOLupy2fpMggghF+TTvgdRypyJptcn37SuWsRygHlm6EA02RTyAsT6YXTK+8ly
bDIZ13ZXGVbSHRpcedCCWI6nyKnd5ZwrmdsKpG9PD9EfTJfIj6ECVA3ZXrfv86o5F3L5ruLOUmV5
+1BP9JdRGS0b7bZxyPIqi+t3dfQog8cCLerDE8CpliPC25NEdKwATmLFLHYHOXNFrxlps1bllkqC
YXr0Z9dpmaIAAOYBqJs2GQP+4AM7R4PifN133jbv693pYV34FLAhHP1KDr4ykvrNmDi5DdFjMq8l
ym5fIFwxQbVwqoOXiIo/BbpUVL1b8vDbi+vruDYw+1cydhUqyGCKk8uHvXxuuuetfRi2Z3VIdpb6
OsKtqtwVHOk7Hq+GMQm4vPFL253kbb/B1vr/iQd9NVNAQUOc9T4bEp9F5KaJcht1qMm6ljVZxUZR
VN2QSbae1NCjmmx7fDaZvqz3q4zpMZ+i3xsT37T5jSyjUxXZTpUm05f/vzYt4mhfFa6BDepaqxJ3
UxAfy2WuliiXWvl56OECKwvnY6/iMalc9vV6IF2glG9AGFwtT/rtGPYywGQz+rMbH2nxu3fuhfoR
8c9Blznzp+ufMQSUDmFzys2HCGg/ZKTGbjitj5UfnDYmDkHqfV2KRCnOISi0DlmESzLkkMGj93Jk
4OQ/MDYZ8VBR5LFtuq3ZTbE+hNuhugTRhUgKGsz55pUDEO/Lj2aBOq2o3Xc5XscPnW6IDmfrC3fE
lQHnAz/+zP2P4fxTlpZrztvrSXQpEjBnxmUlYDonGWi8x+Febcd2Dh1lJvewq3Z01mbCB0PPhKas
9kOtbNWOt285RO/kZsOwknKGIzpCJgwliTio06mt8ZBnk35+OxMQvY27GkTUOwPmpgHuBOo79/18
rKACNNn/J5m17pkqLtPeLj9L2Z8i+aM6Ou/a1aMvFVlB/4AlpV3izX/FCLWCZj9y1AC9sZYei9aP
e/STozYPtGnSthcVlbquLCXQN6cc1rUMyUjZQm8Q4H9EUZT1447++R6Ud78OJAGY16ad1X0LFrOp
RoX1O6sfO39JZmsr35seCePavJNZiNW7vFoMfZwW+SdfLX+UjE5FbiP+MH1BO82UPJovDtlkrCvP
QZyW4eMORXhZW/YQw+zrIKK69XhYM9Rux/nXPO1lUrtW2nWT7csR6tW2GrSycSLBsWlEQ1qFX8gx
0tjI1bFDBWoRcSWcfy/DUMWi935pK0yaBq2dYEAYuZQgvaszv13H1G3u/Lkn6XVfNNnWjjDLiic/
6U44Z0DHYGfLKa/7YzGqyz+4MR5xQEpXZ6Ua+yS8IG+diFjSumncWog2rYrdOocToqJ6Yk59X/fr
wSnRwtNf9ihEoy38G62AkKgBdfgh6D2cRAvOahm6pqjhfh0Ei6NmPDPHpvFumhAtKv2gW8c1nuuM
gdrI6SHCvs+WCTEEvI4Mohv0NQAwaLIirm978t4BP/4e3ypb24/JvhaUThmuw9Rc7HsZ+EBiwZLe
edyp7V765ukicnV80DrlvKN4sLzzW/Vjcqr3sgL8mImDjq5rOXBQgngiRPMP4vSnEl6OTjf153p8
msauxScw0l5VsrDMoIDV5r8ovcPXLAFqsn1xpVfJUNIhJqLCQ+tW+neU1mVS7fKhcGIbfYLpA1qQ
smXy3IHCJ0EYeq6GLh0j/kGOhyC5WFctUL3Ic10VoqJBneK+FR/Kejl2ANAxQjQsutJdcLxAo6Sf
qkJmgx8Uluu6IVIjLVKpk29O6WLaVeUP6KkYW3DlsPZ03WEM1v+DCnL5oEqh6owXXyEUNXVHbo2R
q8OAWAMZ+khslzbj8UT6Bbz03d31IRvcRIcAxQ6bPHHBQrC5Prtx/tiAY1z17ODIte0Tz4ayV7TH
PtQHG4Q3nIa8iKEIbq6P3jThWoQWDrgrNyiyZXVRPcRqu5fs2B4XavFZQjG6GCFhnI11fSpVcyZg
XD42aD0yoS82TMOG0AEb0zgPTw7zLLFjWk0tKom/yL5tEZV1mQMojz4MpNxHGi2frw/dsFvomgst
5AR4MfAyc+L9PRp8vpRyrE41BQUjU5aZN/0GLUT3iM95XIcD+tg+hNEz854H9e3Q8HXgD+dqU7PY
vLtcuengfi0UIHsudO/mQ0LLULHVtlNPEA6tWZy7phi9BA59pKQ5Fko68scNuj1WZTVmzIGuA2Q0
itwmWm8IIx31M5fjvtc+3Kaon7YtT0dpKwAaHCbQAlT0W7M60DHPJu+L8NOa90mbp46tdmwyr0Wp
C3oHn45xmS1BECXjxOukjJblrh9acTuFM7PkGYNP6vCfhfgbizpci5pifeoC9jGOpxugZw4urRa2
UMyT1Z5jy9u2qcg25oX3Thh/vO70psXVzr2DGxBojtEy20WQeFACK8Xf65ZNs6JFas6bGPxcyJHV
FJ9mLs5KjlA8teVJg3kd7DP3e0yRDKpsLqIX2v3OA+frtD9fH7thVnSoTyk5GlpdzErnyRu3cW9o
6H+5bto0bq2kPqs4x4svVhPiQPD+80wzFtg6rU3GL5Hw6tzoEHfuwQheZiMksoKanDaomfSTTf/u
YuY/NeQIwlX/b76umjHuY0HuQKh6P4FZqqvrRxVeGGsOvS7jE1rMhl5Myr7bwWzCti+omHgPDqkO
8ZnDuLa34sk0Kt1LhkeqdNNOdGilcxobCtDkNFqcDiHLGQ2HKmMrr/KbfJxV1GALJ6T+cd13TF/Q
gpU5S1vF4+zdNf7W3+U5Wui4CybH69ZNq6sFLLkgKUa5eHdy8d9fMMF+W/1c6ENb55bj5MXH3/Af
HetTzuGwhyVIXIv2S9icgvWTXN/17ofSOdQnFrk65CePdtBIQLI5W+f4NMUegJhI/317BOgJ81rw
BmB4n6pw9O58RX8U489tb09sbv/JuU2RwLDE/yFSatuuiQdsiQxIz5MH2r5TsZJDTFkYvxbAbFc7
kg0dMg7YfR0VaS9t7bcG79G5lKKl6OdlKCs85kEHt0zG7pmMt/10dGX12MXeF0/7iqn3xRd3y8+5
F/0TROx03flN864Fbw62mnhdkHcYXn9P04Rm3i2vLNuJIS0TLW59GY5lV1QgwGjLE86viQsuDz7b
5O5MY9cCt4wrsCQAgAwOD56A8ffsN3l6fVoMI9fBPhPkvDxQkuGEJoMXsXMo6obPvLfVfwwj1xE/
a1ypmHKGWiEkEvawfWhKG87YkGt0xM8OXpFpbZwyU1Nz7h3nc1W0H2Jo1yS0qM+DldjeNEPalhsv
E1v7AuAWP95S0gfvxY5+rl1YDn+GsNL5lEaVEzp71LsDBvDBCfP3dOfgvx6eWK0+H1vjy+K8OjTw
aSNrGQ/enXLb29Bhz3stTpK7B3+BFriu2vmEOh8eDfb6ocvbpNmL51hsSW3tADetgRa8g+uMAdqt
vLtKrH+hNtwB3vwkuE1o0+SlWvi6hey7MELq2bz8j3Lkz7y2vdyaTGuhW0VcNEyKMaMetBcutRt+
SOU+cnXsSdRV5eIVKPFNSn4t57VJwJz9z3WXuVxY39jIdcjJVDmqy0c+ZPNQpJ0LhZVy2G8XYFUH
30175t/FUESznEsMc6SDUNauL7sF4kaZSzt6xns0+LhzWwupybgWviF4YNCJtmC/DXb1MIPs9W72
mg/Xp8lk/OKvryJL8lg1vYPzziZpUq3BDUiQztdNG/KCzqnkjTxEBdQBpuBSF/7LvTHpwJ3a2q7m
pqFrUQuBazK18V5lfd0vSV4t43099/XN9dGbrGsBW0VDL4hE0lTxig5JeoKs+kHTWrBCoZkVYPT1
7qJ6z5qt/75vgQUoaRq1HqyTu1RK+Igo9mvz62d/aL9en483E1jIdPAJI01MXRbV2dDd191Xrz57
7M91028OGqa1mpOgoWD5SGB6/wIZx8dxGj8es6wdhslcdwVopVBeLb+Hq/8YopnnumXTdGhBWaLf
uswnWqN/8yMvn0rvORosg34zbjAdl0++CkmQs6wFWGnrLG7f+8V73qKPSqFoJk7Hhn5Zhlf2qTur
1fWCGq2/K9Q43V+qi86x1x25AWL4WliKkmA3Kv0qa1f2bcfR6QR2I1vXgWnataiUKopFiBd+1Jim
tJyHIckDKG0v0gadM31Ai82QbdMcjmOVcZecoM6XzlScwspNj829Fp/90KxLSFD9IK5P7jaxLw8z
2F3TIGxshxlDNOlo3XLp2Rq2/87/eyjGPKx0OrJXhEyH6C59R/oZTWBZ6IukQAF3ZsTik6ZBa4HK
q02KdWdAKazFBxqT6k5x2VkK8m/TGGPgWrCCnboK2URl5jjsQVzYieQ/XhOduEdPAszGIckhGTmn
dLQgpg1epFMi1VEfhEyhih5BLmUtnPXUNctdPB2DouAXaTFMGCCYqoab+sPyAuLb+LRV7aG6JYxr
EUx6GccSz/XZBL3rEIe+7r6afx8KAB2+RNaKkjAW6M8FpIvQ/d715ncAOB80r4Vv0/c+SucEeDcv
U94DyV/C4uCaaqHrY9BLyF0cN7b+XDH/GZLDdxuj3w5NjA5cAso7cKJprbJlyetTMPrQGF5XnoVS
2aDeho1FZ0Ga6o2xZf13N3zXkfMuvCS4QAJs9LFv3mdDpqOY0KiLxtw4b7I5gvgeGFKXj4U81XOb
VHGUXp+mi4P/51iPb2ihvIdFTkXY4zpefYaq5E1JyM0xy9q2G+OQTXAyw7YLIEPiDrV/Rj3ERiFk
Gvfl/6823ZIWw+5zjo0rGM6ct2kPHYFjA9fCtSsoGPJbPK4L8qEJWdoutqrNm3coTLa221bKA3uy
wKDJ8LKTVNGzNz4V7HEdHvfm5/XRG1KljmpyoIMzg8SmyvZxu6Vb4EL1cADNH7URDphmXotb9OKy
FQ0gWNcuZneAw3lNGtdObRPANtjXAU6j4HuTU7zyhMXyCxRgX5xmPVRRRCuGdjL2/K0duxDZErSr
nyK/uGXzL66iynJt/bdE80Y06eCmzefYO3KP3C1uXfwYQIiR0v+x9mVNduLclr+ICE1Mr8AZcnLa
J22X7RfCLtuAxCQhxPDre52K2x31cU2evtn9WBllOEjaW3tYey3b1IdpqUgyxHUJBY1Sp/XAvoHP
gqZQch0TVpc/l8nUaesqwGd19A3DWLfIfvdWc2PfroCmYxTCCs380+vqJonD/NbExY7/CzYWLj2M
DjeQ7bxf9Z1haQzqSNo9YOD8bUHMli/JGCn6qlVAcZaY5F3rJsWxuyXItbcwGytf6h4s6BzDEdBB
b/CTxbLe+Nl7y7Kxcru6Dgo5KK5FBH2y6yt4F36r4/pU++WNy3PvHZt7mYncb/oASx+vR23qbF4P
ffFzzf9+3YnsPX5j40sL0kvXwwYp/Wz02UIzjPbvDQaCXn/+jpPa4qKI85eVc0zABd2pjop0lM8y
Lm88fGdnt+CopeF9PDCh7lnuPvRueWDleCud2VmYLTqqG7C3YYgjGYOJXk01eAn6+Vg05tBP/i0y
273Vub78X3fbUq6jcRR4IOPlzVkVVEMY11VPHogKbpzRvTXamG5R8R5BtVb3y6LhXQvVBjzh9dS/
9QXXF//rG0C4Vasrmdr9gCAvaYN4PkSz+f2247O13XFaVAhdu/tJPXSMge4JFebp9PrD95ZmY751
F1dukjP6idWcmLY7i0CcX3/0XuK0hUtJG46wLei4+06nkMNJXQURGIvpWL8Jn/IAAcFapV7Tgpz1
TWPnfuxvbNnzZUTR4kVAYHWGAu6zCpobvdGdg7qFTzE7BiFgSAAH5FBMBFS1TuN2VUlctWX2+pLt
GNwWP9VGS00WgexbsVM9/uzpx7FMoITyNl+xxVCBf4gxv2JYnNFPJJTM0LC+YWJ7i7OxYuaB+wPl
iQHMluowF+ZMLQrnWt04SzvHdAukMihbT5h3HB6awA/jT8Nih+YhGBjw2q+v/N4Lrn//lwXTypNl
07RYGhALPKytmdYEFOfqx9sev7Hhup5DYTzJzmKmPSQWPZdNrbo1Crb34zdGDLHAYpx67OvQ6CZh
Sr5j4/w2B7FlS+KoCIFZAPfLHK9JWIafWw8o87etysZYXU/oCnpONF+76RdBxfxcqLB8SzHbj7f4
qSH06q6CVMvZ68xn5+YchRqIzbzpl2/xU5NnPRRQSA3yjB48Rjpl8S2Uys5mbmmSHKuVNwkseFBM
JymaO+HdItLZe/TGSCeg7IqZo1TeduRAcvmxc/Wnty3I5ooNLTo/rKrpGQqMBLThvT66WdxC8+/9
8Ovf/2WdMygcgErBDy+WCGwfTeqm+m1efQuZKqFZM/Ou4vc5JQAbuaNZludBNTcu771fvjHNOoy9
PAQdzf1Siu9KTT99imGE19d8x+du9edYZYYlrlDGW0aRRVf6VuEdffFGl8g31qniutNId9nZ58K/
QNqnfOnHdbwxM7xz1W2hUjl4D2zXoo3VQzMlHtwhD/VnUjy4eboxSr2zPFuoVNehLgDIMz37i/ek
zOO0dr+X4dZs7E51Y4uUYjNzXhwg71EoSB5t5I8piHox/0RFD/LutUzjevqiJ/cmxkw/3gKnqmll
S9NYfA4tfrSjpBAbzW9Y707tbQub8mkj6mJF3CF6yGG4jNGfpPrUNklxyxvvbffGgvVsG6hThPQM
Qp1zNIfHtovuO3ZZwur4ujXsWBrbXLGA3gnqCkHPUGUdvqLMByYQU8/Rh9cfv3eaNobsj0MAUqbr
aRp1ZiIvGWb6DmibG4/fW59Nihuq0CPB1Q1BpOsdBzGC88kLR2eB9bc6d3sLtLHnBVKMwdChgNu2
DmokGHZ9Xv31Vlt6Z322QCo6ExXVBe7yRQZJX0y/8tEeIH1yowuz9/hNLWuYoR0ZW1R27Fikqmsv
Vo7gvBhuYHh21mYLpmIRD72ct9c5oDhxRXQs1S2E2d6jrzv+r7tLT8oq0ziECgAuT5kJvCo/eX2+
fH/TwdwCqIwDVc+86uF+9YYjCgB/MymOXSdu1F7+LA3C2Zbgfy48UptV5ZfhYB9FWh/VibzMqTg2
xzgLP77+Ebtvua7ev1YpR8mwsAuP/nkLzers+pYhE0dzKm6+5Y+HCJ+ycRG0sCsOEc8va/dM3ZLU
6C5Pt+oYu5+w8RA6HHQTlf/1CewAMoYzeRmz9WBPQLT99fpC/fE04RM2fiLvWcCKwuaXCkPTSrYZ
vTlwsPsBGwfBq3zuXC/+9x6ow/+HD9gWvCtgKmI36PgSFsthzavHGm3y19dmZ3u39e4WGUoH0m3v
UmE2IFIYRU4hyv6WBJezbbE78JUdmcPZEfm7voOAM/0AXbkb6cTeL9/4iMIOhSu4F13C4SzYu6rK
xjdJION3X1/5L8PiS9UoNHtx5qHf56ogjUHzp27q6+z98o3dBt2Mzksh4wtG44bjBKXou4kW6hiV
ontL7o8v2FjtSqKOAQsW/3Pk+UIeJ3prsvSPcQ8evTFZQfwBXPZdfgGjhyrPxVzgdhndMJij0R3A
xoHxyXAYpmq98TF767WxXzN3TbdijOIyNCPEiKz/MlVBcaeDNrgRB+2Z8XbINxyk30xRGcOV1h95
pk8qreIEw08pmnDn9lbnaudLtlVtloueOhRg/gdn9o/BEGf/raZNyIQx9jq+5Go9zLkvs3hajkEe
pkEZ5TcMeu8l1zPxL8OoPBVCJdPklyJOefQVaoTJjFlIat7mjfyNTdt2bIImGPOLi859+SzrczC8
f93R7VwCW/p/i6nwds3hi0L/EMbvaXXjuXtHZzv2ayPXTXMj8JuP1YVn61mlmJ/4fz46G4vO4TQE
o3gN3J0Z3pXtm92dv7Fo6tvKJ6Xy/gencnd1NrYbqomMLi+9y/zP6sijSmWYgGo65YflLG4B+/cO
5uYaBnN7Dxog7G5TqCwEONXrcnC6m2xa6PH1A7Rju9tS9gqYmh6bwrt0VZk6a46tfh/O3uH1p+8c
z20VO1i6khk/yi9Ke9W5W1lpMrfI+BZcfe/XbyzXMz7mjLXGKUWvqJ/qs4feRdTcGuLae/zGcOcx
rlgFUNT/4Ajtrcz1lf/yOW4SFQsmEV4WCBC6tTiKmzpre4++/v1fj8ZoXlWW10WJqjUNJ5as8y2Z
0p0DuR3/XScZgfM/x4IwbzkNpXwGwY54JIMHbA59GzEAZ1v2/3GuGr/rw/CCedqksTJdq5+vH8g9
y90WsVs6lWKQiJrdsb+7ZhfuvDzPqXe6Zhf0hvfcOzcbuw39IPJtU3kXK1LIFggwuQdvyX4529ay
WaGrpRz/z6Ovga28wZmwc262lewewz0aVbLmK4g3SpIKOkfsKfab2H/jCzbWCgANZ2asosuIkd1g
dqlq3rgqG0OdFF9BPOQQvbVrKv3iwPsFesW3/PDeymyMNQp5bKUdokvP3F0ErZSC8DeuycZYQ9bE
+RDDQ5bUplJYEHu/SWkcR2Vzt6plVssYz/mljZ331/UuCe8LoG/atwWwfHPBzkU/8RbjoP91yv9v
juKOAW3r2bVwwVSsU34huk6112VzxSB+02Wve4EdN7atZ7emDwrXNtElNvQf/YkIQ2xMfa1uht47
6cS2po0g3mswMRBcqpzyrI9NC2UsXR3E2JbJGEGJKJBK3ficndXalrfJWDIWeo5ehl4O71Tke89L
h1Sm7eblLRV0jsf9553St+EyMK8LLnNuvZOswKIfRr56L7R5E+oJr9jYcCHnfIwA7rmU0RyVCXeN
hg1jsPEt7R08f2PENl5930y5uPR8zUJCD4wHiY3CG5uwt+MbQ+ZeWxX5VPiXoIxTOnxApv0YG5HJ
QSUBHy+vn9y9rd7Y9DgLDyOqsbgI3R/BCPlu6fNTsxafX3/8jmFslQAgUBmLUGCNaqcTry3vpLQH
FqmToreIFffWaRM6D2vFvH6a/Uvcl55JFhDonYuYDidiXHjvAyjwuSesfpuPYpubOLdcGIEhqUtJ
bJ6U+SQOpVd8W1h+C/W2syPbajeqpIOsWSAufBzPwBRBX298h6GvGxt+PT7/DVkJZaPoPw2PReUw
ySUSl9aR6aBEpY95bj+8abu3tW4oH6moW0r/snB+EuXPMuIfo4kmyPtuXG97q7MxaqnHkdEe6z/1
LvpVE0kP5dQCdsiHWt+o2P/T1/nTGm0smzlaeJaMUOAthioNyUtYffTGNQE/sOZLxsf7wH69wu1C
HSSNOtT8W+8dJrak6PCeLGOZFfMDGbuDX4RpIcAsWDyN/i2a2H+W80+/b+MaoPxXdbCr/OIv7NfK
o280Kh/B53qQAECpZrzrl0Gmk24/Ex4dCggLpd4MWJoMsonzT30Q3cVgUGp8fnx93/+Mx8Kp2rgR
rorGDivtv3OKmdOsm8vuBBTc8nuIuffV0wpC6WNZe19m8FrfgVC/espRXr6JF76GCH9akU3oUCLl
tDMG+Y+CaGpGjNQCKqqfYwxQT9E5ZlUVGGgfx0CyJJXwh6U/FHUf939HXQ7+3jSKO9Z36cRatoDl
P3KqeGOTY8vCH5Z1zwTcxrdi6R/p0F6ImNM+nI6i8o++DTKfNakHxpbV1Wlj5kP+tkFU7MrGWY1z
yEYH2PQPRDrnvgFlcTRFt5oSO45kOyOt1xWJocV1naxLqAdAYBrqJyWdb/V1dxz7dlBakCiHYIEH
YA0uqHdKTF+Zl981LUly32RtHt1wKXsfsglFlp5UQePlOU5oEAb1k3bzaCTEz6xvv79uHztei2y8
1tiQxvZhCYdCxJe8P5IYHD03wpB/7tI/nH2y8VYd8LI9GSaQAJq6S6Z2ToLvzjyw5pew4f3IQVDb
HEp+R8lHyT5y+UPa9hCROl3JqVQ6VeZcFimwVyh4fLdvAndxth2ytv3Sz91s8Ksq8zeZUM8q3nry
Ns4GivK1XCu1FIm29tT2HjA7Yfr6Tu0dho0jmetGdOMaETybxD9sh/pS19hbQP9/btk/7dUmWDG9
KyZZRYC56ZheouKj3+Cin4LDonuZxORvj0/HydYPhBcYYYj0p1w16x3UIlM2Ng9R1eK+iR8Wqi+s
uzVAtvfNGzdBVlGsBasDgH/FjMrR0MFdPxvtiuXGGf3zG+h2Rhsc7W1V0jYvktDT5Q+6dJKlTuTg
unl923YuILod1Z61n7ftkOMbKObVqqRs0PujdkkjHZ2iiMxnBea6A3QO40O35GMKDPjp9XfvfdzG
f3gtglwPzVksX8CeRE/uy+Kv1x+9+1kbxxGZzvN4DundhISQWK7YXCe+sClhFLK80wcoirwov+Ep
RiFB2XfjOt/7oo1HqST3A1WRsEziUeYfEY3qb2Hh0Run4Z+r779bAd3qC/hRuXalt3hYsanIDB8g
+fSVsJeecNgAKn+YhvWDxIuLxAGV/vpa/tkHQ8XkPwNfWY3cH3pqyoT1hUjChQ/Hzg46UzS61Wz9
J/f705dt3AcHhfxIVoaXhBhUilcv5dRLWzC3EIex7cYkwh10NJ+q6SWqP4pYJRN06dmvTnyOY52A
JYKX5z74VPEzJB4S1FZmiBIWKS3fv74Me3u78UANGqq0qQl+oaXhl07mx1nePK7xH8MwutV7WnBc
RWQnPFzH79vlxZZRkqtnjnUw/RNzl7C8tBDxEZ+MHBLNWRLLv434Ek33xFdJR4djWX9+/UOvJvKH
rdiOm8e0q0M3L/gt3dpmdZgnU5H6tH5wt6LOnRO1HTvHZBKvRXN9wzI2yaSSlpOkuwU62/v9G7di
Wg0/OhoYiV3nl4E9cMHSTo5QArslV7tTvKbb+fOCa2vWii94ByRWOqjnYMwtpbiDwlGiYrIcXfez
hgzhMk/p1N2HS3fDxeyt3fXv/+oprF3FwnUl6Iy2zbEoVeLPQAf+fH3rd874dghdq3Yi1jZTmRjH
J7TalyjmSVMqnr3tBRtfUsqmDmcWWrwgLL5KkgdJqPJb52rv52+cSEm54Iic8HQ66CSYx4z5t4ZO
Ieu49/iNBxAtVKm8qY9OE4mm3pJswjDgQkCrWaCxE1dmMg/KVEtv7MtwpTCrRX0EZ6iI5iv1JtU6
ovkvpjVpyygLTWUJ+VUtYaPoE2DCWpfVqec9pjS+oL8zBePXfC46MDP0QG6E8Wks/bnwk9VvymFN
pyCW9qmf67XpgMHOh7BLC0VbHyR7sdZLe9Laa2SZBe3ihX8NjqAQlqyiHoA8wDymLIekixmoWjJJ
J1Y+8RVVP5OgQRijwaxqpHa/vNnK5ZGBmc4ojKqWHVhD23yaqziLZ4gXNGkbUi3O1/8Y3jVsZMXR
ii72nmvXjiT4EvGxbe/IJOVoztxNAHNXdJ3crxlvlp8gL50vF8EGP/o90hyD8WMBwa8g5cYMHubC
eDuBxRVkVWjmCo9NOvWqqFqOrdILfxgXT5TqgWiZlys4oahEkdqsAfmpOnSdi0wRMfLv1Mf1Ancm
Vhmd+ni1ak2YMAB4pg3lS3zyDam0Ol4v7yalFXz9knTL6D6HOu6RBo8Ryd+tfRcXLAksadldOU5O
noD+RaMgiOoFcyOYcrLLU4fRjPiRN8B806z32LikU0vjekyWUDTz19WbEJwkvmECoiC1dfljU45h
9U3miMx5UuVNUTbHAZk0Un0CUa7hXGmUbj5JcFLRv2hgOqTdVYxJB9x6VT6eyNz1YyaNq9su9Y0J
gGLpcZyGIkG9o49SqkvqfZsMrQab9JUumirhvmXL7ziUnqyh+KX7/jg6dlWF90Xnu3tM1gbuCZhm
DNV6h65ZXP15DEYN7Xj0HVfEG7ZXF09LQaezlCwovkwdJUpntg5q772jNKSXvrAjPUqf+98jIwSO
vWSlrpOeLV1QpbqMlHqoC6QkQ+oiWuoDLWVBkqLzpL0vnAXPzMiNCkHRPjrvawMyGgUOz6kS72th
Zk9kNu8XeQmKsacPSg9DLhNoZbP1kxakyh/ycg7U3yb2pPu0QqMUU4ZxXmoMknpy0e5uBLedSQsD
ZYIFDQ4T9EGq52Ku3w9k9fVxVWGbnz1IfM/n2g8qWyWs8UZ9GWTXhL9lnLdivibAHXnsQx41NNF5
0a/gCpezD+cZF7C0DwDJxO7j6IfTsy0DcEL4JgA2q5N6/eXFFWlSJgvHvpCBeioji5v8z03ox/WP
PPYLOSWF6x0pzlCrz2vAhyZ4l9SxSMdA9rakmg4YOigMJsji6KpMCyh/leiQzO6vQIkaNF0sjOoY
4m51QKMnrmo6nJfJTZf+Osf7sxGmkpepoWrIFGi9xTEfbFne55FU4q6Sntc+5kXljX+rPvT8s7a9
nD7WLr7Ozw5x49mDD6rY5lKUAW2/ThEbx7ughKj7qerbBkU019s5AvPILM+M9AoCEMZ02QR22SEh
qujfLbolh4U3Y3uc46qC35tXVSx+Eo3eSj/5NRdOJrThHjK/q5P4hAFMRpdkkU0oXhYoo1uSoC5r
lvPQQpP6KJjf1J8Ivqo/EKkwGp/5aNlaBJVRsXpJrIOi+8nBOxZ9mJWu2QftL05/zSNs1FHogZeZ
HWtQHh205dcCJtV1Ayh+rpy9G5dISZbUairyI109Fr6vSmQ0TRJBGLu8V5KXHQPvRF8wkUR+L71H
10Ks5zezzncOibKHMSIQjAaZhYz8+pxbZr8EEiXKMdGaq/ieDCuyB9T/p+dhRklHJl1o4H1Pa7GM
XX8aoBdRycyFK6gCk1Z4xfQ0Kc8zv7HB3uISypBX6aRvugEhpSvDfliS2HSaQI7WJ4upHwH+bGV5
pNHSx/yUB2FO3hsFvAVNeNwuVQ5GJrn4WRViW6KzQQ7Sn+bcY0+8GGvPpgFTrSGABmgiD2TB7E6b
zmXs41/mMSu7Ka0LTfOXwVhrM2hTriFLpxiFF2RnE5U+tFM7aaL8HugsMPwlynKQ7glvrjmYaLld
6F2uHWpYoik9fiSRs/NdI4hyeRaoviEnmHIeuySeWxfp4zQWa/k0dcSmoHchL4EB3ZZHZh+oIAwh
0I8S15m4YMwWuk+JA33v8gHH0OoPNDZF8U4XgcjPgAX2FZiiqqF9GKtBVk8u71Zx4mtMagoVRgnq
ykqLtWUY2syX5d7kflnd6xwc5PftOhbNA/a1lB9mAJt9nZq8WuzvSIQAnx9VTCXPuqmHw0umEIjD
dCllOLdJ3U95d1hb3OT8PNR0XMwHkaP3el+HAynfl+GYuyOVCBV+jLKzRZXaQGHNUo55EYgTiQDz
pH+Vq84rpLezXD4EntXyUEJct9PTgZIoks9aowGd4MqC3k5aT5gk/3sdBqiPLEEu8x+tWLzmkc+S
ieemUSAjSmeMBHp3OSRdpTzQpuhUl1R+Az5AsPCirpQU1cT1dxIFVM1p7oGg22Ss9FrEIrQeavNJ
ef7Y14c+4lUwnlyRr0Yf4FIjkwIk3A73IakGV6ad7UzR/qQDn5ZMu1zbzzVr8H8kpfNr0KnWfqy8
FrkiCiJIf7rG5F+ggIx/M04DwqoEUUfpZManohzHg+JqCtih0hX3MIHsm/pnBDHm773lcXjuhrFO
qAinp7Kxgubw2bUoqsTEReseSbRK5FylJ3wBift16SqAGlRRfuR2svKyzpFbM+d5YplPrJVi4cci
wK16MrxnmLmLIY2qXBZE0TI0CbejtV/ClQi/xQ8Slv2IavhUmSEi8N2d420kMWC4NJCOThtoTyCz
HXusCpYyjJs4JXEJKYcUWG0wlZ9lUwYggi4gYcKzYLVL8NwaXCUJCwsd3vdiCIf3pspDlrhG5i2u
p5Kr6tcwrNxfsgiOSD6yFUCZpyhsO+A5V43EpXxsRhZN8nAtuilxtqFrw+LQNv5yyttxesdqYeen
iDADXqAIRWXrPdqFEPbOtixyH0jp4n7NinFoirsub+Nm/NEgcHWHcYg6vSZFFEhOk65fvE5/4GAx
79pUgQ2IveeBinh9tDVGZsGLjNKa+WQMouCzHhb5ODdRzURqEGJ2qOjAgTA/bRdN3NmDNQ6HAhAU
4R+kqEXwmaLHkudJOI1B56V+RwGYSruy93BGI6OjIU5LQjTpM8XG1pi0poy59YzLQSNB7XzEN5hW
c4hvKyN8o5O8xGRQtpoZmIiDFd7qh1k/IKoDzS8Bv3uXlRMCwzArY7D+ffIinLj3ZogJ4qUJLGsu
iaalXfWhIah+4bpgQbc+jQIR3wObBfoAdqBmDROchKKcUP1o2lynuo299hl7IjFPAnsd+mMMuuHu
ysuHCWYQiMTtjP3tRGjCTzFyxODvspaafkYUFxTvEGqL6m9Tm8n7MMwY93+gPOBIlmJrpulOhlHY
yNTQFc2DDD5W5uEp0DltM+sWTL+miy3zQp+8llIoCxtwCa3vFISkHUY2GFoaz7ycI29JnIhW0IH4
6KHwpyBc3PAQ0NgyuNraIBkBG3UtIpLVy4qe8LvICePWy6D6gq4vMTHcP3nAWPqfNafofZ1pWMS9
hs2DlKdE/D3y6mPQ1Ljb79Y68Lqz44jPUC8f3cJHFBObOO7uqhCT9MFRLvVEhrP1ZsquUbEVL8Ea
1qY4In0R4sC0Z5dLDYU38juo4c0/IvyeIIMjSO6Il+nAmII/jnVVq0NAllBWmV8F/RqnBQdLkwT+
oifFWKXjgGyZgObGMx5NGJ3r4DSEvervi65pm+fSC2o2ZwHTwPOmYRx24Y9Vqb5XIGKgtTriwssh
56faAQIBUG7mbFiToQkXlWAUp20ghkTUZE9evRL9va88HNZ2zIl+HGXVGdrDO4310HYg9GEDa8oE
CoS+fKeoi/yPQwcVmy9dvTJ71+Th4H0TFcgNSlQLdYRurJhai+xvjaDRl3lDBP+ZXk0mGNM5z+Py
I2THqCrRDMypPRuldPlpjcJrJSLnrCmemOllWaAO2ZTVC1QPSvEb+RhawgdK+2H102AdwKGTze0g
UCENx9jvEeeEdq4WHCoS2fYYrhSKgwdly84+UeFX5nuMeUFkSnHHZ5Y1i1f5n/yYhuI8CYNmP2IX
EDAfvWGe5qd2rqNB39kWV859zzzBa/Qkq9A78wm83Ie8wqzdhXSkSBFmqibNZ2jZQULcmVFBqGVZ
WhjQBB3Ulj8RsA0j2p/jGTPaaT9wKt9PYYFaj6+w/9+KvpzgNRoMD9vviOiGxR2srjmAgEOcI9YA
8BDMFKyZy9aAVy5n6FMWPgLKKpGqKetscZXNQctUN83yWHiRI5mncpBsp6D/qMfPorZe98s1JSl+
WUSW9fdpGsT4pTOxsp+ls7b7y/MhOXEfmjwK/WMMnK96BvRu1J/WuY/rYwHLNfMFohZWPBq9Rs5L
lka68Fe/tv2XoS5XI+5rYOLlQ7H21VQlIEWY6x/ERh98xGIox4LBANZEKmXvIDuVoymet6QwIFUp
Kzah9xq6cT4G1hLTHuTgB+NL3fX+hOlbwljfPDoEn6Ab6W3L57tgBhmOvdMGGweyFxOKKu6Tvhx7
+deas0h6YGkbq7m7gzZEUNx7VHH9Uq11X5tDjC6Q941MoxbuFLEwiD7oFjpe4IhHRg78gIQTjdds
nYeI9I9B04zSnglKAjVLBDh/iH8SRkZrfIewu249TDF0pb2LwwlUSVkJ7nlzDCuGfGwMHaO/nZAV
R2W9ko03wKJAjROK8cSNF48/ec6X5UhdFyCoarnnVDrQErr3h3wEPAjZhrNI7pKBMB39tYwRS1rM
HKA+2X4D2xNqyelUxraZkzIEWKVNY4jiQE8NN3w1PSIqHR8tEVX/MrNqDJ99RVVx8DADrkSmnEQZ
onCADXz0jGPd/TRP8jmsJ3P0oJJKacXyIaFkDOqsqsToPhFn9SwSi9QvI4CymMvcR22YkVm9+HVp
wa8YCPalrFAZSUCePmaBALddJyOYdSQm2z7Ooqvt+64XgL4mEGYRejwAirwOVbYYasiv0nXLIqBw
osdkbhfmHwD3ynOXkGaNxMeJIwLkp6qqSeunM6366JLrKajp/TWZGmVauSi2wXk1I7zWyxDgRLME
EZ1g4jq6WiJqogsKLv7d2K248rNJ00HBMXBA/VIqoT3bZZDaNFIfGTIhjrh1qiL+o+8Cr31Xxi5H
hUDbEHhynKBqzosDJLijek661oQdKIuDTh7smPuAn+RLDWkJNSKp/t3zGIWZUC+F/m0nrkbkdl7t
h19bRsi6HnJ75d4+rID+KawAj12HdppeJ7jVgQVDqVLiiN+5FKWPYZbHZV77yF7UstL5UfkC6VPq
wDQmKkAdMDcXFinpZCnrFx+ETC3wMGAKM6yKz0id2OLulWpbgxyPuokFSal8VDLAu4qqTBOF7H6l
bGj8BNh5u2YN2Or/9umqhnccBUSV4KBN98yT/4uzM1muU+na9L3UuIigTWBQE9iNWkuyGtuaEHJH
l5A0CSR59fXsGn3h+nxOxD+VLbQ3kJlrvd0S4sr07vBJNGCL3RQL7Z8Jq4z89wS6w5QPcWIHc/Tj
Om3v6mic22upgnUo8lUEjcpAe3RzRPXKYjskzR6LNt/WgUlsghsCApIIR8ZJZmrKJQk+JdvaZmHs
s4cdV0MJ/y7V5o23/lZ5OFmJVfqFhaloT+yfIsm6aI1OhvBSmvBJiPpnGfT9O8Bavd9trvU2mhiO
VPEKCAdCylDZell+0SxI+bGoUYtPQ6t7bhypreNxS9k0VYYznUbvIMq+Xa59JlM2w009UTfofGdA
4PfRagqaG+BK083MJ0AbbJmZPNhg+Jm2agRAKzjtC/vsAkUs4aPwE/Iwrp1t9+cPukrX049RL4C0
ckmByErv69VLf0ftYoWGThnDPq9rVx5EbfcvYp6H+bktF+uWx82Kfrne7RYNh3qKmGl9XOuVkVmH
wd+G6pCMA/DoYZmNhAfueTy0vp4KN642F0CFSR5FZon85546unqTTiDknolQT32flXGZ2KeRrNA5
OADAW3IgvbRSnnMUc8ls9NyfXU7H3PMk87kOG9Ojpvs5bNfxWrluv36AV45JcARlm8KnoqJYLk+L
U8Zsk6O2YXHbKOE1L04PnPo1Io2uqw+9ruvlwalTnt4haJ11M4fStGt3EIxJHb6vXaqac+wZRUc+
JKmvbsWWrOz/OvZIpWJTL0jBDJeFUeJkVJmxn/lGra5RSk3RcKSqHy3P0md68QWOaVZT3bW9rc2U
BYowhfJg+yVYDGiGEsLN3WFQ+IPc1F+cLeON7iJ2LywJDynJrdWtYjKL2gk6tWI9hWHNI6QL28s3
EXTkNjZSLTvmSoEFKVudcNTHLeSRHT09t/axknsFDTlj67GnrWwSQ+Z30DT19UadDTS2D+OUnlrV
cR6TzV7eu2ZJ9tt6n2ICuaxykukTN1VMV2LquuR72qhmlrmiRxuCrDdD5PyshtjURzkwBarPGFLK
ZpMH+0UEic+2LDedpeviAmW4EtDQPRvViOkLI6P0PNAQjW36NUCjTLHqlsE+Z5zPLkEugsNo3xgi
BZBza1Qigqck0GkDJWmLikEmxVRY70s79uA6h6rQ9TocVeQwDQ08b6jM1VxJ5d/NYxEMj02i600c
2oCYZs19Tvr1vg2w7t61a9ol3WF2nd338hjehFoSm5UjgiPtVFu650toq5go1spFzAfWdNt8qVxE
o69NPxVF95JWzUyoBB1hvbD8VgroX1YvrX81d4EXvqHv2fpzG5kwzII5KE9qdBL3GHh1s1M11kTD
dscddKJpDjEa28l7MKYOzXsvZ297aog917c8jDCkxVzcrryLW1kn32l7Npqg2l+i7Tl0G11d1zYJ
Wvb/iIbod+Qy/9scgkQs5JJGAcleXg7innZjZhl+sk95TLHogYuKFOVdBsY97g9pSVnwOxVmXu7Z
pLeL8Gzo9KNLvT5fN8yX8Z8qM6XRsz/Ni0pyYJMiXg79ssbxC8RHM53cXog16+p5MjPqTgJp8s4x
vbiSZRr598lIibScxMA0+8PstWMQHlO0wMFT47gbhuTSqbFhZhxSZEdku6mkT2oHqU3dGxnSgfpk
yEUt7zpDnfxG8UUfn6fgfMW1t2gvqI/8ycj7kdabifUZZH/q37sdvuZ+KNeKlItIGW2O5VKF2/uy
QF7I3JmVU3xaqCrcU9u49iFYnVhlFJkFfAKIxVejx/JryvBj2KCWPRwI13jzZ2a3xUPPxjRv581x
w1MZFXqavq5FKuoxj2ezjEeXIcPyR08W2uifyiYaZHobML62c7ONgACjnhm3mabdedntElJUCfbP
41Y0tfwV+kOjh7epc4d6PyLXDOtXVQZz+plEdr/5JatyTH8WSbCm33oD73AOg7gdHm1v9uidMRN7
eI5Kdg+mywVBOtmbtWEgZJVrxlt4Jz0X1fS1nCNH5FNDSutLzQsr6BBiuTgvazW3681s8KRQO/mp
iHIH6sS5qnav8ZnQ7C/4YVAk9M1ApRWrrsz2tVX7B8lPg3/dUv7H4trRURt62TrNbvQdvC1wb8tO
LclbCUAFHeh4Man+l9P1qY551x8g9YyeOOH3aD0jN2iWB4GDJZiPbrgua1aMQpwxbqTFPa/f0gLk
tnr/iAIZGHsg5kc5Z6/ZnHvZzuphXPT6cjn+bjjg7EPsszZcDlqR8IZCCYdivxINs2EPTEYpmY5Q
lXXa2Ew1gwxvkyZspttgUIE6+EO45u7IGMBLCRcNSPYaYuCHPFA29e+BJvqdgg/YIHyCSPKKp2QR
hKR1krtX3g1FT7JiBpER6B9uw2mwH7aLS887Ln2ph9/NsPXrTxDzXZzYc5zgPvaDtvvu8jUW71Dz
5JvleeIsEh8VE0onLy/NVCbHmAlhRXTew762EU17lQ7va6kbFZ9xqu9oJE0VgzlHS2m8Kmtmx53z
LgLMoH32GNuKq0ZKn8rIr3orX4chiT2V70AYI2c29C6cgOeksCLaTkxHJ6fBWxDAJl3fuEdvRHl3
WAblNYdIbu34ANvbq9tSbrHL5kKPHJ4akkO3T04fDfHZ1kvN32R3MkkuR0EVXHpbCBKsMHrct/7Q
BuHZgxYM0BKFq2kgucY5tGnGhpOuOT6XdLkHWhOGckomoI+h78rlhyOBIIiYp/9QEM2lVtI/uzEt
szz4NubkevILL+zVOa5ULUUedjqQH5NcViDkRROGeOQFZpTQPfaTtHlKbNh3dBsujriMEoYI4WmP
0PfQGYL9jPG+XQGE+bP3of0thYllM1CUB6NT8lWz2RSdXjMdVoYSXDs6hukraApoDYA2S8jmlSk/
Ol/abqRtB5TS+sbCcvWfyzrSejggK1iGt6ounaDOLe9dax5qlwlWJcDratmprNukO0oMQcbyduhn
fvlX2VlXyaxOSmc5YE7Q5qqIysrJDERyt58abRPOz3FfQxICF9kw/3vuJ/7+wVX7Fn0EG2B3j4DR
X/2NmiDpxAgVuekxPtZ42X/1cgzKhFc4CMLt0BQDOWZBwDCa8aySqQRNS1k3mQdNF56cxG79TUoz
prsTiPOIdjFLgMyGAztCXbyAG6f9C6RbUMEldEYWxZ1aYsI6nWItwl/GM4561iIQfpwHTeyY+bQM
HHFfZaNMcLP4kSh1thWjWsoMZCH2bnUC7n9bzyXuy4IDuf7kuWs1nD2kzy7NQO+tZ7idyhxdNfnJ
NXXh3l9DZmziLkTe0pGhW5oIWUAZJF98G64TBG6Qpsa7A5yqePmabpgCmqoZe8OtccQ6fYqZaZGg
bkWMs0BC+Xbf73Y2Av22NUBIV6oG8j9UCTRrfXJBfy9/n0U4A1F6jdYmo0iaqYhawDfzHVjAlggD
PCNMeCWbNdkebWxke800WG3v9Lq1a4Lshy+ryM/2kn456zDuvCMx4tHXlMXyudJln9xV26A+wsCL
TnW1s4zKCfowG+mDx7s50fLHLmhqj2s6R92TME0YHDskBeoIQF52j1oJuwxZTYvuNDkHWF13KBzp
FhHezs7UoN0v0mX27/eUMcTffWncDxehs7irEuw3Qxv/q3A0vshc/5tQ7A/5ay/CqmEKHbVn4CWj
r3xSzVsPjvCiiOk41+oWvYW/DiWLOWZj8+KJBh+wQjSQEcHkPmFVVukXiSaiba6HmA52RwGn+uUj
9mRyodxaNtT+JOsxQO5nihmN/7QsMZHv0vTMijruA6K8a00tbD8tyD6IiQ6wGHXixcVklnBmJ4RI
/VBl6dNheBhG468lk6vbMA9GxgH4R193cS8zVyxD9Rx1jRN4d2NH01AdF+HSEbHzuU28ZYx5GSGQ
6A3raT4WA3XwxyWlzRmvqemH6jt8YlAnJ5duhnYBJsi4LzIZwvG6jSw1MZwFVsSvQZju6YMLwbyf
eMQqCfNwZUYpAbCNge3IIL+idQAn8MSWQwQCJOadchM+88D4mrT8PVMd9PFxnTtwvlsYtLp9deCm
6+UIZWzHJXdFs9nyvLlhS/DokI5QEs9u2weJg6Os2qMlPfb9lhT25I7hvn3eF5x/1SEdyV4M8tKm
ylw8trgz0xNkcJM0V2kXix6XOUUdvEVB+xnkzKXfdPkp2VOQn3wbBCQbS6su5+ZeOkaN74vjVM1y
HNyo6/3z5Fe0fFfFPk1xTU7nXEdrJr1aOCnzBr2k9s7dmnqhfxUvZLTaRwemJvnqULZFxb0uNrnE
b0MfxGX1KKu+87orRwZBoGm2QHFPYdDb/rNkakVs3/eOtegO2dqnW9vWWeSgRljvPccWJQkLYRlN
9yZMQgQWrvIYVJ8judTO84qmVN4kSpnk4IVqmx7pAuktj8NAWCfxooMIlYeKp5Yp/21dnNcBMLjQ
WZ+Cw5zagCLyB22/HV+H0breLfMI/QDqPR23/VM7rCr8wJ3uYfEaL5KOzOCH94sc6EDSJrWuGdfX
dfWo6FCGhKKzmQ0NC1qYIH5Od54u8P4QtdXNVjgBIkQ3itPxSOHj1EE2jROCgqz0xqj70gs633vr
LcFe5c1oJkQ+aRiVIjl1quvgyzuY9D4LOSu2L1oHlfd9LVNyKLLEymTfQAutz7hcctKC6N0rTVf+
ghVV5iEyKYVTNo+uru6CcBbO53QMZvsDVN/TX8pLms+vOh37EKhZzy41aGvCPT7sNE5r3kylce7g
Nt3yji8rgh9hC6Fw5S0paH/uzdTwDMKpZCTf06DXIYPKuiSyh6JyB2iRIcT2jEK29+Mn9FMJQ+Jp
uMPJvSFJtd0fp2WI+3cw/mh5MpOQ87Gay3Z5YUSbY35uTe9NPwEKLjCK5C5CR5gJBuJ30izB+Eu3
825uAht33fdmSJMeOqzzLZq3HvrXXDvppH3yGOvGeB/x4hnua+duc/u1Cvrdfd8av6gfyTJyC8wQ
kZeuiI7CvdheXKCh4EoW1K4279q66p3T6lSdH0GKablcmyqozaNbls1SnlJgifItSsbY/+kVYmlz
LiUGP9v31Q3t0RFFqLes3YeuvWcPiOL2jOzKxlcR/Ub7MxgbSZ21QBH1N1BQcf/EpZbeyWfDN0lg
WE3av/KlN8pLoqIqctjGurfJmXESlX/yw820v2zrdMNVqJNh+dG5MqjQ8CEkOSVo5xjGqMLe2Y9q
WZm5kgmHOcDhFfAMrclN48hmgn9ujI7yyGyF9e9Ioq366F4EretTDxNPQmLnHttEHKwwbXy3ToPv
JyfD03PBqZauuGlDH+6SLZh9up5q6z0gUuUQZbwaTVpWqDiGMfPn1Mav4zgboTPpFkXxg0MG+GPc
3Db6GOy22M/IMob9px6BG9ZsiZkum2AlAf97YMLDEB063xTBN2qKnRMpDvbBqpOJ1YweIUa/4e/H
YXR6+coUXKDEgx2C0HlVDemsbNtukg6fFrhie7bFnqKiTml5PHV0uHZ4B99dBcBBopxCfT0bLdvf
gDpl8GzCoax4x10Ec9fctEB8bMrxLcR+qPDh8RK6P2QtqhGSnykPfbaLPbRXrPBt/UKMZ5f4+UST
lBwWA550kEivnCEDxET1lTcMH5F9HnvN1DzP6PopZuIpxaWjK9SfoDNIEMe7TjqwZGLYi/HxAjLA
72+RaJ68qPTbly5MV3NYo9pdvlXFkNQ/FYoq8WN3u6K/74dpLG7jnSkwzwKTgvvNpjoMEX2awXuy
bAjFsQiphB5BwjlndRHHHIWQRYHIsT3F9ANu4KnX2oNsfhVTFSXnXU2NLbK0jAwJe0KHjS/zxbY2
ZScv0/S31MQIymyGgwuuCWtO/I++HDYaZDlThXHqVxCUE/Ks8G40W7i8lW1S7mzHKt79g2OauP48
dQmWAaAitsTDjACt+b6VXZTIYzsa0b2yoZbDFYPp0oWZyoxkux+cznHfwWYg1cKOM5vm7IKTDEdH
kpeFjDEZGAirNwb2htlIYDpTyQbwoxOnux6mfNIwaQ9m3MbpQV/4q6tKE5ZXUX4qf/vCl5bJI+KJ
zXyZPKdfllyy4KlLXTxB+4EI8FFfF4AHiM5Tx0N2IUBguvspjdd6ztXSr/vXy7wp9Q7KFjNNqLRd
pbKi57X5VlS72F5Ga0oqnaTbLOh5Whgqucxdksk+1N3U3VfVwr3fnanXH2ZaUeVmqhqxhGSE9zre
/TLsk3Nve+Qg30a3LrXMWaXqqgAcKJ9Q+an4ZTL0e3yEwgxfYIsK96rw2RtPZp2T/dAEWNxOXZF0
9evq9ANqHF2EP8soKm5qW7MLoWt7kLH3WFWtsi/Lsrs7/cKefi9U09CCV6yPx9YgOaUCPRWp92ke
qmsfEPiA4NyRtzFWn/rzXLTa3O3Ie9Vt0K+rf917yfUIF9U2OfWLTZrDRuvu1ZlYre+dmFu+TzhQ
0rF9lzUV02vamICtxqsYXqGzsHCGsD0A3ifgEqAe7fiE4GKJbp3WD4rlCJfU1w9lA3/+YO0e+k/B
Pg0KCcEmp4h6pw2Wo0QKE59G42LyTwHXsh2sK1kOSgbbqPOwxrd8s00RpUUWFBjh3rd92dclCyVW
5Q9dKl1htvZdTFzJPMT+mbaEVxdrwFogg/QWNy4+1QTB4u8CRV7UgqppZJCd9j3o6t7RS4Y+Yt1v
uspX2y1FvfCOwEGRczMGqypu98gJqDZ9wDIsR8zjzuzezSpDjgqSUyFkJMCwXWCsKO+ZDrv5If8n
KRBoIyJEYnEGfyJXZUOFzus3TctkjytkXBwfYze20BO0oLa/LS7KxBCEJl7Us0Hk5vwkq2qJwqPa
ECY2zCve0mDLkt6K/ZsOsCmvp5KjgKq5Gac9/g1w0a5fldtP+iGuUIzP2YynwbsiobMnI8PbZFhd
pwVN23JNEgXr/eypXaJULSMZo6qOIObUizvPEhfB6jThog9Ji6wDvE0VK2URZn0gg6MO5xrVhSRL
Fk5nCIV1B3KehlX84vqcX9dTzHb4FFXVjp9z5OWxv1U7tfa9xYi5PI+ia+by4KAaeho5kddPolVD
HfwGvIlkejDk2Ve/E29v1cEi01xfp0g7030t9m6g1sEKUr4i80PB0kTaY/5LOdm5G27hDfnUN3Up
GLexKNcgS/Y0zUeDFrRe+704M2Q9KiWyg1CH71u9bMLLFTJE8ymi7xynzIftUWghMZfpbF36sX8O
CAyDINglHgWTg9sDi2ddA9vzeWYTq8NclSHqLZ48yZxu5iCRhUliBts4RUeGHgJT5U0hnb3nrQv4
7YN056jqrxCNtzPDqdizZ1Aj1TMNEZ1q4iWfkU/Aep3SQRbmeYWBCotTzXnoXsUF2XgvS8hbkKeQ
RTAZSbzZ4KrTrdjfoXGM7jOjHfaNbNylbc8NKGT4AaXYWtA18DscgpWzV1jMEaNP6Y2YRDxQ9ONS
CQ+7W7bmV2863qtIpWsEVuF0CAX2FBg9PiwA2uK75wmOhwl0ZFuzCZPCvr8mThw7xBlotOrfolnW
sXewAQHbKG0q4yVvkGudfkEeEVb3dMpGxNnIOv1a7UVHgl0ftEnxFLjNYtiBgwnp4RyRjXjFbfaq
+GhnBHPwRHZs19+gqpF7ugz2SsNjX5vFkgk8T0V/5iyxA/V5CaaTwkJP5Atk1ews87eq2lSwnKGB
Cv1jn9a0bk5hzFRLfVq7wV/Cl6LsfM4aZjIn4griJ4hea5M08g5zckAUWDN14afAY+l8wgXQR1cC
PYC8aZcxludNzeANme90ECbZFhUi/d7EBc1itqauy0607LLjOPc2MTm/ZgSmqAQGF5fAGXJv9OWt
oEVhask2Jv7IIBwZ259uXBOlVhH5lxBEPHJaUXJbYO3rcu+RRxPiMJvpedy3wfmRrhc1UybQS/Pa
MbPWD3rIl1atd/ynyJyx8VgU2FBb+/LWIV+qVwT2fUdnpy6CiLd6KKOO3JVwmFRybIptA5hd6iLN
6k7q+g3Ozic9K/TF4j15HWj8jQzHwOYFncua3C01dwR7yThj7ztOMwcq8qJ6ag0t+EVbMGRL71X7
9Zj0Y/pjsOytztWI7mtvSdAa9VicqERtdadk6cd469spCmkjZzID5q/T0s/bXUuJHb4hXqBz9oY9
iH/xoca+ZYBo47l1nvAZWPZ0/iomL1qj5tiOKsUzYB5StyEq/4IVTCF3clzDVBw7EdfRfo2+Mele
6f7VdEic1em+rXqK5S89sor7a+2WfiAPiea9e2IxyPRM0ROOT3CJq2LgH/aL8rn06rKKDsVqI8Sv
IpzXIMwqCthLqOsMGA6eKhyqe3jpWjr1IZVWlhLz40WYmiEh1l11XNuCLSH3C2dk8mpXDrPn5WzW
+JNvu3WbCBamx9jJhPDmoTTxucYmOcgbW4SOq69YhMqctwg6v8xFKSRuFBUN3s9oB/p5HsqiZmy3
Lotwy5a107U4NJRL7lk37Ifvrj8VCztV6TSed+j3IEm/t0oM4y3odwT4O1ZykvhxPVDHaymHYEwy
0gRNgGrVxYGTObEzqOHYMbpwU0+ae9CEiNW16h5c6r7Z5KR9OP29pbSB7jS9dpwZLY8/OdFRjXEz
Hi2TgsLLonGHFWG+Dsv1nh7aNLhFWpGWy1n1hXSvFpZi9BnblL8Fh3pfnOlTkFo0IAc65q29C9vQ
usep7JIGPb1VqlxoWDi03rCrhMN9sZeF++EBRy8O8mNUBSj2EnfFU7RF44XXmcae2Rbx0hlUxpBN
cZL7vWe9+q6M3GkqnqoEeXOVj0pWCkjQKdqU+QJjNKXecR4BBbtjondOUw6WvhdH28Tp/mQXN2h+
B1Ky2DJFEZ/+GkNsA/h/5EUlF6AUpPIy6zq2Uz4mqQOdhHzJ7zPKjLi+lk1Y6/I60Gaa22OiQtqM
fJGtKV4SV/Xy5K30e+sBGkT0t0jejPfsinDov+3d5Lr0ihHoi32wHSEwaHWiGvXQQXmDnR/qNgXD
qWvj2XyAJIcUccKyaaN8LuE5KKvSbZqzBRg3+bnJuE8giyC07U9LcTM+kELG1nVn+f3pOJbgYqgc
5gknGdWvntfXDQ0Psx28snNnldsVkYE4UvMX7vVFsBv9ig15dMlZ2ijYv/b+loBVk7ziFT9muikn
yWQitxC+uKyxPEELYTl9WAutSM9Z/XTe/attF1Y1J5yAuiyz0C+F31+R2BNbdGIxfreHqKhj+AKV
LLNu79vKtEgOaq6EbABVADKBI9aKDp/R5nYm/OoFQ+R+UnNv4teghzAXhzCdY6YMz7uyTEqYahpt
VFC6SPv2XGtAquoTPgjw1+OktOPa236wJDCjyiiC9BaiUqb2nHYCbfLBzrFw5bHzhePPd54WMIZ8
wd1fb9IOPCvNSh1GG6GOnKMLPJa3NWN/t1LRFG0uYxGJx1mhEFCoC5wKHrD006nw4Bw1RVoGD5vE
UY6oUxZDnhAY4Cw5noRet1/CiiFo5RHjhs/LzqQryRPjRTTRYTau8Jvcc2O5Q9ROiJCczHFs113U
bhcq+iJuRQmDAtT1xvtghgl66xW5bbbNl8ltJAHHOiqQB1jJG4UhzZs5z/ymkU80LEpgcCTuAs2C
QJjRgRs3qUUr4Pcb4bAJYrX2dzyCNdH9mXFQIyGOnk2SAy+RV+amZD0XzzucuX5Pq3HV/WGUTR89
oO+KvEO67CmA0YCHTL6JLgzm5ZjKtQ1QcxXE5K2P8zpMy/fBTGEC/AFpKxnEuGEPuFjz404dgnKP
MWAkm4+N9b6f442WbA2Agi+aluSbhYx60lM3D93NxGL3GJjNP9M17oNexyIHUFib+TC55AjBkbZw
zHVOUZO0LBa6kwVr5jj3283qspyJmNn2eb8bKgx+w2Fgmln1hT86FfxOY9KnDZJsc45rHLWlOXDy
+fqdShK0NPNqo32ek/BchzWzxX7V0f6VKkU4We1QJcigtwRgoyo4w2afmUlHZKtR/xvatQ+iE76+
EMmwl4TeCGQxKbW+T8qv9BXuvnnuGdBbS8aPtB14+mvd8d8I92FOlIPGqwJn/SkiYkLoUAy8rgN9
c8EI3GX0miaHEpyZm+HZNNx/oMYLg4d0RHrzGReSKy0EAeLdX3SdvFJZ5aptfkQuhPDygAtlK592
NP9ImBNGKFcPYAEMyQAPrpBSzsXmy3u6pqHGRWmUY7EEOuB+bNiWbfZ63oIpeu32cI62YwSfVa2H
hDiT5ArdARHy2CQakOQj6eVpXOedKbAEmzm9oF8ApSyFdlNlc9vWVLHyOpbBFVOVCNk6dNNGMZFx
V1bnsd8QvD604N/qibiWhEgrojhoiApsKelbm4CUXRIcSg4wFDXrLkET/SWdfuopcZtbT+MDKc/d
PPr9bakmxCR1hpowKYcj6WU2mB5kW8hoxgGHuKpwD61EqIX6Q3iyVnhgWOfrIewJHEF2sBdc7hyt
yDscUk5661SHnUOHBi1OwXgQv8/F7OtssaKsJUTT3qaJOTTc6CD9sULhLSkxWOggnCalVdWeXkkO
81UKvZV6l5koxy1uJ/FeihXw9hbqEuXzWzQD7jd3snXpNz7DXRZuXf3+Z2P9fw09SPzk8vMfH5/r
vpz/z//y/rdKI+mMUKg3mxL3q65OoJO5GNVX0aT/4t3/r8kD/Ik/kgcitftMem94wH7Y3JjAvQdK
T3For+Hxn7/EfzXY8xcuP/+PLxG7RR+J0GNcrX2eA3uFPfVfJlv97bP/kTuA9rcHJsHPaq2H3V0f
GP5y7MPkfxJ+xAf/I3jAIq+reoUzwEOKsvRBDn7xL3f9b/fkj9CBiq50qdcdj53jsh7F1ar/bX7P
3y79J3+ra9m4xkw3SeReRxwpS1/8Twb9ocO/5Jz8x5NESItYdlunGxO9RbG+63XyL1f+y5P8c+R9
DI3WbOnIOzLET1hSnlW9PjmL+vzPr+Bf1lH8R3hIaahQCLydbthX8sH8nL3fMnhavX9JSPzb5f9Y
pjocTezNJb7qursO3DlrvPH/YUz5WK/f//kr/O0OXX7+H/e+9WAuRLtNN5TDVwR4P27Cuadpffrn
y//lrYkvP/+Py9OttbUzMPpWY+LpTHNApH3650v/7ZP/sUrdmLSJBhb3Bg/djQwekTDe6frXP1/8
b5/7jzXq7ZS0cxd2NwJTsd+oE9LS8z9f+m+f+481Sn23D5h41A1A8aPTvQR9++pSlP3Prv7HMg18
vOprzV2h/FWIUNcX04IzemP7+M9/4C935s/xP1LgKwP2nW7aqjoPy37eo39Tifzlzvw5/mcpPcrd
y/vu9E0+jMX1xLG86OVfXpi/LKc/BwBFo7Qh2Ka6acrPCvjcBeazBhvcv01xvSz7/0/igg/zj/Wa
cOP3xrrsvl77SXRBmVtf9FnTjzfavWnhrrL/2TO43MD/WFVyF6rFRTXdVN3+dbeQ09L5l5jGvz2D
PxYsEYcagKL8v5xdSZOcvBL8RUQggUBcobdh9hmPx/aF8PKZfRX7r3+J36UtjyCCax8KdamqtGVl
Nn7C+XHQxjP6a87JoO8LflkKaLSbFlBAVvhzKdDxih1+qkFEYa721RtZDyjvBmByExv9fFFwi56m
T9a4JcuzUPd+NLtS3g7zSNFjDKcb0RudAbR6IdEj5Y9VdgE4defMSulbtXqm1wUW8ArP0U1Vg/oj
el0PGsXMynI/cdaCzCDH+PPgqemfdPI7jb6um1a4Rpb7iaq+0iMTQTNVxHJr1j92DFfkoj3pKRqi
xs4vSLCxOVPUH1nSfm5o2QBMX/i0nY+pA6DJggvccL/KR1IGByINzBH3RD4a85+sdATQpv7SjMNh
3U+qsUt521eACE0NkG8zzqwHLcE1mdEEG+VNNQlS5vIcF254RsEGDf0qQCwdqzJ4zPBiiDYCEMKU
91qbbWSxotAxaem1+qQ0dFx9+EX93CSfCrwuzsOx4aNb7fSUtP6aBt6Ywrku/XbJA9s5El5uBJBq
8FIeo3l7GuyKNj4ety+V0T6PQXTCHasXCazD0cZXFIsNkxJ5whl0EdQsfNBIHBPcURtz8qpPvzuz
2phvRTDJEkB2hMZbXLuGPo6o9wk6LfKiOe6KU1n/J8UZH2B6VFGb589NAa4PVn5aN20sbv6gjJrL
tFytXXgkt3KG3pGbssL8fkOrR0ROALOH7B6QCAGmSrSVjOZbV+aODlJGdKNrxwlMPPNnQawufjFL
XHWNh7nDNd451Wg5D0BS9+BS6dCflj0AJZ9raMHWcZ8MRHkBzhBcv+cTDvhU4580K9Q0H/zTTefh
EdnqDrit7odfI7V0ozjqsyhxwZiDi2E6zxm6FRDbI97qH6I2NbLfEUiSig03K6qNIVUbPJbjbRTw
AtC/WD6OKt8iXTyY6K5cd7UiQAyp2rQFhANNoN591pR32tzf99m4wS2qGvnyyatJxAsJHxZoig80
OhCuaMvCHlzXd9H/838kUCwydthjwiSAYEetjR/Aj+oBsL2Rm4rRm7LfZ9DQgQQDi+z0O7ez17j8
MnOxEeAKr5uS1ye8elhWaGObQMxjYo1vIzjg1ydUUVNMyevcGsBSSCwss/ZwzHEFlRvibEXDoZ2T
w/onVKOXKruALl0f9Bh9PabHaq7ucAe8ETMq01JJB5shEIV6WPppluGtGZRQeIwlYmPlVvlGquoM
z7+ZlZiNT4AmEvULXlTx+mMcq37D+aqgkQo6gQoSS5wu96cSVHlZYd3rpn1eVLx3eV5WiBoGNI6B
oQ8gary/WycD70LjjemEgPTu+4AkSVFnRRDrA/zfg8IANET3eEjdSCjF1BpSTUdPbAbp7jz2Gzsp
jwA1AGWpW/mGZxSelwWLmgkoZA7cq98NyXkyAKsWoDDCtfu6XxSR82ehuqplmpOkPVmWD+DzHq3B
OHKhg20qPzOib/wD1Sek2AENRplGAQo9JV+58cqAyaIHimau9X+gcJCsWkR7XhS4FY99YuC2YiTF
A4sDtjR5v+/7gBQ6aPLD+8uMlUSrPoGkeiRfE3Rf7bMtxQ5He1idFBmWj+K/vn4P2c9h+LVuWhGW
sjRRUoRamk4hVqmiOjGHPQeQxtlnepmKq6CZEoDwhgW/Mho5NB5pBSSxXX5ZN66az+X/XBl3rL7P
pwrjroP+XIL+B1KtAHlvqQGqzEs1nk8T+iYAU/fRzgdpStSasHYNyGSsj14R7JT+Pfp06CpwEnSF
3wwZiFbopZ/K+1mgyW/apb7GKZWKvZYk88Qm/AMQfJ5EGDzkPT+uj14VM1KqFtg96nlMMh+sBiDh
o2Hntn1z2GVcFh0qwDdWjY5e+BqAILd8MPUcWIDIeN5nXkpTofUiAG8cYPtkAfT0WDpAENDsS9Q/
MjlXUTkHqI/YTi6dydVdI7K3Ih/OvTFe1geviEqyhNOVeTzBoeeuZpkfUnYScXOqKPqH8d69z/zy
2SvzDekGQDpN4c/aNxr/FPGbnnzaZ1pKVwsvlmCiawq/MCx0k/U3uLR/5s608YahiEhZ9GekGtpJ
DVr4Bus//yGT0I2NYFf5XErVUJ/RdZwzgZeor7iVdkEekwFPvu4WRR34I0tw5fHIAPkqaTChCXqK
gdoAOZQF4DGAxjbbyCfV+KVk7SEbqwExLnyTfZm73/H4ro8/10evMC3r7lD0vBQNb1q/pf91WOy0
7PeM3up9xqVEBTwOr7qzJfy8AIMW+p+d7vuwuR1QBIwuraglWC8T0GXjfTHI7+e8vy1msS+LZIWd
OAB/Tx+CrtYi0wFNZR5A25cEbS7rflGEjKyxwwJRsVBHPzVx7md6tDQwadIzGjp2+n3x2FVIFlmC
TgUN8cKc0rN0MHtUKTr2tI0SpnK8tLDWPZq3K3Bb+31ofEODpn1TgB5v3/lDl3LVRFM8IKEYe5y8
U4j8FOWvoA03HKMaubSg2hMDMj4sCz8cavTsFxOU7efx0/qsqoxLWcrA1GQJvmTpAFBnnR0APtgV
j1Bq+HtCjaWBRe/TBLdsBIBJtFLmlacN3WHPyP+RuykaINJBcF7449ydphLkFiCpXzf9cX0hjpSk
lbBTpygjXHDOyRfTLM9VmD0N87RHWZcTR1pNedmC2w73tL5T9SP6bOvKw5o6nWguti6zVf9g+f0q
mUCUkUJTgAvoGTyiwcEV6d0IUOK6ez6OmX+0a5oZzSbTICI/Y/FzRO07a9jaaKhMS1mKxvMyB75d
+EEU4BBm+ei3+bY+6o/rF3GkHOUc+DZmwyXZ9NBG54wXUEP5bqF1bN2+yuVSmrbAOWO3oWO9bh0A
UKGkRxp0dZsb5lXDlxKVkh6vr9AK8Hv7Bp1oFlQWZnA2bBwiFX6XlWLMuTXbfIJz6DR69SC8AQzN
u/wiS8QwrUXXEHp3fBNSg2BPibQni7yt21Y4hUuJiu6WEgwJU+KjEfBgMn7TjcNXUFc/jrTegjL9
2UP/eyn+j0KMmC0brCoaTh1xhId7zwLPtv6tSfViuGkKEAZCcQ7NyNYXwdH1Dv4PEF9b6EWAtEF4
qm1wThouzkLx5IOEtC8+oQllRtOEHRi2IF6faEF1n0Wxhp6vGJ1z89YeTxGQMrwDNAlGMICrxAeN
xAHELO5UQwts+L3uelXESBUGfdr90hcrfCPrvSgC8C78vG5ZNanLF69qF8ktGgbMKn0rTL5G+jtJ
gscymM89eI/2fUGqMh14htC6RIQvnK4FZyT/OY1idBO0gN1YziTO659RTICMJQOdBRrYYrBxBuXn
un3UnPfO3jhNqkxLxSa1RdjadtH6lf1jSSoavwWbe1SVcanUtEHAbCNC4Ni45S8jUKR1ALLHzcb1
jMK8jChD36M2QYILm6Xg3ey+julrOmyEjsq0tHcHJgsN8mWe+C0AEnxKvLGpLzaec9cnVBHzMqQM
vcMZCDMCLCGQaBhq9BZvYgtUI1+S4Srosw6A8apAOmlDcWxBsROV4pb28cZzk8r88vuVeTYEaTZg
4+ET9MdCAczTzOYmyO2N/a/KMXJCQXsmBlW48IGFB2mTEebHUrOr4z63078HH9hJVeCkLXyegEAW
DaZ0/LXPspRGXYDeGXCQtwDYUVDDVN4MCYd10yqPS0nEenSURVmW+DNvj1U2/iZlfcw6c9fFA5GR
XnyI8yhyMKGglf2UjvkbWiM3olxRf2WkF+/BG7bwPABEBgEd3OW77UTROzLfCRHv22HLcK9mLtEu
RDClCX8z0x88fpv6fTVABnoNILGLuwQnmnJeGg9N4NDJp2boNoJRMa/W8vtVJpWIkgTkmVj3mvEe
FDZuBw3BDvoI62GjyCRr+f3KPJpERDkx3D4EQ3XI0Dped/vgS6Bg+dt0U2i0CnSM3LZ/WeCHG8BK
t2/QUoKC10sjbZSiSxm3DpbTPPZ5+LRuWhWMUoZWoN8NTZthLbL7Y86yOw0aBU4ZntKCv61/QuVy
KVPxamvUjmgSX4f01AMkw8TzBHL6fZEuI7twz5tzXPjAN6DBmUtyU6bfBz08rY9dEY0yuKshEN0I
wdfhV+DKrqr+GNk5tOP2YU2IjOeaNFJpbTDnfg7OgApkrjEUh/eNfJnw60DPCkpHC9Eo6kUUIXXB
1O9ysiXyp3KMlKYF44YZoYfJt6fiDhIPr3FjPYd2sG/BY1KaTuZoJxA8w3qKVl6QIKJv0tpIJtXI
pTStSDIFpVYlPho/z+jGOaMn7RyC9HGf36VcRZen1lTm1PrCcC5p3PvdTM/oatm352VSvkboDSUs
Bm2cGSd36LQ8pdr0LNJ0w7wiV2XklmkLk6P/rfVHlIOKh++gy9tYURV+lyFbtNIq2lt56ycViCD0
Hzm6fSOz3gh3xcBl1BboURcmLOw0cG5y6dzeos93335aBm0JMDeNrEUN6Jl2KhPbg57UqQWZ5HrA
qEYuJapplVOuOwOIAKvpnaCvGez6xhYqW+V0KU3tAWDpUJtQYNLsfhFDmFvnJy2cXU0aRAblsJI1
fUvG1nf6V52e08iGjtn3KR42ZlU1fClXo8Zo7YaIxAeX9iFOjbMJwE/eB8d116vMS7mK10ghCMXw
zew3xc7UQDsd73feD5hSqqa0BOEsRYkcyNdY+62N3yDmuW/g0pKam2lptwGKTEPSs24FfjTVx1Zj
G1VA4RcZjmOMBY7WFoqM0OZXxvhpirGBpPMGYkZlXjpF9iN09IgR4iXYIN7Ms3vSfUNL7mWXb2Q8
jpMaLRNNXPhtws5ZBjIRLTuDN+64z7yUrmUV6YmF+zzcuoNtfcxP5pgdwZ63b3WScYsDuOiyLqpa
P9cqP9DYATLmX8Af8H3f6JcidLUr6ArI0gJCmvs8NC99KU59Ftw51tYj0OKED67yDClfATEpHGEh
LjtdHMHFCiad8Vj0zg1I4V72/QM5Z9GHMFgCy8gM0TeiQafPhtwJLzY2HqrYlJO24SEV2J0C3Z0c
xtH0bK09AYKyUexV5qXEBZEyBTxyuVeCGmkWmQCNQ2ON5KA32eWef+BQYNDMe7wN+7nQAJXEhWSS
+SwxNswrJphKqQsy4LSte4D4wX/5Qy/eoax32+TZUxvaGwmgWA6p/XeE4lBJw9SOgKAZJ2h4omvc
rUn2ts87UvJyOxR2EfPW13BNk5T8IV2e5zeDR+WdZdavsss00oEt6vT+bFg41JObamihCtJ7ucX2
1U4qJXAG+u4p7mosWX3uVuD/0KCll4A3aJ+DpAQO55D3zlI8Z4ilT3Z0BFkQeijYxn7hw8mF9pg0
+g7IZqhPCcAiGvsRihUHeyj3rFkwLY18RLM9R9tW6gcUTDCQkUKPSUXrU5i3u8Bd+IRUeqDfMCcz
Gg+AvIrfbCc4gOvVFw06yXt7z+KFT0jlJ8e9QRASnVyYzl9CZoDga7LuIb+ylcCqGZAKUERiELOK
RPedRQW3zg8gDj+ux47CtIwagd5vA7YyYKQKgrIJyaJMz/acHZijS2XHhkpd24H11adx40Iw5AK5
M8gabO0DVSOXag5kmzIyGi1ojInTnNuU3IC2btxwy5L8/6yJGLtUcyBSXaFJIEQ3rd6DA2w4Jxyq
O46559kV5qWaMyU2NDQ46S+0+VH1gMUXX0VyYvq+jNWljEWDolVgi0wuATRKSqDKufU1bTLnbV/M
SFk7ZI49TsMMysE4qQ+WnYNroN9qgF+i4yPPS/mak2SkdDb6iw2+vK445B1oGBMTWys0B4Or1Byf
1//Fh3UfcyBlLWiHIIsIeRQfjHZeAhA1hC1K/qb1G/ZVISQlbY/NmgH6JbTOMWjuxnVHb6wRFJed
Vqen9b/w8Sf4P2CSFJye/RSkIJRovRQkUrn1g4FxdJ91KX/jFFqmOVQDYpeMt4MOieIzlLXWbX+c
vFwGk+AtGDs2u839UZuPYFu9C8Dft8+0lLpBALUlDkVBbKaSM4h1oYVJ8R/2GZcSF9qgxgwCI3rJ
an6Xlf3Twtqy07actXFboYWoqX1ocX6D8sHtwrux07aUsjPHISK0WX9pa1CN9dC2zJuNIFRNJf17
/wRt39LkpKCXpHYeknrwOmPcMP0H9/5vMeCOlKODEQ80D2ZMXyu+aNZ81kAfpzVfRP5CQF7qABZg
Zi9kes44HteSh1Fbrk2h9PlQOi8QGXbr0DwV4KeenIsRvBc53vshkNOA66/8nplP+4JCynSokww9
hXilH1XcBYP9IZi3QMDLYvaBA2QICofi+uRApOjCQaes569h/oPGP5IQmrq7gFeMy1AUkgqU8gbE
RqZegFrgB86ubt9/WnfNknQfjV9apHFEMrTAGjLc8OnfknA4oCPpMYTCaDR9Xf+CIvxkZqAkDQX4
78PM7xcS+CQih7QGgeW68Y8XIzxJ/B3bWlyHja1j86iBrifgaOqlhx66mU3wPrPgwQp3/gkp9RNR
zM4U2f0l0xcUU4lrs63bOJV/pMwfQDnuQAQ0AwEk+pJjUP2CMW/dO4rlR4Zy5CF0T8DCTkAThnfz
rvoCZbib2kz/22deSn5Qr0OTHariINdgbjYnj8ZcgR+EbVwaqEJTyloCmAt6qOPMrwW5QHvjdmCA
1wb82aqNw65/IIM6LKvA1Tn0Dn1IDOfgE/8OsgQICIFAdd2+Ym5lsqA8BA11mPS1n47TSdThmSW/
1i3/Odx9kLgyqmNAZ3IFkrv+MiNpS+eLPfwKrIa6DjQMWfNDczhIzAOofrZuXIjXUHReAt3dPN56
G1AEl71M29WxPGAiBtufk/pFVELU7he0ETzC9uWbLeV1mgRgxBMducQ4Tbm1CREEBrmvdd8parYM
MaOxPUCLvq7BmfAAZjgITV7C8BaiIeb4sv4FlW+knDaTEbTDkMHwqeipl5vVY1xm9W2GWntZ/4Iq
sqRF3UxSvDpW4XCZ++hQceMEjZONpFCZltK6K5qm1jQQlhdD8Jt0fXlwIiiL7Bu3lNQ5COW1wRrI
hSdVBM8DwTJXwCPssi7jSxgZZig6JUBRQLbDNStRHoq428KEKhwjQ0xabQyqDkztPoEi5JFNafRg
NP0WZZmi3MngEr0Gtm/MW3IZ9PItnDKvEfwVgponsF/uK0cyyATCixwN+xXzQzDGVhCrEdCxWPe8
IuJlgEkbQYZVs3njO+OTlp3iADtCelq3rchXGV0CEkwjDUTN/EL71vHbbNkdp7/n6EtTsY3hOx9v
g2SUSTKwooqthvlxBXEFyI8DeeoZ3WcjmCDL8gxam6EzN76lCiMpdUmVdYHBosyvWqv4DAXw6YVY
wXhed5bKupS9TjBYPRQamZ9Ob+Dx9LoxPaxbVk2xlLolWo4hTYEppvpjZz4RtNFs9bspYl+Gm0AT
LKlCkYLhwHrLzVsegfB/eIvEzsyVAScU6j4ENKigoALghBnBA7QXdl3lcBlsYpRQ2GiXK8uF/R2y
BeBO3tUOwTiTVtjGCRoW2xFySnvux9uZFRDF3QgTlcelBRZs6AQyPPBI2r6w6c7S/4uyC7i09hVi
GWkCNa6GJeD+9kM0jBh4zYDw73oUKuJbJgoCTVxYtWPQ+H1cW9ACqX9xGj+t21YUGiZlphMWaEeF
8Io/4gHDqW4gnSIgqQa6XhC57vSMlJ9IR2hyc1L7rAAx9VyIU8ztX+vjV/lGylDouJHEnhxMqoCk
Ei9vhjrZCHNF8ss4E9AHi7AmoDhiFJrwBHLRUOja2koqTnEyzKTSDCgF1DEYI4sHSOO5xvArbKAO
mAduqH3SqmkjdhTzK2NOgPZlub18xyJ+EF7ybHZN/T+nvIMIyEaRVEyBTASz6LmQOI4BtKRt6IEq
QPc6DsXYXRMsM8FArN3JokVszw6sn+UUFB4EeHYeRGXYCeU8MSEvAhYru9MPBQ9HsCCXG28Ninpj
Gn+fFqx2aQM0UG8a+0LIj1w8suZhXyMQ46aUuDGE9MBrisCP5uRlsC0wxkGOZcPpqqFLGVuyHJzW
YE/3Rcnf+4Kdx3l6HLTuGTITG59QRY2UuOUY6lmcpsIvqvpe2Bx0qRsHKcXgZdBJE9VWXAqGklBE
Z9JY985Y38U65KsZeV4PSkVpMKRr6IKP4PuO0SoFVM5LUN0aYfzUVsGGaxQ5KwNPOCTzKJSbmA8F
IC9rL3b7kLTCnVM/Nt/W/4DKR8vvVyfZooHu8gi6dD8WFOpvF0j5gFz/Hop76/YVsyujT9pyzMJO
75hPi/ymzIcbjW31BKl8v3zyauhVhOLIm074kxl4wcRd0Rr+SLTj+shVnpGytoHyjgGZM2RtCBFw
+ymrUuyOb+Ng36oi8/CkWSEaJiKc14RloEnC/DTTeThofb2zqMlUPGWaaokF9XQ/MHUomQigT/Sd
zpGSFlhFqEtMKPVNab3ilucw582iHozra7oF/VHMrww80TLIYplWavpQR3hc7qiIM36euy0WIUVy
ycATyIlPhKDT1u+NOw3ktUn6Rczv0M1za7HRw6MIfhl5MvQpS+YRR/K8NE4zFHczYWx0JKtGL+Vt
WWWV1bSFgffr8AT1Gp7a72UBcSqRhJDY6LcYZlV/YZmcqySjIBFsgonVfgnSn4SbB1Pf+Acqy1L6
QoSDCKy7oBiDzAWUvj30O+2rm1RK3SmdmqmA9KsfAKlulDf6+IU7b5Qem51XUDIrTwKm5qCEdL0/
i8lDrxbkYLc2hCq/SEtuAE6SCqK71I/76pDE88UqtlpVVEEjZW1ZOpbdzxbFBg2aXul8gGqwR4rf
1hSdLbPb8L6icMq0PDHtGsi9x6Y/JZD/614YWubH9FKV+wKHSGsujVvogWewLyJ2G0NEMptu1ku+
wvUyJ0/Lc6iZxRQQnIWnNjB+lOEWik5lWsrXIRem3msm9YHNdhtzOOBx/7A+akWdJFKK4p59boMe
e5C8EnhFKe8p9Ipczd7qY1cNffn9qgTg4bcNao6Fqmsa7kJTDdqh07x1s/IHiPTBZf4/MCsIUCet
IRi6zW1X16BumZ1wJjp1oQHNsvkSJuBbTx/GZqHE/b3uMuVH6d//KYB+SprbS29+mEOn6lfNf5fO
5yK1PDS1HAgu2uLYMwA+H8utazbVNEl5rdNRixgNTX+oIf4JCfdeZ09tJJ7W/5JqlqTcxt1yYyRo
t4IEoOECwXOc4i1eIIVpGYY1ZlNeGDMSbhwc1+SOl+OCcNeoZRiWCeUcKwh7LGMTgcosOOUgurpu
miz//IPAkol7QrvUCdVRo6Gd5NV5eIJoqlfZ9134s6weBz49BdVjEG+cBFROkhJ8tkloRDoYM2fz
t+DQXNskx1MEjozHcpqaVpljZH5DR+qOFvTDBtTxQ9Jz/bDuK0XJljFZXZsC/ohHJ99x3grjEsSl
24ZfBhLvnQtpRTZTB/2cFU4yTpVAexY8bSlAVHisnkdxzJ3vofW57PuDXpvn9X+kmg4pwS2WWlHG
IyxCjEO/qjuQaFfvJOMyNmuEDi+0RHHWSIF0yKP8v8ikP/aNWkpi3M6ikRSLEDrJUo+H//VhtDED
HweRLaOxOtBtZPOA00yRT3edPZ3HFhdAgfN5z8BtR1qTS6DziQN1XB+qV/1ZWEz3C15uVOuP59KW
8Vh46RVRCPZZf4LKZirMR0J2EfQyWyb2YXrsmFmgG7jai5ZWyQla4tlW54Vq3NLC3BbmoNEUBxhI
bN5Y+pB4fZvoGxOqMr78frUqBxVeJBIDTpmn6piV3edms4NXZVpK1rSPLAZyP1DfN+1Pa4aycTL2
l/VAUcWhlJdVWoHZVktQ8BHaIi9vyPAIupbDunXVyKU11mnGqiA5Rj4VjWeYb9G41WahwBwA2vG3
v1s9tUteVu1t/Ln61D8lh9Jr3Za5o4dWUjc52pq79S8UuxNbBlZNhqgn0uJbk09O1Wm8QL3Sq1zq
4uV111YXYq1//50YspskoxOYqePgCKHlS2Jt4ZIUkyBT/PQQsaPl8koBJdszKCdPXb6xxn58frFl
OJUFjflpEihikwH6deZ8z+3knLXVC+gPbvIcupPrYaQIUhlZxSIKZmqBII2D9pMoqRsa7X0+0OM+
84vjrlJX6yNkb8sMf6gyT0yg+mmdV5Glv9bNq7wkp29eL5rLIB3Pst4FFVpbv7b5LYjZ0Sbkrn/i
z+b8372VLaOrbCBARccRocy1zuQEfON5epo94G689ODcJDsnQsrntK3YFOOSzx+D/qCl0SGOyX1T
bwlvfLztsbmU05BqDpkG8icfGunpArLxgNb7BrraY82Dw7qrFLEkw6xSK2tmwx4NHy3t2Lfxy9h8
NqJpT/MOs2WQVaynxOkK0wDTVXtAjXKtkV5SHm9EqiKVZaBVxuq0HHpEatM5B+iOnaAEveEXlell
Tq6SoCyTSuepwFYnrjwz4+d6mjdGrXL58vuV6d4SRtSBetwXLPCaMIEwtYYn011iKvD58o+uzWPr
J+oKV28E9a1x5nsi9NN6sKicIqUupDyLaCA2tiP6+1xAtZzGG/Ve5RN53RWTCIceYdjo1jHuIGeo
OV7YbB22HPz3D+qBLSVqmUddx9A36WuW6dXJjcgviRg83kSHeb4h4tvUbUkTqP6JlLRgtIFgUTAb
fia0Q5bkD+ADApSabmxQFDVBhlFZYHMSOrqjfEDwPCisHgJePI1gAuFx9L4+y6pPSGuvyAUt5tEy
fDwYVdbs6vkdLb60gm9UZ4WHZDRVZ/GxMExkLUs51H7SY1mUrhbSjcxdhvnBXMtIqtqijHe4XYDY
7Oucv/Xpp3D8kuGYRSB/zIef605SpIIMqrKtRqusnhrLDY0bOsVRNP1xn2kpgavY1BlP4B8H0MrK
tL2+3mpLUY1aSuA0ZcFkQb/XH0F8gY6dsfViJ/ixPm7VvEo5HNv1aECsDlCBNHSt7q7Qv/fF67pt
xabBkhIYculQPECR8O3yuY5uCECPJXnl9ePojBthqQp7KXG7KoHwMC4C/BaCRV/TBD0SsdYNh2ks
HTeK9J3hLwOqMPTEBBqY+XPSA0olXJt8Sre6uRUTLKOpwmC0UrvAHECV441R4xyb5LA+BSrTy9Rc
rStVGHGrnjTTL4dHMkbnlG+1+KosLzNyZbm0WlOMgy38aIgOJNN/sXn4uj5oRUyy5fcr06g1WZ5P
M5jeqhgbEFz4T4Zn1uVOnyz/6Mo8lGy1pjDH9javMrwmzCnvzoZGw6035D+PEh8Us38gVQ7epAf0
gt4OnvMYPc2H4mDzU/3N8uLjACWsg3PGbVVypO8hNrf3MfHW/abINxlu1fSZbTY9/DaaL/P0mQc3
BpR6bfQD7XolgbL8354ro0IYdpSbvmHTZ9DXlG6dthtP16p4kjI5o5pejEPI/DIOUUApkDjhxvKr
MC1jrbSgD5pAx7DtuTzwtDvyYIsHQFF/ZKTVCGB3laQDsiDrHrrOODYgxRgdchvvI2hhtgyysmKO
qylW4NaxIceKxZGbxs2l0NiGdxTZJiOsnJmmgC3Xpt/Gs4u7lBMR6CkjdOM0ofKQlMy51mVFGJTM
5/lDBglzkXt9fJMAarUe9KrhS9k8A1lPcdmjX1Cgb5Oof8QFxJEF40ZYKjYmMs4K3OU2q3hp+nX+
X9beVBCTiofXyDqR8JUO+/JKhluhI30G6Ecz/Mi00C6LSyx7H8LNlul9REZmMx2hy8YZ88IgO5Jg
2vC8Kq3kjIXikBX2eHxCtroJ61yj+r4+pwrLMsgKpOhTg/5zE2RTwu146iXp1kFLES4yuApQ0Szl
HJupORl+ONojpVnk2nxjIlXWpeXWnmZDA/LS9Hv0JxMgxbu6PkX2FpWwIhhlNULscyCDxevep857
SxJ34PNN27xo41uSdjedvuH+P1QRHyxgMsAqht6WnQ9ND6rV2TPL2UuyFCzjpafPfmJ37tJ5VXX0
oI/E7aqbkn9an3eV+6RcrnCA6fo6mC9cswHnj8jXArz7b0aNNtN9XzD+XsHyOGRl3iFm89jxRISt
upF75rzVLa0odjL+Sp/rjA080CFvl92njHt4gryL0vg4kq3dheoT0hpst1bd1wYeoeywAgVmc9SS
+IlllpvwLf5kxT7CkBLbsXC/MYB/CQ3ldw492mbupvVNOKAzbUtSTPEJGYc1CW6kdMK/MEBB2lnE
rWt+LmqgAOLYRcPp0/p0KwqJjMfSgrwk0IjBP3GGo95V35rNhn7FPMg4rKI3yopCGNOnETlbKfUc
vSZuBPK6nGbv68NX5IOsjhaObUXmRNMvnQHyRxxrMjvAQ3lxWjevuGChy2evNsJzmdOAxj2goKN9
zgrDy/K7sku8LIpeDPpcx1+JvbVMq2ZCSm2LtKiMjLZ+2KCclP17CMLf9b+hMi3ldDdV4+hQEzpA
dnfuqu5oT7vUwJgtQ7JozNPW1o3Wj/ToUOThrd33u3B8NpXyOOhjnLhHBiTi6Lx1pEabbMa22kVU
6SVlsBij+f84xJHcFXnvRlMEgNAXUoLW4tcur8uIrK60qNWBctLPzNDV0BPdtsbGjlQxoTIYi3Ch
GVFgIGt1/RAVxjHYhEwpMkpGYzXdRFu7x5VEYdQPepw+Vb117ptmY7eoMr8Ui6uMwuGoj0oSi1ub
zocqvJvtyrW7jThXGZfSNetnwgIbiwsEXz3Haj3Nah+NqNjpdSlDmdYwSGIXul/jgrLqWtfSm307
RRmO1ZA+qDRrhA4N3t/ckE3Ag1fGRpFUFOI/m5grn+Mdf4yteWz9tPwVl98T8UMbvXxrRhVbrj/P
qVfWed0YmZb+qVvxJYvuCqPziv5tAvI5GnHhvQ8QZ/8BHF19x5jHIUDHBQ6S0DL5Du4rXnqxiVbN
XRsfi0vlxp5TdH6zpRVreiDi1TQ+Q5dxTyWw5BevrEyNAWcwCj0E+6Y0NY8O1UaD0Ychz4lcf23e
iXnO+UIp/s6KG7381Gl7UhWmJYeQBrxveW6BnLQMznaYXMapPNcR2/D3h1EJ81IFJnU5mrywMfL5
MpaX1PiZtl4ffV53ucIvcvGtrMju4hatgH3nvIFV6OCE00ttbj12fbh84HphSYbrYLQ6QBkDBppi
s3eT4n5M7ycxgPfgHk0X6//gwxqPTyyfvvpE4FgATxU1uC7aJrkJIOjuRZrT79n3wfoyK1fWs7nD
7RFB3Fj57Bm47bHDLT0zxcTKyFgrqIquAbWIX3fBQaeBr43TYxUJN4j0n+u+Uc2uXInHCv1LTZX6
4Abz7aw8kIIcM9vYU43hHGm/RElnxn2N/ZLWRtCiAGfUpmqiKnDo334PsCFIOwbTQXIZjFsjqvDM
8uKAEoxuNQSq/C/lLdcKbSzjDszlGTkHnelqTfzFCEKvreP/9vlfyt04bbskBhz/BhDJNHROTRho
0XHWA90xLibrunYL86DIAl2aCj3B80Vpoko49dcWMg8aBA/X/4PCTbIW4dj2lBUNUjiZ0OaVVC7L
JzcOP1tbAhuKqZYRi42hmxoYH5EHTXzU68StrLMNpHUbDIfNZ/EPV19OdGkmmqTD3dUST1Cxaj3I
UPuVZV2c3jlmfXSfzsVtWc7ndY99nHW6jGZMeS/QAYNvDTk46yDf2IofE9940vh4OvR/sIy44tPB
Jvo/zq5kSVJc2X4RZmKQgC0QEzl0ZlVWVVZtsFtDMwrEIKavfyfa3iJbHQrMWGYuFMLlk1zHj2Nx
oMeE/yZmA0n5F2JvtIPeFhRR4YwJ7RjvCNKUhD9UlAVmd2rHV9m92+KPs29YN1GBjYvjgvU2XYZ4
GcRXqyrLoMP05Y2AeVufiH89lg8uW+ZZS0SPxb317GfiYBJAzs1TIf/iXn7ed8SKY63WAXXnFFIq
Jv+N4Im8msc26IY0ur/+bXOGN/j3N6D9LvXtNpXx4I+R505/edZ4ub/0be00Vbx84wpM+chhz37+
6KQxtx6trevWzTIAjEyJ9kWOiTADQSbUYPZGbhlBAfhV/ubn39KchiW9ZPbGnVf3Edez/3DGvF2H
dmL4pTx98jCE2XtO5o3K6231MVX+0soretms14/ohsCqXhb+F66nQT1GHdv4iduna6qYedoi8Jt8
vKr/LxNNToufHu4frm7l6/8/yAXjMobWsXC4XTIe5tI7GpsR+fbSRJ13SWZO267rS3AZt6+9cF9J
vn7Zs2uichWS3kkHhxhIsqxkDqrC9RBgSmPDH+g8puL6h2FK83yFPxiM9SRZjQyUfef2T1caWy19
t9WRqJBYi/b/7zSJO70UxgRQKX2b8FR7Xz665RW7ohROX+QmtH1pDqNnntKEv+RDuS+kqJDYohBr
X/wTG1s8BZjpdJiT/NCv6XfwkHy+/wka7VHBsUbj5y3J4dCyoT+tHX/0m60JWprzVfGwA1087hQJ
OObr+qF0EBXn6dS53gtaE/dFdE8xK8fOWtxN4e7zKQf64QXh60vXbCmoTjaKs8eAG7eWdSFjkG4d
Cr89l4O34Q90mqOk0aRY8pn1mYzBLnqRKd7ALPMZ3afh/VPVLa+k0InrurK0IHppT49g0o0Gb77U
qPTvW16x3JmUMktKKA3oXB+mmrwaoO1ALN83ooeo6Nekd6gztdh+74vQdu1jzYeIOtWumylR4a+e
W7c2G7H91ntPq+EI4tt9+qgiX2nTY/x4ySUePbpvI0ax8tH7MeRkV4pAVALBTCRenjSQi7+ycPSs
kDo0lKu/T2tUCkE/w7UUY3qg7+l48F03TPr6Yaqcjeiq8QcqAjadW5+6ho+RAfULsR48EJ7Z5oWX
77uU0lWsdSoNLxkrBKtWfO3c17x9youN3FvjCFzFWseqH1f/6ghailcahz+Bc3bnkSqW2tcV1IVc
ddGSeKWunmb+a8nTjRKYbuOKoa7V4AnBcqSriXxk2fKYJGIj9mlO8z+I18ms8/k6wgJzFPzzxPwh
ytZuiVKDtec5Tc2NAqHmE1QKQWNaCeZVlxIU0u8eaGSZuatm7REV8NobGLFkYogFOiS/TgXGYQNU
e18VdXu+yuxDtmdUjPGkhxvg5hrU0xo2mHBzf2mNZ1cBril6ZCzqwgXUq3WeLOMgTevcbA6l0+38
+v8PO0/n1F9IUst47rOjxYzP0vBf7u9ct7Rin2iJtA00+MuYseyXgFBakEBvCFwnFcVA17aTnhyE
jEF7eqj6b+joeq42pwnpdq7YKJsbz81aXO3L2X5rnf6EXGkjxdNtXDFQSmxQG5q41HQef/LZ/NKt
3XEZdhFOeEQFtY7G4Pm2geMcuuwIioIj41l0/zg1O1chrUhgWEotiLxthmiBUKwkCYTv79Pz/5IE
Foubcnhz0yRvtK/f3XT4zhPn2/3da45UJQqs1pHYPoCCMe+6Kki8a2N0szm9Rrf6VWYfrMjOjQ6N
YG0VL6kxhpgwlgdJt241+mk8r8oUKHKOmWsNJE8W8uKKEXOe6e+VYVQCeqH3iUexVXD2j3WxgGG7
x8C75wpEnz+5TfgWiEajOypvWjF5I/pUagywqYwDcbOjPybR7G8JSLe8snu6gqAa1bIKvR5txEs3
XK0lKtKt9ibN8ioIdwYFTdsNrYzHlj52k31JKxru5MODzSreRtK+kR7Ip2Pbb1+aonzGnXWfm6SK
twGKMq2LoYMLHooY99TAIN6xW7YG72gEo6JwZ5/VnkGkjNN1eSAzOQ2j+NTM00YmoFteuW0XHV71
JXBqscXLtT2wpR5E5HSkHp78IgU3zS7dV9G4oAZjvLx+RWIAHif9LjSHctdADI+oUNzOHv1G8FHG
k80eqVnzcCrsLU48nYCu///gdsTQdE4LyHtcd/PRdPPIReFe7mP1w96VIDvOa55nVlEChcOffY+f
rHYGVHkpDqLsdp6xovyDkzZV4VcSXXLEPU1JVwRV5f8mHZP7rmiOYgPJtEiCfhKMQSqm02ykB4op
qoKJ833tuSrjf4CVSGn8f5+BXfo1bStE3LE/dwBSNkV/cMmrPUdSzAGzpo34qAkxKsoVXacSVBWD
jEvMbwBD5/NU8n1noPIHLlIIS7RwQAm468bp7ym7Aih34QIhoGtU+6Ck9SwNPkl4T4rRd87UPRVr
BSAaGg1888V2jI0IprEFFeA6MqPnmIfAY5N7f3Lpv4q8Dttq3NVjjM+4nsuHzxDMWNOu9DgeGmhU
L2UEzsgoy7e6DnTHq4QwZmBIB5U43rr3j6vfP9ju1ruhbmnFjFfguZ3MTTDn15+iFJMZE3ern1O3
tGK9rVy8QU7QnA7dd4YP3FVqbJitJulREaudcOylM5Ii9rnnfCW2af2xhWifi7ROuyuwztvqsdH8
kgpcNUrT5MUMBRWtF3Z1eRK0+taw9lHMuxiwPaKCVn1zccjc4CcK1p0x15mDH2lznpNG81XYap+v
te/NCPL1bEfEyCLPm59Lr9io4mjOWEWsljIXbdu6SE+6JA8TwecgK3bx70AwSgTLWOM0LEXsXRp+
yQCskeNW+6buWK/f88FgyzkbbAkScwCN3K/+0gfgmniXMj+56xje9/060ShGWzSEpdxbURZ15+c2
8Z7GbuvtVLe0YrR0cNEX5LMyToEgk0E2V+0fm7bO2/2d64SjGK60x2GuCNISc1lCo1yPVs8DtF1+
s7xui5ZWp5dK4F1KRpauhXSyhhz8qXydjDdQTmzUdDWrq3gpR5Rk8IcZWp+UUYuxN/3oRku9BW7W
La/knl1KAGhvbBnLpTiJNXsd8ia0jK3maM3xqlipBiUdYmIefcxBJ+0HXSq7r0bqbrU46Za/HvsH
3TfyBRgUZuG2O67hWvHLZPYb9UuN5qhgqWquBy4NxuMGPWtRnUF/kDKz8zD3v/OetdF9BdXJ//pl
H77AG7zOBR2YxLAMFuedEcjEfWrcaV90UQFTQ2W6Se5heQYGoMJ4LR3j0tZ9CIM+3P8AFxu9kReq
GNbanAY+lXCb+WqFg2s8lrn5xbEjlJWiOvn7/o/oDkMx47LrlrGfE8RfM3/t6tel9j/Z7RKUQFvc
/wXdOShGjDk3TVbltEbysMS+053c0X52rWojuGiWVzEQvDWdbADoJyYWubgu+WwLMP6zrWL7bXI/
j6hAiNoqJzEOOGdH5H2YDBMLTX/EADRbTpfCln9f3+nB5Fs/MYCSosQcv92Xm+ZkVFbBOnFypAEU
V+O0jAbjtaozdHvOR9RbN7J2jYKp8AjutK7Deg9Zu+wfMFzGAllefupFE1eDf5iaffxkkOH17D6Y
ojsmaWuU6RiPfHh3PLR59tT8s09Mipm7iVu4ZYG1k6SKBPqewsFIMA6ge1+ADLv/GzodU6O06VMQ
kxlw5fkcgNvtVFt1MEr3uG95JVIPFiYSDS1ssOzbkzDdoEr5wSK7+lUgfcXEV6+zbQqiKaSOv7nv
h5Mw9mUvKhJPZn6FcUdlA66XUoar06ZR5m0iMW4aAIgElXvxKgY+Cw+ZnTm40eTN59Fw66Dz6MVf
t7raboY5/IYSpJumBeeshQwjdYcjGBcO7bjnHQ0rX43ug86zsS+G2cahjmt1aDr6ZPn05b6+6DZ9
FdiHpStjYZxSghI9mYPSpZHXbF3HrrL9T8zBrhVLLdBM6oyDw+PrYIoCnZxM0pAnn1ziBJn77ntm
4K1biHLddyimmzrCtsYaKSQGMnaBBL/UITfE1ouaTn0Uo+Wj73bCX2TcrECwJfnJcfLTiCdTaS57
HnkhLcVwMTJ88tvchF9Ilm+uIYuAZ+7p/iHf9DlYW7Fa6eVmZom0jh2wc9scYX8AJGZfVMbySlRO
ACKhhQHpQJsCRrNjUzV41agxKPj+/m8eLnJR1Xp5gds38vZ4aLJzA9bgAJ3KWxcD3eKK2Zp5MZdp
h2awCbOgjHp4zjt3Izu9aQHYt2K33OkT5FlJH0+YFx5kPUG/Qxo6cjyhe+PojnMaWqzH4KItuuab
5T/8oGLNpds1hUer/qGS9NlM0sPc0pM9rod6Fp+gs5/cYicVmhqH06xi0kyFGbv8rcAYDky9Pdw/
bd1HKKack9GpBEbRo7YoL9z/TOXD1P4A7DtIeRGV5h6sKGSl2LSZW8SfBT4AtwfL/N3Kg5H8uv8F
txM9rK0Yc5W0kiBNNdHWORyytQxphwfK315GorL+nvbvVf5Z9n/f/zWdAivWXUg0dg1Fjx+jf2pc
INBnt2F3N/0GPkMx7MxAD5PAbO7Ypn8kMUIjDVMqNxa/vW2mhmSr6G0r9Sk4GGoMj2P2QVrtRh6v
W1oxacuphed4nRnnXh/6ND3kzA32CJupodgwMaxvHuAtwP00hdxPx8CoxZ44T5mKfy9JAbJ96WDx
TuDeUZ1AM3Lct28lGBO/RO9M4WP+AHlapjTMMErr/sq3lYT5irk2iOom48IC48G3dj0AgxZku97c
IBDFRrPGgnDd2oolCxYfc3Kb0De/7du3YqMeB99osRgE0FO0+URGfp6nDQ+mE4likcZYASnOIJIF
lBaphef35bnaGux22z0yNdoaLUENjsNuvOQxSd9F8264x+ucn2L8wbY6MTRfoCKXUzBI1padmrE/
fgbRkKyPvb+RjFyD33/SQspUEl+gCAEjRG9kXMv2Iel+l2l8HbYBTOdBLG/3z1bjAFTosgnyfySE
K42BbTn0hH9f2l1XaWxfCbENMvGx72Cj9fQ5n89r2QcME4m32oF1O78eyId8HM1nnKYmBN8tAIae
7K2JFbp1r///sG5F59ZxegKmB+mi8wipSWC5/uf74tZpi2Kmouu4ZfDMRD/922CFo/vZ3Zf6MZWz
16KNkfkOlu4NGXWOfXDaXS/tlKkwX3QSkN53EN3q+QFD4thwvi8NjYKr+F6rIIQJD1sum2fbOyXO
Z8z3xliQcasaf1W1GxakwnxT0Qyg48EPdDXCRPk2w6XLi0c3DFS3vKLhrHUQgpwRiVFy6M0jacHH
WTz45RZj1D9Fx1v7V3Qc/LD+WvXo5zYexmN3qY/jeXnBoK/DEIrTLhQOTldReFq6/VSZOF2TfXHE
g2dmQbVFmKn9AkXhUTqrcFXDF5Rfh0fnkMbeI56Qy4sZNtFyHuyN0KrTJCVEpeDsakaLj3FJ6mvF
IrTpKIOpESfhTpc23wLT6X5HiVerP3UkM6sxzqs+wPzzNP+apA5G04Fi6v2+UWhchKukkklvru7g
QmfJmj0tYJSu+zzkw76Rj0yFA4MJm3OOM4kN/tfSfbWmDsyBj95WL6rGe6oo4AJvDGULTnUQFpXP
fbWEHt2Cc+mWvp7JB8eMjRc5sG0MhdM8HCeBnNU+3pe5bmnFkA0wPrPSXkjsgozBeafF133rKvY7
sXoeCo7bbOM99C6wPusWfOW6sxueQR0czo2R0SStx9jpP7ULXhv/tkTUOxs1ao0OqjPDiWSuQJmC
xa547SbMRvzVmz/vi0Rz42NMMdWKpig/yf6a8pVB7Z+o9zTBHxjfXSSW+bRe3PFSZL/u/9rtugL7
D++tQTq/ISs51zaPePpe5+w19eoDMy1E9SwwjD+Alm8Ed50WKZYreWFg4shK4o79cm0wOIqtmWua
lVV4sF3aFQEezYqL4q+VBXTaKLHr1lWuf+3C8Y4CxizgDP0+cHLn0Lfyy33Ra1ylCgxuxVAl09xi
Sl9qBaMR+XXcFyQwxXHdYs3SGIEKDi6nyUwIb+FsQL4HEp7lpxiO1rBR9tAJRzFeWlVGPtkFMnse
9vOx7/fdXVVYcDKa3cQymC4ZkmiaxnDYGg2h27ESbDEGhHRe6iN01EvQdORYz1W07zQVq7Xbwbc6
E8JgxbfSeeFsCdwykGs0uFtZpsbpqHjaNMksA9F6BEe1e3Tz9sWfm1NilEVw/xN06yvmaRqjZ5Ma
cq/FhXhDULuht3MqIlMhtSijEMzTKs14kCeRvGXWmzs9pfJ4f+uag1W5bSdboLWJz2OMB6sHsfiX
utoCsGk8pIqi7ec6GWSKqJrWz7QkQQ/GCN9JD2JKjnQ9ZM0SGSI97fuOqyF/COEzOqvrkdggtpp+
Cp68Sup/27eyYqzWaJRJjWtbXMweIJbtEjZpufNKqMLgm7pmCFZ8PjeGe5D1/Mef+k/3960ZPMT+
w2pb2hBCA47f4jH/n32UpyzqztPL+iqj7Nw9JYdyQ0IaZ6migtvOoYCbQfZJd/QHvJsfzRL1CraR
MuhUVMmMaYZ+ZEBizJjO/kOLdtOU7Lw0q0jgIqHcHkbs3F1fqPt9Qfmj2OfjVRQwZ/VEp+qqNsIO
12L4Vbfm142TvXrdGymaivwtsjUZszxFcH3yXtNzfzIOybl/Z4Fz7E5+1GxcojWCV1HAXSMw1xKs
f7HhuGBepodi2YVApUyFAJPVGkVX++Tsrf8rBf1hc7bljHVpoIr7LWjBp7ShZrzyPprSd2NILgKN
K4XtYNIExXth4AGILbOf949D4/1VHLBptkXiDGKMJ8e/+Jl84X32UBbscH/5a8Z067CV0OuVhfBY
75ixsOUj735zUQeJ+z+6prGTBb2/kTv8Q5t163eUOOxNc9VQG2bGxiqwMXPOK8xQUPTpoe7rzcds
SgObVIEoLiL/3GHcNW3KgLMM7Y3nHPW3+5+rcSbq7PGsIiTpS5PFmfdlyL5L98Tw5j6+3l9dp9JK
pCbJTNy1HcaYmktQUdSb/e5l19IqaJgBm+ykgGucx9XKw2wS6IWbiy/7FlfSaZd6SektxMTV5lda
ucHU7uoYoUzFCgNM4qASDO3FvLVh+kXzMJ1/3d/0PwjAGyqlAoUL0dngs+nkg/VUX1j4o3/CM1A4
Hflb/FxGabR1idFYoIoZBlXyYvYVMg2/e6osHvTrceV7F7+q0ofMYurAwokqvBlbxTmXEbiexy2+
H402quPG18bzfM/Aq6EvH4jxwwEH84bkr0Z7S/KKMaMjZyrQvoeS7cE8srA4Dj+7MyhWInYk53Xf
2yRT6RV9ma+YqZSg5lzH7pAGGftM2IalavyAyq04eIvTzaUNr8qqt3lY/lgCQ4TZFXFeiH0trJSp
mGHMj65rr4c/SJYmmCb3aHZ5kPfmBvhAo5gqx2JfDSnv5dI++KgSW/Z3YwUfRLXlKnWrX+/HHzSz
aBB3KvTyPVDx1qYXgR7T2vh0X4M0qqmSK7K6nNBXh/QFLL1B4WZv3bqVmOqWvn7Oh203dgnvZeK2
NNM8cFaKl7llQ+91S1///2Fpp81WRySIYSUGIQC6GebpHO4TiBKG4V2oZYGWPSY8jZzkaHW7GgKh
g4qtrpM07HpGxLOGKhSVGZbrVhOvJndQiW3T2VryEjyxmAxkRUv1mRfpoSUYPQH2OMv7VVTVhuB1
qqjEVcdiDa6SKFABXh4w931sflXNFq2t5iKpQo8ss50G1g3zWTZTHclK/OFjGZXL8HURtRFhjsQY
dgnKzXm184VRRQk7g0+yxUGGTesn0T/b5AwmNjrsu9GomCS/9YZWLPCbdm+HCACntN2aQqc5CBV9
1DlZZ2ZTM8atDbQL6FXKi5NucWldHcuNqKLijQCQzxcJAscYxDNnnyUR4z+EPURzQsLZTzeko/sE
xYhNapWOf40qFKAA85guR7aLrYsyFW/E3Gosx7WVDy7/CyD8Nv1ksH3+QYUbua3B7RG1mtgW1oHz
7AhagQ3j0ng1FfDbOy3jfsGsOLVO0vxciy/3XZpO0IrR1kK2tZvhOF3z0Wo/mSMepdtdzFmUqtCi
6coQNa9r++DNa2DA/XhyF3cAllaSYR+UNrPVZlbs+M9O/sKLx3prHPntrIOq0CKnSOeOlhaLp+rv
Cg/dw/dx/UuUu2oCVMUWYWZEZVKCm6ksnjjmrQpnayrzbRdJVZwvcWdRgf0EiHwBVKmYL5jSeWDo
v/dBn1WC2mIdkmMx8F3KTlW8kWw5x1yD0jwnMNPeGo8s21fIoyrcqJ+GpJTLgLoJfZySKkzrNdqj
7lRF9/bc8sCailzPWfIziOlAXuwchmQ+7VteKVOVnSUliiT/1GkX+VrMUb1FSql566Yq3ijjmTVh
dBQ0/kke0rN55mHyyB+XiEf15mv9bTdDVbwRa+eEU6SrDxUG1zl9deCk2dAXjVmpeKMprf4/m5yW
v0bnMg+Y/2K/clzV7stet3UlEx4tMBZNAne0DGmOcZFbFbDbHpKqQKNyBBESG90xFibI7Zz/pWgN
8vsf+zZ9/dEPyaqdWZ4zJTjUtvpMyevm9CudMK7//7Du0tag2V3hHmVbhXiVB6jaON7fssbNeEoS
3NeAaS8zliZxDi1MT/SEAVHnLUpE3c6VTHiwesMBTyrQQCU7mOU3Chz7/Y3rDlI1zlkkncglXoAG
5+B7azCS8SmhW0xoOrkokbSryrxZfdi+XfShi7lupHkGsjmQ4BSzMEKCT78Xe5/aqJApz/ZI7no4
A07wOG8Ffrt1ndfUa6iKmhpWv82aQcoH/0zNwDzaVQjixag4+uFcnNe/7XA4pdEWDYTmtFUIVdcX
62BOZvvAnBEjA5dD0bONQKs5bpUlMa2b0WxcBBHLe679Yzb/qMZd2SlVGRKt1hjHqsM9cBLdj8Va
PksCiA4Z/ndfUXVCUYw3HSaaZUs+xpnxs5ybKN1s7rqdvFOVHFGOaWbPFVKEzpSnPnsnhv3ipyDO
KZ0TYVu9TDrJKybMVr9EnyvS4GT8n0hpQOu/QaK6z82rw8J9d5nAwkDGWPIunPzqKMytiQM6uSsW
nDdLL6qrVZVN9dCaeCrLlg3fo1laxUVJImozxxS/OJ3yIym8CLOmLve1RfPGByjsv309MfIxT9BY
FE/hdLDCKioi6gbNFDjBFHVBF9ZPxhYm4p9W6P9e/4Dn+/ePGamorJ4gYIk+OdntibXvbfVtdS4V
eSvnz/X6ngxvlfHJ8v5ynV2DLChVh4YXS1NwZtkov16bK56sYuepKNE3sejUigpVKIyLeu5H+eB5
xoYNa2xARVA1fVWQMkMYW5s3TOQMGiN2iu/3T1y3thKBXfDM4OmvQKKfrQEFFKgnZojL4fn+8prH
M7wH/PuM7cKfpJ8wwBAL9MRaZHppbPtSMTugcxp5sLfKMTC6vZkDgbko939VZyFKdKZCNlXnugif
bj0FcpqGgM/y177FFcs2nMUYxjKHZWdP1PzCnS/3171dW8M19N+SmtIBj5YW1m0zjLtK2wB0LiF4
P8OymA68fcqWXf3ElKo8i51FEof72YjSgvEXM9BaKe2/rLTdsASGDd8waxVOJdraaimDJfjztyT7
7Tdf2/op3Yd1ggH/W0y853WLpkpU2IWfBrVjfLVSshEPNCGNKjZspajHMgsFcDs7tPVltHO8SX7P
Bn4Q+x6qqQqpKjGivEOPINyPVUdgqg+a5vW+/mgsWR0gPjpJy6Hu8iFvHuR4MKYfZbrPSaj0hH6T
C59QKEydeM+dEKeUspe63IJEa8xVhVP5ptUU6wJzxZtAF1ZzxwNqrht9YzqxKObqeNSrqroAMH24
sLwK8uGy7Cy1UxVLNVkNyf3RRXYy/OyHPqSSbNxwdcFRBVJZ/VSnTo/jXOLkZB0KvEAG6eNy7IIG
N6QkXH/vUhsVVdV4wOea9vVs8/8xDGcX2Xu9vN9fW3OwKjXh4NTSn4S/xgyjrvBX5G2WjjXH6iim
OmOmsZg9RuKZsaB18tgnmG/YbFWNdMtfv+jDnVcYghZZgoNlIwbWOHk0GT9bZ4txQeMhVSTVMsse
bPfXzaOS1pS/c+Y/y4IHcuxO9yV/DRo3fLAKoTIFs3ve4aGG5KAkxOsM5kqadh5SWp55drDdOfSy
7nD/x3Sfo4TbHt0k0hMQViZPZhPPJD3Wy6lH++f99XVqpJjw3FtT4nnwD8IO6uVcbd0tNOuqkCq7
tiqZFdg3QjqqMQJ1HrEhf93SSh7N7M4yu7JtHxY36o2TYR53iUKFUFmTTcvadMAqxO0gEdnBkNXl
/tIalVchVClGYha0c+bzsCaf04EHHO9TI9maoa6TyPVnP1hUYRbSmpcZ5UzjZ+q1oZNvZd66jV9/
8cPKQ06tuRtBU+Okr6L+3TvndWveiG7TSnZMS7pKO+twjB4PrcQ5jT3feZJKYjysI2h5MQs97qpj
IQ7uVmlUJw3FGKdq4GOL51/0F7kHMT6UK6os3laGpKscq6SJpBgSwZzrMQI8EdfH7EgP5iuqUkcr
KI9bjV4aj6JinziQgl6NZv6YOUC0G3/ScgxKO6LJp/u6rkn0VLZEOx0ce3RM1HPo0cqKwDIuk/eX
3Yapt8XOpZOUCoTqDIMs7QpJjUcnLs/lgZ+cS/e3c+TH9LhuZGYaBVURUQk1/MqySf9QJsNXE+Bc
TH2ZtpCPGlVSYVBNOY3uMLoAE+cS9wT6xZYybEpzIzPT7V2xW9livqw1CBf8Pa+jiZhh5huu7B9Q
z43wpwKhelQ0KWfNiF5E9roenXB5qh+XgxOymIXNiUXLscwBLwoApf0BapbovlrpBKbYtHCsvE0A
0nnwim9jfmTXvoOtWWW6tRW7bvPaW3vAAWMGdvly+j5IHuTrxp1WZw9KhLVH13InE2pUVCSoWhaN
GP9QD8VpZt+Gxt+wOs0n/BccVTRsHXAqjJwa6+iTEwpY9yWv+QAVGOVB6nXN4TCKJBYkWsevlfGY
kbDfhMBpXJLKp+hMKMibshge5nR5FrR+9LosWshwwYi3jWKJxiBUjNRM+mrOen8+Ey//NbBpDsC9
t6/Kr5Iq4tqcNBZQjQ+GmI/5lUes3sIb6Y5VsWOvSLOup9DMohHBMJUxc7OvRla+3T9a3fJKDM7L
DLwfFL66WMShpjxwe4aSZ7Vx0dItr9js2PTWskifxGU5RDm4i1k5nyt3F2k0pSpiigwNT6nAq3Y5
oBHJLycZ9FV7pZo3th6LdEXbf2pvHxIgagDxLhnAvMKMQP/uhH2YHrozfy8fcWWxAhHW4S6SapCI
XS8cH36rHWw/KRqIq/CfgBE0+09Febh/0BoLUzFShFWyLhuwZQlM6T3IhpPINdss8JMaIbMrt+rO
163eCA4qWkr6+AZaeeRsp5+SDiwVzjee/OhcAlqPn6R6N/p+Q7d0J6Oip7I2gah61PQsMEIO3RPP
cljIZzKfZzxbG84azCAf8/sicIY5aIa/Xffbmr/cl6fGJ6roqpFguqKfMpg8cb5Mtn+ZTfJiYiRG
XfDLKLdmHunEqZg/BnJ3kzuBh9K3JCKT6b8TmZ4ypAxelV1Q3PkylPbBGJcNNdF4SRVzhVtsPvGC
9nhVIQGtyqhps43z0i2t+IIqtQELJHj2X6vjxB69rT5KXS6oIq7sscobdDiAdAntXtN8qWw3YGih
6n7kQ3UR40+jf55+t2NyXqYt9jydOSkxfZT9yLoMupePdtCscTm+OdmnYd6qUN2uVzsqIGuZCCdt
P7cPa8lD3shvmFJ3WucloBYwzwgvoGxfTvdV+fbBOCpCq8xYKzBuFrcOq31ocxLUdBdPMip4V+v5
4NAyUbYStQUgTZ3vpZmFxiyC+5u+HVkcFZ2V175Ax3ZJYhASHQfhB4VRgRp8q89V41wcFaM1r22x
SoGyCPtSQOAXG491/Amw+akJMJwmKKNtt687gOv/P0jJLUw6UdCrxRk7VfWLb+zD3jkqPIsaM5gG
PSw8iLeq/ewuf03lrpd1R8VnDQt1DEsiJ3TsPgYm/1Sszcnrp13OwlEJGKuitv3GQmQfHAtO3QkB
FN/QHJ20FdNNWzY4EvkCeE4cvAVZTRe4wt736u2ouCzMQskxrRIh3AEtiFvZkbHsK2w6Ki6ro4mD
RyykguXaPLXEjS2wghCRnzAo9+t9q7odbhyVBsrG7WRKPcOMZ3BwNdw8WP1XYThwp4DEFEE6eGFm
m/sOQsVrdYtnYj6NS85sqT6NbnFJ1y1sksZ9elev8cGiVrHYU8uhPtICK4v9RPv5sSve08WOqoad
C7/eFS8x9eHfP4RpbT6rHA+PoWv+PzchU2ByZND3T0P3Ffa/F8/Kym/6dW0exp6mUWv0L8LtojZP
kKkXIoKilcFk73soclTiKApaz7mt7P5BUD8J5nz64wx8y11rjM5TLthOnTbGKBBjLPttJN/J+um+
iDRhwFON2bPRzb9c3RB1D71AkYwDXtFv3b5uh3lHhW+R1qCGbfYoi3PfwFPFiPlkRM6vcz4+rWbJ
N6hsb36F66tOYy2cQrhiqmNTtsf0/zi7liY5cWb7i4gABAK2QFV1V/XDbtvdY28U9ngGibfEm19/
T83dtPW1igg2veiFSqQyU1Lq5DmEJAAuQSmrPO4wEoa/+te7aBDBMNcyzGuI52UH6o/J3IeX0N51
FsLw2ia/ML8fWgfafL73UvRPlX1fr2Vib1HcfOg6GP66Nu9mPxC3a6IMElOZVGnJugc6VxsnH5Pd
r/9/NzQPeODO0O0BSzF9aOwfw+J+cpy/blvdNO/r/98NLua66WeKwSG/leawvFJbvWSmobXE4NB1
zumIh4oM2FzMPVHRFrOVySTun7OOqLu6hWOB4RVSap8jmgdH8ENPiaCNvLttGNNPaLmA8QWouVHV
52ue6avuyKIqJVaT7hteTwlDo9a1HeqzNYJpyW3vc9eKu73czXpKCBY360GBXp97UoTDMV8qqzvW
FGx+D5Nt1/ZGzBqWWEd31p5QvCwXaCK2toiLtXjyG7XVo2VYAR3MmfG6rJwQkkPStuIesAn8CVMx
y5+3l+DDtBlEOqIzB4U+KYLl2mfKHwKnSP2ZvIV+H6/t1gvPNbn8T50BP6GFLo1YMOYLcDBysYAG
+2vhw/3oCVA52UM6LVsk4yZLaUEMYUo05aHWfSZ0SnD6SgRZU7VP+RJfoQXyXBUoSlr4ChKsp5aw
x84pklxsEUOb1kELZgJacaqus1/aMgmuQGqQb+bqqZNvtxf6wxMK5q+FMiFDJ7tiASHNUiRNpcB9
OPzFmTj7qjos/MHtyLfbv2Raby2qywwNUK4P6hvlvGbNQVHnwJwHZ/nWzd6eOweEJLTq2woJ+3lk
AAuPi/xuQU0STCDD1gHIsBQ69tNvSDOH/gioXpEdp6x9GMP6i5vl0DPxX2+byPQTV9O923CiJfK5
HNfxDETjYYYmscpQ4FNZfvb69evt3zCkJR3gKVevXrwCn2Er9ThU9UlR/n3f0FpE83mAHPyEoX00
7oczvwDMdbo9tCGKdYwnI7gtOSvigEVP7fAv73/lfAsYbxpbC+HCC/oiqARkCObsEFbFp6VXh8Jz
DvumroVwkEMJZh4w9WIO03lWp3kgB1Wo+33DawEsstJuPYpWC09ND8SLToEXPfKM7Bxei9oJCkfc
sb3xvNr0XNp5HKrmmSxbQWWwvY7qrEt3muoIEVuPU1yE3oE0XyzJ9uUDHclZ89GSvUALWl8Gf1dZ
VyXDnO9CEgSRjuMMlIKIW9FBsdYpL27WPFVRcU+GrfqVyTLXHPEuF9SzTXsfWNqzm6lUtHMfq7k/
qoZvHUFNP3D9/7sfKGs34oJjZRs07/e9G1cZS1x36+HIkGd0JGfmLFHDrrZnLDp4/gpi9y0yYNPQ
WsAGY9sMGR7bz804JLYqD5ztoq7DomrBapOp6AEiGoE/db+XdIXaD3Q9lnBLAcBkdC1avaKpeGsh
WulUPOUCrwzMJdVhHQMZ384Hhj1EV5x2oG/dUCvqz3Zh9UlFhhpO75EfOS38B7+do43YMnyJju2k
buhOYAVHYuDLgczupbermPbssOszdHxnMKysoDl6T0SDrvoF5drhsY3auK12dUwHkY7sZOXCx/Kq
dx8B0s86HzwnW0UHk2302M1Lh3kFJs/yNxwQIZdwmcZ/bhvG4Pw6srOyomaaLdafl6W+qyeoakIf
cd/Q1598lxHChXTcZpg2jiH3I7uqsW2165ssoodsr1jhusjznmA/HeqeFg/96aO1RU9tOFzqgE6e
g/a3h1DFeRZuk0BXKA3wUrTYI3RIxuqBsHlP7wS8RgtgIOs7vxhRKgktefIl+UYrbwPwY4hcnR1v
GrjsCAF0P5vyk2X5B0IgoUKLpKXuRlQZlkGHdKqKkiaqEbQVeEVbqBz4qK4q8nbbfwwfoPPkTTn1
pxUvtucyopcx4J8bx3lCw1Q6BsUGbZrB+3WAp6UWyNWFWGcxd0+qZA+y25i8yTRazIb+SpqlxMh4
rT1MEGN1ouoYZrt4v4JIZ8lzC5ENwr72ZdTkOOb1YZH50wTuxtumN9lFC918tYcmchC6kvrPeRT9
tIctbhaTYbTQjaJ16IF+RamBtXlsU+Id8wJobNxTqvT27E2Oo+261HUz11+RinE8Oy9OlfiTeAam
+TDl1UaLqslAWtw6/oq7u8RpbeT+6wRRorH29lXDdMwnj+pZKcdFUHEfzbWfR589Ld0uNpIg0rGe
/cKaXnk4R0H4cT5w8DUcizHbIpE3mEVHehac2PbKcP3PW//BnoO/XFlvQKoMi6oDPAvRKt9r4JIQ
CTtBSjn1bO9HBzJdtJxs+I1p9lrMZtTvhjIHaZmFHnCXDUfRsI17j2noazS82wupZBxU2g4agx35
3eOhnU5FtuttFGt6/dF3g0PXLcrVAmeseumkDmfDYerBVbYrmnR0ZxsUKLYN8Mc5d+ErdrJOICyL
QBRVZBsub7KOFrCVZXHwSF8LFZV7dGj5mENf8vbsDelGJ7kbndmRksHfqym6D/M8bmb1gsJVum94
7T7Lw2gMg8rGqW+6rOVj33xais+3hzYYRcdv4s2YeZN/zcGOmzZZm8UlF//cHttwvtEBnByEByiY
4dixluJUdBHQ9s2XfiofljU4QUph36FeR3EOpJxnp0c6GGcKaSKc0EZ29NYtvjjD2uoIzrqpGhVA
7O4M0eGf5RydJJh5ZlbsnL0Ws0TOQeNNoA/xJzYkE13+6WnQxH29TxQ+gGLTn4EL58Fz8VRB9tFR
MbrMj7U97tvBdUFs5cyd33LcDGVfHJqFX/LMP9x2HpPZtWjN3SgvrAGrmg3e75mXryQo06BvN8xu
8ntta82swKuCCCFF8vGYs+F5ZXzfcU+HboqyDcbAApM8KUHBAwEYe1z3Da0jNWefU5fiKfU8gF3Q
y+2UeLsgePjya639XXoP85D15bWM67MinZV3asNln611cOZErLXNgrA/o32+S7ssmo/KK/667SeG
hdThmCzKpxxZpj/zBnDFKrgPwBRye2iDC+pgS9cB9L9sYe12no9R5KWcjndyk/jTNHMtLlkx97wN
8cK8EO7EntXjicf1/709d9Pg5M/lLMXoSZsgfHqOZMK6OwctxPuG1iJzrJTdjA0yFp2HBM7+Ejpb
zy2mWWtRCYywKrwWpwDpryztmjpLiir4dXvepuXUdlEGIVQUbAvcZhY7AVvBoYNqh7NJH/Tx3EMd
O1m41pzNJV5oXdv147peRIq7077yISh/tfVUdobnZVRQmCP/aofh7yXbF56hjpYceQ3M24jDi2qK
IZYAvKce3zzYmcyiHXfzZUSJAALT56H1oVhVelNsUXfLLB+vaajjJYtBLYuv4ItO9PfgZZeIvrll
sVE2uU7xfx97Q53BriuVNwwTbtcZARhtCFErFLL50cz/0IJv/IbJPFqc1hDO7NoKv2GV9Ql6WUfq
bLi7aWQtTDunBs8q1I7OK7hWobLqJSyfd2WXUMdJ9lE1rKXCZpFDBepASsd5QPmwPNwOVNPM9UBt
FJ94g9GnJfo7q9kpW4ZdB3VQZ/8ZRhRE3UQGuHwBM6qSaGFtAm3BZCi7466566Cnuu4tmw6Ye8Gz
b9RjXxw4/L6hr8fsdzs09fMJff1Lf84iPHz4C5TyoGW/c97XGHg3eCTmCFo6BNWMGqJUAt0Zbt1t
PQtdB/kgkHRcpBXIullWHADwPtQcpN1/Yyzvjh4pHia+M43pmEhC+LyOsh3ObvRmoU4rt3gzDe6o
E9qJipGpJzhd8JKnUzQcId/z6faSGtKXDn6cOAv9oMCc2foZW4Ww/l63Om9Ms9a2UuGB4jqw3P68
kgeSy8Rf9x2LQh38KAkUG2viYTUXPHO4s/Md2h2Xod7CDRpmrkOd2MJ5NgQ4uvjCjeII0FAIHr3e
NrhpbG0bjVi5okMV2+hURagdWdI6eCTYghZ/fOENdYAToWUv/QozlxVuWYWFGvLyoor2XhXsKFq5
sWcYvEbHOa0iy4IWz4hn8MydBP9noOzU79PaCkId4qQyL19WqDKdWVGh/7vuYqW8p2VRb1EnDvk8
pPuW4rpE7zIOlOqkWMFyDShVUT3gLDadc3dXnwA+QttWQU7Fi8i91n9DlKm4l9ZOfVctwcY2YnIj
bW8lXV4QTlETKH21xh7eEGKP7aKwwNy1yGU1ByuwP6ozEwrq4uHZnbON1xqT52g769xMqH/1kzrn
KjqisHGf5V7s5vsqMaEOZZrtGjOfouY8TUNSk/aiImjSyvC0y2N0MJNyi9IDsr45+9KvJXBxQTSl
aw65rQ3zGPYpnbzORVWgh7O352Jyw8NQ5OgtceTyOPU2AaIp9I63P+S/cvIHG6KOZ2LEYYEY7A51
E/A9P8gqJM2lc5qRQi3HWxWfY7+1le3FPlR9lkvPoErz6IY9jdy0RXtTMcejaIfsKYDyrHqxvL73
cTgFxceLX7G1TaFxUDIeL2XBbI7ugHEA3QIr6wJHb2ddlB/GE+/n+eIKh1VeEskgpD+9csqLr6rC
ww+EhInnkbicgIPedXMMdSUz23E7GvU4wRQMdPxTPmRoGN9XCAh1Ap6Wz3VLxYzrtD2X8eAJqDkh
Lm+vmCHg9afaSS18kexaLkI/4cUJm/bFz3prV90+1N9nA+p2UU4A5nJCfg95pTYZe3vdmLoh5vUX
2n7CCy3rUYUVMwT2pCz9mGbNA6m8fatKrz/8LpEPQ0lmrpru3PQcLTUdHh/UXRi4OHTsML7v6aBk
vFWFLHTH5c6aWPtJCi/7aY/VFubnQ/tgdO1YbfW5Z40Omo8Ue144iTPvX4om3n1Tv2aad7Yph8Kf
V2ue70SFhvR4RAXiVxkJoTYyyYd+iclrthd9O4DClo/IEI/t/DBuSRJ/mAkxrrY5B3aP5xLXg8mX
KO2j6SjUmCUWCy6tDfLQfcbRNukh8xyaV2BEHiNrPrbjXD6uAI592ze6+6fph6kfpU/s4dLOl75+
cpoNk5v8RdueQS0ghCud4TKJ+6U5jeqXiDaGNq2mtj3bjFe5t9jqApb+5wjFqsRhcjrctodhSfXN
2c3GOqp6zHvmpxlkrA7YOo/rFgzH0A7t6ZszlEoY0AKeupCsTRT3Uxm+0u5+ulIVzalFH7x6TmmT
OugeK/Nft7/JYDB9w4Y4fetmQ99fOAhhhgPbetf473HnfzZo39M3aDnnNe8Xd7iAVTOJ1mPVl7ES
OSRkfotO3K25jAOFMwE0LD0J9tbuXgmUEdBZQopU7ePa8/TMiu6RtnNA34Ilw1PxWN939dZjqHG9
tAhfuroI0aqoLhn/ant4EB3I/WKRlJA5KbN/V+uzKB+dVaHVz46nJd/TcwbDajHvOqISINQZLrn3
wkG8Yn9nW0+ZhsDUaWnDoi+4DAr7Ynm/1vWJhTxm1saV63o//MgftKDHQ0C99J50/+mXMiSPfanK
BcyZtImKdCQytD5z4AqDzy5tV34XuHJZt5DeJh/XksKUQQmBdq1zFkokYQk47TBuJOBr1euDr9KB
zFlQzAzye+oyZdDEcw4Z5amsHl1QBkfkTdrfXZbeDtT/uFE++int4u1EgvOajf1/1JftsTqxu+h0
pTHJ0q2N3GAoHdssCe+7bhl66Gq6mRNLgTsstTjkKG9/g2n8a2J9t5dTOvRCtFN/IctxcI7hFr7N
FIo6RW1HpWK9HQyXPm2qNLsjd2iuhr4mXmsP1TFKt5QZDMTNng5vZu7SUObih6AKcLkqwpavSFxg
kok2LlAmE2nR3alijpqKrGcRRCouKrw92at43Wd/bUOPsiGnq02wgWUvmXgdtuh8jPbXghtIpcFe
KAZWqfXspMUB+8mbOnjH8TFK/a/7Zq+F8dLYJJzBUHO2ujEZi/5QFvae64Pv6ahmJ1rnUaxXiciF
ufHkj9ZxYsWW1JZhTXVQc1gvMxONb19C9RtiWDnnG/FkyNc6lrma3HX2Mw9CW8GdVd1b7CC3yFk+
LMTBIlqoZugoz/iQdZdluUNrW1O/ZMunvosDkOHeXk7T5K//f5cMFlpmfjn1YIpo7O9ZEHwa2vzH
4gT7Akm/KVt0sLMigjYn1NF/e6p6tckWSN20nlqMcoXOwkytIFtQX8PocWk2vNBkES08wTA6U9fH
cnrqYfYPvHgs2J7CD5ZTC1A0xbUKdETQlMucJwaJz9Cy9kAsMbQWlq29NERRqEGqFsWUIANhPm+2
9leDqXXksvBZJQiYXS9hf7SWZ6Y2btyGfVvHLINQHsyNgM6iGtEmc/el8oJPgn9b3e9DSxPonsVW
v1WmNVwbdPDyjKbsZgLi7yyBuoaW6Bnc20u89sAZhzgn3I4mk6H0eKUlX+wSC5xdKebzOYYK6z7f
0THMXrAENa6BWOCi7Q+ZL+lpmNg+USlP1/Umqp4JGtWhbgsaTdB/PE5qC8xpMrwWp04W+HSqEadc
hDGpZayWO5l/m3a94foe0eK1CXKQdUawucu7700DSES9T8PO0/W5y3KIRoL38vPcAOg3LYkItjDj
hiyj45ad2fKmyoVVihqXh9QNTt0+SmpPBy1XWSGqQcFTaP/3MMtk3de143s6YBkHDMXG4SqDNz2j
9z0pLe9wO3AM5tDxyg5bHD/PMGeLv4T1w1z/LtG6c3tsQ1DqPLTTmvWKKGQZUDEf8dr8zOdxX1Dq
LLTEB+mLzwvnXM8Xp7rUW4+eJnNcP+XdrkyZ584Vgzlqege8qVg+dVundNPQWjiGVl6SUWLKVfvU
FehpXw9ogtswtWlwPRa5YAVfQFKXWfaPsCgO6+K+TmLrxdYgPODp+GROun5d1TXWT1DsSuWpOHV9
ihJ86qb87OQx2+J4MP6UtqHORKmpzUrw7X3pU3YaTjwNXqbv7vOUOgfoim/xBv0H7/3gRqkjl/Oc
WiPECO1znwItnjqxOIT31WfrSWR34Nw72mmRlkPqTHHVHm5HhCEl64BmkKKGrTXj0FcNNAXtxiGc
5t9Z9bXxvS3uNEPQ6WDmxpaL8mxqX7rirS++0C3aSsORQUcx04biodHvpksz/yzdO5AJdSNY/u5d
62Ghz418u20h0/SvDv4uAIndiwFd75D+49WJt2sGpZ7h++2xTa6lA5lLZ2oZ8Jg2XGtJwOx/ujKi
2l/GxDqVh+y41T1u/B0t1BlK3D4BL/PZ/1J+9Y/yFKblxfmMjeFYHPOTu3H0NAT9f9fRd7airdWp
8HoyoVl5V0IYqEXnRjRsHRJNw2uH5hqkALUooIhl1/JOZG9O2/60pbeRwY1G0uK86mSFFyvkQ+9E
jtWBH8s37JfktKT1Ibrnp0ikt5fd8B065rnKHFGTAtR2U6lOpB++RSVPCGcbqxDAMz9IIzrumWZj
WY5lJC9ACSSVHOKl+baOxSEEbUy4BVM0hIWOgC6JN1mFDWMVxZ1bPcxbVXfTuNq52QESxEJDMPaN
uU1tlZ2CSh72mf26HO+8k2cuqQOKokK5VN/ctrP+UpZ6WmQ4b1SCDcnUvn7T+x+IZtsf29wG7FTe
B+v0iDbe1CpqAMTlxtqazKMFcim45YXjNZBDvOtlP4twr1NqG7ZH2xlkrBhZOneT58dddor6LY1N
07S1yFWrHNGFhtPABChUwq9cBI2bbxHimuyuBW5P5ITIxeiL+zl0skTlX2r5sk1e93FAER0H7Zae
W/ISjhOUXepzP54tt4mHyj+KtfoOwI/YSEEf1+SJDoke2nasg85ZzmX5Yw4f2/C7Uz9Z/tesvaub
b7ej4OOlIDo22pVdU3rAt57zqb5AIiMZ8z7ZN7QWu0vd11OeIyf4q/OL+ursz1tUZx8vMZiv/wwt
oiAQ6hV4vQ3U9Jb37d0s5HMr/M94j94VWkTHRod14NSBjwCgcok9Z03Xetg4DBtIcInOH+s0kHNf
ckgp9anzl30oj25woOmQXmU2wP3fJ+Jo7aqzEZ1PdmxdlzccScieadq69oPo642hDW+IgG38uQou
A4g5a/AZU2InbsKT/HkaUj+Ls8c+prGLr1HTfZbOG+cj06prgQ1mFFIVLRzKdfyE+wc7/NeSv1Bt
3uWvOnS6Wyltux5HOzLlLl6Q+7cQD9bpvsG15yFqiWEKFWy1zpfOfs3cffGrk0QGQzZyEELYZweE
H3k5nFqxr1xAdIJIuwN7g4pQiYgs6sUEhOjQmxp3EfX4RIdMEzBm2A2oRC629VCVqdW8dluqTdcs
8L8nHqIDpae2aGyPQy01aCqQ1I80SkO6/PCCud7pKtq+K9feKkM8LJ6H4o6F/8z1z9teYthadLi0
aEVfZHbrQDiYHSUEkJyaPGCrSaCEcbE2AU0mA2mBi0vMVHYzqJplnd83nvtW1sOz2221lRjem6DF
/Wdi8IB+yyNfjZfu4BxpIk/qIqACeL0es2Tf8YroKGrVWI5qXWSD0glf5rk7FJlM84WfSuYeby+H
IeHouCxV2MrCC/9y9t1PvfOzcR/8+X7t91XPiQ7MWh3Ry5Y44yVjX3jnJhP0ZG9P3LDAOoDaxkPi
EBZkvAj7TtYPQfYou4190XAvIjoia7LyAY3943iZj+Qoz/mxvfN/+CdyaE8sGc7k0+1PMBxMdIAW
DyprsEM8EAnYPwqrQxlulQpM1tGit0al0hKTv5ypX6fCg7iB5EdLkrvbMzcNrx2dZ6co/UGiZF4T
1OIJF/5jVfpNHIVsZ2rWEdRAwUZldIVMRMqJLZ+l3Pr39uQNOAYSaLHryrCyswGpbTwWT+1xvls/
DymLq1SkO88kOlBrnrPBQfsDyjNelRag0Vlmus/xdZAWLcfCvzb5XsK6XdKOVuFhGZcmDqIiP9y2
kMExdUhW0EYN7dB2dum7u16exnXjtG/Kmjoky4qULIvr3Mcozu6GU5UUCUDPc3I9FkbpFoTBkNR0
zFUN9HXfhFhggEhinh8Ff80gfcJeb5vHNPzVbO9uvVWJwslIJaoyEzhRxO9Izh2gKt+DzPm27xe0
8G2XMJvnK+f5MvkHkQ9JN/Rt7AU0tqTYKlibVlkL4jUQjNiyQvWnF4C9yaSEwO/t+ZuG1nbfiYcB
Kn1I+zW3RyDrgrdRLluFGMMJgmrhuwTeAk5yFJNUeCe6H14O9/EeRF4nbf1ye/6GFdZBVWvtZysr
BQRy1a9RHNbmHIg3KjYO+aYEpNNDoirjO7JH8bZ+cBO4TsLTFtXu6/7CN0LNkKF1IFXeg1cqdPET
o/wclhAN5aeJfr5tHdPYV6u98/9hsi2wtiP7N3Uej+qx8KZEWhvnTtPg1/+/GxzCNV7rLfDKMXtx
uzgTP9DicnveBq/UoVPhWodUgP3m4gKhBYjhsCFoYhpXi1Zv5V0vCKq0GZi75Exi2oQbQ5usocVo
xmRhLxasgWaWTyGKp5WkX1y1T/Wc6Arf9lUxzCq98SKH9n4M2T9eRjZLANfP/+COohNCsi4gVeNi
7t1hTFECSJvEStixjOX9VWpzs9R/tcUHv6NDp7Kl6kDA14+XJjvS6imbqhiN2GkRXoYKb3w4dVbj
yfaLWLTP3fj7ti+ZtjIdUjU4mSVHB19X/tWn14eMcIrH2HnpoSTq3i378PVEB1h1wCW0eQTfQjGA
1cdp31Mo0dFVS0CtOr/GcIg76Rj9oFF2mSAStWGda6L/aE20KFbj7JQKrGeX6dzee0mZQjzxvrkP
L1m6i2PXRx/Tn4mijEDp7Wc19sjqRMiPQWzUtE2lK70JyaFREFQM9UKVzun/i/a5eeqD8DIBX2cM
5tQny9pI04bUofcklSB1BFEwltd3/hWNfRTRVoXANLK2BVtocopy6PCcO7CGqwyPhsWWTIJpaG0D
ztdZBE0DywsfeH2BW+lWk7lhZB1sZU90ADuOv54dde9703G0rcNtjzQkUh1uFTQ8UnaEM5tXZnHb
pp3LY7xV3B7cUMXW8VVTC1IPYrH24kdF3aNP21XWqGKRe8HnBRSJiT/kznNV1mt1kT7Q5xsfZTKX
thG3pZxWRrDG7hJe1PIrWug+v9QRV4BfKGJVIxR9OgW91hJIjH5j0iZjXT/m3QZPczZak4L38LpL
iWpjNjz29TnzXxj9O6QbUWwyjbYnhyHaHgonwAnOdt8K+3UK541bu8mTtC2561hkCwYfzWvrfl66
+2rih8Dm+67WOu7KBvgimLsMhfM+ShsyHm2ioLyz9ehlODzr2CtGXbsfOwtF2oYfRypSWs5fQeuY
2pBBXVe+z/w6DsunYeYqiftvJ9lDtPDHAY1Qt4PNsLI6EItWgkM2y1rPC9gL27pKXW9LjshgHB2J
xTvUGXIBZUBS8dd8xBKH7ZOK8vMg6KWBjMTG9mhwIR2VlZdBPY42rNOwtyD43LHzQDcOjCbrXH/y
XXQVirMxq+D3qhw/dY04obd6p+G1wPUD9M/Sa+XWLgP/0igvjGU7OentZTVcuXTySEfW4MFtR+fs
jG/FnDLqJeJvp3y5PbrJ4lrQQo2R4ikcsBPZ4TXlzVZpHRxuD22yuLbRjqwYI95N46VivD52fMkO
s2w3HqBMHqlttSBd9FQPIfnzEn4Jgn8sWscZe3S8zwyPsrfnbzC8jsHqSI5OKF9AB6195VZC6Nc8
uCxbHd2m05SOtxqJU6HjF+t6BfyUX3lyve1SEq+n6l7eezgQNm+3P8SwEDrsqqsrKwczAm6OQ/6U
L81j72/ZyOA+OvLKh2jTaDMkZbs6D5Ah7tuH3N1iHDG09BBdA3zhJaFtXkwX7zQ+VAd275zcI73b
21UFtPqfSSEfyzronXa6oG1o5o/tZgOiyXe0XRZac8rhKwZen9fjcqDJerw+korD9aLnPYe4csVX
uNXtBTb6khbFVVs1GZvxc+BJeIrQGnhC9fZCvzKJl2V6tO+GeNyo0ZicSYtqsOONLcyGwCuiZCmz
z6sUG8h/09BaTJdDX67EbSZ0bfa1gPa4w383AIruGt7VIRXtvHYgZMB1GGLJGWjgtp4UPp62q8Mo
qMcL1/OAPuzVPWeXcR8a3NXleCucld11wY41huvJFtG9HAOcSrbQ1R+7qKvjKOYKSn1L2U+Xdjjl
8iSACRMOCAK22h4+TA1BoF8sbDVaoZjW6TwH9DhTkbRReaq8TYjs1Sv+5yaN8a87w7sNPZCyAjs/
V2fbGe84e+6zh4L9G3gsrVSUyuyTP3xncp+ARECuVnz3a56dg+aTAcNYRUMq3R/cti7eOKa3A/hD
F8K3XG34bvQVlKRcObCVK8UdmJZQzdo6nHx4q8DQ1598N3RdAZzfykyds0akURNnJExGUuJyQc92
/wXnlo3HQdN6aynPWzvhTxKUfE1nt4nwgTZsZwECcGfjmGX6Ei3JFWHG8H2gnqVzkEB1BH3r/HdQ
0kcH3Y0gMX5tem/jW0zroSW5orVHNOoIrAdIEuMqF2/93Gxckz48uWDCWpZbI8JsFYJeKYyaT1Su
F5+2J8erprjL2cWb6uNtn/owvoNAv2m4tUOWCpw357WTF8HCuPDc+yWKwE8zb6yIYcn1G0cxVlJ5
MwTknLE9+LUTN8J6rtUWz5XpC7QIr+eqKgnppjN13MfaBldX1N01wLqUnbdxxjN9gRbWtsMaqCnI
CTg173EM1qSWUXalu9porTc4kt4Lwtq6L3PZQtutFdBMHibHkg8+OAPD9PYqf1xuxTJr8Q1Z7Kob
SSTPgmVJYH9yiudCXEbv1WP1AeSnYHr6UZElhkMf3GndWHnTd2nBjq0JnbqjS+/HkUvIu4xdGaV8
KP2tQqlp7bVgp4Aj9mi1ms48E+DeqeKA4lnFJsCxhRvfYPoJLcjFGk42neBeBBuUXMcY8PtfzP9W
ZdVGqJu8Swv1Muet00Md6DyKDFwaRfZDgj4zbfA4d3v1DT+gX1GYTXO5dvME3fXgr9BvjoQitYMq
8nh7fEPK1e8omegGNEhHWIVZHWb3tZye1oImbUtPGSQkwi2EnGEp9BtKFmTV2vTjdO7b6OhLC3om
6ks0erHt7YxE/aaSlbVjDQzpcJDWP74Y36a233OwDNBp8ucWu5Zl27kRKP6CDo7KSxqk4zBvUWRE
GOWDc45+R4msmrhVEMqzZYHNoC2SwftqjzjWUySrMO2lAJ1au1GeMi2EFtcgFSpHNuBTClE+qaB4
RkP1M+m9L2BS20i5htTxXyJ7dyCZ3HEYFwGflY5jpQBy+Rd7dNeNfGgaXQtqq2j8zsrUBE1Ta3zw
m9yDSP2w1RhvMo8W0DYRVeC7ME/miecl9OOwnH5RwkA6Vmzc5Qw/oXeErEyJwXMRCrOlnmUUHHw1
HP0w++qV9HA7qg1ZQ+8KUZy4fpfhJ4Rsj8VkP5flbzVtPSiYPkDbtfuIEb+wsKWOvkQVtZHzceKV
g95eyP3Ssvt5+yMMC61T4/uWnLNMYSkaZn2b7EqlARZ+Y2swnNF0cvxw6quMdjiPS3u5hMGPWlIV
hx1/KQt3jrk77dMSCvQ+kcHN7bmYFyTwsOV3+RTb3VBvFMxNFtJiGWJQbiXsaYIunUMSytBBE7nD
lrKvyYm0DbqrHLbaGUYf3eIkPRm7kFsG9G0jS5iG1+J46Vq3V5RdFRtaNd/76DF+ITkHyBms5cG/
e3wITYJ/Jm4G7UXn/zi7kiY5cSb6i4gALQiuUFtXuRdvbXsuhMdjsyN2BL/+ezWn/jStUkQd6lIH
SaRykVIvX7Zzu5xrv8+jylUvolEWI3s/eSV8HUK9uhRvmIVQ56EDl9ZY7HNZHqoSbcwoO0n08+sr
Eq9Tfw7W8L7zhqu5J1jBWAg/AUNNmuzLmeCBId1LP7d80vsK5evFL63XtAVQajgsD14UFtupCcPd
XTuh52a2NWTEab0FnLMZgG/hY0uVJTq/b8t4o/7/TZa5u1bu4GKTmxdCZVSVX+qliWX4wGxM1ybB
XF3hm5AG1sl8zjyCq5YoopRnO6ZKi2DetwNfz9KwdA4kbeGJaM2f/G1FhR1/csR8l4/w9UqXPMjC
beSuOstp/LoMaoooUX/f3tP3Dy6+XunSc3AfL8Oqztk2xrP/T139KmYWexPbwVyiFZ0yq8nG5GHa
Zc0ddQFfm/w6mdcUu0mEUTmAD7TvDpt4kWqwAKVMn6R5paXGy3KlFnWeZP3BcfGSrWTE5zwSrR9R
OX7tnC+yzCyzmdRKM+cwX6TH+2YBFKXuntpxCh78zPctV1Ojg7p+5ButlQlRagIv/jkFEijdVFzQ
Vz4fqMBTSpa+hCKInGyK+VhYoqrhe/T2Ad3UdCX38T2OWOIq9I6V2x1v65rBTPSKEjefBn8bU0BT
RrFrN3EaAOtuC5uZvH8P8vWqkgmwxIZJXOT6Lo3bID90o3ygw/ZAiERbtPUD88A1fftTDJqsM/J3
XsBpFSIoTc0Lzvel87t1f3LnpZhtCWuTsHRbyVJPkg3uqvT7Bz/83nN5qVdLTH2/RgCGrNmI3wxo
fp7W67mnKMABwySYeY8ir2Ncs8HV3EWpi/qw1NkvLNnTEc8i3H3oi/JwW3ymj9ONpmI8BbW+QnNM
vzmsoeNEbjbVB1AbWE6eBmXQi0/WKUnrOmgVWrI90WqO/FmCjJnEHnVjpzoFaXmf/eslKA3zZb20
4GJEP4JtN1SeelhKdV8nAl+vQOlQoZCsIEA7p3V7WPzk4jF6n6HrJSi1QoVXS3J1LiYUp638ZaY2
FIhJ+Ndtf+O0VrUlrNiw6tJZojb/NKjT2v21DvwkvO8LtXUFN01zdWFvpslWkfV9iid9lnxo+S+Q
pUYrT6Kp+yLcZ1VYjiaGcKIT+UvegWJzhakMSRfh4rfrqjFyRzeq/b8bGRxG53dii8YG5ys0owd9
mVsmRaXOQIY0oERx/oTc9rJmsDm9JMWRGcn9rlBnMZNjktGj643xmvi72yZ9PUb9NwPi62Up6DnH
k+s16YzGc6cqdY+Du2ZRT5po8j1LADFshV6XsvoLTUeCrWjTIJKcx0uaHwCfjbbMj5KwjNrgQjob
VMcgML1URW0K5y0KA6nX/FKNNYhp8+cmtJE+GvZaL1MhSBlwOQTqDJ6Mas9Gb42Rpv12ezdMktIO
u1tI8pmksMBMfumKEn3AnlO0AWJeHmXOHI/yT+nYsJomOWnWHoC/TvVrtZ3HIds3Tr5fAI1rFxuq
0jS8ZuWic91k7CTklNKPtE0eprXfb1VyXyjS6YCdQCrm1hKQo0HsSJdEWZA8jZON89q0y5pFE7SJ
cFiKOOS22Uvo0aO4k1bf97UYPiFV2ojtmv9wgE125kPH/JexvlcwWoxe2tBZfQ65J87wUpV0J5Lu
GC6rxV8YtlUvUhkTL80BUUD4UXjmd9w4lc0l2BLLAc3gjvQiFTZPY0PdWiGvsv2kWbVjvNu5nQR+
3+8tn2DYW71KZQkGb4RS4kZJimTXSwG+VufO3I3PNRMOUtQZjyIA7SFFEWQxnVP/lHCb0Zrkoxmt
UhXwcAApn1s24O30GtG8SJS7QPy47YFM+3sV2pvgvBWgJZ0CTCCKv1LnjxN8HtPcsrkmwWtJMyLa
mdY1eOEab7ygX8hTUtyFlRI+1+w1zNGplrZYttPmx9VTX7KkPGSlLd1nuDfoJStLUXfNJDD8LMC4
saPLa5I9FexH4NsQHSbZaGZbo5tyu66YYXV4VOR0N6V3vWOh49X/7yhgA5s/c8RDJ5cH0asItAYX
XEQtwd2gMHpJCu4A1ejgzeHMBrYjORo/FNlLIta7Hk18vRSlqh3qNw2OPyUYzdDSZo5I2L2Eebev
WqewKKbpGzSbdYioHFl3iFUdyCE7Tk5VN3URX1ybfhq2l2l2225NKhKOXPRAqzUucIPGo3G1WNZv
OFHrVSl+5SKoXI88gs/7bFxARXusSB0x+s84CZDe7m47B4MZ6EUqPprCs6DFZky9gy/5stGTi8w0
GuhFjY0bwCQpzZLVHAxqLXEgBcXKzykJ58Pgj4PlA0yDa7F3S/mCKqFBnUevkqD3o2nsC2JRVZMW
aSZcBFXuJkmAqz8OPnGGXo541qB/0Qz39NvyNyxfr1QhrhjryUPw5TlafeDEg260ve1tyTT4Vbne
eH6WiTLnLkok5oQUsWqD8WFzmvE+yeuIMs47zhS6iZ+b3nkGQcnj2tpIQwxy1+FjfSDaYEAfyrPy
5x3xs0PYVnHj3Wm6On4scSroJIXSY3PhgcgBHXoPt/fTlCbUAWQOSVqydKk6++Ab32r/Z4fQVQ7B
hy6jFyR79l6Y7QJP7vxytlwxTNusBWHaOOtKGtxV3S3djSLd455scUOmjdBM15s84osZpquw8iDP
D9kantrlrkpa4etFKqIJOJqeYSMyNgLtLo+9c1ejKAytme7Qu6JefByax1rMUahSdKMZ5vzh9jYb
5KKjxbbN5YpWyRWBMf4p2u1QUfJIys6S6TDsqI4U60rSuQXD8NXsD1Hrss+0KW1nNtPar6HgjVeQ
VeJj1TiQp0v+N+2Dy9YnUZi7tld/0/ha6BUzK9IKJnaW3XLo/Sn2c2cvq35/n+iv075Zfj1lfTOW
SPj6xbgrHGTfp2w3Fa1F402iv/7/ZnhUMtftdD1bFQ7/gQeFcbds3V2EGGjlplmqk6Tt2KGj37kB
0iJO6rl8YA54eG5LxnCTIJqx9mlZOMEIycyijMruRXXHAYlkVVq00jS+FmrJyIsxyTz33Mx0l83O
vi+rF/CKxmPfWsKhSXc0q0VpjV+1Ph42Qx8VsriDqq7fAdR93+bqALDJJ43KUxdZ1tE9l2L4ks/C
4hEMwvkP9ivthVjqq7/BW7WbPs9z+C2o5SEciKWGx6CZOuqr8AJapwJ2lbf99sJat/nIcLG2iOZ9
MgnBdYo6YLJctHpmeIhwtngR667LfxPnHxekDz2g6KnE6Wp7leGPrLFlHgyHTx1kpma3Q7INu83q
33X9wsbH0ftIgtM0/75tESaRab7CcxuysetLcz3+k+BZVU22qnGDov4HZuYWwYjKO7Sh4NUhHOd9
y9w4yW0P/CZt0hyF2xUeYu8AU2PbDu1L4mxIHwZexYnj7m7LxjSF5i1qnMFb2kE2gAxHw7LnfEMf
s1+y6iwaZRK+5i5w6kd1yoajbUeyp0D5f6t2+Hp77aahNTeBE7O7jinK8IZgeFoGkEUVWZ5a3Khh
a3VIWYrCGhDWwUmMnfva1SJq0uk5CO/iXRK+DidLXZF3ro+1lyT/R+TFvhAB8LqOrYLBtHwtvCsR
4K24UtDMgh8Hz9mHwbJ35vpwW/Sm4a/q9CY+tqIcROMR9xzkZbbPU0EigOHGGNX23p1TXKd+M0Ue
LLxNBkioqppjuTAky7uPdWerNjN9wVWp3gwf0KpnwK+j+1I2H2RJj4kiR4YuTPcJSDPdpgJL4ODg
7JaV4uA5wcfB/6etBksQMC1es9rSq/O+mHG98Fx6PXw+ldmyy9Bm+fbiDU7B1Ww2zDo371fc6VDI
uR+CEE2D2aXph/2a2B7sTV+g2S4VqlzXEH6H4AUvmNsYlfUnqsRdysN11JUUXhJ0DKngUKQnltV7
qvyHitrSDe+vHuSz/688BZ3WiThYfdUreM7pBxjaDoTZWiK+n/bhOvpqyFRb1BlZz/m0RQX9Q4c+
qkZkltDdHdmxaEO3ids7/b4LRS/u//+QcAzJWPZQ084BsXS1eFkEzqSvtwe/JiL/+wTJdRjWhubZ
LphP1jPBS+2Qfu/HPkrKv4NsiAtkrzKC/rHpaPkSk8w0e/ZQYpiEI6gPC5nGOftBg2SnCF5Vh4cp
a6Oqnva3v8q095plO32WbdT1CYhpxa4Gw3264Rrfz3cOr5l2kmfIHzJ+xS9NP0fZvVIVzkAZAeZ6
e/2mLdcsr+5RVkgKB1CZKc8/5FNGv/WLbCyMAQbp6JzATbo59SpwcVo9FOR521/NluzyTdi22bB6
HQ4VTpWTZAx3J5f7GXpX8y5qe4Di7pKNjm0diATLh/LIecm9Q920zx7rLdVxJsFolrYsAj3ds5Se
i1kdGu9K+LHF5dxYXLZp+Ov/b8KZPwyD42UBAVPDEuxVidLsBQR8oUrue/flOpyrFGPIHA4gawUY
ElpJROPm7YWyUdybPkAzqzUE5r0IULuUe+6u6KsDKo12orQ1L3g/pHGdKNgLRr9M0NLxHI4DYNc5
HpGS9Z+esF2SbpagY5pDC5td5yTzkLjk7LMiLgIUzGyvRGW7apNfbuunaQbNdhNCnCVsMyhRvTyA
ST+uneYyk+SwVLakq2EKHaiVZXxp6xWKpNzul7tUnxblRr2i33xRfL/9FYat/g9Eq2OgulwYOdMk
PYGY/p8y6D+hq8fn+4bXjr6b2LKAiQ3bsMj9utSHUfILceT+vuGvgntjaV6AW4eqQ+yBKr7TYP7a
Bi6Nh3yN7xtfs2SwbLWsdrDHaDTwqR2/1Wt28bK7egwIrrMEL6FPF5CLk/O0UHKe2UB2VG33gVX5
f7BZm0hS1mBnszH8Og5gckRLG1t3UIPr18FYFRqhy6JB4G3D4K/GLcEW2YQ/7xO6ZroDouI2XL3z
kpevsvC+ygwszZN712WS62CsTDioMUeNzzlIcPbxyIXlC/DuNoS1QTI6DotB6h5ApXhtGJG/DWfx
WoJQ1hITDdaqw65q6rIyCxxojBMc0zzf0an6NAV31UdwT09XCuUMFcolhyuiq3tUSd383rzEvyfq
YnRtX0uusi0V/XCZQLxR4Ri6hM/JdLitNO+KHYNr3hi3FwQtF4MXyzfOj35pedi/Oqr/nJu5p+cn
ZzZ7flfK4UK3ZfF+jHk4Vw+oKE3EfkvWrT9Bn8LyNBSitTk1w6foectq43yQckB73C6m5AFz3yUi
PVsJ/4J3sBzjBsVpck7MdgEzrVdzwqO/sUoRiH7M+Ie+ph+a/C7MAKSv+d+q6TiYRtF4uPQ+NlUd
z22/G+/URz1h2JdZsvVXOYNOpQ0vRR3lmUUbr5/+ntZoB6geTTi8Vsn+0ndL5JGfPrhJPLUbbCRs
76eGIRjtZjJn+YBuyaI6zUO3azu4ygLURZ9r9RnAoihx/Khc6Y7Op9VrX+9TH818a4DG+yLDlIHk
H/GoOkSrl9tqhE0C08xXsl4xlgfVaUleynUnwWHAl6/J8uuutesJxHoGYWk3Ynju9D8JUj9cLpZw
YtoKPXu4guyQuzWvTkVJHgrRxDMjkcNOKvjRT3VUOeG+c7M4Tb6G9D5PqjcsQwE3Urk5tiKff7VO
t1/Xz5NfW55N3o0x3NPrUrfelTLpMDjKN6Y8btwfzEaAYvAUelVqzcfGE2VYnShtj0ibnbvcdpM2
+Gm9DnVdE7mUPoaWyYtAIwdAkkV9ycufTN6VxoVgNKNmci2QA7quPnwW/tkrPy/Ty336qZlzmlAc
XhMM3W1RE+5WWzcHk8A1m+36qco6gXEDxg/B2h5VWt1zNIY0NIvNmrSdGMfQeK+b6alOzo1zukca
rp4wDNdQtSF4ek+Erju+JNGocsuq3xeIqycLK16OqiNYNUtRw1Okuyz7c9+ir4r55iqCIsfJYVfd
9vv6A3Buj2q+C5HEXT0x6OY1SDdUVp8q+gcR61jVtue+923d1bOCzEe1auah5mcmr356StFUYS0/
3ieQ6xa8EUhDfNUEshguedbhwbJG5WpB88N9g2u2OFE/ldsKFWlzvKcPKuzjcugtGLN/o+h/w7er
9x3Lk3WitKoG0PZdqe/kMf26/GDRvCe79YTyzPu+QTfOLvf70M/rEy9Bp+eRSG62c9O72V5ojGac
AUlnKfuiPg374Fzv5xOAqUdy4pYQ8e8R6R0B6ZlFuSReW6fX8deYnXGwidDx45ge2Wf3V3gkO1Se
WHyBQUP1HOM2uTnrWD1cskr8gxfG40iWl22+K9PFXT3J2A2uO80Se1DRfzx56sKfDbds7/tHGlcv
n3erTPA8a0G0DKKvZT92f8sfKvx0W3feD3euXi7KSvQrb3xcDcrQeW1BX+suTlQ7/XlS3odltDEM
GdylnmcskIv2G4Hzt8vw5jd7u836XG8Sj2bBruuC32HC0DgSHHOUVfNK7jzuIVf64z4ZaUE1S6dV
tCXuJb2Hh25U5ZdZNJILut8AMmorhDL5Cr1adEarKk/gfHkp+6h9qPfFIdyzLyxSe7ovD8KiTIZT
pqt3JQucigh/xseQNr727U6vPRerWO2rPSCAlrOsYbv1fGPaov48ZzDrIEt2QaVOguSWnLhp6OtT
0Zto4CQFnqmnpj7V/oUknxpqudQa1EgvAp0r5BfB5NFfnC2LwyCqPBE54RMwDreVyLTu67xv1k3U
nJOe1PXJaySoBdp4c+9r2ejqvcg8r2yWPJeQttgt+RGPo7eXbPANelpRgm9WhahXPvG5fF7wztp1
3wOyHxZ2EM7v23OYxKJZLwUTLW+DojzVIE+baImsqK1U3TS0ZrZk5WJTDK2Y2VxHG1gKhM3ZX3Xt
nailV3m6Sx46pFLVKVs/Lxv4a4fqmIkf9fiQj2i1xdP9beGY5tGibyXR0pIr5l1AtfS7HLq9k3eR
T51H1Vfx4ojYLX/enskgKz3ZyJsRJTkO9S5O5X0Zk6LYFbmw4c9Mg2smS+eCDGwMi1NHaRwSHpfF
XcQQ3NXrO5d6Awf74BSnte/jXpWHldkKzwwOQW9Ets6CjpXwy9OyKtSFFeP6UQZdG4HeZN73apD3
+Uq9E9mYCJCxhbw4tcCslIv3gRDbJcVgwP51Q974HNSXFI5cfGTpuvo5UKGKqlz91dHYKdJIJPmv
28pjUFO9upPOYgySrSCX0B9hv/JA3GdagguAlV+470bw1rvbM5k0STPpJJQbVSzM4ESXL0sLJCNB
GXx0e3DTZ2jH6Lb3MyXwnHsquuATkCZF3Axl7HdoB+1Ppbtra+8Tej6ebs9m+hTNtvuCiDAJkuzU
r/AgfifmY7kxahGUQXn1ws92nlnjO2l+GpV/DkaAC5fiGwuDvfRWy9nd8AF68SdRRe+0YAc4lTxL
Isqbs5rq3LJ+0zFFL/vsWZknSvnZCYmHMppV/eKpbIkkdaKgH17DogujokdZZRs0O7ck30cmXm7v
jOHOo9eEOlQ16Vy56SnvxihZ9hnYxMfw4rePbEsBvu4jL7ClgkxCvN5W3lgo5Ukf5umanjIik09g
Uwu+ZZ0zWhBlJi24zvpmdDb3oFcNGbYIl6wIbWb2eeKtUV0VcTXacN2mT9AieFjXqFIpVHYaE7nt
2RawhxTv8RZFMFzb9FJRpL/pBDhTfiqy/qWr/GsD8i/tvdc2vVR0ypdidFA1fsok+7Ru1TNJ1YWU
vuVQaVq9ZuQS7RiFRGOh09BXT0iwepEKgCJQnWvxWYYJ9HLRtHHSpqwgHuLlz9O27reaX9b7ShW5
q5eL+h1aMfdBkSE/vEUk66MNz5yqWSPggDZUGm+T7ZHZ9CHXEPZGVUWYUoD3i/zk+fVjOoG0v3DK
iFNbVY9BS/VmZq0UQeqi6vKEh9ogEk3hgLftziSSXi9aOmjSOxVuDjtzH/w2/VXl/pfbzsi07uv/
b+QC8rfMkZ7wLr7HRdzxSaEHZ/F6e3CT0DXT3VKVbMiQ4iEv7SK0zPxYsuzIcudwe3jT2rVoXYyA
nGzDOFx4msRON706tLDkBA2ejWmxuqsLhvqpzLvMblqgp3D9e1gQosE9GDtOYjmZGQ4ETLPeMB39
sSSYBC9KzyOtT71KDk7uxCXfTt4GFGeTWzy16favF4uyrUGXmLrGAdxt/nRV+zFQpzlrH/KF7rtk
fGyS/gQStG8JXY5TIL+HuIjd3iVTDk5vTzDnOa+TZfYu1GEPDV781hlM8iKLePW4uV+DQkaezL5X
1yZxwYdmHeOa5ZHj36cleq3puLVo9oXk8WUeUonqZ4mrTZLbsLAGFdfLTbeNNLxk0kN2KP0tZAD+
TFCMtu3v28Iz6KFebpoJ6q0Vbb1LLso/ivdRJtINXLjdLvdtxOaG84hedjrhVFqEboVbIONzXOde
DFaJI+2az2uaRmTtHsYqf2Kz7RxsEpnmFUq2pmVHQfowO19lLvZB8TVvpOXYa7iSUM0nyIWN3Ygm
5mjv/AyWhqjDVbNcXpfyDy/+vr0nBrejV572zCVNqMRw8eujKh9lf5870MtOE+YCjHk10XFBr/E1
8B97ju62fr2V0UCYs6eNn3xwqsGSdjR8h16IGnoDwO6onkXbPvV5A60eOM1dWw9dwz7oZaiT01VB
1pARPRdCkNPVfhTk/pNo8yhVIFRY74zrer80v5hFP3d0vAjvU198d6fLAsz7XRut90gLPCrWvoWA
wHI4uRdi01GDAeitCnzSq9xvYNToMSz3nqvaXYF0+AM011ambppCC+tyLdNukny8VHw/02dXXbbM
cn0x7axmvrUSsrrmWy51/o3WM+L6WfEzn9AhPLwv+urwLoR1v27JdVNRjTqDV9CZi0iRH1yt+/u2
VovvtAevWQGigEs47Bf1Xdoou0w2pYX0fpWBR1rIPctkNI4iolYuScPQ/wF4+XPJygJDT+SMgN0T
yx3CNO71dPLmBOiwRjVuetXyKdiTKdujQ4DFo5mGvqrQm6G3BJi0kmPJ20pOIV8/heS+ttGuXv/p
yTaTOLIiiCzfmvBlVvfZvA7kSoOuy9iGcdPwqRh/E2tL36tmvZPT1UFcEzoWhnXeeJdEhSe/7L9X
43yc1+ahK504S4aXpF32oZM8+XUGMqegswRE0x5o5to0Uys6ED5f5rwFFYwvvQgsxF9um5HBF/x7
2nyzwWnYXhH+wXgZKQqN/Mc1P8rl2zLiEbGxbIhpCs1SOQiLZi8keLZqX8BNF6f0qUyPKD6JFlsj
bZOINKMNt5UWHcFXzO4vAWJmtMqNb8vHMLIO5wpQR9mUDhbvi/6HR+o4WKhNMIajoQ7nan1KxxxN
9S6M8ANv+ue1TbJo87soB+7CIn3TJJoFF8yVoD3CB6CZW5tEDs3jMjx205/75HOd9o3++E22+Oka
jpcuzGfQ1o5jpCph0XxDDNRBXNPUtn0XQEAdqKPDnu369HtR2/hHDKdmHcelvGAriTN5l24cXz1B
dylKrpel26XeduDkr8IZd75ngx0arECHdGVbvrDJHbzLJNyPoZvtZuY+zUP/OaBol5C3x9v7YRIZ
+f/96GW+TVkJS1DsV8Gew/5vN7GEGdMNVK8P5WFBKvRH8y7gmtxLIsF0kEc0rHYgWAEQVHxXvTow
dK2rivCo6HYal9mixSYz1Ay8Z3MFdCO0WCiXHcIsDI8hnT7fltm7g7NQB4GVLelZ32Jwb/TcqKT8
B8lb2znu3X3H4Fpw5ngiKrtNOse5SY7D9FcDRmwnCffqr0DYwPSmOa7/vzHCvumYcBTmaErUTKfR
gL51lNODPzq7yrNh5d7ff3yKZuuJZFmxsm26FBTAALYHldFD8bfvRfLB27snwHRv78dVNP8JtJjn
qttvPqcuabLhQj5dAFr6uxJ/9a77oZ1A71078baEDyvS/LdnMu389f83M2UzTYutxkzV3PxhyfAn
CS1Xs3ftEN+gBe2JLCVUFZeZGmiZAr1dwjBOmcUvvuvTMbhm5LMcKHfmdbpsYXoagxRosTb/nsxd
VPepxbGbPkCL2gWfSJ25EA1hh5R/TtqPfPt+W+qmoTVjTqcU+fqMTBc0OuA94OrlfrOV6Rp2VIeL
oY99P4BDBq+MdIyBS9u7oXOfsuj4MNztZibR0ejihP4BieJjOdjOrAaJ6NiwAC+IeNPFdame81NW
oZKzDg5921s897uRDm94muEGleevyIfiNtZ9d5OnrP7iy6/F9JOsl6a+BOrT7X01yf76dW+sqZvR
K6muFK5OrXDaS0WaxX/wkF1bdvdNoJmr3LKsy66bO1bt1cs1rw0VX+4bWzPYjQ7rKq4yAn4IjRy4
WCLQgFs2wLS/msG2WeqmXY2Fyzm/oBdQFLLtAwop9rfXbhpes1W+LLIF1hi5gnaIQTh6KtUSrf1d
77hQH81euZ90eXKtuklEG+UD6nMX29OgYeU6DGzpB95mwwZz7RFTuuqYODNaxo4WR2ka/hph3mjk
Rle6eAoaubb5Kc+Sp6DgDyq1tSc1Da/FXd6qqlQpni/cIfihFDDe7VD0UV8qW7dq0wya5YZp6IyA
WCEZ2iCxu+Kx+1+3Zmu8ZLBYHRdWsbxIVhdVeDzsj2jI85mOjq1k/yrjd6K4jg1zCub0c1H0l6Hz
dy0fomLFL6z3DfpYVGsduaBquEv/9frTpkcPjWJBPjehyWGmfbyS4rSoZH/f8Jr1ugFIUgmT44X6
434a3IMizakNyMPt4U2boFlvGAAlwTjMq8uW49y1j25ILSs3HAz1AtR+AWDEkQAGj2HkumxX5wMo
UcbjigQRs3EQGCbRkWF+27lB2aNDZD58WpqXMJmi3k0P3hpEW2q7Pr0P92ChXo8aKiSKl6ICT+pS
xkDtPRacRLP7NxUMtNyf4EUenXUDC+9rPtoOooZzlo4dk4Cr9FOTwn2w4DKjDSN69j60yn/qpA2v
ZDBwHUMWoB3tIBfnml+Y9nPa7gOv36fzXbWqkNp12jcO0JU0GR3OhkvqgkU+Ijyr0piCcdzC+2HQ
XR0/lgfokuFKZGGXyZNRRvMsWqRlbJNotIiMHohSbEU1XsI5jXke/kB7ryjgya/bZmfaXM2q1yVl
65ZjeKcPUTMSRI3MzlnFYpra+GAN5y69NQBS1CVbPJwpoElRg6YPc/ilKMJo7KY4ncMIePcIr+u2
F+KrYN7xuL4Wpx2Jpt8OOFcuafm55MAgTc9eG+xQmn/MFnLJ6l0bfHDGdc/bcN8GwdMa3pWjZKGO
Jit5MG1N4cvHtnEvUxCCKlZEt/fJoAY6imxDAC9WNwV/LqsOnpoOwveBuNz2t4c3aLAOI5sKNTio
CyOXosSxbFmjsLPsh0HBdJSYHJakdIqKXvg2fQgCF1So+QcnY3GY29hcTYvXzLuaZCeBDaOoc1+e
wmU4J2CTu08u1ynfeA7OZ+F3MqeXfOz+DKjBi+fFykJrWrdm2sGICrZxKOmlH4rHfvIOQ2Nr2GXK
Uuh4sNJzk85LV/kYnoCjT471Xh793ZihgGGMy4OtXsWkllrUdspA1M6soPHsV1V9X1gR9Ul6p/A1
SxaTWzO+5tNF9uNXntWPfepZThsGrdTxYIj8W9bOI96Ma+e5y/qD1w5PYngdZGCxKINkdEiYWwHs
3oQjJNM91kkedT86/+NtpTQtXjtwuwsPFtEOSAhzIaONrJFTikcQ8Jxwk4hvz2HQTR0HlozbtiqZ
TZe+B5BlKEC65mbqeHtwk2yu/7+1KvQiAHZ4lo+ikGc8IMeTos9VNx5uD29au2a0YwaYOFj15OMs
n4X7Zbal/gxHPL1RACmgMLKFPq6Vd8rZZZvLnZ8Vcc9+cKvSmzZXC8iiWJuRrdBMB8UkpBBx0IDV
YBueQsdWYmO4k+igMFeGsui3FJknAspxv48lmhjx9lXkp2B8bfjL7W0w7bJmvqQpS89j8A2dfJ2z
yKW/Am9/e2jDDusosIZ525wnqXzMAAho98tsUUzT+VrHeFGchWZOneaRR2uMDnrRdmlPAgWW7dF2
SPj3ofudA4oO5HIHuPwVTQgeyXE7kH2+d/bDAa0VDvwTi9Cl/dA/VjFKI/ft8c6723/QXbPICjRS
lI8VLtAtAylkG4+2BnuGfdaxXXzseCY8D+a2fN7aPlLu45r+uGOjwXytubp6EFuDYkxyJqRVp750
tihTmY0e4d2VY/SrDb7xQ3mB9iX9Qul5HebLuk47py8eBuA0bi/eNPz1/zfD07Gp8pYQkJTCzeU4
5YpaPCnQfd43vObmeMEUca9cXN2YPbHu0pH5pfFsAcC0eO1w0jqravCmCS5DIV/90Xt1wVcmJu/r
fYvX3JznCvBizoye03nd+QN77JiM4e4st6Z3vSh2VjuXgK6tTUZ3AcKk99E7eNstfviX47fnMBks
ResmAWnuzekd1AeUJcTf5DvZ1HuWZA9banuxftfFCa7fJbq2U2xWFTvPqz/s8v9xdiXddeJM9Bdx
DiDEsAXehGM7iTO4e8NJvnTELEDMv/679MpRW0/nsPHCCz1R0i2pSlX3MjFElZkfql3E6FJKMOhy
YbocJGjg7bjOlXs1GcXNvLgeWl05nJi9ea0oAbBAdQfvnCKp2cVBo1NsVdlGwi0d+6CGNjCBXphx
huziiVi6LjPFxqESZlFBVDjBbhgf5e/MY3G6FFdGPruTLp2i2DdUgm1vF74VLKCJ6/HQbrX8Ovvb
NTCn833TvxttY2Ul3Hrozd3ZtcFY5mY5Wv1IF44tSpPtZUhDv0unKJ8Rxoh6wSu1yRvNhVq1JBKe
O7bNkDyFo3ZK76lvsqSdeo2fUw0tYbmogppbg40vqmhig4vf5lxjLNXQMoanKp1MXgHD1Lz4rROi
6Vhz+1FsJDnCmPzNy7q2dZIhWJ62dAvnyvzGXDv0kBe4v9SK2cshhsvxnBX4YKrum7NhWGHPdGK2
qpGlY1fYlrH4bKfJrbeoWNdw0pb7KLa/HFgEqVl4oi7h1yBvwUd+K2n+bc7rg/CSe0xyaiCXby5w
PVX37ARrnDvu/4Yg0Jzp78YAHpVFyda1GHkDdu1kggBoyacnCExdu7K8DHOd0I1pCKdUPyOhGCwx
S96h2wDe/zu6Dfr8S0tfoeccOrp8u2p/SoBNBwbOfVROJ7wHVQOe16vQT4svrC6teEJTxbEtKmE3
GxgrBAFPu8kga2HmQ2SUha6p6904BmshoddCRFRaLrS9jJnHzvTcGKiP6qpwmn603flg9ZtH5Whj
Fh3jnt3hI3pBLqVd/+V21RLft5BiHeSIo2VBxYYhd0DNtf2a7e6Ul+Y3R4xP5Cia5YCjLsvGbBFm
J/nmxtO0nv1el+VQOAo5sGAOCuQxefDAo9eHhcZaWLe1AB/YfeMonIUcWkwZc3rw45KEW83VqvK/
+9y5VNAevT+8avb7/99c0FfwPlpD64NtFkywFe+emW1qAKwaWgLw0pJ6pBVs7jn5Jzvg8db6Grev
MoqE3LZomCuYcJI+H92oaNaPAkFM3E6t5marcD5yY8jkd2Sd1g6KpiKLaf5VmK+ewIu9l2xQGr9v
etVHSNht0tQA2Q3cdDlB5pikGQsHD48n1dJwzb1B8RNyXwi6v/J6ovA9hShOKeFfioWdUD537MYj
d4bQTqR5Nw2I7kzeRV0/mXE92Vt8yD5yP0huDZtfbQjuRk5A42UnvPJi4uaX+8MrllhuCWnagMMJ
cCsRKJSb0ahauy89Q7lEGkQ+EnL3f0W1Avv/3+CrSdsARRmCJAQKQTNkZCqUwgyGjvRT9RESfEm+
thsX2Kcoz8fD7uMYIPnAynhz/mK8P7ZRZb2yYSUVRXkWNmoxXLk3nbPMfPHXQ8W9oCeRwMzmjha1
A+7l1PMv89DH6ZR+MUrd25vidJEpgGtz6oe1APcyqs+TzfvF6vWH7/22qa7pTrXEEo5nd2tNMYNS
e3a717ZuQ8i7vVri0NOOR+VmkaVyqwnrjB1UNo8tKz54oy5LrJi5zPqbz5RmZPGwsB4xo7LmQ5yn
mx0NhaMjkVL9xL5x3+z/oisGEFjCUw8g7I2movkK6uL2Btzp3KjimJHbRziiVI6mon1997iLCwoJ
anc9dojJTSRQrgpSxrA5B1OYF9so/JPrN5pTRmUcCb0luFqLpapJ4lrk1uZtSO3xts2VxsOphpcO
YE5yz588hHamGVw3E717efmwwlMfcm3/vru9Wdo2aKwAdEx7/ip7In35V0XQcR4cqmXDvpfuzRZe
Gljf5iShvX2pQHciVv/voNIlUFTGkVBrbr3F/GUkiQG1PmuxQ9cU5zk/mPiU20U6t8qGCRfphHH3
s9nXiWjQfU5N+vm+8RVeTW4ZyfPO7TKG/A8o7J7pXJ0MMv0oWh55tc5xKoAlM/7awhJidUH8PjUl
G8LRDDI/QjraOvgJ+6e92T/eWuU977D77a79UM75rRbZCfXS1zIlX+5bSXE8yn0jreWMAR0RtuRr
0JzqYqTgiaBrZDXDz7VGrOTYEEm5/1sqc0lgzpGIzooCK+43wgyFU0wxscV4cHQJyxXNV4hAYL2h
cfpYbIxHudvpao9Um8n+cyWcCg8KdQckuw4TsV+Wn+wagiIUy3/mvaU7blQWkhBtj4bn+y2CVV6P
bpxmRRetTv71vvkVeJa5gfMRiq2WayOILIpfwzR96Rc0pWRaxbv3bYRkwJ82Sp2R8XpGHAaemQoJ
ROeBGz3oDrrsIzvGUeahwvbPH8FbDJv9tbeSpdzMaAI+wroTTXzfRApVakfWFWPQbkX3Ea68KFV9
wv6PyhR9v2jP4Q66UtawG9eI0WtukUO7FmVnf36PKPK8yojrJIXV3IS3nEbz1/1veX8vodDoz5G9
YDV6PLhZieMbD7Y7fmosHUfu+zvJCfaffOOXchucAFOQOgnyKiffyE6bIxK26nQNVRtJQrLjoVPO
E7ivDG3xWBkgyGHeE0RjT5k4RN6MbSThuSHEcEmBhAotaM3DktV8it0UKTXNur6fdnJklVg6GdQQ
w7iH9g46RZNqE8mWQQCgbKMS5NlTyjV7VrXO0jFtcNwe+22wwEy29pcpc38S0ztE++g5co/IRsu8
HOiEx8+iw7NqDkWfJzMXg+Z6p1hpuU8kXYUD4oEZpw8Zb735gVX1FlprH7erjtxGYR65X2Rb8oKu
Hfaq7ZUgfiFVKCb68z7EVNOXwDs7qLGBljxNVpZFYHdOnHT7OiBLMVn89/2fUOwjmVJYINFYZ/Db
ielD424ro8D721xR5IkQ1m3+5uv/7v+OAtIyp3A7GIbXpPgUq6yjsWMXAcYo1Dydjg0vQdpz6bhN
TrcmGy7YgVVfcpYnkyE09/j337McWbtsriAJuOIcTsqlCXM8R+Tdx7r7sXlNuHBcBIomxBQ00Fb9
mHRIz2C04JBIs5KUjKferK8DCGgLcMLNaxDzuYkq9ruudXJUqoWR4O0bjd+0hCAF7463QjhPa1nF
OdFxAyqGl7tK+n5DYQAkgpNpoteds21BhrOdvZf7665AnyxktpalMyGCdhIQMv8u2PRLdJvGd6hm
LsXNaKR18TDHcUrM3S2wqxM1gl+uzTQlqarhJWxTf0Xy0dpwQlTBU2YFUTcVT8V88ACS20m6xjNr
MSHn0jPwfUYCDDJ2WIDQO9AcC6qrjNxUkgeCzIuFbbr5G2jOaJi7fw0Q4Sx6H/mj5jSnX01UXNmb
7glWZTEJ40ZvDnlqIpXK1hR9kDOuluRm9zp+DdXw0pFtBENTkhnrbdnbuZ3qGDTxCTF0aRjVTpVQ
7c15P/KldpKA9t4J7HnkYveWjhtBcVLI3SW+1waogDWdJB+GDxt4zuvZ/7ysExQGjmX8Hbm3pJgy
kfNxh5q7RMT1olHYZ+aWp/tIVnyB3FRCC2NcXb+kSUPciGVY4R6Cyg59HM0f939BscByGVfPel41
BmzkGuK6oMq5tdoPlLQat636AAnQrrl5nj9QLHA5Jus4x3ZaJsX4vyDVuWrFFpI7SNDT2aDS2YH0
grt9Ziv56OrON9XI+//fXLiFm7oBT3GJqU3+M+/Jg0l15LYqq0uoTXPBavDfYdKBmyB1HTMI7+W9
LnBWDS+h1hJp5vElcJJtypBe6G8lQ5LQppq3P9WiSqidpyzF05yxL2qfNA0NZ5O90O4fpj1/Vb8g
nb/t7ILZyGWImse5D/GkG41p/b3cijNJ3ejQzpfLuBak8rt53A/hijUhD7oz56DgAnfA/fEV20cu
5DL6pdqmFt/QeMEctrPvhlPGNflfxQrLZVwtAk3Lag2STHPzuRBWNBjLZ1HpblvvJ6ic/7SGgEbD
MwRs49rV34WwTyCzunLCntvRjkimO7wUyyyXdGWOMHCdyJxErOV5A+2g4PQR9KlRk+oK2lWrIIO4
Ho2VGStN/Ln8GqDyP3Yr+9grmiNXdKGJYIO8N4AwN8WNFGNY+t1HpqXzVq2CBOO82sbBNrMt4TO/
EFDEB6hoaRj6s/zgRDxf81yqWgUJzuUA+vmya2nCxeegjHgNSa8HQycKp9qpEpQ7rzHS2uVYAGsK
jXa8zEYQjXlxPoQyuZjLcMEa6eCdAiFUWoSNsfFoy3tdn4u1O+T/VIQjayBlviixusH2Ud0Gxcgy
6bZ6RDhe/Ha2LThPJsQAqq3sL83aOaFBl9cU8S6uxDWPnDRfzp41uppgS2FGR7p4d4ZAu9Pm0GSe
jISCQhVR79Ut+ut9M6qG3/fGm7Mun2tzy72BJkHFw97+2qzPufHXsbH333wzti2oPe2UdcnaBdHg
BC+4YoAEm7zcH16BcLnuayAronQHSwTaleDkpv14Gjz++f7gKrvs++LN3LlL+YKSNZQhrsM31pLh
kpEMerO2Kf6+/wuq6UsgX22rpTUaS5KC9Y5zYgZzUHXhpobuCqb6BAnezlQEgUVwDolpC41uO1dt
/ZnOjS7pphpfAjj3itk1oa6cZFYBwvkmnoflnHNdpk0xvFziNaBRayqqHE6QBxUifkFDKLJvceWn
miuwYgX+U+c1087PFpMm/Vw82ml9LYSueVM1eQm1iDeLYqYgr5ymPkRke3WNv3Kr1Thu1cQl0ILL
wRyrDisLkrZIoNuGuLoCDtXQ+we92fdrSSA0NkGXXlQMVCaOM/J/vHEsdHLuKsPsv/tmfItsfeZ3
NaqGx+HC0/6Tldvh6B1TnnaIBFvDKnkgZtTobLtmC++ys1Pb7JgrlgmAm8A1SFpiUblg5wlkOKsv
zquhq3NXmUbC68rmKi38CYSnmRnZa36zUJMwT7ruBdXwElxBuOALY7MQekBT2SPBpd/s2O50ikuK
4eXSroWm6TY35YYEkYj7wLqIpXlo/enjfW+pGl4+j8fZdE0XGRwzG5+bOru1JqguPFtzm9hx+c5x
L9d2bYaDZlY2OYk5MhJ3jSAnxy2Gj6NRmCenEaCOcO1Jx2C84/S9X5PwCxphv8yGaktmVLiMuM/1
zvbCcJlfLOfY6SITAZe1Py4rQSSYpe6JMug95Ye0uT3HliBclsFqjhxVCtVabZFbGZB3NtZjGJNr
u0AB3PreBq9vV50VzlaDe2mAliFfVy2ucHByddeSVpuHmB6zFyY0LQpHhNNaaqIz1eAShN2m2ZYG
aZokqO1TYDfnemoOGkaC70BBbJ7idSXpe+Jkr3ZA8vaUjoRbH3wW5E54CGfys3XmFazOiIHEUzMm
Pcej++Le7E4XOL2fzSfyq/W0cR9FyUit+CU4M6C81J7qFvXhJm2RnTNIGU9biXWfeP+lqCFnd+ir
/lOz5gxmagPjKEusY8ZfSnDkrO4QHxtd8k2OP/TCDVo3oV33uHY/BGjIqaMjY1V4PlmyfrTJ1DWg
h0pMDhVgF6X17Q8TgtfH5i65ItMiYCubKjdZ8+JDY4xRbjmPdaG7gyo8nVyuZq7CnqG0hJqdyn/s
UnHpqjExjDUyO/vYjv0P+3GRouir6dxEjOlnJOzc3v/cr4eaFp1/w8M315V8tqoU8SXKBblx8mvn
0+hkt8lZwWZdHouS5LI1Y3aY19gpTaphvK4Oh0ChezUyHduVavtILqlbcqPkFS5cXi4ilq/nzu5P
eXHwqfHf95A3BvI7q+w7A4nqteQR3gkuAsKrDAQvh7anXLYGli7kHH28C9WcvmZl+gm9VQ9zo5N5
URhHrlpDkI/ykwV7B/p8HydvRF0fO7XG8vX+7BW7X65YcyazGrhVrAlIjs5IEYVVNZzsur36gXvM
98hK9QFuvAGD6lNCSJBQQXAe89u86sIBlYH2/79ZXquzu8bhiLGt0r+ZmYtrb/rLI8bpvoFUw+/n
6Jvh1waUHOWSuUiwFAkUTOMO1wo30KWgVPaXooFmtMetE/mapJycctsIOc+mkM3iuZ+ab8c+QQrj
c+gTsrZFxnRu6w9gjMFhmZ3MMtOs726Jd66KMrVxENQbqtFRzN3W07nfaawgX6/Lcr07uBPI8iyk
LAiZfdAEiOZkl+dsPDJpjCvZvR/LvPZLMN20/HlxXisd24dqvrKtwQiTowOPPw5D451pV9uh41Pd
QasaXfKUtlVaQYFi6sdlOCEt7eueCt+NLWAN6eY2VU7mNh2sYa4Nen7DMn+i/pNbnbmOAPtdGKG8
ar9tvYERCi7WzKcmf8zTMbayC6M/+8LVnK8Ks8hNNUJkPvhlYZbSbEIy/HB16k2qgXd7vZm1X26U
oK6teSzIgNwppD03zTuVyh67P3gz8rp0nmN1GLlderxRXRfagtTxSMYUxt5/9M3gmw1mub7G4Plw
LjAwiNj9rdIYWzXz3VZvBm+bIFtrL2geURNi1nHj/G2YmnmrzC2BckPJUW51PX8k/NkOHss2PuAA
YQ8JlIFN2irwsT9acDkazpVlNRi5TvcHV01awiQdcSBXAsauQaFY9OyUj7qu5PdT/Ji4hEtjWIy1
X2BrZL79T34iLmmcmWF+W8DedCkS/rM/3/8KxarK4UePTeQXg9c89vlX1wGHAaheNUMrDCS3zIzu
MG+ViaEdIH89zTp+RtWUJXCWVPCmH8CI0zVPKY8G/6nUlY6rDC93yOQmW+vcGcmDbaaQiSeZ9TS2
9hyVIzSpIKRYheXAzdBZir+nzvrEzSzJy7GNbDddoqzfCg3YVLbbv/0N2Ia6zMy5wQYo/DomXYp+
U127hWro/f9vhkbRdNY0qCZ73KblXLTs1K+6/qJ/Y6f/XAlQ6yoBuVhTCO7tS+N/XZP2Zr1ucQnK
+yAS56IK7VcoC19HjdNQbQMJ3LnwS9Qr1DjJt48WLiDiw3yIKgGfIUG7GLeqmCdYv5m8R2y3yLOm
I9VkGFpCNqJ7YuPxEWRm9u+l+MK7T+2hdyEnkAMSko6Wh/7qXSy6falyG43E7AraOg2cFfaWAxJj
tVHG5WFtBStehnKNRj99GVPdVUQFPTkigTBQ0zvW7oni+gc9d5csxp5fEuTxzuaD+7n8ft/jKfa/
HJYM/tA5PWopH8vxA/VfOqLZj6pxJcgS0ImvqYVNY5PXBfc/yL6tribW3G8H7+BKll3xZptw09/S
y4Zbw8Qu1nC1KMgxs8sxm0i4ZZTxMuto84irjul+WKkmR7G75PfmLWEUUmNbD2Zv0NHm6UMPESYh
uofBwhGWv/bDweuDHIiU9uwFXevgoAletvXaHioFAaAkrHYLqN1GihOekzqyjZO9wp1tT5BKvm/1
9xHlyxnHihcrFFpAbDjbNJonP+Qz2DRSXXymGt7/09Fv7lLZmWuDnY78bzU+b/3nTZf7eH+v+3J3
TFHs/TbDPnTxwxuDm6cVTFFNekfAm9PJHtbAFXQBOlG83bYJc38OOt/7Pop8uRFmxAr3hWM1j4OL
Bp7s0Sp/d8EPOp3uL6fKKPv/30x9HQvRBDZoBhk1YzI6sV/pXgZUVpHwWZmcWmzDzBv/R8U+4AQP
tdNWOF5fboHBs0ZrWGiTe+xfm5sRWiH/GkQ52qluPM5OQbx9vG8f1UdIpyptzakWCz7Ca1r01z76
Nej5D5Vcoj1Fwuo6gD9vbHA6tejcQRs7nk+OPJw4vtz5wmk+NAXHyD17GMqXwdPcBFR2l3tebGjO
zlW74cD4hGLLq3X1Y+upP4EB/lScWGxofkexLeW+l9V1nQW8f7BMSW8rr8LNnzTuXQEoWSPFnXm1
gQ97eLDr4dM2zY+0IydQ5Z4LwjQ/oZr9vpnegMphNZn6Hqf1ZH5cy5/loQIgrKoEVjcHVaSRYVWn
9MdivHLz47K+3t/n/6bH/3vq+b6E1qYajHIxMGfjmn6iZ+vaPvgvW0Si+sxiGt//FZXtpaPVnwKj
seoMCTL+lLbnoTWidLysla7GRWV4Ca2bPaVNb8HFm9XJ6W/LoeJHGF4CKt7YnJoVuOb5xRJy+8O0
fbpvEMWE5QaWzHMqMc8YmNttQn0vqsgxRRFfbl4pZjMzgj1k8ul0hUjHqdlw5rk6Ej7VzKWAFs3v
pT3a2C99kEcdn6J5LjW7RDW0fJwi+bHZ+6W6dX837JH0X+8bW+HL5a6VceKt7dYglfYG5+z2v+oZ
LwdMp1ynGn3/mjeg9xrCWNVgbwf0M4Ikm0KMHqrW96euAI4sfCJ6d/W2Hvf0unzh7Hk0ksr8OudH
nswc35NgWaUsI8WMtbTWc+V9Mu24sDSCSKq1lBAJksyclC52IePpLzbaQwgsaQIMlcUlVA75tixW
unsT72FwauSur/ako2VROUS5I2Wmhsn5itGH83gyT03Mo/LivNhnfmbnQw9mji/3pXhr5zPquDDP
8nczPrH1yTymHefLDSl12bSzuYeMoz2FDXvIepBh83DVFd0oVlZmFl7nbDP5CJSujnsbi+yh0jVo
/5u4eucskltRsi6wU767W/syfrNi8tBuMQjIT+nLBxKRkzmEUD8QOt0J1Z1G1jap0Y06iBSWCq42
1DTO7Tk7+1/MZzCHn+ZbdtJ5ZAWIXemILReoRFgLPotOa7Qs3nXrycmdDFCTHOJawn6SkDxtU2Wu
24o82fDaBmNYdVmYz9/uOyEF3mTG4YxCeCQzEVoS4p5Eb+J9Oo3B5B7dH15lHgnOnuUYlUWwDEbt
R6V7rrpLw+ww8I65IrlPJR1ywwYJLX9018vY36ZRc9tTmEXuTylnAmKTGr7Z578c/1QET3Z6vm8S
Bcbk7hReTKKbVjzQGUUWN3YTW4vu/H4/y+HLnSnmxMauIJg18S9d8RFisiFLE+heDZ4ullfNfjfY
mxMRuWAKKGP2WX3Gc+isI45TUNj7Mr9w4RWF43PslOzmXyDnmwwJv/VhGbNY1/KoWlQJqyDq64Z+
xWbJ2I+6vIj+VejkiFX+RhYu4ZlhtjkDjspvkDtm1/2hZIoED8EBFtlhftZ1hSoQRaXDt3GKLUcp
zPoQsIc2f7aC77UVekzH/qHaQhJgRyhBBesWrA9G13xeyD/pxiLXKB7Mwg8DkLPcx4BiJeTGFL6y
ost2DCyWd+HgvwMJ86U7RuDnQOHtz006pEWOVjXsJSZ+QkEg9BDY6oIq1dSlO7LFh7wV3MQRTM8r
x+Zk6GOeSs2rrAJeMs2w0fDFrhtkENlIQuJBEHI5Fn3LBMOozVq7ieKgSqvvfu1+CTj/fmwx9295
4xICAsYv24HXmfE8ZAxNtKLtjvdLfH/4fdHeuTjI8iWZGNBqOmPD93YdU/IttR7mao23Ig2b5bR6
nuaoUi2sdMwS1vuw/Iw3a+tTSWMhkkw3tAJUsnIJr8YVGr8Q1UHBeg4ht3EKZ++SIoOrpY9RvHj5
MqswXx2jzkFD+sh/zycnssIiHn668fzqnOeYRbsfZZoFV6yI3HWyGfU81RXu/+lAnwkZv6Y12suI
28XctmOQmp3mTCdtolgVuf+kYOlQLzsg7GwJ+9yKl2FAiZiOXkmBN5ljeK5YhbIQoKLnz8OGv5rN
pDLR7r3fYkKY2ZTnSGXW1he8fN3S9mvKH60GOpFT5GXf7kNDZZz9/29+xVymLEClFn9My5cWL494
dThEMe/4ctlTaXEa5B6yLjN9QUXYacgOEfhgZOkUttK2XbsV4VGTXTzncSoPGkPCLzR0q7SZkV5E
P2htspCCZDj7331Dq7aJdOimPp8Digfrh7Vus7DEZTwsbPHz/uD/VuG+4+Hk4icPRDQjHjT9i8e/
5NWtMOdwsn8Nxdd1+WuAqiSti7CYvqbp16AoQ7v42jqalLLCMclFUbQU6Ty0uLWMbhr55tU3v2X2
ZUDxnHYjKZAgl0YNbu+VUL3YX8eNJm6hM49n7o/oRX3hfXcroJa65tXpviUVyyR3qIzcTouyx+uh
t+ALevd18aDbeGxsCdGtN3aINRCFcYhsMFBb3Y6NK2G48IKM1Q6WAO9Bsblt8VJoAKGyxv7/N96B
LEUZCMtbH0aTxcSp4g7B4/1Jq667cguKaAh1ln6/7vahffEvzmm5+l/mMaw/OOf+kka6txrVR0io
Xlq0T6KJEhmbuglT3z07tq4sSOE9ZZLhzBwcdwK12yNrf6HCBZk9cA+SWWMi1cSli7SAJPxooKjx
caxfenCedAdFL6G68ue6ghu5HfIAt9umCeYoRYt6WHueZjvu2/kdXyTXSvmMOS0KvZtHY7hNwz95
fwMnptH7Gquoht8d0Zs9WaUUulgCjtTjbbi118CgYWuevFlzf1asqVw2NZgd8fMAimFeZYZWkJ8G
dI+5pa41RzW8BNZtcAZUAy94oWwfG/dRiNdK1xuoyk3KPRqMZYvB8JL1uD0PcX8TF1qH26fytuPJ
u9WahInqC6TTF0wbq1jyjT86aTBFQ4D2IZv16JC17TnWOAfF1pe7NTxUkpfrghCJvAwk2sDYGjVx
iuIrWsVijIxLdYLCtGbDqi6+co1Ux4Qn2v3XLHaqbvD3Iqzwa+l5PntZVH1b4yHKTrrwW2U/CdZ9
Pdeu48FpmA4PZzp/7RoT4ujjy33bKUwnl051i2lN0N/hj9xb4xZvaJ178AVGLpsiRg0ydRDFPbLZ
iYVXRkV/LLSUC6YaYuaT6wLUdMWEuzZyhSbSUFhbLpFqvSVdZn9PaKVDWFZV6Gx9yIK/jhlbQvPg
4ekS9K3YOWb2YTPJ98Fsr/eHVk18X983fi6vPZPPLsKWafq+VrcK7AIN0+x41R6RIGxnBh3tBf6/
6/vXLMinyKmdTeOgVYNL5+1IXL9vSI6QwnfHs0ML+7mvF11pmureIFdIZe1aZVQMe5QK2lpkyeqo
jNiNf1jjOs7jgyiVC6ZGs2mH3kIwnIIEkRkknGg86M6Y903kydVSc5tZ1rDgG0RaxSNnkRWcjuwa
T6YSpmShk7NX+zuzAGXnAvWqBQpHUUAmXWD6/o3fkwum0O0DEr4+Dy7ZcDVGvKhDATa1c+zOMsp1
uab3T3lPphD2NuGiPhCXCKtPx6gVlnvZir65rmv/08/z9OMxc0n4rTZbNJRiIZbmGcsw0Idlie4P
rTKThN+V5aWbWiiJ8Qk99e78VBUkXlb3RrwcWnHTIf/mBRKUMfBstSXc/Uwf6jKeRdLq3L1qDSQg
91sJhnCKp87cXWOHsie3h0SNHYgQAn5OfN9MKihIcTFZeDtBkhfBXdGioaE7QVz+kCPy5DqqIRgz
AvkGvAcM6WWi28t0MAMB4bo/nXPne13e5hNySsWtdc5dqdk0Cmv8p44q6415HkbsR3QDrBu7Ga3z
csjQcu3UHJjpNuSwhiOqkPlN1Gb/3B/5/ZPKk0unzDo1RD2h5aWrHmoIt+URH38fG1rC5+Dm1cQG
7I6Ruldn/pHO5HnQpS5Uxt7//+aEnTrWlNYKi4zgsLb7Km47XXSrMomESiiIgwC9QSYJEiVXY8ni
2vBfl+CY8LAnUwMTEHuTdC34o7/Tt7c/6OCFovp03+b7Hv5v/Ob5EiJpDasHXrdn15YfVpmJMC2g
UUX9cOq2h7xHjhbdSKEx6wR3FfdvT66jCvoyBe1Ihbxbwj5XY9R9cyIBWWgXvI0h72N+s+PyLA5d
rDy5uMrfQD7CMwdASNeINtW3yl5PrrtozKdYernAami3PIMAJvoQ6UM6gK3pMhyiVESIsB81bzes
wNxdipWpto8FxfwTqitlU62Btx8Cb8beyrx3hgJj+2VYfrOTXQLcG0L3VubhjBAsyq4tgshAc+FX
WUkCttlXa4kuOXyK/Xvz/wrqizMcik89mSPYpQb6wGys7zRcpx6VAu2HLfjnPjYULkMuuAoG16At
7eGfqRW1pXXyanG6P7TKItJpO01j5eYuvKg1oLcAlJwM+YfUrDQni2p4CdW5ZUOQ3gDGiOVCjvtc
llPYBZp4QuEyZCbgknFu42UCtzVIvabtcK0p/9Q7U2y61U/XzC5jvb9jo8Livq0Udyu5CMtm5tYK
AzcTr/3SDy+i+ikCBgm352LWsVApVlouwappxVI0ieKT3CJMyf9Sqpm7amAJxMbmTdVY4mY72Vm0
P0dNra4dTrHGcu0VG5zWCdC0DQzjSr4u4NZvYs/+cszo+6++8RBNkfdTijf9R8PMoqVazgFZPlk9
eLiN7WQP2zH3LJddmSjWhfhsi84G75o5zyx9rojmrUJleulUpjXIJu0FTkcYHx3/OdNdlFXjStDt
LbdHZUi5N7841qmgvnWeF1N3jX3/+cOT66vMCtwBc2/5F9zeIm/LPpnT935gJ4tYIV2sqOp0L6Uq
WEmZKdrUpDV371Zb4z+0GyLfqHDff82z5onbjSbBqrCWXHDFcr4ze0L0LwClXunnX7qy15R+Kj5A
rrkidZVnowMnN4mk9s6p14eC4rmIn4Wp6x1XTV/CL3hHp5EauPpTkUAUMSXHTkS58qqm9RZA5Qlz
Z58XcSG8COv+ch+6CscgEwFXQ1d23dAgXDEfjeWDm4IXUBNBq8yx//+NV8DLI17rJ7j+dcbDIilv
VKvyrZq1BFfuFkU5b3BnaP+KocH0M5jpp37LNYeWop4UEpR/Tt0sUsZpgWBr/gR+uBM9G9+7iIFn
IDZvWRUOJ+NiX/My0nZCKwJqufCK0ZVAgA5nyrIu/wgB9bYWP1z5VxRxnO+vtGo5JAiTjdfTvBY4
AtqHpekjU1t+r5i8XHBle6Iagn6/+pjffft/gf9CyqcKD833J67I60GW58/V2AphVIWV1v8WVtPz
3mvdPnhRfxK3+pyedBdP5e9I+P0/Z1eyJCmubL8IMyRAwJYpIofIyoqaa4NVdXcxD2IS8PXv0G+T
V50KmcU2Fh7C5YPkOn4cFQF77YcaeM/L8ehYfGQP+5WcALKL+5PxedX4heIxxpVxWC2ep8bcyVBA
/LIm2blNlvP4Y4z2uI63s24KtcJFZEiWK/axRNTAppCvA43t7qMvNHlYYUky72/r7BjvJFDGdUHc
wJ08Lvh9GHFXxmNZBXXXsYDovYhtI6G62rBKG5JDF5WTW0uGakFZds+YEHYmG4/hBRrfUnmAdIQG
T65jVyuUPY1xw153B2OdjBd+7xFdxl/VLYZSGUftdvaL54F99W2op9aRQClWL0OuKoS6tqSAXLHy
bC/nolyCEUQ5VDcIUaF8GWa11EBM5qD6v+xtGaESSZYeJMLx7eigMEYZZJWjPsD9o0k361+BR14y
za1IcWCQp7gble+6w+GkLvnK2k+t/d2YUB0zopZp0rriaiQPcieY8GJxH4ASr0t8HGnXhSS5WyS9
iDkxn60F419doUlpqj2WkvFU0KEqC6O5tO7D7lfgMfxp0j929/32Lqi2WErIq5OtDViRETrnHuSz
ZhXMjIepuLMg9x/m33nGLOISu2Hb5kNqGiEH5//tpas2WvLdFmNeWV75zSXlXbjs0b5dzOxX3cV8
0gR8lYlKmXcRwstZ6jXH5cLE5ULXHKnAdrkywspznGbAQLYjkbjgx33sE+Ol/E3noHs2ExKb5/HJ
0JROFN8gI63AJM9mx2m7S+W6MeH8jDqxZgP+xZa8U1aUkVU8ZVud4j0K6Hz/gz9E9hcyBceT/hCL
qHteY/6h/uKEy1ee5PGdcUOe9p7304rxYgSPhaiQcmA+0cuu+SCVrg4neXPwdY4ZYMuI80rlW6cF
gwjSVuPFCjeTmX8BxymolwInlpIxHi0epSBlHzAa4bYrqMRLXmz4ZTevOcSvwnrC83gROPUDJrRq
/EAlnv6vXjovbXM3xT7bTXOiTp5kBn/1S1sTgxQhToZctVttzAKV+4toX33+ufd+uH0ZeLWma0d1
bJPpquymZTYKEFj+CY/L4Qj+APcLeWRJjwfIoLvvcCUDsBaAn5cGaMaLW6VjYi94Ps19UWmuewrT
lBFYNezFcvkO6TYLQPgR2Wjjuct4ZJpcPIoD+b8ijk44P5D9qUeVqRPJbeGqdR97/salDIFhem0G
y2ysKmlQPN8xdvI+0ZK3VkvTzP4C0e3wMFgPWly+wtplyNWEwRsGMiGaBP3HvIh6eq51JEWqm8q/
v79RR1HutDNsRBhQdc0x++Oes9iPqy4w55DgsjKfR01JRvUVks/yfsSQpgr/ZFpmxJY2TMsrSTW2
rnIpGV612VXbFgzSy2cAlJP9jIGfXxq86eRxGuo8SvUJUvqd2hqkRe6R4Iff5vyjos+l7uVUIVpG
VM1GV+YOyMsu+f7a07joP7s6jLxKtPe/Fj82vGybDAmXjldwElvjtSs0zqQSLd1zVzJMdjocwIDm
z2xk4MO8TjrOHEUQ/g+oSvReMU/HBY6dqyr2xBDYZuBPn287q2rpx+9vDL8TDqKLZzWoNA/ognWC
ZRzCXjvSTrX6I/y8Eb+IdcX4SKye1Fko9nAu8djSfdiG+05RppRgaVtO8zDgmFzgsiI++boR0iq1
SF66NqYxCsxmvRD691qFvfep9jX3IJVo+XiMjto6rbHkqnKe0AHxT5PVz3iS0mhEpXHZOQtSOo6L
mmk1FwnGvHrzRwyWiqtC1yT8fuZgMqDKWMhc7sc5LzNep/bF1j1Nv68XJsOpjLHcHMwIQ2DcaFj5
X4dlCqijqVarFi15KO6dubEvqG/azgL6ECPJzTG6w4NcIt+Xm7GZy8zbvEfhYTi0h4QxeGiO9+ZR
E13eXTv+4NjpNz40tnOd95btPjYrKqQYKpoCvFPO8X3LP7bjjfTO6/BC0DP30d1J1M77qRzISTDd
fGDV4o/f34ivm642QHDnoo7gYh4CnwlOSXddYqEZyfuHfcdgnH7xMFuRlEHt7n8J+y6wF2RLEQAP
h4vV+8L9lvpTslAvYdDPhvfV+9QuRYEJ/eoYK2N6GGidPm3G19LeHoetvyfGYPFSENhtOvVtuXuP
rjmFwumSPF9jfzTvEy9fkzfWmUPnQvw8T4GgIPjPl6jIqnsuZS6Rr8ZZmRsNHrA9jK5pYuKn4CUu
o25e7nNY+XZcZbxkWbt6j7ntnmhTvQ7FnKyjrjL6bgDG6iV3ZaVlVnVfYvUFeKsz0ziPO2aib73l
Xwyigywr/ErmbK76KatWv/Yey3K2zttYYR7dyCrNEV71DZLXOqRasr2lsB/ByYn9It1aBHUOlISZ
FjpOddWfSN47cuH1fl673+bN+ae2psjIcb2c0ZyKeZ0aNzvi+38qIdgMyYuz3Zgmns3eI2vtPrLQ
zzbP8xOfvGdPdD/N+a4yO/5HcmexWktrU2wHH/rqW1a2bnaa0s1uNFH6OKS+9x2SQ4th5mk3cu8x
dURcenOYL21idQP6Nf5grFxQO7q53wrDkq/Lc+Zac7ZBY45jjaEB0tlw1XmeYqY4+c9tueeVlbeD
92hnJPH2x8UQ39uKBw4pImYXwcB/kW39PG+15kKk0Jt8h3bLamdmW7tno/VCh13N2Qzb7Tep/7HX
JzQnJ7ejuUppks/vPdIciHiAonCaqG5ZOPr3DYMh/4LI3iRQsqRio1ZjXfl+WmtAv8XHJtecit49
crlEvlEbMzMIqzrr6pi2nwBtXjxkkw8aEm/+fZ9iJB/fLYBAMoZ/6Hlzbg4igP3XfZIlz84LTJTd
08q6jo2XtMUU8UVzgn73GQFakXzZrqYKU61r67ps7Hfd7ChieA8FwIXr7gS7T69r730rq/6f2x+i
MlHJtdERDmI7Hx8y91VAnJiia3hrfs2YaZcOnwzCNTFdYaPy1bojxB+HAp/lici1TpUOZKVyarlV
aWDlwn2Dpo8ZdqErxGnsxiDjeyDaL83knNPViar6R6ODQSgUJjcwpU2flTDc9NHDbIjNLyNR/gVD
Q3L9wcCuQqtccw5RaUzy6sy1N7qDSfKKeZ1FgCNbESyVjvb1fRSoS0zp4J0XuVP3h3SnSizn7O+/
HQ/jKavHYWmexPRclb999mJNRYA0EozkU1l/ox75eNvqFIlRpoZe58V3MNbbPQ+CvwzGh80uTlvX
nLkZeZPGshXhRb6cu+NYuKwQ9lWMgBq/lN2r1Wme+lSiJe+fPFBzAlZpX7nz1NEEE8/pffPDiNz0
VFBKclFt9rWantPloW7/trWUdiqLknw939O6wjQv+2q4D5X7NdMRZr9/lDLlO7lY/bFy3Nm+1tPj
Zpyc2GWh7lHs/TWb8r2cudnis8m1rxj6AgBlgQcALY3UsV3/PdaYcn9TarbcHOAI1/y5LIL+YT6t
5/1lGgKaTGF7uu+yZcodTlNZ1w2dYYgYetxsp7p9mkpNsni/cuyaMjs0yQvCshmf0H4/GoHnU3Na
s6B43hI7OcA0utb69y3e9I/teXMO8L1taXqywuKzJqLtdhn7MrQaW1OWVu2ylKhzOqB9J2f2ldh1
stbtYz/pLqNKFUnOWqbzgKmROyzo5xYOD22SR0tQP4m/jNOhIR1SWeUEUt4GWVhhkTZzrm4JksUq
cMSzR2hgNJoTh0q+5LyktwzXNmz7OlklWlvPKxrVN/pcL5qQrNhhudEJiI7C600EHmdNKppwI2Fc
cw1S7K7c6+QZqMGUI+JDRbLH0do/DnmvicQq0UeCeWOXfWbXCzEgmu/gBjn1OnyFSq6UfHewOxVt
CbkjwxaevU5j6O8/kbimd6j/zYI3B5OmffDPXq0Pc1yc+WnPAqMK3FMbHxGHfbmdYBXWIjNFlwOb
8unQi4tmrRHN5360Wp9s9vm2+H9Po++ETpktGi1BwLR0hXOdkvRfQo/pEQQtYOATgacp86i2QPLb
LOcL2CXgUFNGPmd41zt53OiT2x+gsnbJWzOUeivqICZj9KHvBXl5bozotmiV6iVHHQoDhZH0MJ3i
m7tHfW8FGQDW6/W2eMXK5aamfRlF2s0woCX/Uk5h3a4Bp5oYo1C53NFUcbAIGIWFUDk6HVqy7Dby
DR0KVyVcclW6LWuXHi41oSGFuTykOl5Shcbljiavcqp5FAQ+1V+c/tEe0fDiAJ2vw+WrVH78/sZn
U1ZZ0zDjuGdtiW/YEP7BLjUwBJXsQ1tvZE9Vu4JTA2GXdS+ExHv7OghNRFepRUqqhcELJlbYeAGE
uZHHdYMm07/wLnPbEFWhTGaNLooVY2k2bGg/nPsH8OdHVWj842wh6ppRf9Ihe5T/I/kqRqxnu+lA
RdlX45OVzCf7x/yDfOTPByRqvovw0zXlziaaul6T1zgmGOSZ0FgUX7TDKhSWLzcxkT61ps7C4cnH
OODlYzN8ur0DKrnHFfWN7cx1U9IUbzPXfP6+N01E0jtP3TJ3NJ28HhPCoIwGNT7ERl11WrXiw1Tf
rLgF49bIj5tC2kS7eZp1c5hUciUPnQdnW/gAD22zU1Y82br1KrxTblHKltUpncWBUWRflumRpeiG
1V3BVbIl98y44WSphQMdK8o8GEyC8Si2GQ3c1Zw1VH8gJVBvolXXHYsfu1difHfGRDsIViVadsmS
FNM8wfLa4QwOaKt8pHceFpmUPjH7detNC8G8bdOTs5HvmLClqagoVi33I6XCrVbRw6pFea7mqCaP
G4lvu6JKtOSKxoDG+LbDBcZOv3kA2vn9V3v567ZshXE7UuLMNpatTotre+X3yPXwnEEHbVSkCLkV
aS+ZbS8M+9iYZ+o+UwEC3zTamI7MVHVOlPuRskJYoNBH6DNo2B45IslOgxOYydHnrWNwUV3xZD5o
+I/JQLaLjX1MT32yPll7kJ5ZIKI2Fmfymv5z305ILutlHLMCV4SvkkYufXDvorl0Tbk/qWROVQ4c
mXof492PtKB3lVVKbrpkVpeVFJZjk0feJaZ/8Qtd5eGIIu/cABzJT/m0jmzYseYlIYkVdad9CFmw
hy2aXrqn+vttjSu+QO5FQgF/rjdMSLjm7gNJA2N4pjqAo8Kt5DakxmWOObpw2dnqXhonfWLG79uL
VkmWHJZsXuUTG+Zoe2Fun7RdL+8DxF1T7jQCHLa15wY6ty/sIw3HwHqqLukz/2sHUdpwyj7sP25/
gaI8bMrtRh4r3XQcceYyT3tyTAMy/Cj9vGTBGInowPMREYI3dbhrdCi+7FDlm4MB95yJd6NrX+lU
guTbuwwej25/i2o3JKcFKtZsLYbd2JpTQRPPiW/LVZmmlF7p7E9+Y8B+OvNz+qfAw1VZaUS//wZk
yhzQ2YiWptlzydUr6s9rlydpGzszWcOhfPF5Fex1PGZC48mKHCA3Iw1jY07FsdVNe2KTF4j1Ba2u
y5CGt/V0WP07gUJuR6oLYWQAomNr09e0eO2ZlbjmZ0IscBtnmj1W/YeUfvfJzNwiwzd05kc8/WTe
GmT2X0CeDHjUuP0ZCjX9B2jVGI6xMo9ct/1S2w94BY+GKlgK3ScozEnGWQ1VLopsQqwm60vPo53/
rnQHQdUNSm5NAj4jm/fMJ9cepcnQSawznlvmYEaPIqJGZF9vq0jhaTIPdEvtwe02nK+Inda/ZuaN
r0ZqC40dqTZA8mPC8xaNvAgRw/INWKLF6QMUEbhuQLNq8ZI7eysq2m2F/S2Qx7qfe65Ds6g2VkrC
ng9IsShxxqKmk6R//Nl6EPvv2xpX6URKwr6VO1XeIrY1mLLdhNb0ZzQeyah5oFeoRAZaHZBlKAW3
Kmd/cUwS59pR9QqdyBir3cFNkPkj0nr5PIsHZ/1ZaycUHhv2TryRAVYmntDobGMjgU35cLTjphGP
VhBZoB+3PeluyEdkee9fjh15k7D2dF4bftRxSesneDZ1+njB1HqXe4AChEScbm+wSlHH72/+hhfm
OHQ7okK+PvnjHxvz8nTsDIqYKTcfAXFt7Qv884oWQs+L59Y6N2Mbm+sU5fNdU25dU+Z+NswZZJ8L
1l86IrS99MFjRXxbNSrrlBw2xzCi3bczevUbchFZ7SU2K+3ktnCFY8mIqpX3bdb2UE7mv2AASZCB
gnj9mWducFu+avGS464pP24sR8lyKD+TxdmCmtS6iKMQLoOocssv/HQQ5G8G1ucIr7OAD5j7vdKl
XGsBDGbklkX+9tjohYx7mC626N5zFPYuI6aQAduxQvf11XQX5zHfSgOQOX+6oERaRHepXqZ9Lte+
8liOrcUljs0Ps64vRaV12VXNck53XtNrwSLDTkZdk6DCFGWYFLfcbM8KHyopx8ChwYxehtULfd1I
etW6pbw6Dy1hlnC8x66d8UI38NChONzcp2zJSftJVMPaVEAt+V0ZWXxyL37W63L2+8QerimDpbqa
uNzO8EaEutz5/193jasXeZF1Tc9zRGJ6dkSgSy0q45ScNvOLKXULGKcL4q6Z9udssRO7Ll5v60qx
0TJEqqa068rVRBVjYsAj8mDs0jxAW8K5y7L7DvsyWmo2xn4wKT6hwCjAdcI1bg37Neru6ohxTRkd
hQ7mJetBYfRoOc0vI51EUDadhtRJoX65FwnRxvYabyB/b2icTWiaZ+G8C5qwjTNNWFZVkmRYFDet
zqtMHHnIv8+zNcACbrh/PEypSfxIRzCh+pTDF9+kdTfLGrqt+JuDWRf0vR6PM/Llthkp/FnGPZF0
8DBiCfetw+NE6j6Y9M4qpyl5czPSlPrrihcfTCBvHwoLsOy7JlDAcqRjcmOkGN3gbeVTWeIqPTm+
G7hd9/W2TlT6ljyXmsCZpQRncM7YOXXTp2ErT/aoi0Pvqhw9Scc9/s12rotrTiTH9dPdug9ZR/6i
ZfH59srfDQoQLWXbHu/eOINTFH/hqemfMZ+CKUOv3F0TkyH/OB2+WTrx8hlvJwgILfsr60EZktxe
t0olx/e8kVs7dG5BUH+cLkFvJb55dzFcYcHHFr8R7GZOblTHyWkpyhBNPXv+2Vl+3V60StnHx7yR
Ldhsjj0Yj699NkcpTRw+h1v5Zb+Llg5rl1JtttDStDBH5LoXDQG+1uwisUya8KhavOScfgWaDh89
/0/ErtBm1tOerUG9ciN2bEFKHBgK454Qg++QfJUNq09EhhAzsIcRTcSs0hGfqj5CctQq3d1+dln5
NDrsgRnmFYEiAu4jmQtdz7ziL2SgkzmJuh1s3D2t0p+uo5d3CdLWdWj86VyxeYhu25LCAWTQ015N
c9d6NV7fxt99/Ufb7auSKzns2iGMLa1VPmWiLePd4l+X1WTn+xZ96OyNA/QwT8Mzy/Kpdzcvf+47
t8v/Lp29J/eUFJgvP4XPRlOD97BBft0YOjv2mJSTJncr9lXm8cycgrIWCNenvkLHWcFfPSf/gQ7d
qMoMHdW74j9k9BYtKoPkrIPhDxHbvtvmH0pCYtzVbYEeVCn+GA2rfbr0gMjYoYtjQbk95q0GKfdu
CoRsKfaAC60VRsWPp/envHvAEHuuQ4KoREuRx5lzE7z9yCFj9UksNR5WL6JwNNuqEi7HmmZqMkNg
3VP+pXCDFU97/fDztrmrZEvRZu9T0Q8WttNoPnjNdW1Oi6HxJIVoGaZloPULHVkDbm3ppyLrI9r4
6FW8U7h0KACVVItEBTtZesxV/0X8l3y6z0Fl5uk9q0rL6ipYuDcms2FeioLFt7WtiFwyTEug17du
W0TEpXzu1uQ+mhvmu8cWvAlaG20Ky+lgIdtsgD3Hfph8EjTjpIFRKHxeZpk2ebqL0oVG6uzUohei
6YzAGb6yetLoRWUqkmeil9VufQuvepU9b7+9JctfXLCy/x4zw/90W/Wqv5A8VPSbN5GuRc3DI2iV
nR/2EjTrja4YqtpZyUfRCFWwZoIflemltn7ileq+ZUv+2eR02tiOI029TXbQ9KIOaJ/TEEXRu2g0
kZCkdMqLdvaogYRU0UfT/eo4r7eXrrAamaF5aWcz380Sl3n/m/dPR0SwVg+i+nifdMnkh4y1Wd1i
1ZOxh5SMYZXZU9Dm9VPRu9f7/kNKRqyxOGUCNmPWedDVT7R49ZouWHRNNO93bkH1st1bm0ddEEhd
+yYLt/Y0Lz9Mx3koWiu0li+cxzZ4F0unON3+HoWRMskHFvTPtb3nWle6x/N8JjoaANVOy8a/OySt
Bt+6unbspf/0ex0SljTDqgkPKvmSExj72tfFeKipeObksk97YNKQ6nKJQi0yKMrIRUro1OZP9gRm
dRO9HcGabvfFHZmmud5M8KVR2OlsPrT9p3mKO133qGrdkuPWFe3tFMjKqy/QbdRjikHThLctRREt
/4OKsgtny+sjJux9lAvr0rE6XOw8uS1etXLJecHj6tSliYMqLZdfs+UvieX13n1WLkOhhmHEHC7L
sK75nrD8pbPvOxc4krM6Zs2zzWurJ9Ntz3uFaxIzLBrd1sj7MDHmywCo2c0o4wKrxmDihxZgorUJ
smecUqPtjCHht/9FpXfJUQvRjRnYgHC7T2v+s6n84sX3yHLnrkpuWuGAh1TSVU9ZbX/CEPId097X
u0ZhMl+GQWFulUC35HHgW552M9qnMejHpDb+vkszMhRqoRuulA3EUz8LC2qcF6rjp1Eo3ZbcdJyy
knPqWNfCyMK8LSLQn2tuBu/DGqCVI2K+OfhlbW4MLslRY1r8wNgAgmr6H7S+TgzQAIzdbTEB1v24
oYcVjOthjsEUt9WliA8yOMpMMRNhYIj4c/uPu1+H0Qr27M6tOPT45psszDs1uwrvynjHNruAouj9
EROLhCapv7t0G690/yu+EdmY7xaYjc3CrgJ72sLCFmeaeZoT27vbDfmSF0zcNnmzgJwtL83YX9mz
M+gG3ilEy2gEf/aE6B1wHbaL+/fG7Rld3svn2zv6ft3ftmRAAmgZD/4SMNfZlzm2AJBpwuzUx3uY
BlNYJDoslEL9MjbBYFs+zaKC+sfntfq4p9/8WXMkVImWnGFv86HxTHxBWj3OQCBTGtXr99vqUck+
fn9jlGxuimIBjO7Stx+m5evsn0odCv5Y3n9wFFC8ZO9gajWGEWWhS+p/Et5XF/NMSPXQggru9tKP
OPOefClvpflStzifdZfVq04kTaOOOg+LCS7LMnvabTO+/Teqz6D/qyHqDb7tHgyOYsBT5+moUthp
YOmYFVUbILlthhn1eQ04zoVP1RYY2c++5H5Qjnch47ELktt6mBVvmvPWgLv6lXUcrN4hy4hmC46q
xDtbIMMRRs/da25gi7uti2dvOQnbfSLCf2j4HmUDT5yxjm5vgyJGyAwvZrsOuWvm4BUVqxHshSij
2Qdxwn3SpVxWbx1Z5xzSS2KEm00fulY3LFq1cMl78bZZNHlq1Bfakz9OUYDz2Wd3KkXy3plmjeDH
4A4wObIv4Hixv5i1bnNVCz9+fxMaKvSAE7w8NKBF9cywpk17NgTRsf0p7P7fcP1GOsHJJG9J1lyc
0v/ijrwMlvaP2ejmaKsWL3ktDn9F2gpwxXI048QL8lmMO6nmxKyIPDI2YelAzes4pLkMW/VsG+Qx
T92XkXZhAXRVr/sXVeb693b9RkWus4uUoSsENMbeYxN3p7EM1o9rSIDEb0+kD0xNalfshQxPaBtG
68XBH+39ZzL/bYlo1JUzVKKlembpcT/lB28sI5+bFhf010WH2VBssQxIwHtYTRyB1GWvHyovZqmm
b1MlV3JYkVHCOhfaSEEdUfE6xmZr2pRUoiV/zVyUAO0eS67HS++OYXvfwdW2ZNqVWjj15JYTbCUn
J8yPD0yWnaEeTXxU2aIMPTDnCvMkj8kQ+fMcHxObjbB/ci5zZCcV0BO6ufQqBUluO3mCV/Ve4DhC
v4r5Bx80lV7l+qU0y12TVnzE+sd4jQzsa5wn1gv7NH3FxOBT+c92vZ1IVPYupVurBZif2SWmNxg/
y7+GfgrGUQPweb+qZlMZi1BNDFD4CUkKZLpRdc4e+7OZWHGR8PPtxb+vfSojEnKTL+nkYZiSN9Xe
08bpGHRbacW3pb+vGirjEWjPAbHyBUaj1GlQYLjIUAfc1Tjt+yGZykwsCxKTXRwDQTej6MO8s6Le
7D/7eR6wLMsDV3tXUX3F8fuboOz501yPOUPs9+qgmZ75BiJMXeOSSvixMW+EC5FNVk4w/Cbnn4f6
Y8Mve6cxzPePsVQGKJiTxai1LiB9L2JKP9Hu444n2kHHxaIyHclxwS9QZKmLlDimy8kv91PRa2Lm
+2dMKiMSBIbp+Fm6gzF5+N6nJ9e5OPQhx4QXUcQApAW3jVOlHslv7cbDAy3BtnagwnOKgJV7QFH1
7U+35St2VoYmVKnPrWbHYWrdXjLxY2jGoOT3vHXa9D94BGSUbp1dHPG3eJ7GcPoJTlyNXt7tV4Js
6WC8DO269tRuLov3AW+0B3aRiGdjBJy0Bof9o3PfPYjKA6izfRImofgIZx2CkgSCi2ChyX3al5y2
yPnUZRNmjfaFEU9sf8xWfvHnWmOiCuORH/fJWuFtEiQDlxp8fvYLLuwhqy+paWk2QeFc8gN/jrlP
zCYwHnfyg6mZwrK/3qcY+r8BpwNr9eRuKOqgABM1pH6s/SeT6a4niqD8nynUIxrEbANjUoEeSMvf
FniNOICFvf3i9bo3FNV/SI7bc3sd+vIoS1EjzHf32SXbo8WzEy2bsGi55gCh2AL50b9p7Lwn3EEU
qpPd/FKKz3dtgMzLMuV9NjILptMcLzQvmOYlhAYWolqy5Lqp6TY2Xh+wt00RWNw+sZJE9636cIQ3
eSrHABHAcY7rstu8rmxBIc3nTmABGxjf/gfV4iWP9SsQS6c1oj7LwJaXItjUua85Kyjc9Z1n/6bC
7Of/V4y3h8K1w6ZHB7LmeqiI9fKAaYMTtzUXKL6rYjdPg6ELMTdJ89ShEi55rDX7q9EUmKJW2ebH
vP9hW/xvE9iF22pXJFtXOiYXmS24uSEKGzWN2fKLwNTNsEfrk2fHbXm6/S+qb5B8tkWZd0DBBYeF
8isRP3keLFqgleKkT2UcGkm3bBoKFGLTL+nlX1K4hL6an+qvdnJ0RFbfbn+DwkBlTFpVmHMLqDFc
wPi9clFiQC3RHUYU+pGRC8Rche+NCDbe9pCT13q9dne1hNhUBi/Mjl2TPIdt+mv7YLA+mmddPVa1
6uP3N0FhEEtHtuM+bhg/eyt2wDqLsuNtbStcVmZraeluFyvBMcRpcATM49WtTwv5mN+F6YJapFoy
ZrjM+TohwxZOe56d+hPNuoBxXUOeSjWS09YDJZUpUFJAOky2yg1I7iVDZWvCscoWJa+dt2pYRIFg
iSt6AICUoQsHKsGSo1Lu5qZfYN19t55aMkSj8/ftDVWkbRmb0NYiZ+J4d8hGd3pmZYXeyvyXX+dr
4Pb5EBHMVrz9T4pvkIEKnT3vndHh2ml7xUYjpzHGL3sOpL8mZKrky2m294Z+GDiGmTXVGKTjXAR8
/3R77Qq7keEKSKqN13q4lfD6z+48t+1Lkf6+T7Tkrf64+84kjmmcy47plecK3JY90birSifH729C
AWbYO7WxwG42BgATq+Pc0F2RVaIlT6XWPFp0OEagjm7Y+8up6HRhVxFkZKiCJSjNqIHYOI9N+WgO
tAyEv/wkZoarDvPT19uaV+RYR/JWz3d7s6kw52Yx7NNmbHGWYThSF1fOX307oGFLk2VVmpKcdzLc
xi2240XSobkZd26N2LYWfqcr4St8WIYuNLTDXXQbcKfdh0Bg2K3pdM+LbyZ7h5kjs3MXg4hNZQwD
t7ayy6vxuDv/ZRaRfRfOCHIlz815v+/VBu9qav4n5bWT5I3p3HdOkxEMU+eK0e/xNIOhTN9JaiQp
Nj1CX7nmdK8IDTJSwaJpWywDBg8VwCjwISzAvVRbyW0TVZiOzNnCgEmxeoKdFXvcpvF8F5IGGpec
d+bmBIJLyG23ZLcvda4pXKqUIeXXjNM9X0SPYYnz8qWZm2dQRrHArXQXcJV8yWVHUCSsTg5lT7i+
bhYPMEgdwBCdgascSfJU05zwUo4awsWyrq39wFCVc3iNJtFzy/L4ri2VuVpSMPQT1qK2m23oYnZ7
zzkvgyW+3ZauCJ3y4GhQLI551g6IaWkVDT/6sYlpHnWVJp8oqlAyQwvBa9s+cB9zqfsttDDAYAb+
x/wnn9yg9L9Vw0Ovg64qdlrmakmXOZ3cAiWLGtPZ1jyutjWYDU0RQSX8+P1NWvSL3iGsP4rUFniq
+6AcrABMM7e3QCVcyrnbUIyYyI75bG7unJYSXGmAZYku18QzRUiQR2It6WhUwsExp6RjsszNY5nr
vEslWvJe13aNNfWwu7Q5dcVTq+NaUsmVvBa1vmEfALe/NMT7RH2YTg4mP426VcIln8WcpHqxFg+P
MdBHNthxUWnKBwpfktFQvAaPpjdDHaIsf3jWei669IQ+16AddaBDha3ImChjH+jsHUNaR6ByznVL
v1u8WWMhdGA0hXZkNNQ8iKY1XCC6OBoUT1sD8GFWsLsmjthUnoSVmoXrlKzAbc3YwqbuQ4vceYmV
x181fg3djBC923nELNwCzYr8mlzvvkwlg6LSkW5D2+B9UJj+2WZ+0HVGZBh3MaJBM1KCbQ422pKj
fuMvKNWHuQX6ymDZyaSJAirDkVx12hqvJE6OslyXRmJf0LHc4r6TLb9vBzGV3UguW/UjWrf9I9F6
uwjFBoTw/3H2ZTuO48q2XyRAFEkNr5LstJ1ZWZWusfeLUF2DqFnULH39Xep9zznZrKQJ+KHRQAJF
U8GIYJBcsZYzFHdOXgnZbKhbe8uxSc1F8WVu8mfAPcOpGg3Da3ZxFQxlQXC6mkrY3rWrvIk26QWn
tu2bjzJZRGhD+fO3pEF821CahVDhUDWk5oqpRm4LwBraBRZI0arYWlpDdtMNr5TGKNSqekxxdtiS
bTzJYv4NhMGPxk2Y4TFb9wN78nu1FQIPVdRDsotnszwUP7zqp29a5rfBw8z5h/nw1dgLWB5akZWY
/PteRDt/dfPAYibj6dDsesWH+5Zg9+FXP+Ohx3jrBSp8WaYhdL8zdOwFhjShiYN/LjdfjT3nk4cL
5N3+3Tn130sT67FuXCV+57UlG51xGTJZl5xcjIzHOt9X4pZ2C6/QZIItvP9elGvo43C+Fc3Jslm4
mISWdZNX4rdcBKS59jfaRZY/vGK/Rusdw3FK8wEqBIrVm5iXAmf/0hPnorZ/4go2wQ0gOlDqrv2e
8sUQWZqPUGlarLwSDbjbAaQpp9D3hjBzDUWyJqRUPJRXkCTLAphn8z+XPI+gFz+LT7d9XTdrJVxt
b/CbrcEBa7HyMXTE8H0rN0Mc6cbev+eVr7MMag29DaXorqnS56xrt3NN8r/um/j+o68G73Le4+0d
G0reVScu0qNlxETp5q3stdbQgJsSrwDvfKvnkV2mZyiv3iU1wZw/+FhWnokVO9Y7addxP7/L0ann
tm2YDB9uG0ZTZaqkLB3knB3QwOMNBtkLCG2opYajf05MrVA6b1SClU542QxclJgrfUmyIZxGIDZK
U8PP26MTFQoVrAQUOL3E7N35hXf8RxDkUeeangPeNg75AwjVUtdmM8rXZOkvLujbcc31YnVllExF
fNv+b3sPUdFQ0zgtkrh4t5at318gIOpBrO0uPiVGVDTUCgHXxHVwOJmbx6q6NtalbD7fnvfbDV0Y
WwlX1HqbQJGGEu3YnmmcXupTc3ZCO7Rik2CDzjb7318FbckK6PBNuJvuvbYBvUkfl0FfmuoD3ehK
3K6DA13jDpb3x/TgpOlPMtuGo5tuaGV7tUrRgdIaR7fVJzSWAwB0CSd/37a8zueVPTb3N8DI0z2/
9/KxgARKFvQRaN4NCUE3dyVgE6ebPLmXM82YZmGGoDp1bimPtyevGV3FP/X5QCSod5AsKX3oF+/B
y3/cHlljFhX9xMU0sLLEvcdciQchq9gtlkdJ0jsnrlTCYt2CyW6x8wXQtpFUxklrKgXerjmICnnK
Nz516YJiLGue/e1hLkDTVIP/6T3NTEzWOrMrwRrQsUqgi1u9K4KgrR961hGcqJJ6uu+8DDrBf4fq
stAiGEBG+S7DM5InYt5/b0yw9LdJ0RlR+7qphVppkUjD/QFvhN+bKIkhAnLeIhpl3+ooiMldAC7i
KqFVpV3SemWD3dZ/Ru4/gJw1XLI5Cu7rhSKq9AXrBzqAwxT18XbG0297qvzP1IQ30exW6ltqOQOh
503YatuVxLR86fGUl3l/8+DLXRGmvqC6c1atxX77Tf33uMOZyVN/X48JUZFzqR2UrPEBJNpK9Jjk
SAouunhvT1tjFhU1t7C0aqSPM0mxvV/5MwFuzprjSTSH2+PrEo+S7Ptuc/xsaYFJmOWjL90iYiM/
22lhSGy62FWckmbl6uHGFTAi9LRtSRonrgnVqZu6kutXkpUSOgY4STnDY/dzrbKHKvl+2ywaAA5R
oXK2Wy8+qDPhLh/X6L8szd5hQ98KO+YHK76LlJURFTlnuWSGNNheIXc/clpFEB8Kb3+BxjoqUQ5N
7M3P/D0bEH6c+yOpurhtft0eXLOqKlVOPS1u1uV0r20ep/oxMwHmdJPe//6qZlrblaUJSGxwuQVR
QFzRsyoCmvC+Se8f82rwpMCNdJVgcMfNq3Bsxt+sme4cW9lBIEcBuswc+/doTVHWMzy134cVIKqM
GRGdcIu9VN3EVocZqtaILfl9tZ4Klcs9OHrt4AZOUAgDpdUWAzlnUu/ReYkSoKTm68IEZu6I9oOU
XuzbNL69lpq0qOLj2jXxnazFWqI8XQ9Sjp+47IewDfw2QhFoWFXdr+zgh1cek0kQ2SXWfs3hPHH+
JOqfAZRGLMN+rXF2FSDnbJPHCUHV0fYydL9nuEMkJqJY3dj7F72aOXftfIW0EWAT+8G4irHdrfZ9
NbarBCmezhYyg3kH253zUPhiDmW+9QaT6yauBKk9Eq9aXVx7Lv572z7xRIaW6UD8pj+6jioJtIjW
GyXtxQVOH7OVRFtrIt57c9quo6JIbD8duJQyObcpYaGV9emxcC037mhvAqpoZq8CSKhNZJ46Ir0A
RRJV0xjbW3KP0TF75Xjg1fXStqUUF6h1Pmz9FDGOF916sL7cjlbd1BVvRE7rA3eBuO402tCld8Nl
NLGlv3n8wNQVZ6xa5IGgd6zzxpxwcIA3gAATdg0xxcJEP/JmGsBvKD5ZOBJVb5enl5FlEm8Ubbyi
Bx3nwCqENJZhDXQ2UnaQppq6vvdx975LkNYrcQERaO5q38YXOP9OByLwN3dIiHW2LTBe0+oxXbeH
22urM45S4JXMWtOtHj0oXUKSxK/oHOHKL/nguNXvdSvky+2f0ZlH2UuSIl2qtiH+abOyiEr5NUBB
bzD9ns7/IABAA9kO2HiVLMGDw/NhhHWy4mMmXtb2qUSfwUBC6j6vruED/uEqeOtXlM1ENtvCApJ5
J1bUkEhaiybsc7o99Xyzf3Y9yGDc2W+PaIWvvrq2Jx4mu5w/jxYfP8yN/b38p0HBGUkf2qJIcS8z
r2cKiaJHVyzuh8zi8rqsfm8IWZ1NlJSwWZ7lOoPHT223HC3x3QYPql/XobTzE0EvYmcZDgiazKli
VWoxBXyxqHUO5sdxeE+rB5Lfs1FhXZXc0EC/sl2ljXXtso49p33poNugLt0qvu2UGt9XBYUca8x6
uXbeac0mNLbTKmNh1hEWLVVXfqDw2XseGvElSnIYe2uymmFLL2sGde7QqwreHWoIdA6hmC3HlCZ0
36OkidGekoVKmoCSfQozgLfShl3GioWgbDekC00cqwQ//Uqpt7rSg+4Bh7JTASp+f9zu0lyBnZQs
MWX2UKej759Sr8w/dYnly6ia/dIE8tE4q4pq8QtQ/A8+Sc6BL37XWfGUpOkPqysMDqvZzFRES5Hl
tQMFUO80F+0RiheCiRfZ1b+kTw6QRjDxhGhiW8W1BE3TZ7lsglPntU5IUgLg5ZpFC3p+wt7q6cma
UpCeQNzhrjBRkS5z5pVOtiGXVPXiHeABXVR4CWitZ7RtWBDdMPyOxrdU2Is/F03R2bN/6mRF34kJ
VR6VnP59+yv+gUC8kcBV1Istysqz1w7X1qzx/HASfN6iMZjTM8uq+km4uf3eWbjVoPOz5dHCZoeH
jK/8446VxnMg/lFC7PbrWliolzPRjhfLB7Gky7h/bbY1oxFIpO7CSrp/oGiybpnSoAJCcijrMCna
9/7Qf7xtin1jfMsSSp5IIdbTBSTxT8zuX0ZsaX1jPW5OkoYN8dzLOK1PbBxZTILFJD+nW1ulzIBb
zolwpvySMxFaXhp1gL3c/hpdUCtJAz4DTsJmtc4JhE2e6botYUHT8X1QFqaDpOYnVFRNsfGxq9tB
XMALdsJx71Lb8kTz+2jRHRVHM0trdhY8rl6q+qPXDCGrTc9MuokrZYBLBGmCdrLOY8uyB1pNNCJ+
FpyWwjNtohpnUvWOApezpLfz4uIMn0v6ZfCuOT2R4XNFfzfsiU+G+kuzt6l4mtVq3ECmc34pNuiF
P7KuCbfqxPrft51I45+qCtLE2hb9zTK/cOs9c/3T7HED3vbtt0oX73r/Lk+7agySYvTkozi3Z7Qy
Ht0YLx/TwYnt02J6i9bNXwnpvnfJ1pAhv5TuKB+cvmuPfuXFt42j2ddUqiHmcTB2r31+WRk4mGhY
sA+Ls8YeQ7OOISW9zSsCKylRXOfBBICmCE7Vxo9N9asZ/x5WFuW4MK+z/l3gjuB2Dd1qMWBtNAZT
sTZoSgSYfnLlY54UoWw/QW7ptrE0jqpiawJWcxxHEtzG0+YlITJEcRm7nTz3kMq4/ROaAkAF2VTS
6mZWWP7JAzHQNvIT6IIiP2ePUzE8oeOxcLmhcNV9zP73V0eruc/dkXNRXpLMh1yJHaY1wMtLgI2x
44al163Enrte/YZs5FzbDVw3Bf8WEFXRPDqGrUE3/f0nXw3d8G0U7e64Xv+uwFK09smbX6z52+11
0GRXlY/Iz8vOZT4ie6yfK3in083huB3vG1yJ6Bni0cW4BfKRlXX+RHj7t7DS9FD69WwIa511lD15
Bq2pl3CrwLZjXdrKDqu8P7hc/mRjZoCD6dZWieqMriyA5HJ5gfLeaaoJtv7S4JpvG/8P9E3rg4a1
s1DOZRBhz790BG++QXSP7f+A3qTjstV8aooL61e02DRx3q3hJO+iGnX/gN2knDZzEKzFBc+DOJHz
sHczw8zfNvgfoJtsWt21Tx0IhnbvOjlcLMs22Fs3shKmJQfRohRBdymyCWjZzvtl8dbUfKRbzP1H
XwVqNYFv0q0DeRHoX09QGrbrBvFj07lPN3f67+GJN9ajTNPssuTXbSRH0haGbK+buBKleFygje3S
7tHjYwJV5b4KISlvhUHRmpZU9xNKmA6Z5TlzlojLlPiHmjRR7fFjz02I8bezAAmUEB3xrl5Vws4v
fXbus3fAXMf2+pVw0723Zvoq6KZkvmS5k3SP6cBwvdImv6p2XOPN90xsFJovUME3DJpFeVM5+WWq
AWyoqg94xCshUAU8OkRPDYH1dg1EVA4iO5Odv9Rlf5Jp8iSBM2lAzMdL7+zO7IDz9u3Eo/uV/RNf
xUFptUODh5/8kmznSXahDWGH2v40WEtolXV8+0d09tpX6tWPTPVqObiqzC91+ynLTkH9xSpPqW/4
BN16K6HMW1Sg+X7Sa4v3bJhCd/5VVt9vz1w3thLHNm6FsnXGIWDCY5tr/SrHzwv/entsTY7wlUie
duBv4JbZpRYfPHKZ5r/uG1cJ35IGPO/pgl7usQ7T3DvkVmJIyW/XgcRXQpc3iwtWXXhLBXId3FtY
zqF3ZGivH5wOHXimexmN1VUshRAd30hO8ku3uZdmalGQ50+DY6J11HyFiqEAPfMEUbYOJ7v1P4I/
ZdlPSZ4y9ruYP0yroVLTLK6KplitwM1EWWSXoc5T1Gmdfc5KPn+4vcQ6AylRO88TcSwXX+DUNQ9z
66FsqzwmjF9vj6+b/f67rwIWbwtiIXLpTj0F83yfHorU9BCvSTgqDRFl3WLX41xefNpGPXspy185
aO1kdWyn+7ZIlYkoq+Z285epvAxDfg2yNPIIBwjKdETRGUeJW7ecpDd3WNqsTo+UJRAYMJhdkydV
cAWHoNFCWZNdnHk9zdJ/WevgKdvEeW3vO4UST4ngMmhHudOTPwKm8Hmu2j70hv7HXV6jYixwwVZO
VQqvWbfyeUur/wBeaCjrNZZReYfYmLBCBHl2CWr70aFOlDZ4Uxpy8FGaNJ80MfUHuqKcofgkm/Ii
yRiKuv8IPqITEXZ8n3GUkB15L7ySwu/FbP9l28F/0oDd5+8qvqLBUaVpZZ1d0oqGi9+CyRFHcvZw
38T3MHiVC+xuhd1zmH5anYeMFuckvavfzv0DRlvnSduhO6K8zO70ux22Uz/bB5GbsEq6FVUDNV2a
fipXlB2JE66g1hG9CAPHRK+oyQMqfNbizQgBmSq7CB9b4ZDhqoqy+s4DioqdTfjsyxYQxUu3Vid0
zr+n3rd6HT/etagqeHZdhT+PQ4AaYUp+Oo2Hp2twPof3Db7vu688Jp2GpNxbZi8FeDPbFkRqBspP
TRbg+57yamC39kU5p6hspJg9sHWP2YHVzvBArGw4bp5bH+77ACVWcfU4pBt6ay4Q3Qs3tzhIyK3c
Hlr3CcrOmtrFmjbcylEXyC+9NUSdtV4yTkOXm0imNG6vKibZDt5xRhuZZutEXNCHamri0qQLoXF6
VTbJyvDK3wwd7lfqLzW6oW1mymK6kZVozRPRJzmbsosl53NZbA9orzQYXXPXS7hSEleztditP2aX
VTQgjOlxyMlH6PZYQb1+aVnQQQQxEIferYpwZoF/GClx78ufKoisavHOxb0FBY9TnyZiPaap6aSr
MZkKIsOTbOcDxV/ijevnbLlhYZtoNXQjKyE8T9A4Cvh+pqIDmJqGBz4M8e0I0Linih2DkODaZyDY
viyzjAbPjdgwnvL5LgypS1QGomAZa6hpYzPsq/Q4BwwKqNLgRjqjKLG70iYYA2jXXUoviGqHnqlR
5UyTFlTEWFNbeM1dBS7o1seapscgfY9K7WAPpid1TdmtchCRdsPNUeH1p27goZAHac9hyn+s1bFc
J4N9dB+hRHDSBH2yQtf6AlA64HVNtPjZ05wL8EmbYKq6JVACOc9ZvwCVU+E91KehVTgQVATD1/G2
a+pGV4pjanuL24xFcUnW78uSoYWiut4eWWN+FTHW22k6F3hPP83D91q+b6sBxGd/S5B4DOtdjeIu
UdmIJoikO5VXVZcSnMBW675fivvei4nKRDQOTlEBsAqzz8N/2kxaD12R3nk5rQK6spSIPCWYd43e
cCZ9wNXuuwlR8Vxk3aw8wP3cpZi8KCmKZ+KXhkfWPRH+iWiARPm/S5GutNCVb7nVZQYlZ52eOBTj
rSwJfRJRRzyS1OSTmnSpIrlQIRNnSWB6tniXbuj7UIBBs+GeiclRE7VUidp5Wddga6viItblV1IM
R2C63pf9z0p0h9vOrwkrFcI1Ja7f97SrLgEgkl3SHIhtSjk66ygRC9QcpUnWFhd3+WSDBH4S5wCU
F3fNWwVvecNaUI/C9IXznxoqqIwTg0U001ZxW33uEWtmZXFJW0o++bkn82iy8qYJOynQeH3f/JVy
OedAAHoT358KoNsjQjHy4qPNmoQb6nFNVlNxWqUrqC3nrbrYThMGDJ1gYFD+NU6X1iTyrgkzFaFF
CJgv6JZXl8Fxw3Qdo2J61zs/Z7KEm3hpTSLhuvVQohmXONsgXXhoSoojk2vMtjyJhBDtna5E/50u
JMc5kSGJXjKSHX1/imlnulzXzV2J35K63K/3JOczeVhG9tBN7bFdPMOeqEkPjrLjjjVg5m7dIv94
/V8goQvX2fow4jwhIQB/2091X6AE8YoLditjDTYA8VBPa1iVL4y/3B5bM30VSJWLZq2tEpHWQmC4
B3WTn1on5qAd2DGhwTXTV8FUrbNQtxY9fBTcn2sCxvAkeAks3DXc/gRN+iRKGE9b61pbhZqHN/aB
gmIGb2eGik039G61Vwfq2fGpW4Ax9bKJOixz6zj5lsHjdYbfrfVq6GIQ04Rjc3Xpmk/jfGjQW1yC
ksik8vw2CIyo8CmORzAnGZ3+kT3QY32cTvRhOwwP/ek+myvxGrBycwDHREIoAXiVDsiNTb0zbxM1
ueSfv7+2DF0z4haYOviejyzKDv65ftwlpboHs6SUzimVsOUdIC4SnG6Pgv/t0L8giBqWppSgG1uJ
17lNxm5rpHOyJQSlxBa6wfI8ShO8UuOUKlAqE1zwCrdeF8K+CLLGxDZp92omriKlkqxyKed7mq82
FN7yqSxKPHdy3yS0rZu6EqptkrTuVi57Lv4kZ+84ePe1ohFbidS220hVdJa8tOMpCGboNri+qRdV
E6q2EqrJJJmTLTBLDnEnb/7YLJc6mKJ1vQv5RlSVtmEbLNvChQIOP+vJx4V9BpKpu+JUBUQxm7dt
UUsUUnjTiOS64Wm8mExIBZ2/KFtr7RV13jC7uki3f2nER89BlplMnWg6Z1FCNJiaBTARl5w84R1B
oPLQGEE5uhVVIrScps1ZUVqe0okfSDq9FABANLgwDavWhE942zi2SkbU4NIyrSufnEg1Pi/d+wat
gMCzGraPt/O7rXIR4RJnTYKK9Y8T9MycD9sEgXB0MxPyWPWnwvuUjoYn7bdXwVYZiQCMygtvnatL
NTpROU7nqjPRX+iGVmJ2Ki2ypiVilifgspOxRLf0bbfX2V6J2IHwAFyjcJ0ub08T90LJpi8bSFNv
D6+b+P73VzvUUtRQj/Y9cho368GxRLzOy8Ptod/2TFsVZOMNB6daD5sw7yOZon75hvX0a8PEdaMr
ARsUc0OyLXNO1sjeyZydqrwIQVgGZp/6vmrVVpXZfATWRn0J22d4E0NrCh4kTsgTh9sG0jm+Erpg
p+5Hd8TSrl2bRsz3PwTbFINWfRfBhooU/vNt9m6hpk1RYzMVLgUQCsm6AXtWbc3f8ab1kHryc+KC
AXAxndI1/qTipYp0StfUH5wTtRioZcFji34eyAvctphudGXT5VOxjjRAZWlJ5r1LEt/9Pnr1fR1i
tkpXVPoOIDTEIie3pMP7YkSH1VR73fH23HXGVwLZCXKB+2kGlHBphwV3jt6Wf+TNx8YDUPP2T7xp
HspUME1jZxsphzl5skaQzRQAvkTp7BnCWTf4fm5/lSl4MORr2mJwMBatD7lbdQc3MPET6QZXFnbL
3CBDzzQGdzPyFMia/VXwujdUJW8/CsEw+5q8mnu3yrTP2z558uvgb7qCUJbTd4xlX6gXfHTc9SUZ
86us/c+LU3aGA9ebiRu/qay364oiKByaPE0rvTgS2oJW4ofbEvy6b7F3U776pgZ9sRAx6PjXFDwI
gzeuH9OcW4az9L6of9x5YvLKoQiYeVzw51X6sS3wv89tYcnguKQJX70zz4ZWfIYmIzjBOS8sskRi
tJf+w+3v+ueu8K3fVjI7hIpYK6qNfu1XXDUFfxdNGVHIZ20oWcusB+kLSOfwBIabiZBCf1bgODKu
70BHfJYUxFNJE7tbfnLS5xHkpjLDXXCWPEEa/rilXVSnXhSkHxdKo6LxD+gQQKOdBLAni/nimdoo
df6sFHwOAyWnJaz569S4ywHnV+uxmbvE4M8611I2jpGi5R2pO3/uPAhm59ux8H6gtDncXgDN3FVs
D9/WIWmAOHt2rK9eCrUlb7svP6nQnpoxy58JRh4XFnpJGWetib1fF+IqpmegeTItKziv53b4sQ6A
xtSDKPAK2z7XQXuxGyuP0tY61VVtx2mBJsvb1npzE6dM1RujQU0maDdkIvQZ2jTI9M1KlmgQQdTl
Q9xk03EpfwZ4/b/9c7rFUbIKzoOZg4Yy/FxBwIPUl12CrjsjTOftGwt8jpJVUuLY7WD3GJ+BG4qK
Kpx8QD5JBTJGNPunQ1y1NMKd6UHg7OW033zuGD5N49Uq0x66Xcum38COtm312cVDPSnKd0J4huF1
llPSStlypyj8kl2Xlj2hYSfyeW6Ixze3dhhNifZprOvNnzDzeeirCLrJMbATD7Xcwrbu/75v4ZWY
L9CuW0u0iF7Lqo+3HtzxRo4LjWVUhBDZWuFBf5hd+4qvImx7Drkdfy2z73dNXaXXI05grSS36dW2
LMjLjAw67iFPCH2+Pb5ms1KxQlOSETDLUhvNvxWp5y7crKqB9rafQ+PnPZuSlf3YD3+ijBrZdyQN
N28cbUMC0Pw6Uxa/ZCM4koOEX1mZHsGpGBYyO6wix/4kjqxan5ypNUAjNQvFFB/Y8pKlaLl1r0t/
Ev5zbdKE0YyrPlnzqnEaSQr3yocqdlwHUPK7ekcpU1+qCfQB+DK5/Nokw7FOpme7NfHjaQyvvlSv
TVmtbBTutfX8Qw6MQIuGjABMCE0dHMmYRaOxoVOTmtR364AzK20G/NTUvh8DEWbDqRrurNrVp+vM
T2XVlHCgYWq+VdKWEWPdXd3lsP++5K+qxGH1SquZMveKTsjj4INRY6UxpCEMVyo6wyh1IhMis/0V
HomLlThJt3M1O2j1uwuGg9krObuzABrKt9W94tEo7Ds/rBITB6LO55WwlWCEaKUVcBDjuFE3FvG0
fLqdjnQjK1EqAi5ycPfz67g5cc27c+En8V1Dq3KJjcMHUZIc0eSk3YcSHGXfs8m5SxSNMq7UFmlf
o528LPk1X90ulI3bntw5Nd12aMyiYhUD14FUSI+5E5/Wj7L3KhAFdXf1ymHuiiMGVI5FZQl+pbUd
etMEvW8RoswzHH41fq4qJ+Z2J5rcbWD4pvw0Q3w+8PYSaagMcaQzjuKNm9+ufuln/Dot6CFxlzKJ
G2cytSrrZq94JAVFt9MWnF/9oI1s2zk2nnX05tSw/2qGV7GJPCcW9+W+fYz5oYW+2+J+61PTvYOu
JP2D3C4NfHsA+P+6kySTuIz983/JVqtjGjvX25Gl/RXlBmIho5Os+JD//yvFoXiwP+5PddUxMP6K
ZplVxGIl6jnje6ovlqwJq046EZjdDBWibhn2v79K9a2X4aGO5e41zYKoqn/sqWdM0sNtA+lG3z/p
1eh2V07zRjD1Mf0EtqkjqX8PVXO+b3Aleue+Bbc5b7C/pnlcpv2xBgvAZN2lCU2ZSnEnfUug3xfb
9yjbI/jCIe1mUibWmEUFDm08C1qoB7GrL3/MQRqm8lNulE3UuIuKHXKgOFPPwmfXwN1ONJtxZXhf
PlNpnohTEkY9zq6Z/CBWXJwn3zPnLvJlylSsEO2h97g5PbviZBxPXfUIoupQVIPhIlVn8v3vrzwR
pWoS7OnsWjkvBXTRUIwJIx+VbnDFzb2g8HAjD5pFuHuYVf5DiWZxMKcbHF23ooqj234VzBY6nK5p
dc6Sq0hXwylEl78cpVRqltprSYKR/5slM+Sv5aWPxalAlvQ+3RWnKkKI9EnTum3Kr3biP/RteQ44
aDsCE3hfZ3xlnxrqsWxlQth1Je9o/6v/mY6/b09cc0JXsUGjS6t5GVd29fziPIDUbIM6XU/BtRg0
8e2f0Cytig3yKBR+NgCUrxCWAOlLcKiM4H/d4qq4ICq9xUp48D+LWx6LB+dj/w+OxLy42l/Zjfcq
sNCsOdUL+18XKg7DaXkZDjtaxfwrmjVWuZamhPSzA/2Hq5989cT7aUByM1zD6IbeV+bV/L2FVH7H
kdRc8CNUbpzPS5SZmvre1mqgTKVakomz2AEuzP43wKZTf5Tx/4SYPPnRbUfSfYYSyV1mN7WXYxmK
Mm6rR8Bz1+vtkbUrrJSZUJm2wRiyYbcCSxo4ZAGj+EhBK2+5j8n81+SxeE2+V6137oMiZPbwcvt3
dV+kxDWbM98POMUXubFwX2YWJfb320Nrok5FEM2TFaAZHXtNN0VDfhpMjcWahKHih5jVenZgeewK
bE8UBNXJcZpP/iQfO3cx1Pwaq6hMS/O2rcs2d+za8iyE/s8j6ZuoASzhtmV0wyvRPBS4VkgHnIhk
eXKHd1kWD6PhHko39P73V4FW1/nmZtRh17FzH1qQptl9cExoe7xv5koc+9PUpLy02JUnn0ABG3nZ
CbRXh/sGV3Zg8M4nnHs25j6NYY6XaWtsDmIwwKR1bqPErl0WOZU53IZa+SP2mUM/Ll95nx2TJj3d
9wFKDNfAjvvjik0yX4docN81cxu6pqOcLpyUSLVrN/UnB7mHWmVYVWOIa8HwnnlTFURUWGgZtzPU
DjVEo1oacvcTsT7cN/Z+RfjKIScmXTdwsKhEfkKzjYPmjP6uwy1VQUNFuaDXpkflgKs/9OCFUBIx
44k1CZmqOmb21NVzOSOS/u9sS9+NMZpusOUSg3XeXlRwgvzbOmW35AHdw9VNnp2Nh8twFwiS0kCJ
VF6TROQrEnvifsNBICqMJc/bKYaq4KFpGx2xTCgT6jac+jS0k7D0f9/nLUqQsrTvmhHHxGvQn7Ls
Oa/NmVFnaiU4LXAws6nB0IsdQ+Yx9wylzdtEj7C0EpgdB4FtO2Jg9pBdWVQeh5P8MRzcY3FcTGQp
Gpur8CC6SZcmDL8hBisSlhOPuEtbSpPGvc7ZVWyQky9ZMI7t/1yx7FXs/12xmI4omhVQuZSYlfHV
SlCmUWhFQS/+UJt02HQjKxuqtSUNHbqOX9NiiEc6HXLx8y6H9JUAzZ1mmZIAYSSyuMjLkOKeqzdB
frVm37/nVXIc7cZtWIrwn47Dk3PYT4a72XcMvflmS+c7yraKVwYnIUmNVzAL5OMg78QxCxiN++yj
BGxX1p6dFBVeSFiEUkZ0kVcZAks3byVgpesFpR/gMmHannPrG6qkzvQsqRtaCdmgc4Kxa/YDYfCA
NFMH0Z0FGEBK/15SZwpW2jMYxJ7ng+N1HyCieuBVYYKvvP20RlXaJOEBiGjN2PSkEN+y9XvL52Pr
uCe/8U/5+i4Q/eGulVW5k+bWr6AyjUcBZ0yOfV/HqSge89SP7xteCdlEFhalLZZA9m28i6GP3nIA
vuGukxruy/69DAvltEw6LAML7OPq+GdvXo99NhsOCLqkrxIodekYpLL958gpPtA4OwQH6xd/IAf7
lNyHyUGT47+/oeoaKTNf8qvo2jBDnz60sAxhq0mYqjoVJ8wWYt6nv0NBuzLOp3str4StGDewUSQo
JoNRRnXzbWiT2DVSImgiV2VOqta+rdt83wjxWGoFLB7TMp4K01WCZngVYDUOlIMMDrmy8ZoQVy5x
/f9I+7LuSHEt67/Sq965DYhBfKtvPzBEhCM82zm+sJwTMwgQCPj13yarqq9TaQW3o+ut7LQkpHOO
jqR99i6tYJy2SIIV0y6jrLy5B8I0xfFJeGWW+EWisTioaQzQxXmvUnUgPZVkcWt4A8N2NRGQ7fAc
CgHfzrf88zLld+wfkdFUMR+qga8zz0PraAV90ARawI84pe3LCNrWG1Ff9QWS41JeOD3n+AKK4qD8
0FykPk+IjJ7K0txbGh3tOktA3f24dRuhGq/kpKIfksVOcLOVj+OnhBJI4/bWp/Nzrmpb2lw9rcH1
tg0vjesmWCwSZewy8AH5DRflNlrWNZgOg7e7xov3YwX9k24rCKhGLm2wndBNjgD/b8+2wj9lPFSl
1WKwPDiQxYY66Bov34FA/wZhgW5QCqh6kM6rbVoOi7vezZjjNUcAaLWXjGa7ixZUhkOZXVy3zYzL
YqBOw6UoQj3TNppe98033FPGH4zQcyroepJEuhpopecnuvbEQCMd2w+XDV7yTNHGNniRcbvBjHvD
a/18k6dXNfbVil6lwfVgcl53GLvZxmHffy6W9G6ZK9/p+IWrKnkpFM69tM5gj6ZrPnttXPkTGMHZ
NH8/Pzcqq5E81aD9YAu3T58GmgSpccvK2W/jd+cbX4P3W0sr7aiQw3EFypiSp7zXQoKt1APNRYFl
bpL3PSDG53tRfYLksrbDFmZ2RfpkjdeAxwf58NnNtqpDFI3LOAR3sqbZLlG8J5JW87kzNnfLkH+b
3MsoFQmRoQgjSZZ8qNL0ySkgyFigXCHfoj9QBDOZK2kqZtG6NuZfuHPAknQP+OCGXarySBl2kFsd
EYPRsXczEaFHHk2n8VFJ49Mh7EsO7v0s6iGbzdguv4hNFzO1rtErb/MyJ6aN6cR/HdmgujeIjc1b
YakygZLVa65e2kuMG9w4BNB+tzAauplzaHQjTDIjvMhUZRolyx07zWt584QC8XrPiSeAHZ9TSGYn
Wy89ipAk4xJyYgxaytL4sbKhr4wKsCJogdDLN67plesu+TSd5mTo9H6G9o5LQeg4Mj+Nlz1LvHCu
hsCe60PlVTfjwvexwLmrvKjWCasvubk2OolOAV54KuP8xu2Ed5VTLiILYsZ6ambvz6+QwmVk2Gqz
9EVqx07zVM1Z1u26OdbtgxVzdws3pepA2qaHqfQAz9GbJ8N0xCNtCuMJGNOtUjlFuJLxq5wV3Mwq
w3yk+hwm1TdQFe/G4qKSY4Jc9FcHHAu68nmg9TFOrMDIgYv1kmlLDU41M5J7L2k50obbJiDd5MAr
5OjpRZwAGPja5avIoY9JUc62Th8X8MDoKJzI8ssyXZlfqTWJNlKcRZ/queiCBkCPJ5OBj/68Na53
L29soDJWteB0SHlMjUe3Ff5kR/qC8zRkL5cy800Ij3pTHgx8qxpeETpkoqViTLvGGdHbaGW+Id5n
WRKCJqcZi/D856iuDWW9PNuErBZhxP35NPHrtWESFhuTpvABGT5luayi7kLMxwaHj6L4lnZZ1Dpb
dC2KaywZP1WNdqFbJqGPObduaGEdXFxq0/bZTtNHbUQNeHMZJonIeCo9NmPCh9z7a7sDD2G+hWpQ
uJqMprINYErqYg0TzXuN39baZQ9bMt+SB7XOMutK79EVHzrnoWLPtfl03nZUqyq5sOUWonfE5D06
uE6qrpcsSLYUr1RNSzl2ikKSP0c9k09s5CHVbkxoqJwft2qqpQRbq4qF0gFT0oAbBy0bF4KDiAyc
mqpMaEna0cexeMySKgBLaXDZmKWttlwSe8lQnfkILknfTN0ooRfensqgqbkRpKAtYGqiuJqHIbT1
Q+9u0WQpFvI3uFSXjtXUgE9ds/VvgqM6b+RD6XcOfTk/MaoO1vTx1T5SVbnQnQRTbuA8U0H96aXh
W0V/qralzdWjZClImcSPYNm0zFu8GoCE4PywVXFXBkhZVTbNqFKir3BGf7+SbcddxfYhcyoV01Ki
3q7F5AgjgD7WT6UgxuMwhXD1xocovEkGTBle1cSx4+IIEIbrw1MZapGvP/FoidbX7eqyLeTnPL5a
ZzfX8LydC++xraA+XN2yOQ4qcwuLolwOOYem8ZKyfPxzOfToz0fL9RvMwzYoTrUckhNPKHMZG41j
oxqMa4t3ASvoh6EXvqFvsTkrTFYGSpm6seRixoFsae7w0IUiws2HLtUcyWApc66ctLGw0n+jGNYX
xv8jPBEMrb86dGylDOXIIxY6qm4NvIb8/XycR9sroZomybOL3Oh64sCadP2gx5mPV7ttZl5V4+vP
X5kqUsTCylAs+OgO5t7t2LduZWPn+mHD49Z96o0UVGZf0vvFqcE6qGEdhvckbPZFAM0Qy6c+ieZD
LTa2HNVnSHsw0+KKTCN0afEc64JHodpOdpSmJG3BbWNPQ0Fgpl2Iuv3wb3ezgHPYXmRFZNIln3bt
oumdCfMElIbuXtFLEQ665Md60yKqFsT76Qj/22ChmCNTRlIh9Y8t5pre47TLHo1wOUDW0PBL3wjM
kO2dLQKLt2fJlHmZtMEms22mGqDw+zi9jouH82aqalfyY6G5zOJQsnjscftaVuUucbf0oVRNS95b
sjzX1nTosYAcGGvSYO63jqXr6H73LTCi/+q7rMKV1swt+C50VQUzrhK2t3XrYEJ9c4iL6LK5WT/s
VYRgdmUuQ2XQx4lnVerbcxlnQcn7+Ov59t92XVOGVdV6GVPQXWtr4jJCau//EN5MT/LdZWwGjVq5
9ohr8IfRxe20Uzofci/bKgdVjV7y21HocxxzBB7bZvsU5U2t/Z3MWzxkqtYl56UNoSwtHGT/5aHr
/62kTtG0jKyqrbqewZ6IJB2CsCQvgoL8MC4jLyamjKsC7CNdyNjjGtHCXcNi9NQfquz+vMWooo0M
qOJOZ4yD7v25ua9Z3LrtrlUBa0TeSuKUvUiei1fw2EvwpP8TpPR33P+z/G477quWYf35K+9KCIo2
dYIVHg13D+FtvEdCFKlnF+2LJpWclyYOBLGpHa+4wr9yh+3CJEVoo9KmO9ABCvYtRTYNJz6KDPJ0
rVZcxr9kygJ1wgL5ssCj3uNgUdTPzyFovDbOAaqBS07LR9Jrdq3BrWwKblUS2GIL2qZaT8ljTW3U
e9Lg/hzRDB6b1hcfw0wZYjXktu24KWLNmtOuZs8P/0LNXQZWNGWclZ1mYtRrE9nOfCLis0EuOhOZ
Mqwqxxly0RkssbKmIPfKG0MUUb2kT+djwtvHFVOm04o7MLw7JZw1j3WQ1BPI7+bd0yLYDpjdS5zJ
JvJ5BdVOGa3NTD8mCwuNsX/quyEcpq3qiLffRtC+dLePyv+Ud6A9OQ72EKEM496yaKAB52NNItKd
8oi37nB26rsy1j/q9vB4wdShWyn5Adel3bM81Y85tNOcneCfUDuqbyIu3nQ2NC+FUdbOPZTeBuM4
NUmwNFPIHWPDj990NjQtBU/imT0z51I/xfX78VuTnaYtgQXVoNefvwrLpVM79ijM8bSqxQyQ5p1a
1HwsfAvi9qa5YuRS6FyIndIky/Wja1QhZbGfs/hqYii2oXzr6LW29Vt6iD6k3MeFipzRganzZDyN
of0xDdoAikxBQwITFeTJzokusx8pmmZOZvVe4+ogtCqIP7vcDSACRf10nH8QchE+BV8jBVad1UsL
BJl+tDg9pd58Z3jj0d4UX3l7QX47wMSlaCFu3i2HUlh5ZNPceKAaKx+cvBXYkye6YbKqfiTDqux4
ch2D81Nc7qnjd2wv7kW7sRJvHgjs31JpJ87cUdO4ODn0KetuqzSq8n1W3xnp9/NLvTrW7yb1WzrN
nNQD8e7ATwt5BNdTNh5yY+OSUTUxkhUltmnRqUSYcKzxMEwzqvLEPYiMgoo64fnRv+3UplywsEDH
zkgoRh/X33ov8b1NNMObrzq2KSfTMyA2Qz5148l+WnZmNIZWkAbQLd27gdgtAQm6QISm3+3djU95
u/QTPUp7xcpvUYBuT5xAFPnAr/o9SL5O8cHx01trh9unHbm6aNLkXHthS2N2CT5tIA9G8w3v8+fb
VU3ZagevIixLDCvXrUSH2ugXF0TxReLz+F7wAFzU4dhu9PJ2Eo95Wi35VTdaxzInYZgnHuqB+dIj
BJpXzp0RdD5/RzZecRVuIWfZtjfH3RTjW4YSuAZx03d4bq03tmdV49JW0TTGmKbtIk46BMuGH5Dn
soeH82ugiBdyil3EIq76vuenkrGnwRxOJvRNXbzXVkwPoIe08az35jM01kBy7RIGtGgtTEg/xsd+
X+zJ3tqVxy0qDdUESTtDXU2gCEqH8dTj6DTGO9rNgTn+OD9Fipgh59yjZuDCIBmNo1GNqA8sIuQz
Gz6salpy4aoxeIPXoPFUUDeCQHCUkS04tGLG5WS7M5Mk1Us0Pe5AuLJHQN31V9v6FG9jou3fsm0I
4xQEOJ4R+hfNYdllB+PUnfhxCPVw3GthfFHCbcrFDMC8x8JqkCXZSIKd0XhfkRl3FcNGaPv5fvXG
dvZbMYP19zTxUERGeLUmSOyQBWvEvv139DAUwU6uaGgN02pmE/PViRmA5hMF8Ry91ZNv6WKFbn6R
UBqWRcr42ABOf1T46ifeQ4jq6I4be7PKUiUHTkqdE+7Aw2qiBTYd/MHcuj/7yRfx1hpI3jslOpsb
hqlxbvJnsuv99TYni6qA++uTVnpLAh6kkfd83p8VhyxTrnRIAdRLYqsUJ4sF8b6Kqv0M3GQarKxK
cbRFnqVwQLngIWuK2iomvjpIcuj3/LCWyHR7Gp3/CkWyJDPLioQ0hWjxEclc4+jg24nnm/2hzjYi
tmrblIseOLVQbIUy4FN+1V1B4OaUfjH2+s4M54N9lWxcCSjMSlaO7mfWpqPox5Mgn6r6Ll02wKWK
DUEuebAJz7hZFeK0zCVQpVZyZbtm5zvZuD8//arAIfPCsrjWBa2xvLl2Mw630AMKRJv5U3ywrYi6
91n72Sv3nQnJiPmQaC96g4SAvTvfu+rzJC/XKtJnjOPzivGdNR079j6+SG3bNuXqiDT2wLQ8jliR
+NYST9OWOKQi0ZDlpJeqyeq2xXxBqnrg79plPw8PPX3XLxtJkspgfyuQYLlRtmCqOJXXCOXX4Ka6
HYP6xQ7Yvgy2vFrZi7Rlc7eYNBv6Jid6s+zs3XLQgn5XXSXI77PNXe8nmOWNkChXS8xFzLw6w7eY
+2437ZxjdlvhUS2L0tBGYCwC6275gfq1Bt64VZCvCFhyGYWdlzVIw9BnfhXvV0UrFml7vt/K0VQZ
g0zkCPmgKi8F2ncAcsvT25q3fmcdUJiYUREQ7z7ngcDN1nCnQWglB9njeWdRfdcae17l/8MiGs9a
LVo/gvXyyA9iZ+343t1IIRSGLXM8lt7g6gT6ocfJGRKfGeTEjOUIxTTDTzUosi/pxkFG4fQy26PW
Qw/SiTF/RvJY2D40kbWtN3pFGJblqTurYUnroWlCrt36ftkSjTJVDUtbe9K6qBb1BOy4+VpqgTMu
ftdFjf6cuFCLNp4nb9+7O9rek771rZ7uplj4rckiMoE7/qnSDow/psWNqHT8mPsiu27j3Xm7UIxN
LsxoyqLJ6LCMJw/vdkVND63YqlRW2bpckpHpZpxm/Qyb21v7KXR3+V3+wd5T3wx1IHS2kgDVJ6w2
+cq0rQXocgrO/UPSFDOkCIS57zVz67Jb1bp0PtfGvjJYWxpH1jmZn8TeZ7Zs3eWp2l6N/NXIjbpP
y5LR9lCjHmNvVOLammkaXbaya6evGoeW9zCKedJPQt8vS+gaG5u+IueSiy/cZqKQxhnRboL6NUiO
JtnNMJI7d/54fuAKF5dLL0zW0FlPMXA+OIE3FTthd77txhvjV026lMSXLZ2yOKFQbBIfNQ7BncS7
7Hggl1YMdW73hhezw8Syo+U1VgihkS2ST8Ww5YqKHmUCLG0T/dTSMDWOZrORJKralbZyx+083WSz
fiLcCwfmPGXJcNlMy1UUdVlaeu+m+onqxl2VL1dD9fm8iShsUK6gmLXCTjKCQedWcudaxm3hpLvU
4qbfE7KxmgozlLm/+ySxaAo4DA6p75LEr7zv6ZbWtmr4kmu6vE8Mm3TNQUzRnAQ9s3y87SbDt/Oz
ozrbydUUacatLh5cXPB+HsPs0O6BP4ai63ryigNz62ykshwp/64rIewxRi99lJthd8UMvy3CNWfS
S1wdJMFY7rnl5xvWpFoPyW/TApRDk0P5acL1Acpz+U2RbWTNqqalDbqYoMcHrnF+8qpPqXbSoYRA
tgjZFLMkl1FA1RICetPMkfJXh6Ewozl+OL/MqpYlzy0YqMzHqmUHqyrety7IaUAg+HS+bcWMyEUT
LTU6o2/T9lSVur6DLq0bsqlw/VrfKmpdR/lGci/XTqRtzZtY9OxAoc1Q6LhXTI+CtaFl/mAOiui7
i/ATtikXU1gN6C2GgbMDK+Fj07hLuLM7P0uKpPpnwvdqi3WsKdHcIWanLvb2AzF3rTt+TfLlIOp4
302uX1rWe23pN8xUteDSDbhZQE2hquABWmNGcTFEEM7aOB6o1lvy5WqhXe/NSXfSEi/OHlCyObgh
uEDN9pNIdNQxnZ8w1RdIPjyjrsXTNXxBpoEvpRyf27q6LFybkg+33QJYCNiaTqbxSRtuEzMNqunr
+WEr1lmutpjmemm0upxOlqZXjl+2rr73xCyCfGmrnYDehO1zE4QVrZl7QebRYcPAVAdtuRSD6BnQ
AjzXcYE9XjtBs+8O9ufqygzT4+CXGwmXYjuSKWy5neLhLkEnUxtq/XEhV4l4GpyNBENhWsba6ysn
EW07iqmh00kbP4zdAwEObiw3jp0Ke5ILMvpe1IZdLfNpsueHhkL5KGcXNr12+WrYIN4RfZZkw0nr
pp0n9FDb0vVULqrkx/VkpIaxOMsJciW2n97bhzTkp7T0myuAng9bG6ZqciSfzlhL3MlcJ2c4Ev2T
Wz2e9wbVgkpODC0+y0mmbD4ZuKdoDpp23dobe7zqyPhTQuzVrLMUOTTL7eWUDgH5aITt+nocMNt3
/OZ5fTjekhZX9SSDmAx0o40NetIfhiie/R4S4FrEjzhrgKLykEZbT9SK6ZLRTI3jVlMH6PNpTL9M
y50YDqW1ReOkev6WMUtDj8IRo4Qp9RH52N/WuzTUc1TyTMEUATLwVH/fwsOprFbGL0GFuTQytiyn
aWfsnCDfVXuH+W4wgumQ7YeLCv1sU8Yy8aYZzbqvl5Ogt+D01IyNbEm1DJI/x92qYZbhVJnoNwvd
5fF9ufUs9DOVeCOXkVFMuH2wGmu2sMRWnWlNQLOcrzmMY9JiV1RZXnw2lmJcPorWdvltg0p196Om
iaYoA9uuqn7ciybTtQiKMWw+DiwRhR5Yw1IVO7AQtNMjK1dKHR8SnDyz/UGrtSqBDIxmFA3+tIuN
JhpbEKKSgOUz5Lij2cvt+ANp275HgeBkx1vF60o7kMKK7o2549gwOUAWgO4od+6jSXzrzj7WkTjE
F2nSwA6kKFOWNOfj2o3XhWkV2VuqEIqoKOOnQL2ctXE5LSdTvPRL55dbRFBvG5ghl350XV7bfYKG
neFd50QV2p774HzIVUy6IRd8VC3NIKQslhN58gbfOQ77JkCm0Uft1Uq+dRnIBceFXze9NENRdmqO
Cza9h7q5rbdubd+edEPm0s2qOiVNieFr9k3cR/EWA7Cq3XUtXm0XZa7lQ8Gq5QQRaxpfJd3T+flW
raUULHgGgchcm2F8hhaAkICNX2MwgZ9vXDVoafun1MmpViGQUv2q6x+LfoOTUNWu5JiWXukOHiwx
yfNuyo9kSyz87ezXkKW2Af8EJs3oV4cHwOHADi7ecOfDZde3xm9oNCoyKy4wbM6M+ThBZfIEboBq
I6NQTIqMSFvSFetmo/XSuxHpwSs3LETVrnT45ktnd/lEMOr8Ord27vfztqFISwwZZuayPB48N19O
w9HZ61G/x4Z+bz7/WSjI9gvZMEJVRJEVtb2B9hqFChcu5529GRmHbD9/6yIRrvWIYKM5/z2qaZIc
FNx1huFx9CL4tVed9CU8365yntYOX3l+1YPOXadoOPV8+rCEfbAcIMwFCMMDORpRetwKiYrLNCig
/dpT1qZDWYoScf0BsIzAOCTR9KA90IM4LPcbX7O66O8JhCED0MC9RXRhrn3c0J+L4UX2jb3Xw7WQ
J73QFaQdlcatOfUJOomnYzUGU7bRrtKUpKO36U39IhY0DLqwIequyKHYLw/djxWAWe4vSwgMGYHG
Z+HExoBeamcvkv2w9daviPVyoUdCunmqZg2erB1nJOf6wRYXzoyMP8uHeU51nvOTAzLjj8n6uKMj
39NpVMxtO+0La9bHL+M0aP1+Yjl79KpiLNqAlEw37itcJ5SPvV5pRr7hj6qPlQ7jUx67rWUN02mJ
u5c+y++4Xnyokq0bKpUp/IZUy4fJ62dkbc6KKloRd/qT8eDcOTucawN94+pZEVVkvJo9d13be8Bo
MsMJSvdTTL9e5ogyQK2YyADUTKMjKq6OuGC34xHzV2BDEm7pW6qCl4xPy2lM+obhYWT8ugxBcqh3
9MrES/mL9rDW7nnhVmBRTZTk8nM5ZCvvoX4qyXVR31lGtDFPawNvBCyZhrcArMhhE+ZJHI2dFU0H
ej2EMeYpjdKNCz337S5kgFrbOygO0Rkepvr2Sjij5pd5ujeh3u2VJJqsred5xRzJEDVPn6eUu9N0
Gpe4OJmgQCW6Fl90i2TIADXTnFNbz/ERbovCmT4LxsTeWAPVuCVXLmuo94pS606VWxw0CMGnabcR
txRRQgakJdXsxpZNu9PQET//6PSfeLvhuqoIIYPS2np2Ek/DZaNX++yKhAmQPM7z8gDly1AL28ty
YRmYNuIkbIwN5t2bv87etzjfoh5Uzfq6g7/KO9w5yzsQZcIq0zbfpwafwOJcXyTzYBsy7qzXnCXL
Y2M6le0zdzXf7MLF2yqTV62qtE2XfT2wcS57nDse5vGK1adhS/xW0bSMOgPb6UA8WOSpQfmCngUm
/V5ll9m5LFFuDnM9VFXTn0bvYLdO2A3zhS2vkefVWtpp382sqPpTvjRhZw4R2WTYUZiJDCMbitmt
NOKYJ+yvAWmyMO3qjS1c1fS6Bq9GXTf9At7zqT3FXRnPe55S0HiBGZZcOCtrv6/ar2bWT3oWA8c+
eD4BK1u5WW+s2vhkmJgXj6KaF5x47fYqppGHC/AccPnxS08+CKfw6zoiYG7lczBbV+2m0vnPt4Y3
tisZNYbqckDPy6I7pZP4UGrPnUWj0SuuGss4jRrbVxUoPt3iQ2ybu0EzAi6c0Ky0JxcXekE7aHd1
PQTnt851md4airQluyyG8kmb9yfPPdQGTO5EtwjYVJYhO3hjk9rMYc+acT3nQOPuzg9Z0a6MEePx
Urplgp1mWEDpn7lahUJQunGQVm0IMkosT5zJG0UCL7xaiw+KKA7ptXO3Sht64ZZIj2LWLcnVB4fh
7bSDUTcViIP0cNIAu2w2llQ1P/JO7HHDQPVnf6qzGpDnFAC3jl94WySz9bqu1ZTEhctQN/TY3moO
5xdVkV7JVL2TcEs8jaNdq9s10zUAydSgQTWf6vzL+R5Uc05+DSR9GxejITAtdv1pghDpjAeWLZ0o
1ZRL2/DcWz2bczwqViaqwOeoKLd41FUxypIcFKGbm8zAzQJcHuXnIQoYP2uB5ZdLMIdFuI1vVs2P
5K6g16wKBuV1vBo8NiAGmcrDVL+7aO5ltNgCMu86rXBY5lPnJ91tjZuR2Xk837hi8ol09+XFNe8Y
wcB1L3CwqFtOqmpXclKDp82sZRi0IfTjaDW3qdi6QF9d8Y2oKwPGWApGWYs2uAaMSz+x7Nx3yHzf
aVo4NJDTu2xe1oV+tXPanoZ6lwRPV4i/o73HC+ll7a7z9apdPLjYlbPeCXLvxrX3ln5/vl2FAcow
sTGZeAei5uUEaE+Qf7X77xrbSvMVB0SZcrddGgCSUrRt7ZfMZ7vpoF85vhGMD9svqyp7kTx1WRYb
FVO4mB6Lxu+hnFc0G4gIVRCQGXZzq6nSZMSUkwRVzGsQWL7Q0PJRSq6HXbBd2qf4Bhkehuvw1hYx
vmHhza6LRbSwiwScbEOm2J1iS0uLsoM7kX5n2yL3M9Jd15XzfN58VEOX3LVyEltjCR5Jet4e2qy5
Xqata2OFZcrgMLMVrLdsNA1BG1/rP8664y9btqkat+SmbdZzr9V0YNt6EMngMVWM7jUoMb1mw19V
o187fuWvtOJknpiDYu7h6LVP83zbbR4sVG1Lm2oyZpnuTigUH5ZD5dxOy01R/2n0//l1+n/J9+b+
z3DY//d/4f+/NmzusgQqvL/+73/fse/1E+++f+c3L+y/1j/9n38q/cub7GvX9M0PLv+rX/4I7f/V
f/jCX375n6hGGdr8MHzv5sfv/VDynx1gpOu//Hd/+R/ff7byPLPv//zjazNgB0JrSdbUf/z1q6tv
//zDXO/z/vN1+3/98valwt8FQ/fy9aX57S++v/T8n39oDv2HQzxKLc+ikAy31hsp8f3PX3n/MBzU
UDqUUEiyeSs4om46nv7zD8P8B/hXbKrrxIQqhbNG2b4Zfv7K+IfnQpNFN0zDdWwDAOm/x/bLKv1r
1f4DR9171IjxHg3/as/UwthcXddNDEQntvszlr0yO9aKziG8NsMChO/uwp54yRkYo8aPWSPuDZft
SjMLrcRCFUPulxB8FlWX+tZCftijlm5sgvQnp9y/9to/x0MwDMvFf54ll29Rr82zZHHMcMzIA3QO
IZ5IZz9pmq/wtXc5taJCg5piwj86S65BTubEKJRtmzisuvZo6NOThduEMYkD2uSfjWkKUHsQgncj
WAiL3Lbft5C6n/Txuq+1HS9vvbENdFL7WpWGmnXqFz1o4mzfdB7YfLQ8C8dZ06IS+9KqLPxkWve0
yVBasJIdDsWOi+weULXJJyIrIsqXZqdn42dCss+j5j7qbbFrQGSrT+JKG7QjI941rWq/sW607l2C
S37NaX0PtxN5/iMZRED1r0Vh+YI9ZPF1noFzRteCafqR4JlErz7H06OXZT7nEHM3wa5s/WDWC9Ye
E3Ek7q0xkqBvK7+mn0Yd953efdrc4Nkr4HXrJyCYcRATHa3zJ++UCAt40DkYO7Kr+sq39Saw7A99
eVXOk28W3Y7pbkTtqyEtQ7xm+Z2W7OrkfRt/KOvnBRX9E4i/WicPuvlYtbcNTgMYrD/nAjyHH+Ls
GLfUr+0l0LXi1JMsGuOXxQRfmFn4pQNc1q6iZIe6ijBO6mjChUGh9aGjJYHRJB8rJw4MZ258ZzKD
zil9AOuOhtHd9RmoT5Nb5sxXSJwm38q5bzffNPpN5NpeW6rZF5p93dWg6O8fuhwPz+17c3nwpnXS
Ki+NEm8aw7FLIlvLr1LKfJLNgQN1y7Ts/SV7D1QNiH7mgC+xj8P9Q2o0QRr3wWw/29beaXsXNzN9
73sde2RW+aGjjQg8zSzDeSEvDUlu9BZlP8zq75k1PZR98SnTFhp4ds6ibqyxfllx7QkX15gLI4Fl
fWhaC2gyvA8HeQ9jKgQ4c4Q5NYdhmJcQDIOIuxQymSiFbTr988Iq6EQm8W7pymeh3+JnAeayNkUA
Irk7Zi9h7eFbtOVoxfSOsy6q7R/t8Ilj77KaZxd+lQ5tCGrW23x5jNM2KMovOQiKmRj2wqiu4t7y
NfoyzBiH+ELmrxC3Em3iA0zsJwK2yIEXiFkoettfdJSXcdyFAwY3l2QfxzAYUfh2vvjGsiuHOGBa
GXj0hfc37dLfTzYPGV92DdaruK6M/n1ViQez+mrF1tVQgO+Z1T5Z3pPJ3E+OF2aY/Kle7gq36Xdi
4G7Yp8514xkgCzmMloOn2+xKZC8FMHJseCKAOXXaF1FiTt3+S9I9mrVx7OMjpemdi+Ijy3rOiYcS
48Y3BhzVgJgiM33GOTYRz7H3NBnuoXC+1v3zjOSZP7gixmyvRnBvkaNb4Ul9/VPnRwYrb9vnRf/g
9t5pMNNvwrzW4r1lNTsDBhgbnzON3OeD+VmvrwWIQQy+3AyzGXl9FjYzvSG1dSjYDU+vYi5Qx2cE
mmOg3BrjL5MOXz0EI4kD7tKnkVhh7sTvslH7ktdTwGjj10QHqRm9jukjsfKQzO/0hJycJD5yi+ys
3Ho3Nn0E8sIgZk/O0D935viZQ8WCw3OWnOx4NX3y2HiT5m1kQkKoWm7pbPszJWHZvQenoj+aI1Y3
3qPoD0ttjLdUa5kPrMsXe/n/7H1Hc9xIt+V/mfWHjgSQSLOFK8OiEY1EaYMgJRE2E97++jmQNO+R
ILvr9axmMdERUkezWVkJpLn3HnPnIBqWwJGJP5TPcAa8K22zc0WWPDA2/0jmlzgfDtAz+RAn7tbD
SYknZwCBlf+Q7CGDNsaIpxBoYkzDRFkeMyu/oJnbLDhLnNLl5g8l5oPVpVcwvAmlbC8iUKTiQgZt
p32nfSrps8LzMgk2H/0RRThWUvtS21eybQ4DhS6xrDp04knDivUXohovrKnHg67Sb1Y6+mYlUpfn
y31r0pPFe9cazOu5kRdVml7obnbLuHkyIIInWvpTUQ5uMlVemi7u0pLTwm7GaT3MrnC9erPWn/u2
3xU9P8L154LUzROnJBAj4tHO0JfJCAUjr54F+ueQHB2hUm15Ss77eRkuWzHdTjS5yNL0WejJnVLy
qWjkCZryn2xOr8x83pV55VbtSWMpKYgeNFCnssPltjOaHy0np4rgPE8JBRVbMRjfaQ4BP8xPs/yT
QxwMtR+ma00rP0kg6R9GdtX1eMg8cpXVHiI6+gwr3YkBKffRg8A6rxSpcKrTA/xrj4WoLixQ2eXy
Q4y9V/TymNqZ3xLIHO+pvbiVkQeFuo9G0MxlgxN7xp3puIj3d1P/vaAtLtPUq6Lbsk999GDfIf/a
1wXZGZQdeHeb8unkZDokwL2qLg6Fneya5VNcP5PeqDzaAgtrurDk1kvODi3PfxZO7XJNwpw63mwZ
pku1vKP1kxyoP1S5t95z6qGAvHiGzKgCjTwqlWfS0pvyMbR54iVgNZgyDeCfj6dQhSMLp4J5SdV4
1KhD1bSfOjRTtZ+qrPcraE2KtHepxX0oRAJzeaCWGcgOFMoRLZgnuJ/xwuXOaWnKgMwiAF+0zL80
o3OYaBvWJeROM8rGtvTHARzotAsGhhxL4lCabiEIadIe/U/rA7hvO2HjP6Wx1xlzsAqisaXAMTsk
ZYGW789ObD9KaXiFZf4c2lurhKbd4X5Hlp3A8TmAjpNhz8wZ6KKJdh1szCkBljh9ZaTAMdkfrbz0
7OQuaQ/Cemom5U2G9TCnX9MlujZLx6uHJjC7r6qKPWeRAbNLX2bAa43nrix2cn5oKxWa5Dqd1C7r
wSAWB0bnKx3jyMfSbLBB7cxruxf0JZAJbmnrklUjUrMvSiQh+qC4qUI/Omr4lvmtkJ3L8txF6ycP
FrXuAqjPUbtOfc6zbzb4ybDB9Yul8GuyeKPz4AxfbPRHbmuIo5wYzeTpVZSeOolVmEZBPVxr1gQw
BwySBXHrUniG7YSW49yXU/NQ4oQqRuYNiAsrmIYjxDvkOHeQ/AYtaU5W/NATVXgNzx+naW9Yp968
LY0bNWXuEhuz51QPRn1TDg+pCGOYD2YPc/zVKskXGhcaT2jygFYeUv4D7UP9HlRXItneSW9mRn7M
ePwtw9aEAKRYjJeM/rBidPKqUi9nxm2XlbhlVoe1hYb9mPqmhYqZA+ub/hibcC3Nr2XTuYYVLrhU
K7u5auIFTePxRvgXeC26/YQIZkFAGu/iVIa4Xg8c/riQM7lkHPZRwffVYISxVQfUSvZp0e40LljE
9iFDaNMMQ+HWce6m1o3hVG4/5FfIBxERYgGtG9AqvDrXIbdT3+CXesThllqXcjT89em3y0M9XwvD
cJsBqzG5mIziuhHEnRPup4kFTSE6V7W1a1a41I3e5exZtsZuQBTQcdOjxXQt7SnUnXaFrNyhtN3S
qo9whIEJSQpOb+xO8+eoOApwXrTQfr1Ir06tU0u/ERxLefG1nvfSuDbK3FP9c1vfRXFIpPYKUoR6
WQ4Kv0gq26/M0V0S5Xbm7A5oIq0RlNZD6orC2k+pHUY9gRk+8SIzdpkJ/00We/lwx/Uzs7/ntg6d
sfKzvgv7FHNud6n1mVlw31HtkVepn9m5q5wf9pJdgFkJxqlLSOz2JaZeTIdhyXblZHiNlHuJ35JG
k7tRwVq3TmLi6h6GMYXpeEunDw7tLxU8Rq25dq2KeTrL1pwoDmgb7eUwe3JOfdaIh7mdA2mp29pQ
PyLjm9MZL6Iy73Knu4l0UXmqRYdfO63vOogwz+Rub5mefzI3YTKUPyQSty0MnZO4SofOsvzsEO/t
vRHYO2PXnDXBeFvD+D0MtW1TwsYSmavY1O+sluUGN3Mb7aErXOOXfML7+3dQ+vtBrLfFmEF10chm
DGJXlSvpk1SRWzvXr+oEf3LxN7n3WxTl/SibsozZQYRc6sL2HXd8ES/1p/Sb9KI9ka7EpfmrxwP3
+2Py89/Vyt8PvKk1TaYRswqxvz9Vn6L5XuJkODO19QFt03gqTaSTglmWjSLFm2pWj2aB7ZLGtt8G
E/wcCz+lLm5jz9hB+vbFPlOL3pi9/JnQq+E24IJ2SrguIwPzG3+VmaRBZLtd6wlIgRKfe6vveHZM
drmP4wCkz3PDf7gmXw2/bo1XRZS0Zwad1l5kxp5fr3hk+akE+dbPD8PRhB3awkAEO0d93vgnvZv0
1jmAjMRu8wLPeDz2QbrPwnKpXOb3/irZRiHRgtij/R9UnTeg6/uBN1uwVHTpxw4DIzlAmdt0Mz86
8IDvdDBfOGdIUJtq+u/RHAIGOUXZi9MttMZTsgxLkdl+krpzYPuZ37Sw8enDEiqG7md/cY5ht1Hk
vB9xs/vHeCqiQWF7QKN+n+ySg/PIw/Ez9VRgP8cP9EBdqDZv7KA/qIO9K251kPpxeK4SvCEevP8e
m/PB6tAQULaYeRsU7X7yo2PiwRq43MHtcHCta4FuKl9xwn5ZfvxfbN/Xz3xzQETTMA1Gj5GNCxBc
wn4X+eZVH84+HEb35zRub+G199Ncd9er3ZPIKcVpj8Gm8UIgzC2W1o2yZ4eddRz7qNj5elobzL3q
6r6wK7zY7NAd5Jd6Qv7kR6cJns5FkOdeccxE4PhnHua5UTdnIevaYmrXG0tUnnn9m74mRlfYbpRg
IdmepG4anmXrfrhNX892cygOhI7lIDDub4PGPMAZzPzfZ7BjuOd8Jj88hFepvE2Q7XK2ZXxQJ6dd
D4M1H35uAQkgPL7kF+pT/IkH5SG7kDsFHDzbqbtxf46d/u6QoIQwjCuldFA3d7bCTF3GdtaMje03
j6ix+PZFcicDeVkfbI/s0Vn43P32FqEUdDPeVnIKHT3qOibGG8L58+qDiNjYy28oHIrOjrW9XX6N
ZdqCmw4lFlQzb/eH1TkjkfWwvkczLG9XuWb1RX/5PnmR21x1ILw02bk1u9IIXt/fv8a0ucTV7XAi
tv0NhSrSLiczdsqJHcddftmG2W3m5v5ZKe12d6wjUYHeC8QCqMG2VBWDJVNP4QPmT2HUuM096k4y
7J6j/YLpMerZD8Zhcrx/3pPr0t9OT3JMTYAvKYTcbMlsoc3cwh7Vx0GHulSFOhqy9gYpLPkpyZ7p
bP9rwH8Fj/0t6PUGKPtHEO3/QXjMXF2h/x4eu3lqnuL+aX6Nj/36lT/4mEP/As7FKJeQLRHTXGnt
/wcfs/5ilDAGhMzEH9LCj/7gY4Yp/7LEesZgTzDs/FWJ9AcgMyz+F+JOW+AwkPgTq+vfIGRvdx/W
o42Pgh08MhpiIu/Y3BlzXgprZHEe2HFxp00LJUJ4lHmdk8kzm+7MSFvovRqNdBINRoIh83UmYgs6
ZufWzsSnVy/gg7yD/mom/N/LH6oR6KdwlAhigSrA34Fs8K2uDdnaSaDn3nE8pNtwmBuZoZsgVdn6
QlHHDRhcuZ+gSma9P6i0GgNUrqbezybBm6cZJIE47Eklbbdw7CkJGEP7XV/1ElicTocVtasqJ7SZ
E6EAMC21s7e1ma6WDrAWRZP6ecn27VSa1VWSlU4bNBEfyC3RaHkBgurSqRANruFeZw8ldmg8VG3j
2RTdG/dG3mkznCMaN3vQQy0g8c3MshCUFMaCgWtwJB3eV/OpmXqHHiA7QOGkFvHM9+hLgcKPSYxG
oT7e4MtWXdn2d0vbo00FpNZTfhIWCKf+VINleFjSZl5CMY82DeqexO1BK6N4mUdKC/QNa9POj6F+
7Q85l6T9OVmpmANrGWOUBoq25rfFrCp0lxxlqu8ECJHNTcFSmfusZVl+KnPSwNqv0ERPrWs09aiP
SWZP6G88VdXgdyW4Rs+6wc0aWLBBnncSU433i+KgvvaK2fq2tgdBbyzKYJwYo6PHD6bLkoU9nBvn
oBrspEKVU0/0xMw+U3CNUg6ySgIBuAerB85Dnau+8w0IKscjSyveuiwWNwTFWSUalNB4Gc/Eq2OR
xUFRoUi2iyYp5x2v0JrEFVVsMV/wub9Ph5Lm/iASowh0k6W3QiyAFouZqvGYgLNSHs20Y/B3jYd6
l8R2318KkcveaxqzzFCBEdn4YC+siR+qNC9NT7A86mAKNXZzEEc26Q9YpcT4lrVA1aFY5ckxcmYA
0WVVLsYnUDZhe2ikaq4vSDabC4C8uqYXfJmJPuRorjt7ejSYOlKeKHpRzIbSN04RyfGyGdDJKIwF
gG9fR33PXZlaCTBTlBw+c4tE1NWZaCSqYGXdhk3f1C98oWZ+igf8BZ8mcDhcseRMAc2kCchz1dJN
vm2Wagq4NAwbPeyUTbx2KRzloZF1vXeKHAZDdi08s6jCoVTcPmS6YL3HYIMMsy9mxRmcHoviHm21
l/vSyNnjQEgLQ/VsBhBN87ThbtZMrdqJtqYj9suqGZGLYz4WTcI6N0pJApSm7Bdn30XMpK7NStYF
lqhlhUKbrF/MNLJNb7bnPD6Y8Co0A9UmdQ44uliSY5EXnNzLkUrjguYiLvblxGa4S+dQnN1ltFKR
R8oWxaexyXuGj19GC+V6p2tcDjlRdpxBBYYv37CgjQ2ZB8s3nSYi3jy0S+TBxmC8VHyuALM0qWOE
rGuK1peN0TI/rSdS3Y1NNyg/MkmZHHpeKux+U5SGZ0wNBy2v4eiL6XB40vjtwjrTJwvNphuji40q
iMcOSEabWbX2dUlH2XnNRLqSf864A4j0piBtNs8nolYuxotuZ1uUAL6p4dzwxJrn/pLQOjWhck3Q
5QR4uG05qHqS0kJjLYnFnvuxrPsW5sWjdLyc5Evito0T0RtohEYgHlWVXqPiCDwcDMUYLb8i66a1
JjoCywCDMcgVFZlP7IbYbo3nDF0ON8ufumpleoWSZNZdyTyjlrcMo3FlLouokS1N+XBqrEkKr1fB
gpYDB2cGtHHgTT/+7GYrBYyrtWV6Mpnkd5wgPRpqEVbBFojbY+7VJkvvoY6cinAuVK3dfMhmGi5d
2gcVKoWPeqzQtLNBsySD0GhyUevMLxyjJImXR8QE5pyn2HoLpUt8k06xmFwpi0h/KY2khEoHvOl6
l8JLvw/0NNXpBV2mmbtmFwNepAONFYrEU5y5wgD5NKgzrg1X48PqI5Zj/sNSZf0CjYXGKy74jHzC
Edq+QdGMtPM1iU0jvRCsAaCCkw2nNNMwf9hnBuAJV4wjarB9rSt+pKUNdzlBWlTS7Szr0D+1h50G
Wl1B8VMEaGcywHyuG5a9drREh8Os0fu+UtV8qdIF7kxZbqh7vAtwI1Q8satBmMlwh842MwkWhcaU
rpMbQ+eagk6DK5w2TTzdWeh0NakW5rw5VaaD6q5KBLrKaKl9My8idjSjvgJWVhT6KW6S+NSQhO6c
1E6eI4Cy39pkKpQb9WqKWyCuRW6HhpXAVxDXXfNZGiK/zJsGtfs+iU0AgrSJ0aheRFXjc60KuKeS
fpYIahHChHxJUZ6XXbrIcEZXxyZEJd65IdTMlNcPPXxTuiTKlQtXL7g6or3CvM+5tpibOTDXeTLr
vhq9ZLTw6YqagLxR781RLDc53dFecDBfYrvqAgUkm+0YI+VV09c5epiOSZv7ecSxPtTgxOjc02AV
uSMVNHeTkk+pm2QNMIGlih1kibSarYNw0mVy00SNqNAX6HHpIWZhwmPxOIyAHFIY7s2do+ag7Mky
e73sl2lnJ3NRu4WJvqFehdPwsqlLNHFKAJy5sYpU5SshR6ik+9ZevGUZimafDlEWrRNe0tOYJEUd
THxcoH+UPEUZ1kn6dI/OdLJCkleOC/9kmbMpD1WjxqYCYq5EC6hKSv1Nl6QyLg3cG33tJq2RPdp2
oh3fGZiYLv8zG+AnRpaZBCNUulg1aGLFM79rTVufIEtlxC16o4HzdmaAb5QR7FYfQceQH/8T5SPe
ZaVgV5WSarzqs0peT05uZl90a83x7j+5yrOW2U0SZNIE0Dh2TZz6czJHhou2dK3tWnVmd2dSqU0Z
kgmCdlLSXgv+1KIIuTfVMmTkdVvmMguW1PbGuer3XFniK84luQKql0XWX5m0uNBl4eAbpGBnrVHI
nIw7VgLVbQg876Ia4PA/h7mbcHr9XiYxkVYit1hT2DXxfFVWokPOTINmeZBzkCmrnjg3KjenoB/j
c/7Ybwv5fx6BRVH6cAiuiG0/oSGLaUoz8L8WhN3XQwqKgkOr/NJGW99Ql2hgTtKG/a5B/P+U8n9Z
Dt7V36eU4F2mz+nT64zy12/8zigt5y9Y74NquaY4Eop/vKzfCaVp/gVAhXBpg4dJgSEhlfuvfJL9
JZkNxyDiEII3uCZf/5VPCvxM0nVt4y8sJOvf5JO/O2X9d/aFcopN4cWDr8yQovJf3M7XCxOuoWqw
4hRaokkjwXF1ZDbGpYrBwQjysSnlCWyZCOX83OH5ZTc3HblIusnO/RFnwOTRtIAJTBRBhRhOPcgd
F7bKRlRqERbB7okPbZG03R18olVhBlzFRkHuZMLsxBR7XMllBJ1aIrLCPi7WbGCkijkxH490SAyc
82NRTmEHC6lkP868ywLTnnu+N8EOfU54XEe7zpKRQt8PKgavVWWM4DIqDYEUcqyKS5lwJXfcjlIW
aoPo5XuiJ/1jQKffyW0U3No+paZh3UXEqkGwg1WkvjNr2tSBrEsb5DfutAgSUnz7o60UYPyGMHWi
lJcFJplIlIimok4PPDMESVyWdTQz3b6u7R1zVAT32nQ2Bl/ITuBirittH0oxOj/yGFHOntqp2YVV
OcNbvTIJsFbLAIkDTEW7wkMXs/XIRot/raXQIDUgxkOwn9a8+ZG0cAsOitru6OemGDnun1hn+PeE
wKLVamg9hGlfdtDkVDABJGPpYkVBGvlTG3RmPkNr0yh2ozzC43JBRYzlEdzNZMcAFT9GEJDPQOhJ
Y9/3M249j4wc1NGoMQm7wi/1w0PbLrLYI1QWIwijZm2GU1yMycvcDqLG6WNEiZ+JDN4ypZHCpprY
E64yFwWBeP5ea94tsZsij3CeJhgsGnd11xP63c6k/WPo+EEP3bNBshLcsihOwP0yi37mHM1kkkiL
Mg9Yas/O9brt2r1AG43Brx0rQdZJGlL5ZUQQYvg1zHPkJ0OOWrhppSz5MNQL0bu2b/rsiOhAgtxh
NfV+EGwEqAOtLoNfF50N5LV1w8vEx0OJkfAYNUCmqp/i/A7wmpbHaoQxmk/TWpe7zK549BOhxtR/
xpVa215tONl4lSyJSb6h4yFpEZoOsgXo3la2Cef8BNH+oR+sUc/ImDIjPYGbqVHMgJVpbnhVmlTm
T97GwPKdfmrpnahBS/mUEDVat8SKZzMw7KJtMoRB5QgKh6q6rCHgm6qxBztNG2DioiKiFSqZPHUK
z4TBWvtzMQtkuS7BBhyQDTR2Nn2BOqERxwWejgVcucAGmO/5jPsDGztqxkdkwrQJaGzntYNSQapN
VBuGIZqvwDFt9R0B/YKchL2I9KLpY4FkweA5eENGOYqgq1mD/nmVzvdlE09wotAEbOlyjrv4WGTC
5Lc0cVrQyTipRfJpqtaYnzRJY+/JAkz3gi1EJS6qX70Be2yOz3MhurTyb2CdOmQ/xTMFb7cyK+WT
mBpdBg42QwtvL0lAhD46kTU6PgzqEdV5A5vH6TjlU8LRdJLF+qIcNAP7iRkRRb8HKtoLIO4T/2p0
Dki6cTtH5u2YlkUWmmatstA2cDAG1YQi+X7hk1iBIgSySA7NvAoNdDtejs6Eg/cnDrYRHJiFqV7s
oCFYGt82EgqcknSmuF+yseUI+NF6AuEVWJV7e5L14ulKGePPKG+H6npAk/nopGxKQJeax4JFCCE4
mfxGWxwOsUMyg9kRZVlfh6PmMHp1tbFk+a01gNTf+CISTLVIPVorDrkY4sdpBrPPRRePtr5RoG2q
S5I0AhOFUfIScinsxk0LB3yZPjNJdSl5Ahq6YwrkzJEyk9jPtFGgeoA7TbpoJhVFXtMOSecZqhrG
YOo0UqkZiZt1sNCSzvqmdKHHoCmWsYMRc7u0FwXLF1SM5opN6TUWQjydIvy/40q6Kh8d8L060Ksz
nTzIdup/WnExL16KEh4sKBozik8G+gGBai2hK+2v29zok4eRD0LtKzy2+l7GTCrTQ2lPRC+9irsu
FCAM1+4U26k8pxB7W8BfIQlKBPAeIAa4rvnW56NUorB7WDO681HfjAHKVsBGwaaJDt8h+qm9+bux
s1ygsrl3FpB+i/38GduEWoIBP4BUYQMe6CnT1KaQBK84V/G13RlBfGgP5oPhZ+eC6zVIfRMrCGo6
iFaAjeDB0lWK8jpWMGZ7wQ0FnHAdi3oh+JWQKgSDR0Id5HfzxTnf17csnl+TezPgJmpONDJdHWHA
FSJdLWbsXbK3ztrLboyx/oxDrbUATRzpbAEmpxXD3Ld/ximPa29dNPsMpst/DaC9H2uToViKpFoQ
2AbokzgCsoNawpcBGJSB3BWgLMSWB65p8Com/ajK/tGbezXBzZvjKDykjYVBbVmfDDGAdiV/g0qA
g/5GvLN+xrvV8WqMzcuCF7qRodr/e3WII1gmn/LLCsiZ7fXX87788s9TWqGO98Nh2VOJsBqw2dvF
GKEVdTuliKnYdJ1XuxrW7svwzKbP/zzMJqP8874EcDlgP45415k6E9qRduIkbuOT4xg4oQbpY7oA
4zfsfXWjwurSOUPh+ZUNbufGbYpoHCCrAKXy7dxm9ILg6ICQuEj+Q1Rbom/VaTrJsH1QYBhfcQ+x
qAesEM614q69R0nHzx7+B87C61r8h++x1ZAOKDiXrMH3EJcwvwuni9yDYuMx9ipPe2ch+/ejATuD
mx6ihRUO2uKgxRIDkashVOhgz2sFWVgQFxRhnC7Znuxr/jtl/fsF+/44ezveeqy/ysmR6Vdwh8d4
xl7szNNq1BxfLrfs7reDYLs3z4lBP1hMb4fcvFiNQpoDH5X1QEMzvkN5xcNyRw/Vy+g74AZMuyQQ
Z07tX7bxb18iW3M8oNkoiQhn6+AmMyupcmqAqIoOosmjRgCDVhf6sA7Nb63Daje4BMW+g0bGuhi/
nGPUfDhput4YqFgzm21JkrauBW5N5BrAM2AUFh3AvjY0uB9WaLmVJ67mGC223LPjfrSeXo+7/vzV
+20ltGZpjnGT0xJWN+Ye8mcftc21xVt49nJ8S1JYzwk8ZhvrdpVDWmRLOGmGMWqgr4R5EDxGu8RN
wtRTB8hFns92Xnt/9L0Zylm/yquJFfncg+GHoYqTPNEjGI29u2BvFm52a1ya6FsyXab+2ef5/oB/
O+yG+lEUTYbCLIZtg5VW2O/ML8O+9stDdcw+FZdnqSYfjefI9bmaK+S+XbjLgG6iEhG6S3dz0HrV
tRF5kB96cleGGYr7X8+FGx/EAVifK+6PgEpY7+i8dV/KqUJjHogb71KVB3qYAom4bqlgCzmEHDoV
CkVZnITTuTP/o3eKG4Y6+OfXEfj2nYInzXk7IDusJxEaAEE0L3e6PyT26P/rGw2zfDXU5qLO62SF
fDFU57NddaNg0ZqFaEXojv54GE/ZcYTR4ZkxP3iXFO2iKTgQiFPBX3g7vSWN0DOwGGKEjpNfX613
qPJSDxgbQkfj67l456MzB+NRaSFdQf3tnZJ4bFH+mbt1joNv+oWvfqJ47Rs7Eea+9PfTmSt70/T2
1/anNugZmCHSAbaNjfNCK5Q6IO1JF7bjsbGLkv4nt9FRcqgfke5MXqcSoPV08BKjf2o7qAMBMx2B
rD3BMRPKslZ6cQ1q/axPZx7+Bxfdm++2eeFj3s0Fyi3YSJczmqX38LWswjiQnlX78pv8lO2zT8aZ
Qd8WvP88DzwGidPQxovfvPCmyVs5xG3sgm7jKgD2CaeuNY3nFtb73ItRZq1Ef9D8uL09JFRj6DlB
pyscStHOhMixAvD2nERh5ucP0y1oufvauG/HUMEjeIAx5blj6qOJvv4CmygC2N2QMIUvgMgqKCSA
ucyt1Bz+8zt8/wohzuMEAahtClylm8CBWb0ijqYvZP6aiUflnHGo3LB719f15vPF5kpJgPk6Q01f
hhB69FN9q47lpeGhhNnDMqhBtMcP8fW5R/f+3a0lcGR4GB6hwTaET+dBamuwXnjy5BAoXboRtbZr
S3zT0Qup9Lml8v5NrcOBti0JbhS6teSYkqVsDGm/2Kh+6SY6TpNx4kAq7RplI23c2UVAFYC67MDW
vcIQGA6QoUnbM81z7XM/fOCmaQrMHrECYIC3B+I85DKxIutlsl4GVGrrktzBQ8XL0+SqMNIgH2qX
lBpYI/M1ZCzRIA7QiUGnmO6MuXLT/kw69cEBhqeDFNiypAWW2jb6ntGodiTMfNGP9FN8u6okfl23
yZf2sXw0j2B3euTZgLLzXBi+VijexqfcAUsWMp115PfqjCRC8dQxX1DvdxuC6AUgJJq9lCiNGZBc
6eyiyS7n6Ur0jwOK2I76WVaH2b60EqD/f3Csv00KPlgjb77MZjcDK1R9k1gvafElyjkYWHAnONdk
Y2Nz8WuzYRBJkebgGsaufvvuAWGim5AyX2B34McX9Gd+XA/jyTO9/kcWNA/nWtp+NCmgSQ6DEhR1
qu3dxLNM0ThtXpLstnEuaXVtm2d8Yj5azmw10cchTMC53jplzG2vYEyYvoyePlifZetHEL4AI8pc
8BCQrC4LBPyBI9Bf42z3vvehE8fY61XPQI18t5Uq+A2185JgbLErqAfpaOSEidd63TMP8lPShtNn
QC3V7mxE/MGp/GbkzcVKIGeH6UPy8lt60kKN6KXHVXsC2e7kltfnTZY+miuMUSS3UN2FIdImBld9
lBlxI39CbQkTQMPPU3BFJDkoYBb/fOOsN8pmW0pHmEIARwbRdJvPTLoicHiWP/qq24Nf4g0jekie
DHJkiOIm62srzoH3H2Sq/PWQ27xmMLoChAf5w/oGespOhjV6hUXw1XCV17lzWN/rq2Kf+tqzLs8/
2XebRFoUBWtBwFB1Vo7t200pe52PZiafrTjxHAquYeHO0XLusHt35SEAtkBLQJ3MARlg2xPGTqm1
KJo/Td/X3gg1mqCiSozGfgG7cwLmrtKP5lt+DRpZfO6Afz/Bt0Nv0mGgliaizvwpqjx05vG0n1yX
kwuzBLcLVqMHd8JTPXfFb3QfOOs2E97cc4Iayhyj/GmVC1gPQO+Ap3l8ZwfDBBna2RrSu1W7GW6z
I7ucw9WY50+gvzVuNbiwblC3yz0akZPLVX5H/RLgXukuT9nsR8/ni+TnvsDmbG/StC5Emz8VpPm8
LPUNwZcYrL2u4SlQZ2Bqj24adY//vFffnUObWa+nxquCwNS20AOa+ZNlferne6Al55btuzt6M8D6
81cDdDabYhIXT0MY7ZZ7G0XX0gOwBWWLDzwWhnLJ/2bvvHYkt5Zt+ysX950CvXmlTZ/lq7pfiCzT
9N7z689ISfvuVqmvCvu8HeAAgiB1VSeT5DKxImaMqdlW5YCSjr9/dZb7ezaUi1+3SsOk30T8W3ll
6hEGNOV1CI3ufCjfJRA82263/F6EyN3yvltwg9eCYat9yKhETbt5V9EP+l/lB/6+QP31m3xmxsd5
1Ov6kF6uTcW6Z9S3HRHrHV3tx3yfNbcMLcR8Ds4XgXJNMn2dgvnVHP7pURifln9TGqJqra7DG6yL
uQ+fcg7S0p20a0+m6vStU92Hp68O719d9NPCEVcDkuA0u6A79KjHHBP5o8u7r5anv+1sn57tp4Ui
N3u5N6z0QvuxB67kcflojrTSu5lsDzk54MpdNurgfxl//mru/PxIP60YI4Pu9xXZMBYIELLXoYb4
59n599D60619WhMQvVninGeXdbAtzFCGIBKufsO17PYP1S2Ard42juhs3cU1N8v+qzDlq/f3aXVI
pGbU5T67SF1tayMp1ya25fCrlf7LyfFpjUAFkQ/ZnF4aZNb3CwnC7jZ3r6W0zre84lHeTn6zrU/m
Jr+1buS7L57xV8PnU+DeK62QKUV2uZYmlye421ppzyXV1112mwSLD/OyfiUoy+6/Mqv65Rb38wj6
HDlUJuqiJLtoZ4wknCFiR1fdYptuJsz/vqzCfvE2P5/UWwukmRhnlzrC5kUqnaVudx2az39+nl9d
5dNCI/YdpqSMmT6GtWec5rHw4vHbP1/jV5vKT8/ts2XQXA2dVvLKzCyGQYOqOkLjIU0wUEkT4hH3
z1f7Yp5/NkEqCkGXSyahFq6uSD/QAt3qn6/w1TP7tJKIOCauaH0vSfUuTf6YPM/5V8es6yL4l6D8
ryvJtdvt5314FswiQYt+aTxuxJc2BVlb8960/yC6/rcWfqqPJmpaTYMY+der0URQLFOdXtY6PYpF
R0LigI788Z+f2q8i4uv5gtQDIsm/NZQKU71Ga5RcMDHBdTKzsRrYyUn6TVeEw5iGR8Rc3j9f8Zcj
AdEjREuyk/rn9lwOAXi/sonKjexkk+kYyv0/X0D+5Wu6qiToGCQC/pyUNKVqMBPiBB2jy2yzCDfJ
6hm4SmHAF1tBLdvXOpjgNS6ilqKy2/7QQyjJELG/QyXDROSruPiXt/zTF/q0OgLOSiDgpxcyUs6k
0GpQB/98y79eBH+6wqdF0Fgo6w5ZdmndMADwVvr9JqefXDzEqIn8r7a0Xy4d/77a50XQbGklr4T0
UnS9rQ4qysbeMSYIG1gQl9Xli3v75etEzYSKFxnA38pCCMobEU0ae4tC4HnpnMahUc9LhmB+0oH8
f9WG/Mu39dP15L/Ou0Rr6FFTkgt9Ta5h6bTpmF8sJL9cqn66wqeZLcaRgCYzueSquFPK04DQVcuW
/86Kq6Aw5jvKaJw/DYkFylSWhvGlbR5y43uSvP7za/n1Pfy/j/+cLdBXoSsmK76AUXBC6MSVLtua
Jn1xE19d5dNGWBZlKqIyuXSQ4GqZ1iPNm9uvBtgvh/O/n5T2+YULjQXTLL7E2/WleWqgjB8yxDMG
9bHRm3W7G3F0lu3YU7+Qrv0qaqLjlqyZeK1ZfU569EqoK0ORUIHSdA8MmK/0IKgKY4DIqbSy/5++
sWv+nU5CiUIGSrnPz7JWW33Rh++JAYCre2xmy07Nrwpxf78l6qf0RvP55FhIKP118kSrZK0FXMnO
G7xrFHqltKybxEmfRg/BgVsHkf8n8eF/ux/+r8IkZbT+//sf7kE5/5/j5dL2H38BVf/5F/9srNfl
36xrJZbmLtq9JWQS/+qDEHTlN3AS9DjIBg1z1IYZFf8CT5u/0Tpv0TWPVJW3KfNN/gWe5keiJiG9
IqOtSfzN/6QN4tPuZV7x1hSFKA1Bsqat4nOkExopNViakoDbFKcrK79xaGA9XEuj4vOXKJ2/7id/
v9qnQNGQ56xeFq5Gomb53TwPLpQXbqrDlWnz9W75+/rx77DxzwsagAsMprr0N32jLNTZ2ke94jZe
fRhpxnLku56NutyGHh3RBhyYa35uvP6Rm3jXpA48yo3qVWRga6/fdG55KraqTWOanTORrFMCx0p0
kUyOHgjo5UrjOf2R8uh2k4Oi56dBdfPHd/0ZT2b8dVr/cQsMHIYC0CVYGZ92rExbxjLsh+sbgkhm
F8jDOq+6zvFbskKwrpLTvjhb7hJEbsYB1HpQ7KP00uPP1gTWyU72K/ofJZBuP1DmcItdEPEZsUs0
pAW9nQW6G23RsnC3V6KS6qsvoA/tGXnriBF9u6N3+Xqa633h2/69sKdd7oCQ+UquhbTlui9+flsS
6hPy7nDY/6Y4FCd1SdYFxEqLfYsc4K/YFEARd/pyNGsPwmfe0zpsK/50GkVXveRQMC/iTlwgZtv9
VtrnW9Er3eo45bZKGSQ5AZ0MM1tGmNQFreTI2/GhuujfISOXmhfKDwXsYsEzF4eeDxT2jjptWkCA
0WEpNvE7DZFjZQMNrlxOtHphK7Zy5k96kjMtmGd7BqT2I9Ft7Z0vQHtQMMNP6Day6URIrpz4hbBe
/SBXZgYxDMXSnr5PKxDXoMydhTZtkXLeTrUYNcjMHX6+5FDIbUTnvmLa9P93fiQdp+zemPbq9xw9
gbvYwwbK7tgHy3JW0OHL7nTKeK3aqd9lW6GzO+jLNyI488heASI748byssdsV5/Xw3gT7jqywbKX
ncLd9Njwa17tCSd+v3gcPvSbNQCzaBLwoTGn9nCqIl/iw3HqTbbh7WC4Y3MrDU79MCTOFITfJHd8
gWG6o4v8aahPUfmjecruqKML3gAC/EfrQs/+gbY/Md1idVraygGSmsHyw6SJ9FJoz72xS/Y8uDDb
maHXRmSLnGyGCeOMyMY7B1LjXLld6pqDF2HpQWs0zPJop2enFhlPvbUmPys2+nAY660IQrtwryDz
wmnDVziLOlTJ92i1ESos8JVtuXAnHq+ws3I/qp9ikBm5a0iuoXodbZAS6AGqkxIHzAuNNXzMBBIc
UqWzutNdQReKWwNbWIGAw0ErOMB0m6gM+s4zxJs5DoQzq2jjNrKvibYFzx0VHuOqcjDcKRUavz1p
ujGnY1ScIPxnPS96k3fHztjnMl/DtiAHsEwZbzx1g9J3fVIqm9Yu5vlF24qBuIs21a3s4GqC8A34
EEyOw7iR7+GBjj84Uw0uNNCn2Zv89P76C/kFGfKNNrmW4IX3rQe/+QiqoN/MTrXFIg2xnmqn5Izu
yeMeh+PyUXhUnsLtxDoRusNjfA/IjyTFtTB+CifmlbQBFPBYn+dNhnSU49xRfES06o+b9FwEeOPK
oxsfG8RyqrP6TEk//MYsiTbj8K4yaPRkRzf7pW8ga9OQmdIpUWqmr2W7xR/k1lvlh1E89h5WCKlj
GXDlKY4PbpQmjqSeZdqT6Jx7b1UwD+kpNDyFzJvW7esrLCSY+UNos66oumDFSusbzQ/afEg+4uVg
3oyrO+5L4IMbmuD29R42M+0oMEFv0taW7+OnJYdV4RSH8kkJmpfO7b2F0eXUT+suf5rehjfrEfyI
zTJmC/RxvPMBNCKJpSO0Th/u22pneWpyEgDgDj6NGnzlQDhqO21XJk58l+ugde3pYOEuAqmKvjmJ
dlz/Mh7pX9E35mYn+2i1WH3juxpbKej28PA3iETap4qW4pNY2XUZQE82hyCBABK9yqlpL2p2r0El
gaSsCf1T0ikwGVhOYI6oaxa0y1kK6Uc+FWYwTPusfoiss25eGC6rR1+VHd2Uw2Ox1ZzhnsUpqPax
1+6Gh/JSbuSb3kul7Zy8LLHpqI239M+jshfcWnXzY7Mpnsu3rLfTTRukj9WmzuzpHsS1ehju09vI
D+/kU3SmiWl6nQz+lc5b8Tl38CZ9yIPrTMtO037oNpWbM+i80ReaY9VDCjmOHqxsc3fVW7cv9e5q
qQ1wHB8GVQtqkRYmG1Sr9dEVD8J22Kn74qA4MAys26J/nr/Lm+kAmPCipgxCwJeRo9xNfgv5ddzK
N03pWE2wrm9DkO1zNwtqHMgnqC5MG63cCsTnTuf1ByJoeMju4gPiJUSgL/EQ3YnetXfBp0S7ydfv
1921DG+YHM5yXs3viZcE3Yvo6750eyex9haU5B6qQ8wEMd30PvrIz9ljs0v5vw49PVVIdt2Y/cUF
Bl/6a8cZe3RKZlLOjwuvv1k+hBN9i7wrTie+5kUP5ot5zkDteoCou4PA+uNcqz69S7EigW0NIIxi
J1nFZ80Nv8/nprfJMcKWgO5ePsbBsmmPSwbQBRcGSCWH3mQdsNgGLRt2L8JPU7Ln2knDGyUw4Adf
SsFTQRhgokYjY37blLfgmvn+2D3qHNE0R3+Wkf7upwNwXj89St7VCxlVYPbDlBR4AwgRAlHyRPwb
LB++Xwqo7RyhRhZdxO4oE61Ac66qaM2hPVZwl8k3yyMJey17yu6Bq7n5lhQ+bryuYgv3oXyrTm6u
ebFsF4Wna79jtm1BZ6zqENDpHNzkUudKwvucnrDGaO4zgPYdmPU9PLUqPjWTr6qONNsSSCXJVhpb
XyEpe+Zqa72jQA+9Qhy2Y7fBidaVT+ptGCT7IXOlh+rUAwo/JqdxDNhFQt6B5oeLI2p2k7vKFMCn
1jCfbAMD9HiyMwHoJH4kuHrjhaZfqWezfb4PncHpMV2+skq+VW7ixxSKR7cWbCHc1I/KDTSMnozZ
hQ7+VLopt635Cp0H1HHQthu9vVOLTVZuxNSpfGur8IvSfcdzRE//rHiiTQuPQ5ytPOgsV98M9onV
zdiMl8PCtWzV8idWn6e89AbZns60XF6Uwm0AQrhofxrIhMDlA8TxHIzX70JJ/6+HXox1D0sqp+U0
ac44FNjLa+j1hNCrW3jEaqS0Sf6xDr3JzrgtdtFC659LPFQbAZ4w8bup+wkBjOBYiS8P9Km6sXnU
9PNcbwi/hlvzSVKfBnmnmFsBbxSPBSV2lMGuVkcOjN8ziJIv2BlxbSwc6ygwd1N4AlvUdIdOum2y
+8I8Rb1KCHOchBdZv82VZyN+E6udHDDU56C6aR02dS1x1J71OOPkMbDrQtRgqXEzcszRAbTn+DQG
06sVKMH41D7F6kOL56dbBeb2uu0VwRveHI6GKwSH7PJJeBR9DPsIMt301lDsMmj2Lf45b6boACmr
zgRyD/XuWielDQnKVArHfXHTM24envFcMdsoGrGzld9WhOzQ0nfzRxno3nRdw21VvqM7g8dermT9
sg/RF4y9uDHYWLmN9U4SmDV78WVlcXq+6hbj45X8ntnZdvXKQbqJn676+GhgsqUO1mhZdwhFWnLd
/sj7+6LCIf81e/TnqQWiHHpDUZKhi/01GVEPSO0KQVZc+oeyHEBt+SBfwowt2SaOCvCt+9Yhb/nQ
IXsQdZUB6HVrsWPCyNJWX6dnlY35q9rOJ/3Zn9+KpD7iHktCr/wpD4NxRWgaqf77WUr1AMDHQIoF
J37Vbq0fVtCDcfxKgvY7L+5vh5qfrvkpxRWNljlfO0RcJXIbGEErq65fLvfFaosg3dpzw2Aa7cj8
sdYQ4xlA1z4NK3xSEaQy4XC3uc4vGqNVrI6+OF3+8j2Rj9Il3gf62s9qZb4abCZoVy4zVj2Nfl74
4g+ZGG84KgcSf/rOIIJc+0PxYGLi4YenxJ2Dq6IsP3x91lWuL+Dzw6JVhxSWLnHUla6H4Z/kFl3S
mTIOyQwbO99iMOXmfnwfHkxwVYBN7Gmfo6Pr/fiGw9Wb+WTOTkM7IUe/jb5VNtOdtBdpmMAHAcg+
nkQ/0MII96KT7IvvVWdXNF0Tkzsadg8AsMtA6LbctmoPGE48qYabMfMK14ruhvl7PO3TQ/jdUojZ
Xo1xr81+FTJmEvj3t8LoFFiOFMa3onIHul2U7yus69QrK4ymggTzJQUDzDXayOV2ETOCQVdH7Gra
0gctFbAUTMdk1xQRpSM9mpwKbIMHw+8w7MRrGbnesuiBvwpGv17QnrQ3bYoNgTfjIKXvtI1RbsnF
31iekiNXbs+SsM8xgqQzlWheZ1Xh4m7nTPWFHauz5eAaiw+B0GyixTZv9Z3qwa9zLFQjl3DHDoa3
xdvEKeWxObJUg8PAUArvENwsttgxATuD5WQFVrFHCJcdkx0MfIgDxgaY1UqQowXl7EaOvOGeRjuT
neuWeb88FJOzctq1pcBy0ED1z4Nid27UnVUG+rTVGl9LtpbTYfDjRNN+8YVdsR3M81WwlAUqrirA
gTN7ReBxiFC2q651l00bwckOAnBBP802HQmdeC9WfdAdw235nNW3bGKxjuNH5UWQ2MziKR42Vs0/
brGBku1akhNrZ+NOOLEC/wEBngQbzIQKRlB1BS/GCsctLFtjVUbz8rAG2UF1sabQH8QzTqSEbNdz
svwggHtwodB1B7m+vR63SnGraf5QOKh3A8GV3nGHkN7qrRoovhrMudNt9NtqTwARFYFxk3pQ7jaj
h16KJIuyzfFKsMvbOLPTjxU7Kwhr6iZsdoq6ky7TgQM0SZrZk10Zxi3BU5A7aJIy7DNQsREEhr8H
4hGmHZwiF3fEKCNlaxMhLdTnfCsHhGRidhzLQ/wo7nEQipkXYuvq2l2S+/XrNbvVbfE1SBh1G8MD
6tiS+6KtXXVlxV7veCIN2lbDrj18PwbOKJvyPmv8/j3a4EqSbumDNY+M263wqli+dmC+6Y3dKPuG
rwgKgj1zusFw7U6BwYG5goOtRmoLqZMEoc82yhbqdfc1nXkUDDW/3sTn2tcYGG9pbYdP5GZ0R9+1
B871UmJjUyK9JJuGXsLiQwuhIGzi4SYhM0cMr5LnEodvYCh72yttaXE5Jr9Yj4nhDZIbCQA1/Ohj
ebc8ZhLntMXXin2ePhfzvgzv0/xFmO3mux5ofn9fBUyVcZ+2uzVyr48+an3OO+7VEpWTgnCUPb5E
dDvQrQ0nc4pVmgpB/DUc8E8iN2CvT+DIsNlEupAleLNcFwR9X53Tj5zGoy46YDckvuK3Von2SvT4
Gt3Xj7Vj3HKs8fIjez31UVJBbrxtHdMv7tOgPEg+T6V9SSqMGLyk2lVXXOKplvZFyD9OJzL6t1fi
s7VFUh4JTiTZIwjAys9pjJS5DTpHHP2Irc1Oe9AtV/pWiK9J5ogDR0KyZO6oQdDc65vuPXmQJ7tj
DtABXByaAxgJJ74dwEgve/HcbOn0751pLzwse9X/vVWW5v/MRadL5M2EvY6t1Uu96J5UWkoP6DsA
seAaljvTJnu1OFw8YrdjX/e/ac/Q7QMiJRVlKDMjtX+MzCdOptvrL2o/5iMdC86wIcCgbfatfONU
Xj2Hdwr9ykRy0asA/Q+c8IscJK9D7cWDa8KezM47IdpGDW4fgfbU3YvP6UflxQ/Dq/ZDJ+DG8qh0
29tlg1EcMeemTN1hM9Bko++yS1zZYeus9/WBwLw+iMGwrzbLrXFeyLck5zp9y6dtSFi7r494gSTK
NaDJ3vtTgqUbMdwGA5LhGnCqITUtPJ5s6W3+hm7mNfH/zKf+R6WZ/2kUY/MfKy7B5fWvnqDXX/+j
ziKpv2mAGa6tFAaVryuc+w/alPmbRg1FF0WDn0NxoPzyZ41F/g33Ehn2E9UVemIUhWLEv1hTym8W
jcMUvUVFJ06kS/c/K7KI1y6if8c1IC8NqFVUgwlprpYpn5teSjCZmplhfNiU4nsoguENoliVaydc
8QcjNW1Vz3JklOwrbaJ/RECZNOq6Cq0DfatUhgu4ZsRgYtKkvRo12XlolurZSIHsOoOGj2GQGb01
nzBpyM5j18WdPc/6MB4jmH/nShOFchN2otmRWi9MNGJJHp2EyqieLS1cCsfCEDjbrcbIX8TirEHP
2Wr9GXhp9ZwLjbaFVKy3vlKN2o9kTQTDUfLr5xgtRvG+2otG60iJIL0vephqdtFzVT0XzKfo6vsp
TBN8415Jo1OqGVMdhKmh107UQfy9U6E/Wf6gK+tzi/upW1UkVfNRTT+KOixcJanD+VR3Md8vXuf5
1E46SYypH3HrMYeB/66kNvxoosJ4jNp4lJxQVOEnFkbGzfTlrD2Eag3ct1WM9Tnt5PYlgju6MdZW
2daipv2wsrp76WN5Jm+WVu84T5nAU/tCv1jqoEMjzjDAE0dNZEPHlJMFE6hY5ifSaGJEJhiArfIu
nraCFHeSbwn9fLsUckTUBAGzDMp0aagu8FhPRbkSY0XTIp9XenF79Fjt8JaPZvVcymG4eE1ppRhK
VXQrmkubg2GGkAyZ0GSzrFAEUOARjOkCliqJgqUojdhbqik66f1QktqKquwh0nlHGvZ6LP2L1e9l
wSgwGlNrRlRrDNXz1C7h91QRi2+jIKduHV5vCb9KcSOH/fw0dT0jCxzgGRRO27tylYunNFaVNw2i
M5aOzaK/6zUYMWKHiLy+nDGAU2XIKKiITe7NVRRtwlJL2ezXZilc4FrKSzsNxVE2Rz6hNrVJtUFC
UWcXjNp40+BVPctSYpzW3JyfRCs1Tksd8qIgjMdeD1xriySLnITR5wkpbnENP4AR6fodaCbrsRA7
4zGU55qs2xzD9y3pikEfE60GmfQoht+zYkdGr1F+7biDwDm5ayZLLidU7UetK/VNGCUc3sdFaTGr
pE24cwXpCuXOBT1HoYpbsR1GDZKeDqjzU6/i0JXWXb8p87zYKQsJK1zek22Zdvk3MGsNK38/FC8m
aMzBG9aVD4+jqTuIw9qfc+b1k1Va9c2kJjX5szzvfkywgw+LOTD2xCYsv2sps1Noteitasfwwyp7
ZZsI2ZhtxEFqX9p+WCanWcLxsR+v0/bKRJxdeVlbFSBsY90YyVQ9ZUNK8UI3OnLDRZ30doGfSO92
Yt39CHO+Sws/4WKxIFH1iSYM8Aoxkw5Vxc/n3mRp6Cpl+sjKeTnRTIvSxEq66EbD8/VkRryiRE/F
5wxbsLMizy9WNzGLsoLvkFpqvJ06EY9YKyOMV41sIQDrYpHc9LV1lcxeJKd7uVK6A95Ha6CLFHDt
WVNIhgJ0E0mryVP1XCdGtcVu1HpScDasXLGPuNFCG69Pbu749kk2bSUMFX1xVgQyB9qab9JRl94l
re7PZsOYKtO2M71ZacmNYXuc4OY3yWe10ONt0y3G24gbp6ekcVFTe8q6H9WapZozS0U+EqNqwnOp
5tbNMIAQdRgN9YsUTpLu1JHOMFfkoj+XuVTfGLIW7acZ41F7aVMsDFYecdEsI75HnVUWXpIWEgDw
Sny1Ekm+Nau8AT7H54f1yjSFvkUiBCkKT5tx2ttlkomslMO8KLaBI+5mBsXfBd0sTY0jRB2DHb4Y
bmk00Zvk8seWDE+tDjhwjuqy3uDbum5U3BeelGbONDsrroM4XoqFHUKWoFGoVS5xGBM6Rm+9CM9G
EsbLDoo5ieC8F6rtvKoL2h/BWM7pOlDBMXP9x1I0BrnatI024rSaT/2qtz9KeLYfLZ7F5NKnpS13
LOjr4lrqxIGs4YFy8hNLtoqFnr0HKatyfOwMvZj9Ohy0H/kcM5SkkPhW0abWrsYEkne4NNzYDE9x
l+kzmfehCjk8D7F2qpOUQkQlckBRGlJpRdFsW6Ge8P1sqFhlFnB7O10K68dKt/KxK4rkmCiNctDz
3gBF3XMMrjOMGcd2BrXYB0BS7VTEhKLu60cJabPTGTWl1yYqIUDquou93nxclbHfwNmy/BDLOBca
s+CM4L18sx5HxdbUDNfdspCz/RyOebAgQaI5fs39eV3009BMoqvUcNBxu8Afu7BWKs9dNN4wrePX
JJFCe+yi5CSXjUBy2Mr3xZphfzdXVHbVxYLAHluFNyiDdpqwZ3XWRdO/p6G6vuT9knrgJ01HqDjd
z8os+nFIs9My9dN+0nB/7uKqugctLN10mhG5Ev3PBwUM5l2aDMtWioYRn1q13Uwd16yiAUgyTGW6
tVTMkcm24v03q2HpTuLUcirEs4RyQSHvdCUNOVOE4441SXSbfuoe2lCo9oYSxUFq0p8iNJW2aw01
20rmKl4KSxQoqAiTm3I0XMdLbVCy00dgm0ZaHqLQqM6j1LQbIOVUL9syp2ATCl6mD6R2aikOolLl
qJ0mzzVeCIEo5A0Mx0g7gTWePQxPMreZlPoub3Lmdk8qosurxQWgL9m6uEiuUHQU3YDQBQtYTh9E
tobJ7TT5QxnSpWZRLmh7zq/YIox7pVq+R6LEWT+JcSYFl8cpu0+NYgsJv/QzPSHXVMkchnTJxLWB
BRWTXBWvTWUg0TtRmazy9akro/BcdaS/K+DJ3+DhkgKHoxlAMOycLmuKW7oyIs4SMBzVNY82PSHL
44Az8CVpLBy4zSZE0wDRr8cLwODQNWAULWZR4TTArB29VKCw6ZwyQfSHG2kqdQCj3F4bd/VNVVbf
8XyOvWQSx4sSksO7ssY8MY11x1xNKUgUMd4R9y2HMrnGJenYHJZ4pYwMS30bT0PsFo0wehOtHSwI
TbwXEMw7faaTkV9N1a7BON9BzRe3glzpW0Gz6GtZyHywDmLPq699UEPl8nSDKCAUpMbpBg6peSxf
a7utMtLIil1uWIv9Nok4Q6tjSOGora1tW6TRA1z1da8OVx/5hcpFL9TKRl/ElMQGr9HHpAzRQJH1
FA3CLL0vRCW9X6VFPEbV1eQvNpRbXQyLjYz3BNKSStmvfUdeSJVqVtRc28Rdk+KmSVh5bwwJ5/g6
KRKQEQbyklAoL6pKcqmWu2ETWp32MgPivFRWowr2yoZBYn9YMhLJhRZVHqxx5ai1sXWomDZ7cbSY
yUUWf+uXCfuEtKNUpNbr+JhGK/mUau7Ss95Wq7cIoLlIH1R4KtB99cOql/IlbvuQWlfH1yklvd5G
UoeLaCsQnXDR1l/DuXQKvC/sPDHygDR4v19Vo/dYQvXneBG6TZEWiNlDeXS0uYm9sZkqt456bUvz
9xoAJKx90LTkNfBmvrHqUHo2wpIaZ52vrjZowj7u1PQ0IFf6rmCyuwOFndwQ5NR+vlb6Bv9boknJ
KPArahd5p7FhumqUasE4DtLtVKgiWG2j/5hQtjFLFHDnK2lxdc7R5DSTZSdm2R6gRX3rdFJTRkEK
o5EbHC8UNjG5n1NfrYr2VK3TPTB7J+R9+mHY53tefHWUxZZaodV9xAWzQlp0lArz/FaMg0xmuJmi
gzpp4X2UJfMWMIj1oE/SpNsTd/8cE9+ySbRqYmcJiPJOJNOoDO10i8hbes8GSfY0eIfQhthUOntR
CgmPEQ3RTiJG6WFh7OIF3hMiguXV6KenZVeb18yDA1Ak8FmZc7dlTvB0KzVqPu47qWkyZdtEmnpb
9rV6n+rNdGCB4YFggaJBrYu7ztMyDeHKNOfmrl0LYdO2oxKoM1+Iml6NCnxe87FyGyOsySdyqk3Y
ExKWhqpWkG1wntlmZdFhUjxUJGoHpXlWYw7H1Ks4K5GbE3BsMESe8L7T9f64djoupcQ+0YOYqOK2
UllArWGeHtpU6k/Y1US3RZ0ruPka2PQWSyEcGwIhHdPbqNzWZWgmXq9nEu1dYQi6NMsrsk/xrEY3
mDyrZMmNpnENuLq7aMjWM34HKT4YNWlP0J8jPFuFiebTlqxO+9WQwjeaKK4HW4lC0VjWDiLYrtmG
k9KMN1WjaKW75CMFgnGKyPwpuGooOv+lmxOtiXVcF0dVjdC2ZJTZWoy/b01hmPHHwWvWEYTwri8E
CsCtUAjP6PCEp75VKSYarMPGKCsbxWDpdTJkxLuusYptH03fQzWPDwq0jscwX9rXQZnWTYoXdlLg
vdZFJiT5JLpuk++EZPM2lJW9lZlPWgfcrV62Vs5zGAESO/jQmMeam+BcwyKOg9r3LlXjTcyy4KRi
SynB0ou9VuaL3U/aW5Iu94NqPbJhIwkIQalhCzw1zWSPreSWKvtiV9yHOm7TyircmWEnYwaAfZeh
Ny4OYIKdV2LrhJ36UsrC6nCyeEzDmXrpNchs5dlTFbzirXg1nTTPPaOf1V2RCxvh6nkwp0gXFOy0
8UfuYuU5MtrRTqZox8ZrbYwRgVCCeXYUNq1vtSsnL+C1HIb4RCiUTQBJaPWnovjWjcOtISVvhky6
VJbrBBfmJrExPvo2q8s7PsnYIYw3klm+h1F/v7blWxNnVpBmXeQsAmyqBdVQfsIhOqSSBsyaRXuG
iEqF57+o+5IluXFly19p6z2vcQIJmr3Xi5jHnCJTOWxgKSkFzgM48+v7MKvqKgIKkvdlr3pXJVUR
AcDdAbgfPwdwoCDd5s1rE7B7EMUf1dJ/CFFFqqx4Expkntg/aALKhhqYM0IOZdxtQT1+KlJyr7V8
aVbKKTXyTWu4izBMf8WBIHPNx7Gbh6HRn3UoSNnOotNNSCYzsncdvV5AvgJVG3eTx86bJni7bI14
r1pVO0Pw3Id580BqQM10lNBdlkJDpnrK2lqF8H32UBnFCumcI/hc8UGwE9F61eTFXUbtI95GTyYn
kMd27nMB2J12i3cPMGjGzGEEqkUh4GUtqjVmhqZ2UDk7bmXOFVT5YwGFJ1+DvrKv4K903MUhuzHX
3PSuitJnxnFbc7uPuIWUSMesW50pm8Yly7ZT732vwXlCvmeG/845f4zc8li5/tqCZFBmPkYcN64e
PZWTByU2gDGjDYjCAsgct9AyxyMkf4ijdl3m+QJcgz/DUH2IBVzULBBFIf0MXRe8CZGjLfESccmc
6eWLUlbfFUtbseA7BELekiRAvjhItnqQAkaSiJkRmytXoQ/gzX6q/R/QGvyBBBHU5N/0dF8Xdyow
E3rlQ0XEe47cbO6h2zRC0S9IgAIEBNOqUBqHzpFu46mMTAZg+ODiJsSF2JT/rHUBX1j+TwL+6AKF
NlgYKLFxjauXSZjf5s0714AODZqVY/OVgtPUiKuZaNNlrNZ4UVqnxqhPtcvwRolf8N6eB+TZ0G8c
lElyO4CuNwRLK7sCVoxtoSi9onil0Po51JEED+N4g0r6qijYwWyiJ6MAxXYBhFDbm6sF8qxoHaBa
COw/rgXKKiLuyqUnB6gqS/gbx2rnqHx1SEyzutqVvJjjArzxUDTO025F8hypf6hbVp765Fg5+AHA
3WHaGwaF+7DlCzu7Ac3vJunwo/RtmyszvXXfrMCZqwqd6TjE1NIDEoEh4diKe6gbbahDf/p4QXIN
MtAxPTrApiWaNlf5bRsbqywsbwvc7hgyYQpndwVAbJ2osenREXF9YRPIYQM/pFjOs1tUz6CJ3nML
BTUSv7QBKhadvqQUGtz0l6IkG89uF7G/xsdT0wV2pF0kXfzTitRFRwG7rCFTWD9zP75XcvO5Iimw
zDk76ibqoUgxYMvLXoZD8TBtHpfrNhQA7IHYfoHf6bE5dDIyuuhMNXYXgvvOewIi0h0O1+gO4jTs
DVJG7taD2FjpPNduuIxAeLC3FORgVFZCxMdS90rRnfLASRa+rba4YEfPBTo6EV8jc1Ok3YkhvZTP
asqD8IZThodc5zrBS9SS/A0kiqhyAmykRUUFMXZP3+UufREAS0P4HD3LahShLpKAqklxgOqDyki+
bH0L3q8lydzw9GLLOXokF3HVO39Y1lE9y2iNWwDT/KBZM5ORdy/1dXVleoCVIkHXoePOa1pt5sVZ
kzxaSsNrHAOQg0IJTslYt8wDDTgppNRozBdxoXnvVpWE9dwXAlTXsJDk0UsSXXywEkdNGCOL3C40
Hfmek0rwnnNnjdXTvJdxzF4C3GbZY9qpOLfaqvqmIGTcZEYQOxB+bFUcRbhSVNUTCbzKvavDxj6E
dQqbZOhgmKmh7mffxsH1lygVpOUBM3cMB20YIFj4s/uh9ImagqFvpkAfAuosIdFuXFGjeEmjoJ2P
j3WJ4/9zLKn3oUJKIoepz1Rwr68qo+JLjTQ6IGFtui4cBqT4+HhX50YcG0S6feVB7jmKoPzta9QB
6hxI6IycImhhAzI70XUkN7F+riAYe8E+BAYrjUjdCeB0NG0ldWaJkzzAJZB5RTkaeQobMkwFcjJa
kk+MKPcIYkSQYVjgkgHfkv5HE6vvhAm4woD64yjZ+UUOSGMUTazdtTGIhkXDU92htjwrLGiUNgg9
JQOInik2Wi2V0/j2XFk4/XwIyRyoS722cVSowrlI79Xrood5K98LejJSYDTTp/HhtCvm0JP84HTQ
wfLzR2eujhu9BfkhkLSSVQs2Z20ei3WxMdb1ApFzX+graC1aOejuJgbu8U0XpS+ginqWQs22QMGL
utUlpIdoWesHLuB2YO5Au8KmS58FQA9il87rWR28TAx3iSD6dLOL4SQEkXAgx5YB45IvtVUPsjXL
I6iUl/7e3aEwPjHYtbnZvWIqLocEpUfZ+pHfSWP0FrRr6EkfevweBMsWKPGDUGiqJ10SV/5rZtAJ
BSF3r9VLZGZPRQExFUEdyz/0LEa+sgbydFFA2Z7NbG8zTfpyfUDQi+looII+sCHNjlpF1lTgL/PD
ebMyVjpKg0BJA9Mg0PRU3vbIh4n1vBIjzV46+p8RJaeARpbNUbuZKXsUl4qlO7ch37kA4y12MMFj
+lu9aE/TFMZ/tK3DIS7GlWzU5NxozKYfF/if6GTOLUCSAMu727r+/PBMZ/4+WLFlfZ8ajwL49v+A
4Oay9+nv3T2bumS3rGLIXuMnqOtuhR6Fu1V3stbIAC41gJ0AVQm2AFyfqvv/YJ+vhKKL2aOqfg66
Q4lRqdjfQ5vz+qEoZ6hMznH7AtfRjiyx3z0kuLCB7J7iOPqDIkZe+v7HnSH+NOvvwfFSQNcqCjsu
kFZzcvB21UzdomBgPRjIQ6N7lS0nrK23XzkynVtbvyVnQ1uFXQa9tfW8ZwDVqccELMtYalwYV+32
P2DNuxYuzgY0e5TA2YBepIkqhUP14SLY96xc6rZHz389XPw2qB4ScT6YXSNhWmFX/56ds++Jh2HO
KC+uKMLF15wXmvMQ8EI36x8Mbw4XXln38QkomkWzcJxNuODLfoYaxLKW+qOx6yc6xfBwPUydjduv
+tmqQiA15bh6z4CcnOtzvK76Pou/hMtV9ElNR6kr20iAC4C6CAW/r2FI/gL12saKkt5VzV2AZQVs
63OS3XE6NF2b3cVgkn+Uuu8oJbBDZ9sI9HlvpM76LyDuhFdcmR0uVwSFG7ACQtxGioW+JsxObRpg
UjX0WfZG85eRip2yVVYTg126IHpyATwGKy3k3yEhgyuk5IKBDglR6isgyDdW8crtG6bogbwBJjvv
kb5dPDFg/+N/u/xf44GTwdDA8wpwujxeSeuuidFRpiLdpPi3fgPp0+j7+KQuL49/jCFzpUW6mcc0
xBhaK06hgjcdY7X9ND7IlYmYyJfBAA0d2nboAr8westFoha3vJlftfPOxYuRpjMF9crxUT51LqT1
IlBYQvc62EVxeZP3h3h+2PVgtUPxySfAg30vG4E0ILCFyRyVxWROHox7VNDQwN0+57feAlrhIJEH
7A/qEtAM5ehFgCIROiLGf1vvZdJPgy4JwTaC/Rp3demnkZLGKGOjRAJohdUFdxyZqJmeAZ+oxiHE
nT3z2/iAV/bVsoEFIypIgXrV9sslT1Q9BOMKRap1r6j8ECnt7f/bANJ9CwpQGirLSLZATXQGeeW+
A3eKYeUTQS8v2/kspCsWCxLmND66dvq+VvKSHv66Y1Qb62CeclSg7spT/DR5OFyx14vF6//+LEhb
CiA+TU5nwbfsG6hkZn2zaLZG3Rw3O/tXcR+v/z4X/kf4x6P3QyR58qv4r/5/+5GkrfC4W/yf/7r4
t//fUJKgajgzrMV78f6/PmJkx1pIcn789/++c73Qg5R1/JFfiHP2/9ffaEnd+pelIgqqGliRLbym
/4FLoin/X+ATBk2FA5FkkJjCBv/BS6r/cnqWf9DWw9tsON2/8ZLmv/puDQhzIg9jIbyCz/xziX/r
J+XSv58zHlyaioJzxzYJTlXJRDRhAccHVNSWQqXhpUH17wHqe8Cr61aUfpytyN1f9n4+xqUv/x7j
D+sHqoEHWXVIopMbvnDyPv5dLNxZUPr9Xcl1G6fmQCW4dK8oJtTX3GIFxrUtCnavKIvFE5FvaIGk
ABQ5esXd0vIONivZInMqlMZ7XU6zaCdyLEPTkO6MJPRyFKJSe29Y7V1YQRzUs9NZScwnSGdVE9O4
DOC/10q6BVdGidJJybBWqA4RsAcgfUOEt9TEBxHRfHxDLt82/x5EPh361JdihzrdBzFdcRTvOPAB
fvlusr4JpkPm9zQ+0IBFWfJBbHRlrJCC7u3UgshfgFZ0mpZT0sZDX5eumoVT4pxP8fXaZi76vQHg
Bcnuj/GfPmBPVm8FZzHZLw296wQaYkkpdq2ZAV+XLc1gSoVj6PP9n599vqpDDcrwzN6bdnYb6u22
MZ17JZ0ilRn6vOTKeW4z0y+JtTeT+ibPUYeDeMwsc9LV+OpI2ji/TUjyaSV3auoA4LcHvwhBqT2C
W1Sz1HqJssdGQ09ovfUmbgBD1ip5tq9mEEPtYmvvxpa20G0AR73iFjK1D7mrn0CYQ2cuFV9zckty
csjbFnGdomhJIMq14AAg21X6gJt4Oy9SvhtfvQEntyQnz6H4isw+BgGcex8rEcgmau2goaKPvltj
oQG6NxFOBmIWke6Bee7XKHb00zGAPA8BGpwxCkrZIIsBZFB/jc9nwBHl+7bmgSSdJhilgJgDBIdp
PgtIsPjaxyUvx7lauCKDpVmIvrvGR18AUYCLG//6gKMQyc0LM6Se6+Onh5DWAIfGzECqOUWFdvzz
Q+svubkTMgEUhGfvefEjhhhvgb7Izn3J7Xo1PsDQ75cc3XGMGurPiCNxAlSEXqFv2GzQFN2q3JpI
6A7NQXL1OFJ4HXEH1qq36ArlGhA9xBYzVET9taBTVEdDRiS5uerURoWfbu8dBrQz5Q+hmroT2zC0
SpJX+yJIHMA47T3Qy4skjpMNT3RohtvO+mvbIHm0HnUu7trc3nssua894ylThDsL82giYgzEQFPy
Y1cx/TrqFGsPEPZML6uja4l104ILg1Q3EMIG9PVjfCYD24DmnouDCfISfqtDfn2v6RGqfgK5AMr9
CWGhAVMyJV+uIOmiWbVj7UVeQ5gavDFNgS40oYH/Cb2N4zMY2GyzH/zsaFWKtO2U2Lb2nUq+MZG9
NCV573J4xte+34979v028Wsgf6E/7RWHDkQrmZkvzKrbjH99aIkkh3bziKeEWNY+tH9avndbgxQp
akCDwLL5+AhD6yP5cxDQxFKha763NQFtAGa8aknmPVpqmX5xBMmVu7I24q7CDkBMHrUCI2aLpEI5
t2FAPIxPYuAIlRO4pqPmXedjEqH/0AKyDHgz0FkgIYvRigvyiPFRhpZKcmvRpNAQt9L04CmtthYW
M9YGp8YaFKb5dnwIrV+U37mHf9+kDMm1uVEUSmmS8MDcEDrWTZ2sujiL0mUexe5r0rH6tVXz7Biy
qMqWjuODJ8RRW6BmaurRW8dpjKmfMjBdVfL9CBirREf7CQpMBFKrGkj/Hu7oDGRrW6DIZuF6smw3
EGVUKRC0ZcDCwMNIaOtwXsJXtNexBb2D7PkP45fl9YkxzUeb6sQaD4TP/kl/7rKa8DO0Y2E4erRv
+U0DUD0AX3Noj85++DdovEFHrt3MjaW7ad7GxxyaoRQlyrwFbiJJWlws0hPh1WMDbtPxT0tl63+b
jCrFCA001Y2OY38PMpYHaw6pxjko7OeANEJVGWjwBVqgl+NjDfhZn/I4X7lY0wUa0qJ2rzcKONns
O9SrV6woXiyQDtYFsFLj4wyZnhQyApGgOdIJ2r2R8VszS5+qSpwqA6Cp8e/r/YeuuZlk2zkDgTOL
8+QgYqNbdjbAOLMaQk0AnaU60rbESXtEtd1AMbruhJ6s6zhWtllqOscGUNS7jAF/zWyaAYAH6I4N
eBJHf2MJcgKjjvYJwDgz1WJiyTIbGA+N28ohrbJ8SttwwIblwkqMepVAylscCteI0UBuueijQ4ek
8kJ0ww4gaxA7+IO6AGzQFJGVrMdXbuBA6hNl5xaQqgnatGwKsi3rJU3esqJcZsTYeb6YMDG9j6bX
tkbyzgDHm5MBwXsQIlv5xLg10MxoZPqmg8qpnaOrjjrHCqsduP5OMY5FDyrQ9R5Buxb1j8Jp1wHO
Yc9SHpq4jGeUAOY5PvkBszT6Pz876z3f8WhVeOGBV1q1gzon2TagIj34kZJuxoeQiln/9ua+1fp8
DGSTAjVQ0vCA1s60uKl7La+5F9qoLMUk8MHSR9Cxa9ZGcaP4brmpO0BiZhUW6FtQ8e5oh5q+q5Wq
/DX+gwbmrEqHXuCiYbTCsbIX7b6GHmlKXxo+9SDVrm82gEqXs0XDjZKHjdfuy6osXnFJSMUs80z7
aOhFdYMDqFnZqh1sBcvdNTDN9iJLhTvxlBmYmgzacBmym0WSBgcC0qe55xb5umN6uCwTdHaNr56k
T/R7O6VIFhWpUhmGAw4RwYO3mJcpWCecMvnQ7Sx8w1+VaDMF4aCbeNWqYgKIQ6eL17YpjG+MZM3O
NLr8w0LjISgKVcVFO1dYgquBlwboQMvUBzET1Ij3HMzK98Cqs5fYEubOTSsN5KUOEuHjE5GKIv9M
BKTZlzvV0Bw9B03X7NV7iGV5C/YrfDWf9Fe0K7IZ2kBcqNqCPwb8t1tl4gZy/dDU5dd47lolMz0M
GRv+qmhuWV5N3BeHviw5smN0XqKTttk31J415j0Jv48v09CHJe+t0RDmF66Gn0yqpYIWxSj80ptP
l3F2WVPXnJl6s+fiRg/yGctukgglIf29AQUNFRPk/1rveX+GX0DgLve5zUGE6epqswf6eKcv0WkE
lVzlId2LZXLoBWtQuD/a22xJQcrxtUWTzhQU8gozFibOFPs5QxSop3APA4fVJ4XWWbzmhAp06sDB
Q3GLpsaFUv1ykzunnsqFXN9t0MlfrlVJ1RxNP1FwoCIBECrUraOA8OpEpnPg63JBmQNv2ZV+EhxA
LWAC1x4uUwNw4PE1v77Nn1zr58cMCUSdFlqcHPB0XRmoQ3shLo422LaMW0JfGBpNHOD5xwcbCLS6
FDtM3iC3QtFMxy0AhsJsGQMnn6AhcfzzA7dSXboxIPlst4qV4jInNq56KLxDAxR5Fc2y7uf4CEOn
sozMjGuvKQqs1yEyO/JedyRbV1aq7QD8VjZE0SHfbTvsoLUaKJuoGSIRTY19obX47wRL1nEmoomn
xIBRf540Z0Ydg4LCyogZH9Qi25RmeBclEESLHTAlQzpmfL5673p/RgHjEwV4NgjIOjLiliI59FLs
IUQ2cfFYmUt7Ba7POV2AS3lWb6t1tRZHJAFB8jQ+rgSm+OeUAV7j0qMYypqIcbiX9xgKsvquzcp1
T/qXzD+q2fPhcGPM359ONRiB1JmA2sXp589y4kwYMlIpCoksKQwHrVoHvTYOXlxBGrJE8yH0wMfn
NuTOUrBgTcoMgIX8A4/T9F33NMjfJKU5ESwGrOIznJ9tmJWqDDcmhKLUAr3HTqCl182CGbhiJkxi
YHl6dqDzgBEic42OdwxQKnU8B7wD9KIxWMUoGpcnhhiagxQm3C6zE0NgiJqAjq2nIW5A6Svu6vJu
fAuGBuj//GyRKopMWk5DsAHzYynQFoaedqZr8yLWJwx4aIR+9c5GUFWwbhQ6pkBUf6VF2kzDXU1H
lpahR2p8EgN29EnceTaEIJaaW34ZHyhN7tHwuVHCaOLXDwTSz+h39unadarExT1sr1Bw2IW18Nfc
93d1uUxduiwVpkzcJgdOn8/s19lAOZ5O4B72/ENVQO7PtNfgDtm2LYiR0BHtq0BLpfqyNrpmYs0G
3hlglrrcFw7haTfQQv+Ae/XBzPVF5+jzMqALrfTXAfIWhQsQlsnXLvEnFvPzdLsSQz9/y9kk7daO
OXeQLCnA9xssQyhKRMtqm99UtyGIIH+EQJdqEQijEWnmUE5Zl7Ny7s/Zsqf8HreVAaeVVcwKVlZx
0PYpvBiMSkRd+hF4eBJlPf7566YIDbjLVW3bwMj9Bm/DDGRJpzyr8q2w26li3NDXpXAQ0AgqQaXd
7ANQ2xU62hynxKSHvizFAWZott1Rq9kXFDVW7y0y38cX5Pp6Axp6uSCmYcemo+P6z7MPBgrxxPmh
6Kfxb193TsjGXX5bUCNU4iJ09im6olsDZMBs3wbQrIj61vGJ9MPQIFKCj5JcND5YrvZWYSxbrZyJ
6oY4EZg1AWoPpmomQ6Pol1NJusLAxRnpPYr3rOP8iCjYCaNqISCcBRqjw9cWTPL5KldJ63ewHy1F
R3dHQPqR5gcRpD/jVizDrJ7KVl4P+oCYXk4HHHKxzauq2ZttBERLuqvzZGVC4C6YOrgGDBagsYtj
pQQhUENy0uxzESxiN1owMWFVn7H9zyilU8mHKxccATzF48tcs19ONauPyTFfQL3nV/5I98lpCoMy
9LDsCQnPj0awa7k0zTGQu0Xjbb3sDvbKgsJ4DFC4traP7Jbsop90la3idTT1mu0t6trsJE+Hk5d6
6cEGUmiXZZxtCqXbgMVvm/olup3XHLIxut7s2ohsSeyfDPZt3PgG11UKBaGLdlsF7Ft7oJy6lbHw
V9ZW3XJIEIgZygDzqUL5QMihUljQ9Lr0gxam4XACiNgqQ4OuYk6c0wPpK51K8aAC5QttQFS2L6Gd
C2GNXLfBhlB5hxAcRtsOmKIAtzTTe+55hFbgLbG3Dc/LldqazsIkaIj1MlYdIWmfbu2EBfinEAII
oV6vI5XFB901gDeLwCDitHoIBwKtvi4qBVhzUMlMvT8H0v26JU3DigNS5SY2o1q1c7BubOmab0qI
RgQ7HMqgq80X9aJZastySzfxMl3XUwY44LmWFOrUDq3ZqYO0TRbOlBew2B0DqBy3t8HW3gWv4c47
VfXEYT9kcjJaqURjFEHbM4L32ttUj+rRP1mwOAhgbJJb3D//VrQD4Pc3GnUaGYq+0ktP1nWw+Djg
ENwzPwCJQrys+WQpcCCWyhCluvWVloJfcu8emhXohF+CjbHhO3rwtiqkoSHfDi0MZzHupAO+IyOV
SBm7KXexYNw7Ktq7gE6n+3P801fnAXywZHElQWs48XO+KxXQrscri6AZzjzk1kQ68PpmYwDJsIrM
01nGBQ6bGOI6HTN8aEjksYr0cmdb65AZJURGrDAzFw030mYu6tjzN0xx7L0NUp533aI+eNsN8K9/
bcrSeZu6rtM2oCPbtZUGqmLtLQN/xdzvIDJSa+VU6nZoYSXjI0ZtBZWS8B0IvFZgrQJtcLNNFCAj
ptJJAyMY0okIvctQMAF4n4q0ujgARQUBMnCK1t/G1+nq7UejcumuTFJwqTkh3+kmRw+lWj+XTblX
mdgk1F2lIWr54wNdNW8M1E/w7AFS8CzP1NoMd6oPKlG7jR79tvvpgNxlYoCrwQ0DSGec12qhWbhJ
uKMgm7Gj6M4y2VfyGfh0P+TZb/doHUBqAVw5CWueuF7oN6JF3QuJe1wVBZimx5doaK8lN/WEij4I
C9bk2ODy6R4ryJJp7RPXvo9/f2iF9MtpiMIOKr+O+a4J3giY5av6Swh3LJDkbZVWh3XT4suO9hGy
eyeBFMxEbBkyUMnFUt/ice5kkI1LflodXSgOVLXo2vC9mzi4+9LCyMlto/Yiv2wgTYcmAzDtaHML
3DTjn76aXNAgGnq55rpm5ym4GcEfnrQo5VtCU/eW3fINB5nLyYSM2oEBJHlfc7QiQHGORhM2O7DZ
cpo7ZiJRNVa5u7RLsiMzXAYeLM5X49Ma8ObPg+DcI+qmAQ1f6+7wAJlFmnVDixe/1h7Gv/7ps3/c
lDUqp2Qa0KWkJSROdokARaVDvV+6QtJVzPr3jE4hHIE0DfGxW61O40VVGu9tomRLEYOLP6jTW0W1
55rhPIAAsZ6LEuT5pLUevFwcUi9cJrqxy0W6dRuBVgzbAANTRB4C6r+QrtpRF3gb1H0Pme99RFaz
aMFeBnVLsnQ6tUNVEY+38XkOrKJcK0jzNLEKn3IQeIMEP2rS+6bUoXqXT+HTr6eaYH5SUBTgnAXt
OnT7XP0n1VWwcUIjD4SamqGtXB4dQZT96EZQDuOv41MaMrv+z88MoyoEA3Wa6e1yy9vndbTiqjcR
CYZcSQqPTuu3tOKYSwEeISNQX6OmWjfQjtBCfWYqkGCwonXDpnophzZHipZpgbOXCsPbxZWy0cCv
FKlk4bb8izFHCplqWPhZBM30XUDZimQuzhXj19f2QAqZNatA8mu33k5t3gvxXKtTuYWBHZDz+oqD
LhBXE95OD5zopAU2qJY583gBzyidW0dx615Dxitf7Urp9l4egOVpfE4Dx4Cc8RearWaFwBFcCIAM
q9Bo5k3LD65SH0GqlS8MAd2d8aEGTPiT+eDMhFWC8p3vZ9gZENQlfmrMCcLdxMcHrOoT0XD2cS+t
fY8Ckr2zfLTai3KtVQ++SL+SZULclNy99golsrIUNkuhImyjXa6AXFUa1OtEhFCdKbWX8TUa2g7J
zWOlAUkQXuFbDaqU4E4EzZ5lQAMLfGhqUU3sucQ18XcBDtORfEQrTWFxDYtFRIyOZJdABLkOOkgJ
OP5NXaVQ6AFke+GCxHPWJuaHZXbfcwURDTzJyxJq7bcVAEuLoDFOoQVt4SAFq9rXFkDysbTluPzX
GRbAdwBJCMr0XglasBIqQD8g9VaeeGupm/HBBixSzpwzJDYMrQK9rxaVxzIot21VTljMgD3KuFoP
cGtShPi0Y0JBPHnoxM/QJl9bJBlKq8e+W/sabgm5v9E7e1Z29YJoT6zk88z5UgKg74u9PHEgIG57
LYVaY0Wb7lSidQgKAl6nbsfXfsDSVcmlQjvx2wLE8zsh7l0Goix2D2rLmWk4i9T/Ug4ac5DciQIf
GBK9Q2AV9mMQ+7chCwSWC8TdxDgBDDbR5DC029IRqlCUSOwA46T6nVf6c4KqbKMmE5fCfsWv3Nrk
Rnu1NKjvxTnOfrP4aXTf3SriIDTeaeoXX/Uy4DPK7RJkmE1/uxBby/1oYjy7G2hAFmQiPg9tt+TX
QdAIA2S43g4iLPkau0yfQPWMlG2oGY8tBwZ+ZsXx1EX3+oqhE/vSdnnohalvI16XLD24YQxJ7Ozd
AP8lROq+VKLVAG25HMPxO/Dpd5qy7cB3jhJ5Ufm3Rqt5E5t+PTbZTr+QZwcaCJJbSLDUytZ0gw+N
Ny9gY//as9J2+mU7+7bpBS5Vic22tuG/+Rb7URv+DXq2J54ZQz9dcm0jQbthp1tsm4KyHeQN+9aK
Jj593dFsuT6Wu40lbN2ErJ1JFiHQXmbTzp3UWI8HpSG7kfxY1+LMqyKKheH0CFbMlRmA6FNJnJMS
TfZ7D81Bv1z9JlOIAH8e27Lie9hramW3avdjfAJD35ZO9iQsqZI0KtvinqjOeUKrU+ZDX1ctGzZh
mENDSJ7sp1nk4PGhbIVHtkEnkHl07h3PmTgXPm+ef0Y7Wy6DWYrtaoDzGcg3GfFtC+74rZ4Qc5Xh
wXVbQGtpmzMu5lUDJZ2uAftw07b2q5qBlHSmFUoF6Y7A2DR6C/bURFe3tWWj672BrsXMd1xrIuIP
2Lic8gfbfsvqwE53RQYcSw46wVlo6E/ju9iHkCtLIOf4nTIqEzcm8S5itr0iBRSzwY6tbn1VKW5V
F0zSXSnA3uz68RQwamBIuUJIG5Z7PmPuztQtCB1AAt0ssjeNJz9Cxu8azb0po/Z+fHoDFiQXCWsr
ieqQNUihRG/cizdZaK4UdaIYM/RxKbY1vG0Ly3f4DtvjLypaiV2jppCWBL3Tlx7MtswI1RWlEXUa
V7bgp4FCiKogPV18xwA70zFe6yLZiLZe6266HF+vgagkV//qTJBQJIRtG7HpGK576ZsRPVvVVJvJ
0JJJUS93LAhKWPh+GFDcu6MAhB3xLnfC9/Hff/3st6kU8DxQShNi4zyIzAaqirWRQC+2hvJqYvJN
XVrpLMyqqY62AceUIdQeA8NWEEVgH87L+5Sq96Rzpt7pAwslw6Ytx22o6Wh4gdfGTEOmF3ekeWNO
XeuHPi8F7xQ8N4YI7RhiqPmchC/MVoBam3pZDX1dittIgecRLRV7V+ruDaP1LW3dZdPwiaPzeg7D
/oNeNzFA4k1R8DB08eBFNARq3bhXW3Gn6v57EHV33KjfTQ19PuNWNeQV0nysLuVOmyfKNoEnPFgm
mAI037PB9h65+iJU43rilTiwcLZ0mXR4WQgv1XHnCL2tFaI/zXL5q505yy9NxJYukl3SEjU3NLYt
kmJL8+wFwiPmHGIzUEJh1dcKXqArurx1VFrQ+ODiRpWVntzkpSnKVWwBChF+cRZS3E0b5hRVgVJF
zqp5V2xoLm6gKI9gZU7cDD5rc1eORZkQCXTckLVSkdqr5y98nz+wnb0K7LkOvVAIQaGLIVm7qxBy
KHPtGd2lG7CkzrV5+pDfqY/OB6oCz30WG0y78a5q5tEp7XVan6feUAM5YdvuI9LZrRo6WS6aDfHE
UagN+AsLOBC0XvmjtfXomwM1s1t02pY/4oRrkDePMwpMeZS/jRvRgJHKtDsQn8oUaG+wrWI+aJCv
TR8LMoEPGYiolmQ5LSSfYohWoGigu2AGpZX/g1u19W38hw+4sUy6U5mQ1RBmy7ZJVQRQGWAJVBK7
G1a737vO/dq12OpX7WxrQvTqQ2gnxQkX6eLJrbvumZNQKWa+7TkTp9zQDkjbbyV63ORZS7dW5W2c
/BkUu8DATKEYhpZJOqNBSRh7yAFY26BuN55Rfm+y4ptjgJtXTLWxDUyg5zM7X6TadqGrWCK9rdnQ
NDaVTZjdxfpUz+N1eA6wl9ItAI9CH+TJjbGrw1YNoRIA6sBYK1sAYgnkh2nVtfOEAS7MWhZvI0dE
Rw8tuxAAcPOnQK0JhBFKiAOqYXkH2TvoVcS+Djp9Xs1zq4hniu59T+F1qwiyhXsIvAXLcQsdsH9b
OpaTzEehh+NqnETmdx6iT91x4rvxbw+tuXSIQU5Bg7IrMnlmCjouDh2//LH8H1Lt/5PntWXSrxKa
kWqaEWUbq9F3vYjppkkKcYs7UvDGOqjojk/i+v2OyFk2y3UgYskhCZd4qYCqnfJO3Fifa2iVca1F
k2gToeL6RkC/89JALVVxvE6rnV2o31H7G8PbeXwCAzgbImfY7MBQnM6oHGh0zdyfKIS0fB585K+e
PgtvglcjgUbZzPs+PtrQNGR7glAp3AqDOelr458K8jz+3eshgshNvDUDBTFJwmKPZwIYjgCuQ3NU
8xxCe2N8gOtXPIhLX64/TXzFL3UjBLORc1uT4jU0+C+o6IEmwjQXnAfbPFOOCYAK4+NdXygwLV6O
53gMYlleUe1L7TZFehsX7vEPX/c6aDVcflg1uhTKrjBYRwmCTSk42jdIU26h0fQxPsL1vTDlDFtW
hyIzXRqA7KLbVSTq9uCOz38RGpZHErnphOcNrdD/5ey6duPWtegXCRDV9aoyTWOP7TiJ4xfBTlEn
RZGqX3+XAlzA0RmNAOMAOUgexGHb3NxcZe7gh3MNMIRJBcSdRbLKw5Gbh8p0v9zuwdoYzU1++HQN
b6pcIxh8aMTAqACOKaD/ltw0vclt6SY3/K96y3+TOmN5ma64lpACaVIUg/MdKXUSn/W4Sb/IITFf
pj6ZImrEcBgzk+obaiDGN9o04h16wlkcVINRA8ycVyWkYc2kBRzDgcVYYsVnDsPNkKfDEBgVL/Y2
qHpR6xZq0Is02av2hBwMdTIH5JQGRxDwrPWDlUknzCXnP/G40sH8UO364zB7t6l2A51bVRnOuRyV
M6Dl+i5BSvRAhkY+jm1lPwAmq75SmNvBrC2zZ3EGojiBKdn4I2Vu8yDrzIThHgBmKcArCuxwmfOd
5bAmracBIvcTMjhPEWlzSIC0hKCwA09TkFjgCJPW9SEd2PCWxmr7ReSpG1GVp9DlaNIAGlED2M1m
HqFQQy8Qs8OxamYdvjXGd7Ciif2Ed4PwVarbM9vNBlIxL/YVNzM/HZs3mtTiMaM9CW3m1G9Gx3kY
w756JyaShaUm4z1lBZiHtVRApebyAPtP49h2OtzadUfAT48Uu0FOxveUp8kbDkfn2CSNHTRDYngq
q+MdwMS5T/oYRgmNyuB5lrKAOFa/S+BS5ltK0z9nelH7rJlcX8sNzGevufDu06YxjPusgQZgbYZ5
XJdfUMypfFyZYBMCWxI0rORHnHTCjxkcjDq4PX5NY8LCDqquDy5c/3Z2PDgBTRoSlkpdh7raveQg
Qe11prNgwG7c0dTCJWGo8lM+pPmlJ5UbOgkoV3AW5YGTt689VDYuElUyj3Cm/wIXuHyRRcx/1WrP
w7ocW92r3Lb0P7X7liWfsUcqNuuyRkKeWzz+Uik93m9po62EjSXgW081cKZN7O1R/hzII+ygP/er
FymeKG08gIy0jCBunBxSJSMBV1L1HbBN6BzebmPtty9PzwZKCpqs4ONu/GhNcO+mLSL5X+zYtVC0
SMb0sYD1NXjqkQinXXPsjlnETnoEy0y8vFRfnYAHlteF4tjdj1+Gr91X4x1vovXv5KIc4/DbxiCu
nLLLckMfa2OhKTjG7fys5b9VpgVK/SUBghxkI5+oL2O7xQBeifHLygPBkU1h6N5FA0cNTslhnQ1f
42Gr5PCXrXhlQJc1h7xsXLs0bQyo3vJQ4oEWsiJtdT9SwwoUxcxD+DMDUAHj1LBM4Y7E4lgJaDuN
njX009cBBZ09EazYuMleT1QNez6tP5xpbWm6HczZZITLhtewR6q0ASz1QIt/dqot3tlaI4szuddM
QUwi0OnUwqC+V04a1AIBLXvHltvYBSvFBihE/9sVCJNqsaMpIsKVjR+p5GI/Otbk5zmeV8nUKjsy
TiksJg31fmonNxBZqwe3t+BaDxd5eA6dJhlXcKdrGnoPg1/m9w24/nCkRGmMJCcIEW20tLLZl3dG
J3EAys4RBjszBbu2hvrI78/1YRlG0maEpSrCiA5hrTublIXvTtngA8vb+GBTGmE+ia0C+No+WwSW
SdUykGY4BswasseEdRAHnTQtgoGgs1GkXJmT5VWvyqkceazKaKRWDE0EI71zRaNcILJU7aykGmaC
svW5aVkWm3pd1xsON5WoT9XsHA8WXDLNTabdymgt601FSSoKZn4XkcZ+UEd4B3OLI4mWW0fIWgOL
MDA6Y8IkHdyToz1K/au0X5Qt9eu1aZib/BBhUp3TrpyojHoX/qf5H9n96etHXVO8Wk82coOVTWHN
//6hDZiGG6CHFzggxlIAJ99Ux0TL0s/l/UsWVQNrwyzRiYy4RQMHbxtF2nrIqjZ+/Mrptnw3LRtJ
pl7gxzcFfE5r2T25OarqlnYA8hTeGVJAcqDhDyVU+Ddi5XxdvHIKLV9TFd5wWxnSLrJwgnstSIkQ
gwuzS8HD27FkbUIW25twyKx0IpFRDYmVWe6X5L9uf3nlpy+JUtjLFTJBxL9UVaOqG/dZxg9VrUng
pm0zyFXrxPvhU5A1Y0mU6tMJBXawjyOqwTt7fKwH21e2erKWCyylpRq14rlkZhslcYLiu9L2KFK4
8kx1IY7Ivzvf5jkcPbPEgaqnXV9UvdV3ravyYGzLLlQdZj5z19jCiF8X4YSDySIK2Gbi4GbpCqi9
V9RL7Qn1vexgIAWCUWP+a8jcHXNdX6mqXVoa+852gVEXitjYCCtByFxECk3TRiPT5zzW+WIp9735
7n7ufR1GfP8GiAw2MaVbYsGjwMT7Ixt3wtl4ZpgH58peWr6uWgYdx1iP22iApH+fA+Cf/eTwTrSG
LXDqymYyF5sJXgimnjm1e6qah7qpgqTd0rVcGfGloLKGhWebCndPeDrE0xoTISvs90lYG0fwymZd
yigL+PkOdK6YwA6+9fs8NwLhZnvTNB4yHWNkWP1bbSt/boeGFRCvsRRWhiasGLXZIziGQ3ugDlN7
j5fEOuy0gp40lBPOwm3EvrInOFaNFioFoMzucpUOPm7GwPbpVv+9cCY1GnCg76UptcuQVOPGaKys
lKUkM287zoSbdxBDNdsz1dJQoQbUrbS88/VJ32hlZcyX4lyNIyu8qSky6oKChmUd2HcQy5M0YFtk
1ZX1uOQwQTyCM9ipySgj4j5r+DFVtx5+V368sQgBuoW7pqoi0bHTJw6Bh5IUQYvriJ5cIPoZ0Gzr
0F3pg7EICAIO61MzYJRAE2z6AHTu22tw5U3HWBJgYbRCYKCOD7e+COHh95RE3TMB27+Ed1nnWUG/
Y0f3JJ6NsxM1e+pvFT4XTpX/f9owlsxYPOMBQTS4EhRi/eLs5dHc1Ttc1GHGdZ/d1ZHYISt66M95
REMNXqdx6D5vqhz8JRJdCYNLKeoCNy3E1xSV8BQP0v4A/HI3cSge5EXXdh6kaZzn1HLogzbA5djr
hIuXZ1aZyn1u9fzF7SbT8qciHy8kLfi5Ypmth8xStMov5NCnQVwr46nD3/FaVldAl/ZuF0CdPf5l
kr732mY2jYcpL+zLLWdXWNLcDyXENfAySIPKdmu/yrkaToS4uOw64kS5q95XJHb81FDow2AL+48O
w7AIDoz6C9jYcIbVS+MhgQU9nCOSfpcnne6Vo5s+qprBQ5E0BgTcndg5QMVP+Upr2R65RdIdL6gZ
KE5ZXixC0z/T0EnIRCpjtU9z08AniuxZ6FDB8iZVFr/cBo7icH5Mjw7s5izIDZj9Q2HqylusNPZZ
4x3xErNKYOyuyW+ToFXYOzChz6iheKZGu6/tAAV8FOrwYiYMWGfrvetXNi++OKJIvYJ2MiJlIk9F
NyZVUMMNPrD7kh1AsHYPE6vlWTGmuA6TIYn3JRCfT5wpcahxZl1aDNudigMCbvGp9mT0ZhPp7ahC
3XfIypcxLl0PVaJi12hE2eeiVKK0UpOdXUotUgdN9dNBcY+ZohCfV2aXoHTXGuGkMKF7U9XE39M2
mQqPS/At4zEdZjsh1UwguToOYVyx/k7R9OK5hu5v7ullWUa64N/jHDXgupbuu+omYxUhI9E91k1d
kEy9suUssYK9NJasSo7fZjZulUc60UXvjSiwFwEWF35KBr7oF6itoHLSQ47YDDsVInmV7oI5NKtf
yOx71eYHXbGT90wtiPBcOj4Lo+gPbakJnzhyS+hpLZwtUgS7T7AqRYwLEFxHNPHC5efuPktddjMZ
mNP0TD/xHAuznIp3kc3WF2LLBHolBVmyzpme0bgXjQ6gIKqkOTU06cGWfNQ929Cr/e2ovNbIfDf9
cD+062qi6cRklDePWfalnK0d2dPtb6/cb5ds8xTjYpspFojWngd98oF5gLKHcsi1Yp+P1e52K+Zc
hbkSX5ec81Sxh4w1mOFeiuy5H7PsXMcVOdaIiwcHsPsEMRZ1yxYU11PWUu1pIsJ9ETkBq9Rocq83
ee7nRSwvXZM3QTl77CRJXO1Vpa4OxaQq/sjhO0+4Mvl1NbLnNDOU/dT02VGmib2rM0dA1dGVPpvM
3ivhvha2UIbeSWNkd0lLpUf7QjtqXQxtsa6kd5mRyUeB61pUx+kMSTJYSMWQ3Os2N0856ZwAEbq/
t02h7EaNW57j9mrYc8YPmgqgYkb1IUR6VgTElVsoub+M1P8MJSRAtX9XgwHhcDpNkI4xPXp0HoeX
+LG6t07OnnmpD8tdOCld7PvOm3w1KH5I4Vk7BQc2CPgb1+/rL3z4BYtS26SmmoTYNyS+YKPcBamv
eC/lsfKYd3kOn46Z917u6GXw9ucfb2NAfGjnqN7bwyxvP0tQ5tCBzHZKgKe5jbTlavzAD1rEj8Jm
hs2FgMpxfG66n1q9VfpdUdTUlrX7qmgVR1joqnIQ4RDgvDowWA4o/m/Id0FxSYZwswQEDT4x0AZS
N8raayO8rOOrtB3hswflm96fdm1YeMoZz7SwkNV3YwhjS3/Ef/lRBsxzPRtW8GaA/B8TgNcsr4Tl
A/Prgzy1P93X/N76GbtgdXsmrII3n1bmob2yCpcvAamRNIPG8AsbrAByTiK6Y77tz8b3MszOyb4O
kQl4Em0mQZqHt+PI1TuIDhP1f9c+r+3cUUB9iNTiNCjgzcJHt4x69qmDCN9fJPBSsQy8Z2K68+ZH
LPda/3D7d1/PL/HhRcKex62mTAU+3P1MvkHsxZvXkh6099kh3r9yL/OSsPM6vw2GP/ppnqwTUl2v
vtuyR73+FoZfoP87dE5j0yJ28AtMtB3vtbA4pHCdSEJ5iM/x2fZ50ITunbrLIaWUh7Cxhla0fpS7
1q++b23UvzoX15bNInj1Nqc2qOlY2I9j2O/rS3zqYNBKEERKLCBUOELzCUH4WB+o91bDWTc9yTt2
qU/ioh2obz6YwcaUzB2/9lMWUYzjDT0XCgbE5sGA+JU82RD8mmVr5aE+FNhZr8pr3HrpPfFHD+8t
kfLMD1vN63OPrzW/iFlNR6G+SOcVERj+S+v1HtTZfWef/sofkoPZeeO9Hg1R9jXeORdx7t6MXRWw
HRz0MDsk7ELNU4KteblezNO15WvDkE+zhxq2M1wXlIt8rqk3fbce7K8J4BhncYEV6zvZ2AzXwVlo
bL4+f8hngMxyoUaGxqaL/YU+4EXtzvbrcNyZJ+2MWd5g9Kxp1y3fHbTO6EuLzIvtVJ/pA78Hu3tv
P2FAv9j7CT4xpq96eVjuzeO4kaqtnERL8OuQW4JYDWa1yDgcmlUfKI+NQ24l9i0hryMnWa2q8xTp
M0oy1M2XoW48XPk2zvW1zGL5DgFMDFWtBsdos8PD35j62qN5BKvjvjroEf/KA+1nae6Mi9i5oXwv
7gyP4jCnd+lv/cftTXk1G9W1Za0wTSeh6AmUOEtQPPSK+kK4uII/5EDrDJO60dHrtyJdWxYOVQv1
H2uWQmuC6SV7S+6Rcx7ojkTKvR0C8IZCQ/rU3NNTvHGgry3FZSkRxmi9Yzc6xNdeGxAaIADwbH6v
HtnX+EfSBsiLQr4brX0caefkZ3vY4s6snTvLmqJtgOVoJehp4cGDNr4MOxn0YXPUgzn0F36/64P0
vv5THCGu+Oae6JMG46F5T3yKdY6xXhzZ1eRQajFMKWxPXqoquY+LdCMb+CsrdSWG/qfeliaTXdTo
HQ95aHoqElGx7+8EEqEmeH1OcaKUO/Od7Ys74IUigVwUyafX/C7DuYyEP0P3obz7nG6vtqzKIYZa
1ai1COnQp/MsF5gx2LX7fWxtRJerF0GM5eIMT5SpYoWEtQYf3/rhpDo/03yDZXe9/oZvL07mkpkW
tXOs0Lnyp1xIYEb1bji6u/wyHKygRm5ATiMWB70bD9XFOjTwk7i969e6tTiJs7F2Gj5gGnvL8RT1
a6W8sfEzb2Do1uKY1ScpW6ufoybBhTEH6KDu/Aq+Ubd/+trBuawwZL2W5GzCb4cBw0vzbHxT78ov
TRTv5Lfsl/1tTD3yudi4LDVocVVaU46WmjgLsqT2jRJWa8mrrQColrobVMi/A3NlTy117uxKi3tN
xTp40fxX4uXB8+td4SFnvXvPTrt35u0y7ykNcP8pPTw87C1Iv6renxRXvNz7E317LP1vt8d25Sxd
liYyfXAct4WnScZyBC+Lh72hvN3+9trFblmQyBSznLIRH2ch+6OXOKe9DCjxr/UX+8l9pffiCBsr
uLCZj8OpCyHaEuWf28RLjbxRdVLKOebRxMNkKhtv0B9HzdjIEtZOmqU9UhznlkkmxNv46+irYXuX
nfILqOlnxcXtG/Y2e/WsBRQ5Twm3hqfbw7myg/8muR8yOnMEVElnEKCutL2WPAPn7XVkIzL91eS5
tiIX4aHOlE4pRwxYt1Mu3dmMskdg987DiT9gjk7ZBfZSG69Pa0tuES2GpC6n3JwHDwX3XsOtvvh1
e4SuwiTgkDH/+4cR4krbDkU5dyJ7ouzNUB4yLQ9kb4YFpHZa+tvaumtefwdHU4v0uszrDgAJNDVc
9Mt4qo+uN2Gzdr56gbHdz9v9uY5XQytzCvehQ26faUKMmPK67oC5vte46WUkhmAaKNQTRKKz9JDT
6uDiDe92kyuL7G+O86FFEy70LivQokjvav3NJHdT/3z70ytW6NpS/m1y+qqbyGxahX1Z1p6w8DLw
E7gMr4gNn2vvZQo8svtTTBs7ZnX85iX4oTd6P5fe8eIV4ck3iKnidR1sVvPGNwnzckU5GAXx3PRN
2mTjrFobv0X2oIBFW7IKIY8YiRfr3yvlwvSvtwdw/tVX9ujf98QPvaGOQjTXxtxkLM19o5BfhFJu
3BfXvr3Y/wAPxXmmAYNu1uWJVgPAXfnGMbD26cV+H/WxrMGgso8uHr9CQh1xbxK92vjhf+uPV0Zl
KQMXO5Cv74hmH6WukPOoGK1vk1zxJ4uNXsqd9HerjOrOMQZnX8hY/V7BKXHXlrVyUQaSPCfQhSo8
e+DGUUtFEgojFpdJ0eF9ohgp/gqcvgqnul0ykgIvZoX+JOiQvcBnJH6SMbEjTodZcCat7ws7a0LV
FSQoraQBLVlVA4UmMAmA+KCf5TQL4zYuvkvpqKeCuO5BcK4+YPST5wGPoKEsM/vQ6WBsgc/JpcdU
UIOHWj2JzLGOVVao382aT0gE2p6/mnmVAnrcJe5TKfTx3hJlvu+gDns3Tjx/sBtVe1ZK1OpHFXeC
HHRyVMlTx/Im3TEM3xC5EjS0V4J+4vyA8UMtKAaGcJc1tYWEp2qzh9FuoY+tO/CugCNJIz0QcfpX
CZVr3HYqw9ixwSWgrZXldB5tJh/hAznco6Bf7NJBbV5uL/2VO+vfS+aHpT/UQlMwQ1hDxhRUeelX
7Q8L1nq5+TwVRnC7kZW9+xcz8qERq4hp0lUueBhdj0zTKpsHva1rz8mZu3H2rfVjcVGzXKdArkzc
Y2xJe8etVBxUnuf7wWGtr8f6sEurZthIgtZqQEsBvmKCFfKkVPYxZaQr4VHuWIE0u+GiWll8tPpG
i+oWb1FxNuI5oxugwCt4T+G7KJz4W9ZMhuF1jlNsXBNWiit/0/sP46vZvakmdhkfBQOcpWQURlVx
8gIHsQMvqi1P7ZVwsxSDFZLlrQvLMcjSFaEmh2Oh5xuxZm2BaP8eJ7YRp2zMUrCuRzgWgFfr4bX/
d+2YGxO2NkCLIEysSbB6KJ1jAkXJmZ4UFbR57Grgoup04+6x1odFNC7tuBJAP9hHaHOFDYk9bWgP
ZNiC2K90YSkOKFmCdxWFxceWutlj3xbsW9laMP/TavXJnlR7YypWZnmpFGgZULRSStc96ow+VIm5
1+JmI7tfGaGlTmBna2YmyOAcoXRY75GuzpVAS993qvMpcK2uLVUCy8lKOC8cFydEz12P5opxJnnP
QIZiSmDASyKGr2/RnVhP040CwNrMzN39sPssgJlMNir2kSDZigFCdEHmUwvDq5Vvt+Pn2iViSWnu
FJMa0D13j3UH253CoXhy6EsdZj81VKhi1kL83rYD6P55mTugjsRNfqBqLjtfsW2nAKWkcVLUJMlw
R6dhC2J4fa2QJTh7ECk+VrlqFDejel/EdnV0mSo2To0547+Sfyz51dSByzQ1mXPUbPFoaS7xldg6
MC6/T3y6G0Gw95th2jgH19bmIgIBoJpTM20QIVTrWDawHOyGOw755NszuPb5RQCy9Bnei8vzsYJI
gLR/W0nsMwj83/769XkAfO7fFei6vEpk4dpHHbboWScDWY2fEhnSkTn9+22zzhlzZQw5GDsVnkny
SKY2XL4NewPDe31oyJJWbcvEzqYS8lV6lfuDmns5yzx0ZmNs1j4/JwwfdmeqMsonMLqOHNwdQD1L
x3O0Du/ezPpcekOW7OqyonKa4DRzzHvlUU2717IxH2Wi/bg9u9fjC1kafEmhK11lV3CCH1rpx1BQ
eDJYT0404e2LLSa+cUjOM/rf/UaWYoYZ6w0ro/CtcqoGoj/2u1GlPOhVSAubVAZw4hu9vh9gm1ND
tfR239ZmZ3Grs12wgMBshTZjUzKfDoPqF02OV7w2+dTGJu5iY6dND1AgHwiWLXjVEPyfHUu32S9r
HVhs7LwB7NmeGhkVqhVUpjQ9TaYXXdD32wN0fWuTpc+XmgwZr1twtYwCWoKmVie+6rRPtz++8uOX
2obdmDa1o2k8SuwXABu9roZQycaZdR2Mq5OlhF9muT3cQCiJul4A/NqMEDkaizj1C9OmoRkbYmc5
yvhHVCNwqCAF+qDSw7GIAM/3ADCy8TBqwAr5RZ5C1hAEpp1iKJpXA7V0YZY7tn7izuFCGj1x/UY4
OHFxk9S2gurKdljKAipQfJaTU8Mm3iktT6fdbiLjLqb0AD5l7UGy9FecxD/AfNm4wqyUcUA4/zdU
QU+ElhgWjBhr7XPSxfS50tPa9RwAPp9cYpuAzrRwdw9ilFg8QDJwh4rhrRKmrWVvRIG/KJ0rYWCp
gCDLJjEcg05RbPfj4CUisy348IlsDGKRAEGba82f0dGLdyvRBZ7+bQLGutvEZ7MfOwhANyD39WoX
DqXdnpx6+O24jX3X283gI5QZHrNSw88qIu/6wcrehkYp3tpUdveKbQ6viUUNL5tsOnql2daROuZu
73NBmOaR2Z1TxaSfrDjmMPcibUjV2EI6LKtvU6xVZw6nioDUsvhuqFVx6GY5kKLlfWCUeRZCJxxm
YplbVvuKVN+lRs2IIY3ZaXWt7eEqaZ6atlRDTTUAWYYqx75Hx3cCvkf+OAG5R4WE+ZgmDF+FP0Rg
gLj3hOMl1z2tgmxkNXX2HW1dd9crqnY0C1ntm2LU4aTN4HvEBHuEBSGuBwxSEj6KTXgaqFOzHP26
rmh95HxUUBcU2SNPi4xCg1gDp5wOXbNR+Fw5S6xFNBzSWIKM05LIpfWXrhaIJlb2qFbpF9ccf9+O
Kisha0lwc2GB2LWQAo1qbsUQiS5EmOnId25/fS1mza1+OM9l7Sq8BaY7ss1OCyzIOXhJbXIk3ern
cFrwufm3CUMWpls3XRM16vgqHX5CVkQBux3/5O6WSNHKRCxxkG6nOXUC1lLEyY8GEHoQlh3yJ8Ha
vz1M15NniOr/2wd9MMRUWxaPaOkoQYfoaQ3S9tXMPtHiAO2l54mz77fbWuvLIv2cFQJ61amcoy0d
P4GCRpldyvo+a4utmIQffSUk/QfHOCmuLFqGMxyHq29kdBeP3b5Km33FWrwPWPnGabuyuJbIRfgP
xXxw8PjQ0OarBTEelFB2Zrnl1Lz2efvfSUEZqM9RxBsihE+QAKp8Oo4qM3Ytr7fEU9c232IupKLj
Sj20bcQm95gw9+yaSnh7mlc+vYQvSqZmFNamEk7Njv0rZzR9Kku+VcNa+/o8Zh/2dV0pENRK5FyD
d37ALykgcf6pygxZwhdd+FZBWmcikZnkD0S1n4QLzFazdQtem9VFuJAknka7a5qIZG9jW/ukO+t0
2tjHK3vrP5IDZdpMGm10BNPHtPtSg1Gk2j/bbktzY15617bWIk7gYgFKywR5CE747LcEyC4gLjCe
0w51Rh6UZusWsza/i4WpGXYHYXqcPI2uBxbsfazW2cAnrfRhCf/TrSJlKERIUJITPeh1DTbo0Gbz
6wGaxzzNX52Sjrvbm2Alri7Rf5hY3jHikigf+OMA5TGPEZR7ygkYQMWqAgAGfzYu+Xa7tbWeLQIG
SD0FMQqDRCrL1Ee3TdygdNJXw+3JAVC32e9FbFnvrEzQEvwHQahOM1JJIkfV7mK1xFO4+H67Gys7
ZAn+Yzp3wKXCBoSOEzv0qTMdbejy3bkxqFK3m1gbqblXH8IHa4oYFjIjAXt0uIvFmHkaKY+FNezh
GPTkqtZWPWGloSUHPtclLQkoRlFbwsjNKfYlSwMuzL2L13Br2jiIVpbZkvyeS7yWdE0Jstdo/GFy
ZKFNhgfXHaDKa3uDGFBFypiyEWRW5mdJhm+LLKYAWJOI1dYrKIB3EL8Csk4zss/NzpLcrsL7AjUk
h0T9FAdMXkqg6FQcgbhO+K76KT0dnSw57FMxOBg4XcUKvthxE6QEELb0fjJ/CLfewHOsTcxinUHy
rMLHTDVqCxD+zFzhQSbNyOTkDV6FtcdTBeyF0ni8vaxXNuWS4A4yK4OlkdtEjORn1jqHtGmPn/u0
9u+OSQSt27TsSVSwKezhG0iAIrr96ZVD6y+P6sNm1DLC80nHfqfsTjGyABIqnlr9Hts/t7+/tl4X
Zwl1+gHUNZNEhjpGidN+qSrtl5uOn8sXlgDbboSvU+pq+Dy8ZLWRf5FFum+z5DOWjTpZomlZqufI
+loZyZj/KGztqeTNtLHRVpbnEjGr0zpuuOvwqJksX5kgG+q8VEbvUVGFsf6n+ZS+M/owz/yHGcYr
UVr1HGkD3j2eaWERL86H74njbKGcVxb+EhxrGkJtZ/2zKGuri+5W+7o2326vnrVPL7Zw1zZiGiC/
F8VC+zrE+dltzY3osLIwlxBXFdRJpTFxCoG26+HcRjHrnaLYfPuHr2yrJci17tK4tsUI7j9qtQQq
OHl76CvwDsuKqYfUzqqN0LC2ihZJoYq6hLCLUY2ywjjAqtafBoELMIWMI2QkYLLJBwD/si1M4dqE
LLazUGw1VfuYg74BtjgU+cdp6/VipSdLgCtcBii2MoqQTKlPwCqB3qzIb84A2Ipucb9nCiRy7Hrj
KWMFF0CWKFeh5I4Q4HhFg4V7aa61BvNIp1lv1ozQESacLLsY0JUSjxG/yixVw0TGMlSrLt9NzIQi
p+VO326vlpVRXUJhO+jbjbWBynQ/xveGEM+2saX+vfbpxe6H1KbaOkhOAXnWOy92hvFh0NpN/uD1
K8kS3FomRtV0XQ0RDX4xu28oHG/sn5XducSuSlfPWpXjw6qaRVan7uq6v+fNlqDL2lpb3ANtOxnV
adJJJPLjCNLiJGo8AwOtUw2g0BY+LTfuOytxYIlXbTpidFYzQILJTB7VUSOebg+wYCPOT8fdCmVr
jSxiACk0aPbMgkBmbTm+XQngV7MmCcyyB6dONMlGyFxrZ7H5dbCpjQbq8VE/KK9T8mPMHS/T+NHR
3m/vg5UGlthVkFdwzrY4bgUUqX0jNdwXeJ8XUSrqMiRi87l6rZ15WXw4EpkFOUcXOK5IzXgL71IV
GlJpjIKhUgzxSVqbdMyVG8gSu2qWNu6eKHFHCWQcK8eEr9l3nk5ebv3EMb+7PWorW3wJVy06qPhA
JAKbkGqjx1zyA88Nn/J+0ckSr5oaJV4yB6FHra2+6HXzVgzjS6WyL7d/+8o+1+Y+fZgJKEEUBkZe
g7YX/wP7HYhljO1FoeMneRPkLw3lQwtVaQ4D9Bj1yNDK6qzwTA+bpOUBUynYR1o3HJqcgIiZpMOR
CbV/SN0KAsQZHKbMVuEvTkPGk+u6+idnS/u3x6WAAayujHrk2MmzpHgqscwtcOzaul4EgmZKGjPv
Oz0ah/y3iEUYF8YL7/qfttwyf19rYhED3A7SQwVMjCI9l38IZNda3EWFof5I8zi4vSZWNs0SzNpm
yjQQtTYhVfLKKttvu2Sf0p/EBc1K34g0K+tuiaV0oTLCp6rTIpteIG7lQ/Laq42NoL/WgfnfPyy5
3DLUJLWg6lKq8WNnTI8lVd6pax1HXvuih2TL7YFa2fhL52KFAUELcy89SizA46autk+x0naf25pL
4KRkcdvlrWVENohMSZoF4/z/jG/M8toM/I+zK1mOVNe2X0QEIITElCZb93a5qQnhaoyEaASI9uvf
yjOqy3M6Izy4d+BzDqTQlrS192pWKx8eJ6L3Usc7Bhm6Hq0qg6seOuQJteT0vfNqjYJkyqWBXabe
sVId2no3TLexHexEfQHLeW6eV0s5AIAYLrdleVy4tDZZpofEs5W4ZqMxO4IG3qZmkBm7MNvnPth6
cXdDk6Iw4x2ByA777G9W/MyWS8Km50JptazRCDaoyIkOrTpVRR6I08eUut+D3TlrQCTnk5vxBbs8
hMgnEImzvyYXr7qjf+xh+d5kr8GQQ9rC34PgqmgKAUpDfe8AxBj5PYl0an3LT5eg//C/K7ubbWtG
i3w+jtR/CDIAvdPuwYd7b9833wuqNSzSNVY6u36JWo+GhC2upvkWUJNQDn8vGTaeCaS1fzL3/L7L
68Y5OtTIfd+DtIi+XOC+Qms7//H11nTuHavVLVnvOzaxG7j0znU4MW5vR8lemrLovlf5WUMOEVJW
zVBcP6JEHYuJ7Qc/3TTOJYTHGUjJ2telGinwQoosR9+0djikdRHCB+AKafy1cuw3ii8YBnZ+39fB
pXk5cylZWyk7wyn/7YHmgLBke8+DU0G8g3/mvufM/AyMXu701OEKobnmf7+ep3PvXK172hWTC12i
BcqTTnotTcCvMrTRX+UEtmk0kqZMfMjVVVE6df6lEvPnwWGvcYoL7xzsju5wRPkL+FdcVPyj7/UX
EqzPd2V7DVK0lsUoi0ABSpo8B+Ft2U4pNNs7SMsRVt8vWX3hmD83jNVm4LOs0m03pIfW51fpIP+C
dbLFwC6VZs8N5JSC/ZNGZFVAJ0aYdYCq7mNmiT9WNTyk7FlK1JJ6t0++DoFzwzj9/Z/XsKGsunGC
NxLQUTq9V9PjQl++fvTnyaK9hikKuFvj8rNYhzK4mYOrAel9Ie+r4kISd+7xq1t8OVmuNas5PRT4
5fZVaanIcW5d4184cT8/FO01HtGHDlcPaXdMgHTedAo1DDQRePT1tznz2dfkSdUApEIzgu6/hPRY
yuDiVbrFn8q6hO0hwek7/P+GsR2sMgad+/DE69L86GA33utq7uKapyTKizG7n3L6AI18OxRT9SP1
mjqqbfRgu8Kttq4L454gcMYruztJ81uAFu/Qen4Rc0YiQaznCeWGPdGAmxXKvoK2L9SgFlGG+NcL
UP5mGmep99HkTR9Sr72vM1Lvc78Qx1TMPEY52gUtjZ4ga+Rd5AW4Z9XwyxvhzkzzgL4SY+tYNaaA
GC7xQ5bTIgZOqW6gidjivweuWoQNDIcT/Eto5xoPAiED/7v4GmdlK0UR1TzQ4SIcSHssLRRF5mCK
JhHMidf4XQgx4jws6lYeCllP29xqP0q7L8J+4GLTdlW6oaQro4zhIuragR9VuPiU0SllRX8ELKGH
Mujow2RZVhmlgwfetj+m11NvpxFKIl0TpkYbCCAqE4oZnKJgAbFsTtn9VPj5z2W0xd0SNON2WGD1
VDTdFKaI37iFGN2T30v3Ts2oA47UrUO0HKwuNEWDBlYDfsFtm1rEhL3TsFdXBt1B9RpJJ3SoQ2JN
84EwVLQyFZQRscqPitQg3JHBi0CkbQ9CtSRsmhO4jZM4IN5N4OYHvSybijYfkI96GtoOfte8eJlU
74djAbH1nkr2WjMDtWZZQQds1BKqjE62MRSG6o5Sj2YpYL9Twk695OY3NeDPQXjo2QYRKXSk+0ih
JBoTlEw3QS/BouslWPx8oJGylB0GXoZAmrImrF0CRi+Hzpan84+OmFuelTKirAEFbap05Dfyb+CD
uZE25rYp+z9jUO76cYQuJln6UBX6lVrjh0D3L2qyWiXc0UJAP3PJ4RkCf6g7m0vC4r7LxjcIyaNC
bvskUabqbwuXmvvUkjMYiaJK5oGwxM1Zn2ipp5AD95ekwfA2zm0LxGSmEmzRdpQW+XIYFaqHjpx/
5rodj541eLAXggZ1VQMcyd3UPsC9pADgQUmcqifHPloPW6qtG1LUWeQsORRSrQql+gESn0OAUtdS
4fiiUOELgxzJBkwigec0Y4YTM8Uam4frwqqeiyB9HPypiQKRwtbb0jTUdHrvTQWSL5nyxK/Z/MJs
8ARR9uivoRpsJSgP1O+VI5aD7bEghnK5ilx4j0QwIOnimdvNRsEF/RE2iVfBmBlgOuF3YCB2Xqa2
Dmdj/rh55d4Dh2LFZTa74A939cZY7M0xAXDVHXnh3PwktgowLE5CX1cP86nWBvyiDgNLvPJ8fBJU
vvh23kQMQ8Rjq1+cNHu7T9srqKU2cU+VG1lT2Y1JDR+MBHmDZW9hUQVAELigo4ja0pvneKizvEsC
B/aTm0rnAabCtRD/YKcWMIUky35BjQ9y8E7tvzDQibaCl/UDLlP8aJs+SLRWPjzRBeqlhfTJr85n
1Q6W7wU8oMGpSPRC9B6cT3cIG8Rv0kFENB4neNaCREQe/X4y9/0w8Zt+AYevdwuya4eghGiSO4Bx
XRjikGdnLr37gBi3iJlDxbHBBrhheR6lDmKYdpAeAjcyeKA4DH47qIMOsT+zNCoN/e1XS37FjC72
2Dmgh5u5/XCbpm27TTteJIK5QaLcUsBPSqpnhw0KqowVYFlsIPlmRF73NGnlPLcobL2xYV68sEPh
MBFVTUzSkVbvSeqRrbB4D0xwWizPvERL2GuwbZVFIbzYsgH792ZXRXRKawCC+3sAtbxDCx7zxqWU
RyPqzVnYo6ecJWNZkufWqoodvFjlQTg+tj8xTkmu1M+Mdzuq+c002tCCb2aTWBJNH+5ZZivNmEPG
H9jwehLd3gXSOKIN45Hj1zQ2KTy/4YH4JEAzxgxYLMxndZ2OXroFXzcPeVr9CAQnB5FSaFTW5UMD
xPHWsS0/ZoPs40EWL/go4w9l1fTgYCuNJza/iqwG2bcH/UxO/AW42yqc+tz+1deN/Ry4gNn49Ymh
VcvYTNgNbMgxhxMOxs1YqfJAIa4byrJxIu5KPxryprkfl6H94GrGP2Uqu2JL7uO869XrtxKINWgf
cdWfet9oxWUPPqRUIs6wG9X+j+89fpXdAirnVSei7lEE3nMG615IiASncc+XVNM+v3vAbfB/E0/X
yxaTu4wflluEgbgbn+d3twmba/ljurd+uq/8dXwy9+YaPbGHrwd1JmNcA+ZF49eekJwfHKHzuCsG
3oe+WuBf5bFCRL1QzoX07lzyvrpYGSg4Q2TMtQ5N/8v4JswcKyllCdpDFjr6m7n7mhVS2EobM46A
0xlfbFRPgyfb6qAmXljfg6Hbaz85R08zyrspP5SludNOeS3y6Scx/YNbOe9fz8qZVHgN4jbaIRBN
cvlB5vu8fq2Kv4tVXZiHc892/zfIhikDeQOoiCMX4871ReKJYWtw6H39088F1CrFnpqmEswf5mM5
Q24NGznkuI2NDCvNX7vhkm7VGVIpJH3/dxSELEAuMRBctNXMONba/YkcV6Qk1i6NmV09Q739uPTp
/cTLR0LmFtRZasIlI8gmWRG2w/cQ5PYa4B2IqWtI6xVo05d0U3TOkhRdUdxbplSboMiaC7frM5ev
Nb67Z7IBIgC3Xw/kgWsHahAR7M8v6bCce/pqd8PVfYEQCxmwcBSSw4+GXShLnXvwalPrF2had6ZI
Dx7oTXeDdpd4CuQlmfUz0cxOf//nrj4Ead5Yc9sfy3Q0sPVL1Rh1vZVeL145P34d0udGcPr7P+8A
MpYgMcogmsnpsM1bWu1xerd/vvf0013136enbd24DiLZ76m5E432t2iVFB9fP/3TXRc6MKej5p+n
NwFUMRn404cxw91SvpbspFuJ/2W3QXmpEP/pmsdLVrHTuL1cIPXOD+nwTssxzJsy7kwVQcb7wqb1
6cmIN6yCiNJiUmXl8IPr1L/QY7gGCr7ZlBrIHuWRGKkvRJmr4cJK+zSo8LZVUKHyBhGUIiPHZQBW
vbXKxEr7Etp1ziXX0HNvWIWUNysQxC21HEd73gzztLFzcp9VT19P+rn5WIWUcEavJw4m3YBWWNbv
I3/P6BXPvyVnhO+zOkIUUUE+Fh2eP7u7Yp6msMya7VJc0tE69/tXZ8hiCaU9C9/ftxaS4KsPV5zm
SzjAImRb2l2afP2dzs3C6hCZ83LxlYNjlqg+TlEicVq9aeHv+63Hr6H9qOmMopM5JlkMyKqG6Zfh
2Wuesws//8zaXsP5ffQLlzZ3IR1KLDguHnOIHPHsvV7+svJC7+U/7br/VzFzg7WQLxM+XWw150e/
qO0HTgi/zkYBeJhTiCvAAaAik4NRjybQiCuvBmyksKFQJLwUKr+DQwHEZt6WWpa9y/NC73vB4Fka
dB5YSrBgNS5zjkCs/uBAHsa5S3Q8WA0sxGQGWa4qc3aU2ktUQCEnpj2cTmfUsm9Qhkx3tUyDn6rP
ULuSXWlf4pR8HhNsXeIsKKDrbd81R06rGJW6SNrudi6X+OuY+Dy02boCWbG056MloKTXl0mN+s7U
9Bu6gEn5PUA8pmy1Vwq5AEPBRySPDAxj6Q8ihmVAAqPqzddj+PwTBWtGBOnqLFggoHbMPNJsaZk7
yaSaZYfFal0oNJ97xWp/5G2XWYRySNd2bmJcxNLixnDi3H49gnMrZ7VBqlmOqvIpP+CGCDr3MhQ7
Px9Q1laOE09y0fuCYyv4+mXnxrLaLb2in4LGxm6JEgdqvLjYCeCFLsF5zpyMa8KqRP8QeFeTH4Nm
VxMA3pSGcN42c2t0qIJjm18SwT43jNVmyXv4cYw9DpVSgEbMGEjdC3lDne6SCPbnSyNYW+0FUgvV
1d1yZN7vufuhaYntYS/phTz0c4a6G6zpCAsNmDO2VX70yjH9Vbt2+eYjJf0B6WBVb3TNXR22Pa0f
7bF8F5zzxIgFDppwhvzxdSScG+EqEgqN8xJ24fzAiAj14IbZNR3f++9hFjDC1bkZ+BasPjsbU+TS
Y+kETxWbXr7+6WdWzFoeXKINWwDkyw7jDM1MZ4ikeO6w9XJ6C4vTC5vj58qMbrAmL3SobMJyypmP
XaHurdnZN/0946+GFLDvzqKMb0b3lsM26utBnQnpNZlhtEfUyg2KH9M0HWaYdRml/7JB/Pn68Wem
e81nUI4MIHKAb9aX6FZA1IZlY5QuVz57+voFZybl/xEZJCew4Mpw8ucUtcYjKR4X/3YZgHkXf79+
xZntZU1lkJ1fQvyzQchW8N/K/f7gDXKvevnW2gXKlfqls8vvAFYw+6tNv51F4dZWjfIXLzxUoSZ4
mDcbx3cnuL5dYgqem/PV1g9HMY9lnQVuRnCTwnrCe1guqWWee/Rqebtu0eYdQVKfudSNumDZa1ce
e2+8UBU6fYdPcrH/LGv+ucu5IpN5ky3BQWAjeVKQOtvZOm0u7I/nfv1qf6+XOisaG1/f6tMjd837
4JavqMFfKG6eWQxrMkMFS9xWCHx339YGKoNWGfdW4YY2qbxDz/1vKdm5QJz974UXfuCcy14sIJ3B
QITJaAlA/CiLC1vGuWGcluI/c+DrboL5GtZ0CRmhYsK65jwswdVDTvz1ijv3htPf/3mDtGfOIPSH
9M3AXkjDgZPaEaVPefD89QvOTPSaosCcKuUd89mh8BkaD+MzHBNvF8A1Lgzg3PNXK8wBqLBLXZ8e
mgWi8q3lXVdVWSa5zi/RWM8shDWHoKwmx7XR3DiYuntK0+JAA3H3vY+zOkKtZZio3XlwLCjT0EIu
VQdT3Fev33v6ao11Jcts1g39MTe+HePSAnNNSJqgDZ6722+9Ys0YkE0fZIvnVEce3AT0R5q9d9/i
nrnBGqAxB267qIDrYwbgZVhV9YLWlvlezWVNDMhZMYg2sKujcu/t6hckONz5QsB/ilzD716tqLrs
fXeRuY8wWW7RAb6xp/KpbNQYorif9NoDzakREVXf4mDihaeV8c8ShpRgJrUqmiNLKx4GOmWQcCQy
yYm4QMP871GfnAVrmoCDkoJDax+4y8nAbjSH7EHDChW1Ta+elR6yj1nSv0HrO4dsEnBh5AVJrGEA
g1mxKeIAiOxm7QeHlFjyhmaa730KSLNcXP9PmWkYrToFC2dezncULJcEbqVoiXOQaLqhCC4kMKcZ
+GQUa8hi3zSWOPULDhoUYRM2WlfXwX/al5nWL2qG1+XXq+Lci1ZHcxfg4JRcpQfHERFRTdxBHSod
URJV3xzKauPwFdYD1K2AvvShMp2TyEj3gEYLoDq/vjWGNW8D8qC1ITOf4RdZQJwXjXkDQKL3Tt2X
r19wZuNeK4k7rM7G0i7yY6rNL0s70D9yqRWTnjbJ1284l+D/5wnxz8rogGwCdMabj1XLTKwRtxs6
d9Om6TAmKSG5XUzo3gdjKQ+qgyGuU0p5IcH5XJ3fDdZKk2p2FlLNE4NpufpRe9YT71zcwZxuV8DD
Ngwg0Ck05SFgGQeoy70Tx3oyXXNh7z9zaLmrvX9xi1QG/tCAd6hmeGJaMrFTc4k7fWaPW1NEOkgE
s9mjzRHy+RK8UF6La0puBQSeoSwRV7pOWnUhEM/EyZoqMkLdQaBeTQ/MF/sKGusdmI5GfsvIC8qo
6xSrDcD/rhg9SB9YMysbNdi70/eOmTVDBKCGoNVzPx+BTwhlg7obELeiuNSnOLPPrCkirXaMmrXB
NNguHO208CNG0wwiAlUVA1S0+XodnXvNKcb+WUa9nzMn6y3MAKjaqcpiW10J/6WzvmX4gDlY5XAN
irZV7RsIFFR/6+GnKoawkh9f//hz4bPaiwXvQTZS2ItnpM4zqu3T+MuG29/XTz9zYf2v+vPPp+Ej
neraqPrYN3kaKmdpI11TKUPJmm4HGq2J+twi92WQlheuNmdW9n+b3T+vdKgnnaANgoPnLephaZne
5DYkPL4e0JmVvaaKtHAqHE2XpwedD6FGVNkcR/CbZmUE5XshriHdceHbnRnImjFi3EyDMUe9Q77M
dwYowXjJUUL+ehxnYnbNFJlQa8lR+PYOAp7lQE1diepmpOOhT+Xu6zecNojPsonTm/+Zh8DJe120
sj42LcpEoE4mcKH2orpmgAhKWDeXfnHhVee+1Cm2/3mVyiuHBGzRx9YjR6GtA9BcFx597oxc62X3
fOq7Qen62LofYFnsYFR0aE5+9MBjDQw1SgD/Qp+ZqLqESv98RfI1/cCajT84eVoerSUVQWQV6CcR
a7GBCl60c//17Jx7yWnB/vPJcC1XAbo/1TFFJ9rUP4UYo/bSnvL5fPBgdWYEkIKxLX6SHHLpWw/l
Q+T8F+L23KNXUUWEZ4NW0zKgiH9P9n1+SRf93HNXIbTMBKYODW6aaiThVMnQvqRY9fk6AG/wf7/0
YHll2hSFf1A6/Vm2WQHDENhuU+mEZpR/Fah5X0/puSGsTom6dHqSBzhMJRc3ow2EYqGgLvu9h7v/
OwoHdTpf4U54NNn8t/Waj6C6dHx+vqXydROupoQXvYW6qQ7anYbnFPSJt2VlX1U9uUEqGgPQnFhq
vrCiz0X+KvPLlCYSgAL0gZkHMdqnGhS82fnx9Wc68/A14K1R6VIogoza5D8Z6lG56kJbXwLtnXv6
atF2LvCk8Agsj2NHkqAKoNKvJLiWuD197+evFq72i0paHXJJFLKjyfkRICfIvsercvkaUDm18JvP
nbY+cvUyegCC89cONIevf/qZ6F9DJ0+8DccBe/3ozxmQbmR80SpLvn72mSW8xhhmxspLrK36aLnu
a+o79WbMXBnyXvJNVR7n+pJi8plLEV9DDXG9mvLKhsSYXBrrDmq+RRl6cBzZ+qLPtlNvVRsDMbcD
9Uy9tcsKNtmwgdnUA7d+10HXfyuH4uuipBkHd6Yl5IEsXf2sB3GlYFt0YaI+D2JvndbkU5mPy0RS
aOiQKxeYAtLxmNLlWz/dWyc2maWk9FuPH4IFjutue++3wdvXYfB5zuStqa/IlLoGCqDBgS8gPRSQ
MbL9yLdvsvxCHenzGPbWzFcvyPTUcHQMtfaSYIZvZlddQgl9jtF0vXUiw08EikLi4U4bWBGzLBeF
JkViMpcKmSV7b3qvvaItNXGV+WnUKZgXlo3nxqmVym2durALAQ8rXvzpUvvn3BddHVlyqJymOU0W
KC+RDW2TWc/vmZhvTOX68dezdi7eVidX2dmQi9SEHYbmxKnSsohtU6JRpi9cYj8/v7w1L1ZAutwZ
Wgn4gliemlHpuB71TS8kKPfDTTZISK1X86Ny1e+vR3Rml/DWpZPehUZgt+CNE3HSjQyGTVlghjL6
qlTegaUxPHVFf53z8ZaO7b5Q051AYf5bC5is81O/b2erIcI/aONTwBd1sCmgZRk1znRpzj7fcMma
IxsYH2uhwmbuONUVui8PcE/+aYEZ1AX8Z+mARPT1l/w8/nBH+N+spiNOTYoBaFjI1jYhirdPTNGD
bTVQXaOX3JDPDeb08n9SbY4z255r7OkBcLeh5c3tny6QLAasXD5DLnO49qkUr1+PyLH/A7T9/4sX
WZt8QC+OOWCKZMdmmaDx2wfgeG0h4E3Qlc6U6Pf1UA4vZd+XJ8XZFrxjBle1VzKP5i6v/eE6qxzs
/A3JH2rh0m1dmnnvAnj2vPTU/pCYgycd6OIZgCmlQuwGbgU3FxE8Wyja863pbXVf8QClBMdRNzXz
SkDQsvptchmky1Jde9uiU9V1nz5Zp4JpfaWHKhnqIJbTT/jVRZleDt6S7x0QqwgBl467kLz6YRio
Sn4dV8NfcPEQ7wfI46J+nIUtWAtdS665xutAyQLTs+pBxoQZVBb8DiATrOBv0k6xNcktK7xk4bDl
cc2zbvJ5mynvMdP1b1XBMab8NeReOMMqNt+nw5sL0p7GjZXl6kj5h6Llzi5o7BM/6honESOUO93f
tltDsLVPZnDTQ5mz7czbfTBlc+i7sAnsfbLJDb91xzebWMfBdaKFiX2bBQkT7Y+OzFs2yh++S/Zl
ax1YjmuZBcJdir5yaT9y9lKBhchs6Ai8ArZ3bTGxkSXfGJFhoKN+hBTVRqk5VKQuN4N6Y3kKouob
D5ApzIDX98Xye6nJPVvGyEzjrtAoVsniLmjcB+P1+UYuJoHu8aYfngOnjq2eh0pCma8BzAAMuK1X
vdtoDxewGXTQeWDWTe3eN8D7Nvir0TTi+ZLU07Xy3rMJDFS3DIneTe7RVW6oxKEqrGQhN+1cYZu/
60tQqPw3O2hCNfshfAzCYdrU440qIZewnWC3xRsGDsHJcMGLitMnUhu2iHhUj/XEgA4NwtlarhrW
gMjmJnmZxR5gMDU0FrSdReDNRGKUW+kv4dSChtdXcLWSVtLOh5Z8SAJ6bvrc6HedX+kpi4yItYLE
KMoUN6xwrudf4No6L2Cdhza0LW5AZ/UOQPnvNHlGxR8Gr0Dlu9yKBk9Ezh9nzD8coN7T5am2tya1
IokwpfCjLg6BvLLVVsjEaqBT+wI1b5dG6XOLNk+e6HTX3Ipq6+irCQR3K9JPfrUrH2R+bHUMCCwe
j+E5bsj2XnMzQeldQBz60YiD32xRgWpNtDxaIpmq+9kzMe58KYvq5qZyo2a8r9tQdzGuzAnKbyGE
mPcL3Ae6Z/bCAmuHhSIrFeeMb7xtnk3PrA8zT9wwv42d1x7/L+ituJP1jgfP7rSbkXXGeU/DlkaF
9zJ/WNn0anfTT0MRGfDEQLYw7YnMhpA5iMfyUFmg8bbRPJkwrUgIwkfFNwxcWgfU2/FRLNfpreM3
4VI5iVF5AuL31kf68db5kWPPkfNbAJJp0x2B5BWBeGRTg/E6vnXLQTVhyfYgSTKJll4oLRHPQYLt
xOvxmdBKvKnsu37aN9mjXV0t3iZgOircp5TcuO2tHB8ZaLn1reEyASPSAjO8uDFQ3eqQ0G2L8nUq
ruq8QXXnflmSEhrJJ5StdYt4EjD7DsIii2e5ta3NsvOCSIB36W5JjnBOzENfg7oNYmoMl1YHxccN
aOZba/o1DFsHg/yT65g8Qq64Uzv7XSy71kmq96mGK3vU+qH33qLQdAUtIEuCdg6PnpuA/cFvU9Nm
hkqbdWf6g+2/ZtZNbyfcv5/gBWmi4VnwpBqu2v7KTJHINjmPeLe3/BcwrxyZh4P34IMN7F0vUBH1
l+u239XLfgT7wO/vsiUZ9MEuYyoYfFbxNxoCkGmXTQLWwMjC6ono0DEnGnuKvXhbu+DEy5upiHKS
hdxccQJTbT8BMworI1ZWwsoRc5WQPgJ3EiTzF53/bPz7dGxPagIHqB9B1aqGnbm61TA44TbZiRJu
d7qDwSmWN+5V5V+rfar1e3e6qacPxUTw7L82OF79H3tywklIZB0kCkoZdoO4hR8utBZe9Fhs1YCV
D2UB8Xes7XDkbTy4bxPZwZkNOgYv0N9IRkVCu6Vhns3g6ZqYj3d0ARta/DA1zFKXtwJiUlxfV14X
Fc4Pxp/NyWuzaq5672E0JSTun9vqWTZ7Y28z6kd5M0W0vmlrFTVDekTWiV9WhsF867XggeLGWywo
ykz4/BVaa/kMovGvIttbxR+g3UAhiuzORJrtqhPSAfYUWQvfdfnU22VoLL6rKTx68MM96yqliD07
WhYZMTEmbQsuf//AhitAWRPQxpGCwkwZDli+iQQ1UT3dVnYRz1iFgfXut+ke9klwINoSgzAtIUxT
R34GPnf+UMwqRp1TBjzWAax2tQgp2OawxR38GQIEXehN9rVj6hDM2gcCfjA3d5MY41FCFFHk4MDP
BUSNtlXGNpJmh8XHNC+gfNles+2CRy+djzMAsR57bDhFj9w+Fp27Ndlwb3w/aqahDEd1xYbxusax
55Z2HNAuMjTYemVDQoDsdwTTOMzDI8xZx4jl2UORzrHVfTDIm/eozlbeq1Q91vIMnzYYOxEbBHK+
9XsgDMAdEfjPW/t1sZv9jBAuvJO6xE9uTQj6D8lfRZFtbTri+Hsgwz0NfuXaCvsZWm90THrrhxnR
phqyxMChpAZ4OGUs6di9jaMps68g7H0Fy8sjKelu8tE1b6GXbDtlkqGv0nfPRbWnNo1bPjwvk3Wf
emkRTfq2qK6CFkLm2N+gadGWdznyJGQPLnauqbqq4SkOM8GUP7OAhd4we5FyEo/PWw9dUrRS7HCZ
3L2XI7nikTu8ZbkHrFXbPuRmfrRzSLBBx0BAo9b1YJvMr2Azmixdv00VwNy9d89czHLrXZcVWMbw
er0PijcbIARwH8O+/aCWeyQZDiOoHGTqWqbPNnWBCbyx5B2F0bCr7gjeD7jRLREQAIDUJ2pVm4E1
qHwON+Bsv7W+uMe3jsfhJVjgcAzdC96MQJSbBFzb4zyYP6rTr71pY+nQ0GvbDQgVm+zEuLanhNl/
6yr7oWy1g2JTUmIw1WA+TPkqBXUiuFXepBPIzYN/1NRJXJJinNWNAYyhSrNfZJj3qiIdMhuWDOV0
baVDbOXdA+26TTnbMUhAx0YO2wobdd7Vt6oYd5YpNj7I9cYpYX3ZWvuxs6IC7HubYh/r5W6AlV4o
YJXd+aOMKuH/liUhScGXN2AqBRzN/Y+MgpSx9IO74QJz5xRLtdE++22XRmwn26Ibv4abFc5TtIqX
ub8BZAiXcOTD6pFNza8UxdbQE3Ai6CFMYuiU2Gb5ldtIAYo0QuMDdmtOaFn0RSLNjCAez6Mgm0Xo
+zmw592uz7wtxEseNdAQKTigKe4Fopvv88VCKjvceEs9JANHWqacdAodZ7grCPvjBy1We6qzGILN
cVXgI2c6DSIICO6LLo0WbK01BDiTPEXFnFmlBb0TnGKqrWuEjA+ftcl8eDhsFPUUlMPrnfTghq3K
7ppA+Xdf29bfCbW0/+PsXJYj1bmmfUVECIQQTIE6V7l8trsnhL3bGwRCiDPi6r+s/U/65+1yRfS0
I7owIImlpcwnI5haJAxxLIkIGrSHDLcRgx0IoUvb0rgtrFdiK+xse//BSWi/cr0As06SddcED4Gr
X4pxPvLKe89QbOLML48RkLPti/wfks2bsmRPgHY8+91wYCYJdYnNsOnyC6kFiaZuju+3kgpQFjo8
BtrmKz9Ihg31OD1hurxWbpWudF1O+8qmX9nlDBzqyfalAbIiLirZA8yKijf1ZPIO16aDg6HschI8
8LCYhn+ond5NU5uGCDdCFdQAA8Am0kagcLdxIHGXfl5iS5D3BRbg9jCV9i53UeEYPkFIZNgRoZxn
NG+2lHr4fJXw1BsQPAyedZzy6SMw0CQ61S8k06xyLMJ1PcddIA+Tau9KmKl47m3YyCOa+TmSW10Z
1thYR33drsVYR6Uaql02YbHg9YPBmjc4ybpn8jjm03bqpbVNwTLCgXm5cdMhiGZbOk+11zwGdXJC
BNuX8ds11EKrucLXwGtkDZOxxjdrznFMAxXJpRsFFcmlMkr0DmihGtAbrWPRYBwiBV2HU+Idyx59
DLvosSn1gy32oBvT4L64+Sfrs43MunuQcl6p64fTjKKcDgj0I+qRNsna6ZN/awujq/BRUbem3wYW
upYI18sESg8mtw0r/Bju13bnziV/Y5jP28Zq/WMzNXpTg/+3Aw8lRRaLxqax88osDV3Nm4cASbj9
qp9FdrCk7+61H+CPYVX2I6NB+oy4KvqCTBJULtVYpHaY95O37qQL4g8AbTJibmavqaW8E9A8XRtW
dYlFXGXW5zQF+h/LMtUp9dzujnUEsJIx71EFyCHOLJgRTNeqVcKEE3E7Z5+6bsVJ1A7Z1rKdfmQN
k2d86Od7PyjNpqmc9s7pwQ8Dt4w/yaFNHycAg8uPoWp1jh3bNGOIa++WQunP7Uq6dH0D5G6o52py
yJy5O3aByE80s6wbfbs/t9Xo0sjNLLdzcx/5A5lg0cDfk/xzRNEBN2hoOfgwjHaMY9IbF/tzk5Au
jbkzQm8DfK2QVNhRHOvfaXRqBnHLX3pFH0iXltxy7kpQOQiiNzfJRmynp2rfnUfsJ/MYrdhoiObI
WZujt8ZA3ddnslWbfuutvBvnF9fubtGBYkIyDsROfQiyj4F+dDXOLsSNnvWV7tbSnTtMUnVt0iMd
LqixVxQRtUHms6fksR7IyrvUKt93tq6MtmX0FkOQYsVqSQ4sJ6sp9e5ZFey+/+krz2d5RMsGiSag
ClqcuNcHUz+mdn2Aauj7H7/ygIJFjzu1mznprBqM7cA/6xRJQmhWDFN5RqF7L1v+9P1l/hNk/ant
t+hzJ+WEbB9gQg5lKt1tAdX6p6oGN0TXja75NPIX0LP5iqcImYzM0MKvoGUb4CgagUrPkujgIxUV
ACdyUFiRwWAKKCJLilFFA5BLt2J6rzwOvngcqqgTYVIG2wRCL1n62WF/yZEJPKGN58Lb/f3TuPJG
l55o0vulpf0BRhlrPqMAycNZAw/i3YpnuDIYl2fW2VT6Eu6M9lCwdgDF9dIXsIsbJ9RXVr5lUC9W
69nHmW57SEdjQlVjK1k0R4foJwTJ7jValWGARleasr9b/Zan1iiMey36GXcjG/QJKO7lZzeS6K/e
xRIEZJy5lh5r+n3Cg1WdpPUqKfmmnuWtBvuVLv4yXjf3FbSJXd0i7691oGVlAEHVKvdeuKeqfzmf
boVHXhlV/3OAbfHU4iLTBzUxhTLFehIW3Ve1XP/dk7pc97eTgqLJUHhILBXNNG0qg4Ru8lbwW1yI
K2N2eYrdOR5xy6GCksliaDPx4QdgTzec6deezGJW8wYpu+B+XQrT7okn6RFiSxySFzcOda+94cXa
1pggsAwAkvu2QFizj+C8C4fxHkm+T4PT3jLvXrvKQjQu/LbEpB6rA85rDqNIdq3xfzmg1dkle/yr
N8wXl0gSwPFKSNUO2v8FlFloWtDmQMv4u19fSFsK2mpScqYOE8p15D2jLaCml4onN17DRWfyh0/M
EqFg1dpQvwJ0WCR32g3WQzeFnD8HgYk7bMrVLfnBlW/EEqUAeZ0qPXx4DrP8maR0p4qTqVEqmYep
kTe++f8pvf90M5eL/zbZzOQNg28XwKR4+nkQFPLUJmMnu07pV2CR4m0mQXO2E+x3TR/UK+hUUc8E
dQBvpzPtydyR9YXAek94wW0cg6GTa0niPUB3ir0UOg9vFiV/eVK5xAhwnzcXDq69Z037HMzTynLM
OtP82AG4/P3ouTL8lyABk1OR1MBFHCxrWinbOhZu/5QzkM6s+uPvLnFZmn575kXueqSCFfNQ903k
i2bE+YRzrjnfgs5a3JgFVySb1FssRslUCEMmoOHE2L+lkMXHyLr6MJX4LCAzqPPu2S7U2e4Q20CI
e2MFvDY3FkuUz6RrJzV8fFXOPnLS3ymckJUaGLeOlkecfH6W2rtRUl5ZyZeUgZr4aePotsO3Tr0Q
fjnp7f7ydN9briE2cdpE5D1+G90d16TvHfgYbYB+//dj4MqDWqZeIniU5BMin/Y1OdXlfQb0b8FX
XT5Bm+HGg75FSLjykP4n93LWSVe7/zWT2MmFrdUk1q/vb+HK+rQMuSxyjT60RjTAnNfObjCW2pEq
Td68VlTrlqt5RSztPH1/sSvV4DLw0nfknCdpRQ5B5ZMnpKYoK7I1stoiwexx1xDfPOGgu53ROR8B
Z0XDvrkxk/7zGv1hjWSLgqSDWyJj6Dnu0ZN/mAXP38sewBw4g1Rk2aWOHV6Dnz/YWmx5jsNVNRi5
7nOWh0i1ESvKzLTpUAv4YU8vGTezrNqQpmjLZ3Pd7YopAOE0r6uPPrXco2PfzB65spgtnfIu6S2P
FSNEKjhsd+WvtjMRsc6tuTEEroyupTueJuDDo30371mZDHtnqJC7Hjhd/P07vzJHluF/TgAarz0F
3l467rrFcWPivBXuI8XGPUBXIrPTG2/4St22zAG80EpsChz93q5HnLJXTEYkMB7AQIxuv7+XK29i
CRKp5qRRrsJqPIq3EkoRx2cxPOHooN5aUa5dYbHe20mnsO/15gND2FdR+yKkUHTgK4CKwf/LDzBb
rO9gykoLnhWyF0iFiWuZo7/Hkm49sx5HbDaxb6zt125mUSGmmpZVl45kX9gIHmizXZCLrWiHcGb0
/vs3ckU/Rpf4EIXdfAffs71X5fDYVerZ6aaV8Wxr2088f6RiQIO20t1aDkO/DgR17unM/bgaRHPj
c3lt4F1Wu98qAavo0N3vU3vvjskvmOCPTNfWhU25/v4eryzR/wMTQfe0stKU721QwVXz7OHXaYA1
E+cQ+dD+5V0sakiJpjeq+IwcHJ2HAds6mQqJd6Ozdu0RXUbIb49onnmhewhk96IoqzgQZbdiuilW
3PJvrTPXLrEYbFVqgFbO2LSX+kcy68i3oCFKbwVE/Gfj+8Pnw13UEokzSsiwAJCxRFoCk2+V6k04
/vxRUiQfxa3y689qDCYDavXkQu1Cc8sOZxxoActEGT/DHe18FY7trqAss99APQLnV8wkuWFCvXL/
SwxG01A2AZvu7lMcTeLYS77hGGUzTWb1/Si89vuX9f23V6iEVMVYK7MvXPrmwO4REqFOlNuv3//+
lcViGcyJT2xvETLkB6XPgKFvDD4MKK1XPoKqvr/ClS8RXQxCnAe3PheeOCinPpDarGFBSECBhyxi
hl/TuPlKBXS+cbX/TKt/GDFL4fnc9UmiHcfej2O+G0e+UjXbMPaBj1QkzVHR8ix9rOsDj4oZ0iac
u0/OK6Lx3GZ4zEfQmelPizg3pve1x3v5+P/2+qDY8MECpdM+t4d2nRHRbWsbNP70cphe+O7fUVLo
f7i/364zOwRePPih93knNg3mn9PboW9ZNz7yV9bCJaBDCigfEfpG92x4srwvkNYibX4Wsx1WYrxR
1V8b6YuVRKIi1nLEmeOYd5OKqiJVa2dw3BF8/OpWLOofiy5Kll3dGYEts1YO4LUO+OeiHO6Ylf3V
ERB+fHEHvkxqAStbgeNXL4mDqUp3xO4wvCdT3Pi2//Eh4RKL9VCKMRlzS+Pv13NkZ3Vs207U6Y+/
mKr0/+mBfxtFzK09RXoPNzA7CMEA2x5KneDIm5SFFp0+RQNBv+u2NxooV25m2aQpPKsejIBmP9Fu
VA7jSlZPXq0339/MH6cebmbxZVVuMFSylMWBQm/nqUcNqyVO7idIu76/wLU/f7GwWcWoje9c9rmF
jih8tWkJ+H75+f2vXxmpy17KrCd7GppgPAiwGGMWePIlsTjeyPc/f+3pLBamwhJF0eVIFuLkVZt/
A6RDdN1rBunG979/7eEsKmqWc/CDdY/oKE3fTUsehOfd+531d8mQxHP+/4VV49mA+hUAAIKnfze3
47yySHfLRXXt6SxmsjUwn7uuh1xFaSHVp38R0t2PpQXfx/zj+wd07RKLmdz7dKhcguQoMp9b8u7W
9WbIv1jO1t///h+XbHQJF+Wxiy+Pgfou2M8UPqMRlJwZTJmO5rFTi1VW6ufvr3NlnC6bJL2auMD5
ICBvxkNQUMWA++kccWPrd2UYLfskjaBdgnx5zDE+xUVLolx/0fzWtu/aM7q8m9/WO3SpCofnrXuw
oLghkI4NJ9V/qOy9AOfl+8dzedz/U47gNVxu7LdLdFB15oGFNa5y4YKE87iNoAJsz4S1QQNZDRTv
VqAQgdLWbRe75XyrdL72XhYT3J9Sid9EdhugQhtqT/eJKW+88msvZTG3de/PufbaZB/01lEYlYVp
lrYhErpvrKzX/vbF5Mb3ctDKAscZaYonwJ4+82L6my0R3sdiZtd9plwYI4uDP0BFb1QL+ZrL/i3m
xPqbHQGusJjYQ9EG9iSA602SN8KGKJ91nBa3qqQrQ9ZdTGtM6brosg7g9IvdBJIx4T2VJIs8G/oh
ydsbb+DKK15ufjOHQ/Pb4zKp023mIH+qKr1tzXjjGOjaXVz+/bdZAbOpTXIfs4LN9zIAdwZ6XfXi
Bj8lJM7fT7wr66u7mNvWqFnn2izZ99JeJ7yFVpm0a69t34KkYKu/u8hidlfApdkJx7s2UBz7UFb5
7Qa0vxBq0hu3ce1FLKaxJMPkNqnl74fk08CL3zgzTPk3fIdX5tmySVjaLdKGBswz7nRNaPX2+0C7
r+8fzZ/PUChZNgaTxM2lGiGg8KAF1y2UoUEHP0IHLHNp6v/k7oTlh1RCtqHqW5k7125pMb/zudOF
CpR7cBwV+5fXggjCW0XHnzeXuKfF3OajLqCxHCYgu1qxaeGD3RnPNc8SbbZVlnZNhMCido0Oojr6
ELuutXSttc17HtZBVm6CcrbX2D3RMWxqRERRCpCiSp0BUVYqvfVZu/IMlj0Jx5+sxIZG+9DUE43g
M6jektz2f33/Yq/9+qIjYZKaJVpXwX7E1iMtIGM35MZgvzJnl82IvIXhgRA+HXqn+IDI9QBh2Bjy
ulopql6///OvTKhlO4LkGRKrO9QrlfnZmVd6Qfm6T9//9h9bHZQsew84852TlKAodfvPpgEVp/90
uyGEvRdi2NdxuHEL197A5d9/Wz2Lqu8bBjvuXgT9u6mng56cGyvCtTew+LTT4iJhndxg71kNLCDE
wDiQy3nFSgoF8qhvKm6ufAGWHQVAuAXyXbR7SMgAybh8aH1zqoJgPZpxZ+Zbephr97NYDuwRQYu4
Fj6XPSJyW5EloQxKFtrp8JWIW+qnay9ksSwgiY9lY4ObsT13LadyY8/ejRdy5aeX+M+qaWz0/0CP
zfXkhZU7jgh4hxXv+wF7ZTIsIZ2pAR61d/D9SnPnTGVwponYQY2w+rufv7yV3waqRVNklnvIXu4k
OZtyWDsUrGlDH7//+Su19X9a2d9+viIObRQ19iHxxaHNCaTvNeT/dbYqqgybfUJU3JkEoZLBLaI5
df8T9P6hol+SOtU8MKpnDfqLjbAtiYbpa+3N7k4xp9gMQ25WRV7IA9Qn6Y9O5IjLMrz8geTrYJWo
eoAxrhlga3A1e1azGHa0nGEeZHM//QzSNt8VVdGce+ZJHdmisc8MtITjPPZFlFqJdeC8NCdpmmDL
JwarLimSZ5oN/caZGrEpccIUDylMiMhp9J+9oLrY+BoNuxex9j4woyvXybCm2hL+xgJtT8NJlUVk
7PWrPZWJHeVpW5yQc9jEakKgJ6y15l5DRg7umhd0SBx0XXufuc24HzqTbRF7isDYsnbmO9f4w11C
Ya72g9R+Nb1f7QYp7MfeHmsfdtJUwrJTgj0HYARU9tLm9wgf6Ldgq+Y4PWpskOETvXFKDnW+m4/x
DKnHI5sAjYwSz1NTZBHfSleiBf4Q0b4izGlZRG6SXTCdI7phbVeC8JvBbePjtGkMHPOSKD68ZHjU
myLpxKNoyqoIJzd3gKuk1YPtShaVI4+B2n+qbfGFA9N0o0jzaueOuJNMHpymwaGm1wLrZACzlFar
78bZr2KcpEciyXZVigjzDJhQnHbtVC/0i+tUZpXpPo+oS2kksVuKpSzmNa+tT6uwrFUwV1AEseoZ
vNY0DBr6OAd8BR2oE1q66tZZMX6B1v1vI6v5CTyXYotLzvuUwE7cE7/Y+Llzsqb+gyXSj3o9PDmz
f6gm94UEBRLBjXdsHHw9pWercMj1qRWwkFO54X77MAkDG7ZJO6yGMHQUpfypp8aNcNCaRCmZ+ghx
oHxTBO3dwAMYmTVpt9wWWWxPhX/shrbqIy6082YgZNwPRg0RcpWjxpBh7UmmIgd7INg7C/5sV8ba
VFhbppywn5RrvVaz7OKkQK+3vuAa84SAT+bC5+kGskQQceBtpGzGKOO0U/GoM5zZpFMHU+JkSQ/x
UFYtV4SpYe2bKtuPU2JvlO/Bq5s1w8pF0bxqfDhPSAojaZI1cNoDoLUjY1Fv00mXe6KqZkc5hQzc
RWJxXg/eK475BhMi0cHatC10RU1FnW2SiCRsGl0pIM7q9tGfHD8uyzI4MCX9FW0ceSp8Mdz7Kngf
6qqLwJhuENLdwNxLX+wceBQ15s92Xawsu9hXmf0yTVCXIk733wpiwWda23BzEj+JB+r9ayq1t9rk
p69c+AszjyNmCOlYqZj2BU3X2Gd/VRyLqTOrZzvgUDLmctNXRm1dSvA3wpCX1wAMaPXDbdSpHWhs
sgTWFxi6jTlkpQfbt39y4XeE+eRj8sRTR4L7IjMybkaz1ZlbrrWZYOalZkubNruz0v5kEgRqEP1B
yglG8fbJ5vw4O+n72A8bMcNZnVnQFCi1R/kG421Ljl1ib6epOrpCHlD873rKdo1WBAn1aQwrzVua
TkFoO16UpLkEb8F6lKl1mgx8vMn8aCMXmXfeK3X8ixgEBlP7gWRmrXj+7zjAFE6nrSXo2eXWU0Xd
CWbv5ARF+j2Id+vETu97WxTxyDP4/uzsVCIutZBqW6XVOpnSbVUiTHVGggPFehOilOq23NOHSSe/
coX0Vrt4EZ1/VyBKAON7NY/4L5WDjF3xjKBk2JywWMHgbLX4yGBwl8m6HOq7Xjq/GIeIuOQO+szZ
2pDCg/sc+ADO2yTMkQMHo7NJ464IYmLGT02mo+VOp0o1eypamF4NMryN8+z46QnVsECHgt8jhDUu
5/IN4A8VqqJ584z1UjLr3db6NPlYFQu6zjj7mWh1lzO7Dt3O/yod85RP9rNGVi+a9hi3vPNXumru
04C/pcysUbYcKzaSVZvaPyw/DyJqLBnVcBNmPqyDgdn6VntQaRsj6vrRh+YaYj4Bm6C3BZ1v5yjr
riPi3pn1G1DcMlRk/McLkGw5eDVMnUhWJeatKiGn0Hq6l2N7D/n5QzEhjQXfjLr270fY2zNHb4dc
HmfFgG9Ijx5yzNMMd2EuqTp+6r2Ubn1i0n8BKOfkg7ECuz/oQgg4hB/OfQugowG3wf/FKQWSzblD
7rOLHHj2ROr+32nynlOsHAJ6UESmJ/BU6iO4NknoueO5cv1H6TgHrtTTqBAMnLdsg1PAg7D7c0HL
l8yywbjw13OAMewn763qjnNZnFEfp2FG1HsyE8R1z/feiGPZWe1qfIEvifOr2tVrgr8sqwC5MF1z
TpxhO6XwOlFxCph5Q2vFiQLhb3SQOPiCin/6oT4DLHsHQRACUpBcHI0VWui2YfyOUd7tgfSu126G
VMeWzvXaS2HQ7hv51A41gL1oMkEzdWdDWITVSx8cgYu58m0I4ASsRQC6Q9E+MEwfA3jKSn3qwaMP
vrAx+gtYosfUd9atYgHMsfyuvAC70B4ApkDmr/Y8AAtQdGYLP0e5yTt0/UrP5PgKwFyMHHGkuble
H1qJOelZPDHjmpAq8uWVGHkkBfm3L4UMGXfOhHZPuk23Ns5/kOKpnpuLkx1xRHvmYEAHEDyyPBrL
7m3w9D5xEXo3awZ8iW5gDuJs03SNQrYbHrQl802Wzw/WMM1I9upeZ6L2wSjP2MY8W5S+GZM/92Y8
GA7XO/I7O4UECVr+YAq57e1Yvpuyvp+5dWRIkd8InEpXMwd/CWCUOA8ENod2fmJwHOTI6wyp128m
FzXsXMiwIGY7tkjRZv4Xr1mMdd1ZU+ciDwEKZGAkOwhc2dbzrgboQMBrXXTeuHFyQqIAHc1MYQUC
e3nnJhBcI3kJbGH66Cq+aizrC8Ue+ummftGFeEcGwHNKHevcE8YxvIBxQDjpvQsGRUrrI/Kojl0N
M/Tg50jRrtsZZ+pi3KPuwoc9h7fV3ENgvy9luRsn8dIKH1iI1L7zMBjSyYaJE3ERWtc/q7l54WbY
wKEJY7L1Q486Rs2COpCqdOVDT7K3gUyhdbvJ9HhAl3krU+9EUw5LatDsR2c8OEgqKvrhYSAlSg6S
yRUaZeJQDIKHfUbXSTsdKiJfmrze5wpooCwD2FKO1vir8Vv1Qzfpuu+RSwQnaRs7gXVX5MFGMW+d
wF+Z1OPbVMEuPoKVCAoOJmejAjg5Pb7laS+eMyTY7HwNDEUQjMna1oquDPOxYgQ5u5sILIDsYlCH
YclBRF3LQ8sPPBQg/gVR/mRNDDlFykNijeHOfZq2zb2t8zlKHHc+lDnG/ADldyxaMkUyS0HEGCEN
GmfnH5v4/XaSWoWS1mQF3WMWzf34mpCah75ufzjA5YqgdMDzaWQMWIlAOpnVRU6FuS7hgY5BU0IF
Y2F4ufmMT6iWd8RNtoRO8AdVHrAhLZxCVDRIBdPBLq2qHzMdodcA3zxJ/S8yOBMemSlXvrLmsOsc
H4nhIxZ/4h40r6Hu4NNDk2GpQ9zgG6PFK7iEQCVgMgUpCCw9ze474ozrsvSAjqEDP2oyY2Rp74cV
lM/KDDLC7iAAZdu7p7agAMDa9B3bHd2jUCw29oB2LpDceybVS1Yh51G6aMZBFv+j1+0KVv5dLltY
jKuVzef93CPT3fa3nj8fgzJYkQLvOk+yELXeatYyRs825D26aiPmGkBXYYmOroJ2g6Y0Ahw1VF75
72jPatVVPRQKeuMZ88rGeRM44xvz0u6iSnrJB+8Y9HTdV96dFdinHgHyWPo3QWafuC9eeJmwGPXe
wadNB2Ue7sbIauPAPRWPPRY5v2SQGYEtDvIQeeuSrA3ZpYApOrmFpiMLqQSovW3YCrnY53GGqwRK
KBiJUolEbBALRMI/Ayo/nLHGyjqaVT9q+0eFHAB4egUM52PurSd4z2PbG7wd3N/u19RmVjhnbrqD
uq3bmsSuNrydup2xUh43LQxkgUPx7WV1oe5JYrqvibjg/hi8o7VfEm/t+iR9EV7Lpni0euwMdd9s
oQCrjwi2aA5DgegeSPg67MCCedMTgMVQwjvo0uKmNdbAaPRdkCxGk29QN7MnnO1Wdw4N+k3LHLnl
pWW2FkmxyA55FdcmLbeQ5pqNPQZeHfWi8uLAD5rnuQeqpGS+/1RMpnxKu2KKOggaYmn1Vuy3sop9
xLi9sNnNnhJ3bFdeoqr3pJ75wRslm6NMjs5PpL4lUdbBvTCzjq+JZQ/g1wzIlsu7pHnmBCwZmjvk
xLlNYq0ajfmFaAXN+uEknKmLh64eT7SHYAuVHn2uUd7fodLRawQyz8AN+94ZXx30igY4UE/2IOa9
389QNDo9OFNAwUfYTgM+TnH+hXoWuZJI0gtn6fg4h3GdSys9YKsOdeBuKHjw1ON5uVM67XuF9wrA
ZPNk3L6EJ3uowD/DrrU71jiWOAtZwdGr8urY+R0sjYnf2Wsbg+geZQVgFb3tg2nkZNkOWg0wU7qZ
7jJbADIlpCOeIQEqIa2Gmgt7M2zwdMtPhmTwF6ZDT9qVYil2VkNCV9Bjlft8YEk8uUWxKZHiHBWO
Hvdy9GScTsAoNEmADkTL5cazHG/tQ6e4nbFHWrujaUGdE82qCOrhOQDZi1X9GPqjsJ7asoSwe2qC
+4Fzc0RFPcd15Xmg6+Q0Zv7kPhoY4F7QlZehxYtug3U7CakBPiL1dXrHHW9cgco1h3zwdeg7pf84
NE7/lFadg/opI3jkgzog/1h8yh5kayO13tilKqoYvn+AQzDrvPuAUByV5OmIooQDBxfyDEye/gL8
6YGGhHsNj2FiA9qCWZWBDKG60YpKCWgfBCP20yg79o7SDTA5HfQoCzJdvTPaAh2EdaKdjYPpm5wD
lpwnnn7WrvUq0rRYwebwMwMABUAOJCcTcBxlXr7QkW+cAYQGMUV4K9tReU40QUKLj2apzlYLiII7
2ZcOhjvGyMatI6gXwRqCdQzDKrQ6fuJWV2881du7Sjcncsl/qTmLu6bxD6klGUoVOoLMI/CYQI+L
ysqr7pQFSJeTznPstMhrChDWFeqmj2DNeK5E8DGXTQMaB0tX0P106Is0TViMOKVGTwUsG5W/BwMs
nSYF2N03H02BmQlMlmnHCto5tFzA5L0PFIhwbtv+g1ORLKwa8AsGM4ObIOVdRqafwsFuDlvDKGlL
zJO+E1E+AG1XK2SeG9/6UQ4GKdNDBXUtB+iFpF0skubBT9MtKRHhKWyYR0DBPoMuFnfiQlpgq1by
Z5R3hwR8jxTVAxhs6YsCZzZUE700e5OfLRVrBaAdk3JlhvGt6a1n0hc/TDtjp6QZGm9wfA7bVpF3
L63itvbghCHxnE0AVrnJ2fPmLuQUxc3czUdQ+N6pNB8FN9t6FoepLh48Pj5Ig926ti7FeJ28ubCP
wszlg2nTzKFP+uG5R5r5ucG+JI2kamDknke1on7tovGjTlbqn4Kq9dfSy9UdTm5+YRdifXZJO8Yq
l8VRNu4cBdSo9QhQxwO+f/Ue8uQBHEaPn7Ws+q2oMkxt3GtoKSeImEiGB08KL8ay/89gT5veGneZ
i/JkMNt5yqDOBlXMKr9GRR48AroH8cBX6WfU2l5+gsGzjrUInnWbvZFB3qEXsTdzs51oPYVmQNgt
I/bXSOTGncTa6OIeyBi4VnLHRFKkd7ablTHKN7CvMBQHu95BnVPG1C3RbBzQq5VNB0ZfwZIw6dGi
paqyN3ba4oXY3bFFJbIaFL7Qc46Nsw3777puChKJ2h9j9IOcyBMoYZzZsud1QHX1YpLSPSHxhq8y
Vb+23ATh5PNTw/2fqcB8p0lTh4OlqodxZDxyC4FTgB6MoFYji5AF409Qt0R44f+h97QqSb4D8ei5
9YD4Q+hW6QWfZELnsGpsNKO0frXK+h93yJJTN15QVMzdsqFskcTkr6vKfbCU9RTYbh+Obnn+P87O
rLlxYwvSf2gQgSrsrwS4k9qlbvULoltqYd9RQAG/fj7eJ0/H2I7wm+24lyKBWs7JzJOJwyS5dTUL
zJ2hup2O16AOsueESMshwxkG2H2xv6uSObY5mdtQTYv1mfuQIdJ28XFQmedu2g7rkiouONudzvJQ
9dj4gUyT3VwMWrkTWWdjyO6r30hDgf5LqvhM/hxAZanHbzWGJ1FMYQP+MhrXRlXFHddfffBigQ2c
utldCXMyFKeWn+Mo4RqD2MzKtLEbLChkch8XrzFv2RZK4rTSS/tNzDPObxUtOFCVnzZYlK7Oi7Kz
2N+sg4zvCLBd7TBI7OUjr0r1XjWV90XUSf7TDFTdh15QpGfMSNqXGA/Rgzu1cVRbpXs/dGW3x0TH
fnGysbmCdpXXCXl35HlufLCmjvU69aOJbyctq7cZO3N9WZdWdRGy0WwrSORhSCh1u2SnzcKIKNrt
Vy0dQMzMWb76eS4j2/L090J15bPFxCi+dLSr93i8pAIvIaO4NIbqXqk3wBxaGbM+UrP6aVqNIGNM
VsUH8ukWd8I+O1q670BDrO7eZY7pYA6z8bum3Q97pwrkpvHM5Chno9+L3tc/UmZgMaqrrC2DJ9Zz
mRsY7fWWT2aWrO0pmuLEBlV3HM+8GTGoPMocw1nuBiPOtzECq36jy7xHjNsdFEXYG7BLl6GQ6qr9
4mT5Sy39AWsln/4O27Kpipq+dHEGg6DiN5qRK3rjYqeDRF5LrGmPSeBQ8pUwmH3zoBJ2ou7du9Ro
Cf8e15Spm6q1NdOzxbKfDBn/Hgqv+1n1bQrETR0UYd/KrirlsqcyTYA0e0wsdd3m56rpga2GinYk
w2GCW8XusmRnlarcyh7fmU1lWutJZaQdFY1wDjMjs6E3dOLqq764tFxRvxq9wrqnjX0/6FxvO6eu
rwt5vgfDGCZe7ejv+3JUBCMpQexrv0QFV90WAnx6wDvZDe2sEWfTwzioSF1/L4chuNqzsfycsdfA
GjGvsQD0F6PfGVXWPHZ+ILf27E1uqGK/eJyDnht2KerujGmpfOi6Ko5ITcK3sqtls3Fjl2E05fWf
ECDtcVG98Uyht+7TmoJzrur1lRrfR2CRGU9Ll1LFBzhmRmqs/KhLjWSPo495Gld8RrvS0S8s3uD7
MJjpE2KrtggHvsGukDohwdj0Bdn2OdJT8GTje+L03vdptXSU2S12skzE1pyjclZbA6L4oY1z/Sm7
OeMBpu3T7FsBzZ/2QtLsqe6yYWV+Mtd3pejrJFTkQX33Wiw/1mxZTiLpum/ZUPcfbWtmGD5O696L
q3lvtoYb1SAKu7lx12NJH/vL9Jb65rba+MdY9OnBmZPpkqbCPmQ1F4OZmRSNNM771NL6or0Yg1Pi
PeWrMNX8c1zG+mdMAcM/9U4S5u4wPSv+2H4qFm9Xjz1wbkmi+zc77dP94AvQAbMODhhIr99KZgpP
DJivL4U2O4F72DCiu2CyWjOHT0n21FjwWxFKlIwZMoJQgHlykb+WS9tO0WxhszcP0iqpa6xpM6dB
Wx1K2Zo4BgWG/I7uevZ3s2Mb57639RYj36GM4nlIPmcjz97NWPf3nSjGl6Ubm3KTzuMvWSXdzsfT
ausMRbkbRsxRTBfXsHEStwox8H6UywxHSNLTkm3xarece9/NpvFZAljiENUbGcqSsQbH1dX0HHRZ
C4p0g0DKAnxOByUDm7o3Qhdsc5vnWHjq1lBp1AS1OMZSjKxQfjegFP7dZ7u8VYIQURs4KIN0BqFD
ZU7eacBFvQqtue5YeWVA25Rb93HLAREayLOTrTnrlfuh9JS1wZFc/+LUW64+beRuCtQvX+D2WvVW
v+WBMcmYdsYSOYWHkWCTWJkV8V82qeEXD/g/Vt9za7bvzHI0zn6Koxn7St4bNze2fBywGq9wsdpM
q8PID7O+cI6GkTwNRYJOZuzllu30orl7D04sP/FIPq9+9b3rOjDrCXwvaLsm7EuxZ0TsQQ9QQJN1
cLC2TKwV4JrsqCGb3ydt7IuKkiquDhzEQ7T61suqG4zc3OLOQLx8LVqs3wpQkxAA49HogirCke07
vNp2yAzGTtHxrLbC4HBWdRiUzQ9bD79t++aBEjOcWBbBGi04iynk2wBA3s6vW/xnk5qe3h5zEFRc
cRYUCTT2+KVWaJei2qwToITywKcPGynTi9l3Z1nKhJZg7be5Oz/EmnnYBG0Y1ooSC8cswEahWT8m
xNbYi05hsczPS8vplBjGY+52OW9O/vAH7yzAb2nrDKA4bX6W7kQvkIJpVWvwI6Hno9XACJNMmSSk
u+PKaIw4XBLxra3KZYMdUIEJXEoZ3L1NmJmtqWGFCTxQxG78Bf+GCV8AuVH5h0ky4dj53AVJi7nf
uqoBYRwGlpU5pxuz6T80VygOmbGx6TlWgL1w3R57JTdOEU+HxVCvgdeke9NGGuUu9rFKiie/Hq92
Iq9Wl/zqx6K+zVy5O7p8QlfV2bYnjJnddeh3ZWKKAy84eVjZyw9WkjvYgavl4PYMwRoLpVJn1Y9D
kgYXRZWzlalR7L0UTNYW9gMe3NEgShMLVd1HspIXuwLXiu0EuVrGJ9hu8IGFrBdqespoNeVOBWu/
sVfzlN54X+7T7bAETQgB7cJWDkNUGXCxTlV/0pnTzE+rCWk2LxAdAOELIBgmnFM0mLhxlp77iXf6
fTz66uzipPSSxEO89c2u3hT2+OZ1GkoENUFeZh9LYLi7XEB7NwOhQLmpKkj0pjuWi5Hj9gyfWleN
fz+upTri7X9aO48UZdzXf/N/LbA/tlHn0Y1v+EFqO2ieYXcz9RZFfxuVWvGdzYS3I/8Bg2nc8EJr
nPMtV/qJyGT3sKzms/KZwWdsO7gOvgUS6xT3iXJf6yUfD2ajseCo9be4Mzhp21RFkB9OlEmn5coH
gc0k3tuyM+eIYZMxzDh7t0K3L7LITHABvNT8DIvnNJNDVKdNvR1kV0elVfr0yP3Vk1OwK+hisQEc
7EeurMjOqiAsGtc4NjKdtjCXsBytrzfwxpd8baCoTValVDIO/SYebr7p5Xm0Grw4BUqE3F69g5vm
PxiGR95pu/sWR9bXrvXSg1vhYjpZuCe1/SzD3Kzx1Aw0vh5pu8eMdQ51U793yYKtpoUh8BrgSSCW
WW9VrwCGWoeGISs/zKzDeV4Mj36aWVt2Uv0crFCB7tD/4hUZm8HzBViN+a5t1OHT6FlhYzUfbizs
qMsxmx2G8kkW6nUZG5txJrsLl9RrIrfVsPepkmEZK9BzjQYmcYpQgUxubcfieaweVC7VyCudUHG2
jbj5oDW9OGv9fZ3tW89pKfr/wH9oc/josdi2lm8cYnJjtnnQAvcMMPyw6SszL7ABkkn8rcaz1MdB
5rJiWXZMZELuqIcnJQ7hechpmJ/M2KbJN0tiT8ipCQdff6P6bvAoJ0Wg8ZyZO3m4F01ccRs2912+
pgBL7Kt4TWHrRevspT1eY1NkkWU2gu1EiVu1wmPrmj+pf5rrYhTqIaOdCEkcnW8C0LfKYIPbLoYX
sT9/tt7a3zU1xv2lCfDVqOAy9enK/9L7mnRi308JhZElc4s6gYSecoGf6nrLhOPhVbdDS3swTmPk
jE0fahPQw6Gz5Ny5nRBuQnvWmNN+QeayxdboVxVnuBK33g8ZeDebQ8bOSqDQrCqqKDfUlydbVorL
wqoVjvlywAN3uqZsNG6PbtyWHCiQVbJ+qxto5coWJPmNyWs62VcllyZchwQw2rZ/zy6WNzZfb9b4
bY9q55fVua4DLCFjLn3gk9fqZr2wrIWxKRzng0fxyy3Z0cS5waBl1Udbr/s4KUJhF7/zmhiXvjPe
2hUf17maYPG0/AzEss3GFmvuSaf7wm7vMMDjb5pqZyjn0UziczlXVViSlbJztZaRSz1wbpoKmkWw
yW2xfC3W+JVqHPhXyii79ke0Aa1V6E03ZuI3lPtIb24GebqRTS9f/CRO6o0xY8vLJ8j7xhnc3VIT
ujFVMQ38ShFuBCuuy25CvJJIc65Wa0DjxPnRMyBMWmGeRR5DixdqyuacKZXsXFjql7Sp1kuWNN5h
6O1075kmptWBTXpEkQ4/PSmni7kiksuccnxeikqduoZCjBIqRlpcdLN36jPlt+FAKvMPbSn7t6H6
EUPtBoWAIWYu9KUb8tBxQb6GlvXORYgTujmPn3VQVHM4eXbyg73R75a5rOLnHAwfZCvPygPp9OuP
sY4hGCZnUMdAyK6MqrxX+6CVywbydNyhm/nIU8c7zxJTvFaZ8uqVlXlxq0F++nlXP4JzDXi9k8rM
zq5+wenibrs0mhhZv9u64yIOAlznKPOYCW4Kwwh0LNiNdhPzhgcLt7Ig9vCM7/QBVrII16lJ9nYz
jjtvGdf9nLfWp+6n9ZT1eXq/GvhCA0ww3Ddm1vvKXfCR+Uv6pXoLdmWc262eDYldgI/pqlHjtpBy
tpteBXJXo2jZkCwxofpSmgpPDElYDV7aRr67GtBxcXeo+9mC5kAFUGDHm3UoIDz+Ea/TbFfeoDV+
k7HzmHq/Ktxulk2uG0zsm9ZP7nojwFfZy4adGAb53tUtRs7JgF1h0Hfzno5rfYIlLvPN7bAEU+sc
zPmNvldkma8gUnrC464bmmprmwvSuKpX1rIxBbbJQ5cREp6US3KCxTJ+eE3dMfnjGMsVNYsIqzFI
nwPSSzfFYH+hCh+/WKXLBvRYRyXxKjCctolLhwTHLecGR2im8uwc6/2kn8yd5Vfqu1vFaVhaw7wb
AdlegtuwrJdbaPbSLL8Gk188awrtqx8U+JhrwsHzfsjCyvHqfTn7xgU1Zr5HgBCEZtpEFhem1doD
PkfOskQLKq97sCcDsttx7cM0N/LN7Vw4yKGHXroiKAhuiLlGPe0AZVQ3GKdbNuywDIRziI9TQNiI
O6zl1sn1tE8sCiUBSBHN5HgyBVCk3jGJ5+BoVwMetgyJb5dccVCUZvcmval9HGUqj40dqDdbz/qh
8IDQvUkgpY57oMwCKA1brdbeO2nVUOpP6dZtuw7ADf8kGDt3Oppc7GFMDM2nWorhPFmmuBRCDC+V
P6eRZo1u86WRh0bXfTSoSWyCdTwMU9NGs5tXoYOOlPTMWm+RFi3PVIkIEbH0HQ99noEkL4kXusAB
d23BBbPpPCv9iqsqPayIm/Qm8ZApOpbJr8oq+eD2WoI7JMmOZFPj4i8xJjeJMeYvruOq05Rm/Z7J
gOGop3EOswSJUWZ18527Nu7eWmK5z9ToPMuK0fxpKfqt64z1tifj9UfeJ4JrIajunCWVWxoUPHQA
gje+NeXcPBjW14iEMG024kgEsOWz35WHIFubnY2O4mfGSXmVC102Wz051wAZO5u/+YCwa+AY9mfM
ibnmVCOJFRFj4EYM9U9M7WIIrPqUCA+ZdBioz4TygeJGqW8zFNsbwE2JM/VRkdiTg9XbTPm82ibH
Gn3GT7/Lq0saAOO0S1qRokLziJJvwZ8oQT0M+9OrrQ5Sn0EK3YZ1ldMgFEF2XNl1lxr36ieLSAUK
mQZLuZxhE8iFEo+/bImCVNv3tDcDvH9f7Wzi4t8DNBVnHJ6xeG9XIPV5zCC2HZsmBIZoVVP6C4SI
kzZd+vSR5rm401WVB5HrJXj+F5ic5KUzH3WO+xgPnsc6z4Sv9AZKnqJQe4/z6hzYjX1SqW73jtc3
5BHBNop+mS/CRhG58cY0u888OnUzcMajLAL9ugyJ1UbuUlVXF1HYb1ejzYQ7zELhzfeiCCbkgCDD
iFZ1Aadn7xAiUm5baqdpfDeyFGGh0aAsVuTbjB5gsv5oUIjMWR3mccs5LgC3b2Wu7ttdYBZ3g5+M
+3o09l2cP+bBtGeZEIBApUHfh0oUGlAOPWET/VZpffKQ+q1JEVnFdEoKyOpy3PbKP1kz2NoioYLX
U7wUly7FVB43gpsyuqJabY/JZIVO51eRzq27YOSk9kxDRQQTpBuvKh6ZZ6MazNwH3tB9V6l7GUu2
3kyjk1jVRhjWXdGWDyl2osKYnou0fYxXKI52fOgsOhWnb+8CgxwbL8vso4N5baQq5e+yPLirFtmf
PQ6x7dyP6ljCFYexkb6Bc+6J+bsWnTPjZ+9cLCu9SrsSm8aMv03zuDMtEj/0DIgFcbiVuXNFv5sc
Y7uczitUYIDoDd7WOrjUveg8w9ZuXn0HIc5sGeLEdHKyM4tJcJwEBf1j4b+2uvGe3FF4x6ZZ80et
K+t1dGKTFM5p6T5boKpzh2wo21kKly56w1ZrQBPEvzyfwn/w8LLYIlTEKxDYCK+bRIUjmuWwd31v
1xbweolBu6IGJJWazRNpq6bFdkYi5RDoeXuMpcvd2Cb2qbJH6yil54VVFRukFZA2kziwkmZZcDdW
KFlSASFZdrexM9/19WGKXXJhZmUTR6PbS5+jcrVoZi5LV83cuYUFJJsXeAEtP1onBbe6qefQq7uv
saXaZ9+R+q5b0SH0DZNTGeX7iaiF5TRUKSpKgO+tEBTeU+XY7zDU6pj4ntpLwyt/waoP55uZGPZk
OXNWjNdYR4HCDfzQXnYD8Nm97Q/8GHpC5lF9+9XOW3/b0V8TkysWtV+z0qU+sleYV7dMwyWT0x58
j5LT1XI9iG5qkFXSI21gF/rpsWR64TNYOvGYZ6KHUXarS6Yk4hN3Kn6WmfaeqkaqcxBUJXNs3thE
skkqi/yu0aPk843S21T9YEdun7AXsXUzrp2ZNKdEBfZ2qQUJMGVy9WEagG+c5eSm0NGZqL5kjK1y
TMrBTwWItYvX6k0KqG0o0ofALzAzGCA+/GBaiQt3OCtqt+13PYJnDn+1Im2fmpORQSVhdb/oJ1Cv
Yr9kKyYCHQlaMRf6dkb4H80xh21ZQ8gNgfbvuexuw6TSbq51RlcwyIJR2S4A18DiN8zSCriRbktG
aTMad2Rh9L997mw0QCre223ZHi2icd2NQmJDsEmc3fWlX+8QGzeb2R/jH2OKSfAau3tw/CBj7DOf
X9Fp5p9SrsTGZCMjAiv8b2GphGhx76tPhye+W07wQ/0jC5oKzLcMLgsr5b6zBpfHYCFziQye/0em
vOUN4Okhs735VAWK9mBQzWHtje7kr0V1NIlxCNfUTyj9bLVlMrfc6mImGSlOk0O+Tsu2nOsR8Dkg
7MpXRF3cHN3nlewwDqkRRC5JXzhgOnQBS3cUDf5KwciXpX3uttlct2+qHsztLBZ9ihO3ORoLyVhT
4Owq+oV9Y8syRGn5AliP2N6ntA1MsyJm4Sb7WJ34ERH4dN8Vuv5aJGquIh/dcO7WOeo9x9/XNTF3
fsqwSU1ZGrpDhVQnTRzE/e28tzJSXVaTwGM4e/fZUBmD2QFjyI0D2T/QfyiFuzoljtxghUu4XkH8
0TgMXehMygHotC1wh7WDb9eZfa8Tgocaj+yemVmSW3MbfJC+4AF/F78pZykqeun0R+0u08UeWkQJ
4DDPEILIRdu+jtAmVQfDVu7GmGZGxp0qffDKlYwR3eNbD4D21qe+evJ62zyYws+v7Qc4sbuTLbvC
70FB3FRalx6G8clRiSYsrj07PcxtPRD5wVFXbg0rhdIgSSzCcJCv2mHCMjeotwpRXYWNo/CYzwgD
2lk8JbdK3cnRW5kVW91ZxCviwB2+5U/GOrxn6fLo1t4j/ogMPmuwi7I8FSinxdq+dgZabnCju8Fz
zbO3Wg3xPKaJ16kNeXQjY2k/xNYdgpM1iAdHzQJoK/6au2BX8ZhIWmZBeeYN4hwtYgPnp9JIX5wy
hzaC8JsKstJSQdGvBsu5JsyLbkcbMaBbZdPV0pQ6lr0eat9A5tg6B0rBKoL1TQ+WOz4nk2a8zeQ0
jyuyuwpPv3it9Tup6ueJifeEUCXThTNZ4fpuRx5E/jo+usJxI1Xq9CCQyUdQkfVtggjCM9MuUUhk
T6elfCTScScqd+uUmDbJVuakuJbv5sj1khmgIB4M32bJoA+SHN5KSvaNejbgKzdxPqY7ZclyS34q
LEHtexHAlrURVvKzU6MC22jTzZzX8RZ9Lkw427ZTBM3Nlq/JbySzGPXNvJmnEXDXmQBLUZB9V3gC
bnUmsbWIl3cmaJcz6uAqnPob5daTilcX0LPF4MS7yQkSoEYPpVTNeItwk/a2k5Hnc4td59SYD96A
QKFjDutAi9AcvNp64K5GjIzGgIfpX2Ok7GhNE+Oi0jjbVYmPiB2KcpNlxTc5jh3IhPVmDNnBBmg+
kTn5Lc9QveBf9jnI8adjMrhHmcvYAQIfrNhG9+i1NRe5rKbH3KteYvJnkiGzN00zISKVZPbJ5G41
lpHZMZnejbqvt4XuHGh9XoOTMjzpzre75FaSJYOuN26OZLKnCjq16Whs0CR8xaXNykOvGKHyXKkd
8ngzDuhr5yK7i/MURH5Ev2VOVhdCmhPBhVAMXUTmb4TuH2s7ecZ36I50oB+pIs6uIJlkyuOLbOOe
+gCwG0+rBzJYkQAz8XDxR4zXqO9xeDbCxi2+r0X3zpnUATL19q6J9XDJXL+knp+fVIn+UxaxPkiL
3EV6cH3PinzPVb5NF/dlSFc0JO6L1Tt3wcq5wQZFD1os536pj2PiHtFtPMvauyAm4esMwLCqgMuV
esijQufviNMO6ButSM5OHTXpdJcPHfwAJcMuCExA1Gw+rtZK6E6vEbsVPQ0P2Ko0SKUceYvwKw3N
t99ve0t/dDqGTTF1+oN9Ouxxh/lCCb6bZ/9tSRE1BWZ6b9jOvEPwkm8kbd2msuxXFsKr77LMSlM/
Czir2EthkAf3yWjWFzTH8RZKI3KVQJksfBXxrqM5cN56s77GI0LotuErxqJMd8yFsea9+veN3wu7
Iln5oQn3Ynxvk1i0mecxDwOZPs+JeUqEu0+FilxpvMoR6b7b7FzECDagGMlP1c+W9Md5tbf0zRxs
BTM6Y+O9pjdfj9Lnwo4R6iDd5986/75iUg1hjaauKNsHV3gPMXMJC66LpjLfeCxzmAvnO8ml+zQY
DkxmRWNqH1FA3uIjl+9kkKE2nVriBtfEp4iPr70K6GjWZt9A7p2glik7BoTAt0zZM1LZV0hK8Fn9
OPTZj9UtlnBiSIeNX36ZCuXBZFpgkx1psk1xDwHNCKgFGpl0JF0RX3tim3/2YtproW8XOiJlLjlG
gNwkqh2EjiVi1G0uXUjwjqa6bRMuVSlCH6nzJiffNioXqw8RFfjI5jSot6qMa56TFFsUvCzbv0eU
PwKaud/6CYGbRyV5NQ0S8+LZgZNJ1bD17ME4ppjBbdA4m6hF1EjwOxGAXeUHv9DIiEOG23DUdqj0
vaU6TTPPeAg8MpEC+c3ockDhWDUnQr1BHoF2j1ULHiMWa90NmQmd13a/XVHN9qYKyvjeWDP2ewKm
MVglymjKtpEtrxwsbHvgNZHr8cp8xdNMmjrIKTwgwq+3vJLNjx6S6wgTXp/6WPzIeiYYxzWWkU9v
spFVpwlcozRWRI75oOGADbozux2I+recmNWBgm9s1+stoCnA3ReP3+XR0jj3BHZkGywwk+A2shfl
y2KInY/Aab/MA5Z9bm5e6nVxTqugIq0ngCTpwpiAHlpkOi5qK1D8ynbYI8N67rzm2FXLY1nDGw4x
dZ2lmWPLDHVXCetk0ChtERX+JqWJDjFJXlRv/5IGUGCB2fxGeXrZyYLTxDTG91TkcSThyMO073AD
ajOCqHyGPFMH528YH0LfwF2HOLD2wqxh2fULkHwRLh5nBdQQZZyGqm5Rvu2AHSKVEpVbFWUR9S6U
E4MVCdLdpD0FtXWEa1qYr0g0UQTS3Y+QUjsyFXZZLO4HJ/slVh/K0yOcUZm9AW6CyC5oU/GVtvMN
9mb0NQnmJGzzpN8mmnlZZsSB1RSoMkaZVWibAt0n9lWPM9lPUg37olYPS6ndh5nJnk1FpisJCD1B
Mgjy9wGDBi+NrayTaebutmGymlRi44LzyHGhojHcWUaLZnTN7VDBe128p+a+w87V3hbuem0s/WiC
+57cYvjul9ORgOFjugQ3AdUxQJqM+e2WeMhz29gJuWxWwyFG4mrjuy+clU9lYD+lZkOmsGbGrbWs
30SUf19aPPuB1++1sN4qwJIddMxXnawUsRX7GvF91jTPdFgPhS8ufgDk33AkbppF7ZK+oMoBLN/I
fJx4Of07s3G8gxbxlF+I0BQ0k6u5PuRFA3LSZhdaiuvYm0s02PKIZOfLm2fwmOY3rCqi/InrrMv6
5zQY203VUCeLOTsg+Bs3Q+WcTTV9Aq3fBoMSG+AlefIMmHuv1a/JxE/Nmz1mIUR1s2ILF4DBuK6u
/+4NUNICl2FZDsYmUWhSE8O85KZ+rPFiIAm5uSxKn4xiqmGkAeKFF5yylPKoNiBk5jgH1R5J6jS9
T5Gp9/r2BmUMO8Voslzsx6xEbDbL8SDYJGG/Gs+yMe9HT7wgSHnRwQIbLxbUp+PpJpDciKY7r6u8
LCuxpkl2striUutaMP7kEQRYRAy5X4V7U/mXJ5Fap4XDt088dAJqPpsdwalrXaFNA0uyW+xdcBx7
zsf1kwHJl8HGFN6r9Z2K3Y/BDV5xcqPOD5q7BGf/0IvNa14mICrebX7mrvdkES23e6vyvCQsLBh0
WUNG+co5FauBnHIkqI9DPc+cpw6pxA7HnPlg5J7Y1JY7vLmF15KalDPmha4K4VuC2G0hBblxnGqr
SwTP9oBKfUQP+AbPMVzIPBT3bmzWX0bfKKyPKKcZV779ad2K8lLiq/sguf0/jGrtnsRMseXoyvjE
EXnaJe0Mx1exwOymdrfGRN4q43IgxUORXpXFXLNp1IxSu0y0H6fOUccBHffOyyyH3GvtkQg85dnJ
tchrIA13qFPmfjfDnW5uo8bUK6DQ2dMK5XbTZye7qWstYp4tfTeYHpxtbjOztWLQzHh8sTj8ieVL
LBm1jC2qc5O34vR/2tqffDd11DmBy/rd1wihNggQOG7z3wwE3eVx8HN0Pe9fjCb+xu5D/uErUnhF
V3p+JUjkDdyNGaSfs0lkKhmdB2hsf0Nr+PrPphB/Z5gh/1/PiWzN+TFq5S8xd5jU6ns+Mxj9z5/9
N24i8g83kX4QIpi50c5ZS5WHFDgrudghelgxy96hFd398x/6O1+OPwxFckv4fjLL6azi53q5dPH9
nP+LAZq4PfL/j3+F+MNB7ObwL3zt31yYhrNBcOm05miyLbK8yzbKs+4ETrtBUbG3yPkUKQV2+oA+
7dd/+mn/s1b6i2kHFhdr35a39K7qtfeeexPI5PO/ffQfrmLaMsit5cAhTbDf9ATNB/0HAx3/7eX/
z6L6L1881obvWQXWq0kpTyXbu8sZ4ZseO/H0z1//b1aXuC2Gv/yBlnHVak6y5OyJ35b76XVeiCtL
Pb3888f/zRYUtw3zl49XonDNUXfleSUOrFRKhKWpDp5Mdo5LjhBmKU743/7SH5sduzK8cLI0OS/1
lwfQNoJsxAMaopLmePhvzpD/c6b/y89x574R1s0ftWNOayyvIN2boDH+5WX/zSki/tjp3aKY15rH
AH2T3uFZsbXt+V/ew9+YRIk/9jYSS6cpUgdf2kLdWXn16dHAI3tDeLS6ivsZqT4SSvkvv+RvVpX5
x3ZHaeajXCcb2RXvoru3meuoh7d1Hv7lZf/NkzL/sAMDsBSoz3o8NO11vaZuD0aO/vvnPy+lv/v0
P7Z0MiJSpEr1T1UcbF17egxyffxvH317YH9ZQHpC/BTka4AHoY83Q7s1au/fAoT+5vw2/9jKTfd/
OTuP5UiZNYg+ERGFh20btbrRyJuZ2RBj8d7z9Pf0rPTXFU2EVorQApqiHF9lnjQ4RAbqcXIIwtka
vUqwhE8GbPdJBKc4t9e7H19X+eyAn+s8vSPaHYcnSkszyzZl7Nxfbp4FuJKQB7GL9wyjdub50xSy
lfTDJ9yy4S+Lwt1BUMR4dGOrvi/m0vkyF1TMP9lftf8+GeKdpp8t+GzORJVUaMptARUOzWnVk227
2m3/DbcPlkEhjfAmqNsGcYF/GjWFLVRy0P38RhEENE/z1wDVraqnr24R7WssEStjxVnqF9LYRwWR
awrf1Z5rj/pt1AzlS9ubNZ/n6Gg2xTykJ59DhWufst9zBL3sKvUVBLpYz7dpV+g4DDRQ3NY47HPk
33dmogCHUV0sw2wXyp2AnicozwzDN+wX2lVSxhzwUtyndG+3o4qseVKeUc/PN6Wr1reEiZMex1eg
x46YOkKL5dsY2/HKwG11q83+9JQNRdJsXba8hxBl1N7ohrd2SrSnvhtQrJuCLeQwVF9np1LwhA8O
VcCxzNk6FKoZ3qAKoAxiDsm+a7HEEyvnnhrq6j85MCC309VN9aacA6SaOl/8RPh8cwwUpW4W1m9m
J6yTOxOVZmOM2hdhY2yQ8ggivcV0dKchOg56UW6GFJlHYaOQhDcSXM9qgIdCHcojzgblWtGLuN2O
dlfuHT23bgxLb5FbGxjFGEE3RhpgmovoddmGvTntQbTEfDAofV0FRqJ9caBvNLvLg+rD96+5MpQ5
HJFYtDXOwdlF80UFHhte8DhT213ZOH64yHMDaTZGoppptSBXylLTx4lz64YSmPGSKNYvS+Oz//Jj
fLimaK4rrSm6TnwYFB73BN+WMkG61dM/gv1Wor5cvsGH0z43kB6jF0HvVPCuThyoO0eqTtNTCKh/
ZeZf+vnSotIVUe1CHmDm79+mEtIC+JW+/KklXy//+oW37Eori6KUJVA1lTQhtbuf5/GQ4tjaTJr1
8Lnrn+/7bvJ3a0g1zsjvz5wMYhCJ7eh7cel87urS0tIUwNiAKECXzN4aiB119hoaK9dW/6Vn/d+0
y5uVlhVEqCJONWSBc8nhpZrp3d3QT1cu2nkgPFmP8MfVbgezHvHTT/Nb0vetp3Spf1UPk/5SzEZ2
mPW2+ukOjODkjL7IqBHsOkTxwKYs/xD3fX3jB2elQB5M1oOrF/4GV11zKhyd42kLhstgj9mOKo5x
7Pky5Tu5jtzrIhn65xImOIVoRTwgdNEoNwrrj8FEeCvKOLtS+7MQf1b9rVsU+qFK1GI3z1NPtgmu
3vpMwtNbCjOBCMut4XAIhyso/mJTPOVoox1TEFO4uW2tU84yPP+Ajh6LUtDEJ5+rHjjPGYFjWM9t
rILry20XdHSJj07T3J0BmPMHvqmZUmRslAfgXf5XjTqTh/LZfFH9NL0bUwehI8EEt6ou6msVxsHN
TPkxRd5f6YcC4cPTMDPzI9dEwo1bHlWOOr5R8DK+Kolb31pBmFYbXB/5tRNOyTZESHdXEc290abK
hJzRFY922hJ3UFbt/OyQVZnjKhWUO2YtP6C2mx+NKapPWqVq1GF97WRP6U+MWT4KYUstIUco2TUB
fsWr1qrFFysv04wDHeTEKBZBZXUqwLmswlKmoVZrfIXcTs3tMPcqLqIYMbhXDWqLs/4kQ/RU4+yE
2cKZJHIG04iSPZpnquDKCIdCj9USVlKMf3Ki7uNrfrpTTLqPrqYdhbooxNo6uce2Q31GSGfptS2n
+G5WqFuzi6BY5b64CQoH4IFCeUYlsuUGD1Rzlk1WG6wLsJ/tDnnRXFJ+TRt9jYX74f6LmVyapDA8
JckMttBTkpcyz7d18i3QnjRxn4hbtbuborWsg4W51pRmKxX7me2DHfQmWJmbXsAUL8Lg2+XJ5F+B
54PxLvPvi8pENEvO+sngSPI6VyYiu2cbIlZtmBNWN2HdJN2YP/ppaO2Rn5dXplK1X0pEz+hFcPA4
NuqnwG70A3sL/1dnYOrN1RLnC5lW44EicnzDCbi4RmerKttamcCZaEZTfy7U1HWlDWnhBlMWgDI5
WciLfFsBjRSiq4UPYH8qJMiVo8BN4qvMCRnYyehf4mTYdHwzpBTXO39lvf732frBW5DzwAnPrma6
uXNSzeG5b9QfItSvkV7/UkRNVhCHvruyL49Orv7tGJS7yI6uL3eAhd6lS6sJ51et4WMk9QBUaJy7
YIzM7HllP72w0Mqp4+hkqknJQ+dUsQ9pMUXknL2DZFpptqXLS7sQTC4tfmRWwi59y7D62dWt1q9d
fOmdONIAn2alHcIE6FThZHdREN2pNaeJqK6+tQMKB9WoduiX91VbIAGJj07lf+6VONKANxNECQ01
fZC57XjMlTK4Hqk9raD9/9WTPuhr/7593u1OwIVmWJpU9+RrZejpWp+84UUNn4vwXJEOQz7murTU
tpmDNw1jDKg+P06PtYpBOEC+8w1ZU78viBL+TGaS5jpSFxRmOg96dj4zSbQNxxabArFOslraXpio
HWlHQ+k3TPwuh4ceDy2xreO4H1KVBWJC35RVqnEQ5jScGqW2Tq2ommqldy7sYh1pXtIMQEdD4zgn
S3sGaUVON3WAU64Nn7y+9IFcTM1oKCOSalXUb06NjjcMPa2KoTEOn3wz0uewGaidM6AFO3HkunOq
km9u9DNnC+7lyWehiezzK3vXFSct4wxztmwCppQy35ZF1T9Q7K5+lBxA4slAIrQyE308zWF2/u+d
tKz0BzYvbAR909rE4F22ppuv7PcXhpQjV4ajqG17Pex1zy2Lm7LDVqhGbGp1v0qOUYHbqEpvfSP/
U9f6Ve+YP8uxGTaB1gKKS/FPqW71dLlBz3PT/49t598PfNegVYqFJwfh50HlQeJb3bRIpkglxN1W
VD8rEyTH5Rt9/OYoKf23PV0dGHQD5tFTHBNrs5WfkAE8KxPVj8poV9r14/ndkUvIZkKqQNy6lWfF
YIfnQYNa6O5yJX+5/BBLnUIaQcEYJ0GqJ6pn5ZgbJ9340o5o+S5f/N8K+tG7kAaPW1oCHmolPApC
SMW2oHaQ6FxlD+Zb9R16oQ+LqtmazVb9SfH3aOyym+oIoHKPZZZz7+Ix73YkQkVP+Qt/6pcIxdJm
bfJYaFq56hylpKSmTqt7Kbm6TyqF1i9YeXSPgU5I6OUWWNhb2nKVIOvGDoJeOcJjUOpj3/TjVRWb
rJuJEwaH2HXDl9K2++lxRlv8mMQhNkgLO6KxSwYXzVBsuA7ALXb+Ioe2bg4ISrf1YCD6sEsVp3Qb
ugen0evvmSPOasmqGb7FtjNTqU8Mv9hffo6P28p2pY2ApmtaFOLd9cIYe/FPcsc2VrSy/z5vVf6/
k9hyKWJwccizzTC8IOx3NtptFX6i27wNo3ndEIrp//3cM5yf7d3EAM7dD8ZhMLwUluQU4GzUQQLW
K3uKpRaSujoLKemQrciZDWJktgqrrL9BibXyAhYaSd5GCtscGxIb+fGIbvBOIFoAZRN/VzlETlI8
iWtj9uMJwXakDSXy696K6H+ePel3adLdDH2x8g2x0ETybtJ33ca01MHyOvQzI7U4gYupalfmffXj
crlmy5tGzaBiZiuB6VUtqdLBpFj3PuwlPops5xhhwfg9ZKP4BmmGGa5wQVyggDH9e77J+D09Hh4t
nJF59VjfMVtoW6PGrIskgXj3EvjDzlBjmB91hhEjjgLHoQsZ+VUUhs4BtL9xmrBsfrFjlBipjv6U
eIPgR9pG01518+YQJWfB1ICc6NF0tfyqd3ME56VSPY18HF7xsTlezZNhQ/idwXmiNty3kCSu/K7s
jj04/GMzgb+rw7rb1Y4Pn3Yc7FuWoBxDbDZu0VPPp7oa0xNHXep1jRtvYyQYplJUdXcon5Q/2HBf
zaIfvo34cg5kdOrbySy0K3+wspMxWYm7iSv2OMpUg+1AxEy5fWI2DlTc+PbY3dptB7mjjBP7tuXY
7smodcZrZ/DzgSruW7MwvCjvbwPx3Z0FGMnI34nBNA+NmyU7tDhzudFNy79x1OBvF1fBrTEPZrTr
3AFwfjfr+xaz4tawdXSnYWc8oY4uHsgZiFTscC0BE7o2WD+awAn2SgzqvEog+VAUt6IJXXuNEjsL
S4HeEkl4ZhngRFtL2fYtblUDF/M91aTY2vkGbnTcGC6e1suTy2Lnk8Z/i4kvxXTP8gENnzEZ2TeB
OUxfIfn4kGVMFeMD0ZjGQ0U+BHgOjh9eYoBh2soE8fFuxNbOg+7d7BaAzBd9qaleEg9EHuEyUTms
8UJwRJefcOkG0idKWsAyVHtmoLPlop6c29hO/mQq/Rx01cpS8PHezZYlOJpdN3zl6RxF6o9W8DVI
2ADH8OoYn2W+MgstPYf234Zq5sY0o5kJLh+NfQXcEQbLLq4MkkzWmkpdeg5pVxW2ASdmgU3YjtIZ
RxWYC7T6Ovieg0D8mfd+96AQOnOa6oFTHzS7+yS1ccKyGxAnJwpLrzB9gPiimfFCIZeEI4craBjH
zy1W8vcvFYO2FzHUFnseBE4A4XjVmGhXU1HZ95e7y9JkL3UXpYlzzG124UE3U7dwrmK+nFN3G2Nz
XtlcLbSy/FXrKsQNOTWYBNXpwTSnr6OVmVutUqKtBk/LTtxs5U5LDyP1mdJ2qiCK9M7T3FYcZ5yB
980U6vtadea3y+210C0dqcu4RofGomg7r9KgUiVG6noGfIbHRjMIMxmm9ufl+yys7/L3JnNqWOJI
K72qm8JtF5RXTuI4K+208BD/8ojeTUJ4B1xmPsrZKNzu4zb73XQOmDJzPMR5tRZXuvQE5+7w7iZk
NUHMmfXS69DqcpB6dML4c5OofX6ud5duQlZ4X6RcOumfrBimQaflZFYSvGkEfbL73CuQpmqO1fGN
TgajvAgBglhi5wzO389dWxp20UBEjG5GHCiEmbZ3ora+4iRAW0n60s+r2Qd7dVv/bwPVGkpYDF+a
N4oYSWxB5fSNU0T1z6g783XFAn6LOLq/M3HnQDWofs2azrm/0YgHJZqNHdEU2p9mLKut0hTmE7C8
eKPrNmdaAlKfMUTjl1oM7B/yhMgKDTaeZbPZbUQsjh0wja2CBmBb+KaJ3F+bORVvJrO/mqEar4zD
pd4lDfWoTPNMxQ3h8a32q9eaL6bvrBQ17fNY/qj1pDGed26vZGJG0jhWtyaH0gNUnEKFy1s7+jFr
NeUBs1D316rtJAOJlzR48l3xvfZL+yblSOpgJ3kMBhV/SYDxH1N/YX4z2zj8goSZUBwMx6fcnc6B
AgX4kyYeAE1iGf/WznGG94rDfJ0d4p0I826Lq631MsjceOancqcUHd9eCebjbaQ57JGKrIS50udH
DrgRfxXp6BlVEp8MZpB7bBbxa5LUuod5ObgDFaMfnchSd4i/w1Pr9POLbtTEEPia2LW+WREq49bX
zlQnRysM8i9J7PjXqWlA/RFJcix0yuOaG5mvnHWiiQfCsAdKXeUHlz0BPuAJq0kBGi3dWpBU34yu
FtgHi6yLjyNBWi1fjF0FnCwsiOyJsPmM7Ewvj6mFvZ1ly32CkKzWn/XJc4O021XRJA64iTByKoZ9
7PB5bl0jGg99GPjXfquVD1lP7Mzlmy8scra0r4StNtSZaw9ehlCx/taDpYtwlE9Rx5fAWkbswk0s
qQip5VoQzO05CITOtOc0abgzq6h45lPp11TgCNmUCoaJy0+0MMIs6QuzJXUV8lY1eEEQ49o3O/Wl
x020Mn4XPpSt8yO+m8KtiSN4KAXCKwf7QVTutYFOPffrx8GODm3q/J3Q5Vx+kKVWk1YLoP1+FRSj
6unifjoLxIsExzCeSOctaZKVqOaFJdWSFguQX844xmwlR198G9sMUqxxCgaTgJDEqVd6+ML+xpJW
Db1H0ZYEaLlrPDW19tInR39V3bl0cWnNqMzICSaIzKcU60tpoCGDmsL38spvX+pO0uD0SSayUIu5
J5ZqA5Cns8cUme0vv+J/R9kfTNmWNGWPCLO0rI5GTx1mPQKAhiHxHApIUt6ofzVxQe5agPmHNIL5
ycklqBnSsygskbK6r3T4BRv/1QTJuNEMRmyvI5L7G0+GtlU51N+XU5WDW2TPv8cx4mz7PrOhQqbj
QXMt8Vg3ess25wyY8fe9P/a3kKzzQ9im7U8OdOZtNmG4wX3F2VTSztdDp3TdNq/K8msQGeo3eNnx
Q+CY5o2VKMaxjofkbYz94CY0Zyyk0ACsg+YUCLDGDsR3WNXguHCn2nCxre4hwwRy7MkhJZjCEv5X
SvzQtmJHuZsLvxQrbbxwdIAr/b9DtvEtvFC6pZzgW+/hi5JslO0pjMDDOQnFfLH9t3O4XF96kf0S
69UGstHOMVcG2MKEIevdiOmBb1nU5+45/lFFtYu7CIOMecir7tkgzUkBk3S5Ny1MGLLyzfJ718dj
DpxlivcVltYcNhVfhIkKX7r7c/kmC8NNFmUQOSbiKa0I+BVnsLuzBTVIGE+0ssVfegZp0tMcHbxz
SlAn8ZQbJ61h37CHVfPrCLBRJVbusjDryZIMVbfc0i55iFIBlzTvzOgZrdNOad2VTrfUStKM14Vm
htt+IoM77n6IrAaS25r3/rn8/rnXIM16RJ30zkj4iNchuiErBEdYs82Dp8tXX+q00qRntXBo1ews
Pmz9fps6M3jsLvTGpPou9OEZ09291tRvl2+21FbSHChKjqdBmc0e4Ts3GJjvKR+cxFB88lmk4Q+H
QBswpc+AwiFWxxUEdmz3kB5DR2yLpqSKviYKXVgrDGmfowBd5ntCn5nNocH39jatVqpKS1eWNjVn
MFBmCipXDnU+mGxPvml/v9z8S5c+j8R3Oxq+oAuyBLvKi7PmTUvtN4jNawqPhXFmSKO5EYYGXdI4
xxODEdaqEmZOaV2PtW/u9Xa8v/wECx3on9Dy3ROgsSD9gMxBkskgRrZ54j/kadOQwdOb15dv8XEj
ObLSoIyr0B3Pkvw8r64GC0Cho/z+3KWl7p+S5FEnVht7fdr/mnx3G8U4wy9f++P2dxy573f9SAYe
uo+JgN1CgdBVdN+q8ExR4pvr8j0+bn1HrvikUTu2JhrIUwNOYVtPsUqeDSCU0m3XFraFx5DrPoka
mR08T4Lj1OcIs8c58NNqnjHZrzzD0g2kMeCORerrZWpxA4Iqg7cZ5rM6PUTtSg/9eD515MKPlYtZ
5dC+oIdqxVUwgXAsOLo9CaOH7dkpOpFhdnRMqYGv9Kqlt3L+/7sxAaWacdfyRBanQIX7V7i/UFJ+
srnOo+TdxRPOpkpiZoyTSCag42MCTS/e9wqyM3Mold3nOpa0xFmG3sVCtcxTNZCwAciLI4HoJhfa
mmJlqY20/z4GLAHirV0LUGFRXjVWelNb7rWFb/7y7z+3xv/v7Z1/ZZr3rZRoc2vpiX8CXHVbWeWe
w63D5Usv/XJpXLuVG2ec71WcBlkEuJFYAa0mEWunTQuXl7/X64ij5sidjdMZsq31xSbOYcOKx0/9
ePkDPRCzobuUZk5B9LVu/qr6VQGJ6PK1zwP2gzaXP88nx8dHfv7llf6Q1ta2xH7uQ/OYfhTiU8Yz
SlXnSeTdezX9PCVCzx691A6uuyF4poQB1t8WKyWZhX4jf5KHcREMeS8orenqzxpT0Sbs7ZWvkaU3
K41cEDS+P4nSRi+f3mWz7oOfjE9OAOj88gv42FtN60ijdlIcYmXSMMfmnoCcUMPxi2K45NLNrA4d
H4tEtyaA3HUlUIHllv19ajnmTVA68Z3VNjGHHsgCVn7Nwrxuaf99VbpP7E+Qicwbjd+F8aR3Lty7
v7Oy5ixd6m7S2g0WErNZwKEldGU0yw8l0spey845mZsGU9DlNl16adJoH0kFCsuANCsSVPCLAHwx
N5G5cla30ETy92kTDEYUlTyCXp9SglLU2yr5WQ8/L//0patL+9ZpqNAUqIXuWc0joXycIm/ARYxr
8rKFlpE/RnM176NQ8S3Pj9L7zAlv+7mvNn5YrZTglq4vDfU6q+Mx1WmciMRXhfTGzvmRKNrnBqP8
FToLpBapHhuemxNXYuhbtbg1Qd1cbvqFvmnKQ12BQtmWk+aR2nOrz87vLG0TMhpU90pYegz7Y03v
vHQnaciLeiAKXKtNzyUvMSfYpXT1f8PgnBddGT8uP8/Su5DGckShNQ41yyJReromN9q+ahUb2M5s
rwyzhXnXlAZzOMYm9OPzYwQ/CIpOyEb93C+Xxm85pUFo4z30IoJPjk2hp1e1PoR7I83C/eVbLJwh
OLLJoDU4hsNbXXopCt/fNfF78Kco2ZXd8GdWKmo1iqLl1ZbzHnEHaGpEXj93sHQv339hnMtfvpOK
qDAwEL9VClA+9EFi01XVAyhODC7j38s3WegBhjSZZKwWgaY2ppfHJB5Da+FIZhO6ay6XhW5snP//
bl1PIOD4KIxqLwxU+0EBfHwPUSE6jir8N/BvaI3QHykrLbb0MNLUUhJ9M5LLZXuEnm2awrr2QcHm
zRqAYqlDyB/FQoPMPCsU9ksQjS1xC7U4lCB5ux5bHvwhAu05iYJ6trabXqiz8sX33/aLdcvwjbC1
vQBJyWz/dNQfZa9tJv9pbm/15pdw7vPoTVR3Y9ltdOXNGlbNPUuvTpqBwNMnmo+zyjPgrFOf3NZt
9prMIF9F8btqE3LcGi/liKnIm18ktAw7TXOeS3LnC7u94jTlkMz6q4PP/HJPXfo90lxltJ1S+EZF
uSaE+z6EXyMzOgZ5fkDnelAy61NVIceQZqxejNHYJbnp0Xe8POAoVTWeLz/BUveU5qw0nvW8U2zL
CyFDlD1sVnCL+eOnLq7LdbIk9wslaykLKSUx6c5mGoZNSnni8uX1hR+vSxMFqdM6+UJV5rmmXtzZ
nCgfOGchnDC2rB1+CMjpTRwdid6rnhHFkPbQpIRQl20L0y0BzUq9IYVILmAopjFwMr0lwqvAW/B7
mFLosURq7FMjFE+5o4rXmQCLn5aqwKAaNFG/9Fj/Hw3kbF+jOAE048bGW+OW4kCIk3qnEGB7BXLv
nC4WpoJDUItAyBEi7Fo1Y6H36dJoaM3GtWptKj01V/QvBJMpRKRkTvp1DiL9HhJqSrZrR1bl5eZe
up3U2XOjEratu613zqxgUc6OOdbSbaf4nl/y+MqqCeTc+T74utOl/h5MLeypptQ830zc26BtSIUd
Ox2RaiqOfVCdKYQNdBeBtGlrF/1oETrSh2v9aqlbnRvg3QIh4kEdGr/g7Fcnr9DSxZ+gCH7rEQqL
yy25dANpTdBqY7DN2jG9pum2WSdgQxgb8TlXu/NPdPPu58+JPdMpxeAVwupgaUSQhJG+ApC2g9Wp
eGEjoMlDe2wpvcZJ6U3hhI8JbPGoWH/n/pyRyrq60lALWzVNGuDlMGcOOeqaV88x2Z7lz9xS1ugr
C91Zk94ycNc87Id08BSdwoqugZ9VSsCeyAyLSfsaV93+8tteegj5bTdlH6UOhinScG/hou/qwF+5
9Lm1PxgoslrXVAWCSNWavMIZSOD7UTYBy58FYeQVZ+2+HoioSaqVmy30Wk1a9/vCKONaj3UPo7jn
av5dHpPPZgOjutxOSw8jTWdhmQrMQ0ifUdT7W5XjVHMzZoW7L11yutBy92RehiFZjVq38VtrWusJ
S31Zmtgyy0obM0vPJMjb1tqTQP4MM/5a5VVdfrKllpPmM9cw7Kknt8lzqwfLvicjD3ThirHwPBQ+
6gLSAj4RLukURqF5rVke3N58K0sBGh3wSpt0v/S5/A7m+efl51joyTJPr8/IECtHLDZoM2/CAadX
1689x7+zog8eRKblTfEMaT2MDA+4cLfVrAiqam9oX8xKma+DcPS3EA7yXdUkBGg0ZyKkH7/6Cczi
tu6TB98cw03cG/U2ssBS8L9hU8UFBqOhJieBXLAj4cHiiNC327ld1oLIsYv9ZLQk7phAFEwrwxZg
w5TOpxQ0rqW8gu8TR04fbocGXVpUiW+ZLb7H5SSubMO/mVXCXuskEddwgv/MQYmQwq1eh8yv4L2X
wcYw/Pwq1sphN/bWJ2tRMoUsx1UmEpJ5PCeatWBvD2373DRx/ZqpbnNDQmd9cNs8O1x+5QtdV0iz
pFNkURcEdF1N1+F4tDuNDWIzrWxsl64uTY1TUM0OWkQNtpd6a3JOHwUuGSH56+UfvzCwZTZZ12R6
5Q9t5dX9U3XGpxIB01BBd9uVgb0wIGQ2Web2YAwtCOfVSABlOPm/tVCsFXaWSqz/bAHvFvKhIDx2
KDEikVNDRhW5gaTSUnfd6iBGAPOLZhvblfsYwji/b89Kl6CNlJ2wyvbFwYi0bYC2PH6uKaXJ2a9h
qRPYITwDUQiDY7jGJ9KeMbnPY1OvzGVL3UGaiEmVnsnaqFUvdl4Sx4Cd+xrgPrr8BAvLi0xBE6RL
qVMKl7VJgcWAzSpwZuGW6LtbpX/Jsu4pKa8v32rpOaQ5OTDnSG1LlUHTWX/LOvmlhu2pnnN3ZSf+
8Zxvy1Cq/EwBr+vZ8qzBbogjLN7a1v3iuj1ypxChw9T8sYZyZdL/uN1s99z33/VCq2/zMgjxbJ6r
MRa4hpH8tzhUN+V4Xbj3xONtcgTUl1vu402ZLTOTymD07Yo8NK8XiCCD4tgEtqcoACmQB7mNsVKR
/bABVUs+y65dJW2LtrROPtFtBmluU9Hs8574Wig5OsJhynj7y0/04RzErc4/4V3zBRb51cVghnh4
sB+lStntwUKBjY6FebJaa60C/2Gf4z7SRJ1HSJin2AAgp6u7ErRK7UBhJCHn8mMsXV6aqZPIgRcH
Gdsrk+jvKJSv5Zg/aQShX778h52MX3++7btWirTOyBRRhfhSCXts/ZOjJ/dDOx7Qnz9EWbzPg5r0
NuvH5dstvRSpT/txEg3aBAHRj+rdZHOmU/CVDrBltpqVhfPDpYEnkibMQCBvU7JiOtkF4VI+LH80
GWtz2T8cwv9tlri6NFNODjQxwn5zjyzI7KoiTu5UsSHbIPF2ePO6+tfMQTbvujjS9A0iFir2wyRc
9itWUL+1o28cdb3AIWdXxlfNMFalKAtDSz41TeJuBN+g5F4aaldDjnk5I/OcbftYqMdivpnJC7j8
EpfuJPUZqj0uyAugjK7V7lWLAIbU2CPIu+2S8hS3zluX12tWvIXuLyubUa1n5/UvhlL9VjeHuXlU
1xB9Cx1FPkhtelNMAiKIZ0fpTRmIt7Ei3uByEy39bKmbEDuWO2KOzNPQhs9t1D9CAftt9Gv12KVh
JH3XEJrU9vXU5B4u8r/EsWrAArp7hdTWTeVnfy4/w8Jrlp0LRmFrU2ty4hGrKI4qa+LoiVwSqJKC
PJBZd1gF7y/faqm5zrPTu1kIeaJLiHlQsOFqd3r8WBnzFTv7yxdfes/SQuB0ZMfqsQMQlfTMbcNJ
425C5n354h8fA3AKI70KB3CnQ/ogiLZW629MK2bQOWchpJkTYFd10ZMxW87G6RVlb1MK3QuIUteX
b77QDWThdTGomQEzXD+1KSkyVrtryocJfEFejSuPt/Bi5MPrGc5h4s81co9kdndNZihfyDpor1jE
o5XZZOEhZFE1G7a0zRpfP+E1PImGjDPrqBEVpOE+utxMH+5t0DNJKzT5eEQ4CFMn/rYjc2xMkmGH
lTt5JHKFmLq0J0ZX6/rPfFpxt/NzvuvL7Yynq3XUwqvL4tR13d7trS/KsMYkX2qu85t6d/k51ghp
FJp7AlxYbf3UDW4IOVL3vKnpkJRaurKMLjXaeTS9u0+oGjxbrGsnvah2WVYQCt35zxAxj61fPFhh
Oqx04qUbSet1PepBrLeNfupsveFL0Sd6iW1HQvJSph2UdNUks3QjaU4OpmrOQtHrp7JQHmAPnzQB
ISyJf4z59CoIirrc25aGjDQhWIFvQ4g8F7GDH9AtCQhINil5SpevvjCZmdIXztCTBDOrbAfrKPfs
RL1Syn7lRSz8cPmIuezBVSoaL6J0wtcgIKgx6vJXfQjW9g1LN5An4j6s/CZphKf37iaZjmOjb2J7
RdS1dPHzW3/XXy0QrFZs6qNH+MPGHInsHtiGW2uz1MI+WRZaTyEFdozLhUcPMm+zkNqGUk1fUUaX
B0edzB2g9/SqBPRz6MciXHmohcEunzHHlBqSUTNJQE4VUiCHo9HlpIXb2VctMteIMUs3kUa6rpHf
WdljjcYnv/KjrkBq19337vjL5Kz5U93WkAZ547RV2/RN4ZG//mQV45dkjD63dzCkYW2G0GGE08EC
1At6lYDZKcCW1SsDbmmBl8+AJ02lPK72wlPC6GXU0+imqdI/rVntST67Lquz1SmFFN5dR5F2uNxc
S51ZGuV2EDdR2tizNzokcBPNWsfpdbZuiD23zQdfMfL5sIZQKTUmJncFZ8KJALfwute79GGydePO
ifv6SScA8ktpazA1Ejuk1lRo4hU7WXpPWkK+Io07D/yPfoY0IXBOWzfszSqvDcetadT71Eq3Bdl4
sdJv8nDcaePaZ7R2brqP7iXND53oSlfJB/Wku2SIKm+g6Tcl3DezKAg7ajZVYu2zIboSTbKZiLxi
sBF2z3fdHdDfk9MJLyzdLW86HB8B8qz0roWxp5///27WCvzAJEKeWLqxtucJToiloRpJHDKme2fD
WmKU+091qX9H+e/upIt2MrKppI6YERnpNNV+0oNvg919bvWQ9VFNYzdaJVT1VM4kBZDwFj867eDv
qsopV2KFFta+/zt291t8hl3OTjFRws1kDkcSA1cKU0sf9ro0jTS50lHJzRCTT+afipJurNzp5ddZ
E0T0gVka42NdOfugERgXjGuR5F/axDiUSXtIiFi8/JKWuoO0dyiVmaRSBStVq6o7rSO5z7kDo7qv
zLUOt7AJks+ooXQrKjE9YPVBbI2WTUBzwZnP32gg3FhdU+YvPId8SM0heyHyaCRtMRr3WFV/V116
h1XmbpzCeKWttIVJTD6jhtpfVEFo1h55x2TfVcQ17jO11dsNaIUo3yiQ2v8W1uj8acKqoGoaZqd8
GMJHM8/HdJMnw3Dlwys6EtHBLy0M8ZwN80Bo5Jzk3227S+4C10/j7WQpxoGjrtIDn2H/vfyqF6Z4
+XxH0Rsqb9FZQxLM4b7LCcMOleRRIyRjZSO68BLE+f/vRnxci9CJlWw4pZ053PX2HDxCaph2o6o4
LwiatJUXsXSf8xO+u48f2E6ZY6mCFKSTGRzdaK5yUyXhlYKN63JjLfRa+bhnbsY5iuc4h9+TbfOi
3euieKj18llo7eNk+L/+x9mV9dapa+FfhGRsY8MrsHf2kHlq2hfUJi2YGQNm+PX3S596uCFIkfpQ
9RzBxsPy8lrf8KXXLJEJfQ8Rp5qOHXjK9YnXuvCtmJ1gpgoxjwS455yQjQN+JZTRxdyASFygtenW
gMIqc61VNcNTIPqS3JEtlugEqMQxS7wr7CR9cYjd6LFM6ckgmn0+TCsTvsQjkARVubiAcCocWiFj
D64efFJLshNWvTE8K5tjqSNmx72N4lxHTjQ2WK+IIUbt02oLULE2+otYP8AA2RHE0JNNnexGxMzb
tUmqNrKatacvgribdlByHyHhMyYeh25h0lxLyO3cfT74f+V+P0hk/iY4/2w3PabKomYkJ+mZ8uDk
hQhZMTb72GgOtBZPrytnnBBMRnGEm01+pFGRX1TGbmD8aNUhz630lJuyuCpZp57bXLuPn/+0lV26
RClYcD01paDkNCJbTmsPrj+nKmr3fQxz+Xzj+1eWxhKtYMdVI6Q9s9Mwe9b3pCPmnDnCnGmSmd9f
+4737/t3hEtaxsU4tOesvs0kC1D12hEbDJp6Fzn27msvWUQAOLCD5JSL8dSXw77q3uopC1PU0t3W
BNKYjY20NiXvo/jPp4wTTaqBxfREKNQvEj5csXS6s6Bnp5vqDE3N759/zdqsvO+Ff97jKDaTIRrb
c6mrS88l165ID6OjN+7Ba49fXB8NQHtIXfvppIW1H5L87LEyrGEy/vmvXxulRTwo3TkByh3l9Lxz
QlLXb2SG5kKSmzcKAcBAw0D48xet5SxLzz9ImlqFUSh00x/dy7gXp/147C+A0x18IFwf+YO4iW/J
ZXSmh4f8KnlSvz5/8doALi6UfHIJsAx4rya3PL9VXR2085a27UrAWwoxE6BtRt60/TmK6+eI0dtx
LjZmZu3RixsiHV1wLBjKXSRvbpp2fog7yDF8Pibvz/ggkC7d50hWZU5Sabix1dBU9+jPIZ7gYD7y
OwHgUJu5GWTHwbP4/G1/A9RHr1ssMg+qLDnrSxwLAwtt6OtVo0J3dYRtGBS7IjBYixEmNKD7iv40
IGUNBNTlRtcJMovBjScOJENzWWUBkeyLw7s4qsqhrVRsjdDLS+IDMBn7Mp82Hr2y4shixcVDHvcN
ON9nMtf3XsluIGF2ilx+//lwfvx4Z4nEiDlodW0/9+eyK9NA2uxpKubKTwrrSymnsxT+zmReMGkV
eIF8BcgrmCj8mZ10H02pDyL2l3J0CJ/9N24mQxbbZYMeW0eHV5bx56HWJ5mblznZmoiPt5CzlOfm
gyVoxC0AhqtpzyD4QuH08/kkrNTGHO99dv4J+7TjpckILCIr0E/ePeeSTj2hIpfA9sm9arrpjsXd
oy7tPa+yLQry2tS/f+g/L7WgQeG1JTinvZxCAafpMquPRExfqjI4SySMpbTVjFGUn6H9dDEUkGsH
VXhLF2ftty+CQKuaKrcmqIT23X09wrW8+l5s8fc+dnuxnaXHD8ycFBD7CPJ9z6wshMO7d+p0We5g
FTaFlUsaf7BKdtm0JoEGdJrc9HB9eis6J99IfVc+bymH4URoFw4K15ooVaOv23IAkHiEpVXmbMXR
leW8RBBFxdSVdGwg5UqG60mwUz65GyF65dcvEUNe0RemmO3hPFuP1Ev8OTlmAHF8vlc+Pm2cJUyI
F8k8GBgBnF1QctyKoJn6k3MrYN6l052UU2/ErbXxEf/dHX1u3FbnXnFWOYzoy2E3ptVGFva3SPT/
R5izBAtZio2kK1GzmO0Uxg5pnoFhg0u/QK0n0L1lX3ZVORwkpOdPsJZmh2xwmoMLi4ojIa27azzd
XQxoJaPSGlu/EkiO+LHnqCs+QPYsBzb4gZS0/2asND0wiMH7Wkbk2GVRvqvElO+bdCQ7J5E1FENh
lqBHBS12Sbb4Lx+OHQVt6b9j57ioylTRgGxDp99NYx9zbzp8Pv0fri08epHBZi5O9qmXFpKNN4t2
PoHlJN0SuFz73YuowtF/IvAd9U7lbIW8Pcl5Sy1s7WcvEoTO6QENbVEuhHx4/BT1nXPlsDJ7i+si
+eLILBIFCvuuVnPhnd61C2mXh/H8PNtm44ha+YBlp4OMvT1IlkSnTBp/ZrmfwFmjdr2NXf2+q/5v
R1C5JMI1KTYBJYizjgWWD6wZK++eRQ9NwjZ+/8rUskWCwGRpt4kDn8946LsLp7amfaO5On6+Ktee
vggWgnkJdGbgnFeOcxgLAbFDh36NzSWXHYfGMNuxXTQvSdbCZPnFUOJvq1J+eGfDyC/2Kix18jqr
4MsGS82LKuHBDGYBGjrHXN0J9fj5+KytnsWu7WCkEcGCQZ5mwDpOXEX2uwdCFcIVkm8cmWtTsNi7
ioCt2tBhOhP7ppyvivn1az99sXPnVnEIAL8r2MDYxI8891h443XGtmT4PzzPMP6LbevObR7BjDM6
RaQaYZhS7MoofRiK7qKf0r2mDEqPxdYF/S/y/oN9tmwo2GKAVLLLzNm8QDVTf/e+oSNiFb64ZPCN
8Otr8jj+eKjv3NifHz4fwL9V34/e+f7l/+SZQ9vAdpXFGtIa3bCr+opDITRxwfRPJY1OFVrmz5KN
3h9YQ08/+FgB9GUZeQ+dAwrgZdvv03Ked03jJYkvhwyOFpZqmj8N8Caw88jYb1huM78bmqoLvCHr
bopIweeihTwQOXuF7Vwnk9dDYBuxywSNa6KtJOrjyfs/jFJUtbbjOMl0NqLZl6pOw7QUP8dBgeLg
ZXegGF5A2WwDELWywpdVdVEp28heZ+cC8m55Yl8XaPNuxN+1Zy8CWCTIUOSZgTIdFL9zTSA0Ov35
fP5XAsyyzppXtilRB7ThRhN/6ydjHwsND/G8knWorLi/y6xNGb+VOLOsnKrRBTMadqJwhkXGDDza
BJ3qPH37/EvWnr5YyAmNvETHeLqZy8AuK9B3nw303b/29MUJNUVwThM21JQyI3PI3pp+1xA+XGhq
uv3nr/h4ucql813p1rCL1j0/W2K65V1n71JtQpRmcaAo+drY6sJYTvj5y9ZG6/3f/9n2dWEsMyfu
cK6tNn+GdaDa97rHJYZ4/fy1LbH0uLOsKc45HInOYj5CptGvkDl87dcvTqyyoNAuVxyBUr6hsN+W
P5Lh8fNHr2yIpZXdlBLNFK+nc2Z3F54V9X5RxpafFtEv4c4KH4Ec6PNXrc3B4vCyHUMmAIwHoNxy
sxMgCYRtNae+SMaN6L4SOP5WNP6Z5V7JwXCo1J9V3P9WyjqnbdR9bUcs66E6r7RplGWd4A3e+1XV
5YnvOWl5L3kitrq7Kx+wZCPGzIXHvOTpWcTjDnTLW2aSu89H/+MqNZXL3rTKSyOSSKUQRm+iKzS0
4BJsasCqqjmZL1gvptDCtD/NXQsZB9YTEhSdp2605ZijLs2860pRvJQqKk5VJSDJ7DJwR50CuXdP
6uIIAGB6P7ZVfZEC8BB0nqAvn//2lZWz7BTzSCdWZ43zefBQwof0+rgrqlqG4Gc5G0vnQyggRmex
xRQjwktnbzpHsv/WoyaIfKCZ/XIoLnGZPaUwgvWpO95yAbmEz7/q/Tj7IBUh9L8xaeIp6XtD3JOV
/nBGAePel6i+yeKtGP5xIQ/ftNhwAwAUnUgceXJ5HOSJE8RWu9O4ntPomU3NTub5XVy9RNUWrG7t
ixbpI6q2SjMHL+S02dnW94rwfRpd9tlGWv3x88WyPmyDihKlZJjPpL6e8/I4vyu4J2dpxEYxZO0F
i0OVqaTNKAckQWeXEP7yK/qtdm2fNxurbO35i2MVnqEp/OJL9yQV9zX7NTleSPkv3mxhjT4O52JZ
F7abLo2qMivPZfYjbp+sCPaeIGTF8MVwSfWlUCiWBeIp5ilPDPZKLV6RQ0FH/83FwfH5rvg4LRBL
gmQBqktOmJygAQ5C32vXtnudjH6LinP/Dv95/fw1awO12O+dbis3AsQeQv710bwH85nByUXGP6AB
AVEbq9xYUqu78H0t/HMooVg2YCei/jTLnIdKqT9yACdGy1fooLzkJXmI4xK2G9P3Pu63/Bc+Lhtj
7y8SHsMYChhigEMyNBj6CgaKPQ8gM7JrYURuR1ANSl1VhArGe3vUg3CZgaHBRiK0tsoXgc2V2o4i
FKXPcnhwYSOcKRmkk/RxhfriClxENid3yoxLpzmXJcS5jON0QWcNlxUwnl9KGMXS+L6ZxniQzSRO
Mwi6AbesEYautbiGks4W+tz+i3z5/xNALP1DYQogYKKUyFMxJeIEPYY2FF47AfrRwbKJTByKEH28
mxtbAyAuYKrmTh67SPveORAGGQ+geNlLCgQvdNOL/mRsGJUXolBI1gEphzCffUC3CxgEDeFqC7aa
u7gb0WttpZpv1AAbMA5SIWRFRwFjs1oF48T1sRxh8ZRIVV62QuDyqL3ocYYo6E0xNc0BhobdI1BV
0f1EW0iTp66z6zyZHIu68i7UDAcFIhsVCEOHIGmtNtSW+hVJ2oVeU6bHOe0qf9Keuxs9e9h1cZmd
cwCm9sAN909eZc27jLblKeYy2yfZaAVqNNNzW5bJLs+bcV/Vdnwhiz46ouEaHUUks6MF6BLE2kqZ
XcOtl37rQaH51c1u6vn17Hi/u8zOAAkcAOQv8PM7JtHOKqIq2cMG2+yphFXnkMz5M0lnsy+gm73v
PVFe9tpOdkxn5FHpNA5lUjh3SUvb+1iUcpeZ2jvkgy6/9cL7Y9l2F1CrcQJL57h8x8JD63IuDwJV
b6RDA2C6vGSBQ+LiOLm1+KZAlv3ZRCR5lq5xQpPGqe9N5CbJQZ6Fhma2z52eHuAs+7uB3echT4bi
UHJvPMKjogtc5pa3GVXTQZWQ44Ivib0jI50euqnDfIOfb/vwGml3vECh60txc6nJHYsqmWSFxsYo
KGxXuYsvNYQOe6/n8VG603Rtk1pvGbF/nPn9H5N58ArdzzNUj8Ucn/qJHISBFK7hG4fNyikg3/Pw
f2KzrWsaaWVxREmlTwlNdehWDsxkLLirlNKAsJa26cPnQ7f2LYsjh3aJ00cdDKtG+arA/HcnyD1t
9U9XYu7SIdhIMmcwgpnOMqaAnNt14zfO+FCnHIa1Dbxzv/QNS7fgZtBaiiHV5yGvb5MsugVA7TmL
m/3nj1/7ivd//2c+8rgxYK10E/w5rlt5W7ZwP3d/JO7z54//+HoFgeT/Pt7r+1QPCYQKdCrhl5E9
MhP9+tqjFyup7tskp2iunWaMdV6edLyFaFn70Ytlk7EpQqYSof2aew89b67Z1G4c1CsrcunPAP0O
miLnmM5xPfmyaYLWLoOGbgzJ2tOXh3Sf9RNMQCfAIITvwjpejkCnR1tdmrXHLy4b3ZzZ/VzN1Xnm
ODeTxAG/guJyFsl0S0t/ZTku29LF5EBlAmLoJ6B4Ix92KH+4PTymOfQ5hbXF9135jmWD2liZzjR0
v86cPbrRPa6Ao9yY35Wls2xP16C+N0UB1qqpk+LGzaIR6q+RPW9M8Md3ZgA0/7udOiftuiJPwDFr
0SWYpBQ73M+dfeV4fjynQMIlTXca01FeVHVtb3zU2ngt5j3O4c0xTj1U2oASH24mkAIcZyNZX3n2
UsKfuegTF10hTlTJQ8/KX/acX2fVdPd5kFg5bpYa/mitFyBjYkcU41OKRvFo3nIIKeXqgbh1+Pk7
1j7h/d3/hNCufG8cN7o6N0rcUMF+elVz2XLn9WuPX0TozJ6hV1tUDWCB8hLcIwj/1GBfO+Pb589f
WbJLGX/mGoU/aGLESX2dcefJTq3Hzx+9NjLvr/xnZCpb5yZ33OKswRKz5Y8OriUN2RiXtd+9iNLG
cCj6FRQdv747VJEI0uhLOFlIddP//m6tQeVze4XqVy58OIn5SdIFgm8Vl9d++WIXx6p3hDZcnqKp
KK7sQsG1iiXW/vNBX7nOL9UMUrvWPK9lcZ5qW/jOZB1YnHyb4Fhqe9XOg9gWSHlbmNWVGV4KG6B6
TdohBkwGHvYB3LuDGSrRdrFVnV3ZvktRg6GVA/xO8vlcgGMOKbeAjZEf9XbQtDW0u6bg8yFb+4rF
Dm6414qsH81ZQQ/sCK3R6tZzkJTmnmx+fv6Kj78EtYD/Lik745au2DSeVHLFZmhP2hcV1X6RGL+f
k4vPX/Lxd7Ble5eSuIYjBx9O0TzDQT2l00UEBfVd3vRbModrr1jU66aZIMLN8XDOZD885kkDMS3h
KFP4pcr7DTzFx1kAW7Y6uzgeQIKo2jOPpIWqvHoZaUH9YX7vHFsbg7UyI0vuUJNNmZuIBhpKA+Nn
UuTFtXRMe7DaiIbzmM47h096o4669rL34fwnEtaaClqnbDwB2L8fHGiYzKVfdXcVpKFa6+Xz6V97
ySLcljmaADaKDWdC71znATZvfqrB0IsbP+7M7vOXfBy82JJTVAN31kZNqc5VpM7WIB9dXm9M+9qj
F2F3FumglEPH0xzZl4rlpyqnt5//6rWhWYRcAqqGKMt5PGXFt6K51P1vOVu+p948VCW+9orFDo+V
k4L5iXt64z3EEKpQ77pRbe4rcmlyuTH6K7VNtmxx16Lvc9IyfmIIuHmPXy9d2NCMo9xrgkZ69C7M
YZs6bMr+EoSPjalZ2ZFLulAnG4EODfBfXQ5asktRA6wab9y5urF2isktuc6PDy9Uaf67T0yUJU3W
d/xkJDUP2J/kCqM63TDNeNgARaL9pCTKJ2xLSu3jlJotm+Jdl+OFrgQb2hnpHHil4x4GGIOHmebV
hVe3bAepI37SnWSvdWFtUYpWZ3IREtAkmMvJqynsQqPHzuMalUEwGfrW+EM0XRdZ9GxV7Nh7EaQR
mvb5S6t02TJPG8XaboJ4iIP+Yjj1Q+l7bgYXjCkF6o7n2U4XcquzsLKh/wqD/hP1CDytmcHongA2
uCwyZ9cWdONOsgJlYss2ej+WHApt+BAFxCDqlFApeYp3ScjDwvjxGyTI6uvqdrzOd/HNvBFF1lbn
IorMY1TMBCqf56FW8EbJ8yR0JwH3Lk+bQKnKCohAsb8oLbWx398Xw//Xq9nfxfPPCFJV81bDI+Cc
8NQcUWd2L6HMm/hWM2yJca5s7WWbXZURGSxYdp7QmPiuiRPDwjY5s5y1e2Ojh/D5ulv5kGWfPcln
Yc8lpsvOf9jzPewt2n5jVtYevYgZdBq1xUc+AxKuWQAHjXhflAD+RERv8afo+wx/MA9LErgj2t4u
SoH2B83bxIdo4fRLCqd8RmnCOVejROXZ8iY+BzAwijvSvCZzEQIS1l5yVgPClrqkDmvjPtQubX44
qoYiCOS0oslHiVKE/YgSCqTwi3Od1+3+K2NOl9ybHpqTSQZviJO2YI4xtXhl6qEZXTrJl5R1KEDG
/43XrKudglJnPjd6Dkw5hw36+E7zU2T6SzsAdt//fcPsuJGaJVyV87Q373vul5hBhtU83ipJf7x+
6JKpojlJpFsIbIAhS+AJVBzrOrtORuv716Zhkda0vONT67XyVMs2PVoeKP0UaXMAYM6WYO9KoF32
Hu1MQUgyasg5q+ZvzKmeIbfzpUXElkgQWC7krpdI++SgM+XDkAmkUfcuGpKtauvHw8+WOBBjQzeV
kXk+e8oJYAAUTl0cfLVxyZaYD+JFyOXdmJwH25za2L4oa9iLNSL+4vgszgQ2zLJPRw8aQ8790PzM
q99jtlHhWBuZRUaZ0TFBeb4k6Jg39BJVIH0xyHwKPbhLbdxLPs5+6BLfkdqd13aV9k6cKxFWHoPX
hgNK+KmVVjoEVf6U4UAgBM7sDc+8rcP743BKlxQr2MxHFevg96tLchjH6TgTee8UIshjSCF4LfSM
uR9pcmU7Y+bHbMvvaO1zFyPq4LTmaHhAECGijh/FxbXyyqs47fcz7w5FC0G79269Q6eN6GWTv+v4
/48OusRulKDsydEpMIuVzXaparo7MjEvuoHZiPxeSXeUPsa9mPelXY/7xOqjPJCJGJXPIKaS+xgo
AmfTkiKlKUv8R1HVfaCa8pDyLNsJVz/MDdBMA80siFxX/cmBMNVZJDCG66Tb+QPTNIRPqt71WXI7
eJETSFCnoE+W/e7hPrqrPa+4rPO8DtART3dJ1z4yNd93jfW9JzrZR01967j9m6cdGja9nv0uJXPQ
Dylgtq60w4Y4LzSCix6BRzquHlFY0ukkWs9AQ67Iw47PZdiNxVXSJI/Q3n6GIa8FHj0zftLaxwzH
VMAc8RbrkfgkA5OJcvsIx3soAicAo1eWN/p9X50HNd0JL1c7ZUGroMzcAzeyuhB2fp9y2gamm49R
jU5tE5lXXPi4X5jp3m7G2a/epUeGaTT7hA3ukWfNdOX2pvXtYYpCMY8sHHgDitUAzrCe+cWsQS7u
5Vtf5zCt5fFrn3p/hrmPfdYXP7Sd6Qsl4Wif27M+2AWsGvRQmX2ed7nf8qwIaN1PO6D1igCCRCeb
d2eYmAu/y2J+aEp2hi75bU5mLD5I4vm8TVufTZnjpw4Ew8Grfk3q4aXP4EfaqWrYqRx/Kwf3imWC
QXlz+g3HBH5VAGCItPMqcmCflM/JuIf/oBVWMOzYJTG8NIaptf2qz62w6SDFxQrZhHkbwYhkrB6y
KN33fEQfoZS231iYiBL1ch+w/DFkWe0ArOgWPuMwT7YNGp2iz19ap36z5+FbwToM5nzq6vQ6AgbA
NiOWnNMccc24fxdNgNSL+RPrAt0oYmP5puIBqvu/PDNd9rmC34Xr/oCDxV3pVDd0hBRjGuVxUPWE
QVorlX4HhYXesi54zVQIzet7Fjt/KuAupoIcRZbcDyY1wcDnq3KqHrzBvJi+rYK4iKedN6bIzFXx
LAYMzNTX4RT3R5uKX1qld9yQA2xKLRSvqL1rIHIP7V/rReTgJXsmJkekkXEQwb0vZDCn3Ms8OZLZ
e8rjVoeeAtUgYe1Njy+HthmDVOJsd37ixDdw7bokrQx4Wssd7LQvYNcN5mana99O7KdeaXgPWjM6
ERhv6VoPoMaSE4GCuA+oAqxm6ezBcx7ud6SjMTaatVcl8oYsV+YiZ3X1CKKX5bM8d/yCkvoQVyPo
f6CtBaKuql3ZOOCsxlUUuGWNLl0ayb3gcbr7i6NMve4XsAmvg8YFiVZ5uas658yV932qugNxO+lH
cEQKXe68jblT7bhjTrTJviVyuitTiNy1KOWrorih+Ck7qPZ6AdQ5jypTh7Sa7yF9f8nd4butO9sv
3OiybYUOqElvKtpeRaw/msmlIc/6fj9BTWHfjdr1+66RvmX6EV6QKYB04y0bUDmJXEHASWqfIzWg
4AiLikPeDweLYKiLNoMQB6SnRtIQn1fkxjHsONvA0dSzCxdJXM58N4mp78okAR8rBTonl8yXerzR
Y6z9aURQEON0YWgLmyHmXrm23QJEYzPfbog5lIV4xlKEWjaYS5AbhnCvZ5M9gFa136p30f3Uiv3B
5fQ0uvySJnBd0c1cXVsQ2n6B4/ihzkaIBnFMLYkHpKy2tTPQxti5MHrLKjP7ueZn47pWWDjt8Cgy
++hJctuJ9gH01i4gqj9KGLz4kOb6Fo0wFMe3PaHFe+/RufVBORsCE883ObWzQDjOVcHED7ugD3Ze
vo1Wcgl0DoA6Lfc7mKxDVEr8qoss3yHWYckNbn900ugF1sBN0EemOdDaSMQMRoOuTtwDfGxsv23U
vOcDQCCtbq9pUpchT6pfbWxp3+qyhwwmLr5kMyTQ+vQPpAq4j9X2AEBytdcZDlNUbp9ZoZ+AxcMl
xJXfZ8NfeiQzKE7qG9kOKD7o8U+Rwb4m9dTvMaFyX0wcSHgxmRvoOc1+OiTurrZ549caSoK4n6rO
ArIOEmO7ErDzkLulE85WAXxWD3EB0V4yPYFO2Dr80EfuENZyPEYquUzt6nn2qhsSg4CUiel31o6/
LW5+zWP74JBOh3aXnjo3/TUq6DDZSdQGQ+Tu6BxPQZywW2vIf5qs+FGL+GdjaUjtkuGihA6gSumb
gYNkROJvXdE/2oku/bofgf7uPZ/MrINvrm1hPdLQseYIEuAESB4jn2HoqoJpUidHWfa74lAJGVTo
RPOyeklcxAqnRZiBMPa1h+NrBz64usgTHKsmHU/MHsFzsWs485oGFR13vE8sp4IUc/ajMTbHUi2/
xXMUI6fST1AhtsK6EPnBNPqGTvLJI/VzEkESg8nhYgJQltVAyjREHM1cpXukJC9CRvvYFU+DoE/Z
iNJjV17Hefsdkqd12FWFEzRZmYQ0g6GL18XQYDG68k1jVSHq0U7wDoqsR8sORFyXQRLNN5DFvKeK
mD1Wj3dhwQgIt6H8zcogKA7bSxo0cSl9mQv7OMrYXEH4fwxIj9NLIZb4DULETmvXOicDTk5VwSU2
dirkIYBnwcqmDDLbwsHnlWc7JTg+i+So8Bg9FHcycrx92yR0l3hdcWAGcNqxFK84or8xu7iVynLD
YcRZnCgPIg/jN/itPiV9xkLTxFEoDb2bLWia0Tm7tYf6dSJDeVHZVXmV1d0U9LKXZwd07p2Cqq0v
gfm7LXLdHQzyCWjgMHKb6TQKCreqT3QAOEN3+grRjPhDq65pPNyrrHnidZKdLGcE55CV/ORio4Yx
0wVsIUeOLkgxBcCzPUeuO8CSMrfJGS7N8a2WdXUceTTdqgH0OVnrcvTzfrrLvai9L4hy/AzFzeNc
8v41K61D2Y7tJazcKfKW2uzbbs5/l5J7qd9ZKQcBUfVBNXfVK4yBOgD2jL6y2nb6lpQ9iiFxZt/U
gyUBSoq9b8K2no01zLciMg70pwVtLkhfTUeWTDhLRf3cy+pAZD/tYYTq7dOR0usqq4a9GjFydCDz
pedBDC2ySrKv2ndLotEZHlB6MUgqBQlnD2EBbIQ7AEXSQNH2eayKCgoDuELQtPLCyVL2IemczC8l
/ENSFI+BJa9UUCFLHuuOX9mlYx8G4/5OXbgKA+v2UysYtXUeWr1d08JJr4N+o0y7J0HqFAupjvYi
EmrHG+K+/ygRRNYATbDZndGKJGVQIpfeR27n7MvGdkFO1N2pShpvb826C60ydsKoiuGIjl0Isw7H
uUiHCWegEdjLtQA21LJU2Ca2PpRWZf+oUdu7FNQQgGDh8SNZnF+WYG4+Oe0IeZlkcoPcAatRjoXy
Y0mg2Ujd/GeRe+8imrqvv9kN8CAwbZN+UxvvT9khxQE3fMJNwP6TsxJItQzwJi/q8c1F3OLaDSSq
gE9JaMMYbO/SYg7UYI9BJPPfydDQIC55fEpd8Ytnw4xMpmh2wpnsN1YSdgPc6CuIAsofq4nhXoVl
VwFcqlsERSN2jcqRh0PXDCnsmAfETrNDqqIs9KrxR2rxMoDF2Xhsc4mDhxkajlNuBTx3WFjFaXPl
pSILXMqLA1AoHHJo8+BnNJG+iaYBWHgLGsKFtgPaTIjRxNE7ChHr/dy2L44Hs/uiSmB4OiCzzQ3u
WkjLoRSGNQEdr5+ytxpQ5cdbjZuPX3TdLYcscYkAdcxGbftR2z10fZzgeC0KoGFhvqbS5iEjuNrE
FdgdMMdRl8xpUBvx9L1QsrqKRwhZz9R55Skk8axOjmHpxsmuy5GYDPWgfB5ZL6TQr5OHXywMf7RT
6NTKtMD9b256QDtRks9jdwwd4uHuZqLf4GgzJN8S/39uT/t2Qu7d2221Q90HsSprv7serYK2jf8U
pnf2+BRUGJ38qKvW2nUdgK5ZYyVhkrf2XYrmZzC1SGULKjPQOdyOBB1RZTilI9jrhCJlTXE3cumY
3nnREPt19j/OrmO5bR2KfhFnCJAAga16cbdjO95wkjhhBStYv/4dZeWHiOKMtloQQrko954ywFqw
iPRxGONoOVqivK94F60EttHb3i/sJZMlDm087Nd6LNnOFVBaJtStHrBdw9Kv7m6rBhuV5O6wiIPy
Fa5vPsrffZysy9y2NwlcaTcqd27soEnWLLecTdT2fzLHZXhYhnpdcY7Abqo33F+qLZeB2uRDIe+8
DDutYG6ziLT6LLI83Y1+4iwAGUZnWv3cl50oFq4NCWiICX7Abrq/bxnBU3fEEcbQwbemTZ9L1/EW
cdEXK48APZcpFi04lBmXdtrtrQHCkhkQnrFdBKvUCcHGj8cUE+p2K7fT7TaQGYq68DdekLamD2GA
Y6kW3gOj2JM9PFppD3RE4yS4+Ef6tZT+Yzf6z5CSAxQ6i188j/3g6mQW1ZIOrwE7f8pGika7IUJS
Fc6/UdH+lGmeL/vCltipcrUQACnAw7bEeS2d8CF2LPtQJLxcJkmM925j/SkbJJzDcdjCPo6sutC+
rTUy41VWwQipuY3s9GfmgE1SEvAD4Y5df3rSa8FeCfWiahJ1By3PEeiLGPNa6Xw54C2wtGxbbygL
2jWDcBnw14Vaty6A7lkVNJBwCMmmbYr6PvNKfxEM9KOpinIV9lm+5oXjLjM7OC2i+BWCJmWxiLoS
vnx2yH5A5TDaQdIv3tQVvNMgChytLVACtjV3ILvnNNauSsce65G8Aoog3iCVE5/MQYBU5lqspRAD
boI62VoBLqUpd8Nb1fclrvk4wAhOrE3h2PW3jMM9fQlXASAXgFPa+IXqsco8/zZHauUDqfi4wkVG
imVU5f4N6HbBb5j1tC/QLOiXSMPhMGcBpMU6MNbfq8qiG4phfIb+HWqHfVtvMjuM3gMYON9A24k/
lVYkjnUFewnbH9kT0ErhTcrsZDdC0+lPlQFvtNS9Wy/ZKNXBA/10mcXCXZFaY1oyO90JmDNvYR4q
1kAeV9tQIZcBBdHi0CRRe0y7EPmzIYdeTNj0cgkDenqIwzqTi7ZOgAVotQhOxp3+CB8aOFA8Xk5v
nxLxZ/JbJqViSAen6hJkKQWrDzrJ9l4AoQrcYfadwz4vt3E+v01NrHWuBTQEsOYPg4ubcNnGT6kr
Z1J0U982ShjFIOq8BSv3AIXH17LysJnSjKwu//HzKVwqjOpFKaMQD7RSHmiPArYkot4rHaY4XHk9
8/+nmjj9/qVEWLYioJxk9qEdkTvBqxa5o9Z5R0b9ygZOA/e/BoY8SZXwDhDeyTYJLMl3hGfxN6SI
8mvEwlBGMppwiUrdHE9GUGKsj4jQX5qJmU+fpvHc8jRgggpnhmMxTC92829xmt+PnXuTwFaWOPx2
LMbflyf6fGmYmsDuNisHjTubd5AotXVQvKo+fHsX4B4Gg5nFYGcz5YapaDPKDUHCW4ifteRAKVQN
ya9aQXiRIHk1zAmCT7Vg5Mg5nN+YrJHVswu9ikt3o6zfgqhdEoczC2qihX9A3l0bjbkqyTFI32jz
0XvhFi5Pi7ZytldNhgnwLiO/GpWC5rTH4CLtj0W4KsbkD/ftF6tuD1aLTQTpj2Gmtj2xxEzQ9wDp
jJBpFFFgT54dSya2jatWHJJxUEu3750BisKXOzbV0mlEv4SitGuUQ+UArb7elSvAAdgypRw3GyTA
Ia3SxHclH+Y2xqlpYv9vLNUFiE8wLzpmHR/Bi4uKhabliwA6G8SCbqZ6P9UlI/TtSKA8lAX+AYmd
rBALN9bbHvTToa1Xdj2HWptqxdgF/L4FWxEMmqOb/CnD944/CP2Ce1o3px12GpQz24xpaOgX2IFT
baljWOUH+JiBRlOTdNEwfRVQnprQf3uQVTnYDBYXjqhRjvBfteceAtbP2ZdPDZER9yzLy0hS1Kni
PnCQ/8+3SZwhnwZb8SQ+9o2e2ZAnRspE/GfW2HR9OpJD6SNzmHf1E2Tw9igoz8lpnlbOmakwMf8U
lz3FO4p6PrHyfSPiU4UPqZ6rQpCfhu9LCAYtsu94pkOd2wWtF9QjEr/XcbEMmw9B54iqU2NkxHmR
SYvJDEIF2m/voUT4jjdCsOAjn7mzTX3/9PuXTkinjBkTIEXjsXk4FZi8U75PXceIoNyI6RqkWDCF
CMqsnbcU4A6mdrCCf+AMXHuiims6TlJ79NOCjuLAZO5ugMXqDtFYN+BRhXjjt8O9FxQbiHpAEKbP
0v11826gOHBJb32/H8RBts85QKQBXzHsvENSQOt47iSZmhfjdKdDU+ZjAcDciLRQjOR5UfwuUZG6
3IW/uLtzkWGEOGgNjZdSCjwec/a54tussZaK8+8Z0zd2KZY8lus4TBZWFv/ounHLlN501xFNqMkV
kA28hIvBJYcYNHLaBC+ox8yBbyfOKpMoAHXFNkVGHuT7pPrWu2qLNOleRDUqz6vLgzexPZruh5KB
jC7aFHhDaq/wTANOgqIyYzF7n1coTCBdUs7M01RnjOiPkAMAn9iH6IZbbWxSoExYL4X3x1fXtmDE
f9Ml0oVxbnyEe/3mxIs6CT4o4IiL4PnycE2sZGZsARALgPoakfYhgdolUgY5yN/YDRYjJVfZcwBk
ZpzpTYdrfR/1wxGZwnRNafQIp2IKxsscRHeqD0bIKzsPaiWhjCxK61Ck/buIvQ3V48xJMvV5I9jd
8SRj3gDZ1jP3JqWyARO9fx179ufyFEytWCPa86gdoSlIQRZMURH2tFwXBXvOKvkc9n6Iokd85bZl
Wh4GQJ4MpVD6iJLKsc9OOo/s3Y/Vj8sdOe/VQal7enR9Oa7wWkOaHH41gJ75zTKEldwisWS483Lo
JHX2Fubqr92gPz3YhGZ4QcaWXDkiuI9cH6lOZIfk8FzlxdPlv/P3ynVmG3WNK4Bd2Qlu4XAlTlrR
7HoWKpTxcBLl4Ok9t50T3dZOW2xll6a7pJHpMq05wePAKT+QEnKeaOVpFBHgy8J7HxoDxMvuoQji
7SDyHN/r3gbeokn7O5bUxVI3yA5aSNrc5xYv9lUC6avRC4ud6FXwBLa+vfO9Ib/v8ES/cfsKIZYw
7Es1928hfuiuZdknN23fVhucLN1GREJ+47xXywbwnHVaZN02CiqGbOcAgDZ0DZY1aG9LmOmg3hy0
kYvUOwDWnhD1AXgI97kUI3T9Izj1WVx4K9RF2Io58HxzddccYZWE9y6XxaJ1ld7LwG2gbgy5fb8r
s29Z1FVvfke8XY702KqVvNhAlhUWdQDAn6pCYgWATbNxURBaX56u82GGKvj/F4/yOw0zOgJXCvfV
aR/y4Tmuvl3+9PkI4+YmR6DIAHQHAeWjs3/UKdSF6FAsyqBdOlF907jweb7c0FQfjK2OwIioGXvp
HrKwegx751tjVWtHzb2X/2rJ/ruiAXn5/xiNDSQYfKW6I/NDeSzsWC8AJvF3IusKsMgzmS7KEl5q
vbSgA4W6CZSXsWCfvYHYbxKwEZS1M86fOst1N1hc1dYd4I8GcAlx9NaL++xHGMH/a4+UkbWI/Cy+
9YUXrGEbG0OUpPa+y0o3NzXx020nPPmncGn1W+vKWjes9fawbmh/oYSh1qUDpe/QT4Feq21v5rCa
mkdjJ05YBBO0NBnAJWBH6ndP5Rj/4AP0PiqIEOdiZrmcP9e5aTo7DkkiIX6RQ0MneoUk7q6R7Sr3
4ycrZ8vLC+X824ebO3HZ4SU9lrQ/Wnm5921rl4CsN7MIz1+7ubkLiyCgULCDywWXQ7gro/COw+VW
e+oeUnY7MCNeoFt/iHQ+1+DEeJn7LHgqjLpBCjJ99e6kNwB0LGMUtXr/9+XBmogq04y2890B2nqa
Hh3Ua1bxQMpvUlbDvi3ZHE1lqgunpr+cXFKwsEX1y4HMPl3V6rUJP4mIl75fzVxLp/pg3rNaCGsG
UUaObhgi8Sjah6ofngJIS82sqL92ZGf2BtfYewKUCh3oVlTHDNiMDRAKB3dZL9OVbS1QpF1Uw7Je
WbftGjXwxeE5WPl36g0CWDPNTy1oY2dCtbunaZrRo5Dd8G2gPNql3KFzF+GJyDddabmvca2vk/JI
YA6j323xPjr3vZ+uus/La2zq/xuXMIAhKbedHgTTdFwPab8HSmHmRTrxaVOTPaCVk/dNTI+1Wz2H
ij6V9pyZ+MSyNfXYAd8k6Zji03lsP7cCEd1mbQ5gKmpiftmVM5M7MfrO6fcv0VGUAyOFwA2+DjTe
ulTIt9KOrI/OOYk2jZH8w0hSzDQ2ESmmR2zsFq4UqnWAMR0gkPY7aRiI8H8uT/PUgBlxrlsVAikD
kWtqxUsXl4A4Bu6Gvyk1M9l/OdxnwtAUai8oAAq+dWIqL3Eje+1uodytvunFw3io1smy2tHvWi3c
Z1TQV9YewO23/E39tJ8gQOKtvD0uoVeOo/P/SRNtnoxBELrQitY74GROt4L21kqAMrg8llPr2gh5
jVMNdrHcOZaBzO9Ew1Edh9bVzKtr6uvGWQ8BMO6pNsDfd+Q+yPWH1cqn6/64EetDWxALJW33KLDS
9l7mti+cDIDFXP78xAI22f1Q82W0Ycw5qi4+SE/8Fqz8tD0543gy9XnjkVVAZrUafcxrDcMeVmQw
Ai+XdjvnZTv1eSPWSxfCbJBfZcfSZxuP/LTCblkMV957/iHzZ0RZ1IeHyhCzzwrJTJixb68b9lOH
vmxSMs1ysI9zdkTeeoGL/qIY1CIs5ziyU+NyWqdfPl+5WZkNSU2P2oK5F/fWeEfLdQWk95X/34xX
PK/SOPacY9vRXVmCPKrKGJJW8ffL43OawDMbEzXCNa7h/gmCkAeRNTaA8ugehsh+yEFeWljIvy6T
3JqhDU2E7l9y5pehaniAI8mvgFdPHLV0q8FaApL5cLkbUx83gpcJMFq8PmmPfdytOgBrQhmsLn/6
FEFnRsjk7APi3pWcus1Rt3pPtbN3ig70HPcdBkxPZee/9f7ciTpxDpk8/UB6lSR5x45dMIrXQQII
3HO4OoshTVcVEk7ry12aSCVzk6ifVsr2w5CfoK4K8jWlhhlRok40EicGXyzm+0DzBkVjRW/ztCAr
z4nrHRVFexisxvkWECj2XP4vEwvQZPDzPhlVJiQWOBu8Tei1+Qai8Mm2HIj6GHo72VIRzbkwTA2w
sRvkVZj5ZZC4x6aO1gKugrTIAFKSGz3OuUpM9cfYEcbUg1anF7cQNuKrECnyeOi2wrOgH/vHi39d
N2jGrpDYYzRGLXb7AkW4OH+36p+jGy2rvgFYQc5sPRMxZXL0S8v1eeaH7JhywGYdngJO55czBdHJ
JWic5H1YekOgEVa2kwCazMaTnEqonqDKSG9jLsH6YSib3YrU8bZKeWIT8Sg5eGVd3pZWCv2PSCXZ
zC441VVj+6hFZTddx9yj26a3YJa8+Gk7M1UTJ4RJ0B9cBvWvpKLH0IG7eevBpqOuOwfEhzCa0Rid
+PcmO9/y4yKuHdz34c897MJRexsgF9jj5bU21YHTQv+ybwvBgTwtsaBzsKws/3ul/mhwci5/fCIg
TWZ+ppNYA54Np4YmXVf5bTvYq6r6lM7bdd83Ar5tQINIYYx0DMuX0L6JO7W1XZAyWbm6roHTnHwZ
HUjcZ5aVWrg1es2+8VB942PzPFbRijJdz4ySPH8EmSTrgrvQ4qike0xBX1okylt7frtnloPjOb0p
WguQAidkIOu4m8vdmpp041qQ5z5hlUSLoq8R9rZ34Jb3CYTz0+XvT827Ef1wN8ljr8CwYSdzlgIg
xGXhi2cqQLRy9Mt1jRhR7SdpnOuAu8c8aH9bOSxfen5Itd45wzDDwD4/Tv84sMIw15GwdXCP2geB
ENB8FJoXFWMzE38+sv/xX007kL5qpcGsTOo3EmRPpYsr7OXRmdiB/7Fd1V3aQfAImx7Uj+89y/pR
pt17D8rgQjXYd0G8AsWKvHtE7jXwsb5Uz3B0X0FMey5FONW90+r4EjwkjWCYJk6rDLf/d1H05fcx
8ud8fc+vsX98WTNcCHu3wtU/LgZw6qp4kTvRjumILCPZzGzvU104/f6lC1kDPLcz4pCUgty4GnUD
Fs3cac/fJP7xYI2qOqjhtkOOtHjNujumKYoTT5H9VoRzUI/zd1smjTDPPBBxsi5gxxaViawBFczh
WxCl7+yI3IOldG8N/OXycpuKFCPi7RGcch+GFDDOKVuwPKMQ3k6i2RS2O/MEnpoKI9wbrrugTlqO
qfipvG8dm4E8TawjEyJdBX7W5SyBBkWaeqAie+MjC5N4NYoq3ohEXSdsy0yYtOdWMhpL/H8LT9Wq
3QDHuQzimeGfWEymEDW4r03dAwp45E20JCRfDCPY/T6QD/mzHc/JvUzYKDATMR3GMMSLAshXEgl/
buoE5FbXnnwqcuQOPNx5wMKBdX1yEuq3l7Fd13Q5+LAjCPqmunJbMWWrFQPpdARx5JgE6oPL8Kfn
eTNXram1YIS7YCoGCwvDOKThtnFuk+Eu9p5LLZaXo2RiDQvjYq9Vl4Blhe8nLVjNrFjQ4fPylyfi
z4Q4N9QRdpSk9EiySGHkQXgbU1Soc62KzeUmptaYEeJ5GRZeNfigKqtqUUYU1E7nmfJhr7qbHozh
y61MTYER5m7rkwZ2BNBtslDIIBB3ICVovBZobTOTTCe2RRPi3JdFn4YuNvVihQ4c+FId6m/eT9RW
9/WaPQxLd52s0+foUXy3n+UtOTQ38S59TD+yD07Xc2raE2vBxEHDV6xRUQVJQmZnL5XDd0NznSEs
MzHP8JzC+17b9AhfxvvRls9WB1eLcA5tNTmAp7n7cio2CsxKXcItRgcVJIEgl7nSVRs+NWk9Ll3w
+9xlpUUJC8Eyf4jDRsE5o4vuhEz7W5a448pKkmJFaAOTgTBAPSoS0OzQAjyuKAYHsRhLiKjVgCWB
MESWjtvoj8QFFdUa42zN5NCGC9Sw2bLhdbq2ddk9X7X4TPPnDnoFLZCE5AhagKTrwS1XRf897K+d
GGN/KXSvR96hqElC996Ohw1PQ6RhyMyre2pJGdtLznCxZzGhR6lDteHeWG7j3JYz8T+xxZgoagVw
oh5zXh1VZP8uUh0vhRrubD2nGX3+GcRMEDW4SiWDoHBzJK4QSzguxntCocrjxQVYloW79XVA1g4Q
9lht/evlGZ8aMmO7KR0k/6ASUUA1kHzUKvgk0VyYTIyXiaXGZ3PlQpL3CB9vd516pb2WSiUPKKBV
28v/fqoJoyzAweXmYDHRI1ActyGn96xwbjvdf1z+/MSOb8KpMzKSyh4Q5x4kKeqEP3ES/nJq/g4L
p3v8ft1NmBvbSUCgHQpP+urYExKtOJcJhIc6suhQ+E/7/I1INZMImhqv0+9fNi6NiBCEW93RLZon
q+5XNViqnYpmcimnP/xvLpmZ0GpScot0dIQKmw2LLtFBJ+e7gGGkrZzV5RmZ6oAR4YXOmiSTMCLF
y0qv8oj9tkVrbYY4ldedv6a8umdFLoRP0QLEV9sjsp3wS0oEY2uIKAwHmdeQbrmmL6hC/H8ySuiO
1GXc2YcxGD/SBDVZUdpby4cH5nUNGLHdpTDrJK6khzQaAJ57zkK+GMBiufz1szsHkaY6W6eh/mk1
hB6qxN5ClPZXlDpX/XN824hrqKyUPZJ+9MC8eJFlj43z+6TIdN0fP0X7lyAQQaZd1FXpQYJODMkd
dk8yUFIvf/xsCOCfm7Gsqdd6VQhFQkiGUJ2k8DNVn4Pl7WIZry+3cTYI0IYRxR61SF2Xw4hkT4dH
zgitzhF6ac7M+Jzd9fD504R/GZ9aFSkEGFz70I16S3sNrbscsrEQAYPkRFv8uNyJqYEyIrmrm6YT
kDI4OOJnOyYrGoAnCBESlc/VjM+LGKMj9P8daYWbVHVMGfxJkZr2g/oDJd7gxvI6eFMPFfJNksGP
DBXIiq1loqDYxVU3czSdvWSjcSO6IbID+Sko0R3cbtjAb2XRdcWyI6Dx83ViP/vO/vI4ToWhEeSy
9+hIspQeBliHgMa90OHz5S9PLDMzMeBnFojusiaHjubtGpjdH9D4ePAsz5sZoom/LoyFdhJ2SUZc
ao5w8Tow7ry6GvoO1/15Y3lJQkHdT4LuAGTwTnF3xSGvUkh7JgT/Ilv+OeqINN+bdl7kdlz6wLeM
WbLsExT3Il06EB3z/HEFjTs4WQCR2D8NZQm5Nzi9rGTTWi+jVasNXFP8nWc54mWE6+sqHIEkW3oQ
TFi67lhtg8znsIDLyW2uQxcMDsb/cMgK7eBHSm4t6MfdqsoKkecHF+Nexyn/Cfao941E9fCj6AXk
iJIYQGqAVVsYOUTyVzA69Mq92TNmjQXoh7SC6kB6vFdSa2OVf2xLbC7P29lL8CmL8v+YFSAyQf/G
KQ9Dia0TPgRdpA+1W3+iRw9M6k3ctX/KwH293NzEXmfe6euikNZIaHmwCWyMWfLgq+ib21b7RPdb
4udzt4qJpW7e7WPdxcIv/OrQ2NEul+PDCC3Wy12Y+rSxAZCuL3PqsOogx2YXN8JeaKyv68LIvMMP
ylUtiZ3qYCfljz60bnO73OSVmDuLJ/YYkw6poazhdTTVMD0egOMO6qxbywBCY9ADm7OLnphj8xZP
bOxYLg3UQXVp8l4Ry1tC9q3fJQCkHqGGExwZxKBmnqATjQlj2/eFSqHeateHqHNr6CVa96kaUVgk
5Y3y2F1UqJmGJkZOGNOe90NE3AZqTiONH7xQ39aD3BSk/ry8qiaOLzNHBOhK00DbA5BpCyI0OWrR
EI9xH8osPzhu9FOiWL1KZDtziE2MmpkLYgUNWzuo2kMbO48D974VfV7smirtodUxfLiQ7pzZXyaG
zUwN9boGjRgS6PCKaGHgibBcVk7vLFgoZ2pmU/F4uvB8uT4Ru4yUDbTlgQ9hducUPHzibBRPl+dl
6uunfn35ehzGVjaOsjxUTfjdi5O91+HidPnbE2NjvkOBEBzgu2Cnh7DzqlUSV8OCjFRsSAcq/3VN
GH+f0La3Qenz9tBbC61H2fSrvvSvm1vz+ZmnNdgebV7Cb7xQ2zC31bqGtv2qGbz48fL/nzieTHZv
J+NyVKmXHEidJOFSDTl/asEJWcB8Q68bkgaQJYrqbAmEmW4XIynkTMtTk0P/P/FuyhPfcwZvXzX0
RzGk3/yqQhgGM6t26vPGvgXVC4qTsFPg+8GiIu4CKAFJG4YmMp4zsppYuqb3l8VqD1f+nO0zaKSu
A59327qr45ms9im8zlzITAJvn5dN2DgxwMSZgJbavW+zhQVdLT7ORN5UA8abFAYUXl8ppzjUbV8r
7OhO9yvzavHJCPe31BfR9vIamxgnk8w7uA1pnZakB1645RbIUXajmihdXfd1Y3vqIM5BwUmFDkRc
8zWF6tYSLpblzCxM/XcjvquO+oEs/fQATbe7hHcv0Pmb2Tqmxv/U5JedT0Y813FbqYOdOS+kiZ2b
gFhQRGzdH7XH5hQ/JuLA5O0OOielJ+P20FTQw4OT5UcQJu8FyNuXh3/iXDXJbHXrFSyIhXWoddR9
CAjEbYthjH6VnZvc5nD7uuNQ/Arwztbh++Ump97BzIjtEnqaomkAbtQJ6PqNz2A/HfSfbp0fLYEy
ZluzXT9aB4AVfmkne73c7NRSMC4oTUs5ACW4WtdNeZ9HyUvF85lQnBhEk0hGBgX5VtsrD7lTJ0sV
wbmRs+B2rIfXdDxp+I43EEibqY9P3E1MZpmClEZXiqKCkHi4jmsIZLbZVkbIaEO7vUqH6w5fk09m
01o3JAdHTcvqNfCcH4GKH5XvJzPhM9UNI+7bsIhgeWSh4oSU2pDB+gvChQ6s8drxhfhXpqZcI/6t
oT3V+dELSMQ9Ug+V8C7OnljE/1xeVFO9MDaBeHCCGLJxGCUvh5RYJh4sSR4I4Te6Bbaqni2yT+wD
JrGsUX4TaxezPmResY0h+byWbUQ2TpQGM4jxqSaMEz2r2rweXbc8hG4lVlZrf1YOcZZDeu2UG3HP
Ox9Kww4Gy4VTB0T2IYDrKcCPO+hIwhCgr+dkzKZ6YoQ6zBlEmiV43UK9s+RvknxX6cvlCf8LDj9z
rptEsgSS1ikko9uDAPrlNh1U0i0gvc03Q9g1f1qnzFeaZvopSwrn3R/58AYeGF/3bpscGuBqdw24
KZvQlu464lYC8wpIawWelRzLXjmfl//lxIZkUtL8bMyAGfeRKpPNHj6dd01gvQD4e5Pa/rLo+G04
WNZ1G4XJS4NSbu/lrkcP0FPfqhiORiNATdW4utyVibk0mWhaCBusQNfaq6Z6TlX4ykrIq0MC99fl
708c439Z3l+PcTESLprc31f0t+c9UXaSW4W/wnVBZTLRBBQT7djJ/L3K71j6kpJHr/t+3T93/n8B
OZmu61BSf9+xEgzTsb0bM2QqUiIfrbCZS69NjY+xKySKZDSjMcYfEJku8leh/llG+cKaA9dPTbCx
KzQFQY5rBN1dtvIOjuYg3yXqWFtVOHPS/LXrOxeyxnbAM2bZQzP6e9uvyqPVOc4NjcJgST3UdBYq
Agg66Nz4V6M6+Mpgja0hc5nsy9AqH8e2Y+soGhV0M9ziuseNSU6LEgp3WzhH75v0bRSP1L8t+9+X
F8XU5eovRuTLei7ryPFp01j7vIVJIY6MZoED6lbKbB9CRxNlUPd26DMoJksInNKxdOeG+bTuzgyz
aUTbu9YY1hEiCa4JjlhkWlqPlZLwOOshKPxQ5767D13uveUZ1LQW8IQBPG60V00CKqvyKH92SzYn
RzOxbE2OW5DLhManOefueJemzn2d2q+ZQP45rHaXh3qqidOC/jLSvTPAMoNhFn0o+eYK4sbtcwGt
XDgZXG5g4nLxl2T+pQEUBYEihszDXkty5w2frsXhTwvyOESx+ZU3GNOiti4SO3LLMjzwZHyDlLJ3
I+MEesAF3CDHFoglb5zpzkSg/8N9k7BwyGQOZXTtRvASgBcN12oTO7RYXx6w063r3Ao0tpKMQfAz
FxHiKmHVHtBmf5l56ZUvempsI0gHko45jr8fqp8V/+1DcJmSh7ybyz1PTLfJfCuUE8cgevnw1G6e
wyBQuBbTYtVF/U87cg6QLm83l8dpYiZM4lvijbF2ugTMZ89LVjkBwFmPtb0gQzTnvTtxAzEpb54t
YYbRuf4eytr5gtTqRSXtbT/GRwJgWgYCu87nRGumBu4UoF/iJOqyiuWQ8NlDZ3zZODD47X6x7HcA
tWqXfrs8ZBPBTk5D+aWNEaJvDK8gHLZpt4Sb6gKS8KRc5l03s31OzclpTX9pwIExksSOIvbE2zvI
AtewamjdOaDbRGT8JSV8+Tp0nZqyGfH3s4buWdPCa8CdySBMjb5xQXBoBeXtIJB7FQZ6p0S84jG/
43H6DI3/ZpFxMjMFUyNkRHcPtw4+ZNgOaT6kLz2D9cjJ5OPNhxfVdXn/v4fql2EKsyqBtVcZHRL5
HLFnled7p/kR0Z+wo585NSYytiZBLbBpi7QgjQ5D2LwyO1yWKtu5hGPCYSUsOFzD0l7vLOldpUEA
FblTiH7pVBxmQ9RFlbVP4UgNwwW4fOA1ct2ytU+r4svHpbTg+AW0zUGVn6MmS9L89Eg88/GJoDPp
akXqtGPYVRH05JADTjZuZcMxhC/ywpppYWKbMr1AfYdUXQNfgT2VeFXIwPtmO5DV78KfY04f4O9B
FoksHi7vIWcXMGXcWMC1DeMGSyj3KEnXvo2ZIBvfrf1Dm7Hg7XITU4wAM6nNqCo0dO3JESaqxVbZ
cJmteGW/0T7nK+mn2cLuK7qPQZlfddyHZxoAhWCyhs7T5X9wds4oM/PefpRHDS9g8emy4Q3XiUeB
gFo0ifUQ5XO42rOzhjbMFU0iOtAqAupurPhGOwJePJWGQlo3kLWm8JMSQWuvRzilziTd/u7z/1wt
0KSxzgNbBvBwL0Fl9rjY1xFT78TO4nsBkMOBxePwjVT8O3SHI1yZBqSxSKzkXRaG1W2aSO8xhsPf
boD7waLyHXrdgmLGwSfSJLDiUZRHZrWrKnZWsG9bWt3L5Zk8u7Gjy6dl/CW0E61VVZKWHFPnjwUL
XqCiACHBXPIfzmyC7vx7Ba0Y514aaztpHL+HZlH0XDsB7Ba9aFdUzSNULKFM6q5VlW7zinyG1KIz
+/xEJJpZ9U7ASt4vG3J0Qp6voVX6ADqTtfD7tJk5FadaME7Fuilyt+PteHSgNpj/sIDuu3ZejG1k
BHHMGwurPyI7v23yaKv7ckV1/qPm2RovqDmsxVQkG/fdIbNR1NCRfdT8h3Afhrrf2kO28pP3y+tr
YojMrDm36YDlC7NheCO9eCBFDVn9UkNN8fLnpwiXZqI8SACrhBVGcYQaO1sRh6m9HFm+zWgY3FQx
VA7CWjt/gMnrQMAD1JXHEPULVKlhwGkHu9hRw+7yf5nqqrF75D7vYR1L4DNLZLWoYFcHd0/IgYn4
2+UGJubKVGfr47JvgUNGErEj29ytN6g8vjt4vxFJ52jRZ++QlJm5dAHZfOqCw3akCT1kjXPKOfVz
Rgpnr0X4uLENKBXqAnie8VggR9FF3iKynvAi2jjDS295i7zqV+lVRX+05fx/YyODlr4obEgGR92y
EfA7oB90TsNsaqqNwC+pa3kiOtEXoa/qte4yh18ZXBvWlyd66vNG8PPMLRjK7uORUfh0OZsG3lTJ
XLFxMmSMkI/+4+w6duPm1egTCaAoqnArabq7YzvJRkglVUmqU09/z2SVXzfjAbwJkASQRqxfOQWa
CR0zXXuSIg9ewgWrNp6aHI5eUcEh1VB3DEqajt1UCsLB0dlXoSzhO9zZTALbQMaUsu5jx8O60A5n
TsD6lCQnr32ksohd58YX7ZXD4cIwrgvkomlE0AH3dqILnC27r2Pfx0P9wV++2u1zWS2ij2DyI3oJ
goyY+C08hsIjbKqvWeVc2IvrqngNdDL4t/5yKpsxzXJoUhv1sRW2LoiDzaWiBurtp8XKFH5Xhzay
J2cMt+8v4D+4zH9EUuuKeC9KKFn1wQRHvdz+dAGAguft0nRwo+s7ugGJPPqysI6Xia8DoL0HkHRY
Am1Leeq8eSgh99sGUez30oe9bLjAQKKYNoZP2a1QOLjjEGi6TQOz6YQvXv4CCOJc7yqIF96xs3Ql
LFtIYobGwphnjOB6SNltBePJbxnLsi/MtNlTJOduAw9xyPxXpo6FM3HUqyDPpIk3pD2A1AJGlIsL
jccazWszKhiNR24/vVZMOsCJSfUIjbd2r2HImjq9qqDjA0llPsK50fT6k6652OgutOe+YfYKeEV7
QHiZJx2fYDlacHljNCEphTDL3tdl+TMs6LANYFt47AMe/F4iDVtMTlS3gzWmhrSctreBDov7bFHq
BC9d7xtc1AD582qAguHva2zM6rDTqFLmzfP7c3nh1vFWBymvmcOp7ZeTrAYn1sQvk7yEjx08MIpE
BPmVlOLSYl8dqa11WxfKCTO0a4xIgraDWmA9fv3YN6wP1EUhYhrwcDDmt5n9BEbdLrdTMl1rMF36
9asztXKBKzfQ9z1N0BWDx0k73GgZzldglxfuzXUrochcRYD8cU8GfmsQi0B5eLE53QrDg5Ng7dkd
t2w/RRYChHEOuvDP94ftwlet2wzSA19wOgsx9CUyrcpQnWinvFZqvfT01QnqecD6ewASn6qKisQJ
u0fUoa8kTRc0Wv11awAKo0JXHTpB3jTCVLQK3Ycc1qYPVLryFRgn9rUsI7aZuKwfKjBlEiL1eEdg
jbJvobaYx/A9g++8lg5+mQM6ITwaIaQ/k7vW1W0auBnbQ7/bv4vGYjq00g4pg3srhh8UhivTfuH+
WtfzOrizl46PaYc5Xu2DdWNeF1gevj+3F7b1/ylRwTcw9ANs6zqXX3HR30USMuVBU99IVV+5ZS69
Y73teOiaXC+IwUYRJCXMGxLS2uk5AwJp0/jE0Vc+5sIGWZf0lslVge5wGRcqhyE7MDolmn4ed5LZ
/+Mg3+0j43x1hvlKqSBCFPmP+42ep+yvtNkCXBu00PA6VZ0wcTlAfXvSEPIOQ33Mq6aLqQdVIcTr
6fuzdWEprLtEtcfatgnogJhtmmJ41t8VWQ4v3txcEfq49ILVKS8H3ElmthD8Ns6Q+kNEk7bNgi+F
28Nb4GMfsTrioXyuSTTL8cSLJ98uScD34dhdCfYuzchqrQlFlWrHKTtK2mPWBeyv7+iwCTAzY/8j
7z52G677Q1STCcCZvjxVQHQsNYtJnsd1UaWm+pj+pb9uEYULmarRTvCkQVjitzdOdUemH+9PwaUd
eR69v9YtLQKRj2eyLJbQqZC7yLVjGjDVJ6y5Brm9sJTWXaE6h9EEc6gLDSSVNCo4mQDmDgARv/8J
lx5//rS/PsHQ0NY8t+6pzN5YMMVwzwKs7OVjDz+/9K+HF7XvK+157qmFiW7eegzWmv5r4OfXdFQu
TcD5MvzrBb01cKsGQfYUwo17Z/nwySvGATSNfoDjwxxc2c6XSsTrDkRH3SIPIteciOOGXxdQG3iM
qDy8C2ztVfE8q+ZlkWEHCcXJSwTwDwxu2Rt/mD94e607EmHES4Laz3xqwOBUBEgM8b2k1xyvLozj
uiXhSWfKl/NEmdp8Q8rl3vqThXPGPEc/xAya2vvr4dJrVovNJa5BaxblkKqtyg1cXFsHt8uoDSRX
HfohACOIOqtVB+NHx4mE755kVEBIt98EMLTjnnflaLywY8hqzTV53wii6gggcndfUgqz5azhaW37
a7pnl4bJ+++qHiK38gMYO4OhAJvm/NnTbTJCFCG7spwvfcHq5ijg1TKCD8/RgHK3ImruQKrc9cM1
J7ML4cOaFA9lZCbnGicuVA0NOJGlPfQiy0d46njOfiKm3IlqZshSg59t430IVHeWBP7vqDnO7PZq
6vmxbJY3RF7wbFb3Lh8+dFWxNVfeZm4zsNld4E6x0ZLFHq33Tq2/TEVxLYj897xAw/u/X9C0HbSg
A2ifVCjvpgbA5H1na5GQQV6DBv57aTG+yhJUUwfNAkLN0ZHe5yIyJnG5HlIA5veu1r/f3+YXGhQw
8fzvhwQBy7G+WpRvYFDOE2J3QPqqPLZ14kCnFWYuHyuwsjWPXtfuJKVvUIMuBiDUx9toCR/f/4pL
Q7Xa55O0xSK6DjGctrGS3jYqvnqiT1ThXwlDL71htc81E0EQwSb2VKkvrivT1p8Plb3Ni2vuE5de
sNrok4VrlK6lhfQn4BcTcG6wTx8U+OUEVnz2GujqPCL/H76zNU/eLecKRu1ZcAxzhNPQaxToloun
96fh0qZYbWs1AuYWDTo7LvyesAZWj3zX2GuKfBee/n8EeWRRSkwzjDDLl9yV+2WGpCS/diRdGP+1
Xh4l+eyWEruNMJI9wbR1OZow8276zpB9VEDR6v0xOu/ef0zAWjpPZwx4JGEi0I3GA6PNr+pN+U7S
wJUeyjrXwFaXxur8lX8FW2RxyLwwCL3LOhS7EhiStB0rux2L5WN3K1vr4hW1A2scT2bwSofal4vr
u1w2jieuXN3/zmrYWq0AJdIRcgXw2AyY3QK2FxYsCeid6G8ruI9QeSWdvbAf1hJ5BRAEruJ4zSyy
nVrcu1qxLx+b6dWOjkSZKRUZe8pGUjzmSw8qelvmT2zEOetPc7gL0Th7ff9l/77I2ZoIXYKJ2Zpm
4kepiyfpw+Fsim4yvXwOJ7MHaAFNv7Es4l71V47cS+t4tddtlTuVBYUJ0w9OEy1xY7RLUtIzaCx7
AcuUXtkwF2ZoTY1e4K4nW10sJ7dzVJKH3W9o2r+9P2qXnr26xW0VZf1o0caevA4uzZ77nbvXxB0v
bME19bktjS89JpfTWDpfYP30HQyKt9rmV0pk/4Z9UxautvgS2qntm24+iaZwkfvDXbrymvF705P+
zodPz000lDxlovBvOGxa4BeHdUfLwd4IqPGmojByEwh9zUzlwoZdi9k5lEg5T7JGHcVMqXaq6NEH
rfxHNwAi3RGq7kF/oiLltbomT/XP6XPDNRrIwJme9jKrj1R63q2AqPVeS1Ju3l8c/9xSbriG+uTK
L7rcoc1xDG3fxlBnqW+dhbi7tjZzWkdQBVTSr772aLYkxNfTFfj8P3cW3rtalH07EFbAJvIIbhdB
FosCa5lJ+sWBYPa+aIf5EOrpmrLKpZed//2vi8Idp0mZwA2OU8APugp3PEhBQN+EXnWQwf79kbww
T2sgT9NMJssQxJw8L/Ru6zmoEqisNIf3n/7Pmxvjdd6Af32Cs4yahY4hp1mRTa6/k/F5gS0LL691
Uy+N0fmz/noBBCbnbpjRjaxtDWcLJ+n5EgO2czQKVpnulUzvwlvWjMRSWSLoEsDU3QZz7Hv8i+Qq
sWO2GzU6UHMWvz9cl96zOjf8Vmb90MO0PO+rt7wC9TaCyPEUbbtZHHAWvrz/mgtzvoZTyBxdBNC0
vONQQaxVuOUOK+BKnHnp2asJwcxO4xRouNGPhm6IFkuMfo37EWwTMJCrUB9dgShTJSQI82q5JQrQ
M2LvM0iKfWxgVmEBNPsitZRDDps5sV366NRS50rv559Xzhm9+d+FSoijIjCq5yMuhhfdTihkezDX
1FdW6L9zRTx/deeXflCXofSno5i9Nkb5bgeLl99LWDegCjR3gLqhm4wCBfo10daRzpX3Xlixa6gE
XHONabJlPrrON5gXxFI/u+yzopAFrpbd+7MSXHrJ6tS1moTMdpYcjQhBaMyUXiBihja9zpbpvsts
9duXXbMLG3/eFQMZ99bW/g1U7+dP1ql5UvFmOQaUc2jcDX3agN6yL+dRfJuI527O3LVDQQh97HI3
36JL7uyjau4ALmlKGOkNo/coQl8mPS2jXblU7tY1sC4OWOBses8NUgpv4IepzegGQWWx12G+6f3m
h5V83vpVJB5s3sx5HPGgzWCyzYvdNM/1Z0FnsitoP6IzX0GpezFzBmOSSbyRqOP7ynAXfdVq2YbG
ZmkYEpu65yYxz0zw1PRe+Ab/tTzJvdbA8QoV07wvzM5Fv3AT5m6EOyMaU0sXiD+DFOFsvH7qbx0C
YdCMZOzKVXzhiF+DKgbaCahEzvPRzOKlC+XJaP0MIaa7mTVX4tkLe2fd7PdRvelzYLQQrbN09NjO
7arEGa75Pl3aO95q20dq8EQlwuGk5ZTmRd3fKGFZwku+BQnqsPTVXZAPvwtXmhRWBvTKyF1a1ud/
/+vuUsgDeZDhSMjgmwlsrgepFEh19HWk4qD28i2QaddUty69a3Wz5It0PTOjVZdN7HttvV2tpYoj
F9UkVTV+YsETfX+3/gkq/y+LdqE++t/PyiHHxmney1M7C0hn+42uE2BI5A7CWd6+Fsuw7TCS26WA
ZmlE5gweNkiEeVniUHR951MH1bG9qLW7J21n7qkx4wt3o+ihGPo5SrwsGh74KAc35plAacxINuZb
V9FoY20ZxkGEqNYG5ZAW3likUAUqH8RAl03YMrb3iedBJ9Ib6a6yUXmT52O55VEZHtk8eXE+DCCG
B8BuUjQGb+ugHeqEm3LaRMF0WAYGpLMDsVha3xWOK9AFB2Y4WuYyHXII7VduMe0tFfN2qPtiU82Q
JKrKbj5yGKE8FFDehmd2ZbY0H78U8ITdMy9T8GCv1G7ypEqKxmOHdgZ4op6aOhXMU0eOEw02rm4U
e2KM4n4exL0UVbthJupSNXoiduZMbweez1cCkQu3uLe6rTovcGRGq/yUu/y+DckD6ccrq/7So1cX
VT+XWQOA7HSqxBh75GUU+ceevAakEN26SoDRexp6+YBsp0makV2reVz42WvUCc8Kd9bwczpx2KDq
Jh0A4Hh/w5z3xT/2y5q82hOgy52QylMRmMcyz/dl791DIe9jgccac1IJBqqCweE5EfZtCkU6kQg6
xH13rZ514WhZow56R9KgcThsozLxOI/mRhW2i3VVvzR1rnaBJR8TBgnXeANie9p1BZMnII7fzOLs
lQOrREk/Fv2t+ajUIR0RYyvhARx0oHVolnLHBFeKAhfuyTUHNWiICEvlyxO07tN6+Fo1dwVOPK3n
K1W5S+totWdxcAVUSix/pX7XqtxavnMsv7JIw38DdN1wjTGQpYJJcseyI7xSdbkJSOs8oFqW7fug
aR6mrlSI+WGLtYXqpvldTc5ADp3D55+L1mMTh4zPJsYNpH95k50/y6brO2jtKAYdHtvnn+0QTV8n
xZArNlEJOF8BqGVhBGxy9TACOAHli3hsCXsghRNuraJ0H8IncxN4Lb0RSz8/NNDyeOjBizlVWJQv
2ivnbVd64iFkkdhONqhTw4jzOfSJ+laOLWQ1e8IH3IBWPDSZLjbjOPevsqp7Hc8NMv24y8vujsN5
PmU2rHe520LCVEpny3xa4nTMiy8VcF6bGTIp20yPUG2tnKDZ5XRpT8yW9h5UmXkHk7vq15RFzr0Z
XftAur44VkPebjwDue7FyZwTivHs0YXnohurYoQEZyE65CBmuitIBclSWbcL9OcyqPnbvrx36oFu
JsHqm8AO6svcO3pHgGX/TW1Hb7yqfS16UNo7aQ+07GC3VorUgcR2WjiLTjtSyK0BdxJ9K7dOFxXd
ibC7CTK4JGZkgeOlH6SV6Z+VHjTcO1WOhuPcxmPkj0eXlmprbQ+5hIAsW1+omwrpd9yKeu/K5WB9
s6/84VD7aOoOy/ITRcFbOZuXrq3yrRf4LXQBhjqFpE8FKcUZAKWWPtcegNDO6JG4LZnc1ZI/1Bxq
xSzknwNW/yCu32ybTjNogwOATmz+6FSANbpNbZNCNK9t0ecxWqUnUoYwd264TfOS5Ug/LV7TQtkQ
zHye1Nr+cGu9W2j7qxf+l0CYh1CgN4VZPxCXQytN5AdKGU0DToaEjs63HtzxuJzMkmZn2q1eAi8B
BhdhBCvnNJfm3q8XlgpHk3t40gywpKDeBprsW/Cu7i1Ywjc4dH8sWfkE+O9DY3SWDtWM/y7oN2/U
N47yPrGOqaeC+N9aF77prqlMMvoNwU7rydY2XvibtNW9B6wMmqZTG+ekdY+Nox2Mcc6PImSg7QIZ
mNlmiIMxMKkahmez9KiF2eYARhq6xtUYIsDkv2fLw5gJ9RQ2zlcV0BkHUX8D6ahv3K+eZk8nHetf
ZCRe4b/9s+cdZKJJd+M24c+ZCCitkJYnMu/xNMKGxA7gsAzREjdRViQ+q24yJUXqMlRl2tyH5E7g
/iitSs5647FfkwJplbkDP/Tgs/LJmYo9sOtvYw1Uhju0ZwzpbV0tD8TqL0293HbMmWOYux0b0IJi
qFnfeDBmiqOS0A2H9mc6hsJLEci2qSfZnRHyO4Tqn+aAftKCHTo/fEDcCeAP8W6DMStA6XTzeJz5
AYqIAFSre9qYJ5ha3AYg7cOgDl842H2+RLdeOH8yxjv1Dd9kfXsbFfaFFogriAa/pWbiyILmUXTz
3pHI1DK2rZbyZ4+7JPE7taXayNjryCdIbf7uCvdzO0MyTwWll3hRi+U7lrdtqNo9RLywEfwpi0UN
RQfTFmMyUHpPBE+Aqltu2owDh81tl5LBS1F0fq6jMG3qBkQJrCecae6m6sWyKUj9EwabNzQjd1iq
TQw97DCBvtKbqLM0y/iWl8AHKlfvMqhELZQ+RLb9rAaQuaIoD9JOe2kI1DuOa4TUTP2Er+W3Vs67
svVp0uUChJh5C8lnsgcLMrY91DSI3fgFEuy+R++SVPUG9TL2wHyo/hS1fmyEDNIG6Q1SAbvXvvph
vOr70iP3nfQgk5K130CJfSm8qgNY2HXAcZ+/QZTAYF+K8FzQENsQ9jIgSGVIZ4W95648aJwUTBaw
MzOLu4dpoo0zld3m+oyaX5bDPNX2Nmyg8VXR/iHT8DmDa0g8keD1jBmGljufHmBvH1tqHxzCbwnn
GHW7abL+uffoVzhies9dlc/f6jPEIswFiTta5DGbzMmM8sdczk9ZQHcF4GQaOelhaLPPAxZInFtz
O+OAxE0y/3ZIdRsI+jK5bpv4NAPICgn/FDqbNoD7UBY8sXqGHPYo3BiZwktua/B/gayOe1PV22hy
v7itczuAeapQuUhy390GquU3lKG15+Y4t3sRbvSC7Hga2nvjLm3q1+IgOp7mQnWnGkobcakNDt8B
t9/Cj9EC+/nWvRlZ9HNxxQO6kgccON9Lo7HGTPU9GtpXPoRfCPPNhmXDTrLiBeomx6ZZ6I6B3IDm
wXDvlzOBzLYPv2SUEv3W7nvcznFj2nEXQg0r9s4K1uhI3dFOArPsSMCJFpAepmdDeJEa6x3atnvg
ytA4y7vPdDI9ZoFD0rAOPpcwLkZIIeNwJDeE49ALyEBSvy2nLRS/f3kdNAsCPfWJrPF1w8B/uS3Q
ZGXg3AZhviuj5SZysp8FJNnikXSI3YvoefTlY7nIxxYKRrHI7LHVMDDSXo0cDPYNp7bSPFnmvoco
fnYvsFogziS8JLTyuz8yEy8dbngbOVOCwWdQYVkepwLye+PQfKY5Kz45ltWJktO9rtlnf9Fbh44H
hXU107zEKW2CuHNzrGqNMs9IyiLJaRPF9ZK99S0u1xaOc1ip9Qvl7Z2Y1G1V4EZr1ZPU1cYdUR8a
IQCi82VfSD/cl3WPPNAPvoW5/ynsJ1jpFk7csaJMeusBOJuLLI60u3Hr7Knm6CpgAyeM5G4senXX
B5VJu3apY92SKfHcTqF6C5AD0xQ6PtlowBDRyxaLZ45HK95mBya6fbfRIydJFqpHcPFTbdjPYJyf
KunQeJycPin10GC6209LIU9Ri82HwoMXVyNDkQUXiVwgwtdH9c5APDRWi/eqpftdseCkO/XcjFg+
jfTSeR72tAxQl+O7eYbYRstR9MoBpE6gfbmZ6nGJMwFMNyllXGXsFwiWCBoHtJ7UIOKg1Qh1yqHe
jFrNt9YJqrscxtMAxvfRpvN9b0OH/A6e0T+o5flmwGkch7zWv5gP6ZXUTKIFsLnQ+XNWtFvYJqAG
1XdxAy8r6NxvZT28gdD72UAQN82X5Xbspzc90GcT4POJkz25rI6SkU0vUcS/FB7ofxmpUgVlunSK
OkwUmva41yFbQQz/tszdbVMjCAbKoQiCIwXnJ3by3k8yVB23gVs3Y5xpvwkQ/zTmscnODM+yweKI
6m4nHKPvKbxXJ9jn4LjsSxCPMlMYFvdF4PxoPODq08LUbZa2DcZd2jLKEuIwdQ81r76K/aYtoF43
g6avJqC1Cg3sRdINOQFCGlFAnbQI8d+iIYRuceCXiA+ySaodwD71Y+WP9S1lXv5UAuR3i7KPepaG
1TsQB9Bjd1FUiHM0CbKkdsK2i1lJ+EMFNvnbSIW+IbAg72MPAcuudrzhoWB8+hmUgutUKjqYRCIS
24OZ0x4q4wiMmLtkwSlEgg7YDMnCe2/BQSMqqPEdFtdO/rPXObpJACboXvNM8sQssAaI4S09ujH8
yrSCtpgry7RhYOLGUZaNP9xuGe4ys8y4P+tgeljwS9980/MfH0r714Bqb2As74xCQ6DyX/MSyYht
8i/ov12z/LyQl6+ldsBkmNwyr81JISEC1exgw+kJeco9r/LUaVn/sVrRGlkdWA3EOUMZc3LJ49gz
KPGRa7i0c4X/H7WRtWe8CI1bgkk9H9m5BmYbfnZBaBCYuO5XrEhYI9jPYFFdKV1eyKD/KDD8VZCl
so10CPDVcWKfsIKSkNzzIv9Yev4HK/DXw7NsiOBQPDUnyhrwZXhZyTcPMXUOB1CTX2nHXPqCVX/M
Wrm4HW/mI1VlWogb7YxQgL7Gz7xQwlizc4Tx8lzJ0px4VTR3AXS9T7RenJsumx9pxasrdZg/la9/
zfqqkqEXDglxJCcn8qgP90on9x5JD4FK7t09DMmrU30IgIgcYijZxIn76zl4ey6fn4tddqXacWnZ
rWqU2hsWGgyFPjWDTZblF4tuDNLkKnsuEWbM2TV9wAsDusbDc9lU4OPRBrbInywOvrLcj7JK/CW6
suguveD8gX8tOrdHwUXB5fLU89tiRvmAJda/UX59Ze9fev6qhSGV9QqpNWaqNOp3FKKO0Iu8vwd3
42wu7XwIWO+GazmeSFLqVvB3R23oC7jZdx7u3qH8Olnz9qHTeA12z/yuWny5NCcfkEKHhYiw2jaM
R9peQyX/OQ//sarXgPc+HKFkXc7qlM/jmRDU1klECYr6uDjvwlCSOOOBk7bVHKUWloodDA62Q2nE
hgfK7p0/8cICZ5w5UvymrCt2xyTr0o8NwOrkQPEzHEYx1aeRMFjsuBAwC8KfUzg8vf/8f2+pgJ/r
6n+tRFjdQpu6VBOuaWgxjgWNFRVPpO5uGlK+NAjtq9b5ENnHDfjqYxCn1RTIA5TUGzl+Myg1POea
VhvTLdfcM/7dDwj+9Kr/+h44B0YEzcHq5CzoarUefrvJUdl6f7S8P0imf60W+t/xctD5KkcFJ8S2
GOpnmMIGd1NWGB2bzNqnpR6nMUZU6O06MHxBwldTt20o5V/QQ6bPve8uGpEjfET6gZN7dQ7GJsjR
s9QtLRS1A9g2pQNb0IORgGWh2SmqcT8ZQ1/ODtgNOOWRuZsWsyR9085Ql2S2T/kokGFxqvsu0R2R
QTLU47CvtAlg0Ao75idInYhHzcMmKcJhsQhmLZZ4hHyjSyFJwGHM1ZF8qwGn3jqs0YmXM/IVey/6
Cqv2+hWCVN1bhS//mXGtXlucIa/tAsGPtp/HIR5rjqKoBj99ItO8kcKpodXumJsIGm0nYgv/DgI1
7CZXUx3FlA4F0GDzGKKMgYY8UNuU9ymUozyWmIkgTCn7wf4wvlceO19VSWPH7gZQaYKiMAxZkbrK
Su896syHKJPkKR+k/VSF1E1pG+V7HvHPXojUqMrL8VcD9DB8qhjfoUwyP9Tl8hxWwdvk2fEI/T4e
z+f0p5FIxonwHPi8DQfC8RKIhdI0C5o8yTAQ+GvloP4Di8IWdJttyfMKegLNuK0LdVcRHxHPIlCA
cB4X2rSbgE9PRIYIimqC1EQU3q1b+k3qcnUITaPBgGhdmNdGYSJHN0qJS84nT/Y1CCqamsLNN1nl
eCimRX1sIf63QbO4jR2rMcCL9+Y0oYIQQQ9XUdz1zhhVac+8u4VFdtcUeRbXEGuCHh63yYwUNe5w
cEL8EtV6IqYhRZN02g7GoBDoRD8bq/14Hvw/H+j8Wvomh7xGyJKJ58d8ZiHqYxIU587vYxVKRC+j
D8892yJOmlCGv6My9A5BHj1UZuwBBXGyXRA50Ubm7k8AgeqvRSjFESFutdP1LKbEtHN0nzvu8kw7
TA3EyJybHMsUksVM7ZucjTtI7vwqakZ2oi/u5ozd1xo6pwoisrJHPzlnokS9mTU7KlBghBojmDcG
/bMgrMNd15Exjhqsm4j6vEJBfYryuPCD8agHUm0Yr2f89PoJbqm3mI4uUZFVt0urYb2HR78p13lG
OXDe29rpHsKSVDGXgh0dNYCwNJPsR2lqgXYOqeMycuy3kcyfO0fqAzCy9AUCweh2owgWN/XMN2jz
o6ePzceSYnB1wpF7Pzo+MmbS9kPSByNPu7ECNXTgy14yiHFXHFpzg4urxLJ+OXTz7APEHbw1ZVVA
4WP0YtgIvHpKoEzmWfFka5StPG6WowfeXgrH1nLXcgi/+SjCpcav3jqk/juK4CaWuaqeCxxBST0G
+COSfcJxdMTVlP9SJntyuOr2VEd5MlSFH4fQP054I1QC3YVXm5kvQWmCfda60NYMHKSdtKOx7+vw
1toMVe1yRiXWmnnTtiw/4pyGmlK/1FDgKKGP4Rd+dzMbl716ZjGomA0VqpBO/aiEx1BCKhZU+kJ+
DGvbbhvXjRsfraA+6MAdqTWOkFIxQNqFgzZ8acb8NlJtgY5TxL5P6IjF1owlTENcCUCBajdisc3t
gOT+W6NRK2mqEg5C4Qi8QcXocgu3huKxY/NAkzqogCSEi/GAPU89UDEGng7eYvbwZPwt54ImhOKb
CzjbQ3dihFEXm9xtNJro0I6t88PCQvu+0k25sW1WHCd0P9D0mFEVSwoLAUk2tVWz97NovMsri9KQ
Qh/ufoJX8/PsUl3GNS/VLu+jLPX0Il97aB1tpKp6wBoVjC6Dpt/1DPPpBbPzqxsdVyXDMskuNpqi
mr3QPHYI9fajHzrQ/5IzSnboenyqYWQeQD90ZjJpuqjfe4Fb6Y2MOrTTXOU0NxBMJRBU9HmTcCSO
+EOMD14foBrkhUEoEkULXQDhNVlseqQz/+PsOpYkxbXoFxEhhN8C6aBsV3W5jaLNaxAeBAj4+ney
VzXqJImo3UzNBEqEdHV17zEdisaJcY/mpvdBnEn/ef2QvXyEOyrBDoVIuCSgzRK31fS4GC06afMG
YulvS/rS8a3cINJi9Kx+wBXGfuxu+FH4drAX/gn76d3GGR4aj0vkRNqh2j2l0RF4lfx1SwXg8h3Q
Vhl2VYvWbD3aVazpE6j/UVPdleZWFrv2cOVCMWedKJcUF8xhot+EMby5HYuLcksS+jKu21Z5dawX
tkkSgG8ms9+1zArc3LiTstx7FmryY/84D9Jf7A2F/MsLAOI1So6lNx6uR5ipvpMIft2CFmlhbvk3
rmW85yn8lCG6lMo6TfUmhnniUcIE00sepG48QGdiVyzgkc3l4fpCXhtJyRXPqkQNIIJVzIr2mxzz
ezPXXpBuQ78wj5a2Orak/XZ9qMsXPlvlqLWjxl3Ickngq5HxWd8NZiKUF4hOW1rdayMoO4cvEFVi
ujZGtJROkLCWBrSEHZ43fXeTaQvgdLk4ZquEtXRsy4YnBWysuwbKFZFTtH7TJOjj/+IdO35pslTe
mi6shZiSTZHo3MhAmbajFvrJdWTVy8YSXpktlbLmtrbH+snKoCGUBU2e7oAQCBej8cvxf9df4m/1
699QZrvKLsl0FGHbEmKM3Zvx1t4tz3kksx0Ov+Ft+iHuI+/dLH2yoYm0EgBU5hoS3ox2OhHxxFBF
9olhIhEkwOYeeeVk+7lJ84OheUA1FwbcMnGjm4aNmL0SDVRWm1vziYNV7cBNBM4ltnFklP64Podr
q025j+qJQc3Uk3bE07c8LsVHBTxBU8Si/xLIy1Y9eGfaGhIq22gUVDPO5up/dNRzP2nZBhVvJeyr
FDbWF1aZIReO7PFjHPrk0PPaPi7UGjYKl2vfXdn1C+ldzpngcb5ozmEc9O6bobXVYwNZqbhoAMvW
aE0BdpwHwCO9PLz+YS5uHxC1zmvhU4xmLZtITUw3spbXtIbuG9rZrZ35Ni83GENrIyiffkBCyiba
ZPFcNaeiN5+5Bas227YfaoI7yvXXuLi+8BrKATB2HuR983P7i8Ldoro1hmrf8dsW/UHP3YgDF5cA
xlCKsrxqNFR1MgOaqcvd3BUxYcVP3aAbgeziGYbHKwtAFJbs3I7PMVy1iwebSo/6ucUMiD8tfQgI
VP7SscoCK0bC4eP6tF1cdNRULX1HJ0UdZRnRHWlQFPVAxNUQPHt0P/kjhftx5mkMaSgQFNfHW1kL
qsUv3KlBukGJPobxRVgDX1E1TxY0qHRvS6Nz7Y3OC+TTepYObmBl72VxzaWRoWPYTG986VCtmTVg
2hhgzrejqKCqaFXtTzgO9RvoxovBE1OpHBKJQ0jWAX4Rw0oigvIJaCji+fqsrSw8+/z3T++ULdBi
zz0BxYjJOwKfdzIYVGl0YyO0rX2Uf0KACSBCD5UQUYEj2xxmCOPr7lsiNiLb2s9XAkCCiz7R4JgZ
Ucd9aFMDkD8XwCh9I8f423z553jGzCt7v550IIUorzDz032Sp3c8GfYa7nppXu1rqj0D+t75k1ue
mLHMwaC17+DAbEzeSuBRdeWhz4r7uJMvMevG9CE3++YkaGXte4uf0UP4YGcKzcZCuAxBxasqMcIc
nEXPZhDCs0I3Dm4i+1OfQXNFK5APeHrl3vaFAHRlBu25gz1ASHhX7ic2ymABAcdPIB6+VaG9TBqB
+vB5C35alhRsrgr231CdsGA2BM5YXhL2BuCCGVRgVfoe+tsHu6XdbihzimbcZG188pVQqZJQ2cxY
Knttjifv3gWsMZteDOL5kPyLRvEzqbZM81Z2xj/C8xqaOENVLDHKD+hOc90KDBAafNvDlZmXG2nX
2ihK5AC6wPUM8Doio32E8V8lUQXIEpQn3q+Hj7XnK+EDqX9udLyBioDNfaZhnlDHMqYZLLA/10dY
iX2qjnxqwSAxSQc34mdUmgNVv6HfXX/02qdWgkcvJKqvgyPjvKDLOyyG+CM0pEmouZ37tmii+kFB
ZgO1bYHI6vUh1+ZLiSdCy6BZl1E36kiLUtKLJ/40AujYZUsWcSVmqB6sOuOuCb03qNpIUwQmPZtV
AhTHQHgCsBvIKI9N++vvsjZ9SsCw2ranJoTY49J7zZfp3u7mcDGnwIG0Z5tMQSm2VJH/kgQuhGFV
Up4gNFFwz6FRAv+qcBymCQj2eQpShuqFm3bAKRK7OGRUSx7HKq3gP2byG4iNwBd0zABu0vTibUpo
EcxCwvGALMNuLkzPJ7Zd3XSSe7ti1MbDSFAEneY026VVOrxen6eVFazq1YvanCqYw7gRZEmfWtE8
swJt6OvPXjn/VO605Hx2nQk6DiVk3PwS0skwDz3Bj8vZWrDnlXlp6s8r+VMkFs3gwEyqnGMP/gTv
BQFYHngf+zEvJQ+cJsnCzK7se8vMBKwqAJVNFud+GSH+5kzLhL1kjWixch3U0ckK7AEl8XGi7c4a
rTzUB57cG13f/BhLhv+Aa/zOggZfwFzKgZx2zdNi590eBX9wg+q6CgToPGHZQXU1G/ME5V00wMjC
aWRX0JHXaviNzm3u7hLRiUfpJdBq500TgXEFmGtuVIAYdkDZDkt6wP/hfTe09CzX09vHjqfATlpW
X+3OnV9QAsiAskU3pGh1GdOCZL9+MI3uEXD8X8zW5UfFyPS7Af8aQDAGh0bdIMNOVrkdEFN0W8WU
tU+shNiq7FI6O20dWxBaq+zeb4wqdPlWwFhbnee/f/q+Yz63rNRq8CmMYgRi0OTzTZuW+dP1Bbr2
eCXGmga+ugODwkjPk7vKK15BTdkql649Wwmmjpt3+ZgmFO7Sbb8Hra5Hs2LmG9nXWu73D6ncSXVi
wEg+duvitszJCU69USbb0zCgIgSsuD8PuMLMM9njBDyK1utCVzO+Fl1V4loJJeZ0mdslRrc1IvVc
H/s+R0mmSe6obYwAzmi3BL29w9e+kxLMudXorj1LVM0rC50XezlpbbGRhKysYJXG3giPD/A0mePe
Sn2uj4Gw/wwoCV7/5StHqir53zMzg2ZzilL8aPBbiFzKICML7EBKy/vGrKoOr4+z9hbnE/fTRknB
VLcrBr04Z3rqcdFjr4n2tSxKVf3X4F8JawGBQ3sBI17+TEG38IYiGMCM+tqPV4KIScjgahPBNmzd
W6cvXjKmHWZYF19//MpOVGnqfQ8IsGPh5iuMDtQFaNQX/Pf1R69NuxJASAmt/EbYcyzZw1DceeYb
r96uP3rlPq8y0wvonXV6Mw8xeHGh1MiuKYvQMo4G7naZ4e1mLNdZ/3Z9sLX3UCo8+ThaZlXiDm8T
uMj3gLLzznen/11/Oq5Gl89pQ9nACOKzpbvdGFMvBTnB4MthWkg1g5KCFmMnbO2JtFzYYUlpUgGN
DD4KXc4o3zFvPjwTeB6Dn5YJ3IMS2j5L6dFb4WjGwbMovHuYK4aYVxCZ9bUCbUJfkxbXd9xo+sm3
C5E3KIga9Z1da9NNzUhykOg7v4PjRUNLz/Pn3AYa3/ZEsuctbfaZzJOd643uvQ08FPNbk7cA2jQE
v8VigPYXyfTMNK05V8Hel6LvX4zJxPnduQwV8XGUy5+28vjN1HFyx3JvDEBDRH8VqIAboH+bvUg0
F2ySKT/iclgfwFTU32H31wScwBqGDVp2tPsMFgtzB8qacPcQAaUHA4IOx4nQ3/kCxlcBoD6M6+v8
NIDJNTjm9DjWzrQ3sHCeFqq9Arlv7hItr/7UFUPa22n1zkDB8N6oOf69nJcyZnMNlfUBkygSpMUz
PLp/GEUBZqaTzztwDsBYhY0vOm+M7KiTzmFJmnI39MQNCvjkPQ0F/YDwuHeaqSNuzVTSI9FAt9Sq
oTp1oKcF6EEjGeNkDmY4kwd6U/6GQFMSTjrcAZIRJAA9WfKdMHqYOJBlznxwQUvosUPkqWidGrpy
lUBl1hvFbAXlMnv36VwXwAKIgQCMlHmAxxjgU0mzCvsSQEfw7H+Y8CoJDQuKAuculUkD6yzBXjRm
d0zrdn7NwI7eGaNhnWwDPhLgOrR7rZdg+tRVWu4XggBtmiUyJxcJ132ugX1mdiirj8Wk72UHo50F
TGeYnA9vvSPn0wQyyIvGan1fy1x8a8GGOjStIxsf+f30M5fmJHyrcQG3Mc1hh7Qt38H7a/nINPnH
KKARYHWJDPFpYDUBaxBjZztIT7kLqzy2dNNunNmyN01gQVrXAkZ51iZw29ohuyPN2Dy1lQULJgs2
eJiJ1PrZmAK0TZazMm40a3wvOZyN6sxBPlgL/Vhn3VsxAQDRNzV7AMKAVofFAGdl1po5TJrzhE89
VslYiBvQW1CGT3o7AAdLBJAwc7+PfCkCaLEYvW9lc5cDMpb1DyAhFO8yceUptySFY8lAReDAZf7Y
1NzdAd//w7ba90YOwImVNbxye9iLMAknLlA29UPhptINNAbPnxqcIeS4A2A0oZd5+nOP9QNGyTQ5
3zhH8T6g6ANJCKOM37LW6vZ2UnbhgA0aNs5TM+jawQNAAgkDfJIf3aR29qSoG5wu/LlsSC/BiEjA
Z648HG5YsgBR2EkRJGnnPACu+Aog8GKHbiqS+6VsrBAMS9yEtQWsTOwlZlg3ptemoRBmmYZmnkAt
4nq8XImWKm+/R9XOrFErhNTlALBkIiAhB7SPblkbWcnaAOe/f8oWJNoI7dAKHcnj8COv0kOFlvXZ
+HcjX1t7/vkk/vR8cL7oYHLNioykBuzNkt49hdbNfWaBK3B9jlYOdZWxX0KOq00WmcVp3ji/ehCA
oC3WA6h4/fFrb6Bk75wAAzlxvY5bM6c7BpbDvucOR83C+OoQypk7VHZj2NKxomFx/NaBQ9v409a2
KCBrL6CcuJ5Vu1NRWmZUoPaVsneeDn5jbhQNVh6uEliWpi0kdXMWmY6wH3DNB5EO4i8sGL3U+nP9
C5wz1wtXe5XDYlQJ6lsExQNqLTK2M/TRxZxP/pzZ1BelOePUqslGC2plMBWNb2dWnbiWgxeyaAMG
RfPEUF0PBm6zXULkc+1ufZeVupSqVAIAzTBWWYfKqmbrYTa5byAner5p84jmTgxJpWNOho3WzMpr
qcolY7cMhFqjGyWQm6jHDzCpwsp7GluIdAxbHci1xXAe/NNm97wzDZzbWqTDe6rSgdPwdPELzknP
X1sISo0HeUjPNIEaD3SGnb0NNv2e8SR7qotyiQDXzI8uqq/H64Ot+BSYKhFI2ID9lsLiseW47OCC
ho38xyW+5oJs3UH1wfMzABi/e0uX3kyGGA9Y9144dp3cyMVXVojKFponbzE7bzjLNf/wekBX3Udq
g+tu41wvksdKmBunwNpAyuWFJoVZdhNOX8ogO1UOFYqXgvyY5dmYPYExpfW97MWWwOHaMlEiao2F
zybDwKGmERlKC+ey5iWJT1K93V3/eCtnwt9v+mklotLnVB48AyPNgXqaKE7utOUGtnKP/9sK+vRo
o5yylNWYqyTrv80avTW1+YY51SuUwTa6hZfbSrphK98DOa9RGmk/3uCs9N6ZmRQ7q0nI81DMEDXV
cwITGdfVvI++Y0kB8iL0KMxp0jcC7sVXxPDKB0o55BUdt8XwVpv9KtzaOYIjSUOnaFLQTZjc+EoX
gxLGUc69fEhSMDfFeAML75+sAGO4LA3gYed3SRiM6KviK2c4BlKOwKQyZjiQp/ON1DtQ7UTV7yhc
M462g2rw9RX3d1P+c0rBzVVpBUKKJE2Y3k43SW3OCyQBXfMJTiD0Nifu8t3z0vGuZpkbzxz6D7Vl
0D+6bs43g8yAMC7qinxzYWCH7wr1sy3zi5UJVpuErgRbnTMP65NnKVQZxpvKYSDlo/1gTcVrk26B
KC8HS7y9EpoTXGA7kEPSuGmGYwliTyGaM2U2hDQiUn3nDnbUkFo7FcmfhPZfCtEY9RxhPu1FqP7m
aYc+SFwR24fWxAn+5j54wH7pFFGCHr7bwKAQen7CuXdN62HjU69N6znqfBoW9fa8q/McElSIMlqg
l6nOjhmddRLWqda+8sFqQ1mWAHjkAF5ku76wzfcEtuu/E5HBaVJ6Jh+PnGgyqntdewegHjyGdrTl
ncunLee/y3EWrfL//kzqMpiAJg0cTK021hMv8sphT9Jsf30a1h6vTH4JLgI0+wSJW/KhizgjH9O4
gZf6qyf1z2aCzI4yw7LNdYBw8bOHyDw0NzkPkKhYN86xDJJddaT3+YndQ9anu6v30215v4VAu/hl
Ma4SeL3K9MDxBxdTz6uzqI8GnstAmgXI9Wp60CUEfSD/Cd2d61N4fp1Lr6kEWje33d4CATSWov0h
0+qHdm7zXH/22qsowdWuHPvMfqDRPGbNt6LlFCIvJvD5IPjdtl0CtnvSD0/XB1tbC0qANXpz8KAT
RGJ9ypePmUiIfQF3XAWz2yav18dYeSG1PD+T1q5c16CRBpDHocT9IvQM2EiZPaw+bDvlzxqzvY09
vjbYOVP6tMWNeYCgiQuPZif7rju9r0+/jOVjASahA8nm+gtdPGZR5DmP/WmMrnOxe6D1GNmLUfqp
LcxDwd0W0lbex+yNWvC1YZQwYJZzPvbLoEdNXf0gxjj6jgtaUkp+Q/JpI2O5XKKmqtznAPqhPnbw
Cyoo9DtAHYFL3NEzPmoHTgPch8aKP1RyY7CVxaZW8Z0qG2DdC69uu0PFMC3NFwirPKcWSkTXZ2xt
ACUKwECROwgDUPXuqgNcRsfAruivthcb+Oa15yvbPjWLLksK24tM5HBR2g3ZN6dxq3OhdMtKeyWy
GMruT+oi82ZNJ9E4oL7rNt3P1vsSDhjrVtnsI3OYbrkejYhN8tPcNNUtO9PKvKoWG03NyxcSMFb/
uzXapCgSlKUI2HPee49qVF1DQmVpMWUl2qcwFt6zHsot17/3ymb/53IMxSCrGQmJemF+y9zx98yd
n5DJ2y/Ce4SK7captjaMst8BbXUFJK5EbBIDrQDtIGr7pe2HY96QoE/qrch/ORmjVK0aNmzkuKTM
djShedJrBxPcTeFAwq8Te+6YvieaEBTKB7gYh73IN0oMK41oSs/L/VM8AwKCWwA10Aif5h5YdP07
G+0xnCjJUPnn9nMC116fCqv5mfB0giIaSl0Cgvot0bONYLey7lV10ApA686gRhuPog0tkIVbc6Mw
tLJp1TKj200QW5RQFgSq9o9tj/ewPQmks7E2Vs4CqoSE2cq1pLWAD0lEyfeLHJ/TUbg+pM7/1Iv2
6/o6X3sFJSjk/WSarTXX8Ww23wZbvsuygWCdfLz++LV3UOICRKHMnLucRUMqAwLNJgG7cU8WKChs
nMorL6BWG03IJg3zoPfxko9TYGu8OtWzAwf6drA2Is/aEMrBjwdrnQElIbA0suEuKSATOBllCWQa
GMjX52ltCCUO0BZn1wjpn6jq3wy72vc2CSF0trED1p6uHPeuPTkAYUPtAz2QsKfyaM7ooEKL+ms/
/jzsp00u7WFuNVgqRsZU7KCFhvJA8WHB+mTj569EfrXm1aJhakqeW1GROY8NyL26o00B05LYMM1f
FeByiCcb33olIP+FGH96lyWZR8PrJgLULu/QhBzDkeoPfeZ8h5zRn8TdsmJaCUp/A+ancea5cRvI
etSxKaHw6ZSPS0E34sba11a2dANDCeZ2Rh1DZ4HBPLM8uT3UU90OFaLrH3ztxyu7mkBj3JWTvcRt
1h0yfTzlNDlef/TKj1dr7aKbQfYH5xaAG+HP4L5rILf3W5erlZWkurwmw9RUpSB4uoDOrFegM5/V
j+l5sxVIFSssMxCLl68lparrKymmmncT/ICSojwRNwnrnkDvnWxsi7WpUnZ1Dg9QmRS4bHeYKpRZ
MkhEsPxr+0DVvalFnRS5U5NYQjVATz5AMD+k7lNanKVa643AsbLZVOUb2I+DC9tbRoQm+sPAmzuo
RRfAFthD2EAhISn0rarXWiJCjP/GqE4Wrr4ULYs8+msBA9Y2+mc258e0fCuZc9IS7+AV7BbuCg8m
LG3NbPpaYk+UU3zMcOW1CXajTZxAWm4AmEQw1lseFeePfaFcoHLVy1TCNtUYjAgVWnK3JB6cKGrL
PJqjNu1Hs2OHr+1LZcvnBhs72+u8yPC8Z5uw72bmwLXclBtL4XJI0VVyei9pJQVqZPEC/T07+2De
lzIQXTV9XUCC5k6mdXFK2/dSpu4BUpG3YA6PIYUA1kYmuLK+dJWg3nocoh8N8igdQo9OSbXdKDuI
1XpmdcbkQFm/mlLzXpQZ29GSoTRJBJRPIL57KHqj3erdr02j8pl6qGQsE8yboOo63sKQNEJjYuML
XY6dIF/8dwfpdIF0+4TYyeG4gVvpO7eJ5aPX9jbD82aCtjOQOVtOeZdjGzw8/jvYAs2nipSFEaGk
eATXoQ60nt0iD36+vpwvRx5dZfhDI8tDMV7UcZFB3RUyvsmzyxbjDhd6fqoaHfKlOTyDrg92eY9C
Kfy/L5PrKYU88Ax92oSUoT5b46+hImArdbXY2xn0Y66Ps/KFVCmtdEAtii4VhMQIhS5SCdDWBB3p
xi9aCWwPBIqLLYbkyvdRhbQSGMaOGYhNcT3+0G0YCiC1RwNjI79YmzAlZnp9kciixdPns6AThEA9
BxJP7AlYgvD6VK39fiVHQjZZGCZJ23iG9mc8OFV5O7bp8jS3/RYBb2WJqQz8KRUGA11Yj3oJbehS
m+Ben1tPnS5uyjJvdhxCytdfZm2k8zR+ziULqJ3aU0Gjkd17cgl5de9kEOMtoSBVvF0fY2XCVP49
H3hO+hL1EFnoHzD0vEtHGev1YG0kMyufXCXZg8Uwg8FbQ265rPddVUKS6kUKejK36GRrL6AkAPpk
iU7mDHS8rr8RlfHKZQGdGaib7a/P0EroVan26MTbLIMXQ0RRSoW68tGatpqia5OjrFasyQG1Z1eP
ytyKc5n7jnhA9Npr2laNZG0JKedG6vYE7o495BWAgJS9fDRrekuT7pTI9H0ou6061Mo4qjFs6tGE
1MkiYuZYQaG/Qs/DpxpkhdKfi1ttrKWVL+Eoh4eVLxDKb7FWWdP/0jt234zOVkHrPCH/5lu6c36x
T3vNMfpzykVRFyynqHSmE5LwAwSqwC5N6jtsiCBt9HjiAFLCAmKrLbBSvoNt6n+HZQVkoIiR0CgV
2UOesaM2tPCZe4Khb2CWEIxvmuNc0D1pAWi1muOXlvRfJ69PLzstHm37FK6Ksk3vln7+loADf/3R
9Lx2L03k+eN9ejZLgLt2FzBGXaK34MDVWVSLYsp2tCqz2yGZoAoFJHfW+KZwC2jjL+YYt26v76Ap
jrMNeltaHi5Z7rw0Zt9BGjOzQUHoxryAElBPs8e+75oxdD2CokczLPkZTDpvXO1WduQ/ogekZuD4
YmaAHcbN+g7K9MFkPmrzRrj9W766ND3KhoRfDMsn6UyRNlQdALcFtqVb0YdOpMkRzZohJBUbXjyU
pTLf7Dk8rUoKIVeHFSeGQv9j2UMpySjAapMO9BY7jZTwSeCAT/eUnipmio2felnSiuqmclrTHHh3
Y2B9rB3H/RywA9mlQbkzjlMTylu0ZMIluJE3zR3Mjo/VI33N75P9FovwMi4GoyuxcUzSvjagdRNr
Z78eH7ZqsGTTpl29h02Q1fjO7+sLduX8UH00tdm1LUT4Pja9u3YIbfSc7fBLj1a7mFUBRcVx0Pq4
ypqgNjWg8rWAfPHkdpSDTysNzUlrh0RATD9ODED1sUj2ZCjfr//6ta2gfP4KUPgKdho6mF7VFGt5
Aje8fLCPtWWLhxTd64fr46xEdZUsVXS0qt0MH6CX/KWEbr07JhvFjpVXUPU+qGc10OubRDxy7w66
WMHowAME9pXRQrdqHSvrR9X4yPM68SoPrt8Q5NtXIBYGkLb5LoS2sT5XpkfVnfWyCsqskDiNRtN+
qg3YW5hfo0jpqoaH502ILQLN1TKd2o/eHendUPcIKtc/7NrMnP/+6STgYtKgjziVyMyyp544NxAs
eOqs7PH649c+7nnCPj0+WQhkA0FAjb3kY8KV3JwfoH8ToNG9cZSd04oLoVpF5rlVlYzmmIBIYf0W
cJQxgNjKh5+2C01U/YjS6P76i1BrJflQQXgQ2WkTA6ZocVuaR2PxUMG8GWi5t4B3bqESW1Y7Pb2p
2nfjLN36q1kyn/Np58JA6KwgWbOjyR3IgT7XQwgI2MFwn/OsOJTTa87r3QQY89i+wosy8lJxhGGM
6KwbOT4xyIDaqGq4wu+KH2kbNTYkaNkBjCdYyfh62u/x/g+snXAINWjxtD6D4clsxIt+N5pH3vrD
CL8q+FGOkAkGiALc5NeawHoC/8hebAHSS1i3fzJy1xAdj37scVktwbMx90sVTXQ5ynznWEeGDqU7
PsvkD5TSHh19CSxYleXJcUlsGK9Mfu7dsL7Zj/JP4+71Se6zGTYb5u/a/ANFnxOYJDsCjVNvdkHt
gv3I97KUL2D0wHEHViLgfAGddQsDEN/0wkayIGl2AJbIAgbf5/LwC1mOOX+GpV0gk/f2JdWQgcA+
OQSnuTaEr3VdaNsa9G4FZDeob8OdRGNAvUEO1R4PpXs0Qcxe4JgBgdGBPBVnWj8DIbz83RphMxOo
OO/18inp3LMeOylvK/pE9WcLKXKmJb6jHbjs9n17C6/juHPAGp5+0Ezfn32btOaxcVEqB6+mzBx8
tT3M4FGvTST8Qw4dmSBtEHP7VPPKx2hIIXgdIlENix5kotrXm1tkrRTQhhrGxKPugzjsd2a769A9
GIoyAF8sTaWfLRCF/Sms2862QfuBYigEkiS3wgHOmqkge9wZfD373jTPTTcGpSXDJi1AxKmghM1R
3gWRHdJwe15pO1OMQYcsqr2BGLFfyhs2fcDzzE+rb3AJrz14kS37CR5ysvgu09ixnrCXfQ4ZlZLg
GPYlbOnSfQdTFm36cOWDhZJUAelQV6KrbEhUEqUvQICvl9se1KritvltFoci99M3Y/Ar70+j/U/n
/0M3Wloxa8cwgxDP9e26ctVRoTxtnfGph2dwTLrlp+O5zwNIX9CE5T/GuXvk8MW+Ps7F8KmbKvQl
wz7qpzP4OHWd30TrHs2RfJ89a6O4cPFcweOV9GGoMrAR4XkdT91tmb7Q+dfXfraSNhQ5Flqa5Vns
SC8E/RE2t92Otenp+uMvRn38bCUtdOaZ6iWyndi2iW+OLID1U0grZ9+SYSMerwyh0tzNzGQQkZh6
OL/emViBclnCJneCYXi5/g4rU69iNmRj9e0IO8x4QdCYtcdyq2G79mDlxM3mtGwMve/jIdFPer88
uyPf6g2uzYpy3A5tevYh9qDU2t0b1j2n8E3spqArv2YtAUrVf89zxvMWAAKDx/1iPxXC+GPW7jHt
mljk+tPXJl5Zmw16m6kURhZjnHmXF4uxAzjX2ggMazOkLM1J93itdVUbcQgc70rRQ+l47Oiz6dn0
++Lo7QYJbiUw/AXSfkp8Mk1MwHsNfWwIN6i05772AmJ/JWXGrUvpBowUIpg6cFBxMsJhSyvqZ50l
z43I9xIOy1/JDDHIOeP69AYjKxHZbKxTijMPFmg2zLo2G0Mr06PaEyVkSQjcbHGf8AzH9wbQfFGU
GkOz4V+LzKpJEW3dJW3cDgHCXkKBdKuDenmxERxWVpFKRaKaDUU/iIfEzbx3lj0EjGS6K7eA3CsR
QoVcyLKd89RGbBs5g+On8A39a4FZBVg0ugunAgq8DmRvXeeB2D9bdsqNjadfPHSxYpSda4iez7DZ
xLLUkCe5vTeEA5R8I3Dyq9DMhuwIMvIWR/Ni4o/BlI0sFypha4VJMrq5CQHiz3epRX8vKTVuEqiJ
/TZqUcFcvjQ2dvTaV1GKQkYOTvToLng79MpxtY6ASd1oYK7sBhV3URdQVW/stI8hiXbkwoJGvTws
1VbMu1ym0U0VeSGWTGsR2vqYIRsUIfw6+ye73oubXuzr9CbRg+uhe+09lPosaFGJ5C2yLpnNyINx
JC+tiO10Y5rO4e2fux5e47wbP0UkatW1aGRbR1PZJFEBY99Tzy1y8CoohgEdBnUBMIsCMtZ1ZBtL
vVF2/oujvTTu+XU/jQuEitElXZXEbsJMoCSbZv6fW9rpMwO0p/arGvbeqRDjXs9YegfDcov7aGUO
O6sUWoTSunPIW4LGQdLCMXlioEILKMT/cOD3ckQ9tVr8xXLnyDIW/tpX4/ijaMrmvYB9ReK3Wslv
LQN7qdZqLSjgbPJdZL3D76TVtSez0/lGLfFyUDPUDuYAZ2oTXC/nJNP+sdN4YEyAves3hdgIyZe/
n6H2LakravBbJ/sEH2v3qIHrfvDgnAgLmlRHP8LMTwkEk99Y0Zn4sM2wkexefi9TBbrkvWMLuDd7
J7Is5GDaNX+eaLfksEOAsc48G/3GBK7EPxXmkpFEt8Soe6e8k9Vr13paOBPuPonRhR90OZOc+1Xv
VF+BmumG2vOabEODk47tnhK9khF4hx5MnMe+h4N0i/Lr9S39V9Tm38UPq4f/Ln5IffA51XvntIwA
bbGfEs3NZElOKcoQidwxaN0Q/Q9koAIJm2vq/dAzgE2tkDgQregsSGHEHP7M3hNtDyVKrO3wwswd
BEhmmvqmdZ/pHconz03xChQ77qcORA03vsflIwJY5v/+dKhxsmaAB/jNZMuTKadfrpP1MGCxeaBn
cNWFU8seQnA/r8/UWvBTTr//c3ZmS3bizBZ+IiKExHgL7Lnmwa7yjcIul0GMkpgET3/W9rlx89cu
Iir6ojvc3bABDanMld8CBsOpXdeuj36KvmClqb2Za8vdzKonX/rizlJvBNJgM4Nanx8LKWXkUYHM
h01wvFeceisv7dJjLLY5GLSmU1+3cOvh2U9a8CQAqA51i/JL1U4biqX/fpV8atFXGWTBIW+CAxGP
E3yGOji9V+k3OJSu7EQfz3m2FB7ZQVFCHu76BxnYVwWtoh5WVw06BL0sWNmN/gZNH8yMperI6wkR
VKd4EBjMOHGJ9E9cjlO+71PAWSbPK678mkxweiL2FsRCD71+HdsqYSNm522ROIHHfn8++D4OTthS
UgPFRjdy1BoOFaT+Q5eC0BKuVNs+HhBsKaBpWuG1pZ3BSDqc7rlp4D0GJGNk5WaltnDpBouJwwej
hsHDYOAGXVdoFpUACM3jmvrw0lBYBIqkc+DUo6rgUPhnM4brsLeuBl1vHeSyPn/5l+6wmDIwKHR5
2pcBSi/zvetNCUrIt4L3W26QjPv8Hhc+8FIAliJ8q+tABIcxDyEA07coNn/7/NIX3v9S7gVJhoY+
I2SHFDAFU4FrxPGPQfK1qy8W4byvOz72AcN0HyOFtuDKvy5Nv3L1v6fRDybh0gdDMDgYuUHhHDwq
lYwyXTbWNsgDGGw7cMOZNsC7231SZV15cE0q7pogs+0tAJ8FmuIoOEmEhlwmskYJ027PlScQxuAt
hV53Cyn4bT+16cqLvvQNzx/gnzjyjELjfeawQ2Hkt4wESE27/cPnr/nj2APyuf9e26skrUEyZQe7
gRDBiDiEp1HQ7xSs0F35/LWbsP/exDi8ytKAsoPT0XgI2AucyWDPl7t3EAlmkbZXWzEvPc5i0nZC
BxmjwocFPZUvMzhlBy5ROClDnb41s93tKnTUraxwF+ZvsJi/juUqxwp85xAMvtxmnAPjNXVOXPls
ThDYr20Y5x//wVhd6m9UZ+WoBlnsMGrqlJsph5lo7HqdukXcC0dru6/T2xCIk8gveACjAADWtsxz
60cqeLX5/BteeNilPgdN+LaZ4WB+qIx7r0MP8ONpy5W/U/XwxVsspjxveWtpvLwD0F8yGoGc6Rr0
BmajCXHQWSstfizLsdlSIJMLqNYI/OkP1PgFjajKvDc2EEDPphQOk43luTGR8GcDawe8OSbUo6Q+
yyKfZumX6qf4EYt5NwI9HKS55RwaQ7pH+MLBHbbL62QIOV0RsV980MW0ywLAER05YjJM/s6G5KRg
57b3bpfLO12+del9g3oS2r3elForO18aJotNucF5SQPy5IMVZx6yqXuxA7HNOihNy3ANIXxe9z6a
D4tJPlWDq7oh8A9DR87u1UWUpzCXa530z+dj/dINFhObDsirWNMZ22Ifw/RqcE+dvxK0XFjLl6oF
31Q8AF0EAI/psZEkUQ1LvvSjl1qFzg47UaX40U7/oMxxIjfa2n9+6Qsf9X9kCnVfVIUFvktbZXCj
vPWCcgMbDHibrtnOX7rD+c//2eJSniFIqfFa4Gw7z79bIWLTvgmy5gH+t//ygzGz9B3htp65azXD
VVnIOAiyO8Xat4ZMe9AlETiq2MnFtWNk3KHw6IcjvPYQ1JRB0tdnoR5oJDZKyu4Y2zaNy9a5n9MK
qjcf9lzjSqj2MSwDdJvFmuCDdRiAHj5e0SIzL4MK3WQu4GPbVkjpgfA4bF3jFMBHQm0rYcX7c26A
Q+e552CZAlHoZizl/MRDZK6jJnMZoI5N+Q3pr85sQp8rdEB6ME2FNC98+nxgfDiaqb0E/7SzPRfo
sEedMXX0piNVdVczxVY2vktXX0zD1lEqkAPSmwpwnX2mCE+8Uvorg/rDSU7tJefH4rAobVN/AFr7
t40gjuM87PIs+fzNXLr6Obfwz4A2WQm3XeoWp77PDECzDpe7wO0r9Hc4a/iBD/NieILFfqkL5pTQ
yCD9mzb5NrV9k3T2wF5TJpqbroMHr4L2EwhsUnWPlsetlZjx47wwxUj978NBqMnQlW7RY17MIk1m
2NAWUc07Hs2geO7RzTD/RFG6eMl6aiUsa2G+TnGUWjmkn9/h/8xlPPfi9i6gEb035fxYzfkOCE8e
Ed0ezaCu5ho50doYJxpN8fr5l/z4vI7bnT/xP5+yQa9HyOZ2OOmCT5GvhjzqWPidkfLRk2TagND7
agv2LQ39fTrTa1FlYCdmJibN1/rRbPc8Q/75CVyGZY0MRHjUMk+6wIpGPiRoSlgZrB+uvnjCRaBQ
MjAl2pxBJlnQb9z2k9CQAxLpO1qsZQMuzGV3ERf4YH+njGIus47uK62viYvI9fMvdOnnL+KBSsD3
m8Ls9tQUYdzqb5BA74x96666Xlwa8H+1Xf+8f0CxQuKiBnVC5pdvpJhf+7476AxRv+0f7H7e8GJM
LOgpK6v+SrEWGtlFvgsUlEA0Tt6d2j4QG6fq+KObZuAUT9YrPBXXTGkuLFRLtxABUHtq0rQ7+fop
43PU9lOsm3plZF347Eu/kEbDYrT3cHUVvExpjfzVn8+/+aULL9YAaxZZiZChOxUT/znb4tZx1zqA
Lwynv8Tzfz62ZSYRcAqyeRGSl8bIBzhQQ4tdg1kMxvHL57//w4Mqvu75uf65CZiUuaaAmZ+E1InC
QBpaGCobCL+c92z8St4XN1nM66kOQ5mrrIekT0e5tJMCniVDKlbm3cdmotgHFitj6PY9cPklP0xA
4O39OvOKyCkr9kDsrIQmFzsEWlCtWKka/g6NGuOJesO2KZX5pjUhekOCfviOMTg/89nQlUF3YX9Y
iqtGtAIGVirPTkrILvilD432fFP21ndjsecc/ucREvzWylu41BSxFFsVqudWASz1ofMdCCY95T4w
IykM+uYY9iAKyHVUfx1joSm7dss/AORH2vX2/TTfOcODakN770HA+8wYJ0++w2YI50j13E2hvhGV
5Jta5vPKkLgQMyyFOLYSyL8Q0R2Dbh5vujrP7rpm9uNmptMVNnW1A8RY/wEITD9x3wn3nw/3v0eF
D/bsZdndIiKFe5qjjzATqfe1GoO9mimM4pnRfbGdnDOS7TzzYjnz4c0eQBZPQai86jzZ/CAKfKUC
MCQrqvOc/g7cgNyrAHh+gxbk/QhS/71TVai0Flbz5soJxmYA5RARqY4BlAiVaU+2TSrs2GkQL+Ro
CgABrJT6GkfzKWboLt8XNkVjk7bzdj+2RLw7jijhhuLkL00mIEmEexotI3DP7cR353A/Ea/dCa5h
luzlU/hkF+P05oeG2THpwVnIAuQYvMYtdk4ICl4kRTs+V6kzJ3DV8Tco7jWPo7TNHdpMq004SgsN
CpWOC38sYibb+VhbqntNs3yE7pUHkRGlO0Uw7ZbPnqQAlLd2G3e+TU6O7TlfSWphTi826sHLKARI
pD/6yCflsxdhbUW1ENHGWu710vRcbNdTmfnMLpk+qjY4BaK94WOI1qAh3AqSHVQBuxNnjcB66V6L
I4TiYZXNpmmPA8KZjQzGF95PD10I4uto7V1LDbGY3W4lMP07iz4Y5UvclQ1YdsN4lp44d4cpTiFj
yDYA405/AjVXY8xhxPEH/d6pH6W5XbzqufbvxrSRT33qAGOa4ZDZuT6BAAbAPRWx2tHvohP9HsC8
8h6+YeM1hfPVK52qdhMEynnrPX9+a5TXrx32P95ZybJplNWe1+kqrY+zKwukhVMw312uVtbmjzdX
sjyzwP7JQ/smh4+68Ld1GibcrxJ0PcBF6/vnS82F3788HQxhaUJfpQo9l/mj8Kxrl64Vhj+Olcjy
JJBpBveJbIBhIg2BYM/aUzVOVwQWhJ//9I9fjr3kl7XwcZ2gAumP4OzZT1U4yGSW1LpBg3O698RI
v3ifxcFRIBTIBr/HBolG9k0xdcji2i4U4jNq8FnJrefPn+fjT2EvtbAsS71+JlQfU5wGb7sBfY/B
XMq3r119EX0Y5lXE61V/LGfXQ/uxX9/aQLiurIMXArQlgKzSUxkWnKtj5slsp3CYf7SLId83aGxA
GIMzPSxah5Uz5oVlakkNGwGiFe2ERbdDvVHnFTrKhIbzGi/hKEV+GRiXzEG/Ikj7eBTbf+OYf0JP
KfHWHGlrvDeYhmThVEZhnraJr4XYfP5pLj3PYtnt06BSduGrYzflaFxAo4p1B3qS9UdQNmdngx5y
Z6BL4tta1frP5ze9MNqW6tZKg2bVwpoNFhWWjkkYjmAp0K/kbSmSff+N16eUwxIIBfJTB7dAoCTj
tl3jG/1/0P/BtvE/qlaZ0TF3cfHTDyt6cSM3qqLffhLEqMFF19fJDxFtVXT9cjol11v8dXs4bA/b
6yS5vn66fQBKNzo8RG+73fvu4f3wPkTv3ebqbnc4RLvD0yE6vF8FUbzZldHm5njcbDbP+z3+9np8
jPfH3c0xxnWS5LSP8d9s4mO8P10n2+1Lcn/+z+I4eUmSffKyB/lzZfm5MLWWElvfT0dmQPA+5k1R
/mrqqbvlOFkloI91SRYq71vQuOBcfz4sLgz3peYWSGaeCYWKRJeTbTfbW5ejCggW2eeX/6uu/ejj
nYfjP9OpHQfqTIXnH5oq2BoBV0mwbMey2nB0b03Zcc7MnUZc6/nPrSgeRjj+iB4eS2uQ0wubxlKb
y2r0WI8gaGMxL91b46OdWdpWhZig6PZiJPbu8we99B7pf5+TTFRWpvP9g1BpJL1j2Pyp19a/S1N3
sV6g3y2jmcwxIjIt7goYkUDp1dKVBe/CG1rKZD1YIGSjRh3MZQ/KvgWaNwnT+xkw6s/fzKUM4VIn
6+atDdqodA8mVDc5qng4228K0cWsUkkwNZBF1PAKhe9Ww+5SDct7WtjJVPH95z/gwutbMsuUmBqA
iZCJOltocX2bZ98/v/CFmbpUzk4EBlwVlRhbE6l3zjg3G+KZ8VlAlH2Vau7AIHdao0l9XK+kZKlV
yTytWZ+H6uiUzlsmeTwqsgWBest68L9wZIfzqkS7IGgOkapot8kHsWbicmmMnEf9P7MYLg0QoDdF
dTQQVL8Gdq3uWlY1V+FY9E95/bUqHbWXotLRM0XZ+bN/IGqrhl9iNpFMHz//WhfHIfvvQ5hu5n3j
o5YrO/itRfnoV2bfVmU/weq2Q9dmf+6TJrVdNhHhRTdEKrBVDgfiUr1TIbNNJ4cRpWKfryFiPh5B
ZCkSIoMsU2rmHPkGdtXa2Y9MoLlzaLMHI+YQTljBlyrqGD3nX/DPFwRCy/NsMsljPre7xoXAZAZX
IbK9ZiW+uPQo56Hzzw083/E8hu5A9OSjwxS5gPKJ1gyV1sybH9ACXd9ng0FD5Ocf8+O72UsEHQo3
kAi0XnnMh6DZplNevE3IHpE4pE2x8fLAIKvXjbvP73Zp+C/O5KbQ8GHjWCKLaYJNobwiGbt3kXry
xnr7+S3+RjMfbJRkscgPU0HmWkIRXJUGamMwhQVg1g3dj5727qUu2vveL6tj7kpzX1U+yeFXaegp
hTPUwTRuDbgy9wtYOepyNxTau6qRv4orxx1XFPsfb3FkGZj0/TSEtqcBbBHlDso82OveUlUcVl7A
eRr+7wsgy0gkTUs/mHw+oS85v0nFbcsp8u3wSay5u3W0swFP/ABk2zVFJzHtdTSGP4ksVnapSw+3
iFP6QsAB1KYU3EaYEZY0nvER0nYt9/HxeEV0/d/Z4TdceFntSOh/lb/PM8T2hcyHOyKdsIyonSJ/
NZthpTT88XglS51uasq0hMKpxAHDHlCg5yq9merBPViGMzSss6/xOslSrGvIULmi9DQYv3m/m0Bo
TVLHEknvw0zn83Fx4cMsNbh5OMD20ybYZOuzbxicLUVS6TFN4B9erC0nl25y/vN/Fi9SMHsq7VQf
fRZ+g43joeRwahrcNRzKpQ+yGF1T2bW6cx117AcRowUwKksnZrBZDL997S0t9jbd+rmP8AmnVn1Q
8zMoQxEaapLPL37p1y9i28pAJtuPtT4S3d8q3xnOea9T3dhsm2dpsXKXj0/FJFwssq4OZnCOxuFo
eBGl9AXt5DH+1qWv6OjZmDBcuc+lb71YaMOg79sKgtxjA8p27DlDC8JLVySerfTKYnL+rB8sZUvZ
6MgDWNjmnXvwFRWxoFa9kSNtVooUl66++NZOlc5lOUz5sT+vkAAwkr2UWbAy3y5dffGxh4GEFtr+
KtSm0KZglTq8NqDtrKxMF2rFJFh8ZSfoBj8dcv/AtPmtjXEjMo43IFP/6kv4dph5WxTD0zCHvyH/
W9MOXfjkSykqc9rCZZOojwGB7a5IDzPLD629NnIvXH6pQJ28rKvKzs2PVTh5t6YZ2Z/BhVeQT/y1
tohLtzhPmn8WqIFxa3J94Hwy9111cHjN0A349Pn0vnTt8571z7WbQQYTuhwk9A1zvplZYEeS6uJW
e9B/fn6LC4Nq2e7ERmT+dY8O+jojtxnVu4oWK5nIC4vTEiCTDnDK6NJCn8KuPhm3jxVgIWFVoFVq
LSNz4dcvdVxFbllWMSJv4dqlHQ1wYYUL9bQymy+8/aVp29BPdmP5vTp5Iwx6lZr6xC7PiLiqzFbC
1wu3WGq50qKeu6BrkJg3Yiu4OAjLA6OiWYvczivnB8vd0n/NZ6kfDjyQJ78Kb3g2H4l/Y6ErL0Az
Sw0zsHACZX74Vucrm53/d0/44I5LkTLTDgAtXQVASClshE6kCx+bQo1D1DVU3aHpsj7BzbhBfzr6
vaLZTFY0dbSHs7lN01MlOvoaEMX6aydHk0zkIJBs9xWs7esoTYd6iiYKgA1xPQV0s2eP+F+oe9PY
xC0jgjrEsRWjGKKh16iMNmcZipsBAlOAReTXhUqquWOPtiUaE43jNB+9YLR2MpQiQudcfwjQvXbD
uOMcxgql1sap2+3k6SnObbYr4dNyX4HrGcOKw0BJ5YbbaWT1jQ7z7qlIRfCCgA7GzdKF8mnvV+kY
F57bJNoE5rufQ2vTAkAY1Rm79ZzsYRgc+JyjsNfOAQysBbM2rZ9lGzymtTUyzODLNwbA9DRTAikE
3+MtDFFjgL4Js6rdqhTCl2koAWTK2LwLCkq2cKADx8gCKslyLTTp11WYwIEX/afQ+tdTecz6snwQ
Qf/uskYCaTTddBa0oGQCHcd4th9DjPZ9dPJv1mjaRAsN/JC22h0tsx+ARnBE9z1CAI4Go4qbGAbf
VVRLDygq3TdxqbxHu6RXmXHyyM0ac6Wpf+3CsC4OiqCPfMh2tpLbhwGzKxmYrjZZR55hFPfDyvEz
6qmvdr5f7EbqgFrW4AEFzsybyvEsWFSV+Za26ik36e9eFn9C3cAj0nsiuV3DZ49cwVzsGbWtXQXP
5yh3Jxkxx7CYBt1Vzl0v4mhOSzrDadzmfDt3sj7mZQkmVM/H+YkIC6PC5Vc1Q1+1namkCVHhHsB6
ImH/RHNvExQ6CTPrYInwN1pF76vaGSJxRjClIrVg9YkuFzQ3x9BddfEA08xIOdl25HJfpT6PM7ht
obYwRjwc71BQrYB7qh/V7PQ3dOh7kHtD4EtI/xrmTb4P/GaHJumjRfJgWxcQ8Rd+OUFwD9RSGv4Y
/eKaFU0QtW35cl5kAfX4IWbxmpay2Ko5AyaZgcrsd22dAKJcJpyWN5WxvxcB/0aq/Ni546YJWLvJ
Q77znBb8oj7Itm5Zz8gB9mnS5tpLfFr5cSfUFoEfAo9WtujFtNGQOeYUHjfsZ2HCP3B4fnVHxjC4
01/l7N3KEHbPINJfd11zxZW41iK7xVaPjqjSHCTwfcPAHloRnuaSvRtd/qJBmh7Yua2p9LqHQJGr
0slv0Try25T61Q3JFd4hgkNHxn7muInM2XxAi9FjWAwsMulURLTmV65sfnqNf8NmDy4IonnLx8De
+06LrxeE9b5iGr3QJf/eoGEIsCaqI0I7H/oFSKZl6LyK+q9CdIhYiZSnRJND7EC+SwXZ8N7tNlZK
f5HKe9SF2WVhdt323g0N2RXPef1WDSPENLJKE8LGNy1quc1VpaKckOs8tdBTnDEdUcNwLxvtYfYc
PFW1pZNa5K+yxEBqhAvlB2yEEtG1KioFdI0D+5HZ41PYyx1vzfbs4ymIj7Jk4IYb1lvjoXQasQn7
IsfI7pqE9dIkaeVCdT3GXZvHwg++t47VfIfSj0Whdjk4aOEzBCEzZi7Pf/aiyeJypmQ3DOh59hqM
boAEi40dkiBiuQ2gC0030IScGhemOtTOKUZEW6CpPf3WO30azbX3DrjM3ViOUHnwKt20JRCQburd
Tr5xEquovsuqve4NMqEzulJidHk8u5nzVqEXKKl4SHH28v2tjextPPmhk4xD+Zuz8eBmetggTUhi
x3P3NvzWOiSmY6jjwzvbktMG3OvbfBp/kqqokxAZ2agrJDxH59lKbO4fO6e6xRL46Oc5DEHdtolc
5IgjLPfYmuBvi06BPrJGSuIin66NNDKqW6sAyy5sonLoXixLfyO5eii8/k7SGYqeUOo4r3LkISuA
C/xcPaGs6+6Iz96kmb6lfgflOpInERVBYrndj7wqk8aRTuKifzyC/95jx/RWt70+iay9Yk5/bab0
oaibqyCEgQof0VzpNc4rWvu+1xPD65DsqNwAXmed/YoSdRmh5wjbVO4+TTz8AX3SD+53B4eTMOos
WkehoK+CW3JnpvHHnNpyAyxduzFdOxzADkym1jsiaQzJx7BhXnvUpIWp9UQqvDk8FLiatw1rblMP
FDovm7LIUuEt2NwhNtviIGdkfEhQVMnE4J0y0XLTDGhpF2k9bpAEew9CKTd0aNpoxgkicYP0OMnu
h+8q6JKM+IMNB+y+fjwNoUTiNxxIjFpEBRfaXLrXk+x50nZOmuiAzjtl+tNUBLErcDDEZhsHTXaL
ANDb+oF7Ppn225kXf9ws3+geELwaCZ2m6gVwvmHM6/bkMvLkTT5+jIHCzzFXtdYO6uHNyzTP2dZz
+iKGuxwMO7Tb7MmEur9LgUhFGxAMSSok7SzLIVFnsIc3uu7i2bJ+dSUZNi0sXuLKOG7kKE9GcjaA
B2WAAzKX3NcpIyihQEwe1t49r8Hq00QnCIjSXdVVDOO67RJs1OKHA98DKKVGk7DOfSy7iqL3oTK4
XXEeGKDN3Jix6++YJM7JAok4bnxT3OYwlcE21e7zvL2ZtUG3ixLmyQzTtSWtLKpcTydzT//ARPvB
SfuTkwl5TcbmFvKeJgJg8+AGAaQhXhfELfd+1cwzB+qC0od/b2MsMEjtUh/eis7UbixwsSCsQl+3
oG2/DUeH3ss2yG8h0Cg2FObJsfSa5nsPvvp5A0sTNRzHRkaVUya1JaqrzAph/TZlFPPhWXV/wNDe
+AoV/bqbI4PdcvDy+77BGdRv7QgVG+uINtWdakds5qz5UfRDG4eArbgdRbNJe18y/tS6JfCMBtnW
7jc6cCNRmJtaqo0iZkd1B8ZgrxpYprFY9t2NKATMxTMYW+dPqb5CfiMqybgjVu3FM3dOMmC72m5i
Je1fM4w1ytnetV1+x9riWNR0I02AFHp94tra2HS8KjvYEzldRBiPZ8iGHWSjx0n/KJg6T6YpDvwJ
RyA/TVyCNRfbVRZrz9qF/hwgiEuvqSW3aZDGpaW/12O+hcn8HgFKonJ+18DLwQVds2m8VzF691Xw
1mIJ821xV05W7BtJQKkoroe0v5qpa0UgOsdu7903aAz2J2zLDD3soLU+93D62rjESzwISg9lKRKZ
yutChslksR92jl9liZYhynzP0ryO3RohKiWnM3vBYuGxhnpfMexeeUd+aMS6Fbamlm6EpF3SWwq9
m942FdXeURBfOYDWRa4aTqOcjlZRZlHI56esNcnYtrHT1zBHMpHL2H3OMh65QYMdCQQoblVgdzrY
fgfRwF/mu6u/04FcOUMGi2MWwtG4hM8BnVCUKXmpjo1rNzui3K3KVYkuoxAyBEUPppfuzlMk2PVt
a+/C1rrq6yL7w1PgGSuPlcdmKAroSKrrHh4zWxea+O3Ah71HKZaJQe11ydskmwcHTdIDBI7ctkAF
70wLdWv5rP1hC/bm2XO0/lmE4wG2f04k8uB65lDQORmJGNAuUTfYxx7rPUzUQYY05evI0K7AK/qT
AZppT7D/amy8EQiOFJYbvDDqKHs7MWApAa0MmT64firuRzIxBBZVGWfQ22FTxyKsGHqYaNs0CXgL
TiRlg7BKOulr0Iztk2KTH3su0tiVlt3PGuYZtwQeMb8wLhvgIvBIEDyDb9JX8y0r6vwqtxi5gl93
vkvDoMWSOisWFUA5iLg1Mr0PM0S0pvLaLcQO+LwapDS2R5sPmr1w3Mc5bURLHzSAqMMcetPKn4U0
oRPRts5vWnuqt72ipRthCxNXRUnm7g7MmmbYjIBXrgl3L3jkkKWGvLe8wtIDTu/o7qk2404XcZZU
z94rQtmIuYk3rSTOLpzhl0RyDm49oqAaaQK/igV3d7BPj51AJ58naC5kUZbI8Vl35xA/1adhrDfj
hAltcJc2csSX+jWIs8i6wsRoCEDxUSetahcBBkZagPPmNGCLzgTW/c+f48Jr+h/ueFD44Bwi0aSx
tI0YJSCXRd78+PnVL1Rxlrzuqu9IjqAFiRT+2KG50OHvTf5wLnjUa91jl26xSMZlyIj2Y+ipU20n
nVSR8O4s8Z1UTy6IxZ8/xaV3dB4D/+T7/PN0Jo0dHkcIq1urjWr9XskVNcmli5///N+LG4P13IXp
bziI7xzLOpgpLpzfS7X5/NdfsBEgy/6FmnA1tgEIe5B66zzpCzvdG+Y0OupDg8TZMCsf0NwAFf1R
i+IaRy+4+Y3h+DA5XjAjHvBxLMgqC+GJNW8Cr69/OzZOvdr3DSIDwFWzduRfe9lLZZw/h97Ygw5w
rFTnnjdmhiNvd8+brxm2kqU6TowuANVU0eOIgmVvfXPSn0Dnfu3XL/vw0xD2OHk+8WPeDnMC1/Mz
gSd9hxmY87WFZ4nyn1oAbU1dc/hDm53dwFW9Ml5cF/0bgGX9yqpwrrJ+lC6k/x2UY84Gt7H69iSd
dzjP7nTu4hg4RT3OhnVaxB6Dwtp+/nyAXpjBSx8Nx66E1ThYJACKnq41jUWezGbvr3EgLtTJ/MVK
OnpCpGnjwrYOcXmlHHwRB7xrE1H6Z7DtfTW228+f5FLee1G0DuY0FQhJzgZ2OHU3PMmCtQbgC/vN
sh0fpmE0ME6pTmVT3w0KYUtlNsjCvszGvv/ar1+spFPbNaPjcHVCz6Mrnkbz5/PrXljhltYBaHVN
a+7BZ8tl+Y0XtruizZ+8YI3bdGH4LFvxp4KBD9vA7q6E9D8sbrPizHtEm7v9y/H5yqy79AznL/7P
Kp2iFQOsQ7wbQ69G6xuULLJf4WpcGjSL6mTtZE1OZ1w6y+5s72V1Y7Ttv4K9D6bxss9X92qEXfoE
tqpl0RcrrOwNtULrkJsh3aUyQ1yhu2YDeaHckg69RhHyG92hqVW1JWM7nbQNrrUVOoOKBQ6994We
hmgczHwa3DC/q6Az2Fp2AZBkOIvN4KX+q1v4/Y2LVFKMHYNcZ/DreDC0QN11YDi1FXQ8Ulc4W90h
kgfe6LZgnZ04dJjg1DLNOyye2b6dwjLOleNvPD8AgqYYS59GanDs9yosprd+9sVWhy0Al3OXxZMA
vEZW8C6ogwAbRlnMPSj+9YzCqDfQO8vWxRMngbIj32mmHw43HrIlQe8nqShrWAL4/lEYNf3sKqeI
URsmv2rkFbFCNMOWM+O/EzojozZ5UExRU8t96KOHIvS0vaUlhbMrmrliHJzPKcl2plFfNPPNmIU1
8DqjfvwLoSWTo+K59Rv0Lup213uWucFpz//lTJOO1dz1W4VczyaYrR49XZZCMDYgNWJNQvy2/o+z
M1uSE+e28BMpAkmAxC0kOdZctqvsG8JDGcQoECDE05+VfeU/j7Mqwjfd0Y42SSZo2nutb4Uon1Sh
rW4Rh7R+9QV0C5K0A4xprfJuRgZsIe50LHPAp1i366ahfyh6DABkpkzTRmR5dlc4FeEHpuWTq1H7
MMZXYaxGUd6LTotvpm/CWxHUw7eeo4ZGo8ruowiGSxFYg2yuYv7JorqBjXsoNj0yJj+5KAJmDImj
OLKH/e3SjcFDVRRrgt+/2UEyzz8X9bCmgzfOBjkRuLHArjneJs9w+Ec1gwhzElm6kCxPmlKuiZEo
8Uka6W1PcBNwLXufueNhbHuV3WUtsh4GSsI0EOfKp9e0r2UYqYQNRHwp8FJtFjepu0UCtLxBx2ve
WSRD4ZCHUr6c+bKbNfdjpCp5Ozfm7DS21IHT0E2xHNmwBy4bLRqwNFBRx1JRfAddLzqvrvJVw2Qb
K2PkLogQihaYoU17VX5pI499WVr8NdlOQHqq5sHPyhaXF2MsAzTShpzw26pt1hTj4n4eSreB1bhO
yFCtM/pBeX8D/wROcEOzbNYRHQRfPkTV9AO/wni0zYCitfP5vmGcbG3fkC8BG5f7TjgZD1GLfGeM
5c94A4sbSH7AE5gr0nSJgFq73bDGVIky6O36YRM868VGd2rm/snkVX7ywxkqzUHVccb8KDYz2lKS
Daj/eFORTgwtrRIf8QXaT35awggJGDkj9lsrJ1SLIja9ZH0UHVzeSWzuVbmVmeUvozbR3Qz/Keqw
Kr83tu2h/EMfJcwnbHSnEEzOCMRfL8S2KFqXcrdUrovVSi2MW624ryuO6C+y6OYLLXLyLAg0vPBg
ZGu9DbgM7+0s/JibaXklHniHQgz8bhnofHRjBw4lXq+TidA3WFAq2voTelZTh2KcBPY1IctcoTqg
TFrPUw50ZbY2CdxdatfZYNy5Xrp0cpbd50XT/OZtViQIlwqOucH3G8ZQbuwi2y2rliItpTX36Ogw
FBixN3Kk1btQU5ei8jkkUUvtzudtnTZRr7ZegAkNSC0vFaTXwLGHwcGJYNyuiyc3sM2THe/NuhEW
vc9l7Yv9OnrDD1YyhJyxxn01WKK/WllOTx78fRthyvYm8ublgdqqOiqLrkCBQD1s6McHEZlllxGU
nGMfNrDNyHN10qgfxD5FFELGUFJcB/SCs1r+Hionv1PVjbGAl2tb+DgICl5HO7aUexv5Jx99s9PA
h/V+aXi4EwElaTGh14v+htwVvRl2ZBEDaigVLKVh+1Kc2xkFOsObhswY0E3Wxg1mvF8wrOaoxBQT
IKtM3EwdnSikV9J9Xn1Xf4dyxkPV2kMPpe/RmtDCbGEhVodhBWYYS5HZY4sC6/+COlYfDyaUT1FW
ybeOg6YjUbr87nUV2QFdjbo2J/4252t7EC1HP3AYKBDI9ZpkSnqfqqHrYeA1ptz7RHewiqCRGAgf
uK4pyPa2IQwzau2/wqlTbic9Bl8ntD9TPY/z5wp8ti/tTLtDVuBnQMIz3wYTxeFQTx3mHFSh58Ag
9gxdmz1wHuWGWaylPUPpcsWebQfHSrMBdAC0KWbyjfUVcJyts3FVtTeZhz+Hae++LJt2n8+oKfZz
wXedoZioSucQjpL/ZDwDUtC3OnUGDoHBi9SJemiOrNNkQRii3gPGjUO3ABVYxMAhU2Zy4bkD9AKu
3SsjUu19Uza7diyGE8WjjAdOKBLv1/rX4Bq7G73cxGUtfiEtCcX/ulsS5OJ6Z7Ftf1MMuMmiBD8X
SOEgRvEZU3i3IFKlUPSJdf5PdGgfct3vJ3SI4mAFbAQCAfydeYExWjp2kDA+7ogH4v7QzW0SoqmX
uo61KRtoF0s0uHfGm8ekmDp01Kd6eCqhLN76uYdsHBbaTV4tK9aDyGAg5UgMb8PdEjHvNgRNMlHc
7EKn+WkS1XNEqvVuMBFJywbsMlYBrxhglUg6Mr7aBn2CcRkfigwtlqoT8LAhGCnPGp1Gkn+P5uZL
2Q07v/d/tMA3IiogxMrLEavD2PrWirCPwe57KR16S3Oxogk7ziEoouBqNJWItguWajR2xh/VWPwK
ZhBGLdTrW6oYS/OM/664fRSRQLINqC9+LZC5yW4lZViFKgSYAGNXx9jPfOkGT+5RWKX7LsIvFEWs
TSAcAN2Vnd2QVV7HIQpfn2tGXnpSnxl0kOgPmeugeDBrgoppF6897Kbzar7Z0b1mg+bJiEUyDcdI
JGWo7nMSvqJc/HWZ5csC7iFATc3+7EBOVeMwBbpVISmo99760BSbkIefsg6zWISp9077S/S9CpF9
DZWO3oo5fEDIKgaX3z+FYfZaFVxv/BxNPZ8gBajELLWFrMMkgw1+RIHX7Sohf7lpUjhA6QbVSXMf
MR+og3JGG1xEvxx8oEhtMg2q0R4mLN/iWyJ9Do1F6uJlQUE9q3oRS6NgfWuDB9WoN8SJgRYioFlZ
+oVuhlXfaVZOG07KOQkGiTqGYygeFao7YETgFEE03dFKoaVHi9+1y37LMg/RXKRY1GY0JSZQGNBU
EJ8RBbqXOmyQUpS9+DMoPj52jovH+kNwblQwWvUpXrnveqpBnBLzem7WPhXU1BuLFmgSmWk8qzfe
+lXyBExA7HRBDUyUhraCLxFij7X1N8tQFXHRzV+079mUTmgelwD/7klR9XvMF9gLl+x3oKL1CO30
12bJvS0InyuKngv47m32pfFkEws7LCkh+Wfn4bMnVOjikIwKHM2zytbz7GZGhu2GQveAoIrhWzgx
L257CD6gmL3NwUyFWF6iKhxNArfTozul+PeFoxnSyDEe1uXZ5+IHGSSabiLoEHGFTbJ0EKHYAcvK
UtMHip7gUaOnmdQqGuNQlWFiI4aaQreQmETrD7I2U0othWkVuXzYXqvfsPhD7hXm3zsGnDX+9yxm
81omIWaSWDuzpCJrOtCjojKGqOQrWnxNQhyWPof5Jl0MThDKc8EWvLzurVBRnhLErt1gDrZ7hoVj
q2mJnn7Jnk0w9xs1rdBls9G+dRYODeTtojcGyU+wzZvafLJquOk0TERDA+0K7ATriQ7Ti1TrXVnn
Y6x6lNL6iZPnBtGLz5ZU5NlIvOiq9rO4pvJZ+Ky4E2gmQkTkQDU05LDmAbvJzm2XqlNbbWWO0K12
3SJFut6ifI/vDmO+WtE4MqX50UMkuKn78VmXYZj6tHxcGZPnetlt3mC7g7ofO4BJZpJsnr/0NQja
Szl/U7NDT31CWkENosEJuj/wP9ESk76+sx3K/l11v5Yrugt2xPQf5I9ta84hGkuDumD2QxYixDqA
3mWfw/CtcVJKKkM+SwZEaFVgwZkw/pBZijy5qQ3isOkq/MP8wDanPlCxAK5u6x9am7ulIdhRZl4B
ACBgyGrMEGpHxnxDZPdsuuq0zAtS2MA0T4rAOtQiIYZxA7lRhcxSUnrfONroWz0s985UU0IyWmPQ
o+Ua9TTfGmz1YKC0mG7bpUygbYO0amxuBwTWbNuVnibOi0NQwQuSB/mU+qb5Fa26SEbs55OuKhlm
Rdpu5zwLNzjOtKiQdiBD62pOWlSDNzPskpiCsOwT5t3oqG0QoYfKDAhf+iCyrNphjVabYgkxkaxA
hxjFX8mKNzmfA3wBFkGh0LbQdfTYviDLpYyxl8N52M++L1n7sI4dpAHw+20Zd/clsCYJMaNLfAJ2
SWiJemCgV8at4HKfjyUWJht8M42aTmVoXDJOdN7pGTfUzIU4Fpyv28A0fVI3k9w5cOhjYH6AGCYC
YJCeJ0HZvI4dAKlTxzAd4KwKUnCwW4IebsMB4jyqcQAzTScThKHkO9HSMVl6eQuZCtL3whpS0ipC
B6HApFm1fDspXSeTtCP+UQOnFfkDcqXNVzEP5r7tJvW1Vk25CzKgy4uqax5Qs5iTjHf1czf7E+a/
PotnZCVtWL/wVDdu3dQ0VDunQcpF/jySl5mdUujGlnSSLkpDNxxHzzw31YC5NWi/Zqt7qEe5xuME
VI/DnuMgvPkV7sNnuaBnaefBe2g0UvMM13hJBjLERV0vaWtKQD1aPT/xAmo6bQgWSYnGa42YQ7RB
UffwzUp2rkPfIdTGfoW+HFwYq7BuYTePwdaUEGQA/ditetxxGiyxy9x2dNadWJn/aidr0/H8eIG7
q25LKCK++BCfHjTOX8jPUzpF0AGkbTVkPAArnCI/VJugHr/AkMdiuAr6R2J1+exZAdTN5D271YLh
qLH55hXR2PKC7qaIW2ChKYdYOTHHUmNhbNWKOEJa/SiX8mvI+YTIRio+z4N9GIZpTPTCaYrR9qWZ
KHqEDMWIrEa3sC47XHD0s4N1wcsqNYptBaCAnlDNdiCS3VDrCXQZ+2JTdHmbJ1ZlebevZUD82CvP
wiOtshm5zgZN9RxgfJw1ffqMoDz+YLlbb2q9sPvSs+NtWHRYZHGCbZEmyQReOm/s/OK4cBhpNtNC
ls9qFurVC12zL1tYOxuwu+68YSigfUzHcqeI9yI8uDzDqp1uFlnzpF3Ceic5ji2uApUa5rHqPsqZ
vmkXk21JsHYnykYEBGI12ZZLFe6UDLpdVFioYz0WpB6yqDdQ5A93EfSlOLfVPrrdrkbVGv2SLSU5
30yhxUyHTcRWDueFzcro3DMvxE73HXu0o8fR6Tew8Q46h8JhZeWJNC2/N2NmtgN08McME8Sh9jIP
gV3svBaTcTM3Y7UXJMfRMlxxjDGuOZVOVy+krjKMfdVuwwKNfqCWhpOPd36jg67YNw3Xu8Cde+hr
Pe/8qEBhrcwhapPSnxMG89MGC9SE4EtPP8kCutm4G2X7ZRGtQh1GrTeS1vJuxdYoBQmrSnpAo4/A
cEVPcnT8iOyvHsfbvHvB+gPKgGULZoOhKL4vrKb3nQ8RShb1FnInpo5z2woI+KwJkU/TsH3P1XgI
gx4ypkrM/e3a1u0jKIndpmUyfKLY2N2oAIgMOoWBxcYuqO4YYRz/XY7HecLx2AU5fStn1z2WBAWr
UJ6LLQsktwGGZapgxMLEpIjahmMpv2YqcztM5A2kbyhW+VoW2IUhZdRxVUPxW/o6SJp5zDZ+F5X/
1ui7pCLmvmqAeGf6RKBrLTE/4V+t+vVPNfZLHiJSfmrPeFyfVvWEbp7NG9TVHt6/9pUCe3DhQJnW
ZS3W87VFd6/5mpB8K8Dd+u4ju+b9T7hSAr/kIXYdItj8GTnwLiBH9KNvfZT/3r/0lcL9JfaQ1vD1
rSPpT9S/ceQJiaHSfvCbX7nrS9Thuho/WkiVHQG7vFmz8UV65PX9u77SsrrkHKq+F6pdfHmcC/XZ
5me/Knsw/VTHk2T7DjJ4v5H/5lL1zx2nP1obEoJ+B7zsgLDGHGdJ9DZMIiC+ef+bXOlbXdIPg6AJ
nMUJ+Fhid+FmhRj7fsOFB/XyBxqDa0/4/Hj+uH/XzZ0zBYuO6DIh+x0KILHw25qvP9//Bleuzy/6
M9DTejDZT/xocIQRfER9fUWAB/+3H4hftFp7xnTkmKRH9CjBAA0sTlteSNNZLdlRuuBfRQwXo7jy
cqzapguOLWSLPirH5zk4qD/SkVx5zvyiyYoGHy97x9mxz16kfRKliY33rKp/601ektDqUsh8UouP
nR1UlFlf7cvRff2nB3yJyQqo67rITew4MpAUbQjZOXJlxEc//JVp4jIiFviAFlzjcD32YXOPnsCT
JFX6/p1fu/TF0C1NNlp9dsug/voc9th76Y+e57VLn0fDH6NKIOs5QBmZHRG7BP0glk/DP4qpv/Ku
XLKwFhhbhKOwjhuojHX51ag7xBZP/Pv7v8q1y18MWG/ide57eFdE8w0QfzSC31xkYut/pP26MiNc
4rUqOGLhZaLs2NZo3yAqoAl/8Okj/PCV5faSp8WjXABCO/nHiMJwENb9t7WZP3VLeLIZunsgp3zk
sb/2jC/GbC515nxJAYbMvjc2xAntI4jplUdwyc5Cd5a4JgrY0aPZuK0K1A+jhs33dLZB2iBFpPy3
2fOSVuQ3dICkGdOOMT8HdscENvU4y+cfTA1XnsV/KsY/RsHo/AXu4YwdqRzT1YcO2v82L3ozTD8d
4hPff1+vfcjFzKwpsjRyotgR5rTY5J8WY08E1NYSKXEFyz7Yfv4nHPyLGOA/g/Ef38XwdpoH3yCL
jFQwH/kzPxZ5ttxQE9UP6E6yx6IpF7iW0FbfI0yy3iDZzd1AOYvsktlZ/94T1sRLQeieDh2Fz6yN
TmgNVxtUepaboA2X5zZvgIHFwe/N6lrC6BTZ5q7Nzz26TIf6lmtmt0yScqNnPQ8JzkWo7C+6kvsg
K6c0H0fwT0sWoCXYom80TzrH8UHxw9AiLHxL67k6RLWPUyRK+dkH260rT+CS6OQxUGMl2mzHUqy7
cOXb1UU700IJUSMcKeT/5ly95DpVZkBrYKX61Ok7EnI0ZNE2nN/ef4uuDOZLaJNsUTxGq12fpA/H
BvoWZtAfLDNX5rtLbBMiGQwJy7KHu+PpbLqzsLbMywfv5bWLn//8j9cyb7saEg0Fxhl5QaAbAnob
lCn+be92iUcSvY8A0QhGW9qgWt5VO3GWdZO393/ya7d+sdCsbo30hKjh44qNp8x0YufnwX60yvyH
ifnLgL1E9jgD2rOSqzwo6L/rBDlDwZbUuUYgFHplQTWev1a7vE6L89aYNtn0S3FkvhIHX2yXF90t
+lIScfQU0SrIdEhNgDTVf/jq0CKfDy5/PrVZw4fRdd6xlPzEM/tcRPnRZ82n9y//1wGJy5///I/L
h01rWwG3zpG0xc1cSGj+AyS5ePwMNffejB7/ZUjigy52UBCvVlFR+N5Rlu2UdniaaRGRIwytH7jt
//qO4AMuXm83lXNbBWQ98mL2NksugebJOziCItPt3v+xrnzE/3vJZ/QcMItmB+qee5ij1/pQfKSu
vnbti1ccdYRyxQY5O4jlOfJcHPW/FP3x/n1feciX73c+aVWh1E8OA/udz2gI1j+GAAAm7NWEYOn7
H3LtC1wsrq3fdhCHdDkEua91A69RZW7qRTy/f/W/TrowXF7soKK696COqNC4ydjOK9EaotEHW4+/
37i8BCCNntd1EBBksK60t1LZPEE7+HGuwTZ+/97/WmOgqD/+7xirKCzJlS+QdzncGPhFULJFytwQ
R96S+A3ZDOi+vv9Jf3/Q8hJ6VHd0Djjgt4fCGxNSTnCi4DEDVedrxFaXH81Jf38YMroYy24NFbYX
Jjtor71zIPdiTB/e/wZ/3c/itzo/pD/mI2VHZNWhtHmQYmZJycpPpZn0hvD8gBL8Bx9y7Ymfv9cf
H1JmXOqe4v4zhe4CcJLge8VKuQ+m7Gs/z8VQVr5fewVAAQfL2VMDTVzg1f80A8mI/e+di2qBrRCd
BvwY4bc+ACVIOHAAh05/tM+/dvMXw9jvLXy8qs6PJh8QLDmV/u3q1cMHe5Brj/diGNOp4b1YEbng
T2QHYV88+Q9dbdG6ph882yufcMmiHGvIOFbfOyeaQkA6fI/QO6pwXvkISXNlMF+ux6VSARpV6MqM
Q3lX8OEnsJD3tOG3nLQ7ltmXCkqXfxoLl2szLGtR6PxAHvQSHhlxO9tgW7hEj4Hxtu9/xJWRcLkq
+94qgLvi2aFZGfiSyKVHK0viubx/+Ssv0+WarKNeQms2N0dp2ZyOYabSPkD78v2rX3vUF8N4KcMO
55OpPrZe3tZIThvnbR6Gv5xc6E0ZsI/6CVc+59K5RXRrIYjKMCRIfxYtuXV4gfQkQCAbbW/o3BY2
/bdvdDFzNA3Y5XzW+THoDz106sNLOUMwGnx7//L/1eL/30aXyssE+bUcZBjIIT++vt4fSHp/q578
nb87AceRwL2eYMQkXXzKkl9B3MUk9hOzK5IwAYkhhns2NhuzocfgCHnUAej5G0hJ4fVOnsH9AGT6
1/t3+XcQF+7yYgrSEv7LWWfqqIsK5WyHRGqEhfcwp0ZiPmaeF6S6cCWNKQnKGc35HvBOsZbhP04h
F5NUt85FaBR+pbq8ke2PkD4saNELZz4Y11dW6UsoF4SsvZ2iMD/Cjr23eoJGbqoeHIViYMpuq3H8
CHF97YMuNh5A4AKxyUh5zCfhwVPMB3egWQuhIlcSVRDJ1I6Cr/zy/oO7Mtov7SewP3gyhMTy2E32
AQg79FSgt/ina4vzV/xjySa50VM1zPkRR+InryHpUtnH9y99ZUa/JIBlITZNZSkUuktk3KIlUCd5
A1BPk0/bkXYi5XJJyhUxy+9/3pU595IQhSpUEakBr/cUibRUX2nBjgN6p+9fnV55CpfGuGmMLEOo
ujquUqYwAyX1JN4oJNVJ3/oubkqxRUKMF/deiM5sgZa4bL4jh+dXO8BL1WTD6/s3cu0+LuayFvxV
Xcw+sgwrcTAqO86gO71/6Wvv9cUuaKHKqWLsFV6GOc5HCEYsi4HhhzAw2JDyIwv1tQd1MQ+tqKj1
oAWrI4S4x2mxj54yb+G87t//Fn+nPlN5aZfTM/gldJB48WDFo/W3EtgoCWkVpPwYq9W3ZvzEyBi3
53BTN6XEn05h/U9UWSov82xDZeRUQHAALAVEfQimqYNDlX8UiHLl4V+a6ERJWoANqToOrXsDvXJD
fPXj/Z/tymocXswEzqsllBBldRy5lVCRVEWS1YTdF6bgByi/+AcvGeV/t9DjNzq/GH9MOgLF18oE
Kz9ioYm+QkDrnoCEVE/QQYVrAv5L81PQMB+QkYm8v0TWgzywqEO1tfQ9PW1J61EIv4ex/9yNLZqZ
BS3XDV+K9bHOOXJbCl4GN8i6qA75VOkbuUhqwAhRAUBYuTDPCqp7EjdCND+BJRzTpRY15B55yPZL
N2c7aMLXH82om/sGPpEyNhS6FLT0C8RLRSsgSH1W2E1kyWKSmfEvI2RXIKKx/LPl+Qyp8NxvUQH2
tr0JWdK2xQjCRzcnQoKCFNYcwJalHLbrwOQv0U9eiqW5hQSEQJbLRaZuAN5aT5EASn6sbQ5tMUC7
UEcBU8v8YP606qbZVW1eQijfAoCWyeCokP71EwmMDTj0q/dtzrvwOHE7PPblVH/P/DA/RYtYoNaD
i24n5MS+S6VpukazTIYSpetWN5Ymou/6FMyMEBW5yGT3rGqzMoF+M+cxRFzT7SB7/RCGAi9IP9ro
zUcj6U4W5HfXQwoJgwrIDb7E1mWc/DuvQMLequcZtpi1g/QlFOELMtn5z0nSBTo5Vi8PEn7ttw4n
+eNUR+4w8B6yu2KJzgClYtgBElccfD8o7iqd243zkNKdVAEYaIl1rnnMhKwSRkz4pODfeqx4q7/5
QddCJ5uL18VOY70BPBt2k76Fyioz1Y8ICtARKdk+tuSqQozRhlZo5VVj4AHor+GE45ikgG3SzSML
2zmBd6LdwLzWmkQPhcEfOo1F3pvRInDZOn0mg50+d9iybgZY3w94Tc0UK9rxPm5GuqKY3btH4Lnh
rfKL4peqQu/gobmArWHW2YSMBdSs6AoUc7LipX5VsN0lII8Bo0FaGt7TOlsOWDbNEd3X+i6AzBXy
/KnFGyMKgG/yRqHIyMeuBQ3HegUO32M3fTdm7nbwhUQ9wO+GYlVyprzvcqs+QVhfwcZl+yoG4a4D
/2+CmTKRVoCAw2o/bsPB3mZREcAfMcLlmU4kA1QoWwrr0gVnMxR0JMA0k6nEXuhu+gSc7/JDLyuk
S/k4vA3Wg+C0HfCzxVEX5HtRdsBnBXByJI7CWgOhwJyBTwn/XD519lQg1R4xT1Lc5FU9PJRhFJpz
2vOgtiiH6O+jBnkSFbBx+h0ME9LszrP/NqhC/+hDCp1GVGfPzFvzQ5Xl7TeV2xmqOvoVOrUWcUvN
vK9IHTw6xMA/DIhBuR+Q7LYHlxZRe6PhB23qbgtjSrkB3RqV/IoH+7mD58/Xht2rpvBgRFXQmzVj
savp7CA1b8O7ZQ52syW1t82QTH2nvHn4JavWwocSZM9Qu7uTschJZXJdd7hP+RX7iO6sY1W3Desd
+GayA7Sm2ETjvJF8gMPM7460G5G/50/RuMv4DCBQiETJpIAkONrw2Ua3YAfqdPboc69hm6izstpK
JexWNo3dZG70RaIzBnrdMGqSeiVUpud4uUWp6a2jMthDNPi7j0Ke5s40dg+YXp9CAckP/eLbvRUt
6Fc4h8nHAqqdu4YS/3efLdWOIMPl0A+snxJnxHhj4UJ7i9BJ+yIdP0OgyuakUP6GzaovU+ycEDBS
u+oIkR1Uip6lt63m2A46mFE1jYBvHdFKum+zSm8Jjp/7IIQrivvO++SDrbVHSwWeq1GPzSvJOpSt
sgmSaVuvqZcXvthmGaLBQ+8MmoILIEZhH+VSzvyTagxJgerJ0acaRFNuF4vE4BhwMmTGqtr7HC1L
dVsoVuwWOWcvkC63t0UBKQVC6Po77Zw8rj32+FPWk42cXL4dc0+nTVNUd5qAb9YbAU6959SrlqV3
RK9t2mbAtd2soNP1cYWowGSUg9pAnwEzldb1TT4adTtxD3OPl1H+OCNgcB9WRb+DR1ZslRYIBx0r
gC4QvQj/C+++4zNFj+1EVN22mFG/RQWpHgM/F3ht3OLSAakVn/zawJsEyalJprInR9n203NX0v5Q
iCHfNplXbQM4nJPON9GXfPabpx7TxiOBZ3RHcPGtCBdy6xhyIxHNCPVvUZQQhgoxvqDvd+bRKQjt
qS/MTycYOdKglC9zkzcwKJb5i7U1uHSB56dLvpS3JrTZCaFX3d56sJAt3jp/jmp0U/OxCBHl2PVv
GdfqjgEw+BWF1OpIZsuwjOYUPfCAHgD740DV0Rlhv07tTSTXKe7JMt0WFp4vCdvVN96X47gFpw+a
oEB72e0I2Pc3bMCQLm5LAjdFnom3Uolhr0DcS5qalndL1UJfq9F3f6TLGN0N3QrVuu7yL54sKAGa
aZRPy6KXU72K4Nvkz+sX21SYQmGxTpoijL4whXzdDfIZrd2oXuAoyOryVSBOKc2CAh1iCHxTiOlN
Ws2KwRtAgsNEeLHLCpIDdrf43jYKYfS3kv1CbEufDM25kSCR9hKuhvzMBix1VkANHS+ISYKtaWq2
IDXpTdiOqHMTaIlNoTHl6w7mgLVmzyvpOCIEl/FYdTmQX7otXnyQJo8N8s4PBdBfG4cM+W0ggGNG
AB1NJGv6LYCga6qxlblfF/yW0k5Dgn54d2uh4Jrg6giqB5Aj9QYCpg721AJ2tGLoUyx+K4lrPmN7
0MOQsUIejIZ3VGT0BgxWk1pEuAE31aFGnk2AY3fqvMZiJ+HuqSGYHXlok/OW5AldpXGTTRHFDzNE
MGGasHvwJdgTLawgaVVU5W/ElK4neDuHE8s5fpQBzXggyjhiGygFc1I26m5cywiWxxCukZ+NMiDX
lnrZhUaHCJ7qw3vfgwukINLs4a6DRc35NSaYfN53IYUkGtAt+mvKK3PfeDVGJ7N+lAKN3mI5V9Nr
H0BNZPOgqlODOoqXUK/ObwovFFtsOconMRegzS3L0PlbHM7MBlLhLmUeUGJrhrWnWXjQwctYLCcN
XqkPxxJyaTZgperX2YeFI84wfUFCHHT8wTjsM4NgwBS72hHLpuq79Vc2IdehKaD6FiPkCZAElVhb
QchbUhDX1F2kikqnMqPNDpusoYnLLoTBaSTORkChAMEGamFfZ2wzFn2Q1AayhVq3+dnkVbAGXj04
zLcZEDOA6Wrsq+BhAzIFniRwM7MK+Fy+zOou78Pou2Je9guVtW4jQGfYwNs9PaJC7O3lueTSrZ6G
94k7dg+EmrrlsMylqyjnFzaOcEnDogkqH2Ba3p3CawNvNOb91xZI1WfqDdGxZfXwKQdxFOZ24MB2
lfs/zs5tuW0d3dav0jXv2Ys4kcSuNftCZ0uy5LPj3LCcGYfgGQRPIJ9+D2X2Xu1wRdYuV3WlOjMJ
ZZEACPz/GN/wgdVreXWDH9rftWhbFWACxP6TSx3EMOmii7+cehzuwhMO4LqpbmCphN83yEb9xlu3
QImRaPIGE4V3GMKuPH3/1tkTlmCTbhIO+CK8tMA9ZwqWNSgp4PUfXKjEO4ctGS/ctXTB5fPlAGcA
FsRFk6dqi90wTsoygtOLItfv6HkWqdUJgqKaWc17m+NyI3vTEL7vszh9kCziizIi5OiwGjZg9EwE
BnzLHyPVg5Hukq7DHjBr+cJlND8CBOCsS4PDhOIESFkN0wsSlAP+2BiC2kO7VUPgbqrGkV+cPNLp
TFfJeBtZ7X8BNNnOARBia9NlxVyXRXznAya/c6WyLwKnJqD+8hw+Kx7bF6CS4AOI7TB+x94IDlcX
54GvPO2LF+skiQfkcQLWacbY3m3IcJfDFr9WgtA7eH/drcpFUi1SD3ku4Hli9ww2gwcaQorE0bBK
Dgy5PUv4nDZMqLXP6vLgECeABSGt107L0ffFnGN3SQOSIdo8zV1VO+W1n3XjMwYDX0aYJyvmxM1m
BBIEoYadt8CuupgH2tQrYAHsssaZbQ8yHGTvdvCf+q6FcSZAtiJ6R2ASSmSImDZGLaNIQZSmPd06
fhwdSgqtUO5KgBlwoJgjgkdDHwsgcn5SjePA5PFNhKX+0fRZhOSCMb9LIy4X1PJhF0rYrrD8qlVV
oG47ok3yFOuc7jDYwx2grvKLMWm0lUBkLbC/qLaSJ+aWZQiWKuFU3CayhE0crzUwrqvxStUj8i+U
U99XRUET2HhZvgGcAmAJZCOvpTDkmw88HlwV8kQXDurSPHRx0e8YhUAN+yEPSSDKgymdg4gzd3sc
RjOPVfMOtrNg5kIKmSysSr10nuq2W6vY5Mciycje0SCkoySXk2PQn3aMmD9Pwiq+cmDE+6spWPSt
hbEMyYftUD7pII6Qd5bA0cCU9dslBoXaW9eUx9gmxYYpB7kehqDeswyRX93jaH864ZKuUusc+PR1
LDs7LFwbNfOiQi6mIaz9lkS6fIJpU2PPFrTYzhUkNhCAhIVylqDW9d/zzLV3PC+yZF37+Vhha1Oy
J4y/EX4PUSYzJo0N5+iag1eCk244r5wGHuQOxNKgUAaxdEgN6PAd4fnHX6Rt08P13I3l1tP+cFUV
UY8FIJfOvh40kHVBSecyCvVzrgs6o35lsDHhSKgZiirzYPtKyleE1pAZkHcaOhfE+VLfE+DSNKae
NQh9vcn4SG4yV7J5eyoVtrQAlWSIu6NNYgM0NyvKJd6q4ytIHsk1CL9848YBJGuI3nytsXqi/dK2
h6zvGj0HVLxcSWWUNzt5mekyyB2cYXPCwM6gUUKw7QMPfp62vvONAVdaruC0U1eoW+C9TOMRfVkf
fkJYr6Udv3pZYJGIRkyHVgDyl+YdKi7uzPU6U83A1AeMJPYR8gnvYxdVYtbC5r7tmQLRuUzyjU75
8IouUQBuAkSSs4Eha4z7CaxDXZZvEFw4/MUsgwLXAtKyiwzJYG0BI9iOQbUyLZFrhkVgpfwabm7Y
zq6wTsLaE0kIghEO1y7BQYRPlY6tt3Gj0cMrMoGrGtvWcq48Qhc+CgrzVvnpTeGBM45DiXJAfK5D
9qowSufY15YnizgIctyvrjIH/TOAs1O1B+Oz28AlnW0yl7Z3bKjslvVp+FCNGWgAPfeKpVt6XwKr
yrWPiJcV633knUvK1lQyeKldJ6+vlDJwBjRpymGAB5MBoM0YjrjI3NCijNdunMVPicgBf01TROZG
UfskAbaGEAqrdDmgBIUsVUSg9/2w1a7NoCwQSD3CATHeR5oGKxy6ETGQNGLes0b/kD6NIWFTYbxK
25ChZXPigtgoTFEj6IBm13pg17yO3VurO3aIW6yKSDIeqhdR2e4WCXQMce8NcD8m7rJrnbXdAoEH
ctni4H4l8XLcxk0RXZm4Thdx0PE5NKp81UpZfmvhhixneZz4D1Uo2E0M6tYjvNUFigICa2hdRkAn
AbhW8HZ842EBP5Orc7PPAyfaYHtFV7J10g1mt11oW3e7OGXts0pj7x4JBuAGlwnzF2hog3cCgOcu
bqw6JDU8u+jd+vfwWQFa4Y3BMwRl1cFLo2hLWhPfImSg/OpEPXkehe9tbN7h47sKCjLDHTFD9W1c
tcVpB6zg12UtTNI4NQ/Rk29y2LmdJH9UKSRgpuf62+hTe+V3Nt2MMNUvq4SLXTv65E5kqIZnfWCu
igquPRdA6XkHCsieCcEPpvAUGMutOpKoGnc0t1i0ZJXBtWOxbyiR0/UVUzo8DKhRL+BxBuOl8gwO
5NJPdzkbfcyfrF6FkdLLVLZ24+PYs+o0do2ZKN88nYUz+G/pISosW/PUBwoO6sMXidP0yjFl/SMV
eO9WxqlWJyYMju1ISgbSLzuyxICz0MbtN0eq9jYzfrBzvWDYKDfEZmwcOKonwOHD0G5L904WbXBk
GWrZhpzg1tiZq1UWAVMEuVa+GfzBu6tgj57nfc71DNqYAkRoO5buXCVteF/icPUjVkV+56Dgf4ND
t5qjdaaffOvGGxQp6bzPcbpLUYFbhV1Tr3MgiQkiEbjY8tikMHsj9XLHs7IDoCfHKSgGGebai0iy
9isv3lCR4sbZQN4XNteLPMJc11WOs19WnHAtUePBJijcRzDtDMHKiDLX3M9ZcMNIWhzdUpNd7hK2
dV3WIx5ROFcKj2XFiJYbbY3aikzgwEoGPOPRM8WVF9vuegh9D3seC98jlnEX6A+EV+a6CpZEYbdj
qiC/Aq0/mfUec1/KAcmdIq76RZZF+feqhJ0T1K+UPwaVFyzBdcEZoG6Km2IYoxuUodx0nbloVtO6
caAU8UKgRioNxoxtodFPKLgwrkjIoleJ/4yAS31NbOKsofFpHLhBIz4jEUKlKZVq2BsPvcMZ6iDZ
cggCFyjj+GSo7vHyrZxggE0WFl3MxHFGgWv9yrwEIR0W22Jb0ehrmKv2Ie5lhFqco6/blpyW9yhc
doFHrhFn197j7YakAs/PrnoUY/Y+jsggLJdVAXaUsgU2ZgXdNKLUV30f2ZWhKHxL4IhWIiA4A9rU
fHO7DJufFuSRsMjjndOn8i70tbr3OliLZwFN2/tiMBYBKkZX60ZCgtCGHphu3CPli+V+8WAdzOuy
qXIYPYsIHiHh3ojWqgenoclRO1wCdAz7pBWsg4BfoPBdAOifZUWB5Fvdr6s6UIcsAzRDy57cGZRx
n4DNcudBTluEG4x45A7j4xri1fSNOthK4+QbbFCtqfd1gf2V3yr2CAf0cIs6NSAyFCUccOPDa5zl
4jUN4NjPQPECMTik35CUMa7b1qDsOgT6ytYmXODEldwlXRXtoaaPDqxy5AIvb+cpgR31Jo6dYmXx
vNWaBTlwCpLDhRa0usSWVeOgdy1cjNjEkNhbYoPrfwvKsAVpvmkB03B9373hgBjl8wJhFk8ESCv4
IXn6BTWY4RSxgHPIOsML0FsxvGe+CCDLNCZyJ/mcgJfxhYSp9wB9rkHspM2Sb6g5ilc8vugxcJHN
gaed+Ucq23aDccEfE8R9ox2gFXtyue12ujJwWRfMfQrHDkcx7SFmBzs96DKCclMnndqlvTteq7Rw
Vkyn9GoIaf4DtlBvV6QcPHEKPPFVPTI0JDGP2QYcPe+hDIS9L+H822IoOc9d6+aPdV35KcTpHrsN
PCDgvMGm3yO3y3sA9AOEFTk1xekGrfQMZmAT30ikbb/wkqabNO7JDxEhKl0w4V/oTJ9rrZ26ee/6
Xd0IbU7hF8nWDcSRwas4a0J5ouNrfwYn+Lj4uIN3rvHpTVrDqLG4IKs6KCP1rN1abCchFaDZ0ZSF
RSuKNKssD7Jl6EkHznsg8BJ44bEpVHoz4D0480R+qcfrn5q5v5HETEO6hk4YtPgipJd2bnDvmApD
2fUUfBiJwEYnboCbCx2ve07gFb112qEBFsaa62jo6EPNFDlAcOmvYV83q1LLcjWkI1v6HmTwXVEL
tDAaZ4dFBo1BnOjwAuYDDrAue0kzL9vnsSvsNlYk2wxVZK6BiinpOqEoFc0CSM2KZYkTBoRHUd3g
lFFjuRz9lH7FaZBgbGL/cxMldYAPffCavoETK4n6dF1lAmUQhXZ/iubrrAUsCnSRpN4MkXKeYyAk
1uOQ5hvSgC4WIIRuWYyxPMWbFntrwa/w6jB7BvnMPLSEIM6J49Aj0g69gAQBIaBP9MDIE3mMILhe
iiGMVqnnuMsGHbQNzInJred0OOsXJSBwDrJQ4JeAWcgfnc9JaKa5Zyj1oKgcK0i/OEbGSEDWCBHK
gEYG75cZBXJx0PmlAFx5ZohM9ECDU4ekj5Nsy1hNOaBikb9QrRccUYxD5S+I3HjRoQ4N+ETolw8Z
FG93F2bKSdHwm9E5zUdrKxdFk4Bm20iwta6RGkPQeEMXdJX3z0XB1lHioPvs7nBmngc8/048e0HN
c0b9MI1OA3oBfixhky1vaHdbd/6LOzrsKi0Zv7DcnPuESSe/F6SzlKNw5eQs2TCaYO+G92G0dBEk
VM4+voVnlAjitNa9W9OaLLbMQcUZlGtaAQpVmw3atOPj564+UQhgzopBxF65bUdACUlfeXcuzdvP
GMbR55qsx9oz6BK16BERdBNTpLjhYBi7l2TpP+OLfze4JsuwIb4swXwrtzRs8m85uiQHgfjRN8Bx
gmcgQtmVEh6b2zoJji0oQLsuHUBrSuiwSkht7oa+yFZ1gAwq31H6go3jzGQTp5nw7nm1PnWp8lHA
p/V4PUj/R+o7QEClbyC2rHB/H22Nta2HnWH98SM8NwqnKp+xHoiPpQ5dIuBDKGvoPCjgDadxd8lg
dO4jJgtIBNOwKgQWkBSljBNM6AdX6Vcmswuq6t8bmNDLPt3Mdzdt9DiKPpGKtppFHjKHendvZIA+
XmK6n1FaAagfQ4zyKd6e0vXlPBagzjgxiFcFcriRBIvSAupR49DeSYVopA4C/085f4IpvYGBthc5
iDTa1jh29Ygx5OWLKr596ulN+Q2ohWUZdhHZFvVb2Nm81L62fKTXqZTj8uOPOLOCTLENEJ7aNh86
7wpFhSMaIruyqm4+d+nJ8tE7VAdaYwZWqFoP7KY0FzItzmlo+WTpaH2VKmBnim0egxwNaFq/5V2J
Xrkwza3XomYya3swZkeLLVed1XyLZD3yqYXdnw5HhKL0KE/Adp6pYVn3aKNJIJE6LGAf37bfKzb9
6YgqqlSmtnYgm+x2VqOox+EP/4IAQ7urSkT9kezUFRiyNL+wKJ1RgqG08OsEKxXoWolr9E4Gr218
q+MbxGbuAZaaEZescNo6gL61BWF11XnfXBZfmDq//6JiamYYHNKAmafhB8UiPEM+kAbXOsO5UKF7
Ms6ipL8geT69cv/3q0BMXQ3IxmPo/hTlrkWa7Knqli474bC/0BiG2hum6Tky0i7pn38/ocTU12Cz
BmCjzte7AcQxGIDnbqUvLOa/P8GIqZ+h9WRGQLvUOMU9ZMlLDosGWKuIFLkw8s5dfzJhW42GSREV
8INWqXh1Ot/diDj3foAECu7smKsLz+P3bwwRTKZvRl2P2ty0OwV1XEZAEAeUHDzJxccT6NwTmLz5
3ZDTNGjiYqc7FNtjslR1+fzxpc/95JP3dwkVH01QHN15nK3bplomHX0M/OaCaPb32wOUXn6diGlM
rKcyN9+1SAFbodQPBBtglbaDXGV0bqvOd9ZpqNCjSE1zYQt5ZhZOFdVAufiowZftLkSvDahldNAE
QI+8f/FrbydSgrw/S14/df+mqSOq6DrAykfokgAUpRoyQvaWwVL88dXP3D5/8nRAPeRlHqoW3dtt
ZX54HpokuZ0xHBJ7UHIjVNjRQvr4s86MhJ8n7nebEhLElS2wcu4G/S3z1hxZf/4lls+5RzJZj13C
I2xbNK4tIAB/LXcCnXCo4mZUb8QlXMSZmzWVSEeSh83Yx0hYrr+F8Q/asgfD5dxmw9Fo6N/cAlS1
S7uMM99oqpgGJJBoS4Z2J4tGz8KamVnUqr9yoFALjTxnoHtBto8fPn42Z9b7qYg66eMKBVxI4LAv
nVuCtwkCqEMHCcNui9gF+bkhMHWE9OCJI+9cF7uoYUtUfTa+9a5Asb1wPjqzjE312To50ZRNASFf
Yl9ax6xdFlzYwpy79Om/vxu8Q+FkRqD5sGNgBd9z0iJpFFiq8MKL/czcmFbArBY5sp5IvqMErf4x
3JhQXWt0Qj5+vOd++sk019QfcJeBs64Htu61v4BC6vHjS5/7yScLsCpPMQTI9YZI26AjzYphCRGS
u+rBvbqweT03OCeTG83okox12u969Nt9C3i7Mmiuf4VEdKb5hffUmVs0raykNiskeuygOkY10KPy
RSCS4cIL49y1T3P83eDB3OXjEGP32VeHEQAVFxThj+/+mf2HON2yd1du41w2lQJ0djCtv857p3+o
YqmXJG3VJi7bSwPozFOeVk0G9I7rGkFlOyjBqmt0BJHqUqeoAGgv3Xzuq5w++t1XIRILnUDYz64r
zC3tkP/qJui7RcVdJqML0+zcgzj993efIUWILGMSZrt+aPYqbB6Csvv+8Y9/7tKTLRRNawC6AwUt
OAfztK0AYbv73JUnk5e0YTYMFa6c9IAXnwj67HNzd8qXLAOo9Mu26XYgkG6Nhz5UmN8ktb2waT13
SybzNjbML/rMxaBp9AZJe19EmI8XBv6ZNWF6pITnIgnDIel2QQ6NnXXXYxnNnDgBUv1hpBfWhDOj
fnqu9EpjfA9m3x26+XCKDBtRIr7WRBdG/LnLTyZvqtH2imre7QTkcZ4J1hAmzsCe/NzLdlqnYCPC
hbsYe6JExlDKgUszA5Pz4IJR/8lPmEzZtnEsnLFjtGPKvJTRsEktxIpcVg8fj/wzq9u0aGEaNKyb
Et9AJMN9D5xtTelKVdmPInBePv6IM2OUT6ZtkMIPYwaNVYfeVEh+rE27/vjKZzZwfDJtY3S1kDGB
K1tS3zcnT1XQ3dXRuB45g4LQ3wYC5oePP+vMznSaiQqTeI/yDu12RLkA1XXDmpMem18WHw1HFjDU
O6B2eZDXVCb75MOfzG5pGolKusX3c/N4jlwzqOnC0Z31Jbz3H3+tn1zC35Qhpk57UKLRBh1NvdN4
z12LyhmuCYIe3HkXy/LZxr6LHIVbqDI0QMSwtGgkpgfmGCHAMp25WvoEJqQICREpqAzrqICOzuKg
SMFA69PXGO/8Y+eeOnqd65VqnrARW14PCo0tz+scSRa5KC9swc6M5Wkgaz3AEzSkXrdjcYGtfM2/
jH342nUIDzf5hc84M5jZZEGpLWF9V+MzRHTwi61Kvn/8HM4sVOz0nd69NtEOCPRQiW5XNXuBuxna
nfcpZiRBc/rXaxPfNUHRGLPzE4pAdL8YBsDTQw2WWozj9DbXpfnk7TndtndfY4y9jIB/2e1S4PqL
5ofnxMuPb9C5Gz9dRTroxyqCK/fVm6UvtX+hkH/uutM1BOmcyBjpMa/HZOkyuwPm5ebjH/nceJzs
22MGaayJ8AJViLBGJgW7Qettk2P0LEgkLtyXcx8yWSMG+IJAFUzCbREXa+MOUOu7R6h/Nqn85K2f
8mlJ0efoRkfJLqvDcQM5FN1CQX/pyP/7CF90fCZb95jJAmrSFk8gb/3Nqf22jvMKjgAXunlYiIBt
RHELoPMUbXGemWqlT6xlwXN9RQh8JhVFYv0YOVBGFidHRahzZ66sA6K+7/EDIiWGC9utM7N0irtV
sa64HFECl60MH2Wa+6i01M4GPh7xuRlET8/53QxCvJRJqzhqtgYZwfOshH7fccfywhc4M1rodCkY
kjg3qNTvXIqsJOSG7JEV86T6mCzCursUSnvuUyarAMsE3gO863Ym/UrzpxiZHrG/7vK7j+fVmSlL
J0sB9yNpmIMBg86T7r7XQ33hZXjuwpO1oDLRkFiGC2vnGkDFuVLlhTf5uTsyWQqKoTUhrcZu19UU
LlQEOiWOhJuwPnQIp/vcbZmsBJAsja4b4tlK2j/EctiXpHv4+NJnxv0UeUuRfgZINRZJHZlbIuQa
/rEHyNsvrGFn9lbTWGy4ISRM7W65o27zpJhEonp4SAlUknA2fVFj+gh7yXcK6fnnHjSZvMULn8Ro
kcIX4VaHPPrBgk/xsIn42S1+N3tN40IkVze4MBSK7ptUlyq7ZwbQT0HBuwsTA0U/d+GDRlN7lkK6
18NqZdUiSC9UgM6M/Z9sk3cfEDYG0SEEP3le3fH2QXb6wtA/3dPfbDCnFONsQLLSyPtyl2Rf2wFh
lFkObpQ7TzRgR/ISd+fcCJ1M3aKTKpI14MIcCvdOARaeQj31/ePhf+7eTGZvgsqVZg3E6AXatzJ8
bpynjy987t5MpiyM806P9lm3AxdyW2O16ZDwpPrXOhOLLgw+N9qnBGBpjHWYhxoESHP3MCMsXXqp
6f2T5P+bpzvF/gYMkPZk6JpdqMOEz0Rd5/CuwL5Q017MYS4OECPV+IveK1A9QDW9XiOLKVqmUZUs
FNVkI0EM3VEJy6zTyXA5mEZse+AEHqoW7iEE4sGrgrw5/OU8ujoJSd+sgb0Rx+4cdk4mgacU/jVW
Pr2uM5zGWjBh0TFC0JwtKrgNhHz7+GH9fgpyOXnttA4YIKHEIlifcgYTCuF5V+3oaF+jtrvwfv79
MOZT2KCuYfEDLqLc9TF7MqMDDkf7JYbP9eOv8PvxhiS+XzcXnJLBK/WY7dxTJFXjivsI27qQpvew
AB2KGqDSjz/o9zOGT5v3vs9Sm4OgA5EcdHPtsC6Y+vKpS08b9I1Wjt/GOIhnQAc05MUNv3184TPP
d9qQhxunH0fQf3a2CHDEDzILKagW7TZKjLrPgQq4/fiDzjzkqd4KzhRhIdBudxZYB9exGziYFvkl
turPl9j/npJ8WnKkHvICKaxtOwZsxFzwMl1A5ndyeFWIshKdXsERBOGobKIHOKjC9djy4gbifLpk
CPHdQHmJFLCe5vOR8HHZtfCsx050ST70+9sspizvQgLyESR1sxMBgrwyWd/Xun44ueMBn//UNBJT
qDfWB3eog7DGZ8Auk3bXfqyfHNrtLzzA388j4Z6e7LuXZRBUIXe8ClVdi3tleMqXI0Q/MGCxkkA2
yAikyClBMHPYFKtmLIFuQKXoW4ze01WOSLE1CFPg940iu48QOHflNWgJF26NNDKL/G/Td9GtHUX/
CB9us+xhdrgu25zMIX+xAItU7Krxce6Ak0sf0D80RyRRsScYg5RFHh8pfghkbaGW5yWbpuy763yU
KYpVARjZrfH1IjSetyJlzGZCNYjRfk5c2ctF1HSgDKa0WrGR1Xs62P6qC0sVz7KCeegIuSOyYhOm
jgAwFOsUhCVgezK5zKMom5OurG+i2G2PQRhXn6ux8ql0xbMc9ZAcW2feID+3zleRT2Eev4TNOqOM
51P9Sjd4gxe7KKHr/pT0i7jDYImWiN7KsffXQNnAxNN2aNQHbXHwSZcglRAkfRmWzq1JRHDtZWX7
937gv/6y/yd6K2/+nqX1v/4bv/+r1IOJI9VMfvuvhzLH//779G/+5+/8+i/+tX4rD6/5Wz39S7/8
G1z335+7eG1ef/nNsmhw9rpt38xw91a3WfPz+vgJT3/z//cP//H28yoPg37784+/yhaVJFwtisvi
j3//0dX3P/84yWn+6/3l//1np5//zz9W5rX46236999e6+bPP+Q/BZeSw0gtpPRcRBP/8Y/+7fQn
jvgnikmINPQD5AzCVXSKLypK06g//xDkn24ALKV0BbbhzDvJLmo0WvBHnPyTQQHlBdxjhHEfLfL/
94P98mT+86T+UbT5TRkXTf3nHxMpLxZEjjHpMo96/JRxPn1tpJUIDTIJ3VmW98MGjARvGQLGNIMM
VO37uIGRVBi2Klu/uy+Dpe2LryyB5XYWgBsFhuY4HOyg+z1SFKMLb9///bMJzihhgsJS7OIuntav
d+sUoI26qcu6mxW5ZhA3tMVChM1NpQb3tjztw+NTMHDSs2Rd0NHfS/AMNgVCIucSluIFCrcBwAoi
3UcJI4t3T/jfN/L9jftZjv3P+wm3SgCkSzicj/L0v6nspqxEXII7084kYPjAKzBkk4+dOYRFIJbD
C2IE4exkMl+mGk7wCD6t+9SBc1Q8Il2jPLTmVWcW/vMgJ3sjtiGE048l4EkLn1QV3nYJQ02jjq6s
NmRe9+pkxe+DRTy49TpDdI6P0vcWZDiku4Pu3MHltPS6vHSBe5F7Rnp1/PmLlJFcxcxlMwfP+sJN
mLykTzdBkhNbnQrOGYJMJzsyVsLD10RQnvz90W7kXrFyYZHf+az80j+YHmtvxh+Qpcoeg4SgSFYF
Vy74Rlc/v01eu/E1LEPmNk1CBfcqufv4Mf3cjfzymDzKMU0IP9k7JQpmv46huPX8RBmnRM9DOMg5
jlu5RpzXdaT5eF1Sw1eAgSwqdK5xa1V5AEYng5KRYA8h0n4F6Q6ZgelYHpKxQhpwzRo4+9oBxq1B
3Ks4/yaNd8y4veEmNldGDv61cLIblmbkToKKE/X5sFMJVNzpGNXHPrQCyafZIqnRpFCQBu7rZARx
KU7Yo0uK7ah9DfZdg3BgPpo9sQjiZBlBnvD4WEPrdWxAsoIbKF6FjCJDUorkDrGuasMj1Bd0Qhc1
a/MH1o7jhaP1T//G5FYKiTvpcSxaWK2wJr2fjsjbKfMeNPEZ1BXfOzdr7moRN8safu1yHMgWVtKb
sCDFDTI+kaACVM9Rp/UPtwr7Y+vVmyxtSjDjZFKsQyPvtFua69yTX/FvvXU7DOY69dW3cixq2D5r
thy7ysxhTvJmZcCd67KEr/5/HgfM4vRKJlmxzCqr7sHb1SvPtHvOnWMW9numYnETmSUszeVBWCQB
B+FD0bHqZfQHWOrrwUDKHKarXlOggYIKfnPQcJhT3/meue06WxxNnt/HoythGo6xUamL7zKzj0AK
IBFOtNGl7Rj09LiD/7nDMCp4DGYFlHV9eDeY600O1HkQe9IKoK5ID+zjYBFEgybawVp6W6WMzxyo
XGb5IOi6DOpFSBUgPuMhTFkOTds+Lrk7d4jH9oMmX4NczkXY5dda/GV8Hl+HCqQbjsiF2dCPwMhK
/zqDO2nWEocuOk2+mYhiw20HvvAU/aFOE3mk4Yvts6Xvj+1uJARyL5GuAYADPhl7VAjNpNkj3QyY
jHGYhwnCdvG39iUzdNdm7QNgBTPfuA7If+IuSILHLoFPInW+Vu7obaAcDBbWJI8oPK0RPrhl7TLN
PbUUgrIZYp4PoMAhWnppVAJMkDJ3vpteI15aL4Dq2vGaAiHIZiOv71Te32oJOsMwVnvqIb+dg+vJ
0uBbliR4ZNk92p/PTmgXBCg1B9lBAZB6MxORxzo19z65HzU4Mp70w/kJd6HGtp0DCH6be91rOdyB
v7Jux1NiWUrsMVc/uj7mTwSxUz6SK6AuFLtRkpvAcZIr6cZyrruCXfXxqGYgDjTXpmjsSmUMuCvo
zRHafU3dILkTKSg4TjPehF3gg3IhJBiHnQd5ToEfAqsAAT8FhAp4nZHyLga6JFFf3lA3WuvAee2B
dlnVZjimKWhECRAef/8iqIvdrvCPpabIl+/y8QuVeutXOLFZTsEUHKNsISMe3UEmDJi+VProD1Gy
ZhUReyCu5KaoihshSLDuWxGvRavDmyBgkHX7Wf1M1PhDAav6vZfApmUrkXv0UDtEHX/+IpEVjjxZ
3OUojOaMdOG+y0NgNr2Ce0tcIJ/nOoxwm09LbqngXrUpf+PpM1BlSiFWWF+ldoi+6zB7SWRbfo1F
3c8QZcufwjy2MK6J/h5YuwUtYm+PA2B9cN1sbguSP9TGIbNIS7r3wy3JuP+g3O6Ft9oeSOfRx1wE
CPVloB3Z7qZxGtjAu3RJvYo/p5VeoXkxrqqYVesKHspHx5dPNdRNa25Gs9SVUjcj3vcS58BbI5rx
2DUSME9bHgAMQFFCMLnwTLrE8hmANjEGSA4XwzyLSztHDJRatYOm9xAugHeIMfQIOtCr9Wn5Nazo
bTmQ5IYxaIUjVJO2ZdGSJfSKP37+DqYqePV//t8KHdai59vRVU4xKxH/t/37F+ocKhblCmuH4As0
R/zrKtbxNvOL27ZEIjmCwY4RBcSv4m43qwoln2V4yGwql65uAKuU47YUsjk2NVAL5QngyW0xrOBj
7DCwLSKO4q43c5+7wf7vX4QXzBVD7PC87Up/3lRtc/2fX2oapiBNqhr5NHg4XR2uQa/tv4S1620S
/CjzuADO2umqcJ9yxVZIEOt2PiX7VCn3NnHxBWmk2yuatYi6kfwpJrdAJb2Btm1WFimWCHs3Rz+v
TsJqDm+jInvyf0k6ry05lSSKfhFr4c0rpny1qfZ6YamlFp7EJJDw9bPrzsvM1cyV1N0FmREnTuzT
G+Zvd94Jlc/f9HJpaMrNGXc2L8B+AENw6bo7iQEI4X+/avOJHXV4g0+TRZBTOY/PPib3Szk7V8Ef
/yx7+zwWUh6LSscFUEFLrMhgpLUS5oFdlX9kJWNaLw0R+b3zIYr8pVsJa2lte/3sGAXCQl2hcqUu
BZquTwAhBilPs1HJk+HP60FvmrjVRgK2nG25jYS90c3a+l5NsVYH3Zculx9jGGnBl/Ext6hWDKel
ejT1+tT7PHhMDc3njPUd4A7yBnCk37vDPlDmeKu0WB9lcCOf6tZadp9gjZBPM8lvT8Oa8+NNzZTQ
ozYAjFJCR8v8xLNL42TQJEXb2vwBqlpdVJnC6F1SoDEnfTUaEQUT0NW5KD7BmJGWfUfe2V6Tht6S
5Z/1HKy/doMl21dnlnqyWUJL5P2XVcPeldh87xasxQ8gq+GxgR5qNOoukNov+tyt5//+Y/I8c2+I
vn63gBPHLZuNF9RTGQ3TMMaZF/R7O1jbeFYWhcVizzIqizzY2376WweVed00SaXnFncKVWsn7tJC
3FwpqdbBnm94XsVpsDFP28Q43rQyAzYb1B+z4043oU3TzWso3QubBUqSq+Eo2XmPXqs75xVEcdiX
Tc3Rb9nnZZjVfs25roOpLc+FRporE3P+8b9f//dPfttOoW9UiRJT9lQvRRH/963hkqwvg/0BG3j+
DRZTJr6/7EY+0iUbzIvT2U1MGpPaNRQvcUrS0MHqqTd5O4J9DncwGgwFM9TaqFa5jHYNHGAC4dfl
MqzVsM8Q7P5fe271XRbEEst7nMwmO29UOgP6WfPep633rKnNew5Ig7/fdH//+z71rDtOpd88eVwk
EauwehQU3vC8zVUT28CuiGNvk37prLdcdDSRJHVZaT0+BsvJNJx+R2Y3yxae317mVXLob/OJzT5x
MfWWA3ZdADz2efuawgeLjGIuIxCaKRpJFkRansHiAe/1gmi0mpZx05zWj3EPc7aH5TggSPX56zaI
C1fafCu3Te4bH8hiWfrPnUpzQEhLe8z7lhJ+s6b9EmwPQ6d3z9LPzqM7TRc2cRKWlbqvZq5OzpxY
5vy2tp1/spU/7KTvNDshem5itp0ePDAqYUe4xy6X60tAu3DlbRS3rP2RneF+VPbWQk5T9dNgdl28
Nfr4ojl5Ebcq+6s7y7D7719vBnLWM/defYzL92RsxaVn05hAXuOXgJt1CWQxvExNtrNIO4ppb8Ru
8sWzTkkaT0v54zNrjCb7sSw39dgDSy5cWmRulW5txj9baf61FpG/Ws4yJ7ltRxmjiNO4zg/DnXrl
GZ0Pe64Sl6Hi6qIBqRlp7LLF+yogjoakQFahbGeAU3pw3jrdgJTYws8YbjYX6YkSZXkwR5GHcq4u
egC+xfFZNesKRhaVFZnFS2lHZW7/slWZHRfT5+8sKBE7jM272X+0iLKIhEerpdogLhtQwTpwrage
rnBfqrdVzlfYzs+jQRivWsaNw8ICD6KLWPTVe4n55DLSXYeSuS4jG/PFLa13i6f+zM+O9c6dq1In
Kmt57u21OHVLFpY7b+70fbquVxAgIvEdYAhqm7/hHoZZNidB44dTltd8aiAWocTsZD9DQA+XLgUc
62pJoNMTelMzX9zhzimUwGm3bn2EMmTH9qbd3cjuwZ5ASXmyPcAWDaulT3dsH5+sAF8Zpgv1MGU3
fH/pzgw0ithWo0wztXNHYMReiEds8XBFxuy59ho4HSwNUe8N8JxeIPIInq1/Wqlbu7km04QhoWWM
kaC4iwlWjYOt5xaoZi3U1/WXXunlzWr2GhsutrghApALD3UxMgVfCpr4c7+NO9URHS9BE0sz9U9u
ca/ZYEHmk8cYr32kFeE2HEwVD+ce9nMCYHCgnY9bk5RDQrBf3FYLDtpmgGQVMnaD6RfGeC9ymvoH
ovCD7YriQVGYDWpqd6adMX9s46IbnKiQ+nZQ9V9yGmO4sfqltbZXIA3i0At/jtXMGSaVOhRrfZnW
KhobHktv5WmHveOGabm8GtMoEif48rhbwqGAbZ6z+ckAQHyUdb5Ec4BeXOWUMdXghcvwa7ACfDiE
mXIfftFZc0rCAp4LVNmtXn+CtVLRArcccNK703hLVEKwO+d3PJDuP5uLrsWmlXaHumyuWRVc08F4
86SVxYtw0n0Pfrw0PCcpTPffxCGS5Oa88vdSra3GV2sRCcMND/9cs/lMnGm3dmQP+lq6s1NVwxS7
51DL5d6bzpe1Xp7G6s/iDg9FUDePa/Wt6aW/p65TL02r/9LfJp77Q7CoOmIRM2qD0drp0GrY/twu
13Q2Y5VCCJs8wnDs1n2cHCUu/tqxTl1u3z5wrNHt08QADxS7ReacEN6TtWNhra5poSrsO51T7ea8
V0kurZux0qBVuWRN1rrX763DcSmPS25UUdsNXuTVrf5QVv51NLpXJwDOiNL/wM5VfwK1FU4zj7M1
QGvr5jWpQb8nabues0yqi8dRrwOVNm1MqZAq4RpXezNz1NGWNiQ68u56LxjOIwD9sKeYLC1NHFH5
3orGflpVt+1muNNxK4Kfcl3CCTPiTh+bbN++emZtRbk0f2UCPBVTJDdOS47TDDr5NJKFvhr+qVu3
qJpn76BvSwAZMHPjjBYTwOprVvHdpnUWddboX9hOmulxyyGewaNQ6p+aZp72TVe+tVoavARzEbql
Pt60Klui1ZUBCMPvZWvtcMx8K3JzZDu2I0I9qKbjvScqtR4vk+7x4Ze8JBVIOcfQdovPyu628QgH
HEchQL4uNLi83SyFpFRsZ7dnGdbp1GGYOf/zSQfjF2i/WTato9bbwsDpGzxvd6x8sGzYYNt/BdpC
3OmOOEsFpLHyL0KrN24D65xmdvrcdu4zRRXcWfGbtfxnjAOhKeoPJkDP5egSRAhsI3a8od2vPtUI
wQzxVtrtdawRYiFx9RHYfrxvDibm3kcMlMYln/s/xAFwNdJQ8UyuoTFNImrTATOnEiXmqqm6uoG/
JJRBlghkjImuo1iu1SGX6k+v2y4HQn+8p90CGm/sePQfnLKxQ0j7f3XDuWWrcMJ2o8R27xBaXzTo
QnzlkQMrlPIbInO/RncyeSQDfqx5Sn6KEBcxbhwRLTgrv4RsdtcjUjcf4krWYSFy/iTXg+jb9lej
TPXDVlXnaq7s47rwmTnDahws3YHP7dwp7Fl7sqTzhSggIDr+Gg148rVWkwl0Bz+aXhP1TnDMxrSB
vriRSrFBmGTh5Ab0Jummj8rN4CYuYtz5m/Psp5TJGXVcpMzWiX0zpb91ClplggjD1HCiaoHFtebj
GiLaMR5TRhfhIIRaNzYI30ZRJiZp3jDmoKSQ3EFoYZG02rIS7awOxlzU+7yhRad9jgcfHMykD3wG
AN8HHdz83H3LtOW91cydO8PctHIR7DoqdKW25gjj9wg34mvWYlJgflZMjxHsUVHmoQtOUwy2iFL3
xdtyWpilVMzXjKNtNWvcuf6ObRXzODkfNWThyBEN340/7kud+nXKt2iB5Rb6Kyw1t7T3JsLCzevW
Z6jJlLCVUYEX5Egw29KBQ8ZZthRJDlw0s3sFszQF0LYgsTs9V5GviyQr1RaBmraibOTudjV5rEZ6
lk7Y3GO2DmtcTVVsdG6it4MfuWuaH8zUORqogK4LjPQ+biiYmwJ9ysLOyeu3xfB2w7gB0amtbq/n
RE4suZjiTbLhv3TXYdybhjHuloafumoCAm3G8Yw05F6RhYeZgxT3P3ykCjWY8JeT9IExeob6WAMu
+K7lZzcBc7d8WrRCgNnv4ET7+saVYrqXzS6XWLcmmQwGlVE1mWviUNYuBm+F3/k7g3VEzlMc08DL
57i+P5Vu26jEt2dsjQwkzfoXhha5E6wuxsSK8Kj09pX197iZmTn47otcDXtn+/rECxexdJhHMFaS
3LkfaIjmtjnGi+WDF2rkGJUfrpN/A+Gd4qKQr6wrvsipf89bFkXbue0SmqTYWfmEHWCTB8jcmmYS
maalV5v7Yeen6uDLxTvYLXt1qwM2FsDht4n0FfeDkSUkrlLWES0ZAl95keRrUJy6dzSrRgYavQOE
Kj1sa98KO79iCi036IT+HKpijW1OBw7/jF5LKaRTMKmjxyolWLEhbNr+4pfmm5anXlh3mHIrIiKu
jW5F69SaMYQAWJaep0Ed44zzbYN3CHvICGw4crPa5Bv0tCi1uFObIkswCFQRz6m+q3R+jza/WUEp
yXTnvXKwCiwG7NGxodXtgQZnjht5/P7DWFDLA6XmAy7nk0hH4HWU1RdG7A8A0CghQfwxzOFv38Qd
o6U2VinB6TkLcqDN0b54KaqhKKKGg2/ZuAmlc+hYuYR5rgDs5yN/g2RDbM5ju1u/en950jvUlQxN
FyXGeR5X9Zj71alwdPajNZPEHMhmqbaHA+2FAHGvbjqdGRI4HGnwrf2iG0OIrqy0MZnaGe5mPyDj
J7Szr4Hhb+hp3CU8Sn1PfqdjD9BPUUno98aTdrcbbEPZcfxkBCfULixb+NPRiOP/bHRbe3a8VFGY
cwAOS3DINns4kHozUMJMsZF6tGJmqpJS+H5c6UMAxFOF+gA4x5b9V8/nc8URe6yc/JhqrdgXWm5e
VbVF89qUp2Hs4szov6Qa1pMhNZaa3YaXXm/wuxuQRf31nc1MJ/Y6w4oc2suU3ZBwnDPtifayOMCz
z3f2ePdzeYmnZcaD2VZHEaxzOLhEOjBLelLuU7UptuZH+S9z1QQ0OX9wzCyenOVbc4YHmoOY4A3K
3ofA5/LLZ/EbI9WUDL71QKERqhUksrzmk/059t1v4onWUO3IoHDCbUzK3PujVv4nCyKx765Hf1qO
08pJ7YrXqXf+UI3dQM2ZXOxz7f6k4yFnMvDV8YBDX078bH4fnVQPncy79HfX9nT/JtnEf2XEY4Te
6AEgWvuImAuDS9n7KtfKCwdgotIpf2A+31ZoxlhG3LR96FInmdcaWTkomWTO4dyhTbp/usX+HmeD
sWVWitBIBXpte1v/eIr3qanVh9GsoF19/VWOtC3OejTX2oDhma6x6TZxSV0Wug3fZhUYf9mgRE80
XpHAeO44x+emT7IlbaNFy5skd/kiS5i0y8glJHs3XtfJiACIpDGiSV/pb1JAJXf0+4tRPNpPM+FC
pxSEdDjXKUlVZY23SD5qzXOZdlS2yzCEMiBEuvRn55j2+ktdte+1B3W8Vt0D3EuSrMj6pvSjrWCx
3Ap1e7TjLJV/ql6+e0WD/NsQq9O5NufK/JK21XB1TO2QGxNcSs8hc6iemaEY1ribtNqMZkeclhFI
mJiNf0HhEqLEEDDUvdhbRuh542EEHMr4q2I+jB8L9RvoPtabRAZQGgplf1PrwCXNvxknJWSf2Y/e
n9G5Ky2utI85snzM0nGCJQHU3kBdqnn3+7V8mKhij+XCDK7ldglVkHLa15TmdaDSh6IRP5JMc1eN
V01Xu3Jx3iX6OV9PNxCbsbhsU6U+R3U6YGCUkWpE9pDmpkh0DrDnDrZynD+RdjVd62xy9j2/V67m
ju+2ubTCiPWi/7WkWrwu/vioj6ToKLv+gcIKibX6ndKeUpyrz47+9J6ogYrBnD5JR7s5LAjkcVA0
USkLdR3QwqPMpSkX1sZY3lxBM6TaB2F5O0D91GApEGDHXT5snJHEknWhhl9ol1dIwL0lbwRdENxj
yCwqnYm4CUawl3F+4y7PDqPwd+xqV578JvfmDatPddNb+qssq977cVn2m/nekp3zCJOvplYduCRH
fibAhuBararYebhAOCWm97ynfU3n9RE1u9hv+W97QE+dhqqKVnbZQWK9e1CM7nnBRczAmIfMHPuL
5cJGd5rEnxO3kMu3XgIHRwIJ6yxwY7JgXlKTF2eEWxry8/ZfPK/+S45fsvX19lnW6ZmkFojpy9mH
n4asGOrSuyiz/FSrhRw8vMja0WPTqHai6LUneysEVAPKcHtNb6PJsgEIzpswGQAEo99G1RAOvKUR
Eb7LKVeKNUNJ+z9aSARCNOTZEB7YbgudIBvFuEfKuHd4sCzPbiJ+9KfAhZLdGMsDpJyTO715Qiw7
o9qwNrk+h2cWoCz4FEvsf8sh80JOrHLXI6mQYfRFIgAXDMevnXa/73PG1P60sg6esu2kBA6Nu83W
PnpPpWFl1vcy0Yzx7fyTeSAOzaq9ma33ADE8OzN0X8K2pUVoa+tx0K7WNJ0ItNtlsx/2nQKwM3hJ
l/rg0NqwY+YXukDh4sbLXtMp/aw9nL+Ezf3LkGUWk3t+lks4aJwsDpWqbjw3s/Mp7I27qLJVNEoi
DyeHzbaqpFJHPiP5abcaA06b51QEZlIaHEJ8uLdVID5Tx37BJlwpgoGzzXcmdH8TlVWHOHo+7RHd
0r0aBVEdbl+hlVmoWFt7ALdM+M66OEgSZPlI/6PS5Z+6H94rv8NOMI77EekoUr457peieyKKIFaF
bOIiLeksZqoTtVTneS5f3XS8UZNGqSJzsteddCeZ1+3mDkYv/ZNVAUU1SXEuIcehJ5GA1JZtSzlC
8kEwYH8wLW+OzfKe62ZPIhFBDTNU2gBaOsxEU2UtjxkokM4qNz6uVTBAQ5NpOXTVVlYXaywfBOkK
EWkOpO3MVqhU18cMe8MKaZUlxE4QTmwv6QxJdK53td7Ha/CR596zlwbGQSBJIEtMJcKsoMgs3SUM
iHYaDPMFAwRxuxqTSrvOXgOasdhx8BBu65AENkM+Q7IdUYjyWBAUFLLMMPD+knyjj17Mt1nHOsf8
1UDY03Jk3GpEaVx8oZ66FhO5Sm+b1/FD6ptd2VW4ZJCrA6PYPrRdM+I0QfMzRvhntCO3UfN+uab8
x9FAWMGY19GMpBWSdvhZoytHjmyrpCzPhsdcWYHTLkykJP119Yw9dmNupdUmQK2evuptvjh1nz4u
91zXNbgghLZcVVsaC64ru2KxMt1OxbfZ1eCiHfHPnUnqmDQ9TXqVPU8ciWPNfDXwiNGT8t66EPeX
+1SvTERDzGz+3q0Kzs3mZGjboXaKf5nFLawXSHB4c6Ol5HQqaMVULt3D1o2KzpWXv2/mOrK2bqLr
YJaSPpEr9z0DIA89gYzWulgC6mxb99m4/Cr1NpkWpn2+08tTvVVwS+omcXkcTmpSJ7HZ5qm0i3Rf
EtQhVnfveRlFyqro/c3fkzbxoun1e+qmRoTiRyZa7M4j+Rh8Jav8gwNuRpcICN7Tp7ecN8MxqPI8
czWvplVfwN1Xzq+ayTThHP1TPxL/uxi6DdWXfd2+VEE8WaR6ZkTmVqpgROhx0FQebHth3GvjL4f0
9+P8lJKGtifPjrV+OUDMyGwuajYsxegOEZBG/djZnsWASfGHtdpDpgePlaPGvbUBJA/cJGsCLFf5
P8FkaTQDJANLC8dB2i/EAZw9r+Ru5L/VBsWbRycehuFD62s6MZsUI8n4SJsbeXLWwd0Hbf3i5OVz
xWYgJRPTUaYsyeKTpWkEENu384Yk7zc+QzFR4rXAPxpCG40HQi7og2D3yrSoTmPzQQXVnqdlPjW2
rmKXISovb7nbFu0oiAJxxAypQqdo31iSQoJv7OaT+ISTVpkPdPT9HFxrmkeyUv8QBcYdqCnoztgP
Cu69eIIEvmOKnZLJ5eOE6myeyIZCxf6h5Y5HAwUfKQSLa+9+lpnh4hvE5SGnzXlUWb13bX7oepHu
gsFBNHNf8gZByPU6kdx9fIFsx4M+cZOv2EFGX3uVaVonPkGtoOaXPKJDbeOuHn66ukdK68nDzJgq
BijS/OufhiQPyKg0MOj+rCWdwARRFkvsM+89Dq9dlXdXswuOJEEOcT2xNMPTxGFC0kr75BNQGLXz
QrM10MtDSaYGN+skcHhTqpHk+KlV7t7J+yu+MO2y+J/9CFjdrAhbyVOMzFU/YXDGxxG4f5ux9U7e
MP7OgpdcgATEVuqf6sHVYao379vAc1k4kAnnJp8f7CB7zsnMBk0y6Z8ly4+aYxKj1Yl9IJn4dk82
dVe0sGoQUi3/BTOf9+7HqGFJgYJq2aS1mt12xolcXib69Hz6zpyMQi7FAFfk/NOYFkRrRWVA8E0G
Jp3GnF2IfrjUrStjveKsLsYhclb735D7+TGvtyxh6hH1QRdpTjE/tI5zUL0AcD4tTwPk3xB29rbz
lMY2zpCeCZMdjnarGGXiALCcx1au2u8V0HroZ9RTVePgTg/2hc9xz4BYP1UkhZxyYjMTS6lkkt7Z
9AKy1o1QzASHUMl/uC3a8SZkpG3yARPcrmvukXRTYREe15ONnbcu+G4UYeLpt51uzzmKlt4+G1h0
CChtyZhyF4nipO0Gjbajqq08sfPgKj2OckvLyNxrmnAcvT6cWq04tv5Xz4jxLFfvaBFoFXUm7nhR
isTdtH91WTyRSbRfeLB3ej8eShJnQsFOyTRsdYJ8RhypMvJwM53+yLyerLVN8UP0ccQJsh4HAlvU
L44rn0wc87kNeu6Bqqp2tXCsuOp98zqO1QNUBL5UuZucEhJoUdPXUgZYbDSFbsrVXlLTjrImmEZV
l7Ix1Q4lIY3Ht7V0X9eg/iYNdQzdybmSv2DH2JxwS6ERR0RZ422qRlKRu1B5PjF+zvqmQ0MfGM1V
WYEu7gdh6idji+WwLrXv1gD30+Uuk1haurwPqApWf0SPOqmqwBFRsxrgpOo51+QTc2Nzb/bl72Lz
HwNkJySaDLXWZPY8iZuwp+s4VUVs6T3mE2JbGXd+K1U+EaGqE0+Iw40GCOyDRf5HCQk31afrZlOH
ZsHwoGv6WS+nk5fbjK8Cs7loTvqAU+pm5dleVC5ll7t9TnzQItf1MPgksFSlQzL12hTamuVd2Rov
YkwbQ2zcW1U5Vu9Sbg8gRmIh0KTMZXjTttM45e8cE2PoD2YiGSGeWkITKZMmwih1Dqti8qNluNp2
cGLlZ34ay4FrbL1Ko/sqNOtS1E2XMPB73eayPdn9cJ7WMji6lfeXDGr8cAaFboNWzrI6tAwMIiPO
sOnDNVc61Z77tywIHhJEyYZ0S5hxrPnY6sjiBfSNMHeDPdZK7MWafXOcS+0Rd7ZuKeJvNx3ESIxM
1XEmYds60P9GZCHmYa4sQhRdrD362gwhU5J7ppp4cvT64A/Bb4qzLVxAwTElaTAbUXSFWc89YGx6
t2tsj7GettNs3Y2JC9/CyTZ/arfQDsRp6aS5fC393Xt2V05xfreJTfc0YcpjRYUpJUUCrr2Je8rT
ngbX2LtAxXH8BdSN3GNYCIhgUyFyo3Ye7eEjy4hvJEONMtXzj+vmIp/ggymctcYKBGCbPMs2Y8q2
ZtRncEhyvJYOIWEHv8aq2PTaH5F7KiR8ba9K54y4Q/AJuWhJj6s+XBbxaCB7pkUbRJNwul2JOHAu
/OKdDx/qLgFtiTnbt8VxQ6NVxKM1hh05WB9oP+I05eQtBSxmQ9X5nuFoGjMMj0rVB4zPC15Suzk3
y9WZsAO42w98X3JeSvJyMGfyDvyqRu9DOluU+hkA74neUhplko19T9XeUAHmL76dkZLZtX/8xnkq
OtsGX8/QqV8xIlXWQ6+VzzMo/12wFIwdbVTIWtuqPRJPo2v/0rF1n1BkjR4CGePSWqOQlijCrNww
nYq2MXUefL1xCEBm1txwc8ic6EGtTIf92o4UiPihzHTmhffMC7FsZSzdbEcH92o0/u9tqn8YwZSk
QbYTDhIi72rjRB9FttNieZGetX/7wX31FGu1nsUDyNBzn+e/SaoCbD3pTPJrX3IMZdOhJDTYN5Dl
tqZ7RAafV6ffD3WDt8dKMbpWSiY/k2XuvHa099I1mFb4kx1NfgkMHBWR2Q9iRKAPXDVBm5T319Xu
ez42JDUC1BLs59yhcxpJj6/ZLsY3N1uGxMs5vXum69qSPpemgdvqXpza/vdgATq4t6sBDurEm7aD
0IdztdX/it7yduMidxvkvjx9yMH3RFhc/raT2DPP/KIww6JElOtsty0V5Iia1j+rsvzO7loB11FN
yrfusFLVM3kJHsyCvhXbD3OfaiNsUhUlyn/3AUz+DxTYduew14nCMSWTFaxRK4mCMEzRHOz5Ix2K
NMGvLUjJWbiDgvZQW+KsCsrShgGS9PQ5TmHvhM1kXip3uQmdDLRODisR3f3XGjCO6lZIGFYgLxq7
E6OG7qlZFD6z+94zJGdE9lnl/0ypssOycKXP+fc6biIC+u7EJMz/4UV09mkRIBDWgxZ2OF1Cba3+
9Z2nxblw9409PwpS3LHdnkm2bgjOmW5cGRx01f3jso3Y7SxygHNcLT4v9IwDXdkKt8dRm++z52l7
IyZ7CvOe3Bcnzz9X2yZXcZBUZQZp1P6zNPOfKdfOGzssOFG8f60XOgMPwiTJ7KsJZMH7TzuvuBxi
xr5BaN9FZL39Y7fPw3tj/2BmeiNl/OIuaByqJbvT87PfjPSWIMdHW06/VhlQqqoaq31fFZjfgzGe
l4qJRpmGeWCxN2m5eGqrMxJUkpGaimDi/Cb13CQ6EPPlSmoVK3XX5i6IE+Bu7BZJQq701L9qznHF
pdWnX2fuYUdgqIkzfAholPxQBP23b+tf45BpbMYqyosuSEqFZU247nfF8Aio9fax9fgEFCqX1uCA
HVTJgnhr/J6UfEyxIhqDNxydDtcVMlCHCpa/p9OwM3A+xRrv55gyfplW9T7NjNFYLRmTGxbnz9ZI
g7B2vGrXK7x7nkJ2XXX7hBZfPBSldjMVeBVe6HALpvTjv3n4qK0vhlS/6glmk1F6daJPww/T/3d+
anUs8d9ELgU0/19Zho4uUtYaWFiM1HtnBY9BaTzkXuXt2gD5ru2co7AMk6EgD6Al9Hq/uTS0jHi7
mGP3pGUMuahbTYoZwThA52Db4CYTm0Tw0p3uEkCDJQNxYqF1bfYjXw/FYR7Vq/sZ1FoVKU4/Meuv
7SD+zlzgcZb5z4NJmz4Fy/v9qA3Xq29V92GEw63IbMfy5Idpd3li+PIJ9sToi5sp0dempv3SWL8M
03n6uw00XZtZi33PUXMVvThvm6eFi2aTWGdNXKybGZLUqMJ5eij97J+bDd+ohbdl0uGH373Fg7UR
1NZY2qG/6lZ5l4ZT6FoOiaypWyYeOLOokuwgS2F/O8brIsi6N7zxmYnWFDXTciv8vWO72cX33V1K
T44Vm/augvafLu2b56kncyRE05dpNAzFeZlwXLdVzqui13HtbQl5SE3bvvjC8FCdN/qelbc/7c/l
tuKRsRLb4zvoG47Vvr+0WXY3W9akK47yMGTVORgoijvLPJgd6WWip6ccgz4IA7ONsBI86SvWGsbP
J52f/da4J91V2S5oC1R2A83X6vs3Il2/cYFxtOYBd//QMn9tmBq5zCLSgHOtKJuYURDSqWYqsq6F
FjVFf5lxy8m5mI5asNxHRIxgBuNZVVUeBU1e7nX6EKMspn1G+R9NmXvLW4VukdJDCNd7avHe27ZZ
xuyt01UE/RsCPJrpxmsNS76XoJktRSic0xuvbApQZZRlPFTljZWsW8FTRP1OFofYXlPTSubOybhg
UU/YUrouzJDDOaW+IOwueOyr7LPfcrjZ6g6sL99FlTAfrY/s8wBU9P3z4JsnnYhpsIooPFPG5er6
/bmR/+PqzJYbVaJt+0VEkDQJvArUN5b7cr0Q1dI3SQ9ffweqOHefOC+E5O1dtiWRuXKtMeckkltb
iGmeRLoKqBK/7Zc6MJy8OVcleGyvDU81WP8OaJzlTzu1iurJ1uc3g/dFdyZg3onAySoqo9vKQ1cO
5CtpS0+Lq1HEsA8OnKDmGKCfbbu1zH4jMsZBBgdKAv5+CnOR+9HNSn+aweIHqlC2dtwmu9Mc6T66
yO8qIjQ61Ura3hmhyZoDDpCK/ujSZzpJW79aUUDDmtm98opgTOOf0gRvwXY53jRGd+8Ehy6X8eQm
XIwyIC7TmLv64pjTl+FM46FH5zZE3XwsbfVNhcUNsXG0XfqSunlHsefMRM1ZQ79ztRQhYSq2hBlm
PqjIhEil+V6vZD+MLwmgZN9Ju613Vdr7sdsHuTdvjaWYT0v5YZnluBtSXmikBnfZyGGfOUMbmOXv
FnUP8qXi3XaX13ZUAIAuP3jRG7/mEAfQ6ByHmSCxYnnrLJLWlybySfplceu6z2729lPSPCUIxvds
CdtwFB+xPXwOSjG207XNFGn1UUnmS8MQBU7sfDhEm8XW8kWPPCYkpLvl1YiiOvVZKYodEqLQd/lA
kofOm6Ag320h/JCizddHClnVnMKm/7Qde7hCRXiEoNP3cJ3BF1Z1qAqisgzPGiGj2sSP24SoOupU
15m3bq5Tp6IRdSkhNrPVB5KVHo9voqCxufikkkIwxkZWR+ymgw68nSKcQ8s+g0mKvwzeWKaSDFDL
+pxEQ4S3mQJJjS8iodlJu6i8FKZ3GL0bHhdkvPWo7/SfcV4+y8yK6DPTZRwUucBzM/saI8NtWFUa
YaTap0TdtLOc6qcXU15jIHCNXXVUJCNdPJopB3ti9L9YmA+yGdNC8rAhUcTT2dZ1DMHsu6YHEiyk
j0cglQaWo5uaKtZJxYYcKfK6bG6wobIS+qRS0MlCGtiBElGuLvWhBCSItJHpE4wJcafmL7Nzb2nP
R1paa5fx/DA+BLEERAM9DRxFoVy1kdzn666NqhA3qd6hB+GS9aiNIBBmRs99ab0VPr4zvUkwA88I
wvG8nacZBpm7Bb3X/teEhnVXavVPsxjY5P9Kx8p8vcVcAANrC/Fsom1TJ+7p61M6reVzoXFW0iYm
GX2anFwyC/0ef9t9ZP1CxqJdi3a6zpzfD/D67wxuGCw5267LgBPzezy2t7izqQJ1vy6mG+KU/Dlb
kue5TK2TWaevg3abvOnFIeeZE1ByjrO5COYy3HNmcI51lXwbgVuOpLNtiya7Es7Gx7SJ9R28hXPW
qzTcz1arbaoV6dHMz8zASoByc1+X3RaB4WVmppy3HHlr+5YDNm7tLH4fZOaxrtKTsT9sVGH7PGe9
9pLId6MxQjk3kSxtw03zSg0Qmqu5hSWXoAkBK218EIhvGwILmeLGIkuUqLfipYhtZsEpUrbY+Z7m
5sHKiplGELjX7C7XaTQHv5+mn069D6U7nKM8Oo0009fP/guOeMkznSDuP/eIkVoi+33ukGBJ6nfL
K/8xLUm7dXH6MvCbjXr3Yk7AVblbHYcBzIah5TaOh/7iFoScpwW5pSjZAE3X3O6EByKPXiN4cgwK
Aj3E6olWP833uDjN1Xuy9BqjPhlgqK0uMxCg6GMz0PDbQbD9VIei3BMyxOugn+F7yq2UaUefL9sm
LcZC1UI7dqqLY2yVB76HQ2Q6NJvKMenTrHSxmpS1ww/q0KSue1VU6ysWY53qdSxQD/1zFkPMMkxd
p6Vqk7AGbAYNoYTZ+smMFge4wqB2Feam78PvJfyPj2XGF6IXD2h88v46dmF+dIzXzJRA33EmYbIH
H0iW+ar1yb3QCTkmgFHfcBs+Tb1NHOIa8Od2+o50o9ciz+TRJD61qcwfWeLSbhC6tluTJUGOkmOB
VnSbqq0xdVWwb5AZbIm19LjvMI4mvzzN9F0RpSetS+754iXsjuk6r+QNcyUvNHIwcavqH/po/ybW
voOzX3ZaaOVnfifYStsoD5IOPod8BCkujYBJP7RGjbWe6PelV/5SqNWPU2NuI0s8Opi/UE68dFR4
u5at1dcpsG2t/4FX/EIO5HZunBasecIIxdNghycKZEGPZDMXb8zR0Omvs0w1Nz+bogIG9WBLTKyU
OCTk2y5Ja1/MP12DQ1eCNmqjoBKYJsxfdt2UQF2NooGXncK+BjSxCVFh0646lB0VTfBta3sN8e7M
GdOK8szOk/BcUGkiyQcBjrWgEh0nMI8OLDChuS9HscNwINp4bQ06KCx9p1XLbmnZGepOIVdq84Gx
GUny1ZrYYlJSGfCmhl794KdZUUpdsmQcZqeD7rUodGZy1mN+2kaYyRVtS17DNBqZ8VuLVOW3GFyy
6PBZW/Y6qU10++gv9UkAQzHu6j5+7xv5FyfPOwCGTuZXkGhDc1ti3ANYFbQRwNQjq2jkDJEQjGRZ
BLAw1pBxpjPX6a56a3zVAx8enW9b0v4iwv4yazhl5ZpObK6kFMu65puoXJPU5uRKS9mBm+pn9nTI
xumNfJrIB+ePN5qrXgzGDfsQr0I0HdYb6rw/qWnFRwvdFGdhYz8bNNdppqI+HEf3Kc3Ms0f7/4Di
4UsDHQMnco30ltEG8d1ZqC2R5Blxw4xspyy+C404xoNWIm1pVtXogrHJxpN0VTKSz55KyVaTRd7e
HireVy8rn8cBrUg36D8HDpo0j+ITtEntW30IwGup5zF0Xaqn7Lmyums4zepch11bs8HMb72lNKb7
9EcY1Z7YYtVBCzU0JXBCs+jOeR5XJ6/UmCBFxlKi0Os80r6nwsZlJP1TZE5ytL0FJ098aA6mDV5Q
dsMLp54GLGAsfVTzyXeVjd1mITz5SSJOv2Wd+d1iLF7mFz7L+dHNml9wgdFxtqeLHXranRnGz1pO
SGrWZ4M9+LNteOcK2+9rm3jRbqCzHTJYOXQI2tU0Ak3aa3ZNQxsnBrjd0gGBUMSxfjssWnnqqqo1
IDkjskGn2tsxxZhJuFUViaNcHo8GoUekYIXX/77eaFaxR4ifH9Irp6z2VUkkPgsEv98DvgggnBdr
giTK9GnfDhYsf2dEe/rJLVYAXnjMuybeK4/qAQodiSqWEEEhjP4OUOgifeX7UB4xccnSH61nG1tK
frLkaJJukNu4qBST8KB31NyTOx1xSAi4n4ufUP+sdQBwmVbKt7lY4OXN9fzdOvabUXrfmyRZ6x9j
+TBzBgY6afc3q6yXD3KADyO+Yy/J6Mh3w90/UD7Gm8mziS3H43+pXOFextnr6MtiCYOnwd6o7fLk
2FCIoinN9//1lG3vpinno+mN4blojmYkyhd7vQB0VEdgn586oIQ599Yt1N3qbM7jnrR6MDXhnXtN
Rre+wCJ+ME1MMaZwV0JhnsPSs46Zob8VJMDKTVy4J3yJYPEXJ796neUnStg4+4b2mTueF3Zi3U1y
xzn/d5mGzD0PqQvU5STLFs0EPUrX6o6I8qwXYp7lTZAY76nC8MuiGQ+JLPP3GnV7Fk7myzTq+TuG
KjcrG80nz83jmzSGDzXzxku9F4cGC/cXGyeW5zL8zOZlemlnGyPbYmp3s5E6V82okPQi5mgH94WU
krCm0g9/C+5e18qLk4W9zDFb8CZylJvvFul0W2m74cFeUSYHbmTbUZ0c0jxTX3XKRug2xScCs1M1
ePY+Q+gRFHEivhLE4puqLFilkJluZk/g+BS2zK6S9jk33V8PDw0AvVXm+55kFUJVTAochMS0/mcP
5DIz7PKgYpEe+s7SL49Lx4fo36PHU8EIYJMk9UHQDDvgb+iBQkEie8Xw7s1xdHU9pl026EPQW60N
vqdnO6QROjCNHD8M1SQw0b06Sqvbxj3W9IVpq+t/FyfkQ12q9e8tj8I1BYzI/1yiFU8dPf3awA0f
y4dEHjK25WiEm4G0zNhHSDVzFEBimZOKfoFZ2vagJbcs6dc/tz7LiJHjRq8QEtkexDhoVB5fZNEe
kKRHB8tU9ok8U+FuHw+HpPSJDWv81sMwQoxVNrMIskHY2LFgbfY85+B3ZT0Xp3H1adFk+BMXoXov
LFec3XER51T7ZtQ4J2y9YQzf2di1Dfdy98yBDY4lXc2CQKrqiz2f57As8YyjOatPxAKTMpg9OSa9
s4WZg2C3eUwSVNKdCtTKOz2vL4D1/R/DtK9OYcnnSl++VcZc+7R09BeX9Q083d0W06LtDfvmoB/6
4I/rkWRM48Wml1uk1idhJzqa1Ry5hNbDHSs6p27p/ZjGODnbyMYZLsyMCkNjN5TJfByQEFA2xBxj
cBdfVSxHrH7A7SZhPdV16R6Mgkq8QNbnO2UBf7e+Do9LpIPg9IqIREun/FjFwoMhrxD1xpEszXV1
pEebJMjzcH9u/Ry9yi7rvv4tFjnqgWXK2ODT/IMJDH2C1QVGQRQE+lIP5LnyzutL22+GlDB0C8e2
epUSqTOzq6Y9GI34yFAmMfwyizuDRmtbcktSEUkVZJOJRjwrr6mWxlt3iqezju7GH9eOa8t4FtTE
I/lEhWdhoHpd0nIKUoPojD7rXwDIYyAzO3qBmDtOU8QG7i3FtYo14Xuak5w1qIqxd5JN1OxreZON
aJ7/XcaqfkqcCny4HEEA1H2kB3JPyXimn514+3ZZvmQtzUNnh+XeoPSjU+bci9YB6dX7EWJ4qS/L
mFasZNMxrc38gzcqPkWGFu/QBBSHXInTaJr6R2AVnX2OErVsiIlPL1PVKHBF6yurRxqE0hyZO8m3
RkbDe+00aSAX6srOMj9F0qAVZEu1SnvYYylQvQqbsRGThaTT+g8HEzr88wuYl7z4Zk6mDNq2zo92
l34k5oIFxGy8NiQ/33I+RBF+Lz+X3LqntGuPkWC6s8apfFrUWFttbssdmJwfLfhZmoubcxB1kfXi
sANpzlMiddVhGbuDNZl+hdnKcVw4A4G7s2pXaGT6ckBENRtB5jj2vVIWPeGxbWjeqmbfQ4LfciDP
GyISfpde/42F1bJFhgDowhEhYGReXJq4hktyWiJfV3OpLHejO209FKU0uvYLUcVvTTJJ33WRbRVz
kV2UVnj7hlwFmJ3pbGHAteV2ZKiVdvMtcz8QL47XUrc1Px/BRItMExfuwtaLPzq90q4UosMb9tcc
qutn3KONLQ0jahMZ24h65jE7TH0r/MfHXuRLz3Ct+2Frnf2Kh/LYU/zaNKZroAvcfdDKGYCQrBMx
Mrki5aBbpVe1GjygQzXO/xafDPuFfrUronH4RtOVVmI4ttA4cfVkCajzyiSUIqrm7xLkwyBld9us
R4mpxydqobQ78dHMQ76lF8xjxmNcZPq91LrfIgfLqiNTXJqk0qkYG/vVUNk1RnkNmIVtg4V01VE2
ag9vyk7YBpT3JY3zrQZhA+mP0MAW3V8Hf16UGgy7Zr0srj2OEYemMF8GA9lR25TohaohPMejeSSi
4CFDppE3YGYiXR13mMqmjC89RLQy2Y4J0v8KxmSDhMwIHm9sSLKIqY/o4FWxnENJyBfiyYIqzTG3
LNghAiKPI3Dca5fYnMt1caANqrfzZbKowFIZgky09a/WYJOPOAQ8VqietXBHBfzXEIkXxKmLXcni
oDXo3PAo4lLzURwtFMUjAoi5RYgdJ18RDhevVUQDm+LPIQlat3x9MAWeD1y0gohUaMDV12oASnpy
W48DF0uf5pk5SnFhByLP9dOU0yGvcVWbYowrBC3Bx+I/47ft2y33gZuDWkReL86Py2TMnL+9oqQJ
41EmZyJhTt9o9j62xm8wHIjDmpg1BC9fRBUdLLNriFPMKHE7y2m5jOtl6tz21NHqtEPcGThHO/Mp
XVt6mZneJL07qVETRUyGntjo282ky+ZUp8W3HI+yK+qS8lTC+mxaU+rcpHFBr04NbLIQFDZqv33e
tsttrtYyeozumP14+yoS1r+zT8tN+l5ifrGKGj8wN7Cvg5Dtc7kcGkn191hyprg92T05mqXIn8I5
7I62OdIYjJvppo8EW7gsRfuuc929Bveqb9buMe0wRjFhkQV9JuZDH9UXBQ/wAgKu+TXftY+I8Nk0
ZSn3pZKbPKb4aIe0u3iTHDmL5a8FC0+AoGn8oKBRu7xZYrpTEi+dYb4gdtH2ddjaOwQgzsvgskAs
2XqmtxMOmzIOpDSSvZHLoAuHg9UM8UsZUj+0qIur1PEXlTSXtrHinbm6X/z7zadk/D6tKyD47n2x
DWrMmQMO1hExRjtriaeBB6sUkVvZ1FOgr7eMQMhxyNenZj7E+1lLlA9qEp55oGDWs6BRZYrtBVSz
sNueiq/Cu6wNYTc7moKJboBpENMja6BvlM/ZhbFneoxU+VlZNCqn2DVPaSHTC/8ix19VWzfdycPA
ybsJMVDx4aKUO6AWzDn6Y4PjzpDzdbhE1xQHL0/ml2H8GpfeebIr+hc6ncoIod7T455zjFrgiNs5
13C0iHDRjfcmNU6jNumfI0DVruutV0S0zZNFp9qQEpsvqtINv9p0l3mRB0pVK8WLVqSAQBZF9L1Y
ZjycvHw5uLriTuWGpSGYTpfHoza+TPLnqgVaZJQ8ofqSd0FZepcZVJ8qz1MeCjCf//kyeBzGTNiu
5VPBMX6yt2nWFKc+H7LNSDxcMOvaXk+keZMdgzFOCuYhHTzzLlq1mzmcXemi7VuV1pd09cxDghCe
naY/WE5DyYO3RVASeYq9XpRdNRhBlrNgMWf5pleDe0b0I/2EPvbXPDgBe922IKLj2aUrve87xAKN
rNc0oCS8zHa/WmA3w91Nq+LoUstvxBAN98dFCfMa6cUfPV+ercJh5k1x6YnpnocLwXZziw+VDWnj
zfU5kd25Su3y3KS992zLcffYDMZFqeDfZ7WvrG94mz0ZGh8H0WXZm7Id3ozIcANYYGuP/2d2ND3b
DiYMoOCaCYZomt5369E+G32Os87EXb2gfTpXtWBk7rUUf7jngUsa5UtaLdoX3U9mFraM9rJcUj8s
EFOpJl2VVE10e1ykKaJbF1nzqcmaI0NXPajqBneXdMT3MzEnYA0j1Z6586glsvDFEyB6oof1rZxF
MTBEM50qgeN55GlbbUiyF9N6yzGMg/CW7Ie4BXVMSfdG5dJMqVVGCZ1Z4twLRj6pYK9uaDrNKdGQ
u5gImJ3Dor2J1880GliMG7DA2ErKjiZq2tNCCtNlWi+yz79YFCa2nCQ7106ldl69IO6Gw3ibqRp6
u2dEOuGaXI+9d0B28yxbEZ57gxOgBXp9atGebpL1J5krhKcc9b3EaO5sm338mqA295VRxIdhGDCy
AZ7agwxB5uoOOnZaTTsHCyDQVzO/j2SzDFFub+3Ym3dN2OZ3T8jbwwgqG6Z+lwz6fE56oK0qsZx9
R/6fL/MWj7Wm/FC9GqOjbdcuXMVQ+UWXV2cgsSgYMO71Nc5OJKx2w66mc1pWRnErCnt4RvZU71dr
GNAh4xom9jMtnvbVXOhlJGn+h9J3/MrQJo1anmOIR1L26qakiZmzl5Grkxi9v+lsNpcuVg6KC+ZW
zHeXYxlCmhWNiAMxu+putbqz19FnnhoZY3YxRyadd83X0rJ4KkPbDbTUwLCrcd3N41fvaWjTpszj
4PEUgQ0rWhnT5+1AKwCQssAuORj2ElkTv9MVzTHtdsMLqtG2zplw8PkeTVBYqcFOhya+qU5o3lh2
sX5QmC0OBTLbdNLa+9DhKGZGKD3qzvswLcqKjtNeIBai/oKVqPdNo5EXyjV5sc0wOU5x8SpVdchC
L7kvpYjezDFmA2pTbS9ykEHiQxtCLzq1i2Obebwrg143km9QpBhTAGje5kn7kcpW2xa2Xd5HJ94/
FlQN28lMyJEGxHMdRfpZOkt20WJ5BXVf+6nrX5kgOrHZUwJNAIYsvdm+PdyVVH4cvcm64ZRkXWDB
8JlwrOhqGQmzfY9pMVRqp+a7JTPzKXO/QlujemlG3zE0eciT/iZEQceq42cgIGTowumFloppnuY1
ES2VWEfqPSKLZ73H9N9Yu1qcWjZ0TLSb6LtXrw4zFkz7Wyvn5WjHqI75FwcG5UfOtWHw76BllI2/
0ChA/eJF+8bNV2bTK8aDYG55ngyXTY11mmYydo3m8n1esNV42ED1hnevTT06F6Edn2ROqR618mhE
+R/VD0Fkp3DSWMi2WzvPBga2lfdkhEl69QgkfBigNsaAMYO1HFoPKgcwvgpGji6nh2+bNJ0vtTRM
ClFjb1vldhccRz9iBJC3dL3IVj5NVlOeFH4iZjTuTSe3n7gBRiyG1kYmOr7ipFpJy1HJ361RYbeQ
jfHr/LNHzrHDN3xE49gvZyH7rTOwx9T4cM6d0D6USY8Mz6eIOaj4CLsiumOSlHz6Jv3ms2qMfGcA
HewKYsv8hxS5nMv42rOu5eUPB3ePTsBW+q1I3Kf/nhbKGk4W1kz/nM8yffD2NWNclDx5uI+lX/Zd
/S4M2Ftb0+Ztj0kLb6jV+pbekRDpsfm2GVhytRYUQ6YirAhSVK9J/a5Hy0mLU6iw/HUlVm8I/JP7
45LNFAQyq80zmmTtHThoU+h3rXPinxi2MoKN2j9GhjZx0DL7IKqJNpu1j8eI/hEeV7gIIPsLwhJt
ptQ8ta20IeR9qWm4L3M/nMI/aqyGU6O67hsTau5V95vTIjyt87B49dz6IvWYc3hTLljeexbkt2oO
tj40z3kZTI5Yzymz/lXpJu+Xl7y4BUN+px3esmw4lIuGmZ0CCXBjuz31rorYd+z5yrEr2kUW9nCh
7MMTUDhiHAdXQ1NrvjVr8kUIX/WUcDj289zDPW2ylnOWhH/pVMGMex5OayyaLMbwZ2KIXdghnNS1
6WSPusKWBaNlTcuZDVENaxvNMi6WhqdHIeSP0lHLi014NTar1pOA7Be44v57liOQNUVe7XTcCb4t
5QstVOertHWaqVM+7sypdb56ekN4T9rv9NOQqVqf2OAN22p2zNcixdVQY3x+xsUAG1hmnn2Sf5na
rI4NIp6gZH0vcfl51dBBBY9HScqg8PFopOWHPnfcWh2YcmonxvPjYiUNxKADxbR+qZ/c/LbOZRvp
MqRU3ZlisXjpikW/J+zYfdpiaMoOTrXczBgODDqc2HpZPAwG6EV3PjXF8ygLfWdlzP/xsatAdJDk
uzADFxAjZ5NaWDTIMfaIFlgEShpOBN1oMv/VxmvlThexAHRaBuXQ1B85nKZnEgsEwzCOPV6TvUkc
j77wIPlEZ6xRDGBRkYi8u2Yz1ffIfP6QYzu9sxUEu4lLClII549CYnMfKKXr6Detx+T5cWFsax3i
9RdyStO7638nB8kn8RHDs22iSYzp2D9DLXO6XKsyUkJS9o5pk0Zp8SuDhaXH3mZPCjFBwLn211jJ
+m3Q+i20HObTeejhHkZ2AdrGuw155uRDD9RcBYvu/ZnaoryYTlR/BlZPMQWw6r7IjhexnrB0qNab
pMrUM8er6OcwUI81+EDBJ7R7x66Ld5UyuYc4EGDUCVAhdhU68QvTpCFaaB1X0Ge0cIBZbD6nEfYF
3Qz+kQ/YDQ6Qg1ucV+3LVMOfZ476lqFu8834TwPNfG6oEOy2eS519L+POpiwhBtuyBwAtN6zgLdq
yUbJgUt3fyBbBtt1oE7pvYXbYdLTs5q8FJreATQeWaWHujhTc5wZCe3wiPWO8dotE0tcHR4bR5uA
uIRU3ttcq05DPs7fLL3s/LbwGHdQXGQaTs3tos/s/XB6C2E0vPWhfUKCZfDz/+gKo5Bx8po3G1oS
Z5M1Or3Q8OLeShWNm1yHB5jnSrw5iJO2adeK3ePpYJR4qDXiFRsu/BBdpul2PLk/VT08JeZQfYxt
3exbzQXDbrr0LXbnH2Yr7FubkROK/sy6FTPqppIw0UO1gOwFfTXl22zWr8yCUYasfVFVte3zaiTD
uZGvaXbUPk+GzE94E2FMljh8S9SRzVfwdhZafzG8acZYkF5okXf2Dz2df1KfqpcOqtlb2ieWu/qA
gWcBSly3T63DAqMtSb0vDHrjNKJQLK8m41bLgQwzZFSIM53ncXE/Us289ossfrW4ZkWWscMSSH+h
bhcvwBRg/jrkteUxUXDwGHhuqhWDVF72Q1T9flAUjbrJ9MFtsuUyWA6io/VlLZzpPLiYDJkgdOCw
vbGrTfUTWQjKwCo6svS4p5gxbxAtzvCq07dpEPF+MsQFYBFI5KM2Nc60WIrtghr3PtV/XEZgPj4h
4ydFAN7UjqOsvTvxBidV1e96o0quGBwlVzesmJT+99zs09eGpsXh8aX/vv54VMUdMxUNWyWvCMcd
ZjY26iZ9uf13cVqMth0Z/k61qDs8vh7LYWJIIP7oRpdph5kmNEm+fXGeZWscw94SL3iQDu/9j8aA
EERBgFKz6eY7rzTTOlfPN6xqzVNYYpnkdV7ybcAeKYhiKzuK1S+/6doDoq+DPlFa4Ihiv4RheGVz
mL8NDEKpMwTmY5X3WqWgPIb5u1pDTiK9t96NlA0+GduDFFh/Pc6rIPnWsZ+cXcXcltsNaq71aBk+
mhJKx/djRhPzokyte87CvfjAn7r/Vc9iILaFboKQVX4GpeDjIPGFHOjVPS6jPuGzAWDLC/5OW+Do
Vb13ddaLNui1Hkyt8ZfPpYXtvlHpwb//gkJ63446QvD//93YfS3YBSyUIUNb3ydn+U3Dwzg+nj0u
CsvoA9thzU5TiRo5FCxXI8maFU0VWCaqywHlL/hAY55omz8TQG89Pb70uORVLLj5sdv5P//BCbt3
IdVTU2O97XZxfNUWM8JxJf90F9WfBn2wtry6C4WW8XdMZ/WFeonu/xLJo7KL4msO8nV+WVlSHJ2m
vlOs0hl2DOulNQdO32QRfUDM8AnT9Po9ccqXpXF3VV/P30fptVuk2gy28es74k23m1H0vi5jxR4d
zubuUV2n5RlK2q+SyDx1uYJ37HJtk89NKFCKsqTTq/ptuTEnMKPsDtEMJoGP3F98rFbhXVPhbmM2
n7quH7UI86xWVK84srS+WfMMy1GG3hg1MUJfkIxt0sa6Z2nkK938O8lPWv8cTQ0n3ecdKkDqS9Bk
KzUB5of0ZBqg05renJxVfcxIy4MjzNc1FUbVoY3QxF8cK3Qk+TbtYKt3oAJMSJAwKPBDQwi6NDst
/WkyCT6YiYvRHZNxoJUgdnBSlSnqc49y04WZY7iNoKPGTBFrluqsm+09HDuQpjau/WqGre64Qaox
XB0DQYJtzdzMyps2DJFNH1oyw2dhlafRpQN7755lqBiGr/9jieUnLYps62nur3LtflpEUOWM+P1e
NPh2cDDcqpaaLY45I4/R74n+t02d6aMPZkqDSXEzlOqG4gpPY9p7ofc0m1qKIabrHnWZHRMLyxIG
oPUpt829i6eK7zYKi5LpQg9zeCoQr1WppTaqXjqEqY4BR1jEW6KW4qAHR/NEiyEmgheZUkCxk/2I
Qto2JPSQNtuu0k9r/grB30g7EvV1rkGVI6sbDh1y5HxEFkoD8jS1VvG8dCwXCfPc2qIVtkrgPSsl
MKm4tH15UVE7+h11+mYxTVwwEvZI+m/BTB5PSOIINTUGu1V07zXTu+gEjNRuj6HKwCk/qVFqU83Q
sdSnTdIj440dsPO+OqZC31cTwSeW22q7ytax9UkmxYKPqMvGjd7vCvWdQCNcAgaF0YtRh9vQqvkO
WpuauCVOVvtxBMMqoaQnaVrfNX3wQ69N/ZYk4R2Q0bGA5DhUCQrNwbzHzG7f3Viiu5h7em2g66YD
tGh34R1WmOb36ii6hNqKXrGjcQja6dnoHdVgPNGDyfcMIzcalvzHsEqS46C0oOFME7jkDCD0wn5t
yTEBmUP3K24Kv7NMQq8WyzkkdRDHf0J04y8hDpdjXyfHpccrwHL5kzvkgaeyQ6MQpWKTr9g3Whm7
Qz6FCS3Bg052GXFkbKKOdimiIzX32L1EzoRxK+PnedNUUwM9kb3gbsDkqhh+Y2P3HROOGQtFs9vV
anqaakRyCETz1cdSQGYFszN9uVaMM2LmuCvlTNB89g6wZ21xPGMtGihcR/sPh6itYdi/JUxE4MmF
kmbaWUsmdubQduuQNAskh+CN0dcWUrJip5tDeAoV0GSOYRyTPuwWsSBk1LdQxJnFe6YxOi7N6AuF
Kq3G6g95LNbOGY3+yYQjdSzcEpe6+4Pi3P5/1J1Xc9xIuqb/ysReL3qBhI84eyK2CijHKjpRIqUb
hAwJ7z1+/T6gdE6TEJs1PXOzezGK6GmTBSDzy8+85lNBoMxtdTtN3n2UQhatRgaVOkTMwxCKz5IJ
jS43dDy7lBTSHARsKdAeQ9PkTQfSF5tG6SYb2p0ZdDcFqsKkxckmruBZHBTTjq9sKqRiso8KZf8X
NWi2UROZrkLsRSqK/aaVj7XVPXoxU0g8Q9p15+OJUYzlFmmBr4GZfRv0ZBYCmYWRUF1fB6C5Tvl8
FCxZVVwdPVlAL121Rwz4fuJa7jCZcFvzrqB/cKVGKPD7AqkFVOw3Isi1Yxh6AKerAQEVHGu4AAhV
okDZRkXvqwSnbYwwIuQuSVZ1jmdEr+Fk0K1ro/iGNcxlqBrFNcrq9IwjBI7oaiAUWcU/6lnYx2CO
SBdXKR2lMoFg6/tGltpD2xtXY6YdCwUYPDOia0ugU67ZU7hvhBHO8O6Zr0zKgSgoSIPu1OJNtYoj
oN9yl97ioAPn3Su+dCU4jLGEBOpN3ex3KdypyrQD6oeAnqOLDOnxGc1zOZjZtd02oVsY/kVcKk8S
rR8364td3CfSoRot72Bw9GjqTJMDgb+ns1ORduQ9wO8WNDLC608S4o9If2G221ghmHT5np10X4bo
FoKd21gGOiharZgctT5DnpU3ViuVkwtQfFoOIk3S0RNp0x9orqFVGK5x24RMrQjkdj/VBYKySdp+
iEvJPmBFV1YwreGJFGtQpaCQdCYYdozk4NCbV0mJIs3oY4tXEnc26jUebP4tPSb/trLBSgoG8uR7
Yq/WUrKHZAiLP6iOcpLZlxg+ha5nYdag3bY+DhAoq58mwVlTqjE6SYP0NCTNVQH7bFvI2EeMvfJU
ZNk9nRdwUV78VLTdx6yaHqpJXKoBXHYoOoUG/JmMcFY6VdG9sSmyY5SMq/Lz0CBN08r9Qzka5kGp
4ab1/P8Qa9G1TcgYJ4WzE+Tj4caecgbxjZztUpPzYTY7Juyuidv2BUfrA4I+VBlJTZE1QihAIQ7w
/DYapf4QAQmzoszYIz99NMz+0gD9fwCngC64Fx5SG+vf0Ydp0khldmjDsN2kGXspho06jNQZXple
xr2xgcjwY/Ll66YrrhQ/Fyerjg9l5e+MMFPurRkeAkwnAS4dfrHtkB8VSk7E3/vQe35G04qwDmZO
0MJd5VIYbQbVky/F+HFURsClwVE3ZcCJOTEYg8M1fRrwIuinS/ItPDy467Chd0OYfbPR8Ymk1nT1
Jl3LsqDbLPJmawkyj1Lq5bU3+uDLGt1tYTeftIL6PUMOyqgEcBEgI12ePtIi7C67BmyrhocCDay1
PdPxAVk66LPeTAb2F7hJ33SQwLzhODXfsgITidTQNnUqb4vE/+LJxY9MH0AzIYtA6x1dCCW6zGQt
3jFQWMXSVpJaGrySn7gC/sWWSctNJ4lPqNRFVv5NRMWXcOi+F4MOsgZKzoZmbQ+YeTz1FRKxZlI8
wch7itTsBjYUTARmAjtrICPsGpvxvh0WB2WoigM5EyPkUwn/ZVXYKPyoFf4CABH1jcWs4q4YxL2C
ujBU7qxy6C4nHsLbWZx7UJ6nW8C1MKjjbBeHCJMGnXUTJYCi7dxGkgkxCldYPSAwHQSZrrXrphj2
aUd31lTwh/FIBG8rjdmBIqNnOThxBK2c0dVNqCCH0NI+Xeu6f9FUtbbvpW5r1ObaqKzpWKUx6KrK
Nq70gu7tdBUAkv3R9dINBHC3x47mY0PkqmYBSmHcsa3ryxKY/ZSg8mt01qZ/anylcYWGqEMDiiQH
Kdx0drEvBGQVbQiOUZ3zR+lvTeixE3ytk01ytWriDn+LwthUeopAoyR/tfxCuSpST75CvruxJH9n
oyF5ULJ4A5qK1GecPgUTCqM4dH6B8iN90JS62fuAXVaDZ9w3jO2c2FNuaSAYgNH0ZAfSRN+NtYWc
ApY4Jqdkx6AWdeMCZRJPHfqrFFZrmjbqgXL5fwY9gyEtniVUMPpE1rLfl3BRIx9Xn1GmC4bGXAip
XaIhovcA1bGJSf3iEqqfeocV70VnooY1qA7oHqEC5x2UqyELol0Wmntq6U2e2AxXGGXufGyN23y6
NWKPQl6j5zhu3rd6e3Ynz5PRz7PZopH+kKUKAyUlWzGFjvLdbNn6wi4Q4JWJ/B4E7WrCacZqEc4J
Ys10LRx1mH6BKzG5EQEN+plb86pBN4MQyFrrgxj1b369tkSoMjQDeRKHw+X7v0785u1lqbjFGrqi
Qoc0GMG+/nVIxVD7jA2/zufeiKMBtX4/8W5afQO5kFdZm+FGT2U3jbXxVlEbkA3hva4EJ64daVMX
qOrRfTtCHVCQZiGSZILOcirtsP+Q7yd4PHCRizOmZJoyG+S9equ2JRuWME1DlWXzN0/nqjaQ/kla
pPeeBybo0MaX8L3Bn9mjcQSnld4SnL5CJc12ExnWT0wMejnog0kazkGw5xhc6z19uGrcSGNlHHoL
w/Bq6FzQSPGdJuI73x6xRgU3zNCq3RDFW/COqXwLxVG+bSF2STUadBNkbVwsUEaQSwuRxuRTJ+vd
sc2iHi5xLdB+0ANHb5AEhayEGKSGnUGeIy/gWeERwHd64efT4JSwKEiUVLf1yvy6aZX6Ay9AQ7gL
BwipQOirjgpm4QodykTOwosQ3cM1+Dkd6mQfErIHNGmaKCQqota2q5HlQkMO7lNZWBZfV0eVrYSG
Tq3VXHQZykRxqMwDXnQ3c7t1kWAjNojYPvgQAlGcRdKW/4aA5ySkbZSr9Wky8mCrBSMe4InWbMDT
lwe9kNDgn/94/ktk1D9F4Bg3f/5fSZAFG3pnn9BqYC7WxLTRuCTwo5r/red///lfNQMDHwN8YzRv
Cq6M+Y8ygwIsRHucqgIKRk5pqiDT7VhjxniTMRMxQHwv+9q6BvC/KudmYuX31ge6Q5h7KIidC6qf
uGtGRNL5I6nRnWh1kPkQ2C6fW1+Foo57pQNK4tPIcAcpS0jBW6xIQkFXIYeb+/yHoRgfwSNrW7hS
kQubJ0dppTR3di19r6MuhYeM0geml/nh+S+1OLwaGcdYtTwcpjS9bRu93NGrpY8qXU4NvliTKk6d
DRQUBbEHhVxwPwYqiu1KEeFogMz+UI/GjagKoBsWTg/ITnjH5z+yMkGkwqyRNdUC6ZjKOTmx3OAc
Q551U/WF+jFEUNGWounDlGUCQOEkHJ9cSgl884tvix7eFhIoqo9HjxgYNTVlvzZCnGsSOt7HCqnx
i5FvYU/atShOsWVbV43Itet6vDRjTdrobWMfrAFAQV81CNeqxkBJrasH3GhQeS+q8Xg9sCuPcJQr
UM66j35AXTUbRiBeu5rMUDs21GXSPCyF6pUcnnGYXLZ0YKaLAX/sSwzFSsaH1SOio3iZmmkDJ6NY
i7JXDoNqwyUVo3RLt4SxKN3QNS3KiEY1dgpZqQy43HNOmvl0ZK7tG8kOJ7/8viuyeOUz3lKrtLjV
kBVEJ2PCSmEWEmCiZB91CBBuTzjHUatEGR+PMYR15QdLQfhC6wT0LHSsrxMftkCe5aYTGHMNEyao
9dUmQLYprdemOVQHAd12hfNCndaoy1YWROoIfAXj2PAwWv6PmhsCdMp4nCYNJC9a9UKUGGUY+b6x
omov7ILUnO7XThrD+jL0arikOUgyr7SZmMz/X0S8wb8M6klVW5QqpNAgQK2y5LtK6oUp2ZcYzcX8
2iI4gqH47unxwDD7RNKgHT1NB76aZJ+Zw+sXptf7qB1VEALjOnUrDUrkSO3pzY6waqFRnshZ7Ya4
cG2HNAOAISmPoCnGh2CWS7fzVENbsGeAg0ZwrQ9QjUGDp0CpwHladvAEa1fsmFsW+xQVSacn3Kzr
UULTs5eL60id/B2U2QsTE/MrNax0ktUi/tgGHBGpOeRamhwBF0abrrbkS8mkzWFVdnJQTVC8Wt6f
VFjgUFJVTF3yCGWb8RBbUfS5nQWcx7g1sTFQ6GqAd4CODpZDeO23Zx4Qhq/TKpLusRsY0Kg6WCOg
IPRj9fYTaN8LGm72zk4HcxvKzVMXdOlNmAzlZabI5qpR1fYSBKPmjo0aHvU+Hned6D7nHZ2Procs
PJiDk0LMHD2jvq+zh1ADsuur1BhVn+TkJyhgJt1lo7fzdEXKt9A1uivLsA9eoJxCLFSuPPzR92Nm
VRiKYDrvqeQOqGZdkksxkZuoOpQ+k+C/Vd0mzdv5hc6jShVimoSZAv1/40eBttAx6lGNany/P1Tz
HxodtHXbCd1FzYQb1CyVHcO29G5CnXtnUnDgDUSqqHpIMyUCjSGkMfch/hiORLvgm9TtkNjJLujV
lNtU96a1P4JWoscP0jpNTxpv4T7tPQRNPW84MKgVPx1//xc23X8aRi+8vBd/+c9Ye5/C71Ve50/N
0tv7lR349v8fA3BFJp/7awfw7dfp6z8+NFVYvHQBf/6XftqAq9ofumGq9JUMYcwOuqRZP23A+TsC
TUDLpEmuyIpusNAvF3BV+UO3NRoQJF+GoqgC73BQgLMLOH9LULUKXKdU2VB0of4tF/D5v/Qqy9Nl
nJw1HXQhjA9WshfZad0Yplf4LU1IGnLIlgbIHqLWNEBdO9j0Pp0mxyut8+B+NbGAFTiiR5eUhgo5
VHf0qEbpG4cm4IfcR5VK8NUj+ZAYzb4oECAXj36LhIGdoCuqA7EJdpJi7TI9vzLsNHR8EEZhUKvg
4NB3mL3vtPEC1b37oI6YLgEnxhcjHdKt0hYffK1PV0Uh7YrARr4UvzK3qA34rSNqp/KAGEtXwWQU
KEgOzPTUtsn2k6l/TopMc2w0+Vd+FNRObEkoNJuivKZp9ZXWF9zzGmESxqeeO1gG8hBK+mjPWtgJ
/mhj6I6jeTdPXkQHqlingJBIw1cAQ9aGQn9mamBf12omNojEx590BusjMidyBzO4/1hLP5reWuEU
J90gkqarFABBVwQnQHTkHugdIuIjWUxn5PSAnSodQekUmcqVKNUdlE9nLKIfalDvfXCsA/1JYyoP
VoeQlW9K5b7vU+OmoF8F7j2QH/riVBq5tKej79/j4KucqtAq0DnRxC4z70rth+zHLrqM60re0cfe
S6SASASBZUhxVEMvsLiwE3s6+TN2Ea5KWjcxFXFZoRJWg13Cv+4GSiaMAsQT83Ol3LJYmrejrnFY
NBkFdNVWX2/HoadrTBOAtv5pcBjBOMFG24MCWYmVfFHvno/q34ppV8Vjxvl9fGxOX4t3g9ZfhrZ5
ve95MVYhwxZi5q/1na/N11d/AWc4bMYbxiTj7WPdJs1//sfP6Dv/k//s3/zH4/N/5W4sHv/3//ie
txkaabePPrnAywDEKf7rmPV/MmgIXxf/+M9oJbQ/ZItaj5evmJapyPyHfkYrRfmDYlA2bVXR8ajm
G/13tJK0P1TbNhggClQ+FMO2+aq/whWH+Y/5M1KbKzahTubf+6/Hvv5Zbf68Zf68hP6Rtel1HmZN
TbSTZyfsP6tS3YR/biqUZAgioJFvzD/wZa3PEF7C8Lf7pih6kG/ztgWPse7QH6+fRs9uSd+1Pizr
xwQqXpo/MNEUdIpgCUtPTQHHBom5KdWhhI6hnoepUw2GTGgbB0G7sPcV0HD7elIhDmAi5Om0ivok
+giaV8t93bGbCIuC3WDCZh5dGzBvaDwCL540ADgqftjeKqxo9mrU+WFXf46tDmVR/LFQ4dUMLmiB
G1EIxRFtTQpldR2HuMJ96Rkno37fR6hXXYhBNsuvhpymEYny2FS7cbLwy0lRNBqg2MkIdX9uUBk2
aOv3zCiVNRSASf2s+bSjAM0hj34IRVnwjBxrlOoKDf7EdqxQM1nFDEKH7WBgBQoYiQEg4xikmtHC
qHXBl0AEIMhTZnhKr18iOBsXHf+AhAXl2s7HLNnNBgyMKIYKxmA9mCOo3lYr7oxGQohEhd8NUFSk
OEesBsKlyZNC30mv8lAepe6g6aJHzSKIFHgwq9QXSvI1S0cmsQjMoozpowqNQdupEWputd/Dvqub
k5gxYNRZSSq3KlJkk5Zv1TyLBYwmQfBFq6catRuvVER0K2VyNz14Jo4WO03z6WDBAont3ahJ0ZMf
D1pyktIKgYQV3hF1fcz9SFgVwoGh4u+ZnljqLFahK7lb+UkYHKJ6liWuUj7OQ5TKkzj6qSwCOgU5
K2dRTJXNyKizIA2PiR5cKGMdDDThJ2u4AlSIsOhgoGqJ2mDRjCvCf6u6vOQavI7Ujg+iqewvDLvN
BwSXALkWtsW83K/zPEQpIhhnqc6QuXmrhgUhUUefhvan1DLpr5F/RgvIknpHUsoSQpttx95aWKo2
rgKfxjY6oKan3WWZSjWjx4mGfXseWibVJE+1ktARggIbSO2wH7EglTckKrNCXWqGT0oGzIKvoqAL
Sfhh9im3oBCdekjQEabGQL5/RC4FihJi/SUa7Ll251eGoGkLOLKl5tQo32n+MA3rTbW7H4WO+dU0
oTBzbFFQZrJSqnKP17FRovHsoX4IPnHuYVYSY9U6j+KnygYguBkwXf6iNgOAOVLvUcFQSGLglBf4
XCEdqfqeifdo3PcwlhDQJY/egFhBySXgFrZwmFKsEK90Y5ZFSBsk3mOLRkjvRAnullcSNi40mLsg
g3LENvHvcr/E5lGvE9lgLl6k0oHvNs1Y/ilp7kQw+dTxjIYkaetnuSRd9nHQZqupw9MHVdrWhDDv
goE2kJ20Az8AhQBPS00v6gT4prEHQprp4jKqFJohQTfa33K+UwkBIyD87RCwRGRFjBYmLfjZlPI+
4lSOTobQwyxvBEwkgpCaAOUJZwm9EHdN2BdOO3mDz8HrkxElWrvXH2Itlo2DPjb0dJGDG2wcvUIk
eQ+dJCezan3AvF2okd4BZ2G8tOEAVLaA3DOFMJWSUIA80MpSRiS1ZH4AkrWOElBdpV712gaFy9A4
+KMcW9CtRg/CkqEnQFqAZXkQLwskj8xvfR0PNFu6Ri9CvCHHWAUPo6ZygqcgEbSKMfkjn9mZDDaj
2FHVIpaeKgkpayiO4D5nRR657iCLg8mLPkItFPLXdqgkz83qEenqOC5ydIr0zNDgJQWRlz6Fk6FD
aOlzP2+/y20ZaAahDVbdp3AI/MntwRI3ztwWKUEVxUhcP5URbNtibcdV/92rDPRmWiNHL5wRsCUd
Mtrz9rWqKAA1NMgR4w8MT2Xvc1MVtoHcTmmX8D2svnAAKqSQKnq9MOeZi4FTuMiYxH/SY0AiT0i6
1MisFUlS5R+If8DfK6AEuCMM0YTl96aLa90fVmMml3gpgCduLpF486YPKTd3dyPBRqAKNmSGh98C
G3TSZd6VBsMW1O+yzg6cJChIo6EowxjzLs0AB6wTculmu5F8CU04HHe1FiOEvqDCHd2yqzPp7kVG
8evifnlRv24eA5o2aKoivStkiLS6IpTX17QRwfkEEn0FlDdD30bRanp4tGDtq7+7jq2KOVU0ZEEF
pZOVvEwHGrhtvR75lzEK4YKorDdf3l/g+Ze+TDhU4/UKcwH1YriA6IMxmCFKhAJqvVNewi43HuuP
1mckqN1pPTrdNvpifIOaiQUKn3XNnl69/xuUOalZ/gbmB895sUbyo7/+DfCRcamEV+c/eVvV4dRj
mTXdd9/kfefijHfIboIL6zuNIpbu7Z+V/6vC/+WnXAwC+JbmXGZSJQqBtsNvKdeEE4wdBogH4HRz
UJ3IwWjqAp6ME/9o1pRwTrQ+87yvq4DfVlTmJPDFO09wcZVoipyQWd7XH/OT7QJSvjM2xTb4GN+f
WWyev7x6uVTnmiEDO0fyYE5VXy+Wi7yV8B09AVlDs+qAO806WEcfpHXpoFrKvNcFl3cRbN9f9q1V
TTauLSwD7T57sWpoF2AkRX7KsCkJx7sczbO2ucyDi/eXmXfG8uFMoehk9bINqnOxcyLP7rSqyE+q
/bUmzqp15VT0tN5fRPn9e6mqzTGnChC6JpZJedPQo4ojuF3Hah89hK60jo8MpdbhQ7Y1z2zHZWTR
VM2YjwDH0ha6ai5enJrAb2g9BPtCj0kLSkWJfuZxlp/meQXbMoTCk8C7XNSgum0F42gZ+0CurmNm
bi19CswKkUFJ9++/uLeexdJV3TZMWzYtbX6vL/Z5Xc9g8tjcC9ApHFwMe3LfOhMhlTnUvtwC8+NY
hmpTeikC+ORiCwxZKiuGau4Vzfvc0uMAldBRE0D970OZSiC7Ms30mCKRNJYD1N3gZ5X9l/FjuQWf
1zfluZWFPgj3wuuHnESHHQY5T2QkybWKt8QH5vnGPKfnynv/ff62EX+upfHl0F22ZG1RHQ69NnSJ
bexpBjtiDcS1XnuOtsr3xi62VtGZMyzmvfbq1WrC0HVF5mipjF7kxaOhRAy9IMQJrCd9YRwADRKh
btQYDftCwkgsvuBUFtRAPjweLXLgMFSZghViXNk3WdZOKnY8StZhoOt1knrZIiHebGoUBsdjZ5d1
+wTgJFgJHUPkMU8QtVph0SzT+C7n3hCIfr9d1WmlI7imRQayB+E46fTlpVDp21u0+2X9oqTeFt/O
vOjfdq5u0tWk7Je56WXuptcf1c7oHtiN2FQPxT5YI8b1rVnp225tb5t1vLEd/eep/1utmr9swLzs
v/znuw2d/wdbNYrMu/vrZs3ua9iEL3s1z//8z26NZNKUERR4dFjo30LkIYD8bNdIpv6HTH0hNFu1
6KZZGl/wV3dZyDR5bG47W0Zpk14bp+RXu2bu1tCUprFCTQ1WwbT+TrdmcRxZU9UoV2yaSbbg9BuL
81GGsoFvHHQgKOf0Qq/B0iMUhJvBSt7kjnx/7kAqrw/kvOCcctpAQHS6JzSKXm/LHGJ7POLr7nab
aWMdaFRvuPuAKzuW06pc5uDaA9yAVt3HX83EvwxzC5zH89pkD5rGhWHCFlvGHsCVdki1il/fPkSG
DwnkVbyjgemMwxbtxDUUD3TMwKtvS5d5JOB0fHfn33IufXp9Np9/iKkQ7FV5vlT05f1lV5bJdLgU
biE+yeH3Vj4DDVmkxL8W0E14FZawGdAuDv8U10M+NY1w5W1zbC/LNZ7C1+VDsxuvCzc/ypvM7S+k
nXGrbdu1cSv9vSbxr/UNTWXsZ5oEoEWULw0NwnfHmy4eOgcj1M2E2upO3ypu+B0U4PrFebv+Gc5f
5b+vL7Bfy5Edgt6xqanM5ePKYRJFcSvc2jW/T5vB6a4A+DvhunUQB/fX/1TK/7rP+XNRmnAyH9LE
zsZaPGOrwX1IQGy4w0N0TT/svlujds+IcGvu33++tx7vxUr2ItlupFypEbzl8QxsF4YHJgBr1Xt6
f5HnlP3Pq/K357EXoWACaQXYklWYvTrIAWy963YTX4vdvxIDyDV0g+mYbWnmcncgldwAngHLV7uY
HDmZ4+3VnffZcpIV4rVO9SXb6o58YblnnvCt9/hiXXPxHoH9tqXhqcLtb+JLrKzX6gXixw7zJvRw
17itbVAMOZNbvXXUacnPaaoF+m15DRtB43eBQEtLHS8s1Mpa7Brff6w3D/vLJeaf8CJHlfUSDyBc
QV1717rQpF3Env0tVoPUSBDOHXuLstHJW/drTsJh3P0rcdV8+QPm9/7iBwyVnIKS4gdgIemKr1G7
KodV86GBE/oxuCoulC0qI261HiGnr83H8mrUdudr8Pm8Lffvy18xFw0vfgXt+n5U59cw16Sgurb9
RtuIs0/7uvb4eUxeLrO4wHrmC1aOZ6Tbhv69XCoQtJLm0I3gAJCKff/TPu+O955p0dooTT2H4ckz
VY61DXf11j/EW3mvraRtukHJ91zp9sbDkSezU8kYLRNVptfvMDPiFPxuhoRxhd7LkwQZtzP5n/14
5sHm/9DiwZ7vJVWTVaFby+A5VvBKuqjU+FhzMd+Xq/yE6sdlejS36hpDzSvph1qcKz7eOIwvV10G
0koNo35A7cdN9uMne8MBcaR1t8a01o129ZXveOdupjfSnVcrLoJqkA/ClADVuo3Tu5MTI8y+qstV
+hhvMZriajK+FSf7s5ee/ZRvPiuJHcmiAJ6wTAFGhJMHNGc0V1bRdYdn6Cv9mXtJefMr2gRwinzZ
puB/vV0k7JfU0oKAqX9ISKmUHdKCF/4J2an1fOLHHWSJcwH19zUNIbjqFdqnimEsi+Vc18Gag9Jy
JfMHODdsS7BMs5wz+/P3g2AIm1zCJl8lNV6+vbIyETnCFvH5u+W32tf8ELBXhrV9g6g/6ZP1TTq7
W95YFASyLRjhgC3RtMVmQYBBY1UWVdQnUrtt1Zor5JEdA972+8/3xkt8tRJVyctY6U2JoqN3pLlh
WWxQD5jVExghnenMvlFdgEyesTWqRRNNX2IFJtTE+nBeBuaayyQs/RI4zSreGxukWaT92TxwDoev
owrrkVpQcem0TJYtu6KoO39CM5av5t34t4OjubGbr8H5omWyqjdQDNdINmy9y/z+/Re6QLjP14IB
22EGktNNt0AEvX6jgzoMQYFcrtsexoM4APhz1HvcUX4A7URteJfc9N+Ck3YGuv7Gd5xhGJy+uXND
PfV61dFD8Csd8Jtk/LuqtAQb1o1v2dv3H+73UPIM9vjvVRa3EAchtouIVbTi2tZSgJzVmf345goA
rChpAeIjp/L6OZJYUi0fzpzbd9kHreq2eq6c6bK9cbi0GcP1X0ssHgKXUiZmgiU842KosUnB8VI2
Tll/9/7LUt7YhNqM/hK2qWlCXTZ02Z4p0L9qvtrU+YrZTPs02hlbeY3W6jqF4ApT7ELbpBswg+cu
8LdepMINPu9+yvplCOk8eWyExuIAwRwdk3XPPPwrzzc372zNEuQK8558kWeZaV4EeTmC8gQYjw7q
ajhWP+ATX1TmSt0q6wYvgdV4Z29lJ96cqx3e2vB0DkkaTKESUhYbRRUiLPX5PpUwHdADWGTI6uBG
Vp3ZLeqbC1m0WnhEMDHLUFL3uhlWAS8SdQz5mouuOaHIKkPeifxPBbM8043rHPU96NrJri07psnS
KPpdE2Pt6gRKPW3LWvI1d0qFrziiBwCyi8wccwwvtOLWGbxIPUFQTHBgr3QDbRRpMJ0QtcgDYu/q
dZ7CyMOoBDzrqvEq/RQzMqReKtK+XbW9H8uOBmUvWk9BHWPXWvgockCaXgubNqOtog565svPt8Ii
vHLxyrIxX72E9MWX1wEeTdKU6YRzZZM5wI93iAtSsxkbkGrTmZjw1hd4udp8oF/ss0avvQ7pK90N
UHtPvAIqa+/0zZnxy6L5/hy4eShSGD4205dlB6wO/UrLGZbTkFI3+i50Z2Lqyr6ZZ1n12XxwvsJ/
f4V/rra4eP14lk7KWA1QzrrbRzSfih1GhE6xLXfvf663QsHLB1vcSLbZGn7sFboLn0JHakRFyfTf
W2H+BS++ENNrRZVqVrBmaxg9xKW+Or2/xGKw+vvnWew5S4onM294YcBXDs99nEO211wMM3cMy7fz
C8Tx1lXcanu2XzC/ocXHIr5pms6uYCcu9/tYtEOW0bV/3u+Wvw536s52+010m362vo0X54L3G+Ue
1/iLBRdbPgA5VoQI87r6qnOCz/EFA4l1SJ0QAlXfYoD39z/gq/UW0VSB+TJlFuvJYf8AMvgjgk3i
zDF+Yxu+WmNx705xUxZI/BhuM+HEm1zZ9tP7W+SNi33OfSDB0dY1uHlf78Ik0yqs2XMDS4fhR6iv
kPJ7UHTtIA2dcuZZFoP25934ci110UHKkc8C11UY7MbeLUEUMmlPvtE+Ku8gg7m+I075mQC1GGE9
r0lGKQiuMkNAeXnlGQVDLGko5zXrZGUdku/l1nKyTXlJXv3Rdr/7d+Gdf0y+Dq521HahU1+Yx+gj
guU768x+eSvLNRUgBsDhZUtDAu71u45wZUMLSPoZvqq9tsa9y3MMZwBlEa2g0rvFerw41+H6/Saw
gavghUJ7l0+8HOKJGJGuborQcxUoM0GKcSVd+oRO9Jls+ved9HqdRXBu6WEVBlLBLnLv/j5Hznaf
lrBk4wxnpkHrp0/v79w3gtu8IL9aY8rDjHmxdSW6EXI8xroL92p4mA0AL1M3ukpPCYzXo3ZlXWE6
exj35Yd5b50rHtTfM9V5eYvk3gCtqy6rB23IerNred4LfVUdW5qxGFIehrvE4Zseor28BvMw7GFe
rYNNscMyaT8d4mtjM9B9Cn/oFPnJDuXXm/7shGTeSK9D7+uftogaeWfg4VDy0/oo3RbKp9bQIJGj
4T7qO6l6fP87nFts8RnMOIC7kJNp1GigHGpci+F8lwik+J4Hxd/LrpmzqGfO0u9x8dUTaotQIuNE
bEglPlaBDkppRBM+//sZFEtAvp4pKrogdLw+rQ3R3ahxT3WxF173BYrrEP7a+/df3puH88Ui86F6
kQSYGJ4gZMQiGrommmJhVeitvSLbv7/MG3fj64dZhJ6uLzqgsqxTOTPEKj7geRmvkxXz7C0iGfbe
cN9f8c0P9OLBFltwqONSg3iLIl/2qUH6TNDU/vdWWOw7EJWhGFtWMPKnsOu2CIvu3l/hzMdZwrQg
iVqhhgcFQPg7HR0ts/o0Vh/+vTUWXStkBJPBzlijj+z7qCnvw6a9AdL4rwTnPz/Hc6/pxT6rhKmg
VMwyQbvVhjsImpye1ZlD+WZEfLGIutjMQTX6w8Aik++fmlmssJrQyrEvkji4RX5v5iaIM8Pa+Sv/
FuperLnIohFpBNZfUVVB6fjYydJNbteXrekdOoVmjl9v8ZlGkUqrz6z75m33Yt1FdFArtUh9g3Up
K1FCNteg+t1KwsAdZZB/b4ssYgR6eq2kTWx0FYEwW633dYZGohWcObFv7nYyJUsD6gPmYnmemLnX
+NDq7jANWGw3ULux7dXLM0/zRoeHUPTnOstThcBHmxYK6xC0jybdxuOM2bqpvySbwLHX+dHwrhTX
2g2n6HCuKHkjKs0T7pmtiB/vb+VqCf890npqrhFweFgl3yP97HDmjfvw1RqLPCjCvkyTc9ZoHHk9
MZ8dJOSA1sN9swuPyFx8bdbZTQayvTicLZDPPd/iBMLGSaoeZ023rVaDYzOGjlDE6txuhUa/8oT3
I9ogaHqd6WqdW3ZxCPHwydFSY9m8w8OHq8UrmzO789wSi/OmZKLUpoJKtsiza+aFN2qlnHmKNw4A
gBJBMsJgBCDwYoler6CGT5QKg0FjDFUEK1dWdXimN/bWKgrjQYsRAkzT5SpoD5koHU6Yd/jFXs6U
DfoyF1bhnwn4b0CF4KoxarUtEJiaWKI6cJfHIpAUxtWvMFFZZ/t5rIuG3wo/0q30EV1AN3Wys2X/
82xnEZBfrbvYC1JRiFoWrDv3aPJLY+0/Y6oDp2IAWz5KrvbBdoc1KkKwHpNdfwQ45eJweoRUvg6+
YKt5xDH9fHfgt94Rs1KLzq7CeHbG9C0u2rRLq6kvMU2Z7JW6AZ/hYEKn0mZN3PEsUOu33bpYbBED
EM71axyADBeVBUQ4jlN4brY9/xdevWZNJn6BsKa4tXFPXSR0YT1UeZlHOARSVn/AxkpKXWOSEUjx
gop2ao/gVb79v+ydx3LcXJat3+XO0QFvprBp6ElREicIUQbeezx9f/i7un8ymcXsqp7eQVVEhVTa
eYCDY/Zee316IuD7FUfmo2iGJm+kkLDzw5dmMG8qTcA48fOt6uMVF2GKRvmIgqaEuu60ZqUtuUHH
xnbzQKE6PQuxiz8WTa7WTbIPf5p4Ll2FX6fjP+ST/1Sc9uGj2sJaeDZuKmPkAyd7l2qVNAANLEDQ
wTygTjhHk4WsGu/C8D48deLQIKBSl9NUyiEncUwsZZNpicjZXYcB/WGSDAcIKznbuBdaWofsReYg
cuGhnhscSXuuuQyN3tCTVw0Ek8XK5IIlRSFO4+U1HETM2TP788GdDWNqIgJDVHWI9t+f3hRlgcAc
DzzD5TGZD514o84XDk0fS97IiWWqfKpEuyxFv5MY1HvaWWyohdGMcIA2dbPpBw0nvpFIgdACbZfB
pT3xo25xi0kSkreF6lM7fXzq2MplQcMQS4x8GEd7+jO70Gu/bfeg3B1fFdx73dFpwKkGg4rKp7yf
dpdyhR8T5duvoHuAFmIK1NR03z/dOKRbzipXiv32SvIpO+j73J7c+NgGl6o8Hxafk1AnKzBAl0gC
UqZ6g3QdU1iIKuvCVNle07vF568IpFxUNsuPkncKWBW5DxG5q0HeY/ya5l+NORhibBVEUI/R4OYg
CT6fnh/PjSdBt2/zzRVmwcyzbQaCtj+NxxpI6Q/1D0nE4QbHWw+r2d4zaKhfnWavUaS+mF0+/1T/
HvPJC+yUYRnnmvCNV18p/ia8Q3W7xyvblRzlWd7Fl5L327/42VM+eY8ilhMs10Q0r4fnbCVdmvqJ
Qw5JdXA3cC4rQT+cXHnCVCZpC1EQNpOgfP+Eky7qMz2XEb0kfejjny7fQbpK/EhDfpcOFbSXXur9
z9/rueeqoN9GxYem8YPSXi+FrE9LjbnUCzdNSwN7mWHC+38LcvIopYq+SwmwladUt2v4ZMavn//7
Zxe2t6PYFtc3k3OoKKZCvdk+79EdaTZ2kr+EhNett4nNFmwB3eH10qQ8s2Rztvv72Z3cDDuAtoVG
tt6bYzGCUVbe1kZ8X0WI0S+Mb8unnc7Ft5FO9iChbCUdRC5leYxox3HCana9yqJngKC2tPly04gS
BfR/Xjgtf0xcbXMSRwaUBzJH2dN6uQkeDQUHD7b+1vww/PIW/Mq+wAmFxsDMzR4vLZ4XA54805QO
b0BbBNzOr1p2BYHvmOGS1fqbyJX21zyYLxzmPuRNTsZ48nDzOmfvLbbZyZm4+LoM3/PykPQvg/an
RWV/4VWe/eA2kQ9tcxLXg5OpKuhVGfbo/FEq64Hmd8H41biJqc1Tit4KgaRujV+fxzwbEiaAidEi
ZeJTveIkWZAo0Nl6uCQ8dqIVO9AS/3weY3svH2YoZQCUbTTQsc+//wKniCNNRKXLE1us56cerxpc
1I0RE4BLp5htp/ks1EluM+0nOOpFuAkh8QXk69uRWrctdGBHKrn+pa/83NmBC6mq0QZzrslxkps4
pNjI1iMn2R4XCOGYNjKeO5At663f0YJ6UA0S3e2GltPEr6uYQGbGV22Nkt79/Dmf2SSYrpvITkTp
+uEgo2Lr2hohMLlwVLAHT/GgFYXvk6bfjjKUSaw+LpTwzn2RRNwKycweylgnN7d4Rh4mW9wpRn90
VQfHJonc9abi7YP4Jb2+1I58ZlXlDkPPICpCibvVSbwlxMJX3wo7U89hJlxbt9eH45iM6qVP8cOd
lEMpzUgc6rED2eyp3s/ZrJSxj4u4tiyHMKj9eYfI7qq1M3qOLw3q3GvjSoaYFcWwrsjbJ/pmg+qT
DoFMOZFEnL/q0QLfS/Km0rLltHRwgfp8jpy9BtK9yhlCJtumntb+S/iPpWatPMIDRun1U/1UeOF+
fhC0Y/1DIjpCwsQnJbX/PPC5V0fHMaLarU2K7Mf7Uarzkg+WQm7RwLCmUx9xpNC6L5/HOLNa0ydD
CpObmE7x8eSUFIvgwnWRsc1WQXtAsXq9En1JleaI0iJQdKHDqYpW/c+jUo//sOqgo6AfyWS/54p7
2vuVA2s0tI64odnGaMybUHVMQxYCHGrxIda1lIc9VAkOhFPTjFf9mmZXG4nOt7REve/MWQ/6KmSB
ZwHd65hZHAoBHiRGB/INFtDAOtTKxNFQxW8jt6b0BmDf9IDbsAbdrjOvOgyUsNPSzKt6McLdkFh0
n1lmd5UWq4LFRUgbSjONr5YqLhhLF0pgiX34GuZwMLHaDfdaEyWozQzldlr79tDX0W+A6VzKoGri
KoFViJlpndvX1lMiYpw2r0LrTkNe3moQfXYLRvje3OvpBsGNd3Xed0FtzDibSZOy/iqKfDkkExmg
oMPU4F6BiIKtNS7g3xt6SO+mpK4tVywn5l8Cq/XayBSjcOtBG2o/1i0QHvNkPQlGkz8PfV4DrluW
L7mF7zJSNfnQDLFxXMslBRQ2JyrJzjBSliCSxuRGBo5yK0aadGPKabxjxYLxKufWd6WNzN8rXFXy
lpNO74GBr66zyIN6LUmNeW9hWQI0UEyz+caAbf5cqDEdsWqdLU+6HMcB9sDzF0WtATk2EkC01lpC
WLPL0PausbbDlRFF2721DNVAxLL8xQrnDU2ip8VThODjWgJf4DZd3EPOWGkMMqX+NSww+E7zVtsr
II5fy3Y2jzyXOZAUktUZnFndwahTf8Y4oCsxS5r0R4p4kxzE3WLtO5C0XzawXW6LahGL3ghn+Ye2
zM1rPiah2w948h7lHI5wzUgxjJf7HtQMIFect7VQh4Atzo1TzVjRdDim0tdbZPFBynXlSyytKz5y
oohp3dzACGuK8CqC9uinZp5DwsnLTPGBEevwcyJzIQEmVp7V4e9tN107FZjia9FhjRidufIehrTH
MxMjFx8+ougkxVRhGiyPdghq0JWrWcDyXhNcSxxlr8piw4tTvG7pOqXJuepRhNTG+CAMgHNxPJGw
OofNZskqQPlkjoK0qZPXZgXiDWUdpEXYpzvVwOo/hYpypSea4lZGTCqelMihNcBDKG0svhDSniAh
cvi7rTay67KKIeyAKIFyOKrB2kzmHgy17OAUVe0HMYc+LwvkC+SU9ATO6Ds5TrWgaKZ2x5aM5f4g
4CaoLJjtLfgHjPiHPQ49TurCNAAeaiLzkKY48mcFxwUyMdOjxE6HYdei1xuddl0DOSzDfUZL7aGN
59I1s75gls8wK8UaZGs2IUrtW4jurTlrlp8PJdY26xLdx1qYYxmVxlMLxGLRWQKVRviD1XoB1rND
UZO2gi3TPHKvLAWiEGPNgcW3+YoRXxWDMEVw+R1ZPRJfI/6mJOikM5PBT5NphK5QAbxG1aDflrFh
C71XTd1BSRJeoQUUutoZMMefe6WX4VR2eCAlZuckIaoHaK6rnzaW7Kf9ONyPplRLdj8vy16x1sW1
hgrSeDunuyWKQ2yujjhzxC+imS1+P8h232BdWo2h5PPHI1ywBavGvomXexmj66MoLqOdRUUCYkww
72jNTw9GVelYQ5rdTTQUpp3AT4E7CDXLXuK1O2rtwPdOg+8+whWMRt0kUx4LCG7Y7yfREWIDRo0Q
rx+KFtE9KKLKBwNn3fRgZLCE1KKHbBEseAbZWu1GQ4ihtfeFPxrr8K0dFaxcjdU8QlsKHwY8gcA+
aXOgT0mP5X213JlhCZg5KpXnDl7dF2WZ0DzR9/W61C3+y0kdZ8dQLNP72IB4jS3W8E0TwLySLgB5
3PE68avCUX+xlhcVtw072WCb0IPm4yrMlidlGD/bGrgxyJZAUGEgy3YZL7nlqxoccLuzYvGhoyt0
fViNHNOCeZazI94dxj5dRlxnxBFLMNLW02sumTGDr9r7haXlW2uV0ddiUVe37+PxekzWsffwI4or
rJsYzcFKRXm+goqiPdM0JGFXJSj9rS7B55vlJP214UxuCyZxBDwzm14HA1bGKBRYfK5YLpRuxLWv
dWkrTyU3HhoYyiGK4xdqT9ZhXENtV2Aa6ekpOGFMscHFQL/tRFuBqbTLdXk9DDU2cbY1RRAmBxHv
6Fmf1ACG6uJJlW7d9j041XkFDQVko7vLp7aXblNl6qnnLhDovMSoxq8AIK1Ha9DkQMxx4O4xqqrr
ugGFNdTOFCbN3WhZwpeJLxaElajcw2Ifg64DZmv2XbKLIqMBjlmHf9gbzZs0iwY7ylMoe0ocBtnA
hhKVc/SFRXp1VUiznoaJhS80KLbWcUzZUsZhJyljGUw9FXwQYYsTq5Hoi6FRY6UuzG6dYoCG/Bve
aSlVd4jawocyVVuQjuvPpqSHUtN6zWFVT9gtl+klJp3ky1ks+zBdrLvZWtu9GRmKNwInvzZr4cGc
hNBJrQEpYovlPIgDMJz8M2X4XCQantm5PupXWGgB7zBXVSTfPusDVTorNvbYmUmcCBIT9+mxmR0s
vWA5W2bFq8Ixb5IQPiSIxzXIhIltjG18bw4Qu9EoQTqtVQFesSnk+is2x1AMaqMFyaxo4xdpwdzc
phk3Mzd/2BEYEiSrJ7TQ9fWk1rnOugsVKJxQiuEdirM7Kx10JAm7NAkisZtObXdnZnJ2RX5a8URR
EIMyW+efYKj1h2ouN2PYJa+eVOz1cNWqss0MeoGF5C5KOC/+qg/Vo74OFYSFaepwjAvbL4XWC99I
qY0vYag3EKTQ2/urNLCc5pnhYlRpQWgq4nEn4soINWsOpd3al5xFNhRTgcM5E1y6j6gV0fuCHlJr
WruC76yFIXWNFOcpt4/MCOqeNpaqHSllagHMrExAR2Uz78q4qfBw60WoBmHT7TL8nf7EbHWxk3Vx
tY/MIr3PgNjcSFk/v2Rsao5RDgs+jfPopW2LZ2tU625vjK+jkdYHaqbUVDDqH2nbon6dJmILiLts
3CGMklc8/3Q/qrNqX64DauKcT9+RMs64alxl3zhIpgUQA6PAbwh482zjeZY/ClEEmnsq8wF+jYJU
txDSZ42amROZZvK9LuE94DdX2sbSNSEHyWhxtGqzOqvMxR+0enAK6j073HQzMguZ8NhXpeVPw7bJ
ZPtwKWk8+FNq+k6SOaIIhvydnr6nxQpy3HxZajk0S84gyPp12E2r5OuJodYQrRsYIsmqMheVsP1q
hbjYpZNU3xQT79cOowlA8Zo0t5oyqDjDt9KjzCoXsBfl/qgvi4vJmw6JIssXp1O72eMeqwZjgtc7
WY+29+p6yv0k70eOcshRvdjMOfzIRrefRtU4JizjGm6ZpU4DxagMHuKzfk9HR/GlMGssLCWIK1iA
SRYPcVKsINaU7lHDDvKlnxPNWZu6igJeggkMrpZuSfr0t1M5zneL3gPVyIpaDzgBp1csNePBYEQR
aMYl+l1Yo/UHh3y26DyOuwtpoDPJkq0qsd2mdUR7oFPeXwErmLertVLG2hx2VUfa0b+GdYvk9deX
nAXkj1lRfDgsLmMcRwl6WoQtybFVLRcITw7qq+F5a+XZ2OAwazACQRJk2SYdCp1vHCJHtPMvxv6S
u9fHzBrgDJpHKUbyH87z70cr1PEwAvpGswAoKpI5DkVlpASf3z3/uq6/T3gRBW24QVMzlfPT8moa
Ia7GvZly9h/5T9HZADdw9xB+Ypbmm8iXu6vFbfzRWbAwfNCumyvRTT0DYKYTvX7+U85cgt/+klMJ
OU7ZGT61/BJuWHCEflj9lwojw/9bkJOH2sLxWMWRIEnxZxivsk6yU/3r5zHOpEjePVNlSzK+SciE
a9+xlRFEDqSf+h/uWl8Tz7rp/OlbdGf9GV/kIyYjFxIzZ6fL3y/yL/HGm6DApMwWG1DdK8XesfSn
KL/UtPoxDft+WCd5Jm1VKlZ6hmV+WZz0KfxTuqzWwk3m9F7/PPFfWOp1Xy+ltz72Fujv424T583I
SmPOp2Vzcp99GL944Oh2F/S79dA+d0/jdTtTL7tUWj5TktyCIv/eGlc34cH7oGDd8RyGmuJJt1R9
UEBD8qG2PP2OUFw12OYqDod93K84JLiX63UX458kotUmxRZ15XWGGFS0LrjUeiQ/mrrtccvmpw+q
23u6X3JyuL4kpTv/Jf499pM0GK7/fc6xhfae8HGjUiEWTOYLi/nZGNR8sIfRMGw6TSMqScMJTmR8
uvjdku/SwXTbS0qasxP2TYztz99MnGaW+gzjZ91DJuCJ0z1utgj3j3N7ScZ5foq+iXQyW6SQioTU
EGn8CTh6l93TNA6l2hV92V12+BoHl/qqt3/xw7r9JuLJ/IjUeJD1bnt+GcecGLph6pTVnVG8dkZ3
IUF5fkF7E+xkQiyFPK7F8NfwFJ96XWlXLxCY8NE0+Agjp3Izt/zN8eTCQrpt6J8M8nRLyA1VUDOs
cf+SHEUo93ZFoNrSYfRWL/Xi+0uq8DP1CL76vweqnGwPq15rYro91fyq+VHuZQ+7FHwwCpIPuMPV
FyV1HxPO7+Od7BRCK4lLF7K0WbPpVNOfjNNb8bOqnuoKgnB7qdxy4YM43SMsHMamVN/eo2V3x806
xfBJ7sxHi0GSgWHfxRIquexDtY3jw4u0tqMUbmpb4/D7L1GoZKVOUtrD1MA8sOW6WaDeYn5Nnbd0
LjWGnf00ODehcsDY3zo9OCnklwstI9jc8snzXAtMs7PvYqvYBWixC3P0Y6GHV/gm2skrxDACT3WR
aOVVQeNZFaiu+XMr9JTOpU3p3Bavsxlh86GKxgd3tExpVXGSZ91LO0W+FoR08aeou7TfnluZ30Y5
2ebNEMfxqly4UFmF00ZX+qDZ3fL8+WM7OxQcWDSTBivkfScf2qjCIpNMpKRGlu/VIQrCSXr8N0Jg
3bc5J2zEhZNjQ5xJxmJylvTaOPtW6AkI+ejH5yHO7tKcTv4nxskOU4/Q1WA6bQtUVbjUFRMdL1xg
oi4q1L3Fwaic3YQFBBKZ6dTS7rIk7Nw3/fYnnGw9wtKRNUn4CVL60pjfSv1aHyBzR18vDPXsG6Oe
Sd1Uwqz7tKBZCFrdxKvOofYlvJdc42vsrDvdVW8NyACsGuAGgs9DniuLcdnDnGIzNOAsdrLtNHD+
5JQPnKdrBsj78l8jcOebTeO3iQuTQDqKzxUI3NWZKacktmRXkFKP0X660iJfLGilcMYfM0qy26Fw
gHbt4uO/Y9vG83/zO7XtLvnmnAF510xRhdPJ62Ofljh5aFcPpR/7mdN9Ex+nb1ag79I1EPYX9QPn
Fta3oU++o7yWxGzMeERzrTgqkIZE7Z1xjmwLcE7V3naL5irALMv8qTV2VXWp0/38F/D3O9JOlr9C
64SJ6cKW4nfPZrB4enFQf8cs8KMjHdhR/sqD+IfEDW/+rZXqTeyTXQWMmDWSmeaMXMT3WqJ79Rz+
iiN99/k8PKMAe/9+T1bEuDXiVswN1t092HTJ5Zmaf8gQX5sY9K5oru1Sd6vHSzmIswvxm+GdLGD4
i7VCRDGMwihOYzT4Zs1tml46E2wf0enW/HYGnSxh7DZaD+yEyYsRl+o09/XT6KK0xhuTcp/NCvYs
+0nptNcRLoCfP9lLIzxZu5ROVdOc7Ko3qE/6HFI85UIVDxeinDtkvR3hyVFZg3xRhCvPEaHbChA0
P/Rpuh9m40CL2bGemqtWLS/sb+dGhmKJvMrWkMBV6v2SAD9sNuj+hL2txU4iZE6tPq1xe2Fk59b+
t1FOPr46L0Blq4nhlT/bOKeU97xm+yy/1N1/aTAn31ldz9NqzYQxm8VOx2etjMi8F/bnk+HcazI2
zNLmgI2K/CTKCmhDWrZHJlLoRLgtZ91DrWpYtEamDu1IWvrVrkEi34FokWv38+jy9s+ffgdvw598
5JLS9h3FegOzSDlIbhaP4m7QOcODcdy+hHIHVnbxF5zpMpeKDVuJZ7nJ6+e/4twmu1kik3uE4Y0Y
5P20qfIMGHlbGfQDAkcAMzTGy4XHfO5lQsiCQIV726aneR+ihcCxjm3Ly0SX6fdMf2c1zMYbReXS
6ejj9OS4YNEysknjEWecvNGeqr4iJLXB/i06gKX0w3jbOIWDLcKhu8rok49+Jv6lFN+ZLQnqAwf/
bSLJpnoqKqMcJ2Kkzgh1apKHfB8dKSvpTr9vsDWE4tn5yV7/JrsiMLz/dvv+F9pVCA6UwUSci3f0
qYNxKXe434aj4UnzDcg+p7IewCJdeIdndqT3UU4mK4XsdTK7iXnyaDzqXxBi+ZgOwV3xtevp52ab
M+3qS80qZ9IA76NuU+vNOYd7VSWoImNrXeSRV8Y3I6LRogm2K3IkuwIr3ffKz24vnnI+zlkCo2lF
ukdT1AdHYbp92qItF+bsC7SjUAoSwRv3pS94y6+k20XtdbxrsRm5FPhMdnwLzB5I0Q8Xu9PvMY/K
RUoMRhzvxYN+YIAeiX9aXBJOnTeZt+5M+ktmz/oD+NUZvlFHdbc5fWmjPPclvfkdp4mQAmfnypRm
w5Ol+1A+VhQ6+3hvDfefLz/n3zB2MfQvUgvA2+f9G571TM7hURMnWH3Jr+/6X8VB8MRfgwst5kX3
9ePy3yzDf/rJfHRD1HnKb6LK76MaXdlbtbIaGEZjk8tDzZzQL+j1yL3Lmd2zc+lNsJNFaZVDBJMa
wUrAFWMUIXnPHcRhF57kpTAnXyjGa3Kz9jzJeL/5bm+26nYVJEHnj179MAfNYxlcArNcirn9+Zvv
MzHHrGg6hhYuqjsvv7QxdJX60qp+Kco2V99EsVDtCzpsLFZ1zM4UV4Xo2zqFNx8bd3Kt+Uvjz9fJ
46XBnf0E3ry3030L9IdSLITVAbImySNFXRv1gp1kF17dpfGdHBfHeF5BS/GtxfNjlf2G622ny4UP
7VKMk31ea5e0tWpmRx/ChruXUrhI6oWzxNkHptJ4w0aPKeBpN3K1SKEwrcSY9CoYlDYYBOSLvYCM
Sdx/PtvPhcIHjEDcFsjvnbybymjbDMoXZyfwadV0PxoQwTuUdP9y5zOeqYZmbl5HHKw/BCqQxM1j
m1isTymlXz874FLuZ8HWqlU/by0OuaPs/xflmG0Jen86xMoeiykMY2gyhi7xftL3cq+tllFb3uKM
bn0n7SIPWjCl5/+VOfKlaCdTENVLikC0sdhoZ7f9NVz3OxS3wfwD/2f34lK1/fbTsbHik5bdWspp
b34/tlQJq8GaiNZ5YWCQGX6ubjYH6AyHNaV21vuRQpO6UWguFZrO7K8ccjfnUfTcJHg+HNW6ceVw
L4Ve31S36vgwiMpeCZtrQx7dVCrvRHSmqGPuBOHJXIzDMofPIjVx21Qf2nUN7UmR3LBGuCRWmC0K
wrcprI9VLbl9cZglMTAH+aVtrP/qEvn/RJf/tx1w/jnQxf6d/2iH7i3SZfs//IMWLv8HlwoDIQGg
JhK6JpP2v4AusvIfgF7gc2/0K0PBoPl/eC6azh9JXPq49WlbDwwryz94Lhq0cLoZUGBwuAGZy0n6
X6Dv0nWxnV3+nuZwTQxNMWmnxzuBP5ROfaUaa53ihDhuBYmomL0qf4zrwrgOh+UWIlBjK5Ma7Uxx
RdoglPdGLv9ck8myJ2OtnFTLjj1MwmAerR7Bb4ul6Mq9MIlfQgxj7EKbe5/O1dGcHwUoJkdtEnam
iaYo7O/yBYm3aT1g0AIdWllCuyixh1uT49IBl9Q7VbJXTXhlke69qHyVB+kwgysFz9kHiMINV4ep
6oiz8ditsEuaCiDLVCP8pK4SkuqbUkdVoJamYujocqHbWgmtYjIzxGrdVxpsYj8H1hZKxnNFX4E9
FX3DJ1f2drssoZOJ6q0SvZSNZYdQGbzcGH8196tKvgK4+J7WJHlXaWmgmFMY9K42pXiBdn5XDI2L
JOhXo6VfFqRwU/k6bclnVfEw7ettiDedF6PJ5lQf2rGCUKeyDsqUDE4HXNgZJmW3Dt1or0XuWvJ8
UFQUvWPx3Ot64pudclU1bJGiGkQxhrJzpuRoVFf616XaU9PlAL64ccb1Z6ZXsHrN30kI6nVsOijl
aAhHV+rJxych+eC6+rq9kTwP/+DSsdjjjAN7ryaHNhpCOzKmF9U8YqIr4p/7XErrn2+i0Ku+GG2g
XCxWlsIbqM9Js1Y489DeVnV315r6TELibor7ydfRsnuW0F5Vomf0YRM0MVmCMqd9q6nn43Mx9p1X
SiMdAtSFF0N4gkM8OI091DJy/0GjTX6qEFrr09dQ54RYhUe2ARBg4ooRfzc/lcW6SxMdmil/0S4F
5WluS5x8uqu4WDxx0H7EYTbs6KQ+JECA7aEdj5Y54fA91xMCbuFOmXkX0LATEqV4jqOVtULtECls
pXmB7UHY3UVrfMOdnb3mtsLQlt7IJHGh+6LbnSIz6JL0Zx2avFDSkWGyvgpmdFss4uIO+AJf9VXx
WmtQ6LX4rpyq1OkbY3ajhtbKUhsjd25jLzRUA98KostSH/DJHSAtc3cqKssJrdi0c9y6OwWV6CSw
5UTDM8Jm0YsTvrs81r4roflNYrYF0JYNdMBsBhKNR2JZ2W36c5D2y5L+mtuImp8afWkxFLbTMnmS
4p6bW6KANVjNq8SSC3QkYeVFk2aBsVVnp0+ByS8DvQRavk2nFeOiuN8JuUHfgTlVTr08S9rUO20y
I+I3SbPFUxCrfPW5HK7e1klCvkZb3Ql0UaP1YIuHpLPHTJR9YdF/LmNmHi1rlY/6y2Ik6tU4TPOh
HEovlEb5punAN8urYPnVIrpQWZVbsTpUaS0GiiwtThErbiEazb0a+72eVHdtu1QefTypW0FmAzEs
Xa1SeT8qZUc7A81faY6Fcj/FyAh77V6dkIGuLAOxUKV+syhPor5MgVDS8Bfp2Ig4Exid22FcOVM3
1lEXvLXSSq+o/2RdFN5yFb6a01S/ITFnF6v6VQMi643dcBSEJTqiHrWXdZme9BJ9UN8Urlppr8m6
agdTyzxFhfGSydO32ir1o4jk+siS37mYfqSOFE/CsVcGc8eE3bdj2l81kzVDZ5BcrS8WN1NQb9dD
Dn3L6mRXi5KDkAn3tVVXh3WUilurbfxYjtJALpbApNPXLTN+kGXMotOvf7RGWve1NLuFXsZuGaaD
30zXbRU2NiCR1Mu3Ng0BJI0b1+Sg6yH72mxTt0yaZ20RfkRRvdrlWh47CSdIcxoQK6doadGJo3ke
dmkxeaJOH0ejxTUA9T5IpPYpVv1O1MdAqIqrarjXwhnus9MrGCkUafgbaiIN10hX7Vqjj0Wz2tUx
49CX+BtoZ+sbmWzoDqzikSoOHTEzugtLQiiw1so302pzJvwaBj4im+gY0RQkKhJtIu3BsFi5c01r
XC3THXONf7aRLNrivH6d0pYFsKhcM+F7mzDznDV6kjDDQ5q97hW1MmxNaml1nwYwQHm1+HL7kqTN
6FRbS5RqDl/Xav66QPDzBk1EtY791NAiFZQbGlokS3HELsr9fmm/ilPNM7Aav0nRqcdlyhWYFbaW
lOeo0ZNj2KMTNWPtms0PELBcPyz5a2nS54OkfKLfSnqYEuFQ8GpFFmHIWZKto/1WXmtDiQIa5sxg
Sht+gyCg926QrBtDtRNV9bYZQv0OHemvJPdGZTb2Jq/aEIbiugjhia6j7KhVaLk0RNhZjPyZHFB9
WyQcA5Ime/5L/B9ZanxsFGXXVdPgWEsxuNrrKA9kJ/g2SjpGjlbK/yoCIADKvTSW33JjJhM3WMcO
lJlHDy8bBAuQui5kktNJpFKVXctyaUABr+4Go+53Vai4XYoi2RIkVsBl8eZOm1+LYE3z/jWzWt2l
UV4NsrJ4LKSuClJDDZpwjdh69YV2HUqea9etriJHV/XY1vvqRWACHCeJrNzGr2/CRnMaWdzN1YIx
CxxmNYyKu8HqOO3nUoDokmaBJf45jWPkSIL5m+xm6Ej5cMAURw7GctjJMJiDVo6/hy2Qdbme79nf
ZrtR+sgrh56JKUJc78as9yZTdKIu7txQF3125O6wSuzCkmJcQdC0RajZrpE1+1maftNrgKh2Mfqn
tVEepm1AmhgWQRSh6mur7lZMNOm6NLCqE/X4Wzp0bhXrfs6WYkOtpuJLd80aGjb8ypdRlq7GhD3Z
KK3Iq7XqAKm2usan1J0p0B6oORi2HEuz12UFQjolj91GxrpIKKCCD8Z4DMuycTrA2yDYoRJE8i/W
u+9tiFFHV1St04boRWXdlY1ed8Ow2TVl/lzhLbZvmqY+GtFykOppuJnSuA+USu1tseeG0qlQZoao
+yZNrNFVks0OnlW6K5QPtWnirKKsDcjWKJCSXL0zMXqzLUpWPIVUca1RlqHFTvz1rs7RXsm9HVdF
iu5QQY+fM/+qFtlOcjONimxneoOHiCDehtBU7L7KcKnQ1z02g/aSzdQt1KHwMiTu+nCXrVm0KzvL
lUYOdsX2x4Mq/5mzfNhbi7gb0s6naWKmtbHIba7+s9/HDR0R6ODZeePuIAlb+9Wic25YDXp1RN1t
8kOujIodasvTOLaLHxlL6lSxQ4/nwn6PylhSsCVdm8VXxftythZPNouI7ViEAzRmPwY6FWmUEgs/
SpGbJ3o9esYsTwAHW9ugfLEbi4ncazqkrEfKfq5v8yEpbjmc6ZvDSOiI6W4tpexqVnK/XtvuyopE
r9HWhA8kvRaVpLLHPInvJl1zjGbO3ESNuyN9ASg3aFYEz4ITRKsa3tDIFVR2Y3DEIR9901g8rVnY
IMf+ZxdpkZ0LkpOITWOnap6gB+3oOAHQQCPbVvtjacqrpMAbcxn3a/20sM87pbGjpzTzlZLD4NzO
/rI2ua1vO0w+43sjTHdTVtJyqN9aVWH/J0XnsRu3koXhJyLAHLYMnbuVg7UhJPmaoZiLLIanv18v
BhjMWLbUIqvO+aOjxA0L1M9MAW5SDbE7fc/C2xJe8aNm5YQBes4xDWqPX9enX163Ik0PhT7zK6bJ
faREPg4KDlZJJFJe5FwJtKxz6GH2O2pQGOG0fG+4BQ9OoR02wuaSBuIotNM5qfrtqzIKdV5ebfJI
cAb15LlNzpPbkWft58Rtb7YIx2J9mj1tDt0ylllRnpBxP2fruO5kTtx4N+H7qYv5Z6AfI7LMat5Z
Iz2aSm+S0l1IhGuWISlGFbZezTo/+kPcq/FzkLkIrYam1pkMzuBeM73dUSVWxsMiu0O++EetsFVE
VCy2DWy+V7FvVJbGlezorcr6x6Zpi0dDYnl163WMFaMxZr7mtLSmDEdMwGEOAGwW9/Cy1jevRVYn
mqzK3bj4ieV3w74VI+2FUisudZAdtdwpwzoX7E3VxI1smrgdiyqe8uZhQh+901WRYN31IsPEtNtl
Yo4HU2b7hSducKigUEUXwW9iVra6LNpUAZ1R57fNXy7F0vuEZ9hETqtxumalCEmV2q2WDi6D9S+s
vP5rSMuatnYsTIUf4E3WTMzIHfArj1rjedtF+SthLUb963jbaaldxHZz0SbT3qpkzRWa1rFs1lgb
AUnIWmzCzNZeCqf9SDMxIfna2nCbxE8pF2QOPEC6O3qRqGGaRtawUvWkrt49SnpDn85s4QCzBObc
ooy31utj1jHRgf6pQ2maD40tUHZJuFSgn7NXq6TH/Pq8bUGE6oAqvN40onJYCJsIxo/B9+twdvPv
aUBxbPM41k2vHUanQKIo8MWP/viKJXg5Bs2jO8j2wPwVy9zgvTC1Ma5fHZYO8GiH2dMNbhQPPXUu
hF8uBz9UmroV2k4VwZzU7PQh0dKvZcV739QnZ8k+zAEpkfBdEGaLHTjLl7DWqzoWevWg2zF1c1vs
m9u0JwK7jqm1ZYv164ORuntXWGiM6uIt6GCJ+c6i2fT+ag7uLadFPm6sBBNW4o+n6F/KtpdcrZ9j
2mah0V3XpttpWMgcX+fg3F7tIH33y5U0z3x8JsqV7U7j4VHWaXWtjqs3yMK0uQXCCTM3tcPG6T9k
ZlHC7Wm4Qcu9nIwqWlcEpAO2x07sHMWYLaaXwne8SOk4fdcpDyKrLrPd7LN/FfVZWLkdcyylkUaK
vM9dWFbWqcIkxnvqGWGWaVtcWV6c++snKQVlbMqZ+bpyeOX9hPoVcuqJSFrt9zoY3wmhBY7Aun9i
YDy2WHEjAlrDVjPMsGuDIq7L9nsscdNVzeLGgXW0F6zifklBo6q5UozlrdtWK7Rakw9U1R+uL545
dj5ndclnXMbGTLYNGwY/XREcICVPrV//8gqxcHUUV1pVFd4Hemh7/nRbzjivRh7VQp/wwpoCwKFo
u6uvuP4wkKtIThNfwXnGct64USm65KimoL5oEop80YPqQLUOi2ER4E7MWUywiEfmXDIabn4QSWx+
Ogt57tMLuKTySqVxWBqqvqWFNvLO2p/6VAzHupV/Db+3w7oEBJJzd5ibId/JsTEPtlAvHCx7bBbO
vli7UKSb8yS7UezlAC4VkATZ2vxL3AXq9p9Zq5vI5vVxRIBdldrV8UXSzNlyMabyrJWvKg3GpGjx
y5aWdEJL8WN6WrsfS/tBd1kH88p34i5TA19vP+lBs68GS+Hyr/96tjFhhCtO7WDGo0bdd47Fo9lS
Qlrq/qntJfbqYHyijAZxfS2erLl+DHzRJubIJzBzs5S5USTzZGRJ33GIaWQENdUh69e4mUcZEpAC
pKxbfzoR1AeNyW2HOIcKHzP4r3NHDEfG0EYLSQI0KinjFKi/hQj826YZB0eILCntq1TcgJtVfKXD
GvM11D1MpChOW4hrquDxKV9rNrxwzlie1pxkhvKWOuab1nhajA31bZPmftpo4V3ExCDEHE1khACy
idyNMwVBSEDGQXkt0yWuKCwiDNpod/a87nlHxtLgcFyrKuq05jVrjH9K9bt0ZFgSiEfm9kyzIuep
+sPbUSeb3Z9m/g9R2+ghBqcO280AR/v21hQ0SvS7zBjdByHO3VJi4DOQLJXeu28Oh6GvohzfLuDP
A6thjGklydfFjAKZhW26RU2gSHsxFfsEImRHPVlpau/sUms50452bubRYHEe2ZUPMuZ7EUH0tDQN
cTEmTkvq1mBMSeuLeJ4jacrn0p3YVEceTkJy8BVdVu241Wt6tMHrlkHF2BgJqusNGZt+e2gtFvHC
fk/r7oRxUBw8IT/kSBwBk2t/yBqcXHU2eVEd5MwJQGBlVTvRmpWs7HrV3Ndouua9+2VjNAIwxX9i
gc1vtg2EYmNW3rlt9ugXRXtDOnOuprp6mLXhqerGZHUN97qllcS2XFRn19lwO3bb2SCxwBTtLpuv
VlH7UT+Je5bKCasiqQhkqUXF5sxRzfd0npaAR7lW+3EK9GhJvTFytolfXjH8TELC4d5tMJVnfntp
vbw4Sx7JctuopertGGrjpkZBEshgL8ks0yUh+I6q4M5Sp3pdke1hRTaL2ou2Km2vALZ3x2RucHQ0
Vbjo87fXp4+qKbWdBNwFEq7HUKmCoZzZxJPud9436lKNZ38Jxth877rajaS7PMxTz9/iWDWPg0KC
7JqsKaufnirvHXhbXU0n/6xNHlHH1J5slqvIsOtHg2uR7xMXK9j0rjT58CcbdYwFXiIm1tt1cw9i
kZRr1DwRSmRXX79Oy9aemzV4B1EewlEBvlWdFvHh5sfCNK4obyTP3EDBWk4Cr9cVh9qoWVLkDQmD
lxRbeuJjch8MvkusvubOGzLchVvBat3M35zIwSlYt0OhdDzosmqSjVsirmyuKyIKWD/s+Vz1gmM4
M4PdAHcV41jmci3lYUhJa60ytwibZfN2Q5Gp0HX4lbpCMjfzON06LTvnCoxj4e3YL77x3ar6kvHt
UKA1vPDFaRzYGRvGvBJXbDtmuGoLsu7B2rv1uH1psr7pQ/3Su0K7alkFijpgKgomfbeV9rPKFShw
oLywr/eDIEhDJ3UaPKknTNOpz57XyZtj16/9+KbrHkyEp51bpRWHoi4oyrXMA97x80o6Q2wULo0O
QRCKrrXDLquzZBPfq0IMKoqOUuZ+FVSaVU6YO4STbP523oxsxw8kr7rOgI0wvtiXjC3J6k0z4OsQ
KSvorqQ3kONvnizNWB/TBT2rBQ7ppsvJUVsemfTcornz1sglhywoUj/EQv9OuAzkBDkCcyWnx7S1
2eiIAZCYjgImiYgMrS5yRydG0Mk0XUz7ieJs8pKyMnQswDKJPiHanPTJXPSn/mmwp/mogRWWzeKE
pt5s8TabfJ56duo0428g51efnbiarX8aww4SzvmKROfL9FADdltMGkBwHu5Lq+r57fetc/W8Sp0w
of9QC/Rc2rAuda4xlAaBux9s7XkdM4bOwSgiF8xnJ83PpimRtiw16J675ElN3hE+tIb4kUEQZNu8
mo0eHHXrMTPRi7aWeWxsjaN4AWEb1iCqinG7VoZ90ItNxLVq/GQpX3Hv68dHZ2UMZs16yIfiuapJ
AKlGNn9L3QyW3qjrvM+6U/8k6G3oVFUfA6ZziYEO2Gshj1YmrKjRKpODqCSPVI1AZ0VOm2yXZ/Fm
b2yPm56fhsYt4pkq4YQtOtJEWYZtJd8Wj5CKmf12qK3rME/PRVqYxDQ4N3NIi9j2ZnKM7NW+b3r6
rkM1ujPNj2ERT4OawtTq3JNftV++NTOOdYCN3Hvbbgj8U1elFH4hxiSkWru4mQOCNPecz9sYbc2w
Z5RTHH2jfXDcFESV6WL1m+cBksaZTSsxAmihTvYHTrn/SCI9K/tUkIgU5kFaJlvO5GZatopnsTES
Ov4nIBQLIKnIde+js5oxuNpWmG+5sQ96flwZ9+NKGroYaIG3foVfa0f+HbuxUAYQeEOSXUhcewG6
HzQHx86GQz+XX0TpqrPyupPLQMOdGPyW0qsOzDxXVY/dvnbbgn2kY/qreNKrYr51Zo6xp/DTXdC5
eWKWgJsawShR1wuagBouQkita5OPZ5EV3TGbg56XQt/ZhjDeg/HvpOPj1pt0iC00tIXyI9+p0qRU
2XdBzDTxC1gtWzwkxBbYVTiaAiSkDHVmGXaUsCj+Ldvf0viV7Y/nf8n1D/OSqG9u9tGPjReVPihc
Izvuz4HvPdDEXhDgK4rvIc382LK2krmVJXYxS+ei69tHk8EYFJaxG5zhr2wyM3TqQItbh2gM3rS3
NuD91nGhr0obQWuNjh+dV7q1OK+kZe2G2rwEShdUb5kqG8+ZtxyMxv0mfOS3c5qvxSF8xpvMT3ez
yt1/42w+TOs6XMvAgr1omixatNwFFVPdYRi6P0axzU+B+Oyaso00IwMT6qrlYBbNfs00D/VKkZQd
kgHdNX82Kyd02cAWT87OnrH+y1j0YVfMHovH8tcfGZpr15ovVUn0hWcMiu2gs3awIxzdc15fl6JL
ptX84InjxiLEibDH8k/5DcwTDtJ5ykzjF+iOz8H+WqfyI5sIiCmXJcy584yFb48IoZO7Zd5x4xPJ
2ra6cJyg+9z8l6nPd41XvDRmXV5k3menacj7KMi0GwA63EuWvZmVOK+6vUGg5P/63G32jpzIz0Le
VM+KtBpt0/deP/7XDvLZEvatcdq3Uo1uWMm1g3cMktoy/JPV189V00+cK9k/8PFXRmNrh5ErO/s2
J9umgoOcaGtSFsXaQ/mkMSDHk2nt6sYDpSY40NQ1sZNFMJxHF+ILxJdaxuY3g25sRXdZlpR0gAro
D7MLWNeD6gh1qoSbUHZoRIxch1m1DBF2ihUlAJQAWpj0+W0MVu9KdXWTsPUz6pGYRMYPOVAbkXOJ
2nr2T+eHdhUFmdOtdMpA4+KfL+JAW57HhY9jNpEPVw3vnaxNSDFk0X6WzLVfveJ3hwqV7vNoBofm
DmmY+VxEGlDKmQ8lHpbBedFALs6eQXZHs65RK6kIXewgaSXXGJkXTmj331MgPNSVGTYIxWo2uFV1
8yr9WnmvjWdnV1kLku225kFovn5s8/aqJobt0uGWTIxJxcTThOTBhX69cBB+AbZcjBbH6miELX/r
ZIvLXLy7fIITq4XbjJgvCVPK6598XkM42WNOTE8HabRcPYl+qkkTr/ysqvcalLg3n/PJusAZxK31
bAMKk8VVayZpLzU4Q5eHozOHQc7IQh5HuXoQle8i+5EW7xED7/0m7GBiDVj6eg7r4SFt/szuV6tR
ftWIGxqOvZGJl4VfqrLcwzaALXORHrac2mZDe6stdNyziHqtNHeTDm83pMCjBmXLSAjYcflDBETd
PGXsqLB/1AG6eNMwyGCY4Y7+0/juv6BRbSi8/f1/M+DWZ2BF2T7JpjiO1RhPen/NF3nzgrGPQHL2
q4W80Ppv1LkBKzv0CeGY1d+AWBeV97AfwPRQOBZS+dLXnyT+Tk2a9znktbUeKfHZd4Lj085+1/Vf
T2Sclv2TzVcFoFUGKDayltyVz1Jd9LWN9RxkNxOYp7i+K0BZU/tq2vTTMatYUhIFWQ1U9m4ATyOn
SBZxQh0xKxGVCwbhziKIBRVJU0Ue8A3deJGYMcmlOgdpGvKoUEJt7aUHN0Fmi/g1p1NXJzL3jzyv
j8uava8+VaF+kaxteZMd66EGFAkimSW6ya+UJWf4IBkgGZvPJpjDEfKlN5qjLsn17Vbq+GBs+n9T
v8QTGXKmel9znvEyXktKvg33BKW0c1bzHTquZJuFPoHnyfJhpyZ86kLsXG/ZtRnlHv3ympviw3Ay
CaBWr+AtVbgavLsd0H36uOpPFiUJtXXIM2vcd/0Ugj3FreR8CeanEbDHln8GmIyc1KDOelgtlP+U
HFj2umcA4USrwACNnZ3dUpryfBYAggdH0uyq/CTMbk80WPMEbv9odTehoVuAr+z6c6BeLcwfxsin
2h4a648zd+HcfPr9U+2VyeShTdf6vd5v+8l9ngnP05lGPL4/jTBFp5uTrbji2XkUUBosEQRJ1STL
pbFuNEk7Aej2W9g27dEQvyOzF+808WbfzjyEk4IQ9vSXKeNHACUcKaKicdH41JsIPRLA/xzL2byJ
pouUUV3ccgupryBH7Q3qIylmssGQTbi1Hm7jvztV4IJwZ44MdaneGIBhIvl1WJEcnIMbiHO71iyZ
PX7C69w+Fyr/nVhI+KLXeSIHUhNn0TRnNCe5+ccw+HKYDD9pjWeWuBnTn0ChlHcob/LxqbNYHuv0
WtuZ/SK5E1+bVHvVezHcusb3400Kvq3FvHY8I5NlEAU5VlUsZNMldD0Ox2pS6xMAGDGP7Wgdhagu
JeFzN1sExbEnK3hTP3Uam85Xmn1vJMncQYKNWDM7OK4NUSEdgoRuj+487IzqbA5MEv2cthGIN9/u
0uf7fNMvTEwwCpgrEmnYX8WywG/p4rMFaoqKjBnbyXQO99EBY8n9Jy3IgNk3tEZuuyRdSsJeRciS
xgPj6tM/bysfZgD0Xdazjm85dcK9X556TpMJSU3eZmf5Vi3qL9l2x2X4thqe9MCPa6v/nWhJ9VOe
lRAbHheT+UZSOvZ8SaVVafpxNac7l+OWS4YLwtpITjPWXbmIb62DkrUcwMFtJXHSBpvtP6tUkQBe
h6VojhQcHmfiM8O8cEBU63PtsUCVjxbJa4Mh4rR5qz78zXkeVoKgJkNdaEGB8BsFGwotzC7bmwZZ
Eeqpz6VOhBcnibcnSTXKCgJbIUxC6VlPsHnH2bKiBVyIGpJ9rrRjsXgfi5ehNyg0OGN85DUF5bT1
6PmBFfanG0hYCdbQEwaP0nJWabeb8vU0BU7sdvOPBCheSnle/fpRDst/6gQR+94N4t2t5R4krw1n
ZAgLsgAmgzr/UQGj7lQ4e8gYVk2bkIHBWwhte1t8f++02QEdBigyrVrGUoe2Mi4w70RMWHd+KLhC
FNz1T0x4C+SXSY2iT2SjGfNrDX0PLUz3Mckq9tbl2Gkak231xFx+M1genO7HHhFtrN533/G+LbXN
pzgzweUbeFTzZ6xLRGN1TJLXTWblU+uVu7pfKfCcJpbEoDnm1vhmb/luc3i0eNHtVe700vqr199t
0X7ThvSj3/fR2QNMGpPKX+xItY7c5an+udhIQDy3j+usDVNfuzjcwVaQnr2cN6JPp8tUKOOKfALe
e5z7sKvsj0bzX/reuPb5NJ4ruuOdtnosBLlj28AS7UlOSo1f5aRHfWF81MMgz6Rt4UclbFqAf84s
3MrC/ywbTE6G+HRIPmtc86GuKuO96UB/8le60N2TqpgXTSLMonyDpKsCxe+eRUxTpR96rWQZwHa9
KVRTFcjBLhhoGWy5y+bmWU7H2jyCQUaOvs98LNgWurbgaQEBpJv6tdQlf4crn23NerdSMz/1RFVe
mqa7VqS/JGWfLqGW8poMpVPGBHa35ALycFBhWXCqVpca/Eba4sGlyt2Y1+NskFaR2dE8yFivkYTx
b/fzh2N3sW+LPY3vJJD+WGYD4a7tlsojvpGOaNqSQq+ed1VlhsviHvvhU34WxbM+XCty5jItci2C
4bZocqHWgghOZ+1ONPbszPHD2w5SBfG49Gjeyr2PzCibrqv6U07DLmMAwx6wMx1oZvzdyvjjE4CX
GkwQXyuj4WC7NMCay7Olb3ALenyXtdHEF03+sp+BflkiU0bPuCBS7TLVJaxEth7WyiSkzdVR7qdw
LGn9S/YKgDHFK8hBqlPfTUG4lYyEUn5rpvdekRucbiIcVuZWKnq70wINnthrdmuqLHSb5ZRJFZGy
+Vpt4qq1rQY6V/mndhW/BoLMxOp1nhW3uDW9/NOlqxuRtXlzed8IttX8yOydJamXIK4n4zJX9yxS
63EdnOdAVq9Zuu2H1bx6KIAoa4X4Houzmfbufiq/Wr89gX7+MZm0e4zwttzbun83TTs+v199DKW7
vXabHuWy2ufVozl5BwRY1/vymd5E+9PKy+JERjvuEA2ApXH3fFY5s75KT2vh72x/3M3L+NzCk3GZ
b4b3Yo9vpTFylxaxxqgn5+CQFq/DXRjX/NOn9EFkW2K4WixckyRLlldjJYU2TZRGrSUpkaO97deu
Sdz+RdeGawC/Nxr2W8etuhb1VYCWRd3M6NX+LoVMQDh3gf/YqrOm/IeiQcBRgs1PP3hnI6aM3Za2
sbFBdo4dstfPkUeuyp5d7ZFYvb3ujDt9WaG+gDm2nHt1PHTEfk5vga4lRT9EMwi5WRB4nA/7Qq1c
nO/bVic6Da9ESg/IP9tpb3YvnFThIAiXRbtGZnXMHDpn1IJq2d6z7kA56exbflgZKgaq6Rnx+TvS
cETrpQqWepWGXQOIsszxuGkxJeg0ox7ETKs3DwnkZ0SKwMTu5e0WMSC1TIYp6VEBoqCaCxgORvTB
e8v6Sw+xdB++0C030jo0ujiWnggZW6O8HB47VT1k7hWkH/5BXnzyIFE/JwRM7DPoyq46kmT4ojws
mzntZ9C1KdBbnZMdrIji6f8UK7wg8tDe/a8ujN2qqWhsYMw2vWJxFtsJ5iyphLjCFBEkujCc1g7y
nMr+r9Kwny4PzMegVM3FzoKCySuIy4LVbSMBWqaslvyTXfdcBctumrtbWxoog8ukaDgZN+NFTKWN
ZoN4UH9GUdmMTljkw0OZA9IWvwV3Z2f1sezROgTXcnvM0FyGtnMd3TWRjeDtrpJaBFHf3MEIa++1
c3KHpUV7zv1gJ5SKh2Y8yHm89sPH6sD6KHS1OWmcfUuc9iaSOR0OVCdY4ewUNGxlEz0+CMm7dA51
azAuWot+l4vzL6mhpI6Xt8rxX1NLu7BpxF4QPHg4PipECGZ2YlLFVxNpaOOq1HsLINJCh+E4Hwy+
ze/aRHRk+e2jCBhWfZQkfRd20ogDNJblkCJuyuKueQT5PvBy+YZxEQPTRTP/Kwb01S0rb+qV+qUl
cpwtmjmgKaHr1iyRsiz4K4f/bDP/7cT2rAU8aRsNdCS1wngcnNL/l3ck0UPk7nKNEjzbatAlf269
9qBS8bkZxLvjE1lKAAOtdE7zIoeDLfunXOmXLodi59HPlAvno+SzRHuTZMWbq1jaMk/jQF79Pt6M
kzZ1zs7UkdoWto4C0qzB9YIFwTCUZ6rv/EC8ZAPayKD+CNRXUH3ew78NtCYiAPybaTfVdisSxd7n
XpdkMUPiiOFTlF7SQ0+a+btc6UHdzCsatLuUzNMeJ3iHg4mfPcFW952tk4EOe7zWIM2pHM51Jl8r
H1xBH1rKKvpfa5rqk5wZG9c8LKWk0wyAuiy3H2UT/UGK8QSkSDzr5v/Nx3dn64gldrXnjUJAzfvu
9AvZrtw9MFfrX0T9PPH2fXfT4sHr94ZlvpsSENrvvgyhJcLuDzYUhDuUMHG/i2e9VbXYO1sF4zCX
dAT8Nxe5xqk/MmAaNy/zgGN3Yyqg6jI+dOSyEH1XwPUMzUxwMIRIVoM0+tl7EUb2s6ozzjH9gEbs
1Oc9jSdsldVS7UktrtbiAR4IQhitoz9nly1dvUMRrI8a5fAh41N21gye1FGQCW+w2uscYct88JW9
92T6NgSaHQv+ZrthPdNz7Wohqpk0t963HBHQmuYr5+1ntqTMPakBYjprj93IVuagwhpHO2IkAinJ
z3M74iLfzLCf76FSjgjLrruyYhzNun3ubbJ0eQZDKetD7et/NMtmbTZ+q5ELP51y5OvDp37HT6pl
RyfS2c/lA/HgW7LcimY+Zpn5skzrIdfXvdV3u6JFEbBRPLYUZ2TPYT9ZsYfGBr3Un2btP+a+ohVt
0mPNW2Nn6V6nrTlS8xeblvE7jOPeG603/sPkMzU7IyMdCMUCnN5JwuyEhom4pXVbtJde/2POqjoj
iX0eAz3xO8abND/6evG10TAUrqXzysx8cbe/vksDgK8ND3h6HgyR2iGWm0d+rXu31GNCuy8bAtCd
gMHQVwLQ13LkOrbglOal1SlRMM6E/kZOGVzI0/+j8m1FvtKdgUxes7wCHPUextrAiOI+dJ06N2iM
W/sOv3awFDBzQS8Ylo+zhqRjGYOnbcZ6M9vPhfhBDxCX3gJsmYm/4WaO+8ZG+9lOMZjQjin7hiwY
pZa0zpnP6eo42MgC2DdXWU913V5MJ9iXxV/RDUkLVTDo7ysyaTWakUdcJyDKpNNPZd+zSrqXVh+e
t26+LVDMNovzSCa72xM/7zLisR9l024kVd0ulkNJilZvGDSxpM8Ww9jSbSdt+EEkpdRr4NbR5s67
wfTZLhgbhfPt1zkKC0SD6xhZGx+g82GBANUAwpaWwe1LoiCv1nQpO8yOLobAPCNquDi3Wn6SNi8k
X3JCQyEZLdM3lem3IJv3kutDmBffg8SLhJaGfeEcJaRuZy0UA6SP1mpdRpvnddDHXSGA9ECUyiGh
0nnvp/yjXvGQmUCC7bAflUyG2XrtLB9Jgf2coyTPF/1Y5G8liriI02D0TgWTSKejSMDwlDb/+tG5
baBB632MdO3nBrwqMbb2WKzvVWEfs9Hw9mvjHGzjh14N57TOYHGOL09lw2mV0/ltk3hpOWfNzF9V
Je+yUijKRuWvFaLzMEuLJy1r17h80n3xp2QuUDQlmPP4aUzFxXC3dtdNW/W0rdgglvR5hW7JdEz8
afCaCbzmdCwhk2UOsfUke0kXBEol1Iu9Du8rlG9SQuxTDjBMv/qo7VL1ieBoF8AcGLm2b1N/5y5z
NBE3obkyrgu5nwZcTah/t2389ui7CFE2nnirAXmK7sAufXZLtUOKNsa9T1AFiJ6XmafVdtIzCeFt
SAXAZzC6uwKZoaydPZjCuB/5I2pg7hit3RxMy2c1+adpTO8PI45suTC34WM9drpLeGhan7TlbbtD
pvI3wOASsAm5fnlJK6R/nTjXtfPcB/lJyeo5f89VcQ7Sj25p2c9wuGSYrRajua++Myv1bP6OAfIF
rFnHgcDEsJmDZCKWtTP570zXuKs2Z6KyjkcqONsBgkk8mkm3rFfGzB5hNWI0eD8a3yZNizPPf+MZ
EemjbTAddGi2ktQZk0kLtNAjrBErBICkYx5H6l8akoiwRxTgcluWBF7/4uV3LAyvqq/+zqsd2Wm1
nVcnOMlS8QBP1onk8J/Vz37rrowtrUahyY03mm5H6yrc2uIxOaL82xREClEOVX6l53Zf0wQOeMvh
7nsXPhP4jfRlaQ0nsowptlHwCJF/Eg2OatatJLMyUvZq2xsLtbGVJaZjXrk3Zjo0ZW6E3DZqjOFQ
18UdDOEx1JrIylAomfaUeEa2JF7XxybWlMSiECyC/I2nbTw5o7s8k9r95hXLm/CRR/zP0XntNo5k
YfiJCDCHW4micrIkpxvCbtuMxVDMfPr5NMBiFjO7092WyKpz/pjMKyYEMu0FaviwydnbqrleheZ8
J+Vo6dijr49IAKkh+ub8ePQp5qvqc7TdVR+yfAnyT9J4ncTDsgInKrEHLicl/0YGr6JHCwxXWTmd
wyKcVlwyDUy0G/9IlICwbR9FWZ4tq/PdMEKeTUFMNDGMe2f6p8C7KoAy5pTK1A+G7b2ESrRxxHqM
bvFOiGzn5d6xMTE4MU6GenudLNAzw1oAwzwqWz9N2b1xhhs9K75LiLxWMur34bIfqmBq1b0GDTzV
yaMaHtLxK3skid66DES9eUX66ioT5SequzGV5iBz7dyN2jlj1mgMmkWmrg5cziMn+rbMY1xqLKm/
qZuQNi/Xo/6bid2Egtsmunw0oU6Gh4JMQEI7DTnZmCYbK0ICNnv7mbWuJIBCwFPFnKwSj9bOVJVo
c417ashHposP2ksOOtyMWurHzETG3dXQFDFJ827aneqJjtEwfI3yF3twtk6W+VyY27gJf8oUqYOj
+WTDcwVkN7Z/BDnpfVAIeiyTnLDjHpcEnMta1BKtk3rUGptqJ7pMrrHi7up0/F24Zwyj6MAm+00B
HhokPbEx0oastw6KIwfQsvLcqLQ6sYeVVnlXzWo3UTAx1taNvve1l6LUjA06Aup6RtBtb9rWAbeo
y+ippBF+joGO8OR96o7hotC+XcNA9ZwjJorbMmi1xLcEkcmWedDcdB8JDeuUeI0GAApVz07w+29g
pge7sb5E0z418Ku2VV9CVayGGAiVjZsDZ6O11L6WdoNYJY98AeLDnbpCGh6w6h6jUHJ1oigznH+x
xno5FtlNDcN1ro9b3EUbi1mnUb5oUKCSAEVLBRzsNLvOBuIdoCp4NbTiFZSRBz+/J3XE2B/GK4N1
giKVYLT6QGscoN6PPJ6+M7nWZ41Tro7/AdxsGyM/Mv7/yZAdIImFtcifoGwb3hutvPZ1u1Sq5q9P
5yO5Fi8T4kFEGetKV+4jo0VHCYlakYvnlHt9nJdC+zAiDEO1m2zxvu+i1GQ6j/pNqLsaIs36G0Xw
F0KNgPgIB9icdJSEZVfpjReQE11WuyjJP5t8mBddVt/GjMtMQA1mQ/Ebddl7WOW/plv+uaP8MENs
i03jYMHgKG+iUzpAgzQvMcFCixaCK8F2SI3986kPdTxJT+hcaDSDAczG5ZuwlF2SD+hn+Z6Ae0Vh
sQQ8i49SZaPgJ/DTQluTE4LAoeGtoTr51EbD3xTa3wZUUtM/hdSlelPQX8gW4CULD6ajv4dm1wCL
Tx9JVh4mCMAhkbsCexyGYT54dOxp68+GsUi4bjB5LwdumBTgLbaWo/cmynGHxw+PLstvPrPCZuo+
1C3UbpqDc0yPr85TwIv2UvIZGwbqE2QtUeTwXgFKQyeUWBine87ER9VF2HP3RD+6Aztc7iSnw5B8
zUCgjcKIjiYvWqgiV/3SbauFLo0fxwZWt1RR+PbN0yrVHwy5dAyOWIZY2WQEskQHcIFXYMGl7JkX
9QjrmL7sXeBBpQwGtfmqDXRv3kZElJPm+UYFNCkr5eoMrp+66brOpxX00UvmiAf6jVtWqkExYTMb
CnTrRVDCtUmzZZV2XL8q6xeZZVdNmd6yrSurdtk19TEd023i/MNduavMkKC1OF/pT0qp5LaOlBsK
mM1cYiGL4z5eTVaNTF6unVD/qGOeKRCGjTUZJIRjMteEta+djVVW/3CtnPCtoVbJqy/2qltJD9Oq
jZ5DtdUsKcD4J2W0SavwOnc/DfICn6pCjcEa5MqreTNxdnmF92iS/jjF+XLsS7HE9Yw+Ngl/0BIv
aUL5cLLwqwFWsyqoH1TjV7zJEq93iM/HNJBwGcYRU9MhmdxfB9gCnybCWTv09k7xWjAN1x4RPJYX
LYVbvxLZBYKXLnX3UakfXWw8mTBeTh7lyCk3jae/67aFVh3qVsmKVWuN13iwzhjkd5mHDIaqENlB
tJkgFlEbrzR3eoTdSvQ6NDKml9ksH6OFrK7RKc2JEgsJbo19Zw4hpkb3rjP54FN33muIi1zwKtIl
8jxNf9rpX+EJZPr1xaurLZfVl546QZzlDKHlyU2KFUKJbS0QQVbRhtFNagpite6Bw+ylcsBrDLrz
3MZ9RMYjVNKzNztiIdA5t7CEVvntVnBgyD+FPrNbaIEDlsMkPQRjffDy4WZqsd+75bqgCsvOB1/I
etlB7RV6eE/YNbAW39y0PWJpx6LS8BoYaLGkEkStEqLhQu6rqYfZiE4yR+uoEI9qYLY2KIJjNDMr
EOFwkWKJjUzk+fhrN0LJCA5NDWwl2aeqfCZA17Ul1onxBbe3H4fBd8E9EB/tcg8XamTygcurLZE9
Gc75OYaZ6oJ8+ZPnzG8Ay1ICcM9EPsZ8ipPYhcy8FdV5GbfnKudkS5ziVMXwdG7XfCfkmMWGA5fS
3BO+2UaNl3Zl3xyXXyGZDkJ/recbfoilCo0oLWQQxJNEOj+0Zf7AXy74zt0AKy3WQ5q9GENhN3IE
2XoQS3OpJu4CmwnGuBZpea7CfCdQ25xKdZdS+6jdFOO9MvR7ycmGKMav8b/k9OdhdEq38fyERxHo
iS6Ycvej9fiki+4Fd3hQxsIPUyXyiyj1kxzLT3vKixxEhqToFN5n9kyQ6am6ql21GvBzxyDPYcck
WjXE2bh5vUzu+ZBuNZ3dvpzuWDu/28KmajHcpWNynrWWDuoddy5IvbiooD222aNQGFeR5SL/8UDR
0cVp5FN48bbGkBgiNbDmhmfJQTvfLdQgE+LVwjwC9QfUEx4V/AlNIvBE49E2m91AZl6vXZv5Ylr6
ZuiMvY6OSjl23k8ulKUcPcYzGTjPiAIFZABxhSER+OYYlicXYlSuba3GUOx8Sd3gwrgmlXwQevbe
zSDEdtit6+ojJqV3eopTzaoD/xwOJAjsmE8yP0+dTTrmdwMYu7MJpQl39GBZQn+xKHRyVceXT4l4
jKVef3ZB8j27c9CJ7jRKVA/WSaECjgCSf9DMgWiB2BnJTYQjpsh3Sd1fahJrqpmEi4ocB/lL5xle
BogMUU2H1KgC88mh5tG9MNHVD/i5WcqNUe8WGvDaclKdNSTdV6naC4UdzXDUAxPCjfbDbAGG+eUy
QGsQnU3yPgsaiirw3m6MvKeQ+AsBpMamthza/oQsN17mqQ1iis9iUvya/reU2UpTISGmflXkpf90
ljVNfJhUW12bVsyiZyZAZtHL3DnHfBT3clI+NGKPFTnsCQ+/K6ygXnRKZrHNCtx4079Omu+NZR1G
FHJp5EKgZ9ZrrXPs55IYDTgR3H1rrp1N5yKMt8N9Ye+i6lFxVXQhkVJ94ZcOJLdu7Ht6utpGwcRo
biS1csRmeA+D7kWBwmti1IhLY4XdY2MrQaIiBwmnNIgQqujiILP6rzaVN49Yoy5jUImGnW3Om47V
i64/ai4YdyYpjxzWy9YFss/C1te86dGG8acppksFfkFJGFkD4kz66rpslG3mVfBn/ZYaQUBo5ifq
maAcQvuqA2bSjkQeVQlQVc+UqyeK0q5MNw8BMdDIjKq7jnR9M+JYYdfFxa6NmwFhQ57Y16G/Fhpm
j6zxAEjzg+RgNBos8jkOI+Sw5sBjWEyXWMm/cFO+z1NMcMDzRwMrmoqZJ8o2P+1OYGdei3JajJR0
MmynMLJTpYGHR8WxUZSDa0YLzfiQ0btXM8uk4svTnykQ3V7SOZmo+roGouaMmr8LWztPjReMYoW0
e1lqh3DoAwHcmev5IrHdH6niicXRFi8KV7smzYyQvgFWkd0mtPNAd/J46aQazoLaO/GIkONVNnD0
xidB2sYyrFARULQaqj10UWZBFFvJKoNWj25sDYHMmXPL8KL2yiZmdc0ijYFRc295LNZE4lOB5nKt
P+NCyEZnVQBLehNjem3p4LRRG2FuqHCn680/MM95QePvwoL5fR7AwhRHV1l3AMBKbB6rsd1hP9mh
L924yAfivOMRri+h+4tuDQA89zHtMFS6i4nhym0XSYeBzfShV1u4vEn90yZU/WFykK3Jy+Cx90cb
VXtzzRGjDfqpdA2Ui7IIcVS+DIk+1mlAFUV0GYHZSWVG4uYZr2lt+0xglnyN+aXn8pDm/0T4cNIN
9MZvwshUZOVNZe5NknkbiWKdjuKszpd0anZZH/8oirFEcLocuvY9MuUOh6c+oYgpCotYEpWZ5Ckw
LNRXIkEuWemdsiz1R7N6kPi7rLkEFQVpeaR/RpNc8c4fOqNa2clH1OxGfJ4hV1yBcxgbDsWlSzHd
HUYlAX4Eit+voUkYAYknxcHRl8ryJcHvjs6NTrd25fXZzh4ppBTmvqXRrWya3YRq2u2LbaLxMkF3
heFvLrq11wnkUj8qniYRvTjyjw7GwMqTRYqZ3tJ2mTtfXa+/qHKl2+UmCv+8ruOadcCmuXubwOi/
hvTL8bKV5LUCc4ls8h95k/RU49e7mf2HMinEGTYbIlZ9WX4auUrwz4sW1w+yMZk3rbOSYeTLNmlD
GFuN/FGjqD0zLY/lztsaqEkW8aCemkRFyixoY+LsMnNnuKQjXmkjFnQi0+MTD4fGNVdO0fuqxMKW
nPgQCXJAc+R9QmCcxPiqZlT+1UvlaQnmzbCzm4JAaDAHNhMQLKMnloq+vZRw+eH+PAUTZ0GH4bQ0
lPTq5D9c8JgoxnkzDX+iLNYKVG8v/mp9RB9Q+WOZ3Y3q4qQ4Wv8S+E7dGFGr7MvipWX1TtVv194Q
dbCMzVtrFWvNk5TCc4sndzu8pgjMuZ2WWlr6dvwYTHCh6czMrcPESgrzJLcQslhdAg+gZTSkyIJ8
oCuN4tMFn0rzjbjwI+ps/p/SXeuJfeO+WbbXxoI/T1J883k1vaVF/0fOr7PAttL5xJ/kSxfUYmPk
/9i8IrJn8VSARqBrhWdr20+9T63HMLonUgvWPZa2gzNgHhw69RSX5bXuSnvhRZSO9rHtR5ZwX/t6
+tHqaERmjEssTDzf1vCyEW2zda1z1lnhDUdGhw+Dz1ZXzY85n39TgmZipeUXVJjGGlxKII/xWpIA
HFROUa4KXl7bTTSgHSvfFqStbkcAMgCV/p+KyXxhT2qzccoX8oSqi8jvsO1TAEWJYJbqqY1eNYJs
hYfF4TqF3wMHIKkVpfMPbLqcP2W/UepfPbuXYjsgvxbeQ0ekOFH8noYiMHFWa8AXoecsCvUv19+7
ZzrwZZAqC1OxtL2tpG7bzAJSR6zqa+bg76FVJhS0zJE8kM3KIUpnDhBQQQm3SDNLE2EjH3tk7yPr
HXeim270lCSO+myTLxECQpbXgadZMZTtZLmBRnkeBAGHEO3OhKEs4xaNUxlg5mVQusoBdPDcsNjX
1i+aYpMYTIEt3O4fKEU9dK5ETOj0G81oJMxHgcHPDreyIFgpIgliWDU2+nP5myIPSWa5xjy6tLw/
qXRBTexBhmZOVFBZDc/t71hE/jPDzN6YMW+5GkiHGRcdnESZ/dxoI45jZD6j95sORz1+tB2jTrKr
4p9WXpTa9U33exxWaX/LQIPxlOyAjFIPEaBGKIAb8me7U9lThzkZBuaSnt+qMxAoqAAw+2jYupy/
Qu5wr/hDc0wx2XRTvWjpgrzE/S9J9N5vP7HwUiUtYFnSbVm9i0oiwUoOBUxe2aT7Vp56sJ+weyuQ
oenTQk17TlEijeqg6Hm3gCLZ1Rc1aQqh+kYg3sKpPiReTmXyRX7wGLvNpA5acHuqbn3AluVTS6DB
VNusuqX9UtXgG0jH5UIF89ejU05xA+3qnvZB5AGhMIuINx6mDI+h2yHSZmnRUzRB1bL9+v/JAcwI
n/2YarnWBFOD+zSUb+y6R9tlLMp25SSlj6FzAOpsqT7ttBfb+owa1x/MtUf22ExFs82F5M1nFgli
8irjYGtr075mNxM3Yi0R6DCAzOmOgCO8CTN3/jLt0q3CLQ156GE+xnwFR05aDhwjui4Lnd9OnTF7
89EIrDUT7u1mRnvgCV9Pdd/ho8nKd/tp4A3vxN2zZMzci+iuy7dSH5Gff+YG7gbGRCpmY+dQqM3B
adjhas5KZRn3Hy2fssklpXNIVfz3gFevc66RhdO1JOnLWXRqs3URExXVGzI/MBe3PfUoyIX1hVIg
VLkhKJfLBpLEEly+GDwyMiCGeq2D6CdDkNjrkCmyNjdNBeGEBoYlkeg1LHY2D8O1HR4hwQSSHDVR
/RRlt82xGQzWp0x26F42g5VuorlZzDViE4Sj6GFIQIlIKEmCAvbz+cBQYGQDFZebDooJW+0ysb4c
PrVKT/1q+lIlP9T8UkhzQZyBbLpNZz567uQx5Znp/5BpojRBggvJBA9UcFxRks1LjdYaplKHRjW6
jDgWIhAnIoranUMCcwSPP48IqxL05dPKtVivOUkS3uEaO0MOwTwxpWEq0gGlKRdlj41OXnkv4+Iu
tedzja3UKhhCtExd9gXyP9ga3muVP0Km3IuYSKEhyiDY3RjwSu++W8UmEGSaL4MOYFj6M/hlBblT
deVC0W8WeV7QEQHjXSJXHqXa6OLDgoQkxJaiM0winbDqFJn0S08+kUgA1zBGYmDGY0cr+TNrYxLG
uk4zLFH8oLAEvpJvhyJR1nUUXcyk8OWgev4I5BNHRbFCjz28kWWJ4bP5V+YVc7tSV36ZWckp6dTX
8BZWBm02Y6q+RlmD6i/N7x1r1t5y+puBGnkgcvAZpkJ7AMA5DC+qWcQBlhwYWN8yK0YRrHHvpQBH
gM7ouftZIdjvoKXngiJf3XLWBl9sBwfHzgdUVC3pUVqRWrWdIaw4TJBC9vs4v1b9e4eRMdRPRvmD
M24RHbvwFSX6To0zclCabQiKY6AN46pbuSYorIZtULXEm6GRDEIffHb4/y8GRG829treZIHTYMk9
A/+xWpp/GX3wPk22oR+pMibZUPumbrYPrBoKKQpJQLIG70W1Lab7RP54rHyLrmj8UdP763M8gx5Y
p1GvLo2W5AylJq1E9xC8ZmUSGHV8cYyMqTz9yGx0FpWJ0RHzHQ7mzljxGHdH4YEgOVIxP1PSq2TC
xOP42YgdJCrn6iaLEJKHm8PB99Q6QGeXiaZGW6Uvu2pBN50Jt4BKrJTztCbUE4dFI6blUFoEG1Jk
F8/FWzyH70M7HUqh/ww8vq8K3k1S5KL1ZOfJXqmqS5o15ptTD2JlKvQip2RsifXA85Qi8MHzTyzh
M9JymnOkzruuwxak4txqfOInCZ9Yesa0z0wN4I0TuYyP7VzfSE+91Mzllsl31x00lZA2lKRq7L4T
fqNh09GWsyK6ZWhZtz+orZM6v8giOxaCWrW2br6ncG/X42c79UGdh9fY6I6FxXdZ55CNDmyh6/2i
3GkXEWK7MjMOtRHbz5iTc26ZrxhGrzWLncnRMJRkVGrHnomh5YeywM8blAAjCmy8JCrJb7E6fIx9
861bKVLZlrIYdWli9cAYjVwBJoaHNRLDXu+tWxEbpD5+NYgq65p/3HPxgxQ2yq80u2vPjj3iFW9x
vBfcGNzToMa/Iv1SypdJfUnaUyiTIFdtLrJoq1X3wvnuUBjWbrnN1T6YqAa0Po3oVmNqwPHnW3FK
vKC+bMRRy+Am0FFXEUKsEpII2WblV0a68PiBaiu7JlzSOKdIvHjkYIveBKCnwk/FSBJbBEZrZryS
Q/4peneL96EB/W+7V0P5Hc23OeIPRQCSrb63yDHTwmS5+eEt35WxgVytWL8Kdpsp09YSN4klk4eY
ZDClQ9CHP0VWr0TLrDJlafCc++MgjJogja1tzW1X5NPJIDKBDG96HnPrK01eDI0dlPsxQgGpVygY
MuDxLps3I9fqMGGqnQgiIqGkntpdrqorySc7j866y2HTZtX6SJzxpRirDdViCZNe+K9si13W9ffU
sRa1PEJo+j3apcpNX0t9r9WgoOwJZqL6I5xjjZiv/pjCD1kWH706Lh1F3GRIUo0LyYe5B5TIL64C
t3xuREsvS5YzQGhl2i896zicKRm017khLS5r612IAVVqr0kq3xOLfC57WrQc3g6xGPW3JyK/1Itz
Xdo7cmyWZcbGycCqAHsZCS5itwNR6BkaHBTMEV5hRAiDA+jeB1GyjZX+nGbk4E2+GrJc6OZJAmaZ
0PImDk83OtkNR5c2rIoMV23ny0h5DWE+9LralCzEMQFUnu34DnqKTgFaYN1TQe9QSudk7HRtfEzM
q1U061mDc+r8nP8o8XnwErJ1g65QeFSIu23w9DUtA5X2Qas4o+OAt2NttYBNRGo23O261X/2Jj2+
a/IpuLZ7P/ccEnzZS/QQpzDy3cI2XzO+gII11qIzdYZfNxVvqcwT0t5+nanp0WAJZ01SItsXQq56
2bwy4ntKzEeyF3rDY9Xunvx72kNC6sDPfc+kkIe4ExpiZfDBzD/T9AubuctUOi+to6r1m+TvL04N
/mVuguZBBsEqFhDspXEQSEkrcx8rOmm6PGzISPKeAPDox+qG1VSAjJFKNaUPzv9F40ZHlOIfbXob
ckYQdIx4Py4hO4utj5cOdMDM7Ct5ryslxnZnh5jTmdenEtIVRYbkduxCBW0IbKmefTxlT52qbW0n
XI1KdaCQ/PK0T2bhtSLhseQsG6S2RULruzNRT+pXkU38voh0VWW+Jz3HwTzsiOZ71xiFUgXNhAGd
qTpBrYt14SlYypuXkYQ57pR69BbATcAkDQSXEYPZqfunSlqNv0dSBOye3Saury4xGf1EWI9xJch9
gUdhuyaAkCqG7l9cyNtztNIQnCzjsNvW+G88pUMdXkULVPe+rtu7EfN/QRSAku515Lpt5G45XHhu
CExUQv5twfvf78nQOTa8w7SdKU68Ly3EQSSjlK65FbW1ttAzs2PKTv4pCAbTttlnunZr2AWm8BgV
Z5ck11HNv6q5CMyfMT6bTbt1x+5UFGQdYk/CSDrwxpGrAWeDLkyftqqlvJj9uIdnOzSYK/KmJlFM
Xxhh2jJ5l9ti2HBpnWkiOrcqC21HAOl4M2biEbLe/Y1ZYpPuzbYkZ2UWkA31wEexSRBKtE0wAoxa
LJG296OYFXlPMJfKC5he4RlBoVePdJg2FOoYztrBAIQNd2vrHh91Nm0am5hIR350HljMDFvzOqob
j51EmPU+1krSOIwgkdd0dN/SqTzWhrcwn98Pucimu7Pc15CxctTms/N0yjw5HV4PF3wL1qRQ2rPi
Dn7uvsdUis6/+SSCHrbCjglhSMVv2hV3g4dfwd3Ai8eovlVVUlLQRsdE3GRTs55UmoGdbqe1CLRa
5R+ZqhcClVolvikZhjBz2GkdGhpiMLU+2fQmoto+P7W5vdEgoyNkqxhAjiU4pV2iyoX1Tvl86sCI
lXs8EEBk9eve1LGDYQkyc2T58ZLQftGBGTZ5gAUJnot8hJ3GJWD8RsMzXmJhsJrbSrjK0gceQtdw
NllFQhEeFSeM797grZu+PvXVP1eCZMW8+qwHNXk7fbbVwb8iJlqjfWmr+kx4M9tot6LTapFptF4a
01lo6Xs/nyVAfan/yu6RxTZ5NdlTh8CZutbjateaLblxFRqFEYEs9zV6XjWrNgV7SVZFP1HBZM3w
44n5LZpPjlB/LRkQfL3Okxl12KvVmwSWo1j+RqBBgFB4mfOOuOfwJyX9pJQfhfhOYN+wJ8foEfuk
OMfkk+5B6DdtJJZpje4+YJEq8EAn1eugXQmXImAVugb1kR59ONNz4YpW9reSteuO0B8VXVmUd2sr
4ffWPhn5PmtmdIyPGHxID8f7WAB1CvBQcGw4P66iUzkD+irTAuWeMFvA7U8aSxem+NRLfKWp86Y6
JGlO7zL8bQpqE1icw3bjNd9ZNa6VjqFaVV+YUjWIJnK4t479hlArkCU0v4eGmLG3zA6lvM5O/qLY
t8FVvhT7ko/dCuJ+EXUIY5y/rLAOJNUscFdWdfRVIJPVu3SlVgphwgRrKwN96sTazX861/yYb60R
7Q6hPYzb69r8m2IF16mytbHRCf1hlHcCK0nxU1DChsQzQtYS7UgmEfLCctuzh5K7hvo8DZ70fI8T
xKtPT5ubrWkrg8MsRruciyJwJ/LomvQr1kmjF8OLiNKl5SAsgoBQqiAcoBQm7HX2rSm43dyLkVvX
p2+pqJGkwrmPREKoZRNYSb0hBmY3/oYVQZUdwRvJ2PgRloTOkr6KjG4BGUnujBkg5dpmkQrUN/xL
CMpg18OLLL0MZSER5SQKbtL+qJpb+YBoURhA801/5U8azup+PI24gp30kuRXhODIT5XaAo55DeNz
2hOE96OCuEUBmC2lRnF/nuf1kB2SGL+b73xSpUUY10eJMK+T8J56vVIkJ92O9MKtwUlj/+mjF5jw
6yYJ/g03ljsdeq2jXYMYqIZn6xwnT7Leu9kFgNSYHWAvJ5nua9NbE7+3dxvwJOsHOQAPD/p7j/FA
MRa9BJRs7CvvFPNxz3sVr2kXAKBpaP74KxQV1cbR5E4jE4vdw3jEWtwvBnmmUqGNmr3DhV6PWGWH
pa6c27gKKLM5ufu0fdiEeGT6IwLXnISzRavviB2Bi34qNKijvYRyFFCi7qnldx/l+E81hLK2Yr05
l+OniMg5U8bohEyi8BWiyuxOeot2SPf9JPVdEncp3w9bSoEcj/QupnYHQcKUWysVBUs/Te1rxJ8E
by3wPMlQU+f3QEPkBKHjyFKhb7ShuDse2mG1Tvw5k8V5jhr1iqrOD2dqjHQsNysrpWEmyjQCC03X
hJIFH2k00q4yXOK+i6QA/cpS8YqV16DgFrmF359srIngrYdarfG8tgSAcyI0rqPTgBKdOpv4sZGU
No5sxUz8OKq/WpR3MO/iXdfCOWisLdk6dJbFxh+c0FfXFemxIJWaAz/aqcSjH0KSFCHvPLZGAtdR
N+wSAr72LfFpSMSr6hgrlqCHosmhdVhzjbCP3iyzJwuQXKL1/3/bOESOJV6FMvT5v+IN2GjpZLzQ
3SDu6NptJvsG8cy/tEQLoPXpdCb6yd5nrYkmWil4fyxwMOtZ2eG0xTVjT9nii1HdXaxV9tnNSONq
2zkNCmtGrGyXmj+3s7suJw8Eo3CtPRDwT2JOpMcZ7qdGSwPj1eCuVENV9k0VE4KYzdGypo2CfDEt
JQultr4Hmav7Fmpp75XdX0FQZtB0KgXPWop4dB5weZLWhPvLGzeyYouY9LnZDBNc3uj11sZzxMUb
p5rf1CKj1I3CoLeI5O9qFCk66kbvGQrQ91WN6lZme7tJK5wOlQPyYii7vOsUfsD+Ko2xDETT+0lM
wGP8xOZUl2jVvJ30XZQX9oZGHD8Tir138C5MHcnJpWPtBTJZHsPmUhdxidkX/yTzKNEzyXAmdNjd
tRL0O1THhNlDN9cijpJDnJysYdb2ZfeauHZ1IIJR7xJUM4bR4W8FJ9MKQrEdLQF3CGekb11db4to
Q5ocbiDMRoFZNJ9e0hOvyoVLJyIsWJTIpWvzYKtwkZe5u/LBWXtVLsckkduZB5iEThL1dRfgGdVT
nhfW0VL/yDfhECurD2TmMwoY5dIQvskIGMHsdbq7mR2uIcxBxxnTzqwEmRb+G9WKHMyWXTKuhl1s
ZhzlVfmZILU6SiXcaLMU28guf4cJRB69NolBYbJvRmVnO5j87LAuV6lurgqyV1esqsBqSp6tW9Hv
uNpuLYk4SkhmRqxCncV9Fu8h9si8IQbHM8LXbipxc2Ydey01NYuumzxUUes57MJNqzCxl+a+ni2y
7XG9wcRbqLBEyGQwIoQgrm+cs6eskFSDWObbGI8Mtq/hiE8awxM7Q72VOTiYWTzh9gSz4eBg7Mg9
FYsITPxUjvOCWCdVnUKsL+cIrnLj6MTvCOejfaZ4u08LoznXd0upn1E6vbEe6+bhGpjZUlGdSfeD
NihHlZzjwjxYxaMhHXvb2wg3ARjXZQ68VhK/WJfE6EXmMe/UidZJECSjJymWHHh6E7hFabjgrBIm
/KtCQOo8MxXZHSERIwGnpJkGcG/EoU7xCGqnIQNN0JLXqDJDM5RvNgPNRo0tf3gaYZOOZS8TybPU
A+o2GsuTnj9FMBzJatzFgTPo3bmPm/6MrPifKdNsOxPNERX6UUhyXEQ//cfdeSxJjl5Z+lVoXDdo
0MKsOQtIh8tQHmoDCwnp0HCIp5/Ps9hdmcFk5nB6NUOrBasiI+EO9f/33nO+k2KlQuWVsmSZxdXC
zWCj07Kc04KMt0vhClqV+abJvNHzRLpUjjFbpRNhOicDWjXwIUay+uXtQKj2cLoH28ZkE9t8k/ST
b8oj/nsjIbxDGB/kJCOWusxF3xru6lRs9kqSfqi5mgaElBJAOAmG2w0aQLacRoVYAQEYUmM1Y1w5
5pgPLWNcXFmocJum+o0lMERTLi2L3rpPu5Y0dnV4b4oz8+izSJjOCvErsee5pLki0rHyhH8fVFnq
T6R+sHeyeHxPA4mOhfBOYgPtAhkvIbCKFGU9gpRuFgHCRhDZZsV8lIceuxCQ8TDS8cbS6rOztQCU
a0sj3W0HBjhWCeRQ7eWjmui4MqxxsjVxepdSBWJcWpLdnpTHhSKsoFEL1YhrVcZtICw76US5NtZI
9aA04cIm90cZLGz4NXTSb0z7cmg2BCm/mJ1RYBqnPGkV5Kunizl0qcb3cYirHbPmapdJn1M8metI
mvSgXowracrztaGDshWGbCu0DX0gSfFm4OF2usDyPTOAY2eMi3uYxxAa5Gam6bVtECNEqEOiTrxN
aH2HVp87bY3BvQbUY6uvmJdM+3KPN9H4ngvSm1BJayUGL2x2eh0uzKhztEJxrt0i/dBy+OSJgRlI
F+YbRGXqtdU8z7G8oo+nYv6E+RZP1GxDIul2JrceTqwR6mMbec3FvB5PLE3DKZCUXgd2J665ZqJn
iWXhmvTZiU3bR3WDap3FxTMYn8sKtUtyGoi5gsecjsiCoZ6pFALteZ3osC9OiNaMbLH8uLBgw6sC
jnLAMUqeV+QkTJ2T5qOd6NX6cpPvFw1sl0BjC1Vah/vvphGUeCWgaDNq4P5Vzsu3ELaoQZ9Mo6a1
XFjOEtfFjlbk2VGsQ2ppxaaRIgaSc9NgWCDdoxVhJQgP+qSuT2VlYrcyWAviPgDTTCkgDJ41jxHI
uVNNVduaGEQGKJuGTBleoW2yDLEPCwutYP/c14a6UytyajoUa5FR7xtTznArszFjfapcBlBEDotx
7BVCLaxPUfqkSWecvgVvzlS42MUqGT4eo5x26p+Tvv8sNIMddKkCBC67lTizsxBwIHkg13MZHFln
detTjEpbijsSYan31TJJfFHRP+rYeMha2ePHicM73wwiEdVbcZJwcTKexUX6VLTmuFl68wYBnoZ9
Dd4ombcg1jWepeGs40NEAWg1/Pee8eVs1iyeOBnVSNPtJp/AVUDjwKeCW940O+q/pHmnoXSdFxeA
0hRrq+GEdS0XagLdiS2kp4jDNYFA+jbD3rp4atoTEskkH6/OQ90HSS7fdXWu7UoiFUDcIISFly3S
EmLGeIUufwfaWjlGMZPXUQOAPHTqK0wqKaw63OXTElu75SLDHiketLO8KupI2WiodDKOsa1Rnjgq
f564lrlfzaybyJJP90AJT34D8xdHWnwQG8iPS75waWp4unL3KlrCY5yd2dZAANSrpkUPQR+ybSa/
UfBvZD2iSPoWQKYHE0h+ClWYmrk7a/0NU4dQIhALC5O1TjIA/EoK7YtyH/QspaPbnPQRvvIk+K2p
XeBtylZEE8KktbehxlBJG1LIKUR81jMmN9IUSORJT1x9inC85tw9wH4xAKoHif6JnRZpfsHPnnyp
OLRNrR5bEyZbBWA1lYXMm9n+PObic6JN0xOte4FUAVeskJ+1xblZ9yVqCVWW7zEF3DbsKw9Lnq41
aoc9YPw9k5+zz1btiFqeJDcZHVbV8Ynq2fAXHTUAYG6gebrR8WjpzAC63VmptouGnWIGv+oYoi5R
ixYKqmiBfmy0KM8wVV+m+eHcT/quz4zeZe9eN/J7OZ3E3YyIQdIYX2pivIMe0W00iFyS3iC3rnSg
HxQG6ZTuDJPho1ZYG0kUnqIJ1R5FJr1E6WJIsI7zcLq0CEfoinN+Q5uHxqbYbA09gosILw7YurWu
YzE8C9Qt6JAHTy5YicZc2UxTnx+YtDqNED3VkNXR43iLDktvhE5lny0BnXOKWg4Om3W26FaQindl
LGcU7mn8NI7RaWvN1yQTxuhILsEoBp2mEwV5lluyq7Y9zlkhOYepWbgqSCx0XlvMAnB8pPMTBvhw
TgvF76L5vRQFLTDSzZmUq1JlkNObij1oOmP1cvgkXgVPS0qX6YzOt9SR7KQDyl8uH3AIudmeYK7i
nYxGJ1fa59FUKTCqCNBZ/Cyb85G1M+goxlf6zLtrHECiKT3hb3KZIj7v4ZfKZwyuY1cLu5apYTnl
E4xrPSzamTcWol7RXG51qbIOp0l2wSUaLOAzIN6eZj7AEiKf2LXEZYuICa4VAt8iPA3mRRuRPiVD
rBwMBE61kABsa6V5hXcNQoky3tc9psxUBS5TXnSOhFCHZgZ4tzRP44qZxHsv0tBHIAKmOpN0N8fc
IyXdDRNAoEmAIlcjFxoP/qkz+q0RDb6S8nEJH9ipgzwEy6BlqH0tJDRZPa+EUyRh61QYmGjs+biV
CV8TlaAcMr+Wb1G7oyBBA2vnTf6KUJwJvWARMXeyDq2W3yYtMlWFl4yb6AXRBa0IMnCCACgb7RCY
lvYuay1tzKSE395Y27JPDfLrcreZ5MWddOIe6GZuYqWvn1I0ebnVtBQBRYUIwLqSBQEvfDgJmBz6
HhzMQibT1KIopBPrpjzP9qm8kKvy5JOUI9glGSKlxYDZO+HGHccuMNDdNYq6r6fuXowF0n3q5FpX
0SbmscrAGc1ub0zjgwlpv4cDO8bMUyiCyLWQugm7VTL6aKWx95btthvQr8h6F0qL/tlCcHPjBVc7
jR03ts5nsiwpVaZpsCerkT3qGWSc2Wace9g7SbUHChkBWQjyWcPkgmcTp/sb2V0WLMNqw32i+P8h
kllAxs859hLpRhKMbY09Eeuc22Iwco2lRxeTrtV2GP2Rt+SqQl7WQWl34xkhJbyZ3kWHPDnFYq3+
oyoyGaiOurhwDlK3s9hU1AYQaw1MuY7+Fkdqb6CWztOnUripI4QpVdoRQCjfWZE+rr6Fl/5bMa6o
4/jnPy+/81bVM0zwpP8WM/rnv+3St7bqqs/+65/64Ze6//Xtx/FH5b70Lz/8i8dd1M/Xw0c733x0
Q/HHAf7xJ/9Pf/iXj29/y91cf/z9r2/VUPaXvy0GBP59HKtJdu8v8ltf8o/2L2FXvJTvX3/rjxBX
QTL0v6mGKFtkpBq6pSmkqP6R4vrHjyjPDUNVMdbplzBfMiz65O9/Ff8m02eBGUOvAlyfolr8Wlcx
jrz8DKe5afIzQ1YV05TkfyvIVf8ana2phmbxpEqKpWiIUb5kI7eNcG6mkwIB1XyY2HX0AcEpWo23
/FXoHpsOAsuOHbctYpM+39TLvV6+ou5t6hdF2FCzq2yMzhTI1vAhRA072ethYHnbWdHWWHaQf87y
uqPGlqEW9NPx3FdOF54oEatDfKb6pw3nnE8MmCApkf7jtOKh07zyZg7b51pzyYNT4cF+RA/Z9bm8
yQaXJnoCg2W0F1hDewGS8kVaVWSbf/9u/pe36g+396H+KG/79uOj373U/w/c1JJJKvC/vquv0v7t
JW3Lf9zYP8QTf/vV/7q1ZZWEYlnhThShOSsGd9Z/3dqK+DdDE1XTxCjz3X3NIvc3QgJl3VL4Fd0k
x+G/72tB1v4mmiL0G121RNWgOfbvBBSb4o+h3zpPhiLx4KiqpRgktmtfIsZzvG2TmSbyHm8TAgGK
p8RGIKr5uGaTA2DIZ+tKwHhix7fLsUbA5Bnu5KtrSmcvfT4fiOhY6R7cqHD85B0uRetxdoy78pgE
syN+xo2Tww/0oAN40a4NkzdudZssGECfW9nAimMLDBbMFUM90gUGUgN0H+8mWeDoogRfqLYDSA4M
F8yEcyQwa7grki24qbJqXcknnPRaA/JNb+J8LVNj2AtrL25oXw/IjnFKv1bIvsVeg0PHZll0KdD9
JjD2p8fkYMoB+ywbXqmfPYwe4B0XZQXFuY9oK8GT6aA+c8mcuqbZlt5gnGpDOH+NXe1rP/HbTb5i
pLqaHuKPeMtEfrnpV9NK8fNPDAxliBU+0G70rXJdrlSX9oc3valrze+CBPGnLb7LT+aTGWa+4VM9
8wdg3LwOQeZH4Q39zFX7auyxUiL6AsfpWt7y2pZ2fRVdm8/EfIWKmwGFtKeNRDCmLXs5HyoGXgvs
0zEc9HSeEMa0f6hzbERWBoaVe6DaoFCZlgGipJeC/BLeJnaHh/YhfkZpJm2SWzNcbi4h89m6Ozy1
n+0qugIMT+rLGXqrjeDgGo0nUCw3u4S1E23A5Af59IgO2IFMu+M/2t3LJcu931w+OBfEBV892UMQ
X4+BCghmh/qntItNvsMKc8x86PQHnAAOnRPfvB49Jrqb8+pyLcrb4bkJcme8ArzjpWHhShw3cVOn
CmjYc7rZ/TrEn4R0bu1AcFQb5bYHvjlQXmlKxLsl6FcgnjaTk17RKwqNFSfJa7ZnW+JyKu7iY8f0
q6PqGgGj7EB3wfAGsKLD6FZwpGB+YneRb9jLX42+dZQyx4hcY29wUIwNnCc1Wl0OWtw3wTk8XROW
5Jw3I2pbFy6Zb4blKnpatkBUmTluBt9wik/ZK7jcqHkc8oo4ixZhPDu+FucMn+zyaobNHgxwAi0K
Q5Fd+BQRIYwXbqHCB+tTPoy+6qePLbzsW9NFWOFHbSit4v2yLV2U6pVNIqivuwWnCq1ZvgFu6bwt
juFxI3FvkN99j240swlxCBGZ24iBg9pjhOVkB+AnHjqUm8gfXGM9PfBVsdnZ8bPpxuGwFW8j1UUa
xHcmxHqnvAIM20qfGeGUPkUCVZ4vfTswVzVaN49Z5Jw6D9MuWqjFaw5obG+B11d2vLWeCYHY907m
xb6wg325yoIIO9I2WY81znC7eZx90W0OpzDdji7DumC41FNuNrp8ooRymTeTbPcvdIXh0DI9xyzt
DD7Xv4ZAjIbMIRt0m/MNmjB6p5GxVa8sf1mJV8MTQQu1HTttgFoe475u4yfy6g/tyIExqlfYwuhj
OYqH58bV99Fj5DNqY/rE8B3v9SfXfJXfNodi1b/gBTDXDBlg4WnXZ4+IEuxZkYPFkS+KmTy/ih1M
LkguQFEhK7wTbi8h7DexU3tNKNvqA4oGw3EAjbuxQ9xDcA16gZ0o15+vcdnje4SJImB2o2Bew7i9
R/KzjV6ykOTJgHn+C2yM2D09LIf5RntP/T6Ib5FThUko7/W98cTALWSnsMl9o2Zo6cfKUdykrkQ7
3I08OUjIWaYlTWqZk21RGmQCsXrDSr+Rt/KK3f6ntS69bvYF2q8SNxCQEk0MNUfkbVytRl7HUBRf
pIXWoFO+nXWnf0a+pT9SSCMAhdhvs4AcI09YARHn7zYf+iMBba+NB5SB+OoSpJRXQc2At4vOuvKz
3EUFiM+cBgvdt0BzEq8IuOSflMMUln3JSoGIed31YOxtGhSwBMc7oBvIjXMwGC4CVPyAwXBbHiuP
3HPC5Pi2e5GbHNc6dhTR6xADVu+F4uQvWOlxCp9qF1lhTEdL2mTOd1uEK4SrcVX+pRxOV0SK9d3f
/yr9brX9so3sl5PV4hqV91k435+8aSUFZw86pnO5w4rfHY1tOJ3Oy4cI3//+139e2y1+/vZyQ2vi
8tn+o4rkE55P1vYs7MPzbexB0XdPIfxK7vnx4bffjm3JT47HfkaDLMJW/cu3g70kKzWdon3nSf5y
xyr7yhCVt029//Y8xG73RzHFxpFC5Wcn9Odf8c9DfvmKM3OVyaIhvtduJxf38cNlVWATs66uIMms
s+A3F5CK4ldfURF/PKUUKiNYCS5gEU4u89d15MK0Zqmtg+6PrfW//G6XHeAvj3X5LN9dvkWIlVwe
+G4A/Jxmn20Xv7mByMdJxdnovZ2Oukt2t92uEZQ61aq/767UVyP8zVf++T3736dYuVyC7z5GJsLC
7Kmh93JgBlPIZsllobhveW3AVv/NPav95EvLqiTLFm1rg4N++dLGucaG2PTAKm9FkJhiOGd0pRRH
eQTcRkfeEWnUnpBB0WRiIxWxdAk7ZDnyG9pFhT1WvqXLLrFavUO9mXlhbst9934KjZ1+l0gOYFie
8TVihxP7kifzznhmaoietwutS/twRX217NoAtM0Npja2mfCPf31Gf3Zhf/iOlzP+3RntAJnBUR/4
jpjDWPrprCMyeUYx8jCWbI5KYK8YJTfpDpUYO7eJFABkNGy82csR8iFvdHZtr/3Tbz7XT57fHz7X
lyvdTCLegrqTdzTKI9Kx4FZxvrGdGwFcYfixgkdfFr8oNrjd9vyJt8pCO4VtYoNbhF139nH+3WfS
fvKE//ChLh/6u5NVE8d30qZG3iEwRSFxwQBztk6CtwjrLg9LK8ylUGmeiu56sFA6hVDoUiTapO9O
zvBR5UQEyPYioxCHXIfTeT9MiGN5uZOsTHghciMBRN1+Un1YUrF6c6KKgeNfInxkxME4w8dUrSWH
5EF6LmZnaunAk47VxiiX3gTc95ECrdYH5WoSpoWxtseAFgwIUFofCN3AsmPQmLqNFx8JPhGoVecm
7R7r4vmY3g4Pwp2e2zMt4SvWRZEdK/iG7gF/BSPYanGFd8WGSxwCJ8ME8oAziVEgmktRxw3vR2Tm
dW9TT/+AjPLdwlryhomuAV+muvFDg056pcFgYDSPy4jIDNKwCBPfsc5rbnrfkP3L4zBu1cYnHI8b
Xrvt+PDZCr9fknlFWIdqgJWlsbtN/Er8e4Qytbxij37vRztrS/aLpqAbtcVgsfDY2AmsdScWtvEr
i3T6qYVm7aHgpjSc6h3NZJ0YeRB44HZcPkNyPYg2DIpyZ2oBK29Gz469zNnPX1B3Rtf9o7W1wsQT
XbIBAKkf59D0ixtsGCv5xghx+zdQSrwSkEwN3MaZ37LPUbK7N1h7A5XV4sxu4bE3GW3QAstVrIba
O1lHThpq1oacWNT5YfWIx1HZk5m4RR7n16Rk7q1rckrGwTnd0RTvWsbRNne7xoO4lTw8fCp79gGv
ui0IMIbJlsSQ4Yrib96GEo0sbu8va/il2JeAeliyoUtf6vOCmPrIBH+3x9vARhCcArlMVF8h2xnz
CIAkLT9nT72n0Vy7RRA543pcVknyMlPNmYZoa5w2XnXTHRp7i63xRA8K+4zdHefjhT1DQjsiLv9S
+8XPmc4knF67cUWZWTnIuzC9Zx9jkKIgo6RAY7eFQd7ql+iLgAny9D4WeC5S97SQNno5KbdnYtot
LElZe5jYlRcVOC+a9UYU1OJH36yghglIAlNqb2V5qhmfGgAQSZwwpJuWRtZAsFl7m5PH8Y7p9cba
dDu0fUsOpNFGQm8229SbNrUvrRZXcQHyO4UP39gZ3I/JtKeHS6QdYfUOLQYMh15xd1qlHoHbqYfW
qxmeO+db6eyedtZmPnY7UlhzT9PCuTtCr1k29WtywBvZYpcq509izoE54bOYwnRE9HzBbl/XAAN4
XMlZFDnhxtUlALa8LiAa0LR22+mqFq7FZlOdyFYzb8bxVR0RE1cBEaJKfhxPD5q41x4n7HJ9WCIQ
NFwitM80wpFpBygGgdsRU45rwLxGo6m90XWo7Yn1vwjnYHSKk18/Qt7dQhcPyDi5ty7Jiu7Ez5VL
58ajKcNpUVb5JnlqMXWG4B/Wo8dIkAZIesNwRi29dEW3pfaXByB+FNhM/gK093fGy/w4bk9bA6mE
fdqOV91WtRtX20/rYdvfnHnJOPWnDHB6Gx8tJzpk990Wh57o4y2o98V+9FtP2ltHfFOOthbfkvuS
KTqAFT++krxi1YQaQ3ama4zkzGB4I2yRSrLeU9696URV2W+XyhiLD4u4IN2hcTw5uA9uqePc80tF
vcdcCrCgAQzqrrT29F3MtwkfwuymQevNvB/QUfFWm/25JkGXQk/woEMXtpm45m2FqAzVQ0W00fDY
S3j7/JwXw+Ak2kZoXhEJgKuMoL2gyW02/cWFt02Ne6xuZTNikH4Uxi1NEyiVhram9K/S+wWhZf0w
zTeJFsB1KvqrarhOqvXYuGcMeQKnbzl9IoYGU39pYZQBAVbCdfvZbIXxyNdTlnC8yyNb8ni7rceQ
N9mIbBbC+Myy6tS4nXxtTRigJ7jdhseAaD67F8PFEZ7bF9PvWa83w3vsSJ8M/BCMXp95xlyKbSMY
36sr/j/lcAq6zpN2uJXgNjABv1rGG1Zv2CXLzlwVvd++8KewE8ic4yexu5ajA4ostA2T4eqPFVYA
2Dy25HCrOc1bp3ri7Eu4ZiXMjfboZ/f9p7YTgnNQiqtyoo2CcLd/Ke7pV9BOA3bCKQdaWaFqsbmT
Aj7znbGGfwl35VtpfI+4/D2DAcpfd1ffs86xur4hmXXOwbDNVlbQv3DtEDRz+4BaXBmfNQ3GM1JU
HJDsRbbZDXdWfy/dYxNTXixu2dPJKW/OnU1igelT2MM4KG5Qoyv3GJIR9/bXImbUvfCpr+rn5fl0
OD9XV9FG3s7bek3rcovtyEkQIF+Ke57IDjEhX+AYGwF/GqfxREqgW/mXlC8MPkDcEE1tEGsvElp6
yrrT5noMxc0YUqPObKMgrby1R4mW0TE62eYDjQLESN5Q2suION1F1nUp/7HuiXTScGfbDR4DugfG
Oj7dtUA7Bed0q9frUd9xntdA3MwzUZr2uCK47Q4WFs0my0cjyS5iF92wQgphuSYzHXTuTR+Iqa/y
kmT73h3OR4YHwlV0k+LiP1YPMZEGm+Hs41Dog+bA+aQfoj9AYa0x5wOkYuEVnjgbfgYv2x5eVQP6
tFPPQcU6vAJo52ImlD4SeYPFazM89LuMiwzgYVXslttxI/isxA/ja0mx/jFslCkod/UuJidlfd7z
dwxXZ7oSwwYYAFX9BUG2PgcpDawD0C9Aw37roPv9YHDbXwvjqg54vW7E1/NN/k7mXhz2R3qefrub
VyhVpaPwBEqOtQrgbvtBk4VfZ8u3G+f72Mfodd6P2VPqIk53a0de9dfLR7RXKV9bUmFCxf7Ene2M
j1WoX7opBwO5nN0dUDJeV3c4xE2IBzRb7W51FB/ZkTfr+NBi9LFZHku2V+TjhYW5ZStX0SI9lNeN
L26OBLq66YGNU79jxojoCairnd4uAptSUM+28HR6yD+5NXjL87BA82QN9ZtXJTTCmmvIdmNSXb0J
MPC5uQ9xwmXjSAoZwkolhL1Bh+X0UDjZOvJGrppdwqG2kwBxQ1gd2CbeNn7qG3w9kZcfyTr2ha/M
J9D3lupibxVC9IblWghR3aDmtgGYsglEMEiuAJ0WBrC1/b48QYT0hhMaYq/zrIO+M72GFCGmuPaE
ptzNdnrj47bXohWAxgfkkNjqAJGoc2gMXrKNPGANRLcerKsKTTbzhYx938W4bacPw0MNzMiym1Ui
+5h6+fFnEtbb7oXGt6thyeCk908Jl5+oAHg5TuN1D4ot3LI6TkF8bzrDylD3F0YGhEdXCftHvK0j
qIBAc5sHFV13IIS0jJI1CV8IzIytdQUtS73hXudVgc5yQ8PKzxDTOzwAPnodl5EEAbBB61RPZF6T
gfCBCeCGeuiY4g1y1RUMztKZrmK/fh62mlM76WF8GDb8ioLVyi6C7FluQMTzeOe0lpN18iyVIN1t
gExaQDN+jZbu9JBsjdvBVq7a+NLaIv+uIEIAm5wH0EDdR17xUR3AkwbNZnmrVuy1D4QSMrt/rLxu
FR9yRAlu8nw5NdMhfU2OEd/iw8KQjS/oGN9WuVPuMIRfNpCRc80E4UVesR1Hne+0NOik+rr1ses8
lh7P1v7XRaYkXbpAX3a0mqWqqiHxjyGZlx3vdwWdEmvpMHflsheDZnSXxi23BnmWoXgthVS59OQN
6Ddo+650OB+djyNw8uXn3k2Qd2MA38IRr6RrLIhUFLV0jw+3QyWdAT590NipRlSGPumvfeHPdAJi
AE7BSM/5vnzHI647aLnQ4kvEg+w10h2Ep6F/HnndaLdGvJWPc4dOhR0h60oAiAuYTpDesUz3xcPE
Jjm5mZhdMEfgDXFjQmxqd4gf8m41Y3GMZZfYAdEIkUNgu5O2PVxh/o38IHxB4RIos8cw6AWWhEAt
TdzNZ8TWKqD0nAgm3J6udD/SVjrbPzaBL/Md5PhdpiO8o7NLA5Wr+/qby3GpH/75ahiWyHxdu/zv
x6vRC7k6aVGy7MvteavejzvpQShDgR7a6Oq+vkme8wcQOylPwq+P/K1V9qsjM279/j4YLGkwkzFb
9hiVUHzbZxck/RPopTVvY/rWJxnX3eUzadaKrKXLJOOyydfjIGk+cEtVFxvgdbZZjkyi/vhw/5ZI
4//Psbas/XKs/fBSFGn3F6Qaf/GHfihfvldsfPvd/5prI9mAx2kqsqTBKxZ/kGyYqC8k3ZCoWpFK
XLrg/5BsEIzCj6DLW6qhaDz+BvfjPyQbgqT+TdFlScJqruqmfKl1v4li/mwFI3f5l+1T9cudzR1t
abpoyqpIcKplfpN0fPeemUiDhEXdJfdRrtxJo7hRhTm7loi9w47EK10UWUC7e/RqJJOa6PDpKnTP
elu8DwOJVDEWTEuTn88n2PjxExAVNmsd07RGWY20meQKMsPUY/stP5eMKZEKCrp5g6rKvsg634ga
qV15CRSGHo2UKOQxFbtzlgVny1y1CVON+m2WpEOfq+sslm6mHqZOMqQHEWesII+HTI1/88jBnvjx
af/jnFxOvqyLBg4j5cdnTkGVZpBGntwXZvNqNkHVcBIUTff65vRRLUwNz5SQZj/vop5+qkUcBlmY
vgHxjrQSGiJ3Zxn7NRaNpN5UUIiyXj8UMR7S09I6ojUR8ii8qIp1o5LxYms4EuxsILOCyD33zLAa
JJ7T97fmIqCFz/y2HrYyGP5l7INTPMNjpP0aWyChEs1vLjkBVrJSDcEjyMNk5qU9lbj0+nLEA022
an5gvLEZdTmsdUSVg9XdJDX73QwYayxP/jfcaaZ6qqjdmZheIqHeo0EioErW/WSQVPcSVrNceD3m
E7Ec12jTX2Q4+P1wDjJYPlpcYI1Cf2kyYiNwMe72Y5x4sYWOQCkPp0YFDYD2E4vYyWJTdaHQJQO5
TYU3EFXQEQkkNRqQheEA8cXRY8yKi7LrFvEq6kY06WUfKjj1XIGZpnY2qa4m0TN0lNxqJGEB2P76
pSt9aSf9cQNodNdJsBdNNCQ/3gCpqGfj2VCSeway3qU1dIeB0buMTCg4P5v3mWLBjX5z38mXqch3
r3qOxt1vatY3nYuO1uTHo0Z6fZ4zdemPcQwNndsN/sWj2skuru+3WRFvy/n94hQBZ7BvBTZHcrQy
SCluVVxoLLYV9XIMba4W+y2Z51sym/xfn5gvre+vn1D7MtdBVjjE7Wj1eF9JAmcPcBa73a8P8XXj
849jWIrOG8lSTV5vPy54EPAJj9T6Y3p/0ZrMH4qroXHIne4x2S8MmcUNG3pXcKXfNNH/6aJ/O/1/
HvjLXE4g7EWcCp3aSGaPgoRnIhWiUM7/d5f5z+N8ucxVJoANXTgONifYc7usfJ94mZ2l41iMeO7p
wUvJgwGxRUUpUFSBYM1+VE2upVCxEb8hJBbl6QJZU7gudOvjNxfgn95+poKmSpcUVVZI/P26IgD0
WPAFn/tjxXjoJV4pK50i+5jdCh7N+M8uhG9ZXI+r3211fnL+fzju5XN9txKVgnwyplLm5pKfxuFE
e+NmiH4zLZSMn9zCPxzly+0VtVqC+4+HrNfalYR1S06LGUs6usQd8lA0grlTtbojqsOhKU8PIwLt
CGl2l4gviXmfpwT/deLWgOswW8oVxiQPrW6AGwLAHdy/GMevBDiR1p9igZGXCxw/IkGRN3m8gxcD
kNyw83P1VjVbzSgh+539ycpuEnPaKX3jC6ejyT6z6knTYHazFE8lOI9ZFcNeOAV5SQh2epDEzu5i
sFySwtjkua6FK0HB0G5umta8LAdQLPCDGW0XtP3TOR3dcthjnrM8dU79eVgeuuztROcFyyvxijNU
lblHLED2TWd6J6l9wlaFjItI58LIqW2TGfXTKHryKV4rZnYocB5WiPbcGR+OchZFZJSRI3XQvXVi
HcrypSypxdT8hfz4cgYGRUQUmnbckAPVe3EFoh0UWOFmkrIl6dLJjOiZhG9Pp90E/GKXyNZOwvIp
ZcKxPI9I60RXizrS1WP8/ca+hKGkmakPX+A+ltDwCM/iIAKkyTukcryxWRGLc7c2IWjCH/PUtKXM
XatMuJKG+WiFQSvCDsUeBAV9G0RNfuSNtMNmuuqUmVlq6VitZ5y7lcqajRnabQA3xDWuDhFudpyE
Z6m6M+eVJt+mZ8EnhhvGjGafhvFDwL0KvyqsksZr5mitd9MWq1QwyzmKp6teLZ1B2IJvdrKI3ArL
PiEn7PpbtofrGDnhnO5laaYTmax//Wz/7ub/8oqTclXNNVw+x7iM8ZRnoEDufn0E6SeLGM+XpaFT
FgERyV/ebmlfYDrCq3UEiR3m60s1wtVbXSRLvz7S1/nwZaH4/khfRQaTOEzLkHKk82MbnjxkTGdk
hxedmHiAlb++KN4YEXvEdqxaHxfoBzJg5C6/e2/9/KT+9ze+bPG/f28Zp7g8k1yGTGd5sIxrKfvd
C/my3fyyL/jhi34ZhJO+3hQlm+hjfM/Dc3WRv6GnwHHiX8Z22fX/+Mx+2f8mZpF1WcUBQX4OzhnF
XO68CcgzL03l3ANPczu4OLw8fAIrdrXbhQaF/XuZg/zzpejPU3s59d8tCYamz9o080EQk7nxBsvV
vrfvCD7JSb1BB3ipdosNNNz+3vpQDzS+HV4JOBVc+IG/2R5Ilzv3ny4DVRz6eotaSfxyZ8vn9nzu
VLkDNg0WFcCEnb2fw8K/aFvoXShBzmDr7Cr0KU7EPtAz08Jf3/JfekJ/3PF/foJvz953p4OYicIq
Iz7B+RIABdRVMfo1Nv2VKu6X4uLQPv9mw/fzx/m7Q365uSuDnKkSivtRTYtVNT1JkeIXKoNS/EZO
BP0CPhZNIen6f/ZNv9zyTZRH81wxa8yI3uowO6v7AqyQXq7oFQFT+/XRfrrz+O5Lfrnf05Jc4nky
gZmVaB4UyHjFg4aa+tdH+enN/N1RLp/iu6uXSEomDKxv/5u989iRHMuy7a88vDkLFJfiTk0LN+Hu
5nJCuIig1uSl+PpejEx0VwaqK9Ho0QPeIBPIDA9z0sirztl77aeOnK2kBMhvgZ8LK2CK3d/c0L/4
Va6OZN62XN1xbfO3p+bBQSuMqGuedOOtpkHa+NN+MHbYof9mP/Uv3si//KLfnpMK64jiZUOXPD1w
Olhhdj+Y8WeusvXY0r5qxd9Nhv/6N+IFkI6nAyj5bRRmfjDInJ3WrymBQFwA49VmVlshSj47C2OZ
kDrS0xMgdvCxevn3j/BfvCjc7n/+cvnb+QcDV1Ng0WqeWh2sgRVBlAjIqgwX/7tf89vjC7T4z3vU
BrIiurVHtDqx4H/zW4z5Y36b0P5yN789vCQAHB/23E3f0hPoDKq1/rvuaEA3/fahcbw1QQfAEpEs
iZ56gWUPX//+RufN9r+7gt8GXkj2TZgbvKclwJKgRFo8bg3agi4KZDqUv37Z/69W/l+XJ/ffe3DW
6f95/EjVx3dR/3OZcv5Lf1YpPfcfDjUPSoo6VQfT8Bh0f7pvJBYxk0nLZgdi2bhfGBJ/VikpRFIM
1/kDw8JqYxnMQn8WKef6pU2cMW4ej+omS+VvJcl/V6JE1vjXLRbldoHpzTYEHzqPee/3fYCYhpEj
s72JlX9rRfpZhCA9mhdPI8Uzg8052vSOwCqd28HfK5+EBnh8HDZQuus0jhJyrpd5loIaQ+SjD9Za
YunZNj0uAwIhQIJV1DLikoU8BBzoOPnWpQpBWETSAbHHYVZPNIJk1NFOps4WYxpfI/+LDJqxDt3I
JLW/bcNtkJy554FQkWVpyZvm+W+58z0JvAVN3VgLX7m3+RaswvjKadHjjyYtI1qqIuGkUvEDJf8y
EncfhBa6nNz6WXbnWm2A63z++jOzCp4GmiURqGn8/y7KLDA3HZzlZUutz+36mIwkaoDkpyyrlDgm
shIbArGNlUJ7pVJ58wYahbGF87utuca+O5gOQjIua2gR24Mn2YOBueF75+hkVoQpjXsrJwitSDDr
TfSF9BIJXlB+A7d/1+dc06kDEG8EJOgmDWcnPOBQa+c4yOQzJMEqmDJr0UiDo1k9AnHK3h2nptfs
hp9wmLlrK76YlbqBN9rUelORODR9+flwVw4Q9OUK3Hwr6ltVBi9Oj+IMTz792ix+1yLx89f/qWQE
7OOtUhAqC8KkKt6VLFAPwWQexsovtl0Gsk2D1lt16XlUnCLb8Gx3rrXRYnK/2rja4zhvUWkAcOn9
ZOOE+msms3Qn5ENh54g7LEXh2SDgMcBGmxAbLx3EgrX/Pfo0FxuS69E5Xd3iixd4WtSZuHlT92pk
+BbSjA543D/VSe8t6/itIkEVtwcVVUv2ny6qvX7OtemBny/MzF+VKSjsUQ4PAaEcy01LFNOZbO9x
ofUticw7oyIJx7D6vaURppn4RFioZCIKogjIi0ClUFQmcpikzs4jqbYLXxPXejqaEf5qVyMXO9KC
B5Doi96eQNcVzUGO6Dv0pvxM5/c+cRwa0ZHwNkXROQs3eXCwSx/hfq0ySSTcZHP8qDqkr0zh4VIE
tG2TQO4N4l6juPypx1gS0oJkQdsVb8qGuRuQUZAaBiiQvDBBQUB9KZUS16KxkDDn+7rEklXGE2rK
ybiCqbm2I8xAngfYxVre1bXnLMMmgK9PKiYu1HsbAtg6Y4guHTzZ0nkZWnKYBz25j8vvWIuGS6it
Zb4Dav9tGhBHCjHt2yZ+G0Igy1bn7yOn4etIsr1ByuIwyi8YQlBIYdngg1/mLlyUEMqJzwAyp3pd
hXOebxoXe0A3gRGCzPHf9Ly/Jwk5xODfjyec2khQSLi647nXyJBt8O1EY/P2E4Tsy+igpio75sra
R1EhCM+JwlMNYYinjuwpxxuWqeGWMxMNJWqJKS12npfkRCpn333Uq43WFN6xgx0eBjJg5SZ+pgvF
KhMuXg0kv4ZPlIVlA+VyIeLuCvhcLNzJRvZgAsK4eGvVCCAtaG446vtDVvE2wPWq5wdiR6b7mOsl
ch3gZGVA5EylHh1VlCtd9S9N4r+71hYg+wWCEDRnjUm3LeaS1FS8gR6X8fBOnsob9H+iVIKVzul8
1U4jVMWsX/XDRC3MQYfT+zcTYNoAOB51IJR1wGxPVoXJJBXqExKIWtkak5hHxwc2E71ihbbCownj
e4gXKzzGEKjpJMkSH6FXYze2kIfRQsIFZNn8PbnrLNNZ9drkrT0fwa0YqvvcVe6KHPOFMLNvXbXZ
IjeqW+sB5RdEP8Klsii55k+xKtEQe+29F10DHTCcciUMMytT+y74oRwUKz5eszFdK9s6NyYaoswU
P7WG2pWRaRvREyKdpATmNRaQ+4zf7lFKnfH6gohLJzT9Oyfym1VSRW9Nbr8T05ivSuTby7bsyK0q
KP7INLovbVjZTpjjtZR4jMoUnWk3ZuE1gtKy0Ed63aDseDlZoTbajyIjiuWDCuWShC+gnHJWE3tg
PUMZMS3IYlnRiVx1Ke9osIgIMXJ14Bv9mG6NYv45s8MT4hjX0I5gsJpEUBBAea3J+rZiC50eQqPJ
8X5SFEPGkXr5wZ7jXENPlVsQvomuX0YxPlZV/gUPoDdN8m/bcqd5BMZ5YQ5VNqJy1rfTWUz0cGpZ
NOfJ4wxpyORi16QVsD3pNg1Ca2jGPvT84BiWUIsdBDpJ5nJHxSHtv0vzoe21dm+HiX7nQXcP+mR8
pM/2CjDGwxoIKKbrhk3SRebDBKyImEf4Cs7oFBRh9Y0OrQTnd8Zq2J5HvX8ikRDlXaptBhh6yyiI
CehuUcemdrNXdpY+ywEdjr10WdBmhPOjiIBPRzryXcs1m+PYJe9S2lhRdYygQYkSikXdzoZh0UwT
QvFOrk1FRbLyhniboNQZ0nzje9VbHTdHCofK1x/t2cfbknvbi2HXaExycHO2ymahdJzo7lY70bkp
kusInUOPcF45WfjWuh7GMBMDbW8Yhy6M9lBI7s0IwLDmfNMIopg9bxIajLVUy5ZD2UfrwkfRI6cB
Y85NrUVc2MS9ecE5r4E06qRdEDW76IcRvKUglhxEsFFd9KZYkUIowiu4RqK767Odtexc7Aiw02A9
pgLzcCPtu5aBvBq6gJAh1D0+dEtVI48IEZcQ36LiSO5kWW8mU67HIkThFOZEQhN84Cri2ZaF+Bqa
3kDtGuvlGcjUg+lUJcuxY6Bwa/eFSfG2wBJSb7qsIUYwykiQITK1V8ExcNQLDF0yZg35OkFlXJQP
dVOxCA/RKjVH0Jm5WJC8AMYrl/LJTtjEzRlVoLUImQnWrVLHyoSOgU1Br2mxuPYcOFq0+9LvKR4G
kKRczUSxahb90m0Epr4AW4yXvZntgA6vBZUalkgS9drPdwSbJ9vBxthN2T1tC/cnmk+nwWAh+6a6
9g6yRZ9t4ypKSAWtFR01GJH6nU3KZec/eVoPU1Vnfm2LUx+H/d5wKzzc1sbsvO845jEFHbMKquNy
vAUwsYAC2cdI6T/1yPeWzEwLO6fG7OehDXzGOHfEeDLQHgjE/RkX6kXLircJ7nMT2w9kt9YzCt4l
dt38nmzqBWzOVn7NlsOuf3gR8a5dPSuNhmKNVX7V28TOBmxjVWcUizaJaYWL8cFUgk6tga+BxYn2
yaf0FDO79QsXrAA2Ifl2o5c+DSp2HJJJvfQe6gKqYs39A1sRhKgFmvUu0vSr1m/AXSG+99+Gx3bd
8/FhaygLMGg/uqN9DcPsFmdiq0wnXHoRzyBMMVAERrbrBXVutAdWhjzcyDC5Av9aEoKN6yGqeSFq
oHOK3L92OiWB+UMmz6o4zthkMMrkd85w7ER4MMT4QN/tl3FYhuBs0EbnJtgfrUnPmVM9ZymiVH6a
5DLvpbuUXfQGExWfVeo9TkP8KbzkricXQqbnMhgvrjRII3i3Hdwtnrp0mQtQu8CG4SVQqdJ9isAg
1Qoo0UEndrnPxZOW53Ikr/V2V5RsrYrGl4sGy8+BfOuTSxDqeTAQSQYs1SDFcb/GhroD0dux967u
zLRLDknlfBjkMJ54mKvOSe9V1tc3H1jZltAXmvhO+SqvQNP9Q+C584szjHwEQmVyAwDsOafBEv3C
dwp9m4RvTQBxzhLYV2ppJgdN1Ucn7O6VawIV7zwC7FwQrISAkdOFtivxbr7gFBDGo1w2nDtkw66K
MUaXSJ1gL9HpHHedzI7ZyHmOgUYLq7deimzrzmcFs4+ghVrjlwgc9udMMXbIKcsLMPV4gf5pBCjd
y4zBkEIB6wfSuBPXc1gag7XvQ1DMXDJCMs26Vb7mQWbDhh0M+jJrMwkR2X4qLDPHdN+eBY0v5niA
jDG9XzFv/njhm5WAfrOwehcyOIHXqhTaOnIOyFCgFBDZiI0UsrWjLmGDwaoSOP41hSpD1CTipujc
asnsyo3Hhtmw32DrpLfeDYhRvED8oOCuQukS+Q/vTCTaqAWCbLrqYwiff/0s6Wfx4tc3oSpS2Ix8
Q/eY9Mz6jXAWQIzRZwBSe+GULOGu/5A2HA9//R2Vkuo8/2zm2M0iGImydCoHiWkynHUQixHYmEPV
219l/pDm7nRfA6ewE/KbI/zIMI1ImUnHo0F8FrsXU187RvIJ5pxspVGhUFWNsWl7MR67tl+G85EA
MlD70PHxSieE3NcFTURPAzsusjWhSShKuxMpagSyNAkZW8H0JHIPq1SGSkTyEHQsVlmLPkbLIGRr
9sok2vepJEFNtuVST9LxBIFnXamCj4LMBg4D3G6gfXFeILNtTD9/nTc7iGTTfKiS5s///N4dZEx9
iH2mNcLd2Or63hW8M6qrW7ru1GVdGT6WNVzYasQxPVZ3ZZ4nnEO3XdgN59E+RDqY27grHoZ82Y9e
fUKviz4Fj1dan6yeo3ucE6UQ+FjrxGiSS++auJAYJ6Phk4dR1Q4SFtCHY2+N56InYjWUDvY7JwhI
xVy5xoAtJw5eiWXyoWTe2RMhF6qANu3E02GYmDBL3duD74VSPd77NidkH2+X3FtiZo7F0EjIxwjT
+DMipIbF9yGlZFFIeQtAchZm893H30bbwz6dSyfKNJFZY6PIeGU4vDWr0b0LW2pxgI6WrNsKQQmv
TuNwCX4Pr7FyAItMAVG17SoqQEMpvuosYKjP37Ond6jmK0XLnGcBzR0KeZDAXCvcdeGFF7ZoN8tn
VAQkFaScPii7nKecyoPoc2tRB1wT6Bj+FXtnM+4CjAp59+EbOBNl2F1tP8OupcWECFGysLt55Z5n
iNjgv0wsL4h6AO4xyc9FizhyzqC/an84/RoOusk80pHT6zbOHl4nNZwq3kc5U1M3lFzUyG2wBbIy
HTsF9zV/19BD91nofGkKu2FdyW0yUD3xMvihkNS+wqHYdz4wSNcwX/S4a1a9EOcRZwN4UXuf5ft0
jF+IwVzOL+f8Xuomd9oGLclRuzzIN/OEqKHxDEj+qYpo2gQ+hwyTUyAxnBBrFZWl+aP8oD3R3QZU
oiefOhucPy7HnxyOIfOsRHmnVNo6mzdJzLAULECSkxCG20YRiYZCdnA5haEy4qnOE0KNOQZ8d1bn
6Mo7puwuSz+Ji2fNaaadV3HmzgsWnNCbSGRmLizH18yAnjx/N5rFVGeK1yrOSB5NmXN/PQ4xX3Me
3URnfVQelzU/iKpxkBdqBKUGM5QYf6eBhk65GNhc9/VXySzO+Lhf3+84V8zALFK4IgQza7vzYA8P
MdljaZYdIPSu8/hFVsmHNdWkMQ/pihTSaZd6AxFBcnLXdo97tRdayhTGbkVPFNAprSEsQRvv3GGG
jg41eHWp3bKRd22eIH9N3MOcCemrL8elGFQPGIjwv/L4fy0BgzPn5wQ2cbVcqeXyVEB8XtmO7ugL
untyEkYShfvkIBoORoWOO7MQCfnVAvw203nDukxdch4mQ+jDH6ntJXy5eWZdOTgtmGqxRBAiXw/y
pvvqo8RCk5R/q0Gy5tL+fxXe54KqhezUdQ1H1+cS7vzn/9SLcmq3KQNf2BtN8NaMMUnu2dGFdZ34
axtCiJNjkOWFE4N7DmNG16+iIeDQ23xlWl5Sdwxe50lgfrZCpt9eeyjGw5BX1yomsIqXMOp4K0tU
ncyJssSj1DPy7UCcY8ucHVX/VNO+/nHt/wyN+Gt39s87Qq1nWtJ0bFfOfaN/uiOhOVK2Nrb3uSac
9Rn7dypjdvTZYnAvhu7VIcNuCXvxb3qyvwQNv3+Vpq0jozVN3XB/N/6beR6NHIL4KutqA5WfKcE+
z2XgNtbWWuucBdPyPIuUkzwb85LfkViQTdGnDUu5LeUbiYufo350ouY57NpFZ2Y/xLy56RjNAN93
Xl2sOi4cCN3nvGcYKxYZQj7+/Rdo/bVp+Mc3iNvAsY2ZiSGM35oxVizQ+o4RzkiTgTdf+TzG+2S4
b7S148WfpaovvPP7KmL4uglTWMW+wxkjCntsPQSzQ8RlNZR13QEcbHGep/iEGbizqP3Ok9xofE02
a2ZRYPUY+Qvwq//YCGGFYEri8xrLeyQfnZKstp6fZcjQ/HWn/6NG0P+GLYi4+r8IhNsfxfkj+9H8
v8Bqm8l//32fiEH2G3vQmP/CHz0i+GyGsF22zKjF6cHYjL8/WkS0gWYQBQVW6ILCQDD4nx0iW/xj
1uhQjIUtiNB97iv92SES8h86CiGDytncpuad+5+0iFzU9H+Z0ShUeQLdLKA4WyDYtX7vC7uGxskA
0uEy8klnGtpjUpeb2NPJOnskvyFbCmLWTdyvOVt4NBSH1MM7m4TYqsPtPCl39XcLEdCykn1C4swc
mjFiSPMd6Mad4HjyFjunYGC5gUhLOR+hrWVi/iafLsl2ZE+sxundNdi2EmOv4AwT+6PajcDriPN7
GXclPriPMoSOz2nAGM2P7HUuCY6AFRLcjb34qth7xJm/VrQa1PgcUk8kR/QuUfuG3zAjx1u4+l1F
dMr70FrLzho3Xkkq8AsI1geiUm5QNJmqT6Z8jPBGtkewvmxpSYk1XLJ+7/OGqXHh2Jynmu3cDTE4
tDhEx8r6pJX3oEZdGazwwbq2TdPgPU9PkiDjADBqiPA0Z49TuK8lHzqD/EHez6npq6j8KAycUBDZ
ul3rY/O0mwPVbxOGiC/1pYdGvqPMTa6qd7Bqj77UvtHfEvcYJ8Rb1YAgWfcxHyqLeF5xUMZPF98a
lZqyHH6oWpJNYHGiwEgcnsIa4SUZsHlz1yG3m6DaYstTU77O0TLGAnoaRZUB6pLBQ7Pp/7X4DAX3
GFOLyayXvMY8Zb6ZAdhoix3VhgLhysIdHDVH0z0pzK6JeImyL7iDZOwcbDddRRKXWzHtMq2/VNo+
oh+P9GJBMhENP0ygg9xPPjqYMFqaZMoFIJryyOcoStyhDtKvTk+meZ8JiPbsxaj31DrbVzSdkSX5
dlPajhV5EjEotNF67NniO6m3h8C9rJv0JEZyN7rpYGUVqLCT5zxCO8DeDvbMVifZYYlM2AmaHM79
B9k5yw4nY1PBjUjucNG1OKvjvQEEOPZuUq4G6wkd+lVxWp+si7TAFZKUqUN90bvLUN+BEL5OKNBD
uhyUb9ZTdSktWi6CPFi6f1UNVsqjuF0X34pqmLsZPaxpzzERo9EqooNX77V2S4oLWwsOGAeFTbYm
XSpliPQxSSZKPhgx7DQ934ymB1sZg3365CW8NAlFlmFY60S9dIPPcQNRpSSXZ1Z95hBLCOtgO7LO
YRATY7/Xol1dhlcLygPpI+sO8r3O6UAfk2USfNCrcLoVpVBfnVrwaDhYKryLZRaz1w93lKyn4nly
6OTd5WgPwAwG/jkcBupm+FxhCVQonQdKEmlEPRIM/fTTMp+qlE8crz3R5H6TbKrK2GbKPnp1trXF
0pnrXg3HTvq3G2DoS29a53IXWd6xKatd22Mqb7+tBoU5lmgVvXjgUMQAsCtMyBatXzSBpZWzrtIP
YWmsNbyJ+YeQ+Z1e3bpm68F2mBPRZs2savr3ODm05Vc4fbr0BkziJNG65pH8TK37aUwfFKvrSEPI
/3VqpJJePPn4hGsILYS7HvvZ1q+7hwQGGj3LLq83pUEkpw0kfg5fjYVqltoFaqsXJx6PoMZ6GW0j
2GLMRC4ZoFZ90IeEuGJzY5X2Pik/G0A9pMJtZsb/IGC8GfIQqKdeqINJ8KFu3sdAMqR1Ade+GSYD
rtm0Jp35IJgugho6INYPv3E3OuGGIqn3UYxbXDvWJpWfJCLAg8CcnV9Pn5wXVp37OpGHcFc3PVSL
NvwgD8aJs4oo+BzXOqabdevKfEm3neHSJt3GnGhguqBEFo1V4mL1YdE1nC0tmeBCL5vDZLgnW/bZ
WdjOrR9Kopt8y1nYxXita1A6pRFhcffUcpq+xYTN0hydYSttrT6Ry6AtTXAh5itRUl8qgnNta94m
kIN7MO3o2XRNSeKx9iVDooDwzRwGzTw2jv+U2Um9pfpGtm6d2rsc14musv2oPRIHS6Q9QOa1ZxGm
asYbU2kUpUqPcjxa5bUz5x4PMbZpr/thNJD3isxGBGnDIU+kF60dGT0mLF1VBHcns9ql3yhIBSgY
pZmVJNOFb25FdqSlewn3Gf0MYl3umNozDMJJiYXXrq6CA2CoIAZKhS3CH4irRL+Qxquug+RYZSHN
JoCKasIYr5XOsBD3ZqrVJOQQy14cQrDoK7cdQQJlxiqsop/0+TspyD/Qbdq2aaHvKyf+0SAc4xus
ymhXjOQkaaMZLasxorLTbhv7pfXfBsMCAQLNoevTq/A5w3PI8ndyqL/HNWnQIcHN8XUagWuno0SK
rfp9SChz6FXVFzXx+34Un6EIxD17+oLWktZtuzqKYJQM3aGDvzIYrHoVqrLSH89kRGzalhw7Nwy2
ot7YKayHrnJ/MrlVuNFrCgQRaFWUJA9pVLkPXQ0Zx2Cyj3ATm2nbXaj8qK3VnFIdpHdkTniVM0+t
i9HfiGgitnaQTwlnp0Pqju+x6j/NMRvW5TSzjEAEllDhvTa7NeRdcT40Wb8WCtVZ2WbPjW8+TXpi
rOzKewjr13aIGQGyYRKz8t2gMye3bjiS6zBQ5hEMDhG+VBlpV2aB6WSC0UzcivekKXhaQcD4kHW/
dw3rEIZ6R2xa2mx6z3wOXDc8xZHr73wVMwG2X1UWIB2hw9nw5SwyI48PHXSSOYbCSOpnm+zlU1gZ
Lz2KnpUmQSF2RrZPm7ra9cji55p6EE7L0CTQvHeE2HpDSgUkPfsCETzh6fY5Ns71HHtYZWyQ5JB9
2JWDqNsrvu2q09e9MJm0eEcHS1vWtqQuHxZ3lqWClZOO+bpNrP6iZ+JxJPJl5+QlK4jF8hJBPGp4
p/aS8ECOWsk2rnVvS/LVuYfgYOp9s/DjUl+1Da1jVBlQRcY5Ur6lnybKfjf4DYjPgfWYHyNPuI4U
ebPBs+OiP2nvvNqFN5c77WbCTk90cnuu+WFWVBAUMQ2yNXfHHrAqDtwdYc/ut5zMR9ETai1i4rMd
1d7ZmgW6TfZ3kkbNSRUVVaN2k0XjLYnlR91RHBPwS2rrmrYNxvqYrCZzEZs7klcIL1/1bAVLEn16
FiPTLNgLHW3YE/Vdbu090j6GmAYRMpRU65ZsLQNvVfnNsguI7A3J6p72RvsxleveODrdpammpYU4
NmPGpFi4CorqQipwGr6HxpdTHC3jB3EypLnXbBpQu6DUePSyRy1yN5woLnVjcpOXLNgH+Z3Uta2W
/HTic9KWCLUyxkm4xjTuz2hj56qMQzsGJHOFkMwOpENtlPfog+Ttc6IUAmAphvhA8AVAYTiQrbMz
sYgnub8b8Wtl8pi20XveZh+aVS/sjJcXfRTQukAjfk/hQIFXVRovdfRG/3xDqVZXVEynYwNs0+X5
qiI4JtUDW2i3r18K9q6tnDaa815WoGydc2U0h7nlfiWT5ea0Ex4Klwx0wv6cdafeGlU/hPFlIDi6
8XeEFmxmG5kXE/gFC7jlsaONnRQS6i4k5BiUlgCR2AMz6C1SQw7G9FCA/ehdkzB53LjUBfCZCMLS
EL3IK1hLEnlw3sNyJLSsqd5kma10fECxjZrC3k6aPOgohZQaz3OnKzLumkzbTQxs9j5AZcwFMVKv
ihr4wHaCnM2abvAkIQnnB3qDm8HbibK9RjBZDcZQjomz9k8hpfdsuvhmicpkWgfu3gw/Q1CsgjvD
84vAYzGgVtV5qVS89/R7PSnXXUd3D+Za7XyFycYicHTgWaWoQuLs5MlxNQ3fCbKPJuHANQnKlT86
HeHSxCGpTtcDq5jj4rAHvCvXcX0Mgg9Vbwb/qpc2QLQ7F68wyj5PFCSdbBPnBb8TFeVquJ/Ch67X
aKHj5iPGx7CZ5Z59R1sG7PjlRIgIS52PUSg2AcRGYONMwkqjSwXTqFCKHkxyHilaZ+6aPtKugefH
9FQu6PlfwoyvtxRbX7i0fOLpuVNywbq8mr3IDVnWBbV/lBdrt9hXI2qNnkSRgKswbbapuIiJ82Pr
Ehl7NfcsrXNgX43iWkJj07SrHjx44qp64Euuvg8lzRnjTkZv5gBlMKoJMtrKjBxlJz70EE6UDqEm
8VZ1/41KwHedZVbfexB3cNUSJEPjHdgM32fp9puoatj1gh8j49kSMDM0fxno5YNCPuHQbBfDwaKS
Y4buLm/KdWzle90L11ozkNiOI9k7dUWH6LLYWsMRYr8bUq6GZzW0r6xei26clrFzTUhjHdtzSJpL
FMDjcA6pbh1088RgnMlpiarJ95mWWRbvoux1zM+GMUGA2RfufdQNq6oAwRa8O8TO0Jc6lv5HB+yI
06ZyLlbtc316sDHcpyqAXoakALTpvjLB+Ee8tR6IivTVrtUToe6LWd9XjBfT6FdEXiwsM7zkZCyW
HC8S61DnYtPpp6DiQNizz522HeZl39sRgXoz3dvAzscK+zUhWXDcdha8P02bDw2SFoHYd+2BwIxb
k82KSyrTyOmmnJxMF/BaXT62mrj5PqKF6XOo7LPJCX7YSLRGNAY2+XB0uVTLePaZJURIdHPb8BK5
7dpwduRYbodSWw1z95+8EPUwtribtK+p6ddpy74movkacoLtJfSSulvllCBwrpVGuUWot6kdyEV2
Gl4CdFGkwVwHdOpEp0F3v+TZW0/uJ/GSe40xUAXmJevjzwK32cII3PU4O4fz7DjsLSYvI74E5mNF
9d8Nu63b3E2TT+uVBqL+VA7jXoMmNNokCO9rp95KMR1cVztOjk8+s7ZMOcNndAmnqnhkWiAOt3nM
J9oXvrHKmmzDEeVZD4O9cOr7koXZAluXkd4bJM8jFYWhOI5GgZKsXNoPtnuzm3ZZmoieIrBk45i8
ggg9pmF96TDfW/qSkLftnColQ1bdwrx39Ttjbm9DmNYN3DmRK96RehxdQQS1dnKZG41AbHKNdrc+
jqe5LRcMhMrMabkyXrv6MqI1PMztY5oQ6IFwAAZwDDOLgD64nx2PuHk2UxaagFxxX/sePW2NeB+U
kXcf0U31OELCBFhrHmyE+wBLoV18D86tmV5rNFX0/Nn/Pjn+zxTuGMoHZnvJvAF9D/CmVaEPLrri
XkXiaIyQRKG6BhQtOCUEiPFLTPveOMsRa+Kzw3rjuGxk07Xp0UPMasKaxvoUApVURr0Kk4Y42eGF
bhAK6E0fNJc0ymmN1VQk1Ks3ZpfJ3sqeV48w2GnuB+UX0w7WunL3jnRo9j9E2U5HkOrMr/sEUi5A
TsdW1ErXviBrSV89G2K8T8x8Y+RvMRzFkK2yHZXsfX8M8mUkrTXQiegQP1sqR3l5KSyQCYB3mmHv
DIeg58gmzEOajHxVJAdYd5RTVpV+8knCgUunUm+NoERHS4ZO9U4T9psRyrMfEN3kBvfhvJINzTqy
HvSKPPZGEJG3s2Fi2ehCbJpibsrBNCDEO+/2dn7Sf5L2tozMbt2zzQhQ+1Izq4onLyV+GS1mrW8M
bMIFKcp6AmevyNHHMYrNijx0Ipfd4a5wwd8CPZMNao57hwkQz3r5I82t14K46FgekkLC/Srv9AJa
OKex0j82+D1zwoX88UoBnAmWydW6lHZ2RE35WPScFa/WVDyW2rGND0XWrBgVDLmHCJXooLP81J/0
Qm8CebbVj6u2JKBB/uzCXQCeuwjHT1XYvBH+ys/ocAY+YrVso5lYVasn1tE6fvHlZ+d+hu3ZlbfM
JPJhHMG1G4es28sMXmJz51QrQ3udqvAlompTT6jHdViS1bALrGIzTulKZc0mxxhrHHr6WwTjLeUj
ofLIXT1jg2m8QcRBdIu4OkQ5I8PPW/CAAeVRupOmOtTjI6F76FyAmnu9sx25R8NNdmXUcw/9LrPP
Boc7NO07QaSDmoPpVHyKMnvtFObB2gib8xWOHw/xEZMHekMaCM+KYlXkk3RvLu4nNAIpKqiyvLWp
d4pLIg5gZPbBo24evbDbBPGrjMR6mMx9Q05SaTV7wrZOjIaFNX4Hki2bMLYlg3Oq+Yd50PR05Bf7
IuahNEwsZAb3pAXYW7zI9wOZtC7xMxXoUJXcJz5MJrYquS6/kg6QQUPwPc6vEUHupL9gcF6n/fhV
hT/TRFub1oFj5bqtjzFYtq5Rm7Q45r06DkCnzOHWRD+IfFoy3BY+sGNLR0kgi8WgfBq+wAjN6wDl
rgjhdOSw0hqx1Jw31yZvS1IDYFodqTC22Aar8ZIE9e4/uDqPJUmVrc0+EWZoMQ0tMyK1mGCpCg0O
OO7A0/eKvH/37e5JnKw8JUO47/3JySO+nRxaASYxEfryMJcpVHi/TggKdAU7EB642iPuSg0IjcA5
i0vuNDQCUzGMKjfn49akzf0kuwefpkOXlbSq4rtE5ctvun4pljWDI/Qy4uMNMAi7ubkIOI6KEIk/
mcMoq0gomyjqRtGWSmZW9Jb89MFC8UAQIlkhCbtyBAIwlIClXncgFjXTBJGqLVIXFFIMcfXFa/zF
TGhotk+q9Fzb9ZIkEY3xui/u3IifHK3cZKMi0LwWWMW9aT2o10W55rnnibS2tlA7lA+8E4+RJiiu
6XaKpnY93QnaGFJ06E34ExKLOOExV7UGgW63bjVt8bwtJvGvHF/7dN7lhJoYyt4MILx5yTQXQd4N
K2F2i5hPKSX3604OjIvvM+/lbvouumjti36n7E88lnw2MFf41S5od4iXA+5qs1hUW6c0lrJ9pePO
GUpGKEh4ngZivfRM7qbZLgl60eT055k8j2izJ9oBMH80yeIG+kaIiVXIecOprhC9liMWPedA09cm
LHeWd9bE+CXTQRMaAl8eBm/eWCxyX6NsRLJ2kf7egMvQFMvXY7vWtSJKNdfTMqOpkqSRihGjbY7C
P9vlxFPHFRxe4Lo5OQ8hk7SQRNu5L3V/iT25s0cS6+on4X0IFS1L/m5mdlcaQEwJecwS/Xp19ueL
qbx1ggaB1Wkov13CQzWBeI5GsxOjMuJD0A/vTnSfEEvrJPmaVYZhZlv61GoQJmoHpzzbF+Zd24g1
hM5sTrsR9QBpMwtULSQ3GPvqPOFFcYJ5NfmPyjsI4NkEJUFrHlvjw+oaSjE3ljhIn0k8/0axtCry
5MeRv9CyPWvUUD0ITXeu9Zm2j3P3pW8JagWDEF22LrBaqJydOb751OZKme3a7NimBzPxNxmNiAX5
ohYaj9wwTlNsr/uemCWbrD+x6jl7JFlvfvgoNTaKLiXaHcOLqknWmYlP4hnwzg6dpZDAx3L+tSZu
AXcid+IzoKrF5QSmR2sgyM9rV61NMuQYP8uGvMpArJUlkfrs6hvca+BUBv2c50fKxdcDPYt18F1z
jDsyREMODGBO27mozz5hw7z4C4saP2QBB+wde0TW1i2bmrkroSExJlSBnIYo/ax0c/YnAJy1T+C3
bQloCgL4NeXo5y4c1wM1OILwwGommDf/IY9gHYX1URpn0T6NTDLORGY0Amor+zCQ35YEYIYCQf3d
xIiqpmvvaIpbu+1M9CGQCndG+6q82+aO1tgaj70S50kgIotgb6rLRIdjQLJG3CIJmkkQT/IdACMK
DjcSSN3EIgqNRWq9p+nInPaYFufQSughzV4k76UgRrROmLF1rcWTO34hJceRjPc6m1YtWaYW7EyX
HGsKewz5T5Dj3SIJA+Q5wX1S6HsfIydClrWmGhPJKGrD6W1Wr7QtecHOeouH76DCN062s1dvVfLc
NO5jiXj5QtEZ2AGh7K56Ltip0ddfhVBLq5XAvTM68VdfBuuuGFbzEGJ1+tSE6ErsIU3XnxQIZmGU
KKHlGhh3UibPuKJtu3qaU6LFZ0pXw6l7H835pUxBx3zudG9aakp1W8CgBPeAPb3PVNuiAObGEvgD
jF2ovXUzfs2si27+MukLVZ0T1ZKTXR1aAuFjkuKj9tUhjg+N6bsGmAsIczcddQoTpMuqfyw968iU
Tg480cXCNze21Cu7vAsDMu3MYFMX2V56J0MeozB5wWtALDLOifiVWByIm25bkCcK2siz33FpJ+sx
qMG5jSeP1Ts3qMG6dXBGK7ZKOrZznOuMRMjLhsAlhlYvJdlcdY306ikUREGSE8/2h+JqWhYZjTZY
chZd+JRSdUO12DY1q6MF7I1HYSf9N3dMGSDTnQ7Cs7aKk+ffz3ihxgb4kuUP1TcBz3S9hk8+qrw8
fC/b1yH3n6du/KZsdRHd1SRXO0jkev/oNDZWQuYodRDyOFcBMDXBq/ZzkFGkLp+joxTEgaRiY7dX
m1zuyT+qlixUE3o7fmzsS4bGF2n1czwT+OUpQklSBjrAYPWvCPpLX9TbdCaYXqnXmD/d6/173VWb
AB7MHOR+ssgbQy4v2p++z9dd2B87dp+5y4/SX6Vhdgrq/Ji60Mm34/+Sc5+0GPvA+JfRdKKreO95
coE0HRkYWDY2CoBuwM09rwO+H+V0LCPq4ILmJ9Y7F+FOfXMS+P1DQkPSTLv1BT1R5j6mG4sL11I/
3MRGeimyl6BzV124mdvXvLwP8+s0oZ+7Vo19RL6qH4TckcEio03/bLn7Qp0JwyqMbT5hQqDABdE0
me25/9mW83dRWZvRYLJL3U1Pd6ole+yeyKBTP1tNA1h4XW0N4XG//1aWe/Czlmgg2gqH/DUnR6dh
doK5A9IN7nVIzVe3rvzHuRqOhq62SbvRnO9yzs/1TUcgpocMAUHb55/RRJtn22wknIxb2SuyANfK
wOtg3c22v74RH81cbEZdU2TK/YfNqWDYgDc8mBAOLTes7TFGjSWvzWPNGyNpYMiTQ+ZC6nLB1924
LZGV+WO/68dy78TvxvzPR8hazjjUWZx7O32rFMnwPRamFlLU4hio0Hn5p6xDugomp9GaVyNlzMF1
DI3PJHg0ovrBte9deXIR9VF1v+gR9rQ+KbP+a9iDHJT9SO6rj5IrGIwV8UFbL/iyrd0AWn/T5Pbx
rzm9Mc2vqzx4dZoWo8CHSZVUP3zaWp05C1zIZEFYR1EglbrULAI2Z1TAG29Ggh3UFv4K4riJwbWF
/hDFp5+5q7QctpbgrI/kKinlNviSdsoSrPjHvis3AO246TFsXpX7LHxurHDZIw9YK4KDPTwG5sRn
1z5mH0HcXDL6xdEn5NiAmuqrITZPRwtZpb9Gy2VZxdcoIR1If3nGIaK0PbVf0sA8yybeSt7bhv2r
o7t0tl6ZvpGX9EtKZn+CAU2zIjcWktbIgTQxAXUptzrpCFbKOGFsTS50+FTsBP5LHZBs/q9202VH
jDhwWOFMl9wicolb0i3UWpc+JsSe3fyh8adVbA6Lud93I91vZHZ3JV0uJVVu7nco+rtQU34dp0+N
N9GyFe3xc+/M4RSq5ylPgA7AUpjtdPTqV/+8mufgEFIrkYMB9+SYILryuF3pRsdiDaGJ69lB3cGs
jVpl7aLlQonBCcARycvCOqcFroHh3AwstcQBDqW/0+VdIKhfEH6+S0k1s+lJCFx9SEq1G4z0sW+W
YamvShrftqRfLhgOs0nsrC+3UpSHmeYNi9oOBdEqidhKwjW6+41Rl0+qy8kznQEukBVM1cabf0tF
yOl7Hozs1QqHkrPoxa/docpkNwihjKQ7XoysY5R68UJY7mKZlPFCILqo2/bsRPHrZN8bAR1xVnPk
Fx5FUULJ8K94Hean28IAJf8ufZ67YtoFNmk4dagAvQSLD1v9P8aoXWWL5ypyNgQ0xA/DAJQXu4Li
jB+LrMxoIG1fkoUbHvqRSMybnrMGrUJ8kA+vZYGXojF+A8MhMD16bOiEH0yMDpZ7yWLz0mgMnM3e
jXP6zXp7UfXtVo5qbU7VCeD9aHnGA7W9+75rcIyXy4RyMwkmgElkS9WF2eu7Jhj2Or04Pw2grzbL
zwDKg6fFb+5MRNilbT06yXBEEXBqh+7fWG/KBOEF7fUidPdpP28EccFJmB4bH7QnIxmPaHF1tDnO
EgPLLn7KcYSX9LS/x1SLnOXYTC61BDahdeEhomLdDDhpPLJxsiFYWD1sbDUby4ZTyupIuRyHbyeW
q2Phd8gNeX3yh7njgilrkLz2PuBamxwgef0Vuz3cpnXUAIRwCw8RFr/lRN0i/soI4cdQDQ/oRdad
XW1NRgmHvGnD85c2ILVhW29y1gdU43vLmJ8CxNBNgVrHMD8hBFZVTHNQZ5E/77Ig98syvteahOJM
XKXVnYIAXZZp7QfVs1G8h5rU/spPVogzcQIhuC+nZicmpmk/XicZC3fZrL3Cv1cDZYb2eDVQbsTX
1lAkhSeIwkZqO9LovQsT5l5czfrZKkm7r9FnDXqdJT8pBZ89b/7GIj6O1bF1jxW8Ym24J8uWHyPl
PnH/3DFsZrmzx4/NETDsDA+WOV77sHPz9DvOP4Nh7JmYVlMZb5DZw7e6lFKpGo3pDfeWh9ru9z0j
mZEeGUs0bp/69slLGer6YT8H/0LkS3UzbruJqh2UR7eKKR9zXIM4qAyCJc1BL4j8Vg6NGWNNgUoV
BVdLqVU9MYNuMYeQLCI/JNW6aW6tfAnVmm9FT4QgdRO6fg9p6G46wOgkIfC0pn4FczCYRcUkAFGi
eXPUpEAb7Xbq76VMz8U0rmKed9eF92W57kFbkFrEPk3fSbUWWAhii/7gGwmXGC8cmiuckzi04Z31
psC76M6UaONE8uMjT8idFfPmnlZFQYtkNlySeNeTpRTrAM88Me12srMi9F09FkUgevCQRZKheJNi
4976P+xh2TX+Qdj1Ja6wJn6FvCEHlIE3qgikHVlQ81Y3L4a2L6W8Xe7ACpm+Fxm1O+i3oiB8wOi1
iguQZjbD2u9WzX1LZjfWLmL85r3hUXVaiMd8wJbZ1AAI7677ns0MogGriLkKNG+pOVvW9hGS4SVg
+O2wO7fWuQhw3w3qScj60Hnxt+3yKW5Gsctc9WAUzrvdMyo5tb/FmAhkY647sicd6v3awbjDubiY
qIkgX2BnkixgMystdEIlYG6vXLxoymYLB79obRoTceJ0rb7LcBM7o7M3EsAcuuaxt+BsqCW++6YA
Q4h/MsrmK5ayskieDXL42mBG/SJW1zaqtyJ1lqGcD/n8UyBgG3vyYhvnLc73Cn5rcl9d41cApGAU
XUb1W2hN24QQDk0wq7N1btUK6UVyf8ZTvxIRIjr7ySD+aKLkNvOwVSfuLkCDjfo685dRE+9bik1y
aG8bHZ2szpaiOwNfsVvQloA2zk0eHe9jJmzbVJt24L+VQpn3JaJHOzd2wvOWOCxh9u9m8yERD/b4
qWtAIfLaqWAY3Hw18cxqC8GX098PM1U5JJ7X3AyMsnLkQ1J/Nimh/sp7TCt9TA3qFvv83GTGWjti
O4V4ZyHVHS8/Tar/ykz9blXWwtLWwjUaCBh/Z0CUWEyCQbQ1qHrDJelR6NVxmIlZ3o8Ds4vPqR+4
HkiPRYEMrWQ6IfQxjH51QAEO0HrjEf2eOdizOPyGSbEnjB8z/SNt/9VUpD8TcnGGoC6c7o4D1fMe
TaMasAnby3mUaFRU/Fa61jLlo1lRk0A7UZdQ71FO12FuH9smPXujs+zp90h783iTM4ZioSUOe/Nb
gdd24jDP5Wc/zrcMIlcS5nTDuztumg1Fz3hGqpMq7GptzJ77Crh79b0hOxapmdBfxvLqj+aLjtyf
BGe4TNN31SfNKybBdTMHL3VE37AwvHZnpinoraQpI/enbdxNYKO4YG5CquTBM269TDaDLx9iZoRF
0xni0dQwoyJdO/hAa+SgypHex6Bdc+m5lTpbvNjV3Her0ieJv4ArBlUguzMsN0GTXyNFJAAN99D0
HHOzoD6hnkHvRmipLUIN4sb1fVzI1Rg7ASuW/AkHI2ZoDKOHOEOahLkBgW3N269yv5rCpLRxoLw8
HKx+FWYUvFiBv/MsjK8IsULXtY4BDvJ+qnF5z3OXbItSvKZ8foseHNCbiPJEihDhoiKR7OaTW5sk
Ysr4xcDzCfzn/kSE6WDJt9K3pLwfm/HI5LO+yS/sQuz9eFrjMVy2cKfVbUJHw8NviBLSXZpU43Jf
RsnODuhuSoitd/N1Y5OdUeX7Pn6V44ifW+xN5lnh72uTdwzIH0w+bLxztGiBi5WOj1WiyyeXKpnB
1uZLlbEsVi+Ty2XT5fkdgYhi5ebwVTL4VpIjzB9d/Vr6fb2G2CKywI8IgKiRtaRXbQt2w2GvcIsR
hEBq3kApbSSdrVJ5DaE5DhsjpaRkRIm4aDQkV1N0K5X3Ayl30DujU/mYw9iCxx74EQ2qw3gJp+6X
HR2xjy2S5NaiYRi1gTWifLRRJVnX1My7g9WOXzmA1E43HXjaiOEcwZrxZFH40pABM2eCbAOrMFn2
amft+ZcepxRvtvppRPkyJXcZ1K1DHYJU3zOYW5VT8cu9n1NzZ3H/ReBr8TytwxY98ni+DVaAhZTs
EuuCbRCzTqdgBXW2ihmEAs4FR3F9u2Roe9xkCagQCgbHXlnqX8ke2tUo+txnJ5E7LbmZif2dH3qw
rij5atE5hLxaufdp4CUdoHnIKOk9cxW6qyINmQp+Ageql/IRkXjLiRQJRVrBTczeFCUS6nHXZ4fR
+6hqeYuX2cfet0KTbXjociKKo1HY+4vRC6DvokWTcPELcPadzQmf+9tcb4A+yZDflvW8sRyW74xK
Nw1OBs9nAJiHVHJ4n7kL9yTvuGA78VSJ1xDQiLTq/U3HOjeHJnah7+6bdKTuDa4npBoUg66H2iVT
LJKUMbc7h5DDxuwptjpxbgtIu8ohX9T80OYE0vjaANo6hQkIiXwlfvLNDsbmjXAhvIv2CgsY4Ses
SxTh1W65qHjWetjzrD7a4h8rhMFwkE2c7qQRsDZ3PtZwzHJBse9SGP15cYOe6/5ABMZ6Is7O09S2
PII4TezA8mRmRyAML774YPVmMW1SGW9Hd6vZ9APvQ1kPAoPamNM2OG18qO1mXqcOpp2YvIJ8HxnU
GVc2PYliW/URBToOhlUA3R9gUQy4J/QOHPhE8NTHIvshOgaQbkD4ApP8UQlUAM0lbu9uBJIBwYH8
uG0/mwrjAewFeUfCLNfO0C8tyh6J6iFcpt2MPDX2cIpBTv1haQRvERDukL0JnprR4+fwqjSIn5t2
Myj6ZhDZ3pSYwcQU8ToDSnvWnaCGsHHEwlcZsm0QRPGW40mq8PTGhxyjByCUsI6J+rXjK/188LaK
y07b59FkjoRCmujpxlLhHTVOAcmOLuYHQ6LdTqkb744B6TSIRQLO+7pAJ1c+Vbk6ECuBHPRxIpO8
+55bZPT2tU1/2uzQI3JCZ1To8xT9xgpsNRHUptawSbibqVXS3gKegpaf92AiS3s71QiNf6O+u3HA
9JzRa8xmbnhy40f/fFoD8hmQc/SWnv9rpiyGei2JyFGs8G19yDFnWe6zOZJZPC2HtD/E+TqNj1n+
XOMM91hDC3uTiX8oQRc1bnJ2SBdhTQlgtLF8+m1KAi84uq1DA+SWxtvZQ6HsGvuRo2Qw7412HVC7
mVkXh5WlD7e4uJvuzUr8oy6/E6bZQYaERr2M9N74m3AijLxf3946Myx7zgpktubKF59kbjQdnS03
OO4QgWwmCX14V0WiS2W/dcU/LtqF7d1aA21m2Ib1hHdDjhu1ZbQjx74i9f9p9n97Su7LDw/BZ/vT
ZAUWzyX6U78i1CR+dgRCEq/tzB25NFS3z/W0AS7os1Fcw+YhmMx+Z/VsJV2rvidNt1JjW/7eIqho
H4SZtWrgatugZtliE9p4cZlijcmNVXdTzxmyuS8g+gBZfh3TffdnAwnzlBELN3jxY+RdNEtSYGXu
i5FFK6HB2sloG5e6Jazfq8KXXrFJxUn71g3QlFnTQAgMJlANrHlDMoQXVNtxDO+gtr1nSnbsOg8o
kKO9V49AU6Fx3/p18uCW31GsSgg0jiqDIP4VLSEkidfqXyWmV7/k9kQexit431CP5GT+Yx934TYd
6KdJ+ncLYvWraumxqtgUXOgsFksB5jZw4Bupaa1TWyebylwOGtXMJSHzZRqeTT72Ln8RhxCZIL63
Mj4MyCci/hzoCoBbG0Y6xBJlfo0FPWv1A3b5gcD6PIBgCv+F+TYwSUkvniZMRH49Hzr7XyzBNHWz
nfU/GdA6+tQap7D8cY38PuPpRRMdMMy/FBqpq4/xaVgPWGAzpDTaV6tgkJgNH3qEJAk2pZTsXYs2
4PElUu5dFH0Y+HYM9Ucs3i5Hp9TgyO4aJ/upc/nXkJpRjMhP0HHra2OqemWzyMrMfC87+26u4M9l
x848x9HS86jsTUKyPIoe/VtPXa5PzZwRWj/ArVvXGyhSVsR4p/O1zfp9ajDyVAHhIDnxPJukIY6l
HHOx5eZ/ldQSlq2+eIODoXbmxUl6f5cXBoby2+4bm6esLu4yxXmHjojLz9IwVoX/iHt7bQbEejQG
waO2EOM+avmASGzr4D0e+gVy/3RuBtfSyE8xNKeYOJz5LFBjC9a4aZ1pWep+3FCM/hIK1ZztoUvX
qgj1YphLagcGoAuo8QfCEyGwHrJSBvjiSMpxboqtuUJT2uAMvRlDL10FVl619EFlmY+u8GDV9rjS
OiVehWm2HydxLmfk58ijd2lbfEU2AgUGYmvLTLePgp7WmGg1NMYTWThpSBcXsSpLj61sTaoADFP1
YU0qYcn8mjxzBH6l8aH35m1ftNDZRfkLhHPT4yDL5GMLocJfiGcDk4/10mSe5j105R+XMe2FtF7K
bNPF3O9dh3jGpwGFT3ZzqKA9FyTlcd05FP86ubWNUwpZ+hpAIkt3Iqpp12vTkCj4oF7OvUFAQJ4A
cigfyAk4+eb8IuPqtp0wKSYmrVds1P06KFIUGGn5iBFjh16COQLh59wiTaDuVCw6i8A0me9xBh4S
l5svSdV1Gn3nFPglT6SgVOAWYlZX6OixyGcgG3WARnpOYKa5+6wMucOtOFYoUvL/fuy2pgscUTxO
YwE7eHsoSqNnW799+ffNv4fSC6ZDbmsJLXn78u+bsjWgUhx1idooOrB8aNLVbl9OyG2o5bOwMPpN
3i1Z2JlkGjjN3qzNw3B7GIOYZIrbw9/3/vvDv//7/33v7/9Kqf/vXybqOT2E3aFxeAvezOfBYVIx
Yharz+m7MMA1AkdeIyvBrZAx8C3E6DQUkZr5/3xpVgHa7sjs5D6k1nmYE3FEedgc//M/LI5XE7dC
WE4HQ2i8cZ45TIf/PChs+vS9oA22sel0kx8c/r4S/+er//ww86jERZFn5Ko6psX/fiAxvFjaYWKw
W7rFkXyKAmDWO8KozVuk0XE9yaNtGNgLbw9eDtfn3B7+v+/FrVHuyTwBSydrUfP5O/59xR4PDFWQ
h+uDZ7jsNYtJ1o69YURotl0+vOvYsehSTKU8DSXJaqKJ601ji3wHAHpNB889hmORUbLqZB7cq3aP
5Gf8Pz9Ox2Q+pq///Ql/v+rvpw41n5LY8uv1bI7GCQz3fx6GWXTH3yGAaIpNuqFvDzpy2IT++2OH
5wB+dAA4cPEvbMfY/JR2Zx89r8ZWEwZUD8vSe5xV+CqkRM/AXmK790ZdWXcxAY6afM475QTr2cr7
e9eR2QHa9sPGF4RKDIU6wpZwSw4i/RDdWFKSiWl1sKPDLC0Uynh01npEkeVaeXryc/sTgY636V0T
i7sjAVpBMI9/Dxg8e1AgA+nDINrjmFUhXxLrZA91JNfGMg4655jM/VdBdDLqaMQyaCX6uDHWIkme
yVOgtnks1DGA4AKwYo6vQ32Ou85YpyCMFC7h8TOFOpIHo+5aw3yYlW/uqmAmJEQjK+hJEvEDZrTo
VjXhTziRC+A4K+03TU2pvD8jGDPbbj0mZQB1PFzy2G2oXH7y09B4SdB7E71NB/jspVvbZmNDax7v
gyhD6JsT5QS/vHbmaGMZFM86KKzdOmM3c9itpGFfkgJ3n2maejGnRnqw2XoXcwG5EE5yI1vzxmVk
D3UEbNbPsjw1Scs0VhGBcZ4DaTC063SdeaD0mYWmMSyBydquv6Tl4u+P9voY8wN5jMda4EXQ2fxU
T9gGpxhmypPqyTewsyBN+fuJUwuMTg4jtQ42ahdS2PytV4K1qghEZ8KUFLLPrFWbtZB8jdyMbozY
pYvypQBrutcIt5jmq/eOUJa1NRAUnlaMoLlj+DuSC81rbTCcBi0Rffh/5msUSOpNKgVEL+d3M5r1
vY8TMkDTVtj9tLPRpqVz/q8pE2TVllVcG2Ge1SycV14Le02EDn3wM9Ska4lky0g7EEwikYyVxVPR
jD1SzpvWNE7IgZu8o41UOK72gEPg/0XTn3Nnoqk+GV+8qqNbs1TTR4Y/JhB1d01k8TCFVfhggRCJ
zAjgEobgQdqO2toAR4InOx1t/96NWv8+QHnLbuhUm/9+r81vqLTt3apFx+Ey9CZCSFNe1Qx/j++9
2eZAI9e/h76iu6Tgj7Qdc8ZzFqQXf7ZPsX1zjTZsrH3N09RbibmtRNSdxswpNpakRzVzZXKsLIM0
viytto3Tj5DxIDYBF6FMT6XwkxMTtumcVeG7ENMkCLGlAqnZU7L1okCcUc6Ic5swRTRCROuh7EBV
GLQ3vRxJw7Or5q6VYY0DyqNx5gap9V3bnOOY7mkIYwQxHvaVBLB8JYZhPDHwZ3snL8/y9m4sZrTP
M5lrvCdCtIqS3p2lPyRfTgFulkSDdcQ2iRF1tOFna+OspNWfDIzhozuYp0G6PNiDCU1Iq04ann2u
FLoys+CaWrCmMWK/XY9EPcJQeF+UqbkUpGqt/36vtrKJyXHdqyTAatHWbndvGzK41pRwKsID9eBS
9TMF41vA7gSTGvBxefb6EFFqH2PhYQD08yG4BsT3PBRB/FoiRIeZgu7hzzBDQhk9IzWO5BphFRpC
GyR1Ts75kFnIiqF52/xuHFLzqPqHvivBiaoovEtwvh5NGdDnOk7zAkst7eOmqe7Khv7f0Uru/QQ/
Ny81WbNTGt85RRuubSbCVWgpa2Wg3NmFdkp+T+nfJ070IuQUcfex1tnKt597rcmaDPem4mxGi673
cCQPzoDRNDL9cxNJe/eXQDi1eYm+aHpSSPFPpQf4kQ/OOp2r+VOE4knbmMDjnOJ4I6vyp6jDYANk
wstePDMrVeuYKWJvE/mzshyUKK1RnQUE6rWGQg2SpzDKbKxZY4cltfK2Q4t67u+Qij1A80rkSBlS
+8Fve3cnQ80KjOxvwEuI1zDoJn1sK17tYQz00SMPdF+awTq2UA55HUZCl0xLa6F63lxhWszAwXBg
KpEu+Xv3mZXT+HV7fwW4eGgvHA4gjygw9ZiepXHqvaThl2ToAMe4Fe96zs2LQ/dJXKtHM4YDNiWk
v98GlzadjPPfGyoqgMPMJh9XXkZYDOP5XquoOHJ99etWBP5bhpb+JpwSu56D69JZlrGtwwblsLbK
S5GmycV/TBrLuCQcVhsr0/XSEi0/vH0vZLbY2TbWhygGLrZ8rk/lOOTb3B5Sr0Qgm83mfz7Rk3LP
YWOTszwgoh+bu78P3KyhMfOK3zZUEiOI0Z+EwWCXkImKhCAC6nFTu79YurJ2HW/OBUQYfiBTvcR5
YV9YYOwLAQVMAzVxxmnrb/3Sze5kLDP0pVn+n6966YHkDoghgf3XyRjDlno8rCKjeHWm3kIpZjur
0KMJsSAqIEmJgxyliQtQYVIfR/VGbilJmxlithAUrXCIBME9k90YluJulKqlIT7cOrldALh6IxnV
4b8+DfKtH5bxkSgLRebTZhLTb5SSUWr1ziaOaUjxnawiM60E+AlIrzKNbNOiRd5BgV0daE5UhCbu
9pj2SDch723QWOzHBrNUGFHq5QGuOP7wlouNCur0n2lTx1CKzHlWVciFAqI74YPzZJzv8Gvn1Jgj
VqbYE7MWV3/UI0iIkeduA1dtpkpfRttdRXW/R7zLoEOMJpaoh3aYd30aL7VlWxvbZOsTMnqYs+Sp
JNNh3Gqk0ocs/nC9Knr0LB8pUlfmy6ZdRxk6zcHp0DRWKX1XMc2XEx602s1MTpX5MnfdRhVOAVhG
BXupvPuqEbs5rNn80G5pci49mtLrdGo2FRRW5dx8AaPxWo3yzP45nG99n3YbYtQxmPl9HV8INr25
fhCLqBPtLfYqy92GjIvw4pIsDrWUyYNWEwa6y+QU3HCtua9GAq64TAGDCTahLLklXIBuBFiyoLwM
qmbMKL6Jn0mOYm6yZTHUUGXVC6EXgHDlWrAZ+yF1pcyP+bLokk87L51l3aIj8Ov4GJGmtzPC27Uz
f1FBsDdNEEnTIIRzcPSrlaA+E9Z8tlr9EQZsW7KXHEYu+vWQyjvHFLRcS7fdtybUIKHVi2LE/JZ7
3kOd+REUExFqVRCcTT41ayvzibdv3ODGKAE2FKcoCh8NO1lF4/xrZ0DvYA2IvVJS9HKjyTZG+Tr5
JJUgVqBI0ezdYzI5RxPzQc8Zee80+q53+/6UuNZdUkfdiy4V0o2Kf/ok7qNwDhacd94lkcB5M8lw
2xLl2KFEaMptLdGmVWoRZ4QD+Jm96UkFAGdM96nbDRtojpualnjOwYveU5vYlv/F3nntyI5kWfZX
BvXOAqWRBKb6wZ2uwkN4aPFChLhBZSSNwqi+vhcTPZhEzaDnB+YtM2/GDXcKs2Pn7L02hPrr0Eub
25gOOsIMe0caCA2X2EBk2d63uTTezS472EH/KFP7TrVtE8myu4LujnxX2Utkhh4fd8zvKNfaI+5y
46TN8aqyCKfrS7ASIO6fJjlWjz5exmuqthftpPd/lX9/FX2x1YMvDeyvwFHIT8AiZl5dQe3lXFM1
zkGvRgPTj+VhtuYMtQCadLK5UaTWbHtBzgCrrG8mZIOMqfptbs47Wwx6z7i12y7yy+ybF5ECHoj9
GCMIoMlpuI/zbrgEobPLbFUfIerO3J8QUw2n0MEU8F7m+dNMY/gq5vSFRADfvwj77aDiNhrTZm1W
405TAIZGPje6Wk0Fj8UmcD3n2M3f1tz2II3KBy64pq/PtMoNx2DXcWNbN0cXjo3w4Hb+l1+73tmc
fpbAQ4I1X/WOrQ4Yt98tMyFos1bejak97OggPvPxva8MwO5NjsBstg/zVHO9bRdj7Nj+MWAxRDPo
/W3QIXpM7xcPPVeGEhW/SDNEkqYVGJ7hcQI1BwaU1nKuLxiF7Y20yrd0tn8t13c2MldOBMMQhKmJ
8D5HEh6TFdgszOY06uKAFTcKewsdOY/fGQqIw4i5d/LXjkPEjjAH4tLpvP+E86Xq5Hdty6P28XNV
FjfVKL18W3pWu2tzBl2ybME9+9Az7NaMlgAKpkEzMYVHJKam2vqi+LD9GeB7/h4yVD2MukMSoJub
sLQQ5vQ1GgTN4b8znlQxMqTL5Zv29EtaJ1E60611iQjsFghootvRLTVr2b+Zrf3HKkd53WP2Dm22
QZIjuVE43DaekgevcfR5BpygLdAgbrxLC9nu+sbbeyC0dw7qlN6v7hddvaceQ/TBQ1A4JgyuA3ry
+ChZAKFvkIKUXZEZuvL24rb+TXwjPlR5QwiKBWYgTP44RfmWzYAoghRzFF38Y6rdZKdCqDxzkPy6
oz1thwIbvGtYf2qR0mYep0/LJ5dxrBCDV8xrZioZYafXDqTAIRzdWygLlAV1/eN2b64YJ6TlzVcT
UrzHMzs4ERQfc0ypY3ViJ3SNKgxdkXKoiIfBRJ1BEyyW3VbYwXXPiLgmJmiHxBsv8hLvJ2u4rUqQ
S82mfjIEJ3RtMn+pujcOPFh1wHdj/H0AsRFH9/CvP1vZ4PRNJB1+FvhYjG9JupoOtf8nqSeHpGY6
TTnuM5NTJDwQ68HKvotEPPW+OLjD8jIXDJWarnToLDAktBqGKe7J9Ysi6sVgXBV5+mwUPmPLPqeC
qT89naLMr5G9TYF3t1qLrNjee+5kbqq4vc9tj1Zd3hyyrGNxCeiyhis6oqtmJiiWuW8VRvpRr58r
c0++wm4TwM7dTanz4i40xoQ3RYX4bsHiX4Xr2HdRzGU57gfADKTZ7tyuecmpRnfQMA51lZzjaYra
Io7GjJUhc1ASApzJHMXpjgGwpxy5p6Zizixo5/ozNjwbj75VYG/sxiZCPPqYTz6I9RouIIhqii96
b0N4TdcZY+9s7gtjflYNJvk2JR0iH/mFgVjgPcw5shTOLTJuv91VzWl/9tZQYmr0PwoHUY9f7byp
8enT0sxQfLQyzt6moX+a2ToBv4hjkJrNLtH+oWbZEiXnIhz5wGuyjVuVl0L4NzWS2IpDv5lfdADx
J6i513nFqa1UyY9seUm0r7BumNcNLgDwHPIqA6nIPNQ/xtYDXJo1hZwdrUNF5dIwUNXj2KLYMIjr
tHzzaKU/STp9l3SdiJ9A2s7pc0vOKZ9FUaqZVvMZdkjOLCXvl3K+qkzzkIOHfMrQjI4cwriSBFNW
o9w6ccnuwq4Eqmd4IZMiPKV0l3iNGc6aJRoO2GLpbp7BnYBPOdP7InmxyaOpkOCS2yNC1Q/TfBh7
9QihGEyCQ4pNoImDtcV6YVAmtvN8NdSsP3HsHs0mHfY6JgJozNt7N0/fgyKEo8smtem66izbsdyV
2edcFWLnOMBZvHm6X1OGQzsGg20AWqMebQ9+Lo9UVfSB2b/bzmz2/cRFanz3YMLiNk04S0aIu88v
HqvMxbZU9gdTDwUn11CeiI/BCigeAJuqbZB3f7J43ujVTYhlDI2ioleYYzf1HAu4dnc/8goQv4s3
o2i+ZT6Lfetq6BDxI1MWvGHTTUFfPNKaSUozNje0nO5zLA/Hdr1+gw/jxiLZBcZyfmWG2Fkt8ZQG
3nXRG+gcJv3blG0cCWuAmVJ9F6vrz3F9Qo8wEG9Mx3217d7ZVHOVQnSwf3QvL0jnehqLsO3mNLkt
HBp79ZLfOQqqbAoc1kjEKx9yYUKYv8k5LUEmobmZ3eUGsB/9ssCia8gLcFhIZfJbDKy4fs9+yBwU
NtfYZqg/8xRFqCciTtFbtVZ4QHwaFCywpzJrJhIHbMQs1qgXl9qh9tHh1LVJbwRJgjIkypgRrWeB
9xSKyOtAUMqO0QEPctv4Jzb1k1ROezYKZldwD5ZKXisep8AhuKOY9HXIImUjiHMr/82K9Zml+ayT
8HcWDORAIqJygx412+4jnTZAh6nDzl18LItuD0nZ38rWfy38GnRLdcjrr8RQN7yrH81fiB56kxUu
GwxNJY+ZMs9BYt/IXF/PyXgh37LZpdR7TDY9ykXMPHxzvMc+QxQPBRVuGQ3yp4EG1hWC+OMRNJBi
dwWg8IENjvbIYFV3hiO+x059DnNAOoOaAdUioK7dOz9PiL0pT7UXYIJpX2fGq9xA8Zn73HJ7cdf0
CnM7G9TXW4Mdg5pAOrcjNJlltA4FrQkOgV2y5ZvTEBETTid3eFo69YzGp4yqjvI/tRpw5QtQ3I5d
ncLsA+0Z0I7EBXpA2+gc9BOwXROmE5++zMMLEcBRPeJiGwMF09D2HxAMIyRBabExsvk1xOrssdDL
/m60nRdo4YQdUhrHayzUogEOFrzhnFNmVMzgvlcJBuO0h7lzcE0YBmgWZf744MRbVmCpScotfF4g
ODrRIl0yGWz52k4M4+HB7GpfPVecFVWeqmMhm3AzAl7xZUYj18F0VnTnxbC/FgxjPbhnJs/kLg8p
xf/iJizUa9X7UBota4EvmZjYDWLsiiinfGoA0Ae53AFiSVHdkZRhAEOcXdhhYMOOyxg+WCmOAmH4
y3bsvJRfRke37jsYZkSSNR3CuJaudUHvdGsLfrgbwmPjxABbIJKnOrdBgQSvpXU/+jE1IgiSjRkC
Wk/a12Cl+NhD/NJ1+kM3SAxET/dV1vvC6Y8gqR87Z1rutSzwO1n89NyXiOPd6TB1vd56m1wK+7bN
inMcT6iM+zmNmMPcqcSKt9NoIiZp5bc1OqymQbIbA/nKnsGDTP4VwsyJh7EVZ1qUzc4NBaln+sbp
XuDtW5D1hijMR3TxAfmxQ/aB1Yuy36ofyEcDIpkTUL6qfesMuC6008e+BpMUSgepZ0xXfO7M6w6A
YowI5hAmNtq00vrIF0bypNScyoHFXCvrxEvIspLb2zgVPyqtY3aBBGhiwGLdd8khyUBWKjpWMsC8
HIsWh1lscIW9AYeD1yoKNfbqYJEPzO2wAYVYowxZP2kyEBCL0I9cFLQrJ/kuaQtSU0I6Yf7x1Ez2
Xe3QrjYxKrtLYe0X+uh0+dQhsOkRm3k/42ga2gMr7D40yIYy1lAgjYnfcJlPx9NY3HRVedOFTD5F
V6q7fKK28jpE2EGmvGNOh0om7OxpqzEXAI2yMpw/s5PunYLsFbIJMFEzUV1c/ZnXBbCq+wZ33Jba
BZO1g4MxsfNzmU17zn5FNCaflRkjeiXnr7Zpv9akpfCegnYIY5twdAaSVUF3xioZf0wljIp42bdl
8iJRKxTrdD2u9H3JJp1I8inQwMEbY8B+LuOw2HUDGlQrlU9VwKkNQSoyJWzdgDH9ZTinFgaU2IfD
aIrq0hfGj1kqA9+IP22TQN0vRn3dj9aHpo1GzE82b/LQuvz1b5AC66iS8EgTZgqRzyhl02WjPCYs
mbFj9oQlItzqZsyOiUxY0gUXmhQOW0DmUZKRuGPmv303gqCFa9ehqCf+6Rf0JFI3O1hW8uMRvc3w
rG11RXFHOHSI4Cf3sLfZCk1TSkbE3hQoZ83qQk63x3gcvdqc5/sFO+bW9qECDlZwStbtKjO5czrB
I1WR3loP/a2VDcSvmKfBKCYCr6bfhpMpdYGz9W1iHYsO70Aco85W/nSeCyxjXj8SRg+dFlEkkqCM
jWl9PGC3KLA2K2enptxzZP+R6X7aG9ABWnci5aIYfrOleiU3stw5xq7nhMBrOi6Rxg6nbOr60QVU
6UrEHjlinjC+YVTE+CHIVo02DgiWxaH/Y5rJSwnx6bpbqg9Jjhx1EylikyjOoq2uCXxCagdxMCva
8oYp2Wtj1uPWS1MIQgYpiLRSqV9Q6LTOcnAFVyMvjVdKzfm6CgqGGgun0CAlciXnlaud+SxHkV8o
KidJd3ieYotqrJoOaiiPlNFno4f4YCymuV1En0b8ZQ7iPtyh3nENwKhpB3UwYnj3QTIt2XTIM/5i
z1mi3PHx3VY6GjJklqp0i60T8pilfZns6LHwiJRXg+nTmkm9SGg4Hd7MdxEAElpyqKIYN1bpjy5a
vhlpfAPrWy/mt+K9TE0jZdnle5hV+xj3DTtcVXNEQuCXqiW9mBJnyoJFPEHoxC6fsapiHSjHNmCb
m/aLkYynOYMztEy/MxPPzaS7YC+YP5xNi6iR3Etu0NkCyclfxzBz9kXmZIAf8I83CbQg/B0NmYRj
61JjE1THpWYOuAzZQWP36HDGRJmLBj1M0+laWTz8/NlDOqI8gsVRwLrlo4/IJivKKgfRR6vWBQO1
TqFKfj7HbNgkF46E2dEVzZOoLYeZWHpwJ5ZmPfu3skwupUTQ4jLuA+PBUbUBs6XJHqNDUp/a5kPl
H2bTe3A8pyhcwgB5gf01196XG/M9ugqiy5iuxESv2Dmu9TF5xUNXefg7K/3cChzlSwUlVgGxQD/E
yk1HpJDI58LwMwgIRVvsW1EU3+jvX4xY7Ic6/5g5W2wnO7gb4xqiyIQzdK4qXjkT9ULXjFezDTvR
GhBkVfpJarXN655BIWL1/dwt+nlyO3DO9XzCM3ODZB9Bv677XVEtYttXyHvpPG8KK2YnATe4t2PY
JTz32zwRWw/R/OjTY88SbPVdnYMc5HA1YFogFDJBsa6Hg2Q0uHW6vOQI3K7ipPX/CPBYFsmDNZhs
rShB/bVlG7RnxlXTBuMgq3qBbNLuoT311q9qM3SuMv4os/R6afAYAOD8xq6AsBR+q6nfmUFEyBSg
HZva2o2F+Jrl9IigB28kcdMdklZ7fpTM8SPfuA+Nq86hRSpjmr2VrNBc14rAucwCfSdh5XXDcCqJ
ITon1OlVnLlXKQsKyqwe1wBS7KXkvGy11XZO4D54HWxIJjNhVr2XJk3TYe4NlqDhahkDin3DG3f2
IRtVuo2bIjg2CPLNvMoPoZl/0C9WkCDg2Pbe8OMrsBoCU585duUBCni8GSBoTCUctrJCbN9gKUJO
zleik4/+vcnqX1/GIQzvmAjJsXhpECGPZctGXQFOQo+zywgFCnugQmMQ0ujtL0WNZXDxmAyKmiaL
QetaKJyNNjfeCK3jaAUw3JDEccNsk1tSiAIba8EBA/Xh5xqmxxn0IlOfnlPr3pmV/Tq0iDmbhjwX
DsftBql1Qgd52bWdJfBLVTUSV0wHM8pK6i7yx2aWqIy+9EbEHqWewkg4ePSHYtzCaYpqzE4QyRjB
aotPrR8p6+cGllhlG/lZ26AFcPpwF8oOhch0FqgZN647vcuqwAfjFm/CbdoTSWCfZoaz0uAkrLtd
bcLCaXs1HImIuI1n/1i37ZNl05JmdAhAIbnRHHcxGVU/qk0mgFjBu1OGn3XhgbZVd2aQP+kUFXRh
NBUIJbmlhjx0DuitEVoHYyWm8sR5sUJseTUINbEwVzLwHPeDaHEPBST8WSpHwEA3iCDVjSrIhmwB
9gY+SERQyCe3x788jAZVH0fskCkxRjViopbWgZsw3S2i9lb+971BKDIjD8LSXPel7ZuAm+qT2Sm/
jPiPLARqI9/CQECXEkgg7t/W9EE4DjhWUjRZpI+d+9n5zcTw3Q8IDlM16a1fqz0TRVTRBC5D3BSG
+8EE8DMxh5jHDtI5MOPSRxabYI+pYkrRrvkyiFo2nDo8oee5E0mrznNP2VY5w70xYOPrDdq0yR9E
IOd8gjIXJtkXFqaXxc4MfEgGcnb/HTUZJ825OZWsHPRWXaS5TFlaXCFbIhghYw0v4fswun+EsNmX
hoDqioaInMRnTAm/HdD3FAsoXtwVDvrF+FCYS7pVFaOhEdk0tq9p73a8uKod6FH5LrHC01/r1nNZ
rgT2k+QliIlvihYnuUHTs+dGeAfEB1juzJkFDMfDL9QMuIV6YsZYOo95zCCppLXvBzTWLS/AS9p+
TBK//OiZVmRBZhF8hc6q8T7mwNxCF8yZ91uFsxP1sbX1On2WHB8Pyxw/adI+zr0+TvAOrzqbLMWm
Sk9eP30nrcgZqhFuOnNIC/10DXtF2EmM1bVkZZ7DvD00o3VX6BALHsGvuxZtLhk+45UBuqzvH3Xb
dywnSeS6HtFLeBFpOeQIiFCyXOglnQiFAKTXQP7WJiHRUwWzLpPjc9jiHeyN8UXS/YHHFt65wrwv
XLg7bRx8sSrTC3YWhDEzm1dnaARLyWREsYr6jsdmiaEMKNpIlI4Y6O4ApM6fDlz9KCd0keQ5uPaV
oeMtc/v+SNlBX8B208gJq69K8Rek8qVhXspAE4lWlrVbbfQgc+LmCD2xAF1eXGUDJs+CXpiTNQgn
huZPT5N4HK0/owFXrWIV5Sswt+7YT7oZxY3d8oxPC7QJLCaCwE2iYcSOzK+9QzbZMDJFX5t7FjnZ
+4mOVT3N+0CCyewGSgrY6jumdNdqjV3T4sbgO26cNsQyl0wHr6zr3VhOBKJRaWUDwvkq68HvjeZH
Kcg5HEFguIjGKjo7I/0UAHBNEOVTcGgXcDo1Bwxyk4yXcWbRWgQcDOw3kB/ouQVILeoexNe4lK/L
csiL+k8/+ld2wm+TnnOYQVnxi2i/ktEJbIRRlrEwKevjU2UQXJdh/pKIs8PEFCeTXLKKiCx2Mc4P
PuDS2qxeqT3M3RTgQELRUSK174clZTYfMFL0mL53z33WPLbIiYBXAHLqZzpk2nnkfHXQjgUEviHK
utPVmeMGTRWCfg1OP7Q1cEJNiK5grFzHy/LEStNtipnsgJwVvcuEyZBnPRgXOBFsIfezwSrgtd5p
oAgn4i+AXwsHZ+Pa9b0cz/4MVltkdyZBwIAj3ur0fTLskzugkrNNTslVRaxW5zo3GV1TCiwQ/hV2
Fo/oBcNhBDNlTN+Z0+9DZj28NyS+rg+HwivDJIu80nCabtL63WSH3LpMnNj3mzeb7o4S+ATrfH7J
pO63xG0SMufWcPq3WQpKP59++BTXMvPvVhPwOHXXQLifm57Qer8lX5eozKUycILS05YuwOYlGd99
Ej83SN7myseXRbNWxX4N1ta8tOHdkIZAg9booQCuaPhYpeNXAV1/r96WnGpF9QB5fSVubZm+UXSq
bW231k67b6ygFprI8bL0xsUAHYrYhbZzc8tLePYn74iEXSMEFJhsQibzY5X/KAu3MzqLZG0jGM20
Ty2O2ouD5MgK6SPZNvRUH5CfZTqfjMwiI82YiGbV0VnZrMXXRM/10FU1ddaIA25I6ZhW4dpiGo+Z
bhzgWgcOTVCybBEcGs8D59uDKF7saonEOmnsjRdLqhD3DJ2gpKvTk6GepZxAk0PttSmZKKKgjDgM
ZZjiHMwWxnO+sJKYvksP0OrPFvPFecA75YyJ3M7NdB0m8iEpvd9yOSs8KSEPeUZnctumYQAMCLK6
GOnQprR3qLDx9jWiO8oyvO6sXp+xlq4HdYCLdPHPQeC+msQWb4uqGXY5sXMuKL/Qa27J+MWhkein
1KFfoIbqBQE81qaYNWah27ohBzoi7Wtmb+8UA4CRGZTPlGaETQ0f7dMtmC+hP/gKEsomL5ieJK2j
iIy/HHYBHXnPoqtPmVVE2odry81umwtDCYQEgftTCus6mMJgT48HjwURTwDSWWUWN1oa71MkeBOx
4NoYWDksMYSaC5oSDlaorAKONDUFyP9AsvYu/HeDJXszHg1j/pM67WueegcONg8TySHKjvHGuhfe
bPKHYdiVaQC8LfVog2MfDGIdMdAhOdHhzbPsY+LxIvk0Syqg5klWio2sYuNAXEkA+9SJpnK4OIXd
XAyNz9FN21PJjFOUnT7IZLi1mj4jlI6D8DjGp8BT3xMjAmNmZJWnPqJgjelRDnc1xiwO7xP4gMqI
qF/4plZhnUjRhqEl9YnqMbJDOs5+Z3+jpiNEtmU9IMJg1y1M04EpEhhc5UQGGvdVLR9zd3hdYmQD
9IS/69Cudz2Fmeq9I7qL77wNixNS9p3Ea2c7LaHcQ9odQyF29gTES6WfpAL58Gaqaw+MKh66OEAK
iXPdwuYINX/elD3ula4BNB0i5WeQdZOYi3GlXeMZUc5XCq1yl4zD20yK3rVKn03At1td4s6wHpeZ
RoGHyGMpShDQPS2BkXbbMvm0+KQE9od8tlDFa1xQoreIa0lfst7tdqYjVH2wv/v+TzW1z05LqW7E
RJbk3UUZ+qovOIDUU/WRB/AWS+udYOyCV5IBf9Gmzq7xsoeB9FdTHpcmK64R5W91vLOwQJMz3h37
DnS+MX4OjvVetf0dkYAvnUUhOWTOFVJrSKF1NGFB5dz+iWX60WpR+3SDDUbUy3dOjWbWYpbgC81B
0jJvGRMMkU3PZZdxYU3t1ggrqruWLdeYqpe599SVP/IP9IauLDHeZQ36b53AxV+8+JJ72McTgEpY
+SBkWlPxqM2AWSqtzal/jkNap8JHexzK4q2pya7IVUMhtg/x/aX4v9Vet7BxsLfgLJtXpgRk4EFm
BMWjYMcDxALZTlAh4JDsvbugIux1WE0ZdmMDm3Trt9Cl8THPr4kHitOu0zNAmIrf5zY7W1+ET8KR
ZojgYbOO8hhQTGBZnOTnBFuuXndQml9jirO9s3fhLF5ITYGbm9E0Kt+QPBLdbfKb6IqgXkc5yvvj
Cv5YdNNvNRe3YRk2G7ucbwckYFHW5jRxrS8EjeXZDjG6tLTdeTxhdTjkJxbY3uNK3JmZfPEf6QmG
R7CmEJBzxItERwX1eKem/rJIofaEc28c9jvKywXrv+GdnJKxbpPfje1a3MzJ0+AUh34YnFsPTpOw
MWEHmj3eTNHJeVl7spr816qLY9e9yEJ9+GlPrm2rL3XMRyrHyA39d+Ww3JBd60Yy7dfGseIGOyHZ
09ZvPDICsps2ssac3lYJBSlBK46wbi+09wiA/kVpOExgoqNKcLiqGmM3ZPpDFCUNlXG67nsi3yvd
29HSI0j2d1YOAiMIvCAKLedNWUakKdUiRIbPuUmX1ib+KTIUYlc9zBDgRtRbyD+x3fgV7uryJ2dK
H2UBgcsuCqZileJZ5fxDFAqFRz896Wzh2tFE2CDhPEvbW1agK47lFQ3mgxSbTWVtoM0L6zkL0MHR
2jYjx6f7bM8MLMEmrNlBxqmHg44MYYex7itZ01Jj/91zoSkOAb2EIXgxadUfFLnmmxp61hW+56oW
iohAvntbdy+qDksUrSAjEp1F/kp3kCicccWiTp5DCK1G8+w1UEuwcmoXBoomtLxM2bfN3GBXEp6/
CShGYgfVapwx+e07fcwd+ysZZzpbxAzLBtMtIA4f7Dl9g+k+y8bjmPc0wFaK15y5DQ5x9dEonxtS
NYRiFN6fZBQfS0BWTi0yxnscn1OrZIvwiuubmoH8VvZsArXjfc/hew72wsZME4HVWg1k9hO43nw7
oRCKHDT80WSYqGP81bBlQ44rSTzqmQhO4NEiAh0w/aXYsYI0fdWuLyK2yxO73hw5iXFa2vDBcOjx
YsAIW/cAZ8LYJDnZw2uuGbMNrPQyeKanj8axJ8NVWwZd8LEhoIRaodMSECJAUwZ2lJON/2cCCU9e
D1k9FtY6RuLMqZ4nWVHC5HD/O6CddAJ77753frxa/3rciP1QiiCyim8V0NAntWgrUVJkMVpHDoZ6
Gw4wuwjccgchWZTIOFe1uWcPialr0VQG1sRhyRUBLjcGCl1F9FOCWgIdtrPv0YER7F0Z+9lheOnY
5sGsOwvKhH9ZhsY+WAl0hXpxtr2etq5TXrzkzR+7G9AoZwFQL2+ejfiXxuLFsctHDrAZzAl6y0J6
u9zLn7XHjK9V2R88JW82sUnwEjVxC5blgVQBgBAOy35OmQdlmbKPpuE8E01WC5JPa3wsKlWsr7Yi
s4HHuehX3mnzUWlW7Rl91iBQz/kWcCsU6Uvy2SRIKLuZnNcY9U+lu6NeF5SgPBut/knsGf41F73O
4dGg3dl4P4EyPi3l+Pshy3+93FaHwTYRjrkFeIyFMzdbx03ZanFLk/NEUqp3hXAUE3JsUv+7NJ8b
gaGVFskNgzMW6RDJuIyBZ6fvrme8TZwg9mKoSRFNHrvQ7HGIPYRW1+4XW//aE17QpiCVw62Qoige
NrmCOdCDIP8Rp8D3+xMDlIX7xC+fHiaUP6VFngC8RgZXiTOd6MH8IG0ibfqL5QuM+IrBWd2Tn8ua
9Tf668b8sLpd0nx+XSyJkOe9d0eGopCyTHXKICe5pTikCaIuFZ4RRiBeTNQVdT4fp77SmC3xtYAh
BUrsbskQWHRxCVlINDrGEqa0sy7w2D6X+Njq4jiE5XtDVZBNyXleindrYUkypn0dvLc2x/IxhoLh
pF+FwT703VTirLL75t1TycWyXhPngzfuamQXlDCA4DMyGQyvkNTcUhhFuWq/BDCJjmTH8RXDLAF+
engOh+mGMX2kglVQwUeEm6zH6q1puAqa44DXtWdQDoUrtyWqAzYZqlPzMPWoh62dU4X78I7ZyM7z
QEpI657C46Md3F0QX2JamWHi3nuQSiqHgmFVJYiJEYSOz7EEZ5yVjzi4J1//Jg5j0CF05s1Igs8Y
WieR50dtp6+eAuNAoaq5MpxI32tU15TxG0fbh9SfnpKuuKoKdJzNRdvDj209W8QdsZqQ21zs8oLX
E+qoKx5mM+GMMm9SI7jV1e08cwT6/2msyMb6+QnM/7/+8Q1Pum/nhz9JVlekqf71R6eff/3D9f+7
MNbt51x+Vv/j1K2ZrN2//9yfz67/1z8MP/ynb9vkUIZmYJuOZXv/K5QVA/o/XdukG7H6MUK8QP87
ldXipzxSWU2H/iHNc0GUa1frPv3XP/gjG00lngJhm8L0+Iz/8T+Ju03+1KTDki1Udf/273+PZPb4
RtQj6/+2fsGAhp1Nk5ny2bURV7sBabJ/z2QWVBtqTglRgJdyDj0szA5Be0geV79DyhtQPWWrk9jM
5aWFSx3MObs+NpG6rsxd0xjzHo1HEQkVJI/WstwlC4qnrhuvDSNzdsIi+oOSItmaCmtXa5/mIEyA
9+a4fQtoXuF0tdhOBaetQ89j3nQ0FsyQ3anSNnRNRXDdbIQvCz2FXW3wMvcCH4M9roTeMKOIg19P
pSEhKNh6vPK6/tkb3f40FHDC8Py3R4/hx9Sflu7CfSIzpoy0TRPInw8Vv0bm7f8jbZob+u9XdLXK
u6AmuZy2tV7xv6VcA5THSWYEwESQeyrJybZFx9/L/d+etf+6k3+/c+L/cudCO0Qq7CINQWv3b1nQ
iT+UTZwY5n7QBg7bYFkP9ssniYvrDdpyTL4JMmZhvY87cczf2K059GcgkcHIav9UQ9QaDWhpteX9
6QMGae1YnZjCAP11wlulRvq2ATZfQcqNO7JTVwa18vzC2Ryyn7r3yRChDd0wGWZm3+Gm5OR7dpbh
DYnvQyyRlaWkXQYZprSgkz+2S6dt6fSfIanKvdnjQOkzCOUB3iJUfWTG2MadqdM9RKZ8k8Q4grMV
GNk0+yTwSAZexJXwzafexmCFNo/9vuZgan9PhbcLVIyfgbnTqEt0ztgtplMtOVr891edO/l/3F4P
vZLgzvo+uewBb+bfb6/NqGg03MCBa0SETY1IfgZw6VT+Z6a9tzEFADQmZXZPvzre4Oq/l4tDjQBy
f7DbaDKHhzjwPm0j2Vl2+e7ELt1hA7tb0BTPzsA/uKn4tE2aLianrvGy4qGCZoFaJGmqQQMubs0+
i1pdIiG3Ho3Jfl28zqX/Fx/SQbwn8FfZc9YUB2g1zsJ0TjkEGXvePsZRKgvrqQKiQa2ECDcm1xYt
02MCWmVaQsDEGDvbghG7xJK2apVpriukp5rhqJhufdcE+IkxbqnlnokHxqSB71TfOGNHVqLFxy8b
VFaKAzfTUo6DATgLD/V5iYiDJSM7SJd0MeKptC7uuoX+0wj+Ke6OAoOL09CEmVx8UzNHBYy33TZM
/MOMkIQSHvbZOINIajh6zyldMsv3d0npRxTPG/T76WDdmKt3qKoPfdi/FOpeqeWo6Nl66EiGSr3o
3L/nyp05rG9GVVwN9AY1RmVMydtmnIigKDiz0xOq52MjjA9cqNcyfF5FMWbzjsAyWeB25tdCOgcz
BlFbnlJn3DHmvSMA6z+pO4/lyJVsy/7K+wHUgxZmbT0IACGpVTJzAmMySWit8fW9wFsiCEYzXlWP
elCDunnzegBwONzP2XttYFDRVQttur6fhIDYvD/xFG5T9VKe+p3WlhdWc5FUsLYy1JbkgNHIUy8L
GibiZLg9EBhjENciiYNmfgtjy+ck6YkbXXizOMKYWApiThKp/p7gcMBcdFAkejlx+7uhcGzp8b0C
jz3vYBF65V1Nx0Zpso1MZW9k9xiqj3qCWsYKCaW6bEUIORQ6PR/EYm46PQeqguwvYBbrBEL9oMPt
SWRqlHi3NX/fYgBXoQr1wZsIh9ssWzeBglCREoPCiRnhAUHOabplNl+8XSXMMWIlzhl5m6mYNfMf
XuAROGTZ+mTaIaGVoTq6QfNCI9o2KsNuxRKGhOBII92QPvlBRXpn5dEm69iZw60SGnk9xLUNdI7K
zX2L8KSjFqjp6b7Sq/sWIIwML6ZNrkJCmYjpg5ixMjEsp/2GChUd13cr2eYyAMeZqQE4HdqjiZw/
jNchC2OnMd9K4mHmsyuzSVlPwHpiqg2GtItgvBgscTONveFUCb7BtLYC/y6O3ZWS7kX+aYtMCx9/
qpNBReHH93ZeKKGssVzvyS9+GMlFMv4er/LxNy6djp807fjer3xUnQbqHn4uAYczVVuhmDo1LF4T
TQqcDM12hntLs6yz2Wr0k1vEsKa0Ffh3dX5VZW1TfmBg8dkGrTkPyn+sVwgxJWyHf8q/EDNEz9l/
km/6DK1d/0Mzu4M0eJczqE1GHi2PzwrxQpPBQ4fy0XvFG9TsAkl5FvLhDudWLjFn8guFFzfoH3Gg
wYLZE2fMUrwSxcc5EgMvIjLTyxwsJftemp+eM0FVC3JeBMG2iptOSN1M3UXN7YSIpqa3D4sbcCgF
PpWnFm6VssJdSR65J5HPivbY6vPHvMqfeu2PQkKbYMGlFJ8tXoQgeypbMACYi8bbINsSKE/nCdpe
/wBnr5z+0KJVyifiEue86FEAd2beNtRlkZ3fiApHi+0U1KDtrG2t40GGqMYR3s7bZ4Sgh3qmJERz
EAYUQdpZyF0sNB9BeW1NrwHZrRowDNjPJkKKiMmjxgpse8oAxdismjaj9M8Dm36OKtyc0i7bh8HQ
tnywEWrom6bUN31Xr3GJU4eGQD7+jP3pV0CZ1vsjojGr410wvmrCa+E95slvvX8NghEIUmtPMDaN
Id/AwwD5QjoJzXSUJAU5aiWTkqUwqMHAVabTZb/CGW3opRvZ+5XMAlzKxNQXO6rszfAkKQiMB5Sr
7/kAOqqssIAQNla39xGRBDjEwkGHkjNwBAZ9BtgdzYk9ebcVxPiQxEgzua+r8SBp7Cd6ChngipOr
ePwt+89y+tuQejsNG2pOvH30UzNg15EnAAaKiKdsuBW8JEPgon4jfdP12l9hiBnLPPS0EIqcOis9
HTmg30azsdIbt/N9zEa4jTdo5AQN86lPsrHVJI4BCtrUdrn/0miwy9mvmJJxKI2DVaLlpaoam9mT
P+5KyOPc24SoXp1sAB5Ua1304iGYofxEvzY/NEovJT4zqboRSvOxN0Ba0eZAzbiCA0epFplsZaKq
nHIUOqqNvQCeZIAOWS1RITx3+Q1+SGY8/K/ZDyS6Fv6iCiO/j5LOA54pXQBIZaMGADe9yFHcBBLw
Kh/z3W2XkobACy3X7wOHxgGFWoE+LsLIhI6NN4fo9X0/Vfdi+S6wlYq1CyTUPiHk4Gmt+EcYP4QU
EAPxErG+nVDjjqidKDNArMCEqblJh3AVBdwwKE61dtgn4mxN+QTQ0nRTTvNisc68a3DDKXagMrtN
kgMOk6xs12N/NwvNOkpwUfVcELdJnNgKIcdLWpFtJjQ/Iff/aadfWXmXigDI0BlGGFGz68m7nKVR
WfpnaA9NCvfDfCvI/Z491oIEyA6ytFtQx1YksHuUkkf/ENY4aGknpfFLwOX7vJpKdCMh2J73G3L8
kMcY/xW62MmtVIabRhU2Q04/i/9k2UNHJyBGcPHbuJpCuDiruS+qz+ZAQQZRmii0F7L3IEKumb1m
dJudKU0OGPO2gGdonz8YRBvFZGNY5F4w54eWcryBfGlSeBwK9RQoYRXSwsCF4m4rubGVmt+kaSEc
AGwPBrJgNxRmHEASkcBZChEdC+HWolcdV2hBBz7f94I+bSX6j7V2kxryTUGBbqJPJmMtk8yHYYj2
sYgYJG4urIk1BrlsX75nvHtUnVeB8SD1L5IKYh5LFoKfLn3K2Y4pASbFHzp1vkIZ7Hh4wqHgIOwI
hruCZ5IB5MEHmKc7uSCiikdfkdCpdAT/8LbpzVU9wlfgZ+pUW0SYlX1BSEHmFB71J7W47IJHgx1S
n9LiQfofUvHUq6vCJMezZoug4HorFQjpowG5k2AQ4Xku2soEzrT9faAABb/VvIssfNaMX4RdjxPT
pFQQ9D7Q+typ2n1Nw3ga/Htjiq5CEo2ordkyTW8x/iNQX12l4U3eCg9NjzYfzQ0SOyJ1e3wJBGNk
vLxsoFra06G+zv3rnqYxtfuxvKn5twL9SWnaNVozDizgcK2rPLifEgEJ/v1olC/8dUfPf1r6/UDn
NFMgniDFy9u1VQFuCqfdFKrPtfErs4KfgplS18wvW4Pfm2rzFn0yPjg8CL/G51bVZsMrtFV0MERY
NM/4KzfIJWmOCul1XeKdrrytgghLEqufmMURvcJWVef9ra7OaTbRUwTvCfgsX4esbn4DgybRwTKu
9T742afdBbVjaBL6ZUkA7MiukWbJNEMon4vqSkylVeA/TzpUy5j0ZOU6Fi6j+jFDON4jzBYbe6Ju
RYtcElpEreY2Ust3Oe5CuwnS64jMADYDTqU/V80vY+rX7VhCW5AwiZcrg5K/maQMEj+ppfA2QdGn
8qiSljwzB2nW3vrRw9iSip3ejc1FPNsxe9HN2EM0Yk4hV7zVU8TIPuR/g3I4gbA3YnGTiP2jgqbT
MEkVjtS95iNMScp2J6XaesK8z9HdVfdZLu+k3N9EsPsRL+NT9g7fn/EouywO8JzwVEOivGLJomQt
DtYlmghV6cih0St/jXLANqlZS7lqk6Xg/r8NpX4+TGZjHuWRxFBTkN1GgGgLUn9YVOU6OlMumI+l
n+s8XJQmapqu6xr4jEWdR8nEsCyqSF17LTKY6c8o/KGjv5IhBH24tmDxZGybvr88yTwz6nyYPqqF
ADzShRA52VrcW3xeLnsXCfEBar1T7iQ3X3srtB83zQaI/pmDuvS1DDNfMIJ3WVeon8mLc7pCyiFx
EvG8rYSl23vIjrA3JGTvoRoV6uBGwRkaFqCdZWSBpX6QJCKRjMDREFUYvWd/fytOTSoJaQwFIUlX
5WXZAJPu2PhBqq6HnFoYyIKeoJMOLuzD9+PMM2b5nI/GscTPd9zyjCimpq2uJWAjQfuSjT+/H+DU
fT0eYDmRLMQzQsKFCMpdX14EEuSGq++HOHOvrMWsoYoktHQFVdAhT0MY4sGM5x3hRp7uvh/o1Etx
fC2LN53NADm6DXNkhEEeT5NLghgbKLQaFCxEJ201XhDR5XTz/bgftbnvntLivffJ09FLn5sIKeI9
3JYbOnobcqVtoOF24EZnJt+5Zzb/+dFrKA28IdQmSNbCN93jFVU03wmRtHx/Waefmy6pJtVumYbv
52GKdMzNWg3VtYU0OuPsV9+xTwdDtvt+HHl+Ll9un6KIskiB3FKWK3Q0WmYPGBd/vq5v8+w1bO5q
zGlRRNZ7XWzavHajZD+Sf2VJe19/sVLNCYfxQho4L6ImUa0Li4gMJFCefwHYNpJvwWh9/yO/lmdZ
ZFVFkQ1Ls1TECZ9vBtyIBEkqv5FIOTvo8OYIF4L0Syto1Ez778c6+XyPxpqX4aPnO7Hu4CFlrKR8
KNLbggwvWT4zZ0++K0djzH9+NEbmNbCROaKsga2sFKQ7Vnrp5ZcJiCFFeS4JWT/3dkqnh9QNFnDu
o6kvpi0ee1VVYOeskU7dA6vgEyI5ypYiiy3ed/v8Av9LsI1c36E69SPafH9TpXmp/DLLNEM0JJMu
y0cP5viKo9DndalaZtkmuUndbvsK/ulG3dbb/2Sg+etsmFyloiymigjcj0SZhk+VLa27a3CzG0LC
d9XjuZFOFq8lbqeqmCIdCnHxEAOfor+Oo2Xtv2CPWcN6WlG9tNkNI/53jG356O1IayIMzzWewE4M
V/gx3e8v9+Qq8a/f8HHbjyZSJ0yZEg38hpwDuKFPP/yBji58LZo9T98PdfK9OBpq8a2ihZCDTOpY
kKZXiCIeOpvel5zvBzn5xT0aZPG1atUoHwEUcT1IxgSoWdrL9wOcXu6ORlh8pnJJLv1EZwSq0Pbk
oJ25JIF3J+7iC5J3DoabXgxPiSseErve67fWNsTgt/7+R3y0rb68DUc/YvHJ4vDSzEqHeZJ6t/VW
3TQ7ZRs4ABdtcD4HWHkbot5c48zdPbmPO5qyH39+NF1qCaJwYXDxKnUoh3pQ6HqO4Wqbeje8m8+5
EzvJm/mffMmOLnaew8eDYmUzJZ+LladLXytdTfI2Dd5yOU6uz9zXeXp8d18XL3+O1Ahnycd9pdhz
QJjkOeSkrNBtH6rL+szZRjo3WxefikFQg8If0MTFyq2CfRYJylWmP4/dFd6JVdZyuldUYdUS+Od1
/pPkUbnwIeG1f76/7lOrgI7MiOa4hIpRXryaedOrI5BavH7GjuJhnxN2guMYwNn345zcahmapFqU
ejj3LBfXAPzsQKuDPd4+vPMPpR04ryriy5Vvx87/4Nxx6nkej7e4wdaUxJlpDVyYo8NSW5cb3akh
+qyAwziC859s7Y6HW6zo/QS9pCfMb20E4Z4ohpTgaHQP39/EU5PmaBB1cagI+qgwCoFrmghzCzQC
6qwzH4X5rizfguMRFtMhnhQ90AloYlo+dN57UwXrRDFWev8zD4utBH39+ys69WU4Hm+xaMdTNGL1
YzzQVPsguSVSeaP3N98PcvL4ezzKYuGumkGTYoHvj3ZNb9Gub6XfACxu/U24y3eik7jhPZaFTbAp
f3w/8rnLmx/o0frVD+pQTQ2zQu/GrYEUK0aujqX3zF08uZ84vsD5dxyPEwSWrnjcRvOyQxDmco12
d6A+tBdWtY3GlS2ELdnEUD7XF+VN7GQbbfefXKpqIYBgSyOKi5kzFQHp6/OlGuYuUh7releo9x9D
/PcJ1cxrXhDx5QfNXyKaf/7f/30ZviKDzd+b/zX/tX/981l686//d128ZfdN9fbWXL4Uy3/z01/k
v//38Z2X5uXT/3E/9Ee37dssSUIU2vxDzzP/m//TP/y7iumMwElWeRH/+/i///e/d/WSIoy6f4Gu
9V9PYfaKJuq/UDn9VxO8/demeste/oTZW32sefr4T/1d9KRLf5M4BSo8DURFFllm/xQ98UdojsAF
W6assvQbTJksrz6UTcrf8MTwN5BWmDrbfV7Kf4ie5L+xfPP3OOxpTDhL+3dET9L8dh+tNgqCa8xo
mmrKmkY9Rlu+l/1Ii1ag35XpPYJC8UcDdMvH/l6bwyEU/G1TPRWjit4g2eVoFXrEpkf38eavsY7V
O8vt1F8/Yb4ikyuSlGU9Lm2IuLfqFiDcZXcRuw+ki8wfpmvhcnQeNbvaWA5q259nRp0v7MuF89GV
VBlxCAqzz+8rVhZPa/MhchoHf7pLcvAeyzkbfuRTv/2zH6d57/JlOE3R0JchklfExfIwNFbbgFoi
9gSLO8Cs66ZqbQnJkoq3XFD+zUX9r3t6NNxi19Z6eqFrDcONxVWZIUfHtK74/plFb7G2fhllsWGb
el0DXDnz8ohR7EoJnz1Q1ejcxnexQfoyzGIfQapACgqaR5WjNhU7QoPh65tIz2Oizb+fFqeHMkS2
YhrGJGPxOuhRTXxZMuGfggQu1cFBnYCkZvJeFP98P9I8v75MCAZgZWDTZxiLe6fC8cvSeUKoG39b
b7ptvwYDtzl7dF9sWP66eUfjLG5eNAgxRBVuXiqm0LML16JwEbOvnZ3uvZI/NJ3neqG49Sf6+6kO
8O2WDD53wnH7/RWfXmsoIugc8HF+q4t3wEs7IAG+GDloLdaErl82W+NSstGI3yabc7vB5W73rws3
PmSlaERZWD6/4BUo7CiuJBLw8ptil7r5RuWUiFIlVmxS5Hfx2jwzeZYHtC9DLvYaGgpz2kMMifDN
tTSXJu2WRLVb67LcySjgnNA5nK3un1zBj65zcVfFBK5PkDAoLgzMR3bipHZyMDZEM7YMeO6+npy3
R8MtVpYG5CtwMoaLdv5W2Zq7eCds5O25vYw0b1a+vB9H4yzejziRvVEYGUfcQ4Br+CSENsFetvQY
X597Sc5d0+IdCcqGxs88VcQ90clbQqDX6jpdG7vvX4DTw1DDM0VqwuiWP89I1GNNZ4ofT8rfEuu1
mfa0g7bnhlFOvvKmJBrKLKWW1cU46ZBjqDMYJ+iUX4L6ZjTQbAgFMArxLpF1DAbxYSiEXR/mmyL5
2TXRwcu9X0ZdbBu8NryntjWMbmPFa0sBKkPM0Ki/anRZ5VKH+Fdi1jNuZFrtg1GTcSU405zFJmD7
DRH1iDo49YfCEs98baSTizNIaPY+yMH1pZwYkUHeeuCQnfCpdbsHkuOHe2kbrAsXXlgpr8jiky/i
dXYZ//7+wX0sxsvJyH2kwA6Qet6qfH5ykjDiI/G4o6N821rSKsd+H43ROhqHtcg6mgTB7wIJTtu9
wWVc6TERy0m8CTxEcYk4/IbRggY6XdcAJ/X8wkTKl0ASlfCJFl5sC+pr6KMjH1vUefIuH357rXkR
psUFnfUbrYtZtItXaA42BDdbRmUm48PugOfW8pOgmA9t3ztRQslJL3co2C9NcBh0JbaoipyyQhGn
EKRpjitYJ7d02C9r0UNbBpkLkdOk/fCtFKN2ttMpQwZ5ioZJ2PmaeWG045a+IY/zYuAW+6JFHgVe
87jjjsNTMYV70w8fggGXFrGBoK+JI4XB2ovnPh2LAvTHynr0AJaV0iYLhY5JETmk19iWiNV634EX
M+Cl9fpPAzUvZHtHldVzA89fiS9PnmeOgh1XgLU0BaQw42hKk4lNZg3nVrga/Uq+qehP4c1/8x2k
ft/PtXmtWQzICmEwJD4Equ2L5Vw2oMn1DQN60IIj3jHVRAtZbyPrQek0G2HCmQGXNdX53ho6OFud
tUfXsW8uJrfl6Rn2HtgqG+G6xQQeroDyAnGAG208x9vy0ruQNsAsOhdzdguAUdzmf+bmHALgM5/Q
E0vXp9+y+IJmJsG7UU1s7ahgvfIwRsdnmlGnR1BVkX64qMnLByriQJPDBJJMIgPKBvMEz+37J3hq
n8NF/GsI+fMNTXxJyqR5CHXjbVQ7dmkPrWtH26vb5FLZnRntxAz9NNri8RWKhCd7Hk3cdI7InqN8
8x9L6Nreqr4Wfp79MJ9YhT+Nt3hE5pgkbTCjeEx2cSwhInX32CZR78n6Ja/nUiJplD/S5sxdPXGA
+jTs4r0A+wKBHH4gjj/fNgLWuiokrQQPvZ5t0uTy+7sqn5wmmgnAfzY18zouniHhUDm60sip3UsS
n9eASA+16236q/w23WTbGHn/Y+GGm9oZnfxPsc8u5bvvf8NHPfbLUjCvBIbBfllb9nYD3aobRZwv
meOVEByq8ucICc9KUf0pHFGj+JoDy14jhQ1z6hSRqPKeSOMWSq6jB/epabhl3+66WrxrAhzoc8dA
01cdQrI2A1vMSTTCLip4ysYq4CMTaVJ+BNagAMi7u0YT+HNw2NAGi7DbwVBzvr/C+Zl9vUBzXu9m
G9fy5B8LU0VA43yT1dsO42nbH/pyOjPI6dfR+Ncoi9exkxroNAriWv222gG1c7sV9Ml1cTUvYWf7
iifn6dFoi4kTdlUB14xr0sunrn/SMOj0rUz2DDpENNq6bhIEug3KjCxEHAY59k2yt0QsWkMAgV4W
Xa15MfweOKy18VsCVvB8k8ySIlekKzAEHuCHZzGRzrxfpzbcBlyFfz6MxXvdNf4I0YkfjhDDRW4+
b1Cty3oH9f38KUI+8UH/NNridZZlL58EjYeCsGROLr7L/gz3+GMvUhdX8I7MQBcblghgzjHXYIv+
Byfjk7PPtGhq65qoisueOhlRuFcRCTneL4IV61XmwLOyobNfTHvvWrGJNN6eOz2dGNOc95Aquy9F
VpbLit/pgZW0NXRUg2RXwvLIMMQnMNrfv1gn5jw2S5n6oCWKc2dpUQqmRaHn6kBCeLTDJo3A0MVv
sgI24oIEO9/q+XpZCu4+fb4w3GBfyiYqyxTKW/bHbXJfWVhxkh/8ujMz9OvO6PMgiwkqZ0NiCTp7
wD5o7xpUuQMZIylxJ+z64kqDynzum3PyskhJ0S2FCi3guc8fgYYGIX56RgxqwLSKiuBdJEqjO7dC
LVuRbMHYYaqmToVYkUxVXBx2RV/B716D7clUY6N35h6zz32RxlsjVXYjHbOoA4AErxy7gC1yyIIt
twIpfImZIlGwC3LY8tDzt4J2qTTT7VQgTElwx2vNzqAPPxB4NCkc0XSHlKZtmYAOgTOXVz+m8l2P
Hqb8YRSu8rq3oxLkjwAd0TDWVom3wwOQ7P1R06c5Z0UIExfh9CWBpI5a9Lac36sNPNKZdWiyIcYj
Vw24zHWS0SXycjLT7pS3XuyQWhUbvweZkliukLwXMRqWTDuoRL/BQT7UY2KH0qH0TNcD/Ao8hrwJ
zQ5SySE6iqi+0olkfSNav9DBYAlpnd68K00ZYt3LNDxmtQF839sMdfFu5dODJat7LxMgi/6uVGkf
+eVKTbJLK/b+eGlD4lnujqR2t522UQNx41nTtmF2gxkofrfItBOQc4J3oxj5Jviw+scQgqXdWKfO
NOlPAO9wFpmuNgnumRd3/jx8/iQyEzTq8aKJWkpa9mjhoA9eJ7ABLp4/ekiMv8K/Yk92xfdKPJwr
fZx6qWZdFqda+lPGcvNPEbKBNcSZej5YaeXoJtJvgHvrUFLdAp6jP4znNqxfv5CsfDJlQKQ3siot
5ajN5AteT8CtE+ZEp6naNfJpkonuMHw4oZfZgcrdhv9c+BDGCm1fV9dthpVPwVqdvTZ55iSFdua+
zwf45W2f33FUdBpgRWtxwM9LIDmWz23vW8L+SLWZfsRYALCgmL7IURobyuP3T/pETWG+Df8YUhMX
nWSySSEyarzzJDITOFM5SqntEGFvZT6+9fQ65de5LODqBCeLrdYCNxJht2luAe4dKo38FJIPai3d
S0qHuRqAlv/DjPlslqONqNuxEPcaFUDmsCXv8s8kYUjrAa61xo8iuZM7evG9uofzeYCXv2kmAoKK
bWhdNwVRuNZECQjKtv+ijsF9TdhWaNQARaD7GpAXMKuGXnrIK3lNnWlvtBgcDLYqRfNDhYGd4Zv3
0uo2EJMHgQRur72nIGYD/4JlM25Ig8GjywcXJKmChzKA+F2HoJUxluCyDHrCRT3Vpm6+ybXEVWBf
f3/v5y/F//1pU4r+vK4b6VQ2lcqt70skiNxuPztzfjg9AnspNGwU+L/sLTIfyyHiLiL7SqLiLoLo
3Ldp2VH/+GZwNPjnEItCLHhyXRrB9FCZMOmbk8bD6a+KULLBcmLbRLJqdCCq7BeopjNf4q9HQKYu
clNVlUHsfZEDAowc6n4+HOUG2YLhfQOm29PeVOnl++d0Zhxj8YpksZKavc4BCCq4hstZ6b1V25Zr
mifb70eSPs4ayzkxtwJVBQCFJi37gdixWIoiKCPQ9ZzBF1epTO6oN7ECKquqbp7JTrtQfdk1y9qp
6rc8wiZnUHSUQBp5ICKfFcoVMvQYMTYPtfqcCjj8ptGGmEJaEABpleoygV1lnG5aUnxmMqP+GkeF
kw4z35t6B6m6E+3ANOG8UK4p7+798LbF6+M1tQu8zc1gW2XzUU5D8WmVTgs8UyO0om1/T+j3QZwR
BUS8hQ/YbygAWPxRhdiNtRq0Sr+WJj5f2HXK0F+XA3w6rVn58n1o/FCM1xYij3GXFPedNO4GS7V7
+OZIv9ANV24wII/CqSYV5ZVPHVFUfFsZ7oPkp1CDlKRH1tJgHBrDLhQLkXi4CUiPm1TNVjVwUEm3
NVqQ9slMtGv92s75p6r13s2Oq2J6LRThwI/aaBn45khaex/xytkWX+IT0TBOEOZbEVqQOv2kRofH
vCfdlL1z2GzrClSgdREWoeND1vUx4dJ8dYNcvBIDsj9U1dEjAzczuJwhuClkZVeb0mVl5uUKw8lK
FYhqC8JHw1Bvksa7LspDODzXeQ+N/66JGtfXZZK4Mlsb9V2LD3EkM6+ySluslZUPoF2V/H2VmuCu
Ggee955wR1qga0WtNwN3KRvYZwxeuw+MP0n9I8aQjidswloxPX8/hU8tOUcTePmyCGkvdbIEf6TW
nsfsBVv29//9kwvO8QCLVbNt/R7OCAMY7Qp6MsSsPLCjG8Uhs2LTRKRHYBNyzPveoUyJvuucEvHU
bvx4/MU5flJpc3kD46Opr80bH5Ge3J6pDp4QI8zf5H8uA8sGsCn2oSVlDFL5dENEqEYQjANcbSIw
Vp102qrZSc2dyrZM8uNNWj3iurJVvtVWth5k2TGEc/d9vq4vK5NpIQWROMz9tXIdK4u6vh/Kmp+U
aG/gm/UAQDjOXyjWoCZpDMB9evfUPamDkHHP3A/13OCLm96WupRoYCCxTcrbhhSAxiyvCPGx/XK8
LXAOmHSMBpF3JA12YYUst8kcEjPcVh/XgO53VdjddJa6Ef3pKgsDl98NrYk9QttuqxLZcxns8Bva
aUnC8hDuq153Qox5/WARdGytG9WwUzKPhuF3sVUF9UkEhGIQ8JiozQbyiR2FlzIQvu8n+6mXiT4T
/UcE4qqy/Br0WGnjvKmQRWKtY4Wfgvb/bYTl65pHMexpiREUjKpFMvK/399fw6n3RVNVae41Sqa4
bAMmktxngccGQZ+TmWdwNZRD08rPXMiJ/oEiH42jLb7SihaYeW0yjnlJ0KJqqy8t+Amc/JpN6Mq2
4JyFx42UtXhDGK18UVw2j+0FkTtnFdKn9gsaF8uvgQkFSurzvg74T2yidWJLLaVEwbxkdb4NGyq0
+pnt3elrPhppufmK9BGkLcemcT/afg6cg6/calaCE6j5G585J2DFNrfZU/2qX8DUR2Ob/fL4FESr
75/yyRWLVoZhWDIX96WrLOt1XQw1+B/U6PjsN/5Bu0Bw6FRbmr+X3vX0pNmwRzbWnzMDm1/XJfa2
s6cHSbGBkuXz3a61BJxwwMD6I8lP6ju5CHvhjh0hxunO7t4HN3fA3WxbwqbT1bk9qKqdmN+KqJim
KfMDFHFW1h0rLtWCDaret3wPWtnVinjbUCBpvWfdujH1aiOUD4ixVrF/3Zi/pZ5gkWLAuS24EjhM
rQg389bIU/G0R6IdNtk+jLFyc6YqoL0UxaU1w79Vq4afa6GfepIkANwCkXFttU8ASYsyEZ1dTbJa
AtNgdHt5cqeAbAeiJGrZ3wuiByEabjNb/6j+qWgZXm2Q9T1e+IYgHQ82c/lDlvOboSNaqtD3VC+g
jR96AeQXkVYqmHHUwARVAnKttV0Q/TLCV7Vlg0eY6Zr00RXecCjS8koaSqdqoiuqjivSFa8Hb2+k
3l4Va3fQo8syER4xW14pWgrBHjCm6r2LVJkIql/ncrSJSK/2KsCXValvJSkG6l0B3UArq8CTmELj
RSuzm0ws/zR0TGgiNA9aLL8RfvdeC9bOI7TLxp588GpImDJiDd8orjF9vQdj8maVGRBOwzHD8CBx
72TzRoWfYOQDW8Ecmft7pea2T05IR+LeyD/uhhLPPLkpGpSI6ZCR9uz/1uDcCBPBlGTKpLxrg0QE
RmM6hXBoNAixDak5JMJEdeOywV9JdYmxHKm5cuNL130AAqeudqZFkyFtL0UwE34x7eb8Sckorogv
PfjmEw7xtUKQRu+RzFHYiQohSHscSRbxgtcQK2Tva5BMlZsYW3yukU8AL0cF+EieeSq96W2/61tQ
UXkPxAWeRWHZtK04tge2Keg3pOCxFF2osBkqj+1wR7R5HGjk0hE3nlu3eWr+Sdk7VjHncOkCRB/o
T3ZTsQJcgSPd8IYNXRaJnkr9ddO8g5deBX3yK4x5KLoSXaVMP0QcvXUjqtGlJ9dMINO88yNxE2bI
KidAG7I0bTBc2vpwoeZgjMLSiUXht9wke5CL62i+aU2Wb/V0ukrbDpyibtNqX8kD4T9TRBwCH2tV
fK5SYj3194noPLXZ9+y9m/ZulA6eSnZNdy8ylxsCQzLONKFZOTWfd4N6TyHru4RThT8ZThc8KOWd
knZbxdQ4HPwcqUtGke+SfB6bxaYoURhRi4yrZyT9TjdEuyEiUlHbxErmdiRqZD0oT4XU+QOM3Jnz
saqlkgZZs5F1nRzU3hUrwidCMgELcy3LqJWqzhZiYaVPfyI+U77xpBqXRnqIRpEMYAYp2p3n9ftx
jNzBIgkxvJXhvLVPIwXnSgnXaWqSwiM6+iCvQGMSkXPVeIZTTfrWr+7zwTsEU+l6Vb02SLHMpUe4
V0OPisbgPkav0jTYIaRaJXxPOEHkrBFGhW6EqJBpBK1hohuTVpV+pwT5LTGF5Du/TxRFMoLWAupx
RW04hW7dNYTj+KhKzNF0u+alIYbUN/ZS+ZZACemMjJAzVjnltjVePFoZ0yvbJffQeFvMoRXJ2T15
WTpokRiXt/dqTJveeKiqK9/XqJTGjmQ8iUaxtui8kFFKgdRzYBxWE0dZiexguoRVx2Evfe2V4DLA
OQ9NfCWkd3Jecv4imUH7IWaHoiceWLoT85+FfBGpmG0LaMmhuZObZ/oFdlNjQh2f4vF+Cl5Bkejd
PdgTNwY/FiYEKPFhjbqHjhkoKxvZ+GkQslVqz9pIqQlqwuTBvNO2g0plS7uWwKjTKCXShn2w19/5
fuTWyWhn9XVcKY5VECUj/hSC9EB2HLDTbId6PUsRLZk3gUJ4UKKQ8sVEn149IX+qxGJlodExctmV
m/AwA/EHI7iuBXTSzLk2f69Ff+3JTAEtgcanPAbhfR+xoWO/iKb7GUTRhoA4dH8VQfd/quY9aLyL
DujUZMRnNmEnuncKxlC6WCZ7Vto+i60P6P1wQiQLScrt0Kmkbox1clxDFrhuzx1ITn14j8dabH4a
WuOQ4xiLE6++CrfJ2nSAuJab9mfjEnm8Id2OYJxzpeoTuzu+8vS0aJRIbDgWNdo4ksVICwHwS2St
ix2JZYHK7vkhkOIzV3jqAo9GMhc72nIqhzqbR9Lj/cQn1lAelOLxzPZpPi4vjnU076m5iwZ7c8tc
PDF/FGQt6McYlUgKNXFrXb0SMvDQ3rAU/CezA/IqQVgWxlp5ear19Y4UYuhljkaVsNuVNv1AfIOS
W12ee0onqvvK8VCLXRmoloIgGoaixrUacoKawrtCgJgV870SzuzDP9oTy5uIf4HZaKqIzJd9zlAH
+6YpBkUPFzmYtq43zbZ97Vy6q1AyMewmf93Kf8sA8/+btQV1+dHcnK0zn6wtV3nVv4zHBpaPv/CX
gUWR/saaAuTTQqSuKgA7/uFfUaH5amQiijRHgfliVfmnfcXA9MJfQC6HkH72uPCX/m5f0Yy/IaOE
zg1VxqLOIpv/ln3lc99GtywMHAaEBVU1OK7DIP18BiCLutE0jniw4Ibip2aQB1q1Yn7VFWDciAnz
npr+/xB2HstxI9sW/SJEIOESmJb3RSs3Qch0w3ub+Pq3AOq+brEjpAmCRRkWUYnMY/bZC0qHb8ns
PukjKDY9zJBFNupSL3a5GdakdeuahDRGBQOIHkzXVOIqKHduwdb868Y+vC3Mf8+6LBnoP+v17f0i
seBBnPV2TAT9+n6RfATDNMKbzXKOxKgdnbvwrsNoaLflxYgl3p2GXHms8+wvt6Uhp9N9Ofs4QK0A
1UtMNc194fnJcbJD/7RcXN0EIZxjIdw7xqs9A2X8XsHQiXJnl6ooPsc6mLU//Cq/7l9vvwqmQPPw
gu1I6701ieebpQQe36xT5mdliC6wCk2sE3vjq03S5Ublyff7/hturIRwAkujQPTQaYI4+965xxT0
5bcpqHqK112/ixP8wOPWc25MyTg3zRHXqEIa+/s3LVhe/951Zx9pFI66zjueVy5WBr9+AJShzQzH
XmOTef0XZ0qJDAycQXXM4Zr+DnOufsSkOL4z9YwvGwaZUgbZzg2j5gKeLD8CVL3rdW6+Osoxcaol
6xHzXV9eTunYUKNX2akcVP3Y4F+/SxTNdyrhD2ZljQ+ek98sYwoINRx/E4UOjbOi+GQkDa24zFx3
USQwkkEfbAFyenCbIIJEVXXH5V+7euRh85zGH0xwIb0FSTDxG/5uFDXnpNXjo9uX1j7K6hfEnh4u
wo1+aHsLRSccN8biRdw84id5iqOCWnlkjrvI0sNneoJrwytjDIbN8DlyMyxRk4QWhYXZGVyL7Hut
dbj2lt3H1PxaTvCAZ7n8pdDHkfL6t0iFxS2PcVPG1AGhgpEVt86bnsY6oLiVWZehtPVnK9Murph2
pT8F1+WidcHJjAfentpZudO9Dp67bYU7Ea/nRbtzrEJeW0/J60TL/EybRM2PuRU266p18xuObcE2
gPkOp69fL6vfkqM8ugKmSQsrsi6G+ub5XnfWi+nvfNLwxJQF8Nr5c4aTtDb7miJAWYfPQZVfYdsR
1PZdfoVjPu3T7gnXaXmY8IuD5KlNmzb2EMEbhvZQFaG+i4fKuHQjuPIucEPm45Am/mHBvjvh5gU7
l30JFKhxcHC/bxPrk+6NvQptEt3cvnYVDos0x5tznDnFR2YxYLOS/4Ne/Pz2QYdOqhOVTuPVjiC9
WYklzstlakLjLBLD2Na6UgdP1R+6WoJny6L4Yjm59UqjS7V/jbhUUcBpUAMaRtDsYhGFV9/1mSEI
UwvXTdfDTrKnnghSbVzNvDj/LPzU3TdV3dz772XaiEuvOeZRhvWjCCfvoTFwqePu5Cg7+uq4vCzS
djwGYUMSFhTdpshq/4hvW4a3G/OAp2WB+Do1EN/Jqs/0bLVLmVbFofNwnSz92uzWfVHTiw6ae1H0
gCbNaYAR0tjQwAZ3C6DWfMWFOXRRe7hJyaKqkxxm7PzZF17LzEpX17T5AHZgC2nGO8k7elBNuOla
S7808wWfB/DzfQoNQZi3JBmDD2OtyT1gCrkvojr8UDjiFlCnTjmEEhYXvHXXPfWFeRHahLqy7HJK
oqrxNgFqf82L7VvIuwrMjpAvDJKX3PDuQdJEyC3U+NAsT2vZ5sEZCJT/4mPxXmXxE88btFvmshhD
qG5dXXgHM8KJRY320bf0598vu3f1TTZ3hkHRcVE7xqyfnsO74FQ3AoiYHbZgSRWSLM/bXw04dNMB
h9kV3uz5NwRyp0apjlGT9M+0++Gq6p3Y06gFpOFMR13A4xrGvNlGrnkGK+OfIqWTC2VJ9tg106bq
/f7uCeRNWWEaf+hcmO93eiznmZEF5MnZpBNmvwtEu8waS9VZ7cyUty7Ia2ussv/WIZPsSlw7t1ES
4zEBPXRdT9B3vZw3Y47o+X2VaPugR7DZuaP6xC8Pxskr3MPyEi8ZMIAC2412wFVXGtfQinYiqYpb
JjX2pJTfMNDts1sOiE2LsHjB4Dfa2WZ6mfKZi2vK/hxSaTJofzyEscMn7zTtUxroM5gn/NMoqJxb
NL/EHObs0k591BWEynKROv+rfzR5Rj81memvMwK1k96X6qwJpc7LV24ISQMZCnO283Phphu2PO8h
7XsemhF7+xqp5g1oOHTLsETDOr8sRDVQSHAAu4rCu2vOqPa052iQzS+9OoL9UlYajuZszCtNTTxI
biYuo2X8DfawOWuAfY6SPQercc5YpQlvn0srwB4cU6jA1I69oKG0MYv9cmcHzTzXzPGvw8p5tQVl
oiEe5GOoeRTdg5As3bGbp+WSBF8LqQyKnN5HAydWpmraeC91PYcAXUUfKeNWh8D5JiY90fdVnkZX
rfgeMiS5rwE77XRu4zmPFI7Rbk7lQSRYRDZBV527+TJ5CULw//9KNQ+/f/Ls92GVTSjNaDcz2Qgq
JR/ZrwGKpaUyrRog6XEUnRjerPEfYnGdIszd512+qb2ceC75NmEof1YcsFe7CT/lieXdjF5uZFzd
/zlhB5a31WfuxYUrBdytEytLDOF9uYQl9QxVsfMRSkyIFaoMA2kKJOVU4mW1fFn4RrJXk2bs8X+G
bOaYRr/2jbaHEcpUrAzUlzKEwxNKetxeLwIYjpa/07q8ADbDjcTu0p6P8WY+xjsDu85w5lo4k3Vj
oURbI1GSEjP489/fyHl8/5dlz42ch8mlwWZGpC3fRXqtFVS2HkD4Vq3/pPU5YkndS67e/FUEeiEV
QbVfvrX8IfuDyYGO474cJnH+59J4lXNMMPEPBpjOm9z3j8hBXGib/k2YWvO0XGxotYRneOizn8IU
y7SrWWNC3ggApsIurppd7hp6BR6e9xjf29CPTwlw5aPbQQlQrdA+dH5gb0GbN1vcYo7MwuiPqQKy
5hB2PMIesNCM5NlT3hGJDLLtn4YQhq2YtD9pwZlu+s/NI+ujjuToDieA9V6GmBduroHoRDqUWN+X
nQGvLDqJmHPuglJnXxdMBziqix9ikdyN+axVol485fUesBr290ssa8rKPfBTIMpxnC7fSqKCkodn
4oWa6+br5N1zhhlfljDaxgI9X0kPQGxlP/YtdnYtUIz92yNtIreiniDrRxOF5jamyigKMV5Nr+Oj
jLNznlbRIbKAPJVgC58oDkB5B+J7QamGol3F01VSsmozjZOWtbkGhqt2Xahz7mvTU+N7Hlod77Fv
DPM1zWrbhXrPQycpW3PmUx3UUQm+tihGriwjqHBQ3zWrvUyBL578ybnFNrKQ0E2/h9rwPI1oZN/e
emFTiB6UBRzTmsRmiWPHpirXwfh3EIdgXUZZrt9Ofy0YAhwx6ZWowQ5PmsaII26FPRPND42T1agF
A6qkbfbhZ/CcNtahLnr/XM4XGbdy19gww6yScYI4iu9CRPpj0OUPRpaYH+u0vEniZIscMgqOSwTF
VE9/NuPpKRqj8QnwzUFSSL0ulyobDm+R2fx/Lf+FFqGbyZy6OiR1fuvd8ofj2vj7m5O8aT11r308
jmKvW9A+AiSDVz1HAtU6AncHmW7pL00b19bYk+EDAgLFh1QlcoOGhWxszqe6EK1yLrJTm0zkPHY6
0tnyMC1CILtTdZ8CDTbCu6aguIvoQzXW9jPhp7kdSPUxhVbAFbzc0y/+fPqkrr0hODNOSzCbdkzv
GF1mb9u6Kq6OVUUjopyh2RYjLQAS1H2Y+M4PMQ3f9MEg1+i7T+GMSLN1ZTyUsefskghBc+IposrE
Dl6yAQ9JzrGpJ/Z2KxQORnOX0cVP3OlWR3a+KnB5OgChyx8sp/e2qVd9sEt5Ty0vuOZ1PB4jbXh8
e44GC7JCPNQXtEQM2Y1Isc2p9tdONMi9XZrQP5YocVlE+CJE+y7zSSn1aviR5qaLhyeds1qCJDXp
iYFV3xYpGVFUlt3sM0f6pIFuOViiqneQhoeDGec5DIqo3fLvhyuHk4LnIu21KdN9q+w83DSq/khV
Bcrc/ASYSnzopHJvht2arzavElF2vFfbr7c52xScnf/tosuJGtSq2P9hh/+11EhqRDSDlYbr0O33
TPd9BcIyOKFqa/Q3TiYAtkNb3Emlx7tlJ9FyHByWl8tNhdJ869LkUARddNHGQe7Ssfrqu7MOdfne
yN1pkLCZ0SWckujSZJk6dfR5SzoHgALmI7+tIbqBTwPqPr90JlBAaYtinnhiiSTwCCMpkdvlXOzG
6ZzReuCIDU/lWLdPbp++9iU25iZBICLCwYObmUKw9JWXrzSZGUjTEYhFLiG0Luvi5k+d2P7htr3f
2wmKZzOa2fwYJwb0zr9GGG4vRhDU8yT30H7PutF/tqyGLq4t5UpFlfYctGb7DExmHHSnXg899Kk8
8kPAlrp5onHt7pGvF6j+m+ZR1qJ+dMKMgR1DHusiy54YnBM7xy4cTLkhGvtuVR+gYNaPVok+ZPSr
8jNAZndDGWXF0dh8FI2DuhsLcreiOOfV4NKTcaT3peXuyYakciiKjhZqak0nN4bFN++jZY/irCmb
R2cmBHhaTjJpx5DoKzgZqyz2iZtgRSYcwn8I0X7tQ5Abcf/Y9XFUnsf4/yPcNiot1DKsOtcTNvyb
yZ9ILHKe8CpTKF6877//uP5TsVp+nMc0D75tFLrN+eP8V/jOIjMw+g7l+u3h6tLie6RKIJmJBcfI
tKb7oO650pwX6UWP4HyCjR/X6Z7EVGPq1EXaziRo5J/jPi4vSUFZ0bPiQ527w1U27ss0NOrtlRF0
R5sJXPIkc3yYskg9cGw227SSf1I/iXeOpvNdpInD9JXnEaFJ8X4VVhYGAQngVNAaajhPg1VfUMAN
Z6Za1llcfug1duDWMk9Si0GpLzttPOi46QdjcXPmEhMeNzROKojwZHGPtVOWySb2rrK3qA3Y0RcM
U0OBdCORl7goV07nP5XULA5vm7XTxHu/McrLkrTkqTWu8yDEFSTvm8NYQGN2m4hWpoJbvJocXz8Y
ilxYT21FV9IzH5bLQDWMkRWD2cu42SxlP7PWPFS/lbtPzenFGSk9m6FuvDbD+BJBmd25JuMtUh+G
fWUmI+1YyibLIawTRWxzyms7kBAxCRLilqYb9UvCmt57ZkQGbfkvb2exlvQvFFOAmhpBchha2dyt
HrQ8HvxpSGd8ZBR3fptjG0Mj7xUUnPmlNQb25S0mASXyI5/jsKkGhLQcu+n8MhHmnVTWOTJW3LzW
NLtbIp1PjQjao92mq7cKXQHJwcl1zVjZvatOiPof3MDSj3nbwAia87HetMFaz8+7kN10DOEJr2Uh
yodSpMUu7O1rOAGFn0ulnV+YO1tq5edxOb+F05vH3ipOnm9RDG38XN8LP/wWyfRjhyz4FOhh/hCb
H3//sC3T9b/kysJFzIbzFrUPps3mbse/HzaqInni9Dg+glvWYcC08rRc7P//anlp5QNhaltkPiQx
68Hv/WG/VGipm0yriOx6R9mO6g0DEKzSFHiC662mxilQ8WgANjhtjpOOjlWUw3mpZb4VNKdrNDDG
9hbXhfzWT32WpmtKHe727ZuAm8pDX1FxwrpS7mrVbQDA8BT5Epi6sF7z4JSZ5L7zksMXxrxNFQJv
H472H+7V+wQLJ2IdT2CbJhDnyH/uVexWY+e4FK2nnIjo1HgBihmimUTl4XX56i24UfyVWOuQhbTD
BQzteB3z8OfF9Bt4bX5DqSD1k8vgJLgpa/ndG1ywsWMNf0oLvX2b0GmPEutWYmv5s2RsTu0TAsfx
Wg3FJuNeoNiK7sKPrHMLsneFpaZ/CCdt7/qQtJLeST7o/v/qMsJNHsUYVZ/bkNtmp2BVhok9tsBC
4rFzjPbmQEtaXilHZH9wOpVz+eyXZTY7wuE9wOGBvxuW/L8uswC9JHRfSM4MBxQHAo99j9HEq9AC
7Qk9/7pHrrNhJjDaLyX7uIaahiKK9APBvKdnLyE2/uAIfRRgSGU1QcOipZHk19amF0l7yuq2PS1f
LRer9sW+7+Js7ebMsQX+lF2XC1KSn19FDmgjPZnES4AgLA2PcSrLi90W1pHyJkThMaseRNZ1R0eG
1oGoADyJF7kH5FGM7+Dt9laKbfXwqrWIfI2yTnat4cHitcIPS09Azrs2wo25NxD0TUnBwGVzykeW
bEOOISd/L7zoa1KORItuXVf7t0i3HwX+SbTit3YQjWvOCehwNviGtIm9rTIKbd25zfyUKe1eAMFi
cMQ7RX5S/kFt+Z+qwjyTJ/AEwJ3DI4B6/8mh4FAdurAWUteM8Z1Xcw72Q62WNe1pjb23g+B7aMcd
cxFWdWrdOcc3QEDmPXb2dVFusFASJ6QO3SmoCdMTQlcpXzl5qysZaLLy0gG9Hs2Pc5K48nNLvAmX
ObpGbqdIwfEdxrwaKnzfwtCOGWgAp0BOyx6ulcJZ2Ykjj0lp5dtCjd1mOegNSIBrPAjtA1Yf6UOX
1j9GE8UdEBwNB4wXPerai6HgNS0vozQ2/hCtLyXjX9Y8sQvDSmhTmFky7ffOqdJrKzuhML/WnGPs
yv7kiR8MiqXauurRElV6g1ZyPjbGGn+ZMeP9j5H2s31lYWng9xEsbWf8y+pj9dAbdnmy3MbbmnqM
bpAZs0zkOYXevLi3gzp6VFfWPTKPfYD+4DlL2vvQpf4xnD8zoy+3yilIVoYOiWXdlcHPQ7FUjNMs
tYr5YrSJR9oukRUV8edBjPbcKCouNHg/9nFGglQzUN3XI32q+dLUxTz2Ov6gG8bYjMGMT1e1NGjy
Nt76uKysycSmG0z76RaZ5t5pYVNNUfVUu627FkznhJu0M7prIn3zBlTb3zkdXYrfb93mf4rjuEJx
unHGWaRPmFu9CyobTqjRbUN3G2a4vc6PpS0oLNh6gQp/vkGa1VOFAuvZK5fGidU/VnPAGFY9zA5I
s8Q7QbTtG595xCSDxyg/TZ0drbFvzvejVUy7obcUVb/bkn5R1ubYj3IUqrGzD7yYWzKXzA28Nasq
To5J1TFV0vU/u1hLhU1XaIysCq0l3Y/sSGXb2pWJok1b208RYoXN2+6Ah7qxs+eM2/Cn4dbiUN3B
RcAnocr20KytUy0Pfc14Y4mof+OPeCk1DkCpJYt2aKpYVasakvapPyT2dDHT7EDvsz6Ktif6QOxN
+h6U97y1skfrkVJsZQZ8UkM2FJ/KMitnOJG5sRqNurMIMvRqgUnRMXD+boYq+66Haq358Hxq5oSi
wnwtY5EyImSGmyydrdLjvnlMogyZ9mhsmyxwLqPnXvTc9S9amV/jOo6eZT4mWzymwH0WN2Urj0HJ
GIrS/9fVcj17lFU0QY6kS1Zo1KppljKjAYnccndLnKUnbbsBQk7hRSj7mlk9dhjpoChvaNtOoz4a
NATVQVuG1wC8XtlnSMgqT98WjpOsCyoZO4EYeSuzdrim1PMUdWLvQDCYn0YJRbiaRn2jZ4bxsFxM
BIUZGm4YSf/7FmJbovLeRLDdhubbX3Pjsd9ZFUrsmD1gkzb9X4GTjFe3sgTQQuBtCWyAm6UTOGMT
vrPKErZUm5/rwvRfbHtqDprtdfwXCj7fFD0LKvjrqEs7xlq3S6EktBUxqEhgk9I9f2nbwn6MrkvP
r5g7b4BqxMFaUobAQPul6cFtqBwLMaFHY4S696aulbkdU/qP3mjgnN1MNDDovGyrOvEA2PDpa2LY
G8y8wjMEDOGaQ38pFUNp9QBtNonkwwwCOlR6Hh+qgfKZX0R/yWwcr7paeF9M5eWtyfA6pauoB+DZ
yCw4N6P8O8eRa27EsAj8Cbh64TSH3oovmBmhTrS+hHNE7Csje1Ct+roEPUMYdvulMLhcTIWymO71
g7CHR32g5tTN5GGNeuEecVjLzOOo4QmTNcWexyn4psXj62Sq6Bvh2MrTdfXZlcNVyzXBzMOEymT+
acvPXS6Gzi87AaR6SxAGpI7HvoiPJm24WxmV2Y3s1LqBhS9WWj9Un500bDY6GpBV0GvBSRqBdS8c
9JvJa9U6zZVIPKa3Y0z52WQac8lCpNH9ZfOv1+TL5pHqxanQUmVTSybrSrpcbcumOgWMP14azw+O
odYwC+1oezsy0tf5N0J2Tb/SC77qQRJ9w7PxqoXlgPo++TaErrMrgyG5aJ5CR2vjdpuJJn/QJ6Pb
VSmPkj0I4sIxvmaZOV3yNDQYETNCHPLm06Q1U+e0dLKIQBCVLOKG3G6b3dIFk7SNT20n+OCs8GPi
5C5UMliH5PMvo5PZw2a0w52ysXITeq1OTQsbrYiAmPh13x0zL5bWQQzlVuaSgmjT0rwLB+jQSqDK
FpbOKJoZlBUuqXT5SvtbxANDr7rc6QEK4XgssheGFYeLOfm7vMyHD7HXj1t9espyVa0V3q1XQzPl
dflK9t4xxvvshEDhE4L6ZGvFpgsixnkaYR0+9/nsFpbVzQHZSP6H/s1bHerfAQNNR1IxB4YyrWgM
Wd8FyUUbFsXYi2wLp3buKcjgS7/UOamprSjoV7vKLLG1tQYhkY17Oh3N4VIRfq26JEBXOWjdCUJs
dDeSbg12fNWFbUqy7qQIzvXy48gQ6Qo5VneatG73T1Ky9BQ0Ydf7tGX0I/Ko5wYq+95m0ckpXecj
QvF4WwzxXoRi2kKwbZ+4tebj23EUgHv/aCPa3jleER2kWxWfxxYWpB98Nukf8jYj+Hx0fFinLYKK
uSis9+2+r1zvkgC/dtLGp9Dr+edRVT6AYLPYmhVoTsL/1g3OoMY5bpz41PV4aCzd+SwOizPp5koL
5WCviC6rbZfg44zgCdHYfJnMUTA7W8zsBs1xN9oUm/uxdbdT3tEX0b8u67YJ++CayuBV6/w7dKvm
XAxd+JLEzYOvTV/ePouJBvhrAESy4FBNW5zwaZD9haX1q0hj/eaWTG/4Ooo0bWr7V8e0or1MoJyS
NgP7wlySj6Frv78dmNS16vU4h1YqLqdLP5rnxnWzLyO1vrVbeR5uAK24WEr0aysT+oaSICZ8cxl6
jF9U7Q83e7B+mLbSDlNdGTtPowg8kuytumbUvhUj1oSRljFCbo+bzum+mlbtPlpQru6OlNPKLB1x
6Cg5hGvYdhNLeqD86msAyuQr8zrOzz6LSA31nNHLiyXi8lXYiSMaXrFq8s44tgSH28DukEI7433p
1aj5g2UL2VYufvO9YeQHe2qNuaKCJcNYWmBbyVgtRldIO9M99d+HKLAmeoWNvy2HQZ3eukWV1/gb
DfX9pS69H0Y8Zi9pUDDwwgJbFVk73XiTnxjHSs+OPaTn5Qf4DKwcZIZlnzOOyblMEW1VlG3bshlf
Uiu4tE4ZfoWQhuDGbcyzG8Ufqiwwme6kejDf3eUVH8Knko7d2ZuMaSW1KTl28+BKoJG/UZrrjlqM
9j+3vOhzMERfZNERSLnaB2fQ/J0yxnAHz1H7gIrNWqug+tBkatqWMmWOZ2qsc+4HxIudfmln6VuU
823aSi4QUxDSFQNvG+JKnfEp51PjRvIxoVPd2EZ7Ed3QXK2HrPYA50222HlLPwmV3Y+38lbXTZ/z
bFYgDitMXaJvjUu001oVtvxOPG59Oov+rqwd3C2ZbnsoRE0MVKoAnT8vXYtpg15FGHVF2akoTOdH
MoYfpZi6D6Ysna3S23H9Vq5yR3lRc72e2X/w0E3e7N7CtIShj3movWeuvGggXGvd/75avidjJvp/
ah2ynrmBqAyxG/GbXRWK7untT+xcZoclIsim0Di8FfisVqAKSvocQruxEeUqBIl5/afVDjM4+rlz
wkU+J263XmJRkKmPbST2tW+DJsC4x15i35xs/ZLJMLksX5HVYEue6O660Q17a3RTszcl8G6f+7uK
TZNBeK7rfDl7ZZ5c324EatyncrSpvXPwr+AUrIfOQTZgfmEy3z9jHHgy7RJOJVDMCtEuqyyJNHoB
dqHvl5IV7WSPzgOuPC6TZA9Gl1K+pohfYURgWAc/G98iGqusgIrYbv7dZUnijZRtl/LCUkcjuMz3
b4fvpEI2zQGbk6HLn2JDo2DEBFjjYxHkUaK5yQTwJioEJpCTaU0HUj8aeID/FLbZigWJNwFDUVGA
rmve682h/bLE1o5bupvAwsxAs4PmsRjGT0so+ftsbcmM3x2EJj6EGFPMjv//GXRMRtUVUa9yAj+n
0Fe9Vz3agQmFu/LMj4nXMRWlxHasmJEaqjB/iRSfjjHEZ0rJzcW6DmXwcehtHoDJ/yTtuNoRYLTH
+ZUrBgx3GCRaTXpKdlK1uFVAWLKZWKGcUnfYJBgdSWHZlT7xQ5edLAN5j+7j/tDJ8NukUkaVOJA1
q/uk9S6jYMVkrdLa8S+BF9Qn6RaPv78f/5XIGAg60HVRO5thF++TV1qdjZFXQb8ltItXejfP2s7n
c1CKLcjb6rMmQn0LIEM7WU7a7ryYgkLcIs5E0YQNhqzSe5QH6R1xQnqfGZFbPwNzufzB8j1RYpdc
ppp5rLTJ2iwHo1uS2FR5fc7MvxM2Y9oDYXINbWDk8RiJzRhG/TYQjLQvFRe/tUnllgwTYG23bicj
JfPyGO8rxnT39hBnTUbh0Sy9XdaQRsBbyLfDYOMcDnmhq0WB9S6QzMhI8oeqxJl3yWR+fzuXOdlf
l5eDCZON9xGD7uj139W809RO3Nh3B57ZuXFSuyFej/QfsFrxPGQozjfEl+jZOiWObYcCox6cVe0V
+jqNJ0VZnyotU9cDklJGPAdT/WWXyC9l5KK/nbHIFHu2XsJkyGoM3O4wlM7zoIhFMC1tX5xhAKAs
mRiDyi2H/iyjDF8T1KPIvKC2xHnQMe/qoxuS5BdVRSPGEpF9KrupW5E3untHnyxEHWNp3DOFOScP
/iU1bPmHqglj5O/KtjYA1dkpcOa80CRw54r4v1txtigczdL7bdOViDhijR+bdV+D1I22QnOs+3LR
ZWrfTc/4xNCxBED2OexFEW5EIp2D7kfPblo0x6mZH1k3ax9jD5NoQ2ckMA/zz7FrqR0MvvDYOHJb
NGX3GIr2GQlY9C3JI8jCqXVYWg2xbzm7CEcYc5W3+VNuDWvP7qfDosJlPss/O1rxiJqoXPumbB6N
1MMnKPEsjFImca2A7d4MbXocHEYKs8pF7j2fYFYyrjtH6U9FFjarLq9PS7nNMkp702c4Ri2XJrSt
kxYaX3w8w44ZE+hrrdJxdaCBvjepNS46Am8CrUx7L9/QEvs+MIt5M4a6fKhLzHMC58fbDh2NdNHN
vnuqSW4KFPW7gBz7VBCEVXETr7v0OLq1d2lsgHVTqU3NDWlzsl6qdEvoECT6LFyr1q1CV6jaiEXg
eePDgETLn9Dv/aPTSjJu9JKVFbKVl5ERZGzh5rUZNcPHtk1KOGBOxxysTF5dpNWuT5Lga5F3NXIj
Ozt6zni0x5AqLkIZCb5dHt/SXaxM57lJbmHAZHbUas5FRKV50KdQX42aAbYiM6vnqteTg1M71aEM
3eSQmzkoN3dQq8nQ7L1v+GgbO877rPRRD3uc25uoKaKNNuzDyCz/dcLnjb9OSmHc+F3tNVXDadfP
pQo9WyGojp/Ya5j1RHZCE81o91rQil0+JJT2pPsptA3mo9FCYUFdUCniIF5e0pf98fv9ZfHKeLe/
mDYTiQjZGchHU/brU6MqpXrVe+wveocISVJpdmROo8+Z6SfI09Oaba8Pmd5fXoay1NejmQabonTn
BK90nAs0dopisxx8AheD90qn3fIaW/NAmvHdTYJuXQjG6u2yeGAvLdc0XTK0n7l+GGdpwZA4ITUo
ZmS6Er+NLDqakNvtmlgUAEa6n6Lp1Utq54o+KXtpajL9t8bdaGMXO7c/zbYaD5q/zXX+42V59xo2
QZprKEZvrYYp8Om6xPeDdM6VrXBo94z6qNfZh6V3NSBWDXoUb4jznVnz6l6SUXM/ilPUk04ZdEJa
v1K4qqXgdya9/FxpvQ4mvQzXqp8eWsP8k1X14mD578+Gdga2lrgoCEcgp3m/9ztl5rUh/ae1q7fR
c5n59dpowvzeTbF2jqX4Rnyn7SirJqxKd6dNxXS2IsVIcy8/1WZbnqWSxdkoW1q7JhYxVZN7N8nC
a6ecW8JoB81hdV6Ef/APqJC4d6dyM4yWzHpfpJp/Lnx4baNnUusftewK7qXfhUOE/KlKHkIFmzca
bbJv+qJD4WtfCjP8btVBcEDOSVTtzk5WMv07kH5xSiXjGqaIbsk4GC9G6ldrzSXdb4vy0fGT53TM
ui0d5fA42c5wNVDP50VvfR2G/Es+qPYus5LllWUccUGEnRaytfjcl4WzdgtGroXP6K9FDHwudO+b
SvAE7eNE26JycJEX+8GtHIuQuiFfGeQOW8PWcVsue0rdlf+grL4+Tb3Xb+KeVWMMzd3Mqj+I9+3/
NGahQvFR6rCj0H0j5Pz1gTMbT6J0xGosMiZE+bWL6ktZKS6+OA8MPF2b/+PrvJYbB5o0+0QVAW9u
6b1IibI3CEndDW8KHnj6OYB6p/+Z3dgbNFGA2BIJFCozv++kZknjFWyXiYbFaNYyqNqjKWrzKc4H
dI5qeMXXbT5lST2ubLTgZE+wukcJyO1yCuZoLKEvax2jkzGFeo3TvTvO0D/MByv/gHoveomM0Qdb
PVKFFTltVwK62LkizkliLpNAeUvS3/Nivanzmiddo6xVrY0WeP68ZWmEZLqzBtGfEQxbJxLFscth
wkc2XlLD7e03M1WPaDs4VbcfQn1H5wHnkuvUZIao1j+yVm55sjS/c3u8FyMpzf//tEZGQ5t8wP/j
7rGRUSkAwhHQ2v/3ekBLB6uLkYUvf+QpraOQOOx9Lne6BKj0M8NBM4avgRXtUtxdXAIBpvdJv9Im
7nMEIMbkrktjaW4UJ2S1Kokzgs4Su7lyHrlJv/zx1yD0eFcdfzeLX9La/SrMLLoZxoyKrIp739Tt
1svjeF+Z0W+l9+pdTNCw6Zr8O8PH+eBl8bee88jHhLNzRBDdzLK9jKESsLozAsK0+ECa7G5TfMP3
5QP1W1XmpCUc2+Cm5Y0APa0Vr2NMSwI6sGZ7s5wsQZQuuC1FGizTyreP8BqPSFTdqyFxB7DaKy95
+xnbivlcJHl3RQp6b2z/prZ58VwYU9OOIKsPiWd7lJAKug6k5o8Lz3S8fNlRqViTeX/+EUb2PPWd
EvUxCWSEa/VjK23jATkPEl7KZ1YeFyduYufRSHxQa2nxBG776suG9XaYpzgukCnnHas1NGnLhKL4
mjksu6emCoCuYJLzpBxh2cG2bKcaqzAA+Lk2/kRrIjqoMgDNq2nQbl04H8OAIm3VYHlQerJqRlqj
Mq0TGjTbALCUNk4X2VQ/8fngrjxd1TVoURqcxyg69NbWVo3rm3dmdRPOh5t/eJbzNMLz+aPnDxQ0
1KG0v1T+smXCunIqf8odlN0KNRw1dHfOAA/QVNxATY99kl3neDAzWEgX5ZTZ1EB55EVQkHuKqPzK
mNVoVIOAFqmO7dBWHnqwUUTpwULaiEWLMO1P5khY3RvfEn+BA3Ii+JwrcCjT2lM+kDod64a8T0Xu
oAt4RtoXlfQECzgFUs6k3J13+ZCPiUhIo00f+TzU1TSrrUV4cG0pn7KwuuNiGD+g8oWrosrQLVc2
rEwV67bRD+oONRiW0kk2SSsnWpgkzm93NLwjAdnfDTX+T6sGmKOh2Jq15HHCDZTbZPQzNT7bIa0e
JX0CaJdN36f527cKA4kVqo9Vgk748m8Ti+A+5Gi4PAef4c/qC9mwc3IVYMnzHOqV3rj/yXNkkYOC
yeiGtZFU1to1mvqYAaFeF3UXPdqDe4zirngNhaWt8Tc6D8FoPIiA7Fo0rS8cGpgNXtt5G78KzZ/p
WADgDTNbfzBylhWzAMasy3ZrGEVELc4UX0AEeK7OIWWklS9j47i32RPiOj0+Fy/zTnEyhkvuoasp
cuthlrH3qX51a+84OoB5DOkGT4Fgxa03uQZtkrabiOxe1b4TO8M6/y2JKqX/MMcRYwkNObVz+sDI
SLBcDiRoYDO9GlkV7fAXs2Tv4v5WDVX8gKopZOFiPAnKRC+WbB5m76hMoeTEw6gv5mIbiQXrYtoI
1+pRZjc98lsAsUX+kirFKk5i+R7JJljlUlTXHCTnMgjC4q8BIImHYEuKLDpF/Ui4SI0ciekvEUf6
k0fBWvchM4/KsB8ds/k2dfGL9YsNujPzQTrZ4khZKEUMGIlt0mvZEgNw/BjDmTkObn2Xk3p+vrw0
JJ7HBAnqAuVpwqOlQS70jgS6XPwkwHEeuYtJ5zeLB+sRE8P8Cl7T3pzwIG1YDhtb47JI26j3NmYs
66Prd+1Fy02QzvRfENToPko9Uim0k1RrfAmBue7Ei8fBrrLdQzbC9U5UqZ7wKSsn6cmnn9RzhN5m
T7xxpEFWdRuSqFiGrVVvrUqEx9pJ38HLNQfZ0FWg02t8tVr9rZcuUs7Q8/+mJn1co4k8U/vvTgOt
hFzciEdRRBjmimqT+Vl3FwbXJG4EsdCRK66MMvZ/kUyRkLackVxEUl7GpMMKQxuJZWWYkP9wmW5m
TTCXQLOOFepP3RSUxNw6FGqKtV6mH50BNFAZm+iMBLF56OvBWxR2erDHyr4rRfinp8/Fxu2bYi0A
FJ8zC3ppawEOZYGsvyK3yxaTqvzk4e2PEamhfIs2tS+e1Z90oSmUb1ij8hhnksm1MPF795qzTWP/
EqFj3IkOxbi0TTjGJZ5OJ9J/G3FM/jVj4vJzgMSzGxNtsb+bsy+hD2pw+h/o64XqSqZI3PQkOgg8
H3D+o1vqhMtisKvjj5aAoOfb77vifU4IdnxFR7LmqPLd2r/AQgxXrufsrUqzfjl9+9pHGndO7l/H
rI1uYeMcWaGheW64EA8i6Xy4ounrTx6oLIuF4iB+mm3XSX6g5AcC0SdDGaffI5JVxYNzRX306Uer
L/JTSjEnq8buzCKpvpSaizgzOc3/fYicTEhN/XtloyW5zJMP7C+frK6xnKeYLlD/ZF5FysVQGpJu
09cOtVBdUrx+8ZTGuEfuH1OMBf5adCIiVJN1jbJ46RRDAMqqz2Pw8xXAyLTI0EF5xkPXyY2PFWMj
R3KQjh4vk/yeWbVzdBwfZFFxUnKt33R9+I0gGC2zNl5UKrw7j0ScXZClUjXwXVFpr426zVeFs3Uy
Skmtj5QXkRy11OpPE6ewzUX53iVyEbuRscgtWFWNUw8IpcbfhFmg8A1y/CZSqBqQJUVysciqZo0r
aARuEGCi7rOTdBOS4aqtrod0Ahp0rIUHnXK5hrQSx6dKhCTVYNVTgIPMlGPxRWoQmueygnjddBHh
CgbJgCZmK6fz/a1U6biq+vkxqspLHfaAvgyx9yy6Jxjwx1rZLfKWtxC/ylgDWIQIb9NDsiLr+Jmk
+UPWpb9FQya7/PQt/5qFNElt+p2bhAdRGA/UdKWQnxZGNKXofhcgbCM/vqq2f3TtrV+m+wbqget1
x8YK7oYzmOturL/GGC1ZOrLQggh2TzN6n9PLCKQfgXgm0QVBVkwr0jrMb4fE5Yh8tKiDuBZNePyT
8IOvzIPPpJikVAoNzCe2mby3eRwA7VWxA9mlLxdlYix665dHNg2jvkfNA7k/Xpmp2p8nG9GiSlKS
YTPY8Dkykt5GZR6ITv2V3eNEgOJMYAm6f5FmylOQQgilO4FGSWRLrfRXX2l7RC5wkkezfUyS8aaO
8lxYwQmx+bvIoFFm/jayYmRzfQvjraQIW4/Mvs01gHQgeuUFKN9Dn+anElCU27qrpKYf15BL5BzN
KYyHu17He19RD1Zsvw+67Hl2+SfPw0g7TBQSFm6Ehu5v3D5L5ir0kA3PpkjHA19mvFWdfBgKTRyC
WCy9go4gHv1fFt6oUe9alkFHowlp7Noue+35Mwfhnmz4e2PqPrqpwInUGQoeiOBFqjlAbCPejdTD
lvD6/CXtZ/haoNgrSdMta7vA4Trc8Pu9Rnp9kZHv3M0g/SwzQF9DTeGRFhjuIqjST+RdN+Tr64lO
GCXarqppzg1wv/OtVWK1pH310UfcTSzh4HMuaDFRpEZ8Kq66UTzZHu3kGh4nY+DejbwtF3sC94FS
wiVC43ZOayAmepLQYEaq9BDss22tGQF2jsJfJaP66WC2r41OrgLNoxUeAc8SoyzTLaDBtrFoL9tw
9XXqrc20XxAdXpPm4JqPWhiKhWayjC7sokb1LlNa6tLoKBPG0qaOVVW0Ni3OXZtqixbxPeIK2ZBz
LeK1GpbFrvLrUyDEsM2F8tFqbrYrXFwdlCiZzVDY0ENXj7mViheAIbcmi75pH6tRtwNyB4w/Fngh
mRQCgMjgCyVrlr5pn4vKT2BhWF9RpKwKTznSGhjoNAJmUuddijBjxFkdNXygaZEiJCoebKPh+x8Q
SRa1dkVc9+i72juUANBmkXn2VN/jUgDRARIfw+2lSnpv6cRDuFFie5lZ/cQu7I+erZG2dXtl4wbh
sFa7Ed9C2z1jaFNIm4a/w0Bs1dKC5+3tfb/f13ixKfvENaTO4sWKhpAaK7xDP7awfKvW2qa+UQyn
rlfo8GFKDSpNdAooZU7XQoms2A4u6QAPMd4WJSoETcZftoxeW5oeqggNlypJtnWSR6ATh2DXWMVd
j8NuUdDBkT93PTRTHTMUG5fJbiEUepqMAZgTUwAJjv6YgfuG3AAhPPmpIC5Xbkr/iMSgaGehFMv1
bCpA/6nNUVv6E6UuVqW7daPiiX/HbTzmwSKJu/tY6ZTUUVWPzL1jgDiLKtEphWRKpXcjncRZ0a5x
wSqiXkVeOu5HrYaqmjwCucgPTg5z0tO9iCSW22/85EnBlhFoZXCoOVcxoc2pvu0so3Q4tQjLyUSQ
fdcHeTFNZ13orb8KdFTmMiie8zFf52kGSBnvDtWPb82IwZiGIDXSNBIH9VuWCHlq0472nmray4Yw
fqF7lCMNqdiwOs27UFyW4wRQu9xLVpk4KMA/tiUVlG0mWyKCLuUCDvXzqIev1hB1W1ag2a61INM1
Uu1XCEaCQ3mPzeSeSS17tsRwjwJmFmnltFtlQaTXZgsGv9qbavxdud1wTobut2txk9YN0O9Q5cQ2
NVf0ymFCUDNr3ZnWahhcEl0q6FO7bgEGmlZD2p38NqHKMoqgzzgBwYJtac6KTz1fOFroLjw1PCph
RgvSTJcQaWIoXnURrXr+mJSU36rGlgJaN1qWaBLXIsLIbsg/aP7T5ZDSL0ZvMDzxVU3pTBu4Ymsc
EFPBq4/yHWJie9F2NKmOImQgOdnYTKmrRdXSRoilJi50z9j55MOWKYIHICXK1gri5Ejxd+WqcbVL
LXShHoVXp4qLM3K/sxiVr0DB5pfk+ZJU0R/T9L9Hl8YzRnPvpHIyRYoftz+bdfA8JDby+/4xrbQ7
2TgmPyPYorpAHqClj1bjJ3vL88+IhPU90dmwjLpE+9SIRBwtEs+dxSSM1haAqpcdIMyGS8siUzpm
5kc41Ok6IOm20WL/VvWG/xoJm1wImV3XisaNlcuPlF8GtL7+hVsKAGnETNNDlEwBOlganNcoOFHj
+wpqXKBx/9R4iI/bYmojMLTccP0bYWN+klnAJ+/eXay0F1YVNi0ws/euAHqYGqpY0l2xWelxQSSc
vXVj5jy2bRsdStWISIkEAGL5ay7atKEbdbcaFe4KZkf37BZOcGhlcJr3RgBWbRR2+yaI7J3CZesT
fiPkYTViZSpst65FXsxn6tpMQMQ765qLey/CMDli7xxSJGmOXZ0zz8IVzFSfxaay6grUCH2hfrUT
HafB3qp2mGXrZkiXTWB91GbyVbvd0VWKdJ0E9gYzoibz7xFeNwoEWmkZrqSzhpgkAJoL3FHZDXRr
69KMthFGszPcDPCxSSykpma4QdZencugupuTYnUgg7rNMqFt9Gl3HGnHnQFr9grzmdBPPRt1QFym
R9ZzUw+SNgUpOqPpaGlW/tn0G8jScK+fY6hDRHu6fvAdq6fEWpqfluYdfK+VLwLt+a61/XDrQ615
K0uxBDRmfsIVY1pDrX1yRyW49ax7aNfEgcz0/2RJOjwaMYW30Mji9Tw+Nlfygf1HFSXpxkJ/DeKr
/+2odX3sPFGTI7OMpZlAVUqwzBx14EI8ED23X0VW7qCHZpGHLe8ZfVl1tWT1gryofa3DItvHbtqt
grFoXw2nLFYNT5d9Ph1NK/lUdsK+1rI27lWFpXIaHm2rPWk2z6z5h9JQbzCXsLYfrDI4+m4X3Nox
LS+RIlYtBrgbBe3gNo+P0afQRlKg/z2CmuTBqRvo+ZoXkxlwVKaBIq3JVqsqzXL98TZvrDr50+pB
D8+h+jukafLBHoPx9HPCNB4q3soZE/vyb0jgcw3r/ChyO2YV3LzncoTCGjINaWNS06/RLvn1BwAE
8DaI7tUlcofsS7NQlaP+C8+t42QPA7zLZc7k9ZXZ/ikx0uZFqRHrJm1tbLPOG19U8uLzCaJv4mWd
FmtNj8U5lYqy8zSy4m2rVNegFeNSaL79kbvmFj95sx3yVCEKQPXedKN5Hqk3vdJSA0Fu+irVqr3E
lQE3z02UV7vqmy1JHhe9mdKjvlMp/5gevItxwlBbXU38mGQHk372KPXj+u5WFthlJdk2ntKducKB
QejDMQBj/sFsqJPvK60DHCn1rrkAdKZxLSfDMEZ9csw6Nb27tYDo2lUE6ZSDUq9Kl30Rju9jVN6r
3KcFWuJuokB3aS8yDtzkfvzpD62xMAqnxs6Sx+taKxGzOV27S+PWZ6GIlzkAz6AL8jYRcyRpjLQ+
pyIVG2AX7sUxgc5GdEq52nmIzLqEgh2TcD0Z4LiRRY/yVxVZFGp18Uer7YtUtOFUK7h+vY5MS514
Jbkb9AyJWrtPZmk1K1VqwdSERN3aLmb7sBSkJZWm2MveARadm/YpCfp+k6tOeDMFTOHGKrWHPnCb
C4gouUAKkL31CbyivB3MbV4X+VujyidTqz5KWigUdqPeR0UVi0QO8cGops+0htVrl3a6mY+GqUOX
kkaSnojVW+C2zYoGZu4Tj/h+6Tth8WIqtYGvvSh31TC6Sw+9/tZqyJo3stgMFN1eie6kXX+VlbSn
KVQ/hqwlrzpM1sV8AMEcEC7VfCZeM1eZP15hhBrbVm2d5zYurxxXv2IBD1jIsLyVJKkPJHT6dVaa
9UemIuufziAZBhIbC9a5Q06xJn04buIXOsKlt2GwqpseJofYINGFOp3QD2JdrPn+Lce1fhVmMZzT
cdiCHxPXKq49ACX5i9Fb+gMt36K0DIgpo2I3GuVd61J3uDSmn2wKBMCL0XHENjWZqiY+AEhqevd0
DoDpaddTAse7dRMaQEBT3Gbx+DYfyHRzPwy6uXPhaJzEtDFqUxznTc1FR48rx5nWlmm7EkMd7DLm
7k7pxSmzs78bwaLmJEKE2Au8evFBz5PtfMrwP8+bx5o6PYKrSV9KLPBp44zgarzPKknoOiOqtasN
BtnuEENellMbchW5p2au/ar17LEF4P7ljPkv4ZjlZQAUtIq9YVUahWAlQZqDq7Y9dVsCPtSV0+sw
t1qeY9PLIkp8qm/+EKGBQtY3D4IkJq+Mo7qN7IKu4YqFHqpAGjW/LKn4nQLjw5SI3oOmo25hy6ud
dPLq1Ea/z7Tyj5yGRteULp3P9cfB0YLjfMZ8Ln6JeJsRWyzR3olindeEpUjcLm1U0+8sLLVVTm/2
TaMa2qHgiXrp8ypbFWoZfGB232ksVn7rOYJtGqq+kFah9kF995QoKLeMVhMEUW74JtzxYT4Vwcwl
K5L6bWy4zq3QLM+Yx+2VrlOwb02yhXSJc98y3jrmgfTdg4LAc+u6j8Qb/S6uIcNVfeTfC58q2XxK
F0IfsUP9Fcybs6YuiIU7bZWHoSir5fRGUK+8l9a1jkplG89tVuGFQrm7qSM7+yxOjqnXn4kZ0OsY
btC+6sjmtkF2tqbxPsv0pT46kGiEXl7NSmkXEb4VyiZ8Km1JX1HbqPt1XPZyPVQ5H/C0aUgE04dR
f9ALRX8Mpd3v/E9PCVtgKVw0WSXyO7np/F7D0BWu+TTv9BXUb4AbH06hyv0A/es4xlF4rNqc6u78
ct7Qkjg8FlJdmL1FbcZXk/O8qR3v76t5F+TE1sjc+JAUFi5E4Ak813TqGJHduIvOyNpnggh3mfsS
3UFGb4bEzXXWGALtMUvod26bfOEPjv4gplgHMdaNqkK/IG0HuIPkyUFRc0LYrk6utlwTqHKD1JRT
sa0k1d6vKvU6b7rIw8+k9tEqcmMNY1QSBqdMkjdrMRgZpvs5pqZymDdUTsn4TBvd7Md0MQ/WttNv
8MM9/TtlfjWfN/+E+u/kef9/HZ53501DHnFdaAWXmxzzK+GzPPt1uMkrL796Hfh74lgdCro/+tt0
GpyPSJfKhWo2p3lvHp9/vsHnt7C0MMAxzttFTVFcrYakVRKWz/PQvx9IIiR/ssaLN48JvX9KC5QK
PAX5wJXyOuYkntNAXysYVfalSyZI+O1zGpL8b/v2VxPb8s2g8Ysrik1L+/Xnosa6VLDyEehrL75U
9BX66gFciv6rbCuAis7wWeF/QBdvymUoja+OltDM7J52TOLEe+q7Sse5NqGBJlBJYrQ80itz0RDK
uHVYPkmpySeij4Z0GUaOeTccvUcXxCnabo1Ur5e1TxYCh8CjCNqHibqKDbHVykacoK386nztSDfi
6NulCEpPQkFQO+LKrlAj7pCmlDswI9Ej/EiKKcTPz5mdvIdg6uy+9N4M3Enb2vOabZiP6TvwzAX9
uZPP2qyVNe4lfwE8krgt1YJnL+8uClXpT1urMI7pAcEeVsaryEbJrzl+enmlPsWV9liXA+vVGhhR
HX+okbQ+QnoVb2ILtXiRFzW0JNHezT5IN4oOI1hGY3sfpekdymr6kztFWZUJD89Zr6wk46+0MIrj
vBcrZfhA+44NRjsYDZOgGS/2uKly+SBbMgZky/JbN1jZLbBydeN0pb4MdLVZZm66h0AbbEIdwV2d
B1MxcHpJng19oyGdI6SeX82Q+d+NXbzRIkC7J8RMuwHi9FaNwuTZTcfn+QRnsoeEXZ6D/BfB3k10
ePWFUF+c1D33veZ/R6VFd3fAojdfwx3WlgPssQBabqOTQZr+Eyumf6NlbrAvyGWZmNZ1qDSdEB35
g+i8/IbGPllWSRQ/2xJ5bVQ0x3kTaDps/Dp5z/rexNo+BTMlOT7MjYlASo/AZm1L0tiZhsGlCodn
nmvxk5tUiD1hBajZ4J8a7Q7WoJvuz4zbfwDSG0zTfsxjqeqleB6Cjqsh8sNfDeqZQRsRPDlICwIg
VynOyucux7HokiKLAQKSjyJu1N1vbUx5TNEcIqgM6xiOvceSIUXZPNbvgRXApQUnsgldvXqPVXEY
se/ea6dIzrlFD/h5nIj0yUWNMIxq8ZBmWFfnTY+kiT5Fg7sRUaFus5rO21ZYDw/zRvrkYSrMAmue
sfsK5sRjZHbuo8yhjrXZ0fKSj1aa7q2jm/FBSe0/sVYDpps2FMi7DaTeaPVvzFKKQxwGd8AOVIBy
izK/1dNdAyJWZZoEePTBhW2Y0WiYSr/QeryEtcsVVYg7iYltqRg4anRDLolKh51ZNm9lpQSXIKmw
BDcJ6wA9jc9tTdTfBt88MirSqUN1mV+p0yugXD4egV6ltZh49O26v7h11F88ShaXeTcEs0a6ApSu
ERBqi7R7MKkJPFSp0z5YeLxWQ9smfB/szmN9Kf6orpUeQlJaZgYqxSH9fLP7yjyjEDtUpvRuqV5a
eyqrxpLLEOutcJpzrpP4jI2SZse2Vuz9MWoPQxCrBxfn4V7YXXRSmoYaFl4WUtUBXueCOFVokc5K
b4zotpabq86ov93YTy/l0NPrIwqfSY4RA2U12rRRfqkYTZcNq6GyUS+FZz6x0nZ493z0yPXTNVaX
frnWAkypq96lKKR4tEhM+gZLfCJ2UIWzc1N0/7kp5fjRIqiXqgpWSBjSxg/iaItq8OHYJLopzz8v
h9FzTqW/LhqFAxg+n/CTmkd++WOVCr6t1uwflbiDMqk4f9ASZinSbw/BTVuO2ywwctJ40TKvSfDV
AJbXGkmgAxIc6yAQgR6wWXU0mxnH1XxgHqsJRPmUp8PzibWv0Ahz3vf0BG8+qYcbIpx+V/iZdqb7
TUkdUu+57nvtPI9ZrqP+fTWNdUnlLqrU0NfjIGhmM5/475ycWE4pVeXw7w1+3mX6WYw//YEejHSu
/O8fnY/Om3gA5uW2qDj/18/+ewMKt3R36sMG7yC/1f/rPA1qWOk1yvHnp6bTFH0E2NbXQHezfPj5
W9BkdQuEw/3SlJW7MSppnPFbM3uEwYPpi+6QUi4Z04vo9CO9s2nBROi7U3XPWmd902FxN+p9qZHM
p4yFbnakGUbvVzApqzzfhjBtxnGyVOTMNZ6wm7Mdly8EVXaQk9+cfG6FvIGc/Wpc8doaIVKGKEFM
S38Ib1M2bXvBIXAxoLAcRk/11EWHKZoyThpuuRloKKWawzr1freDoj0o2Odv88aA+13LRp4saVLc
CVaD5rePFOAywKLuCx3am0fXrjugkPVZjbpvs48+BEC2HewY9RqX4FENMJNqqltHuzE6yM5NutGj
E3Nd+NY0hXPQUnrIOUMs14Y7hhO4aIWHHSlFTzfqKi/XzHb6UtWq5GGyAJRFYBKbtDb/X3uDWiKX
OGc0VuGNdUmz5u7R9KdpVOMlGVu+p7JWX+3oOcLPDZcfcRLAlkKPxz2B/VarBmChKilSQxlWNMvO
N6i3aF6KfArPU7WwgeVoBnbkFHFrqg/tozXg4ZUJeZJYc8TdrnwXdrlRrVxZ+M8+nsYDuhqLWJmj
RZlHl0xmb+G0V8bYwRLXX8/HmtBBntebUx6hz5NFpY+/NV0v1j+72jwYM/Me5s1/7IOYYLKfjrQA
fg//di07suk+OB3xjD5d6ZhKli2i40c8e8FjAeqQZEt1xWESPCYA9E+Etz/H5rMgEI+O2V489G4/
G9/TmpXXBO3q39j8CjxMd8rK7j/G3WawL/a8ER4i2FwrKUH8n3cKez9lZWbCI9GoFNKsTd78FuVJ
2GUqHlQlP2avOl7c9XzltVKGt67DMZT2D2iUvM+geh11o2UdMrVJ021zZfYUt/EK5mtyIJQw9QEd
sV48hmRF90Mf/dZtDB1xYt08bD63qPeVDXyojccia+FXw3CjtDeQt2yCLfbReJF2w7ZyiuwkYu5J
2/XweOmtc02H0DkXBSSEpqSjUZ49jKGXn+ywBE4S9XRl0OH52HleJ6t5UBmUv4etJMLBJYLAhBzj
reej/zbz24CWj3Cb3BWUuXhy8f3zxNtCVQ63ThGM7wgOiEdtchlWqhzB8DvoPBiPIoq+wkuRNRsh
CkQjN06RgUbLV59TMAhbjD08w5Am11oC+F1S/dW6gS5RRdJtzJbChJvJ8WBT5AMlcm3wXKwHlUx2
7qvDa08ybjFi5qMIlQ0AWLaYx+0Xzc7tywCWCJIjZ+FFsLb0H+nX6bQb+rS8VOO2O/ItfqmxVm1c
T1Qvoif5WDsbgrz+XH31utK/9ZS3j2YXw8q2Veuttujgi7hKnFx8Qc8ThCZDoLIjY1JsEee6O8+N
+kVeO3pALcupdl1uozCJ22olIohrWa1SgJg2qfTXVYwL0SvF3yGnUzH0Zifa3BUKPnQvuMixe6pR
fewbcJlIv1w3o/YP32SZEFsj0OCcf5tExuU6jrhyClOqB9tTsH6481bpU5X5fRqeA855Y6osMWMP
qLWr++XGBDO71eNGe4UNUCBBTRN6U0TlKxWueRgcMWsGfMOzWS60hLXBVoSeavLOIdGMH2bHnEm1
lDJEdf1f4/TWsgCV/MfpMYoT0qXlIYuS8Ygul+Z+0yt3CGoioASt05AePZxdP+NdpPfHcSOKUHyR
joTCp/u/QVV/BT4Xl0zjF6vFsBMUjr6OosjjwRHtNKeJXquke4sqJVw4xVifmQdrwCZ88PMrxcp7
8so9KYW2yY9pX4cTtInCnC4OtRYqqFawzxuBhI3VMfEbrI/I8dEFWIYOlVjfZSzIA3TLfHMRbe6P
aqpo+c/LMbIuIZEy08VuYOlBajNXdwLn/yJSmcnboj0qFpMYU/2+EkW/cCwrgaHccRMR7XRa8umF
NNNI3Ored+qwBClNdZ+0+CG10g0LOnUfBn5/apWiP82v5k0/7f6M5TRucz2si2bZkxTK68g9Edv/
3ehwDU6Jjv4Mi9BGtpImEEmGg3lRWZ4Nk146V3yU3j6X/Z9o2pvHs1SOexXHhhfxaB0wY0NxPiv2
6K6bBoR+LnNvx8oXGkNKZUCJy+6AZRpOSr/Q4cxes6L5E0jVPPYGH7Jeju4+jIa7HFLnGEXlO0tB
Q9V1Yv1PLDfxPjK1ty7sk5Np1oKc78Dl5Lb7FHW9VISyL5NwG+dIjkmhH3LVcg6F4b3ibiseOkdX
12HlUHvurBxjWEMB3q2xo8FwVJGy01CY7KxBsbIsM3QeIQYtgUl5T6PuSPX/i60zW2pc2bb2EylC
fXNry5Z7bKCA4kZR1GKp7zLVP/35JPYf+z8R50aFoWhtZc6cc4xvvMRCHY+FQqcv1acDQe9Vmkg/
jbVka3X619CnhL25eRCBRJ6lcjQkaYpmrV54XQBj1m+Fy95W3KBhLZIeXoq9KpDkgHzfzzbxAxow
mNmYnxpNWayE400p0mQjQk/fTrauIdn7qqgD8cQ82hI4czndqrQf9iAUwi37g69nFAile5wyIf2x
eh1qvM2zTeZtbUXfmajaY5ri4bMkUYBtBBpEJ9K9SwVNQrf84xEDOKHCn7if0sghgj62X9VodHYE
fQcdPFI/Xzg4xeAd44FdWwF2Qk7nxp4yes8DQxR3dN9yqyKNrSjueMfxBSfSJtswTXxJdbTJETfs
cOBd5hSXvuembImhd8YSRotPg4ZFj+KpqVTS5ZPyKlPD2ujVG3yYYa/j1S9Kmq9pkZBmWGsfePMY
vYv0d5fY0RbYwXOFTtnnwu9oGadx7MltmCJ7B5nTeivx76lLDxwV97WI6u4xRh34d3OXGY1G3er2
BBl8uLIt32umjlRqxZISykP4gc8t2vhr/A+EO/2INgl2iHnE2PAyepIM12GXNF73nkqSnBh7bosC
UWThqCPzYvVqeWV0rFuqHdj69kzDYCx1SmURtYcodmxSSilda3fbQf7eebMsoWW4OoMFFK45rZmp
xPXrOTieii7ZCnCZ23wwsWKXSF0dzX3Ok+6ipnT/e1H4bcOx3gUf3bXylxFVzbbJxsTH2Ex4UGyh
ZWUUQUQL/AVIMEUi81MTm/84EVgUSnL4ZU2lcKZrAxnjhO++aYEfx2ozRaN6LSuyYhnSbCrG/0Fr
jzup0dUJ2ZNA0me7BGsacr5M2yKWHlWCaTJMqg3OgIGexYDqu66Q4avm9NqOhgBRXm9MUqNsilkA
gnXppzUSL68a3kTsKfBC0wP8WeWWGnTerM1CUGicifgREkM6lw05USQq1F5JkRdHD+F6yt5APojR
lB2pM0gTbVvGYa4rd8gaqmd+jsR7qSbPhgrfTwRDcx5yXDRhqTzo0SyeJrvZKBCZRsYMR633QMSa
8QttMma/5r6KkcL0uCQnhSkkbrx8k5rt52I/Nsb0Zs+2dVaw+w6I9i7knQbUMuhSahSBoTUewPN3
21AqoU8h+Mrx9xZaU3qchq67dGoznUJCnWRVcgIHqXnBuoLlL/WOhDX8If8Bquq4OIIROaYJJ33Q
WNDIwq7c56rTB5apfZUMV67ewC80Q4jZZ2BgX6lsExUZl7eXDHo2cSOVM6zI28xi/JQwBgzzjdfR
TW0JGX3kqSifmAJuMcTtSgYRT3mFN0cTMwnSTNnKuiW/Zuws322p8ESrz8QhpH8YF7ZXi7TEvaks
4Nh4+tXadHWMIp398cXgZbEINqdLUlTzZUxj0dE2/X+P17f6OVP8jLbrzwcGBf1ya6QNtt9W80Wi
wuya5VEzkkAKqPFoP/B6S22jIby9hSwVFxdAj02r66R0NhYpwuY1WjjHArEAulugVhm50ArjUD3S
Xid0ynXnJlhIX4D0mjQfwKcWuXMMM5XxPHv9bmIzgnPeYI1isIoVdV8l3jKgsRErYVyQzt7tB+9k
2vV+dRSUwv3bSBKAbNDdm7DOtjbyRj+vQ4U1IAyhRU6IMIalP5Y1TK1Ekm5DuC+iTMtrCeny7um5
4YcLwFOJBCDSJL9XiJyQU0h5m7X5SSTC2kTAEYFuKOaFMPAeuS1tXoFXPGENVG0QLCzvAbB4bDwa
t7rRfPQq9wdzKoTpHZMydNyBGbcHT5vqa97jnIPygVELWZYsuJObBUYcOpp4ClN5nfhfh2zRdhR5
YuCq6P2adZ/g5whpusQ2izdLk7nHEhmx+KKMzE3AdRpybbuzPiTaQbQ1XbX3emQ+HROEn17NOPf9
TjScEXCNNxcLU8FFV8O/mKbQSRgRZ7XYfCVYdQwYJaEAZTdlrmezmLCGZMi3FeqgGRFQS+j4qBHN
xPrZo0cvlPIvuSAqyHy72k0ROlD65Ah9YSpGxnSqvM+aUeOeDgV/slxHZ8tx6dQp9T9hWDicSbyW
6Zbn3War/O604TrR2H/QrUfEibhp04Gk8ItwzD/b1nomPyIlSMrlqTGE8cyiJrZlqOWH2Jmth8G5
LfLse2LVDzMWGsZAXQHBiYwHBjL9dhWQwSShoy2PbDE0T+2YOEhGuAtElCGxUSS68NhBvdRgp3Qc
87NsI45DeRw0+vTUVblxXS9C9MZVEQSHd5pX7LAO/ecDNqM2ZgLLf5zMeh86VLnrf/7v565vGQ2N
1NTAaPx/fWqcC3oiQ1n5XWcZkJuRjP980fVrOb1+a+wWcsTyyf/ft+Ru10+Ja/uyib6Tshx2FAy7
CDjPH5Ga2UZHoPHRehU9N2C+dCt6dzvqg/mMwRGqQmwWd73X2303q/RXIni+kJUXWZb8hSR+PKtE
R+S8F5/P+5A4LutdQU9nUglGZ9aHT+KGHojiQ4vFU8xt0JpqfGrMgtDgPC9+F6WJ8BsN4llvUhpY
oEhlvteseH6Z1JzuTDtYp6ZWz3Aovad6UPVXhrRLpL1QTuvDGti5jwMyDtaHja3g3he42tAOjAd1
EXxGmEcvtii+mc8Pr3Th9WerCKr4ecrc/HVYLrWd/etKpb+s75KG2u4ITcz3jhU9mta5FrYsaPH1
/xpxeuwgVJC4HuWbuv3HwTTuR/XiK0hKCF/toPpK195lMzgnYuW2RiW0h4KhO6867GglG5jdyOKe
XtO5K33XS8YAZqH7iCOI0k2pLNAiLFIxZLc5L7/g4XmbLK37oOopznoRAMPcRY3+OWjk/FYdt83Q
mre8bve508cntWZyExV1UPR7kMFHV9p/XOyCG9uJ3pwltRlEFnLGkPE0WsmmBtNZONZvci23sXAP
hh53T3nUDr8WGHLnMMRE3x8HuTMf5i4DLlINut/UmAfEQOkfUvS+A6m8mwRfXDUdGXp1Lc3imUnR
U9GJYJwbzs39Ie0aP8WhVGVkaGjxuy3DT02jAtIq5VhVoF7lcMPOraUOGuYpkxuBN6Qwqj2u3nsq
kiOT4Edj2r8ar7qL6HmmeSotzJ9zDqjCIbGdV/eTG+UPXT913M5ycv4l2+DI0/fVUSAXwhAEmbCW
SJuToTyUdIDywcDccMe2u1dr5ZQLQJXzs1bOPtOooxMSNzHu1WLEfTYxHM9ClFJx/0A5Qj1Aq77l
SZz1i/KM4hXFHt6TrADPKIf8YkwcDdRrUkBwrtz6kOr2nwZ2OSCCl2qoiw1jJcS4vQ1ro9zDCbiN
sr83dCS9fP6MCKye/xZDzWnB+m0Zz/ZYHuxER+Re2dxyGgcrbWuO6Iicdq8MNnl6vfdXna/I1Y9N
rv9CavzeJWmMkEnZVwXiuS7/HVnmXevHE+PtN5MFczmcIPK5JMkyt2v28Ex2DbZaV5F34DK2lJva
eyZghQibS604D9I9746uHOmlbCyBCVNaTyq0wr6eKvrII1M4u33C5+GO9aOc3D/eML6QC3SnJsKb
F1LKNySjKveBpd9UA/rSeCOdGedCfhqS+tdAzYXdc0eikPmtjPaJm/xEJMFu8LonNWVKFQO9wfnE
oDopPioKZ8RVLz35QxvcIqw7GlvNoB7djFaAVKzPxmS0YMKSQCvmj2T4zcu4cpE+g+B9chr1zSkZ
GbdLM3D5e9EFkpuc22pTqeY/GJ4J1/tTFhAjmxLRm83qw2B5p5QcEMYWRT5l7tDKYZMn8s+kesdC
S3YWFeCQhL6+iFS3o41ai8omZU3MbHmqsdoWnNujHDi4Rzns6fcBmoXlTMch1ADcZ7hPovDkfg6j
fWQIoNjz8+wVX9Ic38gRIMcduVZY7MfJvGJY3NWMwKOO0RcQXZ5M37OIQE+dfTKRZwVDjsGQD4f2
UEw4mAf1WqXjQ3Xorg8xLRMDG3f3yiYCYSy8usMnE9oZABmn1kTXIAjMB7dPv7AA7jKzujmSjzq1
hWCFxiuWJ5bz2a9ieye6/InbnHATFq6ccVpCeEmZXnM1eTi8XBwbxFgHnijyPvqx3nQJx9eyuh86
dWMZ4jga/aVrzKOmKYdKTy+Oe+X0dLQIANs62QLvaP+UdmGcNf2fWvm0UAoeao21URBDSTooJIO/
ra59NW7G2QlvJdnUKESfLUs2G2fCdNn3Z8/OfzOtQGRpRAj34+toq6/U2XtyO4JGpiknZBT/iTL+
nju8XTpaI5rGHwiPiKboyy/k6Mfa5qZtBNpLh9m4gSAa5t4iNMQEunGsN0dHqRHFJa+C+bVzqy+U
YRoelZmKACL2bzjCwJHJQfSqs/UXGxHpXsNNY2PC+VXkMU4K7stRaVEeXapyZKSg+AAL542eDR9T
M6MJrQD+eDd8NHerTve8WhfJSRpArycyD/1AMZ+iaF8M880OzQQrWcYTEZ/K1rqoDW4EJ2KTAHuQ
kLXRj69gfDl5Mq0c3L/xHL8TYXSbPTqv478lldIMe7AV78gqunMZRd96GO6zMRs2thYFXjPerH7f
kVRZjjbaCF5vLa2NvoHGjpTG5PjqKhpG/mI33+oeVbiNSgJ5MCRXbhWo7bgCWyzUkXvW+uEPRxaE
Jlq7a+ew8ts4vZuVchoMmGtudVh2GzULPzSl9d0Ca4yjvk0mjiOHzp2dG9WGvSWwmdZGeoYNThEf
vcz9yXlFrvVQR80DYfqU9daXAXzX6oElwBvf1HGG70P8rvLwkdqUEGg0doZUERMg+p91dExmIT8T
V7nVKOLw9ec7HY+0wm5Xe+OGxsGRsLhyNv6YofWPPQjslNJ5JoJqq40o72C9fOj5OJF8SWBI2dK4
Mq37aA6/EQPQLaR1FuvyeTK1D6u8cAh2N1i6I9wnxcEgAm7T0xRJGHYTd3ozbeuOMGJXlcMZ4Rr2
9RawH51evaIxSDboVxrAVggElS11Vf2puNnHA7o++B1F49iF/NDpVdOXJhuX6+Z/Mvyd9Mpu2FPf
RFn+O4fJ3U1y2kkz7afOsH+ZAptz2RGJKk2xceA5lMktUZka9pwTReXtBPFjh8qL/AlmbmCRTssx
JfSJfb3ppXkcQyuj15h9l7H8pTp76BwxnRoKKpw0NzUxEpwUc2Db6h+1jnZlru9QG24T7DIWxXjE
tCLMNraiA9PCNvrbgnhjoVA0BhopGdJoCAtT3+w0ON/90G8xJBiRuiOQABCwupNjHMhE7ruUYSvG
qMyJyGnL9kiHzXyf8WVTvtCszDtDxH4s812nEyUt0iWI0C9MWuLTVsao+TWG4aCVJGP3zHKYeIhA
ygIVeIuUpQzoVmczsa0mG6ysfdR/UMM1HwtvYJhAJvP20DnGTkJPlNkpnfUAreteq8Igdr5Kzk4E
Mx5tZNFjNRz1EkqnMe/j5Bff+5IB7Gfgs1eViaDP6MHKeJqIcZkI3YwGOwg1I2hpujg0tOQw7UcX
sW3i7Ou02oPI2tXgmnS2M+n6RjXtsmo86rlzyHHu9rQxilR7dHx3zTD3MfoAnGx+vrjXhXKQFvId
+VrSy53YPkK06TSFj1HWM+anudOqZxgS+8pwdkPGgXdMDswSdmplIhhNdlF965mChEN6bFWCVGbt
GC6NBrwDEe4Njnl7kpWRUQzoLVQ04DyBjBsjvoJrBRrwqNIe9omeHGuy2Qe7RiLWB5rT+mY67ZXE
3pawROIyA2vrHCcaUYKugdM8gYgKxmbe0yncYW/aT2gvLM7KwKB8KR2awiS6gBYdxXgAn7EXOoKK
yg0qyJdK6O4I8Kit+ehpWDSBYqW0WJz0lhRyNwNKqXQblbFzUDr4m6nOvxiTYdeXSKRoT2Nonnem
ygEsz4IoSqjVF4L/gN5DfXEJHVo+XjmK/6wkRIGUW6w5x1zB8JxPfq3k1yx0jhzggsomG8yaX6PO
X6zcmnFWW+OwmHAX1VTvLz+PE6cHhooA1Sc/7swgq6ujCdQkaxHmz9YhgkPHAf3UO/l+Ivw4cbel
oR9a4JRVX3FikOfILC5Zb56rOjlEOFei0vhbcbbSePHG6hR0lhXY+ehTMy4UryncO9LdZYrqJ1F8
k/RqoTtAp1UPpMf5jXIsiEdVrb9ZNvlZDQRTsU4ZXs8xcY/cv/6gHqQiTkSv7DP+Ou5IWeduMuOf
cdG05N2+pOqsBtvPMOoSLfsuK3nB3Rw1n6Pd0SOziaLQdgRV75Cg45hSfFgPPKeeCBbDBj3y2ZI8
6R0+b7VC/LBecFEelCpn0NWjm12YkylZHseVQk4cRBQw4/pk7mHCm6jVHaQYh/P1EozODPXaIslz
kTptiipETAy/W1jT8yD73wyNcNgsWQ4rrGy9CM36SblulTm+5DhFZJHVH8NwEB1d/hy1/4prbZnU
nGcLnUdX585Ohlp2jnFU4Q8oaa1qjcJZdxIPE4vaJgmFdhIGsRZjedaLP+j2MJVVpGr3U5idrHz+
wlw4fdKsV57c2Kt8TQWCAI8Ovwk9gGMRKxx02uGrAoqRRqD4Iu8Wg+cDtMxlZZHjNcH6ugQaeFXY
sN576kUFMHAhweC9GWrjl0VbG6Gy62t6BP7ZBCm8EgJXrvD60ETKuBSKpD8QmbpC3XJteiWQUzC2
WnL47PbKKFSCil2gtSsJl+7rvKdg/GeF40ajnfEa8hJ0TyxrGBqKi5nE6kkzZ4/toqMjU8QBxea4
Jwtm8lcsDTlK8YEFareCG8uSiCaQDhTgVVJuWX2MDTlQpOqFOScBOCW09u0JzRqooW1CvNTyy64B
yjT4t9LJAeMtVB8Zqxla1TALOII/1QrnG9wIXYAZ0WSpYIgf0rL/+Vq5nhKF6jVbjvgYD9oxpHbg
guMYHXbPMJ6lOgdkQ2B2Tbf6+t9LOXQTluJ8zN7zgUN81RarOTt7iQoYMlN3WNMQTaPPl81OMqz2
yAxTws7d5kpMsbL8XkPryKdSZdf/+YGmnlI8bk+hNn3HRW3dUoyXvYu1aenZxMcWbuGaY5wtmVL/
TTRuSQZgECxHeBCORuOhn+sz7Nqj7onu6ecPMwr323J+uYTXHidTSalkuJgPTvX9Vc+jAzSS8Lxe
VsB66SR/xmS29q220I+S5aP6TaWZd7NsxCfrpTVZJpi9nNZHzSJgqkv7ZuI5Pay8GGUBE9XoOomV
i/60ud4Y/uOHfBFP2u/Gcyr26yS+arOqMAzLTM5OfCexftP//kg/j91OXYJBxmi/fmT9mcj4eowD
AqkRKgrq8ImqI6qlu4/TdiJWPvnuXUccpsFYJqUqanmDJOlr76nKzl5CXlZ8WNPkz2KM++P6yI7M
v3HTDDj62hHDoNH4YmFi9ab5S0CfPxDx4V16u/mnAIscrI/Wi6W1jfDXN7GUN75aiW3nTlgD0tp4
h3R3mcNRD1wr6h+m/hjEqN88i1ErMCJgrurIgUKvG5yW0SaMaOOv7+dnP6ohVsGRtrU2pdNT3Ask
qP+LzMNrk1OsjhARdwM2XlsX+yn0bBO/u4mCaLkMZsSMok0tlF7IYHANh60fN7qxSUlMPa+XZsCq
oKMu9Ys0h9gGr5oszoZeeDEvaccAXmBeCYtyRibPVRa9ZmX8qrTxnjgQ/dDTCw+Q3+K/rBemz7L4
iAzxldPThwM/zI2qjOZh+doodPpj6PUMfrzxQIsh+SWgebN4yPsPaJLgGYF1h/ZQxx/nzlQ03ZuQ
vzZi+eWTEC29m34lyzM9k25yC1ljbxi2g7rSCIWeEQ3UfaTgbqikb4QarLCOOOqlHauPqXllemNc
TXX8Z3Hg0zcbXuMWI6pNqX7oBjgCQndoLNfrq5IIghCQftfTwodnN0ljCGoSAdqjwU6x+KgAtMZv
YWy6CN/TZ8h9p06bp1MCz5DNtizQz6dkovTZU8KBnVxJDL/GchmaiGN22kCTt+Kq8HON/rC5VDae
WsIqqHB9jzPfxMhIL1nBkS0928tQkCJABFwijfi88undcossJx4DbUHoAjbcIqlzzj+ELFvPkx3z
Js4coqSvpg7hq+zsFhPvNCImTmC/rZHkU28fIMa+ewiU1YWHZ+iMYUlWyd/g2N/oMAl7Tq7YpJtr
yYv8KrFdnbMWaYqs1OpKz4XoHxqqm8KrL00MLg8QvRosOrpL3ZEU3Oq0VpCcOjG3qmmIlh6RPsY7
/AYe9gpypjnU0JG0G8VdzvjNX+l3BvoHZ2UAuRmCf1eY/zYT+JRJyvQpbSPQU2ImP7gb+dUL/myB
WprluZa196tzl1RLw3t1OCJFhtoHumOohxYBpD94wKLgjGe+6HMDrantBqqmtdtyxKuatr36hXfj
zp8rpfeGMljJ7gmEwzmST54pH5FqdSckW4SZZSZ6ueVhyRZ91WmROVRAan2fhtE5Lj9xWu/iScSI
0eAf6I1JX9JIX9huUNvJVqmYOUkncP1Kr5xjlyFpS5Yd31giSApqMxTRLl73vI1OGVSeAdTFWZTM
1TkeLZ0tXiW5+8d1qu9JejJYn48uz6tDDy+L1mYaH0EsdodU8hToyFtkiDJ5fRZjTTCEWZpTU/ql
DS11/PLlohQYolHH/ZVXIyhvs6pPuorbA8FDfvl5skBblycIn0Q4hsN+HLJTlLnh0ZJaR1xXDR96
AgpB7MIyu54b5M6YfM/rW9JrGQsycNT1ftioUlHUjciK5lQR+rOWK+ulXsZ0UZG8m93yyvYSL9D7
9qVCYoZzv6QB2rj2IylCY2MVXXsoEX6FzGVg/JXT0VGZIq7lipl7uDEZaeQUg9s14VPrNZOR6hQ4
uZOiLYONqzV2hmESSCW5Hd8pLkUsbeC0SKwvlhphsEP3ZA4RmLDpOay192kU6ZNaq3vpTiSsRgb8
4TaaHI5I/WEFXrmVo32q9EFvhqE3n4TJx3sYsZdRNNmp68iiMZ1q2GHpRcHo6rB/4jB5bk3qSmYU
6Ldx183ZQTMX8WtxXy9rnMYiWVheo56e/M01DS0B5OgA6+d0a3K3OK6L8M+CqpKautVy9CLrejoC
61P0AVndIKaf1/NgeUUAsBbPtz4Qn7rWX03zrbQ4phSpGldvuSBALC9Or/T3QUNkti4NPxy22kZY
htrEuE9Fwq9TwQ1p9Mr8yYYlQVo/ZhFDS7e5r9gDiXwJltGyDCq11V81iOBSZDdNWMRoJliWSPu0
nz3TAVJA1tZJpKP9HIaIA1jj7jETNh9DaX7Q8kK/RVin8NN6xns0dTHT7Y+Gm+OlByRRwDLe5zlS
f4t5z65LgXNkdFn9GRlfoE0Z+OWqO675mRlz6QPht5P3hSYselHLIXnYaYX8kFhTSGPk6RTAXjcR
wO8roED7PBHeAIjdA1ZBixLxQLK3UsW7ru/zgAxexzQ3DlVsva7lWyygcQAhPw+ACg4py0jjomda
nzaR5GjRbdqCHOsrcSoyGd7sJbAGu97CSo1d/YMwJeOwljARiB41TIsjCVXySaWs3JupQJxt9kO8
s6AOYwFnQNGXtMr/805Bh0cPkj4DALKuXNbyHqFYbEEYOx4rHpyYXBKrY6RZjASRruQVQcpr5T0h
YBpDVzs79uu6BK2XLrG97dgwAEsmApK2EBOOra07J0H8wFMmBc04h0aKUwikI3g2X4X1F0dPu+vn
RZ1BaOoTRD/12mcZacXU2BBjs40xA+m1FmPUcf0260eA2hbIGU+dji1r00DHY6NtwpOWMHob6yxd
Mm9eVDDDZz1JzbvTat9xwgjhMJhgLjccMe5oiHHok36x8NkobcAxuqEMrFZ/JromDMwJQf0aLQan
qSMaTJIRNBREshGsbh7pCz3W4iOxsFL1kOZ3cWOdInxxn1mlADl2hvJR0PDYz+RVnNU5tKjtDKYS
y/LVDoPYE0Zv4vlrOmRL8HnmCSGP60WEWmZ54xcUQLSemvytG3EOk3fg3HULrZk+ehDk3c4GdgKP
BVI9TNoYZgv5VksYXsto4YhN9AkhcHJblwezjv+uT14saP22sRntKUS9u5J9iKxi8GlTDLd5e2Yq
/wbMhhNE1NwtXTHvuv5vMgNSWVimEy15K+/ZoNcfuNRz7dwADAERSB/OHkq6XP3bStlzUu086UOO
hysR51INX43lrw3cd0tY981OIu1uz/UX+T7iYqse+X9LbAYvDog5y762Xgi9IhlKpgkJDHZHYJzx
mOO6Cxbk9B2mz16vtLuT4qT9eX5GgUC6sOErkk6xt7QY1qvSiUucAMTTW7SjpWNG155dhKo8f4ML
n/wamnneZEr/RkhH+qqpA/+d/AF9wEZQEsCLm0R5RPHfePlRGwYdpzitzzgg1Js554pP6lV4RWUJ
FhKgev5DvK1wVmnRteplyrjDct+ibHigYJmf49Tyi4hYVxaNrlJf1kNwbKQuXZ4lSLJGo4jaaPq0
VS2nMZeUZ2DQEODNzHfMIX+LzAmd/hvVrfbbwECFSYVJmUIKn51Z9PJdcRlt8Us1vOo2A1484Ah7
N5ri3Ug8v1uIkQoCTCLCSLEII2bqcqkn143WbTR2T0M+kmVtWxc43BhQyukmbDU0pNeo9PTDOIw0
vRUSPApKYZCexZ7g5YPUuAucrI19NOQntjxrwCjSf87oEA66RioveFeUfmGF8YhHZSfik4H1NodB
cHPTllaZ5dxHr3XY4sjHUqpQ/SpiE/fHUFwkde9L+9rnYwRMpinvTp1usxZSjf6yBhdI2orXvmcJ
Xj9RFg5c12VZLOwYoIPOU9HEs3oLGwcBoduj0YP84Ee68ltRe6gl0UesajzhGr6cAhwPecmkLtl1
qB1j1y75bUlQWC9ayVSunPKoBi1AOgXglJeitKxn1DP2s6yIVSCKww3KZf9C0XoKXZsZgdv8rZok
+eV6mXuvU/OAKDr5lZI6Q1VHicYmyGwvtt7Acy7Dcuv3+qh0awMaqCtBmPNBSyOTsqnptXlmifsF
0VHU4GD670qrYoTHqDwes7lxfU/MXx1or9z4zuPuuepQHRH6aS78a+oOGDoMUy79DL2GoyvWMMzc
h3oCbEyfjj4+VXM8YSNTlzVgZhzktRA7SOZGWtilvtW3ZFRYsfLscbeu9U4biU9v8oxnCRhj5zFj
260Pc72UcE+Z8gF08oLEK95z1b03RTNduS+s13H2vtIpE9cuI/lpgjwd2MLlycNJcZ5QCx/MlqDh
sI+Mk9VPr0hKCqbWnIzwvi4YoYQBeJRfZDLKnR2V2GXmvgpE/0uMeX0BX3CGJyOCbGkHTdZflgT2
nhzHUxEp+S1ZwqZHpb8JzTtYINUP7N4M/Sya71YSv4apVTyy3PiwBvJ/wtmJjqriTO9uzNzJZeoc
6pPYEiHhXEOz1S+IgMGtKv3BTA19M4cTajhr4pPSg9CJK9YO6PTjYBj6fOPO8psf2H1goCyCJs6q
XUKw188ZJHJ09YsJrQOX2oYOTVcYKbAKujvXi+bIE0OTcSqyy4xNiKinFrWyJNkh1fRqr9N/OxS6
UtGflhK1CKpZgMDJicWwARRBjh+l0EjL4Cm10oLTGbbUDsWOLRLjHb0xbtSlUOzdxH4SEh3wEm9X
1f0hl21/n7MCoHHHPIVjlbMVSt4c9SFlspMbty6Oz8ZMjb2+LjQbLHHoFtoFyO1OzJZ11mhnI3SO
n6P4O7VTPajUsAx0/nj498DTQKhOtoVu/SurqTrXcykOc0huuV5Obyb5ko8STMxeg84Dfsc8jxF4
/pIGsBnpbA8hOMkuLFC3GObDqJ0MPRR0u8Qw/1BYiMsaCbW+pdgpMctC1bcOET5+mmNs9BZbOaJb
/NDqE587a5z64hD0bVzPxK+2F1N5h7K3c+dav66FsO30WPDoO+vLoc1YjqPumKWQgOkHqU45/5I6
5dnP0mFa/FEj6HPMTqJ3ly7Cpox0ZmmF+r02LG3ZHDr8vfSTG+aNLWkRAxVOSzbqT/iVtJRgGOFC
iGEmlSoBBDSmStXTj5XuCQtPl3vNO9BW4wSf6260wM1X8PewQMILTReo2keXzHpcni4SotsASH3X
q0W4LS0Jmqbqhp3Wxt124Fwj94NO1vh6qjAqp9oTRpeipCRcS+nKlOM2k0U6oyiFWXbHjKAp7pHv
bvL+riR4QwIZK1QKydm5mV74VrkmXHzVSQOBDS0B9b1TPXKewmmMzwhN/nMhuSBhqhJ9lWUGqRLa
273Er4IXoc9gR1IfJAU97JKBkW81qGzX2phDDP2GGhQ+LPpDNuBi9EgvZQbSs8O1+XMS26CDQeyv
++1YiH+Q6vdPxkjKZiLNMOiWcExLdGirBeyCtCPStggp6PxBIcPIYxi11UtDPOWgQRhk3PLM9S4I
UNnn9DpN5c6tUC4kriGpYFiwhaz6Q9SNl1axLowQKLuN/jlqnFeBaBw+nnvp8V/GPsdjCzmnfTCb
v5npAMn0KjyhrJoacvgR9UrBWVa1LTgEvT6C9HjEw8icTvQPar/3tWdg47s9mEP/4iIGGnh270bt
Ds8Z4bGz46lvFPHSb/OBM6vXgSBdLhhlXciDZP7YrhGYeaq9EpGmn8ylfBNldbBNr9o1M+YNTU9e
iPFojk2LCxWbUvtzD/DqYW1XDXu7fkUjI9TGnfTvn3aBPlYfedJTR4/lCNh3JgqeZRNcrT28lU18
rxnsnvQqgwVJmbcLU5VJRp3gLZyrc+7kf3pnAVw2xTLJ7MJjYkmgWbp4Tts2uUcC89NyBK1zmn4t
HYbN/3B1XsuNK2mzfSJEwJtbeivvbxBt4YEqeODp/4Viz+icuWGQ6t69JZEofCZzpTbUsGl97MBS
09iiujTioRYlJ+YNxqPR6nxN1NfAxcYMa26tCr2+8tujC+W/HmvnGW8vis3EWo1E6u7MuvkZlOQH
1Ngvml4f1ingChaoYrg2FtGCGXltB2idrBuKestuJPwCYvkzpvIxDFYkQVS902z+ybnVrqZ5tk5T
Mlp3UWo92G3SnDIj9bfSpjOA8YY4dyl3Z9ldGBVbrzLU3Ls0f0Rx3K2KNtcecqJLzrWGENcQWHlK
QRKJ2Y3anZtFG991XlvDn3usH+WzUZjZJvb65CPzaLIBBvonv8XpO4EAJWqoWt+GSXGBFtzxGVaZ
tRaSyxxAbM7T6BgE7LPjvltcHLgy5sH4xXK1eDE0rbp2kePvI1kOR6dEJJLNOfyZuHwAioNUhFyv
uTVwTdvcV0NUe75RfZllkTzd/p8I8bZ6FcBBhe97jmFN3FN/Z68LKtGsyquqlI0sBxc5ltmmzzfJ
iHhB07Fyqu6mKut2q1k6yUHLLNNLNNR4tGUb9bLp7Pusy367BaBO39Pcazs37SNSyr/BUW60vq2o
sPP2zWwLTGIQirA32O+ApUEhLE9AQRM4MV/azNKuRmUFM/IIdkNt7EKeo2OMfnrLWkFdDlEhc/gL
y2DOqkpsFlngvZIU/4Ud1v2N/gVKlOO/eFPj7JBNTne3bnKZZ9dgsGFKktN5i8XrwOC+zyVptzPI
iqciJ6k6ojpzwuFDfTqNmJSyvPTHvTqzs7apKW0ncXsJd5Q5pQCPXRFLZgsMO/x2Xqw03NodJvXM
H975N9NTyrxkF3JenuIk/UE2Rbsm7ILA8aU317MuuKfwb1dkW1V7eJtzc2fbCT016QhBGV9retJ7
aSVM0NzxdypM54w0NH7OAuKkuZUznNGeEjIvf8EOeyKzuv418WQgL3XdJABOVHgbdF/Wni4xhe7M
1GIkj9ZprVcWt+jliLaj72hHwE3Dxujoy5BkqXGF09L5zfju1/4wG2fDZj6hnvErJLUlKX9KTgEm
IChCvnfGQ1YKLFgQgHRJGO7kFFj+ayI64kih/eKHydEqQhBAypNpzlY7wyG7jODU9C0dUeWsGnse
sb0UPWZy4lL8snEPGpjX89TqJZh7h+HzxOS80uznDozutsaOishVkwy8hqdouUCEQ1Bih6j8kE4C
iyUZVeEq86yzHY7FYcIuAEmd3axL+64uTSHqctGqBPjonP4CMwoeGbfg4SIggxuue24sE+uabpy/
P11qUTI3FHHCT0BFLhHdKGz4mMMaX+MDSzaJEMQjJen4Z3A5eVT3TK3or+it5L7LjHKnY/HZxMEz
QC3rV/KCYMn57WOWSkgxcMzU3fuZYz+78D3OBGHBjV46YijE1Q4VeYDHDTM3dg2kqmoHB47paKTi
D9bP+kXXjTW7JP9RveJ2Q7ot9FBOav5wbhjrAbDSt4jgeuDbDH+AETWPWEecg+Mylo6clNhiyKtk
AQadBZDKJSzkP/c29YwdO3YAdSCOOuSvZTKlOicqyvbSkSauvnR7QES1bgn4XQlX887fD24mUMg3
8p2yOuYH5pX6w07/4cyfqnDRywg8eqClOIXs8KQ6VPzRyblGCapaVZB4eGSp0zcmFOZLGRZyl/VZ
+SyqnmE8HwT7SHhXv1Yrr++HJGs2eQz439Gp16DwrjrdTD6EBHnQ6JjSs9a078fGdPAvJOSAkrBO
rQ0qyrL2t5hfDYMhncnyXgNtjmF7xOY2dvX7DJzjuz74zRGA4ga59oRu2od21Y71A7mA7X2fPHx/
RX15HrBKVSM3Rib7/cZK2KPVBi0HGxFEzZZjH9yhI91OBPYhQJu1yZwWRISHIMDCx7OB8wPlsUoh
ynWDUdwbj+xSG74Xyu16eVZ7srh3n7PS9q4lksABqMamxHiM4gXlMUMy+xprwG1S152/Kpf6OCI0
+mRpoQE9Gb2AUkiQN5NxS8gLyfzGa+XBoPM+BIlXP+KQLndjEaUbPmqIWNKo3c+5z1yki6gb4hCs
0vKxrqvY3rixa+2YEjrPjc1nRtrRz+BVXSo2USTGjkM8Qqfex3daWVSPviPWlQMRXd0xW58Nb+WB
lyNmBF/mkF61IWgfDa2Sb/kC8GAONjZMAmzHcp6FwzQPSA+QL1d3WMRXo2B92PsXMyt8YIxk8ny/
TAT0WOICjDXsJUJ11CXeklVzVNN8yU99giF1B8qsvjTpKC6I/Gei26sUhGRFPAzDk4E3PY5zg3lq
19yrxs0Lxv6HV+mU8m1wN1odzvDlsOmWw6dzUcP2jWB9FrogV6WLV9WpPFaYTvqEhwuCKBmQ6pUr
Q3Ce0VkdVY36J5aHnBEgXjY4k+oPJjYnmGf1+M9ocTwxW2g3bVWm/LPAbDclpkhOba703g8xvDsl
9jG/ffPNrmB3gm2rrqwnmMAMgtIZPXgdZtuxARLrzt0lcxj65B7buZmpFaUFC0ujp81vmi69q9hd
4u7EGwwbiLIL0ER8b4YFLV/cQMFG9/k9Bs+T+bNqP6XNb1DF3OqT+EKlNJ7z1GmvYRcyhsuQkjEc
IFur1ikkpvYtihklRf1dOlbFi27qCCESSOV0e3D/HeM+SfT0SaIUCYrpsUun/ED4E+vvxETVRtt1
rbwmPRmRK7dB1Jj3ttm/x0OK46XoxbUrsmfXs2Y0gAQ8s8hhjijvy3vE0QE/MjMAFN7nm2ZqKZMq
uNeX2ftsTcRcTkvmU6xOUceSPzwc73VsukxndfN1TJHHW2aD01xUr8s4sfKi8YX1YL+eGuMnChH0
IuqgGpEIjYjWfaBuknQY2T1TX8FqnO1j2od/silMbh1mSJgOEDtU+RE3F6X4ilLUxxB27Ovc9oDf
MtYJ2uRjImMbWrrIF/w2Tfb2LCO+Ffv5X8HF3qxoFkTH8te43ba7smZ7DoJzvN4O/NLwsscxncXR
rBjIhHmVH+2FYaBm1gKT9boos2StvmYuP/I0s/YcDMffqQm+VmAoi7WJGnox7gccsXXr6vu07m5h
dKrxpNYvsE0JghB1xHEDev8nI2IoAY4FYocH2l2axc+80iDkdwy7QnSiKqx0niNohkXSblX259zE
5lk9y/NuZltVkrnMduXS180lsdpDa7hcBYaTGIceaXSZi/tw2c+oGQt/02cLnxJKBQ00ZFduZndF
JZ7V584EzL6KoqFb5Uv0F43lgSthoMPiVRh3RHsIIKhKBBKFfrXPkvlN9wh01a0lhrYSAjF5loMj
y1hoGKwt/iecWMUUCwu/cGgFe5JDXNylwj74JZmvQ+/cVdKbn9AkbIU5XSEbJ2s4KeK9xt+/C+0C
sXxYAE7wyolAPuQa6iFxDQO63Wxtvr8W40T27GmjthTZUfc4YklBjvdGqKdnOMbFppk1JhxhnRLE
lqTYv/kD9TIIGZJQEykFXwC5mHMAD0fvnHB0wh5aHnxWSbdn6qVrFZ8gFIL999fD2M3W6azl+6nF
xI5jOdxT3Z2oxcOTDVDqDPeZLoB0gqvR52I9OdmX3vjtnbqyllcOgXlnj8hptXWaEBudXRFw4msA
bLUxzuDCz9EVO1R0gAb50k5OGW/CGMHyjDsl6dHluyzKLqxpCAK1p/GhIWJmbYAixAuznIG9OTDA
7cUhYomK9JL/437AZr9TwsNGcqXvQb3IrSzt+nE0Tk2Y2Gv1T4UZ2+eoyRAgetG9NxIxwvuZTHn3
hilAnP3SP6juw/Of7bQXxO+Rn9mG1tnx8ujBbbv4guTZXglh99CEwhT/GoFlwkJ40NQdjJos+92n
IJQB3DgwYGE8L2uQJMKiArxjOHaM1c/CwP8awzZfTY4cDtAySyaQPJRVYJx6xumFPz6pYwQQzVOK
5jmB13n1ZcjmL7IyyA1JFe08XS/DVe0nRAiZqFkF3UvLVK19SbIguaiiNZrAKKSBsR5DKT61AB+M
4HMxoUi9CqvfR7HwwThfI7MOXlQulJ3pf7sl4KslKeUY1j1ibbtsD6lrZ3vHTPyn1hvs7DrblLLj
KMTVtCEsEr3ofY3k0kN9vlcfYq0N7pEMZatxuIZxNn34ZWke0xkT6BB5+iff1Rv6nd914uNw//8k
gbdPSeoO+C9sotViBsldMn1MSf5HvZWurJir5nZz0JPQvdccPYf5J/0T6G9nzeBgOrODwY24AUFR
PZZVvXCIDLyUQ0cUGnUNkR3yJzG45Y9+eGE6aPzEJE/znLkZM6J0vnOKGAgt7dgd2SrhQV1buoV1
wG9IwlIvnaVyhyz2OIUmEBkSUVa2McT3Y0EC56onReacc8uWWu3tY1jiKwhZ3DFz8Xt50oCYeOA0
SVZel8lDM5IbQLbQjAOP6L0qSY6NHml//F++naJ3GbQ/y9cclDcr13aSZ7TMh4x7xKMNSJNDXyyx
BqQ0hDUXoHorO4uYhtS2/1LhleBa/kRgglblQxgzG1/nyUhJAtpgU7nxr9ErnM+wLLnHgQiAnNHv
b8F4jVPcS9fAvdzym/ZFx/7Iz3aJzODBkOluGPHjPA98MsEZY4jShqsZLhKkaIAlyKbmhI4vAeox
MrApYpT0WuWc0sHrTiKQuJcAywQm36R00lNcSvkWkm2t+3hJ2YVk14br7t4RYcha3PrDudAdksrD
4rWsAXPT8LCEx1xOdnqkk/LvMNPpG0fLyqceF2O36A3UzVXNNQQEo60Bfoi3X6uPsz08amT+dLdu
BqKTzFP9KzQt7b7RrHvNyIKt6dfs5OjM8mrqf4hiKk3mIW35YyicJfNHd6onzgfzVoV7QCMuhuuQ
IRf+jkT6FuFMOcUWM0JKsPYRGWK5XPzzDzKSylWxBMMnSfg3xsT8HI7LjsLllqxkPPQVSiA944O7
6tqIBa8h+2xC7cfI23qv/GDaDi6sunnRUVMv4wHh7mM71ZpkCfclZOr9cGuXVOa7z545QgI12Sv4
pO5+jljN+rFlbckE4xCqQgRHFYzFlvxlhKiskDTDDAiPXqcBrZXkDFsNfj+9920k9pBW8ca3o7lW
tyESVf/dkL5vUh4yMj1urppkRKt18bAzNNhhK9OPgvPtCIcxlNyEwfCE8c1NYPQzGV2nMSErLiJZ
Ro0rAIh5V9/CSrIML9TWDDHoV5AJZ39TGbtFdQw0IMBGDJaFDWC2d5MkRrNg/+6nrj0VJJyuAsB4
gnUMeSN24uzCiqKGoXX3AHcIqymLsrvbxxmEQbKfM5RNZeo7b/WA1s7T4+mgmp6CU39Vddi0S1I0
KtJo33BgZOs4yazHTCMnBwkuCUHkYhlLxSFbYG4uau+JzFs6UihOm1Kmxjr1m+5I2+CuAl+HmF0G
WDqjx1ubwLdEvh4T/wf0LdFD/EOdrGmdiRMDFQSIKEwehjkON/lCNuuL2TshX+Pg01AKuD1+tFop
umQB3Hkucc7pASN7z3WaJ3yk/n1I4oaFZqq3l2TvtptJtxXsCHwAIzCUUuuVFISHmG4XfoRHskkx
MFmsPNBxSLyYOKm3A6Ozva8IKblJwXvZbzW9anf13OhP6fLjstcuavTJ7EEz72LKjfRxnmLPODut
zC46BCyAreHBMaxf7RxLLHkj3m4mAP1Fj+nRnvw4exCJURM2EWOKJSnHEpV/Sacuv4ZJq9ODZ+Ir
ITEj90uySOPhS/2Yi5H/ngSdXdbKaX17b1mH2GJGZh33jIKX8VU70Xv7grSKMPE/gtYuPlK9PHg2
eVEy7PTN7Td0U3/bQQ5+zNcwKtodMj+NWdSodDlmWa/VMslcNkrq2f+8DFq+cwJLvwBEgvrxnRRb
hWmVW7XDy2PykzybadW3QlpbZOhkTR6jfpDXkbaRPD9TAu/wNT4GvKdaEjv3pkus81LwuxlxZH0w
YXUpQ7EtgG5sHAP3tbc8iLR7b6TEHm4Rbo1foTyxpFkzRsQngI/jVqL9zw15FIAqtl2r1zvPyLt9
XybO8fYbud0lxoZaYvk9Uis8dk6dn/GiXzVtzF6iKXkCdj29D4P4VbANDuL+uVpWEnIIF3cuYTM2
FjwlDwKr7j2EM/5lSDWkBS+SocgOI4yk+acSeHy7P9hiZ3tJHFuZdvWtWpwXh9ZguQiHrAclKdaR
n8DvwYQzBHm3FrNjozV+Ug1wGsiD58DOgD1xn4G5v7dbJ1iXRBiwhpCPZpimF/L3iEVOREUcDcCG
xsaioso+wyKxFuA9wCjljdFMDMnCr3+amazAoHZs5uyg2VRzNlOMdR4fL81HWVEfhzkv9r2Dg8vz
wRDnJjLjZQFlughMXYvqNa0sDdcbEB3QxISDVfYTlOT2buqYDTTUbiURcWlWYBTWMyC7y/l/G9WL
yN86ek/9RmjfZXIaMiPED02ExVNo685lWNjkA/vcf7OzpGYJ1IkZBIpMiMDl7ForjbZdhN6ec8k6
jiNv2+yVzjO2jmBT5NawW2v+SIbz6BS/UrKxa9ClbdXodxaOcpByERMzrZbtRs0lYRdsQ+5KLKsR
fa/UYLKfrz7qgOzKlBHVlAzQ6Q857fui/GQRt2ZSvi177r+GFE+VtMyrdPNPYm3EJ3s0FD0u6r+m
QT+a5RSvnt8+0f7qX8F8Reu+yLYA36r7qJt2zROHXJYPv6oQ325UduK9GBuuaqMMDllphOfbyYVg
8SPJ5gdXo/Ri3AFWytTObQdTGvgByrSx2I8Umu7JGsgOoU9VNp6+x4wzTmax7jNO8F1jsWG3K90k
MhXPAIvbv54Gq8xpp0cSRwn1m+LXeJiME/r27Fpqi+/DqEFtLiN22bs2/cX4aZcj/vOgYgxXoFte
zRDN0ac5ILPdrNkOWKLW7nJRa+447WemK5imeZk1xQUwMi508DSXEcP82mZXyWKZbaQLavNBDyEI
ENnNv7l0Ht1yT/3w6plYVM+HcSMJyuzm5Bc7SgAi//0SqKbzAF8TlVtdkA8SDsyvJJGp5G4db/1H
DEko7dkC5555ve0U0hkNApu20ma0LvoAQRwL4AYCSQlmD+Of0Gr/0sTJ34AD/mUOyVSrwRFXqN1f
qiwnkzeKTurqT4eFGtITKWDU3kuDtvh0u0AQ9aC0p+0CA3iaq9x7UQMRmBQEsyXPQ8xZaZDsQqRd
w/Tc0WHgj8mwn1s7edA8Pby/ba1HO3UOyiIxU/MBMbRtgnh09pKlHu1crU5XaijgL54X9Sz24Dap
Z7Qhj7d5ZWx5/hEZwr09D+GjeuDve3tJCBSY4QF7mtqr9XzuV8rSx7WTrArAN6eg+KsWyU3P7bnG
Hi57Pi9D2Z6AwMOQH4d6K5fjM0uM51ivsoOfpiXcUWJpy3Y6qnLDxpMAZxclZpgSk1MGnAMlbXZO
FQVebqhvt2Q10lcPfNIk+dEUharccEg546Jk03abbI/a8NBHULuwJDvDYkTQUanj0B+3yna37mn9
WL90PwmHftNJfJ7trL/kY9GQPzrsISuubtIft+RO3OPRnwQhmFAM3tjS4XVa1oZ41SyAZBWbnWWf
GM1eu2p0PF+4wD7K2O2vg0R2q1WkDtuNRgkCWBvgwDiNyMaTeKsv75l6aDJqTWbpkHGWz3uoWckD
cNqYSRhbKwBRrJ1CK13lS+dp9Jq4aOGRI8o7YQT1TuqZegiM8d9LI9Bgki9/qr4mKgJ9PdEEm7KO
cyzvMKxPt1mV14P2tfWSlKzlwkJGhrm7xNNMPKd7SkV8noWN32Ng35m2CHasyTP2jeGnkLNRWN12
QE6RI633DCg7qf4L7+GtSdDyXN6VeXtRZ1vubRDDkZxikoxatpR/fQh9MMnQLd+etilNRQtrZtPH
2sHpAAl9P0CnoUHXsaZYRS+5vXj4E+lERsv/gsfPcRAZyRcCk+7YtDnRvqFjbODqjNW+9I6O+RKY
/fST0zGNUu4ETORouQxS4gI921Vem149kkk2FK/TT2vYuM34I+LWelCKiu+11uwhDUkC5P5hC7hZ
D7iu0Wr17w2RGjO6taeGsvO5jgsCZtPgcKs/XXKGMM335Ikvmlirap6riHt6tnjyCgAMtwaDoCNc
B4uINog8bSs7uBuD2T3W5oA/TqejCSoUsSHDwtXcW+leALNXK9ne5h3pMlK75iplNMvMejubZnRO
bMxb6tm4vJwYpx7iwDqor+P9D4nr5OZPRrll7FFKDQxBoL+IymwuqoSvCmbYbtlsbrVtWs2SUB2M
8fwXHh684D+W4GW8bRRHrei3wi8ypJzM09R4rbRZOKQz9j7eHWp36KxgSNA3ppX7dbs68gA7KTkJ
6uJSl1lqW2Q45wmrEn7lB4p0httMctZlNlgXKuRrkbg1W9KRSRw5fs7VTT8MJByYt9EOR/BgfQDR
3z2YCQoyD53+mEz1H8wN006ZbLE6AHZYiofeqtK12r+LxAnuE/I8WGab2VoXzjOE+QRHLVpTFVvS
Qtu5kDN/x4yriwDegN1GnKoddNrmbdYjDzLJAce0Rw/CJJEcOXBNambn+vlP7FbiaLMH2RPvxA5V
bVoaj+BCKxxXYz5MH5zJ74HPRjPXZrLgclJs9L5wN7MX81Mbizrqdh9AP/2sSk1128EbStFNQeJa
JO+qDaPaN4aT0xOuUQ+s1WGhu7VRP4rEfMNInh2bWZrHYcSwFkVNea9GMgjFJNX7dLXAyX1ZNior
rfTj554t4i6tnR4EwqLtKEaMrl7TvxQBYPjApgvsG/kQOURV8t4019CPScjJJAylzKu2KIKataP1
FRHmgDkJhEWgh+UEql7nj9NHSj7n8s6sOJ5ZFXY+wZlNTLin0R+bvJ++IjP+FaRBcbHK7DY2/p4M
O23PUM0NJVGseLZouGfY3y8Iww5y7OMrDCtk/2xw1/VYincgnoArcf3sRw9SL44oVF26jQ8EPpPf
zKSpZyn3+8o/RpoUD5k9wscu8eQHdTuj9sFv9a/9ZRCw03Sj388OGjiqDzaDfr0qi7R9KQtzY6SG
OOHzKB6qnPb8VsNNxcybyGqztAK5dydbbMIm+1EReAsHUCsebNfiXUtaCkVfI1+4oRr3QAs8OfAk
KEgYVagLyU4ruRmtkpg0DBAvbdEQkM5iBowHI4xIDr+lBQ5CzQKF7n7IlC4IhcBc7tANrjXoBZfG
QMYbmV2/c1yUHupl1Ro2Yqh01SaU9mopO+eV97jk0as+HJ0PZknTuFP3+TmD48zSFN0CnbtBUES+
6GTbuBg3nLoQx5COEB7R71rZQXKQDonUTZRe7EXPV9hNdzBmVnobI9ooUd0gnQ6/QGVdmmlEGLDM
2RNTEAVUfmmBVh3kcurAGPSuSggcL8eR1sFAxN/5Q309uMAbqmHcoht0sQwsrn96gXxd+s7JKlAm
qV8oSWINHuX6YCPH+VdhT9GzGYHGjnP8nDKetOuUtAiRWtJCr543enCZGjoHePtbQbLaRe3P1Tpd
VlO79ug1wGzieWl8oNNIGfujKWwMiE7ugOkyQHIt37paD6qTNPOad730Xtw4aS560cUsNyqM5sHY
7irXHZ+qSRfkikXic3Ssf89uXxvteBebpgNod57OJUWVlwY4zBCMsFH64qKPNkAvvfMwIp6J9Ojj
VtiNVdks2W/jJuZWcSELod8mMfuHZllL+GS07FMOu/UI+ZNp26Jtq4LCWquJhd9HM0VNHKHCC9/J
icpfezT5nl34H9hsALA4YJCHurGuDql/K0MW0fMih4YmJ37A84nvWZPobxG+YbSQJhLHUb74WYpH
XQCFYcB4bgPWdICyV2FFuFewCAz6uA5PvH97jSH9VWMIARijBdEiEC3+90Ek/r+XEfqcHZIHc6Mz
VyZEjUik3oOBp24oWCfHLQPDch1gP9vKDFIWfvPZO3gRWkllmPEBcXIIeOB2a/cJv2xd6M9qb5FG
mO5Rj2w6AzLskq14barO0zfMuJcwchujl9XFz7MZBaubKb4x0VCOE8O11AJIW/jPCH8Hpq4JBVUR
YGscaq+7Qi0fvdTaazmpa3nZL6sAGH57iUdoPS1Cs0EGwY3bUdX1M4Z7wtaEpMlemAP0HtlTMSI2
QuIQzANYTkZb6qFZzMOT6WIXWNy4zGslbtw22t5GQ9SwJ7DmFMJj6uBYsZDZqpe+00yHNytBqank
6kjSVtIG1XHrJbx4qPc+bSvv0lCdZVd+BdK9qltw3wc/EY87x5a2CGtntuP3iq5wjAfUBsQcqcJI
1UPqmVdwXx9Gv19ZTbtqzU+fyf5XwChrO2mdc+z0gjyXBLQgiSv1jouGWQ8JX5sZnyOCXYgn0/Cu
brjqg+zFXrElQyZZZYRIstM07R/CpylN58fBMs90G8WLmGbv4njFL7du4ys78XgrfQdmpNX2AKDz
NaujiJDInkOpWlA2IWG0NQoph0Xycp2XovmpaT4jq+VV7UsU8Xna7TpQntj5QxqXILJeOcu2lXCO
SvnAviR5sxhWrSMNbnfjo6ukgzjPJMTcJkM5r7DbmrD8DjdYCBNAl+wO0nz8miSWZeyaub5/13Z/
1IxQPVROdE1JXENTKIpjpSfinPZzDSKj/6GKxsC1mrMYnF8hF+H6VoJy/rKkxpmyJpDZvWP8vyUZ
cfGRRhXYCi4w9ez7wcQuTjIS1iatnKyHFnrYmkxAf5cswuDGYGGPA3dk2PWfstKZW/PVmumCx79D
WE6PGtyYQ+LrpC415bve97BD6Y8vlgMAZi6M6twm3utQ9+YpL4huD026G6S/n5iO6DJ143ccMxFP
GtYUFkFkR4/o+KeIaDdtoXNi3yaFQyaM4IAwrKJs5g1Zti2RzghWuXZcD8Qa2wL9qZ+q6sEP7LV6
VTBpuoSGKQ7q3HFLxuC2BKiEL/mOX/h+lsI8qiHUaNXGRdEC1MvudPtsGGjclF1UErCwaScmUOPE
pbztgy7fRL6DcTSJJRnMmvgk3MHeBNwZj31BJHEUYN653WdQw7999/pE/FRyldjyd4/UbF9bGNIK
M/ojF2ereojTUT+pBSRWe6RJEDTTWnsd8z7edSYw2NYZt4PR+I86omCmIiL/J1yudG2lBW7wKeyE
UU8iws/B049G1YDDa5JLDS3+tRt/3LZ3OkrIanbbvw3wcT1gbK0JoV2J5EGubEzufZO8qUIO0nh8
8MhkWsnBDXDsZ4faRrAqGV3BsIDlVhRrNbnj9GRAtYRq06MHA2dzB4TuqSwiUAopd7Giy7f6gIZy
IZg4S5ehSCrzCDdwtsEetBlaw8jOkCSoq036W9sIPpNsEHB6B2M7jvW4H9CeXaOwCK5ETbOpBPfk
SVNiuKmjc44QhKYcPUpkFsNRuTU4NMk4sRg8WJQgwVB81IOwXj0pjlpkuu+J512i0HJ+Y2e+lE1H
LpPpbfoorTdj8Q51emPjI7vqy/fEKCYD9+ezdFpeZnq/aJ42aikZtC1SPuyVF1+bW7gT+XRk/u5I
t3qtLTZ8zdA9mCSS4Rtz/dtQps1QHSUGUzVkq1B00C6oBzUdV0sqZsLbONaPxHIJUOIGGAEtEPtb
D+GafNIS0tUP0jQt1G+LLZuWZ6VMrsRbmESp8JstYoTx/xYTjC3wz2XlQ28H9TZ2yNq8feSrat6j
HIXjs0jSEscq79yavfQUELO4jH+5B/PjVpiWhvoegiAoHeLg7nJdtAdvURQX58jy4CsvwmI307iD
JhhlwkUd4pAtT2rJxEQ7H3xzC4yUkrM20d/2kv3NbEFgjQMgdyQsyZ52GLrBCKDYNmv3YtTtyWD8
dFBy5W/1ciZ15jK+nXCTtNKI33Xob26/Gm0YEFl7KZny8dCdA9Eau1sZ5E5gUthK5YfKWQKSxqnE
RRe02jOlTLP+f3a5JGeTxseQBV1xdDZHw75XD9KZUHwbMNvVyx5vV+G64jIpEglVHnkaqfcezgK7
c4t49FDaD0I37f33QEI9E1jkVsaEpkxNetXOQKcDkiP/PyXHHOlttreKT3P1dP399/IM1kXoFUf1
WYkzvvXGIAKmBqPThMi+bSvLXqTmbtqEGrPhJg/tjuG4ziTuXT3L2r7GU0iA0bAYwifdQOnoWdaD
erB6UK15GYbOR2Lk0UbL3ZztoXhHDQzqxjbS+NInbXwZMvtvDhLL2HS5Xp91fA3rgHrrkQxL60Wt
PXyJPoej5Cz9vNpVTmme03aJaGAex6jEfHfiuH3NsoSWZUzMl6wZX7pFg8gYqt9m0UAbQwh9vPY1
YHxVE8mzL+PAXxeZD4HcR3hriOhp8YPfsf4rXtLyqWxAr5dm2H8MFkrRCfLW7Zn6GpPafjUsX7s9
07PNYIAvhu2akh57uW1REbUStcmEjCY6DWlDzJ7g+yS81r1jr8gtI8Nci7pLM/ovDaSfY2vGBqTx
qLo2S9mmnjkEtVJWApQ1SV+K4q5/bghHfXASeXvlWqVc0ylNEzIX7nWIPzLwpGpyWDfYxicTCY5q
gWTLdcMKJdyoz6k9VZSdy9+5VMZYajkyde0uSCU4zBaFEMLxP3rrlW8Nqmp6pG5iGzr9MUoJd2ux
kHchTI52prKXPcZHeB4po6BZbEQ2v88BenYEcuJJj5FHxCkxpR7TDrauKKXZCke7ekTd5lkR+7Pl
iPAa66tVHw/u+uDiZkjFq6SNGpwIVG01KQRWw0JQSQDTCMGSuo83ll2eStD9kHnnqjhgvMNKyy3Y
BpBztOzC9W5YFCxfsFEs86MdHMHufKFzQ6LkL06UMxxJB9MfrdPt1xJ1bAqogKddIWETGq00d3Nk
S3+VOrZzV4tf+IESNjFN8iCWZ01AsIRbrJzIMHdqhTMBiVktOriLZYTWpk0RXPyVdY/80ZHEpy6N
LXpHwmiUVMqYYV2nXr/PC/JjmwQk/zdVrtZGD78FTkPyNtl6RMd+yRmupzQ7l8hWGRx3fFfN/JO9
KxOlOh4/MqIR4jE93k6AG5nBxEFOUQv1zMDmvUs6AJhs+V65hU2bSrTaXT8azj7z/C23yYW3hVJW
PRQpfpEGjvvRrj+aio7PXoZdfuSSH6xaROocOpNYEMJdTV8Lh68mknCdT36xMf+7aYizuFrPWezt
hTQxxkrHhtwtRzY33WtsGZ9a6o0P7uD+5gxb8cfjM20hy7mYUJiG6JZIi8ZnPZrtE+EUT4K5xbn3
+ke1jJVLnpR6lsk9uwGcUdjNe19H5BdrZ7WrTiYnXqekFd2mGeSwHqp0cOChAGMayoaCY5jhqWcS
ahg740WdZVpde1WvArIF0UYvKiZMn9Z6CMoSNphH+bp0fGXrE14RTTv2sg/D5InPxI5cspMITnJs
zkmleY6MHiYSMXNZkf0fV+e13LYSZdEvQhVyeAVzlERJtuUXlGX5IueMr5/VDc+4ah4ui6Svg0ig
+/Q5e69NeokctriO5111w70Cgyl/2qpJNk8Iero2dXDr9DdPoYBj2mrzXbexUa+UxUT5KTt3LT19
sFbKRhba+mwlz2VPv2Hs70UftV+V3t5VBmw/NBeBrpts5KSyUtPqWDPVY5+lHzwl2rQNhFo/cWLT
1wrjVhshrRnTTCpAtHr7ZOTucXItjnxh8rUqT8BwwRxI2vMqt/fq3z3pm/epOcWKEl3/sdbA4oxX
biHv4C3TK3VuSzQfoeqlVTJcajV8dnoYUpxCqpk1h7xx3vr3fqpf59ir9zSLpp2lE3Gr0Dbfukgo
v6pOTU9MeMejlmTfy3CxHzFJQzu9z5B+UT8E3G6Utq0euB/0XOHuDrH7gY8X+VdDeTonr206Lget
A66rM9wGMuOeygXFgZaoF4b5oOb7qXvITnACB4z50yZmvnNbXFACsUPxq9h8CVVGbehoAh7vTN+K
CPKNQKL0WjUwz4UDisEhxH3WLa8DX/JzpNk7QhuW1yjgrUqIgMIF87lTM7lUiya+hqznx//3bJxI
ERgrQRrrIpVxI56qHjP6JYkIK85sGm2tOjhXUaK3td3/x7T3QCuRFDishntzcvBUgvL7rupIb2o8
EL9Hz90bSaz8dIpkhojD1ezN9JP7kkPV3ANmsTXbPI9YmXyUTvVTb6nWph5L0tflWHlRTYyIQqnT
aXSAoiC1jrJlEE3OW4V6bzPoTX9aLHu8OYDkxs79NAr6etx3ZugF2xRm9iVq4NBWCg68OkBhr+bf
SFr40Y7O3R2m3/L80JfkW+fFLOSEFL2ILASDu2G4yu13z2Z45P+3bPU2FxdpFfXG1UjG6JKgem2b
od0kCvp1Bbm6HPzhj8hPo/NpYaslskQ3z2FNF9jRCwv4p22AmwFFIYeXObs8A5cLBvKHS8G1SlKg
ZFlotrvhoEQwpyqvUrfhONYfJjULQ4l31c2ai1wy0SglxKq5wy765TmMZ2UTPwWhsqsixLD4jJiV
mMqNMPgg3cw0B/ZD0tVbAwH/QzON7rK0pfZezD1ScaTH8OOqUCc9PJnMJ7OhaV0MVuqnY4bpgP4z
Bg2aWE32yiVhnfAGt8/zloQZD3gDOOsMtz/zUu8ALHzlNoYhXAXu1B/NnBqYtGOsSWyryOyGb6Ox
GM9ub0DTKFPsO/yeteolZY6UQn40+bJ36+GM5OyimHGAEd7+kMunbFsYIiWprg8LkG8MeNA6g5pz
gmHq1b4jctA3TfuUzhVBFJpHD/D//EWWw+mwp5kk52W5pn1NXmnt+8C9SwVxXM4/MHo4L1GMN1fA
FYa54/wRzet8HsoqIpu8e+/TUPS3Y2397IdG+1uExgN84zCfvpdXeV0AUn+qXKfYOtiy33SleUTh
8CdNLAGRpBajGOrAPOS/aQX3088lH0EC/5ePwb6ze4e1vLw3EQlBdHh8r03BMfRaDQleLKq9Z7+O
evliyToMwgIxSpFY9WG/xEVwZzob4ykwMMrETnrITOXovi5OqgBmn9qvqR6xtHQaM9syNVKQUcq7
NfRvcaYHJ7frgYFZCcxsWWeYKWdqzhrBhRMZ/r1Eu8kHrW8DusAZ4aFpuHxV/Hk3M3PGU9SHX3M/
WyTYcfw2wjn/DfrcanLiDmImKBqODGCkIQJkNy+OjaH/QczU3/+9L19i7n0vlBSYiJBOyQczXb7N
pamsbwV2Z2yqjnyqcCwyEq2LbG+GHV3yUbHiAzAAVP90PCOnBOJOwSFHbNEvYu/PeezSy5KVH1W9
dTVTi0YpZMaw/GGQAHYQ/bbRtjpQ5qbgyvFsBAdxovjEbI35jEAMNDJNN+BqjSFTFP2nnqdcNqUW
HvV5/rGee+WmXZpGuQ3D+XupO/UnGY+y6NEqk/iIZYaBLg71bQRcw24BepEdou+5/LrVpP/v8JYk
TrBv2+JWL1N1sQvngkH9NPRAIDWFJhG8AKZog0L04sgyj+WOHkdTZ+XWq6IH6v7mporGu4lmS0tp
nAxuaLDM6OQDFPZXl04f7B3YZTzYuvKmU614uWnkukBhRgMn/bDQslI0eXz1QvvuAW5Kvf9axm9i
qtM9PMgnKNKjo+EmigiZSd6UOn5Wo2bC1tYiHVCV+TqQ2unLimMY0N6CiqND1VP14g/LT4zbyg3d
bm1f6Jq6tT3aT+Byko06K9YhcfL5ihRra8NNuKMg+cZJE7FsKIIyOfwinMLWcYTUVm9Um7K4b60P
sx5HscwTKeGotM+lg1Ed9e5eqpjYO430cBa2VwTijMWqnC6lwCq4WJ99jvc/UItixB+eZrKfiCMD
IwsOz90RoDO9loO3DtYwKpwSAjpPeM/jLVQ7WyhaSugiKGUXU8FwPTMRsbzwPtA6PBl1w946OtoR
X3l4XOW+NK2O/Uyuntyi4oVToAaU9ZjB0oWZmmaPvlhejF7H6Jdh6ksK/UmnO35hVIwvxSJRLNXs
zzbWYxx07FxyEDcGqn7pzOwyNuZuVTSNFR2cIbame6E19jawUcdWxHPIAi9u3E1tT923IMvOelQ5
B2+s5q0s0Dl/bkYDCzrX15erTbeiMJYv2r7lZxsa/3UM3i5yioGkwzhXk136CtFgfhuPv71eMG70
6qWmXX+TgsMAbDNyim56TjSS3OUAYCoAE2kIJremAVs16spjwBUozS8uxo8zbALoHYY9gudOjH0o
nhUq97CUjGdobDe953jHycril8KmkyUOTSi73yQrqWF8UVhFdgEvZ/lqGpsEO1nZKW7M6phVDrE/
DVGqa4OGMmNTaiYBOKWa7+WeOycotvHwmBACQpUFKbG3aov31I0RDoQ5sEzCq585iET4s9XhLP1Y
qBzRmcVQ5E3XOcAxjj6HRF1QvY/tYQ4GFn9H7/+wJkDXLhGLRUWxyxVInP8WAaSnyF6WJdiWmHl2
LskYx9iAFI8lYf4503szLTxHaDP0XcrVeiu8pvKtgZY312lyUgej8wPEbUcdexEzJYHBHRGX1xTP
1OYRpwoAQ1I+V9phe1mFsDOa+b4jfIzmkfloOYJwQux+LjNrwkYNkJ43EP4PXK2caZSIxgfKnWsm
AgAjcuOudp0xwZjI6hKvjABWle2Qbo+Z6Lk02uhz7gbXx0rWnb1yua3O9DD/CegCPy2ZRn+l2U2q
P+UNWYSTM5/1lBA4QwqmlHGqX5XE0FHjNf3zitaVvQsNUXmDl/lgDHlPU1/LXrFzv5SFRvZSo7/2
ZkcxJKwTI5DlRPBsOK+o3LklP4t8KR7ksx5M1S5W0NhFhZa+KIXh+vwEyVfefeptHV3YPBBUVA2d
nCxIr07TN9g3hKKLeJxvFnrhXWyo4frxGkW4WT/d2gumexjc64HxRFJWI+BwhCraMKFWLJP3IlLB
ZUC80cIBTYkYR0jiJJpDis+QLCJh2G8ixs9xNTmrFpJZcHkeiu6H/C41rRZh0AgffYf7/xiyO+N5
EHRDd7HHbYLgm8sNJzT74mZ9z0SP2CBFebKBaEhAfHaizRrsh6qK3sbMyP05SP6QkRe/Db1K91lF
uL+rw+jnevwjwjfY8WcdzTLV8B8xIx7CEUePPF0p9hVrC4jNkVgeZ+BO3yRqfag60vZaSw8utGGK
N6CrRKsHWBCLOLlGPRlmOtZdhin1fCGG4Qk91cIUChz2X1d1T0TrUnnGmXYFHmOT9r7bpX91xKmW
HmSTLMSptrWI/9rIdtnaM4POBQCEMbKOh7BXwtzvmqQjaJAHJcmDKyK+oy20ZvKtJVm+gCJoSLPS
J7mdMW1NnuWrDJLsOnZD5TOuc80qDBk8iwgMafSoS6ahRTaX3AZYB62ebmrSBupDjpNUO/xjREp8
bILSvmd5qGP44gfN7eHVcxCb68M3NzW8u9TGsiR4T9kwfq8q3LaYfD1/1bPRPbKurXINgmpZBdV/
W/Le0l9K1BL0KJfsd1dpB0Zf2U2Zgv46DNZjIl3ljwklJ+iGN+5wZBL18AG5qDgsI4SuKC0OSjOx
KfDt+vqopy9zZc9kadlHub3KhzFOUNRUuD7T8tfcaY0vywgER6gupZ464SqTolQ1ww5P3q47bpoO
7Z2UO/AdMj+l9POjWIMiJpqc8kF+iZpGD7BStZq8OPzUQ6wBnOGAFOyzHk2cBOrKB33ysKMn5cdo
pjBXhbTGQURxjzBAOYhmt4qaY3VKYrj/Shzvp4LukDTsQqkj50QexR01qbf06OJ0Pq+TNlrExMUg
sy4hAq1CkKjL8A4DmudUJdDbAksuHxziraCY0w4cqu6/UJB+kihRSGib570nSD/l0v2OjK1VWi3O
DsT7FkDjncNeCHLNjXZuTUco78B5wEzkH9p4zjW2yJ7rqoKjfJjGn0u7vNeHMG2zX2Xf/mYIUf1a
guree3+ktmTs4uxi5rEADXraNXFCzjOKh4l4FfhUc7E18KhcQiW3bsq7lCjIBylpIfAUcatD9F0J
XnebzKH7QrMeqzE531jC2NtRRb8SVbmwU8zc7qV3KacsJuVavZKtYn6rs/D3aIdPRux2V5U29ile
pi8pN5fntYi4NF9Hy3CSopHWKG1MNf2wbWDVS/0SgoXgkABV8mMnTD5DgmaR9AqIDZyxOkMaYfXb
1CbJ0lCW65ikxnM4qAtGnPw3SkXrUob5Tbo6lvwhG8gpYz01+M7iOh/azlSvmsOuWBl5sfYxtYCk
mtSiJy77Ax6aGeQDwqU6FaCoWHtbSD9bWe0baaUeygPt/PlV1x1waLHz6PPh2Fde+NBqLTiPfZRD
QyrjneHNDRcXESD5yCkunMdfiP3BzCj1rykNL8lYg1YQE/tytjTiIKnwZdFU0K31UdF3iKeIi1p1
ZXrlPuRcxjQx3kAIYjhrVb6G2vsa9kuGF1woclqcFUVqmteKTsnBTWqcKnKQEqrdRe8GerxgMsiI
yuJjMdb2hpaRRlzZZJ2nhTwyzA7ABnKWrXpGeI+CTgQBzcnLwpANp3frnNqwry+1h7ndl09DETST
DyadnJx4Il/Nk082Fno9xBY1AalCLA3KN9PsObqP9Bbly9jlE3aIUrRFLU7FgHb8Kn9AhE5fWTAn
uwG112q9MwVdbu2Ikl09bEeLmCtHnZ+CwBQ/UZQEhCEDHZO1RaYBp55rtH1QyAT2MFRaEJB6ZOzR
8KY7WY92RKUGoIt8j/b6UV6O5USzZf1bFqfRdi55uaJDnShp8KItSKBt2/6dkyHxEilLK6wb3pak
PW83tOnC526g96urpzkrscqYyzFG/HVsPbUE60fgVaijOPMGXITywUUXuz77954jfjUdMWVUkKS2
/34BfNWRnMZLN80lXgH7MUrtQJxRB4iXcj0GimkQRGuzOGKdvwPtK1385Cz1jWv8GoxCeWhwo/xC
Uxk2WvkzZCkQoDm1imJb1KoT/uOSpNVrkagIMeL6fRHnV8RKqsCPItQXLzUOC42bNHRz65mOMqE7
0EM3YU+agr5UvynHx32Yt+k3lHIpUMQU6ECpKwy2QIrP+/Foz039lQqNi4aOxke/uYcUZ/0odPiJ
ckrp9HmzXzJEKtVsoqilsjhGXbe8Z7hpfw9dRysl8LC2YnRKIq19LEPMUBk0+llHGb+JdMbqHhkI
GLJsFJEUV7d6OstOIXBq/Vrm9jfZzgza9qsMHEekUTE9q4bguXTZyoaGk4U5Nc4pn3NCjOjfRW4I
5GGxpmfIkPW5jdPMVwwo9LRiXtKcjxf8zUnrdJ+h2vBhqSCzg7kZUM4CuJMrCAWjcQ3QCr308BT9
pu9cDtKMQeXS1JWMqrI0evyb8VQjW86opNM+tNPpZkUofgY9XQVNIkHlSYVCanZTj2zZmw5L77zX
rtIfVtsfHvfbgID3aTSrS1Y1wat8AK/zQHoc3eUrBZYAuElASJ2XKK81uJW/qk47SXpf6xznpcL6
rmRe9ZHjsfl7L5ZgQ1viumq2qXBE+8ilo5CXJPadhgFk4oLi0gDmbTO8fT+nGmRjR6h13jv7/4db
aDqEmKt4DKzCzwS815tOEHBrqvPfVSkn5fWfnkE+oxNQl97VsohZURPI9WEfN6+tBmOvmRHlNLVe
vyYeVuTKU95U13QfOSxJoYerazIcTUw0a1sYwWe7H6hOtwSQCaJspx2WODkure79DBWwiBy3C7/S
mxHgp3B0NnG87JsaTQJxhdir1drByK1qx7woek5MQcFAu4gOXu9Nd5cGJervmDpLeMWWQkRtkYOV
mWO3+DH3om80bXYoIgS3ObUxAiFhN6J1N6K1iGYfNHT1hJSFmhK4sQQeTw5T4L7F8YXStCw282+z
auZHFkwPgmteVyFbTxpwVY8PAA5EpI2MqElkftg0ul6Ujt7V2ptPzY6U6cDqLmpYfNMVl86K5RSb
fETv5uShuYs4L77ARg4hkSmEsLpdToYWf981cppf1twUB/lK9VQ6OHlGB1a+HghO3PbQMjf06Oar
/GUTW7klZPHz1Vkc6xAz20zy/FjF5nFYTkREgpfWPN3dL0GTbmXZ3LfKNiqsPWhvuFr6HG4j8LKn
1CPqaTaenIGxByferL70eN7k6VhOu/89yPdG6AiguZuHfL8Uk4K2WpSz3nLuynpGLLU7pLvWZBLg
R72Nrd+Ddrq+zpPx99Sm/wUFaW1rRcS/8s12ev0clXZzLuo6upLswXmmr0wc4ka8bY3+G8ud/mrZ
6c8G/5mfY5u7SkG+YaCsT/6XOGhFdLHsBYCtsMTqlvtV6gsJ3QwxtlFgQNilSHxbi9Oh4ipdAvug
2jnAb1zZZyMw2nuGOWQLlCginkntyVgMre2CrPUS9xnBuylZqGvjI1QaDux6avts5b97b/iY6yzd
WUbgAazt7iFRXq/OEruHUSVjgBDgc6hp9neCPE6JmRu3ERzLPyOLqsCVnvLHKLI8FkZ6/FfdGTni
Q5E1RZBgZXUxTFnC6OkpoEh1DTmG1BWFhNFNsbExs4qQLtf5zpaprEzBf/ocxMdsE/2SI2MQd43T
k7ZihvBdbaf+ggZH+WMqi76RwKL1/+lAGmImq3ZjDRKbgYLx3XAifBahs+9cw3jK6ivUBx+Ge0Jx
TLJa5w9G1V/XpypMSl87hS4nrlUBoNt5wPcqJr0qbnA5bw0GxTnTjgERSwPRMRRv77l0cmRIigdN
79imsb2+tEVmCixbHN9YdXdOnnxkHdrIgwGJ5yihkQha6anLHBerNl5dZVauE7SGB/yHz0YaH0Sq
OXaGkzMNm1WESk7CQrwvIjzGDKifCHSr9onKeYjRKlVKN0UbaTLTjRDPkHyaVMq2J9zrPg+gx8Gb
AzGV4uLg59qwahqiRGD+PAXTAEDHDMsH0rbyTs/wJF8t4q0k5GoLg/JSWsOfiD24M2n5iZNd5VSZ
X2uTzj/HZlpZkYWSD5EFZQu/BqEm8iFwsY4TY2Xt/r1HTzolnQJvyOBa5bZHIHZs6RHs1nNYHTJV
HC2kmrUGeqpMf0pH31hn9qZ1wHcXCIVuRb7gaEBS/F4g/kjs6HnSntZdFJ3IIdXT6b5MPVP3Os/u
aQJwno/prM2duy+WJT9bqP1OBonP0keLLIJ8RgDz0E7E2jwnSnwgIJtJqem5T56BADPyQi5M4Wct
MvgjnhWYZ3OxWKbVliaA0LtGobJsrZQAOK6MLzMgi0ReRUh/Llnf2rsymMihFZ5hrRQZ3HbW43ZO
kf0WunfWNQ5oZuO1ZLam6k7gUWmNaeiSxLNyMa9JXmm7rIKaQW9af0b8C5YQWKM/M5v9iIv8OXem
g7yvynjWUSILdZ0acFJA5sF2CRcmUcY3w87Vlzik98SlvGjpTwIpnW0022DojS8pqEbEte9rTHiV
ERrw0QRhYTLH58TBciKB3J6HUTdRrlmL83m9R/kyel9W+gEx1Bd7Jgu7nnKSs+nFDlYcfyZThwo0
3ZNL8RQOCTFBUp7fZJjKivE+uY13Y5Bf3gHV3gF/ls8KDe/dv2fK2CGgNyFYrbIWT2dO6/U1IeCV
oR4mm2xRKeqqdXS86wKVZSKD3o6sq9s7cC49wz7PnJqeLXRpTGSsR+KV3TMt4e45gGZ1yljrfIdi
Tyo6HOBdR/Q2zq4ou2kt9mhoghFevJiYF5WIXsv6Ah/HjjP2wXNvlG9KUlsc6PP5WKrLD8AG9b5G
qEWCbhHu3IAlRdGAUEhTWNDmCOM8yClVXuzDDEc8mX13b0m+h2OsvGBszg9Rpc53Q4M2jIXg08H2
6iNw5mLFqYFfkuVswMI8R89qnX6xUSFUsGbrDeT6uKH5m8HQVqy30Td+2WXxLofylup2B9bK4NDV
LSslfPFjzhRpv3Z4kKEzu8m8I7zN6UOLzdfWrqqUXFX0KXVMYxD9e1os5Clpk7KDcjhdgFbD9Vna
pzz8STOmOciJgqe/4heDjqZz7pDtXYfEmM4cmKo1g3FrqFfIceX2vOjIAeq/R5vQCf8r3Dx/KjH6
2aNGwCEGLzzT5hivJhGXW9Rrwn3ee9atA43wUpnQJmEAf1uXkzgk4UTYKORFPdaIBhha1cfaJaAQ
xarBb4/GC7El+SYVGQYjxyuylOdHZSjMSsQEUmMyfu74DAmT4TTOECI7eHab4ofxuks81sgbBodW
+gKjiQsgOYzQHtGBEqsciUB7DlaRQh503zyHsfLhCsVNwWBs7yxhdUyTnJP1uAwXeQSrPyswZBtP
rMSsO9arkiJb0RrTI/ekJst50ZlX2n2z0TMMM2259Jh9MzzHbje2N0bNLZSigtaBcZIv5NucBrV9
PQD5c0TfQ47sNU1BfotNWL4VG/XLtGBwmkiPOHUBlAjbuhQF7Em7Qjk7CgXgvwcdUJnP6C0/mKaQ
80CtOMmWXQ4WbN/Wo7EJCZXwkYaRXxZUwRNlWX+NunzPWFwjm1S3tlZAYqgqGmCpyJ/owKkiXAUl
MCyEnJKItV/VxqaGCGp2f6p2PB7X3ZrcHsy5wZMVqZAOOSdv5d9OTA5aA3lXyRaRYqF6kxiDQifY
p+5mDRZo+Vb29Rjy+ZLYLH2hf40RTRJuNHsxKfdDIK4eEaOcMXBoDYZq/y+WxgQDgQNGx8xuvRUl
y6y8uGhtCbIwwkZik+YNq3T2Yk7ug26F8iZqS0pSvxIMG+JEK/qp/OzKMFVP8lm9IDwyx0OXas3q
7ZEGnw5yB2zt+seKfaUoTyj6q/mHnqIpo+WxBzGoPYcQLnx+5/w7woi59un5Uuopeq2WXtmThOlj
DV8Ug/uXmc5rGA6U09MV88P00oVagLV64ZovRWg2cUjyI/NcMu8kjIOZNJmOcFHgfA7hYRJeUAdP
y4lVgXJpDnJf8CbOKsX7kLXKfa02JtqLEz6LoSPoU4rx5IMGn34PDws3TKva517RQAHMdvRRNxVi
gNr7KzLP26h5yjN13oKWc3a0ik9ohmH09cAPgANkHF0UAk/EW44X98wbxDBOmYzhucy5OVDgxieQ
Q9BHaLNXEcnJ9LFusvMeWcAP1ssrVuxZgIqL7TKpNimsUAxoVYFZ8Ght30h1NpT2QZHfnG17+G/t
hWmK6e2zK7Qa1Qd5Cuc16JM/VtHofte55h0XpHk3gorYtolYRGlydMzsM9W6BN3nGHD0Hz81yMCP
goiU0MeKMyORpX9c1GQxaPEC46ZEcK/1+JHkNmkow19DMCM0+FeG95c/FQxsL0CgNrJ7SzAq1RjS
2oNkws227dGeK0p6sazY4INjhGZDcZCzcuotoJbyjlGom9Y/IRVxT0PN0MbFo8zZRXefNQX8olTv
SP4tjMf3SHTvVXJQVnZK3iANnFxC1pphfqsNRxASU5dUOHlOEBrdeTFQRcmp/kzb/p4slG8jBOCy
dJ/k/MRukJzGdoIQQsxUYmd4FBy+Llrn6ofaM3Wft+NtQrme7hMyfje5p70ZtRXcOqPP3whXBDzu
jY8BXhpuE2b4Usa1cMwiNWh5bpOO4rLNp2Ogzsk9TM2HXA51F1cFXRJwN6LG6RWVzFLydrcBB/Qb
qYE999wLtZ+zjypbu2Q4dC50CTCryE8Pj9JRFzFKHocGFggNCmqlX1ylrnwkg42ItmPSX46/ppZA
eG6XZ9kibgED48oEQFMru3SySqwGTX2OtYG6mngGApIGUIFuazymMBuRfg03J8LpG5g6puoxx8Cy
qky9cnoiKkAJNedZDxBO9IS6n+OkhBY+ZHfVgd/T6MbCDHoqt4ryn4Lwixg463NdMTooSeJbT/dd
X4VXzpvHOTTD02gxCJMpGqSKD6uCKxUqFT5hc41fDpTfPbP996Zxbsie+5fQXdT32vsW0Ec6rd8/
Ud/BYW3rDmN2lOuuBqjzQjRytG0cx97KtVcGfA/VeJGNIBvfqj+MH6WeRXsvttvzooZwSMD1bRSa
/g/IR6BQ8sLZypfeRDo7I/OazzIBYC2+S3lshEsyH3KKolu2qfDPfqAXjk8VGpydFRj5q7osYHQ8
nQAPy93KQQNG4BMKauzGVQG3CTL8xhbO7GYxp5NknGmLCsgnbd76yYaqMTHEi93m+1Jrxm2mCkIK
erfQgRwgKU++fCkfFBP4XoIYQs/m+eSAuzpEtTvvwfCC0Kjn3C8rLfmyOQ6Gczd+qKQfMcV4KmZi
pCdRqA7iwbGT6axXw/dYFLBLEQXXAf+G9X+GKemfMp2YWSWixrgqsheGF79ku09bOgFu9640Ce1j
oY7OMWZMuC9Kcr+bGWdJ7CwPx6jYZ8CSSIeRXTlPscYZd/E4BsveumpORHfKfa9L6XHaM9zPrmaX
gPLhhx/0WT3btyM1FvkrsP5QVn7PJ3BlNeTsvR4jyCcUNDRt817Sz9i3dKyFkrnaxI1yLemPf/V9
+TpFHpCxKob+bxJxk+twqGI8B3FQVPcuCmlpGa599XQ9eEDAfJAclf/WlvJ7vF1n+YTG4MgsPzyk
8y8o94y7HtuzX4nct0W1hg2YnJ9JONdbOaV3FezznRE+upYLL9OWX5gKq+0UuQS1Tpm+XbdkXYuD
nZxMpgMJFX2MrkvMKb3ZmJ6gx/oNSTybWjjqyAfPT518GU7fjYgu8SzWpwwAMhbYXjmEZjJiHmtO
0vqb4vP169xb7spS7chA/shLXKKkBf1cUD7HXfxQ++EJYI2OzI/Cw2ZsK0KowlveMm0kcbvdy2CF
wUhJJQ9zYFMe8H5mJdol6pPq6JjlZbBD/WTW+GAF9avOgDyRyqKfrXnxbds0/kuT5kVqZOGEwLUs
HO9UODYor0xXnzBmkzOHjTRlrT3KqJeiAXjeRYW6R16s+QaBqL4mtQMkt1eH0gnJRKxqtvt52TXt
YO/H2NjKOrk2aVCDLLdQL9EpA4f77kHb8G0lr5nu9FQmIRIsgFVwxUJrJisvpfVv8b5FF9NutOZl
bCHptFYCQQd89pasq+5kUKknaYo2JKcZXFq02j0lf/EMhdQuw2X0q0akNDpk3elCWz0NA7Hv4uUc
BCkBYBQ7tB6a5tQkZbm1YhuBvPvWxBldRA1NnkhuVXoX3UQVRAxMnOjTJtCjCoAB9x0dc+kWtogS
2pR4/4UT1DCD8kEOKNr5EMClRgjb94xi+qgG9I8QgoXf7YhKUjA6wxbuaDGTmTXZYErhxibH1LTw
80CMVDZD2WvsU5yZq7g7iau/TFKmPrOh3TOlIawuxBifhKO3h6Tc7Wel+ho18x4MJB/B08AKFEC+
9DWHbJjCwZSQDxOlVw+lrXlt2s7drrPGFbiIwypDzj0VZxA28950qocymjH/oiWh9xx1m3Qm78Pm
H7w1MYbshnpauAtRjXiEym7X7cbRiurdbYJrYTEvsrMFKoUAtmI2j3xzSZWPKC/3yWI6b8CFplMw
IYLrTa4BzdWJ2U1EGzJ5bXrHOOHfOrRC3+uaASjL0oi2tcr5gAYO+VCIem4R3t1zGOY/JG5oKvg/
GqcgC1XIQurZohswsZCxDF3VBoLIQNGx0pAzp0v3heeRkGmryPfG98Ayxaytr5+wnOQ/U/AXckQb
mcm8lyRDlYEYMDNk+bZX0YrXY9wlWtVvPJs/X3BxsLr5C1koXgGdTM6n27oZznlmigPM1JzLoUr2
Rb3Q2y9zJLzopG3kXjCoy+zKKeuXJC6hGzV9O26oRQtjJE5y/IyS/LAsiXtrAMVchpJLaFbH/mHW
MI+gAQbHNiavcsjCwJd3mRWFxqaz4spXS/s7vkD7i1LupCjLLyb1qC0IKD81teHuCgGQVtJ0azXL
rbJUwoLcST9FiJQ3tZP/GcxBf0d8gl2lYSI6hMTI2U1G8SgE6nnBEo8h/+eqZBx6DlJkRzy13XRb
h55oRPtdMHnbNg+icxHP/QYxxV6unnmmfzpLdC/H1nqDqVYcOoDNW/ky6UewtuCH/M5l/uIlLp+H
wJLIkSf+zRC4uclhzoqTgz4xQCyb0AQGE3UXGoqkA5Ho+hIa+aUYFaQk4lVcdSU/MCmVoOsMXRXx
ggLj4gbj3S4dhF+e9TobofoibWmpwmk3Tpb8t4L0ewDoQfL7TUbSgttdbszOsZVza7hZ377LZ+1k
Ls/RwtplOnPvK0WnbGL7d2Is4cG254qULDGznwsS3mUhy0xdRld1IHyOwNsIf0Ntv9PTljRlU6eR
0jrjLkw75+hpyfKKQPZhRON0H/UMj0punh2G47dKdTUKIzHLm3DcH9eYZuYbcelztaJ4IzVvq08Q
5QMulUNEH2dMIsKkxIWLfLKixUYArGJhRBBzlqIlGC4c+vSClgCnt25dHdV7CjG2PIfJUjNhM2B2
W9BF5FWakHWx4yz/XpMncM4yNMLkELc3RzXeuCcZm3TjJwl/2qOK0Pojl7WJSwYDAN8x5juYGlV9
B3HQ76R2AX5JuDe6YtzGZeXeAupnCEhDcnHI10paBuFyX6iU4GwtQF/DERO1Q+DYpsiMZwMe+o/e
uajRCHcCmMo5iOvPXFASR9SW1nBmLjdA4bu7zsg519B1ru5F2Tq0aferZLFpWjbGITmlLWRs8SRU
S8Ym8/hMHWdSQZskKPbOPZ3gbXe1dy9xFW6VaKLYrhjxXXDaMWDgQOC3klqkuDUty2XalhmZPdKF
BH2sA3zjXgGSithjvEpSI1g3zBhk/0/R8vxs2mrkO4q6vGttRiikclP7J9ceynNNl+NezkjvgWRs
Er0Y3+UzFGdIZCaARKmmxdexmV5WnYySqP/D2Hktx5Fk2fZX2ur5Rk9ocW16HlJrJAASFC9hoAqt
dXz9Xe7B7qpCjbGuWVUagARBIjPC/fg5e6+dXfIsxGCjuvGDouT7oDV61tc8eRBzHnUWJJ/Jsatd
iglo3SsZqspyU1v58NUtQoI/fMFCb0ZuOHd8jGfMS74R2GvadMk+qib/GTjAdhlV+ijO+/6aVFr3
iaVU2TPGSWH/ujdWWVTdQ14eIG8wtgyCoyxhG5VGkc9ev48m7wz2V2diyJjKyGkMUjgqlLU1DoGB
sHfpQx2Bm1K/6AszDCr2c6+3Qv+s3fWEAl7kwakQM9GpeH3LsR3AX9mRZNo50TONw2RrFpiqurZ8
Jsbb+KHQ++L/nAi1lAGzkph3hZTxle6a5acydNKtC7v4KJv8bD6QTCwIOE5LKWpa1aNNxPAmk5MZ
loCRI29w9+3gZRR0MCjJ9boGDzuAlTk2NhlESqVrqxIJlUSYTSJCzDDtBu2Avmmm2t+UfY68vXOe
loqlACynkBOSIEW+uu6nLuZH9vUUwamkKzl3gBnYUKNVlHG6cnAOPk/UkZR08yudIQtPEYkeoul6
8T0nWjVKNp0qYfkXNcFJbaZXq7Rxz5FuIVsDQ+s0D2nDgadvTKjzohJ24yK/wSjeQASjF21F+llx
5hJBJmrsmARG7sX5ubXN+iFnJLYhCHfeVj0dtKL8ZFlolzJdMzdR26Z3q3mHUROsR9VMuMEYSnh6
/V5h7LavScJJ3B4JeJ9fnEn1TyEpaCvddGuuDCDj0rCRu2mzfBrPTzGZJvcFXZEH3rbzY4RFjbbt
BPxeLAthX1DETu6naHIbRLXasFH6LEDvXZ/pTCjXNO/ap8JBSWf3wQX/ibrv5+kbLRU1xTIgpkKL
aUIUfEmbZ6cxMfyHoa5PrrFm1pQlKwSeTdfqr1VUvXSCgFX1w7mxNOe58kvUyvZhmEqG8WJMn2rp
3sdRuG6Mvrokbl2emZi6O+IN1G0LjQd5wthc/G5o172wo2pwocF1bbQpjz9otvbiMX762o0eEg7w
gXlqXSLRxQnEgzuR2Kjk+qYI0dCWbmM+1CF/65wEn6ES2ftltcNs3+6rAXIBbYhUUBjjJwqArGvU
Q4Y+AU85zV0ni4z3JkEPKxTjl17Q95ySRqO88hzjw+zkj76bVpDPRR8DsyUd9ayEYCAcYkGtWqfI
UW6J9p42hnOXoIlBxaLSZNRDo1I3e7qJyOnkmFzNoF73+ZqMlmSfCE1K/N3BKb4beyzBy19hR0Rq
jXNOC1UkCve52R0Sv/4oAWM9DWForPm4LQejQqTZAyWzS6RvglFXRaEKV8k4oA+sHxXYtFulbCY0
QEB3F15VkSJTr9Iz1vruENQASTyz/oAcHUkdxnuQmx2dhmpg0zLN5NBY3kvQZd+l7UzTDZIZ3MKi
AeXR4g8QkYb6U+UTrewoKNSZVHVARdHBuRZpGn6Z5NdUcz/oiv1FqivrzN1VqP8qxHDHikkIrWbL
e5DrBGrZdoNCLWOyktM+RjPCWpq/M0ySqOOK4bQ4PM6IMxauYmoHJf02eFGtgvsC/Yi0wg6DiJzL
EBTVbfsKq4/kP9LuF9wRqhNGDlhYM2NkCimOoOJBU8K1zb344pvOKr0Gjea8Ogo7aJfUyADxtK90
HKnGKg1YuFQdHmwVGtPHutU+zPzrcgUjmrbDRTNfl1a0Y7nBE5dI9pNxzrzcFZgc84uK3JTDjDCk
6o2zDog4vOp1xSTX6C5qpO0rnD4t0kQ9YszVeOuQanGcPmrWaKx++8d//c9/fx3/b/C9gN43BUX+
j7wD5BflbfOv3yzT++0f5fL147d//Ya3SVPhaiF0MRydzoUtnv/6+hTlAd+u/R83tMfcogwkiarh
khbhxVGlqFtnbMN1aFvVNaiBIXKIAeeif7JzzLNZ0kAcqt0NJxmSUWhk3HoXghCtiniz/OP9orVX
Q4NgUxlb69iTKKRiHmTD8fzvP8X4Sq4+M/hNaM+Y2nNQRFjvp844zGqBoqzw7pmZXejf6feBVqky
hDn+LeJSKppaRdSicgwDZhpa02x6P0FLL3rSJpbSU2CUaH9EEagF4VlVZv8uT8viM7NhIKzPR3Rr
yd3i5jgjo3+Ke8+4ywetdL7FYuwfOyZ3mjapn2TPgvr03nmuex2L3t7LpuBoxPNG/vryFZEPIWTy
LAqZnXaA6pA/zJ87+yPVGVeqjYpbvsKaeJkV/C+noXbP3MYfK2rjR7tM632RpdbB4xz9PDPvLsI7
L7b6JB8ggYxrP85woxWV9kTNu1a7OnpIvekRfYh+Ht0O9vnUgEdmR7MguBf+HeTYl67kjIZXF29s
QXSkmanTKcmtd75lFc+em5bPhtnnTJzT4Cy/RkkWnajBZ/IVeLbDbQ91hzkrwWovHChrBGSEW5zU
EhveMuGOKkgriqZ8CgJGGnL9UZO2xdArrPpaqEG6YtnkWia6PqmrB1kU2nN54uK6yc5wX0Xdg0Gj
QfWAXzuAXhPSk47MqpnSzZVylzarpYZkbspogcV7AwklundoSw/eXDwMCOSIm5of5YgCLEX/IM/E
UWaTLDGh1XAdhRIoNMK7F4U/HxJfO1XVHF2sSUhf4mQ8QCnEPFKM6OIMfem2YB3v4CK5xUFeXLMb
vtaKch3izHtS0UEzi8efK1poTWeh5Pd6a1V2RkeidSAMb4yD4Hdmd0V74dubxxZE+LqArbNti9g+
27z0nIP//ZH8WsvuvcOb8GF5sgEgRKDWRiUthjE1eyGhRN1RmUbeH+LWn1LrqywGVb9OOZrHX9PQ
81k4Yxp03LWl/cVlToC0NAoeQrtocGc1cX+ygjrbzc0QbyzPyHZTA6Bf0eBvtiDPMIxHIoQqKfZS
vToZH0oWxKF6KeYerRg35D12g2ci7Z1VmPj2NypuctRpFVnfnLJ1jmRCg7BAmhRRJe+sPutOBAV2
/EwhY2Jy+VqW7OSxQDhJpqmjDt+7mS414+VDB87gXZOqWzcsjccoLe6xyDVy/AqUrevMG9FAuNXA
eG9+MJ08ezAZgFl8SXzdNFNrR/kTnwmatg7tnCMHR48wWI1+b8cxOzoo0TalBbs7EZidoUJmrNZw
9ApAST8xJU0Z4kUVyehT3wW7XgP2kDaW9a70UmCP7D9dW3tLdy/UvW7jwP6QW7Lh9NlG85FgxIka
E/Hsxis5qJMfgbHVT3rOrYzBixQu5GI9uq6YSmOeFX1f13WyndUZIXzhOdO6ztLgvRsoj2XxVbZH
f/fu6aU+4ydH7vYfIQGWJk3ncCexg34IQE51mh1pTQ+jWWbfxAeFX9IOlfkkMaTBTZX73XYs6HSN
bYcY0yoeDSFBz80x2ms58/KhcP3Hmn7QY1tivufP1JGqX/xomM/USdUugKjLyZv4iymLJlbNWr8k
ik2KlaMuSvjIJp3Jja0niX6anT5cwXqqVqaazafBG+yj+Kf5aDjXMvbg94fQgpJikwq7k1/rE21P
9+1ijEZzsG3M5IXYlvHGCuJNEz/UWmU/6/Z47CunvE326K87u8NU+mkw8Eb2aZSgsbGqk1dX2p7J
mX+33C9x9Ak1cbQuqrl7WT6y8YNMSfbOtGZ/O1UxQcV12xxbZFokT1IIyYfOmfc4pBiXkDe/zIWQ
rv/U98hADUdYUa05NZDqGPbdIiNUHgW9cK73M+G55Lrn5bEFQgB+CLFMajvJ3SHiiiZYZt4416Hn
ioIdvRL9gVhTZau0iLRUu3yMh958QligThp5mLpibrK6XGLlUPr/JGCDfqTtJR0ZGLnZtR0lv1ED
H4jMCAhQ4JTVkNDKjCOcN9UIIL3ok+ciVsDoWg58gEhjH/exp7KS1gWeaMRU1kTKdWV0wQU3bYRn
3u631EHeDuloeawbIZaNrGGXjxWVgBhTZ8bwvGSi4dIxSBXV9u1cm4+SHOwGdXSM8PedzGJ4J8Vt
ep7256XR5HVKt43DCUh42ZvbrHO1ewnvFROxGx6g0j5K7LZVWVfHD979niaAPv5xCpr+IrE/fd9l
a8SI/a72hm0YD8PT0h61upEfo8fOVRcb9VC1AAQjkEGOPT4sE26sCNYO0AMUm+LLMie21dL+OaBm
RJ78zDeR48LFM5aZqndqRfNXC9xyh9B0WJULJQAPnaJAmqhM9ywPY2VX/QhfTa1SfupI4MP7bL5m
u41K7Rk6WXGyEU+vLaFlNQLmsG6Ub+I8JyR0IpO+SLz64OTE8i6Rr5lP9uGIISHIJsaUX2S0tXwQ
zSzZBS1DGvhSY2Nq8Dd8k9yTLvkceVHwKWoHh22RRBNHU+1D7CX5oxHVHxXANE82AWVnuo8Ze1mk
bn5dorramwrVc0nTNGBoGq4HycV2/1yhBjB30dYJSs3M9kjl3R/8XtMPLdHhTTe9G4fQI4uAYi97
oSXHNJuG4OPs6Ae3tNV7mMD4TyFQGpxPXkx1Do6mwsvfe0WzV2uKgg6UwLp10Bx5jkMud8iFwGKx
ivzevcvPOFlnx14lPcUIX5BEGDASCvMqP2JUoq7HpMOoGLrVZaCD2hKSSGNb30k0UaNh5EnCyd2M
A0JMexWjrNjIeW8f1dnZc7tjUobFU85ppihH/d6AtLTcaNgOVB5XA/LiMWAX7mvstGOKdrYphqOc
l40tjr2y187yanUm117PXvvqzXrz5LSfexQvm5G8qFsASIdpVU6s14gQEaLNfHQTMFcYOR66Un2R
P84y0nY1cRIJPK844imo7ioZyy+/fkc13XzzllrItC1DdSzVMc2/vqVKiEs/7yFKZ009neShLYWY
cgxt/d515fcKxcdT45fZITPox4dVD0uXdv254dR8dJ0eIB9KUGI47WtkYFUKraaHLMzY/zaLh7Oq
Rc7yoZnNuK1lDWrF1gs5nP5etwRl2emND2E+HnRmrWoWDMTUBNXdp6u6kgGUmf44TyhFklgD7i3i
WPSB46+REYDaYUPfGxbYlqWK7SrGVjjrkXjq+ATnsaJdWtBy8Un7w2AA5sEuvha1YYIpc7WHEXer
54tQATGy9hXsr9GYw/COS+sxsrofiR0yw01EZs5kwL0eIqJAAIXcU1IGHofh7MLHgzeYPsndvkGm
f0uK4uS4BBojBBxujJ0I6pDjjanzd4gd4bkWWroIG8spvIZVqcC0wcwnd6pIZfalUX0ujrcm6BFx
iwBMw70NvUZAjdUy4xBKY/ngam6zBSP3hKBZ3wH16U4gftPDGLfY4OIai3AHNABYS7kqAnTYahdG
z0wE5HQm5BRlDZibM4+4EVzRDOlSr9iFc/VQl974sc+3Y4Tbp9Cj/IWZQ/DkJ+9rthWlOfuNkz4A
v7CeGxhsf3MoNtQ3l6dnGJpGmq6qu5ZreKZ4/g9n4qA3ZgwVtbnmHi4IRe6sA6qJbG2D1ybOyL/3
KB17PLh7gKAN0UIOs0XRDPLMYee3XvtY6zgf4rZXvySdH5CvaRVXtUrzi+YXpBBkunlLmuxmRNkp
SmPjYqN/Xxu9ZxMcvpN9LtdrL+7YucdqBDXzNzegarz5DS3d81jMDI81lbmv+2ZNbSfuaqRT07Zw
kvYsPSjyQpQGFbWJ5q1mKYLXJTQSnkGGAa2yHIu8EGtLLGqQcRqIfN2/2L4f7EO7wUFHKCmMvsh0
LjZBFEnIfKjOrfjYwDMXrygGWvNdmhGFIfVfimfNJCj39sqi1btJMvzH0n6aQCHeyksP1rl71tUZ
II3ffEjc4uTF1kUe5tOpfWZScJu0Hlcl1QHgu84EUw7rsxvQcM6wZBxrRl1ES6/RUGp1FaW7KXlx
k50iex4FutJC/ZmUJadl8s4mDA2bLqEc8sM024HUmY8lv/VaboyNNz9Jrp3qwODK4odSc9PHwa4e
pcREPtQjd2Dqf6hsMAKDGMUhSCxwG1zcjFjGbg7t91qBmBebAMFEQQZVRNfeIdL14Vqoo3JRWke5
2Eym0Blphr51fNQInV09KX4MgbhNk3cRio+VzoL/aqfJMVNb+rXtQXVm811U1BWC/Hh8YvpO30R8
lJNj8etryLXeXkIGhzbdNjxXU6G+qGKN/8NN4rg1R0Yl07aLaKWJKsxPQpnsa48YJuMXIh1Bo896
vIV6RbCai51p8hK6D2447H9HVM8ZOejA85HkMfq+4IOp1/K1t9IhuTKV6NfQUVBol024KesqORex
4X3R1ZpGnKP1O8QTyoZTa3fIlJhqesiyC35ZsSloG7AP4fNACMWDPar7nLr0ohWoHgU19HeVsPxI
mQcCELvSOSp46o6LMLsPP3JQbR5+Kisi86ud0Qyt6uZBhiuQwbWxwzB5mCjN5NyRnMnVMidy9dnY
Z0k3PPcd0oi6PfPrR2ctbZP9FNdbN0I0H3e6/+jgdD6ya7S8p013dTxyckTCGGZCMlvBjh/quj0i
8slIKTPqezNPuxlA/QaPL51CUBxrQrDaR8KT3H3bovn+9but/6VNaPAmO6qrUoq5pme/ebe9wPbJ
/LIp+SdEMqS0J2ZpdVv028/9BECuE9KFZQfTGPa4bfwjU3zjsoSzEHe08UuwLRW9IQqM+JbPYXFW
+y4ijE4v22urgjJza3vrRIg5jPI100LlI0r7q6YrwwppDKR6yzO3BKR8/pvfzf7LlayZNiM6W/Mo
VXT9zWLocLIJk8rB1SAgPoMzs9yLXsUUMoHZgGOvvs/RE8EY5g/LzF5GehBhXC6aVTsm0c5yx7th
kPI1KU+mkMIDRzvYVTI8xLYznlp7/iKBXnWaDNuac+aqDIz8b3Yt13nzawjSG/ckGFXPomZ23+xa
ph7mNULOcKebXbFfPN+sPDar3jwRwNFsXLCA52jKUqAUGTweXnsAuXuvhCzEHD49SQGN3s027RvS
ylAdrYcqKZ+0sfLexb7zEYW9f5XP5eF085Npn6ra0Yvm9nMTY46dqiI7jyQzr8oWja5s03QkEYEi
x6Q71xyQBG1gGCPyC/6zbcZK06z9xlW3S8FTVKb93OnZxZ368IR4HGOxlHWGth9irCxF/gAqNNnV
mFTMVmDzHt1c7c7LjbfwNMweSH88o5GBpaoTkkIkmqcp2doqrbOvRf0xj2NC1nyVQ719GubymzaY
3tlwCzSl8KCsCGH0nZCI6KAX6pmTv7qz6Fx86miLMHRsyMN9nz3LUxkSjf6OOqfdxDgqZWkCpizf
lyZxIoka/Pj1Reu8PRWxlTiqpjokKTJJMN8uv4k1IvsYlHi3QL+cNFEf4jFDpTyC6Gr6oDj9/uAj
yqRueS21wb9YPUIlrfFpLTFs2WRa7Hw0Oc8ifSPFizS0CWKjirIMHbKqUGwNzHM47/P29LFN+hW6
+0Mp6P667caH3EmJWhOW4oHX9DTVNeJhTmTJrI2H2VVuVoOcSu73lUayCv7kox6a6MtKMBwbP+P2
DqLEOeqlu2YwfTDVoHjok34g666Z99D3yq+tXs/o5W2a+RFO1zrdeOKTuHM9BOglKZJZfQ3SxLvI
3sIAjGbl++RiOoMTIxJzLsu8BVu9uVNVrAuOrn/VJ9KBJvJwmF77poG0MUtuv36ftP/ltqTUYo9k
9QRYbGv6n/dJ1+hbkKB2uVsuyjjoql2ofjVKhBcehIstMqZHT8SqSIBRMEJwcTjCkscgXrepdAlX
qh11xzidhHJBl5erk1uRRSIVPQQQJTsZ9FC5kKSXv6dSiI8Jnc7lskVZ4Ck+jYHYe5RHUiSdNI7J
RyhASLeFV97URp+uZascfMytdUfgccS1VI1RReYKxBKJJfsDEsBvDo0DAK1BqIM/0+52pm6ObM8u
BWOZEt2GEMdeqmIVpf0t119d7Bc7jvLjdhK+jKSD0d4j8aYZ7c27LNX0zTJ/ElLoYo7Mc1ZGm6h5
Whr+gcIWk7tORySGhpXQqjFFZTP2TgEGHB2R9JSO46YbRaFhF4ShcGgqFmujiE5OguQq/bHdXB9k
FVfAM7gvPWhr1jNeTvp4IVQqM6rXlPYwBT3V3TuSg433keptIHDShsK4lo0c+bJEVnbV6BhmKPwe
fYUrPkrMD5WW7W0tQe2v7XxYagTmICAuOPL5Q6Psx1w4fAYBUiwb7ftSXgAjLWsbAQkchHBAJDJ0
oEFXdZzAF7NKxz+3RFvKRnrt9vlpUvzl18MwMR6FdwfIbEXawg9sY9UZva2K1pEDpkNc+doSs30A
aQ2V7qwdLEy66yA3LjIoRFFKxFuMGFfEX0br0KvczWZJDxEdK/k9sj4bnLLfLslYDkOnU0nfSnUj
pPhWclGa+lYwL5LdBM1DVVyhVD9kxGWPQezcZAO91IhEtDGw76JjdVhgkiTlRDvaxq+TB2h/iMZs
XcdDdlxGHJXyGuLP3Mn5L53QcWOkzGK9DEK0BIoFSIK3E6kqAQiGi6WZ+l6bGxxG0990o2Sh88d5
qePAhHRd3TINzoa6IYqJP5S9blYz2GbStV1U1VVH/0LYl3rzPSINtP1Vbp+a2HfXPqXk+yEtwjXt
c+dDruYPHlAb+jfaORYPXdxqNOufMn1W4INiuDKoOddxtl3EZ8nknBcTtmNP3jogkhY5tOr2TKj6
sEem75PI1KkikKSllxjUTvRzo+wCvVlyGZTS4ciWBi4Rz6qWbjlVMMpJJ/0ga6pmtB9gn3ibsvSQ
dLmTfZsAJrmb2AfC1KqCkhZzo8ln/KwPtoEHS8YkgLTt6bi6OSNnJEtGjhmz+S5n6bEMkhRTdWxa
dK1TB1Cl2335m5XVelu3ibfCMLgBVZM4DE0VW+Qf3gojGtxC1U1/mxC+sfJE3q/fk/Lrigfw/Q95
butH+fUQgPQtTRqa2dBx2TNrYDEo1o4TruKzYfnJQVIAtCD7EaIePwTBCHBFRbkoF9t68tgy7ITd
PU+TgBUvULcTNhsfF+LKzvD8ydNjY34mrwCPFfMxpiiZBmWkCOtTXRJepWbDj75Vs7PLSn4zAkSG
XpJuIJfN+7Cv3Rc9xJlBFkWnTdkmsAaPc6lyluO1mcGpS2zZDXfwtvGhwSSKQXNgnpS91HAhVqDf
4n7s644ANM336beXxcmkTCKt/eC1Xa8dcpvMRhBBav+tt4bp4qGjN7q0RxPP7b40v7P2U45pZQPg
VCzllv1dPkl6w7AQUyQ2JR7z7ChP6F02JZfewg3p2S2pJhEZfoyUYJ0mGX0dZbyZmk57OMSeKFWd
lZ3ZgCz9Ahsck4jc1OydL9TWDcebbV76pAQ6A90FjjFkv7Z+A/bBnNdhA4XbTXV2FQNgvU41fJyz
EhVCaXdomDl2ZByNr00/bSOG0w/hhHq+6knqJoZ02GrFsGsadVhQ9Ojga7DiQi7vuf3Bw8WCswWZ
X97TBacDu+/rIb27NkN6VCflp5TV6SL7ZIoXJKt8mDpOrRHh04GifVzKi2Ymh34ep3Gb4Tx+mGgn
n+Kq0bHBB9NnfewQXYtheDM5T4o2pHSiR/PRDhPMB1GjfE2LcQ3xALtFPRX8czSLLLB62FmB8W0Z
sqtMxre/vpF04y8nB9d2TYcFTVddh+XrzZrW9SkmsKKddqHfwymiY5GhSFr7xRwe89D4yBTEPvrk
XiB/odumAEXOEaneZRsGSdtOs+iPW2Ufr1vmJNfe4EarkZa86j/8LNl4umn+QCV7reGSfJ65RFdz
n5ytQgBDHQLSA42BTtg75kWajjAaF+RzDtZ+8SA1aLMKGxae5DLhQRtOy7XqjuF4mOQeWQIZWCe1
5e04o8X7IkrTjZyrdUg/j8t8swld6ERAcndFh08ua3DV+EGgPVlli9qJrOqzZjjmGVbStq3a8NxL
47qb2AgSjA2hugoD6mPXRM1dQxnptGq/t5uYXq8YOpoDPsk0ae8YYz4kaBF2cp6tjlZysC31nYz1
pr8TA5aZjWOb2N27qkPfH6t5dwuLiEEvCSki35Y+RreX8Hylh5mK0tTcybutT9B2/F56qLm1KCcU
YKMn2ZWAqxGcpPq6rEXkeGnmiN2QMujz5N7JFtuWpKJTtrM+00GA4Co+agmB3bWhM7ERDe5quTHa
DhimGKzUaU0Mrw6K3hnprTha8ow6Il65s/nDC7SKRq6arumuFQBhnA9U8spNryE/OAWDOn1MN6GX
21c/em3msHyXc8TvnJEwmGT4LnNU/TJu11NOto08gvYB56iuLgA2EyrGyzgg7BEN1qhEl7C893ZP
tyQaUnfXjx48ZfG06tFlXv7tlh2Xl87v7prC0UT64804v6MpucSRlq26HFngUns0ieEeGDk8qH2D
ezhuDbCo8bzrjRAcknh1tIGgejRpTF4wuEGmL9jtJWqCsNNyDWo3Pw7wRR5doyWfYu7ibzGLJ6fK
LUCfFcoAHKZsEvGqdwLzEKN4PC1FLVHfcAQNG8ypWX7RyzJfIcaXuYtZUOoX2b8fiYLwXShyUsCH
xpRQ6moCGiIA9IXW9oAgoqOCazEKuqtsQrGlK1fosI0NkLAVysA0mkDylcmVtvR+OSNYUX20WnVv
TiF3bYwbWUv1dh/3XXFmKf35QHuNZMPZBRXGXurv5oyhv0zorhrIf3HdHEhmAn3UGOGjyjj17EzR
MQvG+GwhVd9U9vi0LHvmqD8wN0tPBHQatywszMuvl7K/qNlw6GmuhZaNw5btGG/bVBqnvcInGGNX
WoNzlJKZRXY2zgCWm5JJ3KKjiSdrE+NrWi/LGnwbT4MEIm3fAIaVMzWWSorw8hXgBeo5SI4q9eCz
aobBBpD3rgN1UIvMVEkSTRQiZgPYeDGrC/qosJ2m1VKsuWoVH+nwHUhUGtSVMQzJrShVEgRiGrtq
F1tIMENoGqppfBjQmaOhtTqcvfStRzgSWkYGrQZY/YtPiEauMZQdjZk6IK+G/a9fQfftaA5BoMZR
1dQdz9VRc745ria5bbamVrbr5fq0wRmus0pJLn4Yo4EUnrPKpAUYEm+8IsyqupvN5IN+IdNzTvMT
EcyPkVAAJ/MehbtHwK0YIVmmMxyKWjO3qUtg7+SToxpVbvRAi7S7Wly7K1yeUN/r4IUtJFtjdw5e
RvFRrAc2OvIGGIsotE2SL0bh1R0i/w6oCWVYqXp7HRVgm5YROAbkF30KUBqtF8eozo92TVxugwmF
QdLiBLSzxz5y1KcGXIqva/ZtyKxNqsCwC/wnutbltXFDtPZetW9H3dqFcbBtBy97N5W5tc5b7APi
hrJ0DXqC3XOFc1ucCdDC8IDg0S2qq8yB8H3lC1Ff4zGpUM9JEZoyZB0xRBkqB2g4SZxzfhMTunpg
bdFcu3iAMeZo/ueoCtwbNZf7N+cX623fiNkWPU6PoopMX3yBYjL0h6I5qUDA+CYwRQRAzFhEn7Ol
LmBhI1E2LB9cOju7JjfKh8ECshjH9fshFuiKWHAOi8H7WqZQHQ0BvHXluTjXLREpwqE7CvqTVKmX
Vj1uEsMkfLV3wWSaMOhVbPkfedkPVq7M2zjjSNukFnhNIn0us3jQSkgmuHP6jWaUFSvQtOw+85im
XPXmsxwLFuRKTFXvLcfZpe6SHDYmOv06UA3iBEyoROnwrCUh3yYEEnJT+/WdYrwdgKD11C3P4cpl
/KGZ2ptXMlWqSeOsAJEYwYyQnhJOAhldN6eDtMGo6fxN7+k5Zq11snLfPHiRMu+RJpLGWI39yjH9
/BZZ8ZdlQ4sa4n/cEkQpg+MQWZ7PYAqZtahohVZ4JKB7yCgE0gb2n8SMZg6BE7374gUo1qZwFhkT
/066wwlQ333yLP/uCPzX8Si/uGN7GDZ0S6O19XaJ0CIDTRu+ydiuv8tf1Yr156xw50uVQsavLVjd
TukPZ6t+ZzpYt5N0Zxuc3wsbqXSfqPO5F1+rS0SHejimj1lQDdt4CHbEMgyXLgoPBLp3D54W2ScH
Ug3D9MR56aPx0fRxw5bBXocTEW4MoIl/swKaot3/xxM+vXPVolHnsoGo9Fjf/HrRHM6Mz7MWO9Cs
XIMwHR8ZW7yXNBPXMpTdzIoQIvMqteSDyum3K43+0c7Tp1pih/TsbPbwltpOxCbp0TkzqnRd6fUn
uU8wR3AILynds2fUm27Zms13EC9Q46MKkEsH7IfoZODiMdQ6OSylxiAimOTbrgPWvLImP0s5LHq4
vmjjD20XUJGW8wev9q9VGj7LU9hIFQ/aDJjGYSgzbaeY4Cd/fSf8Zdf1WCAsG20OPT660t6bV0yZ
LEbNdK7WiyaY0IDqChrPp5nYcIB5lYgR+RAx7SKgiNaCF9Q9nCLnNEd1dArpMqzSVBkfXG0QOU2W
sTU0zq3DjOWLrlK0Q1SsbjoLbmoKqPOmuM0MBY0Rhj9e8agyjmuLDPesdxSNO6bHtvreqxHGxVQF
uHwKdxu5Cvpp7JeIleYXh53n5hfTjRlu+CVHfsnaPn1qw3neGLgeViqb1DYMQu1iBR+auQjuKIXi
x1+/ePbbwxeXm8Y8jetMNxA6SfnTHxZkHGMWVoS5/6mTDsuOUGHYa5wBzf5JPiijpqzqgJBV+SmZ
ZvM911+G+RiZKoGgZhA9i3RFHCntFXlIvsobd9U2aniTD4NXm3uwQxnTUKW6FCMkMDdzvO0QmPZ1
ecADsOpnPJ500v3HhRQCiJbhtzBO4oyhIZdU3U5rWm/b6OZwthM6pQzK8c5VcbQCf1N/TtTqSqjr
OS/M5ga9uvygFTdHnbMXe75nU46EPhe/n0hyn6sBo5hGrZmXXn0Zha1Dh9uwUWqdG4Ot/94EYbOy
55owOKE6AUa+C9kuL1PSNLDyad5aXXPQ2uIo35T/+pMvopE+ia9FOaF1Dts3n/7PuyLjv/8Wf+Y/
3/PnP/E/1+hrXTTFj/btd/3pD/GDf/7Fm9f29U+fbPMW6MFj9x0m6vemS9t/WzfEd/7/PvmP7/Kn
UH18/9dvX2Edt+KnBVGR//bzKeH0EIXAf5wh4sf/fO72mvHH1vS6si/R69s/8f21af/1m2Lb/3Sp
C7k4TVoEBD9TNXIyE0+52j8dKgoEALrmOToBML/9Iy8QCuMeMf5p0E3g+uY/0/HEukFgsnhKMf+p
G5QgmBI8z9b5yfpv//7df9pWlvfjf7ex8I8Qa8zvq7ZlOQx/Kf0pWilw8LSI2+wPt1GTNBEBCsjU
1XrQH6Ksj0LnFIdGlGaPYZkDAaca/3/Unddy3EqWRX+lfwAdQCLhXlGFMmTRG1F6QZASCW8zYb9+
Vql7YiTenquYx3m8RqoqmMyT5+y9tmXMdUQ1rjx0Q+MkDyIm7/vaokvFqS4Zb6y2+1jX8cj+9pEj
BzPuZuJ0sk3VxiPZ8KObfVT2aoXODA9ytzSWtxA3CVFvY9PLqo9FUteC5lAmRLlbLbN1QkMlxRLV
ttbjY00pSWoqAOn5ufInNnLsHMApX0e/adgjikCj6MxNF3rOXLIEdQ6zlEtwxwHVVW0lPaEtY6KO
8yqwZoh6jO03rH9D+zHCpoQDYjN6CCe4u/NOGyNmbY+tpoziwfDqe4z6q9zUda7vTd5UtQGFzNbU
0B2hO2mf0dhV6VUEWkBWacNpzUf66AEd5jBdie5DDj008LuKgNikvEfRRjB7PmNEnhIqLb6aWx5T
uBtVmI5t3EZxmdAsHuYupdhNEABxJUecruTeGkVWRQsI2XardKmTi7yc8vw6Z49cn5u0MFF3mqoK
vnl1jxEuH130ZHVXGXfIepMsbObGhz9f1Ir0b6fk35zT99IQcC1i8t4gPfRbgqZXhp0AtvWtb+OM
FINZSaJTB1XH+YtcrKy8ArWXJkeN1a3ZYvtZ241U6LIOpUyVoG8h8QbE/tysX3rXzq1ocYegARmh
DUKdAqNrIEMFMKiBHjMW2gdCm+sjY6Lua2bqkTQ6b2kIVq/lWNlRiogxjZQFjG2Dxx6zOVVTggYu
RzGjAKfz7a9L5VfjZWWZMVkKrt8hJV7WwdwP9moUkW8k6chQPFEyQnKbFRDC11xejG7aTXdSdjOC
KXga5XbV7MpXg1yZ9MGWpUw1fVT4UlVWd0iCupRbfFIQFlazXj5wZxbzttIjJpSjijH+X/CgIJoi
t6ZRYeev03rP/MblfyrMHi906QboriuaLBHOY5A2xSyN5XhG91tb5RQO45+0X+ALhNk4oJjSi/bk
Jm9xEgAhbCGiBO0ZmV347pJGU9r3yysn+7h9s1qChrfWSBIWkGrQwtFKXeRdKtXG8WtiNAHkypgw
FHDhWU/doxrrC/bLaXhJlSXGJARL7493TOz9/PsSo2KKlJpwBi1TEMBGTkzLP05qnZxLLFCDt12M
oMmccF0ggHAYciYCcuxyLe/ggpW0QXUdO7fGOhuYGlXG/0Oka5DDPu5qUExGZSLUaYcqL1BZ1B7B
BJrjIQGrcU9TDPtGYB7zYaialrDYwXfVIYvjZTrRlo+L+yJRCyU9gYdQ5lTcTTtZGrScRDN3sDVJ
8LhUBbFR0DXG8pliX5AbH9f5tLFrb8gQt3kaeaXv9wsBAeM8vq6Vn9ubdSjrLgosZXg0Yf35w/d5
gU+AN2oejxbIXB9y3/v64A8cyfEjBkXl7VOLx5Hwz9EGdt3wnb/iOcdIUGUYDi9Mb/bNY+eRRPJ1
nvPW2o5VV2WXiWPFWBOKhKelqVtOl5knze5tMAFfPYJ5I8VpnKWvui24iHoqw3K2hv6eYOZWffd6
3380c1G2VJFucplYs8XIEjnslxiSL5rWVlbJUdWuWrakKwRrSKTFNEYDrBMvUo30WWvb1vhapJJw
RrPX7mYSOp7p4xAdNRZOdx+w1OA8XmO6jQ7g4HNag0kdmrijYEJhlBNjvbjPtlahissBtiJtz3b0
L20hapJfZoEt1bQZ0Hml9SOVcnlz5p6J8Oi240nqdO63iFkmFH8JqUJjPN8qJJhDmGJCTgDuTXms
tq2MXQMkNgbrc52uqHhkq5fIAmsXR26RaPVajhJrGHU3PJpeShUTb9+o4kAtFeCDHaXywDkLc5n2
eeLmEDLsYeEN7+PYXlgjGNJeQFkq6wNR5+63CaVKcqqcFIPfgeeu7z50lxnLk+IhoKGhmTPS+VxR
ZGv95It4k4jgFhHMvc6tyzmAOGfW04XHm0TGqHicOx+JvJw23sjy51lIcIBCkmtDJwfHTgVHS7Xm
weTcekgat7tgdIg8DhNDSKP+RdfgYVp/Xyt9l7MWhlnDQwMKglyNeKUPw6sX5jUUCWmdigpBNrES
09FP6huvsZ77In1wrMUPraV8Z1Z8161q3K4OnKrRVe/JbLwmrnuT2+xM1TJt0oXcL2yiTqil8E/m
1MsvtqjtsMAcjJikONRjmjKWA5LmdDbbSulXu6QzeDvOxwKbo9ZEUoafSwinuhAo7uo2cmadvJhO
AnyQe9Imtd47RexdlG0V7C3RJHfgQ6aEkWFboD2d6upmsuCL7axYy72Ztj8Sp6rRvODdK3k7YBC6
r5lRJGSfqSbyePn5mxnXpkPFPmaeTeR+q7G9puChyvqacPWZ3PQku2+yjJla6VyXZaxfKWdejMVi
lJzbF1NVPBpZWkYT93rPC0sOiUPAa9NZN2k1a2z6E4isTKL78IjgNZ1evOt8Lm7WbPoA9gBUDP7g
Zig9dMzpPULz4MqdMbcJ+B1FU5PQORBs0zdtvNFt+1o2hbxf0il9NqqhwkTqtNtmLpyXRRvFJVHo
zh41tzzYdQNGxqrfkAyp0IN4vhod8cAWsTgryeQbpaFN1r1ZvKnRvCrL8uRb1bVeWTbrjjbrGLeg
9Rqa7AE62LTADOwyvSMApA/wVFWXXrLmyFNtjlaA5XRQNodZLjsxZLdcuukkeaaaSaPq6Nr3ijch
nKz2gJbioPvyuV/FG6b4Q95JBIiqvMqc9cKTgbMNCnVauzTfFKLPj9qpd3lZ3xapSTiw913iClPm
uOMoCrwLTtw0z7tUpHuRptVrbhT9YUqTHwUI2LCeMfNO0BX2+RK8jAHGEQtbEwprd5PYzX4e8z1h
tJt0IEqGMTfkGIFRpOkfCsu+dNr+pJJ4AV6C5hTywyUkwU05sIaKPDEijQkDe95Y7EBumSBJbF7h
sXVXwNSVi5nPZHIVJAEOqax5aNJc0c8Q40Nia/M9ANL3kC31kJ91uS7BicAWcHQuROi1xNM9Da2m
SqJRtKua3F9o/1spPY1ZnmI8VkemfMPrMLbzk5f5BZwvn2mqhsFWtw7WAxgFIa2VdkfZ7b+3HtQ9
myLrUC+okQbMRC+jjhfEfoWGLFq7HwR3FbcaH+eW5E3IGtSiBcaegVSJcO1HxkLroF7oOBvpoSlR
9l/NYwuFFqgW0v0E9K7aTPmy9ruyj4PhWFNHv1UGVelGBgUpxr5rJGVEb3t8cBiIsPKP2oN52MwA
VsahdM+9ZQbLFzb+QedbU2aePiHhgI81Kdl8zRZytt/90sSY0oF9AgXSLVC0wX43vQEVHqCEH3q+
lWBhVdzppjtrv0VR+DPWwjlTW+hX5t2Ap5uhXI8nJ+s1OwExDubS1UtYnL31/Ai9QhH2VCzw3iFj
pNbhRPTTIKP2yIcxkPb9wGWQILpLKiShSaqkrhGhP8TWW2O4X3LfIsIJAV5oucFARpcabiZjiQwX
bDmNEagcnCqITTLmJ/CIxWV5htrkSivWReIgrak1dlVSuRvHZSsm6Dc4TjA08YiRA8GC8Fh6khAZ
8nlu62SxL7NkcViIzfzYj8RlDuZLbbnmFrVbtslyMrkaaT/r3vlGAIN7I7zm3FC0vqWihTBWmWzP
uodnB5fiYBnGe9AhXFmt8bVZvbdppOFTTSCa8iw7UwuQ2oBqI/C+Hau94pW9SgXhd45Is00wldMT
ckX0DliFdlQY1ccalMuORZxM3ypLdzyXaBrtdEDJToLfQUusSrnsDbxhuRlNwVhuM85PlI6Vv5VB
C3wAKT6kwXQEvEbkr9Ng8RUVW4Qyju5sm1cUcmoPpYvEl0ReEUWHIwiL8El49GgRFVlFKM0mfQxA
ol86AxnTlS4IG6vb8sp3Y6YDevrRaYyKiz+DEarj+RjUFZQ+Wz+zMkDinvxded4u4nm4riTOawDF
SDcRejkbRNoWOQjZfWLb79Yiv0IkeBiYa4Yia/INZd8cxmPwVceyDrOWSPq1GaCedfCa60p8FTa5
7p4RWKHscR4CrNpMKfGHtcu5mhCQg5G51yijr0GkP1P7LUzX8QXPyVPeMh9UY8EU1L0y3OJ1EOpF
1pQNuWndADw5wRZ61RZqXKR2oDumMLaW5uAGSXnhWCS5tyUbi5BGqEpUND4u73kpHhHY/FhMZYXr
1F5ReV31i6mvvIwiwMZ0RZ4Gs+mGvrk/uRO7pHklBLZiL7DJIFntaLSxSQCVv0RcsW9TxfgtcwgL
Mx91kuG24Hu4RGEzt9F63xsxkCDZfE+ttdsNxGdvYfpkSII4IyYZa2DuZmDVCgc+YsKXNma8HYue
v9mzC79vYaecMqJM2/4pS9wnrVQOEREVtG6Gx1hX+6GgAWebut3XszcedRoM6DBbfSR9CSz0vO0L
JnEFu0Nk9fGuZaoeZkZ+HYw1ZBMIFZt+zOnM1UZCkvjyTGrSydS9iLrA4FHCzLNOgkzbvnzsdXdn
uooYuSahzTjVInLM7ntgA/WafDj0yYyHElF0HtyOZQ7hkum7A4aEHPftVGfJXdvbRHtMtT4I4uHP
kay0LRQJmSjMiltG6XB/FBIrNxcDPWvClk5lrlz+pgxvsAnFuskwaBOgsJ5NYSZT2Ow0Vj7/iuyj
DUjj69XxbuSijvZc8218zFjO0rJBm/TNCfaR5iL35ZKR5mzwmMPcRaDCLGa1vGenCxqS0IwBMFkA
9Gg6jUl5tRQVgkvLPuR28uzIJTINwVQOyAZtgyvlLF/KUT0tBYOIFN4hogzB1KnyD6x57cHH4h55
A5AwSqMJRs5qbKyJKnVheQlnrkXYyThhOQVgfdUuNA2KMn4cCSdEb1E/WUZ7qhI7uJNkoR2Xgb+S
RI9lxzScXieaupNpGi1YE0xlHSp0NhxveKZaJcSu6/OKQtCH6anGVm2sThLWhJHT3jnoaDB4Y29h
ThognUJr2Mdv3dKOx7TQVrJjiDfSUBdt/KppDQ+Rn7QYHEwb0MXGgT5nRgHaSkS4iEF2AZ7XeyOP
xaVclUUJY9C9pFv1mPm8RHG2fBjctP1ijnOU2HK5qVwZ7wZjJFvbCwAZsnZIEHuy1AevGdXBcXX1
UVqGgwvCB9dvdpy5XAtWnxh4/8QZ5BvqxEUMmmD+98KBw+kGgrHP5H3Cm8AEXYa4S0yWGZPMposA
loV9WQBbuZLCGF4qy+3JQywslmzMMxV2BHweMO0you2kMZHTQUbIkXkgY8s+gKN0rCuSRtzVRjCi
mAevgsChNHWX7L7NZwUxWa/2Cf1xWnKB6/6CljhI72Q2r3OLimaPtDqpiYyTpbUt6HTRKUDM63Kg
u6SEmKM+0/NHGnt1xLGK9FakTzQP7VVsfUcbZ4I0URRGfucY63JCjPLY2YJAS+Ekz2U1kZUt8+wM
llIPVp/cwdi4XDL/SfSqPzaCcnVxe7mrs/iRUcaO+81J2rVfl3wSu85wsxDQ8RiSG/qE7vYuTrrr
QdvZxh7ULSAlWIqOf5xzcS2ZyBHQGjUesbjoRH6UeXthcTYYe+NbNTsJRJ3+Yk0Bb+T4uvqfdjcY
lL6fnSNIJTT0isR10VUDxz285VqQxW26LnnZaVRyEt0KbzB3FKdXQ+ZT47v5137MTgVF5IY+YxNy
Tw7u0ly5RXBh4MAx+pkgHvjqux5uyaaKg+YOeqymuTcWWythcIGJHrhOE0+R4XNuyHH3k6Lr2RcF
hOObgJPBjVMLWCy0FbBzLWdoXC/5driXWvp2DUSaYChPU0pXDiuieW2YMt+IYrwaA85pBt1iLksF
Uy419vAcT4NMD/46PqA6jJKkvcMsUGMqJFdwluWBrluBGNy4FLF6slstN9bKKCZ2ma+4BqwwV0rw
3S5pxqgyj5NLPsfsGreBXr+o6UzqmePH3Gb/lUK/EIl1kxca4SVdFjK/WqQVptjnWT1R5unrofbY
2dDRc6i4oTX71ow8z1587aXVXT4L6MvEuSzLfTlJB5BpOwLzZl0fCuNoDeLNMEAKqjoJV9d4Zbj7
zcpgIQH4BrpvcBZuitt48U6LuxBTYh7X1P8yT0s0JOWTKgUs53LbC3WUzD9rsslDYdZR7veE1DX5
MY4tsUHzeLXI9EMk6qJaSbPPuzs4KXcsO3eekTwlXvfhOLBp6AEkNgUI2TM34I/qfb5yMgE0/TEW
vt4E9vjMvd0Gvc/W7kciRklF9/gLMqo7hJotadPGUZLuEa/pLezAH20zRmQq8PqpnTN1B9U0tGa5
t45tw++rtuN8Vtg6CRVHfy+MjhOkjtbZPooz6DFvbichH8rM6VFuYa4Ai3s71cY1nborr0LcaJHw
WhjmS+mmN8XSHQYVsFE7T6z5aqsa1W1w8GmSCfwv7dCHpQ83QlSjSbPVc28sjnecRpYGZ4qBoppk
jr2OkV2MhtwUKRtsa3nts9K0261GER/TUyx27RNX8MaH0TOQoAII7EDiA6GdVFRdPF/kbrnzCVYs
/C6Skt7JagGYW7si3cyLCRTLzr5UIMDCpG6TXZBIEjn79Eh3MZyc5lVlRHkE01Pi2/s1b97wD1zT
Ejsl5fA9W7TDQ1k+wtWOQMlHPSEgeW/fdGWWsvHNWxqE6JBzLMDdt9zN78o83pQr3ZdKvyLfNELT
CXjxRHou4NTenlAoVJyjyrG7AS71xWuzx6bAnjLXXXJIm/69GRNa3BwEKWesbVtlR79m9JjNwdus
4jddODvyvx9tFbzyQwlFSubrTPFgnislMz6lpEvTOd/MFQmcdintSKRGGjkC1aEI9uNcN6+ycoIL
UgD6UJ1rFjEhB7Ty+m4GsoWYo+VPO3MaodNALkn7Q4jmNpuWXW0YwcbMQMHH7WPhqmfZTE4kYMTs
yAQAdOQa+0FVctP2TrOTRnJP9+c72OSrCUoL5zbvXHCul8S0X/V+l4bT2N45dIuwzQ0HbcHCW5zh
bkjBvKkmedTT+MKrmh5QPe79Tjz6WYmhtgTVPhvTLvXW0d/NtZouHDMgqFhj4RGrTitSrnQmtp3w
C24JQXlD3CpoJaa4YJpCS4CREfWQ2W0YChTf8clZgHDi5QWukHNcWoui347J8XJpLz8wr1nvZbOs
V3Y5qG2qXJoNksi0ByMbrCN9LOJZXLP/jg/m7N3oiDaiOokJxRnM+asuq+SAPQPz6zpbX/te9q+0
Vd5QMNJWgTTPZUhjJiMOu3iawcsmtwReYXbbl+hBU2U8+rC99jW7ccMceuPZGSmfw4BNpvMOHERv
nNakZz8sYrOaFsSyyukiFD9by/DoDOdeBimLtzQ2WQbcgEY5nP+VbseZ6efeyUJeWHb/wNyPx9Qj
3ADInX2LyIV4AEchuOs6tMQF0WALWkbyT9BqVWTlgatU9wYk37ApMciv/pelQqnpF8U3N/feGurj
zZAWGPvbsWPUSAJ0j1nKbxSkK3N+czPvBT688eKoZs8gqY9MEnsrbd7HlvXWk3CWejMgbhC+tken
QI7Fl2WezU3LuGSbd+jc2phS22LKgfqaQ+hscD7vM24f7r1jOayPXmrguSz1iy6Mk5eIGzVa17rD
F5Mgfz4kqgw2dYIvz2VTD/sUyb6RKSxOnLTAnl8SV3NoDPIpRLe+0LsgKaJ/LU3zIXO6Fcdg87aC
TbyGZXqwpHyI5zWhl0DnfrbLY4ps3Oahm5dOAkWmhqlisz84DMGiQZ6DIhwMXsU4Eq8m+fr0Sm5J
Teo2y0yie8AE6ZvZn1sMiHB3naic96bL6pNvoyIa5qk7lomAodtO2cNcr0DMBC+98CdUJDou6fa2
UrxjXJZQBcACMzZyUKn2LvjKpgtqmsNp/jB2Irm2BgjnKlCc9xQxSCygxFu/M6tDpEkaivkWkHpI
IlfA/I+nFTZ2N926ZerQwh5EZFdV8pwYGV4qP02P1mrzzLvV3FpY+ZR77dCVRZ/byNsVfOx2msgW
NMKZvF429TPlG25NSYedr0fsSQdX0aWAQq1ORKNPdwba4XCHfWCmSb92umWNsAHU1DP9jrPwwiK6
Ek1Y13GCAmyaf/RBxiZuY+7qbFXfl3Ndn+yxQXXc4PwJiBT4gGWC/Q7R612MPsUJ06xQfKhVy/Zq
GX2D25T6j4WfoF9c6+4Y2Ol0YcWdExU6MJ9onNl6ywpovdjFAFAK49q5+VRfa9EY+/icChPbIHZQ
K/eXjcWsTCW1B14mqGzM4NB4K2/Jb42lZSHOHS0I/8My9YT23352z2cu5bdc0NHmsFCvBMMPBobc
cWpBqAzo9SffzS5pXpm7yWIaFVb22JI/SdlbmFCunckCQZkSr7cdG589PfMKBfM7Lo8xlo2NIfxq
ItQL1Um3pPZH5SSNCJdS29VG6qCILHwG2GUcoCT3VqkWMyTnjVzllVKMbs+TxbzG34zJlH2zRjN9
bhx9js1z3XbL8JSOUDGtPxImrtuhK+27+tzYRcibbP3Czr+kJQPOLsjNq7yaFbWsj+eqkc4N2Knp
tncRoG/LFhZgZNL52i3DnESFcuBVTL6DLOjG8OmTJKEnVM+oPvAXEurxTFwITcyjNetDjbS5COOa
fl2IciEnwLUfynun65wKSkmBr8BIxvqdVF7rR6yCCQ6aV7xL2yUud6xj9S2mE/E82kXjhhpPNjqy
NfOv2tImzqHs1vybVRfztzo1m7MnqdDOJT41Q+1kFfRzFeIIb2Cz1q1VQ5xyFemxvBM0qtt+Sqjv
cKuHgTfacWR1tDdpQq5L6d4iQ2UtcOOknw5rk1LodWZMjNAipgNMZtqFrSxGrmKKto4AzuDJ56ze
bBdZQomOazacaGhiPJZWsgRAn4ef8+B6opKaNOiFchgWO2qB1ELugxFN5JhTyyrKEDebYQF9bg37
hQlfWC1Ok2ySzvNJziRJ7sKa/ZTcbznqNxqwCia2pZjSDDBfAnq4ontBucIOkzkJQNm4LWeSkUVi
+xel36bXmcX2twXIvKcDjCbWW+Be3CNEOT9NaSumbWUD4S/oZ9TWj6Y2mFD6BtkKoesOA/nbFTCd
DWmaHGX5j2g3bLc/t6GIkSdmMQYIGFmSDXoLxFe6UW76dXWZsuWerdVO1V1Bf/azq2amD/zqEAHq
XE3NMM9XZN3VXxXxBAjkWlEyG7FwoS1h0jnYuZBqoL0mZiBY4uBd1IvzEbvUFFCuYGNcBmi17nCc
Yq1XNIs2cATp4hiwW+iZoBZBLqy0DzHB1DUYrzgpmkigc2+PQ2Dqd2kIRhzmai7mtkzXp3gKltDx
W8aowRlvsegi+46ufGijVgcDbGH8kahBqiBY7i1YNqEJrnC4HITtf2fIscwbxD8DTuA4RoBDWLRv
7noT93ACLPlDF/NZBG62ZrfFFc3ea1aG50foUPt2a5jMOXDYoEHdNlPVnuS0iPk0niUjeyrvPj8f
zYiGtXKSri6HRtEt4xlyCJVfpIfkwQ3idT5JY2i8B2+MPWML7qC6aelnEFGYIKmggzME1DczCO7I
QUDRbsiyp0Cm29wUp14DxrkcYEzfesB/bEhyFuxKsjE4YQ1z8ZBT8/VXYkhGCprVEMh2IB92MN/k
ZFDW12DA7NmEuVvSIWhDtFAIR0AbsBJbLoVCZI01lM/RMyyA96hqgqjO8Z+lrWnapxZxDp0Pa6Sd
1MRd/mNevTQOtUvIm++QHDJ1jX83Gg0CEpQ6LlgPUeAv5gmmDVlkAWOlyoyDeNMu0/yANEgR5u4s
+ZO/EtAGgW8q33JnVetxIgm5eyQ6z7F22jU4zpsqadFsUrTFz6UrZqzV4NGJROZvmRmYpQN79EzO
NGXQWFdfPeNcAkkjTYip9JRPg1ood/nioEIGj+tPqUenOu9dUopT+G/jaPshsfNdgmRXrD+mbiDC
vCIJWYXayNaXAsaBi0Gh9mWodD+8Wd1aFZusSukZ6smD/t4mJel6wsyJ50j5G6MWuNYcore3n7GR
V5RfXsdm2tLNILshG4353WSKBBkTdY23J887IQs5RYHMC5aOFXV4nicXpciXD1mhdsDxX0qfFChS
60MyM9f60iMqtScEG1JcCFNJlhDsNHSPrMrF8ygniXULqTpJttDNXlOavMM3cI1a4dDOEVQmudOx
jnv9FGw05Q4NY6MyThzLMzxHPDP4qUdP3ddjb14vzdm3lyVG7Wzh9TcDyb1YMyIWc47UyFWgfCGG
2rEaupvMJIRoUxQiZxK+cC6k1oPbdnK7ueu3AMlLdVHaSSBZFnuWT4YbTCl0CbtnOzHTr6GpSabx
DsLreUdEYDd8YYbpv8YMGumrYkr6LqrA+BIXeAy3wVJKDvo8HEwE2gBaeDNCAruj42EXG9NZivQI
kBwzIe7O/kbmbY3XJMObyQxb9pDzDVz3R1ZabV/qgAPEdkJihn2khgPKHtes8ba03AFqukdI0Kkh
1hxJGTa+K7IyLbysvVVlm6JbCubTvj/zWsByvKGmm7OdrWyEXhk24P4SNTZdMqttVsxHvV2kJ0V7
BDSF7+rv1RmWQnBOTMYFARi2s1kYpHT7xe5ktk+pUTS/Zp2+a54fTH9osP29yAoEUyn25HZvxUX8
FkjCnOGbJ5VPrhOpzDt3NBn7rnnaodpCg0sdNmAuxFRfAVorcRpfdUFmF1GXO87IDjitN1CGxbwp
VenlwA8WNOecZouEE3RjZhe9qPSMsy9n5bBzLTHfNGQY0v46h0C78QCXtuLPOhHeIak23tTgMVMd
WjFO3CUDwbShObeRAqADvIcOvcBT0WBQOKzGIhcIo8oiXyUXDmhiX5Zkn1j4j1cSEWWX72UwOcN5
SREVqww7thv+Inb9t570H79g0H/XYPuUNF5gWq7tOQIDrCXOpplfxaM1CyTxISD8uhh2tUu2AkuT
3e+wT7chV7I4LN0ffAa/E5X4TM90CPCgGW0HHjrYT6J5y5YZrfnC3kqvMu89n66j3XVIUotG7WhL
x7s6kcu24EKQRdGvwx9+8+/2lZ+f79pgDALHxuxl2p9+M9tNui4On6+7et1hBB0PnljQS5jp/P73
l/c/fZQ0PSJDPHTA3mdtLvgDJllpa28t0ZfXwuRAbiCY2wLk8O///qOs89f+Hx3w+WehoUePjDDS
Rd7w2d+UZLzdIy1XyowFpS0R8EvSUWA627gzzFM+KBpfRU8JhHcgaWnBh4Ppmn+wRPyOJvj5LXyY
BGZgslnQRPjkDaJarwZWDXub6Eq8FRSmI4xQoyQzo6zvMPkTSvn3P/wvj7DHb3UDcECooC3P/fQ4
cTiOM95Jfmbjktiej++Ib8wtIuCXtDdxsCAQ/PtP/OtdxTQCzgqbJf1DX3xyjffVDMVnnJwtY5l6
S0m6hnaJSMj0Rv2Hd+UvlxN7uo/DhMBzuBv2T8vOL++nPaJ3m+DeRXg7u5d09vOLdYAv7id0Epoy
MA5//9N+N0Fy+/gw6XpCStTuNriz39cD4qLhNSQ1RwK/s/PI6DIEcDO9Rf8Pd+0/fJCHpZxHNvBZ
fD5fw2DGDYaSGaFAb44PaGLT61mOXvT3P8f668f4EIiEcBAMSjhh54fnl+s3LIjj5+QcmVc5NrmZ
udgXlizYEhTYIVpHm6T315Av8bzUSRyh5KghvJGlDDjmfCKYGVCDUv7DE/S70+p8mX//Wp/Aa3UR
82NHJ4+g8iD+KBAirEOV8FqSQu6sjr4qyP66LeNA/OGB+ssFYb3ltvLKnEmf9s8L9ssFIXxQ8JwV
JU0Wuz418RLcLpnp/eFTPr8h0mdh9wXWCJ5aKudPv8+kX1EyZLOY3aOQ6P1svmmo80I/j9Pt39/i
zz+I98+3pcWeIki6tD9jaXobdTun95y2s8WkbCUDGtH+3BKz9vcf9Pk38aTir2Dn8M4eQJyPvz9K
8DOCUXVDurMI0u6vHCIG7iVoRcQ9aE7Gf/2s/5MR53912fzmzLlp3+sH3b+/66vX9v+BH+cctPK/
+3GibnjVTZ+9lv/YD1n9/psx5/xH/2XMsax/Sh5fXKgoGXzsitytf/lynH+y8cBf8i3qGZPKkCXs
37Yc+59wyAS+Gym4k57nsTn9ty2Hv8/30AQFAUBP++xK+7/Ycj6tO2dPDuYeXgHsOOd/+Ake+eU1
S9Lew5T7YwGRQCJbs1/TsNvb9+NGaGYWRxHW30jI/sOaKn7H9/7rUwEhnr2IvNk/L8qvq52PoyIr
2h/2DZqB7F5sKEgvkyiI5E2+A8K9oXEWOk8EKoTNg3f85Tb9h0ry96rur5/9aefARRC3SfdD7vVR
7cG/7sDzHNQftqefteH/FDl//ZRP67mnUABAK5w24zY7lI9wwjglhxzPtmRH7OqINnEoDs1ujJYt
+pP98Kcv8KdL/Gll02PJCF398Kn/L9ZuGO9k7sqUbt7w1Fod/Etv18HLr1a5I9Mp7ArUW76u4CbE
AZZKvPqTmxkv2dC/gydj3GkSCd880hj0/vBV/3RDzv/9l0dwtX2aqP2P5eJ8Q/ThfEP6P16P3+uT
f98PAFTUXR7eJ/mplh5nxgtp+gOQM+3HbT386ABSufIPD/ZP5/FfbvsvH/OpxhvrxDVMPuaoj7IL
0x1Ir82ydZ7MkGyRP+xdf3l3cfTh5TXd867igC48bwS/XLj/Yu88tuRGknT9LrNHH2ixDYXUmsUk
NziU0BoO9fT3C3ZXdaaTCNyJ9WyTPPBwYS7MfmE28Wj07jeM8Pbjobqsr8pbWDv7fo829K2yC9Y6
9/4Esxy5PSlyTBe9qsr5xgNQAD7cgRi9iK+su24TeJv5S7n7/+giG92btwJN6hQ2TN4bFtc9bs3H
f3/TxbDxEC5pGc8AXPXFfKFs2934M/yu7pqtsrovae+Pzv80Z8Hx5TZgArCSmuv0uiN18c2pd9EL
q3FrXCfPQNfu9df2pbw0tvrF6iT+1kN2P/Z5WAK/iJG2tDDjulLt3Pym+9435xBepVvnVuyA6e2q
bXG7OoWSOJ6jIzxrQ822WDYcINw33w/oNNRTI7C+GHhdIY8aRy6UanW4KanEPcdzaj2qijahiG8l
bYFOTGfVKb6PKvR5S89jsJyAOFOE1cgOczC0PRmSDcwjdJkjNUxuED2ZSK47WB+myZS3gNZs6gYa
V/M9eBz9uyma4bGF6XWRxdh7djlKjvz/orgdm0j/6AzaYAPs7TxcI9R6X7Wt8qXDUO8mCAZD3SMf
+S2aUyQxKi+/pB74w1Ax9RE13BfRDR3o06q3fXBn1m1alSYn27GMowLeMIanyaEmzrE6vPZVF94n
FKM/u2Y4ZlvoQRp8UmW6GGMju6kAajyzLgFZxSMSiXhjXVsxEPY0sEo0eFrloOgifUUfg5qJDlnI
BlMC3MiZO9woe7RayzItvkVDVH8+Kghdh1QdwNE5mFTiphREWMl7YRIwPrFq4tgC7/4K8kqH1Ule
5S8JhMmXtKIwAdNdEbdNAqyoGtoGqn00bFT8JShxYayUaWV1nSXpUMNi0bUnhasnOJXSTOa9Zfce
DsIAFOIN1lmDRdYWTvaV3VM/KoLYeC3mpsFLwoynCyP1yjvgNuH3bB6HbxDNKRn1zbxxQGDWG2oL
34UKZ6rukFIq7QIfOWGN26EVJdmPNH+cEJdBE2yyrusZLlYbO2T2A14o1NxRJ/Gcb6S0Z1hSFLrK
KhY3JE6+tigXoQda3BSGgAjaZDdpQ9ThdbgFfgRYsY8mdPIU8TmYlMinyBce9JryZW/13aUHwNlX
0wKYPenoS4g2JZX+EJKgUte45NnRVrSReuvgXYV0qGNdet0UPqhpXXwT1J++NCHouiivp3tl4BG4
GWAdxlvhhpHPgyAet30ORnAI0zne6pbTO8hdld494GrvWgGCHXVOTDEytSJg2l7UtvvTlxUpWUK8
Eq32cRdUuUTyC6TDsUIfsRuacKs03WVyZPOH6Igb4jDb2Zcqppqapz5p+k3b99vWXtHdfr/h/904
AvI2dG1d9aTGYTGhiurAa1apiOiJ1t5R7SxuT3fx/Z77dyMeSp2qa6imLe1ICVQdYJzAYrmd5HUG
erDYTuXr6UaOt53/nsu/GiE1QQOmiagOuj/vt72GjEzcWS64TBUAZW5kL+hdV1dickkeIyB4GFyV
1Cv6j85Ky8eL3u8tw4lFeoNLvSVdBKmw1tAtvY0WzfeJsG5R12KXUO66fLjo5+DqdD/fX3N+9RNd
LRcZAMOySVBKg9ng++nFKEto5SdFuc/sx8y4LeKVC9sfFiX5MtszLQCZKrqeUp+oqqDEh8ybehVf
pPvkkG+/WX5yET0GK8v/97XhkAHg3gHO0bXxEn8/bZol8lbFXV0tudJ01yak3XRUtqfHzPp9mfPC
8lAG43pI5uoogvD2khGHbT2JgloCtesWeGPCiRTB8TX8ASD89wT6Qr0xEH47aKmT7qneQzJsqEt+
bFqW9aadbTfa2+RLQfcOEWWCUEuaL4XtgulH+crZAbHRUdVP8+inlxeqvcF00nmYUEnzqRBor3mN
TxQEvHqbQvTaWCApvwaqDYxbTMiLdta4txwhrmPL8j6ptui+FhW6T7cDrEj7oiSPMu1KM7RfPMEh
tRk56245evprjSLVS+14pGxMt2texw5R4k0kQmAoLboQE9qvrrCBxzxYJpRzZd9jPnhZVUYx3FVI
wPys9VYtV1apdHM9LlMetabJIkURwnbkexYG16lT5uO22o0H9Pu3xlfvztvO22oz+uVzsV1L4v2p
QeLeRfuC3ZSlJMVFRNk1yTHZRZZvp2+jrXYxXsOp3dibaecemltlRebu9/2GF7yJ4Ab677qtyXEI
qYASLRxHd7oE13HghAIN8VRE9xaigyIcD6eX8O8r2FVZuTZXVtIM5Jjfr+De1PQKyBXlZXtjli/F
tLJH/94dvm976IeYR1uaYxLjbYQUkdWzenizosAGeRLg5bSxnR8a+FDzpaFEfro7v6717zdNFIPp
DE81bB8s+WUTwg/va0vf1ntwrtdcF7bqJZLWW2sLvnv92n98lb1rjhWo6bgIaagMqIhKve9eXVDz
8wAJDFeub+zmC3sHuvIKls72n9zH/+XL/ofN8800/yZgc1l8f69e8+v//ztL5jn/YvA5mDlLTKb+
mD/7d5bMdv+ls7TZ/lkPXBGORbC/s2TWvywOBpvHIfkwyhz803+yZPa/eKzyR5cUqAk90vtfade8
jy4FtU6HahVK4u+XhafHcNWzEXk0C4EJkDTT9DHCqHLFgOD9DeG/n5dyBQket4AvCmfftEUWXh2p
c9rGUZv2M7duyskFVhDNttM6J1o78d6t9/+2KB2nSPGnruBeu8+Bbif3Oio30xbhbdo1MstpLt/M
78O/A+htzXZp3OQEtK3awKoLex9BcjJxD5+P+gqzXq5cTxcGTpPOa8er8TT2JnsvtMq8tT2gQU+d
AnrvZnK7YvQVZwbkS/G+ejqrQ9pxe3yThahcterhTtl7kmq4xZQoVkJJbvFKW9n43l/f/pkY+ULl
xvOgdsKw9i7kg+RDEEdG1wOC5rW5a4wazfeN2eJD+Xy6P9r7JOF/25MyORXMntRqJwvWSNgjYaCz
78EhhoPqZconIewxAaw3jPpGTBhd6Sk362yr8IbNVw7KpR5LJ0oWTnmfWYDzEYYHft2UP6N+uqxV
eLvDGK4cXwsL8det4M28lQTr4EKR2AN5cV7DpnH2k6FmK9fhpS5I20PmJrGN0xNoWyOOf6jA1G7a
Fm96zjVIVmZXTIczp0vaKfA4tqo6siBfhQHaEKP9F84A2NLbXo6ZpI7/VChQvCfvsNHz4UPa/afI
Q3nmz+pdSwMobRgNgk9VpQMo7kplnveN1iThriKVEu5Od22pAWmr0MdQc6cMCC3GthnA/RSHObgd
eRyc14Aq7RXAtZSibCvFL8rJsR86xJyUZwf50XBlT13YjFRpb8BzR6iAlQgg55cHJJo7G6WPUujV
SU2ScsCoFoifsdLcwoCp0k3PA0CYCX0K/FJxZzhmIHR7TBjzsvdPz8gxAP97J/pna1ClrcEwy8Ad
KsXxu07oQJTtslD3GHJDmqQmO4wrwbPUjBT/6PHWAXqjrl/p6fySNlN0X1cdtmlgO+/P68lxCN9E
/5COKFWSfPV1QF97U6uj9BoGPodFaiGkdeaESLtABFk3dZ3K9XlpTZcKVqb36K1T2j3diaX5lkMf
Qq/KCNkU92v45Goymp/suaz2pz+/NA1SgIvewecVPqjfZ0zDmA7tnpO1IIOrierMEZJiXMRGMWVT
4vomGgPxPkMdAVigionJyhj9uRM8UN5PNDrq8MnH4xTUjeEd6kggARGj09tdAehBXuucsdI9KdKB
Xhkt8oS2j1rJfKt7c33XTp4BFcPKzroSkhJ935PcA6yToFDjI/Cdi50V2gNk1rZBlceoZ0+96pTI
c4DnlvB2TvfqzwuMl/n7Jp2JITvWmfy+YZr8yJo06mMjRpsrkf7nY5ICxPsGxhhKFuZgjq9hIu5s
Sl3Y1q7yRADgMtd7d5OAiVxLUf15N+ZJ976xKUxCcnisNSvvK+egCqEMN5mu9/2uDJ1Yu0utHod7
V+u08dPpATyust83TN2TNoBsDAOnBEDn8wqJtLsSY/P2G2a/UbVX5qa0H1Mk00L2uSzqbpBPq/TX
CWMU6/F080vzJ20QE0JljpsqAUYcithFZkap2Xaq3emvL9wUwUK+H1CS7GNc67haGyqdwYEjQCXM
DZNs8lHEE+HHSjGH/MKcsRm6G3nBFbc6qZHk1U2psq0E+FIfpR3ExRa7wrfc9PHXag10Abwf1Qi7
bGWDWlihrrR/ZA2+k9OYOL6JYRHU7CHZN25WPB3pEf6YB2Ll3bLQDdnSV2gNbnxJaPqhCjMncWvl
IeizcGV7Wvq6tHfg31AkiuJ4PqasKmJgmpsDnIybaQ3bsBBbR7zK2/O0jevJ0scG99JpCPRL0+l0
/a+6MlBTL2KB8oc+21X4rcrnVl+ZmYWdXc4DGTgLso6grdlugITBTL4InwtkxH70E1vjyvJaauU4
om8uCrNJfUvYPA4i/An3yGFEKGCFKItq1XnXNoBg75tAiFItEvSd/FaEHRBxG1R3ZTmH01G6NPXS
HkCSHoU6Dgg/0alG6Z2W7IKp1M9cWNIWwCsKmaeYUNDbGtXGSPsI7LlZmeGlny6FNlyXwhyzEHy8
o8yPQ1/oxq4PFXPter7wfUeK7SgRXWU00+wrQe5dKqpRA65El/WsgXekKwGsYavqUr7eBToUl5zT
jOp4sLIulzZfRwppF/aL22Nv7SN2uTMGcWEo4y1E1lfk0J5HV/HxFDo41YiEwRpKaiHIHSnIE1Vp
1AFxc1+vkk+qEiubECrAJsOKAhWHsN5Cybs8PXgLYecc//4m7FBrRcddU7B3VawfPG/T/mB2aVX4
UHjW6ANL03/8+5s2jN7piyQNBt8gwJ/Qbk5g35XpygvjOM1/OPrlvHFXsPkdTYVg0Nb1ngD8rKTp
DfRXtD7N4BW3CIG8YLKy2JamRopyDU39wJ0T4aPVgTRdg7JDOOsXKZq2QMobfYMg9UrHloZNCnlO
/CBFvrBDJS8JSPtbOgi9aEzXMLFLUy9FvQWhJoVKSr6L7AW6QzbSXXmZXXtFWqxcOxe6cMwov515
ErdKr+HfeGhEOLTPEHFR7axEkf04a/XaUugjxdTXIZSc/RiKeZtNEPmdCiZY4KxhsJd6IEW/hQ6l
6bpBv0eBlgQtLPZN7cHUPP37Fy49thToRpWYMOpcmHGF8inEZWbTt9591SZXXWWtAT6XuiCFeFrN
DfbE9n+6YOq1vrF6rABPd2Hp68e/vw1uywXuH2n93hs8FaEIvt6eP0DSkZ2q6AxnLV9HujbcWNX0
EFb2nXAh9gLYSM7sgxTUaGocHTJVcjgIIZRG4e4DU1ljniwNkBTGGMBlbhzycRe98j0Aiwluuh2t
VHMX9iMZZz52ZLyyKeWn680FzNXnsUOhtjWxZavMj62DaMLpeV5oyJJCOYd2XZSGKmC2IcXaovGV
1g/WmHyNDEzc43wlW7x03FpSSLdz01VlNIh9GGsHIxhv3NS7ULJ6a6f4ozcq/ofmYx5buxqpwfO6
JsW4GmCRPEVKtx/hMh5dEREwRgBjjL+YqfbseP+7QvHfWT39l1Hrm1CpW29MuKRj9WejwG8nQJdE
ozsrvVjYzi0pzB0jUcJY8bp9aSpIi6FQimpf69yzF2Yri21hKf/CcLzpwChMvcDAQviz1hyFqCH8
Zmg5RY6zO28mpHDX69HLRRVi0JBO1ZPXWPahyl3mwsRMAoihdYs7YO6fbmypN1LUa3GgNyUEND8M
2uzKS1rU+IFL7k9/fWk6pLAXTVAZaLkKZKOMz60yXo8t2jSFq6wM1dL3pdN7bKcknyal8+Fk3rHr
fjKC8DGt8sfTP3/hZJLhOF4co4eGDolP6RObCiB5m76MnnoXm9c0Mc5bszJhrUhb8BmuEH4TWzhM
qOWGZNR9Z48fT/diYZBkQheV7KHCTFDZ6028L9qjULP2Ubfy69OfX9qsTOn8duMBJahEmXwzQBPd
GCkVpwh8IC5WZriDJLGPbK2xNZuuvB3jOdwBvM1Xxm5pho59fhOMfWghmsSX/Yzr4d00ZcUuP5qI
K5PrHCo3EysvhKV2juHzph1EWXQVzw7hm3Fyj55kj3IAfa1Aodi19/P0SC41IgV+4Ma108eN8NH6
qjZaM9/ncKBRbakeMsSITzeyEPCyZyPWqnCJlbzzXS35YQsrvmLDcR5Of3xpqUnxriPM03RNzG7S
D3daG94b6FFWYnw67/NSuGPL6cGGS4WvNsg16mW5D4byc1a75/18Qzre0UUYB8juwneV4SEtgsOQ
lFeabq6cHAvzK1P8yiEIws4IO44+5bFHKXUj3JGXZoknoGoUKyGxcEeReVSaBjMCnQ+F22J/3aEv
Efblh8DRdmGNuKder9xRFqZaJhGiodFzcjBWqeBCF8x73WgPiGTtT0/1wjL9Zaj4JuDMapiMkSLH
HkXTi2ZAY9ZamYWlHy6FcjVZiJNUPF4NDRnAtrzIuS7MpljZDpd+uBTE6G6OyI7ww/XyWa0oIXs/
zhsR/f0WlHlJU80p86qV7hc9qO9Sb43/tPSbpbAVdZ9icWB3/tQm2ss8dYiICqPdnf7hSwtSilpY
h2aiZl6HBsU9fit+2WXXLl62EIoe9VY/b9nL8PRQ70KlMlVlz378OGvaVlHtL3WLdHio1ptKyc5b
mLp0NWfVo/CncidAbaPaUu2rt5Cwh5Xd+RfO5g+JHP04iG/Wvdv2Tgc1VoFH5frjZfRqoqkOXe9z
g7bRfb8v9qWyyx6bD0G5W8u0LUSETCzHtbBGhGzqMJHH3FuNP1totmxKJfh6egEsff/49zd9Gqgj
ThMaYXtEfy5iahy7QEmeIPxMK3O/1IAU0o0QKuVVGsDV5AFxjK/ANhDC9847Fn5D35nWpNYu6iVN
bjyMevo107Pb1rFWPr8Qfb8InG+GBw9LxzBGrfO9wTDvEBxscTBECf704C8cOjLfIGpxgeIGruyN
GcBvLsRXZy5xA1c+YM3anjkBUoiPnjCH1GMDcXR1QEkpBeu0s/D2zHZVfZSwPN2XhXmW4XbVkJsB
1bEOmlD1BemOj6jSvuJ8tnLdX/q8FNq9AYHLNhiqwoypihyPZCXjOm6IuVuZjaUmpPDG9c4h+4+R
TqdHN83sfE7i4Rb5qA+nB2hhKWnHRfBmKSW5g6RDZLT+VBsQtZR4H5tu7J/++NJvP/79zcdF2Bzt
P3oeW9a0M9Xm0rXdfTbMKzi8pd9+/PubzzfYwk+hkbc+VEF9qzfGZ2/U6jNXjnQqT7iUkXjqWt+c
+usoM67Kobyv+3wlhBeCTLYB1ilzghhWGj8dgiekupAnUl9Kfv62Dup5f3r8lxqRTunSGgqvx2HQ
PyoybdG7unDd8JNd5t+VIj2cbkPCvf+Tnvn1yHszC6LS2zTShsa3tdLPW8C/lqZPG2SQvxuDdlPj
Zr6DxXdJcQbqZgRlLlarZ1Ppah+91rVHysJSk7FyA7p8am0KpitChbaznhTTecEd7a/TvVz6vBTo
3WC0UWWjN4q2th/quP9U1aWar6XvFi48MjKuD1w8hlEP84cuRmENya8+aB9DoxEbHUHF1mpWdpOF
kJERcvFsBm2DErXvRWiqmdNd7p55S5Z5Foih6ZgJOY0f5b2FFwJy/Le1XY2bAZuOaeW2szQPUshb
aTEWaWkxUFOHX2KHBKH5UanSl9PTvDQ8UtCPAGEzm9wDOwruEjmWL1twqsbu9NeXfrz+fr9CTdji
LqM3fmZqH7EjfQK9vzeVamWNLv14Kdqjsa7SRo1a39Jjc9ij9AXNLaSEnK78/oXtRJXObBNdOFe4
WePjU/kY5/pLVlcPSJ77YyH25wyRJsPhUMevyQjQRBv0t7Ub3pZivOjitcLan2cAYt77GcjcKcjr
fmr8xnC+qb3Lnd/Vu0cNld2VM2mpBem41h3k8XqECH0xTAjkZdp1iMPQBsz/xXkjdJycN9ttPgZK
N7YRXTDDZmPY+n0QqfdR430/7/vHjr35fteYQpgeM8CGet1P+nUaFb4b6GetIThZ7z/vDUj/J3XY
+EUa/wXa/KluqmdkY++req0u8edligCe1ATLR+XO3fgqtUBEaHm21zejm98MjXvmMpUimbRrF9iD
Uvut7X60Q/tmovSfpfXreXMgRTK6VXkaVglHKmO18epw2ISWG24F6ofntSCFcmcktZKUXu2n3vhh
HGdcR9JHoXgfTn/+OJu/v0kx6H4/BarK47Cw8H1xXYztNlFSE2kIkT2f/rwkWfL3nUOT0WhJ4iVz
DzvZTzGwmJ38AcOD21hpvxq1MuzV0v4QO7rYFrWBbEDqCMR8u6OodHJm/6Qo7xPLDnLXqP3ZQ/FT
a02Ew8M1SPDS4EkRLpQCJvRY1n5ozRF+eY5Rl9UP18PQ+PTwLTUghTga+CqMwQIt0KrFEUzTarQ8
AzyZzyviQIN8P/3gRyaCIav8zE4+Y4pxj4f5VeDE54WHLY8+CbMx043St0Tgt152hbGoP7ve7rzh
OQ7bmx1wSoVwmzxAUNoK1XCXjpiHboTnDM3K02Jhg5IBdVqOjN7gKZWfBMN38q43I5Kg21pL7tRG
rQ6ne3GczD+FoLRFOc6Ij3KvVr6RNh+sGMEU1cYQ3iArsdKNpRakXarDaGtqjYK0HHobP/p5nK60
WU+/pNOIA9B5vZD2qTFu7GYYGSrsQ7FbQnq8SvWnMdPOAgtpMsQu0xHhVhxR+diyVhdTq7aHISuj
lbN6IdBkiF1v9AYSLsNxoq35o1oG4QVKlNUatmDp81IcGJwRyMYzxV4R1C1K9EhIbJCst9fewAsL
VQbUUdvFgLfCksx1CgwWSMg2jfuhLIoviMSfdytGDep9uDlprgOyb1hGZveMnsFjhHWV57b+6RW0
NEhSNONfi49eFta+U3ifCwwlNpFprhVilz4uXTXqHFEeReQVnAel+azYmn6JsHp/5vKRQrjquihB
l7X0A/QPyUcjHJXZ9v68cZGit8FDsKsyPu6W+IGFhXWZFqsQvOM5/4fNx5HCto5HwKWujuVOMsUK
plyzVuNKUzaB8WSrwmiulShAFlcEGOI8tE7gIAHm6Xa11UxhuZcCyXct3ZpeMEw+LCVjwNVkQpdi
dO082RVk6znmUwywL/MBK4ercITe5yvIUlsPRptSN0Zn0u4/q12axs9egHvGhW21jrtDWEdFY370
tHiPwm9bfBpRewgeOtNWkq9qaKfie1Y4EXnItKvzO5sEh7Zp4sSZrjujK4b9gPD6tKsapKKfvDHH
7CaYgrrB0MaYxAVJ5Dm8QMYyL6A1VLZ6ORRB4l2WyHgET5ghoMak1oGKr7IpDLc4bzplyODRv4Bf
zpmoULnfYA5EMnUqz7styng7qwfoo+VJ5cNfwshV8RCLGpPvMNhXtuGFo0SWuGjU0LBT6pCkVrDW
K9kEjEHB5qh5Ob3Yl74vbQIIAWFkisS9n6iqB/JYwbcY24QL3G3z84JV1mSO7FgViGlhkUyZ53JG
N5PXX2M+ne7AcUv/Q0DJ+stNHvZ9X/VE69gkW4C7yTVX3nlfj41+ORlxfSM09aw6rSarutVFjNLX
7DFYsLY3Vlr/1RS1tpkCsdKZpdmQdgc1bhBTQDjRx0XAClHct8pLHXDwJ/IjaN6fHrGFRmTgnVbE
Gq4lrFk7zJGgiZS4+lFhfvbdUejS7nQjC/u/jLrr8noIlKhjWszsJ9jpK0vBpu/0txcOX1l8qRJD
09eTU/JSLu2XosrFa4pz7PfcnIZPU2mUP0+3s7C0ZHhdj9OW0Quqq1mNydjGCGPcjsDB6Tc1RsY4
FsSKNSGhNoxfTje4NGjHGXtzvx6qItPUMeTAd8vPohSDH8fxmWemjLVDkThI5pBjzZi6ZusJzDYq
ZVDPu0zI2j+DChnfisl4FWWWXUVukV53aav+dd7ASOd9mxRhGpQl75pCOFcRdkGfeeSu6eEsDbt0
4DtjjtNIy2UuDTKM/go3oZ7erUEQl1arFNM65n1efHzyubl7hcn6Hdegz0Y8/SW6fK2Yt9ADGVyn
NRoeZTyOfWUqjB8RhIIfMzL03UrALX3efb8uLd0okihJeffZTq9cpl6hbdVgGKwVnMcC7A1llvcN
QIYOAjtzC/w0RJc+xAU28ZiAFDoWIW2pvIRtfqe4Tq8fbKxX4ivXnprpCmclqzxva5fxRIMTc3nP
G37BVM436AWOu7nzkhfkUfXD6UW8sO/KYKIWr5XSLLTc58y6c/r5OrB1PxJr+dWFSZJBRLgk1yaO
zIXvJYp5YaBFeZFVeD+c9+PlrSnFKRrTjNw3yzb2J3NuXkqELS/we0IL8rw2jj17s/2Z3ggBulBz
Lgo4x9See4Gv7XM9zR9Of39phIz332+qIgwDL2aEzGi4cXHT2xGL+sNZX5ehmzghc39PuNkPU43+
qpInZKHzqKiylfWz8PNl9TFbNWYehBx7gYEx+U06ti5pthHlzpU5Xmrg+Pc34z+rooHMrxc+4v0x
F9khGUyShCZWSKeHaCECTGkC7HYmwnQaaMP4te3Si2gWH6H0fDv9+aXfL50SuLFP2JTNhV81Rbsd
Q+Pn3Flrv33p49IhEdazhu+ck/u9ah4yPb3S9Xbljr9wQpjSCZErCm6IaBz58wA0GjkOPFf1RzsK
b5VQP3PtS3nnLsJFSoOI6eMoYiCb0Q/IyzTFmZErjbw3pFM/aJz+iRFBIvYs05ovoy7BR2fIlNL5
edYEH6XB3i5QBJMwcDLQsx9sBX+gsfDcYYsxtFfuTjewsECN32Yibuvei3MfA5unrNR2AlPYUFsT
wJSkNv/JzsvAOuRROldFnRY2d7tzFe9CK/qHGgtENSq3dTkeSsu8nYzgp4qBI3zi/VndknF2ReK6
SgqWct/OhoYkcBce+kmpnlEALFY2p4WRk7F2WVxoQtXbzI9x1TtobZz5FV5kfhdb7nmTI0Prqhnv
IhxvMr+fs294MF7rCmjfKZhXkv9LXTj+/c32Jya0ncTED+fS70ZbmOjVZ9SOm/sZJ9L+vC1QP24v
bxpBGglvxK7J/LlxvlpZellG0XOVTCs3qYVdSobXmb1KKR1KKcToMsBSDEedF0d0a0iGhReRDK9D
SLUoouA4BUYSwD2o6qsp6l6TwSj3WYrjcVDk5sqKWtgVZbBdiavdODd0hdvtbRKr8UbkDZQ9RDGx
egYqejo2lkZMCnlcntG2brnya0OnTbtYgH3duLZet5enG1hYVjLQzu2HACO8iH5E6LlqqWHet5Xe
bGeECM6bdVnJbrJjcvVDrexCLRzLq0TV1Dtdr6w1xsavDfYPSRZZye4oozjihMqyguWApWZbqxaq
JGg/QlTRrP6A403Z7qi/q6mfNIELrypxo/KjZsF+q7Kw2uaOqTw54ehSLJpABnZ7J/KU7LXCoW44
DBWS6lthJeM3IzfN675KuqsJbzQYe2LYeLMXxRFCzrE5v0QaVKXHJsBG7T5SAcTeJVWk4FyQK1F7
i4sxCq2GHpT9yrViYQJlABWGmtgPV3W6b0cjtXdThtzuz9as0ISPBzhfK5P4a7Z+H2RV5i5ZcBqi
xihMZCrcH1jBWt9RFhFXmKl6T2XbvxpD8klUzR0WJJM/Rr24qIsufUqBsu9FHqmbccIFVctEv80M
8xH9b32DDvcau21hGGQ8pDXbtX5k9+9DzMDuei/1bgY7yS8GU00+nhcq0g4cKYnRz32f+ni1/tUG
6o4wfEyV6cxIlPZe3vRTrthD6htzW20y3bys5+7Vq9fekAu74y8c4Ju9HVWiPMSPNCVrU2Q6NKqp
6XDuBZKym/Nama8cqOsu9gb4gu5Oj9jCJimDJbUapyizt1KS24q9N9MhO4R1frBtsAUdTLGVo3Gp
GeniFZHh1Ax8NP26CmMkUxX2YX26wiX0YA/tWvV3aYVJW7GmhrFIG5H6dibiZ6D75r0bheOXMdHW
jOYWOiLr+oHlCEVvo86DX2GaHrA60EDhQWiI89nVt26/WqJaymnIyMUwIq8UNFmKy/HPwH0Fxr3v
ZuNnlRi7sakuU83dg1G665q1BN9CaUlGMCq43pMyKXAOKJSLSIt2aAVt1E7dzjXi4Vq+17P6MLpn
zpaManSMIHXnzPFwk6wdTBuy1jqUrgdUwg77TF1ZeQtrQpVi1uLbdoyKzG4sRXUzlrG5rUVZPGS8
AFZi6Pip3/ddTTXeX8lQe6vjeKJI5jhWd7BjLdzG2P2cd79QpadRH5PQRcQ78u3JQJM8nuJtkoU/
T4f/0k+X4lLF3gTnxyzYaX18pQYGMuH2ysAvfVoKxqOiagu7KNjNswmlixeDtubE+uc5/d2AAqXD
uEUFd5fG+jXGxBde/dAkZ53WqgxkBOepOiyZYFclQ30FfzI5jLHyFGbJ4fSYL/16KVeJjzSatobi
7UaBGLJb4MZuKKq1z5Tox+kWFrYOVVbvQyG4CSxkevyiaH7ocf0Kf/IOyYfHZjQOgWLfj33Ub2AZ
/cirtXX6550RY9H3URDaTqj0uoj9bNKxuC6D8Uqr2R1bI9S2FIrclWrgn3cpVYY5KtNIiSvHnqbD
BboxzNugD24GY9hjGQmbvbph3c2bQpyn5KnKmMcxUWvRGqW3I9uhDIfiyKxBC9Odz9o9MFR5P24R
UOI6MwuPUrd9E/bWYbLqT6fXwZ9DUJVV+qZoHMM85MaVdQKmvyjYyjPr6fTHl+ZBiu8eBsdchmWw
yyvnr2BwthjWuu3nnFyKUehP/SSwXl+Dyyz0REY9zqhptbgnxeRGQ7xxo0n8xO/ZW8MFLoSkDHr0
gKObTmp5O9csZ33TaVF9UErtp+iDWVl5uC91QQp7YRdB4dSGByd+3ozpo1au1WMXMJuqLMFn2rOG
kBzmRNqkGP11nia58cWxR2AgICSaq2iyQB0rSK2b/jCPqvc4dE1Z7x2Iw92XaB4a0++4OTcrtZCl
rkpbwajU+ALq3fE52XThZdoXOSZwTlatebQsNXD8+5uLchHHne1qkbMT3qxYV25aTOMBlXdY9KcX
959v4siYv2+g6TBF7oNK7EWJYGca9A9xkN+lQfPDUoeDqNcopgubpisFP1dGy6iMnHaqJOKOpd6m
SVhsWqFc5KazApxfakQ65CsHE+ago5FeDCkG3tqdPseX06x99LR25dRcakPaDcxIoB4jICsk+nzA
JPuhDftXx7Z+kOz5enpOFiZdBhSWqeti1Rt0+16P8o2rKCjujKZ6OO/rUokydKdUNRUDsRoIxJsy
bcK7zDG6v05/fWGDkSX7TFKBhmbX3b5T22IT2wGos87TtpFrrtG0lobnODNvYiJuBq2kdt7tA1QZ
PlRxg+KYrc5r1sjHcfj9kou5xvvPz1Y01J3oEYJuWKCiRT1ftW712L0oKvOiCN2PkbNGblzqihTe
0NMN7D+tdh97Wn6w1ALrH2VVP3EhtmV5PmPQjTlLsaupy3BvadadaQAF99r6p9Dg0yXT99NzvtSO
FNtiqBG0c6YW7/PsKbbDh9yJrrOqvjfb6flIWFo5WJbakcLbSoWtGDUzM2jafUOJmxLx0//j7Mp6
5NTV7S9CMthMr1BVXUPPY5IXK50BAzY2GLDNr7+rj3Sle1snO9J+28pOuqrB/sY1SBf1sOjjO7hj
/7uo/hl5GG1GjVxS6GCBa7UrwTesEeT/pgn3hxvyGWW3gRrD23Wy+9wk73DffoAUx29tmr9UjX84
Up9x80IJpbVhyz4tRV5FCQO3YON6/8+v+g/R7zNsXsY9UJUa7ZnmyyL28NIM0IldVKsOIUvkdGCT
Sf4mxf+H9/0ZMshXylnc4VeBocQPuAvcYJ75ZU3SBtOH4mT835gYf/qlPt14I3g+zxk+J1KYdo2p
u4V71VL3ojjCN/rq3z25T1e97xBYii2Z9oXxUzV3KxLUNK7wHE7ureJ/WZD+6XB9SucltChmlaYw
we2X9aAETH7bKJfXTYjdv7uFn2GEQdEs2yY37WPMAipQEH5srLtWjbhz2foej/pv6n1/ev2frvsG
t/ZNY5y8L0s5Vn1kzqonHVhMzV0+y9/DuP6lgf/T+/+U0gf4iM55wc2+7VdRGZY2VbeZoZqydaom
T/5yd/5wMz+jCTljcoq7DB8zj6KWTR9jT9Mt9T+fr09Wb/+7MYWf+v/PW0scNr5MDSYnQA3nPbax
gR5gl+lqCBhfOwdWex/5t5T5E+jWt2XLxgMEWqcqHtMDHPbIvzsfnzGHnOKjFuDC92Kcf2e0aCG3
Z56aMb4xkDDMxn+nOkA+Yw6xUsHiIpTlgUVpVa7RDy2H539+ln8oAT7r+fVxEvOejnAIzxa4m45u
qEqX8iO3armsW7O8AhOeXPWKi8M/f+Kfzsan6BBLYDE3qOwdNu5lWts4nvUli+VQ/CUw/OkDPgUG
Y4sFvYopD4Uo9tqOlST/sqBMP6V/SO2Nc0jwo9ckudraeVfmdvfvHsunEADzmpaLfMRj+ZAkKxqQ
j9S45H85qX8Ilumnew95INBEgmY7Dz5AOvTXw2TuYY/3lxv5h0f+GWpIUsCQqFJsB/2Qg0+TOza0
D//8XP4QsT6jAAcTj51cdI6dwtB9kaPEXnCLNyCU4/HMICjy9O8+5+Pz/2+pHfWGFY5nB2UiewSt
Nwy/kgXcl2OjNiduZlQWf23us/9Ewv9Sen/GbeUh4cPajXIvrHeDr2PZysTsdQpqkq0mmcY4BWIE
+a0WE9xD4FLYbwFVOjGMJ0CSzSNcNbQ0mVAHEzddDz3Wkdv4aGWbjd8odYBmoonu5h6m3Y2bHFgZ
LY0vpYBf1e1quYuzk4fuwwhUV+qMfGGg5+hnHQ+Tr9YE7knQKyLQJaWdIqOp13gevTmEzcR5swvj
6mBZx0qNQp63OoLVbdGdaU/nGngA85LmMMiScpu+Tnpjv2FXAIZ3vo1RfoFCt+JVh1Zyg2W1j/UZ
cmTibFxGbgLcZkFFDa1HU6VKFdmrIeWs/eaK2ETnYehYs1S5ntoz4IfZlRuYvFqImO4SG7BG62Fc
HrZC9DCtUBSKtToP6oDp6dLUnXfNIY02VrWsPUlRbl8EiABvQzzVhW8OMoPddTGlH0e4pLVsnfc7
zqmqs44UVbGQWmZsT5OyPUH4ar0qBpscAEvd9Sb9aaZwLcCxqePc31A3HlINygFf3VVY5dWYlOOO
rFNct0VeW9JhFxfko8iSehp/JvbSaTdW2tuaQTwZHnAXKMPCFeFQjuLKjvLswyOUbeoh7sAmuSiN
jAZFagHf7AWClk4jMyyQ7u6/sU1e9Qmx8MNeKmvfG8R0NeFfjfPdxLb3bPlp4+4n7BzeafQO2tTN
Nia3vjCV6eHH7MhhhkdzB+GwBZgk821df6Jjy/yjS56mMJ2hp1TBSvzUJnhiZqqy8GJLsxObvS7W
V9eIWzzzG5BGTqlX71Nv00pZpOYpwO623e7BXhmrD9h8PQOw4aVuH4HzhcIXz/TRlyAi+2i1t/E8
s7qgXN+KpOFXAGBTWWW9nE7MpBRO4SMBh7npUPVhyDfNMFuPc2t2YRvLWzxaUjlkFfwO2EtqzX7Q
kJzs4J+6bsmqyaVnBQdyHlidd/R2FfJAQnGT8PXrtDYvnVh/0SyVkMw2O3DuejBaHWitkXhLQvO8
zPY+3XDkxpFWBZZQ+0GKd72l3+MhemMle7dbeSPzttbBXRbidyJKXhzNoP2sQk2IIPt8FF8KCOaA
Er3rk/lWtj3OhVp/RK6zFZzX9qwdd3x5UkWD+uzQGOg+rSm47YEeSWtf+zJ+oi3dMTPlVdDmkW4Q
si39TZq8xVl+gJfD3nfp9ZDkWNSw8mV18qYk8rGBJUno/LXMi31qVrhsjLtI9Rjon2hWHqI4vpVC
GShs21sL+SEBK/pGkJMm3RGCFvt2KY4u9ldQK7k0YqjGLr6MzXwHolCz063eL6I5wUixbvv2K65b
tUl+1zThjRO7g49evcVfy1De96s/RFleAU9XB+RThEEByNuA/+7K8tbgRxvnqni4Y1of5w02ib3Z
A8N8v9josGTmtsGRas2wh+nP3sGoIrZlt5sWede003GRv/LsR0L7V9Ckroa2ADkHVVmfnhNu62xi
b0kLe+BNVFSdTNk+JUVyIgZuNw3aFpgiXCVs6nbg+l3DT/rQw0+oGlu802Jy8tq6VFRLUryHuDsU
q76nCzh7ZqXvkMrGEKt4T4y53T68NPx6buLhOpTtYYJBQaXI4D4ixjOMuO4Htx0bnjwpD7CGCKDx
gd2Jcjkpmz0j+T2yETRhXEorTVNzyBbCj7mAk2iZgathrIIZgdxwKJbdit5057O1rZoZ+nJLxNjX
refDEyzjSlMNs9/4flmS4XnpsM+pAKXJ7+ekYE+d92VR5W5Ynoa4DbtRaLz+fpL13IJmHfjPNExT
PUBuJKvxdxf9tKoQ3bN4gW5yO2rgp7soxr1WxIIdL4o+v2oZFW9MwU6kTtJSw7RAyHysshQP57V0
8DqtQEqAjnjbsVyBUW/4XBV0Xp7Zug6vqmygcRszhNTdBjk1Xa3CqH1mSSthTTFt82XCkP+eQxqX
7gMHnuic6kx+L7B0/lLkmGLpaaK3jM3RTeI1q7mTKFHW0TfDwfplivYqLgGYSbe4v1JROn+nEbC8
eWDtV8j4Jk0NuK3+ogexfLD+WS3Wbbjmri3qoNRwEgl+4i7xkgwnKscl3SkOhdNT1oW1vDaKx/2v
LErt8hh3ij35pgQAI5GRpNVsIvPdeuG/c54Mr0U/E4QJw04ee8kbCPoFvzfI+r+CNGu8G60pb8Bp
+9KrMrrMOUwA4U0+prhia1QuO2kLMDCBxaJnFuv0wOdlmA6dnEvE8iV5bZOi+7pxoXFtJBLm02yt
Ps153D5NW0p+NA0EKOD4JDy9XlU5/m6UpWQPS6jlK5hg/lerumnHXdPvNjnQ0xRl7LZvffKTJisz
eI9UH5uYhNsWb/FbD7wOZOPm6XaFj+gPTtzM7rdBllcWielesWx8hGbH8BTUOB7ZUk64gywrhnrW
GWZo3E/kyLUvTpto4mplqnhr8aNwS/MJdQOz24sFrqE7F0mWn8ZubHfwxfk2xcwO+97TNnvU5dR+
/bBYSyqCueOPOUqWg11Km5xmCz+HuwVKw34nVyTiMTCN+8XKAYkpMHmXeW33EVzMHoRL3RdVxP6F
WZI/6zlWZ0zY00M7DO7KzKI9QIE7OZZpHm4RMNfv2RpNFlYUrtv181wcWYPvFALwax+GyHVZFtFD
GkAJCFkHQG+Op4j4EUWhRppbXyYfD3DB7kK6YtWSl/R6E6tK63xj/W9HYri3dzZAG30Vl8G5/EtO
G1VHQsQ1YJa0dmk84FNGZDB0WKKAW2hPoZb1K92g1ixqyJHnUOJw4zhNt23BYl9vw4TQG7yk5hEq
IT6qwZ4b3xe/wiq8Qu1YfJnKkr3JlhNxM8KsuAFBF95u7wN0qdsdTBDjvC5IE6+n3rdJuvcDChxe
+Q3GIkcPbnPYb2BpRdW2enOfAv9rq9jnkBevsxRKYQfIpGObKXrSNFVuhOO/JQ6qiyoiNzk20J3M
l3XZB2Uw8jtJ5uZl2psEaixKOqCPSoEAcd9CckzVfdaXhww6PLXOvFNTDaO7yK71aCKxVIylSYKC
d6CPbdcl3yRtnlKoBNVzM0YcDd3In+Brta5VSnmG2Ody9ex90gwoAIumGU8NB0J3y0SKAoZHbbzP
0zBHNUGJLS90oJPZLYiCj8PU8PbadX1al37z00EFb0INi2ESfUfBs4QbopoyuSqLNE+6GgyRgV0X
uSuXX8sC18Qn10cgH7nYzuV5SFw8MUB3IKG81WuiyvbSyqXPHzSDaa+ujJ4Xe+3WJNwgxhThkLRd
LPeuVVF5HheXRju4S1Ly6EbhoGSGh/3VYFRXoEZMVgKrtZm+wDigW+umpw7Tc6m6743/AAu6PCnK
K6bGQVctNLO2igzJ8EZ6lBY7Lzi8pZX0W7qzDAWjIijkAc8c2vK2hGZd2A3cpNtNN8Fv637tmF/2
LMAUe1/gMHo8c9/4fa+KkO+Eo1N/HDg0fndBD+0vULCW7mhU3I1veDcB2jHwk1xq2gqy1BwXfq3J
6CCk1hCLAisGNBA4WhhP9tghrhk/gO6b2xrUZU0vLJkLeRxAulp2sGfb2C28HfN3aQcEHxM6ofeD
ySJVrQY09INz65oCL9L38/cxscSQqnE0LmGWk2byRzuNUDaCm4oKwxMY2TrcgDNmi3pMdMTgDCji
8tSCqT099xtM0esP7dHhfYmHcTo1fbLdgm7UYHLFeP9MitaIx9KA9nFP3LDB2I0vPp3ZzuL0xudm
nDr6swe4R1y6bKThymRqjY6EehdeOkZZ8hUQZVb+jF3Pb2O9RmdgjLYfpYwhJuBAHW4I4wBNwaTb
nWHjt25HaIrSLxIDMqywYfWVPQy5l9tt05pxObYcyKH7hJCtfO2aYOP0wys0T2qdx73Pqo6Utq9K
ldn1HMNyUSOKmwyNJLZJrLwddItoUkcmkALVOo4UylsNXO+WQyXgutNhS56EJ5OtwT9h235A8ixw
kfCp66Xtbcl3SJFc1GB+QdC7i5SJz+RDKedous6EVyHKztTNAAWDrurDZPIr2RlmTlYqO+/WJStQ
IMqC5mKDaQw8Yn+kiFJf8sIjOqB5AEoxoWPmLwCZ5lApnOUW7UOr2HMDyX2KwXgAMoQjAuVodRvi
6wYPeHmF+meKPIWRh2yB9Ok37F4d5Fbcc4BX+MTRuc+5H6p4Mw7wW5fxduurDj8IF8gtK01f4Wo4
ocOFnXPfP3ZksTG8fc1HWFuicSbLIS0TPn8n0Zx0vpodG/uL87YRsvKwBi6PkETAXMtDOqi5TREz
5WPZLC67cYx6+2AlzvVpnTdXXi0KUsO70SU8XFNYi95DZbSxz9oYjiFzwNKSQjMDCfiHaJnKLtuq
C3KLkcDEDwOLkvE8NguTBdooObuucp4WON1t08q7mILDffIA5E032mVzCwY0PC9RyZahGt1UxqeY
lna+S+0YDd+T1hfyOpPUYuowCCXFT+OmSV8v2JhLILdDs73yKO7mB9mrVNyCFNbRE6RVMnmzTAk8
kPf9QmQGnkFE+a8NHi4e/ca0Lu8rzJlblAdFzLqz6ObwcUwUTZoKYPKV7K2BDEa1zmFInoaoLM40
UXQ8YUG4JjfEtLBWrqc46pF9AWV3u1HlzVbB/cL9QsuoEBFhEjmbSoHDTBFX20T+6BOl3QMzBVw5
m6KV8VOK0TT5jSsjklMaMfRn84TI8N4UgIx3Vd7rvn1fgZ2NkNzo2HtX2zFn0ymOVrK9Q5dYzCdu
xJzcDZuz8RU8bv19rufhZDFhXq9RvmXiG111xt/IlNL5jfgA9Co8wqMFD93RZsOsw2wGUqKVyOJt
ItU4DJG6K/J58z8juBNS4BHiAWTWHS+HNpV17polu7R8SMJ7P+WmOc+0AHkAwzeoolYN3lV/GGTb
FL/SeeHxM7ob7g8ryqD1nsRRET0TmxT8PCrZTTdlm/bbLl8FGR4kePKo7wHngq9HZTPQAYqbblty
4ipIdsptpx3ZfFoXtgRfwMc8IqeZW6IkFlNAxuiqQIZd0enC4A31IMXIih2b1GXD0QNcynaZEFG/
G0hh+LvMjEMPSj1RI3rIUSRlBZsHbwCUy+asBxKoM/EljVu23sUDge73ZkRRPnuTQE6qiHsxP0dU
Fzh2OYmARWsz0UF4NqUbBlp9breLkVpHHlOXdJJYozR9h7+QMjvdzO2E7/IB/uubmxFuu+YZRUPS
mIp1uS3P0EHrZmynh49I0EyYU2U1jBAzup8IT0wNL4qlf+t67MbV9bDwKZQVKXDwXg0uGn2duilQ
DFsIcgKtc0k1eYNGUpB018x5islRnq0S7AhCDAZO0Tqp9ar3uA1fUzK59ZDkvYxrZFnrz5Fu5m6f
Ysp/XaKUcXNF40Gt50K6otW1yhT2aQ4opHlHizhejpENW3rB6i1PXwgtzUKqRfJ4fYRsbTer2lko
h1yzaPzwxcOGMQtvvUMV5GrFZYcNHQ0wNb9C5kbCGWYsAO7GJOP0RtCmdPcxPNw7ADVSKySADhQB
1VbrYPrmUHYC0R38n2b+xpW0c3dI1dB2Q8UhTYMmtNBqSHUlRRcGeLHbrC+qbGZuJDWzWWTjSm0Y
56Jn75c4f+ObosUZ2V2RW/jm2PmgdLr0eCcJMFZPOSV58r5ECwrIioWJDD/LVRTdUHcdellepcpD
HqMeIHWbfp8AzGCu4jSimFHha7BeVCDULfKUb0S0P+Gl+oGIF3ORpkMlLeoAbF9pN2wHEW9pfIAJ
bds9uKgoJYzlsqkkNbVrmF/R/m7LLRg2NN7FpU/LUwwCrv/dgsql7pKu1BmUU3rL/JfBRNxMB9xd
uV0oBrMzasIinX5nHJxISNbNuKdHMeQuvtFdVJBXr6Myf+3TvjwxvQwwnlMu/yrQia/f+2lo813n
dQpyjZ+2DtV0zjE65cvaw31tWjwGDjjBb5mDOvFr4XBVvxQGkFG5izABnuG+UcrVPQDL2evXbYVU
bDWDf6DqklOZ3AZMd4lGlQe560PR+bZ5bBQGqpfZ55k6eUXEiPltptDJsEQ1yUvmmmBYVfaBs7Ty
VkpXoiQxPb+aEmoKcH46u8T1thq8gh0Yjj66mCHtxjqs5iM5xG0i6EuaFVq2V+ATcdZUa9rKcec7
1WendJoF3Y9iK920GzHwVk1FQTiHCnqXNMDYGq3tIZA8Gw4DetkfEJ+MzggJHf8xqF6I/TYG7otq
yKdBvpZZHqtT0CO/1k2Crgv/63FKAtaU6GwwXX4IUspqgn99BQpxs2CaSNSU7KcGPdJ5NB5Gzxhq
JFjRzsvs7ENCMUkUl2BK2sJ6Ei+Qn21RTl1ew4Yotwd4b3jx3uLjCVTok2Xhj07AIBHLZNeNZxCU
TDhCfZG+0AEE0xuWatl8W0Zi1OtEi247+JL0y64pWU5OJMFwFWa8Im5vWzuNEN0mnRY3Ux7z5A6U
shi8WKIR9ODctHXgT1T9IlhD9zi+aXLyPCHZl5R0ME5tMhKWW9IzH33R8byObe1zDDd/u9jIAD+e
VTJxlbs1FV+8W8ftuhe6n3exN0BiVCprl9bWTds7dsa1cNl+BIFV1qvOPRKr5nG7G+Ezwr75RKul
dnqCWwWCMujxlUAQF8/rNhbLK4fCTfFLz8L1+LGoFsh7RM2gQ11qdF8B02H4bAMZ8YHgLjs/RTdg
zVgMgc2kjfpSbJqKO44NffmSD9rzFl4OKdYPO+9mxM8j5IwWdaWlgM1UMM3mHjpKkvIBvLBNH7FI
yvOvhSgb1e6jbOz5xW1RpsW+D41T6z6CHn52PTtwKYoDgk3YppqkUk2nrgOnrgo0LZ5CkcKQoRpc
tuQvUbdad2g4eHEPrliG/msCgauy5q2Q/d0Ix9riBfPKBscodVuBWpSjt/IPWTdH05OxlA6/08HC
78THjSQ1IP7KdhXKJj783ABCy66HLe+S35PcFpCUCaxvXlnvF30dEqfil3XNenLezOzno9HAUuJ8
GzaaCzpOKIxTSZbmNdn4YPcDJ3D+XDDySO4ZmkGdV5iv0PwCGm8wB0ehHHkQGrZWYxWtxTCcsN3J
UCukK1ZSecUk79tTZ+cs/FjXss1spXPr4+fINno5CuZywA3Q22c4yoNo+DGwIe+Q2yLoqr1A1qUc
MONOWX/WgvoV8yfcrJeyIFKZOioz0gwnLCwUx/w6lPOZtzSnFd1S0BMFx9j5ISXaoLofC8UpJgpp
krfwGmZ9NyR7C5ynTW/lQlzpbkLZYMF3sALagOyQ5q30b5EKIDlWIp6pXg6orlYkZL1lcf9NCCs7
7MTXhvY3XeBNcxdUbF3AUBtKEjDF6lHQ5lhH6TJk+3LaGomlCkoGoHkwuNUGA3ZhOvDgUUstxZ0s
y87lJ6zsjM7qjXb5ZHfNWi4kVBjsFUu3dzlbimcwJ5VCmp3Y0r+aCFuTexQH0/jQTR0vfsVzVq5P
ad/S9EXE6UCeTVj6+LEgcxJ5yE1C/OMdeorcezAOFRIcDExxy+gOaIa5uDiz+gb3uS+y65ht7fhA
zAKtHolg5fZSWjmieSSEk7ofzGIvoS1Cd5MnGHU/8NQ4/xYWIzrMmizDOG1RBaZXdgbTSKUkX583
CaBn/QHGSK+FYBv5WcQf2LOjAO43xzCRhwkDZBlhp1QkizmOtE3ZIYEJmHsvrWPdYR5Kzi4j71cM
mA21qVtPGIs3ZXsMGUl5NUNlPkYvgAHYVE/GNr6eZAAVAocDu6szhrxsuQkQ+B+auwGwsf4aUvRL
8TpOMaTBmFdB78dlnt0eekjDsB/6QK4xeyWPHWKFrMoJS6ZdG0f+m4pmtK7eoZ1EX5wlv3i0NU8U
0z2YEQSFuVTZPkYNUytaiiRx2KMNMa0S7CmHS9OmK7Zk5RigT7Ww/srhnI/YswCMfEZpR+UlJEVv
zwjCFLEx48m8y4LDItMnJkKHJ5s03fUf1d79lCDm3JboY8t7o0jLVxRUkHdt7ra0ySd1DQ2SLMCm
wJCwkRpmBln0krjGvxuJc5bVYkYauo1SUsi6QBmgd9jFOF5FeWvgQ/FxThHEIel/XWix0Y/gU6DE
XjqCcXcGodSalPgdYRoyZD9XWTbkAbU7EweJ5dFbKUGqu2sw6tKHFGsOt8OkeMBecQoDq6BLnyTQ
a+QJxs2VBvLfYFKQtjGqduld/q1MRb+9YCCCZsYGADpZKN363MTUfLj06PuyKfGdmO1yd9tt+VAc
KTC57S022HlfrwO+ztVGLbdXfZeP6XWf4fepqEOR9yiGOAoVV5slRyx1DWySWjvkVSOd+2IixuVN
P/L4bZJ5hv6ts9FYdQlfkrtYz0Rej5Ngw70mNO+uwECbMPZVmIve8lJQXk+21eZnD/VjdEYeIgJH
PbY9mBTjGIUbzLWMvMrnJs3uI49So07H3GGLQtGCmp1OoQpdA0CnwN/kNEYQ7tPsiZmcfMU4UXWo
8EzGK+lQLu+WCJC+au17ghS7bmVXgyIfnlihR11vOd36mlvUR1XAKSWnUPL0DWN6iEsIFqGGR/kd
R4e0z1CckTFevwy5RX0oDBYbeZXZIJCJrerS5GrRXrunHoowTdVKCWlKNqLZOgiQXvKHdChEdAVt
SNzX1ndwTN5a2r5vm/dmjzaNkyoFUYocBzmb7QfCVsfrjOE33qOyK9cLBMLiZN/0MAC84driz6Mw
qq9ZmG2/5ynujSQKY1hAHAjWrnkUYS8qLHyfCerHco+04fMd5G8XlNXjzG7w1npRK2Tmn0zGUNzF
nhLe6V2W9kkNTbow1AhvHLAqhbq+TpJ86s6hTJf8t3djclkykSOvDC1GAIB9hOyhWBENdyNzidgV
mC+sl9RnvtlZjcJ3r0PLLgxq85ia9XpbbqBGDaeQhZJMYwaf9GNRy2FTDl8YLekpj2XmqxzluX1G
4km6nZgyye7MhJ1HLUugXEml8A8IhvOWPm92YnmtEuWaY6oj8l5Ibb8iF9D4wCT2wjUECZd+T+fG
XBYPjMFOz5GXNWYR5R2WdSqqXLx1vxaTa1X1wmDTu2Ft+hNWI07t8sxCKqyeUXYScPdRSlyJMoc2
qF4twcouykfySBXoRsCtpCP2+/FEYAQmHdQlrpckCwQoI4S/Pdv4Knd0nmO2m8Zp/jYL3ncHShEV
r/IsSn4KD3MYrJ+dzbqrZUZvWUNMoJSXCVrMYBQ7wJR2TbNEyV45t6FBQ6t3AVN21ae4icL7NDCU
ASGMHTbUWLOKO8R42Zx1LJDaXJyofBdRLJmqrPByxnnJB38XuRZKZSrqsZODl9l6U04QCFS7SXTT
9k3kPXj4UCf4lTUecIBqBChX1THAmPP3BcO/4kPDBpYgHu4OwHovK7ZjkBtvpue1L0l25v2mMf/Z
VFRPnc1XTN0Lmj0Bx42ZmobH8ADjmLHYjP8aeeSlKkINaUPVZK3l197Y0bz6EVjvosKgv3T7WKVo
LaupyLY2QtOM8UpXpUjG81ZhYGzVUAG3sgBj7ciix3I/eJaJrzZdAjCVOtZxO0LyAeF5200Nlmsc
tjL5GsW7iYp+DX9ByP1Hmea/YaY+0Gf/B6KVoY5TerByPx+aIwCfx/KQvJJ9ktVsn1yh5qtYBazu
Vb9ba35JLsURDd+e/TA1Tjg04/4CdvsDlu6zYFUq6eqtxdfgzRdS4AGIy4oV1D/D0P6Ebf1sH6oh
1V7yNs8PMe7ZPsOuFO42usV6Er5clYgy+4Y1bXwq4nHZo2pAUzIAhu6gtqKrHJv049wDCAthtr9/
pw+U4H978J+wiZA4hflfAEgUXXFiD3IumLjXSBDoaBOU8JUrxy09QtUQMnDr3ORLjZGvKGsMyfTf
LOD/BAT8BGFs/DZjNz7lB41oLP+HuTPrjRtJ0/VfadQ9PVwjyMF0A4dkbtplybKsG0KypOC+77/+
PFmu7i6pFk0NMMAUCrANKZOZZCxfvNsXJrGYz2WEToH92N5Digr38OfP4A8e8PsupW3TLZ1tWWK7
qriRNyTApEVoFMC4+yyp2ukDC9cfiCbfpwsCQjZeMZnOVrjKDHuisjZNUif/wy9xlJr/arLUrTN2
hKk421EWILrGnduowpf18oFz5I9u0ju9ZN8QKVGrCGsrvZF8xF2HyEsvyEr6KErgj27P8cK/+gI9
umBYOuFsXbvZIA9GFoDi/oNp9kdv/m4pieYxIQUuQVUFkOq77Rj5LOnjByvEH7279fajm1ltQTlz
b8y1EL7sPfrPrtUHQtU/8ApY7zTIojWKCUMIwyaWnvnclclxrxcL6UEG5QIqvgE/wR53oFNf/PmE
+KPv827+x66aJNlRzpYu2s5Xu2m7i9QQH/XT/TkK5XeWl/cBazJdLDEuyt4OadTITac3XhUQgu5k
z6Io2WijxlW9n3l1Z15qcbKm34xu1SOSYFJLncZ2Wqtbm4+VhHZcTZr68Rj/4/v8n+qluvrxEbp/
/Bf//l7VS5uouH/3z3/cVgX//9fxNf/6nbev+Mfupbp4LF6697/05jW87y/XDR/7xzf/2JR90i/X
w0u7fH7phrz/+f35hMff/O/+8G8vP7/L7VK//P2n74C2/fHdFCz5T7/86PD8959+bhvwH79+/19+
ePwCf/+J2ICXNnn8zSteHrueF9ufhJTSBAkRAnXYMatoejn+xOQHwjM9jyO3cQx6YuCXFYU1L7I+
ua4jLA/XspCWe9zUu2o4/sj+ZEodBRgqB4P3tWz7p39+sjfP5t/P6m/lUFyhKeu7v//0dj06fiou
IUyLv3nQkNa7uVepqO4i9oc0NSKOLGNOggBKEjgBJR1KtD+fEb9zNVOHwDRMcfzjfcIxXQ+bomjp
FOuKJ7OsvGtYUUoQLfprZuKfv5YJBetwv/nvNynjqkpIqHHLEILG3ta2xz5rU2Ah6azD0Wk/6pFh
HKf0v+ci15NCkjHhGqbrWob9m5iBRikP/CnsAGK+uNJGqEOX+yCRCNHGtqkOjRtbJ12aTqEeuS6k
uYlYhi5CH9zgnzMC338QIC3dtAwwUuN9gmrpdiJeZRZO8aLhb47STTXkXwtDH0inh23RitL0i2Z8
7QcblWctvxSFeK6Vyv0oK6+IuARGJMqZQrpZQZfjjjMGDVNTA+FPPKr+UMTzRV0tsZ/QqCpInXkN
kpg7qsfjBfXxRzGSb9ftH3fWcgxdIgOW3JF3iymgGmSqSMNOQu0V2SQ3GQxG7AtkvFA8nnnuqMr8
YJd+lxryy1WlwziVTEIe79stydBoFL9EWZjntrUtgS1OoLja015l1eXs6MK35iw+cbsi3uEYyA7Q
283nvzhXGFJcmoOoICvWeF/v9FMyoebKwlnrx91Y2NaVapZhu8zdR5bN38xKriQgcaQQhks2/rs1
ABGBTMYlDWtOnFvkJ0dQsqqHLzH1VvjnX+ptUsaP+yp10GLblK5tvreAeZz7JwyzYevZg68PQKgV
5GgWSj0rtjJrlsL3zMY8r0nMgehZ1vGjbfPtpvzPT8AyLEwWIRa9t0+2t+OoqOYsVFaecmptkhM1
yPThz7/m791Rqf/7IscP8atibKAliBuPWYjL8tkZjB4sdHyFBf8oC+R3r2M5nm7rSNS993HYczqt
um2l4B61h8aufV0XVEdM+4+8qR9d6J2FsM85wNnMQt2s85MB76Dy3VqNnFtgwj4YI7/7hH71pY5j
6Fc3r0yywtC4lurM+tQe5uzU0nr3o1L297+RZ1mexxZrvY/eMr1OI88oC/U2mxA7MdIbG2RwGduP
KvLfHfOMd+l4wraZ1G+/jw0eVplMr6U3T+vKCGibhfnn3tKB2roTbENl+1GIy9tD3y+D3BamQX9C
19Ltd4umxjwbcjsNxZpVV7GRZ4E5VVu9r9NzDUF78Oej/fcemGsaqFsJW5NwT2+/4IDWQ9E/h867
6xiYnWn4JVjrBwez316EdUNQ9EDFWxBw775SDaNDkgNw3JqtfpF06/3SW8PNn3+Tn4NE326fXEWy
PPE/OUTvQzoruAGtddIQNVxoB11g7HGFNHMQhZgunJ0VtCf6HvGpNm6um4+2ut8OyePFXRfFFfH9
jnv8+a8GfpvOurL5ihWwJWpPXXvBSvOBk/m32ymD0DMc4cEkeYyUt9c4nnImt04ZhE7oIOkJAPcx
2My9PyVNhJ5GfPvzW/rboXi8IGWYoeu2sN8332nMcYgAyBBk6yeJQVJgDB9Xub6NKfHPr0Txy4d/
8/Rc7p9wjreQi7K6v/1yThZbZTGgMG2NUpzy9YDJR4vD0I1pV7W+9dCFAYOVbn4rwAw7f4XUPy+i
cpiwKJTF58ktGyjTdjXsPUoc66DpVf+lBzzJt3QFrK6NfvDO8tRavw490QChjVvlLh6sOBRt/UUv
5/WhaWwSlUfvMhu1L6VWjv4yDV+bqN/HzXSLbC0O4saCz0mza2uIxyt0ztalU86fm8b82s3JieZp
esiSb6PONfUdRDQYrqblR0XkDS2t7kFibV/aDRLZmlzc7Vy0sRV09EIoEKhlF9WUjw8NEldwfXM4
B15ez1xaxW2SWnmBlpROuGSk3gXNmJt7jhmzFeK0sXt/1NAGjKq4cWk5xY7zBAyMwXLBWRfYZnWH
YCfa6EbTfvbGps5Cd05PEH9djn0ifQvA+rOo9Hq+WACROcUT1elLFQtCDSf9Qi/HQsejptECvqPr
PBKdLok2rayyUEt0KApPXtErYgNRvF376cK0sw19LEKar18XWnnled1mNrGzaFFxMJ1qm3feRoyN
d6ml9TaOy1vbFL1v9oV7qqThbDVJ5LFniNGfB0wPFUqH86ipz9RalGc1RKHftOU2UWoK7LI7J8In
36x1NYM619a2H/JbGWf3Viueizr/DA/qbmwUxWGsYINM6RyTcsabJE+X3MfSUn4v5zm7LDO3OTnu
OUUQOQV6vcpat0Zbb0ePP21zuKetW7ls3BE57kD9ufdmbt+YpRvowGLboKYuAyuamDUxPdvJ7S02
hewRvXHK8GdloMgfy5BFsghphHaVU8Y7S2deIBIYEKS4/YU5iwfk5l6QWJF262bVcjLkpnG5YoGD
37RfoP4yf40Rdlu6N13i1LIIGfZOm6qBfJHOTVdGZpAsxpmj5dciSk+QIV9h8dQ3rqKzh+ZgvkAD
5Gv5cL5q8UUvM1Qz7rpHClFtE+1owphMBMjiqx1Zt3lOz6p1kjThWr+UafSExuWSqla7mKZyYstI
vOlzqxenuZ2IsO46j9NoMpLKm9zh+nwcG8RoykMZqEiaRp1AbvmU1NUmmaxkl0AIHfLaYDTMt1Fd
fxai8SDWAO2TtN4Xa3vIZTX7SxyhQ8RuEQimBrJ1sCYSf78uEAVFgSNpjE6mLlOhweHR1MsKKM15
dbL2qUYUhvttqbZdVNwnQ3HIo3aLewtnqczDcqq3+dgByljRGLJKXLs2vuB6UenFvIwGfcuzOjQL
uHK7K8B+XW3rKtfbcKLBO4CimVZI3Q1ktnspDQ9jmrKIBKnM9ikexWvj2uISOGDerG4N/+WWj4Yc
tC3cwxB00uDkqQ/Q8ENGN2i4nMBN1UvkeAqsOdusst/ZVnE7Vs0XenVu54gAaW2BZbN6qTFDva8I
cOkA3E52ONgr5KqBwdHNzAsZTVwgcocws2E5sTBcUdCYfmbLc8iru7rpUUxTb05S346jdPwhSg/g
DZ9B5reI4yt/1YbvhRIvcu5lgJSWx+gmVx1NodD+OShdm2U5rKn7de1HM+i7+MElp37T9OpOS5wv
a2pejkKkmPyLdAMJOGGqwr7dKMMN9KJDDjsjg40STNbIV26UmbtB6vXnbbzMYS2N0bfKdriYNOMV
46O46ki32uAVucctaWwcrU6uZFOXwVot825Y3AGDE42dbPM4BB09v3OkPp1ApMIxTRwawDXs+9Vs
ch83z1OiDMg8hac0U+kpt+1Uo/fhBmXVNveoYrHHPVlO/L1321MMZt1OQ5Rw7qzZEqz9YG5mFGzQ
nMyAGAOHrzuNvl89B0VQVdPgHkY5bx4m1qtt6UouYnT6Vx7MmPuT1iUnGDHUI+Gr9f069fUdbQoo
nHOzv5wNEhv9YbaUBSO7Thh9elUdJ47eYRHo7eZ8NtL0URD7sG8QYr0OyIlfjShC4aQ18WGs6a9A
Lm1xO9HT90SCb1zMfWSAamAF8BGl8rANdFznYnDTrY08DtYFY1y/z/pseiVIuViDYZ1zN5yaFMf7
lMn40QVOvHM0kSNolwg6c21Q1kmc5aXGnqdF0XkZT14d1E3M/togO6PZQvot5uR6b1nYWHa65iQj
4vqlV7FPn0Q0/X5qT3NxTiTqgFgLdKlVJ8tUpfmNtaaiD9d6ncyNFbnpEgzoC5eTMtLyYp9HpYVO
zWp4j51XFSDE2ziDufC1uXRw5itG/rZD1B5PNHhGWnDmMEyib+hqtSQwIfbg9itpZncOsqvkKzfa
iw9Zb5egv9VkMoQdDQFp2ppiCjTWNvdCy5P+Vllr/93BEJEyeOgX4+OOLC/ROxVd4DrmgCA2nWpj
xzJX35YigzeWtG7gkG6wKthLhuusa4rupJ3mWnzGbtBQB4CVPEWRWy0hfYDKOFSE13ShZWZOtU8s
ZEE+vpoK7WNs4J52DRqvnqIzB7iqOhVB3Q+rZ28JmiQoPlsc+ne13dRjnkzj0rmwqH7ykFBA+hBO
MwnWX5vJxV7iZ40x4MtXshwOuYfk8jxKKyUeGseqnWDs3HneKCLMrmfX9OJ7gmBiPVwM5d7ju+/M
cKwNmRzisTKb0wkvurwiLL6SYZe5bbnJl0yfH/MpbvWvdUFc0abu0t64UknpRvsGs1G6QesN5ucL
0v2G7xVSwSHoWVJk6aeFi3R8wP6bbrqEroZBTgZ7wTI3A3XpnSo8f0DT9eyxSo++mJuElIXGnOub
0WsX44BQ1q7OxGp7N3wmjMXsCMzWCNFxGuZzXRKNoBuKvKayR1iNIcKbTuDeLFzGucuOIEprOjML
ZywusW7H5kVV9d0czHGHyCuw6Iozh06O5I5Fw/J0EjfjJvWHtlWfmVgkMVCbFAN+kng2W/Yxs+wl
3j9jNK50/lhPLC0aL5Um25y1cKKdlz1Kmm9YVYoMGbFrcbQKGoRh0FkiUgenjBYQHqRahj9bZgo9
7PbpXW1BWl8LJMplR0gCudvB2E6J2iGvc/tNilirPTc72hkDpuZzmy23VrO6g+2TG1GMjysZEL6U
BBn5uIHsRxTqabqta715negJTlqOWTTPA767aCM9DD7IPYqi81UllLFJmO2n7Fc4KLsoW/jcaabf
kMTtfFuLypvYxrFn93qLiNMBWsWvXRq18ikuxWXTp+UryU+zfoJDb+mRGuoUI5lqqxxZPuY4H5kf
2qKsTfprtEo249SNYtIrcN4Zces0oUpN4xHBKwa1uR97WrnG0lHnLmaTeQd3n6OZrRfUAwAHOsCg
IKfrxcYbWj1qyp0WnF01gVqnnILm9poKrrEeu0hzs2SPkSWhv7S5ItwZsEQUzvCg6G9tYaqTyCzx
8XfIhmpasg1LTx/eYVooUPI1sR8wlGd0qBK0eVjRGuh8Ar8AFmtHf3B60vUCt2xR+B+B2Km9J1Vi
jB4G28ZygyvOs/fVULkIeke05TaWpCb3mnLbotzRX2bsufHlaJeZ7Zysa73IMy/po+XVws1fBIWT
0RWhczrRblfNqFYGkM7oPsQeo87ZFKyNM5uxXur5dkk51KFcaj2aJKFE0ZR23JQH3FV+QS1jPw8z
q8cJUqIlu5La4LpBO4h+3pUd/q2TiHvbBPoyr3KfN1ojto2+ZnmQp6iHA6IaEuOu01cz2fWaPYyv
1M44TKkfOLYiAmsa+Q3bsn7fWaUykLOs0OzpOor0Hlv9NOxsldZyY06Y97A5ubZ+BKztxrrsncQ0
TnPNqcVVHKX1dGjXaljDSC8XKzST0co3jSmt9qzMpU4f3q4319BD57kGmi5i72u6lpTBy5qP8abS
9QQvGksedaruVi3d0daVM4nEvmbdkgRaxQexWrN3akaMHU4IhGIqrDq9OoaJpB4xIgCy9n4gTee7
Jft5eqSd8NxvIymXkjbAKwbZYTLSr7m9ZtauwwzKcTav0hhddSTX8nJK+0mddlMqo28Y7HIyIrRZ
r0/yUgjmQJliS6B1ZXy2lG5rQiq5CKsyr1ryQFmtFm8GJzfMcEiKXt0T4qSxbntajB43pQkJqabe
uC88mjQgeoPP8W1FbNiO05HIfamZ6G8I38g9jix6vXrIEbGGRb6QObru5qh94zFc6FQf5FmlrU1W
NYQsE++7YU5aw1wdl6Wf92NTeIRU1G1cs9/3na3PvmHggfd12SNtF0VtTTsOe0v5leeZ4E1YZplT
v00C4eJL0zYLhUSRV6rZ1vAhSVg0DetQjIq5KkZHPME1py+JZsXV/ZSOwy6HdaM3R+9FWyDH8pxu
M/kH6OZ7quioXKcvCYWRBMuCNHoHB2azLWdRkhhzUHuqimaHijSYNyOWy326+3NI5DegGZgcWIhp
QpxIhKXvrpWwelQA/kTVgYSYU/QtMecfqMtfYnvPk+8t4r/X/j2X+4b+vaxfypu+fXnpzx/r97/5
f5H1dbhtv7rfR175De97wF461H/DHvtYPr9hf3+88p/8r/uJRwDcAKiIw+MYR/eD/4Wd++Q6ni2E
w2iw7CPF8wv/azufHMeRkiXLsoktOGaB/pP/tT+BYtig/Rw0PFhl76/wv4bxnjL0LMcCNOMQo+OM
s833kGAN8tVWWi6+tKilh7U6d1LnVhx9xrkkACRK+NvUkFNFH89zU6SvcVNGB11bUIOQRpOfGHOV
bxHEn/U6uRDJrFjlT4ibXLcEqVx3wtQo9oi50ar1vF05UlLXqtkMk2oECe/Na9Fh9cRq7h40LMph
sQx+61QOLo4h3i0g5IXt4vhpC3IJy/UYtod9ZqFaIxvgYO4o1uJ9F8uL0qp3s+qWM77vWZ1lt/Za
nHUjbKHMOSN26XApKWN8N7pSnrew6pen+BQ3uW5dS9Knw2WyUdp/LiiPyQPKnpzIQgJLM8cIx1zi
XS1Goohbilzfc+ubYlGHLnW/GaN1bQz2Z/ZwI6RJNwGHmP8ARxReuPhqmMhwKKxr6IanocofEACf
jNV6tbgJZU4eHyzgiBZTBqubVvoKb5SDPyHKVx1UJD6fsnQf9WrD7hemoIBCkB6zrBuzUV84k6ZW
el8pBImydg9moT3GhjzYQ/6advcCueJAok2q2xfJqramZrUHFMaNT11rdl/xgMc+vHAc1jZKSdCx
CnsZy2T2lBjubbfYe5oiXaTxcqOTjxDMnbiIcHAZyKQR6jjfrLKmIM7OzKPzVnMeG9U9aLaJgd1K
Xr05ftXL+KFIlktZXdIyu9xBMVqhtmLbjvl6KdAj8Vz6XUL9JI31IS+i20HkAiu4F8KlvEbK/RYn
1n1T5q8YPvUwAbxtx6BL44cqbQROta6jxuu/FwbLNS6cosaMTGtmH5PCszruCm32Jde5szrH5EuD
YTt7l31WPEVycsPWKa+6lYxLKi8Yx3S+oCwg06vCHjfiCbOJC1OWrvsEXuwqRWZPhh3OT2uqnZQW
uiedqD830cWQjNFhOfbQcks0Uph2qAgxZYQrHtqGKLJwaObI16fkezl5bOFmfq3H5USEj3ntzfY1
UsYpdNfkoRvdi4adY08Ax8brga4oi5Gl5iWxALS27LONIXiHNOE5Ln0Vh/Zkfa2KndOlCzoHDkOt
4/ecSfB1yoys8ITwrmmf4M8mNKzX/bqvA8uKb5oVe4vQk2cOptee1E7U8tm2vNKXII6BVsWvpRa/
tk3yQrpBPZlBDVU7iJGYrtkNraPnqVPm53wuD0raCMOi45OLR9c/RpXlcXlFFsSyWfr1CdAD+ESL
kqA3DG4PPeXxf79y4L52IH5LDNZ6vAZK9y4nQ6FcaC2OQKnnN3eV4RHnFqXE4sbzvgDWZcnifDqO
532eLH5c0u/LSLtL3TlNU32jzOVudGN7N1Ya8HO93Me3VlfHG5pX6HvlMulKPdsKVcJ3ECFxNFFP
/DpNOziNxPlDMZJco3NfV33CXZ8vQR/qiBtDrSmvk31nR46fzuVtN1a7ykme80SyFIqL0cEEHXfu
fqV6jutYXEn3UVAI+9AAmBlcUuVUbV9Pwu0A7knPksZ1VqXPo33A6XmdNkrfI77+rEuqYE1fCpaH
sGrkncnN32AXOUvtbtf32KGEzOqgMWjDVd4KMWKBXJrTMp27DdECKcYJeL/lNBq6c+yihJTl5ZWb
EuvQ1ka5nVEWgHwnF7JfNvVi3Hk2eBJgx23UpE/ZlGBF73YE0OABSXkQkpQ/H/HUyc8DRtc9EtDt
O7a6a43mm5y2yJNIm/iUDMUrfRrP2XECC4DBSIwq7GfnW9QLIAGgV2MqET6aLVUoK0/XswY4s7Pz
yvSztRiBHIYTMrBrOhSyGpPQ8tIJQvraot54hXugoL5CZF/6Gt2LRowPm4Y8lmUp/Tmuzhp7vAft
uaClJbjQUt/vrX5C8TIi6LcqZ1/11c1MdBGZBkT+zKjCm269Q6G1zWb9gv7Zd1HPVrEQ63UUIVKG
0gQv6cszx+EKrojBrwFVjhsV/Yds30gNJokSIe4K4dcdh4CCQ01SNbT1K75oWALCukSOPDk6jW6w
AqivRxH4SU9nXVcTQyA0augZC7NN2ZlrLVq+c5MYcL/Vh3NF8sNau6Doi3fbmfWVYcy+I4ovhRqe
sfhcoNXHEjCBfjnk6agjhGw2C1Qv3QDRp5DER8SWNPsxyEYnyNrqSqvxP+BPABEiBKmZzTFI9Ujz
+xYwS0miAxeCEaoxxz1o4jW28p6YY1kdIx5QZppF2xHH4YaLbVwuKhEBjlHXNyDMqjsNSSXIIIGC
sYjDsV2/JJ3xWTRxHWRptnXUfNHksxdAuzp4ceAG6m9t4Z4Z04Xd0VV17h8IpWaYjfKG3hK45Iuw
xFoSRNtogJ3XE6zgwmmvKkPD3wmK6XMoe9Vd81Bo0gmMVt42E4bHOiHkUR+Waa8QX0eN7h3m9KY3
2/lQ1/GJJWtWFF7NuSja6tG6zXrQQIZM4a2cX5r2nnzLe2PqvwsOenLgsyYWPlFRQr0QXCPRcfvx
ipFQkYggYwaDN85Mn/xrWZDZmRDLUzhi6+izudGSwg27sdvOer+Vo33jjnRYycRtNFIqQWizbZft
fdODrzN04zp6xCvwGjlLSsCW24apcQ0u9iTrEdQfhQGOfed0FuJgHoe1vjqHcZC3eBzUZnHKS2Qa
pZ+t2dNsdedGyrZFDw0H19gjbs/RR+i0EytvG08M5H6ydmW83EVJ+rq28cNYLV8ceV/P0bzJy+XO
G6fzGcDMSPFDT4o1dyJ1iEifbRXjtlqyswa7jU+lekExe5qR4xDx0hUMINAiE9w8LO32fvA4HXq4
GlVdoLbP7nSNeIZOJEE9ctvpVUS4zHqRGfotDpZoP9vbyFDdJbDyGTuwPGgGMVe5MAdiVxiL7gLG
3eCi9t0U6K9bO8JfvJkRcvTG6sLdY7zkkD8Zh04R6+l19aFx4nAmS2Vv1+Muj9boFG7INyK1bGyL
h2DY+oUXb82l6oISwGhDc4JNoi+kYrJ9BjNbslVTJKbOPlPaia7qG68oH7BwXg/uJm2iwScFxcZw
GgdZ4ynGTY/52o5ebHMKjYl9D8jfDrMc2R/dPkNN9ns20WM8lBuwz1i7BmjJFssGeVQdmBr8v0lt
VZrOTaMO5F4B4gnrNcuz12moD6ptdzCRlo9B0iQQiKwrLVkCrI/WSR3lD/WrNQHrkr8zw/pq+4ru
bKFoSDPOEPcZ0nQC4X0xYkUo7WpfZ85zZ1fxLgGV2FtpS+jC54E1Qo2sVSWhOkRg9OA54jazNmM7
XNrs6zNhe4TFUBU2x0M9mZN2dUCxdbPa1dXsZA+1YdmUsPtF1W6YOsmTWni7Nq047/dh2ix3Wi8o
s8bzdG6WMN3PI8Y7LM29T5kHb0NUV6jLp1bcR3l+UtBEOEhAXvze1V70psWfhIcnV/JQevmDA/41
kgpRdU/Slrde4X2PtPiZQ8+zsgy2nHzqwqXLv6NAO61Q19G1MPZCUZEr5JHgRI4ePfGy5W4x4YGg
NHp0Mz39VrDaDwBhiwXFTba873QIKT2hvThVenAn6zK6LHLzWSN8aNsUJQLaonhg8hIutwaNNZIF
cTvF6plO5GPA072NNPng1DHhYKUJLTJ39/N0NFoW930RPRg8+9VhEOhKMJHkcjdn+ZXiEjDJA2Yq
TKyumd47XfXspvp8KLvPWoabsDTUqdawhdlO+31klOyEM16ZSPd9VkFCUmPfQSSez+p1Ib6379Uz
zYH5egRxRsa1mbMmAKW+FuBgvt4O+x7Hod9g5g0OX+05ujrOq4iTRiRcFoQk9tgcas3vyrXx95WM
nnCfgmg4cIpWw+DNaW85lU9EdNnh+BJ5SRzmWvr6883W8vHQuQrLEekKAWGtJcb8AVOO0O1veOwg
2LMkPxQOy5dXaLcDTBz7YneHUOB0dY6PQVB2DCnLEuHPxzhWsl4nNoly4bCoC9B9Vc+301J+qVlC
w7YRCJwFxmSUROlWX+gTX97RwXTd1wO91Mwp3aT6fixXRV7CyKHTSB+as2nNppDcCI0KRxL+NmN7
o9yeF7IbVpYvJL40K2V332epFgWpVq47Mlcnv/a8G3TNXnc69mfNXKiw1/IrCgI71HUjaC0gXC+l
2La0+S5LhsYH3TwdpHGBQwl7mSdvVV6eujEYMFIV5tq5SRXDTXnOe/s7/J0cLPIz4O0pmQp28gJi
tXMJtqHAxnh53WNC29Q6XNKsCKBqpmVz3P2DoZvvnITxvXAYqtyoDausPmtH4RI9290XZXMvYwpj
N71TBAEkDhqJuWleFyNE1viqD1EVUBRwp43doB5rkz2Ocln4WeXdToMIyDZDwEK/q5RIwjQZ7xt5
HMi6on0mcVbNClt2qJbMCdOxekjn6HbxUjLnPGeXZaDiOrX2WKpnQs3uy5l6zxUeTlwNF3KDTMZs
Vr+BmWNpMdkmHccIyFvNNmZ3nSghfPYMa+sk9R3RIsIfBNVbMlLYaJYLH0RGAtNBrD5nA5t9O7Vz
uZFjXew0GJ4ZQcDU1ChhHP1aT+U2EvKevO9pl5AVPVXLvdNzBIdCAYStr2hMXfoLcfF+3t5MnvsI
ebQmYxIUHbvK0XRFahWGW5nfK608I2fNC+beIc4gIkgyYdV2ew33hkEsQy5jwovb1yKRO8PWvi0t
CwE8LTGQ3TP+XmK1LfVc1dkD6WfnqN9eiAszQ11k44au3rCsubxGbfPQW0kdVIUdU6VaPNLzuPSS
IJqpokiQvUUN0EFWeHdKwIwRuXUoVd4GzrhbnygaW4JL/AnBIhMsxdvuoTcQbDV+50KkyoXE7RoM
lvgjxngHExLZVFbHnbxEFhosVfwF//hJETuvwphPUlg1kH6Sluxu3qX9cmeXlksFT0E5zVQGhDKi
ZFEaZnfSBgqM93g3v2Fs7QNOck7QL+qrh+d1q0qKzaU2zmqNOOiBLT7Or1fV3nAeOvEWeWvkxmW/
ZnukZblPa8wmEXaYmHPFukmfKclCINV8anVIuIPCGDaNRz2U6Ncu6WajZrs/oN7/BWj0v2GX+UOM
9f8icoo484/tMv+vVUfXTfn4BjLlJT/wUoICPwmHZoO4cC28+sZRxvcDMNWk9clhuzGE5UgbxalE
IvkLYkp7k0/SA2hFtWnbiG2PPsRfIFPNcT7pyAJNgdfGtf8qZnrUYf5bZvijj4oUhjyi7b/SZxJr
jmvSauNNaawtpAqgCkRKkjXJqZyK3vjAy/EWvP/3Zd4pXa1CWkgUSsgkVdaPpu70Z/osp7/mxfnX
279vyrGWLhrQwYjx/9t29s3Q7IVT8kIy+XSnrLRwnA++x1sF6L8u9N6KUqted5vKjje0Bxg5Uisi
YzaulTtXS0bMj08GFSzOr0YSTNSiqvLXdqbfvxbayLePxikaQ6todXDQZo2N315sMuRd+f+pO6/l
uJVs2/7K/QF0wCXM4y1vyKKXKL4gpE0J3iWAhPn6M1C7e7dIUWQcRdyH+1LBqpIIwiUy15pzTCAH
aet8prii/a8U/v/ZKf21HQUKtym0VEb7MXC6/QSYYYODw9pWttXv39+XN0Ps6dq8zmuOVTLaCE/T
PeoBNBqbUXPV89TlpoZayPYqJh5tQn8NclR5n3MQ5SegCr0xLUovS+p26dVkQGx9v5qWyJs8TM8O
WJwRZtvUxlcTTIeHvuttuFZeZx3f/6vfPAPCM+bPf7o5KJEyX0KSs4PKhUq7t8ZFTGPhRoV6Tow7
Rdr3t3PuXf1yF2KD4zb/eUNl1UxGJ8dmrzx0otcJt32YrDQNstFqBsconlkt2JU1cY8NcUqFZarp
ogl0k3mA0xs5ON4aM1h0l6RQljfSAONWLDHAiKjY2Co343iH2rL3y2NFp86xLkn4iOWjR4FSxRsv
q1nPUTmkvyr2/ijzvl6pJB+SejGYKMQ+eZM/YMEqFIxAJIDM0et4xrD5VeqsCwJMIMXFiQeV55LL
xuJhT7Glvq5rHxr4BzffKyfTvy9Uzserwcr1mxwfVxfuEC+1y7IMkmtAxPUKyEy6kuhKFwQ32Kxk
3RgWE+Baq6yYEb9/kt4cwmzvdRgc0jE1RiiO10GS+z/0iIgb8sc/0ssbbw7EAlb4y0uAJBSt7vuh
39NlYGJiDgHCmzSNp8+5aRf3lHiYyFfkYeAr7lfK1IHXduFBjkl902WQx2Pb5i5Cu7YQmuds3t/p
N/8qdvrVHeCSJoqGq3PX4ITclZChvjStwd07+fgnudkUe8Srk8oEtikivez3MXWDg0Rn9xmcW89C
xC4+2IvfXTivw8isCER4LEy5m2OeP6sh7fiJ9jFOYtaPbh9sm6p+wqLTK+TB/XB0weB/cN28eQh5
Us+f/zSIjIMTOrSRgm3HWushUJpYWoBTnzw5en+AEZg78K+cTFhL8C02VrIeAaN9cv0UwY8TJ/Xd
H1wEc4P/5R5kgVYVKeFta9FGSba17anjMoURKNfgkED8v78Z+5Vj5T/3t/M6zTHhyVO05VjtU81J
6ytUu4BM9qXI4qLZ67XV1IAd66kxrmOUrPY1p08jlAeMHR29RTiZdtahpKqC8huYFK93jgGd0myF
DgfE/nIISPzNNhktBRYeVuVGCQJK3yZHaecq158e9BjFxw89pNz8NUxwIWWgfnlzD88iFAiCbYNV
LRkCYKKJsylzBF37QkUieQ6CoNcvs1RN8TfdB77TbbTYT6AGJXEgqD57ARrP6rrGrz0X74HoaSFQ
cxmWNH9NL9wVcJyjW7gilH0XMxUcZL5MwXM5m1avEWMvXT0hYp5Ggj7IeInKdK526k0vh+AGnTtU
yCfNR5Pjfk6tiGwDikHGsh1yND8DoAMsIbEzU4w8szzBbWBdipUkJshGQncWOhEzthvUF1pr4edC
J0vH5NK3DRmcJmmrZteWwLycpeP1qXVpO3OsC4fvGRrk2somZg9LBbl3QnHVrCJ37B/KwIH43dKs
P0I5rCgxkdQj1F09FuQqUjOgND0sc7pxQX8JD9C2qiPPHB5vt0QDuJa6rt1qEFdtno293CKVQ/2y
Ns0qELSrsyxvi12LBMtnHlDN6nIYsFkhbqzC9Yd8pWW4IJoLfCqwGWeJvNZderpEerr23VB2f4Wt
5UTxktwWxFUHOBC9qW1NHw0pZP1QKzW5QtXe2BdxjJr4akplnnzRoSvm93D8qrG+GdCy0uSpOjBv
CaoKG0zmNwo1uZQrjsig+qXrxXn/3bIYMklp0lKLKupkY0X/FJl0oYN16pZ+RNHIRLdMxUQhqUZI
kFqZu9Ep8pLb4glV0ArJU08AyTN7zEfbSok07O6oCVm5uPER74ErWotc2W1MAXGSiNiWUxSFHivy
MffSoNlDwhyIJ555Tmm5zRpD+emlGTIy5cdJapU13oadoaiBUBKb5A8TEUWe0RmIrDq/ThwZZ9HO
xEmsvGVqAObLn1WLC0KtBWuV6Aew3NnYM2mu26kFQCXZbjE7o2VYozjNCFNdx2EZmZ/z0uT6X0II
ZwZy7KLY0y60nMn7M+DBCNVXFYMiSu+KBrbMdV1UpWZskpq51K3yw1b+RXBRjvOqTHUfLqSEeTVS
kMKzrRAz1mYYc5VGDj1jJiyirHayzdxpPOYtUwiU/uAH+70VukGK+i0thUEpZkRc2u70VmsoTkcx
yvzriGBM3VhVQPa7bCvjysKL4Lh2BfOxdPyI1CmeXF3f7rRg8qW5MNOhIwpKGCktaLpqkVYZXyBU
aBlOsQmGz7NMRtj813VccwnQ4Ww9ohBKr3AD2lJ1ZrnllrZT6Mj9mMUDmo02gPd8J1FgsuAgLoOT
fmNlqJ8GOvZTbhKakYWd7INb0E2p5i/Mrsi6pFowEJSjdQFezcklSk3sqR4PoaLpLvUkldI4hb0+
srJgGqnxtwc1CPF+0dhJE35Cq9PUwxrqtG/jE8vaJD3JGpqjhqfeqkX2A26YOdYb2gdBdG+71WyC
8OJpdNQmM8nWuDINnZnIKkgB7pFKJUh/Bitap7GwODTlWHSwqjKdnJUKexbVWrlANjyyfrIS22nv
M0oltHBRHXuoiSOsoQBgdNdqPGJpEiECY4k8sfYuci1pJxpCXcIkZTl1pV3WRyZorYF6DnlfDfu3
s2yw+fWogahaJK3wSh2b0iS/5dxH1ZbB0mvI2UOvgIjfNeAY3aH9H1tuHRSVsb6EK9yjFjVNqGfz
PHOQ5fcoqXT7G2DnErcrdzyUFIp4VdvQ7cRdHALcQmWOvCIOB697gnwPIGLlWwnxRAyvIZBG6mnh
rA9yzTJoH9wqmPgdQW6x9tk0cZ6T8MekusPG1hOoxJQl8JnTPiCk9+d0aytMtB3SYggUi7QJbdo5
WpZQah4xnlLu4lnAc3Bh23HXH0n2IsoErU/dIOTodYSv6c4ToDqXOOxw6/HL/ZDLqq/1xPoeNvlw
xQAUIGuCERnJ72amCmSLhZ0I41AjX2UiHg7wOttE6O1yInNoFqu4tZ0yC239llWaP2mS+5mYpb5/
Dni6N980+MgSOuwgLN3gT3SM+KttzKyP5byOyEtMKPQSsTDDFSncFeexqjn1NKkhVGesX4xnEx5M
R5sF9u46Blg5feqrvHJjHGdIaknQKoq6AlvsJ2V2Tem2qT5DUpejWpBXk03PSVEHJN/ympUPBsQ0
NjdqxAvQnkqBTD9SBO2NB6+nfV8tklH32i9xMyInSFASBQAc/aZA4hDbGYMAk63B8pGzmHrmrQH4
du0eMIGfKHBdWlrXKxm04/TQCKyN6FhqJWFRwrSYAFTaYxXkHFs9DFZK07BsLYFTJhiSYllX7icP
CBy+Nl+b8KBZWP2Dx8YZJy6hIaKugr7Gjugl9oFvbx3Cd9Idts+wbbYK+bPcu01i4wlPwTDHHXzR
aOivEIMVabrkSElqw1loYOfDIEcvLVpnppenj2BalYvOrYhce2Uro+pgqVsi1g9jG0UUV2TsIIGy
WWi2OysS+viQjUVR7Q3QGt5NYoxQjZdIgzP/hsBRv61ZtBYOj20FxBZGo5WlsgXWXtS1cR90vhs8
G5hnnNsaCCViKK7OiVgrNtkO111u+0quUVJP/p2f6nYG7q2lTQUiHnldzcUPZD0j2shPK83iVgAM
eOeRhaJwixFfSwMCK2L2PIRB0mP0YTqnSywRSds81xW5RIBN9SGfW0NkOzeXejkYHp0jQ+Cm4XkZ
jN11Lphb0W5pK2CdiwZWvNz62GO1q9JL85KmI+kj7fcALLN9MYp4sAWSmMmZDO2G5OPc92/qpKa6
/f50eV6C/VozcF4vzXTsCjbOymrvSwD2nj6Om4LzuesYlvfVPDq8v503170CC/LL2X8Qp2VnyFDs
RNOQ+Gin9hVr7uGDEsvbqyPndZGLSzoaqmjQdu6UfTFNsz4VJKzNKg39y/t//2+2cF4T/rT+qquO
jOGqpF1P6WYhoNeWaLzHH7mvxI8/2QSpLC8PEdRgnayvMNzmkFunQ9J1zERLTwM90htCUTT+p7L8
Rj1wXm79esKF96oe2A4OTZB00DaNNOFwjCnuMtzJE/g7nVSWZTfoeINMs+3+6NygqX65W2an9wRR
FtoGMGlDZa5tFwmJGxdhQUTe+/v0myWfeF17THWHALKpCzaJQV2nLwtjYXhED1j2ZkTlgA4rQhWv
Ma0ZdSpUse3kyzb13GNmaqg4utBZCljLK6VHwaIit25F7lOBAzL3vgZa4P/1wd85n8o3Dv4ZXPbT
VdQMdW/qyZyGk1/1NmMv9OQvlshM4mCLZje1zrhs/AmjfeP0G2b12rb3Y3MBmmL6KIv+ldz+P+tj
yjEvTwgg0oH9srWNVREewSNQriVljLXttc52YDnE5jq6fzWNd88mjkJU4U0d9M0HKKG3hwLbe1Wq
aUNkQsFoaZuQmVaw7Sfh4FZipNc/KITOV9avR5lGycsddIFM6iJhwWtqY/vYdDbPMohw27xwjJUj
SkJMyVnYY4jzPmBI/G6XXt1UyTAR5lo63FQkOBgHP0bYyawhJab0/Svn7eHHdl+dMzS/9O+rUWP1
QgYrc1dnE3ueRhRClv3ZaXFfNVeSgCBiAsW0jaTn+UlDsXjbJm35wS369rDDLPvlOVGlp1ojdpGs
1V51O5K1sY4mjIy5MWmXeWYNS9JXPiqD/mZj5yv/p9sMD2Fvk8nsb3QCWKMVuZ7JF6t3/C8scUgu
KPQZ5ixZa968f3aMt+9r+BMv9w7DZ9LbzN02IwSsLZFq1qoxU202aNprB+Th3q3sdG/HWbz3Rt+5
cntiMCtslAQqTcUHZ3Cu8/963Vv+q4vEwW1He4xQeTK+7Puq8voLKXtyVin1bKJKo3/vdy0LNY1c
cj/Sdu/v/dvXJgi7lztPCpN0lJH7G9tqCUROnHhvs3s3XswE94824b26ozEN5+EoG3ejBU1V0bDG
uroM69a57YqqSjfvb+Xty4Ye68sd8TTboYTm+hvZ2v4yw6ZxUfe+s4A0n2MdTwkAjcePsDNvDxl0
bV9urByV2zWe4WNN5lm7tvHF5Rs8jJH6s2Mm5tP1001QDrnTj0r3N6S5jxtcGJ+SoM12yaA7H2zh
7ePFQvzlFnSXCJckdZxNqnctKhviqgJWDJselsolKxS10xVE3fdPzttXGb3dlxtzM0NKb25JVO6U
r0EFtkR1o4/qqS59cP5/t4nX51/gXxYYOTa+cIJjYPvBEXohI22n6j8ax019HkB+OilOaRqtQRbg
Jkzt8T6Xvvk05qray5RY9PcP1NtPP1N/dVa8tMJUiIxnM6WudTNYyVWa+g9RQxZK21e7CkT+khXz
/ftbm8eWX8ccw3818uGPFUHq2GJT5tJDgku4oNECcwGx2h1ZCzkfPGHfPjcg6l4euCCxtAr1nSCb
JnG2NiFKO2lW0wWXubF9f1feviOxIb7cxER5v2Gh6GzwqlWI1KlTMhkbXH/x/u//zSzVeD0TxuJJ
CyThgkq0If8Ob10u04nStqpLlON6QAKlCm+SBHFl3E3fJ8KM0M6aYNlhRW/z2Jg1y5S5hoZkDZUR
e6Qq1S2rLKd6oQz/g2vUnK+UN86p9WpAr/LBS3KXapvZ9cURu320UR0uMd/zkF5GaOcBKpMyrJjK
U31RxybU0nUNGAnTKkMlDItpWxohgU5oI9dOr6U7za+9DYHX1hIDCyJd/G9/dtrOR/unW6oDkmJp
Gd6XWpb9oaNoeonVdvpgTHhbcsCDcr7Nfvr1WpO2hCJxgSue40u9IoyhGgml02KLJ0Pj/mWk7Rei
TkKKUxHf9SRyWW1gg83qy3U/1+0Ku732Modsstr+Ek66WsnJzD4YF38z9wAH+vIPtEatVoMG3hpz
WXwT6x1xz6M2wncx603kpN8oUpJu0DXtPupDXG9uNG7GsCWOAJvGw/vX9m+GAX3+/Kej5PkG0WNY
3za5L70Lq7NNslN9a/iSNDLYokTt4g+Wk28PbxR/X26pL+Kg7Sdc8CYAr5NMU2+fUjQ9VRCINqz1
iIuw/EuXMfaD1cRvhoXXczs6LEaUzrb7nCBWnCkiEPh3XN2O1+8fu98syPRfJlBkzCH8zdiCJCAH
12uxRjjurEa3/xojA1tBayAJdiymFUlF1FdH8hGsQYs+ktW8PXHUX68Ia6EGw3A0sREN8aPExlnL
SNdbKltavxI2OFlaz90hdmarC09Fr8B5OG30AaO8MG8dD9IJPoMYs0BHYrauKHYRXrPWNQIh3z9I
b19g+utFo4GTpQtLxv8Abc869QNn22k5rkG3t0DSwCB8fzvnpfivgx8mmZfXF/AeVaoOMFvqJB4+
hUFbm7kUHAGAGDkoM0gOvQbHitkOLd6Mth/RrENDLM2glfaWLJiPMJm/2edfamZopQEBpPTvDDzw
0sX/1peI8wt9UBgu7eyDfX77lvpFIoZTidBzoZwNkyxxYWZWsqwG+UmYpKj5mWUscOB6i5T6+Acb
fPthjhH/5TG2u35oex59mx57yNoUowLqxQgB5GD4w028GpAIPE21YDR5mKd2dSxRZ6wN4Y1HJYf6
g/v2N3fNeUD+acyze6PO6OIyXayGuyAjMHPqcOSNzkp0AW7PuVGLxQKVX6LkB7v1Gw0Kre2Xh65z
QaMNzsAcIqI3GriADueGDrn39G60csAqrSR9Jl9LUW3LcQ17Pf5gDvab6+T1zJKULnOyg5IJse3U
axpuEs+Df+FKvK1xjWifXHYcnVHTfnCE395bWJmv9rbBfM8MgrM4933v1GR+I05WX2dBmd405FUt
I7N4In3dwRZkGVsbkPAHk7V5C78MA2z51fUjhRZlgjwyZG+xduzydjxows02mo6l1jc6dP+4TK7e
H3TePLBsbL5PfrqSJNBFotWZsqNRDBcTKI9tOYQRa5tKbHEruzsRl8NhjqL/4Dp689pF9vtqlDPG
qTSmuOKRoxvGug0He0H38d43EqLI6M4ibFgW6XAbBFbxwVPmN0fUebUusXVvNIjJdjYenKz7MhHf
VMFQ3qB5XxEGMyH6R5Xy/gF9+5Fq+68Xv0WfAQLzC/CaZCJf+aEIjtyvIUGfFA4c12l3oiPtSQ9w
ouqRWy0gBn8uLSP86/0/4M0RDj77qxFORRMagZZHOllr3yx7AL+IxuiBnt5Hy7zfnMHXAJNOWCZO
0HkPE41qt4bbIrNGd2lWaYEHpZQbKYtgVXjhkxEouX1/v958JNn+OVHp5yu16rthnLhuaK7166l1
YWI4qB+I8wkXml1+NJ/83Z3/ekJpT8UIEpg1CCCq9nsh5C1UbUzicYXfKiwuCDUM6Itn0ECRoepO
5V7/yR7ib3h5L7Ygz42BjITN3F5eRHlU7mmt1tg00/CgOvie72/nzWklkA7r5XZw01WVb4sUMFI6
XPdRHDxZSax/9Pz7za93X9/gieqExMi+1u1q3Lf2iDXTqWBJnP/6/wdGjv/fGDfmbK74p6H2C+Hm
ruza6P/83x8y/uvrz26N83/7265hef/CAmlZQBXJL8aVwTn4N97G+Rd1EYFLwzQF83musX+8Gua/
4NAYUJohhsMn/wlvQ/nxXzwCEfXCo3GRY/IL/xf5JjDa3ZcrfNqwLNk91rSmAOlt6fMu//zgseMG
1rYy0QgYQ3egqb0tsiC4a/M4JI5J3pVh2l4R2Scu8FczObsCdFPcg1Mrj1OSEdhXm+NTx+dOXw87
kpyx3WudcT0hLQR14zyd3/XEKe7sTLXLuMi0HXTk70yw6fw0uXloCMYGWNPXy3ACtJrZfbsv6EXf
tZ4DqjJDXdifv65BEZPWDWXLcL8AsMBJlgfTaQj8GVHMP0OSZz0gnthoMNSOnlXdx7Ye3WUNEJdB
lSVq8jC+Q4mlXRFatw5l8Nhq8KBPIIAlSowo2HteGd6nrI23Rh/BkRw97a6bWcum3esXZUPSYN+l
9VdvcJdkpRBBmS+cKYJLQS/rqvNFvEom4BQOKobrCXYH6/48uaCntiOifTxI9RlRznB05NgfFdaV
Y6yZNXiZfNF2IiXbu08vCoEgyqeDAR/WgiRtjll5hGe3aBpN3Muo/Vy3UIXB+Yn7JJZEnoamu5ea
dO69dvihApVfAvbPHwCiLXNND25hRRYPPZLKoBbiJOVjU8vmyopMyCDjnEfLMdqQ5ZutjI41fNz0
/a07IkATpbslftzGt6j8HROuDOdqhYk0M5riOp+cR8QexaGrsV+q2PwKcbQ+uvNL74QVikOkmUfE
g2LtGOou0u3LvBuCu/ML3Pwrs4KILV0wp3D5EE2r7FrrpX0bdLgx+iZ5rqbnSGRywSUXH8apJr6R
XV7L0MZv26poq/DtfemyO/rw+Toja3OtwlSAmiGdaWGygtpamuVeduVMwo7SKzdu/VVAL2RnDsXw
qSr1B28obxtwylTLbyWMgTtoRYIAqEv0Puo0IQgCbNMkjw2+zazCVk2CfP0pNoCHuAMo8nR+O5Me
2UmHuo+MLw1ZtDTROXwHYtHdQ+PmYEtQPGm7yujjG3INGo6Cs+UvHj93aKSOZghHyrS6r30Wm9sI
m9Px/DJWU3GE6lIcdWkGK+TJGIYYHNa+QKasZmr6mjVwgOlSVeuf3jfze6tP5UH03R2Zd/L6/DLU
KIPcPj15dS6vM7UOm8y5lBp0gNbob8fA7I/6Py/o3/pjlWIOPP90/uK/n3VV0h0073uncliffbSL
Z4BAOr9UNWCX0fWmjQgaywQLiaExyYZlUoh4Y0e5fS01o1/0gZZeIgj72llGcJkQWkjTubwp41q7
zucXAfn1WgaH8yfKDjC2sNi+Hq1hT6AkqY06TmEBC/KiaSx8+0Ap68mpLs4fnV9qva3/fstVSJTt
JL9M8G6h8oA6ALHjgcwkQbP5+x4UFYLHja5FT/EYYpnM+gSBhKlWbmPnpwAJzilxk3//JAgNXg+k
IS9Rw6F9Pn/tzf+mQ9i5QXHq//1Z1gZAypMJHCXyZBMJBAnV/pAU6wR+vbOylEIMXd+VUOaFXfQ3
AgI+Z22qN1lXMVNl8lwuW6ZA7j/fDv98O8LzOZR5+cwjfjwh6fAvzZjoHf8m07xH2hnFOkKcdsqr
ANlhlaHczl1NLTuWM2vdlbwdpvspRhHRJvBijCw61Y5br820YFx3+y0WIO+bHbKAniLjS0kkNFLX
PrznaCGpJd/jMMMZYT0VLvCdp95yZqv55GWbiPgD+L5DvXXKWf3dwkcIBE4og9hCD5u6l1/X4JdB
uzonDyEjVlpovhEZ9PilA5kcoVKg8fL6ydhWoYZ7C9i126j7WAp1j45mH2pVen3+qDILDSiVHR1C
d+aLAkhdoPaKL7uuIOFDyRboIlzd89v/fuHB6d2VgTphi46OyZDE8KqZRAMz+udHLGK4qUPE/HZW
NVdJVJr7znM/g3byV3FmWCeja09O2RbXxB53D5ZIl5JFSLWyR8M9OkztOKxirU3E4BbAThDdBN90
XSOy1WraK+XVMaQe4azapmq/Umon7cLwYiIpSIcYL5DCX+eJw9u+NQ26H7pN4qs+rVCjEhyRwWeH
zop2B61zcLBrajnL848IrW/d3ml2VViYl47vgQMbwhhcgnmISiCRq/NnDrrSyzKw1ZpRE+Hz/O/O
L2mB3hHIdb1Jei3HtoXAegPeCDKzZlaXqYAwRHjgwuaxfWWhLmR4b2+VnrW3MXOOTevIYtVGGTRw
BTQLqH12PH/b+LpajkbQr4JIPs35wvdYE6bbgVAMnqfi/vyRkepconG6hTKNYG5+con5yWXXbrGx
rLZcnj/zuq7lmd65wDjBVtBA0bGdi3Hr+Gm+l1ac39ja3KFspss07fVLw62zG3sW60WEQ+/Pb88v
+NWIQQYYtD2/jaf8ELW5fqFy+alCBfaYg3baxFXVbc9vp7C4BL6c3oVUCEOyc07Etz/j0cXZTgj4
Bj2jsdEilT0mKUiGxozaq7hr+nsdz9z5cyOvw0NdzBj8+X8hUuyXNV2DIximFCBUrJ0acsSGpKpx
7lsJVxnoLIwV8SMRPtGmz7qBBYofP7aG+jKZbndtFdlwZ6TaThdyPMCX8VaOZ9WrSs/NE0rG7OBo
EZAur/VuPQDwC9PBStmZB990ugNhBcMKWJt/6kx9z1KFscfop3FZhlgbztOqsY39E2qm/YCo907U
SGvCkKz3WFTBKiMS+piHZX6te427GFD6L+iAZMfQ5yHKn9ztkfwG907cXgd2on/F64kxpRzLkxxs
7wQbLVp68xdp1d37KMxhmenTyWIatG4UqHPpNP69hBXomtaTKHTrIeOgUOMbmo2hHPMhJ2RkTVpf
sznPC//71pynied/fP62nlpxyzixKWpwA6NjimvbY75auz5wwQDUtK6zC1nXqGebKzWX2Q7Corc1
EfCvQtEHx6S1AFJbTGRddC1fx6zDG9CK6UoLpLU3i+QiVSFBs94kHrXAue6MNv0xWHIdOXH2rbHG
eBl7YXoro77GEGo0B7RgMncIXHAEEmCo4AcT48XBYvm5p1jUHp221HdAzcFn9xWC3dqfLievCDZp
lYmTaVGpKvPpc+Bq8wTIjK+CIIqYfk/ia9Unt9MQliujTrx9o435Kul6ABGQnIExJebl0ENbw4lM
xT8Uw1E0hUk9yqXD75UHVLrqqCoxboSXx7fM4NPRtFZh3TSHNm+tT7qpM42s80disZZWQ2oit8P4
qDsgIJGb6nuLmshjPrnLEJ/bAyF8S3C6yIHKVnzxqk+otvOvehsU67bZS2DRN+3MpDDkaP1FDOra
hR72VJch6Mx8kBcu7qkTYRzhilHLXgDbmXalM/VH6I72chjq9pLJYrqqrGqN4yUERTU0+7ybvsG8
4tIMuvKBdTFyfcDM3zULJJhZP6m+fDKs5ynR1R2/SN1VZOUskcOOu/Pb0ZDmMcohJQ3zP4Hpu8zI
TF318JU3kb93OjaQ4iVAepy5l9DaxYWXZT9SXaQLAz8K7l+mXqlVulcpusiN5bvVyc+rZtu5mXtR
pJnaFZSLjoVJ0yMOhhLcr3tlJOQ1nF+m+Sc95XbiQrTRQ49Plq6q70qv4QQZGHzCPl7HkDSeGQa/
j1qifQ5bNdJaTppboXvBmpXUeIk7Czu1YuxBsQEAtA21Pbe/exRwKLcq6NwTxItpPZRTfltWkAH1
2PIfAMkbMM1V+GRajIi63z1bXrq1BRHTi2E1EKMcg5MZN06gG8+AhD9nDnCmBlvdiqd1tEr9UT+l
gmQIiziCTZAl1Sff0PFrO8NzE0SXKonLx1T2c8BLoi6UR2M3UoFYeYxhX4oeHLVdD8+1mXwTQ9c8
KD0YNtHUqAMdDMUoUasV/iUwoDYolb5nREkKWoMllSvSNcVzCRrvycw6waKzLC8C5fR3hrRucL+U
T8p0ALVIYR4YofWHJux358/r1JvWkd8/9xGDXdIGwUPv5ocysdKvwq/I0ISGytBn1LeZAZPk/Hlj
Bgtq5uJkJ3Z0lfW2ixcgy76aBFnhpYhue7fYRY3F2i9InmxZmJ/aMo+PY6VyYAqO8UlOrb5tS1mv
z98WgJhXtsZQdP62QUgCCUYzj+e3kS7uA6PRrs7vHHA8re5GNyhoLhS+wR0TK+so8TRzmebuIRM8
fSJHaESNRN6BqyKDCmba2FftZqfrtXnRBTEUU1MYl+jVg43yeYg0n5oJL1Gm43KjKshkSdWyXoqs
MNZSJeUtlQx9H9Xw/2syhC/o27HSN13WI0Gnb4bRKB7kGP7VN27/bAXpXphD/aX0oQCVRZFfBoPf
Xowk2q9TpRePmpFcjn4rcGiD/xt8UE9h2LBGCAmPC8PWXrk4Yripr3q/CZ7stLbWwRgWB65b/3ao
rO/n7238fjP4Jr51IoNJK2g+mq/aOgISeIyKxDxqJWAB3VXGTa1IK01p+D7OcEHCIxrQDBdUBBnp
5RR/dtJpeozAWi8jtBw3kQkmrAnq7hirxjyWnFCqseFnqQl5Gnov2Tph1l/maWPhQWyNC1sLGyyj
tXssEU8BaLDi42y83AckWB3ikgE4sq1pj9sI2lGZ+rtUVeGFPeblrpG4QnJrapZl2mZ3sDfs7VCC
iTm/Pb80o0kmnN1cQ67I7jxs+RtmXDymvxbCD+5iMkZOnd9fS6vFGe7r+T0tq03Beui6qynzWBNo
p9Fbmo4RXIHSJ6M9dIzjoCnzAD4STcekxAldQbWWIATuKPpkS6cKIWcI9SXlSHzHv7okWkyBJ0JC
hQXUeS7y/FtY1MZj3IAgh56Y31FnViQ8MDKmNjFIRQliSh9YEyO4F4fYG+sddP/4NKkkWPvwFm9I
6QlXovJPcW2wAnSjqgEuayf9ohwIqnL9PFqSEGdtp4oxjfQJn2E/+pYNlnaVTFF/b/jt+vwxiY3i
EAwW6Fue2k5LPFjl619EY8tbLbG8i7Fn4k42ZvrU3MIOzQ9242+xszfJNopNtWOdB6TWQ2Q+Ot29
Y9jT1pymKFs1HNaL8wud2uvekelhdn7sDNnWC12l6qq1RHeFCF9dOWYQbR3LwtQzf/bfLxhPs403
ziy6l1/U0q/XdesyHNOuYdoeXlu9nt8WIyHCZOiqzfnt+WWsxisnY0gt4abc0sCfTnAHiG4oGdHn
j1KDGVVfHTnjPB9w7N1mgLZuE5awi8IPtMP5M2B33SnXrP35XRfH462Fl2uttKmCish/OL+USX7U
ejs9nd8BvSdu3RdHncCViwZUlfQvpngK/n4p6gT6XpVZ8Jx6mR+b5n+YOo8lx7Eg2X4RzKDFlhAE
QM3UuYGlKmit8fXvsJ+NzSw6K6srBQl143p4HIfjVcDlTzcRUoAMCExXhoBh6z9p1CXXyiMzFOZm
g46tdg6/dAjLYvCGhjtBHUnvmMyu2DM0dyRawp+kFDLog5A1kHbG5JTR2lkGf/eSiocEHkZUfxoV
dMFwqkIDMGc0+lZWeFO27RUptVXdjWOG3Pg2a/gdQSVWzZPwxWSXLajaoemo2MWWrWlsa9qN8S1b
kD8Lpii65W4emXsiiuZfU7IQto5mLsQBv4qCDlqBOJVqZmT3NTZRAObNTsbXJa3s2vw3m39LHvtE
CgTVcrF44abuqtT7qQhLdZWumK6mH17/FDH11V106U1ekCiYhWPK2RWGV4O4gkL8erwcJXrf5MbT
9cKF1a5sH035+1/VslTMfbHjb4kcLHjChNA21LG1k6jed4DyhJF4gvrUT4eBHsVokElifHUt/pf6
0zJrd1F7W+w/YoMh9P4r6QwIp8wMyH49M4Osf8AIArf2EYPvLDjO05A7HOuZFxpJj1PR0e6rbAEl
5Kozda8Vkc/vSnC8UfSPvFsJsHMM0YqfM66KvTEz1fc88hBrRPPUdHdduYoz88uwXaW3ynIMshti
TtRoWnZs/qPU2cniX6ncWwBnFqNvEgQ8rfpZ02+9hcyafpdlu8dZ42TiSw6RM1quCidGk0c7Ye9c
0P3EZ8e1Ucyfc5/ZYybsGNO2hwYXDBQTgIQic4zj4wJAtRqVq1D9KOwdrZb97aMtb69Ktmut3574
J8JM+aHbJv+L2+rPFBn04wRMzAlEjJQOQuvOdbwnAaqbfmLhcQgzDH4ywX2S7OYNlBQa/APowC0C
Xi7ZFYOWTXnItXUH/GuKJOdxuU0dPwvMJrBYxtd8NTtO7c/WeSNHcLWtNZh0pxR25q8Ms/I7a11x
5XTbUHINcac2XjN7hejoDeBfO96R9MTx2OYMY4/8T39Ko1BX3AfN9IFlD7fakQkEHXaIonCFe5XJ
hwHKKdlOY9Od0HRSciB/GSAdp8Aj4CWzmldFDsDx0K1sErvtAqncqxIhRDstgsbb44MOu3KfqN7G
kPfkms8M582Tr5l4o92OnaXsYkPBxD+1ofAGBDMvX7PiMsYMw/v9n6CpLBF2nR7QF2Hes5T3xqs+
+kaHQLrbVkeCZZoe2Je18pOqH1Wi1lg5R8/q7I44mSroSYmUvVxlvpJVaG8RQyX4i8Je0M+XBkCO
08+2DgJgPDFSsINHmu6w8zMlq/9G9Vz5LsT+3NZqOx8Plummkacsvig46MigCzbTboGorp6Qh2J7
67sgH+0pckmv4UBorWeWl0xjg4c66Gara1lvlvTcwgGor4oUTv+wHI2MdSt2ifDbeXi1EIPH+tIK
oSyEUX2pWqisX00/kD51gxcoqve4PbXbdcOgOWX+xrLbvss82pJXRbsNK6eQCcgeUgbt4g+oemQb
KOfJIC5o1Va0//SZ9DEnet5AygzSi5F4abZfyPfSwgaeo/5LX2RQgiWygZhmxUmjcFBMj5pZX8JB
O61xCK2Z3Rm5UFZ66YV/ovKkCveBrJnYbB19FHf5Pj81ANiFQ9p8DQ0HEKFAsi3LG3Kbjs7O5Ali
XDuJGACkASakdw3HS79Y33ri8yCmS/O4krs9j3wdMiDxIfMOAaRgz2odorzcTfOR24pCqdfshhkr
iZFqxI6FpyaKFcLsSa9eFAS7pWUdoZjA0Zz1+2Wjk5C7lWBX4n1k6RmWeFen0AX0fY+7M7+oNRsq
gpRCi1xcbT/SL5oDXX3SyarTxLvaf47i+7zuEbGG6ZpM5172ohzKr/olzf/08VI1PpvlKN+bcQB3
igGRtHBAyyqps/W1g+1jq27s8njiT42fLNdOG1BOiwMajtMulYy+Fik2ZSTZOmty6HhtXgbJOT/2
1ksphFpiizMNhbOee6vua58T6aSV07eOVbiPjgLeY/Ztic3FUeLR1X2CtrL5h3uXcfuWsd4sbIe9
QPRnGfA8IH6Puec49jPwoXSmIl+ujiJK8ORhsGhrj1DlImkI9wFJK9mtwBczFcsNTbNuCa3IjolS
5PrIfrInVpTvmigAlQuWgGSbbK7HxwHKLeOiTCQS1sezgqhXeIjN17Yeo6DcL8SZxn4KzJoogo+h
fVpKKNQOr1uyDiOvXnLh5FoO0YW8WiCaWndYF7AVlF8kJck20tRlxkFoZbvCXP2HncmQ4jtj3DEM
q1tpUKlMq6idWBe10wMzh1NlaEkVi+PabfMJvAU5fkhaIXM+jMlts6OW3tD2DwysZtcP6yYqZber
dBlx7BWSstjXj2vKCrqWfa1gSIGa0cgoxwm9hmTeDUXZAUdD1NZJ2TblUBnc1Ev61LdtEpI1Z8vo
a4eib74BWGSeQZYUlavhL/2S7JWCxK/Fyg5qBiN8VgwVLJFW7JEX2YDUXB/LT2wmocFW+ZGTulN0
9bAszwMU9AQS827thzrsKy+Pe8N5rEfpthxARZHh2nEbgnvWJN8YXjWW06JUg1HIvEkarvROd2lP
+4NCPtIplr7qOM1Cc4vqUMtNl6WAZXco628CFC8wLj7rLT49FlSdBFh3oUIb1zJ3ZxIhRGInYAt0
4X8f0Ne+l9J8rQvO90zo4yFBD9fYVA7aY5J0xjBLavWuYWIWQuYPcT52wx5bEb9g0I52RilVzMd1
WAWnY5HdJvlgDs+J+rjpdPwkeOh47EjY0RvuLqFX7a5iAlwQQ3pkO83VSEVZFJioGmFnpExF79FD
bwV5wyrGcDdrNajvvUL3KCawRC6DiIJqSkVyGEY99lpLeddE2PaqaXwvdShsNyl5xq9KRVAvXlrT
J6R0Myk1CJAFpGzdJz92oySDmDrZGIn2sUEixEEcoDen6ehA5Ob9RAhOE12C4Ytw4cYxLEeOILya
K5YYKdJ+N5RVIVgR3gC3CEbsxsJv03QUS/OuMj1SVnca/1mkrIib6EfzSMn0Kn8ANHDYa/pk4sY7
bUzP6pWfLW6JX8VW2OkEL2ohUYncoOOfnEgHAjQPGcSduWOAtfJjPT7xL6sevRpmdpxlUGISXxI9
//dpuxZHZPgj/AcWMvwoitgHcHOuk/SiNOk965qPVO8+Cv6cRv0yru9qDUHht9PaZ2WKv1qdu3gR
8d8/yyDlbpNQxgGpG8NOoKE2aT8dZLuhoKOPbRt2Mm+5r+lntF0kcoMUxU1boSnNkbtyYKxqsAtA
vpKM+mSKv7OcGq5JjztUMuYuZK/Je3oGWmeyg7vmJe2VXLNKey45uBr2NSZph12R6WFPma+aFgjk
nooyo34oxlmwaSbgTlATD0aAHvDcm5PlddLH5XUYl203dyNhx/MUdljiiPfbte2IlzpupFAb+WpV
rr6ZyWTyTF7dcrHpB7gwd3LhrORcQtmy64UzuqOQH2OM0Fbv1+LlkaZB88ai/fAc64B05X1jBXwb
nXw43eyGEGv69m+L54+26jgq0rO1tM6czxgNYT9Xn4qiuqIMwxux10griH2Cq/V7MmA0/ZUIRHp5
T73oSuQE5OuO5KNOekuAwMRcC9vMIrTPKNYHhfDvf23yPKebvQKiAnn1sc7rI9POW1N9zy1fn5Kn
2mY/t4t3Fpe7o7AfT3mCkeaD1PGeAE+v/UnxWVeMKhBnhl7CB5WqFd8J5JEUn/y1bLzK827i7jJ2
xuqYv6bhWu3ekFwGHvi8nn2jdqbeFgwiLNWLYDKDY7ftrvB6kj8bR/MLHcvjthLcva2N3RV/s2ZH
lWdKB7hEsk70KDcBKyTl9aP8ZOEqWiKKqd4cot9qTv7GrXkWunOiXOi8Cza1MWC/cXQi+dBSB+bu
UDux5EHdjaag4lm0ANl2l8gB91zRLEx2TPNS3nQeb8QkfDsg+ZCxhh3Gf6Fxa3hTVFitG/+x+vOv
nUjuwuYALEzD9MY7NRSf+8CUvMK8We0b6X2r6hSNA2y7qv12JFfK5mhIFd9qERT0WppupJ772ScT
QhX8Xrj3qpMphU21N1wMSqB2uGj5bRaIarxZlHV9fRSnk2F6i+nVtTeY3la8JxFYS08CJID9V3dn
0R2VPSYQc9tbGhB2ZBhH0/ZTu0/jUOUIQM6npNECBWgkOQWgMadAfZ78fK+csWa6+u92AJ93V6+0
JB4naS+SMpnMfL5ky3Eexp2Ct6VwpbUV95Oahw0SawdZE1K7iyZ0UzVO1aTuMCpjpCHeZV0OdK+V
6t9ZbE7Lo5Z+rurfQRcDwXAQ8TNOBwpUVbcLbywiKAaRyR4AmOpYMwBnTiRYWeZpkEyPzmfuU1Br
Hbf1d2R+5eZekkI8HnLsyOWlWy9xRk/0Qv1ejzaPcCa32elE1Gd5dhQFb2y8sngdsg8ru1CygkMj
9mfr37K8cNGJ24eSfi5Lw1bKk6CfxPx1UAf2rCnC49Fcw7r6FiR7TP8Sg1TgnToHQ37Jso+J4SKy
RSlFFaQJoEyP7Ur/8jh6mcH+PK723fiUbs+jHJSyFOpy4aztndEyu2xGuzTOCwdy6EK5vZfDCxRo
wgEcQ3C2mLvf+pwY6RXbuzW8xf2VJRkcv6/+QZzOapUr/K8bc0IxvCrdL/oeZq49QMQpxD9BeBa6
zE9MAtEdIbr1xS+GWIJ7nkukhHw3JsFIKkASRMShrnpsT/KPmGRBsoEpxxo8yL7E7dooRBXfIo5p
JL/L68fytPYbqmGxp1K2PGuiRXZQxJ3RKU4m3xuLuHqA11Uo6PutZNX/bkHUTIKjckB6PqVjNolO
LYZx9WM8jlvwGJ8qrxWXWrQ9y7wDVUydEkonclDa7P//z8IW4IwZHotbTrHAVc9Cr7YHia1J99HW
rin5YunPFjvWn3IlEa5ysuLOyxNIv9H3fL6yAZmSs/Swu0g+Y62dwn3J5TcT8uZU2MsHu2lE2/yS
dICMbmw53cQ9o7PVc5fk3I8C9/6B/Bil3yvzeycTQkzKRWztGmPf6h8YoOxiDBJjL0S7lkQlqpmJ
TC6Mbg6vbRMxDTfv5hJYhN7Qe5Tp30N8g9v2cBVVZ3qxmreioRmJYngGlc5grKsbcxiYEWrM8dwM
mUU2C8/DbpxsM50Lr9TWD+IzhX1naqzWo+IxKVSzVUt6Ah+WsrSpNTpXSoWWC8SEOtSNVtDLPfKS
SwQsoPwegr4pNJx1M/L0+s9clOOaUtUNaracmlYk+AuQb1mkjbsV1a1u0MCIr/qQm3m/ViD5Ng/Y
YaBNwgVcXX+rgs2Lod8N4rVCMZ4n9Ummp7YTBhpfgpG9z1Onvk1mHhBv9JsWtAArdV3Qnene9eRP
y1GzmzVJYTkYvzPtX8cIfxYQ0/s66vWvlZUoHNAc0zmsV7Jm8uS24n1p5u5Vlx+BOwq5vxatnWq+
Q4xh05KDvVsVr1hWu0AeFeJ9whN6hoGAqem/P//n7zX538gi6vPjf/RQiWivd546b+NDck/suGbH
CeT1KOhE0PfiZcJT5WYx8VYd+w8CP7PmIZyNSUTXfTwns3VWO+E8Uyss5WOcHqC+uL43swb4UvEe
//b4mraSD2Pht2cKcyshBAMU0WYPBLuVXEA+jColQaCANEzR4NMOye+RyUbtRSoe4sJVJgVDVT5o
aI3LF7RM5Kh7woYRh+d+wkySH4fS40w5Ue9Nj/ThEu09vtHBpUv+PlOzqNLJNEUiNqhY8pe2vSrR
i0Y3qthx2Vu7YIheyEbbdc9ZfO7b68yBXal8Nrcdj8rAVvi8SdeoCJPiRUuJuiZrifesyvtJPCf8
jTIpsfy0PfM1sXAW9PvqKl4rPA2AmJT90l6iSt61pLh5SnyYDA5ixSI8gbm6JqInL06uhr31PksX
410lNLsIkJrufBGPHlo77BbT7ppox2EIxOZg9c8Vd6vuTsXRjD1RCccYnpxlD/2trmlq3AD07SBv
8EQKJnZr4tuaYmv36vlbFs6wJXbjfWovohRUqVsWgQgSb/jJ529pCJb+Jva/ZnrSp2/QR8qi7UYS
H5059uBy6TTvaVBKVKVRoNd7MrogHV63CZxjaEqfyRSO3V9l+SR6s3hPvF7igWDmAM1GWBdepNLj
k/be124OEO89I0FbykZgCPZrFdQFOUw6IdPmuJfL5goK+qdPF7eaRz8hmcxYqKP7+qchvqA3UfP+
+1BUZgCM632WI09umr9Z4Sk8cqMMDS1zYXmqN/OQ9fOPRSvRhqH2hvnFn7C5qPGjsfwYxgNW5Yub
RHEolew1jGlvwqKeaAX1wvCrynGI/Qfkd2EMeyI13EE1712Xlh542x1sCoxUq6YHUqK9FNbEdwjp
BfMJOMHS2idKvgaa7qertZybJt72ekUmZ81yxa+7xGtrBlnSh4mygIpUwhwlF92w4xgs00eW11zY
2TVPMmCJFWFbcjw9t+q8F2LLr8RIs9XaMcfkrCoqECZ9EGiCsEsppPo+TJEtWRWkqaVzm0wmEARI
F6rGmuF21s2jSHd01LSfHuOjiWfA6avyDui6cVvDkL2tL2IP5BJa2Kx/kIDiqvlCOozFMH7amC/i
tKHGWF373qfFHxWAP23TelqrnJWfCYTHHJuDI4aww+yg6c1IoNPGE5yfWlOMYqTTsYhx0TZz8aHm
RN1UMppZH0kucRnOtDy1Pc5cSxOe5lhhB0LyNyqzTG1esGMO+x6xVE5FAxVYparG5PmU6jhiwMa1
QA+JXBkcsaEnJzaNcO+itL7hENmRDXSw8KKd1WKtT+bDmLerjN98TqJLIbxUs1pferw0i7FpRM5X
njCtGHHI+2TuWdvXG2WFURleZlEhCNLSeiusS1pxGdYMuoZDOpvI0PW626pidXO8VHavspuZSqaj
0kR2kPTx4a1IlYnOYhc3X5G+YU0QWVOlcTR3g2zR/ogl8bPFjte0veRYYs8aPf+3gqZDjhau0OQw
1pH2EHd+KhdXUWU5ETGpqTBUdJ3KWSlJ4MLINFZ7xt/8nJ0HGU02VbX5urXwVfIn3MQ88H2wQA7t
9KPVImJU/dvM8qOO37JJV1av2bXzvMvq+Z5kOopipnEvzehYbTAo5indvvJxssLIIIJnbaswpdF9
7GPDPOBK1JSMX6mxHibDSViNyFmLjKqhsO59HkWeirvzIAlDGsDag1/AD/rvgzJM5N1q4l7N5w1X
gOIuTX6Ru0nabxgIj9gTBH9sYrbMcK+iEgU20c59ujb+GkElhxFPBN+QD3gDjdIpE/mlIRWVaB+A
TljlSGgZlsN/H6bxTc3jeh/39UmeFOkggDD6Px+MOX6AzOvChVibHf73A9FPaLP//f3/fJpsMxYV
3vA31jVXqdMlMLiE4lLuWI161Z2mh6RWKGzayfrMm29ZrX43GK1dMkg++MFwkebmNMiNEsTD8CwB
lH3NYgXT6dx/DFUe22O1zuTUC6UXl1bzseUb+ENDvcIddFIlthUzNIdqJQ8N9q9h1rYu1lOQo2Wv
xaoEZgXZNStKNkBy9Ig+3TIP4MZ0FOMK3E/GuipOpNpHSvqBUwl/UkQzYpqiK+hIul2bFbRQh6SI
h4H5IZS1ehjFvrStGGKaVH0sgiyTqkrRkwDZbScUCHF5r3rakNt0LpOnFPT0DhSedRazSCJ5DS+j
MhLDppVPRZnDiwAuC0BZN9iPtF4sa/p9wLKwk9pccRpzWXZ5alrOIqixE9EsN3I5TIsW4aBsEmRw
NdRLBcTEMh43fLnIONJZnbvpILfSHfT0S0t6PeItGe2gMTZQtK6Qye/DsACbLqzBS4XmvZbMLTQj
o/fnXEjPwzBIjrSpth7X635ZEYYIDiFvcLYGZ1Jl/An6QzFSjaAda+KPK/I4gK7CexyPrciWz8BC
nZdNQ4yYRKxxPRLhhMEdSuzkqhCt3SGCOCqPCH0tcaeN27SUPb3B/lM7dhsemRKjIbLLCgZj0Tff
KxjPw+/eOiVeZfZGZUZbYnqSkPccCLo0fGS9utLhYhCnDKNR+REkTfT6msYfo+AHIWKvRYrtiMtR
CcaWaD0zUzeeIObPInzzJBrdqpnuaRqza9Vm1srqF+VUCtXJHG/LyoLdj+LnVkpH5m3SwwSMZrSm
1h9ENC+G4Ol0rJngpElzN8ZCuc1LJhFyvKIzLHRUlO4EzznxmspsHJKMf5pFxyqwtGo4Z+tPOyTL
rbP65Zaydgd1lNNOGtTlVpel21gUVmKOdDEvNfs6Qu/WRurd5tLFiYft1bxhRIMA2jNNPyLksaVi
4R57T02bdF80XWeDwozAuZmjm5IselCU7VX4zrZxcKycoERF+bV4FYl5XVVtp2h0ByIGltiNWrZe
fRmPVVAWWpYEoKLWc6YxQRT/0zbQs8B745jmTmY6goilRjtXxbOi1jZpKowE3tY4yFui6R98qBN+
JzLV6NRWfqdT46k0J7p1P06oi4tSOBqlQMooIf7AQ5NecNvvjJZOPiPELV3WtbwX2QY3Q3U567tE
8fv2PVl5XvpEVrpqG6zNScA1N7Ne96EoPzRF1UuprbumcxSMzN29q/yVS0Ol/YwjjMGhWXZULmjz
KdHeV5pUqkneHkxggZ1fcuGAIpZIHDckQ+TSAqFnlA96BUQlO8yJGPAUrdajtW223K1OfcpkXslL
Sv9t0L/glJZ+TYaUl87PUy5bnlJ3u41Fy2jeVpJKRfFgZe+N7FvsSqrls8pCTXzhoTaJIXmRMsJI
/oRfnyDln9LAehnLO36PLZjnBJFAC5fqtTOYRsr/pfNbykaHPxbKkzEV3Tl2U1Aq6UuRv5m9O2WB
kAax/k0e6Jgd02Evy0cpi3aydVoEmkzmCyRNGyOSWuKSwM5bP4ukmugRkaZ07Qz5ecreygZL0Ftq
7tGtd3rOg5XWdSPd6va05E+ddTZonOe9RvedPNKgVwd3kSpHS4OS4j8i+o64U2/qRruTsXTN7Clo
T34lqPTLijzDr8vtgkPd1+xOz3TOTaeksh0V89EwHUmktrqDTI0BgXtA7LSQTWlR1t4qeQMbupH2
lAOdd8fFszjNoazsnvxtnj4azAQxfY2ONd/QzrcIoVSO7vGEz+/QSa4AndyXdBaMtX54CLe9oQ2X
GC5cVJLfvqYWlXyxc5XRoKE7O00KM/zDFBE0fCzO7OOuPaDBbE/nD/lupN2dxKstjicR5WwAYhQJ
JGLi7csP6E7Z+q9n4KOoTkVa105pBFPdOZ36vmQhbSVwGZY9t1zV5bJXDExCj6aBNf5FvbmHKu4a
8ovCzyxmb3oMEA0dWYj4/+WzyILdJwTcKrR193JFpt+MuaR5g/3Nhoq4OwwXRd2GbXItaB5yrz2u
xTalcmxVjgTnO7msiIwsp9JQ0RB9ik0/A3XZbZdCPJXRpaf6j+Q/MkvVBviHsTipeO2Tu8S2HYZa
MtvkW3HtHdfe5WKJ5B9K+nk8MdcBq1s4JuM5Hp1G6zDAngq234ps7Q0A0YaMdN/fmQM+tY3opZwq
MfKrZQ5VrhWsl7nBbDoIoXnHKJqa1gf6CxOijK5aOwa0HAPdRUYPwtfPUyj1l9VfihhFh3Mu/dPF
f+2khOieCVM9xLvvOg0HSiVT96BwpW9rjJ+BcDmxbjhsGG/KA7FW9NpmgE60M5qT0RN1Ze4fX4T9
IJb/JFjEU/s906QDnO08pi8f5hdiSJPIZSlpSjdGPOJl4agyZkRr1E2VMPHEmhBivIGWrsyjEUUr
V7k0xltlYLA7zdJx7MNpC7hVc+WXBqAN53mfaPpxqH6t6geoPu/pTyg6R7KuuGxSQql1/UVoU09M
XqxKcU1KTWXX9Kj3Ogk+DfxzgvMimAXrpzSS+irdFu2d8dJgoEO7ddROlESPbfnD1Op3/REMF2tC
QwZgTAeYWVUVaufjMbzsSO/GrpjjgvnMC7pk0aFXzopygfOU0frWateQmm9lIWyKv8bjqR/9Xj/K
qexIGpvmptjDizbwH6ldiaTK9KIKvkX5FKWjYDH/k3uJnJzSKnM47lscucug7BKx8/TsaJHCjT+k
JXWBvAQe00hJBByi1aVcTLITKa9LxcOte+bVSoaG5mkgZd2z4k3aAiISgH+7Wn1ugyQ6k8BAMpsd
de9ZfDKNl4m+Gzv7DMmycx8vJTvhAFegRsXs5vb1dCungAdQpp0itqvVPTFv8hKu1iuuja170rRT
q77hjhEHXOsKd1tA4o6VS7uWDPoMAFBP4qd+NWuvy587/p7mh2o4KE2YMHyqOs12r7qn9I8+xJaZ
52lgCZE8WTz0HCW8d8LMETrU0W8c3fORsUDfTK7JTJJ9furTQz44lX7rWB/osibYv8Ku2ctsonda
/m8rDyPOBsOzlH2NLW3LnuSJXq+tW2G/nlfr1Hd+256qaq8Pe/VRT3J1HMB9czW1fWgIx0wKc+lv
qM7ygkj0l0RvqeFjrUHbl6PT3Lt428fsZWl+z+b6pkTnZHkhUFZTPrLmTDk16IduJDWWxMcxOsX5
Me3fp4m+5mtFCHTkc8WjSKBHHzEcxeW9nW4EWNh9ek2n56RxYVUwX3yqtFMqHSRO+vSbD0TdL++K
7NOKnfBMVcYtiw4cAN5pJPxIE1T89hMPU8UD7vGYj/E7MGZJkbuzWJYtZmjsSMHGM74mjxbCgSNM
l39SLub4vFThoj+P1l2YfkT5PCvXtDllKgxw6s8G89NJFj1NPU3YfNoWvY0C5tHBeoz12bTOYtNd
FWqiyZvFGAfNRYk/iuJdZlrZZGYPP4ZQBvkcitZdqWhyMgi4Z2dolH5neOVMJHtzS8o98zAKtD29
4RwFoxHMbdCXE3f2pZSPq+oisrOJylEXIvlfO/K6/JpQevWu1UwYvVTUAP2x37DFTMiDgVhfxvZ0
1KqD3ofS9LK0NaPjxKLnCPB0taM3iS5yF0Qke8zyv6n665c33BcJAaZ5MGhkpouPqyWrz4IqUnW8
LDnZ9HRCVTs3V1ZSH0frarzM85usUr8Fsv7dNoTZULO5E5VLxYxkD7DFUx/vD31PdwhJb2DUm5dK
uk39sez8rX4tBayFoZh7pbk3jb2GfY8Rv12KWau6rn2onRWe8B1jzxWNVb8QcWRcJQ6g7hAKjENM
yuhUh7p0zLrv5pE07jUukzrLZ1tdSutkSsckuhoqcqPby8clfWtZCdLsuBrBghvQZuduEfhFkROz
wGmHznrLs0/aVaP+rURuCdPLfOJYZ1D613Oz+Zl1TqavkgkFFFf5Hw+dpecU3QsizR/JFs2zyHmI
rmUbtOVHoR36huXRrsegTc8jHh8le+/UfS5rzEDcje4gjv4YOzWGsoTM+EuRXjLlInUHTArrHEZH
/FsWWKEiP6U0B7VQWb6T+RNnLo5Vfir2inU5W/h3YldZXM04i/qLhanICDhgovzbp58cBayGseDx
rvXykgqfY3Mqh7146cR9qbqr/oL/d8OfKegfo0WEQEiJTb2D9tan5zzGmZ6eI93d+nMpP3XJo1x+
GxIvlg5z+kpvYNeWd/6XpN8st8zIwE4unX5LjVfhIXOxoYuuW+FQ9eYsrCwvFKbadopSc6ePhFeY
QSQfczZPLeS09ibH7mxdOvmZjSNH6VOpDmRPVnQY5SPvNB3tesPA0x8jK1TSNxLJcXb1yQu5JWt9
6/J/yXKZkou0foMkY8Iac+b0yjClreexgwkrZ96x657wNer1Uc9e1WxvVlSMdbDkz0txK/tPeX6m
Y6uoKMYxNrGXQnnh2d4vz/18yun3duK97l6q5a+Nn3jI06ZsmQXQnir5e+5eGpXMYGADbhWNuHXY
afO7xIdjfq9FzjNGwRq2Q/upjye1Gzwm10hrJ0wrvZi0nRMWwrOJShFltCnqQFzDSn3JLdPuMq9D
HxnpeVNFYrIt6FUPylqCMNo97LxRzR0t4Vl7rlheFjIVLpznZjsVmS8sLrXHkj3lBc2AnUXXpPVU
K9zyR2PijaqmwTpgfIkS9mfLxZzTCEcu43k4NdQyc+X9P47OYyl2awvDT6Qq5TCV1K3OuaFhogIO
KOesp/cnD66v7XIdoJH2XuuPUftB5lSnM0+wQPMsGG9R/lz0sFTPV9uYr/ei/ghF76GEYMr2Io7e
6TLmJxaFMt4kjB/q3hpzOyuvM/JO89RkH4H5xcXDwWiY7wWjG9cRKlsksHJ/H9NfxbpwlFQUdlFW
aZzbkP1W3cniG02lqDi2s+hNYAD9+zx8LseJ4QUw09aFL8+V36m3gqNFemvJJ+vRdRYXxpdrzklX
Cpch/qRIne4YNKRc1spfgpw+XPHkcaqqEhSPdPWbF8UvdqitqZO0y2QTSwxrCxFynDkEy0eCXj6i
w2SLQNCAvuYJ9FcBe9hWz9dlfJ3KTwCKGKog+qFt3M9ubbMf4n1pfVjSygCUHq/C+A/9wjz8Bsk+
rT1qrhFdoTpj3x6LjZVL7ppSyRI9O278smdMFjkF1WykNJqrSea+tFLzaaieWgW3UoZx98NzUUff
OV8YPw2gJ5EhthStjcmnzKNf91PMYTNvpgwzUmnuaRXY8xOIrbKzwoYsRrAjv/Gi5tPIwvdYQK1o
SoHnQ/FgNnhJba+D73wtNjbJSo9tBofJ65UgyDVDCoRME0edxVurIBi91cs0nJlOhIBVTxWHihsH
1BLIAfmQCLn01WuGPdeIuhvsA9a8KNpUh6T8q2FqKKSFYiepkQgvWza80pGX9B9qG0duu9NA8ZPG
ncUPKdoOPPHNrmhWVGI5lbE9xM2tno8I5liIVeNZUxBF3WctffTSg0NeDFypeOt5pAvfQ/XW70x9
Q+V3NNyh9OuaBdRGmxyDjokrsBZxi042b3/RS4cSOo9F7jKw30Z7o/tF4OsxGABY5ogBu4+02HTt
Wb9Y0w3JC3bnGn2weUXQM7Bjx2Z5Ihe23afponxWR4afLVR5T9umFl0r5WfCQIEHRKKnUqw2ur82
IG4rq1uH+al5FSl8uKvfh/5esJooOIjznzo8Kwj9G3FfDI5GUkyNKC4/lNNtru4KXmmG6gZRT34g
kcXtmPfpBgcs56/M+BHCvOiYwJ2+S9Xdko1l/Ocf6vQotBfNgPUyDll77uJT2exLzK1qdDGmmzbd
ynI3IXPlcaVhVS2fiIUFYW9Y+BMmPcGcIhQHiovQv0IU5FLNnZj3LQvyQqUpLDQFoudGid7wp+EA
lh7cXUjDjXjH4lo6i46tcg3EnNq3Gu7VbqvUeyPbAtxV8UlTYQ0+9f6B4FmW71O6NLm6ybiblW2K
cQve7INiHzP416uoIokNAF2ph0OPxTdzGI8NTsz52HMUCgrL9RoPgxrBzXijvEmxOEdr5gaIcMtc
0y/0rnTlBwVIT9FAbtjnwog/G+syVVVs0My7VnHB1KoqIRwipiyfYIEz+D8njzmdmJFGnqvhPRch
ufZo3uP0b7J21nhmshpaSih+c/O+AFhx/ptTQ9EuQE1x6RPiIw5DfbXyvykFP/ysF1YUpuIh1T/9
fG4FdPTrNGVY82blmo5gPwejPEkVkdcIoOA7L7rxU6kH6w+HO/8Ol2Q/rzhqytHA64Tgh4RRz2y2
SbYOM9RXZ5FCluimCVzg94EZX37IwzsaVb9C10FHxzkZ7qG0M8JHBQwuv/fMAMnRZJuVViUqLuEf
74LlaysfMSzJOgQpUUFCv8I/sW95RCvDQdKa20L/TCUvZ2ZZbMzaj9q8/AaJw12aPrP4KQxIzKqj
VfyLQyD0cGUv5gzR+kLXXUvXmXlF27Ou8Anq46kXPWbC7mMR1OLFdUqNNWNc/4wShcwD6wJO712a
n3KfqsD60PTvHcRVHm/Ia+4nrIjnRvoTTS/NIWzrrcC/lT8y8WL1X8H8Po7PUnssoubkJhWe325n
a5X86Nq2DbeRtjHjNSE9SCfyaFNwlUWbukI5v9WqQ1xyKHnp5BJs0rJJI2D0t0W7TXwvurTiZmmq
9Z+g7rH6IScHq7uplieXHyROhbKnG5tUuLSDW5cXg5HHP5aDa2R7rh3GOMm4Yx7CCqRrGO/gEddi
dgg4YFGIyKWNDVTSXWG8TfI7Q+VYepm0LsYSGhJK2GnxM4irILoAw6vdcVQ9bg5DPQoNexdelC1S
1Cl6gwdtV4k2/sv9aJOgQHGmMObwMYxn5lMr4/fkEVS+C0I9HvOEhTLgrsldsTka5Y0sCXblHBIN
VSxzdy4G61ItF12nU8+dXb4Zoczq5yNKNHG24enisPZLziZQ1EfSXeVJwp9gvBla5qwQmDjyXDmV
9q9TkPrbZu12dXn3TWBhMLDA6t3MKjaGPqwYgpT4XbagNxFxUO24zTPWppNW7PzWtDMDr6vmBsra
0j1U4yqHMZKOkM+XsqnUhz0kgkKaOpqi9yCuIkasUHyK/wjHdWCR6XsQWhbsp9mIf76geuAhy5dC
4tfW0aloe8U2juRO8A0kmWPQWbcFIAulRwU+bcqssZh7g+iTqQ4CvG/tx9whI0BzqNbgUlyjFt+3
WDQuM4gZfEkZcvHvMv9HhKOJ051Dl6MI54bfg16sgsQr3wQDKYhCvIFtiMa8UWXMGaTrILlZc3k3
ULtsZbzI3D1uWvwI3C6wRLaAOEv4DazEJfJrRZGos4BhjXXucFKUJ7E+1nSXZZhZy8vsYz47xapX
WxfmocH0avE4opwNcopTuXUBjSciygI6ycBxJtg4fZgciQtTNpu1rujIQhlMeNHShKAt/t8fx3WU
xU4vMrYiQqk4dvncB11wGo4PnCO7SuDT73xXxAnUoJFlPivfqg7l9wUXtYNtGAnWyTIWPeqMrLzg
w1nLvF+x8NKkYD1LRL31b11/rabXjKG2VFex9jLKnySyi+G9AsejGsoNp+88OVbGV1e9xPSWIGkF
/uMB9AqlPdYBO9pdz54TWVSONA4HUne3uMb2OecENwFSSwsovgaZM6pvX+R6FI0VCig7kfa9ekwn
OUN0i7cKCcAkle4QfVbwrDKPA5hUYaxS82Gd0hZ1Wshdy+ioeiXCMhvEPVL/mfVGz8RVljVE57Mh
qQ80AiWMeOjlWBLS0isrXMT7trpU0ZfGoYD/hamfabqlHbe6c0b7yDpDRPUZv65VhWbSW15xFimE
eYYbY67Dtjm56DxCxYtAlBLSn5VXgtquicN1GlWbKI5PBeCsoX0EONEcUpVsh6ptOJ9+g6oNYrfe
8PdLXs+anjia44BT6lVL46wQtKvoo8/ee+Qffud70xivIGScMG9dAIteJxZZv+tNeKgAOjvwD3Bw
oNPAtIeaJzj17b49GMkmr05juhl1HpCnXj1YtLf4vjgvy+oC9YABB3DE75n7Mf5kjEjmj5Ddh8Wr
ZlgbCdSj1IzVJMbrtCXigx4Puglg0NfG8G1mglu0D2NW4MCzrVo1qNJ8WN+N6EbSe21OKOX7VWd9
zonpSjpBStBKrEITXkSt+O5H/2gU/poKPix0iJurGrPriKUq5T8XY4oO6PYLJ+ufauj3vhmY+4Nm
O0YYMose4x7pJ10fPcNwxEdHAnATfmqq7GYoZ2WUU4X/I8OVl9rVV9NVKUWrAJVYCv0hIS3rpWPG
u0YowzYrkb+bezF/GNRwFagmcjRfmrXlD1Z6pWY1qLY9aqRRww2rhl8DTpTZ0ta6jNsRxdryrc0J
KSz3hhR2nZnRzIHc/cRlTwK5ThiOYGjH6CHlktMz2TK2pQvJiF6ycGohJoVvQC/NjiQo7uLDaCzB
lXqf/FT/yLilDPxuOnVdMb/lW4XzPxOCPXSDYLLqIxAXqSw1pH3TUqNIjZelD6x1bylId8eiVmet
G9Y/olhiIiGFsDhJAaZMM3amQdt0JimDdEi0CBkiFNtqsVgCEM1kEVMhQ4LyLJvJDWEvxeJlNiSa
xJe+++kMNJesApOBAFDh1mF+p9LBtVVN/tXFds8JyWP+05Z8jqXHZNck2qOmS7htFXJK5K0qc0r5
LKwjAvIFaWt6y66aF1BSLWvrppVsIDZpwePHUyPStMzg2CyvJIaigY0JvDn/JZfCNsZvs2mcSvQv
VleCsjVo1j818r60rmQ5XgwdVndAg4Xi2iAlG860x1LZq6tDwJGMyF7hRKrN++IHG9LYXVjVKKRX
VjPvhKLNTrFtrY7Pzw1Rm+Xjyk8+JnQbTXPFQbKx8NQqsP0hrjkl/SCz7DhBY1Yu0n0hOM/DQSPo
DZrUJlHdaeBdNQzSZv8e962X/2l67GT66PYGR0aE6Z/y3aEXrsLCiWu/hqaQHneLi1GFAOzRgt3L
Pr3VMJBiFx4GCBMZDhOOCtLL59KX67Mp3cs9N1hUmPyaap74nbz046IHKBT9MjaF16Ad9v3POCCi
EPdoYoSQCRehwbk17GLSLF0rXoq+kdrmMa+WMaB/1zKdzY1vzW8cQ+fH9dujPp1SpMrpQIrJQAx/
AWKDfDUUvQpqQAEzLZK3ki65WAqPBoKTeLnTrGNipXYvZ7sGSaRsqfBGn0RsA+1bDrrZjLOMYcHW
tGFlMRNnXCS+tGEqH2lv77NjvIjRAwOJDAV96WYQ9ZzSAeWb8EzqkxnvwHlQCX35oK7xwI2K0TeI
v7qYI58kjgAchszwgDMYAxnIaP0S1Rlbwl4QH0r7BN3jXDQw+Jh5c1D/hQ2hnGy9zOjiTpGRaiYm
ks1CgS0y/d5F6frblJz2SlujWCYVBZcdMFboCibekvjLxKdbnOshWaXCqhbeFaaXmItBhY4iHw0S
3KgPmrgruUOUc60Y9i+GJ1fUiPjTpOmCmo0evtbJgQLIKEBjbDMw5+2b1UxEJNa22jw67tb+ezB+
jPncoa8dkGln4d4MvkWuwzR9z+pjrBXsjEKMiqu+pwYUQiAMDuFQouyCzUFVyCMnzFH2d47K7Wgx
j4TOREyBwT2rHNUc191cfNMyWzoCgmhyibRzleN8x1mRV+iCNaIojO9lJwejsjII8c7TBg52Fir0
AdzL2W7o+IaYKiOCe8zxnnQv9IgCdk/gHtTitTP2nw3FClSV2+zHzH8qQzlqJGSsp0L9FjXiMVUy
s/i4rWG2ZZPCBUJtaM0h8GGOZ99FLeR2Yk3QZ+RqGFlrguNIN+PEjwyPPyLDvBAPpOEUOhslmCHb
iQivRocyWjDYUlu3cP+24jDcCGPbWiaCzziVuPjjxCMEjdL0KUbEPSqIbyG5RAbgUZdVl8uyxX5q
E0Rk8xJ5Vo4lCz2wVHpzW7pzslM7+ctUSd3KKMdBMWk+pozlZdXzPEtzctSQcVognDGj5xxUtoFJ
PrJUzCrZTzacGH+/M7Yq6XvuP8zsmusgYOJB6A66iOggFbv3NsB7WEVdvaIletUXFiCKlizM2/SY
M93YTnUXOXWi7fqgt675ND3Ifd3Tf37wB0F2tAHFQ/FuJTNJOp+8d6ZoOlMlr5RIeUSZ/J3LxgI3
8+r7Qu2N2O6QLdll3H/FS66U0Rl2L7JnxdP4QcKQLbXEdJFEoLewZQXGwHPAcKKOvxYKsrD5bZl8
DA2mSjbdJQ1zrtUNe+mEHYLNIwkNQBDdcMSJV8jvfctWyChABrTUHgHMAQMF61oO8ZDq1c/SgbwO
mjZ0G7N+BLGunsBoVQuhlixqm2YkysT6mFIUNvGvr21EfeTZe4uryyicMIBr+knWz3N3iIL0n2CK
r6I+Gjxq6vJMGiL+LWI3f/xg3JAxoeHREDe0ydN6PP/EY3/MqunOgJB2WPYIAWZZBy1t3Vl10UWZ
w1sifOBfcMdoPlnR5A1+uW56xKmg5drXmF5y7MZfVnrK6c0WR9k2qEpt5NswzW+aEh1qEbWKrGZP
E5HDelTElxTJxTFocjQIyEi+CKtSlGE1Rn8awbN1hW78VXPFY/580noR0/klNig2GoLKKt0ipi9p
X+IS/UuJlj1MnYz8gGa9wR835OISipAmyHlF4AFtnt5j7sphFD/GWaL3XBwMVw+irZx8JoHKq+WP
LRch201fUw6tdCjDkwTHa6lOMIbja9LYW2Fsorr+14zRW8PY1RWvuMo3Hf3OksxjF/wF3Z2ocmlo
7f4UNj8glr2KwKNi5GnKYqfO8bFEXeV1Bn2himptSYZFfSA270UgMVvHJVyaHq86jRyixBA/JjXY
ZKmOjlzaFb7szNhGze49kE6RcC6rfz4oa9NX11baDnQwHGkieB8Hjtyq1ZB0DSihG+LHSq3KMIpm
27ZjpTZNLqdGEN9DheTmKeqqXeIz16kwbB3hh3xnpo2Jdnaz9CaUgY1UKJjRvvup09SAYL6r4PQz
qougfego3v02cHQcCSSmsnwKuBg9S9rI3XvOUZUteuVqUcz0ttOzdPrKX5sCjqc8evG9a70oIkbB
G0AKAi3xKjX6MnUc7qMp4HQM2Rx74T0bq43SgkXiXu1Yb9OzooDYzd2mYdHI1PYZjqQiE37VmW6f
sh9L41q3CK/JHpMg/JgxS7u0jPRxFocs2MJ7TkwYHkCw8Li6aWLyFQzhSih6w4ti65hK8rkXmzv6
QrcgUygIfHtaiRGB+j1YdkVmSeDFE/rJ6tL3O4OVBtko5ILmyO13E2+Lv0FKLl2P/WuaqshVqrWo
EuvZZM1v2bnN+Eausd97mnLV/HvCnxQreFlJK4l0u+DD6IZ9uhxbTtvduvpDCK84/6d3eqK/58ki
+EFwzOCgBO964w3iiRffYZcGE2I6UIWzQlpXPF3z5EcwDlGYo2zfVrVHp12gb9LqIlrHiK8gemGy
q7qNGf1IMbB9fhuVvdh4oblXwT1PNd61QYbKKP5lofE96f8oTncNBmHyFMCWOnyji9Es/ZFm7PgB
kyc0EmmWazVQfgcGHYL9pGiXqubdmuRnogY/Ss9FxW14bwia5PyJIGVC33ClJvhS41Ylzyz8ose4
diRT/fEBq8LwMMmtTURzlLxGWH75PJG5PDKv7Zw5+SlTUlnWdXHrsdSeJ3Yc03dV3HnIL0w2WkDc
5FUlV0T0QrjRJK7uNrt3RoaJW+i+cp4FtlkIKa3jF6sZfCm9e7FRe1EqP0i3/ppr/L8kvRPk0VId
JR1S1aNdU59XQ3IxSJ+JXlq44dAM052p3KbxRdLOYRb2mQ/c+xtZrtASmr0jVRRfpIg1coKL3FnJ
1Zpv8Qj49W6mxHv9C/uL77/Rw5Y3iBy0l+mLjznxsn4/WJs6PMJww3iTBbiOZMTJAwdM1RvIV31Q
8U5yomA+142wJzNv/sKzNtryAMYWTtp5kscNRBsRUBHU9/9SFHONn4TUmhdmUijz1F/BCSfjlgDv
UmMPF49JeYJjujEXgaMOucmzuSZ361X24q9YDTd+6oIXVSdihKgJJ0z36rBOlFWB4r68lOyZwZsR
nHX9q6YEp/wThIscP/OIbyndico/mAAlPsIHjl/BpfT5xp9DyWH3SBUvE87MSHJ00Md14u+SEdkE
3+O6GxaXsJrGJ5LozmNU686clqSrVeQbG+QiVCFwkhFczEz2Gqklwtx2p/wtDIh9O+oaPIxXj6ie
TQg7NMCDNxNQID/r8LfRPXqHyPRrsZnMClhhQz6xLn2lIWatMpxQCD1E6ZJ3B3ZdIiCgIxHjlAqB
GG9y6AXpIYPiWtbwcN90q7nch/Ulkk6tCM61EUonQika3PiZA/UUVu+K8Oo6u166x1qtdIBCJ/+J
/MOCOLdARmZS/JIlSwiQOCrOsf9uDncNoV6yqZMNCh1Ru0XGN9S7mp+t5B1GTpCuDTYl4rfk6dTC
0Mq/LaIRSHbSrdDEdIOnlV4MHaftYEaEfNfzMi1R68ppmua7WBDjD6McffjMdgnRPyUqbjRnXPHY
QLurIr7reNFy9OIDJ6Ga7hL5iP1XEQ+mQAL2UX0T5FtvHsPgrZm+cN/Dda700nIVpHTWca5v/Npl
4DcYryHCy0LIa6YSnSKhdeOXqI/XdW3cBuESyn9yALCixNm7qboV+J1hRQdiA0WbMPKHGSgbWgK4
eHgNeeGOfryO56dKxky1BtY39L1hgD+djGgzCEc+sjbzyogYpWFCAMI+lYHk2cQGKukWeEwpkIEu
42hhU8B3j6s0Q1/wjCbyfyshc3Nt6OG/C8yYiNQ8QyZpGILCCUDamOKOMQ0S6zZSjtQXwiO1n4VP
B6dyAXQdZzI4+DXF3AJaclLV5ziRcnnrZy+sD4m5sfQXr5dh7aO4+Kwz7Z8WSeADYFhDG6E3TE8g
dLmJTO4xFK+ZHQDgqgpPPm9lQDCCUf2zqn/mnOyTKL+Vhv6mVlgKpK65xgIXP3qhXFYNZgd505uv
Ks42YIbQa+iccoi/CBJpVu4l2SbGNYRlrKy9KvK73QTjYaru5fBQp+geRA0RaOjg8MZOxz7clsp+
CnGIDKcy2nX+NRYRMyBE/E4XvgOfQQlsWU+EQyVziA7Ggi6WD6tuSBFVh59C1LOHEqKHXXKnVeX3
kLbRGologXInx5eQB++a7CtOrcXfgj4cosoKHUGLPuIcEZFkcYC1yasoM1jn4aBkRudg04tWg1w3
BGuyZecLd52iZW5KwGxfqYDD/8hAEWxDBU8MeNAP4BSTfhvFbZ97ZbFP8Hku/+kK0aWU/aHUWnoa
UfQDHsHHI/7KBRUP8CDeQ7PjPsPtaw9qeUJepdpzgaGhYMwxGsKFJIkNLg5qyYlDdD1w97zWJkdU
yzZf5sWpI1gidNRPI3JhCfrhIcD0IB0pkf5a6mVh2ytnlm94gaqa4D1Xwx9qulgrSCkKyjVRAp20
nWbyQlf8gFp3LFL2o11RbHXWH5V9H4xuk2EsJpc52QAJachhB+VgNpueTMOnqTyVaFfyU9ErUiGB
cPkmGfgg2zVxFfdvFnEL66SUXEchDH2WIoSxDSwPITp4/jZBdhhlb4pWwG5yu8/w2ofX0cBawYfG
dTrslyL7mrAg4BLxkDX+g1oKwBqYRjExvtI4QAdui8Pa/qDe8Ww0gEUd44mYM0yhSUS2pF+M/jPR
iNpFOAYlWhQEkbmKuuea9VtM3+nVx542Tgih15KC9H30NHlrlzS5pCdcXMK3kZ346ci2VFv0hYQc
buakd7k9XkQS5FAP8YVYa1x+rpLe7XnfEAWwLAu5ypxb0JdmUwCDeIdONxQ3+X0uvjKL2ATdDuXd
4J9H/10OV2JYLNLefkK13m64UfWG4xFXLJNndVT7a4pkHTFbi1Q2YC9CuGaTH+EZxlp8BTmi98bG
HAKeOj4NeJNlbbS19q8rnLXCyNivtwjuiuMQdzMB3hIce4H06OiY5yhc4dbrojflmJakTSrbEjCK
1YvMVAuf3mXs3yCep8QJ5C9i2FYVXRnVJ64LebxDgf+mPlA+JScfA/B8of0E86sJ7n191+tfWf7A
0Dstv+WJ40IQ91P8r2jOYX6ENeGcXT4lszyDYIjb2axJefnxhU/1woH4yOvhc2xdjWAreb4kHfzs
esTVHirvAhLodlP6l2p4hH8hsWLsxd056bbp9CzQ7KTtnvFJ0gRPN6c/YzXKpJ2uJQALvkK+1mh1
iedtov9ZC5DyQZeInKbu0MVroklVicQl4uiDjWy96vqoJ3sLx7X8j6su6QkL9K3xHkEiZuAkkkey
jBT/GvpJIqsCKEogowP+o3ym3Z+YfaO9R/Fhq9Yvk4NtoNoaynUaUBUzzk72Y/QfpfXypb+gPnLf
CVpG4jUXipDBYI3c9EOfHHI5QWDX5ve4RnSolh9U9WyQ53D3y+N+4n0RAnWjq8hDTBIHWh+peMwj
IUkP7GSLCh8BJJrp9W9Xky73TItVMN2XALEGsJRIlTehWMkDHTorgIE+5BjqbshP6xFxxORq6UKn
2kDwj0HHKf+tY07CDKw+uuEycwfW+3VYbisDPPEkYCcqwluN2mLezFSJfpQ9HCIifR90KsbFrOBD
TvmCVes2xIWoiNSjrwwJeD18Ob1cQmnOLopho4AxZvoxhgNgeqz86yw6PQ6KighAvdM+WenhoSPW
VRqjcI0r+OlryRZE7k1PvzIkBcoRaEex5WqAp7rlpufWw3FoXxUpwT3ZFqZASfAQ8hohYYTtQgcG
iuNqlDtpuiMlHHgs92RU5QDzVvtHT9pWAKXK8ee3c4rMdZ/Ew0oAJW6sv4yJjiIksSdiGU3TornC
WKLEBFuEEXtAo0NIzZayCaqHoRHTHM3WGhTX1wrXSWA8zWCciZqKOJusCtkva5Jp5J6YaPVNnNpy
k2ViZtcdc77sRYXavE1W+gM6taq7bxqsfxe3jp0lM6sg8Vxxe4VuQfJPf0gQI8n4Yr1NdKduvkVV
chAMSsqXNAr5ymcU10nv8sWl075AFKisnXQx87HhdqV5ZLNzB8lFHSXJ42JgdVgCCpEbzULJoxs9
wXYU4gYZ/VXKgGMmx9yDfXRXqeEKxX8n59xSOeEuGomLSmyuWzzQtq4QbzeF0ytSQBGlGfi5aoN0
wWSzivBOuRHI6TOCzxa2hA+RQLuutBwh3uG2qMDfDFNyZNLbO5wgAGAYHmWT5717epbJpVUXr9QA
q+xAh0RT5cwVQRzIFv7W2RRKq//MkWvULOYH5hO8Y5JwpKoeWiiBFDWGaZ2pxktqmhOetM6YKvJL
dIS0mNKBhSC0J9NuYgrAWjSfRrEguliOSe5FOZYRzNMQFGXqXOq1tjf18I9qz8np2hZSMqy9QrPe
KrUVGCf7j3ZiJzBbwlpKe1KazqksaMM5Fb6waT79AvWs2CsJmh1iiy0wBRlzBjlABomplcTjIIZv
Qim+UmSJlFf1g3Wf/E8tWg4QIbMjTY4dgaWJFAZR79ycQK9QL0PoauaT8IDMW3dxBgkp4moBq1MT
gL+XguVlZc8SSLKQAkdQtS1fu5MfdVz0nqUuxsgaXUdYFeM+IQjD9ye6RYoO5yzFTxFLs10Z5R3I
+zo3o+G0E9xPRWP2ndRdi9tz0Z3LQ+lozfQU8vIqpaq0SaX/4YCWsaGMxSsPsyYahGwEMxJS09wF
FrIr+kR+hzauwLpIbx5LlrsUeFSpMCyEVfqszRfkLmO6XL4XUimtkxlStCVcK0nyXx7VHBtIQpnj
8hdKrWBdyeGHVuTAAXQq4qtMMFisfaR9RCgn++3cNO5JSERO20lNGc31ezUqV6W/tfLRqCxkEOZO
DihuWAA8M59Y5rhxOo1ZKGP27kYFyU11K28qdESedITH0K1FOQQDqc6PBJUpRXycfh2TOoyoHttZ
RuUWESlaWHdEnvnm05dl2aORkrti+cc00SOv0aQl3Ds+VLQLeIK0E6X6m8DzOSVt8KhWn+gluxnf
wHely/ZE3px4IXhmxFF7af9GKkiw5FhqcfT5Fir1VzNe7Vfaf+mKbJuhsErQGvbNH39EWf8kbKzy
QZuQ2yCtrvB3Vzg5YGHBaalH01hKW3Rasqnvq1pe6cmh778V2E8tZqwq4McfmQUlwSzTVwAXODL2
kU9iKpcUKCS+koL8HtiD1dRsC6snElZ25x5sP1c3LE9EY7cuJrflEBrtaJp4V75DSuES8WKWD75Y
BqHCMW/N2yYEiOGOne0ZI5Duqmygjb4BZKqQrIvqrWOaGlLCuboWmyvcUnHSlG0l7UkQHVjghRrp
HO7SEoHuX9qSVnXNB4PE5YTb1WSZuiQDRJywlYW/keRPNfxHpi5fGY69AOKEjpPRtigaoVtmCt94
z9GmySWCCgmZ/Bq8S16102fbwSfkWWN5wowkRxDhxQyj2OdUqcQK/zAtqhkhWMa2mhwT+Z8CCfLD
RwrvGWKmMqQdggHGsq6kAYs/gVhdNJV4OdSAX8i81XjAFmdFknx2deCYPOspv5QCGV1KAlGFoTfS
foTUZdyP6x8EjMvHFsm/lYE3E1hjZQUkU5HhrGlrZIlBAaUr8vsjmLgs10Mfulq86VWsdRKEdvEI
4YuppHUipcXKzCkjYrzQ9+N8xCkUS0dVOajje8MTZ/G6yNGTYEY7tO5MUehyNOlh5Ahm1r28qfqt
kq7meRtqe9QKgd3GXDEHf9wJ3Z/W8CERDKbYafFWFdgaN3m5R3lZ9Peh2irJfTBIIbxU6m0Y9ii5
kDAaeCfCC3bkVvmUmMgE/teArggG9Sn/UhltZLNPDRK+O1AD/ZpJdxM3B85VKsrsATP+nFVoXr4s
H/X7t1QfpvIom2c9f/giMk9PQlwvXrP4GwdGOZ45VSP9YMibYQ6cCeNXR/Qwf6C+Icd0kg+FjqiQ
hF3LK6JFym0TMSJ9iuN9kSeKDwTLZvPhz+QWkEaDmJfduwjuFS6HNL375ZGXsfqxp/yZRafM+mNg
MsRrpN9Wff7nB19G9pf7ZN4yl17DQXWU/t+YHOPwHKuvvn3iKMOdVHFCYq+Vhf84Oq/e1o01iv4i
AuSwv6pSXbJsS/YL4XZYh73/+iwGuMEFkhzHlsmZr+y99rwehWc4cLm89t3sYfkR1s4fzoHxUrJ/
BxCwgMCO/qsVfMJYTXpsC2CS9UuibHVe1NL9Gsezrr5yd687TBgV6U7S/ZPKlpWIazzRuGqYkEM6
uWMstol/EtVnbz786KqLLx7ysH/n79j+YfZtz0Rbi3/Pc0qPKdak7XGFF+0GIjPuOaGfBd68vzi3
LjwfluMjKOrsw5D9zWRwhP7IxZr6RWIwat/q4pU5tOxunJNGeA6Km6X+0aARwFMhfEQNqbPV+nKt
z7z4kkVAt4g76iTMqwRJ3CKPSEZWRfZNsEn4ABePSNlhXYy5ju/RtF8hgz9wFbJb132Seryy2VfB
kyXMLsouOhpVeZTZ19jf3J63BJO8LVlzoY/WCCBlZpy426jiwj1EFaOp42QXNOIXlmi4tufjMUvB
N9T2IqSZDXQMXvkjdF4Haw8hh6XEIgb3iNc/yKdFYDzIXFSLo46hpF3pcjMGd2H2izhH77Ozxa5A
Qsu0uGW5FF3MEfT8XvY7E3RLfplquv59o69r5RGdHWR/IQSSC2pJM9/J/GjEB0uc2VK567JcRUC9
6/0GpNW+Qc8b7HOb639bVozVtlX8WhQPPDORcyiDXQ3boYHvupuqm+BV1Tndt4OzAyfUpEetP/jZ
9dWGr5qixkTOFZzU+E0PTmF1aGwEySeIE41zU9lvhsHJ0n9KZaPYe7xPReQxZFwbC8yGPUPJAWuH
Z048vPvR3k6wu1FsjNtZs+Iy6FkXJfuNi0b2KWd+h5I1P26kC+lkLvcPsX8DOyVJJrVOmbyFsDjk
WXUxnqx6oheTs7lukNX9XMMIOKR9iOmhhgcN1P+ScMO9IN/lqIvGQ0DqVLWT2ZOa8QDw7dlpHwDl
08eAQD/f5/1rxc40OmBwFDpUxnVoPimCMUEl7bbVjjxaic/1c+Z7xmbtxGffOcKo67oVqJ4dvjEr
e7G7f7DfaRMSfhfojaBPRmvdOsl9Zp9057VP1xh+hO+humNLZuaetB7BuOsZBEGN1Y+Ws+qHHW4a
RazVzkMuS84WIso22jKe48FktqRvOYNkzNZsG8fYyjZoUMBAQINDyeRnR7yuQr/jYusNqj4vWiOs
E0trLHca4ra2wz6PvnO2JPKY4E2rDIzseC4OjJI1HYNFf032IXgZfeJ2uM3YkjbYz8F+rSuuKdmw
48B2DTYyFSQjcJ1BC/Ci7GKE/n4gAiJoAWBZU/lRBBIlSSqf/eCCC7V3jgLXBvoFRoaJpXgK4CT6
HeBSmQh/qz2+yZSFXJdO6yh9XWHru9TRWxecGlIpKmYzADUDp/DsOUAIkkq2yqt0PW85wlr98jMb
+T/ypUjSOirVnOfX8BtKDPezEt3fEExAiBOFkaasuv1QO68WLbIUqD7yAJpFyZ8a3O8WzyZSZCoO
U9tGr8wVNe5LrBLdrTMA9V8LwnunVlvECkHogzDnEyACgNZvIe0FK3rRHX2I0vxTGQUazWVTss1r
LrSBp8H/SB0UpfGX22MXGvoRtFUSztOf0BPIa12bZLS+aO7I97vqqLfvJIv6wb4r9lG/NlU9W+Ss
+6VTVV4xUWZlNyUcrYOWeegPMR/gS3L6zt3EjsuYIuZhw0e2q0oPVYjReZq70VBJW8v+bTTO6L/7
3By2oQs0FxtwOTnazoberxvbKe+mm1Bl/mLUItmbAiqf/5sr/TuIRA7Tk2jTLaYyU+tPxcSfaXDZ
dAkwY+ebvNQtUkDUHJpyd7HLrZC8uT7FZwBsP902NFbkPQ0wGlXQQe6uN/9cODUBklqDueeIMZaV
apOfE3HEP16MXqd9BRVjYdio7zlGX11rXnrMq5Y/LppKP/nVtkkPotgxtCP4GBUp3HoUYDwFRf4L
oo2BiT5DaxuMQ69j+mJZocMkdIdSHRRnzaXKu8eC2h8f7oSjeOBXt3W6Q4DhLSVUVScAsl/g5cmV
jarEctkCbF5G+CpV552UdpINecSZEbK4KvsPF9E3yxEXhp/ra1fFUKzPSfuumwjJ0tOSww2VQ1+y
EQR9HLxnzS1piB64GjAFdSyjB53AH0iG6b5lbGqgZlEY65owt8adK7ctovd5T5hsurbauC6lGRBA
zQRi7nO0YdkvMUP0+GZj7NhyfKDI7aM3JGhYNLNsl5pbM/zQ2dv0zjpLQsTU12gMtikiqpRRCxCq
jM0QZ45Cfzg9RID10CtVz+A2h71E9gcycYd9Dp7iZmHiD4jar9jmmwcjTmpdHiWPQcgXZWhfUtrO
she0s+i7irWgwQYXSMjNV4JqkMaeYZ0NQhZr64kPM8qOlDWbeHZZSjKCmRIP/9rhlEjyNagurmG7
rut3uy04xUCW7kLBrmtnTzy3inxxobnkLg5JvOGd88GejAVqNr7ENbSe3dBcS+W3YoVUWLsiPHQd
c5ztGDwtm9kpwD7h0OvkAbO71schayB/yJt2Z0EGw7ql1weNk1smOlPl7y7+GMa/LHiDxEpmIlmh
tGAaUbK/BVK5cUL5NWw61IoKXGqLq2Euv9g1VQcTm2/Hlnof4kEsmIwuTOdWlOsM/Egf7mX15ve7
ihkpRN3CiiBBj3V2KGGliiTZVA8USvraqtbMXVku1JZ/cKfi5mp7gL99xY7og4vBD97DzOvnZAGZ
bnwNPQim/+YyJ17wKsUdC10WEtaqTLdOfneZoiPZlNourG8awpos/RSGAbcRySOa9uBU1e2xVHq+
t9CGY6h/NmgMWoJIs1vsXM34LzUOvsvM1itIG0P9yRK1l6zhHMl5qXUIDXy7P9QJWUt2HaDTa46p
nJ2fLpZo7N/aHe7Ogr34qs9elCDD548s0G7Q/eKfNeWhV24j3QfkBNVvGFXtJaBN1fxlyUjfqq6H
/gQCn0h3d/jIOJ9yxmWky9FGkuTHGoSRoy9XATXNaAKCpxG0AqfZD6xoTNN6KmkGa0Z4VURLaeaS
J5PtsWSc7Q/jJ46z5bQ04k+7+rYsjxtV+h4lTayDdzmpYInUFzHLBG5ByYl+R/tq++hhtgxJ0PxA
5DpE+hadkuGurS9bBWaOAPiROafchkr0zNC6mOwsu9VU7RNyZCRivpMzfTZTtmyLX2iwAXYYH0kg
pk6t2bqjxR3H5Gzf1t9sBPviD01SlrjowNJL42KFRcbPZi2GBFPZDzGAjRpKZZm7wWGwXCbj45Ka
yQyeWfmLqgKJv1Id0/jmUPRr/gFHBhp0mnI4b0RarZ3pUKp3BUQrIrxFYFkQRj4ifwFZa9mgj0z5
1hrl2AY/fI0EdMPoogGTX4r/JPRFD91FFBFU96hJPdUmdZXp/BaiTxN/mOckaCWzZRQXq7HHbEWW
jZ+iciwgC8U0uW8OMYYzrKgZv1WO+No2OVCaZcLPh1vUiphjVkudsZCavpcohvro2fLB28GZqdIS
0xnLfYjJ2bpvYEvpWBCSGhYVaV9Mp6Pgd4b16BRAghVU7pzp8ESHw4wOxCEcJLEeMDuLzkKyc83b
n5RQytTnY5E4wIyISTUGfgaWizg0jV2ZKtuBoj7AE6u0rE4ocGjhgWUXvNTt9KoB6NnIGRxZoYuH
NqGYL3HRLfWnbZf7Wk+3QfCPXEx/oSvuzPOalip3mUvPodLsIL2m0UywpxQu5IXA2LSBdZysaDmi
N9Nm4znI84jS0GTXSoQcKVkuI8Gn036PirmRfL8SNXfFxirnSB8YM1VYCmRdUbHVdMgmL7i1gkm+
7KazmBA8RjyXZPKp2MuAAdRazodqIj0NgkNPWCQhm0x3s5XgvdMhwTt35KxbMJMr0n9XMBiiccZF
QlXITNBbtnnCbpmgCuSl222CICPFUftNUydAaR4gfwXTp5PpMhA1hdhZXRUG8Mz3jLFb8P/qIPow
K/xXTnazgpHODUxvIxTm9BR1gX4mG08d1wL6Jytk6WlOyLsLpzU2rF1sE1Q0Zh95tasSsimh4+i6
7WUdv4tOXecFwogC5kY9hj+xynMccHMNbf6bxf2hsxq2ms05qXi+acCmcgQ/5BwjLXlTxxwon/EP
5N2LgIpaiVumM3EgvWCzEBcxc9LirN2A8OPBXPrTu91pGF3VM66zRX2s1pVTwNXsOEflg5BXoIDQ
EJGpHjtw2g1wYqjKKQz+ib/CCpaJhPU+/hnRn9rW61BejLVaMHQUHb9JlYd8wvRBOFXf8dval+ph
aN4i3m6n6ldjfekZ7tWHmJlKkn5X/R8KKGXgddA3rGD9dGftc+ZySfFHfPVy5DZoB0Iv2ew0/BXi
F1OwpjQ2T8+AJKN6R+GagzwdG/cpEJHTWrcRdeDo79lrThbLBAoxEY/nMAeJl2E9TLCAUgjaylol
JYJ5WK8N9NaHnmJCRR8z7uCLBBGO8fDVREIFN3KKX6sEU/88JEEvp857XtqJ/FlPt3b6UpFZVOmX
6fyOrkENNo+3XpX22cJz1RXy3KOMmiH4N5JYCVrHuU3YvSUOh8AJdyZMBB+UTcfqX/AHDH5NSfRM
0LUqSejVhXKOG3DBhAWZChZFPqe7b2sfpk1Oj36xAG1Z7sDoCwjqV9gRe1aOn06cL6Bpo34kPQbP
/hBfAFgt9JjRwmlUa+w3zhr//d6GPaBSh5WMOuw4m9/B9Sz8H8tTmGtrnaluksersjfx6dgQSyAi
DLBfkSk4AHy7t6IgYLWSnkplRZJfl+xhTzQEenfWvg9/2/azstZ5+TKE2JgXOJebFtKDrq+qsDrn
6W+YXkrEzmN7GUPOaNtelPhxJP4qw2kPsHsJddBY50RHDX+cFf2EvrMa0mcHiC4Crd55KowmlfqI
Yywwu6VV+uyM7XlKzAF9l58NEq7WT/DuYPWuWEH5+5CrI9FRcbL9shlfSuNlJPYQue/SnNylrn/F
6CYqDls/BDFlLcrqV1J9GyiQY753d87+yriNCvT6uTl6p9y4DfGHr0A7m/enJL8kAUB00v80ckSk
eFDZg89KhXbVLHIngp8K00xXX/PxqmIN7WkOgm5AyPbWsPAeA/LKRPKuo4rt1GKV29EiEFRe5BQE
jRe65jPE7GCMLWwB5x4WzZWA5SOxo1uNvmZisojrhBJ5X8fpajbPSuxMGVqxjIDGEraHHYLOxoWq
E+8SgjYwcPPXCBXHTW9qmMdei5ZVbMu28vNH11QyVH0c69MqBUZBSFyHKcN3/lUiWtqYUDWJGQQV
Qf1H2qo468JEb2OuiJPsySXUIRsN3W9UknxnO0tT/ekSAjFEvguDYTvmxurS5M+8bl4p7ZUEMScX
bE/zA2yxBDwilJ2BmScageqDiMLtbYLttGtBLBWXW89ydJwta5BTHsx5FR3XBkQ+OFfZR0K73DU4
laEjFdaBubsbdKsC5A8zNvLB1O7hjrZnM0OjOLajZYCUzqy2pVbwaSeMs3k8wGCK5KpyvvTU+fB6
uNvM5iuWnCimv+H8TcNmqeH/IIApHt6G4JnOCt3PxlKZNaDzmnsWtiSF0vOhTph99znPBNgr6b73
Ll6Zbz/8zQP8+u+SQEsTUuhs5o7/qpAwSWgcdTYSuV2tJLd63WGTS8YbXP2ljjt1TtzABce25G9A
CgK0nzSeD9bobWuuSjhAEHjIZd/2vKNggTTKjzSZNr0rKZ0Zb/KaWg/kG/HEk72HGApp0woPOb5T
t8GBwRQUQUL+9/8Mhy+blj8qhaY/EsvW33vtT4mIr/lJU/5FF5QBEY7YP8gzYFIFqpX5QU0UV8L/
d/PbZRrePFHln5H7dnYzTMf+57zIVsaLG9ATxO2qQg6mpH9cQ6V2H6rjpO5l9pZClYQ1BKEItQU/
cBpOa5N0WEHr646fqmntpxFQMiUOIc0F6yYT95nOr16xOs9ki5O7szKZSotdk6F8xTMR5ZQIhV33
IywPMn0LnB+HZUldxoB2P4v5TWKDbAf91iln2mc/kKBjsna5qQzjRcYNg0JugH3oDE+tW2XUGn2p
YCq+lKxtA+6YgkGS3vmrFhq3348MKWF6l2cneWMHD/8TtScLJ7kLiVnJXyfc2hgVcUJ7pJkGlFy6
fukQrKEjENRAJfofXtOwftgFehSbvQhBL2jDGJ83qMxm8rHpsKKBiZ4wpC/ZEWh/4Vz5IplXfQZL
IWACql1g84NDzk1BEZk83PjBOintJUsycr4YEjsPfTzh/qlqTF1frcXMovqZgXA0iTq+f5YlE/e4
9ZXW5rr2MQLWv134bINuq7SEHEzZOkAy54h31KdKpVNF/mO6EpVPnSwSFD1SQyaobJs5a1JiTTau
o3KDvBJQwciAEE+aDmuhqd8urEERkGJNKBHoQ0zkKCBQnTgF4V50TAXHtYHHQ7WvrvXXh7eIsZsg
nk4GpILuneCmEc08DS4CWj4onaq4PLAcAV5X0W9Jzzc3XN+1ulf1A2HFGwf/vDN9xe0jLEp+y6yH
CDQMMLzfOwQQVFNW8ca4obXfC+vW0m5LPlzm1lH4FSl7wShI4WOd15KJCz6VGdK29L9H472Sj4LM
h87FDDHbNitI/rLbUN5DJ4C0SLK9w2BOmbcYTH1iDEc2+DESOlNq46D4GAXSxHinPh0OQr+jviKa
096QIvUKgXycA57cV0YlmYURv+tXKfq8PGfbBFIB5mdSoEQN/+wIDWAJ4Q6AS4DCqsIeRxvs4LNJ
8o0NE6aTB2SH6BIK1fxK8R43CBaDhtTFOc9yLxR8gPQWTfvp2CxO3VWGcFNJDkrdsmp1lqFOVMyD
+MbBRAoz0TJSG+qHjrAVgfKeTXs12UtjUwesfMAAImBDYwEI4LXmuzdZioP/hEpX/BPVUyspZBi8
Ehewwsa/aHkYNPiI0bbVYYi6K7Ke+VSARHDDz0Beqldl9IS+Skg06u5yVt2I35TluyH+HANKj8LL
XyRNg8SRf4t0umnwmvGE1mM5KD5LVx4U/+JHX6k9bsV4l785sQqR/4WBrUSpM7/ZiUSmmn1MnC62
Oa5keTNURiuMnpxoPFcoa0dMJf18sQ93UsPpd8oFw3r273H5rrDKgH+C5nRs9grW9ApnykidO3dg
oY8dnuS1dc0KqKIlTpxdP51TZKf6P59PqGBiqRTvDQT1edFr6b+cn0Frr1KdatkBFvB/TkG8bRvz
VbPiP3SrTgskIhEXK2i1/ej8UF0+7LRyUa3f8l6wsPps/beap3fgvCqpbqJi6KjOTW8a8X5gR4PY
CcIjDrt7UPQvuZIyESh4yLHxYHVm85IPd70+WpgkkyUuiEUKOIh5Jst2QDCqUNeTYtCiWe8BfY6p
0WpByhMqpbVdb4VxNQYSNfPcE4VzMZSfCVVGdzBQ97OINjNmRorkanToXXP4oZ2w3vWeZ7TCUZsi
zHMj/ztTqZtsn0HUkFbPHjhLvDcM4lh82l5odDAKWZHMVtXk4fNhSGb0JWVWUVTbLsxQxHbZQbVy
YDll8zEgsxZmEG0NG86spYfdOi26zxZZM4wbw7ll7INH2nruiq+8Pg0T9wGmLZVrZG1H/jrO2MRC
Y3NZs/5TEUppPRod/zOXnCRZs8lqCwttiI51Ewq8jITEFGHAtnM0YSEQaoAUeMYrzAPG9NvxcQpi
lHCCjyyeeIkp1/KS+QX6WaaIzA717CuH6I3iSxm6hTM7mop+OSkFZf96UNFm2mH6lo/umdQfBWgH
9rYQad5kgjNqemXR58zop/i31TChGZJidybQOHJjqH/aeLLIgkL4HMFhlUi8FkEyy1zULFoJ0cJN
yMy3tpkQllUsLgWu4+rW+wymBjkrpcFjo1BJnH9WQExrzHPdXdSwJjhk2MYFKmm/Mliugu5vFMcr
wp9w2NowdnM1JL2SqCRANr3y4dTyn01eo1FcRuNNU0k5rQlpKPsfuA2MtuHNONBQtMlcq+QP8KpA
6ggYUneAysJG5aKMUg4T0nK0xrijn1D96S2ejx1hHVngsGYkf485YmanL2xeNNFi7GytTQ/WgSJL
20gN2HbPhHEh+uAoZ5OSNb2LR9/cbTIhfHFFIF0V36nB3JYpwDig7hUZ20FrQuiou3QJbZ/ss6Zd
G5Ox1YUGXiAkoENaGtkpKFdaG2J4obDDROLvh9+EZngWryL6K9g/Wm8ewpaLU0+dTTIkT8eBpjaO
hyyhJ2ZVdBA11tKapAJjE/vp0fge44DBq+7FI9Bs4BCtT1K25JMT7bCwI6xNmdyX9E8W/lHg9qxP
jGVGJTWkZIEK+2cgIIpvi1ai0FDEVfNizfJZS8qw/STfU+TEXldBv6nr6ooVdN/hLsSxSOQfplnY
vxDV0SS2G0vFqVu6PUslTuVxxkN2zT0nRJ5DP9Hv5Na8id590glWUPF1brvEr9YWgTLsfogRVNN7
FyfMwL6DVrlmdfIw9OklD5Cyt2ITsY63n0ETnIveDU+GqdGHrJuCw06UbX8aoUdBU6DY1ckLHEOE
ziTJ6fhUxmfFCMNvT37+5tOfZMGqj6/I9zJmvq77If80/gg/1iGVUO+75KWO6R20ZpEpmqeM3+gq
Mrjzvf6VjTiATAWER+F/gFzAPNr8sAKj9On5ofGoH+oiJHqoxpZaVViSWlU5GaNikIUsFuf61S4O
HHbGESEbGSIp4FYjW1kqe9Ffv/Jgvlu4AcWiAI6MvGKgWZJtDOWmed9LxIO5tS2Dox38g3gAoe81
AWNAwmL0W437vkk3ZWrCuZGMnDlaiKm4DHgR1OE6RqtSbiyLNeVaA5Zm++fI58upVwgYoVxZKNM1
vlBP7L3umn9tnBEIIVvMueYNB8VcZ6S7ogs47d/TKfEgCPLMHg0qZKXfGSXycLRCxarU17F/dOs3
KuHMPusdNDn7YRN4N6GkwEYi5qoPgTDxvHHzrlkMHr/HgRBOSBUxb1GOI7mtdlP7UkAgoKx14s+J
20/jDoLxl53L3r50OYCUKmsok4oe2IKNEMiSlFUdlSzmvn/gHbWtOp5RPAJzb/Y2TXUVbVrQ8wQ7
uDtljhyIzFVvSQayGCCyNJdM1RjPpla8TT4UEign0ny0EBq7ku2w5VJA0gbxB9q9jgu/xi1rSe3k
22zJc4uY5ZG5kJp7Fp6ayEKTnFZIt9jrlCxzrE3dVtSWrodtKb0+kqH1BoPYLd+kxcuwEEdewpi1
lbHnW/YLc7iAZiljESCJOfT1Q+gXL4FEQ1F/I7ESxrEtwnLZURFDv/Fi7vck5DXSNWevdBnx7PVn
1cN9ZuXTYcnT51nBMxkqlo2Euid03vEgnRU1Vs+hmFpUdVGHWqmqp3swpXs9e7Rh9EVSzb6B99As
0Ylxv0WEDdv5bKjVj/xgxykq920abDOMcwpqvl4ZP5OyuAMuzdIC/yPGBkcEJ8tiKIHCYExRQEd+
/xtmKCgzC96RtimU5CuS6RER9k7lBI/1PaLDZHRXtnDQb1NgM0ZhXGojR3XtbqAbRYjjyls0kVPV
2YjT/JIQIqBV8+kZrICRJIgV4nVv04w0H8lkAbxTWVX1PxOuoqPtU0ISVhWt6o4xE+Rs4EuEiNtD
QCgxApG44BPpQM8ptmQ7WFbDqgoYYFqubZBSyRgx1VycdxkGRc1sSFzBYFGY3ENPmUUPP1UuFWqN
ljixwI1qTqwhWXVhcIzz+0gMFc4LLFKZvBfKQIpFcxqCkShD6+SPIdky1l6dJQ7NbxTRUDYaxsqY
4FOSuAPH/9fCR2RnAK1DSBwQsHWN3rNB4XQkTOW56unZnYR1xi1vaC2vGhtU4Aok9wkiu6idinWI
HldtzGMi42dUm0eLh9U0bkGTbyxEGaQ9sffkjkfSmi6G2PZUXSMhCcWt+aXa2m+HXhRtg06JX6gY
LLRT60yXIZuWJgR3TI82HHdLQ2tQlYxFQLPEBMxU0TjcB4uKP1auHVZ4ou/g54l/U3IvCTGJV9FJ
f2F+pRSEKBnVVfnMCJLCfMZ4xE6wDbruSctTsat9Bl7C+RwrccYTjVBMNb8tVhslYnXW53yEnee7
aJLGH/rjvoatDrnI/ZiFpGiKAhzaTLnTS7BO0xp/Tw7cmT6Hlw12Z3BKEkyAR6fyBGO0dGMhJUHU
yDbrOD5j2EUY3mx619+gWzMXr2jlcDOBxpE7h2VdvEKANPXvAiSWcjAUep8f0k4R5ilGunLMF8u2
u000yb/cmnb4spnv/osfhBwwk2ZUhpYgYCxW+RcZ/VhQZcYXOey1fM/aB/yXZpx6n+4Ja4hg6OSP
z/+Ts97Ar1fOZv7bxG9z4wky0Or8uLAzebH94oDi+nuanH/+ZKfLnFNzba51B0ZzPQBbcAaCHxCy
mSwxfuxWbfeDOT3chocg6Md/5ngp/pXFa0SsMGUemqWlz2K1wgvCex1PeDwPjkJzvAoJSRm/EYrQ
ewXuS9qaaw3vP/jOaSSAbjkZh5E2JCQxWOzAZ8H4wBPnaSQfKE+IXGp2ZE7pRO9EjrgIEFsH7E/z
IVv3NeTepi0g5Ja7siX1HLxh4fnt3IcpgFuHATzfFJ2c8Wmnin2FCAlWieGMhW/C8B2x1HuFELKK
p7rJRAm/KroTwpBdhob/ENINYL2bOlffdG0alsbADjadnVAmQ6wwei199OEre4ouhMsD2ebG6+nO
i501b/vj9yICPGMExL77bnWr4qTdGzEVhdkXOztmWt3aPP/dF2u8gz5eUMRvs7H9GQS4oSaVZxvV
C2ENs1qSNwDNHbZUgCbIdsyrPRxJWUEnwxPQd17FM62Z26HY88Txv4kxtbGTEgfCC4GahlGvGB82
aOHdhWE84rC8yd58oR9aBfspwjTS8wtxbrO3MYAGgL0o2mBo6c2zJjEHr1SH/fNK7b0wph8Z/npL
gY2trUfSo8svV/uWIcVFfzLC/WR4nAO1ghcbB+dGGGc7xTE170DjM8ZRPYyuquTw7vP4jDxZo8Pt
Rezpcs20FvWoSggpBzJuDmIx5LJomFOES4DU3OzVgaRf4f+mDOZQkkpGaAOrTONkFo9mODKcbgMD
1hDCiYWFdyvt4Y/sOvFFRrOktu+V36i/6RxIu7zF3QG1rCw/4Xlr1Him+OrE29jhOeUmJH5x+sbn
wzD0ydewk1MNZjx/m/W0rYPYxIS3uZRYx80lTzlWmJFtb3SBHMN/hajsiJ5Y2eUK4vjTjFqZXgh8
YNqlfsDwLH2Pciz3PYJq0geKO4NjFL7tzxyL0C0HFbuN7NEx+Pj7jLz517n3IcCcPjYm66BTEK4n
/6rA6ENYLPF7tzkYDmfyFiMSf5sCGF07s9L4ppfDulDfggKPjYuxTJX0b6JQx6XMb4a/CW08rfw0
68bC+0arnDmAtZauXIPETRQ64WpnImdnkk14TaZuAkijBqVlv4QmtPLpoLQ3fEy0YKyP5wlxwtHF
l4yba18Xd+Fov27xG8mJbRtCArxIFQPcVwWzrLsdkgdVHJQZIFUsPFlFEizG4IGQVQ1Yzw5XMNfl
t0v520oZIFRx37nGzCURvD9KpXmZxXo5yLm8xHDVB4fpLLmHrTDq5dTSM7BXDAICvN8rTDma2eEX
p/JAGqWW5xawvzmaC71wF4ySV+YMdOjzgxTlXcu6l0mp75WQV6ceNzGAXwcgCQ/izgif+lhvs7LF
Qpx9qEq1Y0+oM/eRIrtlYmi8bERfX4niRxTBZ0+6iKJfXNXdYjtScnceb1bbEWpBlzpPsCNXoyVX
NlUZ+KnRHNuFWAKAH4OXl9htrqD3DrXUdyEjxD5NVgMFhvSHnSpGz1C6pz/tAqMgBcaOiL1/TinC
lqBrNoE9EZ/1JqitwgSnvT49osy86tjFO1xAzej3yBcqZCxl3y6bRnvtTPiehbFiz3TPCDjOyJ0n
TnztklWHAYnVCvY4B4uPWXk95UbHF2awnzr0eRQsMr3XLBZV/D1LgL4WnjxJlwt8Aq6S0L4mYPSj
YzFnvmZgHUQqV80MCMi4jgVH2HvGWCIh/y/HY6NgAK66Zw8+JqEvmbdn8yMwqL+msAkwYlyzbNXO
YATp4liyNHS+zVo17EdqCWr+lsWuEMo+rwSkku5UL1PJJQrKqU74Xf81VfjRm6j1E+PToH4ODrpx
JMqa7MgQcDdCR1G/pkN2mrfAmXkkKzenxbV6EIj6vhC4JzJ3HbRJj91ZXdX8IY3wtBhERj0ezPZR
ISpHNpJ0L3q7DQ2SWvIWb3P0hvhyRVNb6X8jtogGGXN+Y8pZG4TdwBASYw5gT98oFGI6kBSTTLuZ
yq4ehW95au//RkHvjXn7K3XlD1jNl/QBdV7DmsVwCQOwVj0lRj5saKsaeY20D+M/Js5Osl8FbBTy
W6I8Y46y4aWhIkvJ56DMh4EOilN/8dmpuW6RLl2FZjkm6NU0jKUfaZ7hEq7ko+r79LeQSXj/2Sgw
UHWGZJ3wKBJCDaq/xvKjHNTKfksR5GGk25g4pFoQmxVuI0v97BzA5eAQfD89YJ/raEWNPz9iQGdU
Xt7JY2goS0tzHgVeuCDBPqbB12JLyqNkK9KCR7RWVVaErbPf1IR4ZmxBJ/FX10czHr5cYLhBXWLP
ACXNzsNCum6EIbQw/xAa6JUhGvXrlk/QKfCq1CRnxExpUsSNZKEa75Meb+CZuICz/Mr/1TDVGWEE
QKJRz857FjuktKKbr9Hcm2eOhUWstWdjSm1+IOM7aVzu5XzV47hvTQRxCUrfuWB8htFaayFyo6RN
KiwyvVemNh0etGya5nD8bf3J4snjihhxcDWI5SfhrtUSV1Mq6G0VRdn0NqcA7+HAGClDUj4EpMUN
DBwU02IOM+5Cm+7LTpjfAQZg7KgPDHmY4Yw242OCVwCwc7m2ln8X9uzGoGysEZ+irGg6QcuIFCQJ
d1MqXCjSFJF+reB1V4BLZZvxP6LOa6l1LcqiX6Qq5fBqBUdsMGAMLypjsHLO+voe4nT3rbrF5RCM
rLD3WnPNUGHYU2KAxMoif03Te1c+6oKQlNnzqfT1JScJdwdVEtZlhkhb6HcW0ChP7xqNolOMi2f7
GRcqb8riNd4zb6KC9bvRrupvVdAOYclj4huHPB0ZhEjnoL5N7aXBdkToh5WnjxEs+pglkoIvxSk+
NXz4Uwc/WOYZxUqvfg1RQlXZumoTvIhJtM9jeOIKocOuHOK2HxhOP5HeB7PLwDyrza9ju6/nQ61t
immrB/hOVZ8EziFFwfRUeyxMlRY/2xpriwijv0DZScCdCoofleeqome0S0k4CRMXtT5G7CdZua8L
AhHa0jPrwpYfOqKEOWRGXwwCoVjIzDGTXQm9hYukid4ZiyxGZPA7UfOTcY6RaLEvZdVm3cloC5v4
0QwnKSe6TIRIyjoaGpYtV7fc6LdyCEvWRwjT3DRahVD7HWBdxbL6FPJIsKqoMEtmT1BCrNvoHaue
qVVWTh95PQFEOMIceDhTsIY1Zwt5/oAoymSAi4R+BhHzsUWvs/mUm4zR8wEfl+pU6soujHwcN3/V
R6fA1lN/afzvqnCZocIS8eR0DfEVdO7tJoJr5Y/pUeRG1/zZbTvCFeZdMst0VHhGy++phjVoVFOI
aL1TyJC5+DWzRNeO4yg5qls5/m76l84/G8kLKuOOOtLwKQYSmUikV6N9FYbn1vqKZ22FQiKjqBro
sdoQYDs+61q+abmUevksjunKUwCSSvw/RmurL5PbvODcPFRSH1RjcqzqxSwkT9C6YxJFqlMkiWvK
KsS6gCZ2Kt7rNuPiYTCNd3gGB7YAzibD7Bk4GYI8IChXaCi/+5bWTHVLlR1pShC7DU8RYzw5FUGZ
m+Y5w5hf7YfwPUeLbwk0u0UTwC4yYOVVKgFg0/iYm8wx4SzWKplh4UojG5ZmDOqyrkFNxmf6VX63
GNEWaIKl8BBMgGPVpvqqt9OXECbnrLlY1fxcTbKdICWg8p9RyLThJz7iTz0xFgIlVqT0a4x8XyIp
/AmoA+Mw2xYz2ep5oEEyTLZSb+7HbPBiphoFfMlCOM/MnueQ272gYizRTCgdk6v+pQmfUsU4qf5i
2UZJ1cieLoiwO9hMDPESYOG2oMIxCUEx71OY9X2GyGs6T73jF77hMt7qjWqxUbS+GjRw49iMTl+Q
dCligz8Q3V6QPSa1BNwZqK2IB8IvpbSwkQ0zN6rehdItfk1IkhbGImHzmomxCJ8zqL1OGM5kFFIL
iKfMwATMWDVa4+QDdRhr01lglkjpRRDUNpegjQYs12Kh4aWDhKtrlDVxuS9zEDOc5+HiZA7yVwTg
QomCFxbADZRIulKa3w4i3ETkWLHKVLbF/F7Qg0O9XCaczUE2sX4z8givprU+zE8tDQN6+yP2OQfF
p1ENi7Wq0r3muOj16lHVTfAQLCEnOASMXg7oY9hredaLYR3gEQ/Raq00+DEUCjOAiccLqW0AJB2x
Z1XkaHpDLX8O80zxkEcu/lo2i/mIIaSab5vyj3m+LhPjnjfNh7rY2llzumn6vnNQlK7nMV5rpBH6
hElNKF4CHQMBGbZOBsarqkdfaja0zbCh8+hbkjhYTTlYefhppkQwDJhakBaKrhjPzFUF/63EK7GG
Nuzz+yjNUWLJsIMSAB7K8HwnibsGol5ILqkUDLbV3QTGu30u/Db9PreUxlF/pkYjSaP3rEbC4Uxj
EaO2PQxwyTqo72Srg0etyMHJgpeqJ1WdlpyJKZNtcR4wju0hBsjRV9KSxWGRxUALqQhsGRbLonxp
aKxTakJd6Y+DedH1rqY1uDRR8CSVDDPZZZdstaLhivhf2fDR+oNTIYptJPzds1M8FwzGTBfp09oc
U0fHmUMiIMSIsFFC7JT3JvbEKOVygYS45FbQ9JeEqXdmMZNk1aBztX36+wgPlNpfUlEBxqfoFNJG
8/49SaeVx2fVyF8s/0VjYp1/6NyiUAKpkC/SR9CCSRaTQwDZYFx8TOhLs9ibDFHrhS/dddeBVGPs
bId1IepvMPPMDl8PQtPXzCM/+lnwJHpormRTj5dG+ZCN6XVQGRE1fOfFUK+4YqGuXvzyWPlXIU+f
FOnfaY42LoNeH1n+Tmytp6BN4B/RIwc7NWRi/80j18XACmM/ow/B//BTx8sJNg2d3JifwlDnPjKA
f+sOl4uA5OpZVB6TkAMloq7uO2/0xWdF01V4H9qFrOwZL3hw7tJ80XuJtV+HfNPOP9jxOpIxu5RC
dMasnPGIgnH8FKgfFa9IMWPbZLig+AxsEHv0eXOr4RL7TCb67Jqa1UfekYJUKOGFfB3ab/w44+xU
DNjXjBmTAuGV3GyNF9tzDMwotIjHL0mcaiTUyu8eOitL0qj7mAAOcgzPIbUzqTheMXZvWFg/KezH
vQ+MGb0SEYbTQOdICmhoFrsIbjifvbou8CplECB5vijCbcJDK/JGXUBQaZwpuFn+Y8xrIQuEFRM5
UcJ7ZpTL93pkOeA+qafE8WJI7wQthGX20mItm2P20/+RzPxdy1BcHD5TVtFYIkw6Q+i05IjEhK1l
NQIgQSdkJd6PRYKneXfEYoIKym4Bj3JM7gqCXj3LN9gRkl2KQEVvd7oFwZKOdS9rGtQYPIz08jix
l2khMHxX4+WZT8963H5nES0q4bBWJN3gQxhJBuCD5idLFrYdAwZ4rUZxX/5TIFxOpvUFs6E4dNR3
dYzSB493jGjwyk02apLtxqFl9Oxj9G8ewadxzUx+UvyQm6T5jidY2AFVc4YoVJu8JTpzHp/EHCtL
v92SEG1K+NsX0g4H5ztB0BDKpdlNe6KnZJZCe6YkQ6mzBD7rJnA75pqDVqtYwGPe8Rg61R0KwenM
aF216XrADqMk9Gpss6NqdcSXfcwWWpMSQ3ozYiQ8D8VrnTOI7+D358UrjihPs+wGpujWOK40zBAG
gtOjBYyRNbzDz0qAecSiZA+A1vAmIewIIbuAb+pgFGTTROucqrqIUWlBqpr3jMFdikkGjrkNQJnR
BgwbS4LMY6TNDE2SUArzYuGjU6Y6xGRmo8Km17+COHNRFZd56QZSulaZejKw3xQQC8pe8OZQ22Qa
QW1kZ+TxJ9OGhagb5oj/yhE+Uk/WEEmm+XzoeqFyWl3ee3DdHS/A2IsVR2qwZsqbKN8NmsY1axgX
ZqlAg5pgvDTieJmRxPn3PRY7+pK/T/8+WL8RY+HdpLdADKmMS605YSogS1m+w7gTM6vceA2nGQce
ocqJb+az//5pVNVZZnQ8SAxGkuUH/o7i70dhxqdQ5rd+oRe0gNaJWS896nJIat0WuyQ1ifxc/on3
LYkHasZxFU9ENzAu/XuFIiGXbcI+F35xV+36Jv3fD0ErHRRJIm2tHBbduqDzDVEGI5IZv/z97t9x
/H3477AyI0DHW1gOgTxdDwlZEKdvOoVncYaHP5m0L//Ow3+/NyqCRT5xsM8iEwkuIaUJWlKnj/xT
2YLDMmcQJvJahGEi5VgVFE+MSSUdYMmUy/Vox9wZw4+oYLq1PC2aORd47V7mFkeLNjOB6yro6DNI
l6yMx+X1KOk4Q8uHVGAMkUJAiZN6Zm0ER6jVyNgwVUNCY0XPoUYKYb3Ic6w6wNJCOkSqT+0uaBt5
OcU+zMK8leNtHFPCDEJ3/Dvffx8SBTQkwY8ATQrtkbYcy2xG5Q6tJqrD5DHFI1KWUOtlYEP5U/3/
S4DjrukE1qredQzeYRHX5e7vN/+utNnC2ZrCr0apmX5F4y6piLHOiQ9OBWX735nJwlR3O0X7GIok
ldy/i5tLeCZnCl6DhRMPck/Mdz3uKj0jG7NDEmqaETfv32v8fch7sjMli7Xr75/k8pjArsvJ//ug
91j2x6Y2rNTY17nqGV41YwReq1q3IZ+bnWAaze7vs2x5K2jzpSoN3aDUZ3ZWti0Lcb4JzCbRTf97
akyd4fhIChCyW64v6rp0Mv+9LwhU//uX//58MXeI86zaKyPx/w5bMw2gtoQq++9JGvL6kPkzGdzd
kv8ZhFvRKl5hPmW7SCF+ICtZt/5ebFT3YVptVOgWYEpYz8FaOYpD9kLTBCVdP4ucykRkafvv/QvR
K2KItzLuJLetWSp6LH+ygJE9Tx6E0Is4yR65KIQKjGtWgVezAIiuelyhogS4xfChvfWLMloCS1b4
hLTqTV7DzftbLmItmzx7Ve/rvb/BN4L5PWN1L1gjEoXQQ6nfb+tNsB7tT311Z9Y3Ss+T4o4l9iOB
Hnt5D8oWtydxQB2hDf7kpAS+r/3TDJkmW+uChxEAvgZm4CLwxx6QWLPZcAySsCG01R4MEVMiPMWp
rqS7FoHLJJxw3SU/jpaldipzjVEawSCYP5mtDXqAMSFZeTKQH6NBcsBJG1MxCYAhS2CDoxg2AugQ
6hOBuqGN5JyAvQaVKN1a81ncla/eFoFOMgoRW8PHypUjDA5J0DWFqYMuEl/6AOYf3Ww/uf0jvPC+
Fu4aExbMP0EEUiiTdsrglopZWfwVBZJtZGBXTGfsIrPhwqn9CkcSjd3fWb7GrkalRQekQ9eFOwAZ
wAYVyX4mBPrgHCAiP1iSISHXEBri/GUbND4r0iVCHcAN1yB7vJFJdchHR25dhScaInkOjO2IIZk9
bonBgcVySEyIg4MZ9B9U3UAZrCMHPCBmm56hvgXo3ZbqegsJgOPHcy+ebYlzNDic6yBaCXTbmDWQ
2MYMl4rMJlqspm6Eq8voonZBGxJ4nbgpO3HROuPFx34LUifMgeXPIZnm7xiP8UIGwABMQVTgZ3uD
CaBNqxxfL/B2G45e9GM9IKC1t0VRkHnoAOmDsUlCt0A+LGO8yMYTvL5x6vBzEgxHeAxvlETwMJof
tEO+4PRfFjoBZFXYSuO9Fdjk6UAntH7BQCvjiSSTZXhM18F6AJrjaNBif1FBKqT/fQVXFbLSriod
om1ha730X9LTeGQUGe+H7Xgb8OzcwAqGWS17LdGDdvSWX/IbLS9tDW/Av9c381688QMcaH7WHjHd
CLFxy1mQF7LYqsY5KLOD5/A8P4o3/lWgGLBWaWWnNy4qdwL3Q31bxkmz3V+Y40zIulfqXfuS72O9
mh9EzVfy8mv8zHwpj9EzN1wL+I+R4/I1LCNMDKVobTqb4paZb3nmpzk8jmMZZkCGxDfrRl3Dt0NM
/BCMzkx7V9YjByVrXdzxUYDd+A3zygvyC/WNUJWyO/DagkniCUeGR8otP8MLpFOKIcbeLLJIV9Ez
F4d3yuXn4LnoE0fFOMA+mnd+OXnTYRSlK/UKuae/KQ/+p175A8EPjVK2fJebJfiJftrLwPvkhI/w
wG2aOk6CaG7rloHuMzdpwvCElJLJ5RM8beG/IlnDmJBuWINRtTymYHbpRU6XO9nAPYll5wv9gC/h
QEkLZrP2sFCMO+0rpD6wVuZrelFe+InyER0YxTXX9KIjsoBl7Oon8zXaTnf9lSeeJQUT9+Wk836h
yR9gYcpvJsb858xaTYCoaKDhpe8jAbs5u2Zai/yVM/vJRhE/Etj2+U58jr9xIkHi/26czWeV8RRD
Pxxj7elT0NAn4fLAvwGQLXLwYHkVKH8V3KbywXyIPm73KMH3hkhPXTUGlmCYsU2RQAYkVjzyyMC/
7cx1orbqpsg70mBphteEy0Fnse61y3AFCfKZLKMX3gSCEMozPDN+0W4w/BSgLS4iEUBEqIirKrV5
z/QF2hP7xxZbe2ZMHAA314pMGfiR0MpW01uO0+UvcAL/8FnAenuYPQVnXUAVhk2NY4ysenAgVgpX
rrKtCljA5upiYMZd48adQkqh8Ru2Y3KUMZAxi+Qo1RFg+hBytjnAekg+kgZoMWuHH6sDQphdbhy6
Ze6crsMUmZmJK2XIhOgEbNoFSMaYB2GRvEjIiCBgqcY6CO1ZflrsDkh3YrBN19yD8NgqMuQJIYwb
NEuAdqjvNObiwHfB3KK8jyUv+GmmFmOIBjWekjZI6Gbz7DYwnnkWo2cW5G5rPMxrf2HxRml3wPln
i5v6Vb+2rIrGI/hhYefGWZaIR3wWa8e/S4/F19NJntU7KMFzeeSpgGC4cG4bb1npkm3J5zceIMip
GLOQrQkeY7MBVTXaJNz9l52IncH4Gq7xxfqKQihStvJCtnSsXYnDHnCpQHwwv8SX9JJsqavZluZ4
y5BLr6/YQbWTA+AMj2kCaIzEehcRM7N+xR9003ZI61aYSQTkHJFgzEVPHPwBgMA0mC/ips3dTHrm
qSfK4qvo0DW/1u9IWSfYqIIDE9qAjck0wjZGVtmeBoBSbCQ4GzgeZ821gM83OiKyaHF2Qy4LPeEi
XVjVkSYWy1qENXfoqF72OZx8kFcAq5P/0Zzmd+kds37A9HzVnWDfNWxk+A0SG9Qz+2MBrm85Gvll
SdSv84UkWDzWWO54QxBD91BvuzdW9z6As5BaBVJxZOdOe+YbOFL+KBdhJ12aN43fkzGvz8/6fdBc
1jQ83c7JG2dx8d678DhkWw0yqMuqI9/Ve/DGekThysYQ3sZpJd9NnMJOjM48Nn9ytllVWgqW1/wh
IFZB1XfXIWoTLcTY4VRbarMN4RCuLZ9pcU20V9/pEDKncGOqBbYBfV8dMXzxjLzEv4Mma1TNZyXr
SkQgM/E5JsF98gy7qGibb72m0WpNMbYVpRvIw8Y8nlApJizbTmdOB8kRomwfdMQRaxupUee1GfJI
aJqhuq2BqYmkmfuCv87mpZcefQuGFU/dxoBQW9iEsUGHBqjA7SFhxDmuUPyQ+r0zN8NWhrDZr/t3
JFhAcqXTJw6JJyau1ghEZTu647XaNzfc/mFoW/rqJqbVkekcFbj6rUDz+UhfADkjKIvf7M0y0mh3
LGgCGWGh4FrNkGNYN1/63/EdS4b0RcR3j6wfmuv5t3nlb5XjSqe2ZfdP7P6d12jf9W+IFBiWciOC
P2Ioov1SK1Sv/cv8S9xb3Tvt1/ybmSs/8vzv4Np+kVmkf2Tc1PGX+gHt8DuiiACbh7YiroaP4JXX
Hz6U5/qdk9QHdvuLoJEsNfwuIBpiWs8p4SjKJ+HTJ4pkdhAbFXirg4n+gm22nHoTZjAUYAR6MP+x
ElkOEOZD/Rt+oTOgaOEnGIkNvAEVkBvhIpQ1xrHYcXNZbBF3vt+J/GEucsn01vqAJ09tB+dMJPYU
eiWsYGghq/4q7gDavqAr87xSKCEUZ8PkezysZNIiiPi03no6Vsx9EBu+1bDoRDv5wHM259SSa/lb
kL/3IbwpC0XGiX+ZXPlnIO4FfCR5YViR+0BGJNIk7sBYxXWE30nfJcnDmeSXH4HSVCB1Kl0z+PuR
p5mh06+M1A7/aP6kFjtMKzqkOoItfrS/XOv6fQRhIe/xm5ut1WmaVzwIOs5e6FcHN8YRZFo3SFUS
J9K2gb5Whi0Cb84md1Ml2AnG7NMhHVyuisz0N9kjf14cmDl1iR0zKS6dDrD0i1AH0NSUtLzVkuWD
UxHq7x4JOjakKwu3dvpN44RXunIT36J5H9eM/lcQsiOE/VRW+lKuUjTFuscKFJ8pxZKf6Dk9JiwZ
5F2iWKLSogTK0w217owZAtXjdrbmnyD9ssqKhUOGxxcnGnqaIVARf49MzuL6dSA7z6KBoudBv0at
TaWj4ZliD9eJUrCGubdjM2BtEb76apRdM1V+GwKHszs4KsspNDP2FI4vzJ2qQ4vroUOlQpXNranY
g7EpOrDtZxaGuPHEDqWOs2w3F44we65Ju19KQWpYilQ+UehHHpQJ/UOc2KqXb1AkzgBsVunNHd1e
ODyy2sTV3tMePZV/tPwM5R5QDq3TlYqMg+ZTlDjhDXEO6ZxYmFJi8r5CG3Mz2uusW9MjgcVNjVsD
4ajLx3nCiNqhDyHNEa9jGJTlgxU2qB22+HLivDmMD6lcIF6plSPeI3mF5BOLBoO0Zl4dJtJiMnuo
fXfpAh2/1zZpLZD8mUCWQgN2F08ddL/X8EImbk1JyimAmC8tHy3V4wUgRr6UtCB0ltOJor5bCK8c
KkdOf8bBL/hhDXUQKo4DyM7uy3FyyYSv8EYjK4yLWIjSkU/w0UHPMi1qJQrEAT8QbflbfBO7WWtx
86ebgVIAyWdFy0piIrsHVZtYOfJrcaecjCTyJ6kwGczL0NqwX/3hH5hRg2YuJWnDs4mSiZv1J/7O
DmYlwuk6BZbOro6qgjjzu04t6EMZs31gI0spn6sx1LZSgsIL0zHINdFzp8B3jQujP0Qj88GYZTCu
8X+LDP5IZyCulRjL5Ic+MUhoF62vtul/KlV4ZHopO+Yg7CtjEh3NGHU8ZzBPUHxprc4o+ZK6FzaJ
JntVD1LbBdlWqgCu2hD2ZacX3J0dJaDEdNCF7XwX8zjelfFbHDE9EAxUZZoWUMImrNSDRCVQGSMh
wmhZ5Kw7jkLZu0qsfvcR7AwRvanGALBUA28IGb4VGk5DsWDZUgQ3fig7WK4kMs6dlbu4CAihCY24
VokEnZeQHMheUYr6p5qpLWufuLqp4iZJZ8zUqxbAJslnDB1XHHSs72kk6BGgN9GrLHeFCj9vfmZ2
15mwzC0s/ePUkvdCwp9uY2bL2kxlJnWwNYQEulJ2gZz30YIdbg3/A98mYjXwaF75JCM2JfdR7qu1
IwrKS/RnfTDjHiNiZc6gD6MIjUI3pPAqxp72uY2tA4TwszUQrCCCe5OkQT1efykjHDAfnhUTcemk
4QaoNhoMBGLd3FSfLVgD/uDNE9SqkCsQzpQ4OpCyMRhvgbSooKp538aLzW1G7OOopVfuuRnTXvLt
VhRjrHTKg/+DYInBvj6GpP5NwHX7kAa72BftdYFYmo2KxGRyCc8gScSaNwOej90aLrzyYElNwjU1
JnPAjscK91Nclcf9YZRUZKz1ZTSgRut3vkT3xFJNAxc60uTqKkZoLvgSYuUBr0ZahniTLH5X5NR2
IKz4Pube0LlwkJ41jHON+p6zugxKlK8nYaOYIUfkU52iOUN3Fwq7HvvwWang0Uw+JjV65giBNH3I
2ySbO1ydNc2NdPzwuomhcI9CBRHlKkoo1cZAfUhmyzwACxYhkfM9tyOXirxIv8EIIG0hOkOVjQ3p
2qkzLRO8QscKZkyhobhkPuB2OoDqznBvZXXYNhZyb6HO3tL5dKxRnNNoerTwdPj6uCdjB3CFSwDs
s7TQph0s5TQbEwo8en4dLObBEBQAgvUL8IwuFUMuDZsQtlrs4oMdtgKK2e+kERyqUAlgNyLcuEBq
8uCWJRRVMf6UdSO2Ti1DSZ8Yu2qJicrThNON3m3VY2+9zdrYgN/Hoy2O+6D4lCGGd1yTtgJUFOcO
qciMV2ckrMMwIL0i/OlrpOp6ZR2zZx7DvFgXwXFmvIR6BJLQTUJInaAX3lf+SdH3dE/sFaa/87U7
Ky6qJrYVArBYrQfBdCckuFM1sTDq2vsMCQ7pW+WmSUjtZHanSq4/msZqyPw1vJqOMnSXqSAdmLk0
kmS9aPMpeZvid79xwR4scDGNgZjLHdvQwMUHGZqvdRz1fUDxNrIrkJaKNCp4wnnaL7l4zYeg6ky4
5bexlsj4BtNbFnYa7XSCfreVi6fe8DCHrDsPR9qqPRlMByiSYgc2dKsN45M2TvTzLiWBTwAYiiBr
10MvEZAcrecOc682LQ5wpd51XTt3A7TcMgVsC5C10W8GI0u4FuBMbzbJCO9Ae+lJa1DJcVFCvOcG
EY8O1VBwg43YaQfG2pqmspvexMDfaSUajqgsnebAS4JACS/cMwQ8UzfUl/bCc1nejJ16heTD9s4c
DlimlHfz4LAf1g/kJyB9IaYtMLl2QISEc6ufwnlMn6J3HbmKUszRdhCit7ocvFEQNLcci8DTe7wz
Uk45qkgcBoBzfCZicC3Jr6Nw17M2Wg+i8d775HGrOvLzoetvUSUHm1Gq3/MUziTi3E5DEjSPw001
nmNdBsBoUeXiyLTHXwEgiqgJNCjqFkotyQV/yeEdD0lJVAfrSC+4ZuPStnNbgeqCHkkZdxANEuUy
7GuPqoWFeLiz0AMWKF8ak2lPl4kztDOk2OMZN+gG09PW3Ici/O1q2NQCiEojIpjLxWmrZaNX1ShT
KnYIVk9pq2p4zUuque7z4deQ9BORmsFkwS3B9Bx5V3Mppbrg9jCJ9iarowOYNmvDxfIKxBEk/UoA
2U4ysY9AgtfsU6njiqnPPH+gXqrwWovdBhYEdyYAp44+cMYTk85sPE+SiN0ktVInQayqTIVcnCrR
t4UquAIzFbqaS6q/hwhj4QfiX1srLhON8MVcjBYJ19Gw/Q7hJZKojLFDLg+Ey9dMqC32D6zi4pdR
17SNX/MIhZjAqMLUwroA0ZfMfnWuZTHfCwFBSHlyBjdAvbAUyzBYmepTx9isnNirs3jwFYo6ScVg
0ekfULLkq36HwQOwyup27NmdL/FRvoIwgVH2F4pQcJWLiGro/3B6GnSejeXLNwloBgSenYrFkqtO
kUvxy0e64+CnIqnigqMSrT5Ik3otDvordbjwwhfGB4wLUHmkLCvpsWx4OGBSCP7Vtqa55ifv1Lb+
ayEvxTQH/lORJsCLcdiU8eHwHh4pe6ndl3kIFtL8xdBlDMJx8pgBKoH3EI4EFNRfusN8iTfWDohA
95g3gUZQfXEY8W26ppoH9rBMN5j5sU+jo3KtZAeiDyxQvAWfVOWA58SI4gcGqEylylZHIQ5UGy3l
q8v5Zt/k5XCK4YscKFMWzi0/A75Eb5Ecgq3VesLvvAYXTB9U3B8ss0BQgKJcJ/40x7yAci/+K6gp
2t278WW9I1wQbqO1R8skIpmgj6RxR/yKCWa2Ku7TDxCk8Esk2GM8+wfzmR1oSceh61Q22hnLIxKU
kKUJ5gI79uqMnx9ZyhfOOYXrjr8K9AsZHyI+ii2WpqXOZ/nhwsFblMc9VK9APy8n3sIJw6X84OMS
Had5i7WSRmryfiHz/z3mvCrnDKyGe6x/UJJwVeXrXxeT+NwsnBBuHVYC7k0+F76YkzCq6inBLcrX
FdUFIydTWjoNXoJxFWeODoCHnps1ZPOC8YsggLviNF3pAzBCZmydKS+WOjyntKBaXaKN8N/qb+yH
tATgddP7+wHaj7DSjvUH2rSsIqFixWQTQweBfhnMg1NK3H27bN8xlAvW+e/miZ9Q9g0hQL0nYSaC
+A+ZAG25wBwOyiiTleWfCbXdyW+p0kF67fEjPWXvwjlDuUDRCwUHezlA6hJYdfnpEDF+4qpVjfw6
pezlAdPD8R2f3XUPVeYkSfkVruwPnxuOOQI+wfkUGIchaoYTdeqD2NiWU3DKUXASHc92gDPXKs0F
JmMIimW9O+TkbAYZx8sr2ia2Q32w9f0Y97GFNwYniGjYIdRf2nKnaMr7IAMoD3BZt1HLcNAsIcVO
JVBeYW6HBqzBoS3kVAPC45j1gR8QoS9WsIneEnl5GoQvgDgL3/zyaVnWccXGXRvMe7JF/VsoLkiG
GD5Kk90sJsadeJlFl72l8Qx8+PY5Y25RFDZDL/NAthAcE9Fuj922v423imE3jdkBAxYS4Cx2liNE
WpYX40FTzdiG7pjh1jI/+QlaaK0u4xtmgXxTe4jdmnp2GYZZa36ierNmtz7/K+N4zOg61bvIbvTC
ssG99BCvPH96Z0sP/Rr8tAxZWM3kZrPgEtEK3y7gTJKSok+WExNgclkcGRVWPAF8Ab7yspnxgqwl
/qv1lF/Yynla+OZgEk1m85wBNHDOaHroR1eoHZ6xRzx3cXPXUcfYevgz9rmPTF10KRW0R3kLPutj
fKzeAGXerJfqwJ/M3eSk3sFNqRoG54gOneERU0siyh/qnSUtnl0GQl5tA63bYJ3Lr3kAejYrBinx
LFHGDgmnLXr+MltTr+o1xbzQq48acwnCJ/4mV0THrMIzJvXb5I2l8UXZaay4ObebzTX/G9a2HZtP
EjVvk8Qi227qyTT3Rj886ZZQMrdvnljdI81lmtDHW5x/WFnCwaE7TxTsS5CPrrqrf2JeleaLMw3r
NeMMv8ZNCmMtBhIgacyV47OR7ubwyaKtYEnA6D93e5w2mG4Zq0wB/1tNTu92HlrSM3P13bzzX6c7
9GxAjjsLEFfgXxsjXxGzOO/+ntM4XYUv+dUihK5xWX6YdbEksdEMlMDcMiC7psM1ZonrAkAxpzSB
i3iZ6epTLdNoUS1zHnApXG4w7EBZ76imF1x7tpkWZugB/gbU3C1ATWX2OqJeZJ/k4vMbxGTQ3TKg
/QO9GHIzluAXl/wYXI+40Wu7PwOe8RgyJMzP/KjwkM0NM9DO+sa6AWuVoduJif7JcCCBbR57wrBR
s6cALxhg1wUUdaVfQDoRth5rHR06nmKDNzS0tgc/OaH7GPYgjd13Sj+04c/DXzsb1Up5h8anUMIg
1hpX8y+LBl61BaSSwK5eK6yC0PR/yN8lICHI2LsRr7RP81x9p08/w4aY9A+95knBIWalHi2KmF9c
oZELx+9UkYOr9s8BMTjNezL9WjpOhkeceUMoIyRRRvZiE9JeLAqj8Yj9RV2wVvzo+5TlNcJDAJQW
sdHGSOEl4q4MUnRCc9TwSXi0ZLziZWImcztghAixaZXTOpkMMZMMoy9jzy1kAHEBz4tPxgt1Qzfu
5XYnd2tGMY30PFbPSfDMiKb9alDhSmfef+GgyneMnX/Xr9ZOcQ0g9tgr/cM8vYjSOeGCMiiPyfYF
ikamgitVQDbrCjmRBe57KUW76QDrV3jV9alLDBdSGOHBikSSAEY74psq4CrFSAfofQSP79/pDjHa
iGRWnBUH82/eAxEUQIJ2cDH+FR2kCPwYOD7XA3Bf/pZ0lhdnsDxZO+nFxhqeuIRE6yR3ACCUkc2b
f+Uu0q/lLWaGrmleyXvuV5+UXNmbzLujKOLuZ0nlNqVFYRHlEx5KKJ+Im5hEhrBMllJmDhG18XQs
dz2oDkJF9vLlWYdKIIFtbzHQoJBgLeSHebhkdcER2EvY6sEaeVzAH/kuczgeOuo1FgZ2DFgn/ujR
I75oT4BAlACt74I3MmNmKAeVBrPnx7zQYG1KhepKz/APrYSWEqBSGoA+llmw+qwi4GdzZiSA1Job
ubDZ5GuGH3iM4Xhnh2afHxSuCQ0AEyVF3mkYLxIMJNnTPfNVO8in1yniUuNd/j1HES05NjoUHvLG
+LF+cPKBJya8Je1q5L6EHfqNIS8YPF8QYR1vAFwBwjDyoWjDGEfyVMkF/Q96b44dHEYgskYRUQaO
1W8anyaSDRQbp9XwzawEwTUFlVXcEu3UlRDdxWsNosqQIQD3X+4JyhXmE7ODP0741f6C1jMo4V6Y
jF0lu2D5GJrkX8kdlH7gJuEM8MZRlFHgMICBqYSrP3+Fj7/cIVRN0yueK8/RnTsV14n2aF3mm/WA
yJAexwsIfT+7SGAJM8NY7cLwGc6/8WBxpvBvb0QAwbKR1jICVZdGD8SZ22POXFr5xqFioxSg5KO/
pULmlvHbNc2fWG/8CpsBtxn25quPynEZMuuvXHZKOjDo0ncD7oglvsBmq6ALznkODUhXP4F0KIcD
RvktqCvuxhCsGDYTaz7LzP0gxLLVIi1UnBgolIUHSWdE/SibXLU0RAzlUqWPDxoWum8q4MaDUEIh
wQoM1sMmBFPDvwMK0QLxeNDgcfuzK0E5b7o1RJO/9x00DrUB8/meaABySnT+ANoYHAkwwvLaHost
kliesIjmImiJ2wk2ZP0EVqbm/A9V57HburZl0R8qAsyhK5KicrQs2x3C6TDnzK+vQb/XqAIudG0f
S5bIHdaeawbuSURT6dhEgiOO8oeO/3dshfcao2ok2iKsIRtIuaXB0zpE4wotUM8e6WNAE4YwSoRC
syMBcuBWUNDTQBvhjP02Tlzt75/IqqbNKFHzQrYhTlyi1bN0vQS6Gb+sxTmufWdjq20nnJNwciAl
lZMF8Cg9J9wbkNN3DoqMlopW3qeJN8voIZ0Maa2Kp+ChE53Ucpd2INsO2HEj0v23NWJzTrMb7tls
CmRIdJexMcWJPbBx8FVGGm6OuZ7nBxs3TUvJz51Auak4r5WreEORxYqYiy4uusIIm87t9XfVx9lg
RdsIRv7cMGo9ZieFoAhaq9ps0zDDyJ/EdLd6oU1joJ3B+AzHfxQOzYauEvAbJZ+0cABoM9GOxjot
e2EL5jxCY4V+TPRDS4ktOvixruGNJ3JQYuS3r5xtKDgY1ezXb5zpOB0v5AR5YeZQzEWtSw2ZiltK
OgQqFARsLP0/KAQsgmm8ZaUDGaRHw2SgzuAEzpkOw/ruTaT1YtDhsKlQKhw+MMDCBSRD92WHYD21
PbxTy+9gYGs1J5JUpXeRaZyaBSHZFarsgpHwQswpmjDCr1V6xA7HX2XqdBrxeHFI1yX/5L3yCaIX
6bq8wW+ch8zNUlEAg6g25SzXm0vfYEiGXJXtMbK5ilzaEagQNhwNNppjFZCpS8EV35bz/mt14Aye
rbmuSCupYJgiFCsNl5Kjd+O06QbTRxYHBf3avBRnsMv45d4Ei7U1y4b6wA2J8nVCvYkWTqJvDu9g
hSKAX44nB0oDbwG7KMYHVusFIqlb+xn9pLfipXlJ8P75x3bETaOUjVbVO2NiukffC7xb2nyKEFSQ
zLlyxSdtpQ1fN3+vZfbe1DimemjQglswKji2zZiqySiFcGDF/jGL15kInmYzg9locQNmglbDmsut
ftW/beLC5DBll0oixsqjsQcZMGutfunFdtA9+KGsraWJPg2K29KOZnGmaZqHu0o7Z/LSQK2Tvabe
pe6MqJQQwWOUXVmrl1+S9/TE0dhbxTpPXvF0ZTYGspvDT2+JRsM6wVUkqmiv0HB6wIXuLbbyR10c
BMM1WgcKLGOfUJrFJ3mViDiwUSPAiHMygmsokRvSjlfKpdsbP/TpcMYWLtaPfkKVn9vKpSrd/DE8
hZ/wkf6yGrAIDE8d2HOw2en4rvgK7s3ePCnv9KR5vfjR7YUX6wcSMfWY7Nv6TeNl6blXz/BhYMUA
jwrvNiRoR/7PK8CyKjg2cgSpVvFHJy4Xi160uE/LNZsVOxOF06ijetyyOoYje4NbYGw0QnVayqqi
fRLUUc9ep3tJvNwUML3lZnGb0vMcbRg42utwoF5GuBrYEAsgArAmUYyZz/oDOgOLcGMujeuR5ZeE
DRKgJcx2V8E3qkqIF7+LTS+ygQ6Zvg2/Q0Ffc/8PDYGbywvgfY/lpgQgAHrwgd8szxPNFUs5xRjs
BTZWE//OPZstSx8mUayHZruiIFcSdygdNuoHrwdHof7VlQdXx7gEZ/HJ61Igc21o6wvBJv5I7kts
N6U1Rt5fXDzjAjfgiaJKuLTHbp8v1zQcF3bH8JU/CslmtScX4Vl9JfQ6kFm+QELApovikLsOw4TO
vLLSDfpOC7sgeyZ3nsQLc4NVmERfEb/GQMJcI8b11KEQSTEzt8CiinGpR3RlI8UXK6ZXsVY1ekF4
DkE1yJz8UdJn+EBcSpMWayIafcANoz1hOiE7zUw43KazvFDcBDPwtAuXlu6cT6Kd8k7hDUCkLssx
LC165ZAtC/wG0at+m9hJ4GrtYCu9CAn06anibgxnKT0BG3varjssmCML1D/ehT+tWYlFFEH03jl0
/8OEk/WOpthI0yvwKFzLZekCz4TOO6qYPnn/6d2zjJPNk+ansMZHb2mgQ8Rc4M4Fz8uhTFCrgmnx
c+oWKlx6JJS6+av8bV3LV8DTl/SzOPyhkZSxxQvJHZjeCmuOFqB+0WX+RwUMzYA+NNLDD2wXpw+4
uahukpXrvyU/CzBxwRgYSC53MoX9ENEMx4PG90L8J6QGJSB0Tk+Gf4znBOQ/MH2MF4k04WQIfh5i
leIaryNc0xaeAPg5YfWL7blLPThyVuHrzlH35ZUIAn9h8IQce2QWQIdjC/We8auxMRNPREmNjBGg
AE9bGhaYqf7ORwUzfU4m/J4uLFMxy5ElruVqKTIlXAsTh3nLKkl+FfMLmrAhr+P0wsiHGBKPGyNx
lcQTK1djZfzFvJ3uLYwehkj+UTPBKB2oq8ulQuKYaZLCCWsJPgnv/TdhkTHdGeUeR5zRHiCKMrEp
uZmBLBmY/STe+FvDa2HukXdGtEi4zHLeKZymMPWWD1utmZwmRzNWdajJfNSH/7VYLLXL8Yyzc0hL
nVhhTmY6IfB2d8E6j0pCB7i2UFYuOyVVA8OqgSjO2ASYCa6ptbDS+eFy406l7MGynjjZAxZjwnkB
I1oaiMo/eio/VB7qG0AQpheAqjSpYYgAoejfgAAUnBywKCk4+A88E7I7/8JANBzImLw4DUNEpQun
eXEx81cx596lJWn9898oYpgly4a4IA1sltvoh1Nw5sGiZz78B0pfkGpoeN/UIdoV3IiXDxyIG5UD
sKdXTnKQrjD7ga4QhYJJE+Y6RAfrj99ZWJy5bToa1Of3kI4AL4ZP9KJEgJxNafDXZsiXFgIlD3/B
v7cTmbsufxEgHiIfb5bnxAvui4MF2Fqy4+hNP8AH3sctenaB6lkCGuGIRRtFOTAyBRrP55xOAQN6
FJVnXCQWk05QEdoW1/YfkAu9ba4GuEl2AdUBh4Scc1N2wDY3wlWQCXDBeWkuIqdcSPq5QQyerTXw
arFixvjPSQEXpC03stXXhL7DRPLLcxScwByTyMXTh7a5bqEA8QqYeCBpGaZiyy3nr+mhY/2bIJJy
QGrg+NBg5TeWkog7eenEE+xdKJ4MigrHSVoSMuIoGDoujRpY7nSPFzxS/S4/R8IgXghj/Kad3X+K
DaFyf2UYJ3CMu98YO8EPw4vbCZDF6/GhabHyaSEOMS4KER/N5cjOsOJumBjFcf6K8NxhPQYQxiAZ
oHNZFPkCbITD3AvjIkFh8DfmgD0o7ox/HP3NwGOcQzWm9wwRpLyBvAr/+HjmN3AXq5v5Lb4V2m0E
QPmmQ4JmgxUTtL8E7yRNkA//xrAGJ1uOdd90ciHyLONccuhVc9SnvTKRyuBy0Gv/kecGQiAvHQiQ
UVougIscK4Ee+dgcQqMtv9ak9hMNS8jA/JfSM6VOTtYcCKl6WZefwsM6hq/yMq4MFioYEri00Yp7
YS0hz7NTFhoQWEVLAa9kOMr4gEwVR89wzAXYbxzHBoNkePm9Kvr35AAzEO9rRDcs/Z98MMYc74Yt
AgijOKCg5DNc5xMd6MU3tloKeGCKpcB/ZUZA2tnxLW+MpwIWKRQTLgR+XvDA/sHQ5ZVy8Q8Jhn8M
iYSuHGgVL0rCD4y2miKdPtzPoh7hNSsi1F39m7YTp+vqDZUMpwmuLpeR98MNAC7hh+I385h/qXm1
pSECPsLd4GegJlz3BYi/YqEKC+rOsYN3x3MknAZZlM7TN/zZPxCle6v/yZCLM48/zTPBZ9LP5S+x
bLFK/a0MUKe0j8W4+QPU9p5+woc+0MrjH7lgfAy+5qTDa7eGQ6bAoq7IDvEr+yBNJjQPr+L38Ab2
zZUY6fTXyxmtfw3wqwsAoKIL44su5B8we6Expn1A1OJkT+uHJwENANHSGOLt8BZ7tno6Lys+wVv6
6d+jSwJGDbzEBWKoIWzAV3a5otYqprkR4ki0NNTLV9ZM68ozzuznDKrX+R8vOFARTGu+4Bm8a+oE
0neubNp4dr6a92EtfvOG5HP3DTjBH+Y3kUdEL7yi+l0sI5XrhB5reW8L3x5h3AqKGy3M5daxLXBv
Glxql7bhHNfEIrML1nD5BQjzyyxlqrGjLyflX4ph6kFK0RCbi0cEX/J1YEXigHyLhCMr5NKAAxNj
QfiUsWZCERT8xH/nNbaAZW3izoI9s0JAbj8UpOM47GXkVJSFy1kNFrfG5D1UL8A34ytLmv+mIy38
oRoAWorejE8OTQLLEp4JKsQDlwMbzysI1/JZA9TvpVvMvKblgOiZ/qrmsidyyBvhx4en9pUdkAMa
h8Pw5n9zoGawM+O57l5zSE+YUXQj6YXaQkEsJ43E3JQjqPAsMZHRR8hRYjpll8pC0aLVLVbd47U1
mEAmz8BJKMH+N3A0GAordWbJU7o4pRihSAvK/Kin5JfL2ImOStOfIiIjuN09Z5+ODvHsy76HzQ/c
oq88aGK7DvRtlk7qTtd7C+cJszoniPvxzO7Ul1kkXK3ltXZdaIVc0Oo3lBr90DfmomqnNamp5M7L
Ps0pnLForEDPWydYxxIch4bOR7QNtNhqu1oiIjHvSDUlX2xJHA78a1db5r4vYIqaVtJ8pkLjWWYo
vGba4JUth7xoHPp7g4njGWrYtpRNsrRSiVmiREcJFLjwI/C7osfg0xeb33Ke36RYrd4DqUFBJgRc
bRkrF0khluDvAfG5uJENFDQ6PRwrzkguzmT5gRqV47DaCtsyipVHURb//RZtab+vmxD0tZigZQex
eBR0tX+CJEaTjlPWOAZHHNUQLiYMvEAUCa1vMN01Q8vi5G8IyK/5dsJ88ooza0nePYZbfz8rl3+w
GgrR0oyV9d/P/h5asUocs2qS//OzObMmZ04gpf097e/36qwCUod1K9WpCPUn1O5NEi/IVP8lobyu
bVWbtmNdTbj+t9pd0SMDxCL8rKUejDqthnPmi8P57ytrzN+5VSL6jv/3867Ud1aftURZGujR8/i1
62DSYmvFnhfq0WvdgeHmxMdupOVfm2iAUquJNbZOxgJudgg7DSU8FapPLIVQe3/fjeQljqYvPOQI
dvqM5QFG0Qa02LT6KNXIfx+iDjWgppg7WHWkqw7tGjsg/30UpGYd1JD4/n4NB7QhqgFBstDYWEGl
u+BFQBJ+4NtaWyUHoi0eeUWfYNKqcmtJKPmCQh5ZBwr13qlA8FOcax/GkJywCIhe8woSuSGj3F5u
iuZbwuXvIWozFZUkvMqOOL5+MJq7lofBnXr/7xtdzNt7WVrsRBY1rNKikW4KQ93j05/uhwDfwS4p
8dIQiB8i1+OqSZG6qQypegSV+toU6XRqlu8izKFRWZrS4e8f51hklazxV5r1Ud20WRBtDXICiB0V
zX1aj72Xi2ZyrjAAcI1e1W91CiQcNZL/GnWYq3URXqdJJF8MSx9vecqYaU1UNYVf6ui7yD6AjvrD
qaCoRs5qurEv23z4VqCUG3FffUjB1JKvqFRPoGMQcxxp6HZCx5mr0rq2sYna1bD6c1clxpoFqDhq
it5uQOGyvaJXCJ8lo9r6wpgc5gSer1CBe/jDYFxbKzGuA/6PqlaWmz5nyle10b8WEfYwUWe8W31t
rA1Tnry/b3MCpPCMTndZR7aaNcvNrUsmcIlUjnd/3yZWaHnd1P8UYf0MUnznRUVBk1EI8CbTUXpJ
Q0zFhWBA9emPNIYYL1IusoJkZxlF/4tI1ClvuPkXGIq/nwN18hD333yd76K6w3W1LeHiJk19MpaH
TCdzbTYBwXJDZotZfqYPgJWrv3/JUmWvhnX8SV6J12vlhEVJU0MqVcZD3yvxIR3dtsVANZNmaAd9
fpVTk7yoMqtAdpcvoyE81yWoIdZsBAFX5TUM+99CC5MPw4IVoqWKgC85ni7YBRQEXcgPWtJEC1UV
abewJ46YL2jboo4vaYfbE7zsEnfqcjrhYhVgfObDNYmsHE80YjWqgmzNoIvqexgFGuTvcmJli/wO
2y0xxNSzR68xWOUXLOdPOZLai6xwQJrSiYqyquFNEqt7Ma1rVhd4YS0PoxJrW9/kYN7EPfgnRgJ/
D/KIO4C4PJgNg485C2laX09QK074/OUebjz90RcUkdazYR7iILobSeBvp9QUDw0faG8uSFJuiUcM
nvxdlmLMU0A0JiUsh9gKtZsKK5gfPtpvHM90eQzdvo+i80iAt1gp4q+vt9868bCURGBnNLu8CIMj
R4xbfEusgCZwn0uMTo3aPlCh2I3t7AkFZOEhHmWi1cu3RFVKoPbGfDVHcs0La5IvGWM71Yl6zTps
wBQ8VtdJI4tIVaxwgxxL3g+qKEKPr0H2p6zZ+4gH1bBSN3rXzJ4UsA7mBsG23MjiC5dMwhmI6eDD
3/MoxEUs9DeKP4fnv4dYit6Z8XBhO124Zg3FYu9n+s/wLKdx/OkbzpPkAU7XqTB+27DDhlyUja1q
ae1RVQ1oEPWo30VDAIseE8ljpa325fLA0/ftKD/NqgwepWVaGEoSr9yEg/CCd+rJoHWIZIlF2Qqj
damI6WttleourKV9PeXfTS/EpzifFiKHNI0UC5QtwUxTWyyHKwukvEmqVnFxeR/es7S6jorEmbxF
ugOdF7AVUeis6cOR+ERxLRfhsJt7OTi1VnwXcyl4aZrUm3QFRZ8BVkO1oL1OUbGF9Am/IaRtKM8t
qL4QQzXWcW/Ks6HwLE0Udlig1QfWgmJdaq1wowoC9Ili4pX75D2eyo5sVmyL05iwJTWPhkvtc/xr
hVp4IZFC20xhRm6vqAovJZbeaRPcpZHrHAwy85KRSq7bolw4zqaGPsOCDJDNorY3BGhAecakass8
O+loAaCxSYPT3OtCHU9h3BKruTyIgzKddEu853I+bq3yI4NomxGbkGal8qYRjL5pBt2CYMH0CiuJ
tglD98b1hJfcd72n4ZmoBB1lt+Gb2HuI2VUb+5+hQAAX0R7ZmHMGhSowiPRL5vvfQ4EhvSmK8XUa
so8kRDjYCBLDbAqiMxbwkO2Vfvf3o7+HcZYw3cmIg2qmQT/8PaQza18kYej7920Y1NY6q0HIgyQh
ocwvH6nU5JdADP/7oIQdEC8hcps6r/29Jmqze/eZ5Oe5RpsBJxfEn4BaTw/anF5bSlOJk5CiNOKx
6/T2qHRm6kQivT01lmVPxWMNRaAe4gfs//cruOdUvEG0MQczOI7Vwva3FGsttB2UML3DlEFJk8VA
TJ9vRmPBNDW0szxn4i2rym7bjQOw4PKP2Aqqjj72gt1ge7KX5dnk5Lp8OS+rUdHFsOBKVXICVdRP
g6Em22aslI1e61cphdfT5IYJzW8Ke4wFyXeU+qC/pDMytSkIxJ2mlLTwfYhUeXygemTqJr60F9Er
P6UejKmT/YfRJ+iNB2gRc1CTMSgBa/dGMWwjv0z206SPwOZGBr2OJiObx4jbpoZGDQHEHChvLOR5
VnTPMZaF/dyl5C+r1SmY8k08+Mqx6OkbJxVCAEWe1GMzF/99SBoxo7AiGDIK5/wotIAbjdKb29zn
OCBwkIg0udrUCsynafa1PcUQdggdBf7cNw/LMuNfAZpohwAaTMdcpSqn2qKJisOYRMZ1VKt4HSlR
CwFcPytdWN6TpCHrsgySy1ARDCWXKh6T6jRIHgEUyCVBxXRqVkRQdbFmO1KPM+vRBIejqI/i5Iyq
oh59xvZWTTiKzEFpwXTRBQ9vPvMUJPKGMulrCDJwJEK1h9X/VLNfJcNo4KwwWjdMZ+1yRkwHcBaK
Ebng7XnSw2/ZICLIT1HgsBFv4yE7tDWxLZYMS7rsNjgn5jQ89JsCMuVjv9tsC+Ku8eixu072BDHR
2HQ9WZDvpZKjt33hhuA5MID+yAp9ReyAkW3Wc/2vx5sGzsYM5EvtlKf6Zxz0X2Wn0ouTxq+5pHln
gotSj0o4f55Q7qAEznVEwB2ewMzuYiaTeBz2UqevALKl9xRIu7ngdN1WXhb8ZgPr6DkyH2XzHTbf
MQ4O4xOtSZc8YulKnmoqPaLsFvRXOXpV2F5T5VzXNzM7WMYLFUAJnYczBYKmBRpVoC141L9/UkWQ
v0/0gsCGck8iLyXCYm1CkD3QZdB51LTgdDQqQWiyw1LhUq0upOTmwM8XApmywHC8WktjYGuZDi8v
vgn/LA9ErXiLouWlMWBuDqKClzXncDtcIoMAprc40ADCAJlNP9xE/ax2i5mL9ejIQMaABjs9vMtQ
uQk7fEg04H06OxuezT8KLBbHpHnjyawMWbc1f/gdToycsMcb9gp4JmTjavoxv8cbFewFRLncKzGy
EpuUos4883ZyAL3mYMln1HnohOD5C/UJuizU5eHC38bSDIhExzC8Ka9F7FqfoOXa5AYC9qi/IIy8
YezZogPsIrzqZd2NkNPgBJHa0w/eC6jcGFG01o6CPd76HX9S+IU0i71ebJf7Af6kblu3jmwMwrFX
qmY3tLcQqolw/NfDG7AQnRwc6oYLfwm2iAmPmq/4E3iQoRneFL/6ZbwNAWbO9CntmR5otNBJZ65/
ejO/s4vhacdxY92CwK6f8vt4K37xD4BUCgFkMbJxuJ4jec9egY0DpSJvFOczBAm4d2E5mG8iW4C9
AjoDE/JWeGD6OK+tIPsGO97Wy3idfpR5S4WtHHvAJTN2DFQvOYg5DK0JO61VWEKxwXzBGW/lJ72v
WSdo2ZnSdfFGFKI/K3Zu7fXwhiM0H77i5vN5+g2jwEBNoa2B+wb51MtnGR05Yw1+AwiZdZf8Z40W
A6ss8JHWQ6fJa8LdpdoWGPPxhgwXFnL8PqR1alwD9QLxHB4U9MDYgcjNbmBH1TGPt+m/DjNOGD8v
cv7CvYkNByYYo76L3Clb0yTwE2z9iM3cltW3Pl/6HTAkSUmEAAfBzkhdfKWkiiPQ2iIjGiILf4BE
cZaF136mEnmIAjpXO0RmDahZb3syHos10aZd+uprF5jX8PdulHcEReEnCe+4HG8K6QwVKyIBgrIJ
WpgcUWtZ7SnF8TDfJu3Zz9fMAyYcQaTyfUXkQqLb+utEVuOq+DVUb5Q/R/W8rGSjx1DTJLeEBcAy
fBhhrVU20xZ9QH2Cy8AUGL8Y+8RgYm2Psy6ZFrDDsZ4jgpsxnPWulV2GnNuP5BiYcCofWnoUILuI
bljvRdwCkO681j84LDJASObuwJ4b4hpACneEbQTFA8uJsvSk8mkpb6G6jSuXX2Bg8fsa/bzCIMHF
xlGVe8F0r1ovz08TSvoYfY9VPov23EUwdNA5oLss+FLnXdEv7k4GOWeVO8Ano70X7xUNAdFKHjcq
0YT0EVbyvz4ixWw1QpCCqmUcS8EO6NpL7lzuIvFN4vlfEh25Ya0nr3iar3T9gsNW0p1TunVMU/9F
08+C/AVfHv9eajsBD0DsX8DMEQyHTxUCh+hO8AviM2bf0UiPasu7EXuMkOdDbkLWL47hPXkQ3auA
agXYPu8bmWjkhkwIW+n2UbQzGHS5sev1o/TVgUaTFSCHP2LxWaZXiKK8aiUDOT3pBXFfV9300ohu
r7iy6WKGXxNqpX+sReswpN+TsidXWQ+B35itGiaf1/ZJEoYYO6l6LrqtXGEmYjAoxbt+mAlr73/5
E6jSigKHvkerfXDTyxGSxxWbyYTbl95K0jjyzyC7+eJaSK5UjkW5TrWtsVcO0P7S8NTHGB4e6+5f
Lyl8lPci+TL63674tOo790RV9oNEbOgWS8UqxRSGW6TQAIArQxuILjQZdM1BgGplUAOhRLNW/qvw
7B5cSpJ/SSjHrwZ3DBtlMCm+coH7k/GeJtc0fdOxS1BXOJTV7TUx37TynXNfVV582pT9KtgXH9W0
6+s7jEu0EyROE92cpKcs+kWvrW6YvX2xaalypls4fdXGS6fhHfAykwmqXwCTTJ8OCg78xC9u9Qpj
yNe5euJVP8T0J44jAT/slh3OkIuMXBIOpbVvkyODvoKpMEEkc82zH95AiekmxZ8GAsEP9hKdnLGj
KmAR/DTUrTE7MnhJudWkmzL95ro3QolMyGr5HIstTs5Ycy4em2bwG0U/wvStdhgre9gdW5QZxCaH
65INDssGUo4Wo2WYQk5LAwnz+cscrg1rv0wnf2GFSGtmp5TYkoD5lkvM2UyLktsgbQoA7uOX9pz7
NQUfvOhL/AxiZC62/8ILJ48BBmuKOaZyJzgrF6+j+N6X32jhdWMrSO++dRz7R9ne0mRj9jbLBOHB
HbGIxr+GuYyx50d8HjfpFzE7rBMVdj3wyeJV/mQGCcaLqHG3Q+bnZ4cHhe8gAsnp3Q9bg76OduL2
8Wkz8nNuIaWleqnlTdW7RfiTDhhhpVdtQazseqT6G7412EA3y1xTGepwSEzjwPbSKOsBdJ6/XxUH
3FHIxmXmmj2aHfmuCAsxe00en/CUZLcGSqbq0bGgog9EMmy5j5HG3GSaRov/GSQcG4H32iL4sr8w
OF/kcNdRNDLGAzgMGBl0yFrs5MTiyFX3czsJdvJd4sC/wphBLJFIUo/Ggqs3O4IGo5RzhL4VdWgz
B0DWAKHbuJvG3dBv8QuuqCxHQmDd8YvQvVA/tupmepBqgMBHmw4x6WhwaVp3gh1HAYPNHexvUhxN
zB3oNTczIQlxf5GjqzX+UyS3gdXDxGyit7iPHU17TeVT3JN+5IrUz8JAswQwgq2IHZ1jQbnO9BNX
0QwQLe66gSw2r2g+umETkabIWmk5BXQg1IDy26TsImw9+/M68E1g2Fetu6hRbRfIK3Xeljy/GGG7
DcYNoS0QwvBb8C95ewiLb+42RSJhR6vqsSa2NiF3vme51Ae7wDhHFp4JIbc5Vh79wYBomFqbItgu
Rx5RXWwQ2SzIoBihCukog4n6KM/QZ/1nosBEbBEhIVkZd0bGTkA6bSBsAjr+CbsKJjw4crwJ4qPu
M6/ED0covQy6UZ681fI1QIOewnW18hWNiiN9bbxfsoes3eXijuhphbwb64F/qvAr6xcZhSJHz+6t
aG9mcvfLaaW8qTT0AwgvY3bOhaOR3MQ0INob/71SdEyIyBHGCALabyPYh9O+wGBSpcFVyII7A3fN
NJMKSB+5+iX+Ap90Hw1eUKv+Ph3nr+yR/YZ3RGDs0+p7PTnytt5bru60GwQ+K8y13Ok0bo31cKp2
8Zu1h+nwoKvlq5xvKTxXyhPTL43pTRVBEipsxXhtPLWv4ZdboT1bNLvHeTM/43MsOOZvjysTFedW
W/fbmXM48gycd7clrSaYXclqxMW8X4+alwxuKrvhfXyOxCJz7CSusFnKfOS+prQ3lA3boi5sTMo/
1cmOOfWV6ers5uaaQcrXZr8JEpe6C6/dsDuJ/ZbSlzpHUzGKcXJoe2yleNsMqKtWKSz5kZSmDRPO
csmxoigkktliCZwcKkAVPVLs6gnn7/i91D2BxDDBDjFC6E++vI/50LIrwJRj4YKfn56KaIdP9lCy
TiyPVXJhNbZgyZOshbBHWpuCV/Ub0hFwQQ7XDJEZZ/RmEUBCm+4Gj2oXkAKfM07vBQIlysP5CG1c
rDazsWaZ1ESMrvf8GhFYbLlN8cB9g04BInJUBRhQSfUa9i7aUuiuKqd68Viobta4VKMC+SY4IJH7
J+1ElfRlT/d3eBpDdTEQe9OKA4yo5TOW8e/iHQRSxPYNj+M3+LsTqTlkn9AYP3KKCLnvkAVB2+BP
wWDUEOdvBSqq4cgtZN/ln6iX4g6DBjtIASKXqhfziJ4aB3okfyZcNZg52Ii5+ZJBRBGCeFF6knxC
iGDDLTcPoXEOMb2jk8yuY+aehqyWlbR8xxFOI0/BdFJyD3Gk+eEVjf3wyD440TGoxy9O3yRrm3QI
YoyXbOHVDFd0OjO8/AOHcxlgOPYN/AQjHcTcmB+Ab3JuaJoN1D5kUrALwj8+CKwheM0wiFoNwZPD
WWs5F1qYAqyoxrkHWbCR0G2VrprbI5qJYTlk8Zc5NnFM1G5geVwRUtx1zRFJmjvIn9i+RkSZfSrz
2oQm8i8ge5TkpGDvCyezJaqFdA9kEWhdl/9Uy9UOVDUmkiOIojhHBZD/l2kn6uybtq9fKBCpljrQ
TM3psUd32IxIiRTxHwQNHWzGdgHkFVF7IX13IrIp8zVe6RXDWyDJ125jVmAk8whXdiwMLKBgNDze
askmxxWPdQppoaCgchGHknBSCTeMq5lrlo9ywQ6oFZSV+ZN/VdJef9c0j/3M+GLJYXJYX+zo7HEz
NAoEJ5/6J8tBffH/TTSwsH7jANl5Bv4euKDjuD84KfxtJGuMYESSMD4W1uWqfSkv83agwbe29s3H
HK+7BHMJm+0UDvhnmtsmL1eCuS2RCcke1+0eYinIkZeRBlW5Seo245a7QBGsAS8EKJCcFtODxZbB
Jh5QpKq6C1/sRoBfnJBIERiJXqO8jANEBFD/QB+YyQ51dfwmHjUBdbFDGCp7aTIc+rMSOcITEFoT
nQE3TRWrShhAq/wHyX4Lmmtulk4a+T+ijZKZKhf9fKqs8BwYELgWXhDbPDti++6dHCncwg90iw8m
iZy41aP65WRK60thbSPzCIFMAfXLDthPISKYNCPd0LyWGNFVHgsPJxCMElvUu/W9E/6ZpC9rXj07
IqqRhoUFLHEdap7MgvTLzwTMxOP9LFGG22XhlMCRBMxSEZaeT2Z0vrOIUxQ5eS7rEP04FiEtX0oz
pEIjQ8+nh9Rsp3YHSVbtPDVdy6EDLxBEBHqb6H925pbZBqPmRfDdJl2cnaDYQXHzrU/E6nBpcLfE
eAoFJebAAEwID5Zzdr3BKIMljA1cHNc4NrbCQYl3rIw10RojDEgvFw6LACdZY7cgi+sM9DF2C1jf
oIgMdyQlHSYNyD5WLKPYyHXauyizp/UcK7aSvINYo5FFmiyTn+45MlIsZgT/mcu7Reb9zZsEvPYR
3CxQkqfN21jeTdaZeGSVv7v4f1DZrDnO+8MeW3WjOVDl8ikCWGzWGbPRBGNvaTdLVwIBk2kNWoD7
cUZhxxqLo4sDYShMNqiBnALClmKDjcECUpKdGnxW6ZolCyKQ4ruw1fJkU+CcTA3I9QHanNyIlOIM
077VdOa0WSmrIllHscv9Gy5ARajJKK9Zj6iE1XfcRn9Etg7o0dxiH8oiqCTD5119D35ZsfgpLAmK
bHbLKtgM6rKYsIzAW/5ileMsItREyLsmHGw0lrD/r9FHfK9+u99h2Chf1ZHIg/pMmcK8v7bCC9dr
b+z7s7HXDhlliisALhFbR722H1+Gm3RQCWK1m1ti2Pm6vBtf+Zq0r824QcIOHGNui8Sl6JKe0QeL
XrpWngR0H+NzdcQWnZ182z/Ds35ZjFRpGP8C3MBw43JFL3piOp18xeYSylrnWeciw2zPU5OdKHkE
uo3cFWNTw8msgWNWwlkHLeRk/y8aOR1QUq7nFuf1r6iy68ZtYUbDwsOFKydKDT/xhRKshMTM2IMI
49ltPfREdXoxdLtFIv+Bli5DxoeliIREBOD+0tZbU9tr5iPE6wgba8QhSHVdUuMFxTYgPaUAR7nq
hUyMBPYxamNn1j9a5dPvj8zphEMGYNmSor5B6V/9Zh9UdyxcHSsD4Cgsx5mMSE+QqRxtEWK75grQ
xztvROwlOzKMOyyZsQZF2sNHUL3WcGvVUeh4WOiwXEna+4iz8Bek6KXYKRbZxUChQlBkuJ7BHthN
3mniQD7JKFRhXvwvS+e13LiVreEnQhVyuBWJSDCKijcopUYkcn7688FzpmyX3eNut0Rg77X+SAEl
8td/1PvQsC21AWIUcRO4TjCNOwVzSUwX9TOHFsx7IZAatiWUqVyQ0aESD2L3IYlbfJmqIGf3BNIm
16dF9whno3MSqR+oGPHeQD1b5BkKNRCAn8gp3oCcIhSenNlckfQ0jA4Iynb5b48tjbq2mCPWwI9N
r/ITwz3IBTglMx93VcfDWl2rK6qhl+o2I9YTbG0+zDHX0Hk2/ToBZX1SfsQFSne38Ho+mDWe9E9c
Se0PS8lWBWvs4n/te3RMiFIklg8RJYuTSWCMby42W1+OPB7TKc4mFIxY7nlJkZqRvgFQXt9W68e4
Ee3DjdzTBsKFS3MYgwOw9l/k876xk+of7LD80X9zJzMe4fy0kHH0T8114u57fjDlgFvv+M9Ufdj9
S2Xyj57wMDRyoOoHYmBqITC4QLEqsCrz+PJwRDh2nng4Wr855bfsMoatX17GS//M3A62wPesw6cE
SvbBTm0C44IFfLTfm4v9NHwseFiszf7+v8APPg74Y2BPcsGzf8pngerj03gRXtVfBrD6u/rTvmG3
3rkiKS8CfBHj3fQpAU1bh5ZRV7TNlXfoiUuXmI83pulBA0km3OsIBaAQfcEMRQYINQUdEisgMy95
ptrjVP00PxyVy3t6N1xEwCgKISe6cHz9X3wL6j0tqO5GgJX0Pr/GH+uruO939HxWR+OPlmAEQIpd
kEf0K72iDkb6jF59tfN7/6r/wDNxN3EOI0NlEs4QTJ/Xqw7Qx0t2Z9SJ3fTIFrsaICon+YN5r/gG
8NB/e08C2yTAUgLzc/impS/8Rb/038kzK9M2B2L48TTVsyqOJdhM+oNRFewWTgzd7TCoz0/Di1Tv
t2P0Wf7TQvNV/m9KIqutgk/RWSr3nFkZOnuKNxENQ2pYTxO/x//e7v/HMZHSo2DCxRFkKY09TI1P
FNqFSlh8tBfiUwDUyl8tcZmaCFJh0Ob8mDB1s+GBctZ7kOuRZYkZYTixLKXMcQyJ2MEwBH/zSXRc
CViD+Gz4MEFboERe2ORY6Rj0Oaf5YvlKtO6ZHYAvRWeYIq+Vps9xr4x4/nbMYl8alN2IrnKnruxW
Z6vdlxcmpuWVrzXBBwYoR24Gy8DuceMfaBwWErs5UVKocC+T6JhSufcU0aHKafevQRAKO0Uu10r+
2A7UsCUIX/Q3aAALgjdgssPw0DvlB1+9iF61fup/l5P6MnQvE3jsZt7Y5sHtLZNto7Et1YMm5nAd
XsS/baQFUUFqBfaFIwXQC5wwCtEx8QQnDWrO7QtUSgSnT/If82bKsM50We8hlTiaWHIiblu+Mc1/
C893cR5e6vMKftHu8kN8KC/9nbAtRKmE6CACJlBQf4rYfCy3vov4/tvjQhb0+lbQJGRteMZKwnZv
rw8nUfbMwSpy//ipvhQQSU/KPvfgQC3HfJXugNrZT/TKNn5Z7+oLWkmBZ+7P+OZDWvQdR+b0x98q
4lMX+3UcDrHPs5gw4uJ1MUM0VE3uatGeY6hjkVN9FVEmvjy+EtB+UvQJpn1m8M7e2w8etfYyzfuC
3GgsCOF4X/3l+PCoAX1V/9WYR1D/YVrP/bjc17CrSIHf+QHCq7h34Rs4TbBhPpmSy/WoAys5hb/E
R66u0td+OEA1LBHvoPUcs+BXHK3c6txw/E2DPv2n+hJ+4tvqDK/CmYdDIp3MH8Ps8jhxApZ3+d/0
Ony1JP3geuGb9k9GiwDEvH3bN34+WCgaQAjCl3GXsbXAU/2CjLFq0vkHnectp+JDf2WLkUlCFZ3+
l08+U1hE+4v5RZwmjwPfCvO1rfGDUbq1PbjbLoCZhSLZYPlqL6NffywrJ3nzAnqZgeVjbudjIFHY
qX60Y7bRlBrvqJd9b/Twr056zl8HBMMnAfHZumzeBIlRgcW9up0sJKEA3WCHIocZVIbDHLgD7+Ab
aDGPLojwcOXGQGVKnZ3EzoQB50N8Le/We3r7j/4ADGckRBSO4DyQfugQj3nxIrvlvPvW7ghgdAA+
IkUnEsKJA9o3bw12vqdO8RIu1Tfse/jxdNDf0eGvCiXfxEiDD2q7bQ7idjvhyjQUZoPNHZ6zmmQ2
0UBbYSZ44x6rZwcDNdo4LwWMfrCItIs9ngjg4Cdh4ZT5pbvDL//xKT1mQvGbzZbTXCMkfQiVX2NS
GvodoNwHDPu0/b2JL+pnlanZ5G3NZ8ws22HH6Ik8k09jONUf7Qd36fACgvP4A+XNugPnOhyjgv5y
tJt+X4FB4EozniCnm/EOYvYNiyaaoUkiMUkWfGQUEhc+zbkGQVLgMcjQv1RS2V8nemk0RKsB5VuP
OcyMUEsPDz1ADkMaso4vPrOZpajZTsRD/sC5eECK0a3ngk+EMV+gldDlAEvWA7pMxfKM3qvTfVzZ
D4AgFTk9z/tBnBF4uASEimnAb2U7628WsYXEg3Xe2FF0HQwgq1s8u6trh76l4eaipC/Resxz0t13
OqBGdzOJSyr4EgiQgS98QsH+wFWYO/wIk15KEoICeb4fe1tC7I9YpLxWqyvP7N1Yn/Ys0zpk57g3
v3i4phRsx27orc2pyPPy1S+Ml0l0Z/ZFJgU8Ny0BHwdJ2g8PHmO+yRS67Bii4ob8IJCv7aVtyXrn
mDBIYnCs2JWZXmit7P2IX/a23sFEOLEbFvp1z5rCHbwir5geXwrWx5ElJ9sx6H02ty6+rgoPw5Ya
vGtEMj2cuHjj+1G6GzTf2yUJC4RcTDbEHcM1F51KHkH2CuLBRx1vmdL7bQQZIjvFAFgsGl102KCS
nHkrrS1qBVdR9Zt4OUhW68L0SfpHp3tIRPdyMbtlTxfahFMJSDbnz6zuD1X+a+CafJBTgUaH7jLr
OErtOYmmoC2PFIP/rVZ60mnzo+83aOELzAYrOv86Jmg6JcZcPY7LaMsPWDR1fW0zEmf4k5TJtKSW
PvsbDPI0MEnwTTK1Z7UW8C8Wh8fqinxUk7393yk41NwayFq/SuHOz1k7LjNMRZZ62o6NKN3lw2eb
mgzB2UtHAiBxwA4taDH+npqclcEi+l/0RN3Yb6oJ1sLN0ikh2nFXFerb469iqx7U4rYkPxJW2JHx
wuB1juH2FKqxqYxflPw4mQy6HaBCyoEtaEeL676Zm03TIfrGAg6sSRxI1vhvrMaWGJNB5IALGlG+
WKxXhWrdu4eKu0051SYHFcu8LnevsKMjLapDjyQi71OcDLh3iAtQquWSIJRll2tBnrLUntaM4EiC
VzKgaDzqsSLtRoGFsO2Y9s22GJ26BuLL9WAqumtbWE6bgj405QxsqLg6m1QkxbcmonS4+EnGLPL7
HIMQXtCIzUMUZKfuCJxN+P0HC0XkrLJT1J6aR34dEJ0T4oPd8Szo5HNNXRfdLTEP9Dm/KEtZ7yXL
kZgav2I0oGCvAbApC05C4ZiRzM6sSpz08UKrfT3YlSn4ckv+gd5uudw1nv+m6O8LIehZOlyWKkQD
6JQL0WhScV4y3KMU7iwq4jPg21a66bLoVorOc4M58EkW/lr1K028JEJIdey5BwblradCj4Jn8RYT
BcGtg6mL1CCNJ5Z+B/kAvtAUNyM6mOPHKn5L2b2QnqdjbQZR9YUabkAtlwmHbnnPOWmK6k9VEbfv
rTbsyl1xUXGgSj6HHOsxUwkrHsEdcMkYZwHqSHMuvfGBIN1HAbKg/MZZCMCCr+LQjUc9vaTMKFwv
ipdvMQY2wDOmBTn1IqBWEFawaVTUJ1P0GAHZXOlHNVh4C6YqcCZA6RWG2U96MlTCeLk3wmsLzdqx
aPjdg04xV0TbLHoLiJF4bE1fJ6h82g8of+RAB01erOdUuCQmOZ4jZzK6acK2q0sPwh7hIuNERMxF
PN6K5XGgz96UIiQbGJeAKJHTwJDsq+JHnu/K46ps1F2Nl1h3V/38wAjcQLhSx2nTtkkVcQihPnE+
af6j/BZoHDGviREsfAwGexENwzC/3YQMBjjQfUSvWgs8mrCmHzvpneTjeZcJbtzCcT2Xlk8gN4Xl
Wexay2mTlc92iodxQQ4HseTU4iFOSDU0ziu6Ib491tUSb2MeTo+MWbiHwRemk1EmAJ4yhpr8nErd
stdk4aNoNc8EtXNmC6rMK2LOBMoMfV25Z73HcCuK5/LBEtT7ihpWD+rbnhJc5InNsJtXLq9mjBrR
W+/9RRHDmdSiwqbknE1JXK7kxMo1BfRo5rEO+oqIRXCXDB73vMkwyb47h/w68z698Y9WH2TtvWjv
QLJ5D+ODDuWuP4LV8ibFFVcqoG7y5Gv9YcRBLh/gbKXKXwmhI8qh2zc3idlSIqLsNqzeYNMOLfW7
9EFLy7nLr6QjjcrzwAJvNCwwzPt6Z7xQfUmj+QCXNmeEOFlDwMSpASutvMdK1fvQgwi8i/zMuG3y
H4fLb12Fx244KEn4UFxF3juj5aa5P8ZQRQjHglw/KBRVx0etvqv5s669m13IFMHVTjNsw4Mnr8ch
D0brLAY8jvguZKAMUo/SL0EJKVnUBjeSg1o4VgUx1Z5AjU7n1Ja/RKem8CqZh8QzwRVap1gcif5T
022nQ5aGhbQ3H55muF1GK4kTSywIyH8ZqhrwJdFMf+Z3LEO8m6L8kuMmUwJet6k5JZbX0D/FTcCo
Q6iSHLaEC0v3jnhz6WqkYWl4CaJ1B6wkVtgkIx06JB+Ya1D1DroUn3JzuQkoMfrnkace4hJBkrnH
3bbPBp4bv6w+DMOP5fuDkoSOvsUdHdOVpPt9c9WiQF6IfL4mFfzvrm2Ft1KyXqvrYtoKCjhiMBVb
pHWKaD72bGBE5Ierb+pE03lpHtTWGXH+dBjM51oKq8GxSsgDL974iPMW05YtN1ld7iLlwxL/Q1FJ
zoX5HcXa9UE78+hahJNBnENHgBHtGwXCx0dskM/ejE90xKY5e5zk6D+7AmruPnNdWAhhYPMcnUMR
5zd4dOGhMFiFoBN9C3kURa0dZQcFSaUfykB5PMkd5j/qR+UurCOwwyOCW0EGv4yCOPMlCs2ReSKc
C/jw+HHOf5ugBp4jY+Qq6qofi9pJV0d1lWfJSv8y+mrLq5EwLkDjT2B9qeHo+vM4PHOor63LSWvo
AXKDTVs1ecYS9vox1t9E44IUeMIToflr7fHXGR6D1Zly4zV6gdhbybUwPaP1reY4zm9W/tm9iut5
FI6pEkjiKTNu6SMQhVOm263oJITf6idhPElNoOFLYQAkKpzV8yc9qLbh8LKnvZMl7nbGYIVpTguU
RHWI9EMpBE3zGouelb5UMYcPsVKTRWE1cUJk9sXHPnsRmPbX+bmcn9P6d8Z2WkmNfVTLv7oPym0q
jpNdNh8W8aiYvihcHohmcabSL0CVw4GyxsU6jZ2NTqnuXeoyE/SCsnIcEkdVfMRLiRMRL66cm4k4
lqZh8ZTE9WKIw1HLlGsTSMYxJZOK7i/m6Md0pnKnVLFuIOj3+u6ZoxvC1XogZp//6JO1/rshwMu4
oEFr1uKolH7PgcW5iBisshvJiwJs5LtKJ2+Gn+lgoFhAJNLCb9O9QZEVbH4DRUy/CVwEccrPpfAh
9cjNPB6/RWFkuT4WImhDwXKzke4sl6pIiagTM3p7iEcJqjoPJgyybGCD9k6JdbX6xvhmAfRZDaSp
Xa1HNQsq2ROSQ/SnS4uXmMLRJAEzu9XLQUyOfBsjiFnrWZBDZXoTFkQe7qsqBswia2fzLK7tVdJ+
NYgI3yyIMw1zC1ONy5lsmDdKNcUU3XvIIVOroKnoU7DZOl3pykQwlGRkGiuIfsvFGlB9bFGyoNlZ
b4P4cqjK/91F/NrrEHA0I3bKF4+m1aYB/2L6e4GM64w3KUKQY0sp9wWRZS4ARwQryaGZ8RspH5+a
4Zss/jUOhickO+yx7MGsekbMv4izz1+Sj+Klys7ag2Oj6yp0CVFOQ3S9+wQS61jsVhdliALPjp4Q
nSg5/LnNxHfHUIDQJoE3Z68fFEdBgoIrE2quu05kJDzCqvvKADfJoAeR24LsNdhHu7EoYCMj8Z2s
YCM7t9nZEL8f+sWEISO3DWKNanu4iVtTxntd+K11gNHGjbLXZaLlBG1CGqyHSMa8zYtVFveZ4WI6
zsNJMD41fJnGGQcPuH+HfSmXz6NOkpP/UK8THjVzo1Hi20QGSOzG0HvV3eIbJfh6ds1Gr8E79DZl
bFnFe0e0Wk+hLAS6qBVuHa/XMiF0dcRwoY3CR++bQQXLpATwwQtCKk14kYa34doCyYI1r8U5G962
hSYTAOrQG8iHgWz/vyV+LmpvBn+Z11/GpTJyMM0xzJU6taJ3/CVSESpbjMtNU0OzPsRqwAdRpe9s
9EuBt/AILsrOtK1rtUbekUOAJ8Q9nH3c/W1sVgvJi668jTZUbqUzTcXi73J3iORAc8xyaww7y/Bb
w5s5XUyDVXWrtzstOpQcOcbwD7N1hvVRzpn1VM50B91G5ZZab+Pkyo2DCTfiw+B0/ciyUJNCA6xN
CXV8RHYZp/AgNKHrgU4OTaF86eUtWUnDrOCulbeGkBnID7RtUMOoarjnIpNB9R31a7d7tKHWuTFK
c9jC2xq/CpmjtAy6zmC9aul9rWxdPtXDaxd5heqqg4/gYWxc1h9pdMQk0Gu0wh7MOl5DkNBYcXsM
L6C2X/UH2Ej7TId6vS9z/AYIBF8hFLRvmPtK30ODj/fhv9feQHDUuxl6F2gXzksjIxJQ9woAeIkN
ikFQJWsm+h4sIkKlQE3JYh2QEQ1i/lcFo7wDiWBrXswLewjAyALfSdbyBQwZsQgfR4mXAaQPhXxL
8tMGblCHMPJ6qsfkmGgXMBqt++CoGWOWBVeYngcAOJjPSY6+HvH0acZEX4LMdupHhVg9oTFMNQ6b
4oxIUp2nc5D8rEAneBvkD0u9reC4ZAdM44v2+FBmuOF//BBPAjAlgw2wyFSdTOlakCEFQyxdZ3gD
C1R7iEpMA8mxWN4Ky+fNQUsoV4eaY6gkQkpQXi3SlxnKegfNwzb6iMQPklEBokV0NNQo7LW5E/Bx
yEGMXB708awmAQUCmnYsSFRlLu0OuOvy6YouapoDk8rAx/tj9tkyALVKcV8l3mTYsh6W42u5cQOY
uqawnUJVPiXGvbcuiuFoFIj8UvzBwO0KKNSjezVfiaj9zraIo9oeB5aiLfEihrTGEKKChx+sjK0t
UESfvJZocB9dTS7cC4XAVupjdC+1IAM6qN1hxOz7XWj0B3s5/efIIdhnoemqs6q/K8qfrrNafiXE
TQgkGxyBpbQF39RL92C32PeIUi27Vb3ZvHLkicqzWL/oRohUF7fqI+dbeqsW6rDtpA6S7C6IBMh4
aJl1Zqc5ECNvTBx0+iuLIwnyAAZAezq3q8Pn9xD9MQrUzJ/nN0bNpQ/5PbARSjMDxnGR2XJOLAai
FEyrn8bH6QFKY9O9aSH7LWMX9wyeI97PvaywZJyzye85fEXtGFn7jhS6cg9uSvlNtZhEvpPLOlEr
hpRJblBVHuQhtDoPlrcbwmS7jW3YbF1Cyec8KCFpvbb1OjZiBjaAGIW1NlDlq1lfRlo1Rmp2Njg6
iVytPZr9t9kA0Harr8wJgke/mA+AWZe2OQ7Sdu+a10q+d/xSXWAY7ixcM1hZw4TL0tLTCiukNNcO
SnV6eF3jDMabNp1S68B5OuDeE17SMRyaE6MHq54ancQcy2w4km2Z7jJGOXovJM+Zh+Ah2B3twdOh
iFBYuzg7K4CVNln9EViZMR44JtfXn7w0X3sZGlcq0uBTJAdUgWplg0ZeIJ7m8V0gPWyFFUacsDTO
aP52TQg3g0hXIq9rCRWDyC36Nw4PZNHRa62dYy7D6oaSYZIdq7ZRwSzj9TG7/E2cXWraBLvneeLY
5kix8rulnof4OUWolvyiVZ3G4/x4HyfIAhZ1CkFR9Bitu6SerjnbRtV6vXUGOUQ+MNbXLGLA42yG
1yzldW+ot2r4mjAIKPYouKZMjLi3pqdJ/dSNq1j6s3QoY49kw4U1WucsZiu0Ecilf828uKLF+pr3
3/JXJLs90etD+Oh/lsKThDOkEHqAatqUQobpTP25UBhpAj3ydAt6t3ppePozxwG5VSLWDXI73VlF
psXJ4XaFp8Vu9x/GkSW2hiKHPUgIW3SUa/nCiNOnBzn+MNQ9VhjCDk95+5YwaGgXRQ83NUFWIW9G
Ssm7Jm5ZM/0lN9YQq4W0kmaD5l0/JdgejKMVh21yWLvj2F3rjNfy8dRDI2rpjYGQBR7XhcjVl3zk
GISjEXA5+Rsh/0A8ZOWwFG7WnGN6PfpvTaMeOt52S0ayInJXYa8vbrb8DtOHlt8lPqQNIBEO7Cpr
cV3iQEMYBNxfhot4sB6g5Zc48ub5XEa0bezL1mlgViUaywDp961+HJtgE4DVLkRinh510pQ4mNfl
bbVetM5OSAuzS96dx78+fZHzZwPhcDR9Ep5QTodNbgjSHoWxWFMrS5SLSnpOpz/tC9Nr0cmgExLs
lMwihEoq/zLwkfto7Gsn5MfBFC8rKm0liATbEE9DzgXFp0X2L/fFvLkVcvq9oeoyF6k6/8jhtgEK
lNppHr+4wGkT6EUAn1glx6q0B9QJBICBEf2nwsS/HfFLNQ3TU4Oo3Rvmk5T/k2DUeuuQJigQ04Nm
fegVDEqa2wmAtgFxYxWyF0evRn41pJdK2FRN5fqZ9RUHTwQRoLFTGCgwQln3lP63NK5mf05yR573
pb7Vz0FTR/8hWEtoNM8GcrcHbJtS/IsmKMw0TNKzGAf69DHTISM+Z423tfWtvylpfsSTYEMjDVkM
kdgzuEx/YCfwlwqTL05N/VCHDRmoq4TBn1Cj6T9IxHvQ/TlB9ov+MLzI6mO3Vw3KojzMwjrBRrK5
EDfYiWTLEviTSjI7FUR3gQsErPkx3TI2JUn/ilEYdmkAjT/kbt8y4R6GKmwlOEg4gMQArwfTRVqd
IonL+aTJYj8a9dHA39kjsimRgUk2bNmuVp+zBb93YGHEwp7WnZv+1AMnPbjTfMtwq4et8SiSZ2Tt
phv4XzofYyvEeNBNNgLHR+FDkXSd86DDZLHXiGVwL26VaeJVa3jEiU2uCfPj8ldwrn9XiMYiYukq
Lp7o8c0sWJo3vf1NoNxYy4Ap1tFNGeYeYUHZU/sXda/Mt8aAmOgdfChRw7o+V9Wh74OjgNed0cmp
Ur9rw6IMG7LpOi8fCGjGtmK8120bVMu2Dcb9vbPAexBEEuGp9Thgz1HhdRZ9AO+J+IwEVhJezBjj
SaihCm/eyv6kjr6YuYXqi8oB20EhnPv8RY9OBllvQwhItcR3w/RWBVnuYaE3V/b0GePRfekCaT1O
jYfPkieaARZXHGOQVcGchzWBOxor7rFZA8lCOemZiaeRO6m/DcpGlADA9bw7Cf5v7M+kIOE9Q4oW
pOazKntzim/WW6qgeRujW8cXa1oHa/CovjABdxYyia+jwZnixR4ShLaHStj3pheJXmOiIQYxuUjY
Zdv1pBLZEAH9/4zMBekQ6ogQV2dc6Epz89iBnwLWB9HkRUEbilCuSXzUpiAwjeSvW+igG0Wnit2l
oM3ORjsMRrBOr5N6aowQB2RZ+obiS+mZH0FjD/8k6W6GjIvHNP8aIwb+42DtBJhitEJ+vGCq9hhm
2hj8cwN/54kJJ6gQPmdexlotB1wSeYORDrCOQCinq3hWnP5xRVBajXY+u3oZitkBu0lSHrvPCES+
c1nZISWjxU+r/WQ6g/jdZXRbhZIRxqaTJg5ocUvMPhf+4KbwqvO+n2hW9pHHKvEBCtBACwG5iY/U
VwxvWb1CDpPFaTvgRffROiJBZyAGEaZLZ10Ok3oVwTFHpHgzBpiDIhznDXhwI7rjtu+XV7KmkU9E
++KTVjn9Vj1ul/O1LEntAKO+qhA4fHzNqvjZXtA+sXRBQFCGM0Svj084d14t7GpW4jKVZRZDG1si
NzHE6bmhvti8TvqnlblUOk7DiQ4bUpkJZ+zF8liWVOryTotDCAM1FBtbuxRBuTrr4KK8glVaArPf
1+tNaA8K4cP6cJRKT5pDFdnugI/lCZcdVaC2MbjoveL1zD0S178KG04zvYzJly5fo+aVfsdZ45wI
xvjAqJTqjjS8I1tr6pOsOciuk/jAdweIJ0l55sOaSitynR5AsudpeUm57omWVhCiOmlhIwuJ8Hrx
2xGeHLhRGNJMP3baW1Z76fRhksQdUUxQemLKinaQ2lAkQ275zOdnoXFYDdgvNLINEraAq7WxnWes
ewrnPyY78labfZWyKXtC7anJc129T+0XcR41u3DvOJF6NWcf9B9OhqcYtFRaD1oeOqsJdWDXKDRE
Nx9Q6Q33EmhjLMnMlC8UbqKe1BCwJjO1EKkcf8XtNHr1dM+zCIfBwrZAe+ZYmsdUdh+rzfGSrQ4r
FZuUvuwe/2Qlf1Hys6X5zizfcs5mglJSVxi3Bbr4HV737U/Ox0+tCpHMRjgMJ0U97cmGjhRuzYwT
swHteOQyr8wkvagj7q3KQA60lNK/wvTRk1Ca02THyQKWcVDpWOoO0TxoFSpFE+8r2OwCmGlXy14h
lj/eV9apb459xVWxj8TjRCvi+szsh4ZlRK0SH9r4RJaQwJOlO+CiWnwqB49ff0l8lPADuOzkTIqD
SkLvnUZxeZiQ5bBe5IWn9uEUPQ/1qbXcHmgdBekrFq5UcfB0pFa4aKfMYsS4ySMaXpemAlzVKDan
6YDKOZfDWjvA6Hrjgg/itMqIKNLLnN3FjIKSf5gmTXn7D9eUvPL7FvDi/hT676LcpxXRK0CtrzTH
dob3cdEFKSZnq8uLNpJb+QVBjHugTPb7GSc1iThU6dLsWLsZ1oUXBeFOIgxBNu2KjNUqaBTfVHn3
aQ8AfkLbr4nISVE/KA+TmXSqQsn8wVcBz68AG8wrgoRQXOCq3ueWAx483XIsFJgCCMoeu1ZJEUCm
/auGUEWeoP1JJBYa84F4l4aeH7hdmiS2JHu8mYT07wb1KCrnnDe3PRjD8bHui3knGkFZsIjzTtAx
Xf0COhvdTl0AClwUKUVxx/fG5Mb2CbthGag/oH0DffX4zLl8ayUEQEHNZ3XXCOk8yx65ylh2mbCz
PbpdMs3pTKhAhHE6mY6RunDYoopzKeRxA5RTVadq+TQDodvnvBVIK8D/6CaI+RcC5kfAIYUvD9rh
iR0IOd42YSDgsHT0uo6obkqWTSdMFch2yKn+Gnt1zJ24GjYUiD7/DKbTG9+qGYWlyqZIcZfBYqfw
dGXNVe2sj2JomH4Q7or0bNuAMF3qr4NnTO41XQl94sIFc+uZrl1QfQlZK3dxiNgrw5yDU3DTD9nR
CaXR9G8sLeSKsYwSD1RqJdb6oX+tM3TdlREK8DETnBHKSQhUKmZx+RD8urz3GSdhsOqXAuSKHoi1
afyaKiw2ZSZDWzIdrBQ6gQZgsRsW+NT+olvLv+IHhBTrA79XQlP9FhBGEX4GOg2IL0U6+guONuMm
rnFC64HIIkfa+qYc1LrjMnzr0lGtUSIiwK8qeybIdd232Y7UYjlGqTL4WHbwquHmJMfIQQuI2nOO
b0WBkgBUxGN8UuVjP9NJHjvFfMHNIiCZLa6D9I6wdP7G10PMK65FChAKduXY8qT2Z6AqCGRg8fCj
6yV1F+c5O29GrhQcm/QFFygPwST8nm3Ir3weSCSs95i6cNltpKMiXoQIgdo1LTyirNKVxmCAXPZP
FJH43Xs0vbRohqnkPZB5ou9DWv+jF3utIZxj/7D2ZrlPZISGR4UTNt8IbQgunLP6PyQ/Aj3klFrW
9oqVSjpQJqMHpXSw7hNp2Apx2bz96krKFz2JXv0IDRmCgQzfA7Rji3ZA8LIZPpuB5FQTLa/IgD5H
pTqzY0mE3ZAUzOj6y65L+dETSFm1YBUJV5EOKZtEeLOxiQ0nBl//Jr20fSH7fUEpAZGithexd0Qc
C1BLwFYEdMTOUNjshHmOHTAhU8fLGiyvrlIc+yWsaOQjxb47IMajdxOwAQdf5zMmQEiZCKowscnu
qIRcMXy/5a/uykuvVd4IY5/Dj0Lh0TxOBfETI18suhAPWelkyoWp1Ez/av1sKk7b+wzBmOOq1y7B
NgiHsptmKEzOQrhMgkdoGvCr9Sz2xIm+LiUigBMwaEIpYY9u3U8fdvtORKlVMzyo/6JFIU8MTSpo
iHk3aQE2QxYrFNoAgbz/SmwjDCPBkJ+CmQGsS2v9lLBqqO59s9q4IWg/2xAuprAnOCysXRBso2qj
AsvN3QyAnVHuF2oI56WLtTybFKxizJD3OpHB7wUNkcQblBngzQbtKlo4aFereHkse85nUBzSClnL
W4S/OSZKsrb8CUs/me3Szngz/7gvdWQV2ANJjGZ90/ER7xR6tykSqXng6eUNsuww6EHP3k/cxEAS
Jrp9spLUW1oVF9B/IhT2iFHz9Yz3AzGHuWvZl5Jd0zkNxDAPNMsLPD/ZKNgQdooOwybtYA0v6FHJ
yctXT38catyVRL0U+y4P2DXb+DDdqtnP1lBHVEDShuwo5O6igBdwcNNkAJ/lswuszLjc3cjfHlB+
biP7Khuewbh8htMc2zvTXiacZUqPLMtvV0esT9ZCnaptcLoZni65cDWwFKK5R9AK0a7r+4KUkBMD
fIzLD9m9aGfcy7OTpsV1iiWn3xyb0RNjN5pbsXOSD25PU6QT1xvjEyCzbeL00LmTGC18tCAlZE3p
i4nTb75CJDxn8l4Rg7oGIAciM8XhD86lKj2Oj89934MnOwmQOwo2DOK8y7CNwn5m3suctfJzgCdc
xkz8xuJwLQmGixIgAsjEhoOM6X1t+L0TKI3s2t3J3bMiH4wcJSuliy2sPdpsOdL3NRNgRIyYr+UO
nxnPBtnFFVcu9QnHFHiFvEW0gC3hPYeV6LjO5tZEbpR0/FTyffbABgzg5cKT7Zjs0wCuol+JXiLS
8uqgVcQcX5Y7iSKaeo8asHouluwk2kD16BdNChBJBUgLPHqBMTopOSr/x9F5LTmqtUn0iYjAm1tJ
IATyrswNUa5xwnue/ixOzMREzD/T1dUS7P2ZzJWxTQVJO7TVOVCBV6OWINucWKjUzVsvFNiOLn89
UUtb+r04fNerZ63uM8LjWsfkpmNHYGBsdpn/mw99VH/autq94s9oJAFvDymArfsA4gHEI16vybHm
s0YCpe7DU0WeQaAva40XqjmWqNwgmcaYhxk0BQ1aGZ0EaFTimMksyCv3jnebaWF6qJXjZpDwTAlT
ggFDgFKNjxMTErwpUTujjWTqxEfWDBsEwqlkL6NK+OMa5m648GkQcrky97ISRp2V9dsUw99C6ura
6T548lfScX8xpdjqMMDRNJCUJjhjzL92PUG9FVEBr9Ckcser2bYiPEOk6doQJaOrO6ncTwKYZeZy
IgUT6CZ9NynbMsM9fK3ab3pgSsZpGXn/8EoxykbINLywe6LNJ5HiaALL7P/4kSqS1/KeqJzu65Bz
fmzDF+FZaL5F0e7i1h+iaS3NNGzqmOYOGMsRytjrh3I8Q6eHDpPvQMLpobj5jRFUkjHN3nK78T5E
2aLAdULMMtDjxv0suEA0r1Awv1j6MphjigQKpTNtRMzjzmG9xNeDx6j/Ycwk08R3K5Zp+h9LmUjb
sUarb5aPXVR9FsfloSTtHTfX4mslOXXVv4GHcTOXhtIJv5TbyJaRioMALmzJvZPqB6ozOXYmkDrU
hEywBMIgqOrWNJYj7DIMAfNGwTTcrCt3PFsi4twV+my2e7UDxtIXQ52gpCbcTjhk6dA5Zzey6ImZ
H6DmNHYdTzamMHw9+GdAiR8ALvjFt+BqN/5XhLlYO2Z+Z8x4i6av/U0+2EPwGfH+YWJiVarUu8V5
dZM+WGKPj1Ba3UBSM0vkvwnpkDC0grZAb8vwN1BR1hcKMkC9TTcYLthTz36z7j4HeuFVfaNOi/32
3j2xuf1UbkKtwUm7RNTR66s9flPM8qlTHfMzA4wXAAh2ZfvgooX2YOseMg9HOAYS9ckq3cZb5RMo
EtLa8hvQEmo3g3JjRdznHnOBk/9MVwVqxs9iDUOY/DFLDmUMk1y4GtyzaXtNuTXoL8xtcMieKp4H
fFTow1xi4WQ7KB2mI4fc7Zi4fEwf0Wl4mPwlPrwpsiQu8iEHvLQubOtk/Fg3tD7xv2hrnGOHZUfw
f/Qe8Xyy6VCUrGay0lfFc8P8HEEEs1R6Yboloh3eYZYcmj+EIvTso+qiNSyd1G2+mIF03nxO0emD
qfowp01jYARYS7uuJwdOynb4w90YK3p15blTny3SETe9JCfg7wltH2nRWOlX5RuRzcGOigdQQoac
ZdxNX4iZNnyFb+oZyahlx7blo/9B29nZ9cbKHWYHYOaRVWHqRzFhy/8Yivedl2+qA9wh5K+G/zqn
T0bewYGsHWwOKwqTWjsobvnLhjeELFSu+rP8cHgDbEoHNz0EZ45bp3RCWz2D/z3HcIpXw1/0Iz7w
CFBJfHd/mJcwUC5kSWyDFxw2TuzKNgmHNq6t4aNIVowk97VfbCW32Q4Hxi/fyYn0th3ZyIfi0fGf
VAflCjnTCU5k85zjXbxljLXtbzzcv9pPNa1Yqt8v1XcgrjVeyf9zpLTzeJqu2TdId/xuyPiZGryb
NgI5mo+/4O3ltiQkKR/Rg7eJT4Y/WLhYELX39qyShsovKx5inynJflPuEPBtOl9+E3bC3rrrx84f
+K/0NrnBkaqfxmiO4b7csNCd+NLcchde06PkEMfmxRdQfo6y6Y6hP+MFRGVxTT6qY707CCfexeCC
MOE8/u9Jqo7VsTnylnT8YeHGYh6BXfAZPILHU9Qt7DxLmRykl9TlG4LvUv1hruABnCl5ucU1G81D
QNsMM8Xh1dAXgNmd2ckor5NmGw0A0oDNMU/aYSLDuW8CnJXWw1f4RTtbTMvHBN2WMpfos4LnRXLo
Qc1q2wv0nFw4Wcy1BpVCs1j8eCZXIuaF4KmEew6sJDshdvqc0IRjJQe8UGDjdXp2LSUwT9xH7CQx
3wMQYNxHNc9/FrK4GGycUsIbOi2UhpqPcCq75DdkKoi61bPJOIlHqQBlOBHm82SAhKVobOyx3uHf
GBOb/ELjI3zDUsGWdZC8NrqyFjaIBOCKJpdD3qNRxWO4547LgQUVK2d+x8yJZONJu0/vOlteBI/I
WGl36DYY6035aU1o4/NwhkphLIaZTNkPFJk6E3sjqhFzkQOafveKOjhpnRGcJ+DjHEvMD0ry1khr
YMs4AlLwGqSnXkEtupaf+giO7HzXIfxYBf9wxqK1RV10QBnrYgp0wZa4uNv96Sg/xefrt7gOX9yl
h+mSvbFZIGptWO761etPw7cdLj6fJUSNFR6zVYAZDqG6WnFo96+76LXvQ3sN/Qaw1zW6R3v9mh9S
pHaNUAAdYJBnxvdiUDJXloZb23XvSlrodhSznowr4VaG5HjFHLYf7Q0IGudbfU99tFEcaeOGBTrn
mKi4JgJNlKozKmK/pcTbKT/zr2XY0bbcD8dFJrCkoAd3tuCcXhBtkMFV1w3Hc/tDmcyoovHInDjh
MYJmYXxnHsfDUwhOyMsSC+PDqsXPZpsfWFK3yOSu47tE0jiOs5iR8do6te/B5zTZGEEW8AnyupkO
dve6l/scmz/e2mnTfSPJ+Zz+jfuOkfoKs0h5wra/miXyUInC3TCdRi4WPdj/cqWSkReWnoD4/g9u
3lvltu/RvtJkWDAmOJn+g5gtVunyivfyy1+cxGvaq+YrODQeTgj8mW5xU/fQsHZTFWwwRR7lv34n
OeQXfQ9v+UF8Q9n9E6omFm4eo0yfbzETEfCHJEkPGDemeWQ8E/MlByNkDUkC9CuqnlWTeRC9fvoy
goGjYzks9DQ8BlXFSq1JyQB9mJlwKPVGcsJYfGNKlUqPtvqszI+mIBGSE2CdSOQz26hRB14Y2i7+
DrgqKL23fKGMenJtPdZ2TGbqT26tsAslE8NYACmetsw0jkmFIxslNtI4oKKeET1gorNoU2KU/KeO
cxbEOwYgc8NyO0WAGJHmtmbtwvMq+gMuH21JHwarbNoM0HqyH+EX5nvGi4B1JdEvqSNUAHM+eo2R
VdmLndiUReWR17kV3iuGnEWRW24i+aCYoKhaXCVSY33VOD3w+CrKxipl1Bq0D0WkYKRCuBpIg1dq
2htV0FCcsUX1PBzGmnJLnbgh1/3oVd0ZaxzxiS3W4l9xoaGtL6oM9Smq8+8JwRmV3DTrw5GyDaAE
bp8z9ktERKC/yXe6GNkn2496uonKPVTveb8d+WfPGMREt1hGiNTXdkZWrM1IB3+Wjjks2Ye6L5X4
ZLUrHzR+lmWWUD7jFDLlDd1JGW4FnEH0RNZ4G+cjY6GgODfzgSZLg5mirfuET2pbcGySeATimgd8
ufiZAbDpLgM3pY7M3qzB63OHFArE8X16bAdb1GmZVs1pBodTrBvLmdBszFeeknJDE9gTKMrxxZn/
g5UmUPal7uCm0NV9mu2FaIe1u49dRIVMjBRjrzJP6g6sPgWsoUwFtNxpMFhW3Bt2AFZzCY61g7X1
W70VbxHxZOomDDYgEFjT6g1bzlOo0Rj2O4Z9HY+FwHHBuSG7ouzKgOg6lTr2RAukgzXQDqDA8MV5
L8Ks4dQvOo8NUZVnVX6E1l20Pkwqp8lLYxQiK+C7KyamUf+hKG9Kcuywo+bFnhaVFS7luyW4M740
7Th1vjUeAnEvEda1bOrBZTmN6j66U0h0zYBZ/oJeE3jUxFQPzKy+Z94KzlFlB6jhAGEOAfUFQxvH
8i7Tziyz/nXNrmoOuer1r91LQSK+JTWuujcm9sOTpXwk1VnQ/THfjrDsMjuHHpgeUuxxBKJDD2Tx
9wMQIMGn9xbjxuMRZOps3Phk0wQS2n7uL1xa0W+t3Fj4gomUH1pyjs1L1bN2cLX0e+zvRsxQ8ty1
R5MSOPwlXcPo7uTFsB2nz05VF8p1n/oi+32C+6hcaYgmgp/3lXwUMtaSrsJBfAx/kX0uzfJGDTcm
80DQWNZ4UoR9XN6b/JQCH2muhNosAd7MnkMwX//bOpMze0QeT4ykK/zuZekFgAR5j51wBB7mA8tq
C38UzhW8GJIFd8xTZ/QLLOjADDH1Iy8eT+tbe2CcaxzUU4bZzvxrQpy5T7k4CHCC0LdlW0i4Rg75
YJuSrSLtNZEZ9GYg0wbolBfnbjMhwnMazafV12TAFA2VC0E5+/DYEFuSLicWTn+OMZo0arpiXTlV
eeLrIbOvN3zEsq1JiLyvz446O/XR7Jc4tIkrwAEJt6kP0Z90FtNDEh+7/NnFO7N96NDPeFwLj4+b
rB1z3Af65fV49TYaHvNYYVpagtrA6y6BfwQsZE7AeMkeD8IHb83QP9v8i86hBnIGdWoJXF21B3bn
R5AKFZ710Seo/V9arkg0KnUQN4hWyVnioUnLU/llmjvQQeb7sMtusGWOEycxJ9a7fihseIErmrsV
rIYjKXKR/j9KmkHj73QbHw2darExSHtYl9uR0xVycuj0lG80rry7io2JzWCoK9vCYBspEGO7RCuT
IgVdLZlOM7KrKT1kjV44KkkzzUQkFjwPfMbr5j6hIkJEwmiVOz4fVpWrbUa+Wc5eCsMrwjlPoXOl
8EXzC3YX5Lp8FoWIIaE1JJt5UH5fB70SBFsqQGoq4rHlNCZQr7EZCrwwKyjXsX6fy0uHRlWgm6RT
J8QQzBHKkNnNmSFoP7F8wfBT0XGtGP0xGKrpZZEIY88juBoe9Zp1JWIeKkeGTwsSIVr37zXhSPJa
DigLeS2ZQg2LIp1Sl/HwC3Go6mQqPiX0NzbgrSw+ZNXRsraotpk+UncLRP3ykkP03MIdVQuoZZ4K
HYYheb3FisfyNXMRRUz/YA4ibECyYEhnacKstLj2zK+FOHCa6cuQJzpA91QqeI+L1Zc1uOpOAawo
WEwDjBw2lH0Joz1UblSMgLldaYHFahTCWQjywAsuiowBlIqm/pn6DYNtwWX2EKgOCyvktPxP/h1U
z9TszZeebVSPDePRuPXv/NNZeeUgMonSReOMynZv/CofyMZAxq4I6R7UtfSILuktOSg7EmdRZ3O8
00fR6GKGXeFDz4eLWCIoOnG6NwaBOUea7XrcRoAeALhAlzkPks3OQkVBGvgVUmxrI52V/+3ttF8l
80kE5qvwPSYkTPV1cxUgKKI3YvLyif5o2M0P+Tu9ybxF2+pELKbACUdu6hIHqn5zCx7GY3F+XYV/
PGbVLqWdx6zHY9G6vPD8hBlB2uhYBbqkNYnDluyQw2wUTKMgQ27G8Da9pTkK+3XHhfRGQc4F4qas
t67FmwY2msFs4fGvXfZ4UO16lomL694YUNT9KeRy053yyxXLNe7KSDKhGAZrBrLq/+U9Ik1uSiHx
+UuEj3qwUZ3nHnh/mqJ2dUs+aQuEHahm9bv9W3KIP/Ev2pgZb1zyyrO/jF9U9hMRof9I/7yCPZXM
Da9zgVMYyBAzAP4u5kooSJym9YUQQhA4VTvHyAzuMd0MvcOvnn/y8y/tH/FEHEL8K+O3ADARUQuo
XqtdPLu0n4PBTn0/samm8khwUzNL4X+U7/mPdhMv+Q81JqO3pb39h1uQoTeVSuNpu2jbsOlbfnI0
7KJuARYkDz6qAfsBfD1rI/zygiEEkkizXaOU5SChgEVnTv9OG7Q8XGAiIB2glQo2hgGakWkx346r
V2B87YRyhv+EJuY386P9cEmf0k+CU/3Cg42GXdMQPdihAYhkZa3KOxMzHcgzcB/qL2SArEBWPPAQ
QJMSEeIv1SV1K78QC2iaZbbfG6DLpCsTwrzkKPcHrDvwhL4r06GwolpjWsWigONXxODF0fpbMcLj
rjFB5FLUQBy8m9jjaU638ZsGDA6x6EkuGdIfcVcrnS3xXBGlyC+DsulH/KzDK68mH6N5CJ/ycT7z
U2ycWPa0ex1f1+jaMiicnHJDQCQSbpKLSBmAmAXucZ3WGzhn+Epe19zL/yzUACvtoUYbI6KHP3J7
ltqCy4y4EdF8gmqiW/lhlKmjfVvWbvbEtQeVst7WJiGWq+B7eY6Aa1KHoh/B+hohT/OU9iQlx3Hc
CufhlvigjWCuFe+d4OBxN/4RoloD6vzjVeRBK4T1eODMyCYfkwQ3Q1SdMf5bMpGwbgz8g/BInhie
227wx+iPcr1xWb8rMbJTezCclNmegGniwBGolj/yQpNb4cxjCKD8RPVldsoQT4twZvG9aKIBDuNQ
5iautrnKqgWDz6ULfEYCQeuwv5IJpCPWzNxWBhNlbNdwlhyEWxbbxhyg6Jq4YmT21r+o2NL2QdZZ
mW8Fm0UkCO1r+yryDRk/xL7RLs8EtdR4MpEE7TTQB8hNuHlfkLSgFPsCExlCvtJfMpBINyb+g0dY
ZQySuZPs9sYzBs3OOwWpq3NSZZd1f1JD4cy4dEvmSs8CPeDv2ko8POKm+qDB/4mY+HGxqStm0nq+
q4ZnnVIerHXTCVG/qruWYGqOMTiuvc0b/iJGCuDJB5MGHWVWjCcXMcw+KDz+L/zskHtLpruwZcDH
w65W35roQw/W/5B3qlhQLIfyMzDvxXw1A3+Clp9sVZRKnVPoXqh7U0PAnW8kfpUdVP2QFjvmDHzt
o8xnuivaddA7r3AXdBj/ViR5V7DdnqCP0VMKiUfSlZFvQCFAb4doCy8VoRSrEmYLogRfhnYAKsSm
wClEKGXFm0p0wZ4ylULUSlf5s/iYH/P/HwZbF7BsE0AVYbmiRmgL3NYRjApm10hd2OkvgeypQLmH
fHkvi/vEspdnFHw48iEQjT28kfVsHI0/IvZoNtLCMzoX7XZFXZ5dLeUYlPVqk/PIvw4lTW17GsgO
SP3AxD/pGnBXEHGXdqggNnPo/1CX0D7DX0A+PDKIumBZqiuMhswANgjcZXR1FCIAUPSNxWCgXVHJ
MxL6xYPHcqAxnDjwsafytMQzElj3tY0mL0L5OnotudW0ekApliDKjQrvLLUDxW171xKQ/+yS/oDv
V4p/TK6cIGOXjOvY5utjPGAWm6hwcONW6paHhAuGH8SqZuhZWK44H4Z2S9Qt+6gitE22D7Se8CbA
wRQus24WTnON5WvHKoPzEzILlWUng9lBYPSmCxvAftK8fc3bwHKM4iqjeOIFgaMhMHnajJbdwQdO
j3R2aL7Qe6lA2mHACz7POZ+9OCKjADpzITdSRnua+CX+ggL5OVK4Uy1sCTMssAhIGwq/Pn4I4VWq
6Uj4ybS4AFdo4/Fr7NDsFCquCU+hEe2OBl0iynDInVRWMP6zLfNzVuy8gEv9AQb7/3aM+kdnLQQp
QaZN2bK7fXHQ84kl27h3eNnrA6WINHlN6dFZ0/S+UMKkPp+/zlgvirDRXzTY5Poh00/ldAFMTdZ5
Y66GksnBvgXjWLiNRo+0j837q4fWvQ+pbJaawo55xWiV53xfxufCdLhxKxxYwO0EnvniIE8uE7M+
YtnjtaAs8kdG2EbsJwg5Qm8m/KHdNBwh5j217onMo3opOvrzt0rghPdFuIAB7JXWnwxP0M/CRDjC
mrwfufDS16HGc8mSwAA9e85oPWPQXgtNGpbuhg/ROnONR9omeR3z6a4AbuyTf5Ug/ga8Am2IOqZj
HDeKPA18ELyXjM+sywAiYsIAJztD/i7rBzWE+2futfEiQkOIuMxtUdzMiBR/Uuzv9hwz/TST7iIX
SDdNlRxa3U54S14umiZW9SrzfiaSIPYlV/9/JoWMYBg2+eTgtEV3oCLfmGwrtKfcZyMaSJ6Q7Bm/
UCZNzlT4mIBenadgGaIMbuyEWY7u1uDyG8IfEElhdyABfsvThTiJj5/ts4xB2XATJvMZnwB8PSbV
ewA5c2RHZJij26DvMTe4DdLiHxaQLvetFPHJGrEEU/eog+kt3yyRCD+boE4htmXgP1hBQfyEdvFP
wfwHW4jtqbr8WXGxB1L12GzdjNz5LUiOoVHL2dQ0fq6ddRVdytrAyf/iqNopJrkIzHdquuLjWBxC
gj7q2DeZekvFgTyv9oPvWH0dDJAndgElMLHL0KWwYgrNF1UmjGG2rDdhslK6bJQPY8cCJjpUb2xA
3fbB4ZCxzrX7h0iDOY7MTFbU4KwfUI4MIzzoGR9ZgYpzbDDytaXabuc5/FTq0Mu3DAsJQeQvRKxP
1RQcBzc73TK0XawtOVvmNRU609LqLjum0x9Vf3yMyIk44x5RSO8Z7jr2ZKS00JAwHpOjjyZ2mm+u
K4tglGkvbJBSWPcwO7wwa8L52PT6OUMIxAbxE4IHPcRb+6ki014RdtvZjMAg6f60LBSY1X+OEIM8
fgtLX4Gecmg9gCiXrgw5jrcKOIeDzxBEqdijv3RU2hF+gEoSBEPcFZ7yLdeZCcJ2Mb9w5xStt6wO
hPPEw4FgDe2JOW+kl1fhhK03Bv55EWccKInz3DpDzZZ2xb+SjiCp/u8liIvhY3sdqRrKGCPixvp7
5ZsawFXqKrXTMhMZkDI+gs62+GL44AiV6rwlRjWFnJcLVG/Ul8WEs7ZWjzPq5wDxhfWnE8S1yqbK
m2fV1/rCh1iwb0LhJ0ha9B2NrUmGExT9LwLccqfq8WecWM/fWOFYOMkqSZCPrn9a3YEqAGc+wUrs
bU2QIFCpCxbc8Wkm2gCjTS/5FWwDY5Gl0eVlMe4qCjpi5gnN8GRybADTFC53mawhg/yak99qRgK2
NejEtFuthutxvOcpJetR5ThJ1/VxooYXt7J8NGpi0M+EO5GjxO8Mkpy6UiKVhAy5mZ0HB7KjQzPg
G8oeFlL9CiH/PjTorwCHM+6iJohWy6AGAZ66sbodakRR+oJG0geAH9uz0O0UJhfZaqLHVXb8gzEu
SP0uZ68RUZ4y5SAgCrnqFmo7ElR2DOm6EJisOLG+SzUGTwcNyhc6AoE3emkjKPwWEShG0gU4sFNN
h+zlwe0MT5x+g8KtQhz6l5e1lwH3NNuaPWrs9rHH0RjBeao9Vq4DU+bTALAF1xwf17gkRzDIIW0F
RyEYJFeOSAxpvbY4iuXdZIyfPyfLk2ofR0MRuthPK2jF+/mvVpyOTagsbIz4EA/L7Lge77Mo7+GP
EEkLkZ6ygFrHLuNjE9+H6mb2zxgaOwqpV7Fn9iVnu1Y9D7BPBX2PXkOIfyqVzCgmp3sFhC1+LPHa
vO6v/DtGKscodUdpXbJAR0VjXar2rQXmMZx7whNmr6zXGuvL4JgGD5EhK+YI7P0/RW0P3Zspx9fU
HA5S3b6NAhTEOmRETfMY4SVP+PB/X2IZbRi+gTkhLEJxM/JtBMnHxcWxJsB0XXesh8ZNFoCv02xi
zMdtc+PWJe9vtq5R9jWCw8AaTvPWkn7Hr0tMDbkq815UcbrussoV5yc7nn48RHCf0PNkvrpE1jGk
ZZNnrNJb/E6VJEe2rtmcJGmD8GOB3sMzYORyShKNzg5k9JxrQLNuYZo9dfKyXuKtnMcBvHz2IcRI
YSvVdBULeIz2wgFPK9jkb2EWUTUGNQeCIlAdRmjHiprUAZWWRlBRiNQsHnmWsvfS3OOCS0pGjpym
ozNV76I+sUl3X096rx9UnlN3tkJv3NbH+LcQELrYPd0UtELfQEGjUVkjvqiJP/Fq6JRiqq4SxHNj
+duNtwqYJFpYotBetoUEAU8qePYmtBeLFEEJhh9lrqiRmvJhIXxfYuyMedq0UGRYl6Og44KVHDwh
SHxRCudkO1ECCC6iLFJm5HuSvmEnpMAHy61nJw1pKJstdx4flfoUS4GX3jWAH/XXHIFDWi7kVk9g
3IzUDHVS+9SAseTxZgb/zVse6tc4OBXVnXhuQ/KKdP+KDyYYDRLh62JL1JfFto+rHzUvRmyB35S5
srA1RruciZHbyXc53sbBVch2FRf48KM2S8w7rms61/53NC4x9alGOtB8rbXPiv519BbCQrjS9+lO
//8jaDYWo1IFyh9N92tJnyivY3JIWZftm/2YIVNyU/kfcxwNJGsAkN4fsRfwArLEfu21aTXBzOUX
i7cgynmq8g5hIIF9hCnWdqkfp+HcQsR5+RqCK/v1z1TsELkqDX8qfIIHjN8SBqRQoDPA8+xKKUIS
u6oIZKI76OJz1B6J8bBqX1NOaoHkSJnufSveJGXQt1XMOzZJZKrE81Pv2BK2nmVmpwrCMMUjRG5m
COS9oVlGk1a7OYTRj+RwYfjD2Glh5KVHpjTzjW1VLK8NnU2n3ViQ6pGs4eFzs+xUmm/tguPZdrX3
soDc2WK8kSyYWWRBMiyiX/C4WqcXrIgVm5sGToaOdHOlXDRv2E23CTXZaxsGTvvZ/Ia/0I4HQHcR
A409TsagY2jLVoHJzOcLjIXpWth3i60AxYo8kA07qm0IagbJkf5g6FUyrY5ZAB2q5N73HJRfbeix
Uo0pX1n5f/Oqkd3GsoWGE6txvo8Vl4tQ6i8xD1JHx7caUQqiN7ZAa6/zkoSxIwcRkiwqXIaOMTN2
ZkslZdhGKQ4YsnLUfz9MUzmBjCWSh2GbQ7ekw3L4rWo7xOCDfBJyF4ZfUq2VYzJ6bE1xwDN9z7BT
Qt5obxYsLn0rcxvMqOwuOh4aXdrG7fycVMITBsglMunFKVb9UCtBlFjor4YW7Jxs0t/p82s1yQPb
qhd8c7POH1JFOS+JLfQ1RPfMMRnmHsbZZoXE4Kb4sOa1iQFi3CSTq1X7oqSdJoUG+4UvWlu9cfnc
p1uLXtAiOmk7vfZfYXXScFVNfoWL74XQ1Sa+JWYQXp6tfDuwI0WKxJ2HtI1bMMLQx2zkQ0nfX+1x
kG+tTqWzxC906oa3jDdDZ3Rf0vMcWrBBPNMaweKIe3GXXObvxrQJ18kO6XjhjMHbTeANwMqGHeO8
vAho1CTVj00AAYy5vFSmLF8r5ZKw2OK/g/UBfxOVY+qZaDpMTFWMkXF8rzlqvBFhjOFqxTmU9yZJ
3SJ6Y3bea/4Y6Qp5fiZAMlcIGvDm5qxE96zxUiKp4PucxmxLoKPAykbnTNtK8q6k0p4PgQmNzOtx
d2go+u1CXjJgOJ+1h4DMi885B8xJR7ms4gTFVVCQGow+oecaZoKIUMVEo2DZltaZdK5mJ6qO7DrB
DQHvTHZxymL/VmRO92sg5cOp11NObyTktsGhhcIXHJUlXnwXjL4ZAczACLLm1DVoQpN90FA5HsTA
I+VRE70C6gVIqP5QcZvkGBGOBAgRqAYNqTS8WcMgzze3sUga6D5IOxV/IghTDdR/rzQYHDIocGSW
RZmT46FnMcTDgy4E4Ynk1qVfgomdHbZx2dlCcswkv3EVbjKeZ54RSXGKVPvQWxqPPgaM3QcLi9a0
vFDCoz0GZmw3ET9yfEQVa9gV9vCB6eVEurqrTdv+U4JFSc75yyZb0cY/zn6YRQW3OwUesEpqIliP
wrRtSW1Ei4PMA1pRjDp0zbSVsCC47o0FZBNgEkeePL0gine8yNnZfGnStgpZjCQ9FsNeaI55KCKz
MgAMzQs2VJXCH6sCQBsFONc0OiRdxj1d85Em5VCsuzrge4fxODfiP6OYnORlIRTs9X9KKuRePaoo
xXCrFMRfO3V5bOXyDT4mvohGw0hIwRO3UwPWtvkrh35mgwbqOu0nwYnlFiZT49cyo9CAmQ97X0/X
yMh4FohzdY4p5Oct9gKkzfyLZQmvCW9eoe8VaAvszXj29BmvdinaFrF8E0qIUuX5gs5fVEyPhFls
DwOGy7nBXdBmQkrzLe2jbB7O8WRikmt9qyc3+SX+maQtwQKL4ytVU0Jms6w9U+WcFZ91+2DdZGJ2
uxfEIGjRIa9/OvmpDuwbq0MVHIzJJvmDgE9SSmGQaPo9VW6CBSSbUbboG2SxNBuJUSWHeXsV6Ijk
8kPUr8NwK7A9Uv0N3W6wrmX55D2RdZ7ObbpXw6ssMfBbjBMdJh2c6sl3EgMe5hWbBI/vXtWves6C
LPhSC/aUu0i5q1DlGoWhpjuYD0vzx3lHDlWbwy59kqcrd0AmfJUhxWgIsc+ChCYkosGohvek3Jok
qfwrE1LP1wFVnSXdlWbf48DKfwswfiHu5sCymT8zwFjXoYacTvY4OhE6/Y2EV8Vm+N2WlsWfHjAJ
BOqXWrIaCTJY8iYARxrMgZl9VsPz6+hcw0xumPx90/OSgQWvRg5/BwHi4qQsrlGa0Zg4Cj3ljydR
gpCPOim1UE3LIhwSwhcEoTRZEtN9ypFvzJ9FBl8fNSI5xkw99E8omlPtygZVdDpb2mYabiNBC0Qj
W3HJNEX/1kIOofKFJCWySH6Usfl/N9aDimU+9uK9REAhBv9iinxp+JUTO8p2SvQ2JGfRekrkuDak
lUVnvuBXcxWss1bjEjmW9Y3TnSixIvIaQD7oG7uqW6Dr9Lh6Rd/hmQYXau/XyPZCtnXmh0DpA35H
HpykMukaNGLCLHL5YhkFh99Df2l55in//qxc4O8VYQQJi3WC9agBmeUoFg8G1u1EQXpJELMMl1oG
Ci2S06hD42LZVLbnDNPQ+FkDyuDs77FigC96HzD88hHGIaSk4dIk21Q5xtFPFJxNLhap+K0EzBxH
QXG4m+PoN9aOCnraoeD//d7Vn2TkluK3vMS9KOzCBbCaqCB087unfp+wWjs5OuNcvFesqLL2gyFG
Vd61ypEHvsK5haVnp9o5Vx4ir20c/cNKVZhZvWJDHxf5WyS1nVubbAOjiC24AHglmN4CTTiEzQh3
tTl9zP/a6lkmSIk4TUssD5r8UUGHlcAdCT84DVhwBkRF1L6g3yeDSf8GZJsOwDESH5mkn8c65Ww9
NB/DdOzL41z+0RQpvAPQEZjMsOiOsm03bNuSa9BJkvvQ36u5xy3x75WTT5L4ee3LSAOt5svKjjmk
AfUwUBTUGbnvxipgG4mluiQTmsM0ObSaJ8V3+Zzm11Jp3Y6fu4TG9/M3KEpL71aa9KV3JwVujYHA
4T2SvyzZTQcvb/YdHL/ah6wQoZRiZ9FJvsmff1Uj6SMt6xhgfa95VRofGWIiYJwqOPqBhcUjSOMH
SYyjEN90UmW1e5ZeR+kgZbdGZvT8FQePFHlZG77n7PpAgrX3iO8Bacr8mR9DxICJS2r2fEzvJabj
gb9Q3aM+WrDaGQaeeid5UvfgdeBzk+EqQ82Zwi/4UUZ3rRVvjG+oOsqSANZ1fmT1ppuPHuISauOs
pHhgjuosMCfrmqXf1FsIdqlcWk7OJL29ip80iCNgwS/PyAfC0AQAwwpvMqteVs48jyAdTekc5bdZ
OmShTyOdwX9T2I28lpEc+58pkNct72PQ+IJ27qiyOEhH4SaV/gvl9siiDYEpPsfyEKGZ1suDGj/U
gSJkJWmeRtgXknrFfeU7M/4m2lTN9gSyawvVdjeu6Xde2Vb+jYfDq3nLtVOON15jD974ImjsGezP
+yShpulk1v1dDwoggFNH8oXyr0TW3oFn5CuSlf+oO6/lyI00bd+Koo8XWgAJlxurOSjPYpEserJP
EGQ3G957XP3/oKXdYVVzWDOzR79CUqhFk5VAms+85kZ587wl3Gr1fGYhAhg6dzYvu+u2Xoc45wBo
hns0fU7Crxai2BGVZTo/u5A0vX0cxI2erszi3ATmZu71BiJzuFaCK0e/NVNodcWqSp774awm6qmb
e+E8xs2Lpa6iAJ3pe265oCrONPwfcpeKUVveJM46i7uJkJuDAtV8de6gnVm4S6kT8ai+g9kG2Itg
oEWbUt2qUuRBnFS79YW8iTQk4VSFN6SncqsEIM5atQD1+qyVPYdYCltMr888WFiEp3AuA7V+qq1V
550TvQuUc5PbKHiJxXXfv+jxLoIcZpM3dyibIgmT6HsyRW34mg2oJq/Mr5xbZfatCWjyoyuMYpmx
U/Oz2t5b1oVSmhRRr7lLwFn4G1neRyCcNI4dV70Jy/sWYoER35U+gmcLEW88YxcTjO+8igYlYIh0
wVqgAljm81K/owuYiW+Gcj34+/K1sFceTSAk8unmrfFCzMwFkiS1hcrdkzYCVjc0SMqPcnjVituo
RIar+2baz1EHAmZFjbCRm1S/COo7w52qDFl4U3sXo3WeIzSnri3aa7TpuS3zBxsJQjN5NNyzpD0X
xa5Bwz5/6+Kvw3hpFw9RhTDva5pu7XFN0GXHFDeQWEDtBo3CHw3N6SamJga2gXy4oeFjbRq4gf4K
60jbvgzppTv9nhMOCzZgv+KHl+wa9nTEuQPIHiwPTc3cm4d8jAx8BIEjWRhu4bsabDmgbn2rG0s8
F113g84/fq/RRIolTXaLr6Z+ha+hgxy9tc/FC4hGmW7Z+nb65qPC5+7rBLDEpgi+umjPxCH/tRvX
hbv1X6Mco0RdJSiqgqWhXOgl8ReO4P5LW36rbOIr+6lNFkl5ERg70711je918sOGKh8+qs59CE63
JL6etPbOPArVGHElWzO1kBe4dhE5hyJMGUIBtdHsmAO1J6XaZRBHY4gExQhUmZp8l+ibMpPWqrFQ
5lTaAASmvvu5lLuEzltMNOMB8LXLPTmLr170fTOLTQAelnuD0H6cn1MersgolK2GlR2FMgvMi1Ji
Juw+08Aey/suu+jcdV0gnw5SBA8kAhycQ9DNGHdRdKUs0uRVM27V5Bp4acjtif+I5CWjkv2jQ6/G
v6bS7FQF6pZ7a9frHELbOLxuKwTozVeukKC4eJQVRZ/GJ513dJc4CUlzunrDFqyq7myqHbcvoEyH
GN4sPaRLfzQ4cHb5mZM/6/D0cHBYymhi/2zc7Err7y3kFatqLfrnclzTWq3M+0q5o2yeEdVySpQL
bbgyFUgGfkuD+lqFuCvePGPOFzvtUgWOly6YTOGdq6gII3HbUopH/wRk/rLoUAjblx0GYvAh0fGk
klJiDsgp8TNH7rOHeERj6ilDwzHbJ2d69cRZN5PjxpaXNqAhD0C8djkWK5ax1d165rcWHlnnYJQ5
761F0G0Nsc/EpU8bFLRb2CC4raL7NjeKyXFUgdKp7OP4ESNBBxiLu/cQsQvtRZuBgd0CNk2VfRMA
GUD/Q2y7ZBVqGxJE+cKHLC0FEY1zwKOqg1S4P5tOcDN8tpp2X4X2Nrqiq10jHwH5GVAw9bruMvMv
ERmVIZzjGwiAefTQ5lzA5mUMuS4YW4rIz3lzNUwtIZpK9VmiYkSKeuRZ6gFzQ7wVnvWSpRaXCGbP
1fTOKJZWvzfca2KkVDzp9MWsyxahiB+8Gx5orG9bcR1SEnwbh+exZJs1RJrphQ6nDu6Pv/UiOpq7
hLMMQ5TI/JpH+8IBH4L0B1F3sO3HbThS/b0e1G8tngebocBgE9ziVEDT5Sa25/V1Mu4GkPY4GsGw
r+cGtlGkuXzWKIevi6bSjoVPAaeFkIS31LjsW1oYs7i40RNCyIeyaHSYGk/UXTQAoLyE7oU81xfP
9P+objpU04o5U1LMFT+d2TcDpIqnykDUZD1ixRTgiLCcobob1JiB0RBHbOTLb//5t//+1v+X95bt
s3jwsvS3tEmom6R19ccXQ//yW/7n/z77/scX0zJ125DCsGzDUA3NsAVf//ZyE6Qe3639h2PXjujL
AdO2aJU7yAXMhx9wThxgUzE+OFgNItm3QpMkSiHLa0i3lQNytzOK/hpeyQYwhT09qNHfGOZVhZFD
+pQP6+qnUIcaXLXA3tW5SNGOPPHJdfPgkzuaI1TV0dE4Vw1LGrptHX5ytzO7yHbp90d+USCvN5mG
m821NCeNlFah7QCwxPU9tORac+cq6LnpoyaeVNwpMlG6r50UNBq6kay/lApQJJvOlVrf2EywCcur
NnLsfW0ZIPNQnl84wpPrqnWvPn8Dun04Dx67RbahGabQVNO2LOdoHg7mJ3mCa1Lpw+hWcxS9AgMc
jO4n7b6zIRF5FXACPc6M64Jqv1p2+0Yk1YXUbeWycFxJnJe/FlGvXPrOyqQFsYut4DZ0nGErK49A
VagFbJO2A/MhN47WKbe2lbqX2pDSDfBr+8SrMeWvU9KlFLrQbdOyhWUcTqmjqORmlkTm2gJu0wjr
pkysFmCwEZx7bqw+qp6x7kTf3BYV1mKp14yXjl9d50MZvwVdgTiBDRA0iS59dSZ6zbj6+7/SKEal
NwjvCzu+teJa7n7+a2w0a+ffpBXaj3FvtFcuOkyLqu48Igwc7oospzxoA3NvWwRCuySA+FP11SbL
K+w3k3pfqiDDDZhtizFr0IOoQxh8Nq02Uxnih9xm/bQG0CZqZ8SjTX4eignmrlE7jn2vx2+GP9pp
plLIi7eyjWnGJIi4J7Bhfv4pNrE9+7l4/vNg/1Y/9/O3jNkHnl8f/fFvd1nC3/89/cz/fs/hT/zt
IvhWZlX2o/70u9Zv2eVL8lYdf9PBb2b0vz7d4qV+OfjDMq2pkV03b+Vw81Y1cf0/59D0nf/sF397
+/lb7ob87Y8veCym9fTbPLLnL399aTq3NIPd/r/n3PT7//riNIE/vuzeqqz2s19+4u2lqv/4osvf
DbQ6VUdYttSk1DkTEQeYvmL/rmrCNFSdrxiGEIySZmXt//FF0Z3fTVu1TFVTVVt1OHu+/FZlzc+v
CfV3y7Z12zE1x7It23S+/M/c/zqD/3xp/+BMFr8eypamo3NrCl2XFqMe7p9idIuo63HXo+Roo5PG
Vp77rnRWjeOW+PEFtHF9Jad/3QMTR+y9+eqW+bDlKdbnfppxeodZBsWnKihUSiNVUMUM0qvQFQX4
zkkAXbAn0mpwcZ/zteReadDUTwd/DDBSlDnIvsBHwz4r3Kc+dabsffQAl9eh9BDnLvTH1pDFRLBA
pkUN/8yOfDw0Srv3z5UswSynhPKTlRYEw1yGXbJL+O/veq4PAJ6E+kOrpb4YQphkTRpU3DWFSh+k
VpUJlJD7q6YIbTkR2rhR0dc0VvD6ik1VZ9lrH9XxtWLE8V7pkwbKaAfKtaCKembVClUiixIqaZKB
HnTW2HT/0/JSka6Pe1AZ01nED9ayRo5YJ9BAQkmLkjCoLO/c65rwgSFweI7ybmca0VTps/V5VSOM
WKkhojxGBxfWa5TbkMrWPK9D58zMCdjrNJg0MJwiR8dGOAPE6sYDNOIF7l2duIQkcag9aZmt7owR
SeFsLMpLT5oGdzyUd5ytrIfY7WpEuWk7FCZKbmigFsuyw2uhr+mw64NbbqXWVdexPba3jhNm9zrs
222QqHTi7P7F0VD4yCpqM0akRjeFcJH2TAX8njJC89t1KiQIsiZ7UNKp506l6i2xHGeh+1iG5LoT
vtZOAMVca9CIVjv7XtPrDs1n7J7Dxiu2qvRRnaj1oHoRfae8evEIwyzTQxs+JVzgug+bc9UuS1xi
4m5tplq0jiwpzrMEDpGll/3jaCb1Wit92c21fgCuOqDKzHjJWyps73sTViDCcjNeBEpULdQ2si+U
1MYG3iE09E30GUqKsau6SOVtYU06RiIa9kZNlhRrroCCQ3KUei19B5vn/71S4ujCTFCV8NTgVVYp
VaMkAHkpO7jBllJ392FgV6s0lv59YrTKY6FTuTdV1K7Goiqe1ULxHjtDmksipQ7n465Xb5OgDV9F
TJFTq3UK82MfP5VSU5/sFHMOJ46RXtA9r7trLZp9Ouv/KlTbDtCbiU+FW4CyNNhOgev4eyXpQFbH
SDSPJao0RaaS0Pt580gclyOGaOXL1MB2NtDhZAgtKbZGmwOL6OAAWYE3vEYDLMssRDd8tAWm8xX2
VKUQyZPXJhLpRwlBpgxwes0yHZd2mnduRWk6HdLyJbIBzOkxhGTNoQmBY5fYei5qmpY69FgKk/0J
FRAgMKlmRUI7viRjq1ynfd8vq4Qe61g1zWqwVTiDQyQWZaQ3tIMC6LCBytVfxv7OSyhzaqnq49ri
hndSZoAh+hqjtgZNfqFF9iVSLvIiLmMbGSkhIVNYUzjay4l7ApPACRAfLjsMWiqPzqjZojyWWOSP
UVeBLNMLHQq0Pli7zqmgrLOa1nWnq9eiiHyo8n24tscK154eH4+ijLHkbdXuXNVRAtBtAL26VtH8
1L0KuR56M/giQVNtDW24CDRK2LxoND+EI2mLDNRAUoOGfVUFqJpBbhxtbJbyGHIV16NxpeWKvcyr
VD4J4JgkZMCcTD3Mt2EzeNNKqe+lktWXMmZLtwiOnxVhiNoPv+rc7+th45QczXpLtpo2Mr2rqhD8
TS2gU6kp3qwxxmds+BiiHgXXOhT+WZgbFd3UBiChxw19Y/rYCClRjpF3ZuL7oeY0OpravnLDJNrQ
d0u2va7Hl65RRueR8OLzNMZ+SiSoJ8uk0d/qrAp6sDK9czsYSrWy+2q87wiShlnWUdEw08o6Z8XS
6OpUDyuBytJeMj91nkvpaVBtOORcQw9IXHT/zAggfBkCbTRXAd7mGiEm6ZZqrzpFhHe5UYTBjABZ
0Ncf0FdvgWjck0FSTjL0Yc/9jS5R58mv1ghfMRawkQJdg44XorsJ2joD5x9EFSgCQ791At8/DweK
xHoz+Ej2xybiTtGkRWINDuBlJU/pDgxgD+xUC160uEdaKGrjtVG1NCq0vBzwRRC+SNC5bWGySYhO
bAjnSm16lGFzbG/CIqnPdKLETaIl+DsmOIHUo6DqPA7g64welT21lQNCbEp9UdUoSxa21ywTE9nP
Nhlx2jRNLrR6xKFQ1mHO6e+7eJ76PbT/HKuqRONnSgFGPJeFA9k0ht0kdO9a+Gn42BSBBH+eAr6J
BnTEFD/qvtWD0i9duk+vaG1hIFWW1DLTXNs2Qy4R5qyK/ozGVnHTpQUWXa7qV7BitKBGKUqtm5WR
RO51afrws0MPPBSmYWvT6oKdbwdlNdMHaC5Nm5MpNxXeGn5ke0juN9TZ/vWQ9p+LV6/ytxQgxNtb
ffGS/38QtE659z+OWWm0/bZ7SaOX91Hr9CN/Bq2O9rtjm0KYXJfClMImHf4zaLXl73B1VcdWpa0R
t1pkY38FrfJ3R5iOIW1Lk5buyCmQ/CtmNX+XmiNJoU22lvrz9/0LIat2GLFaUicHF0I3/wxZyWMP
I9Zu7NQ87dNmCVH9KV/1G5CCq2gPfnHuLZo/l8hB0vO+aKEdpv6MZhq6ZmvE6JZD+O5M+ee7okVA
DOEltlEugSEswOxeDPMAAR1jr11jSLpsLwGBn8hpf53h4ZhSPRyz8EPinNgsl/ZVh0YQZKeFuaaf
xgwhcJya4S/P82g07XA03U256BJG88+cdbRBuX1eLXD6BUye4mj8bqF9UAQ6TNd/Pk5B+iJ/LhWN
nPZwMCewZFXZA5v+DIz7Nlp3K2Olo2j1+TDaVEv6e63p5ziO4ai6oVvmzzV8OE4SeuAwq4paxFyd
j0iDoFihzL/hlLEor4dNsTkx3vSQPhvvqLJSlr6T9QFyxt2cwtxDs07WxqxZBM/AkU6NNf2uz8Y6
WpKpXcRqKAWUcviE+LXh2bSIV8ocQsWKC4vOGWx1cw799g58xKknO72hT0Y3jhanOxDDmjkzrRfT
hhALuB5reOqLP4fWKGYizr4JTyycKVP+dNyjZcptlARDG6B7eeGskRXxZ6JGdWNBEXSG6B7MZ+8C
R8szRL23UGHwEd2FF//OZnFMEvJp/VoWlTQ+5bvjAHmUWBcps29XhLpLtGIfAfrsRqgJFQI2n68q
w5my7+OH7UhpCKoQmsUJezhcHkejHmhhtgyrBsRsE+AfkSSYiHqKnp81fa7B0bNs/7ook2hd9SYu
XDLuYBBCJjADRJNDTNFePYKxBzMHnh6EDeqUXTnWyNvLQSxGH43ioRfmXWJE3ZPlNEWOuN9kBhWB
sCGfQMVszNWvQ2nQyDRj8zx0amRIyixcY+KMcHdptRmm47Vi7iK99gOsapPilSowKhWNr8GUVI0U
8LKWJwhQ5VlZhgsNzerVaFOyn8WaFj0OTAg3L7MFx0J0fe04I/0GPUGo53zQkDefAvOEroY7Osj1
WtTIRyL+C7MeULrq0iR7tca+BA8vhn1XklYTx4Ho6d0MlJwmXoTq51BVHAyXRiMFPxRUZCqkjElS
Ls0xaUHeJi3+v9HgtlPXRfOLey/hwsMlqMIm0xxUzM8HU6J/UOkc0DMTuYuNK8YYaaVMeDBUWyDt
PuYusHWFfZXWErM9Kg5AfAgybax41OBl1PVWW6qdWmLynvXdhUWVr5qRU4wASQJ0iiF5GO3ekK3/
HGSNh0f8EEySTa5AKlKTaZbByO6Cpy5ELre0tf6rMIJ0paoiu3Fx7blrzA4POc0ilqLJY+wtrR6v
wjHy7jokWTZtYnhw9iAbFkMRw09gQWPHZ6Q2nEijmzURPIWBYHQ+Znm2Les4vYwsH1BZpAE+YT1C
ucqdeWzShTQQQVoYqYnZW4nJdmM05WqIq4m67cOfisryzmpQ4ahlmV9h2mxBelXEzZgVGDVqyDvl
Ta9dumY13rkDGiUAn8ulagTRoxGouYNAiBsjmqG3OfJSbmcjPttGUK5CM052hUPyNpO5ghqVViX5
onOzzlwFaZRo3ymfCQuhxQTDEpeytIlIRaPYP6qBF8IbrnqveUj5NPZDUxRA7zUk9UGlS39Ant5Q
E1Q2+xgYYKgYqKA3nVOAsymaCbAHidG1MuQSKmlH4Aunk98Mlfo6ZvF+TYfcXxY1GMSCwttKH0hS
qV85zquMa2RbfQdOxKzENZEue4hfS2BhodO5nv6g5Aloujw1weWzu7VZTk4J1cVTvuouWGzHzeA1
Ws5Iq9sLzsXgFosiN5F+UpyO2hGgWcFzQzIpQ1xOI/9BOUyUtFtCPfJoMceguFplYjuXoXHriRCQ
U67oaJykoXdhRJq4cgdtXA4tNbPRgnftO7JQgIqZyD/EbgHjnKoLqsGuGrsYdWlROe9VBV89r6BI
pdEWdHssrzM9yJ8CkbgGKbbQltQs7CXZNEhMz03P4+aHj5CQsYHYciEbGyBKWpSYLjQtCAnLt+Aq
W+YIbbWVkOGUEgUh1QvIktRqwAFZ2NY86fHsK1TDp2oW6rj+aJZ1N/qamCBflVxLrFeUMQ8RLOm8
pJy3jqj6uc++1xadamPAnDlTDSK2libFva1mebivKpxvS8/w0p2kwQGbru5f2yiCPtaQkVuF6NGJ
6KkmkxYHJToi0oGqgwAZJFqEsQAPjEaHYFPQo19U5pmxdyOvvEkz5Dcm+/Z5lZY8BJLGRiKRRrV0
kcDTyHDEFqWGAZRSoThhat2SQhF0kaqMXVZ3qcaoBoBG6dHCgzxj6ApvzqxR6aqk52dzoedIW9ih
nd4F9jBsQgpfOZijrpv7lotcOXVGjK8mtQmJUrDpmtdDjWcB7l3lWvh+utXZDc9hTz9LCaijqGME
4VAf2Wdhq0F1ojqZgVjTILN9HfoI0aGq6rZ2Li5E7UwcKMDpI5trkdtDiBJmBLwvLh3YgQGSSyny
0L2MrwWgkbmeaA7FBEs77yWKRgO806rR90GOPXGuOVunNp9zARxkEGjiuZFhWJhRJtmqC2m8ygS2
j6Ymzla12hqPvNS8do0MOrQVm+m3NkmbPdBFOtChrM6FkRk72baEm9JW96k0/W3pIvBduTGt1lx9
6jUXTzAH3LnZFcBZUjjtqhsrt21juD/sMGvwbpQ/Ro3ieJAqiJX0SnLbJIir46eQorbo2+i3NRgC
ki71M9fhvfWu5txmRYN9Y+/eNOwQP6mAKPsF4iiDhmNIZgFZKgt06z1nq/U4HZpOMcJEytHwptkD
ksrkwVsQbp/bYMSYk5IC3Wd1DCHO01ey39yBpnDeF+VN26Pd5CRo/seGgvbnqPiUQvLE+94btXue
cPm+unYl+/3oWqpAMyqJRhg3beLMndFCWKKjDx720CbaKubB0Q4X3eR2GJeXmW7li8hGM7mzS23Z
tuz/VA4QXTLkBIYR5lnmQXjmaE15HdxQQQXrQ3dRCpRUzlY99WY8vdorawCQ0RjltTVgQGjXRbAt
S6ee6w5mN42GY4Ap0UFtfSP6EbCPLj0NudeoNQcOU1MTr403RLDPBUZd4Zg+IrpmYdgHorZtQU/b
Ao1gUaAqOwof9pnSOku9Fvk+yzD6oCwcXo69M57HQe5TJ0+bQdll/oDSpybrpN12Cl5Catznj3Wb
+pdhzJmcRXUEncaUMdCapkj3Q2mhvmBJK553kZIDRSkbkjS39IdNFoQY7qahAYHFrXWIUzmUzjCP
X8thoMjTFgbM6U6NKKNlBdeQ6QYXoDLxDPJaEFd2ni7Bdlb9phXw+4Yck5nPo8oPcyOycF0nrRWO
4xzlYHUcV7xKgspuThfx2xTFQsNDbZQouiTDPBW6fzwg41iW7Wg0/48a/1GXpn5WtAU5NGJe80lC
1whn0TyeFWfGBojSyRF/TVJonhk0uCUhFhCyoykqTdpnus4UEUxmo12Yj8Wb+4xwx1IH5IZxMSAq
aJZ75flU8q5PDefDkJ2hKZ1I23FMaepHeQplCydPcrxnxFXzgIDAxn9CgmWerLXLZt1vviHHv5vy
lf6+hF59mSz0R3svg1M1hF8T4MOPMaVT7xKVJKcg1/tmivfPEnsGWE1LhCIXnAm6nKkL5FlRG/t8
Yf2arJgEbIKHLhxdasczt+my51HTDLCq4LchDWa54XVdDQ+d3Xz7fKhfqzIM5agmcAah8kiP3m9k
944hqnpYmjZytVawdZHK4nS7/XyYD2Ykp3qWJR0sE4AZHD7EyCQmdhK3X1qUMb2gXLjBORaG6xwa
2ucjfTAh6dhCCipllqH/RKC8e10NTZQQyAt8DfNbkqDawgsa1p+P8cHKpIJtGrZmqkLax7lrPwax
Y+g9nnoQbl31R1KdGODnGz5a+wcjTM/z3Sy6qo/KpmYE+Ck3QNtWzkV0g2QGGtXQZTewv4ENXjao
7j2Bh19B0F46p0636dV/9hmOlkZWp7EyxnwGY9Jg5k4dlmAnr8tn5FwojoAlQqwGRfo3BHdObIAP
CnfmwfyPqkDWGGSeaBi7WrrlbKrc4XS3rl9w2mG/nTrl9KnUcjhVW9V0y7Fth9cqxFEhiMtJNFkP
Kh3X2Rfjh3eePcBoaLHxWSD5vkB3Bagiy2lFcOLNQXDOT32EX8t5fAIABNSILeGox+esM0Spl4dc
WerW24gNYD3KefG2OVEI+eDBHo5z9GCNoeos6TNOfGau2lt/NV0eYmuswmVwdbLA9mup6XC0o+fq
1kliGXAEWMbYJe6mZ4kvwbm91hfh15ML9teT2laFxiHGEwThdVwSlWRIgzsyGoI/636HKwBsolm+
lOt2rZ57V/7F58fARw9TaNJhOEOY4D6Opmd0ddo2lp0uyQQRc8aUGT2xBaj7K6gAm+Tx8+F+Pdns
96OJo3phEIVlnRmMlkEr1B8hpnnR/3FG4ujO9VUqvfmfM+qWKHGv0WLZgcaf6xtYCvPPJ/TrMXo4
oaOb1fdDTUkVJhSOP6LEuqen/vb5CNqv1eTDIY7unaYAj+cGSDIPW2ctV/05LjaIdP4zh4g2bZ2j
Q+Tg/UzTfXdmN/1oWzj4TqsBXusc4oe8NtCxQt9sSQHnAa2XOQLPLazVHILi8mRB+dTznBbQuw/A
jUHOVfAB+pWC/u53zJlwvFthiIKcy4Y6NvKw/8ZJffiEj24qXxl0RZlWzNQfmGbdvCnzqZGEXtjX
U8fXR1uArhktJAGui4P6cIZ9X+qZm0tmWLWw3G+sAJ6jdSKC+Ogxvh/k6D3mie7pWcYgsXvfR9fx
8HxiUX5w24j3Axy9pz4YLfCUDDDF1M1FMke77cLfwFe6/Hykj1bk+4GO3g0nJC3qfFr96a3V7SRk
lDzHPGHYOyb5upacCFs+3G7vBzwKGSof9I4GAILFACp/Tqy8NS9tBAgCRIM/n9vJsY5usmYcQj/v
mBwql5jVXvu3yJ2ehcAwZtQMT5y9H3QvbUPQPjDxQlan8PJw5YHRqwOrlLQrxLzNZuqDeR5s00d5
gYTBvrgKX8ZlvbbPTszxg/V+MOrRUkzCwkz6DjUtBIBWBF90+DcmDhna0p7jhbVEghsXiAKRpc3n
I38UEZFfakAZQUga2vHVloS9qMaBkY21t3Gj7776APAjQnbU2mLwdO1fYefyENAs7snSZml935Yv
6fXJJ/BrBGE47/s2R0sYbEae1tHPdmC3RJ0SHOKsnUHEPrPOERbefz7tXzfM4WhH69eI3SzVCi1b
6s2Ni4OZ5r4oNb7ZBjT2fYr6++fDfbSG3z/l4yu9HkKjUkqe8nR48lhn/aO9VFdiqez/nejoYKzj
q12pPN0fWMENjVVthQz9kpe4hlY4q/bR1anxphdzdBsCxtU1U6iGDi73aLgoTzWoSX6OVLshZ3Fz
j813hBSD0WrOiQP716EcIVVKVuTKAH21ozAsaJ2WIqhAlFKaq5AOA6IIahCfVXZ2ImL5IOI7GOrn
tnl3xSY481qRMFE0QSKoLtMzXMTVBZ1MnCOR2rKvAhUZvHOl/ma3Jw6DX6+lw6GPHmiuOi2cSGbp
axVqxQ1daxfN3s9X5IlH+bN3/G5+NBY9tfKZn5oHC2MoUEvxrEfeezHLsCn6fLBfT7fDGR2dqdJV
vbxxGUxYsIIbWo5L0Xz9fIxTT+3oBNXigIZGw1OrNBAZlEdD/Dc/H+KDQtXhPI7uc+Q3wriZFsWA
pjq+qN+w3EtXJMdnYoUk/xZ3l7n+5G/SB16ehZgPCNSldg/z6V+/Ew8/ydFpGXuJyFEiyAGFBJvs
2l/Arltbq+zqNJ7n1Ms7OirjsR/N1sZDYyje4j5d+cl3KuMnDshTy/Hoji9KRatEPq357FmBhjgg
1Nz+LDc/ff4OTy2ToyMEgF4LVHeajSU3el7fxcFw938a4visN0PXM51p/4Ldf7DU4mKwk/N/eQib
SimFQ0fTbOpsh0FKFLVg+zUEPgMg4TDcsos+M1efj/FBDZr6s24RGEB80ikcHg4ytL7V201REZM4
19ixOjOKM0uKsXfV92gRXCm7EwP+eikfDjiFCO/OpCxzEzfpGbBc6Ft4q3dkT0v3GXmZGRtp7V+q
C+RKv9JUPZXcfLD8DqZ6dEAJV2niIGBkW94biBzGDVILNozk7vnzOR7x4iaUlUPlyVRtk2L3dJkd
zhGwBUo+plURCHRLMhrMBuBwz6y1/zzu7CfUs5fuApvbGDrUYhdfakuA+y/K9nSFaNq3h/f24Sc5
OkIkXdjUMQw+SSiRx0UE3+rNbdTYj0CLQ5AD47++Lyhy685UTFWn1Xs4dacBAO+XNkVueWkgyhJW
L58/3J/3//GUhArIyBTShHV49HDblLS9ttxqqa7xQLW/iVV7NzkCehfaTbSuZ8SxsHG3Ypld4TdW
n7jlPhx+qkZJRzcMUJ1HJ6V0URnziqj+GcTbV0iWbFV07bYQ4jFHXI5g1bfNWQo4aMHgpwFfH+1Y
Z6pVg78kpCd9PnzCwK5jy+vyeirkrjBt7jf6czuX6wwd15kGsObfqGY670c8xl0muuq6ImbErkSe
3QY9U19H5oNO/8a67OVTjmHA5y9Zn5bJ8Ut+N0l5dCyltpanupbVyyjxHlNPuzXV6HtgYQ9rBtvc
x68I3zELOdlQW1tZjIGH943m61Ji5ePn6whNKB7ggAJxtC6GRMz+I+2VSpomsxhpZXrJ2SBPJgAf
nG08KLBPHNikl8ftl9A007iwihoUXHoHlB1IlMRBYoVJ+lxsxddugQ4CLiYr0/gn6t4fhbOOCbAT
/ChrQx5XTFsXqRs6pPWyLvqXytdvc/yUXFldZiL9jigxIB6luEyCmMrtRAkeI+hY2YlLflp+x2/O
hHrKvcU/4ribonh6PbrKUHPJX9EujngMWfaipxyFVB9LzAjBNHy+Wj4IXpj334c8OuTyWG0NRx95
syXl4Us6DfMxP3VvTffSZ/M62vd+XxiGXquYXK+zF3s1biQ3VgfdYz7hgU9tgH/wLv8+p6NYibFE
pqcMh91sfjadb+lrPRNrsdWWEaqPnz/Bj66J90/w6EzxRBc15Aq8NG14anPvcnQcbBWM8wgD9hNv
64PKKs11GjPsFGMadNr77yIA1HDhOERNtQSJehfd6PShMBR9E8NivEl2AGUpbYJByNH+W/jrzyf6
4cHyfvApdHw3eKrAW448Bp+uZonSSYXLBW2h7Bq16jN/Hi+mm9lCGhUl5jmCQJPe66T/iUbYic/y
wU6hBEVziNN1op0fnXF6HKoShClslXWwQf9hzeOnbHhqytOMjhbuwTBHAVc3alpcdwxj1redwK0H
85jPH+oHgdV02Fn8Jeh0H4c7MvcjdYTEvzRjnGMgaWveVamCWPVObMIPzteDgY42ulPrWWIj7olQ
ZjyzbQhADp6f5a0z8Q1XYXZiuA+f3Lt5HW15CS1f+DD7cH43kbNPsJs0TpSoPji6JPecge6ATkhz
fGQPzhDakUa4VBX6ncQf18+HVVWOJ1KJj4cxHAPytGqYx4eylTu5lWd6tSzQEhQ9uGmsE+X/I+3M
muPGkiz9V9ryHTXYl7GuegAQEYwgRYmkREp6gVFLYt93/Pr5wKwuRYAYIjP7RSYaF4+7+fXrfvyc
5svb+2B1voxfVhbLQ4emp8ICVe8s2MssAXxpIMIq+78zslgUUau9UTSlmlYu+CSNT2F7fNvAmn9i
TX4NY+F6wSMElZ5joXFpIxgfUc21veN3ruzDdPqj3aQ9Ivl12HqgrCQQKYacWV64YUPqx9GQsPxH
9QWV6pO3p38Yrh19w+NLq4f2ly1tUX/U8yikJ+nFlvI5RvUdHDq+T4a2xo7us9LR99DN90/ybfb9
7QlePcWU5gmgDZKJLwHumQsOssAKhkRDIs8HrZ6lt6EEQ1M/foyFEtUS0L9pK23G7atHwKRlieeO
CUhm4W3rWp1Suvpr2nnQfbTntiXovd6hucA9PpFIsrebQlYPxAx3AleivYYBSF0sy6oGX2gr+UdR
BhUOl9rbk/ny3njl3s9sLHZrHimhn8OqQVxSHZsb6tZ28YC4JdUTxGSdbFcc6LzcbI9anU5LhqaB
OI+S+fz9s0X0LbHmYkFSdpRAiEuxnUsIwPb13zntZ2YWLiU3EhUUOGaE6UkEOelLyYYFaXWRaPLX
ZUVVVBr8LkdCG2xXVwKXCvxBRwtd531+yK67E9oaJ/OqOCDx+bc8zJnJ+SOdT14QhSX9K8i43FgP
XXOAoXnnn8QPc9tXBDz9hPrKvbSLdoK71Tuzvm6/RrtYtyDvckVNGG03QTz5vVC+5Nqnt7fkqmc5
G91izfy67AXJwEQbUjsm2q+k5ziP6IvwTm9bWl07TWR/sHjElMtcQFQZ2Zg3uBL1IPafzFN8mrut
4mQPDYZ4hVacC0L/24bR+YZZnjhgdjMcjX9pBL1cPZkGDCvmGbxDnM2hNF/CJFqhZVkfmisR3sP2
gGjVCcGcvbWdxFrbrRBuWBTzaDN9RRbVyBntGWVE+kGvT0KdhbZsFBsOem2PnNtYbE/6V5TS0wLe
++1N3aVOZX0GdLFx7tYHoisAbg14VpYVpUrqJDKPSbMTrKs+efYHb8PAWqIEz/TLgny5TmIVJNqY
0x3e0Xljx9cWDYF7zw0dbhi6IHI3O0TCltG1zXFudLE5TGGsoOhgWKomOk0xPngILcVJd9fyoBEy
zVanaq824n7S6veeoTxayYA0RdHC0Jm9CzLldsjquyYZN47K+pr+mozFmhqjENEFw+eSk6e8vyvE
1lbbx7dPxroN8g6AQnGn4iJ80asCwAr0ELtB/ZmP+QcFyash2sqybFiRFoGL6NeRoOdY0aHsiy2o
JlGrAee6sZJbZhbxQt7WNOaPAjLzUfUpyNVdOCKdBkKs3DC0vmP+M2svmYCzyyBXBGny4UbbKel0
7HTpCb4SwAFJ8M0PsuswrLf26OuRWQZt56AjpTkOWvovuLhLIW461MZ6elAMZEE8u1Cf/upewAgP
GlEChqloyzdho9N4WYhImtEHt9cr2CXBlg/aRons9dzNVsA5g6zW6GpeLFJJr2bYw7u9S6CZDcbS
NfrY1eiJGMOR9pq7t8c0799Lx39pbeFQ6PDNy0jAmjy0TpQ9VwKazoPpIFpF143qoqg3Fb+/bfO1
m8SmIYswC1imqS/PVF36wLDNadxFg7oLisZuN1F1r+/rCxPLAxUNhuRZoTRCfrtHZHSCExXN2p3u
RPvqutohqUPvJEwWH4NtVPI8ZYspJRjXYUbQARdIM3HCeSQkqEbqT705I6NREKtcdTddGxDL9y7S
cfF+C8aw8raz4ACiPCNJL0/hhT0/7CDQCOpxB8W2+FV7zzt1P5d0mxOCOlFjdzO/sqt/Swibt0Kv
lecdxlUoz2ZoMu5xYbzpiDTpbB13rDNazg1aE91HT7GOA2QtZXQb9NHPMQmOLRRIQOPu395JK7vX
4jbUjDmcNvRlOXHyCinhuEw71e+RBvFdHwmAst31IfKykMf3BdpL8J6/bXUFakWG75fZ5TuzzRWv
bKxg2sEhI9GY/6O+K53hW4aWm9u6+mc/mjWyk8OkbFiWX+1rHfiIBjUFCGxLJB9+ubdMbn+jz2j1
oD/hMDrwqCP85uTP8VXiljz8Rig0r1VY46nYIMu8h27XFvf6nqZRGJM3Ej2v52HxaRbvtBgKoDDq
Vd5j3433xuf6Nr2Cg32wJ8Oe7nQ4Sp2JhlaqBYe3F+CVA1nYXWy6SqoiPYOHcicIk9P2Ahy5Wxnd
t02QYbqcaFqxhTQilbVL/MluzAeLDrO3B/E6lrsYBS08lyboKO8bI7XoRjxJe3WHThHSLMfp7g/Y
XPNF3Lr+X+dHZovzzWVB0Ard4HyLnl3L0qjS2+2j1wGt/CPv2topf6Y8L5A4cSDeKmzvqTpsv6vX
98mZ3XlXn9nVLKFISJzQLXQKrwy6Yr/CC/etb21Cyn10ItbhVTF+28w9zYHphSdejHdxWgT4aemz
0UdOC3pgIQQWc2MKAhnJ47BrHPFK3KpxvHJIC4uLEyF1/sxcxkijY3Ocsen9PrhC5edqY+/Mf+et
kS1OQAPYnzzkfMec1BNAuZN0Ux5MFzJUw9ZuebwBiI/s4I4qZrWFwNoY4/JuTVtL7L0W26IyOBnS
yXlyTDXtYOj7uEVYbrCVLUDyq/DuclpfbqGzDQT35ARxNtNaGMk+aSI3Iu9LIs7dmNZXsdfCjny5
UbNAV2n/YsOYXyeu7RxlQxeB7WvlirJnuJtBJB4ScjQbUOvc4st5mbg3FnWZROy9oWtaGevRMb9F
3uGq3We3sh26W/7zdY5hMc7Z+53N5yQHUaR0zOeclE1+QHHPyYBO+tS7+r4CC715FGd/uRwbz2Kw
wvQPmdRyLy1mtMWDgiTmG5JPYiG7nQaFusH5h4YD+u6iCxHUAZ4fKM7ba7q2dc4NL5Y0STSihJyg
PeZ6Nk8IPQxbUciWicX72GvrNFMGlF4sr4PDN0o/oz3hVVH/4+2hrB3686EsVk2G56DXfYLarr6b
TACdsMEgGY6+6PggF7EzFu2Xty2u3lHnJpc3xlCGgpSyJcXCsR6guHuuDwKnAL1e0KU0EG8egjWf
fW5xcVcEAQSkIVKV9Kj0O+UGKG6wR5XbkRzrUbwRN3uW5kl7vTGpCgDOhaN3WbFMQFvkuTGAecnT
nQ4HaFebG+HK+v74ZWKxBf0CvuZUxYQHqCNHqUYrrlVlg/B7axyLTah3gRck8zi88nudfPBQl357
L2yNYrH7aLrCBfcsjEf1UDeinYpYSzZ9ftvK1jAWG64rzaiB0Zfl6FH2EKpZNwHBr7eNrN1gCvmC
/1nzxR4TVKst4/mJXeYg9tp70cwcGQGH5B59iQp6eiXeCpXXAvdzk4tQRPMHXZrCkaZfN38WUTz9
Sp+4U7rDLhVpkbXlq23AxZbN2Z+cefkh1yc5y3B91QBbVh48+WIX3tDQhppCbmwk47YWbhGRtF3g
A8ZmgJJKH27zZabteHvVVsPXszk0FjF5oUAhpeQsW3CDgpH2ObwaPyEwHL8bFSLJUrb7m3wPRx+8
rO7fMW0iagCf3Uti5nIqPXIWbWmwLanR3grImmS2cg9DhjvetBA+70nMw8LLVb1leXVazwwvtmqW
yx1Twph7yIulsUfMst9wT6/LbUQDikU3M0SPugZzw+XgdLNSUj3kZIsIVNkwm5bP2l66ip3vybN1
CExXecEDbbn61VN4ZnaxPend0Q06eOhRr9tTR2dOOVzrcfC+QwK5rhXBTuvkceyG399ey9UZPTO7
2KjxRMgqGx0xXnCsG5P0Z7+xWzYsLPdplAaAcic2SwEzbIVo6VB8ensMW0tmLMIpuHZHrZpN1HDn
osX5WYcex27vpqfqOryJ6j0qtrUNnhG3spWEWA0KYPYgAwJak/8sfHQxlmaZ68zgjDdCHQhhj/n5
aoAHrFPHeP6bUcG5ycUx6GK1j6qKLTqjEIePeb+bX61oEe7kJwm5jc1z9xpUxaFQRYhP6dhR5VdE
JpEX57X3h8Me3Px+xi3oN/lB/jl8g5ntKxIwRW3P/ar6PVTPhQvsy7a+TBv3xmrC5/xjzHvtzIf3
nVom/ZyfpSq9U1w00fKTgRAbuFz10NnWJ0SlJvRDczfNbMvVSGhaLpJQB+1BvDXC2ybcSE+vvh3I
ahrkpg1S4Ut4jxhGWhTTfEB9Ms92ob5HR5MSFPJurvdQN7sUyZFNKsqX3oNlmGaZos6K0I31igWk
bcSwiEsC0eSmvxv2JHSvUriCrvLbdFfzYEF+2YbKbUa9IYn2DgTt97mbGcF5N0SVesbf77Ywmq+T
n+wRyxJJgAITgyRycQpTOLo8UeMUyrTJatc55sDv2CBpTltPtrXo69zUIoYUIAeC/oEzl/Tl0fN5
lqIyFBvKVnv9mlM+t7MII/tGGKO84aCxuzo7OhbHwTxaSDI7yT48FL9nz/kHSTpIv0uPzWE7ZFn1
Lef2F/vdqqh+Zf2Lb5n20Ff+kbJBw3bizT2z/m7dQq9RqToteYh2AGnRYft8lcGewqJMCkC8cx9p
oDlzHqUmLkONsrjbZsVduRxmYmQSyCTsMbjYM5ZYwDCvMUBRD6+F1PgqKkG4Ed+ubBZJgllfhZvI
nIH9l05DLvIgbkRsSDrt9eW3AQEqMy7vNi6hec8tzuSFmcUFXsTy6LceFzhy7eoJ5NEBRa17BMkR
ifwTULLXXWys1PmwFje3DnsoWYvZF0L5RfO2tRfeDy5KuY+J2z0hIU0z2XQbvLd2rQuzGZpNbvx9
O5cx3zVvDNtchKF5bOZaFuscRSu2S1938jo7QPCFkkZy9fYUrw9ZhScIQgGZYtliyEUKdG6a6Ulk
zeZM7qSrGQxSvgscKJV3yKy7/T49elAAx/sKjurcJYF7zJ/e/hir+0mDB3cGdVLYWlz4RlYj/mfN
TkGYKe5UmWZIHV34IDb/KqhzXuIzS4t7fqgCtfd9niylCZQZjE2LMP3WU3nNyVArA75G6y9HcFlF
6bqsp36gzY8xaT8duUGv43fVNSu4z/e+4Gw577UE+IXBxUmBLMusg9lgt/evugfl2r8DtHFjUi0S
Dun7qPwz2e/V43k2ysXeKWG4VGILo2iiQMWWnuYXZ3OaUSL9t827cCVvczZE6gyXPidNZuDLPMSZ
SGdmmjHyqzlTBGXgEdBlLTlbJmcv9uocUvTTDHluKFxSbQhajBoHXLo7Kf+o+bdj3tqDaiJ38NC3
P/7GATgztbiVNMEXKh/FiF2JQC4xox3kFBebwHnbzNrdIJ2ZWZwzZDDNJDdI8IGtf2+I5VOa6xsB
5ep1d25jccJQZ5FiuVBIxCIAZ6OQZOzLg7UDDOJ/nNswxq3mmVV3eTaoxWWka7EAJzVz16WiI2lf
p+7rGDxrWxC2+Qi9tRsWRyxNRU1LRczkgvmBpG9oFzIXbKbtQjAord5fpcOWe171i2AY0KRDko4S
9GLP60MjKyM2a6tGZRySCbBrkiltXOfr/urMziIoU1J/kPqcNfM+aQosDIkboJD+2O2MU3WvX4f7
LVqsrYEt97tp+JoeYbBEUryzYKlCc3bqt/rSVzajrIs0rcnKrEcGoeDlBFZ6M1Zxps19f/1jyhvy
+1yI5Brb/4kq5OvThbE5YtcI2A3c/qUxsTMHsZNpCNLee4dsD09cTlvMzM84Pw5CyBEcf+PiXB/g
L5vLWpkASeqQpRLALonGYO0qfSc4yCcrBl1zf6bH6vXCoTE3V3ZnNkx4JhYT6vVDICkS5L/5gGxM
CsdSCPa2P/5VP3VpZbE94lDv00TkEd6X6L0KSJw+vm1gXorLwwzVHQOgVrTGoqQHcQAvq9RxX+qn
Pyph8l7dlo54fYVc2lkMxMsjXnfli53BzTpH3WU8sUGHktnr9+hHIMNBzv5PtEWsbEZDViCcZJg0
w+sLV68OgQn3OBujNlr/BA7PcHzTQF1MtDwnC4R+pzclptsKDiSY4lGKigT/AdrleJ/VRfnJEtH7
NXOl+8t3EFwotFoa0GBi7MUXnSUc1FKgUp+Jw25QWvVYpaW4y2rF22hDWjsY87WtzM3kiDItoQhN
UgeTHuozkDX6KO+mK582eTSyebP/iTfeyjoj5aCCfaCZixzn4g7KLIPqSFnhMBunOCpuWdril5Kk
/w/xQbUHwmbhiPrs0NvBNuXFymZGwVGkywv/A3Pj4kwOVc91O2Fcs707IEEjWbP6HjX1Btl2298Z
u+i5evR/BBMUlhQCtpz565tRvrC/2ORKEHuVBifvTvPu4iQA9wxjv4+OWyw7sgIlNervbx/flQtr
Nqkq4OAUGHmXiRGrVUPVKxDzVQ/AlFNYh4k8KeIpjO/lFb8l1rHi9wjmoW3F+RmwuC58O7U9Gvhj
BM8knU2b1ZbtS2jY0wSxMbTX0Qwj+2Vomdvtijhp4izpSHPFDppXp8oyPxpFPtnQyG94wY1BLZO8
EE1HU1/G3U7Qn61edek7sMWtqsrq0Tgb0CKGKXIlrsYJI5KlOmP+ETAfrN4PRvbkpeVf9y0Xk7c4
CYKSxkZjzavUI+iOWKAcbVRB16YMBWfVQsOZasZL3vzMe1Vep5RqELLx4gfZ+KAKjZtlmfv29l6b
snMji1AzyITCVFuMJNWdB8ByaKCYjge4uPg/X79tbeXxKOMkIVsm36qiC7OYNSMofaNI/I4uL/8e
FRc7cBEwtOG33s/CTduR0vok/jK4cBheWYCByTEYVXeWdRdMgj22v789qrVzdD6o+TOcLVRpGoVq
CtjIlcINxeROLGM3SrOv4jht5KlWrtq5G5n4menTX0FPkjKtWhmilF2p1XdZpdApkbf/SxuLU9SJ
qUIqOOCC0ZCRkBtnFPyNXbfmxk1kiBAiskheLPnuKt3KeIIyjNxTHA9pj97obsTkWW2eAJy9jzpx
//YSrWT62Xi/LC75gMwoKK1qwiJ63m0ChaHCi95D05ae/dENriunFTcZbV7DmQFOn1tdJEh9XepE
ZF5aQHuR7L4oXkVuiIAp4Mj03ZxhnxzNQQiAaGEvbUS2K0cbLDVxM2hi+gCX+Tbds4w+yOphl6SA
XAbYdIKs/IHMUuoMec7yoge14RRX1hW5aMjyxRnC/Io6IEK6KbAkD/U3K9OOg5QEuywOqttskrLj
JGqR2+W+fyV42lb/zNo1DXCa5lEk7/jPMg8G2R3yzhEi49lNcyPuepg83JkCAgWE5w4Rtc1k+0oo
xNRquGZ4dPRXyH9J1lIpEEoM+t6pKVHpQF7U1r3whPTH96mSPDforB/FhKrZ25t5xafBbqOoQM9o
b3sVIMzcmJNSxwNqTLrbVMUBXs5bz9tMva+AFGbWDghTaN2A5nkJdLNqNAuRzpkxp+qpOepO6YSx
bX6Y6TBzlwrGe+8JRN/GJlopRV2aXTggs08moZzNzkTP3RGJtoOxmy0Gp614cgWneGlrcSH12iDT
4lCRjmgL0x6C+DAZCG5U7wrhczKkTjv5j5onPGSycPX2Kq648ovJXdxMUhj7iZRg2Sg/G57sNspW
rmXlXpp1JLhscQLoDSxeCsak6aNuFpT0BHCQciOeWku5G8YsvZ5qKr5/YzxovHP8gSK/4n1Sor4y
kegFKTAgqiN2TzXCwRs2XhOl6sqLtjw9S7STQpdwedWmSt/nQRjNJT0TnqHddIM4hecWKUj9/FT+
DN/5B9V+SQuHewBQ28X0lR0zfwSk7WalUYptix1DN46MLAhKso2klXaf6NrthK7nVSLX/k3dD9K7
0pN4JuSNdGjlyTsWwTD85fuTz0CPDBHonFdYPhHkxIgzS045mFrbOYpKOqEP9yoIXyRq7ClGempI
yg2jKy72wuryvZB3Yh3RnEzt3m53M9+wJNpzd75xGI/VO3+vbRh8vX8v7S1uT6kyvGyi1XJXjqqb
0ljo1EgKAeoxZDsxwSq9vYFfu9VLcwu3U7f66GtdTO+RaXws/Ah55zTYSY2x1VH4/5lIqmCwsUAh
uBRA6FWhKCw1A7bzzvis3MCq4OhIpfo/ZtbwbcGFlah7Htl/7C21L/0+yg0kF/9wqFJN0mCmR2pd
w3RK6O1m0ivrw5YbX59OxE7IjfB8XmZFhjaPg9RnOqdMoXw53aBzYltBvnt71VbgQ/PgftmZd9FZ
9F33hSrIA3Zm1uZZL6bSDnJvh45uz1AS6ZF7Y6egSX6f9X9rx/wyvXCwXdEJqCvNpv3PBqDlWU1M
qdUNKyvX8OUIF2+0qbTgApExM9+HIYRMYrybC6ZzFgIpu+IlD5E5qbkRNK+fv1/DWyQiGrhOtKHG
2Sbybe5d5f5TGIh2oWygcDY2yjKvjL5fYPklxxzK3ZMvG9fDpLv+libO69D0YhJfgo6zbTJFIuqg
BoNJ0Rok6Vg401juvdY7CLn4LdGCzun0LfaP+Q6/zP1eGl24FOS9BL/PWLkhDp8EJTfdRFQ3M1Sr
60QdYC7dkJdbVh6kKlEqhNjnE+AddGTPyTR/gerQKW6VlOR85VhH+QAIsdw64y+eYzlAnvP0Qsxv
UsRlLw9f6sGM7DVchpIZxTeB1/pOUPnIuDXS6Dli5CFlU3WfzDmtgObbuyzoYkfJ8p+5X9yh9zZS
YkKBNPVAOgX5kN8RhCIcKsEFMKnSg16KlSsIlWRbidnbWWokyJNVyGgm5azfJvhOqasfxQFHrSax
B6p0TJ+CFOk1a2qGB6iIJ3uUtPb7IFLlVM2sPPpGr6J3XwWHIhSE37VCtzYC2NcPL7I2CIaBsCU+
J0a/nBQx8RtzHHw2dPy99Dy0QUcnNys7CekgbIigNzzg2i6DNMeEzO+F/Xthr2fiJi1uB0qtJZxI
fmXdVvLk74ZK6B88vx9cTVa6U+Kr+r7OxsAu5wlqrNH8UJs1GshZP74vrMLfCtfWTjaPh5kMFIod
KgSXEwFmvQr7YUIbryjsrPCOfmbZuTZtTMDq+M/MLE6Zqesxymmk+ZUhLNFqasy9gN7uBpxszYGc
D2YR97VaV0iaL1FMSISdDAygLJ41uNx1fdfCJtk/vr2qa4eaVk3FUGec0KtIV2iNIm1FedjJMhsV
WsaEDPsQOWXTbYRZa6tETl83ZdaImHZxhnPizDIUx2HnS3diotilldiVOf6NQ6GpoMRocKZQsuR3
isMRplva/ndZNe0NpE6L8Z2gkpgYn/x0M8Ja2xLn1hZbYqpMCy0yrM0ukZ4LZLdJavKK9IF2qp8l
B3CFMJy2EO6rU3k2yMUeMVrJHNQcs4FCiDrQNG+adplt7MTVJ4imy/Db6Cqt08vMTolyfF/+AVvt
eADN8lX9Tbrfph1/zabLe+vM0pJaVq4KebLCl3kcXIjWFbd4gNZjpjqvIXGwQVm41rE7oJ618/fC
x7fPwOoq/hrnkmU29bI8EsRg3PmwI/O6vBU6/efbJlZjcfY8MEZYBzRoKi59VNC3HkKP3GDzTkE0
eV/0P0jOHeeguA73jepG6saBWz3aECoYOGwDWsaFSUFthX5QeL1FoAWEbjqUlfEgax48ht5GLncl
lwIsbCZUE1HOgtNtcbjDugzCpmR4GYHcKfTC6iDLY/XY5Ea5H9Mkd9VJj3/XmkA6hlZj3Qsc4Jta
aLIfGxO9diuCtObJbPDokZfvZjFUrTDVTG4psKnjO/NZe9oLu86ngZlO1Nw2r9lKroxIcbbheta2
EUAmkRsZ2QqgBJdLzCDj3C9xpaYxhp9KP/bfW61ubqzqPJOLUAjsLclACNdIt77KtlQkAyVdBkjQ
S94HaSzrb+Pk178H6CBH0AhAatFIYQD7JgROmjtoQrnfmOLZqy0/Al6PwIMbAxjKYrHTKakzH0Du
DhmufTJCeS2aOz/1bmVYfrIxdge0LBBQ3tdDcQg14x6d7cPbn2FllSVSzbgmsqJzg9PlXJdNZuhJ
OGdFB6Tpw3aEkTovbkfDvw7j6pqe8q1G5xWfe2FxXv2zwL6ZJF/v1IpsqPCEGK9dR/eFv0VwsDWs
xZEd5CSPvIJhhRFuLk1/qOHg25H8qTUhyKiyTYMrPoLCCFllHhAgCpYVkl4JIFPVMqDbYzjsitbq
bpRSFu500N1OEZZb6rprswhEAgDDnOx9BeXOMjlSqzmGzEbhPeC9x8rkKFYRsu1vb5BVQ9SwDTjo
YYVb7tGAoWhdiyFZ6JJ7ujzL69ET8txW1anYOBArB58U2XwgTDp7cLaXW0OJyFchxo4OqujVdlsA
jMiw9DKg//N9+L/+z/zDH+er/td/8/X3vBir0A+axZf/ehd+ryC+/L357/nX/vNjl7/0r/fFz+yh
qX7+bN49F8ufvPhF/v6/7bvPzfPFF7usgdfqrv1Zjfc/6zZpXozwSeef/LPf/K+fL3/l41j8/Odv
33NE3+e/5od59tu/v3X88c/fQLKdre389//9zdvnlN/7+JxNz1n4/OpXfj7XzT9/U8V/wB9NZwBO
ALwIYJXf/qv/OX9Htv6hzJgKihjAbCkT8R30xZvgn78J4j9oZ+M+RoGY+ga/p3EyqGG+fFOS/gH+
AqWNF5gdBQnzt/8Z/cU6/Vq3/8ra9EMeZk3NB3pBt//yl3QHzokpXmgi+Wog6S+xwZnryAbd13q9
Lm0zr6boKJSJnuyLQivrqy7tK/VJN8IGbXjo3+Dtb3SrcdUuNx4FY2wb16oN3nhWoqnDj8kfkmrv
V0M2XKfi0ApPaipawi6wyrB3vXFqwgerM9Liq1fGfnFlDfkEw03VTWjFdyVK5/vMgtTvd2/qgNKU
mpiSoNfjylCvLa8yvk2GJeQ3YmaUNJG3flgiqs4Td7zNx6FSfRtQcSbvRj9Ph9uyq7zRTgOV1xbt
kJ76lAkW9D56LzXFoa2q5knTteJjUYSBforjTM73WaCGt4khx+kxyRoUE7hJo0+CNo2nuh/zxBU8
M0kPal0HhT1IVSfapi96D6Xi5dVVk/j1kyY1Xku7hAcmqYqRq9WLAX1wCVnwyQ7DQToapYZU+AiN
cpqk1WOUpso9MOv+IcpT78tgJklyqKQwcgSx0u6CrGo9dPNMlHhDv8xR6tL9gfS20JP7bYakOKUa
NF8tzO8/zFEXPohGzv0adXlf2I3hN/tED3juyu1AikFTehj/m4FiUkozjqRT1Y4zM3cVPzOvlW6i
CCsGZXLMe3+8rrNad1VPrT76xSTtR3WyBrslL/EsJlJ9r4pmVD7kVt18K8ss7uxJN3NAV3mGZnU+
DI99EAW3YSlM31PNaG/CviquxBGModtXVjdri9TJV+qK9N8OmSdKe8NvFTq8KqH9YMRCqtpJVXWF
08mUPJ0w09VviWeJt0qmQQdHDQeF+rDywvclzWS/94aVFSRXZRH53n4oEhtqJdopyd51qW2Rhf2g
iKN6Gvoozp0MYsfPME5Hz2NpCe+r3gg+K6CpUlsoeZntimLoTxLD/GAMgY+AmSB2J7XniNidHGbH
TG+K67bsYxqpknTw6cfusw8ouGVOOUXTLmotaZ8ZQXdVdNLU2UjYWPdlMEbHLC3Go5FL4mcjFYtD
KrXBURR7/4s26ZLjmbWyF/rCPLTdFNzqgtGfQCNZBzTsjcQWBKs90TbslTa3cPZ9TPy+OzSpnn1W
5FacM01AJoCBm+Hodmoq9E5AGkA/FWYrFHZdVtVNWg7hJ0up6LXU1XavJEP31ZSETnCqmNr1wZJ9
/1sbDUXjyG2YGbbQxfWVKpjBafK8fLDpKyn2dTf44TuZapTkZAJiVG7bewrExdZQPsnGpFaHaYpa
xQ7JzfwQpa5O3DBIB3OvdJ3/ECqGINnAujk2djWg/HyqRF+oT4YZaEBvmtgqnLEWeou8de6H9pDG
ifU4Qt3ufxSlLBv3cuUP5cnwYGd7Hw01OKd+CFH3nsoktpwwDbx7NS9M5WZSzMH40oWTLF6NXVga
e4rkYrgLZR19mXDK6IeTeqsELVhGcX1IstjTKV714iDZo8kDzFW8RLXcatTGewHdg8kxm67rPgaa
2qqHpG7j4haMNfkty0tl8wM0f0Lo+pHZsqGiUun6bx0Y2NJu68l8RM8oS3cVMdsPs5eE4tnIJit3
u3Saun0tpbyLbCFEpcNuemksbDELg8TuZuk7FxwTcZamJ6J/tOrUIAPYlppm114aBC47UYRcMFRl
XhVDCpStlyvpaIViYLllU/XWQRKhjG+uzKgKW/k2DPuQWkE6dj79xoIqhQYgYFXz8Qhjgsz3FGZw
AImQctmxOQSG6wEmgr0jqYzpUe4qCbAhvtZM90I4qEJ0MNtck7sBv511xvjVy3Df0Jt1TazHV16f
dVP8OCAsDNFXgRux06Tp5Nau9Iruy3xvootlfhjlKZc+yVKd6fuuaKJvQTMpoGkzTe/DB92TMuXQ
hWpouW2S6O2PsgMncPTjLm+/ZIHZFs/iSN/Ag2FMqXY0osHLXK/vpHLfCcMU7DUhj0a3KfoIwVqz
U6/g0rXowUx7ralsU5Aq4ZC0YQGHF+2r2b0UxD6pk9QC5CmapQEteNjG921fSsW7qqHB9VEa69yz
iS0hrCxK1FaPGmlG8IRxGAquPpUqSPFgor1aRkjrdxPNUvChfjOGTlj7SGxmqW9ENvd0nn4a+1kD
asz1oj1lXiaXH/VpKvL9JEQRKVyxE8ZPHfQw/b5CL6Z2O6siuIsmJQ7fWxGtLfjISBdJLPe1qNlS
RA754GeiGHa2VrVt5CaTBW6961KlviqVaYhjh/r5JH7ydM+PwAl3RnIteUJn5Aj2WBOXlqqVlZ/Z
Wa2lHJVGrswvyG9Y0rXYiIG/Myu/TT7lXTNI13Lpj0Fkp4Whp1dNGlUSzFWi0Rz03oqmp6FqE8G0
w04xkw+mHspy4cJ73msoGCdhxplpgyRH2jpS04CdZw5DCHQnrWOzwZXjerrPAw45ENyiIaF9C/xV
0904kCbTEYWknMDuwZhylHuw4GGvRSrJ59pSbcKkHEa/sowmp4sKqTmJIs9gGw8mKndZF0+ak+vR
hJyJrPrZxzbKstxJLEiybolTDH+vDJVvXAVVoHv3LTJh+ce2TJVhX9ZIkqSi6EU3YzfNS9mlHTd1
VOhDGNn16GnX1VRZiBwadTuC9jLM+mfUd2O6s6Y8SW8SU5qG74QNeXvwqgan5EViScusGqmh0wro
nuxMIQ447FM+UCuItQqKXLMLDfOUJYGSu63SWcoR/9E3PwUjV3rZKav+OW1lN+FSARwsZlC4HjxB
yRI3UiRjPOlRPXincQZPXTW6UBlXcRJZxl7uUrXZKUobaF8rXSb6a4o6E27MdFD9K9gSId0UJV9W
brOwzHQH1lnwklMOjS+Ut+BX2N2+FjwXnBTxazh5pjy4VZrOV7JihbAZpO2g38X/j7TzWpIbSbbt
F8EMWrwCSFGKxRIsVvMFRgmtNb7+LrCPnZMJpCWm5s5bD7vpGQEPDw/37XvXvpDgPHkb34bT0D+l
aRAlri55MtPgAaQvHM4kBltq9pZALgch8THMYmt0Kkho4YFqmnTYlVZDvhd3IYRpbVt3pStFeI2b
5n1qOVbEPQBa2bdGOCKQJD0OZe79tiBJ3cLbL4gGSKjnZH7uQVCYJKNejqWMfdGCARtbG/GAo+KS
jCXVIdY/N+giFrYSOelge/9YCHQbT+N9sgt2vnrjVwexQqje3G0RuZ+//1Y/Z9lZtCQzFwxpIMJW
3b7SUIgwt56z5+/0/zHBK4V6FoW21TgpYPTcMKIeV/Tioyq/181jxQBVIBQbRaxLhv4SFdBOobyk
LIpYwjg2fPistZVW4u5NmIgxjrLp7YL0x8kr7n/eSafvovMX+r9LOrXE6+y0oKJEo2eVIpZK2mt1
oxzM6EuUhbvrVhaIzP8xw1OPB5jIS25ZD+StZBZFF0Oc6HZu+Vy9/C0qvw874sau/5EdtnD1l7wB
/+SxRwWSguiiNJXE5WiWVtjaBSCSKNbtSdqY+F0ALVgTpRqJ0hd6C5bEuuatPXlQSgyN9hqhg5qX
Pf0c3Hiyy9vwKXxoLVtXd+VneGsf4FJ9ub6Xqy+GWXqvNImocXICF75hZVxeBhVG7rTelvQHeMTd
WAs3PHBRKv93dadmFo6RKyXPWwEzjSs6szp08tjdzSDW+r47+C9b1f+VxwMvAB/D/xiuQRhk+b2G
Qe3zdqrtTFJ3lqEd23Z0DOndHOWb6/t3Xt2bF4ZYIS1KOikKu7cstgEAiGAS7xkhRVp4yjR3suJ9
O9OJ97C/Blt8rIuBoX/tUd1QQPWDjgHaf+4mTT7qbWhUbORMwaQcA3fsUdmGgfKT9P0/YNicP8xZ
nYP1ndpbfDhOs1YkE/aClpGhYh+4KcTY0Olqt7Ib7rfC7gL2vF7f4stlTVpEEVU0u73VD8VNeIdg
7d7/It4I3/z7jgMu29lD9KW8GzYmgldHfLHQ+c9Pzp9X0uEcPBZaebEtSrptbuoiXDgF55u5OOMx
IPLYbLFRqOpeNyNQYg+tihCR4Irikw6noPR7UCZ4uZVj51k3obrhrYv233p754NzskpL87s4TNle
BTVLHwE/JXmqRXJ067k3H7wBDIYFauJjTBz/moXZd+Y00GTi9uKrCpbKA0vNazuV/9FyEmjtXamG
jSBz3mVfG1l8wdEKx6zOqH35WmFPXnU0jYgqVuHLpOLaY+vnezmo99fP/yW3IXRqGgGHjuqqQeSr
NS8bVlY01ALLb8rw5bqBdYBm004MLA6gnotBqEDCZHsA76xXHbINv9nw/QtBjEAGGzJ1bhqZy2I3
15GfJB5MWT6D20HEa5XxnSjjqA1U7IKvH17RmbUFJk2Y8rHQpRStUQA3dRWgBB84WRk/XTczd6wW
kYvgbABsQVKFFt7isHlelIyqkFAKTSFxk3mISvQ+boUE2iiBByykMMmh8bq7rM8P101fcAqgVNA0
6SB9wUAs3J2+aZ0gBARmsddcI6vs0NjqKq1MkI7AyDUnQVS79aU8QlfoFUViiYwkVMKdp4XNXor9
LYTkyjEWVhbO1wiFGOjIstNhQeOBE7AXQb+ZrecKdfu7a/uNb7Y6wrM9Spe0D2a11WVHPZcY8TIE
HgFq0Rt3Pb2Ho48SsRskqrE3AkDhsZgaTk/ja+OTLShm/kaP2SCzqQjwrFOGprb8TOjkyhah8NG+
prfdS7izdv1P7waS10/DMf+WHjqnze34s+9kt9RT1IPqOf0mMG7tt2c/ZBHGcrXNLQ1ud1sY/7TT
S701G7jynPlQIMqAuAbkZbSdz6+AoZc7QbcI/5RZ7VT5qUNU+WH3P7Ow8Bo9qMtR9qgnF/FzaHyB
ld6+buBSFjTPADLFNg+XrLrVIMPUuNBZQ+W1g6vo7YMqDMcpTFzTg/dNC58YFnoAReHZbWTc0bZ/
qZrp+/VfcSHJBIxA+4epBWQdlkOW0tgOTRLwI8I+3WXTm9n0tjVldmJtTImvTiFf7NTQImCGXoW2
lz7iEdG32p9Bmn8SNDh1k0ran+tr2jI1B9WT/AD9mNCg3FbZbfYnb0gPhMekB/AXf23E9+umVmf9
fFV/5zVOTBmlmom1wqoYGbwzdMrZBkPv5UNTUMHpkeItP0TN+u8JR/JTVSk+0ilcXgga42MlENqK
wutzKv8WlK/XF3ThpgaRP6viQMbDSP+8tycL0gtL94ukr2ye82nzWPrfm2jT8+erY3GrzbD/uf0t
WfPtdm7EisYm7f2OD9S54ycajveIBB4sVB4V8BJRYTmmeDcA6hrR5VF8Z+OZeil4nJpf5I+aieC2
pLd00qzaluU/ubGpznB5G/9vhYtttAKNMqCBifRNT+z6yfjqP4VEXv+1eZsxY4nmbkuvb61rccQC
YRzETMVoYP4qs39q72OaaP86H3ECckRKR/zj4ruBGc4aIZnPMIJhjJQfvFzf8O9LG3dqYvFtmiaI
O7CY+F/wLop3sv+pyZ4/6uLIFXEzi3O9AHjEYhWSFURjq8WEPIv5tvI+MmtHLuON+2O9kHMri4XE
WZh0BfP4tGMVZwT07Hd0c6Qf19eymI2YP8lsZp441RkHW7XwPVHu4t6I2K+H6DW5id8qpCpm8kp6
M9oTc+bH4SAelY0n2DrCnltdXO8DfVUafPPizNBWMn0nB6lTJHeyoNmWUbvXF7kOsufWFh8sUJtC
Z/SqsnsvcatJh4s3fQiL17p8jCLRzsRoY3nrgzRDIpjLVriegUQuTm8T+CKtWZTUivarMjxP8lah
+JJz8OEo/QGYW1dNhdqyyijDgKaWNyrvFAHNBCX5mBTdX+egzmdSvocoCYD8IkuaBqmLRJ86jmZK
oSvWxq+6SV7KXt9/+APxcoQVhZRT1VeYpqyO9aTvaXGW0oOme7sGMPUUPHqjZAdqcDQrfeNwzYfn
/AKh38nQBehRhi6M5QCZVvUQXTdkEWpvprsmjsrnvErKg5yIwwHWUcY+rq9w/Q47M7icIJNaPyub
khVG/ptWvjTJo8mMVQ9SvBRgpoWgKaq1jUWuvVAzwYkBgUMRG/6Vhdt3QAI0GpeFrcVfDOVb02/N
Ua9L0Mh3zLgw4LEqeJZl3a+OSANqgedxs4eDE2aX8Ld407rqfsZSm45x8+ES9LnBJQtBITQGYxZz
W3ssXKtpHV//EGnI7PJnS1q2CXor9M2wwEI6CAq4967lIdYWyVjucjiZPn4jYg5ULVw1HC9t6YhK
5SlhYLGD6O59qnXjNtCijRC/jn5nJpauVwxFEHgqJoKg/i71k5tFWXks6/jd6/2bslPfiqL+ed3d
LxTyKajPpAmUTeexpkUqYbVaC+Cpxfds80lN3cxNv3V31q6D0i0GzftdPW6j7de3yrnRRd4uaXEf
ZrPRdGaqo35H1EKzCyzW8Fib5dYUgbwKIqfmeEWeZ6FVPvpmXnC+org0XKuVbkS9ePbaeN/Egl3w
Ms4z630U0te+ZKpMjxjTCLN0I3aurwJ+Be1C4KDAlgnT578i00ta1zW/Iqx+V91nU/mTdrJ9/XNe
cqFTG4tIUoCy0sm3KSjGCrPLgDxs/If50NLaF3Ej0zWdCnSCrcPH7c51P7oXACHpD56vTU+VfKyl
pLBVGcBaLD4KunEQUg2hPS9xmvotzN4/bpFzSAmTS4Fa5mI3R6XzYl/TCxtKHzA4L3IaOPS+j3rW
3k7d6Fpmerxu8cIzHgQlTV94w7kD4TQ/X2SlTXlp+RIAqx0TDT/jb6ZroNI4utODuC2Xd+GMWEwx
ABtFG5UCxcJah/bSNAyckSp7nOJ/Ut28kdXfSvBHCrUNz7xw/+COCp4psZUrQL+nCYo6dAQeYDrJ
H1/Wva8BrBvP1/dvy8oi0nhqoPjeiJXOYFyIhalWtfWJLm0ag1fwetJtAni9yINKSS47HX4UWBnq
ON9ZOhgUG3BU7blqXWmCE0z1FD2Znh9br4YQR/lrU1p5dBh7hJpIMvzxS2OGObwKgy/9omiTIwJq
5mp2WymoGey0SUnkjet/nePANQmPDBmiRWtzObkyhVJmSIKAgsdUuKbxCczccUKGcRw3gv0FQ4wr
cEaZkJkbt8q5A6dVn1J1BesjTLozANcFGnecari4262C7zqNYpqJUpNGQkP+tvwQUZDKVdzLOWUS
fT8C0UjC9phq0lunjnuBTk7btE/juDkhPIfy83xxZtymyW4yUaiIy5JsJxtIXyUoaaoH4b3Ypwd0
at0J1ntj4+VwaS/ZRopyCCZLa35A35CnScaQ35neXlOjAEioHthG5DXHzhol9/rpWd8eMyEICaLC
iCSiV4tvp4FFU6VSyGwP9t8weFdl3e6DjXrJhUUxBUe56a8dY3lFDdaY5KOpZ3aYDt13rhBGP6YQ
GvpJpU0VbZFjXTKHeNdcfIJEaFWC6sbIEOMRc6NajocgluoXLmcYxfxE/JpPjbRx0NYRCAwG8quQ
pHEAVtUoue8TLTOMjDiXv01S/1n26y026HUEwgalap0GO62p5RkbhigagSNmjKBn0rGNa9mtdRFs
ueUz6o0+qfa98JT65bp3XFoZmCR6EbMK9eodW2qdj7qtktm+ULyCLn6GMvfp/8/EInxDPBHKfYeJ
WItu1Ui/14z4Q/wIc0oPMf6cG1n4Oi6+uPKytDODXKKRzYvPqbzirlZj0GdfProQRE3pcyH9MTMi
LTEktWzC2yNRCew87UUdERblMbnFNrj+IPBVEffAWDBsuVIdj1P4W4rEzJnkF4/ZFO6FceN7zPu9
iHSICpNHyor8F4tzHswVNc8mrfALO+6VXSfxYWQxG26GJv/hMXjcmJPyaZTGj4c93j9cVrKISjbV
hnOrGWKJhWFGBbA/7SHOv+oBg2HPgrZVmLkQ7qCxRRgeTAy9yVVhhq7SLBxR0DDsd2XyqZayXbkl
KrWOP3jC3HGV5unU1anpDQS2ihFPsProAbjTkx+On6Iu+FaDnrzudMoFW3PmTz2VFGsde7zOaFBg
ahn6TBLZfKCpLFFRG63Oy29CoWw8t00VD93QrGPAASR239BqyCP+g7wqgLQrxTgcgzjs3urWMoS3
qZaD8a6y8kncUTo3qp2AercBk74hyG455CZEUYY+DvtRDJvuUQzMoXao1I++M9SSEDuGGJXSp65L
Kph4KiH1bUlu299DZgn+J6JY7CSlkCBD3TZDeUSe2ITDLwf0aytSESKeBtC12Hirrb0aqPXMkwjh
k0W/bOFfVTEYujIxB+MNsuIIDHc5+ijfV3F0q4t0qxgp0u3M3GSau/AOnoOPxAi4CiW8vOxQa01v
aSj1JCQOyl6793In/1J8pYPq0oH5HL9HXEvOx4gL/wY8aMQkIgQt5FkO/vw0lZ2fR0OfMMQiim6e
IA/epTea7PGGylRGhbfYtFZR6e9LaYZMKFTVVg7PULjZKAzA2Ehz2bHM7M5G72/l5RhgZI1BbP4u
VOkW+XdRT15qxiHFstY8qG4XvjTFfQQ4/fppWlAhsXGzHVT9ZiqQGeW4yIYq0RtqsEHQN7wHn+Xv
1ct0F+zLyJUO3UxE7zYPAADGH9aNvrtu+eICTwzPO3zSNYtBzAf+hGEJgp2saR6qXnS1OmbIM90I
tfKqbLFY5MI78kHvNbnHlvqkBw6zzA/iQ/lbHg7QugiAEcd36xAd1eN4x7yS6EGIH/b/Cev5vJln
N83f30HhQp05aVZHQ5qSsQ51moPetyq0/WN9SA/Z1+wIDfqN/x7ut4RXVrF/YW/el5M9HuK8RxcV
e8LI/RK6zIg5nRe417/kKtIsrCxcKFVH0O4TVkLxMBSirSsPJcib+XDMFYXNceCLnkMrFMIcBo/F
eRT0dFVNA3ga1kVWNTH4Nph3k9XuatFyplg/Xl/axQ08MbVYmsAommWMLE2ewKYEL8w+IbD2+v9n
ZHESimAUJ2U2Eo7/GOJ3aogOiILrNtYQRD4SXLZkG7zm5BWpQ1vnTR20GEnQNJN36c67MR56pC1F
KNf/A/64S65+Ym/JAjIwyWX6EvHLgDzl4B14QT6In8UX2pTCQT9CXbuBZbv0qU4NLgKmSFXWLzMW
qFd/KlM6mEyUMRy34etb+7h0PjXyrTIwWRfcH4Ejo0jFJNB364FJU3Davqs+b3y42ZuXMeN0XQsX
7GLqaEXHuma1SRVhoWBf3RW78kZmE/ONZ+u6N3ruJtbCF5s+VtpqwNrMuBHv8ofi1bqL9tZucIJn
wXT+ChTsuy1NzfmvXS8S6ivkqAxxVTdTJnU06mj2Fu8m1Sx7TD/86kfelb4e1KaaCNhMXwSNdgwS
P09UIL5RD+3d16no9zEzQxtfa/ayxULOzCy+VhTGuex5mBHCOlUQbx5EKshydqej6MqEaWc9KX0H
rRrlK2eIZGk39BXgs4JZwY22zoUwSeluBqjSC+OeX3zKSQuzKSdHgUzIcnQQ6b76zL9nN126ser1
DM+8uSemFvdrKaWB6PWYalzvyTcdU7ML2VYdHMgRHJEium+rqApySN6mp1mvc3xN98nvLQjdJfcF
+Y9GJk1V2tHLNLAKYyVoASrY6rdIhrGbMPe5R+Xsk2Dtgrf8pnGArmfOlDmxsRVhV/UKNkGBdYM6
HeA6SJbOryWVAfQkowxjS5Kt1/aAQl/gmDO75HBUXf9GulX9g4+iynYX6MLxwTSAOKZI6KuZsyuc
3PPq0KRiWbH/elbcBBJstkO18Y3Xjc95eQBqgXPThV8RY6BAO4ljxPLG2+omc+Nvw9G7j97+bXwq
tpduUqFfiOhU62EGhhCC6L1UpjTK2Oo6DyLuYPTtun1IlHcveL1+YC8dEo1FwUc40xEai0OiNJ4i
V1YDQ7UFkaoWukr/zdfh4hI3MolLn+jU0OKIBEY8KlnfsphKu5EjaeYYzPUNH7y0Y6dGFn5gMtYL
xy+rCf3ozoimL3Dp79Vee7m+aRfNoBpK6gUgaFVdauqkVD2hju3WEsjZleBJN0dwicEmj+nFz0Px
Aiw1Dzv0a84dm+c81eEWS0r8XOfdUWxe9e6Xsdk4WM9H4N3aiaGFHwieGvbMKczKwf5RO8aH4VY4
RAiabw26zFwkqxsCYY4ZigF/2Kp0KkmZOtYxL9UwCqPkk6FGxui2kTUdI7Mz7ouMUctHmYL4uPf0
obhvvGQmMmit6iGVGRC9g6HRu2duGr7OsbNeAh/Sn32thOlDk+aW6TadlO+rXIcBM8hRlJhgKHyq
oc+HJzgLPf/TlHdSyqC+F/b8P0ju0bNJlWOjZkXvKH6dQm+g1PBOqoEsAQSoRXmnTkLz1fTpQcBh
0jJeqmt+/CQHOkOLVplX4GU030A5qozFnwxO88zyGMDQYbSLmP82R39SGUA1MdknTT5QlMyGyami
qH5udN17yFhs5Ap6GN9JbZdEVEYMeHfCMaX1MUZ12tmt2JCFf9yV4TqDClMC0gFP2bmDWfCggDaG
LiA0mToWfT06Tk3/FKSNsPEIvRQAII8hlNE3slYQ976vFKvTsFTJhfirUsJBvGkGOVU3Sr8XA/Us
IMFExwyWWp6ZJvJ8wWq4A4e9dzCbff0l/NLY0q2+V+/kH74PtfHHOAz/FhEMCLxAP9BZoZK6gAU0
kNJxaRgxRC396HRWlN2aMKrs5Liffl7/YBdP6jwrDEcTDWu4fc6/WMFssu6NLK9o5X2qSp+71njI
veg2a/MXyU+/mkZ8KHRUucN8K4m89A1BuCmzkB49+qVghBBGImVCsjup6z7nenxg+H+j7nPBBJcd
0yOofdMgX7b7uA6jVhS4ZiGGZKxfd+vI/C+ucmz87W7MeP1laTCcengKIJbgSRG8yugdgX8kTbvJ
76vSEQ6zmK652/hsF+4MDAGPoS0BdmoJmm+ytGRcknVpiVN/7z4rd8IncN/ajpl5J/1H+hI9tXfx
1+tWL24mz3caVegZUK079xXYM6BIEVloq1hPZeFB45M/XTdxIeuj5jjT6lPW1hkJPTeRBVNiKGM/
JxBp6mhjItg9ZMWOECh3WeubB7OYnq+bvLSVXB9Qwc8DQLCSnpscQimO2hhGA3rQ3wn0twBeYYfI
oHG4buji2mbNIPq/CuXBxe3bC1SNzWkknTBqaG2mjMHdyfou5Mmz1GTtTqrHjTfLxaXRekMIRuEd
uGw6l1bQakrCboLwcdRsuo8sDYakbiMZu3AH07T/PzOLPEmuYcUZdTLLsK4fJq2D8cBDwLoCCulC
lhTvr+/jpWcJgyIKH+sv9HIZs6Z5JqdsSf781BX/UPobXP1tPnM/k941YHlmAs/pHnokOK9bvrSf
p4blc1cRxUkfmw7DhgcHERzTqOmY4WMgBxs7eumknRpauIrlV2U9VRgKNGEv9wYSOrW+JaW7ntUC
x3NqZf4VJ+8cQExyCNwhtis3/mSOUNtbrmL7nwZXdSzTTn4lyFfqbn7vq46qImIpfc9dHx7f7Xh2
ecFAGNW/g5NLHKhWaVIxpfyUqQMjNaWZ4tRKc9fA+Wy3cv61UqtfsRzB9jOZ+S7LFFuHfqaLmwm9
5tCnlZ1teNn8vlyUHtic//1FS6BoVw+6XGT8ougmPJLOHbWDtJM3RUMvBQXyGBJYkhkQKYvoI2ul
ECUqZwfKOjuPmkOnPKatCQ2MQsfs53X/vbjLJ8bM8w/ux43aNyLGZKjyKjqzOU+06yYuHhFaLLQt
zRnwMv/5iU+VRFm/HOYnxvjVs2o3CbzdFI0bH+eSFYMHDK/Ymb5wOSPUhvkAKVJBxJmOHUqX8Zg5
PWTI19cyx62lC5xaWWwXkuBeZbVY6dWihONKAC4fpKP+BDdo8CASgTbiy2WDPNIR3IXFVlskfiZ6
hrlUQcQvBfnNqNX3ik+JpRV2Rrul1nXR1NwLM+i9zpQL598JwqHRFHq+kzjG5a6RUmgB6zzW99KU
0/+lndlsRc95u863U4Gelzx6hoIg37Os6JCLVYEZc7eDjqzwcV1AOqMd4MCqdkkm36bBVm72dxkr
m5ZKY2xOclc8D16fd6oYJeRJL11oQ+A+QglSfRrRXgGF9zV90HbmY/rq166VAdXcp4CcuSK/hC9b
Kdty9QhSowFFQ5+sHpnepcuqiSzA7DeDNIvI1ge3tW47ebBTXYC08taqt6D1yyOytLdwXrkZozTo
KBbG8P0qNWyY/wjGljDK0ouWRhafNI/jsQcmWNie5T3LY3SU1P42bLJPKH1vZIYb+/eXSfQksDRq
KUVMmYDStPTPpikc+0o61Im37+tyD9rvZer1jbffMlzC6WLN55/APOs8Lce0ijIuBFWJcYkenRI1
+OmZxT/XQ8z6K/Hogh2OdyVX34qChxcn89KZBqwgGB/lqGlxCOOHBh/fdTvrpWBgRghTz2VQa5l7
1qPYFFRzUzsHJVFxqZrW8MHgNceRUxPzTzj5QGHbj2mtQVlc6rD8V/1RpWjd+PJtYcXv11ezygCX
tha3TFaVutjCJfYXFJF+t+zAyW/9WwhCw1cmBhzYD7P/pOO89vfzNc5/frJGT0ubCDA3DHHVLAR0
LB7Tg3ff3dGUtRztCdq+W9O35drZaj2vyhD/rhj+BbqNM5H6Il7D7Dr4ccvuzsw/5TM0+Y8JUkcP
iN3vq0PyQL11qwyxas4tbS7SXTMcDMhKZxJqF7k3pz2Q7h61HT0XJ7KFG+PX9a96cXNlBiIVtCPn
YZbzzUUeT9Oy2YHMpnHHSdurivel95VjlW0xSyyzrnllNK2AmohA4FZ89KIVJmkgAHoqVC37bPjp
A/0AZ5ySX2GUQVfa9tbGAbxw0JmxnxsKjLJIK+oWiGGl3EwreHQNaG2LiktATbKnNNDr3Ye3EZAL
iG3EDWbdksU2VrGaQK+HpXSAilXX7FgP3CDz3WjsNxb1d7j89HplH8GFU+oFJUsjY1n66Kxk7GIT
LNjcTe1uqsccCEa01/aIYyFQIb5Qaj3AuAVoKbD7u/J4falzSLlifpkv5Q2weBSlUtv3k2kX5K3i
9mYdbtw8lz4dDQ1AhTNBFU/3c7+UWuSLVdGnxitav6xi0BjESe4hNd2iCblwAGa2jnlMkgK9tISZ
NnktGZUJR2cetnu91o/izNvclsGbGWtbQPhLpxs1BnB188gIFc5FsqkMjQnLIdaEo37rxW54G7jV
MTumNzShJFv8KkUb+fQKyza7y6nJhWsW0BTUsFDMzffB7T/Vpd1lNvgot77PIWZjKF21xbutzOvC
YT+zughjMYpXzDiyUCPkRhKU6XVQxTt1Ct6spHeyfjI2JsgvBWssIknLQAPt8WWuJ4XtIJbq33VO
e/02pWXZ2bXbu9NOtkV7u2OpzGtYnoRTi4tsT+18j2+MRfFWeE+/08Fw/F34JXuxdtaDtcsP7YN5
E7wlb8qtZ8vofCdO4Qavig3Nh0t/40vwW4YSeyMUXTw5J/uwSA/1etT6UuFXNcWTVbxXSrHvm3wj
CFz8vEDMASoyXrEiqTOm0M/1BiNBT6c4VHY6jY4++mfsv1bxFrLi4ooAPLDXM9R4eUf5StJOlmDS
dlADSKFLx4y/RFb13xwUk3cgEqeUBFZo5rSHHTkK/n5ObT+Vu/B2FuAFjrkf3WzXMJLg1l8/2rzh
dIKl0+feIOxBq5a0oMhNJeoTVgLdMSbL6VTN9s1m49K4ELRpN4A3U5gLn5sc5+G0FHrfg2OMKJeY
/xhT/CMP0y/X74ULXwlA8wzUZxXMxC5Cm1fXVVjCUm0XGtWq4I9Q0QAbXq8buZSEGjLhkzk4+gjI
vZwvRLD8vEZwej5z4bEybT13mnt1lzyGh2bXfK8+JTujv+nvtr7TpuF5h0+y0KlNMnjvMfwXEgxx
evZuAMJUAwjYmY/Nb8o9TPW22n32nvMfG6ueI8ki0hj0pWDkgp5grVUWVlUaZ5WUUBfT9saP9LZ9
Vn2HiZLxVnBCR9zLKIw7RXADnXxApfTj3sMkJyNidBnJFJd1Cw8CzLyhS2D3udY6idhnpIvT2/VF
XnBRDjgUyLM6iokExvkGx+we8KmGG6PWbOiJHOAgG0d8Dn3LbTw1sXhJ+KWeB7XFyNRfZNgtDFl7
dS9ulhcvnQQqcRT/JTSIV8Dq0ojA0HSoEVipUTqViqJWQO+ySIWN9Vx0SpIXuAJmPXZVXNztXiYm
URuwoP62up+BfN6r9Dx4TuegvmFXTvY7+BI89Fs8N5f2kVNOyJJp79HoOP9UUJ2FeaBUiR0Xd3M8
huzNKXRo/oM7tFbsLAx3KKj++rh/nBhdyjAjMZ3VvlrS5q6/SNGTp+Qbb+lLDjhjGqBQs+T1lI6Z
8leGAp9NjcY7jsPnXkjFjS924d6E2HUOxSBPZozV+c7VkJzXuZhzkGvvs1d/ky2fo4QG6wSJS/Jf
vH94+sxD2BKX9KouXMCcX7YGnKCgLmQ3SK3XPCmLvZmOn69/mxU6nWsM9IHBNCIABNxi4RGQ4stc
XEJsZ/fTvXI0Pyc/aKWrN0iAKUdKqU54U9+X+3iffFEaV/nV3xr3wcYFdCGT55E3TwDMPwFO4vO9
HSwPsViJ1VpJ4D9qTPQjzCHocmiXQ5B9D2rZ2GKLu5RcM5UE7R9vFOYclq1ThFnCOIzhtdSfmC2O
fgVONV9+xxQqHvKGe2O4iV3hJjhc3++LSz0xK58vNcs95GZyzKK8ATHoEV5Up9f++B+dJPz7Wecx
d8gKFB16wXM7Yy+quej5oOBFpnC6RmydIGjDjWTyQrykbaGhjYQdDsfCChILzPeYrKYXxM9Wo9+q
k3TvK9LL9U27ZAayE9gBAMmtaU96cVBVz9DoYNaA8VQz/B0kjWFTdN9AIF8IJFS+YQGjwEhTYfkS
mfxUCbq5i5XKt/Dq27qx1dVeW+BdPA/nw6PJpOxyrjQNBq0QwwiwyvTaKE/gpq5v1YXHFAa4hzlF
JMPr/vyAoIFohrHd7UFWOP6tOtjRvjpqDxbIdylG9XLLpxeimyBeRWzSNYDhTqOovMxR5c6P9CRj
UXA2/Jzj/HNMn4na7Kfksfra74tP1TeYXPJH867177aHuFdzRMsfsMgtq6Kv+qbgB2iP/S48Tjc0
hfIv5mfK3Xvr0L52h/QxfDSftzgS16f5fOHz1z5NLTuzlooUuyFTd5H5Gy4lF3EHp5U3EbDr++fc
1HxGTkzFMiO16rxE/ck8yE5/QNV0+GE9Bz8GR7ttX4un8DH/IbyOGwFrffbO7S4yr6bJUCRAacfu
9dTJ8vc6FB1x2sAdXaiunFuZV3+yOtjcIE2rsFJX9kBebgPE+9H+0/+U36M7wDk/tlpd6wRsHkMh
ZM3cdZzDZWYc+lliqTGtLq50ib5973bCw3QPLmJX7dJXUXuu8rvRZRjL/XBSvjC9uANEYUz9TKOz
V8m5OyDsawlv16PA6qPJvEmREQQgMFPULKFHFIbl3GRSiUrf4Jr9o9cHu2D6aKEPI4xe87Ax6Iuu
Kqc1I7dJrzCzlgTIwCkoZYxq9Iqa0VbyvzplGOKBQb+HuuJa8baO8jCEpiKyjWLSXlq5lxVGy2Xh
3Ugi749W91vCAZe2j2RPhBkNXhqC9bk3MnGO/lSjII+GUJ0E02AArX4abY4/zh/67FXDwkjw/t6g
lC2WOSUDu7k+TNjJlLeMpoiQNruiyh+NqnD1SnhsWwZkzUh/jX3vNqwg+cxFxFKu+8qq6cur/OxX
LNxRGn1FYEqX7VWeywjxsUf5aXAltzyYaLA6oXHD86ftbeG3CvEzr7zEHXaNE+y26l/re2TxS5Zh
3AuFvtL5JULjRPdW8CVL9uNOd8qD7jbTjVQ4ZTLzJPbv6rvP7Nh/MDm2up8XP2ER0YUpFr1U5CeM
T43rH7M9pNPCe+dYh7kMGPy27lVto/55yduYkbcYj585w7XFqqXSCxJN5xxlieeU6R9joo0zbnzl
S+s6NbJYVyhJuVh5GIGAnAHJbJeJW6fmogkWAQURU0hwjp6fmt6QPCh3+sg2+0DfpYLhg873i42r
4lIwsKj5c+DBVlLyO7fiiYDJ02SMbK8QDoaxn2rPVpQ3BJD+mx07MbQ4FoA7Rq2wBnbMUGzDfxJA
zV8/eZfuoJm5Ygb+MDUEY+D5WuJS0PyoYcc0lMokN/ya3KuVLe11CkI2mZtb6tN+2GlOcdi6g1Z1
Kaxy/QGa4Y6Yn7TnphPJFEgmOj6WVVUEuVobj0QBYU8RWri1FAQZGCLuj51WfXROZK6HiZRpTXoX
M3J1kVFMuRblEkOFdutHJRXTYJ+HHGpDqZ839ndexHl8BToKJwSvO9KLFftEoCNvaggoXszqKG+C
nbj5g+BIB//VeCA5/KXtRrZXRs/Ubu+GreL3OhWfm0Ugcxl8RYFi9TrKTSDAXVVG9G+8w9Q52b47
yo/Jm/c47YBiHrXIzr9eX/L6DJ6ZXLb42tzX0rzBpOlDDFH88tuNp9glAzMDKpUJJJ3Inc79hhk3
2YdSmBAtBkO3L+puRAzRK8QtCrxLhpiKQfOE0QhKxovjl6ZtCJGQj5coyWvRS4GdjwAxrm/XigsO
XwQg8H9WFrEXoQaIlASslAx3aP5k503qTE23y7WfcKTamvKn8f74SWtnARMa037D/hytFh56Zn/e
hZO8F23eiIrAvEpn2me/knnENmWyAHEFso7dVtVjfdWcL3eR2GRKp1ltzkpC7W7Sj1p2620xf2yZ
WJzuvo9lo/AxYdSH6cb4FqW763t2yTEUlXbIHLnoMS8+WTsYo+XFtChiIX9LLAjWuCx+/xc2QP6A
uuNeXiWAiLUy+ABri00H6y5lDmms5P9mGScmFvuU+xCMJS24BqQRDh1UMLaCXOqGf1/6GFDj/O86
Fs8qMUni1ItYx1iVR+n/sfclTXLjWJN/pa3vqCG402x6Dtxij8hNuehCy5RSIEGQBAHuv348pOqS
FK1UTvVpDl9ZbdqCQRJ4eM+fP3c9RuVI4v69luKv3ggaU0AAcB4ji724Sh9YmRogwhfqCUJqpT8E
YRdY7wCVv4jlAHids1gsOrMI5j/vFCvIaelAlSuE9OXBlMbHGVJMHoWIgAtHKgwzdr6VVG61+v1K
+E9oARHCgbC+hWHDM6HhIuDxLFhg6YrrOqAw2SRxfczdFzib+bNrJfZpjI3YXHtDIl//ZDH9j1H7
P0GqPrOR8S7PcjkA1c9I2//6tzX6fxi3R6KQ8lV1Tf2PjRbP9ecfHdx/+VnfHN0JlBj/OMuQoT8L
Iu1ZFejflu5ff8m0MECKPQ4dbLD8/vJ0p8YfGJKDjjNqQPTMjHOO+aejO34J2CAWImQegc2jrfZ3
DN2BN/8c/y8fg3+xdQKmi77obb7pq11uI2jS1woG2HY9hySvQzofSy/GkNTcgm71oWWpUSfwvuXg
4UJKJtvCti+HSKIXdXbSlGsPh1ZoG5vAvWnbKzc7wosa7tu2WHvLg9/vufe5QLuxhs530X1q7Wtq
7zN2N2SbnMXMi2gZUee5yG/98kj6oye3rbnT7lXj721+NehdiX/vSLZbipOeVjAri0S2o1RFZnFE
NQtzpQXHJ+ZKV4zkoVG+ePU6y27G4N4BPEVeS1WHvX1Uyxxq8ABqZBDiUPEre0ADNB2yndMkbn0H
0lBpQeM/Jnxtqk0+PpvI0RRYUTQDW7C/qebb3LpbYNBWPtDl41BuvPyQaThgbNx5x8aVwueMqSvX
XKycYA+H0nAR9zD1Mcuog6JWeZrmlVuksOjKgz0dEy52Wq6nfGuNh3m4mg0w2OMcLtrDE2lSoWto
kaYWv/JImFnY72u1PMYOQ9K8Pf8Nu1/7IZ+u+xLJCipTvquqQ+0clX3b6ttMHHi+Jk7EwfTyE2Ch
dQumcdxBsdTdKrL2ZGiWB0lTU67a/Ntc09+KI3dNhb//9/nPfGrkrAqWd//n5x/qbz9mr815A/70
A0ggFd183b+q+eZV9wJ/FB/05+/8f/3Ff7x+/ZS7Wb7+65+fmh4+Svg0NBzrH7czhM1/FwpAFS2L
+vkf6bNu/uOPfdv15h/AvVBbYGgfMzlQDcDOHl91969/EucP8MQocD8IjSCiY3b0+6Z3/kCDHA4t
55FyzBOcQ8Wfmz74w0aL1jsnHGh0nMPC39n0/vkiPyR9oEh/PShxWMKk2UeBcpH0iTKHWUFrRt7Y
iKiAI71xzPLOceFvYVfHosdhFJrVFJihgKp3EFkmRNGhSDp1X3xf5M89WGE7n5YNyggQ6HU4D7ZO
qmC0No4JTbhIQRLjljvzAH/kqgpO4+Kaj1SaYMURAlpZ6E1txyPiKHOjnL41ItBWly5a5sm5tqyG
byCSW02RMVrTmV+KTYKQMYxxDTXMPLRZRaJB2eaT7nSx8oViHbRMew6zZtGgTC7L1jgLJA3tyzCg
7ReXvXav6WCB7+tMg46sqTR3pa6+hgn5iF4YkCXLGLKYoQWThYGs2BNMoE14Acnau8GkLbvKs6Yc
w6qvjVU1QkUvVIaVPatKwjiDedZGO/7YXs1u0HT38Cfn4DX17UA6EGNlkGHvQW8ugttwwSOIIeB/
SU9U7OQF/ejlfjbf07E19lqzs89Ya5zwFMnUhbVL7CRTmas3HZsILLln+TSZ0DYNlZiqrTGW7Mqh
7bRlXbGczK7JIc1t1dNRgMAekraat/CWuffG2iyhfufCEqOkJJLtSGMIQBQbW2sK4+5mgb9kRUGR
bvzggyoX96kDrerFcQnkpnJKJjiLYl4/Neu62IvMcGDlgVr6qicwLYbQINtA0qU8CUl8mILW5o4r
O9sOpUMjr9DtA1scOFSb45y9WM7Y33uYCtrksuuGUHS+uZkmp13L2QzwEaLu8GhqM7Zbya8ml+Vf
Rg920GcstFcbDuP4ezv3pGunEk6EkTkUZTqhMRWVufBPDiUKLlgsAJlgbmcD4ZPUS3AzT1PgQnXG
NB/NIaAodCCFO9gkP5UEc/YQkTf8LhwwiAleTNC6e7po4zyD2e7bLBv3tFDTDh0X/2zfZ8TCVFVi
m8Xw2EJ3IMoo7aOCVk4KNhpOHVJThi7h4sG6uywOLky+r20+yrT3RLVSRVDudDtOnzgUlT9zYgPi
s8sxMpyORBkmGSLKLXI7yqLZd0ZmJLaqnaR2hi5t6sl51o6VoTQIOu9ZqZ48OcqY9nwM2EbMnhnD
Z71YlcLxn5q2rFNFcDBPlYLr4NxgcM0szdTQEMuXai4TRxfDi3Kw3RqrMl662p+PZutWD5huz67m
UhnI2+12G5SZ9bpUmt4sdqXixvXFOpcmzFELkVX7Xsl27y+EHlSAZ5E1prtWAW+SufX6vU/MLxB9
hyr+oKwXleflyZbOuMVEu3GL3WYniIEycrlTJtwaip3ELSRg0w7IIjhdtcZC0wKN0ztSlsHKE5OO
uQs57dyz6lSQrr+raOGHJkNGg5ko5wtIGXXcGazfFEIGqSsodHg8LaNu4fLA60UkZCz8GM9BXhl9
Mx4gkzScBrlkiWvk7YOjRrKuvL6BE7tsNpYo1AFu6+M2b7RtRXlGsycQGo2FR8NIp0Mg3WZMmcUb
kZh2ZsXO5BSfTb/qE1/7AQQy3Xo1F2TajJ2lPrE6OJ/CzHstu4bfj50xH+wlK1Jq8OZEBoszJCkt
P8pABWvf6TkWT1s6wo8gE9EHNAS9yzraxMlSCHjoYxDM1VF0pk5134ntZI9lDJo+/E1cMc9Ro0b+
EWS7Jlmaju6JGSyfhmopGUKy0R/aatFBAvNpTOZaGDqjIfGKClOkhk2iCVobD4PM5YCzoB6PJbf6
k11Su1j3qqk7dMd7OKwwqiC218yI1cmCCStx6vLa9g61NblXZdOKPOzR1HMhlyplPu6ttlVZFWWC
aPNDY0PeGLqiKL1Dq7I6+GUuU2VCUcmrZb3uwed+djsRoGNRspsAZi4vchxKkL3hPBzlfVYcIV9A
MQYKK7CUyaB9rdvA2fimWljUCQZHFrWURRc6svW6CFIAsI8ccCAOuJDL0dPMZ4GvBhs3GdmCuGvT
ynJzy+iEq2RBPSEHZPY8n90Z3XQsK7kZqaHjSfBu7fJC2sdullMToa/D3Zg4YrgJegECTWXqG225
pE5Kr1kqsNQY70OjFwV8hifLXWedBifPDZC5Cvziumc4oFSROyuSu86zU2XtR9JDLtVeI8bJTdd2
6qH1sg59y0YXOrZkJXRUjBBmiOaAFpuJcW5FzlJxqI/WYF6lrp3dt4OSAjb3ZjuleR7wJ7YY2ESe
l3ktiwDbEvrJN3kJiQ6v4RKglOeAm7smA8n3BofzKLAq2lJ5wAKtGYBjPxunTVYHtUD8mYwJNQLE
AyODLxR9+NabPNAr564dN2Lx3OmW946gr7lR594r6DbWsjfGqiYfOrIAf4JEw77r7GUNcK5CEJkm
ENCVX6xJbeTWoYGTlJEOUDTbzYZy2xhC1Zm9quE7l62czseEeWub1ievGPqnsz8I9irnB+Ap5gc/
aNor1gfDIyaDyL0JEBEM5HZuoGcnMTMgu3LJ4O8xy+PClPk5KMmioqEsnZcGI2cssrmWBKItLTiN
UGRROwUFoCwSprnMK2Y1PgnnzuE0LEWubqBn04nYtvLiHhZlAeqKhR3wTzuGjtf1cLDurXylgT9u
pTE0TxICOZiPLx1z2SzO3Il0mNiUQmGXpWUNx6JVbS7tzVxkUPLN+HzLswyKlj4k4wtMKTKVusVk
buoZy8CBIetjIbjeDZNAbq0NldjG6M1hzrp2COlCrONotOaNEG220q0j18aST1sRjOy2LXxg1blo
H2k79o+i9MT1YiBSxPAeES9oGjjXbT2a2KwwtbWiUky0C0svsGF3PPN561aVHCJfn10aWFPZyZTJ
bm80JGgiqy/oCmdA68SiGsfrRrZBGakugKZ6YeX1bQFH7DbKm6mKtVciFmASs9q4C0Z+sBLO7TFH
MPO2FCp4RHNDbjlt2G3WKRi02aPGNHyP033jeLo7LtquHzwoFyJGDJghqoqMB/EM1+fnQM8YxwKv
O+FIgT7hHm1Arn7u3NEOE+o+ZcRCgyLPbmoMDnxq6rNFN5M+gHPYA5CNbpVsVlnnDmLlKTCcd5zJ
/oa3FR1DC5zDp85zu9tysiFzPuZV+9DhwSGCV9Sbo8U2Oxk2PWTmw9aZFqS3XT5+GD2zfK36Krul
ATojdmvnCcCM/EthZ/6N1fciRbY870xI50UmDupkKL0ehIEGkHtX+iwyZxxEHq3d+2ys+nWLXbS1
3MVKS0x0bHrlVh8cR1iHhU7+60RtFXtB4ZmhT/x8oyc+RxVe1pYx3771LQLDNPzGEI5d7FaPQ38n
TO3fQFhEn0qdO1HXLQXUR+35SJ02iywpUT3PI0mdwRPrLFD6YTKy9mHhBdk2PcvXtevwuAoINJo8
J4tY7mi43hnBC/IUccyrvEz57MqU8qqIHBJUYU4ceysLIpIZDe2QTeMWpMs1BGWP9WCjm1ixe1lV
SOMBnfhxVhfo2ZZQl1cTslpbzc7RGYR4NbPOeFhQGoqUBwV9NL2pgny236oXvyf+geOgePVbE6lt
byh/10qzfISZwfwK9SRIB/pTrhJVZygEnGz21LpUvZGMtOvQC646f9+7MIoMLXNxX0U98SG2qKry
jUWY9WLrABBL04zj1iDM/czAxsPFZYsTgZj2HXez6qPbBPJoaQMuliPX5JkpZE6x3XjNE11ojc4K
CYZTYLG+ifIBk7Whb3QuTkFn3FSuMtZI84I1DNWW17lGIHWXfO5jPhZjGy596ybtyPvT3NUytoc8
R/0HBS4+LuOW201zmrlUB4pk/2gzXj1mpiGxOewuNaB/J8JK5u4JcntlEjiS7L2AzC+oGv3XBirr
K13SeV9VGVI4Tc/GrR0UKsgA/0ccF8Ue2Wr9CcbG+qrCfk8w/cpP3ITZxQhiV4gRK1QmhFurs5Tr
yW2kj0TDtfOUauqvnLry7uu5mj+gwuJfOgSHmGm/WNmdg5TdDkrn1stIc7BKalxn09Icq7l2trOC
JmLo5FCICI127j9UTjusPGZ1T0Om2tRD/+M+CCRcFYK2D9YO6Ysr2ovhHubZwxCWjRrsyLIVe1LI
VRO70GjZMcdOO8FFumQBpMp8o/hwJgeHXseNO8fwELjn0U7YrPwPDTH1SuM43ftaIYAVyJ5SPSx6
xxoWrIRtjVHPKbC1uSGAbTR9CgJNNzMzWMJsKJQFLdwF8rG7Re5loBIzgfPMTv3ZK0b/pAeffMyQ
fCaDAHrj4FZWlnLMxBFC7BpPuDBc7ObYLaHP3k+O92QI02hiU1CXhZho7F5NqKp9JFNlPJqVN976
ZqEffTg03pM5kBsDBTkLBxduIbWZq2uSuct2KGgAQWBqAyw0HA1EnBa3IpjKtMR68MICfbWnyius
W86Vc+PVWn20skld5WdJckjRizXKGvephbJAF85mh/uycgwh6MwfH2dYiGwz24DWYtMr7DpSPnVi
GdcLcUni5JaO1NLlp8bsdcKqvgdwZur7CSXcw5gxNM5KYdY5opJn7AGoQHTTF+5tXuf9HDMpOyes
ncWNLZPXIM/lVnsr4csXTkgTn0pC8hcfgp43ZaGaF+RGtZHUCAIQcmszhDrMUbKYZB6zw3FeDJTk
ZU02VZ11UGLwp+De1ab00dUlvhtqb+T3HfHIyZr9GkP9+fBkQjBwAQOX9zUUVAJThr40FInOwXbA
zmLBASxNGFVncBlJKa5EAckKtGf6wnJXVqaHE1xz/NiXuXGA5MYZylO8gL1hZeKIxo6Ag6IvKGM7
Mx8afBeaqbWZS+cu1wUAoLBDkZUUhsYO/QqH/S2w71B8Uo1uvnQ/A3xfQbvv6N9Jvta3nXp97Q7P
8vJ3/gQU/v+BDIKl/jtk8PAsih8Rwa+//RsiaP8Bxi3wfMzbI0kM6JkC9SciSM0/gOaboAcAGXTB
QAdRAolcl//rnyYQQfyFQUA0KBAzzvSs720AdLvOU8OYycK/IPX6b0T06lt7F4/sG0L654//UffV
VYO8SeODv1pDfW8Dg/kFOXG0QkA4w38xiHxGDH9oA/uUdAweM6mtJ8NZ9w2dCKA95NNXrVcE7CYD
IGbceC5srxLMNrjN50oxVm+KgUz5tTVJ0zsMzugoZK29OYFsy+vg+myFwGJvzIZkhhJbvy5arwy2
aig5oHG2ZH40Dk1Gd9YCzOqxtEiuT3Sw5xYa4JPEuE3ktzD5++yPkwuvp65zC6OCnK6vyrRhmFF4
cMoWhLRGADTbsaVoDdjxiQVHZaMWI64DXrp3Hc81W3ltdj+WdFp1sDkGJEdfkOkAYp/8Zi6PHJ4+
8xfMeDTajGY21uN6QnCweLRIa6AJpk75UgB5J5OdCgQQ0IiDkeqPNuFkWS3GIsnj5OcDYwh9zTIf
mravCkinS1hHPzWaNO2jVdlNEAFBK3wcYgYbjpUNEaV9n2EAfDXNtsWu/DKY6CqTNrceejJ6C/Th
mJnz+wX1Zbb22s6zXipkJTZssFiP4YSyD+Y94DBX3TdjC9QNAJgSH9HYp/Pt4ONZt+hauKWAPGXA
qjmqPdTYRVh8rcE6EA8wq3Ke9EWJhiOgBh1FCssEv42WXdWtrMWzWgsFJoUZ4Fp/qwi9r+WhNKbC
/OR+qxv9kZF2s7S0M06LBRwrTwuCFMANfStXSziooamHFUCQrEG7FKoBjRXWtSfRkVnMzFOpBa0u
eOH1A+Ith7wU1HRkqcfubpj60jj6homSNSRK++Vnq2cQMAkhfF+Io2HNTYB83Sp6lQajdJFwFD0N
BhpJICjzsgfpBws5bIWdwxxlLlELRk4FJ74rFEDc2SCJMPPt6LjFcldJr7ReJhi6jTq2nXIyBiDj
ea2urKZs6xNp2MIfMgXM6Rrjspxu+7EX/oZODb512M3eVN46MDmSN30XKA9DtD2a4PESACE/GJhE
d/au5AGSfw0wdDgp0A6no+fDpS9BiuQOX0pmWmTfGzkvnDLKyLlgQjLU9MWsVQrwpJl5DwY2sSmK
SNcfC5c99lAoPcPU0E0U0CLqZy3g0WIVBUAqP9SE0G48DWZd1TgPLZ9D5jeG45PKjVs0101tTJtZ
5CVSnMzl80YC2GYvcPB1s2eG8moe4oYDCFy7jbtsRr64oI2M5TTGqvMxKewFqofFF97K9OzbwKxC
0y6NpkK11wd66ytlj9cAR7FA4tGGGXg0a4ZjFurfjWpwM7O0EjET33sVGNntUtUWeXULEFxYKkT5
khufhL/AUw95TQl/Qc9vg0cJPqH4MhS+QU7eDM2NFHWzqA4uE2Z5RRyCOdlIyYKaL37bds5hzhTr
T2ICo/hDzwdh3dnDZE4jmpSWquOA+5Icprwx+S289LBY/GlwxZ4iwzI+F63ZIFUVTcmHrTALWcRu
hhB0KAvbGhJqCMoPpZwowSF9PsvnuZLFDmi/FJt+GChM5IyqRf1YE9RwY+xADW1VV65eL0vNUTAT
Mtv6pkaeYz9gwBfWFaD4F/6JdrAveGibfPRvkY9LG85gbkXmPeKdMRRrsBF7KDAOALJu6NgDv/Aq
w+83JfBbfZgDBN5T58Jg/tli6CjsyCxrWsVeV9nkYBK9eHtr9AlkreEb411VtmOLK5XrihfA0rRk
17nuB+/zyOch+wB/rQDmycHk+IC6F4C8JRe+HReNLbqECVJjPgBFcHnEBpmrTW/JYWQRJzWgHFjH
NOzRMUZVrxw+8mlNcyhmXXminfiOFLDPPcJ+dCw/Anz3sj5khdPo0wD/a3heq57rTe0pTuIWELZz
mlxRNdEAeWlnpc+vvh8F2y4WkCn8NHg01sF2h9bZCsdaup1Y9HxuPVnSO83IrNhaDnWBsN0xdDi2
0Ecqym9Um/9Jif5pnkUv3uZN3D0X4/PP3dXzH/iWFIFTh/wG3DeQ6jE7D1mSfydFGGn/Aw1S0CKg
S/61Xfk9J3L/sNAlxRgW9FLgX/hDTmQaf2DQIDiLtpyHFh1I/l/kQL/LiejPzAhyZhPZPpKui1Ro
YGCmGpNB93JPT9Pev6rW5lVphu6u+0DSH57GLxKvM7vie9r1/RoXXCKboVGTl4zuMft3zO/DMSVP
v//kC6Hg7x990dv1ghKH7oKPtvbeDbSOHpp9kxov7Iv9jtoWNd769hcEuHEEdLnguNj7HSmvfYn0
KKvtdtWwAfHTGSWLiz4Itp0N1GjJnSn0fOat2wb8CNGxOlY9tG+XSZgrYSH3Qla5z30HyITVGmFP
wbSoaQ7vnN6vE9SZS0zJkKdaglsiNUYzmQd2sI8sJYWkdLAVU94C+Cr6iAvirWzXgfTR2HhrYNZF
QpdZpqByWtd+kWUP5ZCZm5xP/CPPswVy3GX2YZrbNhxryHrDnoEEPIUhWZaQYmJR1XKoanYY0wES
4m8MI7PXpFE87cbaWQXKnUP0gnkUNL0TGbPJVpKPKkI7vdqMgBhTvxkgXd5k4FeYev4gprHcYRJV
3gYVfESKSTWPuVy6Fb7mFDpNr1/7sYC7CrfRIET37wxHIvXNWQ383a/1qoNsdmIQT+5ddJoSG2hk
argNGoYLepGStQ6UdaS7hRU2RCiMZolnNdsJYcUIHCyHkkoJeBR65eiRNJJGS9a7yTIjJVB2aT+j
7ZYdjdwEY6fwh42H/l6CXHxac9lPdzYzZiie8yKiiw0X+I5k264arXjh/D1Zlp8Z4t9XMHgQP9Yi
PaCuvp+xgu1DsXZjA0jqyozL9+apz3vsV3vvvO9/KHW6XgBeP28Q0EQjpl7nsUYr5D0D2Z/Zgt+/
/MUkMc16gEpTi+hh7tv5DMKflC2jUj4Ji4aWt6vR7P79Vv+ZzfHXpbwLYmCQ1U7eIDfaV9YIiB2q
OdHcMXXA/ZE1dBTfEwJ5431455//4YGdxXudgARo0dTK3BXdCx99ZyVbc4jd3FlAdpJWJPQUvHNf
b7ygyxnYURFoPJR62QtXQ2/Sjmt2XYnH3z+0t+KjdxHeZ1ctGOdmGLTToHKaRuzZax9qILb7hbV3
Q7tBPODvaY+8dSsXcR7slIYs4InuCZeRFXzUbEyCcfP7W/mqEPaLlXzp3nEmx1MqynkP6dm43J2G
lOzniMfOsTwMUPvQYREh9YobiH0ZCToJoZFO0bGNg1Vw3aa3VVhv5uQW8Npxi2Y1RhDeO9/euu+L
E8KH2B+yNHyzxSrQvj4GwwQ+w3sjqW8t/IsAMc0oIxeHY0HqTwuKiQZWQ/302OTT7e+f7AU7//vW
uogRuscgnO7lsvfhh5FHNJxC+FwhCllblr73kC5U2b5f5SJWDMwRuR/gKi4cwvr7eqP2OoIWyzq7
DT7U62HrpzLKEvAKE7J51yzo/Om/WDWXAxQMmpy6xgG+n4o+pORpnjeLvjLVUTqQgyE6nRhqcPO9
bOGNdMq9iB6uB/pdNjTLvpuEnWo7w4Arn1FCcQz1+T2IZCDbuGGACmOFUj57gCMowBohx5vfv8w3
1qJ7zmJ+CF+sHkoFvA1fwOQpycyTVXr7arJXv//4c171q8d5EU/QYCuUFtOyR72SBLAmoe9JtVzo
fv+1Pi6nQEvsb6mD1tyzRtmfrUkViaSWgsVJjRa1Coa0sDWIPB3SLMUnc+vlFt2ip9Fv8mFsotYA
DmK3oJtRDYU4H7SHNLfGMi0qPSS8WcxQurRLCkgvJbny6xsbvfthn/kcvLH/7vFcpKNLRVwfrDWs
cWnGPmi1XfauMt4bccC9iDKTL/raVmrZz9vxGKQN7BQIDLcUDCVp8oV8xt1u6+j393ExrPr9ZVwE
nQCmd12/4NzwV8XOgSzcQezgfrdDSVpfUVxyefY/Gfvpg/vQHcZbc6/Xv7/yeaP8aoFdxqIJ04wc
XqH7JodNJ+QnVHtboWdWYMrBME+1/U7l8NbTvIhG6HR4jdfiaS5ezZLanzpAG9zdSC6nLS3r9wZC
39iPzkXagoBgZLUS894f3HgyK8w36aMq5N8aav3rPTkX8QZcM9vpZhw9Y78fMdUn0MgEhPD7d3Gh
3/f90y+CSQC4WjBQ4/ZV0n40Ev/pk96M8QZCdvdptfXgFQgRs3BK/HUdXoGfGZnxJxpBcCLuX8oX
Hr2nwfpWGnM5w+gOEtTMzJv32nwa+d3gfuQAlUi3g1h5aFTXQt4O43vy0W+9svPP/xBCIcCArAnS
RvsZ9sJ1P7z4nB31XL0jfvLmzVwEiZaB0NFzPNUlxVAwee7TAfOJ5oOLc+/3L+6tWHo54wwhgWWp
Bnfe53uddPvxRh/a1QgYbsfjeh0c3Mf2iq/rREY9TLCqe+fsrPA3XTq/L5uL4AFAw6gFOvL7gvl3
QARv0dGJi8p+ZzT5rfdzESIwu51Xk+/Me9Bmz0P8SLqGxnwiuf+eEsKbC/8iOtQezLwxej3vVQpB
h4RH52kkB3JxXojWYzzEOnQjTCbEXVhF4J+G7saNV+UG3dJIbpHGhF0k/rsj91L0ZzjPCgsKexS7
o0Y8Vp4VK75Yye+XyhsPEwM2Py12yHIIHLJYjH53U42nuWEROi/vBJBzkPtFMLcv4odbDUGlwI7d
U3+MPO9UNV8mKLd0/ZWpX1z1CI7mO7dxoTP115q7bOlV6Fr5mY9L+SuU55AS8FJ0pyNrCyz9VMb1
Nk+c+PePzDyfuL+6rfOz/CFA2H3gA5zFtYpjt7G3YHXdyb2/rXAak6i6A6lrZYfell2VG3YnI7IL
3tU0eeuJXsSOAQTfpR5waXfr7JcdjpQEJmYH752t9RYceKkaWUAcYUAjn+5Bte3upltvPTyQVxd0
lUOJhv07afJbi+4iQDQAkmwMvwM2KD64kH9qxt1gvCf99EYG8bV+/OHtuPAtAMGVIY807wr+oodn
y0/FUCaZK0Ovvvn9InjrRVxEiDKbIMB0vgWrHSKOqYxsxlT/DqrWAOF3mKeMxpr+d9vo0prCdM1e
aIprLdZr0aMDcCYyR3128vhqmNcN+ZvOtn/tokuFBFa6Hth7GV5/8GzoV39gyejg4F+uMudQBS+0
QvDTRuQAqfv9c6RvvK4zYP7jZoLro9VJFzfXTuvK2mA+LaPXnrrlNC0HGaE6QoaPYbAqEuI4sxsf
qa+1od0GnfuWv2ud/UadaF0UNkD2xGie97R1yj7IuH+m6/mpMcP6yN8JUW+sGOsiapij0UPeB1fw
r2l8N4X2KQtF8p7Q0lvltXURGTxFwIc9Rwa+Aatz2jc7sZrSYWPF+lDYoUi7MA8iRKXNfEUTMUXV
y+/f4Ncb+EU4vFQgR2d4NEEcpnuo5rJjcW+l7Y2M9RbE/7WMwZFIq2dxRXeYGb4nB0w3rooPUwQW
GsSe8yOLyhgTBAdv1W6a2/cex4UoxPeVbP68rLo6mINF4EsFt+c5ScwmHTErE2EI0n004maD4Hzq
179/Am9ldJciKZAwh1TlOWpCYBQzTm4U3Mh7zCDQhB+K906dtzbKRcSBfiWGCCZcZIjLpNoGqQnh
bJHKtI791f/l7DuaI4eZZH8RIuhBXmmbbG/UkubC0GhG9N7z129Su2+fxE9sxk6ETjoQDVOFqkJW
5qhLuqT6l8Gut+Ax2YEvaF9bzFY8DdYvUNw//dtM5/SVnFdKLVpEYCZmtGGMv9QCgMsi9trdOusD
/99946bZf/HeHYcGgU9fV5uFOs2rAhmRfAu0XGV0cPYiBiPmH3/FJicn88PRnetbsUrfgykV0+mS
a97fJXIdXBedqFt/sFdWbCHR5GaOxSdR2uVTDOTds7fuAijBR7+jG+nKvGc3YlXmeG+u8d/Ho31+
9acJzZyM51aDXAoYjdNkS3Jul1FLUc67AHqPyJU1j5EmHT0NPUOgWquMu6e72hqv1NJizjxQqHDy
qJQYG3ymRqLB3I21gOHTDf80r1nxox7wsC1N5w44CTRgW6MJXgCdUQujtBMjucQ6uBfNCuRV4oY3
WbU0QtjFSVLLNw4M8q7KHMV9v0VFGM3IoBB4vNyfN/BPP2vmZQQevGXhf9skMJNmv2vurdo6rDru
cgizJWpoCBb4TiOjurNqq/Yf2c49NmayA6WXteHUxOZ0anEmMnej2/i2Z9KVgzdjnP3/ljRLk8Y4
KiNhihpK09u0u8ZorHGTG5HFoDzu6sq+PAQn4aXU4r1vSZYMtfTHq7J04meOKo8DXw5LBGCAZGzY
PPgViLEB9S6db5WXx0PMKMz+d3Kf///iJvgEz0GtiMk1mmjGx8Jizc6IjObJM55RiLB6C3zVJutU
2zXTWsoJPwOYL0MSn0VvBoMhAaa1wQNg3VksbGO0+qT9jkZNMzFG9S+L14ZKzw0ZCj+QLtOfeiO3
gPO1ffW6MvmFm2BOAJKjxpkNPH4Je0Qh1pAskEofQS6t9ypnVzqQ9DY9Fyc0/K2wnS4NOPNhLmCC
jD95FVQEARsHzgukBrnpZr9B4KqV6JZemdnkKn6wp8/s7ssaM3zutv20rdBIMJJD5GSaLZ4NTo+N
65phLN3WnyHDl0FAyztKbI5BIuWQ0QML0rmw1JLWjgbgl4VrQC9RvVZKWIpvP6k4v4xGWy8O0E+C
tXsnL+NNzNSaU8s/oZm/tXikOuaJDonAweavnS38Lp5XVnJpy2aeCdQqeV1OZ6TUk8vwMeo5bN+f
PCKrFXoD7x+i9uPp5coRmS6Yn3Zu5m3Evq5qj1L0WIoXGfSzzKno/JVjsfTtmUNB/1sa9KAH2Y2h
AFwBYLTkCT0o//b1OeMMgwcbCoQ8LmjAXlj0O9Lkb0lXySenBfhhYZhpg77sf03CiJYtFkZE86qk
cnvvkpvRXrgyLxBgZu+P93shufgEr3wZBS2D0AaOJRjOEFNdLCuUZWvuZUylEmKpwNx1uZaEyFHz
PlwZcinWmHgfvs4MDNFpwoQYs7jTRg0OzQG9lvvwGCFw05tbual2oxPYpRp8VBtukzuc6VmNXj/5
CEwfT5udxvppdWfxDh+E40gaHI3uQ9TdPTIf/iU8hegzsPpSzT94J7+UB/8sXR4PuDTeLMYBAjCW
AtB77jjpGleHGg/J7p9ACYzHn18qLTGzOMdPaTwGMk7Lsb1ml3pay+opButRYo8fiuNdU6vFIdpm
RjSqElKs4pg/rRFMLdjZnFca9LiF2MUCgqzkNY1lNSh8M16LDpcS1LkEQ9EpRd1nOC6SxTm1HRiZ
VqlTHXVEDdV/e3tjNqMxGlMclK/EZ8JCVs/MPEecSsDx9pgR1nLnhzs02fquCtKPOzpFTsmvQlBR
o9O6I/PsPlOnlnGt3QNbvHSgYkxVHoCuVs3Ra6oF+/6Dv0O7OXfk37mod89SjX3wz2vPAj8vPtCA
360JWGqvHyh+Kt7bjOgWrFwES5+duR+xzfDWUOOzlP6eqHUj+p6i82fluP7sdsDs/P1HezRNSPfp
3N6DC3dgbd7kRGivAEXrGumNB47wJu7lo6B6T5IeQ2UqRxniUCASNup9ZhKLOOHKU9hC6ghK9u8/
BspHvlBUOGADOMmnY+VrjBabouWqkv4Xks1H3wjMNZW3hSdSSZlW/IvLJUNQyT1elHfo/jICxNSj
6ZsSwI2SfspVXsObM/SrJKfVsRR7b+VIf9Zz/tPjSYB9fhs2HiqB0AEb2jj5ZyzBMZsg0KKDD9j+
Vrm028Zit9wrdyP74ER04Vy+V1v/V35GroG2OglypCbzUjvJvjz2hrsF5/Lj0/Czb4T8zvdfJoGP
Aoj9GhcpXid8Dy34uPKAYVUlNEU8HuLnqEZSuO9D4BXE54eehYdiObxMd6AuwOtngY59vjJdKa2O
HdocXhiQg24ej/gZp/203rPAJpd8hm26CsH2uyCoea6T32icL6+1wzVW8s642tgZa7yiC/V3SZk5
rIjJZX90oerQ9oXeDZ4+BDmYfSqVZc9cscuii688ZwkodcanxxNccBCfvVJfjnGfohspJxiR73ID
jekOGlFtaNRojz+/kKmhS+/7lvVdBpKGAetXmi2EOqNNiOin3rS/iSHY7+FlSoxii9uSW71azF2a
08wtCUnnl6nXAFNpDUZ16LfsNrx6UBCEuJBZWyHoIraptTLBpcFmbif2427MKTCQHTfcPI+75w3/
t6B4CWqLa+GnB7GrLFb2D0JXoFdgvCRVaHhlvQftwiWkwn+zjy12ty1Y35ywMQEkWWgGHnPOD01g
ttVrzvBq1fYrjmfyLz/YgTzzOxy0ZaPGxZpSApape0j5lRMybcpPH565jb7lCFeQHJkDysJFoZHw
Kit3hXPacE1cYcFtyDO3ERGl8miP394M6K33GbXjiRGFF7ZI9RZwYyVZ5ZqefvVPs5m5i7EmUuhm
OA2oOx+zt8LpnrwzxPHe5Jfx3v6Knh+fuoXqDlRAvpsV+BmqIhGxaoIFPMkutn0t1mV91CCMZ0h4
n0YM3KoSBCvzp3gT6czz2g208NQKFcnvQ6MHUkpYH0OjQ0zQWoCDUPryftFLuukd7p1/Q4ezK6xD
+BZ2b47IZcugD8Vpqp1GjhFKfqPebxCZotwBhXYr0F+p5mm9sVZpXxpv5j0UdJ117oDx0K9nK+qt
VovdGhx7ofggzQG5gkzQh8jg4zVeqYeDp0IMaTORYv9PY/KiH1iw06nN5GtYIo1cSyR/ckfkIAN9
Bka4lct3KeKZI3ADYZK0ndxqa2ZOvymPiVM4oQ6c4aHdttvayPTuKG/AT+WgT77bgm788Wnnf47j
/0MgXGzRFgmUHrvDhrygD4JRgUkbXSsSwaOwGfMNYbXpkWtD0EGQX1LUG3PVe/U61WuMYcsbVaEX
Nd6jhhh8WNCiDo786fFvW0hBIc7xfcHR717kbocFL0BgBi552UZGGKnkohzSrXIGsdoeejjoGlxx
xEtx7ifJ6ZcbGyQsJfqEGSQ193EX/eJ19OHHJt2PlnudtPTsGAnLobaC18RcmePS+s+8zYCoM2Kn
IQvDPUNsCLuN3jSn33f/6M/mON0i4voIPScsPBnq5d25tkHi8txvGj3alUa9yTeDXkJ5B3S1SBAZ
i97+sR4ozTG7NKBdV0wxl8gbSnbLLA8oblBwbfvQ8bf+SnqyYJfSzKuAsUVJmBKZvVSDYWnqXohX
Sm8LSdgn/+WX8wA6ulFwA2QERCaa1NRmW0ZG291cMkK3RVT7lKp1e/u3ozCH6Qqe6w3D5B0LA7UJ
1YOgNmcDWWbJl8cjLMRT0rSAX6Yzoven4+UU7+RcZ4BRUAeJGigJ10CNS+Yzx9HGBZqg5KyD+Rho
729f6JFzokttp2Zkj2f/7l7rQxWo+Vu2Yj0L98nEdPp1QqDRR2GZCae8tHDYVBUNEQ/0f9dKUks5
w1wIRCDtyA5ZO7XXRRf+2cdrV75ndLge9c/jLVk6uzPzj0kESTgZ7nfo5OcIyuJB3J4ff3o6/j/E
S3N8LNNGAlOwHgpqotp9xNfWcWOtXbGMJd88h8ey6N/ywXTC7MZjf3TfWhs48fgkPXUXz+k6lbX6
SOUyNRw16ffj+SwY48Sh8XWzXQgdMnKEEdsGXXJqjSjMyew60MAbulL0XDCQORg2lNnYJzmWrDL6
3zF4rNXHP33pu7PIQfDjqMkqfDfgMzUG6Z0SPfP9yj4vbsXMrHMGRD15LzM78NUlh/Qmn9GS5+6U
c6u5O9YhVmokR3JzVyBmS1Yxh8AOPdjGCMF4xXAMOOisCi99jN43NlGb6JxLdkv+yFGqCsMKdm7p
JM/MnOXGNhBLLB+gEU/CqdwX6znmlD38ZCWzrIJAyggcZZiMdxju4Sm783jP4cGp9hYdc+vx9i85
xrmYCcjl2FBMY3bn24JRPNEtfYEopwO6HpAOTmKvqr8tjnG3kRFV5iuHbsE5ztGt1AvHhmGwarU9
1XGeWCveNL/Bz/14UgubMoe3Dm4b9kyHsIIqqNkwojYpT/9u6MrnFxyjMLN2SvhKyeMBUQuY4dGi
q0biSjq/AGCS5oDWTByLIupwa1CyZ3+L+w4daxDIsP2zm6iVKZvKDgimf3Mpwsz0QY9GW6bCFTKl
VgClbB6v/oJHEWY2r7hFJyvEhQ2iIbge7gOBWGWyVub5hFf9YBXCrHKQJW2pdBHF3eHkeHwX0ZMQ
OPUtPdEtAAGOeE71/FgBiZKpABICli2Zge4DngLI7F3eVkajUnv1fWOhACPM7B/1e7lDOwaKDECh
pCbjcBZI32z3lm+bHare2mD4Zu34B2nTbZoNgdKhogvAXYiv/7baMyfhdkILFnGkZ0RBBE0qNZZ+
sYBQPv76kqHOYoAc7HxBQTIUNlR+Rw6BLasECu6PP75wUOYIV6mJY7Ev8PHCO4scdEXrAEyCawdl
wQnMUa0DSNRKhfSIKMt3YCfUorzJwqYbbSX+t4M+B7F2oLEZw+mdiQ/AKC3t6viZpGti4gsrP4em
RlCYzaQUH4e2ljHQ7I0AM9CBTiAFJZoUlNtRYVcCpoXGEeiVfQ9fakIhlwyi8l0IeeraRJdzdqGm
ArxQue3MXs1vCA9QY5JO/Yf32r8FxyrUynt1enwOlqrFcxQr2F9BXdp07K43mXtzbw6ewx/wfqSL
RrYLHaLz7xLwNOkFZOQrc16KTOb4VamCSAGdyhoTnkfcZg41ESBsA7wbgTH5ldnW59pyjcczXHjh
BafH9xXmaKGAQwKuljXvrYmgfV/fCiu8BHvxd79z7WznbzI7MVFBKS1wyBzYVYzwwm01h6lmIa1k
EuKCDxTXDErG9JV45bpa+vTMO7gim+VxojA7Lr26/HucrR3+BdudA07zonFpVeFAuJ2Od5dB0erm
AiYmdAaubMiC354jTpPcA71HKWJDdOFptLknBnrUlnvin6e4FIUbwFsHQE+FTYjz74TTpli/UmQM
aynpgoHPUahElIo2rDNh54+p1mbeIY9zLYQb5FLQJ4s8GOZX/OzSXKf/f8mtE1dEv6CIuRYNqO+H
rLHrKjLrvDOLBBxpj1d04SxwMx/SMOCdqhMERVH9VAsZZKreH394Kab/9Fpffr6Uk45ng4DdMXf/
xm9qVId6o4Kcwh53+r/dc592+2WMrJIaCi55FNalKNch56VHbbEfq+7K59WldGtNatHdsTKjyep/
CGHmsntNKot+PZW9JBAIigGUKJtyQ5X+L1NGh9j3IJHgJSCZj8ojOwxWQQITSiUr3nYhV/2s836Z
alyNYLXN8TTHaOVVcv62Tuq01v/Iav1fC9GfOJAvX++4nEg1KVFW65+h6Zr618drthArfF4dX76b
8aCs77ypUpjv6/GPkg2qFN4ef3upPD8HeY5SyIkpiJJ2XWiLrp48tQ7vsAYKCD3CnZVB+J83/TMB
+zKDBtz5hLaocLVma1I1UnOb3SR2aLomCk/K6f8mQ/j/QLJgYv5u7WHKMgkDxYIdEwGgmrzSEhpR
3Uq6u/QCNcdqKplXMThC+Do0VI9so6IMDeUWPdmUNsAQEPMujQZZ1ya9A+LoQCTGim6rYI8FnzkH
cXIyOEWFzEcVT40TDXGKcE+38g4KIPZUCVe0wBoN3wD1q/JKVwLspUhhjuUEDZ4Pg8WRju3WBIe8
1e7CW7BNDFkXLdlkY1V+H3b0X8/J5DS+nJNhYFBPSGGfndMfZSfauyhXnMgFCuoa86ychpVbYcmi
ZokDqLIFjsg49CT8xUPAgODNslmrwyx4uE9L+zKJKgaHYOzDn0a5HELKnjuEtffEi7xVg1u0c/FE
OcmGEHRtVkAVj+XOhWX8m6XNsZ1uCZr/EcygeG3rjOrS7JP93xqrB3KGTbv3VyLIhVt1DvFM4lgJ
wBCGPJSJtzX45KseteVGudJEsldmsrCMc4Bn90mqC5px9LcKDqzZAXxC3RErQ3eDuDLI5w39w200
R3RyGQedvgnBk9qcUVnTIJ4R7blXQQeiyWJCtdxyNrW8a2yFT/REbB8yA4iOlZVfsOR/mVnsACAF
Xs+naTaAs1daoaG3W0W3lrbmfBeCE2b6/5fjSAsKvjEOZZWa9wCRPch0xYiWCjZz6GY5ipFMeywe
2VSq+7lLiQbaTHQhj9qgR8c1xIny8/Uxh2mOZIwVMO5jCpUxwT3UEdl4cCrPyfPjw7YQc8+RmqLr
Jl5EMYDkVGqhjed+/28QU4mZ5QlFyQlBkOHTLfchSh8N1DLEfuXw/OzGwO/8fWvFLIMq6oBvZ7ED
nQ0Qkv/1i6d/WRJRma6hL8emHQXRH2p8mwnAsScfehAzczweuRWjAYz/8SALWDNxDqf0laQuBsge
4Cl5WyfHjAWwkLyHwpMLbJTkHbjMyblbMmwouqWr6GVl2J99Czglv09ucAMvyTsMO15bnWyzAxRX
zxZriaIK7LTxeJSl3Zn+/2UFS18iAdMhK/BayUoSKGpCINPv1kqNP/vgiQ3z2+dJSqkH6nBmlwye
UYNEu6CCmdLG7hVhrQ/hZ7sQ5wBHJQhZqORgjD6voIf01vmyykuAXfqHrl3LnpbWadqkL+uUBnLS
0um+zOkGQm1gdDlRd20GSx+f3fTNGMUum2MGaZ8alfKH4KXHF9eu+p/jWnEOXkwn9T9lct7ow7Py
HTiwt/wBskgQfQcoAVnz45P0s/+D/Nn3FSKKxNUJaIIRPjdvAnC+E6SY2a29gywEtuIcseiGtBXY
KS3ioB108q6DFh+hJKjTl+StfeZeaIn+Bl/z9qwWKxpbqpHuxerqm8LCKZOn/385AAELDbemxfCg
MtfYwgna/QgIeiFf8nCl3P9z8AyB5+9DxCDa7PxgmiF6RIsDbllNxlvlWlK7NIOZqVej9z+Znxyp
Pqd2d3CVX0FtacidCkZop9boDbQF6Oxaq78udFmJc3RiM/pjlrmIzCHeC4bQYMOCFgGyYioHxW/U
/blNGeoS2KSsiSUbbm3YPD6MC6Ao6GV/X0surZkg4zBy/44umLjUWaBvfIhWe5ZwjE2iQQ5D8zFT
ZR/doGuCv9ZYCwU+y2D/GbGJc2SjEnjKEKFhGk8g3q8MuzmaguaCtPTqbVx9eI2sYd/sAQTUgblP
L+Q8lmqIekm4lcxsAwrZQvX/Pl6JheqMKM+ci+fD03I8PFenpXpqttvxXJm8lluVs8Y1sLjPs/ih
ZIUIelUAWyUH5SWFXE2gtTtY493VCy3eFjvXFA3BdAEQQ3vJirkseM054JFLx4oJ+xF1uID7IDVQ
VvIAHrQ8fX+8cgt31xzgOKAm7GcSFk45+miRApn9Sga5UM7/lP3+6kuiDkR50DlCQL/j3lA+hWU8
1++8CQmEfNeein3whCNqBFZ2ynZcuYkDLXbEV243rCzdz+G2OIc7grq9KkMJaCEm+yN5nDaCv//x
oi0k4+Ic6DhUY+GXIgrprY7Wh7DV8kpz/zAnCg1FZxxU7x0UYdVz53SOtFYcXAjyxTkEsqeEgXon
zl/9ktwLIMrBovwOYR3dtWuD2UbmamfbdKJ/sGw68yttzrNj0eNhvLkQ9Oir1IJAsJnuC/i0lbx1
6VzPQo1GHlp2DGp+JxVFsknQ4QsJcYgZsW1SrNzVCwmdOAcrygWEo6FWh7DvDWQkxGg1sCJ62hO7
9sK/5IDpzCVAd2SA5BWkhOnVu4S5Gt66D+Henwsww6KmXUxNP+xpcNJ9p0MsedDT/Ro5+MICzkGL
kRCWCfQVsEfKIQ5f6/JdCVdMd8EnzEGJFduH8Sg0zC5mfXVk0ACSg8ebg6zvWt/rQhAwByTSkJbe
wGFnwuLYCxrT38ADC+W5VCvdgxSeH5vpQiwwByeSQsgDSF7BSiUJSom3hgoaia8BOr8o1R+PseBk
5pBEqNoyfToB0qFTrtbdqBb5WtfD0s+fpRVCAiYniPnxyMhy8kuSh06Le6hTemlZX6uYJFaeKGsU
1wuB7RyZCGkg2ssKuFvbkUBqVzbb9q3DTa3YgTh1zv0RfdF4vGQLIH5xDkrsKhA1j0E77tzy0oEr
CI0XefNG8KwGHgVll7i2W+mlkqqx4HC7gElNH3KgjwdfOtuzQMGtaaI0QwuCReQjmih0VPUGMTe9
LHKNIuFWjt7SDSHNPEPA8EHRR5gj2boO95He8PLpUG0w40O5Yc/ZDWJo1/Dp8aQWnq7FOZIxUED4
lUJJGaUrb8OA9a0zcoBKvYkKBYRD/hvKjqDILLVOXTn3SxHXHN6Ysa7MuiwPfs5wdPomPnoiuizh
k1SQABtQR9miTwRwO668j0P9LhHxn8DM4hzlKNOohkxSN+4oz7cHETtq9m7nrsXU0x33w903f5GH
dGjVQrqY36I+QFy9GRVoy1SlRyG6rAzSRuKEkBqV6DPQxlSkjlHjiK/hI5my3km8wDyh7NudO/Aq
234WFHgdoAJvNySq35JIcWW1D6Aer0mU1K9CMAwRGJljqLFmrRQaaQOB3bUoZWEqc7AmCWgRQZ9u
2DHIiFmdXNhNqqMueC9sHzggslLpXjApcbqhviSNQyoTPOwCy1jzvupJt6EOQVJ/IuPaNbvgCMWZ
IwxbQmgvghEzad7GzM5CSWvFIxSFtBgNVI9NaGkSs5AnCqGX5qHBE1IPEPH9m6VHNtjn7t/HX18K
RcRZuCO6EpTR+5DZDWwO9G91jqDZHIuF0QiBBlVpQwmas0v6v1Aquj4ec2lGM08nl+DeZylik4zn
IZupQC8Kesd+rcY1u2KKC9f4HLU55nXeRwyGAPnQJTY9W9pUp7XMZ+H3z9GZ4ZBCgGSCGjf1e+hJ
UGXcRIrVkvfHy7PkM/8DninxCsTsJus4S074Klt4V9izNqtHTruNjwmEplQCQp3kj7BdS0k+QVk/
eJc5QWSbR4CnpAyon4/+7qgnjjtR0qm/9Xu1iWqVsUCAz6jPRAOk8w+KPU6nXhsddAhWoHnWh6e9
gyN1jwLwGnRQnI7DT79odlH5MiRTCTRad9mYE3TuJdIWuqsRuK+V6JKNBLdiDzcYFbyG8jDCdRCv
J4qeNcWk9KZ7iviLMCGvxxAVgyarDFaFEMWIVoqoHmbFE8tP5b4aqilsKTpBAgycwmTodpEqIN9D
7uqm7RmCvzV4MgNwg0X+NmqjFyUJN4HE67w3WH3jGbnbfCQxDdRSGQq1qNpIF4MuUL2kRFNrnWyI
NIgq33qTjKCy58GOQYox3Oej9OG7BdUg10dXfAUrLK7a5Kq++LxKFjyo6nFwFyDd10Y0c9qKCF1l
lY6F8jsVSylVPaEGH1/UIi9AY4lcanzIhReo9JRgdu6bCx2H5JRPEjEF6mEQOE1DsXXamutHawhS
Fx00tJESo/HBMGtkso96Vqr0rRaEjVKrPB+hzxJicpilmyotxIN5HsQ+FTdcx6JOzKTyUECkSK8G
3wfhLRTBTk0Rcr0ecdC4USnpOQ6cNkLYXVyowW0UfOoVzKJQQGV85aWNRsbKRpGzoA8FWVpooJR/
IQZeQFiDY95RjQYEJscBgCIKEDx6iuFTk4xdzhhlzPYXP3LBDhWAaJoP4bD7IVKoFUDc7BkwHYEz
wjbzNzV+C9FyPm3+slxIIiMfIUKmDnieeebZrL52ReRfepLxulJXnpYno78Xw57VG4F980epwaMx
FPJi1R9cXM8gRuXV0O/7C64M9reQhgnVEjmEdWV+NF6pImd0m2decxnAkA+94s5tDgKJUURFQ3p2
aoGoBP5NEXC38GmPuloK0uxP2WCDDEWnSXwPlWcJuIa2CBgzk1yQ//N8AsHEHqG6KUCrRWsTQhCp
e7KjVD2nS3KMBn6l6NUgBZktFANdo8+gh9MFgmRUgpifpajjQCGTpHliekyI93afQEtPhfCzhyJa
ycRvTUsQrqalorokHTS/SpFgphm0mwToq28LyD2YmTwwvtZwCQZEngVFTyaF7CfuNotF/GEU6BJR
+6ZKLAby1K9uEwmnWm7yaxwlowapXfFvg9LeOU1HThOmmkmYJMIBqnL8M9/EPKMltd8caYCV8KAC
qg81z9hZh2avFGKIphCzuRm6ZQzFn9a9JE3Za0qXCTZ+TAgJbFiv0tPBlFiI9Kk9zQqDd73AzAkg
btDGq9TGHUUjZbIcJfDQLXTGL0abrymYdJkCcNB44A7MWLdHKF91ZwgoN6fCd8HqyQaVBtIVBCJi
JB2VrikAFy2Y+NLLVXqPXVGwB1CD44xkxBh5r8O5AOVi6fXNO3R/5eNAIlBYsJCkVpOEKs8eA0nI
2C2KbYlTfWJTOTvEAXS0soiK+zSoiBZ5FAKp0ehnUKuPAFWFM9QyESEKFSr30Cs+NNG7tlTjQqi3
BTZEA0ittYpGBNCHJyCzLXB6DY8KGbqQ6kLQOHfAu4Ib/Opk5jlIsvEeQ9EagvOkyuEyhTIAiRb6
PvchmiYsueGhrTV2jVp2VRSrlOO4jcvLxAz4rj7VUZ/mmgI12dpUSrQhsShMl5l3ixqewkujQZyD
2IE/6MUIestMevPauNUKiteFcLg2Yr0pKwbUlNDGLAABjqA637ODmUKHDLrsSqFSGo5XNnQbvYI8
qgFNeM9M2NTyoT5fNLUWin2pQQLx14hTbcAxg5649jZCKfrg8q0/8ObPa0yNalmV7H2Jz8yGYT0t
LZgeay+2f+W465EgcjDVMlRU7IeWBFmTq1law7/UxJK6pFTLqP9IxayEuNCYG5ChP1Ian6H5G8JJ
Qnfdl/QOArZVhZJwWmlpMGh8VR+DUYZgmjSCqhJ6aI5QAnEljZoQhcfYz3Ze3e8Cv71TFkIQVOhe
ggbqIz0pNlGHwnbgCWiN6ApwHpT5CzQkXRR9Akir9bka5KWaxdwBAM/q3rZ0Yuvw6k3luvxzJEMK
Mh9YteAlowHR8DigcAjVd7bJWtPPqBElvdr1vSbDh0Z+uMeUt2XMQx6H79Qg9g4uw7xmPYOky803
rdfcIgKSoRCQykhit1mRbolXOW0BK5bT+3Qdx5JnuorQG37HpFbCuChTBiwud+oaJSxRg1KeWaBG
Bh12q+RrnHNZkE5h340Gbrgt1oW34rCE2GxucLHikDbeQOPFABjKkKHlHpa+k+HEBFVqDJLoiB74
HUfvUKbdYQjAfekxOnRsecPzm01Yot8VDJZqGbCdzjPcPue7HtTKvqRmNenVllaM6kLNHYwrbnHI
exd9zagdaMj2bMiTWorCHjmocanEGy34YnR+SxrwZpukipwiL1GKr2w3l1Vw5FpVUX5quZlyqxwG
Jar1kLpmIsMLdACeb3CF7qQoiiwe6s6CNJ4KsPuPasZHuTr04h3tMKJWNNXvYSzSQwSNTbVtpBwE
DgG4/5VWIDfUx2CkTbaRBXnHNGGh4RLxgfRA01IQx6XaNOywFaMaWC2OIJyVh2taZeWkNw8ZcuRQ
+vSM/KL0SApyaC+qkIMPLaZ3bRL4RgtNdKvvhERnWG6bkggKwdGg0whW71Y8QIMo5E/JZKH7CtnS
gSKeGyseeszSma25C1VcPU+gOsyIo1PQzDebqSvGbZsXWgyvDIN4KmjLRku7YA8x1V9ZGxuQ5gue
eCahDkg4QLJcVqMq5F0EIrz2HHjRdSRpZFLsCVV5VtiMEvoaURWrTCaCydJaAcdVPuDNEnz8e1eM
IeVSVvUbF0uK6acgkAxyI+Y88ENzLqcRNsJtFybVk0Sz/qkYRyt2e9MjTPxKBNJYIgphml8wrAZ6
fzB2tAIetVoEAXxWFqeIxXu1x4nvVQUmPQi407a1qy59dgW6D4i3KYcRk2jBxSEqob/xKST+cOyM
JK/MwnWJE6SpjXCUtSKZ7Q9uzV79zj/wkAr21Sws7FxwXaT/IfR3SQmLoVCcQ9DLlbURVxzrhKSh
f0QOnWsNx1cbXGZ2m8qqhLHZJDmNfdiqSZ7gHTApTWmANJNbQ76ZHwzBl+6Zyx9lqU80BTCuSM7v
gyRpfS6884n47nXAZef+kGoN63Za2aEe68luqErUP4f+eINwvTlwoQEFjsqGGC2ajzyljVV0Aaty
AA+MMxilHrF8sQItB890Rs9VvVFKnaeLPJsYWZfwejoEoRGyFI08z0C7vrfjuGfa7lC2jZ5GiRkr
BV5xouYdoslOPLgH4ubbMc72LCarVKxRhf3FZVH9QQR4FYkSaP6AS2FEXMKU8PXix5Dxxd6TBN31
3UEfPL5GfRwQvD6wwVhIbMZVYhvxrGDzgBz/F2fftRy5cmX7KxPnHRogHZARIz0AKMsqkkXb7BcE
Lbx3CXz9XdU6cy+JZhWuOkIREsUmEplIs3PvZbJoKJc1zLNdH2a4e4QhvtsY1RtXQEW3xI0ivswj
nyw0nd8MhbbI62awzSorbnOr5tcUltCFiPdaKi+EGjcBQ7RqgYhrQQU3q+/bsAXINuudDvd0mzWk
vIibGt6YPfAbflccc0HXdNTu2BisPL13BthHj5VYeEO3sIZ6KaMytIno99DiZnCBBGejhi9kxe+Y
1kSboBJ3LCE7jFeCzahdxZl0AxW5qZkuQiqXYwkB7aFfNDl2EITuiDaUbdC+BrAVOAwJG3EsWmXr
UjhGHK3GBi+LL3oDQypsJnpX213/UhWZuQ7hXGmbtUe3Zm2AgA9fYSeFCtYlor0rlhdOFdYXNI0P
ldbvZEYb+EualxA5dvxcYT4bCGiR00LQDuUkBAWeLRvjZ6fVKzMkMFzHMQXXza4t3ThDhmeI+tdB
5WCSReWPMU+aVTBo14Yy71sdKFG/z5ey6VzYVrhpS53M9x3gIl1ew5RDas7YGAvawTTPD95G2B86
wgiR5q7HyyIoXoSGZ+H+cBXpAsVsI4KZvLW14ia2fcpa1yOgqRQAKMQFezdrjIlig7bVhmilUvOt
ZuVDGpfbKuFPnZlcWrAlN3xa2JbRLbq4RsBaBzZry6sIuaRhhBJPh5tiUgOr3MoAxt312uzpIg6N
RwaeU1JpgA9Qf1xqVjWsBqA7l7mKfSeMg6tqyEI3N2u6sQLxQuFzDfwBHEwFwRU4lzesygliIsZc
FQTXsT7ChZzvDWHse9izO3CKRueyBq7ksFKS3NgWMHKlWlXYRcKuSezDKS5yjQanak5+Frzfayre
p7Q49F0G10bdyYaXCpMlbegh6N5TCvQfADyU/mzCVyB5D5nxzL13zetGu+ByL3VtQ0oQrLL3trOu
Ms17yKv0LUoK2FzGcDeKwitfGAmgxQP4T0GOvUdHmr4mN11ZDq7ojOMZSHzuMl+8wBaiuuxLDQVw
HhMLROcuumHH871Mf8ba0Wi2XJSZsRh1fRVouL8m+gFutVsNpfSsOf6BMGzp65dm8oaM6kNY6Htr
UK6i4RsZ60OY4o4N8FOjkM6shrciA1AtbxZpKK55bMJcTcWrGJcPT8I7aTCabU/1LdifAHCmYp11
uqu8BDbc5RKv6qjGXwwhc0E7XzI9vmIlXau6XLHMhDTqIFe44G2SHKEdXLSKC5rEfKWGpgf+DdOV
9Nuxi+w4Gu3Rqhunq6pVnj2YPSx3/Zt+9LN9ZGGh6kiR4MtfhXq+D+J44evekoLxCjMQCIFZqHfm
0AiEnb3tldkqKxAIafeIZNeNwWO3oDcQUAR+04gXcTu8GZ5CrCUWHQ9/Dgjme9+8JAqEXDquePJm
4r8yjTo8oU843HAh89Of1Gvf0pY/VWP7AN28B2BcHaqRuwzweTeq2q3wkHrIywM0qXq/cJgXXPnR
cJ03nq2JVneMBiFXEGBJZNg/ygeB8zmnHxWL7klg3eppYEdN5kbFQ4caaNp9sOpH3d7XBQF47LGX
1zwKFxr/MXRvMW9sVcFnkdxVFawXLJBkY8ABhkML6bLwPvIDu8ReUhSDMwRyOYxAtDftezDSVz+0
9n32DLm47RDRrdW9gft8aRSVy4dgb5LkOZfagOKDuYuH7FIBeQ2muPUCv9186fdw5MX36gfoe7HL
2CfwYzd8u8T9v64uQmGuDUZggsVefPoxinXSNXd5fB9m5EcFA4eQI7GB+30Ha73Gwm28li7H3+v6
DZUHDf+Lt1eVETvYpDeigThUHq5wI8AIbk3KF7BHg3dyi5JIbstcP1gKOqCtyDZqHFy/ayi2IwCV
IDjSBf4iHy/z4aYm+x4soAq0XQy+HwBA1GxhDeaUkLusPzTvLicHr8hcSCe4PtSIovyi7tkm7/Bu
UBvw6zszZE5Ci01ampu6NuEu/5QE47ORB7ZXIUrj18fOdRIHY7oY9FsUkdwusdZV9WF2FfRXGyz5
kCx61V1ZuPkFR8kKXK5YMu74yPdxj7waHHGTTt4DUepaESJYD1lm+hJo/WuMo1llHv7JWwdMbChS
dwAzNaxBzYKEUgVatK71dimzR9TRL+Jkz3BvVEaDlQFIRapcgQqghfKgWSZu24WHjKZbrR4RiSVY
jTCiMeLtWGVuqUfLgD/lUjpFpTSHj486++Bptqut/qKu6tt2qO0qUJDjVNraI82GmOZzh5wPtpal
6s3LjmNaJ6Ot4eZWKFiSNZBqY09Ggjft4S5s/gjD15x5C53yuxyM+LIpFgO8pbwEUOXKe0y78M6P
oPqktJ2nGT+MBhfN6kGlz7kZ7gl06INBuA299wpMJM/H7AkQdIf5LfzZLygKSXXS7PySPAzh8BOG
q7IolyA+Lxq21cr8R+SRdklxSfcbDxlEjjnHqeekrbFKfQCdvEPXMIQX0LmwkRR7QGIRpr6MO4Pf
vOEDX+ZRYjqZxjWHGGKRdQ2mQSC63QhX7y3SvYHdqM6uhspt9QHqIe22Cd5Jiy/G/eAhw4TxoBSL
7E0DBWzabQQWT9SObmDVzog4IYHJt0C+pksx1GZrlwkq+14CWwHjsk+PTj7hgvUJkp8Q7xkqu85G
O+kuj5PI0kqXwEqIjLmrFF4LAHlLXAsCO27EvF0wLHhqgTNqUeQssqWwPKfP+4OmFQCp7gJ6GWX5
YvCQP2tTBC2tnXPE5FRfxbG5zvxn2NiuTBUvcn5tpgXyCrqjG++KRnshw1WZFWvZWfcNnG77UC20
KnUZtJ84hFt9stc8fP+qcVj3Ggl53SRA7/Nn3GGRJcj2XKsQ1wYZqsmI28Me8NwSTnda6fBUIBWW
gkBsYpPDRleHcDP39XKFRbLPyTaI345pHKAFe+Qd1qZlAMS3KczatUjiGOl1HVx5WNm1tQH6F6KO
QH/CZTzWcTL1mCBh9Kqy4d7yobttyg+9Km6VDrZE19pITm2VVT3HMKCSGFXUHKE/gstuU+n3uBil
LgqDcNWi6YXpexXuEWHr0oT+GJGgV/lVic/e9lCKwlLukHDHj30WILdP1mFePTRpg48fvGlZiIUN
y9OofNDaqzaDunzlcUiERpewat0rOEw7AOYuQ5mAcPNmcNxOjfKh0I1Fk2jC9n1t0WjD1meqtBuK
sD3OqwvNi+t1V7yF0bCFK8siptklgKhO6IWHlMXwE0GBzsvoLQSbnoKk3lm6RLIl5q6Ak3VtwTyJ
i25PYrErst7fZBUkCbqeWWtm6E+cjeUizrNHK/U11F1vRGBtGI8XZasj9oWgmlp3R5PHHDcdO68D
J9IPhtk+663+6uX5U4nY3bZ4dqf6nt0QXQLhed2V2w65XCiCr8x4o7Rk4R3l6FEHKNekUI4p7uDt
uLGAC9e8bOU30GrxM90eerHEnL43oL+tkL6Dqrltxoa+jGVNfvgpl0gotEwjy3gcOd90BBdSR8KA
ECoLYWh9pEUrmh2i4u6qrM3+egg7JKTNgCePVlwGzyHTkEgJs4bapMZlw4u1YmmNDXmSClL5vqY9
mjSg95k+6I1tmaGXA9uoY6OpMzKH+ThRi55KiqCnIzKqPWq4tu68jI/KRu0CoIRDb2PLnAElHCvO
eTL4ebZ5++dfGjFQUrd0/puUSA47L0m42qnqruz2enUIrTlAx6k62aQIXbJAHxJKjAukSSB+rFNS
7QcSoC4S8jy4NvocCcIWEJoeaUrYSGAPY+W7NUL20ykNePM65+uWp/p4HOBPlacS+xSKuQaS3OEu
DQ4E+0xN5iADJ1BAUx2RqqFiFKbJkUfsPWSwzXLTQ9X4h954BkITVBpQejP4DS49UBRpkujtjzo1
1eBoaz9KgH0H9hMJL1gVlNQeo1E6aa5nM3PjRNemQhyZfkRZJBpkDvTOW5YUB1TXWnRXV7ofwnap
U5ehmQjH49hJui6cg0mfKGNP5TlUZSUkHoth146paG0VR8MCU7S49YJQu2ppNQdKPU7Ebyb/VKpD
b8ZY56KmO5/726wZ74Afezj/eU6N3XEufppzWZb1g9ma+kXjF+LWrOL6ClenyHD9QMSHrpb+PYAu
2IXlMIBT3DRz7MYTwv2cTladro3wZckGetFgrdlNkd8WAsCwvKZvsuo27VGwDTM1r7NtXsHNsU3h
MhT7b2GaLFM/w+1OpsAU9qjkjQ99qb/SQE/XkaxntCdOfd0JrqNFyTLSMy3bi1a0ayFStYrCHhFW
OLBFYelqBmlxYtVP5TO8HjxPM5b5Ph5pZ/c1uUDp5E3T28fzX/gXbPS72TOBAZDBKPPxaJw0LuWS
rpE/t5vdkQAJSb+VZt9ZQLozR2wR68JtSCKTYWuA2hdLASAyXNJARIF5mYvk7hrcGzsAziize0hX
hA7DVv9M4ffbrBIH9IArpK4ukxVSkTvPhkpssLKOHJ1Vu24vUEdYwoVhplB/QruVTxU8hIXQRuTo
FTi4Dm5IK7LSD8oNF7CZrda9GzrmQmxQhYFFGXMb0CXfn+6h+rhEdHohUntOsP+EvhmfCn2EYxur
8fgivcNWjStBbTwOkYAELxJtSxSLlsH9+U9pHOfeN59yKulR9RJ1jGNb3l67zTYvkXs9vHaO4WSL
uYP2BCLrly3Lpw1BNkjaV2Qwd55sVm0ZX45x8Z6oZDXKcT3ybObQPdXMZN8p+yqrIXFugjLGFgRX
e1uOiBCpXi9iv7mlVTJnkHly0CYbjTYOsS76cdyVhnJYzxw23KcxNhRpouz8pCMB3XorA2dDkkIN
Tc3srCcQVFPFjzZHSRIXyB7QNuHiWHA05HxlB+39AJozuOimmfFngcMvytmnb0b1gbMkAUbURMpp
1J/pAJ++8fX8pDuxP/0CyH96eDFQShLkn8CBqi+7EiZ4jCAbZs0t5FPjNNmeTDO1EF+18C2vcm0z
xhUH+SFU6qUsLYa8kD/8RIKLLJQAdkA3w+gJICt/IYA3Qv4NiVNmkHJZNoFhFxaqwQgmoeOdjNxV
3Wi5DanUE6QI+iUiOn6VAijiejFIHQXLdVc0bbkZee9vEyvQL2ieqSVSuuPeLzPriZFSgPEBYazH
kArfDUdp7hItZB8wt0YKaBy4fmOWUf5xfqhPHDm/ALmfhroF7SRFfkHtBPSk6XIwXOHZmZoZ6RMD
/QvA+OnpgrXKj45Pl42T6lBYX+BSmt1YzEGC4nwHTjQxFUawzIoXVUnUzje2cbbI4USmQUr7AkVk
Mc5EeyeCoaksgupMa4SkgNp18U8AcWNcLs+//ImJPtVCqGqokOMConZBfdfU8Gt7Hf33848+9c7H
D/5p6PVUKUwtvLPKQYiMb5vh7vyDT2yjvxCQnx6MG2c1MhIA6ViZQC9tIdjsxlBAzb17LSYz28sp
QPhUviasuIBSMlrhaYOapLLCYYWUVbPqlVnvRRHEl94Q+DsQowfUrgBrAGkycyKcjH8WJE21bSji
xK5RQu0GswYOYLiI63RdpN3M408tvMn30QRQcLryh51W7oETIGppyRWKaec/0imI8FTThlZ5MJJR
x7oekGluIxT2qIBhqs4vUArfdZReemEJZJwH10eGnNP5dk9NjuNs/DQ5AH1gmeIKK6U3j8A/+RMU
iRWI2ld8LJY0zh/Pt3Ni4Uz1a+rOY7minYIQIoQdYs0erL0PKOSfPZ187UWWDsqXHtaORw9efeW3
2yr6s6NtKgsSpJ4/dkB97RgB3R7Vw65vbWv4+KMXn2qCNHGVFoqn+V6vB+8lw/myN9PGv+J9yv7s
C+v069gESOMPI8vyfeMFIEE3Bluxpk9Xviaf9Ah56cKs5rITp2axPvkQom3zpOoBSQVKI77U70dA
KYHSOKh7as9ZqpyYSlONkAJJrwJIr2g/lr6fo+DphW5pQBEjUkU4Rwg42ZNJyOERZiSR30R7nnQ2
rQ9J+GCqCw0V/7j+4VujW9LYofkMieL7zZ9NBUTKVEsYq1Lko0Mrvu+aoNt5Jgs2fzLL2FRCJMmA
K0yyCl/Fu0za64YiVTmnvHAcj9+vG2wqHDJYRtMNCd48yu2qclFJr5G4YXYj7Fbbei1IGjNn7/dp
CDbVConDJgan8zhG8Mrz7AjbFdKwNfL+CDdnueTfzy429VYrSj0oUpKglaB3CF2lpnJR3Tv/IU51
YbLb9iZvNFBcAed74AC5RjYfXKTWfGDIgRjN/nCgJiueA24d+iNa6RInA5TvTdUOdOZbD9wjp5sJ
V74/DpmcrPTWCMZOlEm6byvI2o7bCpUBQH5qMkcSPdXAMRP7+WQyhqBK4zTFhoh8q9qTqrcV28ru
7vy3OLXkJgucNQAgQwkPHWgeAkBKejWzlr8PcNlUJCSL+pqSHg9mOOGQE15APDu+1kvU7t3zr35i
aKYyIRBlKdpMQwt5FBibNAkXbRxC+ACYbNyC8plpdCKkY1M5kEz0HgfKPt0PB9B/U7h+vqfFkvQ2
YExh4gCTU+Uzh9SJVWcde/rpY49JB4HNXov2PqqHmjz09C1vb8+P1olFN7Ung+dkH41BGe8jAPGB
nsSlz7djYlPllkAoztHUTnVhsrZ5ADpDb45wmCMPfrkzw03HZoLDU997sqADI2OVCFs8WgU4UI0K
ggMaCC7JJc/Iw/lROpECYdZkQUPdFOY+UQjNtaYaAB4C0vDG0DIQVfwgdJo8TZ0RFMh1LfNo0eKU
X7ReM67ixtLWht/1M309sSynUh5jVGqAyRfJvulLe0w/zGEmfj85nScLvg6GxCqTNNkXLcBnYBcD
7gZsnd2+ej/q3Faj083Sqr4/FKeyHbzugMDLymQ/ksZpzWdNXDTWzPZyYp5NJTta6H2PgZDx3hoh
l4+CcRk9B/3coj+xeZnHe8KnhdgmrNKKDE9HLLXK1XNLrz3to7aeRyXcALn287PtxIyeinMMPozO
DB4m+yrLba7d1SzBdQp463Hu+Dgxj6YaHXoSxoCRRck+ka/xeEm8uz9788kyp1GraXkCZHvU+4hp
JUp94P5LO1BpY49qzvfq1HeYLHnZ1jyzfAyQBBLgDlJCQMSDEJgj71XNfINTTUwWfFaOGix0AbsB
rLHOL+AbcC2zi+K5mdH4+P5qyab6G4CpZL4ZogvtB1uM6+hBLIOZzPAJMRQ2Vd7oijwMoIeHZ3NY
utTPBbRJa2rTn9Txn6y14y0gYn7+g5+YSFOlDYASOogeYiI14DTY8HR+TIY5AfgTQzSV2gighiUr
KBHsx9fuzngpPrwfcq76ceLYm4psQP/47+HXMfzapdjxj2Iv3blb2KlhmZzYHnAYJVdBsi8N9lpg
v4bgz/LPRvy4833ag3hu5FkQZSCPcGI30aHXb88/+NSQTNYuADE9TlI8GJvOaG3aSwGv4krfjM9z
RhinTlExWbepgTI2SpYYjo94dEBtCi+weOkNYQsoHFXb4L1dn+/Mr9TJNzevqY5GXGqGRY/D5D+r
1+w1/mAf9UG7CbnTGCvrtdkbT+dbOjVsk0hcy3vVhwMailEXe6jutBv9CoB3KMDOXItOdmVyNHuy
zkEezJM9Pnh+SSFjxt00d0Dyqj6GO+a5EXe9R/8Pm5vqZeAYI0NyDNUCLfZswlN/LUpZPtV1Jhd8
KI1llqKQIBoweBOWNIsuq9qLEKzKLSDuOZzUxjlThhPLaKqjATnBxhh8I96XdW0HFrPBnzj/1U5s
71OhDCbqvKHF8clggICL8cO/5yi6ArM/d8SeyJEwPtkDar0XrBbYA7JXLXGAHkwsO3kkr+bB+4EL
7fl+nIh3pvoSBtN45x23ej0Abc3vcvioeb6+FYlW/2ETk31Blrmp6wGaMOVV7O3qGFjQas6p/tT7
T3eEoKbHVA7e34cIi/yZmgsYE828+Yk4aiosketmCqRMF+/HcOfFndvllZPB5qyfs204+Y0ni7+S
EDWJaIIjKnABLofieQLGtVqY1RJSJX1gA8V9/kOfWgqTTYBlvRq8DPG51gDZ+djMWvEdX/WbjXIq
JaHKkGsWIBR7DIy6665TuPz4trhqftZX3c/65fzrnzjLp4ISqQ79QRQcsfMfPLIKV6Ry1XN6e/7h
Jxbz1O1LhZ70Qg9dUMkSWVwA6f121Xt2+FrMxQsnhn8K0SPgbLMmxfsPx7txdqmVf5ginOLykiNN
tojxZICp83EBKHYHdvsLNVZhYUtmg7F/fpROLLWp6RcYKbE2xq3aGfFPHdFy2az9/uHPnj1dxpmX
M5BzUV1qdxpu4LEG/OSPX8/+7y+GFfW//gc/v4K/XoV+0Ex+/NddnuI//3P8m//7b77+xb/24WuV
1/lHM/1XX/4ID/67Yfe5ef7ywyJrwgasivdquHmv26T51YD/nh//5f/vL//r/ddT7obi/Z9/veZt
hrTAzbsPwYu//v7VEY15DDv/+/Pj//7d5XOKP1v4Q9FM//n7c9388y8q/mFJYsFenBlSEuOY5Orf
j78h7B9CcmZajEoYL+vHEyHLYbqAPzL+IUzDpDr+iOtUHmXk67w9/ooY/5CSGdTC7wU3KF7sf1/r
+t+bxL+/BEbh75//KwPVNwcwtv7nX18XuUkYniGYxXCrsSj5Td2y83TuU5T7HSUax1J0nUL5uwDb
l3DQ7WW9+jQq3zT3dU3+3ZykhoEmKd59sgkXaWAF1Wj6iIjIRUCiVeqFMyfIRAjnf9sQnOuWISRo
/1+jbkHGpvOkBYkNN9qMyNsjW/bhbcN1aF8p+53Z4GiJV2jSoIOb892bpGR+tW0BTorPCv1cHV/n
a9uBX7QDqCK+YxZPQX2VeBTUhOLC8+9L/9JnWG0owADqKoc5wbvJuYamLSotTCJdoH3ghifdjuMg
ywYNTWvZVdccgoxucyO+NDq2Vp23I2CaWOJnQsbD+T5/3aOO7TIhDGpSBk9xYfw23KUneguMXqcq
U8sG9YkuPK0eXAgd0JlP+/XQ+HdT0rIIBhfrCIWrr6MbdhxI9xZN1cXwwkGrxf4Y3Ie6OhR+cg+p
E3lTp1E8swl/0yrA1tDCt8BcN4wpJkhXIFPmYRQ4+eijVtMb5CX22nrhqXjTx2C6yS3k9+b0nH5b
KRZKEdBgp4wTU/72OUsDXJJ4gAyQzkAScGC3kL8acemz5fnP9zXg+jWmmDZEEEENji943CA+3VHH
qq9VW2aR01geVO6gCQGiCuDKF6hZzAzk713iukG50MEIFQBSTWaoiAJmFiWJHNK2th4+B8HH+b58
34DUwZ6l+nHtf+1LTMyKepoWwfgL/nZJTsGtT+vF+UZ+n+/oBcQeCRVSwmNl0kirW2Git1DSGY/M
fyPMoUQmVAjGw/CfVbqP34brDAlsC0QAzqwpEMTwYgvKNUPk+HBCrrLlqLU2kTce9OmabE7G8rvB
g76dAXAywVSYmv2aWmYYvMgjp/f5LRb7jdeJ/3iuoT9YR8TQ8YHodOi03mgLXeH7QLNG2zdUq+N1
H7T180hDxINRTuqb//hjEcEwIYhp4RiblthTzaB+7cM0Z8TNkQMJS3M4LM1eiX7fIqAqQC0cpNKS
Qk6PtUYvwJJDWResvUQKmzYtJO0TobFnAx5PAIZFim8g4+rgYpyH7vk+Hifc/7sN/JollFCLSExJ
EOenSo/wXWSJZBAlGodbLb7TxI/EIYeB3p9v5veNglMC5TDBDNMCRmiyeg05djJWwAoQszAiJ45o
kW+1vO5ea9OoiO1HcRDOTJjjM6ddo6Y0EAthyzenWy/ELIg+tHXsaEfOpZ4/GyCmbNJ+gBBonR9S
P6nXwozqmRH9ZolTKiWmjA4JEjndqEyofsD0GDTYBMIhpRFkNgSiVsTyZiof3yw5bO9Y2xZ6J35b
3yosarDIy9iJx8z07Sb1+mWaW3OOsNNmBAIRPJ8cDzFDl9OgJDIA9GtTTJBi8DVgioZ8IUlRb/6z
+TFt5fgWnw+SGJofaRagM3lJXDAfoUCQj+KCdLRcJGnVzsyN6Ueatnf8/af2/AbVaagRRY4XgG97
MZYPpLw936Vvm6BYVCZHuC2m9+2iLVgI4HTkDDA7AGQ6tWAtB17t+VamkxwdYUwXWFeSEUDqJ1EN
ieMWCngQxuLc73eI4nqouPjeR5/Cdm5M+6PAXMI23Qj5Dzto/XAmgJsu7F/tG7puHhca/a2XCvzz
DPqRMZjWwcpofQ1KCQpqHFkKJJLMZ6qW063y361RhMaW1OHKODk+Ld5TrmcddHfGSsHkKQIpVZEs
eMzaFmq/HhB8QgjUNqNh+Hl+oL/5nIwJiBZhNzRgrTKZMXxkuG0wSP5wPzVf4LPQrQqVpesxbdvn
8019s+S+NHUc80+TMxqqlIgYm+WYkx9ikMtyqGcm57cD+ak3k4HURdoH/YhguPclTPuKcgAFtD3U
YtPEemsXGQNbOtRmQvBvO/br/on4B7HwpNUxhBKvRiucAl4Pjc/AMkFYGuTMJPltSeCMIVI3cKU4
9nBaVYU+cdNpEakcTmAK74X5o6ijwfZAfPWz4KqI4jtIJa1Gc8627bdbFCJgIsCOJdKUpmlZk10s
KlGI9iFtCS137b7vzAuIwtznirwnSXmHQb6vcX6DGOakMnk8P2d+m56TpifT06Jepbd1Vzm5fJTQ
D9Sy1xCmOOcbmRQaTTLt4GRmhj2EEjUW4CaaVc7ohUvtqHFHrGcJzvtRWtIZUmPFCuZKEUKkwNsE
sYHTnccMzHh/JpV2nC6fD/hfbwM+uMWP91doK3xdJwKKDAT6o9AU7axdGXTbuhu2VZjBBDzetnr8
cr733w3xcemDRo19SEwTeGXtmy0d8HUtUezC0l+VUrkG4XODfMzwTrsFgUL0SuoWQfrma7ck1ZjX
QYLM8Un03nN1HcVyi1LvCmj+1jX6hrrFYIHcLRVkoI2Z5r8bVJPpoO6apsnINGqKQ7Nv+8aA61yQ
sfbOlzXLlzSNyvG6QYrHu0kYzculAlaJ35wf4N+2B1wgLWSmCOI1hm2Wfu24GI2oyJsOmgHK2hkk
/WBszrfmt33v2AQ2b7iVcAu5s8lxmUeQkiQK+ltRJ+8iXTr6EC9qv3HrynjwtfDQwLvnD3r1qUny
tVcpiPYe18LKgWcWsBGQYhrTuVjjt1N40q3JyCmLQRXCGI9tND/7nB9aEVyUAhoBRJtLkWE3/W2H
xa2SIthAqgha7r9RzNEdK0jSQLMrUeqOKOGFCBVIffCciOmdeaV0pNFsiIDqctmocdQXSQH3OUhQ
9uFRqcuA5ivk7yjkKaAaLKXb+QIcSCVEPN7wUntpS7Ytk7ZcELPx3yA/KOwQq29dpYa5Fx413U43
ISqURcATyl7YDcyiL6jV6tDmo2+pNkA+UQzPGSvuW6VuYxCY0OyT6KxVwd488II5WQwQGxtYtofs
rxMy3PchrqAV5BD3O01bVfJF1OVC+S2Az/6FgiovI2ZoQ4bULip48xVuyQGOzVtUgeRqjNY+vS/J
AMWLeNVB1TwwoUXT1WvoLtyn7NbosnXvVVsWAPBqIOttQj5yw6PMMfRsm1HjEAA5DI2DpQUhKCH0
fayZbg2RHiGCRRseZbYo+CIthLKCAFI+pYA0ZbD2zIc2G3cDz3c9BMyKPrwUg4kaFYfJkNmqzOYw
Us47WjtIRN15kIlOKP7PAmmUCFBVYTqMsJU/VvZQd5dZvSYy3HLvrhGv0F1bQpH5HtrzYpPDR1wq
/sqRr2AKGhSWWmkcrE1G1nzEYeNX1c4MIB4ZmqtIRLfAKj8agm+IB0UlUTuke6KAAWRwcDSb3GbY
Pk1IS2ngJXk9XQm9W0keumYUO0L3tp6IAXXtd7T4iDR4JMkCtyiI+zGZAhnZQFwT0iqQcgeWAdDb
ey9otiVpndKKgCYe9gZkVyGjppJN0th1B8pbCiG5BcMalPfQhRrDG9AMU1Biy70U25auKfoQDVBK
zWxS4HiDjgrsu6LL1HNI+QxOnG310K+BaaINWk8u7RriE4D9RctWY9AvLt0qhUBRvvLSDAotfNH4
j1n4ppJrDWp1eAPmGibIB0Z0N6Q6hDoLR4f2BcwcoEXY4YUeIb37aKaGU5TQycx910oDx5K7ygOT
x06ilfSggQQF1o3yt2MN/Si47YD4pkNIItuN7M7XkosCEgxd/QMCS4obLsbVYB+919meLByt3gJG
kFtuAl+b1tvQKLgHcwCWQPtRu2Zy3RQ3XhC4RBx4B0hadW1C0368akG5UZG2TELpQNJ2cMOucHq1
p9A3JULbUHIfKUhGQQ4FQHfDeBmLDZRwIEC2IkEDLZrcSfuHgt/G3Y9uWHKxMOX/4ei8lltVsgD6
RVQ1GV5JypJtOb9Q9rnnkDM04etnaarmZcId2xJ077hWHS7ArqQdGcXF0N42462ZD8OyvJrpDTwh
wYVlB7odbutr3+KxE0VgaZcqOcykFm7/MUwEdxJYejwdmby8qXbJF2wNByfJvTyvD7KK5gdIYT2U
2VeM40Rsh1oeRH50xqcMvHEfvy3ilDq/tnaf9R9m2B7gBQfAp1MbJ9oZ1A0G96OZIn6+5viLc1Nz
3Zv6szXhvKIKb/LvxDltTfZiocdwq7D5bx7MKsqnXZVHufGqdp75Wmr0i38kyD/3Uo3XRTuSuOhd
4XWgtXnDF2ATQ+0p8q8A2Ox1sc28mxv/Ud3p1pnr37plMF4477k6eqNorKg05i0qJ0noI0PTGeTT
Smgd9kNbw2ZcIBfp7Agb3RbqvNBLP13XfNwNuuV12hCUW/GfdGD12Ly5mdF6i1yXXVdZu9lO91Nh
vk8by79JfDRTyMHOEj+7SnOryu6moZKmwms9b1ofdal7lbEiPe0By3/8wlZq7brRPs71etQ341yk
1hscJr69eD+sGrCTBb7dkuzEyBPZKFEv+x8Dqi3H1ZED5ZABycvV70kzw6RaDoyi7PPh2sTiVk4P
3u1RzyONb77Zjtl0MxyfiUDqVhR2Elfn+X7t1Rcg2ahN53RvZ5VnxFQMod5KiJ1vTHOK+RSnEWQE
86cwo/55WTIg5GGd7uv4Was4puEqjn/UgYepOLX1pS5C7onMfHb6d7Cwyrgvfpo8Wqs3yNcqlRcq
TKtVQG49Ep9B+2SfvfLzZW8sfgdiOblu84lHzWn2yhAo9qkH7swAM5x1D60d3N5dXq27RB8jx/my
svI3Ya3bnOU1kX9Hfo2WCFomK9ya7lld54sWV7vZXW/6+ABZbiCwZs0NhsWMlMaGUudkn201RLIU
99GAK8o+Qta1ntnxbAovlW9TcdZGUKu53DtV64nu0syfevFeFF+x+jwYF2v5r212hbVz5X7MdvJx
2D3JLcw4HBV5k/PbsvKQd35tFGHMnTg7H4O5H+AAl/9VVCDgRirFf5P7DC0qTkF25q9QkRc3zJJT
kX1n6qmsAZuDTVKyr8T51BHTsVAORwZjHo/nvxRjs/PPKnYbBIkZiRhqhI4N3+SDdoMHC1/gWdSv
ynBv4b6YsZ8AP2292PHL+R/NyNjCyw0K100+2kVE6QZ3CvaFejXcPki05ER2GxS5c64bNYQGzbs3
yNe6Xka/NXnkpV38luoUQc0Nekj8Wq5TV9HaYKKx0XX6ZYbnp8r3BOT/lA1fVvJi8tsnk32xnRLw
EdF692XkZajOcTAWz1r+kAYzurodwSnuyuamN4ciPyauCjMVY/moemNzN6vcE5Qy6PmCSFPeNTO5
zov6AsxauD9CvenGZR1t+I/mXgVW1rRvHYjkqW4D3A/g3tPj0OVv9Kyfcs095W4F7f15HDnH7yqw
b6V4c+3x2jf2DvD23RA2W5bq91y1QTYylNBPHK0WRD6bk9byne6n0vY6289LfK3X+2JAKNZvnTr4
RlaFsjm6NhcBdf+SsZ5phW9a/ifNJdhgcIpO90R9GZKvUuzBMJtl1AKdgXJWTURF1R2ckyfmLLK7
b1inavs26xer/okr7A4sQWeaFbWzEwiFcyRvrr2a7eFteqv5i345nBWXLz6D442q+TOefnERnmkQ
70qkHE6UK/c5/nIpbKxrDaugD5pm89Yy91Zh3KoNzYBckv3mqIe1aJ6tdT3m6hIpEMDTag6agUMI
0vecXoq4DYS0vEEfbk257AsWK9W23efQCWj8+St7sJnRhLlj3qchRv7AXA0NkUCMK1inPv4GLdwF
StUFTgvwsVIPILaC+RGr8Ik1hAiDcRy1w6oejVEExfwDjBlWcXZaY3OXdpVvthwQqxqqBsrDtbjr
G9HuJMO+Kg/VUn9ZGwscdiXPVHFfUuPd6e7KpsJRLyJ1zgMxZefMTl56Z94xrPZ3Sj9LnsMHr9gM
VsU9j5URrdkD8jbvplQckulPk1kHE3jGMgcw8oJlGL7z5jmZ7Y8yPU1bdy9p803r4xIYUUOFU6di
uEi92fzU09JPJ/YCLUh1m9U+L4MTqvD/rOUtlVvUKMMbtONIE+Knnv9u5eY7cLzGCaToj6ZHqd29
pE4SZoSjgMJP1ICPpbga7SvwIoKylFV2NreFC+Ku4hTVujqIMY94Rim/HWfcwBWrL+v8I/vpMBln
EYc6t52yGirIQDIxUWwLMQ0Jxabwm2mtG7UyXkNKM9brNHOrm9YWR1C+66gwGlCSLrjyBIzRnd6T
jJqsB3lXJDAGRd55c1y6N8mC1lEt4nVXjfapzvWTaKBGbugZwq0wK882wc11PUcTYYXba3exwXbN
Rysw0ix4oHJgQ1Y7soZI65P3dkXY7JShVtXvBR+GnYpbY0sobkNQFcrTMJZXXdXGsHEt5x2q77wv
aDNr0+CJBgGsdl4A/Pa2cuMx5EUctSNyuwvwzl3O5k+qLE8dQjmWXc497MKkfk2m/9wWzn5ueBkA
/ex9Ho71cskXjSQHAGwbjNuh4npsjYurkSMBZF0g/mkwN40F+E1rfADufXXWxqMiHfT60zLFp02z
/DF9w5PDNzAFWa16W2uTzzUvalnf++HHNP827T4u5TlZklDUeyZQGXKwgxQHycQQhrTfkKuBSW39
uEJvMc6BGLg7nCdHcYKYp6zNBX1B6Dor6Ye7ehXP0+rudUty5ZAttkDkGoDIyeJXq/bKK/tRlX2U
5qJEIe8+u259K4VB7CLB7za/fSpDizUDUS+Qk3YTu15N7PCpJWHvNLdJKB6KFsim37U5R0N+WVXp
S+igKwV/pXCCfjo783c1UFeFa9uAILZ78ITtJTffc05RKamIwcW1Yi5gMpOY/CBz7404xu14rixr
D2c4qDqLMdvzWnDt3RZgzUv/pENLx3BwM1smECnFKf2ffu5P7jAdsoyCLkjftCF3SZODYSRelRW7
PEG7gLzCtKy7AtXLb/MusmV5nLKi/1k25Vd11Selwx9D5s3eardr+H9fAL5ymIcVfAQtbiJYhk+x
xXdiVdtrX6//cFn4xpuLhAJUsvPkrpknuCNN81znCcHPfy1xrEYoxhPhWOlNZRPQTt2j24bs7HlF
0UetfVkTcohs97jm1+Rely+NIfZ8D3OBw2bqcV6l7MkH8EcbCw70zUo+De1zm/dW8iQT4G9kHZnc
bVPyB9CmlxH+VUkalkkfMCyT9pfFJFYmGe7Knd0CPa8PqBKwNa15uacCdzFIUWqw28vEIIPyiKcu
S5P5VXIt+sNiRaJ7Jhczqn02+hZrmKCOHfYfzHHXpeC+/KL3B9UnzKqHs6ketPIVmqd0DyoBqt75
K0GeOR1kLMNR3ecxMH+bmcgtBQNdKS3ZIiQfRdsp1SdZQ6ME5shm8m5w8HkI8CtdfVnt/xaeLM8F
MNU/yzQONYeP6V/bM10/ZDASWj5uI0xa00cqCjhfBlZ6TKenXAlz5cCOqqeSttb856WwkKCwj3WK
2RPnrHPmAK5mvL5tsRqm6X+ZA6uPTt81Zn5Z+U+VNzzsTrrDVzMjbqxcr2p+bA7gYfHz7D+l8e3s
qpOaKtsHxhtGoT2b0HY5FXV2cNOj0z+J+DrmUIYxDhjyZZw+FIJgGjUnUaJIVC20sfCvNb8mY62p
8Iwt6pP32RJHZZl8oAmBkv1VqvtMMaZ012OBkGX6WSnErBMaIF9/LDBwfuZeHK9w7L5XS9l3PeM1
IERNfpt0eNyPQEQ5vsw1emgLy9RvG0nGuPnZ9kYhZYO11xbk9srqC9u61Gp/HHEh4ErYutch4dzC
9kM/Pr1Pjr8VPybJ+2NTk6GhIoZ2Gg+RwjJ2TobkkpkbKpdtkCSROT/Dkp55T2bntLC51Cwh5FAT
Tu0M44jY3TwuAJU0MvQeeG5V6VfRs4skiUabl8bJhbcMgqCQqkBBVvo2u4Kf2r9uogtiEy4s6w6I
IRCpvLYCNrqAW+94JiR12xjRh9VB5pgUOoyoZJ+wzM5LAvxb3SXaEuY81fnEbTyQ6OhqyGyd0dx6
9wgk/qKpf4r4ondDaLUERhLwQ8HksyWnQwuOqqjjP60y/ltc9dBs1UERNUdIb3I4fi22g44mOxlT
HaqWxsmNgT7PrgqjQuD//QKOMnUaChiWRwebSajac52DFD/FjA5wuE59dZTdx6g9u/oKpTqBRA4M
OPtrJJehH54I1/gT13ABYKQXyb1nI3OzulNVJpS3yge3g7fF9AentMMlLxb4tQqZXOxMuCOI/123
z6IstaBaOVZ+HoEa80dnGzT1AShyJUBPGdVIbWyOaeNT/DZ/J5fYK9RWi/ld1GLjc2mt+pfZGtQH
hgyPjteoMn5VHWnvkTF0/hw73fesUUhjUUVGM0ZZLVV/x77aUJhvi8EB0SXipQVKPMNJaiZ/G2RX
cmBvyndfjxXC0uJxL/E318gEspnbe8kUwO1geLxSl+Iw6GlxyhwcSlzkSkcW1BmYXwa7oUJHv8Be
GsodFg1L1ufUstkPmUYl0urzbwwg28kpbPvEkOkyepkA1aqrVvmmZAtw7iE12nu1WM0T1VmYPHOd
9bchBvQnXVN7Ecy2HidstiC0HVMPm26Yd0rSg7mftPXd0IqVapamvw3VpL3Ojjr9wSoFbd+N1eme
zRwnfpyoq7NTtrr4ZdmvPfZpm74w0xPHQaL05Y9aT1m531JAYX5n9nMkJki2akOracz4Xr21IloN
5FLgUej4FgOaczhHS7fvviw7G3bbQN1xXpWKwY+x/rSkFNfB5G9K6kY+RFHOvZcGcY9JqbVvCoca
QG+qlPdMnFq1bo7PjYn5oVaUAdmTnllfOUXUc2ppFB9HqPxX0x16l4ofwjSxplxdloClxox3znaA
aXI0gUiUgW4Y85+6X0mK50mPC69CbgFisJyb90waUg/FOneN7z6o9MIBkSzbUn/GGNZdu7Vanipd
a74dKC/wkbOO84u1vL+VqQPpjcfZnS5y2Mw8arc559Gvi2EIFo1rlEmHZQortjZhQicqlOYpr+V1
bRwONnsc1ZeuUPXLpNotkmvDaQMNKljY9mvxbBE7HSdLgVCl6MVNKAVqphr1g9fMYN/lMOuoXLlF
NzyK38moijtygO4HjWt6Tvvcps7fIC3x61LM70O39bsUYGziSzjdO2COkjKrwdFczWJ6je0F+qHo
+297pleczyUnxlw4y0s71P+/BNP+qrSF8d9iZojUmm6+6DXbugz6NAZHJlolFFGqyXpbwRSCXZcV
ZVumC4Op70gksCB22S7vDILHLqMVtwMMRaL/oMKMkRjbrT6MJd7vIMYyWHnSTGQcloWErSn71G4P
HdNGwVrZIGPk1j9+pp27ORaBtmq/KlU2w92USlUfk2XLjoXWQhmnYqdfmkJQ+ROZjqLKas2BpaSY
hGyxuCZI2KszhFH5Z5sWwcda1qbibZozy0jqRnq00ty6OEWTfYqip1RdI8GpVLeiKKEbOMcqIkMr
lwrnLDN0vjmRRJtFbJl+Sz7+7sxdt3PWVqu9mpvvJC2Vk1MFL+hSPu6gu7l1Q7iBagM/2yDFsJtE
TBXL5SF5nrKq+y8mRbn3saJfsiSnAvOwGvAEoHEopbGRJdf5RydXym55XgnqTsmi34tBtfeGzsHq
p8jamHqMt2hFKQUINsmgtztzsv3rGabofHCKagSoy7lVS4Jze7AUm45AX7Z/4FhXWTSopMajzM4I
Sl4su5Zv6mh9alO/Am3nfqxF3Z9juNBBZcjvdUipBCzLhNpabZmhTrXQcqbiNjtxal0mtxoQY7kV
Wcy00aTzrZLmhpskLcnPSGAv2t/OWbo/JNhlBFuV680Uy68AhofSCgmcPzIS9TxumsDHuOlf2kAV
3UqzabfUgPY7TFPAwJQmfyU+ozvQbfUDGq52bYoqTqVGaVrzpzMLqXvuOgzvgu9e9ypJAbEbt9FX
spEQo5AdYJRxKwmnmKm+blL0X2VfMiQCrzqNKL/QREhXc99ZI0QKl6Ao02yEdhm5VuvWS4qWITdR
FQwd8l0GDnF4ufnV7rL6OVlq7sR+lOqbzpLTgSNgeLHKNXWwoOOZSNOyF/Dpq+SbPt3ykTZpTvSc
Pops06LcCmY6dpqtpC+dU5Ce9nn7VDurwIeBj4VhjI7+9SaeZAfunkJVngZITJxvpXezHzXWp6hZ
LaKoRFXW71mX0PCGDlI/IMhCuMdpiaXu4yuow21IKvQBVk1VkBEfbUxWpHcWJkg+qMS5iBaEMp3x
diujokLVWWdKj+cg55sL+hr6PZ6OrZa03ibWUVd8aEZuLffKMJA0bbbwe2Npfa2wHQKjauBuabvk
vcaF5bXdlOIDTDjlK1f7NIus2RcosN2TWxov+fwI0I1EA9AZV808d6FDqK0hpDSWfi87JFT87MX8
TNj4x3edZbbqZY6l2sE0LfrodbYleoK1lEpG1liVddXMouxOepsioHR6uareYE5md8zSdKMUO/Z6
dh0YXG+eqtWOOwAr0oi7Hz51uw5HyaQKVWm4REGurbl5dfs0Foe1is3+phpDGx8cpsdav8j6sbvY
OVegZyXZpH8VepKPpAwiH9BrVV21WYVXdzrzTiOqGkld1EmWYCKiKeHRj1Wxj5lVLPQgK9s+RdcK
I9lC6MMENAMS5rrZ32va6IhZxbFYybPU7WdU2XCFbgp/BOeO7yTJ8iuNVKY+n0nxZ+hK9V1vtOmp
HNzhk7kk+5ILTTvkGMQWy50OfapyABccJe+x6g5PC6qG0ZYYcIWz03uuqypLsQnGK8LA0TD2BaC3
q1MZ/Xeid3lIpqR7jBENuzUlM+EW+1B7gie7bjkwhNXvcre+Djp1Duo0b/k4/9tyGBnxzKNKqKXj
KCgt+1OIOsoG89wb1cWdxkjrqH5ac/vTKO0S6mLGLbOScrSyhdo8O7uCxL+iT56t4ooTjSRd64kI
LW1nrlONG6fdvDyOl50rqJytdeocTWN4m3FLuIPF6pjxt7GYstOqEcGV0ofaNnsa63AZm8M2dXL4
5PgWtKjcvsDhRINrBugcGJDbLTDcRuNteQgwZO7LIQseBIdkbG412Oi4R7irNF7XpxSW5MsyDt+D
/srM966aziMhuja3+6ka93aRPSdkEYggIovbUJkzrsv+CeHloE6eOv+b4M6LTg2n9TWOtU+GYilo
WeBjAQ7LamfStdHet2k6aaq+Kwzx4+a3dRI7mw5qQ3u+RZBMY++/Ydk7OlVmUfn2qrzMcXFMKrln
htMzRqIiLPVZ5auIZYY5AKK+E+1ydMf+nqX9cSYeszsl6JQxMrI/q0hurFtEOJ19ToCwndbdLPV9
pg6Bmc+UTEnZGHIne7YDcwP1rD267cQfivllWU5YjNOnE2MlmlhsTNS91X7Qe1oALHpt9icZqC/b
CZ9r1noMLXnxkgEsZLxEG4OEby4tyJIxuKEmYOjEWtJwto9uNR2tpiPXjY/CdsPCudTx1YmnSF0J
OWxg15vr3Dmo9opjPvdtTumOzXD0IPyve5V3d5bYf4oPjfHPIvtPTykuUVHDQDlk+q9e96FKW8fh
x7rIN6D6yuFjsbpnIc8csQxu0dHH6JkXBK+O8ooLxdvGN9ukY9QzkQ6DwDVPfTZ+mXhVWPuKnFZ/
Tug1WlpxsO32PE21r7tU6sYpSnXTd1s1LPuM2eQ2nFwa2oYZ9unHNtz0SkUKLby6sj1l+kicmcB4
u1Dt2E2F8GNh8e/vGz3D9lH2WkVYM/1E53BMXQ+lVFiz82n2+jkD0l299OlN1sEo3otW+oV4JVLF
rfLUkCAbIho3XvCS3Qdphnam8lJeWha/E8vArllQl/3p4doN6wVUdJRAHmYIElHcx4gb1dDLYO7/
rCi/BPraKfFUFIcj95vjNsE6v5rDvoq3i6FQIszuecZbBOygm2Y/NfvdXMr9lBGVqHPUlupuVWjw
bo6xUpp1PrIh+2hMOxBxjjFxw8Pykdkf0/aBkKMsn7d6juZt+t7QbcZd/KXPc8/Lnf7TMphyMb0u
KjjLmpH3YiD4cu3XmTRoXK9jeZDyRzpFoG9lKKZLGwP01jQY+5LxG+OyLayXNcEIDGNFbG0OT7IW
wWY0fsb/opif0ulLFu+KtjFpdpnKY0ELQf+3YE5ZrTh0kfO0HWo1PexMmuJACrRZDaiuFPMpn31U
oERbHhMw7vqx0Z/c1MZr4/vMExkz/Ew06jdVTD1PEqSU1G3fillBZHduaJHTA+NIbexPqYsndbIw
FHSBvTbvTT3sSmM62Akt+tTPzA8n/bCT+1BdH6ngwAs/KHRK6XBNxqUfP2wAsuKojuN73gweUfxl
cOP7Mua/haX9tTLWlPTFL6xTq7HaQWanj5e0CjbBqMnT43duskjlv3LqzGtIFjTeBK2IMoseo3uy
y+9U2ZfNP3382wxdkNcGW0NoknZyuyj93bU/GdeL3YOYj5pzltVpdc9FMewSBlKnyYjqBNydeJq3
+5h/2Ib7X5ZWvpL6MQXkIUzN02SGjbxn7QdVW6O7SETzDIHI5JyRMq7NRXe+BvPaF32oZ0FrUyWe
o1FPn0eqjpx2apJcJsbOi/KfNhDOLNpeso3QCuTWin1Qihurmzvi6b0mf9f54CIXltYc2USdVukS
iO31+WiRHzUJZaiPuSJpYD3qdyIAjq2FBiHjTiZQe8w1rv4vZQwxbdSA3udF7Y5YiZBcNb6pEDxQ
/paL4UuNkye7jfIo+nLngEnoyHG2+DByKonurV6KGyXi2HjLVvtVon1q01/Bo6Ile+ls1FktZpt2
uvWwPQn6GdRbXXcKuuUrNy7a7B5mFRobGgbEZDSlCI/yMnAa/b8xxxeJL05w4LrFUTfbSLVuW4pL
PTlVa3Zg2uaGsv6HxOdhcSNi48BONN9OyKbLmkIetyuFRnuO9OUhjc2ONfEhgHQaonR9bYFlrSgj
21j/aGZ/LPUm2KY81JheydAtGtW/rsTKamGofWNpL+RWP2eW8U9xm9ivrdDSYZF/oEt41+zmoOio
sbAC0W7iwkxD1xpDBXNqp+iROU1H14F4to5Bz6/W0vQuuwFLDWfYxq+spTs8nRQu8GvZhvFRqv0L
TBGal1QAhvSAwoIOC4ql1D6WXXFIcLcy8I66vQ11JpO3uiG8rC6dsv0tKJ/nPedp9TnoL4x9hlr8
d10onPEYs2IIE1z90apHe0w5xZW9q5fr1t+xp0fGRMeB7KhKKW9Zr9toPDPD9V4YPzmXFz4vxIfM
8KmB7qRBoRAiGkQr8/C+VT8yJzwkipYTldGxC7JcnBXX8JPJoIMkdnLWSFnMiggmpeGfZYvJlytf
9ZWRudZ5tlSEpWppobbMirurGVfDdMOSuNJAs4o1Y5+UcbB2xb6q78gcp4yJgow++cbCf/Y8KCTF
3RZRUz/JLf3IhRp1arJztHTfOi95X+3jjYNtmfcufsXNZHOLEoNvYvh0kYhVoqJpB1PN/JUTUyt7
adODRh+Yz28Wd7NJpqUxnjx6/BS6mS7zfcpOIlOdiLXE09ZaRBt/bZUKg/aTGKQlT2KgdzBsQS4U
381gwyQm2vbsPJT31ZxPGV7zfmbIjk88HsvdoPFmKoj23uT8vtbmKV/LZKf0CnErbx7ayYJcRejr
cy83LtfhWMqVES1y3GnF7qlWx9RW3spMO4q0GJ7YfEBSxa4Jde2sD7YuHylGk95STejCVQC3dYzf
bOn8KfO2gfsdiNyj2o0EyosP9VOz65ZoToPpPp2QaFmsK2EhfbK5ptLj+DwUFzcnmwgTY58QHwx3
NcIJn5/pavr40h1YOzPPeWjSXFN4Z4+iiVSGkB8h7bWZdkSx6ymHOP9GW6JQ9sqH7bxp/+Ivaw3E
BwJs58NAG/Y+WB4K8KTlwgq6aHRwL60hb/2MD4OJsjf+3vaITm0cgybIqeiWiHpBYwa8xYOCvC+m
2MVkg3xOjX0sfTpXhLryukX2ubn0URXOT0WQccjn3rbXjrSPz/GfqjuUr7WLHvl3Yuwr0jnyn7ZP
84Ay80jOhBrryGxC9y6yQKCSe8v24F0mKoT74UrHgODsDK5YMCHo18/K53AnqmGmCnlh5LxX2qnC
L3pi7b7by1ttHJL8Sl0sr0KaGcl41JAtG3keNPlv3nvmmy0iRBunlHtR/2dXd54ltsgo9SZMHYpz
8to+ZcfksajwYh/r4/Q7Kw9HpkdIpuVnKrUrHUbOsgiJdsbHbfv5bvipAzKzQx2kH0RxvBLpbmCp
Oxw/2jZI3nhMaHc9LsUlagXeQS5tNae5y7xk/89dfhrzbx/f7fVbde/D8IlXoOZHMFlUIio9TFmg
orSj8drvNZVxl8heXmjTuFawmMch/lv/I7vQ+4jggEHejTbj9A6qj+KSiYePtKn1W25HnSIbI5P0
AdODMHxKZwuzNNueLoJYonE+5xMjoU3UBfx0h1pRNBAIuq81hVw7FJQ7AqYDq9x3OzYKES8+0f63
EVSoPnOvpnYiZrdzuoy8Arvk1Ifxq8KwZBiTfLxU/CUBOzXs/MpX80U/bYjmf/WUG4Cz3kvezH9A
cZgpIBSIGX7wrF0WyGg50+PJfBCNj0Gze1ocDL6F9rVmin0bH9+Jh3137MOCbQTeHeZamJ85LvVe
3jvu++o/e0Dowd3sd41XLhwi++phC77VNA74eB4aq/Zq4Wdl7o/pXxnxKy8+KGmz/43tHc34edkN
RKI5IN0Qt95W74nST6D+BrJootfkhUEcIcPlxdzr21OPJyvbMeKbfBjZIcn86W7u2uNyZMibCAV5
OqOPqbnTuKz5l55F4t16S6L4kwdmOamx12q++rE4BL5nehLovxl8nMme2/vIePl4yP+kmClJ4h6L
JYg2XpUkABtQ/ifyQ8cYjfrcOz+97udJmBR+80sRbv2rZpH+VVWfzZdzZ+xfPM9Yw6uLLi/l7Gcq
rZPdqJ7hLGhV6KDXM30xnLCr5Pydhmf8TZ845ntaIGnEfDmll/XbeUvwPW5efGnHcEsC/kn+ASBB
TRMMH+bNhcZ300I8nYfmzDlCyE2hQQmNNeRBKlZail72HHeEtNFQBfwVmnWyins8/FrM7ejezM/L
lIjKtGeN3JRey8dBM+2/XHmcENNL9kJKEfPUuleji6w5iOOzzmSR+jr2ByG+0mRXDiGqYkH3s/S4
T11n5+JBZL5mIfIGlKs/rTJKAUm/88cw+Qwqi8uECKronqhADkOkXewvEgfGy0czcH77K0HYy7od
E2qLBKi1vzCupV/t6qlkBpgnMrZCc6Sukf4h8WX/cJoPMvXKkgLWP3P7dtfvsbmazhWJujZ+IdCC
VPjTJDs3yE8b42OrJ/eAoee/tO11/nVbLjPiZp+/ug3L4/a7YZqnhcH4w14Ir/hSnsWpeKreUSQz
5fU3fuIcGo89D9d6fFQshKd9QOuVXKj8U4FLG5i3GJIbkTsLJ1wKvzY5Nf/nndcP/6PuPJYjx5Yt
+yvvB9CGA41pBBCSKqiC5ASWSQGtNb6+F7LK+pKRfIx+PevJtaqbZXkCwFHuvvfyTW/fFcVBHtyw
W3G3yZb6ncD60i8sRGeXyj4h1OX/zJceDeKrJUUQdqVHaT/5G2WvPud0XbmNNoZJ1/OVR9mldTok
rsN1k37IK42E3G2zi8mCkuWftlN03xQkrG77yOUZpV/5JWvjWTEe7L1mOjQ6zNii6yU60H507YHD
xr8jFym9mRcG96vdpF4gtKjSlUxjKq07QAvs5IWEAy5BWwpdYP6alK6pxO1Mur/6lxP5VMOpo60W
HvvrSV+xj6FC0kZi8oV6VV9kK/6cniEubV3qnX8d+tz2FjVNC8dfsbxtL2n6arylwhmi7ZC+F7xA
hRlJ9G4zQ732WLB/0M93KecPMkd+3rlA44XtqPmusZRlj84iaj8CUk6bRL7E9Bsh8biXttVKdeSd
uWmXGO+jaO31b0hKVMkVwdJv1vq6WuNpvbCfUfURaXZvBXoE5V67rLcQ6d+8XzFqvwvphZI+hteF
9hK5xCyFWEqPdExCtM8mOEq0oNsjaMIV8tq/9vZOV7bxfbRT+G/nDlFH9ZGDvR2uGi638nKGXS7C
F1valdydXqnq1s+ZY3Gzdsiq7nmdTx055iVlLPwhbrnP441/DG/NteQWNwa5M1rFUXanZrnI9+Gs
h10E03ZsXa4KwwYNUvc0rUe3TLfTq3FVvYUv9YV0g3aTXDanxYXN0Rr1q3IT3HCuHtDjXhGRqkf7
Nn2UH4wn+yqCSEa9ZRGGC87iJ+WZlFgnX3MfG705hkIXoq9s78ZSbw15VXauqRJW3ROIKPZjKu+7
5iFDwml3Lx3N1eNDUa6j7CoCDCiZdy1Re9KQWiSuqJBdXWV94RhPoliUdFHKWf1rmkXVihOTFMtu
CBToKe1kWrgsFAT68Zoa42GgVWMLyTJb5gFGjWvBBddvL0xjP9mbXH2Z08ZdsNcD3hqmGAKW97an
X3nfsFj89jpPyeMb9kc96+hMDA2BzwFkSaq9bDLvzVKKahOqo4+cTbtR5e5JDvRtKkV726b4Sksk
LkECQUG+8csHWjzSete4CqV3MU7LyWIm6Spd041Vb3tHCm2L+pjNShGEusZKRzzXxVRPLRdj64fP
X6iRQsk9e2mMAVLlwa04jQO3tm/Gam/2dyFRhrKU7XXjDwtOoer3LIycCEGYjNq6hyhRPUi0Wwxd
Kj8VkoiONbpXMDV3+Iq2mb4L8pvsGMqc4OjEP3wyBDINl/sjsUXcLZAEcsUOvDVKPzVbDUwAxaTN
dLmQ+miX0Umrb7Z1ufMyynIcs941Hdh96ypCPdnu4tqdmj8f03OUu+ItZvoMbpCtkfoQVrbteoI8
SVNVNygc9hbaSHWEzxHdcWtHnuVl8a2KqJzIUTw0PHe3lKxt05J1WJSHQrtVVfYtt3qqDk274wBq
VcvFOrvU085JcUt5N3FiXSu8KMIczZF/10+EcGP11CnX3G/68aYob1qk02Qt6hddLHSxNx46BMPK
ZWGh87iw30c6Ex/ReFJDL5DWPlfUiTUaykpsz8ZFSeqxMIO9lT33bbIVNdjHRP1dIvpSKUSIX2yt
bUhz5g+VPZ4M9mxdyG416SoNlyNitLo45r+01u377URnRcRqForAIkUMFVaXWlssO4k452EilmrS
B/pxcKmiE/tsaxpWs8AGBmnxXCJ7MA4xcXG5GJ8N2x3fWfXSiI/JmbCHONMLR5bFdmhtI04kxaBn
YJhuA7wO9aK1H0aetVxzaKnEaB1KrYBT1J5vAZKduDyClrzX6tav1jbF85xg0+DOQF6iKo1lGbXL
YXC0eq81f7xLwRIADP2QPekmoemzWNvlLeKN3n7Kp/VcNc4u+/GBCJ9kl4xa8zhllDcdqZCWqZat
S2Z1g0OopN26ycwm6Sy11AwskqDlnZkDwCRhqqcKFYzcc8qiuB7UcB/nPZ4gsriFmjSOnpkUX9Qn
RJD7qhMSdrC22I9BKFYBN5UpiIMLyWrtJ12KkPDju0pkyneNt4ttlYQRgyAcCjVQ2SXFecxlaCVb
0xr3Cnr2bqilvVm3TcT5V5q/q4hrQGSGv+Imala2HFIoxfQ2RKp18BqwiJsmQdHrYGggLVhagiSm
KktMckOHf1UOzfRcd773PEQKmnMfrSTznk7jXZis80rvtwiDmicvDYpd4inJTY94/C0oLGXVTnn4
kE4dQUfXdwdR9MkamgeKTlmfdvqIuCQJjexyMrxhK1T5EPmky2I9Kp60EAanHFMBQsZtUuUEizWM
eyMVWbnwazaBVAe5AOFEjNd6mZLa6FtJvZD0lJJ9U/n62oP4dB/0ZBjsAO9TDeGDgMLvR65gca26
YYY8xB2oWaC50LhrShgPayPrqCkLFIOKlTCnwy4cD4rPeTJ1BW0h5cS8L00peUpixXf8MEIpGhlZ
mz+YVU11KiCVb2DyafpgemtjU7qQ0SRtDRwtjiRyCYFupHPFpKthV6DwhCxXfqSDJeDbZhkS1LjI
cDSUcrlrelnbRDrdLwYTWwaljqjJN6ItE5On0Vg2hjk9x7TVXkRTr+5zTRL0QR38YoNCmyUVKH7B
v1OiygOKZ7lR053R8gQxTd8dW2NmjllMA7JhXEQiEpKGXpG88MiyhiZ1skkypnmWBxl9MuuhdSpr
IogrAtO1GkCObZsQFNbZ+O73WCI72Tcu6pDoxS9EvVOGAKdlJBpvXagkVxovnbVYCLLCpLFQqI/y
bd3rXIpCzSrZcKrKnmMNiQymKoqRG1potMNTjYyhufYVtVRWk5LG9IiHbmOimFeLhYESZ9l3RH+B
odbHvBPag6DBfY89wxyoToV+6SSVh1i2LIy1EadQi3P0YW9WhaVQ8rT+dy4yiV1gSHDzd3V+1XZ6
cxHj6noEHm8RtKtUrKcuQ9qpNFNxIYUF8SkgSJZiYVq+7Sg+PQUWqaZgtBg1g3g78GzpVzKMdv1S
KEMa37Ql04Sq21jJez9PW3vrZXpr74fKRPoa2K0wHg1S+NJtKeuZvuhsMoiPKq+dK2MZ1LQyL8fC
3pWl3Yav5jiQ9Ults6MHmZl4YwlpIaNm61mJJHMVzgqrS9kkBP66NDBEsppQyAUXkW1xZASpNU/0
PFLl4M1rS1wBk9fG7TMlN0rpC36aPV9bAy3CPoTISjpmkE0stqNK1q/oP0ahsU/IgO4SO+vyjUYH
sfzRlmazburFk/4ycdZxhsZ5N63VpOSwD3yBQAgnFv2hyksrm3pusKJDAcJ8ixNN90YyB9OgcKvP
gRzKzXMfqpqavSbMbyEo6FC6sgAzN2avDPaqw2tiYCoSfW2stSTusZWZw3hvSEMljQsBJMhPMgez
VYg3ejWVybj52d1+igswVeCTwKsM4FwQsswTWEGXlhLymTkE6o9Djh4WMZuHgCGb7m3t5uexTm3n
81gUTQ1hKDKVzb/YrEPZ2Bp6K2xndQuPqGaDL7OXONbvJ9GlNGYwZz1uyu5HTPfz2Kdsgj9j67A4
NbZhVT4lVAe6pWKuHatlWCREII0fX0mSVp9Bl5z6+OdRdFhOCBzQ/fz1Nv1G4mxNeJutErHD+b47
oWbPfTvfhsFwjh303TPpM9EC0IONPOMEhlCoqpx5PaCJFnmaTSTcpudw1d89kCHrtg5T0py5i1/h
B52WZsDTeG1KuNWsfUfEnLA3mEN05vuI+cd+pmbMrw7BqQ0zQ9P5xxP2SpEoWqqgweQWLbuaOXD9
Jn8j52tfM7WV3vV0CEkWpmnUh5gTNKpH9+cZ8s2j6lz+YWcIYWlEIl8fNRokNMBJUxGAy1Sm6aNi
u35NDEDq6ueRvlkHOvwRzQC5qkGaOXmpshmNPjDPatk9zR6BKX8uk70ur9GurSx9a4hz/Yi+eTTL
sng4ZgT01dNHCysUcbIH7jepg8yJ0TYf0d1i0VQympB10jnM0zcTExYeRFmDsg8L7uQB0a6G3TQx
azircJXLLUFseGbj+n4Mw4CTyX6inzZg1T1MMQP646VpEDPDKZ5FPvijf/5Up8wYZqWNV0CeCYII
fs0TRE2LEQ2yBG9OAq+ATzlUPgKG+3mQP6voZO4zChuiCpsGHO8J/KeRK9kqorn8YmPbTYInL9CP
JXIG0Xdby06ciehLgqkvkJMjokAIEdTUGfu113Co1PptlEZIw2OayNHI+kyDgW9mD4sStCDQFROY
3Mk2E6BfRAvelkuvErQiRYTndGORbbMCaaeUd2f7i58CdGYoiSIMkxIZXf74tl9XImhUyoEl64Nd
GyExGYiUmr2gEDtSB8fiaFTSdWQKTN3UH37+Fn9PK03mxmjMgFnW+2lTBZoSaaNhkgxQdetWM9tD
mihnZu7fc4ohNF3XNVakDeX16+NVfT61xsicUrknF+1NzafLznaZntfY1znFuaAYCmedrQu+3NdR
uGhMxViwn5aIZRTrjovZrklzp42GpVFR/tDObWtiptR8GZIbhKqJGeekQ3U6bdBo9QaiPZPzvRVE
I3agbky1fDencNMiRSt1/bXO601JNiXvTQcJ11Pc2hhV8Wb+/BH/utRoBjurqsjcN2Binr7hGNNp
NaBApzI+omF8hgu70OICSTkuwunM5/xrN58H09kbQPWa3KVOZqueeAVmH3xKgA5vmj0hrUOd59is
/+fPNG+pM2jUVm3zZBVmht3FBkqHpdxnMZALPL2mN94WtJ1qEpmLEyn8n0cUf61DnuzzkMrXKZRl
qpXCfsEdF6Iryz9Ii3UJPvC4XzTFHdc8MhcP8EfPfL3TceGZajNICuoil0X293lqf+Ln5dNkjIpG
DwganaGQwK1teFciLrBuXmZoA3KS9JO9koN/V+a/APmbf+bqCar+5F//b8j16/d8Br/X/x+A65UZ
X/rfk+vv2yqu/+tX9vZfy1/ha17/17ZO+Lf6M8z+z1/xD81eMsX/wlBpzweuPbPjFfa2f3D2kqn8
L22GFVvsAfqMSOaP/uXZz9B6Q9HAoWmGgXZ33lTr/8Oz56psKNDC+It1tsP/Cc9e+bp7c3JyWsvC
5oYPwBWu5ski8cqyl9SwMV1J9SlO3/t0yOvgCHlz9cZHJzxr+LDdlZu+TDZZeD9U0aLqaX9eOobU
oZ6/hwCwDSkDecxykDtOPb2X3aMaRGfW88lu+fdvPVldUsu9SeQ1ZekdBQRz5e/iJYbMK4x7SzQI
ztkb9tft+e8B5z//tKx4XTphKwPWrv3ak8p2o5XhUNmqV/4ydbKleWYD+cOa+8+B8O+IuinzMWDu
aacIVWjQhHV1b7qNg4ZB/miegvtqW6/RX5IaccSy31K82kVX3quygKywONdQ5vuX/J9fcHqVsDpD
Jt1A7T9NQ8q6KEN8adEb90NNP6ZNg3m/Ky+aoFqI6t0M6Uggn7t7f/8TmN2c9jJPfArkG2oyz74u
my7KMr3GVorgIp8KBBSIBvKmfvTz5jhVEqYt+zY2Lsex0KkB1I+fFva/W9t/3+vhn28hwFvaQnC9
+ov5JlfGfFZOLI2E+pFFjJUhMoKXRGYQ8edw5tv/YYGefvvP4823yk+zTZYUiesa4zWraSW7+gYV
PeSY9bDLtx0VooXpgGm59J1z3/zr9erfB+XeaEK1ndHY859/GngkUwbAQjddrXwbU8o2H5V29/O7
/Hrk/z3EybNJyE9RbxuoPVC65PI6BYZTyvWybwM3qt81ajl1l6x+HtT4ehz/OyqhsQzb3uS6cbJ+
J5HAvWhNUu9du0nqyKlLH+v42LwkGli+3LCv6+qlnFqoDgjdwYBkyXWdHNWqXKM7XlZFT+EBCxbI
AjO/9/r7YdAeyUApDrwZ6iXtZKICbVtgNtTm9Tp91cZqK1nGste0h655nYRH/rLASWIvB21leeiN
RIViIt3K3HiMY98PKFmRISWWRWWAgmQo1Nt+xEE+oX1Qpu56kiS62gyXmVT8koLg0IN11bTJjUuL
HHsMvcrHJh58hPrszMRI9vNb/HZPEnOma84F/d0pI+wbrIylYrqlNV31ZYxa/yUbdX4x9ZVY2vZw
41A7d8ilrrkzuz5qgq5Pr6PS30YVHtPBvzfD5hBHtlsqtzGdoqPiXL/MP5Dx09WjMHvnm5Cu/kXa
hSri0wCGvbqc9Rz0dfY1Pp4C8JyEtBYjUIvJZMoIV/KrokLWoXwIRBe++prSlSgVL0D10KLpy6G6
y3kK0Yy7uplWg1JtcUXtk7B96OA9dqW3QupUwUL7+T1/vYL/M1kVhLOqTKpPV4yTVRjYWkzA2pqu
F9+J/k009DvnB1X03M2WPw91QrX9e6yT5Yh1McVXxVjdq7yrtuoGYcZy1vte4hNz5E278H+fGXL+
K0+/jybYYXQ4xRaNIL5uMlEfxjLwVdNVkVus+rW2pka3rJfpOxVlCkAuZJYlsJAzlwZ9vhT8Pa4J
uZMbFT1u5p3p0+YmxIBJikDEBWazaqPrssNFFLKJz0HWCIqJpktD7nQgsOLiQUS3QOHxNRk7q37x
kFvqqDHDSmw6Dd1bPV7gaXUnGVGf3D+oAbJEaW2CNQxHeFIBZd7e2ng9pfYGrR+quBR9lCE/qJO8
VzCvthN5XOpAEkpdiqg9qk4jUC6tAo3ekHxM2CdCdhKMY4uwFVgvaT3KUUMRrCidYWp/N7I4E419
NxmI++DdywR+hnbKqO7wEk5tj9VBj21sQpvJL3aZjVeVn3gNW23ZlMq+DfeAPgofuoH/W64RTrFn
/TxF/sR9J5+KH2JzSybvptH15OunCsehE1ElPLed6YPqocjUDxG3B87nySkjJAAyzI1ayOvB8hCm
XFrtvVHlx7JujgLCWTeot3Ez3IpOuQEf52jaHbHQbTzaL1NBxUz3i9smzZ5r3K90Q0wA1fsaChDF
XMU5drifH+e78/zL45wsshoi7QDJDHLJpXnnrVPXd0uEulxZBxef18d8aUW5jCXg5szI35x7ynxz
MsgLc66fzvnS51hVW3pVGg2GJNVYFzZulzBckvq4i8Q9BcyDbbZ7Oiz+j1o0/NlY/nQrIQEIrl6c
5uU8nHRRE2qSmxr3kQyU5Ey54Jurype//+SdSnLiA0vl7w/gZqT31XRtnEvenbRw/fcZiMqsOa9N
v5CTHcPyqZyWpe65HWbxOY+oau++AezIqN1enVEz04ImGotWPqopHKH3n7/eN+cAS5FEnklbHoum
XF9XgRoWWi6MyaasDA8KNWAa4PmwP8LwV9OdWfvfvc7PY82b5+fNUYtxFVS958a5WFdF4eKmhRTZ
nlsK349DjmtOif4d1vRFr3S+BVIgnwuUR0/Vn9DhOnY/ORoqrSR/l8mWwi5r7AsZJl00dvuifR1C
88wvOfNDTqOb3I5F0Ui8XHo2LlvvTQ5g9JRnzpzvAhiFVL4gEWAQoZ9WDwxdEqM+638abVhlsGFL
vHnwe7syWEbJbsTnBe53McCwGerrxruChXgumpg/3elm+uk3nJYpi9KcKRC57bbgVCbNcMPkzcIB
FuIzNqVlFKx6axcOqFRTcL/96udJ/O1ersy0bIspzG1snuWfZlaWJ7Rjihl+8JIcaGhaXoqhP2p5
e9/5N4mtkGkUl1ydXyBXbAuRvBSyeLIzIFlK3/ZoW+K1IUZAzag+gREpVbm1rRAh2CxkNQq8WOND
CXVCpM19EUWPGtpgq9OuArUD94Hf/ucH+m5VqvMFxQCHb4vTmNSqc9+cOp7H629L0q/0aYS89GiO
GCBQZ/082Dd3JbLQ/xnsZFnmsQckv0UByiUVclJcIBU8ZNKZxa/I3z0UJwRxNtl1QqSTjxSXWoXi
QfCRQvkhkorLsYvfp85rF1KuP9iReuinCaPNUB+JeWyAorJ1LavITCc/2Gdq7SGBaohSW5JCEeBK
4WUw+9HHKsadiXe4t1/yLH7Q7OAKq5MT57NrcMRIFtc4ZVqE6n4ygZFsnL7M3vxkG1diX8tIZzPf
uGunG7+3th4it27qnaAL0ebGF23WvNdiuLMaMjE41OIiXsmDsk6QgsOseRyyAod9Lna9wOQQ/c69
bY2X1QB221gbAzDEYoATuWg9VMB631yF0XQBNM6tSziFcGkKpNk9qhxc0jnuzHiWaWYqZB7bwVCE
lsycMFJeZN3LoKLi9ZSZDxc5kWk4Sp2tC6yOkRaulKlcgV5ye3PaJQqSOp1Oz9FEOq2iW1wLybtf
gGrFwdbejerkStibtcHHwRJrK6muLkMJ1XB5Hem/e8jVfq3uw9l8VIBGmH5F1bAYSlCQsNjsKeYq
id0Ha3GTHAqY1T4cPi/WbpSyxxWWXSkjnZO7Wl1JaSWtS8280aBqSn74mk7IZRvZR3+R3pi4NeC6
IIjvHvs8O4RFdfQMFHW5fT201rGZwPjwV+LBM7OrUGkfxzSdVo3UyktkVk+67fEPsfImOP1zC2Fc
Nam/C93LnaTVrzSckIj1UJULGSCwIXQ4wSgqEcI8dSJdpcB0iqSHnGx6bl9213IPRiRPVsiYEpDK
8HeaSnfgnEWOkoCtyE0PiThyJFB2+mULlK5IouvU01Ym9b4kIFbLulttGJ8aczhManClAS03h3RR
NtZln0BOae0rWaTrLPQ3RZyttKrZ1QYQIkO9GKQK11QGVVatMSAP3ETbQ5VXj4hrnkWf3IQSqAF1
qJkSSo+5YUhBJ7W7KQ6eLTOJVmVzrne59s22/nnJnmT6jajpZM2v0VTOJtKmXkpQy3/efcSfzj6n
ZwfiCBLPpq1ygp3Eai1dZGj8DtwpzOirAildvpKN7s72k7uy9w+okaAjQtym5NpVq0HOtxXzWsVw
1hnJqk/7tc5bFpgngtmROoVOkovLQrFXUytAVDwlOi1S4vJo9j0KiQxhd4PVxlazY5HKK4g+5lLu
qNXWuc6Hag5ji0PUN61XQ8jQNyncGkdVlGj0MQ+IYGIKkFMKOliQSBmhNl50A2YrOlTi1BELIExg
+aajKqcLUcB0ApFQdHjCA2UZqSn2OJxLdrI1jFd5fBr7fKWrxRz2SXemGaMwCNzAV55KmMGNV5V4
pDOw1tJ6bBNXEv60YNvZdSpmi1BcxQHWBWTEcFqxHXf7Eti/PErXxRBc6SaMutC/mAqxlmqNKl+2
qnK01VWKxXHAcBOXG3LDTq9tQu1d8l4tQSYDdZHAPgzkAOczj4PnHcyYQyv7M5HDN2m6+c5AnofO
VoZ5esp5WUHvE6Fy90S0jZ1lOc22pf7NL9jekLzbx6l7/nm2fXcjA8xB6kafS6BzEeTzRSEg2VvL
JnzHzHwFCDAkdwH5mJ/HOJEL/HOlp+QIroLUEOWOk0Fy1adWUXDtC+G7YKjUn0EfOKR40KJJKLuR
ByC3HamUDba3Uv3xPh5jB6vnIjU+ELyZ2e+wwJQTRP8P8YxOIzFZ01FY8eq/Pv1ITIGaDN1MK2AR
4IaVfiPJOvP4xrxeT9czlW1r7iI21+pPHr+zykbAoeHyYup4vkYWBK1f/QA2XLLQlBpaZFli8hA3
ScofZNSAyjJ2MsJutYRfjjceEXwV/ZIinYyGuMyaYmX7r1aGxAHiKvwzNnS0iULfhHq2zGzbzTrU
kWrfuhJsQqCELkT2A0D8ZWLlayF7F22P0QqdfhkmD+CLPiYRugDuW/7TLoS8DyXLpiNGv4NRvsTD
7IRa5kLmQ+AHDh0/fHWQCtB5ZgidKLkZevIygKbVVNvkzX2tq4uOntVnXqX4brrOdTKVNkcy7J2T
V6moKci5rrUpCYkVZvpNmy+nI+ip5bRUl+NWfUAlwDH18wT+bl2aCGpsxC7z/56M2qqEq4U/2m5P
6wLFzjZhLj1M8v1Ei5PR0G6HydiqknT386jqd/OGkI2tQJ8z6PbJOZC1URjVAAYIC9H9e4eW+0YS
vyAR96K7IKmPEbLjlHa7Zcws0BKMV+UEnaIJ++tq22VdvUwqLHdDS2uL3CLpUX7UMshmL9jSmXjf
GpErVSas2FuRjasua1dW1fNpg5eWwLc3SbGH57oif/cFkSZZsvJHTnK65CR1LFWaboC3G6JLra83
CBOXidmeCRi+HQZVDqsNhRy3468rO4hUu1DlnncX3IKoWvb9lVDPtAMT3wUKlI+t+UlkEgYnF/i+
LdSwNGrP9Vo61qQPg29c2WpCIyJamXQaB92V1kVuXuQvcGwg3hrcvlB0hrCqo2xDWeTMU383UT//
oJPrSeVVhebJ5Lxo372Jd9W+XwlX29dnQpdvnhs2J4ojGrFzTP2ZuJ+iy4rmy1ZV011BrgD49jhw
aHhhovQqhnNDffNESFTmSF6hfTFqs6/f0c+GhJIzKRKpwqKVPfgd4J8y656zIXvIdBqGNImDRPyc
puObix7jQuol5DRJyp68SR3Wp5pkmuUquKWm6qJujz+v7u8f7D8DnDxYbFhmE6UMgG97o27idb/S
VtW6PfOp/uyIJ4fP5wex5mTlp2+VFsMwpsHMkHPwj3cLcDhkdyEjAgV0pCUoAqe5zbfNHu/c4+Qq
m1pehG/NUsav6pwrsJ95q6fJNYwa4VQOoEzSOFy0+i3XuTNb9bkRlK+PS0POAmUgAP4kus2yJx08
1s/f7btF/+WFnuzKRlRK9DrFmNet1BWW4ShaAawuF/laczqU+OCI3eoBg354d65SfHbs+ek/fcym
stNBywPbNUE4YAN07VXkEPRsesIfWBqvkI3dZp2sldufn/qb7fTLQ5+cgJpoCnUIMmYRJt8BVrht
gG37+HkQcWZNWPO+8+nxGMFKc5mPp9C8C0KeI1SaNtktJkGkwEqzk4S20ei7mICMLb07GeKnYkmL
HB+A1Oeuis9C8SZXVoaLOD+XFvpTI/tpKZ1s900KSqzPePs0Od9pdnJrTrjVKnhPdtgd7PEjjc1n
a2juvZbmIUEO1jLaJEG49aCvgz5SC+5mXHZb/Dj+KK+GxgaZIq+9JNskRGmWZm7gbMLW0bfh2IH8
Ap8WjisjuRbxuJ0SiGUJ7WmE6gZa/jZqVQBVnCZbnQeCUPWX1txxxLKKy6BSN17jb0DE7FLoEzqx
epiYeDNpdlPdZu1jL12DIQSBem55zAvs75eE4moWpHLGn8yUEWDcoCTsN95ls7X38SFYoS5kb4tJ
a53VCP356/4aDvE76TqBpvo0Vg6x97XRnEIXOWX+ArakBcwNqnttyZvKvwmntsQsmdCWishRQK1o
0QvoWroPJ+z75KH0zrsOAdWMBmE1mYwgbQ4ypnSvyZ/SKToovXZthLexr2xiJduKKtn4XnRt9cle
DMfStpayFd9oQ/wa0RRlKbcRPY+iO731byozuUAuCDbKXoQILmmz6VSV6ZjlsDyzdL597XMPy9ms
Qo7/5DgJtH4kZcnJD79mCUoNKPwCVvPCXkMQuQ4ufx7u212WxsY62jn6QNvzr/m0UMehyLU+oGbp
hcWhtN57GvP8PMI/N7S/vqw1C+OoAM7n/9cxVG20JgiZ1IGASdVca8Ef30+KoD2fRRkZdyqMtiDU
XyS/I224D1vg0a0N+7Y8WAaJwUlc1YNBs0XtgWB/76tABxRrmzXqtcgGGiGNeNEGx0BpMo3TdWiE
d8akXAqA02VjLvX4IYt1p+mlbULGfsTtbpKq01WZbjRQtLruXpmaCym5r8Pprg+bKzUBrdRRPq71
V7xrLx3e7Fg7mLiwfaiVi8xOcfLiHIZgEnQkq6p/mkDe2722M424WWRx8xb7LmVLKFR2TkInxY5p
xAyvjqQ0gKJ6VU3STmxar17jDzp0DZ7uKnkKGsNVMPl6GgCFdIYhII3/DXl1VUL3zqbKiVrtLh5f
ZZgArT5cVgbolQKwoM5tv1i2Y7mrc49GLkV+JWjzQsM0YL4wTHEq23QgKF6lTHKZ+mtdri6mEWs1
WoKeHnNaGh2Ev/WU3cDT9zbwRzleZ3Bb/Dg9TLZ0NQX6nSVrV0Ve3qV1M5eYE0AON0k/LkP6kWVN
BUlrYw5YPOgwQssOpM/8Ee3XkEfNDWUOHsCIBoQj/TKY2Z5NVx8bMH0Ws9VpXrCJyxGKsZIHONI9
t/G1RZ0qZCkvwvAiUtK11MAKqfM7G7+yDedl1OC62h8VlAGMu26U6neBRR8BWXFKebypc2zm0Zit
6mkA+P9gKS03I5oW6e3BMv3fiAT3mQVZNQtwWebtoiz4NcEUXSdqKa1Bw7WLvDWhBEay0wjrrunT
aJfnJpfkRv5NF06X1CgTD+Sc/yRCvFZqB9892vaef5nGb4nyPtKXq1UgAkvbsIrxHBou5qaFEd5I
43sZosODezCVSyjgS7JEMWBNTh5W/r7opF1eRpuURllglSPQAyWIS7xJOt7ZIlrPbqRE4QspajEn
FR1a4Tp9bV0NKKdzw7vpdeuXVdwX2H18Ee/MCIcpvTB0ES798a2SylVZgMHpghcaijCx96l6xBFy
EUN28uJfZUWbFA3IHDiHELWFvkd07uawWdJcW+XRr5Q7dZg2upuV+hMk92fbH66SJnUl6OEyDBkd
QgeOpIUw2q1U3OUZr1h77WNod3GxJ9V+7ErpneTmgxT0SzaWi6J6LGBiSIrh2GF2A4h6ndVQotLp
gXbQ28z376kVuIbevMZsGVIc3cAjBwsUkRxvnUg3LkOZIAZOKSRlfV2rUOTJezfxSurVXW0VS5Ej
A8mHazW7lxPkXq1SPAS9vMpFDVlyr6neqiBb2Hp0qbP8lYpPcO5/MVU13C87WI+DcUdzmDtAwLcj
TWAb+OfuUEoZ2VVlP3jaNjZAcgGASHmPZfzU0xVspIejPna4+8mHZdPNBIqiB0KBYmWhRvYNusJt
Y8bHcopoLeW7ih7t+9E7yIp/QejL9yucqAH+wgwECdQ8+1F5SyeAtRFAOhQl7QOj+KmUknXli11E
1xg6Mq3n3T0FHbsISQ6qQXZDH6tDWuo7qSEpadf5dWNpD4P02tfxHothCki63JWjONKS/Eijh6tI
8g+iVf83aee1HDl3ZelXUcw9FPBmYqYvEiYz6V2RLN4gaOG9x9PPh5JCIsEcpv7ui26Fokp1Eu6Y
vdf61tYk3ayPtatB9S+VEeoEqF8o8rdJ/TLBNjDE4U5Phfc+Uq5iVXWl5KmgCp3CFJgX/lnUwdX3
jfM2iO8LbSC3EJBPOF9RzfRqvfdiBRiioJ8mVvEGSnJbh83OMn6NaYd0tUfK0i4ASgjQdMOyang1
U+QnCX0rNgalcqoYkGQUdTMPcHGWzkrFxnGqhlOIIju99Xf6wOzbieezhm9X9vdo6TDzASYp0CsO
UCpJ7hgJCgoxy1OgrMmHVJC19AlatwrCjQVgZkrdAAaMFD+NeC+Yf1okg9k+Me9kQjz1lEPDiPGl
BOaC2gBsAZCy8laU8p1qPcaVT9jRIuxTr4Ugfoya19wAc5HLTtdLe615wRR7G2J5V0JChGKyWbHL
CLFKGzH43aesPHGuOwbYVQGMKtIUNxDZk+HFnrqQj5HewKjASXmTaJBTz9jMlDSqTOU2UF4bqt++
kpxJY/JraXjV5DI17TMNiJPQ/6WnJL7MC5ts8sIe4BfVTQF5lw+ntdRv85jpA1q8YkGgMkjXkJWH
TkqcrpycBpIWaos9E7oTDdV5lP9KyscmIvQKKsI8QVmZG+hIfBbnfQAqaVIcCYROH8+EF5u3RTK+
86XOGTBlC5JKptyQvCBsft6HrGyef2rXeIB5gVE2LqXr1ZFLkMFCtDLNYJI77CrQLzP4PJpGn1BX
LuQZaP5cXKrVdEESY22Jpz8Pf2ij9Xn01W56mA0jm3xGj80XobttumPluEO1+S/Xtzpz8RUMcpEx
Qt9DsqiM00CE7yUEnZvgPYAsSndQcOohcDWdN1gn+ozNfQmYHw9v1qFqyOTbetDvVQEu8ZGr/3Yg
VCWRPa25aOMWLcNqV5s3mPuMiKgKtE5YeAQYCE9CntgSU5AY9+dqpMAgwYjdd2dU2ah0K+gTirS9
9LN03iVtZitNu20FihzWEvpHI9oiPrBq/X0RjB504E1lvYnBRRTMN6ZGtptGLKMqnCNb9DQWSnLe
NnDyCRB6LvunIXzuzI+mzU6DGrrLEs+ULzGmpSsTcWdIAacr8zQwZ1DdqqMawRNKlCN7b2s5Zn7Z
GH+9KdaqosOeUR1VOipMCMVr3MV3mjikrs8e1mmFAkxwr9DRUpq7aIAHw4aoNMZffs/VZqCQJH+n
pUgJ/ZIQ6nkjTYDKoICj/pbi/lRrQFSCxChjE7E1Dov5KSSAtBMrW2kvccPTP1ggM2dzpW2ijOgo
Tjjzbz25aEH/ZVCAo1BD3Hm7kL1xgoOwBSY8cvQxOvqBAtAjOERW82xVMqLX5UyofCjCPhDGEeIh
0LAouQvlfTOcLH3JsA28Uhkc8lPoPN8PbDnmodupHOEq+UrU30gH3gjt3oCMOTLrjL3L2uHODUB3
HHs9crtK9GSj9IkPrfYxwFoBEqc1wgRR9EvRgvU3DIndBIY3C6onN+OFElZo4hVgJiNyUqhPhDmF
NdyUiY2IJLpHXvEjD3PVgbIK4COC2pI2nr+b0qWsSEe+oUN6uqXpJkoaInxylFbfUJtnowi1gOYF
SeV2sGu2rPy3AxQ+m7CP/46b4fNwa+FT14uz3s8Ml5CyOQnCrmZ1k0m2/fm+HZ63kJ7KCg4RfFyr
r4D4PNkaQPC41Ud4x5HGPyFq9DxwM0qarUuG+u/hzL+cnHZr7H8e+uCc/Gnk1SOrJAGqAFp0l72T
h9jTLY5pIJc598sXTtouM5qhWcsRG03w16NvJmGv5k84XktPaS3b5MwAia33Ogj6n6/lkEr2y1Cr
U7bZ1aR6oblytUt/izzOic4lJ7vQkKQndtTZQCptOuhkrR61dy1r109XuSqkaqnYG/XEfRR2RFaz
zrjBDgqg43vTJblEH7JTH312x8Zcreawm0IrNLhciVRTg1VEqR5UEsN+vqvyctd+urTVsp0PSp1B
qaAPw/721tyKrvHQ71sqCJvigtzVE1h5dp45xV0OB/geyNjmP/DPLa/JT79itbQbVPxKP0Y0N50s
+udx126IpDtBae8ca9Mc/hzpyeqGhpGJjtvXVzYnQLQECYXEFOLvJeoyTzq1OBDfksCa2QCrtzIH
bc3VUF37rlm4P9/xg18MpSiIHApxRGuFgSEQpN1xbnXnIgcJvu1UwbP636OUHXm0Bz/+T9vB1Usr
VmT6pmwQ6GDcmtrdJP017gv7TaqmoiRjhceEYnwTr1qaMCVgtQRXIzHFIoZEC99/vlffLoERMBTB
H0Bh/b2tDA1qqjUUZyA4W3g2Z2r39vMA0jL3fnnxEC9RhUR7io5StNbN1yZViJCb/MCLOmsrkzlp
4mnox/Jcn9Vtq2lbQ43OWuE1pV7/89AHNoxLIRjCxYKzMdcQgUIj1wnUYejFe9HtWOmU7dJVO2Zr
+VNWXl3hl3FW7cFhAihmdah4lUt4iZvwsdouvTToxx9ksDnHLuvAI/sy3GoNN1Ktk62e4cxgANVz
kVgvP9+3Yxf0x8v3qaKbxII5li0jqFv9BCDZbX7Z7lpX9cic/S0cbQQe2MN+vqC1CkAuAgR6xEd7
1tQuUkzF1YrB06bgwZJFx8rqY+vc8l3+8MDW1WTD6BJ9SJPQM1iwAzJcUMdZteUli+ih+D37ijtm
Z1mguaLfUmCdvFSNnZ9v8jIHfvsNSK1EhY0YpvJV/0isO1SPAReNy3SjmUA08oew147MUIe+PhXs
AmYulVOrJa6m/aqwKOoBHvPanlxkldQKMn2LojltgsgV9duwrjALglhsh+DIbf5u+VwgJJ/GXl1i
Jw/dmCh8f+pkvcZV5c3DqMOAhuhR+2eqfN51Vz3RRXWJyE9CChzKKuG4MH7UDu5ng7t60sRXylkh
mUVdulWK4FwpxVNO2bai3mIY2SVW5mn1TgCeh7IFwyZCnIsbFTIJIHQJiUxp3HXIUdUlz0oe9wPH
cvh1Wk4ejXA3EZXVAJivuvwZM8ummN9MUkMS4yTDVzykEMUSmlfkj2FZM0QnleI3SYqi3ZgR+CiK
FFNhLnn4oOnXUWhOH35+Sb43QbmFuKtVk6WM7b6yvoV9LQeDGgaeofe/wkTcVlbrQb9zRIN+AEXH
vL3vtXkjp71Xi9mNWOX7tLuUNMJwDDJ3J2HbckYz4he1Fo4830NvsMaRHLGgiDp4LYTqTZMQ8BF+
pkbJfO6h5avJ3qrKI6/wdyzCcg9kabGT0szCzPR1NxGgFAb6NAbMRgm4UZsWELG7d/p76ggXFW32
xSWpbclossVdfqPVm8lhi/zXDzNff8efT+3TrFiFahg1NUul1KK5Iokm9lL/4+cHfvCewqEQiabD
LL3eOVlhEcUk/3CtaCBnHMhxWjp+e2TRV/7AbNazj/ZpnNW00GkTVFqdjQWuXJou8jmW/vuuDp/m
BDZ8nZ8ZQsFXccMncBYYggnFNb5paKpUfespKnrceESjf0vy7k7Q8axOwSuUyPNuujGSd8JfkdkW
ttnp5/7oe2kUArkV5dsIjkGWR7/zGvSRHnWC7SspxPn+tJ6yGwOsaDtAE9ZIZyFERFeik1QC+E82
UW9yklviWNqLMsvcHFMxYXTbToi9sCCcgOjQvKLHYPkXUw9/UUK13FBwlAkL0Uu8xfwlIIg7ozEI
oCfvI2nli8iUztNaQf+M0tY2W7Hed9JcuLguEogbZrVVpuk2bdpTNTWYFvR6IMadwnZQkgsXYViI
nR4Vi2PB13RgyqKw98xoYqLiHy2ImIUeaVE/CcM7Q2jvJKm9zjr60rOFH7qjr2gZ5X0KFNkKr8tW
34ZV+cwPyklsISdF9I2XxDQEJyMSdiiMS6tNL4qqvxqFCWMrDKaErB9p0neiOG6TuD/DabTrg/cl
mC0L5XfNIBpVqC8k2OFKyl0yMieaX0oEE4gbHRWjQ9ElFIpyG7nmg5RrBAs3bkDIOSLnFmQ1aREo
C1wFz4Cmp2cwSonR0F2JHltVwrLOxHeVfnvTIXfx6VW2z2UUvRSD7o04+IVYdyAKPlr1y2IXmCEP
E1QF+wpapPakwnO15JKqFYjpWNlokOlLhIndWJ132U3G026YtbO2Q+1gwkeDh41Hit7axuxInfM1
t01InhOQt6NlGuRmW1avmaVdZ/yUNo9sDngnYxO4CuV3OGxXY1HeJrnihSpE53EJKBYABY/QlifJ
2rKl2hgtyXxx7Y5p9ZL5I6bNWxU5mZ49CiPJmv3b5BPRFgtbeLu2TEyShEEHKOYeIdOVVBVusWAx
CCVl130qh9O5VFuAl8vQxbJ0pc+EtrXBNgkpiGli4gWJcuOjGaIEftugwxIrsseN6TXvZ1pP3Xhn
oWrnWO6JeGttvTJsoyVd3Q8+ZAkxTCzcqwLM9n7+bVIMr/FfAINz5lRxNOFFJqreqEQ7m8ha6TKv
1IXToZB3shl7yNk8igh2Kkk0qU40ixjOeOdDXpjq4lZRhLNp0C81QpPHIPRErXQmy9xULCkV0eU+
dOJSnvalLnulFNuEA+HKkU+yEPZvku9K0mpSqdqIxexk7Xk1oENISGeiFJoRmy2qsZ3x1qTTR4e7
oAwnPiBiqs1gByr1VKVt1Sh3pVLfGX1B+FN2Jmf6L2Rrj42V3QpVtw8rtPrR6BZatkvZyCQpZeCS
6AXw+yki5CyhMt0UNrPJY9I8QiKlL0pmVU+Ke0VC3qA6EXuNlggOqRFso2JywA2B6d+bFT7Yjsit
9qNU3+Bt3supcgZ+50SkygmhZKP3iT3z8DrOZHNLg6eDXe4Pmy4q6H3FW9PUX2OTR0V/OcNRNTc3
hm+hSkh2ckCMjjW+EF0cgCOmjgnT1s/x+bSl7QukVQ6aG4fvhkL0nUK5sUo9dfgVkr0w4l4SS5KG
hOK6H2u3z8xzq6TA28YXGiqFsrruKKu2gYK+1TK2Vm7ieJ9D0S5oLcd6vR/aftsTdpVATKxiUp37
yZPj5jpMrMu0Ec8JiDAKvLRppbkzkaihDtS3MRGwMQ+hJb4ZEX6RqKaedSS5lWl7ZD9x6FwDThKD
IlV+C8bk13V+qHWNrfYUeA1x3wLF38E6sude/oX1qvd5hNVuKo6JDUvnOfB63dhKd4r6iD9Oh2P3
8yJ+cNP9eZzVgTDshZSE+Z5OBQ2EQTadmmJ7S5g10x9tWtbUpqZHOUUntJWPFCS/F/HYpnwefLVd
moQ00aJeCrw5nq/jsjvpzXc1Gi9UwiUqVneJzJJyuu+n10EABxwTzJFLxlksYb4wCnckdgB185Fb
8t2DqrJDXMglCNj//OfXhwvtsTGtkYdbWr3b9UuU5LYQejITBPgMM0hk2uRzSEc9v7DSkdwHdDfY
T4wTOUwcA6tyoJMXhlrLvLeIRdRIZ5aQaHX2IANM95GOm+ZVRyJ1VtJTxVAkBf6RF/Tgrf28a1q9
P/kkldIs0oFiIjgxQld0+c2nwS9C7DbxRX+PR+Ihvh52xRHd7vey/Z+t57+3hasXSgrTvCRcgk/D
Nbf1m0GolSvYg8f6XTnF5bGi9tHxVu9Q1lp6QJo6ogUFPv1gwkGZzqM+3XcNCpP8XeMwJgrwcXSm
Xv861ov/4a1em8MhcTeDuKDTzQ5hbVF8xBGHnyR7NCbzvJqlLbTyHQWzgijXj6x/bGWW1Wxg2ZdP
yxxiV4IddEjufv6y5QPFrD8cB1iJSzVrrVnurSk2xdjgzLOhfyKhidl3WzxjhbqxyAbKzoKMGnnm
yGfECYnUrAUnPXIeOji74FNarPu0Osw1nCauGt+wgPB6U9zd5UHucDY6CYIU4cF9PLym7FD8CeGN
PBxpNiqH5s/PIy9//ukExPZ3mkZ1maFz5tAhe1Hz8KpQfgctmcS62F/4AcY0sdolte+ZwjK5CFcC
8rI4UDgtv0dpLexUCUFDcq8r8VUn1m8qGthGRbRXpdea2ThjptwPMM5HXcXtdj5wvvdbxHAA9LW2
O20Jap9JlS0K+bo3tCPIjO/8leVD+3RvV1+4NuhdWHac8RD4ZRTnA1f9TZDbdecotryRd8GldGy+
/laYZ0hTVjRwclR5rbWxJ2nUZNRGFovGnVwIUw/lDkv7Xt8NLZSxn9/fQw9wqchDBNYs2D/L8fPT
AxzLpOU8T6VnxP8846OOk+vcx7d/bKpcJoj1Svt5oNWb0hh9UxYSb0qS7LO5sRv9LE1fBxzWovze
6heCGB6ZI5cp8PuIi6uOT3Nx1329tA67C5uq5d20NGg/IqQQ4dGU3oyicjGgnce1deRzOLRfMVEj
SCIGJqixq0ky0jLW0ZGbWdRXuW/YPuLAnx/Xobv4eSlfXVMRyzTZRSofipi+Cj0x5w1R1WTbRQ9m
Fz30UmmP0l8Vmay2D8tVf3pFlLYj6MHgqozgqgHbZcbVkZfwT8V//ag+X9bqLRS0qErHhm2Y0bR7
JaCjn+Wn0aC+0rR+pOxHNLcGCmO+xvCDFqpw2PnnpkYYtH4maeGJf9IP0vMS5txyfMj96a6o8mVr
a48ZWVdV9IxZiXgb6GJjDK5QJBSi1b2fn83yI1cX8WVDI3+9TyPJT1ZS82wK0hJrviakpIV8pBIv
H3irv4yyegO0IUFVH3Cr/LD8NVTCW63X7uRLm7KWnns9O5mRoo65gZJSidD+B+ZmDi2nLduLGq3L
HMQ7peIMHw33+ozAom4bt4+vfGnyJrLlI60gBjr3FKJIlPoENdZJJL3+fKO+i6ZWW7/VG1UEvVgH
y+MGMczhdF/84vy0RQRp3ZfbYzPc0dFWL1eLFd1CQbvs0XonOCXowmEe3ZIOdnvMA3JgAvjycFaT
XK/GRhssU840j3YT3k9HGzEHthtfRlgtR10z1UHecjHDCV/Kjgzr3eAJJ+lJc+SrP7TwfRlptcOc
klHOq5CR/F/srkmM8VDkuMIvwaUY4spniXesS3xgLWJEiy8RODt8rNX0WbTZ0vxkREW5F/EnWxxZ
SBdyS4o1P7+B8vKVfP9W/zXUWoaixVFajDFzmngiPA4XxVPuRU8K+R0vFsnq28ZBk283t/5pDfpa
ND35haDbo327wzPGv3/FSsghYpqq5ZbXBdSwrQo3efnma8esiod2h0RMY03WRBlv21ouQqpR3M6c
qtw5KpkbdQ5VCiUtlOL4BTKtdSo1Jotm2uhopH6+z+ryOq7u85exV3NiHZBUZFQ8RxFJtW8U5xzJ
Al3cWMrlXD7WGdvmUdxZVewEhHjpknQ6UZGpKvOs6EXYTx8lZQlRv1SJ4uqMwS2V/FcUoDqpsXSL
RFSLvyihbZBJUXm8VsprIzZoLGlk9aIvhihOKrtRhDJcSe3eT4fWGbsuOyn8JTCaTDYdj1QvQYuB
mqMK1ZWIcc8szY1P7lwizfbPt+PA8/5yN1Zzdwf8MsC9TuM7PBfUS8iBUX/18xCHPtsvY6zmVg2t
bKosx+pJb07GIt1rE3bD+ENPJi8LiTBbciqjKt80/u9QBqeQFNeimu5EdhJHfsqxy11NvKFq+YJS
8PDV7SSfTMJt7sReaWwQVZ7F9UXbeIvW5Hg7/PA9oFkiA7RkT7vuD8Xo2cS0ZH3BnuBn2xESqi3t
kIeekQsaNft4V9vD6VH75cHr/few63aQ1cjKqCzDRvf+dryT3/XcTb1s29uiAeB2I5Bp+kS41tvP
9/nAjoBm27+u9s/692l/ZuaEJdTFspoS+KsK5Vk6WU44IRavWIWmqd6iRztm5Duw0jEoch7QA9D7
13CqIo5ReFhygKzb3+XGRaFI7s+XdXAE3RCplSOrNtcH62k0IBvBBvGMCrZvYOvEd/48AoWmQ9PT
pzFW01MM23dCWcyhRNdKt9INp0oMouprN1M1grbJYAmo04nPBUqh0Bjf+5qO1DyP5xbIDSqTnCu8
yqB9Hd82vXAjkJ2mlb+C8MlIrHPwXWcjaGGytsj7/EiR/qf9jSS8RY3p4GijYv7e+NFlYIpXZFsA
PI038JVss9Q9laTplO6MjaP9nV/35hNwJ/b4BKNLM7YujYxw36K31TrYzQQoEG3rzXmzC/RnqZZd
hkanPJ5nmUmuQhlllwOEJ2eOstTJw5D/+aUyWK45+x4hXxs1V+6qGFi8iZhVeVti1PI55SaQMV+U
exUqxER05RDC9pFLeJzCppZRRkQvYnk2VRg2xPpCax/EWt0k9XOsGRuaMDdqEO85E9l93bsoYi40
X/poUkJClHnTg/gE1zbuFB0/UKyQM6fEj71gXgM02/tWuE+tREavq8Wu72sPY0Kmma+6yRToTmaq
dsDcHzVgz7L2eSpmSplK8iTVZ/IgbeRevhibsHBTS3/soljx6M7Lv8d5/BCVkkxAudc3mGCIqCcm
FMXDvdIEl1rUnuaWcDNosmwzhW4ik1i3flMa/caCINuat3I/0FZi0Lq7Mmrpysg0skbJLMdwY8TD
zhrHPcEgMqG0eEbBsC38jcmsMjeEBCZm4k7FYxqH1bOfZS94jM5GXdnLqXxNlBuYgidtKu3GlLeq
0d+Z2E0mCuudZO40n1LxhEa5z7f0una+pl9gYXKKunGFJD2rytu48Z9SUrzb/iUwR0cMQJn6hBGL
kjcV90EDiInERVszcB2XS4dtumzAjyXNmZVcWmHs5TyEqWtcI+q33Ri5gzyfppTd5zw8pwvt1KrJ
46eJC2k9GPMzIkmuJxNPiFKd6sUvJSOSMUx36tz2GyMA+xDSki1OyykiW8dyTI4YBNzYQxrtBYyH
4exf+MNDxhdWzjcEOp3O4nmozkSfX3WGujXjywnLiw5jbWh/jykwAGIX6aWV5MwiC8qb3m7hlzQw
wrTZPG2DM6vd1wlXkRfntRI5hY4ZMBb181aleaY9K8VDLPlbMamvxyry2ji1FcM/bSayDpFKIPY5
lYvqchCTZtMXorRRdBK58/AxkmPNLvVxhyjFaXC9tDhk+vwOHopbaqmtI+fXBO2q7vDHRYD3fHMx
/WtXgpls1HreZBm0FKl8RY1Bxyik1U0akoZ5zwgvDOGF9gz97IoulfZQCiLxOScxjdxSbJ4mC4Og
IV6gZ7NlWsOYf8Yh81TJPzOC+yYQnCm/ajV1XwevLf5KrWnsZI7YPGk4i8WHpT8ltoSIkwuwxN2H
w0mh7sruOYiHTcoCGYkgnrOcv8Q2KRwewoKed8+3IxO0jprTqYatHN4BoqzGGzGK9uNA24J9Bgmg
Z2JDmy1sN7KlvSSBsRXF/iTuGls2yz1qCMhxMAg72M3CiRBqXpsETFXcI72dbD1RHCVGzB+WxL3u
1Ex/SpQSHOFF1REVRYtfSxRvxpv+87R/qJaNDfrfK8tqG2bWKCtDysOef548R7tqSwIriRVUZ2M3
3Ybbn4c7to4tf/5peSahQh7NmTUG+otmPiSDf2STfXDbYUDuRvWNMHwtaszjQu1I9Qo8jGwNwv0m
e/KTI3u5gxfBQr+wKDEJ/OmDfL6IOZYb8nMpEwJuS6W7UeqPPJVDRzL+3X8PsTpv9r0gEOPNEOm+
3Zd7yenOQ0+/C9xQ2vD/xE3nQZB0qGNj5Mk8EufteN89HCsXHLvS1SEUYYAo1yo/wxDha3X5iVKU
zs9vxMFdh4WMHJU++9N1fbealY7QNd6/YYq37dzuysGw43KyTf3pz0h/KQDoHEQ6vNOPdh3v8zr+
71dy5OooCNv/uizf89u2fn9vz5/L9d9cxvvXXyVg6J/jO8/t85f/gsgmwmvdvdfTzXvTpe1//R/+
l8F7sfzN//QP//b+51+5m8r3//u/XosOczf/WgAN7HOKz2Lo+P/nAHnvb+/1c/v+9rfblv9o/lZ8
/O3Pfcjfm+h5/e/8IwwIb9rfRYWgn4UnQPKXxZvxjywgRHZ/V2UinGTE48SKLFvRf0YBSeLfF5Q2
xQosaFDyVHaQzT+igIgWIq6MrxL0E0JLQ9L/UhTQuvAnohgCeM2eG63OkvWwejH9lIbBWAjRtaF1
Z6aGFgDGUbwLY2E3i7cEMzP1ixNJ4fFZYbKEsOUTHiqlAIJAvmRe9XYSP1qUQqUCnFbG3gE26K2l
Si4u4esuPJODZ4ksTNjaG1Of7DbCTv5iELY+hdmtVOhu1ZWeWH106VWK5VS81IPOri1UfsHbqAp8
lq9K+tQ0suNPf4KwbUEl6hYZijIJXlERhm7S2VH0PVQTOwhZQcf3bKLOw/+FvRtGz92MACLGIW2d
h8mbhmSr4XcPjXCrLOnZU3o7S6CK1Zt0QDeR1+az5eeXRMRgte0dq9Yv85afn+YFhuqYPBgm2yEe
3yOBtPpWPccn+6Foho0K9ynxg5dCZ0XfpctKCCpBOrckQqMLOwS71KS2AHU+iH/V0WVekWIuXcn+
meYrdk16QDDcmunlkJOtlG+06bZUr8p+sZ+ZJ3RBSNvrHL2iaIYCFQ3Dmd8IULzZF+r43CXftC0w
rkVKfj07biu5apR36qGbPre2mgzslezEmLjzGFFJwS5/YiuvScX5KHZ2W8dbsaRcQYJwKWMN7wxH
yuiIDzdyqzn6/NCM6q82sCS76KKt0d9jOPQi2UJXUv3utYF3YZw2slGd9HFxr7Wvvt7BIMHxVSdo
juLd6EPalRPhpSz4kzZ7KVTpsZrD69HwYenV6kUiaLBDhuTSb7pTy+w/FggniD8Y4YnxK4yrKyV6
MPz+fVRwxVb+rvSHU60vHxcgrFqnoAXZjuDK0qCyFAXdjMZWW/+PFFn3VWcccmAdjyqJHlgZbdVM
nYrm4SQ/Y+Hfka7MdKnAqELVK6cex9udKaF+DQO31FHAa+dafSGLqd2m9YmV3URVQaELvguCpjo8
bbsch7fgyOFLmdK+HkQZ6W6rP+IpdKdeOU+7Y76QVd/mz8eLRsIC57wkKKyRaNGoBxrekIgGxoNo
tB60dUehxlTr02nQ5i40mJRD16c57+ofZbbPEUmrjcG3QZel7tOirQKfaLFgRNcakEfcm2WV2lF1
hMSytvZ8G2X5FZ9GQcpoDgpEZbLrgQSa1BVVsNvCbUDsexNGQC+kzZBzIhheiLIHHHCn509+r3B8
BpZavdC33vPR/neuHZwm5QN1mbtXpVVLG+W+TqTousP/3t5KJSQu4y/W2v5x6Z8GWZUPNFNuphxx
7jWXyDlococL5dR3BmUjPMmPs5u7bFWOIdtWu4dvg652r7oQWDpqtuhaz7ZWfKma5xO6fePu53dn
7fj4M4zBQVdl6TJ4bVfD1HPdEaYyxddL12R2OBAhICCHxtjymQc4Q4+ZWA6+SJ9HXL2uUzKlc9Mz
ohlL2768nAzrui0Em0/eMeTc6Thr18Czo2FyZUlgt5SeWHLtcYDhfGW6VmoCfKkrQsiOtfbWFcVv
d2P9ktdgKdsa3FPrdaBFNU8PbOW03+m31lb3mm5TnpvH8JGHPt/P92N5ET59WBjZTaP3GdN/Lyrb
ehxuUi/ZYqrWzlGZwpVyMi/mNH7ky1n3C75d66rFpKWBbAnLuKOnn3TbbNt5kg2E/K+6Lb8NtNrx
R6WRGeLIA0/ku9pi/T2xypsjr/Ghr+XzTVztmhqjUM3QYIzKLbBX5r+NFyzAe42nFl/zJtu5fTQn
cFWQXV/XWqlEawXIYDvG1yHxYf1AeYNTspnk5wKy+Pl6YjI8cpXLRPOpzfJtxNVsFyeDPkFAj6/V
bc8C6wYni5dzkDFxQ3Zzjr0ih1azTzf1T6rTpzezqpGTlNKf4RZP7tKC/E9sdEc+gD/AvU/DDGo1
y5XPMEE0UmF9i/Ue2vbR/tiqR/XPm8e+WlU0otLX3QI65JXoy2J8He9L6ie3+T7bFddhuIns0Za9
bG8+Svf9NYQl58hjO3yB/xp53TBQ28Uw2zOyvJW8/Eq60/qNdkoZGfWg6ImL18MRfvvuz8MeuF6A
GUiMUH4TmLE21wXtoI+WoEdLFDQM6EdDedeCgspyjbC8PFL9WCOZl7tLtMXiRyeYYwnt+TqLleDh
alUs4+vBHj4kD5m7SCUT028nbOYLsGUADV+nXT0e25csy8Xqm/gy8GpxVqLUnEatiK/zfroa9DKw
2RFuxvE9CeaTQFfsHnJREfnFPmske8ENS+BpO+F6appj3+ex37JaTMVJ9Qc14iYE99wCIh8c6CN2
jUPNNjfNFZXhl6Mv14FZ6Mv1r5bTONT7SUm5/sb1t1TsDOOksAW78Yxf3AYXr0ThIaacHNSy09Ey
yqH9g4xyjOYb6W4SEqyvzz3XYhIFTLaFy/BRCs8H9gIqvbPRTbWNyVbCEY+tmAfmJcbUiEsxiBoA
MPl1zBLjpKFkE1ujMrUHaHdSZNqCmEA64tKzpxTrTViBviqUvTg/5jLnHtAdc1qeBNg7VKKfw+RB
CRRKw68/f3Tr8hY/a/kAyE7TMCAjRlutqpNi1vUEqfIKM9JGLgY7q1RntjhV0yG3Z0V/mEw6AZbo
ClP5wtHzJEUb40e6XarljojH/SxMQPGlXTTFzkwISRHRPw7K3q4FbRukx8x8a93MP36xTCQgkyJw
5bWbr/QnLah6Tb8i/wX2QuoU/1w4xdNjhulv7+pycz4Ntdrq6Gldy1qj6kiPMiJszgfaGAZvTEEn
YVHjl4p27JP8Nveuhlw9j1yv4iharm7sHk18R+kcunnxXIUZuJj2OdYV6IDxFqTXiTIkL7AcbaQV
9hir+8Ew739+O77vfXVV5N0g1gw/o/kNXG/UM9MkndYrP/kwreQ6koWnJJdS4u0/8vFtEN4adrx4
f9JNrQDU+xh7bScR62GFBMzoEdTYzGw2Uqgem7+X7/TLNLr6ZatHY5h5kIqjoizSiGsjq08qczod
5v7CgP1UibC9zMvJNPdKKl3rZr0bS/BpmJeP3KBvMyiYE2peqkyxjcDu9V5g8lWzyGDwX0nGfuhe
GyO50dSajGHSKRt89Wa2sWjyGLhuItIc2yxwIyF6LGhTHPkl314cXbdU3RI5FCGXxZW5mmSKmCD5
pB2uwl711AD6SYulRuxfGrovCcrvPhMgW2jxGV7YzZgqG9zGZ3EHQg1+ZZiozv/wB6220SGVZmMY
y+FqmWkl1U5AeRSxc1U51nbokZ6jg3hAQvnzsMduw2pjHcuz31R+NVzxTmNMw49JXlQc3v48yveD
19e7rS56uE97QBmbyJDpXJy6VTzjFKESW1x7cAiduiEDwwYd9ReZSyR7f3nA61WEiCCan3DPrgai
BOvxxcyuj1zU92/q6wjy14uaFUEdMvmfFxWkTuQiqpucxb3x/0g7r+a4kWQL/yJEwJtXoD1d01N8
QVAaCd57/Pr7QbN31QQ7GrO7DxM7G5pQdlVlJbIyT54zWo68g6dEWUj6vryDZouaftLJPlaC1Fo5
SNpjkx1pslCsCyGOvZNgs1pY3IJjqLO8Q5S0QDaU3+44rPVsG5PrAYBoOLIiWEM+6nBoxRJd0Nn1
QYpCvnlOg6OrQXhGaoifALSp1XidVQzxd2+N8V85/omlWUA0dY+JyzSe7j8N1pDKj/bXVIlc2MYv
n8TpwE7MzMKMkaG6E/GwO04VB8gYjozTB1fxaiJeQhbmbXiTnGbPY+/74qzPkulZQGHUNB4TlNa4
c24NRaXqgSX5pdKLl8EzmcfACbztSOboZsHBaD/8ca2ij7NZygq+xvzPWzALMX41BowRc6YR7Jex
+KEuq7pPN+3z120yoVmM8CCxi19+vha6r0dB6v++icKPfOPuI0e3lV9Ac6hwLfmocn5Bf6zNrkZb
QWiq6kl3bHXZlpCcBFe19aG260UGjpkblqheF0N9VBnObZA2TwX5IEA7aPQ54PVvaqnQN0nWav8Y
A+4O4JkWzO/q8BzTrRCh8ogG8Wq0spcEIkjENhCta3diA4tqpuOvCQ2FZtgE46LHTIn1pW2cYsJJ
dBlqRr/06RPUOe2qfmq2kMOgHJE/yLslp5h37/8OzydHNrt/BVLyUQgdDJ+7znSMTXA/PZdLPnNI
VA9XS++os+HsxNzsHk7se34mchmSGo7jRn+qo9gxgsWv+JInzi5dyYR8Nop8deJ9sIPaADKfVbJX
gUhKSDgulnC+vst/x5c/vji7XBBzA4xnPu5oIYrgFA/VffbeXykPKGciUQOr200AJteWvi3EtYV1
zon54nGIC9dNp+OLgbPtxt3EQ09DSnPgkFik6Pj6ivm8zjmMEAyf6SUm5zfBCpqbiWwMOOiuvkmX
KeuW1jb9+ck1iOFdyWUFWy146n+V4dD0CdjOKVdZiieLa5tFL1P0Y11tfgdqacOw7k7fx5BMAW9d
pLSa3OHCDTdnoatOSwiYLdylMKPXVt8WBBVe2baQB07Z5a+mgDZ6GW8ue8tCwJxLo8En3WUmj+Wj
EEk3OjKPvrlYO12yMYsnjUDxqv/tIBzZATJ7mfwZfkooJvDJmuB8I6yWBkW+lkdmbjkLK66fqnWa
T/v5C4XfdSJvvBv4Td6aozhVY47SUq9q+gsvHeAsvii6UkI98jtEd+v4aIG2dwoHJBvIZOoyDP77
a2mdby1ps+Sn5/IJTYQgWaH4YTHN//la5CZKpHlTt8fI71cyVCNFoNh9uUngfmIo0R4oVF/2G4j9
ziwXrj/wHNY5gS9eyoGQjlJ7TBPFKXz3pszH3vaHwpEH4yWvX2EiWUfqQ87DMQqrY1zIe6+A1hUR
YzPTNgUNlk4vdyMsJXX44md3ri/e6uI1LSoanMNOFvIna5Cc1hKzVQWHeoEIeZgAvIOW+KZRFZrz
NFAg5h+jcqeXD9qIHAs5lGmktl/Km5DwN1a101PcbhrTlrvcttJ1wURkliAiy6a0vWEH/c9Kfgzb
766w14JgKwTKlaTeuRYf2NZa9bD+q2BGSzl3OnQrPR56vn9dDt5LxxSEV8JPTMs/LxInG/0dHrNN
LHGngAoQgm0xZDZzwk5cgXaGRz0bRKfWH9wWgEMrB3BJRVvKbHZt/Wx01+kNa5WozXNT/zIz5QZx
4rVgvOdIbgXi8DQm2nPmMzcReS5E5YjHRd1WqSFH9h9auLx0RG+hN9nnpbnOhS08sNc8IvcSjLwu
rDIlrIlG/K10U4Sn5ffICBzRKncm/xtZvsOO2haKquWYPkgSnBURJfMAnmcMZYlFrq/fp7G+7WGY
iaHCQqjd6cFUyTVSg5q+7gZ42MXOtjwEUBq+clUDlT7YU5r+K1H3d+CFSa5CGjXvQsJcr9ytRxeq
pYSBbv2b38B8nChrAaGEXnz1svYmjh4ot/ghoipKg06Gag9Gt4oqn+mW4KhQobRTWbgLPXUnDv5t
HogbtxOdHpxHxZ6aTOYl0k6Eu7hKXpKyes6ACRsQVMfuj6K779Vxg3LF7ZBU6xESDl1CeESrb+rE
3Aie/uZP1SnjQxogyGtKe5QRdkJpOB7eU2PYVk2+FuJuW8o/Gk2yDYU/CZ9MCPALQdwlRnsNm/8K
VMLaKoDSdvTgIc7OlW+J0N2lhrqh1OQkmuJMtGZFmzl5ooPnqWw1ePMmFSvXtCUDTjGz3GZtt+qj
B6+RrmKt3E4UOmWIWqfWu9ssDlZFLGwnkH3Xlz/LMj0AW7J94TkSHvSYZpzxoneJIyIwWUHeACnp
VvSlPdPgK6lBH6KA2MAM9/GENFLS+lvqCwe3115GNMJU5a4EzTze99JzY/4QwwDe+ugGbsEfXjPN
Nmr7UpE2bdBvIQl2MvWQWO21lArXvQTHnpi+JZMidXOMAUkzOgqX04TzrV58o/kpD/C+CAMlQQ4i
ARoqGZtEkfajkf4Uy3Rbq9VNN3R7ubds1eixpu6sId26YA1KAbHFeG1ph057Nf0bWart2P/ovJ8S
MrLhNwsabFNo9qgEQMumwCNUbGWT4JTIT9CEbBH/tv2gfJU7ygIKUJdWuHYDAeInXE0FlRzGyps+
fG/1taX8kCpvm2Wxw1jTQ+95q0421vBP2ZWOAi5BNlQ+ErgZEmPc9Op9TRskT6FviqkQpQiRwVBQ
t1CSDFArUkyO7sd8Cy956HebTkvXtetf8dt9/xBWxtqE69/nNZIiLNr4tqg9mNkecnWnilACLxHg
btpqZ45M/rvUcF1QZqITpn8J+jEFG+Jn9crSxhtdvSs2XfLutZtG/Fnn4r6k+VUY8UZA9xE8ebPX
+6NuvugUuEcLjW+jA8PCa7Q7SAocUH2yjvBc14w2cnef5EevfK6FjdubGxR8xOJat4iv6cYL/uqt
jx4KdyQnGBBwQU6lL2n8UQuq7SLY2chvqECxoCtf/WmJ14b0oZvPpfsUlYM94Wlb+S5ARDnw4A6E
ElVuzIeGAGNWvePlOnfpxdWBR6QiWgiNzbAFyjfwRAbNY8StS5IMqdYny/umujchzFTVsEnRzYhq
WA1d1QHIT4SO100EIElsiFs1gKRrFYB5XKNdhsWgAWGeJY4puZtUDrdWJq4M4b4QngyT92qX7aQm
vA65sCm8iOrw6IbyWhXiW96+e0OOXiUZPB7bmxX6phkM4OrN2qdI2VmHtITlGwpuK1NeRnXSInnu
B+FgKu3eaJ6HipbDIF95gwm0H0YtowI45kMY9ZHqBzd7cfu3BIg7lFNdktlCfB3Xx3iAQtEKgWKt
Xd97V2Bi0vjWqdWLGxVvFYUub+jtuqi2UvgtKt6tpKL1Vr/oxTWcJlw1iVyEsb3mAWry7djVLxYD
GCJhE7I9iNneOxSTwCPeqp36DZbEdWPyZg/vs+F1bGq7mFTejOYxkapV4GvXTKHxRY+2o5xD4+Q7
epGuxKhFmL7f5YO1dyXlIJr1IVb2EJo5LnSFcuevB8O7K4sHoTAPbQRoPX6Dtr4Bm5cXhAkvoMxL
cEqD9cjuGWJ8K1DkMsOb2KD4DI0bHZ6yMNH2MDYWYw1A/hOx2GRoAtSeu8rkG6U/RIC/0jffRVVE
3VvVASmxnK+GJYPUvc1FJgTAxAlgDzvrPvOUlUG+UeWWkyjKfmzvIeLapQFEOeIhElO25EE1vW0o
ZSscpGPZrSzfWCEuXYXo4TXXDfPegTXSUtG2A/MEKVqParNR+DDrte8kIEnHp74UD2rKbL3VE5rk
na8Bk2wZ0VD3ognrBaBPAfDdILtr+ppoh4+2n4S2FbxKyesQVY7SfB9H0xaFeuUiVSdHd0lGYaWI
Xsych1Gf0eE6dOg15VXOf6WuePreAFNe+4271eHuSv2/fIoZSOisJZRaMkh1rO+R9CA3XBeBPlQD
FBClJLVCaxgmv8S7kvJnXehXmXetxSCETGOPTDqpDLI4MZMutD/V9gY1awQZrhPVf3ZLCO+S4CDI
b32vXqF9BcEYEpdKvot8zzGq76ofbwXUYcvmRVOorAfZc+XruyYQ9i5dj8aAacftj9TBNxoirrIa
Hdrke/Oq/Ggkbn8/OFEMSt3qtmL3NiKkJ+dMAOI/g3yv1t5VY0Qo+8X7ri2/ezRyTDncROIPFa2G
lqykd7NDKpmc/FR1yHdt6SK+xFuL0SDCKOrf25wPYKwBhzdGOw5+5tCxoa4cDo9amTDZgcAUmZz6
XKTjlqwCoPlPUbgWmQIyBuOWJsu66Eb+j2eumuyH5zcb3/CvK3k4SDr/te7f9v7oRMb3rDC2elPf
Arl9TRTTrpHUEovqqkNgSCX7SlFfTLwITUIYDn1j1cXSOkD1UEuhXkPOppeTTWzS+qXfbRIb5BRy
wTZfpxORalqta65wDs/k0FP2dg9DWK9kpq0CgTp/V+/KXON5tFNKcy8o3wVaXSitb9pCI0xOFIEC
dQRvkxIxxu69oeFrEASStHQU5Jer8E4jz8qGn6b4IQmP5mhsQv9mUIEAKRqOieRFmNjk80FzJRYK
lR3yf7l03GkYRjkW440nhqhIfvQFx6dCJ9pYtosYVadSXtO9Gw3MNeM6cfu9a1/8BnUL79H1b3pY
aWrzL13ZVuKjm0mr3hQcr7BsIbhKJPCnUB7Cx+I0mbELjfwGgPIGaJ8jdt1Whd8wiBDDAOtliuiR
acQf/0fBhvjt8+B/lMxbFvjMKAZ7SrV8BM1fQQ79YEvO0zS7KBo3Vm06kee9IoTAG8Vcew2i9WBg
KzF34jxyUki0UjdZ10w763m98uVJvKcmhnOiMGxE5L4R6BD+XnQ2XyumrN1KhcSodUyWIqOR0cZQ
aTCAZSmEmkFdJ3QtTO2xgaNDROOpI6FTuoMio3L1I7Y+xBpuIiCvarbJkp+EqbWo3PWJuB9dbRXB
0ORBPs9AUkIfD01ae6x5jiPQWhsyZMB2Giw8ic9V9mjfMaVKY55/Zs9SwIZJmTPbd6zAn2fezyZN
mOFbghedKy9oqopMg6mYE7HB58evWGl+4zciD1GGJ112rE075/Jr92wx4dTGrDiT9FVtFCU2mkOz
Rtr7rnB8uGLtcasd2OzUVha27mwR9tTirODrI8XWqCMWO6dfIVC8AnFGyde/LQ/BnbJfWN+5uhqY
CWr0E5DoC5hXr4OmHwx6IRUIItXJ7yZ8W7PqWrvdeotl+q8ASGozp+ZmZTwr0l2vLiir+XsQ/DQF
vL21rbepswRSls86x8nCZs5RMAro9hWWqjWVkXVx40Iz7RA7u6208x+9G+smehqFtb5CLRwF+0kH
AgbNUF/ELJ79JaAPQKgAjABF89lN1aJIKktO26MQ0vpguCTUl9A5U6t2XoGaplf+ZWKOdhsiq07d
qmyPBhp4JQ+aUavho9gJnrHKpBo+TpB3FATQn1soB52BV3CiJ6ZnwCAO0wNRk3HV1/FTEe+YwWXk
dxOt/U21aVbCVnPatVetUvUg7xZrfedKb5oB7Id5IND/xizQ+M0Qi0jCtUcGUVfBQ3kcnhFN8jf5
TvxRXA8rZV2/B6v02Xq6fG/OBjjmyEUg8PrkZZ/PtDBdS/CjnnL06K/y7mcLi/IAte1lK2er0MxT
4jQEUe7obHPNUspSP267Y+i7zOhoqzBFL5TxIV1qKH4bdg6BshEwkZzEj94iT825VbJGWdNloqsx
V5NAaX5sGL2hUQpMSXXSTbhB0RQuYyCUtRMe4ncawa+X1zzVhOeufGLzN7flaaHftVw3nHbWl6xN
HVt2zavK4rlWGd8uWzq7OlU0cR8mzABTfj7DAeES6gJqN+FeJO1aMh7d/udlE/o5G9xKVVdQp0VS
d+YnqVLWTSmxGpHcWTB9cojsToE4t2UGvsv+kipjm5WQI0c9TCuyk5TXiXXb1eqetxqS5vlBB4HW
dvLGGBtmzW/MBB21YDhYUcY0umaj4w4FhmUXqQvHS0HZJrM1JV9D3XIVUHqEHvTQGS1gV2ujB9ft
lMtZ8UqT3nQqTrIOZlT98OVH+HI14aVQHr3hSmjSlavyrq18TqBzEBRZJbpii4xD7spAPgS8CuMO
McHmMQBHqys9745hnZiKHaXlnTW8Xd7Gs1AVpJUhxWAvNdRFPh+V0kpqCCagO058MwiBb/v4WVLQ
kR1d2Kylq7Q9WBA3D9FD1fTo3Qir3IOHeUjrpRt59kBPfsmspVGPQjZhJAF7qJsi6TahFG5AiP/w
SDw9xsulsL6qSAviXngGd7dJBvPaKFRIBRAgQjz48sac+7QYCBYYGgPKU4z4vC+RZvk9PwgXRow8
l761yctlA2ezEdI4UUPZB3jlPASgf0VbvW+6Yy9dU/F1ikNI99RtryBCdpZ7YWf7+PARqxYAV0uE
W/fzioIWscmoEwEmSDCqDTBIUKy3LERjdcERKWIK44vcfijFzvfGFRoGhEGq+Qh1diLP3JSJ/PAQ
WOK2zjxOo02QqbS2A50KNHtR2ixXoi/uRs/blTrjbTx5eS6swj7Z61W6D93ESevsKoTAY2Ejzx2V
KaKZJoNDNNBX+LwwK4prKS5YmPoe3cpQp1K0tHlfPE1A+PGDMYbuaqk7dLYTfWp0+lEnwbTNCi1z
06E7ama0V1J9HfgPTaXsfcoDoZjaglivxgqWZBAwZtpuU2ZFJZ5HoQQKJRlWC3twLraf/pzZNZbg
TAc1PvJzGHwCEaw6xpV01V4JTnTt3/5L8IyJ2iWgwZLd2aX1RTfNGupDx7J4ShiQzYfgBooERKH7
hSV+tWSopCJ8MQEko5o5c9+8G4UQfDa5HmG+uvL0ZJ2r9bbKdefyXn5t/E2GMMOlFw3+7fPJBkXZ
aYZGUilSuGWWzC6N1cjUX1NqdinvYw7wssGv/vvZ4GwPwyzm+1Zh0G1GpwSbhQ79QjSbNufzpx8T
4LJ+v+dUcT7PUKgiTOgJJiB2568XbIhN7bJsUKaM1xoUP5dXNNd7Ae6CPc5IVQG2AG2fZVey50Zy
KVnNhNPo1kG9obNg/OhX0nXFIy8C+sLAtfKu0FtzJFLazVL6+vVjwg+wFAZjdBP1nvnLQEPi1h1N
nwUX91VEn056N5YoRpmFP7Orf4zM3wb5aAQiz7wW5ER4FBgWzWyLRE4AKGhbzyPjZ0hoS9HaWi2y
7X59lkzrA3w9vXxgz5jdBknxjNLT9OaoGJRZFJhoEN1GJWEltfWuClI7M0qGk6HDZA5x4XDP+asi
iQpif4z68CX5fEF0bdAF6iTtkZl9+0awtZ22m4Y0VMBT0bdl8NQ55z2xN59MsxohVr3W49mO8LXZ
fB9y5sst347B7lKV2lxe3jnPQbSGCVzEa7QvxINlwRh7LkjN0czoBj0GwqFdmu875zenJuTZBram
0AouJoT+yrLy2zrZBikVj37p8foV4TbdQJI6SeEKKL+JDk8+Uo0bwo5Umu0RhgVn+EihdZO2Umwj
n7IqFqg3z3nFqa0prJ7Y0hury7IGWzITHy7ciG238Ko4UzH6vJyZ46VdbZpmhwkYnJxpuhcoyA2C
83DzxQ/qbmlmefrr5kETSmtJYyAIpt05RU0N31TkuoBP1G0Ja+k0MOj/A5DS2TCimrBYkQWSw8yR
JmJC39kaf2MD6SxPtSlrM77Cb4QKBsAo5dewpxbtEMUue/qi4dmRCUY1yFrLUACpChQN1b6U4SLe
V1ALDXe6nYuC7Rk/JoTiP4CVnotgp6ueHWZUjPHfIFb3BnYqm6qGbyOFPKF7oBV1BmUTrqazHdgL
UiaCaX6gYRswebeRN9k3paes5N4uRtZzn3/I+1AVlihlM0T02Y+HWFIhiqC6BTyB3Ji6PX1xAEcj
Sij3EHNMZ7H19yZNiI9gUUPw92F/dbp/m7embTu5Rmpehp0Bz/Exhf0B8seDcqV5tvDQouP2Y9jU
63Hd39Ls+57foBW34BBnPR5vnx6DqI5qs9QnR9mmcV3wXRQHBvyQ1UP8/xu9DYNXTDXP3CB+aQeb
SeR6uYZ5LjCqJ/anPz9ZfJ56o1/n3IQOkuwdZPp75dXYMWiAHzTydbue2qZ2vF0UppieCF92/cTw
7HNq9GLmZSNXHc6Ocj/JylpOe0ivekfY9jf/YIj23DftdKWzqzeKWV03DQazX4qyElJbvSc7+j1T
AZSq1VfSA4Jfm+LxH1AWLC125uF17mmlWrDLyh3oolV5ZMjxRv6mbbtrNFR6e4kh+cxbibj9Z3f1
mU8zZOVKbsxi6ZnRXt1aV9YPbZdsp2m1b+Va2CbeajkFPPPA/mx2loTmdTcafYvZSZFAXgdrXteb
8TANfbuOsSS5cO5EGeTQyXiBDFL0+uy7lsRAI71OCop7bdNsSYluLIQ0zGvrHr6jg7GKr+msroaH
hTt77s7wfRdNdDygNZ0XMmuR5LCKsDve0bwHmeQYqqP/bE1qtcO3bqP8AqthjId8uzRQf3aDNdIk
cnwMQ+b2ecmaxsE2Ud4eTTW7FzR1a5hA8NJ0p3qyEyJOVU2QQCPdaBEfz1bfWCDYFpZ/Lu3QVA4a
ZVCgk/OXBr06qA7diLSDahly6QBEDAhOv0n3Hdj6eB3DgJ0sfjnPJYmnVuXPK4+6JpQLA6sFvZ3i
IXv38WT/1X+ZxlvG52gFqQd9/v9xrTMXy6vOU+UMq52jWTaEhyXsWU67838BNUSl5eCKthAiRX3Z
7lkPO9ni6QhOovJYSVUiury8uxgkC4gT1dg2YgW4Rd1ftrR0mDOHarR6iA2q8kdJua77F6H5m1nu
b7q2498B/ZRb6Ey1Ey85WcrsAwPfcFRDATe1VOpr8xf6clcCiAIbUMJUI0nfhW+RuHBsS4uafVtM
L3LDLsWmbj3qXMsQTNjlbTt7QNQpp5l16Armj11P9wQzSRBUVLRrodSBOT77+bVCrfSynfMXXoNL
kVFSRZTmr84kDoD8Dd20fQwd3zbb4JliOSmqM/6ElfT4P5qbfSRd+JDaSMacewMBwQ51oOtkP+mj
Qttl6wtefvZKn6xt9lUcwi4X9HxaW4DwVvFds9ZVtlpY0bmkV/tjZD5H0nSuLLQtRtqNeahgqekP
wjYkkdUWbtLZt5JG6OeFzmy2NpfIaWtJiHKV9t1UEGz3+eNUdoGg1AmZZQwW6y1n+mncrBN7s5sl
eGNXZTnfAj05KqBNSuVo1EgRZld68SxS+Ex1De3U94ZcZ2FTz5/cn6XOLlgqa4Ik9r+Xqm/12G7e
pZ23BhS6HlbitfUSrdDnWNhf+fyd+2N05puGkBdNPNAXdt8LJo+ugIqLjrIJbtuNtPGdeNW/Wg8o
dtwMG2UNLJIvn/yW38ZriLZX2pJfLW3BzHnLNtFlUMwtzf92Ja7TVbH17/LXSVVYcsoD6Lxv/X93
O/+9A/OyzOCVZqD7DEhMLcx2D00+M7P1obg2N8PVUiw4G0RRUgBJAeeA9dvdT75BRiVZoSq2PP3z
X10InMt9WPCic1kxtDL/tjD9ghMLpucxHiuyHN6j17qT3EeqrT20TrGXbkAwUGp6vWzxXMI4zXnQ
fFapy84L2lA2apWSivURKXPVqWrmHf1DnEM4Lkm57UlLjLtfuTgpyp4anLmsVPthSvJaH2UvWhUV
zXuZuQsuD6BkNUest66u+gH0YSRZ67AHy8hjeyxKJ6iG+7FOd1La3cQWHB9B39pyr4bwxwUv8XhQ
kv4+i/srL6mukbtc94DpNUHciqDjQmvJ2885u26Z0JQyCMhDdZYGSXWhQjfdsY6+cYqqQ0v0OVcV
5/LxTFdm/iQ8tTLzh1YXlBFBs/qoB/CLulFpd+1e89zWQTvxVstvc59Zg2xcKKOdM2sgEg7KGVwC
Atqf3dCvjBzl3KA5dj6gspgHb6jc6lGPVqzvRNVNqWk3MrX8pSB61q4OPQQy7aL5Rb7NapS89tS4
PtZE7ZABATEzRDC3HcKwgvQ98aAJpdHue+1HJ2WRI3jyndZ567EKNkNAbSpRAUr6oJelaCXExhq1
1fvLJzL55/xEDN4a6EdS1fwC2egbaNw1taqPg+zfQDHSib90xO5VlUk397sfyAsecC7En9qTPx+F
LNSQ5CZNfSzyH01IhpgA92EeSoGR/PLKzkW3U0szjzabwI3NnJVZ+kPSvYrjQnA7F2poZjPEJlIM
/oI2KfIoBP3MSswI8ixI+aF628hNuVJDQNAyYP/L6zl3QyHzpWjK/TS/cEXX+RCCyhjro9YCzq8e
TfcQ5t8v2zgDeDOp0tOiY10TWmj2zfNzSYVUsmqOdfCul6Hde/VjwVxSH0t0WN27WrkKa/RUrX4p
3/7qiFjWkXoSf3dA5oXhPO49+Jza5ugZoePqaHIl0p0cAFunjN+E5U4wzR+XV/vVFz+bnMVurRCA
YrUNXQnkUoYeoPpIOjd8dPV/3jPAkqFI8m/UAwilz15fQcFlNHnPSOfBemu20U1Ngl88pYdlzOJX
N/lsapYzFkPjBtqIKTQpagivpCGxM8ZzLm/dmVfLZzOz/LBV3TYwC8wIj/FTZfNivrIQnc32zZFE
eCFoLK1pdlAjmta9anTNsYLMN7iK1Gut+XZ5QUsmZo7fu1oQhwomZNwNERFbBMRhBebCJT7zWP60
b3O8mFiNJUBj9q27L69HlaQo2+pPsCQBsKeUNU2Hd+slpoSzd+uP+ymzop04tDSWp8WliH+riC7I
sbsJYC5QXTL7QtvKivTzv9lPy5oohwA6zitolmepoanWzbHveSRFPw23chrzr8tGvoZ4NpOyvghn
GOS7c1RBi2xa1vW/jfyK86vaevnf/v7ZXTLqNAyHkADhNrE9aK9ysTRzfvZkTlYwu0aB2FtjILCC
oDiWDDPliIG3wWuTvVsCQ1z0ni+v6EzZ+POWza6SibCrrKUsCWTdQPq1JuthtChejVewsB8gQ2zG
TX4f/Dd9iM+WZzfMCz23h/B6usQMgNj9xv3lXbV38cZdyU/YTeo1NJfrfyACJn/JcT5Znkv8+UMj
WUHAmsN9pdtW4iSHZKs+advK3ZKIb/qFWHJ2kw06PSYKrKJFcvA53LeWFIWWmzfHrGaMTAafXuSM
97S3gezvpOHnQBkzHWEgFKDMmSCCAoNpCi0po4+oK/tLlCKz4AZWA0gcxVwK2tqZe1LJogBPm6Hd
0gNzVDQUo+Q9XeI1XDIyuyxuaSZW4pna7dinjh+jdC09Dm65vuzAS1ZmW4sqiZFOFKO3gwQPdPUD
Zjwnpjl+2cossHzZsNkt8WPR9dlP7VZmykloVUDMr/+5BQnmVVQkpsA172xUktSqfj5ot3kTMsZm
rSKz+c++mr8XcWpiWuTJ49sTxQHw56jd1sqLwdRJ+2x2v/63VUyndWIisFQA9RkmxOAxjF+LZqke
MjnNyfPkyxpmTtVqeqcNBZLfzUE9jKv+ccgcyf3dwyZYfoCMsXtzrTAQvLB580z4i+WZow1alpmW
IGm3Rm1Nw+1Q9Iuu+yZ1g6102sGMtecYXQPb7cyfVbs0yHPOzU/PbuaA1KXTaBxYtyc9yfFRV4B6
RQtZ6TknP7UxC8iBC2y9hUDh1i/ufOupzJYGnuZ99997iH/LyKUAVzPmTj66opJVwGdveehrj9pb
ZTdbhBm+e9dl6DQ/pAPsEHbySF8HEbLLnjlPUL/Ynnm/HKtFqA2udksUcsp9imZtedW8Datk5a+X
EJvntvJ0obN70AFOD+sAY0n0yuPKThjyX1iPcuYmnJqY3YTAS8UQ9RTtFrKrdWntKFzctzuVvDFp
t0DxreMSDf/SomY3oATfDuyZgK7XwDRY1VBtLy9qycLMy0XBqkUQhWybV3K7AlvwF7ifz8WP012b
+XiW1HoeIxp4qw53nl/Yca2vWx9ok24t9arPXdk/pkxxalOcxEITnG2jyJMpVDZtkFQO5Lzp3lh7
su0BsxDxuybYNM3m8iYu2Z0l922iaKmI5NytFcEYnIRou6p2LCxxYS6ZmZKsk+X5Q9ZCGsRdRkWW
6UXZrqBeScN6Ie4umZmuwYmZVjLoe2fsYmh2jhs3tgeJXL9wVuf9julBkiqTkZLZltW6a3Zu5Ou3
VZ05kfzTLz8un8nkVvPP1jSC9P8GZptV1SnfCQuZNwMqdcZiHDTmd6xmXfnxSu7bVZmEh1ZYuE7n
nf2P1dneuUauxl2F1So78iSzQxiNArmzWy/YXV7fdPUvrW/a4JNT6hRNzq2UDRRb7T7I71sxWo/o
Onvk9o18d9nY/M38r1D+Z12Tz5xYq8RUi3MLayUUw06abCb1YCmx6SP4a7lcyasUMV1xqa99LuIa
IDwn3nLAivMsvijdKkwUtlOQ7GGtrsMNxXlUC72tSPsJucV/8FQ55/6nNmcR0S9xnUKe9AF5mpmm
g8opQk6Ixq7kN//BtaFu0fbuul/Y4nP+emp2FiaDEkqPOsZs0X2oubVLIbzxOcsoTm/9LlgFjboK
zGr/Xxws3XXE/miRoCg4u4djXxaCB4MRq/Vuy/IJva8JGKeu3Lu0fCHMXC3Xks657qnN2dU0Mk+l
60W4zOgFSO0kjfXNLyO7BPhcQYd7eYlfzhN8MIhyKKsp+iErMbuSsRBFoeQ3xZ1Hayhr+r+KHr3a
Tl5ocJw1Y4iioVNx0Qlpn28I052Cr7ZacVeX4lVmXsVt8CDJ9YKXTM736dZPizmxMts6OAtiA0Km
4k4tg1WnvBVKYlNQsAW4VJpW/dVKwsL2LVmcbV8tmJpQxmNx15b6Y5b9lPQROeJ6JUj6Q2NBQyUU
zuUDm7/dJXW2yFloywZgJWMlF3dC6jm+BCYz8bud0CqI0TKDPfH1+Ex4Rv5WdcutocsPqdQ7qSft
i7rf9tB6XP5BX4L679+DHokM6bsm6bOr6Y9Mk0kF0rdCcV9rJRLEcFkYd1a7VIo670P/NjSvkjRj
YmYMYBd3o+/vvGEPDdF69N8ur+b8gf4xMnPUvgmhDOtYjZwRty3R7iFGSutfeheuJfFObXX7ssGl
Vc18tlAzrwlDVmVBzaIGB6XIN0bxfNnIHPT9L6f5s6yZnw5pZTS9xbLEgxntEGgabek1ep5A9OXo
0EZlno/5Q6fbKU+XTS+tb+auxUDLQQhYn05px4xuoTp0PHUhnZn+kq8X/8/yph9x8gEOB61TUQDk
4rfmIS/clZim68vr+PpW/OznxnQPTmx4ZeuV1eR+BBPVdJAiT/8qj812Gv2J7aC1lWQVylsFblj3
YYl+4ctHYWZ8+vMT41ZXMDysTuenIyzkF85Q4Zo+lDCoTOsLicXSkU135MRY4YW9zKgRRxZC2h3s
8tqwPff+8n4urWgWNmQGinVISNhORQa8Inb3inz/f6R9WY/cOtLsLxIgUfurtlp6UXW77bb7RehV
+77r139Bz2BcRekW7/HBHGAeDHQWqWQymRkZoclYGU/Xh7McFn4VB8oghHQ5bRV65fCyZMoeBA6c
c8xxQZa8N0l6QWhE+oUGeAPocgTh/fqOcQKtwUQKEDOWmHyGhdqsjnXWWQGIkzQiOXI5/NNX6aW7
GUy4KLUkUdUIW2aM4PPA6LcOKiwlvB9Hnt4Q/cxXTi5L1tvW8xArNDxAbN7OCd4EkuRE2a+AfADe
aItgMW14n4rl2PhvNPwNtgCkYKWLgQSyAhnfCKOZMzjjYk8YfxFAAWeRj86FWu8R5GE2WJUeBD4V
8raj/DHOnK5FLdKmk2F8Sl6lCdRLI1c1fNPjTTrOpqN1A4je5QEeAY5IwdIJeXg7gECDk960O8MB
SB1aqqCEQpI+1RY40ThxY8NBUVWQRJrmoT3PwrXqUEsbLUT61cR44DfIzkO0dp16+nH9IGyEDvRL
QDKB9j/UjFkMFairBTNucRBiuXbHuLTH/JcACsVIOKlcse+NvbwwxnyuTFnaMCIwpjQ4BsVeBald
Ak+5vqRtKyhAYk06Wp3MgVPSbAKTrYKQO7+k4ETTE9BU8+plW98HXf7/GWGuYiPOA72gt2Q8xTYQ
9FY/PZPlMzQ4oZ23GMb9ohYNwzRCsl93qdUWbyMIVgvEq+tbtnGO8GH+rIau9uyWkqU+BPsxrCjm
t3G6C7uKY4C3DObOTeJRF8sY29WJz0V/36of+ED/0gbrXUYZCdMg03tdBFMexu+CypLDz+tbtS5Q
QA38fK+Yy3aEOoehRDDTOTOamnlrRRLIEtRH/WVwq8IBhzAUcXbXrXL2T2HqjdA4TUQMqtR+AfGD
Jnto4A2ayAM48qwwCbukYjy01nFyYgTwcrK15qkB1unfLYVc+lpnljkRATPy41LaycUIhe3Ixlin
8+/MMFGgDEwjzkasRTB2ha6DVQ8E5NXzvzPCRAFhyE2lqfFZTBAe4vVvLXFj6fG/dDn2DjKaXgLk
HWYaiMIYX+YNFb/oveyVeI09fP7VvYrmMSZqCZ5l8mqEW12WcgaDcu0nwPDWw7dy4Vw767SBjgPT
IUlwY4ky9LQuvQCaAmk6dUnrjwtOazloj1mhv0nCDJaByM2UAAJ5DWgJ1eRjiWoAKhVvXEyHdONh
zOfbOAcnUAW9rfGQ6DHnsK2iIX4bMHfQ7cbIHcCc9JicRcO+RM3GCOvWFwEpxoscze3Fve4468oD
taHQldO5rxUcOy4FOTNj2AA12H17n+6nfXArPStO76hf+Xthh87EC8Kb61JknVLjg8KGTavVdOzS
IoPNEC06oXo3eMkEzwBztOsCoICaLorUXyM6PFmq29f3jWeBcZuyhaK8rMFCUpWgYv5lgGTp31mg
v+Ds44/9EhRGDwtD8aTOfhd+/bu/zzjXFMxDMg30I+DBm75luvQvF8Dc5e2oFHlD6EeYYrcBcKIF
a81frAFzi8gYNaLILOVVbyxNm5gwYUL+Q8g+G4nnqoReNRdvGXo+aD6Khg2GyH//+9ln0MSmy8ek
af0WLTxnun0hX2qPQZziBKY3x/jQv4MwLHfq2YNEtQ0ACujP9b9Z5tlvIJeuMEC9oBgb/IYFkB2x
APtwytWjpA57bZ2MQ89znOR61NJ1BjtMyqfusO9yq3GzxwRqVPXCHWyiDra2CHIO0MrIFCN/uapg
XGoZQ+Ktny8vRgp85YfKK5FtnlLK//EfE+wIPhQwsFMKFqVLwALkn0L5+BcOeGaASVSgvDip0IXB
lwkXKwfevs14x4hVbpUAvcYVCMI0iusCCw5zUHMjnBoSLJ1vpOkr3k8nsY9OwdDeCGnmV12HSY/B
gVbZIZQ6VwwGJwe9GvRW7FnvnKpOPyEt+hPwpe/xMv4QSYauQwGeQihltFD70+OBVzxePf/pD8b0
IsgYMaayaj+MwVAEwyLjByvg2etDMI5PXl1IR9S5XFK8GFF6IELEeaCssTMwC2gAvjUNBSstNT2r
60lSm87HKIGOCkN3mDvRM1BXluXpR5gmECqtHFT7UlcBF9R1R6DBjHVmsPhioAfQfNp5uXRmspRN
LgdofixCZmktjqlm7JUmvKlUTqq35dMQIIVsHCZEVSD9Li2ZZR8swlJ2viR2dmgsB2XmjQlzTLBs
SKGWKJPW1Z2vVDdCc59PH9c3i/f3mc2aAVA0W6XofKE9KGFizSCZvm5hDcShzvBnl37/+1nYTupO
mbMCu4Q2+HKbeUu5rxMX7JDOeMgwNdGja8xJCbZd4H8fhq2UoNmoY9QK/mcOhd3LtO55GvUeQ0a8
YM3bP/rvZ4sTxCwmeVHhgKGFWPetPRkmZwO3grOJDZQNKEabq+GlomigHgsgi6/ON1k37pf0h9xw
+f54VpgUoQwaUwsUWGnAJYG6UuFJ5i/T7TDqqNr1twC66KmLIeuc07nc3MCz1emXG9iPkgxsXdr5
BfQXwBALAQyOMxD6EF4FhDMTTBHAnEIBahUwoTzUr/Nrv5ve8sQxUXS3aky2PLaOhGIkJp1A+C5Q
5SWI/3A5/baPwdmvYIKFmsbJXAX4FfOR2BEEQqzAoVMgs9M8xP4/BqTRQ/fHGhs32kKdUlLhXGvy
k1xixErgpd1bV4sJ2XY4JNhiV2x0KjHKOtCSzp9Ks7fzKXPqvPwx11DR0J5HCE8ZSv2pyBXnbtk4
2hgSQlWZ0qqiSsn4i2aORdmaXePXem4Ts/klqD9LfdcF6vfrcUumoY9xmwtLjNuMuUk6Mx4aXxlD
8OM3zS7Ox8AO26SxIpK9gwsPummqKp5kUnylhPyY8+dCjEtUL5Q7YoiKS3TDLeLqB3SzH/sCecA4
C1CRKdLXDNJNQZNPO6o/pQ0/l7jbi1LuFLmaWVB3QaGKuCoIcasg4pyHrXcmOE0UQnRJlgnq85dH
TgzKNAtBv+03MH2MK+DUBPt9so2f0CcMLO0Gco9OyTnnW1YpyAPTl3jgg+yWyZ0wfgntDwk5Zvez
f41fk1N5TF8qEMV/aaYFgTEk7tC5gar6Pw+fF3aZwIZreRB7HXZl05/UgzR8Hzve2uiOMa5yYYNx
SrMZM8FsYSM5TLeZA7WLCPpJ6gOlvzCeQ+6AwcYh0DF2KOpoBGAQkGW51YKYyChjN37US1YAMsI2
fCzqL6ApOZu3EZ2BYQPHpY50SlqBDzoipdkSYGGK/tPM95p+d/2QbXrFmQEWdBC2erRUPTWwI2DZ
UW/K1And4hmSZTvAWkG5mNqmM+84ZunZZT/YuVkm7elAaV0bHcy2ruSpt6kbf5bQBFT24As3kZsQ
L3OD+RaDloXh9lbL6f9tXLbn26qTyxMY9FWVywLMx+HdhFn/7lYeD5wlbtrAKDeBorGBPhV73sRE
GY38P0v82RxSCEaHrn6vWAVG0HHME7f5ziP3Ywky6AMJufAfo8xhI0oNXY8Zj7DB6w6iZid+bi/3
lPCrOaaOKLk8mP72KtGKA/8HALasanMHXhE5VGHQCE6a+s2UoebHI8/fdlLa7/uvESbJKwKMbyoC
Hv3aQ7jP3fIuvjuQE/mg3JySGx1LA0yC1z/f5sE7M8l8vV6oWqHNsK4qeDDnvQyVqesGWG6R/36q
P4tiPlU6jiZ6YrCgWtkh3LegCDTvlyPVw+VxlW2FKyIZ+B9GZsDKwJy2OCYp7jXUhmo0oUuVMgPd
muHPtio4u7ZuxND23pkl5mCVYZIVaoUvNUaQnwa5NhTY0HnBSLYFSVUL+LQYwo18gsEtNzy3y1yp
ZdInXSfDLth/JyfdY5zuTd7ndnOzIFloQcibHOWRK/vLM8s4ZonMVlZ1Wo0Kjn1+qqdnqEZz/IRn
g/HEbFnyVp9hg84dlIUT2VCn+pwe9R3AJOg+o/cINZTu13WzW/5PUxMNAyqQy2FrfUGcqWHWFnAZ
SKCQ+NbgUULwDDCeEkRqswQKDIjBrSyMVqDx2sFbGT+I0/+sgXEKTZniIQsqWs8fnOrU33UY1xid
Grq+scfrBvLWw7hCHg8xWTQYm+oSyJXSGnmwpTXIjR6us/UwntAhVVXCGcd48CCTJEDk2Ra/U34a
BTQWoBLtIGHwDmDoM+8xs+mCZ4aZUJWocSOaLdYmQp6uLF9nRbLNgvu9NsPUmRkmi1PyUiky2gvp
HNGWnNTF5LIKZZiptcXT6M0Eibo1lfB2Ls8hb4XMW0NIBBCWdzANFdkAYPMcUMG7BUTzldtCYWOP
56mT7XiXDM8q8yQVqqYRshJnYAxrKxYeq6EDhThvCoxjhZ14hxx4ryZC2fopkp0J5LvlV8YbZVuj
By998/dj7qwOU0Mjth0NLCX+gjyv/KRa1SGH+hke2S0YHNGB3UlfChQ3/j9Ydzl+IzOhZNY6SM9J
cM8iBBfY/C4kz0oMTUK54VxvvJ1kAoqRG3pu9NjJMn42i7tB+SlNnIScbNoAzIgYeKDqq2pTrGV6
nIUEuc7Y7cZ0/k5SUYSksHHXjhgPr7pHRZttE1J3XSwfo7639QCahJEEWWX0uuXMaVOEg7p0O2N5
G7LwtiLZoz7mflAHthmkn4meT1aYL871G2PzK6BvDGUwJIIrcvqsDLRhEI3Wl5BcdHv8QqvX3rWc
1wTY3KA/dtjKihpOXacWsFMvBJPHsitnR1kcOC8UnhUmZVoiPeuyBFamwoDI4Lsa/oTcNycH5Blh
HDdtFKPIQHTqF20ImVIoZbe/5OLx+nfZzJ6hGqDrBC9WSpx6+dhp5LRutcBEbgTMX3IAgPgjsuud
huYJevlWTpystYwbca9w5lu3l/fHMBNU5w7STFoCwzMKDsYpqd8J7/3KM8FE0GDp68hsYMIArxMS
T2hZHBuTVwHedu3/LYRF2Ept22GSFVZSDBZO8wg96dJVIX+ZBdPTv/tabK6O+YapQY8Q7g2Whtfm
g7ZWIYAc3yY/JrcDPYkAcUjMQ/Pof7Z6RuBQ+rNIxhljpe07wJfQBK9Ti7S1q6XzroLQSyKDkGxS
n3LhSdHKG1GrOE/lrWKAjF6VhDF8dLBZziPIY4ZmnQuNb/TVbR5FdyUIj3JcIzmEs9Eg+aE3XBqO
jeIi2Bj+Z5Pl+RvTPgz6OYJvFj/Kpt53w4SL0XBNrbutw+xmgUTs2JSgvE32lRRxClb0yLHlD4g/
gBufKrJgMvvySAad0kULSXFbSuJBHF414YfYquCrj+2ofL7uUVvOe26LPYVphUanBFRP1uJeiMAy
Ot6IoDCueEnU5qIgLiGi5YgOPTtsnk4taZqMNL5UqbddCLVnjJVnrW2YLSQMeXiHLbSSLmOsnQJ2
YIydXdMBA9CU3oTXfFego2rLlrZbHIwM4FWEHPEj+pq9sXPVT3ITuTxCpE2XBTUzOO0ABl5BdNuu
BqmELjd+nJJjpDe7OYaXjl6GCbrJ/JnPPAgMzyDzFUWhVUUUdRu/RUoQQpZlnEGLnAl2NKWuUC9u
Xv3juQKkdCgT/2+NTGyt46TX0hRrbIba0SFn3sogqcVM5HX/3Arh0ApEyoNZ9jWurZt7WZ8CqfX7
TNnV9cswyR4mTr3rVuiPZU8cylMi5gWQnKAMcnnioNleG2XS0LbFTy3PXnVSeFlU/RC05KiWup3o
sx10+v661a0jcW6Vns2zrHgyBa0xGzRLIuElhqxuJStuCB178Awey+FvPti5NSaqtCHU44caDZPY
SI5So2PIfkLXkFOQ2PpeGLNXTEOSNWAs2MwIFcYsiZbGF5bp2JuoKhqdPQ6f13eOZ4W5jYIsiKJa
mxBMBMONllu04KGXznuAbdarMBWKZhnY5lGoZbYsmY25q3JsmR52kCU8lICCkHKIIPk1qosboVEz
fAupwK7bmWEGQvK48QSMzYGiuPET1ej6b3WuyqMVgXjwn24BiLuwwXBXiBKBff/SecJoMcyxMZPT
In319W1jQFUq4aWgaw+9NMKULSQj0iplSdKTaFT2lP5KeiiQhIo1ZO/yMrrXV0T/2OUhvDRGP/rZ
cZAECt8pYUwFw2WcvOQhh1dgI4m5tMAcuGw0pWgQw/SkqPE3KYm+aWPvmoEKFesSx6HbBagpyIF5
VzUxz/baZS9tM74kxWo3FlqcQnTSBs+sfFs+9LU17GsH+t+Kn9139gRCcbCKXt/VzU+IAwkAqa7L
EJG73FUFlWqhy+UEmqEgloNcVy6ktqYmDrgw9yKPumFrlajDoxUl0R6wzKxSbJt2SHAvnIYYqiJh
aYVxhqGmv3EVSlsnol9pIqlgXKWSjaQapjw9pa1pK8sIlqHyH18JQCfRhFOkckgruHMzxv0s9FhJ
Y86AjmDWDHtWtuUhKGUb/+oUsWbP3MHALR8FnwGAfriLkCn9rgCcnYJk6adFKYT4JKEaUlR6YQPa
nVrZXOw7cP8GY78LYsVD9+irC+Sf151l/RpUoc1rQJEUrSJsLDvO3EDtYxxrNT5FtyKVm7L7yc5t
ufeojLf51djgyqh3+sd1s6v0BVYBrUZZwwSJqMQ2n4vRFGPNDKJTn3entKycBGI8Wp+5oyoeRwJd
muTtusX1QoFNQO2aIA3DhJjJVrAHkuqyoCPvDVvZUofRKmUgutPCnbrPTAudTsRwVSfvRzyl2opA
jggnMxAwnDRFeIYHJsfdVgfn9++hRAsYVqE6gpfHtAuidAxVVMiCWbDE7EeUz5aicW+0VTS4NLPG
eap90saoUc0jVpKjlDlIJyMQ9yQKHMPo70LduDPyym5wabUp4GBy65SzfqhlZZdXiltqFZo0369/
jc3Fg68fgESwTYCK4XLxiyaYxgRdc3/JSiud7vTu1eSy/q3edFg6mJ7BpC4qyEzYXiQImtR6wOSc
nyUKPmJmdQu6I6mxnNpJdhrRbwwJEsbC4yKQAym5ektr+0RGFxRPH4jfrl8kwjzNQtAGvV+O5gEg
ZceYU1cNIeCelc4cTI5WC37VjLdNLOyMOeMkm+v+gIbuAKWgwCCBiMydCc1zruRBo+u9X0XfGz2y
pLh2+3G+mQyMqbXfi0K7yzLBM9LaBSsTiGmfZB3KnwBLzHd6xO3xr257+nMAWsDJR0caEe/ymwNa
oJEpMno0rnAdVgsEBLrICo8agAYz0IfhT1AOgAKVU3XaOPiwiwMPVlLge0y23qW2SdlO2TD4Uywk
Np4XXqijA95DkC0UXwoldpaEHMVheKyEE5jgLZwQq8BPJO1gL+Xrdc9fh3u6DWc/h4bGs3AfV+kk
tOk4+LoCxs8xs+vStA30bvrhWc01K4oxFSfldphySzpbDqnqwIhpMp1nYWcCxlZMM0nrB78DzWyN
YSsIImOOp3HafrZUMXXG7FXWM1+uxcPYf3IWTlP0i2wPC9cA10b8RbIAUuvLhWeLJncCqNX98NXY
mcRC69Kjah0h2E5DdOB4Xap1vw86g4DdYZ1AVa1Rz1UpDXKUp4PfN9quUCV7nqnD5fNkj8oM7Ffk
TkrlyInaWRi8eUjnaMdVrqJZ+eWqZeCZsWqs3gRuhzmEqpSIY6BqeBwcqqfiV+aUd+p9kVkYC7Oq
ycq+8yRe1m8YvMZQRcI7HfmEiEfM5T7HurpALQSlLCqu94My7RmHobKjHxDpsEWruMvs8JnzbVeQ
TtjUkQWqFMcmrbIIeQIROoD40G4nrVdAF1Ossx0p0fkpMy9tQZ6Eelo5fIWEVyxcPeQhlQHaToQV
TGCDaof6/Nlx0kqhjfsKZcolLXbmlO9BzuKYHTS9Qeag1U8hxOwjo9tdX/A6lsEqSKgArlFpi4Ox
GoZCPkaj3vhV/UtrXmYE9esGNpxXEdE1QbqC+R06x3O5LjEmjV4aMnqsehlZZq9mTleZ92m82P04
uqGoFtZQNi+LJB8AhbmTo+ogxxxc1CpNw+b+hiX+vqRXadoiJzNYN6fWF5LBUk3thtSo/wo32Zgc
O0F3y+yJs2zqnJfHBRaRoClQDJF0wgaJVFQyfGmgGwZxsnr9fqoiT1ey0lYHA2OOpPFG/UQyELgk
IBAkGaiHcsWOs9YJSXfQi3+eNeL3KBCDwlCBKYNc8fIzlEo0LEWeIX2Kxvs0wo2Qq3gNE7wa1dDt
I9TDlWAExZP4aGbDk0SWY07qe1UX9j0ILy2x4ml3bu4QisQ44BL9jwko0iQNfd63QE/n0KLITlIA
sETLmwCmf2X1HZCaY2zEwKOIfW+JxdibpQI0cQgSEX35UmtMVJjpIc0eK6Bgr3/1rdNEzowxr/Sm
LedMrWOMByiaBb2W/SQbnAO7hldRV8awKNaiQV2DTQbTHrDMwQSe3qigDrxMXmcQ8EJKTklaSysD
O6slWou7hYpgJnLlpLdOEpJBE/U4ArEqNheL+3QJ6lrtfJFKVS1O5UE2KnVQXLGz2QqggOIsrop2
DupasmwVf7PF5/aZrKOZ5FwfZQVbXIf2KH1o4vv1b7jllucGmHi1pHGngiqy84fMy6raLroffcKJ
DltOCaYWHEPQiairV4NmZJkRzdjEKkTwo2cREzJT8Ql1BZAQh7wQTN2OPQMgqMDPBqJeW7HZd8FY
Z2apdUhYi6dQdFsb+IVhP9jKu2FJr9NC2dG99o1Xg2OF5SE8hyYGJJIpQR1Bp5IJOn3SF2KIEr9f
u61bDdDcAimRX9aWYBu3yVdHswcQxlvKPnZMJ+ZhODfvHqqMi0gMquCVAt6opFqP2ecOVVCaqute
PNkBtLsjt3oES4wLeFbJNboVBOjIs4J6POoQbOTv+mGpjQEXHjLw4rDkKDtYiTdXKMXYuHUwEuKU
30BCNbjXHXfrK6N8BU0s1AeQJzKbDfS9aOZtiMBQQuoJnMvlItmpecz/OfIdnxXwcEjj4SZFusQU
cNFMDWIoG+Fuk8CcTfmrTVDxpDxUyhp7Q+2AFeA/ys6rudzWaKspwyMDdDiksTBgc4+s0zYf5Uf9
rnfS03QvWhj0Mh2BU9L4f1hGiRotMEiVsjWNKDUaUVC7zu+PIKXNnoxj31rmTfGteUM56Wf+1A9W
/9S9VJ+8ubxNn8U8JYHuxO/VM5+xxSXdqzoGv8xvC0S97qJviKyZFbwTK3XUhMtHvuk2wLbINP0k
K754UYwrIwZJp6/gQTknkaVCsyaGCs/4VzkRhf6gGY+y2QpTXY0gTY7yETOBe+NBaoCBk536s7lR
rO6r+zHeRjfFC0/6b+PVjG3UwZUJ4VvQS7D5JzibQDpUYn3jMfiEEvhO9xJPO0wPxpNiiZ54K+55
35B+IjbeolCCouBvEid2iiKdArmm0wd+rPxShMyVJlBcpxon2diwgml1kZasaXGIjTNaqwyznE29
P03grIUmtfjZBP8YIUIJRjUiAmGNnv7qPQRG0EpVUwO7B56mcSituPAr8iJyIWhrhD+1BBgopopR
8F8VuTRVM+REDGDJnu35h34THlPwjoQnCHg40QMPOr65e6DOBu0oApnOPmf7Js8qoLo6n1Sx1eFy
SNPvtcKDKG5kSxL02bBvAA9gcpiJlE0/9WpUir0fRMRq1M5Ww1MOjE1PFC8eUJVpOFReG5cPzpeJ
VzrVtkbd8DLNl+QCywokuF44WaNZ21LEo7zaeJfjS53ZYFIwgMeEIl5gQ3lI78GR4CwW8J3lO4Xq
6q/VTgM8gpPCbASpC5NMUoZCjD5qo9L7EerZtRzvUS89Tlq564uRA2HZcgyqUAbOErSdVtW9vs7k
WBOiHlw+b4qgWYby0So8BY2tqISXPgopkAHGnc1iSqR5HsAfl9Maovo+u4KVHvHBNEe/Gx2I5/jN
rn/jZSZbvgEfFFXa4QY9ObOJetYk4URo3bJa7AyPLn3gtAo38lpURdE+R78O/RbW3ac+HcgoC70P
WMJhqk2Qsmhu39VePEc2hvQ4b6FNcyDPAdk6dnGVHxRjuxRJjEJcjFKjqn9qw+iatWZ1cuiE/T+G
5CFAQe6GmBJlryNs2deoydzMIHcDEQm4gkxPhLBpVnF2cNMxIGwB5A/qT9JqAq+tl6YTJ1gZvPqV
2K2FgpsTfKDxac1Of9I6i08OTj/85X1FXR3vSUgPG1gfE6Vqva5igGtlvyjaXTCXOxSovGSOjqn8
GJbZN0WevHYinDO9jo2XVqm7nhe8GhJX8EfZT5pfopIcSY1yZg4isOBOUWqvTzP3eoK8Ebjg9CIB
25KB/0PH5tJimat5vhSBjMmkAbM06UOgOtONBhokkL/OaBAKgsUbn1jDuXBHUsoKqJOCDYmw1B6T
MHVTasKosgv3qZt8E3LLtKV9Ux1Nu3MVr9nV1VF1xP0o2dzS8TpwXlqn/362yXIHTe5Ah/XRHl2/
ppQv1REnptsv0LI2P4PBE9U788AzvOVS56tm7qESbVE1MP67ammf7uhKyd7gfdLN9SE3gVCbBFIO
ln8xX3S5MCJB/j0KA11eWwWNtuHmdlvYioXXrSvum/DY/+3Wnplm/FcNFHWZ6dZCPMCVnBj9V6ud
dkWzC8SbwR4dzevuMF1RCCjhcs7ORpjAdz0zTm+xs+8aCWCdDGYYRw/KkZzM69S7IHhvncktPZBB
B/uivytLh5tOE/xhNlaYMmryALUqqIMwBWPMawUV0F+yn3/NdrgvvHyntyf9TvQKd9xjVoFzZjcd
6cwe/T1nC1XBaEuMCvZm8Zio7jBYSvuICjGEGkw7rnBdBj8VlOb1w2QvrrGvdjwK562wQYluUDlF
OBYNtjJPz7SUSQvxDbV+CXL1pg8zGz/sVqmWwyIku7wDB04QPQTkpgxvjGC0NZCPNx1/8mt9hRso
pQM+ggF7KvHFfPYl0YbA7FrJN+5GV/eWfZvsiHLSbSocsWCoeBfLB5EnBLPxJr00y0SRVuiHotcb
CVFE8hTIpSOGVTd0+jb3NP0vnqTUnElZ8UTMiLOHepkVPcgjIvkJUZ02f1MkJH3CW1rxnlAbxVRY
+o34k1Q8O9beHJJc0SbyOzzS8JHfQbDZKz0QTu85nrxxcggI/ihCAjX4VV2ohz732Gkd8ZvWpc2s
0oYst2TJla3vCrfYgZ3yLywihSCAb231DcV6XsY5VYi/vDeH9qF77r34FFiFm/7NzJeGCtuZMSYc
Vhk42vTMIL7Zxbu+1C0BzfB24JG1bZ0AZK+ocCnQ/1yhNENBW4qwDojfLoJFEuHYTsvD9X1bp5V0
JX9MMCEHBLUVEv8QiQn5mPWbWk6cQR8donyfQ+43oieWiaeE1l3Q4AUkGVMKl/FNCCtRQH1W9uXU
mzWnux0OOvgZBwX+4AiRbT4sbuLGPq+f+xsmtDYM2WBayoPvM6GEQAVZToZURjEma5zGPHQzRuub
b+DscBs3PWmt2+d2eWu8VzMuUipvljz8zf2N5f/5FUxk0ZUpNKQwo/lJhJJabSc5SBMir3JD/AKn
aC0IAoRIzf6Cd5Q67JlpZueBQtWCcIFpDfSeGDETSco7gDRxvrbHzEtZSPWyCA3scecos4tZ+J1g
d1Z6O3yVT6Hd7LjJ5kY6hIsZUB06Zoc3HvNRiyRUy1RMiS+Hrgku2mgX2bFrOMYt5SKKY6cN7mg9
Jfe5prfCG8apUSQSDZAWs48IGdk80UrcEf9JrhOve4t1d7AlG4Pxh7zkdHQ34CcQ/8OYhAxMEh2V
YB4tcyjMgQC2VnBbGk4cJLt0yb1Kag+krzDag9oeqe2h6Q+REXnXA8TWmZWB/EHpCEAc8AJcntkY
6ozdEMC0JAYHsX4Jm8aVwcZ83cpWGDq3woSh0Gib2hgryYcPeVEYufPwnGAoos0fYoxoXTe2eRMq
Gip8qA7g8cnCJ2MQDeZVDSxZP00odTeD3eFmH7V4V4YY0V9ap9cEV0lUW1cqf5kHzp5ufs+zH8AS
tiwjGWYwHYr+YkBHVjSFJ1wgUHABiKho7LROTl2S3E6hfqhM3qjGKskE7aIC/mE4r2Lg5DAfVOlJ
FPY9hlAqbbYyfT4NWnETp8luAC2wVJs74OO8AdI1nE1fxQdqF1mcAZw+eqkr9AWpKnxgQDlVn+ZV
4ufyJtgEtDAHymoiODGPv25zoWcGGZ+KjFqFlhKQhKFeWUoSWlql7Q1F2ENbww7k0hlnzDQZ7dP1
hZJVcMBCsUDsL7JlQKyZWKsScUzqVMOoZlrcJaAx0up3FT0UTagtM+xqqzGn10SaH3JiAEopjUBx
GU91F9/marXHILQ96vq+EfSjGNa7Tuw/VBlYK0V81Icy4xy8VYrB/Fg2ag8RhB0ltLd09TEMQ2sU
P65vxxrQyFign+nsUROPeVJJgdL6sj/com2feYIb7gDsDKzltT1k6MYmducsvzh2qR9f3EfULg43
gE3oGaySjUVuFjyYR4BAwI9V9cQFxfUO859vyWJgDCVWrL6I9mIUfEtk6THoe05mtT7k+AFg2YUy
K8110JG9XHgv1bWwDGCPq0TtmxKY+0Uvnby7FQfR66FtCsHd0TGNZVfWnXt98aiebawes8IShZAi
IWbD9qIMUl+CDcFvo94DN6UVzIUFqvsErS5pN5CPJP0Y80Mp2IvYWK3SeWH+nkfdHpLz1hzcDM0h
H5CQ4DFiPkn1g5BWu6q4W8RTH+1NikuVZ2uYnsGGKhr23NhqB3f1TX0fCL0tJDe5bhXiaX5roodq
3GehJyWlVeVe2N93+dH8kNSPHAR+6QmMkmqSWYv5RhYHJFZW3biJYEmVF45vSfMzLQ5T+NpI3tSP
Fpg8bULKXSsBfDq+ZUbs9FNuZ3hYkOKmFm0FemOKYQ1AyL5lzZvQ3BDtUYDXRbcDzp/0Kta7lvwo
iTcB7lBbXXUvptY8HZNiV5UOCe5IdgMaPnE+mhUm9F/S8SmYvKXal7qbUUnSap+nHhnvWlDWpQ8j
qhGRlzW2UTh5bC+pAwSoXt0vFWRL9yH50lEoEXaVfmzEBgR4ztgdtfRR+VZHT0b+JeW/RhF/ChNe
90lXOwE5SNVTW+4LYadVKWbMXqESZ3TfS+2mxUHpjlKVONVQ2xNmYdrO8GSo+IzGT4FEO73Xb6MA
mJRFcRrwXsjQ9m4ytwFrbZYCkoZ1IsuNsspC2d9W9HujfYmFu9gQnFlLAa8H+/ubbLomFOmU4qsw
HiCOYPWC35u3ufCuLndkOCohGBeF3FMLDGsnOjBd5be0kvF7nlGh6cRjMDwU5Jcsy16KkYxpeKlG
w9L1j8YsdksvW4JYWeK8HBoVT/hwtOVWd0XlA3hLqw2IpRuznRuP18/D+lGPswjBEk3C0AQmddlq
qA4+7UIKRDBByentVCUouarkuf8/0q6rSVKcy/4iIgBhX3FpKsksb/qFaFMNwnujX79HtbE7lUAk
O99GTMc8dd+UkLm695ha/JsZkZtVB2kAsJ5IJ2BgX/sWvbGS/r39GxbpKv8JX6L0CsDzwDVfHwc9
SCgdWpiASrTU1sLQU5PAkibg+8Fuuh1KXdv9X/QQyOwjc5s/9c3BmEzQkzHc/JK36mvJoN0R/BGr
cy/VgOfJ3kQ/+6Z1JwnNBHim99FoK/D4qWXxFNW/6vGl73vfjOp9Nfmj1Fqgl9lKGJkWQJQMqhyy
PQFv1fcvBauPckbeS6ZBu1LxiQHoi1nbTJL2Ogxuxyx/YnJuhbK+p1oOXpNGLCPrPgfppWgrW8wg
LpsIfhwnKMO/UaW9N0djh6ap3Um/bs/LV14+vxO+z8ssJdDrqK8YwzdINcHT64NGRzcm2T5IBqhQ
/Bh0wxYkwwqLwgOEcq9WxWum/tz4EYtcl98L347m2Y+YRD1MjBj3gmolP8uDbGdu7EA7hssahXa/
MyyO+I3crS4wPI7WLgWsPJAkUdwDov96CQq6kQ1ShKt4xKFRVOI7GbLP3MywL58b/o10aIqQdzHW
rRbK7KbeWa3yqCcPoXYnqH6tx341Tg4Jm33fskcaPKmdZrMq9GWl+QP/sp1U6V42wt4iyzwxJJ5W
iE4uo+RUARsf6E6h/IY3sQNOGjgVfsiOGoomivgukRMzngocCQVB3wCoKVrVvjD+SIUPST5Q0UNF
AZqf1THP4w+aNbY+FC4VqF0NFLTNx6wt3aAaPiHP/aMwzt0Ex6CPhCHpE9KHRP/IWeqgM+FIiQjf
5cRW0zOZdK8s76R2cAYRfqKJ8UOsG5tkgJuT2DWmR1i7W1ke/RWEySkGqOWbkqVOoUvFFhPz3uUP
DDDfQGGWWv/qTTcen0flURnO8vAyGL9jZfPhsHiN8bVDCDTtODAS3c3rL1jFbJSZiXSNtzga96uZ
6o53pk12kAS3Izd0tjqp/J+c75lvITW+qL7lb0EAXN8QIZ0VjxQ9HeMweEjZd/++2M6HBl07CO5q
ukLmjzKhn9RG7oC5b9w23OXPsCeGoqp2UtEkbiwcDruNfbj2IPkWcP4IKwfNqPpOrTGXwHowR/cI
8E6xJb/nj9B490NH3ciFV7/eP0PU+bH9bSqbLsi0OgzA7U6fyuBZN85RtXW6rB396OSL3FQNIPR5
41ttU93A4xLPLHgff/mnA+Xk8qpr+blV0Vp7PKDNByYi5wMuyM1pIVVT0IFAMLbvuiBZLWyyNz7S
2nB47YPDZWQOqr+eMrXvWYoSRHNpK2PPNLYvovIhETpH7une6KU7pdGdNk//SkGCRgV0cG7/gJUh
SkARAH4M3AxQErNP1rednqkRVqUIf9p4/CHVG0z8le3FaRC4qBUgSBc1XjlStR5HDg9g3BNO6aPa
z6or3ZE8TFphK0pta3m2MayVlXgVdXYHwc/cgG1YXF/kJLLKGGqmAvxy1K02wErOg04l3iBIQ0QJ
WPzrr9fLEJzD26S+pCfYmmueCuiRO+7VzIpwgv7tXym8wDtL/IUWxAa05et5NTu3AA/l+Q9OS0Dw
ZitnYvIYxjE2G34BEMCh9LvHAE36LCkvTfQ7kPxgeNc0Yd8a0FCK42Kn9tVTrBuXPJadyqTgYRvi
FuSBrNz+gI2AA4AnKdfpmZ3gU5kOSZV2mPlJdSsqPchK+oMyDa+GXr/0wZ8shb9kI+8o00893C/S
AoygvsjxSIv/puno9bHoFaFuJSp4oUmGxL3WPNAWQPqUvViN4edk/NLMat+bk63q6ZPaClZDcxfr
GP2rOvOU8g88NewaaiNVHVld+ZPEkCUGuD3Aq5gkvtx+ttUxNFVbwxeShE+hfCBT4nQCkpOmsjQz
g7lngH5v8psU8MRUjvEIE0elP0z0VAedZZiJ3Zeaqwt0z2LzDs1jMDk/lOpFYuWxA5q0RBkAlDVI
jB3CPrbF/rGZektvX/uG3NewSY8F+JankE3LcxD/ymMkd48oMJ/CqgrBDI1Qu4mcMGAWMYFRCSa7
MQdPUkNHD5qdnFd3OW72YtAOovKSk2cdHDkdvTxKALYjph2EP1X4rKKdKZjkj4D5UEphn4+KU4lA
ohR37fC7gK63KOePWsUtX5XTlJR3BbzHdWNvVH+q9jyAAa0LsHnXc6esxUNaJ9CYSJ2xBwfbDGqs
bkiSwP66V0RHxbOpIb+SFJyYqLdLFcIeQ3A2MxTebp9aX52U+eKHQ6P+1bvmHJjrjUdY1Zg9qepL
AT0bmR4rTX4ZmnuWAACYxPo+y3/XRW93ylEGywwmLQfIstuJMLmwKd5nRHMiAyOIS7uFJMGQuJMm
/cgNONMOFoNyVaCe6XiXQk9GqFDJUV9pjRSpG73UYBZVYd0XTnaE2PD+9uIQEt4Uou/jGa8HK+1P
mS674Oc4/RC6QlZ6feq38WjBWA4SAaXFBiw6EKwHMYG+bR9iqUdOKZh+LshO0xt7PRPfjdiHSqc3
EWFHGDhr2vAiN6MrFvd6Apf4oToGE7OZ0lhiqFpaWXg0Nj09Uk+jlD+bEdlpcX4III1ze+6/WCGL
uQeljqt9o+nyVRf6dsvXQpSXPUQ/Llld2w0rbFBlLhoWSq2mHi37AygWHZo9JIIreoaCjPmmMND4
G4yx/NnKkS1Uqj3qe5n+qZSHOhnBeBePPe12IUVzSn2dCuQmcPDNskezRMYqPsb0IA6F1amBRfF6
UiPjhY30bBqB3RVgIqCoWHfdW1AKDypL/Qr5PxtVPNL+KuwuBRCpqAVoDGoAHMRQyuudGGeGLgJD
0+x0VbhrZf2omp+3Z2rtVQ6yI4CHhNPxFm0UQIWlqYaCODIwDYAh/VfoAnjrRfvhSdjMY5e+QyAw
E+kLIoT3xQIuCv52KU8NENm9J1yG2jJe8E2UIwGgJALqLDhNHyhHqy761CqSJ7zFanvap744bVy+
S6oI/yX4KdzwErnF/B0WaFJeQHKbc1QGN/5odtB47O5NG32H7qgii++g/qpaMcd/WP8XOM9K6vv9
B8z1BfKpmIKc/4DeG8Md3Vfo1SnY2B4aWLAGF+Jt546vHtV8W6CHBfUmkJlBw5yVQ8M6k1MqwYQH
+DFbl06iemmEECkbNDgz9TmSiINarke1yh2D1qrDZ03A1VeQ+JjFfjlqnoE6Xo6V3Ee6U9HmQKtf
Q/EoV3+oGtoaqikDbOJHI7AgY7pTjf4Cip9G7yJsj6l4jwevAtwP4oqeWCoHTWNPhjk+FMF9qeZ/
AcKwYvOFmB/yVNwlaEYY8X2GHTqCfVyjZJo1ILcgf4kz7TEsL6ZJHalvnoLyuUQZMRTi5yaq3DxJ
HaNnVi2+1ho8jSHNKFQGdtefCiaWVVDZ8phcImcyZdRTRr+r75ryjkUfQRlYUfTRdbGjah9JnFmh
dkRDfmoPQ/g7F+DQEb5qkE+pyalULkMJOifDoHunHh9TiGjK+imtPwZUBfvQsNu+2EUN6qv0IZE8
KvlFAp1NMpzGPrNac4KWN31t2Gjl9anQcH+OCszflOw4wS2Ayec2LlxGkvsmeW4l/A3x51h5RvvZ
lbFdZY9hfIz6X32O6UDGUCaCm+M+NhoGquGzgUJvlZV7LS9ddOTvIrm3jdpvCNSzntmA0kb9p881
h5e/I9SC60CEbmZ/aAl7LyFkwouERgsf6I/bx81KMip/dbw01OEg3DK7E2PaxACcUmheId+VUCRQ
C80SYRbeA3pwOxT/p2Zrnfd/UP03UfhHCf76+pXGSu9iQ5outQwTHCXe56HoJJ35mEfofcGsqUpL
d2D1xpN2NSzeSJAPAlAYPIbrsCQay7QN2HTJIBGvCrmXxKolB091B/YigA8N6Llm83J7rGt9DqCg
ocbGrZXA45lFlQaN0bwBmYG08TPTiqOSaxa4TOfGVNypqpCjaa6aBQ6LlK2TdKWiBfkdtFdQ/kGW
Mn/tkmJIMjPKOoAOBjc4FkfjMB6nU/6wWZ5YPTLhmohTWwV9aD63RheWpC0lHF9H3esg4j7t+rdk
V7vc5aJR9hHg2H82ZlZZLiPkD6jVGbxdu1C/yfEyNAxqtpc0tRn+8zidx7inhWdUjobOqXwnDds4
Wr46Z6sXsG/QslROhlmQ61QhkIK2hvcbcunBle3h3Pmxk//K9/BmV37joFX2+U4lWx9zbYpBsUPX
jl/PqJVfL19cmmY+ENCXeXGrBNciesrfGgcpz0l7A7944+W99hJDzoF/FtIawAHwn/MtT+N4dCZD
oPnSqm4utk4eCU4fscdh+lvJmw5ua5MKKROgzqF0CTbx7EioE7iHBnoLXRe4Kpa5aQ1xZkt0Y8ms
RgH0GnY2AJwvrGZSABrSIGmAqMeBAyEZK5EQSWk3PtXawgR6XsOGU1CEnONRWqOKFTMFcD/A8xEd
1GH8/A+WPkwXIQICGQ4uPnP9cZqiLPtmhAwOipzJXrZNT9r3FvBEqYfu3s/Cod6/1ljFSvgWcp4U
tdRIpFEBZaSWTSfS8VKkpwjZSGYM3u3RrdxEV5FmJ6Y2SIlJarO7iCCmVHpok+hD08pdVqcbkdbW
Azaxgh44YBfi/GyuO7kBywJcIhIwWx+HfVj0FuuzjftuNYypAd+BbB41x9nOrbuUForEMHV9bZH8
NWIPEkjAt2dt9bkAqtf/RplhFUZF1s1GBcFMPEIj1m40m5u/BU/wxdl18Lp+ux1v5TZFpxCnPS42
VFPnTbRar0jQyNhLA0Q/VTF7ITHQKonsSANwx1r+t+pAes7FjU+21qRCXGQOqF5xeuBs6UfVQFQo
AXJWTP5cS5a0Vx/RGyqs9lwfIex2N2yS5tf287eQ8ycrdP8rMFIQcjhC5QeEAvjYhJ9grP+WbNSW
9plhbXaj1k57PP3wSIaGHbhGs2GSOpfxAIdbA3RJfBA/7cxEh6eHc1tcUAclvWOSyV4fGa+9MVkw
vzzVSX2HZGrjLFtbu/gZPIsAEgz75PqkkRnp0HuE1poMSwVgAfr6Mw43AHyr8/stBj8Qvl01tURF
A31GtG0AK4cvYgqm/O3FujYKwI24IiFURpY09dSo0iyDAG9WfGbiMaG5VU8Pt2MsyQH8CoYfIuCA
6F8uYLQNyXszkpEY0NfBhTfQEzOsyJMP8DF5iPZZawsfW9yaNfgQ8PEQGACcCqXkeVLQtAHUWjOK
Tb9jXmseJpANSqvYmWfgWrodc/XXAaXGEJYUm2SIlXP6KvbswCmCtjUCA/RI7mVSnSv07W3zjbel
etRUniFUb2exB576VuSV9YLASMHwIUEgn6cmMkRPlQgU2kuaiHaMZ9a4Kf60kv1cheA/4duSNDOo
0qbQWPqqvQS7SrfTe7AdvGRXOaK+NzMndU1nvJcuZIvQw6dtll9ijUItCLAsERoOs8QrIimMuYha
XSr4NsMN2iKt5iTJCSAe0rt98np72a5sDRlaQATNFTTGjDl3XCfR1IDyXcFj86MaPlryzMatnbE2
m1wDQ4fukMxJrteziTaiZBaNXqHrBrgSDlDNIg7ba04QAk8PODI8KEHWUVEstsjh9viWrDu0878H
nzVz+gHYCylE8GKymEdUl5z6E9qnnubI2r7/25zgnOU2d41gh09b7eGVDQqvEGhzAprMyRfzty5J
zcgUkkE716XsSmq8h5/D8yjTxGvC+K7BaVHAg6Bg2ccoh0dM3xMNBtmqDFB4oi7dJz2kUg154zz8
agxeLzLQZPGDdIBN4cIyz3zKuomg1aeY5xKP3lyqfHjPHXI9Arp28ETaQryugO1Kigo27U5Fivp9
KsPK04hPEzw0JSHaJ+jG6RPKcmFglxFQU4DsN+VHWtXUErTc0cbXpmk2spzlSsLv5qA97Aws2K/+
0bd9mclaLjE8Cc+879PWT/kElCyFiyNMf1K61SRbbsXraLMTrgtRMQVqB9GU4geDK0Weqp5C/QY1
m16B3tE4uizT7toCyg41tI+MenKZmO8TEDiLhD50Gho7pDd+0bDe317Xy33LfxuKhYBpi2gAzy7m
IBNSscw18ywqiYsawyEoMzsn+sYcrE/4P2Fmd3MrqrQIO4TROt02JmI10OeWRHDNogK6jlvClmvh
OGcBLzTeoJ9nd0E09kxo0/Ai5QQG7hDq0XVbEdQ3avDuCSrQRTxeKOS6+rjdT6rmVuw1mXKvLsad
EtR3atf9VfstC/PlVQd+o4FXCbAlBCI0s8kup6QWSoAnL1WseVr0JzFwAQA2Sosti6GVehEPZWCJ
o6KxZDWlUQw32U4OL5MC8E8b9SgspvvGoIeiV/y6m0IrTuJDKj8rQrZ1VvKz8PpY4DoYeH5LEC1C
rWE2ToheQ4hPEdkFbTnpyKlpgZPYLIP3g6Xa8r7aWF3Lm/xLd4Nz0njGNH9E6HWoKGndsUuSNZZS
wlFLePy32+Q6wuz0jzWxrJW6YZdAnY5aSnZtcd+itXg7ypKEiyIULmxe54MMy6JakhtaLndqJsJ5
2xft/pC4sB8JoVAEMdDkvnwoqAdJu62oy2XJo+J7QUEMT4T5vZpI7TRKA6L2Xu8oNkpCjvlYHMMj
UjCwjmWny63pTd7apFthZ3NqMtJD0xphpYu2685AMuZ7Od5NH8lBdGI4ClgGVG7ulNKV/mzMM09+
5gsUsqN4SKOoqUEc6TqTGGJDGHVSMBQ+pM6W0YYCkyrZSbtWPspea29Lrq4tUa5XiVjQtF5AXIqh
nfBzgunCUBdPJ7TA+o2TfOXljs/4LcRsPkcypS0TzQk6T/lB96pdvY9+Mvg6o9fkqM7tKVyesNfB
ZjMoZqiATXXELrVW7MUAcAehO4yF4ul98tJL6vvtcPKyBo14Bgp7KLqjAD4/0dWGsVJptAnCb+yd
vukXwDJcCN5z2rbhNE58zqldpxZOGE5HyzcLtqu/gBNd+B/eeJ6NOIwiQQmAqb4w02rynaT9lm1o
kAA+bv8WfwMEcQ93cPNHG/kKsSVXuTOdLYHLlTQQufW338BX2be8RRIarKFSYhfcmlNqSY78SaDi
5UZOvW/e0ayuDTtFASPxgG26/QU2Y88OdU1sWhQZRnYp0PZqAbZwAKrN8EhUnN6l+r4oDTuCPbQN
B0hvi0+1clYQEKqBT+PPYqCcrgeuVpEcxGPILmmtWhRFvBgSQd1JVzfK1SuAJgDQvwWa5WplD+4s
VPYniBLHf5B36hyripJo/ze5nw7lLnpJH7kpKsQF325PMJ+/2ZmEyBDeQnaArGXOtKRKKCRaQdlF
QfcwUZ+7SXKibEs/au2UQBjdhHIrFtKihhFIsH/UdNxk6EpTa9jFOO0BE3Phay9bpb1ZgVrZuIoJ
HXv+R14etU0IiQ1ZDYbLGGWWIQhukhoAPpxbEXYS6KAlBsA9xrvUmlsLdmVCryLPNouWiJ2Rt8Jw
iQ76bx2aXE/FA8WdNl0EXz+G7yNw2E+blyl/hM4+41XU2TaJBF1vJdj0XmRRdcW+PDeCuNcF4pVR
5hBtcgMJauIyKqmTCXZNsru9inhB73t4eFtBUAJqz1hDqOjPO2g01lS8AoG3VWXInnWA+gSalaaq
01F8YY0aviaNP1qifdyO+8V1mgc2UcHFKxWFJFQbr3doVhBhhHcIRxZLXnUs7/veMj2YKDwkO9MN
oA5DjuYxvpP36gdqScJha+bnNywf+bcfMPepawOYCrABP4AiXWHTQYEu7+0xLorGXyGgbY3qOPSa
oIp5PUZlyseoNgHFBbBF8oCuOoagQrcW0OpcLoN67ZY4LT9uZrPKcavQF0IOj2bdLGKvCGKvBRB9
nmCSEErJfRBDgl+kzDKHzEO2ARAg2TBWXZz0GCaCgrWL17EMsenZTQerGQhlJiC2ALPt0LsSbhBW
/JQUNnDbZCfsOE7YSj8H5pA/t2d4vmXnkWdbtoobXABBw50VU2sYHlj6Fkhs6zPyRGg5qf+Mb7ZF
wYsRg7rA+ExoHB5LL9NsWIDVLqwm9qUdOuJW+WZ+e30NC8ccv7q5Xu6scGUCnlXnEoZVMDfJVC9i
fkFaMAW3yuwrewAacP8EmqWAQyDIVcvnr0h0O8ru0+Dv7Q+0cryABokjGxwvVJHmhWK1KUxj4usx
SylMa7PjAAmdAqqAhBUPEWDOGciCsRhuvBX4Mp99MaJCuBWcLhiWLIwqxKnuQbKDgyGIlr8YYJ0p
gXwEnZ46/S9LBev2IBePZ3wvXI5Q2oX/Dmozc15nX/RVSlvg4dOMHQopPNYsQudatHrWPoDufJf0
FThXDNJX7eft2PLK4kQhjdssAasOGtVsrQRl2rRtOIFSFhm+SIc9rFgA3KXkDMEglxa5uiMqMD9M
dEKw/Gy8iGHHCYAws+Fu8TSqg74zOhFKMKw7g8BgaxG0MHTyrhTZ2/jvb1mer3BxPjw8eBd53pUM
BrXpzFAczzkxYKQsUqsquuc20t4qowPI7JAY+j34ap+6EthyoIA8Wt/TugU6KEo9Odtyu1yuUAOY
IKh38Qc0d7THUvqWIsN8oBjCsFDPhprZZRjaxlhAQWlfwHqBBT1SdzwYmi3puZWrASp3BKVpHNSw
EZlPQ5xVZIiqrjvHae5PLD7VdXePE9alAdKMqfK0Dkg1uG4PCgi4AHhpeunjBbwBfV/eFxAT1IAi
R1nTxENzdgvjaDMmmozdWatC+BWhVE2YCx0qR85UaA80Lx37t7VUyDIC8cXtHkACgOLv7DRtWdJV
3RSwcxc055Y4UvsIDBP4x/dCqru3d8f8INXQwgSDAzZk2CNctur6445yUE+BQruzQd+mCZ3UERpe
HYMo9ZY+6KIN9xUKgkCcNKIv5Vzrom6MBHfRWQSTFBoBitWkyn4YCshYTAe1eawKeYeG6QOTjbe+
Ju7Qg679LivZxmk0P9P5D1FRw4N9CLdbWMBABBZlZp6051ToHayeXRaUzu1pne+ZrxCqBnwwT2vw
v+tprVNVpHHI2nMBcGLZcayodhyaAWMavaQ3z1Cgug+L/HA7LF8Z30/1/w4L5wJuSqstMG1i2KFn
C2FqUKTZWyjCdGCkTtK+3Y4y3xKIgnQUpUFufrvEBFEzEPrQjFrQFVUv7GsHzRRLjc1dE+bnjmoP
QbNF2VoZGKByEOlFOwyvuXn9sxqHUExbtTmPAOmHobYraOvJycPtgS0qEpDlQWkX302BqtmSbx3V
7VhAG56eQ+g8iQk2u5i/M7V7zUrhrpBgg03GUz5B8ljC82uUbVF8SjTyGjXKg5C1u1zLTiWuj86k
Vk67wYbu4b88j75+InI27CMVilTzvn/bV4UowCHwHOb6mSW9J0dncwTiPvVUlp3C7H1jThZTz+fk
W0B+gnw7/iUGjGycImDrNKkVpvABcUAd4UpsoasdpEfiN6ZFT8Z9uOs8rjEICaO32K0+8t1mW53f
NVcLHBcCLiFuVgNPEoDir38MZaBCG10Sns1KhSQ0ULpRWNpKA8Zv9abmIC3U/dOY9T/N1NyJUIy6
PRmLbX0d/ivN+TYXWi4OY1Tm4TkKda9mFQCxKfhCtctMPEe1Hrjk5h6Sbt7tsIsSAz46ho1kFzLE
Omo1s1O6bzK117MiPCeq6IyU7IkOHQgAwD1kp16clAfa6b8VJYI419TeUQNtcVXbUqZZnJv4FWiW
orvPfQ1BBLue/LIUq7LpDEgvSJBoCAB3Dna3B7o2v2iuQycUPUS0z/ha/Da/MhmVFL554dmAb5bJ
6FsascQapMpijJyVelfGzWmsho3TepFr8Pn9Hne2xk2qj1QsELc1LaB2Sk9tgRBpRdTqo8YqHEha
DFAB3FhNi3P0Kyqa4NjLgMvO659SqpTKMGAxVxO49B19UzuY/BbVLpYbN4SuogHBh9sTzD/RfP/g
w+EMxWGK4tEslwukoa8LGobnqfZMo3UkVKyy+j2H6UU4JhvwoZWTg/t0QYkY4up4Z8w2a5JEox4r
guAb8oemgOtQmE7cKxutKv5tFkP6J8p8T04VZjccEWWQHrQ+twz571BdhHaDH7V4wnytkW9xZlNn
RMM0ii3iCL1pMVWzw4jeyUH2QSvjNGqqq4khVo3Q7Hq8FW5/tq0xytf7ohUnNPM7xJbQto6gwpfQ
H331J8v/tcbYf48SSFyUbCERPs89Y1oDiq+Kgt/10TmElkyhFx4DzBju3nbeaF6tErdRC8ccWq/r
sufbA11dn+hy6oDHY4XOS7ZQYZaFrFAEf1LDozL8kkZIAEFWQUSRWpK2DrTVBfot2mzbd4UWZG0o
C76IAnxXho9KroAaImwdL/zzLJbotzizg3MEIl4tAyL46aE9JNUJvj6g2DnCDorWMeBKRr2xJ7am
kZ88385RBcrOYgOVdx84E4soII3hiq5gLR5V9zTe2hnr02jA6gqnCnSjZskuvN+jRIDNqm8IxX2h
dRGolOK9UPlm/AEsla0ULcR/R1fPmE/Ae4za9hTGk6NTPG2bjcLG1o/hl9i3oQ+j3NBaVgU/KZ7K
+m6S77tkq5y3zEI4CkxCmggfOhQzZt/TSKWANNChO6uckiOBdghxoio9SXJhl8JFSiDcVMh2yZAN
QXbm9hZZvqPAS4dZChyNcVOSBUNcG5IGXStElx/EI/FyB2nYR71PTuYOqlboK0cb412uJuSa6GLj
8APkdfFeYmlOlDGuqvPAdY8GE9U29LJH0IMnQInDduvpv8wCruPNPiFmkYa63lTnWEVBVKmPE0ND
Lg7tPK/sygjhIzA+MlCQb0/syjBhVQqOHxIs0KDmSZahByXNNITFexjU3tyFGaHTipmrR8AwBcPj
vw2HtQM8CUg5qKug9n29UM1+oGQMBWTPIcxpgwcjCAAHT05ZMzosSzYGt9wW19FmN8iQTGIpFIhW
jnfZcIjNp3gL0bGcP7x14cqJoizvWHxB277tvGCqTPhKqMRvVbB7KmRNkWqBlATrUWIVZujenr/F
KgHOQCeAuANaD4/Z+U1V0h7scL0Y/VQyHRAIY4Da9cmmkbDLK2TlrVC4URlKoGRuHHh8/V0d57PI
82sDyNZAhe+Vn0FAjeSC10TaRtd0ceHzEADRYpsDMr64B0MlHlKoaoyYy89gxBkepnuzhC3nVva0
TGtmkWaDwUHD1F5GJAnSSRTP3LFKvUb6zKf3dqh2edMdDIAehP3tr7caF0YWKCxCOmfppZoOE2DT
QTr6wwDGfsW8zvjMQFTNxaNSv9Kmd1MA2tiw8e3WJhYkSpQvDC7wPT+646EYQK7iYRmzsgG2VtFo
KdLLGP/9TwbI+1qoHqJ5NwdD1wP4OEZHR7+CGmHXI2+TAd+aToR5adF4eirtg7ixg013uwVjHJc6
MBVg/H2h1dBTuD5ZCj031bohmg+y04+A5XCXB782HmN0p9PkNVQeJl3cqWF4ETWGhE635Ua/qFN2
EY1yl3afHfISVSBvTfVODeaESb8DmNEpkHi2+nC4PVGLkwm+Xzgy0JDj5sULU6mmrTJQlUTZF/FL
Rfqpmk8h2ThrV2NwLgw+O9Bz82dPMjYSclci+13oR/nLUD4P5NftYSwXlqkRHHuYdzRNF3wMljVC
Bo0Q2deDF0BTnUBIva4/k1KxbgdavBpRh0fxA8sKREeIK8/ujUJKij7Pa8UfGuIqRQ2TKsUCDMLK
AH7PYQ4HwNRGyMXJzkNyg3tuesxputcLKurCEdDETvHDtLGg0LEfxVPbAHZqyHtp62RYGx8exqhF
w4cOgMvZ+BKxgnCTgZtqADYQqBipU58moT1ISuJFpnGoMzxWb0/p4tthfN9Dytfjy7JO07IsVHwx
fWroZ2a+jMk79szGO2A1DLQEgHUC5Gqh5ADxvKRlPbrLZf3cSu25KcJ7SaceEJD0/xlq9gDQizSO
I6Bm/XCgd2EzOWPx1lWyZ5CNc3zRXYN1DqhmcD5HJioDSTQ7bHqgb4H21fG54DsxPntaanXnxh73
ja/cQy6XC1LkiRU9QHvT5tST+GFTEm11YpGZ4iqBBNvCb9fM1bjoARD2G1e4lM+CNT4Nn9ETeZR2
5m541j8j14QuyMYcL6tGGDp4blijkDgHa3727hmEIcpJDvFIo6VuB+lUiEF8Ss+xFu2IEvg9YWfM
nJXIj8YQHc2ea+a0z7eX7iILwm9AWxU4Lo33C+c1JFFsEjFqU8XXYE2tt/D4raqnZqqeQKr3YSTm
DUjEILSwRVRYOxLQQEFXEJf40tkwrjSN5gCX+VJLbE1uvTGSdy36/gV7wpW21TxaHOAYJi9HYLJF
3NzzazvkLooFMWS/oEXvBE16Ujv6WXfSFiFt7fSBupWINxbUTkFiuj4KqiIzxqwuiB+bKeausSgT
LS1ApUwe4QyY2xOpt9bR2vIFep2gpQLv78XtFMijEoYjT5yh0Xg2/kLCK7LhKOY0H2oG1Xo7eoQK
lS3uN0+kBTya715uycTZ5DAknM+roLViIDB8xqD4NXXlKY3T3RBWjz1kb2F73lmyWFoD+t6yVN2Z
4DilWptYo1Qf6mI6NlsCUMu37ez3zM4tlNAkVtf4PeIxv9f3yTFRLPmjcrjjHvMTDxX+LbmCtaWF
zYPsAxAdrqx//cVx34ywQImIn03hoWlfTHgV1FTagMisRtF5WQsgBO43eR2l74qqQldX9gfhqUTR
lem9FVf5xkW2GgXicbB+BOtwcRhPQq2NKXrxvj7ldjZ9xBoWj74FCFhbrwbK1njsKTBsnd/QYhVB
0T0PcY+1A7pBf4C8cav8odyCxqzHweMHz3EYVsxb72YDNgek2ogvibkdlRCYit+G3K/zrdNFweRf
Peiw6kDs+J9Ac6DbIEFpJB2xBAbz3LZPbfX39iG9MZAv3eNvL+OcEiHUkpT4cvwWY1MpTZBYEMI5
Q81o4z5eDwXOAeEPjwWgLqsqhVJcS/4gCtYU144ZZG4hxl7R9htXz+qsoSMF8hxOLiBDrpe0QTuc
ElJGfO5jOsboeuYbEZb9WP5hNMhs4XjkfimzXSNpkxSKeaH4AShtT50rnSY/3JM93SV4dcOBAJ5m
iifu413tJYYl5PYWTHrBUuQnJIcKQksW2bY2B0gIWinoaYPcsHE1nEGB1VgD5GgkkPhFYk2/e1jf
SKMFS1Xdgmrwf0Dn/foFCI9SKZdfnD8k20xvlLArMQnRf1H2Xc2V42iWf6Wjnpc9JEE7Md0PdNfL
Xrl8YcgSBAiCBEH76/ewtmemUspNzbxUVIZ0hQsS5jPHXEPeLqF586ZqnbqztWOyAhxpzvxmuIQY
yJ6ZkN5sYAgiXPjKOr0FvQ4TjgXzd9jQP2+Gz3sGd9XKSgJ88QsjydTSGVoXgUf+w4e93opd92Lr
BeikuMug0P+2anJ979v8q/v5r8Ou6/8vW8mQtWUbMMw6Wap6VcSD9KS3GWeS0LHJmsCM+5Lufr97
/z9T9TFHZPOY7qeFzocyryoTS8C6HR79OSMZtO9PwY7iRLpr7tkN3cJo92E8fOtx/uvZ/vfI6xb8
y2zZtPRt2OUEiQlUkDbeqnm24n/f1Ray+OqjPPdH89FM1P+ARv6ryBJ+mGvdF0H1F02W0K18qBgg
hZiBDMwRbHGWoeKW6ppF3sx+zMt7qdU3J+WvLrC/DPpZ3BjsQ2m4aKafpsCJZ+gbs0FAnezl92/0
l6MAWeXhFoMywOc28+JTllNqk5MEGSEIP8oKhY3viA+/OB49QKpQZSLIDr50P0WjlTJByTqFUENF
Ch2hUfnNdf/NEJ9bn1Vr8dHxB3Ly2iaDRuZmsr5pJH0BoePwwSzgPL+azn7VTsjtMqCEduQ0wHlM
7vs7esmvaVLGxg8TCR1P4HuUrjSHMGmS/Kb95jr7xZv6afhP210b9iQXYMFOdT1kBfBTkwO1OuM7
7tV3w3yK+qWYLCZA7j8tdRdbcooUfQz87zo3v8iZQKbEugOIEt33z6Aw13LIGAQIA5aBJgIiFJPp
bBvPjfOmjTDTb57dLw4PaLGAPQBeNi6vz1TycTYrqzeRykhFb0Z9zzoVochq03I32jWUa99/v6u+
mLfArG29D9y1SQSMwWdoUle7NfIHqk8tCAvDrt00D+GPIFov6Pw7jKT9de2vGElE1CAjAyb7eXaS
LUVTB3WHhQnBSZUYR/u6vV+Vw8WJb/Kjj158orfG3RI7ZdTc2El9bR7q+LuL8Osx+fP3+FQ7GkdB
DCbwPQC+yzwFO6zpDaLCEXXduBB5zNF1dbX53c43fzV/RHjgHAFyjCDsU5msCiBPYPlEnXA1pcRp
E6eqroSzdSCHics/VUX3ElRibxNUPvwdD4+5BCFJvgTtq1O9MlSEhf6hgZ6y3F0B2hDyhHhw3xa0
wEkFTiy03r1LNV/A4AxHV33dTif4oUeC3jvFuC2bKWp7sBiWq7q4N+uV6Mm2AO8ANofjYVoi3j+Y
i97WNstmCgujwIwC6SVuA8OG5U1DXLaAbE0/vNQuas9hBupSFKgXmLaQ4KMfLhv/jtZ9IpsbyM53
0CcuLtSy6fUMII67m/1qw7rrQR5ZsX43P5oWqIAgElPEjMl8Y1mvnjwJ5iQOhEgMcue1t4796kLL
svaqDODijAUMTmKwdiEtpGYBgZ9mEHzIhshwqyFsKdrp1mzMbT+QO1MNkRyh+yEh6DVAEKPkmAZg
LSLmtpv2ebXjVg+3kiWq3Rs6HKoZf8A0Y4V4f0TkSIwXZwZtCdV4XWYQPExHZE30wx4fQgrR4eUB
7nyJUcEPeRaQEz1McO4xFh1Xw9PS7+uQJsEI5d0SyXDRpL6uExLcsfEqh+JwoNmdUb+1ZroKGDMA
si2fRYP7AKXctuuiZig3Zg/LCpBA+uBHAbo+EH+x9MzIH3+EAFIH0DPvNcRU548JEsUNMS9oV/8Y
dbmVnorN8NaBhplvAHrNb32YRCDcFTgoOQyPZgh2h0jPxABJZP95YbC36MWVKOzUoFe6wCOZ58gS
5oY3I550CH3NOprgODQHH2oY0tFdthDu7jydEXQgDKAKKQhAw7NBaJabbUqrp7CC0yXnqdlBdBRl
GWlsXLM5Wu1DH8IcUkHA1C2OveHuCaOZgWwACJYzJOphAVJlIabngN8ZVMXehY8GnGCOPV6j11ep
C11R0su0Cpt9Byw5mv5Rs5QZa9otan/RZDy5MBWlBHKjutqFclfBzMiGYUzfqlvDquNlpHe+M2xN
qJB2AwzLcerkfcy710lcB4WKPEgSQoIozgOAJnMvqbiR9NTbwS0N7HpoKqNUqeHwdBirpBiWKPcc
CH5b19gMbg1+HfgKks2ZO7opz2FgNdJoFEMEn66T0bxXGoQ0UBw7rq4r+7FcwybyRM31b0CaWqMI
oIh/wcPhafQH7B+mr6VDkt68a5hIwxZ605NIc33QDmR8Ryud4TtmhifDXLC02sT3+6RnMHmjIrMW
P/InEbWAwjf2dujhSBLqTDveZqhE2gTGBmCXiFEjLlsLSnSQkgWL2CoehGdH4WzuWOGlZfOU8+dW
glCNQ2QKn3P4ocDSLa6Lj8KEMG3JH1ERiDlpd+GUBN6usX5I9ahUdVWablTU3dmtDl1bQkW7zEr/
x9RehcN7CLMpTPdPD8Q8jPQIpLn7NmMFO8I4VkBsWQRMDzgF8td+PLjNHdewLvWvWu3urHKMBn7Q
YqfUu728+t27XT6p5eRB+d8MPxacMrI+izXTgwpQMCUDuxh7I5H+XiKENApwlyv3aoaWb+u9DwrW
CzxPoUuNo3bTQjwxGPNDaHyMBAqHjrPJ21vflRs/uKVcx1ah4jL/zgniF1Vq2PCieAqgwcpC+3wr
Q02fG8EMJVv3clXiXLZY/Un/p7bPmjZ8x8z6drxPIZtberyFFRKUcxEFOHG/sR6wFGK5s1KcIy/f
0mF/eRH+ZX6fYje3LHITlWh10khCYUJ2IffDoYz7pL5wjt6Wpt/W/b9Giz8/0TXw+ktWBjcbEs4E
I6pkStzMRUGiutTbVds0j6YNmEzj4bvH+t0sP1VCfLsaAW1ax3TazIQskP6uO/WLWvBP0/qce/Fw
bOvFwItzNt6+PJin6tZI/djdjMlwUe/Zdf/trMgaHf1cRfh5zE9RTNHlpdmsi3PVTiXHeT+mFkK4
YG8d8WjhWk738ElJYKyV8hSHJTRPNh4OJCCdZjhAIP1lW56N229tOL4Gz/hiiJkBL0HXARXyn9+x
EVQN1QDa42G4j3CpJcFW6ZRvyz2P0dQqI3kGi2WmKQtjeqj2/TfBOxj4Xx+N64AItrJHVqWGdRX+
ZZUpWorKKU200czrsHcj4TRXIbnv4J3nLtkygVdJdlO/N1kLAX0zAXgcFYklQpZ0sXgvfrCkBBLf
wnhb6F3fjQmEDuLAoNHUnabx3cTZXiEaCQo/AZPqzvJemuqi7e9tEDoqX8XKmSLm9dkEXMg8yWjV
nvLWcKAbktoBLNssy83MqnSR/na9R3CDwa/wxR9OVgXrPuAacjAtEBI5J65JFvQ6ckt3YzMFR6wf
jX+twi5aQP2rh51H5pNrLDGa8ya70CC2t97VuFp0oLndNNel/uE7V3l1kAwUWuu9MfgRxs0n3s0r
MzOy5ztDHVdCYQD3qsGZro1uYLhbx5uWmtuutVNl3pV4jKHSm7x30hYWkP7wPDCGxjlUL9R7Mb1r
71HMj5WGjntrpCEdo84XSd7cteVZWICiwnithjtXMdYZs/OPGqgIbc1JDfxKYW70rGM6gX0Pthi3
djmYnJbd/QjkBQErz4Ttj+dVexre8gore8rs5sx9VBL9vSGLB0Oxo7DMp1KDW25Bch1uB4aub0ej
ijzYBZkzTby6PlHVHEKFyx3cN7AX45YdieUkwnmr0C7i+ZC2DF1XVidqgJobpPhN69hrKFWaLy2i
0aDeWbitamJFcCOK4fgwi/xQFV7MtX0VAnVTsIegzFMGjKaq8v0azdfV3cKnOAf/fbTOtvs6zD4g
4w/A5medv7W8Cx5shwDEfCi2Sz9I+QyfOKgSt4+17yLoc9IayYqxHEp45qIj648QM2fpjCy76/U3
yPM/yYGfzhX0pNcdDEupFSnx8+bpRefXzRJipdeQ4J1pVtJhxzSAYgDEzvOrasMo77Ne5nhZV9Cn
iCf5w6HnQuxXw0zygaJOFGxD46F4g18Kmx4A5+AwW6kZSB/BcDsXelMRLHg8MUenXXus+0ureqin
cxF+WNNZabqxR1hUdu0VpSAsgTy/Isc9OaVDFfcjxDCsa8ASNr3bp9jsWd2Pd4CpwBGUp0XB99D2
P0hYZoRmXUWysNJlefIZSQzYSHnTCqcvXg1kep10j71sVimqqAyul+WuqhZIj3qr1uwPIvVVXXZw
tCxhzmtmXsfhvAFFWER7/i1tD53KN2wqoUVZ70lR7GzVZR7sU8Kxg7KCEw8GrjQP9r9DlfyfTkAg
vpBMn1yZ5oaGTQeN6+8gIGuI8OXtrQAmdJhQvfic24btVM5jN3enXPug5U94RyKlnYjq5u73NYtf
XOUufC3/a6RP2fs8CGa3LkbyYSrQq7ceJrdOkKe/H+W7+Xy6TKwukA7SoO7kGXCKMIxEqJMsSDyi
SPH7kb4oDaAGgwkBrQMVQaAhyKcLlQS0DUrIwp5wBAcwJ1nDLwHdojYpd+EGWL4tEF6b767LX0Qn
a9UHUEWICYEs+2mCsu0X3i55d1IFXpJ8qK3H38+L/OI+XrczcDNBiGrqZ9STa9CejXmlT7TqzpVm
yQRyV1PoW396tdyjJa3EH8OEq+eqmlPNOtCT5aEzgrhcGnDrccrT6Z4o9uQyC3TlOe69jwqQIhDh
s8qyE3t6l22+11BknhwjzW1n25nZBH+gMn8dyEMxdFnFZNYOsAQzy01pIK/+/SR/8fKAJwfv+89r
H6q+n0JZMiP1qT27PCHfP06QbyUZjs1bZB/Tnl7kqJ9EapOnye+H/VqWxKjArkHDBtLoKBX+fFYa
lmiLmi4lWtPwr4Rn5GjOqdUBzYMzp+idze+H+0WC8PN462L6S2CD6g0JWguzXF69/SKjYmuhoVfd
10sM8fcEvsHx70f8usnXAVd5fnSrvyqFkQVE+t52S3RR9HYUoF6M5qHz7v+3o0AV0UZrH4eWGX6R
OHAWb+BuTsoTNZHw437mxvM8fcdA/EWU/vMwn04ss3I8pX0MU+3aZ72DDVAiN14C3ctUd5FImriO
//fJx+oHglMSypau9QUUw4dBE5MNHKCYZmOCguSb33Gyv+5vDAFmLzo86LF+qR0DTwBD9Lbmp7ZD
Qc5u0p6EqK80UTdZKPjd/ad4+L+9Tv9evINmUs2gT3f//A/8+1U2syoLqj/985+n8lXJTn7o/1g/
9l+/9vOH/nnZvNe3Wr2/69Nz8/k3f/og/v6/xk+e9fNP/0hrXer5un9X881711f6z0HwTdff/J/+
8G/vf/6V89y8/+OPV9nXev1rBYK8P/71o93bP/6wXKyJf/vr3//XDy+eBT53kkBkDM9fPvH+3Ol/
/EHMv0OMBMAuaGoC2QFw2R9/G9/Xn9je33FR+lBCwovCYeFhlFoijPnHH07wd4gdokUI2gTEEqCS
8MffOtn/+SP374AhoCuADhLEzNDC/uM/v9lP7+i/39nfatQGZVnrDlPBd/m54I4mLIRSIFiGGw4D
QdXrUya8jFPReEA5JDDiKQ6cESOxNYSta0OLxHSbKamhCw8Iu+pQ2kO8Cj1TP5kayjPdjl1CdAiZ
tZ7iwlDtiHL9QCCa4ULeo1xgcj5bWZezPMKMUOzyxxsAE6yUjsBBgd1w8ihUdf2gS9rJtZN81oA6
2v6VIjBk9Mt5Y9YqYU2oT+oRoivevpjtBP5HeZI7wo81KvABLNcDd4S34TDtjLxr94BoZbaRFxsF
knuE4PnBuF0oAhKXI3SGq4tI26FavdNZQuwGZBRaUYiw+rtQG6vLWrvTFpqyA3BaOdyOHNQMM6iu
7XOrfpMVauLB1GzrsDpx3+P45uMTAPfbosJXW/TZ0+G1Z+n7Emp3lkXhVcpyKzPzi2aZH/E8h1gb
ygejo7xjKwOwR11Ao4w4VeB0GE4Au3jUfSfK49YuaFKpnKIsjIqvaXASOcq5qvri0g46ArWurokM
1qe1HDaS1Y8dlU8BCq1IUwd0IMArtpeuSntzeAStWmf12MaqqCB1FXoZzc0ldad2jq3BSWVv72v/
3QnSYqE0dQpwP/tpawXqXjDoXFK7iJawhPqmPaI9NJjnvmmrbYPGuRhaO/FFjqu+Vm9Wnt9ORv1B
oO0fSTm/tIF+nrv5baZVn/bQOstNK1P55EaziRhbdQNPaOs7CIn3sh6BlV8K6NbLuY5C6NiFvI1y
c1JxoaFfyAwFsvSYAFofD2QCMUUGSHsnwRNTHGjrAk2gICjLrRJJsyiWTVfuFrNHxbf2ThWUiSLR
AWhXmYPYcHuCDd9CdnTWMmaWw9KJC7aVRYHvlXdu2gFkHI0+miwm4KLbmcB8zEav7MJvrCIKg63W
MJsdZYNiJGRkvHZEgXjhTwCrLnt48GYGIOUb10bOiUY8/ISXGhFrAG2QBY2aTsXaqtH1qScgLgxs
JMduECEx6OfAvI+nCrDMTLsOKp++2orK1HfqWDiQvBI1XLa8AUVzph/GZXpl5mhcCrFA4ciZ8mRa
bHYwYfd04+T9D4ddtMvEnpFyRRJVXKyPEGSserbxXms/KydvAycS9Si0eFyQLMMakIBLATq+O4kH
JfIH4AhD5MytSmqT7sV1WwygltDcikyulptmltsiMMzYGed6JwaUHchgX0tzTJF43VjjeG9zSPoO
JUkXu0Kmp8GE5bnJImghF4knydFqhqNqJXo4/a3rap4spVekxINqE/fGo0/NLoNd8x4FG5aVpbs3
XCTfZk9W/N/OGB2gPXWT0Qk+ckyJtMo3VPI+RjSNEGLsYO5T44gK/GrYN1XY/7//aN3MkT8HkAJ2
oCPW++HWruWdrul9D3hkDgiQNZOPXjR3VlG+Q1ZUbNjgwhQRQI6GhUEajHCe4yZcF4WCUoXIqx9a
FvtRUS+yO9dPebjt0VzMfM6HqEXzDms+UpPikTPppPLI5dJ4t2GA8vrcF9BsrwWkrl0btuMGPDiF
96Ob6hjmy5fgfT0bbrd6eB0XJPwRrcznvh3ixYAMbfvGOtuGSQhMWQtmRC61x4uyK6BX7t7nvXrx
vfkeOnsehkFCHOhiDyLYzoG5XY7Tg2jrxV5iIhGOwIBy2je0umyQ7TeFC+ayC8t2sJq2AlcTuAoC
FuqMo9wCg7mqImbUgNQX0Q5TWxqUk4JhhyUH04IaJf1eOvsQVjdj5z4D/xM7KnKtHp20kh7caeiA
FxFnapc/SENiLTVq+rDMpD5H7yCxRteD/ofTJ5TAp7LRJ7sorssquMeFBDKQB1H2CnvJwvfvQVZC
R+YVbrN9Atd2jd5G6AC7ZX7YLaA2jh6OtgMYrJFMlYniX2kcilnnG9GHTwFBy9Ln6NsxoMTSeTR0
5AzFlb1w+MoS3qYNs/vYgXk3WirDsq8dOabKY48dKnP5Ah8fIhz0rCVHc6t81aGmZ0PeheEkd3mh
8NGAwenEAFh10Ti7UBssyeJGueEFqa3Fx1Ta55xsvXAqboDb3uQkf3FM0qH2ZB8FUM2RFtXBgS9x
4jQtciq/2s6ivzbsgp2NvjqKUVQxhGgFSjP5si8C/SAHClHL2nazrvHvm0F0cafnMnZaeW1JHNLe
6l3rGMGulfKqfy/GpkhENaJf2hN4Fgw+DNhLW8ezrZ+MwUZto+XndnFf/Ua1iZTdj8mb28gHcMAr
S5007XRumjaTcJeIROVDlJSQx9lyr/vOZkk5Nte6V3deiEN5jRZgGtdOYm+UE4NEWItOK06JqKEm
zADxc2fEFgxclWgaPoDmZWh9NWLC2JvD0ZnN15arrYfJQ58Znq+GK7M+VC9FTw+cHnwbrDCHPHsF
8BpcmGBhOU8NeKjxEN54Qg8p6pU6fWN5YOzKwX0JlLMhzEBxl3pjzJy8SXH5OopeudouL0V4i6Nf
XE6tiCHMFNWj7BLh1TJp4ee1bYjCWoVHQDQGQArY9HaeSA2RAf96Jay5JH8Ia1T4puY8K8uOrHWk
PvRYNHNobYbarCMyTWYEi6UmqQOSo2LkxK1yxJFApQcLbDwLNrr7Fn3vsr0ifUd3XgnrjIIMKUWl
CuTxKwO6nswZbsvlwgX6GlKF+RrRzFNErSJPQfTMCNrvJUV5sZAjSxuIn3kI7nfd3G8Dqq61Xm/Y
gj7ItnzRIYdgACyPixy6sloZOwdXj6DhdizIuB3QCYw8e7kuvGVIORTrUma7QHESAb/bwY4cV11Y
s2XFYQ03SphRIW6zzoayzk4HRBrVPqbaZJM2X6zSeFNLe+TBcGV78o2ocl84tZm0M9746tu4NDcS
XJyk1ksfL+iCt7WbcCDpdwWHXxxeB8v11tLL1q6g4GIPPSQ9fePAhsKJ8Wi7bZ1P8VAHaeuwCh7F
Zh8DsIfwVsEibfRxChNv7S6KxO7YcfHvjGL0oyGgH6GS6BV4ss8sr3hqgEQTJntf1mpXEMAvtR1h
Tj2DxQ5exZwscgnSEVSBpKxkexWUhhPl6FluYbsJ726SzUGXElPZuzF0My9vsVpdRILGyM6Xbjfp
eLKcYykUPE2LS1x6Clcamqp+MTubvoZ2ELfZG6/gT1qac7l3VT9GGt1rqowRxpuohduynfGtnuoy
xLdr5B1UgHiEawCxlQ1owCCbZGbGm6ynaO78u34OMqYkVln7Eur7wg4EeAvw+iOdz1ATT/q2phFz
5B2fwAFSo/8BFZ+bZaY0m/wOGrZ+Frh1ES8Ucpx5jVXSEFR26sv+ri/RTnTlU8cf4AtJEndqbse6
vMxb+0lik8SQRXpf6j31UKasekgHsrB8AzmdbmUFc1KDYYO0jAMpwubHhhMFvO7rBI2bg7Lgtm1i
/cbz1B0rYaG0iSCm6+v9KOeDzf0w5cTScVjQzBlcM+qAsYkM/zq3VQM9SIhFTtaioyZ/6GFthHtp
xAGxtOfKgLqyWY/DJozhao07yZMzWiYsgqyclYTT6EVh3W/Qhd/3ZEQLwDSAl+mfTQaP1OZsOgNu
hqCvt96ERk0OMITrAD48BlAyKHr3EKDfDu4/2wSYAwSwSgatz9FEM0BHHuhm6Kzkr9DUFAf0SMHg
5VIlUE16dEp2O/dOwlocCoDZGJmyGV4il7jdi/bRWDqeeT67yzvv6BYdECKm+To7V6MC62PqJgh/
deMDQ5aG89bxUj62O+Gph6IIYAFv8EsYEu1c1g4RhcWJoe8sN+dxwYaT6nB/6gDpE2MsM7wh2Mm+
uNETwhZUvBBeliWqenmJpoBuEmHPr6VTL1HrmeAAWTzNCZ73mOOdgdo5xnXo70zA3XBKzWf4AqGF
UY7HkYT8EgyMtCVDfeU29F4b/bRfXGvnAKqW+X6Ljlrt7W2jsSJa42MBnZyoHhAqgSicoYD00YdX
Tji/zFjvcqnOvYIrbed7cIyv5L1p50HsG8xI2t6FwHTtw6QbHR2vas6ssUUSNoRHbqDuaNd3McIs
FYfOJSFgg+h6OhYFua07XA58KQgg+81uWu3Ki/5kFL1Ol7HbFYrbEekpTFjR8iurKZIK0c6whM+D
+cg4fKy0Iks0CzjllFBdNLWAiZWLTM92h/uhpVej188A2qzLQSBmB0IuEgs5uPAFAUsWProW4l95
/PM3LIVOZOimzbhxnfZmCeb7vBCAG9mP8/pnFtIAqRjy2CVkSXzSF0nQFtambyfA3FCmdcIiMplf
xqHJ88Sd3/sQrzNsIFWJ0kAkGjRQDAjGxR3lBzLLfiMK61QAZhzjboV3M1ZbUlf8MjTqBjiTQUXN
DEgmhHydhLiXcrTcCD0UHBR1+DoE1k2rCE1GvNBobBCvw56nYXBqN7mGQaYfTlG3uNtKBugTayDP
tBzuZtdB5Iwu91q4i+cabUgKnuRI5/2k9d4Jpn51se74DFlJRGxRSJc9W2FmLK9myKUXz+ZM4iU0
qlhIiYIY/jduOIKg3DEjMTl3cGB+nENg90xi7KkuKlyVmIpVtEePfRS8fw/c9nbW8A2eBEyPOT1r
z7+GuOl2Hvudr8ZtWOVvk3325+6Cq/oZnqZHyPGEOHOrGvLpLtK+YD/7stkgSLMRduKEZga7FFNk
traKcpc/VI4Rq750s9YqW8RpoFS1mr2jIIHDRd7nKO7EpEW2Y7GMdaabuDB/lg24FGN1Iwf+zB1D
wUp6Yy8K244OTtZVYpOL4m4KrPeZTh4ASkzGi9RAKMlX7sNMwzoFuYDqnOOheDyoRw9ChHHHxNkw
DfjB+OEmXxgiFG6cG73coVZsRLR5sgSLRWnm24ab4y4Y0KQDgUDwtkcfAUqboLuLwBgT0eurltUj
pHn7NyFKEGsQJlOsAAAHoi4AHzl08DJGycPYymHADjncpB5NJDU4o1oYSkWa46yDYHuAHrqDX82r
/ZSfWxzksZNzuiuCPAt4/uoEACPOS6ETyo/D4gPPdBajRHfQt4wUp1LiMfWoCwSSwP7iPrWuDeI8
Sb+ARlqz0WZBUVhx0aoWaIb3pQXxYF/Czdk1Y2/K74nWJHInhONQkLsScDSLx6FhaQWcnLD9GLAW
kRg2T1w7Zb5JjwUhtwZBymQ3FU3JAQk7tG5m9pEv9Ba027TkI0lsU/ow1N66E/rp0qpvfOSKQFDv
oGQbGXl/acz0hOw4WkDANx5yNEYHs9vXbngS/Qzz8PmEUtgRvb4qgnslDjFTn+lgNTH6ElRRWCyG
7aWjUMNglZWW/QTf7uBSGUAFGiYEFpYOvTSrFiINrHKP9vpi+2Lrt/k16Qp4HkMxJyvKOZs6SAY2
XlYP2NKI+d97iLjXFuIMqBJn8K2zYhYQxP9nXSN0HAF1xq+ROz7uHY6WdzcKkajuFpUaN7MqPMcx
n6BBi0LW6swFiB+fXwte72fnAu5qOPmAWOPCeWQhrDDnUTkpw8MUk/tGuxIC7hVwHBO79RZupiZ1
gZMszKyBBCLa1I2duLXIwDKYwOFqRAQSWdwt9b1mxNw4DiAwAkl8OLto9foC/txNiOayk2+CCigk
NGoRNcHRAYE+5MoGtNoZASxx8Oyd7jwQHuuPaZjb1Fbziajpg1a1Sod2OvLZs+JJhR+19Zo38hl6
28+Nt7xaDTNiofl5dJptsQAR45tVnUkTO6bn2AZzcWw0QBHUI6kv3de69VlslPPdbMoEJkb7yTav
tADsDAFi0QC0OMI/E8+Q7invmk2Xe69ljugUnPKoX2q4YcjRThTOduygiPnFTT86Z9cXjyyA2ZWF
s6HMDwXLD7r176lbjmnbjsjTAsDrcs/CbYjcV7j+dc0R6YsBy1Kra6eYthJojRnqt6meF0SGNmTR
kaR9CNsY4wU5CmdzF1c5RKkLXlyDnxzuPKBODRXuNbfeSDmdgaNYJTHHx3KCh56E8MLArXsPNz2Q
peD4CQ6Xi5JtuPDuRrO/VbVHsxmVzQxVvEcUnoAXnZdh54O8ba5VhVCETVTY/mUtybkfaYq6SRCz
qQX0YsJSRP6OKVX1Iyzi+FqQ5oAi5pnfIwQ2FfAIU2hjCWnjcrAQZsGUaiemFVw9103MS7rpjAHY
fKCMfSl5LFWLyFcJIIMtfVxmoBE6goqgsOWzM3kl6BZIWbpwJLhyUDbkHqhvqMsmbgB8NKnl1svN
m77JEV5hswIN0e9KPNawDK3MXSPiSeFIBg/hpvVx+0/swDU7BWge7LkL/SqqBYJjXqcuijjx3MmD
Nwn4kZDiagAvegfoP0q/sBozVyTE4jftji0ubKJRVmEtACxA2A8BMrFwVmSNx/ODy/NLr/+/JJ3H
cqxYEoafiAi82QIF5a1KbkPIXOG95+nno2c10+aqVRQnT+bvUvjAgBPZc1lCLUroUNqFvNBevCFj
MDdzLg6OaITvdSCamwQUcrNTcmgJcPGdVAbbUFQix2inkpkIpewCoQNsoxQHaaKYBoWl+4uhZDvA
t9SWBP4VkGHfajkMqTB+ECeRXvRIP5qJYR7VZl6IuEGZnakzPfUUr9mlqi+03Ak5i1g2qsok0Iug
x0Wc1QiOKDKaYFC2w6rxQ2kItuuO1/WchkPWH4TokhuJsX4zpjN20rER5mQnJNFVtrpxH3OA6moW
TkHd7ZJcLXYkGCTAioXsCtVb2zEc4BQ9l1ZxLjEJUOa4WCRLuPRS9FLN2eC2WnNgV8pdyPxc4NaS
iLp223D5k9NIJDOG55FVNZrjnBiw0MpMv2ljrxbmcRejh4mrqPalCeHc2K/Xg5TfYhhof7ZG2t/y
vdG9WkxerAJ18dBLE+yNwOSTIg8flgY0K7unNRfEPNYHoArDV/v2h9rrBKxt3MgZSPPY4AyQyvug
yQdxWN4pR4UbFOLr0axTki5SLd6qEs1UFOXQPKJJWOoKPSxlKpBSwO0oqj+DKha7vlH/JKWct3pf
HxYJSdskNPAzfQiJa0zzce76wxAUjyFKmPFMc3LK3EJIF8wxyjVrL+XRXQId35h14NBE1Sr8UCmg
ilcVin5k7RTCmDdVWNlWKlSO3PCeFwUZGfBgdjjQagrC8NVHJsRB+FHPQDiVSAVXGxZg6mpvB4rh
93p50SsrPOQxnvxKAM5XiLfKVCV3Ql2/NiWul57dpDlSTiczpMMk36zCmpxJkUKXKxOsEDg8jTtU
jMKuko3poCcLun9R9urF+qfEyeL0vZCQQGq05JKQUdhHstd0ueaW8TYXppmaoq1NiNo7Y2wxSrC7
STPn86j0NG2zuSsqgJ/WmPxlUq9VT5FGLbtX4q73mBo3cgnwSfI7WvyOPlTMFcOxIi9r6giVW8DW
SInl7MXE1af0btDX12TxU2M23Fah0mtduTMFPffFRENIpiatu6jMh51aTpzoLCcvZlK2YmiuxgGF
sSnLvNC0C/kizfKfFvItEZDEUDAZ6iZGTsf7D3lT9P9EqZkInYoRh3exW6eRYffQWbEnh8wAnRRA
TsmV4vI0TmkeO1ps6Rs0K6kjs1RoCbPBIeTI7UOzYfEt3/eYj0gn+/Z11gHJ+li8iqWebLtk8WBS
6RTX7tFiBq/id0WrM3fSq3/dovxMvN9BWkORBF+5rD6r1rjPCWosWPAy51IHeE5JpkA+IWnvdSd7
cwWEZjBMmhK5XTky0cJkd2uX6K5SsvdtXqpHFDWSawLxOFn+NUU/ZfOoF5dtvab4vZjHZLik6YW1
f6AA4DDmhyU/wj62xeAayi96ijjMT4fjmJ9TkFLj0ItbQb8H9TndLsN+1B+FdM+YWEtn1B6KdDei
owE1oIe3Ufb5s5yCAVZJ0u6m+Zjz2bb6t6h8SjzmCqYi49ZZVKeKYwemhEmWzaYT3FcNUvpt1fdS
Py39RilvhLwhCuDiFD/MSLZlIonSV3HUT0HQOqBKGyXAfbEbI8lRB5CGgD1m9xYQdHzMxTmrPwfa
8Xz+KVQJz9C7Mr4U6sOcj736DJa/QH3VjPe4eSnTaGstn/oImaffBeOQLod+cNLJW6yj3h0CAvKb
uPMjwl/DfR0clpgxBWHme6PexQytbN3RkVtemm/mYHCSdid2zGJv0Vh7lvKvSp+r/8hIjx14T3UV
9YNc/4jlq0H2GuBRWbM9ND/P7V/fPUvxtqj3sPpL1NeC6FmZI7KwEaD4jMJv9vRwjFRHmGsnJUNr
hH6adf6XVzokQeRbDF5k+TsAAgrUpyzdlaD0ZMBKpIx86IEUzhRWS2JFvIJSkyIV57gETF4zzXSm
Ahhe4sHCEliCSzmxBRFH2DhzAXxK5Ip28TOv1k/CKaMdn/TfQniW2U4rd0jUbImJvz+k+TYZfLW7
191xtq4B6sGUXOBnzOumHovQMwWn2KcjoqM9aqtuJNBmtNNiZBbemYlnxNsp3irhrlDP/MlU2xvG
ZTEvAwgRQMCApsdlj9CW+JttOFRuNRbILQtnHD97JlFJQsqbkNuLHyZgabQhfGpUdxbquiRpOCEX
tAp8zexnyyF7Y032g5uBKwEgrdtQWjAng9ljtbiRUUcHjKvmC7UEHSmvdP0xoeyM2cMr0UpFRrbp
hGqzgu0WmvUJxhny25atgPRKJ+MQmDN+kCUEQ/Yx0EVqArJGLw9tv0jvnfyOtF2/iCl7tK9Z8xmK
kT8Zx7rcddOmjjcdHdqskBh9SZLDEBMfvUOTm4X3HPNTGDuJ8GMNkosVDXtcNN206YXvWashtR84
pXI7kd/FpnRLUImIwDBZvofEwzat0wT8g32QXopbqAFQqNS1/JsjIiWHvH5I1aeZPCbxL8/+JPk3
hc4zks9mBmUDbEA1i5YfvoeMnNs8fk2od0SVZ8KFHgPCIrW0pfjJxSlZ+3r+NtXYiWBz0iXYsDLX
1vXPebyaAOohuE3kUvhk3Gj00iLrjlXmFfnO/WaP4k8Bh11igqKauVaBDFqJcNFYzD8dRinQQOlp
uLn5EstfY91teIzwxC6PQmRLmLEnD85eklelZzEvgvhu5pUf/6En2cTTr0lUHwbOPTEKTrAuOFC9
9S2v+JLWc9lSczr+urZCJ5LgS4OjONGaoY5Xh98gOxnN06j/NPPdFN9WHWb9Ws2Xilio4oxeWg2+
Gp5FBEI9WW/VKB9KcLs+4Ae7cUgrVRI3VNx43QHrnF76Fj7apsFTiOfJWuzqacA5GckKgYqE8xhb
mXl9NQcupKI0OV5D5lod6fs08BZ/jd0XHPwGbMumJVDvs1HZ5NezF1qF60HyWvyYOVRB44sCefGN
Zb7UyqFFSoEh0Sw487z1TeakMJE0W7ZB+qqSf8XdXwYnkkm8PPX30Gw7UGBNJhqD2mNqPWQQC04n
i6hfE7Dg3iWblOklaMmP5XctKO5zMsJt0ubi0JQi09Vini+WrSj+V6MHgV4ulc1wHoDocwUUshI3
Vgm5wdUcdvlWI/yu5DQRQsFS6wrvJsNtEWBwbXnxayQ6FZ1MZZNaYEcz1kGSO+qMbonHV7dOSS+k
FxjaECnMnTsFk8drh0pE2PRt5aZJvovTxemMYTVH8OxqrXUsLdqI4nOW5705Frz6i13C96vdzM2G
nU6vvE55S0tMACrnHLQBsmijq42jc6sGZbOJAqB4VJwtS2jBJ9y0/EBX8lQHwmbJ1y7DjSbUm4Qf
2DDzCCIXhGBUt7yTuR3j3rFqVkqwgLnUUj+ORpROH6HGITaQvLKtogSEIOBRGxmd70L7SX4OfQlX
kRTYoYb05THSd+mBwEru2ZPZ9i5Pxzlk/oYDzPtfKz4YxlFMLqP2qXCOy+F3hkFgUnMEpCYLHdOs
dt68fMzqgZVpuGh3LFPZgua5vPxhKtld1W+spSLv9YNAE2TrfGAuWpzAdtWW9EXgTe23HDk6G1tF
gNa8kTZWiMxJYgOcQu9FecRF7lpZy7+ju3FlOR37pqs+8kYzQbsuOQMoYBNzUIxzyxOZ2K3Lf8fM
3hVEHJyU9fF2rJCz8EN3PUbVAWiWxrgcuE6qCH3hKZyuavNI6V4TWinrt+k/zJE6jZ93dcXKgwEf
ij4o5dVKc3YR1I4GHTgovxWJjrPxEojfovrV5seo4v3RQ16J4C9H3qRQmgNg5J7bAXiONjR1FV7w
mCkGf7TfFbIDFw0fn3t1Aw6uhNQr1SuD/iam+EPj5SZwVUCRAOpkDsrqjRooazt7RFD1GMPpnLJw
xczfZRbSx9w4DCOAxK9avBdb4aRxp7bIIrKhcsYaIUkGGBnigw6tfZhU7LQfT72uXXsr4ZPkmIjL
lDtoPXNs6jU0v6sAwGTUb5qOlZUDLPX7EgGEiJGR3tJOK51Mb3RiQ3wSjOJY9tG5qcS9mAfbYIBd
ld5b+XsJEUmAuslq5VtTfAgk8SWNyz0uavhpPAWQEyFwjY6NRYjYbyiLjlbdw5EdCOLiGJKns5Z0
ystdpC3+oKb+DEIbZjQ6MpF7uXUzWctQNOPv2M8HoWJZAzd23+negp5O7Eynyx9M6mw2Gi+EKz9K
0/AxNBzDafHZqXtPh+oks5+lDONrHWxUeYAcHsQd6Ux39hn4ButmOrk9b+RKOo3gdLmaeF07E+uZ
uD30n7YYq2FzO4vFRm0lmyTEo5SY3jStkFqC0K6FAkFnEJfPivzoTszo2ouOvd3SMxL791o2YEvz
U9G2x7AOD0ZtYOXvfBOfLUz6W40bSEytc9OqD3SRZ5VVZWX2GWf5N45py2jPdbVrLYPFX8JBSsqD
HAG805hmYo4DKF9eMblds0L8w2wdr0PASRWkqwAtmkntNtt3Tf3ZCMlfrZnnYgxfMt3Vq+Ze68a/
1uTKD0dQsOQUBvNOkpCI1Hr9lVmgyJSPDBgQlZqOZHGt7aP5UecF09uXBOSbI6/EaTvPuzotkeJ/
i/Do6aA6WXKeAqaY4V+THIL2ECxubnk5GisLwNLcF2QcR7fZ2rWRHy+PuIcd8bPunsgvJa1Ee2zS
R6z+xIiQ67Kyi/Y4aO8NxyVXSc0LgQ60w0IoErCPWX0Sigpd8Bmq5zZGX84dBimcCYC2AGqCAwsH
qjLRLPAXjXzRzZO0tyVfkj/AZ9xc6Zwgug/Fv8pG0AbhngejI8+W/aRbma7isC/ES6Lc4FZJYfLz
/BJ78A3kIAFLRH/VdKtGbilXwbauPJP2k1NNIT4ptuUaoiefEi5tqQPkVs5WfNU3IFN+2J45Sv5C
16SOEOUIStF8bgqSGkpZhZHt2LvCNhK0GEr4bOWtarxkFOBcIk1BecrNXgIgTXdS4Y+4P4iBIt1A
OepaAu7/WUniTvQYR8o/JX1rYrSdm9LcIjtYkl1Uv3JX2kWd2vrFrE8N6Z0R6cxOYyNTHW3cddqJ
6mJaPjXNUSqvQVkn/WRAJ4hhB58MfBAnpdgkm9KdiBkPUaqh6F/Sby4vV4jOHQBegNW7OilIO6Xh
UVl7HcZaRvMRz0ctMlCvA9cYm6FzhV8ZzNtyi7biLvhWhht7u+zc+EwpF/FthQx63grR3E7Tc1wO
erCzpEuEz7jTr3T8pv7STPs8+pjkhzq81gtz4EsufMT6K/NRs2w6cTtbz4p2vpBOzeTyARlntjD7
9lTe+c29SLvm6UlGkprsJ6/HyHbAztep96qqbENdPAyIotO5ouEyiMzTpa78QTyMwyt/LFV2s3Yp
zKspulrrafOlN9nEjhiUg0Cfnu+TjeYsspf5vDjFLo6OEyxllQGt/uTLP0F71KOXOc8ZEda/KHht
pXsU/9Gsj5avRLe0287avaeXeobq7zh7pfWkD7fr+oN9cbruC9MLxVg0bwbBZJnwS0TPRjTOya7z
hOJikCXF7+IAumUPfqbTsUGg/Bdz/0nlhw4wPnl4UBCGmbDAIM1c2X31M6rvc/evEXyDVEz1rE17
ITkstVewGJ3XvM9PfX8Qg1vhPHMtc5R+xJnwWWl0V7sqxmHzM9CoGd2dWC27QAuHnS5RT3K9Ta0v
nv/GkFBC3yZpt34VPvZehMvJSzT7WbqyQwdzk/lC4Wk2fSm8fJDiaC/fBo+FOcV1oWE1bOpRx3Mw
XHn9dLj8Gv1fMZA/cQ1pFnvrTepJOxluLVOuvMYxIkkSmCF9nXWLQ33ULAjlLTyObVSvXbDJ6RN1
zP20YZZf/QUSmysgjiLwkXh4C1o/B5VAuWwbt7QBBxfxAm61VLeh43SSGjL+70ToRQX6tzSvOKWm
6K1ov9Y3rZjGjRlHhE7CmA8QXKuDg6akqj/l5hArO7AxW7N/UZUzmLwX6nVZv7HTqF6qEmfmfLPG
SxteozXVQ9hs5OArbE6MRMxNJf/Ybetd1Z7XfW0oLMdjKR5m694R4NIx7jaIGqdyy06AWfgz0GKQ
ScFyzN9R+EfKnp8ZHzMdZq9cu/Jn/YAfV1F+bQjY15BYTu29Kq51vTNg231J800L0vLQNC+4Hhva
pnfU2INFedm1wmvkUnBdeTgxL/KJzwNVN+1vrau6i/RRBie5eUdyg97P7tDt07lQis5Rtu17fzSf
gQ28pbyG7SkBPeB5YReamfTvc7MDZ/MyxuI62EXCmacQzV//8dNwerJfB1+mfFRg45OMcPG/YPaG
e9/4KEKz9xKsFcyKrVmWJ7aTHbB12OhopONroO3jlZRhpqZLtotVlD3fg/hFGm4R9UXn3usRsNFw
0+yVuObrzaK5OZrrRD2ATyvMgihKS33X9d9yTizK3gpv/XKY7S9iTZA2MJzszfaQQ7zN+ftActGG
0orc3MPBNrslhl4my7T9azeV20REW6DYEDRo1xbSUz4vyHbno6CddW2n54w8+5opclR/mZXENTcW
eXd/N0OfHBswonY5GNlBCo6l9qqkAFzbqfAn66xFb5G0F9F8kMbiLeUhKX00/9JwyXhDI+0tbVb6
el9MJ4sHXwoHsT0IzM1J8hMuPwW5MIL6tirHGVBY+Cszi79RndObEmx7fHnIUfkAk6v6tHeOdsSA
jKDZ05CjLiYmt5YbXMoYM0xnfZrKkwY9jDdjdVFgd4fpidU+tvwvHUycrs232Byvz+5MPdf93yff
XRXuBuTP1d0qCa/fGONTppqHI5Jqf6iubeMa0j4M/fOVTx06XOidJ2ZegQqzgvveV6tzalUx+HHj
mxtSPVAsC9sh3OKYjZfXWttZzTkHUrZs+hw7ugHw1Yy9tlZ+QtDAFleu4UrFy1juObgdVJC2Z/nM
REaJ7Aw/CKlsLBDeGvxlf5uuCunK/uJtm0W2ZlymfjsowOg7wXpNLY80p4QrJ3SC3GuPpi3booeq
I4AOcgHrmK2StZnor5JxtCjEKLB4EmW5SzPA2stkgIKwOEnR3rrsugbR0/AYb7pCh2S5Q+ep9UdH
bEsL1u4jOPk/GtLSJZrDa68BwjJRLSV79dZRlmDNvPHj9MJGWspi9mLQUW1DT8HN0TI9byvNUSFL
EVF5JElx+VIN0oPePbKSdYBwjCly7nM23Yzq2SHtQlDFKPFN3gsy5W0pf0lRwNI32AdtL8Yv5nyn
wI+zK3LIlV1jvqJgnKgYxbGLr5xM1PU5CU5S/CrftegQiA57CoINxyOvnbXV6I0PvOblpsx3i3HU
knPFrzYnVOfDxEURULBmbo9TzPE14W0RfDopcQgxKSnTixHthWwXZW/dK33MprE2vNJ2YZIwsBNg
hjEJdw+IaVBAhZxd+hnQCxFBnb5HYF5X+yLaplQnTAr5WeDAaBwQiHiF1ldgaaH8yOl35GI7Klt8
JDS9luzzMqa5h95kYL3udB6tPWtYAQF8RAG8nDFPltxdZJ21G06/xrS3jGPIRpwwcEc19OBUWCPD
X+qrTg+TEOnCOULkhUJVq4yz2al8Q4Ju6ce29ldrPmsE+SHBVsfUN/0UmYgJFig5OOSDZyKXcI2k
d+ruoHQXspRsHRVGy4hVbwKnMf8pwc8kv3Uyg3dMXoeVQUfdc1yrHmFHOZE/IsoqOT8gH2n4DNlH
LpS43/c1JNcm2gjhL1e5rvnt6BW1p8abNibegFyE4csc30TaVWUFymBOVPXOkXHG0Deb3RLDrqRb
QzxNfxPVPPpqp4ewnIzkbSbWRssfaxO3fIbtzYygYLzUBc/bzPVezk+yNNvReNGLd8qlpu7XA68H
H2IP/KF/rgeq7/AfOBoy26Q17fXm1UmlUgPAroGgrmMm7MT5rmqfQ7r2kLV4nsVrIe+18KSbF8xT
yrzNisPiwC8HJ8YEu60g8zskDG8hHk38Q3nog3iSi2cXyyVpKK/yCbEhbXq2kd25wZ8duxkwN2VE
2SXKW8nIqEHi9PFlna0M4HeGhCTs6HzfxvlkVo+JL3saTuZ0NPurkhx6dQtC1aM/yb2Ok0Vw29zV
kFgo2/hsFgN08DcPt5g3LA62cr3Tbo1wTcVzlW3XB6gGHkaLsE7pkj6s4abtOI1ysTcGjnmf7dr+
3wqdCv1Huvz0Kmzw9AHB5Oj9mbFHlZ+VcEeugEeJt9LNHDpo7Ejr5UDW1aTede2Q6u+q/CLTpw3F
R9e81+NnIuyWnoLZEVt7acczBZceV2FEkd0IZh7X9nwNwjsRGhZuutkp7IGJ6DowxUtHhsE22E+o
E43oTYQwJaYyWIOXLsveNP2hO5btDgzaKbGYrk5jy1sL0Bxfxuy/DlkmwY/NVhlqf55A/5fQ723h
UmW4bI2u4lUKd112EPXNIpwrp7J74WXNv6S86PSkvfDOwMusPDuwrOgphL1pnTN8ffWtUn5VOIAM
nmCWgPgQPstkqpVnuZztZDwE1XelXtOFjvoNiXNBDg7JZAWw3i42vxuRV/d1Svb1j253uHZ2osGA
d2g1WiVcCaLyDyhxFCfavd5OkChY5b9c+8fGUGvJSedkWMMJxFVuhf+M6FdXtxO+s2GfVQD5t7i5
1enxubKkp7DbNspNw1GTZpeZfqifj/FwtqJflADit8oNsUieVcDIAGZwSagtk4Tbmx+LotFJHqES
2wyZxUVv/YmWdMne1PAgC99ty9VFySzvtA+1VYGjIHAoj3LzUMR3rqhCpx2dtmrrZ/pbAjksCPf1
lkEz0OY7jYke8uA5qLhw0ISLQNnCdBbE41h/r967BGRwgtSp1Ls6KTs1+1db13T8afK7btImnAKL
XD0fcJlS/qXkqKg3izMy+OCehunFiJR9LblPNhyd8T5o3cwm51R3KRoy0VnRCYPXpkS5Fj0mcjI0
guquAS2cDDpr8iKJoKh4u2AknpWBZcHTEzRvB9Cqrj/l1ZtuoVNHz6uLiAIccDSVRY7yx+IiJlFS
aNNbvEHbab0E2XdaP/vu02THou4l4UFR/sbiD63SALlIH6spv+vAlmd7wSaOJ/Cz9jTmezU4N/Mj
bb+1+r3tX0fpyReihPsl9aPmKCn7WFs1JZHDcA93oIrXGG1C/Vr0mJbmZ9zdGIHCEthkFDda/ppX
u6U6jsY+kL8UO8bUg2r02Lg0acpPv+E9Tp5Ep3BbUDOUm0wici0JNqQxsTKhPRKgNhzxekL4/435
gcG41+lO59S1GoRa42/cmBuy9+x0/GW6cpaOJ2L/Cvrr5KFyl18nUJBwq/uWtZPjm4rqpAwfGE2d
kPHEiVyRPzBZ7gT2o14GTiz3CbRY+jWBxK6/Bl+HFG2yBbTO+F7Kj1C4jtJNk471TM2izceOaw9g
xhJrwHHIBKvoJrtGiieNKPC/dZNthm6DMOs71TkPb8sEQpWyWqy8p2h41mFNkamsUe+Unern9p80
7lPqSsARO/fDq8nbUeq5HYyvZoDao3gSSqFmR4YCZHBcy7dZvzDm0yS7c8BgxE+sYQPXyCH1ZG2T
6mQALtIGI7jQEZlCyiTAWvWJDqYMDun0y7kkd0YAoGO+1owrcdjCn7l46UdORBPJMNouIz1lRSH6
Yy2fO9Nd/nJzu+ZJKCdOgiTvG3FnBhdqAFVhxqAhMbEyfVUa72z9I48HUur66G5Wp1HfNoSIcCUa
6nsD1Kqh4WGUE3JmWe3dhMkay0swHfhhQ+iF+nZmlqtpQcO/Hlw6HsyNbiErM04ANrW3GIeZob86
90CS0q4KbwiekclKgKcfVXvVFZxAtuGELJS8CYaLhluYwfahvDZNc/zvh2P4ml7D/CWZT1H+U4/n
tUnWwhhN9YguMyXe56mNfgoFHBV3iwtGI6Vy7fJhyXuadcMf521Hb9NQZGxQD/IzW05pFFBneUzC
Xs392DyzGCIbtl3zKcfIWd5UeVMPfms9vxYnry9UlGjT4TW8MUW6Vbgd0/cFUq6gVhrZ97jVtQss
Zqlv0CUr6S59IYp0feYQFrF5x8ziROJA017b87YIH/rwr+N35d5wZNRsgACRziVa4X1/s/jbId4z
fXyK6a6Hlplt/bNnK1OHZOZdFr9p2QfVLvstd2iV7mDm8Gzv1rdZkA/NfngVPqnmWrbtpIvS0mQq
PuppSrLflegAjyusaciIF8lL2S3ZI5I+6BWkeSvHh7kk8OiKbgnq9jk4jIpEt2o/pgJQAleyEhio
Fydh0ym39T8swh8kywffjFA+DOsIX0xA6qTcJvGCxpwnAuSyVtnOQ7GM7OqT1X5O131yDU7GIbd2
4eJF8D9fGVasXYnOgFbVHaDrXLaVxVwsuXhX1UtSPQGUSwNl6XTFbBgLLF0Dj/NnVrP7yKkCtzRv
K4RUp++AdbpyqqxTKX1IxUdwKkEOCNGMDE9CGdkunwl8rNS8mOmbYF2MzpfnUzMc2BlC4fBGND7x
5ORauB6VLDol1e+sxjzBVwWoJGu/a6ycFmit1Rx1e3B0bqxPbimUim987Xp4WGe87EyerjfXb+vk
zK7Eid4gAmtES4aZUN6hK6Os7hsuvXz6bJNtDpQgZF9J8RXIqGcw5vTMwcaehZycuO0w3biu+WHr
zdl4+mYwngw7+H9VQlGZfEoSzMTLWh61bhuVt4qsuDT0DOuZLhf0Pp3kpvJWx2Y9eHPsVUgk039z
mttDf1xRFy3a9ysZEJzy+KMlWRXHBr2O8NXwt9P6w8w/ESdDRx7Iycyjbx2F1ZScCgAaI3xpUbir
xo8g7krhwhohqGYD6vMstidRvsfu1wRlib/Oaeu3Njj0juEG4WVIvfVO0JddDja09MSKUtCVf4H2
Hgdvev+09F0tb7vsuwvpjvZT9b30n4KA+JeLPPoPy55o1sRPLXhEGM5XdCCV3tZRXlEfYb1vwgdQ
MwlfB+bDjbnKVL+QgNkm61wN+PJK5OLhts3H2J2mB7h8mR96MIjaD8LS1mroed6bmNJ/rqVihw/V
yanUWVM6Bs7qgU43APcw8lVy8bdyCv1EO2g9xflNF0k/To4NYhvKXP09Rh3bGJ87q7921V6OUNtk
LwLHFdGug/2xF/yuQZ35LzVXRle2tYJzQ6pEECxOEvJ68uOF8ERiLHHCcuaRmhhjdH4d0ODXHuYo
Ro71fZvVT7l65O25LH6toHR6Jrc8fYjih4afL9BuvGgToh855Bcu7l16TR/JcjMmrnBwzu00l7h3
3GideZAwoHELQfP5z1cybAgwCbJ16t70g5oZWhV4E+Filfiq9OxXoIglGsPwhrKLtuBiRPdYxEm4
wwOxyQqC5r+zAIMICccAHgMlPts04tlA8TRN2UZVQty8lqOpsk0iRGo6OBim6AowxJSrW4eMebvR
acdHDIUEc8wnSaHW8LmmQ1h+rCexFM+iBYTHrNkCmabzG1s+nDY8q8FuHbnXIYFrgheROx8gZ40e
jkn6DexA+rDq3SJ4SWA56weQQUV16OZxFYXPz8TaDvMDqTL5NZdlpmgg8d0xF+S5XyQbySAs95iv
LQHahKq/6FxVpfytpD/A9oZ8qItTrm0jjI6iPLjr3TDICyDcbpbuE3iDuSl8psNC8jL9KH62m96R
2zvS3Y1FU1vhyMk56HRohr7V512lPwdSiQYef5rflO5V0TFJell1ZmP6+iQM5UUZn0X43nzFOhuM
R65o1iiLZyqVIO3gfeS3VDgATr7+TTE2r9sclLYwDo5kMHiEv6GybfC8ptn7Uhx5bgnMUS/DANgj
AsujMb7XqseyEjoL3aKx9qXxbDZnfI+o+AhCJkZagY+b03ODyZeVYsJ+3s8CaoaqcUzM6ClGITW+
8fVKaPhaxge4+AXxZSG+h9YtaB6QDK6OcpkN26QWnMyT1W7a/tgZv3n8Pr3U9RUjvjlvNRuDIn9a
AtG4qYfpyYKh9acM9FDMKXRKlkxHJmLL+sy7xzS/BLRwyYTmgOa1YHb26+1IYV+/d8SFK7ZXGixf
7r8NA2tmdzO0V9E8qPFf6XwXI4PvDLww4VI+1eJOW/16BEXxXMzCkRikM8YdI7ywzMQ8DDOhWPNr
s5B//UFMGar8/7F0XruNY8safiICzOFWIkXlaMvhhnA7MOfMp9/fmnOAvYFBY8ZtiYu1qv5UwbBX
g39ahStkBfpnvKnL3Ryegs8JgnfgYc2EeUOS4pWPeNgnk9vVPxUeIyTu3KCNjkjAPnUO0npKlS7I
vNeeXTLczQFZm/Gmp4EPDkFyQ3EnOB8r3RjBfvZMH72bTKSK/jLlxGD+aVDDaP8dTogCf7PAgqQN
rznDdxOpRHQYdyRm64bISWzbym3OaEq9jCTgJHspCa2wtMUjjmwtLw2t1WdRfYjianZfChfMeFM7
3qwCsQHm4b5V6RtD/Kp32wCJllddgm62p1lCAp1KlAUSjK3gp9twR6R/FhbWhZBHO2RKNrf2dInU
n9paqT20z8kZIA6+lohuitI1s0xtIFgxDD4U8hOMSkJpmK0dAEttxun9GgY3WobFhsfAMYUdlxWU
MNMlOc/VXxO9OOOJ3xuKD2AZPPExbYgDTuO9cLwMmERzXo6epJZwn3aHFDVdap+oiTK+9nk0IAy+
VeQ9pUnpqs6t1QK8+VO6k6AkNbdD4InlGuaTBeP4GC3trYeJiIVeBdQd0QX/gxSzEkA7YFNZQ2yy
3MnHCGCzBsNtpl1G2gch8epeUW46Y6cefEr1v2bhmjyOLvH37I5h9uX+jjdcKMZ/swz4l0joL5Jz
OlyFQDvo2DxX7WrzOSgEk2OL0Ke3LHibB2b4P0d6l7L3ovaMGNkFe0E36eLTMm8xvraIl+ad4fcb
Cfk5YgzsG7wCb18UXeMXFSCcebbSMXv1wkY14/4auCqQJOnNmy53Luo9Y34XcyHORKdhyxB9UPOv
/UupIAaQ1oJWqCkvWsMMyWE5SOWdNXVZ82sEZ7CoklSg4qKLq1vctfbI5da6tXWHflPqu42I18PE
CvwAUGXZGZjkt1rHayUcNspUI0vH4ynsfIiWOg3J3/AdyF+2c4iITi2Vf4V55pthhomptTiAXSH/
AfVLFk9lhSiKtIjbQCQaqHtCTlwcLOpbHm907VL1pyDkJyJNDcq3GA99MZTEANCOy9xiBM+qChBk
iXV2PurmXlMPdgOk7iOK09HL4nQHSdTyhxm/aiOjnfkNQ0VsxO8relTr3Rm+YuNnrJH9GT89PRZp
MOs54P6CuTfWEjOyP29tLP+Sr2fQrR4IJc0VsUEDEnZDXp2eXV+7FRibBacTDD2K5Ad2ps46zsMG
ml7Bqof+rF/OZnTnmdoLlBytUeIUbtudsllb1R8FFWtK2H0zDJt6/jVRxGSgrHV/bZj6e6R3ig0R
m301+SXIr4CZA01eRBpFhxRqnNCvFcO6Wa6CC0teOulPq7+WcJdwISornGMSCE1KuzFnXgLKmijc
0mm0Ljh8Yc2rakzrUAEkPbTyuXyhD0oRlciPdoBYqbaj9KFEMMjMDyxpY6Aa+c4pjB9m6fYVxoFC
AXOfvYRKndV0IFmP+skjuSYitRDhPriDsqWfEk+j0m5D1FLbQ8YPZiehhSXvv4FwTrojP8iPA7+w
3TH7zCgkZIUTCkGM13o2tu3LxEirbwC4HePQ0XzHVwu/3mKcHBq+Gq+4Oe4lIptX+dqqD4ArJr8L
rpg1+lMaO11kmTBhBPNZKa/ivGfkdOT1S83DL0dybngJqoCz5PPww4e4l4XeBO5KnXfi4ffBW0sK
WlwyyUYjCAUhCCA7zkGVGdkjHqMFqEO3w1VtOh/yctSqey29sMRW7fdB8UFR0DRfjZ8L3EZL55WU
ruwAYbIaosRO21W0uEGJnfaDbASGPQSggJnC9YKDVquu2PFcQv1F1xX1xrrnd7a4oRFnrBcyxYQI
e2yENYkPXhJ0M0LSo7vE7WcU6VZnrYAcE74sS9tKX/wibX29zSFkBamHoBUOqCDLh130S+qqnbpq
uArElGX2zro4YkwCGKsk8xCAoTr0TJPnyC4FHvgbFgTODBpSUlBG39WN5avhoTJe2KxXrL9qYjlp
djoQUPxYqwKw3ibRv4tIhxPHBkRRsnafNm4gtfwxlVu9nIhs0kn2TIjVFaLUTOUZoYKu7X6d+cB2
Q+IjDdMJrqkhjXf8FTiim/za6PsFTNdhvx9vPaMDaiWLF3ewH136F3ItQB0Y1zC7djqYKxpVvEyR
9Vlj0dcwpDjzPyGLGnuP6sz8vCmlPRvi1pzJKrws+TaeH5PzmJElRgNUGvPANaUEYFdFmPe3rB0q
wmFWnk1DSHjzXX5o9atRIQ0BSTMnmnzkgcaS7RLxVgGLyTaZEClvOYnU07WJYIeCwwBmNoAQF5aF
MKUHK7tmwacB7MgyEBRzB9XaZ4Sei80na7Hgo/gNMhn71FYJHqKYil/U/ZLbBkJHXsvKAkvnABmi
jEJdlcNxU0t5s/WSVKMvFUReKi//MEEvoIfquiC9ySVoPrnO6VNXLjMss7CTRPZfRzYCe0u4cJZo
2obapyLhbG0+22CjiairR4vCIyYARx4fsfATQPfbaCRAttYGkngBgDVxw8ZWlT0vPk26NxunCGa/
Ud94ibe1c+7N9wZxxpzRzoWox3lFZptfkiUfthN7aA1QJPxJJj38v6j4goBoWRWlXqQASoniksm7
diLDlF6QTQd6/FULyM46aCFDV7MeGSVG+gXgJ9281eM3bzIr5LBVq9I6+49ae+2tmxEUvkw0S4Wx
rtFpRpcMGJhdq1jXBgljF1ydlcM7nFqLOBfUKmh0CQpwI4+tLWi0Ghegs/NH561JGBJa4tW57dqt
ZfBNpp80kfGyXaJraZzCHDKK06HR0ThL71pV+x0iyLZ5gmlSEVH4E3jhJi52wZchtJQHdtqofJ0J
Mj9kL7IlgZd8SOiLrZBPGLhb7AnrXsp3Fcp/Gz8Ke3vcQeOGgSEYPcYgdhwBUiJNfKcGsi3lSRSL
CmB+JZtucafNQCISLzmU/uIWAnM7pDPzPSOyIies0clo5Ane6k92/+z4qItsUo0yRWGEdjxjljwF
ALCtpbXDW5xUx2JBa/KtRh56cqk5JzhCJG7ObLobmB2qsll9/zbtFWKWn/WR4QAZyufsnFKcaekj
Qngl9vCY/V5UaxYncR2tdFLgMZXgUHf+NKKGiLqkWQ/nYuMEP6X8KtAhpZnprJqNU6per3MT8NvJ
0VrhUkiwKJVHawAEvI2FDK25mVWQaMIhfwvrIx+8dhP6WnEVpSCKTuQ5NmukNs5mmPcqIRbRTY1d
OToLiA2PhdDHoIzcKhpLt2wvzn1wx4g/mt1hPtTWewsEbCYE12R7B422XTydAkUCDx9JU3CPUCIL
10fBduqbWe7K7K42xbpX7qlFonyP/gTR/KhVBwI91wxC0UVnu+dMOFJ35CMxqXi9esopgS39pJr9
adkXsbvrn5orTTwHmvA1Zra5elcUvsyc4BVXoUUvL6JudOXDqY/ii61S3/rgvIkrIOtvuXzr1HPV
jC6rE3ZRVe6sha0Ti0N0SMO7V25G7q7V35JaXlAQAlDrNE0oAoXoVP+ZvWmToAHFQbr8NqjILGPX
hu+h9tIgeE67Hjnyh6x9Ijr776sDV0Lx6shkls475jat/Koxp5BgIYFMxwE0HtjSZL3N3S3GZFTm
L5a5Lnxeveq1H37Zf8qgINbybcrqOXq9lwK+4SUhOwu69FJV8moy7zq4RuVcRoCM+i0J/4qeuo+O
hBqdT8+Clz0jC3NqMIkuSN2VbVN4tf1atnsluUXDn4YrviTrvsSmkSgdG9USRo1hjZZJY9/gmr9y
NklfnBiqEOd3x3pEu7Lg6Shgy0q/6I/DreS9F/cjy0VWWPvcCUi89Qj/YGcs+6k2prwl0cxmmOvX
UfJaFz8mUfzZ+4xTYQE/GsaXZCLWZ77RPji/ivwpz+cGnUL1Sj4QasGtTbjrnx768Xtv336w9GiP
0LqR1IPZ49zO9zK9EUyp95Pbw4bG6MsH0r1rE0xh9WPQ3Zk4UoonF4Ai7YH7KBYbyDhsuQfbrQka
4yVm3EyXPYEapfzp2JcgeWTtRYN4x7aM2YXpTEaI9QgCnPGqbyQ7tdlpUP6o5BGqpvrO4qP32GCd
6d1QcSRAgYnjNdvGXifbzLRD/l0UF2Li7ehJ2fFqKeyoImLfmGXE1ORZXcDgxuClgYWuPnTpJDAr
x0QHJaaFKy62VbVcgpaltP/JhSR1E0ZkwpAaehMVzAo+ZdNF1c56NuweiDQYMyyaKxNPekMJzJKf
ZrqJhnjKARCbAeghxQX8ARfr/Fbr18UkG8er6JgWlAxnB+mDeQjh12r9p16uVvEsMD/WcrhqeekH
KmBB14PFG4CUnnxtE6JKitZJxc1ko7vgsbDOEZkM04maAyUdUE426t7CHQWz0P/Y7Qekv4PxfUWX
B/zfVsP6y6bmnAiqWnX1cf4HZsv+LcRRbw3WBJ29vMjVzAh+sM7dGTJNDJFm+xfxiZcWDkhy1uGy
I4MKCxzaGC7XfrpiC83uWo+jA3Un2kDSbmk4yWOwIISNjwb6VhTBocZchhjb3HPPhMnOUVk7uGzU
+hpgOhKRZnP9XVffar6NtIfNb1IB3+JvDJrTwJJ3qrmOzkVDCorwR612DIJJvu3a7wUb5QB5Sxag
9u3gRjabz7G8h/HWKLe2G3qtzhS0KhDtbtJdMSEsmgF6/qtmE6jIVLaehFkv3kPFpQRnRz3NkPJS
25dYv4aeyiatcCM3XwoBL1n7H5FqlHvTldY9TIGnuxVJRA04NT/WI4cM/IANn2sS8zDrrAg1Q3pD
k4M7GVx1oifZGciq8nIvYwlOT217TZX9OB4JAyYv6ZVknFMQ3ybKas0CZwYWmwbdwUVIK18qyF17
DGGQ6Ap493FpN9P4io1/lcHmRx1eXGgIdnuhClxb+SbbsKMs/HW8aBOFH2IQYgpKiq3mG54ubYLk
2EobjZBcm2mauJJNBIAHZAQhKvcwj5Qt2LLS9sro46kCPzOfMO118bOu3vLsHdyQTRZi2FU8Lj4T
vy+ojNLwUWq4JpPehaS9AUJU6JdHmous+X418X0WHtjpyBz2NYxfufbnEOk2e+plDgnq2kr9bwuJ
lxiffBKPcCn3CC3+sMM74IsbWe8qSxnW8IqZJ7+BYhjSton+yLpZj2q6qh8Rz4M9Z3JEjvJfMvzI
iOnBgHLtUZvXnsabb8TN2AV0z3WPogZotJnkbdlt5eZGbBzpmi8z4IfoFR31RD7vOm0fiEa4G018
V+Tmyq+GdgX8S+iB0OSSy0t4shyhIIq+vgpmcE83v5leQaaiycuAy+Jz+NdB0S7SxEPBSIamIZvf
834zOM8oeUbRX2c+pPFeBMdZpjW8zL60qY1DxeK9HPsl7RcZSA3Qu8nE2cPpSPA7ulcpxxhrKvfa
uJVmv0qvpn5R5fvYkhp0raI/zTkCbpX1XgQd/6vZMkobEpFRyD/A0arJzmYXkVvtLPveLUTiLyxY
zc7zcCddxLbfKuuokfIH4QmthMVyeVbmizNtUbcZxosByGVUB2P8mgHua/Vq5XvxwenHxuImpHwk
+Fb6udEAFe7s6waQ/1GhUgfUYo4XVOQkwEuscYbbqFz7p128SN3X4DVeDmSaDjNKSkxiTNo65zQm
sDVdiIXTTwtLQ8nO3cwdZztc9aPvpCc4ahcvIjqkiXRtV3SMKYMZcMtYAVJcpmyLRopTbsRXgcYv
hAPQ/GnRWe1nbFeNF2OT1w+qenFiHAF7jYgYEM7uTnwsIO9DbMtb1Be+B1eCj6bD/126Sxb/qMQ8
DdKfM2wRSgtNdAFgY48/QQ7CbHxOwP1oAfWJtBkuisD4dIYP5WToKwfVjEO84EkmrRVJi/SZFuIt
WS+81XSbLrAcUgY3Kj1B3fd4upBQJdJfRncANru2nJ+SpTbNutdJZz5Vstgk+IaiVKVgiFg89ol+
ldCsKNvZlkgKX/qq2e9AJLHyFn/M82aUNmH5mpCGnnyPxP842hZ3oodJjgTSX1Qa7abalkjFjHew
K3RhrUNvGp0KuDHaHXLN2uaEEJUXZiJ8Q0cSxQ1uymf+iUyNsaYj2yUOiyi/kuUnWX55/1ynPYRA
n2q/BepdK9zJmwobGC0APlIR2p5tBebJK5R9ysZpwFrOVAxflxLS69dato7orkMhJlWCNfkrSBJ3
avZSN5TMEt1zdon7Hbt+WGhF639etBu/nnKykMijOYidmwyjrozOUTC/FQQNSIRZH1SYCS60SOBA
9ZOFfMjVvhz73zjQNmOeKT0ycXObTIIV6ySRYg7GR9FxVctP0qJWibLV4kjcXYrqj82JEAGkiofC
Rz6v7+pt4kOzdydLa66t8spxgdlPtL0Q8RvO+apU10q+yNknJBLic4mSbaWHEfi+kf5mme5HwhrJ
xaKgM67tF0vake2JIxqz8WHUbJTRAwLjb93Yj+ltKtdN6uoawmeMVlP5lbHn5ovQlY5Yh+wuSsCc
vA3BqTXfnWZnOJghXV3xCLABE+ezFc21frH1HwCOlNLTc4pQt6AoXRvZnlFBONB8KG7ng3/dj0kJ
HNDxltmpVjUycHYpfoOSYwQgQE63lIFVLqT1Grlv7Rj0yw2i4/xPL6/qX0CpdQ5IJef4BoK30hTm
JOeWxr9tdtBiLyx9GJawfOYI/FnnRtQF3TGIL9JU9guEINrWdwDdUDTYmnH26saFJJ/IT/wFD32H
9A1xOiITF4ohUSG5VVZkN4CW8r2g6dMmlGbjhkBIBQyObzRktr9LwxNhBTfhC9pIV9NY/sq9oHJN
rlrj3xjzgHPQYmkjOow5PUI4uf2PjDRQwBjzt8Vj6gPs2rCXtLMpXznYPlskmfXpgfxO/+2AAQTm
yfWBA72FECdMFBYTBXqkbu3gtRm+nOInBZc3wEe9bF6oA2idu13F5BlWu3n863Xy0VEBkPGS3ojn
iugoaCwG1AwL6mBcPTqh+HIHFhk2/qjuYuIt7Vuq/lPsq5njKyZO32ZprxQMdB2g18o5lN+c5q+3
V/123o7TkXCdVPbH5TS4A+zFXRaPlp5uINBALrYyBuSCHQz4yV2A/UjxWV6n/cU/kGqCutGDy0Kz
mD1mbBkhsIK9sQcv696EzyXMUfiH4APs2jsOIEOLhBDuPLpQRu1usA5ZfaiTexK+DyMcgelpRIzx
XQfhsRsRp0Qe+Dc2F4/Gn+4jIYaRSjUeGvM/W0hAYYIAA75/FLDNyKa4BvjO0Y6cnN24RaiXJR6b
puLgmnLW5VMyvjEE2qUnmQRwgAqCuZQzk0a2s8wNaipE1aAWmkIsOVeh1D9B1tdmvWVLMZbGAzzf
gDE5ZRwiarhD7BA2VDD2LkU3hPF9d8hgR42PlBshkg/TfBUSx4Q7LuokN83/oOGjbk/uPYkX4Kpl
sVMROPckuDDrxg4WGyIxC6ToqGka6yBb23baTEkh9MmEqnXLrrV9M/yakVTE0okrJcvf1PgOAI8s
nukSt2JOv7OK64fdISAkY7nVePZbBuxses/jSyXd++hjyNjnhgd/OYJwtNtx2+q+mA/KzEXpNdQn
dY2mvfAL7Zd1wawf+OpG+MjmkJFHRBffbs1B9Ux2hvV8uHoTSAdqNxQ5ZzPzHXnzTujxSgKU50yC
s6+icBcRuq944/gcgbvGAblGeBFZFpp5dkxi4fYpeXkEac5B7lrqRwaHaFABJ7IHSi7qavXWzZ9q
+65vHB+hlBCtkM0P0InGCog8UQ6zsR8a9Itm7hn89dhp4ZXBRm8NU/ZSh5gvt+G4B/6wpDNeY0Au
jhxJFUlLlDhyqu7YPPFgEXTYdKiJN6l2bnsisShc/vLkLhLNjwk6XSJSlJsIUuCXxguXcvmW7Piv
Gjf6qQpjbQQwrgjIsNQ4SH86N2cV+kJcCCYmIv/z0zxc4/4tG77JDMQ8EAIh8p6hq2zlgO3Yn0n3
Oi0a3zj73/b08c2NvOyRy26ETaFtqCD/09VfpKHGoyz6qh+C3k7MYGH+FlJvaNyQuJNS8Zq4cA9I
I4crS7/ZfrmN21UJAsZMlDxoGsk5TfAv2s+OOX18ERPwOFw164ohUCx5iXzd+O2yfQa2ojBRiLk6
xwIFmUbUSDBD4CJrKYJnpFAhln1EjcNb1H3W2HA1f8Igz93Lx4iAJ/PtPHiTyodj4CqJqL9GlbdM
XihY7hVvoDdNcLGwH/qD9R5C4zFk33VNUx6dOeajQjc7TCzwnNZO9xmij5EJkP2RjS2z09wwqY1u
72xpE6b2Feck5ZkXABEZ+XVuLK2jCp6cx4iNsuprP7OP/ES0QwqBlABZ9pfdnRxdyJgCd9auTDgy
DCKeK3oNAQqG0dHhEIjWkFRHt2m4JIgfiYFxh/JOjiAJJOe8f0yfXebz8fXkTtOgtjve57r8kBgu
h+Yf+yoFP2UjLCBBf0VjwJJuzpeYrdX+nJoWYBFfV/Ab/2O3iZBgSTPXR3Wb9IQtJ9FaQhDeX+3x
D4uChEgjmf0o9V9Dyxd+yqX9VMkRIoi0p7+30XvTNLXm36AVq8wi8oBZSLgAaHaTFGHKXbUpQEQI
t/GHEHB9mXG+Jlc7dy5Rurfzj4muu2Xldwce4GRvAnUoIIv5JowEM2roajWReCMbh+NvmePAxVU/
AI9x8mfxG+t1VqOTco9hVeCuiXFbKR8Nt1dbMIaEN90gzImkqhBzuWg5BQWGBFKv9gm2YHUAVrkn
9auqvkr1UbEPC5pLTXVpq/Lss6DjXjj9uXGvIIHK4gO+2TS3skPjLLsZtxONKCKD6hOG39j1W6Xf
ls4BWKxAIgWWOvxoNdCBwSIhuLFFAUkRbXZUneOKEUDRMQOLlWmM5f3TdPs2X9ucmTrtPZaArBbz
I7e/qumzgDhbwUW04MezaxUWmhBYYo1nQvXMT6aJF2k8iSpPyRNm4ZJraJ6P8Fv0MMQksddH3SQT
NWVPzWn1X0ybwjMzqbrb3OLpt0cmyetK5FFcPajRa421qAPfb+TcsWlg/MuXP/GWoCJN7V/DHrn+
uaw43DapP+ilGzr2EZf5Oh0PUXOgT5g7ZEoD4B14lgh7nUWunhe4Er0bwHim3MSUnurUO8KtYtD4
EBFBNbOjU8Qio+bA/7HmjwVCIh7q8ORXpGMM/nErw9PM3f6rxXvoT4hOgFVYDG+k28Q8yByImSsN
SYWGy0lzIP+aG29yfDUQgSs7+uUR4yDqKOLlzWMZw/ncRZ+TgOi8CKGn/jaRndcWW1vf68yvqPgR
dRKwl7jIWdjcXN5rRJ40K1Po9+WVMPlO2Szxd+zg7KPQ1Gd0KDLWI4TaRekv9gFacxz2ESY3IS6S
2PKzFUMZvRcIAmZERuNDkZAQewH6h+UqfKiCXnaV3v1o30sCSTTk5Oo6ct6lBuMEsQwyKkdjQgw5
RZwL1gXIHP9rYr30JMzFP5HyL7BJT98km5ageth+VyAaanzup3cpBKWlB0HWPMKLf1BKhSyZk4o1
UpQ4yfKeJjsGOv5IhNbFz4QVESaoW2Q8TPOiv8m4AxTtkBMilZAGVFX3iLOZnHBy1xI2ll3XHJza
JEyq9/LZt3W3Tq5mfABPJDt5NW6sNfASvxfs62MqHgmfWo3kNRu5Rit39UQEl+7i8GwCmK2/aB4N
5BvWprdeEkJ0gAlMEEjyHWg/SMXpNqp5l/K/xWDyztlztyaUYsUyUOYZH8pTxBfE/3mTF7yrx3He
OYuG6ImYkVsP48ZwAYrtDf0+EesXTGr01ZausvkeQPw7F0gBFqY4036knM3yGoq+y8+mDCe/HKhv
oYHYTRZmxoTJ+z8uwnIt68thr1Y4gnMTQ1P5QXvWuVkZ2kSqoatUZykBplByL9cJKgLKw8KMMoSj
8do40jYbWRS0HBNE3DEXHNFu0Yo5OYzuXYs1mk0GqnrUywujFrF2XKQqGt6LjDqo2BFMII6YDrcP
VVkNFFijXzeWl4DTBNFGSvARQgLsWUzuAbga37MRbCrSORKwkIR4tQxiIr/LAuil/o7NQwbiixBW
3on5CiV6mPSH4y5Xl9C5pMFrG/0rh5bFbJuzPuAVAKAyrgUoS1qxDIHfpV/4//TdYnZTDwZqVHbh
wiw2Uo0CnOkee1+tHQ0eGm7aysdLNPvItvvpnyisHWsdovpSSLg+2FlR0CKWSNfY7nLEc2uSKlDV
P6n2rLEfP83xrbbQbRO6oS0f7ENHi/qjWXDT6uKe1U5ZWfOnGFQry9g06s2R9+Ablp/u4Du6tb6p
HHtNX2pMu2n6ELFtWcqMiKTcZmGph+iJF+45Fs8Aj2VuMrop/LVatolISpDoddVtNHoFYd5muK7p
3YruU7UsgsX4iAHFdzPKLq7AiS6I2X4yc2QlBHt3+4LBhJUf/FDu7leOG/ySiPPSxg9DeSech7cu
YMhEi4IUrb+DXK8Y8igQBilefJSWDqMDX7V4FWxCaqbP/xDR/JFILOP6lxMBPp9Ma6/NH6hMa3uH
09+wHmGer+YQ2E/MhPlXGH9rAtkNnxESyL518ORDf+eXvL/1LJBkn0BJgoX40fhcsBzo7Us6ox6j
F5w7wlpi1Cvvjv6wGJxM60XofJ38ossfI/lHll/XJJcSM6xstOHEGjpJ8eGNYvM7o6bNsQ6//EqQ
LlqWfKcNtN71m/mDoV4nrb+N2RDEbD2GMoemdVlgthZYEgiKRLumyO+8h6InA8BA98H9RDAYa8cq
TKiqBQ2DtmtJPiv1j3SRoDm2bcuVtl2KrxzCydAG/htgDKBDJO0sq7mDkdEs9sJHuhvYG1iye+dT
RWoQG99m8hnUt3lGxUt71dMny/7gAKewkw3/zZvYTFyPJA2vID7ZMY12EESRkqBH59rk0Vdvc/lV
sfUtQYeodtVFGZ6j4Ee2ojoq8DvRiBzW+gNGYSsjapB41f5L8fUHxMWyvdebVRYT4EYaqKyHYUTP
T691frOCzNUQevBvcaMghr0p1aGR1xVYjBVupZ+gpoNhL1ngAsdMftnsCslY1eF3kTj0xIikEPT3
29Z1AEZPggZzyEnoqmup/yoTG9XYKaYPfsSMHiywjvVLavvqVR9unX4pC2n1XRJG1e+Ej0kl29t5
A7RbteWFt9xSb2YzEJkHhvIwq/0koftyu3af9181cW15XvKcCA9HN8lSuVKYyT1ZSGIPRv+K4UN4
mPdvcOvCw6/jaZ5WSAChkkP9E2aCuF1HmK/2kK46z7+avmsUwYH0rRRbAQAD/kfpY95ofkiH9cIa
L0FfJ9FvPF4z5zD4Y4K/06wx2DAJrQaLzfWrNt1OVNnEpNX3Y+WmOle9ODPyaMhbEDATsYDqQ+f4
xnbApQ3ShdQRwTxUEBnVNhmBFN1gEXFgdNzxRSXYi+2ZKToPfFHIaNLPYUX8yD8gvYCl6PMGPw+Z
QFfNZHBtfgvtvezAd+V+M0uxF+PwQ9BGRATNGQ0Hz73HedaI6PDqITF1yPJBUxUc+wvW2Kfcke5/
kP6BwhMiE7f3sPxmOyV/FV/h2sKVRuYnqFp3hiXiZz6r/AcBHBIDti5JZEldQpQMHCZ63/bBCC4I
6KC7Cv40BDiZ4qOTfVfLy//jfRG26yhhP55PWKGU/jO1Xcj+qIpLQfmgVU52s2/NZxBTB/Jn8SPT
b7NroTtrzTiSLdcvYFy0Vn7EdKq03cYZRtfMyLJQr9jbAL1zADGhDRLM0ZDznV/R2pdSQN+I/ire
2wL65Wbux5an9yLZRyk7k3YB6ynMzniv9UOtPFTEpwtQYVN1XoIgSOWEhF5CehBnlxGs5x34jyEc
N2J9lO1WBFdJiFEr3JldLQakNUM0PRC0QSKk59I3YbkI4pmAYINzZHqWTbefnrMbAfwZGSEpROf4
EDo+8Bw1JbWEkYN6LAxYLRwWHTBqCo0LMLnlqxsthMb2m/iblBiu8CG1kHOiTicJiu9X9JVgLaxd
c6XapV31yvIgcGm2VAIvZcE/teaF/52WN9JxYYVI0sj4Rer8XalfFea6lgUCi7CEcXFnRG3BuBa4
B48qP9g+dyRWa+VniTmzOsLoTuWv0WLk9GFN2mDZBPlnKuNlZOiDpbN4o7VFZGeyLMzEWkwY1DAR
eIiaVCEMqyu5eU0GVuQrKhfPfwJM0MzojSGcWk6VIJFrsuS1qtOLsWknhdMJna+q/I5pIttDZ55y
nwCvYsd6vM1gEcTnCy4OKEYBfBWzXs5QMBPeU3BCkQqyoBxrjCH5ubZbuhOud3zC8GvVifgsPCBm
6RUi6plIhKNkIrXZ9DUhBvsMv4ds3CMcQKSdIih11sPkMOjea1IzIEyB0lprRw4VpnyvnQ/9A9+o
zRiWWVdi21dBfwBdMjAhsTs+2CbItqTfdmy3UZWu2TMGroOiHI8GVofyTmHp1ZfYfC8ye6fyABOI
cg4ncKHfV0ddBiYwfJ0TYKF+Uu1njFXFgXi+U7vTOF9pFvVk+7qsp+EeRUQx/7NJ0y5a1WWll1er
VDvWHcgmBeZ9brfgTrF90bjcUrIMmvJbti/y6EsKMm83td8bmuG+54xpR9LnNjXYHe3hpmBZq8d7
uXH6Z1I9WElBEl63rkj0XBJ4GLJutlVxGh0J/SgoJ+FcNaWROOedI78u/6m4xI2iOxeoojlARkRR
Fcw4wlJLJKeqhxBH7DIDA5e3mIhUu8GNi3UaJ4h8apKtJlscsJ+UEVAidaa5mNN7W5As9w6vLSUI
svW/QmO1DQAk8FQcvo/VWf2Kqi1xG8S3cw0wi5RE421aKQIIO2LkWQXD4QOZwL94uUIZzhDnLaXR
iWHr2ttcXez0dbR/kuF7lJctywFo1qoMmZd1N0LqgEIs01nufabsPKAxZ32IjiMAycr/XTADzy/g
dpRcDgQJA0mriVRNt0sUL7AjnEW3fkO3F1xRgmcakDU9PcSDOvzmxLtExb8y/pAIgWu+gEhJjjNY
X1yBJtys1c9sn0lUi5Q/gx2uziORFzeePg2yz7uT5PwZ/Uk19yqegODpaA9N+uOgLsU9SRH97Gxc
txdV9TASavjDVdcaw52W0QSgQmSZrkvgSFxcNOsjVHjDURHJ817ykk2d+AyS4kIVUx2/OXowTwoe
C8KNdsCThV7fEHR79y5LG2GSUKU93L4KUqOkhPdepBtm30qZoNDfc/UoWwh9iNQ4VNNI+YUWQqDE
pglY3h1yunhdfqhQkn3EatCVDWPSEMjwKcdHffQ1oiHz+EfRMKIrd7PpIcxwQc0vEyzR4k/b2kec
UW05iOZuhNePk1cBnM00ozG0p8V4LS/IaHVSyrpNhTSYKN8uA+yIaS7NDuT9lYzndaycRxkQCpDR
mUg4eFjcBCVHJfsfY+e1JDl2XdFfmZhngYK5wAUUIh8qva/MLP+CyHLw3uPrtdCkpJkexYwiGGQ0
qzsLCVxcc87ea+OdY5VETMO2nO0WtR5nM6yZo6czkJEucUZPYM2KSgm713zLmtAGa4r00fhcVcAk
D6lxjpNrA0sg2OO+UYqlyXCnnbNwVpzKp6MRMHt2ElV+TTgxE+6Dce4m0git3jrnuK0xKOkBzYFQ
IFfv4W9yqKvCR+AuffbdUxWRnDMmp0qtU+1L5jb5ORrvn4nWz9hUu2RYl+Sxgf2pbeZu+iZu/Z5U
H6118Wfeuh8/fZ8MFdwH0cIxbwkq2vLhB+duhz6wmRYgtp32yo3Ze+wQMRD8QCHyy+esZpN12Rwr
DlW2WEf5i99ftDHjzdsWDL6w3Wvey+gf7BfhbNTR31t6uXAGIrGeKxi3U4OaTjIT7YRLVCvUlNZR
cRDWTiQ3bnI3gZ8mASc9LRKk2EZC5vRuCellZcL+prHYnfN0iNALaVD4S7q1JnGa1LIjthag9qAK
4P7HC9MO9y0q/oyOWF6uqRiZ+lLQ30makszsjGBFKp/V+hEuaLPgkeXFvYlBC1q63Dfoz3XuaMIh
Xm0fVLAIAQq/oT6gd521HEfd++n0Ah15kjfb7WrqtpSEQpYm45D1v9RyykTdXYQIv0Kp69CTjRRe
THBPlAPHJbcKFoGoNoKIwuyzFGAzFIRXLF8jQ8KQvJe+ICVdWX9Q4abMvAAB+U9MjpDvk46uJoAD
PQl16Ki+RmyWPNO445QPYnVWGRiEPUxEcEGaHgEGxxDCEur21UAx1J8NgOEewR5d/1SC789xBG+M
pwzwWHg1depww72enzXO4DlbhehtBBmIxpd9Jxru8mkkZ4d9DnVqgzndCdeiXPT1vZgaEdMG0X69
55cZEBV3LU1c/dXhJcMxp62nxkHEAgb+0TafCISk37yjn8e56lDYxM3PC3ihU+XCFZxqOdQZw0Ms
djQfVJItHrz89cfkow6oPfceI8mZCA8cn3lS4AVjsdRDiqAAFruNeylx5C9TdYfqtlHPabMZ5NKt
YUuuC5ePm8MDoMpkxFtXRiszP+acRXpDRf28pPw6wstK9y3308cLiD2EQ7c2Vz9iqIIwvCB8HybJ
hjYB6n0TLZ/74MRH2R+2arcEvDvhXhBnotDwc3Iinz12MO65HIhZXSdIUYr1+Eh9hvykfk71nfmI
g1zonxpevSp6l91HEM5bjFsVZYeH0j+o1qXKX9MCvdRqghx2S3ZrDb2noupA8YEkK1aZvYRXVeSI
zpeue6AY0kVvxuS1Dug0Y741VCa5b7O/jB24DYWm3rtB80PDGLqJ5GbqaS9BoMb9vNJLtgwUr/3D
UD3YmDVgqZN46jJMADPEUCS2HgNRHCqWwQWcTv9GcSimEUAEB5YhZPpMeoJ27oS4ybeYZIL6odKO
g3iS0Crw9qEOjdyVxwvbUsrbZPl27Ldp8CSGeG2Jt0x/ZHTqGvYqlJzTCXZEKlSwtktcKVBq+nEN
9hZcyYneE6vpdOQa8cJ0M1JD7gb9vdTwdS2b/OyQ2hzo11676WhNKt7toJmPVjBz7NeBjWBEaNLa
dbe1fzDEq+adwb+q7jYXh9jahvHBCp4c+YCArYFR8TpqG8TIvn+NqONr8t7jDTC2DOvcufqUVTyK
ouYHvaKhPCj13mTrDE9CdTeYmYuRDK1BW6Ye0iMxUBJFdam82ESn9rgTlxS6BMyjkrDbueBAFCOX
EcZTr9yP40YRLzpimJjKlapQpY1f++wp57SV7YCmRc20v2h9b0H7eVY+9siF1e6TG6o0pEjsUuRI
KvD6kiwIO4AElj346jd53SAcK2vb+mu3WGRiBql6CxYyRt2XoeC01HsXyG29mYRfrnUKuuOI0MRc
pdlt0BaD/ZAJduJzFlk6XHa9tbW9egWEqVevRvCgZ48jKC4aLMoqEIsY9jB62QW/gM1u4wEpf6UO
NcYE+DXuKuNZJ1SSB+T5Tvvu+rwJizEmoOPVBktgzdVk2VmYErjOosXbB8qBClfYXfzyvsc7hVKz
RUnDMRLYsDXse0KrS5AjFFaVBiM9hqvwHryB1/R4aReOfNFitlwHP8KxhUcig6FhY130bkL/DrnW
DgOeKt8ptRCRs5ze+VzC8LuPUShRbFzYxiZRHwmKHOp7wM+VeaCMNVr3ZChSgcVLBev+h3Db/447
XuYRGOwtGz5jDnxWQlSGekE+i5amOaRuPZtXygugJFwiaXZR4ZwkT438HBkFCjv4ZJIwdo/oE4KA
nY62JSg50p8mSZ0NWvWRX0kOJ4xlmnL0BGjSA2HJ2wWI9bnbnaa2RWIks1D/mnJCQu1p8B/QUhse
8lwoAIdWO5UxZZGDqLdKzU57qtVlnwnmFjb6llwzOUwtrSYA2PnowETlVmvjS1LfOVVHUBANGuZv
32cxcCjt2nu33pFDw9MSzWo61OsPRz+BEQDtn0+MjD1vDkgUF1bjaeJcgcSqp05DXNxVFMjiypzV
LCuheaTC0wM90rrXJDTv4gmM4X2z/MH56UOySZIn0J/eGJDRcLTic6y+iBHIV/8QbhW+XLfNSLCl
iV0S0r5ne+UX9wO1rJpDbmZ9OmyuOu/4Y+BQ+qt3mkchn1eeuMuHGCl6736lfK0OhP3U4K6VJxr3
BZppu0DawomcOmur3/VaS6EBeMU1WZb9oUhJk1pyimO6atha/SjzNfOGukcCDA8QLrCdXUR3g169
m29oepCNOub3ZYeen5UQ7XUUv+H9SmLE2Csyd1wxPazC2wsYEAHe72m+82glcfd066Rpa50TGz5p
TCclTAMmjoOufk2FYMBwZfhi2EfmtgqIKIxf503HSlllL75C+R1Ie/8RC4yGgN/8dUm52tmJ9sXm
yrSXqTUpp7nTPPlyZnKutnYJuzXsz9W205nvJsflkWEyRhu6S0xsQETY0ZCWSzFnAKVJng0iRRjD
TxjagH1qEJ1sphyHanW61dQdNzzrn8hPQwrkc9dfQrTw7O4PoruN/U4riWtcsAG0VQpxxD3Q6is7
Prv7LjpopiuKPG6BepEG2TZiw9DvTKDa+7FHp8D2mdImhRIHkeFabnxeufaaxV+mdu3bBdwT54vK
q8y+iuwUBZfe2g3Nqq73KO07NIMVGjDl0IsHhzIoAXHVg+C1wJMbfmsqBcCMslP1NKZX98Ps5nZA
p31v+/dUTNp0HbOnaSiaBCQFZR/E2NKmjjlH0QcSAkkiXGkaGy0cK5SNYAeSTUjoYOwv9QRN5jYk
vUQ71wPlouWYrjAdNAoSHMiBSKaMxxRxeHVto/sgfB2QjlQRBYexvSvNY60gCnpIkT0A9MtoUF6n
rBfKPEp9KYbdBGtn09MTULSl6yfl3C7pip8C7+KqT3XxXhmXQP9UAljpCO3zXcTpa8mv9MN7Bb9e
2S7Gdu2JdSF5bSNo8Qc3BdvyGBcoJrFpUrNuN7yQMMPogIMsBl87VC89G/oSKEuzwp2BPd6b1dOF
WK2/LcFY2OqlBZPDZDRQnTm65BOUG4usbp5Pf1fjmVhOyb61269Tgh0pEdGCpAiDeVffu6Q8qIcg
QDtKTIlcS/0hVJ4dpn9Qs5PccKNR1at6XppuNRCmUX2LMF+W9EusYU2fI8F12AEHWuvuQ58tGpXM
nVXUKcB6DjL4GtHDtfmyHxgGszyfsf/DS5THG2Zfy3l36UyGj3a8JKjFKrbE1i9r1uIAigAcRuS2
iMGI3giCWwHtBuN+VxyCZiUsTot7zKhWcumrBJfWJNVbpv4y53Qu2ScPj3Xy0eksxNLk1DShoej1
s9sKiSCn+podZHu1cLBX5btiLOx+0mkidilhXljtvaWjpAmPhWBo2fg9MUbtNeAAEcRlvI9Yq0FP
8dK5aOFbJPViA0eT44Mg16FFIIkVBKzL1HVMTooSksG47+mQNHiFg/ax5vJHEx/nHG5V+xhGBKFS
CqxA9I1y1ULQLlZtvwXG5YXLSF4ah50P+wsNZwkuwBaGmI8YE1OLeQDfm8iVAfmhbfeK8ZA374kJ
MPSxq7bKEHM6f6FhGOKOYX2Kjwhha+Ngoq+RF2IIaJB0zJ2Qx5OAocaeZEeQixg+ynxvU2EuuVmr
rt8Z4yHvT4PyoUyp3u+xvaR+Twb9qK5FeEOrI1XAJti4YbienGGVMT+mmAwMDNzOU1Fdh12QvnQU
LahRq1TfGVBW/Q0T0gKsWS5YQNFvUDGKIckPz/xSKh+AcAOVo2P3bWcv2EkbKmD+u+sw0LcxgAyB
0muZW3wSHA02luGR/ExJtyPsTrI/98Vj1j2lvDFVDtloeFckFEb893HwkeQLiLWSZ+Zv3Xqt6JRm
5IdtXUzKiujIOTIgnyFeNucgO9f9y9jcTMAtmvZA4kEtd9m4c4ytSKsZOlm1ms8QDxEloyK+n0q+
AOZN+wS4htGQIrkg6KVGJHHMAfV6lOtyDniWeOrU65h+ELc37XI6Y62wOE1YwRBbDv3rkrYoX4n2
e+o9DNGjJd+nV5ZabPg8+aiJf5wVnFdoFlFrN8tLae40/Uzw1zjNEXhkZLYMgtcGqVXCCt9w+o99
6qLB67QLxXXA4RfGmdeguPh2OWZDudCOrfecDF+xFc67gCJLbxO6dzJ5ibNFD1ArToCA3+cmiGK7
vA7DhWTXhACP6J0nAE+bIIeOPk3PwQpXHKoQmKEoN61VDGibf8WLjVyfdi2chtwmTHfTEWvMhjTy
3h2keOxGkbszXDkQ8VBKHT6MdCl7XrnphLqxe6bLkfCdGpO+szlFStwq9wyZN6mY7TaR81hA2oIi
o3+W6VNOm0Iip1UfODfmQCDprGcbBngunrn6ONiRgs57WvQnONI1xkPvNSECzIWiTBf7wfFwvuMS
OBu4zYHfTl2U8KPqvriNTXcv7V2QPKrOiqIou007uCT6PbfKVg4USH0PsMchdaBaH7BjKsusOBfU
et1u1ygnqnoD1Se7XKStu1SqC4jfhrNVdmQqJhibOjBi4bKa2i2YnaeB42ELZA4wPpkGOWF7xKQG
88oEmlrcNXq+a5PbSEkSS5K3HjvwCvvAfNIopzQ0GDrgPHjiJCsY1LSjH4EUeFGsbeJlFEM4wAD1
Neg00Bha8I1gtCr1Y9fuxtUYbvnVcf847b74gjAoJtYJLb0C0P5GF/clYcntlzbsXeUpl6fB2Vf5
3mrPNBGAokbDfaB/mVHNG3guq0tYXXT1KU/v424eUadKkTTOeUe8noyIb819spKHjuXOXynjGsh8
mT9nUcuxi7aWB7wXE0lND9B4tLPLYN/nVPzD5KxTg0THK9592E8jHmrK8nD239pxE42IltacfvDt
ZOo1LI5TJq9J0txIXY1dFWpmKMsa6uUW3ui6kY8mOl7uMtNpnGzV/l7XjgT8eOGjcMeVk+dLPQoJ
0z11SNcNKmghOwV+B3/HhyjWFVQfdZaiYJuZtziRM7ezj3rVczLcasCxjY1ZvBkg7B2hbGRDZV6e
C3rfOWY5Vj9OXmhdiOplJqHL2323ygVwl/BPAzITbL6LorzmXTxXapvGd7OhzGq1n8D7EF9F7bKh
Nl4D/1pFAJeUskbC9Nnnn7kBF2JZG7sYB90wYMX6FggBUu8LVb7iYr1/a/PXpqYOzFenJHti427S
1UIpF60c/0WFz6dTHWYzuRjTZRnua4hbNq82mFFpcbA+e5xKhxkNih5OstioGoeLiGqse4apaURH
bABVuY/luzCJSkHHGO/HfNNZx4JStKq/ROBDYO9B7DQWsfmeVnSxqC4ihnJg3LKdj177+EmTUNTx
ugl2+QPZd7RNtJCSLDJ67eJ3r52+dnrOQo/RLbMRadXMOj6wqOrDbNi0KLcR07FAUyInIFC3I5cY
MZNdIt5ZBlyyWbLOlwh/Piq4qyHmoT0TUJ6j+kNzySRTjUevOGdAkhSTI5HylkRvKM04qORULJDs
UYVxSB6gN4fBDlVCES5U+kdqETN1bTtSvbp1bSyHZpt3t2Kq3dRo8ZoLkEPDaSky71n7XArXMfu3
xri5lMFG6jazuqMBzzHKj54GPBnuzk7WZbMmXYVFkUWV9ctPEWgYKDx0hqH2bA5sFKNLA3GGdYvW
sqceJ5NiilSEXi0vmU6JnUj05QToZt2c5lcPzf6ks0/MjU8yBRsIY8sZ+dJZT5MrQl3DCoNzQz+U
b+b1Z6vf5sVzxsZEaRH59O+TtCasloQpUv1naXDRtXcU8S0E4q0/GX2flQmToXyE7reknJWhPzpk
7cuISUqhmtowHbn9VehPUl4zlWoG906jIsMESPJogVCOlpI4klU8YQJcfq10asQ5iJAnShKhAPFL
pZALtwmT52R8pll9HJO1Z+YcRV9rcWZPhWq6Yu0dx6VgtvehV1D+8R2CQm9jeQqsLYNpEptrHi5u
i2WX1DNbIXMc+WlJvjiD1qgnkEZBye27897KgNItAv2EurKzdAgAINPpEc1aOLz0/ZaDmy1OSnfu
hs+yuDnBl8sZpLDILpDbNMfecc34OfkhrQPgWeXJIVydVjGLgIpVHey8+qhqN8pgU02M6Ok7bZNN
P3eNuSM8Ys4iRG7PSqkh++Gs6QPpUCgW0ROhYxW+/PrLv//jP//9o/8P7yu7z+LBy9LqH//Jnz+y
fODi/fqnP/7jAZBAlvz4N//zd37/L/5xCD7KrMq+6z/9W6uv7HhLvqqf/9J0Nf/zyfz2f13d/Fbf
fveHRVoH9XBuvsrh8lU1cf3jKvge09/8//7wl68fn/Iw5F9///Uja9J6+jQvyNJf//Wjzefff9VU
+8eN+ud9mj7/Xz+cvsDff52V2a0Obn/4F1+3quYfO38TuuWYDkGxwjRVyWd1Xz9+YvxNQL7WHSEd
x1aF5fz6S5qVtf/3X4X1N9OwLcNRLdtSDVOzfv2lypofP9L/ZtjSsR1VCM12hGn8+t/f/HdP8H+f
6C9pQzQ9OICKq+GD8n8+6OmbSV0TZEkLyS8TGmpQXeXnH7dLkHrT3/631pP92ErWhYmFlLUOC46d
5cts5MUKU2R1LH/JJi10i31eSNij3VGSxvS/DuvgxSGGnGQ0GtFG2p0z39H2v7mT/7re312f+Pn6
TMNUHdXhVuj8j+Du/fb6DMMp1bJHguSQIk9yFAANhWlpNJD3AWdBwV+TzQRBD0liqxeIdPQYrXKD
fICa7d1fXI38P65GUzWkGo6pWir3/ndXI7OuF64SKCAS3zUNIZgvjXNjxCfD0eO5p0MscjN2kUpM
d6ANcpYAZXLbUGiI88eqyPxt7qcj8LBWzG35V5f3h4dpGoZl2UKYjBqLdvDvL6/Nmshr1QbK67Ao
zWFYjRWUsVD1PiIXTWJFAuoi0mgUuHXqLZrYf491FFBGsWktB+9Zoq+zMDi31uwv7tv0lH43yrgw
R9elKh2di9MZ6b99iulopkOKuZNyhG5OIPS53vsHKDrjkpTETdbEciMdWCIMx/dxbKB9AAWEnBHs
Oxf/oy0JifOz6I1Y2VVVE7boeu3pzy9S1/54kbwEhrRtdjC6pf801Ey7LIPOSNAFTubn0UHJ6umQ
zSyjCxGcp6CgNUbpyU4cUj7cocXk86iLklKvpz+M9aQ6xBuF+BmESKqRGJqAgY0D0a4LEw1Dlw+b
P79kTZ1u3E83VmimZZiCyUXYpv77G+vqpjqqKcpcIQBgK1lCr9h3QWthvKeXCF9tkwnlkZb1o2/G
uARZy2hQhYjnpLg0vQI5zKEuUFfRZ9+N2bMXuUcrpDjpJZAAawuIj2RXL2M6MGpjNnM/SNBAE9i8
7QMNkkLPupwLjfqY7cJNU1DLVM1A9aMy1XM//xp7jwC7oCLIMaRE3gOqJ+yrQW0tZXWw1HalxZmc
j4YR33d9Spk1MZdJQdewkco9E6G1McgOX5tNTquFuqxjKpjvpqRiuxxdsOYJBgmbAFGz1whTMMn3
bqIdPg3IwfpICEVUQSn12PE2fQ50IbwrlJiOc47dwPDYOxRaVmOnbNZuk6Q7Q8lQSOTZNpF01vwW
TlPOX902RjYLRz1eF52IQPeMHTLFZljWaPhjxdA5AdWwRomtLJ0wWQaCorAS0Wtvk3LrROqTFqvZ
XMEyOPdrSf5RTPEutQYSXYnyIabXoQJjh1vdzt8bBDIHTQz0IiXZDRAA0OrRnRvYX3mxBojGzPaR
O1LYaGJz+ReDahozP48pHcQq05tq//E9KPsm9BNLJb8aYnDasn838cQ3Qm7ZM4DvxHTJTYh14FR9
gDym/8y6EWpw22kvf34pP165ny7FYpnTpSWnKVf+NLxLW9XqOmjZ0iRlswka0p7HEUxJ2TTVMjFo
TAlRrN1BtZat491gp5BDTg6nSDmle9nNDVGtKUbVrhNVnn6sVlbSs0k1kH36LdJmBeCmHhEbICuF
JM3Wf4ws1F2tnR5qUZR77vv8z7+U8X/dX8eSujAcqfKfaR76zZJr27pMPNvHfTnWG5W9A9/OIdAT
1F6nabtYkoSd9say6cZ6ydv8pASpmHdOhnHYYkYBjYMCbtKCGEPeH4fs1W6lRzOkspYolL6VTvcW
XlsTcpdzL+BiFmMHMwvBQycLtMdDAWWh81vCtY0rpDp9pXTl7s+/pWaYPw8jaeiqzUzKNxSGcH56
doUdR1nUSMJExkm/UDox5TfW7H0R4DDXCmJumjQQOyMjECporGwlk/ZTRQ5YILxs5uCDwUsU7h6i
hUuua55vEj3e8sBjvJSQQzlRabT9Hcodhk9Hwlu1qtnuraH/zIOBsG2vgYTJ/gWehqtDqOiGj6AP
gx33JUIng3GyygtwjHHn7FSvIS/GytuVWot6EYQe9Wt1bJ6GASOI5Dykt9fKjZr90NckAKYVva3O
eOtEpS21OpwTu4Ku0olv5FFgYSu5ACSTkBGmgEo0QQAztY01YBNUrad+spPlCeT2kYm0QHzhdx5q
jKJDe6Bq6zS+R/7F6MYvcaDDh/1b0GAoE3dhIm8w+sTfOrH0dob/AGHAfY2Hgi0GqKFKRu3cdxPE
tCaCqEZRL2YcOFBFvEOdcpIM/ZrT/aAnaMPHc1FC0BhDb5+Ww2FI8wACVRRTu+LCY5PYxKZE7Q2a
uE07qoCDoHkRodXN2kjbqEHmX7yJPlvlmxYxaw5EpE048imte1V6deLnhac2KGH5u5VykJGj3RWq
C0ooEtouCCpvgceTmrBXuXJpxrWzH0rD4oiWHlRhYzbscBx28J4tPS6od+TqTi9snfY/0aSd7Ztb
wyhMODH91rOFQnHM9HiOXfLxF8NZ+8NKy3A2EINoPGvVdOyfdgd926ddM2XjWJa4GYMXnMTYvpRS
GhtLp/mpfRBDPmzbMDJWuHSCWSxTBc5PldECHnlc4bTmqaO7jUPySbpBDhgK4eRXXhQvxgx5cm6H
60437S0DBrptbQOrstOPika3ZhIbUrc0W2hT3HV5KVdhXFPXI7mzbMOdNb6g58AZgscxVN+0OvE3
MpbJWgCtw7yqwk0uj53rlGfFmfKys22qE3OjG/UhRUAcCnermpm39ZOvMNYiRMR9TplHDXXEOqZ2
cgnxtH0XElnU7PzIpYerYQMVqaKfwrAwTj1x4UtCRMNShVsz+NlRk2V2HPX83UvNYz8KYx4pfbGJ
zOIcG+NNpde08rDshmHMq21ylI41s8LYiT+7gzmeA4uPYedXlbcJTTpnaU8ZGG6qUqMDr/iGbiv1
pV4h9BMFdvfYchEOObTeAo06SpeRC0tjaKQVYpg5rFKPrIOhRp+MB51wJ5iW8yzPMUZaZnvscnnR
7IyNhNGny0TFF2/k3dzMHXfXl2Ccu4Y2d6HBKLL1BlkhC3cS7+IOv5orPAoJhZf+xQbPsLU/7Eql
Yf7Y0euGo9mqPR2QfrNayMKrhyhkPOVFQ8MDKHoDDy3TUBDSH2oqiddi+PCrMZzbKu0PYXnRIgiQ
LopEPrFFGbHBEgxkO83G6LzJflwsjdF/1zO6YHmgfUgDxUiseLfMjVDN5YzxDMFMWCnEfmQIzkuf
uoqeqXCKi3stcq+mb32mbn/2Xe8xT6daFZKAxl4pTnxGSNQvcreajJrjIjT8Z4s6w8x9Vdi/E4+G
GsIx6QY5DH1V6xGVV8T1DjwFry8VqogZVFQNun+nfFZVRLdwZNKwFOQPHVodFTPOEKK+FRVxQDIi
CMVHU5db5lnXHepAYKur5NpJhB6UNyCzWbRIOiWaJd1D5jpf+oCeMKpclHQu+obQMj/k4E9OLwRT
hLEGkSCjwEAFnozGu5HP6amA6EX8kmkuU7VizNWQ/yfAQRPm2bUHkanEbkJVCC+i1v/Q1ai3vK5t
mOM6GhW/3tkPAQePZWoOFPvG6BJ22TDLRzwqfe7P84hgjahETld21p2P2qpK8nmlFf3G5D7WmtFj
/qxCAG3q2xDjufHga6iFggjevJYMjrmbD4j6SposDhqGVkGpW4OHV+xoEZqZCijAXDWDPEKf33L2
1yc6BzDv0HvrbVzjvnJQ7IJFKufmBAXEOTxhO1Upt02nEiwxZDM2rkDpOA90aYvpjCUf16fywgz0
OiROdSfKGM1CH1E440/RIJGRoDwM8dhmlX4MBY10N8xQuGNbCYMY+kBgTFGxPhR+omG8YuemkyaE
j7EcPsLMSSmgNIi/lN1lW/lgEZBAIlpMqgiFfdLYi9aLX71WXsc82ooieFd8/T4eTINJNfiKnG9R
RWcGyatj821dYnOdChBrEml3tTQeXfJMZ0lCLL3iFZ9dRSUWPac/gQHDllqHYTmYcnH0G/46TGAs
KWobL9Isx8yAmKkOb1qoHIqOr9o43LhRab+sEJRq75ML6fH/aPHBCPGdUwmgAmtgiwu86LsrM26w
SB9DVLPSO+ghP22GgtK6QS/O972TpwFhGkFpuYBTZYs9p+KxGxXDgTvfklZ27gOqkxZbFrQ1vC9R
D7O1x+ipmbZ9R4HkU8/Npd2Xu6bWCUsLdNKapjaFloU7vyoEeXRvPkkcYy114HuAYAzz4mmJi+91
F6lFtlQ9+BlQe6OlAtbrbhRrL8RZBR2wmhXJSFPFUuA9U1WWnfk+GnyOC7o38CWMcKdJ5+SaMCfO
bfaC89EBAJq6r2PBGVWdQGRFWiNUSUZawcFbr9GDHQLy43hdeYL+opA2ZfyQYoVl7l2fNym1p1c5
aL8dStWNpNw+1lTxNSnYH7gXvcAQaogjg9BbyCrX71JBuICn0twRPAwlLk9eUeO86em49l+c+3A1
TEVVTswfY+fmDOsAT2Btf5pGisDZ8uXCQxVhGUkDWRGfXs1EVJrRq1L0PBaSA6kD0DtwbgovpcP3
MdmpzXxOc3fR2RwafDCQHmw0hViH0akF5Jz6/No+QAQb1T2tFnQZnhOs2iiEGxudDTWYEmEQPhc2
QZ7QYqsGwES/7mxqWp6RbfpI8GXcnm48d1HVs2dpJbs+KW89pRyUL8+aUt2ais4du3I2jMDNcmas
Sh+OKbNVnEUZ21IeNAUjIr3El5mvepMWcxonTJhedFVzbSvx/Dqxdy1sgzj6ilne7qtZGDpwAZT8
Uw0BCsoK6SJoFFsBYTWypx29cq/jXyhSvq0quevhGJILQbJIpSlPRW6gcZLEkue2ctZzuR7Ipp0l
A/LGQ54pDFzVhsA9ziwdaXHghgzxMCApumXrMQg4U8JiHYpSwgDtZRPrGnIOPK8pr2uZs0lya2KX
MjgTCTM8kVU9kO/Mq2ay4fG6QbYSkXe2onsl6yh1Kil4caLL8gotqYlaMC/wKirmSWkAO5WqLyh4
pu9+CJtOp26EbVbiIes/8gjmb11A5KG7MRsbBpsWFvcQbL9LcCGuagAZFGjfOm+bigTewsBIDWV3
daP6oWTCp7WZ74RLXzyuESVYmQF1Qe6ojyx7q6WMYyoEvcIjbDAEyBiYhN/gW2xoT9iDcU1T/YXy
DU2TQGqztOh2uQAY0WTLwUEraPmMmRIprmcjk0hzo5u3rY5pvIf+R4aC7pEZ3/H1fOlNfQOMsy0P
yyvoRVSChkLl4sCOPpMe/Qa2py+qDTQoWg79OmXVxkM7+OO/+F16FRuLcWSLwgOa6Y4LEoQxwFN6
YCf9YdmkxFpsmElaGNBuEOrBLv2jzT2KkR0NQZ+YJk7geMBRhvfUOe7spNk4tdbA7YQbWWcOZCDU
dKr74NsMpjrEBK8wF8QqDzWt7aOWNPtuJGDFrE5p4p+kC0NChQtqyooyTGu+whKi/xOFoAy0qVWX
P5smOteBgzFlLEyWyqRw1VdN2NwyRI2z3mID6AwoOFm6iDmmhzxi3YlUywf+0cNSceKTqReMZ81D
PGwjUJ7IV/U4YrkJL4LcWjd4jhPa7O6TnahvZc9g1Dx6NJEKqYK32x4qkmDt/CbMFP48fKZW1net
U70AUdLu1EHbxqKnYzQmsyphVs1rNCNNYTzXyfDm+O7E1cYMVnooVln8oTmjleDFVl2Ab2HS87hK
wNSamq9Li5aoEnqYo2FujFJJFpwlVtJL1m46UNAp0caO31ZUTs04PLbI6RILw0FohbRHLQplo17s
+ghlYW1SXKuC5qTkgDHCnt4s2yGs9Lzd4RizQ2OLMBjOZ5ljPHT6GuX9fWUXSCdHn8MzdKuwydjN
OWS71/ElaUsXk57yGavISUeXBVUkrHJFgnIHyQMbvmvUGItSlPRyWSfjOHtRRMnYqFSymgL7Ma8p
b0wAae7vze4wYyOvSZcGMaUd4XZRBOHIOjWBd61IrIky9Od+1/lzT1ST6JxjRM0eLrPCa91VA7yj
r1yz2mNLUh42s6Ti/XM1sVJ1ZjOGwLM1Wc5DE8GwwhCOqpwcURVJMCCXhEE6q+IYlHGyEdM4DTTn
2XMUesEIoNWBZ8hx9qnXBsR8zg3Rl08JSCV1U2Hf4+ToOR2qtwDLbx20f0XjG7dJyK7KQFUx8I3x
AvOEQriI/8XReSxXikRB9IsqAlvAVno8L++1IVptoCi8KczXz2F2MxM93WrpQd3Km3ky4mvjit4k
eTxIDTsIANJNYO2h6Sa32YrZxp5xXikCWm2n8tO4drQo5pCX+uIrcDlDw0W8ViXNlC2VdYqpEvhY
kLJxXeh6bf6kYorDwNXPtnGA4a+/vbb959bK2rtwRPSCSUf6lc+jnNIiC66kshrMrDQT0c8ChIVZ
US4k27wFSNeQMb80QXqaJ7fbVwg4AFZ4o/FCZwG1hRVq77v0xTmzHA8ptCOspTpcEni8yyodb+0l
QgGwn3Tb2NjSfK4Hvn/uXQyw6VS4N01tKLUsqdC68XwCJW6QvTnYpFLt4rmVeJv6GWMqu+V0I4eF
07zj0jjE5fTdNEBm5cKNUtBgUxq2Eb608t1ofrdplj20TUstZEiSvwsyOLe62rXSw4o9AFHJumNV
tQbDhHOeqBK6W+afqKE00auw65gu2tu2kx/FDOQ7CeqTr1NQT6w4nMVHSGqJnkiv+0xWfN21FbKn
XpejvbrZbtLkjxLnaRHuRyS5zSVFTi1Imt7buUVaCS6lzcJ3TDHurQFlTGH2CQPvbHWIEQ4fOuiZ
GX49/bts+dBXGAoivtN4DmCfBk28uBUZodp/rWb1Z8Buzr0tunrCwIztr80smdgrzDWDrGAhNn+4
CT00GkL4WGI1CWbNiNgNn/xCzEpaUyFZUFCcAjuqKXGVLZ+ImvzfkrSfc0nUUg/+k0zxprkddkkv
ILSc9uEp4Ucd4ELRQfQixmjC4sELopWXLNuCLXgcQQNdlA03phvhw+sJikqUso0vF95Y3KEZ4nmL
YkP9I0Ma8yamyrhCMeRtlunYSHwlFQ/7a+kFHUHc4HvOyWFCXk7LIbZ9fCigH+K6Hb2dXxFC8Iw8
hWVvdqufGp6S5iRaSmAbHMlD3v8ykSSlXJXfnaWZiLYrXDbPBzWU5IkiICi+/S/PUDMLrVpULl63
Zjkhau0Te7IR0Np//ZDhhcM8HzJNWHze7AL6UhTyjSzLD1rhMNeQBw5C3NJVsmBHaU9Dy+IjAQEf
RM1nQaUaV0CqeNCrH1O2yXsekHJvPO97KLFHdBODy2rbP2OARBUsCRCkfACRqtf61lLZx2rPf6yZ
jU4xEBIYASiYlqyez8sorRasFkv6d0gXMC4mpLkV7N5Y5l+tzqmq1S1e1Zel7Z5n38U/RKfr6C94
xZwApdmaxTVP8XbqkCLaDudNlnVvXCalIpuFrs9CbS6PljNTIw9dXtVQYisbEFqQ3G20tGbk/NWQ
EriQ7YxLmqqfdb5PqSBDA7AX/18XkHvKGsLs/uTSobZEKEihfzDNfFjM1EHzg0a+dk/a5uuAX4HK
wadUJ+zA2q6ZmDPFfMjvihVGk7Gj6gzX2ntvoujvyEcLtynIIdO5/L3KKjvys1PQ6iaEqHVrQ3H9
QyOIrlWOwszEcdDOC2wmt1A7moBFY0d3nrfxWUsL5fhj8bF8aTcP7n1b8FP5X66oayhW0K9GWJYL
Z2lmRSVhldtBwJ4bFlvEIyo2pJWJYk8h3lKnZQHuRK/sT2ewystPrvvHtF/fHWzCh8FliFszP4SL
BOuhdIL7gPELiXvoYrPgDPX85G4sHc72sE/iLog2Y9BL1Fs7xvJbKlvHcp1viopuYBcO1cR0q/IH
VzID1aq3L/Ri30evNovv2JkGUv9VT9EKJQ1tO76ltdwDzQ4uis45Uwz0tnbInBkPbduwvsjaxCGJ
MdDgpVk3q/ICzeOltGc+6fbyS+Mb7S388xgJyMK25U9eCLXLNMFeGzVSGHIx3gxtPFfPbcPvbDze
ITM8IxcedhYZkjM5bNgMOk3b0Vwghl001YQMPHqpWy7i3iIAJycc+wbz0BJC9EjT32sWLYzD1C11
DRlKN/hlgl6dtUho9YG3m4Rs/AVv2bluUV+7EfCF9Y1fa91pvwYhXJJA4/19QLZ8HarwhyaptWdY
rvB9Tk3yxGSPJ5P6PYKtwX5Ur5lyD1LVtBGtxuYVDbgKI3UeohMnvyoyoJ5Pa0ThYaPrRlxxA1b4
SqFIUvLRCfeOS9VbZS0T50vNrgeHFZfK1FFbZBLk+EAYJaJyz+FGSjdcoIQC7MUuJsjtu36wnxDO
3mUK/IGPCWHuLDjzgsQQnaIGUlAZ9e6fLSRrbGCUWQXNZVXyvrHEyWvKhwYgf2n6eBjSP1HN6sMb
njzMSyw34ybjegVGZJLQV7gJmWz6rnGIUK+A5y4qgNypheQoB6L2Hl2xPqF5jnQEpL/SKVwOTpWc
qko8zGXw2NgdEXg7LG6FXRMaUx0yDAAfnvNhoN6bHzV4zDANwthOcujEjdz1kMW7oIRbT1d3kD0O
s0cex3h3ruPDUAc0oZU+NZHW5xS0NDiYu2oOSI6sO7/DBe9ayX0VCZC+4boL3QSPdQ1MNd0VfJ2H
fNzeOv1DZ1XmyCnp5i9BOH9UOVR5b1GHIoVqB+xgP6+A4t2W1W/bt2+VPW+bRgBIo1/8odjlj/IV
n16bd36UzbTOVfJV9z0W+DB45h3202LgNvNrUqEelJrwSm7w4a/V+CcvprugxDRctt8oVQ4cNv2T
aPODfk1PSsVyRnaYvosKjKdVVbf2zN3f7xgfm8QilD47FUbUR3ctv0I23QutCOE6/ubiCc7AM99O
t3Z7s6bNpZ7d+lIwbppEbMkhf92bDQ9krH/d9qutYfzbjhIuX0uwwpBEbC16HBzmW46T77Fogzt/
XJhOXQifE3xN9hLztTQUi29+EzfAlyiGAUaS08vbvM7ffQqcg7LEs+7y7LJWx6/qEUUOrfHidxR7
6w+hUwXDlswKWLd5Fv1+bNpfjtURslhDZ99SHorZNrajFiOOcHkoCWV3TkuIXV3tFh1spg96cDSC
GM4UchqBRfyRqMIWQJm7iRtmlO6k308xRgd9m4wFrQYKjkwD3t3gS4AJUuSQYznO3MR3j2WKPW/O
qVLvUIzzLIJfmWmBfmU3vMFnrlER+ZyFrA3/vYKrNu+9VtB6FFCL2Fgv6OCtkBKOeq+enZyqAhm8
eQSAqGnKJrjRMggkK1GnJiwTnEZ/GiCwsGgrSVb6Q39VK/DkkpdBtkzUG1MbBydrzp+WqlCxlQow
gqyauvI7SuaWL0JwpoaQmwPxFeDh2KVp/sOUbZ39qcOu7/QUbE4zT5rt2/eBR325RZNXTu3quZZs
qNd+vuYFOgUXw+Cm7b07/tLheUlFcHYA9MwyL/aDKAfgbh2vmaVBSsnobJfNKPfSd358aoBuqUZj
fD1EDonPLriuC8tHwLBtKJ9g2j0pIOAIQg5XBW/T+XaBbVUoHexWh2Y9dzZNAipaniOPPgebN7E7
L1DNbJSyJbH6eNGKy10i7gONXJ2nD8voFXth+e0+6wp0yKrOv70KRkcTFG+6Y9k/QO6A4iyIpbnC
7m8398DOj/YKQomqsHLPwe9RJvs6KktKCvOfKrOe6QEb402e4hDprm6XQG5Qz3YNhmZOLw4nhxq8
+u9gJtY4sS7Mt9RjGXcLGztWje6VN2Qc+h01pLEziG8nrf+IYCXV5zZpjHpNw0nRd/QY5Zfe5UI0
TtKLsyHunRZOm9q8xlDbS6TOOvPYlQzhwQSlPMs1eyia9rwyjbABKYnghd3ZHcz2TUYh8+v5vvDt
v+4ywsZkUmsLTxKHWI5I7++KD8+906mPppDfHBByxwLxoXQ5KrqeR0yuANFcdN3QB81mpQHKVx9Z
sciAPrSCNoNVvqvC3DlT2sed8ci4E+vqKbvbIHe15l1AbrsaxWNbpW8FQHvAD1GQUHQxBXBaS+/Z
kT4TRME3qq0gHrdJdLWmhzBPVl6mlTjkOcmkFOxY1eG47wLx1Ji+vjU9f0K4ZL/BANwbtxWUNrPA
qPoQbt2Kfdxyqb4SY/lPuCn8GpH/Si0U7grHDo/BYyGrEk6ON8XDZH3Ad4WSW4Y/PaZAZhlu+uAB
SY5hWLplwPrLxvZVOpB+oiriZNLUSgdU3C/LV7uQSl41p2zLOY7Pt8V7MTgMOoi3dYBeW1ySLnrx
B3MdQuL19Ckp/mxHlDTQkVrILI+yAciaIRmkjrTCmqZ8Jjx4PPqtlcNLTSvdbZL4WNRsvDHTpELe
nJqehV6wCo287zQHcVRPwZ7n9Nz5o3iHNJ2NYXQqCG93LdHKBR+8vbVypgMBr2XgzTOO7clvMMA1
hvuyAjrOxUgN8cDISTAzR6/GZN57DgQlVxS7xhFvC0N7GsHjDrManEYFLt5qONf0Si3qjFzC29vh
NyxTxBHYszmnmpnkFCuSFjYvmZEQnoM2sITykT7tdGdLdmH+5qRzh/y8dDLd5VYEwJkqnKgg4dOn
czxOhhgDj0KXTXRsAObzMvvOcp1PVY3NJRMplns/eBZd+1j0nqHUMoAa1+TWPp9WjjY4S5PVCOj3
8mTsuzzlrWynyymjmDJfVAF0aP0oO0glzDO+iPKrWnzKEUlYtB7bnHyyfjpkwaM9hwQKROCcIYid
ecX9SlOt4D74VzuA4brtKpJakzYFZxl65nFsl19JpVqsO/g1g5xBsvSS+xSkUA1vrKuHfG/G6GO2
OAAoZBh7IW5YtFoXtvRHWab+saaHMmjXIybdCMd/+HtQxSvBn5L/Lrmuqhr5JIMBlDnNSRmL1AJ1
FFPexpgtLsMAfkcPB5ud000q0ZhRjfYsY6lHTqxnNPY4HaPXdT16K5NnNYcXKZfsTkwrJdftdSgD
cZhcBT6amyt3ub/+YNdEoSUob5K4brDe6yT9miHA19xoSL/wyDY9+/7GDf+1Wcki2OOrY3mHbuZw
nIQ6QropauvQZfIpkdm+mMW0R+hiw4BfGuNQzgV8eeB6IG8LpOtdvwhNGmLioO7Hg433ltBUBM2t
gYsV+eN7lKbqOSjENZqXU99Z/j2y6HG00Wh8f/1wwmJhIqQY3OV87hemZynmsxIEvKKmeGtqDVO1
sN+GtbUvBnVW1MA2zVr/8bR7UTUcpDVjL6Pn79VyybeNjI2OdVsWyVdWzOboITtRnN2T2M23+GPz
S2/5Hgathp0ecV3mOxeuasNtkrJa9hjV9KpDcRVUnUdz+FpFLI3DQSBtoT3giuQzHTEGLWkH1qrN
rjxfvHJylvhz6Oj9HLlvQpBGquU3HglECKNf5myDZfBh4RsDmYShya7/hk75Ho1cUXxVu6dBj48c
niyVM7bpbRLey7H5BzjgthfMUCKn4mMkzNOEpLJLek4KF0nV0axPZSZ3kPpjVf8L8Xgcso62hmEZ
YYvq9prUGO6w8wIThDY2Gu6cK9yGwTvmaeyGLLi9wrNuXWCTVRTuBw+FIYQcP2KyufXg54zN8B2x
ocMDA1UAallVQX4XCdfkLgv/WPj07eC7CFB802oAudL/YT3GNrd09nbnfkYWSVXkx3+Z316jVqsj
MxDKo4NR23dCuIq0XcyuHwMxpSiSxbDEa3drPOoQKwKehnUrB3ELU4eruCbywQFyl6UludvR4dzT
8pGB6zJjBL8ZQgeiKC8QNhTsAYcFO2W16bYBnkZkPY4fFa7k4Avye9UaxRja81criLENDg/pQuNL
+b/xUT5V1baSZlMZp+VKDKed3nIGBuVlJOyJ2zaeK852Pc63DVC8qYuOFkM01PgEiWZGjOrLNi7s
xjsV3XAbsPYnnk2t6USjjSFgmAuHT5sDLyJ5Uez8rnPXQvvZjrqMsJ5QDXDuxcGkK55VHx3t8Kw4
+qVLe4zO2Dly8zuGpf9FqOHfgqzOfpyIMdqSqJHP2AW54ffgskJJWqJ2mFuRs774vzHfEgLsV1rr
VFaR4qJeiad9sf1DYFKSNsRrk4zWLMvjHtomZezOjNVLhxVkpF0H6/MbT91htGZQBp52DmbWe9f9
7LP+1RoRonNiFNRBszYqi+Arafucgql/Vd3OXx2Jtabjwt4u3jlJnV9Dn54HzZKmqOdfrYsJOtCn
ub1bkWs2w1AeUfHHIL7s8rT6LvKZ3JFdu7cZRXfu8lyK/gOD2p+af78tygN1Fc1R5sBWPddmFVXj
ggw1iuAiF9SR1BznpvkqMAKcXNUAv2CE234PT5G/S4EjScdcA5uUlvR+bIhwObJf3/lgIVbyvMnA
r89y/af1/Gk/br0Hun/pogt1DWLoXNZpwWthTcMt1VO9bR3yFXL8nFk7YaGUZwHoERPQK2VWl/y2
XTx1It2NqJy3ZDJovF+5tWShi6XI9H84xH5wjoGVzDcNj22D/40N6KbMRTxgc459B5aN3w37afqY
5aK2Oor9CCj70A0/7sRzbTf9RblsMwU73xjN/oUVPsQWwD2d6a8UANcKislsgZ5jJX5S0fq6lNbv
pCK2hgwACH2ynqNSXHhVMe+p/L1fxWce9r+90KkOfX0nU/VhwuhJj8hFVkpQUTsUbPVLQOqc74S3
PXBl11B7MWo27EhdLCK6QzFmALXc3+yfbFSXZNuKcE1uc8hnsiDdVbPndD3MGewHTtxiufJ0uHBV
IiEKL0AOsqyKs7XjOZo8emq7k7bowaNUSct+a6TF9yQNEFTLpagNJcSLQPFaq/uZZ+vFKlgK1oJ4
7CzDp2BijvYdC81yYnsYAaeR+JvY+4FQLFp23C4/4sabaUM17dEryW+uYvmN3WPwNX43QmZ7Coei
PByPXl9SB73AHtYhglQ6J/Cvly2W31BWYccmWBxe10iPatMI2XGfg4USkcGvF1LfS3teSv1a2MZn
JVGxl0vkUzrbO38cEdBCt2ekcSkGgOohYYlbU3PrTjM/wGz9Lct6X80aSQAH0M61B3/XRiu/yqV5
1ULlnDzKDVRvDvwgrH2fQzxJhuKrE33I5wv3+YCP263w4WNvZTXbc5xaeGqHvqiPdAfRjojPjSs0
U7QDqcyCaMkqHB3L/uZ+BK2H80ryAE4j4BesRfHcsTdSlfVeKkjBnP4w1XhXtx2rGIzhEI2J4VuJ
+8779zDYAL10tXw3LgUdvb0GQD2zho8n7/PJxwvrWIi9RRU+G7de6HhfJDfTfkH0lRgLxhq00IhI
V9bUR41ZwD135aPVhPeMZgP7giLa99F8N0tYchjA7sopeiPyQHZStbuVLLd0YSoYnE+q5kstuBPh
lw0ufTOF53b6LP3ZJcaMvmFQR24aS96JBDp3Glg0/wh7+8MQx4FOFb6IGyoc6sJv8DTQA1xy8lUu
hkJjQ8bJwgUG2Ip637O5lh2/uPlguZoeuo7NxsJ2vGjf7aiu9wxykPBXYqdFh52qk/qIH5UPvYOf
spKcJYPYkF044bp2qQ5tbe6jmeQGlyx7N7dpjCUbDrVDTjedXZTijMM+aV7JH2EUlFh+pM8tKRlC
niZ+tulY/XVF+kHf298y4UpkD6ynWlhdPWaZHY7fr40YMlsIKioUe5m7n15RAxVYuniy7IoNvJUA
J8Y/Vk4OsGn24JxZgCQtfE1FCGQyK/j+pV69wmEGCaK7wez9yuBKlNS6+DOQALIQOF+w34pWHZXD
M0ihK0zpRTPV1A9FBkOGfRis46B5LpwavYenNjP8NSt8g1Bhkvuhaj+DFMdGqmEwWg0ONq6BOYYP
PponNm/LTYtBdu+wlYSPT4d0s6Jfl36g4gZuRDehJDrsfRMWwrv/X5WhAq7nR5QBNUT4ssz/O+X9
0QC8GgqghG69fiC1UEBS/QoohoHIBMGrloqfcqObuNTB3nR2XLHrhCUv3fPM67F2Wd2QtwAoqlx/
J+mzsNT04HD9gvzlIjdw4+fVzeTvB+3JxZ/BJQ3sfTIiXK44djJO3gsfcwY9xPkbidEKN2/VEDGv
H0ulr0PmL5dOmGxXpngcXDxZFTBZXXKs6o7NGH4XcRzMiLjr17hRHEhGFo1wrRqKU2VTVWY0Tuzh
gGMerm2HN46bx57lf37FG11G+oKZAUxx1b/IESy9U2CQmch2VQauoelVB7/d2ngC5EowqEy8A7lK
+wWQZoZqWhDGZO8Q57PkpHdRCGOZYedD4F3l+496UTs99STOdwJojHjTYgGRvDBgy1M18hKYqU1m
OUygQ93KtL7L5hw8R4tRgYZlHCaYCWJ7dB6W5G5KCt6EmaE13coFjoYug7jIOknX/ZHkBNUAc/qr
wIRVCtfj/+IOi1z16bgLyfmKKa3YhJSQnVQediz9W+qeAgFp3UNoHWyHrQdWNQj54FpUTSoem/Qu
7Ofu7AsLToPu7rxInzH+cgl02PljTf90SMrXYQG7P+z707p6PMv+9xqAqRQWyrRsgPepLYrt8DfL
gxli/jzuZqxOLaEhriHuET/9s+NgZ1AcpAfZAyyoZsbwEP0eRzfkTF49H2XIxXCxh5doAp3YRT9b
fm7UsTVhOJwtd9rjYL3torXZmaTYWwqlIqs69KDanIWIDDPyOJAIi5iubFTWmdDQIo7YIjymhddp
jq4F739nFK8ru0d/nNhIVO5B06Ye1oZCJLD0BIng2rrcSfDhSrbYN1rjQMPp/qZ7/TEohC9CFhZ0
SrowhrC6pyv9MfWhKIXo0Ay6UCwoK2AJf7LT8Y+/NNisNsHXLzbrEdg4Wa5PaTLDFNJtPJEnvV29
NaKuj+lpG2+SaEUVIb1zm1egUBezxpaFlFMTqeO4kpgqup+gX77C5GGQ3Lu6col21fpQdWmEEshe
ty6uDe6q20Flr+Q77EPRsgYouFlkdHrsbCUGqh34thKl4mLJvxXkOIplWMAXgmAsIgulW80ZRKKR
GSZhEV0mrcDmVl6EaL7SDOO+5NqKWM4EyEHKagr6pYdcU01voldHjwkU0Ad2h6SAm9fILLnpWGML
Qz5dRW61Uyf8lB59p+nL0qMEifUtkEW+67HVthmamXKcvT80/qGOCLHWtjtAqNloNrphB9eGT32A
naOkHdxZS8WkWx4KQ593m450EnWUUmm3/IvRmrIkrX6jw72GGPRHzHp3gWigwASfXPP+1cvm5GHx
d+uMawkcD0KVor0KAZR4gGjfysx+HTKMn6M3bGxc/ylUOWvWvL/DLaZu7VS2XHaQfJ0Z8clHrHXc
ntIGnglFGBEcCOydXI6UM632kazWryLy/wSSFqTKv7R6+qmKvN85rKi5IBDPsdGhMUf/4ovvzjM+
9Buu9jgiHH9v9/a/rhmza6HKb5kgPwY42/CNzeujFRVxd0H7CB+aQj1mBuUM1jOv7lB/JgtOYlOW
pG7FLzchfjxEnGV5sa1rdfWY5b7/KrPqnpDEP+VsYAN7QWUJOQJ9i6sr5ud4olptFU10SAGFmKFT
9y1InHm12tPIcDtJ8SfrbaobHMATgZejCMB2m1rXvaBGI7+CZK8c7V8qHWBGm+XRA6jF1RrPI6tK
4xhzSfvqACv5VLjIvTXVFcLUEbbN7ln5GhdTbfID7hjeIC7x4SaXD74kALsEmvVUQzuxOw4PEwak
HUmkt4FQAxt/HFbWTO8wXomYt1a+Hzr5+v9v4PjjPdp8tAsGb6H0iy+D5eAewsJ0slwMMutAYDsj
dUZ3OpVMYSLvnZUPZNFjlAtDaul8trMlTO1pGFB5q9EQZ+JLq1tO23727rXu6eVJHBpXRn1wWEKC
wl0oRJUfOvCsg7YFlLxAbC5/vBwhKluCS0smO6XmknvspgEF/WHx6yDGrbEzfYWa0pC9T7kjVaHV
n0qXN2nZVZIAOjJR4H6ki+PHRJLw0HFnY4sIOCtsc/IS67prKK3ufGeIG1FSzspvxRjN2T4vSJOJ
pWlUU8zNjq2yI3oziph+8UsLVunUUHcEsnDhHL8SurwO7ixe618CU3CMCwiCDdvjG93e66wIjyAp
XjJUlIOzBsFewpy4VcpyTrhE73IroVkpXBd6JwbIMQlGmoo1JttdTqGo7Zjk+xkjYzUzeZEzTS2S
bFtNiMzxiDXKOjlbinZVLs6rgZdcUmV4/+coilEmoU+x8yO/cLNZx258sj2nxJ6tOBgHzkTBEL8i
m8aNw/CfrTkg9YQOt96zy31bw/BroFLXlhjZsiDmNb1kk9BsFfD04rG7X2PPyavXLBK3kf3YDRPP
dh99K23XZy9P36Oqc6HV2F9mMdY+bJv3kZzlfaJK1J8weNTI89gV7ya1zC+RVSKeLgivjBjvXhC+
/B/TbP3wX+FzFXXY8qYo8jSGOoQanfBk5pB3QsqP1U4J1AwdglKe/tHcf4HRMhY4Ix+XoWtknExY
8xc74TRnnP1M+gR0ZXe/zDW9Dx4rfn/lzqFtj/Vh1uXfqijvKrFN5GsbXsIUu0jkNsfCteXHBKUG
yS7562nq13JukpLKJBdbidW7WIk723mInOpvicUIoRmXXDiX431HPEE5U/+A4u8fA0CPg4IC0KLg
20wG52CzPnKG2Q/4mXxcG1kUN8N6HXJTvvOVWfdofQfHmXDFheFnx4qWSf2GfR97LWw4l7pmCDTa
fa/GgF4T7aQ8ZPwQGXaG+6AnuwDLKsEsUxJLpQwo6eOsDAfAgkMCNWypL1WaUmzRNiiDk8M+33uV
k2foM8U3rYYR5t5ESIJyrSrMUP3GMI/d+pmEgnlngjw35N1IG0jwtg6L6RZDuNcgCo1v0C28B8vA
BlXcFqmN+WxHNqfNxL2rKYNox/W7fF/BugZ+Uj8rLHB91liH1lHFoc2NeM9KZxcR8V1zPASJxc6R
PAxbPgQccYwmGb6smlv9OGwzEFycGHeMd7ExKSzcBH+LLToAEomtUW/dD/CvHrIN3GdqDodpqtNj
Kbed10hRRsJaJk5X8WynwtwJ8nuHdFb0l1dXHWACTzhjr9SNME203ISnxDdxnVY43IVT7hy3fQ5W
52Pt9b1dwSM0c+szePOURhWlnHaOD276VyBip9FoX1L7b6jpOu5x860jvsdgcu1d4ZPA49XVndTC
Lqmuvtyods9E1uPCDOFniSu7sdloWlVJwW7p/W2quX0MBkPqL/BEPE/VgGwF1HvMmaTNZYrQTZvC
yh8RYaiWBKbTJfkZNWo++oT6E0vmzxhBrnYELJ8LiUVRgXldXI9Wttw6zB0bUznRupUK+52kFzXu
IPM8OVkHTNJHS882XSvjrcdaBU9HudGcl18tBnYoraY+Wkb5cZazyDed9aW85mg2NdH3jX7SdeDc
OJlVXoNhBUxuFM0COtUnIK/cwpykOnABM3GeK3MXcRVrRCQOrIC4nHosrnrLXEyIs3Tg5mM74jjx
LBzBQfldL3dh4+eHsRP0YWxOdh69PeEGjHRp2FwLuQ6gQvJxH0ro2l1aYEi3oQs5a5MBePNPzQph
nR4vs6jHtDT3oz2VJ7ww+FQZn/veNR88DLqjmrZkMzMpDzPn9uHKVY/xqk7sFy2yfTdV8FpbUKm1
PlJm0Z16j92An0TicWYDCLdlSR+ikTdI5c1frjYPBZYG7kVAKAe40mKAs2iZO3xS/bFGkrwgwH/T
2MinQJWU+eCjrEHzd4lwWXfzeSK3gv4b1T+BZb+piTpvtyw+u6X3z+nMGenJO2m30x2ukTkGeI/6
NuAI59XiPgpdfVkOJ/kCKuC6cmYf/UVRzDOYe9Q/fa3CBeJi5JwXrw2o7sYAHqAtjpmiE2OyN6Pt
VN9WJdOHK9WLzovl1E42btO5qh6sH7nCc0DDW67pzIYISYo1myDB0Tgme+k6Nsyump48T+hz0Drz
ufS3eq0evdGrwAHmLsGpPGkREo1hwhivZsXGkM1Tejc2eXSIRhKvDN9Av27GgK8nB4KWJcj2kfXd
anCmVavnxzwJTxUx+/dKE6MkAbAde6RqTJO/lS5sXXd0aaUq2Pe4jtiQdiz60sUMd0gO9AJnzTVj
F3AjETxuKqKcup8YEGpZHVd3bS55Gf6eGZp2aUM4ZI3oQ5wi0ANVQSgNq31HvTjXuChofg+GVGPC
tai3Rv1ryt9zRixiV4o6xUrB3N2q+7LEixdEWHwnGdO5mz/BJyGmyN2OR0mSQeiHd1LnN+McoNvl
3qMf9fM9RA06wDPqdyKG9YB77bguOctfeLChRH0NFyR6MDXmXL6NRS3+1kKdFRTjKHLoQsXJgr4x
TF9i4WOWFGcd0t8x9h99SzFAxucG04T31yJWwZaEeu5pgb+71WrxVDAKL/Bp6/olEMJ/UnJGI3H4
DrEjJYu0YfjDb2cIdGzrDDZZiBs86lDmVP7qe7N58PgbyNY88NN7TTuEInsYsT3SXNDb/n3HW/3G
y8UPTrjdQiDz2+PA7lP5w5bbfhNL/5Nx1pIN+8iIL3xQVfVq2oaiCAxopAtG9uhB+MmyfrfQNMUn
t18/p+2flsbm6pEk4zktaKoMJBTYAEYFTacWr1PB0GYR5PgjuN+YlfRuNYX6Pu3NjypWBuNFRPGI
3Hnx6gw+XEfIJVDONyYcSj3r81xMy2fbhTEC7ooUlGuYDS+ZQ4kiGbv+BJg5aermmCZNebUcVHk7
yBFp0nw4Nsa/qxEun1bWb1fLOwDB4a6KkAh1lbc+QqPkxB1NCul3c5v7zIErIO//GDuz3ciRLNv+
SiPfWZdmpJFG4GY/yN3lo+YppBciBgXneebX30VVdSOlCCguqlBAVigVdCdpduycvdc2EoLfFbNT
o1zahco7lEYU7rMey0p0UDbSC6/pg81McXcWCrfBGdJ94TAOmjOHhm9NVbkXtvji5+kS/2wW26pp
inMUbydO+XzqLCOyADzQmeuW9N8Z0hj5Y6TKADINiwzzAZxgYfsUB7M4CesSvAcc3bTIOEnaHPfL
KgEfXZ9MWhOdofdxNXhHq/e426nHbwtui0Y59x2yJsRa+bkh8wmAgDcfeVe/ZgaJmDGS6cyJDL7C
Ajhpf9f6PmRCnze27Yb17Nv5yyxyTazGTe0TVqwQ3E51ZhwMgC+oTV2Xb6EpL9Npa1Ow3GSC2+Ha
JP7GpIDktGV2UU6DNSAmYJwZOnArl7SuGm2bAOQoOyQqE904l8anKQrs5JHGtOsm90ZFz5yzJ/rA
8osHKGsbslmbkRI8HRlpHSw3NQ5d9ILhIU+s7zwXzHNp+8fSJiG5yTcqgbXedE/axl2aBgldBq7k
LA/hSeguJF8SdXvtqwWTKYFMQPVPsl1ECXZkGz7HrowE2dLIXsbivqsFZGVneuC4ZpwrTFvrgQnK
asqgX0L9wVE3LIKXplqKKXEC7VxuBvTuOUfMvrYvramZdnMhX0arxf4ivWu2F9owGq5l0PK4jWJ0
kccn1dFtnl0cd5daEjBQZNMhQo64VMHxqlIGkgbqpCREjmSaEeqSqaBqmwjJiu70tKgt2pEZGY3U
zEbWkRGmYzlZemjZ7Mx6Jm9gIBLnbUtPXQainQkOpSUO1Hw7MlEWohR41AMPUeDmMQ8ZAxfToVMW
Ch7XgfbIdsqab4MGL0F/k9SK4t7ygRKZ/egzcNR00s3gydEcpwC2ZfeaCoVO3sJ3aSbp76LMao5d
2chbs0C90bU4nEP0DhypWaOKJeZ8auzTpGJapRgERk4L6zGuSQcrkrfbVncmkxOjuKsKXhNe3YST
sXTWTmzwSiOfOhbxcG41gbydTL47c8yja9JQa7xvKyvuSBPnxgMHNec7I5rwE4bntKF6RIOXI0Dv
Uwx1ldlxFV6iu2NUYYL5GubQ2IRCX0W0rJDRufVDpUgLIAo4rOtL1iHPRrzdRBzyQ04xq9IxELQq
36FZDN8JjweyayzvHscmzzqWab6GlUyDA/WUFRebqVWQ6RFybdXcOKcmTfa9H14ZVW+Rf0MRXk6H
yYnd7z1qMFW/MB2cfmS4qxdShXGFf4wjctlue3i4xOyG2UkkBqk29VNUZS1wecfaDZXPRuMw4E8t
VFhFUju3BdQwQl/a+iAxkk2YGG/dBEOo5Pk5wbDwxJe+bfNrswwTEm5Evcgxrzt7Lu4G12ERHNEs
VXQpL+roqK15U3Uj2u+ljiF/zS4H8U0T+9cb/IVo/Yybdlk+YlNUl1U8NE8u4qh1rCZ13Yc8KEa7
A3vV3CZRwGjZJAbcD7Pg2giygxGnX/Ihzb9FvjzUKTAccrlvRE7TpFTehnV46y8Hlc+xLr8CppCz
C9fUCEY4M4s3VtM/6BpoSyPXxcC5YpJH84d5PyhUiqVwU9RRceAommx7ZHWrDoEDuRKWX2BKqCdw
rsLZhcpiguo9TbNJFYnuspR6W3dk1AfRJJi92ZeurwjIkKAj2L/WLZX3qUSEsWmbhp2WhIw/fCK9
ABvfIbNchESOBbjLsT3PdD8wANHjeCIuaEtOZn03SvfK8HCSMOi0AX6sktGlecr2vTeiHU7N/Jyl
Otry0SpPxbfdZFaXnke7N9/IMbYvRIwm1I9oMkQdPfymGYt9PlsPaFisA2I7KCPGaGyDTKqroO8X
MFrxJFzZYKLgfwyb8buVsQpMsZ2fwJod9L5VVnHTZEF5yCyegx4iwJE53ItGXHngZMIEpgKn0rcE
lSY5C8XkXNUZ/mELydk6c+GehsZobUITHExFvFlvpyN6VSSiqRoAy3KVBznJ49uPOtZLk+pm31R4
dhmO3tTJNF4idWZqXXjO9YzfRCHiP2UB6isBWK3JyXDiNHLMVCEu3GbWG91qGK1jYV4p5lPn2s7J
cdByX00unccOJfHnz6X1C8mRuyhdfKfCVNZC6HxPfSnp+cS0KKOV68rr1qr1LligX1hITkaAK8IH
UXiSOt+C0GrP25BXPxcWIm8L/7htQvlhzyh6tPfpBCxFUOeyjia7Dt//pR/guYrAZNI4M9f+HO6c
YngecvseD1d/HnU1OVJ2d1exZtTWkF85pNL3VlNvjAZ1nj1n7ZUph23KWPji8w8ufvf4aldIbSpT
KDzY7z+400x2DPNvudl45Cltiu1cVt1ZEE/EXJoss3NIbxUeIQXo4NH5VhyPP78IIIkfXyIULq7H
2wtOE7qiXmBQ/1gW8oLuTkKBeGYNT07B9kRlBZtAzxfumC5jUusYl/OzY3XhznUBVIrSIkCtz8IF
7FQ+x0J97/ysueLtQARsmIe2S3nhpjy8gp8H0qirdwPSQKQKQ/EIi/I7J3R6SDq+GHufDA56dKuk
UddhwwDBQBIYkBhmj8Xzj7LIENX2wXFOVfA4jvpG8cdJUaRftBveRPINcr3YgcL0J9B5JIGdRZFY
ThfOvFPUCacyTAXiDubzWIcbdHY7F4rApqMw8DFpB5UB6QZF2ybm8F+0tNq0Tw9+TCK9Kfox2JVj
/w3UjbdN57uhqJkbItDYFFjc9mOkEFDVDPHjqQwPtsmcUQaMbWXrMJcK5IU51dM+LtH39v33WOTB
gQJIbShsprX0B+CzamTmaiEhqlhDdFfdu2VNRJHH6d/1EBtkF2YeIpV0UNyzZS9Hgv4AWODJD1px
yBpkccxvZ6Cw1zYNRNh6FemzpSLnHq8escv2dWkMat1mUj4kWFnWrkVj2QEeXnYYm2qbtDvbmsjF
KEZmTADMmGMhTU7ILgqrAd7awAyxr5lN4W2lkbOxhLcfcq/ZtG7Z7qdx2LfGnVGq/qqt6WDwrZ+n
JgkyFRMbDIM7fy6/624wHhw3Pkq4IxsjKJ8GHqYzJ+nG3by4MHm87qohfWhzcaXNVhw7uuZJ2fL3
SoYIHuMoRoXOtkR2cJY1ZrOjbZNvE03+1KaOLQIc8947Kyrf2TtmT/Ro/NVGUIAroaQJ3SG5ilTl
njO3gPUV/gB52jyMhXVbgBrFcqqD42hWEFayasQhA4ODrMRm+dJ0pZ5s0T8Fipw4RLBnsnZfU1Sj
+wAsBnEiTXshiuZ6FHRB9NIKliUhuTiimH0Lc8VHp1QfRkqMxOB7DRh/CxHDmjCHV4vs5jABpW5Y
ETmQs3mybMLurQhETKeP7UTWOZRfvGVoZqlQfgY0T7KJkxhOi+wMEdirhdMQzR6NCYOhx1nQG8EB
f9lZAaAGXfUqJa+bqRyTViQ+NkMukjEjfDOM2Dgdocrv0yxbqBT0J6qlPpsZ5AM3qe9CPjBfrbjt
68rb5kHo7JRvKrpN0zqjWttWdfUzacJ9PabrIS76W+FRkxmu3idGN173OXwMD3jbnik7zVwn6l+V
fakoB3MUSGCmQXa/I3a/4yf/BjapNABl5WJWZ+H8QGH00ZHkFIAGrUJgMz08+yADe+XR+ZdeYD04
fK7axX0Wt4ybJhptQdTOhG2CAvzDpSyEvHeVibIcoMhs+RI+MSXm+0UVE7woWIZwpzSmdQ6EB5hP
OIIAEuFznUfEk5YqWqhcA47GnEhSl5aDAhCbZ3TtoRSuIeJsaxG3KytEWW1aL37MueXzy/wtBtgx
F+SoolChMnx/mZlTqJkmJk1iU9NmHklTQgN/EdOJZKpEP2A08Q+jeACU4IQNSABnnVfitWxob6Sg
Nw1+99JEcbddhLIyc6uvHPxhiPjCghQ3hifb6b59ftXiN/fZQW/r8IRqsfzn/VU7KsT+UlmAgMvB
ZaCP0Zbz94VdnSqJYDXEnLRKVGKsm4C5ngitPU8cDCaNgOHzS3F/s3kCejZNkOcKZLf4sIWPaW5M
4CeWeXrKcHNEWGVgR+qnak2tN+NDZt7WtVF5pCoR9PCH8hq9i9pBebbO3RC3C4qXO7PR31mu2/vI
G5/mJbs8l3V8h3T7tlFkughiiAri2t7GmBJL/r4tUQViJIFXgewo8cwInQAHxgyff5B4u6JDClZr
O93lnHlLjtNfxxChJMAzG085NuNBzz+xGonzyWYAIXCrYt7bmw65zE7qbnKvvW5oI6BII6VlLEhw
6cZ+XZRdfQhmfpJ5EcevEbl52BIlgbyfMIriGGTl96FiLWmSQt3gnEsqJuroGpIHF6Frao33tenq
0+iF8Lus6Wsp0Th8flt+5bEivtaUVMhUHR4Q58MTkg1lYUkEs7RIWcgt/IGc5YhH7nGMupUzbXg7
T3RpmQe4DT72fEDzT+LrMs1NJbo4TITruVMFTk65oUjmmKDoWSq8ShiEbd9+djuSdZbRf7KMFRB8
F2Q6EbpQZexHbY4tvSrhovbyOJfjSgytu+4TstW7BI6P5Rt/WHGsZUX5sOJojnWeFBpzPk/k+5fC
r9M0AMUZrNxe25SQhPjJwLw2g+amdqV9FY5msaLtDPWAk9SGmpfmbugkFwkVVcEahHKAwJpxOb7F
kgqlfwk4n9wlGGuYTmBOLWjfZSgai5AG50TL6BCPBdVHTwg65wX8LG1qbwaVhxxAJrrWuflkcKB8
roZHehjVn8rnX5cB26IJZRMM4NhCfCyfNX6DtIpGem5zj4ZEsIkGJS4tpNAc1RDlG4ivsdtC7DEs
eqMAAusNY9k7a+LufP7EiYWG//7r52Lk2xHGdCmlPyz4gDlMWVcDQqwiiG4qjaSNxn2K9QcgYwCr
omGaK+Vlq8D5lz58AHZSbDuvmRd0fwgSePvkHy/GYS7lgnaGo25/KOkZMBhJXHAxs0G7v02sZldn
9e0cmQcLAe11nb3muuz3MbOGRZxG3BvFAfyeKX0MlsDUbn6uROhdh0ZmHiODntQbmoUhbnj0wuje
CCCwpz2A16FZnLyzGq+Rb6GSnAKyeZBGoz4pBIEKPi/NYsjLfPMac6y4kLTt5EAiXBMtAk0HroIs
a3HV2nhl4L6tAGI9oKFeQp3Im47uAgsjSmGhE8ZqusxS8k2btUdfMLnpCtDFMwo0o05PnpmqUzIQ
yTjn3i4JGWXXbm/+AfYsf2E9K+40X61mhTHJq1iOs/84L3XGjMq1C9nQl6JoamKasbxp52+9SNqy
/mFmeBOmYb0p5OisIoKmyz5vV8rJ5zswoJTwhh/wbRPqOTKsVmHYnCOgIq13rAgdrkxeL6f5mmNR
3BpLCqRBdzxOOJV8/tDKZXf68JzYQnuYbNzlLXrbaP/xUTzTN7qiM5HPh+vIy3dt24kTU/3qjICP
a4X85Vn5K7M1sx1DWb0yhIsRWuSPhcPe4J+XBdMJGmLtxquXF89CqVKFANZ0PN0EVkMyLcuQ0ZJO
aYicc45R/xxTbZFE/odWkPyliaDsJd0DFb4HVkIsKSb/vCvSHkUCLsrgONYR1LS4JhMdq2NqJc/s
/UnkBVdwNx+9csBOBVsKgUl/Pzh0UiMyDJiFGBDqwse8rpmSCAOvaBhvEZTYhxjKMKZBnLOUdN55
SpvG8vLhKnFTKnwf/+/nt0X87sM40pTa1QSVWObH7cspjTgbOrItInSGKArosPuu/8h8xV+7cXYt
U8QzeeESvBa5QB4IucbTyiwjHMnSFXSJk/EHFtZZdNWLlExc4kCwRzVyJcwMV4hTYGS5zZP7HB0B
okvm1HlPe2oS3fWrQ+yQSv3mS1ouJr/BzhbQbrbvE1NhUeaJ9WIruBzbGtvmqNrdNGH+YurISiOd
B2UgXBLxVZqlzp1vsPDOCls561SxxlxHblA1P/eJcWL4XF7MjXzB91bfgQ+4I7NnUw9edef6A7SS
gnhHO7905hHYSe0qps4crkYbqfAkOfeQs6Dn5oQpvdii9FpmRuaz4Q7eWd9HJ+nWjIEUoxZt7C2j
STaFiW6y2vp3YVxeex4UOMcwEYUUJDrbkJJd8Jg1KKCtp/Fq4LuBXZZ38nxe5HaNMUXrBEeKbePp
UkDy1tjzmpVdzfoyaiQ9p4DsS3ukRJaoR1+wI2KXWBQCbUG6YvSDmA9vTeTXcEUtfr50q31Z2S+O
m9G2SLLhPG8Wm01YY66zdXWd+xCB86BW6z6kH75sp1OnzOcmGQmqTquHzmwVmCgApK4fn/C9PWhF
f2ZUNC4/fyT1bxY9x6Z3rFn7HMV/379ezKoQhEwsei6UlDPddNHaqDt1RPdorTsEjrHHSf9M6Ju2
IdqulOl9ORvkiKt4opOAvabSJhIrHuDUtyJwqya5jHQBXDj4sM3rsyGLyj1u6JqODUFxGO3bwZte
wBBsQ2HKWxQQnLeLiUguJqABowhwUpl3jEiSwEJJWEOVeuwY4/gTP2R8IypUqnGn22Nm7KCj+Ht7
5MkwM2gA/QBWr8+Jqx2rE+kFB/SQxkXKKfYKAgcetKk7TwIz/+ZYNRkQwgQn0pfXrQ7R94RuT5I9
YyijR7MPUA2tTvXUFV59oRwIBsKlp1pGAS5i27pliMD3hbrDDhvjeazA0Cj0Gdt6YImZk9I+yCj3
mBi6yZcpfJ79cFOn/fTiCPyMwAHAJLV1vPZ9D6ulmm+Q34uTRef28xv82yWHLiRFA/NcYbofdjW2
LawDUtIFLCc4OhZdAkzEHgsMSSfdQh0fG/e5Alk4uOEx6lPjampKC8Ot72yyVFVMO5R7Xk/FPu05
fiOaUtccnOaz2MKyN0QGzLMU5YjFZobeiMzrVzkqhqwdEZOff5jftDRtR3Oe9SxLKFvLpXL8x77G
bHfsM2Jh6OFDBInb+AI1O+Sa4gtiPo/lP4Z3Fw1q5cMJpMnEyzY3GDea1H+ZLCO8UQ2mO9dINl6S
NUfpuaQ0w/vWhtw3y93pySPYGCr9GgjoPlM7Y48ay2GL7RH70sihtM6f+9b6JtlLcymmnbf4RPzO
/WLgdt/nmrVlXCQmeGNvrT5btZnShBoCaFTZrO5DLBkV6uFV3o7WjqbuiV5WduN4BBxTmewRS42b
okmHzedfnfj1RVe833QTXVs5rvO2EPzjq4uQ6ucNusWVWlQkw9BcxI16DowZhnUP5NSWByMgRaM3
1IWvohviI5rh3u7Gl8Tg4jPhTX/Y2n9TWnNJzKw4zrnkhXxsUId92A9WD6VhtMLHeuofQ7z0ZzWx
5zoB6x6UYXkWDAtmwBvgkcJeX2kPVcOYIurscDd8/hX9Oq9QiKyFhbaQ/g414IfDJYAgFURJStNE
0GfkgptVYefDY0DLLvmS+wRPGD7CQj5Nt5pj1AmapmETc9EJ4MSd4Yff04YjWKuTrWMw+Dai+Xak
0XbDeH4/J6DdJPtflaUEEEKjXqEboSQ0LPqViGzyyFz3OVEczkgJL32mQ9pg8pjftLK+SSX558M0
3P3hUy+f6n2tyKe2lyEBb5VifPv+nWodE6+k5nypSKSKKiKbtdJ7z4m689bLTUp9pPlTE4JUmO1k
beRZeoUx8rbr0JEMBJoUSXLfTiq9TAMbAZ2DtA5XOsEQNipCGEwZpJ8XEdrrXrf2I+1i/xx5APxS
EW5Du7NxxEDyePt41vilp3z6wyYnlhrxl4/oEC+labUtR6f3H5E2OnahtEJF47svpks3d3KGq3Em
hSRaWrTTrC5sH1WOQqQGOrJ89Syyz97eb6PwoIFUbFu1RxZ4D9vJiDeqYw75+Y2Qv540eT9dl4kx
WlpLfByXNXXlBF5PyylV/QMdiC2zQUy5i06fTNQkcBNEgtGVV/Im5syesMCO90EaP4olIYoD09Yo
ek77MX6cIbFhEw4McTv3Ji5cd5tq2e3JmfnChnb4/Mp/8yK7rCs0GxgyLc/Qh2MpzJzZKx1e5Gme
g70bzbgBo9DbNkBHVg6qyassVBd6zhDykX3GW29vHIvRfFccrLC2/vAii1/PDFyPNp0lWMvlpn9o
3mURk0dkI4TfeDURCOzg58lgw3hDqDG/iVxD4sIGA2v5WCPcH+RL5DIIeTumvaVYeTPjIRem2dID
+sO3tWxS759Gl8uTJuISaZvSWVqP/1iJhWEPAK9s0gAHX5xCc8TD7FYr4pSefcuhyTiZUM2zqqYW
9Ip9d25VwcNkqvvPr0P95jqWZCNNT4kGBRXg++twJjNm0sxmanXVsz+DwD9rwuFyGurFqu7lW9lg
TGb7ytZRH5JkbcfwuytOYcM8MHQxhbVpVHs7iGXUwOFtW/rgzOcSFWPCnHo2lLcFgsLck3HL1kRy
TMHjzvlxZEsF4oiowKpUTR60mW26aiBd1aC5jB14W6fWqdQB8Q2NC4Uia+bzOfO8fZ7Zd71Mbt6M
MmIILvNEcyq1dLky/I4ebV7ea1+ZnGDddhP7hCV7voLpZoBFyxoIE70Pievzb1Is39SHO6rpEluO
q02JhfLDGdXslB+FCPg5VeT5Xj/6LlpXBXy8oV1Km7VY2/Uy1s4P5mDaK4IzrpGIInBvQv/o4wr6
wwvwNoX4cEH0zjyO/4zeedI+vgBF5OjBZKw/xj2zLqJjCiR8s9fB8V74YC5Z0GdozvCymcuanUzF
rk/rDCqRxSkSNcULfbbbMnJ+BFU+7Dm7BTcQpza1YSfHuE6dtcu5jGFySq4MAmFM/GO9SwznumYt
hVN+EO0kGcnDy3MBG+P2uM3VoG8m0G7k/xgnS7O/TQZo48go8xWgnK82aqy1jQv3JnO0vbJkH2zB
M2Rr0ALTH87i3q9PP/dKehYCBbmMyD88/XE04gyrSwSwuXL3xmz7x1aI6Ggq0UxnWcmaQa2xHEOy
u3lyGOAMNtv0SHJ1hS3QCEdnTw/prMEnHeSNt0Vrk26quYb/DOPKk191n6LoxNiwbif9ky4mYVOp
/mblWpKxPZo3JkSrMyCa5rpOMIri6LroEze+8PBqgoRazuPRyKg5deUF1PawttuL0W2OBBpmuzBB
CIgNBzWgOWH71ORBRHUmb3uHvzGmHXrVxvPjTHsJPjoWdxyqP4gl2nayu0bx7pwHtVhb9lQyR5zI
yxCtswrb9jnBT5UyJ2gdSeI9A8mjkO1jCZa4RJrMOcM4i1dQog5W5ZRYg8q11MHjLAm0r2gBMZYl
2i8C4uc5SXQeh2rcphQRVnwnWxvElwEEccA5IHW1K0FFHWTyJZi/Iaxl7yogvXu5Z57+/T+e9Yfb
/pvjkDZJqnXInmXds98WxX8svoWNrLyUQ7Dqg1szZKqj8x9WgTqtFyBDYN+T0GMc5wKCNO75fRzl
p6iYogPimTMNNl1F3XTEDIGUrSAaZ7wjjA2Tt/Rv4CNsLYgL+7f2oc6WCADZEDahkz9UCr/GeKll
BiIFWy71DPCX9ys3wgyZVMqnUA29Ykvvpd/XabN1R5lfRDtz1gfX17fdZGyIGRgvmZgS1iypVdVF
EBFex2V664R2+mqci2fyNrNTHuvvf1gVf/OGOcJhTkpx6ZF7+2GfCxtWw6bjcQGf0a8BUT0EEyoU
MpbUJs6CYYGownybczK9aZpvc96ksST8pc0ZAX5+Mcs38n5B1M7SeSMiWHlLFNX7b8yp7HTyyizg
ZGGsKg+bM/CGz/8Ky/ulzHQVaYFkJNvCkcwNPxy14ZSbgxMMKGPqBLVfQCPAB/dDIWw+LAAhUHOn
Ou1O7libT20/P9awwux2HF+JaXgsvNR7ztzw+yhLZ7tgrTlBVvSyBl6mPXiv6qydJTxo7KSQGLMV
QyFi2QwU77PRPUay+OrMwOxdmxzIgVO5zSwXmDq89xLIFBkOGFEXpXXjHRGaQinx0ejEA/keeU8O
OA55NObUa5ilchvS9uhZKJ675hIkz1njxOBYh4icwHFTTdOwt3wIsR1YpBn++VpVzDaVJxjLVph8
JJY4nA/OiviHhzR6noIABA+M9VUSg8JtPftJh4waE/5v31xCK1jC2hnnlyqMr4tqqmCeedYhiD8D
6FRS3pI9MZHhMMPlTpDdMb66DdApoZSgrp3NKxxzEBpCABCkLgCXV7u6Ya/pxLmt4TP4hYn0njYY
VskHE3jRxAfYZBFhrV0WQuLxSSjMHW/T90azJn9pCXf9Cmsw3jQ1B5nQG750ikEpXSwMsqW3MSPn
nngFGD1EK0VLWHPTZOidpuC8XeTzQVCeIMmd3Ca6zQStgiYgKJU8xi9Kg9xdpHzI21t0VGC6WuTX
mgkdkfcuPs66Xun54CYEXDgjXepYkw0js2+lNK8XB0siO01eVgzDwXZHHoWeFAnDOcwyv45rPeGz
HnZqdr6aNf3MoC+vBpeg2zp/tM3qOTLYX8aBStwCqxl0Q7SSi/5Kgs2Fk1deSeJwZqwnDf1d4qLy
FbXaXTMKYFUSIt4oLqssG0Gphdk51o+xc/lqnWlLR708BwYMN4xqaLSJ4OhVBbGhwxg5ML4DkEo0
VpGF9RaiAfhCOqWIOlt9VcQPqi6zbdYxZsXrt8la0IBUhQyOvGK+5dgx32obAP6UxvGB4w0wsvA+
p7ewK0uwSKVh+sdKcj/Hci7PEQ0VZHz7I2uhZLmOku0c9N4RsLtxKSVRCPZQ7EvHyy4Cf84u+vgm
LqV74KE3j21hIboRFsJwJ+HxbEdMRHmE2ykNE2zOSsq9EjK49EIe+8Quv8SCHXqgXbDu1GrRLXqo
QtlYHe4qfpe0gHFU2gtsiWJnhG2NrnqASh17VyX+jauwd++KBuiGPzlwDkfwJWbi4HFPmyvPhswR
QaHZ5JadH6PAvrfEEF7JMPvZT5ne6xQldNDmVy3KGCx/4UpN8jLpwnIbGw5pSCrMt0JAIYlIIdnD
rV/iEGAqehRYjk9fN0drgMH9YkpNzkqwAM5hATgbbfU/mJjBucmpaGmnS0RPr33WQ5fpbFpWduPo
cw3VQ+TMC0iOd/ozOU79MScxRFQavmeHZF9EeJjo2902Gm/QGDonKRe6cQhExsnky9Ap64KUnwdj
SPUhj1LYSgFZdllo13tgZ2057kmBXx4FRr1tP7U7Ta/6DMlYQM5s/jI6NQM2EFmEkjCky2Y/us5r
5Hx+ZImTgyRcdQ5mf5vGTJb9bDor2kepUa60317HFgYIECg4Ipz5nuyJ+piD3YNmPvbPcXHuslek
fj9dl74DPzFWkLnTNj5GQzudJV013pg6QDOH4J9Umq6O0wt2hwciTZvrpppvZ0LAWBHbvVHM9EX7
plpiHvgGtZ9dRH35jJCXrThS6do1g7u6jV/moiA41XqxFj964NhgRMNynccON2yISSWJaqZ6vUhx
ZeG7fEthLZPxoiwRCSeoFcaq6Dduo1F1VsVTW4nmhlDE41Tz+OZOGK/jEaskU6Z81Y15so8KYAmg
wjiMGgr7V8G2YhIBtJ0nNEC9AwIa5GX4RMLBxlUc683R8nZNiVm1L0lYy534KXcya2NULk804S1R
XOJXd0D85RKDqTEgGc0rnd1XSxz54m38fP/9Zea57L6WTU3nce4nq/39Fj+0eiJYuI+hJpIb1KDe
4hCYDkBYa7GDE3zjRGiO3/7O//NOmta8SdW+F+WEsT9sP/zjf98XGf/9v8u/878/8/7f+O/ta3H5
NXttPv2hi+h7XTTFz/bjT737zfzt/7m69df267t/2ORt1E433Ws93ZKnlrb/I7FbfvL/9w//6/Xt
t9xP5evff30vurxdflsQFflf//mj/Y+//1pEKv+r4Ft+/X/+bPmUf/9Fvdt+/eXnX7827d9/efJf
dLZQ9UND1Upw///6r+F1+ROt/+Wi8pOOkJS0tPlpROZF3YZ//yX1vyw6FJYpaVUsimb+pabo3v7I
+ddbLU+nRwvHNvl9//Oxr/9dAP77fgWvxX/++Z9KQ/lB92WwiDAxl6b94ekJfBSNY6vkLgmqiQGN
WfaERhgVBy0d1Yc+G80G/lPNDs+zp3Ei0FWdyKnLRPsQpTp51KEJ5odGv/rZcmx7hFUC6WNOrK4h
lGpQ31py6zgJZW4P+HHm16p1aFLzsa2GL4PE6cIczrwougVjVGdefO2JNAh3ZItjmxP4YRAWdkbw
M6FuTLFDGC5Cepvahxwgl4LNBH8jFos8JvyAVGoC6VMkyujjcPLtQNAhn6nmCW8Ysda0zwnJEIRS
G4xpN24URg8iiNXGIE+j3Bg4S/NV42D6WXeZ19MVEENrkjJYAbOwvLTBO4dq15qd/CIUY/rSO8GE
9dBG0o/ibZdNc0sg5DhjqwKOUHwbktS7AjhIIFOI8vgMGyQUK1rlzbpyM7JXRCshKlciK14BkSQn
nA312rVLdu40MopdTkftpcmN5hU7c3BB5Ld7GRSWd+uKNH3we0lkWzWQlU6igZtAdnXzq1lVjA5Q
n/RbyzEQe+m+emqJA+CsGqMdb1Is82kxVy95N3a3WWKP9ybJNxm4GaZelCzVNycsnR+2nWIvLwVU
KMoRiRAhbm71ZHY0h/shvp5bFRE5Ie3qajRSGO+GNi8B20IHzRPP2tt2ZTTQHIvROeucWn2XJJLR
h4acuKodq1gX6AV2lCTBLoxBMTUE3uAq7rCdkesHmQC1ZHVKzDanniHV8ExlWCHODEJj2AErjYKm
yB3SEoKoH6NTbPVYek0jnZ2VN8IszUZb/QQllzVUEoMp6R8wYAB8zfysNQ2V7GYlfCSGfrp4iEPC
kE1Y9eBis55zZK1K82ubMhPB7R9b0bpMp+GYh5m4YEYA4NR1FZXWXJdkDvmlU6w15gz33C5h8898
LQggcYLBE7Io0EGTNgdhiOCnUc+ujawDYxPs5CoWlMMMqOTGrmQYbZDr5CfyOulqJCUVZV0jv0Ez
uzzJ3VCZF8Yo05uU2vU2kg1HTRciKRFDStgHpt7dvpJ+V+6DtgKKHpoRXhfCPrtChq+ZxadbVW7Q
f687d3iytEeVRVtfQfyeoNJbXtt/8a1uRFENuMn8kvHDDkaqQpUkPBbt14HQQ7EOSWBxN74Csgyv
3wfHxukdhL0P0YTzSCkTcFrd+L2D1r3HfQGZsGmN9Fqnc7f/f+ydyY7cSJqt3+WuLwUazThtfXYP
9/CYFCFpQ2jkPBhpHJ++P0/lzU5ldxU676JRDfSmgCwpFFI4afYP53zHqXJGoRSR1E02OR4fHVbA
18UR1qNyB3kgBJwKR0yxYg/ZxZfGK8Hx9dkIBRDqVH9AryKPA/6RjRLtSNqkjMUnQ7dg1mO5pM62
wZujuXjBGiSVM58HRAZ8Ak1vLkxKGiJq2MLzfBgR4n3oE9L9hiamZYgguiK2fDBUsZfII8htXSAV
pF1KovwJvC/7FH8a1V1QlmbaCVm658wq8fZXbhHsSNKc4TGhqFoHdlN/CqcEVILD+PjRA3i9j0lU
Ow9jVexC21hHAVQLAnkVpHfdJP17m3S466ycAYFJmNAcptGMZdh57xABT+rPh9qNuvdNwPtJWPvE
cTjlYj/Q1Xz/b73i/wUvbwQo/+z2Pqffvybme9WZ7+kvl/hvX/f7Lf6OuQ4CM9ZpLFgYqlCM/bzF
w3csggIRKuX4XPIUZH/c4sp/x7DVpUILcSp6aGH+uMX5Jdt12Sty+dukDyj/79zi4V9WmrZg7mTb
gSJ1goW3cv9ymaNSDD2bddqqccp203tzB21X7pSTrsO6ekRHi9ohMv1ubmS3xQ2MCLh0VkAPoSQo
PW1xCApmqPTgW67TkEBqKniMnbyjfngkHYUoDrNJM6FXgKrs3VJ3ap+DpXBMDDYACHQ/bIMybkEe
0ZlJhbPFc69MRMfNTSZMfBmoiwRJuXIP4K/kZkq9U0Vg2sRoj5ycHEfBMt2Y/uT5uuPF0pV9V94c
6zHKcpCYO+y0yQoAZ/6YBbi6Ch/nuSGYrRqG4CkuYZdHakc2T7iSQ/cAbkOvpptXC/H0sjaRGo/9
YH3Rhf3i+iZ9guR5bDJ0bzgKAA67Fa0RLYjMx31Ae3mdgU6vkpyDXdTTQwiuEIVwYGP+yMU4oCuB
PFVzG63CnvwOtkkk7mWQsW6oKas+pyQFXOZbRBvc3Z+F/+9l7i9V3B8F9v9HEf4P6+tfCvd/VKr/
K77HNh5ZP+TV+8el+PPnKv5z4Y6o4fev+fki+7yvvHm8kxgvKGlCXtefL7J/K8d5jRiTOxTsiI3/
eJGleKcCXjAbASN3LUX8Hy8yv4Q6mc1TENosVYih/TsvsnB/Han+LMcBi/+2vfnTmH6MYlV6Br5b
3ObOYeAC35s2Evs8ZmUSZtqln0zgtIzkzVftZMgnStnfEiiybuKiOBMdBI19sV7R+mUo+ZNPlaw+
Md+pXxYjsrd6wLedMsKlxo/KnXBZ8yI/81ctBt4DGnpwCxYMyZWdzLAxCqhYRew09/0wlpsYX+NJ
sKb8IW2AF/MUpTt4F0yy/NYbv8yjsU+EO9jrlN0rSqMlwU89OOuRfdRJ++MLkW3DfVIovTFBET4F
pYJEZNdZtfGQcq2aEfB555f1efJr71WnTr821G6HyZ/CAztd1HC3EhXZ8XQMrTBlArnccnFDclQS
FsuJo+dXHCcI0dJk/o4vsN+xCWc/H1Q3anVBAEAPdNmVYXkgeNc6WLBUVixOSCuMbFKVsrn+UfsA
UVSxpcrN170r6l3Ovu5WJAyHKGEAbTxREd+gl2gt/BTSdRs/FcpNtomsLuNym/lNlPOHnlTTg+Ww
GQvNEn8rTFMCno/9pwCC/h7b7nKpWJZvptCtzhWyI5idNYFewdChFU8Pled8CKY82YoumdeuoqFq
DFM58HsFJhdVnwqrnZx1ac3JDmTOBzFOL4nO9gFZhqz/8wpwJRmzpkQd1sbEuCnlHQbUnnyc07GZ
EQNUdn6JRLNrQdz2KgJgczMWWqlrAHnAV4YBj48Gdhyj0GJ+LpH6nXtD1LnXGgZ+HUmxoSnoT274
DLw0EjxTE2EzrtVhYML9Ovhj8wyfZdgkce8DzAw8LCkSbptYNKXVyDgwm9L2te/J/vCXkYvJ8spD
SPrn298vaf5rp+F/Ptv4FzwLHY87/h8fg58+l1/Sz38+CH/7gp9noJTv/JuXIpTsJ347BP/fGeg4
7zjkAA0JDEdY/gK+ye8jCSugmFGhvJ2Ckp0wo4s/DkFLBO8QWuLQsB0RornjgPwbQwn+1F+2V64X
SI5ojIcobDhwQT38OtoyzWz1Fr6eFQpS1R0SKdMCBOa43NLoksBdSFJF8fxNOEONrrwXRg1yE4B8
wPITVLE+haVtc/Gmse/Eeg2IoExAgOEh5vTMo+B9GkYBa4jBX1LAqWGJN02BqkKoDRF6PtDhgk5q
a5CqaJJ1wQ6a0kpsmkH6vJYyibtDF9RFRJBhUULAKj3kCQQoSrzjULNCm5HqQC72zo74S5NkVxE9
9kwgdRey00hq/nCW2t2W5K2Bs8M0KWtDMvLeph4ZwGbGy1AdKbLqYdfiSY93zkDu8ePoljfASj/O
wZUpwERfGmS4LBy673TAoNVmVfk4k92IkiWal7J9jPwh7wrWvjC0cBkX48AmUjgJq4VdmI89UiuT
+u6X26hpPLR5qYt7JieW3gYsWqPt5PnAI72lnYmVC5W7QHa2E/sa67xFrc/ujilAxmA4i7EdEM4V
FXrjIkS4jDqDJaohAbR3xCf3nzLb8x4XVVX+2soMbsZhsQcA+NWA+bmM8/yjk/Q1G7e+tUvYWaNc
zl2s6/TkdGnunxV9bsi4oCENbagZq8GAKeuPRAkoG4PwlHWkb5J3S1hTVas9AmAyvfUw9s66nYtC
HnzgUzaqKFlp4gRbEYwrRLuQkjGm2x9n2qxuU8ei9I8de4P4kW4WvWIukPUDcKmK6qNua4sgtDoa
1cqnYwAn6hPFxToxaJKtFSElJ/AvK5f7GF7p6yhTMhhwL+RYD0TklV+jFEHApi7toVsXTpCJh5Qs
rnbbJCNI/tAqkSL7ecjKgx9t0IAClR5C33Hss5NoWGPeZ1HYd5c2tHEMlbkVfvfZRKEQr+byxtIs
QLGydPKboyuZkG9LPzXTMeizuuLZr8IbFFUsabgKvcqQKJCohgiOpvMNK0a3cG7u6rAArzHCEtlm
BSCw2rMqOobQfar7MaFRCNBXQUuJixTy/80azUAfoYhwE94OM2VZTP5v6MDRHkt0MmTaLLFPVFli
4WlmNhdGW4CUcto1fje77yvMVsuDjymn3M5hcYt6kkXhnMqIhLZNOI6i/QCIJcb+MeRkPy7eZLuf
u0R4FnA8grT2DSvjftO3KZnEo2tJZ62mMiBKIGNagJPbm1ZOWwYA1jxP+2DpS8AUVmaHPkTxWDft
F8qZkWvPL3Ca3MPCJ7/iYoVjix4UaQNilFxMBrtjMAdbVqODnPd2MvT6weXFwDPutjLc5qBT6wfc
oSkxHwVJFHPEQDTxlreM+MVpnRP3a74kaczjyrwSMnHATobFC/9ctVGIQ4n4tjAuryfDX42/s8iW
08SPr7sCgs0EzhbcSJiCA9dZALRRS6xdsuA7oh3zergEMXOFHSsxY23E2KX9djT8B8EiM9FCwpuc
7jC7+MhXsnad7yaNaVn6ZizivWjhKfFRzdGQXELL9ASkl6QXs9zrenyYgR0Rn9MoG4h7lttDs3c7
RdeHvRsvgxCd/aXsk5D3kGEwC1vLEt+I/bCKi983VYnJKANZBgydSCqKcLcgtQu8hoaxJ0xmNu3U
Tl8Cu/b6F8zIN51+Q0ghdJikGexDELrlVY3k1XaC8diJ5fWSkYRG6DdJse3yuPjezKGgwwNZ2kzS
sjriIxaJu5cJ+2SvsRw2mnbHdLaE2ttfLeOzvv4Id4aBFGtvjM5RyB/1pIeqbVZdFEYdblcHvSCj
SyB9sZtML/mYSBt+vbNMO6dMBnj62Nrdbrfwenwcsp4wMgC9VbYmi6HyN67V1Db0W0zXSMayHHZI
6fbpUwIr6nveRW61YkBIeC80mUB+TUhc9tdpCXOcCnjK6gflL4pIkS4P7I49amqrXTqKsrkQShsE
DzkLw5zwm5hOPmLWZ62deRT1hl3gXBy0O6OimOI6T79B+0zya9L64wN5woS9jGVWvtIgTZ8Kt00B
z8a9i1IiYAt2N4lyWs4WiIqXWjNu2tFJyQX6gm+KfTC7tg/keXHAgGlH1HcdF+tzC/KcAjAs82YT
WZbXIRQYA5gkEqwtz6EH5TmfiBvZh1Z1ixSGUiQ3rglJ9TDWTdDoLzNW3UJfW9ARGYdKEy1H1Y48
zFPU8JPNsUzpFYuTYDja7PK5Vwi4CDagdNJ46zQsybZ+2ehz0ZGWdOHCZ80L0q2Rn61Bue39EoyR
egCuaIM5rSQ4ToLk5yY8eQ4oyU1GrgzNEeEd/aV3ws474vbAhAwVlJwXPqC2PVnsFscPhhvye5gz
PGaKENMLLOj2wBF5do8izBpMth48j8dV05TlN88YUe2E0fYPfgIIED9C1W114yXkXLlkJH/ppsVh
5pmXLvdh0FxgezXmHmwaweth1EvvhWd9mg9RFJD8GOF2JP2iD5yZW8Sdic3RfDSXMYZ0uJYgB/Hq
sFByDqV0TXux3Lm0+YkbJDqT0CrYRrlI1VHrJVwQpjels436OcFoa3LSlDAYI5FLAIuLg9tTru1s
8u/ctbEcNuHQwApzDnN/EKsOCXmE7jEXxWuRJ1F4sKDGUa2pULuHgVjveK9ACTevTkVayTcRpL38
YuaoI/wdRz16D+bwEFFTrlaULDoYSJmsUC1sKirUiFV8mEHuW3IOZzXE/g7f5MBAF05x99Q44ZQF
zx5ZztrehZaW7rz1YlPHBMnpOJ7JkWuYJ3Gpar+z+jMprt33PJ/BMFpkgWWH1gh+ktFMmFPKtJbS
l8jyoqyGZ0KxIS+0WZMsbxHRgw0Ec9IoaJlre5k2PEqllxNekTXyCtGij9mfxVyX+37uuXGF1nA5
vFqltfckWqWHHT04uYwT3GX1Ku1bhFEax4V6H3cJBv4E1sC3qJVttysjq76Z0FLb+hKLWH4oucuB
wNc5VuEibRIYNxhoiBRagi456AFZKpDrYQAP3imW86tIyvnNDfKx+wB20JQ7dKiNc1oWi7PET8eJ
my7q9Y5QL+6iFrMZXXoKpWk99U2nn+cU/vGPJJaj3kq99P1Pi8LfmmH911qya/O9ejbt9+/m8rn5
H7AqZnb0zzqz920f95/nX1qz21f8bM0sV9JJAdBCWe04t0bqj3Wx5Qbv6JSYf7EW/suAypI2Yyim
yPwig2rKLybevy+MLane8X/jN8II8vdnzb8OqHA90ONhsWZy7aLIDMK/WB9mGJcy1TnnbOV3zHa9
9KEZLbNPYsAvkV20z7p3DNGBSKH+9HP6T3bVzN+af5c0/v6dQ08xNkd0Djbl16aw9syg1AgR21Iz
xxvuP/3e7heWPf/8+zBP/A/fB5WpZCnPtJ/q+tfvQ7HfcSOkiLWHLDOrBpgzJwPr0L2rdPkSUhQ9
lEonL//823L6//qNb594wGckcEq7LgLSv3zjiKjcJsky1GBwVbJ95rgkaOoei+IqL+woez9WPiKm
WPspw5a6+aIAsMfbMqiUfhINzYu9Eg3NEyLHzik4Ljt/HUzI0cJ88LZjQOSdwhWHLDa2QrPzBZTj
U0vpgzG6UpkLxSAY0NS4FajjfLIfktFtXuTQ+qfalGqztP3t4pj7D2m2RLi0c9uL77j+gv5zFwRg
RXKtSNKy+oTgtLy+18CEv2TErJFSrK0PXWeAi9RtEn/uQiOe0RQ57n1ZD2UEclfTXivj3edtAJvY
xyzB0n55r8f+qY+H7VKwefbTXQQYx2IsBtucnboTJXLHLMOc8GGln6Bshe9TDr9T6o94LIRf7H1g
Jt66Hbj1NpOyTHFIb/+7BynaoejRZde/r9pRG2IStSZTBHl++BrpPoqurO/afiOokhhYDcVbO8Vo
aoZeuBYZmnqCzJXdVH3Em0wERPUmOvbAmR7TG0oJ3ZDPz6BYmk+5XeFfZ1b4zMQChtoog53Fa3RX
eQOf14SJ4IdfTqy2i0yZu3wimUuoqdrYdZg8yJnglDGp4T7L0aW4cbyzaTwEn8gD0azHVbNv+oBk
2ykjNXmliSjczqWxz9Dc6uPUxsGmV7U4ZPkNiL+YBJnrEn6Lq4nkGKuofjQNseNVOJUYrUZ7XdfW
sKZwIB6MouC+9qv8IFFqHoc+X9KVQjl3YL2P2K0ZCP6ci+rMQltsu2weCX2d7WAXzujGNUvmTWd0
sFbxfDOx5hqWia1fjKyyI9Q4nP1h3J4JH+hosbLRg4FSW/M1K/N5X+JkWC9OjBbDjHX9fRlAv7rC
xuSVpCKjhRqGOVtNPoGNHb2L/UZTaWiqrCVIL1agYXFYrbyk0TDezXKQq7Hxlns0u/OjvtFZkz5C
2laUNwtqPpnis8Ti22+5cTtuJAk+M28FT5Jp3mdAL5/wddqPtAR4Z41ggs1VHW14bqy3IvYBw9vR
eCDUlCVZY7ruBI29/9ZmrfVoo8B+6GU73RMOkf+YNcEURaj9V/yEsAT0WD4RqSYGVtFFgP1AEaBo
1+4OeR75GPz8pj1qCLXJO20+llHs/YhmKLEbS3n1Ueazeu/FVnUHa9VsROsg9RPsCQYv6O7GhdRb
2+moQdNkPOgWxatkmLBhBsXgH3/72UH2dikL5R8X3VQ73yoSApPK6Moxj6iR3/K1852R5TVqbDK9
EzwyOr2TKHrXMjLhQ4hRchXEMj3ZccEzrGCz45Ufgo1jhugM1VPeVzDEcRomyxGVbPK4DF5y13DW
X+ehsT+hwQ22IzHM97U7d5B47FsOYQvYXSpak9TLu5d5or2IbcmzTHgNyvYysIm44UhdzXair0G3
9AzXbRaR4bxcGJ6MlyV3brlqxN7wA50lYRiLc+eMfrmfZK6OIxGbb0hAcXYiFoyvqcQzvRpYAJ66
Lg4OPeCktwbF+aFHa8DQOlmKS5N15YFwIoJWaSw42/KQlL5OO+aLpz0ao4ogixXnXYv7z7OSt46N
LcSm1lstsptJqRHxln7D2S7wAmA59D5knWTB6+rxZqQieWYciJZo0oEhzWFghoM5Bk1Q3r74pu9h
3CwSIEEjv4Wmc05JosQuawAsTq3p74ktzB/C3LivGUf+Aw+bc1c0vG/zTBDbDFyS/RBnVt7HEKX8
vDqFHTkPzGCYPkCMRM9Uk6M4ysw79sgDN0FgRT9sUzSov4xYtzpriDMQ8YvqgudOTPUhlqLdVATP
kXcSo91E+7ldsiE4lTa68bbFXx4yRN77HNzHWUNQ75nxpohye/VitCYUcbGis4BxCm0jTc4kfPhH
qbL+XFeEnrHOE/s0y52PM2EXW4Rys1yppKGJdCPnTopl2sN6V4jNnXqv8PcdNOrIa9GnDEcXy4v2
Cd6+t2GuSwTHY7rTnn4obEBvjGXty1jOX2D9tEdb19UWPchErS2Y/eZGW4c4UeMhRXl1bYPBuk4O
XiI08Vj7jPKuLiP2Z+I+2IfnS7M2EwFPJCiS4ici+ysNcITfEslPBVJk3dWO9c1j5nPPuGa8hmgT
3ysxYprTdc06jwmsduGdVZUNkeeGhrBQEn+UQnXnIc2XdVPW9dHYLZbDOSnXrYvjPlOuObqOHHad
TEaza9yFdeFizCN7sBxAEyMHbtl2gEPeqPg97AMQAS1TLbEemzBnzlzQe6lsIrKEZ3LVckVAo+RZ
e7KgtFzzyHgftQ8kInDa8L5ET/Zakgc4rBuaQx6BRWbokEX9nrldX2+YOIafyCqiseeFakmfUQWk
JSoCsqQWnwnMXHs2+eGz7tekk6ofwH7lSNIVoSbbUE8etuvCVeUW44WDo7G3kaFlVAEJvWpJ5lLl
e1Ai2R1038d0kf1mTq3gzXZZwq2xpGhoYXV9qmGyPJR1NrMGA4fMKH+w9WfLRDGm0xyp24Yp8iB2
oRig6hOgFew6rAjfiOB0v9tlkG9aUYTqhAXDfSFssT9RY6hr3upBrbtYguMp8dFubsN/cn/ZNJzQ
dEtzLMcErRmTWyTdjetW89ozJIhwYfQJ53tr+a9+rO0Z/1nVPhocm6cW3TreekfHL3PiFMs6rAA0
rdTMeb6hsAfKT04D89ZCEq4wSomRhCaZycOg2f2SytvNMG2G8B5UCyiTos17yN8hbyau4C5+cTMH
DMRA3nawbiv4fTjQk/QxBpF4ZA5Su1ta9hl8UpZ1qDemCN8Jo0KGnnOnldjwJba3JyYbGdRSN3bF
/cJFu8vsoLxg648gihuH2HKsNMQcMfetIEvUgfrYUMOUHItjFZE0Bf2FQgkB924JrGpv2aR5rXtq
Ruhbfj2VK1Qb1UuXRZK4D5PF7p3XEhq2RrCBm6aGXsEKlEgaCszG+spulOnj4PjOYbZKboWeke8D
5R04JJHi/gf7m/k9E6bF3zJtyY4jvExmCHV67zApPhHIk7/XheN9QJ/CA1GBfTlPFnaYVchjeje1
rX8NKKXv6hn07SprBYMbZjt7uwEPVDdDA1ne6foTcTIu1tImCvdpvJTuVrQTfDobpgaHY1tX066r
iPmS4J8wggqbtMjATN+52JdzJJuRdIGODe6Fnp7nxnVHVwDIJvWcCCJ+3JbUoFqMbMdbCpDlr+dU
8hkZBrdYyIw1fIRbgjqU0y6DK8Sro3euV/PwIz6OxpUPCY9zwfGHEwI0+47YwOpeMKyNN9IgZCEv
gXet8m7k/4zS4TWjHGL4WRfEe7TgO/gdOtqzV3ysyGI5SghKBxGneg05P9rYOjPbbtQoim1E6bMF
plzkhfscchxAk8sc85aHpvqy5CI7dIIhRTP35Q6+SgGVNlVPSwWeb1i1wtL90ZonInxBLYWMmBE7
XHxwBNeiyQmFv8lpDY8i1odTDQD/VSWSTHLXidPm9oQZkqeIIIyBL8GgdLMr8Dd9b41tutZMwy9h
VyzjpucNFAdv8g3nCamHT1wyaIdllyQ8+K34irR5wS1g1fop6dNg9X/9eaHhIKqMISM5NCSdBcdm
JPJaVywV/nk7SMP+5y7UZ5MmMBNKl8AjnHf+X7tdSNq2JSv67HieqNOIaqNpBMneESL727f631nM
//mNqPqPt+TPLIQqFPx/Hsb89iX/PowJfUXWOF7KUPFZ0JH/FAvdhjG2bzNUUZDNft+h/74p996h
OSKDDFynQlgP0umPWYx4F6Dlx47LHh32hSv+zpocms0vz4iLohChEKBMlw2fh+n9L5iPGPualwkv
WE0eudqrpmn63Q1jSPS1hWaInW8cHXFPRo9UJi1rYUY0qpI375wF/ysQRXOtrZH4jX4I4oZwB38i
iqyCi5Br764oEucI06S/uu4t+VgWw2ac1HTUsowPebH4X1Qm4ldNqfdR0QgcQRYQk2Icc6wxW/6w
w1xsQLzld4KFwi2mL9npXlGHsFkPL6XQDbnQzYLajx1sDWfgES8XE/AShA6NfscaZQia5c7v++bk
p172iXKeTAEE/Lpb5bS8ex2H4zVLPE6hQNmAWMN+ekpaddtPlg7LuwT2/dRXJKUUCn3fRPwHYv7i
LClEbmEOg/+WBGO/ZYpClzglN88fUXKHDOUBUsTfLoIsgh9Xgde71hTlL8nUqTvVRPqeqTMi+6ye
2j3X9Qi+PeWQUYlI3mfOYtA7ef4wrBer9EEpBa36EgzDZDZgKBKx6z1icY9x5wPIG+y50DiBqyV/
VFGKjBFO30zuXmxw1I6O1FtXLzYprbgunqXoWHp25fBVFKTaascjrhxv0xbdwrCRZU2kzYIjMmsV
xkNj7GvrUW7YAxHInc/apZgbw6WRZ6fRlvFjnyUpmi1iYuoibI98pwyAnFxei95VX9KhJ3VJ9IRS
ziSF3dk0bpeEGRgX0w2YQ83zJlVZHcnvZBHdEvqM/gQv4cyGnKU7LD/wndkJjDqrdhmXh2LUQDKd
IezxmdrhhYmT/YSPO61ZcGJcXtfWVMJ4CRbrRMQWe0mwNaRkLzPfTmfBPTb/Ep56DCHpFiapRdMj
E62Xu6SAOgEBovrU6kj/GCdPkf8+zaeJLuGRhWJOB08Ueu1k8mIPalwvw80iVnpgyXFTpA8Y3c0j
IhcqmUBRvPptRBapxjLblRMJG5C2+Qlk+bGSWj5KYfLXKFga4Ee1VewtA+G6iAyQvh5PZW3s9NSX
ObTFwIznRJbeM+s47LwQ81Z2zyqMyG8xP9BDpjc0lndWwTJ9ywtKwMlqZ2yhy3TtclEdTbwsx6oI
/EOTTaxziDC01lOYmaPqs+JDgTVlM4/xuAF8RLNmswW568Y5JC0z785uODZwjEL/rrWcDrktirqT
5fvxhbFm+4YAoohW9lzNd0vvqTcNPPObU03FkwUgH7v9tDxzuxOkklPGh+RobLT0uoE2kuBBtx6s
LWFo3h5oXHNm8SUOSxMQCOXqwN11fjS/9rKU5TkqbaR6wp4hKk7ZNdGCfiAOc1bMBKOIT4KO5qFN
A/ubGWP/EiXsKrZUhyy6p66IP1APRTVihJy3QnEybiwxgGoYNWcLc0RzdeFP3THBU5gWUV4jpPeK
GA+KhV+HgwOcx6zoj1itxPeI8uJsz7wFDd/YhwHJ5Oxcj13X2R/j2DZXlIj5lYOpzFZWvPi7jCDH
hECZhrMOqQ8CyFyDQCT30Ts1OR7oqeyKhLwlzz93Ik8/MhKM92Ptjgdic+Ngl7R1D5AtstrXeSC7
w2KKDRCGtLb8oAAgxAgAk3k58RR7j+2UNNYzO6XG2g1eET5qvwkfHbsNPrLITgVpTJRZDAXjZFPF
t/BkjC71+x4906ee3EkL2WDeEuIgQRRtnEGo5utk4AJRaIFTXtfe1LfPJT7+XTS0j/YtUi8udfnR
UWVPcxnq5lkRU+Qx0SH1bo1uJHlpIOB9xtUT723212syaHmO55iPO/ykp4apJygQ1VtP5HExKoX4
8gY6mUHS1Mlmi/HTOfI3ab/X9pjfpUnS3yVT9LlCrTEXEX/J5QFb454MquxuLAZSUix5H2ce6TFg
KozXHOcsRp5SoZjClgKSdZ2FjM8MlC0grp8djaW9UnN3SDPrNYuzj4LcqFuIQrabW1hjFU8QsJFq
fLSqHIkp+qan0mEsBOXuqfcLuW0hvJ5xZeHvhwCyy2SjYIFVGQkIlXas+x688J7HJ7lv6oADr/wt
KG+pW4icjDOxfy3z+EB4+ievaCPEl2NOPLtId07TNQdrtuZNq+uvOTsIjKxK7b24hYgexuP9gujt
MLVw8oVKyLFMl3EXoa5c2V7A20sDfAbdXhxiymAkOoE8ohLY1UtLDtS06abyFa7LhQU2jVWanz0e
jGlyVkuRF2d3Ee/lXFycerzE3ARPYm6567zA7LosN1io2C733aWoh+mYhMmBhKc7f3bPPXkpw+xf
Zqt6SNlZr1TQe7sUIGXMjB8JcHInsOcip+37jcM/fmultEYhib11a+1Z0MZA46OHxGl/lMn4UNOF
gYOaVwMCGSLuhwOo9bMbt3vFifEJ8Lu1yUUO+rrEsIw9nZF2alet86rqwlc8vc7EwTKlA4WFEeUb
0at2tV0izdC4oINmHAzXEC0+SrV9ys6WDPR+AdXikoIEloFJDxcugDCWKakbV4dUp/G5he55YwGx
mllP04ARgbiA5gvqgeGlGvoZdHTVdeN5WqBCYFx2u3sNIpYEV68KPqSlcrdM2ZhOdtz8q8ZjQw1e
iBhxwJGjux8VHn/jAc9fedmQPYyiw0yA+YL5f5uJFkG0hp8ZMK+9TsZFuBB7fYBQeEZ/kITT0xBa
eBpYicj7MJuWF2WW6tECrUf73If1m0uCwbrCwWKvSswX+9FT7S5OjbNtm6hk4lYnZ7L+pgcGM/Gb
18DhJdEifwCq0Mb7QgbjSTqpy6pHsjW3GGE/TIVMjjx+hObUjtyP85J9p9kLGZdbdvZxWbT1DLsU
3pJum8q7uC0n1BrVJH8b10m6FfyoDIOVQvKEsqssnnIkNtDbiUSsv8DMj6CMarc7+3nKTNsOCMes
M1qji2Se89KOVlZvOmpZw7sddYpz386LW0udxgdcd3n4kuRjXfLK+lowVvJxkifxQiowdFqNtKua
wEi09nyN2VxYm8FSjKZJ3iCJ3ajxa86h/TZpjUZNjIWgTZVdfp2DlNBxh2ca8lcTVmtPlvbbmJS4
VKjP6rcOnfo9GVx1CA7JD97ksPDPXPrMXB04hwemIfVx8Xr+WLIz83rjZA5TRtu1CHA04XlAY/XZ
G2OBZKAjbXCF+Sy8aNpNmmL+uS+Kvfze8XuGr8bz7hXGtItM+uSzI5IJnVtvrr7t42WPE0vw5ERD
+DBZZX5thyQ9Ll1J6LHPLPso8TBufeURytG63GcYZw8pfKOrnxbY5AnH6hEhuAoUgNvyzwPJUL8t
M1+pmNSA4EXZce3mAqgCF1vtsPUamm2CW/eVy7bbxJzsrGcSPj7HECK+1HP81Sn8+lhKxFc4Aoq0
25DSwMPQwJ14q/zyFrkBqjj8HGW4oLdDIQtvr82StAyYx+VtKMLmc0wO2E2xNiQvC8Ri9l2SPEFm
SCR8OC1LxhH5Gof0OkGn8a2zg+kq2FhFZ0XvsrIQ9TxZvbZOuQtcWaq2emiosA91ezM+MATZe/l8
S5uPbkXarLi+0xYXJny2Y6siaxeLxX9GHAPD8n+7bTPfTPKMK/404/gPLvnL5+IWhPPTb//H7//Z
agv1Ds1DgHQHgQGe9Bub72enza+AQodxgKohdLDe0QT/3mhLOu3g36g7r+W2tbRNXxG6kMMpAIJB
VCYpWScoS7aQc8bVzwP17vktWiNOz9l0uav23ra1EBa+9YU3wJ23sCuwREpu6t9/QA+K9i/kEAnV
i2yUQQfF/G8qbSr9T5U2Px9EIj4tUPhVAiiCC/z+H/QccQjoLSZCuzBXmcfBe8vcUufE1YcVQkU3
Kt4bo/lGVrwtE6JI+JSGb7Jyr0GilxbpnBxRty4Gp5q6lG4eUzmmtADTxVNaJFezSZjt0e7ejf6x
UFUbeTPpfgZHwWS9HK5grebdTyNjCrPz73LhTps4XnfpgS/XxjhT5MosYfUhoI17wAM9+9m/nYpf
c1kiZUIKI9vpIhl9NStoQuNyDyXP1G1fOmKDrlt3qu6OxoLvHj0dma2pR/MsU5w6QmMaqQ892kJ6
BTZLRx+QLI6dtsjcFD0uPNk15a7Ejm+BM5kVFiRxQpdg8pbHQ+HlmgSNqYS92ycbP2kg/SXrSOAW
TGk1BJsaIRSOEC+ixhuzZzN5dSoR7UCeM11LWMWEUL12khwzJI0rmlBqhhg9y+BGjWsM4F0fTJSf
xC6W0nakEd2HRzONXY3rHn0Em2XjigNtm4Gq7a3AY4yylsrAy4rwKqjClQJrqPF/06HYWurA7VNj
YRcNzhZmFfQaxPMBuKIetowlKzTq37pqH1ANdu26h/CMo4oEGWkobB2CkSFgU4oMAMruFfN4xeIi
goS8EEw61ylopxHYthzdD/GTljhlhXTNampA3JnHbjrJm1i/CaKXQtwVzU+DTiz66U4kSbaymHAU
J5BaLtrWQzu4mXzSUvxZpRPXlCtUqlT9QkVdwd/QaLULaGyGLUpSb4KK7RGJCMZoXoVvpsLfm8mK
atoaDBzXGVp6cvzCrqq1wZULlPXUypHZqIkioX13Rw60UtFK0Vsn4FbG6m35LxYoiGwUVpoukugH
ni6/9fRlcIGwwek4lfCazVhhjKccjWEQ/zbTE94eXm/zWkMwd7kscN5Os4yjk8TF98pWI+ZA0LJm
S3ArzKZyAzunbKMWjKXql6I5Ne2bFCL2VbR2DT6mZnuBelzPcNcylhHF0dWVhd8kOzmICTV8WAxU
CtGlQT7im9XFglc2pi2LP1pI+TUvBZOqZefOONIWY+D6DbsWLrs5AMKtMifQT7irkzUISCQtdHCu
Kk5dsXzr2ht60zYSn3aChHB9SmjcG0in1+yBNIOePw6rCl9EfZGeGt0Kd2oTLCKTVhcxG0QxEij0
siNXsAwixk0auEIJmZpqJMvFmIO9svw7CH76Jm+4i2AJgt+eKO4rgaFpPiHMz3Zq+MRAQlRLbjmM
rrrsFeNOR1SrEyQ7RiUtROyaeWt/HcZvfwTxL2BZxmdc1j+xEUiWTBkponq6xM4/YuMidW2FbdTZ
cvreFLU7o9gLDyNVHNCHiK7RE9FOWVY5Xb7cmXlFSsKnBkDd3KpGhkvb6E288R69yAFJLTdfGpoY
Dil0yAIsR1oyaDFxNWSEwjKB5HZXi5sSD7G2XrZ/hW9KYlvoYKXT2/KRjePHN9AU96J4h4jPokdn
T6ZkU4ihsPSW8gGZ4kk11hkUEos3T/qP7xUKJkhYVdi7iW9q/CPDxxz1JH0HDN4d6re6um+opYT4
DXNl2CYowsK2g51o6/ptEz4shlVoP37/dKUvT54/ni5QwT+fbmegqgKGtON7PSbjoUoMBwNWtj/j
55gBiRDZbfWuqDdCfEMzwJ5w227qvRZVq++vhCPzz4nEv9+zylAHHRAVBMq5vCHuW4I5NJRlcsFh
55Wo97Pbp9BRxS0PTrO8igamvyvMGwuE8uRWzR2aV0Elo023KpBc0dc6GJZu3YhXtL2AgMvlfVLc
ZvSDq7dSu6oEDG759aQo60SH5alvSvJTobv9/lY+980/7gSmPlx9unhw8M/laxlrmbDpU7R+Va+2
Xrs2dTtRd2ZjXzAt/X6tBbT3P6jF/6wFlU2ReWqSdfb+lgFyyAAe/JbqAQc3sI3ovQ4s4Wibr01w
ASNpKcvP+7TeMnsQdXIlEagkravP+2UwRbJbn872Em/mWN4aPp9VmKyTUtpCzHALafKS8U0WqmdB
QOkDEpVgrYTxBMXI6QJcsWCW1qZ0I/WVPSUK50h4BZ0MTwjRxlkhwuzhFAABGYXyNVCfsNSxItrd
SozlHwy4qP2lCdLWDw911G6RQnGkBirwWONhSPnAVaRpfNeYwzX+KBs1fzNGzVUmDyKy7Y/3area
xZ/VHDD1exvC2jHUrcjhuqQRiwCMGWN+Wq2T5opfHK/XiEdj37rvM2UbTP5mJCNQ4ckYEu5PtJCB
43qKfqf0DwyU1zhXZKq0FUJhA/eFIelbPFc7Od0QQiHSsFP9EbPiO7kjkekHdzl5GSN8JDaywVm2
sJp9SMOcfMvdBsNBBh3qn8SOg7ZMkMargZ/FLiFvyRpE/g5sAxsWLirnMQBzTi2/3nWvmNokNO2Z
XLj99NS3SDlijtkOePqEazpyrirAgACRowq/1mn71FR37eyBhfPiGPFGA2cODgmMzdwp9+qeD7Gp
7K4CLk8VZ82/1eROKHuIcGBXW1IYajkpeVnuazlQMoo8xhtGdQ2cjw6tI0qR29FtGaUfJrOU5Zor
zrwJGNaSsPVV5Kq3HdwCPTRWasII39yhZek2BT+MCUSoCY4Bnkf5OCa7UbCrNtgqUfakVfVGUobr
YtiCkndxiN2GjXkzqcJGRwUcGhzX5nbdiwK6QyoyN6Vr3EYAowKSRcYmfrMGYqRGIP0wxG6why+G
dI1H50oJKp7wWtS69ZztQWl4AcdKz6Gpyvx0HJvwJIYzRqqKVbkb6dcf5zI9FohgCQQyynkSWF8/
gTxalcXvjrvwyTb1cR80xWY5rhWaNEt6VCbI2uT1ZuCjWU4kLXtLek+cUxSHU1yC2vWUlY6v7ovy
vooxqycRkjX2YhwcEqxfeu2qN1GhC4JtWwaHFHfyZNkQwmmi9Z03DzTD9iVonR7iWctwhHYuSRUA
oleZ7FoC2tBoe+wGaU44EWktwsoD8yvpkHeMwljBJKdm4xdc3NhDgPXAMS97uR7IZhEhKoLExZfI
HZB5MhmcEwdA9CFONYKoltc0LzYgET14A0sqQnYDRQnjRUgK4EFmxOVLjjylemQH2DgagTu38f9D
ZjzgOCxlco1QpiCQ6R3eGRqfE/HCwGWPtKgwxo/TClK9qxEERWsD4HaT4YmsoKK/fGU122Vasurx
kLWvSxFhVMpHjVFXw8qQ35KUPiZXQR/WLvs3puOrJA5WSnbfNW9LEjWoW+y5TA5FlSycBqZb0CNd
GImh0KMv9ZJE2DoLbGGd/uIkrlomCN1BH2FLocMVlm9581Qm5UYeIPTXGzkHB0GrS2+lrY7XHE3S
tc799II7Y3naoJwqKXxcKbY+CQDU1AEOCnzr0cRKIepOWXXjxZFkL7+7VBYNgoZgbSlhXAWVnxQF
pCVQAfX9d2HBblhKB4tT1GKjqToJrEky1wgMOu41n8wSeGwR/RL8fiU9A1yxgXhFWDLWBGnjdXnm
SllRZL3VOXGfPNMa0DXFPS+l0b1UVJ2U3jLxWenVxGEEuqjSnNRyyzRZd2PlVAHWIx0Vi9StRL8B
6BSskXthE7z43Qsa62TpPD2++poRF97qoMbiEL0DjaRrOHXxUcrfYU6S54Mx12FFdpNbcg0iwBma
+xqGIosne1jPbptvcMukAY0iZow/+fL/MUOHrVXBZl4DUEuLcIdklKOMwDZK+jdtxFjQX/nyQNqD
f1GcOFILPxRj10AEUXJfJTs/3JTpwequ0vBVRcxGWfv+S6S9RREUxkNLRry86yGP1vpjCkCtU9//
c7HIJthW+yAJMGlSYL2xE+FLZhaMoyknaxlVDGBWeO1o47RWq5S3OCB/59Z4CPtMqmkGe9Vy6Irr
QnoXk30gMVhHirOqrnt0Gcky5HoVaJotG09Y0cPt9FR6f2KjX+fhK/J7enQ0uwORNWD20MmJR3qx
1gnCv0Mtg5N1JQaHAYA9Tj6IalJJZa7fHgvlAA5dIDxzAvh8PhSr7Z6BIdLCmEZrM3Jz+zw9IPMT
tLdA66JFzmKbSDtrvmmL24kI2LhLErS8srk7IYWOmhZjBhekrt1HlRuYe8t3sGRAQs8zhp8Wyp0F
0LNE9rSw5NBjDBjg09xpdixIO6y5LaPeSkoHoc06CkF1Oy/+CJiC0dqx0RFAFw23lQo1kgm1MRgJ
AONWS7+jEjTEeLiDCgqxYh2SAIoyEKCJb0qLhBX2NF5D+JMWmdg4c6T0pSTxb0MkKcLdEG6gK3IN
kdMhPc2BYNSpJ9U6oLR3sWSq8BT4a0EB2EkLUY4FAEtgyoyOiJoQBa5GZKTzGH68gF3sjCushOc3
nfVDjtjecv98B2r/w5CPIIdt4KUOwup64IZRjxEpUrBTvJB8F419R/c7VPFzW+6GFexreM84J+JC
OE8y6UHtIgS4mi31XslVTx7pyxAks3jfZk91j54p5DEZxxBf4HTo2F0pnxVqAItvfUjeqKIcZ1g9
WQP/DXk8KX1cFq4pRSv6rmgibhHSWOE6AIH30I3vHT0QMX1ulGwLzS9P2N5ACKcmeZfm56zYKMpB
ABnSYXehCoehjh1ZfkeLANxDYCuzsEJskRcecQy9LxtFJjZJ/ju8sUFpnQzUxoQYjdGsAYIxWXyf
aawuj6QkztWj5iz/rE/haqPrCHPr7zr4twkJBqwXgBbaKhSLmt68NIl2Kr3kE55WAXuiTl2L5CjD
bDOm1aAi1lcry8XMroi4bI0ZVZxF9jhHjtL1tuZzwRDSB6QI6p5aBZFbPQTPzp9PadcIPKO4TG2V
rw3DDDNl4jllbgtQMCnZdjCHp7TjA0DlOIbDnaibAXfgKUldWO12RLRDsteFGEPZ9TJ1swvTZrME
CcHQuPA9c3NGU6pdL+EdGRqVkhAZm/uM2n35YxbkT/gyYC8Ym+a9V+TCqtP4zHAjF9VwPaMps/An
dT1/mWYCvU9q3Hpa9T5pwzWgU1weRzfOJg/0ESGAw2KS91Z9m6JltVT7ijl65Cijn/FJMHikrzYr
wiZvhtUwk/pq4VWWKE6X1QCdr60wPoG4QLzWm5PpqquDLeaqL9HgE9WHVTzF7tLvaLXuOicfa+YH
hi62yXHWB3Sc6O9F6qnJYm9Jepe2YaO0jIN7ty3Q3+VPANweSn+DbIa3JJ5Jw1E8jt7S9smxS4DT
TmtLcFNhXg0KeQaS04P0E1zzaupIx8USrWZlObIXUUvmBgd9vmI7iMZGG0L3oweJcV2SQ2uU6ICQ
pSGAvM5b3PlCt9L5HGMfjCQAgSuFPT0Nb/Fynm57dPra8Fcziluj9Tkph1VC36fRxb3en9CQuIFG
7i05e5jM9q/ZeMP51xbpEi5JVir4G3Cda5CEt8B+bkCUbIH7wIKLT/g10yMS3CyPHj5qyf8KqHe4
rL77f8er/P9J+GvpOf2fYXynnzS/2+7TaGH5G/+MFgzxX1T6CODhIYG0zcLn+2e0oOv/0vAlRZf3
QzRPAqj3H7UbaeFhgvyzNMCxkmLp9GX+Q6iU+YHA6eE+igbsEgt7nP9C7ebMTEpf5hMIACrg96Cn
Y3l3RvubBDnpQJSPR4KfBzLLpef1hu+g166FbXwdXugoLRo+f3QI/llPV3RWMxAQPp9llKjmJmXW
jMecAf/idPqqKuO2g5BgG6S7cgG3Pg0X5jvIkmQv9cOpGALQH+X8PjXNSsqaW8EyT7UKAAN1lfWQ
JqekrF5Sgfl5CAcKS7P7Is+eFYB1OMoVEJo7eDW6hCJ2W/EZT3H3E+j9uoTTiccXTsdJXdyA0P+d
43q6qwAOMjpuf5kSJgOlkatrOU3atdWLJSoK2TMNEZITcYFatHKF+bT66Fv621zFseNLKIRoTbSZ
MfWmNQq6V57w/JlntLuwN4ZxMAejUySN5TCOIa8KM9xCcIW0/b47TYkP3w5RnIr5RK11KcVU54Pt
KhRXLvOtLtfY85grzRhNZyqZqrSp0NkjSjoOao93iJCCWwPzBhwZFqEULg3dt1Ap7vCMvNBbks4Y
o8vWYfsqAIUlEKp/UWI75jphz7mAnJF8khjYQN4mnZlcxCiuUopwXep/WOm2RbLrjy/si67v57bk
xyZaNC/Z+zTQTJAqn9tMuhFXpZQK/bFjpkpn2ZTuxurl+zXkz72sZREULVkF4BPcWHUR3fyz96ky
gtcDM+qPTUNRLml+4RRWItMthBIbaPIeLPwPuRF/F3W/0azpXRmSx0A0Ghp7xn0z5e+FRXMpTi06
yi3WR4KJn0URI38WluprDHnLbcpZ9SrsOsASjXcI512jpvD8/Y0sgeTsk8OXSkbXCvAvwWYJJn/e
CAxZVVHKqDqOb8NK2Ue7xKHa9aY9RfX6EnL8i8dmoFQswgQnOkENOQso+RgIDOTM4jglUuBJvgms
S+xC2gaBikZRil1h6e/Ufl51+KE3peqT4MfrZpAXUiD5dhE8oPJPlyzbjabo9b2FiEgb3FtTXWx9
IXxrR6pqbUyfwVOY97DgRMcYjEv+lJ8HC8vr5z4geysSAqqLXNnnp1YXJcBinLqOqrST0M2tgnx1
4cVof+9j5D0Xe1DJwsqGGe/nNazCzBBTaasj9kUUeYl+l9VkbzqqY1IT37WBr7nqoNvGVD7KCdhe
iGkPsCwOQFez7WxkA80T2j3jbPz25Ux0xJlKM2r9VdqTJ8yVuvIr6042h5UYtg8BVSre2/UW6Ogz
aW+3QbDaG+iaVyWdljqqEYUur8K6epd51g3CxMCSIWhkTFcRM3xV1U6/ZhJN14WOkuxHxSaaGH0I
ObLlfjkR66J7PWsPQpzexl3CeBiw59qPWwvDBnqntG2AWdQ0/nJZ3LXIQXk+sNttqpbbdlAPRFsY
KDLOhSTtqIKnFklNRRNN3guz+ADp643u+VEb4wctRP8p7ctHTDvqxe4ZV5VqBKRlHNtsTB21Y3hb
9PpvBA/Jx5bKLJzBrfqludWChkR9NO+gsD4nDQrTHTa2mzrWdhPzXhs8lOiUSvFqGJG/CTX6gpMK
gg9xoY1QMvWWBwtENZIncHip1Uah8wSlqLcU4nJcX6GTdmx7mvotJdgDtOkbuRPup7K6aQzxRzyl
Txr8j03Ke5F8YUUJKntpq09Xum9qv6umfw3V6BRYmM4EuWsp46+ki06jPP1EhJJuVVPf1BCFAAJx
DgnPM/TIuyGON2CHT1Hcvwkpvrcasi1uJYHiFkEzav0sAfwbD75cimuzwpGoaMSnJshoP6onzmVK
GzAzW70C+pkKuDqX1NgYBoR0vdPfCfwtd8B10vWxuHe//xI+jyk+vjXOEA2TMCAWjCnOvoNIxK8J
aabiiMH3Ntv1m2zfbKHoXX+/zBfJzpJz4BnIkaEgf3oWCbVBxfMIDQKSHXOdPaCNv2o38oHjdpt5
TEP1f6fMn/wq/jQ4IBf7K/R+WvBs/hLFmRgLJQvK63qPMc9K2oBUvkttWMNuvopy278UVBaNjvNw
v0yW0DImDIsIR38OKjSUJKvp9OQ4Z4Z4PQemADi/iF/7ttU5LTPcaAawi2YL4czEzSn342eGzvGq
VACPQF2UaI8VjoWVrJNk5u8izl70mWqe4jB6ERX1eiq0u8Uc2kZxtfWSNhbWMDg495NGpScJcHyv
DbSrpp4vbFBvgrx+7qX2qlPTIwjlQxGGO2wA3UiuHyE6ds4YkOSggpB48qAZ9NzwfLfMKgCa3dzH
KNzbxiDlUNrN9jj38VUa4FCZyJr/0sBXtqLphw6N+oAY6EMxqj+hFt60mFFJRbtnH6CYmJ5Gny2N
+7qP2o4l0RIlRKCnjCMgPVTa1uBP+miucXUQxU0eyQ+Ik1Fxq6G+sQq6goD2nqYCQhpigX7c73N0
3+bRctEQ6m71vtoOOXYAvWjh9pcfuiqDiFEBTla6eF8MtBiE0Xysez2+lWbf60XjmOLjDeqygPNS
whnIvCGJlpaeYNo9lmR1w8RlMEwMU6HfEuGRR1TRvAp1NKlLnB4dZUBIR4rHe9pD92oxyajqhA+I
vhorAEOPGfBQxHuFBxE3ByGQNafpS/FOELvaU2GlomcxTcBdFqurOD/MWt24BF3PCBbp2Ex9Cisq
ZFP1yrIi0mrobCOchWT1jDFfBb5vo8V4BCkSfW+EwNrnuaFHAZoGGrJp0mMNjeou1MzXWC7eU7N8
DpbDBTfmhzit9ftuLtrtpMhAw9XoEVa3uI596dSXBvJteHnYSTOT+ab4e8GQ52W2okGPIQCOO3fg
cKomuwHSbHrfx4jPc+aPUIQaGjBVUZQNZEDPsr400dJA6qzo2MbFPjb9VYXAdjnQIhYfQsZYnSVd
WFFaPsj/GZr+e0lQpSrECLLZvzKNIu3EtBiM6DjtZEewgUy4iAN4ukcEvFB+nQ30l7UIsTLzYJE4
iyrGWXbWg+mIhUQIjuo62Awv3TE7RtfiHajN1Xijb+RNd1UUF6L7F2H306LKmaAqkhEtDAk/OKI4
us5WxZrWhdN52hrPoHWzEW++f4V/FSbQ39Bv5fZ0DC5goJ1FwFZv8xj2knJoUNEMZHGT4r3Zk+H0
6rM+/WqxR8nQl6PH/v3C58fYx7qIgJJnq7r0Vy0taM2YdE2kHAY5ecqx7zWHBwuxz4LJ8SyMILrK
axn96O9X/evxLstyrsERZOAOL/DsVJvnYRDEQpUOcKt719ylXuipW9/DCAyXcbteX9pFMgYBn7cs
S2qGAqoA2h+y/+rZNhLnLtUaVCAPBX4ZlZq8Y0ql4O61WJ/UgrcQRt1s0W+VJiJ7mUy7QvaZi3Lz
ZTOeemNiYKjtNKvb4XCOwOsoeWjIQA03crvAjVihnHfgXqGYG4ikvCnl8hDu/CHawK5NmB+V/loP
KXT7ZfCA2Q0xq0+nVYsL3ioturs0KLaCgGJP0rqQuleUxteYfIarnvNipQnyc5ykRQoqvyjus6Ta
oGCZsUPonakQCVddl7Q2k2dG0ElOQyBVAXD1Xh75wEeSdaPIx3JC9EHPu/zGx2zEov620N82w/A6
w1qcND54lBRBcpRZO0GpQYe3yzaa2ut20KqPSPaFiAsgXpCP7Q3iQiDxi/BnBcXeRcJx3beIY+gJ
qWHbwh6gmL5OBwQwSlNdo9pNAxEZoytwxZuy0/JNWAb9dSWX5HXyDIOjlPMN/kloqtO4sDujfgtp
iGzjUr4ba2YDRtTgGTsbjiwWT1ms17RgG8U20xIyn0R3t1BUxBIb825GKNmmv8gkDZxfA1wQzhZs
JtGPngK02m1FYA5IllrT/cRBss66tzg0mgcAAadxxJ+QNJqNoeFXXatov86++DvD8YhjN7tOjOom
41CzUd+13BHhzF1XLi5IyYQiYvZSqfgWge4+qOnswXfU9q3vr+VQfwyoLe70QEHGSAS3pQYkEmwN
xENHd8S+yfXRPcb0Vgh/+dj07WSxadfqYBaOmkkI/3bFUc71h7FuQYkMYnMkZmTbJOGNxMOgImrU
79nSr5Iezquoodky5AN5oj885wHzzwm0ZKzqP8syr3DR033+NFa1hZT/7CTzMCWRsa4XkSb6WUOb
pg48hGcopCh46sN1NFqWAwp8T4H7IEVR+mjhMHqLvP01HjBwQ+KI4g6b2XnZw5LTgcW0qzIFJaE0
4g1MDFh0ob/v1UIlZgc7pc+ftVFbsI6c9+DlrjNsJ+IKYoRKZ76Rl+xu5mMrEfVyWrGB1x2tMZ/G
gLKztsKgbESR1gZNeb4KjfZFpf9EufUxKyN8A6v4B22S27HRMD9jcJGWyjb1qQmS5r3PxJUkYBYp
RimYEbXa5025rfydiNNfCYxBCO9jtNhh9+NppeNRXo4YWuKEi05wZQZua6EeluBszFmvQh5Uw9mN
Gk29cBJ9GbZwQ1EX4rRK3+pzaqxCYQS4lBO2sNBMexJj2fLwQDtG7VOnZpcC83km/hElDQ4gEOSm
zIn0eTmrHlTSpIL53b7dq6txE+w7lx6nnbiBZ144fM5simmoLjGZjgXi5WDEUe/7vFomEeXqIZMP
iHZvkw2U2ulUwM65SRXbjx6VK/Ou8YI7P1wDeMb52U68SwfDecvs/BLOyp2GESGqCKV8QKjSjReu
Q2P8Rsj50BTF44VT79JaZ4maltN+xPdePiA65fm78Rfa16GXOPKbbzP1vi1yOwC9517qYJ+XdMs9
0koVJZOHLeI//PkxJ3CqcNM0pQMoACpGCakdgxTjwt19vQrSTCD+YfIby9b6A9Yq+W0W9IMu8TIV
r79rbrrKBqy6qlfJQXEYNVWr5sKay/74Mw3lxnAZ0RTSJpwn2Eafl0x78n29IY3wi3STD+9yJ28j
pmDf39l5fn2+ytkWCajq4L+wijxxCNXRWoOXig63DfCoaB/QZ7+w4Bf7RBdRBBdxiebT/3Av+uNJ
9si8CRh2SIcql0siZnU19GB8c03aSHF9ocPw5TP8Y7Gz10ZDVBJMX5IOTY6AjJlP6zwS92JsPnz/
FL9cR4NZQvkqm3+lfH2N51IfhRIy7T8gtiK4Gjoxs9bvV/loFZxvCSQkDAMGzOI/dfaNlfjhJWgZ
iwdzAOPXAvPRqdltydT63ZRYBTh5w6kmOAyF4T+2E+pEXePFyaQ68PIgAWj5FeHRRWMGA+jJMcCi
QnMvdv5ciSsGHt3V91f8V32zbC/yYECoKko2XMjnTTzqXVLMWDwdxJ24qnF5W3W/TTd40V3EZ3YK
5f4Vct4XCo4v8n6dilEiGDAMoWj8vGhgKMVkoBZwiOuGqJPWLdKE8eOggZvxkyh30SAn+4iv2yK5
sOG+WNqQJKQ4FJkCEq+vz0tHaj+paTGRHa1rOmfmttiDKl43l57rF/HIYKeZKDaR8/9V2sT1COxR
SaXDXEOhMOehcGtDz+B1dPsyxZany7EKHCwxXDVy1rpCrB0HtGNsKVT3rd7xDsz+9/cv+4uPwJCY
YzEIUoEbnx94iZh2vizyESTCXhJuO4tU7sKblb/IGFiDviQNNZMe/dkRHkHWB5GcLHFYxJFmp92l
2/AHaO1NsAYK44iOeQ0nhr5ecD1Cwty171CUs63oxiuosML+v79llZmKJtInsKRzdVisjbViyPv5
UNbPoY9+HODHWbhwEHxVPwOy/1CE5fixzgtKpNHlgapgPgSmchPmUe8aRb180qgmDTViTgmoCCwC
qY0GI303rbK7EHn+mlmp2FyhRSvSgFlUh8+bmLHVS2gDVtVBaWDZWLirN+K1BpR4AiKtIqPf4/28
KMcWrbDPwS/5UXghWfyreUssMQxG8BzfKrOz8zaCkRVaoM3mdFDvpxVA1BWoNyQv7vFKdXRvAgJC
t+7SjS8b6izkflpU/vxBJyFVl46lPIvW226dXFfPs4MEiBu51uH7zSR9cTSSwmAayJ3iBSydhfdZ
EhN/SPTpEEYZYhJD+thYaIxEmL5CpwfNrUmMiAL4dr0Ueo0IbRAJ1xkHCv+G4ec72xHZg1Y94TNw
Yfr61Xf356UtacQfp3aNpJtkCMZ0GKaRPnLtFsOTXG5TaIqBsP7+OXy5lkTCTOeGcfb5XrMqpTSn
fJoObTFeIbZ2y1hxH3fG9QDCjJLwUl3wxXoMIDQAHLKkQ1o6iyko6fZAnfuJFEgC1KPrBwOj1BWl
+0sKTMAV0Tu9UBx88aZNkUDJO15Um85RFwFyiGOJH+kB5Q3THZoMVnkmNJ5WBrtksTr6r5+oyakE
iRKYuyQpyxP44+0JHfBxhoPTgbLuKm5ij2bRooQ5Ias/Jq9oIc0X9vIX5yAAG75RRYEJgRTu5xVF
DW4DbPSRc7Dd5l67GbzlHOwuhcYvzsFP6yy//8edpRhaGiGjj4Nv0GujgX2MVpmj1Q4dEj7T4gcY
amP7/dP8q0HM58mTXHYm4ufM788eJ0qFCEUIuGEAwlzhMOBUv6N1ttU9+fXSWl8deEiHiYq4ZBU0
9s4SCmuS9KgttfHQkam7Yah1NkYFkNRicJB+CLhND9elJB7pkCCfMarXsd+++1mkriTiAh2G+HWG
CrkK0mKtI6IK3TCcvDFpW3eOpMTLQb1HDXjyusDHwB+7G9h76J8g8vQkRxh7fv/wvtr5aNJjJmhB
4v5rGtbIwRxIsSYe2PgrxnGntBYPxgwMO9aDp+/X+vJFkZFjxWHp/O8cTGX0YlfFlSwe8hpnmyJI
fys5AgWR2mg70+jRtTCsX9TCXq4DD5cm6De1oR0vXMUXeZEJuErCT5Kgxgn+eY/2fS/lSPOKGB8C
wU5i/RZJaZTS0c8x6e6AVq46/P86mni22M+d14w9MHjGVfZogZsNzRxpNAk5+PtS9s3/l0/I0KG0
i4CGKMnOdtgQKWGTJ9p8aFbK8+zmbvSSOcOP0VGfEdpy4TcMF6LfVyc5Npn/e0nrbABR59kQ9DFL
ws924Aypq3nzhm+U6UhAqKGbvJqr71/CYrx7fo5/WvKvIC+aReIb8wGll+4uYMPA7uqA17X9k1p2
T/K48H+AoHlmqni12Ag3UHdBWpfC706MpasG8TAMo+ofjBV2UzldF/WAbi4K7q7eK3cIjKNsMevI
fybio6IGLzlbz2bks+CbxWNctYcJiPkYzaKr9Rl9XiU3vL5J7yvDulRkf323ZJ8y1ZeF8tXnLVfL
OIgKKPEeJmkz9U8jCJHvn+fHTzjLi/h++aaWMRnuBGcBHrU8symzGYJBmRhulwyD0zWd8QsRqgKX
3XZjaF23impgZ3PV9Z6aKMd5LpKjGTOeDg1GpXmNl1mAD8tajK19ZYRwd/tBvFb07mehdh7yHuBo
Ub3yhCkyIDN0yNDn8oUg8dedfKS2igkAUqMJiZPF52elG0PV54JfHhLg5XZf98ALFQSIxNvehKM5
R4MrAKYrc+PemIbtINQ3ndS9I+R/NfUTJEkq2Xq4Qb105EMetmqQeKXebaMGR/RJ8ApEgjFaAnSe
n75/Ccs58+c7WK6c6Ia/BwRVk3nG5ysfylqWe8ksD2nYLd4ADo4b69Eq91yjExQXAsXyHL5b7SwT
7uH1oMZtlYcJhmgoPanq7BXir+9v6fx4WG4JGitwNdCMCv/8+ZYKmr/M/tvyANqFbnwGMpNEl70l
WxeC0PknAjcAASF+aYwlSVXOHt4MHwSYVAyJOiqArhswsy52DZdH8vmRfV7j7JFlcRMVxZiOKHPo
x1lldLVg7hk6lU1toxPmJYjmV9MTincQhtqbOh923z/Pv7cIV7CogqJkimDc+XxZZGSI+D9AeV+J
bnG3RCVbdBW9dM0phts7XQgLPLcvbpmhJ4aiEHf+hg4Vct+p8SAPh8aUr9seXJcSCpaNGZy+GWgO
rJTSeC0bJeIqmPbJRmLuwrmMXKTds3WAKcoO+TvVDifhONYQj1WMj1eSlQGSyAoPJvud1suia8iB
QvE5D4+jKRmOhPA8QzX0rsdKcjBpTp2h+l+kncdy61i2bb8IEfCmSxA08hIp20FIOkfw3m3g6+9A
3veiJJJPrKqXjWzkyUwQwMY2a805pn+TR0j2Kycqt7Jf5dd1XcceSBPbjRyHNkigEiZlspsqne5T
VsNt3PWX3WB+slW4RWUHLFLHtF5WknVTGq2yKGY+COqSHsJDuuWLf+qo+y2IBXustF6dGRgmR+Es
h6ikPLXmDKVL8ObABHnm9PSkxXUIRlTKlnE/ZC7JzptU7WXXr+KvFnb1Jtd8aQsq8QXaPcIKq7ot
NTVbBCiLXLuq3+U6+GMY0coY+91olObScjL1wjG0j6EsyY2rs506TdNiTFtWKNUwPE1zXqYofpL7
sXwpcoqTjonJ0JTTvwCdLyRNeTU1/ovaaT5ANY3Lvk7X7YDB1pfIo0t6hqpETxdfZkFGqEjsZWSJ
r6EuXzO18rBLaARmjjsOokS8BeabAczN1STpaiI5x1XM9lrIFP9JyHrVBnakdVJeBQX5dVMJ1G7Q
6Aq0WTm6Sdgux4ZcysJQL/Rkoqpl/Mkd+VUhY2iWGJWwabJoJefhc2soN2nT1du4bUhidsZrvYte
fH5XPsSyZ9exAM0wbtt8urEkxHemRD4M+a/GNi7CAINRnuGw6ZttbyPqtqCtYgbVv7S+/fv7B3g8
ayJXRQNJ+WY+1h8eveDNARIP7X4fdBAniey6LgEPzj36MzPnifmMTS5ZTKSWs+4fVh6bNg7F0E79
Xg0v+iRcyHJxZsb8p/5wMJ1xBxpzJfl+VCgOVsqBDoTSOFpLSEM3uao++O6QwWL0dT6yGf+QS1L/
Mc6v1Zr8CL9lny9QneLzJA4A8xOyHUG/Hc5eMtylDFHXKEZxhudwpL9gDaEPpICQmsvOJC78XENE
IJw87fvun92ltuJ45mbX8N4XbPpX4YV6piY5lz5+PhXA8RqJ8NChMZYclqWM1iC4UVOavWRqlxkZ
LK7V9be9RhxcQ9pLP1C4CaPyzMR+8i7nruJ8OAQifTiwEvCKEG/thkMonNWrZj0324ALuywja2d5
Vkd+6C6Yn+r3682P4dtJu6mZVkCjNvvcNj/0MnmNq5Q6b9CAFVKsRSRK81qph35ZKkrrJVb00Sp0
QGBD9HPeL+urPbQXpam0mL9x1vdCDx8LklMB+wzvkWGF54arfuInU7LkCdmmBRnskJo+WqEhV2Ne
75146PARs8Gs0xAdtl5cGRU5oBo9i5VciBe9s+JVY3IAtqtWczPZ33JMIDpLH0agS+KRnW61kCrx
HjlScttCeW2MAU2vnAzLloqvnHB4mcLuqwgRpwyJ/2CJHiewYT4ZVXCdz/dZglZYWolZXnAK9d3K
n74KXyBhCQcJ5EJnPJZ5BAyfYEOQnuWj2eErTE1MKZYafY0EDiPRj+pHSQQVKKzgAoOTuW6a9Itg
RNidvv/STHCEekl56Qb7ta8G/bptxq2Sw84yHHFPdNSlhJrTm2Dos0NXSLrxTdzns0xdZAq7cN8v
vWRSOZPmtQUeSfAgyuc6yLfh7JCN2+CdStWdnyS7Ojcu7X76MhiIC0jeX7KKkXIkUASmpXptqeUz
spMbOQYANNry3kRFT4oW32exYIfw7JSwRYpouE0DAkaqELG27oMW1GthLpSieQGkiCHa8bM1nI/I
U0EQQDi2Kk8v+47QBAEzzC/RgmjmH+IfnqOQKFs9yzSmVwI2U8JQvUyVMaly7l3EpbiF3vpSsK65
uenn64h4iFXqZPY2tpE1Grlz1TlMFDZAULJ6tEUesGeLqsxexJaxHNC2LUCnIxeqhmlV5WYK3HX+
wTxw4QwxKSD+muBq4XYs6Bed7dufciPLW1XluPP7unKqIq8RvTdrIvkyj7otmiZ0wsS7kn47roMF
JJCVuTU8Z12sho9zX/+87T6Y4/gUsI/Q1lGpvx9slmPUrnLJX3tyui6UTb0x1or3b8ghj3ePhsbk
DaxPx5J2tP1HbNPYvp6y/acwoLqMwrXktQtrrS45B5xros0LweFdfbvaYbB8EqpDieqrZArtl84L
vNRwgdD0n8tphSstzwkSjwofTKLf7886eI5ln4NMivOSsujwNFdbQnciZcNf6sve62BduDFQqjMn
3FMv7/ttzg/928ytxjYJovhn6MEGG23TXs5a1nZ9rlR5VG07vLmDdTcnFUPtAH7v7WucF6tpM/ua
rAuMi2dXo6O+8v9eizGJbBbE0eHqZ2TCLruageJ0bHqX0z6BDrOI9qgee89wwY9siC9JXfF65rP7
B9F0OGgwiCK2xDEJnvJgExTOhFFpqst9JGs4lbX4rVNIdR/Mcod/5iUWDV0ZCoxLzJBoJ9XwRZGz
ehGSPIS5EdZJZkI2aOF4uU433UPN2GnSNHkOMkFqsxIqdhVcnN9Hbq0O28i316kw1rIItmJGhFtY
Weoxoy7hW5teFTtTSaR13NafOoU87Ff6VTJYj2rnQwAb/6YVfY2iwAMfWZw1wkc9YIlQY+euHBHa
T334ZarJIxmad22u3mBHIu8mfiEj8qkVOgl18LBt/dZRxpfBQUWu+/6faCzIhTNv9dgE/uLr134d
a5uQBJlV2Pv3um4+DJ16NYQjSn5Hf/GTfpNL8kVV1+2c44wuz3qCNPOKk+8BjPgWF8iXaY5PZQWu
BibIlZ7bsUfDkZT4Lhi41+krjvy1EGxsC4TE2qDsMJped1NzM46g8ZoRYUP6Pg54V2GH9Q3WLU18
RHXxKQimiSOcfxjT107AQWpS1T92GZiePQjQT0qmLIiNj1xRksoOWvauCMkjFwVm0Vo02Ax7tgmJ
w6rXFDfdkDuuNf9qu0HAIufaI6ELf2ofEI4jpFtdLr+sJjDpzEq3RNMkvMbG9FJF4fBtsc5KxWXY
YhYCtOyNKpuEsdXXFMvYPivkCQfIGrwxM1/zMSfsuRnua6Fu/GjOPs76N5U/8hLdCQmLNx5jYTzw
C5+0nv8xe8/eDZvpOtf1e7mvuIV4/GidUloWOGqRcCr4BgI1W9VZANPE6Zpdb0ndsmkQA6d+oV4j
/iGukEAqRUBtcwQ4vbbG6c56Jxaik56EhhnXLnKO15oPqMMyUi9WwvyRn16CwIB44ZMyBNPSBLJJ
JPayrC3HK2ykqVGb/dUMJKtCVwOo7A5y87zMQVClNrj7OlmZ2F6gBNnWZ2+KSyfHsG/0aX2hC7U/
I9Q4U2g6nPurogoLo2L5DOoYmPEfB69Hx7m+MtIz+1COecfrDJG7JgUnTED0sOcizbcJWM/hzhlx
W+zlYSJZqZlYWwz1LfDHS1XOyJyokutmHHehSK9ipX8j3+EdaCpIzLR5by3nMRVdAqiC+kKW7SbT
AapQBJMbSUNG5lhBlkv9kndwLnu/MoGuY97uM/hMIivu/HoA5q5Gt0bWxx4+s3eTN7JUE6rchNsu
Oh/CrEpANB0GGSMKYZ2ShDy7QWqmG9HnP94RP8MzrUQYEHuju1Pj8D4bOdK29pcaDLusm9gJtUN6
mUJyW5aWDBGra9+nEcyCXYdr/s+WK4fmR6UhdR2MCd+G6B8SCrJXeVkBCYUjQRmdLHO6RpbrEN7k
6pL05fcQpUjkuWXDAE9jSFxOmFDua/OCtE97Tv/oQL6ipiTvxFX9ilJOhdyYUq68AFD+EfoATnxz
Exr5bT3MGHXVBtphDaNH3s0LSYs2lhv842apX4Z2vCE1k7AOlmnyPQDcAhDFpQ57SK6QquvN4F8V
uvQuhXoNU6+SVqNwXJn+LRGBI3NTgIoaH5BM4T/w8YHieSx9wmBxGEcwxYa/phHgSAI20kJTd9s+
vuHfBBCmaDe+2j1UDS05uY0gwpElqYX+a57A0HDkGlc5arrVoOk0HBr9b9tb9xWhhW47pc1GTYzM
SzLn0TcnujegbSK4Gy5VsfCC1D17mwbl7diF2bbvi84FjLk35D5a+zitSS3X3oYGXnwypneGaMGO
jZXjGXN6QZ3GtxVyttUwWsGSxIsA+6KiLKpi6EnGimvUJ2WibjgG2y5dR+LUNS8zwsojbTG9zAel
BbChvVp9RY0pph4ImW1a9JU9LAgqsRb2ZN1EMYEtCO4fJnPMZ5i3DVeGVbJvko2ZJpspL++Cln0n
pDrdgkCj1vVz3gKiNyk92KgF6HP2V7Iffoqsg5lc4IMasEtW1UAFrrLsTdym2LTKkhyQKroYSf5Z
ELTHLD0x/JwoRbcTgkUDZ38X19NNmffLrsh2iE48vY5p3SSqa/WtcIUPASQ2yltLMpZJzxFEArTp
y/EW7HnlanovboaGRQaxBKHAwESSfClUfTeGWKVqKbdXlaETW6a367qwPwPSMhpakRSjFHxb9U2Y
2DdEkAA6zDmiOhrfVqZn010/GIB+Uv2C5slG9GS9VoYdgpuFxNvRG+QE3K94338njk5Z4wx4B5KR
6DXYMyKXPzNj7mb1bwJ9ACXLJPVXDbFFy1Jq78hHgf1btMaqDqNxORh2c11AfHfFJN85mu4ZISr8
1hw4L1X+ZcImdxFD6l6w24G9kET6NrP8P84ApnYKeAx9mejLwqdd0jTwcQJx1TZSfdE31htbhCvN
gNXmh1cohl6NulY2SZI1Geunli7InTe8VIxbISTnOgF5hE5xfI2kcZtKyb0k801pUwg6W4zGxhmy
DsJho67xF0trKw422MUcYkAaL4+Gu8ApPWoEfy3WRGR/l3JvCC+dC5KpVit0dZr4xcQ4tx6sUnLT
cbgnfwPhYIs+IouffKydi4xD3KZuidkkpmRYkPaZPpPp7Mq1tpqEc6F0yAwxoEzQBDRtleCpD0bm
K01/y5380eDui2aq3V6V1s7EhJKT5UaSR6F+BZqdLROdtGs2nJel4bxmHM0X5SSFtAp7opiQ9msc
hNe62d3mmFffCxR4LomgypLDtwXZBp4dDeT+Xq+Vv1kI4xtq8m6odag2sGqNLHTcUR2onTtjAxcH
NF2UBq/MWSziuEoXpRKoS0Y1VXQn2IY6tXMVdpGNNcKLpvy57xy+uCozIA/PheKaY0rpMJrGXiW3
p7ypLLZtUsbFlKa8KIgCdjElX1Qi3ZNxyYaC4FiP3SW6WLu8I/X2Q270P7KSSe6Yxf1SZ0VcJOzo
l3kVPDoT6Evf76H0wAvj3VJiovRcMM+zB3J0VE9ZZH7YcudlBL56vmMggZ1DrqUqND21tjXCLHE+
4c7JlllSw41D+mdZ3UuYsvTGTgc6qK7eHGEqK8PO7nSia2CRRXz6cX3XkpYRGNmGcKtbAtxgMbcF
ydNlG3tZV1MMB9jmK+ommHChK8X1ODQvTeQPbmySivj7cePELgXdHcccKjkW/JmDI1VMdmaMraba
623oLAx5etedbB059jqWnbNat+MSMkdufBiI6REZH53yaSUOtoU9ej/5OtkImEOV/CqS12pjYZUq
dpXuEw3ku5iXHrSmCmfA0u0QVU+a0Tz8Fzf+7accnFn9shkmwAXoDRNygbr0eZSp0yOYgKSgn6kD
nNie/bjtg4c8CejRkVVX+3J8TgcQ7BN0aiZtDHVgWzZ8SSvEqKvfb/BI7McJ9sdV55fxbVNY5VKl
RLOiMinKu2pKaKt270aXbA39LaC36hXJINyIM9kEemxoTUr6Wurpbf5W6spbpFhPlu2c0bOeHG/f
HvvB4bbX8rizZX6UM4xuUILloalsrjPtTI3+5EijnmyrMrFER8f3qItC27Dyag/TkKhW6zKcjPvf
H/A/DdyDgzqpimjPyWigOX7Y12/7gghfQkrRtQweRJcJ8PGGYKLgnrrmUnnSLrp9sSTl6KZYwi8B
rt8ujO3vP+LU0Pr+G+bn/e0llz3Fi0KJqz24D2qm5tafcaBS4lwQdLfSJQPgUdfd6wQR/37h476v
gSFUmw0rGlqrwz56qEgI4GWz3Ney81TqzSqx4g+EBDTBeoujf3TmkHPc5vpxvcPjVNrFNi0/xAH/
nBsojfyR63ZL8tw5v8o/yOqD1/rjMHXQhxjYwsih1hR7jRjh0m9WaUmnNEFgIciGL1vrOk6j+y7K
drAygJL+U0tZEy7J6tMUq6lCkAL9RhTrzCYhT/lk90qOw/SQx0yxlqbf0kQ983ROFWv50bTMEC6j
HTx0JFRdRgm4qgrqftKnli+UD/3VgSlNLxk2oMtCfGb0n6o0WmDJDFxR2JF15/DMmbCL6g2EFGRo
enGMciagHqY1sDJBZMFPbDX2n4AEWDkXM0FGhNJcqSBnQ1n/PhZPtaosw2BJMRCvK0wvP78C+A6h
0rYBypEh8uA1ugqns1q1trXkw5UolwGZ0Pw4moVkF5T5BQG8SzIUz3wTJ38H+A8qhqRIgqyfv9Zv
X2OoShmZk1Oxr0c4Puywzaok9Lv2fEHikQ8scDLdgbyxMoqQ01ebOIk5aStnRsOJSRYZOxJvEmTm
xtTBeuNUQxhYwkn5Vop1TIyz1j1FzQQ2/8zsc+KjRKdKOirqIHmmGv2839xX2qCVZ4Rg317lWuM1
LCID1a4z7/fIoIB1U5Z12sJ0CIBz6Qd3VNTZQIZpFrNvxjisNXMIVV94nXwRqeQ+1yDR6iD7aHqc
OCm40EVUaJRppaxmY5x+ZflkA9AcHqwsZKM22fYGoQWvQMJPPmYtIl7rU3SFv8r9SX9tovhTz2JO
Xybm5T7OyW8PheaOrXNnREbpSoCz2R9foEW5zWo5ca0ktJd2ZIULUrrVVTQ0bMb1fp1L000SMvg1
OXoUpX8d6NMmIhCTnHBjl4w1WP6e8iSqMcQC0DSIoXpThyxYygYSKzNpYYwKSEaCssFC1H6PC7ud
doaaZNuSBC6OTJW6jKUW8BNdcvJLuuATU24FtIQa5+3ctSKijOTwbHjQJjndKm2MIlUfbqm8AlEl
JQNlSXehZsbV0M5Y7XJaRWSX9qF1Rfrus6L4N3pf1V5t+jU1PZWMvLjn8JFNxkqN5L+0bp5M2L5Z
CBC91TT69iguGJ9vYSk/COpI6zaF5GwP/q2l+ZeOeRWrVxWFVgJQ+naNWmXcRGXzhpEL2n8h7pHY
wM1PPs6MouMly5SB1s3zg6pAPzyYscgXnih5wmuWQ7B+C+uz3KOTcJPrnmrZoooWirHQLjSvXKeu
tv/94sc9fK4NW0xFoiGzHTm4doFNGtxsyCepkDwafASahfP5Xs8oCNoPAcFBv1/v5Bfz/YIHq1hu
S6TVTkG6T8Tt2H84ZntBUqEncbSiYQkEgdNrMOHZHb3fr3w8J8x3yp5oNubNRsKfc0Lvkz+fSE6y
DxDvoNtn/Ap3qpszlzmhFfl5nYOdz9gFSQVqLUFeZy7MCOms/iondz5RzmlH5b1PqKSHf6zKGL0s
ZFTCtBpV4F1Z5VzSs1+kAkyf3Cx/v/2Tg+zb7R+86CC2Ks3puH2nvp9r74ZMBEP/DtmNnkh95iGc
etbkeiNFmdtVeMt/PmuQg/7UUC/aY1EG3wV/n1xgp+vPzb/HOgeT4xq0GmhdeCwP11cD5Vhqa0ay
V4bca6dxq3UprQHhSggX0nuVLvoYP8tp/+f3h3liQeXCpqXoAA3na8/b/G8L6lQSiNcWSrI3RpDJ
JSEtJTuNKh7XGXXBWvTPcZaAWwm3plJtkwiPnto/p3K5+f2HnPp8LQTsZLCbWO0P29PDCG3FVAvO
UJZSLqRS9gQc8A7VvAa9LA3fOiINfr/kiQ0Wih/IRIDSEKsebbCoNWS9TvtvT3Cqp7SAdPpoqQTy
Mqj6t0lLXpUYEJ8YrsQcQ+ir75OT3weTgWyiOzPOTnRe+S3UOmcJs4aifB6I396DqfSSMylDvPdJ
mgyMnsqxyK4HKMZFbVAPKz5RB1LdCTdSoS2s7vU/fxas/qZtIjalg2MebDT8bGglKxiSfbjtl6NH
iDWJEwu8ea69AEP6mD6e0/MfH6zMH1c8qA+kxDEjxeoTNtTttlmb29YLN/+GIME+MbR0lYnStnGd
EtR88A3ngabUyci3ZYzBzs7EvVUnD1lv3QyltSWoul44aYpcUX+3Ix+JGdZg2pXV2uzAkbfORYpo
xmigyVbqpdCiN5HAG5d8/xM2mxsO5YVp5H8iJDvIRsESZVa2irsmRB1cbHIdW5jefalJ8pVE5Dw5
oX9HnuwVet9tJlVeami3rTKRO8Xnf0kCAZxss76v1OI1Iyx9Gdo2cQfWrpebtd4z+VTsOHPFeM56
ex22sIJ6lUTrsv8inOu6ntJNb0VvFb2KBUaWELQKvKJMgrBfF2yJJZCXKzgou2ak0qXn+UadGv6x
iB7gFU4LW0iUrq3wTqDqWXSSfTvo3cwPyj+ESnkRxF25GOL6y8kJEGjB77Lr09kGQxSdBhg+PtDD
Kqv2kprdl3H3YqTdvaMS6SuyB0FSvAvGZ5Ml4U1SN3/yxH7Tpey1ihRiXorCvrfTbAfxx1j2eZoS
NSXoLY6Uzwdqv0VE27sy8z+0J/ecVauNkRoFLbDwRg+dt1ppdkLpv5ywxB7/IiLjvTYTgwQTlKFT
oQ1uNTXyKiNIxahgc03p1TRq9YuuQv81h4ldgx1dyqG0JR85hWxJ6n1JXMpGk8bLJMJUMDjqeFmg
CF/5kk05Oal9T3LCzzyBa1fjCFlEWXYjS/TuaNviJrOVl2iIiDwKYx3UnB27Fsnyy1JPv5JY2nGy
HV0OMd1iDOIbQrXfpim+GuR44hFn12OI8QT86A0V+s+mTbamENdaa6GDcpR4y472HQe8vZJjeLBj
CIHJ8B91m6QRbaDSNBRfqha9pGFbMW/UYhVZ02WhcGIOVO1FNanu94aUrDTJuA2d4CYe2WkO5m2t
Op/klJDg2NrqghLFH5Hq/yc09f+JcTz18WtohLD4z3iMQ1F7OsKXCNroXx//v6lGmqetn6WG2T2D
vRs1O3L2w+tEDdylHF0rEqvZW4g9ZeN4pE14xe05I+OpW2Li5Gg6MyKPpLVdxik+ksKYGXTWzqBC
XzXb9iwpbF6QD+6IVZKwM6SqNragg+1PKjeM6txxdhhvF2ZNd+Wc8+iEMoes4dlGwymbTcnhQ6tl
NJE4LsJ9u5pWqlet62f6XjPgWF/NwpxoGV+DIDqzAh0/P0u14MCA3GEHxCv7uQISTJm3Zes7u1ol
XaLNkKOkY7NSyWMgUarf6WnFltKPbkIVa3Ull7eEweckMra21ygc7GRSVW2dnUsa5dpGn41iFTjJ
fP4kfv+txz91hmFQmzNmxPDRZsXITUJUisnZSSY8iiRmx6KP1KAGjS8xR5QzN912BKDT5a9t+9yT
Ot4sAiQ2sc+TrEG87uGTEkbZjEZbWbvQ719HpVwpzCMCao5GgYBcV+yRcwOoaS9ysf/9zumrHY0/
akD/WwQC4HD0RRE1ASMu9Y2drsaEjDrqU6KhOMnTooTvG9wqVnhVpPFl3oiNr0QpOYZ6fxPN6WRJ
OTkQSi3d1UmJJYUrIBumrmfUZbqIG6Zwa241+/nNwL57GTj+ZhzMp2IQ9rJU5cs8AjOXTgNgreyS
svCDPSUmsmUHq5QUbCuruGpjIsUKXXtzNP9TVKVXqj1pb4rqtqZKuBgTvosxQVqOlUyUiaYRdidi
woxIlCXhrPnTUlBYKmg1yUQa6ZnIpA1lyAJ6dXwQCU0+yTdvSovM07lD3NjBXx1eNN3kQPFimVjc
JrbfFQoMhEjSXMWg1LgYC7TFZFpPmCweQUHcOpwolnHetK5c2S9+1nqNxFaLXSikzDWB41iKjN50
g6haTaWaPoo0eFPs7EYDUWw08NCtyLwyp/4zj33Na+r4tRvgiI6hfDNDU/SyfM4ced3GDphSWQXi
Zu7zoXi3Ru0OVyFCYIURw3pKH9MIl6PcohTJwcaeGS3Hg2V25M9qUIcC/hHvYVZVFKNj+Dsi1WDV
VPfNDZ30DZE3U/mUL4RHkvrln3NynRObaS4LVIWqGTUtChE/p5JGdOT5tgr8HIcP0taR7NiEBCxL
R0tW0O/w7KrlXxyc+WJU7U2WE94Xw4w7c/fHi8/8MyyWVDafCiWRnz9j4kV28AD9XX4V35UrcUlD
2hVP1Efdc5iwkw8aJydHR1ago8qLXbdjDvrN3yVDuarKDyedvEzTz7zPc1eZd9rfDiky4UuZrGb+
rlG0bVcpl1OU3nftOXPx8Qmf5/btZg5WAmNGGZnU8na4zNeGFT1ksoxKES/ZYkiVV2baM/P58Zr6
44L/uBC+3VdpVjT5jdzfVc2faXwrtMffR8KZ53Z4uocjMRQ1qosdSpilivjBHHYKfor/v6uoP98O
3gS2pnHt71L7o0SJKgOLnwBV/n6VU2sfExaiCQy3HFgPBnUVWtTfW/YfstpfE1e+i+wexjNhhaiL
PhIdZ9Zgtje2dRaBceK8jjmHCFSsS7B29X8KVt9eUxOT2ZiZnNetnXnvr/OllG+rv46nrYelvHQS
r2vOfljHlX5rFuiT4zK3YtD+/XyoWV2A0lGjeC9QlLm2EW4UYW4xCbfIDYZzca8nb5GCP1MGfA2T
hJufl6s7MUZ9I6L9MI2rwIgpPRCmqsv73oYy6VflQhmGTdbl+OKce6EQyYkyGQnMXdCda3Jo84D5
udW0ZZo+M9iRjS11gZ8/hh1G1uC9DUCcSFThA88qihtTEe1DZmnV1gqaehUO00PZyP1lYBIVFkp+
BUhUyzdtrasYF6t8LajcEBxvNq9D2rfvhu1g0bax6o+tUVzZZRRfiKYs3FYrsxtrqgqvCKXuRfSo
+BI1726QUFbXXTzn0PiZ/FIqjfFiMA7LMyP7+FXPt8sxmwaTcmxclqS2VKs0DPeJJbZsbojvFv2n
VeTC69ke/MdzKVczFUYP6xR8/oN9vCIsfwhlHq6KgnCBD3wjQpXGcnu2jnu8Xfx5pYNZm07cyA3b
wd6/ti+MZ3sbbZFDPJPReuYBHk9z84UMDL7IXeCdzH/+7fvMsqgVJjuxvcQeSiWcTW73cn5mrj53
kYOqtEapQhBEEewrMS4L5I1mKi1N9f33We5EXfTnvRy8nnyaEmUYg3Cfbm0kdXcgp13LA4L/VBIU
8W+APk80mH9e8eA1qX4stKxkQMx8SsteJJSS3HYxcliVEk9a+v/NAERfgj5j9kIcNkyUXljliHBs
36p3Q3FVF4XbE45y5jkeL62cVjWL4yrH4mOsouTEoToRCLxXJi1CYtryKK10PxGfsDRQbSHR7Gu3
tcVTJOXTRT8SsNqzilzaNNuximXhUq/qcyCyU5+6heOTNCKqgiwlP0dqoA2FsFKSfAszIvOqIZA3
8QmuNTqx7ZWzCMV5ojycSKHHyHMJ0rKOtsFmUPSxU1vSbmAXjG/AjeGJQ5W+GpccAS6rM2qoI24t
20CK+v+63jyxf/sQjaHr7BxfwK5fTS/Y6HK45cvIQyG36ZbOBfr/1htXkydf1Rfj5tzl/4Hw/na7
B+tGnUcJWxFb2sV8qVdS6lBp0tBs6i1CCS0APaYUsYUAtn+ua/+u6DpYkjY7Frsbiuup1/62Vp27
2TjoXjCGd3WIwF8PHG2lEvSyURlwAfVSmAFj0xXtolKycRu3ybVJDjWshOXgc291lc1p6AXBvHX9
EhSRdG5snxxF3x7zPPa/PeZRDv2QrgKP+dNe665zOW3gXEj5snfzp3LR3vADpAX5NYX3+1d17sIH
E63Ut0qLVYvxBKUSOzqSSMohmaadmdBPXIcCAPorCg3zbu/gMxkdOY/q0pd2QUa6dtc8RYacgRkI
N73U7H+/p+NNv821IHGx7UHsdFh0Mpswqwj05J4KcoCpGWzlotrbYwvzNBt3hXDOfCUnFhKFbaQM
qcSxNfuwLdCOTp/0lpB2oZ0sCFfSqTWH/tPvd3ViQ8fJj2KmzonGMoCK/hwjXTF1aeyQHTK42bu2
wr4QLzNWEqJK8d64/SOK/DMT+6mVBNIYVAiuh1LpaHbLBwMzdCDtjFvV1VELLBCczoI5FyREuZbO
vLlTo4RC7tygmP92yBRojIZspMnk7BmVN0qOz2Uqwoh6nHQ1IiQ589XNH9XB5KJ8v9r8a759dFh2
IbFInO21NIRIPb5Eyn/Ko2b65BIwbx3dnt/awTsLGj1o1ErzAWKIK720VkVinntHJx8aLgsC9zQC
fuyDc8UYTZI+qKO/G++br2CTXVCFAeBm0aHBvBpejhvnCn/R7blV/+Tj+9d1D7ldPhyUgcfL2brX
92Yrb1Ssi2emjVNfFqTR/3tvh3zobNT8zJmoe6DN8cX92L7I9v1/8V19v8bBEmcNk5EEOcMAmQU2
G9VlUV1SLnBMcPDIfFq8vxnqi3PvbX73R8Pv270djA0Zp4jq+7y3Oe9q9myzSVnkl5NbLsS6XJ9T
n557lPPr/Dba+3I+pzRcTqKhF+Bv0nJCmh9+f5gnxiLpp6pNz4LuO+62nxdp0s4RtIn8HYLxldZd
TlpJhdB3BQlO/82VzBkwPNP7D6UrU1AVeVdzJZHneEWAXC2smsVcD+ULJTwHbjnRyLCRA+Hppwkk
U6o/WL/KMWbaIhtx51+HV+Za9poF/nAJUQWFuOBO8ZIVUX5nYCLHBRLkc5Q8CWuce86HVQoFHZhm
jT1fdhW+DKL4i+UloIFs3hK6HZNsb/3tQvq3Ea7Y35/uicECzZKjJBm2kFMOJ+Iq0gPLaCN/Zxmf
Qn1MtVf9rOH+5DWo5CJWmEUjh0j7qAgG0BmUfwRdS1eoi5nNQiYqucxoBWT45d5ULc6fLQFQHX95
KrB3CFizTAUw3s9RmpmlPRGv7uwcRquH15V9bVJ8gR6xlpLjPFOG1l0Ue4rbtF24qppUXFa5sk0B
eyxmUhhMqS6n+Z30rkEWOGbEYGmMySsXfYgng6p5nKzt3hw8yK71ipZ95ZUkb16LTGX1HrLQS5zx
UjalxxpCOB6d1su15CFu8q++03xC4sM31uO7JkgvTW14sUf9T4nnWIT57Qi3Y4yry9RKXCOac7NH
IhWK8Klv1asMJWI22p7uk1+m5c2tHtExgPRU0f83L5tRvDhTpbqRjKC1KYDDpfcDofdsl3SXcajB
uhDiwpZK6VobId7JQnlrZXEV+NZXJORwawDNhE+rJstJD66tuu+XVU5LJhh69ZXOc/CR/Q97Z7Yc
N5Jl219py3dkYx7MuuoBiJGDOIRIDS8wSmJiHt0xOL7+LijzdkpBttjV/dpmZVlGo4KIQACO4+fs
vTbrzB4rFcoPcCpPbS6ILEntJ1X69GJqHIkdhFHSwZwHv5mge5nzk3RSFfYCS7setKEpAbOQ6f6N
+V2yLUs8PY7dHJLGwbNcp0eZTVu3R6FdQ8PbN/Y4EtArtO2YpF/1Xn/Icvu2jfHFV4l3VUsNFk7p
w3tp3QtR59/zi0UBmEgkPCargAnRoncXs9Em4Tx5+7hs2aC7sKyUwWKpLea3oOvSi4FsoWuTYLpj
kwZMZR2zuiVf9nPfdReaZNfBqkfghFUjQRDdJ0YGGOOUwGHgzEtkZFC4zGRoNj4pX7ul958WScqQ
4Re0cm1F+qUh0m3dlNMRRpS1H/T5G2+TGJvgWqSNvCvH7B2qxU9zX6KaVT6dtOrC0NO99FpMqYNk
jMTe5pNquk0/lqexyd5jTSPjCcdIBAlehRilNkHff5lnLEoTxC9fPRTLkuz6brm3wBiG6YzoQHTG
V0ycULxn82ZxZ3JF809GT/Rn5/IdVM3cHibo2zu3IffNt+inj11TbUvBSS8HvPKOUlcewi+C9hjJ
1Z3CBtY7RpjoOQatZXpOi94OvdgxMF27Q0iMdHWZ1uulDNZtl1btu7nkHhE0/0oh6cvk3Y4NYL2b
DQc5ah4nKEtyK7Qy6cUAY/TqAgFEcT3N47cYAE1Y+/UQ2sU47iuJhDBQ/rzvnNzZpdz1oRyXdFOj
o4GSX+1Tp4ifEnfqb7NezNugBNyUdqWxkxYXeUDW/QGXgRuadhdcIMhlFow3O6wM1Bj2rPI9QEkZ
ViOzyDgmR6ufHXGYUoP9cTPHfgTebt5XAUYy7H3DQeRmFzGRnbYDw85jE9TLxk05pjZxEKtLnY+L
HtebUhHAS+y0uBn0LN+Rsvot1gJ6OUwAQJT1JmfSZPSVkV1MdqfYxIq35k2JiUKlGWGNgspsbJ8r
3ZqtcNLdh2AynnM9+2wuSR3ZiWLDAhg3imcTr60x+scFk94OL7GO5VEQqbikcN9c+aDw0IaT8UjA
4GM2JA+lATFiRheyg3ZAfFLlv9Pj4VRm2VNjyZ0WIAaaAz/dZJP8PMbQdJBRh/0UP/kdaa6clkgL
4ue5Jr+5B4ygevT3bpy+F+kA0GLRB4QzrsRKnl/gT0drAeJCVf0jxlSm8wW+Un9GwJZ6zbiVNmNS
ZTG778mEtXONWXrsqF3GArIx0SBcj7IkKnhqn3UordeFPiyH3He6T4kmVVhmwt8b0IEe0iA4Jgwl
bq1qDh7cKcgARKS3uSJ409AKoiI9EiW+GoE74AVLpiMh1A/5ajsVAVoCF8d2mNecWjMfbutU2/VO
dqMPQI4Sf3qPUGKEB1U1ez0pu8cAydh2CnJ4GP2FHDT31lNx8U5VhX9vtyb0Crvpd6WY0U51GhJ2
O73gUm6etM6jz1HRaxrimGaHBr9Z11RwDY5iGfFqjfNhqvH0qqIpo25Msg927lX7TrdI37JFtRWT
jefbW0KLWOdQIQNGbQZqouNLnUpiweMc/UEqH4eis0kvR+2dFhM2SI01leSIWZumO5xDO6Frt0Hv
DwiyuTAN2jQ7ZmAuA2P9UiZ6sfHqHqBV3b5FIH21JAPUuuo8MBlQnP38FC8Tnyefqfmnci3IIv3R
3Ip9vsPNA/l6s5KD/xsb4tdKhx8PelZFd4HbyFZxUPuueHIvhn286S/r03ggQpz4t3C8rvfalf3h
rfyfVxyCa1n996c9q1mIG3YWtlz+SWyLJ31VVW7dOprB6vCFbfpweVCXJEC8xXp6reuAOmStk8BV
+C+UrUxuMm9E68UuZdoiDtiPB5btu3nbh2aYbbzbt1r/r/Qc8AUhsMSpgtzqRXxOq4k0FqKh5+cP
zh5nqbYJkn7+RP4xz2LgLSh6FH6QWRETXUhgC3AWds6iXCor99uvC+FXtPnsq02TnA3kntaLzJqk
DzpfAwxxooq4Krpljlzpf/K1MYUwUZJ5Vz8Jr3dCW0dTkam3wH4vi2QOz2iUSpxZJVlJP1/kuiK0
y80G7yTWLPvU/WhA7oiUPT327fCtHYn5yYM42FeGaq+ytAB8P6A8rROAIYVbBycTLdlXBLLWW9vX
l9t/pOwGHX8UceD0zlsbXuWnuKJG7zTd1ceaPuWmucYzzyoMdrDZzA9cHJtffxlvHXL9/Q9bWA+W
DMmW0jstlrrCrX5QdvbGluu18/3jpzq7zQjWoNGXKA9NEh311mXwOB6Q7e5//Uleua3Ws8c1BWYd
4vC5oGMio2WSqIZPQxqhc00jBLxUSJvmI4IdSQpdp20Qh771pb0c4P182LNeh58NwzAZwjtJi+cn
hvLV/g/4T7UweEWy3JaaiSlWzk/Kcm4t6T78+nO/7A9wfJM0JKwJLCfnkkNlt7JnL+KdnCmg0Asr
MKiTu6w5829cK69+kS5pSHRlUYee92T1zu46k2fHSfpfSp5lwrufl4+//jSvfYsmW1cMxXwqGpZn
jyBX83tXFKV3Yk9xSKxdsycy7XN8M10By3hQB/EBatOvj/nK54K5x5lDLmvQiji7QMvO0tXSW+6J
sCFgZ1ok4Heot/VWr9xra9eBjgeZJGhrzzo582Kl/mJI81TxdPkOcNNIBW6Roo5bi4Qd8/JfR8bR
LaStTatj7Qq80KMChdfnrlbGaSXwIZ0Lm2ewIUdrm+3eajS/fMiYBh8NQzj/7+ONPVtX/UzYjeMs
1kkZfRuNM+GWeGExgfoLpZymfTDUNtcIWmX5my7nwVNHXeT2Rvfk7a+/0Be3BO8AcqsVIBSg0XI+
GUGCBTJ3qYFnxP4tIR03dmliCgicnbUgBP2fHMz3uR/MV0YjCfN7f55r69SNVznzyrJAb5nsQPq8
scC9/qn+80DWuhD9sFSrroEjPVbWKW7L62SU74sc0LM23sx+9ZY28EWbbD2DHt1LaFCoS869/X4/
Vz1qXuu0Gt1JDp33guQcQqZJpu8MsUlS9DaGh8e7HN//+ny+uEs4NOJzLqR19POi32nbBSQvazJP
thszUiwOcnwrRM567VSiywGPwJ3BlXJ2J0LWIT1Dy82TOy5w6PzIbCfGrSSwHvSY9oSsPAkmW8jQ
tbIY1pfl7ef0aaxyFbli+bY4M7p/74umj4qOWjmGZjY8dOV8XKwcj+kIWymIUyKLO/vL5MaPqond
TTxVT+NQEkdcsWvra4hAJkrttq6drdBlcnDJi7nW7GobW/ReJ2z3vz61Lxa69dSuIUVgRr2XnnXo
QblZjaV5goV4mqT1NTMk4EKoh78+jvEiDQTvkGXjoGAlMFaV5dkqvrSDVnSdZbIWAHyV4GgiNA7f
psmad14C3HrpOmfbj74WemI6jutcChDRl57IkHAs6+MwWS7hleOd5rero8qi+adSAP81QURBLd4b
jVke0kleGsV86FPjQxrXD1Ot/M089kvYiOQB2WARtW0ao6NNCHkW3TsvNUjynQYr0nWxmwLbjVCN
8Q8S99aMFbzH5sHrsqNbF6AVNZdjtcGdRSNnqUv/SFNGhHD1yELunK+Y04DVp/qEk1e7rIv5c7Vg
Zq8KUMtopedo1Lsrr7AB57vVp4CP2Lvjo1Fmt1Pe3nVivBCD+QGyNRhWc/jiNZMTiU6/au1gX9jt
fT1Mz46G9qK0D3HpHsZJAdpw42LXT2o/lvC3fN2/T+12Zy7tH3ktr2JPO1Zd85CX4qMTZ19ppmwW
y2wPWW0ws6/VU6KPn/wkAAqiO2Diq53sglv26ge5VOzXrcfOG25VsDrKySbKp/R2kvVxcltjt5Tg
f6aM/lrfd6ekdyoc4F7CNlU7GCwZlPHeZo7bjwGb/YW9z2bQAHFJKPi5DZ1xsb13Kf6A68JoCuj3
XXNQZavfLuAKwyHLnYtZp/9FH3ki8KSjoUsaIW0Je9zUhh9JaV4Mixy3b12srJs/DY1w1jm2S4Q9
MjpGA2fPLeLQG79SzcI2sD8Gl86Xmdv+2G20fQlEMZy78M2d51oT/uqQZzWj6lxSwGcOSRrO3tjg
oYQbsrfu7J19UB+8b298wvUT/OpwZ3cjplyCIz0Ox4sek/5B775ORH8s8rZGRV+lXlTMbHBstbPy
t4JsXlnOfzq76+9/eGq5HXndScyxE/O6n2/c6fHXH+6lngXAg2lDR8FBxIb6fIykFUUmIf4uJzXE
VmTRYCZ7IpJaktzHWfZNiLmHEuBdGTBGfc1a8L6Ldj+7KDgTfddWVhaOQQKoTnebjeyRjpbTxezb
2tHPsut6dserQQas52Qj7qd6IVBVxn1EbLy7N2X8B27w7FGH2HY9F3SprbR5Y//0yhkk3YpykXw5
13oR9RYT+1oTj2ycdDlErXdXZm9RsF45wirEX7dOiFtf7DsT3Wn1qQz0k1FhWbRyPQErC8f119/U
a0ehvrZQq3iozc7vsyb3g9mJXf1UtI+6Q4fwf1A5IAv4+wBnd1WHYcQzRg7QLs7RFunOX+I39I1v
fYazOwmctR63FPenUuEDzHWcI7VV/y9P1PomfrhlFsiV3ujG+snLnpwsiEgHeeMIrxQCP52psx1P
M+UScBJnyp2mK1GYOH3m+jJjk/pGxfF9T3O29HAkArYDzFDBiwBXM3ZS8hYdncXV3y+n9Gj+YUfl
Jt20H2ArBk+gUXfNLp2j+I1l/ZUS78cDnwOTssbFiYBX7qTUVlfV5zEpP1AMRvryBtLrlVLZZkLE
ns6kv/YiPLbLfZmR74KjLH0Q0tpV2bOeyJAqsWZeqJZLKXe/vpFeOamWg0ASbyYiGAxuZ+XrUk+J
YYtmOLntdGViJxq6bsTlNEtASyTRj6ScUkl4OfYppj+qmQm0oft9FXcMYD2YJBS8zQ6U53DhObnc
9UlTbn79Js2XXwAkIAp4gzBHesnnkjG8KGMx0ZE5ad5w13jATgq802BetMthDHp05BjAurH9rPdN
jB9L7oOsm0Ozdo5pYt4ZZf6lEfmhSYcrtVRfANEmPKLi+AAx9cJvlwe07hdZMtx2JKWhM4Z6wyTq
TTvfyzveNunRGqveH4XsuVxLysaf/aWSpyxzvvS6AIjTJtvO6UBQAk5UOaHQmVHdMe05MVowGFow
KBU5eT6DdVXFzrdfn9dX3w/XGWZ5VtIXwuAmh9snCac8xXW1nbvbYare+OZeClRNPvIPhzjTOsdp
7Q4NuzAEqmji3ucfy02zF5+TbRCRGxEtT/WWDA6Qrxf1/q122ndl/c8LBgdHn44UFw8tccg/L34l
hW83Bro45Yrk1lJ4+Z5wjA9txgC0MrRk78NbTqwW0n42HpjlRqOZy72+znkNTazhk8aj00qLDk76
6Dji2ir3bWUfaL5AFGp7gLFUPdE8mEZEZGG6Kdru3dzoz3bR3piNJBjYsJ/JM28wtib71G3HULTa
KVBFFc2J3m9MM54PrXorzezlomyvjBG6NDZ7J/P8SnMr3WAk3IlTF/uXcK22aDr3SzHf//oCetlh
4+v98Thnj0ktKUpjqTnOmgFRvzc2q0REi+KdceFdkM97CN7/+ojfb/Xz7/THI549Nf0hzXM9bQUP
AbUtDuXNDZ7/nbEptpSb6QZXKfMWZ7vOfJa7Yu/sicC+aItt+rnCo7vXbv03nn+vrKA/n4P1Lvvh
EVuNyahXFedgDfew9+6F/lTzUCIlbqPdIeHYQCa4qfdvddtfPis4LALGAFgdA5BzLZda4rTtllyc
4iwPtsviftBSCHUMbVFZzaUWqsnKCYUBYdPkhMz/+nv4Pj948T3QK0Y1jADqheKqAeunlsLvqV7S
9jqHCsZog9Q1oZLsOGcJkg/CdCIml1ult5+aGA0Ct+PJb5uLkYBAq0iu0rrcBWlehqWvf2VpvOHx
9KgVwtnGo2XtnWkyL5247vf4PN+NfZ+FDOoJJaOD4pTtO7uS5WbQ/R1qjDskAVmUiOleH60L1WjX
RTMc4JxdO0NyDJbgyjbyWyOXj3blfeGEpqFTqpuyN+Zd1fdflwnfT9uzFpmVXA62qq2jng0Hq41T
2uBe8sb5e+3OoT0M8I+7z4ehdbY2Sb/WZRcbPQY3jyigsEC0n7EmpvfFrX41ojB864J59ZDAulgS
UELTzD3bnNqgzEZq//6k78VWXhHju3pdgsgOwccPR+aFu7+O+e8/4R/EP/+Dn782hKFlSSrPfvzn
dfa1b0Tzh/yP9WX/+c9+ftE/b9rn+iT752d5/dSe/8ufXsjf/+v4myf59NMP21qi0rkbnnt1/yyG
Un4/SPLcrP/yv/vLf3v+/lfeq/b5H799bYZarn8tyZr6t79+dfz2j9/WGuXff/zzf/3u3VPFy+Ck
ZGP2dP6C5ych//Gb5ni/AxQIgsBgo4ghdW15Tc/ff+UGvzNOXG3EmNMw462d8bqBfsnL+BWZcYi9
16Q0G605b4HK7PvvTPN3HC4m4yqkLKa+vu7/v7nbP2/bP78WzsVfP/9bPSB/ymop/vEbLQsWrR9u
b3ATeIspsZH/BQF9zbPntj+NBJrg9tmOQz8nGN49v3ajGDz/cF0nGZmRmlko/cIrJ7KX9LRxl03f
GLb64hCR8SVJ2tj7jHkhT7aCjAIZ0RhG9iyDWrqoB1VjfZamW32JJzHLnd62xZCGuNjRNOmabkDd
DBCYvetKXwYR1N9pYZpiOd0V5VAPs9pJgD3cDfzwrU29oTnEY+801rZLM9ujMqySsdrp8ZLAMPeq
ODi0tsoYwNu6yMaty5qG8QhldrVTmuYmYVDVjr0had1BPejGU3sYSzF2h9KSATT1KYn7/iq1EuE+
xF5h1MTkualH2zUwE0f/ZpcSwnwiK8LS5DDHkIBV607GtUQ3ws5fn6riOAp4FlGfa42jhhAoYI5f
xoLkrIZrX9rpqi+Rgd9sc0GhnofJ0M2Z+JpBhHTyQ+INIjBvUzvRJgi5k9SN7EL0TstkV5Rlu/ct
d8lBhfYiuPUJZ+03RTGYwWW/pKvWyAHcT2wEX3Zo5JmAoyq5/iIrW/CTkls+DiEcOE+IbdPGpSYe
rUKNYkM2TSLI0hzc7KKIcwYSc7mI5lgbhSmSUNRLIrWt6LR59cQw0wv9YAUOEbOHkJA0R0uROsgo
WlxNbVB3N0VKfjVN1UIFXwKY+wdjNNJl3yuqz9vUC3oiB8EotJFHHIEKhU2kDQEPNc99oln1IYgK
yxQZDMQpDtA/uk679YvJ3yeDZayvVfFNQZxXEE4WwA78XkbPL3vCe0JbmU2yLUbZ5HQl+oEQ0xRy
huiKVu3jeSq0yEzGwY8G5FpJTmfWCroPWuxV2VEjEoAax+VvHmm3QUadO5s+56SNpmh85Fi+yjpI
+WQtOpGVZqIrL6zZbfM0sp0lL6ywqPUi+5SAbCo21dAx1UHYkKv3Y9OtvPWJuKJD1Q5QtJcmTj80
2dBpe4I5ParzRtkdkhIyrbtqzcYAVzx+dqY8WEIUoQYPXjezr0dHoaoj5FD71NqJmW0Zyqh0MxHP
ci+kmQJPqWvPv+wdieBsZDMKA2zO4OUERTnvy2lU5ae6R3y3B71I6C2qI+FGvSaaFjTmrL6kNOtz
ptL1IkL+8Wzsy2GIPy+xppo7D+rRg4Lx2z+lS9ZrV/hhhqesGEa5b5UHchOEyOzv63lKn/M2K+7j
tmurjRdjUAhHwnO8rR8btr4nw216WnTkoOWqaeT7dtxBmQBHK+MPS7NAuKu5Yimh8rKCCB+YE+xa
MlRllLlU66GMs7LfDShq34taL+09gunBjLRRET6RxwG6ELuDKhOUc+CFujO7Hj5vLsJwljpCzEX3
bvTesoHtStUHeMs8gQySwPDpaqxQN5ESNSdWhAHCl/sBd3S5s8e0/OYA3UqixEYXAgqkB+9p6LNc
m+QiPa3oGpjG7DCe/LYNipObmi6xfUyI6ZMZaLo342gbpCctA+ytvOKhS9YKoTPb0fV8LaqDGREJ
PAvhb6okccRD18l1dFCnuK01XctUFGiiJg+v9tZAiylxmDfpq2jPylhCL8bKBooV2B249CXR62Sb
ipiFA+axGa8qMs+kdHMCsuTNGCFsTjqNu/VyFesHzdGhEGuWHqBGrNOYtG+EwSn8+ZKqMyZt5SRq
0/0QTHFihH6MNG7jucr9IzYK2RI0gM53/ZhuclMUcZEep1jVq4o1KLTjDDnGZuMe8x22k8r7XZ+7
qr2IHbNetmRAygCElVYQEZg34xyZ1lT3myQe6y8DgE4kruRS0APKFKEf1eD58UVvtES+T3O+0mNE
2cC56zEvXy2a7qeXyTTZ3TtXlhV0Tc8ov3WKmcB1R3dDu+CkI6gUWefOFxP06eFCqiKl+qw0LrzL
ZB4TLcIi7Te300JoMUPNue+Ptl7XLLAgFAkRNztifr1xQKuStWQ/hA0BWX8kQVKumBk5lluDlPKY
4t0jwkS2qZFtjZbMY0hDtO32MVkNa7RFHSC7TcWImDzu5hti6c33iSsa4n/75qZqjPHe4XrPt8Gg
VVeZcGd92zJ/GfD59rYVavU86l9JINXyyO8TFAlarUT+jHqbWVZmt8m3BpVpHs6eX00HUJFJVJJ0
U/AIMSUi054np7V0nrFRqs/Ta+hnyiJUJFX1e70lpzgiqiutIx43sOj1qWZE3laVCU+Q5Bl7S1AJ
p9TRSye7mluTEyuruBIwD/x4eC55RwV5mqbeXjoIYEXUW7OsTlo7VP4VqM6qehKcXgUCilUpjBWC
7fdFNpX9k+LUZZc5y3S76dM5Rd48mtMdqJpUvbPsmF5U0rYjkCRS45NtYrOd36K1tJsbJU1dXkwk
ij33LqL/TaPcJNii4RfdXgYGbtWtr8dkdGEhAy9zsoui9ct3i515+m2We+hybXSyw8YeLCnvauB2
kIamTNXb1vXWuCfopf2lJpFiR6xSdnUkfN4qtl7aet4mB+5Qn7Iu0JY1urm3erKZdeuJ+Mwy5SSO
ehshjW70u7khDSU0zd6Kw7J1PLziPAPmax6kGX0rknsZ9ea9nl8mo1/9Ie3Fs8O4cuaTnHvNvvTL
pgadataFCxxQ0wxicjrifglwVvQVB5ZtzE24ENxdrDxuUUsrO9BWKRXMthCQPB+KpgrktRzq1tx5
TSvLe2Sr3oe0aICpoKaei11WIkaOSqNLso91kgbDbqEHIbnWhsSOdNkQIWAkuZbuc1nP5AoNE4MP
sc16VXhXWCerhAjveN7pGRq+UCbmxMdVzlCBHtQnf7pPKkW9ICjnzK9+2+Vil42uMHOUyDFRPYgq
xvm69fiiT/5oehWJDI1Mw4JmK8FPlSfQmXfNyDJXUgyKm4SBsE8PcxyWx3RBaPNHbSUlK6VsKkH0
z2LV/cd+suc/jClGUYismCVPLF3vvmvaJU/v0enq00YweQy2o1My/bL5jx01nez77SRiI7+cFmEP
+xJky0eu7iXUY2uEgtWRwhalhp0SKqvPRfnVlnrVMq5nLL0pFKmoGEdbPTZDYIaD8RGl4Gjs6tKY
jVtfASfcZQNd4TIqe9mV71p7ntk3t96ETXpWhXGoAxMl9sI2SV8l+oW3BzMs40utQrb+zbUXJGZV
EiBhJxy6HkPbniQBTQmYvcfAmE3FILYhs0VMWVGORHxNTnBc5DzIjx6KYn3D15pZB9NI/WGbT5Of
7aBX+VW50YvE6x6nftJ93n0tEdFQW2IGfmxgZvJEbadyuUrKUh9Ouuh4YTtkBZFeNDSI+HOgnuex
LpIjwnbX2Kq4K+ibKcuU4TjhNNjRlbI+TMg+sbrM0DxCODaVuS91aQRR6SUJkBGxWFX55wji/7az
v1ls8H6xnR36AbLpj9vZ9QV/bmct/Xea2vxvBdTR0fh7N2sGvzMDX42GaIU9l3Scvzez5u9UCess
Bysi03LIWX9vZu3fbRcz35o4Qt8fPo73r2xmre+iu783s45Lr30d6NILBgyJl/SsQ5f3Q6bpVvuo
HFu/C/oi2UyZTbhxbLQq7KzRwrtfZN7HOBjV3vdUc9lNdbVxdZt25khAeKE0tBj+6o0hfrH+yk2W
fnYsCvPQKwaL4sTxN0HbWndAURpUPPpwHGe8Xv48Jceq0arIrMfiymBXfOnnPGB5HsziwzgRwEY5
oYfUZ34RmfriB2GejOrekn16WOyuuA9y+lP8h1lGNYqtUybO5TSuZWDZkPo0zwIIaOlX7QN1VU6R
YRCRFo0O7Hq4ykG2byd7Q6+Qp0PctHfFUvaHIK+d66oZ4qe5EnXU9Uv/aA6dD9GgrC2sHYVuwn8e
6i7yephpWeeNh2DRcI4GAUOKmNa2gGp6UZRZGZppLDfDqL5vh2m4Uwl2xvXYdmQLEhBcFEf6DPOy
QV038bpmig9mK4MrQ9e8Dz6xpjufBqJGwUhM8wbgQfK1XLxmyxPBy8PMHF2LFp6uX1ltOn9w0Vbt
k6DsH0aP1nwOonUjltx4ciwlHmW5+AddZjqE2cRY9wGlvW0gE+3Z1pMkBiQvv5n6gUkrZbnxOVaL
v6UKVZwUy518noNmzQyJXc2TL4f4EgKnboamUQHdzUlxDKkFcR7GQY6Oeg3kMCvXHYhqscuLwV7i
j5pRF0cU+xg0Ao5tOXQ/egCWl70xxHeJ57FaGokFMcJJdmlHuJ3K9OUzDyTtIcs0eViYmY/LcOkS
1v2H8LvqooG/S/a5BDbBp90pFc+bzhHW1lKWe9l2Sh5JniJzTOrWfWBV3WZcknSveUEjt7Yr5J3U
rHZTTFp8yeKcwr5OcTeN3BfVxpi74FTbTbq12bl87gwsBbC4rUkP29RWwCYlNz5WpnQ5xhCBN5Tf
1n6O9eV6VYQCNyg97Y7NOvzhdk6Hxy7QMwgevSCYkTYAtjZhQfQK1QgYphAZWzRk+12Yat2yXxpt
7IBD+i3ZylnMjswSFnWKIxi5FJ3TE+mWEjqE+qf+IHuPfo8cHKAqRQPn1xPO55ruk7eBadyZYdpr
80d36aH/lrF9M3o8eo9Bk8cHAh5wvfVl1oX45LwL32jwyfBg6a/tMVE7BwtYB2ukgIeuFUxarSS5
M6ckjea6l4/cC7dN7CR4qmq7vw2M3ntvZEnzfvRa7yMGUfHOTatiM4FpRDWSOFuLvNpTz5V13Vp6
e8tXs1w6o0WSUN+Wn3xiD79Mfby8l4ZavibAg/d1pxsfcfXCcq5ra+Mug08ObK3f+9nof6DRpOhl
Nc2V6Xvt3eLSaiGir9sb81wyapBNQNYCT/gH4mDdzSgLg0VG5nuNaMJ3SPm6Cze1nT+cxjMO2tx2
TxBxjKMZC31rCN19L6bOQFMol1uWlPGaInLcNXVLOyE2mN5V0uAx3YvHYTHqz1RC/PluAmJA0GN7
VL6W7hynVl+m0iPSx8WeF0ptrveuPWSfMl2JuziJ05sEyQw7PpqZd1DHNPgi3bx3klTAs0zrLc5F
4ybtpRlaeq3Cxh/8C8AX1mcSM7xIlET/YvGy4ZZDpQoNb9EuZTrXF36Slw/L2PoXPY2VcCjJoBCQ
Va+kJcQF6c7zBjMzQdPMZqMpH+xLVx+7q5mZ2M0841xYcyVjrszJdj8uwnFP5GOax9ZpU+veDmbb
IM91HItjAkiJ9QZefRAlE6C2/ZiYubarUwtap1wKCWvIZrnc+3JpIH4bBbjoVkONuOMUtv21pN7E
lk4I07Yai3aben0Lejqt/kzN/b9i5bdVgPFfFytbwVbi5977+oI/ixXT/x3gMBFw2BvocQfrXOvP
1rtp/A6Wy1/TfigUcDdR4PzVeXfWznuAEB2P/4pPWJvyfzXeaeU77OZ5wcp2+96v/xf67t/b6n9X
KhRQeN4ZVfuYT/QAHdXZVIglFu+xmxiQw9V8W419sG9Hgsp1nSvGK5bdjJ5T0VYJiaV5ZqP/YPf+
h3SprDAQA02f0blRmuVGGUv/tqxYklOXjb3mTpChKp5Vvtxh+Z1vbbc4Eu02Hmvw6LENvcUcEAqP
yOt2P5z9V4YJLz6UhWlgrb1MdPzMnswzsXlce5muTaO1aZo1S5d+VWgKR257t70M+uQwrwTJtkuC
feAM90pSVTUVPknTpI1lSvveJEiH2yR+r8giIm9zvIQ0i/PSroO9J9yjV9VtCL4wrB061jKYblq7
flhpu5VXWnR9Z/mGIujM3egxYIEQSZwEFgXg3Exzfh76yoBdLUjoFUhgxVRBI85sw73VsnrZOcS3
R4Xdw/Q3NLUTtbOfZqcOJcSAIu7bsNZ8kCLKfBCkLm9+fba/S/d/vIR4Z+5a7q4uPdIQznGDHnv9
kS4e8Pe4ebAX9X5Bj7oL/DiN/h9h57UcN5Kl4SdCBBIet1UAytI7sW8QoijCe4+n3w/Jid1VT0T3
xXSMpGIRhUJmnvOf3yxYxmLXMt/2/bhPxxEhdLICh6TFx5op39/MOpFzV1Zwe1BonIpI0FZ9kVb+
PGzfW1JOI8OCpT3VdvcwxSnl6/ZYOiF/L580geIf6Scadbx3/oUeRcP+x1hqWx9s6/gcoUOBwMg7
/HnbJ7tvpnloVC+dEZTWI+HlbrvgKiLGfVir+D0o3XhFcXfG+9eDS7XNlN9XE+bHGDkKVghfViUO
8qWNoloUy8lT3hZrMGbgBcT2mj78fWyeo5RPVWg3i403QO0K35njal/UxEhHVT3v0pYcVGMUUWBr
A4mqcdxvKe/nzOgwi4jskb6ctzUbnuGm79egIRd9b03kqVS0/3IV2NXceWaJm0GuEkBtAj5bA7ym
vAjhexfuQdPH7WuZ1KOq1c9QUAEAojnz9DD/SBJy4THTYsZOvOjBTMnu0Rrm8XrcLZSjCI+70n6E
c26cmtn8nUAW92MN1YX83XhoeOUMjsvt5lpBxffuEB1aw9peQHCVZeHFhuz8dzZm7wjw3UNbwFHK
lcHPS3BNoc08ROnVKYmZBsR/08IegJgI4bQGrQJa3Olxy5a0rcm2q2tvqfNbvNS7c5cVX+Sb24vy
TN8x/iyRNcCydy5VqzVBJPpXZ8JaPSM9HSyD27Z0V3exkdxte1lkJgOQZGERV9+A/VQ8zEJBpUcU
w7RzG33aFeH4pK7KX/FSMBIs7d/ya0gHfrru2DRiINbZqceLk7kPLTv+zo05sWkb8AjcfmEa4uQS
ZpUPyaE95YbyWJbjRzg6kVckzQrRncWQRm10QoX/vQdYMSGseZsdzQmYVM0hQbvjr9xigdklf9tp
b1VEa4VVtnoxG26eo6eI2ddfOtYYldsR0MzUh0W6km3ZDBYGEG6NaQL3sFdbHqq5eEkaDc5QrrWn
VCU7A2HqL/n9OVr6ATDysZgsBHegus1iX75OFKx+rTXqfTPhkKexy0ZMmxCXjC9yd1TIDT10VbZn
m3TP2ZCdxdr8SqwIbwrXB8kXV5xLttODN7JdtffVIcizvCLMkd1N7eJXbWbgMmAG7Mdjme5sve8u
Lb2WSKtnK+3P8llu8mBKy1tabBczEn5nPE+dl+t8hXL5Mp7EIGFbw711ZNsZDnJTcWvKuXRLpdMb
h0e25LdDn94neni1U+dTPhIQ606TGP7z86m2OoePqkDsYcDL8UCFRswT+NchyT134PcwusB2ZWAG
hKSktUhfl89q1yX+6gz3//ca+fQS745MiRyTXRax4OWXT4JM5St4F8Dvz7Z/r5V8DWo9fShygtuG
fjC8JMzvk5Kzue9c05sGRnNtNIZnnAbHfRKvC+BYeJFfvfzg8v/ltc4taKm7Scy7kZsRQzIoaAlX
KX+1/GTyZWg3yn1Gyi8eMQTbTfEa4NKePCQNRgiLGp6rxnxch6zbF6kGntEqfrplSw41faF8uXxr
O3NJU89dNEat+7yahyqzd7PF9HWmu97lUfGpRO3zoDf8dcLQajsAiJnirtVWxyudBJEKf1TZmneu
rk0ew9TxYBsHedWxot5iIL2S7Br53wd9jmwm65wPANK3Bf6DP1UvUb+EvlzTllD8JZpK5mr6nO0U
Cgc/yj/KnDpbIZEMdg4eI63VsuO5AVWTySpPDosF7lIV1WkyIjYNBpB7XKTjvTtGqCE6gQLL8tWk
rg7y267UHmVUrjCScg85WQ83WXTp8PH3mIN442wNh2zbMvCNvpKZet9sW4fujj+zPnvMHWaH4ZtF
orVnbKs5H7IXneNWHpFFX3dvRaO2pyhaCDigq6wSswxW1xbXor7mtRfGS32XVewoaXcptzpF21aY
IzpxlZcnWlJFougrsXQvhr6LdADs1IiJCMTTArMrdgSYX6nbB/IuNwsSpUlf210UNY3PmH4fY2c3
sp2MokO3rKxi1ztqMA4dMAcTeU+WheHYQz9fmzdZlthVT3hNbvlZzvIEiu29RUkQPG8fXqkPNbZy
mBizaut8So+rWHdyicrSbHBTdy/iin2IXSsdw+d5q9gsvGf2VgVbwX2OOg7WMuGYMLajsWMgg/3M
fF+rceQlhoGwg/13hiBzID3pHo+TcOcM1m2JlHdXM59jCL5oj+WU3BC8fN9tRxXGYoBQmnKUK0Me
XNO4zrvB9OOQg237vfOKPG7aDlUHM5pd5y1uyCjDYjPQWLVBaImbdR14+2gavCjHLAOmxNg0823d
JM6OBna3lDwb7Npr8JN8QoAQelnC2KmeNEJ6TbebbwUgGdm10DuHkQjhthkO1lA8FbaTHBnsTIxD
yeLGoSLy+jyL9pWVEcSmdhA7zBvWb3Nw877zxsIaTySAnobaZprUEL6+Lf/aKtKTUha4xjRVeE5d
vfdzajNZeVXLiMmfYHVsL7U7xtppUzxSJYrzBOapNvabCsJ+lk9X3ix3EIB9tXnDxQ/rEHgqvuLM
x8IUPgOEo56aqOZGF76d+JLbkwK1eQdfHIYlvFa2pDHlqXXVFgygm1pfrzF6mmG17ws1WQMl6x/a
Lciq1viOtu9AeZ6ysvFV/dQZq+PBFF/3ADIUX7rd0MD8JetlsgAmGIQ2JO+eqiNWU9RvBKMO2yHY
GUzkG6dLL3AuNp8ncRX2fBFM5HfEdWF86RSPqpE+okJ6kzeisswpqBbxIs8+xcaPvKiCzBnvS8ns
zbnBoTHETxMwGrZSLPgy1HyYFrAfQvZ3sMt+j1eKGUTx/KPWxkAMzTGDMkByiPvMo94dRA14NLUr
8+scXATWkJ8UEAAgKQ1+uTUzW5/SalQN28+wxfe+7Oe2P0UplRYuGXszhlCwVWHww56TrQLNmm71
4tiu97KQYKTbeq0wIVLxc/DdsznCTGwrEeQilP8vjlWUta4Wf3+YaWKtalN+rNyVrdZqT/3A8+Gk
OlTshoxtZdKHoNRw061T9d7GMeuy4E3mPMtT0LbZHBNbf4m6p8S6+e65ttKwqpJsXybNbZyBtZQt
FW+IW1WhdyNrAn6l/DXy/Jy2vcbdjvaqOgPUvY+mrTN7SjSvrxrYneESyCfMzEYKRrzCULM+ddNy
2zjtR4N6nie0JYMWyWKDHCEzHlV9JP21s/ogXQSG6uCh5cT4XTSaXyTJV9LhUjfnk1z7WuoUJK0m
N9E6becCH3/Y7sE0WF8TTm8AdvxJbiVmObw1evvYrZzmM3gvD/l83xifC6m135+hifWfPb5KncXW
JnerMMMTQu49YivNKgq8eNvU61+RkXeetR0PgLJUIpzEg0FmqDwk5KbfqvkFnxB24IE9Ue5dCqll
QVjh1un0xSXbKqTJXt+dhIgTpWIuWFc0QE2DTf9gnMGvn7utqigTHt1/bia1v/dbdFuavSl8dUFk
ILOdP/utsWHXtNrW+a6h5IPczM5TxNjemxXjLUZ0uV80NTysDPR9R6SealEcpEkM7BoVnmrE74rR
sVep5hcI7Zs1s73B02DIGpVHKPB3re20/3Ldf9MM055vnhIwo7HjZRwEP/nP645L1+izSUA+BOmr
C+QNpdhlsVV62xeP+9V6zjI130f6RdbzdTw8ZA2rr2PEDezdrQcny93DJCg0TDU94Dlww0SZ7d6c
iiOd0K7DVCneRCIQwBoPjkfv631+yLTVQDkjnli6o+e6nyPnzWGJh3dZFq/xv7n+a39SNeVnJTbe
QR4NHRuu/98EWC69itnGDI3VhUcsLqjQlYiertwKYKWeXOTmCj3sdr30CN+trWm1ITajyr2sdzIV
7XZXp9qu7GpgSXySrQg2i0Id2Y4z6YbbFqaK/kT1uB97B1ZFaV2s4l+BFf1P5cJ/Pg3k001Tbhkg
tH9+czDcEiCKhBF46fWJ+TUY/bIXWghXqYNWNWHm2Q5cS7ehRNWYnOTGUavOabA6Gw5Hfpeo00uh
gG7IVSbXdq6409Fym6DPtfcljz1HLRbKvagJdIb2adebO3OqsqNwZ85WmqR+wVCc6ZO8qYO6YK1n
EF39658XmLQg+QOtQdJpI3DXwJKYkBp/49nCasjS0WwSfzLiEDx79JTiTocp27XFcKk6wIQ2qX0m
GLfFks6Ux9QXmhhjiO8ch7KA284Q+VUUzhTYNolgZoLWAYbPLhzYqZuFP26FwQrhfGcc+Yrbk5Pj
g5citdvJDQZIEjuCsXvSEghTjvb1z59Tul//8TkFn1BAPXeQKqB++ttDClt1pQPOLKLcOawcjMy8
eOSAXDiVgfpzoMmRlhIyxCzOC8S4SYkWCIZl5Ytcef3nq9HtP1XMPGVcjgacBK0L0wDD+NtEeEpU
240EwYhgfJ+Dy6wsWRU6jXqroeEk54dpBegQM0Rd1OPW3qiXJWiQ9vvITu/B3uB2huKW5CdwjV6N
jh0G5px78yk0jPbE3AyGb3cjW88wS/5iZlbsS9W90qZSPW0HKJ0nQvf5uzwaMTbCFJCz4pDi9rOr
a2fxh2Hdyd5CVntKCJJjh8OD4bacD7IvnrqDakaap6kYw685UMP2znL5O6ArTnFR2zDyog0gjlKz
we5xVver6fwkeQGduDsG1syMq9la4K1eJwyFCXL01ZXzIyvn8t3r9rpPQfYhz3FYqSngD7V7GzpH
iD+08xZHFe4XrKc3uV4krNjMQBoEAC7BtOBv1a3TIcT+7yzRanWd2oPhXOUNkiCDNiaPYUU9MmMY
nOWR7qcNSXf9iDXlpJFYrLvPuUJasE7dAeazNfvkqcD8YZeb2fS2kiia0ulGaQlTW6B2GTQ2Tde9
ykZM4jrlaNyuKZ3EVIDrzCFLpJqS31FmXWFDv+tmnHiZDerepdEpj8mfrwtsxFITAmsGx30faRXJ
7PFLZB0mg29SlsBzJfx8MD6wO6W7UxdxbYvkvo1mE5fLQEM9+jjxZrs2W+bbdQHqqwghHTZoSbPS
L0MMVAaEGbTmOc6N2NMc6olw+0xRvZxThI/Q9mLleYNhR7E+RxoV4PZtUXCPx4xvGo4oZ5Od9zOe
tDRqi3KCCUo+XzTs81GZAqKGlJ1BP7CHWEMJfm9uoDgCAKocHXVamuzhSmLByhmQ9yuGFXFNnl3R
qjtVt17lWWIh6+EZTT/llpvZC5iS0nwXTyLk7X5j9GLsGfYSKJtwcCK4oxZUG1gRybOdgJHrxUYg
X5N1Z9vLIy5o9lmYw74pU3w1Q5U92GxPuDqy/yr0ayMT5E5oLpY/dF5TRce2grnJD9t3o+0lcxrY
izufTWeEKvgpi8wE32cMXqmkae5kub20mdext+pgjGkZP35PQLb+M1fX5sRGYzBnht5cUWRiWpoX
60H0jLYHxz7JA8SK+ztIffYeYSxt8dY2squQdo+P7m6aYn5b5WiHskcNuMEw2Zyc0PeMp6Fqnlx0
y5j4gElEbTr464ZH9YZym3aGs5dbuOIo6qluNmJfGZ6nuMUfx+ZbE9nvolmVIIwmcQ1XLZgYUF9q
FKESLFAKjmYbC1SrLfbVYi+B7B5JQUaTMTeh7LhRIWmeLVJQTzaWqFrqYHC9IR7obJMLEBa0yKkZ
6FBwqCi2nkiu4TJkqFw1tALbjv2N4kYcR3Hav4kGWt260Loai85kQ627NZAdSkrBRIlbByjbX+hd
T/kGI1Sp+1BX5orbJI4jXe2+y2NgyNkhigQIFtlDYNb4tXR9Wpx6KzkoRdsdrXbm7roKb2feo6fM
fLxBdhKxNNoJF10btyKAiXO5HZQK86A9ZoAsfgqhDIoasK4OKQGJy9nZahVMCUt0l9ZVXe07N+3v
DbP8kjCjuj2/A0d85LQqNewc+/p4kh992naJpAnLo5MSXqtG1akK5++na9JbcemG++5jDO+dtP1I
tvLLmZK3OeuP8qmVlaFcMdHCxqPQIO0sbTaCSRHHzXDqKhtBo05+6Ea6HrTG/BjWMT/885kntvnl
/5P0yDOPIpExHGme6ISkkdH/0ynqpeHmWhnb3mKr4loaOLRg6yYnbX1l/Wd+YmxHjpaH19jLo4ms
SPnlx/ThlZ2B1Oaxeg19tjJslbCuVTnPeZidpeMFbNLrkNxYSfcKuznjgbptaLyv284NDRUhYFxf
JXTkZH14Xh32R1dQ2cHuV6zqRS60Mn7KMjQ/WwMKdkZ2Ds24nD0N9tieiI7dh6kDt3L7Vmylc0gX
JSutETzs2yZhb9+z4uQHaBHhTrZ5pc6Y0I38KkMlLjL7pE0lmgztTc1mcZUw1MadtK119oSobmYx
PRVF9+ImzotsyPQSXKhhr/1GiWUPNgP3eOgv9pPjqDvFwHRtiJMbW4uPdl2cBn0cQHiUg0ZH4bUG
Fn7A09sRtd0NY1J+RIkzfQ9R/vefLgLMNZCItkuUdZjYYv+NCQ8RxkWJcpJfR9IYwFCE7+zSg7oV
w7S3k1eZev/4L8/MfxXjAi7Jtj9Y27ATAf6fxbhwFx2GaWR7EH1YxVtDoeXJEwRkidvLZyd3xr9G
dfmlDGRHhwN8Vz4PnRE7JFQWzKnG/PQvl/Xf1ZuuqjjKakjoHVv8Xd1cptDqZmwtvC2al6B1nMXJ
uDBMJC3fT8rW3FOO7vPJIpu5iSdv1rThX+baFOj/taKQcFLrERJLScvE7M/b42LB1+YrAHCLrupQ
YD6e9oqnTvGPKml3xTaellVHVFCohN02oB6YrrpQarBIYSKJ4nzCdFuNNwozJZp89TqLk645r4pj
lUcj/lSUJgtItf+rUFeIfjwf4iXMbHi5+0ab3sMNoFEWgI02CpmZ1Y/WoL3QuAIp3aAS4Kmzq8Rf
iELQXfW2dzidRBpdxkLUt9F4TNJ+uY2AUpOkLS89o80EOTqiBW4alN/daibmWYTLyyBUdtzShblu
K/wEyIZcsRL5TRua4AmcoxGMFhKd0ac7fSx2bwXCXF7nQn9xovfSVKLvNTRWNWHzZfo4K2WEVTN8
7+3CgDZf+wHXb73CRx3k5btPtcsDDGYcsjd2glDmfTkbTCnkzEygHMpiBAd5sjw2E6gcLdBzmnFX
5K47LHO8Hb4GK9VmXMzxvegZWYuNGghV/U3FcU2yNCiZeUzURgf+ghpPpGEgR2tpSL1ErfY9XyY8
0TzYV20Gx5d7Q51Ez2bcveel8SC75O8lWo8feFIjT3CI401+K1gMbDuprADl2NeNz240s8vOYIUo
zMy9Yn/D5nJVRfExqq+VypqSy25rcLumZX/bCnzZsqnbnjdVF5z0I3+kUBkGACn521LrmhoEa6Xt
sQeZ6ieytLcFKSeg8rI7wg+glIYUVQxvusa4ldc3kOxpLsQFbGXTNqbtHPffUsf/G1SCOSBFpZBs
sAX8uw7ZIYN+HYtK86JtqmFa6Y81+0so7Vu6PTb69g3Jr1YeFXLMXLvbEHgD6eRVRmv8W5vNa9V3
zquD/9p23v9vvTKieQK0Td/+edehQdzQrj+aWBp1Wliw0w2eQJ/753qP8mgZIvBZpsK5dROmLYOZ
ajrVa8gAWSxf2kQ5bjNIUF1Pi4300Cf2g9UZMC+zc9SWxdM0v1h29YKo1b1UA/mardYe1bEaTvja
GEQW8J9oGsk7m0h/mbugSjEuqER4JxoP8thybYxAVevrnJfmWT330WDf2pZS7hrL/aXkYzAg0X3E
RLDvxExGTrb4xs3CJCGAp5Huy4V7IwrrmERdFYSF/jiyR3LNIezL2TX34whr2VCi9dTR2K1iHPxI
z+iAJuB40OznyrxhisrMa2Z3mkPbyxchntXsxhU9pA+lhcFvT3euseGaKiRfWLc+uuHwWg1cgKug
CFEb5VOY44NhYYoRNsmlVaEBVXZqe+Hotdpi7hSnSU+Lkt0kYxN5Iq9mrspc9vRRqtcMAdMVz8g8
JVM8QIwzzdIhU5Vzq+THVrORCbwixzz0YF6J+5gY7TnZgqltjCmU9S7rspse+EN4IaSJjBoyicpP
PZoDxxi+VpaMMQ8eudr45sf1tNMi0hjUL0dRntPIuYsH357gxeijEbANRKmBVZfNuKmKT2kP/YUU
DNgiuy7vH0rFVpg9z+Q2ILennIlD5Vou+l2X5Ee0PwfLW1uNjhsXizTFw245F8qvvjg1BabNXZf/
5TRYBMKr9RLH/MHINEB2/Ma42yVH6kXP6p0FzLFTk+KpK7R9ihI0V9/mnuTtxMHGJNL8ujYPUGRv
2ov2NZj6LZpZOqr6Pp5nv3EELKAjl7pTxU02eQ3FWGl9NukIuxc6yroPRMEIKjN2N0t649Y/JjCl
zZDmNlRUT48Gz56D7T7m0Sv2At5kIQ6mSludYjeJ8ctGS72KKw4te22191ZT7Oirj0YWwk1LktNq
oHw0BHdz/OA3tpXL41u+ZO2huCiV66tT5FFqOe1tzxzWWfTbpec2DmPAXGaHcPDILY59GzZM6HRM
JJKTsJbbtWcKIvLCd+eEg9V2b6KmuIpkuDBuYPpJ2Io+wYiOGIIYH2aTe8pg/8yH2A+rz7FbsH3O
Tth7oyrEgBAp1hxpDMbM6Wk28ITMalwoxXiqtdjrrJCgFdwPYzzptP6Yu+ZrCDqvJvmFyyLGeng0
+bR5mO+r7D7H+LNsTNQI8Q8FweKYOsdqcqzdqsG5r8ZLiZCQRixCa9jV+yw04IuXQdYZx9mi7dL6
2wZEGiehc1xMgbCgpzsD/PZq8SazPKpF+CMPG7CHcDozyfO1GIzNzKgImhGtJsTdoU08V2seF4yb
nPhq5nPQ5e5DpKmnwrlXlOUOcTX+0z/g9uwNs3rMKqR8WvauGso1raMLdpLolXfoOyi/41tN6e7r
tb4LlfLd1K1d1CJAmJlzGEV5hl17CMvyTsuZmlXdTa+MEAEekjC8LSOmg444NE1QJeo1dvS7JM8e
SJV7m63w3i0HP1FVzyJccRu9Gs6FjYSsEZVyJgwyuNwKM1LCXlA0tkRI9veLdlQyNB7JX1ktPtzE
LJD8949T7V5m96rEQB+a5WnVUyUCPDd9Mb7p8W8Rv1zKstolQ+drglF5jpUwedfWQxl5d9r4k0uf
w+hY60CUL4PxEsJNzu0vokY8ZFZBHh1X9K31Fh6j2zsNvKy+Asl6az7snJsewypXe1L1vV3dhsuj
1v6CEa62MwSS20hhyffLCZw9gG/vlSb62yV/yOx0n1bb/okHNwgdeoIBnmQ4VL67pp7Wt08DqAlu
p3fNbKNrcKGvHfq+vITuRWvPHb7hYU7IB5ympU5o5/BZqqO96Ou7uTu3LGgylBjkttjFrLBIPvrI
fLTX/tIZUeDFs0t6BZkF1c6xdZ8sqCMakiAyHlb916wMhHq2j6Y1Hztb2y9c3GTUkPTzc7SNRGBU
KWK8Okp1KKOvxl3AD69r43piFLui7T03aQPHfjfIIXOQClva4LsIksFk/cG57bA7H81uJ2huVs0+
5CVTbVTwLVoVNbyPwxuQg2MjGuxasmu6YNlEfebU9wMaS12oQWe2IFUfIz5l0PdPOjCVbhnQHbkH
qFbmLWpGxzZMqfcTgkfPpeMDkeQUx6c0nKuAAvzUVvmhYbqoCOLl8AUb4p6ar7N3sJyMnamcbLj5
mvmWApnjJLGbSLJMIi8Mv6rm4m47CSYEq97vbedzxsVXOwvipRqj3IUZrBnMIvueWZJp/Rp069Q5
1YWWZ6e2ryjqKLs77J/vxASOCUPOWg/x8tYn/khEsB4q+yRRT/b8ZQJZkLvrmyt9sXDeEhfqHaI9
HFmeBy5RRBUReYXKSJ52uOoeDUalCvP4GWAEjqC/iPIlUpenVoUT5yqMgcz2bI7reVJmH+YXawyg
J98bantUGrwMsGZYdqp6V2VDoGfID9oEbWXJqLtDOXEcxPjer6gWNRsJaVlPl1DN71Rd+2UBsqLC
OraLweGce6vL8aJH+8K9hBXrSLdTBDT3dZz9mrstE7nqIWGU9mtm48HjzkLdzYBu1aehxvg8lKVn
aHyewX6bXJx2s+FMYPseW5InrAdOEwrjvcDzR3stUrRcyiPSRU8L9dsx3BlenbRPhojuW3XKQJiM
z0qkNGHhAtLFw7x22XVU7aNepY/DdDMIfR/rL6P1WY/lRVMaKJpir5HwNSoblEddY0F3q4mvehsQ
tE8jaFupcXIGHfAIMS8/dcSb4WK9t46F8jfDOMBRjiSPPUTj3bimF4cxlFZkR4aMeHwYzOXyoGL4
X+juveBHnXfbNv2M/cxFdxxf4EHdJDgZW9x6VOH3BDexB9JwrtVL5vTXSqMCgc/60eCw34TD2Vqr
5GJ14xm1C7B47Fy0nEqHqmkFWjP9pY3EI2PTvQhz9X2FQQ+Rj7INP+XhgRwlwRk0uRkGLQKPgVZT
2VtS8dHn5CvBOCLItWypA2IdqpdXtJb6Ez4XtJohPM9uHp7xL2EKvIw2IcVle516B8s1eyovtUUv
FMck+2alSKBqRM0RtTbiGWdeSfca5nPdtNGzZRXDQc+d2pP/Shr4dOf0y3ksNvM8Ar6AEfOSs4gf
DU2X0LByhvq4/TGuKvVS60ux+35xuvy2sFVB7EYUUlOs2bNlYxEAIpWf3YZ4pkgXuk9lXF270EGe
ZF3aJSpfFxRdZxYvfchUFK/qNPRHp61ncojz+oRxAaYgo4nIuu43ARAvaUU3+HHflQf5BjMIHBvE
ah+neS1ebRLl9h1+N2f5r/o2qKsmmiL5r24K3xbpIKR5zcKoWQ/fMNv2M3Q6iHXDCk5ItwdZmo6p
TkURvi/h8tGpXD1CvI0gXVfJSe+ecqt4TPEMYDkoXrlAuBrs5QjaP0U04ctIwT9iPDDlv9KrEM1D
nEL0Ta36YI15zpE1BlNnnivRB6XTesaoPzn2qu/QIjDAYxbxI4UrxDwieZu6TwC/szqXZO2GDZwG
dtIZr5zO/VrSyfYYU0/ovtaDoay/HU7a7X+ibfZZDaI8OWPQqBnihto2d4ufiOXYwtKBWdNysZtH
tzYFeav5ZllEnoNS21nEXWct+OzOQVKpDFHi6MXVu2DQOr9snWNih49Np5GhkRI6Xt2FwzwdFAbc
pUJ4aBpFh34dzotW/BWrQTisFvlj4hp33R51co2r3z5cVUo9DYC8hlsXrzFcRfHgOhNWPuWNvYM8
GWNppkC6saJ3O7bhirYwtY0u8cqpH6ErrbcLAW3sOWd3Kh90Eg73ILXxRreEdMMeVQIFr23Qw15J
DHbbqorvTVjOuABA5e7ALmvrhtkTRCsGlMPkgG0pQ3pWY+SQDic/kwT4T/OvQWXUpmfuFTc1zaou
ttLcV27PY1GtB9SBntHBW2s1OI613R7ydQ4aBoMeJXyvNQjfqzJoF+d3SXngNik954kUkse0cG5U
o9grmfmawZFvJgiZ1RRMmnVtTRRvWN5suW+22j8ZDTY+nzVvitPNb2aCuzkMd0liH2l4X4gDDbTU
DIMiUw5zhBpiyhvfVhKkWTq+3KAR2VLMXMn6asZAa2rzW2t7bradhgQKPbgTDkHxwnmrGyzoaAvZ
SGMGDRxoxpDdToj+GdIWhV/p9Y+Kg9CHQXmvLB7sRD90ch9QkGw4stpJJSQBbm5pTLrHdYmuOt7u
mHTHL7ZZ7Ze6Oxs4he7LNBWH+lXPFeOMr12pldVtMmjZLon9AnOBG8Vij0BDa9ww478fmofNielk
LhgT93D2rzQZchpjadYKDpB7Ta1ZF6HUpJcVinPAJys5iNIKlLqIT7YG60Ir8+UIJq7RSXowDh+r
XqmWk9vbPVvRdHC0uDln1XIjWYfrBi4r1voW4sxxyYk/2oWRju9G6Uw30RSeF6IEcMZoQ8/GyfYW
IqO1j9cufG9gh502L8yLmut7k4oqOZB5hz+mbjY301C0u9bJ+S8keaIxyZ086zBmvJjeFUl++LRC
QT5Eom6OTdFeFgwaLqQOXQS4Nz0bQ0u0Lvqhb1T9og0O5/bQoN9HDX2MBQlRYO7VcXQMczdV9lth
Vum9OwLVRWp/7+ju7ywWl0E3Zpi41OdjkuhXpeBYTDLjYRLUQcNIApCkm445oYxtGV3kPR20IC0b
XEj01h8MQwOJXTGMzA0G5WCDu7pfNZ997KFy/Ll2q/031ViiT043HJXRWfe0DRVMc+UndjsP5RJ+
CljqzJPgq2Gd85uMvidqE9OTt7KGUusvIC0V2K2F3kpfKo09bXqRIgIJX8mxs+16KjrfHVZ24mjY
zLq2VzuZdZtjEuOHFg0i3kvfg8epYjFgQqP7FganUHbywksz930aDcqUtTuNG/NoHMzO/1VIHnqm
C2+tChIBtnmImoAjRPECw3lcw3OSFyzDbLyMro65GWxAtYK8rjauX3X8JgdOtWTidy0URUa5/RVu
mrsNVYzYPbZJ81qQCxDhMeQ3uJkESuG8SCqKhBWLuGOn1ZzUk+RKF4RpR7VzcEsYU2asHdmrGZpu
n9fuw984kpSXWRjflFQ5VbWU+bedTvSFXb7LEt5O/nI5WpdDZslIkCol+clxlNg7MWNqOZGQ76yt
qsL8aPTldaVaqTyr0Xxj9iYP3sbUdlzActor+ZXALyoAQJFLAPIfEq194HxikvE9JpcvwfPqf5g7
ryXJjSzb/sr8AGjQ4mUeIhA6Uut6gVWlgNZwqK+/C56cHlaSXWX9dMesm0ayWFkREO5+ztl7beoQ
F22iu4hzlUVUgx2gZoEb184iMI+RLSBm8k2PTn+WwGSr7OypC/BN13l70y+dWTmfLQ11P0RRs42H
A2TKeDeOr93S19XoFH9q+gmEWJawVLMOcjS5TMIqDcmOji8pNVNzg3z6RjGJaJLXPNTDFz1vd3Js
7uAvYqyl0qyL141X8BKO6dFB6Okzba1WUGuug9yVAkalmRa3vQ9Yp1OS9JAuh1qHA8rQPss5civI
k2znU+LV+edkOV3a6jHmmJVut0/SnDDPt7adzBfLYE1+RTmC0ZvK479Rd3J9kv3bcKzv6ETYUrkw
5CjjElZ/ecVCw2t2A/Q0KbuUc3s5VQhRrBtQxmjkoKuUc1/ZY5+8xp+aliLGUzfSHCMH/wqSa8Tk
tAcdJAxrjPjUuICs3MF6VBTGL1L/KS+3VIIHzrwP8/lgKyYuc1e1Ub55W/naKII1cEQi6NtWxCQh
06dV2yvUfiI/w/sdV9oyFJQtajm5+HRTKPOHHcQFDS/lvvfaTw17AfKPchGbEhSeRaCWVKbuK7XH
e0um0bJF+ZXKBDYMmccGiFZ6lhEKMXs1RpkD9YiHbiiX5r7Lk1K6xbDFnr+WogBp+wwWpUNB8m6v
sn9WMFjIuuWndpbxYMWQaOQ9oRON8JVBgZSGUROTcFBOV3gJSTWg3y/nkCPFUm1RwkYV0jNRgS+j
Pb2Wz0NUbYggSREk9xotHGX3OY+x9WodhTAHntq4rXw5AZJDC1stWQgWRB7+gnzXuGG6j5tc54Hh
DWqoMXbyPowCHUQT38vFwfaWY52gT90oPHVqsZ+i5q3tqInNmJ6e3oL3Q4LU9Mxjl7FIBY5rnstu
m9XhKRomXE74MMCDeXt5ezJ6dFg1UGN+bsKG3q7YzLzP19+qOLOPTrs1QtqnHnqDMA0VzJzhsLLa
6qapWIsgHeq3c0MGcMYy/amPkJOIdMQJF+2lKtob2zcx5+SucC3BZNyrwrp3Y2cbtkSPJouqKHX6
aaWkIxaNCcnsYjcIhrJFfsPPZLTFrBQ93qKYIHxGUFan/dZkQVkkwJ+L5uK/UtiJ3a5sNkkmOBtr
cYsJjmFPx2IrF3mTTJUVuGswGYvguanZ9+foSv70IMb4Z/UppODEZiyIA32lJ/1bWJovhPwSEZh6
F1IFnyTTbbMEt1pt+UMz5ssqr140mlaR1zyXQOOOsc541wJxFKTGndHn0V41a5iQYeUralUdauRG
n7LvOo8oeFvYSciq/9yXhH7QOXLKZ0gFC7BajjN9lggYVfOjIOPDKUjCELr5TYR2Sss5ZzhQDRXa
lcUVREQwg8DGARuyfMnFNiKXCfmYJzpnrgCzI+TiS6kXipiS+8KpVOJ5nZntFopoXF8EOcKOzog4
xC2bkj1emXa/kda2PrMxqCBIXRmOBWW4ripY98siXOSwQh0bMxKPMKrJeV83EbMpE3RDVKX+BFpA
CvKX6THJHuZLtRzkwSUfyLLl7N1rH4PzUPcNLYbGejWVzuFJEN8aWEiFbetbkzd6ZaLNo6uM1C1y
U2KZJyJFTU8vfYvwHM02wi0WSdqOJciuIR2tnatljE6WLyJff/kSqgpWr5SY6GVIpkw7RpB7LyzL
T1tC3pOqU4WWyvRi9rtFkpbEPOKNyWM5LsaswPieC/icXRp/ytMNDXxlmG/Txdqo9h5td143rucP
qbeVozu5XMglT94XHW3+xmjqo7z/BIO8KZpufR5+pWLGsFFH6i+FPRCVspwaOyiqlzoeHvQ0zqX8
InIuumyGUPcOFQIB5ubxu21baFmieKXOwYNYtG+kQa1GEZYXbVuvpFwrCSKMIQUtPGwpcvmXG5Ka
2vsq9I7yJYl0i+k27heuNv5iVwtWHpQyrGE8V3KySqRxvVFumKjcxmX8JBQ12JoI8eQRIU0tdq9I
2Smx8SmU+FykDIb9w6TWq17hZYecxgOfc6gJUbXCnmRhlw+n1J5kBWQMla7MUTR7eaSUWkvI8c+x
JT7kNiNXnaTzblTm7Z+7D7IawlzidEYxkiGQW+6zq70mSUibi5zt2bO3yUydu6giYgM4G6uo3NXk
HZQDaDuLfhTQJFdy71VHi0XevuSUfvu/m3EXuP4EPXeXNHRbnWbYS8uFsQiA7PQbzrK1U2CPnoVH
K35x2C5COCs2z4CBCqp8RGngYpOtWZoXyxrpkGi5rZsR9UzC75XKVabRJN4lx5T2Q2BnLz1WqV3O
e1xrU7GX1yqp+gl9XXCQL3pPD411E2kmXqtilUUmnnxyZ1dyRC81ac1I3T6GIvjTXlr2Yj1M4kHK
A6RyLCvpvtmNdUWILW7+xQw9xMLbAWdtWarjrVYNzh5bue8aymlI9NsJP7Zc2qxFRSg9YXJ3yayO
Ru9VuvhspWDJrbjRKDjfnCSJNqqTo4/CIBHBOBuI9xy56lu5O8+NoFOsjusYLy6J8dXazHUPax/7
PmLklvO/cpBvGAq8aqO/igrRSRjEj4aSHLQ+obuWueWqMEzgnItBTyqbnMWoFZGOt5Obrp0xsVSd
4Toh40B6Uxe1BOCUYhW3yS0ZCA8m6bBzSotmESwYY4KvOg92CtL7dQxbt16QAf86LrjYmmbkxGPr
baB7PvBNgyO46YMFohEqU8dxgI9pB+3TRNWti8UcgnI11xVUh+HO1Gt9B/hVwdnyanRGd+MMweIr
YpUMXdTQhRteYnffeBq69kGPOx6Ct2J5S6W2XV4Qpw/ONGvoM6XP8yCGvd7DJKiWUgMN5jk2Ex6/
RXQpnVbyQZPmfKkb8HQcW7kDjzAcs+AlnPEQNPMO0AazrUa8S3WeiBbXY4AeGSxNtKsN9dp26J4m
kIgMvbHPIAwvathMuxJwVluVZ+DYMWQF24djNANRDe6NrsJf0XefVq4OUNU2rJ17C9DBzgE9I6+3
6YnHvrX3ck9bXhIpNpOnpCK8N+eSNUxrFCzp3+STIY8G8iLIg3a3VG3yTZtK69YNbFsqOeSWQFeP
zvSfehLdij7sqnyWvxJMdOGnLGWwUWt7dqhgIxe1Zul0zu6yE6iULc3og3Q71k53p2pQHEljlrqT
plCBWzTiQyk5hk7WItwLxG4A74gTH1AhgwBeYaSeiyLqcwVbTnCuMLelyOaTournWkzFVmrs+oax
uL5crJyL9XmwH0aXzgHh53EyXcs6wEtNaz3UcAvlGyjXcLie8abuPo99bSwulDZoEZ1jpINrcqbA
O9tJfhks7hhZQZp68hhYjKRse3FFCxUCv4ZNbdDsG4Qvz2XanekDfCqNGDc+14G1A45LCamWvlwd
OtH8kHdOz4dbcMh7Q6sd3lPOYlLIt5hmvLkECdkZ7/JcJZcdeY5IOtvz7aK7LFsGDxMD8kX7IhWV
MygzCNe4nBcboLQEWHg4AZ0UnxIgqZ3tQGd5rVqfZF0rH3i5gRVleO2GwCQt9TH2hmo9P8qnfpjp
CIzhqK9HiMhyQYCxKYKu2DzUo6KvmuX5SSvKXTqwu9TIdyQxIBJKYHnErfo0BO6H3DUwEhE1rzHH
cJV8Iyt3KS8O1PwauPK3uUC+HXeE9zEGCRF/SfktWPZVUM0XAD5veeQJOFU+msXBq1I8yvs4gXzc
hDjJ+unESUVZyyI/6B1O1IiF5bWLh60oxY2ziEgFxFtfLWhhacVGPhjL0lRpTXDUU0QF0fQ8hxNr
Cc7AvTCim2Kpi/SsVVdJlp7kVx0U997Ikkc7Ij1RrZieyT+rTDL1KCx4Uc3i9Btbfoy8032nfjSK
R+lMz1ou/fJf117IyTVxVna5t5ZlUFGUxFd681lJTsqg1kdZYFljhmU13iWzqm8Dk4ajgM7Ko0wb
x2ThXJYKebOWv0mWWmBc9PAVNNOBmVdjhnf5OM+fy4Wqo3ln1vFptpS7nZiykj5E+kFD8gI1T3FQ
be0oL5w8SsI4nuhuVAw/dHO9TKvktw0hK3NWIMEjX9beYASQh/TkrOamdk71BN+AxfUP2bItNBMu
62VQjtNW6e96yie6uAXweatXoGBX9yHwv1PgardwtBew/3L0oKKkbhHA5GM5iOGoKddx+dDLz5dY
IHqNhgLFTU16UVH7HFSb3JtohhemoMIx38M5famzQLuNh104ev1nFQW97Wack2Pm2giCF/DKgEqJ
Mg+7WtqYLRtrRqYTBwcb4RRjeeL9agEfHZ54t43m1Rx1L4SloWqw54opd+erEZK8MWSw4VZkU/M4
UyoMJyujuSpvlq0gl9HaikqdR05qBUVCTdp77lVqOhfy9cJvRtkvpfSYeAczWzezcV+b8UPU6h+R
ap3kMi5rZmeKkTrHSAvk8lE6er5xovlEPjYvpcu3wEgZMk1UrhuLPo+SVjeWyQ3JCpV5QMU+aZuc
c6mGxpoZOzuvuQ4QyhIAwx5jbLoCg6JTPUaFZm1yLd5FPT85FLR8cuaa8jzmuP3R9Wjtw8pbj5zL
94qRI6vv29ukc+5oU3FpqIGyQARXJFqtFng+6MQebyoDqrwu2kNCa2xmL26LIPeNDHmSnmJiK4zZ
JozTWwfG0NBrjsROg3C1dUDz+DbsHAtdAeg2kW2bnEV4YGRquH2Fwp8mH4HJ+UZ32uusqoMtg+Pv
ymg6WzIVMHc6+8LlHJYPyY8gCAYfC+2LYzV7q9AJxEQDI2qALqmSFlvRnLARnSi5WO7chEx3fbwK
SySzSpTuojRhPJuv1SYBUBh24Q62dEBNZQlfM4Xw62k9J2JAEOA0qwAjxlSL+lQjFSPn9ag39IAz
0TOzxrpCcG1IcxehrOESNzEl8BkALdy6oe0ckrl5H4aJDDIL6sTQxqcIqHw6tXBnhLKxHHcD3Zkh
llEqB50ncR0U+I86gAw6NIo1Dal4TqtzXy7kobS6bnOvgsBduRtCN8SgdheBUZL7EBDJUFk3OANy
Cn+6S2PR6euOAsPXJpbJaLx0ozHaa4e6qXN/moGflzzVfWTc8T6E7UcXF69Rw1vSa6N5Mgbzuhvr
5zlQiQcZMN7Lv1R0YMq2YhXWlRIc3nBNh4mGtTA+5gmNYVrNvqGM9SFwoDO2Gjo7MFm2cATDaG5t
m2OA5MoUOD8HWAuhLg4jNK08qhL2W+vaNt271qocHJ9TuJqZj3f98FS3+bmwaA7pDtrrVleeKyeE
sWRV44Zc5FXkuOKb69XfvbCtto1TIG/KOOvN6Fp1kQITSES2J1lDMCG0AqZutBwMdCcEAj14E2Ai
F2UILWb9Oi3IaTSM6Koyg4mTJbQSRyH0d6xwby/1HOOn76ET3jASRw044WIo2vwOw9EbXkE/87Cs
N2lzatwo3ngg0dZdOWQrt80e61H01AvJuAq6E5hX+oXCY9xsAWLvdgnMQPAmCXX2xkjMdB81y++r
Y2OZkeySpO+2/OYcr5SC6t7DUTUO2QvFhrWbRfOo0GedB9AaTflsMtLZotPbIruj0eXdGeGbg5ji
XCUG8kF3PDlD6z0K/btXG2/W6BnbKIx/xOqog33HnkLu1OUjmLP5FGBpazF8AFGitWU4RJ661N6o
mhEZULikjNtRGx2ikfptdnRvVzjRnWAKAAYFtbjTc/U1XfVRl3kgL6ZHAVZz06F3LEDqHMwqAfCB
L3VoAKtPtdZfaBj6B5wkhHCs3CRCPu2ZxdmpzOeRHs6pAIvLsJkRCcC+CUhr8uplSnwgKco9OsZw
JebB2cacohCEUHIM5fe80kkwXED9aspgOSo/UmfMEKKLA72x5DTW4Bt7MgVQb2KLA7NOo9OGGWsS
iAN0ZBUsVUGZF6gZQxfLWqqeS8MlzDOxNnQxiF6zxGMw1tauJTd4hxV4A4MnOLv0iMzIqQ+DUz3Q
itsZJtJb28JalAe6jS00CnfCHdqLhB690hrT0XbyDk0Yk3uVbsexcQuMDzyFLG5oLNJTG6vZCiuO
vs29HhWPxYWovLBClgsKu1wqI6c2P732/xFmcvdeLrlH7dfcpp/ynu5hdJT5L/+TfxsVtXyaV7Iu
/idg6s9P9/8zAErTkH//ewolWjJkfdF/HeBmfy/+6+r1nb/evzf867KZ/krSlj/ok07p6H+YHmBK
MsHwJZNzgtf/k07paH9AhnQIf7J18JUwKP9Fp1SsP9B4qqC0OYtSWrsONp7/yYUiacqE3uC5FGO8
YZ77n5C0tZ+NNy4AR6Kg2CiQGrmqToblzwL4NAumIUP/4uvr3FTXPSIBJXmh275yQOsvB3Q1+mEo
TIuz579cvH+ASBqL1eh/tfd//6O/GOUtoWIR0xNmGgjqoqAhrqddq6hU3Sm90IL6HHbo0Y10HabG
dsT7MNXfaNbsPXaVsGFEG+aHdiwI6LA3i+pgUupLz6z3rrYwiE0/pKfV5vFK9NUWTw+xUBj7INV4
c7oLECaaKGZdumtRvDVM8zSO9c7J9IvORVsdX//6y35Jzfzzyy5PgmWpmsP9/vk6C6cNMhLi6OOp
5UpBNqyraM4d1qDo2TF+WJjDBm+J4wIeZW7dlqU9do+Kw9cSxxLRrBWvzUZsJ1H/BsH4z48AmX+g
PB2LCGme0L+mHdLkbzOjoM4XaDxLY9opzD/b5A0GMdcUuRC2LKZfKzt9cVnff3Nh/ukBNHnWF5uN
Cv/xC9cjj/GXmjENTgtGdhPdJkTSZh3Av+kGUieKEMF4BX9lRA5IrfzuT//ZDvd5WwDSYzsjJdy0
vsIa8jgt50osI7iyWVdxj84r3iEIvXdSBJb4YCNmOLEdbdoq2BVKcxCTewbY6Kf0fpFCr399Nex/
+DyeaZOGaWNMce2vIW1DluFKC5chv6VoLPyoN/srNMT2yupcBYbO8N0gUqI21R1FGbp7i1BcLUCg
TdKw78SeP08x8TX2ewwckDkjjRAvBS0g3jKzn9cWHa9VUqj70SqvaATTxmmJCgzz6YEIE8wR02jR
dj0Uif49xZetzuNBK00OV6hvhwFEhbWrRQBfftLfhyyHFKBMH1QOTCCbc4rxASoY2YcDwM81urdN
NDmPTtW9RLON4rvn+UE1eGmx6vgjoWurbnxBMc9+rTGNzUY2Q8/9kU0NRspZA0zSL2BlJI4xZ9CV
GOfTry/4l6hP+QBABgY7uryaXPovj19GlEyg0xP2k/B7EI6EsP1QmgsDrqZzEcPfj+4XVFhTv4b3
uvOqtQ+mexPfKaAQf/1BTP3vqyFlPeFdBqBXgtaXX/+Ll7etk9LtNZUnsYiu8SJYayj1r6xrR3VJ
BGMOUqyzSewaYjdWahW8qiJ/RlCL7OlJb6a3sdG+K9l4FzvxEe3VOUoW0/XrOHhXZIogguXAXjXW
fh7cc2PY16FxNWjqeRDhSaAmpJDbg7y9dBr3GgnlPeGJDNppENc9rbWYw67baC+KMXzDe3Zruvrx
199/2Wq/7gYeAA9T01RNNayvqxBaxElDd8ZYnBJjsBGmtNOlGaLRNsId68dWG6YdeHs/mFzmsVcF
8y4tpHxCNPDrj6L/bAr7fCYc1YZsYhJ1oepfngl9TgxRjPZy7g7WEyXaEIofJBZckU56qTldjt5V
XKRq+zJ24lrtIf9ST8/IXecQRV1Tsk7NFWJOWv+MySufwmLVG9FtG+mbEK7Hrz+v9Q8b6ZK54Zge
ARywpr8s4AgKbI3OFhup3TyFagTKtvcu6QVtaH1tldhed4Z7t6SkIia4S70Z1Vd559acl6HZN2vP
ITgIhRScxzlY6SbGpwh2GfYU/JzogFWTx33ipE9s+U082w+2y27UhdOF1zK2yFH2F8aJoxOG8UV8
SUhG1K6turquS/2H2fYgHqpLO3e/ZTprVqu031SO07E5Pyhm/JJN3vdg0O7KLNuoQHzQe4TXI8CW
Nl4gYKwyKyV2NsiJ/SZjDJTSdwWfFd2TjBWWxdWvryYP29+eRBcXsqmbTHKXBM7lcv/lTayiqodD
2dNtGXO0m1m9dJZ9GMVMnFhCsyJEQWfMO2+Kb+zi0bMU9knC0pds6XJ1UeNxWQ1C2wmbXLm6uRZG
+oB/8q5M4jdi60hN4MSRZqi7PaM+lv3kO238LfKqV7XD9OpoymnSp29JOexidxHcww3ti73WNJez
Zb9wOnobu/GxczXGvMZTpHf3C5gz20U5nXzjZJELgU54ywBzPajjrhuC50qr7vEIoC8L2ws7YgLE
ea5TSSFzl13OcbJTC0BhsCk3eOMvAtc9RPNwwlF8jT7koXOaJ8PN3qpYvUJ63Ku3Zmk8Ftpl6qBr
0SwkDaVpXQWEF4lQuS0bTBNsG8DEbrV2+FCqaxuJA2CXdwa77cqow4fQs14IYNuQgbR3vPGqTbzL
NAhf6gNa+uvcHLHhKf7y/6owv/d8W5SQF0rQ3wh0lb++6dY/3HPIKLw/hm4Q2/V1G6Dl1lZ0JDrf
FN0OMhYk0Cgka5WCt8kwzRn93eTduaP5Bo76HrbOU0IrxCc281hRYGIY3Nn1DDM1yo01jKcjh/tz
FDbgfWilwX0zuoIauMHGOaf1y0AtnC7CwDp4ILjhviunR5WhhdLdWoIGhaaWL0nu/chM7xwzJbMV
5xZjG3oZayEYW8bRnGoaVYSJ0SVUL4Mow9M07qvOgQxY54afl80ND95qQsAuCutpMBkF//qiGcs6
+NMBnvqDB9e1DcdwUDd/WXdoF+IfJxfLtzznuUfJ41ftgYPusKpJtlQEaqfMTL71QRL50XLGqt8Q
kxy94mAZzU4PcctowYWph1fOQHaKfhESLsH78OxmbbTSGTgVgOEdfM6ryXntxfBhDrx7bpxdZZ5z
/etv8/cNSH4bi4rKgdTv2F+swCRQYtKLabJOFnBd16IspyXkxSw6yRYXw6RtreToYqt1DZo6Mf4R
dWBAMfi//iB/W835HKbjkgJOXgAJS18+B6CSqgxstfMbz1vnhYmCiQMa7pmqf21QzSeqg8pZ/83N
1Jab9fVmMhimUqWwJErhy6ZXJPHQmS5dctFhZLP6y4Fv17vfTJoeg+v5TR0casXe2gqd+OaFrdzP
8uqe4dpbrjwTkfg7usnfjsJcB9xRnMptDgVUzj8vwxadWK30HIxlyVlVL4YGhWI+bSOrgUpw1N34
qMHuyhC/09D0wcjjXGBvVc6IIn+zw/79lGg5HMqp34FbQafwvhzOErXByNBxT2p8w51mbrDqOkq+
s7SexlV9HGhNxkV1rCw67PSUTMW+a+rwXJNb5+XhJi/uBcibXz8o9j/cMlYsW3N4YDEhfr1lKUGG
jT15ws/o2K9amw6v5zQ4ScabvM3IW3GXsIhhW5H7uhpd92PyNAAnOcpsx6xXdgCsC0m5XXpbojI+
+rE75irCFpXmfacBI1F6YhZjLXqTsROq/TDWgBx6DUmbUrqXgH1uIACFSuSPduNHY7CvU+uHPanM
dPR17erQyaAY5hezUjEAKk7k+OwDIpwK8jPN0X23TJ3wZbKDyWlFJtdsVA+cT5QDqoKJeqGZjJiN
noQbvUSyFfqt4V0UBaIQyw09fuVQKfWwaqPpGrpKht63dP2MUXqnX/76Wv/D6wFpR0eH5PF2Euf9
5a00coNTSQfWy41NMgPAwaixrzraip5rf9CNcc+93hkGHVV3l7kgyDVmFoukvR7WaWkefvN5fkb/
cEa1ifEGBg/CxXB0ZmBf3o64K6B1IZtnrwJlRzgTp5AxY7af0q7dqCyukE5NOunJPnPuXezPYM9W
efKt7Z61+kSP+DefaLkCPy0g8hNRSEFRBvT4FZ1iRNk02loz+6PzEAUPAFAY5ZnxEZOtW15EIIVh
cTfeprlRw3NR3P7mj//7O2prhq06FhgZWm2W/uUOaVmR8fC7s69SKbpNfxjR2mhU2ZjpUN6EKpOP
1H5GSX1tj9NDALTZEsoeu8Jt3o836FyPVRBuYOdtWYyOV3o97bLM2sdquEP5Aekk37OJI2puD6U5
bauCCWo8I8zqgRzG66hdwFUTUn5iwshOF613JlwLcqjuR3W0bvrmCp3iQ00fWhTKzdQzSerym7rI
PjKBP9zCMVN3V5zYksp+I6b0ymZYNeGFDQvcEmjGalV7iDk8FkbxbUqS0zw8E4h2a4zBrteKte5O
fk1al6VvbGdGo6tepAkotvp+HJx7DD5vXVd9h8lFTUticX3VAI9cwjb7MiUXihmzi7bNdQny6ssA
JjThZkOa3tWs+RAehtMYI9rQW/WV8L0nRZQrvCbw7RqQfbGzqmt3o2O6XFediRHK1laNrj2St4XL
JEr8LqkCbNCoNQ2cO46NvjXCauA3vbia+26Fre62JLHaGr8zZDw2Glmp1yZdeuLYf7vZ/W1zWR4W
A8EPuSNsd/aXM77dpBynNMATlsGQsVFp+NPNQUwTr3NIXitg/RegRCfQgTR/uiL+cFmBBnc8VA1k
OJg/iEU6u6ObgQCCooVKJkIArq0HT9yNZU+JrPhT2T5qNZeqCvPVPVkTKIvL+cpVnGOkWHvHaX4k
AnkJxl6Q8uOsPbkpeL9E6BCztGu36K47rqXf4w1aCd1kJBBfJgX/YNrMlYPisvTw4tUuthhiUYmq
zbxjDbgqVNyDG8awhQLvrsWrAIqPyVmcxQwIx2earX7TDCdDo5LK6PUKLTtbunGRixZ/burXiE4N
Nd4PJiNJ9JRpGu9nBRnUMmGyT10J8czV8kvkriuv895cckmYc42XU9P/cBC4G/0FEov7VJ3XTM36
TWWNoNuC9Fust6j+94ysNnWWntNiWislKm2HHjBwkF2jTPe46jyEX72P1z+E6q4169C9DcA9U6bW
F5qhvAsPif+8jZg6E7ruM8HywXxl/Z3iUUSG9tFLx1s9dfzay/bALNnLOG5PbBREiW7m3tzX/XiK
EVMVsXdNWhGKOo3yKNZ5UdME25vBP5Gu9s1yvT3hpzQl2+mRdW8jSs+PIbH0PV9ZqA+XsNf2leK8
9EmKjbqIUclMhMwgkR9V5WyL6mwZ4X5CcGL4BANfGmnp25WyQRC1j6tgHSfBizFO/HGe8w4I7SIo
oKs5AMbRPiWueI5i81mulv/RhOffTmb+Opj57383B/o/Ob5hePHvxzeHtvn+nv08puE3/Jl4av1h
k63Elmq7y766AMg+xzSG+QfDG9JQVeTXQIJ0zn5/hogZxh+ovTl4WY5Kw4pj6r+mNOSk0j5gsEMv
T7OpLPX/ZEojp0R/2VwddGyqireG/y3QNv7En7d76vy0Rk7Ei2A0jDaqJkg/RvC2t4mtqM9Dz/D2
oHR4Hdaamywe89Srbs3ASb4DHWm1nVYLAl06xRPXTUZdozaI6GPF7H940cT5pbJ68mw63rY0h4o+
53ZMEDyl0qrQQo3Zu90etdj2LIy8XXkKW2uuNhlp3C9zZPM8E9cME4nYddrRPWExOswVpS7JYOIh
T9AvvwjXQz7peV0PF8AAo6AWweR7tZbioWCbHZIhui4JG/b7VOTEk1ZYE3Q7J0o5ag+1OnXfY1Q3
pL5rEVPi2HWzE2Ig9djjozmbJEg2u3JIUP1W+Wi9oj8tkdppCtkFs+vhLW1zleJYWE7VXgSzqdM9
mQkE3ylQvVD3TpwaYhvfwXvVCpzYwjCqfFNBP7pG7xSUB2hvi6eXB2LJeFggx4WjOeV1bxToeJJK
mOoqrkwj3sWGHWYHrcYKtxoN3MUTQLZjuzBDwgBBot5X4qZJmaTjiXUxchgtjdfEY6beJWgUCbsJ
XohCpwhusmZAeKDaIEImlcYcweDTddtpo7fGgk5LDg9GCiQVmz7xKVl7bm0DMTq3Di0eBhg4RkRQ
MMfIrRkAg6sazFGmNMTcm832bS7K+EooGfJUZu+XSYOI2VYG5ynT8dE7YQ94A2DePfnenHWtcXoH
cYfEAnDPdM5LoB6hkhHbaSVVtdUCJG1WaesvcEe8s0PCzG2ehAUqeXNK7r0WNEgxcy1RHybmyxj3
3soLzfcgLNXbMijznatMNvofgE5YrbqbSHVx9qSJMgJvbmkDJJPenZVOie9UL37pFHXam4Xm0WtQ
xTtl8xsbWnmBbNu6CYyI3j0gXjDDXbCy0NDd9kETAa5B+kjrbex9M2dC0QXw+sqprtZNzg6DL++N
lxAEg00sRjji/qtoPaxMsyNDm5lKmCOEJ+dzybSPAUFCGyG7KnpKeudNcEpbTTZze9EnPlFel0RQ
InszAtjHubibLExkWcJRuHMJSeERW419XR57csYQn5LGneIcXKMvYaAjHAuUTqxwRuEQG1BjcAib
n8xWbfxqnpV1abk/orDidSXPhX0WWYMytz/SZH4tSN/mlcLT37Whc8NAGVaVhYmp1U5J5d3zGjLZ
VfWXxGonnxAW5Dnc102lkWdg60v/y1KPHAX4ucpAitAI/lDpmqX6xVtmhTgvmjD8obfKeyOckfeR
ciObQmNTA169n0dg7kkcP3SZNW7aJun2kH/jnRC0dMkxKbadGYcgtMiJ7zyKyhKj/M5Tkxww/eDQ
T6VL3fSGSVBbgR6FJDIMtHV9a6hBhWJvSLe8DZpf0Gtfd2qbbyMDUpUe25zbrfLSHqbmSajkBtJ1
ZeiaxuyiyUCzLOO4S0op6NJC/WakLRZ9BOagOCn/1qkV4SMqrGW4PFSvSSMQN9aJjXE1GHkwRK2w
RJIhv0lFL2BkOC9A5QkQBul0CaYN2pkZI1afw/k1MxuWqbjkGNgl2bYPy/acdh3SKYfDimkmF2MB
3SAXGG9s+kBbopK7o4Z/b2O04nV01XHA5ktAjz1V02Vrp2Kfd3aGlsmN4BzwjByD2gne3ErhHD8p
Il5YetaTPpaCRJRwmNY9oRUb0uLHQ6SifWpprmdZ6pCu0TiCYpCQRaWFIV45TKNNfjCsGkIdtDLY
KBGfN8uU6iYvXOCpg2Fhl5ygEk8KKNrLEP/3ukqHDH6dXoEl0yP7iUIqPemDF54sjMzrXMNknOLs
8nWnih/iMIZyjCd1PYecEVtlqg+mNnO3IW7QxGCaODQDP0DJ429V4hbkI43atDNpIN7MeoCiLSoZ
o6NRMnl1KHlTk6y1XjXBh2swrQR2y3Td6r3XvMfcjo3dO9caUPot3aToyAQiwkLa1euClGUiCFDq
tpPerEd7TJ8oANWLPi2JzdRji69uptP9QBYkVU0E+trMFSIFRs1MqHD73DvSZdBXVuHarwAEkeRU
ekZjPdGG2bgyBj38f9Sd2W7d2rmlXyU499zgZE+gTl0skqtfam1J1g2hzuz7nk9/PtpJSlp2trIL
KKByE+xAtimSk7P5/zG+IbhMy/9mwTzuez2S45uqzKdTNUmKXsMD0CfJG4ssCfc4+PMYR2EAq38j
pESNHSpOtJn5PkD4xTrIu6xS82xbKKEe3vXoNJidlL6TBZ3Spb3uyO1kkQhWVsgeQm1WSf7MekKa
DItgPsLBkSq+2z5d/Tza/y3vMsrcedv893+dVUx/bErY3SBe4TwMa2kRsHxolLRJ4iuJWjsMNFd+
qi/7Q3CS3pJjthu93MsXlcWfX/LjsW25okpBkZdr02JSSVf4eMWsoEgn9eroIHBuPNxInAhs2Dcy
X8BnneGP1e3lWsgBKGeoBqDl5b8+XqsmIU83B3xD2sZ8UN1xmx6KXXcpuf5nz3GpHv6fysmPKy1F
RcO0NXaYprE0J941nNosGGNVAiPrnwhkXo/bYNe5aFwcVle3++zs++sz1E0CcW1FlimXKOfhIv6o
caozU+iLG3VNWW4THGjAeKBU9lDcHGM7HKzP7nC5g/M7fH/Ns06BPNh5HFpc03pEX8wKsEqufZcA
DkzfLps913T/fKCc6W1+PtP3VzzTNXGg1ZU4yMiZWot1dMBL7wm3cgonf0a4sQZquIUq6LROuRGf
Zex8rIT9eu2z2lwhqXMDE2TE7auekkbf1dndJ7f3m8H54SWe1S/8sNcICfzxEiFoOc0GfOS62aX7
5pMv7jzmY/kMaB+ruqovRx0aAx8HJ45+JU56qAiNN3liyf5aZ5vSi4g/J7PKKR1syp8Ml48dkJ/P
7/0lz24u0EHWQT0enWkfbeFpcGvGutx8dms/KoLno/Lddc6bfgprQl2AR3YGh0bOqiEmBFPZyncV
bxgdw6mcbAOj1VGdaFE0r9INRnSWw1WBt/b/5rPkqEjzyfqhxTu76VlFKT/J9fKcxZq0Z294ghC5
sR9NZ+Y3yNYICrpPXu7vpoJ31xRnLZYEglyn/LgmMQxLklmuYgEaPuuu/mYMIWhhC4M2AZUXmO+P
Ywi/IphdX0O+66lrttaVMz4nzsvswJNUvXDZDn/2OD/2RpYx9PGSZ9VgqCwztPsfl0Q7rSwJirzg
2M2cdiVd648TJTEH/P20rT55qOdB0r9c+myRChu7xWXx49LRjeIVm770mofek4/1hiySe22TnsTu
zyeEX9/kx9s9m2AtPbOVROOakflgW/cJgsHP4Oi/faI8WM0wydph2f/4ErUmHsbAtCfHlt3uAvfI
aq4ukuRnxD01peCt+M2m4te5kxthIaSrTA/UOl/h005vB4UuEBKV+9G8rdpPlvXfPShF0LfWVJs2
74+h+m6tbVQyE+UAsf+iMayla7Ih3TT8ZAh8dpGzwce5t9Lz5VHBNqVThqxTB2NYPf75O/8hCfs4
f8ENUEwywpbwI/nHGvjuXkoUYw0ontkBi/yANHGzrG7K5eAOOxrV3p9f7XevH1K2QceJYpdlnt2T
IDwpkAJ1xuEQOJY54X+T7uc5ZEFXv/z5pc4UqT8/3vfXWp7vuxuT/baGVaLgiNsEW/2QbNTNyNaE
+or76df669aEw9W7+zr7cuagjzAScq3BkUl8WeXsv9rV7Ix3QP8cWNSfLG6/fWvvL3i2MxFmVYtW
W27uGpCvF+x1T98IZ7m9z6/22Vs7W70tjJJDU3KxfG7WNK4R8qSPAek6PrSUP39ry/d/PhoNUt5g
x+rM9uf9vymbJuKpI5lJPrvoNv0WRs2x3ZifzHRnfb6fg4MtuUlxFUgHLamPgyPrp5EtbI2H0+1R
rcPR3VgwAnfxOthgjvFQZkVudx968ebPb/CsB/yPK2tLasbSN9TP3lwyzhO5iq3MsCRYmTiikBqO
WziWGzQep0r/RXHR2noWjcFPHu7vpkWWz39e+uw9KjUtQL/h0pl0VUkv5vDZJ/fZBc6eagurJsgq
LsAWaA2uDVjibb8V1xbLpNBW2hEet/vJ8/x1E2sY727qfP/lizKxq/TH81Qc9l8nc/kSPPnw2dz1
22/OEkgkselYVKnP3tyo4XA3oY04+VFxkJSeJI8wUWdyhRfvw0+WsN9ud95f7exlxaSnBl2GbpR4
wWPomM9a70ENcDHKHVBSWvCfPtHw/+btIVY0KQTKhoUW5GzCzAeIpTCEZKccl0jlJ73S//oA/HCF
s2ky8027HWauEFBFS+ybYXj4ZDSov84fH65w9o566pcJ6VB4UNayI3uJpw2O7QG42dSb/Kv+7e87
7v8HPbDL8i2/beu3t/b0VJ67nf5/bISZjLh/3Qi7eCufPvbBlj//sw9mWX8o8g9bEoUPjnwqP/nZ
B7PkP2QSpuhpseeQKYlQD/lHH0z+g5KMaiFbV4mhUpYp+e9uJcX4g9qJKlsYS1C2L92z//2/PmwG
m7P//77ixD7wwyCR2LYR08G/dDb8YgkicDvE9ZZWUX0Nfau7DEM/2zHwaW7ISgG6mJr2gmAxe3E3
drJVuErdSBs5ycFyV3JReX6d+dsonCBKCJRsVdlWxyyLDDfRp+SZzOR+C/NIpOQqxv1bGka6J7cL
eG3oFGTpZEn5smm+5JUtbysoGBdh0eOwz1rlXtOy4oRcp3CUbhhPFj2C2znNZw/enfyWDPSMY21C
5FHDRYBBHUE9lbNoX+tWcgEbsalWQVnZIU53Pb2iVCRecgxSGJfT9HnWx/gbp/BaR6ulGi4gbOsg
CRGjKI0MRAVWLeV7HUzMPlfscm8klXLII627H0KRfq2Uwp9XLaRnyP8a+G2a4mRIrqrU7G8AMuFg
pywvQRysixEThuCXgddFx1+HrLtqokRcdPw1nP+qDr5J0YOvXWZSxtWKOkbIFarzY1+07SHLJMRd
aZpFD76ZVMiQaLduFAIobiKK7vfqqNTI00QwEWaTda8JkQ5HYWRzgWJBUcjsCCYvBbx71dEd21Xx
bN0TJFE9TmO5CJrsGNkaYrhUx2u+JCeUdGBsOI3kVfRiUr5p5oQSuSsWUmlXyOx0rBFBbBFaAB2T
8qYPR+OqT+WeulMLQmsVABuaPCNLTRM2YDtimamEraA5wVuw0mmHPSFj6/FgBsx/UJUF+U7KkN5r
Q9rdJGCvr4GHNMDdhU4+tZwQ/VNHiEajdECT1yaTAlypr48lCSwm9IFSIpFlXoB4ZpGIlQKffG+S
q7xJhTYUtFRVYgxCvQtLB/1GTbocjDdIMphqmXZt+yHDueBEbWW+VUFWcHQupqJyhNHPSK41YyEy
WQXtTlBq8vcCuBOGbcqpG1+o6mXcNsAhlwYHMa00BJ3M9v2NCVXzYOA5iSDkDuZzVRbaQ8TfOsWh
TT8JnhsgecQYJwgfielwQgOZP2VadFA1ZI4rEz0qwlSlmQ5tEEl0kWSBsqjTyY7MyrHcabVq7uqy
rkk9n3LMXXrqH8ZQKwC653E6A8JQRUolYAIGrVb9fULjo1hX1M9RU8iL+nUG6PIagWJZp5Q2Pewi
YbGOQdIDCq8VTcY1KGv3Zj2b00ovCSlyElTZ4DBqlcgyu+4SCleDbMEL7rtvFm9im9P/nvcz/3ld
aPQpV2FVl4dBsSpxLQHapCk0IpIadP1LGhe4BaXKig5tndkXI5mwpZdo9dB5eBCTaG1agfCJNRja
72at5DjVw47cCLGIv9MB48tG6kghcsphLujPBgpciUICo+XJVl68DnPb52tthDJdtOb4xe5D49Vu
ZkXfFVEAAjLKDfs+jayq2SdADsCD9bp9DZUYYiu9dQPZFS3s0Rv7AEt1lBZAGYLCnlZa2KvA3IyC
FGK946PEShfNyIgR/K76Mezeqi5NZHTpqkqLPRm+5klXfyuMLNtJtp5fVJzUpxVBZsaNXpQxvaBO
R+I24o0qg6p4C0KYhnMvgUiCN2vs2YcR/mWGyjKd6UVyKVcaoJtAotUsAf9KvLmeSROvmWsDUH+h
tuuSiV9Jr8Fwg6os6i+k0RZvkdzWD1hXrOtAJdY7zgPrRUtBsLd6lr8gSSfLxc+7JcNVlTJO2Fk/
H6qoD4l5TmUFfHjVgxulDTIeDd2U8o2mDfjJCmR7wo0IGiE3hQ6AxtDtB4ghwTy/iKzvpZ2N2+be
0mJBqFq1pCOgd75k5ZCJolWTh7pRq22upijTcqIjiGeuS2YKQy8z8qOsJtxNpjQ+BRlMClfySwGp
fTH80XSP2sGlQI+d1dJFAGcROj1Sc6tvHJ7jDJkIu9sB7Ajd/yjQRLLOKFckq0IykdHPQQwGLEh9
fZcUSCRcY4zjG2wi+bekheK89UdbWgK47BRTTq/PK4OCBzODWULcCjTGEnxtOCFlYqjSRu30ilN1
mHWSM2F66lDXx1o/rkbgJ1g6Zr16gENcPOIpwZluigZpSF3vQ1lK7qu0I7iakYwpPjSfZY6YT/Bb
1G9GQT6MEaoDlo1wKED2Fa31lNp2f0vzWDOdEAo9zGOzAWZX25OtrWHdGfVKiRr9W47b6DlqO+YK
uHow2Kcq8p/jKdeUi8qK0wnpYj2+9l3KF9RmEwTqXpnfBAgHbImwldckPRrrpDSy7xPqmBPRgsWX
SoW3LMvRtE2lDA2GRH2enrdvUWDFe3iq/bx40htt7hFSR/Xt3DLLkFJEfMvMI1ksDmrixVKP0G0s
DeNF2LVpAVfWxNXQxVD1C9kH2pDOXXFTBb15T6yYsavl1lqJIEY2EBjT1zmuyucqnwHgZxTUNrGN
/pq6bzIAkkXwC14/L0sUxVbFnyACniAWiwZkZYrRK0Q+7zOGgbkAR5Hfl8DU+kALL4m5NW5DXbLX
RjXJaCwKka1828ieYhPZPl2s8VC3sXUo1CDyrHYWt6MSR67ErZNd20VHrUzkU9aG0qWCZYiZsO9i
Vy+k8nXSSBZKcpTjuVErANnqODjpRqTs4YQkF6YZyTcm2gdAKJY+7/w5VxdBKYIUR60bCq/TrFZe
Uc3DGrp09hAYFdqYSKWeb5XKru3tZKtHo7yPTMPYhHbKh0xyiUySDql6pxaHpuL4So0OA6Apb3cc
8u4l1KbmQjXB/sl6lF1qc5d/1cK8hylWivr7oMykWvQ5UH3YR/NGbfTcdxCNS4+ykMz7Lq4Gb6zI
tslyheyrObHVXVbZPZLIytjqsqTNbhOMGsXiIQQ0HebwoOcGcFLHYF6HkkyQgx+ka6WzokdwjdLb
nFtkPRCrKYGcGWKSQNDgoomHHglzJPR0dBkXegk6riWQLsdDmCjfRlrk14XoUo+sjeICnZV/WQem
Dj9sSjd+EHUO0qQRAQ1IrbQTGOMFCTyqPTRHnol8pIZv7aIGCb6WxT6aixEvjRoW+lqkiJR1TScb
GD3Aozl19tFKS36nDllEqYKNdcoSKPhB6Iy3lcVmBoG40uvVTa9G6rc6jE1Aq3h7Qfrh5ysk+6aw
ZhSbatfpVwXjmCCaJES52NphfdLo8OEpLbSDGOz6m2379bSn/SXH24iOvryqiCK4jmtZzu8NNAx3
0ZxW5OHJZfY9kEqVRhwNYzKvpt4NqQ0gam4FNuxZ2CG8aK3u7xS90zwfWDvvNWnnDAZKV7aOTnTg
FdCNaT6oZcKiohhVBMM3a0umPrb5AUJYY8o9bS4zRK1KRgwO5Vnyv8l6XpKat70smsOERf+LEfbJ
TRQ24qJKBVnbsIx2VZmMJ7sY8e4jH0D8WpVWf1f6FSpz2gzrINKR++ptFF43SY9+2i5arVzZ+LaW
3yK98odQvZraiIkxlns/OGr9wKIwRPiwV1DhDIRAeW8TeeCzhKmhsURD1ciJDavt0bk2Zud2NIpv
Yrky8J+OSrVlZTLZJMqJo6Z13j7X7NCiVx3VH+q7CE2MK+ygHVcME5ssOGXqNfDrg34HiFa/Z1Uf
amaAaSCip2OBpLwEbFpqjp1R+08NwuN9XyOT6HJREQNs1M1bUWface6aFhxDmF0FpaF9zUDk3Jh9
TmdQqxWgK4Gdag9W0Ay7cJLHUwWfZGsGlnQ5MEIPjd+pX+OgD7BU1YGAqVKZ39TeaOFkd0LCOhPN
/lbrjVy+ErnUyDdVrXU3dlwwDM223/htZ+1tYyJiT9eA5UHJxLOkzjhX7aQIbpPRKP0r3ADGlxnp
G1CuELRCNKHprdjYkpdoEErdS7z4vm4AgkUoBdkHJ81XhWUMneBYpg+2rmo3U1tI97U/JwtWc3bK
gETqCh8dX3mM6yZTsQHWWZ4dB80uAclIfnIoTIBLWapSxuDTOE4N0uR1x5n2mxxa9v2c5D7AmGZZ
kuvEuIFSZUITDJH4wNPJos2kRxPZKUaBlrjTZ9RKthZ/EQnTONuICAin8HdN1qIWkUwiDc0qge7t
E/be4BS5zH0VTV0sON+A9rhulKH5MoWB7yZpm7HITQgJYYolDxCOih1JCr2MYqW3LsoE9QpjsMAz
WOYzxMSka8gj0kriJoQcnEghWiBMlWBEqaHWHyiGEuLExkI7McVjizNDPf7SdEtpO5oi86RQLWhW
MXL6o8rh65BPY3xK0JrhntLZ7clmfUuMQfLdGtppZ9bV8OxLgr1bOPaXEoeiJ73A3CJxWkldtRaT
he66NL/0RWrjFzQNppSU5eHJGGaT29JmMH/k60GIHlobmwHZEtFaSYvkHoERrPiQU+UJhXr/RHSe
ch2nYiQICHvA2sjj4SG2CtLgVVYJLwDOfIlQ0c8uy55gEIdQKNzSKhiozVwu9DPJDi/MRlJdKx7z
va0s9ORobrZ9ZM+Q3U0SmHS5OWqjGuzkmllr6bCPP7ucf6mE9eVzBs9/kIZ7AV7868rV6o1l9r2C
e/njfxdw/2FpSGjA4ZgUeKlRUT78WbiS/0BSs0iwTVu2We+wdP+zciWg89AEXCyfmkFtaxHD/L1y
ZUDn0TG1Yg5B+m3S1/grlavzmjDGYqqz0H4UXjuW8nOwh5ppVVGSclm7Mr1oVA2Z80KAC707l335
+lPFzVltfbmeoS+gWcFMpYofFfF3LTQx2a0PwmAV7+igbftDspM26f7fkBOdlW1/udDy83cXKsga
ClsuJF/nO3Bw7rzFcLzuv8voegJX/6xncNbQ+uVyS4Hw3eWIvZAgoVAWwV1EUcUhXu2No27qhmvT
kddh+xI4sMw/l00t5ed37a1fLnxWYl9mEMXCQ62dwh2xSMpedcUhRwtD+Mk1PPF4le3Y9B0+7Xd9
9oDPSp9EnavsqZc3We+M6KHZSF7tEUQXPSir0Pv8TnX9Y5HV5FbxOsq4j9H10WT7IXB494yZJmFs
SNCm6xzYzApXMBti1rxKwuskdBiua7Lk8rUdy3iHBhl4/DRRFXNS6HPDXVhGqe3Fs9F9TwZwQsLM
pQsOlWqzUdggxGDXOpWiLblvKOlHbBcrPcNcE4W29lWUpdgPYV+cwJVCBxb8qfrCGvOOWDSE6ZFD
YI+6t6bCugUcw0ZWl4NLzQhkYn+HgIwQfPyUP+uxpj7YkWegbrMua7DPa7MG8pWgNDYKVS1D19Gn
nVBNRLFNpwKUDomYPvVaP7WQOtrupeWXHik7zAjj7TRwa6UgToZi7gbUYuECcdNLjPZsqWAydmSa
FLkCANaQQa8gd/Eom4gvMVLsfUwNullRzAJbqYdEVWZIyZ1e51yCqRzjfAOB/ErKCJBeTYoP2bsr
p/uxMOYD+OgSt3lDZmrQ7lUO1YeZ6IFdpMfZm25RMMNFhxejbpMvmZGK2xkNJUHICYv2am7riNCY
sU/3HaUjfgPR3xbd0G9kNsAnWdK7HTTzfmuYlf4dP5x4rCZ7PM2pkpzKwdddEXVYHadedkfU9k48
zhgKRbdE/hq5TcJzYe6GWSuvIMZmN3Kb1Kc57sdLH5nx18nKxEE2MnO3OAexXVlAk3HNr6qIOhEw
jWLvZz3FEl8Kn4QWdqi95QIKV6rdFTD9GNxmjcN6muJrrWwkZPxlMTwhHI7jU4wJk8CuFNucB+HA
uOeoo38Hpjizs7O6QHX1OU6rDY9HK7xSURircdYX1RH0+vTQZAWl4Y4Z9EaOTe2GmyWnoinN6lkM
i5GvD+T6eTH6EbiKY0JbtmMJ0re+D3DcBjOxY9VchVfUJWB3ZqXgsNiozUCZQYrTN9jzWHGVKZtV
V0nsIXXtcKACL5qoUrBAAkha26RtP6p+nH4J5DbcUPQQbMFzJT3MoVapl9OoIcxvh2ahG1ZWFuzZ
poX9Fql7db2kPH3hCEC4rqKz2c+Bd7JbFJ22aTNJWvezVe5jMOcTPuVUVr1RyxPg653/nec9KhuV
AjTFxTg7JErFLjwpFTV5CzvRQlqnajR+LcxA1taJGXCWQQ4bB07XFAPudzmyOcMvBT4xmc03yjLG
rqQz70WJgum3NNV8LQNz/dL3i28/ClsMsmWbGSCG2z7eNXJH3R53icDuivTcQNeOiJjF/dByXCPP
AAIrqE4NxmgJcplKXVQ6hsp5zjHmyt4PRLNYAHZC67kzJNWR2AMshxR5TAm5SwpqTHk7mwS5yvkd
Vb/wLjPqjhpx6zblEvhltPfYlCrsDHJ6hckueyKAkKOUMlREqFRDdBz7tr0YbFGKNYmrhVuFiemV
RBrdtSBzi1UMMuw5zyL4lDlug4vUMM11bfjmSh+m8AjiBItEqXMwyGWpf5NFJ10Yo2ou4u1wj70g
fSr9NjxqVho7Pd0lUFwlPDgiFvYS4KNFvA7bwPJzV7GK5GC2YeQMTZpsjdrA7TP2mGebKqOVDdrn
ZNA/OJjjZG6DgD+tpbm2j4NQ25IylxBnLOpd2abW2or77lSawGSkWU8OUO7V42CbxW4gkw8uZ67g
kAlpvGoj0y//FAnFSprWF1lfxWRwh4jmx24ujrCCovXQVNPJCkxtG3UlKSbNYLwBQ2ILXBf1i1a3
ATZsS9nwfS6/bDl7NS61u7rDGCo0n2CNKM5Tr9RkEpAItxr3ssHnHTi6oWfVqlN8AjEtvwAFlUb1
STfLArM9VzLqQcJyL5f3cSdJ1LQG3xtlM/mSTGpykdJucftgzr1ujssTSTylEyFZc5uGxFGfRuBu
EPD/GN7oAtVAi3epgPM1USUjnqbPNl2uDlt9pApW+RZRqTLVbh3yyEboKZWKWWo3doU1uFfogoDQ
Dty+MHNXniwKepMu3w7TMOzB8saXGWE9z6kNnSGZ8zdCKwu6X2QJT4Ntb/0GT42dZfaxbmC7TnkT
u6YPmlrleHjsrJwVoTSsdCuRmeTCIBA3mE3Ut0gzi31XZILmZetfZUGb3cexbpwUU7Kf58TijKuJ
8oUsjRotoMVKm476OpXTcs1khgoCxtBunDrDy8nHfuptO6U/ksyuYrQqDRt5PHLITB6p1IunVgd3
u9KmSH8qdKqcWhrqXkeVzkMYEB6tsuu+ZH1QOpKf5W5PQ9Np2hGvXj1krzYWwecxBB8eNGmxGZXS
91q2rNeqMMJTMcXmW2GorFaNLU3Xk5EO69FKUlcEfemoStQ/6Bap79GMXduuLBOrzxCczE6Yh6EA
uVqpPiGEimiP1QyU2kVryuoemGHFpikV4WUeSWh2IcldxkVoHGlMYNwu+J3pyZY0O0OF/L7QCnyT
SBMp3DTdHIKWZqfDB2dyaynpSpFTQWAObit8NvVuhnZFIHZoEcnLwuEHB8NXoC6j/IRUPjOTDYaT
5LO/I+BL8S+bQo8oWPQW/H8TJ3G1HsKmfsY2R0KfsBIFsqwfSrQimWHv5TrQ1LWV2wz+UO+xkpWF
Pst3ZMUScVtAHUm2mdUwLhtzzGRylXGtkXSmV6Fr+y2HdpjbRQKTxLLqYJ3jHn2Wxp7uph8I4+uQ
VYrJwToYDO0lW2zyjhjGcTriYKbTHVSB0e0iYWX9Cw7LSb1FJpAeOpXvR2XjVHpz08iXuGE40BZt
BIwlkCvPJsj5SjKUAeB7O2Q7i0LaCwmW8yXHs+GE3GA+xqk9bqZ2qI5WWxn7UurbfaTh9laS8U0v
lehKHZvyiznGRN760uzNhkK1RQoqQoAjgBtLRtCkDf4mGfL+Vbf79klpohbOUTGRudGO9XrCXnld
zJzq5whX60QLxYP8F7ta4MNyLHtW10bY1PbpJTZKaqz6dsGZNcnkKnLVbwZtNDAxTcq6aqb+UA+h
T8BVi98EGhochqUDo1lBdUXXZaKoEIJ8IzIH114+bRU/ZFhFoXlXalD7CeRoX1m8mkMnzVhG8ehV
pyTl1WiZbXltCfowqjUDtmlazRdUGHVHZpe2/XFM/kuFgn/P7/0fp3VROC/964rB/o2y5PS+ZCCW
v/CzZiApf3Cyx0zE0ISqraG7/0fRgB+hdKafbpm4rmGCLZqWv8tdNBtHOMRI0wbViNhlQfo2BckQ
//1f/Eggj9FxRC3OIQQ0f6lo8PHMqaN1wVsFkslEb6iYsnZ+2DXqShIytP+JZnQ63wVbqbyMMz5j
YA698VZRiuyUXaPdNv4qy4t9muMdkDFJBhsYkJ9o6vUzUw2/DzZ0XbE0S0dCDWrlTCSoBHU+SfQH
VxAVbmsZQC8C+tx2IMmvS85/fv6iNyorJrjA5ijsjOzDZOvLw1Xd5neZ6Z+S+RmSJ55cw9oJiGjm
pO6jWN/TQb+udONCJS6gto3LtDaeiec+zjaciEI5VKN9HRLEkNR3ST9tRU+h8bvwEfbMlVfh3Czy
zsnNcq2a0kp+U9FimPSeiv5ZVYUTdqDGVosmISXgN2iogJP90F5OHKtJxaW30LoxYFSp791AZA6s
J2IBd0pHLHvgO+2waXAG6wifK1hFQ7fwikqmPtYL7iHkb04yFCZrFRvIIES0Sony68bM8QlBi3AZ
+ESraOorUTVOSU8Wo7abTZ07LUsQ9P+QMwY9PJAaUCG4KZCCq3J8BUdaQ0lRiAQ0za02sMVAORBe
dpBhYlQFE471hjy+6BKxywr4DZrUeTWJO6AmK14V+26aZjrOWZno58TV4RTy/2qZWSvHgmW/RnPr
VD5dcLzd1d0MCXB5fkFBDMRjRNOfvpiTcSl1TretsWQQpBzJOEfR1OJw67EfW1sJjRwCs2RCoDtH
sh5LyjN5zxMv7rhnP7kaqlWEE7Gl6aUEb9rItuMuDWilcOvSEK0MsK/4+UglhJGOr6CcSNLF3ljz
9GaFW6mPyxk7BS6Y+bZDLrcXbMTwqvQQaMrHSX8trZQAE6KwJxnAZucuvwIdM+r+7Pl9dYXoggZI
62R95+Zd7wrOiEgkqK2vQSu4KnHcliZtFSu+Xm53ZrzMsIASrXMjlqKMxl5IzuMgvabzsWgeOR7Y
/U3CIcxe1SbGoYQMhlDF7ovKrLosIVQZ5MDn+Ws/Q7aZFGhhMEEtbNXDpSpdKHTUeXtwfGhBJ+7c
3EnzI9oAWpaMRFFBNn0TvHajddr4thkYJryXhpWGM5CDBxIiJqKWicJXBTJX1X78bMCcu/y55T1E
eFV7MD9qd9PklxJfpOHfMCT8Sl91xF+MiraKVeFJQYj8qUI1TTIHw8TEACWPDDgdTIoZEExbo5ih
rzFu5mreAhrY6gk22IGuQwZniQct2zfLHYr4LeQtNxqPOfQdv5c8uQk2pZxuNThGSF/alCiZwnJK
vtka3EITpK6e2k6TYCpuA6ckWyyM32oGMeG3+Auoe+gMnTdRbPTqlYMiES6slww+n2HDo6xCYq3T
wOlzHiZleR9eMh0XrzDLC9ypngzoJtawKOvWHTOaZ5Tz11IaX0TdrYouO7X1+FWFp5El2qkNtE2l
8E8ryoaeskuAHVYIVynRwQWuze+7/FQWpQdlkbDhb0Ops3XMV6WuOr3ylswIY9PHKFAc1Liuqk5u
X90JMToAptdp8VqQn2vzRNu9JYSn8YWM47Wp3QpeV+FTuwz4pYY3pSU0bmBPQWBKlDKmeEthA4q1
IhYCHcFUA0YlR1YIR2dc2gHMBQolRnJNWsFOpnKxzIv9si1keGF+XuU8oaV+huBxRU7RqqyKlVG9
JTWvWbvxlcc4eQpznn+BuCq3nvNa2+u9cTGj7wA0QESTRezFY0rbL3xIQQ7HGTMg//jyofIdyKrt
yDK1bX6lZXUSBbOdkjFOqcEsXCoj2daMYSm+m+RV0wi+ap3NMFNm9WqiNvDHu4pDIR9RxFyqZG8T
H6BJoAq/LIodBwSFs8zjcpgRtMkMxtGiwtM++l4qBV6RKI5FUSY2mAHzmZtiWUTcpOAMljjUStVl
1QVru1LWwygjSgrzZIXElR22um4iMp7S8QWt6LAyqd+lRrofNJR1UCgf6OC6mLsdCK2r0eSltADx
pmyLeXsl87tG2RtiQlJzGcG8FDb/q8y8KahUdcoN1INlkBbGtEom3S0rB6Cyt8xBcACcoZ23bWDs
UBNuc7aGQPzcUccIwgKUh92PN0fCysrgmMecqDPgE2IpbAi7HEBGbdzKEkUdiU1lbX8rdZjhrXbs
Mp+KbbIM7WDzbuf0G2sWbZJ3FfCfuxEZLiXqBOzDv2CG0Yi2ug2mhTLnm0gvowWs0q0aVkU/tVfL
eP7r1/th08Lngb7YONv9JGMj4mrkbBfGx1l5HWQwYXeT8ko4cI8A7a/vkP+NVtq/t4n+T2q4yWw6
//X++RbFX/u3A7Fuzd+e8te/Xbz1UfN+O40U/J/baUP5A3MnrTYqzDj3FJU39rMHx7Hvj0UKJfOj
BVnJf/5zOy0ItAD7j8OeWqumLI22f2yn+dHShUBT/pOhxIb0TC3+Z+px8jY+jGC2+FT7ZZRaC0JA
kenufWweBY1i6pE1/KhxrJErrekyX1iRX69MuIhlDeCi2s4TrtsuP6hqFKE9q7akTe/YEW7qmpqp
n22ttD8oIju2BJ8KrTqMrNIpkOAxWxQl4iq3H60S80cnrhbor0DKKymhR0XMEd181VSNV2a03WMN
cR57xP+h7jy25La2NP0q/QKoBW+mARMR6T0zOcEiUxS893j6/kDdvopERiVKdUc905JEnjg4bpvf
CA14OtO1dPFnoPc32HW8lT0ab0OCLoqCJK6ABWs+Tze87ZSl0XhXLcPpxidpNJGzSBxfSB8nU7ye
tchRCBrb6QGdn0Ou1iC9gUeX9aH3JfBWEld58ICo7hGQHT2sMriLBktzak27BGdMIP0+h/E774iT
o+rXotVS02onHz1irHkUlOxWMya7CIwLM/7ZD09ZgU6cjq7RrFrQacqoA042odwCvBy7pxsztR76
rnEFJNKEIaAJQVkXNA480m8YXwIwaXYoDR1QL3IKMFeUhAXqSmAjsWRTAs21BGtX1qKnFLIjBsFt
NxYHC63BcVJ3YtO7I5bPul96ca2hdGPuk2J0Tvb7mVvv/KYhyVNgX+k4uawaf3hjzH3cilgp0+Xa
+XsIZ7bvvKOG6zRXuBlCz653MtREK95tUaSWv/vvpuNfG5YUcxEmE2lsG6sNW44dgNvUnx1JB2h0
NUU32EBuzG/5O74aY3XN5lXr60gNz47xiCmfV+0FOz9QLztKLrPytphsSKCdG1DTkF6kKU+evGS9
J+3FuC0FC9c70VHi9LExkeXENXdQgKgr0VWGuIcVhAcSROot6Fnqs9tDEYvy+lDhX5ckre3jaFFj
mRRNP/XyTyMWDkVXuDE5EHDQAxH0jAknHlw7gX5tabQEBcKeWZKYVi56SERb40ObRi9J8VB3r4L5
JsLun8VnkadX7IrLocWhbjJc0Xguoj8yTXvGASDe6UYDJpaEEBSrI1NRoknj1VH2I5HlXSui3SEj
3T2pNFVa2njJfhC7y4gYMvG7xzorHmm+PFOCtMuqsyVwsSKyaAGC8ENcfQ8b3Z0JouRUcGcrcjOu
CRB0+6Qeyp3UKQ+CXl9pNU7SueEOieq0ofUkyuGdDnyzjhEW9xszIC8AvtKr3XM79n+IU/KQ0kWl
okyiUjbqVaq/gJC1IzndiwLaWqOOw1NMfWsUXAPxeSEfH2fw8oM8OvRsvldl7BZ6CHYq/FOWxNta
Dn5gFPkr7clOkjFDO4dwblqqrnp/FU/xXm7L26I2b/PwjWZkE8e2mgx3cCqeDFHG4RdRBeJdqZXv
K/4E7JMrvvRFg2KoPNBrkkhPhCVzglWAci6ifeiXDseA0HtuZnFXpMGdFHGZoa0G8vAK0WIHPtzN
NIRodWIzHOu7bJRdukLooaJ4RgNbF279MQF5H3CfFEfEVu26C/fLlQbk2lXAJrWdZfeR7xDLI/Ay
INuutyW8huGZbt1hCnO3mLgR+6L2rDz3jHjalSXwcz3UcPTJv1dydUXiN1COhJFtG1NC2A1IlfqE
r90EqrWfAvGpMrK9gCBygGwqnI9kh17CPjOGEr+0nLkCYc+zndoCDFRL2A/CgxAIB4U7roJ8YkG9
mPLyh1rFWKVxF4lsN39IkIJK+efMHmYuTF8Hk6kc/aS77WFadCH3lYZeWqmDtXsujRslvAlzpMTi
wFEtHMvDjmBf24GX3om99Oprsl2Co1VbTzRu2mjymhTLRPxa6jIgRcx2luhVxLuBslT6IS8PkBqi
l7S/oqTxDLuBcyk7LdYCPu0sfJvAEWDGJFqPEAx2mLDYNNPZ80urXrwTojv89bBEgFyjIawWppR5
KlqLziSP7kxZm96DbSwAet3ahYnpFOJL24u/qKfuOjW7RDxsL1mdS0PhMMntI15y+7QkK+2MvRAn
dzC2YH+0zsDgRpbxcIWPSdxe5jHtcUoDE+pU/zyU/P+tjLqoWv73UeBT+Ov/7H6EP7IfH2M//tC/
KqnYnLEGKlZKMCNkdLKpif4r9IM4SOFQJW0wyRkwNuKR+1clVTb+SzaobqLlZMqiKYp/h36y+F8W
IBQkfBRVR1OagPEfhH7K6pFT1cXiiQhKVQk9AaysKpeFLKsj5z7yoj4XXXMw9W+WPLVXmV/3zlxT
+i8rSnXcOFrVSld+WfGq61V9Z1ZKet/Cp7jGwjK+qA2d3lWPoXxzpUe8BGIcInGMavkuGguv0LsQ
gfPsTUxm8UeihtnzOOfggfEIwSZBz8NLkKwIxPtppOx9q6YNUcNoyObcO1mgM2HLggo6edWXCZOj
oe4EeE1BH3wVtZTF7FcRnXAPMUQLoUwFIYqxgn8IgWuH8rH79XDS2jVlGXAhoQGl+x3im6svHAuF
VSRFk3jYxizAcqrWSFirDq3i4AoytOWNefammAL3U1Qau1ALfyBdOd7os7GvJNOR8xa4OorxSv4s
T5ACkIgsytQd0auWx8VwXFIGtxLb/gVI39PUNU+oQ3qQrUpbzsDjVhn0iE65qAfxpz8Dg2/iAuP6
xdV6SilwlpiKUvVTLxMD2qYsm82L1pQk8P5cUCto8BOSS/jubZhAD6Fo2av6s29VV30GMSHG/tuY
xKsUPDsxPfc20ndSYbz7PGcT2IedMPH/JVmfIE5ZprjThO1O9SXrAYH94XbMmvs5QbBTHIFNlC11
QQS6S7c2J/NHCPvLrQTKHeDiCyz3FtexNqqukDMedvRAAR/V2nirownnGqi1XfRjfZ13Q3lRy9X0
oEK8RD9arWjPavF3VLgzB7Fz344Dka1ptIp8nVFqdetJy1DbaQAh+xHeMkESuUkjYAQwYxSgIXrs
FuAAjmh5J09mR5usnarsohgFCQql1N8UVRJl9sbm+e1+92G3cnngX6AhKqnKBpirjyHhXI0m6BiR
aDNKzGelLAfPDLEZzZvnWvOFy6BeYhRzyKFOReDSUwXB7l5SKZKiK40kKqSXhuqlSvHvkI+Ddhvo
yjXClYEXASYDDB1cN3ML2QDXX4++JezKHiyJOflXcu5DBBVEQzkaZhFeaVPzLR+rN1Qe7+PW+GPS
FMi5U/oSNrMbYsbg+YCgdsNg+ge6mPejOt1w/UFUnDsSMmkQsSHUjMemG39WCdUtuSrY83AN7bnr
R4rxWsxwUET9qXO1IJUAIQ+gLPQsuIWm9qaE1L5R1qMOjfZ1sNMHM7kbzQ4moN9mCe3K4T1p09oL
Y9l8HI1ZufCpKU8JBqxhrVxUWSLjOqFMjxE16dgWpxhucgDAJm9M8UpM9OZVHhZiRZqJZFXdezGU
reP7s3SULOOtk6pHyogHfSDNA9/hgXMvnkA/OnEoV4vM+3WUhgpcJfE7PNXYg/6C3l+tvOhyhga5
6l8V4VziE9xeAoptbSlD55MqP5SaMYOOC/FtX4CI3Q1GPh/VOG5uG7FPHUAbEiYx2NDNGtYRZQ8c
JKvocudGlOz7yUovoqwQbEsZhGNm1bdy6kfXvpS+JUGq7sVAqe3OD7KHFHVETy0j/AYayrDUuRMA
HZXqmG0ZPfp9QjqgY+EADsBRZlC5HQ7D2Lfnmhs1OmVkCXmoIMpfRh3XNdkck7cwJFWN4lm+KkiH
MSqivZYr9bRvQqx8Iny94zAavKKsMPZJfk7g+h0T5JlTAiCiaEmOEVr7UPbtuokXcH38WgawIper
yTHNILXF0STsrPOOQ2o+kg2imhlD8RZKw3+Y61A4GNlQu5bU/KRiEWIZzWEt25gwB466ak3H1tCp
JCu9BM+X1CKFe7drfPGdy7C/0lCLu+njOXVmC1+ytlaL70KV+Xs1r0poWFQ/vz7VH8uFoLF5EHBw
wSoDFzVeo9ULpFU1hVKxTb1ABIFB0kX7qeyYbFo8qxnX0JAlx384JGL+hMyoFCxufuj6fLxGrHqk
i6eKoacIkIB1888opzs6/znXAlaf2KJl1pbWx0ecNbMk2mE8ClvL0weJ8+OQkZmHABtwCEK0/l7R
SIqwuza66Vhl03Wh3OVdcj1SAQnYBV9P9tMLb8jU0gxZ5NEldvod8pyk0c2I6wDafamnAs7VhdCe
24dJca1A2VjI5at9vJyJH6h+8GGpzonrlz2fZUGHvZ55haI6dW5ByL7ponAjYJE+7RfA8TrSOhAh
DKK09XwqZTIqWUNGWogKL5wvU4KnDhO+OYCtmnmV9dRpkyfk6bGvEmyt00tRKm6lAMc6cYYhafCu
ad+GsdhwJpSXx+fj/BVg+8Q2IAWWzbWKbARrnAchyktPK8SLWS6MnVhEh4TGAcoC1S8ZE8Ksnp7b
CpDkiNdeBzCRSn1pkdJmV8B8aM6AcOkLqOTlw6TPqJnToSgbA8D0eK+i3Y7GsLjvMRGrmj0Kwhs7
5TfYfz0DXg4MlWjaY7C4OhcpSMGow2jds4r4rgfACouTFFnJbMAHOyG9rxoO5zwRa8hVfpQjKH5C
sfErPu9Xaviot7JXEW1S17WsuOsrTr1eoi6k0xYh+5qOsvrSTH98fS7OLdfpOOrHExk0KPy3wzLZ
6nWgXdOkl3ppOVJ1l9JV++djASABog5WRJPF1ekn8PfB0LM1Gi28wfzUQyTNNqPwF8RFNxq3OiKK
9fm6URSDPAr5FRpU0HM/Tm5EowIkcwaGb05AP9NRDa6DycTgGFYtSuI3fVubh7YmjlV18G/S3FA/
RqvCMTLzGiCeY2hp6gjFM7Dy+DKIm+4Sc49wL+jGz6yj7VQgnXIb5rHvNFFa2r6J93Npxhe0JStH
G2e0QUY9fUgE3XzOgUJD9rL6kdR8jqbnUa+oZURJj0g7EbFqNpZChzC+MU18JpUSZfpIVI0LLmqI
8oEMSjgx+0Na6L3TE2o7Erfpc5OqpgfpULdTHrwSN2gEl+8FESr1zLqKaXKv0jPud0llXdMUQ3Mk
bhAMIOKQ9zQhOHslPBu1fBzK6W4sRG9o26OqNN+NYlEMzoZ7I2rvK5WSBX9CjPN7MoJvgyZ7piqK
Bxj4Lnazr13veyEGHVzvbjZHx1DRnk0lvZvk4mXs6lu22YNvaE6QlzGcr+I6GAg7ZpYdre6HEXXn
INV+5JKY7fVWPiSaZjdKdqkNw03UGo6lBjdCXNoA6Qe7KSnkCL16WfbjT0OQX+tYb70Osxmngw3p
qFKKCEkkUpjMTfTpFCIUdC/MHfaD4tXQhw+tEnOhxENKkwK4EOZgr0YRl55fVXhG5pe073U7t4ps
Fyk+AqaT9atqoWHm/c9hzv1dIhc0rNsLY46vYBpfwH4od1FuJO6UaAidlcJrD7nSUfWcZGpWn+Y2
duI038vTAJCtcaxUm9y+gJ5eYrdNg7bJnUY1b9o8v/CbpWWrg//u4Z/YSQaxNC5D+stmdWUM4iUI
DYpYU/wKB/2POsXeZpqrV2lpm7bJBan6Pp/AtOZ1i6CWGN51RvTYQ8LOUqRuiK6qVPaUpUGj6xdW
rTzKXeRCmPeSsL6Uypm0Thma3aALd4gePdDsdfJIvm8I6QFPPwclpcQiBlRgjuNjDo8YPZWbJLCe
Zas+hEl9AAL6NGcq4udtvqOVQ1wnHGuQGnIe4w8kzcCBCheg8WHOC8k2zfx9QaHCyPg5VsoegfHL
tArBuBfJQaFJjrkoiWXV3BWh+mdRKq987VtTob9dKFQoiwOaBjdyyk0cDOLeCqXMi0X5DZ9UR8IU
ArSJ5M1ZeU/BtOb3kLZE6h+419m848ekG451rR+mKKTGWHVXkdUc4k6pkNmJPDWGsNML+UuQDjRT
ugsha9wZTwWLjFAZy++9SpaJaAjQ1sy/CKiqHSLTsi1hPAihIe0nYJG7VA+O6uSjdU/Yq5jZIRzr
V6NOrg1M43ajaj7o1uROan6RU1smV3gqK8GRi3IPOb1yRBk0Zw703miBEwuQBJoi/YV4x6UKljTT
ZKgOlswekejIl3zWeohqfLVosiS13NiI8t/3DTV0yJ/0kyTtqLfNbZzo47FqDHUHlVhzgWQslj7J
uDP6+CXXxmeQdmAf2uyh6hJ05fX3fBwj7ktOoJAkDXdC3GOji7R93BbFWwQP+aUO5sjreunPvgU3
nFnAXibRDI9R1e2JwQCzyXNxOdXiC/lWvGswbNuh8ZhctJFZXkPpSdw8np4onAgouctX8phfNpr1
NsVDhrc4dcgaVws9k/8IsbO1p0Ew6H21F2kV/2ozHulqaGyQvDCER1/bBX5ZXNMSNK/4ndqhiIrE
rkHl79UKJ+62usws8UrPlWs4HU9d3z2nWjLsNDg7tszt4IxRVsHjCainhwu9AuhZqnioMsB1z/Qr
K6lv+JuOYm8814N6Cd/jUV4k5VN5uta4FG6riAqANlmYm0DGUQcdFm/DCzRyOYCi7+0hDYWffV5/
r6K0prSNBBH/7WWYTLA/qN4/DFaJCr6K3E3SbwSr517/pVm28B4NmeLXxwcy9GOx6dKw8qQxP0rg
oX1gw/Kk3KL2YA8QYL4OAFZSpUv8v+BH/x6PkuhpM2vWDMvvVMbrQn0X1HcJhYkseI3GNw0H4ViI
b0k5r1PwRnG5pf+6zGUV1vEcSRS+KfPBbl2FdVasD5hLZhWgZtL6vrykxuQlS4WgAO8VFXAK2Ln1
gOCyVAaYw759Pfklkvo4PsPKMAVJe3DpXKdbc1tJagZfwys0cdeq35X+4esBFmjuagT8BUxdhsyK
4j+I2o9fNxAEI+01qfWEw2STqsLzRIsAlTKiE/yy7kDI7fIbeSfuCL0ucjd0fVf+3kobucnnDGix
OSDkskhmVcAvH3/GUEYzjksY4uTGUfHfCv86He+/nuqZ9EeXlKU8DUiBWvW6Qm2O0xxAsaI69bgo
uqcUW3aAv1zc33bo5u+mI4ofTnndHaoNSeTfDdeP6/hhaG0JOk8yyUKIJ2SVGHq+9a+115A7022/
JfbybUWPf/0nkL5bCkMbZ/Xz/vk47uqsAs+igrWM28sPfX2poV228VHPLdzJR9VWp1MrEBObg6Tz
Ro96TPcjdwJXQPgzeeovhPvuOO7L/ZZM7EpWfrkSaFiQMeK6YUCkNZYr6uRzzgmUGDoGnRceDSc8
Sp50BVeWxjpektoO+P+zZauPoH+d+DK9KJ9b2rDYOu58d2P2y7Zcr+vpD1ky7pMfkmhyr6K/xexL
AXcw+G/CrB7iRpVpOKi/qsm4tCTNRbb3Vomk761IK5qw81dpZu+9EXcU8MWbCRsVEqp7nPGcfjA3
krWVWPrvjwW6nu4MxRMDWM7qhCtSNMtVGCAg9tg6ktfdGGTGP0MvQY/Klmz66qj5Tlu56OdXgjvl
ZNRVjjgJWlSh6NB5ggSfZur3UXON6QsSFjW98l9fr8OZwgaFmoUswM3Bm7Ta5ngYC5lWkaMZbXcx
VvCMU+Q3anuAFUYDvValrW1/dkQsvth7tNc+SSRPcmS0qQUsJnvBpUi4Up4gGwNgdJLL+nGU7Pfq
tZlvpit5l3hbWrufDzUPIqV8DacWnCOs1e6HKtQkfhUAjCjBYms/m1DcmN7nQ/1xhNW2VsepCPpp
GQFrNDO6aeIfupJuZPafB+EQg0bjZbe49deLhky2TIeo6LwkeB3qyZlSZEXS1693xudv9XGQ1fXU
ow7TJEHZeWlvXSoRPPQg37gEVmT+f91GGq8nBVGTCt5q95mxhryUUnX0k6QHKZnBEqDRBFVWVXZ9
mb53wviE7urVVMolRXzRgtLYgVqTxZtSpHmvi1J7SWX8XTG6YV+EWHJ1k4I5ZbI0NNDOk7MEdxwx
c6FLeKHevFR98UMX86MvqiMJZFDuGtF3QS04WRv9KlFmqfv21+CbPxSr33WNjAXobJJATT6YjB43
2Qq7zSScf4QwRmqUzmKSHUh6t/DtZA/Ihg8aWH0NhvjC6KtHKayuFNn6AWOrc9ux2eptnt0KBO2Y
HC3fcL2j41BN9EybuEahHEe55pkWNuPdRjB1pkjHZjgZZrWt+1Ifai0ReQ294NALmNUA7Q32vavZ
erWYZGyBy34v/af34WTEVVij9OUsN7nExGpNh7uuXAfzZA8lstXKuFdjsO25Hkb7ZGoFt9LpudTV
7Rg0GTC95tu8WIyPrYjgAHjvMBvv1Ea8jmU8Yoc2eMxT+eXr03IuTqHaDbiRMia8rTV8c8BYI0db
sPOwQnyCQODkguagIRweTdP3hl69yPrIU/zqKSnS2zkU9oFhPvQirly4uxdOguCbXTTC4zRFD1//
tnMPCtvDkDhp1OXMZQ+dPLUa8Mtqzq2O3qAYXZhd85IYCCjCia/tKEMWOEUgc+MePDcmgt+IygCP
lsV1+N0hGTmWBWMiW1cpmSvmlQvNmEocFedY2xjt7Nc/HW6p755MUVQFMaGl3Hl60j5bRn0YyvAb
1cbrcjLdooBnUIfNA5Y6R5jvjmCKz7kh3MAHA107C0iENMlxyvU9aocbQcTnyvLH13z18YeqQaek
JYZIRfhc5d04DTb4rX2GwO7Xy3zmKgCPIokmeGTVIPH6+A3Q3xsRaIt6b/JdzcRcsX5XpHJjkM+v
N9P5exBjFY77qYnEMnUIT7H2bfYayzDbqQKYE6V6oK9yrG+8dWuI6xKxygthEVI9qpY0eT5OS08R
8O11RmydlhKY4WABG3v6nWED+kV3Bcsue3Ja/MiSO/iph38eM3wcf3X1qUWLfFzHZzX849S+ZZO/
8UnPrdvpBFfr5vdjmsv4jXqy6Nu5dlE0i2iB8/XmWPlD/BXLnoyy9jOoZiMqEUxgHx6jB6SJ3PCW
mqO0ky4XHfvJEUaHiiAE8OPXAy+/fnWPny6fvnriVUoxY5exfKaZeX7Y7v2y+5bzQomlBaU4u270
+qnuk6evhz0TvXwYVv64a4wUrGkRMKzGtZqqlBGzjWWTPrc7PmwMfZUdaFZTtQBVGGKnYwXT7NtL
Zd8d200vsJWX4ee1WyZ7crvpQ5+i+8xI8bG4Ia4M7vNH46Zy0Ba2/cv+e77Pmo1jt7Vsq2tLFJOs
UkOGRLDlKB3aQwLkWjxs2ZydCyw+rNPq4h47kGJpzDiLzVl9Jx2Ca+t6Sa3QyXrcOsrnHiWoHCYg
DqggpCAfv2OGhW5P142jXCPzE74OKFn6nXYwNTgHWypn8rmb/3S01aoliE7LnZb1njBgPpoXB6Gu
XtTFsxd1JIEGAJa4Y5rCB6Z7k1Q5XUDsmCliH8yyP6iaQYeh/YFa3wvKq0gv5SENhfFRiOA2C9WT
GsSvVJyFXStZE/TW7K7q9fuvT9HZq8kCMqnCR1mSpo8fjCKaqUcdU5h6IEFGfN8YkhPX6kaR59xh
1ailARTglkf+/OMwZYf8J30qhkkfO+VSBWr29TzObjNNxpGKrAli5MLwOT1BE2KKfYt/todQgoNu
JRa/h9+FqyvTS+83d/W5V/J0uNXtAy3fx+uA4QZ7dBZTl2qvH6WfmQsxurEXB6flxep16CG2fPP1
XM+d3NOxV5tcQaFJKfWeTd4rNrqy1FddmY0e1i9jWzq1MKC32XhfD3p2BU++72qvo4STFtXIhEWo
CKY8oir/9J+NsLqQ4nAKynRZwSQRngWaRPrc//H1EOeKY9Q3/94lq8tIFrpQBvXApXdvXen7/M7y
cnOnXenfzT2trUN0PX7Dojz4DvH8KFz4KJdKyAsTdGw91/K5x+X0p6yinmKK/NyUme5i0wMzP30P
ZrirO9mu7ot9tEeQiE3Ug5C3zdfhFp5Vttu6Ls8uKkVlJCgBJn/C1kxKNiZhz+eImxi74LcclOnX
X/zc/aL9PcJvRMHJw1bFuFIP+jKC8Usb/9CkaxE3ga/HOPt6ng6yOvuKGhqY8U5EILDPnEzfIUvk
UsTbvyu1N7qtnXhby7dS1PzrxT4dc3UBzJg8V5bCmL+ftaPlwUI70NTbjW71Vm+Wdc9Gd1hYmjCX
IMDyNny833JrxLJBEhnvvvc6V3TxhKbXUr4l96AL3/HOFb3WxgpmKwo6u4JAy9AplRY1kNWxbKrQ
xMiAicJD/6XFlhd2vpsn/a+NRTx7Hk7GWR1NrdDH1JxnDHMthAawD3lGS5v6jgzcqhfVZoetyqUc
lSAxxzfQKe3+6x9wLnTQsAgFCUyd5VOzp4/rCXC+TPkjE39lBjhopOhhHknCrTImh1jSNgY8m9IC
FORJNKkoUJz9uKTDcovXCD56qM8fhNmxMru/Q2sYPbadBdLiVdhnnjZeJFxU+y0jwLPTPRl8lfSM
c6qW1Fx6L1THK7D6+a6xQKzKEmYnRZgLTiZ0kvv1Jz7/SCPOSf3EpJv1qWaQl2mFrtSS6Q0ulbw9
JCRcjmieybt8b23c9mer+9rJcKsthW96J04Tw1Vu71hAb+wFVl+6wkvQ7+qbpbafFp5q7LZaS5sT
XS2tBoY6bQ1GXqpp/svS9kEf0E7eqMd4Wy2f8/ffyTxXa9lWahFnstl7NT2MCe0R0w1cgwaaZAMk
r2DM4+24Ff2e6T1DpjkZdRXTkfdZ8awxqnjRH41LNu9O2dc3KNK4Wynm1vdcFyX0rjOCMGas+Jg/
SQ56u4/qcaRD093Vz1uv4tkb7++JGavnJK0Xp8WGxcut2W0heWXwp1NfvP3PToOxekIaHNkztBz/
mpTqjgcaczvzFSUMe9uK8/x5//fRW+MfERYt4hrLCq8boMGVz3UUO212hBG5M5JoY2pnI9STL7jE
HSev/oCUZTjkzMw3X5vqCGsCJck7tIYAghDpILCI+9VGFLA1wdU7ZcXxEBgJq1aWil0mb3LZAcJG
eFG9pTK4EdZ8fv5N3OZAQKMXgGE2evwfZyhbU5uYDdA66VYHGFBdzAeMYGw6B639P3FS/XSX8UDQ
zpJBloOB1j5Vn4WpLK05NnKvNufbppHxgxhork0T+KtArX8WaYEkdFPpwNxnA0q/b70lU7dweCL1
DscWncYfxdFuKzH49IwtT5dIx42GMzw5FDo+fop4GoW5RdSFwKB4pRSwGMgkEHe6yBPaWcc0Lnhp
5cwBqnXIRh97ASX8UzUmwa6amVzCQrnE6rXU1eVqdjGH2OrYrXM1GD0isF/4dxq5IUyajz8wa3wD
PWQ6dkZxmw/zS9h5cQApLrqBz+RVsbWxOZZn5bQgtoxHML2oukkLAW51+fcoMlZzDDCm1iYqRyEU
lHLKXK0SDRR2wnpj43+6HJfxVEWCpk/gosI++Di/UQhny6dW5XUXsNgvkgvI1AhCXWD949Z7BD43
7q3le63ndzLe77LZyelGtNBK5qCteNwMyLFAC5SH6da4D+50L77H6Obp6wGV5cJdD/g7TEI/A+zx
mp9lynWE1G5feaOETlNr9e8LhRY/wBFxySDeK2mIF1mFLOUslgFoLz/1AKuVtlXqqjPKXYhnlRQ7
41gA1mklG+Wg/QyA6WAAf9/lcaw/1oPW3DepVe2HItWRwemvgH56aZJHe9FKosOIXdiT4avCsfQp
NTadMjhfz/PTvkFqAcCWhl3cObhR3NLg0fXR9CoU0J0yCZ3Y0g9l0NQ7SGBbWdP6lQMK8GG01R0d
Wakft7We79GIfp804w5sMQJb0t3Xk/q8O1fjrO7lMISJUGcmecNVflSuoovpTt8BiLX1A1z3jb25
fnh+TwqDAygxGBESxn88Cq2qFEEWDoanqNRrccKF2j3eA/V5TQ0YVBM0cLND21Qu376e5vr1WQ+8
esuNPJHpzeqGB6tIIm3Q9YGudHME8Won2hY84NPzsx5uOaInR3C2AKWqoGK9Hpm4H6Lb2LFjQaf4
lhxlTz10h9A/fD3BZTt8OIPLMkLE+c1i/gxCU8t2cRVFNdwcnoeIIA+9i69HOP8J/z2CsiSIJ3Oq
BWRpwBWjcUyyB69MRMO+g6wYiO+yskVKOXfWMJNHV2WB/XCuPg4WW1Cn0Yi2PDV77CN5DyYOYd/A
HsZ5Y0ue+3AQNGBokL1DM19tSd0XZ3+sEhTRNZdc9jrQlA0W2NYIq72XtGgwJ3Hke7H5Y+4GpG8m
9+ulOXdXnM5htd0CazbhCMvL7g6fjNG6s2BFS1H1+PUw507v6TCrKwmf1KjQjNnwBDW7xifJltVm
D4ocJkFoC0L7JliYn3WbGjSfAgT29um4qytKRXJayWKuwsaVvOyQeuYRf6ZEvyt9x3A7R/UMZJoT
J2lso3fFYtPeY2sFV7sR64k5pJdteXDY8XSMu9s0jzdi8vM7HtVYCvBnEJ6JHilCKozgKUzlgB2E
VsWwYvX4UlS2IJ3nTjIH6/8NtUZ05tjddWk0Gl6pxQchkQ998UtJ8R1HhHykpPn1rjn/8f4ebXXA
ZOjBZt22vjfVw72ghPdDkoQbh/j8Afh7jNURk3zfZI/0hhfDtTHC1M3S+EHw5Z9fT+XsY0kldrmQ
ltx6HTpqChrqba+boBxoOUoOfLzYMR1lr3pIcmHz6nw94NlvdzLeqnKQN92EJUlqeH0KkwB5PcxA
UTzZWKGzzxVFYMpcwAINaY1PkWosLipgdZ5+PdmzA60kcn1HuZ5tH+kYO3S3SiJnT/TJgKsD1WS+
PynYvnn4Fb+G3Il9Hh+CPkTs0U//KKbZ7YBR/afTXAX+s66EopWr1u+asGrjQTxcm87cO8mRlPRC
PMxbsK2zN+bJPFfrB0XIN4SWi0P93Z9G88lTve3q89m742SY5WecPM1+qKfwd3rTk2kaX0SROTtl
LEq2H+eXeKc+fL0pP/Xdl+jmZLusmwajkjSTSDbsmRUMytYwX8RAuutM7bk3TWQua4SIWymFdxz6
gR3o/sapOHt//T3d3xJiJ9M122noZYRjPHwGjrklH+SgeQvwD8TNOKGQWGzcLudP4b+PhyV//Lxh
kfoZ1gLsm+aHgTYw1JyNrbmxgOu+OG7QcZKF3F9iMj1bjR47ioarbIvwaCYeN5bv7GV58vmW6Z58
vjioW3UQuP7xnH0S1OabXwiV3Yjo9Y9a9DrH0JPbUrvoBu0hTgXENnJtzxc/1oX+YpCS7JQmHt2N
X/UpiVxtqtUj3xptr41m/dcjr9vNvv/me9aessW9tpXznN1AmkQBD91SdB9XT1LCA1T2FXYnpbkY
0cY5ihpSeyuXCmoW0UMtVgptWgmPbGG6lrXwsuN5Bs2IZxTmyo99LyAdNmV36FXUR60StrB7v6XS
19E8fXhJ0tBSB0m8OtDYocJU1w0sqa/RHAfZ4uN3sZvxFERi5TtgV3S8vcgmudDuEnDx3nzAGQSS
5V4/oOb1IF93Lh1JW70MHOVNOobP4kP4q/hZOvN7/YzY7ZP4HY8HsUQoe4cFA0Hpg6LZdBnSY3rd
HIpDfLTuUv5mlLO/baz0clw+T45OmaSi6ALz/OP+AxuijXjwmFyKiodadEonUJXt1p0c8yAfCuXw
vxlwgc+iHEDnf90is6pGkuc0+ivFTS7/SnElu979T1LcT9X+37ejrqmg9FCrAdn/cXo0jNIWAp9B
D3t0JHi8QL2QrfTM96p1/y9rV7YcNw4kv4gRvMDjlWd3q1uXJcv2C8Mn7/vm129C9lgUmtuQtRsT
MQ+jCZUAAlWFqqzMzJ13ZC/8I3zj2SSoJlDnpNAKdgIpFwfFbGLsaBISuwk+p6bAcYHbmc+LCfb1
B0VmoqNMhxBzUg8meBeuphJPWujtOKCeQdOEY/AMvPN7TYQCecH7Cljv623sEhB915BA8KIJrP/Q
uaPlui9hpBwoX0tRqkj0pf3cCGBerh2hBpZtmb7k+CgWKUTo2wwG5Acy86TNqVtW6lUA+p3eTNw+
EW5ltZ8cEKCcCBjYvbgMRzBlCx7n3G26NPAq/LcEJvqbJBE6iMv9PncEpZXlOt9DouoNhZVNj4bx
VA0DhwamEhjvGZnmFIYj2GAz8P2MOW58Gz2JMyodqBTe1UvOucSbMcSQMeoK5jywsDGHXAn1Fv5T
oYP4d2kBGbXayzWNE+fPpt6ez8DKChOpgtAIkFGUiQ8J6K8DcDyyK4E40cKQde6HPsjE5cxD3aj0
+p32ZeS11rcP/co+s6vqpINJQDEMVG4h7bdyHBgJ4otybvpFtBCg5oEBhbMy6thCeCeUcMX6Q7En
x2UnXdMW4Rvd1LY1SlkCsZLzqrswjRIasOk7neLWeUHFj8Y0GeREbA1c7QpchBEPp9nX/Ga+qr5P
HtUDbf3Ur0Nn9AbhOjvwnhmbH3Blli2FCxlyVQHK588gyhZz7TvlNNmC3xyoCujIK29uPWso7lsD
Sxe0MZ/fWavMaprE0IxSSk8h/irGa708ycB/99ljC7UM6Ndf9i+UhfEskGLC1qD0IjoQQkyWECep
soQhCtKlKvyEGDKkLJsverJUSAvG2zpo0V/QpV9RF5dgSYcQOoQWBAVU0WWnXKVgkA2L+WaBEDX0
zxVKono/CRNQa9Ue7Hd3vVFzuHLo38MG/tXfy9YdFK0ArKFPDW8Zh/guX0T0NtXqtg2rY6rrn6Br
BcVAUTsFkcnzJNRTXDLNZHx6PVUtZKh1tOBFe3Zl13wKD6aN3NbChH3iFr7CS7OpC7xkkn691WFI
ZBXS2h2cRweT4Gi2IIVCq8CTTSAg5UQHMfx8+UBsvSKAj4EWEH3EnzW2QCg2mhmNN5i9gAjPLYGu
iZpgUODnZTtbwWZth4lr0gDSbjXvTK+XYw+CV06Ut5Y5Zfakg4Cg42Xr2xv5sizmmCeSCOLmDH6x
dHtXbT1ICPnyvoOatxc+N3O58BCOxWds4OrT1QvkGeOkNj1zpx7Sq9oubdoV+c8X86o8m/WX1Yay
7xFdmcATpMoG2gXKaKWJcKWZw0nSxpu2q64gPA82ec0z9dxtAmmwIRLozUpw27edffnLbl+Tv1v9
7HFWC9clsa9VDGmCMwCiaeNerXjjK9y10r1fmdCiRBVHkKN6850+XhmHZZ85xh5FGIoGrnOv83te
/r8ZfF7uxTPqdGWySyDQJ4dR6dMHR2sr38LH5CZyRMUCnsPSPIysTEdeAnved8eDdv1RmeShGcc+
mTGB9QxBVqobFaAfwU613WIrNrj9YpSpxS/K4xsyic0F014s5X7QMJf4eo/nEoy6kYobAw4oj+ZN
IEimFT1I0Hp/anqVzzvFm2dnZZR6p9UujxBzhgYtjM4m+INUKkjy/fLp3A7nGH5CKx3jtzqL6shk
8HkqTWgCZhSjffg3nAdXFJIjEc5tOJt8ovmnvrJHl7xaEgibJBLP9F2l7ShuXQX+3wW4CRtJwU1K
5h5Big7JQpRIM/sHZ7X0JpwFEAjDA8ICsbgz8sAyKVH+TU18xeTDDBg7mrN4SJbDB9qfnfcpH6i2
mVCsLDIhS5YGuRJ6YEgVbd+7JoDXsQvqXW0PSe3dG+xtBpKVPcYXjCXK9lKOI0OREYujPmL0HWkh
Cnue4KIkQKulI4UH88gPNjMRIKpB9qwBFcPWV/ReWnJomOMgBdk3tdEPedBChtv4HDZgq5JAzDAZ
v8xZqB3ON916EuovhtnSaSPNIgS1s/8iy39PwsEXHN59PAMAPp9eEF4a4EZRjTOKTakGPzJ0tow/
UeyfbG2dVbSeodqA16AO8ZTXNyWZUOTOCjHwQGFMP2X2HZIeNhRBdSe0mzfg5ba8zdogc1SDfqhn
ScVGNq3sJiB9Tni3fzO9hsIiwVirAnJENr1u8wmwCAVa2fqNccj27W4+lNe9P+yku9QGtxRN5SDI
ZGdu9yj4ssV3qVt+3AROD+TkBmU1YPx4kfe9ksoqdtX8Ui63inoohrvLJxLglS03szomjN9WiSIn
goDkwxSSXZs1n6RFip1uAGWxqYXKaVjAT0xSrzXlYwAmW3VOIHmX7UPzAZNjkBr4vAyz1y2Ck/Y9
+ENqu5l7zP3rdgDiv3TCSKj5M+9OUFFzwCVS5zeJGdsT6V2p1OxBh8LqAEGq/LMKHIYSJc4SfBKD
Y7Joh7LGaAeIBKIO0nMF9UQQeBuHn0HVACMCEbBQBBIbYRysvKNo7roRxK5iAJJMDHdXX4cAxC6A
kSk9ZrVap5RzK6urjyDshXjgBFxed0tAEaxCWUysf4TVwwQaB9mklNodurzH3gS5oRnYmYbeMiQd
RaX0wet86AD/kUlxSvTse1CCoyPGf9elXbrEQEPcQXJ+L5UfC6hr5B8WDTl4LfjDVLtFIIPbDi+O
QQUfvORAKUNdIFs5JIccYy416DDSyF2Wzzr42BcZglaY/KtByxYTr0t7CKFRMejmZBJEHCMRPNJ/
M5MvWvM4JhDsBT9bOYAWOm92qZxSICkIrYEb71vAOaGFaIZWMaF+grp3EILlpi1AN9/7CTys1n/T
02afza1PpORgJh+lYXKnUN0JkM+GBq+bQZIbUh1QEypRNoZoZjNbE2BXGXDbxlKAFyC2g/arOEL/
bQLEEDxLQ3xjlFC90+RHzF9bEbBhUwb9wOYaQMm7qbnpVKpL2d+FyZGi8GrSuIXeX2lRC6bCn6oJ
bT3snph90PIM6gypE6MZUmjgedQkK5xqaOPmFqSTrSw1n8ZO9k0QxWnj3H/UAOkAxDEMnFwtTnJT
Pkya+EUTh8+RhhdRDnqX3SLgYnX68kUJjQ6EYNKPWViue1m4TdVSgTggAJD9cp9m5udczK+wlTu9
hvwzUuII3AtU1WXJqitS6Mc8hJxiCjWZLrCj4NNAgFpP0+sSROU5BCLh9T2wMO/kxNhDzsIFMa+T
GrPdhTcxfouKdniCbH4w7EUEjZ05gxmvq07gQ3yYyDdihobdLVUC5T5ejNhyMJip+BsiaIBeJTj9
kmeCAoZPHwIEn8wIF7ylunuCyRmJ48Yi5smYVGOSGDMyN4oy+7dS6GYBfr0o5r0I5FwFzUtUDYPT
EDnEo5Go2pETFEw86C88Af/+rrCOCU10HbGXGAFi9lGtpLYUKtOTB0c9iCfo+NmUO2hv7PhR4WzW
6Dmwr6zR2Lj6aroZzzEKGnQzq/1YulWKJH9xRp/mh3m9H73FJfGu8XnI++0EfGWZCUhZDQczhahp
JPtuL4Bn2TPQdYpAk+k1dggNB/tydNqsaKzsMbGp0YZSasQ88KZBOWhQ46TsoKOfgmz2sqHtA7qy
xNyEJZqRjPYRahoovv6GQdJa/eC/4bRsptlQgaY0xxrYo5kDqlRyB6Lq/H2l180r/mKMbdyAhb2N
+xrP0Bm87mP6UyBXSzzxto+zpGeI8OpIiiQel0HDksxdsR+vaztytOPvDXxDb4hnjUn+9Ajq8xk4
rDwVzSjNpFwKDrg8ey9EbLYz0P6NTungRDodsWW/spPMjbkJNr1mZ++z1c4yl55IkdjWOf4KKiZW
FRC6St5XLVnZYK56iB58l/9eqWj/fceHR1pDEDub71zORnCfnQuyeAVgUkk7o8hERBDjIqpiFEtG
SNllVnuvPwnX8GiucSi85IP2+TtIFvfGp+EeumhgXB1OUG0pb3hDRc9t2bP9xbsF2RsGKs4ILHUU
iaBFMuA1CFXVeI8KkdN8BgObNQNPS09YAFpWjOQgKbEmX/8JhVSoWOj+W56qmw9GcC8SsKGAX5vt
X0QD1E0KCcDlMDtk2ScT6oxLA8HE8WGCSmyY5fYEHcLLPknZ9H4mIFkgfMRMCUsVaM4jRM9mYHqH
ROsdUkExMSjvwPUKdlYth8IEhMlnQUmsOC52AtjS5WT2opzYhiZYiTrfIOlw1Gza5VLiFw1A94bh
tqpSWVlTn4J4Mu2ug9Z5VlRIrdLAKYkBhtlJSMASZHzo03awciS8NplicFyPEGkG2bGDcRMvDKHQ
DRYf9/KSz8doUHFBww2KTjKmJtCtfx3aAORRzXHEO7J1kcZrXu8b+9YprqXZRdcGFDPQzpO/cftE
W8/ylVn2Wa4mqdSP+AjvSU+2mkRrW8xTeRkn9NEr1FhH3YaE3WH+kn3qnGaPsjZQ4qndgcvTEfyi
Qt2Dt9AtlwVKL5DTgU0UswyMyxoDiAVVdR14gZK6aTw6usGbrtn+hCsbjMuSxDmodDSIvUKtb2Ux
O01SdQ2RhEe97ek750OT1CBJj75Fc3SPOvvNXIgHSVhSkL3FkqOpLQcdsenSUMjDdIpINEzRM7Fd
T8FjVmMUCMFJ803yA8yDqL32hw7QmsKBgjXqeeSOVvdDFy/TgEKKhZvO53m0rfu8/juYJDgDkbcS
tglwt/FjPs0Oynt4TU/OYEYO5x5tHmhUDoHy1XVMWzCHDCRRE+ZbnzvXz73kK+1I+xfS6Q3V5q1o
DEZlinUBpOdMAYMQQSE5KlDeYB4GB3QolZV4pt0sp3LfHCqfV7zbPMQv9thh07iZizoPsY14ioEc
dnkQ1ZjzXuGZYLav1yHxm2kdGrl47bXQJQjaD5wvRK8aG90oI5whgSX5XPBiXsRmyHUcyuUG4kRf
JYsCieUPxFds4+oNSSfP3tm1JKUx64AY4qnqaMiR7NofTEe15E+aB+kkDzIGl5e4uYmrFTKPhQhT
cYMco+c65fEvuQWCDtoU/mUbW9ntehfPHgiSmpp5kUNZ7QNprwr5LirvL5vYfBqsbTDuI0aJo6xz
dAEoCkQ5/s5tdX+84U8Bbz6wgI9A0Q2zKBp4b1/HvwWTHGHZiGiiHCSvva5Pyn37ffYo85Pwwzxe
Xtn2B/prjEVHNGOGsUv8yyNQpBd06EVhCO+yie3v82KCuUiL0GXyiEPgRfVNV3xsFTdWOIMTmx1F
9IM04AaBMAEw//WeqXXWVkYJJEvrptdo0bjSU3cV2/J3gPKt5nHmwYK21gTIE6U1h1jNGYmVXqjF
aMRq7kOXS7G0Or9tK/NHlGW8CvTmyVtbYu6s0CNKzBVeVb8fpcvVb0QQvDj3MbO9i6tVMbto9hSo
bixgytRtmo6Ao4nSi5u2LHiyt5wil1dN4O0jc3ehTabGGjTAvS68zrQvZQ7VGc7o1VbEXW8gc3X7
ORzCaUKdr1pUNwljr8r1g9DjGUOyd4SMtSk2uPcjZq8ntJQWCBhBPS0YeTiIreu6tsD4Bj0uIQQ6
NQnGoIQbzR5PYOfI7fJ76yQgtgSgxHRk3vAy3SA2Sv21iRFy2jxYveubDqpeQ4u7lZidawKOXlxF
6S8txKS0kLqXfcXl4w5jjLMY57lDyxXHfVVFQ0YoetmOT/C06WpXHSSWkUwT0PiNaQ+QliT/GRVM
//azjXxpkKlMyWKK9YpIxcvaEkf4hwrh1htjvTYmzzcbncyRBsTzTN8YtHHd6D6g3PYfB5K57eff
+SA/09h6Kq9tM06rI4Okx6EceGnxA9XQ5rGertvG7TGIHpz0j5fPzKYPWW0r47WkRdOzRYcPqeKj
md8R6O7yYHab125lgnFT4VDO0EGpAk+CaHgqatBJ4UUwngnGTc1LoHYm5AcBFYGWPeUaAoW0DUxM
huJGYxm76CAVnOC/7fBX62IcViPlpFAgjQujqFSXfu6Wvm7345VmBdZwN++QuV3+WNwrx3gwg2Sk
D0Do8K4rxzmHLNowEqt2rNPCRHYDzAsYsikVX2HeZSCQk/XMFjJfHjkr3Lx3q4Ytc1Yqo1UhfpqE
fpOByuLQZfndLC2+1O8g/x5yH7ZbOf26P8ycGxMPSpF0jYAI6oz2SUEOb5l75UO113cRnmDGB9qf
hq69TZALecFV7Hzg9j62nn8mZisozQj0vdmSTQNuD2URcI5yEK5DRQAZsi+ggXco928CqWwu+sUe
W6vp5jbQlsIQcIhW0Ka/w4r8kuhGDEQwotkeMnMdZZPXMXCSpCoPEuxyGndOKtyKw02mDFY8AsjM
hR7SE8LEiVfGmFsZi4leFmZV+qAt9xUnu4nvtL2QWyDUBhgGWBhH3wuoez5cvpobHghmMRsjojQF
vkEmYOhBG0rlLBf+pP2Y5dHKOx60cHMXIQIPjnxs5hn1gylEJnDIQCArwVfVqK0gjN0R/ZaQhBYZ
dpeXs7mLWAWw5qpOdTVefzJN1MI6qUWgehNztGuhHCzSlgZ0zZQPhQqIwmVzm7u3Msd8tGhupraX
EPJENbif4xRKujOniLU1dEnElQ3Gd2JObGxjVQx9Sev2WqZCI62xavmnrH7TR7/qTqnoa3Kwv7yy
DScKJLusg89clvQzRrgywfBNXFeFLzZe10K5LrwnpPFl5bsOdeh6aS0tiDl54EZMf2WTcaJyFUVm
OdQgnGubj0KSn8RY3FWGyom6mx9ttTTmjOhLild43ENDoW+fwEt8D4jxYl3ePt5SmIMxl1U+ga4G
7w/pKC1XQvxkvCM9ebVbzLmAvKaR1wFGHMjQ596wJBAZw0TW5XVs3icZ9QggSlFCZcd9AGxpSgLK
Hq8b40cDLZkyLXbpBDjDqHLu0lb9GGRCAJLCESk4ecyCgiELhSKaQ3+p77A2SxclL0hDN2rQ7+oG
pyYYicygrptQEdUbaHu7TTHZsn7fk5CTJNHvc+aNFY3qvADZhrn/136kzSU9T1RT8NTsSRQEpwFv
rxI/yWSHgLAjzehc3uct0DAW/2KQOTAoycwRGYE8F1Cq/o2IzPayrbrpwaDdrXQvOm/qDGyhJl5Z
ZrZ9rrsW6s1gTOvzCv39pRIPE0Q0TDG7J0ECucrqc5RLXi2ivLsoaePNOfEjY/SkMPsFSVHeMdhI
KwhVfIJYEJyPwbKCTW1ZROPSgZfFa/adxE6JqsWOs/UbL7RXBqm/WD11BZDnjGMHypl3QFR4tphn
SxstwC+GsPVfYYc2y+mgF79ZvvWqJnQciZKroZfKlhQLaP/2eMejBPfP0JtNN/Fiii0oGhLQf32E
CoUwfJLB8N6nsS3iCgN3wTkem857ZYkpFYRdiKKsCa+Xhg+k+JnzgsPWU2W9a88/X52GDDJS+Tji
YQmmj8UDg5MPyWsDg2rRTv/JJ/rYeo29sqe8Pn1ZUxnxmOjCX/xJbge7DC0beir4j/RtR7PaQOa0
q9AnT5IOGKIWbTC0oaCRftWhw/6sLZjaqiMErmRPg8PPp7dTmZVt5vSDYmpWlh62B/lX1H/IyJem
g5ireSig5asp1iS3lj49XL7fm6F4ZZTNKgLIULYDSoFFeydAAHNKIsimfr5shHtsmIAxhKkpaqP0
+7L9fxSVXh0aJlqMc6z2aomNpJ2JXD6hrullV8ohb09vGKbc3kEFOmFAzSOnZtZGxFCsxgKxSbqh
7MA6EACoYkEW2uqs3pHcVDwa2cO7PdiLYWaZUP2WM5m+MP8dm7XtV15MMVFQnKRJmxbsKKbdkdpi
+iB3OEdk20n+NWEwJVUwugqKUOu5L98NTiv7uXE1gCvch1AxxbJARTqN3SH0Ukd84nWg/5fz+WKc
8Ztl349ZC4rn5618wWm90clshjmoVvw5MQZT9MxHJRbRnnnPtMP2rqIIAZFUkYIbXvvPdNF1MLSM
GBWv5kc0/Ee3XLreajP9a2Ckss/5iNsrezHHeJNxMftSqnFO/r+C6osp5trJSpKa9RBg4B2MSD2g
AtW8b4JfCuGR0Gzeb5CwajTtwgQpE4LGdlRbuY0KXwhzy+yvY3Rsh3e54ZURJu5AaDrJxIDkfpMA
+T4KDhR8TqKyuJwPtJk+ruww50GbpbjLCmRYyb7v7wlIUAV7sEl4Umwwdb1DcAC4OTwTQMGv0TfL
GadMbnZJNRfon4XZTzrxC0V3DDGJ4k86rZUBjPsOLM8rg8zl6sSiiLOiLX0NmPGgNzHizes40S9+
9vyBKAydHlLx+GeO3pBIoNnOUdeg9FXJhNnJ0g4h0XY9e40lnVCVVnkm6a88Mwn4l4EiFDaUbeYa
TdCNGolxCCWoQ/qTA67Q3fCUBRgmmlzZkp/y2+pju2+46ByeZeZKh9IoLlnWotRRp5YKbgBJ/CpL
jWvIX5ds5kWBra0FCTGE4kRN184IOxIgP+S5ziOfqWIObmNFeOdxlVe3lrc2yCzPRH65KIIa+tFc
2yqZ3SaSrTYeoSvw1Zh4hHybgWZtjjk68jKkkJlVQNKRHOgo4XydeIKtNW+sCm+5fwmUfCr4djRQ
cDPXPV40DBfkZuTLpLQKstczXyxFa+ABg7bsoEaK6oSCSjcwma/DjCpMUIQwRhzMRE7sMBycvFYg
CdN2sQ0OL15hcWsCFWyQL/aY1CeOhlwFe7LpOeqJoLg+f4zNJ0onUIZWBrlqzckDOoxq+sEVf0xy
8yvKEpFQQ4WCOxBer5crdObSLp1a4JTSckTuUu6kHGx5dGCRx56xlXutjTGhITDMQEg0IwchyLIb
hclXtO4rJyxsXbu1DeacCHMLHboAkBfRL/ZQt1acyKNcArrgvm1OcevarQ0y1042F2WuQlSQ+nKx
xbabbShD/er6cFd1Y2V1Sl1xQh/PInNEA7nUBmUBxrOCYLeZ70jwLVa/B3XpEOH75e2ku8U66/Xi
mNNZDSpuOKbbgPCSfVUa7tMkwfxaxKnUco8hk5WPUdXF2MaX6YLS/k2lRHl4uIP72+cQFT8iA6KG
bsjrQ5+E6RIEPXJk8UCVw/50Y4EuV/EcDyxKFMnvxm4llLL0YpSJ5qOxzE0XoGM/wA4miP7gA8xn
NDsPecNbIXOtgzDJ0ggkfr4BOYKhvq7N97yD18th7nI35FmUJ9hDmh//8zt4K9lbW2NudTAQYB0q
TfDy2cb0jlOICSWIQk2tdNru6Q3lGp5F5lo3cg6EvI4nKSaRILpqrz7Y5POD92Z5aL1C5lKTfCBL
XWM/oYbQg4kAetqGO+30xz90Dm8wyVsic7nVZq6auMHj7T2fcPNEyjIGx8F9DJw2c8MLTUy7mfJ9
lxD9DoXOiiKuBCHHBludbAyU1iOShs800kEN5B4lEit9OscdWCo4VvzqxGuPb3rjl4U9V2dXdUQS
gbomilE0EcVDOoVuIPfopR2G+IvI65vJm8FtZYvxIWkfREM6ZSFGdzAuYbVf8tqCFIL8sf2CwYJH
rYICCoKQo2t2DqWjxJ2fAtEan9Kny2Fha0CRYMbgv6/JviRlpQVPYfNc3q72U+TP0j4zD5QG8Xeb
PjUPbbePNchf8MheNkPSyjTjeGbSEVWUW8FT0ugGwhCHUUJKLfL0rnmflfE4TbCoC6qYqNokxT2k
0KFmGrcfK6Our4VJ+WBg+Dm0Lu8qvW9nwXa1MsblJOM86TKFISTmaRBjS9BUjEXtqrq3E/A91eaX
y/Z4O8m4nEQM5ngR8PgTxGKfDZE9KsKp0WXvshnerWTcTBNVc68j9/PAHeMaNTaS/LxsgbdxjG8R
57Cf5QVZSmBCRONujKHjVBg3Te0J/dNIMs532s5WXj4Uyx5VoZUolrQqq0Ez59DfTbumPOhI0dFA
WJzC5iYs2/eeqMDg6AaalMyXCpQ6KfNeTfzRVn3JU93ypCFZIQfUZGGP59K2v5hBYaGQcgUg5nV+
VORdW5QNbWoXXggmgpar/rDZs6K0t/+ZYM66CCioVAx6QJGg1X4VXOlsHy8b2mx9rq0x+6eO8dIV
cgNyPNB9ye7oUn1KcOvajduAfQHkPtHj5SP5v5yRlwUyp76IltwMIin0KZNRZBwSJ7dNBHPFRoe7
gFdxLxvkfTPmDjTgsQQ5E8AOoLC30vYWpp3/kwUWbpd3yRSpYh76sfygDB9rbX/59/O2jKWYaXVd
mjMZ/ogl41TRH+Op59EzfO5s/34fwoRSVRfCSTMnARJZqF0Ev5YG7XcMR/4f18Qm4rJgghoBPn2+
613FG24WEKjYMWh1S6eabF5w5O4hPSarbISWL1Xoc/5uT/2r2A/XGuMoxqxJK0FGSZT2bf612cD7
YozLkNREC7IE5TsgMHdgnvbnorhWSfWucPVyMBhfkSZDqi0twQ4OhyGlsiPvEH5C8vRigXENk6ok
U6LNIMgLXFX81OY3zciTXNsE2ayNMP5AIlHUzj1SRToNBoUHG+SUw1V4pE9caCHowBn25PTOSPV3
bRrT+2r1Jl9KCbzmy4cJypsFRl4pmVrXWLODCQbuNeYdQVZwKlnadqpyFMlVP0JjbUdFHJtfqYxl
lrDX8XoovMilMY4jKVV5JkJX+KP2N3KFYAH33zLDwDnzGuM+pMxIkkHErH5HfgWVdq0BrJCa6hPH
S23mF1BTJCYtsQIG9dprCHnRybEE6CFGg1qwABhfM49+tmdQMZ3w5GUY2xEZpFvgh6fS16wokyrW
pV6HWYkS4J5i4hdHgFoexnM1ZwhuTfD3/j8YZT5dPJQJ5j4N+nzCSH8CigE6jh1KR8pMaXitAZXW
ildQ3vyEq5UyexvEjZkVxiJ4TXGXt1ip6YqCyonN1PedRbOVEcbta6I+zUuLDxiXmlXMlVUEvT2h
06xnPO9Ff9UlU4zP19M5zMGTE3hKcdL1a2HgyQltX+nVYhhHv0xFX1daEFBkTu8S748Gz2RPLsQF
+X227Su9Msi4/K6bIzAjBoVPWnVyE3muoH9GIFpphWA4O/ZlB1ahSR4xUytHn8u0ifdyNiz4scyb
Gt58yqz+FCY2yEWmK7kMeEkggRNf8OtohprwqS4kS5A+GPkD5+bz7DFhAoQmZEwmpKmdNz+PEcnz
Ay2YaFZu+pINzjvbdIbCNmr3DQSG237nrxdgkf6qPIxxHCBpjSOMJM5gIPlT9ILGjJ3Mb2A/4Zxe
Vllm0CsZsAGAhGqxvdYm4mfi6F7eU54JxsuUglAKSQAv08SGlQZQvVY4Fp7fexfuIAvmR47X95UA
qL0qx245Erfvi6Ncjhisi8iMyb2udnGFQCbXaU9GsJ9k5Unpaij5qD7JaleeumMBIp2yyA9aBJHs
oazs3lgOgSYlVjuMx7oLb3NRdYsRzM9y30Y2Carj3Ay7VpQc2Wgeg6ECjx5JIJui1KKPsebHHsLu
VkogqL5QGkEZqlnjZIFXwMqj+ipENySQlo9khBp2OujgAoZmQ2j+MsjkCBPY/vKG2G2ZQAur+iyQ
4VTF4r5byBexDPbpgn476OHszJiPA7josinQrLjtRSsQhEMuCA9lMwvWnIvdrtWqvTbjVZmMbgMZ
FGkIHyIDxeJ0aSzorvzS0swzY/NGzlLOK2bb3dN3LTqIaHIzFyqalThpGnhiM0BnQf6maW6n8+as
zo4YqFOA5YV2PaXjBYT2dbwu0rYFo05fA61dddaoyLfEnHeXj/FZSAHGBigbUVQBGCE6m1jpU1nH
JAkqDz0t6FXfT91tnIHWMP902c7ZhlE7JuRUFLTKoR3ANGPiLmxTTCZUXhB1OwVTjFpm3Iu1/vOy
GerDX10ZmKEjDgogFRtUOyl4LzupwXJI+dBn+96Q3UY4olANYifejM/W1q1tMZ+nqWYjktCvwKTw
jy5HUcgIdyp6/i1oNy+vauMgPAtbItNHB1dhecWLtFb0bIQ2hxbexcMpkd/xcahw5n+/n/Fl/ZyA
k7zA78/Ix7otANoEcAi0cJdXcR7x8XGAk4AGjAG5IKjvvj7PoTZmS6zj4/SlblVS6STJPh9vyPg9
mnZlU4Gp/AhJeD+bgZ0If3GsP6fs7NnQAQ0HTbBmQi2DHtHVo1lrgyIXhgrlQtk4zsjOwA86V26c
gZWyr5LpJsgqwRoNgRwNVT5FUuGDNbTeK6Pxo52ht92iamfXUWVWFk5zZ+mBOHsxuhE7+DUwl3ZN
54YotUFcyrif0X+0CzJ8avXh2E3BVSuLe1kcbCNWIk8k4+e0ggpgNn1UhupOn4NPstwfp7ypD6DE
nC1pSK4DORoAc5K/1tn8I26UuzRpb0WU62aNPCpC8W3MgXEx5OVLTtTCU+Ys8RoTTjxb9v0kJaB2
irUWWnwoJBqB4hjS9C0228FawjI6QGfAUsT+Su8JKESSLDglakZuSVwnbjoKJdx5Mxwj1dxHMuT1
5hxMCQYopiI13OtlMluJYtY3wxIauyafqoMOco09MYWvMoaMMG07HOGH4aG1vLfUqnEEsT2Cona+
rcxC3k0EErRTDAbYKhYgfNU00mnSRWfJOvHUSaVqzVOtfp2anFhGknfWMmBwRCzrG5Kb4bUhxR+i
GWy+Xe4TSEwDAgMKM7UJIvw/UAKPTIgJLQXOWWveR9l4HBd9V5bTbW4sD8XSXnWR4Jnj9D3vdIyU
js1daBaPYPP7JGYiauRC7hhas487MttRrkaOqoP7lIyN4deNLoBIRkGSmmDYNiK3Ydh6kxAcQGbT
OnXU3zYKhltIU4tWJkKaMysjSxhVlCKBigiV+KQb9TcUwlxJiZ7wnbxZ1j41TR96EFT0lK4jAAlK
IIYrPD2Nis9apNXOrE1uOsuzJWr9p1RQJTsZNNAHCGBvUyICXQoNul+cS0NvPnNnNEkl+EcBXdoZ
IWYkRfilslADfpdeK85vrY0ShIpUd+WfgSOQiFobo25wdUETJY9LKNrVHiACdgQyvjHlEfGdy1HB
BiR5wKUN2U9TZrkJEDziTJ51LAif0U3y5ZeYBaarakNyayqtHy9EvyapktiQazDupBlyGGaTjvul
n05lKOHot7pypU7pbVOr10qoTVeSUNWt1YVackw1YXhQFy30s5iMpzoeQdBbztJVHahgv0sI502/
EYM0KKJpIB/CtNFZy0DvF7kBkXfjldlBzksXQ8Q2PfU16OYvH4XzGEQh6qoC4TXIDIHL7/XHyc1k
KVqtG70sHHx9Lv1G5ESh8+a4RE1AvRk02RjSZafTjLnIw6IYQHvaY1ZjcVpL+UaJAbMatazceQNN
zxlag1oE8oWeBhEoEWZR+qBkTY/Q+iwn0z1Qlrr0OB6HU+Hzamab+7cyRb/k6nA3yRIMSpKPnhzW
D7lR7VJJ4WzgxmHAlCwle6RMi4BPvzYx9aHZDFlWe3Uu/Ayl5Emfu1NrQhgjhSbkvx4HqBVBykRD
pqUCV8bUO+YAzys9UWtPFgP0LUEqXXG16s7ejUjjMKYIxjfcV+TBjI2q7JaUiEvtNXr4uavJSWiK
25Sqy+axemsE05d0kP2UmO6oy9+acT7opXpQ9ZGjd0RPAeME8XeYEPSCri5Yvph9FUd0z8JFqj01
+ZlXD3V0bOOHy9u58elemWAyMGkZBLOIYUI2019qrcNrDPn1FCoTfLvgXza2uR4NMukQZdfh25lC
iBnqpI86Ge+KaPBJPoNKocEAVsDxTTT/Pdu2lRn689WJT2sj1INaqb1I2yXRvYKXUqYBxpAN1ih9
S7ofl1d1PgpFj8vKHpNeBkYdyQOAeLjM4Ny6B/gdk0FuaIDDuQPRaTmgVBw747cg4LZSNz8fJmlE
jKnLVDL39VKhZSJDJAYvtaxtb9IRurnRsuj/Q9t3LceNNM0+ESLgzS3seHqR0g1CFt40PPD0fza1
+jhsQtNc7jk3G7GrDdVUo7q6bKatNXj4Y9LxphZWP+CLOBY5D4AfapMnLfFb+b6vEkcfHzt94ITr
Kzphv96iK0IyVnjZ3Xu1DJU0qaPGbxMRvF7JoepAmULm3K6wyXv5260o9EoWYyoAAk6sMYEslSzH
KV82M2494CE4TounEvOZwigO+yZFgCHpt9KEcCr8OYmlHdUqZ994TR8JoQxeFBMLm2y2C4SzSO91
eEeh2SXlblQwpcSNZdYMHvESYhhcZECWszP2QqeIXQ/OXywZk0/VadiCIDOgKOnSbf4LVe4gepof
jWuyufyx1vK4V3LpMZ9dbH2QxSLuIJdy6Uhu7mZHzaN0fJTzqeJJW3kFXkljvFWPMaBajiFNvslO
yQYR97FN7fQrGlxA0+v3MgcAbM1Izk+VsUVA9w2CRk81su4yTP8Ik4DCyCYPb//1Mb4OPhjFTEw2
YUEPwce8G71hW7pWCnz73heC6Th+Uz5zxL09x9fiGL3KxNLrsEEA0rkSeD08aTPYEkDnvcHT/fqI
8t3EEfn2FryWyFw3AZvMfQkyO3/Rq42cGFsdxe1Wn7eXNXuLC/s6imMHApVFr8uRaqYG1QmVynpb
YOyj+tLd9V+l+2SxS78AJFL8qcAyLt4gtwQbxX2+6/e8DIZ+stdP3iuN2SnBPorbbMzwSzJzsBvr
pownW0yJB95xVNp5/OnrAfNLTPl8Uc8uYhGbDXhkYUHlYUK0jDZsELsGgNOr7bgVNyrnZrztNjMH
zQRkoOAUQKfxbLGUqCDbKxg7/Bm7eIHQ+M0LG7Wj/IHXRVw1I9RrsF4DLsQ3ZSP0ifpJ76sRu5wP
Itmn7UlI7i6b0NtJR6rZiwzWhOqEKBFJytFvZ0wB19fkC5noVqzT+80nY0afQt80R92weWnBmsWg
gozo8rkly8aWldFOC0p+yEDKG0X9IrY/I/muBZu5Wi3uZSXfOjYkV6gjihgvo7U+es5n1tLJaTha
hTYi9QUMw3Jb9GDH0Q1vzo3gsqS1L2Zg2wTJCOj6kJ2+loThnj6sCDAlyjR0Gn0rkw1SEOe/CWFC
ZjWMQrGjQhbppzqCdsdo7Z73+qyeGSVv10Ayhn4n48Ik8M7PTSSMvt58CxslMLUYQCZ7IMtzQpOV
RxVf50USy++QS0NcNcQan2HcBMD6JpNNk18rKL0aBKscY1h1mufy2G8UJ4OaZyF1mosbO+oOi6Je
caw31OqHnXpNOVVlW3/MsTQk25nb7sGv6F3+hvT4WH95/iOYb1jHCtD3W/wIcRdtsl0S4KD9d7R+
V2/Z2eEyjgs1bUHTOshJt3T/idIODPsWiGqm2/s6IiUda9p1AGKpy/o9+41LCqqvbwJw3ULE1rCf
dKsABH8AFMTkAP8raDlh0qqhojmgA3PfANMAc7kxWiTKVheBKMuMbrSid8Paim05DsyW8wqAde7t
V9OxE6jq4LcGTQ67TYZm3iKVtdT52ZT4GKM6ZaK5NxuCqvG8aUEDWGriZyMjyLtQJj0iSXdlSdxU
qfojtMJ9nsmnPDLLDUgmJ3s2stLNwgVUiAk6nJFwl2Kj1O7LzoWqqJsK4je9U714KgGeSPba1J2k
UAL/VBc29tAnN2GdbsMqMR1U5rYoO9+k0uwmalu7wjDmDh4PN0sKxc4aYXkUtdRLTGMXhaXuNP28
KcJkCGQj/dW2Zu4mY7UXujG2W1O/H7SJAPukCrCW4ijtJ0tKHM3AfxsM8TR3WbpbjM7NO2MrLYCA
t6rvNUh0RysL2jy61esBjGGFC/ZHEC+oe0smntZGu9KoS1AH91iNKx9rSbidCFlss8jsRGpdgwJ8
RsJGnu7zEG5TUTHt31oGGJbJ17F7EgdjP2cjMLiHx6K0bFTqbBHCSY1OwESibZ4DaKuS7UqFxgnA
QS3hlEXxcW4Bf5IKW3PQUjtaxshWev0mIuW3qajRxb1pjfJo1rlNpF9mX8kuoP6PRAWNl3I/Fmjb
JsuobJUmc4T6aSbl50G8t1Ik2Sbw1R/LsQK7rjqHbq+3G0Un5X2l5fE2bJsvUlVtpVrwFpMIXloO
V2LcK4eoNY8DSuFK2vmdtmziGu0IIRlPitEroNoix37KRCdtpVOyYHKnVRZ/aEl8K0rytGuxg2EP
5bgHuSYKsES2wbjbHRUr84ZlOo2zfMoKdCBizVKdyIw9bdLNn10jLtdNmainKCq7bVqrX4pKK7xh
mBcPheH8IEWdiEae8EvWGgWjKHko7yJjqv2WjDdJC+4NWQvNUzQOB0lObSHKfEWuZjR1AKKht4ep
JbsFOAV2NMeuUsmSo6VgiRU0W7CAmd13Llq5h0idk11do5ciJmayxU5fAHJwgP+qFkrG6VNoip90
uQumRaSV6ccmm76M/Vi4ywiOA8lEo6OVvldK6VipUDptXIODDcFtj1q9PanGbdTH91o8Z45WI9pX
EIzWpDrOcXGqhDZy2qZTXXTDThMqFHYXS6BAI30XZH0qezl4qbx6VA5aRoKiH8D4JgH6JxY9MSaB
oihbMQf/3dR+jXKwxA0k3ddjHNlkToXNVOCo6zko9Az8igsAjaXY3Exh50xyegLVTh+0QvXNKOKt
PPanPFyIPRrmDii+e7PUfnTlvMvmzsDIgRlkcGj2IsRBqSRbqYzjDWqfhm0haxnmEl1xTKwkhRnf
gK9t3uu6UOxUScGPLoUx6LQpd0UUA518FF0pFe8Kq9jqU3VQw1QD9RvYAw3FeMilyrLlqF+OdVxM
u1ibGgfTImjuJBOY4MZMOsT1hGA3auNTrA6RM1voJMFFNXJlenIvFnbaRtvGNO+0suwdI9Of2h6J
Y51nwOwVMXBkIKd0Sj39vJhJ6phTqaP9GUk24vdbpRofGys6Yu3yOyYOn5RQ0FxxVKrdREpUwOVw
J6SDl9XxrtG0L0siFJhlA3tfO+h3AvAdbbNqC7tsyDapxgqB3TDbXUH/IeW93SUTRmmbZcD8RoZx
0LoE0Y+VyfBnGJokRLvvRbQJe/LYddbXOYweck2d7bwgpb2gvZWZk0dUsm1Fay/NJt1ERZDf9nHo
WjL4A1Mpv13EYUvQqZzaFtEKhiYTu6v07dymqH5FCih1QD1jWuB0VEBJg/nE0yJJW7GdvuaTKtix
1gVdrDgCwctRSfYiDbt0UTwpV4KaGJ91k7ilMH3uluJmMCd0AhX9E+YiDti3PkpNEQiK+IQ5F7+3
ol8gnczU9ls/6r8GmLMryS04/sj8FI+JK5rjLq5MMO4IzfUgGt6Qzxv0gY5josDs7kgGDkqrcMUl
3Sem6usq4vAZIJeRHn4bm2ifjtMWS9470K7YYnxF4gqr8JktFMPGIjWcUXwQ1cYBx2HjxXE1e5U5
bHWpPxlR+1lA1xu0x16YfTU1jCVWuhcLOfiHABZDwPtIKVebfYv3BYuytjnV+znOtpYKbzhmdplE
YOxpvCRUgrSXIzuUF5AWZwCkTS28MHkx2sKALDf8XIvGd6PEO6IbO2JkGSbMluu8JNtuULG73DfI
gQVvrFrL1vvFz0PBHUm6CUdkcHqY/TRU+ZCB6FpHR7XBGrATz90JOGdfGxB0YBHaxlj9RqqWfYhE
OlEKN2kzv6qvZ0AXAaHMbgrDNUjqRgLZdHK7FdNpPwKCKmsBAZ6AJlw/ldi4j7GLFBsaSLuVZrsI
i7KVjDSQiuymrSo/juCSRTxw2TdFHh1JPdTTcCVVYmAOmWY3DfYtQgUEi1j6i75VyfVslZnXt9Ft
UTVHomSnIptw4dMHfCFs4+qBHtUuLNiP8QAuqA1UJcBLjqGR28q8bAhKqZlgRwT/OuW3ytjsLBIC
7zc8Jda0AbVkjLFOWfgxGJmLwSK3K8qtWIDOcap6NCNkO49BhTpoXmxguFYqj7XWP0UgJ6/nIy6l
o8bJDODSBoizZXyshB+q+ENLbzBJ4DeZ6pCJBPixU5U5BDWMwbBsU7rSUJosWnK3zMpR7CrJyUHv
AcfsqPppHHfTou7qxHyo5wj4D6WjLw8VUF+tBhRxXeG07Q8TsALEOCmZeCxK3HpL2gByzRaF/otk
7FO8oMClcRSpf8jJ5CbWlxgOXw8fxgRU4/Fia3UORxtvm7J4FGr8H+JgA5HcHeLpFOnNfddjkiyX
Sq+ZBxWn15lerJH+eozTp2wkjwj2jtFoGa6SzT8wc4n0dkTMBcJPM1J2pTltpjjyiFxGtikqD1ap
hk6XVp86zK1ZVgVEhMUcgzZs8CwXgj/WT7UKAy7m+jOilMyueu1uSIEI22VXmEj/kmG9FpNxoYsZ
CvDXtJ0/6rULHsncRew5bosuBlGPpl7VUapvY6MEQVqqehRf1MsR7WBM0m+VMYiJ9gU1JdDKzxnY
wgxlcSHuapCALSpGkhQsY1H5eaarvtn0sqtgs/2UTpZmK5ikcLRMulYHQ3PHtFvcrlc+Jfj5niSC
2XQaSeMSpVHtVmoEoKQZjyWAUj3FSHCjKk6it5IYgDYajGeYhwIMi8IkBokZqUkU6igrqtHntioC
zFIkdpjG8FjCp8vpzlumM8qDcyaM/pizEkM6VXITV1bvG3ezh3YPkHOWjaw74PPbRKjJgQ3cLY6w
cKcKMiDByH7ujRtMKLrlbt6Yt/UNCNgDdU+X62645f+VsgR+HRymCDYlpErMURjdvAx4x5DxSU91
DaAuuL5fl09grZD0SgZzAr1SJVoxQUbrSX7sVLsYcClA7Ie6iUNB4KWH8ZE8cqTS/JVJM03AdqPd
YKDd8KZTusw1luy0EhCbrvE9v1cdZROhfOA9Y+0Mzjsyapq4shI1ShNlYfDAfDOSVlnhVJO0HpDY
0rWToX6GulcT7CuaqJZNQbwjIQc7mSeTqRZkVRw3IoHMimT+LPo1wGsvH+SahZxrxdQJOkWry2mo
Bh/BuiRabhehMgL4jctSVo3kXAxTFYj7XpekEGJqwNcTF2O35Vb1op36I8eEtGYXQPTZ0ppL5PLq
jW+n4HFFz2Uzl0BBptyYGg6R4Ak7WHta7qnzjy62MMKY22Bms1JVPRQFbZDSC06khngtOOQwK30w
TUePEpS9SGXAzsIU6XJFAD+M0vb+CKCPBbtIWusUGEiwm8fOBqXldQMfj0uAZR5ugWfNYlALkeh0
AESzg8BRaSACTpcedFwAU/yUfZkQ8/oUykdysMbQIRmx37EqvFLQgrIor2IiFPO0byqsSLiGMtZ6
XD9sTjjJzngE9/pGObUupQpQHzF6Nm/ygNfgoB+Mvfbncpkr2KlDSboecpMmPJKpvx1CdK3kBoUG
YU55RdHVw315Ttjqa5enXZf2Jj5s1CaAsrM+D02T4oZI95wbSX/3G71eJLHV12IGwE+GVRD04vTd
GOAs7WxLto0z2/xRIJknja29LmmcNDqkibtum+0sD8lvgC2eR8GwM8c4yv54XzuCC9bpY7lLXETF
PzgK0w29SwozH3KuFlPNDPwE2jOrdsMmOwiBuim5FrPWNHoVEzA+NU8wImcSfETtisLSjqpNd870
q9CmG9kR9gUTl1cNXXspzuMQxsHOeqdp6I7hpUd5pAfQCmLBywe4JuHcjdILehbpVF1YLVUHNzor
SJRRp4jUxbks4i+uGnAAmiGBEY31a2WqKfk0kOEfvNQz2jAuWNLaTQMp7h9R7IpOLi6SsdTtAAQo
4aACWa5CyUbUhp8cldaP7UUOY/kjyq+1pkKlAWujDcpIXwTERctudpvb9i7Bvg63w7bWJcWL9yKT
MXWzLoB6n0Dmb4g+ZHGJF7q/EUzetX3ElciYvEx6bc6HZsDlUvzSx7i3pbkJqGsa73fEa0mmg1IV
xyZXr9q5pozZo3m6ZGBtHdBDEp3poAHj3qMxeONNXn9PatQs7HdgUNMDZH3JuVhqXGd3YdQlvW0l
iKUx7/QDJdiN9RVI/j4SpJ7LcMczISamEONGSqQIppqF1z1aAKF5e9lIeQLYq71oydxnsJcsATpL
fW1KXy8L4F1sixnFqNp6TqUGBzZhOEFtD90Y2ilKQNjtQrH/to+QoOcjmGmeYqH0/qNwJlqaRQzw
ijGED7kTBrQnNf+geQLx37GLSzX5u2mgLfraNJQabU3seVKLnDAxINltFsQ+hS/CIEaDoV7QHNmT
r9jj5oOR7p97D3qJ17JJnUxofuAWUg7qwot9qQAj8+SVSDmnkJM5vF11fg51X6QxXmaUkiWbSpgl
xVjtrnzLTzzLqxC27L52RzPi+jXe0TJOBpuqKcYOEVt3Vu40A8glFIzqAemuNFE0RzyWtzzToX/l
pa/J+Je+6usZI500zewONO1ThhPlpwLZrRcOJz6b5eWriAWE158QeMlklmUIRBxskxbs7MTnXAee
Tow7GWutiscWIgD/mW9R5WkcaWO65gCODiAo1M47KAt5MhkPI1jgecFqzJ8XyRjOXiQR7Cj8RXye
RMbjYNdTR4MCWkan4aD4tT9tMqd3TRRrn9NM3m4c9zowXiYrI0mUaXyEjpe3FGBzzfMb8BHYC9KT
WfEaZ9xYJe9jUnt4Y6DAZVINXUPHjB1x0RdpLgTQ3fsTyEZ0gEQUxxRt4N/zv26IjxyjHPUesMnV
N/BMMmNGEWCq8fY+X/9ui3J97GeAo5OceVt/oSzlHKulf90lRRkLyhLUSUUD4lrAzdS9LWlbq3Zr
8yhoW2ljeJ0neQqauSqmTvmMr6vX8kxZxpp0sW0yQo95jiRHl35OKY+v9Hnu6ZKCjP0sAkwWrYrf
DwecmpMjMZo+VfmnOb+eMxvFEnd0RVeZsKPljOL3jIDnxg/RF3EunzVHWTY1jFsVQ28ZfkkqoLG/
IH0peMSRHLNVmJeqWKZRblO8VJYEOOD519wBu6qcg8uKPFv/hTNVmCcqXEq0MxNoogbltfVdRm1W
OqlJIMgbNO8AnJt68U+s1e1rJ3J1T0N76CjeGp/lPQ/zfN09vFgQu+qDCZIpN4pu8PWku12UGI2x
1O7JgyngN4SjrYKghdwTAbjICISWtvrc1+HXMSS3l8+Ed/LMizYYZAwtGZYsad9qbKBmCNL1gTev
v1ahMkGV98cvsUX4zFiqVi3wgeeA4kONt8sVhevRgTUNTyzfL87spvPmHY5/Lc/HDDqW3sA6R1ff
Xr+gKuZv9bQf4BFH8b5AjNcXx9yUr/pQOQ6CsdcSc6f1C3qqHF9ML+gbYzsTzJzs0guVFioQXJkF
ulYY9pASe6k82fgyx1/zMdk3GFa4/DVXveKZTCZcAKb/kjUYWfDnQdyWlbbrmm9imgWqxXXAqw8q
Jhux/m/pSM8Z/2SU3ZKi5fo7kS1daZ8F4lY4xhvRTtzcwfzAZdXWa8YvAtkJ1VTpMOlb4Dxn1Iww
v3k33KO9AAyPzitpNK05tZP4w8jxfmtziSbWav4o+pzLnCV3TVSIk1lDUSR3lY3lZDje9Ovsdk5z
5Bc2V52tZWHdFLtJGK5kzDWJtVqbBvgFI+wwDGbuM9JwrvyqkZyJYAxTS025LEOIEOLmqIabab6y
mtgeRS4zr7x2Bc4kMeaojXIsdho+Gfq5tA6AccP75KH2LFpoI7ay5ZgITx7V/OxTjVqJLaAQnyqZ
7TCoge1UOOP1tJs88I3y4RZXfeeZekwMolUo5mQRbluDEI9mWMq+lr0kiDA1eq8F3SneydOBq+Vq
3nMmlgk+BOzw5HMNsZ1LPg1PpLAppI0B3FFHMREXWIhrq/pK8mg9iTc2u5q661i50cAMomBvlHmq
h0Yo0UGc6Bs6bGdIAhruP41Moh95dcy1Iz6XRr/4+RfFYEVptZAWkTBHh/8QFfldMcgex3LWXolz
Ocy1G6ewBWTrjDwLySvYp4CXpQTxpvB5CnHPj7l9RZtbFTB3cfs2FEsw2pmH3wTm7wCAX/PR51ox
90+aS9OUa2gVHyjR1TxcpX4qgRNN9EsvST+/Y6GYJ5K5gnXdjEna4YPRHUTg+noJsFSwHVGeANeJ
dt7Ma0CtOcxzHZlLmBmCoYwtznOpJdsKI6cWuDa/9pSfy2BuHObyJLmToRQt2oYYm9W2sYKJ09kX
MZ8xx/aCjAPzC96U/RAxNG7MWyO64z8Oq3XV8x/CPLpSoY+l2OCHTH4YpE/FbthrXhYMFJPXL4jH
DVPXPOqZQLYsLk5hlRcdLEg/ArzIVjbTXnBGbGjpe4Gf1HG+JYtahTFQXMMK6lEwWXCJzaodXovX
1ffw0Hmqn+7q8Z6X3fAupMW4mCXpJiG3oOIfCkvp9M+F5FZu37KgoEZ2fpyMm5larNnUOh7E0QGv
16/R0x2h2ginclNsZRdkTlvhunGSHzLg33irBquBzLlwxvMMbUqqBDNkCGSijQ4CJDQBQqzbkS2d
4/G48jiuwGK8T66PmjwPkNe1ngBcwC0eZJ+4Zm9X3fOTzK/E8wyI8T7moqtgCUUAEPWTQwBEI02c
VXieBMbdGK1cqXoOa7FCVXbVOgptEdzLnPVZ3kVnC+RdmRmFgJFBHzsMWDgOPxlgEvATvOzNAj+T
ufGO6+Xoy80mLOf2wTiXsS6lSSDwpKCCUHfZHtNKdDDCCFDC4Rfk1qLQF2lvCuP6kvcSoNWoNc7A
qUZHqmm24VA4GXZgRDf3kP4LqYH1h18FgnquZ1uLos7lM3GMnneSLgo4YUpLDBxEbBhgBQOOHGes
OEtm74DVpWUuMe1y2vAru6sVgPMfwPidSkrixlLxA37jggJyZzyKw2fdpYvETYD9DLvA4N5HaiDn
YhkXBORF3RoIxLaeujNvRq93OsXJY7fZVrvKsbxyv+wmmFyO4l1nq1flRsV+EMbUvv1HizNExiMB
uwXIXjMuE+2bgRLEJ2lAbTzdpLsy2nBivHV/RBE1sEpJUbhex5Jx3ZCRTJCWb6MNCAcWjI0cUQg4
1LuxddLMfgdQ9bq7+J9MFkx8HJq0XULcKQXMCvP8SMBkwVFrPUR+EcEaslwKcSZArd8IyFiiuBEj
OHdqSHBOIXbY6qPExQfmnCYLLB5XWhMaGTRrXFrJgflqLl2EnX24J9nhD4385f16UZSxXFADKEJV
in8UjZ38igJbzNiYy65494R3qoxplgCqAioYhM1FoBQpUPseKoxMXv526z7oRSPmhaxVQZfHRkLo
MWmeaRqYWFQHWy7DEyZ/doY83IjE4jxg9IF66+VfZDJPJCHTUo5Yx/CFdj6UIIeN5iep+A4uOKfL
fl7W7y/P2Isw5rVsscmmdCKEUdtUYSRLEwgeuLSRf0xZwJ/u4903JlIfJ9HIywGfzbICEbtJlcKD
gVqtQ2Hx748b0Rg3IlsTIN5oSEz9drIxtMXJaWXDJe7iJNf5psKYH14TfnTzl1AVSJgSBt5koA69
9mCTrkQ1UXCctMWq1v6wqbFy7qp+4efzjhvArQcEL+KYwwwjWS5qaiqqDMC/Es6kH4D0ejM3T12L
icLJadANqPPUlQsuo8C6f3kRzhzzkIhNXlFvjbYkhVgXMDgZZNh9QPqh+gIA2HzenV8dHwE54J/z
ZQlPJH2OmwJQRD4pP+kPM/2+ID9FQHKtRp8oeDYIa7n0p3+5JC9SGQeutbMgJs9eYEc96etmKJYQ
PlrDeZHIhB7Acw3ztqG3BDWI3+wJBSDt3kVCR/+ut/7mRRbjteVRAU+zBFlqkGyi5JkgRLyjBCEV
AArdZvA4PmfdBbwIZDy3WoRLkmbPAp/Rz9ugQL/1hK0pZ/EiC5lVjn//18x+z5ndi1TGlSd92s8V
IlpMNGr+Ql6rWQYSjweFa6uMH++rKVXjCWrSXLnXXPPBDCS3z0/TZjn17uLF1vW8GVKXc7yceykz
PmhJF63Ie8ilw2SLOzVXdMAqOtAvWhRX77iVPImMGxLbKCsxe/xHYopg9H8SWyN4x3gCx/GxY7dR
BApWRYcfAGuPuvs9Ig7aRMp98A791jOh/5kO219F/aHW9RLS+p26w8AabY1RRAK0xgBpfUPTkfcd
LLXJC1eT7boSM8Z0aAzBwCejBQnBTgyQE1SIwfW7HGO54GLlZ348qYzzSdWlkk1quCOG0QVjJ2An
TyIiz045boDt+4FHygICGd6PqfF6QMJgTHykHYHMKbCpnO3QKn+Hcjyp9M/P6tVmNuaqmMr4lstx
QM4uxDxQwPX47cVaWEcTC1JUFjg+PY7tEttsUjvZbXoYwDNoVdrt5evO04fxMiOAsyvSUS/THAHA
7owpj6DoL2H9i0KMQxF6WRlM6jnpY0TJdf4VJyrHmbCQ4gJQ2OS5g81jseU3FL9K+Sex+4i9ARnI
Nx+tdLwoyEQywKLMzIRW/Bs3DLB9LH6Rd+Mp2WUOVngoT43oAlxE3XBbDZynV2VmDxsllMaOJp/0
6X31Jg3Du55enkAmkum1dA5bAdZC41NJ98BV742qR5l4Ui8Fcuz2snXyAmKV8SXFog4tCEVXarfc
AXGuLCaQWUKJLAvNZT5QJ+Y8QCrjRlqR5EqLrXK/fSacSnYAK0KApr+nDsW5ESwLHmpBWJPGyrlf
eYtfFr7hY2MRTNJV4QO4AXbCHR3gacc4lZom8urwsZPkacd4l2mepg6bS7+/Gr11tnQ6HCRnvHpH
SY+nGBOp6EKqTmaIz/bGRLjmyHHMbDFLj7Q2NekzEGGp2TQi21KvL18ujgS2dGUMeaPFJU5uEhos
6T02kuhflrAGDoR2yP88I8uEJ5ai2C0EItSAVpDyqyR47oNc/ddUlq1WJVKol4Qa+b//MjxHwaL2
too5tSP9NB+QxftIjKMAsDoB+/c/srrekwNz9w+PEAAYgNIBjm9u2Zbj5jUmBImA5IZ+OYQKe3U3
Ke6yXwAs6xiB7Arx7sN97Bc7YRxGE6aS1NHK34cXWDg3WWPcRgUgkbCLPvQNOQGdxjiN0pTabqng
DbPsbgw3unojTqJfLKembDm1P65pMqFIjlgkFWf65f798MHqEVLeeYOSkRgs20Q9AFttTHDl/l8V
Gc5kMQYyDe0yyyHCbmxS+IVXgM3hBsQRfr2rndxRYo5rXD/HM3mMeRggsE1MAbqhVfZnh/ifBPEd
9413koyFZHoV5WH0oZOkB/UmJTxTjDGQvlYzPckUFGw1ySVitomk6zEVXJH0Lsf5r3qRF1HsaAEp
NDFtMSAJoBOvOwxX0S6ZdgSjKZW79O9gF17NO8/k0VM+S80qvYrB8kRPUfhiRn5b+rX6+T/qxMSj
pYRkxhihE21oqV4CvIcROIKqL24il4cuu545nWnERKSTqYUUfnnww596IALPFsmm6VJxxs93VJ9X
Q6kzccxb0+mRZHUa/WCo/LB1ynctbfBMhHlo5Dg2jTrGJxMDPTBBug4YiXIPfqvCp4xtvISJY/wW
40Xaqgetw4TzXGbwW6SO2j6kMfhRG07asvponx0k4z1Gq0lzix6kYe20trHb8emyHfJMnXEYldkm
iUogwFK+xxWxSSZ6BlHty1J4XtBinEUcZo3UmBDz5jXhT85c9oEmu0dXgm5Vb2v1/4vHBerua1+R
NHGStgbeyQ+8XZevFVg4XsvqI3EUVeGfawXwBvmsoGqN7yio0q//dx8PUKHXAqPCTBIg5QB8w7Ac
YCC12eCE1qEAkp9+t4QNJ+i4bIwm2+QXwpQAvxjiIsPHhKVTTp7Vtw7HFlcHOP93p0x2US4uZ6yO
WJBCbTHZL3vzoOzC/TuCUZ4lMl6iEhdACSawxDfhPd/qLztAU2Q8RRJbBmArYRv0PUEHTNlYgLSx
ZjoMB6JKnbd1tJ6RnR0j4zmwMjkSM4dys7QbCoCOLnd1H9skuiowmiOE8smIM+B6bC5/vtUY+Ews
40mqbjIFA6uyPiZX3KxuZzSKu6NUlU9lH9eYtxwqjsFc9vVoQL2+BHUOxItSx8lGKcB7AAiFVqc9
Ugx4QAheVo5zAZ7d6FngISpRXi8lTHMa9ib5qXWf0vjxsghOKGA+//mZjFgFP0uvQAaZt3QaXDmg
9uYM8lbZzVt+z4KnEuNCqqJpphq0pn7fPOQNtNrl5qfLKvFEMNFGX6qGapbUEufPk3Ik+QPmFzlf
Zr31+mJ3z022s2PDuzhKZgkrmAeX7r62zkDQyW9BBRsAddDh14guv/3m83TBmURBrqR0psaQYw+q
AsS6QDiWzVWKcRqLlMcU3/TvnfP/nKIAg+j1dRqHyoiNHAf5gQeT4xSfh2zPjlCLcYalDmdBnaL5
laIttJ/p0FzuWSnfB3P8PTsUMCuiGZstxH0EL2p9KvDFIlk4/CQcdBwmPl4K4GZsykl2WR5T7LFM
N7TD+q5+J8cmn9F6zg5UN7MW4LyIdsbuUCS/SJz/x3smM/4CMDtKSWgG+9ECDk8lxnuQRoxHsLEP
fincDMuxAWTrZffEE0Dd19mZjRZYImtqFU3yFTiedh21HAk8n/7M5HcmIqpzOQ4t3Ck8UhtjE+0I
QFRoF1rfZNiwmw3TvawTJ6A32d5+3uWjatHs/21Zg/+GcKUxPqOMctXsU0ijEwwNKEMCswRsmBAU
YD764Hjz2c1iYozIXIx8ocX5N9kKtzjPc8FsSx/4vIsFHkHaU5kdydcRYTwC4vpQbBX0wR7fMdLD
sUe2l9+omEgj1B6FvR6UqlO61GkkDrDXSxukoke+TE7Qxm5TCyMQefMeT5ki/lysAni8kV0B9rkA
xnCWeRzb5CnIuJB4Xoo4pU6q8XsvLnCm8PWpMziDpwHaLsYeaMDtL9K/9EKqpNAfdXYF5y6dBymG
iZbfaXiQf8/QtR2cQnYhE/hkH4Js0V+MlN2TLofcEMcKn/HfJxe8A2XymAE0KXpJbTRqf8oJmGjn
/+jAFCYQEQZMJRs01nl2YOE2x/hFZ0fpgQ4spthpcC/bCHUYl74W41DmGCQX84yvpckgKbFu8rpz
LHOfhwizVB8b9ZfFcSJUhXEoTTUKgHCHetKwH8brKj1MS3BZBM+RsC18YaqXYqaVnI8+nDyvrDKl
D0FPsQjSQOK/d5McC2S79/GiSlpMlYsIMPYx0qlnvAh/9RupogHaa7C7v0HGlLO8UBQJ4ZSeyEAQ
n51a1Ld5nHFMYVWTFzFsLbvq9bwyaw2mkMSeOjzJofChy3QmgvkuSj6bnRZCRLi0oj3VAiBWLONL
q1nb0MzEzdhqo7uk+m1izZKfEPPBGLA+k83cM+UpK792ij2upKa1OFPN+FaYn4qRw6+yHgOfqcq4
+joUkplQAdRvqJGjPU57uF0NUKaAybNlECVseR3i1cfsTCZV+szTF7MoGEUBmZlYecYkTLZR1bqj
LjGoEsCAopYLD9GAY5vsflya/B9t39Xktq50+4tYxQCS4CtJidJk59l+YdnbNphz/vV3QQ7DgbiF
8Zzvnjpv3jWtBroXmh1Wl/2IdTbDPkdrtd026ErDGopIBsMcx89QcaWZgPNxM2nY4s7F6OxtNtuH
xp4LPxuqareY0bfLgCU7RgHyNcO2GnBwwN/6cV8pg09J7s/koa9aX2WKf1na6bNS1M1WLVQ5TOwx
Af3t81vjA87pOOLWZhQIwK72XlF8TjlYGUiVKd6/7YxZTuTK5hd0i2+5wVq24AZJsgzVwF8b5E51
epuMg8zlt6KPtQTRDxbMK52ScUY1YMFKvLObN7X+w55/dC3QLEqupuZHuRxV8pEOtRdj8ODy+W5Z
6PoHCE7RhlVkK2jVwd6cq5n0oPj8Xsh2Nm9+5qyF8B+x8jzNKB2dDBBik7fVsccCPyxrmTF0Vh8x
ECOfg92KEtbyBH8wc2fp5gJACtc7NOXHIgSPdu3qKkjh1Te63kkOUWYngkv0SxL3WQp5ZoX9YS04
3w2Zi2/OFa91EiKfCJWRpGv548A6Lxybuy4Bpz7lC3LDQnNNSphr0ybgW5a9MmuXwKlHrFCwJgz9
pIs3Ftq/WNHX7Rw7+aRkIbZaITHmWjkmEC+blPS6haip0xYlSxiu+3ei/ue4NTZZBYo8ecOd8AJA
iA+zUStRV/HiCgcIdh1fYSruakRH9Yuid4nDivPrWkPCqeW6jTaaSzFQCTIrn5Nhm2Sv75urFzSX
bmWnVjcvTq9jn5M9RANuXr2KD+2I5OXgRcgU7aog/WTLpnI2WcnW4gRIiiaNOoSLa3wQutT3Ed8l
oz/kae43M5b0RQHqV8UvxlWF5jcde6+O1CvoNTmMUgrITd/SdCSn0GGCmSjBt6whmnOVOUg72t/K
FLwWOgkk9rotwjIsi1DVccQ2FjVsLbBa4vmsq18JuXxCQk7x5nvemW/Hh1emU6HPH6ECRpXo0Unq
mQv9P+KoXwsTDjHviZJjRyHqExUoh4zYJeDkcqQ8k5uWutJJwCjVjtvJinFXZ5+28vzLJsavZAkg
U5Uq+HF6G/HjMB+WLIM+5iEZ7be6fR8OibeYyhdHqY9hMWPJXncAv73PugW1jOaIJk5XLVIPm2w8
POqSaig/zDNAevplIiBZvV2WKC3jsJPPS2W5kR20Wu3mDVYx2bvLtrsV+a0uVoSjOiFoJNYgi2pB
lmL0gar3faT4i2pKNhBsBgorrYRYaMHiwRBfI7hbq/WiNr5jauT1mir7MpDYkCPAD07PXEZ+r+cJ
yv/dCx0ODavIxFpGMDuor5W2+XiszlCIg+owmuekhs+nM6ZV1B1LvPQKcN6Ah1X14+wFPKwyYxRg
JuyjBruaIdJ07uususqMY6fn+0X/SMrHy7YosxABZJo875uOcQvp9oO6+E4V75JaRpshsw8BY3I7
0xqHn+H/F/sQUGZuygGUx5B2VvSSBzKXNNNU/O+5LbK8qdFz+Dr0lMni/76y+2oqFqdL6AZSy/Xa
6tv4jVFcLwE5QO9l6k4CvX6Hg7/6NuSSLvkXlyRgx6SlEbp6IenV7WuycxTwQ02juQG10Gvs41KU
wpUTwKNc4raoTLhXGh1zBrLYSPcvO/BmYnB9UwJYDI7eNS24Q87fb/ldyU5OQIskzdU6HDhaYP7F
uPmbxQ9SvQTMYObESuuETKIsqV6XQJDfkgAYqtqQ1GgAGNq0d9RvtnZVVxKc3cwYr65JbGyp5zGf
IvWPmbd/v+xh87J0Qzco0bEMWSxZE5Z2etwrAF3QIGo+yBBqt7ruMH6AJVVSuq7NoGYlTQAM1aiJ
opMTOJErLbrWP097PCcgm889rOWbQCSbRw8vKFdufkquBAv4oWMpws9vjaRetdjk/QtbbLZzWyt5
AnoMYO6fIhOKnt6y8KOGXY/o7FHx8YGl3eWbf3k/AOjZX6DqJlSuRAtoYvahWiYDbIjcxtY1vcoP
2Fl5NAucLljoc2zv7g+X0YU72VlYvJIogEtREowBq+Anr6vwBmmve6MGB/KkeVgyc2/G3WGQ0fNu
+/1KpIAxI1otupRB5BnGSP1+O+mxkiVgjKGpY21qkNX+6DO3O9ZBiD1xPTgSsQFC3qO4iTMrcQLO
KGFp0byFRzZ8f7j1edHeUyu4fGOy8xNr3OEUW2nK34NXxVoS7xPr23VSGGXUQ9orvU8CamJxu0/t
wQxryDuzDvnX6mYM9HRd4qj6QGZ9UhV4+pR8KCp0obWj2ySlby4BpY07Ku9VJ7vLZfVL6Q0KCKNm
RcHSElb5/+UGBVCx1QyNRRmk/Y70/ibxJ/GA057OVQiL3dZVFtsQ5pBlvzjqXleqXRObe4kTyMxS
AJGmLlRNzeFpWNC7x8RM0GS3MVoStJ16IKU/ypaZbj/vK1sRkCQvrBLtsVCsB1nM4p/IYn7Sb4Ce
50Xj65LHQCxzG21UNpg/gnXet7uqBsnwvsdcd+2XGRbf7bVbeVaTn9qF10CseldtUWhFA5FqyT4l
U341luq7dJoTtyZsVxLtVbHt06mKRe+0BfVop0PgqzxBYpxi3buZ9TxhHMtmbwArVutpqqtgM0iv
Y3FohY17jp/dGA+XTZU786UzFcKXuB9rrD0CyIRx6/ZsTxdZoWP71izLJgR7dlVxW1tlovLc8Fdn
VONdGzr7lla6W2bDAayuqbvUiaw94jSR80wpg9iqrmHbiWXoyM0K7hdFTNGTsI4CapXXtB0Wt66T
m9a4LpGtxTIwP7Tmr/o4H6bG9LNxusVG9GNP+qOZmaWLmu4Do3dWRg6mZVyP2eSzPk/dPHUOCcg7
cmw3N9iDrUceNid77TQdOzZ6dRodRu1bGX8f7L2iV/6kNX6aFUFKHTdXIz+pKTLR1aEDySr6112F
xW9ykj5YaRLU4O/M06+2dt86X8qIejStZjeuhszVbNOjPdlNI9h8EzASFtVD7NyGcYKM7E0xd25m
KtezkoDVzN53Vu9m2NXc1bZL4uIj9invF8ru6NTsDfpxKLKDsmAHpp7stdI+FMvi9g7+RN+7OXaw
Fx3oiVFSZ6N2ZWLNddbsJ/IlN8M9VXO3xz4Tio4rsCJi43XFrqNaCahWv1XK+GuGmNeMsez6Lw1U
uEsB2XDR3WTbWRXkan4D5vtjV//9/iZBhhAY9aMRt2EKHj80re1NbDjadYcUrVz4VlHiUySdmN5l
tc6c/blIS0jc9MRkSVxAJJ36T8x2bpZQn0C6N/117uskiGAlKjhMqC6u/mlqaxqXDoJ4ATw/LAdi
IF4f/fB6PtTzXyOmIE0I2Kt+YVZiFVXQ7sbddNTc6Xq+N6/o9XjQjpdP8PzNE2QJXj6phBUz+hUg
a94p2BTvRb52x7/0GhV4yXxbdpZnYClIFGyxr0wDM/yQyLe28eU7Y/owHLBKwGuPHRKyezAXypiF
tw3l6f4E28ztyDBDfn+0DNBPUE27RJXsj+Y/+xwu/4gQQ3a7QLdQNuHS6sX4p1wSX1Wn72pUXNlL
/34c5vf90O0kl3cWIT0/SjFwDy0CcktaVkES3sIucze94mu5zewdPtRf8O1zHtUKAvkPWoV+Q+nY
I9adVgFnoOeWGR7Hh/r4Iss8+0oQZAmPqh0Vqt07UO6nF7ReeHypF/Drv3R33GRXarWkzw3Nhlq8
W7pAs/R0FR2awJQ527ZK2B1GTapaplhi6fq4KHQsaHyNY8tkCTpp7ZwQta25m/2+KuwiAevYeJBR
H2x715Na/N9Xx2eNSmXrHPnT7q2Tv8nYbUQlEZZMhACJap4tqpbh5KZudPP4ZsLipiGVjehtQ9OT
IgIYRgop9SVpqkBfjpGqu9Mc+xKXPYv4T1b9JEJAP4zekXrGMqgAi99BKeLZDvI/0X584P13SnX9
Ag5MmVYC+Bl1gdVFDGfH2bgVV1nQvo45wxlZEg0sxlOgXpNUUrT8j3flt56WWFNZktRQ0+yXS9UL
2K9zz/5AEYRbAxpEiqCvJGh42UQsca64HGdWGgNOdk7boxGZBwz/vo81+3D5Brex4kkxAQK1SE1o
yC8QGaBjiwWnRoAGlIOsZ/K8UfOZoVhiSSUL0VOUtzjAn9TTkReyI1+HqXfYZ8wn9DNP+kz+B74/
KSeAhm4uIMBrILTdTf50/Im5HN+LIJe8l5etEm2Gz0Ejtqo00kKIaorez0jhd1QSacgkCJhhQJnY
1PgDUqRuyD5W4+hftgWZhDO8yAdDL4CxdXLb94avhX+/UFcwAwEvwHcYKyp/MngB4HcsiN3xV+NB
diObDoR3jhLsWybYyvX8RpxyTqwBH3eB2oD5Ox98pwRn/SQD2U1o0FTDIbyWhnBawCMSpV0/mx03
sjBAkiXzS29+6H20i+CrAXtsZCEnv2jxeV8JFPtCbGXWSsUiVcAidE5Yn2b1ejTw3TlUku+RLXtY
CxJOcHAWpa4ZsCFhX+P4xioeL9ub7OjEjrSRLPlYTjg6/o1Vqzg6Hq2vjk5mE+fZddjfWiUhCjNr
S2kpGX9++SxHNIuPVy2uqrnim+iyUdLCI5XHj3gVSyR2Zc8KhYa58i4eFXfKMbFWfmzRmB5/zsKb
qKH7Ocq9Qn8s8reS4+X+eslQBExqZk3Js+5XfDZ8W7R9hTjX3g/VIdkz+MVh5D3ysa8cpQe9Fa+t
D1pEK6118ohqOOgEnBFJxt6VpmKgLVgDHbfaDNi/1F0Thub5aMFsszLFfhNlEgPbgoD1jxAAjeWs
SKpTmKVc6eM/1PzR93vJIcu8UUA0aNbP+gCY0ZPvfY71tYvuleU+Cv1sOerlZ635PI6YV4n2M7my
2D+z+aHvb2iZSpz11MB46bYFHAJbf53VNbyVR8gFlqRMIGlc/OW9hvb2zrXI2wX0oZ3tKUdZs9W2
odmGbTo2ZhXF3JpdGXQYNCBSHNVu2sW7ObsemRkgj+/n7SteWk1Dm53mmLp9trcYYTOWHtKhCvou
cZv2bhwtV3KnW1HtWoRgvNPUOJGNuBaQ/soswqa7rJQSLFWLbWte4un3u/g7Unntu7hWTjBYY6E0
1kacH7XuDPPacHaxKYG9TXtYaSOY4rI4Q5GoXJvJcbs6SKzJrbPQG4aDOXy9fFmb/vckS0xUhCxK
kCKnVVDSa3sZ/MQe3AjZ2KR/zTfA6uDE9MSo2G1JGhwcf+j/5Ja63ekbgD/0MhDdhK+VakJsrqZG
lDUxBFbl+4i+TVjj9qEEvzbf+JUM4UGsq1TvyGhh4ljB/iaTumobXL6g7Vd+JUJ4A2em1vqUwRpO
zDQ/c3I/AyS+vx05Odm5yXQS3r1Ki5eOnS6qw1bvBVNZ7Pv/qJOAEOiGDPMkB0JwMnQNZCA5tqIh
h6oE47fU7w+tbAJMppMAEHWtKQuWbiFUst/25C1r30k0kvisyHaNAFZTJn5ojT/vum/q5+youM6e
Px6xiYoT/9bFfb0gVJCgrVg1LJxkygaQxOAsbTe29mAJPbEKR9ae72INPelgiUSiWDQsWIX+Ks3C
E5JPhd83S+6a9hyUTvi4WOHHvFS/FCN7b+XZnUH6zq1oho6hynCAYrLFPucDOTwk1YhObEe3TFvM
ojX1VDgkmaOgdRIvzsrv5qzemnG0L6P8LSqqXljYu1pL7xLm+P1k78bR2SmsBgFCNv7IzdJDA9wb
2qtlUJrVNzWSlTy3YejpBwr+mxdKYkwOYmbm9P4QfujzOKilHQbbd/IkRXDaQdFB3VT03AqQqV9A
iYjcNril62VvvswKtt/cJ4mCDydMo3Su4MNP2d/5vjwut+PBOVz2LtkRCt5bKbOa1gM38flzz2Kf
xQDbTtrwJtNIeNore2iJE+OmKsu4YjMKVk24swr1ytCxY6BxXIaynqJgYME297oT7y5ryf/8WQS6
smTh2Z/QGZk1M62CsF0iv7KcZI+pgsIbK/swJtrBtsfajfXM+1/EnvH9aSCvnysdWkc99Vj+RV2C
cdoP7Xcsd3Nj+Vany2qeMf61eZ/QpFj4e8ZzGJk/HJQvSoPyfOaHnLUg8rGVT+U89gF1JMqeOITO
DlnHEhMHm+l0dDw//6JM7ZhOmq4jrYFU2oytoOa1o7p96tYfuPBxT93k2kLF+hGZ0E/Youv4l4/7
fKsVByzddhyN6hrHrOe/gFE7TkoTnsr9xvpSPC5oZ7GHuzyYH7rdsiv0ezQpvC7tgQF83bYd08Zk
8HOxlhVNYZLhIwPb5Hdq9cXAp8xYUldjuuSMN0PKlSQB8Ix+Ah1EYeOj3aZuZR57+0sVPzbVB8lB
8vjt7CpXcoSDjNUsLRL99Jmh7cFrUKBzcv42oVMGKxRDaWsh/3OXxAl4B3Z1EkYlxEVKfs3AIq2Q
OiBVKgn+NyOVlVYC1qVZo0T2yLWiqhvXj04nI1TazOtqKxECzrV9URpg5XsNcktlCf5mh9gPOSWn
S+I55J/V6xfWCLkJX7ghMS7J8cmkDxF8m+fDiHOqXkdf+exgkvkvqV5LTEJsZtJppJVRDIFFq+86
LKNvjDez+lZi55vP0tN1iU1MRlnqLOYftz/T8E9HKE/Db2LzSpQAEsasjw5TVbhueRcnV33xACP3
CjNwnMxnySBBComti8s3Or0Bo0AL44hZt0us69lKJWgrwSJx5YbeO3mmTg5MItd3jfWjYsglKZ+z
TrqsUIJGRICHxTAUnRHcEm8Kqa+mg0J+pUYrL3xBalRmFQJOOEkZO06ODOFTRXe5w5zldSYtzmzn
xlZmIQCGZU9dOjGYBf8ETQovOoZBH0zXkwuGpnnP2+MTF2FZ84qVPvy1XIkW8KOc9bIYTEQnCdZK
NRiXPZSJix2efOE9XzEVN0fOcUTV1JWRHMnUFvdyqOS3bF5tGU7fdLqHJTv4pnOcX990ILyQf9NJ
/ELc1mFl8ZjWEUIk5EuOamYGWaZI0oASxxDXdBQk6rG+D66HqO8mcdC9nkSdB+bAa101pC/O5tfx
0y2KizrmrsZqK2b8hDCk0r/pV4r75yT5rMMLv463EZpQC3QoDurO3ItWBYTaMea06qI66A0ndqOs
+IgtKL3vEONVUPYkSEg2dboWt4oBDWuLxa5SG66iSiOebZ9/EiLAs5lE1GLpyQ//LwqyGlpTfh8c
N9HVwQ2LWU4RxdOWEM0rwk9l917yrPEfe/5aP0kQwrcFDP5K1AMwf73WLTYpj8Qn/rDT/blGSVOW
Z5cZgwDRXdqUdOAwVjfmdT5l+NBKbpuUSTSTiRGRGV/iJjgQq2BJW6/Xj2PYuVr8ePn4toVQ3XFs
YhDDEnARe0wXUo0I55UJu6NaxafLt4L1Eqvezq4Yf8TYQk/lFI9mtozhT8flDdTdkXznY1G1bwaa
h/LXofO0XeNlH2TwK9HQFlw3rLFKaHFMHKN9JNFVYT4245vLh7gNS0/aCU5bgSiBqvympiiYy9hf
ItBN6J/RvHSgsgBhG3CfZAm+y5JkrI0csszh+1i3bkzeWn0D8rxXpTpXVyZ4LsZZ8iobeAynwPxM
TEiEMuLj7TDxSRd+dStw6Kkx6vOM2ENDJXKYU9dpY7dE0gCdlF40Te7la9pOga9UEhw3Z1Ff1ZlT
ntLFPE+QEhebM90RrS/kUxbI8k3/8dXypKDgwqXdZ9NCT9gUBvXVckB/FO/wba6iK6X1L6vHL+Qc
CJ+EidFVRWa8GRzVc8cLI+pOzu6yBJmdC2ARa4taTzMHC6p5mY7lkqifJnmQTLcO+kQvCzsfpzyF
bH/0oQJm9Hk3jfMCx+UJnuFbOft8vzPAw8WeVXQoqDv+4Mf98SXFi+2rw8Juw7Q1W0dR9blthkpk
zTQ6hRo8vfQ3jaKbF7cSJVzcrEdmiAAVuSRT9cvpjpqvs/yVCOHmho51PV3S+tTwU+IEvWSf305v
+UftGLnz1/A1pvIkUPyGdkBGpSwNPphSFd36xmdC0EIf/5OCclPTJJayCSMrWQLCsyFq+tCE4Sda
u+/Z0ei/THrmJhkC0fmT1sgatGS2IX5JZ7kSmiAm/lmk+dmwzLtgl9sikHXBbreurJQT8L6chzmq
LBhHhzRflpxWqrd+l/Md8n4W1DK323xfVvIE2Gd07gadtzVFPfOmmLpZhTFmJPh64/NlB5dJEtBf
rRysNM+R30viDzUKLJO9rw3LyzpVYh+nCfozZCSmhil7bI7UxK7AQjFoO5r4SCFN9GYyrJulgqGo
sx8lo6/MSjDloRt1aDMAp6lE+CZmrmQLb85EmapjAgThKb5zs1vS/RsVYF3O3saxZKM5P68zLU1d
RRRnUPTbCW5QgzeSDQznOVkfG/T8Og96KmNn3YSqlQz9OSouTW/SUQUq2iB0pqR1W03Gos6h6JIa
gsErUxKWrEeoWOq9iwELN84fsvEbNg77M/sYUQoe9f1lS9x26JVagtGbrY5NUhYqkX8/G7Np9StR
gtWD2dPRpwXxG0gYvHQKZvagO9+UMJLoJLMGwe7qMARzaASVJvqlnI5z9oW0nyTHxq/i0lUJb6TW
5jFS/8BBvj24PnVjL9F7Xnyg2HuLirH27n+UKDyVQ2ah4J/Ck1N38JvlT5E6sfZoaEORutxJJHKv
uaSj8HL2qkPaLP0VB+SH1psO05sXJp4lssREUR4v0K6Hdk+lUD4Is9xmgXRESyZLQIs+NzMaRafo
6nlCXZ4NloCGmCOKspFZIzhtg2H55PQfmvLt/3ZHYloIi9PC3higy8925nWsJmtq+Q+oMNEmYGFu
Tz9jhFHIonK2ulW+9KUTMDJZIjOMXSVNpvOI/u/btKWyBHuguaY3tfkspuF54JeU4bch8M8RnkKe
9WffohQthvBxhFXiask7rCRKWe4yVkne3u3gCX3nvy7r9EG4kpSOAzNUg3KA6o529y5BZ/P0dkCv
WFwf4z2VtqFue9WTQOEhUfvUypIMr33qoD2tDI+Ordwuo+kmi35tGY6FUlxD/UID+R0tDrP59xzV
/KvJpI5mmtQipi1gckcpxgQb4JWDP+2omds0aKsJf1x2ue0rfJIi4LA+l0atJ5DSNdMedKJpDYKU
6p8p72RXuH2iT5IE/K21uKOM9/X/9oHwuNz9HFuV+vbmh8TT2YlfnFbVhWWWoUig6/F16pDHwY4+
GHp/nQz0GDNjepwzw3Y7Ou6UckhdQ8s79BPHD7NSvTFICJYo58ZQk2Oj9TfMal8TMK9+nuCiNpZ7
1x0fEup7FEkM5uqKhbB8x/CbLl/vNmL/OXSqPw/zHBqrg5rjenOQ/6Xto8GU4LIEiQFRIcrLElKC
HB+O0oMEXy18FeP/0/CFyeoT/4FrT6oIHqmBLbnrbNgPb6j7+a32UlzbloXmMWqbBkG1SVDKKsaF
TBPs53cY+WSrsvd7M7xbiRLUapxwaAyGzJIe3rH68SWzx6ddamehj+XoOt8G7VgiV7s1dPmoJJAR
NfabeMnAK1B6S5p5ddheGZbtT6Z5iNEWh07wo1OkV5oTpW6lOx54f1FeDsP3rzCa1Q8SzDJ1pnYg
PGbp1SvNcP4hefgjVXoPrBJvXyEJ+Kkahg04FRnSStJ1s8MTdwb9miSf9Ayp9zZxaS/72tn0A+pQ
w8EhO2frLuayV/WxYXVQssk12zeVVVxVyeSix/R4WaXt7OeTKHFgSadGZWYzvjx443TbeG2Qoh7v
dTslwCaPZNcfetu7LFPfRFQHC8VB+UwtS6Q4yG2mOnrDH2A63GbmxE0lAI2Xl02DX0+2P+TxcdGc
IK/Nq6oPQZqvXKWGfqxS5bpgHUaqyN4oh2sjXVwaYpLCGL0+7m/aUnfVstjZ6JfOWOWV6MpUBrB5
RJakkWbTqwnswDEI/q+eyrurIKLNmc0Yll3i3H5GyuzqpV8AW9awFiU+q7Uezm0KUebYvat0NJcO
5owm93Zvg1fk8t1I9RJe1pIR8EFM+NB+Xvl/URZLotjZSr5iHOfCxoNCgslvXb332U7xwhbTwtQN
XXpAYWY4EIkXb4Hk6jhFL9aiQelSHo1N2rcoezuknd9KzYODuoiSayEiKFkmWKFjHCOIeoKi54PX
mJ7jH8GxErxkHkF2ceJuvqjJrHnmafi/n6fl0eIl5YRnxljyX8/0koMtpxg9rNZyC+PWrlI37WXx
uuy++L+vPE3tGxDLVlCs0xd/6A7zhIC9693Lhr8txdZ1h4D70hD54ZtE7UvdgVUMQ7Qbxgd7KIOe
SkueW4ErMZ7EcJdYKbMsurV0y6nkGQbLkV2daj+al1zP19Laj0wnIerX1CltkxHZniwDRVX5kZg3
SScbRP0Pw3tSSYCnNMSkoMbf39+xFM+F8Ly3vFV789NtfXwCOjU1NoyEKTTiZX2HgPgnxJqRDPla
bBtkzv41ZeKVPPF1zOYxmTvuVEkUpBggjJLItcLHy6a32bS7liKE8I42GEPMTifIm3bVzzMGV8L4
NK1s7tADNe1G4wWDoBL7EEd8iynUSGGgHNNM70BdiKR+6DaxjOydQ905WvyxD3GGIleVJK4z3Bl/
UfQdH8FOPePN6cawz+PyWW5D05MwAZqWxk4zy8RRGigtYWRkzG9M7WNlYe5Mppjs9Pi/r1zZbOq+
RoUJ/YVz7tKY+Wn0tcKqm8sKyaQIgKEYZjbNU1YHWXRXOpML1p+ilXF2yXzYEZAiq/sqrnhDzu9o
htNAvSyfqfMruGQPAl6MIwb1egX2oGSVt5TlO8wjIhtS3Q1t7+vh+JiF7d7BPLajkZs+M+/0JX1j
DM6VtZhBqaLGFdk7FsY7c64P+RTuLYV9Lw3zK1LbN2B3QMC8vGrqdO2iAvAsMdXLpMJl811mrfUP
1iP4xt24X3Zt+w9fQiMjErh8SuAveG5d/TJkU94j6EvGYNJjr4hkk1aXLQsh7HMJxezUGhvh/ViZ
fkOXybXsH52zSD4wLjskGAWfSyGLY7OpwIPH5s9k+RJpNyAXaTTVTyLZV9NmRY8Qoqka0Tg7lqBR
OeVYfcKA1nTZEXYfxoeUDq7ufNeya8cofKW86Ze3l/2TW+uZNRN82tsGxdCHyDDRWQVRtAz6Kd1j
yUrPbjJ3ajH/DMRZnJ0+df5lgZvX9iRQfJISnWn9HAMQCLLnbjO2sYcPckyZkFq28X4zPl+JEs4z
RXuj1pbQrWuSXZNb1wNYMxbW+biD3WWtNs19JUowE4c0Y6jPMHdFvWuxdKRlpgRIJRclPkNDr5pR
nMI4opZ6cRvv1OZbrBr3YVW4SvuhXFKJQA4JFyxDXDsy2crYYS8g9+DHdvgQRocouif5J3XExr7B
cEknS//IDpGbzupFIkaR5oYCFQmyEpWde+UssfbTDvFLSgnP0RIPS1PmEJHn0WNn1Ldzn8WuFtVf
xzLO8OKqoO6M74xy/lCyZdfbfYDd0CDQBf9yk3jdUh3Bhf5YZcU/MSXvlqw/Lkb4oKQIehxdwuS1
mdwgK6sSnrV2TtVhrGHAjb+aCv/FYfKiBqHN776VROFxQ1OmxYoalz7ttX0PikFstceIbuu3x1/M
lNKpMxkgCE8TVaxSGWZuZ9XjEj6CM8BsZAHCZRmm+BopirkMtQ73nGPqN/Y+zD/ouSbJC/0Hfv/G
UlN8kexJs5VahSa0/DihfTFE47jTvTO0e00tXSvZj6nmOezdZejZDn6Q0EQjFRqG0dX13G2sCVnK
wkDwk+DbVW1tL44eDeOWRkFh3mfqZyU+hEXpltJKOcfPM2daCeb+vPJXRRsmEjnQl+fehEZANLZd
VvM0gydKs0B+ZdloWsByagEdUkwmYhsrpA2K9W+CJYZhRD5orMfKKrQTuVPdfnDafPEUg3zI1eUr
5m8PpG/vm7HepakJDtqOJe4yK5lH7eR+oVrqdtUYeyo1GQhiwFQ6GRhh1aLYxR7WD1p+YIVSeLaa
oikERXL89xlovKuYHqZkOqYMM9uXddx4sLDcDTlTFTSzqiXeZDJNpGYNQ6asva2W5JpY/9J59GaH
7S4L2kBaCLIcwyLEcFSxqyZNinicywjTtHn6EawrwTjksq6arQmRZ0L05+aB/Dpoe8u8Qcypoach
2c/sqsD05s76xun0VD/1Y3I4FMQfZf1JZ1l+ikhGVSmq2Q4mOlXxJCsrpGOfOizIqZfe6bt4l4JL
IXft22WGbN1NfcfH0vFaMjlyBtmiYMEnDKoONZY/scAxRy+0p9GN594KNIPFQd4O+tGJIuJWoW0H
OJ3Ea+j0b9Gzf5a+fkfDTlppFE3q9HuQ+NEp5+LVz8odOQrgfZtFwdK7du9qx85XsC5wX9yHRwsl
2yBu/P6mw9JLS/LhfPbWnkQThxIs8ES5Wgwt7WHBSLhaREE29A+zyW7tkabvlDL0x7423FFr7sKP
WHGnfGCNRX2lJ596u+i+cdpxFM5Kk/3QZvZ2ViZ/SNraG8mEdLneHfIhUyX5cPGBEH6rGJVm88zG
VscxJWX4JqvxFdak2YfcGWUxqeh5XJCmm2hnAzO5g4XBz52iIOE8lmDnDlLFQaMZJXdxH0q+WbZk
2MRGzdwAO50mhoqK0rJlarUoGPPxYdGMg61LnVsMFLgeaxmCndOmHZsuq2KEJiMGxTFC2iItMnnp
AydcdHwm63cUP8REgcLBgXB0nvtWjwLbcLyWPGSO8tinb4mZg9xilL2p/PN0/diI0oQ4MTPqJq3A
fMdT+zd9QI/ERZh9le9tyV2JYT0ljoruTZMvj0Y9SYwZRhJValLhHCPyo0Ue46A18xWj5leLfVb1
4zRmMmw8t47nEgVYbq2I5UVcJME0lO8KpTowW5YmPvcmvCmoLdnAf9PCQtTnRq5rS1ouUZMEET0a
seGxgvnFUEqw9twiIAXNShjz0cBwctbMrpXq0hNIKekdFj76VRKjWbry+1kBm0zkXX4yN54UiENq
3bCpYQDVBKWK2GZVHGYphi2Vw+zld2g394fr6hAeLBfNgdfyBRTiJxg3jrVI4aroqFVma3ZJ0M73
djm/SQeklRI1cOb5ClXjQ21b98TIg8uanvIMz40f/A8q6oKgjrFwgUJE3k+OhlnnPA/4Ml8rIMpu
uHcqPOC5V/vqvlkw2FTchtFOd/m3CDkgdyiJhDbe0We/QZytmqteUwAxeUBuraB70A6pV2AZt+Zh
1RYngPAv63wWROOoqa1hbxiCaN04i4jygqS9gs7tVd3wZwbxBd3vGz7/TJZwrVrdTwOWb0C3gLMM
P9Zfa9Dp4airGzZ5zo6X2UzijrFfFq4McKSaCp8LYcHbYLIl/1Pv4GThP3Ol0lEhrsmZJekoz+sO
2rc1ccIcVDAgSnW0HH1OWOCANPN4DH2s/j5mh7i/xlyezEnPwA1fXZqK5R8WeMPpGX+KXcdsSeY8
/X+sXdly3Daw/SJWgTv5Cm4zI41WS15eWJadcN93fv09UG6iGQzvwHFuVVx2lSpqAmh0N7pPn0bM
Cc6l137PaN5rz3hWQQXcO4mvixSHbdfZEjmJ3GHaXZ21ugyzsGCR5SfVrY7GJ1R9abUfUVykQrZj
kUDu/JraaApFg0DULT/NYIZpYIfyz5Mf78rHxE1FW3phhLgFsi0/eeU1o5ZPZoktVe/zfXaHgeIY
zWyhZYkVr5C8S6iOnqXM2oHhAWGkqLB58YywOPmc47d7vSsBiMjwypT96U/Tl29sz37RvQhuWQ3Q
XOTm3+I/iACXdpHn5+VyIYC9rFojG5DLWKVXN4bF15+jp9YdXd3vgv4GbJdHlLdukdmn+Z3uzH+U
IDO4bpfesSTX1ItLAY2tIhVSXGYBoxWQqHlTPwx/GofxJzr8/R+YGPJdP2QVBa3Lzg4iJ/amnf61
f4kFPuHiGcEdApcXqogB3IEcFYE9htERVJxg+0Stw7XtNXN6Faw519d9USnld5/zQYZVRaoVV1mg
PSZPpr/uyFfWGBc5w33s/Xvrf76898zOiY6rqjIqc4VdBneqm1o+iG29IWrdRgf6IX1dku9xdLDa
T6UiiGEuowpOMhdVGEMxgHsbt+udoG6l0RMm7+yAEsCQj8kdH/tv4rDiIpXCbS6PVc5Gc1YV+V0o
capd+MhKm8lOdRnJFHrMaXFY35LAfMR0raPhKjK17tHHfLQc+2vthsdqF3u2OzdUNH/xInDUEQOD
hckGuorNb+J2Y9LrRprrqkCOJ2+oGo6yOymlflAHYdn/IsJHuwqcvmnhVazLGNt0btbiVTeycIzy
oJvQ8bN2io9a+exUSRQ7yI4cSjP6XOfLTQMqs1jrv1/X70s/BZA9cjyabKDXQnkvqZ8oXEJQjU9J
WQRym0c9DTHS1k8R6j1fF3Npu1XA01T2n6pfpkHwtMSMJnVmkUa0U6FWzEuQXSqwDhs2GnIwRwA7
aakyov7zzbSieZ1JabKYIrsjr+DI6O7kHRsuadDmU7ZfvcafI7hfkXe6tEsQjNKVYRPTukxvSBj4
PkUTBOvxsMt6HUNfdb9pVNCgZKJXzYZNOhfGuXql65d5RjcLHP0KJIBMR0JHqtEGnj5CpCYILRRm
289t/7k8ztOvapdEVoPFrT9UP/Nq8lQ4P8Y9m7oyAFNRAVJheWx0Z/HcHyNf25VBjoERsI8PQi98
qbBowMMG2wamnOFucl5YHbUS49PiEoFVVnrZ6igOdmBn7Bs3qu9DWrgSeqOua++lNTiXyXlghHeT
bWcZIvBiPdbyjMij/TaunUDMpvYiCwoMLlgZkS/k9tm0QBehhlhb58UP6o98pMmuCWL3x2TTsqW9
t7gpLb/pKRWp7+aunkhmPz8xA6OmjNNoSkWQDLOjr/Nto9hfr2/ixXQMS8cunsjgTo7EUhLaCeBg
7eAYh8JrZjrvQG+HXlsw0/+sMERKpC1biouhBTLSjQb7w5nxaOwmE9CjMjB7+UdhVE99Pxzqrn2e
M5Z0X+tZdITsiPirosP0IGkO8NuF40jqQU3DdS5hgGS//Zp8a28aF/PrMNnJeAMGmF7f1AsIMNvU
U3mcKSj0OpeSbC1hCiYvw5w/dKVQ5SV1+8/do0noChokAro92UG/8TE9lEfp03STPesOEMPfSOKL
mMsvQFj8F3FKLDeTPRBrYUocBvEXADYtanrZy+BPiJDrCFzI8Yv0IDJS+sVj9n0nwLSCt7MMR8pF
hnleRHiONVWAs3nrJ31npHVMo6F+aOVq/qohSQhQZRnTNY7u667vqJViw2bjXh/t/UBir1VM147T
XaU1z5g/u9PqeG8Z0v06r0BUz7SPst06yzt1ym56DIIuTEwzUprRxcxBZ87+XNLM0WDx5aL+aebV
QKs4veul8gmdBCWdsrig61A5ekVkUM3MSCLE/aGt7T0iWnA4g+PTIUvnR3J0YP+3BVLerCw9Rrtm
lbBqAGDXZglK3Kl9mpLOpoai6VQGplNg8C+THtxe8m4UBQtdycwyMLKWUHvQ76JlKGkmGffd2nu6
PqZPpV3aR3WeHmsboKpqCeolerP07O26hm9FDpi6BSAK+q1QkeKsxtSZTZQjQnmf85UdkoANUo8P
IkaFLf99KoYz8Ro23SpXBTBcc5SpOi72oVsxcns0sxu5ISI61y2PgvlAwNfphmEh9Dq3t6utaavV
LRXohpP71TR3ito/W0QTxENbZh3ZfYR1qowZiPzMgiExRqIvEGN26dOaY75SBU27fkDvDaa8ybMJ
KFKB+UXGg+9CUPq2X3VzBcy3TchLVxWJJxuN20S92xiTb6f57ToiP9mZOp2a8UehWA9JVGL2JrGJ
M/Sd4cFGJ/4YjY0jFfJuVtOXobdfQkAAMJyz80Fh7EW68b2Qmoeuk26MbFLpuOYZrUYkAcJRP8Q6
sJ6WmtAkS1y5TCJ2wzpnUdc3pYskmif2SDPb+Gy2VjBXBDifvPPHIruJyVpS5E4wpKPp5gxWoboZ
EarTEXndnUXQQdVI1UItghOjGDf6dH3/tnyUjayxjCoM0TVeFewCPKKJ0ldBDWISpbnTZ4XaaeGm
+b6OY8FhbSnEiTD+fWmbqwl4EITZOhAAMIZ98Xp9OZtunlU6dd1WkHvnWyTLkSXK247RANX7tt/X
YAMcMQJaS6hZeimNPUSLAre7uSwDhh0ul6XbOD+f5WnaxYkVBVLc7kgNVehEg2a2bixiTs22Ldk2
FY27sVY6tmD7w85Ba/1QL/y603ZjKzK92yv5RwzfpB6SWOlAvlwFRhnSpcVQT1WU0njvYLi4sB9L
4YkLzSUEGXxaVniMTZ1fP8Q/hga8vEiLrvslc6uDAgoblRZe94J0gJ/8jHfmaysXThuIkoii5Srn
djBvWzlrEzjtSD6GJphX0LQi0MeNgzPx7gSK0QA05SIGzOFXDbuBZR990KUWtI/v+udwCSIvcxju
NAElkHn8hVzOhkuBYNsGjgKshojnz9c2kk6WFxbvqpQc6n3x2uIuKAYI9ApHc4379Em2nfigC8Ba
G1t6JpaPg0KZhIoFDZrISjX7e5uLbjg7FE5/ziRwV0G1p24gM2Lcv+ZClC6IUNjzE2GunzyL1rNl
UEzg+yzU7kEYdcGJrSEJ0lW1xQJKQMHuljv9jallaVByi6mEjjpRUVi99cKGAQOSCeyKqIfyRmxo
w0hvzAzs/I/GAYNd1Btk8p3ZU1/m74UvyjZtaQoaym1MXGdtcO/h2Mnra66sIZ/6uAr0NPxKwHvo
FobkSAuuZdhHorbBrQtxKo0p0Im02ERAUOYICkr7rcWsKGJjFHYtwttvHtupGPYZJ2IitZxXcLFU
gVTSqHGWnC5H0Mh/Tt8smdotlb/XTnbf7QTXfeMBhpP72Eu21ydiJQvz3NUSYjtPOxAPOQoFExg7
d/a6B+Nz+sf89brAreums5EWuqLJssH7hVKtK1WRUhjs8WXBEUph5V+XcFko09FGhcQSkpEELxs+
BI5kua+tGSXBv5v0/24q+PdkIni8nYnidm/M+0YdUwC/FqTYm27YSaIJQxfc/rwIziyuazNbE5pK
A+M4uwSQDQR8z8vrEKDM+xxVNHzWQA2vpE7znH7LA9HV3tB+G/lWDeVk0yQq4cTjms2rzXjvBzwm
7FtjujFFQyx5EYwhAnyflo4EMjix+IyuVCzISaCF3M/SYz7dLqo3jo/XdYJ/7HIi+IFQtlkPutEk
k6+UN1n+Zi8xlTGYIJ3oLGeenUuCuPFCB3mBXISlxCRasyyafOCP9+rteiPfGVR25KM4lfoOYDj1
L7wsLihosmieGwuySF62Xq+bPVUb/YlMCJD1waDZPAL8TG57o7hL+/wFA0M1N59Zrz4mmtG6S2Mv
npX7upjx2O8X4M3goYrO/JlW/Z1iVk/y1DgJrHsurY8kTJEyVSa/D/HGlqe91Q/PyFMpbrTUkmMZ
eU5lOa0w4wtovVkN6sx2iF3mAHhGfmlO38ZSRyAh6a/Xz5i3LPw2cIkUvUxGg1TYhq64Sc2nNVX+
66FynsAsZoA5Vkhocre/tW/Aq+rUOdJVOXLzogSNUIV4hyDPrYw9Hi9VSIyi4L0Av3ecHYu71mrS
FbKMb+gEdJKD/oRHMMhI37uhH0VYBsGN5xFAaRLO3TzE0Nj+xbJuGN56XYPr6nCRlOHXxAV29jz0
pRXhtOLb0cUU6hHk6qGrHlcMhGZDxgLhifGBHi+RC/TkFWY6sbGLOro1A4I0O5qnLHfyMT05xkNO
KJBZkSs3n+e1bFfo41JiH/+9lRGpIw+jwi1WlKjDdirJ/AhKFporjbt06ZdWChvPyvSvYHh7JC1x
w1U5IEthC6CegvvN81wCfGmvZgYbnrS5o4df8lYAfBVopcYZkFxVplFpcXxW9aYC8d/puSOjuUSg
l8xjXjs0zoq0s1asRY6NXAIjWF35U/5l9tnQHkaBYY14ZGloKab/3aLwtaC1B1HMiLKb3zcugr0j
s1/yCGTY/4f94mdHABKMaVIJpP175RSdHB+kjLbRZjJUo4iOaOmi7brP8AoRHJzotnEGpW6hgaYB
/ZB25X66A7Dg9n99utgg81VuzpTwYbLckXaILchSgjAogCxYAztgCF2RKb54unGSLjIoeaT1TYtj
Ys/FnAAhg8D5wGYXgPhabCQFt5hPphgTuHjzAeKU+Z50gxevxLl+TiIJzEqfvGiyDqOcK2b3rWmk
ph46USaJnhgCS89z/M2gFBoiDcfDNq1MKZv3tbxPaapADyBWB4Hq6ZzNWOWqAhkY1oSb+3fk0bFC
2S/dXEE0oHORx1znlp2lkBbfEmfFGC94TsnrD2wkyn/xnCYS4ijBYH4Zd4G1clrUDrz8/gzaklql
uQ955D3f1B7QiDKKnr3bG/ohkLvL6KldolCHwH9vnC7K1H/dsA9ZXFhAqrpXlxle+tzgq+6JwQfn
0W8b/L8lq3z7XD+SVBv0dDqxWINb0195hfwf8cGHLLbjJ9euQDNwr9RbOyq+DtvX70MWd8WntAtD
okEWq5la3zFmdW9/N5BQA51T5YpqXcKlcYFBGVdhsnb/LC05LA/FPnLG4LdDuo+lcTd9yHKzUIrs
txRz+55/yOLuuRzJIakqyJJVbwaxiY5uq4Pldm48PKmApyTCk9u2zR8SuXeGPoY12vsgsUZ12Rzq
Q2mvj9fN/3Z49SGCMyWKGdpqIUNEIt2BN0EnPwsrWC2NdtOP65LYx14Gch+SOBvSgQNiai3ca7Ua
jpMMyGOcekWNyZrDIIIbijSesyFponXLMEIF1frROiBmdGM/cSLwp/hzkPhClReoBl/4Anc3pphJ
sBwVEO6G5DEkJ5u8WoDuBlAlSQxXFqzw/RKe2I/VLKZwUbFCEliBDXE9Ra6VESljirYoqyXQQx5I
qcqj0ebMMLbhy6oiX9KJMkDsQK4oB5+jtibURq0ey0n30e4v5Fe3bwMRgk+gg+9Z5ZNdG/UwSSpm
CU0LbDADULBamKNlOQ/QLfB2Xd+3o+x/9P0dEnsiK+qlTlZDyApnTyla1KOPREnpdSEiY8sjLMdx
liMdVPgnPus/RtkfK+JsRbyMk9oPWBGLAvTbdSffqQd4R6Hd+z+SER+SOFshhUOjFEySTdzBU32Z
KvNXRFVO6yl+Pz31Qs0QqThnMaSO1CVgAizlWbuGGVNsquisBFaCJ9Ib2jqVoxYy5nvmP9ArDJKl
nhYVXVyFJkJarM01oVYOqmt0R6I79TzGCJPQkDQD8qYkoY1U0FrKvd/RvxMZnItCL/4qy1X+/+eA
T2Rx+tdNhlTFPWSpisM2MEo/kgCotOa/EBNuXmId8GW2g5h6x4705BIvymybCWytnzUDjbUvWur3
s2gE5ra6n0hhB3kiZZKLuembEqmM4+QpGC19/x7Rv78giuI+80V2ULQsTjMSPavqAjgXX2tvm+qt
SW9jU5Ae2la+j53jFCMpw8weFhyWZoBn5DXSRcNOrEsJBsEU5/eiFQGPACeBEVTNBIw0/mBH6jGS
1DeAGV9zK1Jh0ckNEFcWLWfzVpfWb/NquOZa30QYPi/lGM4poY2om72wDQ+2nNwQCdn8RVGe1ihH
Zm70mjT1Jn39ZpjVs66AIWTNgxi9kVRdo4VKdoFna2mBirVCx3Zd/xjm7CdoXTC1rrdyf+okjaYW
cKh2dlRMC109XeLW1SQ51dyyagpai7rKviua6bPWZMcS4BVdS8AdC0Vwx3roPWPKKyepdLcZ4ls5
lno3IWYC5osukOXmm1JOLr7loA9RfD8Z2Q8tMX9gmCNx5ayWaKFIlaNM/c3SqoZvGrGrGP2hSzs0
OBQ56CN6pXKaZIw8VYt/pHmsBSEEea1NCmduhgpfUkdeOJfSbhyqP5S6vinkBcRmtUBRLn0yjpG1
b1uM8xyQnnPlD7N0qCS9gZUqVECTdn1+18kNbexMZKs2FUbHFBnLRHur8v7yPLlmqlJMq6UsCOBl
CsSEl/qGSqPg4R1b4KKJ7UYE7d6UaAClQcDArNp84iMtytCObUhcAVPFSM/bBY1W1y3wlgi0WEC1
VRmYbh7VHU6yPdmdBaZFgtMpboZegPi4tBUAEKI8jL5t/AM14vPzaTLVHhPNBqOa8jUiwdjX7lRm
zvVViISwcPfkaJYIlgKtjqM/Dui1l1enm1KvjBOBCmxu1slaOHPeKaYxgAIcJYf1WSsH3PhVsBCm
reeB7PlusS84WUjTlGaXZNitEYHlMr1FI2gwTBNARCCk+0yQmBGth23ribQlaY1FayEtL5V9qZC7
PI72109mwzmxFYFgATN42TAGLjKq53BcjRbvtvAPNEXuVbdxGDVkGwOwwlpNRWWabVX4R57Jcr0n
a8pKEE9nKtJpCVhuquIHcpNur/rXVyUSwil1PEZWVEVYlCmPXzsp2YezVFE0SAhuJwtUL9XhYzGc
XidRsTagoIYBsCJQJ9fqa99HN3llPGW6ctB6EHGlWSJ6/m6Z1JMj42lhEEysJDawuip3GYoKQ7uB
UQVtc+ZI32zbHfxmn+tUHFdspMeBk0SDFGhpLJAV8GCSXqptNLLhORLvjQMaFBCy93R1jIrmHlRF
pJsbCz0Tx35+qivoKpwwMgO5woP9Q2MGfdyZdyBGR1HdMXwFvdfjHMgSFZEyXOCPAL04k8x5LbXK
1bJbEd60/ghOF8qGYY+7tKXWc7Ov/OlGRLmzuVTZ0gD102VD56tRYyX1FtqhkQtqHtPZoP2UUiMB
R0H/5/WrsWFTZMaKYDN4iWzxqG4tVvoJ5zj5MC2PmdV+NkfpP4rgnndRCAhvFMLlm/LDUH5thn/v
soBjYo2Hf40u5m63BZSwVq3d5EdGTcf4JlYGbyaRwNRfNLW+68CJGO5yVwm6ByYdYnqXOLpffhr3
U5AdE7xS2+/5bn4RG8fNwzkRyTmwJkqq0Y56VGuk53VZHSKF7vXj39ZsIPrxYARhy0XHKDGKSDe7
Ced/NDChm9F/2E+js/hSABiAg1YJ0T6y4+CMpExwWGAgA6qb8O/U1cZUvSLBOzXdLw367aJDr9x3
ruzMd9I+VgXx5obpP5PG2Qwz7pN0XiBNi8CJruSWO5ha7bSLiMpt88aCPQicEMB1Ex56H6pmWhcS
ezvKurOqw86wpMgrddMv+lI0jpd5YX4PcW1V9GHYpn7RuDiVFmr96I7y46lxV2tFH78Z7xVlzByQ
jHxNM/Jiqu33aS4Fkwvfc5sXktEzyU5OwbXjLGFXgTFO16Ev+j2KUX52DHfN3riJhDnPLd0HtwbD
PFvqBt2O1RthtBC89/DmU6cCKD5foPtbuoE1WBabeq5D+8/9CYDHUVVNK/MnsyvR6cXcsUHXvUd8
8zDsU/iw4rNA5tayTmWyn5/4MJOkqhTpkKk9Sve6z4i3JWd0sv1wi6ne6DcVZXM3bzjut42WYoZY
558Mkz4Ma5SieUa9jx8Uj8Vz2oPpScdmr1DMErlRRX56a414noBPCMwzGriSzte49iV6Wm1r8vPc
l/G0fO/AjwI5KF+V1m1BU1c6QrOyKRQAa3RMg5vtollyWtOhJHk8+8rj2u6b7x3NvH5Xo03I7y2n
f7X8+ijy0hfdD/AJCnj40BBgyzZqs9xKc6JlWR5as89a0cdnUjlQn0N1lJ9yeqv4xd7wwQfoxsGX
8lav6apR8UXZCtnPPoJ3TGEe9ouFj2gWkHrY2HDKIrER2YsgBxOkGx+Kt+tqvGHsQDRAEKDgiNF3
xlmBlYQLGn8gEoSzbRI5NcZ8LTd1InrBXfCVvG/wiSAudrCnCLzSmMvtA2oUf1q8DnBJg4KV7VsR
4YDTffY0BIyxZXAnEP6pwfy6xo92TsU5461o92zR3NNoTqSsmlN7RvLdCFif+EjrnXzA0ORfKfls
vCVgJ7DJxJSRMeHdpN4Y0jTKEma26cUfJJ8xBWAw3wq9Wilu3kHNVcuNm6pyjaV/BrnVzsyNt3Vs
D50SEn/JtNdelh/VwZ5urQXRkNkRUfPGxpVDRg45OQsBhHlBqWXkDcnKCJ+oxAvN+sAcRXCVDT8H
CRq70QSugMdCllphpA24EnG/+j1DBIAbZtcHIqD/ljrLyKegAc+0tQsW1s5IChLF0YLmQMwvt1N/
AMaDGhkJwiwWYtw2t01DellhRvmiwQx9Z+CgnjBBokfX7aH0K8R1NLqVC5rt5VeFluhqzkW9YJtW
QmYEopoKdlT4gXOjDF5Wex6ncnmHBZRud0SO8GsGFCub+VC+yKL6x8aequB9R7ONhl5TlXeuS2hY
YFdAPNQU051cdI6ey8HY1n4Tivw489NcTHImim34iU9NCuQ5BwOvM3Min8oZI0EUDY0i7Zo86V3h
ImnmKIZ128/rYW2NiXbVuLP79G2Qm0j0LZfYNMR/J8tmMcfJt6yJUtkxiku+qhYuJoY5+fKQyAoi
wq+j9bkhflGVrqHNAvznezbz2h6w4ziRq8fTpMwt5IIjzEtMip5WsJPFACcVmccanUPaowkUlmoS
ut6NOOpszZw3UDq5Ldoesssf+f6oOe1XeWeBJqUA7P0dKSGUuGEXziRybmGWwGdIkOD1zfZg0tkN
X42XCUQQU4CkgAsKcydxsuXODtKbX0h7bLxgzqRzVykC42uYsgJOD9osCd2OoADeER/VgJ2+v+5o
t64tZKG7BNgvtIDwEUZIjGpYDKxUuhm8xQMJf5AE+nFwids64lrs9lF+iONiCXQkN3VBIG5qQdYJ
9p67vhU817f86NmSuLAbU0YUI9Ugo/frveatO/aE/gvAKY4LRQvibEMn24mG3g5oylI6pHgY+qAm
oi64jbo8u/Uf28bdegWt0PkgQ8pvIOY2dR+UUmhPBg0JCHfPb7rRVVZqobjkIyh0Si1IF+l2XSuv
Qpv5kAdLD0riu2UA/XREPkk9ANuY2zZIX0j+Ei2yvxbzPu4yt60n97qubvg1xN+IwBnHlY2/zz9M
G8aitgkepbL0LZfRSm8XAgnbt+FEBHfvK6NX+3JmRcADo6/7X/BldPvetqD8XtsCTvZEIrfbUmgv
ibRgUe/YounpL35AMwO2yNqBFP83siOn8gwuH96CF08GYdiGJolxF5u+6mNt/Dutt1sMTJwgy8pr
1yx2wIlTYj7oKixNHDllWdO0erMV0Rt4036auswArciX8KFtA5a2OC2RSeuGJwUw/2o+9NYuGhdQ
08U0wRRkELOgOyuhaJ3yrivppj04kc35ybYqG+BnoEFdwqaHAf2BymkKmonrYraN3Ikc7jLkcmPL
scrW2Olf5ujGSD5p5H4Mvzb5cDDB1w5WCMe2BjqlVpB2osB5K1uJ9zdBtRl/AXnPvUwjCWOKpCma
Ee7V6i3rogCCoqVdwBzzMH/Gq7Clv4NgBy2TpZoym8tk4Vl8bgPGwiB5J0uA8qyNk0Wjj+G79PrW
bjyMIAK4YaKCgx1kd+ciSIiEtUJitIWUd+Viut1q7/vhJlObuzp9RJj/O1fyVCBndIwsTsaxgcDf
MO4boSzGSrFhEDJYyS4qKmhUBK+9lmFxo5vvGUHniP4hoE6XIVDfH5q/UbSGudYYky1Y81C74rZT
Ik3aTgVGoyQWQuZnyxZdOXYgXGh6JoGLKYrEms1igIQ6yw+k6WgzPSv67aRhJs4kir83bMuZMC64
0KvBmMsWwn7jsESyuNhimtWuUTASDKhMIzC693EQ1m2xH1Y/P4hAPFsW5WxlXIxR5Wbajsv7yqyg
UI6qWwTlDYP/lcpRnO5ghvDaqXGGco0T4OJMLG6Mi5gWa5AYOQrP/e0sqs5uxA3gRcB8ELDUaSCu
5GxGgrdaMtmsampjpszPpRY9F9gv4Jdi6GCKQXkDdoOPoceZJGHblshWkeOMh2Hdf+nxrO9kw7Gk
T7PyqOSioSdbOn8qktN5TRlGOQHXl7+SwqYq+C1A4H60kxwTW1adJskQXLeKWyEoqoVgJjFBW2uA
zf38Hi+gNG6nBKr3XlbRvCpoYtCt/mJZZSurDHFIS6kEJJwXFP/qMlmL2sPQdx5m7znyjZa64W5w
5++ts+zQV/QmGhG8pSanErkttSYga6oyxAt3UDGz6mcYDwKnvSXBUsGAB9ofzAnmM+VRWWUFkql4
/JSgfZ5fI6kV+JKtS3UqgbcYbVTFg2LDPaoxRULOVdLakYsHbfhToA4bsZ12KomzFuhDX+xpWFcf
GcuXdez2+VB+KnL1OBtxSDMNf+zIxZjY+9QSwkS3vNipcM52tBhc2KkZNlI7dp70Q3MAcHSMn2rQ
fQLNpi8i/tlURugigg5k8Bj/7bnuk7Tq0EwJeek+PMC/fAP+aqQ92MpLr3wBG9fvgOSR1zoRyQUF
RdgWYYhJ8H5Rd9Qu96slGqoibwQ6ZyI4u7gQjYQ6BtYhpTPeJnjcfe+c4ls/OtZr7lsumt1eK83p
TQcIR3EmYPMy/LNAWOfzPTWTwo6jaMRoqLbGMN/bthBUZtUt9/mxhaCMPpeATJmkVR22UDuGR9aF
rn2XJWduMRKSDt9AvyYltCa+5oEdFr4uAe9XMjpY8jI6mu6lwHiCKJ1xKb6CvEeIERdoFfzH+fet
rdSUdYT9VyqMq1KzY6Vq7lK0DvC7tK27GwBrndiuMb6HOGmZ0bgeKAC8eE0JDNPWu/dEFRD5nn9K
YSttEpa4zcZx+bvp8O92/XQBLEvY48IWx/vM08PhLJWEXBSZIxwOOYA87J2+G7THgwKy8j4QU8Jv
vVfOVsjZq7jWsnWwYRkbFHm8yVtRNCR4Y6uU0e3oiYNRkD1jAXYFhnJbz20k/k3A3VAHPt9aPe6b
OesRiLJ2uQI9xCMeSVlQe5bmEdd+BU9Z5dq316WyX3q5ux9COQPZWYY1tgS7u8RocjcOWa86i5WI
1iYSw9lFNcyqJVtVFGLRZ9NbVAEPvA+yRA1t7bJXxYCooRRrpI5oVzf9HGwxYgPkwi8orzCvomq1
FOFPX7UPaVft6hFpoblzdUMSBD5sDRdbeSKKM8Rk6LVQ6SAKIZ6btYOXVIS24U0RrdSYVoED39SW
E2mcTZ4kmaRdhFDS0j8pzePYvFxXjM0wDhzQf++cxZldYwo1pYpngPkwg8LKZtpESInUYIwhQWJb
UM8XLQIV7/yYpI/XZW9qy4lozh5P/ZS3Yd6vvh69zOZTXc7UKr9cl7G9fwitAGuDKB7XVs6IjPOu
nn2jAaPn+jCNNf1vErirtUatJiUJJPSIDzWj96ZVEyjBtsp9LIK7VoYZrmtCqtm3pfsJjOyW9UUq
9iZetlZaeteXs3kogFeyqUU6S6mcmydpzsyhR+XKH2aQ9WJKLgJyp1Fawa5tPJF0vB3QYWHKmFTA
F1rBdZTPWdTMfjabd6YNnStX2b7PVDnEcE/Yiqwhh3lC3Vu1BRd4S+UNBBrgx9MJxofzKc8krs2w
CeXZX8MaPHwGxl6a6bEl4HXT8/5Tiv6FFvBHLNwNw8EdZlVwnlue/mz1nA3pzWaJJA2rJ8Hsz5g+
o+/mnebajzVVXIJeLdGLdONUzwRyZiTK0mwxbQicdMxgq4gTLytNSl2wsI0IEmI0pOLh2C6niyIH
qaWlBDEl6Kc9szIeAFZ5SOzQBalRkKT5sy1NAte2ccMh07RYCxommfFo5K4wpbqJO9zwWAk9DD4e
qQQ2Z4G+bmVDoC+szICyi3pBoTpbKXJKFrIhHx2xrWdiWMyvgIs21/QhjKcBkW1pnfQQwhoDY4MV
hcoiQiaRBO6ap3GTDYYBCW0/UZIH4L4X6MKG0cKGAW1gatgtm5/RaGWrFIfMLjYxJvtMQTHbb8Oq
OkORPqyxqFKzqeAYggWyVNitiyJVmPVRMS8wkU2feNEauvUqBaEtor7eVgMQiBoYdoJ8MF9zSke5
j4wMGq4ctYONnJ8L4kuvwPxGN19ccX57c10n8jhLARr4gSwK1rXGJcVE373c5dRqrP11qy9cF28g
kCK2x/LdIrGGb2BkKVPv3iG/iSADHeo/u8hb4L5FSU+pIC1bnM6zDtZ3tNC7maODm+u9zCWKDy+I
/YHrOpPI6bshp3oRg0qf9SwgVyvdGQ6bxKd7ehBXXl54g4t090EMqRYcoMHePSc4iakEBgaYotk3
lddi2Zfrvug//bfDM9RzGQDhqFrJlJ9xIam3jRO7BtLCjBTjF4b8sS/mAuCzrWSm5WRF9qJEg1Vj
RVpGV/83iNVEAtkWnwiMQqRYG3bnGGVLdJMcDDe7lUF/80s4OLZZ15bHxXNJI1l6zG7CX0x1CV67
H0x1yi90JG09thGcKhi/g0ZFMJhyugmegDlfmYrgNjBcJxiscz8GxnABV4a3gqVSdB02bTOqdCB9
Rb/HBcPPqoCjfVBh/bO5djvN3unjRBVVvg0XJbBmgYfeXCCiAtxBIBZszIc8P0AY5rWUVCzwtEbi
MeqbPxfhNJityPJUGBcsk1IudDJDGKZ+or5ku3Ljd/lLo4BpWcUM86OcTwJXt+VMFc2CGsJugcCX
u38SstVZ3EBk2RuocyqAijZd+V1wyzelvLtUjNhEJwOnJkBXrhjiBCmMSRcT1wvP0B8wtIMyejDV
9lonD+zSF0hlv5W/DhhIBUf+l1TOfkVlPVoZaRH3jP/Q1EXyL9LUbenlqTBuI1UiJekUQ1iL+fFu
VfXPNSrmnT7dN5Z+l2WiIsbWlmroKwDhP+bs4ATPFbOZiTGpmBrkz2bf0tiu7jJtFbhWptz8Bp7K
4DZQmUq5WqQeyo82ctI0xzY1qDUm6NIWtgxt2S5g0QG2RCstxjJwut+WSpgrPXKof3GFpVLAOv0Z
XEV1ugbz5kRFws0NRPHdRnMIppzwwbcc12OuMWNpxPVKQ9mOaV23Ah0UCWE/P7H/6Ogx55ogklTq
P6L5s7oIsIyi38/5F5IXw7j+D2vf1SM3rnX7iwRIVH5VKFXoHNxtvxCOyjnr19/F9jen1Sydosfn
Pg0wDXgXqZ24w1oqy1Tb7j4y1KCWC4EL3BaBvRJGs4zyLJdeYZsxHmUDStBZkYNlBUdpBEybWwVN
Q7ZUEOGp4B1GcfHjLZmJFc5hNOCJF7lzg8i8eC2Wq7TRkRK2UAv+rTn2m0CE/74pmL34FDg+vIn5
+bDcrqJJVhVMfhxl5am7Gm7ZUstADiDf9cp8lwAoUdwP2Xhqrh/xfCIeqnGV6OwRn1WyUw/PeZ84
Zr2z6uOA6eaafv/3fvCDPC4R75bIjMdSRQ3mLcd6hx37q07IB1GcsoSGHRuSDlFGnjqK+tnQBbqy
kZOuBfAJR9YaqUIaAp8+Kcc4nWan02e/oEXkCm5tw/mhbaWAuworXPgPZ1pKH3dp0WoIxlqWBaY5
Lg72n2K3VGLp0eyAD9Hb/fcB/6fq470U0lMxla2naepzHRK2XJbsdR0NoThqfwl+24az/PDb2G9f
uZV0McKcFPhtfw1JvNEj/SCRM9HRTNuYEkjsXlnRBwxf1lN5Zey6n0Kj3MiZDd3AsBPwedj7mxPV
yX2h6hmFN8CCtq77ZgqGY8lvEbhLeiBC8soNB/dBHmceiz3obcYWJ3QAE6TVVUQK5/L32sjrPkjg
rCJPlrDNepwINt83n8audAYKbh713uwP0XjSQxF9OrsjLnJDIvZMDAOTbWedmkWu5VFPcKZBmx0l
ux5j62BqjyCs80xQnF0+3mZVci2NU0ciF9juMnA+e68dl0N8/A1ST0/iauDb+/rSyTjtWHJDSysN
JyN15iap1IPrKNddzJAc2aT75Nb6UPlVnrkLrUGrqDZulaePkq41DpkLf8hb1EgLC9u7cLiGVQXd
ZBR7M4FB027oriN9/FIo1kNudKGTzNXPKsmwB0Fzz8ZwlmNUkq8M2HecZoi3xkDqwIcVoa1JR+BX
2619CrHK4mLsDr5JJidwIqSeAsdOav1nqSyeoZLHOjMwsdkMN7VuPLftcuiifDkB8+81bNIfU6PL
Dvgo7X0zyF5cSGAUbMZnMwPKfiJlV8ixr+ZRvu0AQeEJvuWWa1l/S84aYkDpVKhLsmFIhiWd7CYw
IY9OhoAIaFFHusuGw2WRm9aB1wdIXFks5nvbwDNLa6lJZrRP472y/8009wcctRvPAaRb73K4bHaU
p0WRQQ6/0x3ZBcEnCIFMn60dyvtyf/lIWzUblHQVmxhYPGYz0R8ddNFZFjZnsLeEicQgPqV+Pd5b
T0tQl054h0GLQPey2CEGcIcEcYt9H94+1pI5W9SioZ2pls0ACSFuWluBhjQK6E+YBb0aMcE1PF0+
6pb3NBmxB9Y79XMgn5pUVAo1E7YvPxKtxSZYLXIvWyqJzUloNYanUJLlLnM2ZTM3bebMduFeosDr
iLyoevw9sBV7I7CRvl0+1KZHY0U+gvcBlJIfb6KqlYWhBF1pdsXBkmAIy7445Yc634nHB7cqmFgN
fZfG7ngVzkuayEnXp7CA/0BWsgomBqtAsyRSEKYAvIKshXG32alyn8plPO/M9nqgXxbyPdWx+EWX
v/ts76fiNFFvEstu2Kl+JymY236vRmEQQ1xwFp2MCw3TZFWgQsRHk1BwrugPmmRuFE6Ogfb2/6gf
nJfswqKhY4uzsbLQePMPLct4+3cptYnFChSdZcO0+KFjJVEmPZ/hSiZtAvbs59YuBS5ja3rKWIsg
H/UPQ8CtqrIvxVDIS9nXftaYnGGoMW/j1J7ugntLc6XRj3zhFgf7x8/0cXU+Zv0r5a9SxVyGDsJH
V3bnr7k/ALF1ccPP2l789NpqX344KmdqozLFTVNDGkqyiOMuGtHFbgBR4uiBwNL+mf9BI2TTRYJI
DThkFqvYcOlfhy1ZUktwyVWKtoR0tyQiGPJNCWA9VlXg02CFlJPQkwqQhSg17MYZHMuSvEuoCLOD
uYWzz/Qugu/rNV2cJoBNgAisRkTFs3FX2SIZW4gZUHFTA+kWQdzkcehCVcrbQY9mgEJha0iOHjSZ
gD24Dp/Mof6pmCP6+nb3PenVayD+CMxg8xJRfDANuPzz0efYKCkBBSq8sAwEXD12OvrpstvYysrZ
7NQ/Ejg7M2ewkC4aJJhV7aX5i5zKnkWfm2Kv1l8vi9oqXBtrWZxZpb0mRcaEqxxBwNoPz1ndPuTy
a0mvGUkr5q2DId8rY9CX17Oxt8LEE/yArXRr/QPYda/sesBeeG9RHHZdOf8z5qrNcA3kA8KwJSwb
HO4fZTUNsTuwQ8/nFQ7hOMLmxa5k2dzUEWBqU61mzpJt8C6e9VUB1ffgYoGXrZn+AaD11tN7LZCr
9Cp5YU6dCYGsRRaflpN1pR7/5G0lPBqnn/OCTGseIOn/epvTj1VvszmKI/aWU1kfjVPSqigoGt7Q
kSl+xtDMYj0mIrRVsmV0cImoXoCc8JyLeZ7TOESfChACOhg1JDKjImMNgRGlBzsjV9agv/YqUrwQ
1V83LJPW0ZrsWydNoRM1Gjbhs6uoGm8VRfJ1o/iiFhaeRMseMeslN0vbGUuy6w1lBOU5iMIJmTWP
SqPkFWVSCWxqK7dfH4XLOggj1MDa8bybqx9y3wM4+6kAD9W8N+PHvP952YC33CHWZrGgDzwJEPZx
eWI0heVEtWoGMg027zB+hjXHyxI2g/FaBJch9iHBnGNbz7vyF6bDMLLNqq9KsPwqPil+4oee4V+W
uJEhmmzLD0tcIDTFEtdHPzEarVVkYKbbVYqduE3S7/VqfMyb8JD28rfLsjZ0+4Ms7mNN6jJTFBBx
f636kNd3XR/6VW2+/G9SOM9HDW3o1AhSoqG50uzJn63G0RYRf/X2YRg4rMZghXll0OIuBj4FLs62
DklS+RqeC30lOMuW/8GVvUvh9GGcbC0s+37eKbesyJh59c/JYbgbljMeykdRpVHdVod3eZw69LUe
jkPKTrVngAEFZkdsPw+WF+khDcAf/C3y9FP6HL3W7rBvMSeDeue9BpiEwiU3AKwMmmv7YP7ABKB9
oG4pUNYt88DoCsZXVJVtpvIdqg7GOacqrmM+Gs+9z0hVk9S17mqvPOR34XfQJoosciMZ/yCSC9qt
1lZdAXTqXeMpO7aLUn1r/MXVdk0QerJgq2Gr/QJpgHcBVbMJVEwusslNmWCccIBr9rLBYVyk0zfy
xCAprFeGtxWlDnXJ9WWLYR+VS2Q/COWCXJ5WZh8vEJouX0J6VU8VyH79kaAeR4QUspsatjohF+Ay
YrKGBe5z+F7ETvKkv4Z7zWdoW+P37BN57Qc0wMUl7W1LWsnlvmMWwyfYEQ4J1Keb6VC7Ofpo2OMr
Dzoe3q244CW6VeZAVtmeXTNYugkHZQsJ+T7zQO4plcdyfh3c33AfE2qmlV+r+woMdfvL31SoSZzn
KGpAjpo5zpsBT/WpoQAaWfbGodiTW9D5gMjtJjvGt5pIgbfNxWTo3CpaRPzLrkmGOGkMiFVurUC5
Kq8H53uXYe+DIZmJCjdbz3Ro7n+kvb2eVnc8J1nVjPIMZdqlD1j0waCN7ZbP5oN26HcMcjj5Yn+O
7rNAFDa3ClQfJHOGOppAsNPkBY8JEKprPj3oGDoDUpDDRuxEg4pbsQZZDhvUQuENg4ofVUlS1VYB
UCl0t9avQID7c0iw0EJJd7isNG9TJ7wnWAvilGZMbHmOZejs66cJK1WRq7yETvcSvXTqQbG9Nv9q
ps50JLtylwEd7tQ3J80QNk+YC7j0K7ggJI9jWizM5cZZDELRKvwR9jLQ5OlLS9tjl0geatZ+0tb3
yojuRtn8RJvgdoi0H5evY+sRZWJ2XkWajIUljNF/vPc6R+s26ae/eURt5JYQpSEbJxAEYIuPoqRY
XVKrHqFP3XKdd9lts6R/4eZXIvh6BR1m1JzAarqjevHdBNlBpCg3WZrfRGn+uhiiuXj2i8++4vuJ
eDrClHQYGR9xomkeH1DRWrylH3+SRX5YWuDKdNVLW1Xfq0F0zK1Ow/oqdS6c2SSTehl9cJTPlJ3i
xX7VMcdr+qBZuAHqgz/ul8rRCqHL3wpt6wvmQhuxNSnF1jYuuFF9C+wKdXRS0AYzehEowqb7WYvi
ohmqk3O2ZDjj1L/RE1iSY9xFL4CY/jpcJ9eKaC9GeKmcC1qIZM9Zg69pXRvB7KenAlTVNxVGU256
T0PDKLlWD33niCCsNl3fSos4jyTNmSZHPZTWtL9M6bVMD6aQbEckg/M3cTznXS3jMmUTs3jRsJdM
2weqsWAyaSshWH8z7vlDExUUpwuusEzlg2Qsjp39jCzQ0aafLTMWxH+BP9E5fzLL8mJJM86kdJmf
R80B7CeewD0KLPxs8LuTqZEYkNH6k8cMzbSeBkf3Szai5lvfCJqjB/sqBrxae+oFibngo/FjL3VH
9dEcoBiRYbhKlzsNohQI0i+fUSSF8yUNYCdGWcc3o2HtTHqMlXvLXaTvl6VsVXnhsiwCFG2UerFl
8dH7k6UCIk4PzxEdZl9zlb1+owfGLhLigLzxRp175XdJnBI2tYkHlAZJwy656/3RtcBPqKGXHYTH
VnWsH9Gj5g2+7qq611z3p7+yZwwPAUpDszAozS58lbElI7DFCIV8a5plZ1SkfRfnT2CWFVH+bBrA
ShDnOOxeAodgLs87NSwBX2Aeojn+LPhsLP6fXeZKBvfZoiozU3RrYAC0uTYb4DV2FRjcYhp9i5T+
ymqpi9UczbeinDqYxtbdTMrqneBXbKXc1upXcJ9ULjDO1vf4FSpSbrAJnuLr5EW5zw+qP+9L0YN4
0yJW0jjHUo7UmimTNg5lMMk3FW0Oki5yLZu+8l0KX1JuBqmc7IhJwWCVN6O4+BvtlB4y09EUj5TO
GHkL9PSPVloEV2pziV+sZgOgeiF++K58H67yYx5M982v9IkADlk4GrGZ764OyzmZROvyOtNhE+mv
+Ktx1PdsXWB8LX7NXglMb9G+gOAL8p18yQptqyMQJ7XNsawPizrvE9Es8WYutDoTM8+VnZfWgD1n
kEDtZPtGJq+pPTlDfhwp+ZswsJLD+ZMlNaVIZzkXiZWgKUvw1qk7zSwOAiPb/ka6wtC6CTBr2N9X
5+ksdaGzoqJ3A3ZG6pS2W+2iXXMCW15q7ckVGMD2RLSnuP2l3oVyl6jXhp1mE4RaveV1+uiXqhcO
rSM427a2v4vh7rAm4PzNKUFVDZCQB3PHyOthZvb14pc7ccd52zO/i+M8c2hmapxKUI0wA4hAXw53
UicqAm+r37sMzjO3dpWA6gVHorR1swlAq3Pizli8Xz79zeUxoALGqICxQk4SUv00G1HZRn1w9BlY
fek2L6jqHLogfBSxo29e3UoY5+qNuQSauQ1hKJH640BeKiN5+bcHAqg0WvKEAV6hQWRwSjdJVo/J
IrMMIv3Bar6MyhcTEAxLnB3RrXVrM/ObSXejbnFNo/Vo0Qks+iyr5ORz2jjqdY/90zwKiD24S1u7
Rki8Kv8kpwu2uHeYTPXSdCc49JmlcUI5nVSISpdBscMACVFA5FuGgGUiBzphPMFE7co+4KkaiGLp
eVGSE8spj5H0yoRBrjAw3iBs4nnPVjz0a4ZIGs37P0AfPrN1TiKnQSSfCI1USIyu2HYhm3xnzQTV
Nfbi4rnoVrlcARgldqVpZRQk0eBEie7oceN1w/3lj7etMMC5x+I4Rnz56ehq1icsibUUywPoMRoY
kB79Pj+GXevWjd/pKUZVny6LPAfMfrvGd5ncNcr1QMq818NgDooDsIeeq+/Y6vV+E89rxAV4FSo5
rhitavtK3wVzV4qea58DoJ3uOvRaUhWTvAFY9wQmeOZmPpwOla+Pwc5q0qGQaBQF7Zw5eVVh6cQU
BJ1NEehAgyMOy2hnHDS2koy6MrZFIBfYr6OFWzUinujzbhE7BgOzIxgvxtOKi9l4Ty29luAjoeQf
u/DNuzSwr5v+znY7X/FbBaxmdivguNn8QCuhvPuM9VkaEzUMsPKh9I86djJMgYjtu3s/F/sJq1xE
V1MzJhFE6MZtQl+qQvR2Ooue3MVx3lBSuhIAu7g4Fc0DEr9O8tdYaZxkkgVasHlZJkqebOeMAHvt
40mw5y9JSQtBevxczvdme1WMgsva9A7vIviq55AtRRElEd1Nyi/F+BEbg1uppVOnJxKC5Xj52iSx
wHy2FW8lk3s+dK1GzW4yw6CtXOYWAKQ/XSceyFLv2WY6PLt4cOS8JMg+2koo8/wrrbASgKNiUSQK
ZPnYoXifnpDH+QZS/MN8+INIwmLTh8cvJ4+zrjLGYCaG9ssgLb8b9lVRv4x94ZHQ8GyF+mSoXW20
nLgtsAGgPob9XomeywUUjZFXzz/tfvQv+2Tmci/9Hs7wUsyZgPDFAFNQUu+MLL2pqtbt5mZXT1pQ
ksrv5v7frl5xV8AZYmRreV/UEEmaq2I4qfQvqJGZCIx5gyaRcbby747cqNpKjRGviyXzWZlLKkSu
eDuYrWRwN0fjRU/JbIVBf2SLhuPD72Bm796IGH4Hs6JCMBM9ErccGTBFMHiCXplmn2G31kpbF2lc
BVW9X/LCLSLLu6wUm1axEqFyoSzpYf5lH1VI7FiNMvPoXYPBBbAr7aQ7EdPjuQpijgbQldjFB+cO
8HY5E5QjtQABaoid01tpnp2SYoZW1p2E3EvqCVvgApU/b1CRjwI5m49lIKGrLQRqgbrL9+GxmT22
BKBdgQyvE9zleVSwwXCDoQu8dXTL5FfWjbFTOkObAQ1b/JRUPIORgnTYUrckgaCNjwZJwE4AJaOB
1w7/pjJpsqgWSZB/YPqabdy0UugYHipcbiODuZ3Kz5fV5FwRPwrk0jnNHMJYSbQyyAHEmbSNM+f/
uuqCT7U+ExfqtHAgcmZo0A3rLpofZ+WXnCuCcLr5hd7vjS/I9/lcUtC5hgFi7Usbl4Y7lGHnhAOa
06GIiV4kjFP2ro0yA8Q50D39lAxwG8ngoLDrxqYokduShIc1lpLRPgHIBedmx8aYqklGONUq4i0D
ihTmVd3et4mIGHFT8daS2C9ZxdBpBCZ+oyjsGTh4JSau8AxEsqgc88N4Gx1tIdA/u6SPQQt036uj
cQ9AkvdEWgZk2kgWd/Vx2YcdEPYnvzn+gQGze7okjNPyPCntRq1hVmWiHyvlpVKx5F0IYuKWKa1P
xOl5ZSdlgqQrDBasPtkK9k0wXH3ZWgXn4IvDZb6QFvwIUdAkX6xoLxnUHeiPyzIEx+ArwFU+ZZVd
QefK8VlRc1frRAOEIgmc766qiurljItqll/GGFiWKA0VmA1f5wWsABn7muAIUV56UZy8amCrsNrp
Mex6kY2ep9kfFNlmp11ZTqF12Wh2cxhI82Nc3NU08WaADS/T5BJd3g/Y3IyAIXr5I23UTz5K5T0D
GYYOReYa9jr6jH82A9g8QFSANXul+vEtEY03CezV5hxEUdmxjl4McxDKbjooDj2o1+VhuR739l5w
uLMpd0SMlSXxdY16SO1KL8IINHIAau6UeK+X0rdSR98DwMJOmujXcZq6mWE+Nckicu+bRoZHM5Yz
LOSdfOJJ5VGZUVevg4IqgT1fJ6gIF2bkCQ4pEsPpTW20Y5IrCItsvNL4Kn8hR7kFRWMOYtPWK+gj
a2IJYT63Hf3qdJziYOLRtssCwYstPZWMDNI6YLnZcOpDvhsXT5Tpnj+W8C1X8ji90do6wXzXWAaK
9n1qPqfY4Ylp6CCqwTxEOPGiO+WCCl1iSZ4L+PlleFStLxbdxePr5e8mEsGFEpM2jDEWLjitAQis
nkwMahFhf5W5wLOAtbo1LpYsSVQWugUd1MFHx57RyksaaI4ZFH7zLOpMi3SCz57aPFYnVUH2lBzi
fRwf2YPdfMbenVtkXoFnpX/5DoUCuQyK1kaJ4W5EgAQAy3G9Y1Bv8gFbrp4FfE3hKPNmwHm/TR68
birHrkLfD8Vms9rPtew2tfooONKmf1zJ4IoC1Wj0aEtIYcBgrZh/nE7zbX2wTuNeOQhkCbTjrFGR
TblaxvDFjTf7xGedl9RV70E9HtjeHAikiW6P8xhajfUSmdE+lU15Lw/a1dwanlpVe2J1zpCqpyGZ
7mJUNehAr5qiSp0mtVBYNzCYmui7y79G9GM4d5LEqbpMyVIHiBGaC0t8aKTo22UZApdlcF6kSkdw
QJU0DGil7uQw+WmryLN6FdmjdB/T7N8XHT+4SINzKVGSy0lNUYWoi5O9ADWvTJzIBGbYw+Vzie6O
cyoN6OvoMKGioteTk5tB1D9dFiDwjSZXcujVIazVFAeJ1E+jlvsUD6PUXgTeQySFcx6kqHT0HmHN
qgWg5f4pTb9ghF9wV+dT5CwHAbwQ1lwMlJ/4Nz9RE13LFtgYI6tk+ydp+Bh5HQKltOzZeMK4n8l+
/ovG2Ee5zPZX6eQ4m02d5PhIDOAgNAFwULrm/I2xODTOFMj7pRZB0mwWU9Zn5X1XxTB8s7eqw+RN
h9ad9sx3Ncc/8F3bfhK7zzawlEDjyylhMYXWoFQ433seOd/awR/lkZuyLB24QYBUPmdVmy27sBcD
Rfb//7L4cltWZi2es8irfvv/1qWHP/b/gnO9MYSsdCS0pBgwxDgXSx3ZRgf7XnZAEWtEufimL/xd
iDWBycKn4nkcForW6WVQqsesUVwzxMir/klNUx9gc+5f+I+VMM4R9mWhGGD6iYJBt/xMs3d0JHul
m0Txc+P+wK+MTSMNlTbb5KuvXaln9jQOMYqHFXWq3bSnO0YIlmO/XMyyw6yHy+XW0njNSKhF04kl
+low1i7xa3AJ1nGQAdhAdacgOvaaKGQLDsgrSAK+6njJkND9+2SE2eul03H+qhxJFU8a7lIyr9Oi
cU3aOos2OPLyUue3UXjbKKfLWrLlmj9cKOeuxlqZm7SE+ieHKn+7UMktC7cJgUzEGvrMS1qNO4mo
uTcCzwe5LL6uzI6i6DdEJUw81O7V8kXVjnon2FQQiWB/X4nIJ/Qd7aKFdiDKtIblpoPk5XgXCq5Q
pCBcGtWBTFgGcvo/HoS95n974SIQeZCNrIMYYEdAYwBrfWcEa0lP0xnQeghotgRcrBcsj4pOw3Ts
TAdXIrgPU4BlskpniGCww+a+xBt6tI+Tu/g5tnUk+lf+YyWP+0pNlgwRat7ocmL8m8VLVgvRj3+S
628qxEoU96H6ehzmmMK8pv61V0JHsX1aiwxqy0MB1BOzyQQKfubkM/TRowKLDhiNHslR32U76n2f
Q+x1yZ6awieKWgJbGQdr4GiAGia2jmGIj3qODfO4mK2R3SB7LQHM/I8zDmtLO1ay+KLpADybptRQ
0KzL8KUump1eR8dFLfcmaOXLeHTbRX0Aq1swKCAPVaO92mkF9qazE7JCr1TlHwhBp74bvFgb3GiK
ewfg/bNbUBo7Wa/Pzqxr7gjWXylTPK1E20ECRGESetj/9/OMPgAqcqfn/d20TG4op34pgT2oH48l
tunlJn8KR8WRotDX4D8naXEq0twveQcsq/ROncCapQJyzqkz+VAY9VMota9JUhyzerotBuNG75bX
TgcWa1Z/AhCe1ybo91naHtzaR7UgoAXLXLWxgqwmvjYrh1HLdobykCjtji7V54gYjhETf6xBXjIY
T0ocOUO0PEyFcVWFylGr2y+mJj1rvVl7gE31ZVoJ4tWWkq+/EPNWK683mlHd9Syjp8auLQoPfbVw
Tr3LPo8lD7yTACEMOC8A300I4YxW7ahSTRIe6NU8/OgLqrv1kOygh9hez5bYAWH8bTWlgrops89L
Ujn7TdWiXrqxBbuCRh+jlNwV5UsZtQ9WLZoePF+lIOgjrw7IPVujSE7pnJR1MLumMxyA0Lw3A9XH
iq/IX2y59LUkLk+rlFYbUgOSMJsuu5qb+tO34mU6KkcFNSMwifw0BNe4lWWsJXL+QimHeWxbSJTh
ntqg23c+OBaE8J9k01dgFQUNWB3MOmedA1Y+BGpeHNRL4TSH6Qf92nmymyWokw77xq/YfGICikTD
KYlXWs+TX+8AhOVf1tWtAhnga95/BxfRogT9o4XUZaC10UMd2YdmnlyJhpiHHn1TncCdpDp1mx5N
o3LaFBtpJNr/j7+BMxhJHoto6eE3k0N3WOojgFddGfv41KnrP6kKbnqB1Zk5U9FVKR7ARomBj7Jy
zOEYglhZmPtvC8F71jCQjNj88tTQKWUHgsIyaJsfI23APNU7Q/Fw+eo27YOx7PyfEKZlK3+2hLSr
jBgZv04iR69PVAT4vh0/VxK4FLgfetqrFHf1N+MPW80maOP7eThtRD+9n+TlLd+ZQU2EYkjpGlct
oxrBUALWvs1/izPOXNlKIKd6RtMkgHFGA2gGHDvJn5NY4MJEasDpWjNmamVauD/sMH0ve/Iy9FlQ
TqpAzH+xYwswrjoD7eBfmhMwVBYsuCDoWDpSxTY9ANjkkIXDSYmmH6YGYrK46RsX5Dg7XatviF4j
6HbEuayQ28f9z8/gn6CqUbbKrLOCMb4eJa9D0zmxuLe0USzAZ3sXw8Xxpgey3TIiD2dZ3fAje83Y
hLDPQLFSHc1J9jgD2qN0EFXE34L3WZhdSeYsLtGtkUgz4gPWCN30Af2SfXSrh07/WQ/MG/IUvpHB
S9eTz5agE7D1UKRat9hbQbp2+a63rYUAoNEC8dz5VHZaGNQuJ1g/a81qLjhYUz9FS08Kli+plwWt
aCpg89pXArlwbE+5NZc9gpYym18bbUo9gKLfhUQ9FWUtgTwkE+Rr22q9ksiF48pcqjqei/qtvsBm
yzR0Zd3JNY/Y/fBMVXSl7POdfd7/yDsby9aKyCwBxf27HSb7rTvIzuBMrh1oezQTRc+TzWxjJY7T
Y2LFY5fMMBczeq4sExQXNWJedxjN2E3bm4lehaJ682bIILqOXiibn+MR5puaMWTKfYlHSOlZ5Zeu
+yFQy+07tGxNxtQxAU/3x6AEeOJ2zAy4orFqMEtUXIfTz6kaR68xlX2bSmjnNK4VVvdIPnI/VLAe
B2zyyz9iW1PffwMXSEJFyTstxiBdM9Snon3K1dHJ7c4xu9CfZ9GcyabXQ4X5nxNzUUQOlzhOMRkW
dEv7pZ4LV81zH6wWgmC1meKrBH0C4APLgLD7eLHholSYf8NQemXvp+lG7gqntGYHBDuC29s8z0oQ
+8KrtEKCUg7LBLUkDSD3QUVnQPXJ4+VPtPlMWgnh1MSYFgbHDzVZUoT5bg56ICLNxez1EfY9Etmx
w9y/LFLZtLeVTE4timKxqrkZ66DNh+t4zModhvc8czBvwMPr61l+F7fhlaWMnjxqvm0kj/KyPIx1
ebe01LfLJfWbtH22wYikVdVDCN4kwdVvmufqF3Kq1ChWXTesk5ADlnz6Vo9UIGA7aqwkcBmJDSyq
gUodGps7rHH66ZF69KnxpSDfmXfFtajPJFJaZqkrXZqrguaLhs9sVb/M8l6zZndUVW/u7wTflunL
metenYsLTnDcapJT9JY6jwYA2t8pAyDSsIYie7nXVFeZmxeil4tIJhee4tqgctK8yVR2WEHw1ebR
8HpsTbeV0wSZW1NBoifQDx6OaZmTrtFYDQm0wy7Nbsam9S5fpMD4314Eqw9mlYqFVVV04bXisakW
r0obd1SeLwvZDuzvX+vt7yspfdNbzVDAl7H5Y3sX+5hGWpzvixvt5b0i4lndDAcraZyvGWgVAjYT
3ykMn4ysd1OM7JK4cIr2k7G0h8tnE30i9vfV0eIBZC2TgeRUqgZXi266/vtlAdtfSEefERUmG8XU
jwKKwmoJxmjhOaXBj9wuOarN4l6Wse0p/yOD77BbuTZg9YSNJszJp3g8KnLQGz5JPo/mDvSMp8wQ
BLe3VtG5/b5L5KJbrZiNUY0om9U6vVnk5jYJp8nR9eGhbdrPajeBdzVUBycZsQje1t4SKaDAkNLM
IXp5DKc2yPVsdlLS7lXD8qQ0fxjC7A4jIr5RD0GbGd9VPb1S9egUaSlwrpKHou9uK0y5OqRBDX/u
TnMsGrQXfCuTC6WaXVtj0ULPl/ZeohhFS3On67V/i3vDnrHq+93x+p0WObU6VFCUCtA9ZnFlaJ+j
UXLjXLKdAVCRl5Xjv1jvuzxOxVtAaUVdCg0Myw7U8WAy01/KXve7dto3yehQy/SlrtknBIh8WHu/
qvNZoKCii2V/X1mZKo1Wlb6196d9u4RuK93PrbB9xT7PJaXkgmUyxtKQa8iEWr85tOQQHrXENzEi
QTw9epQOQnTKjYnUD1+SC5ck1ySpqKYa3lc5jnkK4BiA3Ul3Uv7NKAY/Tj+37U0Ri7Dctx3k+wfl
gmceAiF8KAA3QrJHc24ducbKqLRPFMDHhr8ua4/oy3HuywIBXpNJUJ4pu8Vb0gCaii6wh00RGjEY
Q4iuo0P2UTnmuRiiLMmioFJr10w6v4papwpFAEmbuc1KDKcdclaOcxUrKJ4ClyYNhyMedE6PDTJT
nv3Ll7YtygCWGaDyNPBWfjxRmdKeQhQmzeUScPSDj+l5LxyBVRgLtjk3wxcoEf+RxNk2CM8xZpcy
la9ukilGfz0WuA+RBO7rWKiHJRpLCUOdwQ8kTkxEoFLnYGrMI65OwX2adkZp1OyR5crgwO3d7ioH
sURxG/qx2wNk0X1DkRTjtIuOxpmv3MpSZXZIzzp9SFw5DG9j075SFOWw9Mhv0IdLHJum94tunsy5
OKAF4Etz5c8jWJ7iehB8y21HvboGzq6zLKzzUkEYZwO3agr2IRvVk9lb0PsDzcu/x9nhrp2z7V4b
lagdEe4GDH2jBMjmbRXA182e/JsaOxfkw9vPGQ3T82yRDcxHXNoAMBn0V2RUcFmBOonuGHi8hZLx
4hfkFtjqnmhBYdu3vAvkIjoYSUc8HJGnjAVm5VTVsYerYbQF9s4+zFngWR2Ls3c6pZbex6QMJLk7
zEmNeuZQGU6eo2NctHj1D2baubGFN/PfOJr343Hmvwx6OkbsAWpXqJkMjfaY9c2+kI3bqAEp3mVh
m1nm6pScJ6jCTFUpW4tVEVZT81U2VVdXr6u+89T+UHSplyi7yyL/i0m8H5DzDFlR67atwjOot4CV
/cpeHqyiiBV14qSeLniWbjuEd2mcQ+iqxZrlCPgcRZF4faU5mqgqtBm6V3fImXitlnbS0Q57D9ah
pJbbZ+UnTJ2PNfCzJeWT4PaYOV3SS87AtUEtqkZ7M3B1txzetukm8Ng0x+hoFJ5A2mb69X42Hlmg
jc1YqmqkCiijB3brtZhoK/uDGqiutU+OUfV8WaBAH3lA1eL/kfZdy3XjTLdPxCpGkLxl2lnRsiXf
sByZwRyf/ixo/m82BXGEOR7fukq9AXY3Go3Va2lTaBuQLd2puuxMY+1Y1hB04y97HDGDD6UgfbxI
huDmw5z8gy3lyVT7kiS2ykA+VA5Pcmb6adEdp0bYS9/8dBAvt1VAjZETuU9XWiVZwhFQmGayngcj
eSgH/WIAbVyl3Xki2inJ5qNCiq9gqPezJFz+KPKuP4DvXbRSY9t6j2hnX3P6ieb6af6J4TWom2Ee
SNRb34w8SHqyqX4gMHl9X3kxG8zENwmIL7RT1Bk3VtI+f+wum6G3MsGFHqVQ+9Z6BEM2YkTHN+bD
QE99dJfWgonP7WfYlSXu2+XqiF7A/Powuh76+DfA6c0YuJqyOGy9otVyMiVYlITuwjSWXqH3Tkyk
Uw5JguKWWD+q+MfH+7iNKFnZ5A5xJRusvJtgk+Hq+t2wty/xPnUkr94LLLFz812wrSxxp3c2jnEf
g59vp2UB5OCiE8Ejs+R2TjPfyl7X/AsKhk0Yqb2yyZ3lXVFFeOVI2QglQ/gzxREzBMZBfWQMpPN+
eol1R8TvuJlVVka5czzu5S5JCRY6zeEBKGBLzbxOEwGpt4PMBmAb1DLvOYbk2LYT8AMiApYnzQws
WQSFFRngTus4TnISzfCMxrw1xsQZhIMQ20F8XQJ3Qktxk4CKB+cn1eSLEs+eNVSTKzfpp3CGkHI4
RURw/9mOZqbxTFSgxDAwACdd9S4aTZYTtUGHUNZaXy2IV5dyMJYABbZFQJf2WZpArhUWD1qaeZXU
iIR6Nzd1ZZ8LAjo1mVQ2+GodWGJGGnS5CDotssC5fJWXJVFy3IPm/LSoeMy0I18QyZsOvloE+wmr
Tcyn0YTjoTb4v6tG7jkMLDK5IOfA2z9DiwgvG5tH6Mom+01rm5EJxlIdR+gfzHlsZqqVLc7zczMN
E0tDT6/xmC4N5nUzX0KhivHZH+x1P/z18YaK9pOLA7OVMK1lAbA06T/K5BgVkWuhlfexEVXkGNyR
mZuDbMQFvlpP+085Mbxioj5E8IJo0D2adgdpqR6Ae77N8uxuWFQ/UtWLWirPqaV90eXpU9UlYLWs
bwYjdPE3TkuaHE25PFnQbjBbQGmXWHSJZjv97swwZUhDAGuxQaFVS6qkhshB7KuP1Un3p33iFhaY
ziaA1OTEY7w95b74o3fYq2G+/O1RgYILuEE5Gt13IWQIe80xYxHoYfOTIBdBfOFVFo378GlMzdmk
QI627a+uTp1i+vnxR2ff9P3+XQ1w31ydCsgtV8DMhCUY9erxIE1UvqsqCEaZZlT7gzEd8OwkYj7b
PndXC+OKJnMcMSVgZX+9CA4/h7vX8d9VOwLEv4JaXrCXr9zgqwShyZ0xz2i47yI0etTuWdIfP95L
kQHu6AhTSR9UyDwD5/W9V2tHNYVDDpuJxzRl1juFtjLPBQPxdmMKI2wbK9NbqAEH3R6oKgaElRI3
9fu9JqIY3j4RVza5ZCfZEIykjOyRgWCbO2ZyDPoDOVFX9CC9vYPX5XHuLlsLJNBNoKYqXYWm6M9G
yBa+mUlXi+H8PSSxFudhwV7Yx1e+WjU92cBlzV546i7Sp/IUH6VPH/vFdo66rorzddTqctMx9gNo
c3xuI3K2u+Rsp6FnGd3+P5nixxx6UqbhmFYAZRefLLX1TDCdhOYRMq6CYBLsI08QQ/pYbWgCp1Ds
Fk9KFmZtiBvGw8PH61E39w6aPCz7QXGI5+FoMORrpAQLsvfqbsCke7Y3vje3fe1ER4RXc6r22o48
d25zUwTzqd8TP7qlO4g7Bbrgt2w65+qnsP9f5Q+7kNrKzBeg+Gl4Io0MblCa/fx4vdst05URtu8r
Ixl6KoNtAK4U5hTywDZUYR/QXQ3saHoO81pz5rm7y+XkJqPq3h6SR3MEHCdrO9FDgGjjuaiXw7rq
bTYnbk2XoT2r1bnDa4CNJ1LBillMvzuBVivmYl7S4masRnxhNqZI3HpXfcerL1Xc6mSgl9S4ZQaR
I69CshGdCNupDZBcgOFMQO74cMmnaSqKjt1g4FmvfA2YQPp3fDbb3nM1xR0O7QQNchoD21dWv4w2
duVeNPshsqC+dR08hrZVy6DzhRQ+YJbrxRwq0dcS2eDuDmOuGrSrUfjmAJmCAL4QFTz/EADXfWK/
YBUAPQh+CyXC3Zi9ipR/8YaygQPwhqp7xgoCDXeBB7KNee+BV5NczBVFWFKddTj+1/t6JcPBqAVg
V7T3RHMdm6lz5XRcZBWD1rUjYHu7sutqdzYn1cl1a6ctiwjxvR3D14VxoVUu5UhGWwZHqd19mfv0
nDT6Lbj8XXU0BLM5m1Fsy6aFSLYxucedq7kpp5RU2MOsAZERuM9oHYT9UyPNXmYI5mO3w3ZljDtQ
c4lmoca4OZbOWJx2SExnimyM0RmyF4eSp0cYrrbyh0HuvpWJeZw0XQiz2IyE62/g6XLMaOiXrAG9
mHy0wbyl9hiHkFwgFv9CuLPxYyLU9tos/1ZGuSSiSGNJl79mTpXgzRMe4/XFo6EoQwo+K0+a04JO
caYjonHR6kMrT7bTRPU9RIEOKTTF8JQvekvf3lZdRRNf1RT93YAeEzTsZkz/Q77plCzVLm9CgauK
THDxZ0wytY0Ja6ogTdOCBJmKmkibEQ4kwP8WwcVdmlA508oZmViuHIN6ZXNf//+r07Pn3JURLuKk
eUnGsWhQ6lm7upddtRK9AG7n4pUJLs4wCqNJSlYDkuvHnxQPE36YeascZceUMazISb8KdTs3U9bV
JD+kkphaX5shTHbeAu4TGrSlG+mvmr9MdpFezNQZdrEfC3LKtqP//cl4sgQTU9FyFk1gd20fWiBG
aE+PSTF6NTqMM+j7Pz5ytl0QdP22DQZ4iFq+PeSSvmxpo6Pm0Zej3f62NBEH2vZyrgbYD1idooYJ
mvxlxD0xii6Qana05U5popPaLl5jiFTIRavhzk+tsaO4Zn17U8LgkjTe0FCeBDu2PdwDrdP/bRkX
tbmRhbUpv5aJ8HW03KYkyFxlB4XXoLggzgioNCKUi9EjYnp02Uxa4pVf8PrzRwf46qdw4T3GTZhL
Jkq5xWa0b7KTm4FGBRcs0aZy4T2msTaEADTsIETgJApxaN76H3vhVnyjnQ2tWjD76ASvf2+9JG2M
UcLFi5W/6CbIQISU7l8tmH95nGyd3LBo2gwba2H0ktu6zJxSOtrobptZbrtqPcue0siRE2vSjanO
mTMoWeGCZTIw6PxQZPalA8mGYNkbwfHmR3Bbq7Z1bQxshILVe7SHNvH/YCmz5kmfc8fe1UHq2x4E
7wSmN9LbG9PcjicteHQ6HS1WhohpyUsL1I91HoPFt6wHvOWNHlwY/G2pCGW9Ba1YWbZ5UYsi7gbT
ZFRW4EvJnswAuefQ+XX2JHuZFwUi+N0GqzrKwL+/NAb73/rWBA5cYrLHIdaYZcyW+UFyGKc6HvQw
S/3KewPc0XxqBfjC7ZUqis7QeHjD4aeo1GpQO+QKDN6CNhEsxhqUn19ZjM1dfxcfVZEs+6Y7rexx
mSkN5cZoGOS7G23HWpJDWDwt+p013I7zIHCgjcpCk1e2uPhJUrNbGoO96cXgIOsOcly5kH4ReCn7
NtyF6I0VLkCGcKLZjFvY39fi8EDOxvFf0XNtXL7e2OIiQtKmRQeXH95CMfJi5Uy1wR0aDPVRv80/
UdcS3PY2I/C6gzx4XlWVCrQL4A4se3LTDakfUml28iGPHDkU8YRutbnXqzO5KOgGBbOhNm4J7PFc
zRy7AlFX5LO56cXHhRbaJbEfeZEoxW1cFN7YZbu+Ov8rjNETA4kVKU6ufnaHHNLgmLArTmz+ZZD9
PxEzQLyv9pUraWatTauByGjU9Y89ZLJn4fwy84QPvNJkJ+ZqTeziaQwRWmNml3yxaObpNHMKvXZ6
m/pKXf6Y1bs0Ec4+bKC+3yyMq27oqKiLaeNGkqs5YKM0uyRtFiha9qspFjwkqBKmHExj34NmHqTW
bgPAv4PHqq+tOjSOaemaE5YtlIqWZ72CFjzE5vBmaA6Q2p28PKTgY5kw6mVO1Jnp9L0qpcyJCjQ4
LVtpHS1JTm0zph5Jiz/gOH6zMi5xafY4K5mCInEycqe3Jkdig/aT6EV7+9BfuQaXtCxC7VaZgPh+
x/I+7+tZkCFZbnrvJXg8AmoAZEb8hKslz5UpMXb0sg3Pk2p+lRTTU1S6n6l6Uyv1LS5tPz7Ol8zx
PjLJOabcmkDeMb0bMoJ1u0Q6GUCBKSiAtzO/BU9Csx7/uEwyRlkuqxUyf48xDmlyif4TZ4CgIhQZ
4dIGrTM7NSvMYklWWfs2nQ9hpDkpBsv/6CtdV8Nli2XUo4W0yItdTh0ioZTvgm7+Pgyq00Nwq1tE
Q8f/4IRXi9xHojkBvqhGP5uNVq60QtLTfBKDI7eTxtUalzR0JQFf14zpA3OSvFwhIFZajhgd+Nov
JZDByAlmI58LiZx07fvH3ihcKRfWERtCtGJ4yl+0WozWbblhJMQgcT58bGu79Lkuk4tsu5EkxaCI
bLk9Z1XulOnsTEXiVOTFgAD8x8a25gaQr67WuLKEgrBOh1Ihe4gcwamQe3l/U8f7AgixMnFCx/ic
Ho0ymMyzCFwiiguuSGlHImVgiMW1xcYjOWh/NL8nIgbW7fPt7+XxEEwZfGLG0CH4+jaEwm+bOVop
2W40p/tSr49Eqo6TRReXduT3xzu7xXi03tlXl1odrZoGcpCxY0/jdX6vy7PiSelgOhhkrDHq3ReP
dRV+l7vKVy31rqtStHfVep/ryq1ShgdJyS+Jjd6rnBYvpTI921p/MrXyd4jj+NZejKdOotru49/M
4vV90r3uFpeqrGRolTSCl0tp4UbIGeIyWPRBuCRVqEkcNgpShs0o3TJ7J9kZsCyVm89fJBuwl6IG
4hnXVUgdjqBJiKM40AxQNw+qCzkI29Wl8yCB/XicMDgZBf9tA7iEJvXxopMUG2BnwB8pi5cYAmTr
9lF63WIuiYF0binnGRZkvYFSYHfRo9KP9MknIUXHOwHipTarzx8v6x9K5qtVLn1pVmnPesL4X4Pm
kFOQuFheWhz+aqsD5JB5oFXwkkKQyravjapiQmFH0UCEyMV4lMSK1jH++zaafFtRHVuj/kD2mBh2
w/qgF9SRK2Mn13srjfdqIvic22n7ap+/mNApb4z4rbbGv+VEZlv4LnZWprhaQk3SKo/Y4GuZY5km
+Gj7rwZ5abrxvy6Ki9KmKdsIiAs2ARQeh8rDyCLAPpjR1M/x0ehFfdXthRkK4K6WCQwndx6NeLOW
VLTOdi2w3pbilCDLHEOMwIqyzz98rasl7iySJMx3myFqvikId+Nu2ZPOXYBuLEGKlqWuICbYNr3/
YFdrnG/WRTYM+oRIHNATr4+M27Sdbjpfc0ug2xYRAa26ea6rf9vTOZw5zSV9AYsTJvTuyc4ISohB
xB7xzBRHLXmkkP5mo3rTt/FA8CYbeZqj7pKbz+pDdRFJh2wevaufwvlqPBsVkXLWXLbRzAYV+uT3
oag63Mx0KyOcm4ZT3JOZQaVHZb8Ab0C6IJ6gLnCblgtoAtL9f/ueOneymAsUs8fw/5Q90Mx2ln2I
+zkU3hhTo8DaK7DtjfcoxIQsHzBjf2l0c96Dc1u38Vo5B+l59CWHBsM+xXxQ6oUeRsGf8MDhqRg5
jAL9i31YXgRrfReTzDootg3CSL0hEQ7fXtUWRakrTV7qc1A2zhIwnqjoXjvVTzg3gZhV3Pou69Gp
FzXp31eLnF32u1Z2MZvd5+kCu2BH8GUfaBoZkDK8JEH8FuNkw668ZZLPg2C97+oSziyXgtqMDLna
QrR+6h5j60VJhXg8kQUu9ZRtksjZiIWljHhzgUpbjJ4ZOUeXwbXvSQChNsFbxPv6kC2K4MERjJKM
Lp0Lwl6yulYzDKB4Y2eGkmS7TxMHSuH+sqdfOr/4lD5aHup+2zexvQBrwI2txRF40ubCV7+Ci9Is
hvIvcDxzoO9mcGsYpwzVqWvs8pvXiWEPTEii2Hn/RMKtnItUPRqjeYrNOWBvBerkzARTswnIGzCo
C9zGVxCVgKP344W+S3mcTa6yQ+u1ULOMzEFknqoi2832V2qIOBpY0L9LCqvN5MISfZJMw+PkHKg7
66jtrcMY2MdmJ0rfwg3kwnAqMf6lxbDT+vqR3oH32NXvJnf6jRFIV/Ky7x/v3fsyjm0e6PwtRrwH
h+Vctc6tqk8TBWGPoyvaa3sAZF31xwyioT9QeOeMcR4JEIgcLj2MoXg7ghrCoXGzI6XgRUN7FZt5
97FWi+K80MSfVppZnQOD9LJn1fGFFKqEIji8mSY7cdCub3bULHJ36ft5X3bpU9bYQbSMw7lKtIOd
G99qYmtOK8UZAHXoRxftZ4DLZdeizaFuppsxbL+MEURn5CTZL1Do8iZ1Nl0jKY9GVRu7rjJ/krIL
9CL8FkPt19ZSH5K9TjLRU973x2lYXgCIudEN+SGRtM4fkvicxvHTlJYPeV1dpDoNpCb+omfhQ5Lj
ZSSBPHRuFr3TQ03eXegc3kRLnLyUJHxK42TwejsJz0tP7M/TzFapRmD3J4N0GxrNjVF1GELT09EL
MfUJ5qVHUoLQskx78KPX/UsxjAcaZretkQfgSfWNbPFyGYwTmvRM4tJrFTyL0xRVzEJHsByMtzgi
Ncea1NEtJFo7Sksg4Uw8I1puM6vdRWA7dqgFPC343/x4yi911DyMheLa/fJl0bsHfPx9k+iOVtWV
o8kYCqgXZMK497LWvJi27qf1C0i891H7JA/kOQoHVytLfL1+Ryv5S59ou6S3Fk+K8sifpPyLGWaD
U8W5HsyNcgO8yY06zDeT2V1GGt5FrXmv1f1OzuNfrRX5TV6dbMX2rBYHgz4eVFCT9zXeG9oKBHv9
LsrTT2x7QMWD7UYfKkSnUn9slE8TWcBdbu0o7gM0Lh0TTWAlUs6KUTolii6Sn+Ms9lIdRM+5fahn
QgKdLHgp7dt9UpagLl3Q+byNQ9sb5uZQoa2rkDF146LYk5D8kkGCDrnz740GgbswxSdacsuhdhcM
EcqtVj/X0nTbxBVwW6bT6bU/0s5PgW8BJQOQtguZ/GLRnpI52eN/nSqxvywtvevi5hiGykldkMaG
7pEay+gsKkqNQU33JlSaYrV71EntFAbosipwj5mmUxm/i5EkbrlETtS331p5dMPBwkR95BdmGygR
0kdVBdSMLLczrNuiRu3SVYESDocI84/L9EDm9CgP4alRmlMzF0drwgURIxqHSq1GjzbRl5SQe8Me
g1QFBm6KfsjxAq8A29EUopkT36a41Ua27TGuVKn7ppLSHZTCr3r9bIRG7BdqfQiNI5UNL+mVFnIh
UuKjd+ilS/s9hYzebMI9LbMYncmkn81RqbwWeC0HekZBAmRJk/R4IxkcS1LduiOOCUplOnwzGvo9
o/b3foFUrb7oDrhpjxAqv50tNHgW6JWm0nCrDfapMLUoIOH0uyFW6LXZYrpozy349PohzavftdE+
95IOSSJpdPM6x0OCEsxFi5HeGq7XW9KdAZVaEo2xW2Ffx2YC0UeijQdZprXf4lrdkToMSqqCama4
b40OdKlSfl7s1s8rsLK2kKRzEymddm2qH+tYSx09bwOjtL9Cr+g5VZPmRDFm72lFv4AHURkcYxn2
GKd2ywQTlXo2Vc48JreDVLlpE/2oQmm/MNGXUf4p1/RgJt3v0gBPvi5pHl4VMqefjXNTjHh+tJN9
2413uEifTRWP1irmv7um9LuxgkCefZZt+3Em9CEH3stRZNUrTPt7mKsvo0ru5bz9BvyhFMw9I/i3
5+VAuvQh1lOv6s0beZCCbLaX26qCYxa68dOs6Z1ZlL6KISoa9YEl6fc6+8IqCBHcyCCZY/QTJn+l
X1aI5mC9DCAVIJMIHrdZr6/OGq76kJUMKsARysslxiOpVCNrtq7cQtBUyM357tqF4xNIBFNlfKeM
OfNtiR4maOKBNHMOpBmRXLnaBMc41kZyWrrsic07fVwcbBWQK3v8zJa5xJqxSFgaySDopYE+VhMc
1bpgSTxLwSQncy73MBG18fNgJk6nPhYkd9IivW/K7FQAT5bFpreU8kNljKcKSI8cHOdho3617Rhj
zoqFzKwiM1vabsm/N+3shAnamwP9ggn9b9mQv+iD+UiUZAd+cWdEqs5nC8pkX8tSOvb0PiKmb6iQ
7+hzpwvLA0TS76pGs8Bw85xF2VE2b8KldeImegKLyc9iisHNoh5VSd91sUiq7z0O5O035hkUzDyT
GpPiG7f+7GseagBwQIOVKXWQDzzFl/dZ5/Qu3Yk4BrYK3PXH5momRVMhzhmxAndK9iAcQkawmtGp
9RljdBXUL4bynIXR7yEchQxHrMjk6zVb1hXcevHSi+nEt46NSWXZSlTmBXYxulRK9yTKD0VoB30Z
/tZy9j5OtNwhVj0Hg2SB5a7rhTN22ztw/RXcRdEKaxRnGe5Lo9t53bn6NH9bDjRIPYUeyKHyGVOa
kvkIvCyQDpLg0rgZbCo6cYz8h7yT2mjBKow3PtycdLgeGfYExDh/EM4rC/zVgoxERx6egxlnoCvR
4kyX+vd/s8F9SUpBSUk1rEJRyXEqRpxhnz62sNmesTWF4HRRFPWdGkGfVprWGiES7m09A9SzK2dn
9NMX45T42U6+RQeqd8PH0nbsS36zfC6Cfv/xT9i8NK1/AnePkRZgFpISP2HOf3eD4czqoW6/GOR7
F78UXeunYetTs0MhfWjJ/R8Zh0KfrBq4ub3eIFeNmpkWTaiMFoyDgoHNFw57ZIhzewBJ60WUFf5h
qVdr3PGW40KdDh2ssaAAMb1bXwbcEItDup9P5kGwts3jQFfAMAEkGvQOuVs2bcKu1mpsbHhRXehz
B0CN0EM7XMwH40Z3Bj90coj5zsvDMO0KUd94MwQB74SiE5Ox5LEQoxlp1ihjrcWQO9F0jyQkCEFl
e4FXE9x22lPYFk2PBTaeecuUB62diQxTuAaEoyI/ejLd8mDtxV3NzcaCvVoct7WVoVE9TWFZr+A3
i4d3t8cQ0xez5spe4yZiAjl2YrzL6iuLXL5ZmlpNKpu5jl55xpTu46a5Wywbt9h0B+bIQzdrd5jO
wKVO6z1Jpj9jue+dppJ2f+RW113nslIFlmhisHiND9IjqtQd1MJfymHfyY4Werbf+c0N2eutK4Hv
84a0ggmKf/jqloX2yuvkHpcv2rzVMrmMl6D2sxsUOYpH8bH1l8E17hUmjgN9BeqrJ8kTufRWb8zW
r5a5U721u9FqcSUPlEXxYhmKWLPcneyQCrm4RZY4z67jKSWzhTXijgrCPAJmmHB0siMayIDpLj7i
NXbip4+/7HbEXpfHOTVu+YbUmxKKFqm9nybjruhGASvf9nmz2kLOjTvJaFXoNS5YFoTy8HKzBPEd
i580SC7Fk+SOQVS41Q0UJC70QkS+sx1F1yVyvmuQOKahhC84H5sDccdfAxoeqAknP3ILGU066HF8
vKnbOX+1Yr4QwowsoAzY1eY5vDQogSRfPdDfDGOaBCIMlSpaIHer0bsEMhEZHMd8HDymo9d9t13l
/lf7K3xJ0B4fz829fWTTCZYPGteD9HO6+3jBbAvfJSpom0KHAKq373gX5S43zJCtd1CpKy/9qclP
oVQ6lonmqygZbLrsyhiXC0x5mpOhw3LLBfO78ynHlfHj5WzfIVYmuKAHtiKeGmaCeewUn6mXetGF
IQKyF+Wi1c4ABllk/PYkGm3ZTAIry1wSWMDU1JZQwArmWkWbo2VdS3CU6lUv8tHNK8PKEhf5MoB/
4aTBEm5hh/nCxNxZR364RJ7I1uaZvTLFJYCM9prVse0EaW3mJAuky0j5YGb6Xk2rsxKbFZpdoPT+
+Cu+n+BhN8GVWS7wpTxSsoWtUMNgKA2HbzRVbnK02cxy+JSr6Gdmy2Mm9ze0bn932nw0wvRLAjlF
x6orH1TrXp2iA25nR23GFVkvfWWwHuI6eRli7T6s9MAwTIySlPTl418u2i8ufSQVydsoxQ8v5EM3
DJ6Wqru2br0IJXmlIGuhPv/Y4nsQDLdXXA4xs54qgwqThoJH02hfHosnY1/sarDwg250PwCsK2Tl
Y3/0fdrAKBCbvTTekRA2dqOYdMHBQPXhJZH0Q2hq4NPphoOslnswUMMVm3aXQQtSsFzmcR9Y5qFv
SydVnZamC16oCagrUM+NnzUPc8uMmQN5q4f0AKN0EFUT27ma/L1kHvhmyWMxRkWO5BWNO21OF0fv
5P2U6qAHIXgFccxqKYNFboN+VGRn6TMcU6Q59D11Mcx/NAr9AEi6a6TKMY571Z/JfNcb5KatjDOx
un2TxSkUVGRLlBPfIUyZh+CZy8QIoQnSSC6aFFOXky7Exyow3dJPvtGfpoYEiox3rgh9Xpo7cz37
0Ct+/vhjbeb7lWEuGuawKjM7ZuVDRwJNBgsbZrA/NrFd269scO5f223fqDH8gVyqQxUsp9CrPfMe
avRu7JueaIJHZI/nVZwiHTGN/nbAKG5QCuFSWLCa2rN3uS+BtV/w9TaPlev6+EfKwhghzmUivF87
QdB3Rcodxr1gFzfjeWWFO5mnVkrsvMCqZkCBtYCdmkntJMStoND5q9mrj4PPGnAh/FhyrBsh9IMZ
eBfWqx/AnduAwxOjruEqbBKrupsvkT84Axhp5U9i2c7tKm9ljTurjSqZazAv/1VYootwSs6j9w08
Qn7uihgcNxPWyhZ3WneVWia6BAe1QvUw2Qoea85ym+GVYxHUcqKPyB3WppqNhtqx1Hhgcq7JDt3r
QD4J4TKbNeNqRVw+kaskUeQM3woTQ27yQNGHST39pfLJLf3GLtSShxGYi1B2ent9BFTgaP0ga3E7
adWpPSwQf8L6on36nJjuCHjbxUB3EuKu1MHWPiL5A1CiFw7diWqhTWgLZnn/ts/tL9TAMFw7FAv6
QbJrBNKPKih/kdQxbkA6iun93Yy1zyd6jB5DdHKdfk93Itqr1/PtfaBcfwS3+facU0Uz8SPys3XM
js0pO0s79DA8UVP2H4LkaonL3kM0JHLElgv5NwbGgsi38jAGesC6iiLY/HYZs9pcLo/n5WRoaoeP
2/rFDX3BiFPq2W7tMQiW4ZaPeFESgzK2uxNXq/wzD4j1U0p1JAI0hXM3vhtbp3igXhwALHRJP6MX
pgaqNzx1X8U1lOhT8g9AcVWkYVTDOMt5yT67B8kxBJiz29D/OL1vB+zfX5J/WLGWSFNDlu76+ave
3Sb2s2Z9aizqdcOnjy2JnMbg8rhiSnKasRjtnidPclqMiUe/2AhvfFL3f9aMXn0+Po+rhZXkIWoy
MF5DBG3adzgzMHcBBnhJeBfaTuTXXeTSz7xk2ZzNMFaYN0tnHprS3Klg1IsVEZGyINEZfKIZLZ0u
CiJPPkI+bt/sjZ3qyUL16k3cIyglTCj1AmujvNY663Z6oZoACGJFceKUn7tD9wiK7REvCdEZj/I6
IKZj5son80XY2dney6tl7sMlC0EbnH04NtxOveUk3SSZY/rLcTwXQXPMgBuMPpMHgXeyT/Q+eV7N
cp9wUjO7rwaYZVKrzDtxgEAbkZWMMuJ8qZ00c+hFeHfYqMAtFYqPeOCzTB1cwfhdq42ulhQX9hpF
3AwZk8UbH9SvHsWQu7w4jEgh2uExlc3zJ8/GUyV83twKSpg3wZEjQxCG8JTx1aR2Wq2ij6ZnoLsg
R/sUB4OT9CivVC8JRCXre8S7Qtb2+DtaIUUYhTFhrz3Sw3iTHJcH4FdcBgAX2trwpDe2OBDfqMZT
sujYWuuSDo5Od4kNffnyQjxtp+MdbDcWASmdDip+ooJAYZ+Nc6c3trmquV4SFliwPQRAQ3WfGCU4
uwq0iRM/MD66f3FibTR/3tjkEixkbe3KZnvbBQTMR2g2A1h7Kg625Hc74aOUaIWc405lqczKAmvq
hYAEySWYSC/QgQVEBjMunnL5F96zcRV4s0IuSKVJJRmIPdEUbY4D3t3U1oHejd8sF1zqjrEvxJ2y
Quajz8ilWxkyC00TwuAISDLoTZRPTIla9nWfCZdDbSfcMzVmUFCIZ+G3ioA3q+XqOUVD16pjPe4e
sWKcl71yox2xr+JI2dxX8K2ZloyWjc23AexF1ySKYAkkxRnO7Y6Bk6ejdbv4rHwUBuam66zMceWj
lESVRkt2GwH+e3at1+t5HIAfLPTl58VPcUiLMNibyWBlkysi1dY2ZwA9lwDi885Y6sfUfoSEY6Bq
wrabYDf5PkBrgTWupdhNlB5QuwnaXbfvn8cSExIFcqqohNs4uSxV02VwlciWDWT92xPEDAua2wZW
BuLlyq0k8twM8rdY0wRvLttf7WqHi4WaVAaFdjbSS9jfDVN6nJNvgkN4e+euJjiPj1IiKQm7pg41
DkEzWPbqS6Gg0NcDeQ9YsuBWvHWzwNaZum7bGBV8BxoYIFG6LCkOfVNx2s+SCnKy8mLjzbnW3eJT
85kxQYlfH7c38mqVy5xDIWGmu4TVCe3f2rgB7aEn2EiW6t/lrdXCOJ+IpZ4kHQhRWN5ilChR6mZH
ywP8ELOHXpK78l4U1dsBdl0V5x4xJKUWq8GqYjVvTsCBXOxo+KTT5K5JtVRAtCbaQs5RavDX0ihh
9yN7b2NkxAhF1IybmX+1g1yOokufgi2sxHIUAkXS5iExT6X2KJXFOenrQPr98RfbDuLr7nHpaRnI
mHRAlwcWZKHHKJCXbEdnwa5tVyXXRfHk5XlbR4ViwQq7PST5iY0AKl/loFEO1I8CywVMUCjNK4oy
lavDigVyZiaLMkbiVKElBCUOBYcnwQu47E1P+cUYHVFhvfXcZ6lAhKq2hUuMwV83JYumUt7Dqr1n
hXX4Wc39ziPHv/qHGYgocXBXDLUmrBo2C7GVaS7AUS+0MR1hmh3c2nk5KTfEUVxWEgmXuek4K1tc
pAMVnQ5Z9NocGdVjIPsKqAx+NAWSGN54wFj6p5eGlU0u1KOyTmpjhhshTf8/0q5rSW5biX4Rq0iC
8ZVxwgbtKqykF5YiwZzj19+Dla3lYuiBresHl6vWNU0A3Y1Gh3MAmurZz3hLYOy1Q+uQBcKs4q61
b+Rx1p7ESpzmLdY4uaazetS14iMbHpWtI6Dz2NChl47H6wbJfvPCg25kcvZPpKqKSh0yC2L6UTMF
bfqxkYOuU5x2SvzrwvYPkXV2QWVNm7cQNVrgzADKGvRpdm61g12lR1kIyLV7u+ovUtjfN0/NhE6k
Ba4QXNoNgIJ/q2XrGAfxa0S0JO4xohRjQ2IZ/tNGX/KAKmuOoT9VdIHva8bLkjhLy1OQiQz6c951
9EqKWcI0YEgewwSMKuSbT6hL1OH1w1J2cjA4phehnMnR0aJ2UdVQjfRkOqiOfTDes7fzFKaB4WmA
mcZQSHmPZNNJbAyiFXO2F+ljlWs69hW17cKdsunrPFmi/vNd3X9ZIGdvtYFZIqqyRDINJ1B0V4ni
CPZQpIucea2Foki9BBHSoTxmh/Vg+iR8xi0E/rAoMy7SRe5yHQGA2SwThGEY41s2IYHVjokfV/Pb
66sSyOFhZxezmhOraNYgqtq3S1ICgkgHLFuZ/cn5GArycqjbgq+GW08TDasCdH/2lvkga49G+3R9
HUyHLnzfy+9fANrLkb2aCfv9Bq9A8rSoBvJRSJ12IlPajVM3krjQAAxYyD+RZ5fEui9TKczRVhXf
sP6EzgT6tShK3TWfjUDOB06glKr6HEvLMJSWTzeZJYixRHvH+T0ztgGPPsI5zHOGPjR1uC3n4a6d
msahZiKqIO7n7zDzgtI92igMnTPVAR2cwHLs8JRGGd+NEtnA3Jt8k4FuxWkSjDWS4meqtR5mJ48S
SY5DbNxZyiQ4x91gefMVnDWb1ZDYSt1C8al+jvLpRFM3H4xjg40uqe5Mgy64nnd9sIm+UXQvIDvN
Q8CuMvq9pxE/r4btEe2UIVJ6gXjweNeiN2K4hRVoj83lGmKm9b2RhBl5k8cCY94XoWN6CR0kqCFy
JlBF9mDmFpxGj/mv3AAT43DTDCIQf5EUTu+TjvYZptgQ+TeVO2vv22FwcyrskWTqduE5zJfFcNoP
2ALMmJdMzEN/08ROf0zOmc9QKQYPkyr5HT0sxyKQhEANu3a9EcwHArbZkanEQSmYzkHTh5sZf3RO
AJ9QDABQYMTidfQ0TEarZwSW1tNzunxbssd6+HTd7+41tyEP8VsGf4H00WrEVgY7YmW/7DEDb+Ad
hrXukEKOV0f+knvRUUMLi56f6i+66elu+6N8mEp0gZ6FKezdK3rzMZxiKkqZ4B98DEsgoDP7JD3i
ezzpQfWAyyDCGt+vDGzEcRo6ryMtJrZ2DNV5QP8OmE2XdzFSFSKY9n1jeNlmTktrNZ2GcoHJrbrk
2tbnwgBDQPoHAAyvDpNTSbA1tX3cQ2G68THS7kBzBOSQx+sas//K3ewaW+ompo/QNoYOEuY9UImX
gWdBzlkGrD7bRfe3R+8wxgDlGL4qoinI/ZtnI5kLRA3ZHFCUx3mRe0wLMydcIO4tKEiw/hAk4dVu
chddVMtFmqvwLKT+OGcYSNBulMx0r2/n80Pr0n+9aAbn7+e5x/z3iO3MB1c9FXfJQftCDvMTKijO
zMA6POtMD7O//mSgSeKm2n039iKfczJ5FqMR24T8Mr+ZoJHWQAVLFJ0bj8pkzWjpJibUUkbn/OoV
pxQI+Kydann3p/fn7/VonA+ZSMOgNHBq0QSarQKIAXQI9FGE2CUwaI3zHVZpx4rEXNVShNF8a0dv
LEMQ14lEcD4jk/uW0ggnk0V3YMzCXPrJiAX+X3g2nMuwamtZ1grrsBDMHMl5PGM0/238jj7iLftH
qCpbm+IrBw3RohQ4CGzGoMNoFyaAsluAdYQpgD71f5EYE2i3xruMvBqQCYQ89GQ7qSw5+vLxugHv
ZzgthIQYBFcRkXJuYqhWO69jaDdjYh7fDQ+s7BofAUyBy1L5MR1ESOCX3HKsor2RyLkMTR2NIrEh
kd3Z8ofx7YCqQXVs3kcegDlOw1Gf0W5KjiU2lJUJf/7EgEHY3Iudx14DKj5FR64TmMXaBUhWBc7f
ZbQGtnjGbkFd4D+zbIiJ1qHUT+5FTTa7NrGRx52npqm5NeMxGugUAHbpmzx7m8aVwPD+4Ugt27J1
WyYq4aQMZdMUdooN7j108rhArzCQPGbEWuPtBFqO4UmUL2Be9uIWsF4kckpkgIddBagA1mV1QV3q
nj1NTiWXbqukbgOkihgYTjI5CHR3N+DaiOU0yewirW8kiE2P5bshrEK0sJ/0E0txUl/Y8LJrjLYK
ciRwiGPGnHPN6lgotY6uSXTVKQHFtjJks7eo+2LyLnaze+mNeHhDJJPz09K69AlArpmCzmzY0rUm
t32iaCDEs/+JQcmBXty4YZCE4GLUkNmtY9f+BMihuRTdg7vKu1k/59CNCnB2uTQxu5Xd8g1rXyCH
1Mvc9W52GUsQ+n3QLHr9jPdGBSwASv3edc7DJ0Vvr1MHqZXP4rXMB9KP+ml2yNMABIag+ME0e/bT
M9BgM2846+iML5zmLAXXP2TfqjYfwrZnEzguZk/71cLxMxhkFe0M81f9rvVnv3UKj/rN10ak3qLD
5+zYUjDjlclYOmMxANjSvXmYD9a7EZttBZHsLIc/mtl7td2cJZup0ZbmAJmsq8v4MN1mIQt1xrvu
3hZ2Af7DnuoW8kuEZea46K0xNVoswOgODFUDVkcTdMvkkDK6n6RBd2iKFHGVfCoVXfOUZPVMuV+d
3F7CUTPupFkRRRNMgy/cGOh9//ocHgtWWXprkjL4E3rD5hHWHkaOp/iJJddQ+BIXhvZP+EUg51La
pretmq0/zcebdQb1Zqs8XtdbkQjOg5QzXuB2xJ4BkeSmFWCzFFGnyP41utk3zjPgl5O5ZdEkvWFN
Ror6vG/kdmVU4Oq/2Lf9dz8YPFj7oWJhDue1MU4TyPHUov9ljAxTs3CLj8d2cPKPM+a2NJ9hOAxm
yDqee1fPzrGXPbUg3DHfXd9eZoOXKvPyIdwVNEaLnWgjPqToeuCamGey5mfdboKGWIJ2EpEozlgM
O59Ku0TwUOSLM9DOGZPHGewXM8oa1xe1X4B+2V7+yVPMuZXnK0TlgIp6ns2hOYDfgZTl/NXA9a/q
wOzUrmwm//jBgFM39y30KGvRfygRG1jsMc2dusjvSASy+1QExyjYU/4dFMPXRXhh4flYP6hL4ehA
A0MDm5cJ0zX7t+dvReGxZ9cCCPrLDN8yZ59M8jHCIzIVFYlEMpgv2FxRGmho50mHDCAyF97Qk7fA
yFjcvh4Fqb1/sPiX1XCXobHAa3fPWXTyuCB2Ts6sDNHkj7NrOQsgRIQtAvu++UUidxkWYzp3Vorr
95ePAW0a882/fAzUQuybRarBuZguAgONqsCyiTF7y9h6E2b7pLkNdFIE1+1NdG6cEyF9YaGTGmsr
tI+Rnh4HA40fU/Z/SuH8B9FjCy32sC4N8z0TAbLNl1IVkdvsagbB2DQhGuCHTZnTjCZNpaxYmA4y
tTjkJSIILfHYrAtdXEbvpv53fla8KLcyOd1o5LnPJnZvA6EWqOqAx5VcMw9zTKoTdw6XA4Dsrp/Y
buSyFclph9mNczmyRyxr5k1HNPMmPoNT6ICphWbeFlOzf1KJ24rktESVpaosJogc5SdLDqblx/U1
7UUK29/n9KPLEd/KPRS+suWgkcpgNkTdB3tGvBHBN7MrhTT2tYElKL3b+dapih2wAAa9o2PoLFj/
tAN6K5ILsaxpMZOS+UQ2LhCfk5PhzafJ+9VR/kfNRVtpXLRVkUqOOxV7qE+jcu57JYzL6EEa7CBp
7I9VX5xkIwaQJ5piwEVtO2ZaS4Gsapkrmd3tGgMbLI8FyCO7SbLtR3HhWWcBuLWf8VGmcbSj9COZ
o7AHyarZHGz7M80zj6KN1GlK2SfSN7kXvWP2Jja28rlrqZJyqVUtHAFrXQDI4Nm6Iafo/C96u0T6
xTkffRnHIUqYCvsjqOUNd7ZxLa2hjPGbeApKV3Tgu/lvgkkQlCJ1cK2Y3N7SjOQpZa57CVEd8ZR3
5Tf1BJKcEqye7G0MzNeQ3Ymx25ihuHNub44S+GUEoHea/Fx2fX3lx4sRrfm0MNdHgjpobleKrntA
XmEOyECyB1Dz0KnkF8a9KwFSwBfP5OwWVTZfwdt1uaaNsur4CpYa0VhH3fssTIA5neD1yGYODYD3
PNFbUS5x3w2/LJ8HElAlEtmUQPAYWOHs6TcNGjQTUEIk31MkQ0r3v7PWs7sGyUJ0D+ABrvCd/5q9
Ng2ABlmXJJvHaYBLbtywiZwxFCv0XmCwFca5fLkYqDK3MoKe6LNGv8W2A0hq97rb33cPmxVxfp8M
VmkuxfOKtFN2ZlMTrPkSWL6huMvtH07s9/7xvf4NEJNlnZ1Y/EW6B8nej/Gp/Zr+LD9oQXnKqAOo
Wf37n6wQE2M2YdzgxOLcQroqU2ew8mWOYedRcq0juWXpUPRegkVjTL3r8nZPbSOOC0dQV5eVhbJn
TJN+Qp3FbRvlIC8frkthv8I/lvDw/b0oLgKhFe2NRoaUWDWOWrv4w+D3SRiLyDRFq+F0MCmAq51V
2Lx6JV6yhtE6o+X50/XF7Bazt6vhlHAlcSflOjsi2zFO5iH2kVeskdjr/0Voz7bmYus0gIQClhuM
NXyncyvlybDIcNpWVrlNAqTyCZzx03Fo70kkCtv2I+KNNO766yWzAR7D//Fy2bexjURO36e1LhXK
IrnIHHxleEjWwlHIl0Qmnlm/bcvAnJ6i6VDhmTFRy81rTHK8FRzortpsvoEzAllB+0eFViuWQmDY
BpLDRipwJYwOLf59K7noaDmrmCkg6xsdD/qhz0xvtuRvQNN+VEd7cfD4CaJRPV5f6P46iW3o4LAy
lYtO5GZF71+E4IZ2jVMOfjEj6tAFgbNICBdWjkszJz1rpUnSt73hj9WTQoLr69gbYAbLyMtCuEhG
LnpzBCPBBBnxEYmEQ9aWByVNgzF/r0id2yfLwYAGyfVRBp9uPZ3U+D4CDLJUq1451oJraX/JgNMB
g6mug7P8dWCzNBGQorVyDiTtm9SMTk9KbxD5UPYjl47gtxC+b1Mz+xQtUsh2F8thKNDyoVUY5G3k
D4OKkSaje1hGcj8QW5DJE4nl3iSmUpQSEIJIUCUGRofv8P53ZEYrrf7QAEGdDV8i69P14xVsp81p
UNokXbxkWKnaytQBNCoIrD9p82I41+Xs29/LjnJapAFW11x1yImL2Bnw1Elv5vJdPQQSADqvi/oH
x/oii3Osq5IY+TTBsWq3LO3cmZuUkPpv0s7sqrumLmyTN/m1RiXjCMgpBNr9La2ig96+T7U3snI7
dKFsiwIz0ZFxHhRF9KVJ7BQv/eqsYRiyM2LHTkSPw93HmfayiZzDBIVuX2D2APEsuJEtdHpLi+bK
c+zM0VOzZLdy9H5NNa83RFy0u9O6oMdCqug5hnnO8W92M7K1sYwjMDXIp/443faHv6EtRLnD3Y3c
COI2sh8H4KuNpRzY9q2ZKZ45vZfLXqCNIiHcPirSstJ2RKW2MpJ7KdYOuTk6tnS8rvO7UgzmEmXQ
nVyAVtvFihK0tsKMl9md5i9rknlEe/gTIZrO3jeaSfjGzVyz6kaJYhnhEQZdgALXxJ/H6s+ydsZv
MXzvJkVFMC9ZhPBX1q4JLc+Igl9ZO+vwL7J27KAv7HcjkfO7Y0qsRbVxRt1AnCH7DkIdX0lRQE5F
trv/qDIsGYkBUCIZfFtNR9t+kZhvYtACWhf8DS2gd0EfivMQ+y/wjTwuSlcqi6y6sk4M8ucLmFs0
V6GO4oDtBV0KrEcB5GuAHOidfnbiQNRVv7+xL6tlF97GlMu1a0z7+XZZZa9r33SN7JL+0UBzwnXV
3PXAv5dpysybbQSNCfj7+gGvx7ShhVPQ7l2WLKfBWr7WE+YTCiqpga6uotbe/TTPRi6nOamyzHMX
xTO21/4mOTn4mn4uHwDhWSEquaVB7TOKeZAXod7pLcBbccfPZUgE1r//SgL2CF4uqIhf4JoPI2hC
Zo1pVQNmgc0UYX74s8kPwDX8Fsa5TWktSjkakXwYQfXb1rkrjaJOJbZtFwa5EcE5TRDT0DHXcJz/
fe5z13NuRHEGUo46zXGMSNSV36vybd2ZTieaztmXAcRjoArgfHjgd5nIC0JVQgJp/lGonZdoyQkk
l4nACFhcc7lrL2K4uKeozTlaG5ZCkYwDwnYvMT5cN7NdezZfJLCFbszMKDEkmGk4ej3JvdYcwBul
OXbDqKZFKiBaDKdlSkkx+wPsBdSLWLMaygHeGrngvbHtc+PNfglMcw1DHtcXuBumgp1T1WyF4TVz
9tw3U4kBHBhSbIJdyNb7o9KUmtsW6ffJqLwYdPHXBe7Bf1tkI1F9vaVTWi91oTUzGJ0NDAjKee7a
En0aqxYT5YrN3gFyiHfBOdNmLzJUV+6BnmIMHylmCvtKOiOL9TmJ5ROxez8CM3bGmHRILQl2Zvc8
2AC4ASY/pEY4k9T7ppdRwEOdeumcJc0Cg5gCipJd7dqI4EzR0OkCCitcw3Kr/My7KCSJ5TZV17q2
Ift/su82wJosS36OAV/ve1w2UhRRwlLTi1+BSA3EW9TJ/J466TfpaxUaHht8ne9q0yXvyZe2vhEh
/+y6hc0ncPaKmfs4y3MVypZRFzj63gIY277v768vdfdu3IjhjDbLJTnOZ4hpbDlsUdXprTYcFQAp
WtWjpJohgO0FWr2rLBuRnPECMCNWS4Aa4fFAnSI+NRYRqON+WgJoBDIy7jYalDlL1XK0HKoGzm9C
F2npm8EUu+u5d4CzmzjJO/oFgY2naAzW/Y8W9yKZs1hLbtV2SCGZNloAb+E1xcfrJ7YfJW4WR14r
Z2Ipmd3OEPE3AG50bA8zUPdyvwwrwVNv/7Be1sOpYY1prLSQoB8qmhnkDpnB1j4IFrSngwwb2URe
Grwy/NMBr8kBXQbwHhra9wa3vukjx3C72+gNCGtPWuMZqMgDf486mMESA8XsWdpGPP+kKKRMInMC
8ci/O2ZEfDlNfaPvBErJwln+AgbHlY5uFELwfuV85Dxoeh0P2EkCwkpilE49pucy+5i0GL6yTkZL
T6tRCPZ2z2vasgmSP3gyG++y17qSg7+hriToyqzOnqkBFq2ghzor38qTqI9oVy9tC9MAQLpDjpxf
IGhN54VaFlQFROsk6Nz1q/l+db8Yh+ncCdRyNw+wFcZ0ahNs6BShEoZ1UWCgY1DnqJnm6mHqtACT
ha7ZY+q4T/01/V6XXwTayrbs4hxxhJh8UA0LxPWvJReWDWDITmLVw8lnqKxgMv2FsgJ0+Xug7gqO
cDdjZW8EciY41IVtTRMEsmGL4UsMGBCEOxjjX339A4PYFixwJ7kDPQWxraqA5gqb+HqBi5RmbSTl
c9ArYG/UiGePvW8qud/Fia9k8c1oxG6Z2aGOfOd12Ts2YssKrlxNxq2tP2/F5lRrGqeaVsIU1TAK
6yA6KiF6CcWoertyAEWlssw18PO5MxwqtJ42dTQF87fZ01zkkRS3uMN//KDAvJXM59q7LHus0md/
H0T96caOx4NVQrpigMkecMGvt1jV8arAnwiSJR3ImProvaqVnkSm20qySJAiDWrdZCAN1g/5Mj/h
XfepLtNjO/V+0uCJnn6ldZa4aZm9HdL5qMa2a3Yom5uto7V64shF47ZRgnBPBwumHhAwa2qp6YL7
Cuo6+E25IgU/Wamf06k49nL9SAZSO4Oe3RiEnmoonW9OxQ89r4k7QP3cKVVoSOdC+4bcn+k0afXQ
KPbkxJmWACGQEcbH/WG16cGsrXBJdTwB1Adrim9yJX2qa2V1VHCIKlXr6eXkJ5l1GFPVa3rwlOb4
kCLR/Gmob6PZaVP54bpe7bjBV/vNeYsIdToysVt5QbevPr5BxACYBQl0fo8CQXuahekZ8IyaCljS
+DeCpVfaNJsj8pOpnB6tuMzPtWZ/VvMcXbDWpDvqMMmnYSaYbbPxYEmrqHXTOkaFFIzGrUQGtLQD
qaEebQSczVg6NGq/LvkQ+2Cu0j80E1hrU+W9nWBuMV3pbVEr56gCMqSM9jJXW40btC4dSKG/t2ML
IFrDoUukd2WhmV80LTOOhCYFRIOFJYuXd6Qxb0hB3nXJlDnUkkFPOxqDW0Tt8mDrneIjm1K7+jT5
iGrgVNdUOhVSc1jb6kGaR8w/WVPnIYOJ/0kCmls/vrHNzDNytFH0VeToIMwLEwoEwG4C8fGaLV5Z
TYUPSmX1Z5E05Z2RzAcy1VVAig4/nX67fiAq846v3TVYDU102QD5FShVJnf0BOS7RJYiGQTBj13y
QV9hHWbpgg66kN6r5aMFrtZSWZxO+SlV6yGKgqm4GVtwtvaRmxX0ttGAP91ghLNEH2IJEuKxo25m
zZ+Krnh3/WMv1fT1tzLl2rg/GyzCOsht5UDC2CMeashUybQKeuDmXRe0A64Dv67IGoPtkjHNxklK
zc5cDJpgJMkafZ2aDhBNQcP8bshKTx1qd81rh+bxvd0Ob2T6kI+GU0+mEw0PnX2UzQKaYAZExssI
pBnu9Y/bOzFURQnDXcHX8Sn+VVGjOWpygJiBtg0gbYCGEHQi70pQ0XeFTVAJsTn3L1fAHpjlQgnw
L6/PMYI0A4lItMfsVzjNs1UTFyn6BRDv8ZAT8dAS9OwN6vPsD2v1pPmtPKGxa/arAIV08MSUgljh
MpTFc2cjUn2tQFXT57GWjWqAa9Q19dqrQfAEuHrBCe2KsTRc1Jg5ljFJwYnp07pYClnF/MLqrhjf
MpfY75VGtIPsmXaxgzZDSrUU3URC/LUcWmh1UnczlgMqS0f6Gh3ZWBHcXIqXm6jgs9MAgc17kcYP
8uh2madVBWnNT+2nNQOlMvJMyIMbG3HFPdMqiFoBn8cqryzR5F6q4GwuonmF0LhWDlWkuzICKzzv
/F5tfCv/0ERoCqzCFYxKMi2DJaFuKwMzu1Gc3g6X+kgV0MCTFaTThZOtkmPXxCvk2Vmnu94uiVtI
CBYzcjCmL6ZSnoauXpw+MQJaNKUz6/lj3fSf1iTy9AIUBsKK/IWp4bUDE0ZJCD0zBpAXXx9hKRlT
nCYpDRsSBe1geZYIRotcaMmzCAvk04B10aGUr0XEmD0z1SKKw6lXDqaUfR8N3J3pVL1pdPUcgzJZ
iSOkpWjvElv/GhXdEVQ4Oph47GNU92gQSGdfa6WHvFMMvB26T3FXf1GUMZxoHEhd9iDl9IciDZ+0
BtMe6izfzbFVOHUK7oelT92u1lIXWJmCLCcLAl+pBrcuLk8C2Fxt1PSEhoRKzgwm5Db9QZrMsfof
9SrwiJePDE4YF5ECE9OaiAZsN/bIQEuqY9ADI2Fg+BYlCZaDcDTywj1yErmLGSlDDBeAYDAs25Ot
wc1LpRMjLFrazLPgJolyksmtZT5Jyk1XKI5piLjqLmI17gs490KKKR1m245Diz7UdgziY/VkTGjA
tkNSJV6rnXPr53+8216L5Hte67QHnwdwFMJ2BbqpIbtK+uO6hP2TJKqMWwcPm8snv51L2rBoTUhv
kIrHyK/+OH6VP2VHhtyUReJ5THapXOjpRiBn4n3V4dmQYk3pMTnY/Vs2Vze9ARKRmw3HOmyr4PoK
L6IktocbeZy9R8Vc2UquxGHfDN5oxciODk5sf++oQNDljcBJYl+yiccAhK60cwwVZR3KhR/7Oizf
0QCouhzpaXDKbyIOw8tiHSeSs8N+baZIGXB6faAEjIJ9Mf0uGH0CUp38/91JzgQ7qpT11GU0LNT6
J52673MkrY5O0VFbUyEw5q6f3pwbZ27gWS9Go4SfboEwMB8V4OesgMBYb8tQlFK8CFCedxEVtV8z
PjzfAspbK2LpqAnBNuE3sR2aI3lSpnfXFfGyfv5aDG/NSj0oSqNIcTgCR6RS7xXg5Ct3AwpQC/G6
T2zGP9IARmF7IB6+LpsdzaXR/V7hsx5tVHME0pw8G9jMOM48BRSDKZjd7ER1B+nekAxXrx+vC9x1
luRFIBda6nMta3NNqrAdoZa66kwqQEzW6tDS1Z/6MtQpmDTM1vv/xHKhpmUjcSln2GIrjW5riDEG
5AqmMDFv6uaHrS5hIswt7t5Mm6VyDq1KTHXsY8hk4xH5cMjBl2wBLgE8wsVz87ctqG1dpk45ReJc
GogL19pOING4tcL1uB50n96B+M2tAYwuKmOKVIfzasgCRy0doDprf5jz0iPjnSYBN6j8mOSaY+iC
0EJgi89GtNFUmWpqCyzVOMxJ5i5KjLzTo14KXDU7kmvmwHkyuVSN3NKsJsx680Mha++VRrRtuyI0
HWRHeHqzyZ3Xl8Fkgoq+kuEsZatzY7t32kawiH012IjgTqaYu4KQGBEfcF7CvnY6NDdFgLd5Bl0s
qv8O08nUbiOPu2yqFrTZjYIlVWb2DqOJR9kQYVbu7xrKAcjngo79eWh8c/o9cFpNdYInXuXMSc3s
QKVSVAvYtVcdUGiKrqsq0savTyarZpnQUWrCoXXUEwNYol55BpWIn71T/CwQAduxY7hQto08zhWi
aWhahh5vGgz4uk2egYEXGIwW5jmRVf0D97cRxbk/ghPqM2I3cEXPwFHhL/o3ERjD7ik9j6LpYCfS
VM58+qEom2HGikg1OWsENCND4OJ2JSD/phHGAmHy0zQ9esMLrTXjUK/oUSpOFH3117dqP1rbiOCs
x0raKs5ii93GSKx/APQ+HvBNgWt49a1zDbzj1BZcipfZRWZBG5mcBdEJZVGSrU0YfR69X5qnATQd
hNfAeumfKHVs0BExctziRgZin31s1WAG6o17ffGi7eUOUJameOyXJcYBWk5iHS1bWLPYU/rNSrno
bam6YlQauQnlNhjXR/bEnuO3jfTx+kL2feCLHL67fogTZR47NUbMHYVWD9CKsAAdGkNT0bLBEYME
CLbO5rxHKhHL7GdoJjWA6DAmZyk2/8SKN2viHIZa42w6vFRCFVYMttMDCaVQPYgQ/Hdv2o0YzlnI
WkzSVYeYrLjrisesfIjof20Xea3vNtvMjTvPqKYoaYXTsbSPa96+0bNbDVWfrPes5pEuyuG6NojO
hrtzxylt00SBWusauIqa+0SOBEcj1DfOa6SoAspoI2H6pgRo0QQ6X9h5feFpQQqyjlrUjCo6JM5j
dMWiIiccI9EyGWExWgCCysyzotHvf7J16LNiVX/cjJwymFlfVKspI4idUTgskS5cdMHF+5wRvbgI
jRcZnDaUnVpGc6o0YW20Lny/b9SA12ozd0hX12x8mqgHO20ctX6zLt9zPTmVFMhj6XFRCbwUOox1
2yGT9ljrH+IicgoV5OF2HfSZDhaD70bch3H2nqo0lLTHPvpeoWrVLVpo1w96eWMpX2U9RklPdurl
lM+Vp1lB01UuCuZIifooVVmofVLj3E7dsUNwhfa4KjCk5pNi1pojR/S49qqjI9uqR7YX4+MTJKEo
/VBWfjV8kdTbOTEdubtR27BsjnI7ezWqYO06uu3Su1L8o6hE1Q92/pd7aiPhrWkmi2deWxheWRE1
FuijlmcBngWJY/btvVrM35vIelcIB0Z2gxn0m/8tj9MTbaRRDd5zGrLyrpI7VNFc2MTHNUPe+7pK
XoI4PnuPF1mcvmRKUkbFAH0BcEB9A44aj01Ct0/asT/PvSO50ofOK44SgBSXtxSoH0uY3sY/gXJ+
EoEq7noWjCkgM60q7K33epvVpRzLMkK+s0uQ+Js+ArjIu77a576hi5N8EcHfZGsTSxIcZoOU6uyp
H8oA8+2ugkIp8Cs+tG8bN8IQeHc7Anckd/QTukcYGF4DujsvclEobh3b01q3nQSxwp4HUlQNPToy
Cn/otHi9dIPoKQE2cxWmDXGn5ECIhfTyp+ur382NbKTwuZEmjUq5tiqkIY/tEWXs1NN0sAlXYf6U
oKhiIKVsfm+9ZfWISDRTWX7jFUzA4yo0DQO96K8X2NlE6cEEygLBxUdVmikZS8ssnjEC7i93hdzJ
e6ktTVdU2UI/jEb4QlUN5hyj0lf03ALmbz52bnRc7pujdZ4OylGwsQJZfJkqTcckKeIq+UuW4szn
X7LKULiuPSvZrIuvTi2aLnVSQatwttWPNLYipya5Fmj28kbqkeIqKvB8x/EpHeMzujmOnVI89YqF
vhXLy8xSEHzs6tT2czjfOKjg37OtMYFFTf74PQaUkzOgQ1dxZMO1vHoBYpDMDnk5d4Isxm6csJXN
+Ul0HMfzkmPb5ZMeKM2pglKZ74Fb5ZW5V4b96P+f58w5yxJQ+wALmllF5u906QK2m/V2OojSpbtZ
Z8xUoacdre3KRQnNWqkeEdAoh8WsoN9rSFB6Kd4vq31jGstZtqyP1lr5U2r6Vqnf9NMYChbLTo43
2e0HcFGY1NrlBFhminfu4heHKhwdsgILHFhM/nLQZIEL3Nfrl/VyQVg508zI8zkJl+WzXA6OHYs4
Gvac7HZB3IOs6bJ1BNlUEqpdejSn9J6mhVeauUBLRAvhfLldr4pWqnUSGobspMMPNRM5031383ur
eD+uF0WODrpXasiy9tb5X7gbkSz2983rYpH7gowLwj32gl+P8SnuPTaElp6Xs1F613Vud+tYwdhA
d+xla2yEuah6nCfkPIrU1TrbAROZIODZt6uNDPYN2wVVjV7FKu6FXwtaD88LmoD0RU/CBTGVurCh
jTDu2qNWVydTPSRhZ0xeo5SgObkf5ffrkPmNdmOp76/v317gqG3EcSab1/qYmnOMMALgBZo0O5L6
UI/fG00gR3ROvK2ORtWOOhQwSWdHx0szGX5cX8lzEvJy5zQbjCp47KOx5fUxAdaeNjqGe8JiGFIP
ra1DYGvpU2KNGSAEgAtk64dUpeeslj6iYEzdOiefyKy5dkr8viF3iz4LwBt2y7hMMf/+Ju6uwxSS
OecD1PNXSMGueXLr/DI878+Cio007nabgALZ9e1fllf4NNDQN+gBMpj1bpvB9f1mini53Raibg1k
6CofgJKEVEuBdsJQKu8HmniJ+UMVTUlcjk7hraEBdekvIbzfMpWqlKy4TUKzHE6qRL92+Wg+VZ2l
eZNSPaTN/EGSx/NUjV6UhS3qSWgNPBJtWF1qAoOq17xWmrxcGcBDMZvhUGSVU2qLf30v/sFFvHwn
p3uSMprSMMOD10PzVTazr7PSJ07T2b40RR+HxdKdSsu/6EoSjL05O2WWC57x+2HVZqs4VZsKXR2T
Drdh68Fz/MIik0mIKodPnwzgIf6PtCvZkttWll/EcziA05ZzVVdXz1KrNzwaOc8zv/4F2vdabBRf
wdZdaGPZziKQSCQyIyOK6JsMsWjQ4fIC5F6qDogfpgahs4ahZ+b+EuZ1qGMIPfjNWlJ1k6CBURMd
/a8GJmNzFfU+Hr59z/tUTKlBkRhA3Qt4ewm/EGRJQ9Mjj7ys776XRDmJiNGcjd39NEzdqybeGoDS
09+xif1V2g5Srpc1Yn8URCrlLHTa2v1Oac97X66PEidkXM4bw+XVjUUmImtSK2JKLq395Fd27g/k
LD6QYwGtRvUx9BYP0kK2qtvVYfRXt3KmIPnG+eTdpd38ACZUZ300QppM/6t/BWBGdqQ0jeETpq2s
1MV8ywsefX9wjatAIeK9p+KwG8z5mU2hgohonPhzjCYm0bSnbMm/cj6MuiEbsbZGmBMSG6VShyL2
kgZjOm86dnYy221n550NILb8nB0Mazy3PvQKIjz/iN9zErH9tf39nUyEFrRSakCdigxZq15qvQIh
I8TugAnnfOteFrH9VCZlEQt5qvpYK/1IKkS7EfTUkklUOFpsYt4sMd/Srj6pKtqS19d475pXMWqt
6RodzCBsJGhivVnlrEZdNLdGw3AqWeLcO7uxFgQVmFBVMaV0MfZBBjkRF7OqfbHU3upaOZZZAcL6
Vc0e2gRZjCobd8Zg6pYczYK9hmCak0VOI2x3Hw0V2ilImzEDwvhrq8YGlHkEFJ7GJqiT8bs+NYEk
8Gjpd5dzY4bxWLXPloYsSeKXETD2w/hp0ibOcvJMMB6pSWGo90oK9jhDAlp8gmJHoxWP191iNw9S
Nx9y4Y/1GK9ZRi+nEGXgj8UcqknMK3rsHgADc2w6gbYA+FI+xm25x0Ae2vyJr5DsBCFfTJHdrqgq
D/2Trp/r5Nf1D9xfxb/NXVQJjTnTmwb+INWpM2JOQQES8bqJfZf7bYJxuVWYq3URI5RNUmKr4udq
amyD8O7y3Q/BWC/4wHRMHLIamU2zRm2Mdo1vDIlt5j+5QN/dz8Dcq2QSgqc1OxeQDUuZNAY+YyXa
UShN6MNo7jrwZtn3PW5jh7lGK9LP5lQYpb9iLMQY6rs4lCEPAoRM/UMeRCsTkmOd/SRaYo8iULKK
epuHFafeRK/Kixtn8yPYqzRtMn3VY+A3yy+q8KKbXzD3bolo6/bRjz9wj40pplSxVlI+9AJOWCpl
h1GobzE77aiE18vbj74bO8zB0vVYauYMuZ605JGtCRnY9UioeIWpxK5SJJE7j03uimIRuW0igaml
bs5LBQL169+776h/+xE779v3am+oDfyorAWXoII5zpL7JyYgpYRlwiOHHTAppkqJI4xL+nL/yexR
7xb/tewhcj1NpBOECuZtkfV9jFJDovb6tISxn683Q7GCG+IkRLxeJfV01gm3RphLJEqH0ix0E0am
+GXqosdFkaDMNDmJPPHgVbvugZlPSKUpKFZhEuPjF2WtilyuwxRj2iYvmlSeU3Dn22BPPEZtfSjq
8UvRl7daa3yCsPDngfQdZ9P2jtzmB7B+ISgRqCAEvBirsv5pJtmdIZYvSVuUFgmln1I/PF13kv3V
/fuD3+caNg+EoZvCNFr10i/z/BjJb2Xe202nWn3FRRXTq/hiIxGWIe2FzENh3yLCGAs6mVdMiIYD
5JIVGQJE8tScWqG7MZUGmXqdt44sqUBzQpWhSk9CXQwgacwKjIF1nIfK3gHUwM2AoTwZr6P3ALz5
cB0so93QITeJK9FPzfQQr9rzH6wtJv5EdJ3p45IJn2Y1yMIi4RLP0NKf5LMQ/VK7Exk4oZP65MW6
gmICE3RoN13oQscElzeIMhJfbYBKhWpN3v8qVWLNFZAqIWZvZzfnZUR7+QmG2BFYdOzmxXgcsM16
i3mJyi9TIZj1X9BottL6Z5W8lUNuK2LNCZeXZBo01GwMMvdhO4ZrUcQowBEMZccC6gKUo9w00bVs
DpjdOIRfQ8ERDtyi1K6fALWpEsgMXo7phVokQvYPTQE6k1IhW8ekNEDjoz26oXhG/x2tvNa77ji7
tUDQvmAQjHJ1XwhFm12UmbMhxn69nI037SjephiDiQ4FkKuU4Xo+J05pKxon+OyHv41dJtZ24pyM
E233/PsW4l4itf1EJnEfxS6Jl2lByQmKCqPmDx0IhjAhfn0l93fv90LSv9+ccrNaoxrchginGLQ0
deFTlSmP102833IX52+zaPRLNza6WOn1fkTfKm9W1QrN5RHU7p/GbD5KXeKWcWJLShrgz00m4/VQ
id/mSfHmVamsOio9ohsQCwYiJcfpXVuv0PUD5j0cZVrscZUwa99YHeptAzE9oy5vhrxwGzM9Sklj
QfL9uJhi0A7gzi86dzEGECRkkZum+v2QCUERm7dCYnrRkN5USRLg8e40OWQyxTwAT7xDsvBUlLKz
RqrbxZjLGaXvoTR6c5J4kkBu1Kk968J6CxXl51A23xR1Og3V3GNkXLhZFTJx9ovnFcwxH7KwHvoe
15/SHYX8uUwlN5QjzvHiGWHicq7nRRUKqHYK1Rxbpdh3XpFC3SVteO73/4St3/7HpLVDVFIhHnzP
CDB1BzpKuzKcDvSG400ce7S4XXlJ+Gw6lXvdK7lHmclkSBunVdK8B8zFpWh+NKYJQgc5CYe4d65b
u5wgfQ/Pf38niweo2qmQy5T8VZuSnNSJZpsoln5Dm6jzo9nZ6nKaU1uonMTuf2Ugn+mtGlNaoF0i
FuZ3AZEA52iwKmcVepuBHHthj/naRAmEydZ4NDgcD2AhBTKI6JQxQSnNGIrDOIzPIHT1jXF8vr4s
e8mcLsoiegCKgkoLE+OSqZCmWQIGpJDf4vRtkF51MlrTiEIFt6y0l10ht0J+BQw6snImF4/LaA7b
FRMOdF4kje+p5pl07sDPUsp37xQinBoSPYps2NsaZO6KuQr7WOjR6VPC0VFzwctm2VZJTKxGzXkb
tm/MMEEcaVBOOcabjdnoxUaAf00J0gujba2qfiX1bBFh+pMHh46Sy39ssb6cIRmIzBh3BjGT2ALy
JOgyYlryqH8Ti/UPYtHWGLNtNVgp5rVFgAg16BwSh3SxY+Q6Z4r3HbB3uVm/v4nZrDojawjGWtRF
Su02AptGhEpjJ/Tgk0U6I2XFN3MyDngdP0ArIbbltYC6QAxCEFH2jXWJLVRN7xZldiOxBUNbflCS
8HFIosexbP1wSHkAxL17e7sszMkZwOM0glYv8XMdRIqa4lTx+HD9cO7FAEBSMRKOiqoBT/54bYsN
wbh1J9R+tR76Pv4sS6DEEvtU4cXG3W/ZGKK+vckPNMAnYzPKERuHdrG1VBMgUJIXslObXQZY6NRb
cSt/lTM9yMIKFAPldAd69R+JsWS2WjQAnsr1yZyXxzmcocYjkgBDOrWVJ+DmAeZoNPPKaZTOkVa8
TYWkInYfl3IQQ3rH0kqMIExha9X1EFpJtUwYGxLbY9mHppvnhCBvCJ+ur+xuL2+7tMwF2y+9Yibm
BBCASyFS4deFgg+Rq2OGDeADPE1cMz/8k7opb1OZ+9bMoZcVafDzXlvAFX9SIixGxqsy7kajzY4y
0QiDh5g3jpG7lkM/oPUSfQ1X5WZt5odlyl84i8kxxvaQBSku1gb1G0w2q94M5TEoYmuJ0zlxULq1
DbG4V3068Cf0OEv5nmBs3DaXQ9QpcEv6zdyfhASSX2EXPkZVx4mAu5nKxlveQW8bQ5XaTFMmFzGK
6wtwi3QkVzupx3+CMdt7Km9NMWGFoB2iDgQX8u9JJsFvfd4k0/7SmbTfirYyruOPJz4jaKVogF75
LemsYXgDt4Y91l+vO8auEQxKoaSuQhmIBTCUs4oGXEXQQkYNM5ue2vSWSLwK367z/TbCOp+pJ2aT
K0iVIzW0Rz2x8Dy8j83Tuo4cN9iNkhtLzEW4gKUmUyaAP7Lic5G8tBXnmbbvZhsDzBUoNu0IlTpg
WWhQmg+NPQcUQ9Ye+fDYveoI+vrQFVZMyt1Kt27j0aGZJmGhA1sSNtV9C7T8UFeW1La2qkyWKoSH
KYzc696wCw3d2qQ7ubGZFz1GE2PsFEV5qSegvLJvlIWYjO/zu0v8fN3grvttvpGJ8UDnSxh8xvtC
Er7VeWQV1W2SvV638e5eF2nLxggTznOFLKGBG83Xyk/lmJ5VsbRJfKwUBIlGBdZwvJHBEh/JPNLj
fW/ZWGZCfJtkUN6Z3ss+/wW+/sUTwAe+clZSpVSIm51TgfqKykkEqBeP8UbuPi91AMg8Jw3Z90kT
aqOovOooFX60Uvdh1UQpPsgA1wF4tsz2sSQvRfkW1y+xyUPz0P/bxcapIoYaZFA4XuiWzcUyQCEB
J0CbE0/stJ+KqAaRplrFdNPm67HWVC8SlQeQyNrlGFx3m/1sV1VUncjgh7pQyQKKbkIyV+O1ACXX
uXcrUO66jZuci8fOrgDSBpFxYkWTnR0kzZJfJXBhLUHCC577Z3LzO2jM2+zsIOg4IARZ7AwejTCx
lYCOddGGj9eicMglNd7zJEg2AINC0IzR2Y5PP9ZCPwsRpsPDyarBzD3lX82Wx/qw+1kgykXarKDP
eoF2MQRx6poZYytqMlpS8znGk301bhUSWXEP6MTDIsvWbLxCyBbNefv65u7dE1vjTBhvB71Yx1RC
hieKN009PeP3/fvWAMSb8JJGe5e6L3NUdAyErXkMwisiPSyC6EbqzLnsdq5VELfi6gbHGx4f7GNd
7IUCI4xZ6yuTB7oKiIWj9qZWYFkREo6pvU4yjoGh0FEueiSo02yccMGhz+YSh4Ey49T6LdWZ1F8G
J7JjOUgw5dPwBLB2tgiVcl0zTLigAnXNjxYFMUSh08RjPQJkx1DCoxDmnOLDng+Cy0vB3LOB3g0o
+j7aKIgRL3WXEM+4Bf+fLQVQ/UIvYLWnfyDhvXOuDMlQcZcTdDsu2IwA0wdz5dQSb9Zbu64yy1y+
KG3I8ey9nQJ92F+QHBRf2Z2Su3zp42hQvQYZyup0NtI55JBud1Js0ULTX+XcCTLdCSZMI0Whs2fA
TACQxOxU2K9ww1XELEluv6P07uSX7NjgifETnYb4E2YSkT0sQeGJogWOgfCRPjkiLhvITl5Oh5Yo
Y6lmXvpoGNVyI0SG6eWn+VR6xmHwsvuem5fvOOYHM0yOlDR6mhqhZnpDlweE5Hd5J/KqR3sTdx+M
MImRNGLiTVZ1E/TByisUvU8tnjTF219ESpi9C6IgtlNPsMNAs9qvkHN+6GLLuGm82ofkN199e897
sbUYRNMwbWewoLZSXpFWZ4vqaW0SND3wicr3RZA5l+5OSDM2VtgsZky1iEixpEITurup8v5Z7ev7
uoTITLryUvk9t93aYgI0YDdSLJemCf2tJCjO4z0dY+zRGYt+rG8xn4x6p4774duYOyerFELCGu6p
x1plTeGMw9BJToHBXbtXxIcOBQ/A9aB6YZTnUTbBeJtbQz1ZQvpQTLEVht1NUZqPQGm412/Di71F
Ogd6KcyPYj1ot/BjGIyyclxIqGmeLKQGWkiyk5uLq/TZz+t2LmMTNWSiJqopAJNcJHRaBcKZJgYf
l3KXPa6xNYDsyekRos7KYo2PJW6T2SpEi2P2ImtlzDIndlqVQuvGRfPUJ1pDkk6lswZAEzvTY+oI
9gi9ZEVEeBLu9R/XTfMsM8d4Bh10VmM83lNHUF8nDgBKDuqQwgp5vrm2MxCOXjfIXWL6izYXdYop
DK1Uh9BTrdFJgkmzBQhCo9RNidcW8BNDeP1/tck8czJpFrJSzg2Qmy6u5osgDFlvzDMleIEogPOv
cdLYThloAURAAIYuEnMT7Q8pMrGdY5LadSSiW8orqF9mBtQGFYEBfh4FGDYJLiqJtCOAEh5leJvO
uUcnnLW7GF4yBOuX65t2eYNSa4pCUFiggGWNcdBCyU0VtXQTRPyi3ZXufCKfpvP00r3gaXpITuGT
7OVu/TOFHFA12pXT/ix9HvHKXhSAqBZ4lMESQS7SSWnJRrEAc62n9+gJ5+d0edMaztzrxd1JP3Rj
g4mBrSKNUycgBqr54JBYCDJ1sK8v5t6R25pggplclbNcawjriRg5MlhX0txwU4zGV+23uQNXfBTz
/J9nkn715swNQm5oYx6aUPJrvoKzfkVdKMZVkhzCE6VYlFzy2tuxK002F2u2v2sYAFFACI4ozpy9
tdcxKLEipPbOOtjGgwjwgD/4801yq4FXgqrE1OCrD3jVyf2d/Nsu298SlCUvstnETW0+YULU6nMe
uPFyCOTdWX6bYC7odElkYe6pQ6IEBX17dIRBS1hYHRYXQ7W38xGQxGMBNlDTlx0D6+39ax4a5idc
+OtaySlafF5bfslF01aWly59vu6wvJVkHHaUhmQUDHjPWIAoIsN9Hw68Ssqul1DieGi2qLiA6d9v
PLTXhMVAgAEG90TJnUq0UNpvySk9Q7AFy9YEfC2aSxIrunYqQX/IAE8WsJAfbWZg/Y1LApvhCznq
XnkXe0hcfelo+pVDCWl4DxFp9xwCcImXCAhHoJzMWATPyKokWehln/S72TGO0kmFxMgcmLBbHGpr
/WrcQArD+/eE2/RbN5YZP1maAXMQlWBCZUuC1iUI0r1FsHprcEIrtYq79GXm3Bn7y7sxySxvMupT
HqcwOdnCXXgsvaqxekQaKzssp/S44h9PVhNc91XeCjORrq7WRpY6rLBBnkctIOq5zsXArMFd06Mc
NnJqKLtuu/lGxm21YZ0zQ8fRAD2qaC+ydtRWYNeK7F/TwDP7x1zAcw219CUS4KthZM9gJc/IqRo4
steXFUXGCpMNxnkDbdkcq7ccy0PzmED25Au0SvtnHVRasTdarYtKziEjtvLLiHHXt/4UKJw13Q+r
m0Wle7yJBWPcd3kPFjtPfgCMyzX86pwFE4pvVnEr30t+70r2+hUKXMAlZs4QCP+66sIsA3Nl9XWW
LZhM0XBY4vvyC6iUPlPR2+G5euIP1e3nVr8/9326dvO5bYeMoIHQMi7IcfG0o/K6vsY/xoMR21Ty
qEAjNDlIx/wRELtEdtBRp/GJ/4B+H+r4UCb5+NlsQXCopmGArrDqQcigPeC8AtSU/4oh2pO4RWNF
J/VBPc5f06D1TUd1eiSeoV2DZ4+7Abs3zmZJmGhlrqZYSiJCB5VdwyI4QmRJ3wwHKuV+fkxKa/jM
jc0Xr1/m65lwpTZQbBn0FJokUEUTck+RHQ0DsgZYEdLEJq/qA+S3E6vyxBteqvKOkLq28kzUEvKu
wAAAHK5xy1NxbitrhnEpIIfckcGU5Qru4EUIn1Z87g4m2DYh0vY+JWyitol3hl+gsk+dgrsVvGVh
I5w+tgu6oiq2gl4c6Y/0lT6ejHsTmsWL03jTs1rZgJW51wP5ZVPsfT8ohyWeOKizMrFoDQ2I5oTw
AeLn9yb0qcpfaGPaCZ/DaN/bflti4k0rkwoapDiA+cl8lQE9QfqW2WGPZabTtP3PHBgzTpC7VIVh
Po+JMehSFZA9g7uNXnmIIEvszk/9E3ba7lHeTX6oR9VP7nNX7iEHzVNOvARsfrRuiB9DbJLMQt8U
sD5/Tx7H+xRaf3ZtOjOqZrAuIvvBLKqQWrNgcSeX6ZddOLsuye9VUORAzEFrIrDKEhmXzGS/M8ja
+V0M/l0r9wxgZspPyTPBWzIqreaOr8N9Ub+jH74xzpy0Jq8mw0hSzZvyozD+HGX0zNS7EPNl1913
NzHY2GGOzRIpeqQO0P7oV/hRXzwm8mIl/ej8b2aYtEASmr7J1RxXpVB4awjwsmyBtemP3o+br2HO
YlvMudYX2DJas1md2F6Okic5pZMcTXtwZHCbORUU3Iag+aOHAUQVgWADVy7GSz56aq0XRlYTPB//
Uy6a7eK2DqBPYaK5YyAcY07pPAqH6+t6OZrw7ie/zTI3UNvoSxj2eD2mh8mV7eyGnswE3yrZ2FOk
HfzuwH5I2HwqczCgDWZWIN+k2deCaUggu+qbMnFA40gRZTr0QaTV7nq3Nhy18zBIhOEIXo3lffTr
8nT+/nDmgLRCEWYCjQzpobzvT8aRfJpFJ7+fPkU3mVv4oy1/Hzw6nZEHa27JVuyGkZUejaA7dQe1
+Qeiofsvic3CMIcpmsCiXszvV8EMWLnavZcMl7sB4LDaN+/XyeKtw26ZElwZf/sdc7KyJFWVXIAD
0Oa6bAPZjXkYlExWezhRgQiTC6Kn23tt5ZlDlvZStiDzDHHhxT9Mj0p7UHPqrx5P4MjhfuF+iPr9
hcy1Z2SzWso0DutP9QHcnTZEmO51e/BEb3GQZ+Jk8Qqj+w/gzaoyt17cRL26RAniFXQfb0enfK7v
09f2LkXsx5hAAh4lS1lcegGZDlcGZ/dx+Ns6O//dlFqng+WbZtqQCDR+1Z76OdNBnZHBrdEE1KDW
ZNeNLbkgDH5Es4MTVGjQuLLDLP1xlitxKsuI1q0DoCh8ag4A/bV0cHCWvsILYftX3d/7azIhbBDm
PG/+Ctqa3xe2CTlml2pugp3xJKPBc6IpJIYDOFffbjq1WWUmjJmDBEVLCae1FDHeM6yWDjD79ZXc
dV3Q2NBeH52yZFw3bOgTbcZCZngaQhQvLRYLSRxvv3a/ZGOG8VYpJ325CDgh5Sn00X1HL8iqbwBy
fEe2lLbGeX/v5tq/7bEvwSluMzUr8VlmicG7dLDk4tAZyIkW4lRR7l9fxP0WwsYce7WCjJYMKT6P
QiaU8qGB1PqClog5B5GEohvv9NPlYt1fQVMEvIeAm6A3/PEqV5ew6rqlCj2hDRT1a5wND+MyHdVQ
v9cwbC9kmWesvLf8XlTdGGUz3RgkbVFTFgai6ipbxJ2D3lL8SsYFRt9LuS3wMpa9U761yCxrm+t6
llOLIbrhuLxpNVh1ByCoH2VYVH78wTYC8SKB5kQi4FtlztskGFIzjmhude6It3pnRUfDQQ/mQL9P
5USVdx+82ERNgUgymJboCPfHTayLSkkjo0GBLYM+jWL80hpoBgqtW5VorYFBAccSfKTCk7ZMp1Cv
3zokwqm11OVkQSIXnEhz3rtz1jhSBECG2rlKK4NatFhWzk/dCxLQD/n7lzLulixTW2YLon1So1XU
WUXYHzQSP/zJ8v82ozFPKVksxAI0SAZej9qRuJUPSi0PNNZWCwQJ99Leda6NNca5SNoLU6vAmnRH
6+QSCI2BIvepfDK/4bb7TNwsocZcIWWxkHEt0R2ewe7bfmns5nb8nN+sR0qrRb8Ok0PpA68ccolK
RfK9Nct4NFwsguR4pwH4QGsO+EgXIyI+8It3OsdJ9kL81hT9+03xLSuMvJ0wE++p5WgVwhvJn6/7
B88Ak7sWaVKueVYgy5rApNsfIATDu6b2ro3tNzCpKhHWea2EDnFVskT00REECnd6qXzlsT9OHuZu
g+5+uOd3FXYrhlvLTMqKCaluXsl76AEUBLHH1vAkOA+u6JbO/Fm5oYUFV72VoM5VR1ZtmwecxXP3
Iz3yCv/7px1vRBMqsIQozDrnSpPMdVqG3jo0Tt52nljonjRWvMXevU8grvlfOxeLDZjhmCK6A/JZ
FI7ileDZjm4nxQ5jS/Q0j7/M++cBOE0QOQBVhUmuj07aGuuKeWtVwx02HtLvVOKEUrWqn/oX3tmj
QfEivOsEcsImYDoXUgbduHbSIuPzRs9Ay4bKZ3T/AGq4+xAAoQq6+IYK/DkLX5jMrO1zJdVxac1O
8Tg/Z+DOwzSe3we9qx8lt/Gap8gRb0L3+nnctQyFVIySAOgDBAVz4tNSyAc87UJYXlxI1zwMt81t
4YNgCEVV4B79yF5va3v6xlvaSwEbhLWtZWYbxXTuK8gNoCHWo/NH3DInrVdDo/LNGFT9XOiR7g1x
+sOU6wAqvedI778uw5rY61AeZyM7gF/sS1FVoksKM4eAZ+TWhfygCtAsHcExYHV9I0mHOolEZ0xW
+/rC7QUyul2Am0Av+oIFZ5I1Ial1MfSGDE9isIPpKq8myjPBXDfyaChVQ8v+4hFdp/xeAQqKlpnR
dUAfPbVqLkHlXujcfhRz06hTUTW5hv7dJEwuGiC+WGWOXku++FrmIie93y0qba0xrifnjbLKJrUG
HER8Px70G1prpmUlIwZSGULu3ILO5ZQi9ToDyDnMaQGrzHL9RLU+FhF9juUH7Rf6Gphuoq2d+vOA
LGU6VT/MxQJM9Fvi8B6C+0ftt2mW5afJwzTWyHvdhry1pyryZkd0wWniaQ6tpKl2nx+bQ49Dx3tr
7LmSCigzLgIApy+YW8JVjuNBXoEGlZVDOy3fQ1PiZH57JsDkCiZMYE7JBXxgKkCtU6dS6DWkcvNy
tTWorFw/c7sruLXBeMwKnGscSytKgqBlGb5imNkX3PW5OIaOfFABKomP81ufoQjHW8Bdv9maZqIV
HKmV9WWhxZLJVVAe6k8KkAoZuiKhpdr5WUW0pPIZ1z/5ElgMf93aZS7YJMI88LIiPucHw1c9CBnq
31JnsQ2/O3f+eGParSu560vskrvFaVHCKG9lgGIVuz5SpfL4yF2KvUtRFzFYBlSxQTlXP96/5RIX
HbYBL4kijqwOlCZuYWCqXCDRm05C3S4wAedNmQHFsQZY2VjS7bXMM7euRHh5PDUuZutnOyva3m2H
vnYlYwyPUxEXVjUQ3rueBi32Dt/+XGYFIyka0yZEmFmz9nsYFzpYJ6D1PMq1RXqMzERd6XfoY2pp
YKgHRRI6Kymezan+eX0r6bJc/g4dRFiEaLLBagVC71snaULPoEEeSJYFM6ntJvWuW7ksYwBNr0kA
1RgyWD5RE/q4O1FNVlGZISgGItiDnJ8buw+KDKwjFAsJiUeL6w8XC0wtYuYDtRNTlRSWEG6d2jaf
BQEWUcKU7WRBgxz6GLcr0lzxn0Szywo4Y5G5GScxUppOg0Wq1CZ3VuZCyuYT7ZdBtcGOviuE/9S8
2D7GJl2FzdNoghAB+MTpV0JJTb6l0hixrWZ3hZ/f0MeY3pz4cfviqMGoDlJagpYviigsPbwgkVyS
cWxQCYJUhHwTT8eq+DIli7XKiV0Q/BlW57oHyTpdvg+eCp5akQLBKAe8duFCo65G1Sq2oletZLGF
Jj2XXR/fKS2YGpXeQIMW6njuOs3nJY9rG6MzljzPkgO2MlBMr2Bu61O1dQHqdIwKuigDOEKKFdhp
ZR3fVjNCiwTbpgi3SkeCWVBPeLJ9jbWutUqI97hrI32q+tZADbNdLC2To/tOkIADbyHZM4I00q3D
NiBhlVqQMzutafg9qtWngsg+aEA9NdM+C038K5Tq2Jo03Ru75DVKABJI86MRFkEnD5PdhKU5WTNE
XQpbFfsHrP9L1Qgo+ut1aqeUIqJOTLsE+bo9rVXnmiM4AVuVeBKYkIBt6mkrSpOsISTGQazV2oO6
kXZSRo1YCck9MW2byupC+SwpIyhuwHw6C92TMpngZ5oEKyvN5A5elRYYsR8aoM+0TO8o/298qE3x
hOQlO2OAJ70nqZi5cypr3lDE+qmsB9CujCqxSKrC3+dStwxhmZ1+kIcb3chOIoq0drNoaCMXCXij
yqE8Txke3hBKGDJnjvrbRO4PU5b03giuN0sjC/or+aq5pp5XgZDJQrCo8pMgl5JDGnGxdIyS+GlY
Y64z1/2YLJUlZ0VznKS+CNIoRn96KCcV9MwD/itipzO6UVIpOoakDPdTXboNiSbMoCYFKEvxJl3X
7DabxUdhRn/FHINpWkCTEYLSKtKKu1qc3LANV+x56wy1oBxRvAL0J2+8NhQw3DyHB2GJHHUsbCmS
RGuU1ewlHfQfsVLFVjUqdlX07VO9dvSyGRQnHCSgtCWouKmNdBtlqegsVZUetGmZb6d0UdAMWFdQ
zKVR+bqEGgQfk65TzoKuH+OVYEC983XRTOwOhLa2BCloc2xv9Hl+EavVH+P2nI6Law7qECSy8SLI
8dOCdWjjzBnnLOj6IgK2V7wLK+S2Y7XavZAD6JhOiJFG2N4KYWv4cTgcp3kKsnku7JLMzqI1yP1b
v67TYx5VlBDlqZB1zYurVvAMo8j9uY2hO5d3/tJIWBhNSpyhHGun6yRQHM6h5LTdYGva2tht2n/B
kGjvdKJmxQX+Ha2PbJyDc6uMT3iroSWyDHZvjuMtEFhOOhZBFItWD3YYRxTyexmIuyQb71Qtv6ni
2G1QvbTnBbOnKQB40qI7eSw/yt1iTZXwGT3DT1GXvkaSgsQlT7RjKunzaA+6sbjynEdOUlUnIYwe
wzG8W6XS1assQFw4Nu260m/KDp0qHs3IPHdK9BSHVW6HcnFXRZPXh9HyWZtK8WcVdeODnMo3SyJU
dluHAWrDQbxKqyXMQup04VK4GMzEEY5LkDApSg4VpdrklEIu8l8oeECUBFNeEu5eIHQ+3g9jL6uC
2cGbey0BK+JT379dj8s0T/kQlRkDTKl5iRfoyo+K6DVh9KDlP3QpOkrj59Bog+uGLm46xhCTQVTD
2A31TERPXN+MEFrg5pGAdu66kcsqzkcrhCkUN+ksSdOqr+8JNbFjCJflN6Zf/oPeH2dr2Ft0UsCU
N2eq6Al9ntpKB13IHIeS80X7ywZKDjqaql5MZdUxCdtMx7K147EFYiFUgyXitsXpsrBegGFU6Nup
AIHhz0c3w2VeGsoKK5pgrhZ4gB2zX++wX6ujZg2qEfIh1rvz0JayO+tA6HG2bSfZA9mYJIJA3gRv
IGt/kPOWRKUoIg2CLWsV7/9Sh+4QiyN3gdCwwH0EyRd1CZqQbIwyri9HoIk2axgFYes9WDXS5+Is
LfjYILxdoXGhBPMJJRJ0Pp3M12/N/lExcEVbINxI0Vq2KGCAN8mxk5p9+E3MKemgOS4OC36TakJR
UAfPXj5bo/QlzTGABBq7Drys8khszvpfRIGPS8EemzgatdFsYHYAgEoHMJXKPYdO/nkFEBhTebjk
KRSG/72X3Q/GMtNrSfpSF6T83bKbKM9Z8wODY5iz6i3oi5mtFY2+JuTIv4FK5KpMX8KCGevyR78n
ZZ4mSElxul4b1JlbJ8J1cdeiEz0n1tw6PRC6fUDu0EgD68MpDO+K+QbIBTpkwtsDauvDGWR+y/+R
dl1LcuPI9osYQW9eaauqq43aSy+MlkaiA73n19+D0uw0G8Up9OiuidlYRSgLYCKRyDx5DvMUADNs
obXUHQd/fKZVAHxtN7v7ZMWK7uuZNcQU6EOBchpl6I8rL4kx6G214IsDha4clyvphuKNpOuEO6m3
6VwGLnqVDg2fySNNppkiT5xFP8FIb65cKdNDpnRXsvpfbxi6ge92WIIhvZiRZKuw0+epvSTFnSDL
jwWmnziHZTNYrewwW9fEgMrNAuwosjMhTgjhSWS5E9GTVP2i+pNKG5aGbyWhCoZXPuAmH78WpV0Q
KYDWDwfDaa37XOeNr53dM4wF+hFXD1EQWLZ608L7ZD3HY7t3+qXeGzOnbHJeeGLMMBdNtpSNUSYy
svPYSd6aPQ7YHq/e1PlLKxxhp/1YMDgHuoIIzUjyq4ZWy0MYuW1ifx2I3dyckHDe5e/JWzlzDYRm
XaTTjL3V879CqMyVtWrPIW+Wf+uyWX9BJrBDDqCuTR37G4tLYJIJetGxuh9M4kLkbqe3cspZ1nkh
/ONWs7N5uZkIUYcpTxRQekjv/qCdw9iFZFLlLDcToFilHz1wEeVbUWy1TpYOFRSDzdxQT51ewQ8M
8AGa53hA5O7yjBuEP3O1dWGu7TERvBynPMLEG80crFvLhuJXgyOJQRo3CSRwoqACjn8cJq/D/cEt
UvGsMzF76dLSrIWT9dM83Rf5awP11Be0ZKGwAq22AGOXqSe40OkORS8+Djy/Om8Pnz4ztIHxLxFi
JcxPqDqzbRv8iV9DrsZ06mcq50SH7HQbBI36o/w4/xABZMWdBehwnNja/kAw8dfwpwm2AiMqdf/8
FKaQjgK+KCUCjVKZrQY6pLroMZ7u+1fRpxk4rx19Xj5n1k6P9ipo5VobVQjEyJYedFB4Ych1X2GE
qroK/6pd+TV9owX0DMMz3A+/HTTel8qES1kSTJCWYamjU+wJYEePp20H8G+ZgaKI75GwBNwBw+3D
9W6ViZ5lVbWSSlME0Bv+iq4wXo+ppXLf05ENbnL0LwHk3RoTGCcAk2JhgDUIviVAow9udZcdwArX
2A2x0xvrQDwSyLwGHm+RTKQE6NBqiASzYPcE0AJ003QmCZ3X0M6RgfJ6IZs54Mpr2dy3i7OqGemm
LrfkCIQFMj/EEPwPDK12UZDe6RhWCdFATKKghUbybAPYppV3yV159wlcztmz8qNPs4lZW2VgrJ3w
c4wH60f/Bl2203hU/kjeAAjC/DjPlzddWRWBMoOuC0p/TDqjxEVSJRWuZEUQjnkLSKkWeQOeOpev
2fM2G13Yyg4TqTtNKs0FkuO+GJiBrNt9MOxIYysi0Cvi7QTebvrK076CwUZK+ZX2rSxUovNHKoCR
BhgMPsaKvhkU3LIwn+4nvOEAMV9svQSlm01R0ZNX36mDAxAtJFIz7kWxtcc6nra4iWgjk52zKkpp
jNHFxMGtx71SQYNShPZrvOds8UZSj5YhagVALmgGqPk+rjEp5mnuh0lGVBo98a3wKeQCMeqxC3pO
sn2O3Qcp3NoWc++YUHdoi/pkS3RAd1D4005Fi3B6ll3KSMdF5W3cLh8MMrdLJcv5gu4ADgGA3cpg
i4tDkaYUU1JgOu+ef72fj+qe1qiiT2Kg5mGxZQldzutIVmb5xP8hXit+k7hoMaajrYT2+ASWGoeO
cmV3aDQYN2AqD69M0f4EvuCsPsP8ECYUa3icFxKUpJHlkDvjytxTs/WdvONeMdsu9L5k5pgk0dJY
VQpLVKNEOqIZvMv2oAc+fOLtv5ET44v+Y4uNvIqezFoTwhZFCVn+dDX54GA6dDv6juoCYW8Eps//
rFvNzA92mYg3oNcyZSLspvv2BrMJVBCFzh6Lx1ZGgOVGvo2Q/sEecyzNRu2hRwx7tMuvDZAyQIC1
B8xzkV3/OFx/Yms3As4Hk8zpbPNBVNMWJgeASqVHQbbnzKZWG886jA9x42DwL+DdpefzpB/9VGXO
qNbIGJ+vYTa6CYP6EIJ8LXzFO4MfDagfMvULoKNpmENjG4kl46dql0OQBezZ8NMJ03IgcRVsLQfp
Sv6twp0JtM/iSU/oTkPk0Cuv0Ey8HGu3vunKPltsICj15mID+x3KY9DG9UVB4TDt00N9YYmnWvcq
u03FkBhmCBOaflvId4M+1RjzSLy2j3ZlodkqeuKXF7V5MtarYjwVgxjTAqITGeAwnAQn+0bHo+gp
TA8WN/M6L9bDW9bWGCfNxnKylBHWChDb/dbWbbx4Rw6jzfXMrdtjbYv1zMJMSw3DLqe4pjqFa4n2
tDMAfFOc6VrFKv/kMlagAo35GbCCnOkltzE4Y+LCoNFt9GKnDxawOCkHOtemfb383TadcWWKeY00
6dz3SaODHgqEaob23Zplnubm1msAcw/vy2HeHpM2Knk0nJaDpjnoAqbqUFUuNIo7mw6pYwK3d4Xx
C+9G2ioZfTDM3H2JJf29j5SngBYxEoiGP8S1Vz/FgpvVtopZWcmWWsfyqBY18Zqn6CF0RsyeiLWH
Aev4yRSu+hdeXN/IKC1Qa2IySlVFQBuYa0QfusGMpUrx5746oNYo2mX2Yuaa6NYjD7W5dS2vbTEH
M4pKPRZAHuh3tatSDS8UcpYBJBXmDgM93mV32jyYa2vMwSy0UifAESmn4vB487/i8HjLLw5v5pFA
ooiAlJugLGVTY1VOAZxKGgUclxgC9ijIR1hOE/IYTdjp9wtvK7cOy9og40+ZIYVxUcKgsCv2483j
Yk+2eaTFb6yP/4reCjwGAEyULhuC8Oxs9TTPdalOMEcHwFLzQEdOrSdwDTrpjJnTIugr3ufjmWSc
xSiKFoIkMGnEth4sbvP1dxUOrCaKQx9Z3Nyc/o3sVbVeJOswwFBi7bBIoVNdBegU0a5pXKB5XKw+
8N6sW1cj6MAt0ALjAJ69p9CsKotyHrBC6R6W9cA0UkCYi1tS3UetYavZ8HL5TGx5DdwTtnRNowjt
j0+rAtAOETT8k6+0g5ObuZv1HMfcStnWFpivVquQTY6MfPI1zMgO81+gA4BKLyen2IpZAAkiWEEv
Fv9lPpSkJETrGxUTFRjWkk28t4mrmr45zbzrb+vJAhwnfXAb8rmUZG+lekUAl/AjpeyDKEkfrTRK
vHQEWEa+GXprD8qw8SoTJduUeFLeWy+LtXHmjNeANbS52qDaPlVeJar7gtyrOkImyrFxG9qXfWPz
blybY5JRvM1KadJb1CFtyrZMZ1iz0pEhMADev9DG1fjTKJyOc+tvhumVWXYqDqWirmoqRfk7W+tk
ABalL/QGJEATc9zzPLen0AogUBSgDUAowk6TdPKQRQCBLsAM0+Z8CPY9ilBMD7wb/8xHGUNMqiYb
sVDoBjAvvTG6i9U/R71xGMPlqqozTrHxzE8YU/RMrlLsrFamSq8pvEb7Sy7v2+yJtAAfW0A7FA7H
Sc5iJGOLSdLQBO3QN8SBiIGiRp26BMEC0ETEtoIpwKuTcwucBSzGHJOvAZ5IKi2VF38Qol1evmhG
zIkl51c3Y4I5ZVnUDzH4UxefRn5K4CA9Sr+Tasw2CUHtg7aCs6qzIHkyiZY1HFFFLGbCMKZXRKC9
EL+EJfS6fHGFXr0q5P8a7BkrTCguOpAWJtYAaE87lfagKjcxgX43xyHOLjHGChOLwULRRrIwirg0
J4wTjgFwD1+rB/SN0PrU7QUECaFhz1c9sqDLpjd3UUUx0jppLrBo7kydJTlBKdhXNdWV5B70R0Cm
6sOk8dbIsXRK7lcHLO+LXuwy9Emkh/FX9Vi4bWDuu92AegvAniEIUUGp9Z+Hw+nGvi9PYZxkgipT
mtCKvnabPhr+ciUgEMMcUi6vcHi5yOZBW1ljnKVelinuKXaGdLE7t+1uRln5v3+vNTyLOWgkqUGi
CSQT5E8g0EQy4W7AV7PBc/nzsqGttWgaBs9ADwXcPcsQOk56ZGQthWokoaeP92Irc/KCreC+tsBE
wSypQ2XBiJufdc9JWdhmfcjFaxXM5pdXshmcMJYEqDvkKjBPwpwuq1kiRVBT4OlBdgoeEBGNFMFR
rukQy6fmB7bukrVB5tpKQWJcQzZb8ocMKnFVOl3PSfKEAxhACRA8HWJweYVb4UMzoCOBh4UM1iYm
6cjiLK30EvayNvHGdLkCNvd+lpqvkHyvbC20rioJCPPLRv9lW/+xqtG0b3WgUUQZxNSEVQ176jV7
8w3gdjC5JbOPMvmBP6xwnuXgNK/WyU64EFHr1B4QMTygxNqRvejQyGgXUeVqYT/HHG5q7gKZ49yW
czkbBHC7bHao/mknAd0DSIxTSMHi9bf8m3ojRqroe1m4Kmktk02s9CWcjAzyJL6AsYdIPch565oD
L307qyDIKLSvrDDuOcQhSUDEu+BNj5GvI5VuMY/lHoAv/puX7tGH5yBji6545SQG1hkKek9BGeTO
fKMKFcb1eGy+QCWGb23j4H1YGRNS8sJsymnGbQZQvzf5OTlMqAi11ygHHSzDPZqWjRm2T3ROZd6e
0l+2WmczqmLR9Phy0m30Ft+Bx8uZI0d9ax4pBAMiTcEYu/FiJyE4vDDzukfA++91RmazmctB1pas
TjCeiQKK/Os3NwaI/o0AyAfM5/PCKo0qlz4tE3VEWRl6gv60L1x1xAGchBKwYIDmjjI7k++gkMNY
3mxL6Kf48lV/xS010Lj9rz9AE0UmACmFkHeYCVh8/YuOr13TeUW8eornGex4Ahe8uBV+3r0L9thk
AqM0MQZxFr8mbne0wCQtOC2Y8T5VedsOBSpmM8HOCHoOxpilxEtixtjdpCVOFEEEub5rCRclv30+
380wMa4pNb1RZ5xPDQoc1GUoWmiEjNmn6O7OMb4nD303x1zFJDabykAi6KdH4XYWd5IJKrS/gyrS
GXCB/eo7DyjfLuCdDt6GMlEvjDNxUWtk8kb2rYqOc3o0CC+ybiRN8JD35THRTiVhOBU9Ppr8Rbjt
7qDKc615uk1BV5Qzlo9c38ihPhhkAt6CrBrkojoa+3J2rfXFrWyKxzkTg4JIh8v3/XZspVmGRDkJ
2JdCrY1lHUqACRtlcaMI06GolzuSRbtM1B9wS3Kyw+2t/Mcc+1wQ+mwqSwP5p4lyvimPdrEou8sr
Oi/WnLzx3QZzxvSkT8MOk4i4nED/qNdOeWgnW2mdLKB9ZzkD05ldKiBC+IMnOb7bu2Xm2NWVVETz
AMuK+DCbGXBEb5fXth2c3w0wB21SDEFVBwHgy0yFx4Mnckptw7xKlu+9+L2fryqBeJdNbvviu0nm
gFUTBiT7CF8MuiHHsZOPsppf4XVyTYaR24Pajv3vxpiTVhhxPg4RRm5AaAXOomWXlI6KEf0Qkat5
EhS75DkLvU3Ob5t3i8xRU9qxMBcFzxVa9FKuht1vYjpQ6/AerZsbqSCOgBUGt5rF5BIZpvHTpYdz
jI5FnPy5OUrJafYEhTZn+JWgf+ihsHfNq7adgyjpeVgZZvKHfpSqkdDZm/C6Ae357TjbxSMdeolB
f5CXtnk7/Zp70Cdi5qHlpBOb531lm8kmklhIw0wyYbvJvCZZ/BDou8sOetkEcIMfczRVzBKFyDQ6
y4VbWwPmfxNOkKQ7dOYk/6xCYlMEQR77Sg9xBrRMcAsdLA4QXVCLN9XK3RBEbAvhcVbwFsVEEkFr
tHZS4CwkVm0r0uxl+XJ5286hAB/cAqNZH/dNhtCYVi4wEYOcF1RTqFfmTvsDtPi+tefyaPIWRP98
lUlLHdUEMzGARo54L18T3/KWG+Wa0gWltvg9dKKXy+vjGWRCiaALwPAWluhb0vdwupsjHpZi8+Zc
OQUTOcSp0CSBwCkgNuxNEahAowqNIxRJgQGXCA8HTn/vJR9kwkc9KkA0CVhP3Go3g978Mjvta1xh
NPXyvim8jWPCxSIladPm0Nrq2/E4qMJ1FR7FAcOpVmtL+RsBOLaaO8dI7wXlLcakAfkiV89qXLp6
WtkVSV0jmr2yRrtO6nYa5JbVTH7GvLhrVreWfNuH4Yumzi9LJN5k6DZkEfTvyhyDcM1uGitbGVTO
krae/KsIiFb0R+eTu9RsOvQ24At2V9oNypQ0+pHvCdLijtZheejJzYv63TlY9JA5hsirSlxkTSpc
zzGIOZsc9KoTpLC91hBjpyyW50nJ94s8ze7lL8j5gKcHz+qoxbOhF2NBLxolclLgnMOZR2N1zrL9
MXicgsvKBqI4RhII1pceey8Bg6KO9lfoyFMgfx1H++cE7Bvl4zX2NdjIRqebOCGZ901Pf776BcIy
qpAjRUCJbsa37PRqqzycjggv8eQTnN6c434iF1nZywF7myLc634eq04PXHMo1zY4D12JeLwhUd4X
ZGLXMtUo00IK2E8i4ozzgwBWi8s+cjkZQer/8USEWmWWJEbwqnrFyYpbSbzP5wepKTi+uP26Xh0E
JmyNci2WDUHYWuFaTq9rAlwLL9U5h/ozbsnErjmLRGlWsKzffOOxMwJR95KAQQD6L/neBOX6eIf0
HKlO6In3xl0CUNEdr4TBCdWnw7NylWho+lGfcDg07dhhzK0ZvHbkPXzP2Ww+rpXlOVb7fBplkx5z
sDp1eykEQjsPareHvAqdpEjc9jtvZdsvfRAWGLqoQ36LnVMkYl3meqkpeFt1++UvSmfT3ig7qcQM
RxdThU2HTHs+imh7S9/tsv7aQv1hoNOsjXI3TzdNfZXKD5ePxLYJU0INlepRs3NW6VyoIhhlcEkM
GPTPUYlG1J55vFLbR/vdCv3zlW+kulDjXkVLVTUwHRFaXmL9WWR8N8FED6BqIjUx0HYcodMsvFIM
/Q/V7p6FAx1r5nXH/uV58W6O+TS10fd5MemKPwKl5/+ektIfc4pGNhwl3dFCZewhjY1T19pd/mb/
El7ejTPhRRjkUZZyNMFlELYeVsU7shN33KVuPk9V0JdREXHlfMTEIloN2CedqTZBZY6poT2YHAEA
oTPcnwB500rFWc73bo+d8GwX0uVdhBzpT0qT6uadsLLG1E0muQWZuKkufikMhW0R2YuNzsuSfG90
O2tJd0IDCjmES6OHsGeyA7XLQ97jBQR2O9HrNSjTy9dZjwdl59e64S14tjQAQEyy5kjNjTWNxwx/
Q1x9L8KXpentXPXV+auYFX4mPVb6r7IldpErdmeBE1mMbKKUNomehCX3yABqc3RE1RpaorpDapFz
UW2e/tXimQeXapTm72HaHJbKxHDC7FiMXznuytti5s0VC1GbjXSWs3ktGtDeSu6yJ2iepC9gWCMz
JoYcGWICGRST7i+b3kxfVutj4k4zj6lGanSYo04P1NYMSIVqetfZI6m8OeaK3fBclwlCYZT0Ud7C
dVf3vjS4eP994mBubqsGxjEJotMm6EU+BtVWlcUYUQB/udzYslDbTQ+hAfUxHH9d3sXtYLeyxGxj
alho1Is4I3NAgZfSI3ml/1Q9CRegDEmbvUJnzPipzfZzfWWZ2VCtb/sQ1ClIKv6GoNU/M6AeKLao
uOYR1PM2lP756pZSiayGWoeeSAuqsFh8GMzJtebOJpa+v7yjm6UVIC6pdijAkSw6GOiYqJtM1O+t
CFxmYmYPwvOg7IoU9fXsVmw5H5B+n7OIujLHJogU0NTpMBeOi11LMWornAXxLNCX4WrrqixNO02h
FrrGtZRv+dhwcvctoB5mHP/ZM1aNIZmbuFDoInR5cvrxxVQf0vq1j/xMkFBbfBHL0p3zP1mXIYND
yEDyB7zzx3WlHenbqkJqPXeRtwzSPlF7/7IvbLdbVzaY09UVillD3BXNiAisCXaDnur9FNoGmHrq
a+1eusdo3k3V2moPjkjMcQ7PoivueFX8zatg9SuYk5bkoQgqabwslSj2coTKdgK+tNGcy6vdPGMr
M8wZqwyliwq6oRoY28qucBvck6IJegyVi9LadMqVLSZNggQTRpkoldXgI3Q9S0AHxK7u6g/lXnOq
b/x8nbc45pwZlViZcoyLrl+eJlS6iSdlQc5LpnlfijlrGhmMuhGxhWamaHZdj55eLZo9oeZw+Vtx
9o99a9WolA4kRt8lKZ91IXYrhVd2266ovH+i09lYxQ3N6KOW0Eac9SBYkFCyl6/a7W8YabdrcvCk
6JE7xJRg3RNBf2lbj5fXuH3DrH4BkwKlsw72TjpADXHxZk85ks2j8KTbAnqcJOCC+GjAOAvFK3NM
QCGjrE1WgmMmB+GX4q51SgeD2q+gCDzGu/QAkP/l9XGc5UQsv95g2bRacIHSTvFgxyG0jHVIjY+c
sjrPChM8DJJVqUXrHZKx6wTDqeLXHuPE/7+lMKEDtdRJkU00rUqttDOTHCRI+1k8ISXeUpigAYBb
3Q6UMQi155uyHgJlhHxe/np5LdvtWspvDP6ojfmZrEsXSNP1AJzsjIfBFV61XXQY7GpnPhgBCE2B
KOI95LZX9m6S8XRABiAi1uCFLM63qb44UXsb5bzG6XatZLUwxsFNS4gGvPJpM7M7pq/QZjDt8C/r
DQysPyy8xbufpWg3gp1zOo2bq4MSuwFdL/AgnHLYlaMvqR5KWYqDNYTRlRwSt5nC+17moSLoJp2d
35UZJsTXvSkNNQZ3IbRIR0nrb5RCozyOELrgKyZtB6eVNSbUC61YpmmCkqgaJLulPk1Zla+Ut7ms
gQpCiY3jltvL02UJdIV0uIvu8moXk1wVNBX4L1yZZgAwP3Rg1MfsOEGve9yBy/Wyuc0LBswR/7PG
nOgoIqB6pc04Iqo+kP12A0G2yya23eLdBHOce9xgZKCgaVJ/ldqrE81xyak90W9+7hPvNhifEKR4
LjoTeQa6HnkU2mFhXTfoQNTzz6ktr6L5++U10d98yR7jFfmoqcWAawtpRhdMIoq92RHFG3Az5bu6
yTg7uB2q3r8SK30oRXo/TRq9ozNQ+PVfUsjzWLMr/Ox+TV51v/yE46f2yMPkcZyDVTwsIk3PgR1A
Qjo3T+qi3OaC/Ecx458Px8ocGmOsdV0JbzcgjqIAV5K+VAVvHf9yiN+tMBERHqE0DWVJoWToFRSG
0AWeoLIE1Y4mCDGlxjnE9PNfcA9WpQYCR/MyaijpGsnoGeQgjtepeWMYGGyyvFT+qUr3l/1x0yAd
ecfgCi60syQubdJ4oE1nWh5XrtD+xAAVOfBEcLbLnhbm9BUNLBCYvfwYnPowS4Y5jE9dlQ+Yxc9U
V05Pu7NtfLfGun03pFqvUf8Lf5L94pIf0PoE5xumTU+sY3zAL/WDSwaZSqQYxXOWgTDbj1APOyTW
K/q1/nKf7wvoX31OE24zkqzWSK+DVbjP8rwqhRhrLMPeA7O7PU13k1Z7JPtuxv9ZTpG2blbGmHMQ
D4MsxLRDG/0ie9Gbv9Hx3dbFNBylQeXjCbfd0gLDjaZDdUtjQv8gjWFtlQj94iEMqB6VFAgBv+m9
vYfvZtjoL0REH+geNm2lOfmMplSNI95IO1Eqrky8oi+ftu03k/VukDkGuSkaREhw3Gqpm28LqFw7
udDXjjaCxphQnnZNSXUvnox7IAyeFSuFTmxeoise1bUdjanqRGIZ7Wvgf51U6GI7jqNDKdRBOdXc
F962V//za9lpzsKchGWWM8k3LdHNjQpnaFR+FULodBDVrCPrdahVtE1kbWea/V9kGHZajGefXHOi
1GYVE10u8E2jjKGZJ8rBlbP3fd2KLUWEpUifnkVncTPNThpQL0QeVS81auAGjgjKn6B52rrM1raZ
TEdo+9GsEtjueukoS/G3oVNy57Jj8Gww/k6MUs/rBS9Z5AYBSNF2jcE5wtsW0CWUNImeZeYEA+hp
aVMDz9OWBwUSFd1U/dEa3i3QX7D6RglC/9LTG5lML2H3Qyky9/ImbWYzMurl/1sDk+GWpMGclo5X
JL2N085pviZfuqvOTh4x3LmPXuvCTm65V9fWKVhbZb5/SGazikY0Ijqfws4IetbhMQFNi+rn4BHK
XzirpH8fe5es7TG+oFaDNIT0SlZujddp39xWD6nbXS33FAsMpfXiWwzqKx51CM8/mFBYAMmaai08
cDJCe8lew+Tt8rp4BtjQ1yZhoWbUAVEAbkSCYCLxRHEv20Bb6qMLFu04YF4B2XykgV+OaP4kEM45
2swt3j/PGTlhWc24KAHPRbN69KjkZk5J1ygnkexOEG3mS7lddghZZG76CSwPcg2VCx+iOM9UeTLp
XbVwQIufPisxaHMJZTI1IEyy42mn8zaUiRrFoFSVRJkYTfBzVVljq+BCvOwXW1f9ej/pT1iFDUmj
Uqz0lYcZkCCLgXtBGyKKDyUEhqfeQOc0tLH6/1ewktmx0qKJgeozsadz+y3WZacmfXB5XZt3/Xph
TNxIp5wMRYhoNSOHyb3koDvzM8jbv0eVX1wlkOYCQ1E1OUS1ZXRB7mLeD+D5DRNI0GRsMaeLnaXY
olqHsqLlDw+JB71NFzHUj1IbEh7qjgv0uRwxZZGJJSGS/THukewnANj4VPpPhaQT2Bkab/HGxuPz
0G6VCtZ7zQQXghI3tIDwOQ0J9L7gzOsiP8ctx/mkHDMsSDJM63rI6HNa2A1ohrdB7Eoggv3aHQgE
cH2Iwe3Qdakt97JdnlnmdZGLSlFgQB6rmx5M7S5VvnLTg83a32oHTy/h1TEck7gZoEVFq0ez17Y2
yFgy4mJA2Wtd2TdA3fxgQcwnqALunAEnyLCNOtVKFitM8cgefD2oHim/rHGv3gIauSPAvUVu6V3e
z+0YDuJ/PC1MJJPsUBtpx6YvwgllkZ16yK7AHGbPd5RvqbH1HX9iT6YR+uxKh6iBYmFwGO9f5iSW
WkhyIy4lPy/KAaISk5uGk3ow2v5OnrTUsYYWRL5lYEThW9wBqjkJ8xUEwYDbb8hVGkH7LFLzX9Ec
/aqbEsBjUrvTaADBPTWBVgOBEeU9J0Jub5Kq6pBaAVuOzJKJqXlF+qXAZ5FuoXAOCcr4FjLux+JE
eQ9JKo6T06Bwtkcrc8wtp0EDFgA+OHmKSqKLJNBdWtUWSw2yJqi0TH2F2asOXbPLvrB5/azMMjdc
VCtJO+uIVX3+U4gDQwg98P8dKzEo9V+kJo5Qcd2PntdLS2WuPK1XQzkrMB+LedVmTznJtZtqtvGU
h5o7r6REfeuSMRpcVge7yaeqDrtE8gVNKFyxzP0STwEPMyMHE8xLoDuIOTXVzXsHgrcgGRRFFZQe
Hy1qZhSTiKBZARj7MWoMN7QiH4A71SaCEP2Zm/5jjY3JgGNMTVIjRZG/zE6HLmDuGN58ixTJT73I
VTn8PJslQfl9dadK12o/l45Y0OVCjlmJkOEyE1CBixg7GEEnouAdXM2tU1li70bpEKAqNIPVWXOT
hH8ZbYbN1Q9hDowVDcCoVJEEKvQ9veEXNzFsyY5BHZuWd1bwGeqDzU+LB6RlSVQLnQW/aErRqBPt
sA3Vl6GGQONPsxvtNOUlhZs33soOk0HEUKHoZQMX7RQ/6WbhShhvQ0v+8tHfLErKmmopsAR9PpU5
Giqpq0kzcfYp795acYZ/BWy/XTUAhgDXlah0FnMostSc+gnZIEj37udn0N9CzXcfBck+eSxuui9d
gNcrD16+6SIro0ygiQa5bwTA93wlUfBizS2QYoNnhxNCNyP3ygqzjZPUDaFIizP6En8ToEqZCkH2
lIdKaquC+JiqOm/cYNs93jeTSa0hczCNNTjlfIIpKVuJr8oGig7mcM9xkM3YuVoZe28bi2GJtIcH
St/eSXb9dbiHlAOUUqB9iQoAapJXRhroL5+A0lKHOIvbK9vMETCFsu6FAg4j7GgOrezKQKo8arXd
k0MYOjw6Nd5imbBdRqQMISgJ1YEIFHx5Nz11IiaA+g6TxyjKzS40PAnHdTgfkoWphKQVK0VHzQhX
/AMIlA/daB6MkTczvjl6IL9vJtvmWPIxXmaCgzA6vWdhiDU5GBAd3S8oKxO0R/XSm7j0arzFMQF6
LNQQLJv4gphX/GW8Jlf9U/kEhrWgeksSlw79AKSy47gs/UsvuM1p4GR1PSWKZQ0QIZH8WqSMwqEt
FKmdpJjkygqnh3xZFl/VeCa1bjtMbtU9X7a/eUHomI+FRugGKSVZYkOr6OAatJt7e6l0J0yl1h7r
aqdDu/aysc0NXhljNhjAVmMuwIKJlLF1FUgKxdbNouruZSvb18TKDBO6MwhNC6YEgqEzYTJuI2l7
RQAEWyIIw0wWCVHkRCP5iBU10Chd5tg2hsTNxe+XV7RpxZShBWqB4RYwoo93EcgUJ5JqGU46QIra
Uy74Xca7FLZ3zdTwb0uibJuMkaibU13vUzp68PFy/QTfzmZC/W6LbVR0IO2fpRwL+u+2tt9yK1vM
YzzKdL0jCryh+AHqVV96NGO/hzIBhZToWZC6VLxDhvQqJjUHiEx5n+mPbQe01a9gXF8s4kENdfwK
YWcG2W7ZGR7kYcDtSXsg9DbixJVtl/nna+rMGRh60zTMlu6w8VCK3pC+jqF/2Su3H5yWbKAbrdNe
D2ODRKmWmAt4rn7zo6301RUnhtg6F1V1ehucBcuVRSY/yiFma7QSZdbqBFBlL0HYLc48W5lb67Fi
x0kCqu7eAPFNrblpK9qcFW/u6so+/fNVsEY1qbQIFdKkMgwNFIOD6ECJqcpHkFO5DWbixBeFpxOw
/YJZWWWyp6VTO11I0daLj8U+u0oO69oHl+Z+82yurDE5VAUZ4S6CCK6f9zgmulcnqqstR3n4mkpf
pq63tXSXKHlg3nM2l7rLpY/LJFBpPkrIDuGyv91JklFXCl3legEUW5Q/IYnIdWAm5NUCqdRl04FP
FvkOTP9CdokQmgBpsgWdyTNyxCa0MlFT8bY3hqCzfjaYKYvIAI7mztZpdC/QJeOx0W3d8GubjPfU
idD1CaXbo2/OYS+oSEyDHyCGNnaUU4yOlZHB42F9N61KuiprEJ1WdbYYtQyh8ffzqZlf61IpnCme
viCvO8ZcjNbWqVSRl6lgasTDkKUxXPIZnDlhLPmzIr6aVnzfpMhlsj7uOOd/63m2MsQyF5oyVBry
CGXBMvSi7kkWeFLNm0d9bYG5rGTMTRljBgs0wHQQmYAkUrijJ0ANQSfE48LdvPSB1tDxH6oLzOI2
pGQOy9pCQKMX8X+j6d8cndaQvkB8lMo0sy6B/zdOiynVgaXQVLvSyJNqxMBOtNFyo+XaC0iAhoO2
aG+GRm5TzXiWx+ggN9lDkWsHIZt2E46aXc71fd+1/gg1g7uyqH8Iom7ZcpX6bTYQpw9jmfPVN8ME
OEBVVIIBtoWQ9seoLw4A5QFYho9C6905aIPKQN53niF4n0MwbGYLK4tsjawMxR6N806HKmF0077p
oNLprgwv2Q+/xiPxIl/gdUm3ov7aIuN4ppr3ZmpUki/SMdeVOsRnpui565M/7miOKfp+KDsJowhg
Oz+iCObmkBTFFPuRcg6ig/AH6MP18phUBbPdQgF7SL+UnyUoQOLOL5SXyxfY1nt8bYNJTpa4n1LU
WMFrWqOwOc1OYUHDE4ScygKVX4mzos2juzbH5CJmNModQeD1FX3fHOmUp+nmPeRh5j1/OHArxBq6
DgkzGRB6DGh9/GD4/xBipxE8jfHoZhkVR86DRRqcy1u4FWDXZpgUYBw7I8N8ME6aito3cL1jEIPe
gXegzy4n6GhIigyeVFpEtE5PhlUaJy/hkIq5nAadH34jj9AqR7fESB0QdI/+9Iw6/33qJa7Gy+TO
3yKMYcYNtRB6L5LUwnB4COcTh3u47w7qvg+okpB+p11Xb6g0+tCIL+/oMP2fwBNOPwJXM8RFTfXs
NanUJUnnmaRB65HHorSpFo+GpKCoPAomLTD1hpbRn8iTfzTMojynKClnce7SIANjTFC4kHa9LnC9
UUKo8YWHAzrzpZM1KHdoIu4c3HAfXbZoxmnsyzgLzP5Nnr6qaNtfdtbzy5qxwHjrYoELTweJctC4
relQoWLTbSK4kOqHL3yM5XlJmrHH3ENTnJkN+hdpAFKM1/hY7THMWjr6V/M4+yD8LUHIEbk8RMn5
7ffRKvtWLzHPKteWQK1Sgn5QMOxSnwJoyr3s5rctL67R2P8hR2bsMTeRptVSjyZiiO4yYhtguepX
w1O+ULafeVcInI94lpEz1uivWYUCMRQNdPamNNDaunYEvUxsqwDZGipvR6PXx/8j7buWI8eZZp+I
EfTmlratWmp53TAk7Qy993z6P9F7vhUH4jZm59zMjSKmGmChUKjKyjQHQzupnIoWr88iMif+cW2l
VDSA1LzQzvEce+lguGE5u3OCaStFzwPTF/y7Rm2PGMj+vO613yI5tWDqlgpQvY1rBU6U9BJhBAgt
bupCsy//M8EcMaQgK5cNgmCke+jaIM9DqGFn6x7Cb7pjpLNzfSnrrrkw8e0AxnwUJx2JZJPD9SYo
k+18zx0hHmhBVCQx/yimLAxSJzASEjlTQj/29Nh/L6LgVpdCm7Go1Q+EZh16lsB3oKzyq0eCXzAx
hBnhWTF7uzgHk61lrgLeSMFrDqXkKaPZn3+DJH313H3ZpaU056JXKh60sB7GkXaN1+4LzWlctKIc
bttAB+3t+jpXw/PCHHXM8RqU87DoIk+eRAvPKnuO/3Pnl3jgwgR1tuOwQmNv7iMvhW5WA67P0P4E
H5qDR6/HGmX8jni+GEPygne9LGs0QA0PEDRAoxmC7UhpQSmN8WcQFjn1R+DJt43tf+YIX2IGgjZG
BBNXwwhG5v9nmXrgT42aBj3fRF5rg07hpnscn4NHcavcBR5Q/w7ReW3c4thvgEHBg6X16mNwgrrf
fBsfsueuYDkwCVvfwhqAH0BVAvXB01wZYaoFasS3kdftWuSlwoaQ+3c2UfX9LQ6bVU9a2CN/X4Tw
eu7EOZSx/sZBF2Unv0tYde3oZndQXZ9H24ZJUvXttUQ+9sIkOcMLk+JgJAnPTRHO6OAIUGsyAmgI
kjyG27LafN+LnpQx6vs2WqhkoNKMPCL/1h2Jtu2EbhTYh7bXj+R6erpYFpUyCZ2u4AVTR+Cct8Lb
aF+94QMe9He40Y1YIrGZnUgwC7t9yhuot/MXlebuP49RY72A6WroQkBzQ/ymkyblcWtwYuRV/Knk
z+PwKMSMS/D7A5SyQYUGDmgFMBbgtEr3wfkyXHrszamEaCA0fO3YKX+wYD2rm7tcFn3bS3oHtR4h
QrYoDnanmkiA7zireOn3iZVgPOMQPwu78lxbEZ6/BSh0R9Owa/f6N167XZa/gjosIP0bkengVh5S
EUS2crpROw5l3ty7bmctKC3tUCcEYAJIs0Z85JVDZWf9URp+GhmYpNNdj+xfmlgDGd+14akvSp2S
rMzrng8RdaadutOPwu20a95DK3VD23D0wJ69zh5s/iDuWaANpmnq2Ax9WMTgTScBL9+O23k/veab
ElLmAup26O6cfOic6FbqsWAVqy+C5S5TCVBcViCCSQOfEC8fJDfaR05oy3abQhqaxHqoZ51ZgweX
Hj8d35dGqQRFU+N+bgfEI8DL68ALGpMz9afoLrOUGnxBRHZq9KbejDLC1efwezbYYi3kL34C/ZKM
c60vhhkhomif5vBVbVvruvuuvu2WFqj0RMhkPUJfPPKEU+MEoIfRzul+3pEREsNmVd9Yy6GiUQFZ
3LFTIh91ZXDIK9DXzBn1PeL9V74Z3aozoJAKZK2MVEhuzLLpT0p2HySyI2s/rm/cBZlxzRIVYIZi
SEY+w8apxxyE5wm02MVtsFVuph/RY+cmD+RIhICUD/t6MJVbg7HSizTXtR9ARZ6+CoQRU1kkHRqc
flvcNORd4OYn9VVxphdpF93m0Ffo95EVPBRb3wS76kZ1pK12P7+CGuUBspLn65tCAsC1n0TFpqGd
NSlsdaQLBUjnAkXZRgEwcprqTlX0VGrh/XV75ARes0cFpHrUFVWJ8/iSMWCU1lO8cFN7rNcQ6xY1
qPAj83MiRWOPcha2WkW7Th3u6v0A4T7FQqIQOqjHswgAVhPt5cmkwo8el4Crjjj70c/J0ndEZly2
iIKUgTSXe2+d+B0SDBuelZZ8L7j+csNI9LCSCthxIcU4Q9pphjrQvFG3fyublx5TF3EtwfxapETz
watGIslRjuvTuAdRDohrtJsUefywzZiUtowNhRLYr8ks1HGjiJMkkj/PyE2wm6CdRMouobzjhK4G
RLVleIbksmWiVx1VwIQUryDRk2gKjEaYgAs0YJrfRZvKU7eTSySbWbnXanxdmKHOnz9iQj+s8eWy
ObWn8uW/A3SIaywMUAdO07N0xNBX5M2BdjvwgpXFEMXlGaFt/VJamKHOGwi2tDkTfBLa0KXBMC2U
hJy/66e5xyLUX09YF9aogzbniZT4E7mVfgbvY+BkT9yp3oYWasVHHVlGZwuOcRcdQtDbRCZ3J4A1
ijVrsho5v34DfdEnnDHkSYqN1fnSVsT7hC9Bpz65zfSjjz+uR831PG5hjLrzNbVocr9COBusSrfI
4F5cOSr6OeCPkKw5MWsPc3v79Fi+sVOa9WO4sE4dwzE0ZkgaY7v10SRynqIzbwmJWk/eXV58M+/I
/Bm7rMw4HHRqIIZS6uc97FZZu8mNwc5ZE7LrGeNiaVROgBHx1KhGHHMFYuLTEzKQe/kJqjlecNSO
YJOub/KPEdTO6SZ2KsGKmJiW1fRn8QOonEDpcfsKAtYYb32PQz6Ajsce7Qekq4QBKt/FmNBlZufk
i327hhdWqbATFFFXgyoJz+kJDPbVkcOYg34qtpAZc8Mdi3Lq+0TYr0GILrjWUpbx9YRnSKLZ8mRC
Ue2vcsuZJEroD1UAII8J7erY1H2blQlc5vmvLZWKTGqLYp6k45wSkRuAkcFvbdeQgAmcHJye+3rj
h+bk8na54+xmz29Czz+Lb5imOVbPjFNM3tHXfgoVttAN4sOhwjaQ+mn+V3MX4TtHB0LklAhoazGL
QddjFMR3fr0//WDoOR+JEJ5/KOHbw7kE0JAwtkKo1o4Ui/SD8vJ3GFvJrv77UgEDpSxrBchu0oyU
igcHMmx47WZH0flbTrODjoypuqUHwiA2/eJ6NvSPc8t01oAecabmShN5wc146Dx/C7qWLYj8CCs8
qyV0/ZPKtJBM2kDaYhCxw+k2vR3O6NM4PVKSBPZyJ3SMvxgudP3gyjwVr7Q6E8agRb5ARKIq0ETb
/UYNobNNwOeGbLPykwsz4LUPScWnSpDrTG1UHF1wZYwHoH720ykarVG08gSrJZRuoxNvSsT/sTLF
0GwfA7eNTQwasuIIsXXtt1BRq0r1QpBJ5aYPcrPvRzP1YVGvGS9slhkqZSq6oMKbNIq9ScD7HQsL
XrLkhfEhr+eXMj3YPPJGOekx6iPCfX1obuKtuOu3CvqXSChO/ItgKV76Tup9w4ZFcMxIn4DA+/Vw
CqE6tSUHp+VRkAJZzKnYhaHZ3JCcGgFpOyB9Su+k2pweCLBLfysfWQVdRsIo0zgiDKS2ujrDkYNm
uG+V7ij5+lMRRzd1UcdmUbcfWiagpjtvgxLDm7M4/FQnmSkWufqa+YoVl1iyKJcrxTAEFYmQEehz
ztIGD9K3+udkZ3bJFiNjHN7LniyMIYtBa0JHU5C8KbrS7XkzOJKZ6MKNEzsobSaIjmWRhK+FxabO
C0mtcc9DGvLUAojj23g0vY1OZocO63gyvykVnNpGUECciW9K0OwYut2PJvQGnziv9tIji+lx/YkP
PB4KBjyYnRRqbXKXBPWkY20XvrFN8Cbezjez1zukjDPtK99ipfz/ssAvk9QCk7GS/I5EewJ3Hm6Q
J1rDbbYNLDLqzUwN10PElzUq9HbQhRbDkAAAkC5AkBpVjADxrrVzwWmfg7uiwAsYJCioWcml4wvv
0OJiRKl1//n6CVTEzfJYimPyClbvfK/B63uEGi1w7WivlJZ6Zlhbv0y/rFGBNw2CPAOeA5X5wixu
JDuCqkJmQtgU0AML6sq2DipgRiuWfLLvd8qXTSo9JGziYRrDiwq1MMsKsJXolbGs9RT/ywQVbqVE
6QfM/vmQcB6c4AngqgcSaKS3/KmDKI/s1h6aACyK0vXI9o9VGhyjdrOopTEqe8InUYxG+R2URl76
1NyWqE2b19e42ukVRaCMdVkh40bUGpVJqgHR08hhLB+I6sr4IFulDaSKS4JObxH4pOBBHku8909k
nppDK4nnAfMmtbgpYPyg9f7D1w+in+ec4WtClAPBIqOzW+yhvFidG8+3Kzt/T7hd1Vmim5EZeUby
sP5UXximMt8QRGyVoF92gkdappskJ/zs8EwHcO5AZnhKS8FkTXlkxt/V87MwTU7zItoHCWo7AyZz
CYqNSIgWVv8snVtTfAksZL+uxmrwrz/sFhapGByHeck1JTk9tSl6uhe/Gi6SGFvdGo9Galdoc0Mn
+5mZBq8698IuFYjTya/zYYJd/8ijKihAb6feG8dmy2/+qMmN8TZCQIBqoEgTxlV+VA81KdH9zWsZ
edwxRLqLVujm+iH6F5/9skRFWx5a7zIGY1G07nOrnKPO0tMwRNCXQ1cO4iOAKa3Jpak1VpwFWfTE
zCN9zwXBizEnD7PvR+Y4x/+Znpc83hfrp6JyVOmdwEclAkmZfbYyoFlzpz1fX/rqVbewQUVhaKgl
TVgDcjNqj6ieRcKbENz6AkZBoAHXC6YyMYgl1q9ylHYVURR0yMlRx7QOhyDnOxzTYUf6kyrqAeQx
o3mFHb+xMu7V5S2MUQfTF/UpjrQEwcjrDwQD0rnDQdyw2r2rd9nCDHUak1aexZ7U6QYeykM6YBH8
+fp3WnfRhQnq4JVonavSgCu6tcVdsIHq2o/oR/7RvcxWfSPvIzvhTbCrMKyyFkZlQvkEpHUeI7CB
qfHm0gbwkAkBVWdGPVrZOUjLUhb8cj2QL5ZKnUbI6ISDrsBDjHv9cXajjfaM6VOX8ESiOveggbt3
m9z33m9kfqsv0IVp6sgJQlL0YkW6cuZMerw5gQpYsxc8yJ+XQoarMjK91RxlYZE6gHEDzRtlwg53
XWT5w07r0EaaMogyFYwLkrU2KlNo9SwCfzAsTQ2AunVj8hnnSDqjIcGwQj8vRT8fq7zHBRHp+GDc
X/30xmusGMJwS/rxqBZ9PpRxAJDnLnpSd6UbuhCW+ky2BKmTnUDo+ME4CKxlUYGk1EYo+OhwDMIY
2KP9JmE87xbKBMBdjY8XdnbIjl43ynCNC9R1kVXIfjhDAh1HHtP4VhE9tBEEXUuMK0fMpG31Wv/y
wsuTb2GKk+M091sURYbhvVbBZn7XyMfW2OBSOwf9WQQyyyzLG441scLaVvL3hd0sqP1WLrFEyT+N
w1PSbGOm/Bn5NN8eGqAg1nUBw1qCSvl9BOLBae7gkfLd5EAyAE8pICBtIsyZnFgXzvqC/jFGi+cJ
VVeLXIBDpmY/w3iwDaFxcomV/q37/5cV6g5tOiELIRWAbUPU54ZDU75ed7319szXpmmUvxtV34ad
QXKvY/CUbwU7tX1b3gbv6i53QRUEqmqrVf++BZBUe9xf13/Av6QJX0ukrtR4VOuEJ+1TiAeB4NAp
PJACWmN6UT3k2PBN1ocjW77wRCPpGh+0u0hsH6HXXD3xjnJoHn1b/AvMN7jseFvfD7zJfDowvFOj
ToDeZXEDyjSyTqmzeKe+D90Kefy9AQGcXmS29lnrpC7XUU0VkCwUeDhUHWRbMWpgG1r5NqvMIM1a
GXWXRlzMdVBf+cOaDWtd1D1ag+FGFnvl8g4GXTwnOjHmB7knHU9gAaCzQDAnNHq8625K1nAltmhU
bKmLuPT1iRzE6UbnJdfvCwzcvZTza1azpDTW625fZ/KbAlshg2KxxIYOlnGSXPGRrJCIiaOpkwJJ
jnYlI2VYnaYAt+L/YieNu40Mvx/HMSVdj0bwJig3+pgDCO0WMppOX3/mqtsy7z3mQungkyBVkRWc
/fmTjBfND6TnLUqAEbZPqhs6OId/VrBVeQEciSA6USTKW9VIgg5VjcBNXgq5nd/79ngO399RJgGh
0R/t68Ia5a18NMtdQ1LcvwmIofRyhGWzfLpQ8W+j5+tuuv4dF/YoP22GlG9Bz0ReD7MbvqJAcEy8
Ac0OCai79PE/k52Sl+uXOXpuxB+UVFFnLG/CkAp/8IWDqh0ZS1oNL6pqGECEYzKGHingxqQO6jYm
yIzRhiimOe7RWkULEIB7mwm+Wg0vC2vU9RC0cdS3GcILHkLvg8OZ3V3iKBjdmHArhRt9k9iGPbPU
+tYbRguz1O3QNH1Z9ATdI6ESTRBm3SMST0Ww2g8CEx/w+iOtqvwxVS1tK561bbhT/qigiaEtUEHi
vf6Nt0GWh8IfeHQi4+3kNCirFZYMVBawPXtW13O1riVpIPMTJF4SVDrgCNyEyot8mSzELncWl7nS
hgiMG57wPnrz7LSouv/GBOyaOy0NUzEn07SR65oJRHCl5XvkRSHfQqfWVV9IesO6N1ZDHAS/DVmD
ZBYKXNSBrEZOj1JeIDDJ+oCB2+hMIKklbwo3+dN0CD7ZwLrVoZGFTZqqghRkhigDlml0uydSKua3
xVY4sokS1w7L0hCVnuptAqytiv5J6U9mP8RmIz/FxTsjAKwlwUsr1BcDo7/gKxIKzZBww3WokicZ
uMO8bBtv5H19NOyUFbYJbIO+7pcmqaS0gxyj1MUYEh8sHVo70U681TAenZxY/rGafy8tUfFGq7S4
h9wOGWPkLQ5kdwDsvAqC9TC9BdDBGa1IcfL3ys09/30AnCe2/z93l4o8nRIKvDzqxEE14IYaq5k8
qbhMbSH6WMl9OO3Cx+tGV78o0iQd1UGMoQvUHeyrQiLkPpndVEqrKt4hiGpet7CWr0kLC9S9GyTp
mOY5LGR5aAYQ3EGXz5lKyZKMylTKH9etXX7wN39ZmKNOeTJNaplWceIdK0feoTG7AVI4eqgwdUI4
LXJPGMxJM9GECT6um16Fj2AjyZsX5CoaDaMdxK4K23zAqC1IzkMr2RXvEWqT6A+nNiCiVmoqAbjc
1ZfKwHwTeiSbZh+1FsQBmWCo9c/69VOoJ0eeGRUqGfDlrDkkzfsoqU7KH5rkecoiS2wFM60OKDfM
nGJmdWtNhm8aIVNGjZzN79/i61dQzjWLijQ0E24WHlC/F4KURdFoEx3GEK1ckPh7LDLs9TO8+ASU
symR1rTNDGeTveRsfKIp1b3PyC1DV9wi97rp6wtddLiT98IRvsi6TJk/gHI/ZRgQhRF/EURGu2tM
DEGVIJhQSRbxDHC8M7jpezC7+ku8qR+12GThhdevua8toJuBQtkbSTDiJujd3k4iotho6a8acJ3R
63BovT+cw1w4Pq1bN5QRgHcDdl01ml0p3Y6AjsZDY0+cW2SDPZafaXMbYiMivmIFzbWK3dI2dSUJ
EjR7KjQCsNzshtRMkspM3oof7b5B9zOwErvo3QSMkAzDEuOI0YBdrYvErgmw6OCJIBZyu0tsHpi/
gWDFeB0dFhJzotf4XEHfgNuEx/IxvysAN8Ismiuew2P+yO/ljWiT2VjWz1vNBxZeQH79orbSTr2o
dBxIPtL8VOeuMCIjmFl006y9py6sSG0ayFthC7TyNM0fcvLcxKOljK/XA+tqI2b5jalolrVqz+ci
vnELpqL+gBlyM3o0LNxYs0Wglb5VuyyqotVq2NIoFbyCSBYKvcJJJl1+yQZBjJlsDQ+qdEAwsAI2
iUtXIiU9wjNgKjWotCjxci59lYxwIwmNW6vyTVjVPQTMioOUGy+MbWWEZ4OKVaWgBlEcIVLkh/oA
nPsGozuYlRcscmrYYeI78xieqF87qtMIXZT64rGX4S5o2SdEVyU6y7vgRnBFJ3LaDdECuR3wxunu
Acq7M7wRmPDfyMmvL/tbNzSpskSfSngTvxt7M0NS3qPMAfy7ANRCCTQV6yyulgKWC6diVDOrkVJm
2GjobR8AEIZJwLFNrv7Nyipzp6mkOQFyRZYmGGztCBUcO9/ivVPtZY+gY9TKJAMrveWftDsMGrRQ
78CwKHnSslZ+PUDoNIIXHl2FQcDjDMWzE4iVB62+TRmHOxCEM+Lx9YCn08QPhc+BsIqQkOTVQxD/
LCH4DMz79RPD3FcqEIVSXfBVjoRm/Oxt3dN3hlvs6tDMftS6GYGDNLHAgjcdCltsrPGIstmmy82A
DZdbax4tPYoKTkUzZ+VI0JXTDuKLJir1HsG3pzv2M52R0ug0ejeSek6o+YszyZjyCy3o7aIciYoP
IHm9k932kEpO7KYBMrDJzT9sES9XSwWqLtP4sevhRuMnqOPMaidsQLgEqLuy6x4IBQN7aoThTnRP
deSMOYzL0nfD6B3C62YjOVp3x3Ancu7/Pepj9OXXS3pU1SYxGuwsQdtoH11iau4UYXyApInxudlq
3uy0P9Gh22GOcniGGPGGNR6jXs9j9Ms9uMgUgraVkqTEU8FvdNtXu+M0cSYn5aeiLve5ZpioKj4A
7vrId/G2b1u3qQ2wpio7PtPRAlY3Rqg7ilG8zVXlRbitRHXaKzKk9lQMu8Ro5wz+oS1Uj29GK6ln
xSzVfpv3k+PHULGV2mMdZR+hZFhAgHoD12zrrvAK5MhxT3hENa9twLyeDV6cq7ZS5vtQx3fPu1PX
yFsxS/Zy5wOlj4gm6XtV7u74SgY4KAjvilSzpSm3OQHKkG1my512pxm6p0aipw2tp0vlRz2Gt30g
edc/7XpR7Z/8CyoZv37aAVimGmSO5B0AapKHAReMl3m9JX6mN5Otb8qb1so91hOUaZZK+9RAbYzG
uNw0SP7P0HUxJXAWyZj6aexqK5r9D3Yjj+VBVBqIGf25zAustYuHyiyF8KhwGQt/cD1D0i8rX7qp
KjZ1SZKH2jZOkH41Tn8TcmIE0tRP+mdxEN30RkZvhDVVRaLLtVNKxVppaNMijC6JYLBpvB7EL2SM
m1V/YtyVF4jOYoHpPMsQksQC/Wh0dLwVpsyRhBcm3dm/VEj+9ypHteJX10xqroEo2iXqdJndbpOd
+Bo40yNpMYGxwqm2kmWUqOizsgGGn1wumsUKqyotymICbdc0QE1p8KR2sBnHjpHb0YIVpaFJpUje
/8HT7PZoYsUY3JTNUEW55XdEblkZwaWbsFhTEot4mIBOF+XJtjD1NzxEPsqX+YU0DmJXO1fecCa8
BxAg0ew4AwFV9ZC5LNjK5aa44qOXn7n4GVIc1Vmuw0cVzAajNgm+YkI4ld2yjwPTFhVjDKiRSsmI
PeZ3KFKaDbQ5PidXd+M71pFgJc40HDXihj6tEiyrd1HKkZ1g15rCXYtBYJRD7e6Z9QxjPPp0kUrw
9LbvGqGDQUJi1ZwTp0BKB35pEXFleGaxlZHIce2rUZEFOjVJMXCwFkCLPAYDeRVHVj0Brg0xWcOv
Gekrczup6piqxc1okEBNWqDAvslAyo9mh4IoXl0aYKHMRHX9yGuiArp6XRHouZVU0iq+npFccClv
6sVRqhgjDf8Szb4sUN4YiJyvIDskLtJuex2MuOiXBY5uCyWSU6h9O/VdcqoEc9gwJQHWk8Qv29TF
16SjEKs5qUukb7V6lPijmj4wIhprBymPzKOhVZHHkKdccE5vczeC/hW/Je9jaPU+14/MQ7d+036t
ivLKIOOEPCMxVDEnqKM1ZvbGncVbf9PvILCCeaMIbkKC6cRCX/9L7fLLNOWgZYRGgpyiv0QqBJEF
pUYyzHG54lMrwWP9lmj2sgBkrC2mLsTYyLJMJml4V73n82hNPGvKkmGBnk8ZJ0WqZQ0HHQqvo1nr
4tMgsxD1LBvUYyITUNIoSR4fordRC0ch/WC4IsPdVfKcWVwyUzHpRU0qy0RHvD1Mu94mbLvSWb2X
ds12PpYe0xnXs6J/PIIWUInDYg6kCjkDtxkBS07dqd90r/yrX5oNyquVO30omlMCHMAEaK5GZwOE
2poAUnydHvNJiyBs9KEg9D2+F1p9iBe+di6OhK7gMsb+mQMAwA3M0vLql/wyTFfw88yfq8kHBWg4
Ysq4kcF4kf9nyW9Si1vYoLylEvhGrXwDEyzavOGibKuM3nV3WU2bFxYob0nmRBW70Ddcfke8pN0o
3u+Qyqxf2Qs71EuryqNsTH3gpaZd9a6582Z4HS0dQ3TV/W+UIlYTzIU18u0WZ6BX1axsVXwb2Zsc
IkHqP/BbFC2Byyc6JfNf1zdx3Qc1BXz1mMkRafbsUI0CaW5auIICGs0UaDewI5bd5BYht+FYCqSr
kd/4skaFX7mX0NsvMP2ipAnaRn6F50Bp3INJLMZwl74HF9JklrXPpPBe39Uvw1QEVoayVKUKMyPz
Kd+KTwIpUBJSkBAoQnLTMAfXVsPK10rpgDz7ooBp/wbTl/5OBph93BSx2Wqm/Kr+5bst9LYzu9ad
+JE1ybsaQxeG6XPXKmE/EpbYkPtQY0CMip/K3NnXvWb9Hl1Yoc5ekzVVUrdwG+FEMEy5He2So3zS
PLKdZAaRJZrOWhZ1CKOsiiY+hkHFAG99c68UP2WVAT9b806QQEAKmgelrUETq0gtx6OzDx7hvOK9
bpA2QeF2Qr7XUQ7KVclWU8Nl7OPaspYmqQMBPghtGMiQmt6D6okUz+tTtOv3hiXddXb/ND+x31dr
rikTLJbGI1/WROosDGGehnGDs1CV2o2KJ7NZRaFmKuqwFzWDwemxFqRlQQY7s6FjFo/e01aX4krO
a9ILSUASKG+zreSEO1YJZXUfwdSr6YYKyRmV/H0RNdEKAvhSBIy2lM5p8tqOH3j7mIyPteofCyNk
YxdGpiQc8x4dLVAeEggr6NoSqDQDO5cdoyMBzxfbebZAz+8ihWEOsJMjRb/lILPEK6Ak5jWQxv1q
XQGDvcjxSF0Vfbzv1DY2x66GiJbh63ZZG1B3GlW0PZLBUn0B/lq4gQTGOjX/wdiGVf9Z/BDq7E8V
ZMq0AoApkqVhNq66y+9BR3MbPycHwRKcHmptZqKbrcyIOuTqu7YDVAxog3pQjKlEAsqdpDYyY6hm
MtbGMkH+vvjETYtqrpjBBGE6BM8OafZLscX/Ne8EK94AiPkQslLQVd9d7Cflu0E2qz3H4VKMOuBF
uhjAr5+S+gcjXEvvoXyXG1QpTtQK1wK0XEPNHkGj7wss4ZPVpUiKBPknCQPFdI9MbYNIaUdwcpYc
GKiUt6SEZJP2wPhIqydhYYVaS5P6XKW3sOIfyetRrEwy+6N4ktMm6A6xMD+rFQBcCv+sinqvKuKc
ZnqOcQ7Zw7zuZXDGBU2eJZ70h9GqtvImOXUo2P7Js1HWJMLKIZNbifJ3PhfUFsApxM5UexT4/NCG
AUvod/UmXxqhPF7rNWgBBQFwHOjRz2CjkzbGmT+R4frWEp9Tq9r8yedDRBZVGWSKPP3s6Y0m0ipw
m3gT1DnJuHn1g7x4eBdNvhOrArYKkIUY+/+s0W8d35flLKhCyIzMsx1rnNtnZ3EMQE/NozAVWbkw
ebLSt0AOsqLJ6n2xME1FbKAr/KZpyax3rLnVKJTmWIi3aTIqZjMouSkJ6anKJEYjY+0MKqC+UZDN
q5BopqyKpWSU2mAg1Z0gKpw/Nxrwusrd9Y+4dgcooGwHYynkmzFfQcVJKc7rOkQJpy2Urdq9GT1k
uMPP1mBhVtcC8tIQddmkgcanZQtDk4o7l0MxsWis62tZ7WktbVDnLOpnbWgK3NkxJpIl2/jQPuJT
gl5aZ/P2cK/iNrsfmEi+1e+02ELq4Ak94ARlgnKKYJzm8CZQVFPhWGdt7XmnIIJANAJDFfjn1++U
ZBNXpx0Q8OEWEpTnpDEJ2aTwHB2nk3qPIkNq6pv0jnudX69vKsMw3d6ephDMJgQgooGWDkJ/pl7C
9vADqdsmkhnLXN3Kr1XSbe4yRmV4JEX1vqh3Zd8/BGW5idPJu76m1cYErgEEE6hdQOmGuggyOeCN
OYad+KDuOm/eEHkk4IzOvzEvtRY8EPhRRTFwlHl6aCLUDR6kFXAPiEC5QWZWIBTrN0S6q3F1k7BZ
T8+Yi7bZ990qtbci6xok0zAkBkkfymkqdCRD0jXoP+eTvBMAPDSTvQBYXAjCK8Xj7XDfPgWvxuW1
9xs1kLULXlEUVdAMQVUEGudcaFM6RxPesKQwljnxaQ5M6W5yRTvcCa8jaxZm1VcX5qh8Qh/7UefI
FSF6oFfcCPvyoO+yDcFQSZ6g2YTALLINlCjc6w61GtwWhil/avkMGkCVjKot9KAS/V0ZGWF67fW1
3EjiZIt0NpPCqQNQ23dlQIkITRLh7E53rAx2NYlQVCgZQYZNBjqdug7KUmqDnMNpJ0+C7E7YE4YF
/b5/IkA/3yk24vn6zjEtUveCpCoVmPuB2Kl+ZjfQT7UrzBLXTuDNP4dt7BhsPhlyC9Cvj+UaqVvC
N6ZKBBqV4AMEV7DRNbgtP8ikJunVp0c+MxlLXI1q0GfHBYuuxDf9vszvsgnPXbRB73JoBYJPL7MM
QsHsb4JtjwoSOE9+sNDdqy6po/YBrVgoBdAP6cwo1Sytcd8Wwlsd3zVTw1oW8YVv+7iwQJ02ngwr
6+TeE0EbCzJwDZxKuqm+oHLERFas0o5A6P6f5VAnbNbzuBs4LIc0JAFk2wCH4OTI3g2wPMhgOoeQ
3u53RBBX+/ZLy9TR4+QkVaTyciQw6y46lSdKZtqa8mAlKDwit5Cs2MzuMZ8BKjan/lRCDMCCKdFi
ns7Vq2SxCVQ8LwW5Amcwuba2QmjzDpQCjhEkacgQtW/6+2QL1jTL2NZ/RtK42AWNDF8tAlAqTMYU
EARw4wABDB31fg9J6uKhBcSZBTRb3XII1GuioCD5lehx3xxlrNmQ4VnRz9FNCk9zCXLyMY0xWkU4
tSMXj+sSGFz5pfw5W8YO8zqY8PwT9pflz6C+fC+NrV/lGBDih3OT4R2cBWYb/kh6n3WU1i6upSXq
w4pGkkNUAqn+tCPVitxNRceXTIxBaR9EGsvHDBRgtwFn8aAmPV+PT2tetTBOzwM3kRRzeoJl+mNn
9mNvxfxNIEHqo+/MIIXc6PRw3eDqOxyXDD6sZGCaTCYBc+FMUdrLcsej8FRgqjJ8j2vVEdoSw1bO
KGy6IoceDkBNhwy8eH0jm0r11A1P+fCo5ZmpdkzpmLVQufw5VCCr5pYrR3QuUIboUhPkyHeArJJm
cgP9Nb/3xrcQakDX94D8n3TwXNqk4lmeNX3IZRkeJ+VrB3ElpS7cMgncJq/+IHVYWqK8WFPzcooT
CQm8INyUerWPOvkmzhVbx+exBlX+qWW1C8Q9w+7qa2xpmHJqv0BpXqkRrf4eowfMeaM5XGAC4LTz
AdwnvDyNZqqP13d2FbuysEtP0opTLtVxjOih3I8uEbRBT0ppgO3i7gglVrHxZ9b5ZXxNhUqbZAnA
LnFGA7hF6T9+bUxhtiewC3oRIcm/MX6UhQWaoNT7IxjScrHir0dJibqp5ouElLQEl9RgQJ7uSV55
U6J7w7qAGAeFrmMpURQ3qo5LgFPOZfls+E+MT0d+7fdToWmaJKkayuNUahYZierXqD14fmpjWOpA
Ri4Mi+eQ7BZ2yWSlXMuqVYx4/88cWe8iDjVcNYENC7I7BFWdn9qNsEPjec/qaaw2npd2qHgHPdUJ
VYGYKMmRj9R58SnAJLTqZqffcInVeL5YFRXOMqJuFqpwxkBDK6rvzTKzfKBkdiSg6aaxkwsT05zg
+gwxik160de/4rqXfO0qFdqkTg91nysSMCO+8sJhmhkV8H854F8GqIiWIBkRpBCddVLmmRs7Dewg
QkLYbooDYL3pX5ArYHQUWZ5CxTJjqLh65FDBFfp61wtn0d/x3X6SR7vWFMvIczMcSsYVsbqPpJtv
SCAj/yarmEiBoY0yng119F7zr2HCOG2s/58KHQEonFq+Q0qdGPd+gII7d77uCKsl2wse4f+tgDrO
nTBmPFeCKobX+3u/qG11wlzPzVxAnygY7SjKj8r/kXZlO3LjSvaLBEiiFupVW+6122X7RbDbtvZ9
19fPYfW9LhVTk+zpebABIwGHSAaDsZ6jo+neFGjIVsC1lstWvrrXZkII2MTxAqTxJY16p++OS6K6
/2p1moHcDuqiyIF/lNJHoTVYPVb335ic7IDpDb9UaD/YPl2ZRfJHEv+izUDaitMOeBQgmQTFMBJI
iducyi8gSDwjty8kSNzev3d53HNWpGlM6xAv99SGThjobkp+VGg4FWzgtgK+i+EUcMm7UjOVKNmR
SN2RoveCRT0vpkbtKsheVc30kFN6MTLgxyjAi5iWF0XL/TrqL+WC6ZHbX7M5vGSsNplT1jwb5SZm
x9nOILtXHuTHCiiaLgBVLlWHYXxAfgHpZPKKpzSw2fifqDVbtOuc1tLKmNBVg3JKF89u1j4tgN6e
JRGA56argjQExneQFQBr60etzafKGCtwX+2CKjgnIDeu5F+Fpj2A61Swo9vH+y6JM9MY6KdFRocA
wVrqGn3iw98ViNh86laL4a4gAnPVCHWYsEYtXRJoTjlYTo9mULmmtib1D3MmQvfbHDE23mXyswmo
iqLkxWQybiRtdmYEbGBCA00Pmvy8ziOODjLzbyLfS7BUPjM3zkamYdQMVQYD+BBo88Awlq32uWOk
1b6rT+r0JLgQm0HpaqHqR02xiJlrTQQraiyX0WMoI6Gn3GkPwdf+E+BV7PvQQ+V2T5+/Ys0ADf+V
PRqDPe0YOcbtT9kOGFefwt3NNlJDtZ9hAJPzCHgn4urgVQ49NrARq/b0m+WTe7s/giT7tuTNd38l
mL+TE22WwsKdZPlQAoCQzov2qS863G2XZiWH2YbVi2VESic1ic5qfXLkKaQ4LYN1tmZzQES+HEsS
v1bjeOra4gG36Is25c4EVCS3m7Nvt1e87ayuPoVzHzNjNAyVZXqy2A6fZJSR0VX9kmLUZ7wXs2MQ
0Q5z9qiwIjWocui1ZfQ7I+icJm5R3qWHLssvVm+66Rg+gLvITdrwkFZAjSjBiJJp+9IyM5QqswNw
BV2t6V0z7c/gAeptszWpnZb0OOhgENCCk5yWj7GFJhNSTJ/mFuPjk2R6NG9OyURtqW+e2mi5jyP1
hLzTI1KN4MLVU8xBW+gUmRVnBgzJ7V3etvV/bOMbccDqvCWzolKYYZODYHb7+lCqtdOISLNFQjjr
2DK6d4xUwE9eXtP0lOtgF9ZFJbu3IbBr5+TPUgiXGZTGvkYchbtpPL6NMj3nGDuoUaRgo0wDTANh
tMbtiUGDiZ7MTSCdlTF+45Zd7WMopZIkkRke5o4oeLYJ4HPSi5rYxiF2dJ+cyl/MSAC/3Fd/tKfe
WTzyKb0XhTyCnSacqUwWMyeBATORJGdJeWrJ70EE3fxm4K/2WQP0gamygJ+vpc0SaY3+raPJH6HJ
ACVi2HpwUFDTK51u32DWaXxpz9NxwjALm70Q5aw2r+rqCzjLMA1LTtoBAUmfYFiUgMRB7uZLGoBb
vpTo01TRM61goSsRG8m2TUL9Eu85QSDNJx4UOgWt0uLNZakkxpDHaLOXXXkowVUh6tbZrA4bK2mc
0a/7eMnkEtW82qsOls+APCsvfkAfnhDNQ7gyzvBrKA5F2QDzV6ActNO86Jnhhy0AuLABHiyWx17K
D1qkahqauhjslCKjwZLTVKC3kyGms+FHB+MYAi8xtBUY+LcB+QHRC6rQP2+burcO6Vsiucd76EO9
GHtZ8Qdk4xS7/Jbv9DvNbb/EDkW1b/6E3NiP+DgDMdUCGQqYmLz4sXSkJ8lyu330OtnjRb6ER3Si
LTs0JnvSQ/tc7bTA0VBNL5H4V39kv+o9gGsstGxSgOTcg0X9qTyVHvlLRgOn9VWUd7u68Nw2cioi
GUtBFFIqftz4YfdpnnwrfL29b1fuFxOBjgELgKcm6l7cw9iSQUulpFb8KlKfc6l8MstodJucqv5Q
9GBnnK1GkOVgX311UiuRnMeu9HObRpGCcloBWDl5H7STwJ+6dnS4VXFvko5ljaVRKb5xYSNj5oCr
HLjksqCAlcyo7Ah9R6bR/KIMRTcBHiujB4O3m2VWDHXSa4ov74xdBcRKt9wVJ4yxtD6L4kTB+pZm
AKlf0ZA+xx/eVJWpPmc1Rqr9bnyt2h0hX+RWoBnXIQg2cS2D076FaHMxlrriz0e605zxklE7+5Fe
Kg+QCLvpLvuW7cR0E9sb+b4yzlTpalS1ozUpMB0qesDjo+VorrljJUdxEvHareDWyD021th2pRn2
ih8Q+Veehu6UKJclpU6WgO9uNBY/D6rHWplOppa/jIV1rpvsZGbNYxsZbgVKrCI3nKjW90ue/s6U
IPRv38/rZ4L7Qu6CDl0QWXGIU4gM4wcdl19tkRwaKSGIRMMjMBRru8j7n0UYvuSJ9UJUU9TvcvUg
c1/A3dcxLSjjIMb8MWgvy2OMv4F4hTgFOG6gdDJBtpmEcHmM/bgXWcAtW2EARliV0SAMK8W5fVNe
alWVKbDq+ZnkGPbpqMBWbN6klQQuCxUU0TCqOW7SVHzNWvkyKbIvxZ9vn+KWEFQhNZk1SSmoNX8M
vOq26Ns6xONkTmhNas+E+KYquq9be4XBCQoKMKJaSLp8FCLJQYVqdmmAzViB/VH2VmgXp/CwOBrI
06Vz8CTi5NuUyPoFFYKWY5Pv31YHhsrc43Rm1KDUEND8IoSj644MKB88sT8i+Avajxi3rKB8f7Po
Ki/yN/WoAc3vDYM4xByaj+cKo1L/xKizu8Ub9bVw7u6NqmHGhVkbfgBA4G/KX8SPT5lbOkhIgGj2
on0pX6JT6o4nTTRFLtpZ7s5FfVpmdYmzbADWvbj5nhWKUaXyejewh8fqIjrKTUu4Xiv3ZBJlaVV5
Tg2fOb8Txv1f608g5PSWYxU5yrE/VLv+tHytPeS7C1uUmti8ICCTpCZY7DBqxF0QA8hGAMqAJi0a
IriUfrJoeEdkEZnR9ra+i2G/rwK5JcxyWHzcQ0zmOEEN+jJTlCwUrYT9vhJRAmGAAJYLKwms5zHS
fuW02S1mowrs1qaPgwnFP1vG3YzWQmQvM+cQ9LUOxhqA8OigzKHZrEuHgkxbKQQFD9HucddhKMcw
BPOZ4peZ6hjdi9l9vW0m2Sdf3TcTmMemYpnaVWEWFmYxQTMMJyr6UhTUKxtPjWsgwopa7a/7AZlZ
WUniFCGc5rmvUx3UBV9Ahv6a4i0LXNYtO33O9sAkFZYrhRI5vQhHC2NtSDC+xSdB6GACEkWPPRsN
Dp3qCDZad4hFT/eWM7VeJqcjg9amRU0sxbf2f3OmRq5xZpypA5Yoequ3NXK1qZx+SF2R6xlusU+g
kF5zeKPIDoAXrWu+6qPVevd/zohwx8iZSTTDKnkraYZvKMcsvQ8lzGWEAqXc1PrVqjjDiFwfwCci
KKVqVjZVXhXi39b6TUfbpHAOAHlvyVfFElIsuRJIA3OwRoTk6P2rB492rvJt9gO78OQf7WuKxhYR
tcB1WoBt30owt31qClq3MRsVvDIIlRAjSU/KE0O8zH2rsoWDUcxZu7reK3HcTmpaQqu0x1s+OrIT
w7U3ceFUN/VF0dHmkb0L4osniRLTLoNL4WtpHuzSpbvkZIo8wbFtSrFk4PeDAvmaAzmQOklNQ3iO
deVMeKQjpzAvLI0zYRaXOGa8l/cihWcncrWFK5mc3RqDPF9oDrs15pFtGZGT1y90fNGlM+ZenCIQ
VSZEa+StlqXVJe1V3afZc6kj1FhK0Tu26WStlsTZKFNWQyPQsY1LgfaYKPq8tPSQRcW+Qb+DXOm1
N+Sk8cq0eULv+90yqntJU5GVjPTHvssPRT8fgjT/OpvWKDhi0eo5g0amKi8MCbHoYoH1hgKZVATE
sm0zV6vnrqCW0XKhHSw0hgX92LSV09uzoNnMq6WYICWa6FFgZ8brEAXxpilT1vfB92xH+dhX2YJV
Gf3oL4PhE8kCiGLjD2nY2kVZHRY5fopy4NukRNt343IqJ6C0E3LJNGPXlovIAG5pNVUxQYJ+og0+
UEATTqk0Mq12UsmT1eN0zh+BEujOtUswP2KcwsSuz9XdeI/Mm3P7Hl+X5GEF19LZI7r22GI5RZSN
l3mWj4znQHm5UMf4Vh0qP/ENIP+i6OMs9M7aNcd/U5TjxHOu79w3etQPi+5n8OPgaksogBrugmbr
5thM9iy0IZvnr1mYTzVU9t5wZrjP2k5aCqSqRgBAGqWzqMesFjYrbrkeVAcCAEsv4vnk7k6np00F
rlpkVn4BatNT9pGEdAEDhTV/iQt8m0/ZWhx3j9DjQUlPEtUH+3Nph5Z6LtTkolQhyjPm+IABxEOG
AQlnicLUHapul0tjZTcWEWjT5oVefwi3u7GMeDWJIhUXujtUiV86uYNxXPjkc+fItnUYhL0CTEOu
LvT7VvOkYEVpdgTUoXCxQrfF2AKanDOQlgK4VQFea3AS+11bhnG1SH7aLChrlEmkWfc1VBLMw4Jc
2e1LuZn2WkvgLmUPamtNrqA+/RHEr+f4OIJmhfmt4vkx9sDc2j7uAmodIoHcxImVuv5kKuMF//TB
SeFLCRXY3utKIrvsIBcjFOEN+E047ZgapJrUCMtiw8wtxon96ZSicvk1GtFTKzkW6yA2d7UfuxiE
pKXN6pnJBUA7Yiy8TTvw/i18v1eqJYZaTbB7Ksqa2uRVfWtbWSKYL96+ECsxXFqqVCcZ3bZYMoMw
ROXUx7ygbbjMtcWF2M+0t/+dSV/J5LRHBnNOgFiV2dTprKWuAq4PlIlV18yBw1E9T6dir/0VtXbS
OGPslcSWE/8fBH2bRnD1HZxqDalpZdJQ4TvOxQvoDt5YV36zeczqUdy8s3krMWkKVh5CTZ2vQcjD
nJBJT00/j74M/c9aF+E1bN0UC/85aBSRjwXU8ceX0pLrkcpBrvoyZkaUbvAk+WsSfMGrLrCiWw7B
WhBnzYtC0ScTuH++Rr/kUuTmRbFP+yMppFMdv6ST4Fpui0PxC7EXKji8RzQkWikzUicf8bLdgsM7
1l8GBam3SnX7bvKS6klg3rYUw5LfJXJOrxzN86TWiFBYtfI/2YAoPmRw+6a7f+D0bd31tTzu5Pra
zEojhbw08GJwrs8Xufhye02byqEwh1Jh5UQ+x52h068nYan69bIv49/BQHdNm9tD2vi3BV03/MKI
WitJ7B6sHDaDaiPSlan69jbo52Wv3JGjchFnNDZ3bSWI/b4SZJZTUOYxBC0E6Ywp6fd0Fjm/m08C
yl2GpqJ2CPgHzj52bWmVJS1UXzI1J1+KnzQs7tJQ2qkhigVNJvlTmO/LqpDBf9kXTlS0d2Wr380T
aCpJss9HZK0GeZ/o82UutZ8JMdykq4+ZBGc1JM/EBFQsOJZ3glPYsjaWQmWTyhjjJTynMqV4MwHL
jufjYuySwXnLHwCYo+0dxG1uc/wH9nRTx1R0aIAuD63XfMFBmkKJhiNkGt9YwiIPnfo4FXa+kx+6
zJ5VW3UTtJifk9IRAiqxc+DdBGslm7uyU0cTY84gW34jHQAfKYIDhiITHUXZ8M03cy2Lu65BVZiS
FUDxkElj00VR5rQ7yctmh3XIxRneTVFmYTMLtZbJ2dxxzkGWA2oDP/iUvCQP8cl8LfBSfQ3Oxv30
Oa9BC4RYROi8bm4rURCQWgCABOPbxztWq52m9wAa95OzjFI9g9oz78gu2mNcWaSym3Z+JYtzC9oS
RpdM2NbG7T0CNoxlx17k6WlyQg0euoz5T+CMtycFqPQiBdrUXQ3j+2iMsQj6Nj4ulGZdHPVNZfqR
3L7IS3iXgL9g1pX9rP8rU7wSxRlItdQBpaNhT2flPpcKp610e0y+zn0vMMWiNXEGcgxIa/UNKKpT
bbA72c/V5zH5ZISCwsOmHV6th7t6vTwYlik1qq+o0zkdSltNg4dJOty2aCIp3KVTrKwt+6GHcUGB
Vi+dUf+pWqKp402rqbEsL2zmNbkpeu/HVpKxY+Fybw6JHRqiztqtLKu1ksApuVlIVmbIWIYqt49L
hXltPBRRkDmADnR0Of6rq7TPVhp9wyaKknmi1XE6Pil1GCQyDqpuwXmPZHZoxu7tU7rmw2Wv/2p9
nHIXJE2aUGc6Z+h+FEkXSkFnGBShbSWyg1aN0c2A9oW/zHNkqgd0p+4btI/araXapYm2364B+L15
qvL5WCKpHhHMPOvxxQznQ7+0i8CXFe0Jd0eGbjT6vuiwJ3360C+Tq9LQE+zJphHV0a9poh/omkqW
VtmQxTBuvvzIOhf1fXLf7sYdmp4O4DeMbfNxdhtHBYTVKTn0yEuLTOvmIt8/gI8lk2xqUlpC6TpE
WxnGSboiE0BDbrt9Oqt3UhY68zMlWHllFgvRUX7E/FNQyEBGoD/LXLrvdPTiBqlx10STJ+uZfCLD
kgoU76299qMDoGNwB8GPjpbG6/DKiKTJBPJlCnCC8Gl6aS+xBma/6mE4jztGiI7ELdpiTS8+aO6E
9F3olPeSm5+CJ/gk0QWc1Ifl0/hDFOxuOAsfv4uzjnHbBjH6eVPMfTIW7MyNH62nCrQZ3a64ZBdR
me/aTH4Ux5nJPlEsOKMQp8nfejS5S7h5mOAQ3Brhqjh3RNalwWooEwNgY/iWx8lOnWVn2AyRJvAs
wRNz7RoAYIpYQA8i6NAB9OHH17nvxtnqc1iVYv4tN7MLxMCdrDbnvlUcmqZOkAtTXMwYcvr0QSR3
bvrShOq4yOp/ymG1dcZiYxDeLZ6MAYVd5qipoPVyowr9cZnc4WWWAiA7CkPBdjVCJoRK2Na/8cPp
iTXmLqJRsA19+bBM7iDVfFmasVaRmVX2Wf0a5Q9hIDAN7Ktv7SSXVUMQouUlMHF8A/0r1qL/Zan3
qmTthqY/qEW4v21tN6UBoJbtpGqZPNFmDhzqApMVuj9Ld81811efcsnOVejn8Ou2pOuJJMBWWGhG
h2YCgfeqq7SKpthocm35T/fT+FT9xSqNxGXRQCc7LJ2OaOAfzEJdexEfJXPKGRAjNElCFjSYRqqj
VfNnS0vuMT5ipAQ80DqGZ5q7qhwLe5gNwQZvhCIfhXNaKo3oBdSyXsbNmNwBHNvxrx7k15FNjoWX
P4eu8bT8bETNQdezD6AF0RGJqwrDO74ahZZ1IEn0Gg628YNL/b0pbbOw0frqlZcMGEDkLhrAMLcA
A3wu7PqhDkC9KXpIN/qwPn4E5751Ux2ESirpfguqie9o8P25SE75C5GKYVf7twZmu9spnzsHWPyZ
IwJ0emOU4e7Sh03gXDgaWB0m63Fdizov7JKAsTGsvEUHZWxD7C5oTwOx7oZQ+xzl8ovS1JMdy2UI
77L2rDaV7LLJXLCj7uIuOCgD8RbAxy4KdVNzCR1dz+GHaGNq50aCUZowfu0qRZRy3rihWAM4F+Eq
6MrVzHQSZpEUK4v5HyvXX17wfOwZghFQNMFcjjGv43iioqa9jTujA+9PBaQQbAPQzT6+IXJJxmFI
KdJFKtB89JA4BQHLzJh640COZR8+jjoYEUOrxMJRbxAYi433ZC2e75U1Q5KO6GA1EUmn30NQU6Ta
HYOZZtjxZe1ll/SHQCLTxStdeV+wxcXuViUBvrdTzLfUvuEo+/yie5lt7bR94Ug/BdI2nmjdQGug
pZoyg4LlrYKayovUtgSnGu8rGa4OkgXIwfRuqXsmyxjYEZDciD19ATuhQDg7O36pa+HcK9YFSiwt
TQMedWAMglv5F7gIiP/DPJXOsK/dZHHOwZfxBciOD6LRli1tBrYh/Hp0QqO1l9vlMjTHYpInAwDd
gP1rw1eJfClH65OZH6dGED1uFMORoUCjJQH6J0BweR0GwUhMMDyBehN1KpdREQRHxhZvoT8O41A+
U6g8QECRPIHyypdFDSdbHsr6A3gttlodtHpI8EKngp3lZ+g4L3fNqdoz3ANkMgOgn90+2839fV8y
r8XgT03h7cnAZGkqX0n8aPxZSLWtV5FdCOE2NvVoJYwz7xZpMrTpY3msPJweY0AsMhYS4TOyZQyo
ju4uFZk1xbzKNrVy2QWJSfxUIV4qaZ7cV+1FrTPPrNAEmM1f0magjlV2sl0W3WXopB3tq0tZ14Li
ytaK11/CQsdVEl0qWiulskT8GjBMXYLadPu7Qgsx4OcBze2U0ktOv94+0Q2XE9Wv98Wz31ciw7En
i5TogG2JhoclXu5lol2sxhJ508wJ4o3CWg7nJHXtRMsuxiYXf2WHb98iZ/yFJiHbuE9fGLGFmEX9
OsxG/LtaGGcCm8UY50rFwkw1HB24ps+5UX3+F5tH32IgdG4AOu3j5o0yQK3kLNb8oboPtTs6ndrl
6baIzUuOLCiLs95kcDqBRzJsuiTUfONT/ZkeIyDnl5+U0KbPJkh5ikfpQZTe3lSJlUROJdC6HMVt
Dol6hWnOBKMrJRwXNBgLVrZ571ZyOJUYEhJPnQE5fzMCpICWMr4yo8kY+9CeJ+zbFy2MUwktrPrQ
CiFQuyCn7QOOvffTT5bTeQzuNzqGhQ18O5GvvGUz1wfIPYdt2FXNpGWaP3WPUvINKrtXlzszNZ0U
7Qy393Tzlq22lBmY1W1G7FFI8YQVZuBnj7v7qIRhrr9XdDzcFnR7KzHH91FQpk1jAe9b83Ozf47M
yZX1/hsddREU4Fsy4cpu/FnRFeZ6hWalYRhwxdLPKsioEMw50Q/9CUWsfa67+S/dI0cZCJQdhr3s
+RT61Ku+YAy1PCmCJW+GG+8HqcncewQIL0vNm0hDxKP4+gPIcpBEau3+Uw6iyc6TduFl9Jnuigsi
m8ZstQucoamJPmCGAbsQIlurJ4MbA1789oluJIthMFcyOENjzVmWWh1kqFN11Mv8NR/akzF3bg/M
e7eadM9SpmOCDiAXbwZaNOLSGzW4WCNGlsEEcFna9mHuABHZ1/EjCDHurNoA/vL4K1usp4KKmKdE
Ksh+X+l62dORkpbd5uiyxAeadHYtiborRBvP2ajIqKtZ0RvqWzEiPOWzXIkCeKY1VwoOJGKT6gT4
mwbnssqdpk6lVGLu7K1WSl4lB6i99wzCVj5ZL7cPeSsuAFnQH2GcCsehqtJcrTSfEiSyAtkeo9hX
E69F6q4C73fUiGZ8RBI5zU2qEVCmEyRawTFFvYEEZ9I9jupod13rxZnwVbnO70ONV0vk1LiuS6MA
qxxeL9zP+TsjRhp961g9irECmDW9dXScBsqNFJGmxtq0XXPIjx38blheIQPTRsPmxyXxSiiNbWAp
icaGHrzmKytVgG3mLgBRXk6F82VbmbQPO8g9k6QJkjIb38SpR9R4ZC/DPF2LsgF6cPA8j67ulIVt
6DvxEKu6+VqyiUyUDgA3zLfGxFPWNzPQZPzJxzjCXv0Venpu657qFc/aJ5D6onoQO/l58tDud1Rf
6+fwvvRKd5ScUQgyuHn7Vx/D6ZKho8FriHHAxVQ7Q/e7r77evo/bGvS+Wk6DqJbNSa/B5mYHBqEN
Drad4v3bEGe1EE6D2nzs6q7EQjDDdf6bCR0lmEN0t3jNP2mQEJ0ip0JIi2lgjWjgHuASdof8WwwE
ieZkXuh9eVBdDNz9BAjEg4jKbjMkB3D7H+3hfC2ll0waLmydrjzbjPQtc4dXMCUfGD5JdQLXlJe6
8fN8HkEJKp5c2/S/VvLZea/epEXq4dFSnCe5B4uW8dvch4+RO4ACzuv9EvxsdYR5Q+mQv97Wo2uA
bhYdqIZFKChPTY1vDclGOnZ5lWqYcDRAK6GcFIzI2bMHPnHXfNLc9FB9H8/az9E3j8Mu+9Tuwx/l
j9sfsRmqoF0DJUd0qKDoyJ26ZUlJmpY49catDvG+8JXKpV8ZJIG00+HW/zAPwga3rSu6lsmduFzQ
WM16GKvibMw2ukdB2B7WtgX2AMXRP9POLhxRWW/TE1wL5Y4ZDdc01Gccc5c5waP8ebybLzoary30
HGmIy0bwiKhu/dwttrihfMvvWQnnW9jbKQRaxwgdj0j0fTBnzUYCcF+alS84zq1LvBbEeSaSNha6
FGGV9DK48mcQQZSOjuGeh+HYxvYEANu/2Phn5oC/l4ianTZ6/aDR78pEOVdFGvSRaCjooO1TA7oS
PP/AlX82Jzbk6iU+g84F6BGGQ93QzV8nEBjrbnEO7kSHvRmBrD+E82AKaVHnQMGL1LjBbr6rfrI7
BdRsSXF6zUaqz5F9+Zx4xYW+jveg9sZ4vQG0i1frIOqI2Xou1p/CvUezHKr6IONTElwvcvr7uUjE
PXVb2fm1HO5Z6jQtS+OowMnT0LH0unAGK3vVU/l5llRv6CdHTkG9YFbzbjDHTwK92zKiwDJkgEhb
YPQS0nC1mULBx6NxLB+HMyMSD9zWT+6ki7UDp4Sb1ULSqA34BKZw72K5N7IxSxncexCbMCY6OD0+
YJFajKQwn4eREscPigcOiRTjx6K86rYVe5fNWc6aLm2ix7Bikf5bKy/j/Fmwp9sn+i6AM5M5jWI9
A3ykT/N+9GgEEOo4LfdzP8uuUka7kVQXNY9bO53zxG4a4+X2B2w/UKvd5Uxm2Bd9nBhvTiXrXcSR
PsaeeVINgEsFezYE2jjQZA+0Ng/Hxsnv2USSffsjNj3b1RHzrTc0q9UY3QmaL+H1vyM+eMFxwgOQ
2tAC9gU3HGeMUYtdsQMHqED2ttn+cwI8Ij3AFI2hmvBC/5f/EvCrzl+M5AomA5wdkZDXdNtavEvk
LOgQ5i3VJCg0y5+3OyBUIDwRl2E3na71rnIGMlTixVKZczn4A3gOU3ha6gNNbOXVPCmvDPemQinR
OCkX7O98/r83i364tzpvFOMxBrAtDjUnmav1GJiZHtTKjdp7wQmy/eLDvfU6OasYBmmZGBTWd3Qk
CvRRlovSXM2ySxB+2tpeNJq9mZFZC+QsUtiiZxRZGc0HFOYdiEgAQnwwwcee9m6c2tkz40iTv0zf
i88mhteap8ZBLLQXrFpgmnga8ySeQeGY4OJq6F0H2eIF88TyQw4+WhU1fcnNdrOwgiiSyVkrNZEr
q2+hUSyGL0HPRA8VgHyZU9U4MwYDhfP2G2fL8LuAAYXkCDxXzgBXUazGZIR9BJSAj1HxY4AyXvSd
Qctariyqfm+8cB+kcevrwYAH7xG2wLiYfxUPoEo/5Z8AQRT4aQRONFacpXeFZhtPgsNk/zGnwh8E
c1a4aLRJaspe89GAcB8dRk9xyT7xwcfBaB0YwkDH0IJP4nLMljKvRfNu62CVemIlA/NdkHqPAeON
gGw/7BkkqeIhnJ9ttvLyfjwBO/nYH+V9K+h92jCIHz6Bc2gDOTeril1gtP06Shbco7XmBZW/nzQA
kdBs1Q9DpTyaXWi4gn3fUOgPknlTPFO9i1SoV2HZ2uP4m/G6A1DRmRowqwGSNcOjI6prilbLmeW2
MMs+YokwRV18vUe6JHgNpKew1W05eAnkxp6K7//PdbJ9WMW/BpoQgXQFWxwdeg90WN4AZFDHuIdx
9gtHPxQXkUu8lRz7sLWcVdaWIsYMKbZWuxRIbRQ++kkOxj3TJXGAL7i4lLPICgjliyWBsAFN0qYc
OUkIWibMS1a94LXZcpg+rIuzSBj+75NRwlYaNUYwmuCblERfEYek/jKSxo57xn8VxD+Ryf06TtbO
IGhyKsfgKQKEY9CH4NeufTmvjla1PGRFu5uboLK1KHgxY8DyVeOlarPd7fPf8HE+fDNn11COTaay
RgKADLXbGoByBqHYPpQjEaLTls9hqKpFZGK9JT24U1eLrqMxQNzg28T7IXUqv9VOyp5NGVVID7rh
c+eEL7Mrn+O/1B9RKqSL2rrR6w/gNKGf00aVwJTo68avWmnQ/bW/vZfsfHlTvRbAnX8UqsM4szdw
oruAnhNynxl+iWYsYQVCtBTu1AI0q9UdO7XxaN0Xgc2m03I0us6ah+QvMGesBxE955ZtWi+Oe4eU
eaZza+AeAV7j0qVPc1T6cXkJx8Os/g4xm5BUIgQfwX5eoWJblRKHE54+RTJ3QY3K75ij6GsmXxEV
umM5Pd8+v40efDTnvKsoj4QtZ1KY9OTNFjL3O/LTtx5UMTnIpglcS+JeF0xO15K2dOxVV5H8K9wg
sbMTq6Ojkf5B6ERsGUEV4JjEsliLFd/1IJV6Gkv0TRzmi8DMgZ4nuC0PA1yI3gVSMkGYHPrxj9sb
uqmmK7Hc25JX5RLTHEmJnKIVZrrrTVGMtmW+1gvjjMowzTWlLU5Mao/12Dppt69DYRAqWgdnOeqa
ptKs4LoZj91BAwbd+e9sVvSU/8w8NJJawnm6bQ1Z7R1nTBpJQYAWwhcY/OKlQmIDOY2jBZCIypEO
ooyZUBpnUABpnUlNAWnjETCefnicHicHIFnAZ7Bckeu+1YpsrE+NsyUBeBrQBQlDCXC/yBnApbzs
UScCJw8dbQYUzjAi1FPpKzVClsgLfZEPcvtCqHwzhNYnlJBuROUcGTKtiL/mAMtFMVp+KmKpFrwL
W3mq1XpVfgh6SgcM/KjQnzizo5fyLs5tlpwNPYzToAXwLPsUtz6/H5BUEMXam17J+2arfA9EiKls
PcMcqh+dyxogWiwX+0xe4z1LinagdQ4UmzVeZ+D102tHO4PPzO33/+r9+KPPQFj46GdOJEPeMcT7
ARrro7Jv9iy1gYBBsNf/i26hoxSDLsBs5YvzKkDR6KLgZDu/Z/S22GUC4Kkf+o/llT6UHSAk2WpB
Yg00Tsz8pvpl/jdtnjjw94/gzXsAt2FQZpaHBwqno9jFc4mOkwypo2S/XMS0AtsW6l0gv7uZuiRa
g1WDXeAxm2f0Xepa694259vvI9w3RQHhOir23L1V67ntFBB5+aAk+izZ1gLqI5MsPwYN/muByQKE
ZEt3ilUMrAlEbxv6P6J5X2AwaaGkFLEoYJq/NAd5QnN0uEs+A0fKZr2I+j+Yad6a0sIxvgvlos8y
kjQtmmTqm/eMoSgHzlMIBkBW8Z2RjnRFbXxb5bgPAjm9QXBbgEp2YTmNtAYhdOZ3P4ofeuMwimTG
cd0PvrDPfdPNWq2S0x2gLvQY325Zkkx2GEgX0EIPZB+C/RL95wsSrPK5OBapK+p531ba9+1lv69C
z0zqtXIxsNrIzHeaYTmkfxGoDduwK5dcA0eDCS52E/NMH0V0kjyqGYA0fekZpMBoRUid2o2eGDGE
2NRu6uhKGPeINkAlqxfmlU9aZFf9czJ+V9Wn/+eKuDvYTUWdKGD0RUsbK5ZXBepZg927imN+rnaS
YHDw9pII/04WbZt1Q4AlUeu56yV/DiR44aJB+2uaWxWO95+dI/wDiYsNMNcCt5vBM9PMLu4HMGNJ
TvWbAQWmjKAE1LNCJo/t1VmWYoHJTZP5zpUln+u6a2QcWIVpnRGF6Ep1UowmCc6MHfy1Fr7L4RQ9
7uZSDhOc2fAl/J1+1jE681D4y6k5Kbu+gl9XH8jncbBLVGaFrt3mLdPehbNNWN0yKQYbxSCxB9Ed
MRTJuiswXYeXiEHzaqf+JBo23TabK4mcu6zVsbxQpjTzUT7OXu4te/OJXMpD8uZZCLlmmIG6tb3c
Ja9DAhBbihU2LjPT2f+Q9h1NjuNKt7+IEfRmSyupSirvesPoqu6mB7399e9A874rDoojTNy7qY0i
KgkgkZlIc45bHJNgAAUMzQXTUvP146Q37Js4dP6BUgQYg9/6W8cxTVNFgNZQUEtll6F34N8UabZj
8pUcxhmYatXFoQw51C73uj2h/8ejzDaT14iYoOVlHzdj4pU8xg8IIWkA742gxdCKYyiGhxgv7ElN
Y7udiH99DzcQ8HDjV8KYKyElypTrPWy/eEh22hvtxzXgVkuMP/Ji/a3ej7/JYm5AU1X1FJUIW2ht
gs5VUSy61qG08J1d7oE8ZIufBv7ymUw2L99qmcxVMNS0acMUqglqB6ev0a0ei/b1rdx03ysRjPYb
TS+mLdre/C7uXVPqnU49yhLKA4PuKtP+ujDeehgXB26bXrZUGVc7P2hTa5vyzFnOdgy0Wg/j4ORs
ssJOhmY07rt6oD77PkEahj5GG8fiasf2g+Ei7xz0ruxjo5rFaIVn3zO5qqMfKDMs8vw78eWcVNsP
KHdozjAhyhxvsjvetduOqlcfwESZYxijCz/Dgqte/ROJyW0tC5g4jaKdtmiP7QRKgiy/kcDC0g35
n+vnuXkPERpZlLgDflBkFJTkmK7qWhyoGoivImiksHK0i/a/5B2vY2LTL5i6SXEIgDGBbNTfPZGZ
5aESDsAsbb3BlZ0xWHYdikkUDFa/yXzu8MiWX1jLY2xM3bWiqXcGbdWs9sVj5ZcgxjqXbmQaU3Bd
7dblWMtj7MxiTcXQRJAHdkQHNItOrvDKkFsiVmbz7DNWyqoikhjiv3yP/idCddkXPOB0NG5SOM0j
8gcY8bMr7uuLJ5Y9uT42B7mBikajawYglFT8PkDyN2glV/zSDmHyL4bFN+uP68Uy56fMALcRC0iV
H6p9/ZAB5kkH6qtTvqgYi6UGgb7ilX3k5w/LZJOHKgD7JGcMbts+IJOgANtKg2ljrqc2q7NpJbCv
yp16kL02sE7xZ3ifPczHxNP3LeiMtdfmJ03MRf5yLxNORoPewG/hxko+EwZUtdAD/keBW9ZTIHre
NUZvR2Zij1LGM710KddEMccs14aV9j0UeHTMQLpFFA4GBxiD+39hDDbdFhLShqTLaINlcZpVbU71
3FLpg56iILSYr64f2mC50QEvE9rjnXgT9f8i5t+CXwD94X8Es/Ze1mJRyShBm/oDBU9kZ5AHA9q8
A65S2oCKfgVgk6iPHDtLT+n71l6kMlqUZlaoSQSnOL0DIwkRMW3mppi/ucd/12yHjqs1MjoDo55q
VgFpdEKltYsfk41I5xZMrJ51z4uvthX0sjRGa0wxq9MZPsZvFbIb08KVx/h2MFS7zDl38QxVem0X
GYvQGiEYySZ4qzRCWR7QIQFKYQ9Fnnk6pseVWgCSuXoijWzXy3yU1ARdsIO5S+RP3XolZWRnPWzE
rD0XPcZZhe6pnsXbOsEcown2N/lL6gtbSnpUaQ1XmPTXSNbtYSidclQOemd6Chmdrh4jhHHtTWi0
4Mwed2rX26PVOnKKpvFJ9kbAuWsDujBreDWiuaWV2b0q307dY1svzzPAgtNpAPGi5dZ56qPq/xsU
VDulKlwxTfap8CWb3S7qaqfrCj9ZRhvkhXL4nFnHbEo4d37zMbPSFMZnya1s1YVId3SvwaZnAR2I
4YMTbjqQlRgmzOjLGdBlAi7dWBu7TJrQTsIlG+BdMSYQTtIFCBUL2FhoEoFea3T8tmjrpo1e5MjL
Z2+tCCQcgJ0FzQCFyvl7MLMAbp2kZERwoWcuenTcLNY4Z7P5cDEBOCuDIQz+R2FWNJRLNaYx7LEc
0IcLGlCOlKCLUIJe9LEpwfBa+8KH5kZ3/1WNZi2bifTNVC0y3YTzFZZKt0Uxme1M1J8zWfyhiuNB
naN9KWW63TVRa4uTACR4UCdUfbEzgaZZ5kXpRIJwSkEGFyfK1xArbt6quzlUdo0YBRzzuuVN1l/L
nIbRWpqphFDjv554sVMGSUDpzTMn2YO0WnbnnXpSj7z+pM3M1UqwykzVSqjs9Ci5UqWrX1E0Rs40
90M3CiZnxoxr4se7hs+uu6l8F8VgYxIgEVdtG0PV0RgErhnQHCAhXgYULQRQozdK5la/ee8Uzhaz
rLcRCHHFAsCbvqgUDql3lvZzGh4xPWKPJsfOc3eVcSm9akylNsNcDD69yplHZM9IkSOAhwbsogMU
PtWOOru44z1SeDtLf18F2MMiKjNml3GegE1vxB8hP8raslPrJxdjcq0uk4y8gnMmt9npr5y0cRR9
DYAj/yIU+GbgFRExlohqFMwv5oyYe9yKQje27Qwi5iz0iSregH/uqM/awWjLOzUSHsOcIAVpTnuj
K/eT0fpagrfYPB2TqXUivdunZf8WTqFXDSrKl1r8xLm73/aD+ULm7vaTmVadHGdBujdNp7lPYeKQ
5jqo74nyL4Zxvp3w38WxHeWqWMR5rIngWteBsaijfDTz1PfbVWFEMMFeJumxXOVRGhidMzrA1oZd
mHbVDe2IbfcaXmzo83ABxct5KlDN+Vt4xMilO71S3kZt5z4fRlCo59Ex75SXpDTcXhx51pZev2ty
mOtZpTOJWh0k5p1f7Qd0J4C/ca/fxicVy2p+C8/XNYS3ncydDMt+FDQRKkwAViBXe5EcgI5qm9bg
ZmrpXBfGuS8acztRvJfiVIJ60IGdDBPCEgYQ0wNv7pF3VExAlJZEVRajTAO1GP2sW07Zkvpdx4MV
5YmhW7vSiA7oAFNFT0orS7vSjn32MmRf13fse8aOUTvGxDQLZtTzJUUi/Mx8hgGR9oGWDst9T1kw
Yq/vbJ5OfHcRjFDGamhkNsVYVUBnf/gxev2PZVcAQFP4MR0GTwYySOr8qni4IJzdPLO0r3ZzTpMC
pQ0cWgX2qDR/tIrGFi3e/P33F+rfl/athSGT1HrWpTSguXGFZv1NOHZyAgi87mcYngMULEAzrp/i
t1ccI5S1HaVutqTDfgKg3x/myo7GT3DU7Foz9a9L+j7Tw4hizIe4NIY5d1hfiwYN1QPV8u/sGL30
vuQsP1XM5Y02zNZh+cWRS//vFbOlM3YEjCFSTuDdoKejN59ytIbQcnDnWYHpz7vlgyOP/r9r8qg6
rdRFGU3VbCoZKho7XezWp+qDAGkxA1KfCgDp1h5+oqLP8QE8oYxhKWNdUESN6qgEGMv2dp65zxKO
w9YZoxImcadJCYxKf9ADDdMtgiMCsYEi8gj8ngiO9dcZ6yIp5tTjfZQGlFRIz+0ycRSAG+Dk3nt/
nv3ZPafenrrR5uHH8O47Y2OUocjAvwl/2kmgQR/9okuPBK2n1/WEI8VgnhAE5BNiXghJMJFip+el
03fiIRsn+7oYzgU3mKCk08tu1tIMp6ardp3fYyLcDtG7qPUFx4VuLwgBJwbbUcs/1wFWei+3S1IZ
s5kGi/6SqpmtRhh4znjZym1Fv0ihv6+ktGAD0dIeekHk/EM25lsDyZnrW8ZbCP19JWJSSkEfoi4N
gNbqyeXPVJ4xwi1ybuz3GszZHl5WwlzZuG4oMHsOfOQHjP/byUF5pNV5048PPCv/D27zIou5u3Uy
R3EXwgam+0WBu1Yd8zfFCqETs+SnZTo5gCb/xS2mt/S7LbzIZW6xoZV9I7f0KrnCXZ7Ywk3nWjGg
r1Fr86yf43vzs1m89F/VZXjHyFzjcW7GXCBhGpRC6og55vBSRCooJ1zXFo5CngcgVtpSAG/SBOJT
GkwYrgQCm5jYyOtxGnK2reF/9vFcrVgJiZRE1ohCfYrQ7Lsuu00tJSAY8c6KcT+NQ3B9TXRrrhzb
uUSzFifohdGSGGEqBlIvaCc8teRtHRMRFBh7Gpse2mHpi6sPhlv2vMrZtvO/bBxjLnJRXsYGvH6B
hlHx4tQHw412LMA3I7uJa7m89OB3VJy/X2qZsR05QNDyPIa8wS9ORmJXfuzLBOOfuo3Zhd+AVg0q
L4YvQ1V73IknTIKCs7pziad2tvzJy978Q5B+WT9rZDp9sSKMcwcUBI1Oc8MgU9wq/Yv2Pwj7yi05
s3vfqxDMFjC2Rh6aTpcLxHn0XdDtY3R5Nzf5XwSAT9zeyW1VRaoDJViQZLGsjZEURXox4PqVHiKF
2+SEyVdnkZy2tmPAVqJp0znnE9LjAOQJ3tP7e3H7vNiLeCZ+Li2hM0IL8fNg2c0+A9k0JpseWl+3
F48Oi0v312+mwlsvc2fysFb1YcGBKqN46CLtlNIeBhMdzdF8sqbmjmBy29SG01SoB2lZAnEJfc1q
MXZWn+ZERqUyfl/GSNqNrRIkGTAUkkWhDLl+UVmzExEViBmAt9blCMkKOb0dG/2gZ9LoGRoJxqry
0oXsqrkNFAGl2VE4Rgnsq9YEam28LPkUhG1OOEb2HxzYZZ+Ze5w1S9dnM333IRxEF70/vSH8vEfH
cYIe2dCWbTLZvWhzXw/bNuoimLnQEmkJytFtGgg32auITBj6ZDEP+7kg1Ss5+WKL3I6Jbcd1Ecnc
2SKD+TWHCiIL0TH6P3Hzp5a4DTdUM7/b+IsU5pqaKah0lkWF8W21V02b7uQGz04pix09WQARb6TA
F5xuYy30erXYT4VynBXh/bo6/4N9unwFEyCU1hhRkkKad8GTIrZp+yfQvWc0aGkOQCZc9chrbuXq
EhMYdKFOGnMeQ1990A/EXW6ym+gQ/qItKYoT3nRBczQ+eAMZPEvBYkDXcRpaUycCD66U931u2JZY
eFYhALE1yt7GwXCQZzjWafJjNACdUytz5Va1Qpz/hr7n71aLRYcmg4GkfonbVKaNveC0C52TDOXo
sMXYRZLOnV5HcAK6kp3aVLBDGZMmc84ZvuXcTnbCLWqaXGwnKw3kIbcTIbHT+H+9KBZjehIrltWq
hEvPLXvy4dOVT0rjrQDr6A/ceMDz2bw1MRYnIiWq2ybW1C8V4CN+mTo3FbN5OrKoqSqy3fCazA0Y
UfcmoNjB4/pAnpt7gII3kpMCh80Jv0Dc62mCvTzJb7yVbYcGF7lsEn4kTQklx1YSQJ69Ii/yJJzQ
sestaPUDCzr3zm06y5U85vErRUtexwVs3OC3f+pXDGC16HWzvPSV0uOZdvFxBrS+p0hFvMVuPrxX
spkbEEVZtgAsGpm1EgBzJdidyhTtfYunFr3LsaK8dTJBwRjpcTVqU+g376Zmx5gJRvGMllOkh0zf
SQ/Cz2iPfiWcrB7ZQ+fiPnK+YDPOXq2WvSRJmySiRZB/qjokGPrkzQDInR0N7UFsrNqeLKCjmxkq
d7PcO3EnTbYsmD9IYv1KZiV3rn/O5t4rIri2NcrByKZS01xFzaBCatrIcteqMltcQA97R6qX63I2
79FKDnPG2oTgqjTxrO5kEHC0gz0IJyHhvWHof/nmqVd7yxgEOS2kQtCbBInTEU/n3CUtIvjJoe3n
ZsFF3+YpExN+SLnRtno/p0EYQ41iwCf0+yYOSgu9dlbudmaBlmZemmpzJ1drZKKRNlkkNM9AaDKJ
vzNtcQ0lDvRK5bil7ST0Sg4Tb5CMZIWWz4CeQJId0BDTjVEeahjCe9gE3BAUY1NPSW0rCVTD5s0Q
nEdLvh8lSI9EHZRr3+g+urnpqzRGuNN6+X26L2/y/XI7nwj+9kERyE/zfflAL64K0mTU9M+JkThA
TRqcrNpB0ezmBMwEN+G1k39vOqEhAabe/u/LmI0Zu9LoWxPZEsporr4on7qKviQ77JzZV7z2SXDj
l8q1PiiE4H684ZlqbfPKruQzLkkozRKvEpxEOIJSQV7Ih5WLQTqat+FQ/u6i9MGqYq8QCrcxwdFN
JNB0qF+RMYEfWPeLJp/xhqGDUYWP9h1Y3CK/IbL5Y4jJXu1QzSMaYOMbD+0VH1mo7sayP1aTMtg5
EJ2LKn3p2/g4UzKkLPWmES+3GDTdRblHsvO2M83GDsFjFjfm3lDnI3I9DtqEDqWZOWZDJ3zDm7Dp
3U5A1bAkB7MWdr1F3o1cOnSa5s2kdOpBRLDVTpwQaDuwvOwcm4ASmqyohhj94qMDzuKP3M3j89NX
t8fE7kC8jVay/8LsrSQybtXowmESerhxcX7phcxRNMluxv91XYxxlabJ7Ie4TZA7pAOKxFVLPw3P
N0Px5p32S+X13FIjc+V2nmeqV2mvum/EPp8RFg2jbPeo1EQI04vicYly38oJx2vTG3VNGuMy804e
hVinuVHt92i9jYWdLWjPsKsq8gUhuH5kXC1hnEgsd0IvaDJ206+gFsC5oKBkBe1+RQLWg2pzJPKW
x7iRCnOZaZPgBRCJ+yj7GslpzL1eru2+ulsiHoPqdvV0pZOMA0kbcyFag6i5aYdbeRaCJQqDRdI/
UbSNnSaP/LbGe2sgb8LQB1bYZMdKMRwt6QFIL33Irfp6fcc5Bk1mDKrcpW070XJIAfLwrs0cLbxv
GuABkZqjSP9wtoYqIZoH1aPJnG1WaZ0hdAOafZADQyYVST7gfAxOuS/REZYfjP31pVHN/K65F3nM
0U7jNImjiNadKGnBlSksR3PS3q7L4C6KOVDFkDKtXc5mbfSGe3LXA5mlszvPOHSP8g0GHq4L5C2K
Oa8wESe5Q9QeFABBWuSXDvf/uoRz8vfbvl3CRY0J05tUXESzh49VMdmAyRunfdQP4CZH/cfYJQfd
tY7dawXsVECzJHsEAG7s1W+Eize5udTVd9DfV3YOdQMzhG5SZk7Se+mgvVew6JzVbodaKymMVoLV
RBHHQqCp98Ht7c5tf6JlCJx1cBg/aPIMbH+/E587F7oZSq7kMtoZWf0CiB1YcfM4/zEPC3BGKORG
fZvs5wRdhAAm3IXe9aPd1taVUEZbu2UO+6XElaAMX2Mg3QAD+d44Y1tjzPAmazkvnO3E2Uogo65y
ZaapVnZZkN8WxItb3Pozb5zfoF2kcfPHHIzIXEiTzWfeSioTpUUakSyAqCDWOFR77ZbCCdHSRvKL
jmsDX5qnQ5yzZFtv5EQTwSof0aeP6EigAS5/Zy+YP0LGN3LIDyDVudav60fJu6U6c0vB+6gJYYTo
JsqaYEFGXQyVx97s93UZek0xuSRvDkTvnvSks3Mx8lDxeLP0bD/qs4PxFmeqBL8KQefbFbENmrLR
nvvJF0ftDa84jGWM+qesTqARX3g2c9PnXI6HbXVpWn2WzHFBYPag7Bsw3SnIboau5on3yZ4O3BEv
4Q7c8c6I/r6yJsALEWqpbBC5l/FzNFm+nKs3ixpxnsE8Mcy1zkJdVCtLiIMhfKlUtKfeyMnH9aPf
3j5VNk3wBYrfSAklUSVtCigOEPLVHobZ/8h5eSyF5aUsJE5B9x+s40WW/PddI6IaddkEXyAOOKfm
13zEkP5TZnr6feONt3lkpzdtBZCT2dY5O/kPxuoim9FwIhKlDKvzW4/OvWL4SsHIxOK0e+CseelL
+PP6vm4HZ8pFIONw0k6Skg6jX8GQNp9lUzxbaTgCgSjcY9B8lyvCfqoUy1ZEtOu30bsWTSF9Xt3J
fQTgZ0PBmwqm+/pHbevT5ZsYtS1MtctFA8UxVZnuAE0sBHUd9o6gZYRz1jxJjOYWXV1WggxJcdW9
h6kS9G1/yuaQs6Dt7OpqlxkfNJQTcC2UCvDR9ugpMhCfpt3X5DQ/52c+wOZ2DHHZPsb/SErSyQkt
dDc9/LsC2PWSpzU8EYyzSacpa+JwypC9nT3FLR/yp+gAJGeUkoegFZwIUcV1nfiOmkWzIIoBKG5N
tlBPZkQSM1dMkmJV5o95hicvvMgbbNLY3S6O7WEXBcYxewbhkz3uQjzVnPlWBpqUyfPu2372P9/B
FovSsEYXwYDXzPSlvIvolbS85FY6gJiEDr/yu+3oi/17ZHqRx7zoiz6RJ9nqQ0CijHYrOnOtFScQ
a+4F0j/nGabs0iL9qYg5AMLHqbOVCJXl63u/fdqXT2AMItrh1NECnlVQTrJTxqpNeF3R/3BBLiIY
u5dpUS2bg4YnWdo5pjC6bfNZFMQli+7uBTzA5wGVgOHdRLwq764vb9sIXGQzJrDTCjlLRmhW3bxq
y6M43cjL13URvB1kLNpYWmqXNmgNWGpyigQCUoiRx0K9KQPYcZhtQhfTN554M7PQJCwstJl28RVf
egaohjc4yYB8ZUPh1VyNh8NILck33VyJZHbOSCslnhcBD7PmZJSdvah7uX8sUeyvFctRwXt3fRu3
Q+uVQGYfy7HMBMSANEdMcbFS9Mnh8ocu2S0H3U8PScg1PLxtZVwE0VQpbnU8PlvyVaFvXpwfOYv6
xitBLZuhaUACVGVMLzLOIS6JuNQpntNqMN1qwGlvPOsAfC8uHIJG/9O381pJYjyDpY/gkA1R+Er1
7LaelOfKUHYqHtW63t6WvbRTkzmwSHeL9+Gxiwx7wusFbCmvutTchGYYRNJI7HboT7EA5MKl11Bv
WHKnFfr7CSTYxmQcO9IfEyH6CI0u6Jv2MwFGhlvLzX0ZjY8dsra6EblGBiYcs3d6InpNqvmRNd4W
YvuiC+pNHGa+TkYA8xlia1tT+yzEOOZpuAH59y6JdEc0yn1bz49SJx/zut+F8fBA0ulJxcBwOo2H
XsKMVKYvPNO/aShW28e4oDaKTclKujSQlH6XRamLcM3pQ3RqmoqfDkkQyc2zZgA7tp4zO4mtICu1
06BmOxOw7TY6l7m4hpxPYqcdVd2YrdlAAQrDMa1NZ2zLwPxVxugAb10rKPxlAmkfzxlvR42XnWDH
HQUNo7ZqjaomLUkQMHWbv4oA2JkA86DMZMZzf6PsOddk0xGuZDJeKDYA51EVcLzkttlX/rCrvAzl
YTSm8NdH/9eVi6Iy7ggMGBVS3HBHtFFuQPMYhWFJAIikeMkdL0Ox+bZZLYyxolOBXGwlIytSDo+5
/CYARQRkEbe5mvLMJ29ZjPkk+qSPhYK8dutlpwW1aIShtWvejW4H5dnxkpHbXn21MsZ2ovt2wJgT
LX7/Hw7YS7fTPIoDhhlc8j/eT5UxpHIqCemc4vFEeQ+1zOnxose82OgvtZM9iy74pVS7/+QVyDY9
xGqV36xqDIIRtGgFWYJGtyiyS+6EB7Us1/SRsTykKbolrvFOSQGbQ8uRSlA+89lStv3rZSlsFwjG
gJQUEJA4sC8V3Qr3gk1ncqD4D5aBZhA6OsbrNOZoP8vpoxpxq1oxrrWuZ7tZLrx5DmMbeCHHPJ+8
6zbk3Ix9ZR81xobMAlHGeFD+SnwuLgCBTLs8WH7mwb/72oHmyhovfowcEcwHiGj4vCzb6zUtoK1J
wHgSmTsoEExiRNP5E8IH5Q4tkz8n5EFT1wTMCmnBLUg5YXi7vJ06My5imasILtI0nCwYGTUwaWfd
J9D+bdqxmQDT1PIoYl6ND4DpOalIT3YAz7FcmdtBtRkxrj6DuaIKMWJ5TmGBpD73WkAYRHJvE1RD
I2Fyy+JBQJPj9TP/B52+rJy5nmTQY2z42ZZL/mLZlN8idHUXT0faqNE+8bubti3CRSRzXZPYaDWB
9olV1o7IPw3kGa8viiOAhczJdUUI8wXNClJeOYX0Z9Z4VNbbFuc/SziPyKxSh1Ga1NXSI2uuBsst
SCH2lNjmX/Dycq7D2YWs5Exd1ljlCL0E3+Vt8kpux1faxyt4htPM6FbCYDYF5OFCkW0HTpf1MR5e
U5FnnC24Ju1pAb56foeACUBdn3jE4BKA0PVNAvI5pwGfJ5Qe62qx4GuIh6lEpJ9PbzX5morArAeO
avBkMPZFjMqlWwRsaD0gLNNVO1GxwIzXxyXzDo41KEURmdmMV3Pxx7pL9+kzxfnEYCzSEKfoQbuJ
Qf6EEef0REmu5JvkroZRoTjm0RPPAfM+hTEqxEprQkaUs0yrsju9cYT2pVkEW8h5k8C8zWVsSQ8K
IC0bcSumVnGVaPJSoNhVC+cIeSbr3BG00pO2KyVloBmJ7DXeo0nGU95A4exh3LgEuBlgMQPesMa2
fzBRpZcBJW6oLBQgKKNTKczxzKUZSjBbPVGGwWdA9nj53fxi7uc7/Q6938ahAE6fA7CRfe/Mb7zO
zE27tvoK5oKU7VyHESB2AmMCUDtCqrEp3eumczu9v5LBXJAFsxGWpkJbWq9/VRRH+Yp2Ct5LZu99
Lc7i6TfJr8gZaps7kbL5gllJZq7MAmyncuyHDL29Z1TvQPC+qFlNuVOF35H6aE5hJYq5En2fa4l5
BoRAh45V2uqr+Ke5pxSg6NOhmIuIhu30gU4aob92V0VI2XKBjmk09S3aWn0Ec1tqi8LkSfS2IB63
/P5F8NoPGmkUflrb0sf1g+XpDuN0hybua1OEBscYPO6nd1HfcwTQTbuyHpZ+TZam2orLAuW0FKHi
pDwq5iD64dI9A4vnTdZjb46MfR2afpI0wDMHplgtVR+RTG6SAbDS1jLs68y6jxq1sStB3UmY61Dz
0s3LJhhiw8nmxIlUyykKAOFmxMuj+S5Sp13SAshfT63ZmwzZtMEpjDJymhzDqjmqzbJrjcUtkrhw
p0TU7bYZPyY5kjzBmCJbE5JDKbfg2R3dUO5cMG35Y1WrnDBr0zJeztpk0tRpZKRmb2L3zRlWv7ME
4IIs4OVMhMfrp7BdCFhJolq3Mo7oGMzUKTyXyMJg+Fp8oIJ48suEMjsynifA+RJQWdDOKfm2v6uO
5icKApzVngOsa6rAhA9Nqw7A6EdCd3QMuz0BoGGnBNaB/4be1jn0SpuSjv4hNtOSpGEzAMAVYxT6
cEQA0dtqW+6ITtw2lnxtyHbXt3d7BMe8CGS2t8jleBnClqaRteW+h8vRMVkFCO+gO6TyAR1TBaA2
dnCyLm/8h9qD75t6Ec1s6tg0Lcj20DgRa9EHoEQGx5qbm6yvUQi0HEkAtFtSvV5f72bssFou43H6
oWsMrBj7m0Ug8yttAS3v6KCyNfL7uqTvbNxnm3xZHuN4soqA7DmE4+kAM2irPyjkbusAnSz6oUZO
6VDEHtxRpOrTH9MpfyR4hmY+L9u0XWJerZjxQnGkZpMYIkCUnnqv2RMA1rag0V0Osk9rzLyCGW+D
GU+kFOPSmRP6RIr4mQCgerL6O6s4JKL2ydnfbfd62V/G3RiaFCvSOP8FFJSDQ4cWBoDMZ510TAUa
P/4KRZM79JBnn+lk58f/da2MC7JqcVG6EogOQvqj656SZnRF8daMY14Ms31TgNKqotKDogEjSAm1
KDZCZKLBX6RSkmfayGXZ2U1+V9b2/BHt29JufoITFOTyvFVuZ1HANvP/pbOvz8iMs1IY8Haq3otX
YGcGimSbAcVQFTwdDPf2hMqT/EtCK9mCUdv+k9fstO1sLh/AOBuhkgT0SNBgNRUPYqc/CZYWiFnE
s4XU4Hw3SBc5rC3sDVRrxrOrmb3unvyiDNDkTIFhgHSbGzFthzAXeYwBJL2OLpcYAZNmxLYqKHbd
CM71W8ITwdg7QAck0yKgTQyza05iEcdInq5L4B0OY+YwZU+MPlcgIXmLiq9G/KgxCnNdxnYBYqWC
jBHLE8HoxQn+N/pZ7edDcUo/Wpvm0ABya4JAIPPbN57T5y2MsWRdq2mF2cMVd+ZLVua2qSR2iLL0
9aXxpDBWLOyBh1HLWBmFAwynHKi1xe1UZt51MTw9YCzIZIR9XtZQbQC03rbK4opVxmmu2X7GXg6J
HX+YFNSm4hYOL8zs8ieFS03d4TN5ab+IFFgByFWC0fCvr2v7eWeBrQ44NxKIqJlTKsssnnsN8Uup
vi9IHwEhvIZzhUHag/AwuR3AkQxkJEwXAt3huuzNo1uJZo6uItVcKCk0X9G/Fm1xCu13QxKOkM2A
cCWEObgwnIEHRofDyUA8Y34rAW4cT6YroRGbd5V5m8m+eIRRboxkhLAOZDWKjzD3pj4KTn3Mgsaj
TF+WaueBsON2Cm9GDZdVss8JuUqtBhiDf808jafptgZFnXUSP5Tj4kTO9FIiR7Hn1TU5B2gy9n5o
jXqaakAN5plpK8tXXnd2i86z62qyfS9Wi1P+/oLBMzXU2wb+s/SAeh0Gihv75NMo7ApksSCa+F0F
vJGPzeu+EsmY/Rm1Z22KmgzjFZkthffdxBvfox/9zVeuJNC9XT3LNKVvpIy2uIBh6JXSY3Z2/EqJ
/WjWz9rzQoDtFxjmRxUMVmiipTLyYLzyRqlgXNQAU3FOdqAparwQuCMV38kiady+ksT6GikRiSzC
VDZWuCdy7Jo9uYtj/aSZyVMCfI+5S71ZkU86Xr29Id5MyeKaQ7rrWsGe5dZNReMpl4cXeSw5Ecr2
NblsAmPsjEZuGmDo4dO09DgO3cHKLdcM5Yc+IsF1rd2O+lbbwFg3o0gsJaIegw590doZNuKDEMxp
Djt5bzyM7riniBviobfr2J7thVfg3b6el9Uypg88TxgRzDDTi1YnB/meGzwsHFMhnCz9dnBxWSlb
BZ3rQgqHFqqsBtFujhxZt+vAdCmxhPKqJ6gRlqbNb8/Ztuz/WR5bCVUGEwCqIdqoNaW1hdlyx8kH
JR9UK33Q9ZkzxMeTxti6qpijZaDH2dZIoAzqAdgGz3LYnISo6Ox+VP5w9If+w+8G4rI8xuqVCVnI
VOAhSFm6Wqc9dqKdfhaZXVl4fsr74pZmJU0g9Ntz6mijbTqgBqg8Xhi3neFYHS9jCwUQgWKMGVWY
dI/xJV97771uXyMZiyRbsh+8xUveq4BrsDafpyuxjMFSlNC01B5ale7nV2UX+4NNmU+bRz5OBb0I
17aasVi6pqOiTou9Q0lORZJIdhGRnUhE8J6O2lfcWzv87Epz+Hz9kLfdzOWMGXskyr0kWDqMsjC+
5V1jqxOv8vkPIclFBGOGoqYrybDgjTQ64YP1LmNKawFnffOnsOz4hNTrXepgeXvdu7403p4yxgez
96FZZng4zdKDZH2NYqAMjW0CGq2Nfojar6TjzAKcyc2vnCI7YVOacd+MM/S0cdEl8Ni9j54InqbJ
BVTpnjJjGTfSbfFQAL1Ue1DfgZr6A6MCwD5BwS3BJQL6J78fmeNxdObpTTCcgRDCQIxbKg96/hGp
kltKr23BO2iOfdIZ+7RUYlMnCs6ZIJ1PBGITJfJN6b5qRzeLflw/3O1OpcvlZCeLErFWel2BNTQr
AKMpu9C1vGiv29oBCAsBr8zFWxtjgbRa1aImRvrG6oD0Hu6G+i7Ui50q9X47fl1f2nahdrU0xu7I
iygYqoBnq3Yn/xlAvSUBkcvtjxTpUUUTvXnmrKJMyEDyrz+qU3OoTsQD0Qn3gbQNsrD6FsYw9eFi
gApZR5VAvPt/pF3ZcuQ4kvwimgEECZCvvPJOpc6S6oWmanXxvm9+/To1u1OZFEecmbV6aLMus4oE
CATi8HAPJRQ5ouxZVu7VHBKfqZZ2BqmDY9nJIAkoUbjzyTHQPENwZBg9kkXy7EkglXYhvqskJml6
g4T3Sh+/ZOpLDPo8NeIfbR0aiRtYJPa2Ff+pjb/R6DeU5DXKPqqhWwnAVhwenzm8FA4BhAcY7OCa
amsReVa18f77D7h242YOz++kBJ0U9ESheWOgPrRtY3JOip2fsM33llbiKz53ccRrasz2ojI8OG0z
vqSNsAFbdv5fVsSMXRf42bzIK5zHSFZfg6aPDB+tjaSUSuN7Q/8iz/rnUzEn2JWTPJJFNqUkG/Kb
QHk8M5n2+exO+oFVirzZXGukr+yhmLmtTIu7SGdgiOtjCVC2DLct+tsfu7UywFpWMm/YRxBILBIV
zZLgfXoLIE69h5LspdpkGx08bcVRcaK3+F7C0MjKmf+6rxAHvpbVm93iqnI15mOkwYn9rDLketh5
pS7d1XHnNKJ+RaoDsT1/M2buuR70d4mJAy/UzABZ12ORrFU0v/ru2c+Z3UFfCjvSZ+gOTXq6QKE4
XDImVdZqxw+eQ1Zrj18CuZm92YXUSaG6koAIkHdmTraHNPcGg+9ADK4XhL82O2e2ZlcyIkNWJIGr
OPwUXgqIy+xbR/7tQ8AesExMPHlP4znGgEezY6dJvAya4OsjSF+c3O2PmFeBiiQJ/WbaYPo4yb9I
BnCTULk+sk1n+YcMkn9rt+hrk2pmchZmNEUXKSEky5wyMyiQisPJ20eAtIPCN9z+W3zIX9KTyaKg
GqNE4HTPG61DOAyMTVJ79as+ON4WJOp2YXnVpxqtZK01Ub6EkzNzMz/hp6Qd3AJ7SvYq0GfBZtKw
J9s1OaQvkcbMzCzpSrioeFFhVSytAIwYrbzr9+OY2UWrbapGrHCgfvF+M3OzwKbVNVGWnobj2isH
L5cdRY6NoVrrYX5FK83szGKaOvRqMOVBuNQPDHHHAGT9x0Cg8gbcRfFTbAsITnPoCj9NpAKe04eG
EhhAnFIwDPzHZd/Zj5m5Qy/sVb9xsegSEC3hOaxELzcaV57NxUt4dT5nXi7uAzntWxwYvekOpQ+8
fpTbKw/m4mkBLRvTdF1DY3G2rZVfDbrUwdvI965qVC/+R98a3iHYa9Bk8C5ag8EhqLdNqgJrpdev
RZdpF69sz3ZRTzUCXSOc1M5sfo+gZ76EF9ks7kcI0lbWxMs8IiZdE2f4CpSamZ1vaxUmyGl89VOj
TgLSIb9zwcAzYubDv+NWayuOfy7P/Sa+9xx/023bt5VNX/ywVwufPScavqcna8EkwjvAt2b3BZ7w
dpKHBEcMqHPXC02Lt/TK4uxRcRXaJ7zBZ9bBaqJuBSNGBgj2yroWPdwfK/Mq2lhx3/PZNNwVG71F
rWrjPSOmd6ana4pQqiPC/IlJtjmIy1q2vrLEeS0tgNjv2EMA0OFDYvACAq3Ky9hrK2ucPs1Nhn57
eObjBDUPvFKWp8NDPQs6FEjmBJj5/LQAfZ3fPuREua9FsSYFuHJi5mQ1UjQm4ODDianHF6l2JhqL
lW+3ZmH6+6tivuSRvgkDLKy2wOZ2op8AyeCTb65/jhwM8FkrFqf37rutnLmeyAVGLfZhUdr+A0pQ
bkG2ACWRCWi05rHXnM0n5d3V+jpdT1tdwFp8HB00CDfg08Nc0nZCRk7lEyk0tLO0UldeOi26AriG
rBKKAZaZq9FZHERFhAtR04sH9oQeY+pqD2JX5cUHhEPx1mAiS5fg2uDMs8gZ0Zk6RKqT++7eC/Lf
SZ6DlDKRRvv7r7dmaOZQEkGTCJAx1YEs57bKCNqu7XjvtmSlyfQVQoULp6Onywh2UXxBw/Wu3qU1
xxZWqjE68Clg1lExcJUY6jawi/tJywdBopM9lfvsTuyhEn9KHr3HtRv4Nfua/ZDpOF8doN4nNOEp
DhBud2y2smrmMShwCrHrU26rrX9knD+TujqxnD20YXoqIn6uI+nSdl1gsSY4SypacVre21qTrIRh
iykRyixgHWM651/wQQpVSvAsJdObkkM1Lfmp7TDL5HAnj/6dccnF7//H3BwQlFM/CFIKc1HpNO7R
Dc4FqcwR+E8vxSxZ8tz0+yxNzCwHFX8YGUjKjQqxWNKvMm2s/ZRZ4lAW1cgU4HOxcrA9RUZ1yp4p
ynkT5Rrf+nuWQdxhrbv6OQ0z915X+z2fYkHdxK0lFR55goNOkjHFSUEngTuI6Lff37XF7Pva1iyk
10JI35YRLpv7c0r8MXTxM7DrT2+ZXeqTdFk97F8G1KfDfvV5Z6/BwLnbtCNCz3hX7wBXROY5nSVy
WBsYXXp2rg1NH/fqVgE/4RUgJpsettAY1VfhrZVN1izMosxYGVRSNTmCEnnTZaORa3Tl7VyzMPPy
YQyBANJmOAqJdOjb1Krr3Pz+CKyd8Zlfj5VsaGSGbUrCH8MUobt3Zfrrexuf4JzvjvTcp/dZiIFT
fPRpSLB4mMZOcanuMVNkgZpSumcQSpdr4xllJqQDa/NZS5nI1UmYQ4f8IRultIpVePf0kDH9WITg
AJF1M5e1vSIp1ver/YomuD3in83vq5NH4y6DajrsTeTDU+oPIpX9NMq+1gZcTDiuVzZ7OaQ8Aft4
iY83ad5522BbvYO4nvwGH9hWjIZ3bCykqiloVFMUlWTHx+jUGmzgX/grcIVoTFHkL+AJ6H0nVdQV
uuOe3M0E1sjtwZmkOnJzLcNafir5H1uzK6fRpsvavFaBdgHNZ+nbExDMtxKzwvCLYgW74AlqJxcO
yuy1PgubNvPLIdY1HbO2BMnlJyHG9Wcd1KSBaNxnDuKeJpwIRmA24CDuwKV/mVjrfIudJ0Znae/e
TbyH9QlMDZHVYCY2txsLBa5tvoea927lwC3cYUDUoIGtEJUr+ly6gAqfCj2Am6h99Zj4iD8HJWU2
j1w7VqUdgpw7SRSjkebpIwh4QrPVs5MYat/Iel03uBCl6Yt0XLkI08eYbRh+1ieMhxHG5l23PEkH
VRfwj/GIup6yH1PuuL4H8rynlQ1YiIYFAYRYwefRwX0ye6j9cowGGvWqEyIE7ypk3p5d/tLt+JDt
wsNEQgkldUt7YJd8ZY1fCbVxEK5Nz64gB+yh95QW4QpEllt53CdCImZc6J3ho798KNUIapsFecCM
z7YD3NkYufoaefrbmLjnqAm3NNTf44rsoqaxfKn61beZvPIrFw/I1f7MnvlmFAJqVY3qlB3dtfxV
h0JcujrtsXBBsBU6aPU0wRie+dsXV0m8nCcJrEwsjsSexOyDkwLmkMwZVik8Fpz6tbF55yfRgzgt
CxjTosckOMfoGcdaY9Awsqn8uHK+Fqr0N8Zm56t2ZVfuGYxBVw/iWhUKgoMzDU9Gjr+SlihLl+bP
Js57PnIWaBXvO5jyDzkFmaMf2N+v5isW4PPI/vM7zbs9g+SFqQw2DccDW0B9HI9hawCzewJhUGYA
0fEh29lGMku7fEETBizSKNeBVhVprFE8NXc1QC3N3ToaYMm53+zytDVXDrYrBNgiIProDBOQcRJT
FXayicxpxB6yOS/SJrbjAkpMrr2WxC9fkD9bMv39lWkVfEFhMeBdGWS2o4H/nEpkF5ar8fbaqZ29
X1Xn1nLafl6RACDmHGlnZLtv6hkAGhPiuIiEpoLoGkxpbXmzONJXCi2IfRwqqbyHjzLDJDL5OK7U
JJayiZsPOIslNUVQtXBxsPydu0H18zHHN5TM+CA2qZ2e+K+1GH8p1LqxOHM5VPViGpawmGZ3tVoa
XZ8bIfnRDjvSbzsdOXGGmT5RG99focWX7c8lnTexNNSXaZbDrFx9tMNgNINuUMx5Sdoa7H3N0szz
QFuiHjsCSw2I2IgNSiaMdo2/QIhmTH41P7n2cFjrJy11zK63dY5dLkVS9noMq5XN9yOOaLJxn1oo
6TCTH7qtsoJO+iRJ/xIpXO3n7H2K4ySohwb2QEnz3r2Ub5UZZWaJ0Hm8n7AzPrT+YtR3J3ls1WpM
+krvNNO183sfM0GuvZqlrjxl2swVab2mZ6E3TBtAncIDc427474BTMsucXRltWTJFtLimx2fOSBX
TUlIQNHtiEcKp9BsCpO/QX3qh/Sg2j7ofbW38RA8S2aH0NpDZDlso1f/nl3CI9v5Pyti0LW6z2JQ
xVBlo9PF1T8lCq98Yjt6mdTVQkdyId2hdVpCEguo/f6gXAITb4KLzcDMt/Xv9KoXX8E/tudUZGE1
tnkeabrD3LsGIarrriXviy4RgpkqJtspAZnyrcdXYhe8CAQhY5Hj80adweLfo0Ls7x3FUnFYkCsz
Mwclt23mlz3RnbZMtlqllGal+vWFqBKzXE7Pae6rVlSXz0qjFAZvgz2J6oM3AGnUghzYHcvcGP12
+//7WfMiW59nokjSEX7zKF6pVdwXpvsG6fL91JIb39uNHxnyyi1ffh7+7MVnInl1oNLKhzCYCqOf
bWpHcs1RMZuNC25x4D8mao8+ssJw7VVaDN6uzM4idAE1vi6Jprucm8q+2E+TXepUnIc27CrYYPHg
KoJwFbV50DnO/HXYU0+vXYoyeVOYsvpRId/5/tstHtwrC7PluHKWovKP5cQBYrJ90T1qfPO9ia+4
2ClCvLIx88ejnODhgdiDM2wae6L/HO4nWVnA9EPH3ZHHidYmHLbr1CFLxeYbyzPHqzdizLKEwTIq
RZMazLiF7BbalyDLc9QVF7fk4SCBqKK0TcHRM2+iqGNdN3EqUycekKxrwigkDD+UBong0wLAfrq3
7zdWFdN9n7901yZnbidOoqAFezugGhqBDmXIXVsbRHpU+t5/DPQydeIiDg0BKkoDSaHteeCwzRvW
gdchpFbQuacRnPOlkhSWMuQXX9KYMUoq7q1G9+4gQePPhUfz+gSlh6q+R8nArrMBs/aqPSb51u8y
q6MYScJYYAiROPFB4YpkBcXfvoJIJSZArFQk1M5p5ZqsbjWjBiDLLHhPN2DbSt/RlWL7hgGtpXTi
77KFyF/b0HdKITBZdtFdHLkO9xKLkty7Hwo5tDqRYfCh8z5Au/6gA+NolHqUGGPoX7Sg2usNczq3
Gu3MrV68JgRKp/ITQ8rISc6Su6CS7VgHI2Xck6ew1QZDcut76mbnUs1BLaehwjVC7zvMUaJXCMhO
o+4eb5rDtAJybbG/CSNwKrf1E5hahCmj0wGWz7J3tKbWN1Xg9gYGX6xCCp0iqu4rFN/NHGfD7Hx1
D0XWfVDKKf7h4Y26ojPLDLDo2lO2XJJ2kKBrDF+lxOAVyHE5q2MzC+K/ZT8E9jdJdDNy6YffY48i
MOruxxyPWRfU5Fz5g36WBp7vuqFtIeEbRo95ANSbJ8WpKYGHCH10TOyyWN40Q2r3EYCUeaUmO0Wt
/+ZD2m3TiGDUvykiMwOhn610WnQnUdE76lj8LYNz0q5icu/3+V7O6yc9S19aIdBQyYiVDEN4R5UG
enmqepECum2qfuP5rgX0CcYaQanSpC0zWDR0h7QNd+0Q1FbbyC8CR3ijlS597ctQOIE2MiuSe2Hw
RpOepJGAgG4g9BQWir8LAnU49BKVPKPuqmqnkcY1G7zu+6DIWpuW7bvXlaFdpxE0JsImghxxROwi
LekFUFyUEHXoMMjJxo+bg5urP/tUeiQVOFDp8NG17XOpUUek+iEv8fdD/bvRkyeFuHuf9OeSjKeY
+Ocq8zaEqX/1sXppuEdMlRYfcQTZZtfHa4tSdJDXRhGOF4zBX0IFYGWpl43QS89FCIBYnORG0LG3
SkiF4SV6b0KY2UhJDthaSCCe3OjC8vSwtzlXNFOHvp2jqVPTIXIPKotHyILRS+QLzBe5+bELZbOX
o8ciwESXUPXMjMP+XOWJDdIVJ2HtpsizzZgkWyCTNlXfWENE78OEvwk5uetZaWZcO/EcohNNV30M
vd45oDm8JIyf4D4T0wX0uajodtBSjmPLfrhebOVZvwuLfNvJnVMGFZoVnept+og/0Mz1nQG036VU
2xmDcm0PpaFNTysI5qnPJXdri4/FZaA6lMfUMjKLsCx2eZ01tuwJ7UFIjY+7BMqLrMCNDnS+KUMN
A52V6Ax1CNiJF6kHPlvtPi4qDFopoclYCmhO1Cgj0rX0hdF0OsRuaaCM967obmPrmR88Jk3hYy40
KfhGV/R8AB2NPtqRnmYXn3XMyMNabKTMdWQ92iWt9J67o2yogYLRxOZRi9XnVPXfWkD81bGhRsfq
fcXvPf3cFRE1COmhiaoyEMv0B19SnXbg2qOSy+zg+3VmuZL0Sry6fY4ksEjStioM/KrCSIfsL1Ym
DxAtKUzEFrs29YmptfUZMvRw4tID8xIoRodBZBOSQpOm7XyjYmqN1SoyDl5HMESsjMWman2oEAGy
bqZqxiCtnb96VVobwC/V2yJlwNUXmjMO+YEmwiS9f+8F/esQK3djyP4u5OJnx5UdlEsCJ9ADXOTw
XeaZ2Qp30ydB9Uha4OLdLv6b6ElsQET9t+h4hoOjPVJcfjwXP6CtewZC4xXRqOPH9V2hS4dEBw9Z
mrG/etXbKzStTSUGv+sY7Xin7NBwTmywbF5AHE7xVA3yNvMqz4go0Y1M1T+8Gr5KuBikpOJ+1DCM
OrgMWseRDgrh7EmrAcliahYasdLuceKxSt8Fp7Egx8gHOehEyMOFruH/eGCWrRq3uYwEmiq1lDU/
3DgfXkcuQ8kBPEEPXpqXR+qS9EeUyqUjEOqZoitBQKl2xB5rLgypaI9pNm7ltPhRQCZvLCQ76nV7
UCtmUl2EFgvyn3pQFGYnK+9l6ss2yYpfrqydxtJNTNVLQnuk9F5PSmGMoP60uVZ2ZsRkZuD4e5YU
SaZEUjgjZctEAwqUAGQVefLBCmGPGjCDWkpP+VA/KNjrjmYgvqcQZXdLvbbSJnO0SlAj9tzUEEVm
BypIGItBu/hK98aL8mFoyaEu9F05gkU7l5rEDHhvdUNg44SHzjgWqECU3lYZOdidVP6WlOpZEUMP
iRp8efhIjLRS2uyrQt/jrh4qpfqBVxNpZlKaLOWIsGj75CvSw6CJjT4mB4kU9C4Q6lEjvSVcQFqy
/oCG6pFHveUBkV6N8YXp7QawhcBIcgEsiv6QB4jpY33rqgRE8UVty4G7lSNm+jGqjAE62TJmkz1Z
MnUX7HqJ3u4yIo6RoOPBk/hrmtalM7rq71CLdl4rb3Spvg+9IN6A0EjD+OvQG1rhIxkOVITwyVjY
OcHonTT+FEN+bBTviHnvtw4vAfx0cFcRH80NLp+lFAGGX271vN/HuoJaplzbPAe0RAp6zA900pOX
a5A5atOLjFlgZyCFa7GcPhY8tprAfUT3Idi7AWSXmrJ8k93IUjTuWyFEIjuPGHpTojZBIqDRFNXK
laGxeg7iV3AumV5P39sM6pJx4N3rBI4dmPfagRLNRZNQnoqr/o1l/RNRgPsqWs+sOvIBioh3WFqZ
1VyqKF1HoLOMtGYRU6QMEWhebfXaNxXlpWk/6BqMZzGS14SmCoosiCh8VtHIw7ZBzuvLn9neOKVd
mLJB5sDMrLDSDQ1XUu2lvOja3qy0OsVYclCjCTam8V2Za1Bi1oWN924N2bqU4l0bmhVTGWeV53KX
otEE/WzhDHppfZ8mLFWJdTZxThCqqfpc6G/Mkrj2CZGdVoM0ayiwkgPhf6lybrTlGu5w6TzoUDdV
QHOhcGXeOxPAEgXFiKycN53totoAyizU+n324/tFLX2fazuzvDX2XeEHPpItr0j2pBGml/ofjBTC
+N7OUj8abwPlKuEyZrjnpMi1yBRJAqbKod1jKX4zH4lQzgwZ8RpJI8gRQRvbLy2fQ1FtWDmESzUO
DZcUroBimonKs9vlYkIILepQdsZGR/Cl+ADLs71UgnIsj2yNSYMhp8QJQukNzt4UBCIkXRW/6017
AhPRSp1nYc81jsvH0JsH69tcAL6uCxLlaI06WYTkTR810w+oo4lqrX+y1Lu5tjQH6HpIJRpMY3Gn
dpKX5N3dgwrsrJ7DH/mvFKTpxU7egoKo+1Fu1qYSlkpsN6ZnJRcaxzhNXY+DFeymzqNieiGQTJO8
suduK0sCsRW4z9bwAIt7q2iyrKsqUcBzeltALCNWNGHecydyNZOqe7X5iwZrVcqlmR2NTwUKnCaF
yXMv6ndx0Yp4pM5EtYGhXWZVz6kFEQ2AD1An3DTOxPLWn6kdXPqX2iyhIkl3KzdqoU5y8yNmrtXV
AgnIROgvI43trfGYvAyfA3CuhVY3UKBTXyB54wfkrOFJclasT45hVjK5sT7b6CLORllJYH0CD9VP
EVj4W7Oxqh08/Gntqy51lG6szQo0tZoWjc4aXBmh5qeWyLVTKalvylpVbEritfs6V7el6pnNkP+Q
dX2l17x4rKDtiokJvNIgHro9Vh6N0roicJOdHJppc6nhkv1yWHlhlr6oRhkFcbyOp3k+ed1lBdpW
qEM53tibXYvZWQUiV73Y5/2wqUlo5u39ymdceDa1a5Mz/59xEKen4+SW+W4q7Q1n1JytuD4H5lRO
dDU009e+5tJmonmB+0MYgyLO9JuuKs6uyCpFK7GZ7vgEj71VPc/u4nqlIrsU6mjXZqafcWXGp4DS
BBnMDBu+mUZcuNXvO4v9W3jzJTDdjbXZbYy7pFNEwDkm6JhnFy/TCB0KBg/qg352P+THBg4heysw
8BFZuoWG6Pcfcm1P59cR8OyE4yF32liMm96lL4lAApjytVnM6R+a3/vrXZ3dRNA8tomoUOCJCUbL
gx9uTizayCZRMyuU1nRsl46nzphCcfPAnTEf2QOQGuiuIpIdlMoqyTe7cC1uXNo4XWFCxlEkCkjh
b09JXyehHCqwEHcYW2GA5wmUVZVo5fssng8g9SEIIaMHoX82d69OowwYtwt1O+FIhxpSKd5h+Kke
xu14kEygR/138OCPwEMNkGhhHyj0RWvd8cX7oAM1hotHBaNzAGSURVHLk0Z2Jv7viZc0sDF6tJ1Q
AMMqCHLhw+kyZPz4xNskOJ8dE5f3/TS0i4grLqx4xGxX+v4fn/gbC7OYTpP7KvXAD+cMuXhTIzCu
MuUo+mzloZvu7ey8X5uZI5oIiA6DHMmAA4S/nes/wMtmBe65HV+/X87yhk1gfp1i19jsHPq8QiXD
xSi+XJ4D/TkPV7oqSwE4bpKmcYDBKMZfZwaaUZ48csEcZVPvyPNE3o/2xB1AmSfl4fu1fOXfkVWd
4bszGXTzoO+aPZeklBveg8wAw0XhEwDlYD+L7qELdD8RykVW/pxhwGgt2l24ybqCyUYZcxdM8Hno
pyRdwQJ0fZ24fm2znSuBCwDslytLmx7E+XlQGJiaKcIBGYiSW38RoKrSZb0yLW0aRccMoZUfCoSz
Mabc1qDEX5eEvZvcHm4t8sD5kspCrtxR12Sn0n/w/imqXpm3EkZO1+R2PZMJVASYUAGgnV/UqAhG
tYayG0AeoC7f5IfBYfY6O90CeOXWzuy6kqxOB55x4Sj3yXuwLTaJWRvRTn6lmA8MVrFVnzDWb9Y1
v7dj7gVuUemygxGpX6TRT2WY59uqp6gmMujYNyB6jVDxcdsy3HaNQAEZBd+PhKNGWUsI7YcesIA2
oehe1bkTRVNjq7QlroitgoK+pUnlJR/x5QuKTnnqCdMv4VXV/sS1/knKUW2U49EzxrH66Kh0niq7
PvcBgh0kbhOlUjbyII6t2nage0dA0NTjTim796phl5SCVyKDFTSf0Jho2r+LIflb06q3kPh/tZV7
Fho/FQJ8VkqZy0ZGyFlUstWXTWqWPT+qClLYqkUy2/VRZiRcoidJihsjasoVR7yQZSKh5zhAlE2i
lJ/IxuunTR4zmUe67tR/1W/d3r9UYE2A7AI4GiaIkqNjDhToIFPZruu4fXWbsK3LqMdQWeMYubu9
jjzm6FNCUdqRKiT0TD/5wV8rN/5rxHNrYvoJV8sroQxZKb6O+f3/fTfHLWhOHbbtce8HZ7DiLT8M
h9UHe+HyU6EQjj/wWiAovLUbVpJGlVABhhmItvqudNEhSPiaP1ta3bWV2UPN/ZB2RYbWfmm5YEiH
rMLn8C6Hzm9wmbBd+i68n1TB1lCXa8ubOQSfC9A9FTDcjhehbzUBhJkXr7yqC6/ejduZE8SATlDJ
hUwFgp4pvcF0wF75FDoqT2sCXAs7SWRZ+wywgDGZ09LGceurHZblSGLbDahzZ5kTsvwgXAIYU7fy
ni9s34212XeTaFhkYdBBErV7ZBkxw9KzPWW1Xjzdn7kbvV7U7CupeQH/Eblw26fgJYcoo+8IuwmN
4AjP6kiXtamghTgZAQriBpQ+wSv8JR4HPUA04G1HAXev3SdnYv9DmTG5F2flrjpOM0m+HQEjBKk/
cw2Ru+RNpqKR0BGgq0gJbq9cKfyQVTlxHdFk+z4U27jffe9N1izMnEnQoflQpvCVMikdit4ua5qn
700sBPo41VermI7OlcOqFK4VFfrtwCIlLirVjamJ2mndAu3zsnjIWkwms0I/4gn6pYbINSD+/Kj3
2Rrhw9Jar96FedU1ChKUqBL4ZhFnzb5NWIoOeOha3y93xconhvNqtUK0lReXMrBdwKBUnmYMzcpV
W7Lwx0VSQm73M+WB2gUy0GO+zu2haM0uevvP13BtYRZUylGsVvEIVx8MtWwn0I2RPVVdcfVry5gi
26uNklhRly403Z2iyiDOBxL/iI1P3y/ka7bEr94sIDhvbYATJq2zEgvJ8zu/6baS9MKTDwowz/d2
FuhhJkMo1SN2xX/n2YxPoXZYjJ8w2PKYPmUvPSZASGFgePGtfJRssqN7cvSmF8wJnwFgNOJzvUn/
XovQF1Kd6Yfgj9BVhCBzl0GFNkjK4E543NZSAZasdtEWRDwOYMJ7/XeRQPHRIE/r0wOL1/za8vS9
r76nQHc8oh4sS9vJMfcHd9tgXgHjL1ZsroLPJ0c/ewhu1jlzKqVS6wyJ6z+w1xylreDZU4w+ASV/
Arkp4nhmu8mfwRppoJXc/xd5F/YZLNAU+mXY6HnepXYVHaYaEcZjsM9OsG8NTJ+8q6jmQeHA+v54
LTzlFBRRIE8QqA3hkN1ubdXEUUwDIOZUNNaDDE31nBuDr9llXmxjoq2YW0qObuzNrmaauCNp4Bpx
iDo7DKwERBW5LXxUYFUzcdK/1xa4ED0gQKEo0GCZVJmri8g1qVAPA7jGo6eqBYqc7ri+4tSWD+gf
I3M4MwB44C1heOvIHoP6Z2DJrMYJLpoD5dVVrP6qtdk3G1PwAnidhIFX6EpC8ybbyGBMq8Ew4h/W
a9jL9/5qcbNPlihJSgP2v58seghzI3YwEbAJdpqBlNaI98pxHci86F+vrM78a4dEhGjTIvvqJGUY
F9LfO++oxMV/81Zc2Zn5loEk2M7c4w6ETU0V7MJassLHuuzBr0zMHIqmhD7LKxzB8q/4GJ0rgxo9
WMbTH+D3Kg+hBTXuY/17InUonHjitNA/ake7z36tjUqv3IXPL33lRzspKvMuwTGtKmYDnAQYrtOx
5+89ysJEKvzX1XJn2ZzWD0XBEizX34U76nBzPOCW/2KHfqtAlZea+UOMuLac1BbWwtp/cTc0wAjw
C3DfZ3sdQq2eygn6wP6Rb4RTnXQMFUBPB72If4NMcIqHvjwVoG75P2vTIb7a0IGMycCnrrMYxi3r
2xhAsh5S7qBx1zo/NmpIfAEb/KSFMUZto7Xu7HQ2vzM/2+ms9AjrepiXCajro5Oq3K98y8Xn4WqB
s9xLG/VYzRVY6CDyt5vmv3pILLvWJB/fOPlLB15m3443+tOK4cmpfLe06ZG+2lmv84c0RlMHxcfg
/DmkaGlPkPbaANV2WMPhL9+Lf37GOXhA9zjzYxmrHEkBSAS6ExyoSCDPVxa1GFn82U117rgbf+iq
AY9t/0qRpRg14HVmgmFXIAV24gGdUHBE9c/DI0ttABW2K+anf/6bPZ0zfKmdQj0pwzLjI1Dfp35b
7ydNi/7krZIjL73z6B5PETLB24txlNvvVzTQdJb6nH9S1wAssO8PiA+33JA2iePdZb9W1rZwE2/s
zW4iUxIGfSkw4g575iBERFBBHGbW/9UuwpKKEA3D/hO05XZlfgoswpCX/4ADTM2l+C7fsj3HNMoa
8dvCG3hjavY2cdmtNElWwAMP5lsmRkfi2lGv4Nj0YeXCLZsCjgWRrax9KfaXqZyGlBXIpCHiXGre
JlN3JRCGY5+sPLifyfDsGGJVf0zN4ommi1NlGGINR2Ow/R2EGjb5rr0U295hDoC9Tr6dRI1ABQOq
xiAw9IfSVjfRhdnkID1Nqhzfn521pc8+qOhpJA9Z4Dph+FzEl64vD7rwTA407feGFpBCoK9CRK+g
dswFnRMUJKMSdxrDygvAhLSN9ns6qLqtGOx3hm79NM7/X4S/1ybnzYEWnAQtbWruJDLe28i3gFP1
/7vb92dh89qjp3NtLCYrykbbT7pyk6AS6O5WSVCWgtGb9cwOzxCNTMu9AYRNgDooZnduUDX76eNB
8keTO9rBt7sfSrZO6bnwEt4Ynp2SjAEKFbdYIlgEB0fCtwLdPN9BYwOcnr2pOK1dXIDKiZy187kU
09yYnrkBuZYARQhh2t9xKIB5SAjppjpO/cV1Lt+lOvKNtZnnlrpekWDNRS4DdiKTHoL/4exKeyPl
se4vQgKzfzVQ1Jqq7El/QVnNZjD78uvfQ57RpJrUG2ZGGumZVkt9y8a+vsu55yC1CNfV8T+gLlza
1Olqnr/ywTAOhQZfGvxpPkFxj1nMbD180Rdu6095hal9v342N+bSWPuFF/+vRc4ip0Sqszrh3MKB
lZ4MVF97dAQtF5notUXzO/1h+fldWusslKrtLk9UG2uNMZplpD0VKcO4zX0qPs3w4XdPcyHQ+Gt5
s+jJSknDNTbipd9gxHaFfrQPRt/Ft/DikjCqaYNpGm/8vHhgc6GxeITnDI3+pSuKkip25nV19BqZ
AklwxG9+X9fl639mcXb9BTJ5EhjwoFNPGuOIX5IPkTdhLTVa7ZkDweR7wujvZi/wA8Bxn5mdXf6I
pKKpugpeNG3udWavgXl15Vx7q6v6pZbMvTECbNJm+yIZ83UwWsfalDByp+dQsCoDsEdD2M7MAlD3
ycURyfQREIgb9FU7R2EY9DRahlEMS34vtJ6itbKteLgGimWVhRgF/X0xly/42WJm7iSp7cocLOzh
BI9Qd/V6ijvB141SxVLNcPqnfjz1Z6ZmvkQgEZNYWaHLUDAnA/cX6HN/X83Fi3xmYeZBSK9YcjJZ
aEoQj94rYmcHN7+buBzLntmYOQsWtk2lTM5iYt1qgfHgTo9gfeJBSNzs8D892WfmZo4C+bkxYhIX
h023aAxWSTNjNGOfv69q6dPMXERELMx8TDeJZ/V6IB+ytYSfm7b+x8cHZBgQFdMGQ+xs25ooiUfR
yUDtjoZT2S2V2e2oQc4I4ia/r+UCShn3cxoeMEGoIP/AmeeG/q8j3TkyRGAxfQw4AU1PiC6PbKes
JwbqYj/6eURz+17xkhWAiafSX3yqLx7H7x8yzyR1U8rTxhYBsB/VQ1JC2gAqoTA+mJspPJHX6sng
NH/8ff0Xv+WZ1VlemaCp3VvTje6NzIJgjAb6oHSBxmA6dT++5pkN8vdTHYhpKDfRjBVmR5uVnvCT
HGOSIZWjj7A3GtqP3T6Pl4TW1IuH6MzszPPKOQbQUdCZkoUe9Pg2leD6Cdlq8qGKN1lLRU6NbeNP
L0CzwkgFcVno9R7cs03Hz+rOvu6ehogqXu1FDijCoQ0UgRtw+dsvfYTp789iGdUyh0ZFJIxZB9Pp
001eL6npqhdN6CqBgCMYg4HK+ttEbohS6brQxOSPtWVt/gFdKafixR49ta2phY8Ahn1K5SFH0xd7
ZQCgGwTrtGt0ageq2/DxurXVd7M274G1etdtAwNhWbcx83KlE37V8g5ERhill/ttm3M3EeBcKfsU
cGwCcQKpTkavis3xVFZYHCuNwR2G4r8H+IJID8N00LqBGiYGkP5epWwkDHGhhEZ8EvpZ8yFhplgV
C079wrn6y8j092dfCzSKfIg0hplBbE43YuRfYODdfFfFy+9388JEzt/LmblBu2epobe5iapL4Leb
uKF5M/E03hpP8h7Vs+sOVI1LpOcXmDn/tjp7RAIV+m5SgfW1q+pFv+12FtQBMaZ4Jye0u88PU7xk
Y9wZ03ANnv9wXfrNK1tC4l5wh3/t8uyRsYM6YHqDT6nG9+DzQW29ceN8KZj/Ufv50jQFlTaoNCz0
5mY+wsSEUyPVEOoDmXDncD48ldLoGqHxKJWG19vaLTAYj0II5Pa2s/B5J7/3l1+cGZ9d+8QsAlwj
6HhObMnEgfTX7UQoo/uqx49Ls0Y/P+vM2uxu5F0YYh4HS+U6/SqXrEF3AIoo+ZCilIAR4ATY6kks
r7wJX8DGvVtO2n44odlPmN0clSeqPspD7I/jrZ5ctxAP/31Lf1zNmYHZhWkIkTRrxBpH5TGxb9P0
ILWNo4FP9nc7P+O6maHZHdFH8H6BRSDx0736NgE1NSgyZwPwYMQFOt3t1QWLP67DzODsOlS2XDED
bKh+JftRxv0exBZWu/p9WT+Dob+tfOGOzlybYSG/aI028ck1MdwUjJEQC9Oo5hUvsmeAmTR0DTDV
Bm/ipn2QuDeFQ8xdGtpaWOscg9+mAKEGAvci6InbdWCRyPFYLyXyC4fx676crVUGTwIGvadxfaj0
mtYjBw/L79v5M+WcbefMu4g8V4KUQd8Qta3OJf7ggOYYJS7TU4DDuK0hqhJ7kkQXdYGmf/gXz/Kl
H3C2ttIIx7GcFN/4AIpfygdPtymC27S/FQHt/H4NjgGgc6EHUrqo2gIPawtH0sGEgiHnqTa0BHOa
zudvv2jmfWyujHWi4xdNZYVpDm5YKV68XZqaWvqoMw8DSqSor9QIIoFDfyRKsRtL5eb3r7p0Omc+
RrczyM5Pgpw9QdFC/TOMO8V++N3G1xH/bbtm/kUZMV3MK3jKZKAGxidtGr+zm+IqwB+d7qNej1v2
znUv5a7p8+gfkdPFCvCSm5uD01rLxkifCSVEcAftJ+VA0ERzGjkp/QfYqD4vrHvh+81xamHXSWqF
GV/cmHqjryXQZ/nMVyGqrcP72CB25RtQHEFKPXaSLzhT5vcfEGr+/XdcvLkWylIAT8mGgaGCv2O8
WioMSHBqiS//GVBuV/flbfDMHeWG7wE4mQrUE59jlbu/273ogM/szpNALQabSGPBKemKmwVUc8rb
CTqkuckhPloumGJO0FjfRDA+gj6yh37jMpPZpY9w/iNmOWGhcUOxIK3gi6StaCnxVWEt8l6TCw7h
3Mj092cuikSylIKKGQxpkNbpb7t/ENUcZGkSen7LyJdLocG5vZkvHuoO/egQDAHpPtuA/GOPWsyH
7bUOO0k+ajEOe2OLAxY/Uf94Ac6tTlt9tkrw4TSjxLCV/SrwQZLiNjeT7pO1sfYT2zqKjhZlK91l
q0U4w9KCZx43lWIrS4MYlAgb5Q2jq666FpCITnB55ZyikbT5T5pGl/z8+YJnDjjsRiKM4asFABTc
wfYwveKW/iJ77o+G9GxjZ15YlCB5SqwUMcKh3uQQvAGRCV6U5j9pNSwd1Zkz1rQR6a6YnPGEZEDj
TXGSg7GPH7QVX3Wv0lIWq116vs83ceZ9CmO0rCDEp0PhJKKawVZAxWybgRyRi2MGRst8qRRerYW7
hqPRKpWfrQD9nhKsu0x5rOJ8MzABnTq2bmUFMKsy2ihWDHI0w+2aalNLAF8k5C5QkKzH1sYUEVj2
zX0NKg1EDvuqaNZlpXtN0m6Eob4nIkJEa+8spfaRGu6GZlgTCF7LXH5UIyhhDouAg0uvrIVGhGXa
mLzS1dmei0E1Ar3E9506vdBM2KLyB4Thqtrj5zuZr27KxQH6JZuzbR/tXIxjKuNMRY9ZC+Y09b0z
l1KUBSNzeti6HwLS1SVCbGEfMX2t0VKOCmrV6tPvb8lPJszpinxv4bzFgmFn1rSSMqWXEMh5CD6r
h4nsyIMPkJBkKo687/9IsL845HHRCWDCkKByBZJaa7aRipSwRMUorT8A0wiW1E0JiodlPMXFd+rb
jD2DnDMeMp5CPgrcDm5tW1vBo4X6wE/83dce/nsl9uwp1GMMdvRphmPYdHs9NnaSZNz2vYwGFYjj
WHFK2v465PxJipU9ZnmvWn3Yjlp+08n9XW5gmj3B2ll56AN5l6nBLs34Pu33aUFumi7bhi2azjxa
gA3+ZIKYfjaaa5aKIQcFfK5/PztppQvOmin+VyU/r/90ownqIlCKh2tdeRF57dpGvCXWgt2fcymT
XTAF6jp4GSx1zl/DbTYOijkiS4W8iHRUAMQYEcSk/6JCbVwUUJE4ThHUNC2lg3TD+f3U/5RGm/2E
2QMEwS3O1KQFKhlUnUC4ahIGBx2T0TBxwOZWo+We72V3GowxgD7LoOnxGN5HJQ0csJF7v/+ai5f9
bD9mr5QMSkndBteKDz4AypIryX7Mu9XvNi7f8zMjM1fZojkc5a0S+/Gm5E63beAvlbUJhh5Gu9Sp
GW3ciVIBcqwa9G2WdKAv3kLDwry0DuEMYz5cODaY/pRQjvCHYKKxo02yyEx0cRu/o3FjftFtydZD
zlIcK9lhGCzESjpnfFVzt3XIG+TcUCrY86V258WVYVwTs5M6KKbm1eTQSoI+QdHKB+8qMuWme+07
c+GE/IS8Tuf1zMjsvOK2ZEEkxZEv+ttGPVQ5UCBtBhw9mAf1lxZEt4Mxgv4x36a1tlFsIENBsmpY
kHQL33rMR2nkPgprFw5m6cv+RI/Mftvs+Dak1gjLEL2aYIq9w8avEr94G56mOe5sGaBzMew524rZ
QS71NFaCAPs9TYmUGvBxsSs/a1RxgohiehR1tYWrc/FgnVmcPVQdJpc7FEu+Fgj6temxArA6AkVP
+1AONLiF91zFH0tO6nJ6+W13/nKhIzym/VRDmAYu4+foCg80sJwKNMz7TxN6V/W95C6q801HaV5U
ALkYGAwwC6zguv79KtiBnpARQph+uEdYafijW75XGGbNHe63IBU3wHI7qZg9/09u8Mzw7DkyOtMo
CFg3/VRYB4tJu8Gqd0UTbH7/nEvrm772WbIV20YjTEkk/pjlq6xZ95jlk9IOZMavvxu6WEs/38nZ
pTWUIB5Ejjpz5eUvwWHSK6789lg4oSu/pw+jY2/Fg/Y0VQmGdb4m14sg54v5z9mWzq9mlkv2UOEE
YUAenYMCojeJwzdTn3gJ+v8T9fHlBr7PzexegoatJ0YH9xtviitzHWyU64kLkazZcSlrnX72jyP6
HbPOS79MkkWf1wwuN6wOJttbeDfz/BVQ1mvV0Ojvn/Fydn5mbVaDkBLQo40hfG/cDH8E0fdmKnvx
OHqBIrxRC5y+ABrAYNdaGzthM67ipt2wWnciQGvA0qtKfJ1Fn7nc3S78sqV9mF1VrUHobtqoA02z
Ts2VuE1X1gZtavAjIWvHANtX3ee06JguHquzHZnd1LyxDMzdInJPIjgC/RCCqjloyk1htB7T7yug
IHT2ZiqxYyj3C2u+mGaf2Z5d347IrcXB6Yg1jyvQRmTU2CBs3fS+dNJ2ixnmxdf9zNzsDgsBKtYq
xw2aYlXjA3cXWnfgvECFdSUcFPe2iy24pa86u7RmHktKNBXWJpM2uv0UBI/5lQ522U2s0BzaXBPn
X7ArD7UTHCW/2zBglyPiWCvkCetkwY9dzhPO9mB2s2XJSqNIIMsu3d5trpT1NPYvboA1WXDNFx/a
M0Ozh7Y0pAQ04FXiG0PuD+HDgMru4lztxXL1WcY7rx6DzzWT0Sn7Z39DlWa3yWHqp0q+7kBgermh
uWhxlh/KEXiP5AH1anLdQMVSWXNH7Npt404ZxrIc6LRNv7jHL53HsxdOSdsA5Lxh6k/ynNWhXvNN
txH/PThzcvjfX2s+pxDrGpdMUuJ5U9lNTQyvzXuqNf0a/CWOMg4vv9/8hcPxhV05W5XWhF099FOt
J4ECZ1/6pYQ+Y/P4u5XL0ezZqmb+pWm0JMtbnA6QbNPqSl/X6xQtb3tbHzJn0ZMufaqZeylGDMeO
AzwpcJqrpqLxm7KHE3ftg1JStkFMS0snOpI1kuDkuNQHW1zszNWAl73J5eyrflbve8ifjGuGuzDx
FpHHRWuXn43vMsnsIW3ZyJpAQTH/H1xoCBSDAWrNqcO35Lcvu+1vU7OXMWqKSgUAMfKZTbwqaTwz
KxZe34tx5FldafYI8rYVQxM3kZ/LR5K8YUDPqcKrRF7iDbl87r+XMjuQCQmglSIh78gqjxioAcon
y1goyVw+ht82ZsdwsNpUHfR6+jJT7xn8PL6CAbHF3OLyZzFlTDZpgJjps/MGyoS85zxN8ZJ8wSjJ
fewmIK/qXLml3EWsuNhSvrx93yZnj1dsmIXayXhNDY25vEFPI3pR+yWR6csb+G1l+vsz5wRi9tZk
ko57LMkrojI3Eg2YrDSnD4TbQw8Csalbgoj+d291OcUAr/W/NnRe8+jM0a5iRGFfyXD2Pq4Grzm0
p+ZPvJIc7ahvm82QUbKW0fVgaAI2u6WW/U/42dcz8P0TZo9bT8IslWRctXTDMLoZHmVp3Uh0EtOb
Si5afWU+LyUAlzugZ+ueuRLWxZoa9HAlEzYpRP8zeDZfWU+7AvV/VHtW8S67Mt6wZHQBlM0AV46M
fTERuZyin/2OmZ8RXVnGffEVjYYYmllB2WjSkZpGdzQ3xvRqDImzHIqeS8504cAZM+/TabmtS/yr
b1dupuK56qMisFxtuejlQNtg6xZRNVzZvw92IUnggxkY6naotpjQD3KZ97ap3kwdBZdpeib4sN+X
GvwX3cSZ0Zk7Coy2k/qsQ3+7BnsnR1WNX/9+cS6f2jMTM09UR4OQMf//T+o0FZES5oA+FC99QMU2
vg6ult766V/8EZWdWZw5IkXlVZsIEvuy3rl59ZCFoatbV4H5WUXu76u76PPOTM28US7nZprJGkwB
cyr3sgNF8Un4avW7mZ/jhtPV/7Yzj6RJndsxr3V8J5z6xqDp3aTLLnYQkkw2nZt5yAvxv6Wzf7mW
fWZ35nJIqQpeGWLCf3Cg3kMHvJiYGR99dphGOruVBdQp1BtX3dr6n0B954ueuZ6h6AzM2GDR/Sqd
CDlX/esUYRM3u540uJdc3cIFnEfZUgZpIrPGsVEqxJ99he9YO5WOIA2zPb9/z8vXzsTkKNgVFDSF
/r7rrK7AflGjg51GyIQaUFwRecHE5ZP5bWK+eb2a50Tv4U7I8whNyrjex8NSRf7yTfs2MnPKk0Rh
W2swEo/xVWEWEDtTNmNr+HmZr6Ew5v2+bUvmZq4YdJwQHyBwkXpO1kaMVqmGSTjzoYfeTVuaj79b
W9rB6e/PIo06CEeA8NEsUvlzOGllxfdqndPfjSydhJkDjuLKDM3YBJahIIDGY6il+K9pUb58x/dH
mnb1bB3AqeZMxdSpn6XRi6SJa73M739fxf/jn75tzFyuzEnbjRMkAxwPYGFMHRUQAVtx7BsMUHj2
p2ArKLA5i7CTpW80878sQmFO6tBYLV32IjvVVbSr/OpD8oCn9PJTpNLlNvflUET992Lng9hGR5Iy
KrBY9EWAZv6sPs2chuiqGptRB5Ob0+IPD1NYP/7XyjTTt9Q0EBSbCkb75/Sa6OHzMYnhj0kZuJX0
rqtImBXmLXzOyf/8eEHPzMw+Z5IJOxBgK0OkWW+aw5Q/9o6NTEVeSwst/ctH58zW7BNqeqmEI2gh
8cS0e0jUkpcpLddo60GWYVttJi3sRV9/uVD0b6s/6PG4UoShYcEqmrSbYjsZ/ScoSW8yiEr5S62t
i67rzN7M42t6ACGoGiQa3RhB+TrMQheM9CE1JNl0uZZCmF4Tiy/oRe/yjTuYsxQkCjp4aonYq/Ig
Wgjw+NQRiZzgTqOg1JiChqUbefFCfluc3w0COa5Bm/wZ1AW9gDEKwVHamZ8LB3R6vX4c0DMzs+0E
kcZY2wGADebtRKxW+eKxe7LoiDtnu4sNl+kZ+83a7C0leoAhYQ7YbcncfsXWYepMsHGNAOOmrTLh
yIutUFDbXzwyZ2ucPa7Qm+iCPuKhL7hur4a2HPyibj6U1vJ1TQx7hUGEp2OjFwVB74NFPff0HpSt
ktE5UDgkBxKJ1otTVnh9Tfh1OfTImaAexkp5A4E5Rwox0lwNb6NJnKCTdqNyMtkbV59S9b1oOpCD
VSPQbaY8uKIIdk0j7k29dqLhBqoNGiXJWK7BhfVU1QCFQQMWqnUBRi2kUVtpRngyw+Au59JLSAKa
QmxB4+UKEmqntIB4cvUaowIn1U+jejADcUPSys1lQTVEk30fu4poHd0Kr4vWfpFTKEXWWSE5oJu7
1XuohMoDlcfmCIVN2kQhlQFhAbWRb7HuUKX8j9XXz7wdKaQtPS3I36NEaqnam0dmZevReI3CHEp6
2soGhm+l2t3gtaZso7XCQgMhvJ5DmM88QqTupWjVR7UvKGnFY2X0DzwCMXVgVJ7NksOQYlpSa9Ek
1uqdSF7GOtwXSrvORnsbccVNO7FOFI7RyqB9y/JicPTeOA1du2MMBAlj5o2dRVurfOvt2LMa/U7G
QFlBXusiTtdjrDwWINsuoTaXVeJRH6UAXNnjY1hhSiiF/kKmXUkK2SbV4I7Va5hXG5GA4xCEn7Jp
ugobTr35KVWWU0NltIGMUgABpQHIk7qhRGq9PIKorZUdyNB5Mntr0KbtCEqjoCuri63SoilgMNCo
dckWHKxeOQR7Pee3UZmvjAEykfioErMqSI/2tDXsB1GrW60XkABOb/r4WBr71oz/JEoPtax0lyT1
Fi73oJb2QBHJ3bRZs22sCEKO+haHfT2U3Jdj9dAb+lof0eLLVLOl/WAVDkiWNwL8jBkESVkEFcJI
t9e5uJcFuYUA3yrqMSVm3smQfokwFtdAlLiBi5WT6F7TOxw/SIqGXQUFQ9mNhke1ezDiZzsZjnml
UOS/G3Xo/FFAEUSxHZXbGNTAqKISEFcvMxPc6tkmDkbmRBqYCVoMjWN6lkRXohMbRCCOSfqtiOxt
R1K3biynYmyTSeouG4pDHhnuYKv+mI++wdoNzp0nRn0TRO/wlau01Dyjt48cPDVRW9XIIsc71t6q
TecmUUaF8Vxmii+IheCigmozppChfNtH5rVRFFtjwPeaNKbH4Skv4w3QjKvUVlZZR7xeyUxaD/g5
UHYxlE0dcmjlNT5hvQPxTNrhjDf5n6LW78JAuQE9tF8YEEe2uuohVm0/YPW7rWZHaRjvVYic1iJ3
+vGoWBDHqAqvCFdZ8NoDuqA2XluApZojUJBkV0PHNlTyTaKEfkk2gdr5nCS0VMOMxpNQJZcoKiq0
KIvbIQoPwMbRuuivQkDhyFVuWo4sZYeBABXZcIpanlemiKvCQ2k9N1aOjmeJ8tPeHJk7KLknjCPJ
D0SCivUI6dd8x4drpdNdC8LzmXQX1yGNFIhcjtoOp9spGHD6yXPZYEoj/+yHh4C9DNaeQBxJ6Qas
BZK3XLhBCgJsNAFFeFVYlaMQXBt8KpB+uVYRrWPpjo+b1IA8IBSFO6/LBZRv73rR0T6WN7r8UqkD
zQdIztoVzgREoWMQESVPJaStc1XxdPBptbda/JLgHOX5A+DFnq5cC4xGlzixCoRAa2FScFcdhVnv
Ai3eiyKmHTiDK3KKdZmOjeZY4wnAa7eNZU/HpG/TQbMXfPnhwLy61ZxaDaA3fE8svu71dF0aL0mw
Fg139RxSGhYUok3icuhNpJ0O2WIw0aKK1gxPKrBbJmRDA9QXcClt+aazXwL+YAQ3EOalCgDrAhSA
1gvBCx/1LyyEe8f4K7+pyocyQE0ysr0IaoMlKZwc98VsCjc0TRqhzBTnGg1afN8PKLK6avLGgYHr
5ScO5XFIodBSgHu2e5TaDR+PNbNcfcRcK79Ww3u9QYs2eIgMlP6GPwMb8dAxGmcmNG+3cmV6WvNK
xK2a1Chk+Wb8YqknosZOVXOHl4gu/bgF9WqZXFeGtrYEhAa47LNxMqjQpCpc275DPkZJd2NZ++k8
lDXma+M7ZgmaARecC4kKC7DSdTAAEIFHSpMpT3cV/l6qNwR6fKBHCE30ksAcItsugVLnIFk0GKt9
bl3FylVvSTSV7sZ+N8nMyOJDWKPXjX/AQQw5BdUfZDCiJJYbjjoeuieN/Kl61HgTgsc7pHYqOZlh
eakSQq30reEfkK1x8CQ4sYVZ+PFt7FI3kgFRC23gJTgt8JrJ9p0tG07RAilfbizplfc3kaHSILiC
uCYFrI6aeHxbqfdicOlL8bY2T2YW4/8JvxuUXZVaD5mOI9l/FK1Oa1msAvWF4OuGWFP92MqPsf4G
WXmnk3dBa7o6znDX83UUZ1DSSVwoGV41OvRMyz+RKpyqheJz/sbZLSbbjfaoj8+jcK32RQXOG5fX
jwNI/PQ72/pECEQrPCoSt7fcDGgMiTESc9dmwIWVb0Dg00GOKKYrHKb8sdqW2ol80+dPYYfdjfxW
SiGumq/aPIYIbEZHTXJCuKMmR0uM94gLOtWNEHZ0/WuoI5Ygxrokq043nAyXrWQJlYHWVjeSeLD1
U2JtApgL+CGFMLNRD5SPbBOlocNjca9XiZMYMFbXTkxqWsUyNmufcWOnDYKKEpNaweBIwyMPj3F1
MCChkZDGrduXsTnpwQnz5Y4ubfsmpHV8UySnkJygKVuxO5Ld6d2ziWPNV1Z4FaU7yb63x5sy5k5S
vPS4YUAWy811k3CnAYVzUF5JAYELlFYR+WN3b2z804A2N5FOer3TNHNyqXl6xbNjxRvHINeKep8Z
iVMO637cy/YL5zeacceG+9YA7BEHOco+dJBeZNbaAFh3eJTtPeTCUfABWSbmaMaXmJte1ZHDYOxk
aXAK8Fnb+5DsiXHVB6B5ACoKCMkEUZxdPqbQcg+7yIkH1a0T0zXBoqRq6zDS/WL6IyiMEUV54Dn4
Y2DyNCEptc0EGpelq9s9dLx6amq9G5mqNxbg2Ncr6LHXNA6UbY7BPGirUmgM+0kD/ETQuEwN6VDv
co7orms0V4q0tzCGY26gLkxCJ8ZkRtxhss8+hSOglbpOVXHUSoUG1W0OFb80oxacImveszB3og6T
aNDwK6NrJnBnyK7iCEIqww3zF3j4T5OgWJu0OLCDh4q0U+XrWMldHvkdnEWvPxIppV20tq3bQjoa
IBkKrVMJXUQTp9QK3hVC3MpsvVFFiC4VxyCoVoQZaz1r73p7XAmthTJKNCZeD4/UB40Tx7cQFImG
EeXRileUpOpbbaRU154SsmnxAiTVdtRLp5d1D1G3mw67nEW3EtxVmz3n5EUvce7Y4MuA8I8pbrPC
3LTVnUzaYIwbTwT00dlrignHRNyM9Udpvef2MatCpwX1e45YsOl0J2zZpg072sI3tmV0isLIV+qb
Qb0V4BU3JSj2mfh2CJQ0xHadwd3BOHWgtej6taVENBMJBMqRQ+LFwNQJ1bJrFc7IDOxTYPN1EYWI
DWX1PoeM5XAlqfdd+mcw9uHwEGNUPqu92EodEgLSApaLFncgrYnDjSvS3GU2mp8xDpP2ZpKPsYIg
t/pO+isR+JDCoIXNQDcjaBfrR6P8U+XPrWU6TZBCgqb1kzpckQQ+L4brT51GeU5LEx6zWVn2nmnl
1owfSdrRqj4J40mVHoh9gGSBBbIh81C2eFbK+xTpghrjEULAEFkQdg0NmtfPDPQcRZc4VfKSaO9Z
hmctCF8A80I4QEyPCW1rgvAEMMNVqQQrVbmqpfqESCfqi9Uk281wUgL5SR1NN4wRw0p3kfmQGS8s
zqG2fi8GtuEK0OAFzE9nVFcQ56quyXedgrOZQnizvu8HiNMPt3LCICR+S/AQCvY8DHcJSFQ1pmJ7
2n0DCqO2OQ1ahrcopEwCeV2H4MjCrdRkh4jk1FvbooIawLsQwHJg3QjFPLNjqEJHpQeJCqR3pwih
fCBqR8GMsw1/3IlnEj9jkb4KMPVoPpHk2jTeZP2BNychvej8Mcc5U8V1YrxZJbtBDEN5hxqcmjsp
vzW4jYR1JSdQ7QkAWLPFioypG+SCcgM3Ua9WehatobVKs7KFy4zWev9J4IAZYtT+se7fAjDQZIDU
RdGHosYrS3uXgwQpTr8SkQId7dgrpHcJhxxcwdToERV2wq2REqOeA2VNg8bmnzy3HTEicSrx1uOD
EfSFRsWtEQ3GuJLyYLksgJOSnhOWoWfTOWrhoXOOy6JRoRWOFp06DSGrjWBEec2GW9KkPiAQVBJv
BdkUk/bw0Hghz5xBf1ezJ8CdKLfFU6GgaCbuoRx7m8v8rgUjTGwpNEI0rtvpUe+vkIHhND1U5WMb
PEE/a90lj8b4MQ1DWOlrpByTrnDsunNsfKKyQqTCKWnQ0uUiWUVtfsqMwB2EcqMy9YjG4a4bk3Ud
37ZlTqNpcbjNGnvkkboZ88xjrHRKo91EKDwjlCdUrsBQVj2C4MNT4ifVRIqZbxHgysOJ9bg2Lcsp
sQ5mQa76ELrzFdIhHW7WAGys38i64TXIXjkZd2XN3BwqV6VsUuikU7MSoLjZZ7rmDexj4KETFre2
FfqhAJgP+YIyETqjWT52Ow1j9pUi7Y0gRBSRcGhlmQG62VX+oib4ngWjkv2Z9bdx8hoznFXNXhm2
5Bpq6mbAZBcYIxoLmYZ64KEguzOj67In1NLS/cA7J1bxJOXjOkSkaKXljZRnaExnToWxgR48Ui2D
shy/UaHPZcOJRCaqIhgWsc10pabD7YiXTRgjKi6IoAuwHcFZQYDe7YF6qbXn0IQMtKxfQb7K6Spw
N+u9q3f50Sj0TZY0R6XGRkTjyaoA6gZ+chh2MmFOWu6U5ia3IycRmWsYrwVTHV3GDx82No/3SdxR
8AhhPeNKy0rXTLBnMnJ8UQW+3L/bcYD6iUpjvKll+WnjP2TMnDwZkScgxGn2xGYYrMpW1Zi5KBvF
kKXESJaobq0+XmdIpsk4OEQjlEQlaHqyWqelCZYaEiJP6TsrdCylw/w8gtd0yzGllUY3tWbeNNW7
mt6MqDS0PcQFAK02R4RYb1x7ZMjquuwl0t8jPB9hTyvRuyXpqfp/pJ3JbuRIk4SfiACDO69JMjcp
tatK0oXQVtz3nU8/H6uBaVVWjvKfmUujgW4okmSEh7u5uZlqPBlIOkh652RMja/soE7Wk17HZIJ1
642ZjoG2nGPDOLcwPkVDeFPtz9aMEUOqhXywrGwNS6daac20LeX4WjR+8uAHRfCOEHjhe3rYUhFK
crQlmLw3KDpw2qdDMucZ2GrWwZRGqHHJIWrTMlez1aCr1WYVhUrjBmyJ3irubLp+pdE8Jfr42euS
l/vMd2uBNl7XUvxLnYJXpZB/yADGwigv6dXfy323VwN9nQnVlX3D9WUc3tog8vwof7d1Y5/mJpVA
OpJGxWb1YRTZ4OXTOLjaYFf7HIeTdLQmNx4KZR0y2oEeOtUvVSTn/Eppo94V5sCvm4hIXVKpu3SI
661kh57aItGYYds25PK1LOpt6ffYZ2T9vV2/iT6BeZ3fJLoFEzvXC0/kya8itjWnlCtCX9LlK72I
f3Rlk5CnVndzBEajFzCFRHHbVvXtbFW3adSjEmq26Bbn1a0YeZeTEtdrS8RvfaZtxkm2HMaoL8MC
ZchC0nzXt/2DOjXAb6anR1dZRKalptJrGRNUgujCSodNIPcPka1w68xbu+rR1iJzKsro05S0H30h
3KJHrr8It61dbXw5JEe2susKf4mINC3NmOQJm/pQVupWDg8xNYOI01UM96cgHRuMbeZjC679wGSR
wuBesp4F21siTkbaWrazg6GzvbUbXxk9QdGflJtWeekFVpahRpVorawYzFJ77krwozld9RV3CmV6
VWDRoj+Ow20cyRej/0vjADTEu4q71CrE5WQ3WzHJ9OAzr4wkgCg23CxtcuAVG6FKNSCYA2nN9n2r
o6EN9FonV5P2gVBGpZhuqWzzAThW/9Uy2WTU+8mcQBCeFarAsZfXgwA86Fe6wBgvLLdwNtPVlIxr
rBYOYf4aK4vkRQCfsvBiAhgMnVUpCGT6nejlW20OD7Kcrqz+ZpBeLT25RN2Oen1+wkHNMF5QDHOC
pVLynwQDqTmWhN2DJcerBsCbveZoFY/Z5q8ibSl7FB474Nc9ZsS66DEdaPgN4Q6DQbrbeEZNqZtG
T3Vz19jltiw32I3tfcW8zkf1Kque8/6z6dV1OkurqLwET1PtcDOhgBeX8tpOM6eSOO8qH9ZP19qg
cmiJrWr9OPNqdONTE4rbZtTkdkkc7NcGBg+FlF0OdbzylevKcEupI518Iml21J4iPmrKVcv/Pfkk
ASVGieF8HbdMxfOH88RcDfLSt24v63R2as2/C7j/TLAVM5iuh6wZV5ZSd04Ylm+JnoSkwfkO1ETV
XyvRXTDt2lGUzZ7kQ17HHWumjLLouedRxB0nrVoJib3sOk1+RGPrTLTM2+65iTTPn/pDrOePOmb2
rYktIFbWLWo0RdC7khT9mmPjpxnLTFxV69BU7rO+cKZmWHc1PYGgtdai7e/MwdoZVnorTQNWyvDh
w2Y12sbO4qorggQLhdt4EJuMWrmuh41SPDV2q/Hts90k5s0QgpwvQib2oUFXEjgZ6LfcNRmigGLy
oOZfRxoqpobp1URMHWQvVUHjTNljPPval9JDWhMX+/GiDV5V624SD2O+qKySVifjx4J19rBR61E/
4HJNVa87PhimkOtL3x45Bcqu7CantnS3Gaw9/aR3WebGztpVGetO2z5JEQO6jOYGGnV8n1+ZaCRq
hIIJ25SOOqbI63UbdGRqnHUGaTug01K1nQy0p1TQJEnnTTKENxoqhoP/BnvncQyMyzb0r6TqiTCz
0crA09X00hgNjtBzyPpF+6tpD7qCldxsbkVoXgR9sJ+75jJtsRih1p/LbmtLyWUnBRttmVTvOXSB
NTzlGFmrtoynIxYuVsdVmAfvCYKJWXmty8Wb0HSvjtGLaXrlPtByp0+ji25K9rqVXMQ1uvelfeEn
gIpa5E1pdCMrFre7nztjIO0Et2UKaDFp2medv6jpS9bbOxNsT9WB0BZkKXgO7Nq1sALREnAtC47X
qL61Zrm1y96VdZXT5e+yTDUpILQt4dsRBZ4JrXpbZulNs+QeDf58ccscRs1+3kVztZIh/gKHOT33
QKfcTCnySPa64yHZLJsRMLHpX00uEkl50KUfIXRQkf6cJdVNuXMCWd4jVeu26UdUAyEmnq/VhErw
jPph8d1l6tsBbKXsMR1bE87kg95Ek9eOH0qDYn3FY9fpmgTbqZJpIyFHN9s3qpU5VsV3jx8M3m4K
6G31Xms/+3W50yjaUAtCKKJajUADgVo58Vx5QfpYy29qHTgtdz/TOxnTJSNGd43tqiN28jHeJmYI
EKW6k9StBmvcwy1b5dWFOXaIgRokSrdoQjBhvqqHp0g1VjXdr14O3Jpg0DTDihtkP9udU8jx1pyR
T6UjlyaqE0g3daA4plpz11wMXF9WIXu+vZ9DECh2tWk/6D1o7EWs9PyleZUTR6kXBk6d3u8HKJ9L
JpuoF4WKUlX5ag0GyeRbE5ZOEX5O8Zs02m5v7vKSqW4rWg3iuQ00T2kTDLdupXTez9Z9HN5ayg/L
r5xEAauPbooo2CXNe1zH60bfRyh6qPNzIYiZmGPXHbipSNi1Lxn0sjzeKoIoA8kWYoUF0YMKG9zW
DjE/D68jRXECrNYzdRNb19lw3TBMmfnDKjKKVVBtxvrK8C9n7VOMdz0iW3FYunqPkKy/MnIOovJT
IneU2vuaWCvjKyrTOFIP0nAtbODUVCfeDSvF/FC50tL4OaXzNn7aJlKM+tVsTOvlF1mxO0aPkVQ6
nZJRR9zK9bVtvIeWdUj6eG92P8uY9GK+bZKnMPGdSKApVN4akA769lD598xAUcbmK5G8KJq/t+VH
1XrpotG1ZxJX2ho2l4pqpFvVEk5WTFcDdbSef0has4tVGkOW6ZXla1aH69pXyQsjtxvFSvXrVRgc
ilrdGvWAbqW1kqunxrI+GiqvpHoy6nzV1eENlrUrXxudhGoybndVHrgC4CvrzS0JD2K0a4nMusmQ
XsEqW7M+c5n0ApUFK+4oyebrXpa3U3A1aJZHB9ONOnChqXIa+jNoSHKl34b6oYProOufQUKKIque
po+Y+/UXen2TBJOXqhelwX4mE8ikD6V8nkdrpehvk3IhTRJFs/7YtdLnEF6KGUEmped4dq4mFatK
ec4hjOTNU2qpCNmG5JoRenXJClU58FzrNgWG9YV/J0uNY0/TiuYNh/BnRzsoaOuVSfleFYPrm1T5
Vr8ls6HPudRYKF6DLMi8GftXVDae0b5X4tmOFNcuCoB6hAvqJzHRNPGNlTbeN2nhiuy9Mj4C8SsE
Q0jVZKWGnWcPl914qPSPkpIubmen67VVVDFjPl3UPV0/DXVNKfKkmVlL+1aqL3W7vAhp3uvKUzJ0
67B+LAd0/xAiU8Nt2b/W6Y29AKHx4JQRP1IISjwJpLkDMyv3cmLCHPj5uym0oCPhrQlJS53DrV0f
DA0/kqlaZfHsKQ21Z9nsZb93QrpCcW1tZTlY2zzczEZSs3AtLMnV+hk4oHSZqVnNBMmEqgRrz1VH
JuaTtqiRT/rqe5ae/Ujs1Aki2fEBQpJgUV14MIkuGibPdosrqwKoogALB2yTxgbu+2zHJ51XwAiL
U8aHKCmBWW5VRbgh5aLI6Nn0NdLF0j6OftG2d/RM2vtZuZVbm9BJfNBKoLTmuuzkS7nX3dZiODOZ
FwftVVxq9JjSXUwXzzrIKUApwcGeArpTEn2EmzHajgqGiDx9XlVeGRbbtrX2gajWld56hqW6djp7
cWy4UKQcO/+VgNohQeuaMW57Na0tWvqpaXo+7S89FLdGYLh9RPTqGelDKVKKSi8Xmad307oGuh54
6mjY6GXk5OGTT6+kkBk4nx81imbZfJZD2kLUK4N4G3h4xax3pqaQffY/MLFYGbA9+ikA8W+dpVGZ
8n1SspEg7rex2rqh/zKD46ml7EwAZWWYraeqdjNoaoH2UlfzKqTTPvVvRUytltGtMYiYbAjfBoWe
UwdLFeqRamsUyocScVO1+j6U3gNpXsmMX4gyd7L015jclU20scz7qayc0R4XaAYA92U2oHQFnDOO
ZQaaHNQkX1RxLdmbET+YCeQAaTkws5vl23IJNSBzZVeuijjwJtJw0TIgNpYvsf7TUn/FysWUqeuc
LVlzLnsaJfEgOUP0s8rLK+F3SIj4TjVQ1lflVQ/Ro2vor4BxiqR11OhD7qvSLaxnq2vcgXrCJEEX
OXhxhUBJo67jfGfKl1qSbrPo05c6fgNhmtzaVBksST/LpQRqrLuyWLA6y9Mmw2MC6mfb0qvWGQEx
S9qyres3Ci2uS9+qSSYRc+1olQb2ky4qLxkZOdNkr58/yeJWCVeoMT0n0XujI/Osg6lKN8LOFhiO
uGVctGlxgTa7q2eaI0URUArYfqLeqPO0ycvZTZXJlaccfOhlabL62i9N0Cn0n+Uc0nbzUivShptX
kXjwqlph8+BMc7aZeVFzUKwVE27QQxiOXo/brQmmKQL281LQ5BXFNFiPIJBy+sIS2cqessJWVwkz
N012LcLYaxPbiekn+eKzkRDDmFTELWNPzB0XqO707X0M3FzTlSM502uYC8Od0mOsOE0wOoCHjeg2
bfO1TdMw7xsnBI5TjPcC7nVgvEPwdFqFjED6VLmczV0/0Cj2ocvO25ice1jgYsV35KhcNRlgm/Vo
lyPAiuQIqpuhRiycy00W1/SEU7n53ZTx9Z/DsKmgg5ik+SJ8LBv5NhuUdY6rVZXtygZFv/4hMx4z
+1Coj018G5p3Jq/Vt1FiNrZG8qlkAgrBe9HfdeA2Kc0t6N7O4EOTtAwH5MxDkN+xyq2ujtvJoHqY
ubKNTe6/xGbryT6Sc8UbDQ0SBMn6VEqaEQEJasMfK7U732yp5zbdvBn5BEVprkctwPsSWfB6k9N0
jAdtVUQPmv0W54rTWYOjIEcyRtwo5He2sRmqp1j0Gz18SUAbK9o1ocGdBE8updLRuYNyR21U/tVe
q/2hDmKS8IOVFtdq13ld3a8rY9tWyDxyLqyUuJVLW2YLt1BAnpPxUdh3UkZoB5hGpTwFVTQzuE5P
6JjRqz5Y/Yfu/6wrRw6rtRiyrTE8Gvqu8Msrm0Co4iuiC+QT5cd6ApLyUxe3QbLMxM2Cnj8wwD2g
l57IbqE++yZCQaPupqitKEG2Vrsai+afrUoOHaYuFl8rKHJONtEaDV4yP7mUwd3MrCEf9NelSRCd
ulWZ4xDPCYvpeAsZTJNUPeN+COoL0zQgLAILazScutgbQP8qm0y+i/fooTlmk1+oDVE0LqvVVAZb
X74CqXaikRuMWKnJak87jn7iMG80EEU5q9aJKYPTyesSr6Zp7n+IgVJ7Lh/yoHicS7gWAdlzEdxZ
+bjNGDtUzdZJYh+ygr4dGLFqIcDMken6OJ52uLOrMv4DH8JuLui5bJEGJvr1b5r20zT6+5JmIsr+
XjBm71E1Ol0kexDJLrSo21UC0aVBuxn1m5k+YtSRP6TXc616dbatVbD7aKlaseSbacVIoCnFPtCm
dSkrTkt/IAO+7xEny8LiLuklN4iffXBCvZtpatGe/TRVayVpCGMKDMh1BOHycZfav6YJfhWxm0ZE
npB0tNmmjvdjiRl63m1sFQ/4BInJIr7MVZShEvKqpAfVhvKWqK4f3ndw7QylWjX0YSuSBF/zb+O2
97RKf4hUm1wj8uwavZ0lRSRxn6cFCfugYw0dsVvVgPZlq2xiI3IN5aANNyFEgQiTxW7UNk0I9SRO
RLUa6pSaWN3JFT0D+jUaDIMBjR1q/Sh7yRBtKvGgQL2r70ooe0ArAM2ObY+bgZDTBdUuNB6QNfcS
X3LSJjwIJmMyAIdmFu+lpgKx0WwQkjcb+rWfHkQyXkjLZogI80Qnw4x5EzVt5IJ6NqMDKfB/SJVl
ppFDnSfFpSge6zh1Zfxlpry5zs3ppxlVnxW3PgXAvJpRk4uwBMzousYwu/zGgZXlSZlxGcgjQByD
ZaN/2UThVsvhw4h4K2IC2qRAQwZcmGl5NYCBhWVvsXWDJ9A4hgFkUtw0TQOdCt6Hpa3ylGAv/SiU
FhYc75rT1Tfd3YxasQAJEwaZU0qi5mte1qd3Kv22sbLgyQg6JuQphr5l9IVue8tmymkemmJXDPM6
C40PbR4v6cqwY16zTscQYrGAeB1rZnEMWkfRtI0huwShBecnu1CkBMBI3De1eafi1IBPndNp5kZL
w+3cVNfqiOoYTfQwQSWSw4mI9cpPScSHkQyFHp1VoWGf5W/VOG0UX141g7Hre/NC6kt4LPgPYQau
jvJ+SAEaZnXfDc1FZEB2s+ttnEqwvPpbNKsT2prlvcz7GbPIMfLpF43idKG4sY1Cr2luApXsVard
uCygdX5kXBN9bW/16ckoypcU4VOqYmh8kdOAfLl4T/xOiHRora19mfrVU1KUjqKLK22Y1P1sVpeV
gewJ4EIB4SXtWkdrDyO9XbNk8oLGFF/ZtWltRQF54ZSKh8qaNzH5QzkwrhVCg2vHvahaN2aNxPxF
ZPGY4OZ2w+teHaxnfUGdIldvLmZgwWq8bSmkBjO5D8YHbUbyEY8kmJOcAY0UTcjyera4bQNeYU3y
rNN3y0k/bXnYhSV/exbXuuGjeKge4takJv1QJcasGxQ+6A4OlC0JjLuG/k9PlzeMLUch2OoACbIu
ubM8rAcpe9AXCpHcXWpF8pBrrROAxUi0deg2OI1aP8SajQ9GwOtVzV+TL2h8CdfUktdyqfXqyv+I
YR8FASlOLbmmXKGAV15m007BLULmPjWqHe0LsMl2dkMkp+LhPhvGjckJrrHSLhJYE3UufbZzvw8C
P9uQderw/LItHLNxU9f+QQnV3mkN663j4b0+6mLXJ53Yjpkhr0odxHAYphBqRffDiMLbbGwujDEx
diJT9jM3oDv2UUqfIHjQqvmu0afhxxg1xaaSpo+oyClyw+5DFfJV3pNyVmkq1ko7tfvBFrQIWzlY
6TEZNUaTCLPJ4V1b1vj2AA0EHR2cTruE6HJrxcpuyOoHKpaDv3QTqh5R0VYr++2ozodSMwD0G05i
O7itOfHf/ZopR9VQndxccu7ApM8ldTtJ9B+kidWqy0jLFBA7Jw702JFTcanm5j4YleogGhk4tlTw
vgxUfbhoIoiYZ0YCTllHWF90746Gw/IcB5LOFkxH+/NWS1ruGf3ObMmKbZoGcEVbrfgUTXlbgD+e
WfvkgMCXtZepiC8jViIfinC2GQ6vvN4dXVCPW5Cmfb2i8mQs+tx0/zJ+89c8wpfljobG9EJUZW8x
0aWT9Gf2jyy7scS9kT/3C5uBy+P7xzs5iPBluaMBsrHV57YvET9Kk7Xf+x9IcW9VRSOEWHdpZN9/
v9rJmRVTmAqNY1v/y8Y+lLO0NGn4bTSauNx1ef7+/QLi5E75ssLROIfcwKOENPHPKL+4jPbGblrj
BnlWwPbcoyzb5su2iOJ2Co1EjTYhgHLUSkA2mzPPcnLnfXmWo12vKa2eKxFvS4IZMWv5etKafdYn
a6HUP0e1gtQZmJejXV3GqnYfTd1zVkc/JHCKMz/k5MjYlx9ydAT8Icnlltk0GObioW7qQ6hrB6Xy
PxMavhXpbVol65bO+WD1jxIm7WfWX/b8X2fiy/pHZ2Iuor42CiaxW5wSiyvIrgjUJ5t8S6GFBe2i
0pVu9N33qy6zad8tenQyaPZTg2ky43gbf1Ou+63YKGtte3YM+9yOPZrHi7Kk1NORicP8crFE9nfm
odrVxJbw8P0DnRzfQmpI1TVuEDpCf+5YHsUfjSJmO8mfWvMRmFioBNffryFOxpMvixx9KrLhEY73
MjWcqbcm3csk7V5NLX8b1e4wd6O5kvv40MOEDQXtEO7Ea+adAENN4I8BjmgPEdLXLxOfBseZ33by
i375bUdfVGT2YDU0jjeMpnjAS7sydBehFmaPcifZaWv6acBMDtwqFGujt++XP/f6j75z7aPak2IZ
SMB4nSq6gfIy6SCc71c5PcBq2wqSk3h6o0z851cOkjFORimPNtrLhPcuwFRzt3iX91vD7daR7hUP
i+BE9vP7dX9P0B8fFxv+tC4U3MRV/SgelqnRl8Lkw+ur6Iq+k1VeDd3doG6q28U4vXNxvPvwhQvO
dhg34dXkUprUrwg0Ca+51/fzXl63sKg8xY1wCJCvvv99Jzfm1993FEx9qNmDmavxpse+Wvuk7c84
AjovG/x9btXb5jLcwj823kLv3HjobwGH717N0SfRBdCY3RC+cPZA6GBJIVzIYb+kS5I3OOq4aRfI
Zpgv043k2Y65mX/ga78KXYBOCC/7NnL+g7hz6nb5+kKOTmpGU2hkfiLcDHsauB6kKWkl7hYP4Xgf
Pk5n/btPXZjU/II2taGZin10+mSUrNWyI7EpYwiV8h0idWcO+MkVNFnTDISxFdhNf259LRzVsq1H
NOU73lj3rkjz+vtdtLyTv77klxWUP1cwqyZWhpJNNM2veoTG3VRtW2j3zIqdeZaTo9O2ZqoCqzTV
FurR6+qHJuiNaYDFRb0KlIoXAiXf4lk2UtSxNzC0gGl8dpj5pJoZJm2GYiAtrina0VsMOynTVFge
yOyBlv3j9gw6nGGCssjsndOrPSnK/HW9o3famUkeDhLGTYNS0puVfac3oBmi9tqVO7mQPuMGv+eA
QbFGvLSdfTGo+a4CtIjrbiu1A/TSit605kEpe4Kcufn+k5/IKClwFQPZHpVGFP40f35zWwbVyReb
nGZpp1epua0LHSp0vVMienIzzoc1I1UMHYGk1ePgnVn/5J778j2OAquRhY0SqUQPoyY+lWh+TSBR
uMFKYX6R1t2zDbphqR2QSQdCFh7gnV32cniF08OrSR93bLszJqMnxVxtw7RVDeSUfx5FNNPSLK1c
pGMLal16ug8UDKRkVrkKf003+Ajf9l59ZeG4Fd2Lm+9fyLLx/zqDX9Y+iluhPUllv6jt5eZdW/3s
aqZ78mfABS9St98vdfIyRY1BNWUKFuRcjt69GWnmYC6+LtDPFh97FXxgtUhlW+4I62qFOdsV2ed5
L/lTSeHXhY82nSwnRmCbCKYuEgYdl7dAWFP7D4TdTsbML0949CXVugiAPFBX5kSBiWVMI6Rnguby
J/76YF+WOPpgcd8ZUbcU0FJKC8Z+8McRKOpcdneqbv76xo7ipQgYgcfJhdJyjp+FPuzTLPN8M3H0
IbvSQbsHi4HN7/fHya1oatjHmIpmyNZR6MqFlk+xz1casgrSXPdIn3GrMXIQw/yJI/WctJB6+lX+
u+DRfoxbLdU6FaE00Tcb3fRdJcnXos+u/GhYS4X9orVwEAJ9H5fRTVXH17ba/aBhtZMCdZ818U+r
6ndFrz0BpT1UNB3GIaWT3DhNI62FBMMbDuTUzD9kXGxCnQk5GFOpzXDVEPo5TDg6gK0FjFzDXQyS
6bPMxP77d3r6ES3Y4tzieIIdSYY0jDRyyfJOZwakNSYX9I8pefh+jZMh1fzvNY6dvwAerVBZ9Oai
guYbcwEZzYzkuWMg4PuFTlUcOA4YpsUOQQf+aFP66pTrozItxxgy+brdDutwq5xNrX7Hob+O2Jd1
jmoLv5tG5rLmRchPdtIb4cbr/s30FodMWHZweM9s/NNJgkWCIBvCtvXjbD+Oc6sOTDjmzS/ZoUnt
Vp9kKovLFmzYbXMuDp883IsxhKIbZCbHJjfDoCIM0CAFFO5qRkIZX3DCD2jEgADq1r7Dsla9zZv1
7BkX+UE/c+EoJ4Pxv6sfOwjIflVUuLAgEcKsD2NWd4DmUMFW4wUdYfdKeP5FcRncjK/lXfx/cvgh
AZEVxdb0pag7Fg/sY9+us47IJiTml6ZY/dH3OTRR7SYtmNqvegZ9bCii/jm/jL/vBoV7FsN2UkFh
y3+5jfRjolmKGm463X/NcBYH4Z4+vz8hJ3bSn093dDuEmZrpqcIFBNXF1RxsD6/rbY8gUbHufupn
zuOJg/LnakcHMrSDTikEiUvtzmumvdfM92zfF7lC6NC3Z/ft38Hsz+WOzmU2yuqk5OzbxRaqAbgS
2+CFHuJK3Stuum8/A7wVv3+hf3+0P5c8ip9tLYjri5p9EBprK4vvmHu+/38tcSxYOGWpaloFS0gp
bBxjdKvUPhdg/oYc/3gM9agKCRKmM3B0XTSc/nFrZhAajCbelo9nEbgzX0k9usZjI4yQzgGBK8oO
lcwxzz2tTR8NBv6V3naUKL+oqvGybPpbJrueiwkGWxtVt50wE0/Sh+6yju3d9+9YnHsBR1c9xk4l
C+nhxpT2XSO7uVVuRKofdAjwofHUB7LKcYwu0AFcKcpZUcrlz/95o/z5/pdt9gXenvtIDtCkwK3l
fvJCB8bi3aKhNa2ny3gV7rVz8My5x12+0Zf1DKmsmmTkpCwimDMa2iEzEe5vQwJXevj+3f59/S/P
pptoX1pU1vbRq53wlEevByQign4JD36khprXM/2I79c5cXEsC9nCMIihtmkcP1QszH6Of2NO1ma6
gl7rBftyS1PCTbbBXnNhbC8mExRwDGLCuzoXDE44dP35C46iq43PXtHS/CcAgcrtJk9z0Pu5DhDN
30GbSSBlohk24hEWb2MvWNeutOv2I7yuc6baJwCNP3/KUeht1Lxsk4g6VjnA/t41G6Bui8V7TzjP
gH5nHXVPRkKuTQEaaanKb8Tyy5aytZJmq0ShONqPBRTcQsrPfODTl9eXJY5OCZNJeoxHm79u3eZH
uQ7XCCx4zEsih7i45n6/nf5OgniBXxY73k1iZmay43miJvKGwDgwRbSxmLBMJRt7N8hIk+R+v+T/
8ID/gh9HYTjXslBr1d8uD4Nn7dWttYt2o7fo6ZdOfKZB8Tuo/xV0vkAtR4E4ofEe5MoiDlBJbq8z
KWHNt7qGbg26KQVM9LyHgGi+tP3wwcDvjg7ZC7ru+1EYTjdmawjd23IQhyLvYQ3rr2UV7XWm52ZT
XFiMqKZVQXgR9cUUBzd6on80Uosihu1OYfiWK8aPuS/PaMKfjDVfHuko1sjKUFvF1Eb4mkXXcqru
oJjd0IS495nBOPOxTsbsL2sdbZC5GuU4EBh/BD+UxbMCnML2+r3y/g9yJ63PrHf6gNkUUkwl2/ax
AmFTxFY1FvGiQ4+nlpN4RbhPHt9hx2zKfT148ec57OfMiscKhFGvF4M/IFguw6aWPku8cc4808nv
tQB9lrJYOh7DrqplZ+rYIHS/mAGh8obYPTQax3IbN73TGRNy0kPx07o61/Zfvs1fW//LukeZIi07
0zZtA+waqoaACGv5j5Y8n3m8c6scJYdxk1tykS4q89l1D3qYouPYhv/rCp449e+jHLuu5u0kFYgm
AFL4aNswoD26Jiy87z/Ume90jFLHml+ZcqgBKskMYQ0PaURhxoxOc6b4O7fOUUhK/aiv4EMkGyuv
UWFqoEnnjjW0u1a7//6JTtcmqmFQ5uqoRx8belbJoPV5+1uNn4kgzG3qfbWx3NabvaJyA1Qazl6R
JwTcl2/175rL43+5I61oMn1LZs1/hOkV3Q3XpsOwA326Yk1e0l2ck+I+AR7/ueZRIiAqTO5LHcCf
Wexugv1Hk+GFy9O1nWgX3CRIw90ys4zPQvX2/Ss+vf3/fdqjQ9aiVlemcsmmQVFBjc0N47dXvqWf
OQCnb80vb/XomMGH64qwIoiMa9T63PQ6/923IcsiM6CJM527pk9G/n8X/N3D+PIZB7mWmzKniIZV
vlmiVujqdxU9ItntNzgYncvWT66nqbpCDSRU7fj0yUmaWU3CqRDXnVfuVHg2+lX3hCIp6BbEwnPF
0HLK/oqOX9Y7OoUNE6GyOuPe8o+Zl9gum2V619bKtrk4q1r8N97DBv2y2vL0X95mobU+IWzx84l2
WX/ZM6ie2luJOR1LsZxUYzTwPVbOMSfOPeNy931ZtdfnVJN7Nk27tjZLP1a6mq8w0lpg/7Vy5gsu
O/C7F3qUKliMn+pZboLZbfz9YlWzGLorZ8ktJ3Ru/3yVR/El0CpLq/1scZOFPLcr/ZVwUQ1kypgJ
vFW4RgPmwGjhA8x4l0v1JVvbe2U1XWTX7W1wVhl6iSzfPfVR5Mk6KY5byQL9UZEPY6rWsN4f96Oy
/j7MnC51vmygozijT4U9+XQJ10sSkd0lW8NwGBZIr/H623UogF7kL9Cdne+XVc7toKOwkwWBOvkZ
y1Zevmuu0EhpnOyxeikOktPgENQ71U59TO51yCfXuhN79u7/+xuOofXU78yCTujiX2n8ogFzg4jY
gXFNf6vtEHBil8V8WBMGRCOvqgv/Nd2cA6eVk1gCJABDQUFToKT+50nKDVkOk5rNbb08IeovUkd2
mMS9Zjxhi1tCDryoQx6bp5W2TtbZf3F2Xctx49r2i1jFHF6ZO6nVkizJfmE5MufMr78L8jljNpq3
4TMPHj+4anYDBDaAvVdorfGgM77Fxv4yJPwAAkVQhNvuPVTAIJbTxJ6q8JYEfoYBqLkExANYgyC0
qvuARy25ZCy8jfPNAPZGIJgBeCjTBds4S0AC0CDtDr4N6KXv6NDaBmRD76+zrePtKgyVqZaxjJWg
xl0VBH91j5ahA6dvINZ3yFWH8Fna/Zt4IvB/vAa/q5uWUCEbAXQDPjT5+1+g4DvLm/wSvyiW+hYz
c8RGz1cw4ED932j0Cjb0SZtiA1ci2ROgeHCJoBMMEfLoGXXbw/ie1A8gu9psiy2BGZl6bPepUOXN
EsBkK/sVgD098sYTvMZBgp97F1qeVlZJlpH2Zs+95UF40jq0r7rQADsKaPal+hJWy7MUK2bEtSjK
NgJEDsPPqAcfa2M6hAUodJDrFkQOGrI5bK1BjkthnxMOi80bnCXytTVAJiU3FE/lAI8Xwn0hwUd+
qvc1FOhkPbIrcMESHYaL4nsFAUtB/SbkMGNcpCdO0iDkpTwPfLBbsLibRXZkLbaj6hToUMebvwO5
agWgESxtC/UmyQLQxIMM+HmMRU+cJjdRRyB3wItSL9I8/IiFH0tX/Qr1yGyhC4HtDspqZ8s5xHWh
ejME8MXuj/lY7KEBZmcG/MmhazUrPgclwAQa0ZABCHooooiGWS5QRNbAxU3nt9F46qHNZ5SHdoIk
qpY+FdXPYg6czABBP7WIelUKKdsJMhVBqDmiPnhdMu0Asdhx0B2UoTiSRa+NcG7HL0UFUhvXfiUa
yN0EfiJEQUzG8r+t+4gKUolkiIauiRKN6OMCvl5QC9ZQZPrdIRnA3ftJBHUmJ99B7YLYSAuP3Xew
NZNPGWO33+YURAdgG3VMkOpQML1OpoHK9VpcgESY5YPFNVAeRPOr/HZ/jLfvehJEFSRV10VFpx3t
mrnTi74QDECcoP3clt/mdni7H2LjeUViAGkk6opKOonXA6myUs9SuS4843k41g8Qz3OqN2g/7tIf
nReeWa3fDdzQdTzq6pPOdZcN+WS4ms5rbpFgGYIKB4W8EdSlaKyh61GKez1eEhvUrxC6/6By3x8z
CXF938FP0A2YiYCciiOB/naCkJVixeuuBB67DK4llBs79CxF/36cjRNBVHn4JBgqHgTAFVEXqwXg
VvCEFd0dL6S2W6ASmr1VDuAeDttuY2OxqDzKIUAHIIfKOpUm86aFlppYE5IphI2g6ZJB4jVnQZw2
5g5YL100UDiWBKzJ6+XSZs3A6aWquUnahdbYYNfLvNjYQwqxi04GMSNpL5CPfOrDElKtA3SUYIiI
LmKStOC4Qgay7IufmhZBnEAEm+n+jG/NgQCsraDIsqTeeMX0SZ1EkjQakGY6lMIzHKcYS+f2qiyq
6wDUFTaL+h7CwagUVcD7m1NjwPgvi/fRzF8yo/upiaxC6QYO8PrcFa8nvOwheKREMVwzjbA1ocTp
NUYADjYkt2vpjegItDzhT8n2BHmluRXAp+xAXdp3fOxEaOMs6he9mbwlyg7T3LJulRv7+fr3Sde/
T67TSIxFtI6zHXky4W8TuiRuw2SW3K48BJI0mYBG8IFpbIUQxDC879B6G9pLPL5NIFNGkFRJ+pf7
a2irPWUAYQMNJxWGQzeoCgl35yHI8RzSnmu0wH/1D+D4Oam1XOIT2IpAbENA/nnw5CN/ZG/j22MN
w/wTnUZVNGKiQH0Y71096ew5E22IqAG2nvcXCVRTteocxnA3ngVXAam8McYSmGLxx5s39EGfO0GQ
Zl98g+dHd1BtxZOs2u08MlARasBm8MRscpIlcp2Pr4dMLfGmF1otyICagUbTRcinfRgMbloEn9U0
f9dlBaIb2ntTF89arOPRJDshOJh6JrHqU6zfQS1lLoQI0why4QdcqH6qMydxDfjdFA+zaGWXzGNd
IrYOCIWkUpx1OvDf9OELQVtx0UYAoSBYDOSY36OwOT5C9JjzOityWKDirUvLOhx19kpBCUFiiA14
EJGv4PAnZLjRsuzdWEGoQ08TErkMw0lxuwKgKx3iOz3gHMn3+8t2I++IV1NHZWKtgBwSR0xa8wBP
ZuiPnUVt4mDdY+zKOj8odVOC/Q+W/BAtgVlOsnX/B2wcNVfxqUsEyLNiPeeQbs6H5OuiF7ZcBZf7
IRgzSQNKqgo6k4ZSQki8BsJafZyjr6HGaC5ulLqv5pFGlMh8Iw9BVKHUZXGoI3Y7yUetG1XS/l12
c3c8aAz3MzIxV7udVEcVPMRxeQfhUacWYTbngq4mkPZIYLRWgEAmeca+8VjwldtyBxWHWofDIGvN
lNeaKz1PNhS0HCh341UHjSs7ghW54YjPoy1Zy8/sZHj157/oItxcFqhfQC3RKmkgmpP1GqZV9/qv
zaPs1FZgg6ntSNa8036Rhvhf+L5vxlXR3ddwDQJIjVqaYwLlPWAfYbyGh5+TO+mlTg9l8Y1ziDOh
CmAFLHfSl6FHgxdGc6xi121WI+P+E58+wnIBkr1TAYnLZJc/FO50qG3NI4AO3mQXL2+PayoadX4J
0McuDSInOe/hIwk59QN3hvS9Q1AH9ftoL6+QlyN+seFz+8yGH9wyqEh8XQaBUMI7FJpf1xegchZ4
bop11V0gFPSOrvohPPAnIIOAC9Kf40dI5O+11/zMqsffZAcqLrW6hFoPOaVZVNeAuo0GVZRslJxY
ZBG9b8unVBxqNVW5HLZhHGvQQoUHtQrME1RiWq/eEwQ+/JAOXg8ODCQPwbK/RGaFOiZrRW0u6H+m
2OBJZ2LVA5jjflGg3q+6ZQUvhQBoHAiFROkpyUSzE1NWSiT3jZsMtQpHrSh4k8oRjyYPMscIZJB0
iJ4Nh6B4uyd4r/r3k/ztA/xjfjUVgCtVEMAUvB5c1kJIOigxuEhMoG47ZzORNrUBoVFhRRBARl4v
91LU/YpwoeemFJyaNoaET4KiS28ku/s/5+aWTf0aKjvPpYyKR4OxQ8zlrPYoG9VHKPmZXVHY9yPd
HKBUJGrfhHnJjZCq0d1QB1CoCV1V+nQ/gkS2wO2H/DO11BYZRI5LoWyFEF+Dn+Oe34tW45avoS/B
98AKPOkIWXEH1GKnM7tfhgfEqwYEqnqGrvalx+HAnfizZsH3z4VkmM0mtHyUGu79QmpzlUKpplMU
QPLa4s4QFzPV/fyqvXe7xRVsONR9JT1LAOL2EISCC3TzdcLhEfmDMx+nh/LMWoybOQXIME2RJFQt
aGxYqCqJ0XchzkweBl1PGfc8jIznFRnRzYhXIciyWO3lLqwFSeki3eX33S7e410Lj1X2tto+/ldx
qG0F350ANGB41hUVV1pKBuQAUadJhBEsEd2J+dJpFRTqE+M0lc+JGoCECqVwiApl+eQCAO4odXBZ
8uxB73svFFLou+dglUSsahRrQqgdF0IjM61izDkPcFK673xhH/m8z2oW36LIyH5DpQ8kUx1oKBqW
lOPRVAHMjjKxI7jJZ+zsJ/kxv8BfK7FdiJiBC23KpvxOUFH9IdurfrnDoXlWH0o3PCfWIdrVb/c3
6PZy++cn0bilECYPwqhrqtuIIryzwaVEzhOgzHs/DGvoGpXQJw5q+TVJ6GnGQWguguFYW+1qvt3D
9OB7LCoYtwy3z7h84ORwH/etBazccSmqNzhKumXMv8iD+jSMEFsTYzuEESN8Vpygjo4pBJm0Cc/i
MDkO8LmbW9EM28mVguTSiu2TqHdOU+j/68sA3xJ1RdAPgDGDagG1uIse4p69GmluHJ6yhHf7JIZu
/8/70ybevIepKNTKrEVIuwpaCL7irjmG/vhQPQfg28LGcwefNSt9GV3c6lALCW3RD9GqDp5qRr3x
ltpF/QbqlFCg8QibBg53WXQrISkKTvhJcdMnDlcQ4CyOkl+fgCKx5T0cFctPhjPCnlaDqx86YJ0T
P2I/t0fBCaGbdIaU7o71zNhawusvQR0xSweirrwgzWQ4mMP+1MCSZ4EHJeNTbF1J1mGoc6LpoB7U
tAgjQEppxj2scie/l9DIMuGMdAn3EPP7eFY06NqKb+kb72fW8uP+r7h9c398DLQiFBEiNWBhX+du
UYLEkzHiKpjsFFc5RPb3dIdb/p41qZsvCAHEwf8Gog4JZVZzwZgy8nIaAbPPQNyCouweOpVu6JaM
NbZ1u1wHozbTkmRx2la4iHTtbooVOwnlfbLokB6Fc00gOvcncfO9sg5H7aq2KSC6ryLftw5aAhgZ
dtYXspBhUGcKVvA+7lI7mWDsDOquy7pKb5026+jUflqivi4GCdFlD9cgP/Y6B8Va5ut781a7jkPt
i0zqlyhuUw3Q+dFZXgRz8aFmh+dn/wgdRCYzmEwafatYh6P2h2aMtazNGFYO28Bc43/FkvIKt6SD
sEQsRNL2lv9ncerUayTXOo2Xi4+UBK2zXQ0tOjPEc6+1ZxvtaRA0Dn/RBidL/s4I6fZOqfWqpIkJ
rmZnDnIh1gSqAAT5X5DkXojhxAP7DsXahjSRN67HKYV2Emmx8hZ8j6C14EF+GdARsz/HgKvc3xqs
RaNT+SXu4T5acxgjvwckih+OMCHwJC8NYHNkSq8crJxcVq75f065P5+TyjVCtoS6mOAszRpb/YUh
ngpsDnXfwAzc1XcQlrBkV0LuqfYSdA3Mdjc85C7r5s36vFQSGqFmOeOc09yRVEuB6pdhCHh/em8F
V67TN11564ph4Tv07t36V+DJTvzFcBMXKuGRBBiB1V4SkAw5PHR1cxzM+aX71FySJ+MC0Kuvjfjs
BvDRZnbp/fu/i7F3dSol1cBMS30Fc+CId+XmLOJxK8CTkVP/Z146NX4qJ8lCEWvwutPcSo1PUJcq
YBSr/6zm4luec3YZlIxUv/n+XGUluhBn1BwgNQVOFuF7+CTYKQ4zsB0BLVT3nau8d3a1K1+5d7z2
1V8w43QNJ3guBzPf5Z2T7spd+JK+QITxVbKkT8kDIIB2x64/kMsvnViAjiIYBgiSCh8PqdWDbOKU
Ms2jAe4reyLoFeziI+fBmBtYHtbhs5U5VWDPAJlAqUygGWaZ1vThUoJ2laCWFMPvkQirDlO8u7+g
RPIh6SGt41Bbem7qga+aKHBhAVWayY8Wl0WCtCwdPrJESzg2x8nGBgDSAY6D3ryD1rHwMLt1D5Tl
35RkN4tokBNEiwf9KR2QFfzi1STresQv8wLgG9TpIZmc7qLP2vk3FwUuQN+jp/moHovXcidZug8u
of8XR/LGrIDaBzGI31pn9KPBWMopMGbQiAgbnlCK+0/NmZC1kdCtZg/UsBm7sCh4/Dd5HS1NHTRt
lEj5G0EIKYPwsBjh9krOkcUGxuQCAL9J3pexC+8cRqLbOrdkGSR8EAagT3OjL5AGRSbC7BznyCV+
wCyf4MYNxwAT8sQ2Z7M4KhtXqqtoVFqZB1UeBLH475WKqBn0O56tZrCxe67iUGtIi/hE1VrcO2Sv
ehlEwGZM0piWbf57B5O9B/ICq36yeoZbl/512I/77Grpckusz2qAfg2/D/b9qfMVj7en019ccTYe
OVeRqGd6BPVbgPXx2Qg+uH0ivSHZXKz6UfbZXZKt0ttVNPJrVuOqgJ6UF7VD3gMoV0C5LbFfYCDT
QkneHN4g+QkptMQKfM1ToCgV2vUB7k6wxHwK3/ST8PgDOhww5LufuTaeIle/iboAcTAa5+YBNZqi
/EzampV2wo4Gvn5x8v7H/VgbN46rWFSShIZ2rygxNiWshnqoisvT9/sBbvHeIlCpf7Yh3d1Wy3RM
puhj5bQP0htMzTW//ADV40nemo3X/Zx9VrJhTSH1vBqFruRT0cBLuURBSYr4bwHMFGD3LtsxbBwC
LWLUYjbS6tUoqevLIvXy2HJj4E5cZ4ORYY+cAJunz3WTObIBSV4G9Wqr4YSAKF0KEvR9cZheL1xj
iCYVqAg0fnzVW2z5U/Y+uaAwOx/omxmAhcWBzR37qvxBUaPOVajIoSBHyk6wQqMyUIleW6/m+KAT
Hq1Q/Ucuh+UYKErxoYBWXnsZHtGBcyWfsB5r0GJLz4DEITy1d+O5SM3MmZ8BISXXC0hJenAgPYiA
0LCu9FvviPXvpGcoLsusFiK0fmFI6KivPSpFslkfZbezRN9gvls2V8CfaTGovMWnHK/0PaaFa2do
0mc97xmqDh3NLj61kECPjdKBTEjKSBbbx9wqLpXB5lKPgrTBc2k5t7NJLm8RyiSlZEEyEp+ftbM+
9uudz39zfQu1aGhavFFkD7x96JKITr6HPKLmTHgqIVnvII3uwYEIVjzgQY8+zMY+91bgTKwtQEZ2
75dQuSuDo63ad+V/qgt27ky+9kDUUWq3OrHqQ9sbbjXP1NsM6OdgjFIsJyBmUHirHsGZsHIA+ycH
xu/OjN4yJActFsB/4110tYqpTNa3ahTw0BN3KyhEWqMCkwA4/gKDFbsTnBYYyXrjGXAVjUpjQBbL
dWLgcYjDzRWd2psf853gAERts1ggW7fhq1jUjamAA2nOqdgwslerJnQb9yBm4DkWXHhHOSQ2SJ5+
fjRgQIDOW2gJp+kTDCm1HWPImxeq1Xel0pnRLMCKjviu8qXYkQux8Kbv+ncdq7exwNl22beOW/0S
cib+ExNZ9Dp5F/D5SQwBQydX4eaRpGwJW0Y+/EWs+7sEGqPXsSDD1stGi/wAeC5JzxAjBMUKF5rC
mQ8sGeVbTQ0yMsh5oTPOS7qqUAtIT4qQ00kJDvaheOxCP/i7iCdWYBfPy8F4gsdcbC7kNqf6sCOw
JbMFLD/6xFpcm8lfAb3uQ2GEv+ELC/HYom2B3KB+IsL0HPRx8CNSNCw03eof2TeOzTwMhD5gqZC7
wsFMzXOo8sUYKfimLUif3aP2bTiAhglOl1YiLTDTMFkidPJbh6PSfpsqo1HU+KzaOQCrtc8eEpCT
4d8EIj7vp3CORfLF9dwaXHgNPzPjbx136/jUJVWpw3qqMsTn9xOgVJk9+YqfnKP38jTsMptwevGp
wyOBAcNS/JH8GPGJ96sHVC94k5UmN7cUbiSkaw0xMPQ4r5e5PE1yAKdZsswFt/kc7xu/PHJ7ct+w
mHDnrTSJFzQIJ6i2AmlPrXKp46HwNKKk8w5hriPATf5xsCBt4rOqYlvJSRMMBbQBkInxdL4eVacG
fZ6KteqGGgxwluSohcpXWQ4ZaLxbfDm27ToOdZROtZRXAGKorghZbN4p7GCXIQWLDpHlIYzAytRg
xuP0/ngRPjMy8FaGWgenTtYEWHo5kIBhkr30CWgiG0a37uQ0ZrFnvy9ZM0qdpwIUGvlaQ1UoB1ip
1V+FbC+rDF2TzeyzHhG1PiJZrviiBeSkdbTvkou7mQ/p6lO5myF/E+1Zr3OytulcsA5HnaTRjL41
P1ZkAgl6mBwmnAf2t8/4UGS13YtD7bGmDXP4TXYBrpqw+fN6L4Cpmqk9tOi2Zk72k6VFJW5dflYD
U6lzMueSRYQBMcyK9/JFcLl32LXlRAbPHUzuZ3qs4PZmhbv6SHwOPmqV+/bAH7TdeGBVLVlbRKXy
+4ItX2ZTAWclU/dEBIZHMh45KbxID/BkDB3NQZPikR+s+D0a7PBZfWJMP2PpqlTKnyCpCohhHbi8
B0xn8tiaBEg6mOP3/P2DbeGRFHs/6FZ9YP0FqARUG0EGCdw+cBsIREXQZygMw74fgjUsKvf0YdRp
fYFh9QrUu+HP+asoEzhzwVL5fqDNK/x6MFSiARp2jlUCNoPfnJsJeCwB1+dDicKS30eIj4L0/Tj8
HJlKY4z9qVI5J63KltNFxB3cDg07Ujwj5GrW/mR9Kyrr6EOZ65GOMJySnktQN5bC8BhTyIpBpRqx
UDSlroHq7a0Zso2cWX+ZkNskjwDSeOQ2Vg64haZfH000YqlW57kyINPiqqceHavcGeUHw2ntyTEg
luBytvQZJIb7wyQzdSfR0ZAkfkHtXi4aGLyVom4DRQXx1CyFdke28DCk5L16yJkPzK0b1Wp10vik
ko9z+GTi8+FOYZcPIq7q5en3cZgfIYYnWKHFo/ZYQhuAldkZR7BGpZacL2S1Ecn5f1EBQKth+zGf
gzNs2e3g4d9dn0QDXw0K+uC7UAt1EMXE6HI0W4tj4I1e4hLVT9UsntiNra3GLjFU+CcWtWDDXgyg
HIJKIAFaaD7/M6xcfrS+Q6Lc1t30nKEABSEAW9jh1HgrnH/93tNAlQRNGaTEG4YPr4TSPBc5ustg
OxjfPgRa0B5Qv43mv2p7rGNRyQa9nZTjAjQIiqP2LsPcRAEeHLBlcMg8WEMyYDOb927gBTUiJoFd
QZeDGk2TGq4ccPc4EZh0vm++AVh3zPbsp+zmQbEKRR0Uc9/NGuqpARxZn7X5e82Dix4n7v2tv3nl
WAWhzohWKOacUyoc86PoZbX2s+RizspBEYQBav71frDNPLMKRn+rogvUUUU2HTv561RFj7yUODxX
ulFpnCVFiez78TYPolU8euOlZacNBAote80ud4hyfrtjK9tsvoVhdCPCcF2VQFyn7kqZXuU6bm7k
wIsCk1x/UxSkFdJ7A+6H2VHePJRW4ajsFcFyMxBLPCDENLC55kcKJbr7E7fZ/1qPiLoHwZwtgmAp
CaG2+1SFyC0n5NBiXgS/KNArShP+SSyMPcjPJ77MWWSEzbMBxHyilGpgk1EfrlahUS92aM8XOQSJ
Fv37MkzwzjZS5cIZ1WD3Mv9kQLR1DsQInu+xnyvt98jov+aQa/KySYG4verVsvEwcfkEaVOWtdL2
VR3646DUwxQYmofXL9VQ4eMJNlYoj+7BWMULEugGfGjJXN4lt8U1a/LjEwfE6J7YG+U2HGuzT5NT
/oW26a1WCLkyrH4Lta3CvOm4Zph/txAV13CnIzdA0gCXZavcLa+Qmmkuf0H12qrJrONSXynn9WXK
u1Zzo121yyFiWzndK8ESsMoCtzJx1AipU00s86aOAXbDe310AOXZh37uxPsB6j1wM36KngAY8YIH
Njprc6utppZ6AmJp9mOPXrs7iVDITXKr1C6Mrba91v9ZSR9bcdWShbkHN3AxWrKkbwMBV7eXH1rV
gq/LnrNk2zgtjvIJYKTkMebNkdV83T7Q/ozw499X4ZUBvk9jHYDptC8g3rYchAcCjRBObBgma6RU
3prRUqh5Ebs61hRH0y5z+zMKc1jX7rlJxMxOrDLP5nmzGhuVxeZISAyFLNDBnTMz2KNvh4b3APNs
s/Izk4ckBZxKm1O2Z61Yxrr5uOWvZlXAOMelRHrIq9kfOM3RxY5xuG12plbb76MTvYrRxNEiztVI
GpP5A9TrndCXP8VOfEr3BnAEv8l4A/R5w3dYV0uPsIs20Nb/C+QyIxF8JKjVL4lCPBtiqH25sfEg
AaRRV6qd6V/SFGgBULlyqLZLPQSHOvP+3tnMwjqvyIasqtABoeuFWSjC6EjEB5a96dg7ih2/wkSN
B/1zttInIlVuOOEu2IW78qjsCa4ieBZ+Aa+KgjjLpWvrk69/C/n31STI/MiXypjqrgae3hQ8QtmS
NdytDbQOQR06AY8quJZiA/2Wdoyd7q0zC8jopc70reoAyCUSoSjKIAfrT6mL+siDtkuAr4L50plV
htt8qq5/DnXuiMsopD2Pn8PvNby+d6SHBUPwveCVuw5V+ZhZht+6Eq8jUicO+lZBI/UNugBTauVc
vNeT5tRHkL66v7A2SyfrQNSBk7WBpvU8PibxTQR464XADRYbykcoEMsibncyOFbogzLb+KwhUieO
Ni0F1jr2EvnGzaPCm7kXA0+AbwinCMmJnP4b8y2+lSiJGoMEBjMRlqIusKAdlOC74gziQIzyeku9
lD6pd6QAMxRvwKZGM+T+CRmQOV6S9OnaA0ByOnBrhLpNP46BTeXSNJ/hE6bOj8Z4CTLomPVnYDGg
4Rv7YhCamj5/k+PSldMv1egzvvR2fGA7oAQlSEBEX29bIe5lLuUwdFAlARDUDsaDeAYjAarms8/q
F25Wyj8ITP+JRm0ZFZrSQDxLGqqqowPtNQuG2jjlTbicO7HdM/VLN5MSIUz9Jx61YWDPmTdJrmJ0
sLnn5M+j8XJ//jY7oOsRUTtF6NWkFwqMiJxC8wMX4+I5HfD1DIc7BX70hP+e+12xhxs45GBxAQYU
pWzMf1UuXv8QauMIs5HqAsT8Pu5RwWv0g9h5dtD0gjcbkGQ2WmMG27GQfLDb5fvPBNNyFW1VaVNR
Y7uKign/ZVcwPAlU7TOEd13Y0s2QXkxJeORiVqlw8zT4821pEYuohmZT3GPAXHqcpsUvBfga1E9y
x5t4q1mTZDDuU5tZYhWQbKXVCTfVTQ3WHwJW07MRQiKHD4jx/JEXZ4g3s5A+W4Dm32S/32tXom5v
Ri9xYwx9MUC+OntCI8kqno1DF5vdrrwM33qX82ZXckZ7Psq+/g5T+t1iEbRr7OZvoctCvLL2rkQd
8HWnxulI5pvws9qH6aU9aU+SB2Iy2gTA9DJLW5ubV4TvkqxAXvkGOZ6EfN1prfJ7RRefCSu6OYD/
jrOguaTuXyi2bn7hVURqiNoC9H4PNXy3JNCq3Elszqpy03gYT+VJ8nF3Ds1JwVGgu/lz5+XP8Er+
Nu+Vl8YufWPHmoHNs3D1c6jczMu91oZyAs26VDeDcZclPlz9GGf99iVyFYXKyV3dyyXf6ri9RtNg
atpSOfnYv3By/QD/wPdC7hZ3KCrIsAueMGuXggfwSseVOhtrc+hLM5SB7NC7fZsIlb8ompePHcRG
DG045aMEjddCdnIl8aNYfy77AEJm+fv9LLyZhVZDoNI8p05xGMVYKeIIltI020Pz3PSdLS2sviAr
EpXuJ30ZJPRdACA2eFvoYzMZz02bWdm/kUqA5N6f1U/l80WOpDkZMSY0lu1h0eAT+fn+rN1f7SIN
S4qrQA+aDMsr0KTjOLmpqvhV7mWwG+Jbhsj29o0SOnrgLUM9E3eN6+Qp1ZChajhsrVR6SdWXVHCh
C2/W0V6bc9/AvpIl2ICBMzONSN/QROg6hwvFcyB+0mESPjJy+XY2W/0eKpnHWjUtfI3fM025ryaA
W8SHWlfMhfuaCE4fzGbTnef6BXWH3Dir5WLfn/zNoik4+f9MCJXetSlUI73FD+A9HvUc1PlOrat4
5KhmOwtvLVsDDEVRkAUe0BJqg/R1yWdajHsQJw6SP4S9Q6yYwg5qzDFqhoyUspW419GoTZILaSYE
A7kTyW1k80XfW/Fs/JtWxDoKtUEgiCJyYYM3SleDCc6fSLJeBlB7dP8vRDvIeqAvOqtoNCNCCSZu
5CRsx2QH29CLviPoOpQaI1N5mwBLyOHHVvP4dJmFYoNV7bGyWUtma8MaGu6y+AP2Fq3DmcnguAg1
fgPhSqivCWBX6YW8OZcPO4UUFgeEzsP9uL9Ut2Q1QCH6E5c6IaKMz+dMbZH0rPYDCQFw3c4owcsP
neZbfCTSVv05exL97FP9CJQ3E/+2uV3xMoOyKjTEyC+5Th9BqVfioqAQCZHAB/Lgj2zNmc8LPAHE
A/TYWIuL7L6bz72KRy1hgD8io5ZQFvyAPFuCWbhkfcFd25Gc5tQy4pH/3b1w1FqOJlT7m1nDASZU
ds219phKZqrG5rDAuohAlxrVuf9Vt8rmH2wpmBUZgoKcfD2lM4LKpUDKF1AMA9rrkZgkqTb3BcxE
NwaWkXRvoFjNiLuRHK7CUoupm6HUZ3AYaigrjhCMULFmlJS3IhCgHlQyZCIGQ2XWZeiHRCE9vXgG
gycLrWJijIFMDfW5cPH+E4H8gtVLQNeMPEkg4+MO0mKPBnDKabp8SdWKMZKtQ0JBm5VXdJwT6o2q
W5v1qPspnOGmkeYDPj2aWhmdZS6aTGVo7RoO1WaqNUe+FR1xHiH0LYaW3ofW/bWycXwQTKLAGwbU
+27kqoxMiOWuNgy3BygdlOLHCjOb5tAhURhHx1Y9HqFg/IMViVbihzbIamorqLbw7TgraKpAqwkw
08AHnwY9e3aDeautAv8DWZUxNnia69QmT7VhiCSBiz1Y78iNVTqqh+bKJzkxccse/OgtOFdPxV51
yZuKhVneAsRfRaf2PB8scYmKjOGql2gn5k6uQqUwQ3m+dfXz4gAgBW2BIELVK7aiB0jdQd2jY1wB
NxYyUqqA1xXumviy1K0siMWS5+IQVpOgtXHpUzdD03Ia7PvLZ2sZq6AOafii4C7hq17vl7LUOa1p
sX7ghLEnKibkFaf8Je92c0yrYNTmzGZgdRNcQ90M1C+gls1hAIN9GBgrdSPLXI2J/IzVQkXeiZJw
ELBQIb+s1pkdjq/3p20jAqziiaw3WZ8yjbVAU6wrYx33NB5LIwQNH2JVjC9D1hiVyK5CUHO1zMFi
8DXgsQRK2nqDT3BxbBoyayTUXI2qvDRiJiquPEIrMfup4ES7P1cf1ZB7I6GOFZmfh6YZYKkJ5/tj
3YxgmklT85hnbQVZPW75ZSjcUxPLix3XsNnKZxUuh2MLW4ShcowS7iBpLnzhw/qx6IwffZ78LFNY
KijGoZXA76rgmCjpXiTU4INGOdwiuPlTIXBf0nmYzKaBg0KpeErdv8dJ+0splM9aKMeMr7W1jzQ4
qIJNrRqCIdCYsXEcB7WRe8LmNr53L1hzTmwZkDI1XiOHdd3cuG3C+UOEYj6K4rf3g6SOxhK+5onH
pZWTtrrJJ0+cghn9Vesa44DZuP9cxaK+XgYqNZCniFWkojsrqMCHqj1qn4ryrMfwgq2Y1ayNLAH0
Hc/j+ISXA0pM19vXSFNu0vk2xlRymQV+vr6PrNIiWC3hAm/xGB7mjcfqi25HVeE/AK4mYcdfRw24
Yu4UZFwvqz7n6eM0fuVYytpbt3UNj3n4R+AGJOoyfa6IcSrphRR7gytBujOHMr9ZLPYUArw5QHwX
Sp4xiDGRvxhgeoEZGT9wn1mLZ2vHr36EQkG5s8pI5YL8CA36lg3QVAofeve3/NYFdj1QhZ7MBQ3B
oOFjLzlyEOACLSXeg0XmEMu+Ya+BsZ673I41sq2nyFVY8lJcJf4xzuOa1zE09TSDDBvPaLMGtnQi
zuk8Wr3snthGf/kqInV88oAS1mkVYKC72BfQ5ozhnQXplD1rV2xtw/VXo46DrJtlIZ3JjOo7rjnJ
/J5Tv4zSU4fRxSzldfJ56Iy9DkbtwKSSogRpB0sE0r3oBFmRW/kSblszUwdxM3GuY1H5ZeASIY5D
I/ZqdF686geeOmdgXiWz0fDYqbxmcBiLk7UBqAerkC5Sa0jY6Qkece/D8WOAtm6HO5if/CUQaiu7
EB4eL8uQaoPj1/XKLDi4MnRSRYzDeUiewKCzN7nchD1OW6DJpqMuAXWz3m5L1rfcXjh/IlM36UBL
yoKvPyLnqa+r6N1Csd9JPeMrekBZZMnf6x0hgGs79u1iS10NCVxWidIJuGA3WVUQ4hrm4glsqkKf
+6ZaAPtHnAX/JM6CecOxdqfenj4FuflreshJymMdzFvjX/8CKidw0tIXSh8Tb/EJlu2po44X0tck
DRmidVrsibB/867WsFRgrLStfbSOTWWHRhjEskwUCOwcVZxhkh9Av2qxptfOY1IqNseJ9xLqT4Ki
CXQFqtL03siUKPGE7zmxQiFjJSRTgumWUTV2+tYWoXOOOtTfSOpsvQ5hBqLAS45Q8TbECPJOqTWM
lXxpIkYIOgyBIoA5xqr0bylZQB8JoFbYgcgG/+HnuMrzU5LNfSEhPzUuvKYAnoqd/BSevgdnyQG9
0f0XVg2k2r+KSO2iqF0A/IS8szdwnTlmmplMsj20CuOytZUm1mGoC8LYzXEkTNiseGwfpTHYSZy6
a9ucUfJnhKFbw8VSR0Yb4VsJwq9CeCr0Ct5sjDsAyWj0GbIaCt0D1roO1pIj/HP1Aupp8WjVkz9I
O22BGHzJqoJspXRZB9sXpsQwFKTfY7zSNKIA1I0XGMq5Cetv4gB1mPu7efMdsw5CfsRq1XFDLTbZ
gBHNgg6T1amczFgePQg0Q0JKaIF3Uvmj1i07rmj8NuScqpbsrtNeBq2GMU7Z+bqUv2QN/5wTB6ZZ
2QGy/W3s1P8j7Up7Y8W17S9CAgMGvgIFVKUqc05O8gXlTMyYwYy//i2nh1OheKG7r3Sl21LUvcvG
3t7D2mu9kiF6mjhVHaMobwA4DQwKqJoxgFF99lleQItRuzN5egUmjVOUFd9APLT/fHWrIZtmEYFs
lqmmqEs/OZV5jPFtITzRu/FLL0EBzzEiG/N9T3OOGXwSRCXo5MFuH7Ubx359a8+MLxzlIIVDE4bg
whJI0/ylfVPc5KBEdnQ3nMjOwrRhc6te8cC6y26HBww1FHYFgiVB85A6mY2HY49/9tODfvv5tqzd
FF3DDD24qUXRa7Erej9CJZzHCfASiq1r9xoweuamdt7aXRFn11ANVBMgof7xZMmJ3M8sZ3gnLBs6
xXBn2mDXbnqdoWSYooXRusBKOnONMYtNCtLVL6/rhoG2r2ypirHwbZYZsnkeIMscH42HEWrX19CT
f9IRnXyjrqCLiRsn31Wncau/vbq5Z4YX3o7yptLScIBTLaFuNB1r7efM7j//gKvx5dnqlvSg8thE
Da3bzJf9am+BT68KOuzmH0P5W7CATWuLxKfIdStt0Nv2x1LnUIAsHKCqnoyQPQ2x6VZJFbSd6iqR
GQAbeC+D+BCJ0rThqda84fmSF4e21xq9lmrcpr4Mnb7J7LFQ/0cTiwsraUPY6e0celn/NuaPjbSF
WV3N5c4XsfC2WpTIbZk3f8RtBKPGEGMWGh4ihQTG5GET7re6axRMTgAnoe+yzIuTaVCHOR2E+FP7
K74FsytQJdqtfDNhQAxiGpu0yuJ4L19InZpo+SI8NuF5P976IY/TrC5RFwMc48lgrzKpbAZxFKKM
iN9mVLWYLSMy3rgQ6+v8bXbx6QxttiptgFKTflPugeXfMSc7kX3nQeTCNsHJTe4/t7hlcPElmdmD
utlUUmR43+Lhh15spDhb/33hZs7eZZmEXRZPY+hV1T6UgZAoNoeOxKf47FMtktS6pTwHxxHqvXfv
SQRg7GKOSrD8Rt7mVOaqXzw7GIvnQCoTSlDaDAHn4kflSJ3s1dwn4IWEMPVb5YCj8WkrpF59gRDh
op5tmLqsL/ZwxEB91OVm6he8e0yKzh8SxbGs7Ja0ZM8L4n5+JNYA2tCaQsfB0MEMA1LWj99MauKZ
Qlkv88Mn6mNIyWtP6O0MHuhWZ5S+BBJT2YhwVo+JheAG8noGdnexq1o3kKIwdLgs2WkztMaraWM4
TJyCi1NyZmGxKIgatFEjF4kfEfWtr8Zf/cjvdQYyX0Pf6kCsZNbIsjRZZNX4bBe8OhadraYoIR6H
bE/HBP2dGO56R8Xt6E0VRLvCiTFZgnst+flBulVfNj7h5Z0QPwASkABIQ3h32cvNskmvx7aCHwFv
rGceBAkF2VvoQr4hMttmkbv8fiKtROkEQRKax8uGmD6FoxWGXQ57PZJbwbmAxALjE0LKagq2kOcr
8OGP9sT6z9yKWZhanNYzhPNAWwRpNNccbAw0eF7uStfRYYC4QQ8C9fa2jSFQbesvYKDcqiCsr9mS
UZIG/vsCW2FVYyO1cwO4LhomMu+uh3lrFOnS2WCZCL3fn71LweGsxbi5hOkQXwIPcoGajMrcunre
OCxbVhYO1MqHYWKVrr/jY4BAdjUQFqCkL+i803vQ47ldAMTT51bFfft4Hz8ubXHjaV7Abydj5ied
4fBId/TxeyzdKWNuG9FgW/HW7OXq5zrby4UDCMuGZtaAVZayep9Z/KBPm3HRpacG2RFKHsJTr6gl
61FmDJE2gqb3adhhJx8oGP/uyyvtQT2EyIQqB5nbS/ccfft8MzfsLmsGhhI3Y1hR1A3NqbOtpkV9
Z+Zfo1arbYhpPk6IZuzPTa5tJ8jGkX4JGqkLveZqVo0olRCptPnscDPZUT3fMLFStsJ2ntlYfDKq
JRM3Ekt/RxOJJj9aMhht9JmXeFv6OivZgTCG7o+iQvfnAtczJ9DeHFSCBYGZbExcQamboyAYvQCt
sd0mXLt0GsqvGImnlgHuhY8erLdMiaLuLHkgXrBHabzlSvKgRyi+fv6dLt89AG5+21kejTDUmdbq
WJZBZlAClK4+kV1nRjfgYt2I9VZKfx9tLRKsgeba1OlY03yTAoaCnjU9ZE6PuuaASY7Gt17o9b9v
xcOmiV4/RWcXjOGLiFmu6rAtJygQa/5frDFCI2srA1n9XGdmxHU4e3CatpjnMItzP22YN+Ba5UBv
W5s46S0z4u9nZsxu7Gco5OS+OoGEF3GSqxjdgznjDfv8WKykcB/3beH0WVKQjudwGe1OO5BD9wbB
zVMf2Tm6LDS0q23y/Mt23EeLC4+PquZs9oAMo8FaQQ6x8BXf8rn/DwBKl8mbgUKcBRi4hZINMJgf
d5GlLK2YGhVYG0om+Q/5Jwgz+fttVkGGk7+JFqd1yzxRbN/KENYcI5JURLKmqSrgvvtoPLeqqKSD
BMYUBhG6FJrvIDzY+HhrNgzM82nQl0evb0njV9fp0JUh2L+JLzu9BJUnJSjQSYjfJHYl8IeSu7Ws
FdSXQVCHQjIsIzNQjcWmmtLEUonKYlMh+AGs1ym5Fj459sLjeK/dJEfzRjQwpmCT+m7Nh4EhBThV
TM7rF6ADFfTEjWqOIOQ4mX7EdnG7mzFWSUdbCUQDhdOvaNEZ/4DGeTXQfG9kCLuXKn8gOWkiTEtB
10tNAXrIq9GrzaR1WgIcAqZqC1tudEjF0mpHBk21c0XdFW3SPTASJ25dNJhcS/kXecIgYkkSb87G
fSJh1DqTnIiwEiw75uRoFjQW+0KNgURMNqqkq6+oiSFnCoWoFTG7FribptGxe0T0YywQFkJ/R2g5
5JDO2wqK1z7VmbElJ5SQqdTDBrw6CEh+JRU4W6PqGHXlqW3SDfDvha/Ea41kGEAvgiFUdZlzjHoX
lhPYX/x4GB7HJP+ShR2aJvKGhtG6GRPoIWjbXWJJlX4spzrVTa+bH9vkyqIPjbyxksvYQywFtX3U
sInI8Bd3SytYnqlsRiXdiIJGih6Y3h5jYD/codS+mr32y2y0Q6mwwjdzqruyPE12gtxzIyi/cJyL
37EIuCD+V7SqYHWgdY2TLZfe0MfXmE5/kXRyw+v5RwO4mJ2MyduGRxNe8UM6ICwjFAIhLqhhL6Cy
DbhW5DAtLC8+givbUcg7OkQGUv0dHbJNQ3LhQt8NWuiJwp0B47CIVSgAs2FI2wKq7tU9szqvb9hG
J+/iLggTgCHrgosG33YR4hVjB60cNS/8QX3RM2tntq1vdldNtbF54nRc7B18EwzhfMI1f3xxwAVY
qjmIdvxGMW5Knv4KceMdvVIyG9xid5oyvn7+tVaPiWXhebM0fK4lBH60jEThKpG8zJyUo6wM8SEK
8znI5f772GBkONcY8UYW86tKssKNbX3HYyzXC1i3AcgGntgLDmFJ7Yg1qmaMAaDytgd9bkAdJVCe
JUjTAoRP3uEDAyrS0DX8fOFrX/TcMvm40wlrErUmoMyRFMUxwg4CnNzWhsGOqnrD1NpHPTclLsxZ
JFg1qN8Aex37WlrNdqi2nqX2j02U3yW6/COh7OF/W9oiwG31jEkWk8H6KD9yitZiiy5XXTm1trWy
NYeqKAA1K6YMHqQlhJDzWk+SDrx2kzQcJ6s8zpHms6bdWNCWGfEtzzYQNMdmbKkWngels9yczc98
4mCSo6b3+c5dpj245woqfZphmKh/LVlb1Eix6rbCnI/8KisH0SNkPouC8lvv8F+aN/xQnrb912WV
9t0qzCEYUwBcWngXkJSlWSGDEJSDypm+yZBu6APVV39pR+I1oLWuv22sU7jEi3uHPuifFpdNGAXE
fSyFngZ8dLnXj8lhvi6ATqLB9kVbPf1nphbeueBmppecgV+u6G1ljmzMWSo1tKnKl8l8+XxdW7YW
l7pRq3ls+wisYWr9Mo/sMCs1GGgq5TnLaqg7k/Zf514fP90F/4yGlmfTg4Vbt/N9FKQRmsoYVhVy
1SUE5KTU3nrYt9a4uN1Fq1nwy0gY5ImD5pDG19XYvmZJkdpsHA/TuIVi2Tqey6YFwwDRrDQ4LOS1
J0cAB3pHskW2YDhN+83y59P2tOFlqLvY2MWdp0bf5EqFaP0PVqrkMEGYIXJ6f7t+s/4KUR1TIKiz
451f3D+tyjH0HleI2VCCTqG5mNhGZxNpJ4hBTdd4rcCpVritBiSEqPp9fmhXvRsFqgaTqQZUEsTf
z7zbKLW8bmY4UT6njzRKXnhuPrSasvvczFqUpJyZWWxoXXdRVhYa0h/5SzN8GcHJ9LmB1dD33II4
uWcLqUhOlbEvS5Gru1B1B7E5avcHURlAgeVxw9qqCztbzyLAzXQrSlkO2pZoegdz9JCwemndmNrq
bgrKYeOmXw4riQN5Zm9xSCIetkZiqLE/x2XuZ6WR2nlKc0fXZ9OnUAZw6axn9lTTvdyALyGkvd32
iGm0bLqlQCEYdXhdMS2xi6L/0g0KcxUW5ztraBNb1tt9McSeWWzd3o3PvsziEAkURMsZsPCp5ZEZ
Okkd3dgasfKLx+T3zixnMmYQBxmTnCeo2zWoBqEPsIeqXrBVt1tdiYWCLohX8W4tqxZ6pM1EH/rQ
mwSVW/2YjxsX8bKQhk9MZGKBxROCFsoynCnBjwSNFmhoDOB6JuACwu1/gaq1ECgWh6pJN+6kOKPL
nTs3uLiTSqOKWiRejy4rv4+DJkQHABYetIck1O55Occ2dBA22qfrywTyDMMfKMWQZbgxR2VUZKUJ
Ja0GlJXEyUQdYUcoyFMqO73apnhaOyBQSJGR+MGatcTMlo1lZHXISz82lOt2MI6G2s9emKmVb5Qh
ROX1x9yK9Js8J1trXd3hM9OLHe4LapUg6DHh2rvcJrs5UOPBZvNXg7njnXUadwNEC4lh1wrobh95
eD9V/oanuqiWimNloYkLkk5Abd6/x5lftMK4QT9VAShK52/jkGDSmCZv3dw9DyRi9hhDMIWrrLJ5
AbIvMm6B6y6RZ/gBqF+alKgALIOS+aNj1ge5UyKrxv0/GbZhy7ND3/HK6M9NmNWX3fkU77Yh4SLa
Wp7uc7Pi72fr5hOZLJ5HYuYxCcb6INjh5AcBCOe9WwJD6n6+0WsPKbpYGGTFmC5Wu3hI5U7OW60q
YU/5GQ/XUnTTN1sVuNU1ndlYnCfwxPAwLqfSH2Z6X5j4aIqqOb1ZeCAo2fdKfxhLepVVw01bNI95
Pt0TqBl+vs7V2Oh8oYuHdpBRiShBvvseG03Xc4AHBi6K3wk8x4attXATbANAT4GgFJCtRfLaWU2O
Q4WzM6C3Cw0M5ZG85nt5ZwB6DuKFad+6kg8ivG2vsb5ME5p+UOmFZNR72HZ2fqy+KIaMJNCzDbRD
dvVXktL70vYy174rGqAA1SP/wyVZbGkcxfDFFaDa9CS0WiGS8KTZ0knyOSK+LRqt1UgJmBJgZHRU
I8mScq5TU8AEBKxPpF9iZX98QEzm/IMETBzJ5TU8N7Y4sjPG/6jEAMhJ9OxJVqob+GnAoqvnOBo3
CqyXAGN4Gij3GGhnQCVIW4JVJInhxakshkw9O2L807E0xO1S7bI63OUZhEU1wPyI5IPN91CYoEtG
O6yn3S4e+aHuY+xA+zVPflQtwUPB3MwCoyepdtXwnWMou9VIUBuzW3SVLxv8WCTgTmiPVqztC6U+
1tlb02wUyNYeEF1FSY7qFuYglv0ZFBwSXSFRBWQyAED0LY46m6b9dVIqttr8pNEWZfna50LPGqT5
kPDFCy3CoLNTn0OYYDCNKfG51HHbMojLMgWEQKBYkcZg43avBdHAQQu9YBQ3UcT5aEwZQskA/yFe
Blk/9HkHXHSe7qSZeU0J+kepG21Dzk9dl4H1O70xhn6jAri+2r9/wJL7OCdmlTeQxfN0CbiDHih4
qM9qzXMV/fh8qe966strgBojungAwwENt1hq20TFkGhG4o+VOX6zMPnhhQX30MqsA3CL742237Vq
VdmmRAr0amtQzEhUc6Q8zxy9rCJfqlJMHeeoSmqSzPdDg58bYcrtTYpY5WrNSJ0Zsak7VqSDFElE
wH2b0Duz0NWdRqzqxazxB61JZ9sq5K9j24I4L3KLMUfq0oc3ZCbdjnO9tcGMZOdNExQdO7bjdF9m
cmunSQRyxYrYeVI6eqN0/szj10KbHJnV30c1fe662A+7xOOSBi7A5GYk+c3MEO5k8iOtgHg12P1U
yI9s6JySKfdRZuZ2OyhXs2T6aUhPVidJ9qRP4EQaGi9t8yCtjXslK3YolV4P3XglDSCgrofuDtJd
jWOM2gnI8ucuH16stDr0oZ5h6Iy5jGVXfccfi3ZAOV6LX2qahXZSJo+ff9W1WNaAnga+KPqzBqhx
Ph5gTau1MNMyC9RtToe0s9gRU8hiPoluQzo5iDC3XsQVj/DBpPj72QVFTtfgYUI2NUEPFFnC09zs
NF/1Mt1W0cP8PpU31Na8SjQxtxh3V0KcD7YXh3iSIdeQ1ahUKBnc6GwzLban7GVjU1cew3MrS6BJ
o+dD3MvY1P/yPF12o/FeCBYwZAe4mYB/LPYTCvGDYrZ/IdAFujJ7grtjjnWPfvSERgAYGZwBHQGE
6VuI3LUo49z8UjV3SNsyZTO29IL+fDvKWHG3sCXoBNDsJxfvfqnPjdmqfwZuH6jWN22tnhRDQbqF
ppisL0e1kolEbQ3GGk9tuGM2ASnuxnDDp67EhgASoFAuo1uFTHLx5aQKZfgCGAk/R0FJk1Mnh+pA
T3UnM+/iYdxvHEsRai48OMgY0GoAIAON1WWfr47kfpISLEmS3Xanq0cBcBRVyDl8Jl549Q/u+upN
ODMp/n52100tTQnpwE38n27CSqL4YYHLWJuWRk8taGoXeWhbyrdihAu/TWoI6snXsYI1F4Bum/NG
4e4S4yxu4NkqtY+rrJoiLkgcRT7VK7uxgMPAJJoZI505cD7aA+TXjNs8QgRC/TAB6xnd1c03yXjm
5mhLiOI0/ZgZmV23/n/45CjLAy+LY3bJwFGDta9sjVECTqtwOuCnGl3ah3WP46zs8lYNyqnzYugM
lWqsu5KS+xKaN6QHR+zGL1k7Cee/ZBlFt4gOrRkUDpNf7sf9HFB3PAyuGI6TNidv1y7WubHFq9Ya
fDQKwiN/BthZkY8qCsKy1yeP87BF4rOWixhQLzEF+bYhZuM+fvy6TEnDTTXyjeYgql7JFXQDdnl6
UA+CRnCrircS8CE7QKuQotx9SU3GyTjyVNEzv4Y3zyWU2WWEC81gm1OxcXrEsV36C8C3VIEpMQGf
X7gnxnPOu5EDDK3rpyxVHZKqG8HAmpdF9xqdcwwuosKyqKwUcmhV6aBlflYXOzaS55L2fhoXD5+f
vtUbem5n4YcIg5c1pEkMASALonbz2PnsHjEhBu1qd3BNZtdee5zfuAMS8UDfWOZ7GH6xlWfrXByS
uO20IqSAeE/lcB3OIK4yih9zDBKjRm1uEJz5/RBmNsjGn0ESvTUSvHZGIb37d+y+zBLqCSc4zrmF
SZ3RHRjgqJjwP4gQr6UQMNs6o+JgLFb7wdziq0Y81se8SOH1J+a2Bphx8ls+fdPNm8S6qvSvhVVv
wYZWgkpw2wn4MGZMAE5dmGyBsO/VOBRyA0KUe3yYRgSVUcAVaMwL/L5lQpVF8/4ZvYr4fMsFA3sI
vLQpZLqXFeE6lIZckPWgUhceKukx9jQOYgExCcVcc/qBNHtTYGHFoVKI1MEYXh7wri18XKkYU8ly
85281LCJ8wd9aVe7spf/A7+z4gw+mFtE7aTMQqJIRegpqLc6YRFez9CQcv79Pf1gZeFy+DBPihyX
qZ98iW8rr3xQA9UTYtGFr71gcv0L8ZC/3ampXUbgKd3MTVY3VYceFeaVKGaFFpuaxmkXgj/hj77+
vy0srTaGrTNriz0tQAM0hpYkBBxlJwmk2WXOOwNtjpi9sc0gPijlFm3xSgyNstnvJS62OJosGkYZ
qsr/Pl5feavOTWkiXjuL/giEkSxDS5AHlZCERmHESFs7IaNNo9r7/OSsJbKiGojxIxUYswsg1jDO
UDhH7+TPYqcYujovCm6elPVt/G1vEc8UTG21toA9QEkrQECi3Z9Q0uawnbauJVkfVrc4l1pm0pnD
911+tM05+9WLfraRi0PZD60mkRGeVLJmLw1vh07duOX/z7n/vXeLI1ilSV5oMkwYKF5C+01w6EFW
CkTP6G4AcC8y/80PtuqjASqFRgnu9UVp1aw0I1MmwCrpScAq/wPp1uoRObModvrs+OezEumJSUJx
RP6il44UoI3/Cb30WiR1XshZPICcNVNZGoAJdXPlqHXnYBDKYVW89e1WtvG8tvHe5j9blGnOU6dw
1Dby/YjhxhYiLAJCLVq8Icrv8YGFG2/71srELzqzqLIsGdQEfCajHDsSl7A6MPbwX587kC0ri481
t8WkZC2S4xK+ymTDrm+eOnr3vxkRP+JsKX2SmRbvUL+IcCpqiD6Bc6Gcd58bWbnAH77QwjNFxTQR
s82R5lO+A3BhLrWNQ6Ct9SkgnPY7bl/slqRFvAkHGT0R+TTnYGKNypMkvRr5iwByRGbkFAVUiDhS
uxnpg2xz/Ja0ekQZ1kjdih8qdCLyl8x6UB6j2MmERmYH/TVVd3LSBFUbgMHapKlTxoE1eqUO8RIL
kJgskIobNmB6PocqTBuPO0XLbmLtC8AldpVVQaNRewB8pRsPab+bgKMhqNvOEnda8Pw5Qws95qSV
T5IZ7qpwuOdaeEtHtd1BrfOZduRVKiK/Yd3s1zqOmt5NxDb7rrMLJbwGtU1sM0LR5S9yhJV1C7el
xTIglVDtCoud0ua6O4/kroIWQKfKQQgCCpSNE1k0avYYhr6Ry0xIPpCjhN2z2lK76nPidiF3gMO+
zkf12WAsCKfWkQsZQNfHyfxp6dMNuBCvSFi8qWO7B1btnkumzdJkr2agYkRZXLa6YzgbvpWWr9qQ
TwEddT8ey86Oyk6xKz08SX0UmCm106iyu9wrY+yO1noz5kzlEhxjUOeQJukqLn6YvAjYJONS140L
pVTXirrCyeektulc3LG5dQsmXzHOHlk3nnjKn+SQ76I6xskefkCl1lEN/QRcZlCqJYLwOMJcCAjN
QDAEok63iCQXEtI7Fo67DhogAMj+IA2Iv3jWOZU8+eMYn2pW+2muuBRtnLpntqHPb4VZvukTWL+T
ehemDdyP38vlXWVGVzMb97wEnbxUBnQGOQyLvKjST6EGUc1UPvIS4XjWBI0u+4Y078uJ7ZtQd63x
cTT3Zfilm5gDphMQJhfXaly5Rli7pXGkMxRpJWtfgudHQg0nlfv72qqmnRJlj/NY/oSW8U2pKl9G
JXycpV9UuVZGv+iOUaG4rcohXAq1V9SfcnrsZqjujJY9jd9zcJ0AIO7N3VEpY+7JZvqQp6VfyJhG
maQTsFnuLIXf0rI4Auke2WYyfzHYeKI9KjYUxV3EUVGu7His2gDEn8q4P8QcHAXqdzR/YsXFNOVt
EmduK5duFc7B3On4ZyRluEgmu03RTVTDfTLuC+mZ3/LU8Me72jzKN3nlgN8m0yQnrmtHNkNneI0y
/Kpdb7lTdGikWzPGv7CXAAVpsocIVFPqQ1me6noXKRwIDMC4xiNTDhPZj+ZTr9+Wxr7NTwj7XBmU
UvrkqPPzkGF64jHlzggKgNhN+M/IcKvcq+vEtlq/wVbKTx2EPOL0NQOfamnZCWY9+sp06h7iGkDA
GM5AZLvBwzNqttW7JhyOlH6th11XO2Ho1Jj5f8myXTbvmuSVM6+GKg/7qZtvsXzVp+7EnRqcPtoI
ttbxWi/AtyNLAllbNreT5JbDjktBBmxv9qKBPCvd9epbyE1bj7ECgF7G2rBj7TUuAcroO7tk1xYK
W5ARTO+a4RSm+6H9xmoo2fRgl2tDJ6yjgOmGncTaLpTRRY4aYMpc/a3NvZw6w/gt/kq7F9HGS/oA
nAWTdipBtdKDyirPr6GvTiAvF3tteiUb+1r9gvSPmnZnBBLyocH41lmHmaBrjBRpPLZDZVfK46hA
ygr0lLzyVUGlqICzUrnr4luq3TbzfYZw3HT1eKdg2TrEJkNbKYM5Daz2trNOCnU0fhj4HoNnTjr5
snpiytNUR3utT+2566FV6eYxqjeNr/c3CUDKPS6acQP3ZXdo/21R+qzFwqhFIYxDrQ2g+SUcCCNV
VpjWkihTIqzqbwSFxEjfw6p/UMFeeU0/WFu8dNHQyyFJMG2k+eZkz4+CDcAQWh33FtjHBTJza7Ji
DW70weQiSiBtL5l9Bpot3ie/5An8bbrKS7tv5PIUllbpkF6+hyu9QQc1cSoKr1yiQGlnkXmVKczY
sbR5GSIZvXb5P2AVTcxigB6UogB5gSmRygqYzSLNQCQr6L456L41b3vGeC1F+GBnkYUQbipFPqCp
1XtRgC56XXmMOvSl2kl+4UEvu6/t6XkzSVipXH0wu8hMQPhNlCEyQKBzCA/sDTKVfvsUusZTsW92
7RFqt74Q11H2+dNmjXDtpIncBJtL0G9adoMYBvjSFlVdQO3Ur1Fky08gCVcLG1Sch8mVezDbgWVJ
u//X0SKQmhoBpT5My0vQV9a2IDdLwaom931gSN2elfH+35sAjg3ZN5AxgIcvkteotUCaF2FcFrwz
4B7mcwBqhqf/zcbivES5VhrJ1IPXvJqvK7kC9oJsxNVrVVQxxvz3OhaHoyjUZNBGnXqIMkzoPAg8
XjL6vQMaBoQudht8vqY1yAWKthDvELIHGKtZ5HS04OUUJUnmqwaYa1K85VU3g4SEsF02cR/hKDgF
Bz0oEoSlsUiOZjvqgSDgsVNE86Fun6lR2ciZdl3b2hYedtZed5qKoa1KvBfUZUZxQIzqkbA/Geb4
htXvrVr2Oajao9mwpbB+NgvqGrwNAdGgGcZ9GVI9WgxuMj73cmOn8PdTrh20ngX1xF1ryF1W5g4Q
MDbPa6fTCUbLZQK5LjADtgAVhBJI0hpFvw+VsLJ1i3m8NHMHU+J2RfghT76TNLItPXFJRVzSyCdm
la7CLfxnNHfSUw+lbiS4pT2C4wOavk6qsn1nhY4CyWCOnk+WMrfHfLGahEFd1U5DG09j0U857q4I
XjK7H/JrIx90u9IQemeKsfHt1i6zkBoClzAmqy7QMlLTMrOBXrcfMzzf5sNcbdxbkcUtSs6Avv1t
YFnSz6IeBFlqDdIC85awH2oVlBoCE7XfyPXWhjs+GFocQqkAaYeegXgn+1UldmaBaBv6pPBKdYuH
xua7eZfuZBeUFm4j2Z/fgLVFnl8AUa49y5cNyeKhQhF7du13A+kYcGROC+BYGm5N4q19r3NLiyKD
rnZxO1C4wSjtnsAQ/JWp4xb/yLoDAZQYYCXIL4C97+NyeqhxFGTGdOro8SM0ke050O97x4D7AIxv
qwuzuiQVMHWQLQtm60UYUTQdZvShjecTA5dnNF26Rdq9+nk0oSWBWh4gGYujwWa5UGlOMW1rdbiv
cv3Y6Jqd5z/TzNg4Cet7d2ZrcRQmcBD2GC8UeycID8SEH5BRkA3LD5hk3Dj04rVYXi5Vg2QoRtBF
mLP4UAxpW9wXBvXqNHNVkL2V+P8i+55mR6NECphx/z8c9N8Gl7c5hYQm6Qwc9BiEIwZ0IemB6QWk
pzagz+Kp/WRh77H12YWimEXtKh2cBJUOXFByktp4XySmLek9cr5NDscVQIZ5to/vH/XMXDrEcNRZ
nPlVD9JjLe/uE9WE/CyZD22oncIkDZg1PbRxD4xSSb/+h01FXxn/Q7WBLOOOQe+J0YGow2sw0Tgy
dReWg2O24VOKsszW+Vy9bWfGxJE6W6pB+DCYNKQefWp3WXUNPNsu9oC5qu7GHXeayIk2iUjeGyjL
zwlVS2APFNAUovn50WgVY9ReRmvZR5XGB3oyoC8aRlEiKEGKrKh2qy+yaptocWf+6Figgix89Xrw
slvMTe2103Qw7/mLdGzc+MQ9059vpaPx0m+lbGunDoOBxAKkGWBZbeGJ8lCV8zrDdco5OzZR+lRO
0k2KYhmSYlVH/j5++/zLE+GuLzfmt8VFDbSssiY1jE70+4cddAyciVyh5R0w5gjFYSGRmVWudGSu
HEQPhjsF3VXysIU2XDsTAGog7H1XPdMXj0ouR0MI6XCof/HxrgSpFdP175+vdM1TnYcBC7eoT+No
5jriDIpCSVh969RTMmAIJqc2as0H3PeNKHjN558bXKxpzIo51pmS+RwkwYSUP+JIb+xOEaLGdJOw
xRK//+JDnm2h2OKza4VJXT736H55lJUPkZhckwvySCXic1RfdzyU3syBgBskvp5UAkD7cNWN+fVA
UILudfU17ItfObjAIdKG4Dcbj8NsHORas/a6AuUBg+3HcEQMS/WHvDTfDIHCMLXRVUntzw2006qZ
xK5qNSLoyL6k1HyUTdSOaAVShUo+kQo1pAa0XMHcWt8niXyRMIE2xYig9dkIrMTyo0lzUMG1fMJR
o572dWS9YloDgnzNXVN8l1DOpMPsyVwOBjlyZAmkEXrzjND42uiLwcnHwVFAOihFxV2ldPsq04Na
bQ+A8vm9lf1ES8Y3zMhD3vIjrbJ9PGnPULXxZ1V6aRrZNfLoSZrvsilzp6F06MhKm5IK80ODwzBW
pLLGKSz+ahndM2XZoZcgZtfwfN+y0gl5fJ1mymmordGe5a9hBMkfme4mCSGgAQZBs3Q4tQ41jw8S
wN9NFO3m0bCpUQRqBMJ+yq3AMnsxqOZitAHBPQN6gNl6FEFdeWztrCj2YdiiSMZyOw5Bqloie8k6
0NLPPyo+KHY9l4+xqp5CfMcBnEcmne4yuaQOa7qA1abpZPnod1J6jErLZalxnSBclaxfPS9+1rzD
zJaCnznKaudYjdUA72jMoBeKUH/+P9q+bDluHNjyh4YR3EG8cq0qqbRLXl4Ysmxz33d+/Ryob7dK
KE6h2zfmxdERjnYWwEQikXnyHPmxq2nuKGPvGVK5N0EhGxe9U5E4iKTRM7TkjaDaMY41ug3GPYQa
H1FwiWxEO1sNI2xu/VuuJ6efil1vxrthfEPBzwNXjJe02W1t6bvGVH4sID9SjPyQAAqJITMTD5Lh
rluGx1ItfhphF2jp5AydTG2jzQo/twwwTnaQXYmkbLSXrnLGpjqCQyKY12QXxsM9KH9cyar8uFdS
93JM2bxWABYEiRzGIzSMc34+dJEW1fBmEMm14FPIXpVbbT859d5EHI0hQMNESZBNXjdO4YwgxmQD
q/Qw75pjfFvuFh+UYtBaDKHVUgbmTe+3RwkshaI5/nM+KnbxnfxKLvRp0pqZc9GBh86cXyetRgFs
zYobzBKSvZobT9PY3oJG/rc6oEA8y1kPtDcru/ZeTFFP79P6QS+z11QqwatTV8FYxM9K2z9L6XwV
G/XNVOk3yG9lRxka0atq60Y8/e1cFNW1usy1ucwCNTLuG3M44P3vA1PglUjK2iYXZEIKS1j5MHpq
jwuj1VAtZKJg4a1+s/EsXLxu7a+7KWCAE2jFuvRlcpFL30e+KJfewqfjO+kakOmYkjkHSGJApEwt
NCIbsEkmu9pXftQ+fOdIPKY6bO2SWxVtBPtfaP4yRz1f9odpbtlJYoVrKrNX+LUVGNfrTnmn6fhX
JAhbN9XpMrkkp8yqguYtPqm0W32IgAb1jiELGcA1cUXOz/6xSwvj8ps5WmV1JvieZr3YjYZTiJmW
Eo28y5FAZIbLL8G6V8b1UOCyJ81Nn0rXeq36YJYQdPi3corTreNyZ0vP9WlZ0O5Q+yRzGnR/1bJr
bU0CqXHWCp5AWxw176A5XTEBFgRm8HN062ZqdZAPNn3QUU8eGJoBLTN2FgYxk6cKFBm5t1xJT5c3
crNpwZB6/2OUpxGQxnZOSTX9DeD5L3QcgrPOv/sl0g1T0tUY1PLHa0bdmuwhcb0TKjltO/w/t4TM
+WDWWOoIoCeqk/H8YyAm+vEaRQWP4h5fS+kHFjyA2E/dLyQ5mGl07NDPsPWFOoK9FQRTmfNS2tbq
TBssePRDBBnrXvbYIJH6E6yaTo/aVOFOu+xWVJ7dfGScBFWeHB5zUxam7XDiGe1JBqAiRm9K27ha
d4y2Y/6NqHqA7i8aRMnLZCcuRtVuRbLfm451+iM4bzZHK0lmgCHQkEGPztEgJO3odqOCxaMOatEz
V7RmvlBRT3rVKj3g58akoT7RpqmNsq4L4fUnDP+hR9pO+KvpqOm4hFP9ATRa9qql10tR2/P6c6iB
foiA/Yjn+pcqzb//T57LzUoL/IvlYARpKdlKTWwlFXoJi/WfQiab0fjgfuRZNmStWPSsks13sGUY
RFeFN0JFOH4FvwoidPggmow6i2qcQS4/iTJZSYvVAk8hinvaAt4S6U0CXAZQhssHYHtlUFnF6xoU
CTxote2XYqx0sGDESfVgrOZeqUSDyecJxPtiPmxwITpZ8qmpUuATqkw3vTDESc6X+NBOeKBEI0ak
zLo9tqZ1NDPyBYysu75rfCmtMcg5h30AZoqDXuj0Os7zO32Mf2JWHjK54FUR7MVZLGC/E+MuDOEn
Q26cu4WBpQm7DJdhQKKHPI3dVgM+IPdy5TctV4GtzX0/scUFQH3Mcl2bUWRo89dl/ALmREFkU89e
99xquMjWzLqxKCvqO/LB8KtDd2wOKyIbfU5GO9kbN9LDEABr7pIAfY/ED8H2jDAD8Rk8bw4YyxUn
cywxPTtFJ2vm/KCZ5dqo+p5xJQP+95D71TOgG47sa15XgvBWdIjOb+v3LTAwHqdvTcRXZhVaoIM1
fTkA4y06QQHGUh+AN2C5Y44XRjruM3V3+URtHl1Ubv42yr78SdVBasY66kLEinawHMN6UivNmQkk
IUUFjrMEi1sd566N3JKujkFGpmXXUxO67Uq83vxyeTUiI5yfmrlaphhyLCAKWMS7qQKMcm1BixwB
THLZkvBrcQ4ra5XaYhINVKKZXRFci8VDdYj9BRzJuBkNu39dj5AGO4oomc9yHm4fObckklyPaw67
8d46QKD4qAUddEL/u/gyiy5s0BZUY2xi6bNfZNNaG3IPqrGqulmnl6y6Dcm9YAvVzRP2YYP9/Ynv
hUqkdlOBMz9PV4r/roHqpL8B7GJl5NgLPYG9bV//sMc9RWNMrvRtphZBP9h1hKFAL3ogfuJRD43R
hdrqz3FBi0pBOiGCW2w75odp7piVM0i8zAgcdfPSHtRi9Kv4poGjXF6haIHcGZOtEiwo4MX3RxVV
iho3V2Epb2tf7cbFELxkNv3QADsyphCUc7aLHOS3EfpkmAoIwuAvYvdm3wsJ5DdvuQ8zfBZmxKQo
AOtFYRkt2Xz6lUCpkg4rGEJeclXaX94/kTHO6c100PV4VlC9zw2nBKQrpVdUC2qltln177KxTZc4
WRnn/cZcqlUS43FmTYBvGrGbQRsutpLgspnztJkFjBM7nNeHXRIna4n3GEBk9f6v2SllfAeRieW3
z8cP360ZeP+BBsUE3cLnM51ME8gcRmRP5nf50EA1EuzcT7k7ftH34T5zmLZG9tP01+OCVpwrakNs
7+mHdS44KnJh9DmQOX5ZV18TqfPChhqOtUp/lBAZH4a4t8jSACcnKyZe1m0LjPQw+XWIfP/yp9vM
uj6M8EKJaVqAuQnoNMTg3O7rq6r4etmAYLv4UUIayxhvsHAnd0m0y6zMWYb0rjUrwSDW9jrYRQJG
FTbQ+9kn5ChqJJUNwSgz8JLg5VWrwr28kvOhqHe/+7DB3fzDtFAFRBTEZ6OQzf3yKwsmcDxOrmoP
uI8nWxIsanvvPgxyjl5pjaKYCbqgOgURDJglszp11umP7khUjP7eO96j6ZSlMjqKvn4/eenPEqND
+RcT8uRZ/Z4GX97G7aD+YY1z69RajEpK0IPK8cRODsQzAtXNfFE94Rzi8Plr8aTCXR3loTGAa49N
5k03DGlqXgN4yMZqPNHdK3A/g4vqMUngkzHy6nWUvpijXDgTHSPv8s5tO6BpQmZbtQjYPzkr1tqM
bUI6Jlcxu7JXm0Drgt/C8JhykTR9E4tub67rxCJ3gYBGkxQytOSDOn6A3rJt6gJCq8104sQAd3NQ
a546Cs1riGf9LqPZL8zKL+LFleJyd3n3Ni/eE0tsqSeZoFKkqa7ISCZ6Gv0qU2I4Wq25kRyljoGH
p9030R9F8BOTXFCyoq7XE7SUfXNsMTGzByblT8I35rRVKBsoGJnmDpPOmgGgBAl9kEntO4AYlVJw
t29v2z8W+GMUDkVtNq1h+Vb7e9WOFENBZeG2IYUguuRf/kTnOGV2ZsEDDtY7NDgQkD5/IytWF2td
cbdK8bWWO2A+Vr0qMB6MGkomB8YquIAfU3Sjb5djTsxyATAd1SgktQxgzVs/OOlTcSPFrv5ivWvM
W260p/fxA2Rocifr92Iq2e306cQ+9xVntHjBLIL06b/zn2+etw9T77nVySnA1Dn2mI6Wb4zUzlHR
pHLtqmDZqAT3vsgQF6vUkbYjzTHZ2BPUFoYbTLaMGKyaQxFr7XZUPFkSF6PmuQABuYxTtkDDnKFT
evP4Pved7TWnPsgY1fl22U83o+KJRS5o4T3Zr1aNaN+NuT1guExbDEHmvv32P7HBhSt9NJIVWE3q
y/f1HlM0TnhHPXWPidfZmVxIhe3G0qlF4tzM084KUidWuYiVyr1EpwaXs3yIdsrur4EEdSe6nDfN
WLKsgaxTNUDO9vmcR0W+0HqEJgRVZhd9TkfDUZ9Wy1HamyX6Oa2l0yaC+L+ZTJ3Y5DdULnopXzHS
m2bf02S1NT13KtCzXXaNbW88McPt4DCvgKAQ0P40GB5LbBMKqdF3yy0tR27d1G7/BXDtHFTMwuaJ
TXYWTw71CqoORiyMMu3j5Bl+7g/SrxE8SHgIySy1wiG4yp0JVHkQF3EvL1i0rVzIpnqpQASgR5pl
gBh1+mZmMuYfhW3vM+wjt0QuROc0xfUcgRetaPpnNSI7MyG20RYeBflBpDdvKTBaaTbfZnQWHMXt
FQL0SxXQ94AbhNtdeOqohogvantdjlcEkJ3s4Q82EXesAlyxAhly7jyUfUYi0kEzSKaSDjIOIFkg
GeXNhQgCvn3DnljiTsFihkYr4VXpR78H1q3FhAPQC0hX71aoKf4rPpfzLhf7dic2uSNhWoXUSgng
uJjevJG9GJR6sXsb3pd3Q8A0wxpw9haI1ag/3+Q7CPcdRady6xNibABMT9DagmAZ9wmNVs8wd2qB
mEtGKw+jT7EiO1L632HVWCnmS6A1BWAm++Ozq/SjNMZhjkpSpoGvJjD85GCkjokxT+h++MteXPTb
PPvg0IYsIXDjxhkKvogNaSkqTLW0bvdb+ZrqjvIu+iE/ho8g8fR7b3GtXXsU4eE3k5YTw3wPPppW
hppYUQf3yyeyAx7UXvz0AS1rJxaADLZyiVNT3OdTijI1Ww3Q4zDMfpO1Pkb56GdNdUhiUa9i89kI
MV+mR4gxLsq3//rBKBV9xbKWQxjgfXCAOLLLgAwZOs4i4InQGhfWsqoaIwjCFEH2wiJ3clBuZsey
0SqB4Luo+7O9jaxqBj5nTBhw59CojLVLC4hM6SPYZmc8G5XqpjDeTE1w1bIgwmcRVFMM0DGyU8eT
uNF1STACryt+RHRMWqfOGOWCoLyVQZya4OJYB4GiDBMmps9QCn+XhsWJyraXnyyF2zOlNWmDbIWA
CMcKpndyc+2AgadADMFj3/rSrnG3eAxQ3UBwD/hzr6hOOI6Do86QACuJgXn/tgdprvmQyrMIhbAZ
HE+WyAWtaQCec+5RZYqG6XuYVrJdydUuCdcv//2Sg8omDhbBBP3ZfMtCpQTgBgwulj16WXQPUPlR
IqKS96aTn1jhXgNJbqJewaqm04LBNSn0tV53ZR0ISqMV+OD2xn0siLu18zqtR5TycXjVxe2r+bos
VoealuA0bQcJxoXG0AjkbH6GrjqYMiQMBuWQO4I6qVMF0bMSYNDJB1uHINZuL+ofY3wzJJZpn6aQ
lvGbqX4H787kiugCV9h8cdOPJb0fu5OMdWmHtag6+ILWoEBvHsntgrwgOYy79ardRXsFzASH+oVJ
m/8LFQHRGjkfKcKsXMx6RSkIiNxI9qZAftE6F1OhYNEsbwbrYT6K1YO3Q9bHznLuomXF1C8p3OWv
YW+M4flgEg5EFzM7rudh5MMMFxnXSKbTSAfiK91kT4rugvDbaUG8ksrHHpD9y4d6M2ihP4cTZSGi
83X3esh0JRlqjMVNhQ0REWdFlRCcIyBpKPH++dWGheDUbaawwBniFjMgVoCk+XOShfnnMixWwMj1
ME/soasBSGtkV13kgxUuuwpE5lFlonRUx1+6GjQDpVndLGoYJHOzB02d4HhuOtPJz+GcqW2IHmXN
IGG6LfJzJXMUY37pC+Jd3ujNO/XEDOc9IDBYyDq14GnIxldaaE9NKlIs2d5ZYkK5FNrW6KFwN4GW
aF2e1Ag0GJHwdfAERpizwqiTZUcOZNVA5bkIHj7bJhETDUwXqeBtZrt7EgjmvjLGkmEAGGmfCS0a
P7Zs6tWGPbiK091V0Bxyo8q9vJnbIfXELHfXqp2UhBh9KQJQ5oDh0osfLVe+xejKAgIGMYXnZlWA
ntjjdtaaSJpGKHT4hWU+TzrgfWBIKUi3k7squ6m74qrV08aeq+4IUhKUqK3QLZf0m0VqX7D0jZc0
5Es0PMnwnU2QTnze8bSZmrHPMXefRxVK7qYH6psA3QovlovHJMpdQ1mcVi+8iFqCbd96CX6yzZ0V
M5zLcWyzMkBxt95PQQiiXbdx+6vum/Rg7u/wCJWvWUgMHYwUuXFj02+igsXGQdIgyQPZZYXpqPMJ
fk4HM7NGmfj5XH2f9HhvzNp/P6ufTLCgeeLU2VKTBG99DBKCwyWOKxc01YLP+H4wuDD/yQa7bU5s
FFMemdGKSl2XKV5nptDo7e/yFajVegBGsr83F0DXQmkNBq3ex9IIWhnJNZX4XjKng1KE3+O5MqEv
2HrRXDwbGWOyHvYkrjFlpJb3ownOrwQ60QWO4DjR61A2vF433Z4OB6M2f6u6FmBebm+GkKIf5nSn
g7Cot6xgMAYXAltOB5SiWrXHJBudpDLvliHfzeHod6r0TS+hcUtgfxiNnRxX4JVVIHIYV+pXS6kD
A4IUijl8z6UZWUHb3LQ1+J0k7ZBAuMtBF/w1L5YrJSWe1lt3s9wbtqymgqttqwR7usU84eZiKVUe
ptREmgBuHBSW5cppnjGZ44KiwS2hQgEVNlGla+P6/mSUO54LNQCkqAGW62QL8oFAgIIRA/wlZfhT
Kr9cjgUbGcknW9xxNJKONFAHQBQ8tntt118NPj30wX/HtmNMBXBajM/i3alA4Oezr9aYG8lLFWvq
3fxJc+cdBUgjuVPtDJNNolcuCjr4586Pxoc5PthawyS3A0b1KW1eqK770UrVqxxaXHuyLtdJ3AJu
ObckMPXxt5EC1t+2kOpZ32a9eNDN5qfZjJGjz6iBS+ReIvlDJ8egv+rnF7IOva2B96pYyh+TbO0g
lbcDnYNlh6GVeCqFe0+YBCyWfHX6ysr26iyXjlVLi9vUaLeMTTF4NM4xahLLdj33ewxCRkGpkyAv
6BuGuoMhBBHJDMkGB9KbsjsU6FC2WnQt0yV35n4NCmt+mfKi9sasDV/LLA73c4nhuam+0uX4p7Z2
0M1h3CCvpvQSgTiqGZpAbb5lRNqn6l5uJlstnvUQMaPXbHlRvsZEA18+qPgceSTfV0t3M9X6uRiP
UaVfrVBYlRVkTj2m/vQFVHHAb5bx+jLW8R4I1puqaHJbr4/V8KjV2a5tE6ecYlBf3akrYoNWFK6q
/5rT9lYPb43MeAvrZzUOULSyF/mOFl/zRdvTdjpAqzlAZrcrx3a1W/CKlPljnl21JqbjIuu+k/SA
6s/tlFCMRGS5szS9kxPwotTarqqtm7x8hMSLM1bgy8LFtoQ/rEgJdBVDPfECodinBLIzIzQvycwG
9DN76k0MKmp2tKy7OF6uEjL5CamdCFOAIZg/q7FwlAV8nDHY0OjiSINhY+7rJmF8jA3JShs84Ji5
/G1Wxh2e2HbYWV9yYth6rD8ZiX6X9PKPSVH8pSTQ13yN29g3sgfZjK/KLLtV89mJoJli5eD+gpKT
kZIvyxTu9aJ/HhElC3Xcjfp6Q/sZLFUFtPnkvU4rr1a/TvrXpMWPNlRbNRYvjXGLmrEtT/LNmGr7
1Equ4lILetVyF31yi/7nCvJCC3PFadrtUxmdCRi0wDFSgAMH9FD4XxdbGTBgJedXcwEYlYlCvmqx
Md/bccUApYTpb6TVKWR95AavJZRQ2yXZR8Z07K3uKe+qPTR6rhcDzHlRvh/N9Ks0Vd+trnzUw/Ur
iJpcMoRB3WtXlUS+G8UtwJL4lYMH4PqXrpJejXo55CPavZL5JU3DXZKo93MP6sqxDToZ2Cc83L6W
evwGdj43SdabrlSDmOaPS1bXUDeW2KRtdZWa8ObFoONem2sR3e52zPwILtzdHubtYpYaGw+w5Cep
n0G/rgco4Tngv/5OtC4Y8ziQGlHHDDp9m1ENQHxkDgCF8UW1FANjiVJDXAI890Gd935DVxR2zQjC
mZWvG8o3Y8AgbtS1QVECzN1DCC8uH9eGBk3bLoeJSJGdqbkrTeFBgg62bYCzMTPXx5I0mQ2yR7Bi
pj/WwXwCn1HtZjN50JeigaTs+ECSMVjakkIftvaRxb/J7XrT1/NOq7pnJULa1ige3mXPnWQ81z3e
gF1p6hhhqt/Q/5uhCKCm7rjK+3Dpge+odvoiPUMByyVQLJMKaTcVi+qMSuutKf1JifSodZA5Tuf+
NpbauxjjuWU7IiCUE3LUKrJB9j3asrbg6Ma929d9tgev4xc864/RMkl2FlbRlQxd0au60exQlp2s
nV1IcSzO0M7Pi0nBlJiYyde0biRbmhpvjXJ/zEhp91N4rMvykQwY7jSH5LldZhMSR0rhZ0O9i5T+
MS4bTyV6Za/F+mbKqw/RdJuG8+IzvRIlrPZkqJ/HUNacqsjHXVWAIkOLmptKn3dWU/wq5qq6xjDl
fZzmuwEjeqYcYW6+r/etpV/rU1s+TNECMeEmcqx4+QmhHnAQyyaOqRVadpcUPystUj3aEzCwxqBa
JJJ1u6YY5m9MSBOG63erbF/LlrxaEN9xmo5IzkQwPRTn30eEy8uJxOaNq1saxewUOli8pOpCliZW
lRKlS/kLUGs2Gd7i5r8jhUCK82GDTyI6KKaZwwCQRH1LI8hnyH6sS6Cya+3/3WK49CFPIwj7xXir
dWUX2eoY3pRF9TbkmgDdvLlpBEVs9uwFdIezM+qjspCMdTXI+nPu8tFO1+JB62YRhGc7kbVUyJKZ
mmWdSZFaZluM85ij8G9ixjxqvUxDyc2yntJ4eSSlnrmjARbKGYR4XSLvciN6KcPaUVdyXeatm4fx
j8tbvFVW10B0BJUtQH0wFc9VM8hcg+SrZF3jd3DeeqVAT0JxpltxtY/5xVk2CDELLB8rB9nG5+ST
tCCdVBJs80qx8Fi/N1bNNkh+3car6MXAEuYzW5BN/ztGsxh+8iiLkpRKUor3bXgsR9vwlR1obmtv
gGSY8vwvmn+iO4G52Ik9zRjysVsZps1FN/da95Qr+pA5429Qr2K6QbrTvl3+cFszVEjlP1bInUKa
wmBNMU9RxI7lTPejS74ydEoVtFfEGcA5j9vff8PT8JZAcX10TDu0K8YIA71WTP9f/jnsiJztN/qs
MmgmKeoZ3LfVJTpjtgiP4EEnqTMN6XPMUjSjtNxhVkGKI5qt3j5KKoF+DzS/cGa5Q0uWodQigPF8
JBbG2+pON+Ut9Qok5g5mEkHcBmoJG1UNwUK3CuaQYPqwy6UdY5ykssGUBanqsILVO1uidoO7K7wm
3oxtVpzKjQ9L6JCnUQTw34LcfzLPVRsSIx5IGCKCxAMQJJOz+mBjDszU1n5AvRIuB8JrJzXwqIPc
Ghql0ZfLH3qrTnj6A3icejtlJpNzxRNSjlGweEpA2N2ZkosutNePP5rkGxnA0E9eUv01hTOySVow
j1z+FZsRG0AQ9Pdxy51JZydNFSOIIJSA2OSqrJOHcCRB3VjBZTNb1UJNPrHDhRGSUGw1wXWK/sRX
1QMBZH+ruyaczMuRw2F/zVTQ9tnCEXyyyYUSUkD9hraAZA0Hxgg3PUBHEif2gAQM8BDT3I9Ot/9X
ysqbQexktVxI0fI1rKmKXZ3SX3r71Irw7aKvxh1ZvZvXLCuwMiUqbGP8LWnfkvKr4JOJFsGdzyrO
oIe7SH81dzKvedbxsr4dPUBBbonbf4NqrSBN2XyIaBATg2Iusi4eDN4UU5FoGeYQy2vD7wJrP6Gd
JB6O2iqVwzE+7LA77+SOWdN8wFt1BGuPz5oC5Gq9ArUtOJvnIIfG1v7yRm5/rA9rXGIw95NUJQbw
qXJ8TBVi99QzVRGT3qYRtDjA4aSib8XDjKMk00faIPtYaORMq+xELaJ593x5KZsucWKFcwkwzeb4
aoiZEwQh48yO48fLBs6prfHGwGUM8XVwK2Janbv+yrlSZcCzLQiRKb5BHpgQWbnDvVt5Q+4w8Zfe
qRnNuKiGzo4Md+/qsioTpp1nghSTuw76KIyR5hCgIsgvpe7BJPoa07u0ee4LkZtv+R/rR1mgGwBt
D8RDP/uf0Q9JFI5o1v7JHMfWPfPJGheMzKlTVznFiEWNp/ZxrbPbtdGvK0l/KGbJplmR25Vk3ZRx
9m3MyxvUYO701HSzsbya8+rl8gdmxs62+WTpXORKBiVRjA7gk1R/U/u3CvoKWaTb1TLtLhvacNVP
q+ZcdY3MrMtZOq6C87iz+qAZOoEYu2gtnMtkYRhbtAbKJO3AvU0gItdBzTsdgBEqBDGE/doL28ZD
GIq+lydISKJVCsY0ou+ypNyNqN3nZmOHJnEaVSThshFQcAZB/ydD58wy+TyU0rbtJBInQaJVrwrK
tK2BuDUUT5c/09az6ZMdPhbHhVJ3eH/74FoGY55iXMdQzvIaq4HgrfpAQ+u+6sgvVTUPsyYdkUaI
SBQ2T/7JSrn4PE1pCUZ9nA+5ClRJQUHGV3PloEYymKdnwRW3lQh9Wi/z25O7JwJ1bDEr8Mv4mkH7
CRpJXuhqR9Z/AVZVLFm3/SENQOQwgILPyXtpSUm6pLrlt+n3qX3V+sJeExF2bTukQYbyf6ycOWhV
DHPYyPR9kHAa3SbAe6XzJqjUYbpEFSpICg1yF4WWawlB6YvJubFZOBSIHtiDAfW0g/jBvX0tnSyP
89JCq2NLWt97+hXqxyoAX0dgCbx2B3prKOSYPv2tmHZ9L27+bKWx8JiPreX8c1bBG4sBlzhgAiJ7
NOhm1rUrns098eJXcliP6aH51h8TdxTh6JhvnIWdE9Ocs9JGkyRNBnKqzrUJrLxNaacSHdB9yX0d
FJZ1l98WUXY7LW1wOS5shu8Ty9wVSVJU9MppJv5gIZch8bMRyg+XTZzzzrFc48QGdzGGdC40bUaW
LpXd7dSBS8yqv4f9+jbSBLK5Q/xdUjLdTpLRp8P4paDmI5ikvNbQXouhPczxehNX4b3Zqp4G+Vhf
8POYT13afO6qJDPEWKwBST6bzf3/caS4K7Nbh2YwCI5Uae4Y0huTJKGbORQyPe56FDNLbN6fJ/vP
RSYAmXQglvsyUK3eD9ekciN1DqEaMGKyY1Jm7/KGCgIhPyfGpDtblOQxuqjTtzTM0X630meUZwUf
TnBoeDBXBGWElmqY5U9BZqjskmDyUVsRguL+HzenBUgyNAQMwCg/3ySFkUvL3ODmZFmkdv1fGOO2
v9SHKc4zrKRA+2ZFpgPFe3uUvmEXvbF+RYFScD1uGjJRi4BkLaNo4o79ooI5XSYrHhhr42U9HgHx
/NWagJLIK5FSzWaIObHFfsvJTZwOo65PKlJRyawmu07SH40lOZd9bvuaQjUYRWG8OEENwxmZRwKO
prLEoMg74MKOvkMnzSZB6bVHY3/Z2maW+GGMH2zN02kcCRkBEJ79dGrtYgS18XVu3qcZBgk70fix
aHEGdwcXxaRADRT9Cz3QfAr+7KJBg8xVfVB2urmDh4/APTaP8MkCWcg8+WTt3NLKYq/cUjG9blmO
gyF36GcIdSW2DxcBRYuFJNiAePtnS83UdTFwDWWwkM4zk+7FLCFEBu08H/AZ9BrBvLt2jdek+I8y
iZ4oJfd/8DEtkNEizQVZDD9QWIZjZcVUAZWQqR4r9CNDUGc4g5UHS9UDjtFiHI5EoSLY4s1TcWKW
u/JB3Sf3k67FgaZLTqoHi/FH5w6KIShVoFgB+YnPW7vqaIFmGjoKZfasKBqGl0QjYZtRBGSyqIYA
pQPZ788Wkq4ZrE5O0ENIU0ZB+NYTdd2B4tax9DD0L3+nTZ9EycAkFOUDKDN9NgbABrL5Hvm1bt50
9Fc9e0YumrrfdscTI1ysams0mKGrWoJVDSJ7P9edfAcuxJ26yx5F5aotB4BYAPM4xaIWv3l1nIOO
pJ2Alu/iAd11CB2OsZx5l3dtM3awcTLDQNdBOxvyWo1hSFHp/qvQU+xSf5mDHgjZ0EZkDHRhrNry
CRWQbhVPIEM+mxQq8ARaM4rPNJBH9vBqv5VfJycMil0EJqukqm0a6NdinOzW6xIXtAwwMNqPZ4ND
MpqgekSRQpsNAKIp4P8Z1ItnyDWqwK83k3t5X7e8EW9hCLqgDmicDVas6ygvWg0uZWter9cGDfi8
ckytP/yvzJw996Z6isBBH/pmXPsUWAuj/dlPVOQkLBTwKTCmujSCfhj+5FMcXC5WI3W4PSdn8hhc
Mb7tD82+8iNfE9yd2w55YovLcVo1nGYwbpfvZK0YI3UiDySGPuMhKYNmd3n/Nr0CgGUdbHHshuHe
dNNSFd2qE+qPkFkZGp/2AIUDjUoaaNwCRXfZ2qZTnFjjYvqirUuztrg2rewRTRG70SObRI+XjWwe
MMCv4eUqrk2+eA9632YCHxcOdPbYqUcsztZB1p92vSDgbgUoFVSPCv4JJL98SiVNcZ6UUib5YbEc
EozVDHorOEWbVZoTG3wmVUABrCoTfJ+JoMnb7oFmS7zYpY4q+SpouGJPNM+77X86i4eEST/xFfx5
VAmEdGeYhK9DYrr2Yx8ym6h44wbOQN15+XNtXikYCv3HHufvEF7Lx8yAU5yIj4PgrNpbu3/R1meZ
2dlJPrHGXclKgVl6uSCgKqA/DHonWRh1pwRocuisyLW9Wo/wqOs0p06ClGDNl+Dycre985/V8o+/
tTRpNvSoJyyVOdmyUTNJ4+hJ66TDEneiBGTzwH2slk9xpEQqSmvpQt9SSwA1E2eIvnfj78tL2sr2
Tz4gL7RO88UCVAodCyOJr+I1yTxg0xZUh6PQ1scS9zfQMYvy67LVbT81IAipEgWpOJ+X1kUhGfNo
Ud+o79t9+JK7sQ+RUfqo+vWhDoQwgc074MQeF7wMUBjES4WqRLTqr0onK3bVgxCiGmJvGGA41K9A
+fZlKaV7WhaHdSxWUTTYdF4DcnkQZVPks/EscFQVYRojGrCJ2XnfBIAnHP5i7od+uejJyI7C2VE5
scZ+zckjR6Mga65Wk+V6YA3/ke5VR341nQZCDBk6YN01RGcYt23lpoc/mLRDBvuxUu5esuayqcYY
eWbVQDS6BRYxf6PVyzSj+qOIItDmtgIshSEhlFygg/h5oQmjgEpNFFW732FQuh2msvatAb2QeBf+
AHDLqO3Lvrt5634YpGyO6GRn16bpGg2dAL/qE88KDcfsQ6w09yrr0Ex/Qiiug8Pq7/VR7qGjt4Wh
grw3hF4rZMWC9o4Rto12wOZcAQsTDsNvIWo+GeQ8J9aXatJGcFsb9uiig3607qa7/oo+M5b76RpT
jI51U1xZx+bLKrj9t29MRi6O6QoLhRu29yd7C11NU13CKAkAGrgJZSA3LXP0QtSPvXFIoT4V+kvW
xrauWU9mNlzVSjmDUEbaJ0JpTeFv4a42wOz7NYHDgREk30PM5E0BJ/YIxXnXgNjGvxBk3vbkj8Vz
nkx6UikY4WHKvPW+/KY+Mw4QRqOIUVHgvAXJ4+btwggPoLCsGmAb+rzVVqUvZtQmSUD02a4NvKDn
5yhMBFGPxdWzMHRihd2oJx+0o80AOUU8mCyrA3csEqBKANDZvJNPLHAuE2UgimgxE4v5AcwHDv+X
tS/rjRtnuv5FAiRR663W7rbd3uMkN0KceLTvu379e+jMjNVsPc2Mvy8XAYIAXSJZrCrWcg5mEyow
hg66E+jhJ9oYEWsbOjrq0DIKlKbT1SQykHd1A0lZikf2O1lK4SCJre0ELkH35tathNH/X21dYFbR
3IszCG3a3pKUp55L10M/9+xwTBmBNqhClbOJR3SMGUvYDYDSIkXjltrcuEopPwyilFlkAG6QUDS3
Y4VaH6kFX6+1RzGUrmtZHx/a2fjU+2L1NYzdkUnSLEiNIWXQC4dSGh0xL14KQLBfNt+b24rQGMGA
CG53lpclyhZBbRNietX8NgbfxeYzcKjYT1BG0ccmck+MRsa9kEptjVadTgtKjHbAD2IKBURg11Xa
erEou0ObfREi5aUs4bKE2RsjGUEWbwB725KvPoSxYFIGXsC8mk2vEPQb2LPqNoukb5hJ2eV6fzWG
GgZbpOnQpLFdFvo3Leow5ZIEj2NT2aSvbtuc3Hf5lFsmBlSP8SR/1/SCVx3cskPoYERrKMApTORx
TtUcZFlR2MxI5I3SVw2QKCmF+I/s/37oayGMGWqUDsOtFbokMai/Exvjp7ZkvPb4LUO0lsEcu6il
klbGMHWjOXu4LI5QlYfJVA6liTDk8no2ZUno/FHQJK6A7Px00wpdaYyxGUFKZhR/tSrGKmLKCaOA
GW+O3y7L2jygD1lslgaYF6Yy9ZBVSOrgRCaZbcDiYsKqdi4L2nxMosaB5BrWhEwXs4PpoJNYS/R/
Opr+aX6X8FDmNWptL+pDFHM1FtFozGjAHRXjwhNBAy7E2S6eQ845nRkbkMetaSwZG14brZHLlNUa
OT1XNND/Ww93l3eNJ4K5P/oiiOpAqTnV4msaPIcd5/ffX4AnXoJZA3N3jLpVBoFAAA0/9dvJiZBa
kJziGvP5T5SlG+AgdnQMfoahT+zc08HCwLm+Z48Z5hMYxZAaAmw2Hds4ePWx8EBacBB85YoXEtGf
ubRSRikANhc0UjrGvlSYz2JM9lVrXC1jYZUh+DAn/fHyyZ33ZGBZyPXD6iHZdY6KpkVBmVd0Z2df
80HU/dT8nDzZJk56MJxstkdgLqCz+A+Q4s+ew4xkZqU6oN70FAgLKCiObndHQTQNR73K0DuFEFf6
CzNr9ngVe7lDc1T9S80Z8dlSWoT3KA4g+ybi5XZqv4g+YLZOoweazJHVDOFeNRSOjK3TXMtglKaW
JbPWVdC9lR1ciiGAllR1Z6Rruin/PleZd/k0eUtit7RQ0QssdBhgDipLGV+66uEzAjCwg+5SZEbZ
4FOVwKjdZQBuGsUKY78TIvYs/HpZxtZF08Gg+I8Mxl4FSzqhBWtOwQREPErq1nuC/weD7zw5jNGq
UyKlURQKAOzu3bK1WgtvHRfuC5MTxYuMshQGBIHQWTwT4G/cVM7lZZ6nn971/2OdjP7FAzDaUmqX
s+ZmpN3aGd4N4EZtGjCoLQfkoYb+ThlVp01HN9ZKjj078z6MeEY1wdU8gqlOAa5duq+H+SatCzuM
K/fyKrc18mORjEZKktRMmOnEJZOOoYwh4THguLfzjjZmIUwcIjSzpKmZhiwBGq0FS92pL4mjH2tn
ARZvcCUklu4IKOJfXhg9HdZOA0sS8Tuspy6zk2tToJQZmr5TUCeHgxWZqWm1ZQVsADO/7VKZ88A8
b32mi1yJk0+NVYc6mRqheQZTJ6M7H9XXHCk02iaY3nV2epv5kX95fZsuF1lmzHQCzf4cu1KeiCZM
FSXEBDBof6Sk66E7XGtwthQVdHCJDUJzyiiX3Hd+6rRX5u7yJ2xv8b9fwIJY5nPXJ60Obt4S7aQF
mIWjAi2tmHIYet5d3PRFH4tlGfP0pgnRCAGCXaOJkI9MNJiDrIwwe0B5sUUAi8eJH0WmTTIwRWtC
A/gKHpQcb7nMEadzLZRBaMC2FoZHhNBrWz1x5bzfVeHc8Va86ZlWKyanClUXQy8WBcgUaYaNAnNT
ilyk9Ty0RbnVEcfrAmrBIb8un+mmPViJpf+/SigIZac0QQp7ICsDaE9H5bFVBN4raFMI4moQcGjA
CWWfc/ls5r2J1gzfCCOb1JHdDtzuZ3oaZ/cfaSsFeInGOYxm2xZL29YNgM7uNR/5Al89gtcMaTnK
wMktHWxLQ4wGlBaMWbA97BqmnutC0FI/SC1lpgBg7rRD6V3InMk1AIrFe5tsb+GHQEYZI1WZyjoS
Mz+udbeUj6Cm5xjQ82lNatIo9gykYFyTfT8uhg7kR/QSoLtQ8kC4fbO8gqXyqnIlmzLT5rew3BLn
IbHtdD+Esg/JqJINoJMguFB85S/ZDQ8YyEUBpAWGLKLMh8vKvnmjQZ6Gwg4h5/h7pAF1AbBOqI+o
LLV7nM1DKBFnEHn5i/fPPtNGhGOYo0ZV56wKX0W9qEwGJAmZ7KF93lLkr6mWuRIgh7tMc+V6b+Sm
FYQ6x01sRhErwcx9Ng0gHWRgG/VLU3fj+loKXoRu4anKprFaSWFCtW4xlyCc4AlkX/IMdwKsLNmB
MIsO9jravgNhXObyH+jbXncllx7wylplrVloWhxTIlXatZE5wESLv5sY6aU6ChbI4EH6dllnzmHY
6LVYyaR7sZIJ8ItCIkYsePlf5ZdKdmgDR+mTY1mC7ja8r16lK0p7q/ws98B1cYsbFWHrE6+tg3eu
TNwm5MMypSPOdS5+duN3qX6Yx5+XV7ptAFYrZQK3WFhaQZJlGujHu07z5xST08o3cjPZxXHcp46C
dH1yx+tP2DRtH2LZAnqeN2aIbDRwWnT9e5Jk9wsAci4vjbN7bNV8Sfpl7uI48+vlh5koVkhQtcqI
c1kKbyGMjZ5oVnwySIrBpm8EDVIysKX+3yQwQQLJFWPC4ACs5dLahQjW0ynlLGLTRq5Ogy5ype6K
KSy50CIOyYJ92KKQOdcWWtqtaby/vBbeZWaLTeVitgIGMhHQgpTZyOPjDLyJvFK/J3noqYnwRZVA
x5B3L33ZPMkEUDpT5U+xsQcgISec5+kHY1f6gQhTVvQIN+PJauLAGgYnNXhskOd4EKemRGZMSW8k
gzj0C9QQLyMJuRXdfAq+1ci2vMCQSa/59zp1zYcMWFLfYgCJLi6Clxe9fh47q2ztcVdVP5I3iUcK
w9NbxrY0IcDW8loKkAjHa1ftrTDYc856W6vwhiUK0CfQx3WqVdO4aOIgQXF/R7eSpQOTPtqX6DzQ
HkenKNG1LjgDeeT1PGyf7Idg5sbMg5IRFelWPwXc7txW9+qY3WkKbwKEtz7m1mizpA9S0mT+qHrh
GF8PQl1aMKgWSOq5mL70m8+Di4810TWvrugsNIo5JGHmi/fZPty1gA4J/crtXDBDIDfHCz2p2b8k
jrkcWqQOaF8ESzqdFmr91Ce+4vFrz9t5AxPhJ8B00WPKdt+1jZomQQx7MAK0g7JtpG5Ica6RS1aQ
O5CAqptHFq8vZVP5P6Sy/XjT0OapKAapr43gwpwKC7Exx2qfdw3Qe7+SwbRr5JLakRAYfKCcafaR
XdwG+5+9s3wpncrmj/XR63p2XitpzF2rx8EIJyED+keQANswvV5azAhJ6S7P5N0sHqf89fLt5m0h
c8dSxSilfIGCGEPlAB3PidSXyxK2s+KrNTH3qwOzoxhWQuonQo9UQJwf+hBjIR3AujCxT5bmLm36
Gu5wAcpL6lRLcq10wATVRWCVdaUzBSKe8fXz3BHeOPN5hYo5XeY6ApAjWgDlSnnJA1+K0M6Z3+gu
ICp3TWjzeui3g7TVTjC3EewKmTj22OzWXUrLOEiWKlr6K1qKURoQMItuYcKQ33iwaeBWYhnXJRVV
r40SFqm2SwE4xGk3Z91eMAwvlmtOCzh3RxmHFKZFuRjInftm7QAD0QMWnwKw+fp6+fIHmB28pTFh
b9KXbZRRae8TELfFXeHR3QSCItjswURTHEbR6q94nmnTrH7sqMa0jOlB3BmFiGiRsoelh9jvXMXj
8+VtX06CQjq6VPSz5t9cikD+lBaaVwuiQwxM2JJP6uSHDOa8+lKolyFDeB2RN8AoOhgtva2b8a6s
VOSZ22/dVFlEB/BfqsO8hpY5xogxRBszXm6Sxe5lY/H+YDg3gB+fwxxoBCZYrR7lwFNvw+Ni7MVl
1+zhJZFKG782mZV8MZ9bIIACkNCR30nGeGf7Pyz+v5/AvmkME8XJZU4yP5SB8aQbV2DNPiqEXE+N
scOD8qowFxeUjtcz0LdAn33oFVCJaFM78HwPvZgXNoN9+qjzLGVGCO2mkdcwWL/RsMR9eIPdQJ6l
cDHU/k1weFHD/7jEH1vAuKFBLiRwWb2bxdmdU2t5Ka4yS7gf/FCweW/I/+Eg0JQM5GQZI6OMWVS7
cillFcVLxTcO3V3zmN32N7R9eEKbu7GLDsZOept33FXSVbDbS+HNAFgKfJeznmVjScW+TZA06xwR
Mz+0mTZyxP2MwdzonherbBr/tTTGDQ5iOIlRi5T0PyDb6WRjGmfYKQ4SSrsZGxt7MUbp/ctXaiuK
NkRwRRP046C6wgQwqTBUErhnU183f0zCU77cRQMHsXLzyqxlMPpiBEGVCaGpYui4f+flM/bkYfEX
mwab5YvqXF7SZrhJ3yKSiq6Sc/6GqAK+vo46ETSGeGSX/FSvkM0BNRcAnL38WwyU9WfhSeMYpy1z
vJbKmEpzmOq2pKnwKPxRAnCkU7gYQFvPg7UIxvyRuIlAfaEFoKWkdYT2Lbc7KzoSG42WznjFK9tv
+bGVONaPhWpRDkKxIDQj4qGS1EcVVZK+DT2M4YlWMCNDPqG060a18vXyEXL2kkV0qho5UstgQjoX
NE9FeiB5yrGePAmMTgpogSyHvsp8ufvVC1VrDbnJmzzeLOytN5AJn5csMysU8mkjS/FUlNYkW/WX
4m78XvsAS9zr30Nf9YPbxZUtsAvUAfhFGv9TBnT9FXQrVo9KRSIdGGJgrrNrsCb56QPoBj3h2HpA
a7ckvziW3vzyB6RuW5W+tVwmejayPDFCrcerT+x8rUfNO8m+A0X5WTXo5NqQqe5UqFdjEf2lysZj
o86VfVmNNn3H+hMY3xFhBMSMKliC1g0fxmPlJbfNa30zWIONjLK1fAcg52vHJwXctKq0a9iUTMCC
scBgaL8twsSIgPK0D6+A+XKv3ElH4SFGmRzFvnsA9mB86RdnsRyhhAk7cyOckyGAw6KOUk5BdGF1
u9ge3PgufgJQsDW/RqWtPl0WuxVjvzdI/14qYRwI4DijaSrQt9z0fpZ8E9LaEuSvsZxxLuxmUnEt
iLmxehQSZYgE9Z0iB3OCdgPYeaez8j3w/uzoYO659nbTAH4cI9uDoyxZTowFKSbFH78ogUu+xlfq
Sw/eTEeHKyG29NwchXQXohTJnxDYlq6bpippOiZCmIdZ1ldKVBXgSOg0obdyMbaXeHmIIkyzmqil
ReV9DianvJScz5zoh1zGkQ3zMoAHHC/yqYqQOEShCTR8VX+QF15GeiuCBZydQjCXKZ6zHi1tHJWp
AHQCLZ13oI3o0l0rgrWhIn4u//fRGrzm19IYY6ArSVZlspbBGGBGaod6rmjJ+8atYAmM1/Cx5M5n
bt7I1fqYE+xiVTAatCL7sgnA6TZ6GUjuJk3IK7VuWlrkX6EmGK44G1RQ0fYGIGk8OBW/PIJOaN97
tGlk+AP2ts36JxqR/5XFeBOjMsRJ7/DqwBQhWCTC1omixes6zZu7yDaH0BNmZb/ET8rcc2LV7cBu
JZvxKB1ABioMkP9+8QhWZNdv6TNCEfF29ogb3XeJVb8Ex0+9+dZrZjQnH7p+ihQSgGWTeElvlb5R
vDcFCX7mGqFVGhYPlmU7aF6tldEdaSSFJuh0rbeS1z1hYhK5UvHn6KBZ0w8dXhVy81G3XiNz62UB
ExlFhJf+fFAOirvsiityoN0B/IyTTHXk7Gm1WhsTx85SPGWgCUO+OSqOWtcds3z4GUZgWxJMIGon
180SaZamtYeoWJ4DVfsiS2lpi0sJAhAp+SHnaE2OljtAmPudhIrmnIo7JSlyywjELwXCVjy4cTZ6
tLtsGjkfrjAuVg8nXQBSAjhCwfoRz0AA0nh3mbqx870xACqAYso5L9nSRTW6dt5zVgK8nFv6pt1+
HVzRqW/5g6Ob3hukGGhmwHv+bHilAfXvLJf01PO3qnYmchsqb/rES/vRfTlb1EoMo1xpkIRdIyFV
NR+o525vmivKMMenY+ath9Esqa/HxVDhMxMSYlj8e6lJVpQj9JlGXmy5eVAaJpjA2ofGZpkxCsU8
aFIwoVaj1lJqSWn6FIjmD1infT51z/VS3vea8hXfk8N3J7Unt+D1qwOwkV3Wye3AaPUhjKWoylDU
esFEifOGTnAiDfRoHqWH1pMO0S45RG9c4GB6XOxxgt8btJMYrEJ2hJEYA4wyUFpECKE8X7Xh/FIH
k63W+V0cabt+7FoLCGkuZ5lbj9+1UEaHQgAqCa2A3J8eWXRC03ijE5qtgwlN0aEMWrwxhI1sI26h
jPALYDPEwGgXtmH1cNJBt13rlPE+khwwC/TX8vdsL7qVV9vDrg4xBwHcnsmJkV32Qrs68At0G01U
+IT3b0ACDNzmTHRdjGkvDqr6G2BEBAT68BKDiVI9lJ6wlx/+8xZDGuBmEEVgygjwY6cLzoa+Nowe
8A7SY7GffuHqAL1Cs/IcLTiNzbc+G04OXCYaoCsUsNJgvonZYTkW9akfGtPrPM2vVLSJLTt5r/ql
+tf/J4lM+CImXRSWmOpEKzp4cGDDEXcKboh+wsCK5l2KnifOpp4HZ1ijjhSbiB5GzH0wm4qmJr0C
gqv5N+Tex5gTsrPOZVnn7ulUFDVZK4Wt8rbNZQFwNGL5utSPQaVxjN55QHsqgDkvAKwEddwqmKZU
FkeMUa8LR0dQeO0UG4Ee5AA2QaSMMPRtcLqQpGnFCkU905u8Zt8reEJHjnbd4qJXmiP5s5NYjU+n
LT+zgR9y2Z7FRRpU0EliWpToiZeG5FdvArn08iFt7uFKBqMPWSEAtRLIE97U3o8NcjAjkHx407Xn
fhC9uMSUJBE+HayyjJAR/WTFIuNipdqVnL7hIVeYd7rWcvZray20MVeUVA2OkB3gX7QGqCsLbpOu
v4kYXU5/9DEHMHvDvQEeQDKwDhUtuUCWPtWFWhE7KUorihJMyr8DIuJXV7QlH1bXBqT8p+7sWibj
4BoVqCBkikqUVkYXHfFOfIDf8WWn8lvO3NK5Lz1dHuPWlDQUa7NIQT7ZL8SOSdFaUgRUa8QNOwHD
IkIwO1lV7i8r4Ua4fyqWuWGBImJKWIoDwJMoh/QKUMjHHJ25g/8H9SLOEtnEVDDksSkVQoT2jyq2
0sxSfzb73K2RVUAhVvXb/XLA+LmENCgf4IIe1WmsgoWCbRN4caJpEpMxWWVkTvOQKODkyqTAnjUM
HUxtk3vlApAzuWrwkEtMzhXfssOIpoE+hNQGqA8Y9SnrXGuGXMVscP7WLY+qyQtNNhe1EsAoTSw0
jSkKZe4LQMtS4kdgFdpj9SSGx8LkLWbLlKwXw2hKnRtDLSpQUCOsrRwM4/qY2d30rTe+cXTy8rap
IvO6ytNKUIIoAB8FGv3FxY5s5KkBfFr36JgTAScce7yN3L4HKO6BywnsEWecYGh5EHvQI5r/IFqF
bg40KUf0sp3IrylunxvGiwgBTugZ39eIztQ0k7FCAWDJi6M8Z18zQPUo7t8joOledP6IXGZ7nQqw
HzC9BIJxNgohAkETaytQCPlqn14tu99MY9IN/3m/GbRiGuRfWUwYknViDIgDrLJMDrM9Oeo1Hfcr
kgNBrZaPlrgZRa7lMVe8i4xQrqPw/QxvJE+8oUgqgCUzfZSHXV7FdKNUC4uiwOGpRAaAJwsp0Sx1
AMw/cFAB5436B8UGFDXIiWzVLQHu4BAbQ1SfXua/ctkhLcyqNF1Voi8nePt4/7wj1GAOG3N33LTX
VuS6Wig7qhWRTJIn0PF+xkdQnTgz0x+bqjM6Q3Ixk/sCi/sNzV/bpf2PR+L7hP9xGz62ktGYUJy1
qW9xhL9hsFcxORdg6b3Z+WxlmCc0dUDHI1SiMdQqKAePSrhMcgKA5SG5aaO93uoozezrXgePCuCB
peRqCZJfTfGWDQ3+WVlTUlK0KSsF122MWVFVPi7ld7P1u+A6G1B5DW7CXLKWuQBdOA+JfNMIrz6X
CbfQvdIvY9qCNRo9bhJ5LZXC5dj5Tb1aiWDco4Gq2UIIovtPxB48WYynNKOItKSPf8tSAXj+W6v+
iPBhU4dX62I85bKkilCBxAuv2c6Z3cIBMKPgLj7gQJ1w9PodZx/p713QLPa1EgAtpzCLhK7tN6BA
VztggLfpHEuL3jrMriTpjhqkZLb/wJttRgYf632/ZSvN1gZFGwsw0Hnp7JZ/1ZXbgH5RsUFJR5OW
Qb2vGk/0Jp8/M7d9gVeiGXOhCYEyxDEiLCy5u64PMdr62hoWP/sDIMrNV85KGGMtOrHV+1Lpcj8V
AqAyztaUgbM9LK3L57kZJq/E0Ju52k5wZkZLXZaCB5j7N4QKx6oAnQyILdHO1al7Ie0Ona5xgi7e
GTLWaQSo9qiSMfcl41kAmkcOOA/gJtQvl9e2UTaC01wtjjErQCyZl7EqEjRKD9dk17wowCOUr3M+
ycv2aakm0mbIMqJ763QbhXDpAtAiJyjz0VGM7hFQOb/h86cvqBO7ybPgcB+MPKHM2SnVmE09MsXe
7PfumNNRMquSHpAhFSxyKNwwv88HNHdwg5Ft+/axWub8JF2Yg5yY1G/+13fcVvAKIGwNdECUaoF9
7JcN6NCHEE9GIx5muxWjhzjLX0eMXdhVIRxTKXi9rDRbrmgtkLHdU9PpczQAl3oOG7B93cQpL/zf
unJrCYzFFoAeXYIGD6EcbnYtm9caeLXL0sGrzpmKyipkXi/c1nmtJLI9VWD6Csah/9R5bekkBnuR
0cVUDs3Vn16EjACiqq/hHgDGZcXNDyCw2Kn08Jkz+hDC3Ot0iXMArZamF4iC1bWBkys89KttvfsQ
wYQL4kKWyaiQ+Debr7P4NRAeS6V2wlx1Ivnx8mo2/Qqy0QbFo5LRQsgoBAFUyqwUGfw2GKLINW35
1K51X8LTkxdeb2k35rFlDC0r6nmXIpmmZSajkSPZLV+3QuzkC3eA4bzuRt7hhv6RwdygXB+UNtQL
6Demaqd9fNBdFVks+Ypnh7Yu0noxzL41S7oEQQ9BobTvpRJAcy2IZ2+T9K+iuxM0zjFtOS1TQ9US
B4ScIJvTCZpcl6MpDf20lC2SPDVAhp6Gwqpa0bmsEFt3aC2JsevxNCUYIQJmvVh8CQxHk164Affm
83Utg7mnUMNJmro8xHQ+wXR+fIgcFC/phILi5Z6W8AtbW0ZoLZG5tLGOIAaTJoUv7DonwSToO6wC
0S3Fmr3BHnQL0aq32JpHo8bxs4Wt9Scwl5r0giAtChLU9AU2Hn9ftHzfWBqe7Ly0PneLmXvQFukk
S10bvvdy0/DYSL/kfu3M0xV9O4dezkPb3FQctG4h6gFbp8FGISXporyd4VmWIULCs4pzUHHnhdXN
DY9XYdtorWQxSkpm8LjOJWzw77385zX7Jyzym/d8JYrRVaFO1YLISAnIRbKf9OA2BIpoNIPfPA9v
5HD0hWngJMg3umhhxFYyGW0FES5R61KhrfGju+wp5Xf7rekt7Xnywl2F1AvAGOJd68xOB3Tmq9BB
HxDh4UBv69DqMxiNDdIF2Lod3OlvEkYJxUNQnYm3FG3/j0gYNx3ESiCjtCRZ9HERYFOnmThKM9va
6H3Cuq0kMFZbz+uWLKoueGm8G3MAf067LOE1bm4YaxTykHPUQN+DBk5qjFbPGoGEZjoIggD3vZeq
ZGeMfoyJGL0adpdXs5V3hCTTIAag5s5J6VN9UAVz+TuvoMJ5TxZ97VObwq9qbC/rQxhzOgFpYyVb
cOn0OL0qi/A6K6urOVyuzVDzLy9sw5acrIs5pnnWgRyodJh6Mn+Ew1Mp3Ihcqhv6KmJyCagVooEQ
Ay/SOad7jUBxGQUpAZOJgqk1ssNrF80V0ZFOHoeOxGtz2nBBJ/IYmzVFqdLKn8wB8dbGGK1aMgfU
QuHu5nswyaOG+H5zOysxbDqHz9eNjZt7sjjGYkm1VIJXDYkgIy1dsW9AnsJ5R2yqxOq4GGNkzmpW
KkIBCM4q+pI26EusfwohDwttU8dXUhgdH0MSjmBHAhj9gDi4eojUxB61B0mpOamPLeN6smOMivcd
ugDiHuEANa6LE8/vR0Ru/jauf0AuwlHA9+aftVnCWKOSJaDbkAfgr//HmsHmcaH1QwHYPepabBtP
ZpAx0qUcxMiAyRK1lzD60Uec1/L2HoJcAzZWAWsgO2U/p/M069MseHFk92hxzl0wLk47/VkDZDky
gH+wiVQBzqwGAHwppDiyG+/zF6tNzMCOJZGkD/3+oPmKrTwXX+nxoXBXvBdhpvse2ccpv/uDcsjm
JUNfFsXdFgksPuNXGqGrRm1Cjb45DM7kTI+1ndsjOQ42FRoYIMDhPXPotTpbL9FR9yHodTHZable
1QBMW6uBV426o0i3pa6DK+5+KAQrSb5etvpbTTDgf/wQJp8ucKmkdhByTHsVA9jHJqf5pj1T9jHT
S7zf7GPlvjnwF7npRyURvGaAawXoGqtIRVPHcwkgfzxIwp2KxlPfcFpnUb1oJ2IAvechV27cDhVA
TJqElmBgQbNdYICXLpRRA1nxYqSWVuZWNGCctHrm7OfGY1ilmRCFolCIBlsCbeO4n9o+i/0cc/VG
mDvFdJSVwxAYftA9Vhhk1dGF0CPdelnwhtJALpIKmNNG1ZetFwYIj9EWBlZ0KQS0/vDSEy8VO7cP
FgtEopdlbb0F1sLYImETN7MQI0j3K1HxIrG2hl54Lfr83lBLX0zuiCZabZHbZJJvZsngkRhtygcY
J5oVDRU8jRo965VFMEjRl7q60F4PyZv2khXs51vTX27GHQ+0kvoE5jKqa1GMl51JYKAAIkd+W/7S
w2NCjkR4BS2E3wIXdHJH7f7y3m4YuxN5jM8NKy1HvxbwovsW053Li5K9lnFlC6Vf1a+zwCsHbN0K
pJtwDTEXjD9M3CxXihqUyxL7CbjelubbXGAa57+zTmHudy2FMTKxvETGmNaxT9qDWD1k4WRN8c/L
G7etFLgCGvwfMPPZdr4lBTW3qFcV5iCJt+yXXTU7CmbUg6t5V88ORxr95DO9+JDGlsVKRU3yMu5i
X6humv2yzxxjH3YOQBhMgKfGjnjkCNzwRJhL/3d578tf6bzYyei3WLQKOj84dCwlvm9vAmewy310
1dgghHjlSNyIaE8kMqcW5IUS4Xt+S0Q/vZUeSnuwavStyE76yCtvbKriaoGMq9USOSiGEKo4TZGd
RbdyM1id+XZ5URvB5sma6C6vdlHN4hko4RnwoqLKzs3K1sLSXQbTNuOZk1LgHRhjpPJwEZE3Nytf
Sp8HpbErNHNfXsxWMHayGsY4dUo9KXqDE+rguSkLZVY53VXrTG53zD0B4IYvlyXyzoixTiipm+Oo
paU/TKhvicTuqrsq4dGpbMUGyI2LJhrFwduIutPpKZkgwDMXUwj9yUPRNwSSk7Gff2UUndgfF4cX
cG3t44k8RivMRkfwlyrhO4RL9zT8op0hxq/Zk1yj+gNIrI1tPJHHqEahgB4FLKshKByOonEDP6Ln
Py6f1JY5PJHB6IYQoFNRrufwEz5yezk6wio6+4hBgtPjypYIw/kJjivSx4Moj8+ioj4KKQ98nyOG
7fDU6oYI1RBGGN4Ci8K8n6qHNC93l/ftPbpmDDv27d/FsKPG4lBGM+iY6nddoOjYvfCXPrwVgRPb
syc6ACdYHJDajLRPMNHdBZizqP2+/nekB3LyHYz1DU0lTRDQRcDM0G1FdNToE7hipyKYayYXM1D1
AGr77lIkJKzzFFjgrYNszE9MdvvB2+W93TC+yFMrJpgpVB3zxoye1DqtFIZi6YOf3YtqxIiG5hmZ
YWm8ToCtqZq1KDZC1YtAkasFYVrXGvsA1pd0KfiHMBibISFfAp5Jq11DKV6bbqjctOozK8uV+3hG
W4I8/lCE/lWs6ke8SX1VWxorEyP8NXBJzbcaz08+lAnA4A9FQyNd6VMovtQtwKB4hXbUK4rm1Pnz
q/mt5PilrWu0OgW2CW6RQ6R70wVP2rb2QAXozcvRKLjJlo2HEBZmKLSpXkLvK+MqgjhKzaavarzv
hn1xS4foVR9YBXxUmw1HeyKJhtQrn04SuY7LtqmBZyjaMyqQEpgfjDtahVS84TtwoO1P6DE6T1UF
iUzAd9MdXgmUUzCaxT0MEVoT/DEmrpjf5lpm6w0PtX9zaStJjBHvhNCI5Ao3JpwWFB9/xiKHfo6e
AmvtQHT/71KYU2oDVNZ7sCP6Zh7d6m1lZ3GqWFkk3gWFfse3OTx5zFnFugaAaUmFvFm12kqxCu1p
Bi5ycz20vJmOTXNjoh1SfW9GZt82sELS1KcLteSGTxwovOkUyC08BB7N16eOKMJuY7IaDGGXFWTz
2FaSGduNOQQ1lvM48sMGjCp57gQSx73zJDCmO56BtdTESwgk39DtU6+OJs4aNh6iGAzGaIGu6Ggq
Ze9vaIZZGI9K7aepcqfWwCMsv2bjQyv8qI3DEAEl6vKebQZhCjpYCSIIVHIU5laFShnLs6jR4wr8
WgQ6d+RIxx4FN22wU5QHco4h3AyR1hKZ29UWU9XpFVIWp2mE4Grctf99OJngWSqBUv29nZtNzqpN
GsylApWYKL9IMWi7NJufNbW7GoH+ATQK4aHSM9+cpic9Js+X93ZDWzANgKwwZg/QQME+jXVhmSbS
K5XfN8c6uBF4WMwbLmX9++xjWM3bvtAMvEOGFmjPWmjN9Wi1vNzzlhQkfZAUlTFic2Z2ux5UmVqX
ATpWqwF934M29WVqRufyXm3oPWAOP6QwSqEOgmzCIAIqemz/krIMBqK4LyrBaapqH8bDc6+qvDrV
hqU6kclY4YxEo9TrkJlnVqxZSDP/ilMrcHQgRtnZj/ybXFqdDRTJl5YXBG6pBlAdZVDkKZReg4k/
oiVZMFsX45GvJ/ZAYlspv17e0M1jw3wgbrWBCVw20Wu2U99JLfIysjg/5aNyMIPuARyS7mUx77AI
jCtDGhm972jiogUK+h1rryyk7VAh4vCJPN2MQAxTg+xnq0juYEq2MC9vwFF8RIL4R1fFz61JHoMi
BsBtENqkIEc9qW+7Jrmt9dEx89wVSfUjkPJ9ECWeMcoYwxCABFSHO2nJnlDS+aubxH2QkL1SYW46
T37EoWzPpPvaNORuTIK3eZRiu5kXJ1U0J0nbZ4DG74eB7C4ve+utfLJsRl81tRgDMa4xM4hO1Cz5
+62sAHi09EaoEOd6bBlNHfxBqN+i78TQ2Oa1GVSt4WQASv0TRpN6sbMjRaXJfPelGpuzbwrguyeV
idwnQGAcdF/YCOyczALWAsGseMxd3aaurgTS27LSoahJidl2BnI2eXFsh+yrGpMvRcMreW75OjhV
eDkV0yjIYjO3zkiVOBVC4CoD86m2ZZcWP5rKB4K0jUqWHx10wb+sJ1v3fC2RCUkaCUlX9PBWvqrf
EEECVQ+XdIn+BHtaOobsVcTEoCxhx4G10cxyNVcrVPdnF5rY+x3tl0Gt30vc0FN46HrnXLQozIkq
ECLQoSfr4OU7Pa1WFoAx0Oi/M77x/5F2ZU1y4tj6D10iQGJ9Zcs9a3W5XC+EXbYBsQgEQsCvvx/u
ueMylVPZ0zdiHjpiukspIR0dnfMtSO5ewwkPAC/x4ewRbqDaNcXexkxgPVEGV7OHC9P9Y/TVweMG
y0H0x4oykOtgNqficZse9bgPhiZGTIg//oBXZ7u6JLSugRK9wngLQsnKfXRe95T4HWy8GHzDdkbU
W2GhYPekh/rWQhPvv88I/5jwcnO+ORyWPpfjTKZmo6OSSRPcUxUPBds2I0TD5jToq+bK6+RSsPlj
yFXFAE7sReN4ZAluC7S0DdL9eAepUmRoxu7j9b1w778dai3kDm+Ftjensd3Mhbsdcn7Di+m7aYkv
hE1RXrSvuUGvwb3wU6+cmdWxdGaEWPg+883Es0fdghuaZbVfKoitbAsDNjBa4USClvtBAtanTBZY
LtzbaxFULYGHKHXBZq74eD9J67k3YbXO5x6VMVG+9pWw/UknbtzUE0grWqMHmkG/djmXAWzXos7x
Nm3VZL4lyB69jLYMcrwmTl7loaNfm8Yu1ats6xVJcQANhqMVnUSTLg6ahnoKH4etpVVno22ORQYZ
mII9Krv8lHTlXZY39UMGh18REg3uhwV8x/0Cil3Cl2YCbq/HZdzrFpDvkK2cLH04tmoi97LQ5qCa
ZR13rKMbPWmtyecEeoKmiz9l0l1vaQj9mZbDoc/72fZtlCUjCZwu4UGdOG4kKsPbaKQ95WMSF5r6
wuxmWxnqWwvRZF2wfWWMpi+16fuEixx2NElkZ8XRnQfqKzVFlup3TWkcNac7C5s8cQf6E6UBdE3a
axvu8m/Snk7OkD7RlN41dFLR0I57otc3bms9oxgf1JadRoi2n4hhfuoa6xMDq8AQ+l1hlFrYZsWD
Z2ihPamt3TZ1TDTX8AfDhvB703xOtfJzn/bRwDyG6mL1XBTQmtLtl9wG1iDTbCja1tNNPWWvtJ0Q
3obh0dQmUPhkH+SNsTfTXPj1mMLlVWujEeB1Yqd7VLfP4+ilPiGALaal+GRD/WJXMu8z3pFbY9JR
nRHiRkPevbd7L7TLwQhzd/xmT+OWIr/w69L9NKi68PN0OBr2vJ8bLVatPI+5IUNzcO6Lwfoh3XzZ
XHXQedNzbxP31HTYYkVd5oGcsmNOaKCMxI4Ft3WQ4m38TGM3ykodpMbcDQPiM7fd48Crk9l657oD
md+SVPh6L55dzfpczY0KldQOclDf+UAzCBaS54ylRznSxO9nK9IoPNVsjZ6MZD5mfbI1XcjkjmW2
15z5kc21F4ImueHG/Cx7e5+P8iEZug1vskjPjE+TM0u8YKQKciHuPKag9O01e5G356JysGtTRfzU
0hO/HRIRCsljMyMn0qePsH9uw4rpt8quy0CMAzi6cEyPWFLtEWAmv8obrLRTx4xXoSjHDse3vusa
x/Z1qbhvAbHvaxrdqrQOm8pywkF159SYvmZG89Rb/Y3MPDt0eLUvpzay6yHbjoYuj06lflap5mxF
bd0yYn5hcA7xZQEwVTmaO700d3Y+7L1MbKRF4oSzu1Fa3SFlzQwN6OrQMSYOxB6hbkfdweeVO4Wz
8Zj1UywaNyQsvROpOHVlulNwRHAU861CBbOZn+ko/UTmj3O3fCeuxkD09Egm/rPSkgOy61A1JfYe
9Ip10uEYzsfWLo6dKe7ykb40RG1VVuBd0G3bjsHn/NXD6mQ632ZueZcaGfN7fYwKlx5pxsOEscex
oTto0PhmD25yc2dax1LA5tX9kniDL8lDnz2UPUJF+iTgUMp5fsihDQsiYyDVZ5JOIf5VIKfR+kv9
LHlW5VeKM+6aIKbBuG5GvRjsu57caNUnh8FuRuKrAbTadHnAFgWNBpw5vYV1ZeNPbuJPXelzVm6J
np9Hu4rS1sLG50HvngRNf1qpPMgUSF4bUJf5HrQCPzMm37TlM0k9QFFYelvn2YM+eb3v9gyP6Dnb
j9BcaFAmq7CzAiuzbtoG0BVuqQ2e21EqOL4P4miVRKmGU0KsISBVfWs4SQT1lzhN6cPkWPuegyOv
QaqeH73a2mc2TDaGG7e+LbLvVdEdivlxIM1Jz7W7rJJBJZpI2lsyDEGe5r7TTX6KkDkwIKBLtaO0
xxKxKOthqEJuFBmDFC7nsPKEVnp2lvN8KwDVGtt7J8UKuqd6yH2a37GaR2Yit0nl3NmD5UPJzJaw
Z3DKAFeP35YscimyxVktiwr/ZlxHdmVDk7wIR9S5Uk3fz1SHg1huPXfKi6dKj82pDvpOtwND55Fh
GnveyMS3S3Fnj/rT6CDwleTBszlAarodzrbDA9sWW4vl5wYuW8JrPve8gnwAPqxPJ3FIpv45Ie73
pUMXdln+KalYrFzQpPU7Z/6K2+toV/2XkVjP3FVbpo++I2g4Mf3Ie+c0zO0xEz97YH+8bAYRClsm
WyrsMF2d0iDHHwK2eFM46lib7M7LxU3Rn1Id707lHIz20NTWvfSg9DVmd5Wge4qMoPeeKib8atFm
hztKvUhQgsDg9Mcyfy4zuimUHQ3DfWqYW8vlu6ET0fLnivIGV9k+k9XBwddy2UuPwitHI0MDsL1i
EEOxoTHbAmM/JBGBjkJreX7fv5o2is3dT53dW6kTyDENPAX/ut4JHT0NWCECgMYiTZBQCRysnN0m
jn2uvK92UX2aDf45NUCZyYza9D1QMIKhdMPUBqC+emXMxN2iRWTs98joI20kO2VAaH+AOjU1Di58
Z1KiRUD649DBYEDr91Sz/ay3g8VGrJXYjloWzRQKNsOzUcwbUR5ZUYckL+90C1o9wLBnowhSjUYm
g26v18ZF99TBQ0JQaImrEv0fB2BZGPySEc93GszqZFfINJwEgPH7ocXuxJ4ye6BUMon6bem7xQMZ
vVPCya0z0lASyy9x/oCrC7T5QIc+aOVT0j2nKgW2yw21HNrTxAiz/LuyIElR8ZuJveiF9HtFI2qJ
yLBBuIWM32jykLGHNgGcA7fBoEbkayT05smvpRsmEvByOD1y9UCrHEpiSVA12OKkj+YivxFZ45eK
hCk6WxLhtUwY/CGbwKqf7akIBM2jPG8Q7U8eHmSU4PgK31Gvlp5GdV+GpSV902p9t/WCSXKfONW5
HmVgVXUwKjfUSeH32mvfidCdM8RXGAWPAJ/gUYda7VHK+4IXMa+LKDdjJJSBJm5Mi0fgxkIlE0bc
yNsQfMOhxkWS+aoRCFG3Tkf8wb53tSS0Fqmt1NolKfVtcWsimRvnMjQKLzKsKk6TPJ7g5W1SN8id
Mcg9cqAFzlz91eWTD3HMIO9VnCeI6+UPxAu/TTU00+f7OaO7QTPjFLHEbD55qo0G1fpzWQcNDq1H
8a/VdcRUFo4pamslfrDZoxRU+Wj4hZMOTrn1vWs8v6BOBMnS7QzRBEhzBrAusOt5l3hfTKOLynIj
dH6ycEeZjXsgbfVUa93ZdrT7todrhelsHaTuyFqwl7vYUizwRnZb8jwoOrHn3ArhsxQ0qrlpe8hR
UJD6sQjwRPFN3gcmwYfAwFoOO7elsOpCR87N4ql9dZHYVLMWz7LdzgMPur7zJ2y2DneRaMSLkeN6
q9UNSXGt9gohNgtLbC9ZCj+zv3XKCBr5hCclpJ9ZWCY/Ou8TwvkRQSlOpHFqOHn8+Il17Tlnrcoe
3Kq7RDA85xbPhGo7b00KfcO/C9G6UPL440W3elsZUhcTr/FgNjck0HwNwBFItiQdUGGLKP3i6mEW
V5wAfwmFrYogLkSJ7UXh0HJQIls9kjW9d9yBYdBierLN4aX0zPkAIcuwcad9XxeHUSU3w5SGzqjA
IfIO05QcErRw7LY40LKNWvQESg4pG1DlRr0FKbmqt0mqR7C/CSeSbduWx0Y9H4gyr3ygC+UvNAdc
YhHLga7UuoKT2WRQ3EMtkSrx2XBSEJzaz4VzDat6qentwgkU8nvUQ/1r3VtiRg76po1+hL63Yop2
d5xo/uj4yDxQLKrivD84yr9Wv7hUdftj2FUBo8Jr3jJNvdloMm+hguYYQd12KmRwQ/Zhe/Z9qKd7
A26iy+W9EU31XJH2k+054sYjw5V6zlIeWm+Ut2uwKm2UHAlrW6Nn4hTHluFZld+RVPqEZeGVU3fp
qxr4ogu5GYU5fTVtwiA01EnU5XBB5DD9lC3EO4ooC/NTGyqr87kI54iH9enqii8H+v0kfw+9mqQo
0K5pExz4Rp8tfzTKJ8btDYOWnxLkiQJc5dUSJlluv3NFaYVK+wdKM/jm//4F69aUPivm8ha/ICu0
LR7fd11Lr/T2rqzvr6j3pi42T1k5Ni2+pKefTXcKBAJsj8v04894aRTgZnTHQs0dPcRVYIHtFkAW
BQw2ZhqmKGGQJ1t7/niISwHz7RDL//9mIkDBVJ4YWjiJAHqpA9Uk9fuPR7hYxITcs7EYW9sGKvt/
DtHXRk+yEvDm8bm87Z7Eo/kVPB8gyJOw/rwYrqsKCY7fv9SjX+618Bqg4uIq/h7/XZWv7rUs08YF
tvs4i89Jo/wyuXriLm37N7Nc33NtIS0Y7cHSIeHJEVXxoB0RTjW/LRj+sQgz/oRaaW7U6Etd2Yzv
gxwEoBZIvIP4DRTburUgqJmSCiW8f2l1LEjG6XaRsfx7DMX3/adlPArkOMhTBvpvqy86oWHidYmq
YUo7xyRaTDeRNwKNb2/rzbWi+7vP92swai7tJ3Ad1lQgLzMtaaDmA7cXdOPmFs/E19YjV47ae8/u
1TCriAnovV4P7uTF+mhFyWwFjT0NfpkKNOtVEjTm2PoObb90eL6CO2/e2rU0UILr6sAcpRcIhZfL
VH5PMtT2FiiIP3jaru/dF5u1IbwedZ/PWmhIJCMfH7DLCwQtDntRLQCu58/zxZUcZevkbKOnat/h
KTaQItat+Rrf9l2oWFYIRxi1aTR132myth0y83mc6k2qi9gpIElzTbL08kaGJYkJrhlaZGuSh5bC
8WWE3MPGhCC287zYtVeb8gALwjkaNlmURB8v3Tto0jKlN+Ot+jkusyQuCs+Jc7p38rNgTlg7TaAG
1I2mfPfxYJePzZvRVt2cqREmB4nFje3CX/zKuk3CQi9SEKwnKAXH1/q2FzeGg/47ICiwLFu3Unvs
lkr2Fnje3t6aD263sdsrgKtrQ6yuj6G3R7cmFEpd+dYhImyTmF2FZ/yHbfF7IqsdLrsSzzvgS2GT
YcU1CWgXNAfUpyIrQA8KQN1N/u3jb3VtXquNYUxZITo+4FMpGUjntoBwBspD14LOO8Dkr/33e2Kr
HWEoV9P1EYGU4xaMftl7Q7zvwFichAXYhgaUrNrGX7Qmm0/4h7/BtHx3b61+wiruVXph21kFgans
6G5Q2dlPt84GFi/Q672aGhJEoj9Sw9VYq3ujLSqd9j1WddqY+4qcqgjir8flouLd6W/YtF6Z29pV
Qzod2PwpDhwq9OZePy0arP+S77yux74s1AeTW6NqKnRu0mbK3djiQ6wlbAdG4q2uFfFY698cjhZZ
XX//eJdejMi/D7i5rPeb5E2khcM7E3Rw6lSh0+QhS9MrW/TaEKsUFGiMFm0miIpXkx673qYZvejj
Sbx7FP25KcxVCMkmi1bKwKYQOqrbJTxHPfR98+fRUP/PuazCSF/Z+TQDlBdLe/Dd+blo/+uEfTWX
VdhY/JJg3IH7RNYAJHh7DyXNovz68YJdC4fmKmrk+VBDTQpB14YvBwlmdAEhGPIXpz1DJfQfKNMu
84LtJSDdUM/31tB6oDelWcG0O15wmrAr6iBfhSf8BCFIAyolAqZlfr2BCN+VmV4MGICPuRDNWvwq
VjNlle2IqUVwWsZ1f0BeZ6f9AIUX7khgZPyj+xIEd5iPeLCNWGO8O692uBoyjKZrGwXOGOrvxgMW
e76Cqvj1An0XK96MtNonHRLd2ZGYl1qIwYW5TdE1EBkK7ZBKLHHPFWbgidcBNYIrK3oxJHoGONE2
jD/eixjqSNsTfcYcU1RIXepX5XTsZnc/GnBBqLwt8bRjM8rHaRrBQK+v5AuXc6A3469Oe98yYrcD
pFSyY73rb9P94KOkCYH4RUrl2oVz6RYHyxxuiRD0Mt+9n/NE6sD6QeimtKFmbmqfOlU9oRV9JbG7
EPmBfUIchrUdmFBrLlQ+spTVpMg3mSqCSjuzhPs1ZP2NOhRtnMnHj7/h+1m5hILxDR4CCHNQi/4z
6qMTC7s+1UNRRSSbWUdTpHltnOnK2Xsf+DHKwjQEEg/ouHUqLiy0yqupqTaSZUEGg4RKf/14Hr9+
6J+nAENA4wErhpiCQ/fnRMRUjgls26tNtkvu2jE0QvEXzOkvzN+w5xs7XDQm7Bv32c799hZYDpCx
tPCas+/7O+iPX7KOb2PqDnnNTDs2chsqT1p5W2bZiztkcSXUFQg6WYLW+2mDhuUiAQfRcRXUkioD
kDUz7LhsHQBTp+rB67Rm59k5CSw6HWxrvgVMJEpHeaYGCsgpvCDNZAw9NX9tJ/dnPSLy2jxBF1wL
QBe7KbS8DJu5PIPGdqRz8rUau61Tp3fSmKBQ6tqnWW+2H3+9i7sQHEl4B9m4HNbB0rO4N4s2c2Kr
lmfX8CKOaphlTvHHw7yvG5Pl0/weZxUqDZJnFQVfKs7QtcEWcY0GKsALLw/EouJ7c16kV6/dBBc3
PxoJUFQxjfeFt4EiT3AgDhmTtvD1BLIj2o8r83p/tWFeb4ZYBULTGVOWpNPiFwR4NFQwDiMQFov5
Z+Rk++sw1wtZw58DrsIGSq0Wo4NR/cLVUfRFspjctuFfZtnW7TVs3eUlhC0Gnp8oQK/TYZUmjYCw
vBMjsfBtwJCS6eHKEr6/y5YZoZVA0Lnw3pn5DE5mewoFo3+JrS9Pl7+sRv7phvj3UOuSMlSeuMuo
KDYeyQLoJzylY3dtOvRSXPg9nXVN2e4KRRPNsqGpmWwyCm7m0rvKPVCgf8l818F/zVnC2UIlx0Ql
z3Xwv+UXvXk/cBsWazbH2eqp3GiqusUk7z/+SJe2weJW7Cz+oahNrmJ8M2SzPgPDFjOLgG75Y5yv
FD/fez5iEhDct3WAgU3QGlYP2Am9tI6JCqy8oN5NX8tHc7NIpNPP7o820IJ0Q24kPLiIz/aLI3Vz
No/NyzXy6XtD6NWvWM3TqYYJdDrOUBJVUbqtoW0Dn9vPBVxG+I6EAj7CbgSMd/gPlvf35N2lwPDm
C7auVVrAB7MNdVtA7gx6PxYy+HiMi5HDgsieiazDxSKvIgc3B62d2SJT/uRCjKmK5oN17z4sruL8
oTxd87F6n065BOVFlP9g4AaWyup+BKdqSBugI2OHRkDzhXPxOOrcd5KHwskhs/btH0zv7XirDTSj
PzFCRfxXlUBF3NdPj6mvBUAq8Z37N1Tf3/eLsVfeDrjaK0Uu9bImiMSLeO5S4+Qn9H11ACgBXeeb
vwxUUvDftB1U3vbYT7F2BGQoJvNVR6pL1zheO2A/LV8XpMk/N1COKG1zz7FjcyZhXWuVP/H5ZzdV
jx+v8pVx1kR+qwB+y2YKL57iYayOSn1O3St9+Euh5s1U1ix+msjU7VsUEhKnzQOqmnupqruPp/Fe
O2v5dr/Xiy7X+tsDB3KKSieAWYcYPR7Nn15YaEOK/d456chIRMDSwNX9Mrh2Ki4mQkiD8HaCJhnA
BqtgXegC8g6scuKku6cgWHwFcT8CwtbdtV3k3S0apeXLVSuIS3fs21GXRX8zX+E2GW0GZEId3HsX
O6/ljhV+8zcylEtb5O1QqzBDNZ15LTgGcT7vLOPcFyjCD9aVYHYp0387yCqdLLsuYSOcUuJSAQxW
70uO1w2wYcAiXtkpl7ajA1KhhdYcfJHWVGSk4s6oMVEj3wKyoz0vDPXFOaM7GkCdPgPcFzu7j8e8
9LJ4O+Rqcxa4CJoeuOJ4Kpu7kcCbw2LxoE+3XYP2cZ/w7x+Pd3lPvpnjak/aSZrXSa/jVAd6UGcb
ErG4CnpfAtoNT8XkoG9BrPp40EvXw9tJrnakpWu2J/EiWErzvgHwnQmg5GDApkAH1K/bl/n24wGv
fcjVvuQTKZTm4XE4Nd1d7gJ3mZdX3oSXPxysu2DOTE1ANv48ZUCeETIbno3Qhcm4pN2QIsFWsazz
kOLBU9rzla1y8bChaPGvEdcvXpR0YTy8GBW1MPvR+ucR/hw6+/pPVu73IEtweRM8SqZ7As1RhCxC
t04rHuzJfv54iGvzWG156FBII210+GFweePVgLx5r3WvrihxXYwab1Zrtc+H3BYEkiBO7Ey3Vl75
YzMAcdj7pneNEn95s/1estXuVlTowoWOSuyM/a51ux+wRP7x8ZJdHsKBriYIdO9Z/sDYl1Spwolb
D3KF2Mt1Qq6s14UyHxq4oBj/3xirnEr1LlTlXJQZlzLfX9fGbzzCtTLffwhDv0dbHZ90oKXraKib
dsI+JQxKvHU93A4uCYBJmX1qqLAkOfe1dIKisr1tOhq7wjsYVN4Oter8jxf48m75989Zt53wpIJL
DEheMZikd7zvoXqBraO8NCy9a5AyNMZxiNblJLA8IZdLLAO+rKvw1PV6P3RUOXAS6PdcOpHdmFuA
XIJcnW2adL5r5YGOjIhp4GLJOSrg/2nDbGiA1a5WlcdC5pHKZpBaLOBynzRt11RHq916nbWZZgbK
380oPH+atn02hQ1H+a2lgUcAKG/LnxScmDGzv8zE3BgeFOl5EtuWGxow7x2LOBseKFZe9x6raqtP
J73vfY/DaHoC5yXbcJ5Gfb6tufkDVdOwdwxUM4F0KsH0VS95uXO7xsDfP5MWcGSR+6p4yQB6leO0
r70lGcpHX6fug1m9aMCHy/qhT7/Q4quyh5hDeZwDxNEx3c9S8IQ4wDdQ5uAMzIlyiPrUfCYzgwQS
x0/9mrvVZ6VuZo1Hy7+BhfV7c9gRYvi6M/h4lmxLy9w5yQTYsPQ19WNQxgko4sA1tc1Q6UGVNDe6
bp00Z2EVOdvBqoIpS4+W0cUKP2Qs2SHr+dEtIeEnNV9iESw9C4eG7Dr5felHQZJFkvu+NDZp+mLm
1qGW3YZWLKKZFRB556TflA6OrV7em1l50pr6TIQe68kxEcOhK7HoI4CNrXewvWLD6yoNpwSkdIL6
qYlagj2loG209628y4EGxvur8u2xi8wJckRS9ycv94Ut/K4bD5x9G9tDwe4ksBFUFgeP38Es3aej
HbUjWIhoci3ylGzCFAZnX3bjVvUk4EQPHPY09a85+zbM9W3H+7hyeQwvD6gA3A6g3EzNowXHuan9
wfB1hCP9upl+QIDkRNVZMwafaT+tyojUNAUyoT6q+BvXyADWh7sr59vGhQ6xfTYddaiIva8A8a+Z
69dtBpIYv9c0J6qxd7Wy8/shOVkzMlZb7Gj1WsMML7ewradHrxoi4o0hx86vCXy6oYcwyZecj3e1
wHOdgMLolj5rP9W83ZZY2MGxAld0/pwWGzHqgd1B1Jxn4DQwvwOyp3O1cDDYnndnVTbYN/ynrkPO
k/5whcCmIwi4Bqhs+r6X30ustZqLgExD2KvJz6j0B25siySNZW6GAx18knfhYILbbNb3o9McXUmD
tBVHQCf3huo3M84EKd2tTsoINKy90l5FOwCzZEcFqKE1g6sBCh5lsitrLI9VIZewAr3pHxwC+Log
G15uCE/Lm9kopx1c4ePG1bt92/XnhBraYS7Zi2NV4piAXBZNeEluBriXbA1vAiE0jXk5MJ9n+dbt
vT7UO/7olkYbtgBtnFy3y3zA63+gvXvjClAEi2w8W8yJ57q/mZVrRa2EGlXVGQdLZmBx5eXGGLDT
q6rEYeu3MCz+6co01MpK+p5usK2ep8qvbDsPwJk6WKCBIvnDHZPqRUQhbuYFbsraM1BcX+HGyHdV
Y6ptU1C8sieuthWpoAJJS2wAzat+zh6DdKLZhHYOE5a+/0lAIYG6YZx16WPNs3uO/3ByNJDdANMG
8XWXC7D58iS/cYwWDXEAeXXIE4xVlA3yW5Xyfe/xGbgwDyVWyb3QzfgL1eazcNuHVC9virJlIeRe
zK+ZRks/LaxP01BsUcSC5oSz4V5p+qkubvEFrRDGF7nv9eyHO6TgpbFdA3lYr9Q2SYFKVgJAc+3e
kEF8k5J8cyWsHQfWR+00niFx852Q8hNxk8ecmDHQYzdoJED2zImn1Hqst8og0Cdm4EokLurOTvk9
5WWU9B1YDzRW+hyZTrXtDeec6oj7tLEgRY1tCw28HJIFfNrDKSmeGGIoytde7wRgfyh/bpt9puhu
+SO0xYmQYzg1DlQ5agsnNnmS1niCswgCG+jkwiY3rtTuWJm/iLr4TFkS1Cz/IQV4TSPOdMtwJAXW
v4bxTyuycJ76h67rvyX5IAOkMTcV+IQB7q+dIXsJWKm+gWPrhnV1WAn2AvXALKot2KHnoDIL3YX5
QCrC1E22fT2Cfi1xizVk29oYeEagkRLm0UUznSqZRVUGwybLO5kpOrHgHt7A1fes9903cJpAwepA
vLM+dxZ4Hgn60xpbskK6A9cXCMHcOuKPF9u06LeDLHoEOPGzHVsHSvfO6KdQNw/oQOE8kvAilAPI
Qa3gZ5MWWqDVTIvbinxTAxxAZmfGz0/A1ywX6ohsH2tBgd3miRbrvGZHTxgDJFAcx89GeLhqJejQ
JEgdY5eAlBq2uZ4FhWeeaVoUB5Ek576vb0A3ejSL3Alo1QF6W96rGq2InNu+6mr9sdCzuCEchuip
7kYduOq+ytgWtrU4OaPl4uLquU8HvJ01j7XxJEADTgfxgFTk8wRXYN8cYdmoq/sEOmY55FbTAbJb
00vSIBbNeHRQJzD4cs+OMctR/CIs5J39UIpq53qv1GuDwXqA6140a2IIOqHZwezOd/8D41zVcW4j
pWpmP2mgzti74ajykyqagLf3XjK0AdUy6O+zOuwEXCYI/doX/ITXvoXvP9xkEt2kzIxbUrVRObaB
pRwwOttQgsnsC9O78ty6mHO/SdJWZQfOGbUrV8KfOTd9Mzv34oqe0JLifpQFroqmWMzJzDIbOWeP
dpXB6p1s9aeiXGhvBXhNEvbvdTPueHGlInbxOf5mZqtMn1U0reSMgopd/xxcVIZc79ZKjgIExvSl
gtn2x7n1ez4RCnBv091Vrm+OrCkbgYlmO7ETNxzS/Ivjozhfx49dfFv+ntq66eOIvDadHEO1tIEJ
s5gPptW+Sk1dqWhcfi0RNLAgAAsR+XUfxlGJDZEN46/XEoWXLNTCtsYe0EZgXq+1DC6W8503o62e
mAXjTDMEx2spSu/NAPaHUfIFXojoPOYSEMNrKJ7Le//37FYPlDmfRpjsoQWUunD5gKRpM7xc2RSX
v9TvIVbHi9VJKXO3RkSAUPZiw5UXYdPAz6kIplcFTWnoBo08pvW13Xj59QUbKcAYUDB5p0AOI66k
NGrskYaQbQcVh6rrooGC2Zo3X2Ybnhk4E6oHCrDwfI0/loMKtDGLFcueuPdjYAIvBOXr1tF0P88c
smPzhjbdBo27cwq3AmtKz4rYN6AT+1A+8DNcNjQjIXj90itvafKtQezUalzCLXQVYGuChFDCBYCP
X9z2kUPcBJw1oJnbMAf9VbZfCufslZAc9fAgT+vYayCVkGwzOgGpBovRnsZj/h0gHT9z7dscqfzE
9UhPftL+NWv4iGyB7AyWQQjhezJAbjqDBpZ9PzTGz6JD6Jw1yJmYo1+pLnL0GfRWZtJYeiDul6Am
xwPMESYblcGpjGg6nipnChgYodyWPuNGLLr6pqkgd4AMr00JrBjHV9PFk8ZpdqrCn+PWSUK6NZ1A
VvGMZJ8XYBkTcefa87012zfJnAVI+fHkNcJhNu6Gyd14doIr3/ar2vjejOOtHMazDQEEpuqIggtC
x0+sG/e5cp+q1jy2MDoxZP5iNv3GBAJAWWlcT2NsOcWDSB2/wrcqijL+X87OYztuHVvDL3S5FnOY
MlaSSqGUPOGyJRkkAWYwPv39KZ8+LrHYotuDHqmPdwEENoAdvt80YidNnuVob+aJbWao2ahjNwQ1
jJTdNu/wqbvOt9BCT9BQV4GDUaGBGjTEbZh9ZxYusyNwlCpu8MboxGXniv143RGy6/LXPBG3Gh/d
wnjJk7sEMitSm7+kooW3/Ri06KwNkzv0edksJxuzfqTYWNCv8s2IuH2NRnolO0QTyaQqk8faiJxa
kLy8SJ/SKARWJh8dUiOdRCI/K0gQttlKXnZxS/7eGHPnWbeqhs5iEbDfjDxkJiADLepEUnnz9dZf
MzMLMUqJ1BcCw4vCIObzQGKfk+Q1Qafv12Y+8mAX5+vZcGZxxqotdEK4jHIoHHFQoyabGvjeD0Ua
t5AcxAPULd2qkCDA7e1RC0Ib+k/gauzr1KY/VD93u/2aJ18b+ywqKVqhZKYlCgbCZNcpuFFVsRvT
09cjXz4uzkY+Oy5wgZQGOUV6FPeoSRcvLZw6EDxVdqbGhaz4AwHwtYFNfz+LGw9jbbbIqOh+Uz5y
emTDEbjxlSDdfxkXej/1ST0JfbufjaQy8BYkQggJ/d46BD8DNLtP+jdoY49GD/WYQHs8/VWGBmBE
VYYyyyXwdCi0eOLiGL5UhY8hXDZJ6ZYXio9KIKdU6pVr52Xv3XRbQgnTVHmhTlDmz4McY8FSKgFV
WsYxO2U3w7W2t+hp/EGhUWlAsLUlW7S+ipEtb+i9sV2jJi9+yDPzs7Wj6ABsUxSf+Ir+QydbJq53
oCxfCM9szBaLNmY0aiTYYMT7j94WkaDYbm6ov9YwtBxqPrM2u2kAvZE3UgOEVYVqNMNHnYloa3et
U255kF1VV+S4VqSzWFpy/g1nV3tV5QhgTgPsDGcSfQBNYerkHa8zG8XXaCn7NoXW8eBb7w5ZvLqd
jXZ2uQe/RkD7uoICod7c5iOoEXlBX752MMtrBEVikMZAo9K8mbDPJBC1angxrcz2A0/AyGExnoV1
vHLNnubpwoWjgfAfQ/M+UKVvwVtFeh10idwxGs1GY72NpIEafRv43xxLIGbKkGjFhX7ek4dGF1Fo
p/4h8HOCAacD6VG2KK5l8ZaXo64hw2xBWAtVcJ/3dzzIZWZNd3k52TDJLR/RyubRK/I+vbXHayvQ
nHUdr4VVMYn7AP+rmAAMz3kHiSCiRSOWce6M9UHtJBcebWVRSNPKmn0sRZkQ7yiRNbULQTSCpDPq
1FEvkoyWX2caAvnh3ZhIj1Bz2detkdm0IndDpHpTdLQ362vDQPNLaGk7KoTXVcNOmcUONWBvptp7
Xy/ZhZX06cfNLgM6UXLWpcgIZ1oLNBVHdLpBZDq1xRF9OLW5clQtFQyh92FSHgWzSBLnFd9hporE
GlCE0TXKizHdlgULkSBoHaDSlz+PDKol4XACEgfN/tZthpg+1+SHXracngrvnRxtVabeMAO990Vr
uE1opV7RSzvEMR9NCzimMFHtcpC2cSkD8rNGyFjY4p9+/8xpdplVsgKXa18Nb4iyp+Yx4mtPwGnO
LxYMFFoB24bcKCrjP+8EPRGrVBkQh+j9MMjA5dQmqevke+dmHsicqy+/JXvAnsqqAXU5BCRmF8+6
tWjBKco71ED8iSenHXvFEwh53nC/3siwtBtQdQRHApk5YKNnRwCLGgs5GDkOMuWNlHRjxehhV/dM
1Wy3TunKq3bpc51bm3l9ATWjHA9T7DvRAEdNcer6JNXM/XoTLVlB+lnFcoai20XXBEVYu5fBwvSN
7IQXZpU8V2zF4y8FVqZ9AyuTi0TN3edFwfIQyi4UNqzNLzFw0HYg3DsFVtYrrJfc4rmx2SrPWVH0
UDg0QGFrjiPYVG7OkZ34etamf2S+zM+NzFaCyhRExIfW8HMZHDrUhexlqXurYy2zsZGVFWuQSl2x
N1sLIxT3rKZD0qCvc9UrROk6A+rQSMJHoYdaEkmCVsuPGitwfPf7iGm4F3XxnhrCj0gRDHuUEXiM
uwG6CHH3EwXWG70DSWsklqcnUeW0UvQuGog9VQIi8/mAdEfPHscwBISqKpFvKjOf9lphl4Yq44Vj
gPIJeEiZOmOiegORi51U64htGoUIpYdqsCU0sQdxkjzSTNjQMkLNlS5e9yK9kesMrlqOvKbg24rp
Lq84nATwSo2se3WZ7mRzdCSzRV6H/AC78QkIwx0d6DHprF1DpAkBiU6pbmKHsWdFSO/zItxFkomc
hXWT6eWJltKNZir+YGY/hW64i6P2RkGU3w9T0Ls01aVJeIunwSO3qheaxcXE7fSYyL/HI98kkWrY
tEw2iRq6lclODR7xeS7u0Fr6UHDtSrO41zXWvZrVIlLhBlh9VLi1iNoiqBZvm0z5KdPq/eslt/SI
UEyAe6Y+clGx5uFJHB05S1mfoV71l+RYvzdQBZxfUQdx+a26MbaNI0MVlbirtcdLbtZUQO8wgIZD
C/tsvctInYGUiBbeXzs43o13vwpJsj+oQFx6S2Ckv63NVjtoAFmmZzVIg2g82qERGxV7/zYM/81b
AtYmhosxFcfPKzcyXtMcUhw41hG1nMT2yu7qA1b1iwle7MSNMTx//TGXnNS5zZmTUsTRimozgTqx
qh0FC9qk4PG+fW1j6Vb6aWCzj4biVQToB5ToaRK6Zzx9Z+z7zaCgPt0FXrJ30jf2zUJ6e8VbrY1t
9vU4aIxmXsCsmMiAJd+2THRXRra0HOGkUH8IEAbE7mbv6dKoVU0AdBifTARRaWrRCLdQtgkyL/L0
u6+tLfv638am8Z6FQaQ67UdUdMZBmexi4TqKCSCM6CQYxJWJW4qFYB3+tjQ7J1NkcPWITWcxXkSI
apnv8e6jVjXy/gy6Ly2e/mcWZ+uw6EQCDiSfUAB6UA179tz7o4tOTV/wCuYCrC78XUbn0zhnC1NU
x7wBiSxGQHgDrFLFQ3uMVn3WtAguz+jfszlbh6xjZjxWoHBHB7zWHV5uYpRqk8ME+o8GRCXWZDRX
v9/s8qs0NVS5pu9XuKOvKyfZkzbFBlLA9OEjEOmuBiVWxjivcZOpjOgV01AX7qUMRDfg3CDSAMTk
VPcrUSAr1ga5uBvgJydJcBORrNm3i/MQZTOdis7h/gkgbruqW6dLUQ2j8ZX776L/mlzyf0zNPqCV
SaMZ8t5Cxorqd0ZYZbuamMho56wJTDFFPD+uNJCG+9gjpECJUQWir1YZzJVLQXLFcjw28Otfu4PF
N/H5z5p95Qw0VlkMgUFBnY0D/QEnKjbA43vIM3B4VQHq7C5xUrRtB4lDmxXzK/M//+LIX4G51hmW
HxLtpmH6c6709zFvfEtU11BDywv69xeYdw+KqPBWaohe+8MtBHa3aMB0+Ua9B5XbgwNczYnKi379
zN709zNXy+W6qfqeIxiUs29liRhwboWdkxrisVBQlZOAuxo2qBQYT9k4vkiq+G0QLduUpMYpQmjK
QBbGGUSdeVE6hl6JOjTUgwHu2hANqa3C42I4rC3TS3oMTvKzHz3t0bMf3WYCk1JGs6AdCs/SjlZ+
ZYyHzjS9RKudQQYeP7YFfaXSYPlRdWZ2diwRPgLlOGB5t42t2fqu3EU+ahsHQD2Rl1ylGC2uO01C
3xmeigjezc6mRIpyVK+GUSDwGgjyBxV1mYD6JpG5crgvHkkgjKEk3kDj+/yaKyiJmodGnAYhCmhz
VLca9Y8o5t7Xu3jNymz2tDoX9HIqKlD1GrT9yh7HE5PW8lXL5+vZYGazpism1XoFJC08pAYA6XcK
cFO9jWJDxeuB7AAcnEM6fbUUe3FN6hrCnsBmIWA189ICYcPIIikORiiTNMJdJUAVLLTcdPhOmwKa
IcdMShxZXQu4Ti754sw9sztz2WFcS1aaIcRE2wdVST2VPGbSFkoaZQElOWFtrSy+iVA9j1s7LspT
d+vnvYfISKgktM0C3XD6GyR6j3STHMMX81B4rUe2us0nd6x41DduhpWL4fSPXwwWvc8T709Hf/Vs
klsQPa3YKk2fsHs9/54rK1t8ccud/fuzyUQuiowZqUx/JHe0E+0C72+1f1OVtaDd4mo5MzQ70arc
6nWzZiGAJ5Cepe2PGCVSqBxEtr/ftqG2K0z5ZAjtfUH6FRLJ4j78bfpDTfbMeaqSoBCUDZg+XPjB
EPP7vjacMU9WzEyf4uJTgd05wflAQfiQHj4zo2dZJySqiexpeSpGqBPoQF6h2AMFWsRYC9wtH2Nn
1mbHWJYMXVYquFUn0EPxmlD6Zgr5tZWXe26oQIiSQJs4n3rR3VgiKi8TbYuyltImZu6IVflkdpkC
pnWW26rGgU8ugaTWEklzxZDdUqYCSk2obv+FRzz70bNjDLUBKjWlGlfJlDFH7tGfARRvlCvaiqEl
4AjUcaAWhy4KNBjPY7YgMtOYcKSyLTyqcNrccQ3c8xh5QxF1gmqy5WYKceLYN6XmClVZ2zFCCaNU
BryXUTTDEHdFYjHB/xkqKjkw/3CuaINx4rBG8WYJ3n4ePRuEvme5trLll0MTZ7999mkNDckrqYtD
P7eEE+FTt0EM6R/OXuUyP8iiuEHS/CGpehcc/YDGKJX5+jMt3snOZ2/2nTSJ1WNXhEh6HiZWnbJJ
H8gDUpKeDNXi7oeSrBlcij2eG5z52IQjJiSNOigcqOREFxGBUjXehn/Wlb3k886NzQ5MYHCj0YLu
ti8lKCJNXsMIch/Dd4T5165t0zzNXcK5pemXnLmEnLcVIznC62hZREvtOa31j4JaS0723N7stOhT
XBLbEsilHtlCTxLJRjTGTaFbxyQPb1BX/Fb3yh2kBJjdmn+VJzkLHs5bG5HeBW56Qqn8ystEPolv
Kq/3zD1UHVxtrfNMWzobz+zNGxuJEkPiWzGntlt+0J0yaIoHyPqkjWuV98jX2FzZKIljqEez3eiu
epxurfwq0p0ogIRaYsdP3R69FJscOfVN7E/9MXfo7rCgpfCCVpinJOC+gRcYQa+OXUBu5E6+ir5B
7e5eemv2KVpesRP+LrT1OwQ7yzYxeWCy0SNsh6E7hvQ9gsP5ensvHVTn8zbzL4rehWaK64avshsN
weq62FfiqUowciHdfG1r8QlxHoWcnfs5MaUBtbVT9ADafUhZGyqQPlN8hDtVwNsVe8tr4t9A67wW
rR/yf1qGWdQ9QDN0z5U2+HpIH/eFi139O5j74b/PdrUsxLTIyzGDNGAYoBvkWH8v/OSIAr0WA5ui
MCCi7/rH3I2hTIiMxdf2l8+HM/uz7yeNrdowgosGnOXEuvwndP1nznLV2uwsiIQuHDnDG/Afa/+Q
Nf/Q2vTbv5rb2UGgkSETSwMCQBw9PDZT8o2uWdTWlXKLCkqvHtWdLqEwLy/rV7NFUK+iDKs3Z3cr
k7x4SJxN8uyQiDohRRsL7qu6iixz9cJLlMThZeXUkGEM0OxioLNtgr2sRiiWwBPnMfWPv5+tL1EI
IyJNbe9T5Lk9Uc2Obyt0IqE7ZjO9M1C3fVX1QXy/VmW4fO5DgHnCIgKqP4/FCJFI0lbArQn6ax6u
Fyj/iz+gOgpiTcJqaHHpYm6emZsvZAjRy1RD6YxAHoTqhDyxLY0ru3V5Ns+MzNav1MmCzqfTflIl
kd+bB4BPyINyXXmTFgUKHdHIlDvCdm0yp5fTxUo+sztbyYzFvBzbKPQZE+8yKv9gtPPTBHeBpjwO
0NUJW7o21sX7xpnN2aKF8EWHPO1HCm26b6Baxv5f6PBr3292vRmUPKQCFZAGH0D9aiH6BxUbiPmy
qtp+vR2XLRloOQQo6FLiPJZ6Ma4pSwMoN9oiUwKgrOxQIf7XZv7LBvjXzvz4iE0uK1mNCVQ/eKvx
APESwdE/4vki/4Oyu5WBzc8SRKiAJc85VoVAt6Q6pHzqCViZvcVDUf09qtk+S/qhx54HPLjiJ9b4
EltljS667TMLs02WRlmqCBQua6K3qh7kECHRKx/ZdQ+4tLT2XFgbz2xrCbwYrZjjSKLg7+jmlVY/
rKyDxYv02Ximz3bmgkt0sjD0hwl+stX8dEcD1e6gXYOX18p95b+4p9/fZraHeKuSvA/x8mlA3dFQ
WfQqf8B3pgZkB/vJQetgjETSWqvO8sXsbIjTLfFsiLopGEVUInVVDhs9iDet7EU+tw1pN7jNcT24
O/17l/7w90Anf3lmDyKEYSalsKcAkeAMavyu1tVdkjZvJIwOUSatdCUsX1zOBji7ecq9ERMSY9X/
enyhnuCfeiBhFSe8eFn4bWoeYWpliIzpRpIGeZsH3cAPVoriGIoGENk4fb00V9b+PMqEN8+ghTWm
MRdujBENxGpqf21hzQl+hJ7OvlSDhZ9RtZygZeatGaSb+HZEjSlU3TyQcTbmnbIypuVoDdCRoI+B
TYYCkM9rwwz7Sg5DvFsByQfpR0Cur0PFvGVVB0vSdMgIlX5imm5Nxj1Cv7bGxX1RFMd61K+JMr6N
ff/YFmbALdbbxVh/KxUUMEdZe0L0Fne1ynBHA5pcYnSMDeiu/c2Enf382dJWIAGSiVOa5PKZP7GO
124Wyyv7zN5sZYu0C4uG4QHQ7Myguy6B6NYPRtAd18sRF8+n36bm1MEKcrQiGB+mn41vcvVclH7D
31embzH4c2Zj9uJta7VPxxg2punT0BP5a6P+UYRkzdbsKOSh0IrIH/zda2Zt8manYizoRtHLWBe6
/pzRo4okqr4SdF7bOubsLASqqKiUENmQWCDQOUSbmpDkB1R1Zp5uVU9j01/n0Jmzq0R9aBvJF2px
Uw50a4pxiJtU3ly1snEbjyES+zyhzti3gyNrueZ0YttuRRGkEi7FPyo98qCnHYNGnKwgsdamafr7
mb8JhZh0WSpYPvob7ToC+UCx22jlOFgzMjtnZQ2cBrOAiwHc2zYThHTCq4joa65gzczMk2nQrZWU
lPwCPqJCMkZDPEAcbuQaTuvVwrGyqZs5q8m4tXU9c0FiPBQdBCun2JvkG5syEDJ3urPkiEXQwlvZ
sYuH0NmOnTmgCByDCr44C9hzdkAX6uhmLvFQgo6H+bOIDrg/eBUv3h9+27SmK9vZKlGgJ0osiIf7
6CwKBDt8FL81nuyI6Q1m1+9v8R6wI+j8ypu1q9KFZdQiGgDOash1gv6uz7YxMeM6NyILeobCUy0C
CvMglcymlmJLa8D3y3qUma3Zdo4Z4bwxwzyQKzTgZSi1idHij7534BMQbrAlSLWv6m5Nn+vT1Wxm
dLYBUXM7DJIKFT2082J4L03+wJIrJXtuihch/077tffCxfqZGZxtRiYapcXzsAjqHGII40MT+Ssr
9GI/zCzM9mEijGFcUqgiTpz5GJH3ftPfWsGIRLi1coWfttZ89kxNlSGVBWDtRaFg0lbaiGcwBAKL
DP8rHVNgKCU9muFzUVUOy1ZLZpa+F2QdJAO4K1U05uUL6ImG9JQ1YGcbPQLWGhajmmvoPYdIfGU8
EkKgDa/Wz51B3/O0fFBIeM8SIGNKQT8RFfQdqCAjnyWqdxOjwB4NlJ+WZfD1N7i4FOMToMFZQdG/
grZLa/YJJqfeRMKIj0yJr5puYjVQjR78cU0U78LnToY0BV2POqRZL4prkwI11ImI5TsaD2Ma7cfW
OobV09ejubx0TVbQXaAZaDsBm3XmBZiilEJsgHyvHFHlujFvoPDsC9DBW28vWBgQuuNAcdEtWAS3
77Oriys5hXi0UgQyoeghV50qy50KFLGvh7SwcCcqPXDdFgoboEz+2QwzIlPpcphhAL2UCfLCESQE
jIMFZWPJPEI952t7l29ddJGdGZxHV5JaqYmafAjDQu1adbJiE0H8qgYlK1B2iOXaBegNoPMI//sW
/WR4dsMcRlEz+hgeXCdPYrOJkPcDEHbSDS0tXJiGduUaYHy0FM+cwiet3dk9U0mH3JS7rAgyqNEH
GjPejCQ5iR1wRdQAlwYx68qLxHAbA41Gs10qfMd/4uNtFDA6OCEaJyiAZgwqz1ZxYj1A8dneYKA3
ZTuIa49hhQg02xAZhC/5pA6ntKdgIZheYR0BFnUgKjyM34z4paO7ifAgRpKtJ2+kuRNRrZKUt7yi
TmI95OZJHG9LUfO6sHdy0Ip681ngp0g7tf2rPN4U+lNdX0u9ArAPOgxFZcehEtJ079CyB4qLAZx3
hf8kbQDn0nU7QYNxCTqrrEE5PtxYAoNbOg3KNz3s/LGybkvgCIVhQ4Cs64WfQt46vKmcqtRtQd41
8X2qDY6ggoVVgnaU6gA8GtxAr3+DjvfW6NC9XQcjLey+fS+63MmgvNKT3DaH50q4b3vg/TRwf+rG
y0A71fvUTrX7OovtJB5sHj8W1VXfIKIH5UcG5puMdF8XPasKcbgpXcllYvPslvc6eLq3ovqkgkUo
yLWdGPge2XU0Pkmlho7SZ2F8ZeE3cAQh/1J4rDPcqAf8cYRw2/hN0XeomgWFN3OIekqp7oqWjEkX
3LoYnTp+a1q8o4wDhBqCtD3UIncrch2jq9DKjnx4FJJD3qPT57ts3jZacRj50xA1rlDvrTrxDO1d
zJ+EVETBPYiXHxS+OytDQg1NQUTtArX4WcX0IKUvrFPtlJa2En+vFIZ9FYTVI+l0bxghKQKA3Uhf
lLhxIebs0o67TcdsS/tGpdSuQVAs69yVkeKMx/sOqZaEvXXDvitTO5E3EcoeBeVJ6sHyQA+vIZYv
YvoYax14gC81CmzE8jo3D3Fu4nNurDZ3Wfqt4YrLFI+B9IXniqtFB8miXq0/GV2DeEm0DxmqaUc3
TzVX44rXak+p0HlZtwHsbCMWzywvEGeuftTttVABvtaZuBdZ7SE1O2hiNtqdqKDpcWCAl3S5GoTo
uuk6SFDnZWwXcbMjEbnt8y52xeyhkY5lfCpbSLGMIeJeEF1omKebTaD1hQN+510pQha0ASG+KX1p
wD0CCb+ytikKLljEbIPw2OmV1KkAEdHkTdtKHld9pZH9TERZKUdgDaIsMbkztEdNGz3Sis7E56CN
gAPxoQLnrA6RWU7KQKzB2QKmzC6s2lbD92bMHHnM7SF7qAq0VQmN34T3EiNOTx6HttiEEClFtY89
6Hgwdfg42c+oeU+qd0W6hU6jneDSFuUgajWS0yh3hYkrZHvfD/d6/yKNLyPrHGhB2YP6CrGkBgJY
Y7ZLwhYS9FCqxy4AFSGJAbgwmTMo5KoROHhP7+jeBsTG2g4ZFCYjthkjdCZCflQRpICm4AvwBDGp
tLeeFT16ElixB+dvK8bK97g8RSKawFLFs6Z2VLm3ldG6yYHVcUl5GnDzHI14a0gC/Ft/TLJsJyvj
0VKQNEH/oF0Jz9xEV6uuopA/G1CvW1+T/KXn2k4bEDKoJrZKC4Bm2eBfjvhDNSbocYXSFXkbx+hZ
1EMb6iW3eC67EhfeLbU4EB2iKCWCvGFt2W2jOhz8shLFvv3YwGIH6m8NGEudSkjGl7aWgtWr154k
5pBDSPKjrB4SyCV1CXgSvD7UUe8oYuuNrDlIde0XpeB0lWQrzUHP70oTXTFILKTXJqNOUVNfsyCk
az6LxhOueFdxZ7mRLgZFCN5cs4+p9Cqk+q4oXvtID/Dq9pRY9HqgXYruoNMHq/+ZG5aXWC1okHFA
hWZTcyxzFIU5bXPMpzLm71zM77p+dGgmoh8BZKtwdMrsNYfgXgOZodgAWnWfRalfdW99LQVq8tI1
18IQ7WUIaYc4qgq18fKGY51Hfpmg6h2KpooQo5kNu69ACk1KkKasJLeYWEYDnDapNC/VM58DXkeA
XIV8m5hfN0Jrky5yUulWM95x5NqZdQQyLkreiqqwx+Ib0YV9PzwYNNkJYQ81vch8KazY1UE3Cwfr
R8SfUMAFuJxg7brkNpU61Guw+GdPeyfW1RudGbfJIONkRZO02AGaqSl+XvdbKokB5GypX4Z8CwBo
a6viWLlJ3u1rQ3vjiuQaaNp3G9yH9ZzLW0VPJEdo4+FWHroffZZhFwHkw3BVwoF1Q8pkOxqosTXy
HwPLDrQuGoeF/YsxVodGU/cVgQNFJ+89H8SD2Y9XYyTfgWK4qwvRk6L61grTb4zqO2aUe0hEYbvB
2ZklveJ9+0ajUMYyBxUByoUx0Ir5RNVt0Q7Iy7uxC691Tq6JgCKKOvtRCfJzTVPb5PBVnZTELqfC
lZb3IJ5CMhXN3q7WkEelg29q2rSDFwSSjsY7sQlv47LV7FA1j+2I7lyHpqgMwpSar0JIb0w8t+1k
BLG3HTdJ3PmGIF31hG7FMtomvPc6EnktCjjNOt7qXPXwc5xWzt8EY7hVwRSVWJfdVQPfSiQvMT9Z
5Ix6eNMIzeugtKor4/STSzMM8nqQN3pRbLGHn+NSp06s4JMm/bUxGHflCKgoqu1bqxf2eKCDfMhB
8u86uXe7qNmlKF+MbBPFq9BhBoKe4lbJW24EEVd3Q8bdJBRuRD27hupJdj3IXHKYLrxEVcIcVGui
ugYlnQPO7kaB9rCmRUGWZ6NPwtQrifUuSfkd4FD0QLr6MYrTyO20dqsKltPRyAcTbItp21AJsT1a
3UqkPfRxW4OZLPp1GxlOFAJG1rW6HcW6U7XxtRQnuxbwKjVmOzVKXKoKXligo9Mi1jYvsRhVKOyq
UBAGrF3ZaEZ2HacKyKWyP1LFRr3jltcVbljZiP59yWbZt3YcoF8Itm72ZCWPhSzZJfi5rPw5COyK
JNseRUsKgGIIqwMu7QzAuBqop0BDQ6nEgD2Kkl0xrNgE3q87WDgW5KR2cqttnX607sOqdjMNPSdj
J3d2SyFnjE9fQ4dOxdXR/Ikv4SiGDvgFNFcHwc2r/QiGpE5PIfsZTyTn+joCs9U07xCa7DTVb0nu
Szz1R66Aolw7JXQguqy9ZtFdKtPHMH/S271h8UcWPYKMfo35Ae9hX+TqhtaiR4ZXYlnbMWy9BpE8
I7q2OsVOlMEPlWYjgXotZ64mvuTDVd5pWPc/ow4/PJR9EbftvIZuBzNstUSNqyBf/5+o4SqEsxLv
rUljmNQF+LNNZP8fp3KK1xke2kNxE6co6dW+sySe+JV+JP3vz2UTTdm6aQI1oF/IswAZGTZ6hh9h
xAAt4QqfI+HcyK8ZW4sfLERfYMlEVSz4KJOY/Od3n4AKX14VsKQL6nNnJXdZl6489aa3/fz5A06N
qaODSzIvVA4aAgicFcNfRmELRpnspwZihOgiqYHUJunz1w/LhUgD2m/+tTYvBARqVteyXiyCxqSP
kZLuWp65hhXi6t6fvja19DSX0TUMmjxoUlDR+Tx3PG50a8TzJBil/JhOWhuVUu8rq1mpl1+zMwsB
tFkOxFem0CDTXzuugfX5Q8OV4S8Go8kQBFMRBYD+0ufBNDVHmSgexkFUok9fuknUDu7o+9dGllYb
5ulfI7MZ0+W+6Qnor0E9btIhwTNoXIljrFmYzVVEBmJ1vRXiEqO4hNavZFxTbFszMf39LPjchyVL
uRzSgCftTS4iETa5ra8n6rKRB+GR85ma7csRfWhSZjQMeVfJ1x2EtY/0gaDWLNrIGxYAPXAVrTgd
eZr9+UaVAfhRFTBn0Hk1beSzgWl1mpaZMmpoNOw8SOUglB4e2h/ZPd1QSHZXHgi9z5pTwbagOfme
rBadXaq6TcMG/wfBQhlB1I8M19lPkHQSG4T1mFufbXF1AJVUureOsjO1AgL4+FLtywfdja+4zT1r
11832/UY/2XSe/oVKFRFhB/6ZxdR3FST4+ntiF/hQlsOLxrIulUb42qSQOru18shLls8ZwZnS0oW
yyKshoEGxn0YGK/TcKUNUBlI2mR7ECScBFUfKUpIV9PHS75FQbgPLkzRLrUAuVVynWv5xNWF+uAr
ojYMmpQcTcRCwB/rt5Y4LPifRWYx3HOjs+HW3dApwDnToAF1vwTBUBDclf2ztJbBrlChjCGip+Wi
erEvUyqK2KRoVUStX32LyxUyJ+BtvgDYuhJSXIjBQ50LOhwIbeMOYM2djsGtLJENFtRapTi0w7MI
at27RO4iXJFAGZTbFzWj16TKqhV/9+GX55v23PZsLlWrNIoktBjWqh50qBtSnXyXnNAFiiyc4OmH
/qfisJ3sDn6zpf6aUtji+gEfBFMMr4Gw+GefEbdxWaqoVwuomeyQut/o6HpVibpyOi3dIRAv/tfM
FL4+8wsVKFtI1iOVis7j0mZmaecNooQJhDR6yaUFW7G3NqxZOFzqaZzwQYVmfLonDJ3d6GGM1qr7
F2PgZ6Oa91aXEcKBWhqlgXxbHbodyPYA1Nzjbe2y78gUSQPSfH+ic7u4Xn/P5nxz4FHMraHBbCIq
spE2+haPL7cK1rbF6vimTXr21UjVN2I6tdZOB8roMhfRMP0GTcsehG89HohudSUkXvvyN5sf902c
ZLgLXqidx1pIRfQZwHGhjbzaIvwAbE5ipwfJwfGFzObKab24OtE//CGJZl2USmu0r1vGgbrmtN9E
NYqSCq309DhCqrFF1E9B//LXQ5x29cWuP7M4m9lCTOss0jUWpNEWwQ+7guDL1xbk5UGh01xXcGG7
kHCt876P6k6HUzPoJlTBuFQkgE/UCIoyXSr4koglqmtYsYp8qAXrlHUIAw+pcmqEOkgQp28s7nRj
5bVV6g5546qJ9NYLPYj7FfeoVdphyF8LXuMtJSqHvNQ2Q6Gv3DiXkugm4EUSej5FGQi1mYOqOWjI
fR8yqI3T7+MBfWSO6ZID+OAgVlCfXa0pIF/2CE+n25nFma/qo7iH+g0KABFPudXutRs14FvznQFl
AHSFaz1Mp2vvIb5K/dUtt7wwfg935rhkQkIxrjBcMWCH1tV/4hbsxYHxTdpZOw1ytKs4o+lwu1yK
/1qcV4WpA6IBSgPZK/1KRB5PMu2pYa92sdce6/v4f28U+Dy95uyh0o9QHtcGHHgCbW1B/F5qd6hN
+nrxXxbEzozM91cJ7JbaYBqHHYJe93zTO4AtOr8KdqSbFWtrUzi7P1A1LLjcwk9OdNkBJQqIuvQb
w+M/IWDsmgDzrAm1XdQ0Y3zQf9b/n7UrW44bR7ZfxAjuyyvXYpWk0mbJ9gvDdtvgvu9ffw/k7hYF
sQu258bETETPxCgLYCKRyDx5Do4FYJbvtH2zBrwqagcfVYMxrM8xkCWgu7iNjwpvJ/fWtrVE3+ub
O2AoxLitheHnHaBddR/mZxNoJNEHP+MHVIZ4AB3691h33NpjznsSR2kpWbhTrXyFZpRkPDT9fKr1
+jGdk++XP9zeYdvaYk76ssR9gkShCBp1CSpIjZmdxFG3fT9gxnwp5kC3XSGAyRC+MZH0nDdoOchS
HuZq79Vt3NvmpHy3oBuEAefeG3NIYGfEFcXyazLLB5X2U0y9RR+gw3/M0M8a0D4pRyCHjCjred+a
Hr0Le89S7aKWpJdzg1OTYbobZ9NANxS9LbImpyHWfEHIT+ghEcT//Ptqxk9tM3OO0l7etvkiGhMc
sjFHT62Ft+XjxxW16gbiU9Y0eZe/+25iowHIAjpvVM5MFs6ythJplgUfnko5dzcD2pIIe7Oth4O/
IscozuUHcPmVs8PLt3cLA1vTrM91upBDDQWZcC4fAalBtzFb0WtTtRtJyx4GUfSbaRTQzZahkapU
H1F+84TFeJaWHlRGALRACA8ygZwd2Qso25/FuKmaLiD9hE4x2PF7JFzjIQmhzgIAHjd07R26V0uW
SH/JJqCYqTksRoQDgWt1tCVXO1XQ+yjA5m7LfuXHjV1f857JPJuMW+X6EGUDhNCCjtwN4uiUBo8y
fS9sbVfFXDhDQQSoumNViyq6RSGG6MwfGwmcIgJP1XQ3JdraYq6bhZhCkakv3os3vwPOAzDmniN3
fCGSQrE7nx1eYrK7g0BNqiDHFt8LppgZqTQhhU0JqksWoExCeXXZBXd38NUCCygyqtHS6hEWxPij
oK0g88zcecideDpcNrS3FPDkSpTKX1cl9rVvlmitRQbmzxYgSgzti1KrvNO0d2luTdCfsPFxETK9
cVTgQbFggsShXEvEI9cKev9hfK947XXFgV3vbd7WII2rG4NjtUxyJmEwss7u1SLHSC3G69r0CkrW
/uXd28POmZDixsYBTgj+X+aCHjB4AbxiibPkST6QLQFqByHGqQAhAdzrsrG962BriwmWqTp3sRpD
MmypT/G0BnOeuAXk9y5bobGNvfa2VpjY1xiCmUkjVpRWaCdbmpemn4j5JMeVrUeqo4rQ85F4XRX6
0//bKKppb79YnGQmlC6LIqgn7arsTw1oZWLDQlE68SfJOKhG5V5e5m5Z9HWdCsujIvZ1mkfViDRV
FE9KoXvRANXBVQL6rHpe8u6rKZjCI2b/JofMBLgwPIgnKK+BTXvh+OvuI2v7W5h4mUWtWjVZTb1o
BNjD0R3t63yKQgNMhIsb+cjXXcpN230tkevwdoK3+UwEHVs9bUeIUyJhL76MAMp8oeVyM4QqBKaX
P88eYLjTX0C4VM5kq/ec70DXdunTM9FhTtNWLw18ejUg97OrHbLr6FCEqBUF/KtPoX/tkjUmNIiW
VC3pCNb7tNVu0qq7V9XcgM5v8VQV8LGmLtC+HR6bVUQhlyyfE0MZ0C+ePy4QoUJS/KPW8mddTJ6r
WU7cVercQsO0Sa9Ot4Aw3XXyeIASwFGxokA0BR93A5AWjZsmzWd9zR/NMQXipigsR4lAfd2l+k0v
5py7A/Ioe6uUwBYO6QGkdCzDqxkpibTkEOAuc/S05UWUnNQQIS63oP4vGatdocIhdt1hztvHGUPi
SbU8J0QBcLH50sjku5GtXhEBLwIsJVJrbx7nIEt7R5XPE6iFLL2G6CcgwvF4mNvxqzWstgxQUVda
13InXitVeRbT+ENmCY4cd/i/WW6GDnu8Em+VK0wzFL5ctXCsBuBIGUQA07dR+0iK/gzMgT9V/dWS
LoFYJEEuLC6kiQ9K8r2HAFPbKDYmf9AS/wv6t+7QfhxFzRmb9tDVj8MCCFsjB0V77mbAAPu/luLD
3I83lhmBDMqCEvTs1NO5iEbHALX+nBqODG6UNr5RATTIzPXQLteLpTyaGAcaUvHHKBZHMp6UeDla
zVldJwBe1dtkmI6WinQYyMMRsmjdYgUKmTwLLxQqBq0b8XEWSshJJnafr7Za5q7QNC410hoqsOL6
MRuh8Qgy3FX5S22aUzIWzrw8AQJu6/AOlXzrY+XYdI+AvbtDM3lLo1+PIOlWwFFozI9KE2MUU3kg
hZI5ElndQcJ/KbenTHkuxby1DT0NsxEYvCUWPKhpuqDVAkxIcxsC6kFrfKYUM8CaQqVXyj9MWvUj
SypnTOqgknqoj84BQYMbPP2IhxivmoEhEp0amzXG5Jy1IgQgVU/u8Xcx09RMgrMUwCuso21ic6Fe
4epzGZp1eqi64rYRAL9uQa2qIZJNvW/G4JWFvldFUaGJcWgNKHjOs9t1TQD6C7EcjvJ6Woc7jE+e
o/qbZohAscQhEHBeBaHRFoDSWdZtA6q6FuBxhfi0domDDQkM9VNtoL049sCGfs/guzl5msv+eq0r
PDBTPB8i2R70AQTL4EsD81RXnDVZPo+G4Fi9btcUJEG+Q1UtBOzXS+azpM8OmAA/JlAJV6Lhto1z
JymaQ6pDgU6HgI18W7SKJ9Wyj+vCibvsLC4NMIcrRD8AgJ7mUF/WU2LGj/rY4hmjBBr0wrV6sIdW
voqnj71VhUT/Mmjk0M+Ga0kj2NIBWLbGAAB3QCBnaMUBe1waESCdP6L4BhI2p7RF8RkgzSZKz4Kk
HDX1Wcr7Y610bl6NnzLgRZUZ9dqhgFDeFZWormUMbZW5P4D4RwJ2utYNt0UJc2i+QrIVjQGwJ0XP
Cwjse2Wyl6R3Aae1Lwf8vQhsWpKlyxp6dJj0eHvVKwqqXT2yN/DS6tc1qFcTCGRdNvFe6AxlBkha
/Bv/mDuFDOijkaiiRUvRmY6mk14NNrTXMcDfOILT43VFAuEGCG0UMaFD5JcH1c5uS/CyDofllPF4
iXaf2NsfxFw7aqaXYzfjgleD6am+im8hWbnaGVpampc8ElRSH4cz5kk4yf1uxojZEUhn6ajkszkO
RJwH1SqiNFBHpIwW1h+jAj4knALcbtsONI6KIdEGxbsWhTCrSY2r1XzptWfENn/M0HYCdtpfDxmE
qj3rGqt0Mhdqf668uqjYEJf36NxbLGaHMDlkIEya7xr+GEOQ0hVpTCMaN3XWhblVEmBdocl42b12
n5ymrqoG/vXCSfLWhcuyGtZBa1IUTESHHJCtgcYYRUdQ2Djduf5Q8Cvhu4szTECOdFTjdfadMU56
PcpgGYADRcfqc3JXnlPTjsL61LigrnNadNtV7pbudU3QLfnXKvPikOI5qdPRTHEn1A10FgkyhSyS
nVavw7kA0/rUqt7lzd17u21NMs+Pol96NdWx0KGEOqR1T0AUH1lfoafNeU299CPZVPDVksG+OTQI
V0ht14DjBdMXIbBrgr1I2rexsSbcJGvlZqWGkp9WGAEaYs9N3wHBoLazL3eYURmaPjSE+ks2zaYz
qqPgxX29uJ0JZY9VQJLXKd8VDOQLdXTTreJBnkB21K0f0iVtEF1LjEGawBvXLYBkZgguRz8RV6AI
px9qUqb2HAtA5JK/8qn6pAkmcK84xENRcHZ79wObGkAFGvqLuHneenK7mpgwgyqsL89LMPcPY776
Uebq+EUy7/nKs8UE5aidlW5OIOOHeYwAXKlhImuB1UgnjIWegKHhnNJdc6/3DMvZNyUTPFVNIKdb
Sp+NPjrjQNuAZV6pVXwo44VTCdh7RG2vNaaoRvqYzoAZIMrQbkQtCUh8MFrdttajuVjIvrn0c7x7
lL4BNkUO3G/rOgpiEYw+ZbKkdwn5LDiJk4VdWH8eTsv95ZPJWyHjK6ucymoJ6XTf6OYgLoWv+RDf
lJi9lKoY+P7B6+OYN262V4zY7irjM8tQjlDHQTTA9IRDstO0fBblxSHSrZjd9dFtJnMOxG5ZYGuR
BuLNttYSCApzmboNiuEqTQ5cywM9skMJQi3X4rzVeF+RhsONOSg5LO0S4VBgrgnDWsPdpBWc77Zb
o9ouiZ6UjQ2xKSZcKpOBk/1Qo5wd+4B4r7ez1/h8tcXdZuPWGnNn6EVhAtENv+z95Asg8gfar6WC
CgXYAXgJzm4DYWuNuS5KuR01BVNdAGWAMhByAq0WUB0B1c8em7Dyp0ODES3O1cFzErZLnGtGa5IZ
kpKzaj3W0RSOUvZXbGhHsSfPRaqDC1ISf0RzequQ6rYAkdMAkPkkRXeXjyR1xndX2GuMY7vHi1SN
pamtSHkgHu6MeHqBq9+60cvo8L8ZYoKNEpXyNEygz4MulaOv5jcFVEBT/vs0b0jcN5/TZGIMmfpU
ryIog4l3qw80z0lwlHvVNm3JU0+gNOZ9SPq7L20gE1/Iukp5ms2GP4KTAHSElHDGcob2UIVUca8p
OfvIOx0mE15kRZ411cLp0B7MO6q/DEWI9ic08lcU/nazqY2DMOFlrIReTDuU3ltJ9cE1hNQElMfi
kzEtnMDJc0UmyNRRr5IJYyEY9M3vNQUa6bXwMQdA3r7siZxbyGTCC1RpSjC+QWm1GNSvmWQGKZ65
wlplILddkEeB8zDiyUdzbiFWoLRFaZbkNCcdh1ObL61tmtOn0Wge1/Wg9jmEgavjMo6Es6Wcu4Hl
BRFb3O8xlFqCUhjuJAFir6lucZ5u+zZAMYAkELVCFvEorRMgSzr1x06zzbFx1Pzj5Q+26/LIL2l9
GxhWtEreXj9qV1apNsMEiMbptEtQ+4AwnKLBjs6r9wuA573Mb2uQCVbtpFagVIgp4Hny5pA+0HCu
fePmWxGmB3CBOBjGP/OgQ3tHbWuVCV11ta6gLwMz/lJ/iforaYBImHlbpRLnAPBWx4QsTDDmAHrj
Nm9TwVsxvjV3SwjDd11thjFe1pzPt3fgtutiIlaXx4j9Ej6fQoDJrbw0VI8FDNuQ31Y94XuHDgXQ
iOfqmXDj8553WjpV57U0i84OvXWdNZEw2kQg0qv21l0c5Te0HshZH88GEyJLU5jjHDqQflc7VL4r
dpIZxMMox97R9zy0rmKPB+vZLVBtF8ZEy2oWem1G7S7ov2EQ/hiD5syzHmh9KnUB6AulY3sYIRNY
XJOg9+J74an3tB+g6XQiT742wtrl7MJe+N7+ICasLmKr6FJs4SufdW/G1Vs/RGDNvun8+IkCEcAJ
HN/xjgxv65nkDQVQiPguiOV4HKMFZ97okcGZNuKYYKuNWtIZnaLBxNDG16Wif8wSNedlEbtH/9VN
DSbCLUmXLGUjFwEBlebkgm8MwyY6SAAcdIXuocMEOA1QNLlj/MX5bDSUsfnL5rMZTKhLBSKZ5QDL
IDQMJDd5ea2oZyEo/Dzg0QFxfIQlb5nlRYjzBllvY1WnWYgDiFCuGMY0eUdyN8Rt9pN+1M2DZUIt
2kgmlBOH44oTKT1uhfVU2Zl81S/rXxAF562QiTd51xfQhMMKl/TYmIC0ZqmTN5wnH89b2IBTi5kw
DQhqi2R9lTMQgshtH6YFOcaaFl52EN6CmDiTqXNeEj2DIMSSzXasT49ltmqeqNWcFvauIVSQMHEl
QlGIrTT3+rqCfsmAb9S35fJtMO6HisNzt59IbGwwzh6DCKbVE60A+Nk8gt0PNfviygS3DuUq52kw
7L7xMD3274qY+xwK6G0TtSmeBtmKrolEHsq4+wi2AmdIlCtNV66xEaehAEODSALKc6tN2iHPKw5m
cvf5vv0h7GkAkzJm/KEpNBzLULlaT9INVY+VrhOfp4i4Gy03a2b8vxZBlqZU2GGA4FspgQbizImV
u85vgsPLALEY5MkYh5QzUtdWiXumiB9GJXEgyqxbtyi3ctKWXX/c2GHuM7WsCrlTEBiNoXJL4FYy
rbhOeXKOu6Nu1sYMc4OtM4krQ8Orh8J/ujvzKHu5m8c2fUWqNt7k0N+ws3Ni2tDc4Gzl3qsEzGwG
nsx0BpXVlMNEA1S0cyyxQiV+HsCqouZuI5VoN0eg2n5Q2wbUmQtnY3crLpYlYcTagAauyabzC+h5
Up0y6c9+G+pUN6ByMMoZHZNw8UHjdx0fBZD8cILm7pWwscqc/dICTMRcgWgoBuPGJGBcyporA1hc
2yzKz9Be4mwuzx5z+tFkEsApsaJNPSyYWSc2rgV7EJ9z9b4AQc4fROnN4pgTTrp2lPMR184o/5DJ
j7hM3FYe/f/NCHO2IXQxAZdADF+LisKeFvk7reGWQ/L1sh3ezjHXW4GEqydJWgaoEHXjoxyHGmgh
utSup5qzb/sx2tJEkIcBiSmzPG9NoSwkhmxpIB7L2+VD7AKxBjB+dSUErQMOKB49+25UebXHojLX
FsT84BPRfa2cvq2J+BhFy52mpx8ub+FOkAQSWAITHxp9lMLubf5jFVmHgw0zZv9BBCwT+gCONp9H
SAJeNrS3gXjbgZkBdN0WhoQZN58hsZZqckmr3ajY3FYa6FzBX7NgQgSRy10Oa/P7Cfkbi4yv67mm
VhJUsfyieIhVcFj2s8tZFE23maT4jQlm+xb8+bFq2jJoZbBFqVdSrLg6NICM7qiYtd+uAK9gsjXp
O1tLdJ51GokuWWf83yhKqQOWhXI+0+s6OYJ5OKCz1mPAn3je9ZTN92OuU4B+pHQoI91X5uoqmcRD
VoGpBOJYusEJwDuuglEEMDeiUwhaRYV1SkWsdK3qclD+2aOLpNwGE5np9jhuYDNr7MnmheB9ixpo
NiWQUlooArw9BmURtwrAn2BPdjP7J392b0d+ERLnV8jH3+8lFqjh2QEmfw2ngXnFVXINna9kQX9S
GNwxz8IS/HKmRFBYlDk53Q45wVtb1Ik2L5xMiqfEGLoEz+0Bs6RDMILIVT8OQRQCsjUeqLgYuFw+
0hGt6SDh6jloHEelB+2tn9LREkQZ0P4CjMMWNQcLeD7LUiCF3F2tKcjnuu+cc7hnQVI0ZHoo/eHG
ZM6hCIoiUdAh31p/W5zFA+/AB9WrAuHJtJC/UirlxeDdCO9PH1AuKipFhghskcR+RGPqtSVeIHPS
9YlbtqCBy57V7HvR9zYxMH9GnjrIw5mWP2oiAA28tHMnWaf2dbAeoqJKpWvffthREifwrOIxsARl
GGFi3amC8lSETYH2Ia+MtPMigjWsVIWSsayCrv6ttU5AJqTrcgSR9hLagslxq4nD69/vrw0CZCaI
eXU6If/WWjyoxqIoGfYOUEaoc/2tl2UF5q/Iwe9+yY016l2bI6IIq9UXFTBc8gxSOmEYA7PKPwod
pCq7SDrIcn47K8Z9C4pAV8RRCkdQ44EWkddweJ9m0z3GJiMyiCL01N/+jp6gZVK2kKXPVNGek9yD
lHannoigBkiwDdJ4a/nbLNK4ik1N+kc1wmJsEtHEyESD7NOYhausTMJI5QoCvdtfxgb93zf7u7RS
1EK62XphHdc7X3FT/+fL0uggH2WEvxsNGHuM96hmS5Z4Bk29iCHUhTigr0uRbcx3o6c4kuUpHxJ/
NTyOVfpX30Q5xirjRWbVA6dVQoUoxvyw7Eiyk3jwlzNVsxPxDz4XTf8u+2AsMmfSXGJJVCPtJ5s7
4OS6sx7+jgAql8D9/R3JWGOyjYKiHCcD1gwMOoWYrf0uHei8sgLsp5N6fD7+d+k9Y5DJOCAem5Z6
Bjp+qRgezFkJVU2/V7NURtZofpKShvMF3x0/xh7zkCexIIyrBK2bqUiDQtY8dTr2OUCvwpNOxkBd
yiCRe5fjNrzDwYRxoK+iSolxjdCayz86JDSJ09EN4LrM5T1F9eztUbT0SYpNHSwEtGGFa9KR8uux
AmUOSv/EHlDtLFwZMDhEwVD5w7UCuIMeC0LOi4ttAsFIikpaMyoccq0eLdAOAg+ruqrkTu4MzdqA
u9z9zX01yJxJLamqBUx9ETJkquW2HkY7OhgBaJYhqcW1tr+5r9aY81iNxpoLZmL5KRR/6Xwp5sNH
GxK8syMEmGpwMVVcQ7/ij/iIXpz31TZzOvO6BotzATWJJnbI1zI0/NQXbrJA+J5g2BMCWJQVnFcX
etewY4wyJ3TuZ62pJeBgK7H6K1/VJ3EUwMFkWLFnav11X+qhMsTq4+Ujw9tm5pxa1joasYRZZbH/
MvdAoBsYgGntrhUOxvrxsq3/iHqv+8ocz1YDaGqVVeHv4wn6NSc6QPwEteBfOaDUId9fIv+aY0Ww
CDQrY62Aw7YYhxmbH1r/6fKCdg3oKoppIGQEhQGzHrzCwY8LVlK/kwXbBOFSDRbZyyaom79bgw6C
BEOTZKT9jFeMRF+EhsbRCATd2mPXfayTw2UT73HR1PM2NhgfiFH1oeO4kFQC03XWmK4IURFDXMDP
3tpF8kGIRNuaAhnIsBE01tmNOFhuy/0Zu/Fl8zOY3ZTbClrNY4w7XwIozLJ/6sgSyRX9JYQehMtZ
Nsce6x5SJMspKV9Unn5eFpXzjyAbv0T/Pgt/u8nsCwdUd5M8TAjXP9sByXG6NQKQeyJ28jL+dy9i
xhRd+OZmUHQ5HUWhwZizHGPoaHYnHdw3GvhU+yfOHu7maa/fTGayQxCOV2olQENUvY5AFR5aJ6r9
iwEb44Po/8r7gnMeXrj7NmvTMihKxUsHuAZYk6UoHJvezotvl5fF20Dm7sFUhqEDrwShvhXwwMQW
28+JpTspTwViPyButo+5aKxOI5hCxiXXE5emgWsPyj0Bc3dAA4vu0v9Cr3Q34G9MMgFFy/5xDmt+
WHXDzqLGKeUBviHZpcKFXO6m1Qae9IqK0Yt3xYQYhAVCqUb/uP2mC8ZNGXaj8cYUs5lFkS9rJmVJ
ALm+1u5JHWbtwsFd7R/jjRFm+1bwia+dgWP8Mwn6RxruV1KgXVffmGLC8twjQdYzCD4DDeGYil83
XxOdcO6X9yNONFhsrDBRNzVBgtut+EBUDh3ofvEzDYbJ8UXuU0W2E9lkCNs/KIK8NczC5HKcKNAu
/u0Zv52rc/yQfZq3TaHHGUGg+if8Lre0IDkGv/Au2A2Kr1tqMfE3LhqhFmOkj/M3yjiXeespc+Zj
9jJK9QtXC31nvMsRNvaYIFw0ZqzAWyxfQOkavE0n8wpU+cDd8lJUjkda9ARug++QJiq0XATfbCXP
UvND0cqertScMut+WNwsiIm/WSkpjdEjIVHB5vXv61+71m3whf+K6PFuUNwYZEJHqfRi1mHyFRTt
kr2uzVWTCSFGfjBhjunW8fYPrpeNNSaGyJgHrjMLxcYofx6L86x4ZU/sFaQxl+3wPhcTQGoNUzol
wV05R/FTnSgHc5EX8KoUzmU77+uZzFFmYsiwinpFKjjgnzy7L68KxfC3TrgaaZYSEasaoy9y8l0v
zzLUd/6nFaGS+NZIDaEztbUQ5v+oQksDwn8fYFVkAoZWg5E6oZkotUZ7T7QebMLZab+Elx1e9nUU
+N8uDZrlVj7Sw9WWCO8y9GdvyHwSyedFazmOcflGVkUmXqDvj0u5R4iXJtMxrMGbzSfOh7oc11UW
TQGRyRJEUljNH8R1ni0mSpBk6aHJgAfKW1nYX2lq8XaOCRGWmDV9vEQJFB6rU7YWd5LEAxZwTq0q
MuFBSmZ1qDREc6NxKbo7CpVr47q6WlwUOLjlI96xZWJEB7bOWm51dAWn3MvS5SDG9YEYKw9tRt33
wllie/3paJWtlryUxWZf8ccztEI6xwCzIPRnOweaShwnf4+seRP9QPb89kCtWW5Zo9oD70/Mc14s
/kTwTCYLxtejrg2UdPkSkeIvtGeveyW6ttZ4dSB5+LBI7f0S65+K0eBcoJy9fvnym3u6zSoFAwIo
sbZmbwt1uFrEIV3AOXr7UQt80xYaZ7LB9nmtSW7TwoAkvXUwgzlsAsObj5KjgJtd4FbH/iNPfbXG
xBK0DJMJvQjLzwGqsPVj9LTclaHly6ZHvJaAGsAET8J1fuR26/aP/atlutub3YzAidaa4/Qnsu37
x/7VFBNhMlGfB7XAIqe+xTDzjaJ94nw03mKYwNIXUTRZkUw/Gi3i/s775T1r5MvBeF0NE2BIL2dg
/cBqFgjkUjxw/U0+CjZp7a8N0GcqROioiuwEFdkWuk7ckPMfeeTrD2Biji5OWarLuBw02VFBwK7P
dhdQHolSClZvOKOy6nH2dz/8/GtSZ7KTwQT7pICy/N+NK8jO/WxcvaSu8q8scv8YmmBOUKFU/651
rqULJinTF4u/30ymn+x9dH01xmQqpFSUIZrQ3a0zcp3UEcDQoEKfavNs6s0zaciNlFlfLu/pfjR7
tUm3fHP+8hQ0OCuUj/xy9oX6DImYLvUvm/iPu/DVBhNd9FgoyRDhav+TDPY//PLVGhNRJKtM9CrH
J5swoYxLKp3glxFAOWl2+DW/5O0hE1jWTuqrocXzd+2l57LTvYpolb2OKgdPvl9LBnTkH29k4ktV
Dk1TCEj5ljs9EFdQoiUedEBtY3FKW3SHc+LzEtr/qMm82mTizJQZMinzv9NnDenzzzLuryTPXEdh
Qoo56X3edEyHkd490znhVrR4jqIw0QQEo6Dioo6yno3pZB7XkBK8dQ2aYKb9gk3hUrtywonCZDPJ
DIxkHsFTKA6OlmU2VXH+AnnWmHgymxGEwYq/yzK/XQTaD87/OgqLhFGrFbRbWWGBJZyiCpJlgyqI
l18Izvv3+atBJqxE6CGCNRnLM7tv/XAjrj84cYu3IiaSWIXQWHEGB5HOtFJijC8rWs7gmKE4idjj
zX7t52E43ZoBWQMcdOaAx424xHUFogX9unr6OehTupD9FKG150D50TW/LuEvHPLdlW7sMoe8mcRV
LlRAJs3c68FQDiam7xCpMDyCQRwfanw6n+Z41zs3NpnDXkl5kq+SGQfzR8pR2zjQQ0SiOT/J0IX+
fU4Emi69WnuXOiByDmMrm34VQ4xx1T4YNZR8iQH+vbFXnLIE8dhcK3dGN4AkVzNHz+zL0llnfXDW
wfysQCG4BGsex8Xo1fDuyt/8LCYgLJU4G8aEn4XLqncpuz4Rg8yjfMfoU9BARJzGCDKfl3i/VIAv
WWaCQ1k0ld6SDsA10n4w0wrKJEn8VR5A3BvNBmQuYwUasopeP0zWWLpqSrqrWqg8COSB/BK9vaOc
gxAwUfWPldL4olWByFgBb416m3ay6TRNfIAqxoNaTg9yZ5y7sstvUhFyo6V0M69KUM7TZ5EkH8YF
8yFC/aQsrTOD1A/C3ZBwbq8jRT3WpFOg2VqI7lpoUtgmLfo3Uv1sEuGbXogQNSln8MlY5QcriwQn
msTEnRSgRYu0q21lHrwC3CE2Iv1tLJbfcmkMc4OExRzdRkX3qYrbY7GKn4ZB/6pN0Z2uNrKtLaC0
U2X1ulohJGqYV+j33HfDdB/P2TkS09tCnK6nRoNWcvlYGP1t06XhQgSoZ8RQqB67MoRfR061Iu9u
4+SwljWm8eMEqpdjqdmlDmRwA1WPqjGvofBh2KQcuKnyXk4CVSTQj8lgMgLo821eV3REgIKngCdc
MHmieFaupEMU9gDOmN9W5QgWzCOlAbnszi99VtapLABoDWh7AX7JYi/RSh+UQotRWcHsQROYYWLj
YeBkn+OzcS9/ogjeorb7wLxPetu6Te94br2XQm9/AJOKZfE0WKOQJMEwy84opRBXjg9zdpzBAgI4
uD3EnXt5zTQkX1oyE7Jlq64ykPxg2kkfjzmOgS2R4m4gym02RY9llPCWuJslbdfIBGsjkeU1JaoJ
ztTbPNT8CdUlSF8t08PqRafM5/nSXoza2mMCdaavip7U+Ki9fLsmYBKlcPqhcPrfHgKlMdoC3Qek
4TDgwdJuW5gjJAv6i8HURYOnSONXY+lCAeLJbtG1j5e/266vgt3B0DVoz8hg+357Qnqipl1k4sOt
k3C9ENQ21Dq9niFUTnrzRur1wOrX4wIkrTXqNzmVO57NUCvNwMqgSVIV51GbQ9lIIMgQO4Ief1GU
KsiULuT80N2LcvNDmaPcyUWvTVVSvtBpZ6fqBoKvTn+iSjPaTfkAtlliawEGxk/Co3gAoWf6eeU0
VfaiyXavmFfiasWC0tbIDxohcjLRuiJV95iqOae+uOdpWzNMRqeZtQqOUjCzDPHktLniJlHlTojw
UpR6l3d1P/u3IMwLcc8XFsq3n38x5inWG6Ray5FeuyOdT0SMCKJvVP9QcOX7ywb3CzavBtnnRk3H
DjACE0OSCzOCTvG5OPSPKB+62REu5pHQCKTr6XH+nD3w9evozrFRytwYZ5zdrIwRqu/gtAPJgq1I
uZN3PAbIfR/5d0MV1k2nSv/JaK+34MwFRSrBPJHObXvsfrjXm+0966McF6RpxOhlvLRBHgEpihyy
f2ZltxCuvPuFIvReerw1yURcMqI6Co552kL6M8C0vLeZW4tMzC3wveY1LzEw6OShcMhuli+Snbq6
YiOnOOHftSfXOPXLVXy03OFoXTVfhbD5KuP0B5cdd/+C+zeTYFuC6grCTwx947ox16up6O6GOr/N
M3B7CkLqLErBq3JQX2R99XXtGDJ4ezKlLuurcgHNtXrXhgqoz6F9DlhqeSQuz2f304XXtTE+ayZL
1CRCmQRNhihKHrqhAmf3ZOea6YCPGdhi0b68m7tPvO3qmFBayYq65kNeggpOPSpuFdTP5QGkfcCn
Z4+ll4AzRrzjaTRRd7m0pUxgFWtTqqBOb/iCJkHmXY86Z9X7604zA7BlpHa0pp5RIchGUc3zn90K
0nbF1Nc3JcYyk+oElfefDdj/hwrS1haT/5mYS2nUqf8btw0NwpPau4ZThZU7aHg58/pTPAdisr8q
B3jcsjBq0I/g/MGUbekPGcjN9b/mTrT19RvHe/bi+HZ9TCTCBOJc6CVyMTnQj9IVHRahj+YqBGkU
ns38E8L9ekwkAq+dHlV01AfA0Tr8CRuVRrcKTbBG8WCjnOWx/UVBMFLF6KTIT8fiIAqf0zpzL+/g
5cAKbua3zjgrVq6vbQoR7FF4gE68bOdl9j0qROJcNvQfG/fvW4hl2UkhryioHYZCKO7g99x+f1Gv
pphF5ZGgaoWMkTeMvgWzAlVReSwVp1HqP/I/MFWommTQFx5jSVhquVlrNJpxt0/ZsQ/lGcrVggOd
PgNR2hRvqZpp9Xx5L3fdYmOVCdOjKdRSLDQYjkCGi0MGmrTLBnaP8cYAE5StKM916P+aflIcovFz
YR1IAq03E+SHhfVh1n9fvBhPHfrSwdsD46SYzH7rhpBnTaNWBJHKUsT3EBc9CaN5BV5ybzWsY6Mq
B9BMhKB5BjsvOIeVRD0IQv/l8qJ3d3XzG5hYKRMTzEVzHPkkIndmV57E/MNlC/tnYGOCCY9FgrmL
cQUY6w8AJNQJ3t1xG1tMaGyUds1bDdcMRgVWX/SkQyxACFQJVF+Obf5Q225etLHHBMZsho5XHM2o
5WvdQ1aKD3rcndtWCPIIlJLrzDl6e2+jjcewoTHp2xi863DR1ixsacoPQjnYUEzoi8G7/NV2o8nr
wtgQKfT6MkbaCGXk6MaIVrtMY6fPv142sgvssGRdB1MPMmdoar89ARWGaTNigrJPRrGouJm+0DHo
zCFh/gRJ9HvZbq+7P8oscWoVXQMC8J2oX1+oyKrbrgQzmGGvbmdLBzVcfB2Uv7yC8+7h2phivLFM
VrUGfv//aLuu5bh1JfhFrGIOr4y7q2RZliz7hXUcDjPBnL7+Nla2l4J4FrLsW+U3V2kWIKZnMJjp
BrPIYH1W5fFrZCScULb5HAjWGQslPugLvGACxMNthG5Oy/AVGUxnhp9AlLy259RrIVGo1BilaiDt
Hqscu5sncWWWwY1KUlPZjEzwY1Sd5Clm9s6qxXeV2GU2uJEe3nJOVtYYCOlx0zOKxopR/QiD2nAi
y6WCYhOeQ4jqlBbWiEsPWFzjgGN5E1BWlplPOJPKgmjGgEYfFObb92hu8FRcueJd44hcgfnte8HK
GgMnSdaFNQgWMLYO+RdcssiBiJhNg8hm9lldbpuxt9voUsoek/lKMe8K7UGYrybIyJ5ftcz5umza
sqRCKrXigAhvdspOHKXPiZKmiPONC73t605vh6AURZAqt5hcykMpORipCI6/SkHZJBypGlpzWWC4
L0vyvVxmF7PVBkq/7MH+78pG+h4jqu+WApq36dJc1Ul+mXUD54hu3ndOm8mSDyalZeopQZrS1ukX
ccqvrL7Za2Ls1fmwE+L6A/TDv2hCyImo26XZlV16pFZXnXFAe3OlA6Qp08G0X6Dwm+xHtPy9pmtr
MwCtjDEIGkO7FNI6qEoYk69pnT2I/wh94lsmKJQtDkMNzxaFu9XChCSsTXmEFzbWEkjV2LtjE/7b
JKnpVKL0KSLcppHNKLRaHf3/lcWsqrROF0CUQed/qfaaAbFTPM1LjggVNFx0cNkR/POHn+eEBgNt
yYz6hgyeNn9GieUxuwat4vV8NVxMFgSNexeaoNV70Y49iVNf5R4cBuUabRIGoQXxQH8wg2RFWgGC
HC6DLM87GGCTZk0clxTANh/CQNsNu943Dl3A63bgIQmDaOEoQBSqlcFbbsZXZOweSA9AgQSFM+Tp
w/kvR3/yi+TvdFpY8nl1WhBfSQIinNjY6RreUBVVtsd2CfRShPYYSuRtJu/OG+XsI8s0L3VxNWkj
AuEkg86u7gMzCxVHE2Q03cmQhVHi4UsRdZ+FtpOd86Y53nEUu1t5RwsFlpYQ1AfFijhVMjhtBapq
tB6dN7O9raaJxFKiauLMda8Bw0gaN5HpRyBbdLqFfJCqyiFDHsjqINpaX1wIrcpxBoolL7/lySgD
omGvz5lC60VSotpp8X1ReG5Of/Y5CwxyNmCpMboStBuNX+7Lwi+81DcvX0tIw1sPg52jMFriqKNp
Oq/3VBxpcQXThjiSnzgpeWcFyxX/zW775mWdNpGBTzyuLSGkHJ86jZ6mHp5Gsvg1sP8Ar5MtBjVH
cZwisJxjgftkJyf/0qrU+I62qxByC9o06U+/H4OWQpIpqYgk9EjT8pxOhA9j3K1k4LIj4L9qph/j
Kr9XyOHaYjGz6ZckXBAH6MnEygr0X7+aKolzMNkr5QR2nzKiJK1N+1hKeJLnTvpQRzrjaOxVMupH
UdZKWKBBfIA+DXhmVNu6BemU3QtO/4VXj+Vt4PGsroCxKhe1niHefQykP3vejOA1DYSbL8gYU/qJ
jseXqpUtQxjErpMAI2jeoV3zJLJDrz10brMnkHOGez8IAS3QJrNvBeEFv15KPevc/jLQgss1Opgm
TOVWyX2e5a5lHPIitokcu+cDwfar22qtDJ5My0JmzJOiurLu7lOufnAG8engt4PraXMZUJEESe1B
5Y3Qo6MTSpRJb8+GhdKO1P8DUeQbbdEv1Vi8yRWI3nMWy4kPLC8EhknKOSQRpdBUc9uC6PCA4mZ1
Pe7VHS9L2o7kp3Uy6DKZRM5Jjfr6QMCRO2MkcsK0S9pJ9+cXxbPDIAtRZjDmamguL0zhHgShkMEk
gRUtnJyIFwxY4oc20dN2rOEU1k4+jNeUhqQ7PLEEvaKHd/te8mv3ji66csFa0JQobODurbc06DpV
0aJJVQfryS08EB07EthtDtn0ClGnI/3CGec78hmubINGfEH3KS57AlqGL4trFGC8AryW+r6UPdNt
fSNQPIyEggpO3okf04sGxDZcQkiaDZ37FUwuQ7KpNvoBg0KUglKG2FN5RwXP4ut0VwbKp/OHiAcD
LEOEPkPxaIwA6PElbYlFk2/uQ4Ts8tXUYZxje3woX21yqBbVrE+g28AgmJM139pusFvpT+HtWBVZ
mSm6XBRz8djlPrgCJjd/NS83NpqXX5GgcaBbZnIYq8rLHCJxJFCvaMBog0hzITasf2s8GdRW8JV9
hz5BVEk4V4ftyusJymUGceSqq8I0xjfU71uv6iDoJtkEYnL3maNTomB/Aa07f5KPA6pH+Y/VFgtC
HApmC2CQIUp2Ykp83UMi76Cy3TZlEkHDygKEm5/BuNTfpneUkVu/6Qc73aUeeg8528pJptjW/rHM
xbmYEyQekFabSRRAdfUP4xLbYiNALdLqUpzS4xY+0cHgLVb0c5BNct/tOSeUbeifmzRVm4iSVyw7
xTe/54+URQUDZph1dwdHbh9FF7OPfN/ghP6jXv3qpERkIjVJRDAUBMNeumh2M+h0xQteXyMvVCkU
e1Z2aiNTrKqDC6a4t+S++Un+pFzjxc3R/fiQE/88dvIOCJPQoCIaJ3UC1sV+uKd955SV+LwF3gdj
ICUhZtVETUQg9vtIqtsiFfeglNi1ackxRBHiTMxRGATBQ2nRtTO6yTA8ljhtkn2UJqLtIPLd2qVm
jm7VgB1+Sn9bbIW+mp6QS2FyGMMcIzmqUCNPw0CODbs1D3nIJW3ZiKgodciyKaqWLINu/PmxaEAd
CeaxYy1u8SPU4gyvuHwq4kZcwoCtQ7i2xtbbe9KWSw0pMl/PPZAd3067hhwMxwqIixL5K3CYszy2
Np6CLkBJFxjcmEHi9scc75DMUQHBg6whRZMUaEMrzzdzHlCUIyN8TDxgYsZJb1T0OSqe8I7XOrIV
1p5ZYu5CnYCOzk7CZ2u9QThAbwiJyVfSQkcQhQgJ9HHOHRdBNmLaM5sMgoRSVw6YNHhLlWUjEYIp
Og0O0SlohTKnUhxkTa36BolQOLtlBL22rNtNCvfKzrHDFgX0uIyrkTKAoMOjRV+lO1+3gf4pc9LR
7V0px82d3Ah7nmrTRiK/Xh5bKVDjcdHqGstTBu3aVIZAk8iVYU1BKhaHPuURff/Hufy1nWydQNKS
dLQKaBJbeR55aOGv3DIuvV6Tv8kZCMgNKWhLlFWzMADJKo9fdANAn62W8Yqibds4NEz0Hc79N8wM
THYHyUS5N0VHM8lXAxLGNiqyt+fjw1ZS9Mws4yLgblfLJD+6Pp1PB92nvSbH5rokXcZL5z9tMuMe
3TROQt2BKsHCzdYZH+iUV+ganlDhGYc2CvEcciMCPlsgE2NjNZSIJmCaGR3rD0k2O3qtHUahPJhd
dcfZzI14/swWE20HHYpfcULf+p6GcQFuQJzcrntMbWFgCVJE3GFcnk0m8KokQScy1GyP2I0X1h2d
IB2PZFsFBAdfwRS7GS1OsCMxsDNUpWwlBh5W4kF8MIdmPze6azXyXa4170iXfLGy3pOtzM/arvGE
jnyqC5ULSts4++sgsUWFqO8qRc4x6vlXeunWn5WtKJSqMvZtCnKYqWn/QeB6F4njDkNinF4UDgKw
xQME4b4E62wc9PkgeMKCjkQDM2YWxFTcQRl0V4+y3kEkKL3z55bjIiyppJIABbKO9hkMk58ZuD2k
GEJWcjzkcDXrOP7PVgtqTZ7nlqCjmNYmkl0d6JD+U93wbnYx17ELLef82raTqdNpZasFUSEmCkh3
TPAag8RkcqnmYI37kVB6xAcLJM8exx/ZssEs54qIFikUWm6g4mo9UlHVLEguq9E1bdUXd7mTfeSs
kecLDO6MA8YhCwIMoD11MwpsTxA+3vy597OlAjXsp9S0sJ8/c0VocuKdjFL78d+ReC7BQA1UhEib
WPC8TK4OZvmxiRCK3zXRaBskvzKIwLlOcz4eWyKIVUure9QkfE2/KdOPTcm9r/Ms0E+5umB2XWam
lhqFoPdHZc4WezcCX4Oa4A2E8rKYu/gglb+tSSPjpfbkA2yRoJ1UjLyO4It7IqGhEeJvBnm2TIAe
vmo0E5zHt74M8NIYtj6ArCKqiuI421rtMR98kVy1vmpjfsprgtCZPp33ON5XZLKYoYqbtGyKEPwo
t0t0nykZD0Y4Lq0waUsDgWhMBVNej4BK+iy7n2qGr3BpDiazYoOdFWl6UcFWkn+nE+dIA33Bi/Pv
OgofzYFfRzqC7pkskK0WGE2e532DKBDlxxK14k47DcFg2C3XCt5W5pvlAMEkJ3nM3H4n3YROAawO
PbI7/x233gafeQYDMCAsl4eGslxRuqKmt+sgCfTaHTzJE3d1HZw3xzk2KkMvMndNM4xLmWKGPPrY
CeG1TgyeJgov4LHCg0UtCSiJHIOBGSzqJdUpMI/V+Fm95MuIcy6HKs0WV4AWzdUSm5mOXEX5LsSV
PZefpoynV8QzQk/wykhlLH3flNg4nTwYow+eYSebeKp13J2jn29lJVFIYqoa0J9S81p4uhmngA6a
hXbnNEE38A4f/dwvvABFJUtXFA0Nu0zYniyxmwtSC74kuA25V6vZzrqHaviQoI01C7urJRncXJ85
2EL/7DmzNOiulhkZhSBgmg1v/LHmGPFnJfGU4hsRa4fPDrgZwFdLZPwrFVAOaRaEO8pZh7e4+ydK
MrC+Shiu1bx69mnYezMdGbg9f+0v2wFmlkojaRI84YfoS/41O1C90bSEaNhbX96eWWSiez02gjS3
2NoJop8GgEwSG4e+3pgXCVLNpOg43/L47nzmY77o+hpNrQkTYPePhoPwYWm81sM4MbjXHJC2Ok2H
Ao3/mlaDbfRcbTDjlpbVddUoS+CYnOtPpWrsQ1KD3iEqOnuMNL9WYjeexA9QWXCifAStiHl3HlC3
XXb1CxiXlZumEYcImQ2t18fmgQrSG/eURFsV3TLADOMfGmQif50MGNSh9ZI3EZdtXrVXy2OygEiv
0AtggSd5epR81YsOSzD7E+b6aPMwb+Jp8xq4MsbAkbmkdZegpSMIa7CXDGpshwNshZodGjxb3A/H
gNCEWUhr6dAg9pZ93Awfq5UxKDRMICaMywGNDqF0MTfyoR4EYqehzDkdW+0/a/9nOdaVcdKsYcb8
VJbboOCd3CjC0xhm30VbuhC8DvnUVLgiscmHwhVc8f3w/RXl/M3c8bRclnvdFMWunXQ4BW0tlEEJ
Fx0qCAcpXuLzhNN5EMByrwNeSVdF5Eke7Xf77jiRi2UDMWbTrOsB9TVLfZ/Oo53OnWuFdxm6ZBqw
FZ13dU7oYsnXB2LOXWqh6h0Xg11k34SYuEL/Twih1BGjDmXDuXtyt5KBFjHXQGMwUj2WSzN4nvJz
q4YUmc+EDYsBFlVYhLRr6BPT1Yzu0x/MbL/Ru8VzeItBF0iGFo1Ar9a0XvfnGoz0xrtyAQZeJKET
oO70xmO5mdavjDHw0pRmV2uUpzpLQzs0qfaRf/4s0r/w8nMhTZQxHCq+UDrG3DCV9cY0b9T4dXko
0neamdui9rEtbjItsgtuw9uR/eycSeaEEB1zeoIuxIEwTOBOqsGpZRh+FX8TkczamlikdpnM11OY
fEwyiHWJ9Y2YkF2M1FyziltRMO8Sc95Z+nQTWuCkMPKLRm18o6oWe7KM1KnDdNe26Ydqsb6o2aTY
Q1V9jObxk5kW6Cefvqpy8S0e2h4aawDLMvy2hIkdj8a3QlRsKGjsum52rb5zwzlFgajbzaXudUtj
J2rjdGE+2E2+7EuN+EncXsiadggbJNPTZDj9krpmMfgdqUq7kOrrqRocTfvHTPHawtUF+A/PPn0+
5uynShp2So0k7fdJgP/Dz062mJOPPh4yzZTC8md97rf4JLevMCdrzNFXrUpJxBheTcN49w4JyjXl
rOGLfGyH8F+GNObqLPRFvUQdaAAUEW0ExpUEzA/14LybbZeRwP3xw880Jn9P0LswhemqcIUeEMHT
ji2t8fyKjprtnOtkkLk9S/k4zV2MZbXkWodSa6XYKMfYfX5zfmW87WMy9bzNojqhpMUi5vb60i6r
zJaNxj1vZWtYCrB7Wg6TjifJVM1Vnp8YqEEejkk0X9rp420WjH68K4ZXND3zlseETqVtdIP0oEeG
2Lyj4GhUNrE4TFQ8z9IYRGwrsZBnEXs4gELY/A6NoL3wHY97+8LvFz5V63ayc9pLBjTyWI+KukHu
rycj5vkg/DKH78Ex5rWTsut1sbVrXbyM9fAdnqdcVazd2CIXyWTafYr8pC92w/BtTsJ3nG+8nTqc
fhcDME0eVnKHciG9cVIy5bx0jtO3hjP6i1dWmITlvRrztoJBGW2qellRxCKIJpRcS9FOhXoXtZ/i
Ft2zyOT/bIUsMehkKMYc4i0eqcrbuJ22U81fW8ryzilW2WdGj5MF2k+7RL9l/ynNPw1ajyCp2Bp4
SM+vkOMuOoM6RdhYUypjgUn5LiuuJegzD+/Pm+B5i84gTjWYSayi3+vIyYX7ud+htur0kNvtcELK
aHfe3nYOZkEyXDZBFnhE9lVRqzcKcHFSmhgNCUA+PMgR79xv36pOFhhsq00zXpq6TjF9im5VvN1M
HzVP9EuvDFKOnsR/JAwnWwyeTbkea7mGA0HDqnK5UnHjtmPxNo5BNaWsRbkEGYOfjJFgT7rm923E
a0P8j8B6WhADZlU8gjhGwWkQb0VH9Cr9JvJ0zdE8NLX5UfqJ/xC7nTKfLDIwlVh1MTcZMhMg47+J
5bVz6Ujm47KALjEq7Wzqr9SJB1S8zWSAysSIIkbj1dCvwKk3FFAoRins/EHnbSXb+GCYOdEhLf1T
8WDVl/5aqe7tJOXXVrL9Dxh2Ink0KiDhPI4qSnYT26bYOlr6adoZjujLLrqcnab8EvFb0zlb+qIr
Ige9fTkh3Gg2LWaAVjPEC36PAWyQXUpXsx25Zv/A2WMKgC8vP6cVM+A1KnMOdg3s8c+hfd2dDq8d
2ud+UQZZhsWMxC4FTfpb4w3XIoMvyyxqZUevx7RRqQBxGGY2QjRwL+keJE7QDPhDx2C7IorF6nL0
fVi+MpVOUmt2VnECAHdNDMSge64SQApCqdnpvMaPORTl6vXU7LxTwkBMUaa6IcbIdn9etX6nFYIX
E9hhiTILM2Muf1y1/mpMYNsgkFc2cavQGcIumXcdAeX72LVvLEL98jJ2PqKqusWcJpz7p2vxb/ce
cnCMbYMQKl3SR3kGi9EBb+qJV32dgShWaKMnyFXdGLzJ7qzv+e/dvG/HNkRM+RhKVX88Kb+rArTd
xgpCih+ZENsKIRtgMS7TH+fkqYyoHCS0HvLGW/4jxTtZYlCkMzO04PVLEchN29mmOs6OVIrBUo1O
vpC7oW0O1qgeWrCr2MZoXKIH5bFJynrPQevtG8npdzApjDaipTwkoN3Klfeo77iYbfcEL1PegyXY
mV/zPTmez3ZMZBalQJwAZ3JQ7VUPw6B2g1SG8i3y32W2s/XT8hiYqRH8umiAmxhV5IjT7aLDWszb
RE56yw5SzFa9yB05phV/gZsQVYJfC2LbIDJpjos2USibmOjX4OIIZVsk3OPJWRHbCAHJn0nr6TXu
KYmmKo9PQ6f86hQv+LBdEEMdVkVIlVrf1mF1TPLOJCgqk6BEmEzs5AmFKmFHpb5Kd9nj3VcNoh2e
1nOfTphb5rWOhsNUs4n755CmMknLZEhpN7W/wPunCNBrhJm5u8sATTRPZZJQka+Xu1seMBbpngcU
TpxQGTzJq7Tp0xLVdmWuD7NYuZrcemWReSUkgM6b4kUGlclaYqPLDVy8/hIl6DO3Y3BEMIUa0oL4
Yln+HQLGtqpI9pCPzvkVcfJ1lbkCQV/IUEpS4sZfEhsYPErvzxvY4rhbr4MtBXeY757yAsFUDczZ
RrPfDpoje+16wQRBipfxqrZ5QwR0a864G1sX7pYExD4mECvtrsb50TSuC/W2qxuXmJ8L4ZGzQE48
02j0WdUyBqUnZqjguENGr/XMg/nPk0droK30FxTXecvTOB+NlZYEIWHbqCZGqvMqvmgwlmgL5rc4
bm4qC+yVqjG7Uh0TW5uGG3zgB2UcY1tqx6ts0LxeHRxJHv2q1A+5LmYg3gsDUU4d3cpKe6rT1q6I
UXqZkd3XqiC6KKFCwEVf7KydD8piPFhEQUNqP15VSmgXev85huD7h0JId1Jbx7Y15pco+F30SCGM
FjXOHDV622oVqJxlmovx8/x71Kf/KmbX2Y0y926Sgz5uitOb3MjrIIq0wxK3uj1EyrUxaBcN2MSD
P/xmDBzWhiBMxQzn0iGhDe1F4+bny4GCJ/93rwDg7aeXX1FUY0AxW6A9MQjIemokX2l/K2iPYftg
aLdC8t3UvoZ5ZEOlhrNMTi7C1sAzJfpx5aH9kvnkS3bkGR5o0eXIm/3GDi/iQ5eiVM2BZF6uycpg
ofmviBu8x6PRB2k62uJ8y+tb73gnD4yUSzvNWygDlklTNnrRAmQaLUXyanqaJLqtVHLwn2eGQUup
T9pl7lDkV8z6Ns8gR0ME01tKjUPWxwuhbE1ba4UZSkM4n0yN4YdOJv/Gz4FMtqZNWplog4QpIUwE
+YmJGXvUtg0E0ql6UOf3VsFpcufsJFvTlswB4+E56kRo4T+QJgrasAnAM/SHeTJb146qLgebPDKv
F6VZbh7C/WgMqOhtLEWxjrCjtIexSeyqA4F8d5FGXzuwugqj35d+pj2oxHT00pZigxPLjzfiM3GP
FW9qo7GKoV+LJ69a25uU2jEmlSeA5dWZW92y9Wpyy1Legda8R+/qgrFow/pYp6nixHl1TwRyiCNV
dPQUKgqiOOte1Sj3Vqp3tiR1maNFqWUXonqfyvr7fBG8KZ4xbR81D6JRe61eXhholtKEZa/JSwcy
DPDocRCNc5XTmWRvUmqRLPExjzV/X1WZZ41N98aimRsD1mi/4lQf+xXFO1DzOrmOfkXM8Z5fHs8r
GBgTdAJBcw1UMAWGkcLsumj2gszLV3iLYkBMEGcLbZ7AStraQ4nlBrvcSQc6EvSKqxZnSex0fC0v
+QIBiQLvMGm7m9x6AY8j2EoyR/ksW5ii0Sa3v4sPCucBiDrbGV9gh+QLzOeZWqbhEbJZ7LDPdl05
/qEJutGrxE+fSdmJtEeKiIlnJKND5u/nzwMPUtjhe3lckOt1qFwwceBP2HrW2brBYJiiT20slyjL
6panjeglVUdnxuz9+XXxDgX9/9XOLYqi98NEG2Wbx34JluVTrH88b4K7dQxSjDFeabMK10JKO51d
LLsa7NoGSKcVB5wnIh4itPTLeZv0T547cwxcJAaJUvEoDjvpnlTquJFibJpczfXyZ4mIwQAFyvMx
ch76ciWn6K/xK/1DYtyeXw13BxmgkKOplCHd9jRtM9fIHlM3ClCooHtoInUcO45H/UdHyq8smZ0B
0AVBwKwyrqNd7Y6oDco1CMFo1gp1vK+16lZevQ9Nm5+fc/IflgkWrdRWZ2Q4LeLwZRa8aNot5N9Z
QT8w7nAm58GYg03sFACShFw1WiQ/sXQth7hM5TonFeB9O5NeWlcelneNBh43+HH0L+X8yb9KO2h8
OIpxpLLmF2F4S2JwQxUFUVIbnJUJMiIZvo8mcTCDuyQGNFIJeq9oS0WLwrF57YmXjmpLN3b1irLS
dq0HvWWiKms66vO0YLnawnAsxiKR3lTr2b4vKboO7FWgvsmWYYSlG9OOpqmtp/h1hCcOsJx/V20h
KPy8d7nMUJs1i5M9tihTj31Gehm0JzQHoGzVNAege6kgCxC4HDmbwLgyx2zl0ha5pECQxYdOi2RX
edbbEFe9lbI6RF5scsBx+6SAk8fQ8fFU9TiFs/py2mg1LbpaadI/eo9r7ty72eaVH7fPycoag8XQ
fqkx+QXMAqdXtV9xepnoQOTVfo6//UWMWVljQLlL2kxaIqxtDmgpWfogf578xVU9WsAAz+boqz66
uvhMpdtn9GSZ7WToMZYRa8YSvumVfRNPVsaYE2O2BRGJjiRVgoiCOE+2qPKSEJ4JJn1rR12BCgb6
JNQ2h1bzN2HiwDzvZLBMDY0E4o20RpcT9bLf4x2mn/3MsWCJGgQwewuTjEQx3UM8APIaoPII+OOj
29Xc1XdhQDjSorrMaFX6B2cKplW8v8KZsrJJ0WXlztW4iMNMGy76+Qf9tmXSgUQfvLzWzeuG5TYz
1JVNJpVruiHu8xghejbvBks7KFJlj3LzpjCtKaYsQmXOgKDN86UJVme1Gu3soDOsVCMhdqPvVA+O
arZX99Kn8ynd5qpO5tiBJ0KgqZErFtSd2+leNVA4Bi3wddbJFgeCN31rZYhx3zDM+0haMC9WjrGD
/NSQevf8UrbZwlYmGPc1Ok1W4jxHfo9OBD/aYRyc1t0TRzSD0L5ersDVGnoco7x1MWnVrHeq3LVF
EfSNBeEaZIaqMaA9LS5kD7zV75tZwrcbQsGuhAxXeAwoINBdoEPwZqkh05iSec/5SXSdLzx/tQ/0
J6+8Y24noU3pbBB9bVv29N2UPqQ39qve9njWGP8vxhADwgOG1X4WD6g1mjboO37asA2gq7Uxnt8k
erToOiYxjnSZvyldyLXG+Pygy0IIWZu/N/exWhmTNFRNHydGh5XRffw781UaVKaowqCO2fXnZyTJ
B6NXKbMerYKiyeRCv6RnpL/B4xQP0jYj0coWs7KOKKluqXD9ORhA204vcU4YHS9xFsqQh8aL7gew
I+ZenTn8ccptDz0tlUHUrEo1QcLrmD9blS2Sq6q4Pu9wHANsaT4uq743GnCbIoENp3dJe3f+729n
r6cNZEvx7SB3ptCDZvetNR/qRS8R5NeWsbX4uRjr0qyBpEWt2P18b4i3yRKkGe+tmZ6yc3YY8MyX
1BgrjJsHlfqtySF0jtfFRdnJ0vhV5umsbke605oYVBxjOdEWETilZpAOLBTbKiI7MzhzOtvdW6tv
xcDhUkF3si9SKnhvPORz86AM3ZXZCy7JGy+Rm3u8RX2MluqmWdqHPzwnLDhW01SX6KH0VbxhynjU
PTJeK1eD91rG623wP20qAyMjeGLryIBFq6FqCeEDZecynGKwkK9MqB5z76k0Tzh3ZBgwyevcUmvz
6AsVYHLNq8Ptb+TZYpAjryTdTAlysXUD0p9UxXVRh9g6xLeByM8BeYyULDIM2JKb7usSSo1D5O4m
ycVL9HC6kZJchvEQVDMoCcvlC6Qjvy+SvpuyElos1aGXJg6oHdtRX2z06gcxh0lqySDnDRSlcmLP
lZPu40vrcnqMA/UzppTAjF/eWdetLx0SPCN9KILa1YLRtW4HCKxezm7n8EWutjO81W9ijlsJHUui
ziHkpw7JbpG9BjZcEnm0lVwDa3X+XdSuUmfgkRVu4uHKLnPoFM1Av36TJIGQiReLAN2Ktk4+jbOG
kvFiNLvzfryJVCtrzLGzlsqK9RKlGFl+lEGGoYClivOcvG1ClUCILEMjlx3EL0fSyF0+QI9pwvzX
BzU8CDrnANE9eXl+TiYYvI3lfCpATgoqFesgT4nXdItdy7M9zTt98kuBs2nbhWLd0HTQSWsSCHWf
O1BdIb/ua6gjlcMdmkfc5pN+37mSX+xStBo0OiYK96/hwtpOEleG2WuHSYakFY6IZAaUvO+J6YuS
93ERaRNvV7aYgDlbXZvWMcXbXbmnUjhPw8FPNbq31bFW1phPiA4VjOiDvPsN+Ld9Wk5fj4G/zOyJ
JNJug64yr8rBdKSeBJVxKeegM2tvuuTxvI9tV81Wa2PgLUazQZjSyBVf6gEELu/zR1o1Qw/yqWo2
dsAU7o1xMx1eWWZAbAQRgTgUOKjoDsPse4Cg+UjlIlSPfk7B6ea9erxAHc1zA+g2lp12mn6J1e1w
JMkgdAWkIv70QWU7jV0tnMG1LBkljFDC8lvT2M3E/GSQfWmehrCdChXnl+iNL4JpwZJ4dxuOQ7KP
ymNtdXKoHtdEHXItjfOKp3Pq3i8x9de3Mxio6TUwyxqg/fhJiGV+p484rYtHHMVJvdL5U8Bhn5tN
yEXI6bwCnN8akeGtjwEcaejz3GjgGr/43qE0ZIPwvXePfO+vqJ7zTDLAM0zEVLoBEg5/l+pydSoZ
5InCfsnEEot8qxtsB/vTqWEAJzQao+8lTANZahVIcRhITf4uCXna1TxvY4BFTARV6qkIwSB9ncTW
E7TYPw/aHOQ0GACR0ihKIeUAKvCisuOUqA+mlDS2NpSjEy9WEBlSaC9FDA7MIbs7b5uzOvYdmkyY
F1GMCnW+oUFDbJ39U8jxmxgKTkeDfWCsi76ZJipT8aYaEOfos4/ORisXiUWnyP9PB5F9gp60Vidk
QLHZNJO7sLUuayW9UuLEOf+pOBHOZFDECvU+JVTkZsAcNO7DXiE95lYaLK1in7e0/QK2+mAMepAO
6tAjNfXzhphBLOzVymicYGMyyNGKUyTFdGqJNp8NAmipl+vJafd4VnQjd+SBPwc3TAY3pMKqMoJC
sk+ES8Mo7AiURW3I61Hk5c8mgxsC6LbTpMB15w0NmZs3+tX3YhAkUxYtHCtg78/v9fqRIg5YsS8r
bR+pebEgsAygkix9qshc72W+yDxnSSxZnKGh+zGiEVrE8+8PAjfzUjlg1OUVr32cI8jSxS1Z1col
jdD94feFdDgHkL2lZkmiWWksIzarF6JwN+T/vpEx6HQiWJa4SMSURGeCku6tILh5LgxVVTRLRabP
8qg1cTRN2ZyByzAi93HYlnalKIGURdeV0jtVOgTIkmunWsDEyUGrzaOyMs142gDAzyNK/f77r8/b
z8IrW4ynYSKeqGWIhj7abFf5JBjfadfWleSU3rzTXOlG4nSKbQboXwYlUXx+r2lB0EtqygRN5JuJ
EKfIa05c2S4/rUwwJYZyrAkhKfAXNzeXUudQjtYANzbbKILFk65e0WOxGaRXNqlDrq5rbYmz23bH
6gJ9qInsxKMUXXb0uve1Tf9emaM/Z2VOn8pcnWK0rjwvMLxOHWAb+lfWmEiN6FJA6hWLG+qjfmDq
QkC4dt+uH6iKK2tMsC5G3TBGBcoOT5yJ4F9ysnsJRUsROiuVY+zPuxsNjy8uaytzTLQ29AF9ZGGJ
xw0Iltam6CLltpc8tEl0XSoR53BuJj0ra0ywNi1NHqYYOIY5A8/Q/okJsTt99HTCo5/+j69mmIZk
SWhQY4cKwgy0CdX8a4LiaS73lWXxba8+2WI2cbLmQo87QJZ0Jy/70RNAiqzOAYaVvtFX5kq+4ge5
zbBjnGwyWxlaqjh3YNINjLaebDKU3xtFJ3afLDkPkTe92zQlzMMppqSxunSZapXCZB630jWD3yOF
2P5uliZqkoGApojM+Ud4UdpW+PHC/HvNR1xbL75bP4LhEd2m60TrlWeEIvsLR1uti/lehRKVaaJh
+NFAQ/eVHmeNXSMZLhXB7qck9Kxy+TgQUtl5GQdlnvLI7TdvAZIBbLEksJYa7FfMC0HNQgXtSDSu
PlVlnwSc3twCociSKeuiZuEfA9HhYFqjMdDx2RzdhRjQcSHyGrmTR9xXlJy2AsLaGgPRbTWUVZqi
DTrfF4mDnpZd5hh5AHpkV72cd60anEdNmoOwH3Ntjzmkkjxj7pigzaogmUvq2VXrq7GDiG1+mYnw
xq7l+eAWxKwtMkdVa8TJhGIonluu9ECEUiheTTMa02en/CH6xa2sb/n92iZzZKdY1qPSwDf8ewPx
a3NM4pd26ijNlIFiCA9JgefFx7a9mvCMdf7b8XaSyfn6YjKyWsRNLjdu5Nayk7pwz1vYgubTQnQ2
ydM0RZ4Wc0wDablerMWu2tQO64/njZxfhi4yaV6GjvKiW5ADoa3WXgw/xcE/b2ETHtfroF63SrNM
ecpEk47AvyETP3/WoDX53FaEab8m1LAc9coYL0x0hOWuuW8hcA5RO9wSu4CX+XCXR3d4tby5TSMl
zXEQ/sfalTW3bXPRX8QZEiS4vIKkKMm7ndhJXjjNxn3f+eu/A9lNVEQVbPfrSzvTGUMELs5dcO85
z+b9Fm6JU3HP8U4KeEGLOh7tHPE3hvJYNtk3pkb8dFh8m9CvklPjp/Lv2IQX2n9+VqaraVikL927
/5cWreMvEzDCjnpSzbxX+KXVLYISPZShXxkcy75NgAib9mvWvpsLS7aagBTT/LeBFABZ6D3pS8JA
XnBhBcSzzCf5yynfrDNHd2jbObLIZO61hC6YxNUcsjXTnFkOBOyUNJjpw6rLdARkF+Dw/4+WWwpt
jFrlkEa9mS/qVFZ/ZCeH6ORorZXYOaWoygQtXr27jq0X9gf7QXMJM7+iwVRyB2SriWiSLvWgtdyV
DOyZOknp2AgOwXd3+xx/mwAkartEWT1jH9+Bk7IvE5BktM05K2qs9Y6QVbaWgCSNpo4aMd+1lsRl
Hh7Cj8xjXMtCqxZL2UT2pwIV3HL24+WTxCokPkYT0KMu1bVskiFFtUfDK3rnctEM63p0raD0ja+y
3pKTEfexXQj4Uc9GExc6bN64GzFfvukg+5UubPBWv/CSB2m8JoEPcdIljVqoMxZQeuJlz9Wb7p9n
bP7RLYAZG/kUouxLRe7OZjJne+B08P2m9/RN54IwRPHXgIuJR9Nm2J4/Sb5xZ3BSZOs0tWacjNhW
NvGu33VBf8Gnh+QptvSzBBgZx6oh84QDpDfahlMAqbvnHvVik8g5SCXmKc7CTGOYtRDn+Dse+b/o
Jx6Zp9jMV4O2diy5M0WhkBOtoE6obwv3MImw+ocma//8uUk3VECUNtX7gbaHjOI5B33TQ73EfxMh
NskzJDDZggAvvVQxj0tmF3oMaAA0NnRmci4SSZAnapY6K2nNChxtm7GLt2pj6GyhaEFMlJvCKIL/
uJMCtigY4G9jTumf4woU6z8lqSD0Nv7HoxPZOlFtahVnBEJzJ/fmsFJydCJpJ8SoxkXjz218tQUt
ZDNbr/mTZb2Xh12SVOrAT3LkfJTCSa00xacp9K85czD4E3v/7bhEak4DQngI7JC+c7fNiy/Pht8y
c/uKcogESURyzrDGKIOmYfc4VZ9is2SfuXGChi0uWVbvXzMBL1tSiEvoHNmdxkvyfMmMYsmXHjG+
JD5yrxmSpxQZmIjipWbUlfABL2HXmy1S9oECmCTTqo96jgtnXPHREDDWcvrP6HLyQnYQ7ZCOzMru
gBCupNQOk8LG93GnuvilN2TB305VI1KnKksHRG5OHbM2a2LARt+eD5+k/DnyPSI5JwHRd+poGMol
eYkRuMVP4g+DHXtapsds7ZZL3UwvlLiLGaHzxTz1BQs5VSI0dyZtvNeMhdXmwFbaeUU++EuTulW9
eGGXBSEZb/oY7ByGct0qc8dac/66amQ/avHK0iLb1rS/oG2yTcFKL8s8TocmlGCEWycOxiP/mX2r
td6MCaiMg/FT9RfZ6xvuUqMgfVTuuk0W9Ij+kluuQY7MRNq0eTpg/7W4mD+20bxWhfWuisa/WMvv
tfhvOQLNrG2WLCKIVp4TkbeIB0jX4jflaC0H4lCTEuEmvN0yT4rr6eT3d3EcOFqri6uXMabJtR3f
2M873mu7Vj6qbF4Hicl9uaUQfLZrrw6o2/FZNJmvPe2Qfv8GIaHMG1C0pYaJQJ5PDnO4AaJ23Gd4
aXXrBOtr3nBlxiMgeKcoXUIouO/ecaASaBNJc60oqXvFhPEoLx3i3B2aLGRgkJYTnMlWE8xHixPQ
PS4wHz5vC3e4oh21aHb8dWC+foVnOn18f799mCJtbl0bQ21nwICWxG7bXmTGz3eFEy8GAmVf4fKF
aaikqoov+j+GE79XE/ZvWSaMF+mHOjCIIjZf/x4eAIXPK0g3TnZg/7qBXLb4nzdQx+jKbJtAsb+b
Xd8qjyVdUbhvTgzpO5r8ws1jivjXMP/ym/Rn+vp7P4WbNsRTQyruaPsk99b4Mgw3Zt95Ehs5e5+x
jUKuRcypt1YDQqu85croNqa7bu3LYodiurGVNezLPkmIjuo5dxCJ4ZPQBNWuD0T7IW2C4n/i3K4J
4dAQm+OywOMESkV86HB5OWhhk/HBiWI3kTJZynZP8ONNS2muZO9yOTLz+2MCIOmtWIt/md9x4v8a
85OuJ6BHPoAIo1+4aFLyNK6QGFIylpGHvkg5+TujeYBajt+E97M+Bkk/+5RMvsQ6T2PkrzsgDgnQ
elHx1oeca3KfdY6K/gvaodzlZvZ7tx8xl6T1sitx2hH8XlRAlhm8eg4dYKXvymFPZwy/VxNQxdbG
OJtCfieujgS+ntVPIUUuHzs9FDTOXBFLBJaSrHXe62Vgf4E08JgwB9TIDrOvsc37+BasZGDeAYmh
6Sm1G1XMjtCmZeQQSLLBR6L7XO9Z1p8rubaWAEORkiZdnIDyrcAwZGSw2NLZVJVB3BTQF3iUmJXs
hAUcwsiyudAOZrWY3kF244I/SEWa5wRzIB+TklmxgElRkaroVkQhMrNujbZhI5HyEsisSACigmZ5
0ZfIO1PwoaEbzLnstw36qFHxjBeM0zheNktIbv8ls/5lueIYwYKmqqSOYEe9ZzkoXCd724M6C70D
f41fB2rBJMcm+UhxpCAOrWZWQx3SdEADW/F5KyY6YGZwrVO3UCFiLTPL83G+7YhzBXmY1aPJmxtA
9r2BluvntlgaN0fUpnfzvtfHKydMXFjsfWjYP8NJ265qvbPa8jovi1unaS5rUn/rwjr2MUTv6yT3
2tToWIzWJtn2SKxaHEmwNTRfhRS/tUr3g49s4KJBQ6fd7vU9J+uSOXPJlRVHE5KhzeyCIDmPSM2s
LrqM7D1pdkq90XNbQkUgCRxsAbJye1ShugiQHMaPvbkbrK8NlbwWSM1ZgCAVQUPU6Uin3gP7/Mqf
wWBxHoF0TRg6/NGsrMl1kpCHpdH27eJcxZbpGrWzH8ryPRM5RxGzOJwwcfFkh2DNd9LwSYIjkf5J
NZNxhk4u+NCdr3iR32uhySAWEoBDnylj7cZZ4cVZ4jZOjhsk6xDnx3Vmh8WZBdXu8nLK0I9bL0+r
kW+yAfSa4RVdJdsqAXdxZmGKqtVsNfiSWgWfgXETUWlXl+Rii4MKiTZlE3rQ3xeQyL5HiH56pVpK
1Qa3SB/lzEkct48N7zyQy46G/4Sj4kmW14NDuVwLeqtS7bGnFjPzzl3a2D2/kAQ2HAE2aiNN4oyH
zKB/icHuXbW+rUsboGTHIwAH7f9+/+NuqbwdgiIwH7gPbBG9NRfnP0kGU+LMhV5mxElteHpe5Xoz
I5bkDjtC6DLMeRYuPGN7e03tfP3OdhwhhjHMbjLy6MXM39bTe9YwUH8VBixiQ0EfoWUWQdL81NXM
m7Qnw5IZxtmbhEWEBCrWDTRmVzGkpbpHY3row0eJKZyNh7AAN8yje9RMq+msCaDn+XDeWpA4f0BY
T4CGTM2SLuKJ0XPt7y3N8rK9EyBizFO1VrgtIMhANGu4jYwAWraCgA15nC+Kju6+QIvuY0wz4D+9
8+cjW0HAhbnuzUTNYGRzrdxUSXbRq5Kw6NDw8q9ODiciJDLJWuSptvKaW+TzErBGoAbMeRYdN113
UYXWX/hasJH1RBr/nUciLC5gQ9EYpGkXrnKx/T+pFfyKXhz1wJlyZOzGCJ22bAKWc+Ojl7/LH5yc
RNokcxbTsZqwsWGE8H3mtLfvKp3KVhN20jGz3MgbrBY6Pvpa2x3EGDamFw9/OUF48U6mgOPNFKC2
UqKCqh0W5JOCCnth16JXr1ZgkRmL2HXU6/roWOk7N/RsauKAFuifwDg2arqQKIuCrE9ZlGWsaCI3
Vx6X7jKv7s/fchkqim1G8P5FljbvcpEStyVS7vZE0Wnn4A6Q9lunqW7SfnHaJTj/QbJFBOhVs2UG
tQk3RooXrXSrgAw3qyTYKLUHAX5DPCF1bYyCD8+2OIl15oZbC9ymr5ozORtxwiAEKB7XorRiE2c0
YtLRcPzwxwzeEUgVVgH19fRJ3URu5tX1pSxJlvgAsbkoMiJCkplnB/nnIiqYbX8+f1qyLxOgo5+X
KtcUkA2BupR4ugJpBrPfrGP4vdfWr+fXOl8SxjYKsBEtY2Tav7UPjwMOfmz/FYXFbiLTpiMpIctz
eABMLv5+PX4l+6sENcRuIkqXLLUTGAlv/CzwnJTmVzG57VyUQi+5JkmjPkHRz83dJJE5comdiM1F
URyifpdhxFjt6F8YpP6WWNrIxtFU3NiGpaYOvan16X4OE980Sm/pMotVjbnXF7Ju0kwvmeSsz0b+
jir2ImVJExNSIc94mcXXcVfKi8PDUB/IWjVlcCD2IqnhoEcrf0h5j7+V3BldwB4zTBrVKBCYxdkX
OmAeyxy9op9YbdCdZBclnl3sPpr6qusX45CtHXd08enBRCqCLDMiIWhJJ4q3BAub6ETXVoEB3Uja
Mi/bOgFuImsGmo1xEjRtUfqm3bZuSNGJXZnd4mZ5nHpmnRMPzAqXS9PczuPcMNPqHtZkuSealvnd
Wg/ePJUK5syj/7rbAj6ZTtXnegO84E5lusaszkF2+XX9gDI0FLuTCp2WccGFtHtv8jttZ7rpJgmq
8mbZaL66tZMbWZlfcsBiQ8RIB4oeQRROkjpjy7Qzahk7pCya+UM82Mxng3DtjMMY+7PeA8bY1U2+
VbdSgJdArtgDoajTMkNEQNR70L0Mbwn58h/1Ho4iYFEyGB1kCs1rrGwEi49uss61d9U3A1SvfTCt
Uld2aJM+k6kZAuaEWZP2VgN98gI35Smx13Q3ZONfzqx8B4XW4pUaJcy2+psprj5OeHllVdpc2U75
odCnjvX5gCZefdxFQ3trVdT07MWZmN4qpuss5mWnLndFb8cuRW8XM8r43hi0HxIwk7gEUYt4tqK8
S/metZtyFyq+Cc9YXuh7Qv0+kEVOMpcgqhGHpNU7jceh73EJB+f+x/mg11DXHVvF8LqAnXrfzqpG
uT042SZR0JUdNds5nbeGXe27KuGtgMAt5xqCgX6X2B+U2vLisrvr7Hljd9ZF0hcfEtLvrAztiIYK
tgJN3yu9spnz1IuL9smZQbFqR3HhT7MJydo+3JWrDsEYNb516Jj4ulEMwfkj44B37qsEuJ7UdRio
GYLRo9/ZMQ6pUtAFsR36hA0gVYi0b0slm2s9jYtHWymg8GguBWDY5ldLhyQk5H5CSIDr5e0MaUHe
1OjE72ry/bWkJdbz+ijs67iOo8AI+l1s78Od9ZG33NYWtNDKYE398/vKb+u/76sllvbQkpobdhFF
QYhnDcdiavVRbVvJIic5WiDR9GKTlljfy/KkMpsBtMWlOe/1rv8ByuW7YtI+hko+X1dD3DFoDz2q
9vCRrONXjU6XVEt2nVZ4g0afRkf5fP6zT3uHo18kVABzjQ71nKCaHl6VIPlct8tNsYvc1i3fJXp7
/PHcFx7Ve2IlqqNIRTcvBJRZGl1N4aZ1IlmUe7KEevRB/KCPVlk0J00WtVXw2gFJtvFyvOF6bI4b
dT7ZtPvYl3XfnvR4RwsKmSiamGk7KzjTdlVbZisZ9Rcn9KummhgEPwibZ+1dTwZHawrYhoe4Wi9b
fKQ6epxM/a1SE7JNFVAnW7XBmvMkQk/ZeNySXu1w+/Hk6abuf7RLAXLSuMvJbMFYDvPFz1HLOqKd
41UqVSeD+t/7KTZQNwbI1GkIX6H3mPjVvCFNmeLziV/Np+bTK3pTT3reoxWFghaxLVunLaIyHtj+
H55GjpbiH390I5RGg8xthaWK6JNR7OKmYYYUP2VAcvAhR6sAyJq65WxJ6MDh3PdcZwkD4a/rv5Gg
9YHf62gxox0jpawAIAuYs+tlcidyie5bCZacTI2ONk6AkpZYS2QZUNxS0xUuvmbdGHu2+WEaZPdZ
cr/EUjjY1Jq6sLB5z+RP1viijTDA46nkFS1jEpduieXwdCz6scwHZVOtpdfoQWtusyF3ozkYspRN
yjfV/mLrQaLlfoJsMM935y+4bG8FRClWPHj2RC0Dx2l2GWlrz8JboW8UarVNOyKTNuN/7ox71wQ4
sct4XFBPU56ToPDRAJsKnwTuJr9yR2awxT5QbWWRJy/On0zyftuRWCk3Z4f0KW/lWsrHdNjNvZTp
U7Kbf5THp0HLDRX4zDnlc+dbuYHR7qrdMu5xqFwAmnAOsTSQjSzIPk3AFtWOa0JWGC5t7hrnZxHK
4hPJzRAL5A6G0SNiHG4Gb6ZMlpeb8aIoLG+mPJ2lHJ2WEKaE7TqbfQa4HPbmftFu+F42HtmMxh3f
xG57/iJIwgdxGldLUmdCJsIV5R8WWvj9+DPJF39pS3cM78+vdZL38CgEE6vmljqDkIEgqp5cDY3h
udctgb0D2QromfAsO35UvOKrZM1TBFjHawqxytpmtdrqKWIHKI9Z5jYxlqsk/JYvC1vbAsJjgZ3E
m2L8fn5diYsQp3K7DpQag4Ebn1i1q+o1I1Pqz8rj+VVkbk8soIMJC2Jq4MfEjk7+fFlu5u3oDt5y
me+l+bMkZhCL53Sc1obWBwJmM3guhj2PxsoLj5LdEyvnea7qmqkqfBLps2F9jOZNZUhUPmQuSKyQ
d45ZTDRsD4p4XGJA+5D5nC5MMzarb+ORVFqckpiiWAEv7LgrOrtD2255reTWJpocSAw/obPMVUPt
ClTJPgVRg11/OG8lEpQUa+GmoRSavWAYXMUTgJoMbqnqEhiRwZZYAo/Memy1EAksp/6EJG/m2zsU
Jbg0Y7UZwvdp8uo6RWXFoYahikSLeR5X0cjb8Xibu8JekDk6vKu8LmbhzuRPJ/57Re4Fj6I+SBO1
oxGCbWLYczpCSGp6yy10U/DCKI/QT9+A34sJsDVghHQhPXohbPs2nS10qEL+wpFy8ci+SYiDoEET
TolxEC0HpUUGHWXzcnYVNAnUaMp/F2v28aEJcdBq6ItlTqinL9p+og8NSOu0TIL4p639186JYy0D
mmOmuMWrWznEnq62btq+q1H9t+2JwhZriuJpNiKiek8lUWIJf4ysdCkphwI4VYR+2MRMmX+22ey9
ByJ+bxqPg45sezCGfNIGx9rEg+Zq6Juci07S13rIYs/cH4sf3NEapqU6U1hjauF516I95+p9zeSl
zAL4jh4tlA2aM60OjkeBjJPbUn03V/MsKxFIro44YdLFE3i6cjUN8l13PV3F3simDVcS7R4UOUuL
bDUBDxY9X6ywxObhGWXBPI1zmDA5ZLg2uBykzl62hwIwoMY7JUONt6gm9zi3AkaQU69wSXnJ+ayI
Fw0Xcrf/L17ktxkK+BCPSZT0Blbl4Ux2kXpQsgb3DWePKANlc97mZav9MW/SRPZsQVDsF9PB2+iD
/iX8/fV14rgJWZ0iy7lUpbNVXYtxPo77iJkYjnzd8+3p2P73etymju5BuNZra5RAW3M2vJ7uJvJQ
plf98rUKV/Yf91IAkJBCmYMkJr4NyWZQK8mXBjoWEOUJzMp8zCCC7bVDuO2N5HOchfuetBdD1X49
/ytO56G/P1hAmKVf7bKiONCQVEyrPmbOZW5HrpHJuiskt1EcH9Gtue96zpEx7Y29XTyV3ryNDiKx
c/f4Cs7I02no7w8TQg97zKs54/18y926KUigeekm9HATre3qcy4Aaawq+0IBb8I6UuzKaVKk9JPP
W0AVi4FKlzlBH8RfdMl7i+zgBLTRbHMtFH4Tu2LvRKVvdQOjzSdlkoWpp3OY3xspAEyfdI0dkcMV
fDP3oGQLxYGRIl6z3G4Pa729VUMGZuLYSD0ZpQOF00MBlI8gqlcvI4icE1M+rCVdj3/9EbikoQoZ
mQlh1h96K6+KHCVYJhI7N/NcNJmDzayiD7kaucNSMDWuPbVQmZJn7DyQ/Ety+MtOROWL1LYLfeSM
Yc9qsf/MLnr3FVoGEocrjpbYVjGGfYb9zBuQb6hw8aCM+Af5hrwyKPNIjoAr82AsiqmPKcoHfBw6
xgT0rb3Tr7hwztIfxjzjcfcf91aAFkNXOzULX9pcqPPS5qLML20unSFtczmpf3mUd4hTJ8oct4Qz
F+M7+c52bKgxc+5pmFPeWn61a74XvUsHL83kiaoMBgTIyfU+7uYZ2Gbmvrkf7uZtW+0tSHpXnr16
r3i7Ou8s/hD7qPRFdcr0YLvPlFEcvUEZ9VKzfEVh4zyqQovyn1gQo769woDRRjweP76om1eFpnzD
/j2P0MRXbIyoaOZkY0MXMExgsvwDxBopO5yr29WbwkXTTbudoPr3qnF3CfJp4tSK0a2jMiWAIv52
9lYCsPOeUVOFkGYo574cYbobqlYeZh3z0kGX9sfYmiSQJ1tISJrw0rLaA4/dIL/pogTNaD+4oYpO
IeNJAgDnb4QmUkVbrR3aCujvQCpv7IvFWy+M3kvcakc8J96/Iq2Q2aeAOENOnXkBVcizfT6/Vr9a
SuV8vq6JUyxV0zRtrKoYBdMNloaDS5SQGabkSem8u9BEwq+YGLhyCkhXcdVd8ORcNlMpiXIPD0Nn
Lpr4LJ3ESjWpKebxJ7d6nKGihmhwk9zXm8gfWXJZ7cJdctlcGpvMSzzZ087pa2YQw9DQGK7aIqjU
1ZJmhYZrNuw5jHE+QT/0Wn/yptEtNlJe9pM7erQet9qjgCaaSNNDOpxTgzxjSW7xGQLV44RN6KwA
maBtfTh/FQ7dj39s8dGiQtrkmKSw0xEl4cisZqZkS+NpXfdXMulPVZtvtdL6kSTDVW9NK6vs+mE0
tQuyVE+D3j9WZl54IS2um8G+Mrr4QZmMjZaMflnTh7rO/drQ0KfV+vEQ4o2xyj9rFt0MfX0V1tVV
Ec23iaNtJ+gJD0WZsEwn29JJLxO9uKjbaZMutuF1o+4qpfUUIelopikDtUf59fwenIzsjrZAQDjd
NqZmqlDr18bFte3FzRe0zNhhUDlgmxhkHWxSuxKATjWb0KgKnHPntztYFZ9uy+ZPncflt8qg0qRC
NjLLEqKsIowhaTBS9OLvHRa7oE3lF6hncXbwUutVuh91icL4STg/2lUB8qrVKkrw/yOcjLLWhfj3
zqC125qt17W6zHecfoY6Wk3I3+oog5ZTdXgaems7yemY9WgtIZ7qpogqOk/hJjf8sfC72n0okQ9T
f1wADjSB6pEUjE7GVL8XFaHQaLO+XriQ4NpszSDZxhNAEHqWo4fHNg+hcivtVz3pR46WFIKqpq0b
YkNDeRMrm5Tcxg5xp1h3z1++A7vzGQA63JYj1ANDTpyuFRrwphZNOalBb50505gVWbdkGPrtUJot
oioThlv0C4OA1n3f9t/awZnxjOQUD+Uy+U1CfVBq7Ek8XNd2i90wnY+t09yNa/QRGbffGknDsmiU
xCwyuzukcUe/3ihzUo79wUdwvl60D95ypuzXTHCe9oZH5yHgVNprhWr3uFEQRvem5FMd1WyZkUGs
ixsBngl9asyUoRHbp9Y1aVFoe6TVY2jtx/rGKR4x7czg1FidB+fPULoLAqLR2DSMdFSfJ/h5QMo5
i3lJ8RUTVLKLIGBZq+h1mOW4CCHc1YWxfw6m1iBxUBqyN/KWfgmQiZ1CWTIaOYGhBZ22N7uERU3J
2vAhimSzEDLHIPL0O/nQO9D5eO4Pp5d/0w3y9z05EdDpCsOROQkwFo81MYvoAJlHNF3qzUuWJucJ
l+CJ2AbUG+GathyjlXkzQrE21a6W4tN/M0WxEyishyoaGixy6JvE1DFEC6Gm88ppj5NxvYMGe42q
IGwUV6snM2rV/2M1z4Aooe0YuqYZYqNMaKXGqBYmyIDN3YLJeNwzEDGXKciQOMWX9AHm1LcZmkEd
SwcjFhU7O8aRVrTTIcrydqKMU/EJPkw3NGLY4K4QPE1kZXUI5oIyyGizJfq4GRPyeN4wTi5hUIqR
LM2CEJywRBWVdlUQFf30/Qb0H16uGP75FU5eKMOxVFO1iGHpIjmpHVrOsK4ObxIud0X5wOcLLXfZ
rPNHwloX2YvEd57EXaqqBkguHZta4hGtbRSroFWKg3gXBoU/b8Mt3acMzFxMthYPoEQ3TVV8lQ1N
SfKHrCSyvdzQEysKdPNjgjb9VUm9KMMwxJeZ/HTiu3fsJdVt4hBDUy38889ciLR4Bo5GtEdygdqu
dXNINDtg7vGVQIlQFhy2g1Tq+pRngYGouqmr0KEyBEDsKlsvo7ACKemBt/DtrXanPAultqNC7UqH
yKTgNsO8Me2mTq2NVajuQKoPiUk+qa19XS/k2/kNhaDoqQM0qWUjl9UMS4SqXE/iOSWtvVHsK603
C1bEVsx09W52tEu1rL/2ueN1E4YgyvyKTCOLRpB2p8Tru7sw1lhOjaCLs5JNc5+xqVdZ1FlM78d7
g35fl2yj1bobWzdNurrAKVCSa8FQ/FVpN6negKfomzX9IH2/VUvLX2pzk3RKAP9DWN+rLQu7v5qS
sHRW95qpeXGjuAb9NGr3mDe9Lx3O4DhNu4U+tDG4+XQl6Ipr1VC8PCIXZv+BFMgMJzWnG6tMd5ph
b6IiA0/CvG3wQ8f8ph0syE0u+2r61upfYyXZt2HOEg33M3LAcFfsjc5mbdP6UQE25h6CohjS0K38
J4DRjQv1Spuu0zbambmxjfMrbW282BxahrkAN157Fln9zMI+3wzN5Ld67lbm4uV99rmts8tqJk9q
rLoh1PEw+FawWKN+Y0FseVQQxaTZbuk6vCj0MeYnKnfWq+1E07tSA4nLgj+r31VV5A994ZWjhZTU
3E6m8mQklR+2feh2y3ea2huj6f2Kn+5sTmyeMIi1ttcaWrzMOmGqgpgxXO8NxMB5MgS5tQRl3wY1
PjUBwVdaFwGth295zIf2dPSDZd7Q2kFljp8VdXQhTM2iqfadHm/izbqxh0c4RG9pM8h5zvDll8U0
3VG9jVm0ZF6oWBfZuF6N7cSqeb1G76Pv1Nu50T9WMXnQTXpLqQpChsgtObc95pWt+Kc1lazXFhYZ
5APJYy+sQ0+Pvit5iiIg8anWYZDNZr0F3lYQNBrEcklXe33rMJIvm1j/kumf5ip3zQpPwFPnKuv1
kn1edeMKurGXCoIO0OmysTPdYXpKR5THnJqldslQU/VxHb05oi5NpwvDKnDqDQtzleX6VwU9eXb0
ZVQMt6g+5vTbNNFNTgavMKaNpd1YtuMhCt4lfXJhp+QyzLPIrez0MqXfxuk2r+1vKnc89SfNaTZ0
0reLot2XUXUBmsFviUI+o9bQ++Nq7tQofpqha7jo47auY0brEgdZ001PUJmI70Kr3pTLFS0GP46r
YEA9hmYJS/rJ7XAhl3HwzTB9jGLTXeLbpHS2YzugHa7GJbPuk6r5WtbZdd93fq/HO5plwaDWl2Zv
XrVqew3XeG0N6x3tbK/NnM/ZVMXMWacem27gtk3bcsELaToEJJ5cvdA9Stc7dU0uOg3kYA4JqBPe
Jmp0E86TN4Q6DO8RPYc3a7leKuD+H5t4l9Y2hK7u9fh7g9qhln0CmQkznd5d1dlvl+zJMB9TOxpQ
tExLUMAXT+GwuN2s3luq4ZbKj7VafDI2DH7DHSfHs8mnGqUzVhbTTUMSCE/WbE7zvTHbnjOozImi
7yMqyuH4JTY+D2s1uMswsbKE0pye7Pv2c6eCp0MbdgWJ93OIOYBJ93Mrd+MOWxW5s01cS1lYspJH
vHJ64fClBhmpubbIulQXOswMYgu9GTF9Vlm9kiBPrsOMuokTMt3Q70YuGt8oKWvgtxTM1zWk8yGG
66oJZYN21y4/nbpkYRkhu2s/Vr36BTcbL/uz32U2pi7b7/aSe5WpfrBW5ds45pcw3V0G5eM4BWyg
du5aXVXu24JUX43eyVk6apOvK1PnLWb5CBrzmbXK4qVTNrI5QUdratb1PtLWHzTFhZraZWKjaeP2
hXXH8soe8cOMH/HYgk3MGHhhA8CfLcZu6ievaept3tU+Glj+Mim2Hf04aZMRXzGcyzBBwVnX95SE
zl5TAJfABrtTd1OCCnsxPPUQUPCoprC4bq7QQgyLtj8Y43yl2OEnpOpg7eny62z42WKLaELcdgDt
DV2ZA1MPMYkyLRSnfNM1im/NX7S89tL6LpxNtmQVs8rLApYIYTUGNRjWLvqG0IIl9V1jz5dR8jjQ
eZO06NnE0F/eelmce2ZfeVyALVM7ZikV65wCJnQ3r/EXQ8ccPLF9m87X+tR6RqJ/WgZ7a4CapB2a
6zVM3dSy98WssS4FXmCYoypWBrWujVHDKknmEqvarLXmO5njz8V6t+g2i5XiEQIehptZ2cwcBe/I
w2OVJ7vSCvHBs1cW5SZRZw9zRZ5eRxtwRf2gTeKtnbmz7NYHnZO/6M2m0ROYYfXJjr+o08+xVK41
imZNWu+7eHTXcMbYb8tUusJdlED8gU116lkprDWMPdKCw2CYg043fK1+KsJ8a7WRH1pXSvPBnlNW
WPDWpXWrj8UN/1YH80YVVTy76VgxqhBhpQ9KhlSkLj83OLq8DF1tARL0T/EyMF3vd2OOqWCbsLDS
MMp9y7FOnchf1ozpQDt0HfUeXHl+Datt4g+oJt+VS3g7T+M2tNtdm4GJN/w04F+jg16sKHW7ovUN
TXFpZnlk7Lc1PHBcjXdKlzMCj1x3uWsNH5zq25QkW0IIy+hDxt+UwPqMeakAuS+bQ2s7xrXbd+VW
zbWgm3+YJPuIxMdtUtQuyuI7OrRZXNZMMbH7WuqOA6fljbzQgDp9NV1HWuyP/Q+Msbt6+T/WzqzJ
Thx5+5+ICJCEELesZ6vFtbnsG8Ir+yJ2+PT/B3fP9DFFFNN+34vpiYlxWweQMlOZT/5Ss5PoZ58M
h6Qdj+PEHppa4Om/AnfiYz7dhTGkl8PBUoXuNlVpy3h2grC2QvOeBD0G0F9m/JqslE7eTIcaHaJQ
+MEJSy+PjrPZ2zjxF/SyeRHeghKEkBYhUmLfomS0eqA6R5ra0K7cxix0ZF66bWTaFZNuWT5XWQ0f
Qq2IvpZlb4dF70TJQSWFqxcJteoEVy/luYo13xg0f6oIRmvF5yz8FjQf61SFoYsto50tNX/qRih/
hvgEWvokCWaF3Gfo5tfy4bZSK3TpRodyVizWymOSA+aQDJHPzPYcqj8LjR8l4zB/6qGqJ7uv+DOm
H9ptNj50ZuWO2ezSWro1fkIiFUuR3VOjhY9xxQpLC4O7js5OhLk5Q2Kco7AsbNYqLimASdYMR8f/
bhFtjHHjVHlCLDyFM/JP8VDbuHJewhBmvJ+9qgysoptdTZ2wKX5oVerq8+BJQ6/dLkN01HXRixIB
MmeGnqxbK9dm30helfi2FubRiLlP0XiXcAzoLTngZq3FAv1kyJ9Ey75osryvabhY2tso6LxawbN2
2iWjTzSvUSRp4TR7V61VbHwGtkFgY9rqa0saK52fzUxABFA9xqj8iD456RGCWP6TBc0NEC92EcV2
q+S3VCifqKjvuuapLxs356GrxaFVxsQauo89vlelzaCRfFHg6BAAGJFhVxX1DCV35BTaeTa4yhjA
qOil1SfGoZ6Vw1AOL7J7KeoLGzqL97B/YV+ek5g6NeG22ku3mcAWLGGTERsEJrrkSGaLvocHH09p
/ZBUutUG8GJJ9TUvcPc18dtUiDiC0BJJZxGm2KRP4IE+BzPiaoDQs1m1EUa7VRLbPA8uNfxDFrzy
dIbsk6MNzzijdlrYkfKk1CPQ2JiLxKon2rFn4ME/dXJ6rUjn5u1Ho5N2aIKLRr/yOTsoi3Ezglsa
PXb15xFdyHkJT1NjjsdEnKIL7oykgZJZ+OB9Wx2uOOpPomcXXoibsunvTS20Rae4I4+PZVI+IK4+
1SnzRak/Gmp9U4nOH2Vlk/R7uwT8iXCGOXsYZICjPlhM1pjLVDlcGV4wCA9hJyIhDgtPMuNT2M12
o7/OS9BDh5s0AlOAPE1zh92f21VW4l8VzgjaeKaM/sRfOqLeEnJfxOwitdcAB7DMkPaFK7AGLbw0
2XSI4vChYZOLGA5erbkpDLjBvn+B+bsJsi9NzGwIn+2xFXDMX9O2t5J6xg4tvihLlT1tDqVh3mZD
6ZvJT539zJsBNyNklqr2c60IVPCkGybIaMSpY7bfjBqzp9raHuGWlx/Lpvmcm/2PETpxK0jIQzxi
uK2ulActqV8FnJ6RDmim/DgoqdsrdWIlEz01reoGg3mI8h0135ZAA/dqQXHVxT/W6IvKyAfAWHFV
mvTxrsvwXgaTQczU4loBVoYDFR5CO6HOuP+2+V4eaPOmbVLCDdMkGl83hlRFz2Ves78YX+lhhsCH
ormSgsemOHs9ult5Lf1qsVU6PB7KFAEgjXwx659zPbnBbOOdt7lVH71eYpWLKUnFKpSm4SL4ecJ9
VVMjXzVnT+PCrVpz7/VtNSlhDrpu6KZGucFXaZioMaN+iKlA007wI4ji21ABd54SP+GFFYXDazZm
h4GEXi7Jnjpz621yaFyYIQAzAbH+97STHNq556XCoSnUvWk8ytIOf0hnaSCVnaVqNp+daRcatLkq
hQyF4v5CjXURSVWigKtJhX6sKD3lJUutIpr2Enib6Ul+tcryK65KVVmlEUM22JaDYS+VZ5gfVJ69
JSbyiId+mz8CXlyvuHqbi+Rl7tA75Km0fAGzAc2OUfgyADezk9xap7YoA8/UAEHVQDYUCa7fn6zR
giHNWSu8WrsM4ce2PoSzgS42vzEvDS+OPP30/oJv3+VqxSWVePUuAz5rdRF2witQALCCLnUnZjwM
TXcpE+CLzPTYqB04MdDE4kqQwNFWP4KhwA26n3ZEMm9s3fJTBBVCAPFjII+4+imw/GOgTSgLEKTz
xvJUmPWxm7NLjoiBROypCsCBq5R/Xfn8ta5BkQs2NN1cHxU9GrR4bmFjM5K/kJA+RMsMndCcbSUf
rbIkxMY95aUU+kdlFk6jRE87H+FNSnr1C1amL0gTgIn6KvbHRkfrGKYMZENnY6IVriTojrJQZ0DE
RcLOj2b1Lq6NVxKEL3pbuRi+eDvkWWR16eSGbQfVd++X3R4Z5a3qc/ULV9+GJHM9JC2SOb2HW9wx
qqyYO9BCPjSfFrLGOB7bm1O46xPeFhJX6y5v7mp7alRFsD4XyxyTv7XzIdQeNZLnuZfd7M773t6C
/2yFlcXOimoSpWCGhwtw93Oy81tmM2aV9hG1Nwd5Q7uVdlNak5PDA+4atjfmE09LVMNkqq4xrq3N
Z14xYzRRfEGv7t/CZSCa0BzpmXY5Y2rg0kq7q8d4Ux1bLbqypgZpmgkpcQN3odmSYWg11c8xbLys
dNXiHPSD3TXMihPgOUAG3Nn5i+H8rRizLI4sNooUnBCxrlRA4DDKyFCXfQU0YWSDd3xeOocza+rs
wckOyKie9ybH6Fvn7WpVfXHcV7tqLrS5jUZueMMkmlNFamkXnYKrWZI7LJkRuEfBcvzOqdk+SYwl
sJKmOaBBDVmJ4Js2lsc5N5GqYvEXtfuSIwiMxsgqaPYhaeHhk4qhtlAeo6bluMwXg63QMbKjsUTG
w+gBtQymYyViNwrH0zBkd6WBm/nSV2yZBph3euS2ofxG6sZ02lZPrbnHdaGppsiqVfN1mLpvujp+
KOP5ZWlyDllwC3fsTEIKC2ims94Euq0R4EDiIVuu/OxuQB3R7rj5ESbtGwkVufMh30RWv39HfVWU
HLCbuwEZek+veG2NzXDOquZs1OSlNew2KHYkWZv26PoLrhwlrdSejFUqPN1ikR34lRejvw0vuvJ7
O/sSf1/mO6iRN5a7JM+36pXVs65cZocb6jhjthzYkou6UbM85GyM6VL6Uw881WzPbu4gwuo7Z2bW
Y3IDyNz7x+ZNuW31C1ZHloa9pJiggoaRlqQWXdIhMWZKtcJm806D7uZSVEP8Tyls0npQTImZgFqv
TIY3R1/4dEpQhJFYM0j2dtBbMdryUKiZm7rJ9bd17UEmjUmUZBETAtAHOEiJWYc/gGMAQwAdb9zW
wtNeb9amIbhac7WNEsjPeVNraFsUyIzmpR0k2DI39WiA3jZZvDr8wYe7Wm+1dZSy52ZaInIt88Oo
neDSgWhFXrXdCes2HcnVOqsNEkfh3FOjx7xU/UfXSUtmO5rpzbgR05GZingNNfs1M7PoCRsyk4u/
NRX/Fje9+UBXy60iJC0swVFmE0qD6XAzVdUjmOE76KbNnX61xCrEkQQpDlEP8P0y/x40VYuExfSh
0mLPhIRv51j9EjS8cXxXq60CG5H1YTapJIKqmBY3WaqPNtLAqkNKMaP6NJ6nIuBn1iSPUIF8b6p+
Qv2suqHjBNY1V78qNRLEPRPyHCa6Vc4yd7vJuKUgD1qky29G2t4W1VJJix0A/m9opZ9IIb8ZBnjZ
VXmvNPnx/b39Sz723iOtgqdcQoATg0UFpQOu1J5xBwyCHzjsqXc1N0fPjOrUfuBqO+tu2+N/XuXa
mxMpylHjgeHlkJe7qkud6g4ayUix+0Ncet9QSnFKp8Jsv9IuJHInVnKz9z0345ir37Dyf4lmFLFM
A2iE88RORYnYIPD6PYjyzin4pYy4ilt0EePCj2S/1xjxt4AUH9Rojz6yfKR3PqK+slBtJlCEi8Cs
b1Ce6bQOWlWEoBjeXvcPRXI/Twfeh/b7O2czeLh6eStr1Yxx3eZTCuFsibJc/SM0ygttMJdnto3x
6f219gyXvrrKj93YBGMNw9V6CwAR9fPUxywF/38GIG4/HRXQ1nFVp+ugPkJHQCPTrvB7AmB838y4
UQBgFEclcogLyTlTU//9h3wrRV58qWkQQ4cUDUqn1XaEKKZPpx4CW53YC+kVpXTzSB+XcGXxrLkd
2/qHBbCwTKMJUo9bzAOP9X+4XSwe9O1++ueXrDzsNEQtpPNCIMBvjyrHkczOCxWlPqXogsHl4v0n
fyskWz35av/WdKxinEPk3DCKhl7+M5YAbIzdQHBzLYrBPpomIHyCeO33a8TI5RTxGl82uwhfddOT
8cAsmLkLOey21Gy9RwRg0P0ZyChC/Pf7WhDjZTlTA/FHnXKb1+7r1VZfTdQQQaNOtXj3v/qtS/s/
Quh4l7+9u9rqm3GtwNiEArNDYw6pkhjGb3GuRUD+h5gKWDg6GZ1eQ/m5izGNHTFqi3GwzAvqPTry
1km9fuqVHSqrRg+75RLD+C1urZYJNld4lvrXsGY7Tmsz2r1ea2WGeNWmDY1ghnpv+jk6HXQKTui2
GJiaPZDObpFilx/fPxtbwe71kqsYiia5kQWVgjvTUNiTcp5jgcplhOrKcTJGVGEe319vyyder7e8
7itvhZpIF9SKITAaXTgTeqoEdDR850X+CjTXBuZ6lVUg1ZfgeGOELyZ5yeLcQvn4BImLn2fjszKR
r6NAtqaslKfY5CdRc6dJcFSjxh7q3kknncBRlwjwqh+aGX3Pw/QzbuHPSj4815PqsKU1rG2fJjmf
kpo85G1dWHPT3ZWFJi21Su5z2ec2egc/6IvIEnIBqN3cti1ueYH+sFKJUdpOHKKnH6jSoJjahRAL
sUNL69CBsuCOl2nlvv/at83SlalYmaVWUDoM/d+m4t8BaTe96dXbX4PsJKbqDpxApF66vdOmz4Yn
fTQMe036jOosehl3c2SLoXv7vSFDQ47cwOVj9XTM6NJWtggWkvwpMb8q+V2mXzT5WmXPgRxQ24fG
SN7S7Mv7b3XTNgD3TQxcTgnRV5u51qtxaPUi90UAB6aQr5hRjQ4mWP3aTFHi1D68v972mwU1ARJF
gSvxOhuujIo2NvDviwtvXHESXzIvAqv9V41jvonc3UTg8ubevNmrFVcnKUFLToHUqOF1hTK6XKqV
xSV6JGftSR/C3IaM/j7VxSXixidTb5+NZrifmzm3eJL/hIIAGTCWnWQ8PPciO00RuSB9u7O5tyJg
yomOF0IN1CVXrqLQiFnHKYt9Aq2jqxWFhwxe77z/7jdfxNUiKz8QtnEc1qgo+4ESQcBPQd5DFSIy
O7umuSUnDLge+F2uF3uTt7auoNdPt3IKWgWtFFKTuV+jkcGKGhWSy/I5kpUn6r3K8qZ1vnrIlTeA
ca5zCISEV0LAkyBz2LWTXXWT9f673HbuV+usDg6YA7GIIRn/o8Bl85ReLbbawshIZBzjPACs4zO6
FSbbxO0FROmgw7WwT3c249shAAg2r7/XyhYBE09rrcU8XuTrG1dF9rqE7MlZOMSpPI62XMgff9LQ
sqwrKHqMEXkSsQ7vJdWgWI/gyf8/IMexFEMbCAEc0kAPzerzFWmR16kMMaehbPwmYw4bJKQy886R
2zrXDM9DmQlCkb7uOBnqggkl0TFHBcq5PGqtePTe34hbZ4uhu81QBVoxzHWHiUkg5DZaYLIrFSKe
7BaK5Yl8N8vdsQVbkfrSjKaiwQSNVGvJxtwSnYWyC33M/VyI/n9jSmLb8At37Jzdq8GWR4RAXKDv
CAXUNyqNHt0CecfRTvXvd8PmZ7paamU0sqaVlSogvSwxsVHP0RfRzHsvcMswXT/Oasdh4Gek1xzI
Qc7OM3fBoibF6/t7YTNEul5jZSeSjDR8CNDm2bijY3ioxDjFV+ovVUV1N2JZfNLar14vtrISYQ+X
NS3Q8Nb5mwzEb4SDfuf0SO3qpB7I3uDBved7A+7EoMjKAGHVo0n3mHX4RlEcP0hzRPIQaCs7rbIL
6bPnaejuZVGFtqJ29vvvePO8USgxYJ4Y5hGvPLU6jHoa5gz5+9Yb1Q8l1OQCDRF1tQcf3rL56CP8
70Irb10zzDzLjAglYi4UvzJVMO5ZXmE85jgeUiOpvaAXn0yOaWezhvtW3B3Qf/ZY1sU9y0TplboM
j4MSpneii0OkQYKdxPLmobn6gSuvziaNqHOObizIznTcuOitNiXRjp/dW2R1MstuIGXd6mjZC72E
YupNwXc+6PYKDE7AwEgLWBps86vrnEEnXe8BM/eLiLhGWKM/otzhmm4FXgyjt/+zxCrtMA2EgQ2w
DB410J2MCivv0RcDyZ3OD0b8wgIfw0Kd9/fpZoDC6NL3anDcKdYqrbaL5y7vJswvQK7jetrp/9L0
vfkSmaYLhK66rq2j+pngBpjM0LjMumkXFQZrpHyntLD9QFdrrIxbjU8/pLTBCIHyUygrZ5zuw6Zw
5tlH07Kdx701KUdeHcFASfbu/JunXtcp+g6pinznytalTVjwpgdhl5toG1LdVv1aDEgeDztaoc0C
MObpGZxzlS16od93Y4TBPLmpAD1CwXF1VO41gKoqqo0uATvEjITCNp2qQyZudxzmpjm/Wnn1emmW
YMBUi0/4V4ZxmbQ+eW5o88NhsvYKlNvv85/HXL1PpUiAqjV6TPpsPW146aBDj9Bv3v2Zk/rnqdYA
V1DdZAu5d+hLZPhB5SDk/53KsYSWiPWoQD7zrVhQK8gQDA0wfVN+1uezaPxZ29kmy7d443qvlliO
45XNKjqz7mUHIA4NMz9lkJQRRTiy1KMzuPho9stigqldyc6ym5d3dKbqmgoZH2oyq89WxN3fE+t0
q3eW6SRoShMOEMOLy+eY1jh3n943Y5tR0z8rrotgpVTihidIxGTxZa5Pcnis4sP7Syw/+s3LvFpi
5QACPRgiMaCNXokY2oqa5Ejn6lxrw2UgkSeixNVkdOFpcXx/3U2bebXuyiuUQskbOZPCj0Fqaw0P
mfgd17b98kx0aUMvi576lYdGormpihwygDGJT1IL7ATurUdPyPsPslkhZcY/66yc9IQidk4C5K4U
nLHZGR+rb6MHALWnHX6N1EyPqlNU/8uNcdNoXa28MpeoCE+aTjPMJjlhPA7oLjlGenNrUbRh2u1+
Sn9zrwgioOMgmg6H8PvBk5TyskOXBnR7oxN9AlRIouqE1qZH+azgv5DIEpqFMpBvKj+nw79HPiy2
RSATwKipU4jXf1+/MKBnmSWGji1GOj3PhwWQDo/k7eNHNjfP1VLr7dlPca2HuLpGgXJD0vlWiswb
CrKjXd926ybiSI6SHoY0rD4hrngy50vo8CesxK0zp6tYiBGOS//6Pk5jtMf1Fd5f2PfnrtCea57t
GMm9JVbvDcTbSaoS780M0I5aPQXFjkZl68NcP8NqD04DbQUEuwA9xBLtHigQeEJtnZ0zvfzMtVXU
cdfHCEjw1ZB//H2nxSLCmGoa/DWwaSmuIqZ7SI8M/B7lUu6Y4M1NcLXaOt8+mVqqtTNuVaMHvS9a
jg+p3zgYVMi83DEdru6ZrJ3HW4+PCXIm1Wm5V0CXKG3qSF84BtiZAPmNt9EpGv333+fmrsBrJEg3
cSAeVq+z1FHmpJA3+IW8MSJhF2gien+FLdOEQF9APqhqACKujH2eYxopBtjCCIObkGkflcxVhqPM
74zuXCJrg+bI9xfc/GjXK67MftUZZl8LUGQ3qql/VpW+Xm1lJ0hojgyTAaGmiIVTDblhjerkmlxx
mgBI1xB0hdqiAuVUpD/S151nXQ7V+jhcr75EZFcRVyCbqmlzsLNjEJChr8hd9BuDDPyMRmg7QYZ5
tzdjM9i6XnK1ZRKJQbrNwkCNLn+Gf9r7oG8QdoXBMzPCNIDFu8Tn/4gM/sJb7W6fnVf6K9lz9UqF
VgOlFWH7NC6FcBDzgAJECS50TYv/TKbTXiVo54T8evyrBfncgVcD3oKXJcM3ngknYfSmCqYDKdKz
MKK7iEAeHbG9i+vegy7//9W6GGIQFNBNLx9ySZz+F1sjMLUiwgj7Xe37lrHhhHIUkxhkjL+QolcL
lij3g5+NfENoqL4SCS+es+edA7G3xuqh+krp01HDmOfg8+DmD9WjEVpKYzGr/6m5pVfZHU5ibu2s
uvkqr55s+VVXTzaGcYBJNyiEzAwdkpkpDl2NiYJz7anZ6Mw5y6yxTQ5N3fu6wR5bcKSSdmloHPc8
1t4vWZlbhceTljb4JaMXHoA8mQ+KncRHZmk2QBUgwQ7tTqS0GLg3Jujq2VfmdjInoB0yyHKUASrA
uvOTQLH6/kFbupYC09l51XvLrextEMQ8ZksJ3DwIH3Kr542gHmWgfcO3lRsAjpCqpoaiyZveiRkF
WwwLR2lm4RHkc2FRTfe4/oVNX3cecSsIuFrpzeVSk2Ob1QjVGreBtN1t/BTZVvA6FwPESme3QWPr
C3IUaZbwDR569UpBeRdtCBmXp823emVazcxcHayM9x9rKz7kC5YLgxJ1jh6q388INdsAnZu4z+rx
82Dcy+Qy7cW4v+4Zb/bi1RrLm706h6yHfqwcf41pHFztMkmrPEXVYRk40rsK6JKDR23h5Z7pTKEF
UX2mO3vNW5v75Oo3rCxQEqdmkkfQ5YJaYEbOkPSHMTsrIto7CZvb5GqhldHJpJ4DUIRsS+/Vx2W4
vJf6jAB1Njn1iRxY8Se2BU2mKIFyFNtQ3Pv97QYkp4WaV0twSr3kVTvo0O0rFvUnBwSu1Oq+xsHe
Q27tmqs1175/YqmWi2oofHZjPnYvDGlHSNNGelw6P6IDOZPcmoL9G/WWHb1ed7VbJ22ou0yRoU9u
FmaioTrhqWNgvRuYftDJ0/4lfmvfGOj8UMGQ4+SNxD80p6iaKe5PavBI2xs2PcmFCVPuQZ2XbbE6
IxqFC0bPmxBo6FvtT1WkKCFpWCcH20O2vg7g2fsnfase9tsSq51JypYaRgO8oHn417Nq9h5n5fAm
oku17XBjum7i++/0kT/sTwZw8voVrlweZi3HddkapV/Xhzy7LQi1Cr5Hdd3Y+dqyDEoXUDEjt/P7
aWuqpJ+xS2K/qb1w+mSw3ArMeOd88Y1d99sqK4uJ9ng5R7FS+nqI6Tfyw4T4KEK2qrgHGCTDKBcV
ROWzElrGs5a7pbSzDsANS3yUkT+hrV5a5HMaeykCHLTs1YcxPhuPMnlSX0zQdkCH0qGet0GdEOhh
DV0j9+vEVgcrGI5BB7a79h0XwKizJvIIdMqQP+TBoclza05/zuITmvbaW2AxYE1zCpATKENgnWdf
gziBEuk0pueOOkCANJpNn97fxMvNaX1MIGCAjpwYOJO/kotXriTnIFZ0+jLGMk+dCjSj6qzeMVE6
nF6iqN8pxW1+hqvVVve4tujEDNhb5Mfp4zg1Vpw/jCUM3NTb7z/W1nGBXAJSdaIDnLrOvWpRPBKK
7lK/pw5LQlxS92Q6Sw538939s8jqfMwxL0DSaAKvpvzcKcGDEGNoYV7AyazTC0Z0eKSdj0qa/UhC
xU1z+TkNAeJK5xuSdUcg5ZyQDL6qAuQWGU9AYJVW2AUfwFK+K6vplBv1iabtDTGju1Br7J7pAOjR
25Ir/qSU0ipSgOhYesz04Kzqut0x7hRxeENJdxDJI5p1jqpxO0z9ucxl7Jsl2sDnFn9OxDHaSZLM
zvTuNlf9hRrGmeYAegiITumxSLOjCtF9qnppyEB5KYDhSdC5Bt5OG30M2DMg5C8YS/2pKvmjLGu3
AngcwEEdpfjB7wPiThM5Z8MnQaaTXpWJVUwVxtxBrgBk1Dhg8GdSulJBT57aeZhxakXklpfUjaFJ
t1qRIWaZ0ZdvBkephiciRlB5dLACPugmQatSYryEXf+5a9pnPgqLz8kxC9UTz5ulgd3R++QbIujR
kjM/h0oHRKUCpEs2PYw97+xQifGfHpLaEaM5vuiA+NhVUX4aJlyEQ5necxM53WZygQ53e9P4EBHc
NEB90kV4YEnyuBANQBq65wSUoyK6J0V0MEHdHFOEJEaNriqdOqMO5o8B5h1yXajhkek175G4GKpz
D6Qjn44sjwDS4zcDtHlE5efaVC1afKnMDhCRpASL6NlsmT8Gt0KUD7KBdnzWjmgJAvSvz60FWwSJ
wsLIkxY4xb4itKdo1MHum09KHfhp9RUKhh5LIZQPEtWwilA0iHuVz2XywRjVHqIoBqGICmHUXTXc
mSq39Fl3evFxrDRnCDsbLdaW1vdAdc6HYiQ2RFaneQKcCghPKA+eAqC9Au3W7L/TMXvQEvNAC/2s
mg2Qpf4CMmTspzHPtoat1SQ58E0xbk+XJH7O1Zck0tGZMzz1IaqPKhiKyeAWavvA1YsGrBciBZvg
z3fNkeH+3pjgmY5eTUqvxzkzEBKxqDoDjQo9CmBMqSu770qFJm+eup1aWLGBaBGNw2am+2r2kmrP
XUetaXgaqsYaxOi27FnHls4aP4JqJ9JDi9W4E0QPTdJaiqbZZaLdYTTEJS5vQG5zWjBBgE6z8vFT
KuZDqQGdSEF2bT6DmBNi3BmIa9PXGRNa8+5TSzH2OGu8FgeqjnUbuhUfuDELHs6haWUbpfbQRl9q
zo4dvubYjOA1jhaNX5fviSymF3BxYhJjE9ra4dn3VjvlsnQjxl30Ezhq299SyQDEfC2ICjAcAQTs
pRepPY5g5hUvNeKqMbrt8/hSANmoJqjLZN8mk16E1Ky0V5/NktiaMmC0+4gUnmanSoPmr59ZQ22t
iJ1AxGeWcGcGjraddFeYtVMZqg3MWi6Zu9TmipCcGojTKfdLDDfpWHFr0vGYBo1TRxrAaSC2zsbr
AoDscZnt9dxnQH4tQMW6vYnVAsqZ+Djgo8npXDafcaNyZANNDfsu9OSYGt8aGrR2nEE2CwRlPc12
Pn2vgB1TEsOJosHKg+QgjNTRBuYbKUCe+W0WtfcSvpx3r3mAHpMKHKNGdwggbSMBB7LtzyMDsbdE
9xQ0h03doV3LtEomUdFN/Dh4MOsZaEpwqQAik1adPcsgsnIkWDicOdyrrSNKCGFAcUeH11asFttN
SNWvktE2o5tMmS9J0cLd14AV6+4sEwvD8U4qBooF430WmYg4pDvXKTB8nYfPEkQfWqOwJf7uEH2U
xgMtQzusMeVNaHfF8Er60uX6XST7hxxsOGwqnNvWMrEFWTi4HZ6rUNHcNgx2XWD4jvGlq587XbkR
0GoMwGpUmExcBT97xCFjOJzrDHhfAUo6lGkUFNE+yJ1ZTe4K8zMM3ic9FrcJIb7IxgvtlTt4WQDU
KDpJ55+NuA3CyM0xtkTtnwy0QIYzt1PZuNn0keOrC7RyiwwtSxizUKE7q5WYjZOfC5xSo6gBMTac
rmXHCu9M7YOz0tEDye5YlzqgeFWNciroORvjOwy/9kqieXXV+0MCuGSuYx5bqj5oQXvCzQUD2wKb
jD+agp3NDDNowbnl9N6gGJQHCnYZShA24UiK+EMhPgUJvIv5GBt3Q0XdqsHgYeNFjbPXcha9LfLg
mCVlaVccwzq5lwPxqKV4wUNySPPxQ0oqwBxzqxkoSLfoeq1vBxPei9y08YQ8UOXG7DzKby0mgIAl
Z+UT6ITfxkT/yOWTxAnRh1cRfGbVuZH8DgqF5yzBTzTR4w/HqhkVEIWZ04BNVwMOPZLDwuWjA+ie
qbAjGeHvPhoFEHRz6ysKSJ/NWLgi1Q6sjl7BanNnmEQSCrA2lNMUg9Xc5U6uAxeXAE+oH1LzocoN
m7YmPMFLCscLlZo1D8Iv5hiiKzAwNUDD0yfgD+wKhLs+MC2gs/BHRksHPVpnP0h3jAmemYHTWlLN
STsgm7VbWphf0yb7FsI4NTr3uNJ6LLubCjxH2jlAwAVlcVY0pFuHD1P7LTenj/gKUKF8VpvGaWAf
o6CxVQ5ARwQZg+g/awEEfhMGKXGLo0tKVbrnrrmnWXyXJ5cshhHvPupoA8BRAY/NLD8Qw4B7X8jZ
ERpyP7YtQxAfWkX10GAGptVPxqnN8HeMbmFWn7s4PwaTYRskvQwzoIEc78pkX3j9nQ0/Tcxz6uhn
lfNjOKuWBlCRMn41JyAiwf7sUsDwQkyWKQWoyhWH7kM7yv6uGlOYuNpNjfGAyT4uNvBRQQ0ybO9J
A/RSMp4zzm3eHeoh9mmt3NE0wgj09vMwIPVNLFNnTl+aTgE5VdUiZI0rnKLG0s3CSeEvkvhiJKMj
48+CF16j6MjMdYdW4BLRXHroEKn6ZRhv0Oh36ounnH6UTLHqGun9uTgbJcx4hlvJqH5OxV2B1lsF
OMIauNawMU8BPwQZynCAgZvDTx035iwKj3MHmPYQ3S7h4Wg+ESAN6xLgEKV6DoLercQLsNzotkTv
KaZJhATcHkSvNLLKllgdFN06yN2mOjm93roSVOXMuMty0PwwwSAukgdqKjBJ0unryA2q12J8ndIK
HQM/BJoiFiRrHDwyGO2I5XYOPGU+AKg9TLYRveimcNPys54jK4ObVtx+ouMHqX2Yh8YtNajQ+oua
LLTUyZr1/EAjAE4Kw0fjll1S2K0WkNWytrXq/1g6r+XGrS2IfhGqkMMrAgFmKlHhBSVpZoCDnNPX
30XXfXC5bI8sEjhnh969uz/i2ToohXSWOoPgl/8zt3c9xcqMWAJceFLL7mVRG38tR27pu4busbmW
OwkBZ+69oEISmFy4Fbe1rOA3CfAGvKO3ISht5HjbPwX6iaxtuSi27UXBPv3Al6nQqrVJgal0LHVk
LpUtyOcuWJcS4wUFydWK6gtWlhKfkDnhTmsvpcGnkrbOi9fK64Ux+QodGyJP/tJEFvFDVVHOjrWw
R42y6UfPsXUknrpQtpdQZlaGnDjKxWFjZj4FhScV3a6XKSmlJEjb5zTrj528uaOaHXXla9Vn31r0
a5K8zEPsxohCzllxf8hpGvZxHpCDQhclRlQy58XgT0Ta114miU9kFHucl0+N0z6OMlqj12nV/iTZ
s5I4+834yOZrXLIgvahuXaXubN5tafAU1uzlDoVIE/p3cl3i51jNgnkYXBn9ay13rdYJ2uSqmss9
lrWrxclF0/KaNsJXV/nP1tNCwMFvSiPcciKq/Q9iAyo2jEe2JHR04Sr8xs7CnKaTg84czmWz+bbZ
+I50KaXUm63OX1LjZM4XY+q9flrDNBfXbdUp42ZP1G9mvxydMVKQNl3WSOocL6tOyPEQJz+xY/C3
9LoMaiBqJ8g34zhIf435olerm2nAh+N+ZrS+bX9KmYha3FAL5ogE5ZREk43BazOjXq9HmtT4mqBq
0TPXaSbivBWNjOYl+d88mV4rP63VeSO96cbXVFIGZ390hCfTrPYEwrIbJqkz0aQu4ydlskNLOOdV
fBhbjjzuAKig+YWsn+RV790uZyl0PswWAEUsB6mESFkpDo/Gp26yndpC8h5uuI8gFXSSGSfJnH5J
wr8AtW7ddoIKhedNjWLiQy6H47L4tTp91A0k1ATt+IqPkqVf84ZbwJQcjDgUhY3gcfNhJKzzTfmb
TXOJ1OCvkep/C9U8qOI74a0siUyi/Y21Y1U968W7mkFCaMUuqd+rSqYhADOA/KnG6Y3VjAB9N8Qt
2khUPUpuNfvwxsugt7/trD731vDTWLes4+Uiky9ZVWSvw31bHTeRCteo90XePa1iDlv1VnY/tAZH
1qVcJ9UpEBl/mNnkjdnZQKh148kbEwqehOWdIRVeW3El2/G9bLnjieN3iP8LeT4lg3Gs1NiXSiVY
457OZXQXfb04lba6Tock3tBYv0KnBmPH3U+MzO/NKbT6m97RtAp6t5JNkmSr0EDX/Y21WoQlgyrF
FWBbj8mIi4C0/kmXrx7NZqe1kcLu0Q62MfqKGlN7nfrONTrVW9tdPRsBapSukVaX9rF0arkDgqWm
8YUO6i2lE1i12RUY7I451jlKZMnimFgAYvPIjXi82wInogHsrBNNTZ1eX6dlHKntWfTPkTHV4/hm
wIZBwRqeCiaFa1mBYf3ytpBpdFVn7qKq5d6wA90r4NjZU1/c4Bay8lMNiK5uYZnjLojmdq8j+VJe
KtMIs2R7skS3r5sp0JXhvKj5R2ecqgHqo/MksuLVcNJvdWsOmpLeNwSoiLR/tYd33pRve90a/kql
5JfD85Z/YJCxqxq6hQFRd7fPLVTyzWvSJD4KyCZd0JYprCW2gdTuezS/B9P5jCd0ubPzQzB9mCb6
ReNVlLZnK88quWBa3gZt3yWSa5H4c1U+lymZkQ8/EH/zKg90Mz4kZn+XNcuXu481Q7JKKc8DPXaT
EoO78tL17KRTzaq7h9B/NRrvi8GOL8G5U/zKFN66pD6mB0+OeC9FHdptjc1sGybTOdniryTBw2D9
SDAJaarZ7ey3pTGPClZwXTf6OUHEGt8WspPC+pOU4BEyRr1cXFLLCmfSwKoZfmqcEwqPWkI9X17k
Uz1MB4X0LSn3bEwjq9xuU5uHs6TCpjKDHosLbZopVkZUsaBFk0wXurcpLvyiTHzHKncmT2tKfx4y
RCmLnn3mQsWd8Vl17A8ZCEFNxEuvmRc7LWfPRIgXZZMGpKb+s2XjPzMZDubYXIopv+qzbT0Jw2o5
i0+JaQVgPliU6PRQ5YCG4nqs7CwS9ECjY5HVzNCKHfofah5H20u1eXISczdKDx8H0J5WeGmW7Vgu
pT5ov6bEbnzBf3XzQtk3g0RxkUQJvaUBcayVqerArbQe/7wxm76G5Ke3q9Ag97o64sNZ+7FqiFvz
6QbWIgrWwAFafvvWwL0hp4N32t+V9kO3ztPUvajmZvrxtqBzOQVW+ubolTemC0ZBObT93K2l+bQg
RZTFf8tKvT5qIk390ilixPre0cJak2BNDuDCGYJqlsmcDbbK7eAPq3lWtcLdZAC9ZvDRFXhWWoDo
RyduJanf2etRQUKd9Q0RxskFQUDQ7sVlee13MnlznfmqArCApFFeOp5VgMX1/bmUPwZ59cxc4/Rc
q8dVxwTG7rPAHqnGYoPOL5c+FcFYjmGVckEp3u2V2p3ZhlFkaAh2zL+G2jVjMuPckgXflHK/zOW1
k4C88xcLm+9MnqM8tyN7/OAmADp1PlmKFPevQ0lernS36ufgUYMhqb6ArfwHLJHiB7E3TPPsqHs1
LU5ivVW1SnzS6wygRjVQO9/Qn7bPPWGWXZ7LAMA1/SkL9MPHj24SR808P27HprAW2EuXTVWDlvik
rUXU11O0xhT+jRmZ5WIFlhQ/pSKqRI+k+wIE1KJ/wg+v8nDXmvQzI+mbWGsYlZrRAM5uQcOcTBVw
U9hYL422+inWqR0BrmYdtpPxxgZ9KsJNPhnmZztZgaC1WXYVyXvEokL8lMriqfZB2wbMcmyUE1fU
KU5zW5BwN+TRlZ2D5XRsvCnWm26y02Ywe1CewaA9Zdj12shWUOIZqQS2ZLjqEJ8duj+rRn6bEFxv
0Lk/eJb1gCMKheqqo0/ajAS0MvfEaHuizI9VKbxsSPbtJh2rcQrbcQhSZfPHtNjrCWYjoAornY4y
GwA9D+l0gzHwN/qO+Nk6OEYALDPbaVPJN/kgMoEIsfsx6Z746oNc3sr1o98c4ldULI33+DlNmV7M
+DUeN3e2FN8Yo0lV/S4bPNWklJpIuwwLUaoh6KQ7bWDWnf4+PDI2tIVAU9yKNr2TMW1QL119rayv
vJZpSXRkP07j/KJ2h1qkvt2mu21TD+w5hmAt7jBqHpHNs4yjYf3BquyKGJm3dqepifQB9yHayVm8
6vpBW7MIw5soFsr+P9BroWnrX2bNDqSyLXwhZce5NE7cKhCWHZPdUzpjkpIOmeDcFJR2b1J3yft7
QcrYlvOCHi6IyobWIw4F+ceWf2d0QIPKBOaKPhnn6An6Ha9O+CAFwZST1ku0PUABpXnaSfmvngOw
gQHN5VcyoZU/LZ4w5iCTiRf1bz4YUHbK/Qig2nCUVP1pq8qTtD2rE9C0isdRJi2OS7kwq8aui0Vg
aD9yu53lMg76vjxNyUUvE08rrla1+AtEsYmnPDhJICVfsTl4k2DYtf1b+Dc4POE/gmtCp1H56hcp
j93SfDPM/mnQwm2U3sDg/ZT2s+Ry2u8wXVxjEec1tj0p11/MDRtlo+DsT9jA0OQ3uGA8RNSXx3wE
QMHhe4KVycu3qW+hsjJ9UAzfTKo9CkWBVD8XoHJIoVxFQvhNiJJQz9wMuE8IjdiV7QYxBpWmHet8
9DQQvsoYwEdvDYjfhry0o9OLycOfRK4Dkf9rxX5TqiBfP/+PW/KNQlssfjYW+zRrvJ6U7fSUM8t8
sFTJdyjIV8aGhiwBsIUF8EmGoke+LEd9eVvUHm+s7KjljG2r3ntYJsh9ghfNtpsYIPRx+2pSSdDP
NPTQ8xJKi0zM3156Ex+MTIBWj78Tp25xePIJ4iNuJQCCsIafhpcsgRfUWXag2BXDRWpixay/HK2J
ahPAP3lnJ5r2qNvZFC5WPh1mLLRUIH4hnc1HvrFZ5UzsQ0K61IvlMmr962zuxxLx1lb3NhNcgv3t
z7ksAV7h4Vd6VOvz66DPxFLaj8Zog3H70TdwHSm5GF1zLE1WU+eBwefftHpDmWs3ovrco1Gz9Iei
uJttfhBG5sUNBcoQJdQn3XCZBuNiSO1nXqLgVU/omA7UCXL+KpvTwVmsF9OIg2mcg97Jb0aHl0rd
GB/GHH/KJUDJhB3PIKW+bIirniR7UZGZ8zn7XrXyNynXU5fVKKlO8ruEtYtqVbUbi9u6ZW4MbiOh
WSul+CRhDj+Ty1Sx/im2+sVRYUfm70DnvtaLW1nqI/4jtDe8NlRutVh3+7G/K1V+suotGg37qskH
fXiXOVypsWIsR0PFlMVbiTZpyWiqVm96rUV5LR0d67XL9PNAm0bKLSXMvYe/KVKwpfah6UzQYKTY
uT+UCGmX8Cckt1ejcgTMtk4rcbTeoI4or3gf4GL2plKhQUakGvt+4CgP2NzBUCTuPmVcQar1TVMx
nNtmx9Uy21M7bVdJwu+qJrQfIutCOokSGLdkrLgpQBO5GTBHR/7gYsPPSmYUv1CCVaZ3yxYHU1lw
Pxp3GKX8hyMx4KqqOsLybpSfcsxRHOytCqkLtJFuGs5eoc873Uj8TvqSTFJ0/Kfhbyowx1rqHHOG
HmibjTEt9sXQan9ec2/GfGae36DJ7rJMDefUcVk/c2s192XACLshO6TaoV6uZpkdFmverfgt0Yzz
0HGjsX/6lNFAE20mfsDWerYa52CvwL6rShMFdLpY2Xu+SjtDR5l5NI6pc1dVGXQQ9z591ginUv0t
6u9Km/1YhSOzTpE649KRK/4mDN73QuCcItvs8FEb/bq+bY51rPQYC6LsW+om4vrFhjE1gAY44qvI
tYNcZleL8ebQKrf6UUSkpd/kvHvMxcbs8jDEkbGg0XThLY8XqS7qpTLyndzIDNMSoGcmAlscJUST
QgNZRmAEwlQJHDco03EoECpDxdvU0OivLpqxBCNjwQaDrEa+9jZy5JW81+r2mE5pACQZyFJz6AC5
1fhSmtlb35ylpv3I04WSVfnMx5vAfUSJ7zOKxq2S/FFS+xSb89eMWeBUz7uhKGj5CJ5FelXi+gkv
ChYYBmy9MDCJcXQE878AnF8754ZHxquTGycVCz8hmechlSK9l//OToKK3fxPaOJkSPkpWfFtSrug
TZOnGU+Rxyx0XAaYGj0lPnNb5W0ZvxawwnH9p88PWEIKCnk5POxZetLTZNxzG/3eTQRbjcfMKgK7
rMO4n/dmi1uQ2RwbUe3yekWSot6V2+rrzYa0Yzqa3iwYYpbatLmNmhwndXsBn6p9pSMrCiXdy4MI
xmaY3URjbh7PT8ao/qgS1WLluMOCqVDRWoHexF1gYt3lSHO0GMXsD2mCUaNFvmK86W0ivstO+yUK
ReN8Jk/CztqDyTxBgR196Nf6EPd1QDv70uq4Ky4Sksxpue9U+THFOXVNeQCEeH94iJXNultHLLBo
c66GQPQ9p0joOzCORMi+o63XRQW1WSELmNOp0+V3DEzfLMCBvm6uicQMVwwP8edq/ErV8q+qL5e+
TEa3MWl/0qx4J1Pvq0y9NqP6qj2GqkksfeA0KBjUyzfNwvxJnc+TM0X6lJ/7ntaX4cEXwlfo4k7D
Pxnuy6anC5PYYY7iBagTJdsXqwcuycsh0PP+Hfuba8tIpCz7UN8eMbrYaAvgsyCZHnvs4pwBZPcI
m+7rlhHhMFsZI7nhA13Su76ovqQql76yfFMpQdSKWfhTswiM9toX25q+Mim9TtN41SbjavXJrrP6
o11oT6a1pj/rBMxMN8PcikpNt4C7ZDMs5+Kvo5tRiWyRPponmc88xstBNv5OWb6TquZYizr16ryM
Vtk+ThNTUVW9P2BeKU1TvDJyxa2Q05bVHk+iiV4MXOudp70b2ScHIVuOHVOOqdB3m9W9DX3O+HG1
3Uag9WAYL7gyuTmshjxWf029POX5AjQIJi5SpLvVzvrDZNhbKpgIzCD8fqo8uuiDwCAiSLr5p2nH
wMaibAI2iPvlIDUMhC0E/wuz4IZkKr2iioGyxnaFJf8rcn5fOamHAmQApfnGc5haFtKPhWbu+phG
aZ3x1mzJVV7KgKHAvogRO06wkLNY2vMmI3lRUhyECohU3KvWK7fmc84eVl1k70lFz4xpVN1UYVoo
wxGGIMr89oOl0aXvfcHQ1VJb6jLxq20GbIV2PMfzcGlN8TXFK4rZzdR402boZzMrWEPHI0oe8LfE
RiyOnGxW94rQn1Ran0xRgRbRxa3R4Ru79a63OVSI4SNWPyy7DZcti9J+9aUHKFpuoUHuLSY9MLcY
Y7o0yJhGb42MN0Fyylv7XAn1koMUlZgMDYC/+IruTQ1T49l0rbgNUcYNhPrnId6qzGXQysVBId1o
zrZvrfQ7U3RvNODy9CI5KjN9XbPOu3orYeswDl1wNCIMxqMZOLS166IwiNfRLuy9nP6ulmC9b1D/
oYkorpjwUOyyk2R/TUhCYFrtD1v1NjKRzOZZRntLCsYaEFTJ9H2u8FfR3Rm/+1Y7R1Zb7lvxs0FY
k3X6icG6ltp234btdWzUnQx23KNzYQ3Ju6VmfhkruymT/y6gF3oJCFTE09OaykcFl89lKsM2T8J1
IeETWrgz+85OwfhtgOX1KjTkvYZK2k9QwNBluVtQd6g+KMXlna7HGCXy/RHFMtY0SK05rNvJTdPl
UtYG/aRtHoZJCjdD8ZoJdUOj81pgQAO0slnrICtan/+Ofx/lENS+RMcKkbSrF8lOmp6tIn/WNBbe
8UJLpuZojsavJSmBujihBVBVTn2AEQ35t4Y8DYMC6w7bNmCH2J5TLJGZ6CHo+UnFOQ7FtkNlP5yg
MMyMUQQeGpgfWjQRr0bK40FgM4nNlcRuccv3K1k11qciQI4i0K2eobbkcz+vUL+4F2C2ZYnZFmef
Vi5COnA3TPNF4TQa5KOkH7xFTs6Yt19iRYUapqcQYIbzVKohLKqbull+VoEqSZWvVrx0HkThKBf+
CmByQQsqQRe+xkQOnFndDSbTgprfBVWgRV6YGZ2ERuTjp+aV7ZFR+xRT4+eJ9BMvggCXh1a97OQ1
vuiTc89W5+gMFQDZ3Efm8Bh0/kvFGsb6GDWWQNgNH67VsFgqmr+kAjbPMmFrJcovat3bUKgLqkzw
MVPzb16m35Uy/1RmHW3b6CstocpuLzEaMm5GD+FbDsPhhDTAOIQoNWlQW9puI813p7FrorlNfoXN
n16LtyyRT6mG2zeeXsD6y4R29bpav6MZYTt1mc2osnDcmAtfUfZM0Qs4VydD2yi1wAUXieQ1i2c2
Ym0ETxQn6NbbmH4t4PBYST5wFqMjAxeh0h61hP3j6q/ejr5GQYnXeJgiGVkJLyaKm21UO69zmb4Q
nrzHGEVJl9PiOFHxKG2a1FfbqMyKfdyhYgONwjZzRvgFaAmr/RLiujOgsn5lpMHY6K1QPjGVizQN
ZD65Z/rOGIxDPoRN+VuX16yodlYRNkWKQxp2t2W2k4rmvGaFv1qhoY6Yu2o0o0Sa8Zbqu2m4F0Cn
9t8ui3TjO68+uyS7ZnK4raq3aOdEWoBIIsd4+BObfrnspyFlT2M6gq8dKwWDzfs2vbFC74v02in7
NT9gteVDAuKAl4tKGEo8Gc0AB9YB6UNN/nUmz12pd3Px1gM7cJiMZNfPMeDMvl5vaT2gjUcBXxgY
WDKgtn40Y6+xLDaF5obiWgF3iC4mA9Ciy9r62lcz8Kv1nHPP5uys1+iC91+bZfp2V6DxBJ8G+okz
NTo9j+Rv2hrY0OpziJe4P2vbO0sMaJmHGe6QIySwnlO1/alSZmHdtQAzMLpvtX/uRCTX+Kpim/pw
Zqs3fCJfpfpLIoylKsOTQkGMqMHQmD/YC7gleAIzFS8f7Utyf0SFWXBXO5w8wSQT5ywmDMAZBOfS
dyOz/jJ/VJTVfLGalPnghG7v9qYATpM7McI1OkKXuAu78GacQjPWZXrtFwtLzYEPVkZZzBcDL5vS
Y2O/dMolxyivbj9b5CnMn02BUfb8eIJWySdZb2VtARZFEyBuZx1rkAn8yXETgX+BI3W24FIA9ZkC
QlXiB4ORyvmntC4CyCl1OgITt1J5r+2LuXx0Cf7lX4r+pop9qfXwxHsXS0IuzhKSfXYqdJn0YtnD
xaiObUVVEK/StVT1szUWMAK/eoFZMzJGtnqacZJkTKquMY0IGClzw0m9Pr4EsOEqdT6ovdtCkJ7K
Xz39MqAOZCUFbIqxuLrLOuE1Gv+Ye03GV6Gd2DIo25WMY7j1R62fB5UvIP6JKQYYezVb4OfB75pQ
BV3PLNxL63MpsIKU/6b9L9+qXM/d/AXosblF+f5AjA3xkcPLarSjkw6nx1ha0utgMwEflz23eUi3
I9d+qJj9IQovZdNrZs5PkjIwdZS9oixuef85yGQQ1IfJo1YvJABtNrtbMMZFI6Qb+SfX7DIXdwwG
4TPtWqgcVu/rMf6z8a6OcTNd7KABwxR6+7I4WrBK0j+J91QbMbDfna1jM7mMWM0mw8uk/MO3utNo
CTeQKJqRIkwRQVK618e76ta3odZe0sZytwzor23hx0FsyWYvGTpX3/YdAiOrzpgOQ8jH+U+gYLIn
brD9ZoUjHU4xfrYc4ri792B6vPCiv2D/sx/rXwdVBpxSIQqAfJaHhrQAhVd3gnqlHhl2NtCemJvd
gqu7gL42QnZcyI0D9YhByLT2fZEeivWpUXm+MFqnV+xA3SQbj7y3HsoZLIxTLv2YqbObnZ8xxfFH
vsPM9kwHekYa3/AiOyEy4qcLwQzY28DeEAAMwdcgna+Z6G9y+bSJL7JJm91IvnDSTs5yKNqEsgnf
6o5CNoevEXb9n24ejwNxQdaZq6VPEvyrirU1uKDFPIAHQXPGGDy2Bs+J6aSHIZpXzF6L6jSIKENo
H94UAwD2Igc9phtkPFDcBfWzYz53a3zgAtRGud9wxV5iKYwhUonzqO+G7laK93x6LvKJtgKKWb7r
Cpi5Y1Tlr6nBkZjDrgLI+pNX70v/mQ0fTPJ8C6ZJN74LvtmUvggotpi22qBpKGl4WlJ6VmyFwwQs
RqTJ9BvzzlnS/LlmuzPD5vifUhiHtSD3ltEMCz25bfV9aPBDUK6ILGDbvPqLtpPqV0L4ylNXbfzt
u2hdkZWtTphMeHiKebZ8slRc2rUdHbRrDbyq3M8dkMfcFcvNmG1frnPG6bsmQRZV9qnEvR4lnZiy
c3QQ3JRWTyE6yzOGTrdlSaMuvzsUuVgtZhRyU7lQhE1AWLOXLZXXqHLUc5Sn9DbMP1AoAywkGDLY
O9nGLQlqhTHshH1tAdelrPpTdn20TYMfx9SL9UkHhpGV3QhfS1hP1hTydJsOhMBh3P+riH8J3sqx
+l0kV20Oi/Z5bRaGA3jqGt9ktVregbiuRVgrgJwwISSQeVQ2Qkt/78r3ef2AGOAOWudnBCq1+1jS
ly0+at19FTfYsfzwpsacQyIv5BwMGWBUS792wommz1N4xobznJcvWRtO1eo9JkREgiY/Feud/4tW
xVetDouheM4t3JLXMwWH15YvaFfTGlMNgtjGrTsCvOuFfszqEy+eooCusKfDE1RX/0+2enucWcfE
dQI+Z4OW0lrBuv0gi0NKVOhaOjiuOmmEkVEZVWpxSNs9CazsIOtqX0ZRfBam5rZSiGwC1Hg52GwF
uvywk8xwgqfdL5knrSWdMBgtAqfZSe5vZnqiyo6dvRMXJ23jkoRrYnkkNsv6GGl1Bmn2kBkB2phc
W592c7nLbc0T0xoYzvvU7+v0YGK1Rz4wY1YI4K1Uy61twrl6Mhj42lNOHXEZ+8dg76TRBdsS9Whu
3jSjp6ytvbG8Gsy15xXEm9beZmshmxI8e+1j3OSROpFZMVjuNKqkN2adAf26rzRGiPEhTNzvmQGl
pIN6r/cu+awlGd+XT6mwXUd2jqjmEFnDOO/2TdxQ/sA6yKV92p6ow1SNCwgRTDeLp4fUTAtZF/Eg
6WHMkak3VGEuMzKPhvFZOTqTDzbcapDX+WYjNTn9ZKtyUlJASbz9nO7eWG1BmNhLjbxfzDIQfJGU
Jca1ehohRqrY+CTxa+X8xXn9MbnLxq8tee6H5U1fUGoedhknSJXXfcJcF+4Jue7Eet9uVQJdL39I
onhPsIrwBizAS+xCZ30qCgnr6MrbJMXrYzNAOIJ4h8g+BmEzYygFq+X08gjkwtJBk2ry5uriUAf9
AminAB5I4FPqZ1qovqGPLjTQ7NvYPd4gkySwFq8Fh+76lj6dup1amDp1W8+rPO8phtGL8IVJXWmO
Z3MgdapwiuoZ0kMH0BtzbNMj7+iBBwzJGlpMKBA6bZfZpQxTupFPPwQUJm4FEygFD51lBnNK50vU
LMn6B4V3fKMNsl8XdNkEEgpHt3/MBZYHM5s6q/edcWYM98WawdVOSj8l/lgYP+Lpul/qgHSSG3cz
1r0+vUC2gj35bKE9bQ3UpcTmtQkVHKaVhzJb+jWYkaabO4Y2QaL4znQiH7NTwMOQGFDoz73G4PqV
mY3UXs2u8bHvgIuKRzZrq6s0ean1PFFLtDbsQX7BwtCW+ql1Xk0t9R8tQkcdPJHsIIgocRWlG4mV
4qZREDPZHDNKiK1rfktqB3qccRj61e2t1R3ld72lIwGiB41gjaLuHPgq1MdsDyhdcth4r4Wju930
pojHLG0j+UVZItwOcp5KHE7jXYX7tFAMhra05ZJxFLLmMgFybIMC55VXbpu4r9ehwhJAE1sQHesw
Vyt/Gbk6DiEZRlbf1m6TfMrKPtd5qbUePP6EAplqVjj/ySu64bU1eXN1yUTGpgajxFnZrXzkTPGl
9cmSp/8Qk7bRnoRW7GQL8IkIRy2lOLB/rG9760M1/xykcNSbIHPyoMnvs2zB1ttrJYQRjVPKWLeK
xvWByKQuYPLc4p5WZ55laQFCeFGp33qIJjaTFmgkGsCuBMHKWZkCgYQN3fJPyZ1rLoMSEysrbV8P
6+nBp+ohtmzoDE180Q6A9VGeVyDffI7bnH30So+z+95apFf2IK9Gdp9j/ZnXezKVLcrY2kRjE1qq
HCbD20DPAv22pvxj0yYnr+flrrVD8kEkmMAD7jNS++LVpisc2oUhmWq/SAOI4nqP669HSyAmPnb2
paHPLrO52U3DSeXGFV3MfCfSzBkAYeRt8nowEYxz6Ici/TvKzYFFr1zhIJrhY0wLYcHoWpqCx4hL
31X/9aRV9o6rgsdRc7Mt2S0gIH3DzpLlKbXtKix96682nJJxPT5yFVEKP3JC+G+JhpChUTcl0eAs
7qPApR7eRla8SiL90/JYUuPUtdQWcnfNa3MPGcWeSz9ZHdZgvlvUbdY2x+LwS84xdqrSPb4P2Sau
5spOZIZkukYBEwH74ldO7CRn1YmB/mXnbZxjc9BPm1pC3LKJj4AjEmSTCXttGCP5yEcUYbG9rA5c
cvr/EXAyEdyaLWipzAWiBNZydXh4qQLby1DDR0HbbCU8n2gd2EmhS+H59e2PXmluvmW+Yd6TVuX3
MCFtX+apwnp+gUBT+ZqWBnPaUd+wtMqYTuYn6uxBFWc9ZGBRwDTdZZX3/ZB7ZOHzipAFqjC7VP+t
u3yndioCh4qeHBKiAUt4IwwOq/RVDcZdRwbJtPwq58rzKsqrUNtzzFyk65OP3lLeV6qActaPj7V9
VZ1VODaPIXH3rLAHEmtOKMzpTOnB4QGFmqUtYtJC31B+KE4cQp0Ju4YtHSlvvxmD/o+081iOHEm2
9rv8e5hBi8W/YWYCqViUxRIbWElorfH09wP73qkkiElM9yzGZkHr8oxAhIeL4+c06Lf01TlIX0x6
fGDKpKr4lpd0QyONEuB4k4hkITHA0FbyP1dhb6vifV1XN7XsHdrg4PvUHdx27/vAtEBIJhIdVJm2
6u9YIF72zqnVb8X2Ja1eSoLv4FcftgedCmek/VBk+ZRp7GJyDvLvGnGllT1Dk/oiyvt8uO30h5w8
3KCwE4b7xid7LzNqhiS/6vNg9TRA9Adi7L7IboVU3mY6GThAGsYkHUU89+bTXwnyCCIQyvyTlqZo
1DMeYDmwx25N9yhyTnz9KI4n/JtX/rSK+iSDJ1Sy/LtJr7rlUa+p8+ehcVBo8g3ePeAST3uZKIsr
33B5RDJbaZpNnnxiM1tmKixVubH6/JiIJcUQxAmJWeuHtov2JQhky/rkcq0HwQJxU9xyJTO33ECk
6Q8fxYFARppUG/yzIknksNlT5xImT7dD8XZVzsujJeecoaxa2ibkSnJDdkZRzRhvm/QbqqwH0out
y0lTNNWGUg8KS4CaA/VzGSCQvo9qysK99VUq9mqUPzRK/uA2p7Z/Mq3qJ3AKpWJMWlK+FCFwrzZi
VDTIhm2TmwfJpPczUiQ3I/0ujYUPCL+3G2PIp6xVPpBhPUqAEybHNsWnvJ+i8hxU2tHPDr3AU5Wn
xIx0kiBbvLNK8wPouKPWhQrfjKotMKdI/6yDjDT47UdFzO9TsPLTM4ZUKRClZi9z2TTdkXrB0Xix
6g9e9dMEweSWzjjuRWYfCtHOCnAZ4SZheIJDE4Jsy+hfpi14ncra00A8E31Sad+GGYCnmtTZJE3h
zc1Fh0c7LeSjpDC8rvZ/VZwHCadiHFqg84ExAWB4p6b5kX0JIJxq/S5iKk3IKJEA4TPdDBdBIb77
HvTTr4p/jkV/CvRkE4McC5lQU3zpaFglXsFuknND1aSFY6tlKEhg1B1p76OXEWyD7ZqyKlki7wJg
FIYPJpNrAZAz5gfljkFEqS9/FYOQbHKvBDIglTd5Ed61bvik+QaVCLKIgJ4GJf3Q3YZtlu+EPAB3
HUjnQEeeBFbVUhRf2iTmvLj3wlRGEEUANYh2mmbzLU9KE9eXP/rDlBPJ5m85iJE8TMjZWwZPbpre
zA+64N73UfUbnNmHWGZ6Qp7K3p0acdJAvsIk5qXdbS5FBxiV9jrI1jH7aGaowJf7Kj0y/saTm2Wf
8kHYi2JIIdIo9y3y5ps4sE4SNaQwnoDRaUJBvTSBO7po+0pKNFBN9O7AuZ+bkQAxcY+t5X0uIASn
6JEdDUjhblTd/CWWhreTpSbaRAFohaogFtgAYKdja+7LnkKWBuDzkWrGyCsKSMFTgB1ZtPA6Y6AX
oJI2UFKocKEllTv6yndRyzQd/z7zGSgQi8lP0CcHsXLEtqNYv9ej5B7XXYIbkBmS60v1bkyi+1Ew
nLY6WsAWxaw5i+K4M9WabLy5NYfmizsqN4o3fAJYFG/1dHREalyJyEyUm5+KgN5rGd2TDVs0kaRQ
PPDfP1NH57tsglL8BEf6QVFsfSS7ctEQHZ2q9bd6B0KXUd6YAbvY6n+Gw0Or/KjxRSTvHu2xsRR5
r36k08XxpbNXoOc8PEywljJ2kC68KVom6WjJ8l+SxyiBwMhLtC/68JRxFQTvSbbUYx+kNBJ9AKT6
p7gRj0bqHkm/MuN3rAJOlRhxrO6NOiNbbiAHZyyKcdKhPkvBTxoHUZw9ZvXnJKbCLlBVDhlXMzlD
dN5xvY2uIHd3ngqpgAh2VO4U/Yui/q4B+mf9fZr/ZEz7LFQOaj+0IvZ+d0yDu9AciLj2Wlwf4/yj
5t/20ecsE3aCBULrEfxCR5geCf1mBGEH/LZ4bOT24HXoAtX7LDvSb7fHUmG8nXeCodf6tqO2XWrk
CMpXSy++SF4MoPRDy2iYaz7VjfUBgOwBuo2DB3av87pbr6dOkN0QgP8cqp+WcUfn+GMBZENNf4dR
Zo8ahycR6CfoubSP22mET28Aro5IhxvDyQo1R5fagTkDYK5FVoDalL19yZMCzkgi4QFepzGS14vd
trSAPKmddjAG68GtxjtLDbehy9QZs7mNaf4ii/7ZlhlYzi6+HxgWnQKoBrdMUkwjSf6o6/0tGV0a
Vwd3wkCiDGpSLgVE3pXfRlXkNejS7zL1JynJq20qpLuUxsVoEGe4Qweo9zagKRhn3xu3OgE2Opuc
oggNcqW805qadCA8RSrKucVtrsNsFPYv0TStOYxAEconTXA/BUFyQnlM3ZWRW4MX25eGchdX5XmY
mvvlsPOZ3YjzL1G9jxr1LtWaXRFVH2sPzosMmXvo7vTgN/0+XnUKF7GsndB6ScE7CKdALWEYSF54
+EYv+625an7jJe5t6FXf6p7IQde+UD7V6LsHPDH1ebCaI3UUN2aOyigZwW6056I/Nl2zT+TkxR9p
eiQtoWmieWSj6pQr18290TxXRVtuh4oYqRwYuayFjUBNOM8fa+07UsLPYpY7QhTtRGO8iawWdFVM
rIFiC1+v22VR/CUf9QY+AorzZvppzKcLDAUcVRqIFO4ji0G+6LeoeM+pIqwRNE2UMAxVe1l6+Pn/
/5+pGoqqweszqTWpUPvMCZr8ugF9pZMY6v5h0IdNQgJhpeNeJ6ajjlSV4SmP+oNSqbZfdytUMksc
8ZAcyAzmKEwZvuOIR4o1CcwpOEZjb5d/oSMV7bJNfRryG3zRwWKk61WhjInAv81poumyrhoSSlXy
O/pvyAGqIWEMykEQl8/2VVOfrhuQJk6k+cbqIKclNleESGPGxRNqdZWJg0yZbDPariNtqcTcjg8A
8rbJdjhVKxIWr6xW7+xhSYafSUazaUZq1BeVD5VaGTg5icUwfiyFX8PwUIefU8WJRUcFEZVK9vVF
LhDeaPqFzRlpy2BG8aB3cUarVDiEvQ6otWdYWvnQqNq2b4WdUWorH05aOrDIpao85oquozHGvl+Q
7PhVYagCoHNHH0qP+DAhm4vrU9WZewGSlzSBJ9IIaK+IyclTFKB3/o/rq17+tBc/Yca8k8B7Z1ZG
5PNpoTOtbOajHfnAWO5oT6qQyBqs3RNxgYNHg79Y5MzSn9deNRYvVh0XpNfhOOVyOgD8Urd+5423
92n56Jq318Tm6MbdKTfy+FAp7edQdYGA6XdZ4r9UlfVA8epzGVMoTylOlzU/WQmOudpMoCAQEVF+
n6BZrDbpvcJzNET1A6PvPjPmwAB0HwmeaeqhLWhQwfj7sQUc5aGdpEmIY2cqnRGgVOOYMlAnH8tO
2WQMqvbUuIo8/5BGlkLdyw3Pla6+hJ7yDdWssxbKv8bBezGU6GiptO0r7Uc/NA9JFD3qsfqiUJO8
MXKX5E4pHjPwcX5eH1wG/AYYlJM4+mVUTE37zG2AJEJtlBQwNdOt1ZHwdyn1MbmRrU3tRV9kjR3r
TeM+BxZQerJtEGGFUnPqmRu3kvpORIlMj6q96sbfvMRnxkcvXqho1VPISU/BML4mPW+t6CVna3B/
mynUVbhwECL0U31wHfE0pB3GQP+ZcqTEQmO6pWa5QfHlbhB8+iA56NLrp3CB6wvPyS0wVF3S3tEw
i/pgQJ5s+E7Vl7aV8uhMhcp6hQJ8gZbp0sqr17k4d6U15F7tWdCyMSesaOmHIG0/Q8Qf3vSNRKzq
O9dXtXDOdQlGSSjheY0o4L693ZmhpFoXsKo+9XeMUZCGD3+fdFyXeeuglJTQGptTVzZJx2FMB/ir
8+fB+93JL5H75W+v4s1tnfnFKA1TBufGjMJFtHH7Z00xVtzgAgHwGwtzL2gUYPVyOM3HVLYHekqq
wSR0Kqi2KlNwLf0n34USpG3W+DLXDM98X6tUsisaJeA+4GMiUbps+CcpOWQZMyfGVgqSXdclz9f3
U1o4Fm+WO6ORlNSxE0N8gpO8yBswn5vwToKiE4JlCSWIG/+YfVqxuHC9Li3OCVWVYhgVKeITDsf6
4NNI0D7qFmTu1q7aQsIg7XOy2dxmUD1cudgra9XmgUPd+4AseeA8cT+EwVMra4/XF7dmYUbgN+rk
9CaNOSe1Po4m87eki9ctSNM/MY9GLt6rubqEKyRp3HZ8sPAAmx9cJDfutvnCjIJdOlBTa9sVeyvH
UpuWfOGn2q4X6sHKC55kyZa21UdImD6kNu3KLej0belEB4Abm2Bi4N9dt722m7PAyx2U3s/bPnNa
QznJqnDL63S4bmIxuLvczplD8TqliMPaoD2pd1vPd8FeT31ckba6BgkDuazVeRXBe/elbuO/75O5
CppqIfuIa5775FLtiy5WJ1/Tlzdi8WuE8Ob6+qaf//60mBaNNzKBd7yVhWd5GoRfHrxUItAJxwSm
EJDB5NbLdUOLCYch/rE0O/phHpe1wggS0JAbWEnE3wz93JRP3g7iMEpykFE9WA49uq3wfN2yLK6s
cfayuTWQ3zqv/zqhpLyHZOffufvkwdtZG8WRNtYx/ara8HTs3Y/+ypv3Sj15bYdn96OTpEizPPrb
eXmYmNvp5UB+BtH3xHLslxtaOuNmIgEeTqCJri9dWkoTLjd9dkOCppDomlmeoxXb4REeDeQco481
1Z0v6e/2d3aYhKhZ9gfhDPPbivFFTyTJiiHqxENQVr/1DLUgVHJdNoVT26OtbgCxfke79KAd0yNz
tI/XrS34Ap2gC6k6lOOsd0S5kWBJPmxCPkDKXiKOFm2qvPLKktaMzL7lmLR9QKXVd7Q2BC/nMpz9
8b9bxuyDDXLrtYMG46chyPeZntAp6FdEIdcWMfNoha66LSUvdspKbIZgbFFdCV2X7vqbQG8WqiRu
KRdW3vsOxcVd+zOObLK1DZoJW+i1ZcR/BUenFX9KVlLxKfaa3TXSNNOySFApbeiz3ctrhZE6K8qc
ERpQub8tvEcRiqe6v/WoVv/9L3Vpa7aNzRj1DLVgC5BFCvo3zPqVSHNtNdPfL15WtbKsQhSwwFY6
FSKkCUxlGjPRmhJBzbMW/Sw8BW82b/bR4lgV/GzaPDH9nRqMN9DXsT5Lubi9vnFLdQQdkSbDQjtZ
RbRp5o9LuculJqZ2IWTN0YMRUmPkoWUCs3wqXPXABPBGzQWbMYaN1/+4bnxpkVjUUUaUZV2c+6RQ
CMJuMFtm+VOa7r9c6aUWEepZIQheCsJ0sjfNQiCCUtT8IJYMnXiRpFM02Er2BBm1EyeA7GdrOfGA
wxU/XF/WqsHZaSz0XE3HGiSdij5hxTBftqHts51Ee8PIiTf/IPRigYyHGTqf0RRnoTKMVgJd2axw
chHMDUCIUe9XLvO/WdMfG9P7cnH+szbzzX7ARnxoDwVI8JvA8c7tTtohG/4RVsOVPVyob71Z0+xc
KlbOdJLbea+RbH+QbtwDgmWH8bbbW/vrtiZHNHdUl9s3e0jaFElJih4UcSL1NvWrrwK8OLUHyO2/
szNziL3nwmAZiR6a1MW57ttDOuJDYDlaTQOWXpXLFc0O4BBGbmTKfCy6A1s4mLfuQd8KOyAPG+S3
7PjWer6+tKXM9M3nmrlHuVLAe3HPHOmut2FB9/aV48L5r/gb8fNU6l1n/V982C5XOfOR8J2EJkWU
SVQBNZNNSn/7JtsIm3zYAjHbIFexD7Z0ufUV+Z+18zILpSDM1WFk4bwwKOVmz8zzuMXKdVsxMa83
pSU1jaalzhkC+RuYJ3I1EOfjypu25H8vNvD1bbi404xfNYlsDig1aO5ZYqzX5H0J++wHGLuVBa35
j9e/X9hqVQ3GBZ/MNB9+9WYEtlWjJ67Ybg9se7jPebRd5Vnu4nMKWDKXSn3l9q3+gplHKTOpNJhw
8LkUYCZO/T6PGXDdwoG2myDadmcIKybXvuLMsTRlmiZmgpiDGd/r0osb2kn/uHLxVvykNHMqZiFk
Q9Bw1dUHeDM2qN7dQ3q9g1351lhLv6cLdcVRvl7Ii28ohFVTNJNbAcrpoJRpm9vuvriF7uwAod1W
3lL0P7hQbsAStLKVq19v5mAqta0tGNCny67YYr9p99mPfsOwO5AsJ3RASa1s7KIPRQ/eVChLSu86
gkWoQ940lW5UJ30u7yun7s8qDhRIwqZ0GDoOQGNKKzdyxej83iuVkihSWhWOADmFOA3N5OmKicVL
/2dd80sfVn0dWFWbOWr1mGp7nQESpiP87OP1/Vs8+xdm5LfxgggyAxATTjLVv1Gkh4PjLMXNykda
267Zlba8Jg/rCYIxMv2K6ju9Cf/l+jqWD97FQmaXuFZyMc5ksnbVKQ/D7fTATK9L+hjeBFvtH12x
C2uz66z7sRkQP5Kmb02n+l0fJgUr6UE8lHvh42DL25z4kQG9j+pa0Drt1bvLfWF5FjMYFcTKVs15
p821VTeQJn4yPpS7SXg3fYB269PKvq59u9mFzmW1ZHa2IWW7A7oHrvAh+OpuS7R+g2fgwUV6Y9yv
qpKuHf5ZyCDqvm9oGgdm8iK+4EDdy/cE8jm12SGhPYlfVQgnD2u58BQSXNvcecgA7GT6sJMzUWyG
ufeKM5WAVz30dKuu2Hmtvl14aL1WMqXzsNNtxM24rTaQ5UcUtyyklzwAHdvrH3HlG86b+3y/IhlH
uiAol2+TTPw9ptHauz2dg2tLmjmSlgaSF/Vd5gT1d0OLIT4GxRO1N2n2NFbW7vqCVs6HPHModRNl
EcN4iKv6jxbj5GgL26qJCsKqW1nbuunvF1+qgwlNN/qQ6hXC6znTyBswszfghNLTYCub8ijuG9W5
vrqljj2yCP960+bgCLcN01xS8S7Sj/ZgfJ4a9trOeqi2qEv88HdrOkxruzlzKWYFZ3RlsMYs3pcw
parRqWhPIYou19e18tbIM1fiW5pZIyxBd7Zqjo3hPgslXEGJ8V8ejpnzCLS4kbSBXlg4kfsZY38v
DAzm6PKDPHTfri9pxWHIM4cRGEY9tAYH0UCiRU5UAKgGTKMPQLNEBGS7+jYv7OsmV07kXLE5CGqZ
IJ1dlJJy3ytMaiFr809M6ARqKpArYw7f8KoYanCLIA7YBNQCDDdmyva6ieWN+2NidubinIqzUVPn
RuTmPD2e4/E/8rSLcbf6x87szFXdUJmiRzdoei77A4PW++FOO/KG7KXD9SUtX6M/pmbnDsR2GNYK
aD83jiE8sb54krsTgSR2iIpdN/VvPMQfW7NzZ4RJG+UZX+g1xG/20PbtzPMkjDgm+2jLvM9KMr3U
FcEn/cvivMMMg2nlmgWieoCgd2UFlTLS5LpkE927xB6wn5gQuv+cKgjNzVrlbPG0gPNEqR5M0Ttl
UkFNCsEQX4O79iCdmDK2lZ14WtMpXt7WP3bmi/SSAnTp8L/bWjC1v/W30oeGFjql92jrbdcCjlef
N382px4iN43yrjWvrSaWEAKEY2XowT+4g8pMEcPVLZUtX4cDXdCEjSf7KNMlSCm0n1KYtW7qXI3s
gTnNJkrgXi1gb8gUgEC5pp6iTmbGzbK+jEpx6BuP2e7CwCv1j3LeP8M5sBuAqcbD8Ov6iVx6/i/W
Md85P81GdGJ4Q2qvQbHynDHbGH4d4Ysak8frppaekUtT05W/eJIbSY8rY4KrpFAMDAXIe0lBx2xY
qUcv+dlLM7OABjqk2ixkajtd983FSp/Ea7d4ocmK9uG/Pv4cdtD63GJNpxrHZN4Ab3RUDceOea0y
Q7PJRLDMAuF+yuS1CueSp7q0OwtqIhHmo8QTCyfVfiUhatW+UypMITVP/92Xmr7kxZdKJaXyvZY2
rsZQUR49+f6DWq0lREse/nIxs5dEsRojN0fqRVPfbPLw7mG4e80SVj382pGYPSZWGtdmk/K9oBG1
deWHEFgrb8jaNZq9IWk5ipKZ44BqF/rB0kJXJaCG0XcTiyqMq9lgrPTa127T7CWpoTvmHyeC6S2G
p4G7GOi2BPv/6iDo00W4OAhqIwpt2vN4CPoPhvifx9hg4MVf2bzFGsDFUdBnnsFieC/VNE5zeAj2
yng2D0ymlzsVXnpqQTzKzcrmKZMTeO++ddminQMy/fVBuVhY5WZdq5tD4ciOZCtbhPK+5zvjUb3p
tvD8n7wjM6o1ZGWnCfqFJPoDwx+/zF1zQrUFybAzau370i6+r7UWlk+qxYtpGPR1zdlOIGEcoLXJ
sxJGXxhMOYSuv9avVpaWrioSTWNNlt91Bb3B0CODqabXEIT5ashNNhdv5XoIsrimPwbnTwyKKaIf
GYRyRAkQ7H0WxbUYZ/EuXFiY7VqW1pDFT8WwKarSePF3N+2+FjfV9gMTHkzI7UInXIWIL56hC6uz
h8Ytu7YHOzxtpGKTsUQ782B9myodiS0wmLu7fhcXtxEaO8Ok0yrLc0BplbZlVExDKQwxPuWVfivI
xsrTubiPFyZmXkyHfFg2TUzAUvjsyQWm9EOaDGv3ffEdu7Az811KGHWGEmi8Y2fJhsfr1jy4duAw
BvVTvpnCNZKku39STDGA5zBIoMrAJqZ7cXHlS1TReraWDknJfKaQItYirPnLZU92YWT6iBdGgjCp
k4GGpzNsmh10TTsEJHfVGaG7I5yQa3HI0qtjSRKCueBu0eidnft2sMYKsBsnUGJQFd2zjvF2KvYK
s42KvLfgRyqNbal+1/ISDQ9x6waQdUASOw39wJ5Wm7+un9El+Jl++YtmdyIwB9T3PL5seGiOxnO9
HXaw35zguzToCKmgJKfaS/0Cjn3nkXBcN790ri6tzz5xloah2aak2EpmbkRITloP6rV04id6vG5p
OqHz98OSkGA2VHBY5isQ7uI7axCdQYiE0rRM1ToF8FDZglM7zcr7+1qHuGZndiNJqUbXDVhRVpkn
UEAoOha4mox5MfhDkp0UwC2dxv1niwEyw0/uRXXYNUhOMgJWPxUjbA2VDGYfalQjgB5dGmA81wUI
3U1xI3Yd3B7KPiugFg887Rb5RRhb9fKrWA71zhg7xN4Sd+WMLPmxy62bXX410BoplASQDo2jFsmm
kI2VYzBtypVNm1dpa00eBA8eBUfOJrKW9ln0e+ThLPVrb+iPDEajcMS88vUTsYT0MZhkNnURVLP1
DgEYtmrdFzpDeP9Xsfi/eJbR95Vu77sFknrI0CUrEtg/1Zy/qBHFPm3Uic+9/NRVH9pCRM9zAs0i
fQan/N9Gf83MzdxMBI9rXIwKLjosmdM5SfrT9b17dyRmBmZeo2KerOlMUrYMAh/Ff3DN5+sG3vvl
mYWZZ2hG6FDSqeE/QYaK8Ti1JUClA2KAci11xvDvPtYze7N3QIqk1B3jacsKKLaDiTh95ZC/e6tn
Fqa/X3ggYfBCjUCBjMODaqbfyxHaytWn6/umvnthZlZmSVoaUZEVWsuyld6IdvCEExYP6adSj+Jt
7k50UGN3DlxlY3mwdEN195gV9ET6WH7wKvSj6l79Sr2zuknl/KAEUKmg+nayeulsJDCva/LnQEKX
DJgAWRO4b00ANBz3D5PgaO6is614X1pUSjeN6AYbRLkPFcV8t0eQqRh/o4n5S5KKn40bf1WYGs8r
7Zun9x+7tEZvNNd/ylSFbK1ImW/uVl/f6cy8cTPT3qiyDq0P863y/A2wipzxNgUWqih8Gjb9VjnT
2tohNY7A+E15BLflXP8a7/H5M4uz1wB+0TQIvBiGsaPpBKfxZJ6VI2q865HFdOOurW3mpMM8g31K
GlHYPqcHWMWPw/2UCXH99+vW3j2mb5c199el4Pc13AjgZJpibyCrXEXl91YbJWj5+lsY+Y5NYfQ2
BfQ1GKi86En/fMN5hy3phCxNkuIvGFyIQBVse5QimADaoLu1N5+jX8VHaMXJCwlcoD5MoVC6iXfl
BwqmtrkJb9dimLWPLM+cYRwrgWdpWUAIBdnB0T00dv5BZVZg1dLKR5534xJT64V8hKD0n3zkd7HZ
7CPPPKLi9tmQ6kXqeEjakKztXtmr+4+KX6z43kXPePFNZ55Rg1YH1iwsJaPxoUZCFoDtXaZLv1Zu
49r2zXwjdMFKZ9YwDJrJfcz8EaSo7pZucPSESNAJVPt2xeDawiZnfeHyJSjtBDl2E8dnvFTA5zcN
IHNNLDdNXIjflSKFJiQoIKHulHPuNmh4Nq7wPdZUBATb4TYcGx82it61r/+w6dNdcRavl+zid0Ez
CD9SKCQOWmhgwCAq+37dwL+5E7pEEiOT75izT9plZiLBtO/a3bHfwlR4DG41B0ZRkEnXLS1v8R9D
s28a9KPVJlrtOQWUG/0BWiZVXxlJeN+seL0Jf2zMPuPIw1dkipE6Vbytt/ox/AxDFgcnL+1xVx4R
Vt5dX5T6rl49szh7N7zQzDuF8WkQLy0MTzGciYj13LRf5K+yo8Sb0jyoCalMetaP/MW2djnMRXuP
4QX5SXF3mlNszTuf8lgBGduTKm8CZROVW/VO/FwdEEJZP+vL7uLPJs0eIKmUsyDsI9eumEjbJVX7
wfPrnRJ3H+DQf6o00WS2qjuocvNYVJVtivk3VcRPQjKrtnBYVpZdSKuFi8XnQpPJ+izdNHnz395A
uUi1DCkUeEYSDf4qz/qSpNGDX6Cxm3ZbyRu3dQFdrmpBngU31JgrFmpA7gMiIDvF1D7WkWxAcJJ/
irzctz2NUdbrn/oVj/juLmq6KonW5ALN2b4NcdJkTYhPR6zQGbfSc3jw9speQHZly/jXrkHu3F4r
Tb3PfaYD9seqNasT60jTRXqPmtkkD92CLQ1VeIiG4KCaRzWevt9twgyHSZ+rqDfXl6wshg8Xxmcf
Re31NAvzUrBrv/qGUvNPqfXtoqvinWFJwq4LEmkT16221VT9s5kPB4Hj3wRwY7mRDB9XIbV2JXUI
qJudvG0VxAcM0f+cJ7BMIJa7rw1j36XlZ0jFD+Mgfg6rat/mATxY2vAxD6B8hU5gawKRbAZRu4kj
s4HuTvuedeauUlGxNtTwk5jI2k5ruFdZV615lGmFVz66NQsZmjICp91HFnFheiAMJVpLmHZrHX+3
esAWX72L3Z5lUr5UqLC+YAtx+24nydsJ5QLtnPRiOeFJ3K8ZXHQEF/ZmcYPq6V2UZqpr190J3nnT
vM2MR71cyagXE0SoEU1ZVqEgsubQiUJqyLcTSp/6bfMCFdUtyrUH84f22j1egyG+xnDzD3ZpbfbM
FDBpFd1UEhePmm2IN2CulE/eUb+HoMvuzhNzC9IjW+/OOgdbmKJPga2v9N+W9vXyJ8xeodAq5KaV
yF5S9Re8G3Bdmjd6h1bI2tu9ZMiEARmdDYrWqjI7MCFKEi5KzESZB/NIOW7bOMg3bMtTfOrsBDK6
7bAXH5U1HO6CV9CpxpgmnDgyjIQzr9DKVtZ7XWugqQG9Yzu02yJPyFNjwckmTVM/63eRLn1WzGS/
4pAWrsgb07PrKGpKnlpKb9pMFsB96LsvZG27TA73WkRfX+meEiF7CpL4KVWSX0wlfxIi7bYpTZHn
Q5JR0ERQJIGBsuQpriHE6OoNehK/o8D4kWvmd61K6DcYpzb2tlIYD3YoSDBrFspjravfjJDOx2A+
9eAvry/s/USIbOq0vVUFcJFlUEh/+/w1lumhQidCLW6rToti/Yu3l/b1SX32DsZDvxOOaLA9mX//
pL6xOrssblPVphFpkYMwX0HYUus/4waC1Gx1KGo687Nr+cbS7E7kkKX6olDFjvakO8EjlAJfvQhK
gXYj2howXZTbjuI2Pq7hSheiTiiGtGlOUDZU+bUKcxFAh5aQIgobxE5aH4lurKy8Sf1gLTRYXJ0C
kQuc7ZLMAPHbr0clJ5V9dFcoUEK3+VI5wg59Tv7nPsO46eh27qiPGbK5NyvHZnl5fwzP7kOlJl0L
XRO0gmBgtuO2owIEK7p/U0J+ty93I+p4KAc/BXa4EhssZCY6lF8KGYNK00edHZ2kg4Wx80fNbqCa
b9zvFiy+1xe3uLYLC7MjA188kmkS2XpS2sYIO7Pk3+iuvLKO94P10827MDOL4FNE/KIM2XpmLIff
7rBJoZE/NE72C8ZxsqLPbryBzNE6lo+RvZY+LL2Nb4zPYsqm7GII/PSIyZ76jJC0k91OoGdpUz+u
Z2BLuZ7OzCoEY5BAWAyWvj2mA2luOQAHsCfaK+kMEd8+OcT7+OEf5HpvDM0epsI04WfrKyCMErQI
ReTI6mNoGvb1A7Lw/OmKqXP2eAItY45tiCS5hg5TYfNi+A3j+C4WoRwavEPlSp+um1oKw9/Ymm2d
ZI11Lwm+bk9YP+8UfU02IK2A3KVfq5VHbul5pfsl0UslOIOy4+1X6vtW7UdUFCmoT7OIkfMX6cra
N1p8ckhmUBuF4c58x8PmyVXgFomLjpRTH+Kt9zVl/CrcBIwmidvI9p6ML+4mPI/dyr1eytKnLOpf
hmc3zs1b1asqL/lfqhdQVg7cltOIJ+IaTvxLur/+8ZbOCYwOTPMrsv6+lxumvaU1ZskN1xm1ac9x
A90xFNCJK/++bmn65bNXzoBWGX8oK6b17hU3KlRWh6Y2bGtAIquGGHbMzQ9KHKZQn1oSEn75sxzV
wspFWDQL3kZXCcgM05hdNzHW/ayAj8tGcP6+yft+kyCQW+qUzHX5NoZ+YFPHa4wka0Zn2QOCBHFl
1ZVpVw0ENl1+zNDz6yBW81NrH3gQPyLdd317F94c1DT+rHN2M9DUNoHxUKuKuq7ZeJl4p1HqXDue
01V+9xEvrEzH6SJkSFozYZiCUKzaDbss2zVcwcYuv3kbCx15ey0LW4gd3ixq9szlUpqVvoo5GakI
Q/kgysOtOOnaK5DRZfXu+hYuObI35maXz1TAtrSFYdqMiDidM+7l5Fu566mODftI+nbd2sLNM+SJ
xE4mS6a2M1ubEgqNq5q1aecMBJr5Y2DodorCsprvrxta2kSAOzKtW40q5hw22uduQuLZESsEnyEG
3ojpD8V6ql10mOMVUwthycR2qoDxMlUgyLNDWMRl5dLyNOws/yGknwU0m9eatkulpjc2ZkewQKYn
UloZ1F5wwzD/sIOd+yhs9PPkVZDSZkg2d/xb7fn6Lq4tbfa5THXo+4Gx6ymatJBgkEYiWClauWCL
3+piA2cnsM0CeMkD07IRgk+ejPDOFR6K8UVaG3ZfiuwMGaifomkij/ecGTcctJwxns6kdjPaxMaP
8tee/4c/xiY+lzfTu5rmm/+gm7i0kWQdksFhVCDmneUDUajXosxsD9GCPo3rQQnNfP/0vt4gbhfc
oJu4o9nlVitbu/Sms7N/DE++7cJ3GYKRaZ4ZWPgu1ykMW/46ZQXRKdwiH1Zt0QWD1fU87Lu1dGDR
r3DH6deKuqSD239rWQy01JIGilf+OaetOe6lD1NbU7pdb2ouftgLW8asJqpmbV6NEqtEAWbbAkpM
dg2+Wtkq+yksc33mTVGpt8PBWavHLj1BCgiRiUwNSYf5Mkd0DwMzSpCTr4NN4v/Qw8frd3ApJYBL
+V8W5otzE6ElqcNBW/v00H2YGhj6+a+a43/ARDEdiPljd2ltdlLlXui44awHB62jlkrm42+tTT4e
LEBXCLP+t8ubndCcCWGtdi3zH3VGl0LNN5s5i4wisRrMOBCRapYhcTbsYtN/yjpmZvUb96Z9BFH0
D6qdExU2rEAWPM7W/HkY3TGVYB6enE59NpNPqU034jxNBInaS70+Nzt9oHcf0OBtFU0KD4oxu3d9
bfwPaVe2HDeuLL+IEVxB4JVkN1ut1Vos2y8Mjy1z33d+/U1IMyMK4m1odB4dinA1QKCqUJWVSQMk
htwePy7L+T/37gMFau6Z39viREQ2Y+jUCKEvrcssbcyS7enl5EGs+mB+z4/6H3XHWTX16xkE7uiD
RDvmGf1Oci34lzplWwyJ6AgxJNP4ktBlP1u87Bd4h/EhIU6Nwt+uAHWDxOJW8oL9pCjq2AaFI8cv
WvlSYs9BjOoYADq6C8EPTJaHKsauwx1e6LZLMEkfgvcfLxaZj9n0paiqgBMJnhxZkxCH49CG2KKR
fabpsLXItSkhGJtRnrSAQaLnAEm6pSjdpNuT4obIkAPba7JA36eZBJTj4m4q0LgekwqG2ME8ctjL
cvXi1KBNLnkmbLpQTg2GRiLiPpoOb79c0apJARfDbVE/RR3V3sVnHGYCKStPGvm2XOjamnADSZVA
BBmK9eCX6s7y5Qg9eNd+0HDjTdVTvGaQXIWtELSyR8XoR4Yyy1LI/lCoGoIu+6xclN+Ss7912zAz
oKmYwcPpF2/6PFvhHMe46folwKyurXrhEdonMYqZxa63zuT1xE1XvTYpXHCzM/PCotA+Hl3biQ9Z
cdkdIIDIk7QZpOz7zNVTyazKZp4NsLwF6jG8GmzxUBZ6q9q2XiDhBQ0TEjUo5LX+XkEOAYxugOpp
f43Zcsn3+3+O56tV/oFXjgVCuGXdd7DKwUFw2TxpOUI8BQiwDzjtrQABl436GMYb+ELfWksLRQsZ
rV+sWehgvly8j6DNtle2siUE96AqgTetABCAXqkPbUWeaFPoDAJ9QQ/6oQgPknO69ZZYL07w0csy
4MjEVu7nNDJ3kNQES2OZtsewT34FVXVhGOGXSI0eyyZ/ghBSe77kSnu3WGHpmgb7bmYJVGQH408e
tXB9cRT6kh+4eVlXOyJ8a8vKdS0C7Mzn39q4SDzotwLv9x1g/Q99gc2Lu7InhOhYIXYWzc9fm3Nl
asCT7AJPvV54AoJ/SMsXsgUK1xZv7rad9QJNZFvz7AzTCJNsHEj2kYVwCKmIVI0NgKDC1LhMS+BP
9d9G8dcEtFsDzpPTX0y2HiF2VDRM8sJUE9/GFIca5Xcga348bWLb1a0+khAxxnBRw8rAR1quzeK8
wXMp8+gZ9Fs5vLXO9x9IEyXLEmEkSmvh9Dd/e4Hr6ewFdgq9MLfcg0ZXmjzxJYjp2upiMsHrWNYS
G02g535R1/1TXXadz4wYfKNJ65vz0LpEz/tDXw+Dl8BnOFXXQJi+tiGOuLDzxZo8ayjPBxBVZzmD
TjDUstU2hdZxjDKq5HNsBvDXzyFiPLQUIHwAXV485H9F5L7nG0RtaL0zgstKrKY37arB47X2RmCb
aQ7YHcrvO9s1rHPm0/MPoIhkSxTcUAmQTg8dDp4R/fdHJfcxp7694IPCrKwYU0ZlX+hf6+Cij2+I
/kvyzSRRjQluB3M1dUMVrYCKsWce1cvEAxM28dT9fCav58gOs+CA6kBN+nZooTKsWJ1n0R5q6ctN
HSZelSdnLAFkUgcLH618ySq3vblpoqqPJ+U7kaNEL0LoZGmJD+nJ3InjgR26odkD9u/aRDnPE/JV
D7ISiSaIuUHd6sZmWTkJ7SGWnFsyLNT2Nvz7a8TZGLsz40xdgBfiaTUSpgeIZBVnugvWQz7pmoJd
DDqWz3BuML5gMFSyG9z1vj9Xr/YFn6L1KsmMEt2T/sgBeNOdYeymfXhIgQzbR17nVPM1ccx9hUlq
aat224G+GhdSG0NXSExrJAjRDF3alGLuMBhjV7LE7Xv6akVwDmkQ9HNQAHA3++Yx1y+LfbInF8+T
0u2lfpBu6aY9S0P/HmU7jI4JV1UPQV+iLSmnMBm8+KAsYPcgyq9mN3rmRXRMbSliYfNIQ++GoRWH
p7WIolRt8MHo6YCCE/lqxA9x+ic1C2+EEOUYZ46awilGrQvVUMvMIRMEdv80ksTfzU/5+hPEWGjn
SriAPBozUWYOaedlr8WGc/pDbrpAzMMCW8AJoi0hi0gwGWmQGIL1WXwR0HMlfqykA7FbT3eysiFk
ET1TWRxQQM6b0HupT5jxQXPC3eCgPsFTidCtbV+OG9ysvxLeRcK8L6Z9xXlfqoNBKFDhCPBs6jxI
o91Xv4jf3HAvgC4FAbi5PgOySu6Jt19sK9NCIGsji5E4B3g5+DHuOOgt8zAB22GIBIKuhw6kO/JK
0OZGA76o4pZAtowJ7r8rAogSVlHhs0XDoNTPaWRnCnI2qEWdPjWbRRKysiQcG0Pr+8ZUkBv89yLJ
1iXAZDPVMWaPUpNYp7SsylLUtC39Xis8rmauJt8lq9m66msTQowGYkIdTRvwRA08ieCk6Z7fIsYl
f4tEs/sBaPuWO1tbFL5UMS55AfaxF6pV+wCN4fwn58kNzmMPko+y9uZmLgfMHtiIdD6sLHaYCq0Y
dbtCWsVJC+OD2iONS10z9vhUU+PQQ3TUCtk07FYYXhl9RvmsygcdXVKjyAwMOaDnMS6Qo3fGzNF3
y4G5IfQXDRRpdBS6Cjc5ht/Sa9nkNN9EMQyv7QthmKkjGLNDLLocq5+gZsGQjnreBBhfXEzXtnMJ
c8LmlV/b4x99td5qAtJMK1AuKWyIGNeq5fYmOepglctScLgDgUC77qzO87vaaK/Aw7wLtel+jtl9
XtQPYOla/E8c7PUvEqJ0VFQNpO5CjLFdhgCr45xpIdAr2jH9zeUDM2lFeOuyrg0KXq8wg8AeAaH0
c/Dp9e11CT1YyZq2Euq1CSETUNg0TUHd8ukG82hdrPt3svrslj9dmxL8ApRX2nGZ8d7qLcWhxXeM
qjgaVMlLtkjOjuyqCP6AYnACii5YlFVc5jr0Cx8nc3Gg1dwBhAA55KD/LdnGLQ+0XpvgwXtSJsoC
/Yu98lx6Do+p2+9tP8SxUORjhltpxtqakALQJsDDtagYUMNxdGlmO8iEH5GOp6j5xG4xYm55r4BE
S1r12UwBVpbFwVLLpMEY8AKxecnrTMZ0k3iBhxbz4i47XmgC1UjwNIEgVD7AtBVX1rYFB2TYelCT
BavmTW5zl+yN+hGkG6jvI/77+fhVVs2QXD9xbhRN0omOFIvFqOwItFPWPkmOjeT2ifOi1bCY0FL+
uzzzH4u0MluCM5nnQWvbFN2l/55kbCFO7fWnErwKprj7tp+7xG8g19hmOnBwMf2ahkV6NHTd6zGq
1+n5jwTTwg41M9OT7KvsqAiupubNoTDElwOz1BlZQF8UoLvdezFEaZzG/cDkr2x3BZcTFkVN2g6H
82Vg6LUf+4GWicTZiNOhsVFmUbOAVPUzU8abxf31txScTapoi1Wo2MvPWNu8cmhXqLaGuQHwcbwN
+oaR5nVmYR4fstWtojrjIKP43V4PxmaQAIMm/53Kk5GVdq+nWM9L5xzKMC5vjXywDcO7cu+yJqJS
DMZhgBCNrrcLKpUqnIaUD4pa5u+phBh7ZOyIMn1VG/04tR1KPNlFTPoEKENNNsi3naiurAv3sNKn
NqQaP5Xz2QvBdmU4mgNqajdfbpi/XMr99GZwWtkU7l7KZedtG/OSpL2N0n057SdNwri2Gd9XJoTL
RqDW9tLbMqF7X6bUqwNM+s4/OigcoFbnEvO8HGVqeDKjQoiPZ1rWdMJe2oOfFjdxc6EbOzvc9+lN
PtSu0an7016Mr+LU0REu3qSziMYZikJGcbkUizenMwYh0A8dci/Xatn7YtNnvm7q88jzKt/utA6D
uIpZ+MkFIKhZ7PAp19S3fhCDA7TxqpdeRZlJIaJnJhmBQ4qCfT0YZxCuqyBOrN6qzPg9WSWGhCYV
uLVu3EWadcjj5K+OKjdjRsCRYhqFJBOWHFuTO93V8lvITBRag5aiZlToKCaOwa4W+39esuDg+kCl
SjTgo/5TwUT69ItOYNYNnBLSXsnw5fQp2vZ3q+8qeKAABaOu543gz/QANntcKH794+9EBEHRJUHW
6xZ/pY4gKot3+ugGB56kGbvkyLziM2MFNpBOhoYJdZOqopYYNbWJ5hYscrkL6OMAyDZ+5wwfYOrC
myz861P7+WpPOCh2oCS0LdAV+Gc/X+KHgeHgD2BaNvOK1eqE85KBxiXvGKy1IKjhg8jalXbksUoO
CuQO7L2/eV2YcFDaMi2yqM0LP6WJGxZHNHOcrkZ5vUsd9NJnjLRKtlK2OCE8qRGQupn6fDT/KzhI
tjghKoHxz8ijCs2pdkh3c3puTnibsaco96oeTyYwU0jWxv/DU7spxCglq8eODjnnshwBUU32oYnm
jFPjpQQYd+z9oTtjdJbvp81uB6nXbygEqTTKja5OajD+g6QAg6SHca/t9IMMy7KZpq1OpRCaSD/n
KaaIIDqX/Gi0n9N0OL2MTWcMcnMoyWOwRRcLbBEgeKQcQRrSoSQxg7NqFxCZX9wMPq82xHpaQVmA
SvoM4BGq5mgnBaHLBzhRQ+fYI5SxP9DK2jzwK5v876sgs+QqoaSFzXevBCkabvP8rUwJbioGnTYp
KrXwA7BZKkHlRtZV1/5mveyg8//o3UEHf6pBuTUk1W/X1FXq3MTt3+8DXkEanOBg+8GHiK02S+WM
U9YAZAtyQJElvqhnsKENn3IZMlti43NI4o4WNTK+//5i3jrwq2WJ2vFpES6lpjalP1Vf4ul7z57S
PnJPX6qtS7u2IZyIwZyhO1LohY/hSqcvQ9ckskbmlvtZmxDOgtn3PStn9BXTwvxJexTDk6farB1W
3tnKlyI2dhbRJcPsm8MPa6Ni3KqTTulGM/ErcMUDfV3t4x/DAb62O3KsLifT6e/lneHNxApAb3Cc
gAQXaYbg4VXUFE27ntCXtu84WxVHvS3knjjU+SwagXGmJkhPYExAZMohajOwfMpCyArFDh2LPcu6
yzkLrtPM8hYFPBt9AUKYzHo8fWw2v6nO9ZABX1EBNn97v1M1qQaVdqB07MydOmY/Mjo8WvnoV/q8
i1LlVk+nq0ord6fNbtb/0S0Gqzbw7RRMF2/tqn1OE3CMoYhL/n67Tp370udMIeiAVuMzPvRTvfG1
XSFTUNPeNEKCfeY+2rrA6IDzT33gA/ndlvdcWxMOUaloQxcQK/HnAFXNHMwv5llw0DDb7MyeeZAN
GW/7tNWuCgmCOuMcUfXfCPSfiG22ot16bUKWkKmMLguUXfdQbwh8Pk+p3bZefAMKGCmT41a4W9kS
tYB0cCKFcDiFX0995VS0heBdP6fONEW/0Ae9PX04N60ZhPdPQTKBMYy3ZzMPpyrWoeC+j4OsdjtW
XSiKdV6Y2Xk6lHenbW0+qdirMXFpRZmyIBsWZa8OYDezoh3XuuO8eFN7saDHKceNSZYnzrGpej4P
E+fhM9SvuXbOzAuWPBLZ8Ob2WVwtTAhIMSY3OzJBcEFHv+DsBcylDR6wcAf5mqTWhNiEkl9fhDyn
bI8vj40XSqePvKT4pRVTovUXEyKSFmg5mcGD6QfBjdKkbt19V9PbJv1jN5l/+nRsJg6rPRS8ZBuD
FTdS8T4sBoYpw4x6cx4DDVXIhIe2w93KkuAXiwYSO4PCbzPUaJ9B3ll8bTq9p+2g/DZ+lQ1YyDZR
8Ix52FLIsAP2ZSzkmKs7NtQ79O6S4qYx9qc3Ubo2wSvaUVJPbY9Yk+HZ1AFSeCCY3WrPmmPlKp4m
QzZvZmKrrRTcxzSBJYOlcB9NDlp5TN90xU/JiiTnQqzmRQmljdLitAOrMz9LKxJj32Ko0N5FIAJB
PSbKwPYgexg+R+UTR98UsoVSrWy1smK+tGV2854E7pwUYFQvB7AetmroBEVU7YrEbKGDU96xKriw
EstjbPwyFtF9Xmb3fV074DO/ppV1aSfwenNXEWjyjKmXDAZY5ZLoBswO+4ax3aLVzumt49/61AoE
rzTOTMtrqyl8hQJ2oEG2Sbuc0tApoO7Jye16aRlk81uBxgs8RZC+wpzU22iSqKVGRg2osWHfnOEQ
8mEzUB4Caulo4NNGWxUtq30hy3Q2T+HKrHCh46VWesKJDXOjcll1NOZJ8uLYvMI8PaamxdkdBZdr
BfOi9BQLq0B95Zks8aypPUsgieHqc+7jfksMbi/p1aDgeEFP29A4MUPwAbRfctOOQYEdJd7pA7Jh
hALdB/gPZArQoxJub9EU2YuKewOBKj0xnZDKitEbAXhtQgz5CB5AOY/5sw4li++7fHArsz9r42Z3
ei3PDXvhtL+xJNzXudPLquOS9MqBg2tjZ76apx0nUbUBKsz9pLuqdnyoLZ72D3JuItlChcvWqgXJ
qw5DbUGG/mxmOIPWgUhucTtSfsLJv1mqcBoxaEa6QsVSP9PI3GqBg8ETw7JU5Txk4vNlUhLwpivw
8cmY7DJAptv0q9UAbWt9NfqfVnFRGPeVjNZX3zqba6vCnQaSMR1yBc8JI9zBZg6dEM+cnf6PdQfY
Ip+V52OKM86tuSN3Ru5bkCuEWizeyR+BUG740jebIMTwSVF7NYuxCXqXOFYzOZrxVx5/pVBVMYpm
X0md91Ykf2NRiOSkDHKSRHA5L4NXr/MuHxm72txtw0SjmlGMYotP4zxrrDIrkcB20V9Wetl8RpKA
WisDwvXQlV6NwhK6dMBSfDfz2de4mHAe9ZLmn2whwtWgUdTMZgLIZpf9KMzK1SqZR5NZ4H9fVT7N
mSxRo4BCvM0Ww2lpDNpjdZa4/62n0pv9EiIp+uiatqjgxQM2mtd08+q5pvtfSD82gvcbk8KNswcl
a9FdAzf6pLt2YztqdR0wCb3ARiB9Y0S4R0yP1aBOIE3BuZBr/RJ1vB/D3J9Fhu4ZaCOcDgqbt3Z1
6oQ7BK53IxsSC/AyKyq8jOkXdRFdtUoZ7qclgEzOslxDXTOUfb2NesGbVQqBdbbqaKpDOOjVe7Cv
vfKMHuQwhW0H/bpKkXADBNgxp1BI/JbV4JGz0wsrDBCHqKsV8x4xFJLa1vmg0cW1l8w7vcVbcW91
sW0h7LZDFAfdUhX+HOuYZuxHRyPT7Zgs+1KJPwPyXG+sLbiRdgqTbgHL8MvGMtDCKC4e2ur+Qw/t
7atu2wRiKdDbE/OjBuVLiyRcudF7kXRvzMyhZ8blM9EbhnQ8ov+UgUslRsWMqaiIksYN5GhYcpFX
C/DC0jRdZkL4ZulUgDbBwE0f9ukVc+bL0rev2l9WyzHAbr1XvteRJGfZdi7/bqUhfLgoJsOL8qrd
fbGW70lz0U3fTp9EmQnB9QeE9tVi4LlTVfnTQknsxJkSe3kgaz9s+7DXtfDtXUcADYO7dYZgmU4L
4IB/YmWvLPdE8ZP5y+klbScBIDD4+wQaQhhItGpOCeQvwe2p7ePcIUBXoF5mgaWkMtB7lQFFt2/z
qz0hBkB6ciQVVw6aTfatWygainpLnKJmF7SRxeqtwjhu86s1MRgUDAMI/FXFqQvoy6tecf9+LgZO
CkE6J9zXtS/ZVX4SxKfC2q4QFhazyNK8Q5LwDxQhB7KDdzs4L7ocjiC7bkI0qMH9r7eIMtDmGJxZ
BRuzJgk4ks8m1kjaojMrAlJKn7adY41XQXOv0OGqqagEryY7kGJVJBojdVAUuEReO6NPrUvPlKfM
Ufxs1y/S1u/mlQYUBvQ1kDwFUfjbm1YPihl2qaoAgQf0hnWmg61Gl02Fctfz7jSsjAjXedISfWT8
NfUPDOaFr+qDMJjNw7CyJtzofslY2hF4qQwU+RA+PzDbqVTnl/EFkuQX6qFSDrKouemvViaFS90W
sd4MDZR6E2vxVPObphsOUTW3V77k2k5yt2TrE+50Rkiq2gTGtp4tvXM4bY7f1FPfTrjJdpQCgjuz
EPXpxyr5mjBn6M6z/obRO41JlrbFzM813f89jcI9xmO0DeMUfh8E555KnNax/7Iu0i9gW+8cxdXv
oYBS32NIDMXIRd/Pd5Ar3aePp1cs2V/xqjNrVKjd4LRazeyC+8kbYpny1datI9CT1zWTr1VUk417
pdE6FZVPope7Li+uDGs4qKN+dnolMjPCtwsN0qqRraA9GX5L9J+tckmHSPIA2MINA8T3uhbhmwVm
qqdWhvpThoHO5+qxQoEbjvbMLTlu+ENkBVvfaGVUlMYOQhQHmwnfqM7Pn4dLoP4GEKh9H7vMLz0a
8NG2T4SAtU0hp5sNVWGQZg/2Bj5YMl11kCoBt5pTWtP+9HfbrLStTQm5HNEqHUIlSBJeaCnNh+IX
17hTYM/lhfnn8d0XerEInKzS0vxmEFr/ACEsjCRvQTkONBD3MTMYBv9pbFcfYAKRfUz+91W2x9pF
mTTSobg8oaU9oYI4fDu9oVv+eb0cflFWFigrdD1rbQSg/KFSiG/G+l4F3K03PGhDSibKNisLa2tC
NABKuUAujggOHjpeKM1+aQcFctjgoQtRnlek/GJbycnaoBAREmMK4qRF6awznmz2RYfARq7fFPnt
6V3c/E4auEPhsjQdXLpvd7FPIMwTTEXkg3UfTJBX8SDZuRfVRjHaAMLxrwlh65jZG11lqRhCMOLk
bGi0x2wcFjdp2bEfs9s0HRYnTvAEHkjQ1E7OssQnXTKAlbz5qljD6M0GTXb6AI6LserHXZuRizBW
OycLpm9Q0cRHmB80jAKgRXg0rfR7Z873YTc/drYJpEp1E+t0l6bhfdRlnRv2UQvBBC53WZ4vY36k
NUhDQd3q2dp434TBeVP3X5QFuk6lxX6xUfleqOk1UTHI18ajmwGV5gRT/6CWUe/UjfanKqoELK/s
d1J1o9s16tnc0Mppa6PxmommTk+UJyU3b6NM3U95/idX62CvkiF2rKq/DU31xmjK88S6ITkGeZ28
Mb9qyqC4MUiAU6Z8X8CfHJn1GbprtQsFhoeKUF4K2k864IqtjScOREJ3ChjpnLLNjjQuj3EeXihp
BtIQ+26x+y9hoN31hAWOMjTXSqljoLSj/mgEd0qT7UdQwoM9PAtdsHT+VoJhb7H4KUKnVR2Wm9AA
R8MyL7NTWNq1GVPqxo3WuMwY3KBeEreu6+UiJUVybCGiN9HyWKnDV0ubjjawop6OKrRWYaQgKLLj
zNo7MNNDlAVYeH8s0rvRoga+SDJ4ll1ib2NM9dGGCyVjvN8K2T5UlcIhJbtPs1HbWSk4ipUh2Q1d
ulfC/jYwiytlqCcvKcxfY9j9BLviQ6d2V02i3ZA0eeziYTivLLJ4g8JCZ17Irtdp62TZeA4quMQZ
af091uu7IQsuUen1o0k7lAN7quy8dkYD1GFTDuYPMztERu8pYXVTx9YuiIynrtIP7Yh81OJU3l1w
Tli8a/tmcslk+3WRPi3JcOyT5ELDPOqkWSD1qKAZiNpnGpMzoytQPkjT3yyMvrK4+G6G4YUWNMQJ
a+gUDcvBKlU/y8HgW1X3Ya7+4PvkdBVrdyTGwIRRlnctjnfWEBBklnCDPbkfjAE/exhvQyu9A766
8aom+Mba6jeGgfpD17UtZGaTvWWrysGae5yFDERowzwluzwu8l1QT7L0aAt/QdduQHBoYa21tIT2
wCfQlNv5y8rlCElSWQbU7ssGT9UKqvHGXnPS6ZkraPoy7DCgb30gvvKc6L2bA0UqPB0kAER2jLoh
SZ6n8KRNbx1sU7kqenA9U4h6GW3nTdawC9XxaWpmGZvh1ksMMLl/DQuhVsdN1dQKhrW70W3O8l20
z/5qdgyUjR8om/KtO7VMIWC0NFRqdYROe7sDu/bFeJlfMuZNIID7AUW+nfnIZVzJTj+W6BtKct//
57u+LlUIJX3dJkmbNJHPVSsXr/2x/NUFbmvxQHzUvegInibd9D8TIl+NCgd3UmiIzj1eS6F+H0Ps
IC5zSRa6mdOvvqBwXENlhgEDmRng7nN5abAPwN23A/3rKoSUHrVLdCQns8R3m3f6T83RzsMf5AaM
TbfKUYdP9IgktdjMYP5dFfS73qYWVV0OQwpiPT9sZkebb+z0eoHgbzJKpRt4lv7/n0k8wt9aYm2W
WSF0g/xIAyvYS337mRUMTBxyPiqeJ7+zpgMBwKDcRZnY9YuNNiREg7UXWDgfIF1rOcsq25v1PuiX
/GtPeDgsdtxVEB8p/Qyen2RHs1SQB0Hqe049VVWdNiYewDVK/acvU3cBUV4+3drwd9O8O30ToN4g
WbvwhmjKKa01kANhrLO67VnceG3ZWV5glhOIsZTeW0Do5zdxaXlEy1rg0NSLwApvCoVcNEt1mWeR
v0zGIyWF5kx68DNK9V3YVXd6aEDNfPyu5NOxD7POIUo/u31dXZtTjnBf1cSt8DGgrFo/tVV2BSWq
Y1kuuZOU/e8sz9Dunm/VLP85d6btdEN1MVnhUU/ZQ2AoT/1ge3TUvgbUeLQ0dozG7Jho40Udd095
GByN0QaOI8WORUt2bKseqtVldgbi68MU14c4ot9yO4I6NWbonUUPzf0AcXWvHOyrIMSXCbvdEurf
KpIcF4S40kwvmir9PpXLBKz2cGA0TxHOi6u0zX52sVodKpZFjl5pe30cvk1qfRnNw73WGd+UUAGd
Umz/ZgXr3Lwp7pRxuM4aJCCmPRNI4PUP1Wh/oYmhOvY4/VC68nc6xBcTAWuiPQQPSp2jstJlP+2w
B1c1akv7Ks30XWGwy2Wwa6fHS9ShEf3NUuN+Ni0o6rUHUwHAqaClW6PFPBVT5aRp5NukxmY1imMh
JaKgwBsSep/R+XLI2U91GmvXqowzDOw82GN3MML2S0jU+xJJ29SViWtXGFwtu6rwmpTrGM+B4Rks
HfYsUSXBYdPdAJVDONoC6vGCgzMwvlpimgwKkPp0a8XFzh7t6yCq9qltRN7piyBeA9TfoRQDTiiL
Y/8NVXDYTZdNE+lI5U96c8sG/avCFIkJcTmiCWE5Gh1JWFpm5Yej+ajQJHSNvsSawsmJmmhwPrMg
pBAamMUoEaWEZqOaGWGwlpK7gOErT7Hk8/AoufaaL+t5tcC3dPVcjyqsphgt0AaFbQZdzOqPHRPT
oZ35I8wWv4Dkr2RN2zv4alHIVCiJtGyObJD9qz/A8OU0zXkBytFsUCXhe9MQ0wxiEygNAsD3dmlN
W0RasbDKVzvDye3HMnpQ50c7lca5zWO3MiRkIirkboyYRLW//AI40B1Ub3ikXn4BzQZI3zjFl/hO
Fn3E1OT5s61MCiddC4dahRApNrH4nSlf8JBxU1vSS5AtSzzq1qiRZML+xXp5PgfoC84yNVrJJxJH
ufqFpZRlMNEUUGY0O6eM0LfSrpgySU6dZDHiJFfH1IB1kAf3QYRwFy2scFo9Gr3T11XyVSwhJbDZ
nE4tw9FemD8qkVOCTlymTSpbiBDqdbPVBxQ1Kh8VhR+0pGcg+P72vy2D/4SVT9BZMhTJDBNmeDmS
m7g9GOnN/2ZCcAIVImWUglnAHxF+Unqj5Ys75pJ1vEvRXm4JmhyQAOFs68IJzqkFaHyb1YA8jM/j
GWO6A50fhBB9BXoqOdKy8Yx51qeOwb9mnyEuq/1r8jZdcpSa/AzKTTQwnNE6TMXD6R3cPgevRoTk
mphYV6QmtW+PN22rQc+kl/jPzdDAXi0Ip3keO8DcDPiYlN4xEjrl8m1gg0vorRJKdT9lyxGO9Wim
oJJsceYslAGcCfIeme7qYAkEdSa0TCPLUcEboOcSt7B9Y1/XKBx1zV6aOQuxxqKLvFB5qpHk6cOf
05/q3fv45RxChZBZtg6IgBAgsm7MsiTRK7/71e+W2IkSp3U11VEWB9yukQfkBTRTHoKfp+1uLQ7C
jpZpYwIYAtHCEQn1ciZMxeKyZFr8WTWLHYpKX41ZrT6xjWtLwlHRzbyO44bH9OLOHrU9ctaZyrjg
N5ejceFIjl3H0/6tW8oqfcpShiNSkGw/K9kx7iKk6dPuE7v2akaMSVnapw1mZWsfrNJXDGNCeGqe
K2CzOW1m68BrKzPCxxm0KSiGsaz9xOj3o3GFkXdJarfp/iCkYWoMFMYW3r5vN8xMahCNj0Hlk4dp
D5Bx4FjUwagJZ2il18OuKHe5p/4lE3neXtmrWeE7oZ2VmXmf136R/gAMzTFJsj+9d9sn4V8Lzz29
lYPtx2hSDJ7ZMfQeomZH1acpk0Sod60lfmlXuycO9qqsSwt7rmpUZrR9q7pc+ku7mkCoRwD7B1mZ
LUH7Si0Kt4iURZ9h0KZ+hqMo5t8WgaTwYBHtdy+X4Fe30i/eXUIiCfV4w+J/X+0jpDgwVGOmtT+C
6h58VwMQSoA5Bl0o8Q8yQ4IDVFR7qBUbhnq8XZGKh0uDdsrggrf39MmQGRKOPPSH8Ti0kIqHZrmr
iO30aeJqk+1kuox4avtzrXZPOOdVv0TxaGBRC3NUF4y6Z4lnJK5hQcZhPmtAfZyrkn3cjCSrLyY2
49tIU1jKN7KCjR0aTN1d4lELI0k04zy+odPfRbu4laQCmxfudalibc0oyIyXIE6mMZ1n+WVcXWul
5PRveg0d8dGGRKQKidK3ZxFliW6YYwW5M1qOMflLT2VoL/4/iE9d+Bsw2BkYEoLg8VsLfTAuZmlg
EZyocjkLjxVGuTHOnZzP50r7Gff+auwdqzkzYyMr4HsZfagS5kGq7TMWDLQRUB1QMdAi3Ck1H4gd
WohTSzBdIn25WXrqf+I2rUwItylUlES1+Wc3y8bl3F5x1u2jNHYm+vV/syR8m1APszpPm9qfxqz3
mBnu9KlOIfGGSlmiDTIx+0038bow8RoNi6oHjRbXftr9LLu9Mfyeo9uRSFpAm0d6ZUU40rQJNYUW
sBJW1XmXLsc+/x8tCBEjAO8zOq2wUE2PJNCdfJHJw24nEatFCIn53AI3W+aI5ibES8d2D7xADfVU
5g6WY/tKDpwFSGzQP/jM2SPQ3ANaEXHYEI73POt6Gup435h64Vkznh/DdxODKnqjSJzb5mFYWRJO
OQQD+sHgFykA7VRIR8e2vumYsDDT+9OHnP/kdw5oZUg45AoQ+LRNkbYQoBTI3TKafqn8iNI/uTFK
dm/z6L2aEoF1TZ+O5mzA/cxTte8Yxs+TWhJq3wGXnhOklQ3heOcZM1uLIYPlivU2D0R4ydw+C/v1
kKRDUfr09m0GIeBhwD7FoJ4mFkOLGXCGTOnAJLfMFzlN8T4cipu8SBfJgdiO7HhiYHG2iuKhsLJi
WTqyMFyr0UXq51T7EugPKKrYQKoHnVO40vlsfoveHQ2k6SahBqPvZOGmYLDbaS546keOyrf8UE+u
jXaOX+zbB66A13uY1D0P78BoflPuzfJsjBw5h+3WVeCiwXgyAhMASYm3IdIgagTKmgF5mnaYNXtP
yn5n6aVDzOr36Y/5biSSn561KWGPl35YImJjxfz0NKoHSMWePQI8k1/WGIEpdljrpe7l1yEwXOE1
O85nFca8zz9TScXgi87QyaXvBcRZMfdThc65X9i3S9W5Jr01gHI5vdrNfV0Z4X9fJdr0/0i7riW5
cWT7RYygN6/0rKr2Ri29MNRqid57fv09KO2OWGjewszsmyJaUUkAiUTac4xELIDIBdejS2MT2apH
vc0WK69ntEDoiX1d2t7lF0FXKhBALh3O/aU0CbQLlRqvjacr7VOiI8zLe4HVOLl3G7dCyEdslhRF
ObcqedR6yYqmHulFb1e7TwWGkdmVgvydjOgVviGdwhiTlS+1Ymm8pv4FxllwoK9mHi2M49l1q+FI
Ya80RSRtIpeLiZWyzEMpaXHhw4fQiy3hOPs/Zmt2ZLf9G22Ye8tC7VjhQSSlgOmSety4Waph84vW
G8rBSpfSXKTCNBZW+WjXRKtIO8mI7YzPbJNAGEVLkgE5ndOfRCu2iI1WT4SRIntivdj7i9JA0qtg
9hZVOGoTtX5Ny7JqvSZFz9fam610w2UayzjvaTciBF0AMwEAvui9W+Q8G9OlJmfFW/ohtjrACR0T
5Akne3ycXyK78a/fp3OihLbOW5GUh9AboI1ssrIFfV4gHkQnxy6OkZn9LJ9av3eSr9Ez54kmCdFZ
4w67m7pZLbWpWhyFWi0IOEGgdSjc16zhbL2dGRZjzzPZLJBOqGRRW9S1noM8mcu+j3P2pDZvq1g8
KZnxtCYsn/KzNZTBhgS6IhBvGxo68y8VRc27BmgQAI3pWv2YoCvSLJr+LVvzr33Kgr7bk4XwSAQA
ogJhdOQaR11JIIZaLxIO+goehr53yWi4MZQ/rmsJfVKaxKuSgEuNdjpEY3SjWb70ZV4qFfDu5Ahp
FADPhU8YCGY4dvRJnaUgjywD9Q2IArRb3OuLMEVgVMYLHQHGDwqHG9a2aLptZnOuWTUAevuIOKCf
wPaSfwj0ooR0BBJJHmVeXkkPtdrYaY8WxDaufzaDziqknqdBt/fsLASHxGMbBQ0tA5eKoc39Qty5
FF5Q8pgdh5v0pnG0OwM3mvTkFz5htZBNxTNuaz+60e2sMTVH/hGaoplPzirDNfvHowhk4Ztvop7u
vpbXQQLwtMeJgiUrSGfqmCn/SHpGKPfJVtOLp94EYGBoRZyBxkb2In/y8qfYrr8IKFTJRyD+KsF1
baWtKC2NMmlFlPEi1ySZh6ZTOyYMZQoLsUemnVpaBmW7VmQL5NRYMcWRd7a46GiErVw+Chsr58Tn
sk2PPC/dGUn2gv8mkObtt4Fv/XiY7VaJLT0DFdYI0pRQMSM5NLWmuwkT7iE0FtVMNCT1FIGHW94i
XdnK6Piv9PGtVhYzzVS7L7VgGGM3WVuv5Raz7zWnqhYzmvuDXPOxOcWp5g4p+qNyzpVxgaYpOklT
becja6r884zJpQ7RM+1jF/XDVEyoO/6YbdWaBrsYSBo+fO6+ZoFkIex0UdpqX8Ivid29w37wLDRO
stf01VIEHWMAPHD1PgVP8jRPURylmSejwLaYNeb1AOsSvyXOfFy+FifBas3KRf5QealGi40os6dv
W/nk71t3sY/A6ZzmmRcZ99l4k04yy4fb07atBMp4qLVQhKIGchP+EH/I59kd6VHxtIPkkEGQmHVf
ySt1bUcpw9BwbRWpHFbEHxS3xW09lyo92eX9+OX6Zd2zwtulUaYhTYdZKpQ48QQBgDXr81r91I1H
oWGI+QzZCj2F/8ujfRIUahhzuTykKsWDLaZq5ome4MpWe9d5YaAHyZnNp3KBSWODyoEVgZ3f+087
+UcsXS83DKXthDzDIxOEh+aAhywCUqz+gco5Gg5NgoIjftHu4fg4GArg7vufKeswd9Vz8wmUS1L0
oSLLTZ4AoLsPhMwCoB26+F6ER/TIzg7qpkc9BtSXc/1ciUpeWziVvktmLlwqHZeyAt1ynzzrTW2q
PePqs5ZG7s3m5k1RlS1NXWReChyEvGqBROheX8bu07XRm3N4tREBkvMRcx0rjMvDbCN4MoV3AnGu
uu23hDmB9ckbx7OiyWjnIuA+yJfQAUAiGokshnLixXDGV3uyVnc+SRj7Gi3psNijZTwsNmicbSZL
xM5WQjJBERNVHReSnOdmncUAjISqVBJcee5OSM4sfyAYRKuvKQLQvXRih3U59kTiAkCchsUiD3op
chrWahljiJz1HoimijWmr//89DTDMAS8DSqaJ+kYW+cFzKvLfXKui0QoYB31YD1M9vQBZCh2RLOn
LRfyKK1XFCXpkgzn19vJaoHezoWZeZ4Po5OMFsZ2GNHb/g7+WR61g2i+Fmu9xfKkpXfabjHR8Gxd
30KZeEvURb5YEvmGjWLMYSxHnIIlSYkmuRGQJEFmVzi8qrWHXEPPrhrlhcnlUWkL4/Ja6vkdEMrs
jOB1Jstiik1+4Bb9RylKt1m+fgsr4ykS0KE0iF7c8Kc+0wsrBitXE81OIyVBPOY3mE0w+bG5mcv0
SdR4NxZGs+OMo2iojiDGN6PI/2wwXWrqAlibjAWYBrMfJ4YZC5q19otdqeG9klbP3CCA/7fi3VHU
nEJpf13fnR0rp2OlgOIWZVwaOpuahPFC8iDYnBDjb/ft+k2IGN4sSwSlUsMQVvwgqriYw2BxamRK
YOKcFhY3/Y4qXayEUqUZqdCqFbASfr6JwcaTaSw8rs/jWIj1QW2rCapAWlzodum65xdQS2q47+54
KpzRH4GW3iK+SdgezN5yNrJocJ5WM9q+bzgsxytey6ANCNGC9hIF2oPsFq5+ywSr3XFktqujEYyh
xWVhlJBY28Zdg6cVvVBATcaMm1nk1iTY3SkEERwXjCXjiu75NheiKRUZ0ZeV6aueIJI1JweYYMcV
+1s+GbcjEkd87xC2Yi5g2W/WgdKoH502Z3I665iWvBXc2p390C9vozMjIytU/VSrw8sID18Ea4og
E542yk8sVqEschS+3fKNQEUOXmhLt6F/GkDHDB5W94PVy72TjYBARSGIm7zwKWCXjTWK1QIXAnkq
K02dVnlpYVcmwVTr3rluRvZ0h+cNGeYL7ikA9y9trIApyGRZR8THs2RWdfdQgz1jrhePjxv7uihh
J1oCZdEfWeRbNva8HUutzNUJsiq1/1A4I/W0pRkOWj8VTsbPvsFLJsejMjKmYDIMZ2+N1CApPLVo
+BeuHIOCE91IS57zWUxtdKgfeJ0Z0+3t/vYrqeOWJCPuSuKO9Lbw1nxfTwA+BaZXCVYbsKUgfS1Y
+uh1wb9hqoemIUujq6ArIQlfyhJWwFESjGZIvKiB+xX5eMFtdG9XZvzI20hW/vM3XAe7OW9o6N/R
0b1xeR7jXGfCzK9w+ToAW0+tHc8P14989wX5I4EO0Zd4EpuFw4LqXjEFIN1B3a1cZ7WFfCotkiu6
WQmNMKdnYyMuFTwF4ram99pxPpa+5I2OcegRpWof15e152xdyKPMXovKHdS0TDyji5qDWq0I+43a
N/K6tdZ4ucsV3jXE4akbktcEROpp/T7xWc+4UHsvzXbVlLrww9zIGkdWnX0J229l/3J9mazfJ3/f
3NcR00/qoIDOcYg5a9JftPr9uoBdg7BRD8r4VHI3hPXc/E7OkWdSQqDPzpLsxTbwMORzbhdhBt0p
rGBODHNeMdAPnTaoa5P/meqYGzQHGUSpKkLR3lpEp6ptHfPyx/gQOtfXuWdStgadMnwL3/VoyOgS
T/mxFMpdUouu3N8nseiE08/rovbOTESJWcS1BoMJTcEp1qC+BQIEblxZO+nyUirMeG1/NX9EUKeW
aH2n8WuUeslrHqBdzs8OfGrzH8ud9BiWyCMnHwBZCcrSykqGxfpUUvz9Fv+RTe3kWCAhL0chNOZb
8X21C6eAdAMT0UPs8DYpFeUMF2dvQxE8odkbo3Z4F6jnwKiB01nwkDjyt3UymXXNmdePbPddRBlb
hX8BoLtPyOGVPgPcPRaBVI+4LdaDobAVN3P0QHjgbpSDLtjD19kS3cJuMPfEzMWT86LCLFIFhlcs
IV416OJH2Btr3RVZ6hX9O1yNeRosIf2nfb/k4BBs43lD1Rkzd5QtAZl8JrYZwE7A66kXgCNx4JaC
vRA904LJg3RTcUfvn/ZM00IpTdXGke/rpEm9fEwGfx1DHQSqaPG4fn67GrJZGqWTE1fGnMgXqK8s
meZyWQPbknHJ/yiF0kORmyR4T3Ceomm6bYT+OULS/d/IICB6mCjlkdKm8nXSXBZFOUGGUo+gAPha
LqyY/vNMNdEDYN2TmVWZmP7LNwUlvrFqJ+QNOmd41Q+1G7v1l/JYPAhHxS1J6ak4LLe5K6ambCte
dD8F4jG8TQ/cIYWvbZxy2QTMxR13j3i0YvRF7JqXzdfROdOsrQEdQJI2ywFxG+g16yfuUT8hgeJW
7vCef2Plu/eKGNv9OAc6mzeWi8V+CWs8DaQpCuTdJJaJ3+O7+qn/UvuzhblvIFymgP3BEPO5SYph
33bDm+2axcsTKQapVIBKj0TCYGaqqR7qD3Q0uATvKQalWGgOQf43UnB7b/9WLOW89EVddUPe/vft
H5HZlF22T733WG3FUHZH5zMOM+EQE4uVXYyLHRuZOzVPnfrIl8F1Q7Drhm6FUfamQe9ePU/Yyt4e
7abDONJqyvfSQ/mYO9lTbjHDYHI2n0z3n9t0Ds832gMzE4bKAH2VH9pThngh+snfcTei23vaV4ll
w1nSKBOUNmU/yz32Un2Arp4HKXq/sYtg9pYjq++FeTNIdnCzNiOpOcS/kHbezNVEjRh56c7MDjJg
bR3O6ezZaVcTgFoi5k4x8Ogy95co4bX9paxV3epDKc74hhGTPqqVHTDLoaJWznmVi6JJfGBJFBkS
6Z6RAbBcyGpCIpmPibHHc9CflDvJLd3mJ2c1trBgEEI9KkivhCb8Vj+/YSH8ns3clWXTrSSKFjX6
yuMjwDAYlO7oy+ZqxX7PjEBZN+aMp7k55DRcMFswQoF5D2P+yFljxciTA7nSBE4ZwHWY2Zzd1/rP
lTkfwEZi32OoDrw6RGJyCwQM1FVSu/WHH6MDqjYbnGqMR4Vh6M4tm1uBal+Is0Z0CMBpkfAwSSJw
S26iEmBwlVVExqPRs/qbmPtKWSJprBK0sSDwToPE595jN7N6Z7GzYAjIkBWYia6bvs/Ap5fvukg5
QbGqchxH6gHnm4LR0hZ46KQ3TvIH2eS/Dzcok6F5zVEOGKttPvLIxf1h4tUw7w9lo6q5EbRCJxbR
C73MWf3+aXkV7OiQvCQI9QSLUN1yvzBtMdnkn6BOqE1mfoCs9toFomxX3mjwJIilzF4B7ulI/nqc
31HIC+aDYClWftC+JiWz5MtyX+g0d6gvfZEqc+LpNzdo3AlWv/aRufqunBf6r/LOm+eOznTPnRw1
VXn2XcRD/Sw6Ctapo1QILLgg9RuXNxefKXWnQ2DrMdHZblFXMq4lqt2/4ZG9zUHyIn9IxF5krvFx
Xa13Ez3bJVLOkZKLhNULGQqCwcXhQU8OKKjDGvKnv5GnYBh/Oqtdl1NUAuwOwfsP5cn4QWxT5YGn
bQJNIMEMZr02DFtIJwsKZSlHnVhfXXku9WdV/6d9gucA7I+xlSgzNKDjf1D1Gq8Z59QS/y5PXrSg
fyRkFiLIL125cRJlf8IhMdSBuF7igxToN+lz5pf26M+PrS89GF53z2bhZBlZOnCOxzqswH1IbE3i
5+74ReTM8EO6GZ24MDGHbrfc/+hhSrRh6YEAyslEH60R0/yZU/xEUQu+QGSVh8Fn0g2ztpVygMCQ
ixKjim19ewWQTfsskWbBj59EovR9fCktpu/BcDLpGRtRGdWsJw5Qa2OqH30PHToSE0s4qC5/7Bhv
M8NO0wFvpGZyqAJmz5MlA67HhEmFuJJtkOGhRm9orBZdlsbIlDnRaqmMMwnbWbySlo4GWKIYgenN
xUU7VQaNYbk7rAXSUdaoL0upY4H86kcLb2ZrbVZhbgqlykrNMSItmYq0aq0ERGiBtYXfltfaVUoz
daObweXRw9ED0jq7Rw0DRsxgjLgyN5UyMsq0loO4/H7yW1PCzIvhAM42mE4tmsdLj7Wn51aYK7aG
hkCKpRIEMwYEkl75Cflj0DuByzg8NeAvdMnk3vRl9ogBYOVeGQZbprybECeJzm9c/7r6xuVveclE
DGEpDGVggBYyTBhzOfNtCOZiiY0F6FjQqKlB/Ss5ZUF52z5mLisPwjxEytCIySI3HMm8AEFY92SH
Q7dBZBqEbqYKBCc+qBGqggyvlSWVRqVo1kSSa/TN/8fYIF4/jn7kraTG508+x1LVXeNm8AIP9mb9
M2SJGNbJwqdklTeg23YFX3P4OzLbhzqyHXsM52XXeG+kUWdZDLFYKsSdqARvyM3pe/u1ueGc3kHn
Lqp9c24ipoNryHIr9hPaG8HUYQLWBk0dKpbJe4D+BZzx7IZedOzvpFPmVC8GQvcV73PprIDKYN+S
fa/tj3ydGrjjuD7JswiFzckCgcaz4usBiWD5U4e5N1astXsnN8KopOkY8lyhKFhsM/yQ2h/TwOg0
3L2Rm9+n3gw5B7ZynuP310QbTV5fjgChzC29Ht1uNazrOsNQGZ16L6SwawFwQxRUAKTmqZceUul/
XA/1TojNpOZGDq2c2xtF+bZUhp8PhhUCmPv6WoiWfTLTm42j3gWdW/+TSpE90oQz+q3TBewcBuv8
yflt4vu2HoQsB0W6Z9Q3JSd4adEyFsKSQFl9fkn5tcmhztXaOGi9d3LWpOy+IdzsFWUq1mwWRQ6A
gecbgywbvC7uVrdzkwArtz//nbnfyKMshDBGkbR20LP8pMMy1HeprT0a3+rvkcWbw/v69boqiOT7
r+gCPYIbdoBBTxrUuNJT84oenlvuCGz3h+bViGzpqXOyW1JxKwD4gfBVT1408AMgZwJE+hhpIVQe
2ONvjFM1KLuhhosOJBzcA8OfXd7BYxDbobseJOsJ7dhMT3A/qfdnyw3KjqDHER0gAuSlwXwi1yE3
e1wI0f8XQzA6ytn/feTo6abcUMscQyqJh44dDDWpZj89Xz/O3bazrQiyt5s7J3QYzwX2PQpVZhmo
Bwm9bpWVoGf46xfOI2m86N+5XptVUdak01bAIlUZNDZKgjVfLbFiDpaSd+mallKmJGnDdBDJEZWg
6dJiXx0qU4zfhQyzmOJLKNyHS282GYsCc7c/YrudlIGZByFWYh1ywxt19eWDehDs6gDiRHgn6IBF
cnT9lX00bnvDzPLvZnM220oZHkXTBl2oYHjIfFYbm8tL5YnW9EhGaldPvSONi5kNbPnsq3pM7oyA
5VKzTJ9BmaKOWxJJWqFLk5Xd9gFYMJGmLEwFDZSBAraT5EkvfIb+XvcD0RR3qb89B2qcKkKiTjFH
QLvH1gKiBShwhVLKqFqsRq/9xOBfu4wi/KU8xJxKlyLxjV1Gzgw1k1Ptjkd0bI+gu+4tobImXwoY
i7x+tGCjvhQqNCMg8Roc7ehODo/x3vWdD3i3ssV31gKJgv7/FweT7Zei8nQJ14SHee8zFK75d0HK
zLiITHX40iw/rq/rut3Wecr2JJIiphzRlzourLoB/HbGcNxZEihTE465EdWkZqmPpVn3P7qUAdp0
zsZf2y/K0OT50mZlgTWoN4OjH2RHQWrghrOiw+ShtEY0ETSEKMCQBLkUiDb6A63KBu/hvfDxv20n
ZXswy6hhlmZA98kcWkqx2sOSMDzO604tcEAutUPp6pLPSU0AfroVLZq5ylLQGAwvjSWFtiNg1i2q
BFISYP4r0otU+Fot2td3i3WT6Q6FesyMOJQgRX4ANCnJAGYvmTW43APnoVXC5H2Wb8hYF92hMPaj
JIDLC5nVXvCU/ri06MHNGRrJEkLZirheJ6ET4ERPSQRU6VPaYI6Tz03G7hE7cEXvz2/Bxm8o+mou
pRY3a0H6VM3N4Ua/V59IAA6kUK+/YTUgMSJRjIRcqh7CHIy2k/aO5VDcSihD5cfFBWLk2aVUWMrB
MIPnVo/N8majTFOV9BlOVhlUnTmA0NoOSA/x6PCjqf3K/fYBGEIWY1sZzxndhiDz8yyVJK3ZOQRj
Fq3SmChXnAV4M9kTSx//nz2VFFkRZRE9c0SXNqtc+WYpZwXjDkAD0A+SP/owV+CCIuNiGLY9sIAq
yBnRSgNCD1nQAPvyGfC1U/S00vQ69aI8Q/sfJnpXVoPonvpvRVDqPwCwJAk5ZN0aYf1etGmwKpAT
88xWQ2LYP68FkC9wkDWAl1LWVgASpqSSBJQgmOsPwUXo5c7vGI9CqJP/En7JJ2Dr3bOS+sT0XZNK
GWB9HttKWQUSeoSHzss8CQP4IrtlZE8PVcBS/Hd1lAnmMd8+NAkCZRmTthPKdHZpl3eNV9xkFrph
b7Mgqsz0VrQXX/o6HaQUYE+ste72U20+gu7gUKLoP131k1Caemv4izLbU9/HZjtpb3mdHbJ+OmpR
eGMUVQPsnTyI1DmIpvIUGk7SsEpjjCOnmznysllksIHg9TO62OnX7pcsK+gg7GJrnUfmwPiOKqM9
V8J1MXBfBHqGAVMt3SDMuJ2/K1SdVVZBjAJOjHK0pZulwwU5mlcqBvMeUSFKxS7EUoZWaaWozSLg
hBhSbOHJsrr+TksPU/jQaZzVZq/XTd7+KtEuCzRbgHnT050tQDV6rsBY/JLM5pg9qy2mEfOH60L2
kDt0VcbkuKwTsAwauUNoOLUeDTxXLZDWu8c5Nofb6sFwG48bzZyzgTNxII3B4VE85Q8oj/WmaDfP
mJtxSLBmoHGvtlhv2s7SLz6K6NvG/BZhofP1qqJmxlc3hopMZCfZQrs61xe/KwagJSDoEDCdRPfs
44cXI+dltAWHxmTy7eAPqXCjNIymtj0xQEcFZy+eErLLl6sBpbQUxiKQXxr+IdcO0+D0FWMle9Zv
K4Kyfmsc5prBTdCVw3wakHgZ3PpW9lmh9K7h2cqhrN8wFHoLMh8EQSCCTwG4mJgDbG3fmq1qaqRt
LEOyHfQgrOafXadUQ85HwTFpmDqlwq+lG7kqL8v0HM4mfpOZ/V3kqHZ8q7rgCHrh7lklBnHP1dF0
dKwrGtg0BZGc60YLV66aZaFNfvfJJcfc7gPJ19BBP9vhL+0YBiNi25GUjzCGaBfuuVsObSk5/Dxm
BXLPQ9h+DHUlxJXnVswFkHC+ei3DOzK5Rcq6VXrqvw/P/Q27aX+30Wkrk1JckKXGi5LA4AmgR5Hs
7BFhfQg+yRwDinrQpKbkzU6F8mfp4P0Zwb+em8kbxjIeWMH3bmYRg9oaD1IY4pJRZ1EvaqElLe4Q
ittvRTi8pXr4hOaIt8hQD90YB2kNQqpKB3xZ+i+C8a1oaucHoV+FXNRTT2oUs4t+cmCYvG6HdvtQ
tyKojW4GRV2mDIm/KAcg9eKUNvAj74Zb0jeIiBll5t7Bc3OnoAMjcZlFPLIC6mHTt+Ip6yFyrdQO
CbxP0CoOVvkMiARbfBF8Fd3xQ0Hi9OmkWH+D+3AvVtIFoDfC0xZUQJhc3jDg3EtGviwQ/KMMSC/z
/MVAhnWCm42cHMGPvL7Ru349YEhVUQNoJKZtqI2u9ZmrlkQkU1qk2TZxdNDKksyD03rcc+X/j+Ko
jc3CNpP0BUYLPHoauDH4m8gp0KAJmMwl4H2WxWIujzLPap9xAEMi76Y3oT9iPo7W4ipgIwSKGnsz
99Rms5l0G03UtIumSm16dsPa5Sg7GK+1+vKoefIpc0OH/9Y/sKsMe5ZwK5ZKNIqN1qzdBKyxLH2b
xJOBzDXj2PYMP/r/wCEgAijzE65GtooGnylddl4Ydwe8gNWu3dTGwMhopq/Fc2gar9DPOyYf5+6F
2EimgrQiFPD4iVib7CEzEes+XrqzmUeWvlCcGq3pLutR391PDIOrBGAKCJrUnVBGcHDmM5DiCrVz
ZK7Bq457wtjTXV3RMVxNAIpAF0zd9DadslZQ68xrkrA1m24IxGj+Aow/B0TA7vXzI79FmzMdjgKq
Q4DkVegWVT6Lk1ie5dQLU1DtvU3FnS69Xxex645sZNB9qVwSp2I4NWjUPJGRgdJNS1NAWumNpHpE
m/cFzmRO8e2+E1uplOpjml1eYxkrG90+SG6zAqM0YJvw+vdwMg1nPRD0h6g0+8fkXrTFL82X68ve
PcU/OytR6hkB0qbnWszUDz16fsHpGAlfO1AK8U3r/HNJCO4UhHkqMHvo917vej6s1DoEHzUHtsjS
zQ3+oZNi00gZ/Xm7hb6tKLLojZtX4RwVPldIkbQMVpQtK0u+R9e8NT+QQXxUi49q+q8mIrdSqVuX
JH3bGf0IKzaotqDrbs3Xdpuw2o/27oJxZhGSJB3w28TgbBanNIoylzIMSlo89ICqXaQcNE2MIHJX
L7dSqMgYNO6coQ8JvLNTdhuLpuAWDsDmOXTGrh7BsDAegWtwvheJgMKzwaIx2r2P2y+g7MukAixX
yyXiwvBW/tE8ht7gFR5pe+QydCAl7sAKSfbs5lYkpTexkQ8ARIFLyi+AN14GUMYzLsG51Za2ZFsR
lJI0UTxXnQ7/qA2zYI5FC5AdsU1gic0hhMckxQi8YkUxm0F2os6w2rhyxki/4xf1aQZoUCsXtpoa
wdgJXiMXbt+Vh3UVg3JarSpsjhygxawlCU/InjmCNLyNcc6bZcpZQAg5DbLxhQsBhZG2kxkp4Hrs
9P5+hddttOptF4u3qh6yAN2IT0StGVmWP2kPysbMfJdieF3ENN0pe5Vb03iLvyIVIYD/qIBvmIim
9DDZ82uLxPOBGWfsHOqFdOq+yMuaDzK5li3XPk7x4q6YU5bG6Tgp6ruycOjZGMCkJkZuoQGbqZVc
qVxPqprcAZSP1drOvFeU/1gmNYgiALnrjZgheePugEI1fFtdjDVjSMBwMKu5WtlJKJ1xMVeAJfLs
fOdev8BWBSmXcqy7Nc8zdPc2rZkGdYBpWgAazEfOymPIVgBGcRhOIgZm9VvjFL6kqX39JdjNOfz1
BQLm4y9NWAUyuynXsAmkFTbywcIGhuODbJevoGCDTWlvuICZYd3RQiTikf3H02Pg6KibJxiKoMwq
AAiUM+ZQh0Bsflf85BtKAqfSHzHo1FrLl2q1V5bJ3n+QNrKpU8d39ZI8dNBBuz3xTmf1QTyh0znz
Wmd2ohwNwBLg1lh+IGvJ1ElLXQvBI5K4/CqZuqYdqxVTZOmzWlZu2vR3YZYz7Nvu4/TXQnG0lyfL
dVwpTyh1ezWgbMvmtc2A7jpO/ybo+3OWAt2ZIFQpmNqBGou34TeZZGy3x8Zu0KgXuaz57nOum7Jf
G80Bkv/loiRjlbReOr9EZIJVOnadqcB7j8zc5W5BkTRbi4378i1MzDYh7oUP94JVUNptIN8umjJk
QDGqwIxyXvSIqSICIM/dKp1Vv2eYUStGU3JqLwUSg1UwfGNyNa5tAOUMZEUSGZmADRDL0s2WGEjP
4eon4QgHBC6joiqayTARRDWviaRef7EalrJr8E7OruRWh8qbBSf5pk6mGiheezvcV0+Yo/1o0WHH
e5LCUrCdR+PiyClPIFU6SWkqIE3LN6piph/tfeYkkdVxpojUtWgOsRk/IKz6YCybJZcyUnUu8EsV
44wJRkpncU+zrYF5hIwjTXYBgj2HlZhnbTRlmgQ5xBS/gTwzaaX6XWUjqROWKWItjDJFBh/HDZdD
DJ+rPzsOjAe1yuiTZ4igmxzasEUzTwstFebGzAZkVVmj+oy9opsajLwQoqaHdRvyzNbrzG5Cw9QT
ePndapaEBGctHWNgcD+ff/bzXdBVFBskCbQ01F3o1H5NGomUjc7jhCSFqAa/gQ8G/7oC7u/hH1GU
3tdNNffRCFFq1d8DAP0Y1dXzdRH75hQpAyBgk6orPa/Ir30tFaOWevo3ozRHFwjjzx3ARwE+WHjc
q3pvOGDhtLvRzABVjpG4v5Ho2n2nNt9A9mETRC1dn1YiHEHMqkc+aVxMnNCeC1N87p3Yx6TKS/go
fb2+8F0rupFJHeOQlWU7GzBpVTo72piYiRJZmfpDAewqp3jXhe2FT2jdAysB8Kt4Uli9XGGUTWGO
1PtvH4v0ZqPkCDRZwBCMTg5tdRBCsGK2nV3dllPpHotCiDk5l6rM67LMXtv4IGOksWKywu4lRS/k
UFo6qnOpLwU0aDqsFeb/BZ9U6s/T/4Tqkek67tz7C3mUVVbidBUnDdCK2a/hMKArEfMostnepS4h
XxveomcCOxA/zDfsmtXes38hnDLQINbNa35F/FIAm9YbnPRrhJTsc4xUd4i287Kxxl95BWgJ9pDK
XpfrhWzKardhDGI0AP557dvgkOcBFKwhUMfBWRMf9EcR4PiP1/V2xwBtJdKzVcDOSMcK5DVerklm
pP9Qh5/XBTDOkiafDwVZHlUON39s3zA1ak7cDx3o+w2yfeJMmO1Esxe/XJfJUliajB79ABjGUFF2
I527emMVThisDytYQqsB3STMqgG53NSLgV38E3HT5i1R41mp8NpGIOyL0frdqqkvtaWVL6KlVI9G
8zpFjdN1nGVkLMqrHTt3IZyyc6mS5NWYEztXLHdZjoeYU0OrD6XTyuVeskgiw1ncNzt/VkuZg4qT
JzAO4NGS1NcOQPVRGHRTZl8/Q5YQygZkETeDFBjXsIxGsDZoFsqSCOJ1hpi9sujF7lHXPUrUHDAq
2D3+0MDH725afwF6e3bH6ojbS0VcSKIut9iLWjWCG9WT7srn+Wl6MTo8g8A4nF5+Eyi0r819+63/
qYFo1MlfWGPi5FiuKCk9XVMv4tgORoJSGkksFo0pybqZ4V2sQu/62e11Lm+XSk/NSD1oc2oVogg+
jnAn3BOvI/H5X8Tp0L9mFvfSnbLTCvIStLajMGpFTxLp4neZUZzIWDX5+8bzCMdCy/oMn/LfNMT6
Dgaks0HNPdaUIUNp6VwxQv9JncgWG8Ad0pRv+vIlVRjGbQ/E5WJzKWPTTYBXr3kUDfOTAUg+uG1O
gagJmb2mMjlwgTXBEmC4xuV87iO7G0DHzNmsN5oIuaZMlNEp0WdSa0kTukuc2RUgpDWeUVVg7SVl
ZWahmI1JQ6WmQ5uEXAIXRqodzXi9rqr/z5P7lzGj01RZ1verqODIJiu5FeEVNxhSKr+opm6mvsjE
MtgLLi5Oj7I34jo1WkLk5aiUILr35DvdRA4aqNgqo6OedeEpgyPLnBwLOCWk131Vhl4IkzlyqZWw
Z5OuP4DgN7u8ZXm85Fk8IOWcBuOJDCWNoC9ZreI+P7Ai2/0TA4810JANCWR71LKUSWq6QgZI5aRZ
53mkAXkh0ryYZj64NG/Yo9K7qvhHIu0kNSDKbMsQgytCp1t51VuN8qrwLG9+L2uJ8u5fC6NdJaWM
8mjKofGo/6xAZlJNPN2qRRoeejPKgdEQmg26LQhH0b/pYLkQTtnJKNNbvlEVYlWS7wQmnuDarP6K
FpYfRYzBEgzsuRpzzbvuITqSCFjQGfj/UnGmHoi/q4ES0Oi2AT+bBtruQ5OgDM9WfIuWuMhq7uqb
8D3uEEMt/vj1+v3ftWMb+dR1VPW8C5cB7AlDA3gPbn5JZI5xDclPfDKVGxGUvkarqmnN/5F2HU1y
48zyFzGCHuSVptluuscbXRiSRqL3nr/+JUZv1RRENfbTHjb2MBGqBghkFcpk+hgj69qnuq+sANwl
UdbEVlsYT3OGjkZT46Haqte72PyIRRZeD9TlwtDFeI22tGumh4xv5mEAxemfxxP/fnA+Itu8TAap
SwptAlH8GQpC2/qgQSz4X9z81Z1E25FGMKOBjic2I9uKcRPLiAlrp0QaFEKU77K+GWa33Pi7ALl9
kNJnXyUQtihOXHitx0vXrL/yF7+A8b2YCJTNGOptXg0O450Ir4eXPoZavRx6FeA2DifcEi7ireLP
wirjbJNSkHW/h9XBBtcH6NrKhwwPYTp3CekBNwKdsrC5fi94JqlvWRwgSZyTUK4Q4wdpc5hj6bny
EwdhHW/YZ/XoLJbGhPl08rAClf8lHVpDdpZfmVl/1S/sMPe8FEAenTVo0KO9pzIU0opvyotiWCHk
Aui7UHHVzJat3JuJe30n16pv0HG/nFrm/he+UEgQT4Gnx8ysijQCFFvvRFBTorPsI4/xqfAdiVcD
49wVnfHIsRBJc0vL+RMmZdX8GQyZbi00tpmdYgNJnE7k5PDpl/oN5i7L1JkEWKf2iLJnE2nG7DAP
r1kwWiAHtSTkwcQ+4Bhbf+EvrDHuqoG8dpnUII2mLSfDKdrP95Q3EMXlLZQEHM4nXIXThTUGeMZR
r3tNQZlA2JY72QW9nC15xEM6Eb3avEfER2fO7ztJ0HtFDHhFFk6hs6WNBC8IJGxFG8rSD+RFhakt
IlNP34nQTUIHCm7+j9xb+dV8K3JL0a0YRH68V+s6Dlx+C7PPQj6lEBcC5JLB/14p/q0Q9G7dpZwX
4x++58UOs8OV2Vdh1cCFqJ75ivb7gwreAwF8erHL739co74xkaYFWBNUp6EK8yu6jWNcoSar0HC1
BnVq8qm6J9jecFMf8u/1QfHovDUk1+kw7Thy1roaclyM//YOD8xKrjXczDL3Y6scFMRZRLm9fmRX
v9vCCHMb9VQOpikC3XlbasekKI8k9W/ARMXpNeGZYY7HMMlSLNYBjkdbWU33SdcG2+Byt68+ZDTF
hONXdAXs479+LoTec4rPiFzQaByLrnPRgFxaSlY9FWnGUyxdP4oLa4yrkKOiFFtkEJG8QAoWGSEN
I88uDWlqzwdlIK/2ur6Hl9Uxh7FOi2HIA0yEKB1KTcEzqb70WW1dPw/roHJZFesPBLHqi6REI3UR
dGjDme8hlRpbeZ14em4ewKhuKVpiV3VpFwMeOIrVyYOrQNN5U0/RRlXBEIIq7U0UpCd0oaNchJdI
3pVPXTK/jGl7L01lgdGG5jCpPCKR1RgB2g7QRUbrgfGxtEUsQsaqVisDH4S+9pRDuy2OoBnc8lJF
6/fyYoYJeQaxLBONlkwlQ7djsbPiKeO5LQpjv0G7LoJVDHKD4m+a0mMHXqV8wCvrxwxu6uA5TrVT
689QlrZTL/gLsQDM3VDJRlkC+e9HXLTYu4S0ZjIH8CXt8Jq3gx3qPSdS/KgfsmtammDuSzqoStib
6H7uN7RdI0bnonkeHYTgm/JAs+7iJrJnaFTqR+mAWpWTPNKoNfcMO3/KvsjesKWyZzzKgjXQWP4s
5lpBJSxXSQXPVYzbHCifv5JkHwk8b712ahZm2JeWFhuhaDSQwh3Kwm3Gykm5kRVnJWw8ILedkRSY
2vFG37cyCZ3LM7EqXbQkbeDABG81DJ5HqZBLA+1kb/sgtrLc+OZ3vJBifTk6tNpwkczflET7JAkV
odIRmQ7KW5KjlVLq7rO29EDZ+HQd9Vbfa+AmR3CP4RiisS/GXhqaCUp/tK1WeaAlNZqboumUqP7g
88tveGP22uryoJthKhBR0VB//tVZdYIBnckKxYpRlN02HA+GUHpl19jiiCA/k7QvpQKZ7XoMD2Mh
fhVr8ino5pteyvdFmN4SEO4JH5QifbNBQmY3NPm9kA8HuLpNZ8QvrarbvV/sdAPsC1E3Hc3R35dx
d45aKbPmHoysUhpaglE8j3KIs9LdKEW4VcPoYKhktrR+/hKFWrqrtHhfkgEcRulncZwyB/PCz+2k
bAHt50BWTyXRd6HfHVJzepfVam/42qZrk9gy+zi0YkPcFpP4fv2LrR5Ajc5RoD8QsxTMs0XtB7Ep
Eh+TB1NmScVXceA1Ha+fCV1U0cwta1TG7dcPZEwdlMFkKA9DhHFCfI0JawvVENDEuON30Wm96IH7
gFhd1sImPTQLGJ5MyMD0fojxtO+D7U+W5CTuCJUCBb1s4/cYdRBvaLlU42uRhUQw64e5WVFX2Fmt
QcS4iBKi4iRPqpX5z3KHjqZi5mDGakJ2aYZxAMPQT3FvoP0fHYLvkaCCgbtCo7wZofqYd+9KoWw6
QgcPEhwbVUKnLU7WbJMm/iokvDne1V+j0+MDhRxMqX3cz8VWx7qJIkwGN165qP3uUbffBzetFZ4U
N9l0B14hZDWhv7THBKfjVKqhEiGcp72R0aF6woCpZ2zam9TjqVythqaYpsIIkIxICAj66zEam1lN
pB7ZEnKmOYxoX2+/Eo820pYerw2Ta4zxBb46YIYsoE+yTxMmKskhzC0IK8aNRXsfeGtbO6vLpTEP
QF/op6Ka4K7bsDi2cWAXWuzqkbj53/FlaYZe1MXpMFJILmQSFtVloVWOSKWpvBPIWwmDL6OW9tpA
h9Ub5S0en+HcxvHx+ipWMWy5DAZPfDPRpViAX+tNa3Kr+9yJ9kJmIc5CzUXYm8//gjKDfm82zlva
ZA56pAt6nmn4QrSoS+M8cj/f9W68hbqJnb5yVrgWKS+tMaCi96aJ6j+CfmEbnGrNlaESAbWjTZ05
3bE98Tsm/wAcl8vFBIw9GrbLsqCh8mtT2fpzd5PdiO9zbVEK3gOEPb8UXziLpPf1ypayM3DEbEUD
ouqYLdr1u+EbFVrTPBTCrfwTT+CE7tc1Uwx0lHIchv1IU1hRZpHiaxbd9MbDDLJAVbTUNuEwfaz2
VSy+32+Dbk1olqYAqFK9H+o0A3oMkbPiqtOsvQ6XhhjgELWKNAVBk2gadJY87cPxE6SO7VB4kNPH
qT7q4zfOV6MxyLWtZDCkhfB4kUkIYLWiqaxZ091ML9B4VwUu5kA/J9kA7ubGKaVsX5cCJ3u0msle
rpeBl66cVIw0gT6Hpid0T3fz4w/1atUZNuMdvqmbbdJvvLiWdz1Y7YaqVX2x7HAhU3RS3n/QjX+j
eJNisuNj1Jz3slrN0ulQTZfxnwL+FuZCKoKopLIKwMlSTH6TDem8aLajrXSAToUrvs0gnQTruI52
/NyaP9fe37xUFj+AzdSpuVTrPukSD69mN0zb8i1JZWKlg/apU5u/KbksrTE3tDfUMoBMGB6sGmjG
yR4TNOjieuYc3lVcvWwqSzA7CJMfZv0IyCkQ/SagY0VFwoRSNpns6pGKOf0V8iwsMhdUiPpZnpQI
uNqC6gNTOadOrW+6WnrGeNBOgNyC1TYJr7C0Hr4szDK31G87vVVNvJqVFOM/aFm9ER9GuzmG2x8S
hZx9XfWOC3PMtdSEUht7H4c1PZY7c1Mg5Eyt/pnqDPB5Reg/9hsCLYwx7j8w5rbvSyBQJL+F+rkA
Cb/Po59crVstzyPj7yefTJI5Io6Jd9JD69S7DG/n1hq+Eoy/UNYSfiMl/Sa/rwus8yAOIOgJYEzW
1axqYQKMATO8Q8KXuud53PXPdLHAhBWVH3ZBG6JupJw7FyUVj7gY/7Np8xm/zrDa8qdrF2sMgtXg
mjS7Tv3Rh9pnNkbBIClAFYqga0x7mcH3L1sxKEs2mi2h44HL8k9PwpUdZdO+YG6KGnVGhNEWfmvp
8fScjOZxNOISrKjB3fVLsH4sfy6XLQHOOYZOAwO9vpUR21osWWYZAi13163wlkQ/8SKEl9FhV2gm
EKysQR9koIRigicXDzCtzzbXTa3H2ZcPqDPYBUqcIAMVA2bMn8EmkSN36QZuhMJtqf8YPfs3/e+8
BTLIVY9CHAYjatVSEe1zEjlCpNpGAOqcMHeuL5BeqGvHg0GtqciL3FCAWmWnWWXSHRv/i6lg6guq
6BPn7q1GoIu9pMtefLdMm7sh93u0o1WdLeff9eqoKw+KpjuC9pYG3DzPuqe7nEYGTNQxzydCX5QQ
0XDKd8rpJSEbjdyz1X/jN+/zDj+DLFkqgy6nRt5BBHdg+Vk0vLr8fP1r/cGnXZbE4IkMuodYIIDk
EoCFwmXoqLeSN3+fkLX6zysiTC5OSHAoTBVCw3kERqGht4QZTMdaZV1fFedcECbuqUNpDsQMxVg/
TxzcNhByfZ6HO1W5rdXHhOQcc7xNJAx+GF0/jGaIDxWn9WeTIO/WGOkJRF3oMTPKTV1qm1Tozygc
3xIphehU9m2uIMZyfdXcn8FAy5gJhmESVGjDY75TjtF+uqVNp5ANRQcDN0tFT8bvFx35diIpkv4b
+1esF/XUNIBmyqlLc0fpuT08TpXlO8GuPgzgjy/vIqcrMFbzV/1LOhr8/jHO3Hxfa4TKqHt/027y
neRI20jYGm8RuN8ocXz4afJt0N1xNQjXAeBilgEAvcTIIEkB3uGO9lFIVrSH1pyd7QSPtttyE2br
0cvFHoMA5qSpSqvDMVEiSKhZHiK3fyFu+WygWvmQe7z+Xp49Bg0Uaaqh5omXLxpGUKuJ7ULmlQ85
x4ZNULRCJ2oQtKExIB1Haj/0n/9F7mUdPH9uncJggE8ardFy3Enks9QJ3UlWues8Kd+1VgZnsQkU
pER6YByXjZlzSNg8hSEImMjtEUpr5+EZPaZQ9m6RlNeh6QBGBj6oridGLpeBHcec0tlX5IBuaZrZ
OdompPm5NAe3GnxbRn9xUDlJDdLrJOT4es5xYXUk5b6KZEXroF7SbCtDcIowd69jGu8r0r8vPHzX
yLncDXBP8nxTw07p6TNnKoC3CAZK2kqcqizGQUk0SLclr6X6dn0NHzn0K0jJFk2qNjJiaUB+ZQxc
qogQnCh12fiI4rHXa5Z6zkM00oI+wor3wcb4Iux4TJW8NTI40uuy2Ak14r++OA/pc9xEPN+zmsFa
nEEGOQwl64qAMiyYCSZGhyzzxiS3pXI6khICmXX4TSGx2wqVOyrK5voGcw4Jy3lH6xd+INGJQz1G
EVGxwli3mpbb8MJZIzuQO6izDrljJCBjxc6PxcFPrOxZ2RjPOmphXg+lZfWV3IGFq5k2iJ8we8R1
ujSSuHKUWCHJfmj9EhVNKtP3oYnuxg6lnCFeipw5L83yh4DiJ4aqTEAxpVM+Z3SWXPWqE9QOqcZi
+IVyZYDjiP9W57gGlZ7ixWWP+hBEZslHW+v/QmRAL/S1PWQwJWpbjFbPHUpeZXdqsvJmhLZaF6Eg
YFacZrbVyapFnMJKRiaT1oZ5BltUzB7M/M2HaqS4D4/yntIICra/TQoLTIJgMeo/l3cTaHuSDS/t
uF5SvFxPVkCyD3qt6Qm9Iscf2uehk0ORgBYwuXRN1LNe218GbHQNMnw+am1ojG6PWKT9wxadgOTF
gbybz6BOoftRV8agx+nK9wnUj3NnJfruP6ELO6oTmOlAuliMPCK1r6Igbmtz3PlDyFHC4H0idlan
xrC/OQhRAo6IckcONGjQreIRhVibt21/SEL8vNjsNLOALgYRigAgibi56Z4hYnpjPAYR7Gl7SkGj
u9weCc6XYttm8gndgqUBKJmbHZlMW/IfCpU3t7wmaIWWzsu6GATpjVZXKgGREO3JFxBwpZai2IQS
p4u2dpM8+jJu2UeT9Vvi8E4+b40MsOSdGk5mg8CvKCYrNSJMTQ8OkbgTTuvP28sqmYhFz8Y6mukA
fPMdNKiUXId2IE3oojmVLgKJ1IoPip05pW06Orc3gxNLsBnVWavmXMjwRlBAej1SMeo9ElieBn1R
fVN+4se3vG1l8KRvRpPUOgK0or0v6txCHa4hd9cvOcf1aAyQaKQd1CZAWlX2fI9G7BKUKlqPd/HW
k2M/vxybO+0L4oOWBXhV9whPisq3MCtqDaFy00iVaI9NwgmNOB+LzZ+KMVoupgj+R1ZVK5a3UvZy
feN4MYLO5D46aRKFckCCXTmHt+VtcyMLO8pQokA3KoRGAm/4hbciJiaR1CFALxDauZTyzRBCy+D2
X/LeUzqDIoPYYjYjAoo0oIq2BhCpWkWoOqIWPIwEL/2qvgnzvgBDkbzpU8X7mx3V0VyrSCLEbtiR
70Qrk0FJEGaCoLp3TEu8+SAc/0FQzZ8FWz36C3PMalNJKCJh/AgpUQjdUrICCT6AB47rr6CFHQYd
pUpCpyIdIOxfxe/nZNskVgB5Z/Bx3ZZutUPS3dZaB0KHvmjJx9hKXX78vAoli9/AIGeHHlRZT3Ed
wm6vDM+VcQ4LrtbO6vt/YYRJEgnhGIRFgNk6ShUCigIDwmpzD9oeCVNh+jbeEx5v1mpEq2NGGuMZ
6BFlyZXjSakrgWqvTL121xvlXVzM+3bMd+Yk/d3p/GmLzd/UNUaMIPuEdqe97lHiHn0nefS6U0Vn
Ljf8+ge7WGOyOFGSTKMo4SqayaYNnHxHNpGL3HH9hdjjhKICRsLLxso2PKRevxUXwwysBZ2oaLGP
Zf4gVTPAWadu+K0mq18O4gkqOAl1E+nMX588g28KWqjgQOrip6lCuQ69DzOGBCKDl6Re3cmFJcaL
zlkhxhDChaXyazTeVGSX1H8Vwi5sMF5UzNvE9KOJvnagRPI6b9H1bRVHxc1Hi6c2uxoE/bRF2LZe
oqVCANItFHY11eq6+6AZ7VbdjOObaUDDUHy4jsqrbmdhjjmImaC3gW4i6iG+4UrVQ1B0znUL1z8Q
GOV/PQqtrndmCqIqrxJeUv1T43/W5c/XTaw768UqGOc510ojpRM2TawhodZ4oaPcBzu1dij68psK
eJvGuJYmDQs58JG+buT+ppdB1R8VCefDrDcVLNZE93WRNdDlfPbzNqA3tQfLNZTv4sRukZWPTwMd
wKWiwNmBlynnfS3Gk+h9L8h5iaWFKqZRze+y/2QY3H4l3gYy8JDBMfcDHe6pHTMFzy7Q9la6pzwY
kitvR+8vPeRiNxmYkJtUMGI6nVklkdUXoU2qe7EQ7OsHUVmF14UZBinQ+BXGvgp4FUSw5IsJ5sQa
cqvI8SmsoRmjjYc4bhDclUNj4aU6W2Ed7NJivhN97TjP7acqy2pbVoyTonSJNZj1sfObFyi22Eoo
nER1SCxJNu6aCuTEWTRZuUI2cwdFWk27rVP9NU3NG0Uaz7lSnZUEglZ+aldGchIwDJP10n6U60dz
DniibJwP+hF6Lg6rX01of06Rya5a864L0LguJOTl+uZyjuZHomFhA7Rgaug38CmZqbmGYGzLsN0b
48DJba0nEYiGJlbwPxsY0fv14tX+nJqgm/Q3PQhedcxjhVD92UybGnUOsDC3llJa4+3frO1ik7l2
jdxVQtFgMGDW7lNyU0GbRuUAyvr2XUwwd45ogZ4rKW52MQmVrZTxVoe+QR1j6vz6WtbPwsUQc9Xw
hsZYzQiXMonpaWqkvdYFHOLRdSd5McFcszEQp1qhHLx5mT4YtfEcjsNhGqtDo4MyQBGfAtHkXG3O
9rEl/imuTdXXCcopfuqNmbmXwKwqDYSzeetNq5fTx9b4QyPvs1kHP1ALSlfwAlQOmneAIOZXJREe
0haJHuiM+EZ4CnOktmQZ5elSuCNmfsZs9Ak08naQyg8DZhy969+VdzHYdgDix6TVaXZNvmuP+S0E
xe3egkTXQ3X8MabIC5N5e678ehMHIyPIeuEkSa03ktYe88CS6u/Xl8U5roT+fQEr6C3IMEOCZ40c
7av+UYgVzidd721bfFIGUKJBGkolQIgqHOYNJSUpbtKd7OU7milHk49pVc5UWM0jupE90eMVbnkL
ZLDFjIO+KCqcKBWl2ozs5oADzBQ5fkuML9bHIEuTyUavikgy+eZDYRxj8qpIrdWObyF5vv6t/hDo
/bz4hMGWVMvGMCpxC8EQ8h35XU9/pGQW6B2F+BOvKsVbF4MyylgaFYmBMsJ4qwhPfnY0gzt1fk1U
bgsu/QZXttBgGojEzhwUzcAWUt0BWgHLQ0svQLNA0IdbzpbyvcAzNLWH+q9gDROYIHhQdZWtsYtm
rJEkLKD+3ppOMfS2Iu8l3lj6H5DjYoW5Y/lcq6Epg2WULg+MyuBZolMqid04wTuZXAofasa5d+t9
+ORilbl3ZRkoIgnh8ehghTiCHiyyo52g4cDQ8Bl06ZNz/XyuqRia+sIkc9faKIsGv8CRqZ3sZHj+
DRUB2Axe8kkcLOE5KyzxNb0XLRQ/mq15FAA3Fnf+gL7Zfj9Ml3Uz91EwkigQJJACD3sd6okFRL1U
1EDMPZ/m6YM4+Zot5kI2QdkLupBTeVxKuGTsi322lTayG2/APuDlTnnsd5XtO4ldu5mXZVZ4JugK
yE/FZtqWJyr1Z7gmuvKGA0a2kdv33Qw15uS2tf8NyeU6GF72hrnTeh9oUqLQpxukvYeTtoGypRfs
KElMtdEP/IcH7xSyVXxRqYeonGGxdYD+M+A/djBRhJau5r2BLASPNn/daf5cIVvNJ70aRAjqEBs1
kmVkAugpngvz8fpBX4fGixH5V6cZYP4wKQ0DWZfmHgQ8VpR1linch+3zOL9eN7U+3HK5U2y1Pi6y
2h+HgYKH9rVX0JUnunNoSdsKhViw38y2vqmgiPa5PIEdkjvasrqfBkQcDQzWYBSayZA0at/UMYH5
ziy/qVX6YGaCXYnl2/Vlroa0CzPMjlaV0iR15IPJOxs2/XSayifo+24rtD3hnWMNQedeN7juSxcW
mehKCUZVmQlAecKl8xQnuJPfhG8ZNI/AHkiclrPA9ULwwh7jBMpWhgJUhZ4n6gTSd8o0TT9e9s6v
R/G+Gf37IqarRRINiYbNzPC68bucnk+njd45O7gKJosVMWgvZuDNGHoI86k3lK0/3/iOGp3o1aaU
UwLIrUGV+sIxylsbg+6x6fehSnue2o3h9cfsA2nH7dfSnW3BGz2cG87jdB3CoFsNPWkIPUg6A5pF
2reB1sKr4QaaVrSlJKKgSnvonOIWGTaPSwKwvsafBtnHFhl9Zcw7vDT+Pxyy69KZ0WK1rZzRjSBN
vpW/pImr31/f2w9+nN+82WWh7OPLIHU2t1lF3XdyorQsaWGlj9l9hlkG0zV2s6ed6JlVXAidOuAW
/SRuchSVeC58/WBd1s+AQSz1EFQrkK2KpGkjq7fBxNvi9R020SBnmDpU7ZlT5Jsqvmqu4xRlkLGA
rKlZ3JZ4hFzf0PXXLCz8Y4YJD0LdnCNCOcNbbCiNa6N9+0K1cAUbzCLQNkVm85uw0zg3cx1ML2aZ
A9tigCIPO7y4zEoEe0SKztHjZHztVU8FsQOG6zhR9B+w9KdB1sl3Edg2c1RWcGAx0mrlTv+FTrWZ
Xgos/asc7WVTWQ8vJL0wkQDGkg4rU89Djk6r0r3+6TgHhO3IS6Uk0UejobNCUKos812izWcp1zhm
uDvHeKF+IMJoUKIGSgoRZCC0Ref5nqqOtYmV27xzz7VHr97CNXTQuBODEFcLzWrvVEU4srU7cVM4
4oFP1bD6rFt8KbrJC2PBbOS+mCOtNxmK15ejHfXGppvnW0GX/3eNIVNfmGJ8kZoVUQPJVByKEt0X
8UuhPf23A8EgxhBNdTBXFBtxGEShtSTRt6vR50EGxbbfMfhylRjIIP0g+WmCp3CM/EgNNauH4MZM
QH8/OGjrOweVd31d64UWUxE1HQ0sJtgOf/1I4xx2Y1SDJZtW90DVQ5n3qcxAOaHYIniUqNZJPTPf
XLdL/9nf1rkwy3ywvOiqZm4Rp1fDU6IClVo0xmm8zALPCvPVTDBGZYKEnqphepKqF1G717mfbD3B
tVgK88lMQxLRfBpSt9k7WboV6cx76BAMkPivoG8WQJW3C2zREl+6g3yIb7TH/7aXDN4rKpowMN4B
ajH1scak6vDUapwgaPUqX9bIVjjK3iz8WIbD1Abi5KZiQRAPUwia1RncVjSKeVeOBlvpQNapKQeM
9+KRSvvqJSvPrXrbOKbXn6CYekM42LGen1ksjok3jE7T41DC2NFgm2dpo7rhmeZmiDcjkqUCCX9X
AVxYZGA/RTFCqiWgiXL276Jtsm8bu4+RI/hI5n1CHvSF8BoMOXfhYxcWaNwUWTsmFCJloThIuuQp
dblB7du5fhjX+6wWa2MAxSzjRFQIOl7Jud5pX/A8wBC4evwXw0CrWLmwxGBIi/kOqK/hdk97aWNu
+i0Gx6AWGn8Uh3l55PUH3MIagyUiUTVweQCxxo0+WTT72lvaTXNUniIukTB1w9euAAMpgmEGaY7s
Kzg0MqvyG2dM9f8GwB95h8VxqAWE2LGMxH+nq5/rtvO6WTq1Ec/Mek7wsm0f6LmwIyaRMA0N3r0q
qNqsZq/fIMW6yZ1kLz+TLfFtE28KZINum8zW9kiCxZa8zbl5ofXIZ/E7mERG3Eo1qqWopoSRle4M
ZAYFdz75D2T/b1rzOR/wY4Jgseq4g2Jk3yDOQsnaLY3UCXJeoXY1yl8siMEQM5IbMwyh2tHVlvQV
Y3B3wzcTxH6eNGEubXbpsgpn2lL+hb96oZk6HsSGqiAFwNiu9FRvOxl3YWqOaQrFHIk3erTucC4W
6AYvNrAau6LuogAOp8oUh4yhZIdSdhD96ksV9zxSsT/48Is5BrT6pOhVg7Y/N67v9WdDt8LSokek
ciTwZik2HbjtzqXn2+NZve9ELgffHwKxy09g0KzRpszPoaALfJG/p5GbOyMArTj2z+EWKtyfW7A+
yLwqwbpTuBhlQK3rpE7Ra0yQ5IkIjgTdGXu0Yiu80e0/3L6LHQbQikJMsklH/DC+ho+Umcdwus34
Hc13/4LLYv3yXYwx8VDeGnWktbgZkgBmP/I5bb9e93EcA2y9imDcHfqZeIIG6XCSc8GTg+HpugnO
hzEYuJrmWSJzaCLFbN6a8yEI70nGo97i2WDinjgf0dXXAaQaNzmRB98bPPBw0Krb4OSG8+/mWmXe
5jHYoYxZN8clHfsc5PBIgiL05LCI910khq+6WWpgvaxU04k0PH8CQ3smoMuxtDlxJz83kQ/O2/RB
nov0BhwH7wOJUX0hRuOgvftclWZjVSKRLMnXQqsVO9WWJjV1+qG4v/6B6CH63UX/PGQGA1B1NYTd
FLYoj2qNZSQQFNB3LVhYITtdQzxwmCVbwv+vG11vt74Ar0E/6QIW0zSXchC1/MgXRIe2t4PZ8gdH
RT1Rc8GF/9x/N2tLy/BeDGz9ELtJv+E1JlBQuLZ0BqnETEzMXkVjMpyAHYiYwcFnaZKjbn5K+WpH
637ustEMRGlRXWHgDo1Pjavu0wg0rJUNUcjujcrv0cnr5jwdpiMYqf4yDLuYZlArkvyuCRUQW2gC
TaK9aePd9e/JuwsMUqUp4vEkxSGKdcEO83eZ1+DKA16WmkyHQnoVRAi//JsZL5t5C40ftzlSKT2+
IgXPh7F6fkVXTKlI19O4HwKwoC/Gs/6R3KP6+UirzoJjZFbCYx9YVcRCo/U/8QhLVpa1vQKpbAAy
OOdes8/tDnVNu94aj7SpEmO9+/bEz9Ovj4EurDJIJvn52ESUNHrY1xize1K+yncdCB0azEZiXrmU
7KhzDKd1ITx0B+o56ITXnrn7j9fRZJBoVP0RVTMEDpWW2V2MxlVlcgvlPlKfwOTu/acTazIAVEph
lhOqFReTXSyjHGLOznULf3hAXj4mAy9yOeZlDb1ZT1BFiAaL0tZvspthkLyApOfBHxTHMEage9Z4
alz9VabDhAMHCb6us+nlpA2DKB3gFEPoiZLqcdBPuaCAWrCyr69z/e5fDDHeVy6CIPYpcWkK1W0r
m8UIXA6xe93Iupe6GGGOaNGimw4C17TxN/SGrN8FSecMemplYKAvamgXyrvY/HbdqLzuIC5WmROp
NMX/Ux03Lign7QpLtKq7yo6eoMrspPc7Wv8oIot8r94raJg2W6kDyWDrhF5w5j3ceVvw24mdhmxO
keDsA/RfNEbxlqvJ0dB6J0F5CWyNbtxiXokYecH5wn84yZd9YE5ymYZ+P6RIUERle1f7eWQlcu2S
BB0XfnAT9eR9zDQ31sKdMHNnc/8ATxfrjOMMkeif/QxjidoDLOc4za+iK7xk+8Km+5/sqlfJHp/V
r7Vb7Jrb7IyY68v1k/AHh3D5DYwHlftenaXkw3knp3aDafkTaEAdVIqtdnCoqpXg8PQ51gu2yGX/
c4UZrzpV0WgGBZg5aJeLjnw2Pi/laqGNT+mnbssj9OHcZHaWvJH9qhoE1GuRBXZT1Nt9ldPx+wc3
/nNJ7Bi5qc1SGbcAC9WbkBGl87IQsqQ6ffpmOvA+2x+ewxdzDDbNZQlxnhlRA+g2e+CFpe5VWgQ+
xRvEKSDDPox4I4jHIbeCV3OXvvJkJteDvssPYHArEeVUFOhInyqVTpURq6m3QVRYpnggUJgZS15k
zUEJjYEsJIayVNPgy8ko2aQ27EZ6rqGCEDR3svlNwbso5/UF0tv/exh9WSMDTFM3QsuGUtTE6ZFk
u+ZNno8Gr8ORdzYZCJLStDElSDx6aoi2dy23CsL7Vrx1MDiD0SNFiAmSQRpob4T+IAYodDevgSlx
8JS3FgZM2q41zSAAnJrCZyF4G7kF+9XnFYG0qq4SU4KoBIMc4KFOwl4HV0mF0sMMEscosfzS6qNN
9BSDoss4Ek9Dt2b1EuDkn2fNNgpn5kQgqy1fi1/BFlvUoe9zTUXLMqgWj/MRrMbxbfM97m2QqTv6
Dkw/4rZBRSl6pHx+vA66Nee9tM5kHpSqN41MB5qFsej6+k2RbIO03jQ68cKQk4KgR5y9AktbDM6U
GIqMFANIrWFiAXGXFQaT1Ym8S7AKn0s7DJykeZ/XESXYyVM73wHK9niXFLFTOQJ6FBJ0tHHop3ib
yMBJCLrRoMRgpjepMwp/SW33CaQuilyGThyI9ExuOpgu4dpWMmiiV6Mao5efVvZpkz0RPzwEaLeh
Z4G+zsDiPTt4345BlgIsjLH2QZspkXM+VPsxIsdK5BWKV992y2/HwIuA1sTMSPC2086+p7raS3im
HVgQdpv3sowsFYh17tVP3PhpNXZZGmbgRqhJXUCDj2Z4QL9rIFaOJ1swSicZt3HwRQUTiSDdJmB4
IIZqNYJgld0jeP1sWZrd63HUmnda/hQGl6KkkvyEinR2KJOP2hezn+xxPs7mQalCS5ZCW4HIz3Wb
vEvDVm7Cvq7UrlVpK0K7q+4CN0EjtX8Ot+K2O/AqCpwL84HMi8RWZWTJbErUGIYEVciw4L08jrvB
fDEIL+m9WspbbCdbndFLRZ+SGUdK9eJ3/RsNalRMNGNKu38S3q9vI+fTfdTHFgsrBSVFrykqCyKo
oX4wI+r/Rrh2zQsv18QgTqNCxFFXkckPj1VqURbL5imzxbf2BXP1NNHuNQcTzxznvy2PgZ0onIK0
kFCsL/tqp8vKNsoHL8yN0JqT7pxOZJ+pOcQQdZGjls2BH5mBn75HzTLGVKuXt/0mKKZ9UOZuPSvb
6+tbDYWX+8rAT5tnSin50/+R9h3LsSPZkr/SVnv0gxZj7/UiIqBSMcmk3sBIXhJaa3z9OFjVfZNg
NtEzb1NWVbyXEQhx4gg/7uhIe0QjJClp8zDd9D1RzKG1KnP4rLNJKFreBHcNR+T9GsvfxTjufAYL
O5Q1Qzt1BQhgcVonC7GiQWYiNcP0GHpJKBeTFs8Yt9c+KtLceciyhWzteq5Z4SUZxZB7eLNm/fWy
mExFA0d4Fop23haPejLcJB7o833jKS1aVyuL17E3zF6unDTS7/JGzIiWgXq+B0vUz7tzMcI+W5sl
b0WXGjrqoDCMsj3sMkAAwBqAxRCdeuVBXx1p4RYVkhdDwQ95ochNb2aZ9MkuXW/7H7BjzE7PDy/5
kmm0ToNQyGaxl7lJbibny4DEEsBG/Z9Qz6+YjWUHlOJzqeTPcgRp7T+UTb4VJ8BhJwV0CJK44r9/
EiH99GULG5UarS+KFbwiKVZV0ss4umHrb8QRPfZl2bnAhLGhKEwoebpxXT3KxX2UJC44zdwakoZt
HR/EITTR4ckKv5v/iEBKRfVJOUisLqD9MeXbBK4ILwybekp2vS5YEkaIcyg6cAXSbPVwPWXZwfNE
BpgxCcJEooXa/MpSo4CVkojfGWY8OhkAMmnVEbBHmVoj04o3oHIqpTQWfCcJRfRs1WlO4wGclIBe
EU+UejKVgiN7Y0fUKbJAYImqVXLTqyIVe8MaQ2PtTK6dlIXxrSRuQjAT4qSI5WNUGIdJG0EDIr1A
sMr1DCTDOTlw2jw1JUAWqZB1ey2PVwzxbH5+2tSFIfZFBOS43bEN1qOBFJP+KMT+gFqYhpq5L94O
RbAvcnnt2/mLw6o6z2uqAsm6hV0e5LgI1TlPG7n1QXBmyOJoyZa8XYuH/o0f+Hukhf01BIHzpVCd
72PHyoP6oVm5LdwMm5bVbnlMgZ3lViBp80X4vqa/h1z4e3KSyEPkIRsRpGiVa/CWrztBlw/Pv8ZY
FrGrdkRlzcdn9XSW6QIH9VY8zvUS2Yo20lob8MWknMb/Hm5hP4VUDMsAkCO78tlg+U6Q0Br4Clmk
vYX6SEF5dN38/DpcdhF+DzmvwJnrJetjljU58gU57wwixgt2Rfz68xj/5mH8PcgitFT4tIAACl4g
fqN+yPs/SdNDU5xTjuBpfxvZEP//Nomcr+fClooKpJ38FA6zgtNRWwLrYeL2HrKCoxUJjvAxl9vW
afv+zTv4+3sXNqfhPTwQ/Ceey3cUR3fDz/ZB3olWAE4X7wAIlCRVkwzIRi4G6mRjaFQfDq0eq4Qr
X0X+7eetu3g8zgZYGC7D0712bEvIFkz9WxYqzGi67Rj5p//dMAtDxSlV5I8C0mND0pEwuBUBcKjx
bHyO8l9vw//x3/Pjn8ah/sd/47/f8mKsQj9oFv/5j6viPTs11ft7s38p/nv+q//6o1//4j/24VuV
1/lHs/xTX/4Sfv9f47OX5uXLf5hZEzbjdftejTfvdZs0nwNgpvOf/E9/+Lf3z99yOxbv//PHW95m
zfzbkMbN/vjrR+6v//lDMGD9/uv89//1w8NLir+3f6nq4CVJ/ubWyUv2q/72V99f6ga/RRP/LmhQ
BRfQyygLMo/d7t8/f6Lyf0eTJtSvFQNPCeQa/vhblldNgL8k/13VRA16HLKq8Lo2K4vVeTv/SP67
oon6+d/7459T/LJZvzfvb1mbHvMwa+r5Fy9OO69BgBTcgDLQ4iAHBGfYV1tV+l6rljnvn2qz26mJ
28fbgBWzlKah2hNHfbi1CFJ7VtRE3eXv0ZOcMiF/kqzYTH2o2NGUlqDMaGXWZY4MxbfoKMdHXnng
UHHvx6cseWmrg/bQ6CSM75MK7IeiJYrbgqP9uEF+zBzVo4JMhz9t+E4mcsQqg/E96BpSGoxm01sx
0NA259Fe34X+acpdRb8W8o0KGZiOJ+24ifqAeJyraqYmOfhJOuJXuZlIwcHuCWDgMSuBju/iS23H
yGV6bEBKbC9WJPKIYim5K3VoIoxzS/M/reeI7E4ZU90jU2LycN5OY9yDB1wGGRTAXVAA2FVeZOqg
Vcv1ljqGdOr7d6V7GtrKDfWNMuwbA72Ik/oAyCLN0I4u0DLdD73T507RxU7SIqXR3wsTUJSbgko9
knXRVVLs6vbQ9K4Ws4x/lKvWTvnXATIUq2D3xSv8574bgsEbOJzid70NrU3bNBL8E0iM0CwP0B8a
0gCZLl3ZCWIiuWd346+D9+Wgzc/RmWfxbbyF0QMr3RhClNA/za/+3OsxvepPs7L8nAj1vNWOI2lh
Zb8NuDB/RQEebi7BgCD9QF4yabeCcS1xdHB4idTIbZdhSORhP0ksJLeCx1LRarJHsTNVJN5RZZL5
g4AiF8/8t6HiSDztStlVxo2BvQr668K41+RV5M+yde+vaStQ5lY18C8u6TqNeux0vhH9U9ODtiSq
mR478MVKOx42DelGMysppHtkq4QMA0iJraynP2/Vkk3r2xQWL3yrC+iEMLByg4WABwTfCpgjKLj2
BQhCR7gYWx2CF8jKTdjFegeNls7bD6PFU5C4cBwVc3A+9DI8gti4iiFuZGa+JaHbwJI6c0TDAdqK
VEw+NyZSTze5bP/8AatruHjBjclQ4moEv6p8nd+PZnc7Q7cC6DubfEv4BJqQ0/2nwAoWdI2Sa1lE
+bZ6i4Nu8DgsciT7p1neeYIqpPgugYWUJa+ek0LcL7UMJiHkA3AsKlfTYoI+n+vvF+33AVqc+5jr
uBohtH8SFaJVbEqsqLiamOK5wngaRXScRxacxFw2NcEu/S0voBGVSbKTKqyWiObtBJ1UhjuF6DTg
O8dADUrcDvJLAYo/mikv/mDi//E+zcrbwP1UQpGhHU8k5P5Cc7yvrmaO9iMIpDtobN+ICFTJRG4b
j/H3APlODaki6rkgWCx0sNEGOeV9JLSJFJLCmh6SlqDNwYdttrSc9ZCahbQlTtRD8yZc5Qmp3Fna
d4QwOWCWoOx0evR9X0dvIToKT03EYqKd6m2PYuoRKhEqNSLCv3o03bYorEWPoU+5grVQNQEGgWSv
RwmH8C0HLADnA00BV+O19gsf5dmiqWzlDdjI3hIREhRkxGl/E6NbVOD60hZhC56yu7y3gEEMrzxz
sAQryCwBNKYdkcBs0ZsaknITmYS7Kt36EoWtx/vhhtprWu5neBgXbhLlulTd1ruO0qOoE2FwFeEx
Ho6Ax6ip5cuvgfZQj/eZbYRwEUHiUhMteJ/Uo9ofJ+VBGx9X7s5FfwDa5P+0P4ugM+WyXB95ab78
6qaoWfA4dw2HO/ltMEdXQI7PWguXljzr367MwgdJijYESAVHtgJVimCLHUtcGfwSFKGFjjcfTzkM
eLyBzkgu4WnGCxsV1hpHq/rzzYHy4FdXKBhBNDYIuLkyZCttaFDJG0WmOIlhaRkdNBF9UxxspTkW
W+5GgO3Yyq5wbVxzG60k1R2IfMzhMXFzkzsq74NMwESA/Gz2NsIJ0Yh2VLe9YgY3k8nv6p0umdJN
cysBJ+KBS5sBJbOPwTQKEpb8SnR0K7/lWc78k34jovmM8pIbrjUbfyZP/72tUJckG0kV87le4Iun
K7Q2iJsyY23qdLmbqw/zBzoV1LhMzp670QIF7O9s8jfaCB0BbtNfNQOZnivwf/xZCls5iJff738e
RPUbgalYx7WYYm7idW1yV8VtinQb7EZMvQCpL1KR/hQ9rx6CRVZpcRZVfvZjzmJ3qW48OZUxrPoM
/U3cNictcfc7UwGeLMOThsNZMrEFwHSLJwUcIdOtlkOWaXoImIpsoG52ILyWrZ71MPUhiva+7Izi
FfxJuaWjt4H3S7qSIHC/Did3hHLHS1aSIbOjkBqQgUXwLGS0YuW9qNoxa50so/4j7K7h9JNVIbqO
ICItWI1BNGACoDFstds1WMoybfJtHRZOQFpFlR/Nl6FhKOvMlGkcVczZhM3czDEM3s/7PUc7394t
Ed3AiqRAdOEbd3HUlR2nC6p/itzWFKGyULjox6I60HmVOzuMHCg+eCuBNoGGgGTCS0DmNPga/dhF
9+d8IgsLGKZDmmfzl+v7UCXZMd5IcE/BGRpT6Sa24SePzRXqW5vj2NLamPFsIKXYJM++JR5Czyx2
2iP3VNgJlXlTtEuo5WlP8Sm6iwW6VqNZZoE+t+l8sgvTmUu13Mg6XJ3yQ8ENHolYUo6oaH2EuUJ1
AuhxZ5aUjOU735JXMrDLSu1i9G+syalWqNU479ks8d3vZ2YZuIE4o7DRTF0d7VIMIQo4HgKkhcER
ukjlRXXLhUqhY2fqnceZAa2BedO5D32wg+bIS6xXDgm/mwJ7zMwgumknM6v3WmfXdCII7RA5ItGu
3YGUy/ZSyj2LgPJfqcTH/xwcX6HxbVkxKd92KUsEk8+tGAK45U5SrAiN1RxVfVYVTo7OOgAZeZYV
zohoFSQGAuk+So50r1pL0tHkaQl+PI8IpA02hsGUGCjAZKIAZ1cAZU8eBTkGQAWxE6Z2axpw02DW
FJqNOzVAIWmOP5Hb73e8KzfMQGRmIg/7BuIXj+Q1UzJbRJGa+KLZ7WV/lwG8orVXPssFRIo3UgPe
apIXDK1lNC02gu+CqEmVHHV65bwPzt80/W3bQFHyludXrvFFu6GDzRxEl0h3aMt6HeeHcihAQAvu
LyTjDvkmt3UWQsEYJFGg6Gerhmo+4cs37GzAZSWu8fLYzxMD7wQAgx8zdio4FQ9IIWQ503LzAcip
nDV312pEhYZWa0DnZZ/p5x04H39xKIWubaSs//xgXL9yYGNNpAyYDZLpxLvVPAZPeLyKXoKJADUi
uxoTn0X0W9d7EFizci0vfOkBO5/PHPifPWB14euB4mM+yMJJKAiRzuLQf4HmgHQTMLQzQlkscjmI
2iLw5liwkj296FMAwS7ChEsGhH8W68HLxRROaRac+A141D8VidFHj4YEjaf8CdEXf5rsvCeDYKLz
vIBsVC7T6Y5jsk9iiH3WW5+jmV346LBBL3q31o6+LKv8uWFnE1wskCEURZCneXCqN3hoEgINAJSP
Xscr9K/uZmocjhUlGdfAH5cOisaD6IIHU6EsfCsc5ZgYp/eafwqmY2umA0NkNPmIxwp0aNBIMH3B
6rxtjcZPAmANcP+Q3uE7cMy4BQ0g+4Dq+hq97qXr+mVSi8dOaIUJIDWYVH4jWRlU4XFYvd0sLjGr
dniHdg29denN+DLi4sWC+kKkTiFGbKC/wD1CuRDSVKFbut31urr4kmJh3uzz0ZbFpr71kmkQsOjj
Zk5zjXtgmG5CZAAE2p/U1/WmmLXvWzZQJkoOgnAQBZ3QWtBONK8+eU2mFIlFA+20oGZc1Vm9lPD4
8pWLI52VM8lbgzHhE/If5QFsPlvpGcisyNKZfpqo91geIzOavcmf3TbpQtD0ZeiFvzyiKJPy8+cq
SODS9CCgFs7UzpSP1VMKOVv+pD4FjyUFW+EEbV3FHpE7Kkn6CGLQp/4UmJ6yh7yuATb62AQKGUX1
aoOXoipJX9NooKtl1QsG8suMF55tH+h/3cP045P0Fbkh77a9TyJwGzbOnPkbG1O5T7FWw9PPq3XJ
Xfsy9uwEnxlnMVaTYpCwWoOlAEz4lFlJjKYI5Xm+c50p3CcOEJuitfrRi6r15z1AyUmWUVVA8WBZ
1OqjqGklMQxO3h6e2p3+yQGI3ot1vb5LB+J8pEX+SxurVtC6ODhVKHyCIUBgkYg8WMbSfefReibT
hUeaDGjCmNvy6lX44IUMhnY+gUUCDMzyaawn+NReIWiPG816Ai8OCgWexOKdYUforsK7uH4VLkQw
XwZe2FI0Lqhq0CbBqfNNNKiWOjLdYP3x0E7sqcSr37ziI9MQvErWnCHrOTsb2VTQFBklCaeOGZIl
DDlRxgRScxYnWTXzyEuWYKHCZos8USo7aI0QV+7wEpb47XAsTHIz1rHW5NiyuW+lcRMLr+HjjNwz
VjHmF1/Bs91Z9qxIXZoV/RAEiK9HWslUBJ/idCugoNNawQf4ima40ZBTcCLjrOCFNIHiixQ2+E7Y
H8GCsAYQWJ3RwmFBp+rQJzFmxA1WzSH09EIUkNDHKTxnHzx0dMEVABEpg7U+qT0ibWZjKjra00zX
+bN9uGhNIdOFip8mo2T4+Vyf2YdJ4vXWmA05/xzfxyEFGURzSq6CU4YIhDNByFVGJgfOydKu0O0p
oq9NvfI3OjJIVvWg7GdkiE+nAdjkJLvpJwb8jzgyCUik7phQfMHKhOfFWXjfOPO/J7wwpgI3+LGe
zwbNIIAb3VeAVYR48co7WbBKzZRQVkOPdncN2qbaatlwrzqBqXRusQmtwnfA4hTB8r2rMQTPR4HO
Og+rKfnZ5Pw0yYXV1YGU8LUOk6yYl5o6Qq8PZJodARmbwUetJ56s3lV6cAZy1s/rs2zs+OtqgbFX
1gRFlZfeQJMU4jioiJB1jSq3CkFO9ZixrAULckn8Z4+J7rTRSd8BlUbrYsZQyi9evinW6JEu1cOw
U79nsvARhH4Ayc48k5mWe9zXSH63M41hlbtjf520Ry3Zo+TZUcVud4k5BBv0wNKeyqOJuxcYtL+S
wGfdWcW8VnToSSps+tfyFDxD62QNZTXP5vuW/Z7twq0oBKi5lAG2bBbMGuP5EIGN1zLs3CpF02fq
Sty6ulGLg5xDJw+3EsvTvU2Wn7HeRj2kaw/jk/CMWH4EDUtkzsSIwxsQ4jHDIx2Iq/w2l6pHX3Zp
cVSjJvY4P8F3gwJVALgmND3f6QHxC1DiljoUSig6KDsyxynRc4tW70k+ZOVdqK50yHxyZ/60A4t3
vFYmIxd6LAifmlB9F2lxbO1Ju56b0/gIQMYPNNCQXhVIXEASaUKyc9xxFIDlUEeGRUyp56NnCbqo
0l0co+K/y8T9gOT4uJHwSR36qLsnA6iAobs19Hux7mlaPnQ9kiRXRri2vRdNACAYCpBgM6H04onr
lckvs2oO+swkeAnjjYwH1+xzu+dMPnah8yTeJKqdVPYkOlCSrUDlqN6kwFNBygo1S0k3M+ATAsg0
Wqupz4sey+/JLd9ELdFjPmwxua6xsaag83vrhi3iMYlEAkGuGSBDGTIBdLrh3vVTG5hhYBpIM7Hx
VNkVKov0Z7N10U8Vzma0eBOrOuElOceM+GvwMGI3zdjkDqqLMEYl0aE9Js/Zfm3UJeT9T2N5NurC
RAVaL7RZiVEba6S9sA8hAKpuvYrIM3Wt2VFjckORAOg5kkjdCrRo4KSslQAuxsTnH7+wPVndyb3E
zdthcZU77UCFhkjE8m6Rn9dY0ljrzNkXI7jzMRfmp6ugp6fPR0BA1gPihMO2RJ4QrjMt31Oaiyff
2/giSwMb+b/EzMAA9Liy55fiIgH8ezpeAUkSP6d45nsA8Myh+7UITpC9TgHsexJcPOo6KOfoHKSH
nFO++eCUiJ3iBqVJS7tdmcBFm382gYX/rA1GVhcq1kC2++ST6E5lip3eSjMXInQjfh7usq91NtzC
JCiG37cQBMNpY4PmBN6d6p3i6qiBD0FPDlq9b1+U2u0MF8ox4QaNBXIMJDZ0C7KRjuU+bR81wa0E
Jy9Z4PgS8zzQKMrXQeJ6rV3OJjplGZUPY3bgpJVc+IXJayIec+TCVQEk/dLiggpNHnX5BEKi2gxV
wPsaIGkRxwrIWJfcc5IItEm3HgrkWvcuVTuAyUuG4okJFTSO9ZJT609BRBtTMCNTHXc+K1hR3Iqt
B2kzGvW04CBMvsvspFjrKJ9vz9d3RRMFXjJ4WZEM+Zv0SaX3apgFXYIQ2LNDaBhsONr2qFTMYhA6
eryEtcW6kAT6OuTicgWeONVNjCHRsONEPeL8T0gbuGJQGak2gJBSP/h/P15fB1285NCS79VWx6Ag
o68scYM22hgE1cFB0IA/Gp/S6tAn951OFEC6070KMwdfWbs3eDDGwgN5Gsyk/pUVHxUdwb9rlb1n
8smjLN714p0sv3CQ+OBNebIaavS3a2+ScjGPBXmamegPEuh4NbGPZ+YgMIq0bitUlkSw7HvXydFD
NrKxeMAsQgKwRe7vM1ff8Pt4g9xOchr3gudGb1FL0PPgo+JUEu+Xdxt9CApRoL5xaF1pIPVRhJzb
bkYSQPCgOoRoFQNHhM5A0nznu3l0l8DFCRhU+OLr7kE9thJRDnpE+n1ux1TbF07nNKfcDmn/+Na8
op4j90RGcIF/MsluSvivxbZxkPnKaXTCRdA5V5LcRt1whc03LIyOqTannnuEmnl47CEFg+4LEOZA
GkU3SwpoUk6qbf4udMe+dwJLBgE9np2qIoANGjxFsp/okdkIppE5QtHAab5FKRg1ITCBhgf8NrGn
KrQHxbtcRiY52kahFZUQz4MLp26itEB37kOBzuM4fxmSxzTf9d5H2eIolA+oNCc8hkecNxQVkYa3
xtvGncvJdqybgF/VkBbBrwcgzU5huXJWSU5RQqiLqKE9VLQHALygQgEIf0wx2xGQBTOUqLcTI9Mo
TJ1lW/mKR6gxbOJoO5R24dGspnqP6WfeVj12HtOfsq2mUYAe5V9ooFL0Wz48tpHZj48dKsEv6i9M
wHejkvouUD4AWHpW/cYZFOYDJasEUcxBDpBnxXi7Bp8B0pPIrMMjNiOPsOYm+NJCsPgUeylB53Xi
U0HWGe+91d0pSHyi+jqZeFsLG9a+RcVbIkNRtIb7U6SutK+mva5fdcVbOcLeCff9YwfIUGKF8k1V
WQ0gG1rU2x3k7P1yLymPKeCsgwitrwEJqepGUZ9G/R1mXMFCQepJInpmFRoZ1bsouKobGEbpqppe
s/ZYB79m75ufCqK0R65AbjMqWDLce9FoK8Yt1kYTzF6R6KD7lj9c1+2V1+2N4CmQczqjXSejRUYn
QllwU8b33mDjUAIMQEBOU9NWpZmldRSSlN4Hcv4ococmsFTpZnyv73RWmQXEk261ghYOGJZHzlE6
SwNtSs4KSGyEllpsomAjQpyBQ8GQN27zSaaa7wBbmg/Qs+r30QagHd5Rwl+DjthXIEp+o5V39eQR
8C8C5PIivmridooPvXGtlGCQq08xeo2vpOAkbsVxF8WHWAuZr1/70kseQeRVOknyQ8PdpIJZt1aH
lR4AyErpmG7r5iUbDllfoIFpH443XJ0w4xa8vEDDYDfNUaNlZXW1KeYjoLlPUqexFoApIeJMrRrs
usipKiPb0mdgAkfNUH5LfHjgfUsGpMnCbNvUASsLlNUNcPs4QAzxB/jmaO36ZeSIr6HNavi0Tc0y
oOlwJYiAcKhuDi4W0S2M98jLmXyjHopoKx0LhYYj7FBdoC7IeqB5o87NO7DlwO0OGwTKmBCKFNku
j6+LyJx6WqP3EbBj9J0mxrusRrsWt0zsfgW1jLQiuBkQ19SvwfWEvlD8G08SQIWGjeG91/F1K961
qm51YYubhfOPcK5U9lX+0paTXSjHKIQ1A9KzNL2bIWKT945uHKgdotH6RdADC21UCdWQv+RuOvlB
gdY5PFPlue3uASaJDJSEN3l1aoBSlpFXJPmr1pOum9PrUniowvvAe1eLU5e+QCAlS2qzicjPPtVn
GPX1ccdxx7uui5KmKOJSxHPk9Yofo2HO7kVAubDCcASiQZNBZBE8oukqaEwZHe0Ci1XWA3QXEh4Q
IzZgTyd0/u1EztQBjUutojXll1KjvmECBpiAXRzdnqDupECTgqoX5LLSMZXMvLzixhCi3ZaEXK/w
4fd2mOxgrAHzY9yKhype9FBBjiLoAMxL8JK/volZ0nU9iIWCU6rTIoF1tVAf817qD1gaIwTOUQcu
SKAxKMqBzAHmC4dP2GRIqtIpcAwmrTB2XM5anE1o4dmMaRcbEtqgUX3pmBFg1/ddC5w8DV944Ofk
wc2pzJGghAZbAjkV+YPLbRG25F1fibAvgfg0QdU0URU1tCx8eqxn/gLnd2HZFcocYQtW3u3yOX7x
fGoUrCo3vtkB+sBdAwKj3OrtKQXMYSWNfXl3NIQwIuocc1by6+4oeR3Lk27Mi9E3SPIhhqyscgI2
lSk6qDIPKTVyM4Xyifo0u5uR03M0R30eqIsRlJ/Wmh7Kpxe+vA6SoANkLwhorViCIVJ5ytV84OY1
KdwR04C3AxRACqpkazJIY01Wh7RfYqq+i3STHpslNNpQ/gZjVGRKoqMSzRZMcDTOKA/RTYWbGEYu
XsU+ipeCv7OZLlEUfVsrZaJ6MPnKtlVZAMQrhJPBmpYwkPOi/VBFyYR69zBvUErOIiuLr3CwcmR4
0ZvObQwVmBf4hb8afOGuzh//g1ru98hB0aQZUyBDpkJDBf3r/saFNoiBkoan8B60UBTZKEgZas+p
GzkJtOzW2LWk+fJ8272z8RbxqDCVSt90GG+WQ/JsoPxQz0UCGZe/N7YNOr492rUQe7O5N4HpEIxH
UzYr+Fe9YTWcyQyJow3U0OEb4HkvEHYxLnmAbbIDZDDXLqB0cQvVuZtDA2qSX6aaW2A+UinA8e+s
PLPBzQppLGC92yfvScgIisFIfPMzaqq/8xienpzzidg9Vb3l9/ugtIGfKvy9QOXGrCWWWhI+m3vk
OlpKThf8KnqHB813QZO7tbLHkrfvM/GDdrt/TX2R+FH4JGv7wg9P9+hjxDTzECC2EdFCy8Lnpj1I
+SYUT9205/FyxndafsAFAQVR66ShOxn7JMa7MNjc8X89s4XFh8UL5NTDovaAx1aTpdVmXe/UASQM
1NMYB95/oIGh2mDr0VYF5ug+dTVhr0gbIbMFnSk+Rbo8M3XI3KxBny5BJtFTJqo8gFYaMDeLCxEk
nT9UiTibl8qtTvJdmJgBUMN2D2wFvJfQxdJoLA8g7wAN38oeJQe6U8CRTwCqI84PkeihY7tS9JAu
JVvP57W4OJ4a5uBJxlOgQZoyec8Nhoyw7W3au4B5IWQ8mDHuw+yubYDwefA7Fsas7M163OiAsLGW
CcWR9whyKKi3pSxFeRTaCjzJA0svt0G7FzOnDCxhTZvvohU8n/gi5oUebKtyxucbBhpZwPLgiKDd
zZOu5QiYaJL7lqA4gYRlmwFeqRlYKkuI+lg+ZelGACVOl2w4YS8CxTerQdTOin91qYx/NkF9AVFP
8jwtxBg7Xpr1fYMwFbLzlVvodx1UdEAY0JpNvfE8s73XEjqa7bUaPA4ICOBRooQARLfKcs6SIiev
WJ/QDix79x1anUAfiJJHYHLGQZnwQ9e4BrOxQAJz1Uxdsqrnn7DIXFWKguZoBWs8WLq6rfnnES0R
2anIeSQage4F+rHAY211SG9XNq7YdkZCXonIAYS/uNygsgC8pSVnN94O5Mi4Xio69NS98dRou3EN
z/jp0i0fAVk2ZE1Fn6ZsLCuycmQAQjTCo50A/i0Oo6nL13BpVY3oeAF6xEtGgmYS+SqPGqKzsXQB
bCtjOKq1G214+Kmyq2YuJE984zoGNhBlfBBlx2D556gOFxGq8FP9zIUrGcKLruH5xBeuoZcjz9BU
mHj1NvchgTsRYAv0cOI45/bcAT+3ieeKCVhqkoGtm8ox8qzA3FQy+/nUXkwlobkUbFS8DJDwMrPc
GUI5gK18tlOjqVLBmRttPlv/5C16Dae1MORi+eJ8wIUBqvxEL5WkDU5SS+QKwCRTCcwBwAbOrFmp
mGmz6cF66869WMKKT34xlT9/JporVR15tcUB15QmyyoVC5+Xb7rNAQScdYeAjT15q2UTlLs+rVFN
yxgSe06/hq+7CGc4H37xluatGpRofsTwwEcDdQZ1rbBCAGiKcHAnC8r2c3+eju0HM4HX0gk2F3KK
412IhADJLQTg4tqLcNE1P5/U4hnF287LeYgNwZMTvgQeeBqxKjSIiAHF4pNRo8hEkcUL7nkrcmTV
Dh+RvSibvbjtkZ39+TxeNvOapIgAYooSFGa/OpIjKvXFKPbI/KOoMuE07gWrFxwNkUpUkCS0FA0I
QSOzQxldWnB3PxstMSs+u5Ldgca1K14ZwGA3ewT58AVX5ncpzITkrWQYCB34b725mVryweRjC0FM
KF3JGz0BE6KdcHR68EULycBec0cmcAdNJajEzBmJPnK8d7Sowqb35OfpfPL+fDOBZ9NZVIInoQWR
u9rNiF48hqIZmgFLCtOP70PkLDPlSp0egWGtGkgkIOFG8njOyeKf+D/tO2dmjgJFK2QxWSYC1ePL
CPRB2NnfRlS6/XmuF1L9iIbP5rpwiXTgbzm/mLcWypf6O5Ip+4bUDM04vxo7owldRXhcfM/ORlzY
msTrxDCrMGLiIu2mHlTpFknC9tnz3RGMRkiXKoXZjUCB72Q0EzWmmhOUjKT2qvHuNfDchtpGQ9NQ
fFgLiOdjvNg3qOQoaGRTBVVVltFnUw9TWIzZ3FFTuTNHVWtx9uw0/7zm6oUVOB9nGTsiZxgatZ7O
iN65tRul2uYwiHfC65jT7iG8gxh2gILtA2ew+G6aWBFR7WAAeDOx1K41M74LkG98B98ppKV5jlQI
YEZbfEJmPgPdl2KDtRneSw1sqBNuqtPcelyztiNgBGQZIKNOtonB5t1OLJEPegeMVo8EPcIxR0km
kiaPHVIjnfZ57FaNyXyifljlb5W4yUj/L2fnteM4lm3bLyJAb15JkfIKo7D5QoTJpPeeX38H8wCn
I1RxSwcNNFCNqqyiRJF7r73WnGPWYsRdXr79MoQbn+l2BsF27m6r7F0T7ahwwnodPaqK3T7XSLr0
1eRJbuJl6Z0I/sMQfsvacYz3uFf//af5aef99tNcbAZhlWeZnvLhFhlN4zSc/Ljfh4W1U6/RWvz7
5X5a5k2VNEdsc5omMqC8WFjDVmjNQRPuFfVe6tYi8IZ1ssMgk6kfCB1x2tTHIvVQ1KH1FoErM9Kq
vUC0Ww123LWfRvppK16yw2WdqCiMZX8/75eeVDUbYqD1acDpbVF/M+TAlKytBZZ0VDSPwCtkxV5G
RA9GYrOkZe2Nxogns/30PXiM3zPNoYPf0HHXWTue8fBW+kY6Rb1bta+SYWt0/5SlrtZ4zFSexf3Q
uUq5LsV1vmcS0kheQGCBbbgipkXSImxhvO80R7Xu9e5hGBwBbeMiAJZUz0dVdNDWilN46VEMPes1
vYtqF4dTexSfq5Z00VWOpq7eS+fxY5ZsvDsC7gj1vsIj/UH1L1qrXsG1bCROUKx8jNaj5mBwFzAs
Z65+RGrbYklFxHSYb4iq8R9bL3s27zoqUK/ZWavQLc44f8tp3RbeOJFTZv359yfkJ23Ft1/kshCY
G7EQfX6R6KlzNRwHyXq+X1yFC/xp2GRXttKfX4AvT8Cydn15AphutqISszahWKMKpq3P5uVvlvzo
yPtvVGvfvt1FB1IaYlPyZ75dvTLXAOA9Fi2singp0NLy3l/puf6NF7lce6BFm6ZKf1EDFvP927WT
AaHR94X7SDgkTE16Y92VHwWPpbwrirWarc3slghVJV7FqRMN+N4dhGW5iiJhpTONbteFQGTHQzQD
Y3FUZW01N+Yvufa0F9ldRq7BY6vf6Qwul3o9rZ5mct3MtSG6abJhgKYLa3S7wFoSSrdhFWb4DTnO
HCKBGupUGf1KiDZmtS2N11pdN5bNuTMO6ch6gXRArIr8nxFXeyLWHE2fDQi1bvD1JsTsGMuJnwGK
9ulDubuzvDJx8luFUN/SRXyY15sQ8D0EjsG+JkT6qYowv97XiypCNzNfkyPua4gXFaOOCzeGodza
QDGBGuUjO18zN/7E4eGSC40HfxAl38XS2bSK2HOqFO4LgBWruT6qkTMehL2+lnUbBdbwFOyTO+N+
upXnW36CRF6ZL+GfWqKzL3KnhlX1sOiCBC869b1rvluv1WZBvzJ96c8LCIKOGkbm0fXVbc6w6spW
oy1v7j+fxf/9An8ZjF/etFwRsaFoJmv/OX2QDtIZfNDK2MQsbq0t/tbv2JGz985R1yJjT1TxtrKC
KkVWzVo+64IXm+diKx17021urWP8TAP/RvdYp83X2uUL2Vgej+I7vaMD0yskL0jhjdahmTXA87lW
9P7Ukvz6e+iXp7hUE0xttHgEChJCUuUwuQH5uuBPaEveGS/WPgYGTYwkx+joEDAVTe32DrLj34Et
MdrrkEAcyb1qoPrJn2yCNNQ0Gn6Wijzj+0s/C3VhdbEs3PNetEjRRkaiG2llMSQgYMM1LHfmZBJi
LAs9xBN28ga4lQhMWEfJvUwSU8arnATrJPP06C/b08BXnQXvvv7ZLoqYEin21b34pzLp66e+WKrU
RoVF5ovCvRhtw9TTVLBP+8nNXDAfTqx5xnycLKgYvs0o5v+QmbSU4d8fT0Na+uKc+nAOm9ZFmS50
wVSIWpCxd0ZPeejO496y1TciLUy7tLwoXakq5PLZsKuc6nKqAV55Ru5OwipDfWMC22YYQ/rEZh9c
jZH6581BzYVX1mQBoMd02TJoxVarU2tIz5G2z/1j32xkV4YJEBziZXRWZDcYupWHwdxwJI7ddN1o
V+S+P7y+3z/CRaU4V5YSBCpyJdlwUn+nVKtJJzNrn5trM3VlQDoiGlCQW8UjVA6VsxwJlRx+jyRU
WOVubO1pcPA5qxU93cUW759DfXkZwBaMWBnxNK71A1HH1j3yFMYPQY+gc9ka453Qg+6yu/hGbfZJ
4iAqf4aqfg0l/NfjdPEIfNXMXZ6HAsAO/K9bNHPmoimVf6flRuD97Y9k+fXYxFts7PGHPyI3P4jz
Y69tuvI+GY/qeFeEuOl82knFIcMUrtwtcrXMm+ZVJULQ0SGhI1nFbtQ+5/pZ03C2xT3mzWLDCSVP
9/jhaTmJ05Vl94eC6rsQ8KIjrPX9SAw3vxtaoI4aJwRvg6JO3bb0T0XZURGZXDnwyeoPDQqWIF4i
lntF1o2LKq4MSl+o51q4rzLEW0UJOaddpXpim9LyNlnOJFRsWi+SrzpD/9Yqv5UPrXMU8VZSQ1tL
AbSqjoqWHnpCcEygZCoHxHHmAK7I0R99jgrqckr+TCcgF+VdHL1F0vGvhzlBHkbbV9pZoRPIT83s
jZa7zK3oYkM6QnLzEWq8LV3k1MWfpnooJm9a5bPdNiyX0p2bVXciEWIN4I6/QJZaXvPfCfxjGm1T
8suAEZV9jF+f07ppHuuYOmNj+ptAPig5uO3BLv29GH4M2q2AxkQVNmRoG9VZJ+hJ381RuMrMg77o
SEqnxe5IWGfpEfJkR0Fgp3pmp5z6xp2Z36f6MVXeBOOuqH4Z1bMwvcN7XZmhQXHz3IvvkroVpb0c
fgrjhzIdkuBPPvwufdlp58m2mn3ISyL4JtY2xHLAuE2UQ9C1hqexk23FehimdcnUkdQ7P+IL9V5t
vWr9bTh6GJywgRfFTdWu5Owt0m71LF9JiWWX8UOqHSsacxO+q7ABOvQ0xPtEw0un/FpqWbIP153R
YSK/TfRfJgZzyb+vpb3qv5rWq2m+lvJZnN8TBp85hx6JDgciQrOVbb27peuZeVm50s27Xjkn2Z1Q
vBXNeaSVrqgS4jrsl/mmh+puHpTgN0xMDpOx+GL6Aslhf5JyVyFDwjvUnOPyIDWImRwh3nfDp+V/
mjLJRO2fMfrQ44cC/eEQ3QT6r3rg53sQxBdsLIZ6CqR303pQ1ZsWikr2Pqfvqeyl6DaSk54ec9yp
N1L8sdD3ZgvAxO2grXMf1oL0GPtXXiRj2aq/r0hIK9nGWfsVUQSZ/H0rn1Qr7o2hEO6H3f+EJKrW
n9L05OhkaLsqXhWF1xp38mtPMdwufZNmcALlTDqd1T0p0tsopTxSO+RIi5KRvWt4rRQWUjthuico
RyHfCVBJui1RoQtVgqxKz0re0f+KxHvDQMSCpzAIRoK4azAdNTcC1K946SFOPNE1cR6cFh/S7kEW
H3PlpGdbHpXYYVajRScOpFa3YeYEriaGw+/iNLPyR0k/aA/GNTDxUm/941ZR9IgyPVu28It6rJ5L
zU+6pYNsbEVnZLiSZODoa9BjrrYxKNGDZyYcpbHTUHhpTqAfJuUzIbo4fLSkB8gdqoWHR7bzx6C7
lYTIHmit+vsO+3G1xt6kTYjNF/CGljxVyO5hx0tX/T0/TWUQ06KOQuVkLUl/339xPSy0TiuzZRSS
cD7aS4yxmQggCoG2pt9y3p+eZ4ZMfFS2DUJn71OOxdekDT/sGoum9z8f46IaIl9U6OIYq2rwVm8B
g7zq2gEqynHpDxpbxU6aK+Oon6gL3654cb4x9LGYTYEvPoQOYTRC54jGqjkpG6jnh8VWYJ0kV/od
ra4pmX9ylXy98t9//uVgMpnNNAh5/D8aqQUF6WunEfWPcQOpbr304sRVG24J6QFohfO0hzt2febw
w+T226e4eH6HsY76fOaOi7uETieHMTQhxorce+wV0IPw+ESofDgEVzUJM8yQbTV55Qnw3660YJbf
9h9v0n9++8umWNv6VjA13A/9rnmjQHg0nv1X/VM4Mu3odzoIMhTaG0TqWWtfe42vPQZ/p1dffoxo
lM0BJvFyG6KNNh/a23mjM/Fvn8qTv0+hKOnRf+VJN+kB0vw3FNkS/wopvlw1rUUt0eUwPHeaDTuT
MXPoNcnKurfchd2OlLbiLwyYr7LtflJEfrv0xbmnymOrxwvA/Jhpm7SWUlxdT7N/1IpXVX/x8SRE
94JJL3avhadw2PeL83svxb+kZoN6LuDlB6BTZvtxbFza6Knqyeq9KT+N+e8UXVFSb/hb8firqreG
6s3Ia49Jc5RQEKsHOSKkOEJ4otj+kfJMO9M+/PfHSfupFvx6by9WNEVIZYK7uLf9hzY+i6RGPLTn
6nG2vPrGQr5xF6O9Qx9e2sope2HbRVd2ls91CR13NRmPVeDmMP9ujMeytrsXCo0Mz13lZMB33xRG
/yG6DxvtL2d8Niuz8qLn/IWO1Cw9lS/50glVkCu9W/lBvP/37/bz0sE6rdNBFjUkAN9Xa6sbC9lX
rOCcNQcFyLGAd4Z+UDRhBzNXYXMI+7eOcF2k8j2gPDSn/3N6NhrT/veP8pOmxoSowxlR1wArXR5e
Wmv0I2kZaS/yyq4/iPKdmOzIviGQaaWspE3GskVMHKYEjq+xdJQSDovbQT5E+iYBdztFH031yOQk
YJ9T3NRyheKgiftQfYYiG5qHuN8k8pXF5jJ0fWloff3Yl7OhoBEi3yyYHRa1PZmOn7tp75SfPaJt
3a6FldLDqvoNsllUeBWTft0ptR0a1LRb3QsISCJew/VDDW3z+t/v6M9L0X/u6OXgRtaSolEN7mi7
8jVbMre9jC55YYAw/u0Q/RyG7f9lSfh7OrpcgP/KIESohiK/5/enikCtUdWKmvEuPfAxVe2o/sR7
lvknRSbIbFuIG7Sr9GmtrfmsyceIqHFgsrFbq26dFXYkbkz5TiJLVjpamitlTq7/ico/mbSFkVjs
lphTuIOVA5cuNjlSbeLWW4xCaAAzOojme9gdZmNVa16KjjmzQdqx53TlvspdzVyzPVvNdqr2zXRs
mcythZEcnb3Q3mvB0cLpMz0ryoNJ80gYZSfuangvtlSgTHfTaxOsv3FK/3azLtZPf8ywkqWYAsGJ
RLkrukXzVgHIyC32TAaDdK5QylMfQ0PYxcHd1O2QMiGFiu1W9nLsKeFOLeBtr8LwKq/hx2eIyZKq
qZIIQl27WPx8cZrSPuN8w6Q+Z8cGzOamq3YzfEw0ByGHPszukp5zTUX142Tr64UvCjhBMlNDwXJy
TuItzXSY0G5/k43A2OWt5RC5Sc+lxT+CXjO43sz7qdf79eoXxVyT9ZUwVnjD9WX1YbCG+tGWXxdx
/vwrvcud/0bqaH654mV3edLmJu1qvq/+CKh+NRKoG61a4eYG0i7PaGt6EM2kjKamMxDSY4vBOivR
4KW/LJT4TvRnxhVReFeWkJ/2vq+f6mJ/UKXUnFA2Qb/wgshZequGq90Nq/p/kKhXxj0/vwv/edr0
5eN8KWOqQiiGauS2L2p/tfG4C43mgRJE1h+C03bkx8i1Yucj/DM6s7gJydFksrL3X1oKBxoiCyv0
2qP4E1ji209zcYitBOIsNA1kQeP6a59AwhyGyhA4fkWHv2g9HwYzDanBTdl1eGV9/RA5WXgfQcML
3dwttO2wqNvXYQMgD6eT7uBrSQWk8fjvvGh1bVTxE2SBzpVM50pcPCqXjPVoVrSu1wGcS4FbW4+R
cMsT1a9p4Wk3JKxFKipKb7LWUe/IxERbW/WwoIqunsKW4eM/1rYvn+NiOJnHnagXMtzjBmJkidYI
+Xj2uyZMYWWZzhKfySp2rf5Xf6r/v377i+1nlApZn5QpOFvVdljkCXlD11ZaqzoUuvgxwv4t6O+l
eFrqZEA8tCGwsJpuAe4XUhsCJCdWvbY9TDyDD3Kzzpem8VqQt72Po1YwVr6xbVUvat2gfWBOpYQ3
o3qTDXsr3mpLLedEFTD4odwV2V2VHq/NGv6uuv+4r7gt8OlYGpXbxRNpEcEdTHL7F0rTmKUji2BC
6/clB72utu1KdHo+W86rchgS2Z5VN84cJL1jaY8o0nQ3HFzfVVqHxdUK92g3Tbd+GfhTv1oOTDBg
gauSgW133Rb9Fpqnl2iGiIEjYqfq7+kETXkJpLibi9PoVs1dpj3NJd0/t6vXg4I1DQjoIty6tkz+
vB99+eYXT1SUNokiKA3Qjp3mDb97caGxCW7HuYDpz4sIBFJcRedrZ+wfB6YGcjVJQW5CHNnFPpgM
RVGVXYl2QFq1q/BWdoT30OsdSvk+dBao9fWUpZ/3wC8XvdgDU6GsMrOooM/CzEo8aaFcZvmO88Cz
CUSB8vI2IN/DQccc47S7uQpV+3H5//IBLrZB1chzVRcK1pEPchlWoNygGP0V18xHYcXA/9+3mx9n
kl/u8l9ky5f1v7Ry1Rh17jKI2ThYR6GXDUvt2nEC4LVibEweCapzWJHOfDIeU3E7usPn/CZatAl5
70p1TwhQ9XAdmvGTWYZUmv99AtSLrbDvKn0cwxrQYrbOuvsoWw2TO0k7JeMdw3N40+c3+gK7nTia
rEJc4gNKjGrcjckLcgJTxT18TpWHxNzKlj0zMfolxJtEOJrySo3ZBXhbrtGrfuzGff3QFxvqNAei
FKrIoyS4iclmfEn8c8scx8VDfduwCBSevC0O/nQWMpfKMszpjSS8uNeWLLTkP+wFlkyonGyhVcLQ
8X1vN4vc7MchxlQb76b4XPluYdio+uVjah2T2gsJK+lXPmhf/TGDHJ5tCXiyIzK+suGA12Mrbbrg
d+6Xnk+5LmE6nuvFmU7lPz4sCPNA2efaljV65tYTzZpKJ4V3s1xGeaWy0kb6f2nlZTkGZL3ZJENu
pzRNhxvFuKmiO6P9GyLLAHSVj6ndVDeKtNWDU82A3PWzX2F9m6fbsDgbGJYxrQVei5vYZuVFyKvo
XqrZVu5mSDGbVRS56N+11oszhjA2Vo8IKMPMrNAMbZ029xJ7WgLRjVROHuOjkZ2D9DDNXt7w9LZb
2X+v+p0m3RjyMVbWOucVzeOwY2heEa5J3glFwrveLJIlEEb4WB72LcFEGLyfR8IaQtu8n3MnHJxQ
3xi8ECb0xfgoUcPPxlPMQPjf39sfFyoYHdDLTZkD/KXeWMtUYl3mBtcu/AntoOFas9jaSfOzUDZM
K4XQ0nIl8rc5C14td8yfyowvl7cuRoRCOOWRZHB5da0QUQGXyaHzNpLqIL2I4aZcTDp7vZ4Zmp2b
ftUaN+VrGK3S1+yeOel4aEQ3rncT2R1jHz614a8GbynBToqrURSlxMKsuuP8LGAr6j30OR6pOQkL
vpnxbdJolyA1G7zaOEUp1IinVtzV2p0wr61xY8xvXRSvJDg+6s4STrK1BQchwMIvSOizVWsNxe5m
hg6Q3pbYiclVKu9bEM/aqize4Nshze5LT8faZHnCsIm0jcJ59SoU/seG+dd7eLG8SWKeGUBEhHvN
lnfWS9khJLPYV9WXRQ8U3/03ECLz6wUvl6agyQQ1Z8SKmdVdMICf6GodhpZgU/2eRehaHX/1K15U
TXUrASdteEwWIWt/G1eYB3W4HBNKMdviybzaHP3/XBJWNEp83o3L4/MQTZFsKsPyZOqmozICQbq4
7Vaw1Tbx/roK5OoFL0oGYkYqrWxG4X4krUWg3oWT6FmYQgRyuFyWLhlV0ZW3/8eVXfnPl7yoEgJj
xFfm8yWJkvH8p+ZO2dDiPTFxog3XPjJrgg7iXLnoTx4Hnp//verlgbmpGmlMFb7povztyvdZQBy6
Sj/6G87RtiJ9sLTOD7Huio8kW8wNamnMvrdUEGCORPL+OmjzIxL+MywXtXdzVidjF3f7ad5N4TY0
EL3yqrY5KA89tbPMR2L4GjV/2vxB1s9gYLr4dxWHdqK8lMsfHsmEI5kg2gj+3YQFhuw4fc2aAoCh
rjYZ2002wbc/CBUxJB/dcUkDJpvssUjXRboX512c3rBXGc8Q1QNEbwu7KL9rwTKhMKsfE+W9b0en
FnrP9BtbKFM7yR+EnM6Q0XlWWjAzxOCSsCe222LZOkkQeqPJLB7GkzUDnrBVmo3cJWrFZniRBmah
gW2kt0GzNsJdUe3yJme5Y5LMfKY8CMM2HI9Css+jXTsPq4YtLRIeWkQQldvOa2PeaekJgeOVLgBU
sH+WCtai+UTaT0oPHq/vpYKQdx3p0wzGF1/yMtCSS6+NvQFKlrKvHgPCjSuAPBl/vTNvi9/BHT9e
DWVYRjwRebLu4HRpEW0GFuOQkSQm11S8zPBMHN2y5YqgKUTXmD1BuLGk2258i2X2Af0+F45ZeVua
G8Ob9yny4o2EUCk7CamTEB5D2i9WA/0O2IOCEp6EKMNLsMS9FSd9XWJW3KpEKjW/oZn6K8TP+bwa
Qc3QrvwUpXP4pKlepjjqjbHOpr0hohRvUI8A0Gl35rgvScBtgaM/hbkOT+Zgyvd1QqJldxbqxwxz
fY5UOofDM1Supq0q9dEU74Xosy/fWqzLCcUkRovevdpNWDqQF6fNxeBv4gWWQAteVm7iJEfd6IeL
xp4OcjfZwMsCqu2Nsve3k+aIN/QeKcMyNIHXDKHmsij/28UvFrQ0jktzFqOlhdCHANXNO/0oGg7q
7gx9zHjTfxDGbAx7aCvNrhZsa2PJDsN/4+AfJw4PwEHccCttNYV/VEePJbq8eCOdxVPEwdEz7/x1
sMc5pj5KLADgTMzFtpH8BgoUE9H1J6/fGeAoJ+0+wOWAjWtczzCImDiNN7F1Us/tDtLPeC/flMUt
rBe/cTvIuk/tSaXm8hjmfLb5uniYDrkrPT6mwGGvLcA/HZv4gSDq8sJAJ/krfftybIoGX4pbCynn
uBTFJHpT4492J+9ItTPfBMnRNcLOJQwj9hSAYqDFTArXump3zNLK2dEcvXJLRHC8ay4StWtP0N9J
wz9/xP98wItT+9SpZU7w6t9+haG6gVmSi7eNVQQVbsW4rLGBeuS3Qm9blocpV2Q8ci/5TmC4kJAI
FxudpTOfbDnrdm4ob5BddeJqHlfp3TXxFyzAfzxyjMM0SVNFjThRcNrflx8/0BJZTvzk7FdeQ75e
8VRWxyDZ5t1Olte1dMoN/CyvegX8hEO36ui/UQnybsZedhQYTsHmwLuzAn0W35hbrFA7g8Vad+H2
TA/KE/02sbdz7rRTnWHFZDflUd34+2je6+Kpmj3T3ErCreU/C2CUcunVUl+S4mEQn4IU/bn+Gus0
GY0nJnerVOQMMPWOXsOaaU9y/hYCz7KkR5Q3rm8hbtEHb8xon/dboF3S8FkLbMrdbYHKxjiIoHl0
2QPNtc61Y1+TfEqDaDQfppAREYia1tRuJ+F31KEZGuwUzFPlh9SyqRNiJ1FQ//XNWQ7+NMnH5LOG
1s9pu4/go4U7Qd2aw7bUbtLmLIJMs9IjWS+ysA2KRyW+S5RnRVumYmgq8z8zqIvCDv8o+S4bbKtf
EYwaQnJQbJHfHDKjsCmsJ+ZKjgEsV9B+ReJLD+tJ0oKDWeubGalYSyDKmL3o8V4MNgCkZZXomg1E
K/9Tjdb6ohvaW8qW/1qJdkruHzqy7PM3vpP1lqiuyJ/CoeSMd7V5Fs9W/FK8qILH0LaeVszXF9kR
8iSkN81gN6/DB5poy1j4WgUMpgpb+nRbTtw1O4pdWd/oD9pR/pg+EIzSnW6h3+mP/H9UYHRm7cB8
rMYz8BxrRpO108dn37qR1cWtrJkOiSEKaTqI8ZkIoVYobLFUHNNiWOxKxqocVoq4nqqXIHvt+n2s
7QZsMElc2ErC5m7t8vxzmG71aqtp+yE+FMamQi9lnqPoUesztFYMePu3TF44ZCvrsZc3LGO/8MsK
hjMFq1beFBJNpfyUwh0z/Y9AXYXjIXtJplMF7555w+B0AmpIDgftzVD9kkIv1o4CD4/eb6Rx2JSY
wXS4ET4nLBFNYVA+FtHkjeKMaNDADfHbF/5kSPfKjrStEehcaix5idKIfnIsNr5Ej7hpnS7+JCPN
qVtsdZzm6+Qm5YAP0dyxMoRhKfYmEWCxzA50tqbPvNpNE8GERropU7S8AtYhLK8lv/5Md4b+bqEj
01xGKhP445KqZp/r667g0LgRaG+BQnZYtHmbAz7oSi/wou6a5Ebm34R+8FhW+6hazdpKrtedQPDR
HtK+Xz+jeeLVdFTcowx95X1b5yt1/mCvNmQv6/Z1/h7qz21yCvIXK/Q51+0bdYmECCNWFVh7Lxm6
8MZ/IIr3gdB2831pMhiYIQ7RbLoRGSnG7WT80v2HJLmJvF580fAOZ0cZr8HU3+bhH7Of14lxBOUu
TQ9iteNTlGnhNulDVWzJQEHxuFUhD6tNRhF4Unmy0/kl0taQt2T1WMQPg3FXQS2XPQvcmB+6GAxN
dY1GsB/u/PEgWU+KcQi8ofdw/A/Vc2XcWeJ+RAzQRrcqy3K+s4KnrHsc+33R/JGMcZ0SIVm9D7UB
NZHQye6tDN4kaHV9EjtV/2i1a988h/GvOqBlAx99Iud9BlS3kiMWiqcZA9lsHjMFy5q6G7L9ZN1O
1rOY70Wan8ou99/jcD0Ed3WzbVHbTiic/TelurOsN5N2eNQ/CtV2DtwJzmmQ39ZEOufTrarui+FQ
Zjet8hEp23KwK/OURFtdf/Up4pX8EVOR1B3rfgMotCp3c8dYOr7pOOqHM6Pk/UwwlUb01iZPTmW4
i8B/aNA+f6kTvvv+lNEbUAKQVBt+VeKRx06181+0P5T65FeQD1m1ztH4pJBvW3iSD+yNswHQJrkk
FPJeVI6WCdpk25inIjmL8c6AaJDeB+0pD1igNbxMyZ3FNrERBIifrjHQF2htSfbQGodLkkA7vibd
3oIDP25SBeEfbYtgxYrg+O1+pnoVyIk+0EJqUTKDPxb2BXrQGaM4+aV0pXDJEz3N4ByKDnzoGOen
wsvm/y7UX5L8LLSvoCPsWtbAG6xkWP1sQMh84U8KUITduXjM+4cZhEeRSKuGkirHLYJVD24rPTbt
V0B7ZljM+CYGYmyJNALi09yLSFJJpTcOjbDPqL01fjWb8TO7Glg+CZA7Yt3yGd5bM350xp1PzLLR
2VXB0Aaztlw9G/0WB1Uo7WvhczI9dF6onQliErbIPDPjVWwbtNJU69GtPDCWO6d8SytaG8ptDI/c
PJt8++4u1Rwr/GUUdzWZaMriKpTFa4fYf56cl0pDJR0dtaTMYOF7pdHIKk2nPkzP0rljQoaxF7Au
S9EKcsCbMTsx022Womv12A9TlO/XvajH5E5tRcSR6Vk9ymyybvqJfHa08WSSGcf+wvmGNuLVQ/sP
k9Tv172orGYxxBqmRlx3PbkWWqNTg5cLyMtaeKFWpf4Dspi+KuJKR2Kf3aL7zs++4VZHbW9ulXXw
KqR2jFOlP8gEKsAesn7rcHQY6LGQ7q7ep38eRL9/3gttRkgGutkuvw9OpM4NNuUNHRVeiYkuFZOx
DR6+K22Nf561vl/xoksuxtMgW1rA4XZCAs0UXHaQAVsSugfeL2kdYCoU8frjg3u4cul/jk2/X/ri
pKXOepTmCl9W1lcqYiZAWoa29U13jmhur3E14lUg8Q3FO2q1lxjWcuT9F87E75/i4uwfKIaepCKf
oqUiw8ZNxDbbEOc9ZF+DJzabeCItRpwO1+r+H4bmXBmKgEnNb2H7uPj+SicOoa/Hf3nGJ3KfHxo3
32qetkkei6Nsuv52iTasRK+6/T+Ml/7qu7+fkb5f/uKLt+lAKnmZsBZ8RM9UJ7vgPv4sWQh0t5Zv
4SDaSYF+SzzX0nNUUsr7i8KdeosNpb7tuo9AVlyVM8lYv2raU0RXosFhEmI4RfkV+zuotaSsbdR5
42ueEg6rlqigAVxqT6U30bMGkFv451LYTQzMC//kJzP4UwDWw6NonabecPJ6FdAAAXZM4pHiKPKT
r4GCDI44c8TgiL+rHc9Te28C7h3k12mkQd7dK/PJXIcd1hGcDqeWI2d9bJANxcPKDIA7G8rON/Zy
dWrVg7Y0Ypq7UNedZHpsqt9NuQfJ6qAEm55ig2kr+0jv1/dyRz2P4yVVf3flZ8tYPyFH+pdaIosK
fUeSD9pAssNab+5j472OD6J5VqZbRd+IUmHL0bPWn6P8VISWbWmHKrwZAOMifaS6XUzNg7TnWF9q
+wqngMF+TUnJhk5L0KmfQU2RqBf9rhAa0qPLbGE97uQtMHK0dvv0vXud70Cty6viQK7zxINMT9IT
b+Z5K58b2nKU/79rf1Vu8qcYdiZNBjt+51BQv4fvwwcOm/ZPN3kt80XBSwxyzR1F7W1ZfoqRM5gT
40UNp73/7POJrMnOPqvXEIB9Z1Mb8NvB4EAmZNWeaq6tZCeaW0Ozyz/LymGNK86iNfbU4kaNH5uJ
jbx2Kv8xRafd7bDnFLfjWqV8h6aWboYDMbSxT+cg3fXipp/dEWnLq/RoYlvdJ6+G4DJKG2e348Dy
FgIffgIGSrxYEq16i1BZ7P+WI4YrGSVPg5vi0IVwmzcCNatvW/zb6h+rvGV2Kwdr/kwIvFm3+zeZ
oGiZyIo1WcxJuM5bT8tW5nwqovsoOUhYqvD3vBE+XJ/SYm8VtwaFJdpAv96UxT7IY9K0N710J6ou
UjHafg4EYaK2HyPzvS72eXhsrEexYkaH0Yjok3jLiRaPWSHsdGODSVSOEGnuewx+lLsyj4hNtRw/
y6/A+cAp3I739R/sf3O2qjEdi4VNOxY5XPIptsvhfmg2ebqbxnMowv7qOcR+Cv6pFc5K/YRlsEy2
PkEb7bYkJqfZSo2HhkJrPNqCdYebqV5Jym7OXSROc7pDORQsOR0hXa3RlukoP6jzWQM+ba4S+bah
UgmMPwIpXAoB4r61UehKxywNlfiUMXDsygxe8EH31zV/hsGmBklW9u3FCfHve8hfke73RYwmIQZv
XbFonZBj+72gscag08Kqzc4YiuRsJf4/zs5rt3Fs69ZPRIA53IpJ0XJON4JdVWbOYnz689Eb/25b
pWM1NtAodAONIkUurjXnmCO4jNtqjUR4W4s8s7vp8nU+LVvNLTpfhCmue5je7XGVtJvQjgYHMIgU
SAUvwtBLUzur0ZZdFEyccc/6fpcno6dJKkSpFZvsrhlJ51soXqKBR/nMw1HA1/aUuaUOrQKQSc92
Ggp85+fHdPEGTuo+pcjqsY+77K4d7QmrFK/CmIAC1gMxnk3BR/wMJdOhv0ScC95/oe6U59fw02s6
qf/6sanEvmizOyDyya5XZrhqkJsTVPY81xnoc8TaOWrewVh2JoyAknE3neC6pvt7+vlZXLyXk5ow
EitVHweWjAJuGy/R5bZuypmnY5tgKxJRaY6IVTKqEYcvcHRQKQvGhnMP5xyIjz/fzZlJNipqzAlU
PJANrFFP3kycVWUuh3l2JyzzrfAr4pNbShtSrH6LexlLrHFVeFO1sK6z95+vfIZf8v3KJ++kCEdE
FE3GlTfBI1HX5i4UPOQc2uB1z9FbcBv+Pq6CzRFJD6GTqxSoDgA89cCT5OFKvCsNtoZtsCKd+kpe
Ctd0U/otphg/3+aZ1uH7bZ68rmmM1O6o8YBmmn73e/xDdI9t7fI3iyykWViP4eYl1he+YGcW7NfX
clKIT4cinYK0yGb9+CQ+htZOtVon+E8IYUpZJG9xgKkDfwJWKM1VL/oUEqLaugVxAb36TP0jiFuM
bc1xFdJRFo0XYavYHd6s8Fbsma7NkIQKp+3axElUOhwYHGV4M8GoU7Zphxu6nyYNqWBPyHWrjNAY
tZ2hgGU6ir44wCqIfk3oraalEDxoIjo3Dl5p3eZXrZugsg+ZnCCegJJY4ABVNdivjV5qLR8rzN/h
GBuexGY37Q/H2za5U/COaxkytFpCfcFUDuWqbuWLw/FuGEUPYQOe6FkXMPu7R8gPm6iZ1f1IDlSG
M525PGqSrRX7gsOwnA3imaybq4GcBBq9Ag1NpmKD+LsXrsURViBc1vz3nHchOSo32SkfhoTRg7Dn
XS8yJXEHA/PvFOva6VVOOidob+N2rSTbOLo98Ljk7q0L3+TiKqTYMZQ/dfYal40dkSgfhfcwMjT8
Q0l3LP3GLob7Y3cVBaQoMCfJWr/oVATJTCKP8kLET4pESX32iUc5MWFWFBVbFKOHgwfxNiDQrbw2
rKeiWJgBIKjd/m4Qp5fLDNOjw6PQ7fCi76F8ig6zycgLH4ytQiInxF3xrSKpdjbd3wTiPhavM8kX
D66OG4CwikxPB/00+l0+2Ga+TLBsLPo/DXme8JRKt43wEKaU1u1Wdq0jdIH00bRurPAj7ByF9Laa
kC3Tb1J8XZJtpsxlTgGdSvbjdH0UV5OxCWnn29tpemUcZEzLenDqj0i8Gs2lNS2HEWIpP5qtttwG
+m1AJWzX2CBI7VJN8a6A34NNCzWL8qiJu4xlmelYPckveo9fLA6tgXswV3ERLYrWNw2E3X61neCA
gj368mF3xAm1p3Rujs9BfNvhokFdIfmF+oeiNMz9CV9f5qqjfJcASYl4KjObFgQ+iGQGnv4EzXNC
+CF1kgYKHvjYRyjy2qClMBsnGyrY6TNPnYQGBdNNC6TUVTKnqN0xElm5LBEU4dLmKDBNfhH6R73f
icl1l97jcpsvcYIhgwhGu3bbW2vJKhZZ8lvQ10dscKU7iw9hVGHNQMolOLTaqZiLu7G2iKtNLC1L
JtLi0a+tu3ja98pHhOOBEAN13yIbG2d6XdzgCydo4LFOgIwpnN0Zjv8xXCFIMrOZBmDkRxSphq4f
u2BbDR3FvEMPcih30pF6jSyuYJcddgaOuJmv5vujfD9D7Yf8XjT9lyy1B26ule2JEHAdaULvZVa6
GLAsGkfdNmv+wvGdzwGTTOo2wplxyX4AUxuwGMfdbbyTEl8mS8TwLuzX87FxetR/3TlPAAUhgCVX
I3Vnv2ZnMB9zL4BmQ6sYbYnjnUEThv2G+/NVPxlXf11VkU2JEIHPRLrvdWCHRZcUhRFmJNVzzxbY
pIsWNFaLTEpYxamK3+20YmIu9XcB0QJHwZNjysJn9tKwcVU2RGLUcSyZdpyE4oeKIcIWA891uTnA
xXJgvdKoEqsSONLN+My/qdZaeFCK65aUTn5gsggZ5Kyp44vF8KH2d3H8RNs0v5nSwLxwkX6gR4Lq
mNnl4+Tn74T+rIcrYd1vCc8Ds0y9+HEy7AjbaR1KKeZPQ/UeKYiqKycPvVFgnuTg8GyREIjd2+yz
KrTLRl4GB/lStfg3MMORq+gyg10Fv0zt5BWawmRZ2ZHDb2CVz8euxllS29GEcwpZPEbhYnYzuKLK
sOXTaI6j7M/F0n6+yt+v9J+7OIFHSiMuGkmqMvAHR2t9BFxJ6YIdtxASlqS9EARTEDWvMjMJ112J
f/USSX+OnwK+lAHGN+O46dEbzATAzhXz5c9L7nzl9uUpneAn/bG2hGwuERoXqcoAUNezPuyAeRlz
RUZnlNT6wn4ANCzgItYXCqMztrTf3pJ+QkJsG84+Sef6eWu3ELX7iVA9GViSCSdMU8cUFl1tI0mj
+9GIgSW7AfPnDKqSZpPYsLrUZJwh3H6/oZNeTLCidjLkOvsU0xDONR69IFzJ4ZrJtISznndkijSS
T+0CCORuaW7idCMYbgDYTz9bo0Hy5tkV5/gllO8Meev7vZ10YEVUVa1UsZjm5UxGWhputQqnpI7B
bviryRGAPtW5r1LQCdeTq5a4J6a2lm3xYsB2A6UnE3C7tm6hEWu1G3aXGtn5Bn5Y7Z8cgS+UCq0Y
ZCssaBEDDGELF4aC2jsSZsIOJUTFYAfRbu8WqlOi9le9HHJf6pEtB94xO50Kl5vGs701FA/SD2Qk
lWTifd9TlWI0clmgQcBgQOfEBiUCIyr2ClzG1IHjpqp4obDSitiHMlGWd0OKcNAhgUzCgAr4yJXC
P1nhwLQO8hXf7dx3X/gKzxbqX27ypIsBkGp11ClzZ5nMrouDdEXZNUcBk800Z0fgs4eTjcSUBwtR
p2XzlF0No7MLm+bZtvLr0zrpU9Ip0WJVCTPEnNTX1RUnME4aO6PBPsitMDIlYJOoLHYFVAM+M78O
CQyzwcst5d+QPmv9yyM56V16UQnhKibcCWLFVYk1QskBSAQcBLMQRja+StmL/DklNIuLWMMZiff3
y5+cHlOvZxnCiozUDIBPTZ7F3ZiCJUwU9N8FK9pmpsKYPHsRl9W7UtDEHYj8+XldnH8dX9zJTu7C
EqbsIItCeqcFKMwLnW2F+SpOBeJOWoDQQenvDA//0WJ1QI6GVeiv8bjBJ8cw3Evt5BmBGMmF9PdI
lzSJ0dvJ2hjlMdIO05TeTb8k7/ibKZO0yWyzXVkHTOUOI8AdxNn9JLuC7tfavtb87j2pVhmNv33U
ncbRFVubM8gNBsclUl1XrNwifU2pc5J6pa3nbASLunpbIZSVl3qy049Xy6a9ig33kDuJwsz2wqd3
Ron+/VedrDOzEFL1GA3Mb3YKsr9fYfxQIHHLkSqhql6Mv8ArA1DEDzKCEmqx9biinyIS/DcZgOtL
bGv1zA767SGfvPFRyqfWEsf0LgbYps4jjG6AqbJtot1x2qjHRzGsbUteSnK0kwSYKxM9gxn4Te0e
X8eNCbloka70aCWZWxPOxLALMIOtjH3brtlmJWkV5w5Aaq7RDFANgZIZht9TFNZe3HaLnxfwGU4q
T9fUCXEh6ujv4K/SEPpJxusJMT3T/Pt+ntLOTcPkdq91tbjI6Tv3+LABMmatDC7p6skaNeqmiuJ5
jR6pYDgGHUslWcpt7JQtk6rC6/vFFK2YY4seA21rWiMWECQgBVtclLtL93Mm/QrTzi/3c7K6tGpK
zSwV5+lYBmrAQRj2CNQV4hTmiG6fGrlLiIZYMU5g7TvSalT2P7+DM8aQ3+/hZElVgp5mlTIvqVW0
5CFUOEF2vqEuJy1cIMgahy0O1OR+LKNqwzlNITppOzO3aQ+lzGESgUAH+71xy6RCFXaK0TOioWWA
s2Xs4isYVhuwF2HZxPfHgQZCu/CNmmfOAp6ioVkWaREoN09qsjyTpNgwP3/BYPkosmrGOoz4Hf2x
fW1ewyMOOba2URw2kT0n19Hcl7g6dXfC4Cn5C71Rg8VB6+W4/RLPoi2KeGnsoyv8AhQqa9HWQmeo
7mW2ISZDNLSwCxVP6q6s6MUqnPypee5bm0HFJLiDDg2Cvcs2PtIrcz93g92NyQChdg6h05tYQ7Tr
eLIb8lcYXCm38GEbTxtc4SFrqeZB7xfChxV4QuLAHJGZkqxL+JG0Ulg74XN04eGdq/BlWSFaF7G1
RNLGSYWvq0zi+TixN8w3IMK21K2Bk+y6vRJs6HfKfzYCjXNcu0r9S0D1mfkwq08xsNjRJP4wT1Zf
nU+KaQbyHLIr2hylYIDzZzDLnGRyN3wc8IDgUCra2dE+CJgiRM2lR3Cmm/92DydNmGIYVTeEyvwV
Fsj5Mo9RrCdL3qi9az5ugi4EmYOtXgqJOVdEkDkn4S6qIr4lAPF77RligSPkRzW9A56vTXDKFaho
rj1W07qaN4Ae5CRwW1iJq7R7z0U4uj4Juc6/sC4+0w1/u5WTCrNrD5LViHqKNcOucZWaw3Qtt9uG
bsuCbjv4g7bu8Hs1AShTJnKz9d3F3fDsd/zleZzszhXMEEsruQkCXximT56YLXvFs4x14afD9mDu
i5WOVcXiAFExKpdG7v28F54bIX17DCf7cd4Zh0Q/aOkd5udwh8Jdpq5zdCOisphtqykrYXVryyPC
M//S2X72MJwjCLHn1XVD++yFv3RHfVaGaTFzFfQdFOEVCKGtucJu9t/7F9K0s4seYzwyF2FJgUB8
X3zxJFt1qWfz0Qs7DSfA12k5m4kBKTjw3MFz9//bL/xyzZPHK3VZk4gK12SJgVAuUJ34ho8jDAWU
a11bF9z/zu9tX653srkURinleQX5JF2VK2GBNuSPSirvSr7GgRnXR2d6VJ/UDFR8Cf3w57V0Rj/A
zvbl4qe7iqYRAGXBubGOdroqSA9vim3RgBUWfyxbp1uQ16bwC0NQGbC9c4VoRREW0RTLCxkDTmPd
DSuR6pjdJ+s9SOcXurmzj2fGvizgY8O0jJPHY5jNpOeBCRErxYJnCy2K8+vg584Ruiyh1I2Ds2lk
rgRMHvwsvZeL5UUA7MzQVP56DydPKcnkaTQig65hP3kZ1IPMi2Ev2o1r/aK1G90aly6caYnVVZI1
7JhsllNfHrKfLcW+3sjJOdgFUniIG24EVpql49u6HpwmW8NBtzN/CL1f+iLSfuvqp5M7LKFLb+Ns
p/HlBk5D2o5KlJhVhrVbAbyq40urMwnbCPlNQjbEOlOvSgjzmNMktrlK0LEdH1FKIbDUpKW6LRCX
E2Zptf8DZPP1/ZzWVnFa6YzVrflsbCVfo2bu1nngZKk/qEuEAJa2TviQoB20yUOGRg7IGJ9wDwTp
gIfLOrMurdpzG9fX5zTX+F+2yeNRnBQ5ZNWmK+gpLymeIpCIndl8K7uvFz2M7NKdfv/8NZ8x5DO+
PYeTszpPVKkIS64Kd7ieCUKfbXawV5Z9t4zC5REggHCjo3MkRfzK2ExbFFOh4RIUG9sSsQmhLXn1
dQI1ghGUN/MAwW+mbHdwFPW1p9pxZDgL+QZSSvMbBMdQvKjBDX4pwl4IPLREsKEvbwLyuUNXsdDS
6so8nD9tiZqUsVd3AFvSofLM7vrSfXjdQxQt6L031gHPQ6vG+l0nLTKgFquY7DCpgtVEJSITEtov
bmApJ8OlzVs7+6K/3NnJaRHqslFrIehG+StBP8icTU+WQbdtzE3ZblrkMIMNE33ykvCmECcywd5G
ciA6KGayshbzuRMoqquD8hJPdyMGadlT2j4TIt45RXXdMVHUmX4SkjDxyYvVY4t5dErMR35N5Hv1
eMg3EYry47PKqwPN0WFCJcfbKtyJkZ2ka0N3ke6lr8SSBcvZ8iYUF0p6c/z09kfZ6qkxpCLKfLQe
uGOqna0kS0ta98XeiJfoEnPzqlvL6WtiuD21JkKmG5JfdWv3MpVXZr2SoS1nqC19pGaQnyw/GzYi
cVBY7z5QCKPKjJfYPhaagw3b7AQqzEBl+xHpW9PYHq17c1jrwqrDQBJ7aCBWP0xWkisuy9g3tQeU
CLCZErBW3Gf8tN4iwrCIDMN4HbaU6AQSA+Q9KcSQ1lV1FUl3Q3CfJ4B79aMKCcLYwFDr7zAOIW6C
1Tlch4dnrfzI3Wra5g8xcp3q7uev8PyJ9WVJnJxY5hBRfUYs1uMzMTnElzIuoms3bjNizG3ZOyLi
JxOI3efChefP+wS5lr9+JSfHlJn0QVumAJ+yL4NK23zH19ab+gvfZz4D/FZD/8IVL63+k/NoqqNE
knp+agUv+vlALkzsjYUnvM2ePEecfxe8WuFC0XJG6c42988D1k7mLWnbKxWGYXOFNrM2U0eAqeqj
nwXQPT7ED5eyb84RdLigRjSzgsbS+OwPv+zmcjroEUFo2R0LqwVWL5y6dtLQj61lK1wFRAhvQk4V
+ADdmqBrnJCBiAT0DMwdWaRQNAlxToh1hxLphgTDx+Yzej5IjErqW+IeMO5fAPLnX85/7/qzs/ty
1+PQB7okzsNDaXaGxYEAr20FAVcE3Ca5hGVmixaFyqXXc+m6J0hHA70tLYN5HId+Tl4M9+ND4Ud+
zWiX1a+43b8JxDrbp355R6fWv8Hx0IiZUs5zJYgtzEkJoYQ1s8JTPmbYJjCwX3yW8erShIT7Uf+S
kKI+wYD+n74JS7FMGfDuLzdvJanztulgtTF7gJBzD2J3l9nFnLwB7oOr48JykNP8fNVzIz+W6D9X
lb8XHNTIldqH/3fVA56oj4ipNF40SkmvYCIJ2k+jfFhNvoj/HF50pd9haljeIrXDOv3lYq14/tD+
55ZOqpEuLOVUMRmkof4SGhcH++Z10HyLKlBzJ9QeZOEi5nfgRkgp6tnOJpk33WLmlzwXGLcgKocc
VXoCclb758d1todWRQw4iJhW6GdPNq76GPRJFjKZ0WaUrVzNWS369XSFwHU521xNj5U3bqL3C5ed
+9XTHfrLZU93Li3VxLxIuGy6GmgoXaTsA+MgwqAdC5UoEaWw9rWXS7O5z7Csv69LLSICY7EkT44k
8LMsCw6fHwcWv6S9S8Venlx5WKKarNN9TI5W7RD4TtKGk/8mOBuikzrYFXBOhiV9JCw0RGOO1T0e
5/oKahOU8VDxmxEX7+hWl6+1djvIflavs9CH0aJV7HJEyW0iiD7jTZTs9fQeQvVF2Yzx13ZjqrBc
TIL5ZMZdunXy25K2scxDVCX/PQ2i6HcBPpb07qTtC4TXLDLZxjKilN22XykGrP2D3f456j6cegNU
NXbVmJkk/AZCAZa65MnBuu4+CDmCVYYYqnSk/oM8Mj/P4qWAuLSq3uia/aQBh1T1KzLB7eMRk+Lx
JU1f5GDfTswiroLSWPbZGjFGpqwTHGplyo43bR88Wncd5fVHelj0kx12z5V6j5DjRm4d1AVs0enT
WDK2OWA+gXsf+cXxG7T6TH0kzliq2MEdXUWO5E66N5UbXUOnp//OBwxBQj/liviuT4voGVWcXalL
1KvtHtY3hN6R/3UYHmL1pUPKlA9vBp9Zq+mu1gCnRvahucfEb0BNahnoS/yE81y8JcZTLtc1cEDO
BLnCUCGJ97V6NQVLK95041rqXtpmk1qPKsryqWgXfffnQL3zkvSPsaot8vTdCSrX7P+kJiGhDo4q
mbAB1MjeZ88uuDPv+lX7XiZXjbY/9i6u5R1rEw0YDKrCEV4mbOuBx2OfdIzwdWBI9wqVk7JeF23r
d/iHINALW4T2V9M/ryt8sVWRf6ADn6wrqdObJAlUJJhr6IpWujdCPgjrWRHetOC9RitXT+zk9fLQ
kY64IuNdRKJ7JQzEUoFQOIKtt6ugvOkVaTEcr+LDRmuuE+1XfXii5HYO6YNoNLjBeXATy9uReTDS
KvkQE3ZyiytRNnhHTC3g10XKw5Q+tvGLWKywPsAWLbzo9HHx157UjjlCRStMxIQWuiO7wAiucyta
pDnGWNxS1pHBdzMdl1HgNag0KPf1WwRHcrZmI2/ewvuBXR3C7DZY5h6aYhzRd/m4MKZVcnR7Fp1I
+3JgVhNMT5XKhmKjhajatai5rMra3AzScuKjYQpSohhxW7TgocLWP7/jnzdh+fyLtWbPc0kF1D8B
FbvC7PvDoZs3DONZTN34sKoscYGY+DNN3ow3xPCoPvasAkl1xExDsIKVONrF3WV3vE/A9NvW/LnM
/rmbkwYywhqvJTgguSONip3WKQ8oT5T5rt6DwlXmnj0v1yqiV0cJdgcMrSEZHd5NDd+h8k06bKEu
0NpePCHPbauKpFiKZmpUvaeT8rwi2yXtBZ4SbEvQbF8wF/iJ1O+dHTFvmjzYnqnbL/Xpwvv5+2zm
iXy98skTURSJEejRTDgk2R1NREU5tg+rtHLrfDknu7ch+FY53YjSOwTfiyfKvNRP38jX6598+NWQ
ppIiGMld4U6e5slv7Q0Yx12CPKJ3DAieTmDHbnTXLjXn56X5d6Nx8tNPvkI9Lq0qP/DTSeabjuvA
QEt3I9A556DdXQq7TGLDEHEDRzdrPVRzZDXko9XY3aDawtE1WYr4iByfpQgxnXxTt+8ZSiRpl0S3
2fSk2ROxKHPg28/3feaT0kBnRRWfF1LhldPFIg6C1Q3NCO8I4Sp+LpYPtbNFkMiEYmAXWUQP+r3y
ChmYmePN2C0ya5kdVvIy95NLK/ez0v/+/r7fzMn6iS0zmVp5Kmfj8gPlZWYLvyAubpQnMIIX8Xf4
UYBXo+zAEwcCQZPuIS/DAL/wMv8Ga/lwvj6Uk3UkGYk6pPFQ3mntAs6HvJ7xtGQd3cAo8YEDV8Q2
4QXKxPRfNH9/L+L54nTJVLhkb56O7ZoqM9JjrZWcXvVqDq7GmUU6bBA6zaoNXGN+CR+1PW5KEqbS
3cUhylw///0O/rn8vLt86T0PuTiQmaaUd1A5MIwSczcgzHp0GVJPXBwWHX4bL5E94pO5VhgvV0eX
lu1GvHSM/90Xfr6Ff+7kZLc/ygMx5qpUMruN7ye0fd2iegtDp95OW3zP7ug+dCdbieNdfWXgjuHz
lV3Y0T6X/09P42RFhl0fxglTwzvB2vWijQ2r5InK2gAqwwtb9FREVn6obkWMjVG8Fibc8clO70EZ
tOlKxHxM2CW3Y7Exg5tZvoIAiJWr30pHN4/8Kt0E9UNOqY2pW91dCe21UNvyXWiiqtoa8E/vR+WK
wI9t0L5UgBAj9Vtrd+Ie5E5LHSvYa2ASVnhvSYSQiGQOiG8RSfa2IOCO+TnRz+NrglCY96B8UZ+m
eKOB5jGawt9S+IgOLxH1bCsPKG+RLSaLod93BXGdz9P0Jkz3AmSua5K0ft51lL8Pcta4qQLKKKrO
CXXygVGPEX1p6uU8vBq8epW/lNofMVv3V+Of4b2d+fZIQMcUFyRXtxbCayf5yhU4AJDsteIWxMc0
T0cS3EmXI6wpdpKnC3d47iuE8oE1KkFoMD+U75+BekijMC65Qxl34Oati2+ZlqgMbG4VcpkWrW6T
GZ8Ov+POU6+VWwi5ENQRO5DnhTw1JCP2TZSc7oPgEPpD9k1IGuz/S6t1jQMQ6dXU4CvSraTYry7d
+7lP+Ou9n3zCCQMEWey49xCnN09SCFGx4QdT185OnXqNq0jFf7Q+eYfjFXLpnfmiXTVeXS+QoMA1
UW5wTpL83sEzdYlYfHoJJLsgFNeEOecwub2wHuj5/tp1GEyDglgIUU1LPm1zWb6W1h7T+G68URa9
rRn+ENzqYfhsHUC+d/iu/MbDJyRHiEiLWlokH9Ss5eiZr6hZ8IChuRmbbfcrl7Y4E2s6rqzN2hRv
hn4jSi+5tQdlF6Xaq6v7lujHClFrA7J8nR23KCwojEV9kdV2KNwY5RIgcOiuxX6HTXlOz6j3qyS9
hltzNBY1NVXM/c2W1vx/xAnMCuaKzGnohNih9Vdt6pbIMxzlWbZpLHcC1j6b5OHYkx24wDDlKVtS
nxMRx59k3L3NmdygzE76jt/OhCXTk3EFUxmvSkteVLKvyHMZpRMVz2JvEbG4Co1h6Q00aJYHhTjF
VM3kfmDjOcFwr805xsJH1ZJCMZGqjSsT5j8uGpdWYcZoQ/DHFEsnSataFBRGwZK0+EhzxsSVZDeY
bo78ZYFtRoRnjOsDJpwh/kwa5l4fXbkSkVrBqMQKjQSnm31crjqiaeUQH3mdiQj+SPjP43N+b3Re
VdxWwZ829tsYUy9Hw6Cx3tQxJlAr7gCeh4Jj0D0PlThA1t5hQG28Oc5ZoXZZ2Ydfeji3GIjoJdRw
H8Iaba+5qfbFHrdgW9+ZBPU+ojmhzFUor64xnIIKfLDneGG59YIPRd+W+rbFy/MwOkO3JAom1NGS
+aG8GeQNJkCWcicEy+QOusUtQiNZsrs5c3EekB+ZRREUSUrxuCqvwD4ZiDj6bWusdT4EDuJqoaur
RvzVyG5NV2ttDWBSF74W+gXHtIUWpy07tasNgxAHK9DSiYclfz19WAxEhpSogUUmLY4P1rVGOMkG
+T5cQFz4/6SvI7ZAsQtd7PgSaSs0tdBSpHA5LtsnYVuBk9rKKt/BYUSpZoOa4P61oaScqQ5sjWSR
e+Y4GzKZV8FjHaxzO3Mg2GEOM94IHm18mGBGt+CKlblQxV9jsm/2td8uK7ffYHFXQsbCuyLffVrK
GKs7xcXHk2SA7jmm3BqX6pO5ITXguDjuFAJW/iSEAlMuvg7KhglpCRKoHkGR1E13Y30gcBvBMn1C
au+ra3nZLAdP+KXdCdt+Wd2VPtmNpV94/UqcvI7W1EtW2DUy78LJGJVOuhyOHlMQXi0MKkQPW8EL
/6R/yrXslR8jCuNwrVwfbpM9QdfDK06pWrIyO+6m8A7pllppJp7OtgbiuBEJ0FDtAnV/vGXAhTsL
dotQcIr14ZGUSVu8PmAxfNWscjchV5c7Bw3jg4I/tcJq7IbPHPnc1uIvq5jdRz6TgNAOl8gXHfk2
9Ut/8JsVZ1acLCdSYaUbnL5fS08l2IrpZ+CCWuV74lghiHA25G/HNwk56aL2w9fjDZ+6Iz+Hb/iI
Xw3Lis5hI8EFeMAg7A41TLLSnco/OL+oCG3eOyO0defWbrAK/O6dewlmpVuCbBbITFvMgN+1Wi3J
MXStwVbyx+SwTbFPNjmiuup9dvmeMEXdHpzmAcn4Kv5ojv6Q+cj9CQ+jtgtgFkqz/yTyKh0bApp6
jOiqhXlvcIVxIddLWMkivvkFwejZNdkdnpU71a8w3zDOxdOjD5zysb3HAKHWneBX6ae+cCHs7W9q
A72XYUqyTJge/gWneM+A5LEopGNMoYgfSbcWHxSiXZho7WlbVGBzYccZrIZufdv+hi75Lh4chvh8
hTsyYC+cZWdqm+93c9IJ1lM65FPQxHecTBPRXcTw4Ht3T4Cp+QDTmYHwcHQBJ9Q/aoU1yYKNUgkp
dJC3kVscYnRRfWKHqRfdpySoBQ6U61VrXXhqn0fq99L2+32eAOn06riSFTw1JUAd55CIq69zZVFN
fi97s0Uy8XeDm9J0sn4UX3y6RMj7nP3/cAenyRF4urSBPPCkapJlfNxx7jAwd4hbZIkkb+Wv9Ogo
L8b90esNZ3K63+qwYiyf8ZFj/mrjAA1LWN/i6Ri7xTM+R3VlSzgj5C7qTxlECNcTZ3znOGZD1hxE
4hde9f/nEZoSmoR5GqGfPMK4Ohzkti5i8Ci83T4INsKW7aZbMhm4Ymxvd6/sMHa8vvTk/hb0f674
/17YOJmjCmkU9JmWxQAtOCCai3YnbQRXdZQbZkVYwNT2YXLG7EI3dKYvnpfMP5c9mQ9mnVKVhyaf
q7TkbbY20LbFWlpWPk7eV8VW+Ri3VA3HnfAi3/5cj5/BKb5fWv5ej0eqNOSyzKPOt8Vbfq1t+XgS
zCf3h5dyqd3Et+299Sd226f4Rt1Ev/6Fr9jZEvXLjz/tCMJJSsuJZ47/BolqN3zIE+OfBUTDAHvt
6+mW3ZLyFPMdMiWsakE1shMu0Fb0+Xf+/c388wpOansCIcVCIY2CJTd5VU5VtmEe1adrBcZQ72S4
kkprcVwe3oJPJ0C2Ouu6fQewR4gxXGur4ReRcLSrijLbiODDnNSb4sPaD6vcfKWaTAb8SpfzL+oX
bErGg/ZKYSMhg0K6nzJBx1+ZLPWSpuboH0HMKXur4akx2ak2fHhR7rHTY/SWvrabSwjRWZjt6wo8
wQTEYCymOmcFznlJ5e+ZSR3gGTHe96/jQ/un2smg8PGCSNKmcQtlK6AmxtjouduFr9pK3/VEjuyH
Fx4Hxgxy6edbwxEveier81v46S2dwAatYYbjhAv9p4xTfDRau7xGtcSA+0Ye7eBR7BxrG1fEPsc7
5TrfmuTOzq/lc+qcumqBAdWcnl5xQhB8jUARUnSx6MChwG4jMphtmU3zQz+6le5iAKUu/0Vu07m1
ZtKfS5JhGcSNnjzsIRiNYNTK6PNXzDn30tMMQOFL6ua75sJ59Lf2iD1t1upYmBEBSOonV8saySTV
lBYwXjHmnI4sT/Cew0dh2GqTE5seLdqR6ST2/MtU2OKvTK8t1J7o4CZBhPtc/JvEuc054RJ0woOj
xQ54CcHz89o/ajauQOq0LQBecRIuXZxB8sKmyL+0PZ/drL7+lJPXr5f/91OmT1AVaTy2K/fH/eHR
Aly9Nd5DRrJP4374oGLXCn9qtzGFtxgsLuyaZ9/gl2d6grMUvdklUcMzBaXAIZI5oauiNUqcGI8k
zdeF5Rg9QhfrGu/Q+fiKaoWnRdd9s8nw0J2dAruXn2/pbwrQyWs+KY/ysgpNJeeW8mdoYZ3d++Sp
2ulmAk+zpV3oXkI0z85pvr6Nk1P6EMi9IrRccfAG+HcUsZgUkfxHU4zVCR4ttQtmNpf1DvENNmE9
eAyQ5GIrHVy8vdBfzFH5WxT1/SGcnt8IvBtDHrmleWYndziVOpSsgRtT5uA9a+LkG+/1YFXQog6/
9e5FVa+K0Y8KykYqpAZz6PeJoNSZTZ/h+ISM/14SVvX4HAmbqFgpwdro77VSWJR05u3wZ9Jwc76Y
7HYGov32zRonBYGSVXU1SvyOycLBz+HxJsjayIjF3xPACaMD9R6fvKTYk2lBLN9i7rqJJHMv4XXn
PzlD1FjsjAbl09FgXORY6RafT7QnacHNRs6zNX4GUb8ycRjfCKJfQS92pdStfej5qp/lq0rYkJhR
mN6FRT5/4Kf7v/nlbk42AKDgxkpS7iZd1ej/3iaH3AmlcPATRgm25jBdH57mjnq8OAM7V6YgugBK
00xT005rUi0S5UGTknlp9a6EUc3RjSUSOcm4HEZHStZ94KPAnGNK5pkopUzY7kvV+fkJyPPO8vcT
+O9tnK5wI8wH8xh8vg8R1wvaYS8hPWlikJKbeBd7RunK+A4zSrZntw7qdstOfmto0DA37/0jqJGE
67OPU/fF/fnc8fzlGZ0uWzxOGr2VeUaNe9wCl6nmM3zkXrvqaKuhWQ+L9iWUX8w56GneC1KM11dG
7AA3F4d70J7/aezDp/TPezPmrfz/kXZeu3Fr2Rb9IgLM4bUYKqtKObwQChZzzvz6O+jbQMtlwXpo
oNE4ODg2WQyba68155hf5i5tlCi1KHBOIbyEGG8Enutga0luEOwSwUO0kICXymlCFcUOHSME5gL6
wvrf9035/sn97327qHK7JsjyGs43l8aID4G5NwHfrLLyJsyfqvymG+4mKJvqiz+e0+mm7MF+e6Jw
CkFhRcfFSRTTpNET5MubunJMcnyifepTT17HEcVhBRbCDSkjvZ+Gdn/r6JY1FW8TGRBMvY1Lu0kj
912ZaEIEl1l517zsuhd2kuzA7bIBCJDqRwCAQwMbDM3kBeuOfyaDetUW9sxU4WeqwrdX8sv5XHzo
MrAiWpOGy5VE+M6GH4rB0oWvxZVPTryN3dnPbLh0v7371k9702+f8S+Hv/jqBXGet3jBooVgQCWV
k4Zm3SwzeMCeaDzo5zWPP43L/rZbcg8sVDc8yAYy398f/y8PcSqVfmflRnQLjISGNXt15jP7fPAq
4RcWu3chdQz6u5/pjkAKv9l3qM3TYPtTAM3fyZ8X57FcnC/nkdcjjwNZ4DCrm9ec7hrvjS1uVfrC
vyNH6TkibLn697vz7dfw66+/qGCjfpoXWWnE5iR71RsvHL1FN9+0J+BWqgcnH0VNRDcYXtmSRl3R
/xtsmvQ/nMd3n4Cv53Hx9en1IGiklvNYqgsSfEMbCeAwuO0AW789ifJtYT4E6NQqc91rXs5+wtU5
Rd6BRFw3PW3v6qVN1nG8x5rdrhttlwqb8KcU9W/uEtosRJwa4gPVVH5/07/cJT3ttDY11fL3efYo
bWE3uRRhbOjoldogq6GQwBr9YafxTQnKcQ1RUkSdh/QvNtNgkFEhKYy4A2i7GiLb+kN75PPIHpnw
odTr1wFL/r9vyje9oj8PerEcyFJdTk3Dj4WXmW/REyaWE77/rn1XNYH3ghuxUbXW6mFpVxmi98Px
l4fvzw/yn8e/WA/iXAjDRpJ/Cz0KKKHkl60Dxgi9B7newAdyHyD2otu+TlBQydv/7fD6RceK7I9a
nAp+Pm54zRMguaEkcBSE/51TygS+bIfyWXbydaCepOz1h6P//Ub88eP1izrVBJ46mTl3fPS6is6h
B/nYxO/jwlEC086XoQNp7UTWRvkEtkIJoglb/Ueu27f3ABs6m1v88KQI/LkstUFgTXqDviWZVr7h
gAKd18W6rNhWd2w/5qvxdXyhdSWs/eb870ugfHdsS5F0+B466unLgXbVgzEYp6ZgKzi400NheLmx
nub1WG5qLoBIiD2SABr25+kJ9t4o71quFBJTvEH9uooc7Rf8K0ZabXL2lU3F9vpcewbDh0eUnLK/
qD3r3v33WVvfnDWObSykWA2RDPwlEZ6bZlTKtrw1jwAY9OJsDfsoOHZaCWqcBuCq2QO6d/O1abO7
c+o7ZFThpkocRpnGXs2diMBPp5tWArILZFkMQp4UsNar9pSeMuTQxDkZbnSvqKktmZHTZkfGoj5x
QOyF1a0K2lKBtJM9jW/ms9JezYXj30EdhiRAV5yEpkPh6G8thgQSXJRf6sF8Q7MrR54y7drEUR/r
67lZ6Zv2Xo08pmEEDWYPS65szzT4JN2D6Ux3zanpXJlU7JFZ3GP2HjwxgiSL6cf9mrJUbxeLwB+X
82IRSgy/qMy0LxeGsVivtHf1c0QFit0AuddLRWFrejGcw+fivXtqAAlDH6yvW9YmlAIe+tjf4KPf
fnEZRsdVTQUfeRmetOd/33jp7+pJVzRRNEUTEYYi//4lX74NhT/rjR/VZLQdl4D0A0CclbIf9+0b
XMgjDyUVjDfsfxId/e2SN3VVlU1NhpeA/sq6qBxEsbB4gTgu6EW37232TotwgjwudyzYOf5UcH9/
QF5HSyGlz1J+E8S+/NDc73SfIftI+CfKu1A75HApKmd0o+QGCJ/90y/8ZmfGL/zvAZWLlVjvBlnr
DQ4IFEZ/CtunARHdQPbxvtS3UbHueDSzux6xjVwcDMaN4WEwGGmoPDAqoea6v9WSR8SsK0Lqp2tK
qe7TkqofiphvOr1/nubFkt3XYl9XFjdCpDc6HMe3mgQ2zmBpYzUrU7eL9dIDHuCZUMizu60w6aCd
x521bEMgpzoaHXqGw7ObF2uoqCVFl/GTlOmbIRbnierVtMhZlKgr/lzTo7GczUDgchYandmVdZpc
Ac9o9TqxkE8Hlea5jmsmhuWSXHfdKQlQgXTyKkWWD6K63wQDbiMMVnGBF8Bfsxso8WD7ODr4FHsQ
7gnR+aBDpDijclUHvwSMJ/KCFSYDDUVX3LtNsdXUVar9uFH+pp7nx1nKMlVQCCm8VIcOmR8reVOO
N5XqTbXXIsjo1w0NRBeLzwoo62yjB00swiQXNSRM4p8f2G+iRZd38stZXNSz6tgVSZe2yzsJT5ec
TeM4BbcGUSvS+IDOPaiRKkpP/cSyXu0y/QpeYoE+yPQBSEbYSDB7BFD+p8wW8cnCQEDxbnlBOm1i
BKVd/qaPxSqoDllu2HJ/6kXUKQWoKgI1bhLr2EOwLZMNUXFaD9ecPmXqIg8hFr23Hpq0svvyPpPe
hsptKjabhJ9Nv6beS2m9tdFm5uNQ1/fEq5mPue4M+dM4bhfSDhhJkqkWj8jBgH+DBFAIdk3hEDrI
fF5x59+tu0+hvEmw+mUwTMctUWGqfoqC3tb0RzVVXbO/GlDcD3f+W+RpscstoD+hIB8A5GKuQqw0
vN3FNkUt4EbD4hTKKuDW25bxDgMIPCrej824v9vOOmpi1lECYUWGBxdNBNKTBMXPiMSq5mPc7iCt
yOspdStbs+7UkIyD4S6Q9rkBJ51Me+nYdE8aKZaWk1q/MvUIbgnhzQ8VqLwsGH9++/48qYuV3cib
OBV0nqJltWMNsatpjWYpvxvWDNzR3pBmBzK2c1ToKwRdCYtu6aT8UIdJ/69l+/NEVHZnWLlM06Ac
u9wkz1EuxOOYMlbp97WxVUYv3ALxtm5JeGg+S8kJtH2HHhR548EEdg2zKCfAqMJ/KCIMS+knMBEy
o20duOPZONfhJjxGn360VeRfGBdzimukqOJx0lYkkJnH4rVteb7QK3ldcRWZdsYiGi/JKzWt2k0h
rtQXrd6oBrK1sLRj5IHkk0jXQ/pZcMBQePEn8H7nmWmaCT0isW41YxsTCDfDiw6y8GZIfyXdfTJD
28Nea2zE4iEOO0eazRdLehCKO006BCUKGfFZqrZpeB+kvwzeXKhYuABS+KXtLz18VJPPWvpVpnYr
f0AWX9f+zszWchaCBXDTJ+UcwPEgRTa+C16z6cTFKT790paY6An79BDXTveJdZXKcL5tyawEGm2e
JiDP1XbpdqIVh+8MWtLtrk0dTLhqrjR/F7UKBpenRCKYeYWpKWNpcDo7nM8c1b+mXAyA8E0n7lEg
aCuhevIrYLXGVowfOywFWcPCr64KRSWrHrA/A8k2f9bgDnfNwWxADwq46klH/1SKY2hCR7wX52NP
LqR51Ul3mnkaGQPNZ7neM5lEZtYRZWZXtKpZ7zAfE6onWpmnSHSNjK25K8mxZdhq17dJyR5q+fKl
V6RVduXRQn3UbRvH32Tr6V4cV35gV/S+UEqjddnOnwFsD0Qx5V7AkILaqHLxoFwxuE4tp8tty3J1
h8kYnRJ9C3OTzjmmie6MxPtWeJnOBdF5GzgS1F7Brbx6HTwiidg9JkS4SNjnbhT6/3Qr5/qmcoJ6
k2ur6iDpjujFxMEWjCNcAM7TE18OJEp5TIbQWucXwNgmcxdMwUm+a8R9vyPBktEQuXOInHk2Pf2W
TBSCOMGv30Vn67O/YnHUPsuH9KF6YqKTFtwboPg2YDileNAP8hleCJCQ1bxRtxpZvmN1leHGuFbf
GHFR1qZe0mxr4RG56/TevI8j9u5XRkE8ebTJa7t5Nok5yq8CqPURiAzKwG69XElm3mgU45iM2PlG
1TeIdnLL0Vs7g4WADir1zxRLw97q7s1Tdmdc96txZfG13HCtys/elR0iF25RgqerZzoyBYmkvHRQ
7fLnurkZffo0DpkwUrbu5w07MCZjKOgYvMvP45t+pm9D7WW1r1pzGKxVKF1bZbWxBFRZQ0lOckxW
INEAzPU3nHsanqz+ZZmX3ovVNhmfGs3O36SrmR5sEjvFdG4qXLp0eQ109QxNoseEED0MINe+dKgM
gqNWLWK3Z8305thmiyqPW627T1+L1s2QZlpXQ70Fwx/FL0L0iAYeaxxHN6XVABi0cRnF81Rxt1PN
a2D/108JWrgHtK5S4SiosJplvl1OyEq3g+SIqNxk8BY22UYMusdpRQBpFr8Q/bVqJPFO50qG5Xs4
bwBOGBB1BZeenkhXgfjI7jXFOIKcqcbL4hVP5SeNJJHPteG0D0njhDdUY03+nGqGm5hEuV/rB2SB
5kE81Z8SQKxxrzvGmqAqL7ijDWVl7sQVJpGiQi0Bon7M9yWq0/oJdL8krpXmwKszEfnQANhr3g3L
7qYzzwobSOVmkSbxWjK3536NBnh0PIdeJxHmRDr9M0m5xejp7bEv12bwHihXQCWBmBuuOIqbkC/A
iKBBCAlWeMiT6zLfisptRIzbdXAUXjMsvazabCXF7AbFA2o7Em6r2MlB2gnkEvfuDFsBRIeGS3p8
77mSQoPGH6Q1YHJI/MguIXS4Kdoz/tdeaXF7DHwUVejZqZZhR0XKo6WcxHEt5ARVHnvzOYhIVMWH
ULMtMv3EroTU1Szy2ZVHnZbicG0OEBgpbfptFa8tvkQJcbI5S3f/IGc3in4tiJROR0O/5hEThx0h
thFxneQdVH5/NnoWovkNaRpJknjLC2eKHQ3cDj/T9OnYdnw+btUcvzKc1g2ZRfaMrNKMrvTo3KhX
EiaHiJK4fCSRgP2jLSvL/SZZft2Na66g0n8M/TYKZeAunaM3BEEfQ2SW0vwGO3LVEMVVAocuS1d8
trpfZk5hieOo8/izZof6bC1zhflekk4b2yKGmB5DStWTga3tinGXI4jl75mAJSHaC72Oi23tY9Pj
mrTqCXGKkW3ZYJfNfu5oim/S5Dp9FLfKtdBT/DiF9cmNaww37s76h9/bFaqF2i4GQLsrmOiU/EW0
71rHqPesjmV0Ip2ZZq6kkllx5KcNym1Nwmm6pHc+cbnM6cmP9qawraJ35jW+v4nHAwn2I9cCfWb/
QLCyblF4deeqP/KCx/BRAWTDGi/XGZJpNwVNWK6G2IGtGUhepjr850LnKdGp6zeVsBJyanLXlK86
/aAZd1XyNhe7mouaMTg3r9s8twPtip/Oe5FOi1J0DHA+YItFUo+i/dln1EWMXQVserAxb0/xgxyf
2/ikZU+SeDO2e2l2zI/00f8wVQekEXfQ54+jZtW2lXplxHd+8Tos6LW83xl1azd8CIaGND7t1tJr
MsLks4qaxsIK3p+V/grGxSqC59Gsh3kXigcStpKQJK78KWAHUMzrmSjLlGGg2dIRNE56fTbUQx+u
M/XZLPcN8RRCv+6lq7bdKCQiJIFXrcZwPSquQOFoeUnnTPgG4EOn7D9t9iGmsGsEvkbo82iq6Hlj
ZyxyWngMGqKrTeT0oU1mhi0gGZF0em46m1zlIZHOffAki1dJiZO13U7CfShCAnZQmbG+8v8zI1T8
EIJjdE47boxwM4ebcdgG+hH2JtQiR/WdCPG5bgc6oKf4Th0PFQ4hxvPZqmC1kPybKrlmIFMRWBNY
zxK50R2RbnY7rU3Ta4WbWbjRefTS5EoU9vO065DHEzUrsdxBxilf1OCKz8+CxkIt3Yd0DrvtEp47
JHc5u1IsTvTkCP4eh5Rw5k0NrBnQv+DfSEA2OMkw+GV2n1iStPJ+OV06Z0TDNsTDCItMPuc/sMf5
qexpu8UnmdNs4D9XDNKSmV4y2uP+w6IuDsqdNa6NeF9M70W+baYbRbPVCjHFqsF50MY0MexSJo6n
t+f+Om0pIfd1l3nlcF2Jb6XpNm9Sf42s3chvZkYzNfUEXlJaMjm65oPOwiKTbo5zNglyFxE65RFC
S33Hfyy1js6Hcun/TW+L3EI7suXKqWDqYaVi6hfvYwHRHNUX3C5IAfJjkm/UbDsFGivbr1abbEFS
cLsM7N3yeB/GSwouXIED4/ky2EzFbuo/RmMiBB5b4oZjzMOq1Zs1z3g0tU6VQwjpP3qyEf1yHVb0
9Fgdu8JB7MQfUVhu1bOR3STFLo7XqXGIO8pHuKhUXNhQk+tM2Wj6oWo/hUOKZyxo9pNxXVsFHekV
eYIZzd/onAa4T1y5f6hS0tzfstmxWE8Bkfmli3xIYY1QJLc2H+qe2KQ3xBWmOnit6ujGipH+OKxk
0dW6O+GAPyNjtQytB/OmmG909QQ4XO0f5q60m4hUpatIXpgDJTp+xHKt5Cmto/XbXnVkg83HQNYi
CxWR5iyOsZtwrhRHFiNFwFtE/hAiFWVHo7wnIEEZ13Xh0SwRr+LmZBkPZb/Jig0iSZ6MiRyR5qTE
vFMloiC+tP6+qNZRtRYRjBMqNzlDdKpK10ehJxrPnbKdx3VsuugIi87DPZsqVyDKUg6fmaajiSgf
NQGn2Ez9XaGzV04qD42I7beNryAQctJ+ttI0e+g/2oxFlCTdDLq/nDwFKWng6DI2DAZHfi+LL6LF
ei83n3J8/HebVfl7p85e1KAGEBmaq38pmNu2ZS0Ufw9Kid4hxXrLfNKufYKuDkrOtqE70p11cQBU
s0ewO/wD6FT01xRmhDykLrkGnUEnwWnUtaycWvMhLO+xpooM/H8Yoal/94Q5WcAvwJwWoPelxkeq
6iaqTSm67ZlpZ+VZn05cGrjpUrNjL4yMakMC+KLs8V3TctWWcFKnCO0xebHorvrvozcTJ2Nr8yIa
tUiaYtonYk3C96acTfFBC711TPWi3ujWrp23hnWVGYSKESjTsXl18JfEpcea2PQf/74R34nUlp9k
aaKkW+ZfnORczdDycJRb5dS5AP8FCSKcK5DYBLzPFsggWckDZnKSUPeUF6ozJxtIlbpHjRQ9BzMU
uB8u93fjbAt4OFoKVQHbpV1MqwJREJtRzqNbkqGARJQ56Se0TjIkH1DJEpeGSUVCEqan2nSSO59p
bXH6eXL6TeMGfjE2TINsIuD/l8M7QYpkJS6y6DYxGMsRlEVERZoeitbzI1pvThqfonadCEehxJNk
nHPFwytDF8eefvQsfDOX+PNklhfqS7uetjjdRp2TWb4OS6gPH3XilnvEHXZrkaO+g3CvhjSbA/wy
M6SuH/pYv5VTl+0jxWB8KEI0w7F/0XDOorIHVsht4QzyfW9t55IdZnAOlCdstbYxBOgH25VCBYbA
qi/5V91DQpE9EY6JFmxNgYvzCJCHWp8M/Y5PWHzPW7DOCasONnN3orJ9CdDVxi7oqz1pE0/NRr7W
jEOY34Di81nR7V7fmP0DdBiFhO3fLlyAfhjkLJRuK1W/lggTVbV1Ujki4/T6GCB8cQkgQzBU8z1m
n+dokfPvl+ibdvXSJoamJUsixOvfT9KXm5MVwtCnFjeH+E3xiD8XAKGblzykTlQ7jOuIhJ2cYOAU
qH34oFFzUZL/cBryd+vU19O4eEZGzjBvlgc2BnbRLQIPOlIgi5a5I5/KMHBgNMUOqM4JGci7okFw
lOkyQYFm9EPEB2YpJGbGBzKvf1+hbwgLGKQWDwe9fNn8qzM71qKE9i2IbgW6FySXepm5N7DUB/uB
uRqtWpJGHFE/F/lNKe3U8TGZbicEm59kGmIhC/xnGtT/Pid9GTpePtBfz0n985Uq2mawSB4DyzG5
beL1uV07xQO1OsmdPjyNZ81/lT5qY0PKdREei/kkYLBtCX0mNsCugqOefwYiHmFbHN1cReF7zmqP
azewUFAA9SLgLIKSkeL0yiZhkxSf9dzTh10EMMxkWdnIwrVK50ivtoZwzs39wmga7pWGLfMhqSnI
9vUrUgXNha5JxaE5Y30mpFmhRYmtlh0u3sR/X5Vv7hQDSJZezRANRflLxxlroTWbllXc5hg210KA
M5eAKhQLL0TQYOozU9v/GEl0dgR1n22zDxV/J2EK7NDTn8bw36x6f5zMpZoznPOiqDVOpvHP2Idh
QujOTGrzQmBIGMqODjmi4Hs3Fmpa7cdgIHMZGPz5iPx5/IthoBbNWRWGRnFL0UFvOzVuhuDkN4Sp
834FZXFUivFWNgUXqdmM8bTiZbvvjWsBP+tV4jLkAc3l48xkL8HetaGXEDIueTFuNLc7+tvVO45L
bJwPyhUGR3JtwleLvmdyXy6RzuvsY0Aiu2wKqv3UO4nvGMFO7D8pMssKFKPlDbfRM3CbAaCqCsS9
fOnu9NDJP5f4blCt2VFhO6Sylc8FGW3yrzxjHZhQW2SElDO+qrDajtuFm+QIizTs3w/Tt0ordXHW
K6IKBPPSISkGMxlUbAZujaAE5oE7XVqJxQLv6xb8pkVSPMXc8efx9jdrIXfuy5EvFAdZieA/GZcn
x7VitrnjY2ydEmLdqhUa0DuGT8rd5I7N0bKu64a4GXdKe4xVn6N+FADXVvV1mvIpGZbknp+G7/qy
tPz1XH05u0U39OWDMacQ8cUgLG8BoXU0evwjZWX1Soq91K8naaOH10P0BC5Lo4n3MKTbkPigjUmV
HO26amZscJW9+FvM+3vawsmwUkS7566ipLnBSI+nPVz5ituywKyCde2WD9iVCWuyzvlLnewD2Ehk
wCB+VjTa5Ts5v05ptvjYwaOcqD4c/fYUOqgdum3B5zjAwP3vJ+M7RYhCVo3OLEpbgI8XRV7cCpkm
x3F5izKXEnPednjbPgEixM9sSwPDMx7xgkEFdLvKmRCmWYRQApqnQ0EaZvObT0uayIGdMOyT2KD5
vBoeLdJjP/59pt8/SV/O9GIKXOZtlJby7zMlQrhvd428w50ffiQbWFt7i8HJizK5cYYkZTVIq3kn
7Yyd9qvyrB37lE14iMQf3qtvnMc83V/O6aIWq6NmDM2Rc+qfRET9wLbAc9cOMIhl2QFLsp7XIY3l
eCe+z5/+ExuNDRcofKF3IZ2NH8yBfyf0Qcz5ejoXLxtDRwQaJafD7liolyaDfk/NXiWbTHB57dvt
sG7u9WfjBtUZXZVTu9cPfb0qiGcd98xDiBSTHZoPa/UHbexvSf3lm6aJ7GFEvmckJF08Z00z+0Oy
XKlFRuBZhwmOwN21dlvS8e15zvbNa6Z7OnEwh+mYx159W+0UPLTGari3eg8BLwMA+msltuq7ZrT5
dwVviGf1tIVJG1ZP+Vu+l62jLD704k5prqLBTg6D6qq308eoHhfpM5lTAC3YOrkdBnHJrqJnlRTo
cbiW5deK6GJMpQ2Rwe1AiwPMy4aaNnmHtrmsVT+UPdrfVSIiQJZkkCcmArffSJQva09hdYaQ9RmC
UAROxKrN9Z3K2IeOY94e/Yi7VW61ChUZjmYI9HuNr5C5jl9jfD/UNvcKPEt7gj7SgzP08kWnBJsx
P8hQBshO1m77D7DhoEsYZZGaR6LJigI0OGjTLpsfZh5MOlM7jU4hPeSG6mnqW9jxe4sehe2/DRA1
f/jJ3/iH//jJ1oX0KPMHQ7YSfjK7c7bto5OQ7sTHj4aD4x+mjypwG2ysnr9n6tnYjGh/Wu9+PIWL
SmJUY6ttknTRHCcCCHpiGJiRps74JsVIWiIfCipYBJlOjI1TsKDz/NOS+7cQ4c+rcLE9MBrTKKMu
4Ulmzv6Ct539WxGhZPKgzOvTOikPiXlAjAsZhVgYqXDJrmPfwuCObOhjdpsZu6C99feSO8mOBNjd
lvc/SeiVv6tyzpJSAScm7nb+4c9PI7IFYe6rolxYepIzMTNHZMmj9zFhy9yVp+bYkKCm3ufJidJ6
fmSD+Wjm3nyjvZg0C+hdLHstGqhUpW9WclVoW1a++ljQIB+Olm6jNBCcavPvr4T23Rcd1d5vqKy+
cJwvTltT9dSYyhKmALoJvg+t7BiTV6aeproJ0NVwbb5O9+lpWAc30jvJT40jTJ8hU3OayrQTNp1M
cPlNoJ3D22Jttg6b6FZcJUdxO3ndgUY0uXxG8AgeO11r8+s4EL66FuiM8fGDgml6TDB4g0qqYGH7
07bg2+/1oohUZFEUdSJF//x9VjWkVhGj4HyCxkxjZhIXD/fMB5GZkDP0NxHboByKKfxquVkpB2lF
5sidNa6KJ4aYXU1Pkqb2Nspo5RGkvCruZE+7X6ye/74TynePOWYc3MMmHS31UrqL2nGo625YKj/Y
mFBpwOr8qhVXvbfeFKy3yr3RkYksfLakQDAtWRZoYQ1ZnVhNuWQq5U0Av9Prethm9WPBXGoCaaNs
Cn2nqut/nyyBgFy3P79POAfBkRHwJqr/Ee18WY3Dsi70IZj6mxqoTh64T6G5LaVz1cY8RKz/jFgT
6UXN8M9IycNA3rjIxGaSjnrmZHCCVdr+4gSmt/ws1GuzS3g3LKftHkv/XaSmK8gzyTPNDuSX0Xo3
/Nqtz0rt3yn5i4ikLFXREpf7aCLq+M3CohNZpMBxNA0OVGpKTtG3G40/1RDgpoNfyoTMDk2Z2PbG
1XXSuNWRR/3cac8ym8KwUnYjXNrcYLiS3Ejy6DUNZb8MqqmhOa9JNnNYejAGC/1E+B8YpcjaZ+2H
XDB915/1+TXS7+bgnuDRQr8TwRvM+6k+p1j5xvBN6J8E/VeGYMpC/DvTb++tDdDbjSR0a3q03hSl
11J9PTHwbuGH6Ey2ZLjSWrszsGeHc4hR+zyle8N/zkUn1V7LJtziCvQV5lgePVijtLXJRWMgmFcL
trO2mTgJ4zMUMmvaybgWXORb5SETnXK0Dfq8jBZGuzn4q4nQCAZyLkwR0X+ODbqBXiPSibtuUzcE
5lyF67BY6+M+El5rYz/xkoDvOMunnuA8f4WmKX6ojoZH9stGW2fnQn0Y8aR40dPSEdMB+KDUxLpQ
pS98bCuEF2cRTc5VtgXyulbfRrAM5uPUmkzmzhHjYinJPbVxNQKGWteglQaF1HIqtzW3LWGfSAg+
wyOCb/gl431TIQK6V3K4PiLd3eLU34yvMpnLNgL7o/9GVgiqBu11VnZ0jjQUNtueFz29msdV8LGc
f2Bb+iqX6Yus5sYr6RBMCN0REjSAmdsdcLp6vC/J9elXPXBtiUT7lPLehQVlEPd7TyMqiD3rF+Bp
o/WkFDA1wxZXk/fttfAiI45a1J47cZWvi8fsFvBTeT1+is7kA0G/6sQQXddmaNEionK1S3LgbcPc
d7LjDv5K3XSwCszH9nV0UWMUoVsLV5Puij0afcRGsJ6Kc2444wMA7ZZZQ/XGjO51nNyUxvMtPuLs
l8ShT/0p/VjC0/qVflIM2JDpoc02KY5aPFZsvjssdylhpBscnPxjF98E/vusXndgeotus9iQ92Gy
BwSNJGx0dHu6zy1PO1i1y1gtZ7/JPS33/BSh+oxT4tqowgj/cYzX/KFduEv9TdqjkLbj1OnRHOOz
Q9rowz/7zQFr7yWhZEtZLnNgfWXwNHxUJ4YO96j7oxAvgI01oH8VV/09V0oj39GlNambQPhWBg4d
kAXCqpj3IWoW2O5ERRVHjsbW2E18jw0m5m8TC6jOXMKRpKOIbBgxzUzzAtsdLPd0IzaOmNlK65Hx
x1AZGUVL0CzMO/Lf+jVjZfRqor+igsjgwTHpAKEpY71KnkZyQV+CMzSF++42zABVRQ1VEXs8TiS4
4+Gnhwb1GbHCOq5txdxL0cYXbD++EVkcjEd6Y7PmcMN1a1P1u5Y/5W9jkhUQcmUt5lCvDjxi1et0
je3GFCj4HMglpNGhc0SghftLA6tn7jj7jLcMKT7NvRWPiahCwHRrWjHVCe4nYSWzsU/aTdIhNrIF
wpJgPvxGK+sEBC8z913MYwisOvCQ0yEvUt/56wzQfckBw3HlEHOToWvWPtLwSWcjV6kPzBnKZyE8
ziXbAeGqMJe/niMTpFPgVDsz6IblnmRePvK2CEcJ7WPgTu+W6g3DngnSXLZoRJ7K7leQEFRNAvoI
Gz3NdND80bbnnwXSThXFWPXqaVHJjBY4G6bs/jlkjtxZC90v1k55epRR8aA39nGnTaif8S4BTJAJ
0Qm2fe/J0lYfV5Gb4KATCof1Lcbr2D3XzBhDtsEtW5rrXnwT44cBPkbM1Eu7Ca61hXO+5PFxgSyb
7x7TEiZb6KJlJtqgvCHRAzub9sgptG0P7j18HoVfDFRTsDMiHXSY9ZWrqI8pinaftSlEaVHdh0AH
BDJ+I3SGv8JhGwe3C6ITIbXyGopPXbGZrLt02uVxjDjhKuJ5W+a9gv9r6D2jIiNUYvwePZjVrYlb
rHsoO4iEic2IHkIfGkvQdVNy3TAM1/hL1l25S+O9oR9aRqj/rgq+aZsBE6NTTqGl0CW6NKGMVR/q
caT3WCVmbyBRaRXfRmu0bMsCCK7lke3Bj6mCS/l/WYl8PehS4X6pRMq61vze1PqbJbRYt1Pih/xN
7+rekno2/iRH/rte5icuSYIirHBVuZypRuqY17UUDTca+8gesm63HjfLY8FrLv+2TPy4BVt2Dn/9
wC+HvGjkVKXaRXKeDDfhtntQDos+1bCNdfuKchfK34/HW0rifx3vomROzTEz1YyfuBARKHTUnamz
56StNd6yWCKf7d1QOiH9sn/KH5SWHe2/jn3RkTG1GdVJwG8Vd/lZ2bebxZciH35utH4z+/rzRl5s
fAoxaftYDoebaUkWXCW7hBVDXyHspBsV9rvS6zeUab+R/qydoduxtXX//cL8Hgn/9XNxbFlo/xnp
XJph8mY2a6Pr+5scaQh1IZ93mMhc9i7CzovC4ZTHp1Td9NoJiGkde4v/tQy9Itj1JRN3R3UaZbVo
jlPWGGLSXJQn2tnQALs9UefVhOVGdgH0iY4FxIF1s5QKyBkxbaLp8+Zz8dk72N1VEgyekzPL/IKb
/Pev/Ia+pmOJ0XWGjDgS/+qZhlmhZxViSvwo6R3u8rEF81qtTTLmqWkekneBIJwfm9Xqd++NCWsO
/QNKjb8cnE01pVovS8thJ3dut126ASk9kCddbBCNnRi8hqRhU0QhmpYcQbHRLkS942MDR/2DDTGA
xr/q84V1g5x4tseHECkgHwx1KzJ1c8mOZkObbLP39hdgguptIkMBDO723xfwu73W1x9yscI1cakU
kT8NN+q6uMqB4Cvr8mqhj/77MMp33jrl64Eumo6RlmViRLrSTeG7ZN6K554O7Xxq2IqmIm4USvIU
LKP2VHSv5nz08fkU/m0jPEoydn3110gb2S/PQfkrUp4R5CvEAxYDSdrR/5F2Xr2Nc1nW/kUEmMOt
mJQs2XL2DeGqspnFJMZf/z2sD+i2VYI1mLloDHre7hbNcM4+e6/1LBcsln9iZChniDvru1Cge8SN
HvDUdDEpKukqaA/FCbmu+dJaILfroy9gzskxJaDM8k8VteHwbAXrkfpOQ8jd6/M8GPjP7AZrTqu0
zfd9k6G66xajQMRSY3Dgb4HUHvk6GNoUBKDDWQiH0ZdIwWlpBQrKR15+aA1Cd+nWehHl46Ij2BBE
od3LfhC+VAWqcq5z5MBSI8WcD2USnVCzeQKrBu8fWV6Y4ozFkqzdIESfji4eOpmMYtKRqaQdUV3V
5cEUfwv1hDjWXNTDyuSoaYUPJAzG9StZRUK2PkYvmJiKlHYkhS1F1HF8zBNEdRxK87XF8ev0wklT
cSP+B5xMuRsRTTSztQAqrlkxZ3BgkRo+Ustiy8vJIAVdepr67aP8qdzjNKD0n7lRHWEl02lrCFvB
tA0WAwhS4235xDrS/VI2mDMAgZaO5ZLjNc3q7vAVHO+Hil5aXJQI5/iB0zrB1ys6qfmrl5+q1Mvh
dhqOVKBpZXeKZ81/FTl6i7Zw1p1nFXuHeCfGb1ZzmHPWjVUFD7/2Ov5BdQL9hxyS/78gQBMuUBgE
z4OAxbJ4PaHhL3Y5wwoJG84rdX9Kf+rotiZmFzsDPxA/YsVvsSqfXkKT8dBbFb2H4/OR9MiUIk9a
oPZk0pgFO6XxJMkf04M5bJKYwnfWmcoAb4V7gY6ALDuziXt0TeQHm0x0k3KnKzyI5leakBSMKNFc
meHhiO3HKD466a4j9JTXn3NXo7kMBNA9SZxSogH95s2RH5R8Gdp9vlZDP0i2KSGdDUdeAUZzdOC3
GI6LwbqGVCN45ekQdY9EJnI07R7BtPE/Ppqkunpl/FAjNz0eJHXfGlvsb/FjoXxGS133Y259uA3p
yC/EkmMi9Z1MMYvhYh0N66C4sl9JF5dUmXB6VQJzx6z9e60VyUGdZInZHyQE042n1h7MqDeZBVOj
xjvyPgOQu7qSX6wrTXpjswqD9pgxX9aXEi86SlKma213SJ/qh3wJ4MfmgLiew7hpHNq4Sa78oX8H
vOcb89dfPFtyFbOKj0nOxsxYSK+9EUcS3dFFY09Ly3ioFTBZyMnoz2xGZNPdQ5QwT2lBlkQbyCDl
urpPfOkevV+CtBLycMu66P7Bu4WM3pC9isvuV9Wvnxdw9VLlZuqaKEsmBSpd6O/3qRaG8Kh23KcA
SVcFMGab4odb168jU/fUb4gmxNmY3cFLa5jpoPquonWr3uvpxmRkmfDVchIm8cxOAdpmDO6fSkjn
vK8LVinOlsNwI6MYyG5T4XVg5FKOr4X6HvWvYfM8ajdd4msacoeXLP0tqc9X5yHz/vPvU/nv33c2
CUAJboxWylOZQS0n8gZDlAcoRO2ZEzYBikFtaDnD/ufberl++XJbz16/aUy6tpxfP9Slv2VtU66O
HtJ7XnvwBgi2vBF8G6M2Otg//7J+qRw2DbzS85mD2unsezO0sa2jjF9O9KU17NTjpieYGxAGKdiA
49NdBY1d27ETRdO2rN2M2LPbYHpJh1finvLGQzVhaygo/mpgMBwiAY8/2ukuEnwwpKNPejBJOTbi
ZbOlY1dmq+a0HEJPhfxNgiN97+ZVJfyMTuIJz++ReIv4TwL9Bd2G3xhecKijmxOfv2M46jUIygVN
D4Xjlz//7DQw5vFJzzqedz5BOF91jmqjG4y9I0rhfcx2lgsrQb1BW2PT5pXDDZIrUPQxO5FnXlv8
LkyLv1/N2YlhypokOh25mpQFofGwLoMgVTx2GJuuBIfdIPWVcDM77UeVyB0QGdWKVlFp2dKjhP4f
d4G4ojtJPupVfNYlTMHXe2WezQpFPeuPfczVmW8pnS73dFuQ6ocA98+ciTNHAE12+OcoLhNUFnvo
gvt2AwTkN8SOJ3Z179pk6fKiTR7ILNCdnc1ni5FUBcdTGHBBMBAIdqlJngwBGeLcB47RdwsGBH8R
+T9/MhfGxDylLz97tkYoSRBa8cBgh2FPPLq4fLHExk/Sn9btn6qTV+bbWnd7CQ3sHzHflXAxNiUt
KcOTTccAaIlHivnFtOhum7virftVPgdL4658j5pFQkeVIgyKMdMyZgkEUv3WPjOFxt7KUl9Rsup4
RNVteyztE82zJ3plVukVmAuZPCXMka4sENr8BfyzIppQHI15Ko7r//uKrwzKZOTZ0B0MWr/Fji0L
V+PjaGwkAnuJ23MoyPRhLct00tW31I7k2YeCdp7WbEaYzUg3+GiLRAiUB2LHgnR37G6N6bcCT6Ev
BZ+0cTukhUia+ibDeeUoRUb4xSPZXFa4ynL6jvjTg+6zzFrMDksMtj4Ycil4isYebj5gbYM4R3IU
J+mFjRCmhOk6x6tByZeOSJYIcpcZrCT+M+aLs9qatIlxFK4WKbNFe3JI81QJYrVhKZp3ptN7muYZ
sq8xMAPtyQpxrXFywRygK5zkEaNzP0kgPTs+ZW2r9VkzzduTtVc8ZXuSbfVd+GXezctw49eMqHS7
6V1zRTiYX/wJB88oNjK9HBIHcNsWpFlg5kbNJOGudYqrM8ZLvTIL3h/JzkA4kFF8f10S3He1hA2P
nQyOKjenKLdN4h+FTVBsLeV9EDZtf5Op2ULFe7xkTu2KMZYANxocpjS1P3VuwfQkRmAfrolrFJnR
zK48R5M86c/PnzIP7t+3W2XhUKGIG7qhymc3FCCmGabmNByCR1KXEFmx8cXLNl8PpwcM4pK61THQ
juCLOLe6IkW8qBa+WH72JAKrHSFoJqcA/jVKb+UJ26Sn2qK6wCx7Ylqx19NdSAxIf6cU64lORLw3
YTSZd4W5TXEuYtnFrKUxn5bye+p642NWtVBR4fDD+Kcjp1lmFEHgMXRxgTwtDp1IQAyRuYSBkABr
47OgBR+QV1WupJyJlOJy3hWQSCik8IyL3rorapf8iMBOV/8/bI9sD9OWrMVIK7Nfps9Wj7UnxCOH
uCzfVpi2o/BBqT45rWin380g4a0sl6r+yYwtqF8j7c6i80l0CtnLJ/EKCe5Sv0oVLQgVukjUk3YO
32nNoQgCQZlZOHO29yuJz6VTP4dvBik90naWpzzAn3kuMJrY7T5yhdvADt6mYTNxRtkhsTdHn3QM
hcMKQQ1Z9lJyRB3rfWquitDPAZB/QknvluMKdArGc1Zcw3yi050Nfj/+FrsPS/Lidmd1d7XweSTW
gMb6leL/AnpOV+lVSaIqSqSBnrexpXIcGiua/0rD1v2hfigVB+sjxupGWDXFfqJZgb/L0wg/pxjD
C9c9lf36ytt/oZj/dhVnR5C87yf5dJJniosxSwKQUmYIYNaYxaJ4RWMKEfwCXUhpD8p93+7+z7fh
7OuT2wB7UccFiOsxW+d8/jopneJxYni+H+HTZh5efBVFqsuyxeMM87vq+cpduLCwf7sL581vWdWs
o8JFqHPQYk0tMzA8tCVtmWjL2E2q+y5dC/LaDHzNdKL1EHzWGkKZa5LgS/UVOgeCl5EvyoZ5fraS
jiVJi4I0v/qkf/Tpcuj8o0LFzSMJ8FCHqnvU1qgpmQ8xMH2NXzsdWwJi94KaNdkFtIdKamwVpyk8
Zb1Z/HynLhXL3y7wrPBRu+NpGuYLHLyTzEzXhlwecnm2RSHaJLusHhbH1kNsFHY2hiSHdDKteFcj
g9Hvq+XUiTvdX7mmSwv415t2dnJqS6XRiiNPj6QZkgXordtoPyMm11v8W0gUH6qTL0uQmu6A0qWL
rlsq00tx2inJkxl5P1/NXxbZWbH07Q6dfVG1lLVk13GHpj1RDmGMId2GIpQDCQ9tsQL+QqUsJPsJ
hB3JCQuT8qaY87x0Cnoy6uagl7q7jXiGBs5ZhI+9mNG3TJdxeoujSe/JjwVcQaiK3j/ILeB/zQcR
iMsdagKdUz6bF/2F6XNmYQD1BbIJ7uoP7I0WvvHoT35CgIKRHOf3kjEdGdEJO1H/IScPuDpJgT76
qA7qD9T4XedWG3Gnrazb8ZkHGZKHlN7mpLAlfJIBQVniQZE3Jlcz/11vp0ZftkSzmfOhpLlXxBch
eCpQiIb3Qcu76UOKuf35dl/ww7GMKgph5XwuJA2drR9BWECiif9+uh2qBezekxe1y3FGrOT9Q1wc
uuzFUN5kwDGRH+srgFAZsK6so0nb3QbXlvX58Z4//q+ourOXcejaUBASyGONGyDReOwan9GphVpQ
9RiEt7dZffgfDJou1FzqV7jT2W0YRauvOhOO0jyfVG1pEd/VG9rTfuZiebvWMri4DGBPFQmnFVWQ
5mclXjkqjdrlLTVTsqZJkttHDST2ooS1krkygRDsxHBJOBmYvvwyuQjnGfvLSMicMLgDeKFcWZgu
mGEASf33is5VrAQ8GXo0g6SSVbykqcTao+6E5ME6Mjjt3BmOA5Gf9tGAB+7aun3pGPrt18+OoXk9
6Yqg8evmWx7diAidYEoL7GFoaRQ7Ru3hogLJ6INdGadckM5+/7vPFuRAzatGjXkS6psOIwN1Dj2L
yJH/HEen9eZk9OJ1espcAdgYZtErX9+/csL51xVAwfNuJZ+3asNSMcR85NdpVNUL3XBOmstf31hQ
a7YyAv+ZvOQqpq17WkXOOjjSVACuRPXaLsWrKNdL3ZNv13PWy6k1pW+rqBsOxr31Euf3+Oc0MvpA
y4VOjEDJgrsceAVK9d/QonpiEVIby41o2ByEqtvJ1JZRh41ZaZZBnXpx/CGpS7l8Hy2K5Tneiv+b
s6zZ+Uv8wEDEhDUyK5RBAeFEs2UMjIBNJH7U02ggc9bFX5/Z+S8GkE6a7tHdRmsUQA8JW4A7yRDj
hoc+8djAEWAI3b7pdspj+4Ad5YMl2vw14LJBWUOhjavN5oCvpKy0HpKdmcymEm6F1Ggh3s+Bb79n
2h9DBcYgu+QA5CY7qJyVscMHBw0/Bt9fDDrNwNz/hpZHZi7hxaK0QBTUIzwlE8vaWkCU3qNlGa+P
KOgIlwFkkSN4QyPlGNc+2r+V/PliaaiSZGkz2POf7k11CrvUEEYel+CRflSafi/5aCe7lu5wRsCl
fmtqz6X82IpknyystwxAE38GRYZQemW4QrbidThL6nLDAG72Z8ZXasOLG8zXazz7wAqhqOujxTVi
/sYUcWQZE1yKCdHp8HMcV4LbkZzJxBC50gN9OFvtbtvTBkhAfO3sf/VazjYXUU1MM6o4qnKLaof9
Bd3LbJgv2ldUBCNnv4C3PZ+FgHZdeqFXImpsnVa+sur8PZz89ODOipxJ7aSsLrgpgPE0AH3Ikh5U
3Pv39apoHrVK4sugmBFwzdqoR/PG7YkjxG3mo9YywLIx0kA0XKz0dG9iGlGoy+bNOQl51/olvCLK
iJ/Xqr+187/XrKInlmSDiv6sd9l0RpaEwXzgWnOsVMzVFDnCSyntesuOevpsRJGQNWurRxKI4KMs
ahoBUExUl95UtVW9DFOLY6zLA7P6pfCQb/pFicPdSX/T50oVZ7qp9hxF8wX8xGjwf778S116FSL7
fy7/bIvJrC4D40+hU2mL2loQxk6TrHrSTVtDqQE6WXZlEqrpyg5OJdoseNJymIMqZ+EGQtkFEura
nlwoa8xOG6faGo+ar7jihpUY1pePRvd39dvyTxgX8l843byOvDyJ7uZvJq2zzP6ULftVtp7bR9G1
P28uUP55OiwDogKJ22L89r1pVFfZmFutOBzC9J7ORA+cbEu7FPRtmq1y7TU8EO2WIfPNGK1aL0dt
2xBO4qV0HhF60EIy1rlT+qcP5V30GIJnZH4enwf1tQYvs+jR5T3U7+m2otmCCsUfdujsiz3FqX6P
FlaxFbQwd9FBs81n7SPdwpKm3p21oKrmyrQJDqzfyAD+N+WioWGQh/WB2e8cAF5o6SkQAnVg1rnQ
MN08zYleyd6AKbugy1IvJFddXpN6XJo1qYYO7ZIQbZ1q9ax8k+JTXmYSn4Lqa8PGEu/xJJF+ENhj
vxnNVXiLOVu2q3lHWl6rHS82Pr78+HmlJmfTIJoJf3JPIAkMY9gE3iwZHhN/ENd65kWxrUPgcwAa
BTvIMteu4NIE8+ufb519SoGslVPacAUtL4W1x6gF4q7atoTJQuapSVQbJFsHqFY4EOJq6LFPOEwL
T0KH/YHPPKNJj6yjvJ0xhQoxZ4DtUIou4ncZ0t0n+fLAyF7xF7BnsTuDugNBlHlH2Z/3BzqGpMhE
/4v54bc/6myfGiI+K+RJw6F2aOsRn63epaXfp37YgVreSdNbyioFMHjAdg3e58ryeu2dOrcmAYo/
GWPD79Ojp+iXVmPmz0K+FpxOhTj9OLkoYEgvDmFTXvuM5tXhn9XDnPM+zbk5fm5rkVkYp6bkiWa4
72Az+rGxyTP6aabT9mtTgTyt0whdnaih8LddFQ/IlwphA+UAFH9JgeFw9kqVcTjVeqfNX1QhLlve
bKhdS7q1oJK8382MkrZGFxUGp359A4fkuKC0u04ouKQ4pOf+3ws5ew0KwWhzxeBOqLoDiznqfANA
mYKCYxXAGMVMJztt5gHcICA6J6R03JrjE5tFcuWZXGSFf72Ss2KlzAu1z1VuibCEaBEigllwRExy
PgCmPk+4SiWnoqULi1KOPpgulzA5AAAY2PHd0XycVD/YqgwUmSohGFighTC3qnknCJ9mXNG6veYB
vKRM+3bvzqqa7igbeqVw74Kb8oHN3w9WELxRnaOtwPHw84Z+8Qz99f7MO+IXvUktTXEJbIKl/0gk
Mt0CyGJH9bFJN6L6PIbrSt/CRymnPUtHeRDp6EfJpoR2IP6awlVCWJfz8xVdfXfO2qBtUYRtWXBF
s+wYz1Bf7bTpycx/pT18wOreYGh5J5FKA3Go3QzdXnBq+I4JELcrl3K50v3yGp+VA3E/ABLT5ptj
rKR6GQk3dELB+MXu2C11QN0U48zYWp/NO3w1eofyn1ZZBJh5UV2Lb9Pmj+Z8eYEPo898Fjbrv4ql
L4+qy9IjeDl97jDSkw2ytW4Lp9Yf8fmpOYr75lEtfiVOVWyFD5lFDvDpuCvrv5eItyYaiHKw4cDq
4q86+y2QbHKkDmE9Dk/PiezLTjhgICvJGZ+jicSZyFutaJjk1MLVEuxw44lLjl8QiU+ccQLOrFe+
1os3/OufePbuh6QmF51uchSTFqfghng4xZ8SD9O3BrdHdeBPggZX8OSCqfYC5GsIVMZ1P/6ZA+t+
fhEvngu/XszZp9H2KvJw2SBnotnCzlasNXc0JAEF7DKGu9iJJ/bR/K5o94q2bpNtQlo8oTUbcgRh
N2CqZqCohaA0bnvFken7Nc+i8DrfuZ+v9EI+qk5IkoJdnFEn/bCz9zTTa/Rbp2A4jHfmm7EnQ8ge
UBjaAVeNDYcF7bfyDB+2bjYRpPA/R4SmhpM9xd2idlXyxxfBA1onN1snCBVEZ7jhrA+a8cY8ZEAi
Aan16FBttNb5r2u90wuBl98v/qxbooZGNmoVFz94o2t56vtY+MYLNzxcehibqINafCPJtI1SAMIb
4knV3ubPCKloJP9YbCrZqW4LNB4tNELDHbobgUgqnRXeg/NHTyHdFzyMuriq4b94Av16489K2Gaq
lSzSLXYXAHjkSTTLCUYTc1kR1q1xE0RrCEOlzknFWBvEmnWk5BCh4fbYcX2CHu7G5bFbJuFaNj2B
FrwC/SmjWVr7QnSnEr8zcSS6tsJe/sr++7r8/edfFhK1mapKT7lqOk4hucH4leS1iMLY7bAceoQb
wLmO0fWueuMXAmBzOat7Q/lq/urFKvzL/ftb0Hy9kjjKwxM8MAoWA5Ev/IUVSE7ac/ZYvyjUDqxZ
PlXu3FM51m9Te2XBufQASZAgHNBQRe1fJ/IYwVeyZjFFA7zOLpbq3PJxApC27W3SPxGWtGCGO/rQ
qE9MPZzoCR/ow+mgy4tHxbLzwDdABKTMyYtoz27IVMdqEYOjEX76+SP/qwA4W/5NXN0i8jiDA+pf
HeeXe1VazXE8DuhfYtpP4AnpLQ+klB5QZWoVtPlVV9+r/TrtbYq7verlJI24RYxJ0w3CtzjcCt2D
cbqZRE8/XunEGPNS+NO1nX3DDZbXWuhQIsUNvX/GllgxQd9DvJuQDzpgaV1Wb1H46AHWxMp9MNOU
4/3RfGhjw1YgdHS3J23fii8KWmyhrhctaoOapRREF06QtKJZ4+BK3zfiZ40SHgNtUmwmbROa26Oy
gowsqO9l/yQBLnHlYq/N2xc5K7808r/JgZc3qfgrKQ5SctumHOpiDrpT57X9H4q+ft3nmyOFjvwu
UGYlm4Tew7htk4cuuYUU27PV58Im16/NvS9MfEmZA+xIt4E4DPGsXk8YJOVKGc5uhxZdn3BHF5io
Ldi5oUs1wbqBseBjQP7IHgh4xTzOrN6rFee8q549vW+XcVatR0JqNHkkoKziE/REt/WJdgj+IPP3
s8M8Po3eruGVLsmrv/3mWV2eBGPRF7wzhwqNHoHxR3eeSNJ+s/NpN/MFI2zy/pVP6ML56NuPnpUX
itmg5D1ZHRVUS/uUeO8jX+yMNh1okjspOeyupHliTt/cFpcSnlhqrNZpmIcur7r5Lt72mehpEmqu
/MMsrUpRGs3ZlkXiVgnYirJrWLIjo3IgMIAKl/bXtVLh4n1nWibpJp1uncr/e71flKcqyrV2dgrN
yrHGbmaE6GkR3qIORNx3PTZrfpLnb9fXXzyr55NGL8Tm1M2/GB/oSdqJZ67UFZ3D1bBjeXr9+SFf
moLNaJL//IVnxVASTqlRDH//Qu0FebfbYVq9xUFsN7hUSps64Jp861KpaIGehyvJLwMiPfvNqjWm
o1XjJgK2juHXad7K11pYI+NojAWlNaYXdDWkeGuSC7Q88pjMz44wxuKazhVt8R8nVbKYNVyhU53o
hv58V/5Gd50/BRW20tx3Rj95XiI2cqjGQZXNk0le8Hhthlh63R7yuUh75Le+Nz77BxN2fVTOXHuI
Xq3qdhWMljncTAHJ5kzKs9rcDuFa6P1ouJkzQX++SHl+Ff65SG6kqlsowMXzLU5gttxXdTPPj5Nm
SRbkMw5QgeR5h4M5SyOKishDneaTzuseb4CZZ7S8Ob+gOkaA9adMFj9f0aXDuEXH6j9XdLaxVUUd
JUXBFc0GUeYLONJiX11YPgOCq6J/9drff1ZOmlqkS+oc+IYM6Wk8PpOlRUQVeGxII6ddTdjKotV+
kY9BlQmv1TMdyK0nCDSsGIY/z1syGirEExb20ecgB831ZE9HmlGhvmhJUxkJfvJGcfEJj0NIMNI4
XeYH3dx3v1JZXWpvfr1z6tmgI8hNOVO0ejhgPASESeNrbmQQyQH7LJPdSV/3oNxt8w95LuoDpIzu
AT9ze0vMRI73e7CZeRrGQvvV+nPKHpUzWgZkYDoIE4D9wPiFYv5be+0m625QlQh/hT5Ewah7MHvi
tXfz0t7x5U04F0WN2pBZ6cCz6bxwqZENz3Q9jKBm3KmMQ9cgIVez5rf91TI2yngQSyyqMaW08/Mr
eQEHrVsauZdzm1GC0H22c06dGbdaeKLFai26cjE7PtWnfseZ3RvyxUjciLzMhA2WwSzmYxm9GSmS
IAE1vfCvuPDn67nUcv12PWebKkdSTsoZN0b1zbWOtz/x4iXa6xABvPib1cSWmHl4V4cWF2pOftdA
M6vLBNqfC3zV5lifeo1TTE+IvC3NmaVMkYlC8Amzn2b2NKa4/ERglCcpVx7CJaHH1x//K+f9Uozn
LUHoec3BRVyLjZcO7gR9m7sdaS/5yZ+ZavJWXJbJToh32EF/vuUXF3PoSdrcCUKBfe43CI5yexJ1
svfmXINbGbOv6RAkOLGvcqCzm9GXT4jcliSqhObn3MUztsgDMk9PPfVhhB+S4DC10eu33U5FpJak
t3q9KWnN/nyllzrS1tcrPSstQ+1o1H1RzfcpEnedfkhTaFoAieR6J3G0Aj5N40Rr3iFcGL46PdcF
Xh6yLUX5PY8ffr4adV6tz/eXr1dz9ulkSVoPRciahEbvfS5+pM5TpQ0cbBiiQ2rHunPqfXpohHTk
md+dhsVDwUhGvzfIwZUCT0n+EtdN3Z2YxE7L49HVxCUUozDaJoj6YsaeGFcrNSVRbRl6p26VJusQ
7ybw0nrD+otth8UW4smvn/+2C1A2lgXagvPggfC4c3uEbDbRsWgQnRyTrQVYqIIzpQ/vxuxmVe+k
ZQSJdySTJSqQZYXPtNQC0tY8BN0v7KIzkqX/JWDBRU3vDHNsVnObuFXlRrzgm6a6Fx7AOzf6GuGd
IS4bwIysdldngnOh9O8TMqFNUKzoaJL551++K820hNCweLP7tXav5z7xLKU3aXusyTahJmhO2/gw
OoOFkkqkLLgaPH7xAshgxlIoI+c7H4UeBwbAeoK4Ye4+s12Vqm1NfCaOls5iKpzwspckaywvtbJW
rwIELmlvLe3L75+tpmUYDBXo0PkVhUDYgfqrEsLGYBDjyqxFj8tAVdYxl6V8Py4bp3wfjvcaW2nt
a+1+Glbh8THsXxRk8cUR0H2IE9j7+V37W85+f0pEpMucWGWJpfefk0s7YFUzyr4+iBVxxuzDoXU/
wjYygOSetm3ummyE+qYm1YysXjzON/n0NhmkylJ8l3B/Pjl1gRsWJHti1NI/6cou6H1c7dFxk0+3
hJvVJkSHtVqvtGK3jS2KGxjtoQX5yAjvCIYBBgE6iUTB8KZRqQpC3wjcSF+Ukk8oWqg4kL3oJFD7
mLOgfkp+meqV4/sFnRcdI56VQhACe/HfU8GXl1WuujjNONsdhhcaMuZn8U5rpnnSmtXAUUo/uril
Zj+achM54yO+dqdYGbrXI+So74z2EJ5WsT6jsK73+C7ADr9d298t5Mu1JUaIxOEUiAdtb06IdiGb
kz1o4MW+7WK3OjT4F7Itn1dM1nxFzjrGSCjq84rYfMhw7sADsSACfCk4nzjy/fgSHaLTUyjez+Cv
yU8QHhk4rLbjywC+Nn6pb1C+UtA994oLqk/4hHoVEOe3osciv+mb60J1lLX/LBf8lWyA7IIqTbHz
WiiQ8lNQqZF4CJOlRa5X7oc7eI5TsR/SrZU+6u1WP/2WWeDUDPyulSyOQOyNKkEkh2IYad0yEZyx
sLs5Zx3SEzFFHkg95ILkUYWjZyUrzHCnXfCclk6urnBEYHHEkS3uK/qUmvDciTdSw8A96+xBf+gw
K2jjKplW1hvKPCXfaOomNNxKiBesKX5xO5DcG/kqWhY/4gxVec1Wl+eGzwhVMr8bSRx75gDWC3MT
9pjeaIDAxpXQLFpCHSQvExeTSGMGXq3PJNkHW/mJMsh46+dRPwc48ZYZK1lnMbm3jqLs+1eoWsfP
qLInbaHGjnKnrMWt5VfOaaM66aqKXBWnP6uIW9M+I9YFOeJisJxjGy5a/gYpICnCkaFQlzY8LWy1
UNEStwP3Ba7Lt2geKD68pUPLn0gPnGWKMy87+Er+LRFuAGY3dAu6qHZIDFKw7AktPlQvyh3nXeG9
j3d9hC4G1kf0pNbGugWtpjtV8tYhB9GRDAE5pDuBVLB+JwlyW8EIlN5ZAOX7iiRO0kgFDkUQW/0w
3ol7mrjc/UVC4JutGXalL9GwDIb3lx4+gxD6l0B3pdFJOEURy/yOjKJ8GvcLhayfktwQz7gLBAiJ
c75kGdi1SYbMToE8W3j1R7WPNubLPBDVFklyV8BV6cjvAcJUMjAB2mWGf5BiRsXaGpddsioNCFss
i7YpLAOJkMPnQNpkyuOY0HERoe4Kh4YpasWukrq69GJmT4P2KE8aTor3Ir8NLbcjlZP3JrQbdcEp
Kf44LqW745P5MvjRHVRemfzSHtoFevKF8DlFK4tjUbgacYm/daE3+NJHz/mY0DIRSNoaydG9uNUE
8mPwxpY7XucKiy4WruTAex1jHcU6Fu76h+BZKbcd2Q7JU06KdLuXkaOQAY+MtMeZ/BtfdHZjqbfp
iRXlthzWqvkwqE542uWn26m4ScDfpOKr3mAnZXAb7wLRlaxDArArT8DA7XueTw+hNIq3abIk8RR4
1nGniIQ80SRx2mhPDuMA97d4Kq0bVXyomltJ2p6kTyF6lIksMSj8b8zTYyI9aRUZU+wYnqwtcl4a
JXbE9IVYKHjyZmIfH4fHql2A6kvpatJ7Pr4f4QoJhFev6tPe6tcywDx0dDRidSc0Hopm145LOd/w
b0+CnyfLqtl2MY/mpi+e5OxDr8lXs9ZH8VPQtnn/W40fBnrbc+JYl1JF0eBu6vvRkvHsIX5wTgSK
EV8VLOWDIe/ME5E4zVXm+L/9A4BkSFg1oGSAK84VVXVnBpXSN+JBJDPT1/WF+tGCByRGym45omgr
ub8RSeYLXYHJDwIIR2O4i7yOasbWTFfAGdnBSXwIXAIUfi4a/naYvhcNnFZmRxF0JHO21H0v7RQ1
O9Ua7K9DmDvai+iOxq32XG9ObvGgTt5Q2cJ6dosrM7qGAJaff13797T4/dfnW/dlP9TUqQimfJIP
jTa/UzpIE4TLbMfy4ohfAG8louyXE/92mu5lTFaoGdXGy47MCNwRjyOUV1PZYOsrfOIV4zfaUu5g
o4pIq9dY+4jQOm1lZypwBecbCNFWvZsA7hUZnavqFcIlylgk6DXlD7M/iyyRfCF9WIILTJN4jqtt
AvPSy/D1fp/1JKegiOO0UmQqSSSZIbyhKl3p4ioU0GX+0YFzah8j4QWJghVh7oY7Uf5Wm8QHU5tM
eBTv9PI2hYLcmnbzNL1oLw3MIGQHrXJnpaJ9RLcT1n9k8W0U3wQtWnQGhnFplTbYnxio7UT17iRb
jiy/GRlxacQiiOLCRF0+rUXwdf3NERPdB5KgOH2aotcQdRbS4T+ivmV1bIPPhCxnguqq+MkKwLdK
noAwTpAhSo4HjYTcMf3VI3LQyEZmtMpW0ZHW1SuLwniy5L3cPrAxaXdiu2IqJlofMWmnoG2cmqc5
EPnHfyd26HNa2LHYsbrR5gnVRNKSSUy7AtUSO1bgF+PGNFd82imZC7B5Pqx+mfR7RfYUZEFvRe8D
AzVlt+v25YTSzRZhFG4rtlI3slapuKwkOrrpsin+BGSP1cTq2IjTpng7sD9zBiaKuF53oZOb9wmK
bvbldlkB0GQ5GgLisp91FBuuAMEyXJ4GH8dYPmyD9om+XltvMtUhsC8kwF16DCufFS/OboyHnPlz
slCVFQF5A+F4DFK74LOnNuroXnWrJqa02WQM1ht1NYcnmpU/MuKafouMyk/ypmUnJvO6B2aZxB9N
8mrqe8hF/QNEIuldNA8joCs76PwC5qV4UuwmciFhJuZGtXzhrthqrnmbzob6wCl/TUuduOjg9/GA
uQtdJwH0S3lXrmfkLhgg4U3aDTRs5g7eK7m/e8HlSH3b7eb/HJ1KclLyYBUIwFw3IGrNXFwYN5QA
xSPkzk+8xvz3WDRKv5iew85HHzRJOgyug1pAWQoMauy76MhnLNrK9FYOj2Qrc0pIpGUfAKv8DdeM
hIPJbW+RVP8hJHA1HqL1tTXo0nlBI+ZAkVVdu+DxFgKz1SRGjzMmAkD/IPOKuSnMYJYW2J/TndDf
DuNTk/ql5Vk7Xt872Vi2WL0jF1brKdxLiIF1agiW8wiq102LmeRKk+RCa8vkKjEDizrMx39yoIyo
6kIlqySaSzIIIGWrszQTnOPpjsk4VnlQCJ0/cNDBRXXde/pvi+b7r5+df+WCnS1Q6v9H2pntNs5l
WfqJCHAebkVSsyzb8hS+IRyOMOd55tP3R3ej05aFUHY1KquyUFk/dEwenrP32muQ7juYrE/NdFNX
8EQbvqKDpGLR46DzRJEYvWCsC5v8N2W7I5GSm5ymZIvTa/dmJc9tfI+PLDgS7i7VlZtEusDDYokw
4KHbYEMh6WdT24BHZ3lIVtBWwn9HhOgXN9J7+BR0LNQVSBtCiDPA4ZVW6CMkVIlSs52jieJXIuWH
EZOMFUZLifE7gL2lgb6Tt9uYyByx/8IqK6Ik0RYGD8BYYEwXcxN5IgZM8WvdzPJK7m0caAJpydiJ
0FOktzMSErg8rNTCchCtkSweFGRw0kiA85sp4MO6w/y9NR0cj2RSAwR/FZFcvS2Jtc6e1aOo2Kp3
HP1VIyJaXMEGq+QV2k66O1ir6q/W4qPa9lA0+uZFjB7bdiXABirk7WRjG1DIDzMhq7XBw4TUTfNf
Hq1UNrFfD732jpynrjczfh/cq/ydVsURqfGP85yM4lYiXowLERPpOwX/Y+yoFnm093AoDORtmf+S
zVXhueidoLKVdoKMyzok8jqI7vp3/aVXbZOcXYkAhG4VMiEgY6U84CEg3RU7A7MBJvo3zNU4n3Aw
i+HRkz3uHcyT5JJwvaqoqq9YB1xgMH7fIGegZ2flcpzFkzSz2KYXXqGUL+A+O7MkriEhkUHrkchz
i+ZtXBOSiqf0NVevC1Ana2AjzhYdbMhP4svXekePpKnrY/m+eRep8KGCIck0/FnHYIRvpXg0rE1e
xI6JXDfwsc/sX+TBiTrJsWpnqkuG8Wa0UEjkxetLWJW/Jny28CyI1w3UCuvOYybljzu1OkztPQbK
FpoZfVNK761Cery1VCZuqkOqP9bGodfd6O4a/n+BD8NfaDIkhL+DBe85eSKPY8GywlL+HM154toK
VnG6C5L7ScNt+pQWK9G4pdKFDuMJS8wIF1F175XbLsOLsdx5pavhq357rfD6NKo6r3PRgDJgV8DG
foBjnPDEi3sVT94hNCJdJrTLqJ/uE90lHyO1bAtBjCP+Rd2vvynTcrRc8BbIacM+fayO9DW0i7by
QJIRxZf2oWJcCFrTcc+qcot34Ak/YoTtfCkpBG+ai2Kh+bdRjd/LUjVdfTZzHa1FJG5y4IoU70RZ
dw1xRYoZLvZNvkqsnT99JNU+Ce8U49n0972/j99bTrTxzre2n/pkaQHGCxEj3ArsEsLVJMtt0icd
Ms71Wc7P4Rrv0kKxLiq6CZRzVqvGsdH0RjnIoK7WEXuDXXAkhtn2f11HWC8wIL7/1tlIt5W0lDKf
3wI8RL5I8A2MBFAMd6zXIiZ7/8Vc+yeo/P0nz1DtKpVa0StG+X6uiHGUcTsSv/Y+iCAfpukS8kbQ
4vhK2EW3u+1scWkkC22WpPz2sPVPl82TuhSZwCvXdOvzwON8r84KHAMbPb6l86FBqE2TqZqcEtk7
u3UWcWF4wyejZXS9Dkk42M0wmYWw31GcMWE112qxhtWK2/21sMcLxA3cnWSJ3StpCII+G8gvR1bS
jrWVNun8QXsrnQOoK1c+U39nXM6j7YbgdBxjpit9qXypT/r6s2f7oQtLsePjku9jadW6AkiFk0HE
MfcysGjupLEzmOR62+LwkK4wlWDwoal44LhF7zaDjUWrhddXbPf5NXx5vid+vB3cDSkyFAWS4lnH
bAZ5kQ6VJ903eO+7rbjR6nVfYnoHV0r5TWResygd9V2sHAujUWSrDlWiXK/EZne9Mvsc2P9cDdtB
lABakcp+76ChpipybybyvddxHqywGKaAJe+xBmA1T/qqtOx6QR4VeGHERiZgjCNEWSDJb+10OMGm
1GH48iqHlbgmGeQ0FY9yv6+9TdwjCiTWAV+7BU9UcCZ00CIJC1detXLpmEEb83//hLPicgoFYZKM
zx02ODKGJpZxF0O2yp7zAWr3Qt7m6TrKDnyIuMnqawk1uTCjwq1Kni0AHyqq5p7gbpTVmX6rpxt/
eCJY07jKS710Ynxd6dmrTzShi7s64pB6nxMool9Vv6xfkYaKB39nbo2XigSViXmYza3dES1p3s5m
6bF2myY2/rSkfPQmA6BF+57A8YIjE2IN68g4vpUwQm/G7KUX76tu/W+Y5cJkmm/YEhU0KvhQ/3D5
buUoK5msSfcWlorEa+McR4ERFh/xhE3VdBywOZcW6RaCCsj5tu9XSMBbcq4CANfpNShvqgmy7TJs
3MRtHikSQfaH1oX52I7OlcVe3A4WNjfQBwDNPm+KLwdOVQ5lFnQdiyV1BF4aHkM+uQ0uwGJgHfo5
0Tq/GU7dRtspvy1lPUHeAkwRkCbYoWYjXZ+IpKDa7nA9fZGh8B1CZnX/RWzwpa4IiqihWJLFAXle
zQmV3xt+JMr3k0BMlaPHW6iKhMEQQaSqTO+Zjc5vmBA4nJW5PIqM0wmAG2bAMlzitb7GVR3j3DX5
IbMVYXPNlU679CwpN4kCB4DEhXz+z788S38UjKHAN+gexLNxfOWuqdcJxh9AuJPyVAq3/YfExC4l
4Ub5k2Y7ptTE1yNA4TF3jv6BCwLkVmYDSXvToFHxlpp1qyJQw/d5m9zo1u9I3VrT1lSfUv1+aO6R
wxqucUceklXcIpKebLrkEPHS20zz44q6cld+tnVn598slFLxRZJ5EeenscGOt3wxVO/jj5Q/iHgL
YnewRqyKo55sGVFRIUULeXyc1H31J1Og/hFV5ISJi/MzXi8N3kjKcYxmiEpubP8gKRt84YUFGSBG
NydTarPD0pJebACVTREW2w05cEux2HR3AzkupqMRrcL0EFINBI4SpREEqNEEhecgXuiTg/AhFmy/
nFOQshYF9qKDuHYNylV+XpkwHbG51wzKXHyKz64CIW51KS8S+OYxYeJOSi5JedfhPgGi8WIpjHPw
lzBem2dxw5upEWK2fCq7iQwbkS9+XAQ36W2zGtfUEQQFy7Kr48AnLXr8yP/Kkuspx0Da+c2tco24
Y8xH/Pe3+H3pZ1fA2AR1pAtZdZrISDOPFWb4FVbvpBCtyoRMJ/Zrz1kk6O9ApSYGKojvRw6fOw2R
toQEQMKzqH62hqdMfUtAYfw7QQLqUu7x+MbnaVRsaStxE1sLgZL7DhtubZvcB/5iIb9gqzbP1u6L
5xntIqnGs+7q6ckrsKJZCbzPtNu2uptJm2x4lKuDbG3oXK1mX0iHEjMQ1WVYuCTN+eRVJxknQ8y1
4E/LyID/33vY+TnhgAcTA6KZefY9S3E0SYFRVie93tclqdvo3h/aiY+Uu9HOfpdO2LxI6Ych/Zrs
9E++TFagEf8+oC+0eN8XMRdIXw6VwpPLqWyr6iRuaWGN93jaSOJtSX57SYL3AMJq16+CCzQPfWhi
VFu+j/o6JMUHXpwDRAzbRodS6F5Z18+yeV6XwTgDx9eZgvV9XWOaqlGRhtWptMi8hr6ObMbpccdO
0SwsqCgww+o8J+sYu8KCI2ZnnrUI3e/KNuJVheCm7p7+vaYL1TOKQPi9MsQZk6zMsxZKYdTUpAiS
Tkw3/Hpp0TgUSwX+jqPq+36Jd11DbBp8WaJi/v3TF7CG7z99XkFbnqaXhlidwDsE31Gj5ypcmNVC
gAFNBve0sDTXk1cDwQU7/W/+mp0IjPvbvta0FOGSeIQ830cScpZtbLhRZCuvHgIaRCN74y57azfl
cvhrqhuVguXAlEoqGKT+jrJ3P17Ku4wxunwlkvazlj0/JRBIcbpxlaG4OXuYUdJkaZHzkQ3LRPtT
zEYwvuXQsBXBygDZgpZjDKdUXiWklvnHMj/15Z9a2XrEu3kM+ohm0J6acRdldlJvGmS8M3fIcIGj
1Sfm2ja1cmJH1GlDS3TdY17URCrd1NZGLH7p5jo0w4WwLbDTB/mNUIsxg5HcuTe9Bldc0A5an+xm
cuSZFv0gPDWRiFeRiFGaysH8nGYra1xOZIciZYMoCEvQG2S7J2uApscoO5Lt1jlJZk15pK5MboAD
mPQz8LRLn5wIN1ZK2wPfrtQHNR7dQrnzyoPUP4bVHbEBdb0Om7XqHVr9XkFYer3XvuBQwt9jQG6Z
6ySu6rODS7USI8L4rj7NBK6AHAsdpTvhcPLKrJd1BAnGvy0Hh7+yzhnFxRssuyiZ9pN4E4pHzE/I
RQFlLY8M6iY+GdT7oT2gCwlWY/G3TZ+7gikWhXhwx8teSjfMxofQNsmR8xj7GTFW1P7NWD8UkOiy
+gknRSeQ+Aa8m0rD9Y0VhNF9gInJtCyqp9T7HRU7EVgSkdt1ESvs/gsXnmrMujHNMH7OhJtUJKaq
V+pTu802AEcD1QmpcxUDu3GgRMSlVVOfsKke1hNQUbfHQ7qdrVyGXVccC5xYZivZSXvrhRuvuBFo
J2SYVt59Qs5ecD96N2VLcEezjdNNUbsZ3n866bSDAWSPLyQXfEbgKFhij+3aJNYEAOJY1N3m8XvS
pA7usy0GIz3OoozOjUesYX/By6jiOZV5uk0Iga7EY688pfWLWr0YEEkC2L7YXOUQQ8YHYEmNkJRP
kbJ8XyaaE6q/YY7NzqEnzbwdtDtmPP0mA0LL/Z3W826z50q+M0jQTCSMBuXV6K2gM+CtRaP3p0Rp
yHB82lFGk4cDl8TvtlmyqYY3v3spdNje0rq7+x9FP7BzTYhkM4tTxNDs7FbJfakswnjeuT0WyTtM
umdSt8VFB6nF9HcS3v9Ag/8+vS/Me77/7FlFVHGbsD/42TlpoCw+EiBJRmErPG9s/ljDMWJe7FL3
d/L6qiLr0u5E1aHQMaLBhM79/W9uRBXxcmTVp/hjWmJa/SyilqkWg6Ptm2M0y9BPgz2NZCceWxl4
AOcMi36GvuffT+GCD4LFpEeSuNQxpqDA/74QWWpyykIWgoPKLIyCuqfQjyyKW9hhIkpiWz6hmcZf
iyhfZxaojQgBlhNSBe9KX3pBnzuvRdX5mPkXSNj3tRheLQ2Cx1oItmBo3b349YL+CAvrV+teuY/9
VY7A4Ena1g8w89axiSvFtWHlxXri6yLOaq80CHrqHxZhYI/uyna6RjTkEHBHRjDRiJFr3l8zMLzA
Yf7+h5+9hL6sDXVS+U3qTaPAtovjkrN208fGAt7XWK6r8T3rbtrYqTCBlzc8Etv8BXPrD2h3Le8N
1E02aWG5nUo20414chh2K/k+7TCMn09YeI1eckdfqQnra3fpZ99zXjZgITc36SAgxrkNaCybo5AI
rB+pW7IFTF0JWG5GEFeJXiWi+/r1fQHS4pF9+cm5VftSIk9RGPdV6s3Xt2BgCuH0k406aMK12XQ9
pEPgmPgmtHABXBg/2uioLY574n7ukct83XUOAZjyjoPTR3xPDPff/AgccqVGvCAE+L7Osw+9BmnJ
tYp1No6luuGbJRFsb0MV6V9ROYEGQbboAAMYps6DB/AfrM+4EK8JIM15D/14Rwy4eWbciIg4vj+w
XLNkVeETOyG3x6esaFcWtciwa6ZnrdliGVcurNxpyq1IwEpFyk18RLxfaCvZcFXttiDMzeDB3uj6
PoP9OG2gDpl4aaC6IjkZUl20brWdONOcpQeYtysYynpxk7rJMaXso53k/028SWHjcd0vLRfO8lMk
24JbOtrWSLeSuE6otT7hdrE85OVd8gH908fWLxeXiuZkKzwDNI9UaHo/nxGCFK0aAfRSflSfMaqv
sSAZca4jN/WqnuPief3l6Z1dFoZlmINn8fQKMhDwZcfHbJm/DXt858gqKmaGE9Y+DR+tyz6jE8Y4
LEAd7/29cl7/ZP6yn74sRPv+GrWpFqpSZSESH/R0mPwVYWwGKSDMoBdqv2igVN0HR3hYb3TlTTmn
N2tP2EFHH7OXT+JamxqSheqkx+hR+XNldRcfE0Yts6sZtah2ttv7IkVjK84nOIEcpC3bir6ao9cr
ZyJYmUyd9C/c1HBBzQ/Do5rA5daabbQOs29ut/+BMxVP68t6zjq0VlZ90o9ZD8LKh1ZfdAQiHIz1
PB0tGLkBW+BcojLmgP39+9pVckGxho8+KJFJ+Yk65ZwnL2pR04SGh395tTagAEB+cgIiBV1TOTFF
Re+/g4ZFZQ6Np29ve7lZECgdG6su3yl2iV7lKj1Ou7R/iFJFqqsqzJz0s/1jlnVXj6ZZzpwr9nIR
OErliE/jTf9XMu8KStwp/KVVgJOKBDUZUL2TF6N6agiMqFcKHgftuAhvqr23Gh7yu/xRvw1yR23s
YST3Y87HxacQ8SxerqPgKD7GOwB4LtEJVUADte2TB6N4i1O8/Z86zBFx4ipxFXRaOHHdrQm5qYTl
0t8lndsE7/61YdvFGsOCiklmjQaIcQ4XiImg+R2HCFXffLvXjGia5TT0thbQ1YJSKvGB9GPvwLAJ
6XKArSxFYG/eeeiILEW5rky/9M0Q2MFwCdICphznVY9ojEKdKdUp2esrY1muqvW0nZMiZvOPq3ty
PqjOrgFZ1EH9LYmZ849hY+9FiS8YQDiETmCFMy3LfFfVL9V40pa9sixfIwfGFXj1fsq2w3yB0wbI
6XIQN2oyX55Lv7b/fWpcKrlkEVv22QtA+jlhC70+GrwZVprSX9nGWCrD38ApyVs0NvOZZQUbFfdy
BB1XLuerP3x2qjdl1XEl+hXHQ0YYNYhFcqSNd3LJX8xaxlR302UJ3UzZ/E/+ZHTCpjw3PsBW34/x
aNTjupTZhvCssfyBt4U8WCs+WRsJpFSbYKGrH79+6eVLIiNvlWbLhI33/VeTWsjrsOBX1ZW/5mhW
sXjwyZHc1urohvjkN+0ui3+Jo0bju46a3NGHTQpPA39bwZb/WmScAKnxf0vcgJhwkSv4DUkTbA5j
rSDvp2ez4TF/MNKk+/RgCoOaoEZN91DTvCJigvxQkn45qjYiLaINe3E/KDsvvZvCv33TuFkPRyt0
La1fJK8KQSKFg6cYWTnabXK4VndfOqCJAPnP8zgrIqNOMIpRsDgMOQOZg3G6AX0DWuFA9LvvXLGC
Go4CDdFIoi+Ev2RhKHb/JxUdD3UVCXuoH/69MS61ArLM7TlPXEjvOcef/VpThEow5rrWeBE0NyF3
PUCnAHWGPkRZWKSRAN3b2us0OYVAqq0rMhb3gILnKy3Mj3CJYXhEGxk+arWckEGSndY/YEwtmsss
X/YF2uAIRu+VQZF8aXd9Xfp80H0pyWW5EIIqNakw6z2Z5QkKFfI9VzF0NN+13jHGqYkFgO6MzAer
F6Kj4HJCrZO5CbFmpLUqcL2+8o1fKsCJ8gZYsHRcKpRzdKFrOlWuBh7ofOBnqk2Y6V1E3iEZqUyU
HmNoUnPgO57Drhouh8frDAJj/qzOz9yvSzg7ZsZUGIZWYgkzNNdsVGJO19kRsgUJTQPIxquHZvDT
NWPwFuYTPkUkUTOXX/YTSaKL/lVA/CQzrYEv12/S3sVHINIPfnzTNMyO3vhcQxQfcwbS/GelwT16
JpGSntRQ6xmy4fSBowXQ/LaK7Dnau7jxdrjr+O/Za6/C6maXLWgZ8+SQJy+qoixKQIdo3Batg5eS
gvFhvy55Urh+6851GtSlZu7bOzo7lwqj/T/vqHRR6mzyOzb5g9AuMHKIQeU+gtvgl/mGBqE8GDdw
LqxF/ECzRGiV+GI2K5/sjEW5xNV9A31CvQKKXyoZCIUxRAhaHJvsoe/7uimGJM8tnX39Ae/AS0+T
d6xDOqhZ5BghfXCwOO0FVEeHFI88GJcLLbrt4ls8J67e3xfauG+LOd9L4VD1YcBeqj8QBiwqjIKx
UIn3BwAkViTndrDUxR35A0gHvKM6LMNbPGDzTREmpKha1waLF+QWRKGZ4mzNSHOJdPn709HqZlZg
s6BgH95YL6SaF2T2pEsL7dMfydwK5ZbsvRklzmfjLsXfZydslsxirxMLBepMjQgTyy70VxgG0g1T
0uk+jXaIfBWUdeJRy29DY40IevhAszY+qAUMCxpQ9PIPYMlivdFfxqW8weq1+q1v7lsiWojwztcG
ExVA2YIh2cKAXCY6eFQfamWt4VFRPQd/fRGDKbtBXwjr+kkGvBUwmXcb5TlhimOML0X/oGi3Y2It
LEjXxAdY6NY8R7+2wy7Mlb89w7OT0yvaJGpTnmG3hMyMGiN0CnFPhApBZwuIuvlxZhw/R3+KpQA9
Xl80TwqaNEx9uvhmDtRBCnjlIrogMaVMFhVN1HGpRpB+tuulLg4Gos/qE6ICInFsUySi3g3IJsab
9QMdyzTLmH2Xqb6hLcB53jB7LBl4vevlxsNygeyvuXprCDGXyo15zXtNnnvJ81P16wLPvgTFN6Vw
EFlgFi4S2ZEp3IgATJ+zZf7YrRmbosVuV3N+QnkcH323WcjS3sDTm5DpwPUdhUxDpx6d+Jq92cWy
gtJaQUcvElP5o6KvQ8sME0YxcuLQ/2LaQ+UsbxXgncGFr0oemucMA/pQnJl72Un929YIOe3uoVcR
tEXEc2D9/XdhcUGEwfv8sqizPSb5hSQpBouqXR3nGbtr7Cx+TBpqOS7kZdsehZ7GvN6N4RO8KSs+
wbAXHX2HtY4YtAshPWk2EafMOUNcMbEpq9pfXXhl/n7xsP26zLNtF4+j3MsBb7VbMl9OSVKYntEQ
9/fpFkzxF6raFLSKLrOCHZpgp0OTJA3bq2kmF+w55+dFbU6ZjP3C+ShUHORSHMyuPvngZXh6qyTD
EbK7EF+LjeoGgFrTvXmSlUV6mAeb3p5MdWYwCzXaiR369lvm4g1E/BZ1XPZKHoQa/BqLdaosWkjH
L6FjXaVgX2ChfV/zGdwhmbWnTvOa5/gjqbmzQKqSI07c8VODsKsnfKdWn8t82YGee9vCOgnSA5wN
B2qFE3IkystE30P3ITzib64ZiwhECb5F+3z1HpuvhfOv12DkgJYELjvEyu/XBlkvcpdm1bxUvHzn
EQzTVjwbzK0fOwKSXkISQs1txxs/5eTGi0tca4abtkvlmt3xhRQfi0yK/6zl7CSZim4UUZDO9Vlu
UiUi/AlIrHHDYD0R2zjPPSqnr9DBuTOJrGrAB/b//jylS6fZ1zWclUBDPUmiODbzvle4z5eRth6I
iVjxJ+97Jw4duTowp4s+wWG1PP375y9+dgB25OpyaGHNd9aPWnUQRkHy+QhaN2lcQDsY+7RluGvU
uxR3z+zWH089zNc9qeMSPltigk+CYF8r2C8/if8s5dxiqJSHsuC/54JdWk6Nq3Ik2qqygxng4nA0
4O21j2vH1wjh8fNNcA00vPgVGaiJsUalN5TOv3xPEjs1TYr69BmvRYEVoEkgpEEjnDJ/DAkcSPDl
TDkBA3WlNisj2xWYWbTx49ji14Eez/ZuinaD6agV7Ep1mmcupfzYRL+D5H9A42bzahIMGHzvWfAZ
5BoMnqHEY8Q12JJ5utKKu9FOb4yl9NvbG/DgZpe0VEWyS8EULbQPi9Aceh4f3dSc2QO5Htq5fWU7
zV/Mj6/7y6LODiItxuUyy1mU97cm5paZND1qG6wb+ffssY3JA1OF2C7mE97B8sQ8mq1Npg/ueuSN
EBCgZ9c668tb/MuazrZ4LE+paYkJhSqKX2xvcZNFnrRgwucK2qrvDigv4MAuUr415vB0hHr9XzQ7
F0EnCAnoPQCFTcDh7yef7Cdm3nqso4YHyMRXdguRsEk3bMhJQK0eYlDyX0zMLjbCX3/3HOywkryu
spQTpigWHmzoI+DfjermK410xF8eNC4sD7fUbUjZJtfEHdNyRWq/1dXp9/yof24Pk01rSphxns+i
lBEQakyD+jTHxdUrTH1v4222BFIqQaQhjS663ypdS7Ync+BIWRJXD+ZxTt3t16r41hBtbLgSVFBg
W+ffW/cC3ZXvSWdqgK2lzHY562cKqy+8ZvLntWHESH+9wiy1MA+FhJ/PQxjjVUnCDQlLB03fGniI
JahSOaqIezNkW9O2GEgjdUvDRYlZT8ul5vbWsTEcTdvFsEVorJl8ia+w6/FMyfKPhKG/eCRzjM+Q
Rsk6ycW7Gp806SOCVoLTxii6YbXDXlkSNkqEQoY4P2Nh1cdixLdSvemjI+E4V1/ShRv68wSkCkIm
Y50/iFIOS71uYULOwIkJjQjbSX1Vl4959yuUd3hCp8zw5gFK2u40Yn8tzOpd0SNKonvwmyv9yCW6
xrflnNWvRk6TyJapTm219PFTXc4z8D5aKdm6cKlhGqBaBoDGRrumKfxs8M+2KxlkoqqgbCNS75Ou
+QXYwpc/zQuxwtbCDpOTHB4Lh+gcZembz3r/2/OXSuFosFbdZKmh51cQp69NhynCslFWzELyZmNV
y8HN5VvTv/VEhOBZuhPhz98ibP/3/r30mTOAx5xKFklK/3GTVyMqRJn+9ZT5bofYGnbJfOSSZ2o5
Bmp+d54T/hlshl6EZFNWMQ8n7O5a/3jpmPu6jvNr3FeyIm0GvTrlidNYi8/Rhp3/DVdzIcpJA6vv
OsJ9qfX69qtnX28JmlDA6gXRt44lMEO2gZuKr/PwBD1cdcw5yPfTVZMvc7Ir4caSNmG7NRMbsxPH
2oT1ld7+8r79z/v45Kl92TxhZ0gV1moVhZ2/7vDIY9uSLcE3DO7o22QJzuN+pV9Mf/7/dsI5W70t
EtkIZQ22Ol/t05Dcx2gsg6NY4JHyv0W5ikgujqOBMg4LX6C2I8nL81bXT3xJnG/8H98Qvo2fBSZj
p7MyBcP7KZSjoTrV7Ebsapp7Kd4L2DIgDeYyDmzvEN+Yk+ckoZO0LsREa9ylxeT2PUqZIIVCd0OG
DVi4ij1cvcmEgwhRXbitkBTiYVEEblrCL82OafScfwRc7cZCvhNO8kjAu0twxTq9K2B2xaseZ69q
VaUH4sskpcIJeklcquAvccQojQ0HWNzg3wZ/DkLCtsGnwbJcHK3wbZKzxyJ8oOzzPBTmszNfhgsm
jIfJDaq/VbKhT6mZ/3OHN0tC2qGzirqPe0QYdSu/PowCkcM9JjVV7YzCWzs9J9J6bNamaivDptdX
EoCA9Ls0QWB3zSPTEO2XilGZBKYHI4NAC/i0yrX0qE+22Y+XoxOEPle8M5D3vSRJkyaSpVSF162I
+Lc9oVebQ6zy0A7XKfPq+GDkW3FTvhvTor8Nnow7a1XjZPcnummXPBbuvif05+0SGyQEkxscTW4Y
NKz1R/NaVMpPrNgSwaWgKAM6mkxIzsq4pusi/OONksYxRcYvY7JPbOjJvOUSzt+Uh+JlNuKXOmhs
lQnVc+UBjoW3BjF1UGysbGXgLT/dzbdtIhDk7EhXY91/VL/fl3h+9Bn1qLVWwRLNjrFStSmWOQxG
FPD01mAFm/YhxYFtWV374c8QxW/v8eyHz04/gflLUGYKP0ziRjCc6lAFHj4EcbcYih4CGLUVGH+6
AwPitc0K6jjFI8ZchPoSgwmcPqNmjTeKbYXLyJGHlSXyKWLkAIfMNeEE3CXJc5O5CGgdgRGTsg+F
gyl/NNlHD+kmFW9D83eSqnYLgad+IXNydJQ3EHqnUK8Uaj9JZ2d/7FlBMGZJnxH1XZ70Q3jfzXPb
jffAH/AEaqy4Iya07r8PVLqp80Ns/kkJ3QMbj//l/BDDFFtQ+2ooTyDCSY6m/QbPRxoJApLKZCsK
z2GqrhV8JPJuYY7pAv8p7yO8fwlkR/0wELFq3nJWwbd2pbmNudalAz5V0l7bl51D9F2GuhLpGIHV
/ZKqcqMin0AY1dq57HgvcIxwT/CRPo4nS1oNhpPLi9JIHR95AEz0A2QK0sCxJxo3kHhH0BNMTJrt
GDhveL+M5loy7bhyoHNK4SZvN13+nIu7iHRmvOSkfFslHFBA5a2jL7PX5i4YnUbetOke6zLRu9Mz
vprglWKhwbnO93adN0dJ588lEdsPxhVE5Oc4cX7Y/BcyHMNAF332oSe5UhV9DSvAfLQQb6hLTbGL
OQJ22a4y9B3qOjvF5Gvg+MvOwzTAtI1krdJsjo4MwWwTf2AIdk0D9lM2/X1Zn9/gl/t8GEcOy14o
T1L1Mujr0qOxVZeDMyFCdsiZD/CKEZwOOHzYVvgV+gsug9SJ7jPG69JarmFgbwOY87Nrtn7/7y36
ExQ/W93ZCRDJkAoUsKyThboL8L3egNbbwr3isBeLZWAuVHEXmy43f0d81sJaoU2TcBEynOyeAJ6Z
3dEIax+55DWax8+Jwtnazj5Yq+4KjKthW+Rc19jFGRuR2BvBFfNgIWHa4h2jkF74VCKpAgPMNpmy
Bl8l0gs8OtyrktMT4Ddwnf/y2pexfekgJy+YUV5rfaT5vvtxjv5n6533p3GtGc0o8Y4xtfS24kwJ
oIh9bhZxv4sTW32fdfmYehne+t/v7ycU+fmMLAIqdE1CcX5WJhV5lU+eGc8yvXup27VuAR8m3NbR
TVCtREQF792H9mE8NaFdiYTEXkXfPj+rn3/7f1ZwBt1U05BmtYjGMfRwVIdR2b2PEweLf2gGaaF7
px5jIl/+pSSvHi9uClHpt5wppHKmrx0fqGnsSjQiHWzNlTCeFOE4ovDx78Tm3SO5TC0/fPTyGHc0
h6HdSs1G1H5J2trXlwIjXcP2Yrd89O+G2TKyRMxdohnMDpL/WuQvjXWXH/CJqoctXMtT9LvG5/EO
VLKRj1SyFv+siW/UnAuAz7MjvQ52SSYz5Rp220+EH9r+A4ZYOIJg+yn3z5r3zE1JzOAb34od3Gl4
yqPcevAJX4ue25XvTvHdu/E6D7L0XeCWFBND+CeImwXVUia+DO1Rf4b0JjrVynBKFwfWIHY8+XEq
9pr4QvpQlv0e85foTr1pBQwnGburSC9qlMq5Y1H3TmhkWnwnUexUpkMizSLX77EGMqelZeBsyoHy
6lE2hsVxdgjGURUDSf7ZYHudqfCzaZu3n2LhVqgZigJf4nshmFTqUBcSna58aJwitWPTGQ9z3oI2
OwsRfY4f9nXvqx9w0NmvzvXUlyM1awSxqCJ+tXj/DB82MNSdjZ8/BhWO5IFarvpkTQQwKDfTrlvg
aVt7B2tr+XchYbXlcGKYBv12WOMfV0kv/wVv7seI9myNZyVyFvi+EU+scR5VAP+s5rZ6WHuxU27Z
t1CWXHXRkAmNJ4HNFYXcxmXcTEey5d/YG1cOivkg+PGZfnlTZ2hejaKoVuc3xfxkj26tCN/q8hbZ
wNxf4pqzxdhNw3Sv3tTm/Wekz78X8HM+dvZAzk6qWlBUOR5ZgLoahC2iIhGca54bxLhHmusyXWvP
nXkntbeJ9DsnMKJnZ0/dShxWFTy3yh5CMnldy67CDf6dwNP1bAp4CLiX5PjB6DZicieqG0HazdmN
gXcre04IwHPtSc57+l9P8uzA62LN0wWkvjxJzBBI43Dwwbe1Q1by0c8ZUFfP2B+98PzoAIDnGAOK
63OWdKiJZaxn0M6QkRtHFUMefQUO/EjRkmEe4CDhta3SxkgfKxwq98W/X91PkGT+fTigCnG94k8O
rC70TWrB8UVe3GcuFPImWaKQK6ZlPTg1SjXEs1FHqkPPlYt023MNwY2K2xaqRbbAGF9ys+7h34v6
CbKdLersNRR1VQY1/xPclVIlV7eGsAVt84gDa/b0ePMEAbGBRWZasxNIekl7ImngGQ67SASdBckX
XilYbR9z6VRaFMOdqh8I//QidGW4+RDkeHWKefHk+vIkz2pUEf8aWSO2jY9A/uCCG0ebAGTtz+T4
EdziQK/gtqz8LZyUGfZClDksSZ2UiIKPYEM/EClKBjzAIUK9AZ8riK9kIinXXvjFw+v/LtP47Gu+
HLDtoAZZoLLMz8iQWNzEOifDkiaEmXaIOdeNsPikTcCHodFr6zVOeEK0rkmsxvPcxrw9pjH5L+Rn
Fz++Lys7q1ebYfL6LuKtg7gY64ZAcmE7OZXipOhz/P0EeBLpq3QVebDz7gd916RuVjz9L87Oa7dx
bUvXT0SAOdyKFJUtW3KsG8LlqmLOmU/fH6sPetuyTqnRwMLCCnsvTZJzjjnCH8pNDhPepCrF1Dix
b07/r2f5n9Z1kaumQ4SlxRzd0GMGmwjQDB63+SR6Z1DCgW3glTHDpLvKNfxDaW2saFu1T6SiuE/b
SbDJSkbJC++m45Z65VOypUDvWgiikKJe3EN6b1ZC2/HCZsFUR1OeE5pppDOJ68urkDEk6E6GttbS
F1xDPJTVBlOBtnK8j6l2QQGmv9OQJtimz9AtcIp6PdYuVQu1/wvymxh2FI+V/6AitwIoUo/3Mxup
JotZNfq96jkWet43yuq/S74IwF8e6eIqU+YYqTObOqecHWtR6zutXcnkmzpsny2Eg8FJLF56oK0T
z6lQJG9XunZKCVKIvHkqg+EVosKV3c/9/1vXg/r9eviyuot7zsv8brTq+YW76taH8Pw837A4I+LU
BL1lkTqh292SlfnexZ+1hGaINvMxhg6XWpuJqAViJfOrmTT3R4sKeASRGSQMRJp4GZ39J8tGLWBI
lyW4PmQi0U2xoxmxKd+McldyjS+LuTgMqBB37aixmHkSBHcM6JcEZtd3uDo4F+aE2RxCL4K+pWOU
7JrRjqG69VDm3dGk9+40q0x2a2kWTXlKMB14+/fd8X20e/G2LtPWKPc6U2SBGCEM2rK6J9cIQqde
KC+Bu5J/0X2L19xk9FPQlgcfjUBq1t3Yx9+7qBermHfSpygLZsCXIdhVJBKG8bOpH2hQ44uDg0Gw
9SLmDYWDmpUuFosIRx11AwYscMeMq/6Man4fuzruAt6MoBeWvgzMZK+6Ef/P2YP4AYF6GZpjvPGV
Bl1HBKmXYn+j5XIt/Vfoa4F2MmcNq0tWwqh2aVXFzX9/aNiUxD16l0+oUsOn3OgY9zKAveXgcy3W
fv7Vv3iMT+9tNCYrC31+1Wr+woCYUuXNE27IVuJa7ap6pIlpB2cctn6AElDgrgv6TsHvRAfYjhaR
2wTbRnXk5hag/Wqs/c/r+NuK/rQwNdJ9tVD5oAk9Zal6MIxT3p7UCuDxQUMtArEbW/uJZekyRt9N
fqviM+NQ6a5G+QGDgpWBnhfiSM+3qOvXcqUvb+ziQJqBFUtSwBvTFqWJTJo27rqYBsmhDQ8ZrIBp
kXcHFbMgkXFxZ3tNuWBMwVxaOwVrTHyiu0lzSDsCbql6NoYMzL2Wi04w2lK/GZmA8I9vhZHv8rDz
+fj0Oi9OqVmqaR4LvM4GcUU0enelfAj8nbqMHwIn5HggR79XgKtjIkY0H8qnatze7O1cuW4k5AYY
8VuoboqMtr8e04l7vVMnXTyL46GxDob6IRWPTbMV4ZdStxS7ptk03kfU38Up5mEl6RFlhzA+91G4
kKNxIUy/O5CI2qMfHdR3OTsDsytlzK1co3LK0ubPsvJQg98vKE4l/QP9N+Qikug0CmcG6ZN0Jweb
rj1X5naSPnwqa/6+QdZw1oPKoCK9EAmadCGWGKGsc+99FgxOaNiPiH1rIeRXaALeVub2wSWoFH4Y
9Z7OcICGsbYEEi1MpCAvBb3ZeIDbdhCKfWXuu8jpUVsBzRljy2E3+svY7kJhNWCCAFWzOkDxQngY
Pa5khKUxD7c60HD5IgFLOxHPV2W/6pJdZtCs+DGYuyp7EZKXTNnK4MWClRi/p9BQdOEJwlZVupa/
QZkrT1/b6lwp51DfKnVhA9/ArTIbtkqIhPrLvy+C78NWSzINAzUXfIkQ/7hsn1VRqWTCqGbnZk6K
Gr4XDXi01otf41PKjRlvUjhG3T51bzp4fQ8WX3/6on5p+1Ee40nJ6I/B8pDbkxAsNRoRNHBAqyzC
jeivLOUBnzf6/Iwsb9w+Vx/dRJUJBh0mot+InU3iW2U1WtlZxaIFsm29lm3LnRNVyVhUI/QPE+U4
2oY2Dln1+t8v/kpJKaGV9Z9fv8jh9CSVxWk0srOP5YL/INcfUnnUtI0UunKymuIjYIRFT2t8Kawi
wx4YKDGEC9I1+91M7eEHa7uRuX2nUrEZ8AWxJElSMKu6nGrqYWPhKFNBN9CAp1fQAqa7ks2HkKDh
auIC8gw04Ix/Zrld8wcL7Tq8b5E5o7GYCXAHdFuvjwn2jl5jR819OZeb0x8s4lFgiVdwPCxnRDkx
w1BZjfHGaO5H4VXpDDembf3vF6x+T0Pnh2FvKyJ/fOOFqQrcPd3Ks7O4kl7j9bQToTS/VJAlGXfp
0tkPn8PwQ/dOstwzuI0XqmOt5jBq5giM2kq5UDLHogoGzCrO4X16m6rEER9MdNwWUbPqx4OaruOf
pcjugHjXO4G4w+9PWAjuv5/FmK+nrwn/12e5uL40sbMaRcsyEiXJRdbErULaEMlBkt/NTcOUH+Pb
ysPJTF7GauQoxRad2oMQvHnC74F0yBQ0/CJIvP+fIokeHUNzYTD/pW/ypiLuMJUreMfT03jOQe0+
lce2cPAHQjEkeZCewK8XD9kPRglZq2FdxHxhrTVH4VePosapeq3/WEcxXqNmtIqzic/9J/C3Gro7
cvd7bfnrAPENxjqh4giPt/BnV8aa8qyxRl+G9hD13UW90UtJkKtJlp89oHH0o0j8yfozCPRuj+Qg
x9r7X/imXbmc+Vk4+7KKYpL0reCIaP2OSl7n9IQEkizxTrXTcJ2pa11YYxmCC6Gw1cYjyHtlSdsf
D45hX+TvOAj9e3N8F1UDaUZbSpytTbmdLwnaTd/2UlxW5TlU3Ywy1EAFBTV8KAtoQaN2B7pCscfn
6FXElUOFlrDwisVCvp/u/MQVaBN8WAeZTmLldNs8s5kemaUzSougdSUwFOSyEG1BfQjvdBBckQlq
6PS/uBPHfCN0yyl6rqJVpiIVuvr3k12pUmRppnlLko7ShiZelO5JWvgR0Cye7I+8xQfoQMlNYqbc
tdFS/pXMrkQ2U+R1/zL1tpzx8p3xxhqufubPa7iI06aYt1aqpeXZF/aF8jsz1jCdVFpV/oPpKN6+
715G4cESV90SXgojylWE4KD5/H96FegQKPDQVYRHLnKwxMiVPo4AcQg9tIT7DrM0yKtUPH/UJQZV
KRUAnjJu3BOOZXTdy/Jhkg/iWkSN9tbQ7S8f52s8mj/Mf1ZzUbhV5JztUATluQpxCHNTC/HrbU4L
v0Xcf2Am45T6zoMAj1KuadD999N1uzJMlyxqbgHhF8GcCzEOkY84vmbiCvU4ggX2NPdJmy7QRdBQ
BCUYl/LPmDK4rFYpY4Obk5Qr4BieBB49u4sWEQaNX9+rFkvjoDVGcQ6fk8fkfvLvRxqpZDvjTpQO
ZrIwsHDOn9poVQKMmXUGrFWIj00CfsoWDsA396by08jRX6dux1+OmaMdvvz76+vfm35fV3mRKplW
okNH0Ypz9ipqC6F/Ead1Lh7GdBnj0W7aTbewXhVHe6lbJ9dhKi0Ea6bWaPlaQhxC23SQ0enMv+aY
CuzofP1IDyEcbQQwEZHtvXcrvzOxI0lcRDbCjTUtIAi9tvtMd8NfCOcqyWIZ7NQdWf19F90L0U5N
DibH0E7RgxB29U/rV/jzVp37N/n8ts0+fZyLZnHZZlNsZHwcrj3S6/dZcp55ohRZeJ06DMDZNBKN
C4NTh1uR3AQ3kojrEeg/K/grdf6poM0KJYj0iRX0YNaQv0CZBRfEuVHtlt1yxrsNRyR1MW+hAgv1
owTT0MbS82YRNn/hf7yKS4Ycbu+z17dVnDHAA8wNo4vfDBzJmUG9f7VZEvEg6uvhj+4OKP/cZCj8
vUa/rwBLNpqLDLsvg7HaK9EoNH1xxqbdahCr2WJKEwUAnR89meINnHfzM9FwgfJXYfWhBgcjtSUZ
571VBP0fyGC9A+HRAe5riQHUh1CV7XiCs+1Wd8aABSBdnQWeQT1Ib1+8lwXVHqtNlECrkReo7mnB
oTF2/V5aJlS50lH78LG3wGMUtaqzfgoDqJ/NXRU54+nf5+8KSERG/EQUeck6BM9L7lUQoBU5tHJx
VtVd3jvFpgmdplvVuG2p70VzR5hg9m/ZvXpXjc+KOC7q8Nk0jsSxTH6blqq30Y1DjGGW1/dkB7ja
RMv4xma9elw02Ke0o8jgvwH9ElFIrWpqi3P+B8AkxiyLBKofCvvI/0f6jl72PJ7D6JYYjJv2Lcmn
KwXV/Jb+5/cvUXxpVyWNp1bzcR0patbTcE/stMc3iPPWE44/88y/x8m3gz5/o3a50onjx+FjWiJT
QvQ6LnIFLZzJt3VcUE/d+cK9j4j80l+aG4ufSxeGTnIPBIBNequM/D7Rmn8YO0LdpFmDntvXG6Qy
2yAotZG98eA9lHc1dhSQM+xqJ27CjQo/ZTYETbb9ul77N+6FK0UkikQSKHsyFHCol9V7V0BfDOKe
EnYVYylvA6WqqpdSv/eHBzO6l+LHPD+F3QGpXDI3p8TJCUGh8E2KntXpYz4wjbhrgxvlyhU0EMtC
ERqvED7HN9+rTGunnOHZnBrrf+RyBxNMfud0oEKAOg57cJwIXltF4BK7cQiupiYo48yMWHgyAPq/
fo6+LYxGMZvsnHvLmFZfvazjdXqSHuHI1MJvM1qJ5ZPmvWVwSrujHmxHH30yu1CWwk+4ak9YY8lY
ZjNd/EtgDCRAf39wqhu9Rfhq/jQnpzOXoBSEbj0UT6P8VPjrOFvnw63jfPXuQSBQVihiZ5+Ti9sv
0cSoDbMexWBbtLFwKC1sqw9i3ICaOKTjK4AJwB4QyXFUqlZTTl7v7Sp5h9IkNoA3IuCVDASXc0IL
yv3k4pfHK1M6et34cp6DDVh45Os9/zCEy4wh2i4Ody26izND++g1K1RXq+dZjCmzDcmVLbccwdOD
9tncWJP8/U6kIYkmkIppjom/89dPLcq5YCkhayoGYKAflvqnU/d1tp2m/QzF3QLGNskLcF1GSh0c
TLbLN3rqAjTCvjRTz56t3gJbXysXPq9JmwGxnxKGyaisNstYU4Qv5quObm5e0mc8CctpXIfDjmRK
zt5mK+VwYYH6Hrd990cAFb7obqEWrh2FL2u56NvKxpBF3TwmUFdjvuvpPPq7WNkOMDMhOcq9zdYH
/6Xh63ifOemqgr4MUIeZ7CxBPftI71oP1NiiwW/FgXuH3yFUHZsdaFZ2gM9adFdYS+5nDQbe823N
yms32pcnmHfAp7fZlY0ihhFPUC+rYTcue0Ya+H34iCRGyK6euMiKZyP/TcdG5Wp9vpl2id+7SLLM
ta/ouom0g2Ze1AdyrkiB2RV/FctVCdoLvzRLdopQ241XLPpi/rp/Kot7rDaou0dCg9KsEnWJQzFN
ogo6kfQy9Fu92k3jq4Ue6rgq6h9AxCP/7Iunwk7W0vN0KBBrUhaTizNCWdkztKX7Ke3EpbwdqDX2
A3PmO/CynvFac5FSNsUbU/yRvDE0o9iLHcV0jTvjDi6d94tuUII0HOrx5Qgd21yO0Up9kwI3m04Q
SqZiKdbHjCan95elYS1Uhshk+bQpoP2QJmTLEh3mMt6H4cnUQeliRlBGcF88uKAYOsZPmPwFLRF0
2/9Cdk8oXP94C898/SyRb6m6bshI7V6E8gIqHzZCJuBxRGyrdQeAHhIC/TUmqiOXSPGke791fTlr
zw3varutm8fGsFEOQEfvxr3y/1mMjv4YQKTvZpeN1ilpVYPyTEcsZxmFHLPghHSn+Rv4k7FN9G2b
7436Pmv2smswp4GSioJUj0vijaV8VyBGP0bU/7OUi+pbyKMpjmUgr3jUin9M1Z3KTYWj8GwMBjkN
jg5TmHiZYCnuoBMVCctE2ebBqv1FV9nJb42prsyHZFKPWSaV7gQArYsMKMulMO3FYhZJqz3mNY+J
dmoLVFnwfrQe/QJza5h8m8jRezv1t2W1bjAHLO6n5SAdA3mdmQy2Oif5cev4XgEFICZCj53pxtxD
utQG032aY1NJ12SSnovGIvTWi6Y4osNazkOGhX42MMjJ74JUWjXaQtzoi3LTNnarbTyuU/vfF9aV
/jrLMcDnk5hYiEleBJMmK/wMSbk5Qa5TODdNDyzjLLx41l6t7mT/nM7kc/wMoOyXHx5gZcz0eidU
9hMXKqE4W9Fupi3S2qW3i7yMyVS5aPITMmCRdk6Y02MqtFKo9IHULrPsxgNcy/C/PMBFH4JUZcg9
kweInz2MOB1FPxovUHdtQwTMqTF68+9y4B1p8Kbdcrq6goaf354GvEMDaUuv9+tl0GpWCqzEK2b6
CuNtnFMlR33A3ui+Qe7iLP+muYnP772/ArczLgBkZeS+c4qUAN1BiXp2z/aWHe3w7Eb18V0nkCOp
knRigjsP0S61fyZNHpOho09QIpIqLcZ63wMBr2MgJ8PR0BE+KA7Ujh7OpyrBOxq2O+qvZB++x7iy
phTJaD8FH5lIS9FJZVcnyPlrkVisRnS+npp8bQ370sPOFbsgEsJNjm7Cn/atWKvZHjJK7xrbYFeF
hwE9cgufVIaf6fiCoBCSdiPcW8Opqwdw1LhUd8rjuAmPUoQfih3+DG5ica6URJjRYSyPuDV0/W+o
CFkslVhUi7NAw0jaiw/iydij/LD1tqHhyk/9oX0yMH9zp58qWlJ76qQPqtOJr5pugQEgcXioaaIc
bhby167zTyu7RE4kfWhMasTK2D7Ilfvj0uLabW39j/fHgJ6DkLuLQHK11g5KipohwEhb+KPxjbYh
Q59ttrolbHmFtYOSGzXr3w7Od+BS1PWK1BRdwZBfM1diSqrstsuwvFdgG9dOAIMaQiEeMZEN7D7f
Td27jNp9DXWGej5TsO26NQi8mnd9XtNF3lWWahl5BmsCv9RzsVg4lkVuho/zsoyWuFzkd3W899ET
MVQn6Db5La0qfW6rX3SbvryViztFMqTOL2V6GcLaXKm2ts4nO8yRuXyihSlrTomsn/+n6Z7rFhH+
WHE67tkqfWhwiRIRHJkFSZXsDgJhX/0IG0xC/WY7xC/NMkI8IwE87Sf2KO+p7EqF/80DJR/KVzpB
lqyIUZ7uzpoSkR3szVOYLnOa1lXpVHW58GIsN/HmmLDdNp4VtKTr6JFhfRb8ErrHRvgtRHC8CL5R
iOma8XDzvp3f/uW7wXMbLwTIwRYuel8DYZpQ61Hnzl9HwCJYKWxUloqNbo+aU4zPXsYIu7DeoNMX
j9q2G5Bi2ie643lPkISc9ta1dvVW0AHuijKmFDqr+rqeIhLjuhfz4jwg1VzDhA3x7MLidxUyQz2g
3eDdQRbpTwpykr9v7dW/Hfpvb+PTr18MaJQkiSIpSrkWDEAcTjk8qQZErQSrq6xgQvJuhPsx2iBS
hN5ftwuLEx0xA2eeVaTgPOLQGdOrbVbfhRHczK3Z73QF9IeTGism4SZo7inFloRmc2N7M/f/Jjhp
rsP+9QQXaUEQCkqfWdEcAfLiVwGqdxN8wCFeSQP9fVv1UY0gx9WGI21ThOGgDQM7Xcw6cQoyAR44
45Bbl8bpSJRY5jcUxv5mSRfrm4V3LdSWyaS+eRxpgTdbkWh0mRBDt97j4MEYdnL309COar+WUhuH
cChIw4Nba3cFN5W2yrWXCUlYi9SUFunRCFxTcnNjiQLINO79bl3LjKo2SgYUBh/phRg5PtbS2ioF
sv4YlStZWRqVi2pRlWLScFfpOz88qeUsHJmVL4nxwN7qNLBIRxSOgHC+mu4AvpSxh7mUBQhNgu4I
6mgPkAHSahdHRG/mhtqPzHum+5RbbjM+WCSe9aH+NWa4ZqA87zUEDeG35d/cpSTo3z+yZSAhDUmN
adM3oXe9rQ3dEwfgCAUjVrtOEUxGh08xV+24xB5HSIGdHVhxBWpccGeUmrmi1W74jhY+mfHZjNaJ
/y7Xe09cWQMGRWvUYAVjpUrYLXUvwCUtwp4B4X/BkJLxr8W/1glcsJgdVLo8oET1KUYlpsofJfa9
ugTx075nb/GD2i8q3B/FBRZb012MJ5fnyiQauEKEux6OOhBUpAtp6uBolNnZLPgMjnuh5vOfZeKe
k/hvGUKB6iItXIPGohQ/mLgPdhTq6/xDbMlazujr43pnrcjIOifu3RLxgmGLE33qza3ZGWnQnPLQ
yYWnabLVV5WMVlrklVPEL5I2z6YkqEFo/jD3UuwpgHPiYSHQuyRMR6hgNuC9oXKZLwynDLY6Qxpr
YR7DTfo6bdEq4PjAukEiG1grTOBpOzyH1UE3gaGrNYkhyReOaLNmVp6eTCzsX+u3bnQicTGi6ErT
Xtlo4ZGHjtR1GmzLeKeNe2lAbQe8WPoQDjb5F4ZfTzAtqcpOqbXI97Nuh7xOnrDUXIOEPxV38t57
keKlLAJRQ/h0wX/yxX9F9Vl7j3TY39g5wkeOnW19rz0pyb3VH1TE/XKnxKQE+TxGbh50CeQ6Dqq0
LJrjmAPM0LA5uQVSupLIIW0GGMhCcmhuNX+N7ClJQC5H3Yw7YZP+MnO7/m0kh/hQvDRIU8PPBehK
JCKpBQNjHrAGcdKz8hv28Z103+NWtTLebt1/Vyif+I99WtVFdjLFXZAENavqbTjWW/15PIzjKv9h
voGT6h3IzFBuZGB+jgzp/vHfRdw1uMmXX7/ITDIvCPUhqrMzBxUSgWyr9kwl4EAuR3dWq+gWQAa1
W928a8Xjl9+9qPq9cjRis22zs3EmF2poLy4CKlUUSEK3+QlqQ5kWTbYOn7gG3W7WUUSbpFlZm3bb
xKjQJ7a84vu4JVvXFlzvhO8fphe53SJJx3zgVpviWlrwZcEXaQHm6RMcQBYcP8+aXRY2vgvjJG48
uky29zE7A0XMTmkcv9/4RPN/+fLC+rxBLlKCzOjjqtL4Zf85uu+OtAq9XziNcdsEzzjNrtEf2Bpv
uvLjxu9eSVq/PPHFRd6WihVnJr8LSCxhSggUnNlsR4PIs7WletRW/63IJbU3DipOBDce+aIyN1rF
8GORsYc17w7zR+NDRLPlaSFXtoQ8NUY60Z58dluuZZSVwkW4xp/GoWLeBO/iBhNu5dC+QmaiSxj8
bAo7a93WtR5adWk8KXfzURcXMDX30tbYykflhEQwOl5EO0J70js1pkvGshVIfAWkihejsJHfTM0G
dCf7a/2+YDoPonIOhswqGNEC8vC3PTBPxBQYTx4sc8/cfMoxynIw7dLMY/ZqtPPQ7Ky9BQ+WI66S
R+RnlwKaQIvsw3pMntSTlyyRIJ5+0eLc3ZrsXeuz0e5D5IVujQ42+CLP1vtQT6oZDtm5GA8/SwsN
RZLiaQow2l1Y6qrFs/GPAeLNNoEDOZqwojRA4iHMNhYsqBttvyuKQBiiYH8ATldDV4tU4ms0ziZD
ElQ9xRRzvDcNe8a69WfRuze1185cVd6WuWesiwtsT1vx4E1rYqMtYyVy1mIIJ3NXn9LNTjkCOExp
M8GuUd1qXMqvHpXks/Ck/uqwm/WJJVs0L9A4IqbE+5YKDOqKDVSfuc9RP0L13DU/MR1emq/jBwBv
1YG80qv3Ve60yjnADCXqEBro/9DTmizXHFcGrcetFaENSkdmZe76TUSFVdwZ+i67ax+VGBfLlkH1
Xd0uGzRz9sV7uZ8JwSDJ1V0xPcTck0w3u2NcOB5gRWUthTtkfgT/IxXf85EJ3OnGcb5SZ3153xdh
xA9hg8oe75s00qULXiH+wjqX4V5Y+eH/RvTpagD59IUvAshkikGozb9IozRbleK6NmebqRrnbgY2
HOnZRLyl3WY6lrmkm3WjwadcW4Alqip15TzOvtQmF7QAaolopXS5j0BM1Qcd2CbWxY4Kxoa0cFyO
7x0Q/Q+mqyN/s1QcWCd2ULkJurjmakgW7SNTCHt8lWhXyB+5utRStMuYvS9vlX7mHNQu4/zn1V4k
AlaiykGsoi9PHyf/Y5nAxTEBQNt6IdEd3Bev3u/M2079eZqGxZA/kjmbI77httBizvlgdDt5PKTh
Cw+nJiswZhTyvbeTmsMIEj7VkPTYM8lBQnhhWIcw2vhtvBwxDDA4gNG69+40IGAIrtpJSZ+ff41G
1aohPwWXJLwk2F0iUgAVIY33WX6vVDiBuEgY0Ll8lJXT4B/2gfoahI+G+G4yu0h3Uk8Rk23reqvH
bli9dtmv2ogXMrISnoXh11bKfnnBXgC4Za06CsBSdbu/1tjmTZ3Ua1eKJcINYMAKxOEy/FlVkQaR
aKRnwz8p2bFots7YnPr4JbI2klP+6HbKCvnyKFmbyi8rv6/GRUKXcXiZg/ztptTVcPxpPcbFaDWe
0GajfEFVe+bwwMaV7XiNYr5g54WbMArEtXgZmmtL2vZOee+9CJvmTQxcOClZfyMYa9dSDDzsFR0D
SPm7sXmnWhPSqG16Bo/Xz3NJ07QB4s1YTMHWu84txp9y+p71+xwRMq9/HZq7LnArgl1LJ/heG/aC
/lBzonV0GLFEQFfWylr0ox0Vwi5Sl6EjmtlCbn+jPhVmu5RwPnDZberwCP09sLMD0ZR0U13pcL+A
m+DwaDmltB26panfpgH91d37dto+PfJFAppE4qiMJo9sqT+DfQPRvmX0WBhPVnpMyle5eRebp07f
A0NuklOlnDLpHBdsXrQ2OzWi2IG2I26T+li3v5TwPhpQphnvMva3UK1r4UUmpc3LkXEzAP3yVww3
d8QPj76s9ktHMaQ9WepvsfhtoFA4FG+1eAz6rSQ74W7mFotnyM5qva6VvVE+J3gRawH3kPwgYJqm
LfXOtv6E6Y9kOjK+9BlvYvcSKG+mglQN4FVkWD6yfIUdjMas0z9N/Q9jegql59FYWdUpDZ+k8RAS
zer3XPnQTTiF+qaWzkqB+epwSuttqyxEZZmOVLfMCKN0Y8jrAkJzsYK1qId30gnNpRKcNLgNlHtX
4oRXiKPIO0wmsqd/311XZnIKGDAm15oBo+Nb7tIGgySWSZVSuSXloyjsQf8rLlS3/k8y7pv2vrSe
fcmlSo9QVSnAr69RwELVvHN10jTvuWmO5vBLpwF6czzwvQn/ZW2XBzkd27SJ8zLllpPcTrV10AOP
Zb+kv+AhEpscqvhRTE9ycNcsO4DfFL07XUV1Ej61XUX3BlanlWZr7ebfL834fqjnJiaWYuiKmwDp
L67fYZTgjaVie7bMA0oKnfkzRdZYZizeq+ritepfzJW/a1fDzx6JqIX4NKCZZpfGnY5deuZDw3gd
nKhdkChEj/46cRhy0KcS30GvKpiz0LKgmY7VxloDntsckcrRgkcvfNajVdTddWsaBim2HHBNit9B
/UGOFirPirS16n3cv7RsutRYNmgNI0PtWsqLhvB8P+4rHGDKdTtD9hn+PLf9q9/uclFFMWSHXc6/
39IV9unfVu/sxAvk7BtLKDIwa6gCvT03dCAzhiZbf/zRmKu0f0JAi1DIwGKgnUbfRAFJ9YgZa41J
Wrii3xIckvJP2K7jmVMTbM348O/FXRnTf13cRc4GRn4Sq1JpzyMN4ETeS+oftJnLpdltjHqniy5l
iIjpjAGCpF6QKAz2qCyrVWy+pdHDvxfzd5r0NWJ+XczFfmLam7dDqbXnKdzrpUtbj2F9hhLktMxq
RjjYZROmEsj6btutgTRbM81qq0mwHLeSreODMCuOY4/TC0fWjafLOrnN8LwCI/y6zoviMfM1Xykq
Xppfn8r0t58tmWHKwp6W7QnNTk7mMmjvw26J2J3qP/fqCTwBJBDBGTpnrFaoNN3YZMqVGDHPE/5n
k13UXm2TjD7mpmwyZz7t8kKd0DLYDsMLXU6tdP46crDhj2JmDzNJcodabzu46G3SrJzoRNpYE6Jz
R3mKfaZEwsCCuxWcJBYcye6Eqtst8OH1o6HMfswMJHQcLL9WaKE5KYUiWe25y96Eep02+2TEq20F
ZaSR7qpybfzkyoxcy66t7YBOKoR/cLFRaJfCFsVCRAKlU4cHb+iG0N1vvNTvjibYLYr/WZ52kUEJ
vtnnamu0Z+AO0Wy43r5PLrKl6LlnG9RlVTso17ikmTQsltPwc6pPKCJJCEpUS5T4Cs0d2Y76Cxzt
xumTg18s/31irh/fTyu8aDj2XpzrtUpsmfpdyVwrpsuGVGBQHwZcYJYMCKJ6lw93EmG1dytATTr6
WjUMuKq/8baucMa/vq2L6kLUi2KIFLM9S7K8kGtqf5SanhW4If69Sh8ZcnNGj0J6CrydWi2pdCYg
YI0THD8GG5pURZBWHLV6gBZ84h7pJwd6b2msyklfIHcy9Q9o1/z7BV5BvHxdtPJ1BwZmn8qSwCeu
lz3NcHjWBnPbByYCsJyRKU25Y/01XM1h6XVnLzjp4GBWQbH3rYf/A0BzXowpqvgsGKBvLuKfb2bx
IAZCy0U/4m0sPRaUrwjoFG+J421GBhS1sZese+tp1vGP68fYv/PhcpjqceJ+v3G9X5m0f13ORZiD
EBoI1ujhTLEJpFkGma/BJcEEAMy2HOFi34/3KA3JzUofXYT36o0s28GWOAF3Dy+5UrrJ8b8ee4kU
ksVwjSnaxQcTq0FscoV3JGb3InkjZAa9dlvT1nuIjJmyQB09cNJoJUhPAwNt84hPnY/mbHnSEBly
CpUot77VbLq5rItkvw99P2uloDsLohPXp4ZooXjvg6MuoRKVCLatxnZjtmsjPFL7nNXygJxcjLk6
M1JGIjMywLmxtefg+e02/fSm5uztExi0MfRiNEa/OxP+m+JxYl8v6nd441OwmqoHSbWtzsVkyIKi
scAMbTBdvqg7YN3dz7IAf7k5ebMbokPnE8Pgpd4CnF2PX5/WeJF+eKne5urIaxs+rGoNTgtHaYvZ
/MxF6BbjLzV0dC5ThuTOuInpycc/b7ylqzmsKRsSbH7ju7uckbZD0mthx8XZL0tG1wl0nMH5OwGf
NczxQETsDrVp5c5DRxc/jaWoL7GpMtCjoWzBi6Xs7vPi5ca65rP+7et9WtdFNB3QgI0rOe7O0hF5
nnxcStIz2CCv3pvjAskIsSa1sL1x1SG5ABAZ6zSCKhWweR7A7rnhK+0/T6JWc9Jkbkvdgpte0ecj
PHxa4cVJFARFkMcm6c60XZxXEFnt86Q8p8hOEp0+9HETYUqtr9tnyPE6c84D6S32kAXsEsPW5Pxv
QQgSK1p50cq4U4/Ve/PQavhv0BVyfDyjOtd4U+4Rq7wR2ZT55f3r5V6e1moqYrPm5WbwQWnuBxqv
F4CsnXFey4cQm2kQPBskSs7Ji0XrGHHOchMExzyeVdmz57Q6iM3Wa23UCJnhKfditFZkW27df28D
9dY2uDjEcS7F6PFE3VlZBI9SsFQSN0QqD6DV8KObId5DB9Z3CSwS329vWpnCXUe2Ljs9nSfUIdeq
AfW3K2yeotB2yADV1at6BmZyhDU2Bnh+IiCyQKO3P+s/PVyQUfey9n5RLGG0V+R98TL4na///VhX
CGJf987FuY8y+iZjzN6J9pBOwvJj6iyoidv8Pa4Xw39xdl67cWPbun4iAszhtkgWKytLlm4IW5KZ
c66n3x99DnpJ5drNjYW+caPd4KwZR/jDQ/hePQFKiUBaJ+tgWncWMtZrs6Z4hrTdqrO8QbXFRzBv
YQmB280WTt8VdtQ8PkxaeIcl6S8uSTf5qYHOK7eCck8aOr97ld1rntzcUI7Q9zN9sYXfuEgFmn/4
3zvznw9f5vqJUE2mFWY9rTiQduU2o0DGI5vNlfR2g4EQGLY+WQHJWLqL/5et9p9PX8SSclaH4ZDx
6bh8LPJP/7w1zzdz22sgkUl+JSV0QX2D7yflOLr8Z5R7n+IfRvBsQjG0dgZCCFl4bJ7PDq+wJtnS
SM2o/BmMx9gxo72uHZLQ6aJ7Kr0F1s3tnTSi/LIrpFVHVZxw1ZnUrdIfm/GQiU8LG+5vOMm3Bf2j
GPHlMZQHuRN0jR8HM4KYSvK08UGpt4G+Su5lV072g7Rmy8dPfudFyQHPz5D951jOIi53aW9dkiPV
RBOaLGRvgVZRUko66jPWEYiIAUxL05X+o96VnhSv/n0Grj+1QG4BBFOE/YuTmamdYPhD3T9U07Zf
I3mnjpy4jTLhGtJ4gitnh6I4YHsGLb/Hd+1X6YUQ4dyFYcy76K8N/mUYF1dvawmjETVV/6DjyI33
0bgfbvUfml3cLGvqKksfu7g949YsLK6yHqR9sIHIUbll5KjiRoGQFYL1QUxdoUmzooGq3pk7yuI3
4Q2tI3IXCRsF8o6u2kTSyT8/WMlWjJwpodELZGphUq6Gal8m5eI6HMKqPQt62z+Y5sMZPx1x3KIy
Jzl0wtVNmf6gHdn8sLp70CsEZ8c2dhGuSv67IgLazJYKgUdT1YsbIBMsI2mT87xFVr6nOMqvDvEc
ySvwIEDei7sIk2csiDrb4AxRo5JfSzKT4q2w0Lx5EZ5yoNrdPeoZGZF2UTpKv8XrdvIpza+Wl/d6
fv5lvBcxkkL7rbemgbysvk8ExJA8SToo2E6Oa8rsuhdtzqC8sf2VHox8V+cbGoNwkDXZlfr1yCpn
2wJbVIjUCVXbzMm9bHFO/+65cfF8GeNFlDSoUZamUt8/RACi5P4J0jdO3TbDaGxIR31NtXvfDb/g
pVPTxMFcfO7YkQ3ZsS3QIMGREX0wzGXhb0mEmu7wSomGxpkjKetBetflGEHLn327tkLg1jni5FH7
+e/78385R//ZGBeHNk0DX/b1kR+hrWW8eKHoofimwwF5nk1JVcze5frTF4/DGdrR8BPADLETAdVb
230G8akFpjUXphPfWCXFUVPWmfjQnD+Gjfb470O9mohRZMVjBtal9Ze72vmsRCmVfKoQN8p7BArL
McqbmBowFxti2h6ezY201oyVSltBsTOnDTe6cY9Aut57FGgXIp0ravco9ILrn20er7AwerMKlOpc
zQUG3+sQZVFzvAh2eX2TWPtQPgnWJlF3A2To5/4BXBqyRKW+E6N981pEuHa8mGwPfwMx0kruap9Q
dDVqq6ZxY3hng4MTCoEgxR3/VW/2NSUSDIxq0pQh+6EE0wpBIkl1QGv2w7YrtjnNPYxX7IVJvxal
wjWBRKxJGJjrF/dsKJdxK0pSD4E5O7tlT8nGDiRPPTaxDQ5lK9wYHUCv/wfxOSagED4L04v0Tfmb
sFrxhGRr/FY3S5N/tYLxdVwX92rXp2WlnLnQ6sCRcSRJdud6o56PKCxSJLMrT7AncR2Ha6XyAGkK
OWH1WquxD/OaCDPvFsrhYq32Wq8JFaT/zNY8m19ikVJXxvM5lvuHCYnN9qDpzWqgDSDWz34I8+qX
XOWrXhZXfuMAyfSxJYyN9UDCJ2sbYAxGeTAQhFl1PA3qQzztlioHV1AN7NkvA7wo/OjRJBRToMzL
eeaiz11w4tN0YxR3vXxSRS+koDHKq0y5o6UMuXvrm8/teMDEKqSFnzb3qXXCvyr3+W+7yqlqx7ob
f2ZOcSPLrm891t1NjIKxnS0VlK+ImH0f+fzQfplaVVebJq3EOcyLTrl6kPU9Hjp5vcFBBYgvMg/g
fIntTHk19rtecYH7KMZq4FDByIo8VOOnV/lRpaJc4zS1gpuN7qF6E5/QqvbXWYw08Kx5KKc3erlt
qk2B2/K2OcxKDUsB+RXc5izuTSmQWiCd8z8F1y8/Jh2yUE9GtceqA1OGFxAuQ/xi7lpgNW6/KS3n
PNIAl3dJtlbskODxLnLCp4Wjfe39+jqIi6u/DbVKDHQG0Totji16tDWmdXbeEgcAWZqq2zgnYbwb
ARPPTeVb4TOYpUztJHyWsk+K9fCukP2oDqLwWpa/lg1FribzX0d4cfm0YxREqsJuRUbY5em3cNx6
D0HZFitQhSnU8eyh9D2K9nSD2hP9hOmNc6XU+zbfqeTATnnPw8tQAUwXHygYEOvJKyHZ1zxu3r/P
59We6dfRXlxJQ2gq+bnS54pXdG9xinNH6naGv1JBQyO7qRGBizNhedIoyj113Fo5ycmdX9yW4x7j
5LzdFNCiK+XRL28F/UOpH5OcNAUbRDcaNy3oVJzRpD3wQkPe5tbeQlIjfkPBeaRaKm6h4qgSHqNH
fFjL5+hWerYov+uuEtnlCfgNr0v8zB2Ir1PQ23K/69AmjDBAKn9UtHkjTwU7Dkoz3MbAKWL00jei
7wmFh+TX8l05h0eX6cLX6bq4K7vY6jJD0PqH4Q5kZMrDtxaheMUvebvrwePR6EJdiE6grVabqttm
4T2cL4RKZ9mMSnaX1u9ql+PrgC7uxuic+/3YsdvibflIWQCqVzntJXMTpQhc3OjZQ4vyUWUj0xrj
Q+w2J7puTnQc3pF6OKeOXm8G9FQ9/lLwPFZr3URw9UHn+CxCUK6219DDhVKoirppKBeTF3R1KRSj
xfP33jpN9iCAaUbnZQbKifo6RFub0obEzgepCj4DChiiaKUJJ3arrpP3PPVUa728qH/6GH8t6pdx
XczhaHaydQ4Zl7bCatAsP3ocVxBm3M5OvchUaSu4BV1+Iwo3Qfd/SByu5sJfJ+bimZAwZNezeWLy
afaHHHi1JjenXGEiCpPiRjPL/v3uhdsx3ir2eGqQdaQytpSSXyv2fBmGetlf1Os2i815HtR7jPzc
ur7Bu3Jd+PezQcfQbrRxQ2xXvgXOYm/zWgn067cvcr0xCJK0nehpBc8qFbgAILNH7FY9k5h45XTw
qQiiZHo3G/CW94N4qMqt9Jm8LjvNqNenQQU6TO+L1tfFBZ7H+BCUmTA/2oXgWiIFPi6r4WEA666Y
mwz9X26Xah+YrAUSPeNde0Z5/fyhj4++6Z5bO9ePSbjFS8knZ5o5aOBv/ek2UD4t+S6saJLFbnYm
/pS3szrtnXWO7bi6Lx4a/UbPj34Jje1U6sH/BYZ3rfIE4o10RJYVUoCLBHBK/FJKpGB4SEDboYJB
b8VCEWZVN6ACURbZCJ/tdFPW92oL2FhCGyQpt5W62GvRrhVDvg7k4iWvy1ibhJGBoPYvO5Z11Pu3
UXquhIcRlqdyCHFEbTcVd1Qcv3bja4Fhmj3T/sS7ePpFA9kcd3L1M5iIm/sXONQZxm6pk4Q/jexz
Qkn62QIrVm/oTD4qFCqE167yakhk6XEQ9nob2oHyFKLx4KP/aemnVtkPm34JbnOFCasQNs3/gDf8
mx8c5V2MAxU/U1FcxToG7X3HlHd293sEW3q2wdz0WLmWtyrteXmXKpgPblCDQgzVljbBp4nKK+qv
jwNeVAjoAZ3DPC69K1UCoHYfZriDnUo0baHUDY+VtK/7j17ZCg3dqk5yZj5NiO3WQ6yojqi5ifWr
1NFbS/WVX98JxX4Giz/ld6HbIPhoi2jr1tBvq3w7aW+deqOiPiuNXhk7/x53XKuVkBSLFvU/Ax3p
P43wr8GkMZ3HMVaRoFSoO3hq/XFujmawNqT7VHSgIGb6bQsRUT0l8JP1wxhvMgrvAZcCjE631B2U
ufv0VIj3nfIkoAxVoB9yUhftjOdtePE46FAIaMbhg6n+JUwWyIXV9X0n8jh0mD6gpHzeqDOLbQZ/
avb5Ewm9hfzVXPrmRVAWmlFTB/M3/SN7IweLIK+UaKUBctRXwo/YhxO44l03aGvZ4SM2FMoOFvz5
nTPdFxQLveJnhVb6XEtCE1s971JavZvhqXsqjuBbDwB90YyBQBB12ir0H6YfMZRUxW1xby1fZIti
VL7p8T6CQLfzA1fKTxK9nWeYWa7pQr4XHuUXPBM1xIr7rax6aMIVPfCobTf7pDpds2+NA9jW7OwY
2Dm8dg3y0ivjFbuOIl9N+zMOFU9LOsvXHvJva3URYHTB2In6wLwhsehEGA2Lm9kNErHMmVqYBR48
CTBjnzRqELdaOurXaj3IAKCkAggRs97LBMnqRQheWszn1yl7djWuRS/fnrlVq2P2lIsrtVz1dG6s
XbDtXS5WZ0CKCSTxhzgtna8rhFXl22DmPfblgOVtqoyqkoqAN+oIAT8bjCPChjGHnwA6dJAlUqRV
oUHzWPXd8TysCChirE74N1wPXSm1MzJRVIaQuH9SpENlnlB6b+AMBDPDJzxUL+OrIDhmip2qW2Io
Xm2lapvQOsDbVdvTtWRzmW9TaIvYLLRHXDAH1E+J7nhRoZ16M6ql2UFV6GDwKrrLXztbQPV/VvFW
oLQdKMUsglz5MNJxnLBreqKGvbeigzi6Sr0zs43S2lW8oT6MzLnB70I+SX/Uwr0OQRUKbg1El4W+
OVfHs3VT0pGWphcdnHKvHHjHfcFVMdwGznWnUElvIQK9ZdNOmt4FZRuCgTwIn+JNOa3QI8GGVit+
84dhXFOY6Yf3CLtGpAHTYyXcS6iYUdhlq4s2QOKw+uVTsBls/XYgD0UsMkLXzYanqz/yTUp9IT19
LJtNpylXRnCnPdOu6u9D5FgMT3uO93F98ql1KDB4V6igcE3DGzn/JBusjb2Pc1uzibJ1n1MYWgW4
JNTyo+XfSs1hlHYxM+ofG3ix9Ra4AqWtFA6HSbztUMdV0UBQDWpcqwpw8XkLY5aHQtL2tYQzMjfM
poJemJNGOGVtrEbd0ZGgntzqYCJnr4hQVVcTYfB4k56PKNzz8hqYg9KyQNCZmupaUFZT8ogrT1As
7eoroRlUdegMEBqAJV1yGs5J0arBmfZHOJ3A0I+Obhsvk+6M7RGMngaB2tYpL3L87finXENc8Qmn
cePBSP0zhTe4UV+EeBHbol+pSqCTqGoyCt4SZskXQVWTCZWf1Mr5QX7raoTh/py0zGZfSuvx0OMa
OgtOg6rVzYMSrQcVw4tbiMjwrdOcwxCuWh4xSJ487jIOX1FJ2e8h7E6jsrHus3gfSHDgnRCNhtKO
6xUrUYIykgB6UBRKt1K7bvTZTh0OnhXvq+yYo+tHVODfD/lWQfOjYhusMD4pj0HlKph6vhZuGThN
c8pTG0Ze0jUrMJWmuhuDJSnEP4ndxRtqIrCJoqMuAmq3Lu7lNimHsUm7iXsZ3VnO7+woqUn3Y3/S
QhfLIJ1q45NhwE+Wtol4Myj0aP36jYNV1Gx0G8XRdOOvksgL69KRFTxb2m3f37f2sFc+ZERXlLeO
jDV2jKlfeI2lOd7/a/QoyMEjlGWNX/D9Ju1VqS6LckLxGgQL56XwZnfcbLhTRG+mT1O8wy96EhBM
HJeIKldUk4Cyf/n4RU+p0OWI5LTn4/hhuQFatOe3snyb6Nhso41SKQ5uAt1tAq483+jBTtdsOtsg
KBSY62L+WHoJgJJJewppkQ9b6iK199/0C01ZpaKOFjfuXZfHMhj9XKsjaXooETx45+VoMfze1rf0
5DOEO2LX/HhHLDE8KpA6ttFaG/Cw+/eA8o8w6F+rZKhgFWVlrhVf5NBBko1j0MZn0gkaG7VNTTAZ
EViO14KrN/IpAbKPJkdIv8VR16boCM+zmVJG1QmxZf2JPyC6ZaORkz6I1TpPuCVaTPdUZbNU0L76
NtOBQYlTYt6oh3zfUXEo6mOVRueHIN4a0BNpBr/qTz2SYrOLIiIadNlgFgFWYqhK6qE94C5M15U0
ENqTSQyO8RW9oIsjaUZSVbZVMD1EYA4s+SBLuwCgM90yBMso7bt5sZ3wvgp2o/h6JtvyhXfLfIRc
M94DnoVPaWc6Fi+H8s3S8UqwETPp7uCi50upwrUiOiJUyFDNZg1/c7XOQihWvSSM8HgRyqnXcPNR
fPKMtbQXTuRzFJ1fhO62tl7N7tUgo4gtLsG7xHwuanUlFk+VI641II3YNkcIqfuOFpA5vrS8XDKP
voYdYKjeRs/Db/PoPyEAHwOni6HeLzamruS8SEUphmias9nD5UEJz4oiWANXyVjgNzxAvyyNY+ZZ
6IKsUmBrk2v0BKw4bFl/ku9JIxL3lsxrrlDBFFMX1bmpItMNvlz8wG9GqZLH6UEyjzrGvhNG6cQS
u7mNW5YwvJfKlNd6B9++eFFiC8wyUCaNa4x9RuwXVlDaEct0mjtVO/EKGm7jNAeESvsKv7rSXsIy
X73Ev/7ki+tBaPTcpGM8PVRu+qj+FOL19IReGbIjtavsAtom2qZ9Cpf4LFcyua+/27woqVUsd6DM
v1vYQ0fF9MXRDhL4bRHHHVoRLYn30u1yLQv69s2L94p+aNanCq+t6qEuZqyI8m30hr13BFJsljem
Q6cCLE0oSy2UEK+16r59++K5ahoW2WeHP2g+OZDoGv52xEGT62R2U0WXxUHbyeYujh0kLifjZa5G
Y/CIKxdYMvh+aLRNDia3Dgrzc83c2upPJuyZ5UMwx2SXD8aXHWFexGz9Wf3/QYmJ7wNU6Jyrz/W3
w+1sBBpP4NgXV+ZaJPH1kxc5WSi2UwEue3qwgPOjhBuByD4/zvaa6mO6SjSXZylZlIO7+tzoPM6Y
ZAG0wuzm+3NzHoxClYRmeoDk6CrrZC9t9NfJvAUrM1sKTSfM+1a+toldH8Turv1cPP7X4vavI7j4
4WOgWULUMoJ+rax5nBNXcENzHeL/5uTafq4z9ph2N+mPTF04gn8qSX+t85dff/HYZhpKeErdzscB
U/XkI0RHgToHzuVbOT3QWPuduihB8PK3UCz951q4X1r4q5WBr7//oqDT6WWo6yK/H8koNUNNhajE
VkHmY69iY6HM5kO5cNwMty23Qp070w8UaQxveQ9eaxgBJP3PZrh4+NsuVTA2YzpI5hOJGyJLCYxo
oGFAiLbTQHTkiNnzfF+ZYK60/gRIxUKNRgJldfRpUKR0I+drK3kOoMMt9/uvrxgsTt5IixhFvLir
k0osdbUo2C3CGrUC2Q6oOyS3fvFsqc+qXQPdcmrknGjq8lJ4eX3o+xt8dSIf5eDFzsS1SMlENnh+
MhUTOu730xNyh+dyrOf44abZLMNF5aRCsO+xO4X2HILowEt9W95qnlbZYrtNPtr/RiwdyRCDmBGR
VsWkf/x9FFqJ84Sgq7O0BGGC+UNI10Nx68dbbd14kadQY4KCyDPmIJgqxm+IZPVAyKgCIXm3FMdc
CyC+jebiPFtlINNE0OY5UQH17IMdKmEHye62OS4/S4bJf8KiiyP87XMXSzAOjaoNIZ+rfzSoFMj4
yOKPTt1jFRn2cI9dWPyhJ5sYA7hiP5N138tiFfwsQ7d7jjEj2UjoKpXcPdnqExU7xNx/USiY/bK2
lFdyfYW3Ko2Y3363QoNAgeF0L/seaimggODzqC5SD7iDA8Mg/u0LB1qGeCMchTsU1VCOMe34Tqx2
CG00vyJzbUR7nGpTYfvvIfs1nM63Wbi4RMANtXnUMAvoXdBAwA4P1Ehnx5ldPproeasQAOcGjuKV
smcNZC+3rlUhrJCuzPW0gfCPmnj7+u+j0q5c7d9GdXmfRMpo5QobM/lN21JSD5VyR+umAL5wvkEV
HKs9F1SrgnhN4mhokWIaw20nI1q1gnvRNW4SeLN0HYL1JUTZ1fhi3Ce42CurfqUdpVOsrUe9X4nW
TZOvMZ+K0x3S2COKaoRu04/BEaqZEyqDRTPvBvN16G6b9M4fPyqWMx9XliMssPT+NEL/2o8UomaN
FQNl+YsICyOFRup9VgJyUOeKLgmEOrhT4TYazavHTl9L3b6p1qP/NILayYTnTtnj6YFTevs5liiw
lihaEo2dU7dSnsrEo2KDQy2cZ5WKcOnkMlXBaYcCpmONR8kE8bSNx0X0x/VzjCIRFWsU4rRLhK1p
UOMXahPZKVjv2+Yt+Wwp9dkwbmfJF2FrKM6/b5drre7ZpfKfL14EiHncRlFq4psJax7Zi1+zBrpr
bOKHyJPf9Zvglm57YzyFJwABuyWxXvNK/vXt6xe3qBnnapirfH1gE3oK2AeucJQEkeL14flTTGM8
g5ucRoc+HMlj+LtI93rijMh5fFb3+s/2QQjAczhicZ+ad3XptkAK6dTHeNGvM81pIEEJqw45pW4T
p9QpESzHFxlm1CnG9Cu1A/xJPR1YPTlHjdBJv6rTTcwVlLl0ifN6Ve6ndbyBd4zyV742LVerb86C
p+WHGs+SeD8kj1l3a2m3VnE4y2shOSXNS/yWp+9ickP9b8ls3Lx6wilqwgBFVQhQ5fenJ2qCvql8
HkDMLggfu3tEQA7RqX70081Z/+yR7tL3JUQgwpgJXc41ylaUyuiWS7lNqdESZpVEFCR3IRQZL/1Q
fxZ3E9JWxT2lxrO/92NX8QHRnKoRIde9JrkiEtm53Yt2wf8r/TQmB2J49S5q72q9je/R7hGdPFsR
KCEx2vR2LpIzIpd9p24CJ/RoMVXaFmSrdbaBK8ejk9PpLm5Gmi4lmNqpwdm7P04Y2gnbIMSG2Ua1
YrkudiXehxj6n5m72OxBm4x537HdJqSzxQSk3ipPEV9UvHDTQjBRkfss1pq6+EBfQ0hj30O7WcVh
5W9vlaAPmzwPWbPBhn9v1RR6AQmuNNkpfgfNCmHzDj3NWQjoDOJbP/rxbdk/h4TI1J2sp6HZtvU6
CN1SfOs+xE1nrlGG0VCsR693tRQe/yHJXt6nX0Z7SWwPpaFO/ZH7NIVIJnszhEqSfo1gpF2U0/1+
U2c/5GmHPhM+ULDGPOmIKpUs3PEihPJPGi5yfkCqrrYcv4N2jl3pNsZPVVq/p/XM0EfzDgMUMTm2
6a+2Pw7mWlnFzU7xNwPIe+pAXb8+y6chf9aKp9Q4pEg/J/7rUh4kz4/hXz9Uxn6NkyQp1h9Zoi9N
OdXvNdWP5HxWVicDDF3xZ/cz2lB/KQB7dDf+sIO8D0Q5Jhj3603Se1ZkS9Wftqs8bXPz2c7zexRN
Fgskc8j2b0O7iC7Csu1lM2FooJ0c/bdqF2cvIC/QPP9HHqxxp3xZih2kazeL/GU6LmIH1RiEKR34
Zr+23qlUYDR1drqeiMDVgIzP5QqCfCcCerMWS2/hKVpajIuaFK94YMU+X1ePPH+zxK4H4yaxW2lG
YbfiazWL3cZ7Coe2qXht9nNhAEtTfpHniOE5b8R6HoCXAPlECIle9VNCgVrb1fBXZxmuJWzBtfwP
s4N/tqB+UZFqRIxBx5B4ba4/DqbTYW4w3qKMIBjbcNqD5j0TscAI8UoQ6Mo2qt58NJESc2PGTwpG
6k9R90Ov7tATpqRqgbexY2GDAlLTfbaGK2YLYa8yX5KXG1MRqVopFMoRI7iYJcGSu74xxHmWhHcj
XnfVbRi53GHKeozWNU0uO9NsC2c/snjlJomfxxQaIOxAB20o0Yl+iJukhMJwo3a3vQCnXChJIDZp
h4WCt5QuXhONsb4M9/IuyyaWVDXPc2rke1F8vEn2kQvrNUjcQV6n1iuW8Rb0XUcWvFVKJ1hODmaL
0msCFt1WPqQtfvcqxg5Ykfaf4iKe5UqrEgswC1NMUZ0D2IsQaNJk36gthKxDgCL2GdZ/wDuN7rIX
cgqJWW3Z2AQfc4qfYAmGX3W8X0rork/Sl0Fc5I9KDa9UYfuzpo1ObrDLP/J1jTRID5XdDZ+z+NRX
bjBuBLYZGLW54RyK2wRHGtq8M5T2V0fm19h5do8oeFQm9HCszX9xPr9O1UXaaQRtm8QyUzUfle6+
DpF+SY6WnU4r/Z2+3ybcwfH6949eK358W5+Le9jM0FuTzlP+IHsmyFg7rXdh41GajJLTmeQy30z5
OoNqXd+JTvNA0QylboM4UQC4cbPUKrj6YtGvwMSJloXB5fA9+MsrrZAzc8jBF/eOAm8Jf4ARwQEU
aTEak1wND1mqeQgZr6ofKkC6EG+GETus/BMJnDMuJmdn5G8mp+rlv5kpUwTLaEoiBrsXy2OqwpRH
EkMLt4DIiAbZs6/VLsQ/XN2iXY+T7tSiU74azdmk6ykYCGJu63BXHpdez2ttWgu06D9juVg1WD3C
WEyMRX9CQaZHSLAZXo3mJeBlLw+IGXXb8BkFJqlbqzNlXITNE1B0w+2HzOGBmMQqfhr9US/dPAGc
tFSxuVKBVLlD0Z6dEQqs5/wYfok8xnNSq0PazuqLs8M64Xn4YGbWtp7g+I13GRoqsWci3iq9QrKf
+eWNN5WOJE+umcKFj58lJIExe+rdf19G4++cjJHBAdaRursii5ulQZ4kDVPXuCFeBFvRA3REE/dO
araxAucfvf21VO24+rNwi0dwehPdGcjDCzZFwLI/VZ/4wqwm6znpHMXIyCge12YYcmHwS8sRtfh7
MfpQGrutXPzdW7xYULIO18aRehF6GZ1ki7+03rWoKsoo96NaCE2DJpWCS8LJj3BTpwgKpeYYoAHY
n4r8R2a8nWfmU7ZSEkynH7qOJKJ5Sfsb9tZCynzlAZwnyDJEycC9AXzZ96VTxPOQDj7XUEzHH6s4
tT/WiLgkKwtw2a8QYFQyABAnhsE4rmsdmGNAfKxTt0YLGK1USLvo9m8SAgt1OynIaULe1BEM18a7
MnnXly1OrgQZDNlgRf9cHfJlBTfkgTmLCZdYvJ2eczTWh63R7mPC8GHjl4dh2Bb0WmCJrHGmg/AU
3rA8/u3c9OSNdHNKInvRpLjsZeL9GatHZdOHu0H+FTiLTPQ/8/c9wICOgM8YhEj2n6JfXHFRD5yg
0dEzFKdtanrTb+Md5AAOX+YucyvA2ehWbMXuRq/IE4TnIUl4zKEupCfJOEawWXIsPRGQRa2sQ+v4
YyQ73jdv0Q4nIh4L4ljp54QG1jouT3mzVvxTCgW5FB6Qs1RJ2DNqBnr081x9BPF9Pv4MCxfNkbNu
h8btIN5H1loSNkH+R8h3WDf5saSoRX6CpFu7Eu/lgj4anhNvg2H7aPmKe3BXknq7aOpzpXbDRDFT
BvEN4IXLVQ0aPYm0ZshALEz8qDXppS5tlep1gCFEbjZAYaZ1J69k9bkz7s3qVRmPqVcsxVhXeJTz
QDRLtES4L3+BF/xcHizLV1CgjHe6ZyH+qdHY9Xswzc+VdUhbO9i9N+95earPGyHZmRzTbWu36b6V
ADee98X0GSzSTq+kMwzL0DFagLHOe3mxkagUGkopmdlDFb9Uxt5s1zVyJjMPrd2BBgWNLtzkNL98
HDY2y/zzKxYDqog9HbrPc5wsXoZ2mR9rTRDM8UqyJmTJXUxKSjB71toqnQHhlHVaIF8qwIMUXlB3
aPU7Ln0gFckGQDCgRlVxTOidxTq88xGCclH8CBxS1UglDfVwyi3h7RQ7HxOwJefVKy/o98FfhISh
5E+6nHNlYODhjFuaUsNrZB0UEHFV8NCXbtXf+cIG8exsW4G0ukt/UifaaNGzFGyK/rZDWHAM8CVc
y+Y6Hrai/LR0E199RIEYzWUVQEbyZTDUhIkpdLMlQvFbWk+5Y1Q7jNFhtpE8O7oEEO2mUj5qSG25
K6N9n4GtAaoaCiQgD5oFjH/ACcheUvtS/06RmLsv47qoM6VTI0RTj6fF3PGXaUo8DNVqHYXbLgHx
ubIKx7hXH0F5Th9V+6rIW2CbIl0sdHrb3fQjwFIFLAK4D+FWuxVPqeQYETatrmnZluJEpWsgfzt6
MCcMBJIWjRWvxLyMf+70AY2Z/ekvDk7ESa9rv5jrAFO272lnNYhyN6Sht2JyMh3hiaEqPzGQ53Kx
dnlE7jnrHC1N5BWYyveBXEykKJfyGEl1Dlt/YASiuupFFNLHyjsDd41fBscS3OrBALXlGye01Zbz
s7+LAt+HcPHaJ1UhWnlWzUmH76kz1lCeNQ0KDrSDXHeHYIhk49WrL8RhVyL97x++OIBDF+iF37MI
erwTWg8Za/ggbrpGoQBF0ZlB36xioFd31q9RdgvbIvjp1pGtGlucI0NUsiGRFMe4IkxbLVbO/u7C
fh/dRbCvW6JST0Y5l6eQZUMtxlYj2n4OOjlG9Mgen1XDA4X20g7dRgdnxDq8DWNPX/KKvLpHkBlT
LPygNASZLhaoyNXCtIycBO2OcnchbnRlHWhIlK7OL7TiXHkdg2ChTU0xx9oOH8sy/1cAHeqsdPbP
EC6WyrS6bphkfAa4K4tVSJFQsZuG5qTd4agkvTXv4nvIarFCQEsOKkTozbBfeoavKAd9H8bFmtSF
0OMry0wgVumG6JFmqz9IAhtiDIX3/WxXt4iomqf3Mlr7+tsvMi0l62qBysFc2caP7tUyV5UHgN8Z
3Si3y7fl1OkKdOz7z7xInSw0TcPA54s1AM3yFiKORdOYFGHVE5XyY2vIyNtlGtDVwPTrT70oUCbD
RKCT82Gkqemt5qSVtojNmnTfyPumgDLozllA6/a9Hf7AnUOOf7WlC8skfIGnvZWzdUuVpLObJ7Va
yRYubwCkDfSt6DZ5Jm4duJh3t8J8tB00sMRyttXLZQwBnFTz1G2/mwXYXFl2zPiAwVX5PFt60Dhb
xYcWyxhZ9AR/jXGf7h+C89EfbiQfQ9MNDKC6WI/Ev9qwkRub2sTSW3w12DJ5hMlmZxitdPFmTJVV
St0YMzkGGvwH80w5aFW8Ba7lZgdEo0j6Gw1+wwp3KxjZC2Waq0/u189fvBSWAIS3q/i8gcHJROlY
ahyfvq5qc0dyZxf0pB5wGT8nb357j1a01nvc4/FaMrkzZ/szbCzXsQIj8a6cfc36yk7JOsa9bx5n
yfDzBgdc0dooYDPdMaYYdvDbU5y40ZJKxZWuKBv8y1Re3Gj9WPqZ3IWc453xUB8MvheBB0NYDl18
IO/2meOlYJvuiJDK5FVkwh56I2liu3DVwzX3T4J/1Iu9IOzK4ISYkF/YwxPrj5piN9zF1mPM6pBV
sAuVW6Wive/fT8qLLK1lXzrmJrZBdkI/c9ZzJZi3u9DVlYOQPaTCw8yAgfob2O15F0SB3ZN8qMxy
If+qsrvwbUBjwOhukhuJzLLdN+K9Kf0yBWREyb+0W7wCR51272p4yZq9qt7kOb1EzUM/tPu1VGeR
FjfGxd1ciKKcD000p76Z7E3nt0ACO3JAFzasj0V78IXbqj2o0p0kpKh6cH4lqoty7kJl0T2s/jy9
eRPix7xyp2rdfUb9awXBAwk8x8+9s3AsrU3nZcFWsAfzt+JJ4kZIP6rgNMI5+x/SzmvHcSzbtl9E
gN68ikbehsJkvhBhMug9Rff1dzAPLpClSGRcnAs0ust0lSiK3HuvteYc01jdUCTwGm+Fwh2Ms+bP
73v8oiiz3xRL3FqCfZPZ5u3SNiuvVRCiyQLyF4sqajn67CWXPFl3KDcyt36deKDTDXGrjLGHN4Oz
17sZ7Btjy68tPgn4/xpHKX9MDsvLXOYYiDvpaDM9zLNNBY6UHE5rcHrjXQj2vf7YG2srWnVYKAtH
S84WSghCZoQFi1bEP7UBAx5Pb+nNSzh/cFvMNeQbq8Kzl8ENmrcTOb6KvC4qzFyDSWSivE5atajF
F2XAHoWPJrIoXXTLtfzVNGw68eW28L87Anwxr4I/IcYa2yrrDr7Qe0mYH9ZxCqlVfDCMNRlyEzhO
kjw+cbxhN2uJgyan6Uq9RdFvJwLBZVuIrTJdtApAJ2lu2UfyA2qi2c6JDd+PeO7LgfvLu9siu1xN
FNXk8tSlmC8hoUr+YsgXIg7qGXmom2wUS5Ec7Wv8qR+rdboqjvUjqUwAkqXqsZDekmDXq4/RsV81
W+lH/NgNZAh9e36Yr+PPrfz3dWpo+g3Ej/Re7tadeGzHUB1GccYeRJAPlaVW79EGeYIdiNt5NqJJ
eyl3Qoso32+1yl/0VDRrRZ1oeRS5s2vrt2vpj5aoGJMalqmy+SCB9N2B63g2XbyGDeQaGm0N08+6
PeiMvEsX2ZfBaveEVEz3onf1bSQ5cfudf/WLjex/roi2BmJDMuLuyQOBlQdjFHXmg3LMd9LRyIkY
rw79U05y1keprTlyBMMcY4adjKqe4cg4ABtYo6gts2vdn+oa5BxaFrtu7FuFL+/ZiLxJg5DkIiXK
SbskNU7D6bggjjpr5ilregi3GnS8lkztzyLYVZDhFsNj/FN/9lkPft5YZ+hRPZDg0ROf+3ATF5r6
YHVrmJ+SsBi5Oh9D2nTpMAZ/p929L4Z+3xA6KvxH+0uLPyjpuI9VYj3kL+NoW+MhQovAY4FL/Ric
R+yWh3RrldiPnQQZMwvDS+Uv5AzIPYGkqE6saNt9h640vruqu/er70q/GrrQQtaRrhM6XmA61inL
6LHqER0sOZOrRLKkHFAJmErkpR+SDRt9BjRVJnB4dk74Fzm7N9DE2Gc5STolhlzmgGRbD48VJDUv
JcpvURI11bLI2qbmTIIdgjDfaFsyo+10K52HC3kOrTGr6PrKgZMTEZ98WxYoZyZUoT4jhdPov4rF
Dzm8tMmqRZ3q3B6qcgZfJXbxkDywVH5TRv4eJPz3pf6fJtj//cnuTsuNXidjIQfWw03YRcrZoLFg
rtCdDKyGH7AuZWlZrpOtTluawAS8fDBzXeGXLHgxBpBVZaLBL7cabJqF6u/DygYMwfDPPxFrK/UO
xyRNcJMfmXdrScpbCB/CjswwrVzoh+YteCA5dAtpWlhnzzcmmTZxhhOnz2GpfCN8/FL9zHJgUaNZ
gYcGytxvUcsfy0fiJ5JZdiIAEJdYGez1tIWW9Wo8Nrt4BbeLxLfLv0cl4AbuV8y7z7w/XJS9rAiR
Qb7O0nhIGrSdBZmLTGd2KD6hIw2uRe6YdUhZ0IcHc/ipnyGHi5nTRLbwnrzCB4CDFxFYNWwbRs+o
W+vbkoziGyY0/l/0vC1I9kteMEBQYT6L40Sofp/DUesXIjLHZFGSihuvw+kQtLuudqjGIzLmLZDf
i8kkNOmT7DVArmRgGeU1z4/4v7NklXWPUr3qbkul3zaADGTrQZlOk7nUAmqNZhGaazS7JQFNkK68
W3Fq67WSIr4tTkGyGpON5G+M1C7kDaRRY5F9wpxGc9bLZx9/thBewhbh4Gf9Eq9jhGhycSo4N5h2
Pj7fpiMUcD1eSwRP6fp2CpbhSbBm7WwQvES3na5coaKAKHQ0iC71umxWUrDswz20lzhy/HA/jNtM
yFhVzwYc1A4bNybsytY/Q9Uug6VqOICwB749sB4T3dpBs9YgjSR/nTZLkzM7Xu/br/ohHWineFqz
7yuveU0/bksmNcUG7pa2JemMHEZhsaQ4CMq90n50IhviAj7IMjuGjwmNwxUitRWK0uC2/J9xuGJg
ua43JI8AVEw55gpOIpyldF1ZK6O7xKg7fPPNkjdluK/rdwlPPnCVfDmrNwqve8x6r+VN3DTHvrM7
eQ8iJLCWOjd6Ha6sp4ppWwJLTnSk6okDjNxgoJ+pXRW63tf4yXgcX5r1sKfC6pbmCzMOUlJdtVtp
l+aHgk98150RteI97aYFlsHIX2oNM+xlJ3JnvAje2Ds0FHd0Kkc7zGnEt2gxuSgyK6JUmPTDEwjd
aA3l60egLvwrByvmy37mpZQT1qJ7ilcFl5+uBGqCkFhrbPyo3slr6Z104ltMI8X5VfSqj+SKnk07
G8vhySJCNbRNQColkSkkajiNtRD2TBGJX7vQTFoSCeIVa0RmYuCiBSLJatj4q9iAqkLjNLpOT9Or
DF5DI9PEAwbC8iVL0BRs0RN3QF5fQxBO3bZ5qT+jay6u0pQpPj+wW7IV3Ba8dzcfv8Ii4ZePiHBV
48emWCg/ewSit2XaP+ZA4TQv4/UeV8pZfa8huwdLgzyCzNU5BhBKSBPidXoNTiML3XsAJOSJno8Q
nNPDKHjlU3ZtTskpo3aXd9wq9odMXyXr8snaSz+T9cjV/zCHZ7WikqrOcsoc1NH2/MhCTSA3lye/
wBaQPon45Imz4mdrWse8a7J1BPJnjcdd92kkz8WwFYBs7EanPU+PBlXaUvdiFw7IbAUIf323CFr3
Apb7dfeu66TKgj5V/NBXhoNPabLjnW1rqCJLY2D1qNecxs1mN3fe0eVHrxGgZAi1UwilFmVNyP9S
lwHeYXNqLNHW4YJKyzb5GTOK1JoXHN7xbcmuTp+n/Kg20qpNznK05S3HMaSv5udCfId2igaqpGZ/
wq7uNWsTar+8TF9TXn+kIulGHT2Mf4tW82qsMqEbvvJUEivefuavePe7pyr7WcLWCJlIFUjkJ5fQ
kpsAtuGN4pd01Rvq/k/9ve8WRegkxdEn8N1c0/uWScPzjE+eeEY1mJb1clMwS/3492Yjf6ki2Gsk
TuYMklRJZ97GXvTH/qaYhWKmdZdeW696smZ44SJ8p5sRL0wn2Ief6vwoxp+EmiBeZnpA8MTzmOyN
71SCX7Bx8w8umYpGTo9pwVW56/R0mhD4oXhLr3ryWXss/urPdFfv/E2yLR9wEST2cBGlxWTYFJcJ
S1J2TNaTm7rWumPVWBr9cvrm5nyp8n9fE4oPQC8AMcl++e/NGQNDamODa+L4ArldJ59vW2kLdZ9b
R3wPRQFDbVgUzXupr2M8DIScRw+58AMmGPZXRflpgVvIUDAE+5kEk3dOB6OiSku2wHPS7DXLLa1d
n+40NJFYHMBdd8u+dvFsWj8yYftd38K8b6vef6G7X7vM8igDyZRee3EzWMepe5ZET9giHxZPTQ+N
L9RtSxYcRdGcMnLNPnKC/i2pfgUFrw1Ql5Dn1TLOGWu/7qRoEw6d9Vz7zzlR8iLUOqGRnaY9A0CL
rQdz4ZM6Xdji4oGtY0z3Qr/JrYv8xuAsCy6jvPvdVXU6qAEmsQauNkfSkFl7+xDw72hbudmwXgpL
ECjyVqXsjxexm9J0Kx+H1xzws4OLGGkHnaF0bq1Z9VNTn0FNuRgscl7613+/LV9Mt/9z/wz4EJjq
51TR/z4QipYaWt1L3D97iHc0AJAk3SBsbCPFiwkM0+f47KJbJhweZi0yZ9Z/X8EXzcX9FdydDSXN
irSbNaXXMT/0Ln2e1FpCglKZxtSTZ+I8jNrIzuQNh7Yys4t5hgIcx0Q9hgszm3sYh2LCkY5mg5IE
ic0zP1Yr7pnuaBBI5f8HR+wXIeD9Rd+9R1hCjTKoxd+3jWvYJMUyCK8BDVHNi9BK8NMK1iNTYUXZ
yZVN7adyP504Ihuool0pX8VgWeqe0nyIxDamHaEOWJubX3GyrYxvbvHX2oaViHXINDRUVDIt0//+
yI0wlEmSY8CANOrnB5XTAv4r9Vc9HSxjVYsnU38ZyZLZhVLpSiB4GBHVztT2QIuX5kbZjRXZwXa9
EjLY2E50vaFcWBr7HsDOJ8Aaf5NWRBnblnVgs41AeKAeKYjwHtlkzZI+14q3aCgP5WRXbBL5csDc
lbH1o5Xe5BdAN4/feWZ+u4P/U9Bh7zJUnf8W1b9lSkvCpCmKFF30fb4uDjPdlCxIgodsieDFwPku
yEf/shTNH6iBJwQmYplfuiBRrIZl2BrRJV1bL5Hodtfba/aE443zvzQdEIxCpxbkRSGt0K4a0ns7
nBp/F7EQTYJwtNR6EeSbiaEJYTQhTnvW2ngm7SQ0hteytFJ8rwBR9Rj8rJ/LrfygHs0jh8eBylwN
lxod6CGFDgh7gY5o2l/E4JT47+O0LaMXDYqQUZ/UifM//wiwWfkU4V3TG6eUjsOh/hbZ/mU6bt7d
j7ulOdT9TplK7odyNM9YgkBdqfj8OJB8qm6EjErPPSi6NRAucgGfSJ90ze33Ac5fJi7313FX2fdT
XopayHXI2H55DFE1dnim63V3xHqa7yClintzAfo/8b6bt3xdX+ebMJ9CQAbOOJy79ZU8ySmU4jAG
kbWy2k0CIeiG9MjNLS/DDenJJCERibdIAILd3K58I60JyMG/19gvs9/ft+CPq7hbAAYtm5KgjeJL
V61FYJSuxoc7iNqQWEgHkFqjSl4vI0FQYlRNCYN65TvM3Jd55P1F3K2ZwS0takHnVsBD47CLaU1/
+t1sph3I+Avf9oLTaAtizP5u6oaWiCXuy2pg0KE0Tf0v0quktLKpbNLowmknSh5aGh7Jpppwqrxm
gNUHc1q10uSEsmBPeraPJbIX9DUjQqhP8ej58bMubfCIyTkTYvwDdcjoZ9eUpdcUHxqaYqBwFY8x
qWcCMT8bkvTCZgUEqpE3ROplVczKSwIaTa7MPxS3izAR5/Cu5aJrUlW93PCKZeI6TM1FHl3MoXR0
/9ksODH4rQd+ouYaVE9lN4TzU1M3+1QKirRoA5JQ7fo9RgA4rdviKNIoqK6RtJ+6alFAQRt9NG/8
sab+Ms3MHiwO8dIp6N7k4TENl1Cs2sgpRBu9/4hJB209syrms4Qo5NqxfB7OWnHqhY3UIAlekAif
SYtI59McBKhT4ZWgY5Ol0LtWuqYsoCSetlq5VZRNiG8sghMWTA+d8qODQhfuTfHUUxxU19Q/3LTL
RM8nfYiLDyIG19O+uQojlO1dVsFKXZBaZ16jR1APTn5QljQLO0jH51jcl69qsqMMFcon39+o3I6A
qVRcbEUd7Ch9kvIj4S/cUk+VdxFU5HwZ0kvIPzns+fza/K12Ex+0z8HCN4KMbMjmHgHAZnl4vhkr
/sXEVL0Y2guiLYqn8EzPyhQX5aYKlwoTELp4bhQ5OKmJuhzQfC4F4uHp04T9a2aiqUTJ8Uh96b8T
9019jlSNYnTGuTHYdjjbjamHy6MeCeFaRDSQqE9x/RJb3rJIoUPwXbqH2C7xVhqpM3yWh+4nae1k
PQm0QynxBNc3x4WSfTbae7YO4sdC3vkYiysUq49ltmSK8tFuhYxWc2TDKBe9WXsUPdS26WFCPPhH
WgkgfC2bIxQS0GEzeuQD605FBGWHvdfmz+llvujHIXVUff07lqby98q51mYVVvxpjHtBeaFjkBAn
+0lbwtiXTwn9gWtdL6I1wWhMCws32QHrTijEjhHwJZljgZa6/so4FyguA5exWIYDpnBUYZl3H6aA
7fT5VjwOhYOpMtn3hUdjpqNJrFRLptBdRaN6U6OyTfcKiLo0PUsMaQffSegoJ/1KSfdzkkqFtNNA
RxIqj73WeSIzP2jNNqJVP3GznxIa7AfZNQpiaEnVtgF9pYd+pzylsEQtu/jBWjS4YD+Z5wFLkx7r
apfUbh2u9d6bgdIo5+gcYh23DrALTckxXyAfqqo9VsesXAiRHarbodo1LQnaC5W2qu9UymvH+K/n
e9UPgvkk5ivJcEN1kTwoFcDaxZy5/Cx89EyVlfU4N5XaH6M/sFhedTh7Nfnjfo6jyWaPIB90vJHm
tu1aJx1f6Bj3HCGjw7/3jq/n83kHMyVmGQaRV1/UoWEUWsqtZuXMyqeYaZYwqN4sxa/ZrqpNgFZb
7fDNgm87GTRPaPqfSpe3cnC5G+WqYBVVeFeXPd1myPuMZpWzpV5F/0xSWbq36P17/5+XPG8Gf7QA
ij6akkjNokvthNW1XLf9Mgmec93t8yWk2chJBQfD2HBNhX3N80rLGCK2TQM/tn3J8VEp/0ZRZCxc
IOcjVwFyrcACsq6UlNR8/77ev2/PlomvibneV6hwV9eAhtU4voAlVckedDEPlCUo/EMSL1tWZET6
6z71CGOwMQi3GC5tX/7GsPZFyfp7f/7jKu7u2jhMg6FqXEVHlFmAOCZ7Kya3TT3BXGLDHRPmeMvG
sGko66U3FDiQV6YTZmt8RRzvNe3aax9hvhErVxBfGuts5muROPZvJCx/vVsmFjAd0jmqS+PuPJdF
oxaoYOguLNiKHUlHK3Ra8VB6lrDl1gXMp+kTGzTLtF1c70pIF+l3Kc3afHi9P0/8eRF3Gicz9lVo
CglbteXqnGqdojoVrHXZs0gVWNPSpRw1D2Oy4p1w8pNK1i+GIxPCJ0/YbTj0t33aBQu52Kn9OYNT
qqoPIc1N4ibbaoNvv0ETlNnC47x4RpdWcJubzT6TCs9pdRibKztZciys8wjz1NQzwtdiCkgcEvJr
wY2Ao5nuw2+/93xS/Nf3vnM11p2qa2HGq1W+0NOVHbLuGWJQJvbqVcXebK0bacWJI6B3DANrcGTZ
y7K3vj1ao4PtmUdZcxW7p7gfILQ7hbHvYCoXdiA4WbueEPwVPxTrGSQBwI3olGt7rVxTut2ciZgF
Oz+wNVvoA67WsK5/c/2bDgv/iNBmpX6bIzmfSb98XWzPBrZnWRfvFb6Tmhq5rPOswcphjICopHcK
nEdzVIY7gZwrDwrnsGQhfktb/Gvdggef6lU04TL/Li3+WMWCLtdHM+JWK0e+nvHerSWMfAob5WnO
Nbittaf2Z3z+7v362ttgwf/zc+8e7Wk0pdYw+M48wZ86fuZ826puvJu8ySEx5xn4QYChp1r8yt90
lPcf+g/VCTVPZ45CUX8CAjyTsg0XdPt3XXQMcn/7Rf64K3cPYOiHgp8n3JXs80aCL5Pnfa7Z6obs
y1+h70zpvsOF33md/yNLTlhXB7xrcrkjXAcNYp4eO21dDfvq9jMxGNZEK22bkrGkvEEbV8zNwPeC
QrcaZFt5A9N4UfYmnffhmaYF57laX9C1yXmNjW2RUY4vprlqPzIzUq25ijI206sgL7XM4bDD2IM5
DtrvTp9HJz0NLCzwIsmQtKvAIVWu2TwkxxsZ37nO0ehRYbbF0WUsVqNZO2ZHOipYZ73wqnqZ7ofe
ZtxC3p36UAiEATJi7/ccTIcf9Ysc2smTdEzeIEP4EHPATJ2+i5tV5o71l7dhjlHCJUWe671+SLiJ
sRnfyogdIjxBF1oFqpNJbJ4ijlcwveJzH65yP3IJWMMihVUQRK/X18scvOZhKHaEAaX1Iy8sQB/s
GsLJdFXlm/3ha9+d59cSuUZOLWA/7qm9fZnIsywjuvQ2I90u8wZUA6NYuCKzt3Aj1A/yqe+2Rb2a
eic0thK/kh3BD2MCGJxC/SAFDxolB85MO30stv/e7H+bLe5v4p+Xd/d6Zd0YpxAd59drAOoeiJDM
CFyixZZlz4P1pvnHtF5nt9ebuGxn5W7jTNUGcZH6k/zebtwZA7nCe4nRsp2W22zcBoTWo2HEa1zU
e1//JTRPMUQ+P74EFZTYgFbD9N5pBy12x+9aC8pXPYEloyqbMWOqJs19Dh6aP5YpKy6V7haayaUC
CFrB31gH8gak1SRs0I+wapb9truxltvD5MWaBqb7EDKE9d90Y1wFlu/9DA3JNsX+IA7KImOyqlSr
G31bNeAvTzc7lEIn1ueMoB7THY4KoOedz+GXhciK3wTxUDdXK75I6U5026v8ibCl2w1X61lpyUm0
o6X5IX4o5+mTGi+5ap8yLX/AjY3XaFjvV/0PtT5qxkHutvHtMW90pyHnLEJDEBnrkYYlxUsPOYBd
DasWziKqQdcYFyx35aU9Z5yFsYtFyrFqqGkX6AHM9jK984cZiloRm/8iZ+b7juQ2xxKO0zMmGJ1p
30J6MG5AoBb6zx7eh78vzWX9rkKU4hxqOQIDFnPHYZTvLmcAphdat87GnUCOg+aIFol7TO4PJeZ3
5gOM+cWjLjvsR7+HoHhlIAsMdsXMlnbtqxZtyG1p8ECT2QdWX3Zk6zEKl2Fty41jKZsW5zYvzfSs
M7cjDpv5NyB9Sh5lD+Kar+Va2XvVL1FGDt2Fv10Yyyr3omh5m7Y34yNWzxpTPoYa1Urkn+92KScf
egAa6mvQ5ysDd1GOjRh5Zo3cydc+SxHKDdVW0y1regNg38OLQqT5VLxP7WPPTtNHtENHBwsypkv/
gzHNID120XGMl8PtlEt2NL3oxk5DMkiOauElul2xlFYLhODkcAQ3DRV5c8ZR1icL6Y04HhZ4H0jh
I8B15GVZv9eeldhDZ6gQFdjtAT+3JWP5U1LaU38wbvUiN/eSRmb9alSYmR978yQgBHmVG09Aw0Lc
5QMXKrMJCnsqNmJKunJb42UQDw1wDPOCAj2uf0nCYZJ+GvT6xnUUvYlQ3LSd5ZuopSYHvXsj2xPT
ImUblbP23FAdHpNquqi+4olArQggJ9RAWJQi//Kj2P7SzMpOCF8l6ya3x5KUlk8le1XRjYnxS/A2
du9hye49on+zdcOzbuvgu0rLuB9qW/i34GdrhoScaM6Q+O/LP/ptagaTkFzql+qToUKNBrtlldn4
2UadHsViqQJU4xYKXsvci7eAsQBpDsIiDS7MOC0Zd6N92ySlW74bD5W8Ed7FV8JbiF4f1uFLKtuY
bslfjzkC1bcelh0OGeCK1QRweApXUfJWDORrfar+CkY2PSIT/Ai87vPoIexYjQ/pOU2WnW4L/dqX
3zITLQ3W/mSZAVuKDIw4MJO3Urf3JTclHbwO2LHxJJvhaCvtMYg4QPB02MHzv/cB5b6CuL91dz1Z
SwpSOZaj9KI8aO8Nkjm1mvOjbueoc+ocqP0CJeTERdqhV2KAIEJsU7r0kiqnsItN6Lwna5MonlOl
7dr2SQtsjT7C8fZcvGXf7VlfTl1sWJrFEBv+pioRgna3yGupFIaiJk4Xqdu2gme0y5Sej/pB6hex
Pz3nclRclPYtYh6XZqKMUl4nYd2ufkUby8Cv57S+PX7ULhOfuQ/lGA4yUdiXAAXi1etkzzqPnZZs
Akqnal+sbxhfKYJW1jF5MnYwrc+k5TKrWpkEs76ihhntIvVG0kB+KkQCNCd8oML4NhWbUdAcH9m9
xoLsf6bVc8ez08eu0BzgnhU0WhRlbTpa+2lIrw0+SMA96oJBS/vM9yOJKZozCwZjIYKmeJtVjOtp
qZZnPrEPnOIGoMubUKxNOPWZ99nyD3FtpW74Jj8MtTeeANpHkjfRaMsXQvyABheFCiINtSvRdvwy
2g+rQvzpk0ayuVmbRRitfcaFZ+GzTXEs2mKHLgwwDGARwkuWSUvywDqnqoxCd8rclOcy30jqvoyv
wrCbhK0sb9vkGFebJFkW4xL0lEE9GIQbo3TRATcsCBhjCsxdp1LfpAUiqvhd8PFyZy9YU1MCUAtS
CRhJ05fMA6eTH1uRTu47fTYpuo4dy/lekhAZ/xJCj0psTA5t5OnzyHwzVWBWZ6KGyniHNSssF7EI
8yy62VK2ECQ3KT29uFTtz5u6CIIHvee3oE03gxP5lKiH/tnZkxk50c8SBRJExIEfF2+MTR8Urlwb
LOAe3LofDBLla4X4LfOQ6McH86HxRK/wcoA+xYUe58Knl9ik+0A3PaNcBG9V7SkPxlX17YLL0lgn
8nWYYDKf29hsY3pn89rI4RZh6eQU6rERFyllqUA7khrCrTuavF7MloLES90HtLz1zcASTB4EAL6S
eOm1gHuLnQexOlolmNAeT2hi60gkEB60jiqv0PKayTmEA6bvJ9UJ8nVKMlW3nmle8aIzXBOzz0AU
xIq2H0i3trdNmhjyo1msItxO04sirPgkg7BSOolB99lDlROERXG8nVrG4aHbynvLpFW50OlRm26R
2GJ2lhJXp5VDfLjq6FhXgJf3kssnteOLdtsL+i5HuAdKud36LIqH6NnE1RE+MqkKsP6ItXfjVOHq
8A3U9xTQF6PMDns/h5Qk+2U1NCylXSt/oLkQhlMlr1rxKfC3aeyitrxlHzeKECl7VQTSLoSXrm2Y
LByQGvBQaAvrKhc12he3Kx/pZZoXic0ufzHh4cfb4vbZdE8irZA+pupW98XsR6BFMGP5Kp832zHF
x29JpV8qblY5XZRJl9MgjejiF8XOrTfHxlSny4iUvl3LN6cWZ5kOQpZN6D6YrgIZlJXr3zuBdF/S
/v5YRdRFyBOAOe8F/WkuRFXR8LH0luc6dgkBainhHkEm/C1i70v77P7T7uoPyxwNzMJ8mkKy9wAE
Nt0RPLHEcePO0WCRPfIgu7k7J2Z980W/bnnc31kPBZ1Il2Ek//e0kEh6ambVNF2AfdyWkwRUfXQb
UlNtIo+zde8xm5oDD/rp+67hfeNq/tqSivVUNUzIgvednERRKAxbzlNzzoZhcgrZaNkaLR2ndeY5
fsPMU1eXN+2b5i6i6ruq+f6T7/qqah8IqAXKiXoUux345YrRABIWcz1cFDJzqgXEH01d53T/umxP
g2WvXkfkaicy9NLpvbgho7MhSuYUJUARmxOr65WMyWM4LBhUIBOi/cB6CV6WVb52o41M5aDtIdLp
wUcRMyA4Wd2HyD83gcA4jj9u0Hbja6Ae2Pu4hM6at7tgPS+uQJkhvY5gyFpHvwZUPi/5q2DavUdD
h2Z9fCDbDigYf3xTGKZtpnIp6rupPQ3JXqPHh7fZcGNwSvnJV+CEujPacJLcprfDZzoXBHntxRO8
GyhoxkU8MdOzzsqncI4JDOfgxzL+owCdotk1y6E97hnSO9NnTQwYGs/H/I2bocT2ZCySR0FbRkzj
yMMQFsFygj5n83vG4DPcHqRzz/6M0iJaWh8WI0xbnQl5DCXciLqQEcsnSuzCzfdVa0+PbJen4FO/
sAdUK4IwsQy+jxt5n7xZyiJVUfUDFXhonqV8p9682IKNu74ljJrO1bBjd2DdE7yk2KTdKjd2SXK+
tac8OpSDF7GS6jDpnHJ8YVibdLcFeALhtoINKIou/BOBYre09Z8ciXAnsp8U2pxsxtZFogsoUSdI
zjn5hmHhycuZ63cbdtJtn7CkFrugHhyB01UdH9oG5/93g3vlvgl6/wDfHfITM5cieeLVQS5Hp3ty
FHNxlQQbypGKisC2gqX5C5dW6L2vIxLDhU0GVVU76D+6WW2DZDt4oQWDIt23K2Ir+j2JJuykqmj/
LxaYP1/yuzN1owu53nVc6czrH9bCGwd6yIhITQgQONPTuWDJY3fmfJB/N3T67i7Nf/+PPojWdWpQ
sLoh/4nQ3trjr/DF34SYFjcKL4+4yGDQqvPDahx8D2G2Wx766whQs1o0x+oUnayfxbz0zqzXOYuM
iXPk3cS3b/eb75bCeZn+40ozRctry+JKexsYDoOJYMQA0tn6IjvhyLKtdVF905T7Iv64f4buhjZC
O0lyYs6/zPvk5ddoNcMhTCd7IT3jVVimOOWab6qWL0rg359J3xyZK8mGlnL33A6WNUhhlkwXKFcy
buvqMI9VziC9KxW4mjfRiTmoxyiAYYgmuTvUP+VxlxOnpB2Dh2r1zcM5f9yfjb/7y7l7OAVByv20
TOeHk/labEuLwG2iA2s3xcRTSQzXLXn592d+cXzef+bdQ1lUciEjMJsu4pkWONiPxdB7IgfBQ/8K
Q1HR3LazrTcgGD/iZ/PBVN1Rovo8mZWjIDonuPV9Fvj6mHGFVRg9fXN5f3sSVQNJInlO0H/uR3m9
NWZ5pcfzkxhCdByc+qP5SSnc8caSUUqs40drOeoDT+Y1sBUX23HIPAl+4g3r2cpYS+t/X9Ffz2IM
XAwE0rJmEvP633ejlf2xxyY70Z3VPIP0ORt/7mFWANQoN7b5+78/7wv7aP6B/vy8u3dxarRKvmV8
3ozAIUQpRRbm07DUTrX+qk5MD4cP8zFdqzZmyWbJowtP2/VjhMYIddnrQyJ3mYvpXkU0WOFNxnPi
WRyPXwUay7Ss2kV/++Zn+zIhur/ou5e5hhUlhjEX3Y2HyRPdIGNCB55O3Y/9GROT6USv9VrbVVzv
eET3GPJ6ybGHQ9UOV7cHTnjYz8QdUtBv1hn5b4etP+/n3elWFBlQjhWXpiWevuSJT905Wm3Epj4H
lCU2bWAbulkOrVxy+94b/3fr65/XcNcsySsr84uUa5ihitKwVSlZD8Mqv/3q8Nlo5IO+EXP4HZwU
sOxfFhhMyZol4+5mQH53vG5lTbsVEZ/bvszlS7O0LkADteliNdvOuiYENI4NRoie+MVdKV4aJsZZ
uKqWeXIUkyfGJI46MgHblCpF8rTL0m0zrFTj5PekpQCwUwR6Hn1Ld2eviY5Zen7ylDWPCVa+1tyI
wVoO1n7plfVGLWzmE5aX4GaYdup4LmWiSDtH6pGx0cW84i/zo09R5Giou3r2ro7FIopWwdxbbbyw
WllwXpXbtizXxrSbpMsEkozma6DT4POGj7JfMnHiz1I8ldXO0tYG0rU2u0rj50Q52xYq/RLj0jQW
wArwi6hjIlru5FPuW3+JmrbsbLraPZnMyFe82lrLsNZzVxu9vvxFDESqkf8wECN7ibslf9LSFc+Q
jnkSicYo8tcylr8jUTih7gJBJgmNPA/6df+Hs/PacRzLsugXEaA3r6JIyrvw8UKEySBFJ3r39bOY
jZnJVARSg+kGCt2VhRJFkfeee87ea1+2ZoZU2icPlT+T7ulfyOI6w36WOr61vZRLv5gnXy1anRn9
Bw+ZFC3j8mxfoAABNSPeFYUaIi/k0fxNpMCyF3xG2fT3EB+aRLXTz08P55Y/nBm+IxzrN5ApD43x
oaSE4on7sQcfCnKWZrSP9ZGzwxxRxsCEPd2o8sEkPD1RAQx0O2E4CrGjXp67yite1CegE03hSMYB
luRF9/ros4lJe3gclXV9/grpAIg4su7wuCkdPRraejmbRDeOXhcU2yDZswqlAKDzKP6qwk3A9AfQ
ILK8fYqk9JdcLxi6nrW3IXJF8lgjA7IgNBgEbVVM4yh4knSGQ1T9WMdVLA+F+BELL33xljHICDZy
6WmxN2bv58qT9Ce9sglmJk+gW4scmM7GqvUfQxT0+KorKQZT4SnCSb/MZfrLKv9EHz2m6vLydGuo
983cNa2IBGqIcPSYPOL3+XvbkK04iYukFU/qlnlEOicq5Jziep62Ws/gf6Y7nPFuGXr02KCUNAA1
UBKISzXEv/aS8fBjRt/iDvLgpazCz3R3pvHrY01dyJlHIgzGgik1J8K7umytWbAjFxlEQnlotqa8
1phkONIc/0Z9395ri4un7ITHtPZQV6fqySo3SX6nqM9G85Aqn6l48It7MXXLdNGKDlMK5IyIGOik
NdhM+hWDt+RV6u003GSv9P5oreJKFfYmQRNLRjFkiktz/YPnsCLNm5PSQ/9AXU1nUbw1Yvg2X7y6
tdYV+JsYyurS5NBRiEtFMwxtGuwI9FLwPMgN+qcJFpr0QEucxjj+e3f+Jon6z2fDP0Q0rKNFuKoG
ikFu5NFIWH0k1NJzsnqNGPHbJOkZh0+UhX3Kr8QARltNAJHRh0w01zASNiKDV0OjiXjMipmoe2di
sZqZrHl0Df99kb+LpOu6cuKISfh34GNf4yjy8+jnOY2XE0HSIV1XwcV5fP7KsOO+KR+quMz0U4kN
pZsTgh2/ieCUAucMJkJ9zO8TRpeb85O8bb6ye3F08Fxnh+5U9TPzLbCeQf2HL+oboG04XVbKZKqg
rYsAFTf7vNrijLUnEofAE187GjwWs12Y1XNVpYTnbYbQABV0j+bvPKwl5V6i2N9J2+YuWZS76mCu
k1fxfSxfYS0X9Bys+XDzRChOG/73u6NgfcEEgxT/alMM60wqz5dQOnUrGpv+K9NWQ8JsTOD22kCP
WC0N3KqxuJQaD6F2IaEWG560M6Kqy66TX+p+LRmLMPCKYDtIqyH1wvDEtkWCd+QRyv3UrBnY5h00
pQkeFRCLDHbig97sOtoweCDO20oAv2nnGfndkfbQQv5iyY0+JH2VxcASho0c0AS/8+P3GGcsI0Tr
4uh31lGglUwe1KQyndMfD5VlcF6Xxl1AznW7DjNPNxaJ7MEZilCDfqTEiA2exOPmL43weK635A7H
1ocerPtsTo/DpP3BYXjda/ciwu9gXWJAgvcwqx3/3nflvXDMd/yrxEVx4yj2jRAyvUgGYj1FJLrT
+pZFbEpjHTaVJJ7IIetWjMX7Z/FL/RoJAa44LG/6gAHwXAxpCZvLAq0Mq+3UUa8/sg0SAh/9k1us
snaHvpsmUfFRj1scnCmt6HDeDcyBXBYjhe37y8qQeeD3tlDi0XFww0cEd8xRhmexXgmv2qviEWO+
iJ9VNliaEuZAjbYqOY0SiIS6k5zfYn/e0+ynjCjeb50w5Gsi4H9uhYGkS5VFwgGuiue4NcVGLweR
E0Z5L6ePBhByoMICjebWbp4vy24pPWSvOS2/Zh2UTvtwvn0W/enghartfy7iqkw2pSDIM5GLoHHo
JRz3Zn5/H7qGzWDN89ElcRnrW40Hbfpq1+8iadQTfELBhnatH0olP0nFrOZTDU9M5jmuj/Tl3LOt
27I3uvoXiCdGRVhMETd6SbNSH2VOfCDaczeC8xm58Lnyu+JBPNMe7S4o7u34V/MiobgkM9nkBOlq
+gzlDm2VdD+8RysEHidUH1G8MGBRdU/JW7hQHrLzSjWZ79m8q4E4B0CAtqp/+ffC/ONZBKctvWad
iQKLD7fjjz7LcDaCVJAhQQeTX3EpRrAx2dJlur9w8YG9NwIGOyQakbTFtJAQs+qUPZ0Q1sNbRtlv
qqjpsQPKN8VlYQAk8frviwkYPTQ+kcR0H0yOaBi97aZF0ALOpNW8+OKCYhgBrBKj48XNc+SjfVeY
QdAxkQgpqGHnwQhvjqBg/32bfuqPY8yRp4RA5OXgYP++sl5RRTEMmC2XU4hzg4Ey3MLyaPAkoqdF
OuNBviD5h/nyBABvHZGBLSM/ZPdbVHRG4IIzYGX8HUqh2mbnKsExcgiNbxb/vtSfftE/L1W7qkVK
1bdwFQ7TEAGgVziZ8GuArzpYmA1DcHpaYLJtcAsJ6J+ZLqx0Dp31MnXR6t1k9/+wkEyh4RPXmv98
29nUizKa2gWCkbIn3SBfixhp4k3pLyd1KoPa4OJWpCq6mH7GApvOXKncRgPcdQuI9cNtsSYNCDJV
Ha+AcV2B+KZPOFrLszUctY+ip83kVuY8YY4Nwy1dBY7OUH0GHmDUZ9AnmvJecSZU860y/Icu498X
cvWQF0ZajpUYiCck2aASknoxaC5RktJCpptuK+J2lD282hbc+fnN2/D9B/n706+qxZhTv9bmwtTL
6S5fYbVVqqXiP2j5nqzSaM50XAVowznwTjZZ4KplWt5HFy/DWAAd4Maj+uPFTNM2eOOSzn//fqu6
PFJLSTuLtNYg3HCeBZIDDUG1maoGDnslrUCbNTD0xkdtmPVvU+dX+LxxFdOn/L3ic0v+uIqr2Veh
VSn6dK5ikg9nSJ52WLhBNDZv/Wey50RN0znUZ5xuWabxDCypAMLXWxvPDzPPvy/jqhOc9lE6BnnE
8cw7B89VvDxDiK4di/OLHc7VT2AuVrxsKG5pvtvi060L+KFj9vcFXD2YQp82Vq0n068B9ENy63My
iSW7y5rxSbKpGAf68+4ghysEFvaoEpIK0LzyPYJrw6nRUTsAnds1XWJgqJYz6Wf+/VP9lsX+66e6
enoVNW4ioc1EhrP+MVri9CkzG/VdDlSH8FLy/rBOVY8S/RGIGqNLFLrs8bJnDOfPOd0P44OTAXRx
Wtud5Qz6rksIvn1LOfHUysMA0yUlwGjcEAujNevYPATFySQvISUOVbuLm32UzeJfhBICUixBJWEK
myHQXfv7M3430xZW5w86iIPXDquyX0YcA4n5SnY6R9btNNELZ/H4qPRLePmVucKuV8hOS+aOcD9Q
jNN4GLRleV6lI6r2xTm7HxOvCNeZ4lnZnRjsiIiCUm3grG74Z1yNwn0V0O+4PYOXp5/7X/f6quub
inGaFGI83esIcsXCD54TkBB8zftQ2pG4d14hO0CjicjVHr+kcFubc1N9TH3PJNfLd25VpT+csqcH
1CBDWVPQeV2LpociiLOooFcYLVkr8trJzlO481xgzOta+vOoT1FqqMtvPHa/j9Dfb8X/fvBVJZpm
7XCRIoVm6VYukR95Q/fW0rvE04NjEOjXRl1iFkTGfO9f9tEbz4LoTkumdm+q3q0hjTItSP+6nKti
pKvToYzO+njydbpGjO8qW9XXHKLbCUh0DKBu0VGhhYyJb6YsfIXsiEImQlhkOeE2wUuqN/Fn/Glh
K2xWPdQ4jdOMi7EvcMfDv99Z+YcRFz8bG6+M9lqRZP3qpR3qiVWZNMx3ssdeB71LKBYBXpZTZy4x
MipfYlKXISXBq0Jw7TMO/AYYjXV3ySRHQE9OmpbwRH+JN5ojKjTsFOlYblen5EV47rHwIT3kNXtl
bh9kL6K+0P2VFN/B5QJVpRyDTb6wKK9xUBLjoS8wS2B5aKhHZubdZGe6p3nqyDXUAzu+6z3tS+MA
Ptg4RCUdZscK+2i+CPfGAjpL18/TVb3AD2te7vV9uOi34lPSLVJARfWXeYemTFYcJHpgcwbUBcSU
FB9QIheiWzoo7IS36DKvFAboqALRFYh3rTFDNzycPQOjwQzZANwd1IWrblehK0iehkPnIrSL59Ga
i9XAXoBkcdJnBFYZoksML8SfodxSSZR4EUnwCsk9b5cG4gmGplq/ies9fzu5LELqvcMlmgyQLbXX
Nn1QSAXA7Cle3mBnoLAbSXcqHO2yEDuqE0S5Vkos9KoznZIF/jj1UlonSnF7kWFw3x5RAzd3KW3N
D4JzCshg+J2W5ji3Ik9VFsjLgAdnhJwHWC56lIUu2iTzN+0ybV26TnpkDxfgziCGIsc8o8XoPmUo
PjBoBz1f4j0VzuBUPxQgav3GDPdZ73V0q0fzMddsAPSf6jjLqz3y9RuP7bS8fXvJyFCGYGrqQEOv
tmPS0/3KhIxwssKZvzWe84O4vRzRbQ8XtkH68r7Tpk52KohRYj9m1Z7nS2mDR32WYGRnEHGriab9
+N7/cUlXG7QlaMh0VC5JIiRDuKsvL5pCFBMNohE3K3Z4Adeec8annZ9nJqfz2Tk/6OOyVL7OGSBz
9OCET+HUjVfWSd/AOfOzPUBovfbaKuEo4KYYevZEVSLgUWbGZSeaD60auynPrVzC5pj1xnzClAeu
PjJp4bjl+idjeWvN+HmlpxFm6SqGtm8iN6WrRLB+HBusRbIUpmJIRjFkzisCmHaB3e3/DwiOadX8
/oP/72delYE8fFFbna3pqEL9ADkaBOPSWFfTRlcuqmfSW/o7pP82DhW6qYfwxljwdzrktwsAysJ5
SYR+9RsW88dRPO4u+TgIBaFM+/ZZ+zAIfGOUgZnrhbTkhpEyzx4dXIhH7Do6miQvjWcRa/bgKWvx
odiyvJ0CT3igy3lkXL8yHguk2dYxWxmrYkNsywJSzs5aqotmCduGlrQTrbp1qcxMwibFp4acdYk2
47zJ52iT473OMO4WS+kHAaMlyeRtqdNJnxirq46D2I1RMEQ0WFR6g1OSTjbnayGpQpqMznV+Vm1G
WlMEydT/u/Fa3/z0q63ckDNFE4ySFsMHFE0TeMBD8xCiKwwf+y/JjtC6PZ/n2c2ksW+WKsjDf33t
q027OofNuUoYEVQoYSdqdIdYQNub8bxhb8Ld5x/9+hUwXgcFWZwihLXJ6x05cdFPNucuUpg/rfGO
yNFEcf/tty6EPT1I2Zw1/WOtic5Z3wbGq49NoNR3GDRayMRt/9KMn91CPP17hfzxwPLHD2lOp7s/
ntf+4otZ1HMr9a2AxJ39G8UvaLOZP1d26lQWL1jM/RnbQ3EX3OwW/SZCXb8vVBsEBnFjMf5f1RWt
31yszOeOMjb8Yvjpa25sMu+bfDIXr17AjtBQ9Qe/Ct4dnFS/jFPyNO6yL5TrL0xqiaHz19WeQ0xl
l8itjVXE0tL9qs3NrZH/t3iv37++IutoNlSZjParX9/vqqoMzg29ZYYWg82Q2VzUh/qusHEl2g10
LeS8IcRDxK3cLh1WycTd/fcvpv5U0tOM+e+ruB5TjUpYm0HFq1c5+TL7NL3etRYE3WlfRjsLn3P8
z5saT3y4aqWTHiyl0qNqGn07Q1T50XwgA5KBQNLEctBw2w2wh2Kmpgz3WEhE1OnGVoe34j8GwSbW
PY0x+8PtV+nHVs6fX+OqbUDjVhrD6YcPl8FOHWYaXXmGPevgCMdhru8hQtJtJaPD1V08rpg+tzAc
Nv++mT+ej2iPk1RDdaAz1Pr78dezIO07n3FqWM51gnpt/YG5jP9LBc3KoLN4ADNYnXRcYDPx03el
Y/loPBKj6UAEvuVw/KFhz+ryx8VclQZ5EyriueD5uoyLtlqoydMW0dwsXaF5+eTZVmk+zgC2tNgV
LICSzM0tuk03Dko/7tt/XsbVK9l1ZhX3Cpchv/bU4lPCEpcwnZQtw2bLgad7NIlQvNHz/EER9ffX
vzqrKoIkZdLI5yabQXAYw3hTraBpjI5KNNO3GtU/9vD+/J5Xe1iXBHKRKPz2fbbvjLnipgTAUcD3
TigxuSnuNYY2Z8T4/37mbn7u1e5VxGexKEs+t0CXUC4Z3UlzPnrPlJl+QkLfBnRwc98+FE83Pvmn
cljBDiYTazw16a8W+07JrXCYJkKcOa2ecIYTBtdOwwjQRiSzuJp8j9s0sE1zJXVL3NM3w7V/atP9
eQVXb30QMzXQxn6qGxiDyuoqKA+S8aHmJA5uDXEz6nvJOjYIiDRsaN32zKOvnsxqJQxLGZQWSZEK
kJre9nMn1fZlu4/AOwR9OhcpMzCx3lr0jZ/am+RbEr86cSspef5eIQSZfSsvKnRe5MIWOwyZ3YNM
HuwxURzrKT76rWNC/ZFSa6a9E5zdUHOlg6vU69xtdvjsqmPr3wsclHQPLoC2qU6ptBBm7zQEwV7K
0lx4FY50guLRjYe79BMQ9CXg56Fq9CrpZKoPUkMYCKr3g6ouRaOkxe0WJBVgqJLdXHYHbQvup+R0
RyPnSd/hZAneM6/GR8M85d+P0A9mQkuazlJMdujBS7+X9T/qhVQ2a9At9XgKIgK8o/txnlrrOnTE
qfwh3Mq4l9SHkT9SXMZgzoDwl0mJegdOylYu0Yx8T5qOLVIKwdpQHyI1bxeVxSqHqq+Y3Xrg1Oll
uq4vVDQLU6wvlozrBT43pexcdD3tJuL84At/aMxonZ54X/T6d/0zHZbzzjwCIw12xjOuZye6K9/D
ak2ohRr8GpOjhUUKhA/HVY9eQv7VNKijFtVmYBbUYjV3unsLlAOeM6xekitAoexm1iH/Zb3EknNz
x/rpC2GLRCaikTRq/tbQ//EDtHHgq8PAO0wcfVIey9YTUUF26Op2TXTozy9mSJtSe62tQ5UhiUQP
SZiOrRhQIxJpVvSfcboN1Mk7Vq5ivJF2gwf41h4yvRXXt/3Pq7xay5tLbOSRyVWqHg8HaqSYZJ15
4ooRAjWQf+tunDBhrhGsJKR89qjcKJN+bPf9eQVX760iF1V2iUZWd7cVVnAwZRGN6iYZ1zyoWEfa
Bdmf45yJhb7QVDcwFsWyzWgDKM0c40YB4v38Ebjq/6fg/vO6rlZ/cBFFNp65Lj/BmYGazQWJv+x2
waotMedwnAH8wRpMp+gX8ZIGXsKbWpVpB7/+dQzMtVTdCiQF46rqqS5WLugd1xBMhC31C4O/m9Zk
XuwEB4ukDSEwmAfJ/a1JovbTBmRYOM84MRoAqK4+WMyrsa9SUqLj1MsS2zTswrTPsoc+sqH4C3aX
dCYRYsSkunNT/JzCQlEWuDL1fDa8dLRoP3ERkW0twfWJO0fhBwROEtnii/TafaBg0ffaK37NTQdY
HyYyLfsWirK6TGhhwVp/t5YYNgGkmSbdD0ykKy38SjoH82Ji34qr+b03XN9nMpAMopD4toxO/947
5IsRZb7Bbme0tBRPstM9hC6lZK4u5XYZk0njqePODzygVmilXDHc/3u5/ukKsBnqJk1bGeLWdQOs
rZELKkMh8R4KgB0p903MkTOaru7U98Z5O4nNlog3SRZf3do8fyol//r4q4o28XNzkCzy+MLzNNgR
mhluJ9aBeep1ByXFe4isL1ndGp//dKqFFQLLiCRmBbnkVZkxKpeywSQjcUYiLAaR7tx4lu10Ia3b
GcP9Wf2laMAJS6+6mVH0U4/gr8+W//7RL3LeR+Yk5atgIoCRtGZS91QOO5RdAWIIKlsZTKbdvBJQ
yE2HsgPYB9EGjTygpKj86PnnGHPnJpEJz4oHa7Bf5VjvKAvNqTjUFRQT2HVZPk3fRsIhhq7W3KhS
5R9W8L++xtWreu6Lps26SDr5EDq/CIppP1ogMSwVc+E0edatk/gyLtLXdoGnfSm84g4E4kYXNZjH
kk2j9+YBSfrBZYJ8gzcK5TlPtHb9Qmm6IchRNEgn2qJAIERjnorEBNmw9SxtEkeb8I+weJIDUrKk
FG47PqYkBYnhMhI85oU54jTkGsna4Jlk7KjWr3msOlZ110AMGj4VIA5hMT/LiBzeWzzCzSFknk1K
n0QsJCoaf4FZML/MB30zTR7Ex0E56LJtpvso/XUul5lBhvFcbkBlTDhOldAVa6Uv0j3BUAvThrkc
IedTZvKqeCNS5rFXbETSBmqowwgh1JoVjtE4peRKy8tgF1A1lZ2FbSnaGcUr9pqMzMDzsImTY0cK
5SJP39v4QzE3xPmJ4Mn0bUhMCMIuOG/gPVrtLio24uWZ6qrYKMGyGT6leG2ZjhAs635h6U89HX1w
MXTrFS/h0HV2kDRl4VIZPWinST8zXs5PN1alH/YfuEignYD5GJByr15POS3kUDinqF1ZdOsV+fEo
JzApQY8BeQY4+U6c06AVaWn++5PVH6p5Tj8UTti0UAdeTx8NOVS0vFEnOVo7D1+gfgDfsskOhjNa
s/OCBSrcSz/Tf4UviGyKCdHi45JW6llU3BlwthPbGJzxvC1G9xJvksDFpZD/xkwUGtHp+tHXYZFu
JEiizULOEWjcqK1+t5mudhWDLRRl1aRx/FYBkqwgMmsh+F4/ign03NLu/XfLf4jIsI7KmeVystC3
FizyjpnyQNAuU7FastVMc4NJzxaRr9ltm+o1DENGjFhcOWspriLY4ohczbkggSfjJXkOCYvJZqBP
sTETmR3+usTkBzPioysw86WZhFpypbyF50VH15mWJk8Mo/BLvQ4it+jcolkXbT9T2r1Oq07U6Do9
6qJPH/y9zTel9gQ/gLn51Pr87N+6xiMOx+uetHtfWole8RTJ7tgScfVgqU8pxffQ6K6qr1j1zta9
dIHNex+93ipSjB+KFAuSNvYWafKQX486FbG+dF3S9icC07XAYZ0RPphYUmYjNo6sVYyxxO/qhVi7
MlPEQwN5DOBbhrhkxmEhqPfmZ27Q53WtN00nbdjAnvEFiZHOgirbFVwKfMvmCwmUseSCQ0G1QAbG
w/DpK47YTJbmgqeRwMRncQOvRziTGEUUT3JoYyZSyUeg782Gkyi/8amRnMz/ZZ512OZrJYZ5sGzR
gPt2yFG4wLYrLDQWk4tbBislOynKLLj5Nn87krAUo1u3APOY9HKvwVxZeJEqwb/I0BkVRwseS/Ot
VU6KtZU5MfuH3Fqdx20AGakENGOSyXZuFDjk777+TBdC9TBHl8DHRIjL/pSxRVJxdTD8oyZ26xE+
UnrQWHEtEB+BxGCVKrXA5Nu+qiKULCZ0uOfM3itZTFJCBghFsI2prBiJJV8btFQInU7nktNv0yVs
ETZRvwvtasJHyKoNB9rYQhOjw5SN9yEYClIzlF+T9mFEgj+8KMFz3K+Rvtu6YoeDQ5jR1K1fjCQx
aHZLt1l9pBktlsuu3J5Rr7BdhG/j6XcdP2QveTfO1PK5VGGQKAROsSnI8BX5dwSMe+dt6vX+mjcN
ZDC6bQaToSsFM46Twip4JcLOpDh1236Tq4uoC1d9tBeKp9BfW/7GHAg1ZUZpC0cmMA9Iwe909S2v
GcbITn05qbCmzgssLJqM1uRQC7+65oAsfrzTgIMfBeqQpSo7cLZDh7F5qWMNURkBzxVyout9JHGd
7fLfS/D34c3vp8UiUVcCfaEZV130i67GYmDWPC1OP6+r+xYOLl6+KdaSlyU7GGBDHqbJUavdaF58
FzFMH21YBkIxjh/f9p3CD/GtqaJ8ysrnoHKDEzys83ya4QBl2OXvgD9ZppBcAh4jb/XOh7AFPIbK
2DrcbD9Ote9fy/jVxVzViaUvN5oQjfKpp+GszfwVPcC5SDME/AGTP4ZYemwbL0J76y78nhB8+2RG
lJMTlk3kmo5xscpc9DNFnoTh+R5PXbrDZEaysK18WM+TtnRs6ZSY+Iao6RAQopyAexYgbGKKTAIc
+O1wk6jv0/8JIqDjbAoxTijmCDpz9TFlVyKjw02Wol0f8PlFvGLJTqtnIYgmjTaWOq1kw6++rZ1Y
eZYawuWCp8bcXPDXSLmrkKeVvEbB+5huGK7plu2Tvnu+0zNHgJn2nh/U83aARaesShjj+qPPI9PW
iyR+C9Sjkk+FxDYyvLjbs6Ur8PBEJGMpZLa8hHH6ZjabxhLhXChzsdm0c5n6J0xd4k6dfpBmrEIl
f1Xnpe6FGOQNWhTNu0SMXwAK8KLeizBmsebJsgpc26MniNlPxlxHQZp/WpPvAj+fPG/egnVDZlzg
Np7FNK11mmBtjK/dgArNzkdyzphq6LzrxV7zdxgm4c8RafepAHoKt3LTL8oUxzJc66w85Hm+iwMQ
FPm+qJ03LcZsbr2X/GFTE5GmNLM6RuyiMPpk2DMthr9EktAKGOFty7C/9bISxXsBVOtDIiAE0FuC
FZgMt274VaJ30Uuamx37dXaHXECjfl0OAsa3bJ531tulfJ66SVb51ukncb6Ki3lmF62LT64BxJks
xPM8drt30As8DaV7QfM5qx/oP82mFBSZ5qgbjh7mEZHq7iR5xMax+7Nh0YeAOjkcddmxLrZaOFW2
jUPv/Cne17ueuOTAIWrOxspn9U7rSE4rP+eeNpdJ1IpXQzIfnjpjhbTfFT8QuNjZK1rydEa5WyD9
mwvL0N9Y4gLTEjbgwRbuSJj+nS7QngRvgn91s/al2hOXgZltEqNTLXu9MNlTUBYx2LYjC73msG47
mzrfu7EgTi/6v17Hq4VAuPRSqTS8jhMlgZr0pXtoFyXYhpEhj3drzPJ94irR9iE9l/rRskRW4b/P
p0Lf6I2lFQotgXN6VyK3UuBBasRaPyTDujaXcXOKSVGwHnrxQDRpxa4kMaJGe2nXhQPYqyuWIMpk
qCWhU/l7xcxtuTx2BHmIwltClKn/H6dQ7t3qK5o/lBqAVk3J4kvw1+v2c3UJByvNRIV71Tmi+FrK
HId7G3y4iComHHAa/eqKHWYOlRW8CY5KvcqaFcZa0obM7qHQ3QKncPbsUx1BtMy2KmzpWDvizdXq
Yze8xRpe2tkl9iJ9OVqv1HQGpLcIJ/OwqvPVILnAZsCoyS4kNkiPpH6ewI10XbgcCfrqTknh1jG1
AwrU1dhmYBRXGZFh1a8gc8OANPF58dlgmS7soVwx69BIncBhH27C6Lk3Ll4x+TnVzbk+5rTFDAaO
yiqlhy7teFsnrymdqvF84yE0vh3JuKE6m7JKeBPmiOuDUSPmenMOIpVdOTxEoVf6i+mYOlkQ9Tfh
HaR9XXMsPWgUVs2TQq0fAbcF4xGup22UVVYN8CWmRDqtc8utiTxH2lU60ooAlmDPsBLu4CR0g+pJ
uAS24JWOo//ZJOLDwRayxZZHjDZ8v6ndHi3q44DY4WLM5eMlX0xSmIBeqG3uJxxRgHwHydaFI3V9
qh81W+jtfrj5qvxmMFy9mdhs0Xyg5IGZf90969Km4qnu1FNynmRZ9UtF+vV6okCz9L4WjKX7OaOq
NnRUCu8ZJjlAQ8qxfucoWb6QLZ8b++Kh6DnaGo6Gb31davcwnafEgnaLmfo+TRHxIbVeomsWeVYq
1spbC8x3cym/LdlUsLAMeoDfhFhad1GlRMlURMAxzSVhpaSvBuaf85a9tdCfQD6yYtsRzNIwAqX+
dBlcY1xc0lcZvPqcUxgKgWpfQpXHoQNzmVNyi8109u+F8PtsabpOzVJkGjuW8U1fIak1/WomT1yn
aLfLswSMQlAffKbQobZEsp6DFzgzNGvc4MBQ+FVsD/2wonyt4j1GMglR2+SweiCVarT92WVOlC7W
x3mxvz0+1r8dEyWGSnShpkJqcj5c1bFKJ1XVeczkk1AAWJw15Bh4msvaEebLLnq8QASC+yUoe7XZ
+pcNbSNVuRPeGaRH94p535r3wtPFi235Ds4UCVVUWH6TumN8b5qPfE1iLkaO3sQEkQ10WU2aTd01
a+iONoEwBtSBeRIdRtlt4cv2x6E+iNLFTsRnX9124nsYfaTm/ag+WShvK859KsJBolDKu8dGhQXg
+uKN5or1wxpCWa0ZNPctmVnp1R0xhSHTL0Isn3JjyeZASU930DwiY00npguhwI2TqaYrN05IYo2B
mJ5kDkyW6l3AoHBhOIPbXrwOIc37wHtjOilIMc3joGTZZ8FtlTcDKLFNIYXwTVkrKtOa88tIZ2Ac
gRd3iybfJAL9GFBVhN14mD3CaXRQgIOl7uTlooLzZ1kzdbj2k7oJF8YRpZh9Nu6Tye+wgYdFZ8VX
30prsPPEk8N0CiQPNE+sF7zwcwVUI4qkXDvQluvO0HDP8rylpTIyd9NwBIbd8YK41dKsedhQAU1t
JXVnhIc+u6Fe0aYe7NX6hPqOuC2wuArHmqserZD7yiX3ueGiuVPVZ9x/E36kYB4Of4SYnwviGVTW
IlMVWJe6+GwpD0UN1cI85tDh4vWlADkvVnbqGaWtd1taHC/6zP8IH8VmopKef9W8SZLd7hiwE4TY
uklwJwGuTegdXuB2AKEmW0ExJE6zm/ZyioqHrn0c+2f9VmrI78Hmv77s1Syh7Qu5SuXoP+dGU9yz
SQ3qSqsWacw6oWWzmvg7zPIa1IMoW5K6k6K+S+aZ7Kn+TPsldY5eOA2ECgCk/HrqQa13JV/CAIy6
VZC4cApOvObGqva7XfTtuqegvgkICB9qemv+GNhqUlJGQ5nwI600t1DcalzBH2FxG16HN2498gvc
WohDjYOseCZ4kso4hHegYx6LyhGTkwDyTQBHmVeOmb43xUauKMNzh2wZk4e0zGCexBxywPZsi+rB
OrvAewAswjUqOEbtOtqTzHzEccNAZIwdSZtPLYGsO7bakw9hPI5ydmEvo81gbozs5EMrbqPHGKG6
Qs5HxBaXhZQD/17uvzfzWUDRociEq0B0V38PUv64MWlU5uVFLqa6FyndJm/uLooXwOuWVGKgs6MJ
OoXjkuYkxh74Hg1VEq1wXhvWc6K9KLVlh9ZB4zFPMNaY8+7yLMytG81W64fi3DCJ953eMC72ek0T
MrUamqCbnrrB0VT0GsuUJqTNlCHNYiBXCBsuz3XwWAfr4vKeWKsk3RTyVoYJTZ9pWasb2eL2ygKO
OFgjKCtjD5GPQjdH2mFPz0kGwG/uYiQUOZyg7spp2qz1FNWbqW+rArT4mqQ0WNGQlzZo4gjPG5FL
IPioGY/OSHWHm+XJ+UkABlfQpEI3YxabC+SfOZk+AdlE81xypOrAoWJ0WoUT5nnWj296obph9IWY
jWlStE3FnQ9p+D7vmUkrIysYMt6FL7yI4a6O1wykbmwY8k/rF6NJxAwiVm3KrL9fDamNKnlQ5Onm
Qu0hlMUnttyD6F2H674lrmsFuhLvYF0c+nB5FrxLuhEudvnrQk8mWw0L7uyNh/LWJV2tMkLYBFWb
SNMlJTLRjWxMiMepzMGzT/4UzGLTAOhJ34ig/Ry627BMWFLPJXvayogcfrB/X5LybWYxvScGhDCZ
5UMzf5vd/3hPzBRPYR/H6onkvxwpQ/0edG/q5QDq/9HYg0PaJnNMITMImJQNpraRjWVFJlv5iN27
mMbcpj8zJbqWxDp51iG+RU5Rf7hp6PvhgkxxGIwfrpY4I46SMcpC5ZQL7tQuNzxDfhSqFV6KORl9
00o1vhNjc/wvzs5rx21s67pPRIBRJG+ZREkVVbluCNtlM+fMp/8HfS7apRJKH36gcWCcRlsSw95r
rzXnmBC6zKeeJ9SNfTZn/ADRjvY5BKfHzNjHOlR6CDFesjyj+yqg+W57zprMFbXOk9ig9R8iWd9N
5YHJvCQV+qrL4w2Hq8Og3jBk7QtiPtyUaSkP9GhX3yR9ejvPbur7lVXAlgh5hgU09KLr7+/uuT2c
+TSKEMkQ6cWdKumlMQzTfJOtx/HIADtObCO7QHrIsy19OMMjdS7f0B4UGkvT36XF63OHaGIwpDTp
yi2gLPRv1LuV20+7hc5/Dlt73KW1B1KFI1n6I2djsDXJNrUtvgPyyhF2WfFWiwHsKPprYKVwQzox
2y5wSdkKMvTmFI2HdhzcdkNgEnGMF958bX0iTjZFgxd71ZFRMaJN+PzmB5WpjYWWKkeMO1bP4f2j
zvckt8qu9LMgeUR9J8DaFF7GfjfpD9CfitlX1N+cwTRfReqtxgcNjxbprmtMEXF3v1XwKcTtzjrD
/s3sRgmdvZvAxQGj70ZKAlH/tbmCBhpQDe71zb4kc9iR8RoyMA09RRL9EGKSWb1z8v3+Fp+rAJDa
6Ap6OWWNszlZ5qrOrCpFTBSGjqO7oH5QNu8N7X51c5csjJE9kgdUQGksdPqetuRy4Pg8pZhJb5P0
til5mx8AFcrJgWM37eF6eDCfjNvNq4y7erFpDuCr7san4LV+ax+wo5I4kJocKG4yTbImJsaRShwI
1PEXeJtpf1fT6ycFhvbji/gTn8GKBrebq7pF9MwsJd/lJAgmFf/n91fiq6hg3UT/uRInq2sttaNc
yFyJeV+SzXHVujofWZAgY8lwURDNG1eciO3JpcucAsNmwhii/g3BfXFvLIPhN9PIC5v8V5XMydc6
Wb9CCVzFvOFr4Zy6D/bLjlMcSGTTRWdqoZKjN4QeK9tiVRYu1PCbMwUGCw7n3Q1HXlU57WgZeC+y
JuWzo5DklKtRO5QQ20xy29yofpM369yRC0ReCOcexozSddDtud+ktQmgivX3QluYFPw0YqJW79Xk
IwmvMBI2+f0g/6wzQqHjt67p3KGfICciY4SLqzuCtA0Hw1aFPVb4VCTccWvk1wtxEKXb/0nbQw08
xJ2HP3N8q1VP2tQ7tfhTCX2Co+aJVGPuU3Co4gv4nnOtCkMxDTidholc87RYFqYoHPQkXF+VQHqT
1hZU764cEzbh0DUCn8lhPHvqo5HQXGGwxvLk1jrRyhz4SwuKSAW7PiCuhLbuMvj/P1ObT1/wRNg4
BHq8aYJgLVoJn2BhVUd/Fc2NTvpRuMm9oVvq8fu3Zl0Lv6yV/1wT/fNameHob5ZQWMc1oY/rz/3r
JL3YJvoKzVnfgn8+50SZOE9tF2s5u3gqQQOwpNWAcT+ghEDMs8uyx+Yh8khafScSmLhYL/fMBA8h
9lCQ5gxVm9kVFRjc12xJdUhMsSV1N7nqTAGJOi2aO6pQvIeu8qOAdbhbMAcTPdQnTvOwtsdwenCc
8aAOSMpLo18lCcm+ePETVE6E89IJGZTRKi9R079K1PjV7PV0PRVZVbTT988McsY7wnpD9yhCQANK
1mP/O92Oa0itO9O4vL0kT5PPtI54wGm1MmBmcn76lBedMIhmasjHho3XqQz8keTcbVdpDxFhj+hP
FHWbCtYSuOMVHJMIHEPoKBYzEQ4F8zMe7/+Dd/LcSvTvtzp5tJWx0VspMGlo+emzwW6sK7v5tnc2
nuzD0b5ELfoq0luv/D9X4eS5rlpdVrqcK49XE02DBTxTttofq0w4cAJfSX0UVpi4FzejTrQunT/P
3/l/Pv/keS+LppiFiPeK0abf0oJm/Cu900l2KQpW9LloBz++f5XP7jTqqivZSCb6tVNYilGXea7G
3PnBk/8QS+BGtv5Ck2plciAasuPCBsptIsq+cLA5W6P/+8nr3f/3FBG3i6zkuvy3ubouXNQVUvMQ
jI9q+YNxMLrnm46iBIEuuzB4cEJlgNjGL4WsAkKg3bpxVNNT9etQvtNHH/xgv2vGfVA/lDJ2qLK7
ScmwpsgAWESKFFq54Rnpx0b2y/g2Rnt/aS0+W1dpK0xCRuSpaacd2GJAYL6pNSboiMeqX2AbR0h6
+LY0bLYM1Os9Qxd+EXR/4FfyjpTrCGcVyiIYUx0TnXe1e0unvancJtD6H2vHxOIf3zXPBNWjvyER
1A1EL6bWvlrsyipcDJigvO+SZCvfRFftH0YfkBgQDpMH9FQTCfUyc3Jfufo1bJKEEwyMA4l0ksqK
hAt39Oxe+c/P10/cPIuqxUPfqusdXenqZBQNSExwIbQoCQ3d7Yfr0mis3txPexonLsqgNxh0beG3
hCR0VqhyGcJdrO4SWxAdLCVBe5DUuwuP/LlSn2V1tdhpcJtODzh1lmR1na46h9sGCza1Tb0rsIIj
e3dE9JPNbh24gse7UGwq6yDzdN/894NP3m8pnQQYcBzlUzbOwF0/kzU2vh1AaXaEoClMdeJ+W5NM
LlfX6w1eh3731R/DWv3h2bYqrsocCwvoGVsB9vYmEqhhhMaF4OszspQ1exVRPAZEGXHKyWFICMZU
CStRpfycoElZCSwv8wobpzHuMurxBGEktR+8frLYRnvVqicfxGVzJr28DZx5rAi0NBlqAJpVGbGe
FMPNlEpDAyvtKL7PdkGMQUuqo7VBRI9VAmQ4E0gytxJLYKBF7mrgTyj4nRXozz0cBkejoV/6WmlD
v2IoD9/y0sp99oKhG9XMVUCKyvvkguVyowthoa7DSl0hutAnKRcW7kgQIM1Ua3wjwIQQRZJNlQBt
r9U7EnbJVFhz2S3gn/OFA4SyblWfHzUVlgRuKIWxx8Y4JcuJXLHNJtXVo5w5kny1mXdLt1WMHYBq
IbxihLje06K818udKB+W/JXbKmnbXkXagpGhepyAuG5VBBHN78VwyYlbxNeRYTvLESLlGVXs6E3x
n6X7qBQv9C5hM/9WOd/8AO1kLUm0wVDzZqOyF1bgqBF40FSnt1WDiSrjbQOXoh45foAexTRkJgex
2of1vpu4nPLx+xXj7BNoIg5WTWaWvMEnhcHcxaUuj4Z6nEyOsi7wC2NzaDccPGjBqYIvD/6MaoTu
BIfYVU8Z9qSxAIZBtLotnTTx+vZlrHz1Z5O5s+rzzlzae/6Ofr9esP++48nikgYhcM3SXGeVYbFN
qlvw62K+l6DMYPSLcU/qbjo8KMlekMiut9Riq7oldJi42yOelcFzgeU2XhW7lO0YNWci25pxVaGL
mhhfEcl4Ybs4U27xjOoaelaZKd2XoxXj7SDNBL6x4PeIWvdKZhc7xhF2uB+ZDnY20gbdXp2nAcot
wsGTC2/J+ftqMCBUJJQn2t9//08JUpaLUAQyfs7NbNPDV66UicDnyMq6XYQ5cDeaV/0KB+2GjwGn
Cvc/4jxgy3drAYLjGZ31DOpGBSfzOxkh69VWVXng4r9//tSzb/N/3/NvQ/af79mHs6ZMpqD+HUyU
x3R8QqklF39mF5+igkMd2wYBQ/0rQmi8SAVBF5pDMA1SwUfV4FTI9DFt7PHIAzv91LCfRLco3LL5
VpSc5GaGJMl5ETx/cW0kdgbCDBZZ0L6ss6nkVtt9/3PO9DW58f/8nBPBT2AMRVvk/BwEl6EzeeXG
6tjrXMHVin3vtbSPbExSye9LL8nFT5Y/15yVUkqV3IUaL8noImvhnOjNDH2BQuvX6y7bP9BIuKRw
gkJybjk2EDcR0Cx/FbOIsRDlwxRpR8CvI8lFtzGiV8g/9XOLYLBzJdlR2WmlXeEQlIN2I2n9dLEW
HsXUzup9Lr/22kOT3o4R8+PhWhT8BHMFYxXB3wy7SUSyM8roju1ksRUwXUxKC0dl8ho5m906V+4y
v0j9YtmZHHMRFqIfB/6sQB0NnbF/2wR+V4LCmZFUAJeCugHlCuODwegSmrLbRnuFYza5ibul9zI4
z3aA1iVggvkaCkfUwuojHlX2OlL1ODCp21mzGdmE8d3E4TB7lt4NHTazPf6KFyR+r4vgjvz90HdD
Kz8U0UfzXtmowofUJdtJLX005bR1huFKz/xw3CtVaE0Bj3e6YwpIHtbyB9n+XeqAZkVuULpqfxD9
TWihJ092NPzFhdaQ1YItqheBSCEONPHOgD1YXBHAZGBJAFQPuxrXqUhniawV3pbxpZKuxmIvHKQI
fvgTpenU+2X6CiSXpKpW98hGJIdFNB8Fhs4wdJm+Z8RRbx7TjKVq2k8u/ahDXfjfvzNnTujrO/Pf
E3SyvLfkFs2bJtZYAiTVrYU7obehR8+YD28VD/Sgy6j82GgrI+K685PnXnONbr+puWTlYXVvFpf3
nK8F7ecvdVL2mCSKVkvOY831juW9sdzWCIfuWhums95Z7TGyIwMZBAQZR573scrY7lovbhjky49g
05GNdLamOcIa+Cwxs28m7uZD6EmXkrzOiLz/5w/fgIqnJjotIg1wxLWSITkC6oj+REIa6wo8QZUH
6IhLx7SWedRgHJTN6j++tPKc22rwp1OMMViEA35q++4aMYlyo1GPenndRZU9TAdF+6WamaPPHlRw
TBe0Q5Fc109VsRPkXT2T2zLhdwFzMZR7MfWIeFPsoGBI/kDhSPImR6f+ogz8zBR8vVLGeoIl2/hL
R2Bks27KWF4LiTrDYuY2udeDF0ddTIbI4kXkxdtqT4vckT/k8aCTz2En2QsCWSYIB2J3chxILcbl
Tn3AUnvhFPWVkCLx/QyqsI2qigqooM9reI1XmaM3wkAyOYH8Osr0sKgrvV+QLewecbhLsuuFk//s
vV1FeKrh/z0h9mumt3zDO2FdfhHIG/iywGvcVRn9FdU/Q9GTClGudGFBDk0DLdgbs50nu0j9MDMC
f8sbzuNq4kclyLp3VWNCQoiFqCMw5/m/FoJrmVZyBXWtflS7Y5ZU9jQdiukBUwLHF7ihThEexu7n
kBDQhf3GL8ZD/Dy6gLwYCszomApCpq0JlwDcNgm6bYx39jXXnS4f7GSn135KsPikExf4blD0rVNj
s/NIGs/1p0RwKxAP8Y64XFIRaanovtZe0YqXij+mThq7dCXMtwb/dd84SajaAYJcuI7cZZd52JzD
2hMIiQ3dpaALqNhjtx/KP9D5teFHH1xv4mOePKHw93phn0jbCPVHWe8UCngyXYbc0QWkpYRa5SsN
EMiTtgbuQrl+jkrBHtCI4SHqix9DTTIwbKV5i9qv98pHHdR1y0R5S4hlaWUuEQ1z7HWjTwtTYcq0
BpHAtUqEY82J2XhuMFV7S0MzZtsToGzFwaGZiI20aT5s0BBfauSeORR+fiZOlmyt14dBF3Eh9Sp5
sovToK7NHuWBTHkvJNeWdEfybpEJuQGHRbBpm/y6H/+gR9MDUIgewRDfbyKbr3UkpS7byDrMQFRr
nqzXQRtUYARwmiacnRYZ7T2xOya5EKitK/PWCEI7io+LF6tvJX7E+UaKn3jgTKu92djrWUGYbc6G
ZjQCAnke5d/adZb9ScMfs0Li+kMF6zJx+nElT6n5MRd2wu9hup17S2o8YXA26JQLr2PiR37yTR3u
1cRZbsrddDNcC472NiEohASrj8iUr+PmMAT+h6ztSQXWWG4wx4e+kdx/f020r6XZWv4rLCSrjfeL
uU4dN2UuJfE6P0kiXrbcOEzjjlxnNLx0F5IXhSShTX3odNj7u6K4FZoE7wj4hqV1y/YqF+6YPql2
Jt9gzlDaw9IdDH5WH+z1FZ5YHNbzBamGS/2rBCAq3qvjYTR+zNJznw6U5YSvzp7QEtk19mS8Pcpe
6cSCM/oVknI7lO9r4/7igPFrD+zzrz5prS+ROiVTxLPZunRURDrbrsCvhBeCXUZnT7aU6Qnv9Fa/
yMFYH/vPB9XPH32yVJZllU9Fka/ys3hZANMdsNtRaBH7ENJ/s9Xt0iDyzsZtmH6gBHaZ3agWbERW
C6q5lLRtRaD9qWquXPmt8uNi7OeZRjxfkZ1ljX035S/6ZHLrJjUXg9WtD9IBHxit+NmpJcb1kCgo
V7SPQnr4/kE8Izb+/KEnZxMjHcY+0vnQOt82mj1JzqwBchZeRAKS5voON+IkXPOgeWzJQGvfE8Av
QeOn9AYzcM0YaUcmtuVzO910f4ilYk4y+8FixaJFc7VhVGuDSk3UC6foM4eqz19c+bwh5z256t0S
rs8SPIGCwOiPiGjNVfMXk6jAguI2VNiXCoEzrjE+19QYUjMn23yxTgskTwmyoLKa7RYHkAz4MXvi
ipVXKvpZwcKolAHqGG1yhnURRfOVXKHaQWubISCt3DL66AhvHwmqcVMO7+PzZmrtLtKduL/NRNrt
hPOsaMzbsX1f9bwa2tORiCF4+tgkcKQBiqhuu+h6nV8jf6pxUNlz64NCNiKnhRBiWC0ainkfZNeY
Xkt2melqCP6MJY2qfcl9Md/Gat/jK6ctj6Ci+6Mm2FocDkXYtPUORDFgVSQkw7Bb3qa7GPFPs+cl
qXuv5hTDHMz8bWxgFhnPHS/w8ftn8vyL8M8lPtnCBs2Y47rbrLSOkKgfyDCRE0UeKoRfhSsewHu+
V+OFbsdXqiGBCngewQnhqsFOfvI8yfHc9WOq8aH0XAhhf5jzh2GzY6QS+azQAXIMVER3JiUKGz9l
52hQ010CS2nrZni6Tv37NdaN45+mizKkkdkNsnSc0K6iS9T9BVHbstwFVEWa6m5mq/iAcDi+U675
qvynIEOpeCLXNK3fZ1iVJO+kfea0+hWJzQYxxaLwIZFH3dhGfNBpuFAdOtnvQfLG0CKcvuluTekg
IoV5ghrZjn/Mtzp7rUKfcO7Qq6673/Ft1byDdNJCP+lvadWMsNr6Ht3fpXuwLjZffjxIxxWTa2DJ
PKkU+moT9Cv/jnc62K57/9ixCP9vSUm27aXj0dldWP3v86STdu8chWVEVJV0nKnVGqgQjiRZ/xuQ
mDdj9FyP97JwbNMboXnoUYvVY2WrxlVcHscNgWiTNWuOCdYmfhsXEODarYwHXbhvnaT5lcjXEdwi
9R5Lk9E9LBs7B/2F9cF4noilZhq2AVjGJIablS/H1MAJWXoaZ9Sf3bwtKwdAAxLgm144XBKcauuz
/OU6K9CHmEVpXOiT2YauJHJixoQ80nXXm1cZkkPjFJq7KNAurZ6WxAMG7Py6eVGuMSV1rjF7VA0Y
DFI8gli3J4Eujro1OTAODzMZmx26BA6GbxonA+2wbuR/Sq+w9bdA4n8YBNJeSQs/hsBQHNOfdf8h
06fhLVaY0d2kwqH+yYZh9o/fLyVnlFZICWVYf6tJ5WtSStpFm9ioJygn3V6lcZm/VTu2Vgcv/Pyz
K3yxvx7pGiD6+qXu4sEF3rt9woGO3U2wSsYUlbvmhgeHoruwgZ3prXAmZ2yriOwiG+m0DaxWZsx5
slGOGQFyvNxZfa8kMLdDH/ctAHNEtr8ZjNAejF8FzVvopg4ZxfNN5wN4sfod4WfOxUJJOvNs/Pu1
Tru+SSJHRqO0Cgdx4Xb+0W+nA8/ttgaOlP4SLsZgXPy804M1LYpMnTpEs7/im9ifKp+5mnYj0d4a
Oo/k2ta+9Pz/ldSfPP+ffuO6Dv2zyKqpJmSbeERsWtwE/LZ8qyC4/VOWf+Dgheys3StJQ0P8Q+Pn
t76s3EfDtkdaBTXqMX8XXOkGLlqLIXyaYRmu9p2PyUScyQE16OmXLO+CRCNwK9WHqfnAgjlhBKe5
bX//eJ/bKZHLiQoUGWOjcL76/EPaqluKGGfBWtX6/bbkJOWoj2D7V6XCik5jenEJW/O3aXV69Qxp
XTbw0aFaPdmeAy2vjXhcBcLIqMPj4Iy1Ta/zRsaKHO2o5YkZI1htqG5EZ9M6CDiLN6HzBqZmBTgG
6u1ofv3+QnyNkYCFhFoZLqVOmw0szOcLYYjjFBCBJq9MYlN1JW8g+hdv5czA2muq/chalB+SHHlf
b62HQuvmbcRbQKzzKqzkxFFh4bGUdIvZYCDtkhDO6Nnobi7Vj2dfe/pIdGvQveDcPTmI5IGpJE2B
WiNR1v1cCvbJZkOleCeId4Q4eUphsSEYrjjtB3Lpa2+GH/M6kaP6XCpXYnvfoHwzPaTkHHovbMDq
uuF9vrW0CmG0EfKpQGv7O+D958WoFYnmXzlIjOBnl6Lf2aBt21fQFJNtot3GpS0Hf8zwbVSdma1O
RH3sSSS5i1uTx0Cip2/TL5SdDtayo6kOFEgqyoDdQlS3HKozAKvoamFV+ZyvS518j7v0klPgTNf1
8684eUAlfUw6aRxZ9Dd+jyT4ClUIDkK3B0LWomzGU76yiwXwm07RVBdeyjMOrc8ff/JSVqa65KbO
RVyrGONH7AZ3cf6zSW7n4ZrwSU6SyGxQWyzYoXMAB7wZKwhUtOafETv/wNj2sCl8Yhei60qwqNSy
35m2Xk4Fk/TmvryEUjpjQNmIMgW3uuZWGbRoPr89Iu6TuCgBgqwCPG24McZ7sbsl0kzhAMPDuA2y
H0LmDG7tjb60S+r33Hyb3iTzCG0nmfeXFmhlrXJPn0My1lCJGxTlbN6fv5CS9ZIcxd2qSet2bAkD
ZIV2mzkEeVaGp4re2D+GjJvKFCM5+XXuDGVCuYqktwxYQg62mMBoGm8FiiCuL3057FHqXdz/UcuX
UcNaxNBKNC9s6frX+pWEDUWRMPNIGjF6J9cRSEU05iOHaVwyROtBzdCOkfKHEXMocuu9sAPjsVd4
ScgczQjxbpxacOVkJ5o3MM9U40F6TdOdKIIJepA8/mgS2eVjmL+NRKt5ETBh1hbjVvGBhSGR9oZJ
zl3+e8ojMCK2oSAgggRl3Eh0zGDKgifIm10M0yRVgfGbP/RlN/e0JW3YmrJTP2QpZ3x3fGGbSOcU
PaozKVZQ0WcjwOQ2kH0VwMTGjS89ceduMPxcRCs4ZRRYdicV6CCkczfPG/HYlfdm/TqptDxMz0jv
ioc62ouVh3ejwKK6dkHs1gkUsBd0JbZQk61qovUsPoX4Z/CZrha/lYw947kXKbiReq1HXPnHwlpz
YZc5szxCi4CjK4k0NL9Qf8slX+XaKdzOhVI2o8GIe4JxNpUZHa1VSECfm0BaRj39+JgtV+16ajnQ
/G88lKOM7GBpNG+isQPivJ+EG3puTh+9XWy0rdvdyfvDF11RmyJwNPSOn98f0G59Gk36Gn9Wbw4E
1nCChiXzvkjbCXf45bbIGSHIRvq7/QKRN766s4aw0BoesvXMXgnXXeNPxk4ynvLqOWpdRfotZy5b
c4eVTCNhPX0r0sdKvUUXLRJzNXlT9FgRoOGknV9TKJmTb0sSnDQ/QIuImRhiyYV7ee4ScSIAAsJx
m3PQ+u//2eqipO36phZWfFzl5C+NV4/vVQjcIO2f1dpbatTIZBk66DDmIwPETrnlvDB/9L9QeCt7
3qf6Kr0KeMkai5zvfQfc5eJ+vN6n0/v475dc18l/vuREB7dAmAcZZr5Npbeg+RXZxmbEEdiIJAjx
Xmf+IuOCyuCcOZ3IlMfRNY8c+8180BWoGkds18MRwBfhFbX5VDNPY34LYo5J2V8+2g76yWC45rib
mBE4sMrSS2Xq2YeDlXEdn5kAS06pGqs2oRSHWTwyO2IGKvwiw5MMiyS3x8Xv6XzVNhfdTae3yBm1
uzlhPDmzMvkFg6T9uHGF5CP0mArlBzwZqepH6n39wdngRbxEX/hKyl7DG//5rifFQ92EzYS3j1AV
r/6RoV/VYsQJB3NzbQTPSftST48bnuQ5hjOgoUeUuqPc2ZOtZpRujpZv6xHTvUmkCX4scobpaw8z
7nEYEjVXlzMbUwmWCkNnjnqjZrdoDwrklG/6wouB5FmiDTskLq26DrSiP8YXYLhnvLzrNo8kRGWm
SZl38uRP7aIYQjOJxwLkFVny3vBg9BCXbgn9hXfMlj9ZLY2NyEPeyCJajg+a5OLUlfACgsdw9dLF
fLLR3Vb4CMNdy66hbTE6gGaLAqcwFqR8DGf7m6aBq+mO04NJ/WV02648GJ2br7ZFTvvJQa3v9Xy7
uragZXWcM0VcjpJdAnLww/yabVPNrWHjm/JLWzJInMDA/2gbF+mdIxQgyu5GZdcnr/Qh2+g2HLxx
43S/cQooTyKel9k8lIsjJNb8MhF/hHAT4IHdxb96SHP7S4uuemb3/3RdT17WTVmFfSNwXVs3zfaK
wCZuSVctrs2/eeSezMOCIR9jm7r9ReTWKoqb/RGSDikLlgIuy44e1hhCIC+KRSx0QGLRU5mDOK3I
LVQ8YRc8tbVN02bTe1hc7e+XRPnc9sbhaR1vb1Zm8EnV1S69ZkwmlOSCZ5l/kHWv+gDkM8t+1fQo
0o+/HIQc8M+WINM691T//zDXXsuk01Xv3+9x+gqKfaZnQ08BPTOLyiijOdwCQ4TpSTHtQCtTluvk
OSeYQkYPjMp+B8P2+4vx9xz25UvQHFzNvBrQgpMKZYw1EiKygkasN5NdD+eHS4EEAcdtso23G3Qb
SMZa4Gow+pSL86r1Wp9+PBAYlaWGFhFH7c8rP/FZWRiOPEzqGtQ+u33/a8z3Kpj+0s3lt8XcDoYv
JEcsreDkvBr/TGdBSc72jfE6CvtGuR40Ko1fY7utni6u6GceFah5KplmgDdwhZ5cnSaXi3IsCSnJ
hSsj32bzHca00k/pgGypWSNU7dlv4WF6pMxmRDS1PNi6dg8AJYXJsWiiFZLMVuJsxPDiGumjRCDY
xQD0M82lzaeveTJw1CBC9KZExsh6FJPA7x9WGcJqrMxjt/9gkbhQVpxbXD994sl9y2atkxaTWCIZ
oTrBCmltqzeiRVMEJHTsCJ54Xz4T89g9xofcje+jh+plutfvI7h4wvqO/RR+Lp0tAbXI7lrlkC77
TKNmWhPT6onpT36dc0FTlHfqTUpEIQ4C8hw7Oy8pke+SytFb26xd8zA9Sr4agDolHoSg0+FDmI5j
4JfdTG0Pwqi1gsZdlmu0/4ShV5OjTU4y+3W7bbI7SbvJIr+RD3Nyy0qsJQeGBIZ+T10NB8JSldCL
C/UqwWqRcL8LVbKgMJSKH+lX2Whv2gudCf3MA7cyK1mckDNtvhxRJV1Zwj6GyUYLPvzB3688JGAa
Wsf8pe6nV+GquS7eeREt0jhRFuzkbfFIDdEVNqLVdrba0iHaqFkhjqxntcUZYoPuaX0cGLbZoiOD
MptuZC/moESJgoIeOOhT+zYSaLJxSqQukPU68ON2a1rmsa5pKNQgrAyve5L9lgCZR80eYVelW3yX
LxdWozP6KBz5//3+07irtkhbrWhzfn/ij4DVNozt5f5JGB6CeAdxmRgfaxgfsvGgcSaeblPtkPeL
Jc/XdbVNkFkLltS7CmBaprgQVPhboIYvrh5YSeLl2A0NrxX8yi+1u43qoGca8u4g1k/j+vpajR9e
FaUz/OQ1RjeU0xGwxX6rUZ/NvNgrZIYU9pCg+HCPhTllpo8X4S2+N6h/ato/DLCJkhwfTQ6eBfPJ
0h4bV2j4LFtBXNnuxOmwkWBngs08DLwkxnYcD3Kwr2Y3k/by5IEEjqaEVcYrpUNKKwWf+4oD4eTr
Go0/hk5lOmbttcEeexPeJnp+iI61n5JoyXfw9u0SULzDQGKMqUCIB9/WhrfMrzWjRdyVy5uUXym9
v/Tga3ndqPcgWmDvcr+/l8qZ7U0zjA19NtZ35YsCfV6CTC+DsD9qVnwD3OtYvQI+lUxr855t8SLB
jLhdnKKyCBL1V+pCclwiG2QyM0no+JIl3va/VvIc8Q0fy3ZYDTHXMwOYI5PLw6VovHPNoU9f92QN
nfNGjyRKm2Nw/T/JZ/cQ0jG9pbP8OyOKmobrC26Y6SXwzS2cjdgLiS4TrZH0tIu78rr1n2yLn77M
yfJqzmKdBlHCa2CTU1aPjkyX2aVER3/mdupO6J6nzSE6gOI0nwECC0ftEsfgjIWQV9HA5yKt7Fw8
Qp+35jRelU593R+bXyaJk15xJbWuoKwJl11uy4uNfRbYRPGhPlFXAzWI6eZS12OrXKw+YxDgh9eb
N90O87/FbrU1Fm+8LUq7rGDkjy/Q5iUiaWCAFlb8top+XtQLZqszk4PPP+KkWA2NMBpxpPW4TllH
iVlD+L3mT4fX8iP9tIDuEAk+F1mCfx00X2/gfxfvpHAg5TBPZX29eMDtisUjCVkHNLsFuKmYWwIh
KmiowN6Qjsg2+nwds0NKOKgbDR4z7O6leuNM7ihHfFeK5CLrKjkrQafJEJgzZnGMcJvVLMYinJdi
V0OKrHF4TjY5UKT6KSRw+OD7qt9ADAiklC+dH891tj49HSevSzQufRrW/MDq1bwVACaWVqK5Y3gP
HrE/gsXz0P32PpEnbm0PftptGQ1t6WDtVdmqSdMkn97Kf8kv/U+eg4TTAHYeooG+X4Tk9UX57j6c
vEjZMs0RKov1RWquhFdE68mAEt7KY7tCH33bPgWOlFvjHSEcCTXaMwFPu2Jy59iV/XUM2O4vm+7O
iHo+P5Unlb+ayJsuSrP+r8e/3qPwFF1k0WzS9etKvNVGvKflBdqCdqbL8umWnbRtlyyv1Fqs4L0C
IVfd6HGGCE3Xql1zhglOqUU/XixsTZphpe/1e/jOw1gZVq4cgtQ1Ayf9zTFZORryi96u/SBag/0v
3ALorAv+iJ37g8oAawsmJxOOc2C1sVszg4auDZ1mlTAngNY7zW5CZ04eY8P7/nZfeN2RV3xeszo1
T8um4nZ3Tm/YOccGOCPOsu3c6kd2lK3Uu1QJn9Gecy9NmSMMLisOMSc9yHgme08a+Mg17GObWtGj
bM83OEDMzMsIHWca2G7plkKuIZITMFOjOwFoJ4g7MkNvRoVPKQqIcRfySrDbJdvgUlV5xhv7+Tuu
R/p/+mvSEMfqsn5HGlM0ZfQHENlzhMKbtXyemLe4CosKX7Nne0EHrMJY/QGzehO6auvmMNog7gIW
OzSEraOI1gw3A+n0dKm3cGZq+PmLnuw5Kp3u2NzwRSuFb1eptgkKd7aV2RNbL1oDzB0RNDEVFk4U
PAUS0EOLUL1Yc4Vsr8GCXn6nISYZa5K9cLkw+Ph7GP6ympgrkJgZ9NcGn1i20bDkBY+XuQ8mN1A9
PblqZzdRXUQ1dC8iyJ+rdAR5nNNDZsL2ebXAqessYH896c2yS9UJLh3ejA6RWfLM+D4Vtvqxpwdl
a1gVNodEPySFoxhOM7lZiur8h/HKHto+JgzyYI9+/86cm+PxAP/3o04Wo9FcRtDRLAujLe+zO+2q
GOymssrBMUaXPYrnYXwzaFK+6Oj9dWsC1oK5MbdJfHjIH8cdJa/hwkWjElLWTpqFfWJJiJK1kBnF
L/LFQLP1KfjuNpwsZPnEKUlJ+cZc8Mdu19yG+9yePzJL2+NThYrnf3+JzgiJcB/TTUSyxaSO9u7n
92dodYBZY9AdVfExYaBVNp6YOa/d6+AE4P2sVSG5+PIdf2Ii5rWjBRK07Rw6YAC0geBP+MmQ5Ov7
Ob0pMxjzrJfm9JyUu8HKSGRJ/J5VuCKPQKC1wKA0Y85yJ8KHMlwtdcYUmeI+2vf6foM5Co+w+bYM
jxeZrrL4db/UATaJeOlEGSHBadO0yiTY0GEVPhixn4s4mJk//mmXayUVrSHYt8jiVDKE2/IjzFuY
Uj2dIsOaUyKjtddqfFA6YhN9ceMU40thXivRU74g6Ha6DYd3hfyF97q9CTElQB+esz9a4P0/0s5r
t3Uuy7pPRIA53FIMClZ0PL4h7BOYs0iKfPp/0HVRx7JxVOi/UUAXqqs/UyQ399przTlmqIq2FgPZ
I4qmbXetAPOvBk+wTOkpEBJJr/mtkDYW1ixUfmm5jOrXSvB7w08oR1MvKDZKM2frBehPFP1XnPQu
aUM2PSRRWes4AIW9QBmvE+nIf9wbJ/yAJM5W7ZHqEFbmW5BtyCKW64WsY8NYVBGpfPJGGe8QxVWM
qc94PebUuURY4M3THc1nhwb1LcHXV+9UlrWcntLooHIWTH9a/bukzdoP/pHGhLwtxgywbomnx5yu
k5Ayz9MaYr6Rl2XJjyJeXZJlltzHVCjAsUYnfGS6pC8v+WaykJ+RhJrfBfIOcDTwSxFGeLI+yzCF
d61EgMJutE4X0c+6pyl+MGkCq9EmaNf8JZWs0dzNcr/qPOVZWPzMe3sSt1OxmaBOGY+g8jPfaDAm
kxQ9cbzBUZZDpaHpDx8hqO2MNzs/+6rwakhHogU6R/T0+1JgKr1IyTWpHkT9LhV+6f2DSUN/ZEoZ
CHh5XRkqq9skL+dxKakvxLnmM6M1Rk3qNDRYAQUrNplnkxMNy0B7FeP9hBk5fQ+xEF1mGgou5e6A
/vbfy/ibLx0vt6qwgMHvIUi7KsqHoKvD7mKE98pe90e3XxHvAEfeOruQHkYgw5vk51l0JMubSczg
Ezls3o9P+gJE27OFOkz00p/5r2SD0RxslU2yAWVOpROEcLOs+Npl/3ytV/X1GORTGw1BeE8srz/J
XM7j9CA+6pmtvxUiG57TkS5IowypK60LFeCAdozk5e1L+cZK/vlSrmpoTa+MoZCt8D5ZYVW7YFT6
YUFIBASMaZU5Oopl0IKLc+1B3lUyH7jYjV7CN4IdLkFTkRBCNP+qmBUv6cUahDC6x/qKuSg6zoi/
dThAfGbUikHE/NORtlcfFP6t6QiTJ+ReASLNieM1gPpY9ox2pz7QXyEzCz7M4Al+/FNgWh0TZUAD
bdzOVT/BFOZBssjau/VAvzkwffoJ1yLcimlUKShJxF0c64X2gv4xt7tj9rNmEsVZiWPzXUsU12u/
L36kuLXsYVsodp352X1YIxX8+OxwSsrNbYgJgX5T7XDD/4dL/XpQmC+VeTrnfkDTxlVFoGZGwMPI
onsmPDotVb+k+ZC8FDRr6zurwhHtqdYC6VmO1TJFvzn8qOYADvvD683IzAvzB1aGUb63JDxHrS2Y
rJFbb4X27Rr56zqv6oCiuyhKmxcRayTjRFnazE4YRsm/lfdWBWJsEzaT0uGk8z5sx92euJmidfpf
irCI9RCZoxuD/IaDvGEIaadbxUKLAsad0MjRkx2j8tTEC2pXRXOh+43infMn4H32IiUS57KMmMkI
x7BexvWSgNL/4Zwofq10DAPvBUWxjHpEvn5plFFRxrE0cdmJPrCRAo28jJN72OCmEjAklhnluBsP
b1kIteOhFA46n3fJoWGTTTutWTWZR6pCqNvF2S27u0BwuUG8ccV5UeNqOVqn7Hnyp2lJQZKhmNDt
+ECrM6oO/Z+c5Er8xuysHANg4067nG4GEhX6l7Tl3Q7TJWIGxpcdm8WId8uD6By6eDwqayNTgwNQ
FMmIm9UhDpujfE+Xk/8QChwt1K5n5dlq/BTWWCzaTSz8vqTH6Fk5kl24yNaQOs2aQJrqLtIPiuEO
xfKc7Kiw88tdrK+T8m6Kybn6PSWbC0EvxZJmZ3NzQDXvCZ9rTYNIV2BxzIBM+cueMUZxXmWWLjCg
oq0u/zFfw7fmDoiA+aRsuPuqjbczef7oIZRoYte6B8lFDZyWwzxm61sdjY+J2JcLIgYQ8D4MyS/i
q7yfmlmuKpx6IouR6IZ+mzt9/ZBV++B4XlmbAUjG5MSP4momjxz0u171Uo3utHc56T9nDdGwRH/3
3mzHVQjmapcRtH7A+4I3AkzU4+TDUmHsp7gABKZt46eosIkiZyL5viQ/cthfQCSv6fQd/r0/f6O4
5V7/96ddv+3VlOh9XfPT2jXpCD5JRZgj0k08+uqwUHazxhZO3y5O/HnXayB0WaoNQIHUo3ZxAcif
3aJufTPs5pIsjvAMASWZ/IfPlb+RU8tZZy6JaM3My0eGo3S6akpfBqbVC1l7TuxibDKUjEgUsA8h
n0Ni6zIDrcoiMRypsVlUBn6ndA0+Ysb7McF4PW/Fdyh7QbHcqOlW+lW+T8VJI7yquNES+f6m/vUL
rjqgadQJQxnyArfIhXHtctS3NfL1al/FKErI3m9g9PDCstd2My6FB3yg47Mk2IEx31WQnA//fsoE
D32zpBBrA8SbHYBfZr5ta6V514u8wWd/TAgYcC+mDySGSl4y4P66BoTIztYkMAcEydA/dqAXKKRN
8em7N1/LBN4xgfL2QFiBtbJI+5k2LUFYhhdIKxJ9hslvL8v8slQR2CO5UJZ80xFuTGvBJyykDHfD
tMmBYsSik9GWHGghuAh48WmE+3IPc1xBkm+RAHg3YUhsvJ7RCyc85g5OtLz8RlaxrO+m0S3VRUkZ
vy4bx5pWifyQIScGVfEkSevxRW2IHwTSAeV10aoOC9XBXTJ42msYOfJ+OBiXu0azUdQzGc0oJSHJ
IYuQ0NBELumNJckUhs25JQmXMJn1yR4vrlC+3nge825+/UH5+3Fc7fa1SZ8/aieB0zSBVIih253C
/05oPzN4miWml1dxia0WqcmNP33rTbjawM+KETJa5U8jaDH9GdiWxXDtXPMufJjFy1266PgknW+0
PLS5eL76yRZuFD6i+LW/Iqc0PRpCQ5Wn2ZMi4drP7qFr5ONjpJ85DayUnj49VmmUFxkiUt1AlkMX
O55zNlIcinX9ypQjKpZDDxrhLiItI+S/qoor/Lf22Bj3ZvJq2tZED1lBJEkMY6dgstiPxYuk3ufK
owpHCNXPsiEa9LzP5eUlhp3iheVujPaxOC2M6YUKo0RS04nvZ0Jj3v99679pZQEhhkEhgurDV6Fe
tTSkIRkkPTamkzGj8bwhcEn/i8mNWwSp35D/VEsMhEkevRONjWUtq8Sbo4jxiSyi4aCd7zG4m+1j
ilAlCJb1uONVv1Q0+fnayV6grS7WnThiawQrFgPbPpEEuuy6zRjegZxsMBj7GWz9G0/2G0385581
l4x/dTrzTrmMQqtNp46whdBXdacRONM6xYPh4fCRl1L8LA1YnxKgNJH/75v6TftyJjvPmzJzM84p
VwfMLktG+gzWxNQnFldqtYsYlIEEepulqQx/7DRY92TfsIwLPAc25jhY81SislsthsARAMn4/S3P
5zeshM+XdXWWhAOad3oaTKxwjLdRMH84aUL1gZcOSwuOULmg+1BLTr3qj/0jDRklcQrUcQBAZbcV
bxt6vluAf9+oqyNlIkTnsTK5UTMqSpAdOV2jPFjF4I6TjGm+N8ionQPkM4Qb/vshfbSwrhe/wf9I
hknQB4Xd51dEr+WzVpgfd2PA/DFu2110qMSDbC7a3fQgdRvOXlI7F0PtT1oWlMMCL/Ezdwldvrnq
mWOhSkdAARe143WmSGn82/qw73buGRJOc9aY0YzX4vFLTCq7fhYndu5ZS79qkc0R5CxtwuotF/6o
we+RVphB1AjeUSUGq6nrr6K+LuB2n/e9tostYBcnKz8JmGj+fRe/f9Vn6TUkG+h9H2XqXwstazqh
i6pwll6jxUV40zpThFzCJuEeuO3wA1gDYTekapoOkfcYi2feauklcue00x2l5UVzpuCJo8yNBwyv
5pvPOykLMNZRfXJsulqGiVLAYs4iVPe8XedDykG2fiSZmOl5Nms2IAqGsO90N596W0x+dzRSa4Bo
8rueulm3accfYkV7ozhKgd+vTNkfClLmXd6QgDLFj4qFTEApUT7GTu5+EgxmFzJ0C6msFnMeIg1y
jFaOmRMFJ68MyHfhkxSfKiAW4k4J1ml3xyzjTOXgEGQ0z3n70kHfhum5RkMLHd9XNU+RbYvJuS0k
+8DRxAW4FROb8MUlT0+bXscBWa5CAmj+3DeHvHjNUO4IcGyN+IUD/Js41XYvusrc46xXclrZ3fhU
6PdT/RZXFrxvYd0NB9U8TspzCQO5zrepdRxJJr655L7rIFkmCEBAyCKx0ddSgks+RVkk8SZnjVPN
Z3ChXYjpLg6XFPYAe2dJH7IkH7TwRJwoeOHnm5qKbwZ1+PjmYzRhHzpwo6u3Qm0vpiB3SNZat8Vm
xkenw+clLlE1mLi6KkKIFvO0fKHtm/+g4oRTdrlTaScDL1mA7mkbOp5ziq2tSJ0d0NC82dNA9Pjd
y6vMWRm0XgjJufo0DmNqCF2BIjIO3M4VfpqTK9k9KamhR0QvvWlxweHcExeo9vfa3WV/8YSXEtHW
lvgoBSKhk5GR2/4wjX7REvVLdC9Nw7KQF51C5/exJXUxafZlaJH+fBxHlU4eR3VkycXKBBoMxsKv
07tGXMo8IR+z55wkU1IHnZHSYanIPKQniuqF8B/y5DXRPJWyNuhIanKAQ/XTqci3PRKe1tzI0bFp
H0ZxjwTLqh1YhJB6wHxHjpqtFI6WJEPMbmSSB7j56IfdKvTCh/xRgMzHukABKv2Q2p0luiisK7IT
B0dNX5HcNDsjX4uhn4oHCZzHnjwDYCUnOCYFa6jN0SJa9xxv018E4cLJIlQlsuyOc0VM8IfCpFZZ
QoZlWCBf7orglGyj6SWGMmHod7FJuG55J3eHqNuHyqMCZVkgaEVoX9Pg4UxOF/8uwgguqLDfUq8m
cfCyIDvrXNtEzQrAbsJFx/n/MONMlENgQeBcirfmYN9uEDD8NR0TFgb3L27Qpm3yauSYAOpxhoy+
ibJ/uYsiv6HmdOsTssGBWBnIQq/9BIrUxV+tela2LrsXPO6Ycm59e7+xFcyhkwyQJIWjHdL7z5sr
FObMLPRKpNxbTO0SPPes5EYxJNvaCxFLRrcoel+vfwfhMdBAxU07YNTMi+ZXnTfaUxDil+5YuLLg
QlG1LFBAeFr5DuKWcJM/HeZbN+3WF3ldDDTDk0e5EBEtmJyrj3pHsmpO2NWraa3km6rXb9SJsxVY
wRQlU+MRZvP511lqdInkADmwRR/ZWg2oQ6XlWLJAPYia0sKUFywFBU93p7jNEZSNMy5USEwodjiA
bjCkfOSb3PzCfqNp/3xlV4e4mMC1tDe4stbVXrhjIxa5ySbstiWlcFbcO5pB+8LrXYMmBAnU65ZA
yeMtGKcy19fXxdXfd+iquIpGqY8qznSnZp4c+jjt1NSW1+cHQuqj5Zhs2nClDqvkcuBxVnQuQaA5
JQJ77OdkC4trBT2lvjw3XpWuNZLSnNkEkSBEpWMJKOrfVcw36ndum85QV5JmqeJ1OnIqdthELuwJ
AwdeRId+RZnOoFtcJDDulBMbojMbLKvE7Wia3uQ2fK1U6IDgEOQoyqL5cmCQ1EuTmtlFwNjOR5wM
eCy8iUftYRhAQI3FZT3uKdDLxM42Z3e+FvNZ+315TIV52t6VznSf+ByR85s0s68PkiuT2bLB8UFl
vq6SY9TXhll3M98NG7Odaa7ULcKdjuZD+p0d0W1tlFX/gidwcCVH28SvwFPLlE7kWuiBKAUennQR
lYO2RUU04GGV8QMd1W4vKI9a8RIaB6JrxuqNOSsnobmymVsNxCenjUsA33B+CNX3LN/101qL1oy/
i8E1SyecThyQhveotkdW+rAurRul7TfVyqef/qHt+7u0reoiqQN+enaHojxtbUO2x21wOYaQbPV9
dEo41mIecYmdaX5n21uL6JukAy7ANHBngbL8+l2/DIGZSG0YnGrpqDSrvgFn+2oWLv8aX8GxMHZ5
V9G3YDLHf3RedONai700XNTjOmMaL23oKXUxow0wGtaW9uPaXBLp86Iz9Do7vWZbhlczsTVWUb1o
3mQS7QmgrPzpgivOPi9EO/MvuIfPKJU87Qdyn4K0McYlJg5jOv7HwASC7NfGmnevbBcKQeo0PG91
X79RUX6+EXP/6K8nYaTnKShqwTqJvYO8itEfqYqoN9Nt9J5vYXgqlyeOZVLvSQGSGqKkbWWbPaUP
zWiTD7lt7+JFus07J/ytx04oOfjQG0aUWFdn8VpS+B+J8F5nj4SXF0fk7b3AzXkKybBoNlGwrOTn
f39yviGRff5NV2Voms4LPgmsE/3N6m62HZVrlAU4an/Rv79TF4M/mm5YeTRpG7i6xFGc/bn8p1vb
2knjyS9y5JB+NBuAnUizO5JNKZmNER1CvgqB6t7qIX/TBeeaLQVbgqVKMp2zq+cwqqLZjKZ1ai4e
JNBF/nTBI8RkbQvToboPzghVe4NpFBKFhzxcE4Z7QWdvPZHoazBLQxt0jzpgekOmGmB/e04WZOEI
m+Z3tU49FdwWGcX5SlZWIt+4Wwiab0avny7/y1zhUifFNOjWaYAfIv6QDuaWmbqjPsZr7VQ+9nx3
f4GZum9P2iY46A/nBlqfo+QA/eHkhIvejw8K6VmLFq1T4w84V259c+Y7+Hnf/HyJ13VTWzZB33KJ
0/2cgKW64TF1CRBfKct+WVUIGLGp+LAR5Gc63g//fie//+LNfUDdwt3MxPfz85U7rZCbPA1QsSwU
gIDB3RyDEXNLoDgwOwqRCYYu/s7ZV42Z2zNu/P4P9MLX3//fK7iqX8TYTC49PSrGbApUbYRUCinz
Th/44UnbSy8M3LK5wbhEeZAxw6W05LOGwPRVYh/83R7Vwq1FV0/98pjG9D+oDO1qUyKX6Z3WWifB
RidmtV9VzxBUsRIE/A2xWtWJVzzWz/Bc9vFb/Ad2BzLqjIwr2OCORicaeXBqT0/xSl5xCIRHfcqW
wwu2kPoFfIgbPqje5TVE7wyeN1kQWqefmZBZZDOvkBL9Pqt2BOenXMCpy45zsMiNRzd/Av91466W
ZieIWj2MSXASjUX8hp/CKR8ZNsi/+Mpj8JmT7IjoSG+RDb7/NP/3lTGvlLaXPi8ouuPghNjxgkkG
t9HbGfOZtcrQ2fcEFy6GgVBV17ysG5jjFYMQm6MlHzByntptsC4eaBU5uLw7xRa4eIhPGsQHzef/
fwd7Tn1RPVJf30FqDdq2VZZy5LXI6jiok5c5kBXgtM/4ff59Q785VJky+jc8SAw+qPGvvs+9NkRT
1XAiHAjTVFPOLZAXC19MVijbUZoArhFLmv/UZ8XmHK8QQ1n1YYq3sjYje5U/swfof+ihzH/36kF/
uq6rJi6nkmaSuzw4mduqWyT0s6f3KVjo5J07s+vnstP0hbC6VSJ/U9F/vh9X34axH6pejrgfNa4y
0WcYp77qu+hRdwdKMpz5trWf0TMtBC2+pMlTv5aW5w3EANF4HADgrDWiTtAzLorfFG3GjUTFD+3l
l/uikh8iapA2vvDFhjpK5QtGow+nRYgspXXa1/qR/MQDIDdkDX3GEMKRsXS7s++IUSLOvu791tHX
/Nq4obuEg5aCmVGxfN0R7Xq9nibYOycr+1GieGMfY37ZY4Q3943ykwNRVD0oJEan3jlYhsUvWBEi
R6Q7WuwLvFnq1noTydDpvCjaJ39EETgI8j9af4/ReZcwxFRWCCba2GdbaoLn4QeLCjK0rrtZMNvV
WiA6zenCmpLpjyzM/thU0hyVQqoG5wn+afqDchz3TW6nMCdsaojwR1Y4MLyDypkyV9aWibGADyXS
eKcRGDiU2AFBmJOtCYQqIbx+T5qlhbFN3Z5//HvhfWOKmPUVc8wPXUKO11cvWjFKjSFEF+s0HsO3
+NTusLqkDkcIBrG83328AFdBxy68seIl+ZtvKGJXBaaWCh7Ium65daI5tkBPrFNn0Nh9mtp1271Z
AmyD/I9UPUjTAe2NcobD4suBGykLobOZllVkh9Kk7c+SnY9o5W3ph57a0k80UyWowR+05n5OHinw
qZ0vq2Zbf3Cei/c2XPbnTfo7e69/tkBIwfQLTithbV1CJ6VnhckNb/wKYbBS+/qq85o/1lvDM3k8
izRTHrXMTRImket6AHZi7j+8NOJLlruCcDdCirFmhw3ezoBSfpamQ/czd6g+UcojRBWbFajfgZF6
tB+kTWMcq2IZ9Its0+SurLhFs8ni/aDsTOr/B0SnGtVAjasLBqxbSna7RxlVc6VQdJ7HztOpCUY7
J4oXCw/wpAAA+gPuj5eofPz3O/Kxhq4XuyLTQuYFUTgxX32cL21saF3eW6doPMD67wyPbe/8Uq0M
T35CAIa4qbiHUzcTvB5L5Llr2adYA8vbrWkLypi/YNdclm3iqvyrdxMkDgigKkR57GNAGhiyI7Pn
O+UOPyXi+lD5g0mNnZkQKS2iZUauCSx0eChvl+3UORqQxdoXK//fv/QbOyKr4a9fevW518dM0odz
h7j3w0xAfy9Ya8usYTI9D6dAh0feHI2qL4mFxZT3ZICd2c7BfAxWFjhh+1s5ltI3LYFPl3S1QNtq
PF/O58E6nb3/wEOxAMDQpD8cLSt/uGUx+yghvjxs8FLcCEyIX0bUtTHNJ+HaOqmA7MxdJ/rob6aX
InTBqafBgWcNPCycmyPznBWg7ZjQDthpxgo9QVTak0f9fKctwyUTnNxuXhA0T3dgFd5V1ckIShfs
pHY7TLynCh7PvqBtEZ7QbkzJWuZVL23rsWm8uF2LnGwIWPF6BOTrkcxzbWNevJ7jQsjy8sza6dFN
FItUuY/ejeCQnZINZwaA/MkztSKNrDURzYjXFclrqYaew30o3viOfTOSM+e2JPp9Ep+QKl09n7o0
5VFT6ZUld1DnwWfM5oiCfulSqhzcwfAVSNbmmPYCMve8xoc024+qyZc6J4U11bvTr/hdzm9c1zcD
V66LUStDQhlo2HWb+lw0kxBM8dzDe8LCzVF+GSL/fmK2dseRfF2Cvff41oyD3xlPlxyRhfJcNejQ
8Qjsmz/QyAmFtZMMI3RI4Myp7n5TbmvIwNRDPvz898r7KPCuX7u/L3feLf5qOuRiVmnJRTBPJSmC
5r6P7xTdtbpi0eT7Pjr0gm82m9pyOCiBkMYKMnmim5ERw7f0TIr2r/ri5cpzV3oK1vvkkDF37FZd
7TDi6ITlkDyxKweDD+pZ0h0OVXStg9AvI1+N+PoQl/u7Byr7f1ABfH4MV9/OHjOvbPSRdRI2uEPL
zXDEnbI6/7LeUw2m5134yJZQQsAl20+0jYtvDQvShcSl8Ovfd9j4rpRFho9XTtMBV1x3XbMukNpy
MMyTQRWtMW5dhtqLVi8jYTWWhE48aSLieio2PP1W4NFsZ9tl7QaFr09uL3pZPetRSLiPZFc85HfT
n0paUX+fxRUu+UvuiobfFDsVi2labTO0jZygR4LhvR6sT3uIQ3Kl+5wq6TmxjpO6POPPA4IvbPpq
jY3ZjGYjz5hhPJvnfoVIbOYfSKMKjtXEjWu3zraR7I2ab5ZLDM2cy43+wTjzmfIk4L86Y6ZbkCz9
KxoCWCXdYgbuOrGD18tI1tSwlS6KedLHrdbfC/qKBJQ6XUaHuU+QPKT2sKnWSW5na2FlunOUtuLR
IJwt7GxkfH5etdxOSicf7AImByYtw27hB1h2YPoZ4eKkkFSUy+QrGHSRtK1QkkJPR439n//S+DJ/
6HsE0qDKf1PuNBhCTOLbgHvCn3QK4cYe+I2Y5/MvvlqJg14HgpzK5il4nIlqrc++fN7oK5FR/myT
FZcB6KFbR2rtm31OgcvD10pTgI59mWGF8nA+V5J5kva15Hc5h5rpACfhI90FMWGJpCuv3qbhjx4C
dllLyqoWThc443ACejv5w1tzJk9lnJMyjbWRrevkTnhMV8HPXvYza0GSXR5zSkwHfOFrizgO64FR
l7AMOi8Enc+9ZChqIb9z1NJtMQ3xTG4swu/OTQrvEZwyuvxoKK4aB22SCorVm+bccfF6a9nSPWFq
eVkIHCoZd0hoq10pc+SfZ3zRTLo6PkzixOMfjmPtA7b691fhuyr87wu6Rn/UUzblfccFmSJfWDt6
QWknjA7uOaVao46o6Nj9Eh4v02XRNct5WGAu2bai35BVg/5nl6zp2oy3hqxf5/HsXeDDQaEpOm/E
dW8sGpNRTbu4OVmNWxmrMj87WcFTVv9omUDDaSW1DyhFLCDaEazDjXxZa5WvGr4xIq9dy8y1lXs0
4sNPM4Sa6P8osvXYLKvMuchLLdhc9HhRCJA+3GDofZXmSEheT+mYd/T2d8rciz9GSEPRSZnuNCzP
F1za46IkhgzRuXTZIhoLi+PU7ZGMTsEfiZlrVZ6Qa5fy45S/KdL9vx/U12Upq/LcBBah1LCbXxO9
J9xVkR5o9dwRIF9LnpZMcS+OzslxAcNAwlDvyuSk6V58hgV066D9ddb58fdVlD0ikmxE8J83aNz8
pjqMXUOHJt5leNE0z2rd0dVLn+5XussXWverBzkG89io7/LagUNbMOLz/n0jPmZgnyqFjwtBSqYw
RMScdLWjinlf1OowNHQoG+WJPK/pp1lsStY7Nqn/eJdrwgZ9upFGdrRMLzBcXDJNuW5Lz6j9xPIa
64G5hXTStgU22qfzuhhPwa/Ws3zxDrEUzQKAr/Q+0fRT+8S6L8ibiFmMAUntd7MVDtYFqZGtOf/+
aV+PH/NPI9lWQy4Dv+X6oDWUUmkmhdic0sCde8HaGf2xG0W7UWFIr6UPGl2A2O8c01zFwvpCGJUX
qKs08JrsoG4YR8RP/76krx1HLonJOxlvrENcpVct8iEWY6vP5AZi4egaKJ+y7tnqd4a+bpSl0b2M
ze4cvOP/SncZgpbgqKv3mrEWRcEtkTj1DxkN2lz9FWJVznt3RrzNR2+EKqIzmMwhMDmU3S5AHlIk
72KAPnffqOSwoYuRH8P2HnZkRn+ZT7tWP9IYjkMmLjW0vxvv1Ve9pgwvh9AVkV48/NVr4Z9YWrIe
nFlgefLcuWN4lNCpe1rl5ibRXdN7HUS2KvJyswua/Qv9m2oiyOkBNJWabCf9brycgBb/+/5/nZVf
XdXViTQZh1K9lGp9SiV/yhcdBMhloezDcT2bxF0QVT53U1s1wjIHgRB7U+LeuIR5w79acJ9uzNXK
v5hSEIYpl0ATLzp0PgTkkwwXxdbpogCu0xeWE77f+KNfZvS8bJSpIOAMjTV+DXggslkRe5lVLoh3
EfkRozdzPMHfcAtKP1V34xlRVrNvKcKY0XrnyyL0rLFf/Ps6vjamZaSgXArYd6jqkjb3H/86l4gj
QtEkbZoT4XOxzjnIDUu/b5wuXSEMIzAZP6G0JGV08H+m2ikAQREFIJKXo6c9wTKs/Tr8EakI3P59
Yfr84K+eClwRYLgqLy3pgFeVhG6ce0Lx2uZU/qFIvzjDm5YTL3BkY5MeoIksp5r1yhQl3dfdq6zv
CvTYENNPESHIZzu+MDLwwOCEoLc7N4k25VF6nljDBrOAsb2TkV7l4X2mguDcyPUr+RUprU6ALcVG
BycVObXuithQy3dVhFdbrdR0P4rA79pnHdTQSJNAM+wh2df61tIPIqbRaCKMiKYK1rMkfL5UHvsr
9I2blqYb98a4GpNMoiSOJn5v9irAG0xOoRx97A+ZsEUdTwZt4iXTSYqe54y/RWA3IgYttNdC+Tbq
voSJHGOhMtx8al+DgDgwQKWml/YR0HzdLZCtMYixeSLBDmmOww2MFhJdkJDvJx9vrzhvuuEhBDGO
Zalp7jBAyheInJV7S5D9zV7DlchsMgBp4bVeV1gqeWnKkOWzXJecUz1eSbwcRxQ5MBaiAyMtXEAc
ti5r4hY4q7CDkpRXxIv4QXaSdX47cd78+tTmK0KBiUPiGx3/RS9HS5oQEMu+sS9brxT3dXiMxF01
3rfTXhSe8RYo6NCEHba7sv4lOef7fILxYlO5soEE67DyY5dOFYVcfLCCRasfmtgT+yUahQaaoLDQ
CPzNHsIU6jc2yYUGCh9By7Ox4XR7rpYhrF3BcObv/JDMYL6OprPkBPfhrwplV3MoIASSHI5/KZzl
kCwwjEu9vmui+wtqzxaMFBkKgkZW1ktHEnPlxCpMPXvEOzmuGzT/4V29HzfRI4JFmRP/sIydWx7d
b3YNbiWNTEa7jGe+GOjOXdjpZpqKoI6CNcTd1MK7bk8ISVDYL2cIbH0gpLbBVYNS9fXm3//aztEl
jLNAmYkhRFRzvZkKiRL3RlCPxx6Cfu6X0jpB+YqMImyYUGF1uGxMepeo0DJCy5aMiYpVFZM3f9T7
I0mSaNI6IC/VD2N4JPO3bbGnzSdiUXFE1CMu6Z/1T1qDjCcQC/UrKOhP455HNng545YCwhd4J8nm
7ALHejEc4ofqD93FrnwMOVI3RMnPMWkalhg0jtFiZO6YuIqxUONdw6xdvp/KmRc4Duso26ofEAU6
+7FPWwMB9ZkeikJ6pxQxC1D2WbnuxUdsi/RCd1O6rUwPWTizYLXd6wpms2I3AnEi94265lHHVEnc
AhST4Fee+PXZLzYkoiEzE5yE+XF3H2UbtD7q+QAxUB/fR7gmfb/UJbYdgtFqQ0GLGSEDZl22sq1y
MZER+0OyMAZ8vxSp9KJDdmWdNCW5GZYyHSUiicfSS7PtOTsZ0WFQt40aeWr1HBsPwGj4p2EnJqHo
Rk37dcD08SaYM/KX5uiXDbQZJSuNzt14nFujzVIKthDOHUwK52Vj7mj+wwclYfV+XCrxrVbGl8rl
6m/P//e/Nu9Bz0OxQzJ8vJh7IViLgNxWSn5MvCbyckBL0VtSuglqRxlA1r/356/ntau/fXVMEWJh
CKyav926yGn7ZiV5MsCBBRxBxqURUpy18pZlyDrYZ261rb7uM/NfZ/HrWHsZj15r/9FZ1GkfNCPd
xmnOhe5eQW5gs4/QDFWkU5JN64peYTrwjTn3En9+J3j/vgNfWwtX13B19xM9tZrJOM93oJR/tJfX
hPwxwHrtOtA2SKvQnE/H/LJVAqcXZ9u6mXplx1gM6MloMAUlZSM93ye/b+59X3pNXBlq6bmyND9y
hj6/Fyqb31lN0/nKVGZQuE/AlvqYjpSVgYxSXV4sz6Rf3qNi29bEA26FfB12GxmXSDA8BdJb2twS
xd66pnl3/Otd1YbEiNSCawpexz/nlbQUFsUSuOnk0my4KV3+ukNc3YKror4tBcnIq49bEJ/IB98a
waJMfvHtIsCmdFJthfGAUXntw4W5+VGYi9NPxev815kuach/AR9dt8EyvTifpYHXs/dUYAamE1kr
aECN4nZId2b4T0Oug9/2ft659JNpg+kM1af/Q1vj85Vc97+UuFXzQmGjYlCJcAB/swQcChHtRFlf
bcQ9isXiT/KOE9gWPTHwtdoG7/7r32vlqzv76jKujtk5gdmX6swNOTv5m8hkgqD0RfX88+yKkYvL
qaQ7+P/9GKz5nfzrnYu13IyqjL/Kyc48RhpN9kXc2sUhXnL2fjV2wVK/B+Fsoa2hdYpgc3mrVPjK
irz65dcHrC4exkjgAVTjTlwYL0R+XtCcL0bdm2FA+/QIqvQH4yfcFdTEuH6JTWM00GHZzg+lN7yn
kh0QMXq5oXH5qs+7urKr75dS1uLZTLiy/0faee02DmVZ9IsIMIdXJmXLlpxfBFcwk5gzv34WPcB0
leQpYTAP3eiENsVw7z3n7L02MeQdFVbzy0D/+QsXz0J3GXecMcLjNrF0Ks98qR9uvBI3vhHrYgMZ
ilZP+/nP46BBC84mon+2/HwvGJ3xI1kHT8TUMyQR6yUUvtQPfHFxc371/Trxny/VuliW8nbUBaPh
KtRFf14PpAaotgo61G1+tIONOhY4L7gIUig9rIUn4+FmcMD86l+vFZBwRY1D7ZWvMD+LVZKaxfgg
k9+NwKJelYDO0FgUW87zlhdIn3GyJK/HSURsTj5gAfLYM2A+VH/Eb1c3Ku//5b34zwVd3JJMqU2l
M7ggBnrZKo7chioai2rwOxV8miKwoNFK3uELxA3iErhx48WY//+vbggkBx0fLdqry709yImrC3T+
foxAdETeB6vB7vblw39TJN2YUJ5ugQbRhxB4c+meX7t//fWLryLU27avx/mrQLVae5PGdwC4QM+d
aQkwDTwazWnClcqtma3Qdf/7x1/zreePUp2zu/hnHbPp30tWVrZllwbYAnCZSotzt6iwsTgw6/IV
hHuRpm3/XGcfw8kNwGUKW7F/7Jv9GZe39Ri6eDbQBYwehjV4uLjdHuBW6pZ/RieqO0b4s1KOUfes
x3Mc6896I8QeYWn//gnfr/X/+QmX3QnJyKRUDIThAe+L+im54m8lXw42s+q5MKsOaFl1fa3egDJf
OzG5c+QREeQo6nBTL0syjkJMFQRzeDDP0JFlpyhddBg1ow+CQyKOOlS7kbCqjWUg7Np8RywSACz3
RH/I1fyMQRTqPrTwrUvWbEFfXANAXESbRr1BpPn28KprqPkwtM0B9heboWTxkK1OHx4KQAxwW5Nl
BRyT1FR1h/YKvg5NP+39f4LL3yayZWQ/u+m2nl/ly1d9PkDjBqFHQtLr3+/aOJpZqrbS8BDld4jt
h438STfiXD/IlW0SWqL86HENZweh+yymn8kCoKRS/5AKblK/lfqdCFRk3NaUajfeoKvmqE5pT5+a
ddkwJNxCf1+YaKQq0nX2bTSpvWcUe/Xp7FY/WA4FB/WZtAhCD7dmsqoWEW4RVGsvN67g+tbMzQUM
Shi4cPR/1f9/nBzEtJQU+fR1fMShpEg0W2wZLMVKmp0Hp+lYK3jI6EbfXP2u15+///LF6iud9ThT
RP6ydNRRrmw4KgS6W/8uXnDetk7Uvsp2gfNxc4sl981WKJOGOhcOTKgpqi6OzKfAIsewCefzwLmz
U4kQiMkddy2qV3k1txEyr00dDCK0d26VLNeLBuApBkN8wyrGuavEmKJVm76R5PNRXrDIacmTJoNU
BxHmdkimZsn5vN/cqiOvvZcXf/bibptBkOl5rpyP+oP6HjyD1WS7oSsnnX1Qn90vsmsAjaM63nXH
KvIy3MO6C4tOvMtqekspLq51HWySN3V507B1tQ9+XRtTMlQt2txd+PsrUFPJEpoaGBvUVA3Yb0sf
PNe4ERabgJO3T2dhoURPdXMgIFGlmmBOkKwZJlSBN07Lc7vo8zuJwelwLMVdqGw7DZI2cTybVrcH
Gk3Pws85rv7TqNyZa5qgeLPN+5MvvmrSYmxepf6pL3dhBrrZ+KEjke19M4SJy78qlV9IJu1guq9o
xhTAPaLhhSCJcXgJIaG2j/Uez/L4I/+hFPjpbjU+rs6O3BoWUGyWMrCZq7V+HCY1LAcIO+IaSgT5
26gy++dx9Fj4n8PX8XfgaV72kU5+JhxD+NI3yYvXX8vXJegyGRQqFK/LwckpL6WxV5L02DtatYxM
JweuwI30WpK/DUdE+Ge4JAilTvMQ3U5+/v4O/OfPXxxTulw7dYIonI/1+kssn95JBCq9Ty/BEz3D
LV8MCvXpWdrlR/HldHdrPGPc+vsXp/e2bDurVIm/g5J7WpsYwEuYWegUvM5ctBjlUKClSyl8IgWL
hAKl4dQq7mr5YfKVZl0wyO8Q2TgTJc89fne98PtDdYxmMVH6pIh2gbIQYKs6E87b3jFF3zh7KmBe
cjihChEEMdjGIdJJfMMJQ1uRPmi3mcg5COzxnv6jNmzr/sFq/enAYPO0Px+mjxDVR7mN0zuTALTz
+VmAxTjcS3ixGIjvC/y5xQ84nXq9U0o7I4rm37vKtUvv4p25WG3Gc6l3Y31Oj+lnn3rjOknWxECn
tt48nQ1vYjbFgeB5eCz20stAf1Zg1kbBuiastcbNioivmoG/BQGaj3SIjWxjLeD9OKGHqGxlWt4t
n8b3b7mMylKGU02g18VOnAd9HeUSb3nxqi5ER/RMFbgtOVpsCdoDSCZA/m88lYO2Em8d6K52wvlu
/fG3L6r3yWIXHM/crYbS8Cl5kXetJ35aEXxTXN850zX5ScJ0gVABbGkPRsLOt5COZ8KPZG5VFrRE
tG8dDdR52f3r1HRxWRfLclvUQlqK3BJ1AUEtxUNhA/ol+9z8JJ1z9u2rji4cxU+xgux4+iyNGX5V
crnq3lTvG7yvZKtIaxG6FUBNy+26Xx2wPNVPfeqpqIbztdfOuYfqPSPTI8lXvfUw/L7t/rkWP8w/
hZQ0jUwDiyHwxUfMNLSO5T5kDcNNEEdPan0Yx31Q+ZhuK6RDNJTxH/wc3BJktRPHNre0fYcre1KA
yfOD47fyvSSTIQBZtBSw/56WhroWZm2ZL4ROYZukVMK0hvGBjrLYSBm2j7vgXiJ4Bnl5D7jaLjBK
ImVR3fC3tPr3B/ft9g7Tkl9Gec3pYl7F/jjGjVpcDElyOh9bzZYZrTNI3mZvcuAI+dJoINnYCVMw
Pi2BkxySWTvAiGI4k9Nuzzgjg9LLqYADukKZ4bWWe/r49wVeqwIZ/xPwYDF/JxoXa9jfF9grSt8N
Unw+Ztv+WUAOE/8OB39oHkuk1YWBpzjYj/mitkAWvragZRLwFGNxJ4UfesPwG+Tpj7q6P+XH5vzW
nl7ZDROvW7bYX53WXOqIzXVxlVSPpXgHRS4bV5HxmQgPvBeeTkJlzSMS3bZicqfwGF6qbF1KLxJy
nPRZLdzwPdz9+xdfd80Ng2JjVgAZVGTkuP/9i+M8kaexCuNjxtleg0Q8DzeT8NVKHP15etXX+Tqh
Rzq5guhJ77rdAKCiLVX9hq2jPaXH+geJCDeuaV5J/v6k52symejB59PIlf/7mqbQMMdTkcVsZrOF
N3OlTXjMTNo/wYK+HNDZdNtuZ4Bi+6Ksxgft0fhFIsGNq7g+7/19FRfrXVpPZ8uqgLbjh4a8S6RM
j/bskTtUPlOOqr8ZHEALNLzRj5f5I1+PFe6YIpiv4mvKMeMDCsjiVlWgzL/9X/fm4nkFItX21Bfx
sWSDcsk4/zCOHEQlP1p2x8w/rUTSGYDt34UYix56c4H2/JxvprX1NNGzir11uNNLHyMPdlGcXzdu
2vU5xNAlHpqks4Yh/r74gMRzmumwWuKjCDPZST8jdSFEJKx6QbKcMGqMPkoWGq3EbDExZI6JwxEl
qPzZJGuVhJTKtivYgqpT6a78w3orb3RD1Llqurx/NKyghuk6ut9Lm7gVtaqhZRBJTUxwxvIU7E7Y
ihtXGDbGeIRO66l0d6YjmQJMsemKkx7LbGbgqIJoY1yFJqK+DYcfGdvftOqAKtd+ka6FAV3LVivm
UFi53LflfgoeqvRogPtvDsl94MAcdTvhV5SthIH9x+PWoKn+9/3/ki3/6+ddfDphmlpReeq5/9GK
RLEUcyRiGdNRkyUvsP4BDL9NPBGasrqq8Gx6+Ue0MV4gp7mFN47++BPvyDj4pvGkHhUorF63bnNb
f4W7xPqWO6IAO4FEqtMMUQjx7d2SQClXEnhWJIhZFPQ6lRY2l7+//io+FZYxSjBjj42xSjWfrgM9
pOGVLy8j3efTCFxrz0kVqQEAU5oQzyB4UeE2JMdXiHF/devJsdbDHbof8073/n2Lr5WpF9c3d0v+
2MS0uNfGcpDj43zI9fLeFaEpxivhtd+d7uX7+3sydVq4hhZiMcizLplnt730ylVP5uIqLj80SwiU
2OQunVfhvUI01x4elDYcObJOP+UHi76jHfg4STEBgNPioLov77Rl8gTCswyf+sAjW9AQadgsNXhs
OJqs3QQhLpip14VHXJcJQ/zG1PHb3eaPZ3tpKD8LbVDpKfeukdwB4Awe53LXfwbKOkBY47JXbuSV
bKyadNHx6rKx6i55vat+W6yrxXkHOeLG0/xuPf3zii4+mLgd50QYrihelc+nHZ4OqXyQzBUHEz/d
BYsUSjmVJN2X1G2epWdEmV+RYf/Py7jYbAy9twxAyvHxtIMF80hGcOSon+Oz5QfrCCIxZLagXYNl
dzFz7fSDsLo1P/+m5cN3ZyiqivYWFtCl9FanFaVnGneC0YvmJ5MHpoh8N9UuTFImbaGy60d1aaz+
/cux+F2vyDQ92e+Zy5IhealCViohBo4kRceh8gZpK1eHwvzAiBvlrjSrXD3grqfJPiEeouFy0J87
QHTP532zwQWN7qU4OWH5EnUPLNAZLw36F7J4igUvOkoynSQslMTvo8Rc1Wp8hDhDSuL5AoEM4cdn
pIlb/LkcN/kPlEMp2DAfQBT84n9YI9p+ZzGMLLuCPN/cmSYBLLCNVsGw6PK1bqDYsZ5jauMf+WmN
divdxh8S8ZbwUxaq6CqJiyIrTFyB7M1+QQJnMawLw0vFR6P1amvTZNtWW7fFi2mwYbu4igh5PVEQ
98AzXY79VrXXM3cQFhZXLCwm5cZq9t154q+7f1EDK3LXJHWtRcfGZwFB9VtpJDlMd7WypsAIJRKM
yHUx1qdnimPJIfsR+RIAStR5WurGhMYB00OUSyxcJXph6VPRU4WeYCzf3+pyXKtjZ6LrH6/KxdYw
mmKTx60RHWuTGHZnIMPnuSG5NTrQGW23Q7gAi3giYydDRWoL77C96/KtnXxZvDuN/mS4woJTz1I8
3VjYtG8Oi39d2cWmcMqG0YhkJTr2BS8hwAs4obYqeGioA9w9zc9UdAIEWnC0XmiJSPWxzQ9hvrIk
HCFO8Fu+79+SXb4jGb78rRKP/CSvsk8Q4t0nGKMqAjcO5yjzxcnXu8UYbkKScAsn3RcMTajVEruB
Qxq4CYxEWwSm0T+LBVbKpYW24f8+FZufA6Yp4BkzLegSFWR1iTSltRkdCeBt9RnmU5Fs5ZLibVlP
lnjXC3edSZHJxBrtK/PyfpkwbCLg6uPs4vhrCWHG8a8icYBZqJiv2PARxL7Ho5PUuyCZN6zH2HLi
DTLVt1t9n2/qbMOQRcK+TZ0T4BX2zBzVTozrKjp2KPZ08LW+OS7PZz9WtsXZr5o1+bWm7lrW7kTp
bLglvGZi/Dp8m670CNak80hMjH6rbK+0F7M7cmylCjHRgsA/uVqdCeN4lABUKvOIIIZhg+eY11Xz
J9pMwcH4mpbGO0s5Cr/CYY1t+d+L6rVphQf0xy/8ugN/nFGyIm7KWGijIyq4QsGRuj2pGxXFn77k
t+Wq32uvI5O2bkPDa5CQxDgkpwaZm7A25nOfr4mdziK/0dO3xcnri10RL7XzYgx+atlakN8jcx9k
+6H1NW8WE+Jzwy2v2qcXskAqxH/Ckn835itDsGfh5S1a1XenMFTNTKSQ7SvEtl0sBdNJS9SqzyIi
tRA23kMNoynnDEuTbXtY1OKGTsLP1p281O8SLy58Ac2haJvTjVstXfefuNV/XMjll18ben7OCtYk
3EmqQ7EDbtup3dl2AiqU7++WROHmn7w4+xWKHkjm/CcJF4RS5+cLeADr6HGmjBN3e7O7fG06n1+n
//zGr4fxx+vUENgdFloeHXmqTFvWPcDJl+DddIWPaTm5MMKYBGafJ8WL52g8xSHikmMKSS5GjBPK
0W/0IpUbN/2yQ6BOJ3HK4zQ6xvQimA2xbqggc1tnPv5WqF49NFXWD43sKtjDhHI2d2mzV0DBDgfY
7ETcgMmkQVn+FCES86YqT5bsywAz9UUQIwi7nUdwrUy9uIkXRzzRynA+RTy13slW1X34E8Sd0znD
p+qz9i3wed2Um33/ptDbAWWKOPPK1nJuptBMzByxuK/4SuSOT9NydvHguPxtzAPTW3qNa33V/Cv/
+IsXv7JKNVEJ4yKkd3NaqA6K+cA/d07zCxh3xU4g7hndWqatP4876QWqK8YN2mN+tyMgOtEqTLNo
rffBzdkiar9vDprYy0Qsb7Pr7XK+HglCBs28ncO5Et0PGw+PDakzKAtCDivlUtuD6qP1K0VkfmR2
O/dVH4rI08SXAS4n/jjOdQw5LKfk2FkCU4SbJhPA40WA/lO3D0mQshPGpNNTYS1zZWGkfo+Iq9UR
5m+C+b/zSPub1O359KM8mL+ZsCTQwzcTuh11eRrXpzd1FazocYnUkJpXie8aJLLmcYqcs+iNxmFI
15Xus58M5/WULDMk9RxyUZk07ZNCAiP6nNdyNT0PuzLZG6TQxGi7NSiIpT9KP1VCHYx78q5SY1Fm
fjttqvGj5yKD+3Pz3JibvNzr5tKsl2ZIIuziNl33mjQ1vx8wL3HazmX+ZY9bbE5ZU2RGeDybC4Vd
hTr0M5a5ZU6JVL9y4q24ziC9aMi1+V0eOozpBepuI9rqY/0qPPSzAsizppbqe0dS4px1BLDa+fcO
+gUKv2ikYASWId8TnMHFXvTZirGFNTKJvMevQ+A1aBHX0yvunqJexuozT9sKvUx4ijbVfvqRi68g
zuR75d140IgkJjAy2WJeDIkqe5tYoqeZTlUUyOLpHvr9Utgmrf/vK/72cCzTXefz4wNUxYsvT0+r
UZDJCzvqO07yBgAjojEmr1yf98yHOLhD1pZ/xgdZtqtnc68z3nrQ1rnL6hcPToqlgYPoj39f1Dcj
Nq7HpNUGd9dEj39xG61RlspEj6KjcqRTotOkoZkkLVL5YfyMnqHjU8zlDbBxj9MhWNMOBMjeuBv3
HJygFWAo0M5rQHtk4EWdk1urrrZrDmLBIjTd4mMm31kAmP991ddmJV5SXk9RIYUQ2thlKWx2Wi2f
LDWCow9xwlZ+Wj9LnIF2mrgVMbDwspbhh/JZNt70ka9SPlfol4UjLoNjJN2o0K65nFyMSkMVq64C
rOAyqE9Mo8EIDTE6jmtzXb1laMIRadPMs5wRg0f7oxWXIvbAZ/Wp3aVPFdOGApsxvrOP7E4JnUla
VzSmX8fxLka88qv5lAEbrrAUD6sKm31NIrVnIkW/lzDMzsaUW9/SNz1XcgZlvIMaPleUjH93zExt
0OsmGaOj/p4/p3cloTK/WVezaDEie8bfFWz4msSn4KHZyI8ZCZSWHcYryvITIyD0pkRCMQ46O+qr
tTZ9/SVLFoSgDnhQ09fz7xJ/T+YMN2Rh19K/+b5btF302RlKnOjfVy11Xaqrcc+hZyCAIXBjAsvQ
ZBBHjEDXsiOmI8Zrfuj29ft5j0E5s/w+4Ty9icjWKdaK6YftXRPv9XvzUfwVE37y0fpRtSPGeiQh
QbdVidX4ZTgndqe+pPHDv1/i7zqEBtkChIvMnmrzskgTZCkVVFUIj0B1raNMdFU7KwEUwsnhfeyz
EJbmKrvnSEDUQWOHGKMJ78l8sMJldC9rjnS4nxY8AdhTSfoudrag2wHnq6ekcAHGQMGUl+ccNID9
7yv/urOXa69haQjyGHMzBLo423e4s9umaqIjo42aK2Pb5YynU5PZ412yTp7Ge7xW8JjmRYJE37Nv
GG6LV/nV3M4MVRKKpA1nuC9llFfdWGi/GyGgQYPCJIq80ij1Ll6MQhsKQbLC41fSjmCsYpDrElHg
bsjLEbtdtk038iLbJnf0TiYXgXlWrBAyT4BwB95sP+q9E9lEIWKI7DM8eSKdIwrFD2vkaORUptv+
ao/yC2FB2m+jdPKTPdH2I1GJJmi/vHVmu0bn8qZbhGYg4aHtd/V99mXeiyepDI/iIjFcUja1I/A7
GlCwNup19LxrP9OPNl/0jS/o+7b3FHUvaOtmHT4TkHNOlmW9ippVGXkyXEamcyCz0Wx7c+G1uzXB
+fbs/+fVzv3EP4qR0yAmhlZytQEvczvPkcfezcCUESX2XuDxJ2cAqcH7qBwruivE+Vq2oPqItln+
eFGIRjAjKtJ5iRw+4o240QPGmgdN9GVCCUiMuqXs1L/rDnHe5BZDGSGL7GIpwdFdF6JBhilxH2nq
VSToJMmyh8tzjrd9fRgQ5byryEdO69x0SFAQPcDAjGnsfFfhxyX7R/HTypmFYvVOHNzadOHiagIo
ZjdUl6G26KGw83se8lfGowWfA0FPHDX1zUQuD3AH4EAMBGS3p11GAjw90AAdNUdcCkbSbBBwl3fo
cXCXBtpSQdZOturBYtX1Y09Y5TfOBdd2ta9X7n/uyNcQ6I+HWE/TaBZtOqfPnhZVsDGWcwl53li7
fJvca8/Gb8InF9qtZvO80/y9soDHQiOGkJuM6CtKWTJWUdBpAtT3lU5I1i9jyXHJNfdGijOtWli3
hWHi1Z80ZyE0OwjZOESwXYpn06QQhnKq9EM6izqUTxklFhK+UCZ6q/Zj6f7crnPhKOkH+XTEdaHq
NPk8sfZJB5IBYrp6cRCqOdXbQh2xCoDVViuLw1CRqN6U8bCFtwk3m4TTvAdxlfMPESVQsAqFN6Fw
S5P0OT5JYgl30RO7UmcbfCGUgDJiFhdNRQRnDVNLUi9OL4m4hWjjAh2H1I2peGVox5DXQIleh2GV
RIu43zegAU160neqtq1oTivoTOY5ibXgHC/SEybh8PwyF5l9vjvDibVew2g39U+KvEBNa8sR/tOB
Hln3Gkj3lbkxorXY35en1RnmbHofR7+yWyLva5nQ/BgMpuMcjE3zSsgfDGXZmeKkH2CSt+djuGDx
JlnEkTaJRzkabQBOj3fpg9zDKy6dYWtKi85anN9oIT8Eih+9Nz8keWk8kKwT8LlCTu3tMF2Ox9Kv
T4uyc7qH048+XOAdu60vvO4vz5ePHJi2KwX01YubRmFh9Cdekt4REfownQaEQxZX2Dmn3Vn1rGg7
Yc8g8g06vugOHRGuZNeU+ouU7iZ6wsO0PYUrrVxjf0ziZ+DtZ1yRr9kd+K8Nx/OnZqdOrAP+kCwA
vHSFH2W72lx3/T6eHiv5lfAb2ERatzemhX5anNX1SV+kxSpk24M1ezMkSb0q179+MgcX9iY4NZeE
LiM1AkM66fzktYE2hQ+idOgkFCv9QY5WZuikVOQsgpldZLaaO+nZRZpTEGMEK5MeQmBTb4EwYUQ8
kQfks0JWnrBQN2L7Inek9MGFgP/iFO/jsTuM7okTpl8dRCCJi5uhgVdDrosfc1GcReco7TGH6ofa
Y7oDJYwEYZ2zmDvle6a3WeYbOj4zrIDLljifO+szbx5GDOTVuo/90EBrYOOQWPz7pIWJ53JBNKkr
sGjQ3YNDc9UKH01ETOc8174+C68WgMv6kuBrnK3Qgd21LyBg410g2o0BudAP2EYCt+4+Yu1gwpNQ
fYXA6OIOse35tIuzzmkjOuUQO+k0T3ttZbxZj6cn9B/i6T5mK0rBq5926fiu0rkQ9U0Wgr9wzdbt
ZM9I5pyLCW7CEXRrp1LG2OHHW5EsxWpJsR8KLw142vsTIjYc/BC1RrvQbHMPqAirfsuAD6lC+RN+
53RXrkS3eSBAavSsyt+yeILqYkJHNMYEX9xPVupPocek7jFkEQNcnwQjciKANRI/gyk3zVkwPEhk
gYjHJLezZAm5mZhJEnZeTd2bHjTGOT/blTbYOEbp9rO/QtwNzSO6tXG2r9gSgAgbWEm34J4t5U2e
OBZK2Df5RjtUuxID/P0UL9v9VRbF3SSctQPa4zFaDa9M09kOAI/UkUNvv2gJNndK0MGhrTwC/F0o
7rTNP+Z4B9Rpb6L8IqYfo3KHqIUuATjhgQkfDM/G/VmEfgGXbQMkzy3u1A34hlnk6WmKi/wjU2cY
7Qi2+Gf7K0G9tkQn17p5OKP1E8kpbsmyjG/2U8Bkpq4g31Gug4Wl8WTUoNq0AxjmWRbCI/0gY0pg
KMxb1j2hOleMJ6ZSIw5WpIQwL3kTch8CCv3hU7xmEyXd4hTDZ14MBhPgRSP/ahnb8aBoHZuO2Phq
dsQD1L/HRwK+ep6rO6H++ZwQKeHhDlyl9EkvUk7bQSTmdSk8h5+t5ox73vCQO45KJVhEBBzP+ULH
PIRNgxcdYLOJd/Jl0h4Lc0N4FQAzbE+nw63SVbq2NM0vBGo+RupQTq88e1Y9iUYl6Ooh+KTtEkhI
lkuCh9/r+KVTgTRIbxYv7Qk5UwiNYA0uIE/WJdjMY1XuVPg1BVPgWn5Two9OdabG0X6wlW8s+lv5
ClZMvqXZCC5SPrZvnDmJlkXxzKJL7S6li5aoAMklGigBo4fMk1uGNuVBmA8oQCLg70KqdUyN7CM0
uDai02xypsmp62VEHyC6D8gRUYafnKZhTXX+tDHVO9nYNq0/UmFVx0B3ZIVYMSZs5CtGL6B8JZSS
1voEk4p3YbRZLknnynX2g2cjvm9CFpC1ob0UDV2oigQcWN6a3bzJhm3U+zBc4vcWVBtpI9Vk+3p+
pg9F886RnrLfDUkLxSL5QSQRpb/Q3irUr9ojPCyeEvoKUzdpk1xIUDKzy5OWaesB2y282eQ5OASb
+JH3UavW+kNPVIjsYfvRHU3bcSfq5D4JjtW4Bd8IylpXvABIFTbyZNlpfkfyW7hgVZrQMJu+BT1P
vUskTO36urjFm70WzF5c+8W+pltZklekgx/YMdjNaOgFrMuTn6proybAhpDtDSpl+HhZcyS4oxzg
CMaI0vyayMWP8Ln5PB942tanZLrT59C79Up/IfkqLz2emArI9IgRvIfNbWwSEjefp9KWnhIUarJd
r4o1PTdX2NYkabFvlKv61ij1uhc4/0KZDiaFsUjNMB9T/qhUrFM16DoGF8BFobVIpGWM9wEE0PP0
kjqoDCLVHaNtBzm2cma4hhNVixxu7XPGv9+rN5Z66Wu09VcJM18PjdQZoU+D8lJhWWa6jtPF0g/k
hwGgPVMNpNmGyFKr3BnT3UhW0MiJ/5XDXLruQJ/AOchAkC60eqnIWyHfG8TgOlZy4AxCra65Mnmj
S0h5aywqWQ1e0q21YyVuO5HhffEayiy17lmKbRriSLMrW4XVNTGrF6nA1SH109LwSF3Rijn/DlcE
5GPRD6dVQ+L6kLwGvcedUu8l6SOw0mUabXGzl6WyVDLE9UfJUWDeYWcT7IJj9TykBfq9MB3jvt+M
TGmIS44d+v0aQ90unEMby/JFi+/EcStkhxL5mDgC/0rtpniCHWenMjl95ZOGXzo2vS72wNQ1Asi6
XzWVlaqgCBKIzsIEyzFiIFrKHJ7z7swbiejt/KieHjUOt8Gm11VPema5vC3jvR7MzU+RaGKdPjPI
lK9d7s+3ymwKaxLM+Tx4WiBj9GUVhTWKCIQjHotN5yu3kLfy/C1evTl//M2LxokQ6IEil7w542Km
BmOegyqUrUapJ+jAJgRI88Sf1iHhmDx4ZOF6CfR041HiUIFy6cbJ87tFj2GFTPIZans2878/q3Te
20uRG9A7ki+5MUhllE7zkW+YAWmEh593A5ekuM2wTm/IdfQLjakE1VQjGd3i3s/A16/pzx+334za
M5kiwvkgqq+6ihSLVkwL0HTapcEukd/gbnR2yDAfhny0OJ0Ie6xseSPWXgjBhpEliEbS3fOlZBwb
5uECOod4YemuUPkdzCmVxYkm2CI4nhCCOglHsLMvpfu08o3K64Rlk3A+cCkkh/YQz6IRryXZ7XdE
tvrk6JT4CwziWbc0aCdGN379ZQdt/vUEqcDlRmIrobO9uPe9ouatEFfnAxroNr9vNf6+Y+SPffyi
wIdOAA8mbMjQg2Jfd/tXffBrzSmFJfxa5ew107Isd9BzmtEF03cmOlsDd7YKi88mQP9FTtnNxs21
BIEPhqEhJRLrsHW17J2Vsim1RNTp3ND+osa1Tc2l5FOkn+JgS18NkF9axMm1PkrxPm7vzth2MvQg
BCuSi+lwtJ2kD3IW45Pbhr/M4JeZP6XWc67diwC9us+6X9GUTVQ3Mbxz/AhLKxA3PfJPUlU7zPqg
4Rdm/TZBx0qpM8jSkB+reMWklkxQv3nKQ29Ufo35o9odw+xOlO/U4l1Hs1csTHMh0XErsNslR6Iz
bQlrp1rFXkrnBO9RSYzUl2nMPtMIUzTfFN8mku9KRDkj2UtZ8SCXP8o4cRsqo1P9EfFfZBYQYZ/M
Fh2afxxR9Javp+khJgnD8MQemW9EWF6vOsL4ahC4LikvAuPKYa3rk32eCtsiFmRc4wut72tkaood
dm4+ISKxfF3ystatjbV6co3+bQL7Gyz70sv6pXZjznLNt5ifLLMtlShkcX4f/14JpLhuY91IaZCl
1IJb4/G/cyeIbkB/yXoAvIpJkPl6IgJlrqRumY6/XYv/vICLddGQcj0xJS5AfujcaFkuCOoD7GYy
Wo5JNLolP/vqbV6uw9gPJGRLwLI4nv/9g8Nh6sRcoCPYnJ1EuJ+0n2ch3UV64YQ4vGuHVoZTVRuB
wjRRTcd8DECv+9G9qQV2QEvY2FvP0wdEzCIgLlVYl/dkgvjSjedyncxBjYVIDjqtqUIHvmRHCnVy
joZE1w6KzmRoG7MyNIJPS8KbQM1LSzleCJNb9h5HAA7zxJVvG5E4NXrpjlEtz49tsozialaVZaVb
ltu28Mdul51c6IgIc466uTghdv4g1Z71kh8SyotRpXpz+Ggp5ylDc2NZgmRH8P9kPRR39O0pp4MT
Fma3ppwSFuQmnXzlYUC0HnGS9w2AqUhUOdof5E2CAzG0DYjau4GWKjN3G2BpfTfIx1P7yzAquyGk
+v++sc2MBIbw8xLLDfz76bbs+9nUjippr3hqLeogT/xA1kkULkzL5wDN6lzxkPtOXtzvm36u+eW5
eLk4HM7IAHLbmE1dDKesvtQU4TSoh6FcRnQv9I0p3HEaryEcOS04C2arCPo6p1Q9wkGGjylzI9FF
MkpEtmu1Nzrul3uNCDSb6zFUalR2Hevy60ZboWTSxPWIi3EdfAx0fQ/VfUOXtJZWtCgIulkWIL+8
xkPlil2CqDUVkzw6ibducKrf9a/kEXO/AtxWwkza3qMsK+38VhbudyXzXxd6sQp0o9CXZ5kLld8B
pTD/ap9DhwiTMVhF2gvF6kxF1CjJ2Mfdk4xPj4OmpzZ3Vr3/9yt0PY/jnhk0eWGVYfS9Ig3IxlgD
IWg1Sg6y9F7HxDPadWq+muLqpKp2K9xLIfoTt+D9OrZO9zUuKn93LzxfOl+vBtBQcN20MfnkIGnl
kSdNXl55mrwxSRG78cpfKhTm8wQVCSZChRhh42rSLJ/yzuqajtTEwKvkLTC90Fyetd/y+SWkABG9
WnQ6fZFDhuy8gS4ImJxdiBSml/3QhUmJnOq/yDuTpri1NO9/lYra67bmoaOrFqmcE5IkARuzUQAG
zfNwJH369yeu6zYkhLO6tu+iIurahiMdneEZ/gNY/gSGBfuVL201F77zJL0m+rWoN518pQc4mSNf
aravmj5PLfwv7IVXud5jW36PzuGbzZN62q8X0mGJkfARcJxsItNvymbMkgSxY/hHVr3OgIipyuXY
bEfkyeKLpPwRatuRwndjvNj1c2G+qPRn2/qbMpbzmNqzZGJfc5BCapHdDNGQOKlmHRzGsnLrdK/W
MxUGYz/n3LTGuRw9h+2ViV9RttYgHwAP0JCPn2EBkEC+ICVumaCbDPAcBRZXp6OvIsOvPhvd0WqW
44MV3I9MooWPVwv4J0vLrc6BmJrBrEsFez2Gx/aCiNU6PGfpcHqd/ZosAEeoJE0ww5MEWSpNpy9F
nRzjVypJG5Qx+qcGulw3T7k8lWUpNrK/qZP9iBcsBiUrsfRm0VrB5qOlCbHnk3v21k9vo7tRQ1Fj
pmuXxVkdl69Cfh0cDW6POBpMbtwfz+WmVAc58kRMyL/sSUGdrarfj7h/cTrN5PxgjpeG/6inC63/
PuIrmlLdZKdpU0lPmipkEnI81XVQ3sbeXuOaMo7Ioxhk3+mNQUmbgJkdqQK4y5GupylNYr2wt07+
o6Q8KQj/slbGnA35svYIVBCvuMR5yum2dwkovwdF/5aPC9o3PRrn9Zx+B04dKUlajR6ea9G1oyKy
GI8tohb1Zp+MM1+bm8FC6BeWdW/AVj76br8qvlVHWJTy1eR/2lxrbkjEsEleYfBkxc6ge5gGU0iv
knTKawsATtY+afgHmnT8JsxyUj031XOmXIrgEe07VUpmPvar4HH8Q3Ckji5djyrlPMSSOlQl5PHg
i52NyfSAhoM1t6qjXm78Ztvs9CtMtICZ0X+PAY94C6jcdKYBKw4/bG1RE/K44UrK90TASJmBkG+2
gDxmhitdd9ncQdK/QS0qpJUVLiL9NiPQqb+hQ5McQhQqB3FGge80x/hzJdMLoUGvKyCuTpaIjSST
5Ug2S+QaiweuokctmCnlwqAq8dDtMIpmLhyCljVPXNluy1u9gt11gSjRNsGPAJ9OrGPO5GunrLm3
55owvPT/iJHNtzv2XbZKOOGNVqEkR20i+VHsaJ6LTeRtaH1Z6iJf6bf5M2D7ebCL7LnhIhmZJhfq
BeSjnbHJz+DRTlv3fz4NilBvrDn8C07CV6qYWdFEZnJU6HNEaxgG9eu4LA7OU/801Q609NW5pn+8
PEcV0786lkkW/hr5pNioQcn2x9RIjuXCXkEzMTGDgI1h70prCTdbTbcaYDISd+SbcZ7WLtAvTBH7
lFGIQl1sDpspNQ8FNphYzGcXeD8jEJ/2yLkZT4jCUnlQQYMPN7G9VY2rEN3e+GesP8VOPYsJ3lLr
VVEfhu7fgMWeRh9/TioB24ROmHzwTg5RS5GC2irthHpQcJio5tOQQFoWpbpT5Jnk0mRZagvFdG38
RMplbKzPg7eNKcZ5Fzx+eorT2NXzO7nunQT3DeU+Rqd1XMsCoot/Xd/lD85Ti/xhNbVaop8YAE/Y
t6Scj+x7bGrB6NoH9QeCDY9Yk6JbBE4Rdxv8IlZZOau/+8zmjBSyzmbSjzCYCRvJl32HFH0xbx2c
6mfxVQbvxHT/DR38k9LXpxc7udDDpC0cPbWSY/jqPxabdBFdEZug3rc31/HynFTUaaXt13DgBomM
6MCcVve6Ro5atfESbJfsbYqBxoTXBPDBWYJwIWrwKTo5bnzRUezRXJAnPRkTV7exGXbnorPT9PbP
h7E1TVOp+JjwtT5efGpjVo0TUeuKNumRyAQYit/PzB+Wa62QEBsBfJxLcc+Necqyr8zGyH2TCZC3
Qbps93I567w5fCnpLt9ki8q4yS7PSbuyS75YvqhFIERFIwXlzpOvbJS91Bh1kOISjHcSdW9nHStX
iHBPWjnxGpoKvYNjfIHWSb3EcR14wKUoZt7PEoRM1v/s00tFeUL5wmnWkuYSCAzpHGh+gYhHrQOP
2vrJoivwgFzhytEc4kV8Gbp8u/bYPjvGVld2x8q+Nv1JUdojHoANWd/o1KFVVrsfgKB7IYfPY21m
qzQR5kZ6X4A9yfn6bkXOijYx/a+rvjn4zVXaXdqZgf8cI/Sv0iraVhj3mkjTJoROnjO39Sssg0YS
8Oy+1LqNAjizrr/rhel2MpThRHVD/U6Ri1kqXsfmAeto3+N5h20/IAyeY9DBfvNfs2A9qPFMtWfn
GSinki/T6jP4H3xBvhcIg5PV50cik1QnSY9vWsPKpaPjcJMji2JQ8YWzNezFJdaqII+HmJv9Mr8f
7jVzhthApZNjXbT1dWy84JDlbcJigyrw2fj1i7Ph/RO+xbfvbtdIKHaQqHl6lCC7PnfE9IN4VGUY
4AZG4POuWSfPAT585goTJ82+rdsfZojNytqjiY4oKYDNWWKwftaBrcySHg75XGlaRIKXNgrS5QS3
/X2CeAqNeZtUCmVI1eCQSy/85LZoZQVft8CPjxh1FykyUM4TTUE0jbI3dHon4yaxshS0iuhvzEpi
NouMcKYYeBlvsFXB5tSC7Yh12SL5Dny9+Sa6WQnu83rSawqXkAFYY2ZOB4f8ETrUATJ2qF21yh3W
aJjHrWvnTBL5hpo9uXtwbyDuAqFnTqnvx2OqstIE/xA7OjowtW+VOYkuaHUyhHKFJzZJhcsdvvDy
+RjvMFg9y5k85U/8OanvHuCkACDXpi81iPAcZdJnFKTA3aaLYlMsgyU40kq/ilBC9m5JHYbFkAD4
RwHxB4s0FMuYoNVwVXyb6SWfNUSavubvZubkaxuRFdlWxIMB3XZAJ8GOwenDX2vANR/LTUm1eAbT
0J+fQy2dFiI+TclJPJB5ud7UGt+EdhT9oojeBqhv6AII3JZS7Mrhs1xfJRamnQg1T70RT5pl3+OL
6GjRQ0DrdpyPOM7SlPPKGx1QiT88TX133HSHhUe7raiANj/So/v9Djkl23168pOrQLHLGCFn5kxc
075K9/2mfvEMF1sZTv4F/ImH8qa4PAdr/SoXNhRdkam8TaWD07uWRqiIYsNkESNFcqG61jK/TvKN
5vwIxLcmB3y3a5p9y27TjqkOkmRhgc1NZvKt5809XCbbS5pDRbTT7R8RmBXjoDocJq6sbn4/QV+F
KBPAXsb7BqOxTw1ITbS9qeF8dpwkYjYsJhtH8q0HVCXm+ophMUX6SqdPjCvlpGVkuGO/tsSmLbYp
fWdOBSWYembnnusE3vP24d4/18kutI0uzgq8eY/j1XgPnGCi9hdL60mSdpThehOk6MRlUhDrnVWP
aKsMCFURetKTM7MNUI1zHppfHky4Q07CGBZJ4Snc348bqwprNoH3IBblXltzMHQLcKLavlmAK98C
NKJ/PXwn5Vj+/iudstDeZgPmlAbiCVtYuDMfD0WznkK6qEyP4TeoG/R44n31Exa6maG5uJbAGYH5
pigOfR7wvbNQijXOeEG18uaVupayfdnfVPF2HDexfCjUVcSPSi6Mr6y9CvK3SALJ4E5g/XrmPD/F
TXx69BNedNU73agYPLr30M0ltLBT7L8A34PxWwQ/jAvUs7DWo001UQgehXQFtq9B56BwTcSz7pz5
uclUvjzh38/mSSxS6XXWpl6Rkt+rW2BiFwYuHGIWoyGC4PPPEB9UxDqDjeMsyRZbMvtmzYZAwyBc
pHfABmmBTKCnWyO48gHLkfDTwLkc4SFSGHrUbyVvF3ToIC6AKYDCLZCeYLGCdXAzj5bqTPaXgbYY
/Qv7xe/XpjEfyqXfzfGhiMRM/waYidI4YpM5IyOOswRGmKr06vCFAngkkbEugD0CYfLh9IvVIK0C
b1fTQY+R074LWpSGxCKgfQdt/1B2C/6ZT31pEd7io7tLaS3BQNHXVbAm8stlGH9YjrqFtFa6TV3d
ZNkRzwusyyuNx2kPNAKja0woSdkyF0XAYhL1lF4U5CrqnQ9kXKoeHO17C5+sl44C+NIorptuk+dn
FtOXe5BuNX0E3dBA4ZwEB41mDm3rEaMZ8EUBrq2qQ3dDpcU1N001mxQWXk0KXNupiXpO8Omr3Hxq
lf81+MmRJGzNi0TN4NGm2oiVtuufrMj1t9mNhLL7DB/pSQEORwQch9p5Fa2gzZw5B76KUd8/wkkI
4KXO6Ad9lh6BOwbOlcCxpaZogTWx1i1lsSmDrRpsfeO7sC8GZPK8o+Td1/2S25u4DrG6Zw0VZ+RC
YDtH5iGKDjrEKbxkzWbfpcdWOO7vn1j/Ihdj0kAUA7j/QghOr3s1VNI0PYIRmof7ca7NDXr2+YWq
3QTjs18cKxIpe9FCne0WAfJjOFIhZm1NtTXcc4FKQvUMwzltgvzHCDCG8qeA8zcbqKBHbg55tXjo
vKMVLhrDDbo1ZePfv4M6na6ngde7d7Cmd3yXGQyBcDzPidKjzb4HhRe48baQAP5vYnXX6nvZQA5t
46MOV7kG+OF8tm+++W52zR/eFNhGtz8GcIpDuxTDf7Yj/ppf66QKlwRN8yZ7eiyeyS8txL1AR+NZ
Tka3c+7Cag7zU2D9Bk8S8SGuqDNz80Ut7v33taYV+25uGqc0gjgmr9MvGT99FPuonUVknPE80jcq
EV/i/xAlon9u4rnyjXYtXZtL/XtAcZLTytvJ4VXRXeJsOxLnRKv0+5kHnA7z04/HpW3BuJl8l06v
bakOaiNowpQmWje3X6lbqcG6L7edfjeqCyO9tIqFggN6BB5iUQwu8NxWn3gwle8m/sZClkXaST8i
43sOUixf9v2qaub9uV7fVzt7QvKBwUdi45PWpYmESdtkPGaPzd9SXQw0yYw5l4fqLyEO6i3cx2v8
R/VsQrhTsqJOoEvgj2zK6HOzXlvYgLgIAmcooIhrO5/n9lL6WeKfC6vtHJNNeavufppWY2rmEuKS
eZ5EJI6k6F7Y8rxIT64ta5t513Kw8apDrl5yiozBDjbXaHyzXxWQJPLWS/alvqOWacmEHjeTTG1P
748YxMUhVHRXgtbJanSuHYjq9vRqkwtivwJY5HgXdDJTYmVoLclWVeGlzqBIVsbSH5YY8HFVUfOu
vD3CTqa0TIvrpNRmYb0QymwAuAPXr4fa+gp2W+C1zm1tLvMb6yWx3NRY+8bG6bG1XSOavY2ucSy9
R7PIEW4v1uU4Z02qxipkDXTrDiGZCPzFA2hyM0G8aF+akMBxL41w9Yv6a0386KCt5Uv2Wt/MFWn1
+9X85QX4HrB2cgEqdpz12UBBDZ2yOb6PUzff0Nec/gicJM2snAM6x6wPTQ8sNqPDuSril/nC+wc4
uQRj2ynjSEwP0M7sKWoC6AE0vF3peTpDEbyxrlXpxVm0cxXGYCAWTJLAl9C/KaUfTe4CH/39lHwV
YIJig6HtQOijVXuyEuHEaWEZj8mUwRjFbdTfRDKxgDoPqXFtknl0g6MbEI9Xa3hosheRXaG+ZNYL
zTXXVKQTF9X+M4/0xaH44ZFOYl7PEbYtapkyM3VD7QKSjD48xA21+5YceSTNymh4Yx2g4Ejoet5z
iaeJQ6sL7QDwp5iSmYsgWaH36zU0v9YGAfJ36fb3T/nVWvrwlJ/CYF/zCDam6rQPpG+ujnej5OLW
52EV2OLwnIaLwkTpYCsN23/D2v2LI+/d+HDyPl4dZdQGZdMwPkhcBD0H0t9F+TAg0TT50uCeuZwE
hIDs91CEAFLeU8t81PEtPbuGTtXvpiTFBHNmU520J7nRk21lV33ZekNLbTz7oREnRd6VLe7q9iJO
oEKu23wnNxfyY3sZzI19iQCBvkD3atwjE66q+7ZZmeMhje4QRc/CSyjFcbXF0DecA+18+v1X+2oD
Iput6yAtyNY/9RT0mEogytrRsTRmdfEt63d41kK5gKcS3QMnhAYsR3Cad+BUfEBSqMf0WC0i47JJ
Bjwo6IfNftX5/+u5/2//JT/8ee7X//wf/vs5LyZybNCc/Oc/L8PnKq/z1+Z/ph/76599/KF/XhUv
2U1Tvbw0l4/F6b/88IP8/l/jzx+bxw//gVJuiH9j+1INx5e6TZq3QXjS6V/+u3/5t5e333I7FC//
+Ptz3mbY3B1f/DDP/v7rrzY///F3IPbvvs/0+3/95f4x5efuxqeXOKybx88/9PJYN//4u6X9oRD6
2pNXyN//Jl6mPzOMPxzHnkjARCSaI5tsjCyvmuAff9eNP7BGNpFrQIR78kfmr+q8nf5Ks/5gbfJH
mIJPxVEIxv967Q8f6H8/2N/IYg95mDU1Y36Iiky8cYFZAulD1YZ8BlTfx71HzhwElUiCtdpGNmUe
I7spJNu+Uz1jOENV+BiATUOZvKrFgxuTY89pXV1rOseKdCtca0OYYEthQBQB1iAHA9BVJ4exUaiw
XFoVMc4otNUFCjLNOfrGxxP5z4cAXQ42CVVqHRejj+9ryX3qV+hRr706WoWIqnsq/RB/pHxja9Wz
k/mHqiaseLcYfs36+1kGKPlpnkGVIx1iychVGp/6uXmf16Ic23TFvnWGee7hrkfTo3KseBOAcS5d
JeyS4cZva6QsEt9D/ikpfOtGVUaIio7kyQj1W3mD5qkdJ8ZzZhhDej9mZphfKb4d4kjBS2SL3kp0
oIWlJ5vrypIlB32zQM62Yzraj12Xcw2lvl4X8AnaFP9j1cjFbjS17ptsdIB9x6Qyg53t64AcDKvT
VNAuQ1jOQymJcNxxMgGC2Ytjc1G1yahu807Jt2mnA74KzQb4stLlTugW+H4gwdAklrW2zJqTWwpl
yFV2PQAH6wEvdK4vp4G0HwPoexuvlin2JHrVb8wMQ/dVnvqDugjlHkUsxzHbepk6SsYtaOXQxyy5
2ViYrK+b3CuJKDNfhg/bdkoMqU91oJ6KFqq8NjjFofQ76jRcxHGJ7YsWgVbHvipY5LbAxbEPBhuk
s92iaSqnUdVcqX1XA6yOY3Lr1i+l4TpXuuHRklD0nDkRMss36iDM/oiquNyvk7jzaYRLdXdZDpE8
oMkqMmfRsPZsVxFKCmBL2JDZpT7HFdkI277dgbpsbj0H5A9L1gMTq/u+7iq51viLOOwMLHmHPPxh
l3mhXaVe3D70MhJEKxaAg+NBlab6Uu8d1QKNng2oDaUSMYOdVzYUS9EZsqt0UBr4ZVDcq0vTSPor
XVAURdlOD4Fk2WkwGvRU4qF7As7T1jdJMrTanEWRoGNFo81TY0opQe75pOllBI23buu8mKtQ9h80
KyGRZQub4KOFHcir1vTg1LCcZRuzztyrF0qeCFROWNbboh/MDkJ2XFmzVm0QPNUrJQG6bQeVvDbr
Qew608KrWy1MCJVNEOd4HRQdjtN9LdnAU83Gox/YG3Kn3+RdPV47UYYFi9oAMyRQ0eS2BBYcJNEm
qQov33SqNEoSYX7u3PVmjINUP0JxnIeRivpOqopbD1fqe8j1fbnv2go2gBWbAGHzIETWLWsTtf6e
VLkaLPww0b1rzU/TiixQN1DH8bXYPPiRSqjSBVFtotPQptUFzzukLM5WJeUPHUda6l0uZetM9ftr
4XvMvm9lAjzjINWeq0hjNeDHk9BXamsPoqgdCiocSaXj4VJVOvJiiZlTzTIrp/YW+HA3F6pdaT26
nXaBKKrkDMEy1syRyojhAAEbu0FuF5FRO3vNcvzrUW89ayO1ZUJmoxW+fFs3HWw6VXhBi9haoENS
0KuMXkwDZbNM/dic5bWhGRexwdbGX9FTU7a91L44cmpU87IKlCuvNAwUQopak+ZB303s7bBFxwwd
xuceX2/1fnT8JlvUWpkikZT3rYVLmGPfEwdim0gRBU5Yn5kF3SPLM2GbRU7Wz7MsUWCsRZJYyRTY
NO6FTD5UrQE1MMoVf2MkQ1+t6jQnvwSMbsqoluSJj529DWTfbaJS3LS2GLR7jx81vsdVgeyPEWXD
ITaS4soZIxsQfVLr49JPEuuxcZQann/XGBHs5XpEGyBXtXzVyQLQZeppA93NfhCqW3V55R94emyT
4nyQCEwVLfXcqqnv9RxuWyHMSZfIVBi1ye5DM3KgWvRNq+5Fn6t3VpnV2orSWIa+ulWP1So21Jwk
1E8OiSZfpGqADBS63w4+9HraYN5XFVKA04eQ2kUTA+0sHR3pAiUIbHkl9DTI0HOoZRwVxDClOXkw
CHznHas8hJ2pwo8Ez+8ty3KQgCem7SBtRI/c3sobkp8NaH/1mxJYgXcRK3X50IlCxxqKi1/faSpt
YsNswB3ZsTqP5USy9xhq9cc6q3P/ognlxlyGclGWi0Eti2pLYxDcGcc6YPshHuwLVARg8FZZZXs7
+DtJvVH1PssokEr5PWWEBsuOSjjdfFRK4zLRDOEsOiWbsJeFFAp3qMdaAvatjPJ+rDjFkpkVhQ2S
tXZjqatc4pM/eUkGg4/2mfydRduNqJ8Rf2BuVZXjHrJF9K0zqFBAZ+uL8RCVo5JcOXLpK4vWSCAj
S3oRZ0tfMTtOpNxpI2yYG/onqhOFD7qRq85lkcZOukkLYdfftL50Hh2WpmBlWulFkUldflWNhhgW
ZauGJHZt4Nj9pus1AOs2p6s/tzMT4IWS90G27Ng2sIgIE7CGlYwrbr3aWfVZHDVLK6vxQ2s9YXls
kAI1kSpXsh55bc9ne6dm91ByotdzNbDLm9YPOUVNJ9BQzOxSbZgN6QBfUUlrWihcHsBCcz2ounAW
WECRL2n62d8SX4MmopY2ohZGnCXWxja0hHw9aEbO56KSaLEPo0EL0NJzOG6JXyozNbeqVyUoymju
CCkH5dJFvXaR+6NRrj2zizUQATot4L4ZYLmlYzDiM0TojhtEYFel2/opMUnf6N1bp8nLoxjDrBzm
gZUUijOvOmHfD2Mufzc9iyKunDjVOpUiJYMZoeVoCRP2PFqGnVXLPivBUhQc+8bM4fsF6zEu9RKN
a867S15DFmvR8dFuAqPra+Czha31h07FB6PZ+EVm0MAwnCqDRTwUnoFKStGPgT6sAjOrhnqu4Egg
LeSqVn2QH2MdyIMLusbgSBbpYKbRbPRCXMIw8/OjtpzZjtd2CJEhtwAvpe+bwFywTc3CxgzNavE0
cSKlQ8XHMWob2fdJqgpFklANDVZaNNa5sC+FLLeqvSAEq9prp1D6ETuWQC10kECjj5Z01QoRFUe/
j9S0eozbKIPLRkiFMsxdNpmAjde6pwdmcJWzAmmpt1aaYp28TpkRuF2q3fQamNpIQseOIyTDU7tX
kw5/p6xBDR12QZqj4F56MPIzHxqMDm2W5o+fZN2mcwqpuhWpAzWwyMcqX5ZW76SrSuIBlrYowpzc
2K+8FCcgoxXXfRtQcJ11Zi3sDTaJXEJ9HNq7SozSnV2XOYyzRqbuFog2fBQG2jSz0G/HDByAL+dL
Xinz3SHrBZhnImcEdrgz4PoqI14wauBV26bXx8eiTdgGaasHutsRz4G/N3OfLrvUFaFraaHXAyjO
uWFCI7ER1ZULQ78qRqRzNq0cZRlY5sEO9rkVhtdsJt+pkDnoUx3Ws2j5/3Vj4xXGL9B4NXNoxDpt
OnDqRlDA+ai4ZQqXm2gA3x3XGuYaxmCl1a0pxW13jGPFrO49PZXB6TK1KK9XvtgXfkQE1vjd2CDB
FcWatsqGMEWKxvMHa1epHtWWJFE8gFpqm5MaqDkVzFjVBTr8UZb6m9gok6sC4edkrhgjGkpQODME
BoOgxh8zpUw2G2x1COZBTp1gnyat3q2sQS9RxPdKcdE1YpB/9kbX7f1Ys+fIsPovYRLnQK+MTg6h
QxaAl8rMiq4dISRv5dSxY6xNWyoRCy8rgkBOMztQdLevwdh/H2MJFEPTFQWgqGLIhkvaU6O4M7q8
RrCm0dV2Q2FbMZem1Wd7SsZSctkMmigWteIDCa/9ZgRdZSv2mCNa5VSg5anjR9sxqj39pghliFxh
K5IcodKqLeVvfGJHf7QaY3jQ2oFuW40ztLaW2rRGhgU6b7QZAkQPN1raDOMmULxcBb1gOGCWvhVm
gPmQZns+Uys3ch+5GXjv0MJbghxo54ukdm6FJznpdA1ZCVT0YAwr5GgsEjmM7UYrSfViJWKndSK3
7rvoZy9aO3P1ET+YTSP7CTIobUIvqw2x/SzTwWi2pA8ZhsZSKYK5kkV1dt/UqRAXklBHf039L0RX
3UdzGKyeFBtba7BKdZ2rXWH9jPRhilDaTi8ubCkPj3rv9zohmSX9jGQxVJynGmYLvVKOiA23jl2h
UawMNAgN3TYvDKe0g02hCFNsklLhfBPyOOrrWM8S7KN6EZ4zKz9RJyB5sR3DkoEwY+5GOnRalK3j
0a47h5aY37ZRzlFr0UaXuB7BF2qBVC2isfABgxKYdURgZkk7aBxjLqA2V4Ezilp3RZWb1YrUra8e
Ta+StXkCqaO97H2iKSAqPQ4Tg1G/6laWY3zoazSw/brUfjU7flWXPhRP/ipb/f9R3VKmOsh//auM
9Km6tX8Rf3Mfk5efeRY+vq+Kvf3cnwUuSlR/gG2GwIrbqqrgAvGvMhdFqj8ouUBB1JE3gONKTeZX
mUtS7D9k1ZAh/evQGCzboW35q84lqeof2MtboERxn3EgUOr/l0LXSfVpksZAalFFMQ3WIb/ypPBj
9Oj3DniF3FmxANyrOBmyJKq9SgDSsWPTb5afxKtGsemjK97Lu+n6ov4zNUP+t0lmsvphkICqAveK
gfIn6+a28bOKe3m4S2p1nRLfzMKK5tZ/MIiu0V5nOicdCR7iXQc2GeNAT3VvuDOk5VDKyzI6i3yg
6vj5Pd4NcdLP0DrNkuSQISaRBsSilkM0RyRnFgCat35YP3//QhOa8NOsvRvtpC9h+XJmSJTj7+Ja
efAFvYdQ2Q0qbEwlSM5wak4Q6r8+ETVQFAVkh4900j9XrKYY1XQc7uw7ZAiPkxIWQlc74D31BXRY
LCZ//3Jvn+PT21GhZ3HLVEPfHujd51KtzKntuBzunFRl48GR6IdGWxp9v3MGvViLvn4SKloSmnHZ
N/Y3O3Im45d2UWnFLmzjdN7VDqLBFi6UJRREqZYec6SNOIy5RrP6orSHTZKJ3pW73nebQKMr2Jow
6qoeZbIe7eKgUGNqZN4wt830JR+FvrM8Z+3D55mpbbuy2y5BAdZJzwApTorOb9uBEqxCpw5ZX9jA
H1dqZWRVqEfRABZ9She2usx79K+/n+CvByGLNVSIqJwxHweJBk9vKacNd9aE0kr2rQ4C1TkDyPty
2dAv+muUaQ2/+4p5o8cxRgL9XXTR3yM6i4DkGs7VQoXGcYuW4Mo7s26Ur/bg+xFPJi9B6qEqK94r
uUBlc9HvikW3oFiA6/y/oYVwUi//9an+9/1OdjzIfLkvNEYT0IqhYc+0J8iH7rjzLvyN+YwKMcI8
yYpCzFnRsq+2v4UUhM5SwcL7VBYhbnsdyFA43E2sZ8AD+p2PblC7tLZ0O+Zw/1xKZYz++2Xz1Quj
eIwTkIOj0SccbFdb6Jb5Zn9XUoGGgTHyZlG5itP4SKH2xXayLZySu98P+tVadZDx5N4kvpXf7Hve
rSLaH1Gp9nF/Z0fqjNITXetrDwnB349yegVOt5ADGnnSTdE0WiAf16ow20AmWu3vQl3Mx8bbtV26
zLtw7Y/N1SiyZaU7o+sNyrlNMp2dp0fd+4Gn6/Hd69VxNapNxpySlkKBxWUT/D4YjuN5+7ivbtr3
Q53s+j40nU4k01BNPZdbYybOtsu/2oDvhzjZ8mNdRYPxNgTQi+Y2xc/XukR5AnkfaX5uOZ57n5Pd
TnZilkVh9XedAdpMepDth/9gUai6juISAlSfOFJm6CTe6On93dT8J6dba6sA7OI5Ctwp2PbPC5Z9
Ndn6qehQnBJ/BiqYujotgqENkPZr023vS1eSSBxXxQca/WCkPNSEdg+43I0Xprto9DZtq+zNMd/k
eBxdJ3JhrXop25pVekgtiAV2AnwfaU577C7jboDqGeMPaPsLvx8OWgZWqLJr8vRQynBLcVb2WOTY
fccboccHy68WBcxtoSBTXvo6+ALzSfMtDRVL07v0HcQthTMu8yjEmid3wFol3VUJGRsAFz6BI80x
Crz463bOphckgbRsyYHlfHCH1jgoLUqQeXJT91iEk7otOc9ACXnJRREqy6FCApTe60yioWQhBrtw
Ii3aFDGSdbUVXAxN+TSk4kCjDzS7hhy5tWpG4zoN/YeOio1aJDtpzNaK3G5V3362Wm5RqVfWSc3B
RQfWoQ+DVATVoH6vly3unYNzp1uCCuKQbTO1O5BUrgzTvmmH5NroO8xWRpXiWKvvKnwJ6fLHM6tp
r+qB05eK78aOu+dCtb7lhXWJVQLvEo4/U2dYdYG5Dgs4Ao7kvDoxxgj9cFOZ6Vat1e9WXmyywHJQ
3wx+ihGnvqDeptBDDDN88XL/LpP0TZY25UNP9fzMcf7l/gFOZ6iExLZ+yozSqbOHftJznPvXFh54
2tPvt8+0/z4dbe9+/8lhQAcszdV+6O98JmuMsPAG9BZimWGE93qhr34/2pf3BBppOtLhk9XASUQ8
GlremLRT7qLU/pmo4lozw+UwnAudvrp58bn41zCnbE0zauQumIbpHfMQTl9n6C+sBDUoTftPbj4o
J2ADJkT1qbKG2tTqmPYJx0+posdV0c16GIOX/+u0aTJX+UTWQAYH0v7H+4cuZ6SrddnfyUZ4RUvq
IBrlO1nA4ffDKJ8XG+NoGNkDz9Askt2P4yjQXKmK+v3/4+xMluNGlm37RTBD30yB7JnJPimSExgl
UUCg77uvvws6z+xQII157xvUpKqkSAQCER7uvtcmWErsPUrfA+zT2c6K3mrr0GztDdHS+vtBPy+J
f8dcBGhWLAYAaSFLoqkfbb+/H0zrKomzw/fDfBF2Mg6xAwJ/IupPvHSzsKbJaa3+7zmRrGoMon+B
cEX77tw6F8ALn2Owf8ZaNmlMqhIoQ0/j1RgSkFg+3cJwQ8YguzMyBYfLdE8KbP/9A35e8/+Oubj/
2b1VWobFmIpz4DbmhhXOdQIdX2VdeGPqoheEmPrfoeYA40M41ICeF10h9WdztjpGD4OhiXmgcxJa
z33wOHPGjG1XetVTu1f/F17Ryud47N8fsAgE/VHO+qjkWbOj2NVQDWcGi77J/hfNfQua23zs/zvW
/M18eFiYobZk02rBdQVl26q/Lp+sTXkHGOiHNbloTcP7/CXaRev+CiPc79/pl9+Grs9mU3zNn+6Z
DjXkvjQNnhNhSxuem/C5GIMLJ8zXg9hgmUh+0S8w//cPD0jcHDTmwNusRvEjMawdacmjPgaXEhRf
LlCmkxQa/3wi/idhppWTyTgg0xHc9ZidbGYgY+xNFugAOOXKDK/nUnSpt//SyItXaOJ5RGMA25pl
3bSZ7vkh8k3xWlHv/v59fXGbZrHM7ZdksJjM5WmAL5jwJdWk43IN9O/vZdq6jvfDOvDAiG/rS3P6
OZRnvJmkwn7G1C5vRGZjTnREtT0btuzJT+12Dn+Te6DnnrS6xBX88nSgFIJyD6zzp85+kh5RncQ9
JRHNfDCcfiOQo34/gV+uxQ9DLHaWPg0oqAZdf5aL99DRXOrQ6wrbtO9H+fo1fRhmsX9kY20KtWSY
cJ+/KcfSi1bjy4yqzbmUyzBmLoz3+eI6v6b/ztxiAerx1DOpzFzvmSHGXiOGmQoq0B73ZGUNyooe
c8oewQul7IosiHxhWr8+2D/8gMU37mtlPjfc9OdhI/+R17QRxS5as9/J0/zNtbbrYBlwYZYvPfT8
VX7cV6RKF33HJM/MkHpr7/sNPRS7SxezZYXmPxv0h2dbBC1plsSi8Hm2ZmXN8lEdMUG1x03jkL+n
3ngbPJaP+QodQQyYJN5c5l8utNn/74iYob/0OWKMs5SQtLEsbKE38y+YntuDdTPAk6weup26p4sB
SclabC6m0b7c1D4Muoib5MK35KDI5zWlYFXjRi/j4IUr+3f5nPFWC4BsyJ4fMBMML7zYr0OpD0PP
b/7Dmx0tqYvqkKFnj+wZ8Dk1LtdGEs1AlulUXH//+Sxkrp/m9y8J7cN4TWf71ESZX/1u9HpcRuB6
aG6zQpOBrabyEwQJPFtcYBGnYnqUraW77D67mynb3/+SL3fA/z74p4yelme9lVTsGyo2AXq5iwpt
9/0QC+bL54dV/53c3Fcpz+rZHNtUe1Bp1/1G2iYH2pIuPMzXm8KHp1nsgkYRTEnZ8RoNF7rMNTYZ
peuvHGI3uDCeiZr28phfRm4fxlzshM4YaE4jFf052jf7/DA7Bveb9LbBqerScfXlWfJhqMWeF7Wz
XK6t+3PRslyc7IYuHq8xtIfvX9ilYRbbnJDiyMjqsj9PPSU5vUyfaAN4IXt34XVdWnuLbY62tjoj
t0LQbU2nEcMgSVIvHYyXnmWxpzhJr4XFwNsRsfbi2wiLsHesyDx8P2Vfngwf3sxi/9A6vSVBwMLT
0aSVA0w9JPO01ntTCWLzPiITIczt92N+fUz8d9DlnSypu3Eis8N3BaUnc+ud9ljkLg7na7E299Md
JqjV2rruDrS1q5t2PzuPmxfO4Qt79lLjOsZSPKkyv6FJas8cU0S2mOEVMiL04dIm/eUd9MPzLvYR
W6Y5NufMP/sn0nxE2/42vqq34Nd3xjp4VJAOJmvyepB7d5dsmL5eRw6gXEQgsIgWn14SW3FtWkl/
trJxTY/Wfpro5LbVS+HvV+MoKExAlNCrTlfYv3slmIlk4EEZ50ahw8xNfmu76kd3aFeal64ASeOe
ctFd8vNL1O2/9aTZtIJOx8W2OYlGNSafDVpOqSHHymG0rKugiDb1MFzIbX9+Poai+wS4Nq0nn9Jl
IlcJbERAHgFwwpCEq2SyV5V4+v7T+GKUuXZDEmtuYNCXlWMDWrksWWp71rHfdeSa7kJuYdElCO1X
w8ylIXuuhiEaWrysTqmHZLSr7tw6dB1rzUrVtdm04v/+MGTodYVsGeTG5duJ5OhvxaE7+/0b1ABd
ghXy/P0QX8R7iDTxgGGBQwj+hIBu/SKypchuz92vaWPjUPVaE3mpmYevbr9CDOEQxTsr7HW+H/jz
DKI/os11Bmc6iKoWK08pi0G16qE9V+p7h11MQIuZYl5IAn45iEn5g/QpPRhLQVVjD/5Qq1l7TpLh
PaBKKforvbiEhP5yFHpzQV+YECKXZFKlN1jaEmuuxPBFH+5s+qYLsBzfT9h8Jv6b3GbCHFxuqAvR
PPNpZStRUcml3p4zOp6r+C2Qqrnn1h3RkY+mWH0/2lfPRE+AacJLIs24LIK24TAUrRPzemhMyzvD
C8zGizEL+n6Yrx5qLoRaMNmhkC/v/I2RdiJtE6YOu7gAwnAtaKoESRBcO+LCYvi81/GdzjJShUK2
DnPx3w22KHMIeIh6zkn/oy2lJznvjkE9wD68pDD7fFwxEqhty+D+ZMN7X4w00BUvt31z5jxx6ZRz
C7lbDelV0fyiP8G16gtb6xcfMQWn2YvR5kueC3r/DijoXBylUquJsyXHbR6tHWnEM+wZ4cmASbvS
jZFOXMxFfbVIWI0UcjDjnrV0/w7bZnEV5pXOjCqZ10BHDnX5ugzSt+8XyVcvzkahRdMahgza32jo
w5Wps7FvEeg4zgWNnoEiwdzhQLSLR7XrLiz7r9bjx6EWgYZV0Asjwrw5V+JVMkGeKwnEh58ORmmG
4fx/LH6bU0QHFsgkLqHXbQ+MzHbi5jwK9toKONvQrZD6uarhr42kXv+fpxH2GR2Bf7t9PqGylKQa
eqlnkdRWvElV3+shOQxIGB1a0r8f6otppOlwLk5wEH/uKWrjUmnjJK/PnS55KFMwsnksG9urp6em
vdC/dGms+WP8sDpkSRRpWjNWDaxJopGPflSc3A3XCmKvpPr8/aN9seZ5NCTeCufl506mDKXa2Dhp
zZqHGW/e0OvtjuOFKOaLFQ+QE+SIYao0vyxTr0qdyWbpR3zPMIVLJV07eo0eLd0M0v33j/P5+gLQ
GOwsr2lufVvu80Em8jgMzYrEVrNP/vLf9c1lS62vZm0mvyL0ZeJgpf37kgZTSZXI16qzlCR7CesP
vUMxMtjb75/mq7VA/xfBFofW5+gvqePAz7OAeliK3iEp1tYwIYFiyw1hGtOC/v1wX+zz81FsK7S+
m5zKixNlqmlY6Ce5PAe6TE3+1VCzgwNrHoHgWsSUn6Of3w+4wHvPCRXDpGuWYHD2feGQ+XceRycd
enoeynOiwfzCJ2x2Igfschcrq5BMGXbi2/ym3VkXioBfLEiCAN4gd1nMgJaXIG1iVzTVojw3wRsU
dC+RH0X8UiBy/P4BlzNKqGHNgxCKzh3Ky+cLBG7cUQCOsSii27JxPFM/AHL+M+roTWpb+xOW8YX9
Y7k0l0Mu9o/epxg+6FL3ZNtXPkikZBc0F8T2n/JgyzEWSYKcGsRAa2f3FMHlGc//4WhEu+yu3X0/
f58igcVIy/QilLmSFcRIM4pGwiXtEa6cl247b9zkq7X849L1WF3mcojh+aYBOSnUwcB0qP8uycB0
epJvfflk4m+R9j7eq50H/9YbcJjt5PIQp0dRnOJBPVrhY6m/O9AgJfllwM6ztiw3a/7U1ntetHcJ
as7O6tZlfGdohwTj6AuTs6z1Ln/q4nuVg7o2m5GfmpCwm+cFiAsNVjgtXNgYcKzgqT9G65rDEpYp
ns1eUtanBiunbJD2NAS2oBwy1y/QG/ZBoK19yyKvLeHRGMotBmnYJrM/z1ylHr6ab9puY2P+Y1ek
oTU7FCugpfYKVFu6zrss87hK/fKdFhWynLVXBVj6lVP5/SHpgm6r8So8YY3+TTxZ/ZrOSezssbKt
U/tPbMnGxrcIP0Xgp6tISbVVjUzKDaccN9lCudIayT+maF5c2rv8DapC5JG24txGRgXRMJTyU6Uj
rkO8f1X2lnqy0za6KlXkZkWmgeDXabtyJ6c4ISLttvJkYORstdEmK6MSw/LoVzYBI6jq+gE0+y62
zepo9/kq9K2DKYqdHjiN52tqvhUCYV/tj8FajZQEgjbWLLZVU0x1mJY00d7HWH6azAZ/RjVELEyP
V+DETK6xZZfP1rIDETg1h3LfhWW78tts2/nJSWoL4JoNNqCaY6xEqjYu/48Bq2CSVpallNcQBvi9
Uk9hy3D4g44O0GFKj1UXvMZmCA+nV1dW2x0ku8RGVV/7RaF6/ciQmrUXQ//e+PpaTrpt0ztHp8gm
5Ku0/4NcGzZJ5zxaUx56UWU5CLvlK99uX0KrOMapdRChCv9zULpdGFMlbOjFX4VtvKkI2twOuZRn
NYdqVl1Vq25y8rWmBcD5qTxj5Zv4LaLX/qFXlPcxrB4ru3rsnAk/T92/bkqo8oJC9oG8Rb+vfenN
zwfIkTS5bie9xaMGz9ILkfQCZMSmyRdACEhoAe+dkGlxOTC1QbSKr9T/KedSppOhXq+j60LfY9u8
Mn8FGLgB9BLdxpA3F770ZSCwHHyxKemVWQf5yOBzIyUIj4d2Gz6gD5W8zvvrvQKUDTMD1rb3/cjL
3ZCBSd9hGAwNe6aaLAKd3JTDPoNccS7U92Ik+CguQVM+NYzMQ1gcxrRQMBS3vX83XD0YUbclY3ke
7HpyQTUhLrbNdjNJ8i8rG57hIlJ+pfN2FfsVtlIVfj+hQg3t+yf9VHKZfwdpSuICerkQBS1ikUxp
TT1RmuIcTZq17mGBeBKJ0nWbD/6NSu5lFWnYyZR9oiMwxmk2zg+siJ0oed81NmnXUY/a8sKvWga0
/CrUTRapRug+n821wXpMooOEfUYl/iqJ134Sm9BOXQtXcKAWuNfdq9pv3YD8PhhrYTzpXf8Y6KYn
1ye5AKTS64ckOuVAYi/8svl0WRwJ/B7UQKSIdNJei/cm9C5IldDE1xJOpj+VcBawxS3M9knLzU1l
+N4wBXtb4A4ftXetEWwcejsCGAEXfskCnfn304Q4YJEgtUyyIUtTKD31UWwORnb2sUFWupla0V2T
m9bBS0ezpyME89TfUBPUuu00KZtMedRZbyWilUF2feUhF7jCyZT3O3CIgbkdrBqP4zx7CfJ2S9+D
Bx9qPSn6u98M/8dQlK2ZlY+UUbe4XH6C95D2AniQdM2ZDr8HO/2Vazai1WjTlBcy8suYdx6IiwT7
LObfNAsvPmU2YUglBvKCyjIPeausBSnRrjSuhuZSb9SnAHEei2s572O22fz0LdmlbOWhL1XnKTO2
fmCdAMI8dNnDOAILQ4RKN/XOt35mjnxpm/4cqPw78iL8xcm6ByvDyOFRBruse+U23QUH4Wnb+LHe
4JbgAU68bV3pwvR+3innbQOFIjpDihvLdFzqV/4kp9zVCuNeF8/JZeDfvMn/+8HNI3CDZghVMZcb
JQLhMKKxqTpbSFtRf58mG2kzsmCvLPUDlpaxpHrU4jG1TzcNfFYxwI+uCq9I0UGHb7b2Ez/5SX3O
ihNqV7s2bhwzu3A3+HxS8SNnAYhpaw5JycUuqoR9MsqNUZ0j/1w1wZVkvY8tOGlrPQn1wlXny3f9
YazFu86MIaimnrHq1jwJWJEtKFpBeBJ2+bqh371WL/laf7qQ/F3ZH8ZcXH2qGAl7JkgwFHp8zKG5
6G35miIkDlptaxiM3/TsKM4mFdJ+KptV3WDJoVov+D1uw+jColte9ha/5i8Y+UOySAKZlU0ReQhR
B2tDnciBRYRul3bYL9f2fx96matvjEKEyvzQtvYI0GcWqV/Yw794EBIONBPjM0KX87L5vIvsPBWG
ToZIz+4L1dmERXuTycru+0Prq2H4SOdkF4WHT6nXmBJ6Fpclw0zlZrKVleogsh8vCWs+H9oGxcdZ
i4IoZS7V/BvS0HI0pgq4B2qfzV4c9L2xVdbR4dJdVaOi8HlPQEbmMGk6CqxPRQBuZYAXFL86G3IL
nlWpDxUKlc0o7HKNO4TNDbZGb1mPWyT54druEKKAtfBADT2OSR24AJD2cmz/tk28ma1OheElsl9d
U4pdXEuvaRQfU6dfNUMLvWSoJM/MRlpEw9tQsbD2SfZhK90lkXJv68EeX5Vr0AFvZoz1kj+cszF8
sbOycmMJk5O27t4jmBe7sCMroVVpuOlCCBTxLC5p5RDLWD9JN0zn0zDm9QEE5bmfYWF0bnpKTOEm
1opnpx6eJVsj5durwPxNzEHa8izZ9VXid+1r3yqHWpRHcA9FH+wnZECjsFx1clClYaZTI1jph/46
GWcjpPFW7xGRFMhiej3cW1P/Tu4kgcDDcTWkN4UW4jtcJ/iqB8gTu/xVS4KTqVk7RWr2Wn9wfjVl
/1IZE74ItoqQqj/JRr2GejbgLmk9FkV4rNNCbPvI+hl3OGVm/mOfl1xk0/YtDbmsZSE8BwM3vyZt
aFKbsPLRlP4hqnCmnRJnXTZyvU9QF3BTTI5DV773HTwDh5ZP/pJw02hjv3Hwhq1r+93ulHGrKu0A
+qus1oqWRddGYGKEaCjRKmqyGJ+g+BogwlMuwlNoZfehHB8GU9Axbd5ZYfwMN+NeDMmv2nEgIcX7
NlAOcW84e5Hi7NDAslBqXJ9EU//U/ADHn6l45s/ed1qCJ03QKCuhaEx08JvW6evEl0gcJhlaBf+H
NSrXpVzeD+mEyU007ApHfa2M8smZhscQ01ngWbM5Fp7hklFmd5oTJceq9u8yo8OXd8w2pAvvIwvq
UqUnN2GaXglNIh3f6/e8kMZVLMnxoKpc6VFg7eJ2OgSWyl8Wdo9mUfX0O5AhKDuFG1tCbkK0U7Wu
tfwPxBAEvBEYkbr3q+3YD/JKq1qZHMB8iTdSfxWlbfwUJhpJoYD4W/FNshdJ9SaFcH/jOP6jhepz
n1k3gd4+qAMeC42DkhWIk1up0nXvl+VKH8V7FEZYY4TWm6lIL0k93k1RxC9s/VvQJX/GJnuJE/1H
Ws+lNi7cq3IczFfbKTA/dIKj3LQ/a1Xa2TmWphnqo52YRLHSh3oTWb4BnYPiGCi3YWMQT3qDGRkH
tVJMbHGaHQsJDo201uycT00/lpbs4SAqyE3g66XNSLNW9UC2IOEu0pdsSDi0nWffqZt9DxCy6OXB
bVVtr9m148nN8GvK1F2RUuKJ7aBcgTHal4FVuGIoSPnIslflRnDi+5wpnOOPwKxMV2jabdGnt5zZ
+RbKI86eMhRtW53dQqPcoQiclbtsGG6QKd02rX7X4MWi2D3+pA3mV7bUrsoBu9KgJHkCW2pwo6D7
aaYVbh+wuICRmcekU1/jSqxUbk8Ho9KheavJT1UfcCiYjD+kRcS1wtKZXMOefI+rf4A1cLfr1S5e
a135Iy7EzxIgIoBKA7JIH9YrzWp/G4lsucqgNBAn2/sBWJObxdI+04snJ7WqVeUHN41mPATa+Gha
yjko4pNs00hlD6xr27j2g+KK/u17Jw0TttGhdon2JjfqKEVD9ou9cbBvDFXcVkkaeLpdYrSUWc0q
aVTuVnUKU3Te8rhSnCGfVK6WTr+Vqn/vchu1Q5k/tLmMyUjU4N5k9c+yCQzdr8abWfHl5sLKXd/I
3pMsAhNtgxGLhwrbkUa9rcAvXKWDDL9pQtnalaXGNxL/LqrkDnSk6mVG9ATb8k3xEwhlVtJ6XPE6
Pj1xEplyq8XqujE6ZxVW1tEv1TcBz7hxYos3ZpyTPHlW0Np4dR3cUPC/tgvzRZ07q7pGmw3o48i1
fYxtpKL9YYpxcEFjbTuuetA0xG1KN0oY6o91hjQyCtWj39eHaVBfG74JdxgzWgaU5Epk+ZXvJKeW
Jk23G9VrfYZbZcDgBv1gAN2hqCErKMGw97HM2Gsz/5zWQMvyqJgIGhUZcFT6xzDzh4SFt2lDgyp+
kO+MydpqMf7zZbDpo+aq0bpmBZ7prhhoTStDBSkPla0xSJ1V3NfAkslkDcWfmEvAaJgxsPoBONxQ
52u0HlhSqfbZHP2CQixGtr5V51uONJUSHx98zp6H3PE33sqlJ+V1ufLT7E03rNWIKeBk66OrBPAq
Ja35jba2p3ycWPeyVcZ7apKIwUQ3erIBDrQPrDdRK29BmaauKeRdIoyN7gyZq0bDdZUF5xTeKYin
yI0yut1stnSjme7hV2/oZCBjC9Vv0OCwyuVNLJJmX9VahM189mfofJJ3sNwKq3sc4MVv1Wbg9UnR
k6N2j1FUnBMVm01zSDM3HJqDNigPcigGz06Lg5YlcAyGcnDBEIlVPUDTBJO3qbSoxTAS4M5G6hqa
d4zkF6m/9gbd2QhJsIhXelldNTEHQCBBn6j4GqDxF3gctrhNNvSb0buHf5zv18G1rzXWtsq6cWtI
grsggDsvKdVoPY1TdZfG+TproVVHBbYQo+r5so5BqMV/7qsrtvtHzJi2KrtCEIrOkwoMM/OUUKIV
yioepKOjNleTbfUrqFkHiVNSI8+pD1g9iIzmbq3vV62JJFg2gttiNOJ1BUEJPXJp/ygbRYMMbMEI
K+0oILDJTukY1m4h6lMQ8nY7JOaVgA7IlfOm6gai4RgPZmLB26QuUdLL7avqqHvDCcWrkBwBU1Ht
9JXtYKSatwE6XOjWkMRutLpX+agt8LCynB7KLgI+2WKHZEY2Se6Grz3K6mBrDPJPLa6QQ0faU2Mn
uz6TrwHD4biKWMDVBTh+Y6jXcQZMtGn86Kia7d3odMemaK61GHvING/EIevo5KE5RXdZRw+TGmDN
XOScFzX2RaBJ3UGnzpbG3cmwqtyDq4Zvm2/WbKndr9ISDxNXKxdL9G0UcCgm1smEoeeSu5ZdVTKN
Yx/RX9Aa9pUS9fugx565jEJSNvFKFkLyikrfAHvCPTnETMnpfTZrG5fHCZJkMUuDa7a2QLI3dYlu
MqlRI6T8G0htGzsaj2NmUcqNALCBbMXoJfZDYp1sz6/CeYji63pGHnvEOK4+dpSxrQLQcWdxyrch
R7K4o7Hk6BvhL/CC5UrN0ZlX8XWNK+dTPwbOlVymL34ZPBW9g+9hSWVjpeJxfAXJD5elIloH6BFj
7tF4OYLo5IDbWJWsbKEHaSSYG7KhJFEVRndWke08OFbxg06IMwZ69+U0HptojnhQXhcDK9bEr6Gr
abBuzD8OfXFwfJ1dieB8pfa6tXEAvsKEVRVP67ufWlH8UnR9LmnDLeYW37l6IsmY0HTofTrpvpJT
XCuEpZ2karoZVThjaqunt6GtV0+V3TTHKpDFVaZDRgBpyvftV9mmqLJpHVu4j0pmoG7ypqPVK0tw
KNXK+CfAwmSjDcWxibG8b2zyg7ZNtA2bV4bD3ujbcTSwnlTL1tMrKjJWfrCjbItGdjaXTV/9xNh0
kb8OrfrGN8tsM8nZa9BKVN6iolnpqpxg0Doe6sIK3TIZz5phnEtwOJNeO7BtjR/Q316QI+cnSSpu
277FjD3BKx36K1emMmercE6JVByUenqBVE1LMKG3W5Xa2a/zK62f7oCt8lGkOqgitXw0S/E7s5ns
wCyCddILxzVH4r9ck7qTalTs9MjdMbCKinUcds4xx3fRq+KiW4EyWwPMWfVOY6/qVtCphn1MaNfr
0af72Q+ig4VACmNK3NGnIbzNUda6ZhM3x16232qQxAE/d1U74dGJ830hooOQjWunDA6lUezLFpvn
KNpBnUyBeJq4x0Nk9hIne1FBaK5kiaadoI+GTamo93paPhi2uJHM7Dn05dspdOjAbtVbtdIQWajr
TEbUP6Ax7RQBG6F6N0yMxbS8uomL9Nyq0V0e+Fs74YvuIukHqSHsZLJxa2nRqzEyB+OgbWyjD9zC
BooUGLuqViDSFuxgVq/9sJGTuoU6lesgN256VYq22qjuiUF+RRORbj/uND14y0sqbM1It0xhKVt1
im9rIi2SX9jb1AFQTjM0bnLZ3yijtBG9esygPBOgIfYawqs8k/c2fOpBkXBghehDWZVzpFNfuoZ7
GT6/Z5APGZZ4yVUyObeWkaNoMRwIBjnbgCYXd3aYVutqroP6dkKvugwFNtR/91KTu5ORjffKWJz6
uH0wjPShdbSHQRRXYRTvkXVjGBzllWtjsq50kpsOUU0smLI0pSLG433CrEZSGgpO8jHR2bsGqn6C
drHap+yaqS+2TCTdqTdFBcWwVIxNQsTY5PVOyNlbGrW5pzfhgzZJW7+Pfhg9EmDV2JghFmZ2c5+y
K7l9ZVybavZWaPGzKKCl+5ykpTKdOqGSQx3kda3W1D6CvbAVip+JF8JLb/PmqCXOVZTLnq34J5Eb
a0OpI1cW0k+gqRtLCR8zRTk6nbmTSmnlOPEmsKhVauamz9R9CBpQEc2RteGNvvoSqhQRO6txizH6
CTYagwvlV6Vpu9YKXqZOvOladGr9cGfptUapLQk4CIdrUnLnPmCqq3yE/tAeQrnbimG+nKrzQVdZ
lBxj4XtlINYQM347Sb1tGuO3lvh3ZEotVy7qdS7Hd4VcbsMO9y0sUxq/5RBopHupET+1MTrZbb+L
BuPKTsS7WUt7Q8bMslFf535+rkH9oSkMaNv5oHmKNf4yp+Shd4K3OBzW/tjcaC1bt0RAoLY45/Ym
XSfyytCKm8LJyUlIexL3e3tIV2Y7vKK2jKh65YbXWeTqbf72VKegKyKZc8G5kZW+gAmR524RcQvJ
temF2jQWe3K9i0zzQZmCbSTlTxG3/LxmkwyTm05wiY+nO70HATvUFVd9B4uh8KfUTA+1ynXCif2b
UIMypZoYJNpJ5uqpMxsCshvqUMTdPA/YbRTlh6aUz5UUY/7Y+Y+JrAP0srPuYPblrZr6u8BJYs9C
GONVkX1qVHx29SB/HmQbd0OdLRSC4tHmvgYSuNZXDTvxqnSwoMkCK9hWuh+SAVSfWz2hmGX/6eQI
U1wqrZP0HA/KqxDxelC011bHB9CWnLVUVd4gp61n5c6ek4IGbD07SK3YSTaw1yrVdqY5vHdJ8qi3
cuBNgU/41O+SIfaCVN4O+Mf2qbqpa/lPh31lxO4LsDZbNy1BUkWnQl5IrYcC7BXINHQzgspAGm+i
qucvAMGgBOaNMyqBl7PEKxnKCe17LJCnXDLuQ0FPwiRX79UwTltrkh+Tunk3u/6tqP3DOJqneIqe
mmR6aPX2erQo1k1+eCMMrF0M7Sxb6ZbW1FVtGodU1U9Nb2Btna3snAuUHypbKyf3p1Idt+P1lJsk
/Oz2Jo+HjWiTU2SJF06T+960Ojdq5YM9yae4Me4axJFe6jsHQd9Daowv0EN3sgLUu73vIlDS2W/d
7ly1jLdhhe4nM+R9PFzbRH4gxveEYZBn2wdiqzclSbdyMe1MkW1EWXg5eBY/mzY9ra2EnTXlFnCm
a+DDt03d31F6wH0yyTZ+FRIvJo+TFnk0NHMCjMVz0tpXWghnZsT7vIp0dkO28ga3y5YMJc0CnJy0
o1dFeSLmerdHw8V4YctVAERM6LUKpHpyhdCpI5cboZncyQD4yQhogoDYIp4FrgpYF/OIOPzRxsZW
iyppm4dEgelUPfWpvEnatOTaR060CALBaYyThrCHWw4fmibwT+K6E20CQwKL00z2etJ7Y11MxrSW
lRomfnKVajq48bAqDuQvUYdY9p3A2MHNMmntwEItYvmhacttXjdPVlTfpmW468zpFdkom1oYv4GK
5UBIxcmG4nvVSel0W4RN6Zmx8qKZZQvinL9G1mp7S2ed7Pmpui9LvKKTYZt1BGyim34AnX3QNI50
gqn7Xic552fBlhabvdn3xZYP8FmdZOTGklzDjM9qQpaOzIQ0WddTrAfHImcJ2U4/pxMaL8yhSzM4
ya2WVNFQ1KVryeFtBnWC7w8jPq2tX2TRbdWeGlSr3+JpAWbcB7vbVmhBdZ3Onyzyr0Rd45qVpQ8g
XDcJHaLwgFF/2UqJ91xHhFRM42M/VWeVWN4D133n59YBmRiFl34rquw2oyF2XTfUuJOYGyyloGld
ZPT/Bsr0ZGR+sIuSttrkucWF1nxMRvUPNQF2T1HcJ5GwCHubH0lSHvJ8evKN+HcyJMG9hnmKKyjH
E9iPZ7WTfxWGuKtKrp40c7+JBlSv3ADqpbB2SqaogWPOTqz4WQ7cSLl1CpGhYct+Af6u9pMqeUkU
nCwhM4Qw103UpztZau6qOERmmQb0yoz4LohnK8ThzIq06RhC9fftetWExZF3cxzL+mS2SoxfoL7h
/3jN1fFXlobhesqSB6NOb0e7mLiksAfa5Hi8tk04YoVVepTvg/mP7UmdneDRd26tc6cqICvDw/8p
h/ONlb4qF64+377OhX5Mm/8h7Tx2HGe6NH0rg9kToDcDzIYU5aVUGqXbEJmVlfTe8+r74XRj/ix9
mhL6n22hqkKiGBHnnNdlNkIqWjDF2GuZ8RRhbMOY5L6zSB+dEjGHn6OsI7N8D5R2W/bht6YVe+a1
X6GCdXZE3raG0ylWxJg4xVJrl1r5EfsZCSOCzEAlKrtF7cUrLzYIfRZduSNiVa9XaiPC6NHm1hAK
TbUpjWYkg3Pc9zmDOCJLAD2t+zqILRe38zs5zhhHT99mYdKqags8KJ2sVx7JiHmo2rpe1mNwjsOQ
b1g24HNlnWEWr2yqKCLFXlNfizr6LYjtUhgL0mUVtHhS/NWK5bGo/VfOrEOSWl9dQ3xb0+nfmYWX
q9emR6/pvYUScY6kXPR5VB/oWcgkKJgmmoNJxAW+x45sgANKMpHXSiXZfQ6o4GviW67S+Am17hqe
uWsFJk6C0Q3uUDMEGMY4XKWZhclYJmxgtH1FTbxXDAyyIvy8EpFIyypeDQHz2TGWPjJd35EItcPQ
nifjH+Wx27VlfSo7661O02jRiwEz6pzSuJOCR1P2CYnTyHwL35qyOBWW/23kyjKySgz4Pdhhk0q1
MarM0Or7ugIpgLRhQ2wR2ZvJI3S6p4A5BB5mpGC3emBrSXqQLHSKjXDwTBit/cTkfkItatNFOklA
inHcZ4taTCtmVrlAJxhrdl5k5IzX9Gd1AGOfa6Ixul1fmYyba+neaKJnb0I+0GbEbg9ecyfr9UOO
kbct1TnNcFnvObwNLoEisIc8XskhhU/gdacky1I7K+s75rRLkxghkbaw6eStLjfryKIwpvPJm+m9
syIkCoGfLby6n5agU4ux6lY44AeOrOquqcVvapydzVwDScaZ26ZnHDemYEjuGEqPgYcXOGP178wE
SCTS5zcXhjt2/iJigFz68lrslSW/FB2wKhykQNqR6EG45IglnCxlezC7gZCS8DNuJYtyOTybvk9q
kVpXq2qKHyAWwZQo04M6YGMT9mrmtnrdLcqCIWmrGmQpKWK0HDpiGKGBHurMLJxAJPMqmh7UQXjX
6GKJ6u5bN4Gt6WJVzvxXN4Grikc0FTAV4w9Tr3cKhlyOnkyYGUbxHV+JliKvT7kOl4cZU+TGaeC5
cqa8QaG5x85khb39Q0xsEx+2khw1KU6+6Z8ka7orC+8EUeYe+g3xAZjOIiP7LspgmfvSZ9QUv43J
Gxbj1N13kX5OR2GnexMVKB5dKxlyp0Obu6+L8NR4mbhgYrKK1YgXI6S8khiVB4yKXIoy/AyMQuD3
D+8mNX5M/Bw4LCT4ulKkypmE8igKyd1kSMewn94mPXsaSnNleiBrZjfs4ATdy5NpOUNbaI5AcmfS
9J9tKb3GGh141lU7LQ5If0ma3cg8zhKNbVz5h7FTj0rQ/Ko5idqxjLeBT0aSVajDjKYcRFnewZBd
+B2RGkrBmDcxtIMme8uW2IiceSA/KGdyHHfvoFO/x179DlKdAOc6W0R9Nb/ryaaoOiIp9OwuFvOC
exhTPwxROkcMMyJ8zBLkKzO+9ERc10b/wZScUzs9hZVp6zmRRHFGoTnkwkIrdCwDCab51Fp4TqnW
raK6O1Z0SqOiu3Hb/dIS6YFUAZUEUXOTFbR1bfxWieZKz5tfng5fudWbvTWNuzmEyVZlZr9kneya
lOICttlGJzMDNitWC/X0KVACKn3E9tCdvM92XkxGA9jVl1YVm8RTnQjfN4QL7wTamLYxkQLRc2sx
MXwjOIZdXdzBblkzQNszmX6NZsba2KE6wN17pUnNR0+hqxYFQKtivEZD+KwPw3KoG7e02qMh9/ss
9JolXi+HCeK10IhEBGvT+GZ1mfgekQK5xsA7pDloerLY/YqyOuomO++xKI6b8UsKebEG0x/ttKxf
G6E9Kekw2hGW8J7ErsSZxmmN6pkjNrcTBXNFgxhptSk8u0kkY4FR/ydpKSco7a9xyzghRDZnjxRq
ukJyE4YOe1woXRBZN0xITq9QOqjkgk14Hxre2fPSI2ka+CCOR83z9p4ektAUE3GctuXWkkqALXry
vBsCuyVMu8nJKiBSd5HHJI3Vqdy6htLN1+OwolR6qKV4NcOsBePIu06SV6lvbSXGn57cDusxj7ek
Ue6SMSgcnZg0dxTFgzcFKwZjR1waJwcpyJvuV6AqxrEeVRuw6r0xc1JN+62pDe/EdVgBKFbIbo9w
XTSI8ZG14jDlnmd3CtpR3uVjMYZgMfH4K6/xkh6H4kOT2FsTCQhukA/cesO4lDLrUanJ4tVjorza
qj33XVXzCYaHqi8PcsyFU4irpq72k+cfs84Il5Ocf1cxRBQxTzei1e0kKcJESmeOOi4aoX8OLabG
GFfuCjU/UhzuRjN7SyOSoIbog1mh2xn+TqvzbdAqhOoMv8U+32LouBzrZtsjyTNTosONgjCGUl8H
WrTtI3kdCsRbT5IYO4U5fmbdsG8D0i88wnQSBvSOWDGgNot8EUFtYIrd/JLN6EHioKkIYfPgq+tJ
sSJEKF74oueSr7ZL5zmXmjxXfr0xlfrVmjMVqIvEEehGZAY7GergqqHiBm24C6v8ZRgFwwnr6A2B
0K6rw+/KCJ5bWS5sLYvXVcRRU5T63aSZ+0HxXMHqU/y4a/KHVSZuNWY/Ys3No2+4+FblQIkmMaO1
U1H64hzYkwx1V5vj1hrbVegpnwWFKEL6J7nIv4RQ/SjEYadW4O69WHHSCCSzpAxlFagVQ8CvOEjT
ezBNH5mnvRZi/BR72bgUMrL9ZB0NBcljkq/urD46qmq/rYqRAaG+Bilai3WwBCh/GMX+Zcih7BnZ
Lp3Sp7pizwGTrfMqWk5VtddjSwYxVL6KTsdhp/MxdA34KeLEDSWJKD2VyrYq5AVj21XfJ59ZbTRO
kkZfKlwAoQKytvLxa6DNsUpGmFnZuRliHSeXgjWbG9kd4IPa0ltnzJ69GpqC+IicyW3McKkPyVKw
IMW3rbkVBWyjdeh2vTE8irHBvGcksbiNgyW/xJm4HSqCKPbdLjQ3yD53om8uh0n5akQIGoRVbRN5
+D0IBr3+rBNIJ/yf4m7VavpnWrIfqiB4gg61T8mXA45s91ag7tVaJPvcv5ewMlz5U/g8VHTnucAg
VdOdxi+okcanLmkzTtF8pY/C3veSe5JfviAcH5POfC0G7zEu9f1k1WupJg2cPLSuG0vqi/C1NGqC
yNPnFmeIqRbXWZDd55Y6B9VMd8Y8VPLqU5FQ4qeMctHUuMOUEAEr3VdmQYab3tpeHgM3x03l5HL5
zsDokFjyq9JybjXdsI27boND76nz6NhBa1eZqQLKiztIvusgw/fb7F+kIFpp1XBPiMIWbGzrd+GL
SJZJzOaw+yZcR1qOf1tIoz54/n1dZOdqgNlBhNbICCDwHKOGKy+WzCirln4oyJl19rS5gyKuND9s
+aXadK94EMq1UnDlAk3FRGahHQ06KKCFe28mgk3osM7r/smorEOqAADmEp0G855ei8g5srRVprUn
jIgTNzUBwDyzXyTUPZB2xvSuE+XOhpDg9GX8qIjZwee/UCNpMYBUR9a3MZGmrUubGIQ3E4fTrJxt
4/ZYdum7YOXPkO8Ofj6X3HG8jM10V/e13THcDgZzr2mliOzl3BB6oybvXtzvxAxQm0jKJMJ5o5HG
e9qVVZOkBBt5W1MoNnAHNvEIsi1/e8RniYNybNJxqxaNW3SKm/bBuQ+8pwJSpSYS1Yxzf0lPAXsg
Xgtaty81eW/6+oNpduC7BnoWnessLb4HuWZQBM+ihk6thoM9EQ48tpR9RuAILU57nb6aYF37evQw
5uNrEgEpZNzpTi165GNoNH1UROuxD2F8hIs0CXc8MVfnntCm3sVcixGQ7BYGKpog8E46Sn58BmDf
41TUpfeZHuxhEK6idnSbMqe5/hDqJ0tBSK6M78mcbdRNK4LPGqcOyDMmhgBI94zaAHD7RHyTm9Ut
AR6BvCxF/VA2w5unxh9Tah51ZEV+WD9OPiVeO6M1Kdlobbqpu+Fe8hkwo+telAAmQSxuRL/yF5BJ
cHM2081QM2E2GuphCQaIvOr1AGOd3FyP/iu5rNTqZw04jZDxhZISXA9ZIi/jZ9nyv9RUcSoBbKNK
1wSULXM4cIvYT9zS684zS6lTFFfXu7OCg2nN6ThORL4Rf6ebRUwYnLrmXMACxVvlGVVNUD0C664M
LVvqxMViP3eQmphJYHjXWnS+ojJTBxdCE5wRNu1lrVk1XY4Jnc8bre8tgqXCvlxZo7jCGHcpU6hV
XOmV5bkWQiCy410S8Gh343tYg86ES61XUyxokPKz6KNoEodJyVLLHwcp2ZI3uw8Jl/OYukty+8Ig
YtEa6aLSpGewNMsuDagvQyctRkhHlUe1hN0Mc+7EFnKK2nB6DCUs50UQypCYRuDYqJGXlfQYacNT
Cj4jM5HpRf7XwnfKNluWTbaH8UPQavft5by6Wv0CfeKkJEc/s3556odGt96L/JSBnr4rTUjgIGbW
k+6mmQDAh5kI+OlU1adhNMZl3KYvAA4wI1/q4ZeigQcbZAyB1FWxhO0qdxGULInKU3SaivHRoDuI
Ghy/CpGZ+Ke2HY5xHGwEbsls7Pdi5TkmE0oyoF6IddrIdeRGUeVkonXfJtZ88jIXZB/2De2ZASVI
sDzbqqONIPXLpm6fqvi3ZUiHsZQWdUF2t0mFIECIDMbjNA0f4FGMP4k7UN6rCgqUxoXp8e6bjXLH
o99lU7iRtGCvRNEpnkv8AAo9cRc2F6Qtx91pFCqHMEOazW4pgh+g2LN76iE7aXXIWcy9gvRlvsvr
wnMCFULMIDO3aCZHivR7TWxWhaQ9hi0spak2njwOVjuPykWjWxsyQV1vUl6CgGzTIVrLiRlAGqG7
HPu7EFbQ1EvflkqvHPW/xTbY1T5w5DAtpyZJHMQPq4oTlwaMgBKuHq1jOCcVdyPkRbNVIc7Vn2zv
RYv8TqVdtA1tSJCOSc8ygC2YLvR5gX6iz9e1QHaKz8kc9N5pEqqTwlCqwlCobKUNYp3nTgh38/TX
TrryuyL+TOvrT1kL13ltHlMxX4/1sIN5siTE6ylJOYqSfG02xVLz0pXESLmVIkeXclcmoMulYdlb
yUCAevA8YFEP/Fe5CkFdtldm545eKfIhk4AuDgPPP5bDI5+dQMpqzBgcjjs5gh6mkiq7lkqg98oY
IZ+johaJsh+DiQ5MAkwdBnDLltOTRjQjJyGKK6cqxK2foTrEkYMRRqDx18LsHsnjIdWJi5OabWho
JzwzVlie7xXwTGWs1kVpHVBfMklp6ncoXhaslUMpDJvUaHfcdOuuCb4lD3ll4AGeqXspKtepXG9Q
HL5zOb8EQ/9ipCO8CjVgAKx0j5Ne/cpRLvt+ukoGMkFU7ZH68hxY6TGT82aBFv8eh1dHRjVjGynZ
r13RbUO93RljRTsmN795sudE5V5qpvKFv8c9lFa/MoB2t53QcIIfSwNYVjfWz1Vef2CoJkOB4bos
0mql9vqvVkL8WFCyyRPMYJKko2Uhmb8sI6VdA5P1c5RqnWxtdIvBtqk1720FJ3AWUIJtMSGPszfN
kBBowcxvvddO7O7JhDNsi9rAZoYDRF4MB1N/MqVgIAG5P1CUheyhnDTuaZkOE71dnBx7o0ydtJLp
I3OoD0YDkD+M96qYPIkdoGwRxIFDiu8dUqyd13NdxNJjEQy7up7Wgmq6RQRaIpnxqivGLz8AetUE
cqmacRtJkQsst5Uw4rOtoLMTbPmbUPjWZP9Evt0nl/R+aKNDMqQvmSKeJchbME43hp65hgRdp7V2
ArkIC78xXxQhlp2oxQ/RCzz2sv8aBploN7zsfloe84zSru2LdaaMXCYlUuko+zBRrpVG95YGM8oe
KEjiE0jlvvJaIAJMx8jNVG/bxcahLuN92aSVA4ANoASSeopLcxEL2qGDwK1WjCfIR2xzQHY5fis5
nrsaJzl9IvQ97Z96aLs+qiB7DLVNG0Aa5LV/DQLzpJTCV5tjgabqlIZJG8cQ0/LnXI16B2FFB1ND
e7OKlIiEclH27ULtoO/64kbV2mOKJHxSkqdxTIdF63s7cRpoiAdIl0VfRHZcxA/gR6CafU4Wgxdu
8Kg8UlR9J4H6bgDU6CV1yVCnJUTTLHekMb9TyuHVUJI3ywfLaEglDWXzcSiL7y4RRgDteJURtr3u
W1LK68iyhWqeB3sGzz+aTnFjHkcLOEUL4FGgYzsyTDsoBK/buuJBRojNtTwEDpAXdqyG9hYqJPFW
nnnXF8O6E5gI5tBTuMSEID/4k7EoLHXdqeGvKufiT3Vow7L3xrguYLytwPxVdcr3CbagObal4+Ua
tR2YtQOXlnu70gng8/mEPuxgpyJtgyZgrRQWvHJlMRbac56XdFxsg4KBoNT1Ky1IEQt045tXzckA
GaVTuSy0elwoIHBkXNcOtWllE9fnNOPwmZXTZiDYuCZ9Bp+JO4b0e0x1F/jAbDzorc1E59u220xJ
XhjF/PIUYFMxJVw8I5pGV+b5FyeItQY6PZCteShUgVfRMlChQ5/LFacIBbr1fiWY2okUiu1ALUAP
Yz6kWaXaxiB0mzrEF8mI4ECyb4nugPa5MkwU0OM8WoH1ZuU1kOnE1NFTPAd13K8BLBYWCY3SML2Z
ML9ovLB4EePayaCwhznj77Y37uLGe9Y5BxSjXYqjd0qEDvJtB041qCqbQDEtnOTFaR22KICyIuN0
9JFekqYZ2WlVoW0o9HejDx5jqYEpKalvbQhwmYqUjqFULvWxPVudKDiTFaQuahLWsrynGE8dyWje
49o/5K3mcpG0AKoi8TqjsKrC6DlNAzftRv7apKHqIGLdkkGgxeGQqlS3lLnqqZ/gVgtWnRzIKYuP
pQVrq/aHEx/zpBXtgw8X3lHinP+69KxNnKmm7fX+sLHEBLsnHBpWUQQk2nVNvJRbb1/MtSDEqF91
bWwUqUkXXqg9wuT0F0UGBtWCrybKIxScbV6J+Iq0iMoZ7ErMx9gyEp2ByvFu4lDLBTuF0qqhggjT
ehVGkM5FfVUEyaGWjIHTYtygLkUy03wLIpUlOOUpoLRgziJOS4WJfZZrm0RtvpQhOadSsxfkvnNU
2fxsdXFJZwtkTay143vFAMExeJsC85hQY3VkTwHbrcnUwz3Gx0Nem6o7PabIMoK3XsrXipd9xHL+
xcsIs7XJDmWQPeQxCEczcqOT/7wgOBSQO6Bj7UzrgY/90ejDk+fpO0RWuS0kmFeLPedlvMvKdmMp
8VnDbH1BSa+6iUVUu6Ao25hptwsR8i71cLIRzGkTNthvBiQw27jSGAC+7a4KPbdtFKSN3X7qACYD
6SHIpzmVHA5KZ8mfYiS7eBcp/EOGIgwt7Ez3dagX3SPMSNzjfW+RJeqDMdCUeI3/kmryDpzZLopm
0wTla8lwiMHQkyEVW12E/pvruPhnibyLYOX4svCotuFeatVPawwPQdy/Jll9yATa0iimpBTZV4rf
L+jxsxsy7KsyK8NQFH32jMEh509BV1i3hYrRXnUGOn1C4fdZyEpJXVkbN/SrtxaaNaA/BH2eUPqV
ApJ7llXOWKrs7H1iovZ3FZz0T+k2KRsm2Ors6Sbpl/5qo0l1F/VxhZdBeGz2oEaqrb4RG+x6r/Vp
XKfijRWvqEJZ0NBVdGrIGy79klov9kwtSaqzX2kfaliu+0D5MoZwrTfJc5fmN4Sh156iqXHYGPQu
qMIvRahMJwR4ONWZEPJIOhbGm3fL0urqEhgj4FgwGzFeeiX5dZamxN6X56lCBhfburmp0uGG+8IV
0wlEfT9WmYWZP14HqZa8DmOUEjfvajNO9lN9mIFPeoONvDSeP+j/HskmVn37lkPSFccXHCBl1UBw
rCqYTV48wwavizGQJSTcyByBWfVuYWqh4PZB8WJpebn0c3ElFclDADl41afCA5DJvah2zUpoWuwO
Ld6pqfjw+mIm2Gj0IAROkUnFFZd3G6tKBKah45ao+Nde1WFBzTS8MqY5ScZPpevAOlLGT+Y0nXEo
O6apua48Gc4g4sEgDe79AbcNNVHPumCGizwwIzjvyj2J4yZAIPhuLFfDjjtrm0vWcw0taVd0ApV0
MPxXeO+v4X/5v/PTf2qw/0fWEv0XZk39v//nFX2sIup4ZxlzANA/fDkr1ZToyYTyLPvwj6JPv73/
+469ot3/Y4GL9yCMSMmaBK88j9yOZdG6Uv/eYJkytDfOn2sLqbNnL/apBkYnF/LmqCu4cNO8POci
cRyl24Ll5M13KP93nTLRrGLPClGdRXALlOf99ePN1mKmGlIT8Y0U2m5NVTonH1MoVzV0AeN3WFc3
HqF85dBT8DtWZPx6DZHT4c8VJz3XZUu3Cg693m0fjBecAe4Zj5YHdUMewcFylXuk42vrubjnHmwR
bP0GbL+ZiTAf4Rcy/p+fQ5ldnX58c8mXFT+ShOJcLbyV/hwtEIwgsii+zN+wBBxqftcAq7XbJ7xt
7hrThRzNHpdvCPWvnS1/fI6LOw1meuxJoV9iMW/eD+TYeZDUbWMZLdWT8e5x4hzNJbKT+9tW89fe
sh8/hXJxyyUTcbC+YhZnSf2VJruqp8zSP8a4cv++baRrG/PnQhdC7FxXW3pFnjXhMoJbHmcvYMtl
wI/+9ldxhCS8vOWVdWvJi63qjYKflTmPVSgpJj8n8ZYlzxXDHEJcQJFlAi00yfjHyVyCZ+E9WJzF
rbetD6lDh7+dXQ79pXfjArr2ZXSStaERiVhjXd7bFRR5ir2sOOvQNEpoC/n/5wLzm/JjM3SpMYUq
wPbZH9d1ky4rWbwh+f9HSNR80ugahSqnDG4kl0ea1hmjb7Zeznv+n4kYZbzDs+4z2Q2O5LDLHudA
ngZzud69pdC/8vygRVBkcXrDnrt0pvH1wSsHecjOtDagGuuKVu3GK35pAjeL/2X0npzVIkZK2sUr
LlqhRrQztI5kQ+LGDnDE1lb5KdiWNx6kLF6p4vgKHJ1UAyx5+TZEeH4MSi2mZ0pUSm2h+l2o4Ucb
poKbddYz0ren1JTo9jBRuwPdogNpACPlUTNnn4FZjlxq977fo3oXvTV/fje241aSCNepVRNzbrOs
l2ofTDZ0IvQWKkKYSYVxW4j5ZNMxunpifXYleodUgdQLgQkzihph0BSOwTI083U85JMTj9Hg5plZ
LZl4rVuMWY5w7dRFhY58mepQdWte61NXDzgIjD3QXChQXQAU7Pohw1ip5YpVc6NAc21MaxWzMbuQ
JLpa40nwoVGTChY8jLKGd2+UnbM+TV+MQBY2sicIC3noGi6zsHCVRBmXAQPq7ZiSDRZSVLk9tyLn
ff2AOu1TgunnRCXT3zQSykU9QsbS5gkjE/3JGRNJO2qjJB8DQYG2TKW7URENYwMrf5YhoJrXB6JT
6glMN1N68XsosJEE3KCJUb2fInT/zDpoZKvMKrF17Z59C5J7PlkD5D4xXuMisyulYaV0uLMh9Xv2
B+nRwLePH6D8lisRA05PP4+VMKzbFn6uxoW+b4ykoYKfCuLIaA/HxLvD5EFdoswSFmPYPsZTAXRZ
fiIuhmiKItix0s5aN5XZutoYQBKSYzZfFMtrKYNe6FkY6YnZ9E19li1zz/iK4UMMhh/aAUoju5v1
177Vm66cJOOdBKJtT60VumGq5TYOZg2/Qyo6IZJuG4H6+xD2dO9GC8KmFdICSTlwip74284rjphZ
vxhFdsc4AL9g4VWdKKi7vG4X1I6omZIuOUiCqC6gN5MMqM5oiZkhq0zie/791g9FAQUtkd+9gQbJ
TPUXQQlds1e2ohUdeBMJqwoaSK6SW343PjQUCwbEFrACw6lIrpZp2/tuJnXClsk/7AGzaFYp+i7A
TV997uP0XQ7kEbHfpK4y6NZ3bcVzKQW5XVTmGENGEXyHvDjetUlOtpMB3mrFI1xjTcBlzzI+NWHS
N3plAk3PbaRF3ibDS9OVqpFUF4QsdjPMs55YP0K6i1c3DqXZeeeixqGIlCw6PsQgonFxCRZS6w+1
nudn/SA6skPeETD3QnB+TY62VQ6NSwyuG9x7znTLqlm6Ul79sfRFYVnSsnGplPlZ8QWoqa2xBR6/
EzxpHfXWVgVwrZmAmFkUuwLM75lTemzy6r9vzINVpizLok4LJV22hzSMOj6QAR2BjoYS2GykxENU
fuP0v3K/QN8SFZmJ0uzifPFlU7WZDESbxVmRGS8VK9X4+vsvOf8Hlz8k1wpoljg3NvJFkYg4R1Nz
MaCAKjonaY8xHLmsePj7Ite+hUT/hGsUpjzYhf1ZBGTEmk5+GeJx52l3U6l8e9C2/o0n9WMN7aLq
Jr+g9NSKKiCF6DGyd7P8hpHbldvR/LnCxaOaA7/arBLyszRl352ZYDVR+PdmGNz1pv4Bxff0bzw1
Ut1lqhrc7y5/ezVG1iGHfKOqRsLTjG4cC59/X0K+UqgTqv2vNS7KMwHMdsxSvpO6yo/gelsyvtx+
NRfSvmuso6XgWAdtpS4RzW/rDUhbg2Nzc+jXtyrRa+2bKeOqZIlY5uv/aN9MNNrMIIP83C1HV1lE
S5nYTQGzd3v2yHgGRJxWkwNRgnxF/VhSYuzTfiGEC0uxh7e/P5drL+yPz3LZwnUag2WvCPOzWaHI
Q40Jmvj3Fa7tOwpHFtE5QbjY/9wShBJa2likfFvlV9VsBE1ySWe+UXxfK43B2P61ynyM/6i+UfdC
lJajnJYYnGw/utQhR92Jt9EdTJSFscqO0jPUjmJ1a8557YL4ufLFlp+NVNXcY+UkLcCMTBjh6p2C
e1I100V8Y1qKWXgrVkK+cpj9a1HMXP/8umKmqYNcxTlZgNKyKexk4Z0s17rXl7DkivOtbLxrHfaP
x2v9w7Cv13I971kPXBZMxhGb5RJWNY0ojzZKF5ltrQA/ZP4osm894b+/QZY4P4wfv63uCwEUAa7g
POgPWKyu0EuvRbm/0RXceIfoQf5cJ0EZ2EkD6xgoKJnZPyQUv7MzbSnYcOc2ME7jRb+u7qNd4hL2
tvn7Rvl/PGRiT3Go5SLUL3bKWIgiTDDOhYofFcKAzXP+GM+5M0d3Di5wSeUE63T5b7R2/Lj/Wvdi
70hdUZby/OMSwaap76iNbxwBN7/ZxR6JxEEtRZEV5hMPEwoXxNLpdry1C+mo3k2uvAZWqV+0xd8f
6dU3h9Gc8X+CPMgb//MX9XrNKPCqKc6NJq+FKFhAz9qCitw6fa6dojxAliF1GGfS+XP8eENbM9CL
qNXyc/jMIMwh/4zrpFwI93N5OOe7yA9//2JXF2SIQSCpTDTE5QSQqUlZDq1PaThCWAKNVOxMUW58
rWuLqDT7NOSaov0j9jdvEdQIEndDpFnoxTaqfCte9NoKjGNmzz8c6hll/vnccl9MADjhBKmZtGqH
AV8C9ca7d62W+Vm/X2zqNMlwL/AKNnWha3bdqkipq0cuqycPul7R5TdqmWuDOqp2jUgG/Gn/mXQh
YlQXe34y30S4tCH3dVSn/W09zJhUuZFiqGd2cAMlkufz/rK4/bnoxRFZovroOolLCIieqmZ6onOu
V9KTslY/IGkuat7FIXTqE2mteLvkczLh39/Ia/6Nf3zvywfdJYaXNHwE7x1b4i+smbB/D5fhuVzA
VnoaH7HVykX7Vt9w7fr9+c3nV+zH1huTGCFewOOee6RIaO0i0OjFfuH5sapR98a3Ypavv1D/+n0v
3llUYSiv56tXw2HZMutNlsNcQ9KHOKKyqhuv783HelG3Jpnapl3OY1Xvu8U4LADP0OzfMRxzkGYu
fC4mrv/7+kbXd/Vb0vSZODUgZTAvfk28ivKwyDlgdKjeovSu1LM8HMBenNAnB//GSYMtvUpGBcO4
f6RkoTgWyqzi5vPjEGUl4iy4mjfez6tnDXNTkSIR6xbz4nYVkpIsYaYf59GBTrwdP4rlsP41ODHR
lIvKETa3ypbr/fuPFS/uVYxawt6fV+TWo2ZSFqUTLLPdSO4X0oBb1cN8h/7jCPix2sUdm4lREZqC
nJ3rbbI5qAzU+/f4Hn7TxnrXVpZJAre6JiHauUfz9vdne623mkfS//VorYtqNIEGphWKgWBBnba9
2azKUntoQuUlDMKnvy9166Fehhck3pjkuMEyqtwHqiO70xoeEm5Ki4rq6HaQmnx1I/z4bhcna+Sb
WWFWKnPvwGf3DeZ5LDNEE+jWYB4hIC/GD7+y1gU+OWhe63UvaC9FXj4VZoPV4KCvggF6a8WRG+tN
5/ahjMunFO0ME+b8aO7yFsfVsdJwehFOSB1fdAHbmWgq7m48uXnL/uMF0RSoEnPUE53Ynydlq8Uj
gal4yzdLPDVlW1t7p/kQQciJ+R158LeO5mvwDojo/13x8r2o2smKMJvLzsGm2KAb3HrrchP9B2nn
tSO3smTRLyJAb17Jsm3VrSq5F0LmiN57fv0s9sXcU80iiiPNqxpQVDIzI8Ps2Jt9+ltbBs5KYUJC
0q3Z6qiteq2uDbDncL27p+axPoB83wwP2fPaa7uYKGj/tYX83fsv6TeJDIqg56rlTvE7P3oHdFr2
3kvK9do1P+NPxcOb8O1dJznRj9vbOD0vV7tIWPFGSS5Zc3ppyTPHVvPLFDRusDGVjwGjALG2pgG6
6Cz/tSLNVtikFOhEi8BsipfA8Y/hX7gMeN/hgUYd0dTnPNyayngklLjpOVNiStutWTqG3nxHWOBX
pfrD5vZHW/KNBLLGJEyAQsf8o0GNU0J3yhS8NwLYPMIzd8x9ZGGp37fy54ARRDVdi4eWPqHOXTMV
QyZ+nvc2izgeGZHz0rP20ZeRRW72E7GMXUDbr++gUbLXWbQXneOlzdmLEysa/HI9NhsIkBgBOKY7
bwvjtLsdNppDh3jluy4dRl2ij6bphi6je/L+IsBhVvoMpCfnAsIu2yqoXDGEDeHq6+39W3pgLu1M
3/oiyDNSD0JPz+ft7oHd99ZHpCVe6KQ8p6P59bapxYDr0tYsvkvHJtMFQ0h4YDRaXtMbE5Kn1rbK
B4VP+yn5kHwt92v6YIvH5eJTzuI8Me6NUoAa56zCfaLpJ6Dqtxe2ZmAW/1jIwDSpjAFDKbemVdul
tvLpFi0YOoUTmc4qqJvZLqlhwiAmXUQagEe1ibeEIyth6WIlQSdXlCSJAsmV1i5l3EHNByUh0ek3
myDbJnfK5/qHsaWFtVG2kLVYdCc3f3XQL8zOooBEDxUvC9TkTHHfVujIwX4CU5m74hUXk0f6+6JJ
px356nlfGpUHg1yVvnS7U3bWbji7H4p/zA2o2C1OgxHNH+rK1VpMHSeXqIEukXHIszscdr7RyeOQ
vIFn4ofoe/TJjey399pzBEc4x09QWQen5Bcyw5S//ubTGhQZeMqsSV59VqNhRKxuQM0xGKP/Y3ga
U5bPATz7tw//4oc1pjMjW5MW9Nu5uvAgamq6VpTzYammw41AN9bpHqN/hE/mR0rrv7NN9LFfe+MW
vKOlIK8lE5NQDdBmK9O9vIEEPUkYnP6otL+AhDOXcntdC1funYnZubTA+kfMUiZnXrUACtfOT7e3
LSy43ncWZsfDsJKoVkEFnJWMPHP8BYE2rKTfBihwbhtaW8r094sdUrQ+MdQsxe+2tLRAjcWNt79t
YmlDEAwioVVME0TtbC0euXvLyEJyHtLmNY7yvVyNHzrL3Nw2s7QS/n8+G8AmotHZC5IbiEIoWZSc
Tc3/oI7pyfK7l9smFqoe/Mc6qtIIjsKrPjtamRRBH+DFvBa1+lGJE/iCYAOuE/CHRXMftsyU5PLg
rWzRUnyBJD0CHYbJVYJc5/0eMYiQNs3oxmf5JT/6Dgww55+wRJ3q/TqybgnajTGCJ3rvonLlC0eg
8jrBYXIG9jC5o3Dn/qLb379odzAvn9P9X4TWFnMcE4ocOPmVpEqKloNWUZA86zrT27mwK9x+W5XZ
SmS4dKMmPDfLYvuugKlVUtYBkI/4XOiiE0s/W0069OHv2F27ukuuHZ/6VmAF5YSW0fvtagLP6BOJ
K+V+g6lClO+AN9U08bdgr5/KbV3tDI2ZWaZbGL2yjd9s497brBXhp2d/lrFYlqUrkiEhOCjOD40p
DXLR+Xp8zkoFIqH2s9EGrxBK7ZLEgtYwVFfuxvUtp9GogNiQFYkAYV4bR8UlqJPYiM4+FEam0iDV
FW8rN/8rM5SuuenytcieJMW1F5QMaNZwpeiFaYcMWML8uuJMrm/6tBruuDo1UFH1e7+HyTgChxFH
NOORihTlxzwcIB949atom0Ex7Bfb257l2nm9tzed3gs3XNZxJDSqGp07t//Z5OE3OmJrwwDXNwAb
qGer6NxZ1+W+sUsaqaBMfoYD4j5Oyn9QGjg3+HtH64K14tTigi6MzXKicgglI+qy6Iz3oosBoZuR
ruzRgqt6v6CZX4xdaFtqKI6JLrpt9ZSi1l3b3gms4FtRSvpwe4+m/+79jcIcekzAWKecdv6OGRUD
VQVVMLAMwQEmjMMEmoVGayXYXrxIF2amL3txFKKICQgUTTAjDfdpGXywyuYzg0oraJM1M7MTjsDz
0JLd8fHU34LyfWi+WNGn2x9s8cBdrGR2qCEyrUsv8KOzEnBP689tDU1AedLbtU7n2lpmKdAwSv4o
SnF0LnOAuMYrvd5tE3Ur521pOYTMDHDxhNAFnFnpU8FtYHEJz6iSfOxT7aEFkIf/0TdKt4ZWWfI/
l7Zm16cY3SRj9io8y4MTVi5jmB2wVNWw7uQh3fM33wbA7dzer4UkfJpsMHizDPBgFOzfHz01LGFO
U/WQal70PT9JlM6ZLngVvkv7fuvfqz+83fjH2et7k7MzokbZWzMyPKvGsEe+yy7QVbm9rKV7e7mq
+b5JaKerlcy3RPs237WH4Cjs6/1aK275ePz78WZbFjWxXrVwVwKlQyFUD4IfzME+BlZx0PGF29tr
ktaszXwfOPA0aqdFQaKxlR6Sp3yHrLmTfXGPwIAfUDf6Wf0QV7LWtwLk3AVefMo5bmmEncbPGiXE
48Jdc68cJsFwKDYOa3WZhcyRZ5cqNoC4qVY5D19y0e0GsKbT+iQkZnZQPW/AX/9gdthxIRV3xMMa
IOM6YgKjCFRR4W3URRDx70+/i9QTjLlNdA4mOvwmnIj5ladeC8+DJ2wjVfh+ew8X7dFEZX3MGirz
96SAMryiBxedGyGp7xPJ/aRKkbkNXaIalDqfEI3p/+bYEKJJ6GpywTV9lsEgmJKa4Baic/4FHtXv
qiPZwUviCJ+mhnG3gXfvEUjIWrFhoXQ/wT/pVFGxZOBxjkYDzhAbQS2EZ/ElfRCe2wdlo/2Y5Dy2
rWPsmf+tP1VTr5pSab5WVF/AIGLcBLCBYC/R/zyW81SUBX1kec4jQ9GqgjAvM+gozMehU0PTmssq
TXMF9gzIYZ/aBL4BuYKqEXboL2IknEVzhAJLLgobsXeqXVAh2qLZ3EUpPMeZz2x4Cm4THpQeBnpP
QISshLSnlKFY8aRgZehqIbl4v5iZv8wG5sVNKMPO4j6zM1vcKoejxpjVP+4HAbySsIduMNwKv6xf
zed11N1SVHf5KWeuVLNSBhsarHfuQ5C8+mQxt+/EooeZEDa8schCi/PkyRvMOEpqoh85EVCKiRT3
NCjKfR7IJxnBVEpqOyHsP6kihFOtL59um1+8kmSJKpOYvPP6zKtGYx8hBODydXPla1JwOPTgRRXg
j4W3HVqtcSXWW3qaSNKYhGEuhkL+7Hu2bieqZceDK4B4G2HEUOv4SUs/SVG5T4fYltOvRTH+RRxz
aXT2UIlZJnuuZ4bntnjMIuh9mI+ov+UAC29/zDec1/y1uDQ0+5oj1w4pQjUEWddtUavY1EiPI60I
Z+7TNIL8aJyrB/Mw/pMXdoVj1xy4qLScfOtw+5csxYcXP2Suchv6TahnVJMpCfrIe3zOBLQJhxXf
uvAiSyJYW54QnQBz3luD7Kkd6YLx/gvGMRK7p1FUYbvSgs99j9Do7RUtXESMUTehWyiCFpt9WiWq
XMbCWnyaov5OPCTd1GEV8r68ov8ambcje2+wXOBhGIFK1q4kESaW0QVelH2o1O54e0WLxniXdDA+
NP7njbvc0nNXGziVlpUiVVmY6Jaa2U6EFmOIrZV7vnAgJFFmlteAkAEms/lT745I8/WcTL/rNxN9
Z8D8ULo6fr9sxpAIK0QL7oLZLsFcS+DpsUtS8ZJ7GaqHvOzKShix0JzRWcx/rcwnE0Sv6ah7duG5
2JpkpgYAT+DXuxqFKckZjtYd2cNG2Iwr6fACoB67oC5VKAYo786L+6MriHFFQfTcdv2dKPcfatW6
r/1O3lQt1X1ZAUJrBpDdZvDuFfXwVW3y53pEKqmldT/Qm5UN9B5Q7nCn1zUP2/sBMMG2EyzoobNh
F3sew8yT9NPto7a4LRc/fOYAx2Zg1LKvQ7rgIP/zY9RJdiasFKoWb+iFkdnea1qbhNARhrTlQEQE
v3yvWFnGUox8uQFvscJFpUAz3MZILUxUv8eN71Tn/Efg6LZrp2/4VwjdVqKPxTuqgIGQZIAYV/Ob
8HciUqpgUKu+NBS7UUn4qJUpkp3lCrRyeYsmZC/lRFhxZxdUZXAxU80kPJu9fpQKgL0trG+lvlIE
Wd6kf81Mf7/4gkOhtZDAR5iB26j5KrTiSu65to7p7xcGMimoOrmKeQKhiNOGT6rb2xI0ZLcP9FLU
JIkTfH1qYErGPKz3lDqEFQsXMAaELoSgsCHoObR6j9AKIR7xqLpftSZbOYBv6d7sgce3WTA60CuQ
mSR/vzrmaBF0HHPM5i3ioEYPEVjS/ywa4USmuA8aICWKz4ht6gnhRlGqY2ZB3waDkqeEnwb21O7a
5jAmwoOeQXJU5d5TMOK05Oq1gK4a7bCfiULvl+FK8bVr2g9CKQk7vXT3kM8cupC6oh8q7l+cCoIx
car7grGYu23KpBGEq5wKHfrYksG/AsXalR1bukqoxqiqOvVGr7CXIn0KRkJ96h4vJCT5Ud1O6XuC
uB10bs64nXo7SIcf10DzssyezPdMImaY3iNGHuaDhZ7rq6PcaMFbK3+SvfFsmjwMsqjbaAsFr6Pt
oT938sd+334fjuGW4Gwt0158si5/xOzeIbJjeSO6OGhOlqQx0HxbBEk7C3KqretTjG4GQqYk98BP
duqXRoIu10WWTY70uyDVCqfwTfGQjeGIVo2w89piJTBf6Lkxd4pSvG5CzQPcf+a+ZblA4zjogzOR
yKtU5NBrDtpHuR2gSJfN35qn/jTM4dnQKx8i3I533U3ui1D5ffuczBMSaLaY3lIZ/0eYdcqh39+w
rDUtH/4v/8yUzLGBk3I7Kgqi9B4CadkHGHfrzW2DC+hBFg6sFMskzAxVvrdoyYPfNFbBq75D05v2
X6EChGg20lakX7a9bW2+PNb0zth0Sy7cI4o0teK3FfkkjLyxC5MdJCJaVTsKYMwE+fPb5pYKnO/s
zT8nEkoMNrO4qX7VHsONicbJLwRiN/BYMlGMPB/0i/XKZV+qQLwzOws4ED7QzayfIqWdd2DoWjog
acJ8+bCPDs1jdIg307RRt5OfPdeG5NCJ4B4959G9Kzlws/0N7On9d5+d7mLIa8UE335ug00U/hDz
VeTHtKQrN/PvMTJmUMYkkZF4ybHgH8ede2fdV2frs7ctP2tPsKc4uJgXBK8hYdooK3Hp8tVlfSBA
IAikmPf+UIEMNFGBI3aQPg7OBMbzN94jDJjb+v+AxVtqQuHH/7U2+duLI9yqAhU1ePfP+c/6y9Qw
7w/+D/2rurH25iF7XgOcL0Usl+ZmgVEpq1VTWZgTXFR1Ipga8vKvXMDFkmbeGcXGqht8bCjRbnqZ
3OP4pKDJd0SDYr865Lj4IF1YmzkcP2yU2pTT8EywP+6K12ZfOPLX4Xmw7ImTJlgrfyz6nAt7c58T
B8WoZNgzK3cjpEC+gklnI3D6Fn5appVWfM7iTbiwN/M5Q+RblSsRAo7ept30GwDgX/OP4RfmdDYj
o2rGHaq5PLR3rrNWr5+u8dUlvDA98zuihKxPkHAJGw5JAAtu7T4gXWG3ya9KLI5u0B+CeCVyX+pM
vLsQM98C97cqhAPft9wM21S2lV209XcFE8I/YJ7mEgrHApaqfbUCylq79/NyRR60BrMmIenQdtzJ
RDNS5SivrVPBgiXAD/55ZWNXDu7bS3p58we1tVKPa9KjS8bFz/aUfKsv/VZ+mA7uWtC0ePPJsmVT
UhhCnpd85J46ZC8QlQ6NfNcX7sGV9ZVSwuJR/dfE/At6IbwJUROE55SZdGJ7u5OPKaRaRYpo20st
WivP/1I1Gw33/65p/gmjUajdYsBg/WX8Uj/kO//ZOHv/yAg2AqDuNt1DczK/xNt0z1OJrsHxb7bw
wv7MeTdtMwhqw5GZpgZF3fYl29v+Z+63Zq76sObsVhc8c98StDXVmLHg4cV8SV5TOqzCNvzs72A0
PQjfRiJ/1EhsJOm30nEVGrl8hEADMdIM8dCc8aFHvMBU0BU4i5n/0lQQ7tBAvP1JF10Os7/U7jWg
EvPKmtqoYiIEQgBIQtuhkXzodjqXwd/fNrO4kgszsycqSSWSA5zbuXE/u8KvPvmLSgcMadB/Enoz
vDDbp6pEqd0qSFDiyhpg6EmeezGA3rtA0rPuN3++GGDVOn0Hxo/k+c2mUGlVKK0F5yBVjkNdHFPQ
GH9hghKhzgQJMPF5pp6kbtGNUEqdJa9BiO0pSFbmnOSlHZmKkP9rYfbWcJLQWnKxMHEjSImTboI7
80OKrA4sBffhBnAGdOraJtsbTD8pUEU71j9FfqgYj4ucNWe5mGFe/pzZK2RSczH9knJIzJyQ8Bmp
lwE9S1q6e8UJp7mrnXsfoXl8GFah1YvVmAvb5iz2FRtUPFu6yTxE5h3yYJsptm+O8d0a5GDxreXU
qJbFCCc8r7PYKYyVPqytLpjGr6ZmoHxO4A10WqfHjej36LyXujPpDWzWLuCiJ0PRgnFrIJt0O2Zh
De15qwpSTBsfUV19sHbJXQVl4Z6uznbYuQ/RkWmEB1RgOjtpd8HHtR8wLW0e2zC1SmoMa9yUHr+P
u+Oc52iUh+icxmej/4FWJ8puK7Hbog1ZMs2JIg/F0VkmAUK/GYdKBsTmHt0RWm53l1ea8+dXk2k9
2hCqPnU/ZnsYK/EYiHUN9A+i9Wj8Auvain9ZPCZQC00dRgpOV0gDM67N0ghFVC2OqDchVgZLt4Pc
BNITsECohykNM07e6h4t3oRLwzM3Dd0jIuITa3gNNatQQMkNexu6frK8ybUitGskNcwusBy0PLde
rq5WM5Z28PIHzD6u1wITlWJW3u8QArKVal9+dLmP9TZF0s8uut2Beb6VHV2q7V0anWUYvd8WVp5M
n9s8mrlgK+mIGOlrUeu720dnMfm8tDS7hPj53PL0iZWd2c4tVlAHt9v7wBlNB4wT+e6fc0fQrZYY
Gp/q/zJIkvfXrkgrZRQmYGxbSg+ZLv0wq+S0sqqlwJqOOKweIhMqV11xuTNQdfWAJirPIjQO1T55
FBwQpI5/n+xWfehSxEKdgOtnSNChzod/MrMp9aiw0H5MYMm1+ppJQV/x7GGscqbiC5p3w0liytuO
ehRGkC4SIVYsgH1E6iFFduHIuwr7SK09+yjhIcainMrSf0DEbY1VY/E+URg2DVWcWLXnv9VEQkNS
QupXbma91KH2isyv4rQWhJiyAdEKUuwFpJblg6C0OxelwZWTvVhAm6CPtJxRa5Dm298bsTmIOsls
54hOeyyQwXPMo3fM74sNrzoT9mDf1ohDFzO7S6uzMN33kPqwpoJEd5dDUsoj809p2JQLnKkq2Ujb
2wdwIZShmSHxulGFl62rErnRCb7QtoQyaAD2EQyNxuttCwtuCYfPHDHueJrbm92ixuCf0IwJzlpd
oqBBUv5BQKDyj42AZVMlc2pyg1idOYeUSRQF4XI0zBHVimTKuNqPrJLXcqiFtdAShLN8agoS988i
rbzHUwjR6L/VVHFBiGnuqt5O9sUGIQ7GU+28dxg5WJsHX7KrqRZV+qn1dQVl8xLDBRnde+cw+xpR
s9WCx3Jt0GvJwcJZQQBOGwjnMO9DNnkQoE0celRuJ+5fHTzsVE1UId4yDxQyDn++ZSZJhyLppFBX
zEkqEypd5ZrCKSLaczS1+tKm2QHlitWQYOGM08c1LU4H1MZXoDhdRO83cUvhVG56FC0/yUg/28Fd
+6O1S8aWFe/vKhjvbM7eRTELyzYLsBm3SFk338ZCXfNPynVU+M7E7MzDlZoOKdrvp84pH/Ijsjrs
WPkZnVSn+SWvQkYXz8flZ5xlPV6jJ5GKlC2fMT0F35PX5C7cSQbEZf02FymXriU2S6eejqsy5aTT
uNT0AS6KTmTcZhj2uXBSrW4jdYy4J0jArRWCFk/HhZXp7xdWYKAqXaFmWUiWq7YSGp+EPlxzHJOT
m0XwsEb8u5RpqRdGkNes0aErWMo+hjreqR7bw9Rp6qCGWQUUr3232dnT9LquixBjdBYdQb0nIIUa
eK2/tBC5vFvS7PgNuVIWpYsV91u3pZe7ZYz42FPI0r6Xq4Dz6T+79f1mZ69QojE2msmY7N0hmWNB
UVT091aMEHv8ctsxLR/0i82aeXmEstEyR+vsBBj7S3wsj8qB3tkEOe0R7mXD/p8HfY7ZQw/Ey6UO
gyraT/uCz+p4Vf8dNqQ1n7GyafMsT0jyIYxiDnvwCVD7odoT/EHJaY9bE+aeVSz0gjnkMRSVFr+u
X09+yxmq94ynRsC1wpOyGQ/wYeOePMa8Gefc3963JYgGzwgDX/SPKWTNK6xmV+d9mTAaUyNuYgtf
vKf+gZGBQ72PH/PNuAtoQOa76E7awC8sbJtdtXGfvQ9QmiNBatwJL/Im2onJSmiywO8DtELRKBdZ
dMegY31/9/Uh9kejdAPe1YaL0jyJjn/Snr3X+tjjs+GG3da/fyJB6PR35gMC71tGbbyfwzF4Xk0A
rp0dQZ4GIp46inEth+DpbWK1KMSc0p9lYAef3qZeN8jHdx70k/EW3smXtX2Z7ub7u4v7VuHeA0vF
TNk86R8Egr9E9KyTJ1s/Q809ig1gXKW+k6r8VyqV99G4OkZ87QKJxAg2QRrDOmm9XfELf5vAljj0
gmtwhYetkezqj0iKc9K7TfrqUXG+97feRlrrxl57eYPiBhTe8qTXckXI0stQYLSjbpzkSAViPySR
3aKvB4X4faEguCVW8pORi7ljCl6HgGbxWia1seKY50ufYBRMNWkaqSt6i3N8VAsLjThC0XIGTfKz
DqzfolX2tlyCJLl93+aGCITfrXbmk9FasEjSDIopw7eg/db27k4Uku1tIwv1HKxM8xugNJhHm9fe
Io9TbIqoJaAA86L/5qTu0VTYWnvhW25/jbfyjwk8dNvoAojhvdHZ0voeyR8pl4xTTRszdIgbN9GB
rslW+6jv46/FP1OO7j/Xd1MTY7xDxRTuys/KNnxZq0FMb8388hA2TFSPU5FgHpSXXiKXrjcYp6D8
ZQk/O+9OKr6OsmLnyuh4qeYk4IZWVn/92LL6C5uziGhsK60YBz55D5eqyBn+ydjVhgmQ4EV4ggl+
O+67XfFhpPJaM5ukON2xfLSOqMrBWbOm4LJ4ysj+mY+YBsznWbhuRoEnK/yYWgk8Rk38l6gK9i3C
CJvby17I96dl/2tpeswufIbhKh1qV51xih9Q41BwF1NrTt8Ej9XGuCtfpWij/x8eyeUd/tfsLMpt
smBAla81Tvn4sRzDTWV8zuPWrlTPMaX0WBgykg4rjeu1jzrb4TqKG9OrWGpZZjtPYER6QL87bg8r
n/TNt18dXzQAdYrnMMLNpyy9LEeJoiutU5k33k72unDjobT9qUE13KniPH9M0RXZh5k6Hl0VkYq4
UOu7ksTQ6QOXgmle0cOI2nHTiUiiZpnRbUGXv+pqBVoRMAPVq4xatfBYe5W6qZskdkpoChwZ3cjN
oPcSWqI5ExmBd1A64xh31ibzhp/14P/IrODOGMxjpKNsEFexjnhwdh9m8q71tY3rgTNO5A9eZDI+
JR51o3pAtKXbWqipnBpLcDdKpR3VcnxQw/QuiOrajoTuQ8HybKRM8q2mxBQDkkq2625oN5SHbUFP
2kfZaz8jFRY8jVIJDXvrZy+wOCroPgCS3GSR4DIhggKJwLuVWdbGy8yjFWe/GjHUbXk0q20VI4qq
TGLPgWDTfvE27ugfZMM6Soa/D0zreZRcKEMNyZymGB5NJdkmHbIZPWXwShfpQUl94pSx8jPq4h9e
au4qFN+48q9WpJ2HcPzsxemdp9YHdSw3rYH6sWLeN333XYqHD7Vm/azUdDspBIR+3dmGkN7VSAqX
Q7KzUuveapJnVYh3jJTtYlk56kWxR7DqQ1D65T0w+3LXSz2kirkW7hIj6x96tYTHTkGCVWw16D5k
KXmqlGZA57RroDePecFGIQ6OahDpH8wyVz7ovTkij6l1n33LRCtE6cLoXk+EnaaXJ6HPAidrwq+l
YJ57v/QPwhiGTpUo3bOPVP3tY754mzQKhaJkMRswf3FRw3a9vM+tU5RwBtMUuZahYSxAHLu1h2lq
p13dJ4MKFEUzaZKde++jwqyK5UoJrVPh6vVeaYxxY7nJY5FVg12JwFfHlNqGGxvFk+VNJFyVty+T
AkhjFHdf47FTHUA6/b3kFvvRQBnVDCAL1vSx3VJg+iL2Xb3ymkyu5PIXv4UjMBlCLQEA96r4kowF
XGdF4p37Jro3lejB7NWVrzLls3MTTJXyPE7o4qsGdtSPcZ5VnXeWUvmYaR/VpLnzNPB+P2/v81Vi
OK0FnDSpIYE8zMvTQbh4Ibqy1JhTp0LWt0Noj73xoxOj3Cnl7q7RBpR5INDQs36nVsE/SWz9E7rZ
U66QGZdVsbLmqzrxf36LpRBkMXJDsPv+tzAw3NZM8AmEKO5eZeDM34kflP2EprY2a8xuVy3mubXZ
g1HFUdpnQ+TR5qXm7dmay5zHHSzr++A45XMd/W4T2WoHYdznNSTJ0v2i1sqQIuu85j6XughIfjCY
J9OITkGYItEku9/dIvvzCQYsGNB3aYSbnKVZ4h+0I/ohQWKeQj229cZ1ohqx9rWseHE5/1p5a3xc
nKKkFOqgHyuW07UQKem/isZ/kGt3Td1nfvOm+BwxGlPV4b+c5O/enxAzS5RIyizjFPX9UXHLey+M
1wjI5ldvssE8Nz0ScNTX3DGDkJdDOgUSo5y+IsSMq84fvbyr7SpQP92+fkvf7dLWrKyV9yoCLgG2
ss79Ig31kxwKnztxON42s4AKf7+mmY9tq8YUBbTnTznCzwDwH+LK37hVe6chQU0H+4Vuxh458I7q
v7gZNWMljVxcJxp49B6ZlaD59H7f4ijQ3DZoiHhr7Sg07kERBgZJzd3tdS5u3VSaUSfojzXvZURF
D7NmSmCtph8Fz3PS2rM76aeYSCvP44qhOTzaaiiJRD0Brtkj6SWSkRvhpk+Vr0OYrZhaQGqwd/8u
yph9u1ToklKNp8AWr2jdB2iV0cv85m6MLY/yhmmhjbyrHV20xU20SVL7z7nb+QGQwPJEU/C4glE0
sVZlBDgUHlLxIfW0bW02h64lYavT4b4ztZVsf/Hjkh7SllJBVM1dFiNIQ+LXKYcFBQUoaLbYt1GM
QwV1BfW0bGnqwE9S9FfYjUlZS8/UgJVVbJ3vvxqIdzo+0/G5VX79i7NJAeN/bU2/5cJF5qZUKIAK
jFMaPahoF6WZvhs4mB4KgLctLTlJxmJJrEG9IO89c/k+ipN6mJr6SWq6Y6qMT2G99lRP/uIyPJl8
JBKklDCmR+yKrC/zWz2Pyf9OBtrtkU+MVj8FvvTohq+p+en2cpZ8h45IEcVWHkoezPcfjkavrwwC
m2SSK1gxOpoSFHoouN42s/jVLsxMf7/YHymrU01UMNOhJ6War63/Nw8LeZrOt6Ofe8XerI5FCT0h
FoB9FI6aN09uVVPG8gVbNNaI1haOtgoFAz1dWAdNJsXeLwe5yTAIaO6epMF8cDXtXETtwZKiV2BG
29tfboEehMfywtbsaBPGiH7sD8ZJfGm2XWlPbDbhJnEK2JOPliM+R0fXBs3i2/55bYx5Ydve2Z69
bKpU9EWQisZJT4VXoGafi7RZi0unEzY77WC7REjx3irN82TIRHRbELWaq9sr33Kz23cVYqVqYYGg
eQ3cwEYPnRH02vZH2iqqeepMaR8V+soJXSg6qzoVQ8T4qLzTz36/pbkgCYKv4BcVpT6GqEq6zaPo
QcQQDhu1/twYK02jhYuHPfrnXHXqHfNepSJXUZNoIUEDvYW2/phaFQltvLKqyRvNP66pQPZNm0Oz
roCAWuX3ioQzxC+S0lWMTwnFa5VmdiiFjuCr+zz9kWbn20d26VPSU+FuTHyjVzmnFoujUViedhr0
GJ1vxZDsyIwDx8j9uy43NqGmvSTmauF3wW1qIudIUqF7hhJ0toNN6tdC1gXaqSkppW+9117d9tQU
tlObG9z6F2V41rKnYTMN/K9VHdeMz26pV/uFD0RKO1n6D52x4sIP7BDOzkz3bP9vMoKpXYHjQVRd
vKJiqSoToVM10U6lMNiW/zVBSB7NzZXD81YqnZ0eKpycUF4hanHz5p/Up6bXCdMXpQ0S2JEEY5dT
tg6Km1MbqrVrWwRh9SmTbV6NDvL6bS/vxzOAyc3tI7UA7jJItWjq8+TSEpuHLVWqm6ERu+opSD9y
9mSniVukWT/24xaGoWMoH8VxOHoibKy3LS+4+rfpUkqScKNeBddN0FoiCYt6AnBiW2Xq5APL9aic
5K0nrRhbOEUUhaY9JT3CJ0x/v3gm+zxOqqTO1VPX5xsj+ipImgPlnF17FF3XYC7zlU0pOgqqCJ1D
KWQyDvjemJwEiB7KTPF6AIUcj0qnbZko7arKJgvklRxl/pJMxhh7oAzCV2Rod2ZsyLR8oJcIIloD
X5v8pvZ2e5+WDdA15HxMiOHZp6s9hpLlNMBA9Sg1H3xjjVFi7rD/swIDhjeG0tmdmXsJqozKTOoH
SN/qNaVQZKusPP4c5foaWc5i2QivSOkC5oAp1Hy/M11DPVRwBZ/iybDVvxsH7T7bE61v/YMrTLjV
P4xp35ZGLgCXhCZyzGeb4+XxkPSu6Z/jSInsSha/VoHx5fb+LH4+3jkZGfWp8jZb02CWJh0ybHRq
fFTq7lDpxU7W6xV6gvnb87aUCzPTMbm8QYlodlWr+8hqmPeyJu6TmIlpNw72ch46fR8FKJ3nay37
pcWZEymXZADzuyLk68uyqfvUEk4GbdyiP2QRg/vq99tfcLmmhvCxjisUwS7OjngWCM3oKdTU+p1g
2fhhn4fN2/rPgqN9Q/HbcX820CRMWeof6ynxXXnNiVcgfqCzOmf3LuJB8Yt8FE5jS7248hXRcb0Q
YKEpndqmb1cc4VXU+x97RNdTFZjFzo6kVptx2God9p7Vfbf1RMfIbOmh22d76Sn9ZDyKTBvY3S+p
YH5j7TFfOEQs9r/G56RB1ihkQSWz2LhAjShubMH8YeRAPvTvrqTuGkNauYAL5+edwVkVomfKQtIs
VmvG8n2slk7dMAiQ1fvbJ2htXfL7y+EHQ1cl6gCYx7KOo9E4RqQ6o/JRqaGKGJ7l8edte2vLmt35
REujVBhYluLDBgj01YX+GvG4leBgwfW/+3qzO08rwQrKuBdOYaXcG33/kIxrWNeFlcCoTTTLTkBu
PPdeTV/7YVQYIOS0igqNtR2lg9KvFWCXavTvzMxWUvuxpmW1ipm74a48TiOCyuNUh3qbVlg5dEvP
DNZIQgyT9P+KGAdHw5smtRPG0Du4vdMfA3r1EyIPqEAXMQa2xru+/Bktkp4J2HTFg66HpRdKIwew
SH/5pXpsXNgl0z8W+cJ5sLD/mpkzsfqu5Qm1JwJ0zZEr6duzZYSoUukPQGBDuymrT34QPIl1sWuy
vnDyQlrDBizEVu9+wexCW+hW+3XDLxD7aFuihqwmtd1EQKOLcuVSL5pSiI2nvg5Pz+xV8AIo9ZUI
ViGl0A40eA9xzcUGuja8/vFtppGFoqzGICbh8LS5F0+rVuf0AyQMxe73jkkvr/3iyWsJ68Jdfmdk
Wu2FEU8zvdaLOZN1t/ebc4/C8F+sgq4fg83wrVIGfW8gj9NOliMAja17h6e1yyrmrP9h6fPtABK9
ATViQvYqaZBT2Js8F8eX0j+PgjupZeyzeGjrbnt7NYufS0Oq1kJ5iMXMNt+PmN2JzJpz1sSDPRqC
hGz7mnjI4q29MDI9Kxd7Aj2nFDUtRmThwyB90bQvSboWXS+7PjwrmB2GcK90dxMBjRJYn3Dix+RJ
2fSHca/tJ8KXaOOtDqFdQXfeNojM2YJxl+GmeWYbtmXdpcBo31xf1m5k1XY3ltNu1Z121z0Yn9IX
8f5/OPuu3chxrtsnEqAcbhWryrkt2+2+EdqhRSrn9PRn0YP/G5ckFE8P5mIGaEzvIkVu7rD2WnHL
8bi7XwuzzDpGJhkV2eprNVTQlDKjmGCg6KDcUUHgHO5dlw6ZbrTvwHoIz7463XJs9qI+lkI4UQEJ
elTdTrJC7X7sPJT9T8mkndp6DBEHeH0ptXYllT+gCJfYasxjido7NQgYWa4O2MimslwB2jAtPShq
zTwoosUGHYS9LLwnc29L4ZMwX4PJr638C/AskHgjchSq03BVdMsTOODCy3dsz8GiYYlxWlRCtqIv
hhk1khKNUWgJfl/naNi/9pie4LF67+4XY/YVMSgubZI+WmtjPypdhPJV6dRx4yQD/s1lIGEx3vea
Djv5AJr+zwzb0G+XGYVkUoBUJsI900Eo/crolZhcqWQ6OsTkfV4vfvcDmcCfmExuBdP1K3sZzdKh
W3AMhBcRn18AW9nl77OXF0FI4V8TK/8EEblJigqYEB+SsGnd8pYlCvEpxbKG2rGgsX09HxlG2iVP
HNvsQq23E0VnoHcx4WWiUna+PEFdxqYnpRVaj80R+ic37U0Ouqpmtufr6lfkLR+XDW4PI2rUMtqv
uFCAt64D0Y5QS0bdyQjn9KWrTxr0j7X6VlZ4z+T2s7FauIwSNR4WEa/I+bp6gI4F0qHyX3Zvy/iZ
TW+X17HjgdFJ1gD5BZk0qM/X0BhUvisrA2Qv1Gzw7/RoOh3qCQQjGkhphj9kcmW3T6Gey6t1bIhB
sS48L1DeBBsDu9ArF6lGhd6bw2QBtUlvzROKw75+r39AUtqPneoX9UveUvf28rtF9uffrhz65BoI
G2GxA2tcd2RcAPRTd807ydGc4Yb6Ii+B3foSrBEPDEh8UW/Z1CNGqZKzQTfNMO8hE2lJ95XSek2q
cnoYO88N7OC5xmOD+YDNBCBRenUE6tIMoew5YQRQeGl1x/LAxjfYCBBBGPP3DGZYDvozBtqFQG+Z
GwYzSeonrZB6Ex17NnVIHHrKA+rMvuzyRxF2rhuGXb8ElSQLU6mrw6K32lgrtaUhuH416GhL1mhH
xc+FyO7l+7BzRiT2ioHnBMJKm9E1iEiSpetNLcwKy5ZRj50X43DZBPO0564KJwK0MyjAoa64aRrk
kVzFU2egLVPfRqnqpp1oW/mpBgUGXn//srG9+42XH1JwqMYyZYFVBlQ1PTUzvda/BioAI5J/64tT
3YEr4gCUbmn3YZYFfFXMvSMJUi8MxyOjBb5v7ZAHTHJkmZzogLlNbqv7kP7A6YBWZWkbQN3fCfze
xLasAjTTvybXeJV5XLQqFWCSCYAyZB39BOwAU0UgmWYMEkyUA5IqL0rHFTLbXy4SDbAOAy+9gXPQ
NKvLmeCjdj8nV3FTuNAbZJru7C5P1LeO3Nx6x7WgWPA/g2swmtAVgrZUioYh0hGkCpKtqAfBAzG1
W4bND9nGUJjh/Qd/hqo+rh9uIqri6zQnK/Q6b3QdfZExs3OU9ssmbAruAP/2MQf0Ddp0EDeDWuyG
CgTZbCp18qCGciD56IIEDAakP454i6Co4owc97lz59lIFeMsA8HJBpEZtZhojsHnHY5SOx7MqCM2
aq8FpyK+d0TOzKyeH8RNuTlQQcF0BqWgjOgDjI55nZ3MXvVceFUgFJzLz1sYO0PfHryYgpiejLCY
KA2Kp2L9E8EMb4J/0xLEQ4ATr+LVAT/U9pGTuhaQQaIpIVDhvRPn9YsxliZGpSrA1evhvSwt05lr
w9caCdzL1Eg5QxEsBlo5VPxupDcIJHYGp6I0i6eWdMpXEtkGKYZc/gu3HVsnoCYizgmYReDWzndT
H6NkmAG9D6mh+RaoT5XJueysN41emEDPBGcfzR8ZgKOViahRRfjrFKV8DQD8BIIGOdVtYyhuB7Ct
0j711OyKLrUT5aIr1NSpVUxSUMkV8+EUJ29CXblNI7oDoPKilNwqKeTutb+VzUPACFYN1A2BtjXR
5l8dq8pMlsWUWy1MZs2N0RKoC84X3bkrgMYZeLbgaERzU4XohiSKrCVT8UkVHyxdD90LWLjgTSE0
fKcj1nYv7/zWm2LcFcKbcNyYv0M3//zbRkIdm9FiKgjUrklWurN0WxY8jS+OkXU5tBi0rqUJwaKG
Hwl9LaoridsB2wAp2cfB8CQGruDRENKvPo6cDgR1llkJAS6RfsY/NF9FdwqM6/fWD8ND4fNBlOzZ
F68xXIuejWh3r3+/lRqjDAH9C/BE65KOOYk1wphaDcGXasvRp6g8a1LMuSl7W4m/HP9gtBASm6uo
RiA9QWGvVMJYjd2Y8dU373mtc6zsBE/g2gHkgknNKeaG9M6SKViv2l4O5Qf1T5oDbdEZJ9C1/RH9
7nYCqq11sIn5Ha8GsY1kzuyuH3c8srI2AX8bSkZ/iBfpedDLAOhl19ATNzNafxQXTlS6fSvwruvI
VJhmMDosq3Nj1HGellknhYVxzNUHQidOeWDHABvoVVGBYG2HtYFiaYtEmCMx1KbJX8r8mOU/Lp+8
Db0fzv6ZCZZFfHvvLDG1mrizxJAcDVtGJks9DKAVlW29iwGjtRVs6aDfC8/l9eQlopO/t4+VM4q2
yvkl23Tl/Ies/LgKqrQhSbDWSYkCvS7sVFscXUY9ouYGgttgidli24rCGHrS7M+/LdocwOus1Dr2
FXThCgEd+nLoQM9PwzJUfhOPV0jaee/PDbIP/c1gU4LuBkoOYli2H9l4UqbJG+TrdFZR5HmQI8vX
cHaiZuEEM3tvAjruCAgBj0Vxbp1RQAy0iYwMC50fOlAgFBBJtFAqRr9d8eYD1BmeLh+nvY/4zd46
nSiWXM9JC3sjMFfz8Gaog03LY938dfgJnRLgjEQg9WRxQ2Y/LrlVNk0rhmpa3WI28loFS9Dlpezc
PcbGhVaLCka0TRe/V8uK9qq2hJBG/NGm6pVRVO7fmwBUBnBD4MmR16488jgmBTL0dgkrdOaFyXop
Wv35som9+w0wAH4+moo77MJmKkZRAr6r0LxBoYP1ZWOM+ZqSHYWFCwqdQw+SiBI8bPpjTm3RL/0i
oC9FfFh4IdDO+/P9l6wdtNzMorAs+CUFBlV19bGfHnNh4XhMnpHVli4qJqeTBEYIPIdiwXk1H3LD
Y8HnWZHPr7NQagWVOn2Gr/pUae9E3SlOeQTju0ZQL0WHR9wBbQ2jYPadIc/hQprnZKjeK2E45VF+
vHxCds1A2gI+AnM4GwAVBByHFgOWcwgx36CmJkBANH4VhIVjZ8c1oDyEbEPDZD/u7OrLkFnqlzJu
5rCuyQ9z0q7SDFoQoqwBnjlz/N6uLQuabQbTu92geMdOzrNRzvF9ZBRjieSY6dtYJK4GFYq/3j3g
fDRE9ZCTQV92FQRD8KToaTGLYZoe1C5yEh1Kk78v29jxRN9trGln+5bqFFVfMawxqp8sz4vJmwXc
gSwB7PTvMtYQKahRi0KUYRll4wuKW10PwFNgyDt/SD+TF+MJlOHZb+NP6QLi4xjh5fXtvVIInyC+
jM4fSqPrMEdHzxnP//LPc2xmNnTO3OrKeCCHxmmeRptXktk3CKw8ysgAW298uxrPaWqauYhCGxR9
EesPoh0pNoMpgqPKll9AdshZ486RZLSaiPBRV0TSxK7htwig6sq6KmkqhoPfHTOwAw3E1kS7vmFS
qYzVN8k8IbGtex7DxZ5hzCMjeARQFvMlqxOazGMBYII6h2ii2lr/ojX0RqSvURVxLviOIzEhsInx
FUQbW+h804lJUozlHLbCi6nf5sqfQXvk7OJO4HZmgyUB33YxU/R+Lil4O9lorkRs442RMOdHyUt7
NACpzz0qzJWfF0rY7AFq26BjRt9qneUuLdHSZtInWFR89XMZfBOyOaAjceq7ks/9taGAQTwOGXo0
llhFg02WnK9wGFKAfyq9/wpNq3v5SRIcguLaR+VZQeH1nZ2BHmBCd4m71J3N/W56nWsPqjzVcwfT
rDwKelansPw0YNqzGHSGIDpm5zkB0A5yAtUnDHDpbESYgZ7OV2vpCYZqM3EMjTtWtYxPnT365fEf
5MR/WCDK6gAKg12FKaGvM2AimolFQQD6dXrAA+LqmLYDh6DqdwH5jAub17Db3j2GbGHwE5a8baaS
W5MaxiRmQ7iMiiuBHHGy6qDWPzB1zbkY7PU8P6Z4XJHWY1oRZDbA1JxvJBLROKKq2YeTmruVet1m
uS0tV0v1TGZiV9FTlj1I1R8MBHBy4J18/8yyxVgcvl1JSU0xdaTh1DDANykc5UqSoHhGnd4lh+Up
Qiehs/mndfsonptdhRNyI5XVpGDBta45FUiL7V6BPPPlbd37fjieDP+Pqgw0rc7XBsgaTTJ2I9oS
7BHxQwHF6Kr90ygvl+3svL8YOII6OQpQ4FrYFDH1TAP/ciJ0oRx5FFwuXhdqB+JiE3+273Vp12EE
Qu/MY4Ai3rXY+m027IS+PEZCcQvXD0Q9L1k7NqQPE/pExJc6BjIaiD/OCnetmMjUGNkqqqCrrUzJ
kKlSO2OFAZIQp76xWmhkEBdC7KCVyqogdS1X4VyLnUNisU1FFofLh1jy/Puh9K7UQx21ISRkcAwt
20ieL69rZ1lnFtgJ+nb6oypJ2nYgXVjTJhBz45DV7U2X8WDCrPhxfr0ZJSiwrkCvAyq0js+EYY7V
rjGwkPGaJM3vzBDsKHoyCFR7G4NzGndK6rCGQWHwKIBaDY/R+aJqq25zTN61Yfr8D0+3icDEVyK7
yh3UhtAaBz6l8fJwXqAIccrd2Fd//H1NFD8Cg38ARjE6tDXWAVWLti9N0oZq8pJrPRTdLHeaeYd/
JxQ0UW9F2iNjmMhS1oV5oSgIZvbFBvUv9ASvC58pts13oy8EuS8cVY7+yPa8wByLA9HjNVHxXflp
QYI0eD8YTWhFd81MbUl5SHnDFluvdWZjPQKQ9Bp0wClsxBUJs1b0yhxsnproxsvE8f67ywF3CGO7
BpnI+lbPo4WJonlqwlnLwTj03vWyUy48Ueyd8hlWBIEDTHCwEab160brKqm6Do3TzAr6ZD7QJTne
LfONrjyjI4qypOhAXdq5fLX3tlGDvDPuAFoC6GCd34JKbxNrMLsmlBpwvuSaN2uJHanPac2bI967
3bhnIHwB7AU1p5WbimtTMKxFr0MSjYEVKX6ftcE0V+5QNEc5pn89zwayAWwl1sU84Nrh004YqlGB
zxI6UPlIdqvzSj07Wwcvz+iJUELbqtLobTOrUq7gUhk9tc0RE5bSELuimkMFsuKKpu85rDN7q7Rg
EMtsFOqlCftevC0xg6J0wgNdwJurKn0BejnBNYUe3GSRONvlUAI2iKo92KBEW46N+ykx75PFOoA8
7VVM89QBKnSy23zUPTExfg/qkv392Tr7wSs3sAiDLE06NmgmP6X0z1A+CMJ9NHHa5zu387uVdeFA
aGMUYwYVzqYoT12V35qLcrXMJgcxvn1lMeGD3hUkdVGSRRZ/flGEUaLm0vRNOKif8XTsUl65bQf3
xoapLNRi4TW3/bFFz+XKrPB91Qfj53LNsIoyArJr0I26/VF66t9mnkTMTiIGm4zjDJE7Kjvrh2E2
VAxc0AI2McOVAv+ruL3lFMiIlBsa0g8V42rvs2nnj9LrZcfDPv7qsT+zvIopLL3oylbLmxD6O6Bj
/qc3X5x4ipN7XhU9TxCOAtMNV7CeySvookrVhBUmR/Mk2bWjH5WgP/KT2r1zaJggZwLnBErAxiqe
iPtKl4V5qUM5gahuNJ6WtHgsYpPn1/Y2Dq1vIJoAEWbwrfODWBSR2A11X6OePoZjW95EEm64Ok4/
zDr5PY/NaJNo6Z1eJb+igr4p0/wIYn4AGUdVP4HTtQebTJIE0L6WnUlTbhBiJRXE63pjdARrUW09
7Rdbb4gHYr3MNs3ylyqm79NIfsp6dWtI9DpSAbUT+546ptm57SjeDhhqaDTrBMVflxEu1sv0s8ky
y5VNcpfWbeOl7WK4kZTPdiaXIBBUQT1gyukM5jEoaUdzVjl925Xe5WO2d6vQvkfqzeCIW7rVGlSQ
MTAi7IRn9xP1iGQnGCRg8htx6yZIIMEhfGVxQoadx+7MKvMm3yLmNm8xIGkgZLAqzbYU+tvU2o9I
Jsdm1IOuoP7lVe44J8T/4OJjw7uASK08LQalLNLPcxOm+uRkybFdZF5qs62boLL3r4l1BtwuZlw3
PbzTfJpc0OYepjfrtvUXp7G7h/mF1yj9ylpW/uHM3srfanRuzIHA3mLZ4kl0ig+5tsXnyHBU0H2D
pisDxYruDl72QyuCpLWH59iRQMj5IHl84YId9MT58lkF7dsHHSQh040GH1QNirC5JkHjMvZgKL7f
yoBsSVfd1fIAoqbquZncLuC6Mfa4X9qOVQ0pa6qlayTYb70ogCKc4irxfR8MB3aQkwUa9TZt3QJT
HM9MdvmT29xl+33pB6xOdDGJcqGmOGLgX0fdrDwtB/UonZJD9cmjF9/xcPj0jF0cNAF4mNaeNFPL
UWYxad2lGCGeoStt2SQtjkSK3swqsvM5uakiygvodjw4ShOsHyqjoYK34vwba1MBZJWVNaFZKKE4
KIdi6YKy7TkBy+5lRStcY9kRe5vOzXQKSF/0IWlCPYowo01dVC3cy/5g710HSgoUcsC9Ig1b96Hi
esF8gkybrwJrfFXfMNQrkw7TAsUjp9jpAn6NZf+SfLO6uiRFK8xii1FfXJI5s4fBgXC2kzwOV0ib
wNIGHGoAPsHr4pRc5e7/hzjBno8C3hzLRjSz5VI1s7zoUt3AE3wD4pxjH+TBRHwmxcqUltoXqGZc
3ueNEgAaHUyj+38WVzF5nMxtPYFMB9FFdyT34GytjoqPyg+KPp3dzXb3slwz1R0UCB8ND4yQUgDS
Ohd0dWSySe8K4eVftJOUnP2g1UvQtejZ9gp+kKE8Tc2jUl7VH/rAawjufulv617rW8yWaVGtgpnq
54xqCXGkg/pkAA3R2pl/ZIXRwr6NMn8qvNJNMdjDLbXt3aLvv2B1WSnNYkUFDy3OWnyoH/onTLBX
V0zaSPGmT/LLuBf+wyNrsvlHtHchPLR+ZKVi1KGjptahDu2/RXzNB07ZZKfKjNP0r4X1G7uUpJOt
XKvD5bFz2fmNXhlgp4M8GROjau/GA29Re/Hxmc31PoJTFGU3rEoNuqNy1R2MB9VnYh4lh/9lz7sC
sInAGKx5qKasvPqSySy4jGpwNjRPplYdxEn1qThyzOwMm2ETGW6GVTQwH7WKj5dFAjPLiIMxvBcY
UXpGUHRQQM9iePFgQxSD9dH6R0R9sa/wYvOdN/K76VVOk4H2vTaZNxBMchRSIA0a+ePy/d5wmX55
HBSKTFayZKTR568H6Ru1nGYJNw95vi3SCL6VWKlTRbUW0LgybKsv3iCk8QgirsoeQWluS6DDcy7/
jt3r9+1nrFy9HAN8kFnMASTRo1LBpWvcmHPXBvqSIENmnbN1x1wgRaIX+ViHYvxT6nM7Hv5cXsRe
UIWOxP8MrL6X3temmtGhRj/JRHtcrx7Sqj1Jkanb4ig9C3JzBfw/r9C3tywm/IahPQBUkeyff8He
mguSDzWs5uQADku3Fx4ur2vvqn23wH7Bt2A1N9JuEuMWVw34IGLJjmRcxdDSvWxl13WgGorZBQBh
0Tda3Whj6aOMDPg+TKV4vCHuYJfX1qkJNM692gsIAWMETSnKI6hUrnaMtnSqVDB6wXUAsmndJ+Nn
ryROVExO1f/GiL9DGul0eXW7X+mbzdUezkKvFUoJm6R4ytNrXXm6/PfvJqbfF7XyU8pSaWOqwYAY
oMGgeTqSCP2eOslvq3aKW9kmXvr2X2zi7mNYAVq9oHk6PxjGoMi9ORb1V2+YOOONjvJSMCBAEt3m
l/rSaK7wwbHJLtE6cUBMCOALWNMwIbH+eGITT7WlV2FV2tHowkswLIrgQC84M53mWZUAyBNd+WC8
EtXlGN+74d+Nr76ivtBZXhoYh1LT8xAWPrnLT/GP4ZqlTkoQtV7+gbnj5FfsypzXfPfQflv36vum
Rhx3RW1WuB14WA/DAUOXR/nAFYDa3V8w7sGfMJDPGkvRzJneaCChRSEtOsW3GF/14MtQW3E7TwZZ
gnBS3+gjl++P7dzms6JtAFA4Oljg6zg/SqJWJA1pVbazaHXaDWI8Lw3otewXnvXaOPTvRbvZ08c6
Ff9ncvXmSDmhZBHwMdnk4AQxaPUkHKIA7chHFWvOnd6nOePiaZzyznK5gOpdt/rN/uok17XVCPEC
+yhajcT52V2rXhncW44MoGkPJarkkHIV13Y/7zejqxM8T3VSJj32OZLAP1q/qCJcoDnYUspLf3ct
sUEmHRVoPEur1KHPJ6luy6UK22lywDlxqAvRnrL72OA8T7txLoRpIU2q4XJu2pGF0GhG1FvV/zA4
C4bdHpnyuxWIdmJjpGl84Z3YHZAwqtwsKERyj6LCOr035FzC2Cl2kokAoip3TT5rj00oWy8lZIHG
16IE6Ck/Fv8IYCpe4wj35Rv9e7zM+e9YHWORoDSg1fgdmizbSkecqFbRMMpsIfpz2f3tpWlYMkJF
eHwggda+QUjaUZoWCaYwAtDeAj4y2egXUcMGkZRT/emuDEzVyy7tHNXyE6940jlecO+Z++JBQEcT
ml8b9iOc3IToBX4CQ85Ur+0D9hrVgMET3flovvExMzswk6/uCab+/rG4ysnzNIq6aRnhJqDOp/ms
7qHeR/daeWDaFtpJdvPHCkXfF+N+NOzLO77jIhCnamh9g8B9S8GPb9Foc1Niw2vJFtqbOi49jEJz
rOyVd0AnhbMMRgsUOzaRV1Rowtgq7AJhtIPaClAmw4E+QYr+KLuMGcw9cN3fjn9A71bFLCwYJ0x5
jTPJEIO1USazwzR6yT0grIy3NwpbHwqHTnKAYtBTzMUm7rwzrGMMp6TjkYPgzPk7M4p1NUbRgPDB
mnFwFSdrU/fyR5N2nuozGysfC54NgfYlbEhAPg32QG2tt/Hf1h0DCBJfP853EkhKUPOF/VvESgG3
vsrWsXpPz37DKlwQALyWtQa/QTzRQ/oAfmvISDq6Xf3W/eETTXne99w7qphJZ5E7uuQbzGcH3Slr
iOsqbKzhPZFRZW8SAIQl4/3y7u5+wH/trAGXKqomQF7DjgWNK1m6TmReFW7/+4GXAaoXINUAw/z5
GUH6K2eL2WIpCAzMP7kHUNnTdJUfEj/+jA5WULq4g/JV+0jv0pfLy9v1sayQyyhm0BdeB0KTKotD
XscsKmlBK52d6swG69p0LO7ojeVAgPiUdxjkJrVTHskhd1XR5rUH2AI3hwcrRycXbU7swPkGKLmc
Mug1LslUu+r4K0NHwLRmp079vONVOTjG1uNPVTHFyCPwQcfurZtNh0BGrwYpRlkNaPvxZAN2jw9I
wFitA25njSWaxog0taGWoYieZoW6qTgRnjtlL+5m+/61scYSifqY61MslGF/Ko70QE94Gz1yqzgs
jOXFIbsLgp49YOqA6KLDcf6t9GIEudk0lWGhfvZJ5izl6Fw+knsfiBX9YQCcExiuObeAwZS+qVUU
GKwy1IZTr+Ab1e89gFgCt5ix50UwccX40oAu2wyhGIvVDUOb1KGJofclei3199Qo/8uCdFxvET0T
GFotSB1KCVyePY53r9zFgvqmkon6vQldvQKQjaCtoNd5eQ/3vhIuFOIVjGyogGWc76GWZ3ppWA1M
lnNvg5LN7czy47KNvb3D+DCwSeBxAuvLalnCBH3KWaRVaEpdkBjmbVEAfm7VvFLGrh1oeyAAZAwk
a+jK2Aw1mecEKURHfUyai8heAE8S5bpwL69oD2gISjkF45iobOkb5F8pqiV4lDQwjbjzn/yWHjAC
ApFesjiKk2AYk1eG3EslvhtcX92hM5ZCMGAQ1C7UBrAMdI4e8Q1Hfp8HNANAC+BmgXK8vM69G4bZ
bwmCxAw8s46/gLKM+kzVS5DaYVopbYt3sUvviEXvUPw+5DXvRu+eRgxNgMKJKcOtL4CVQNK+V7DK
IXudxXsxer28nt2AUmXnHMx2TKJq5ZRijMxN+rSUYWctTq1aHmZS6ZVh4eUyYdxh5OCBMefXEYRi
HGKWoOru29EfYquxQY/woiTxKWkKE+q1Gfcj78VGINZAwQpkZHgC2Of4Vs9sZDOLywFvQI4JZuOk
1pFbL0BupC/QG7CgGar0ij1MH+rykhZvYNv0/8v2GHjhGWwdxDPsB37/AaWm0TifcawVR3ivD5M/
oecFOpjIfUdgWCwOPK1TBbxO+O7N/WaXnYtvdvOpEodKGfFW4Noel8SCsswoP8cxyg2cJe7uMU4y
/APq4TgI56Yws9YY2dyWSCkMm3X0MLclOIypSHGmm/mN9wzuJobs6vyfQfYof1+bnPSSMnRfN9dV
FwdawArIoKbDgKEKC0wGH8TjGhX3khgUyUQTxGQ7/CG5RKRWnqoypIg1/Kzo/ljzUtq6TBNX1dJn
WU+vpq6Glr0+PciZfDOmivbaGYVwyJtUCdSBPMljAuHCuncUKfPK2gzKofWKyfpRdkDoaUn9aymG
V7yZr3GpXmNq4zM2BeLWZRo2UJeEEHH31FT6FQ7bydSSR3XRXtNBOYqq8JCLmTNUkp9BobWc6yPJ
kd4lU3w1tN2JRopgD6L+ZHQouY/6gzAWDB7va3gJlaUP6qECpku0XlToZqZi+VmB0tRuS+m21U1v
tKxXUBOi1KxPxBtE80HX6wDPKNz0ED3Qtj/pUgYQifkrnciTOrSPc748ZtL0mankJoF4XR8Rp4yg
gYataEvy0GcxKm4zKoBpHxhm7wMRG5TJ5FUduTF64zT2upNVxfXSixhQjYxDMpd3xlA5szxedXnj
aVHqQ1f9KU4AW+qmq0KoXkk3v8yJiCGR8ZC0FbEXtGWoKB6zReaAMXaGsxjTNZM3Aq8typirh74v
IEIojHrBytMqwGh+G+Q49jEEAu3hlni8K73zdGDUGbJdmANFSruGCaIcXXRMYjGMhP4oTnEg5Ytr
ii/JgCr4yOPW2FvemblVMYT0uhopVC7wPo7eFKIy/GZ4BhIiiMTyay97GGUV8614+tGp2eqp9nhZ
Oqh7F6FUuwIwH7fgfbrtn2UoIdRBFKZP8Q2S2kfcnS73mNh4FfDuOPtgq2AeVLDA6LIhHAwvrRyZ
gTkVRVewwXX5Z8o1JyuUh3r6KYqAZ2forND8qlMN3gux4z7PrK68WUySfNHRWgFXg/VYE+E3VGhi
W81w+0bjQS4ImIMse0nyzE5L8QagSidpNLvrRl4IthMr4JeAt5MNyBn4Dud+tUpJHwltX4Q9cZSf
9FDdwTG9lzFSUPE68fDRA03hGd091f8a/WoVfnPmFWTOm06pi69Z40SxE9HNZd/6weY5JR0ajVQP
5rckGE/zgffBv6KtzRe3ADmxcPbkTUNVU0iSiJhRD9vGTn9P191d9hhPjvpavmuB7Df2dDPEDnkY
D1bIeTV3HmhwvP5rmn2M7+tGL5di6rkAZaPljLQ+DNJ4KKfUGdQc+hAs4zp2mp8q8z3pf6g6YtK0
RUeGSG5WPnJ+zN6XZyzzSJPw3TcDJEVtzW1eKvkXRM/wMcHkaYmjLYCQaKfCK4KIP3z2Vb5ZbT5g
eqjmg8qRiZ6sjlubghG+X7D5qqCeFJRi8O1Tw5/H4ZdRGJpd6t2b3P4ZwJ1pK00gQEABbNOiP5Td
TUTmW6QjR0nuP9O4um4i80VLyH2qDq7RZ2FeWsgjUiQPWYlR5CR1hbkBiQc0uSE0D7hj2X0IRtly
TvPORwVZsAjsIboT2mbMlEIhvWjbLMPkV+wpXe6ia2Brs8jxGRwza7QPGfOhi608C4Uod7VIPGW0
8CMx5zTP980AcmOx5MFcoymjejRzTSJZOFmjs6Td0eh6EI1Fh8unb+fwIf/Hln1NOW/mI2K9TM0B
EVRoxLdEelNyXml9D/mCKWOZWYDSx4ZJ04hpUU1ajSwAcDwbCUpiG3F2mKfpvavGP62qHZF53dWx
8otE2ks2qdz0did6PFvkystnlSIJco9FUqULpkoCePyXvASd+dmkopNUmReD6VAxRrca37pYD9Jc
DGr1Y1YsR+//XN7xvbcdAAI2TWWgEbApi5S4kmlcy2lIrPw2j3/mGkbK9dnJEIdNU2KTTnWoeGsK
7XFqu0MT80RDNbbe1eVHwxmtpS+cKdQ2z92fOI+6HsWIazuxD6q+Lvy8lB7MpDFRLJcfpHi5rsp0
ASOv1Hi9pKqePlj3BZl8Uc4+ZNq+F6mwsGDxpGWgegYTDECTgmlnvQ7iaSlSCruR0uIEhd4ojIdW
8oHDvtejDCI/qlU/Nr3kTX1MHELNZ8toiRf3YJFdcvWNJMTwk7lHepaqKABbZmo3CnlupBgEvrJ6
BOqocGe4TET/cn2gGOcN6NKAyynukYu09FFr88it5P5tSixWeyzsbCleL3/FvbYkslpDAiuBrkG7
bZVbgiOzahM64kwVfRhT64rkxLBH+U4Ta9cwIBpR/gR0zi+BeCFDbOsZdeMZ9HwjRM5a6dCLPXT2
EEtiSYTkV0qCDVXLW23AnIvaeIJZc/zj7sHDgCLY2sCAoWyY8OdprM2+S9Ow+Nm5zbHyhR+gOcf4
JcCexSfvfd84MJStQAUOPC+6mKh+rDaIKF1i1qlJQsO6G4jpWGDdipeBt6jN3YYZiHBCOg50aVuW
hlEYFQAadIrXc3DTQ/8MoRYAd4uXFIDB9lp0a7RkXF5p4evznl0hZhY4IwynMLK2dT6QDnHclupA
MQE8R3aaJ8eR+KbQdc48gJ0qqZISg35tZAuG6i+SErsVbSHKI3ayKy+DZDcRRkw6Q/qdVhBQU1Cm
tMWoe4jN9NTUyatArUcRjvlGnrvTVCS3rZZ6kyR0cJ76z3KqDnku/hCT+iORGvR/dIByDIq5mMvH
fBMgsmWCSx5dUVB3bmKTIRuzLtdnGkrWb4tWNrhBThpqRxkIYZEsXzbGYo7NnuoYHwAwG+zW654h
HZchxbgk9hSYVulrtowcQBAcXDazefKwJjR5MUAOTCuQKatMY9RaabGoTsI0+1Cbm0XlBHS8v3/1
2sjqkpRITUmod4Ytma9FzZv/27Fg6rhdLG5GUroG1hWyWI4ZQHzhQKCv0ikuRdh6eZM2CCx4NLxR
YPdilxcAgPMnAs1HjOCDYPnRhNhq1sD10tTTNBLIRRugm4xrJbxdNrmNFNQv9k+wHoEpBHWe1Ycp
JEioi2kiP1bFeARZmt3SU5vXj7mmOApKmlEsemZ9h/8bWJPJcjjmxfXxY+YZ/T0EE1GyXdf10cXG
4FJvSY8ZSQCkmXxwmrmNgV6uMDlGXTqxIvhGqZ2itObY3nzQL9MYH2VDYFtfOWuFBWzN/2PvS7bb
VrJsfyXXneMW+qZWZQ7QsxElkbJkeYIlyzIQCLSBHl//dtDOuiKoMtL5JjWoQd6URZGHgehOs8/e
unTKB+qRWXLGZGVRXqeKYQL4QawZlDvxUYs7v45GVSCDKJ84gU67KSBwiB5AXd/Q0h/87NidiJs5
hRBQdYWs8OoigGVkYKGWjKL1B/st1ToByG7pVOaxXctfLOCUcmnNqbl+hGjBRxcnIkmUUq+8f73V
TNQCJfHU9/XBjIqnGGK2KyuE79yLAwrj4BoXSFGAOgdY9ctNEYtRmqCGMJ+UMXEtVdzqEUSmxcx6
YqbuJNTcT/X4KEBT3s6ZmTsIf+wRgI+VvXn9QEFkBflS0PADRYIL9vJrRFrdIBUYiyfaQAa6PwzG
p1z79OuxXu1/PkSRs++jXHI9aVVdMHls0/6kpY3bKc80KrexUW6LEqGdXN2IUvy7cRVuGKBvsFDg
F4MSdDEqaVZTRcdNdxrhk5vM2jOF+qh8Pv56YNdeELcDeBXShmgHAc345dMrdZQdR5ak6NUYPMTz
IHbqwyoc/NlDA+BvEzVwa+D6Q34DCqZXLZ7zNFFQnOrkpM83anI/6sBRoYE3I78NT780tAxLTSVv
6NgZ5CRPACPXr0O5JiV2tcO4Ba4PoqCij8W3mCCz4aF3p5FToVfCzqhEy8v6cX779fx8aMXkplAK
F5EKu5yepJgsQdAGcmLJjqBiZ08orK1soOvDkH8+FCfhu0GEGif7pZFhMDuaUDysdFMfkBr/UpFn
wUPuExlWtNjJHqCMOcKZ+zUi6I9H95dh7s2+SzxpLJHjmUrkJMZPYprZSim6v35+12k1Pjac8TgC
wRpzdYtOJM8VK5nIafTjkHrxtga3rhKCiUoa98ZZz6UKtGdT2SR9b+ver83LV2fkwjx//d0IRbPL
9FmaCe4Z0Fs6hVveGIYtjK9VsalMHyJEnE/QK2e3CsoT5IoB2xokLzqsxR/XlarzN+HoamQ4r6lE
mriPiomM5KSc1CAKukAVbKMICcB2nEhRBAGw26/hXvjKubgiLo0uUTYdmCBSSerJKR+/sEa3zWaz
qjV2HXsujCzuIYnWlRjlHTlB+TXgDQjZ8FaIX7VoR4IeAR1SdgD2UX/adTuIwURuLDlqbBuSP02v
5dOvZ/yjEXOZTGQycDhcNScUFJ1NUtniy+jjPtYFTxbyozLka5cvP16WT5Z7ZZxoild8FgcDyKLN
wQDvMc5tCRz4xLNimz1xKjfVF0MZ9KYrFj/aq+8NLmowILQzLST8cRKBm8xRFeom8mpL5jUIDnP5
3sriOsp7jSSJVGNYfrHv0aKfb+fGUYcHNjS21ThsRzajV9+Zu8Qb2tHVes/69vsz+O4rnKFy77Ys
AY8M8GlInERZmEjVa6uxQxTpKwfTR48TOhOcXpQ33i6TTi1BbtFC3/RJromXx+0DuCc2vx7ItdMC
NA7AWSAOgrd8xVVUJQUzmKklJ6GBpFTeVQ5NHoukDGazuFflr0TvVtbIR4ufi2uqSKKDhmkZstB4
LFu4pMlJbUj0ROcajEIzz5RLQ7FyaX1kCtxIIFhDFhUgfL4/3s1SJkeZUMlyfBKVe62d3WHSbISa
K1auHyHg60CgAZOJrq2rLveiNOVxKlgCNwLcREikS0VhT3nptZboSHWO3ps1ke5r9BGwGZAx5Cok
gNdd0e/NdOxFxP3JiWPN6a7cdihyOi1ULRRPrNz1euf1Urw0uLij1FrqQJ8Fg6JQ+pPIdpnWvv16
Ka6ZWMxWRIWyaZM6OZHCCqdiciZjFfvxoQ3MEZ8piHEvAYOKRSDHY+YJroGzqMqW1rZ+p7qzw+Vy
lGdoqq2difw0ujyE8eTemVz4L1I2xhGUJbDe36Vo0u0qrPqjZQigloWaGNc4XaItLQCHZsiOJCcO
DRa9zJWI6pFsfutDfT86ps3sInOpy1LjuQfRoNrs1vo9PlyWQAEDvsXJJ682HO1Q1Ki6MT4vSxAx
+LO+5cwlk8sQ69l96a+ZvJ5QA9hSoMWQekEGbDlqZPa6SqtxlU4mxM6a26YbVrb3B04RMAy4RFEf
Q1cDDuLLU6Qys7KDXrZwpLYezG7jgMxtR53aLdGBkNpFsMZs8IGvzVETSOtxjxS8wQtnJY0r8HKh
AHOUXqPA7+8gZ5S4uuEhSnmsNyBAYY6MEzMw1sLk6zWEFleg71B9AnLgSt8JENehp9EYHRsdU5aB
TldBAw39MmsPsjXbs3X89ZbnDsjl3gB6krdLniv4IDe7fLRDEVkFOjyiI4XGE3iY7FKrbbnsnaT9
BhznykzynXZlDZepAhwlMvpLWgNiRCN6t/XoOHWx10IHOGoFV4r23bASMH+wKMHci/gVyGSkjZbN
SFQESj8TyugYG7sy+T6mP3Hc//E6/mf8Vt79+NLNP/4L/34tq4mROGkX//zHbfVWnFr29tbevFT/
xd/63396+cZ/3JBXVjbl93b5Vxdvwuf/tO++tC8X//CKlrTTfffGpuNb02Xt2QC+Kf/Lf/XFv72d
P+Vhqt7+/sdr2RUt/7SYlMUfP1/afPv7H1gI75YQ//yfLx5ecrxvT75OL1d///bStH//Q9b+lLCY
wBAJUht09hn4pOGNv2L9qSBDitwPF6JGjKfhFWRd2uTvfyjKn8hqo8SKjkvAyPmF0JQdf0Wy/kTG
CO4qjpUfr/7xz2FfTNBfE/a3osvvSgKEIt6tXS4KrHPQaoqqjm+A7wHg0MIZB89BlpptSwDxmuRY
AkeuHiXiqbIUQZlyR6RRb+k+WDHaUgGLCmp+4OEIBIkC1vNZyvXGjFxGCFe/0NuuwipSwZ/+1RpJ
Vm+sIo0GfwQLPuIWPe9FqbKzQUSpxwZeJxcaOxaayijtTMC3eB3nvhFaV4UbId2kkEiTZuRYoiaW
bTZ1Ra4Bdap4QpnO9BZykpLcBwVg4njLwLLCwN9CRhvAQcaIp6SldFsNuUThQFYxKzzUnICrQ0Qr
242p56GWEV18MVsAGdRdLGRlDerIviFgb6q0TgqsHEWTGvAhnVqZnUj9XOUu6yi42lzothgG9UHc
GY/A3DGlAyu0Nc8qmEkzsVXURyxds70XO2RSDzHiyB4sEEmEfmS7Tw09etKGkcy606GyxsBmigYL
TfZ0uTcGwxvEuBC+CKkM1mRHKakeax7VU1bP3jjmXarsolZDF+M9muwAnttCVrrTC7/OZDYQt42s
bj7Fet1maMPJkrx8k3uq9a9aM9DpINV1plpuDIQSiHXlLrHER0YHYIj9EYuOvRVUMXBdtayM+9c5
QvbNnrMaPYaeDPRkAdac1ACGxpaNqctFWypl6Mtsh7odQYslGpP1GdWFuqM2ypTNfAfFrMn8PA9g
5UQ2vJFGQ7WJWmXxAOmetotvWVN0zbFp04l+jQy0qu+FSG6NfaGTTvkWJ3GjNQBXtiirZk0ijLMH
nZypSu0e0TnwmCntOkl39KRXdX0fUcVqv9eJEWWfMiiExPO27qd+jH1LrHKQRqKnwCwjn+WjlhwJ
6nDq5DAxHfvOLnOkpN02A8uryxoDHda2RqsEOiVE6EB1nuZ6V7xm5qAqb0mvpfrzUOpyY7lVT2cC
mE+bAenvKGqh8cIfNMqMxjEmqZA1W5FG0Fs5MtZIsjeSvIUqEzUnJdliNNm4r9qxT+LNIMgjQIhI
jw9paqOyNmba515TugkoLp1YEJxxM6JZjQAhME0q4ufZqjuVlgCZolQ8dR5Q0shj21VCrSm9K3Wq
azrqmsnAGmQxpMQoxL5zigq7AVz0+aQ0hrjWc8ovyL+uNOgYcAYY3u0AFjHIvSz92dYqFa0Bpt1m
bnQTz14cNgHbJZMNOsP4W+FNu7XcxaIL7GzynOFGDx+YZ0A1eXlnm3orp0Cpo3XYQ3iDZHB2yiJ3
GBwg0xOIfRzSnRjGLqrXof6lf25KFzv23Zn/83C9OEzlq2HjqEZExwufcK6XLpmeW6NVgvnB5pUZ
JG9zrz8Lfg17lHPXgZYLv5aPmdvDtKKhGoNeFuYhQI7iFp6/LQdA93kQevY0yYODEm+SQ7KrbpJ4
hZSDP8XLiQVVNzQjEJSbaEJdYjvT1oJ4lAqvKCuAEq/3g/xtbL79+jF+YAM0ikgr4EIEG/4yEu/U
mJUyi3U7huhWdq+yjZ7d/9rEomvl/ORMFMHR0gDwBOp0vIL4LgRP51avWVtqdvRJiwHMFb0BXGXz
Eb0EoBI2tihLur8bc/2wiqgA4HdEB0iIL+7aLmbRDFEnzU43bEMhyq0E1jb3Vxkprtch2vUMXOi8
EQhUzwtHvTXTJO4GVJTZiOZ6CdLHRPoKB+E26iHyQaPOj4zElovoFHVzIJVAc+Vd8+XXz/jSaeeD
1ZFNMZCWRyYAbFOLwRZgOanGqFDtrkeBEqCIsUaqNj5NWWmDkxSqGNbz71pECQDU/zqo/8/dVpeT
WuTEhLwPhUXoiKj1AVHYtkezp26GgwFFVoF6vzZ4vVJhkIcJiItwXC4TmUzMh0hhmWqLqp8rn3sk
WmRzXjlVlg4a2u5AiIiYCwT10N5YNo8JlNJJSjCZgCJ4dZ/6Ekgmfz2OReqSzxXvUuRVNFAfQDdh
EfBoNFWAGRswkC0EdJ9QEkXT9dfusfLjLQm0m/ZRQklNhFz23VqkvKjinW3zNYpCNp7k9XafNWWs
C1AI2d0WLRDo/aQ9unZ/ZD7MOkC2e2Ww17uD08cBpIviDZrHZL5w3+39aFbBplKoACWAyTP38qBC
AyOHTvnxLUB7bC16/XCE7w0uEsMNZi8iGQzyVEvm97tR2Rg35WYMik/CXq2ClQFepnZ+PFEZ0Hvs
Bfj1V8zr/dwIfcZkBTowNojX28/qFm1LJzRsjbEtPJLN5IOlfNgDku3F7nC/pj7wwYpF9g8s3Qgu
sBmXO98aJjQTj7CvSIkjZscxOq2McGEBBAjY4xyHgHZUXELLAuaQxgJggyIoX5wRwcNdHgpgwXmS
juVecrSX8SYbvPLrilF+YL27+2AUSVvUSwEaALwDrYeX66atDFZEDYaVM1s78ZJY7oHPCExK3fN4
P55JLsdgCusVQr3rwYKklDP/IvuB3sClVzH1UgEIIZalHN+PxrOurLXaLhcoHxlyDzL6+zBp6GFf
jIzOTK5HQcWagN/Ch0W2LETTwEb3k+3a6ljevVfW+Hjf7T+BKXqJVJ1sF69sL4H8BagnKH2Mjv4a
2dIj+zc8pSub/CR/Z7MXq7GjNWyysxQb8cQBaWlecGJBdNDufpP/FVL1i0e6SK+SQhvLaDg/UjPQ
TjPqXP2dFHLeaxDNaFsGfrF1j3BxIf20ijge5ygAOssMT84YIuBJBoY3Lm0NBUMFXDNFuLIR+HJY
bASTLxRkIeDjX0EJuyrNRquQgHwE7kLzc4/e85L75Ou+/pW72L+298H6h6+J9C2iCYBJlqszpnlS
ZhHwA6n+qEY3Zb7iDH74+SjFcFEB9ZogR+8Zugvhhto5aEVb666pNr8ewAIOd14MSJqKoAE642GW
2WCtGkBvogAqCoawAGGfVzpQGN9mgESuEVEskrTXtvjt926lj3VUkqEaJMQEiO4d2YMO/WwLhzjg
XOHVwQyJaVub1Wv8g6eIMaLtHEczJz5euHsDxLmqvOkknCGS3z50gX43PasuuoB8NJk5zVerWrvI
PzQJzbMzGg68ZItNLVDoItVVI9k9MjA2RcAQSqHgaZ60bQHI+I7S+VZbm8sPthj3q3mXNmYUBd/L
5zsZY6nXVinZmj058a5w56esceIb6b7Zy6gnxHA9Y7s0/p3BvrO77LNXMa25PMFuRO3xc3YnuSIm
9ontpHshcZoHdi+4v+0r8QPl/Wi1RSQhqEMm1wKsikFT7NSt6iW3VSgBje2DVthfrRbx1bk4WuC2
QAQNQgFwQ5d7vS5KYxRozleRGcjg/qmdyC1CcIKBNLteO8j4t7+0htQrdAlQxuZY0eW+FPN0llMS
c4yfbwaqhzjFZZHXe/K/MLar1Qo+deQEgDXHJpWvqMAqXWaUtY1oN+KXJDtN6tpoLusI+FD48CDn
BOCWoyoA8LpcmXRKGjMv28YG/mAzu/0t2uM1yYm+KV8yGxuif6lvids0jpj4Kwfccmwyr/cC5wWW
IcQSVypaeVeq2phPFVxqyTfLQB3dJhAOUVjvVWLrgtugAXW1mfx8nb2fP5gFbp83C/AfroTX5rk3
SnHOuNkoiO7lR/PReKKgvEidyeHRyxgajhFMe06n/Do6IGBJj+U3PWSfsi06zFcuquXRwH1uSB7B
UUNvBr7bwo0SI1HKSyOv7BJ69oLqqhGxy2lYScEssz7w02AG2nYKaglQW12eQGqc0kGuYIZ7a8Ud
CL/BvGjujUDy+k/Z6qjOu+DyKV/YW548ba0RLarP9viNwjnHzN7rDmhv4DLv6L7ydOB26sjJgsip
iT+Fa7fL9ZPFWcv7KlEsQeymLo4hADa6YQL/hN3Iqp21hq9nNDTBNbmyjpcuPvYPwlCAPCVkLeBF
LWawn1U2xSYa0XkdnsOx6E0dyAIke7mrWGyxjkA8ZqCisHatXO8gpNM4hhVSwTJK5QvLzJAEoTUS
jBA7CPysfltD1wMQNyQTQVdfBWI9rjKQfWD0B9aLIyfh/C/uMrkUpqoHwhotXndj+SQIq7H2RxaQ
B+Idg7xivMxE1UWvgHvMKmzyvfuuQ/6ncMEWIiEM/YTeF1e26e36pcWf1eWCBbTGQJeLArwBMkKL
YdVSaw1ENMFhue2+cz4B050h8ewVdsL5Qe/m55Vlszx5sWzeG1xCBVHfmBSSY5RIbTUv4wP9En2T
v1W5TfYdlA9yHyCD7E1JbfK0YnllqMZiYxTJbE74X4HUQo9YKvXJDeTOwa14Flwwj8q33zWIIx7X
C2AUgGWh63Dhc1WzUZBSnbFkfLY3t3SLHLsBlwtgin0Oevy+df8NiziAAJDnza2Am11ea/zKkUcB
HVec9ZDzGEBnIAerm4koqoZ2onhcMbj0QdB6iGIoYBU4w/F/S09Wm0mKepCAfjpPRygcImMTwqc0
wMPSQhB57Wy7OnMW5hbpqALMf3FewdxcoMmsSwWPyTNcuf611EBJiorG/+f4FtuDtkmhldygcWvZ
4FcMwOkTarg9xk/rd+JVtM/xBmc+KqA3ULFebsaiJJU5TkpuT5mrEZfFXgdsGIDMfh3omxpHATe9
Lhh0dfLALgpPCu4LlNyR7rtcNn0rRkOq1NiDFZB85X0///Y9zC2g2oM8Imov4OW8tFBVyPTHbMjt
2tPvfxwz4qZ2+Y5PkVdb9Vb5Qrg41hb2+Lp9F9mJtBVJ2sLesDWd3p99jqZKfcOwqTP4k5scFXBt
wcPbrUXg1y7HwvTidjKqUZ1AVsm3hMi1WSGTijvxB3pL3wl3a9fh2lD55L4bqlQJwBAMsEcZtWdk
TnsldyqQOmY56IKCNJZWcmwLNBVuez5CC3l2ESr2uIkXI8zpNM19Couty0fYOKRzOUXvq/oqeVUw
p+4ai+NHOwONVPA0eOKb590vB2mV4PMRBVQG1cqJGoC4DJ+r1iSt/Uo6JMB/HDerYPrr4w1tgGh0
RYYWi/eqOCQrSVmisxVJKLvatxBJjrf6RrWBK9+v78IPVg7CKiSiedsMGJ+WTSBoboJCusCjD183
XMOfQxDPe+YtXPHY0cN1ROjVXcwxhu8MLo5TlWhNPxRdZufSraqDegReYzzfmmCeWTlHrw/uS0uL
c1QqBaUGrJAPrTwIRojpg6fBQM0Usu+FrfsV3GHmg0FpzfL1FPIokgd7UOXAaBcrh2rw3KiChzpt
O5QuqYdKN0+gcjFhqBqtkqws42Ru7L29xXacdBRpIg32eMQBFuuQ7XRgeoWtGAprdFBXrv7C1uLc
joY5s5jKF8xrfFSdCg+1B4VhLvi9x+uyop3dNNOak/GxVZ4KgMQFGjcXZ3lt5IpQjaCPjUEP9CIC
7gOUqAAVJdo5pESiGBHOLr0xHlbW0EerFTph/213caZ3AqpR1Qy7UGU077muW+aWAfzwKqR7BUpV
uj9/KoIkWLHLV8jlXYJEHZLsaFkArPIKc5hMaWcAVZ+hEm1kDq9KJW4Vjlvr3gp40v+3Ezt8/bwz
uGxqy4WyZa0EgxIvt/N57XeRT5k7o+5G/NX8+8oArcWEMikf1cqAvdqbHHRHaaF1JDh5Uh06Tq1D
/FXP+IPjAI8TIDp0o2soLi4sdnNsWGkEjgveysPaDcLHkDWO5bTejBDAukvsRIH+vLBZa4P/4PIy
LkwvV5EuV1pfgvmndWc/eUZN82YAPMqROOnnVt8VgXxcWUDXGwYE5DKCZRSkkDVfPl/FqCuNI7Z4
4OGSkOu6opDqtZASyULiWpt19YfrU+jS5GKUM5rHAbKaKS6uHsU3XNHbKjQCHhyvZnmvl8+lrcUJ
W/ICZtZjePNrtRGQYREOEJCzo1fUh8HtvtoAwL/75X6EPWSVAUiDL3CVyaJJqQpJNfLHGYfqJ56I
lF8HN3bEsHtavT8+HN07a/xUeudeAbPGJFbD2uCIDnvQQq4cxMth9QNDAXPN3rU3xwcHiCucK85T
tXiYtJfHZq4wcSrLgBfUcPqE4EOq97RCDrsjqfEEzlLr2AuyvMK9dFXaRHkKRw+K/IqBcA4SDIuh
amk5z8JA4bmOblrZXJJQtXuPIU0KBca1ifxwW7wzt1ijkWD0phrBXMYgrxYq0LlYg2Bxt2K5VIAT
Bw0Suhauy9BxVuaIAtofS0VB6Db457TGZmWHX5IocI+YtyeBHhkNZfAWl+nkXI4YR15Su9jzMJFf
+q2n+pAJ+mHpt1Dj/yMW/AI//kts+f9G1LiIS+I//gnPvkKNh+D2eCm+/W3T8P+7gI/zN/6Ajwsg
qfyTQyngQoMfBNcL1tQP/PiPl7CzkHtHnzUKJtjIPwHk4p8gxMcqQd8N0tHcqcEn/oSQi38avPEH
TdmYY8CWkLH+HQy5dbkiebUBLeSQhwN9MSQirCWYDi2CE2uiwTyiwknolrMDCV5c3Qnq22htWty3
7uQN0mYY3ajatbonzH6JgycKYu0+J/ez7qmjrY5OMtiz4PaRPypfy96d5m0yHMDK5ORE8Zq8c8b+
oEQPrfoiPXXjvQHKpmpPUWjsbxIVNH83kw7gK7m1Sm+q3Z75Bkp0uUObTZz7nKVpRNNPZA8P5tcm
sUntUi00pM/lAJJ+R8zvZdkTgCfp0tpXULiE6wAuAc3VaWVDoEWJn0rt03TC1kMrcgU2KDLH9kRw
SKthq50my4d29yB7M3VTDQRk3jC7+ddc4agi8Wh+Enbx03m9/N/W+YMvsv955wTdS/uWv2Qv7zcN
f8vPPWOaf+KwByTP4ISIwEIgYvm5Zyz5T/gtACWhdgLG/PN2+rlnJAObRtdRpEOcClEYLsD0z64L
5U+05uDvgf1BnQt9y7+zY3BUX17BPNfA1XFA1YcsKm6nZXqKDjntlbmggVpDE72opNquxTZUkuEo
WN/zCDSlcDHVEI5zbucgSG7MbCOkxaehKs0NpCYPadzd6jo7kC+FYJENeMNvo+wwguG3BE04iqhf
1cw8mUJR2nVHnvvbKDafCimV7UhGBpW2j2lRHFJaQDTQaGNPiNrE7STsQhEkZ0kbodAxKls4CzrE
7ZFCH3cRfcxi+S3LpZtJjiBYr3p5go6DciQQbcmgAgh8ogP1HcRPxdg6IzyZuAyzGB9oEchGMBX0
xUqvBVlRPuiTdjdLp7SzgEkFl7nNu0qdqJ2/gWYwFOJPql68loP+hRLI1olBK0sN6DyBoW+jo1nF
KK61oOsf8uwJWou7Wh+8JKqGoJJnzY7l8usEnPLcxE40WrlrqtNRq/ISwrHICKi1YatGTRwcq24X
K6UnxVPjm4qwq8furdO7TVSBjmnSpLA21W9C0RgO6BCYzVLtOMF1MqT6mZT9E4hkwIVjTcduEjdd
oxysItFuVTS+bCXS2jOJTLDGid+BKtuBXA7hwCA+qAfwi812TwkCos781im+bNSTjZasYWO25U0h
yraZ6eOuY4/SYIZgU5LQEIEHUKcZNH/MuHXjnkh2NSv1Xa1lrZOaIeTgjO/Q2AJ5NWpy3UiDBm0t
odSqkCfVKYQuazGxTfG57CoQRjSq4HYy1C+KDBR1aVMkfltJzJGsod0IpgXwXtHPyBLpkwJBjnTc
CUPiQfa7cQegtSiQCEJhWZ+SoRnckkN9gVC4GTOZV5nrz+gLN/XRbiTrM9irwWiu909jH++EZnZT
cFvYfd4IvuYhhwoUYoTKZYqoCbwaQVSPlT/k1ZGI1QHcasDuBEPxTQV4H40pIzSAIE0aQK032aO+
D1FnZFkgHB4Otd/M4uzMRvpFyozG1fthbxnJJon6xmWWtkfjCDpARuUE9pPeU/MWvYsSO4yFeask
d7h8JDQGVFNzywZlC0JLr2Sg4x+QLFMAn5whuTRANPQQi62GUKt+BGtoY5eCitArlokXjdBIYapb
RJBiLiFJ4BDF+pazNmhYcow6iFTXkbRVoipIVMK8WkqfQUVk2nVEb1hJ72qdHE6ajrqRxgBG6szA
1JXY7tUxjFqp2KqV4HeReDIhjSa3u4i1z3FObnqVMUdMB3Fb5yEtOI5JEm6JKeSO1rabVB8ckOWA
BjflbUgKtUD2nmT7Pj2SFrxH+KjcjTsCruKUPUfJnLhw52+EpJYCsNZB0aaan/KqRW5yEF0LpLqK
3IZ6LPVOKVbHXGoyR2cmiDdZk96D3xH56UyF7DfRdixNJkePtHiH5qbMH4TUsNMG9zEZ9NQehXzA
osO+MuUuBSTdGMMZlC3gMVVswxyj/Q1t+xdpLk9NNm4MEQStRv6aVXMAkq8qlA2yNUflW59B7Ssr
0WkO9mXHVOJiZ5HOkzvrZZ6QTAIDJdlI/dDZamqOaGQa+yBGM1qVRCB1bKf6FpJmAZGTykafaeQ2
zOjCNO8Ds5tu9Th+jHRrtGVsNldPq8i1QAvgi1bn1dBgiKfkqGkCaAI7YcMiRd0yCi4UUkOHZcrj
fWkpcDuSEtLv6rQhaRbbWdaadmHRt2k0X3EOoUQRg/G8aHHSm1TqXDYlCnZod0w1Cq3FLDFdKnSe
itKbl1s9uAkiHHJDVdhFB8EqDLErzfkmVpIbYEzoDdrDQJ5OBA+URsN9RcrJnoq633S4j0I6VbEz
RRGS6hTQEBznnRqNzz3L0fsWx8JdJYJefqpAhyuZ8Qkt9vNNBmJjOx71o1AT7ZHQGYeuUL21w+gT
WcCqgDKSPXT1dwZC+R2zIjS6GWEUs/RzVFpo+KGhatHMEUa5uRFiyllBoexntLqyG8wheqgZsJmQ
GMuFWX0rDOkw6oV+K1K04MXJJNialhVPuCdlGy0vNBxZlrlTF7lojIFH2WloLhhlxzT1zp8rne3x
nEPsTuYWnQz52HxKnL7JyTFWxD4oC8vRUo2FvcgmH1AAoDEVbQK9Sms9NWP2AMVb620cDNeSyy/T
YFZHmjDZjdCstRcazbghRMVhIMiPkSaSfS7nezbTbFuZBZzS74mZFzgXUmcee0hRiR3KCqm867HV
hSwpvLGyvKlo/I5M93Nfxbas42glGeqp6K7U83o75lSC+KPqDQJkpMSbQqcbJYL2hyynDJcepGNI
ouDuStyS4RnVbV3ZtaTdohB9intkSZicg4xVeewmc3ZvwW+2TYT8Xpj6Y9PLqpunQBgkSszlQwws
hKjaVlQ7AejT7MZZM/0qzamjFLKym4QkDhUjGfd1gYmIogSMzNR8pDg3vTYXn2o9SV3JiKcvoHIp
W6n8UkbiDKTT2DjRZHYuapzKJ9mcinCslc6tOvmLOisI+RN6aqV2PszZ8KKYjeJRKyKHubGmcIqz
wclQfwMw05xOmRk/SkV+12Of32i1YoYZjQHLsCIbGihBk+BaF2Yh2o7CQPxkjg9EjvcVegwhnMBu
JgNZB3TEiXZVlJnbWKgj4c4y3FQwmF0yM3J6Yg5BBz6jOokCkEoom7rMH0clrb0swQoR9PGZ9QPc
NXTNyFN1i8pUfJCtQQInU/MCGqp8ZxLQfZsSAT6O4WSpY/qgWAK146ZvDlkrVzZjrN+0sTLb6AiG
H1EK807olFeBVOMdHDEMIinudGM6jDP5PuvSk8HmbkNM5gu92d+AjXXHpslwe1Emn5kcgetcKlob
TCqVb0VJei+3kCjVxnl8KSaUkMVeGO6jmsZ7CbcKznntyATa3ojZoN115LFtEOboA7D6RcXoPmlw
4WQsJjts0AfsHR49TWUYQ1YDXqO6L2NLCc1Z+mZl6Sam1Ny2wFsZUhXU6U7rccHiWTugBgUd1CRA
HnZKDlCJeiFVcmDdIILxkT5kTPcbKaO2aKV3msQhNVFyw+qceJk6bw0CAd0pbwNV652W6DuLSkFl
JVgnphsnY6Cx6pOosdtKkbeSkhV+SQ2vsDQ/jT/DJ2mcqoBPNeJ7D6N2U9WCM+n117JWPTTfOlWm
J3ZHK8SbFKW3aIZYbW3ejrp8SxLTTlP1ay5h1whyBeKSWXHlXiQ2sqymW6J9Fh5JDjgbO3VR84Dy
TEgRJaa9FObTjEByOiC4cPXKwgY2GLGlFLuiAUv6XJbPWZGi/0kCk2jaig9QPXwbNPTUtkrNgq5v
72k9dXt50LrAaqNHSCcnez3K92NbtAFJHsyYDrvzf4BBjWtwBXQZthiY2d/98vwjUopD5Cx//PEu
NuM7QhotePdHP15Z/n0ZEViRFYLo2fx2fvXHr6q8HXbv3v7ut+e/YlNqbCQcuhBRabY1/09qJc32
/M/zT3Mxv//d4k9Iko8oT/C3/PW+89+cP2GWRXhli/f89bH/0suDVNY+bVJIsGpavkXrNxBeM0BR
Tst/PP/7r1fOvwOfqDDH0YYh+YKcolAX27/+4vzT+XcdOqw3eeEAXoKsvGwVrWdp6ev5E/8fc9+1
5DgSJPlDizXoBF4JDarSol/SWkIlkJAJJL7+HJzdnWp2WfPW7uXMxsqqmhwmAaSI8PBwv/zguihW
nEcYxq5nvAdbMod94TLvapNCTg66AD+6vu2CyjHg6ykyDqeaCdUpRf+SzVmbCLn+11ectm9x+Sjq
2q+iE9DckVh8fNbq1K2XOr38phQUv9HM8ipuoNFCMbT08sNs3CKcRf96GaruKfWoia7ZfhtU4QI3
ZfsOCsvgGquME87Zvk3zodliB5RYEBxDUDjNOptDURi/XV7XVxOvX/7x8jeZrDmeHBy7//OWfz7i
8veHz/n3dT6sSzKUjAadLXA6wco2nYq8S9Gqlupr1kTSHlFwqbYbMDoaTM5YSyCM16ngCm2PtM8U
vN5st/ny9+U3eEgL313Z8M97Li+Y3ch3BnZ5v748DpM7mm8IULpqqYu4t/3LPbj8KLa78e+fl9sE
rpfORjD0+or5l6d1+XF57d8/L/+TWbT8nwfartvJcPn78srljaUmXY9qJ2obPs1yGjBlsb3amEII
y6Kl2NllcgWPdTYe3XE42BVqPR09m9rXwtXiZhWHzsYjarQEfp1RNsgYuWSswjKIVxC9dQ2/wfkq
myMO8FM+C2wB2oM2DXHf8DvUJ/ZN8UIq1a9UNyIKT9H+nkDN/Gt5ryr6vi9kDKwxsh0a5P0I2KsP
R5NHRLOjXgUSvbNgedk3SDVayJup6rk3IaKu/8qaX8NahLWZJdLSfYhG+3SeT23mRCJj24OMZD6F
XaWFBPFcM5UBc8+6IdHtvivNgPXSQ42UliMgumjeUZoF+ZTdyUZ5G/vuHYSue7G8UTULC6S8UKc4
GBMJGz5EABj8RnSebdZ77rb72C7H/VIOd+OEQBCWGJVqJqQucRHIYJrXOTNTMg372bBiiE+kgJBi
bjoHe1hie9RjWmrfQXZ+mqj5Phf5Ye2/GtOSVFl+0PTqhAPtPNUrMoIFnlEm1jdJyhYupA3YusQ8
THKMNanHPV8QqC4hdNzTGY15jJ2EwFGieItWPUAjI1QGjjiAPNDVeRY1v3dqFrR5F0/IH3djIR4R
Bx+rej1vF2AuLyMaS2wWr6p7mBaS8Hr+WTHtEdJgz72rnptCvdOp7vUVMrAKht/5+AA5lH1jGD+W
LEvUIduzCjr2Q3NunenYgoVij7NHiXY3OSFkvZJl7CJ1xpwsLDymYAQYwwOjduJSX0PnuAgjBU3g
wBRUlBU9agno+xCtFNPsU2NMydi+ZNOy52sZoFjsm1oR6c7Okcups8t9UeqxWdveaKKc6C73VG9P
lbqmmsPSVWmO7oLRzXXvvDpjFXFEAY1NUsV6hdRoWCpodXHoUamtcFTJ3hiMx8oeEs7bqALFVcnk
HhnPURrPiqjQBKPvx0y966r1PJVlsGRQkBj1AJ3SYfM1L+aolFbQq1YwTLBtWX17wYNRUc+Vkesq
8WrSdLLIwXKaY2+wQ+PoiT0Vx8qx9pw8SVOewT/b2RmJjApww1C8TSx/BRJMVGw1o2TJZOr7ytTT
lveHDuobDnlvFMPHGoR6k9nN6GhZUwh6HCZIqFGyF9YQEzN74DpJqunFXL7p0kiKYTyQIovyRQ/z
FpvPMMGdAArXoGJ3w53aZNgzi++8ME6iwXHn2EDkn6u+TtTZwTJAqLnIvbWhe2JMZwMIhblXZ/JQ
ThNERwRM77Iviy5OFj4B8EGKT363FvaAjHpnLPOBAgVE8AKBvvVeGUAJNcsTqR1/LLN70alhy5y4
7RNhDjt9sSBQAFHnfnxRW2evduRhbc20zEp49ZjpSNDF4uSPUzbF6wzB0S5ugarAv/hoN1mEHQpJ
6XSXy+pUNfNXkv9aR21fdvxe40M6VR5ubQwedWKv2X0+ifeuGvY6geZYp/jtqOMT1JfC1N+ZvsRq
oR7ndfV6B6Cexh+YSp9h03nPS+vVrZv3ko1I+Gk8cvmqiioCbOmJRfXgNpT0BFJbTRYzFQjdAsgx
C6gznpUeXpTQNSH0e76IF6cen5E3xFpLo6pw0kY7gCaVwLzxMM7yKEj2AB2XZAAWYvaHJkOONVdh
w4ykstbUbbG7l+ZTpYx3cGwuy/WwUNxitXlukRxUQGBca71TcIu5jpmkaHekLCOqgVvZ2r7EemNG
HrPaPRbKeD8VTVBN9s4wSj/vqtOw2GdbkAeEr3dUc14EpU8miMQka2K+jjEUuGOq0KOolCerqna8
q48ddSNTz/11AugxKklVu0FrqCHd5ASMpjpK6tkPRM1jDkMRrix3XS4AjGpJ3mQPReOc7EaPV/hn
TDlc3igASdSeEfKrJdyF1uVUYp4VmnOaaHEs5ypmjhXNLoRZrOI4z+VemvZZUZpnGE4BFYcHCdH3
3AIrHzL2oD92L8Xc+YONRM+wAlVlIRiaMYUYprpySOe6B7a8K72I5/q+o2va6k5ExYrzSQ0vU9yo
XmSRn1nbewODwAX0uEif6HzCLgM2sCh9po3hqsqjhllAhUzUcvWt4Z3CHaNYSSCtJQGQvtmUPPBC
JFAFjmbL9i1YwIyPJbPisoGo0op9kyuw6mwCGvB63M/DYz3Ne8gzPXS5ebTtOeLuGFdcei1VvdEa
Uo0hLxf1gTVZWFVFas5NUI70DQ0yP8yserNzktKhgaUdjLcJw5wGrZDUD2vBn0sgihXsFlWnOzYs
cvV9Vz6pFtxW6M6d751vpH+eq3NHYXzhWWjqbA9rZgTa+KVzQzJHgNN0cjJVtrMN/dy4DxaDJ6+m
nflkP1Quv+8G9lQsWcJBT6UwxtDKkzF7rtHGmQn1lXJDXGHcCOWdV95ST6tzj+b6wSrW1HKUvS7L
o4P9RMpp2GDhI9SQPN7AKE+toxn9bRacOLQVOwIFwcXimMnCg+hUgG9MzPaLszbnDJ0nGiuipgKE
qIS6vSQU0QSNrJEfCguWiUlD7KDLjgyqlKY9PWiE4FhCiGmK1DaKs2U+9DosmpzBh2lOwCoTjUx6
MOssyJXGX4YlQT4W2yoqC5CiMoFc5tj1x/qg0jtWWZGs0mKxExjZPxh6tstqdmc6j27v/Czdszla
Z2VQU1NF31zv+F3r6e0SUPYmF7pTc3Xn1rC1z2d/qJc9gGlZQ0PTXr3ZTqGjgSNAT5pJHtveTLu5
fR9o9xVZMzPTRUPYVag7J+roAFWWbQ+XgcSJRt0xtEWW5k2zlx2O+E75imwyKMh9xYawg6bx1DbA
wZeQLTHT0MADdUaK0I06i8erPOqYG1lmGTYmwq8smXJsdhO0c/Q2dqFu28DtNWv8UoMQLNBzELJ9
w6iOKu0jvZ5916EhZ+udHhrEH1vr3h5U6I1jcls0aRp8UYrEOYPyAuRIyXBn5TD/5Cg+yOX7VK4P
tsKTVXspqz6VuRZVk3wq7PVgOwBmgWPape0ZpbrPFfQimS6AACthWRcYKwlnfQWRfoOZT+DYHczx
FbaPB2Jk2I8q5BJzwGrDg1tmKoFyU2VJOI7GHh4vOISgkbSDVJcHqWIvKyxUcUaIO53nVQs1k4dK
LmNUMQKqUmgyV5Fuw1RewfZdPS61FmUKTaDgdWQdgu+89wE4PU9mH1m0iZq5PTOO1Z8/r3w8g6T2
tqj5I4w5gXfmIap7PmQrdu30ZdCFL0w4PCDh6XAu9nOoUJla+RoIB9RkFZEydg5N0xLo9D73pfRU
GEyRtcXANOZvmj4lJs1iiLREtvELaJ5vqPVBljksiuRDPrbhmi0HfCBKKVmqZlgqlV81FY7PORpq
lAT7KKtQaRBDmPMsWgj3ZxdG3AtqZrYV5rkOR8cqwCzzV6sFpgaiW+n60gFrc7pjwPJrGGw06P+D
yMdedYZ95czhVFm+NYJUVRd+1aoBGrMRykMrySxQheueOQ4jiHwVgwAREqJXYxMtzQpBt8VvobkG
u/BDuRR7fUS5qonEzLxqHEKhwr5zJYhe88dlmcN+xhk1QIxyLqOCtzto+98pz6xEjuJoqVOrgK2n
aLJQgTIQ4w8Jtm+AvdSnjeErSzpyZTcKEa2GGjQOGlIXUPtx4c0qw9kCGMTfK70NjMUIiLO3hgIa
dqDiNm1ALTdCLUzkVoD9OAVSCWE11FCqNrDxBXPWptrMk8wZQUjwXJeGBtPCwdAOML4Lt8uGcxoK
DzyBklxa/yzmOqTDmbqdh0pYNIxRq0AXhfRxrojHXMvfOAfM2qrnzkHYgOAW3R2ehayxrdCXL42A
CsTqAzyTtTFgFlwgFhZq8mkhoCzrqAUN/U4MqKOVymGqkeD0uAhBfAVFRph5gUvBItM9SpAaTcSL
GvZnaq5nopaRqCBPy8iBSnjJWE9Zs3yjdH2pJjdV+/61re+mLT1SjUeGAH4agWu70HlR5Xl2F28B
P9tazDM3y3NW2Hd2rvhNp+yMEguoLI9cjLiO1q+HHFv7sIfTzRelKxN71wE/7zUjotaKyLeMFNeI
UHHeLVTsDIEgKof127xtY7YPhD8uHfWogBzSC+bbCqKkEXs7dsCmtP3SKAIp8xAxyqE391rPA9EV
R6tFxVcTO6lpKAvY8BkW0eAOEVKgvNBjofcQjhnjdqhSTfbR4ur+Klu/yLIoY1kE9WUkLvYDQJTY
bNCjXhcedPISI5dPZmeGMHENJ8bCSbXCZnB39fyFEvBD9WhCJ/uEqgGkXU4ztt9GOU6r6ZfsCwhb
yYwDa53QVK9Lr2g6r7eByuhGbDJQARoeli0Q1H4JtodXQ0iUw3TQEnPYtvnOxSeTDd4RU1oIYLTK
XdbqiZm7OFDHoJ1UGBk3kYZIn86URhfwh8HEymsHlBD5aACAQkGKp0VTwx748uvlR779Y2M3ju/A
7GO38IqjDFvDi3x3eQlUhK38QOE1Z9d2i7Nb7TyIKHKU5rJCj+RMogv8cYWG/Ptvn6Eohci/DhO+
iOLoiLxRrPfpMqgoylVfel2vEgtMvH+hlQ64vFdl2CgtAShJk22CkGaJhsEMhTKR6B+EzRwGwDIX
6Mad4LrMuYO06b8xn8u/CwvJu02a3le5EoxWu6CsZJ1GyGsnWT84SDbq+S0jEJVgpF2Psyjt52yR
nqt04i3nrpPMnMGTiIn63rDGl5pTBcAOQiKjVYfXst0jbKOHdSbOblKKbs8hyunVtujfilrBxMwa
kl7+zFE8qnJbe+mmpT4O+QCpQeH2b3npOr7VMZZc3jZmZmQvUJ9oeQtPomkKe/WMxFo7r/P47ppI
2BSmVclAnTKqEUOFC6pQb2SFsFzvJDmywTOhc/GswACNtNYak0HnAdM6kgxiTdwWuUUPzdCHamCI
V2zoUGYzTYSjVp6t0eLQliKRQAIe1aZhdyxroUg2o36zulgU9ZxHRm0uOOJOlsVhF8OyKtKAUrBC
nXYdrvAemuWP1WwZQQ+IANTksFoW5cmQ4099lsMxhxClX1t11GuUvjPiCL/sy5eZOWrMmbbul1oQ
VNwrH8LXvTdqrT/qUNk1TcSpcBm0cd3Y+CwAnJDWTLXqeyVfRL94mYta1UHbKCkpV3dddpDqrhgi
USSiiYAUNMh3NqTUEzygGoqnZweKY10wQk1uUeDEerAaBugq86DS6s8AP2DX63EFR4+JDcPVo6xt
opnrj6stQ9gWpa46on6J6xZWovL1rmobQGUykf1RgJHB+nK/dnTXbLQcyGKa05gUNQ9HsA8aC1U/
YnrbdtV2XcrKe0Y5CsewV2dzMrHGZwJzwVVCLgbPZlOioVcdOsqeA/dGtY+HFhQ2HQruE8IVSNYs
SNeaBsKwoJyseVgRiH0OeawAuSmIE6xqHwrUVADWAgqUcS2GiPy0kY2jtnLi8wvF+rbG4c6BSEez
8oBAP4mieMsrN7QL6Td95pdqvcsV+CNUuTfBWJZnX8wR/NmOQ05j6OMKvg1Dg0ow1PJy7JBe8wWt
fWMPwsIXw7gDyGG91/S9QnkeflRjkUqcqmpid4Y3yX2mAQUsan/WYQzTPmv6vjWO1AWT200VGSyo
xxbYnfLQrAGyhdwpQ/WplH6ZP/X2Hb4LbsNQPS/um94/4UDsELDMANEUuKhPj2ODnV17K4uNwWIF
DqR3mE3CUfIdlT9QYfUYzOd18yt+054RS7Me/3KazWfdSgmIXn32amFdpQXPYzSD7KXqHBpd+gZU
RLTJhtKq35ajt7oEkboJWdUxWVrz2+LIFLj1LyRUxg549QG90M/sNBvOwTLh/tWe56UMBm18Q4wE
fAUQYzfsBrArBvo8QhwXZ8zoOjvS30nQgjbfQrP+0lbLjsXWzD2Tv3HczC3Mz6sCN9UIiaIjC4RF
XVehO63X4rGc4xXVKzDNeoJROKBahZm+U073lbaiwmoc7foNhuRY2cqdSb6oiFW42FfDgMwAErBt
5U3IQo0i3zUFeXKkntRZv3fWJXXs7h72ztGak1iUoJjlkDeFsmjsmAlUhneqrBHAGUfX5k8mN5Bw
s8BSu4it6n2mz7E67LnpRmulJrCkQoWvStzafS17DaDrsi+W8ZhzGUO1fPNPy9zQXcSOzHxnIzNu
fWwzlRmDydnYXp/HxeZD3KT1iuy6gKHCo5i+tRDZ0aOxfxHYTLP7bWlresRgmiqceSfAA1CfwPbI
4DzenggEMcBzXesTs30wyIrvNho3H1v0baEjpo0tLRmNvWLvOHjp7Llw3p3yXVQ/S6wPODYFbQPB
SMs6Nw7WjERjKzIOyQDNzG6VCMTfUhNPEjF6OTKPTc+GmFM4VQYAtkIQuUIx6qiSmLsckrvLepx0
58BgiYcIQyg0HIoi2qAGxbTe6kYJKh2Fk8o+iXYKrHfon2s9lMlLEJMUz9DtY6bDPnp2EpXws1t0
X9PZVJ810n8BGxP10eHUkvVkVOqBm+icqncNTgsx9Y89JGCNWYmQfhwXo/G7BbFdNoMyY2E2l6cJ
XAYBPgLq/jDa1GJStOHkPLDyCLHhmA/izkQlXpBnyFX70Pp9muwRlpyZ/EFl7z44xjykhIgFW5il
foVFMRSq69hUJokkT5991tfWoZ4ALdf2aiISIOy7Sw61UxSQKHJmHBp4w6whelq4uVdqO/exDQNs
ZUd3tfXvmoLQZXYVDaXiPttTXtogLZD8zanc9PIOG8rLu94120e+YK04rZp7s8nIvp5AxiJ61qZM
EBJAArhAik5tRN+UPHWQAj8Zrny05+LEQPt+cPuBRx36OFGeb7t3PtJElm7/BLCcHTNVxb4jjO69
YvBHqRuuHdZBz57JqkZCkvY9H7tHCHlNEWHO96Zg2UM2Wso9gFs7qJuEy1zFjFbYY1827LEY9uqS
dw+Xf4EU3QiTUkcNLq8xYTsHSDbfqThRqEa6VBLhHhudIS3YfkOi5h4HWxGeVKyvqEB9mxCWjyFb
y3bb9befKihL+0GSIiqd4gmmyBmwor5CN/P24/JbplQnw+rceFIasMVrS/yCIAeqk6VtpLaWw06n
dUE6M/jPtgEIJ1V0k3JDh8kxflx+k5zqO4YuidDquY3c3wIpcOxhGNX34IYU7hHzAsiCKWSKIBdb
2ToK6KfQAVEuqxdUBlAsGBb5QKbMTCoU/j1Rz/1TQzOBg0aJENr1T5d/QgCYiHLpz2W5b8t2eFoM
dNNlRS6Ty5+6orlhvbgE+zdebYvxn/7B/xX/+4nX+O9aQ/+3von/u+6K6Cff1OyH64/6/7Cxwvor
O9yTbT8NH6nh2/v/oYYb5n/CTggNLRCnhoYF1Mr+mxlugBhuo3kB4vro39t0hf6nmcKw/hPCbeiW
hsYSmv0vdPL/Iobj86D2Y25KYPgw/Pq/IoZrVz1uOlo1cH4aKtwC0AoGS4jf25UgFa4x9BAZ3qZo
BLgzKkp/6+MD9A2fae8DZ/7un56hj3rVV81K/wwGTRawz6FHha7F3wfjxJYzVMd1b2vDgFaRhfIK
KMX/b4Nc9ZrJWdFA37N0r0CDx0qXu1ljAeyWb0iOf34tBh4FKr0abuHv14K0Zpj0HsNozNlBSX1n
Db3XjfqNq/n0AW1WmhZMXeACuU2sj61z9lwJSOFzIIdRdQJUmiDGSUCp8DN4rv79zl0LBFyeDwTn
TZixqTju/pAnK2faLHBZ8rY2vU35RJtQqxh3UPWHPID0l2NdKT6ISP7fB8ZE/9hh9se4V01sWQeo
jUPp1ANV0YeRzW6YXv4+wnVb3h9DXD0uSQ1QcIdxuzTwWK0Qun3Q41SgqQcJvdsaK5dmtQ9Nc3+M
t13yh45HRiw0iyyXWwk27QqFpc5bwJLwRJtAhwSiHWsgDb/WHoqb+pU3L/ZqnaG3PneRuOoQ7TDC
DZFAE7AnoBdr4bT0bvu133p+V0tOzefGcrbxFOPFGoudEPzGMrjWBPvjfqK57OP9HOwWKlY1psim
CIBo+6RH9emiRBaBzQh1Hvk2hINfP+FoxvPsbsp1fLZRAumFqhSUV3R0nf3+BdS+IIXSljoS2E6D
CTEiSznyMq1BthO7KbORq68atGQt5yf4imjFUqU/GqiS2AqxPc7c7+5gAAi0ZsTnFC410jX3eVU7
nmVny48B4uEB18vyXQoYstu9QkIQIyB4IEETHkB6RQ8Cuht0mIM8aYKuUVubLnbSYvAchdSpqpA3
iipDAYey3eTILGSqAMt46jDJiwGc+Mop79iCvKfA+wGwshwNMx3zmwrElQURmGcvgBg0kyXLzNFh
wO3+3ZmLIlzXmnqGUTMPgVUXFXCR2KMRREGxrXdeKLG/GUMdLVmB9jTKV9glgRu8GlUylXhKjFn3
QAjbXWVMPXLBjqeSZWvUdQZ6gDt0uvHcxHYGXw+vbERxIEyDkwtgUNEK2HdB7qYE5ZwOOKGq4jtB
5IwO+5rsAL0HrnTG2OmYdkJP1NcchHhYjocaVeLGHkJ1Ku5WGCwXpRL2rhZ1MxgkMMB8HGpA4Fbd
eisoMLj1rzJDDD3MaEsw1Rkc/p7C86QPBjEAUkLzDnNAjrRMv1p1+EqAneBSI/gPU6GI7CdX27gP
P0o5/rK6GsCBthHsuuQ/ZtPR55xkIMEwuFA0G6aDArU6u56hmofCKLfWFQ5OQP48QCfcKyxQiA2k
b6SUwudG/QP50fk/+hZpotormscGUG/tEpaS1DER+ELXpOGNjdLBdFOd7rMzzkaPOI5sArH5a/+t
f7/8qpNzg+/ibF9KsyDzXeJ7LtMW5er6L1trg3y7FB3XNG4Xh9D1Qa6QpsZV39jJt83kameFBoCD
mAUmZJB4uFqIldBqMbuN5dEv2h342hYUsyA5C1PPYPAZS+l3w6uhSnTrkNK3I+IvA2tXFg7d0CDP
RVDjTR496gB9NglPT9tl93VankGAeINKqT/7a7rAp7byp7g/3pS1+GSr/Xj1l3Dhw7nSWUZG4bCN
L5GCFlw8bOcKXJJ2IpXfO8QFenzL3OGTSfDbiFeHs54xgGJaa3mr+UuiJaNklQ82kf/3x3prlKvz
2WxpPru0sjC/UUcMwDvYqdYNN/kbM+eiavHh3pUadVXe4wFC9wxUsYcyP5dg7jfdw9+vRbvSH9gO
q99u2dUUneYeVXJ0UHvw2SxO+i8wO2MwwFIs+sj5nsfLL7CavC3uuDk/PjmmPg6tX03SmlZE1BRD
D4H1ZgY8YvvFg8obhFhviXRdNGr+WBA6akro7f7EcKNgWslHjrGgQtgFU2w99gd2B25ZXL0Y4RSV
cHUYfwHl+fUdpV2vglZZu+8DdEPB/ED167D1bmlcbXf2b1/pSowpqxb0dhWuBUL1EtUSKOpioxaN
HkQBC2m0vU1TzLU6/vsD/3RRfrgRV8/b6G1011KMSsjziD6HPrsRmf85AFozbOgOIgIhhnktFoaA
JN8yQkQ/+r02/5idG9Yp16pZ+HAIcm6CeVvfPrKZbVp9WBrcXmHviMqoB1wScD7ckyjSwLzzjFT6
2E3DW7vpJ3kNRkQSC+MmC7pS12JkJhwIF23Bgge1MdyUrBAbm7vypPsqej1uhI+Xpf37vNjkKzBJ
oQ1qImu+uj4dRchxVIW5hf/gKm7XB3eMRxEAAIc2D8Seg1vL47NnBilAWKlAuR5d3tuO9+GWWvXk
LmhYhN4h+17K57q/EZJ++vmQxIFBhP2JrFoPeg2z0BHtkeHeJU9o8Lt1064EObZJAZlBiDYZUKiD
XvXVFRRWKbrZoVvqKaGgtDlqoW8nZOmtI+aThAUjAQqBXAuk3P/wtWGoBsIczULtJAVlJtwiehS9
QogJQQrv1oO5OdrVJgFtf3WkLUYzIYCl+fJYR5Wng1+WwJbPr7/9fXP4JBX8/eL+2B3gKghyo+HJ
yLwXMKW1PXaujvYPuD9JrLLZNwJESm0AMuPfh/5kisAJ9wIgERte0lez3lpzRLeg93p6fpzpi1b+
/PvnX06Tq2UFZZiLhJmJ2XK9rJBQMLTOr7q3SaWa4Ab4EFEP1tj1yl/N3joZEYlorL8hHEL1GsqY
wY0vsKV9f3wBU998GjbvqWu1P33qS5SAsTGOuK81DGETkJI8C81ZKB3s4OL3uuDL1MkIG4Iq3M5c
wE6bfFMRtveNd2tqfRIjurAQ//f7XE2tmvLW6eECiO8j/O5hDqqvptf46C3TUD2E4BF7HXzN63d6
vIWI/TMN5LdbxjF/HoIwGcJR4cINGE/3MiE/7DwzyjJ07TTkCsmmElpFVrT53N9UAbuOpxDlQNnR
gZMoZHIRiF/l5L0wJlNC1hoVT1RGfdCAQ4pQtHnRld2mIz0kqOJsalm3Do/rC7we+Ooul+AP5RPM
04Fv9Anq4rGBC9Tjm8HUdcR/Pc7Vyp2sIQdjFxcIxYKkxjxCPEWgzD3Ci2fXerfFa68X7DYgpI4d
rFbIIUHg/vczA9WUVqMVsknRkO+j0S4wUIKH4t8XzWd37+Mg+u+DaGglNzOo2GJ6ZHGdgvSbbHdv
uHE+/bHNXi4GJrTASHH0QtDp93Fswp1OzxfNk+mGJVZukIeut5m2EKAU4S3Rrz9imG28zZsaylub
E9W1bZG99soylbOGpyX89ok/DEgKq+Pgq6CkQnzr1vzXtxv1cfO5HvAK9qqXpgEdbOsBf16QC7Yh
/O6BwxyLwIGFhPmILmSAi24CGZKvXdge0RpwA4T+bAVutlvQzFLBGbevFsK/6IPq9sm4oQ424Adh
dr9awBF/nzbXW+12tbaKDQWG8RvefTXWvwiEpcna64se9JsNfag7/WtXShA5N2Ti72N+NoewFGDE
A8WNLTa4SgunRrDWUJiKdEYGm0o9sLBNbHyLEpWnqb413hbSXD3S38bbFuiHrVPIrMnBA9Y858tm
Hg8/VjQvAP0GsWb1hgTtLH4W3haQ39S2rsaFKyIQYcNAUQcQ/NV1qoLkLXoQVs8ttdeudO/W0XmY
RvLaorF7cawQb/A0uUAGnS+PAxuehYJeNzj7jvdQglDRV1NE/boCqdNBVDdU5ZxxCWCtqd+zlX+Z
1Lb1ZnTKFTZACin2RT++asrqjZn71C5SgnE/oes4Q/s2mpOFRwD7RbYuM8/osNvV2vIOvrSyd1Gw
BUsqUBT+g9Q4WG1V7kxzOI0IscMMRdigJ3xvtE2e6pQLtINoOriWFTx5arQYdRVZX2UPBa4Ght9+
lw3PGm9/9iv4rPlkWJ46VScxcJiiWKT32gLMOA6nnzd3VHei1A+ucJ+FXU8+mjzdI597DuiyjlUQ
ABxoGnjOBN7haIvvIH3BYLMR0ndr53uPOilArpi5LXQ+GIIDGL9AI9ymDH2ELvLjKuvCWSXLa8NV
9wRiO0VTRR7n4KwOtHlaUUZuWdftysz9AXZXGSgdiJHw5oBmdC/hemWa8VDk9zDgAAmPGe1R17Mn
ashIG6XmK5M5wWDUGm/EeH/OWBfIHJwHUIeyEYld7bJlNWgNfqzQW/mmwwvIHb5N868by/DPfeb3
Qa6OjJxZNJ/QHevBungOoMcNppjHvQqwtoduC7A4PZg2o/0jAEnqxth/HsK/j321NPQJgjEwmUH9
CUh1gp47SI4DSVHBCoQU58ZnC2/FzZ+txo/39GoXgKM02k0hIOkpSp6gL/xNV/muoL/EOH7POj35
+xXeGm17wh/2nB4qMYgbcYGCJDYaOTDtTefFcaNROtHfh/pkP/39Zl4dWXBw7XA/twcZGWEOhzPs
bmCFQ7Z1eS7Qi+X/fbw/Q43fh9su/cOlQflqYGQb7v+wd2a9kVtrlv0rjXqnwXkAuvuBDMakUGge
Ui+EUilxPhwPp1/fi7arK1PO67x+LKBgGLDTlhhBHp7h+/Zee435xKtCckuy//VO9FeX+bQ0qUCQ
3Gp9B2ItvVIKZNM0YrqG7sMcFMkNetJbU3n++6/2lwIGjENePAoyqkmcqP45taFtLS1yKgZJu2He
7unqiafobgq1R0LWfnEf/8Vz+6+LffqGrjZjv5u5WL+xPH+NiIhYB116Gf9e+3J9oX9cB3/8cusd
/+7BmSX+o9jletkh3btYZrb2hizvoEDYRL3kl3s3Enr//or2p8KlYmspbpMM91HWvgBT+5IhHcNa
J/GAlUJrcBo3u14AeakNWIpKat66QvnaD2Cr9IY5X587OyzmPMg1c+dglDFbfM5RfgM0Zicg7vhu
1xdh2RXVQaZtfiVQ/Nx44+iGVlcs9LMcavkw+TZmgswTNZiV2U+ZIi6UqTGvoITPflN1062X5xfj
0lYBou4sHLpmV1YNvySRe82qewhp2UttL7edRTyhGQdmYoc4vwP6+EzPLqScWSesfrC945CYN5kp
D4ZDE8wz81uQw/tiiS/nZtjmvXWR6N5LpcpsbyCVd3pr32UIm8ciHDITDdpAuRzuT49/Y2NEU4z/
qUS12MbNdb2w3jR9muwHdXYOlkzys5bRQIz5sAdhmOEylPYJUiDIh1EXqwIz2Y2Rom2SboQC3Ag1
9CZlvkZz217Swvo6m/m5lzl66MYCxq7IZQXN3aKHH6+FDt5smUd0VVhtQmGmatgvkLj6qoN8J+yD
snjbwh6urSpC8Gy69d7s8vSQIxvfCauZr/vcUbca4cN7t0tDuTb4lAgTQ0XPL1ubfw5dQJ1uYCvG
zUTNbaOo+gGcYHoq19ZhvTYRIx2y5qzbvZ9KsezcaamO2dp2zNcGpDpblGDoSdLJPZRrkzLl0fvj
2rhcVLGTo/d1VJh9q7W5KWOhHFMj6nb62vpUJOYs1a3SVaneP5gYt8e1TSrXhqlF57QfqCm1iups
NQvbB7SqJAD2U+6qMgrHGRuZkgd9Hp+x7NqIOh0ZVGt3Nl/7tFmWo+KP2yBZ+7dg50IXr6Uu7Iul
vs8a481TrSwY+6gFpUYcjsyuh264sEpj2RlrTzibdAQGNqr9RdB6Hg04RTmMcHrBArh8Y3wUTvsh
VSwYvGtfamQ/YZ2anu+O02ls0upE8KUbdGtbWvGqD29tVANIynaC3vXYNd/a0r2Xa0e7qthVgStE
vpy8i7XrLezlQyoGctjIqr+1GC0CLLKhKerjjErXWRDdWf1JKbtXV13OhL8uxzKKN3BDtt4oX6ax
DLwq5QXLLjqGgUy9nYZTcapav9TKQFTJVrG/tRQUui7dTFbFj+G2AYa2FNPRseZAjHiOPPUirrtw
5RSBdDS1KKCoDVOPMO4GfQDmMJQRByiIIWX2SxLAdlNRhq2MAlFiKJrnsJTavlKTkKXyTvDCSk0N
ihlV7VD1u3bycBnEl4aZHEgt+iYSBVUvnwn6cgPqaBZGWLq3i75gu4+f2h6QcXOl9s6LZ+L9apoK
FiD1kknA/EPiLMY8cFwl8rHvH9KJcN9kvuj5w9ouH2vLRRDQbiMTCBBtMbVPH4Uyn6NY25gSNm29
XHcDCwBjcI4VCFSzr+bLTZra2IDJD4jvBfS+xIwOiQfoIHtrItQIo3NBQwR+l8ix86rHBL2N2k1M
jO7FMpaY/DLCY4EbalmBfxOsrbxzE2+/9PoW/zedd+mnBXkh4kW1CjAlVmDydnh6D1KvvMnLofW1
1AO1VxpH3SKGPc7CtvuSWl+bXjt2XRdM44eqPOVjFljpLbvXXStjpFpoVco7JyW1w3aCQbr05mPf
yCPfnMkQjMuNksidimisHLwwUxq+y6vXLhgEyomR+pD02a6CLsn5aR/ny3M7UupXsSG4z0vD+aOl
DFG89DV8CBPsW2QHs8rGzuVkgdMfPJN9svt0N2fRJhmgQBYYdAzSBBFoT5OzHq23/WDo4Ms0GMN1
2rHl9aog0jnmu+wCsnSfEftu69e6ee3a9c4exVee1CZZFKYevCVa/UWvLNXX3XifJ9g0SP2kMphs
VO8uwe+uWLEvXH6F+85vH8PMWL5kKVttxYl9ZiKOvtP0RcuTK6c3QFy4KXrxupDIdT3btwRWJF1U
7kVfm+l+sfp4T2cC4mQZ99u5xytkSM87LcbsXOW0CgMLPAcMUl0/FLqdPsR1xsnX1tbYu7z1ZdQA
Uq6XcpMn2ocx2QXOve5C1tPGlfl1VuNDsJckDmdSc0J8TjxPLVFujWzJ7u2qG++zqmuvBn1ozmWV
emjkkqS8UkdZtzxXUaN8cbAajhyfOFcSp1ri0WtHawcErAlJI+wDW0mxELr9XaHZXzs5P5haWwde
3uGyX85T2sbXY9NcDT0/rqKM3mSecZXE8qBYAnygE23TGeSMm10ufXuS0t7XCpCQWomuCsd5nePo
uYzkndQjsn4grwW6VeKnti5ICDsXirsHjPsRxUWYdypauGvS6+xwscrH3I63ag+akiDKQDeKvS4R
YHgOi4jgH8wGSmtqVufasw6tNEYAt863qUm8TbQAL7CnYS+BF0aW6A/IPTEmKHABC35KHdVDp8X3
PFLYcTHImW4OU5aPWuSrlxnlr0wC20oQiaQYuOy+PWctq2wCjGdXa6W2NxfrAPPio0X3bqfGkSoV
hF3d2Baa0gTN5Pp9U2M3xS+F+nhvD/reUPR9Mk+dv2RRmOfgTqYR3kK2H7sMRpuBDCaqLkxM71w1
+5bqM+l2kjTGwb1TpfYl7bPHeMTwaNaPwA8yagbt45Tam0qN3/PGfQaOex419UFfGb/FclqG7Jsl
waItqWRGyZf3MbLfLGtGyr4MtQ+Zbp/B+eO9FKFbJWGtd4BJRXqdmdhKRNyHbgR4RM4NiBBFC8ly
hfDSrvY0rVwQSqmPimOcomqW/lCh+ivgNZlDdd8oy+b3fUQ13WhGrB3q2SXkCsTGYIvQavqHPo6+
Rk2zIzxxn5fmjTYQ0VgtzrLJe3HoXP0m6p23jglBMMKmKrmlwXOpgfPx4uiS//trp3i3pEifx7Hb
Qra9pL/2pHvZUe+qQz5lZ0sgUNW9+9yq3SBytXsoFF/lPIz+KPtnqIfsARgxMHMKc+850RB02vBY
K+yaYlESaqJlB91FcrpY3dkoGJu1NbsgEtJDlMwbbRkuAaKiPMwfcGx8GWcsjxMLbDnDpxzQjcny
PVbc2zbhlXNr7Y3F+x4DHhSvHLsfn4qceVlfajq1oplQLKOexVMn8fTP3vwydfN9PYLstK1Nj4ds
VuqVTpaFYgIWKZD3sx+3SlRT1WOWthsGQlAhsPfWgTiNyrtwFwAUzrhJy/ZsLPOb1KfLYqK+Yhr4
mBDVHUu1/KaqRMTYaZgC94IjhH9nMOJjn4wXs2EceSGOk4snLXIWGsk1EyVLvj9E5C70hfm1scX7
wLTku6DcDchLvtZA89G0kzlKZU9daLu4RMTNvDyakpJj2M4nzD2Bm0Beskvc21qG2VFeaEp36VTl
zlKKy9z5KMEK+71V3xfdsk8HnHjwIQffq3WO7y6GfvkVn+Kjq8ZvSYxarbZVJi1DebSSCFpjMR+H
yTh5Y3WZxE2Qjc6LxeqbN8Z7OmiKr3XWO5bl1Wr6MkacdjKNmhLgxgdjTHCCi/SyWncJniLuGrxp
ie1eK2V8UScpJPjeKvZNP3ZhyYhuJSlYChsfP271Q+TEGCxSQjHiulgCbZSPGYuKIgX2de9mgYHU
Dsm12WYvJFo9mG5bQ4f19tNcX+gY70vVAI9lX8R9yfqudwgwC/eLQz4jq+NK1zcDrMdPLCZiO2hc
1C2tR5rvvW/1qEKWbPQxOsDWye6dblr8pLZ3OFa2Vdo+quzz/UI010u1vudLectUfxIC02I6bFjy
Kb0WK1VC2bmDe6W66kGz2GcBVW19Vpwa8N8QB/BVKWygtGF7uwzRPjOGZ44CX2crRbeIh1N0nMSg
S1a2n7j9U+94T/SlIfZIX5fVRZMWV30DLXS0BjxBRcb6lWBuHcqwr/hGaaXsGiymlTQQ8OD6a5Rp
2OQ2+4ZJXDRK+qrJ5DCqxpVhy7c2s0TAeyZwtBk4fEi49NPJ9Ber+EgwmuwmJX52oUmRQLXNmCtM
IZnWI+rqRLmxvA583KkeUwA3ZYaLL0b5OitfUIsGWt+dG7Fg3wKEqShfUjP5komcYaW9pzko8sHt
b0y0IgX1x20mseCX1jEyi6MqRg+d40pfmRWggfXYIIps7I2ARn02LR25Ih5ks8939WA8DpX1Mmvj
fYOhlVNWenYb6wmhpoKPrDShWJm0f6PyvvSM8kKNtHedxwiA1N6maXHSOuSCtedgA6zyrGPjGbXi
rmst2rVuU4lrT4HmrKbD2e4RZQxyxuqpuDdaPrmblCBAanxdSWBd+jWPGrGtVTZIneBtze1p2YB7
bk9lJr7MscTJNwA152A6BVqSifPIvd6gzaivLBz0MSeHeTF5z5DuxelHYTVPzJqApr1L2N4Ts4Nz
qeLF1CSihyxLb/U0foktDgZIFzZOg+8UiK0/6vIytxSWqNJ9yHUDu2ICYzNxZbIDyUWSjtvdSgcv
ReOeVL6ho6XJbsrq6zhKdl4yRQHmQnjEpnfF5nNnF9EM7ki5Ubv+Ar2uEWZqnL5aJUNxqov6tsth
sPuquu6jpuWFPDEWGbO5ter5kBvTVeIt5n50lThIrHFh6mOTqvY03IfRvdeT5tno7Q1E796aU8AZ
5GWokmcsMwW9bdECTdRDfYy308SZG2nbTh+HU2xWB3Ydz0O8XMemI0NDce+NuniEaL7JJ3Wfju4p
K5pbJbNve49xWYrrZMr3SopnfPA839IVjIOT+TqbbFZTx6r9SVQ3BJ+FMVgdTFu3zuBe1Ga3V93o
rR9clko8qzoUMD8bioMmtZsMdpQvVHczw3IoBOrlRK13pG1xYq+Tk6zyu8KCUJE4NWtU7vq547y4
WnNNMhameie9alVcqZo2rtr7MfFVINCNtCa/rIA4jt1JdBW5HfJORObzWGtgYB2djYKBVcudPCg5
+fBqVtp59JJXM4bCZMkdM2qQLJgS10Of2mwnERvB0uY3gzACnsbMw01AfDeHCYr40LfAH6bTsOTX
ApCEZgIxVEdMnZ654jk8PzLQJbB5vLe87knLq5tCGS7ddTeoy/GYaOKrKPrT3CeHzupvi9pmidQd
wW5/pjut8FYVi36KyB5YgDBS4b1pvGGXETMA+PcQx4sNIcC6bsf8nLrLdk6wYubNyR2wLLOCYvFl
gGVL+eI53S2n8w2aCtCfXlRh601QZplKOAzeVtrGmxtbT+kkMYJkZrHt4KRVBay1aa0lmBxUAgTF
zHcjdwRY+8FyqX4MnkbwQJ2l4dg6HwV2dVsxr9vWee3oUwVd1NLP0wQ262U2goINtt+VWXQLeIIH
7pRVCKXW2ACE8Q5xhb5uas13mjWHovJOtaoPT+36fdhhFaeoaMwAqmoCpDuP/agxv8qyk5fFgv2c
0IVjJavmWcM+7QPUawOH1z1caDvh5EEbOkFSt+LuvY67BzjI86YeUg5+U6SfJeU8v4Ad4CsJDa18
bW1pa5PLMymxZOsMakoxhd3aC6ui5tyt3TFDFYdFb7+RpxpOeXcbCV25cGsz+tronHsxX6Y7lK+s
Nmv3LVn7cPDA5l1Ha85ilU5o1blRf5HQuhto4QFbrn/RRPoX9WUMajjVTN02P1VfZ0015CSp98Lu
eDPDZqedbQKPs73up9tfqmTWntRfqssY4hD/kUNK6fXH6rJRdXax1J4apMRlvilX7lHxmURXk8oT
J/+Qv/fNpm0CZCt0lZwvv6o3/6TYrOsqkHVPW1PIP7dbW6pZrh55DDzxLcOQ433Txa/6Az/pmRkE
FdExXxsFuvmphN47yKYHr5gD4gA38gx+4D3aoSAJymC6tY4gAPTtrxUkP2tLmI5DRBNiTg2p46d7
O5taLRx2mDxJNYgvVvlPQe96PPzzrFX0m3jFvrvWp7ZgnIhxnhx1pptUnumVd8EasTyCzvG9R5AV
m/Lp75suP2n0UHeDYqK5BB7+ReKROUavRQYXnLbDSWzLHY6OQ3H8MyAMi2r8Xl3/MRK/9yn+7CZa
aJqI3nFpy+ufXZFDrBuLW8tVxjWGkM927oEdRWC8Zr/WPv7kZbBMXjwDGTVizs9+Bk2rKORFiIzE
aR0f077brurwVV70q77mz15zPIQ63eLVful8VsC3sZtHbYVwagyM39XhgAqCBbfCmjH4q5fsJw/r
h4t96msSJI42bzQ1mn/GlvPAPj4ou39DZ/STBjHXIVkJDQyzl/WpN+Yt7EtliT9qdbsthwjmwkGq
EA6vVq15RR7uAoPk7wfiX0SdXM/RmC8pjpHRZH6OFy2oaZWJi7jJvJye9SMI/6O4G77aB/VKfVuD
sftdcpM9/Erf/tMniE4BpRMCv1X9++PUic0MwaVE5LT6dYHOX63zCUSK3bBTn7xfZeP+pA3o8IY7
a6YVIZGf9WhDabpJstBYXV13zNF+87DaJqsDmTUPv2pyrl31H1YFjyuY6+hkXlYRc/741TIIJJFH
8kfQ2AjBbQhqVKP+6WPjGqTXeY5jkkVnf27aes1gy77EDAd1cdudrRN8zO2aoTyeYGA9u/7vieZk
sP1qgf2spbbRYlqmiYraJj/5L3Zhomec1jKYls1df8iP66Q8blZV5i+11OsI+PE2/nil9TZ/17pt
xratS/v3K1nbS2O/honG4ZrYvsbEW0EAaXD3q3f9r8/ux4t+etdtiurK0nJR0T+pJRyY6FdP7i9v
+acb+Em5YDeklxkqV1inZI2o9Gj0awIiJ76SeRGFRv2LK/70Pq55bbaOIN39XW743X2kLpsZasMF
c4oqbnKZLLcGuVEwaFLj9e+H5V/crevo4C0jmQ0Th8vY//GZlUunWmnZU8wM4lcbCaGxxcN4QWyS
cVHu3gDXlRvoS0dBr/JEZMmVefv3n+AvGyI+AIZvsmBxmGNY+LT/iwuF8Id1JU+ylxbSTVtdp9U/
3hH9fhGy593VT2B8Fmimpjkl87jMAYflZkQgDdaGVx20JEnJzo3+3J/tN1v3zb3c//71/hG24t9j
Uvx3S/xcp+R/HVsYJK/fvsdSrP/3H1gK3fgN7gSKQ7gCeH6YdP8TS6EZv7EnZnuMeNzDsMmP/BlX
yM+gGzZdVgOTqE90L/8/rtD5jaRb3Bs28WfsY6BJ/JO4QrbHnyax9WOZWEHYGPEXetMfX4hqsaXZ
aDZI52qevNDNBgJofFt6ZnTZdKkkFaOa0/GREAbFCI3UrpFBLJy9QP9wuqGOZs+Zdk5iS19GHzgj
pbalb0ZQgXVEbna54zep0GNUrEmLsc8oNYyPhmhqPQ9dpVd0z59aRahUwxyNqaZzUy+/H9VZpXCj
LBzP1as6shODeISc2vn6h5amPKE10MyHclFr+xJARKW9tK1NtALiTaef0VAKrLSKMVTkGqWFZcqz
WjmllQRNN87jY6l7w/JRLpEY3kUat0a1gY1nTmTZaepEE3qcupu4cXS0W+wmrV0NEf0bKBHNoBQm
Ks6uSA+TOAuEMTWk9VlZqt+PspmX8yjS3ELwRaTa8JJ2hpchuTQnMW3nytHEnQKwub/P6LH3FMrV
dDG2rWyK9osVOS51vhw7uHqbgsmuvygcxxWS8QAnUdMFaTeRSJemQHSeCPlSdTIQjcqjPkwYfFJp
PlKZgpwjTzqw35BazDkIH4Jxxh0n58J+iQutHiGazQ4gS1etLejT1loy9JC50lsfdeiqiGFGcUJe
6jUHtizJgJGGynRB9pNdKHdx5TTOlTHOJQwkzTBjR/d7tMX5h941uR2F7aAj6+wPLaE/AlkRgZim
N1xp87AsdunHiiim4UWVlMPzr03aZEJasNIwvyd382KYJMSVMRFo1ciIq7K0Ev6o5l6h7wiEhuu8
m7VZy5Qw0cZ4eWEL3o36BeT6on9LUkxWBllnCsEFpPa1S1WSWJB67vSRl4ZZ0E0TS1vr8U4uvLbJ
R11OU9tcMhRrCr+TkRRDe+yWvJG0J2y2vNQhtak3yb5oVcJ92qalRTK2CuBEP6toEoUzGERVg4vd
WSNDK0pcaivYrOZWh/6pjfaubgyRjmEVFz3EWqGTCfYq3cGInEBveBp0ZqSX3OYO0NdLoUDWv1RL
iwLh0BKV97Ua6XVe20h4JDzoya6ulNxcVnlHtIhnHVztaPiFdJDkQkzoWtQtGjJZbdpw/0YaGDIb
huYbYCkRa6HW9jIhVjLnI0JUohfETcnsxVojPkUu3K01DSZrYmm7Df0xx2omcQDjNRHdm01LqcVb
RiPSpg2yFc2gnUPLBD+ma5MK9eqMSJSeXD1258tuEe0qOO7p2V7/z1LTz4dv/+c/9HWW/tdrjV+J
17R9/365+f0n/kzItd3fNA5KNud2Um05hLIF+TMhl/9ksvXQNQPLoWt8D0LS9N84DWicxcFK4+zw
ONz9Z0Ku/hvnBfqmbOMZM5zC/smSwxv5w5IDTwCDIwvRGkPOKcT5bFepKXG2ilVqmyVm8lfbuvEN
qcsgi3m7LBqO2Hb8ZpqqIJ20i47SMGVkEiUR9d81DpXafq1mRY3ft22oDa8VGhs9ZpAR0yITgcyE
hgG9Stt8ayQJEQhX0jR9zjOSqDMTZUXpw2w5tgSbtEYS6N10M9rKg6Nlt3BGNnVNokScHTHq7tqS
YMDpYlkhz6h3ZKHfLM2r2aSHtBi2U2JtWk/ZxS29hixwcuugW0kclEn9ULUlEbEFGz3RLh+cb31p
FB9wy5D9z9Nw7MwIWnOdHZkJN6pyZ/R8MplubaII1bTarQLCqa53gz7imydpKn7oBUKHVRKpYU+m
+TbznQAlq04aJqnr064+2UODYGFGeucBYcwuafjfD0v0JZ2jkyu060ilMYOpZFJe8QTDepfbGlQr
YYEEi9I2CHpxU4rk1BiPtfGaOtTuO+3NGlXWNKDpoGE+FqvGdoaKkqC0BpWlJFGGR0WR7BqQyDYZ
l9vYkReVYSh4EMTGG81zb2i7xezdkCUtlAv+xJh4vOLe9MRNCrJjpqQOQHXeyDk9YHLaGlP67BCN
0Xa6Q3TAlzTrnwDP7ooqBtMKFN8wPmR67FyUem5s76r5ObJRZlbtnh3FcYLXZ3fFxq1LX45oOsg+
UNvSd1raLj0S0lLtVJq5dDJLSdQJxSAXbuES3WZjvY3BnUocGxSoLxQEECBc6US1YZyNV15M0nmZ
HpsccLbkjNTMtwkpEJnr+cayEKNZbmrD2M5Q9TIeZT0RzzBE1zBGXXIAEqW6sOvimLmQ9fP8Q7oN
/UGeOwLMOuiQmWrKteNUoSyatzpRr9sSNnjEu5KpSmiOLZEJ6Ql57RrIrB7n9k5NoueZ9ZbwSXm2
a2WCilycUevsTXLZrSm5mOP5JoqxYk54OsrpHsSERBy3tjNVc6eyqzMTvm2NotfX0/kDyZoW0hhw
/bEQtyPCjzQ6S7rhCyMgAugZj3R5pv5V8+Rz7vKAxjxDTFMUV7benhR5qOuIKOAXtxjYHeDjUJ4z
WBCLUAKpi3u2Q++RSK7ypatpxulEzznHfEoOcu5eoMFws6fumXW82GcxGXvj6DybKVODV9nPdmFf
OwkPLXY9ApoJ3YknfBH0ZQzGRU2rryxJxl7uVaUMv5tkf1Kr/PHk9ue0RfXQMTm2gSX6XBAaNait
U8uJWP8Spf2uQC7mFr84uv1sblyrhlxjPRN8rodW2tCaSc1FEog5qD8Dc3z8+6/xyTn7x/dgL83y
QOma6uT6Pb87bi9F7Hb2YGgby9FvMlu5nFaVTGOdssXdV5YXFk1+1yXeoZ1bE6GGd9tO1aNH49H3
RP7qCFozDj0HnwzxdWe9nxXvm8X+11ccSOFF/WHMyh/3/n+Olf/hUIH410v9tn0Xb8n/2sn0VVDq
eBd9+scWYf2xP9d7S/vNprmicoij0oyaljH153pvrUhEnbWeKhz1uN//059HTLiHiDvBz7n8CIUQ
h9Pnn+u9/hs7AJzGuAAJa/u99Pl///cPJf3u079/X+K3P1VSXfKkV2aJpmOPX/cd687i+wGXEl/j
dSOnuWjSjfe8qgVKWrDaGXWay2kemvdijgbFt53ZpLWhN8mFXazikgic89il0bHSkirAiIzT2xTY
9Lyl2im9Jz8EIgAiUSbyl9su3hjdVF8OhpK89XbSHJgnxsvYG8YQ3x05pGOfV2S9gJYflrm8jhf4
tT3bHdITIo88l3jVUffFRRGZHGiWpqJvVlT5gRnBuIh1tT111kLML3D/i7Zs7bdGkd0q1cXhQ79k
l0+FtpMIxmiSj1jzDDItSjuGTJt4ynUTq8ZBTCSkGgYN8dRTnK9mlBtfvF4xTp0h1oNjm1xW2BGC
IXG/kkVrhl0H41ix6jngtyU3y6gpLwZyPGTUE0TuJVu9cJ53kQ6QwkkMLY8TcPLtkna6HcZ1r8jA
sfTiLAbLvhTwGs+u4FDeKW5Df5ftUJsbJF95JtYhy1n2DXGx2yYW8cViZeZTVVnWfeOlZcEeitkP
jVau3AxJ6+6cWOntwNVkf3JVetK+q+TaGhPpflMGY9yibZofkZw0B8gWRTh5o3NMbFR5SlUPx15V
zH3fm+oGYRbRQCKT1pt01FwPJZYDOORDNwUFKSNX7siDCtJeUQ+JY0Ef6AhgaLK22Q7ELJ3ksNin
oVQJUK6SeNnEZVLe9d6Yncj8lmHMxuWuR614iPF830Dw7UmGktW9Luf4TKLHEiauaJB+6dNU70ua
0DrLEqnmQwby7aA3JKo64GO3ur30zzoBTGzQCqzOXmHvhlKS+VMaihnMWj1sx87BMQQ0PQkrNCFf
c6Od0O9O3jGpkmojl3ihF1sOjHNpGqRpDPbJVBv9w8wVEqSl3VEV4VC3NSDbhhDpEnc7RqbYK33i
KMdM78DbkjjhpPfUP7QlmGQPnkpUsaP6iMq9R5Ty2oNLpePsjXr5EKEYPo7VEpHgNSqoIpPbiRjE
fSspxd4YjsLGdSaDEq5fglTOB++tNJd5l5QrhD1f2l1amMUVocDzTT/oxZGyavOtVBNk0LONDnaf
5QJVmsgSAf+oE+Ia1ZEgRnya3nvSaB5cMkyET9+9OuttVD0srVaS5KkTxOTj7mF7Q5RHTYGhIQhy
7tkpQfGtyMiTY2QR0GflV7bREM4leAXZZUErg+fQkfpeGKQBQ2gYkXv1ahBlxFTD10Zwo0MNnfy5
WUlykXNJrE0CpqLbOSVUejmK7gWOtPacdArFCciffPzKPrYi/XAM/caz4/YNLSmCRe7MMe9GKxzG
SnJ0qEEH5i2prlju1YOM0EVpXmlcwWE1/S6t7cMKqK7Lsd9oNSlTEhksAHJ25t6snhXZe4ErlunK
UNnITq24XgxxqRTGFQ95Vziifq/lQFJgRqo79QbrILyKk09sW6Eouc3J2FxZXSz9Hpi1HyWYWiyO
/UE26PW1lkcD0S6jzsfxbvPKRC6jOdalmy2SI1JbK8Qo9BYMu7xcvRsc1IK0qR6oFl+pTfW+zBZc
Myu/adP8rkndp8hL2GRLdJEF9uWjUy6kHTNVYEruybgqPALrp/FdSQ1Eu5Y4Lm6+X2Lt1SAv9xJE
UBsSdQE6oihSNG5LeWoK1wnBIepsqh1CvUWCaDciKxp9N4pwzAP7PFKv+prqVDeknP761iZqAbFX
s9WSNL1k9PV+lzjmNSEUT1oakYQEt/vYmiTPKPWcF2EaEZBjZ91pVrLXlDGKWLXrn9F7OH7rVvLc
oIgMQHyjQSN6XTXGs0gmFC5Oj0xr7jF82JGxG2MHJ/dsPTozkua6TctAq0GylUVjbQqbtAlLyDxE
RaxCZGn0nakiibWn7p0IKHwoqtpfm9FQo7vMkalLazmQ/LHJnRpEi9mXYTHo8cdAEODiAyS3z0u6
3BZSuy/q6i1O1BuBGSGo2jwODXu5ylrSBD1UWEQjj29qrjwMVW7d1cswMmnb6V4zc8KFxmkmL6Eb
nHrjGcNMrKur3jjKsKL7xA3z0nLkvNFe1GlMtVdmJK66TnFm6DCI6PluyGSIv0W0KXdLlysIi708
5n3LvGjyk6aub4tK7an0Nq0kka1mtxqQZm5clzzzfNd4rDw7WxsgcQ6DQRq7nIbbcvWXpEx4eO3k
MPYITZX/x9559caunFn0rwzmnRcsZr6S7Cx1t3J4IRSZYzH/+lm8Y3tsT8K8jwEbtg+ujqQmq76w
99o6bwIWdbKU5/I3lgsfaOOsslIA+HeDtMaNHXdLjZo2mj4row+VTYTMmAfQlt1HUbVMy/gb3lqG
VHdVjFp0azaaM96jg5vfm2Ycl+Oo5tBC1cVtq12rzUm0aSjwHwdnbp+7du4cDxdFOOzjgZbFKxSs
5bzeqzMni4hmsysdG1k6KF90FbhgUr12DxWA6sjDkyZ3VVqgzrXiLLuorPvVYKIY65nVGka8oSeK
0l2sKtG5Nu14F+KXuOmUwUKIVI3wcJHN49lxkU+v/XiDs95eqrehaeJtKAazDCim7KDPFpfGtWpd
ErpkHr226MMn8Gp6n+4kz+gtL6r6rZpDcWUaJN6VwTV+26hKdr2bkQYRCfdh1CPNC5OkhJo6Gc0p
LvK03Ig87gkemuZnowF8MNdOxvxYzQXfSVnf9FZi79K5LEkqdQClKgwP3G1YutyJY57fN6NRf+PZ
M17IHJ5PpFB0qRfLviV13bajW6UJ13DXrsRd2PfJyXIJSJuF1a4RmSAkBwXPn5nnNQYpe6Dh6bEw
2CJ7nd20O6Acdn2+ZP8DThiGQZkjloxGI2gGVp54aJwDdZIMYrskvtGIdRIDUFXppEt8j3Nt3Th9
mdwYArsjk1Uy/rKQgA3FwrOBjLh6zJxuvOkb19mWnUrkorIMEFwxCGUqhslUOi7ZYFF64JMRnwN7
HOKRCL69U0s7PYikIysijtwAUkRY+YrdknPhGC3eOK3wTduRd9bYYaAomghS65AloGMXdvuLqd1O
dL7wYNX0ThTNchcp03ycU0keaTzp0PNFwZSeUKIlDOdT02V9YE8kR2ulahAzlmFMZqNzLkpnJE9Y
hJva1JWZYKYFw4oyFdyqZulgCyxGxItGOar3dOHuLdlBvV+MTSS8JUO5rkeq9VhMcXJbq9byaaVD
djuNGp6ksKjrI+4yqwS2kCh3kUBVmlktpLAk7/adnKdLZabtRsOQ+TGItHsrw1mnnCOny2A03/tU
z8Y2pGg5i6KP7l1pTOduGaujSIvlMM+SGRajeP0mq2KBz1Grll+RV8q1JR2NW6VVfZeh82WJU913
1JYssLaaz6kyWg9/NlT/31r+q1jlfv99b7nr539qKv/8B/7aVVp/GKvqbG3fOGcAwP6tq7TEHwiA
VJN+zlz3mesf/aWrdP6AIeMaKme9Y9hixeT8dYj8ByIedf0XUBsDwoz+fxki8539o84DQI5lo2gU
GpMYsTKx/qmrTI20aWxSvMD7Nt0tcL3UN/D6HF2wILdDQVJc19X5TWtFFgk/lVH7bYPqu88TKttl
jptTXpAQNCxsEdvZsfYsuzLCnlnW+fqgl36O0l5jFtUND4aDmDUd2zLoY8XYZHVj37VRX55l7CTX
PhX5k5bpRezN2aJ/17KlNqg79xppaKH7mQg6HGqh9jDmUUqto0zjQJ7OlF24SySqcH0gQ1dOzW2j
mtlzalYd1spM8Rt++Wd3mY1AKZfsjgDs7FxmhFwydIcXMw0sZ8aayCtSfOqrGxFj4VpuGrSGPV7q
paSKdvJ6BJdpzGgN8kzIkjSnSH2I5iTcw9KUZ430qlep9t05ob5C+btMZASGU/y9Tlcvdes2WyNz
inOjWcOnLYlDMcKi4DdOaFjQRqWAK9O3V2g7zr5dhjULWrU/WqOP7px61LDGA2ZGA06GrGNVOB5H
M7qSgp3upTmU2wp3xkWrMgdPsoIm3Gl08ypSUdyE5Uh0fGq5uxkO77sUcg5oW9E0RI4aEg1qum/S
jdqzWzGUJhtNW06GJd1jNNly66TxcCPq3nxXytI+pdls3Yc2Wb98senZJq7yOS9DC2+XLu6JB8HI
Pjfj8LG0PT1KKfpD1GX5S8OQ4qCFU7N3hrL3CZ5Q9rTI0VtHFX472sQMeREuwGBBsX9PlJ0Aetu7
X3mvOCwnZqyrttVY29kci81S5v3eismxMeUy7yyrz++pStVLMlTueVYqCAdkGZ1EathBwyFpU+10
DFe1xi3JK2QZfnCdVLkODMO/ZL0Oj9uCGKJSz7kVe3DjXxFhOewo52gTyVGyCV1UbV9UNcvMiu33
UBCkXerLcJ1DtQmDMYqpP1PGR9imiFkjnI15faFaG+yWTF+FS4CvWzQoQXWOci+UmRsfwj6zr47T
6zseivgxLmw2wYs61a8j6SvvLUCC1jMWrbR3fV2sZYxa1e5Hp2LnxmCmZX6DMeElyrVYeqmTJzJI
cIgSyhzl+NsYpmgXRs7Wr2HUMfvSsJNBupRUf4QN2X6XxxUTmjlHwxKzxTzYvfEndACKTBWH5ctk
sq0EIGQa9WaybXLmHCY5L43bdpeU1mOvNXlyYBIS3zLUAHXTFNkl1kYV6d0QJ4dZ4X+LcHCvMe00
/bW64CwqUrO76CKeAntRog8To9vtvHAWFMMib0hTzB7bauGb1JKMMFVSwFnLLGMcf6iic2+ipIo+
9FRTbwXuvjOdGPMU1er5TzkX9QHgdLEvSRK6GMOSYotGyPRiT0bJkqycqnO1ZNXLFBf8ZA0xfS+R
OvFNKVrCuTTbVnwgwbp60VqnXFvfhi/L77IAPpW3LyopNQ9tjZKDOVpGnq/e0i+RCM7qhsxqx1rN
ocNT7LKOuy1nO+V1sxvhSTMrlEBwH8gnpZvT5GjZLMX9kejkdtMplGrbvugH4Ucy6r7HlnnzbQFw
T8XzlvI5EyUmoG7aabK8R1m4/lh/fsSaEVOOY+3mG0BnyS+tVubswrI8B0MS62J6UCfesUBxNeWB
HVf2BrVarze127ZvkdmI0ziVKrE9sXnRZpVYv5CoqEDTEtKmJGmURmSw6Uv7Fg4I6IDp0QnV4lAy
eOfvUrvoxUgm+ZhFAsB3HRY3StxpG7N0lb1qRu6edLUZp02vPmhmU7+kCApQZ1phece0c3k0TDe7
yRabIzbqZPs55ZWxEekQB2wHeRZNJZu+E/o8VFZJSsdg2xMeOqWeMOs68RrXxvtxyvWJPysmIyei
ok4Xck4XwrAFebeBgeTjRxomCq5SloBRWg3LkzEm/XgTOW0Ctb/JzGdHS+vP3I6dVVeAxpqRkNlK
32yksE56rug/JCNmJdGQdaFwWc1rQ9yXRr9Vw37pv+pKsRiujAJXCWFiKFoWXPv9YSmaDzmPid/b
661lNW2T06ITYcOuabEpZhMIEZ6ljUlzAzR/cdbnOJf11aoGjI+KJIyK3Pl69DsrYvGFlkcQ6tSj
O/CqeBGJp+ODv0kqtQEakjXiXirVgkS6zLQkGCYnHG9Te3LNSyS06lHMXer4Re0M+XGQzsx6uBhz
O5iMzhVHeyly59cRWa9u7ClnbJWSf9gIUovvKyMW5OhFtl5sY3tS7Ac8QjV+umhE+NIzPsYWOEBl
vjK8KUkSdWqyQPWtouvOS9Q74aOb2GCtXc7vjZx79cmoYl4ZM5kVRrCl0iJWtDDtRxoKc35w1FGH
3tZpfFywclcMOpH4yVvaOm+W+vJS9IbClVgQ1XhslFLyUXdc5a2wSZELtXx65yqYzqIaIc2E+NmE
p6kWYRi5sVwdaRIx16Fo+gGeJd9jV4d5Iw210rD3lHQVc0ugcZTC0CO9ADcOUctxqOsqfquWw35p
Zcjjx7dNY7m4yzNaIQIDq7zKyfaS+ZadY3vVJ7E8C4A8fu8sCZ9/RbIDjaO67wZVrq5DsCBO05TX
SCrKSUcuQ4tUqunBHQtrr5nYrxS5IjNEGrbeEqX1O5tbwuoGJ7vFdyTOnZo19ALENwCkCd/KoW3O
k6KlxM1Wq1KsHd7MqA2fyjQHhRG2brcZoSm8YiVs2F2P03dsutUT7Ci8S5MWq7sC6de1LrvydWg0
lSFqqDzrQ1euWbGzhWF7lMRuQLDgV+BIZlaG+mbYdQr6Y4LsbObpjDomSS4MM42nKresW8WYFaJd
CJLPhtS5NZlj+zhdnG0SFfU2pPHDTXY2a7T31G0vkSiKTbxEfGS5Nlpv8CFgqc2hvctDF9LdIuzi
VS3G/lQoS7JD5NTunbnULpZlx4dhUbRTN2fWvRa38lRbMznADCeWveAuI30XbiBG4fpP86FtMKpy
CeBgvT/ZpVcbeYKbNe3lOe7xi3o9123tWUxkOh42hH0e0wVB0LCYlaBVQcoIN2WZ3rvrQ5+4/Xgc
dcd5V6AcHTRkS5vBiJAG4YqN3hkptL9mRGQm7FT7RQOuGkjCU2BtzLL9tRJ1BBLomr9uWTRnMeXD
sSC9dNszyN/0Drw+AertPAO9vJZEwp17tZgOaSeSmwE00AYRPnptZvSM091lW1rEn3QApHdpT/PL
eW/5QmbLJktYt5c5zA7ZiDbIqaU3I/QQ32mIKA2HGRxuSZJtGI3DpbNV5SiRvPikgZBfaZOdZ9Yh
9sciMbYNfE0kCckXwrPObwtBYiRyJR9Algxaij6/dDouEu5KwM4xofEmT1IsiCds8jEPOqOgda1b
+zh0jsOfLJTiMC0Z0woDE2Q4LG9wF4cXDTf5dgkzsYe3NTJsaIrXMS70ky1LKmk5NHtsezHpmWEd
mJpIA6ezILzYZvozxx20C6csoYNlIQswir62WNpnOuMEGZaZXKq2Ut9Hs0rv2OaVV0Q8yxtzgPpG
dKwBpnRh1DZ082NsJMoZXIgK4osZ1JZZXbfDzFudyRVa7em2oy+gRnT+Ti6sgohgjDmWCu/I71AG
PZjLDF61LB2W39Gy1zOzOAmnJ2WeSuA3q4r512R3tGVU2ea+BJ28H0SrPjlFXR7yUQvPCG7oksJp
3tbhXN1Ky/xG+1k9g1jH6a0P6V5dwS+ZZUzv6dhZF722pEDt4y6fvSG0A0bxdeaWq9W+CyW//5DJ
9FerU0wUmlAOZei0N4gEqSIURQzNOq4dBTujStw6C6sIDNQ6yWt0iT+iFdoV85/1YA2JcmliJ7w1
hGQCohtpNHr8LGO4awcLdk1oE5xcIHbFPLi+o7WBoiFO6lM4mGNKrrmmPWpuPDwOXGfVjs5CsuNx
5Pggai40L45reTHMPtrhmmwp/WMgGHOtcGTOjIdTbewPvVS4LCDMbgkytTHXm0ync709JBlroKng
AJ6reNh0utW+KM0y4Pw1tOXQpg3l97pWeRimgqInRl95BINj+Io5iX0ZDlg0M4Be/bJ0pC1XKTwj
VC+N5irnTGVOGanI7dGxLi+isnte6TE7JXWenkWPRKrU23wXp3kXSJU5JIW56w+uMn/A6Mp2dgPV
c8hgqHDihbXHqJgtSataZyurxQE/uXG2m1bnEDIx0XLalFvqCP1xxGW+y7iXt1NIKKW26oaxpNbu
Tuu6lvsW1ysshxlTgGksgVEwLvQst62/+6Wa9K3D2HgmR1ftNxOHxNmhHwiqkWizdRNDsjdIspoV
wbZWGNkDRQBOTABRQs11LEZdw/drLl7TyonE8Ng5dhNysYLNI0Sludwv7mygXHHq7cJnuDH6EaO0
5dhb/m0daUezB0MLxWEYVC3o6cgOSuuGNzxGtj/KSJzY2OHvL91yE1llH5i88fuoq9yN1dLNcXjW
gRQ5Dl7a4mdc+lwcnVbdKrXO5DAq7D0e5WzP7GL+ZJBA6Rs7ch+bJGskSEaPfPVss0yhSt6ymv+g
AV0ZLkWoniuYYwz5qgjG36S+VN00PtSZHbL+wDBcp077Q0YVvMYONJCtjO1mwRt+mEw2aF7OzPLL
mtkKx3E7fbpFnW2wsopXtbatzazGhl8kWcuaUmYFrJayA4rQyUda9hHeDB5bPRYK0cZTNjwzuymu
gOsbwwsts7+Ivs6DwXTr+1gWyTZPScWy08m4JxorOWk6fSfTWcFw0qpZ5BDB4yF0bdbxQc4Lzxzf
cKGE6MK2d2WZmj7rAd1jqDxshdqJTciqGlCYTd9QC7ozRyFmWqum9kOZ0+LRiNnfMnPnVej6CPU1
koR1R2IS9d7qxr0bSrmP3BqYvD0ND52T0fe2Qp7Y2E/k0C/4yUd2Aeunp8+fcSazO1Y/nFB1Bkxo
saOIFApnfo96t7tU3NCQk2KQVwjZI2CIOuwS0xFREMOL2TiGXr9ksqkOhcNMv2Kxd5ysxPX4xDe4
lXt0jMZi32iNncOG09A1q1Rcp4lzadyQb9Zfl7aQF8r4lKhriYpgzsd9nSX628KLA+1DTx6bhHAJ
6h+j3BX1Yl1HroaHqpQRgMeozWwvrArc2Dljl77MZVDn6PA9NFD8LFoFpyeECnbRnWg+JwssD0si
3fd02jDWpu3i3tNQzBHltQwvAxpNX6e5+FWtBElAM3TTWR/68liVWvwCVG38cew0j4Ky6cqj2riM
5aAgbilAKrxTlZKcMlh3d8x5GI2gsb6S8OMcEjGDUQzn+V7Lw+gsRKo+susf9pOilBsUdcN3lwp1
17EBPg0ywaIwJ81urJXyTmnU8Wcc+tUKHrvE8E7xS1ZX9cYmVvI1W1+sfkDeZ4ScLjQuMEaHZSI2
m/gzBf72PM2YOOtIf0sxSQTSYAjjtFb7upR840zBktOfPxctZXqCsDUvHgSS5qE0xvjFLubmYSxJ
JOeo1oerVYoMlsBk/Top/B5zjKmaeJ4e3Np2D/8/2f539dPqJvzvB9v+R/3zL88/7ffP3yum1n/m
L7NtTfsDgDORsI6D+4YlBbPjvyimNPMPnWGyjlqK+fYqn/7bbFvYf2iEPIAqJGnGdTSDsfdfh9vG
H0ioNI1kDAaAfMX/k0Ka6Jd/VEijLlyF2KaNexHPPLKpf1RM5TFmECj0H+stlKUxWllwN/6EAQVc
o4fhZqe7EdTM7tiq2uz11OhWfifVd5h0/pAX/hwTeknjbc3PyoBQuvis9Y4K+RPSYzwAZnpz4WxJ
FZ2xE0JjeYcWYshPWhS/My9W85WrTdCN0zaqnrOZG26mkuh3MFlb9lnU93N4sgzjWOtN4+clh3/V
PpXS2BTpfEoYmy9AcAZhAXjRtiYharktwbWCaOgVkIcZUlebV9TZZDYShPlJSMW38Fu4qAirpg5S
JLbsR9l+fkFu3CnqhonXdmwLwgnjvUnal4jfqOboSp9SNT4wURYy3tb2uDNjIA+ocZu62Nn2IV7s
A5a/7SIdAOvNd80kkQFNgn7WOUTDfhHTJoGbEUFW5EDxF/0zDVEuD+XXJK/adKfDQB1kfBD2dySn
g5soaCLFrupKSCAvZubctupXX5HIEYLAQL1r6Z4mStSoN2nvbODqA/5Mmj1jeC/tdq+d890t7mle
bvXpOmfmhljrLUMUT101SBBbu/CrQnZuYaU2iFAaLbYONPRmrO1sJicSlfFaMyjmJu9fKphXqGMO
CR15p8a7JmcdT8+dCZdJkdnQd1+a6L5WP8TyZdf82CwtFTkcBsiAlTts7UlF3Bu9QuoYfGQQ247V
RxP/JoBMtLqFVLMGwUOILHY910RCG5YZFli/6D5M1T0gz1MFJokxE06whCsOZDJRhLHzMzj2bqnR
pKWExLvbEZR5ap+Uutno5UrNcYMkQT+/MppidiCA4fUr3PmVGc9lhhytdrcDU5oEzpes2aoqP6nz
0mLnipbf1DV3qz5vqNlclsUezxgssQiU2annUcv7bzfB2r9AgsrNXRZ+RjwGjvD0Yj8RnhAT9j3z
yWtKHcQ5yZBdITyBsMfT4hEFWf5QaOOy7xaolAU7nM6tgzlxN0tB/8BYK4I+mbESnkJ628S+5s50
GdXpNRqQhqcNbNdqo6j9iYsPyKoX5eSisdsw6x79gMslP/nR8NsM4oFR0U23jCWL2mZbqnLfSvXG
0n8KOHtu8RI5sE0AUS9DzKtnkrQuAqtJGdun74o6Dciui63eGS+WnQ8gVev9SM2JHi8Y20XbWrV1
xTyf+pU0nhTgnjwTn/0gH7S53+rqldkxcET3BB6KqFTNN9hU4c0IDDN5baqGcn9GrgceMw3fl7DO
vYbJq28lFo40NXwsM/mV1uRT/N1x/V8orTku/95ZDQkC/bPNElEnCpX/9s+RZa1mLsuU8LVvjGOy
z47pg32erysYAnPFpX7qT/9bAo22rgv/w8z9178Ss/p6tOsk7fzjkYtwEkCdtnyZ3hDMH9kmfhAB
JBFSaAA5b6xgzdtZQS3ukZZ5i4LlcU+D6Icv/3tI8+r2+Z++l39GHnS50mZjsXyVyhCUFgBVCd7s
WQfuNsU9QO72molLXlq+aS7BlN81+AccNI/muwifBpvVv3FPHrfXGvDSunxbi3JDVY+M7LXoqJG+
CxVsHwjJQaVX10twb7nfJGcp4qCB+bU6tqoBrEiqMhV5TGhqGwXqI6M8hIscyJ4SyUM9Ys1ojrFN
Maid1EkEWfuYUNq5c3VAmBvodRKwGg2KdbsgL4qSB7gXvAL1XHcE4VqkelB22OUYdD5V/UM8vYvp
LndQCPZeW6CH/lsN8F89VKAN/tPvFSAAS2gCBDE4/Wm4/XshssYQpcCR9NHrxzJbMANZT6nyaeU/
k4SdEY9+IQlmhzJaqHlgoeShxfUs/VZGDyV0OFfhdhwZrTJDVZr8WDc5b5t+y2R1k5nfqhZh+VCB
LZ6i0YaUaFxxbd4xttuR0IOVkHrbKA9Jz6Ubko+xvEAYV7rwjFkUBYkbjNobvslbK8yeivwkEICg
83PhMosKSrgpb0wwrXkMaYluz0yicy9r0nu1fb+GhdbmzrGENwCIknUW2BpEX3cCTXczxDvBN5SH
yDt+TYi2+o+zAhkp0vNrxInGKPDK4bBRAXBHjsl1tWyK8TesGr9sxoOGccrpn1uQuVl3ksuOrTyu
KvRQGhc+27FU1wP455taa/eTXDAFTtwbz2i4IW8yQWKk7JQse2ZgVKBeKp3838L1XW7EkHPTmnfJ
YLHvvIczd5ii4cY0lLtpMTBD9T4aXg85qy+Bz9kfefapZdwcuDtmvTlCrgflSnyEm2N3+pUdQy3Q
lbEe72z9yQYPUt5F2kPk0s3bd0qCXVVFy6cmXlevQ7b3bODQs0u/5OE0pgxNCrSz8aaBfia5z1Vc
lcDkzCuRO4zcYdC2caABStarg7SV55l5nZuwFmmKgz7/1tnr2gF2PBslLaFzNkoHNQ2gLhey15Sd
K1lvDaqZTo6HGYXqyAvYwRhBT+nN4ieMWr4LdjztJUN2JR7bJdyYSAjDjk+RZa/Z7tGr3QpsnmZO
qERGe8zMsZiAoxXPCwtU0QlI3MlOUw9udxrqBwDDG5EY4MBC5h1zkFgvKgIdiGNeNLy3+HD4XiKE
tY1yUNX3meEe+gAJIgGC6KZNswC9xykp0WUvfSBTHg3ejhlXbweO3MRwFOMFSXP8N1m70y1lrxnd
ztS6QC2+WBNt0+m3G9/LOj6o7iE1dK9uvirHwe637fJuQ9THBjAPQG0V5XezMyug9k7vZ4TdFdnV
SVXKJoWCEYtqdBuNbw5WQIjCSOAA2Umgzi9t+2kwYIA15+euBRGYoJT8BUdVoCMkY8TTxtleTKsP
/FOyPhaD8Lr4xuZn47fi1wC1SbuieEP9h2Q/WcbAmslYLx4VaNYC35KpMOyu+a0ZPDk8vg0y7iI6
JrAwlcE49M5HaLneWD3M6xQMJLEXsyZwlbcujjeqDeFZYmK0BUOQZ+KN9xrHiV3o27rex6QdLBqa
ObfwMybC+vtif/dKeBRUaprBCcA8rhTlzlawkU/9dNMsNZ+B+4M19y43zGueEhhhMqWa5kOsYGRA
y6Js6iU+pqni4dIGKHfHRs8viiRAuuDXDaE+I0ybkOFL9SrkZ6uMu7g4RC2y5cTxMXdpLmLOWt44
pOvEHD9jskt5UJHz3iYa2gIF2Ok8b9F5bYt1GIFuv8QqpiSHUXkcNciVx3FkIcjZP07NOa4egDJR
Ow1oRKRnVPne1AuPFsiXw9tcVB46iH2T6l5YS54g7aaIat+KIxatZBnVrk/n5VWy93uCbzr9xo7R
RiiA4l2Yw+qjJECCTCP2DGw90qAcr2r5m7gnFm0bHncPIJMv+SrE67BdvrNmGQygDrPyosHlRBvg
jQM60P5jUCa/T5ZzoQ5ehgTRIf7Bjj9kx4YpYYxSmHgFH0DWBTVCfMRDrPm5TC2NR557rdwLG5Ad
Jvd1OBX3AuUDuNO8COg3Dxr37mL9VuoYKBUjWH6Vt1N5LokzaxHW9THxfkATEyX2HY0dsv5RV2/Z
rG5b5wBBkMH5cGwdGhAD1Lmme67+NHE0TkbrjQ0WCRO/Fhz5FnFniKuGd7AfygBZuTexO2uYX07K
ZzEVePFC3zFnpkI8payYcP37gMyZJZXihRUD7zKg2RjofPxgDOshvInDz3rdPdF0McACZSq9weK4
FaZPKbjNYtK0bK/m5VSwkXcxJtuaBk657XiHMvlRhTZWj3e68n0Rd5AwH+PsQ5raJrRdQObvsgk9
B48Z4R0bRny7Wn0o9ZqiPtmk4lKtK0QykDird2k7bnXjZLi8xVzSCmVxP7+s+ztMGco343ccjYRQ
uWGQVqEn9ZqHClciHsSEsY5CnxtJz0xfBKDYmiFbSJ+UhfelvILJZSu8HJCExzyTYrDQ2H9rpBN0
7l0j040dmftsrb8RmBrgyKlnBJvbyqaTck+oTnZZ/4ZkGz47At7kosL4dpdxX+UPbfg1wp60OXzM
vGJjHHpheNU19r7TRQk/Rf8rOUEjC+UMEv2JzLVFpgEjPd/gp89sw9PbfpdEpvQcRPFNd2/Mj0M8
7OzV+clnzdtulWVgDag1Fcer7W4j8EpgBT+kTYmQ7MeoOEtcB0PsVdg7bEWbJAasy/URp9ZxNtgW
huVO0Z8RJHi2zv9dtZvCwf7xuiBfnaOcR+XGpP8UaRyswQo1ptDGekjV5YjFw4fgESSle5NhfdFe
MrvxZudjzs9tdLanVz2ljYsHRojgHmj+QtHxXp9hF3pRykFcvfbSODXMQkeCxMiQICYE3fJCs8F5
CTI7LJEHmIk/OkvQcTkzfN4AHfTYRnql+T0tZDnlzla0pU+amOHuqHgqxq8l3W5rE5ZqcNQbFuAR
l1sAh3U7eWa3T9hvR82p1i/05JOs9lX4Xhv9ZgxduLzcBCpCkgmPSs9fRYQF7TzJDt6f8Tji3bUQ
aBhrtIxXx29G2iJAQ0RRgwzHA67NLO+JhWkUqNW/ENPCGvNN+lTIx1n8SnQAE2TqSH8oOcaRz3t5
8z2IwQ+Vi4EsWjdQsSMHHDPAxEedOclIkodhgcEvC5TkypGYGc9VQQTDAkFUuJN1ciy0+FDq481q
ODD5RQ9tdLDJlAP3UeefbT978QA3rXs2G6zbuNstXm1WYNWINsZ56ZNoxz7RJ9hlnyBVH8bbkn49
p/dWqstov5mjs3P7r9nUeTGYNIR3BVVYl5EjRMO4EoOVS6vfa5jhw5nQDPMmmq+z+HSnHv8LV0ld
BHBUA2n/pDhJhhV8plTe0CZB2FRBmmBkcOS7dDm5+gb7Xk6AnUrXe+Pkwu9JDmlH9z5pWvrmdLjH
pnRB4EDN7e4UC/ccsx+FSUSpfNNq8o53bwtAAIDYCphZRIDHqLgvnVc1ORWWdUxD/BndC3Epc136
KsxpNloeOshAsFDKli/RfutD6FcErRQMvKz43sazYrJ5mAG5cvrlVR2MkG5Ju/HGNvNVPeIRplZY
zSvqbc89H2kvJa1WlhNduaS3U8dUY+po2R2+LszhZoLdbN3O+Ery6mFsUPOgv15m67ayPhU4IR0O
I3XhfmPXxwziOJbsIvVzoceBBaQm77gXnZxfNOl6RUX1CLonK/fuzJYpb+/TkptPawKyBPcG65nR
mXgXf6tw4gn5ysyboiXQ5AvXk5/y5BRMBGxV3qwbNkUjDuUeSuxOISWlQTBVxBj3VfzPJIusKPTV
kcTonSUAtxAHRYYhCFox4HcujVdRsKLRJHFCkKiW2p9Xs2H+DudLcSrmKy9m/iXd9qbV71RWSN1Z
5UJTOn2n48afYhZ9BF4YBhtl56tC0RATPaI31rtqclS2eABailH13UrLw2pHsZAAGdO4Z2/vtRB+
G/U6FTwj3xE/k6jMTTaQj2oTMTRoZ2V+N0cdCUQSiCjE4bLciL5HQv8V4lTU9nmXoN8fDkZ/n86/
oxv6ucFFlb/+G2fnseS4tmTZL4IZtJgSIEEZZDB0TGAhobXG1/fCfdV1M5nRya6yN3iTa4kACJzj
x33vtYG0LCJuzJz8fcv0TTzjxnAasjBi+c2j7MOgCQIZJGijr8VGXyTdez98ROqnQI0IM33OXgrG
QxB5KyQv3UhMRfwtwWHQZ9a6gu1e5gPj0BiU2y49T3OuMeNn3atJmalg9T4bHQJ9/dZU9pp8Z/n3
uAH4HHvbxwzPGNoO+3Bp5Wz60U3ZlycxT08W95e1HO1HHU3xOyeGRZsPjtr3dh7STq2aZZ1+Sb6B
YWlaQ633MurAYXBi+MseUCcrOYuZvqym1DZquBe5t/ekj5b4mzKcQcXmsk1vW/2zZ+WO2R0z9hTN
eorQpU3Dq1kca7Pi+6ZvQaJKieES/vxiUA1CHuOVWOccLBNXSTC+U4cqFAqeeKdVR2wP+INpfxM+
Yrx2w8oo1h4wfZ94Hk0pmfUPwCdDNoWDRx3WTqy6VRDcTHADgsRY+GKH42RYWsW0F8A5D/nbINy0
WWZPIM8LVuC6EmxV+jYQRSXlQ599xcXkMNWmIHlu2UmqlgEsG136xnzL0eiH0QEOC7rqMomshmFb
430TvxoT1doo75Oc7sgMVx7BLAZ0jnjCUnpXICVRh0Or4f6jghUVgDqc1DPMWLCQOM9SfPvcEsrb
0SKbq4ltQTn16drgEAEoiUgqDl3hdxwHD436XfAGxIRXgMSyFYzBPCWYUiiQeW26O988NNS7lc7g
DqGQvJqqNxkYfCCyPU0nrblt2Q+ruYHTmouRb9bsIEgnODWKZVK/eu2zpTwN7JV9eht28jKla4iu
zpHbddw9i3n/luITA4WhhA+xSf+YQWjZnRNCKVTaJgwIreRhiGo20MhJwVgJArtIO6wEjv5JoPLt
04oU70aOOijgGKIXRA+RVkOnMk29TZXGK0WGaNJ9a91EIqns6kK+FBEQdEhrAy3cNqO1sFRg6vKL
GfRoZjlYKohMR30pNIkjEClUkFbWakeP0kQRKJoRL4TVh6ptp4paX7+N5L1EZ6BVyaaqXvmOGv8r
0z4yvXSGiqwF1Oteil0qaPkl8SSzvVn6WurXaT8ukJlt0rZGltCsipx3J/CwIDwo5cngUIeudG1U
X4wDHZE1d9C7kypJx0IP8KG/Ct5rKPKyNiE71uywgZZCPaDXGz/m0KO/1TLNOIo0xW8dBkazqM/p
M+EKfPTP1ufvbbG5HfkLEIIY3jYTDf0tMd9heHhA2ixKZ6HBEhYfNNx6Vxpxf15vnqMxSdMVVLKK
fNFqBfXfoJomuWUpEfNkNwV60lWx+k9mNTVkC4GRuqHcynxgq/8Z/HRu9MoAjU0AGCYNf8Z8v99t
HWAmR87xjjNtgcFUEl+v3N6fwzsugHPGsjQihhXlghMi6pWWB3L7PuMztT05aI63MlxYknfXcrH/
bJPL3ICOYk6jRMae//utaKGI97jO39P8CXOx399LuXCtFc+886IXzTRTlYFI6iLVjj7f7S8vRzFN
BUu5/N7b4c0cLj5PMjZzK1x9DmCWB0vfEV3hyityQUGZfyMFLKIlkrhN5+USW972Ir46v3ynjLIz
CWt61165gvTDS8gltH/eQF5E/eIlVEC+ZXVUc1+do9q1HR0Dx4w4bOxUYsyhEiwREZCgpo7O8B9w
2W+EjF+JGD/eHTfHJFnBYj1zH399pLGkl62k1+9pUlOLYsGIrSu/GiPrP382RRVNaM2sCyIv+u/X
UDKj8vSxfAd+sairaaGE2qGf+m8SOAAbdcOb35vUL4Z3stTgLSrCBz1q9mhQl8EAyTyqN72lSod4
bB4zmU0hllRaxepHO64b44SAneOF1dAhqVw0Mg94b1yGKjZnUzu1rKOc1Bu9IaIPLXtCFqNufTTl
a6uheuw2cUVGAuPoUK9WNe4fmgXVzqzZhYT7hhA18HokJGBMzj5L1tomGp2uV5xJULZtLrnoAV2v
PPs1XUefUpT7QBfPX6hvMJbaVljtyCRYVrHhWPi/pVs/T3ZK4x8TDoqC+tW2L32rr1VaN4oy4WX1
z+i6SceS2pUZN++QxTbQnzeaXu5SuuNgIDhvpQx1t9YYPFnauKeDvSnVCel8vxMa5F5pyvSOaNHd
iC9LCPRdTpymSjcDXtfSKJ6ESF31OTkhGX0ZWq9HnQGhXNUbs0k3Qpe6jQevzCT6gdUeAdyNSo9N
RhePqMQGjDEF6UHvkSYp2ULAlRWUyl6kLRdK7WvnId7fh1TSNcfzjg5HVUEBzIdtDKjJT1/AzNqi
AYuJIlQewKLItCGYJt16gbZChbLuSkRAWkYEFVC1RHAyP7zvLOtU0fjv8KOjH43qfm9N8Xw4HXr2
T5ry6AtdAmvwhMLzYixsMMQUvf2kr82EcQen/3S8GwyEYOod2RjrWZkLw8WVZXUlZE99nToSB1Ev
nZkBA57+9yYUXLRG93784Fcc6LOPdngWfUKhxtzFCN+hQ+uOaUPuZz8aDHD7c1lzQrPIZLdLKTJs
ZniDOxSbrPnGoH7sx/HAd86Bg3BHWGCm8OnHObMSqioJrArBGXjQwX30wregPOAcOs/G6EAs9n1H
hKPc3LW9chsqqt3TjmFEaxdSfoqY9tNk3no+oQlesKMPdvbIbcuK0dU6H3BNZCsINdSWPJ5mX8ZH
T0bmStDZzphYL2NK8/Szj/d9tDUkxAbjsTe39fAReJ6N9Zd8pdK2ONPVWFe0QHnUFF5DkbTlGhSD
TL1oegxqAzW4aUY3o5M/54NYTNZV472Jps0cfpc0lCo5hyV6EWH/1nhfbEpOIIiU49WNPqaOWJrI
laOaHTfirBL2+cw7SJ0pym8DDnwDPxwGFhDhnSUvE6+7I05K5ocKH1stJg3PWLXDSxMf9NnI/SGJ
FifjG5ktvU5aJ/YxylXUK4jPumg4CZJhe9YhGG/VKaDIfcqjByumTYfLHJSKnaqPuoeHrXsqDGPb
xvoSP/5h8qwj2NKF7ne3vletLeGxBECfh+Ze9a19FIBNI3XmpCbQQKc3Ku57Se8olf0qWGSpcI/Q
+yUxaVTVpfjU63T8cilUbstOhfIHDIZuMIAfKXrqK/22iphaoq/Qp+JFifRNVuaHslT3KTbT3uy+
zDh6CWNSRkoVlEYpS6jGCgLXQoGl3EpEp+FMYMnU7gkknZntqdFvMprbv5cYP+z74IHxxGrsj2Dc
L/auAQovLsDpfc7ba7rBqbEfmpF0ZRP5h3D/+0ic3JAZE2nIhsY+fLGHcLiNS6HS3jXEcUqLMSXg
d9MGWjKoJG48UizjHcy+Hm95bcobq53HQBOfHw9NIMWaAVUFABAKB3ra/ODNGuVWWgjxh4Gsoo3P
bXWe1PzKzv7Dw0G5hd1GAihM7++iKOKn41Q39u+htjMVSAfIRLd/f/z/QNguHgz/sgSfDRHWzCz/
fXON6yqoxFp+n7UCzAQJ47DFpbYTl7gJ7pgg282a8+umtjl+L9UF6blkVq351l7ls3/XbuQ1Ltx1
cDXhQpn91ZfVGjWtSc2kg/TSxIviVjQCkOBD/YGaeQW2l0+8etZ69Zzm/pOUDGvor9s2fLFydaf3
aGDT6iBG5Drl1UYyh+XAnCFnx6IxKYafSEZpYCBKRp8ep+9+cdcH012RAmxEzN4t5DR+ygVa/xGK
eS3tXwx804x2AnskxCrn7CKYD5lfOPLUIi1SmbnqOytLPhVZe6nDdSXlTjeahz65gZjCqfYmlKn3
ZX2LyYy4QubVxXOZSiUta+1Or44J0qq8fxdD8MDMk/J7w7pX5XI9yQzmC1fIn01wQzUzpBzXEo2m
sPrEGUt/neFPMt0ImQRAlKWy9PI3JC83OoSXQK3cOGYvyhlQEjmdz1OLCFMiY4sMCGdjnUU53FUK
HVaWM6SuR8MrNklhOL4nOMj3aU+m2CheNbN1Df0bSAkZn+VBYX/upJ5+6rvcQheLbD3pAEiS5hnK
NlMKMnlTWp6BXYwGoVvDKWcxy2tvLw3ZvhnDc29++dldAJmFHGNaFtJnE5ocRgvdSQcRtdBTHO38
QTpXsrlMmAtVJKaWki2H50RT1wZBMdLEtMEz9jMFZwQ+VBqCW6QSYFC6Bgmz8Iqp9VwBMGwIX4vu
O03ojNc3YGlWinWb+v26Cl8M9sigKty+Sew25qeSNObNNN2yhucXMGz+Ej08DtF6tDJXMbqvJon3
YKwcAVN8GNGVMB4wrqI0oNGuMg9+KfyX0HqQtPAwq40LybrJGgQGEnKHjtDtMB53GfVKwLYbJyZL
uXJAYnBLg3w9qgikrH6hm4wOrIFzPhzCgS7jtiSNlAbtCl7Ec8yMrKKnPODJZPtI360scBtJ/YzH
Cg4z1xgl69USpKMZ5ttwGGiy9Vshoyq0kl3X31ras2i9VnEY2IBoaHUKe0BoD35JZdLfJ9lnUo2L
Uay2Jv7ayWgdWag3s1Z88C1COfXGThtonIJwA0PRSaSDqh3Tkog7dDPAtpdF5t8SjrnMe5lRTUkP
aR3xiHLLX4rxm87A0sxxgOUYr5mh5s2BRv66yod1J7e7GCtkqYnnABeHWjEZFNHw55h2PP0lJf6W
IEc2MPo20gEj63M2VDZpgJh5akco1coGM35v+R993b+pZsIIgCliFR7UeUbrxZta0JeWOK4lkuIm
STvC0Zn1bmsexoptaWUaw62kJS+9waDVxKBRfIu8beitP7lqU7HwrKiYzvAZ1iZbedOoR99qz4lv
bQaLVM/0O/wg0vRON12RcrgZxQUccVSdEYrF+1hCFTRgKt22fYAyh+YM4wN1cMGEnGSqFsg1q15U
V4XIs0RDYoaMnjDSmlbnMEBbDkyUkoi8VVLBPEQ8dXNXMVuoasaASuGI6CcS1IC9ikPGeIa9ta6S
/CTgdLaGJ230z81IvKGXdhTGKEIwaCyG8twqG0iATo7lRi9QKaSnMpbXuiiskowpRip1Tq/22yyV
ruw40tyC+X3HUVEsi+zDnOYUIgF+33Gmrku6uho/ok1yAla7bhat0+9RUS5obV3Z9/9RF19eDGYj
cQWqRujOJSA01LWW/40fwyoiEXzJCMgetv4968qC2NnDtYbMXK38fjm2ULiQuqgaKKjViz3Lk9NJ
7YaGe9NWyjp2+xWanvW1Xsm8J19ehVbJLKZG5GdethTSSqgwIkkfakYwIBVqQBxdi96/nZlF157g
Dz+XJFMhcLZH1QA+5fefS0bCFZSRSQtItI0VNaHnhHa2wMD7Mq6F+7+XI38+P1WCwWIRZzK3tS7b
aWlcIczRzHc4a5s5qatdCW7jXnt+yg8dE64zp4GhyiTN7fKmAF6LaiRbbL8afd1OJjNUGW7pZD9L
MatMUd1pHt2MEQm6KT943k05RiQVHPpsHfp3afjQld1CrZXUzvr+PWisRahVtDf3YQcO5LuKb0Th
TssfGv4zq9HW6hBtRFxpRY7bBvy8jFraQ7bof3Zo6uxSNXdYcEww0174ZA5vonKIo+K2GHPHgo+M
H4aVvNo37UaiyWyEuzr6VvUOchlyWjTCg+CCoPaLk+Ht2vjLB7JdazcKmV3IpyKkwKnKRJJ82HE8
1sGTPDIhrU4WlhHF2EIg3Q9RfOyidikXb3rxOPol1h5/X5h0NpqjVd2CRUQgIHJ2vhuCs9BGTtlP
N0WNmq6OHUg5q1ornCrhOMOcmKZB1WwIUyRtIHpjT1qrYW+bykkJe4IqLSh6zU72fM2J0sQZpH2H
FBGy1CpMqUIHXK/optVRs2eIhZBH6yQ1XI15YcW5jJ7rJpwz13MmIjmGqLdsSg+8uKscR4+M7sTC
DuQJAMz9VRy/aoR+jk2CbtBcVkFyFNhz0yjYVtQijHIYypSuJ+1nWHMAwbEubjSPwQnGo03km/t6
AGGgZCutZhIQm2tJiJfJcPQJ1Yw7e6xgnQV4DmOGYx06TKE/xhyr2Vl3GXanHD/iAJokiqY12evb
ZjgWUDEWuak9xYn3gBD7EMZMs62TWVRb2HmvHlIHxs57IxUHitOksfvAsPW5oKBrn6hI4PA/MZbU
QQdAZIxQ1dtxIa+s5qGppaVRt1/d+E5AJRyX2yG+K81TLCPn9NmWhXahiukMVTEYneyJSF0AO1v5
smD7YOd7VJkokRgGnsTyORVmXKV13xFkBHBCRRqC6yG6R9CggaLr0KqgB4yirwg9+Az/IcJ2FbTq
XSZu556JPud76sduEKBWBMJGFWtG2uyOOHK9mv7BMRCR4U2PSuBt8lHcaYycAwYQUy4ivNQ2RSPv
TCt9KMT23i9BzKbWUvRxLnIHoYcduNSWIe7OpD3GRrPBVOX2hmCbzWlkvjY9y/yJCNjWOrN3YGfk
Qoyzom3RKqobiZhE1aheCKl8RJf/EJnok4TkwTSbLW7nR+iD6TaK+1MYWduySU/BDGGg2KKIGQ+k
bTiZ1d7RolthaOSULB7EyX8U2o7uYaXZY19uw9mDAKDQrJAmBf2pYqgSVkzN28E4c6rfGqZ/04Qi
8uL4Jg7F+3/CK2CPisx3hkBeBVa8G8IKtb2QFrZXmTvPak5RCVGn0O4GKfxfbM6SKmpsLgrGHXKd
fl/ti1jsiiEW3sctTZzXeYwxR44Fu+z2eurkT4v9r9ea2/W/tOONxufOEuFd3Prr2m12ZLWso+21
xf6neuO3W7rYwAR4S31leu/Rptq0t/6yW7SrfEMz/hZJt/33/esHtxO91l+e33yo/eWeqvC/np91
J616t9t9wCe979zrOYl/Nt5JOZINC+45ngLmGb9fKMESqNdZSdXbLMT0LNdXduKffAu/XWCuC365
k9GQ5MxLuQBDBRNqEHN8h+3uyVuP+YJPHdbI0nKs9ZUH+ON9KTxDpjS0JS5nGVlk9IFpFR+NY7oK
mQMrkhltulomFVu8SpaCcy1Y9qcaUbL+vaQxzx9+uVOOPDUIlII7hUHRbFijbGRNaPTs0UlX4d21
IlG6co/GxW9nJpkRo7b+qJcdtbgzZ+0FR99VMWHZml24NBB3f3+sfzaSqLmNeYBiGbr2Ry8F/BaT
KYum7FgCa/NRIUZu0ibu368iG/Mn+3tlqmJ2+W/niXVxZ0EhRpFV1R85smolPVbpKwNhumS7aLrD
P4QPfDGG9GYMtB8m7q7I3IBuQYLidoG4ChHUpwWbUrMhW9hhb3V866QBSes5KkhvbfGWCf6iFAU3
E/c+h0wDGaMY3WvlZxvDmj0q0tPceMg8IqP1dlnVBLM0W9MCNCxF4G34VtQaReVz5jMd0sp9KGIj
C09ThPIWtwhW4oVVR7ZHcrsEKKg1+P8q/tCYmaNPQ3QUP+rRsOz0ciUM4oFP81BNwzLqqHjk5oZs
cUXe95O4oDhYpE1F4jryH3SwXrYylH5TEi9ucX+ZJm9Vwt7Lgn4wRjmpEJdj+KTTqA+6Ei4Dsu9p
XNb5vSaXSzN/D0od7l6yoWLd4KiBbdoTc4FQWe/XCnJWOd1qarrEg3saSeXWY0ziMxj4vWsCe4pA
APrNUokKBGS6m6ERIX17KVkwwjgyFATPDIgGklWgG3acCGulhyaXRid6cPgxkXEWGIq9DvcHcslZ
915z7pAfRWZaIj7HQD+oxZpaIxLjZa6BkUPk2HR7fbjxxXwlZuZGIqXJzMUdoegLjTNoFPKDaJRz
oFzS4KYiOZzRrdOZJzk2gM5vJPGg+99mfdvwzIZmrkjxuKNiNUfxLGjZOinLtcj4ZzY4SP4xUmBL
fOm9y+yXw/N7PJCFy6CklO8Quy2AcVMrblT6GTU7MQnu6o0nf0fpLuXfSPWDURDzHh9E9TsolAWW
dbBAiJto+KjS3ZAgiqv3sGQds31Qlbdx+how9Fchr53bChgvs5Vo7TKw40Ltds1r4w0r9Of85x2W
CnEZ+Aoy2++Iuj9THuJ+B1EOYVjg6j5pkfLXkJ0RQBZEAglogDqaF55M/wgOn/ZSkMAG53kJb5hD
BobJBr9nCjAGYbeYlCchgrDtdwdA8l+ycScz/dPBT5QRJEH+9gBRNC4WWXcS+kWGGKzT7NOsn5L6
qCUxf3nlhNY6GZ5Lc1rmqcvbvyD3zfGz+gBCfgPIHLtGipgj5teGaJGg0DGfwukrVMVFNh5i0bqy
lEjXVpKL7WfC6jAM6fChHOeEY8nJVoG5QKdlo5HB5fsWO0Qk3NdX1kn5h9OubsiqZurkOtExuBhH
GKSSyQKXrZfWB6pYf10gil6Nb6zQdFoW8pGRI0WRusCZ8ogmyH9OGPdd2QT/4X3+sYz++1coFztS
ikW00vr821TJvRuYfMppv4qLOyksIEzE58bXiKnXUNEGp2bSsX6Gy6Tyacdpm66u3UHlWJCK51Jp
XGvsYBEACKMXjuuSQdGRGSmMXW/ay7H51VOGi2Pg5Cr/P9MV5Aohn8ZQ2oOXhizIMUtp5YcdTWD6
5FWHISNYmYhEo6nYWeI5rJTP0iTPr9Ifyri1e5YfMxE3Q6cvJTFwQkiMsuw9Jhh8CvF2xgdUwqnB
TSPybvm65qr1SzqmK+bDYKg7vh+ahKH8iGYfdaDwMMqnUKieTOld7MsFUNbbPvCwELJVkqwRxYd+
3NVItaRRf/SjAax6eu5yGx4jg3DDumk0LXAsMSecMaJJrnTFkQdj4sCwtkXY7VqtAv//UWEJrZtu
GQB8tSEGf3fYDv++Qf5Ui2IBJWMdwpku6pdyiSyNjVhuyn/6Q+hnlwwj7MFGvPD/U/j+tOn/erGL
T8jw44EEx/KDJIclHQM7uuuevP1gT3R0F6Qv7fTzdEUO8lMt9dsNXjT3lK6XtIob7O053jqmvSed
O3tOSJZ3/iq/8rn+VG7/drm50vqldAvLOmiL9j/P80jGLg03fSVebbj9/LvpsmLS21OouC/OEK3c
5Eoh9NwW9Cy7Xijvqd0sGNtvom155aZ+qA51olT/+1oXRwiINlIH5eWjDmmupC9NeUUid/VmLtY4
4iQKWJfIdzfC0VhNa29VO8gJl3S4VlcPRPOT+WMp+/duzIulLDG7oYu8+clJK7RJ7rCjG4FMRlyY
DpYOTNAIFyMVsfJCvfn716bO//bfrn1RjUayUte9ZHyZPuCztoP06h0CHcNkhH1CqItFikxUkbC8
jNEmSiUsBu0eahz9HcY4TWNrUQfO9xYVb4uKoQwfAwWHP26hIh4fZaM5lMzJJ4A2JLJUnNINw8RI
RKnqxEhXAkF4aKOqsvklV9bY2HpZbkXfuu0pfSpZuLJr6PO39cftmvRqZ6gHksCLs3sctIRB+MNH
Kmh2ZI40c+gcdrNP71TWFc6vhLnIGrScHUBTSlH3SOU6ZGLD2BSGzTbRuWuxcRorgJzx0UcRrMBv
FbOHXJ/LGG09xoqS6ZqlnQlfoOZCi5Xm7A/PQlyuTBP/SXGKak5N2sNA8yrpRmeMXkXj/p8IXTBq
xsi4s3qqMPVKNZg+neMxON6SgdvAAgG2oQHJROQdCQubUvrKBDJpSYszho0oIwhStkIs21L78vc3
Zf6k/vbkLjoRKfJWQxsGclLcOiZZ2gQ2ZZy74i2Qv2R6nH+/2s8f4C8/1MVqUqdaJdR8gP/R62WU
FtZNsbTcfGVtrq0mPx02wdj++1ZcLCdlXyhixNFvVqgOm3jp4/taoGKjrePb6tMM+rjSBPmhr/Pb
FS/Wl0iRmChF44cheIseJ0cfwVf1OKghiRHFfiGBjqT9dOWpXrmqdbHQlC0psmYxfqjufISfdwJp
Ka+vsRV+XJz/fZqXB9zB60ujVoYPqzx0SLQRaFy5DfnHwveXK1zs2kotyVJn+d+TCkORqC6gKISr
IITDpBZxwhAZuFeDcm7MAikh7tw8rHUEhSou/68uSZ7iflgYXd5gadNPQqncmQGz5Uy9F+bjDJy9
TlKA6pSnEeLBlTf7x5Ljlz/+YvuXgf9GVTz/CP+09NYAVBxvM92Wm2SZPZj8INdq5Z9/EF1VVIWZ
kaVdXNFMyO/WNPAaFubvLzghV17mfzTUf64N/17gosSoiaAm5GLk+0ECvUrX6ADo16Apf4xeoKA7
aGRcCMG+O9jDsjyhK2T+iykBwsR/BdL/P8W2P1dXSG0NUdFU5tcXG1pVsZNq6vhPGUJzwA5fY/vD
cPF1OcLmWuNU/2FKplHuzJuJKHHFy2fbd1MTR3L+RZpbOHQLU+mIdaJh3ulbi3FEGj0V4bQP62gT
y58zpBw1pguuwq10TpVtuxRRd+SNd/BlEfXG4AqmcMC7tbSiaImJbSbwnCfMIJWl2n4mvmWp6IJE
3gGceyAr4aEdSCMd8zX4XiaOIK1jbLODmaz07rVkHF5qL0M7RwswREk8rKi0FjhbqIzt4uElVg95
9SgEHl2Wz1h8roK3JPwc62Ydx9E+YO8JQej6bIJCPxx8ss/x4jN8SkQokXSoNFpEEkzsSq0wcuFE
0dVVKEfvMGnTJoQwOWzFdI3FdtvkwSpNK+xGjQMj+jNqxbXJWSsX0pU0eaItwucRW/1oRjEWH9R8
PjnT7G1lqdwoZk28UbyZ/F00hrdm96jqqzYoXPKg0N/iJEN3X5NH0xcfAqap0uKIhK3LqOJ1QLbN
WIgfklTj/qCHNbkmpJI66M5inN4w9cI0A0XLbQTJ9nSXs89i8vBDGjzOdV5HEFTIVVCsfCGybHTh
qxXxmme+U0xgqwNXZMtHqLBUhXId4JMKYHGOtImGlEiKh7xmjdImbMb8s5kB/FHeUDasUbnAH2H0
2e2tPtmH8o3GKbXGYclsbBEE41qjLKj6dQ88aET20aqG7Qem3RZuk24LYhq6VGbU8yDq9wW5wzFi
0oZOWqRyLMUmpA2bdmAcC3c79l7ophIPyEBqckowVZj1cDzSszbbxMbCJLZPYiqA6FCXSbgeG8OO
eleZwluIzh8p7v0pIO4oCdHDgm2o0WqjDZzcNmwcD31L3pP3Y5qO7HdMZ0vUxmAz6nrVxJWjjFCz
oItq2qdviHv++cTrd535EeW8rAr8sChZqR7TWfVNUkE2EcJUiyQWQmioz/L0oLRISIEFJgVgZZ//
NKJ0m4CE7IaOVqS4H7pHGS9YacmbKfDvpp6yitZfUwONSNx8zkyjFxpChNJPssVhXSIPC2tknVXb
Lu5XDZKPDs2eRGQD8IB9kKjLgD1S4MQeFq9N8K6IL0LuNkG2JPYOKEZ3B8hyxaUteoJ14vpCYtPn
ORZkMmKkahm9xnq+F5t80w0ses24CWX5Rn+B8EO0FqhgWMOESSx65n+eR0vrflIOff4uYbkzEN8E
zVMu3Vk5jTphLYD8ENiraRN3tZsJQ7XAhk9GkuTQNTzHqLNUCGKp0NgGwU6DVxGOlOyDQF/GlrDp
ZcYCDBGl/+DDaubI8dgvBYi2ZWIsKYPdHg4n0W5OLlorQrwPpZasGl0BoX9oU0AVnj6s6DE7VOU2
HW8ie4MKcApeQVGQHrtqINm3QTqi46eN5Zj8HzrWwvipVWcSEhySIhciq8YwbaxudjJHD4rAlCm3
djN3YciR6NF+7Ic3LY5WU4woqQhWfgGPLvXPcdEwaCj7b4o02uPiDhLQDhOEg1ZrXRvmkuiVXZxD
aGiGpdc/t/G4Cptu4VvBI1JXoEUsIjFddNm4aVOSWKTUqeG7yKiWi2CESoE2cJFI07rDDmkJ3ZI8
Qobkxd5XP4R0XhRaHMy67YM4Bx+8KaTprBM8niDwIipODys7N4/0hJAKAf8BLprTJ22S+3DAR44u
UmaanYGrSJqnIX4WkxtRzpcmKTbjYzzPRqXHiFDjIeuOQfFZJjKIOWBwHD4KfNNRQzs8jD+A5ThG
+SQW7+N0B66YLudrxnpgCtF2BMNpsorRgnUFqea33JO8LHRujxyzjaT7PjbeExQUVll+TxREnbdL
ODvnvFxpe2/NiO043Uz1XdE91Ni+e6YuiXIiG3PdCU+BdR8hTlB5qJ0BM8D/VgsRwpu4LqdgrQDD
sYZ6GVZHRQXeI4auiAdw0mjskq9u0IkfzbMBgKQi2SaZHZrK0cBmbw2ILTyX+AGnUhJUJN9p+yoI
iIJ61wIO1d1EYepoxn1RfpvWeaqFbQAVRLeQMNKca7zl6N0CyV2BavZmNjhQmtD3CVY4ytLn//1i
xs9UegppwHtAb4bxEGKxkPqJXz1b5yQvC4k7McLoq8hOs3UJWt4viO2btKexeupz4+QFM8VAAbbK
8B9VDAaH/qBW4JT7T2g2R8imcCpmbjmJLMGy8JFrIhdvUBMsptpYyqFeLzXdBzFxIzNeEXoYCmMt
rGrJB/GlJHeirK4tbCdDOK5y8YC24rbLEEUkiczF+GOAPJXFG0i5G28Ey2DyVCaU2BWKP3LSVFQf
mQFBhrLXbAfGOs/MDmfvC+yutZlnSxzNxA/yVDVv2ynSWmI5UKQC04CxNMaV1t/76SvdUGewwC0G
ykZLOnURTpMKy25wmUOFjumXn5KG0NnPXLWSQap/Rt17UeW3YA/WJBC6WvIeEraRzs7+XHgKeche
MYCeOcWIHCF7PwxdeqX2/Mn6RP1lzvUeFjJEURfVLWnDlSZHyndWDG5VARYqMZKKOowl2GUSwqFK
30APWGWm94RleCZe3RKg7iolIbXjnYT8SCtqF4K+h5QEvA39z1QKMKsa4VIbyLsWCXDUDJu8V8xO
077zkmUlFK7UCviPs+9OTT4oRHmjEnnjm61jMjbqDaLr8gZqVQ/GIHCDuh5tT6MsAdcsdLZCmzYN
k5u+U5bE+C4J8uCkdC9hgwyidmepypcF1WLQxcc2Bfsfsk0NqquGX7OMJvNFR4PlkkwZJBbvbKgZ
ZAFjoWSvOjTIWoWOJKVLXyGfuMhAMs0BMMb/4ew8liNXsmz7K201Rz1oYdbdgwACIcgIajmBMUkm
tNb4+l7IW91FgjRG1ZuUWdbNpBPCHe7n7L32ptXP6+bV0OJfEBqxsaSYjcc9bjCWMiJnq0u9CtaR
xQwCfwAxhTTGiA+EN5l8xaGgjWm9z0dyQ4iJQZIoKq6cV7QkXweqU0pJBmAfuWLebXvptxDdijoU
OXFTdAppr3wYDNMJaPulsQ504ZkOoG3lrTO2/k5SKmQ/7VNYdc/a/Pkb7iv1vOm8bTvesrb6mriW
/evA2Hg19H3uLcjMHXlIrFLta0b1PPSup0HaKCm7HSZ47bMA1cpa0FsnRadcdNehUF6pBTAEyGJm
0SIYtog/MnhshbwZ41+T72EpMXYyYQKKTgAG2VE59N6eXbPhhtsSFY9rIC6Wh8gldYnG1izO9mLb
b73NaMVOrqhuFJbXxhi6lo8raa6n4T8qmZeZye4zpoxo8inQN6APpIROetbvax3alfFSjCBFCTGV
EMrIpnyRKXCGQechb3Xa6lWXX8TkPLOGM1IkbTnK7mAgi8G4NvtHQhTWdf9a9CyBNGLCwSG2YT2U
sAwFjETd8wj6qETcmbAGe0Zie3xw6hbreORAX6XUd6xxXYfMBJGGtAgs3XIKzCb1uPegqdSS8jwa
AvGJw2Hs/aNvgD7xmuJCTZqVNT0ZVe3GomyXrXpFNrUTqSZSpysyNy6Kge6LBViaWzWqZGWVfAqJ
G4SNQo8Zca0ZZ2cekY6lFdyM02XZ+9vUmwMw12Ws7wcxQtOWuUJ17Coum7xQaDxcPoarIeH8CGVg
JMyGx6TBvVImf18BRwxahIasPLUfX8k9u1VgiAXQ15lGltO+MdjbG55wl86L7bz+pSpK+UMfvEGa
3tPwsZJpL8gYCkYesyHkbuOroDxAG4iyW2JgIn8iI6fLZ68Kv3wjju8kqKIi82+8ZtiG6ovY0SDp
78mm3pgaYSbpjVEJTknHsTBek+oykLCPy+swIbh1iPqrth8vE9mwM6u8MUXhMQW6EIpvic+ckZ4l
/5oOLDpDVPMCuXAmN4lfSCY1yygOWgRjROUjJRO007NQWShRULxuTS/azKuVr6RAUmhLJ1qz9jri
sAZjl+f+FtDeRqLh3Qx03+GcJhWezrZ+FqZLvdHdCo2fqMCX9M2VkV2HrcBJVj3VxpxP5J+rBxyh
OaobKgoT5MeLUt/QWbmRdvl7DSefmTZt1R0tsmGNsoXpfqJ29MessxhNV0QkwbMjV1P+1A8+tEPM
cdIJgB7emeUa+W5AP9MNHzXiM21S49xqmyu2/molW3GrX58o/cyfoi9jI3mWDJkpbC4dVnQ05Lww
xffKkdzuTZ5Jo3OFP7wcb4EOhBcnVTRfa03AnkRA1aYk4e1a6sizuoPmX8+tJrj2Ds4TSgRcMcVU
27yItsPd+Mtb/3yR8teOgi5phqQyKH3GL7rh3h8VIPzDa+X419JNcy7fMQnX5TGmzjWczVby4r56
Cdt18S/o5b4p/1CjoQOFGFtXZX3JdS3ErK29ZkIbNau9dyBdbW0NL2buooD/255s3nytRTIganZC
KXmi4lJk5gGoQTU0vJKGJEP2c7x7dDLlu+l0tuj6jyUbp0dso/apNvzXot7nbc+izpU0k0r41PCq
Gb+b7D0YxFMT5cuFIf/WZxsgGRf6/AbxMn+YKEo9mpInD6/l2rggyh0BIpFl+3wjrD03OqpsObE7
n8Q1fG1XLoZd1BIHEMxZIJu/C8We9e3mrm95ZYY13fqTBrqvXYZ5MNMECKCJivSleueXY6n1GHHn
wr9erjC7PBVrExpFeUGV4ZSK7stsXIw2//ePd1SqE600vd994zu+eZGQdje0h5+n3zdPTRVZ2RBo
qDKuwEVjIUu7rMRb9jqwrUQulCpYq3fx8PrzKF+n2Szh/Ocw0qKTMEZahL2Cusl85zTVjpzhQbyB
nrcab1EvZ3enGiZfxS6MiNwDwaOsq/g9FxcG+jQNeqH8TaDnOmYzNrsu/6xk645vhW8nz2Z6sk1D
E3a5ZH8edqlDrELQALqK1Uil1IudgXipPMRJNLH1qetyq9XIE/uG3PYCd9JsbZPJktLe516miFIi
wqkk+hRqIAf5frXRWgoHkScdWgB0sc/GHyldGoOeAaJbYqlt+l/s8lxzUO1uKImTmQsDUBZA4xoV
aa3hFRDH49Dj7dae5hppnz8qJCvRTjQsF0vMBj8BLVZZ2wrWdKGkwztSGPKwhG1HJU1paWPHVN9L
qlCTjhW8cyxokEVK/QuQ1tRlKcd14c4TnxoPvKGQbUkicngmgAtJGdcn5YkUuJssjh8H8pZiL3zV
svZYGtqV7vVXKQ4IQw5cuQg2MIJuQtGAaJDuPVVa63NiTAUJP48Dp0mMBHBTaEMmNPlLftc8ecCz
Vl4PHBfImIoLr/AAYFKy5Pw5RwJNwuQEzUZIn8XO30/jeRW+eCFHqbBUaB8brkEIrDzka12NbKud
mbYCQh1r76GYt3rdzkU8GtRX+5xvIHUmhSSj3ofnrx8qNscTNZaku1J2QpK7KBpWUnbAKejr8YNZ
5zZg3LZ8G5PLUL6F+zjI2E3k+9n3EkR3eX6oGnOrckIgYOVsmsAZlmeCdT/k6bbv3iazW1u6TN2C
EgYaypIA9/GXliX7BNHeTLrSUbvBatoSMfaMa/DC0miQV+22HRCYy+nKT4VjOVPuwLO2ti6daS1p
lOzTB2pUxaXIK9JTpiHyeBX7kBjpK6KfLzTpXIV7GCY7w78zEeQpGso7HJ7RXaGlm1G4yST4A1QJ
u9kzQdigF7337CP7RD6r9ZTa3E4Lr4bgmLJJy68jUEw4PTahBcmseCkEWBVqf17BhquHW2mCVZYd
+q5wlRFNJBKBCpeeaAZHX3qa/Y1+cWiVpxiPfuy/E95a9pjHO04lFFFllfISQHq0R4+TDB6gIDpG
eYOdvDZ9yj/JY0rMRSOqG7kVoQlZWDFiuuu0XFRvupwGing5UAU5eg6xnuhK7UzDr2BUN0lT4eBj
yx51GDWeB+VOj5+JhsXu3G4n8y7Gd4yV3VFqf5vlIBRRFgolcWeVk3nJ1TB0t0UAMVGl/64WryRJ
cVoUbIO01s6IXBWkxRgDMPHgeJibaaSB/xCaD6PcbGLgIAqJ9cbwrGJc8DpkvFq20jrCkgmCiHpQ
kdAxNG8Ta+/s2dcIo2yMFcysQLjspW1r3jWU8NkwGsObjHRUkygkoHfTeRxTI9tFCyikThCfCRM9
n9EKntKkudDIqCSlFmIz5enCv2xLY91X1DaBh/QsLIYApqjbD4DZAww4vClrLa7OifG7bdJnPRj3
uAJYxs4Ef3BG+V3V2EJJD9Go3lhgzSlMrAnGc6QOTTb1vKJr1ib/l9I/9CS71a1Kb/vWQKmQ1w+9
NKysVuDwe+hE4prALBrjrwb+3ZCWIG0fA+12VC5bEqoigDGpdy/694NwGVclxb1oW1oR8jlyg+kl
mIR7yGUFazEznuUK6gmabYyAlLkju9J5D/2zSbjGv7Ya8+eY9G1FLJywxchDMTsgcVjTnsbgWgbd
GJbmjFjhPmlnpVme5Z4nu4ac38lad85nbnaUcHrH6KaZIF64HYBtjSw4KjhqNIIDSxS50mDtep9S
CGWjPIERrEFqZ9cpBo0rjN2qAp2nl7BmNTBzh4qouJSjexFpV9kQPnYdEr0kvUhDcZ/jI5ZDZN8d
eRB8aGRCN8R8wkWbbMoWVBrur1hTDwIHy1G4KjRkQcLwZMnNZacdWvmQjzeW/IsIOMy8mIKZGKWR
OjmHvF5NCJEKr7wKwWT8kKBe9XLZpVzbw6ufUZ0Rh8gwVq5ixbxWO6m1i5ppUnBuJcfOn9CumJdG
GiMPDEiiwsApkAvKfY6uQ43TNolZhGusqqzcZirSvQzQuC4d9BiucOFt8BCXDaGKRrWb5H6TKspZ
EQe2Hwk7fYgcpf1VDflZMsINUV8mITioXr4Vct0dquMsALYAchuQfAzY2hnvTVqZZHjwVaJ+3ITK
waCZh4nfLzosdefF8BK3ByHTaNUBEDdjl2aHkyhEGe5I/KS1KNkjW/WAr4WM5bBQzyZfWWUFyR/W
L0tya+TUTXkm+nDD9MnpW9jrDf1HPGJRdqOhwxdhvwvla1Fc6wpez+nVY37UEdiiSfzlB8c8uEiq
I6xjf8AGBrSgN157v3TlcJdyA0f/curzXWvl85kck9igQWFTV7VB9whdP97vXd7Uz4WGoznIHsSS
hbbmV55U0/Fw8ZeTAP6zorvTsU2u2XfQVtSCu4B6QmxMayG7K/XJ9gdvJ5JPGsdXxjmtIfxdm5iX
0ZdAGqjxvreoL+bKzsBaSbw5+whqmeGYbpvc2Pq16hLwCijmJvEiQgWCCwlqPavJIZz5e0JwE8aH
cPS2tZweI2/Y+r5ykQvRrmusg1H6l392nv/vU4O//u//5M+veTGyvwqaxR//+xC+Vnmd/27+c/5n
//fXPv+j/74o3rObpnp/bw4vxfJvfvqH/Px/jO+8NC+f/rDOmrAZr9r3arx+r9uk+TOI/57Pf/Nf
/Y//8f7np9yOxft//e2VrOVm/mnEf2cfA6vwDX/YhM8//x//7viS8u9uqzAL317e/uMle/uP2/zX
i59/+df/yLvSxb9TuzQsmn3zqZQf27/XzX/9TdDlv+PW51jMecdQZclE6JTlVRP8198kiSAsBJW0
elSNNivnijpv//wX8e+iimV7tsXAGZkFuf97Ey7/Km789Xy4Kf/480cY2vLkoHCeFHVqL8RdoUb5
ckCBddG1MqUgG0sbVtS1tPWcbNu6dN2c4Ri6p+oRiwPRcrzlSUVV4ekFNeOZrLoVOb6RdBfk1lby
3j88jm+ubKlK+mskaFaWZEiSaS0FsIYmBCZmehYnILdn2W44F1+SN4TiT3MVwuKcAilIfdWee6e4
lmz1gh7MOnbrbURUy/rnX4Zn/LHS9OV3WSjaDL9P1W7kd2my25bMRQu8Cz3nnwdZ+t/+jELNDg/6
DA0SrUXlrpSjsJCRj9v6s/Kq7+W1bhP9sSPj6pV28/2wid1TF/ZHv/OhhvZlzMWVxXKgTPHImDCa
8jVubFteK25+b71O54ZbbwjPtZvRJpQpwCO9Gw7ZsDol+2GmfL2/oBgNiwoJ2UUQJD8f5YeuiIYq
mRnmlBKRwGJp8kWsz/I+rhKgV/WVaVmYsUaTLoFU7+VJOYaK/NtvGmLkJaQpcthuqBlPmyYfKIpB
o0ommhWBKT92Y31fsT9o2/Amwo3SylTmW4PPQm91z+BSYMTFgsQ3YQCxOho6USX4B6yk5HHXdwmE
cKSj/DA/oR2CfzBymtS6y9O5eQH9VxR0WHnxeBBq86AgssX/z+lJe1Jr/djlJvkWEFyC5leI+dC2
FOrecUbJPRXBoXqgqNDQtODRGvOubrkU0aOxLENeSrJjqaC0k1Nwf0kJdEiPVfrsAnu6Tr32sA5B
pH/wJ3/TgbjDb0QVss1/q2L0W9QS6CcWfDHhKvCqt1Lnw1ZmHqh4MX81MJPVkugSXrUbVOW3KXqv
gprAhvEfgqiGw0O+1Ry8ogs3wYjfBLfFRVmCv6cdJawMGQK3QXzyWJ9JcOYDKTrEefPYZ+lT62ub
ICiPXRlstNS8t0xhU7cCli7CJGVyFCYhesC1jx2rJAxPTwgSl2LhXDNHi9p8/8jh9Iyz5oaeuIzu
N+HUlXG8pAnXrs0ol1AmUShB6+U09bgxR85ismLguy+GI4JMWkTRc6aNO0kuiXgx/X3UKcdSylwl
7zfDrOroo3pvGnhKu0G/SLPqPargys9nAYMFptKI44CmYFE+DyzEjZbONia5lsin9DP5qvfIqo5F
kk9MOSXWxkielSTGN2WiRNb1AGKZ5aZ573ha+qAGqRuZ6Q4O3LWlwVpQzhL6hFILUVjWfFtpOMiI
fWWs23KEq6M6VLMC8iOGXUrQdFtBwM7ZaDYY5Yog3/hFfU0MsL9OknpP2s5arukUjYb/rhj04LqJ
hi3R9iudXszKKBNSjIT4JdVxr9dJ/WsIW3qioxsJ0lsotveSFBKn2eyCBoemVickncUpJ3KSr0jR
1Ui7Ua6lqHmotcRkwzux7nbiLW2aehMonFurFIvUiVVw0b+YVyQ+aRTZdYXOwhf2ZuVnJcldhWdH
O28PqXjr72YzB+6R7Unl6zfrOoV8vu7U82mXLOEpYlka8WBOWAIP9L8eOWA3T+qVf8Q2sFJ+dWfV
Orqu1rTY7gzbWBfxXsQwLp5Fh3z781Uvys9/LloXSZiCR6cgKp3rZh9qmSSfd53Bscf2+rvee8Wn
fuq2frfEWnNniC0JrFt9scRyr5VpnINLGod+6a66rHYoGeb+EAvMRbwzX629ck8RutqcEswu68J/
ru7j2PLnqxOnlBPfyNiEZJm25oZ7CyYOKZNYMezx7FSfZtkzmceDvYPbSaO8iYphUdz0s0JSxMr3
7M6lozvg65bOiQEqdoHdHgIXcDzrNQygcDesVe1c3J76Db7bltGqYaOn6ZTCzWXdOIkiyTCIYrQp
hO108G0r86nYTvvuPsfgDZKzOPV853u4+JB/HPHLxgz0Uh3qjAgCzNuka/R1nl06kw0P8yI7nKJe
f/dM8SwavEuaNO9yF/eY72Ehqz7jzZaCycHr5XTbGsxBtyECxf15enx/P/85mrYokBOO0GaCFxM6
sOEU7uL4vUNeaafnJJZs+oeT432zzaUHRYysKomW+mVDQprUWBk+pa8Z3BwjKtzP/bb+jlBUO93l
nd1d6dt/oV3zzTrwadzFTGnBCBp6yLjMFKiIhZtcwOVdA8C2YcXtjd2pJsp3d5YRifOdVwWueLHp
lJpkmLyW5bZeD5SeVtrWA1BNbXVj/QbF4yh/nTg/HTg/nVi+eVE/DbjYcfoj+or2rwElvpMb9Q+Q
S6eo4w5H+eHU5nLZoZ4XAw5odKU4JYnSlzU+iLNc8pOa5Il8BW2hjbfz+xO42rp4GK6CF4XPPCF+
x4zDw6nB5W+fJ/NSU0zVmInpn1c+RTRgjvTMRPmKtC1qiX57TV1HeCUgY1/dqE+WbR2K0o6bte5v
iLBpDAcpMRyddepajrL79+eRbsjzXZBpmrMGff59ULjrUdeRwaNemd66OQ9saZVuqKdSEqMnKDgn
V8LvHvfHERePW7AofzQh8S+g6ILLANgntMdzjK/zeP/CDPpu5n4cb7EutSni2jFivHScO8jCo7oO
Mb3Kl5S4kt+iK91Pd8Ku3VqnPI7fPGo4FIhCmEczI23xqEv0ZXR+SEHoXG8DdYfTQc3HptjGu9Gp
rsPHiICbtxPP85sNjDHj8lmjZszs0i9hpFnX9J5C9MI5yRgQU9Gu6E/AU12cjmv6Y8JKe9KcE6PO
93DxrTEQJQCDg9PPAX2xW6kjQWAnQQSMf++nToCOc804Z9JZuontjtxg5BDEjFCCQGl9knjz3TVL
lFWIIYBH9+XLkwdwNE0Zeb6SPFfNmSoi0heuf77Eb8cwyLFl+UDosbyvYWXFoJYYw28hX+708tYT
/j3T7bwuGdKHIeb36cOWD3L2ZCqRwBDiRVX/7mkv/3wN372QHweYr/HDAJo5TOYEFNoONBR2ePRb
+eXnEb6Za4ZkSvBdDJbYL6m/ameE6NZ84DWj5QpILuMOuZrQrseTTP5vL2ZGBiMwoBC33CDLYl3U
MV1XDDzeuWD5z/TIbn6+mqVWYn4ipixz6OCaZAZazGBdEAfOuDyRaDdnNWBTJrV49joVp7fE8xRZ
TKFPY83L5oeHg8GC4JB5rJpVWHLmLan5BoHdVt3UNS5PUQ6/2659Gm8xZVW/9S2Gm7f/fOYdvjjv
oT3COiQyz0kffr6T37wXnwZbvNrjkIXZ8OfiihGnwrUvPyaUW1L9/udxvtu8fBpo8YrrEvWcrOIu
4oshXiaBnoEl/0Akj47nZFttyodT6/w3L+KnIedr//DgvEEguCdkSJnDddjWtua//3xV340wv4Nk
uygIv7TFN7rj7BuNbSDQwfWvrIqjOMiWn4f47gF9HGLxUY5Eo0tGiSHa1kS3p9smh6WW8IR2PLGQ
fn8x7Nw1EIFswRavQpMXXTWkCfO2DV3KDQSSPP98Ld+d9kwFic7/DrF4CaxJr8JajFiFcnmn+9aZ
X5nrPEu2Q+ddCRUODZnU9sw7C8bO8SAzq0P3VFmUFBrrvspAMNXFIdGgL/eIoFEX0MM4cb+Xupc/
SwtpJYij+F6ijlo8U0yNgmT2ucD063/7W7Czdo8Jcddu0oNGZtRqWjdnf86lwDnqXXmhrJGOn/gt
vl3gcK1KFNVltKFL/WKhduQviIXAdCE8iyWuPlRsT2Z+xakz/zIR/q8rBgFGVcMycFwsHnyKbRNT
JFesJzWNK8xWzVBeWYH1wsJ7DDv1NpIHV+wD/O+0RPUkPYtimoKdqa/1lgQrYwoe1QHTP3GwuCAa
wuZiNLRivQ6gpa4G+LNuKSKAV331zjPCi1HxtokxXom+fspkPK/Gy9WaCJ//u5jFK1ahhs7rshTs
5Nx6RWa8N8+1q97R0ECeLl98Vw03EWtzZBABm33ZfKhZaeAa4NbJm8n1foN2wEKvXUcP0hUMIJvQ
ZCd3YDNep79+nkrfnZVmnSclQp1GDi/r58VtEqVOItZCsLtHc9Ode6WNat4JXOm6dLRNuZMdmDyh
ffqgdGrkpZcebHeitwMjD8hWilCgeD7u9KA4AhrahL2EKwZDRmfWN5WFGSdBElTHBMqm0qssiq9B
lF/GRUY4y5Q6J27KXFtYPvwPN2VpwKfh1RpDOd8UV3KFVbvptsqmP29Obwq+e810TaZziM6YBKzF
R9qMi2BqfezF0AvYUde2f6U7pAi42bo/006cBb+doVTIZA6Dkj53nT4/7DqVU2rljDYI5R0132Rl
ZfS3+0m99Cw0UINnPoVmsTUh8sdzAkWpbohb3PdGuuP3P29KsYX11JNuaf4WgmyD/QJyVuZfD0Z/
NSrZjjgUasRTc0/18aXKu3dRSgfbigX7xCP6prjJLl2mRUv+m0bJ7/OlhOpY6YnRcSmP1rnGccR6
JG5vH81ltxn2zcG6OgKD+xW6pwooNJGW74dKW5iDCE+M/4Hx/HlwmgCpguCK5lWdSGuvyL2HMoaK
Gw4YCDJvFnLhqfI3nq94TpunhUtsQ//SKu2r2lU1luIRuw+JAuf0MkRSH/ByNhbuqK4Th7MplNA2
xVJKaIOu2hLJO/akKN1TX2bPRk6Qo9iRqu35AZ60MBz3RU6IgBdPd1JZpFj6KpRIuYlTMDZQdI4S
hgid3iV/TbYTBAZtV+Mo9COyNixovwEJGOs67F6HFqtlLisaiHk93sqRMNEYq7P1JGPhQTW5aawy
uerEiGNeJZZO2mPwDVoR1VIJNpBUDOLpA+250r1m9mqrpDcMd2ncgfUvKbXzuSQOEcfv4Gm7hA5b
tzJwmjliJwJfo3m2bSr1QvGDJ13GhthMdJubGJ8McesVuEMaRnYsqjzupsyctpu0ldg098Uoq7jV
h5e6xPLv5diiLKnGcTGRNVhKhaq5upkY0LwSt7KIzLTy6FLUR3JuOoQh+WxBDvOXqGuBSXrn4YTL
ZeiUhAieAFmdIiq9SkhzQn4XAQ66a7WUl5sstmNJJO0M/PIMPiM0YbKg+majvk1p29ue0rSXtRCa
FMArL7i1UhiDZTIYtqbPTR5fHdkjtTz1uJMcr4vLbZ2L710XvqcRisW4NsgpMBo3j8wzFQf3Lo2H
81xV3/IqevX14XpQxnEjTOUbyXaEgiZ4B0MT/HBTtoEDeaMjotiXbCzXdype5m7OSs8soNJk8ipK
uasV+g+qXjzQnER4phy1MkH8VPquIYjCzh+KG6MTH4EcHsmKPWoCZKJUFQneLZHS5aZQ2ekcnaRx
jCJUsr+s/Y4AEv3oYw5RBe8mIMM1scANhmrNG0u/D/vGVZpHxykviAqRCjSDHllfsaqckal+LwfG
pWmGL3QBQ9KkotuwIb847GnA8RodNbkl/llifhRDRM2hkm8iS31I0+FlMIdLWa3JUan8wyC2L2xB
vVXVw8po6a1RBiUSlxz21BNv9SLc4bmac5Yw5Q2jcR/k+kWkcTYaI6Tljf5Q5B0tWXJzWaKblWKQ
K2qOQBUwbBAGO1jSelBJI/YNDlgdOcWXWfbGGXa8SngjnVaZnquIEQMBn9+kcZnJFOGNVlKqkpVV
reK0vwg6ZatqTK9ovM5yolUDuT+Ig3fsyVAZ1EB1UoNkHK1yWc89vInaRT2qT3Hi0ymOOn6ucgt5
jy690uGJjLcq4G5mVPWWi/kuGLFWT0x5dRLwFXt7fshRmiVIgfcS8/atyoH6TSiexz7K4izbUM6M
cXxGmyIOL3OoCaUe76qBGK1KOgRT9FtQUSrpKKzStG+cJBVeZKuWSetO783IpyhT02U2GpPGS9Lf
VGPh2zqYhwnfxyqyIOGBY7fQXeIKL/DryIJ6HgcZjcoYdjWoA2llWNMxodJ2EKHOr3EybL1+PB9G
60Ea5OtU8W46f0KM4V30hbqOkvY2luTWVtPCX4ldtYdGt7H66aUK2rdKG65Eo3yKVFLhq765Kfx8
p4QjykbMoIhoCgfjIbZmAsJXU6XfpxOKQ7PBk+8nbptWg9OM0bo2rRst7I+pFx0rqzgvA3mrT8G5
3M3JaOzmDrlg4kuWtnqin8e69yBk1KhgV6YzoACFVr6fsnFyJGE4Muswkk3t6OoFmAxRZvlX6l4A
XhgrthBVrKcZr343Jr9lCYR53LUPaNponOWyTmSwCR2kAwo+uVFA+G5pinbXlC+VLyGnlxuS/zyk
Y2Yyzmlrakb7WFfWqMj6dVSUL5pfQwVrACSG4kVK+Ldi1XsPqAgwfsBZ3STval2BFJuj/bWUurS7
tke8UFWwtvi4kEod+YdYILbIkvJffIxWUyk/eAa6uELfpNpE3FllbrFMzVLb+inox3VKNztpDTdp
xjfBkC7wsZHUnkwrQ8GvSATPOIl4pUVAGn2V7bwxcqVKRa3doDGYelSrYTjtJ8m47FKf3VgtM5Oj
8VKNpENeh8+tiPNEyofrqhopSobm05BYO18rmXSBcd+DWo+92V2UtyB0xOSqz5HwEuRuOV6bQM3P
bUND+hFZFtloqvTi83af4afMoPAVWoGsXyEMUGFyVqPfHRIFnEQ29dLN2EOKqA3y5MZO3WcD55O6
ZyVWPLTZemTclAo1ac1rNkYzhQ9yneH8KfNpa1ZEJqRytR3hActq9h6a/VtR+XtByu6TJN4TH7Zj
X3iOcd1trezCrCduDNJR/IklGgS/rfOtMaI9GEEd2I2Zb0Kxeda7VDkzA9ZaRexZT0JfXgnVMNyE
wVgcyiHC+SwKjWNlqE2I1LxTm+pSxQX7kJueBbeYOoqlMvPloPPXP2/ZvpSQ6TWR0UAeBmsttet5
K/yhjBLiNYunFB2ZugH7vok30151T7eev5Qf5mGI9AJ9SbUYJ9vnYYykT6qJcqLNbV8Vk7QmseXU
5nPeXH46HyzGWFSERrWVwmgeYzbvcKbeeLvwXNgk7NlP1W2WaDWyaz5fz6KOECZSPFBfQJPldM54
pA9q81m38/PRgaXohDenBGJfawaLERelosKXBhZIHlS0C7fGWeAI9nwSRF97EkP5/dWhxZDJdRWp
USxOJH4nIqlhm83VwX/16UX2/t7faBvZlVfqw0hKBMxGf/Xzq/inNf7lAUJjV+gQclhUFseuAvcR
S42O7q6ghD0zksxqp2FxaSc8LNK06oj06oFIC/XFiaG/nB3mu/th6EWVJDTkVGRjjpbZNlbF5Uz5
KvcTRlZIFrbsRmfZHnLRqRbsqVEXsyKvpxBSKxc8T75pp5gr+EpObFP/c4RNv6tvunLVb0/1jb6d
87QJQPUZGsWNxSmt6aScDTMXO7Pa4r21btbznD9Z5vp20n8YZ7G2KGZMxrzJOPImvx/XmVOCqFqh
iiUZuyGCAeTh9ufn+FWs+uc5/vPSFq8QwQljR/AmstgD5hIXB5LGUcHNXBRal2j2HqVNQTuhRZrq
1E66C9mMrqZDsMcbdXlyRfpyHF78Nou3KhrrtgwUfpvGwVK1S9z4UCNdGJXVRJqpjcVkLW4JzcHa
Qb/ylId3XoO+TCdyBlFF4+BFV/V5zYVXxkNuiL0fqTXOGWpuYZZbaPsvvR8+TYN59fPN//Zx/3O8
pTYkw6E5pYbHCpXdBsA3JvP+5wHm6fDDBWmL91YuhLAuFQbwAciM5eNQXvb5iRLjlzEoItB1IjUM
IJSkLkuzYyPFGjGy9Gfi5xSuVn+WNjc/X8bS8/nXx+PDN3dxHVGI+6Nn90gygLEVtIqvu0DOKxQF
ku/C/Hda9usRR09dou32I3/bTcILmcBnfSWEnK1JcR7E6ZLz9alP6LcL0odHuJixRpuXXhfQg5i7
U6SbRk/DLVBUexaiYDeqjv0ud6ndrP9/7siHcRfTFsqM3Akjr6q2si7Cs+RSc9vNLBdQV3OKCtT6
mVB8ShPxtRswz88Pwy7mZ9iWad9GXC5UNKTOq+xt7jbqTut09yQx2fFaR2Xtgrw5959qCLg38QUk
zVOtrD8ftp9e7MV3oG4rTy00Xuw5+gRaHsrvcm+c+0dvU11qO5pbJOQ6cykyQyZypx2xQA572OXC
xnSrK/ltTuqR1u3Fv3CPvl3DkJdZiMtwVvwpGH/YIDbEblD35x5VTrTDYlrBOuN/PGKYjt15p9rp
VtmCW39VadE296GyMn5L9ykNhBfpd72LVniHTnTsv8zRP4/tn7/SYisUS2EsKfNbOpi/DOOgEG8Y
qqe+JPMr9/WZQBVFzIEga1lNHLM66NOYQebdZD6tiFlFmG9ITn7E3AXgQr0RW0R9FfI3feVz2Dgv
rk7zx79bVBEoKHOzyKBGvJgZQM2UbKoCZDvIVsqmX2Xmvy2Y4XZ+HGIxCxJP9oZG4krNQ5La/lZH
GwTmn1nQBzjQK8RnJ7+M3z3Cj2Mu3njVwCE5tkz4+e6OwIq2kes51BwfvUfYxFviRA6nNgffbqHR
F88CNAWJ71J0lUI09S2AQWzyqN060mrayjtjQw9nc3KsL82K+aZ+GGvxjiaW4qlYNhFK7mcNQ3Rh
rLu17hYbY3di7ZzX5OWLiniaTxYKW0gCi1tZwBT08lmSGe0CUjXzDcfMPeVFJt7p4K5vjwYfR5u/
IB+WA9Id+DqafwSgVQhKjeZIxFHklaiZ4Ki6uVscTioVv9vISPRGLNGakR1LmZPWxlEzDMiWrRty
VtfqWtkmrrD+H/bOpLluJEuz/6X3yMY8bB/wZg4SKZESNzCKDGFyOByDY/BfX+dldlVXR6RZWPe6
FxmWkZYS+UjAh3u/e85tb0Du8mJehrTcd9fmb+4j/7yU/uUn+9++7p9ejNpQcLdvX3e7tA8F/ID9
ik+huN5Si8BbqYUcx2w7eC9gbX9OR3G8NF/QVP19NvTfLQKEX1kDopi01Z9vz7UZt7q2KFKO+/zI
yOP2csvjU9C7BfLXtybDV/R3jeO/TkHxBJNmIy5ABIdG2J9OKWJSvag8Pn19F17Gp+VYsybARs26
s53l1yZLsr99a/79B/3fX/NP549wHMapQj6G2DQF1WgDMkoONZexKvXjIyDKQ7n/u7Xo392G/IBJ
BzuiEvKXy+5qDW1NheZ2CLiRq/9lbv1/vA35bFqoaMGg/+V2W5SOLpdb8P/WF+NMd24umIrZuK2j
t7/l88q/Yab8NZXDbzDA+0W7HNCN/+c5NqnVzFrYEdDbzdnMEP1HdTWnaN/B9tgXFKL2/+sg9//H
WP9HxLL6P/9zQPQvU6yp+eOjrN7/++Tq7Q/8a3DVif8RhzxZCfs3Snsa+v85ueowuJowNYq34cYI
I5jzX4OrgfMPKmXwH9muwD0xRvFfk6t+/A+GXTHkcVOhxhT40f/N5CpTLf/n+kooxAGDxLcXg2/3
sNb/6a0z3cq3Vscy7UteughsCn00eYUghGpb3Wawa3UIQdpmll1/BXrQjgy429Vs9srTWNRiM1IJ
bzbUUD52Kt/ZTVv+4jptc56mZK/K9nmykOqaskpQxD+hCgMaacsfzVOQLB+B7pwL5a2v/IGr3dZn
stoRpeANR06MG2Ji8p5OJitCDJbWIkDs2e436sqZ47AT0bXzNIj8LrbfdcHslOdnViUAzZU2qA2n
GVNgyRxafRnj/6we56EMnqQNO8uFHFZacZ9ZuWACZpUHYzgHKTU/Rgb+91pXFxlQB1+b5olIAJGL
qL0yZQZoLxzLYzjq5RDloE8WNT5EClO6qK6tf6Nm6umqPREeJmB3oCuSPLPzud6phJS7oPdODsf7
UTQxfq3ogpPqt9sbfdFKvOZO9xkmCy77sfw9ju2PSbnucQHxBiLwtJCIzQq3hTWLPb4PkvsECmU9
w2HJp8HNpAvGHNCgCBJs6V60JxqQHHvH/KqF9eq1o+EMOR6cer2M9rZPXAmutlh+DIKRA3p+ULfq
BUmqE6p0K0BojKjivKRdQKVyqq8lWifnnC/1pUo8G7is/j42xanvwIAE5y0J33nUAmLXzWEbBnFt
6WaGsoZ0vg0LDfVypwu5HVpSDfE/qTJNQ4e58L4CyDkseAMbb8CS+1U0znNVQQUVjbtmuZC/dAyg
MZTOU71ofFQdjlm6+Ew/czSWRowHHOqZDD0GdhlCRP9azwwtj48teydQFaC7UcWHXpOvCIXp5ojN
yoxXn/Lkoaq378PonixYKmniNCZtuvoyOau5/YTnK+TQdG7DImMAGRRRn+/oZBCirwq1Fx1PpW/9
0YUAitzLMC2vBelWEOg1XTjzFtInsUeSVHky36up+CVleWesWJ6hI57LPN9gvfeMCa7FTyUIAdL+
ZJBW8dOmRw+SrD8HPZR6rMekkehaBMRSFMcAqPxIbcbfxuOmGPinBWSwXeRnDy5nEcE7pwm+4939
oQyJhRq1TTbxlreen242lQR/qLhvsynuWgMAxBIFnI5iz9TC20bDcadzi460hT96hM/T8x+7gX8j
Cn2GsZkAzgx3vWYwFHf8cd0ca4dZ+6XY8ru5CO4IAuw4KtJhol2n/cTew1gF1wCM6CDnwN7VG0FR
00SvVqSxsk/ho1HDtVhoiSCILPqxSaOmJQUgAyJYgp4MXaRg1/YTL3xwU6M5EaCp0qoZL7ZOq1u6
2JOBuuTVwXyKoBzO3khM6ybRHZrmvijo9Xax4WeycRKvjHOf+9PXLZ+8XXmZh4iuwVqq1KjkTspZ
7qtI+amFyRBAUbHeFbZy7utaX0ZXj6eRflDoAbC37DbPHAYNkJc954vvnarq28Sat7e9UJF0aH4u
Bqd1ockNrMGUbjp+npNEH+2IMb9Fk1GwPKmOiyvVpR70BTfBfMJcZjOQzJCzK7E25vXVkdpPcSbw
xAfiYm/04NyBedA82h7bFlhyL6CJ2O1h9leLnqA8ue5yytd6F2EtlJWdHzUA1Xo1+L6lyaI8Pntr
REvQ8mDf+g7l56KkedGG9Dsrmtb5qF9MgkFOBN9kNMBhb+OP2VaMZyfTc26bap/Mp0npXXH7pURx
jirCFx+1B24jX56cqBqhIXXOnWvlOFX1tF78hwFQC9isLypI6LyuH16Finl2F0SJTm19s4sAK+W3
YYvGR2cu5i9CTQd7CporMJ6HtRwYVfL0Z9uStplnLMlYCSq0yjJE5QjZcxgl090r69Q8L9/DIM7q
wlH7qBnA9nrQ1FgGqbdGbZJF37oxH3nfbWo93pBZcaQf6y58yE14N2tHn4Zy/uqWJEQlvUMXeC9B
rXgfBSXiPOvHZASJoYWVdyaxtUtc8anhqZ1vkKyicOZDAkC4jdr1Go4uux5jT5CgpjNNTmiuAnCs
s0Rb5vPPgxJAz6YltE6Jif+oNfmGukZr4LYhvK+fPBcSyFDUPmKEORWlF5/QWD0ONyp+6/VP8exw
mY5QeYWgnOrGQCh/XAPmjfMRb7ga8u8Va6Ju4vxYL3V/nljRVu1cVisQ+7LKT9GyvFWjewjABu2W
seWlsKnrbJW6xc3AiK4w1qZu3FJS5bzHA8r1ulpNGuXrkYTAb3tc3i2N6smNnL0D4X5Y/Ecrbv0D
xdZzPpUg7fvovU0gPcXQZf1NqKvj0U7t5uakk2tSFeZozddaBHDXRH2suOKAuTgDfXirrd903L7g
LgWrVC0SQarzHIb4VEWiyTgEF6wNcHv8+KWzgEV3GEFmXeYnJyyfIrVIsgM865ZzgsOIWaBzmSP0
4T3C5m9IF20n0k3Lc6SCb91QhpCKhg7jYu6fhpV1fDTYURlGPBFxY1rcMQcT028f8sm/sjIfHUn2
Iu7H9tqYaXnMA16FOjBZHTfBexVF+7DW0fsWUrG7CXgnqd/dyboIA8nbbeJv9AqYgVU1k6KhpXa+
knIvvX47xHPQZajH7X07Vlm7tu5pgUCW4oaU+5x/Zkn/tk7ekOrKt9j+RjD49SLOyq7O3SLHOy1u
jfh6SrWPhmAxHnP0Xf6Q2+w+s22VKegcSs3FflwXB9WEfG8Dp4MVF9Ds68b7uRplVijN5H61niKz
zHebE8F7vkEA1QKSulTDvV7r/KDyQAMAi9+VV4mT00w0VxqIDYtAE7DpHEoPLCrDK4AMLTmTF7yY
xN7Oowv/sOLL9cFN1Rrq1Jb0LFQ5VJziOp1WbA9Z0JBssBA1HpC3Y5ErPdjypf2UiOm3vxbiQSXe
W2z0epzXqDmsA3xkNlX75E53i1VA/PEI3tR1Mx7gUFj3CkTCaHowCGDpSZz5/d4yLQUNE8BI4nw4
5+H2KKV9BCHg3BdR8sgJf9+YRpwXEE3IsXHj2GV0csp6PagJKlWTaHTZhM//9SVa7WcR+gTCSdh6
/cnxnzrT780/1fQ5Zf4hEhw6optqFgRWu32vq8wKevsiACLs3HkRTzD5EdLKUl/qbWZgO/bHU7Js
qdMQAU7mZQHDDAg+NOY53CALO71oTsribaVkcFWdWU5R3BeXpv8MO/iI6CyKSyC3uy7ogqOsqek7
Zr5QMxsvjd89+Hq5IzMo78cubL5YBa++1NGd8czB7tn/67wG8a3BkS9Nj+VRlSiFzfrO7cLcJ4tz
35fy0hj/5iHgAhFtau979hk9+pOdN/GVgNpZhGF9bQPRZdmY9/oaVA7z4BHRpFyM/aNVwWFqWkJ2
ohrBbYjiNBifMri/DgfbR0Rn225waKAl3kgi9PxIjQzinW8UiuAQnYN2lBdju38IqJH7RMK79hWU
jJrEHaGRUO5VUFnH3NEf43KzvTjw9mYRn+QirMxueic1i0/TTlG/6xgR6Gw57IfeeqyHiZzcBlEP
y49eokvTdH/Y5ria9nW5eVNiOd21I2jN1RngdIRUaDbOWV1tvSgsQfvR3K4RK7nuso+Rz0C+6rzh
GoTbeXXzkwxXyBiL/dZVk7ur52A+eMgREOIGGTSJbj8V69G/jU0UFsvwHHJamqlIq+rOEV21hy6/
S0RV7EgabgeHrrWfDKDmaC2BsuLowPFhIPBJGmPfdr5ON6u73IaPD95wnDa43e5YtTtNj7023GNg
XmHoW5w/dI+0eO7/4DwqDkBesVVjX14gbfWhaLI1p7doUaC2qmpIsVWBjcy5I4iXTvVgDBN5466U
WT9oLknMoiKTZf61Hj2VNrpvUn+wvYxwIcbdx5oJ3V6pkSsTNhjN6rSzyIU5Lg54ZQPtK3jxaulR
Dl8glY55jAYEkvoSbF9zFT2qAuybtpaXfIB/uE3b92QkmZa3W5xZK6omsm/1vmvCs79ZXxJYOo3l
7WI3LSJMHFtbZDhTWAjU8BzJLxv3Ms+CGTMqXe/VYs8pDolHyHn9ke496/TS3EUz8Hg4nc9GyNTr
kygrqf9m4bR+RL0sz5OruA9J/6L1aabPcrW3/FtbL8XtEnnVuZN2yeZlifrtW+6pCzglDw4MgcCS
UEyxd4zEUZ2NQ3XvdG/KjfZc2iG3B850wJF03VrvedJr82CJ6UbS/+1/9zkjZovqKDItFjQYxYCJ
V9wTNicfy/yGc2xrsKg+3hpdrpBFy4j4IZrfYMTRcPsOVmwnaS87RHS2KVNvS7B3DB4H6GIlvyZA
gWKGIsLwfpNlF3MMOTJ0NV/P/yP/Wc8vyyooTS58Bt30oNzpF8macG2Xb/3ZN/ax6KOfCYFxz2np
bi35i7KbXwwBkf27Xf3LPyrBfy+WZd9581czsbNHxaCu5SIfC79LzuTZLjY7qxeYnVVU2GbD9usW
shRX2Hu8Lj8MJPECy38bRHMI+vxYgcbzpv4AjYSYdRlv6TZvH+Pm/bZ0d1Ulf25b6SlZZKDdkLYf
11T8wBGvEI4H2C8W39QvyiwiBaYXp6V2X2KisKYvOIIV5utcN0ykFMvj3GEmh1rP82LP+V4sONij
nqmRKCH8lqgzlIGjF3Zf+oZUrDfPEoON96EcVR913KRLOHDGwjRzKDRhahG3wJg4TKVNkEWx6I5e
J/t9ktePK+jQphKpsHpJi5+ChF213wqjHlUTsLUk70lv/RygrLAaNZ9zYIWEhKv7Mr7dItzxLm8U
o7XxiZmph3FS80lHub+bF8aXreHoQHUKxuI98vvhHPsgck0Cmchff/Z5wU0unq+WUe+jguE0uw6o
WNeqrwP7Xiu671PpfBYJx3nvloesyp7xe0vx8YKOoABW9OhmEOktqiPVIlK6HPgvNkX2D/Rmtg66
w8oShDurofjvyuIQCGooVRcmN3SmSY10X1ci6kFd2mTe1ZctwujjDu+y3Jg8aMEltYK0exUOnGDB
PDnxexMK9xR7es81ENWZhs+74SthRiMTHb2waPqyxonm2Eprr2aBnQhjl1yrUx/6PNlnhmDC9qWr
8NbNUKOzMOp/kyQfbvCepq3tw6CepXQ9XszbMAfoAVAk6Ms5WYOMxP1AKwrhyPy5OmqEvmxBdG/K
t6Yp6mPvErgc4+gUagEqBTeYofmbe1vaSU4BRgEw6m9H+0r+dB3xGAVjsjOFv7eo26UWZCgOLrvW
kz6wzYU+Vx16l87m3JfnwXWa57P0vfC82bObhYUgaelWc1r6bQsGVIp9py8xEM5KzZglt+dhnEnM
EG3lmzFifV6b8Ndga6iqNY3R2LVSW4w/wV9lvieusyw+vYo4sqwoc5joraFKQxnuN+NO3gHlybiL
lkTuifwTWY+H6zx2L0FfoZyIsHk3xdOCTpZFadtFAb8wcsLMXCQ3fU3vzEdlSmTmVbD/5//DHTu0
aQXqcmR+mU3K0wqhPwcKlEKO+GQZpoPAPoPdhBdI5eH3WFNhmdnzOW2P6sKh/7433Xbe/PHJjEZ/
F9rKD1C0+n0LmFR30fTNcxi2INnujf1ymTt9rZKB/dfmtqltotabGz+GiJHSwS/eBgYblnp4iRrk
VsZ9GGneqvldCNjPWhA8F57CjycfOFGwgoTzivJMf59kQGMnaLir+G9lE2BokfVD7E/tIcjxbpku
+NVb7q+c8YtUREs28r+kwvk59m9ND+6lqEU2jGvGPFmegaaiFAbN99i2xZdcb9FDsIIyc8pj1Dke
p43+WyGoEYWgLCe/tjgU1DgtXZiyNTFsAQVEjHLdK0C/3KzJnDQvxaJBWM/VU+dQjInLcr0rfQN+
0C8jUKXFPjRzddzijl9lf9tCfbRROIEn2ugnhg3HmH0srrEwV67yDpZfv7LQZk0dFPfGsb7Q+Sqv
ix7jAzRF2m1m/b1W1nWziuU2ZHEgHYhHFI2pPeZ4oCje7HpDYt2ICLmVKb8wM0Cmpht3ZiXY1dTq
OdTEgCsuOWfOHZRT7I+m98ad6/jlIeoVhQhiH9Ycl5kfUp/xbxqqibXcHZnUMX147IVqLyM9vSqy
MkbFAHWUVK8H1vmD6KfMUjDhpmDDJDTiizTVeryxlSeXwRpliVftlCd2sFNt+5ys1lcvhqEGx9BO
a3R6WeJ316kRp7LnVBfi9TiIIJyYQ+BiNddfunplYeUv5iuzQQyTYAakznw9bXdzEL/6JhozXS3m
2BScg3RIWZN9NCxLsvXMR6ehP77WzdDeS7ej5F7Tfx7kXbKGzZXb7lflW2s6GflGdqu8c0ATL/P0
B2rsyenYZUR5n0eTfLCS/H6puYCJ5o4avLPv3ShkCNB67xaUTSSxwT23B+Xn7V7046tu5t+jz+ha
MTUPNVWfw5QMb0HH8KkZOeK2Kto3qxpTEDtU/ob2wOEcMfGEoMeQCofty+fOse6JkbpSTEEhZU4z
HSZ+W/W2/l6shrmSxj6zbl3YJG6S2+WQV2CLEwsEuCXgAjuUt6K2u9idqlOD5ai0gyGbq5XN2agv
1LefHb2yjSk5saNabhqhbstyWr4nV3SXaGvn79xGToUHq71yGShaovr3xLNfNNuTHheOtSD+eERU
6o6DSZ18ObD+bGnJhYUWSIU1rmZB9uxpV6KHmtjeTvHWU/yhRJYpZgq4Y/ZdptcSDU7ifJF5hW7t
9m9r6b/ZVndXxuprw+BjGlcao1JjfZpQfmkjNsvCofIRm5maaXtYXXUfz9xUoi44BVJ+W4U7pL5b
i/0WXLt+zB9EQOehEyKTz5bUFNiZE7ttjt5cvTDGkDQU/+x2sg5tgz6wiYrpGOduVpRLdfKN2zCY
UTEF2TFvM2zivpjfmXQgZYDjvHTrK29ftwccwVgzbJu0/dp0zQRJeH13Nce2pC+OUa7t0+ohpKiM
tVtXhIQV72VbhOLS1JTMKxWcwpEhu9vjwY0F5x3TbTyPsr233ba5r/XmEP3vwCVQN8+tJDls1Ae7
YeaUUk8bRbgW/IBuMAZijA1M4xycarpXjOodh9V9hFvxLWCNSgk22ZlffHglYWYqgA12t9w9Rpb4
JjX3GMflyGCv9dOUC5aVBYJ3tY7ozfiiJysc5l0bY0XrJ/9SVraLPrTg1aegNDEHAmeyy3dWGX5S
KUchFQBODM1ZziQm6pGBDo+Lfehsb2qcF8jJdXscmoVi+3LHeQCBj0MNVncbUGYnf+InPBxaD4+S
VUf37AAOCq/uaekXcbuFvRVuhVIE13aFqn3KLecSBS/cLe6DBPGs1pwRh/BaFGA74yJx4EKuQMZj
8SpjcrGL1yLVqD6Ev/ggIBcyK8Z7zOepzCBm8oTOFNUdaq8MpubUYkbhr0cztVfqEhtdlKZLJ281
X13hPQtvOrUd00Yg/GdGU85Nsry5YfGaqH7dl8OrkzQzDskCRi6iDbocX7cifK00JTahHMzVUfww
VpxD6aAzOgOjccZ3Wvl0D20hklRN47MYEwCJLgeBfvIQH5S62ttL8gRr6SQEbRPH4g+j8UxLxjE5
KfMOMIIkaFRyzarjOjoUMbc0aQ2kgKb+qfxl+wVVGVPN1MGLcac0w2B2sNEUcX/1zrVeJPmdhmdk
6dHdyzbZ9XWpTnQvyYYxx7fNDeWz+aBc8epUc389z4J8XtOwM7VaZqEZokN85yj7c5yoLiFxw9qt
ebgsXGaJzPfoAbbMLAA/Z13ASO02tjlGriUtj9X1Xtrp0QtofSI6KOrtde4Y/jS0e1L0Wk/LNIdc
j5MGXDcrWFsnXyaq+Xb7LZloYdmL0Fen8NtD3m8MNFXyzXbnFAHedKkcWk8dQ5wZ3Zc2g9f3PV6n
b87mkgPrO+piagRAmlsbdSmC3Ler+LB4D2amKshNvFz3m2ZcivJMJhG0MYWWvFOnQsk0vKoghj3e
nplDWy6KE/rauTub+c7DwrO4hO17XfkffdhLyu68bmUUvsXKGXcShutuYsmcex6VQdGfmkLpZQuB
du5ITZfNVqKhLM0BB3cGIsu1368FSsZa30WFe+84nCUDXGaA76mDlkF5HLA1SlW9lZaCkvrLaHDh
szy0Q/RattODbfRwdP3mzZTebz65k/ar+1xI7n65Nz9tNDVPc5H8FsN6dXNKVjL6ATEeVd7wVaz6
Dqjucmr08iS3+s5yNnZanQZCD9cmlOc2L6OzDBj/0YkifTF6rzaTgH4wqLS7bVe3uq3sbEKoUR/t
XH/d0rBH99uW7kPpbIxbMt7CGT3E0DjaSJzNmlaWCTEHACqlZL230NhiET3UnXSv4QAHXjlZ3GpA
gLHTptqbmyy01ntf0atQY8Jgl52/jj4MVGN7r1URsA3bnDxM/Si8nPvWVhYP/AWMdarp2nIemTbz
2W1Ikj2XphmNwtfNRnw6aA+QTY/8IVbiYzLjZdlEno2r/i0mi0nChUNJEjXf7QjphsyfZWV5bLl/
tEHSXXy3wmC5a+cTiugxXZxlF2w3zikbH8e0gS3I6vNHb2qarK8dsW8r/8fc3cQrzkjtlkVjTj6n
eTkvkudVbMHHMA1JWpXmhyobH679yk2jjG/GFibQjWd/LewejTascSTSklLSIBkIDfv3usspHohv
tw2Oorhif8LxdmRRyPqdjqaf0mcCMtKUPGt32OHuefaGajs2JbQE5u0oyZFwUNWFBeZjlJAKyiE5
MmRF/b+NjyPA/50rtz61MGtkzvIyCCuk4BQ+qlJ+9bV+9UOO3micl6PfASdmru4iEF+nwrfumazC
+cnbOGE9HLryHFYR5/CcAl1O9WswwfO6Om1WDBLMfsOhyamWszu2LzgbcWcn7msjBA5LFAVGv1Rt
92PRaGA9wQ1q7Lf7kUNW1/T7oSRa4NqcMVa5xZQMPm3Z2FTwz6Q2P2RE7Zvx5oUjTzBw04Rp/OD0
gEMs1Z0q036oaLqbkrFhULqwDxtcvnTeuEVViU8XCwj+Xk/2gWVPn2crf5Rx/AJkPA209WPIE7MX
pFTSAKmnbKsfXlAkx4Z4ce53J1tC1bUBgflrare6zWKu1em0qswDPQIdIGLiur4MbkEehPFC1VgX
Z9wOk8LqkcRRtFu4QKAmz9Z5KTFFjDTEz9pGoMzmTqEm60sUCtO6DHuH8pKuzsVkgDD4LiQDGf2O
WvZyz6CWsVrxRa2QglskSAlgJcqa454uc7HDQNnWLm8grgf+XnFey/gDycNlDejOLUlc7htu+swD
0otnohAhyzIDH6Rs27U3p2RgX6O8OG+Fw4XE43PMiGuGldPF6DbXKeRKEFp0zR2r/lwizDKOYeqw
F9OPlWfnAAZGcmdoFVkYpbPINu+Nsif4pxIvesR1LwwtCIdipJ2IdFivcX/AcCNl3O1YXQ/zDVk8
NlzcVeITkw0+FOT7lJW12bdUpPZhUPhHSzevo2fnaVPhEF8rhedkZt9h8QGIbChcSHR1layzSuTq
zLlnu80gH2PL5ztTDqKigSOs+DVYEWGbgumggG4w1WOXpkOgXtyVfM+iERGzMvH5PZM1YfMsGStH
Q9ktdKQmtnWA4Uc3zn+6B7yTjKdRBkomDmHrzX6+Te7dWnhPQFVsqh2IbSSTxFlxW54LNvB9h4pU
1fFz00s/W8kT0CTkTBb3BA9DBoOT8hHnuk5zQNDDWPJgleMAW4ARe0kuKKsN4RYnwg19+7bszXF2
nTORlSxjDBTFTbIV5c8hLUvVRTKjHPjaWpJS0EqFYXha/GXMmrLkuCOn35HqH2U4RVS2DEqM3pzq
oR15j+rizo6O0i1MSqpiw+Urzw596ktoMUC+ui8VU8rEgvLDZs0f/GbBsOOad4fbz63Ihlm/54LK
xLzXiZXNje+jmkcKOdZvveM8yA3TDWYtG1E9lION7bLFakUHbSLqs0+0/4PWzhOZAYnPy3le8m9U
2pp0Sz4dQtT3YWmdbRSJ6DQgLVrqRarl08xoojWzsi63Sbe/TfRNhImIf7X7qH4tAx49P+bnyJPB
4WhYDuuKkNqj4e7Sed11JhY7v7SOvYeHzNbNFxl49xaQ+qPpIh6/8NMeaWxC2sAUMef3fbOf5O06
xYCXPfjf+2RjmiMi4cRLyD19vywVxTsb271LYmrnKHnrvvjE0TBrszYSx5CvnRF76dNhMCupnTam
HxtwCS7N51xMWcCYPedzvvXB2Hd1P9FC9xAZYUAZLee+icc/elbhzEz4k8qq72AXWox2l79rEx4Z
MowvMp8O9Tx94yYVjHhvA9IBYa3SiXaNNXYPkU1p010i79viUXkMS9pi7l3bt4BD+vHdmRnPDmLG
+Ge/vSobhmcLTksgbELIdig3k1p8MrQ+oCcg67qZHyGr9QEeEIzgZNt5G7081+EemmDrMzCcjvTj
wGqoQ0TvKo2n5K1xis/ai14WQlWkSF+BEB+K8NNgrMMiRW7OtXAsi/AcdOq7V+QfBEXW62wAmED4
/oBK8Uxc8JIrTE2VkU9iDqKzX/kcfspySnnoWE5YYwL3JfCrZjepmgx56TLqSWcN52D73CTrJ/VU
62j5HmQwCP3spFizfGtvKEWT1Jk1Ban1UhdtcbQK/QtqUXek1Hw/3H5BLH4l5dBRHGO9urvQE+Lo
Ag2WDcnG6rYIDXEfw8KebkYeDqVqftIWmQ767cgSHTzCsh3SeA6Ty6rrq2uo4hN+5PhE1JD2FgwG
Yhm2e1vug4KoHO93JwCgOMV4jjvL2jHU+s0zy7EYlnPF28ObHAKrqufbSkhJ0fGnz+VnMJLe2Eqc
tpaTI7TmqYIYgVEYJEj9sK04pQsGyHfSvU37Bx1LlFBfo4Y1f2G7ZfSaI2MNdmQYuTcG8/Q9WcqV
Ew2S+rgZMbJSK8xbaWWiAsYjeE+GASpOp8Ynt4adUYYFY7WJRtRXRGdqaQXcgeox94urUPTSEpcv
1S6YhCYuYXkEk9/ci37+sWJ12knSYDtCHM5OaAGHum9uSHpWRdXQJpTJR+ATJGykeWyF8bmwLyjo
RGunYffTngmA2GY8elFXHVSBX1DLGheapAq3Jlnb+/IutPmBuPy9GTfrUAS7mFoWUg7GOKqwPKlQ
fTDPys1kYl6+DklOTRHLazL6KAWJdXUrJQfIYXBGPIOwngRTtPb3TW2+R0N37uuQnw7TtnP9UHMS
CNeluiOFkrWJDs9VwfHFC7gw+UP5STDntY3ch6UaMHXkYZParrjnhw91xSYyGSf5UU4Ju0zinCMW
jB2XcIk/icxTYl/W6tUpWyoCkmpAVKBQnudD3M24rIJl5I4UXat5+J4vpsdyd2oiinHt2p1K9qvD
upVo7vK451c1LzzZ1T7qknZX9skvsS33EFDyXe+6O0r334O57Fji8Su7pvtRere2ZBGcu54rv6Rg
7DNqmIplfd3IAZzp4oQO/SnNL+jrtNm73vumttd8KX8QgCA7QJ3VWUm6BVOPqBCztSzLu6X6mceR
OquNagSRstpKnnp6leUtz6B57v6DuTNbbly5ouyv9A/AASSGBF5JcBQ1kJqq9IIoqSTM84yv74Wy
o11ilcW4b+1w+OE6rkCMmeecvdeO2OztQKi5uBsc2qtkGYaNMq06AtEWoReukA+mq0BI2ErDNalJ
d4UKf2hEE4OehY3DYLRXkcf0pCyop+UQr1DR+lfQyLK9rZUPcNKCjd7WqKsCkgGMWWtCIJrfpC4q
XXZYHurdWKcnNDHVjX0UwQyB55Wy2ZdKS/aZ8InQyiRlZE/QV+a9W7F1omRgT1/XO7xmiyQzT8mE
+A4BEps8LyOXOts1fX4kfoRGHuP8UWUAw/KheKa4pVPIZm7IyyWKvfdKBG9Vj3IWWcTC6ukwx01L
ELROY72OfvoKE2dpMh5C77Do+cf0OwmHrU3xMmo9JYPxbKjxR5IMT6kkyUxpiQEPBBKG2NH8PXrY
+0lXKMK52maFlHkw0Dr7I40oiDx2DpY3IEZ762n0tYfUNYLeXjh52nNekbKSlsIIs7I2VqjzuCUk
p/VatRgtk/l3P+0LTMRLLUT2UU0J0t8wcxEn7UTsdAd1TFYDi5QKa0qX7XRi8zudnJquVBVFC2Ym
xJnJEY72fE8C+h6+17drYfbXQwss2YoS/oDiaNQEVLh0awdXqSkv4S/tQJ69ppXHW4KUr+8ddGZE
AtLPQM5doZn0lXyV2uT1DUpEDuA3p60PUitsqvXguS/QptZp8l2zqitmjE+JgbYki8dX2cmrJk/I
fWuuK5Y3HVXsOAwblsOd57VsltqXRDJp9DyiCkACgHwaqE1Cy3kknePYZSNTzZruS5tYP1u2/Euh
B8yx7Zey71AepgUjPRqY5NItiyoq91Wmuq2hnOIwWk9NczBiuTZoL3h2G9MdSuNN2vTXfCoHCqgd
Em702Mxo+KDWoFPpsjhRmK4ihWowjEwaBFP+qpjpciRcUZaG/SBN/zQZYeF6QwX2qcAZrcjgkCnO
uhRVs6tifV6I5pFHheTW/Nn0ygggbc5HjHt1Eyji2Sk5LcVDA6t7FMthfSdaYW30YOwXcUHVnAik
U239Jtr+msBTB1EewoNYyL0I63ZdqxbvGdtV6oLM1TVa4n5y3ScJLYlWGqvKphzC4PysEEqnR4xu
+sD4PtS8tIpUWaAsy421atg3U/7hRSAkAdgx/C7IcpyYdS6hVSZXkTnmq25s3aLhk4VObEPbaM8b
fxQlQ+My5btTMl0LCoUuo22SUB1JvtKCxERDNze0UqlujUS+24aX0Rm0Cjoh/E85VB5lbPDc9Mae
b8Zti4FnwfDr3UjCFy8c5Jo8vr0nup0P3oQQJgPJLFUO7Xu6Vka9d3Z9Gk5XPrJdV++2oN3unICn
Mc7o2I0OHgBV9nxLeKcWHQpKOq2xXEYWEl1SDY9+GRfYDdLUFW2I1UkyVTOnZVeAErJSNAO1gSha
89Rr00MY1tLOYNSS+Azhq2DjxEPwnIxoVI1oPqNfw9QEKV5ISTvAn9oqmrxPe1booohPI8ahZTY2
XBo/WGNIoAfV7UOzRcyFWn9G6DMdnXupq3HQGHIYp6audqOO0tfWBdYFT41WnpKW21EJXuieuGlF
aF/u7KOIiCot0thbYAhgBuvvzK4nY3bWC10PdfPDD8OTktTqLkUVPc2zkzyoBqIBJazRgB0r/Wp6
GSNRKKV9Dwe22frV/eCEm7lXugqMWQDNhH6MqVX9wTdQfFCxDJLw5CK8sRQvcCMneCP7jdHXJtGt
1KXdtEoa411MxJCWdkCTMfmhgj5Zhh2lVDguTWzOrpZhN9BFLW7EYK093KJ7dGSH0mACnevpJp3k
qW7jzSDwQHv59CSbaHLtLv4IHfbymcZXypklPkI8lBNoOJhglb9slCdPQ/mA0VYQ0ZuoRKAydUlY
lMaSW8K0utrkiRJQLjBXU8VtqrEJT9hY0CBv2WGodFIMbTd4suQpLdEidntEe/5q0tPQLQpJ9zwW
1zHUtTGcngTeRJnSurCRC2pWC0fQQJg2yoMMzfQmyY1v7M74RrEJ3LNb6o9BjEi+gELI2JFQLrtL
NtTMK0TSP+si0TYKA0N/YhMehI8oJjNeWpPCN2MchISUQmkqN3wZ94E0N50Q/qJI6SjzvHxAgaXS
LPVThBqF6vgntuoeahoSGQJAKf7z4q1WVJY0QIDu5FmHYNLahWLTsR5ZGbw2JIVBmfVrWofok3it
Rv+pZPqucoh9jbGaiCbb5M3AiM4qN9AnvzcRe+V22jkKI7p6bpPgVSLJMZsWlkwygoCHYGUFmutD
lDg0g7IS8AfQnAYDUcobS4sNBiwhMD226X5jfuuT0FpNzseQ1+a1QOOqVmg54iAFJ2IdmuCpTYN9
ybrrD3bqtsr0asnsPrCCn8XcXk/bhG77Uus8bz+V9RP+Drqk+doxnZfCttN/Myz+kQvvIU/573k+
5Kdcyf+ZN/n/YYqkjr/6f9vv7vMkT/Ps/+zqhBjJ+ncb3vwv/seGJ9V/aZDrNctSP+VHaqb5LxNR
EfITwpFUOSdG/Cc+UjH/pQqiIcnAcqhvDXVGSPwnQFLBvaeryNn4f0woK5qm/xMf3hkVBNysQxEl
bBIH8fapUpz5bau2MamrUnlv8s3WevxJWucGiudWOjs7SIOOdUprmiJsjWlbsal9bECSpcRX+kQs
o/757RLe/dvn/Ckg5rMZ9z8/aA5sYesj/nQdo8iD5ssLdv9vuzzC4sllOiAX7KWX0TZ6MXskDhdM
12eAfCQOuNjFjMGlYMPNLs/s7FFrhGOF0OW+ZFlOWpNeKIIo07hSHUI8+nRVOy+oOzCSYeZT5W7I
20snPl/p//q+f/0EaWo2WQrSMpAznDEXkoLpRWXr6j0DJGWZG3mxkKouN6bZjqsy9V6mKGYOrNvR
Tp2Qfk1ecdvrTKm/vgG/7vjvv4PUKkDtElK44KGlQvrstS/7MtF1r6DfmdrJQ4gDCrYicu8R766S
OtZW1FRRsRPrCzXOn+ppeG/w4bj9gJpQhE65ZvdjLE2z8NeB5RHYlBSvTq7SBZgY5CtFc2tP4yWU
1kw2+ONXmzMFXgM+bqpnNzC2fZqVQRzz2AzfxLLbFevsnqYMEBkb37GyT9foUBfj1lt+fb0+G7kt
PLFzAtZ/D3yGJtCmKBUqbfV7CmoC6+KNtjHWzUU6tDPbYf84wflD8h/W/Rn7jTLGYutdxvdDwG48
HE0mrua4koo2Q02xBtadARedsTpNZuM5NihUiljcsDOAozNa2UGrs3qrJER9GqTGMFw1hwcn0ita
0f24TfJ5slN4+soc4ntRNshdijc/ZgQSYMNAMcKspxjEOm2hZ1rNtiirh7rHumtXgWDqlt56AZNs
swIsiM8M2zw+WSZRRuMGgapt7LK/I3qDkaJQt8YQVTsZqfq1GNUlg+977L5HSu6byS5cIuOemC8i
8cRgY07NsGXTRyNBxX5a0BMvS/IUMx7AWM+ug2La1wXXpB2Ug8Jkl/UTaHDg7AN2FEs/aMslbzyF
Ydt7i97RkWa3bMrT8KGVOljWrqC9KlVz2fjKN0VRMxRNarXtScYM+pg6Z4hRQJpInnzmGLGfZJux
1fQd7QYshh4GQunXW4oKjxoT/pc31Re+DX88YyDTdF2igp2xeASlfn4lOdV8jNRIPxpk99W/CORz
vMUldNpZlgLP8nwc8lWoiuQMw5t/x2+YjUHrzCnydXGEL4ikixHbHt45t8E1n9NNveb2lrviRKdn
o60imBMXg0rmM/n0lPMLpGGRTwCgzGTx+/wL1NxA1s5bcFSNIVvZffMYoDy8kgaaapTeKc4dRe03
uaSvg1CKfg/9+WUZpQqC5N560frB//b1C/6ZTsVFAdriCMFMDKw5VOqzizJ6U8GPDihGEpU2jLK0
1fUQw3bLjv/4QMJhHZopj7Mt/+xA9ZiKMWW7cEoTYxv66W2mJT8wRG9z2//4h4fCbs8GwwAPABWC
e/75MiOI1rDultE9gqgNoRCLCQpuSbWEX+DCesI6en5P52VcM4CbzXFRcOE+H0zXfejTTqGczBG1
IKPb2YWYai4+4IcqoukHdXWf18TBWd29YyX3fdbLa5kYK6OeKdklny1fpXElVSMiD9U/Ub6stLZ5
D/Vqnff2MSite9H4tzYB72GU3Zqh96FY+cGog8c4jd8nGbyWJgB04pdvM8ZAXaPcBqHyMbbo79oG
i8BEadwURCeihUWUv/IVRlmTeYWdOl8NEljr0CfvvUeLNeLPoahOkJ0VTHO6wnw1PD4tw9DtvCTN
cesHT1ER0BK38Xl2+M6R7imbyGaLldfGNwsh4AKI9raslW7ZVsiDw+on6BOsZAxQ+JCMS9ixNBSC
9IE64cWp01Ng2vdjkL1XefUSy+J69vPU8U7pvPshgU5J+PwhrbIfzFnXJQBnb/LLRdmbbpCqsSu8
hDKYNAmzeiiQ4yx9pkh0MkEI1M33UCQAFBj/4f27o/mCDqqaVn2hfZ9yv1+KtjrQlDiQfEMXXoyI
aRQc8EK1gB5HaGd0+aO0R8NVM6/c6E235XF4trMWuWzSv/r2mC1Ryn/IRvwcmuqqQGguC6V2v36o
+UScP2mScGUp2ACwjSNN9exJUwoDpx/AiWM+sS51xUAgdNzDI1asDttcB18qKlSXf3VEjF02jKmG
cB3RjMU7jvCsykZKfVOZ6Mtb4ilvaYGrHtol0eNaAPCrY7gpW1rgjBeFasNZiKzGubNDej5ZWExE
ZVteel1ZjX8YMwVtuJXdyLEC9dTF+l6hGza4HfaHVxyJ/SmtrPgo+iBG0RtrNCpCjA7q4DsrM4W5
mzRVxjQ5trH9tsmhMSNzH06ieB8hwLeLUtHlraF25ZOV6NL1GtOkMd+0t/0g30yt+IG3lqqzm+I9
bjN7NSqpXNB2OTZG85ylaUn2ipqsQt0PN8mACNZykJ7XSol+RFXUjXQ0jNXtcFCMoX311PAK+T1Q
5RzPaRrnOl7UELN7n5Jm00wpJglEXBEu1IZWb9rPg5h57qaqkTbT8eWGQZWYO7+uY2PK9AI1XBIO
YK6LSX5zygrHrlRQIevlDyNsg3XE0o1tps0OCt4xmo7DPhgxumS10xPniNYyA+e1tPHOUUk70X4M
HDx+do3YxtBeqhEgv4hBQsoQiZ+n0AnSymOtkFYWgRpZAiStHrKIbhZmxZbujsGEYNQEtg/mK3Q+
3omLzlch4oAlfEJ71WsdQQohVNqRQa3reJZ5cAyvW6uq59y3UcPy3CLSa/BnHBURvPZBRWrKpLd7
fOPdMVaa4sLu87xaolCgepvrAANannG+Zlgm28IoDuSpCw0afmVw64Xa/dfv1d+OoQvDhgYHq+VP
oM+I2EVlgHhSCj4pyLtO1E/mhWXi0kHOyGUl6eoxY3rr1I3oTkYzRTdwcSn660Eo7xh56ZpgS/d5
JQKeIGwfT8+psDeIsrUDQdZuuCEoo0YYdtdAvF9iW3W/vn7zX/20p+Ee6ehUTMtBC8oO9/NRu3QS
mhq11slyWA0ILKfxjqfr0hX8s3DjONQ/RFBKVUjDPFvUsdw49qQ01klXGDuT9Yk3rsTp7TGesWm2
qxZ7Y0cSkRbXxm0cmuFqJkkAgjnUIaUAjmfXaZJrhh2PmgkVlOGTgmceq1SQ0hrW/OnHP78yv//i
s5s+yp75QlVap169Hm1avvn3gfL+64P8UdvP74glCXJkL0ehdr4q5HpsDITAchRydcaVTvxdcItj
ZK2vspd2e+Fof24XPx/trB6U2TQE9cDRzNv0JvqOnLxZIEFprt78h+YHKTRoXfBqHy8d+M+nzNJ4
xgi55Wmie3L2lA0Cv4fEpX1SMmVHVb9Vp+RnXMRvX5/fH6XIjDAUPF7E2Zpw8c5eoWLA5S+gDJ6w
PnmubVXXVUhHOUUSlDXqWynIq6qZQc26u6+P/LcTpD+DmJ2EdOuPeKScaX/flJxgZn44/bvn3ZqI
PL8+xp8fiPnsHEvMHHAyxM8uYlwHJislxzBCbZliAUVVeuGLPT/Tn78Gnw8x75Z/q7GSVp2mvuEQ
JL0sQkyJen8XIdWgl7LQNGWlitevz+nv1+2/56R/PmAAtmQc0JOevFZfE966gGyIieD49VF+tae+
Oq/50v5+XmXIEkHRQWG+CB7GH+nRu7MfpiNbLfst2gZ7L7/wQJwlpf27MiNHnQ0f7zdtmPnMfztk
qTP5TGyoWm0WdodgbMXWaAY8vNpQu56Y2pUXjG92SaRyDOj3IOLI3uFr9R6YQDC3s4wbK8RRYRfi
m1pFmz5BNRoCGfv60vztBrBE/yp+VPjOZ3WdbXqeV5fSOM2KrxIYETFlBEEMF57dPza/vI2Yh6nb
Hcz1vCOfrwZvXe0nw6if6kI/6JkKKre2X1OZBIti1I6YPE5fn9dfnmRDZfBmwezXpGGcPViwnGrf
8hv95MG0Wqg6OX3EzGz0KUD+hKOAjS1qtRgF4tfH/ctL+um4Z0+a4RWCYojZTmjKGyguW33M3r4+
xFkowK9H69Mxzh4tK0m8WDNb/YRTf9qV1ItLPg4vFM6VS5+gw5GAji007Rc6+/62SP8zTfnfQel/
eWr4BRa+ST60pn3ei8G+ZmhVmnF1X9KJMHjNJRBuFW4wqFq39SH9ma+REzxfOO+/fN5/P+qv6/Lb
KyXIx4qjjmsruml0fRs/BIOJ7Am/xreapWeWisAy6jDw6T4uCyyp5rbJKvngFPV15Ojveu3rS6xO
iB8NdM9RUe+xluwsY7zwvP/ZV7DpTv/3Cp3vq2KR9iAEU511vXPVVfaguzNGG9zLVfmO3nIpN3Ov
qqJp/iur0XetC2/A35/E/3ePfu08frtapV2nZpcV+snCIpNNzOgu7CYuPATnMwFFKwl7grFwCoX2
YSQM8UfV3/jCHNcXbvxncvC/H3imUcSTYj+gBXi2eSSoqxqsJNJPSSnFbWF2Ej8riug9FBTSPnqw
25j0XrIJcgxOeSROTazeff0j/vIFI30STZvG6Etl/PD5C4Y4ouk7oxcnm7ZIJt8DK7xhbV1PnXoX
ovP6+mh/fcdZ7MXcwNchsZ6944EGfcibJnGqRbetlO41aPQPrwnfY4WprkWHzxJXTW2+2Ep+aVwx
fxvPVssZcKuy3TYwJ55vNHLYIyLJOvHr2R12+qvnOss5oaLah25/dakE+fu5zjmFIFl1CVn886WV
9aSlQsYcr4FoEuBYExNIv3Tzq90tnLXqlDcZ1rj8UgTw3x5hepmGbQg5d7DPrvI06F7lF5Z20jwo
T9E2M3icuktTmL9s8hkdsjlUmf/IeYb2+QStoR16fyrVU6M/afm47OG0NbAuxuHGSfQHYFp0NkYW
KCwnaY53p9v988eJtFvmqcwuKca1s/U3ZEhWZHZvsswDtyqerHIVIIaZSQlaqW0DOqte0a3Ubrjw
IP8Kxjl7mGh2CWbGgvkgS/Lnc0/xUtr+kJun0KK4SLDvOeYPAgCXRoeOpmI0UmtPXryJNRuDDl7y
enLZ26MCA+8VTDdxgwE6wbcoYf9h9dRFvM4kpuLxe919COs99wxI8Cm5dfWTOaizcElfXrh8f3kj
5o2xrvMJMOY56OeTAJFiNjPb66R2jwOu3zp67TMDEbd6lXoAc6J1GAA+GFC2RR+F0uygBl34CP5l
8eMnmFIiXLap2M+uY1IiN+0sahs09Dj4DhEJuE1wFYHc9DMsSh1WFe/96/MWf1lDeGzZGDPutlRx
HrrL+MJE2u1QcsyCRCHh6p1sVHXGLA4NEMVr+Y8MoapMPwLvrQ9RKyMH7+xoqenTVSuYhqv+KUM/
00zVdToay8JCo+9MAET6QxVNN1//4Au/9zyq18aRDABTN5BzXQmEjMrH139f/Nqofnqc8SwSGk0x
O+8rbXH2JPixbMzEirgiuvEz7Xsa0I0YkB3U34s0tHdG0O1KP0T0HGg7vZDOVu19sYmn7robjZlW
iwgft26IAGcCFpThqbAFzUADLRGG8PDYpeVj6qV7dXJ2TjK9N5r97kfKtdJNCJas8pSYxTPm2bcU
a8tr2tjzGySfooQ86kGlQAhCEG0q3AE/wRuXtjYOCOc9Ccafme59c0Ae+fBOXFVTcjfIym/2ZAHn
a99TgilbTQMRVJgu1JRgUUX2XVO2k5vrNJYNI9Aw5DibNqalb9iw2UK81AxMifK9tvJuhxHro0rE
az9qtyKXSytr3qDK4K4o8ls6aJvM848TnWesNw9V2b4XQ7r29bc+tQ8NHA4nC/daKLaymp77ULzb
UXM9aka9q9SkujLGWLttQ5XvAxlKm6Y08X748mdgC9dpHdRU4opwiGs7aNOF0wYn/AcfyH9vFTGi
p242mmIcnVTD8ps5aw3bItxLe2tgUHCqmPBRFAJTtza7FM83ycqLbPY0qo65l4N6TLzyLcqVQ+Vn
dzIAv5lae5SLb2Ob7lIbebCvWRhc2vsS9GEYc2FMNF+6YV2RSXvX5A0efaffJYF6KySyZ28y92NU
3AUZT4YCV4qhtpPLu8as2b9n912atMvYMh/jqiauFHiHWTOZkV1FHFYYWJh0yZM0M+iAXRw8YmIO
eKfgP2hZjnw7bZhc+6nlDoP9bIZYm7IgPdqT/QOiXMMeONsQbUhjuUM6X/Uo5knYPQDFPbSB8a0A
x3GlFQBvrTTcRTTvUAUisOnA0aSB8qSqNPF0IhZXsvN+GmF+12T6HjsnPhgLZR4GrWsZh9teHfbo
dhg62a9FJI7wu/dZMb12Jc7m3Aj30HL2BsLVUgKdMIedFwMe83IfOeSv/TzmV7Vy7FXk0SW3bHE/
gG5bVOP43Z68B70t5BFL6FbpWygYuXoHNalfOKA69sZkH2JZPSWqN0v1UdoiEl90Id+mMEfYaIhU
YWNBAdhWdn/faf1eQefr9tgPBwmAJp8eIuy8m6K09b1ppug0TPPUzdYhuzpWifbCNuVV1dv3rhbf
jdJ+9OMyQFdoguXRQLiF2vCjj0m6TMAIbFWJPVjVoupgJl5HXuSkH8tQs/Zy6lq3qipmFLq5BP0H
tKS19WMdAGuI8eFcxdWMjxvbCx+zPzY/86fMYTvLI0zH7DxHRTKgAJug6ie/1IB1kuyrJCATvQul
0K+9xdknk6YcW0kNgYgNuf3z4smEJev46uHnij0MKEZMToOTr8YRx4zDhw4E3ibrARRHCC4RXh/5
hueHUEXyqocWq1zCfAjbc7nyVfktVKrQtXCkXk+hvLTJP0t4YCIhmAazuDI0V0k+Nc62osS7im7e
rJ0qjPw1IYbDVnzHnurik9wqpDso7qVMsj+2v/Mx8W6hm5Oss8b5MbUJeS3qcOUoNvQp1+AjNxYh
FoyUL+0Cz7cx50cSn++EPqpiNOGsHwHdrb09WO119yxXciNcOr++21649X90/c8PeLZpsbSyLGwr
V47BTt2jB1qDLVlbG+To8LhdIpxX+qYHS3ggyds1f4DiubD9/FVn//7wnf+CecfwWxVcs72hG8PF
NTbpTcrtjJfhrvyVwXQxu3C+fOfHYsQhNbbZOmnvZ2c7Bape6mL0jv2yONj76nbYhstp6Xzk68vX
Vjvf68xn9vvRzs4sNqpyCA3NOwYHWpqr5m6OnYEZyfSfp7Uie+VSLMgfEhwOifKOj4aFDtHUzsul
tEyIXdIc5Yjb7DgI19v3G7DOq0WI/uYZ//HD9MNcGlfzq3LxNfljA0z1r9NJnVvsqgUO8vOdHDKn
VMdcpwC/zsj7jK8yJsGLeJu4cz6kce9cJzfJtnuMb31yQP/pq0PvgW2foyL/MamLf+Wm/fYcAd1u
+t7SKeFwBmPa1hF85MUSSuFjqlN0NH4BdtwcaibDWbia8oSeRJszePdfCrO+9GZZZ48aNes8R5Ga
ruu2itD288UY5+rd60riuIPT1NxHibOw2BjVU38h/O+PPioHYo2wdJJgOPPz8/b7odJ0RRlOPf1M
jB9rAikYPxN6EyeuxV5NCZ2fX2+y/yiXGURaOsWqIUCRm8Tjfj65EPNtCN8vPAUAtiHB3Hpq8iCG
gkm9Mr6bVn43rzR7kM/3nW7vldF4b4QVXmhv/fVnkBGDYkO1Vf5z9jPUWq9kn5XhqV5h93XBI1xZ
O7kclqSvb4S88K3883WWtFP/e7T5jv/2gBmY5uo04Ght1N9Z9lZLvAvF0fkLNF/W349wVrpEejpA
dOcIc6oPcKSdvpmFev8wJWleQz8fZ36kfjsTDcdK2kHmPvG50N3BxsuvFl605S2gJ8uIftV347As
vIzEuDKrXCAtLPwTjR9lxJIO28NCFtEBVO+ZT379cPGqcvizrzQlLQIYwNTztuTsMqgRdqSWwcNJ
KHDncGhX23zsfhSkIyxE6nxPkupxjGxX80GxUl5DgAif9Ep9srWAbR8/q9aLgyowUOEbPJRhzbbS
B6+ZTbW6rIfiWdOAb7bgH5QYd7MXW3wZDIzdxIP/yMb+ivSTxwwPzyTUQ6LHj/VgTwujzm/VInet
KllZdb6GM3BvG9F1b6ZvmDAy4j6G1eR3pyoMXvqRn4HP5ztJLR/RnIJRVCvpRNQHUmfSkRl4ouwf
naiuNadbW327hc++TdvAbXQSz3WUtfj68zvHKWs8aMOzE4pNF4Uvva3dIuYg6m7Sjv3okIiOARQq
nXFk67wNlPzd4bMEHUKBtqsdOcM7RRhXtkr/10pNBCoJAN3arg+VA5Yc2GkGmttA9hJXxC7I+ugY
wSY3o1cUUPnCKGmjDBXu40zDzdpU3V2sZq9pGRxrIiX6XuyRhfqQ4ADPJKVx0zkoXgbV2Yyj+j3S
xe1YBVdanr8ZOPAWWooG3nacbdiA3iHFhzlIR5lj9RN+QrJLnkulgq/Xtw9j429KHYeV08MnDZvh
CNcHSopzU+X2VdQor42ffHhSP+KiB4VfS2h1MWif3uDpZVvx4VfYdsZJWVUW2qQE8ULjQW3qxVUa
N5j7tWucSny0bACr+HC0I+iDp6r0Mzc2+DsoDoMFfb8DFIl72wJoQ+m01coqXiPewUyPhF6h+LYz
/66Czhar+Y/edm5iwwZeAQE3yIlZsWH3ru1U+Eu9FmivA5ksotGDzC0HH7JMQQWyaEflpp1TVa14
vA2c7tmz58PpsJK8LJ6u0zZuFxDbcVRUDeTjGCSnp63BzsuFoTXBFhoWHORCvKWxdwUWyVxNgOiQ
PeFLaul5fCswnO+VQIot6NB4JYbhKM3+WubYUpEcEuXiaO9NKj66QJT4NtBrs6CDPvb9W7Cv/PBB
w0A+fWTOIABO0uGHDkqXpGnrlTHHoqjGeC8FC13RGJprKhIDpNHurUl/lhVC8KH3bBcSHZTMVGmX
hIeCiE9nd/jAlKVuZ4yLznoyOc2RiBY6jFHQLRVVeptulCdR+1TSoKUwYqGa7rtXv6d/Fdk5WY/l
VOyLcSKDZ+wORQ5DpVPj93gmwhjDYG176QOMG1sIqBFT84FPwULJhLPMzKhykybKD6KDtkrK8EfW
JP26gNa4xIbW7TQn4jFvtZuQ21t15qoWBIYWapf/UOq43Xtx/appGOvNprWeRFFALbCG98i2QreW
lOG1Li0YlW240Cr13Sth3qkib5YaHNBD3dX+2obx0IqhXkEZiflJ/o2S9gT0IF7TovRFqxqxKI30
SfWzj9BOFaB+MTfZ/sYppFst1GrgjCMqtSidVg4d61Un4htbGTh7f3rEDUKAkazsdYY5ZQuxitca
PP5imGJIokhoAAfChMCO+BRHlrZou+TkOQo0KZxeRGN4c2kPmyYulYOp6zdOlG8bXHUj0R5ejf9Q
keHRq4dvKb0VbHTVHk7HS6HLR6BYOoRd09gWnqwIyppOhZXeDJO+dRSAw2qTzA5KvJSMS2ATAIyq
NJtOSvWizYwotcp22RjckNbzo++rh65Gf1tZnEBg9PTp/A5hJQixwJloGpVYV4GYeYkYVoh1AYnE
mFy15hAXBdhaZ4KBWD7kDmD/UT5nUQqpQjqnOpFvU2i/l4H6HWPtmmgv0FzgJPTY+R6M5e0IvjNo
FWSymbK2dW9Xj2By1Kkx3WJU0QLUzZ6mlOcWimMuBex6x/SeFRC9aGiDDXfp2o89tMKjikt9NkSx
g7pTJv1Vx4o6jdEPEDkEEtCXbm0e4sH3aRpH2bs2KY/IEe7sKnFpM+611ri3CkflRSlOKiwOkAdd
zZkxsmzzjyRWXrzImJmfiDSsbgd9aI28OcB7HA6kKcEYmUau2OCavnYVZgE53o2xyxzrPqr4Bqg6
mOUxymEcWTeRFYt13I7XKkP5RULKkOY3+QavhgarRd53g/7NqcjG6pT0qvTRf6cKZFizPvkm3Z40
A4Jo5hIVMA8lcJ6wLx/pPH8X6Kzxx1MH6f1HFcHDUgL/5Ovw1LLcAeqiXqHQzZdDU94mzfSNXDmg
pNb4Wg7qW1jJJyq8q3lOrJf9zRRhIbX1YqGmznucYe+e/G92mZ8YEG7LpI4e5u/GMsmGXWjl1Jfm
AAmZsI4+ja66OU9FbR5TY8TxGlZvfdxjtLesRRjNNBtEUItKh3kdTd73JMrf/QJYUGa8BSopL1OT
vSnCBu9fOuQ+WmgCSzu6zsqCCxDdqI3C68eVtWv1jepj2zU+naM8ottqQPexGBLy4iS3gEGXrS+n
dciS7gYI7pejBd2j66G7TGhmO706+k1RLvq0vBPQEjdRPYau0bExSkAeOnDMFk4hHk1FeTQ9sg8C
H45ZKExad+YeguSuIgN1kXU9ECz2sW6dC/Iq6/5qLKuj3lg+l0/7VtuEgalmcQOpIoKlL++TCtEh
L66b55kGBLU7mJ024VLvO1gZeLqtwFghbx5X9lB1i94CDFf1fbkwDDKQBG+MVrcE7ECC9Ys7L9Hu
E63ass99HGr9qGXVteMn/5e081iO3Gja9RUhAt5s23eTTaJphjOzQXAcvPe4+v/BLM7XBBGNIym0
kEJSTHYVqrKqMl8zrIwgfBDz/iIU4V3IZUmPh2SNDfZj3KrfoTiuhQj0LWrMsll8F1wpWVtC90sf
/FOeDXethNNGEO7qUn3zINU0imhiu0W/LkWFeR1X2n2Zx++V2H8PVZzJ26D9XjqehzOBv6sVHY1K
99ik4YvrFPdu3D2IHRK2gX4UOuxdMiVJV3rpRNzCglPjxki8+Oaj6mhbEwHZRhz6u0oWd45aP+F1
9BKFyWEEcq4RYTxWSLGmGvcKZKNHRRUNjhn0pu6QNLmwonD/Whi5XcLQAOiIKLXh4VSNXI5iRCee
GSjoFcVRrqLD4CPxgnqou0LwadcUDQJxZYboV4mVQSz8LuEKa5b4YvrNT1fCE2VAFcnpbalpvwGJ
xkmkr2Gz6/HPxnKRTY+ar3Jewm8z5adcR0egiAZlW8JFLji3MDXQlBV8qrWYS39STBRpoewEvK8k
oa/WTq/e6zWye21q/nEi9TWO5FMsCV/pjZ2hjESshgQZEq19rWLvTu8xOekzRK1cVFSKAUHtDPsp
K+h/qFAxqqp8kyx1i3HkSxvTt8/LS4G4U542f5R6+FNrxibv03utHy6tL33HLehJCpw/cS8/epWH
WGlKygSUf6ya7AtGEmhtDOIPi/ZkH+gnT0QIH145WqewsLZKIoxSrx0SnyLnxu23y+cH3Ejx0SUq
MOODfGrWnDVSEJARLWpZ5gllkr2yL4/yYekBNz6AJg8kIJjS2OqEW2RM2/FhxSssjXXrkqQqLBE2
VIVWeIu4UKnZlacvlFY+QWWoKunqWHKVLAqg8rRsFkUUzdRCMS41mPet7/v6WpcH8cJVxthoKb4n
oQU0fgAsT3ugudCnvU96V0ARFLGxLj6XAoJLUsOlNR55JfJY7YvCPzh3XvyWIxHCBSdhumQSPkWl
/P3ddCzo6DMAeQqTIPdi2Jl6xgWt+lMraneto+R47rjCNuRGuapL4RG7oJ5ul1Hua0d7vr0c/vrM
Tz4UJSkmDeACNWtrUqDQwrrBG6bXLwPiFBRxfgrhYHstrgzaAJw4bW3RcO8aXjF1LT7FcrmX3dJA
kwn7AzRUsl7Ywk9cBbjY3P5lxszUGApGyYomGXRJp5xARCdEakSRdmn85B358ZBLu4ikF1fBPMQd
0SrFF2TvjGOj4z/oRi9Z4ZLtBdRsVMn/ViTRyUQ8TE2NN7NS9iJazrIaPTq8/TilwkOSQQGMFHwL
wyhnNF69oUW2i/Tq2ReCZmXoBAl0TmaUnw90VL9kWoo3nYJCAfdg0e+/IGv64mHtxKHnra1aktei
5N8XWNLgZuMeUEtCMk7IRjOVd0csjT2bGrEiblRb7DJJeX6qYwTTljTA6+e+1b5wB3vDzuMOS3pc
+vph08qkD6PIunVttl/lsrtzC/TKg8FGIPVn0uXPQ9Pr68yQBCT1sDfoUcFb2F2fNjN6mTRdxkUC
xU35+6WuijGeH/aOV4nGxa05YZ2L3ETQJ49DER1c+fX2Zx/X24f1OMaiREphWEF5+y8D6ioWArKZ
XquZceFIzJOnnOtm//N2iE+SAJDhFVk0OGxUUQYxP6neFGGNoE8fGhf9ewRkh/rNyrjDdmyD1I68
MS7QH790+2X3+rmxAf0CxsJzitLkZK/puhPB3rL0i69cOMhXtfU6oJ1xe3TTqu44OI0drek4jGKD
PGkgBNzJCzc39EtjvgpCuy5let3xl2KpU6F8KjYqoqaTNXSDyiY5dzxprr+U0AkI2pVkjogySez4
6veg6+myQSFcO+kokVdLtgP1SYbeu/HB9AKu9F68nuuBJWTSWXL8b3Gtv+A+9ioL6p4mN/8byv4d
/FhmirZdVRir0PSHwwDOYzALNPIFikRiiVBTDKFj08jOa2HikZyrhQH2CGcaIetPDeqa+9sT+/fz
TJamNtbLGa8KPcCczGyXNcAVAwYs6xjOjnqqSnUcNPXc84roESbJA2q8Fa9sPfpdtM1LXUR3vhyi
DQeLjIpRAkTDg7bNHw4k++g2+NpRc5Ma8SAK5Z3fgZZoszs5Rlyor9dxej+IcPFGLVREKSTrEDoh
lWrnh+JoJ474zVAjdeRFd4kZbAL8EQof2Bvmkkpv7pscPwS9Waj/fvrotBZHlBvaCRC1aeV8/Ogd
DmJw3CTVdrsAkJkm/kz97uvCRE9TwBjDVFCIGDuZijnZnmEkpkVHE8mGzv41xkkKyyj8av9FEKqM
ELFHePe0JyHRdMH0S1TtzGm26BihBNTh9Xo7yKe9OI4EAXOLPhc+4FPMaS8pXm3FlWpjpUTD0l3p
PfAndO4s3dvdDjX3YWBeKYpFk4G/TZo5EKMqJCsJZanycxv0e53mx8JwPp0DDOc6hvzx45uxJQxO
2Kg2klxn3lZbr5fOrc8S7YfnEsru7SHNzZ5Jbd2AkWfSLpysA0Hxw5bXg2pj4L0yku+FgS6j9i2U
q83tQJ/y8t9x0bQHxCDTCZvk5YQ6bQzuXbV15INL0oir/eYU3P63KONwr/Nl3EfcDnLVThVllzso
IEWUpJN/elaPY0HXRNWRvdHVKSBDzL0hFRrWgeDddwAjQWaucKhYqRT728RbGNPsJ7qKNq7KqzGl
GGnXLuV3tqp7THR0wb143wrvmbfQQpxdeleBJp9I6lE5rQHv2y2vfQkRfxlkkypi5lohlr4EdV2K
NvlUSCW2VReyIDQUEVpcliANUGoJtoF/NPolaO/42z+cK5NPNlnnUeCjgSwTrelgn7q//eLFx+f8
9ur7C/a+FWXSURP8XNf8hCjO7/4kn8r3fo0y4QtsjxMilBsKttTqkT8/SvtqO2zF++4hfuzv6oP+
H9fM5N4wSNiE+xGfMkJ2vakuQYYls38ZqgUI+mxG/N+SUcf3xdXaFGNZDehmkT4wbnSKr128gOaf
X/wcUyb1HY6RyUDkwvRUq01VOwYMN/oBUhWRhfdqWFoghjY7FrrYog67EwT4ZJ8hYiUlGtpJNmkp
/O3XOa6FsI/oprSoQXM4hkP54OotiuZDtheV8FwLYbHluFkPlmU7DSWwJH5w5fapjrEHDd2wesHv
hNLT4B58hBVp/tgANHGALWifYv/rUsspdgH1c8T+C+XkY7u+EgcDZwTsjjVFxS853JCKKJU0hbVL
UMzkRN/mfXPwY/qDHiz/zIpeOy+xc9ncp2i9pU5zQtj+dzrKKTnFoXFEqqpPnpAcFIzOxNDn8Yub
CZyW9Buvg01Fo6EqpJ9N3Z/g8r+niAioVlrhsu474GM7zLiLe080GtoQ1s7gyEBzHEXiXgpzXCOl
751YoCuZiidDzl9rHkgGYq2xWiNUFz4qnfFO+rqIIYromSw8Js4goYgX15vaotLYtNI2GgJsmsYK
q1h/y1LlUQ3Nn5GmbVptGHtaP6jNnZO0fYwsbqaV6PEywxhDNdsU5cNyh7/9E+ZVD2UIFsxpvtay
f1JR7DQD+YT+x6GQAYBbAqZSVmptYO+90ymiC8nlayWoCOvS3dwPpjAgUq5tkljd9ugSYI7nxLsh
ltHBCL4LFmpQffIeNtK9VzUXTXTf02Hod3Uiftf7MEYqHH3SQvBXoe7fq4kY77uuvZcH6U4GK5D0
QPaKin4LLS4EsqP0CIv8xU8xHZXiNl61lFdWnokzXlYfI8s7d5V/NkNlWwTxD0Q+oeaLwW+zbr+T
qLHmrTI47oP1pPgia6hAuVtwRmvr+uy2JjAtIby0mbwpLHFdB6KOnm7/KhpomNJKB9/VsH6KNEZi
wj/CJAFYG9YhqgpJC0AeR+0heKvSzl/lDgbdETKzXpZ/oYex01oqgb0qH4s8OdNWPdOnXwdx9CUy
vLPiVT8Ss78TkBhbybgERT098cQzd5Jj/kyC4WdqFe9WZ/yGUXpQcY3BQlc8YxO11fNhm8jd0ZCN
p9qsT+jceCseMT/rXjkNgGjDVEdrSny2GuexxIoKkAK2BjoQxRhVdtqUB0Wo7tJa/jbgrKz6Oa8y
rb70kgCJEx/bFI9qKdDeAkes6SqCIyiiNt1qmfk+iEgDAaZtUXDHxGJgAyFqErwOQYb+aua+mk3y
S3QpZnVSLW5LKtMbmj/VNquHfNOL7UYq3VPiOTjBxhqd/fHnpbh5mF68Q2ntD6jwezkXLkJqHdrU
O1VFfwhD6RdaWQk93GQDEuOc19kFs2xUqJrykdfOK+3HZpPl8r6Kw/uoMjZtFe1L3wLf4D4YtWwH
jrMGxvGkV/KT53ZnRF03/JFY0gMLb+LmDzWt9V8/p64ZngecgSkpFWh6Fl/FSLsLxHxvqdWxjMOd
kmO2ruvZpvfrn/BMpPjQBfpPy4xfIQDQ4MMtEAnOb12tvoiYsK3ksAFF6+6ahlu3k/R7N0T1EyLB
nYsR0IqWqr8Se3E/Is1BeTz10IJcP/+aG+ExROtzgy7iaHV3jhL9DJTalrv06JX+VmrDY9zVMRcQ
7yHrwAeE+XFAIt5pxR213tGSk1Y9tRTcNWWQ1wjAi3X5w+kLXPqK1jigqLuPerA/mIm0B9kLpQ1t
pEtGnsY6LnlEBHaXOu6TnmHWCFSbVnBDjzguFHMluw3tLqeg+d+91PQ31xZuqtDvxW8IjPMujtpj
pRbdpstNfa2JA8q4hVfeAX9APzrBqiWXH/CUkA6R6P/y6cK2JThy/I1L4N5NjSa/DNMVjaB1Lytf
01aV1mhBm9hyxL9iBStWGWBpjuqukXi4AubDSRDpuma995THrndueCDTcBi/gGZ879PkiceXScsw
jt6zgt7AgM/LqhByTmVhLaewqeNUXFeq8xQHxc5U8wsiGbSCJZ9Wu+GhtCbrZzXVvgluj5xLvwkb
0gp+KcPGzVBbgiKNFqyf3DeJKkAWcNE+r5tLIQDUzl35vhcd7F7076FWP3ktlB8RD9OmkJCxK+If
lgiwoVOkYO+JcrExosHamK6W3LdGH42K+f2ubDAkBjKBRmpCST4o6BgVYv8WiuZvSQvQ3g6VDhuh
9LcUeOIJI0odlV080Ev/5Di85k1soVIRBy9cAVhv0lMhsFWpqZ2dNHrmWFZWntjbg2q8x46xC/KQ
dTUYm0ZJfmNQdy/Qo8g867EDsyKE7r2ptHs/wqEp6NZ45j6AMKA13Tk7oKMjCcvEfKhdp73+RIY8
xxprPxJe3DZ6w1rrkbbHvWQKOy22sP1S0IFBMAdnnAoLdbWOD+jhMT4UxNep5LjY0JWI1uEZYGqt
sA5S9zVMhF/Y3g34ygXn3Crrc4qvO5Iwio+/UQSTQvwi6eH3pou6laU1m5r2deR1XywM/KhMePy/
YasfwfkESCpSGXGT81D7L7Gp7mQveG1yjLfK3nkIsBFGVH3d6Mq5UrNt1BT3bZTtay3ZDioawqr3
CpISAoeKGJJQaIhAMR4hydGqk3eyi/Q2/gvbrh60Ta7UUFsChGcdscFTB6SnRE9R8/yzaCIRnFRw
w7hxAKryscYUjWBNbgCQJSdPbZDQo2nfWtO70zDYxqryqCQRIkHpcLD6/JB4xXZolAPKkumGEuZO
U+VdqopvuLd/Kx3pi4fd+7oJvPgReYR01YrRRQr9Lw30iZUgx8Falts9qIKTO+BVNKSNshVHUp9I
54HzbwsO5wkV8UeMcH/ksrcXa/PUZT0sP7BVuJEPDjmHx9jea9DUT/P7UoD9klV4UsX3GvikwPd+
FRLq76GPsYhzwMiWczEwAb6W5i9BrI70wrdNw0u7aSAfwPw9joYCetw/CnX9nFrCneo33yN9lH6m
smBy+ygj8F56uknw1JZVdVt6wylPsj3n4ogfMe7lWrrQ7WIWPfHeDdrfbqnvcYnZK3GWwY6w3ilg
YvyDMGPtKWeQo2tc8XYAEAHNAP1hbnzypB+9hLWOfWBmItJilrY10PDUOmUrRwaQooCKCvxP7UlO
YCw1iHXVDl2dzI1WbOM7AbjauvXMoyiB/NECrmIIVK1wdX3GcKpZ4w+EOlPH/Wuk9lRvGSy2tW8E
P9FL3+RxiZAF9DQXSb6VicWWJnKA9FV/xPuaaBGudnUG76iDmxh7IRgVn4aJJHLBA6AY+u9RXrzI
+Hhvqjh+iRMR04lgk6WU9QzVodunYXmpWaBw6xe9THCCATUSUsFdD6rWPwnCmPxL627IEGnu/JT9
44YmJ7z/qre1s4+CpN6Eg09DuAKO0sYdUJikkB6l8VEQlJlxDkLWiIt05DpsamQea8e3XdxhUHQT
W3xauBFbjfyGsHL5qEXt1jDz966xTmLW/VFbJiKlizw4h7SL+nUE5E+udOB7hiYDtOx5KTQmglUK
8qi57PosklbfNRVa/KnWdbhYVHhGpWa3KsUWg8oYpXMNjIfQiNZJoQu3g+b03Agu2CYZmTr8xcTH
KOaqUXnp/vYzePZlPwpKofKCqY02KZNx+IcVtoeqDWLjELh2R1k21oy9iJdtkb3eDjb7QKRuNRbJ
Kcqbk6KFD9IIZ6qe8l8fqbgNCrRChfSX0JCukGJceO9+BvNTR7BoLOgaFTNoupP3aNu7dDwjS7FR
+/wJHgUDTGz/2tXPahvboB78nU7Nev3Px/j/gsLNnbyykc+Ta5BPit26xSiUuuINu1Xyp0FZeG1/
ptVcD49Ik0+XDqEu5IWj2OSpYsO7AfLHxt1iis0Rtk4x1F0X35clEOY+4vUAJ0VPJa2FrtKYVUcU
HryI0zFzinPVoRPIhev2ZM5Vgq5jTarraaCEQpMwRC3lquAEMC/BT+HW1i18tbl6wnWgST1BBS/I
84+vVjvuvtHiYwoO77+NZbL49daTe9TICNG8y7i9lOVhEBc6BUvzNanTxV5RAlNlvuDdbwU322ot
uLVePPy3oUwKdH1SB6PmAJ8FNT5conYOsCRfev03USCIjCRx8BmT9R0kJVCglglzrAeDS31nfq3a
l9sxPgPXx01k8scDryczTcvDqEHWakt3x0b1YtdFiJ902VpVMIXuFK4usQILFllRJdi5aXrXB/Vz
lZG4b/+K2c929SMmqw9/TFnrEmXMGfB9EyROM/HOyq2F/sFSmPG/XxUAk0gQAmj4it01d5p2j5Zh
slQCXAoxWYCO5NE6YJptT7aVoV+V3g9hiUA/u1evZmuy+hBbyz3TZV1UVg0vNdIfMRFewKEsjGNK
HwzLMoenrisA4mwQYqtSeuvc37e/+tzRe7X01Eki7RzVxOWRpSf0zxgrcs/s0L/NcHCnGBP8myrz
dbRJKs1ynAnx5hnTj8maxu7TKDdK0my6UN/cHtjMCTHKqZEAwM8g2zY5d1X4ON2Al7QdyM4eEsXK
wGW1lJJTRtq7HWpmDq9DTWvaltyjG1BztjrFeKUqtokFrPVh7CKPbqm3g80sig/BJgnJsDBg9AOC
pZnz7gVoeqV9dg+IcHc7zl9w1qQ1QcazTJ28JH9W/xatPvJMPyQfeAgduYfqmVJwsxW+5Mfm0obr
9k5caGPPfTJ4UpIiYVkhGdNuqZh3ckZ3PrwI0ACkQL8DOkY3xOQKHw24sS0McOytTAY4Xo0kk04w
XblpH9hh5G0F4PZinp1L/BAewi0GpAjFH92ztg2+iBu8dMC1/oBi8+127JmP+CH0pO1j5j3O9AGh
edOvkr92dDJ1KHFhiDNJinUOhxDoySixNElSvS9FRR3UwcXFtr40ngRMyW4PZC4CZh7ALBWALZxi
H7O5Gza+mnducMEj5g/WRj8GfUlfeWauwBDqNFkoThmA8j6GSK201mXD8i+6pbzJUvPUondsmMH2
9kiWwkw+SZDKOdd3wb/IPSh/1HU7DTWE1n/6b2EmE4bOVCzAjfAvufTNZ7F5Qn00UfG+HWVu86Kc
yzZigQNiFCeT1reSgmiG6tNDkf/EKhaqnlcC94FpITtw9cyOTkR1Vw/dLq+RF+EuBbRevK9VcyGP
zM3r9S+ZzKsZ6GYCktm/xEn9OETe1i2KLzhkLqTFmRxMJUDSRu0WhHymS90sDMQkRDqWWJpFnJV4
ZuO6+UuW0jUX6tuzO7foUZZSGBbIC9LjxxWJLWCBfXLoX+pYZSXCtPKWWvjjMpjkJn4uVHP+IjtN
URaSYEGUSFv3IgX4v+FnJdfuJsHmcDQOS80Blli1rilq3h7ZTEq0MGHhKByZ2MgpfxxZnDihbDmm
YAO9OdHKBDpuoD5k9Xc4d/445a61kAhnpvJDwPFIuL4NlimNnVAQ7LahJBQLP2sNwt3tQc3NJToY
f9VbAShNwbQurnW57KiCLQvPPZapettuFViSmFd6cBLcHm10VPFvB/0rFzT9ghbGeAhwcohyxHwc
2SD5hdxWigD0Z9h17rBSKshlKYXWWkNDX9MxTk6RfgmrcxdgHFjBm1Oa5OA6wn1lZi9BhP+jXHzP
EvEYZ85BDqV9lw1HWRAfHFTiqhTlmqb8IcvhN4uyvBVKC6WLz8cxCw9Ne0iVo5bxdA1qqtD7Hqek
XWTlDhk+RNE9mE34O0rRwif6nCTGUASRgBTJn/AxklHnuUVxzfaddlup7dmlstyX5vb2R5lJiygV
o33318/G5Hr48aM0euZ3lPIF203UctWaxoP/qlVfhEaxIUP+HnpZ39M+Obphd5ZEzMwtr+22YUVv
7/YvmRmwCBxIshBPkRWO5o8/BGs7UJqG5160Ul/3BSWoAVaduHR2zg54rKsBY4dtz1XnY5zQb802
ps5ta6vk6OyVjXIYUSW8x9fpL+SYjv98WNfhJts5booWP3fC+dI5RhrBg7voAEy4HWVmYaI2y62U
lQIFcCqYJiWAxCUtFoDm3LnYUbtBtc9EcTe22G5Hksbb9MddrIF81tC5HxU5yPUf5y92vDDCeViw
PRxVPfnJ0Rvon9Ypl547oXqCE7VBqxkIu086ufsXwbmXmowRQRD+6WPw3AoSt8XZwQ6Ocr5Wt+7J
Xyv76l18wT1iYQd+Pj+pkAPvBnSp0hWYqgXLtEcjqQwdu679NXJuiMyWm6QbcIYt9oJT7m+PbWb9
cytFHd1AiUf+JD9Xio4OZDYBBBMeva7eDWMza0j/+aBw40DVkwsQAiNTzKoKTTFw/MqxgSevwth9
7TvvIGjKPsaBRAvVhdUyN6jrcJOrTqo3VkHad+xceolaOx55sOnCuTK3oz+MaTztrk5MfZDkyNQI
gk1yhb94IFQHC69z+LcrcDkYeWbbSqvJouozqIxVBAuqpst++/t9RusjlogCLUBQoKuWNEXqOrrY
ogUXOLbXFVh8mOu09g+5BwIG6zUPzqAQB7SgwFJXyPvTkXPc10FPDoPUbnVT2cbiEhhxdmYM7A7G
ByuZbgp9R+5zCNqstsh1w25U9ZD8nbkpN902OKS0ijaLyh5zH/wq4mi/eP0tpFbrY0Mk4hDc1+Vr
zgeP/YUb0lwMU6YyiD+fRv9hkoH0CnuHyIktOwWfocAtVhFDiKNFu4Lxt04yHRr3ALuRg0Rif6rl
1fs9mC3+va02+r7VXhoABHKBM6PmV9so6zFFczdm0fwy8nwhGczkc4gsPFZkrp5cPidLukmtlpa1
btrGIJ4qDO8t6y1skj16lAvLdiYSImAGnR+8BEgJk2O3Lo2yNdEjtTMV3I5EUu3LTQj8O1Pebm+Q
2UjQRgxqTzI9rcmY5MrPQ8PwTRucFFCXN61Xj30ubEtjyaDgM1lM1VAZw/yEpz50jemgFARH0tT3
TDvfDrviSDzzS/SI185dXO+tYV2s0TnYYmxuPv2bbCTjVIbQnCHpIhP7cQfIHtKVjuAiJrlp0Qr3
t1h3QENfD9tqb9nBeUmoamY3yKONymiKZkEUmFzg+mKo1EQmXhgjXCTomAFhs2cmC0XqmYo8c3oV
Z3y3XGVZNJJLRa4FuPYHfa/t8j1CL7v4qDCZ0LYXjqn5L3gVbTKLWiVXtLiJNqq3xVt/m+FetQXg
jImkd5BX4Q4DyW1Hd3xJm2huPqmQinATRjz/p+IKnsc1cBN2fWytkTIdwRgbt1rYDPLMNQqpWXiT
nBrcZKYNjljyOqwUZcN2XgECbjEcftDXsL3T3xgR/wpEVgyqWn/0XbVHAvBJlxAEXNj6c8fDaDg7
PmZ4lPFDPn5S4CFoQHSSYRe+vCuT9ozBkryRBfkB8d11p/fnUiv7NUTEHHKTkq+EVMI3xdUuvYUl
x+30MDfv1z9G/vhj3LpzTMNRDFsRc2DQ4a4xwp3lLtU4P7/nOQZ5f/JpDRGtq8mYUzPRUCeRdbux
kEBt0rVlnB1IoQC66PTs5OL59rA+KULyzKawiRsa2RUM2LRlERSZ0eLwqZMPRNbTyvvVHBHXSfBy
jNcVr444XtfHat+85t/8nbFwAZtJuopILZKHJMkIYuTHWY0cazB1xFRsxS1s00L4wK2aepsOOhBZ
sVloz4w5YHJiQraDrcgNiFFP947YmHE8RK1ul4kLOEvZ6pa/vT2fcxtHgf/CYDiUOZ8nH1CvQLMb
Warb0rP3EtnxodwHj/45eUOjRN1U2/w+ehI38sF/bA/hG86YC2OcndGr+JN1GqWVXnZ1Tg1g4O0Y
5xexDR97yg85xu23xzqzJT4MdZLa1TAJE2jP1ACGdxWRfyuxjlKpLeTa8YT/9NGuBjRJ7GZkWCX2
2rqdF54dxcrON+FLB8beMpwdlmP/YlA8VE0QyDQcP92qskiuPVxEdTsJX502HaWywFH/i9OKOy/o
VRiQ1O2mlgJmVRU6UGO2+S598O+kO2sbwzHdOI/KNtsHS5zLz4sC6vd45+DcgNg2vZImQQhSTAh1
W02rQ1EK91aHKhIoX39VRwiU3F4Xn7cZz0TS9diI4m769/C8OorbtmoQM1E126nV3zodKDitC6v8
89KjuU+XkCc2gchfH/NG2yRxyAGpIpdTrD3znKNOkUkL4/i88j4EmXqcWL4PuixRVBv92y1imzvL
UTArdtZDVb02rrDAzVoY09/KxtW0uW2RgtiDE2p4wsERuy+pWMGEUcuFlD87LBxRJBNwxOgO/3Hu
HD2L3CopGRZ8m5qiQVi+mCJGk8HK8f/xbmIKr2KNC/NqTEwSknCsM1vOzR0Ovfvc2fNI3f/jBcd7
C3y5SD7SP/uBgNKMqwhOVlcbdoD/qZJKT7dDzOwgeZyy0YVDRfFjkutElOscV4IFlcTlY5I7R9/R
j7VeAdIOF5oVMy91g1ioMwOQHD/SZHFHGSqHcUqs4qvyk077BuGvu6enCk9qzuPsoVoHp6UMMbco
VJNu3WirIGLh+PFDWRJthEQAAlTxj6so1WSYUfjRonz9mpSQ7Llcf709pZ9subCR5squsgIVnUf5
VNwE/k8yio0oJEFlp6+jR+85yrdI0tFPfjK23VreRYfud5LxVF97C2tmdsBXwafnpKzh2OIAbJCg
LOEcvDK78hA1r02BmAm8oNtj/Xyt+zjUyfSmsZTErQ70KcwR/6mNr1q+q4BOhs4vXXzLu6XeqDyT
gz/M7eTUdDuWlWAxt8FRjFYgYYMXSO276tAgNvcCjmPUXja0VXpMN+IB+D3ib2d6jmfDXrrjLf2U
Sb6R6sAKof0pNvJMKARZT5Kavt2e3tndefUxJ2kmqloBpC4hLO91iEXQmi0lLRnMfLRUzVsKNa6r
q4xmKSp1V7zy7OgelQJqVvA+5GO9i760G2XbH4K1fm4Pi8/2cc9/vAV9XEDjArsKawCnl1KOPPYK
UOVfCOPHw2p4Sb/He3UDjP6koEq/CbNV+9j8Xla4Xhr1JCWpxQBzDaUou1HxFvB7/DHxPkhjATqR
XC2RbOdOwqvEYE6rdHIoCyFVX7sT3jX4h5ZyVy0K4ywsy093IqR3Euqa7JDiLIxoo3BR3/b2NzMn
KSaXMjMXxhRTRifIF4jgADwXX2J9W7pLfPW50WiyBmxk7LJ8EtXwdBqXRdMrNirvu1wbgpVieb9u
77K5lKkpMq7ZIo/yT8ZFKeLaipIXil1UIyJBtDA/R8WtF7JV6QS7tokXDt3ZQdFKASBAQ4ee7MdF
nzZmkgVSCqDJEF49oQrXuucn69ujmlnao6C2NXYYNS5Yk9RccIHJDB3UVNzDizOklVy2yKd9C51v
twPNrOoPgcbRXm3hLmp7iioRgXB5UgORy3h3h5329naYmbLJ+KzgPoQ2DsfqFEfXdIlIUVoCIIi7
PY4fX6XAvfNJUypyK+0mQkDlHc/xfoWShl1ExTlzIBbc/hEzY6V4hLoJ0iMz73rV9NOuRg7Wxmd4
I6jwPftT7aeb21Hmbko8n7DNGBXYVXW6h7VUQas76hSbz4Yt+7BJvkk0ZrH2K5XVWItDD9OAArvW
2vXSsTY3xOvYk92dan2qCzV9aL37lqY16oFfcbT/F/N4HWSyOHO1ahMRP1bbb+OjrGbN2g/M/eCC
R7g9lfOjUVHNZ9lQdZuULYa4dAQYM+xt9EjKxNiqLBgHacDbYebufHyx/8WZzporCW7u88WUmHsJ
/RhlIwq5ssp7be9V8VcYpfdeHL2KlvBkFdlFrOEGwZWmEvpY6wqOZcbBgv5sSeWPYVhyKp0hR4zv
8f/9vMl8Ox0Inb8fFWa8tEG99lg9Jrt0j+ceJ3x+9BVKN0t3779dp8nhziuWxzlXbxSnpnluqAbY
3lrG5btsSN7Cn0ZTd04Uvvg4abc8pKsAJUU0jd5jC33h0oXh0yQdjHDJhvMIr16NfglS+txr0gMU
L20fhViSDUP3Ura9LbTqo5i0e0kogg32yKcKpKYwRNsUg7e1gymVrHf/HM2LLRdwVDI3FU3eZh+z
HW3kVJB6S7Ld6smAdG91yS4wha3lLkkxzixdkBIA8cFl0Myd9oydztJzMHqyTUJa4Qi3jmR5U5XC
wtJdCjO5gWWK5EkBiEM7DbIfmaj9dNxoj4VYuhBn5jz6sBjG/351TCAPrvhKR16JcAEetHptud9T
x4Fmnf/zgsOHSJOrrCoLvO54gNkRZOzajb7WcXQMq3Dh2jBzihNmRLMCJDesKfijE3yD2yOnuI86
sOzHpyZUFnDI8/v2KsbkbG2aWKxUL+b6s7WexTVPnQ2oma1BSQ2haNtdi4el/D/zpPswrHG9XH0n
WUwC2tds2ij95gwmRnJoJaMN7ki4ZmlHodcXBjmzAOnd6zpbZ3RDmjZdwQ1LAgrs0GdMpEaCjWS9
DUgF3E7Qc0GQbiILIbcFUXSSABuM3Dp0cBkV5SBNK9ZgBlaN9y/2LKc1tk6AxumUT2FduTQUptT5
3IUaAwbDg66NuIO322P57OY06stdRZmsCldKayIRxTvqp/Yc7xGPZTX8f7g5zS2G60iTxVBTNTZi
aD+2i0vd2n0St9hV3a3GR/ZTeba21RaTZGtVLPtIze0uLshcvbnUgcObbGI9afXOtFzuyGuAeGg1
b/vfAY9fmroIsv0CP94fYNzentmloJNc2BR1DuGUie28J8Fyt16RbG5HmF2HV8OaHB8qmhG9qDiy
XSsvIaRiDbKriK7x7SgzXM9RgVDWzLFijVDmJEyvR2XslAFVIAW1Jqf9CSP8gWdHuOmMNt8EiRht
sFO/63HYQc7P/z/Szqy5cVzJwr+IEQB3vnIRtViy5N1+YbhcVeC+AQQJ/vo5rIm4XZYV1vSdl66H
jjAEEgQSmSfPF6q53pkubFW0CRdwBPRv3/+iS/PGVQSiDugqcek5e521GPScTFRHsgS26DBDKlrp
E9FfmfjlYaAaBm4X+8afO8Rfm5fXA7Y7ZUI/tgUIeQmq5PmwyptroqPl154HNhDyQotno1r9peBG
6TyICf3/R8b4JkcRyhzsg17XsVVlIXodHv+Lh7eUEm2UBmCwerZ5Iboiw+JgfOxg/pOh2tbcD8K+
8ugunc+4iv5nkLNNxRDK7HPcfI5cs9cyr9ZgJt7lerVxZHsle65fG2t5jX+9JmeSkKcVun60Na0K
5tprQiuzXke3QdwGTbFf2gbQreOBii4AFwu+PXOYgmWKC3WQekWk6dZtskBXjARKhbR+ZswAK8c2
bq0F9lIquGp6VhfA2RfECFmHML17//6lXDybcZRYUN+bDmxbzyYhMg19QsaMt/J7jGChxAOhRwse
rbb85HaOrCLMwhnglCtXmkubFM4xFNngUguN/NlqgA2LZsLxC1uIySMl66CfH/6rqf0zxNlaSMYp
kxk+2WOuVnBW707pyjT8Ci7yP4tHtpkiFrhdBP2JCr8f+eKHhTUOE1zMDMW2zwtjcpQBuzKuH4lx
Mhxxola5tmq2dmwNzYCNfmXNX36U/wx3FpM2BazW6wbDGRwnS53mrxxYpO+ndGGtW8vlEzwo6Fkh
+/g8JV4Az0adDlPSyzvu8SeY4O76Vn/QTLb5fqgLImGYCfwz1nmCkbAsb1291Y/pjGZn+znJXlwd
0BbzMWcvdfMx5lnk8joYuYy+H/rCi/s08tk9u4Y/nItcpn4su2rtaN2eJUUIxk+sV2hXpuzffwOf
htM/P9RCqUwUGl6cZvyu09feePl+Opd2qE8DnH1kdlUCKjP1OuQjIPsKM2o37m/e+2hwjIudejIj
4EzW/MM45e9ohsl46MXydwKf8ABawWJ17S59ZRW5Z19ko9uwB1KYsF3dq47e1cU2TYE70Kv4+5lf
G+jsCyz1iuHUq3AMtF7swWhybY4wdDdo95pS71oP6aWk3qfnvPycv04Cm+ceQ5CsH/uwv6nuqA+u
4W4hTMKfC20B/9/HuCzjv4ZjwKd5imGZmrMV2FA5ocgL15bDTOSV53jpePg0s7NY0tM0AiV0gwcZ
2bC+AOlHBkhhI+UyrnpQe+7aA+hR+vpaa8nygs5ik0/jnu03uTO28A7CHjC5ZaDyJ6mAjGnF6vtl
cmWUcwo6N2r4lSjsarCYD1rcp+z0ANLvlf35gvrx04bmnW0rsm46py0xzHILIE/FDladoQTwtOe+
uI4V/Co9/jzc2bbCPAe9AAZWY7IHZOWxiJf2FHm4/pIu5Qv/fkvn9AKjsu1h4nhLyB+XvrWq4TkJ
PhngOqvlMjeGaJGsffIMmx+2aiLzyp37wsH3afjz7WSuHaPkeK4JyOTOhErX2A3FlU364hpxFwsF
BJWufR6oJC7I8yTFVjLbv1N93FqErx2Yhn2/Ei9O5a9RzqaijV2eOxpi8X7+JTuU92V1Za1fPNv+
GuFsSzT7NGdAsmPvhdNlB0LPVMHVrYhkXgQU2KX/Zj6Q8UGjCh3zudCOVKNCoo/hy9KTXWvND3Cl
sq48s4tvxoMIg0JHj8vY2TaYWhrkS0qjx7YeN45thMm0+LjOV3EyFx/dXwOdbYLAKKjZTBwK+zoa
lOX7QD3Qpcx1UsC3jZIrL2o5LD5tfbqHVYa6jOfgTuSe9wl2Fam9kWnmCZ2wWQ5jx7EKGO02FqLw
f/mSDASoKMzbhCwx3bkZS1ZPgqaN455S3DPtHr3E07VU0lfFJXIf6GTHh+OhZc49b7qaYF3toCMf
Y9zYcQapjJsfWuEPjx5WYbzkXlyUhh6zkIVShIvElPhwcLrWEfl1D15+x3KjBj4HrPbzz7gQIu8G
Orqn+qZ7d1bzWqAE5fU+C1pI0K9Rhy8PB8mujm5xiKPPrwB87DSH5417GrctqhRsO6zYAxKsfhrB
dDD6/j1++RCWueHpouwLeZX+pdA2jbYJFLt7KmbNr4DtG5IFPnEtLfG1oHc2ztnB0qR63bgU46Qb
0AAfaFhExck7mGF1A5rpdnrMVmxlhd9P7msIsoyKpCpy0+in+ZIFSluSEguVJcDCJTC4gQfwewEr
Wt+KbD/x64gI39tcYzt9PdswLJ4l1PVYvl+TMO3MRUel5Zzaj6UVg8fszVjT52bLInT0bQBn8yvX
NzDna72DS2zzaQNYRkabM9pMocFCSf9zeKd1QoHLRZyTNG8k/c3RXtcGAzg6Weiwx6y/Umj4I2f9
Mt4/5JtzRdtoZz2+Uoxnxu1G85utsx727mZ+djdu7UO+EsDDePlMjumj4QPd5Te3/f66jOXCvMEW
Q/cNKsbwzDrvlp9hppexMbNPlQYuoKUZW5dmvpPkATw+YzZrQVu3j+CzXTmrvuYZoTb3CBS/WGRQ
oJ9Xw1JVSBhAJdbJu5cLJ6dad3GxJz955ldHtIuE9a/qx5VVvXwrZw99QfMA3o1eYvTfnB1emXR7
I+9MCw9dbMqQQ+MVOnv7AyqlHd9dM0i5tB99Gu7sCJu5RdqeWhY+IhI0d+1tulo85WgATPLVCPRL
MLM8T8Nbms+JDtHi2dzcvOisujesU5btRflim9cyl1+OyGUAhGNLV4QBdcH5F5JAvk1mZp9s2cJe
lcXUtG/a1FolxrWhLuyti9DTRpnUWQo8ZxeRavYGM9EHALpgBF/aB1W9mp12ZQVeGeScPeUA22ZY
CbdQUJ99y/0wwBdW2uP3S255xWcrDq4vUB+Z6ObAfnr2VtqxaqeyRf8NtGwRM8lR4GF1DjDJxrRH
LBWI8ppu4WsnlkE+jXm27Ma+ByqxQyyj7BAuB96t8zLdVBGLvIC/KNCmOyAwfb4BenRjvH4/3695
JAyOF4dD0UW5DE0ln/fRXOHmCpNW88Tep9AOjDUDFtx3YiNCd/TV8+LCov802rJm/7qUU5ZOQs8w
Go+6p37TYr+OoG8J1AqcRxiB7bXwGjLh0tEIoRch6PUEpgj/fh5TTsVMGkQfJ2PwYQlfb6xVFk2+
zAN6qDxMtVzL/8NGfSmo+zTuWSCAHh60R5W2eRKrcuN8FGu+d+DlG7B98csLsKpuOthJr1TYrGD2
1IVNEjhXegy+lg/xdnVK0MUADYOLHPLnuZd5agDobZincpNs6xWsrmMtRrtBdM2EQb/04fw10nmn
AZuguhE9RtLW3W/2TldGmK94jPJPF6TIlMN5FBbzK6xwnz7wWPvTmEUDfhzu+1/jD+3h+3V9aaH9
/XPOXrorqh6QeR3LOn/ptefReP/+73/NGn5+sn/Okr9WsjmaJKvQWXECMz0unlSUBmWoOb4X9Rtr
Dbu3pfXM9lVIHlC9fEjXVkwjtNuF+u5aputCSPD3Sz6vhI2aaRbzjAWux/0GGaA123ixedVn4/Iw
yJoYuB8s2tbPawm7RO5UXJl/DuNim8XFhkZkfXWP+HKR/PNk/xnnbI8AEMZu8pkuewRdce6jN/Wt
CXJ0+G69uFlpYR6weyAk/g8XkktTRKUFX4q92Oec7/6ynFGvJB1iHLRFcKY2qDwGCelXXTFvMzg+
p6m1tqX9ZNbuURnJY5UMb4k5b4qOx6WZx4lJ9vakYEQuB5iC5+r0/bK7cAb+6XEEmcpAN/IX0YEO
H36jkuZpQg6J5Ec3A5/+WnfN5UFsBPTQ4sJx4WzTSGCNrmp9ME8D+MNOBj1IbgQiv+I0cml/xFz+
1H6gUf4i8gQ9vhoGG8gVBQieMXW+0ZEdr0ScpM26LAHVSOVdLjXgTN7Ah0QXJw9syp9SK30RmVq1
DdnQ4dUom6gBDsVk6OHPUv/fP3C45cBzAtEnTpGzRS+55nWa3ZqnPLurGjd00zEk/TULrK+7FeI/
dOpBPgdjEjRFf/60SsEMUetcnfSmXxnmgyquXRAvjoDzHVGNBaDz+TxKXRRdBcT7qSFrq5Wwwpij
f/ukMAfodaEAxOP6kjuQo2xqomMENTmBPZYBfGS2nbzSWXRxHiiOGzjIUTc8T5kBLmIMvY7vCgRu
HzzX0bqmyP0aNi/z+GeEs2Pbq/jIC7tWp1LbKloFOTWDnmBKbFp9/8QuzMWEjtmBYShZ9pyztZX3
XWZkbjKd4GUYGMNvMGSvjHDhRrMc/DAkdUAWRoLl7FMm3JtzgTLrKd8Ud846QZdHsyHwx17yOdeu
iBeeHIQkLhq/PIQa9DxTxvrJQ3Sn1Ik36VtewGRK9JMBVXETp/21ZnbcYfBRfA7VP83NPmuxUDWS
szKpp1PP4Ofbl4nfUHRedXYFR5g67TyA2oTmgc3J+6D+Qw4cAS32qvwphzJeDnw48DJbp9CxC33u
fV5L9A+CQ+EW3qupeYA/lE4Gwu5k+XykSEs52XPb49KbDOyjH6HlSQtjBEyv2mrT/GRQwLNEgbZb
VA+LdnrHkvECLddjZuHkt/sKmM6WQac4NPC5LX+LUvuQDl1nvTjB8+61qMtDmuLCVo2xbLMysI3k
vRxbJ1aw/4MH1Aj6Icnjwq6ODDeFloubelab0XC3VjkDPSK2IGWGeSs/UByKZZFFtjbHwNjHU6ut
zWR80jTtJ2TsN4WdRPCZfqk8ay+pQDN5m68heD2YCIwtTwEk5cW1l3yYHgsdrwykoW6BTan8UuNZ
QISA78ZkdVElcvJD70t4cAA6ALyEI9e9ASWhYSzWNGzaUAV4ixxTcuvicH/izdCv2mHKwx7i6Zt0
sgGxaUa8p64POqKQL7OKKnCTDnZ5Y/EIhiqU8EIvo7wQ7N1yc46ZEkvBQFJDZI3cYjCYkGITnN4+
m8c0HIymxH/yD96YQFGJbk+NTLw3yklwxXHR6WFw8JM1Y+Y+sxu1IZrJt54r2rBzCd/KakhXHu0M
qNA0LXJ7YfkTFx/cdDK/sdkP27B+F1OR3mSZlM9KS2U86Y23KlNYrVAv0zaJq2TgjFoX2ACGb6ZU
9vd1ir5Rbrfu4qML6z1l1TTocjzw5VDfgUXlRdC0yN0AbiNY1GkbWgrAqjw/2cxa0bl4mkXdro2E
2jGML9hagdeNBluAnnzUyX9ZY2V/YHX8bGhTbtEOVPpopc+jJs1u0I0JwdLEgfVQmHaDjHnYG17r
I0lwJ91s7Wpls9KL2lpVgszrviY/7BrGTio1gIuyqVgZBOvDKJm5pdi7VlU+3qJdJIVtl8sjuIYd
RjUSNNIMcwC8ILhvDisXyOldAsVRyG1OQbrM3vk4/C4zNGTCC+9HnnrJirdOCIiegmkD+vgGR/tA
Sv4p8Vp48jW3VIg7WNV1/lgA2q5nmu6rxaQXHy9b0dZ+zC2jgvGDua9HwE9oaaA3EHyJqNY0sH1A
6WlqywqmfN41Y46Y1agDoMzx9yTKtQuB0J8HzLGwkj7g3Kx9mo11kLb5FhmUGq2VwIPbLXnOVIPM
qmMhXOn6lx6VVo0MUIdnL0TTQQ2p7Cl0CwtldACaCphCBrYtp5XRzIfaa7etnhm+hefuzxJ/Q40N
mgY4JX6REsCVLHFrkvYVhhqQSCVtiRgy22f1GA3ZdBCWHrbALflO7hQBwsOnwss3ptY/u30O4oh5
VxLt3q2yh2kWD0I6KMMlb00mHxx4G3v1VPqGNvOompM2NvH2jo0nhkBhC1m1XZsCf06GuJ7cOrAd
haeSZw+UivvWMp+UnePASKe1U7u/p2787emlGU9wFkIvWKGFVj0uGfX6oAv24dQ2vgIiVs7MEDl2
KtlYdm8GXZWR0JS17U82Y8GsAeOlt06LNTjsSl09IfVSIcNXbYYJH5LRkGPL2jrIEv1N6eTkpPpr
o/Ei0hnRUGOXJ2yHVejyY0tDrV5ZogQrMOHPoPzdFTTXgZJ06i4s9Kr0S9q5AbxuwObJ8PicLimi
RjjrCWuzd0p3A+vRMbCmTPedBrqzKW3rvTu7zm3bzjJyqpz7BPm0rZdYaUj0NEHnYmH192qo4SnS
FwZCU7dDv0lXgNpjt2JHO+8un8xtM7jda2cY5H4a6iIycwnUm+pkXFBxaFvNW7sOM+K+Tqs3dI7A
RsGjGshloAvKQbof8BqqVy6rASUfMwGaVwXPD4FnSVrZxI2HXJjX5UhXcsgb0rSft+OIXgWgBe/m
hGVX0uAXEv6oI0LaiTIRjJ+ghjuLVOEc2MDfUZ5UXWGi46OmFyFTtyNRkVXCtEvBqrPrt1I99WO3
dRLrrW9sX5v3VtX5afML59ovxIk/vg+lLoYe6MBFC4WF5pNzESyZZ+ahhUKdpmJ8QjrkHjeP2DCT
VaKKa1Xbr9cj2EJYoJzDXgO8z/PEbelKdEXyXp1aNEVqQj5n0omZuGYtd22Ys6wgn6spQ9e6Opnm
TjZ7Rm8655o4848i7SyGguk5HIxhV4hA9PxOT/GNIuA16Ama+fey6tVP5rkfrsW2gunanZDp1oFJ
NQ4/7abV1Z2ZzDyQxERUDC3DUNMWjQKjux4y8TDo8jDaRhFYyfA0drILmGOvuS11P2vFTQEKV5Tk
5MUEp81DpoSXFISfdlwROCRuJB/fyKTuR1tfKZHGGWwGRUHg3lweoJ7ezHzYwrKK+aPQd+1g3sK6
9Q532C1z20MP+FGqG4+yAXJuqPaMVW8GbxTkx/UJQJ93Z7A2M5mOljXdjAVa8mF/YHdkUxOYGRrV
zqDsBARF5WvaHypSt+sJf2tturYauaptJF8d7AFFUp2stDsO9fxeyrL3zbL+mBNCfM+st9lAV7DA
2PSC3hSyf5tUA3ATCDVtLx8sfTrIHu1PBM36ztx1PjiPczBM84ep1XagaTbHhmgfkK677Wq4LJOu
y4/cdX9yMbxQmRpx7bbSp465Ftq4S4gN0Fc+DlEGPBpuwoh6XY54iogfAEPL0J3oXku9U+bR9OBA
Iwt03wwqDyCNoLE5aeCVehMVHlIslKN4xsxhPXf1D3hcGAiS5tumrY6qmPcFCvqemWzLDFFBOx9y
Va9JWcZonYQ0B+7akyZv8rqL88SLB1w2WgmClDYCX5aAjdkS1K3tctMm9p3K5LrFc0/75ASHdeRM
yALBwvFhxng/h3w4gSa+lil4hqqz/bxJd3DPg60i3JR90G8eE3tQcduk3E8S9xfiUQCtdQ1wRpxh
Li1vrYrvjM6J7U5bO5y8OMrRfXOAtngQDxBJtD6uAgc1wHArn20VOrb5YmluhP0z8mp1k4xWiWNt
+AW52h2tgWibC/2+Lbx1OXcMaKu892k9h/CcP+hWcV9YHFCzgiC3nPBV7gGK6NFNAZmiGL13Ltpb
ZzR4BALmO6PLK2p6JL1Bp/NHAw7Mjif61dx2sFz27uGymPpFr6foF4SbZYn2hLVXNAiwmLphaGVZ
d/C6AYQ3+6VbED206RwTpq3xBYd9JrcDXvuC7tsrYT51HNQ9ajNolc3pZ0HVGp5rULPAmArnLc6J
tG8eGl17E1Zl+zXHVRdY8rVWFgdgF92A1unSusBLXzimHRRpyTbS6X/qgw7U0qQyIHwJgjW9eTKU
pgLTxGUD/cB+wszUZ+MEbaQ9z1ur9x5pOt/nuSkxXV4Fk0Sd1sxBoE1nOySm9wxtiuN3YL8J3r+Z
w7Q3FN0JF2RRxzl4PZhrddro6ABObpYty+cgT+AzXnWz+cStiq4olt36+yPlQn4KZqOL4Bt+iuhm
cM6u552T170zzOTUWj9nD7TTutkPhv3Qa1W/bkt7q+c473G1aVkfsoY8jEX6O82qB2mwkOnvIjX9
XjTHMdERPqNzBpyz+pqK+tIN/9OvXE7Gv/LQGlnaUZ2JIFvqvBgh29JYoabAgmJ1vfj8NTWLI3Yx
H0PB/0JJsesmqH9HmIAndAj4ZAVwnAwpYMZGcjJB1Pv+DVw+AT1YVmOBoQXjrIDJkaYBeLJSJzHi
7gd0XgVfepkkj98P89U/Ds6tAD1A4AMt0dKX9vkRgsXXAKcrFMq+Y9Qdqj/K/m4v1k28yFMJDPDR
f+0dyaHfX8vdX8gBYWwkQQEDcdFdch5PwVFF5XqnTiif+mp6FuXHldldHAH+ppAVYdv/krYv8wam
0W3xv7PrH8ASXDt3WWD7uHKsy9MIu4/vR/yaRMfjdKGxsbFKTHy+nx9n0SGPKyRSdPmGwTpOro04
XffxtSf3teCEYVDWQ9aUIt143nEsJzJrTYcnlysYKPYv+nQSDm795K6Ud2z8/f2kvqqXl0Xy13Bn
31naTp7gHhYj0ihbuA7HYp2sFm0ACfOIhdeqIBfX/l/Dna2LZuomS/StOhluFcPObWHMbei/b84/
m9VZkInOZ7e3bQxjYfugd5l3C87Plc/44gL8aypn64F7bibKCQnVzj2m7gNIwFcW3OUBQDFD/Ipt
+s9G/tcWyFOJJpYJC86bVFB5YG/lr9+//UsjIEdrQKdpoNPuXPvSkBQ1a8udTqZAXhvZPZrRK5P4
I1g6C8URgf9njHOZtYV+MlsKjLEouBrsQk1sbsm7HpWrRQcNQ+uYhDUsbtW69p0tCa93HlyeJrYi
3PCI/sXSr+OanqJBE9McywfTVvd1k125cngXBAcUChFUllC9wsXj3NvDk6U3cNi7nIykKiPROD80
AyXLDFBeOVlVYLpSRKNhrr0qe28by0YSAfYUAimulMu7ouoF7P0ZjzOdxDYyzdC/wO3E8BRuw7MZ
o1v2SK3Z9Msl/ZXDkM7nRhWVLrnhYv5VtsktafSAeV3UIKHgN4OKwIomMCfofpmJBPFWqGrVZ3xn
cnJQzhRnjr6XPDsZI5iP0Eit0A22s3P7IFj+pokU7ZZi1zbVo5ZbO2du71Nhr0wPbsTAzOF2Hnqk
filmdcQhtB90VMH1KiRdeyikCbMEQFYojZyc7bm09jl3jsrCbPVRv/eU94pP604m/auAIqUsuxop
qqpZQQidLlXGB7Q1/bQk2w9e/yHbdA1LPJRNW+/ZnCpU+tu+2o9tjX6VYUIexNi3Dh2RJHejwSz3
eN1FyE0TxWtm/M4VfxlR5GJmj4I9oc95imb03MB1XneOliFumKs9ICh+yyuxtcf2I+/rB0KTW9V2
sDsvbsDJXvUye2dquDe7PB77PKKWGRekPxTJ1K6bxlAxMl93owWONS23RE5NUOn2ppjqzTAjpTP/
SdqXMApx9O7XlEGuAQ67zzhSC5I796NVvKdcfx+MDJ4ixivuLPoK5FHHH7XixHP3gVu4mCSkvTUM
cczAiNbL+YVQdVPNtPdBFXkCHyUowSjWWm+bCeuBLXU3Sg+tggFDxzFs7SFjOVKAu8cd5z1izWmY
4EY6zSuNzmGpmhuDpGhiGQgEDpm34lV+N7b90UzMyLN4hXybdch6BMSNpKccSTBg3vObyoEGNO+P
0rAevbq8nRgSFHOerssU4HUjHfx68prAXm6acB0MoWf5MOe+DdMSThk1bhDC9Z7zLEkjUdAfAoqX
cGCmEcBq6F7zcELkU1pux3pA1EnKbcW0J2sB+HoTWiiVtAJipnYwsPk5bVGZsEFzHsdgSuRTW2dH
r9FXc1Hc9xYTflt3T43JoZLpX5vZvGdl6/mpZpFAZcVp4O4vIkmkhrT186HeO9UYjVJK5GndPZxw
kXJM2XuTZa8tK95y1n0YBGVeOo/PJNWHiKUEFBxiAZCe/ELgUm8MWgdqcNZIxG/gShi78zT7Wqpv
1ICrZTvBGT4rzTdeDK+2onGvTd2tB1d/8I7hG0bKYTub886oWXqD3w31BbFRMWHqra8tG6B7mvb+
DNtr36BDHUjgnv2mQE43k72OZH2j+fCEjydiNH4rZAA5gBmJUURpS37ARzOJGBu5n+KXsk7c6Xnx
jsID8viZAEAZ5WhDF7tyLtJAVXXzjNLMRzHZj0gw3yOFfJfOemw5VTSimUDw7ED4tM5zsQelO8wS
+pDq6aoz77hdhSgS31JL3TiZ+SAzuuEdzQCgrtKQC2MOc2+804CyHvJ5hcoi3/Sm/qx1zr5I6r1h
NYdZ6GEKCurgtFFqia1Xtq+sydGQiJbOQoXJkK5zRBZKQWZeePYDLlkPRe/FzlA+2dwNNBfNoGTI
Ya3H5phN1U1tOR84GyDDyPPUnz0GKDPk7IEQzptqUnqbwZQh0JpexqbI1jZRe7MQJ8sYHisN6Oe2
udc0ATk5mZDx7lBIgfX/Omm9tdMZ94VsNdC/3SgjleHrHZ4+4ENrZIU+mNFmt24qnNA1ZA4keM5X
CrYfsMgDpA8J/V2urNd8QpahQCuPjktuURbbkTfNQW8Eus00uz4OopabkRTwJsUyF2W9LxHD+qOu
GwfpIK+UmLwL+Fw6G5q4T8j9FX7vak9ZosmIiuomtRLwtim9VzV6HIr2HvlzNITjs66c7qnkLWps
tQm0U8eegTCwfPSEhdKDXF/QPkChZc9c+CfUsCwJenu0fFFPVVBRfNoeB39Kpq7nG9UI4GGWOZFt
2IdZOqeKWCubFY9eVzq7Tk23JOtyJMEqVKQsZNO9So/HprmDABQ0+SWl5kzWAanQIWTl8o7ABP/p
DQJpEur0K1AxkGay5JPjzduiWnZOoW8brZZRmZe3nUrNzaih9Jh6KN04QwjCCWqqkwbvApXZviNh
kAwXtRApthlZA20N48Kj5dEwyagGbiL6lGFx7susxU6eYvEXph5KVLFy/P9gFIIGtKhyv8+nm7Yv
qzVzIcLLiLytJxkYGNZHhFD7jbKH0NQ73DETcBNMp0lPXSp+4Xi0kNqS/mBr952hALJCSxPKLBBc
G1AkzT3SMY7e+zpjKLkU3Qe0IrAXco3pzqIzWn+Z3UYMpIl11qColpROs8sqj+1mtvgRadpOY8WH
rqp7OcvnUssVMk19s0qcpduz8bZoRt96TWGBFZWs07b6RWeUE/IU3BMGE7ZAk1xETt+zCAUqGgpo
poMMxQZXqnSFnPQOjtOm79RpGdZD8+61zV1BsgcxNgJZJZgf8t4NHK4tHHUAdwE0/rBHhEBeq1O/
mckdzeduDStpe+WaRIuYQ0Q8JOMQl24KdGU1HpPaZjEakXM/U8VtW8iNTGYRMuRv/EyYEkj26Ykv
9Ban1qzArT3DR/G+es68rA/MEiGDwAnZe8hxgWSjsflmVtlNP/JT2o+odo35toe/b+Blw69MVR2W
sK0/4f507+BM0wgqIcOo9wFFktVvp0ZGBoVDzzw3WB7uiifmQaKS4jo53CcBrMhyZ02Es2dc7D2z
i5wRMPZCv3FQ2gw0KKQTzygD4aB4rjWhAWVWx/BWO8fY1aqLudDvK8d9wm56Ul61Ubm7STsRGSa2
dMPO6tXArLUlh0NFRdgZ2fOgoUkgE/fILaHcjS8YGdz8B86BWzI0oSvytZj0dTKJSNAiqAaylwPZ
SpSAWqXtrDy7193mBWa0R5ZT1FblilvdTVPOAolG+lQydtMU5IHpzomUOJvMSs6hNkGG2eqrnNfb
mrrYK5LipayL245bLUQmcD0oat1FYhI5yz6Z+3AoR+pP6bithIukW31HGsDOG8TPvpnqJxwNNbJs
5l2KHUMzYKvZlzFsR3aum0AYJo2dnRAYoVEVMCAXg76rbjwsnH1mzJg2bSyfVTU26gzeCrPX7ydZ
osRIk4eRQmsAt55Tk1kTHO3BLUKqwgybVPQbrka1w6U896e2zFaFbvi4UfgK2gZt0HbZqOQrN1G8
6+vEe/dS7XayE/SDeAYq+ppY8s0M4oyaoJKJEEWq4rEv6MaDhdix7z0JyUjaxym44aE5JRsPwnLo
CKrAGca4HXECI88/vDuNepv0kkASUQ9BO4MomXSwqJ+woHCOqxHNqqXzcygTPNWZrDOrP8zY97Wp
j8lY/5RUPCpGdqwdeASykHszat7PxEtZKJwU36xeLY1s2kNqVCqEvBWuvqP2huJIbDtmi1KBuoP8
g/lkMt/LHB4nSb6YqtSmn6MzXmN6DMnaehzxnEQxnjwN5iT6Yl6RjYUWeKn4yYAsy6fioc3VnQEB
yJDLVekhoS5o/D+knclypMjWrZ8IM9wBB6Z00UsRCvUTTEpl0ndO5/D0/yLr3ioFGSewOmeQszTt
8Jbtu/lW1MYrqnZPVR//FH26wimYRLKC11pFuaxfeGmrVC8gz3VewprKkyNy7vzwFxehgl/B72Oq
bKNcu6M1ejMaZa2Q2Cv74FhE+FKYUwulEoRu0qpo4M9Pxqhs27wdLNMQ54Gze7VUAdmtHZTHOHFb
nmNJNUEoNMBibADmaf2nymRPBqAroRIccp+uod99n+D0NBJePGqy7sfi0UAwO1KRK4L4rMNFe4cj
v1HUBvVUyrjJy2YTBWZs4YuyM+ToNZYjr+bhRs1CpBdIY6Xy8DHWBqowR+SaolJ9p3H3lKqZU4z6
EySQf+GNstUzNM4ZSKyEunzfiGJH5fjgT18uKU62zdAdypge8hwpUoJlGRhfZ3ipIPWxTfvQQAFD
icws/Ko+QaOU4WaJtlN9JGTg0rzqgfSOtGvoVEwHt5AhCDA6ZdFBEdF367je5V1Z2yAVw+k2ZUuT
WzyHkF0Z4xULgNnhsf8jlrAxo4w8yvBqeYIyxSqFgAPcE+gt9rlbBt17FySqBbe1sPHU8Ljhv0hx
s5VF4uglgZJp+DIKFM4gUzIwrbNC04oN7SkvOjwlOVmj/Oo1JRLef1kHpyx7Q3kr9nbg5cPgKGpw
AOHxMQ7Drdm15xCSXrYeK3hlZhHfJSOakttwpw1TlQUKOKAuLsVIVDBRkC0bjaUiu2sxwgkViH5h
UMBQyTeLEWYllziULE64ZVemTuzRaNHAhANKDwNvbIlp8FupdzuMcyV8jbjG31bn0lnSkIuaN+l4
6kToQeP3oYyDTzPWf+Zpg88UkZbE2a70HqDxFolyw0DZBvBMsxxCKDEUBVQEIWync8qv7pg6gSvZ
nR3f5Q9sTV/y1WJXpYK5mweSvtucRSqNts6Ay6GIt+X6XdpneJzp3asfFSut414rIVOiID91n0Ft
wUp594P4xR1K5Td1pBTmQljrWkjp+4+ZxTEl1Q/KtMUElFy2lPSgJJFze1HJNJ4/xov+w0nIa6qJ
noXvwWCnopXHaY75PnnAN37bMrtD7yp3O0DLkP6jbna/FKG90rYzCfFCEopNGgsosrzcw7pQaBwg
ZQ0pbyRbt+2d9ILuu+JQrpNN77Sb4az8ND77XbVQOH11Sr/ZncVss7AN4VqgWLiVzpDkU9sFYMC1
xBe4/TrifwS9fn/QDqsOr2EeSQgKd/FxynwxpUJ9j4rITGFJSbmWg0eRR4+VeShKONTqZiSGO6Dd
P0IhSun3lpz5j77WuV2ororxC33PfGlfXVt1Bh8D/9CAim/B5eybKlJDIWXDqSvSc6+Hhw51Bnpv
Wj6J9lLylKavNB0sXlBHN56qMXKy6muIX4s4W+UAf/t94FE/X+VTN3XU2CRV3STeV6Zkx3psd1J6
GiL/WePxJmdI9v9qhvSO+aETlcYmMc1jP+Dx1ftrDf4K0FQHpeG2H1UbM/vAUwwJQXwkquwcCMmK
1A7Wx4WNf20G9EmrWUb1u4mL9HIGwHQIOwWA1FOAqGkeCESA1hpLvJQvdBFd23ATUxaQApOqUGi+
NEQjJF/kIEUGCYW02HrYA6vbZ/hatuO7hdmVJUIz6uQaaQj09KGnNXJaEJDTlC3M2NUj+93O7Mga
gYRo4IAa9eiZvOKhqCAIATnkXeRmgLXUDrL9TXWnuGjyd5h7e4zXPnnfbc+Obe7LQ1NxJJBKOX8o
fUROQgaHCU2n674mz1lNvpQc9AKkz5YANUsLOPvaplmHfvQcw9ZBz2WygF7m6fbgFiwYs1psCbF+
Wmqw0CBskqAI1M8XxSKv7nfIbAGBh/J8eZ6mrVo9alUdaZ7OY9txX2yLA38ZV9JBuMRVd1AhvdMd
ZXN7YP9hy/xjddYOIJOo6hgNB6AZhDd6wLfci9ib2G/pDsjZPR7huxElcPdL6h7Xz8Q/hqfP/Les
VsBbNcRrCvkgU7bxmTnQ0XRMGi0M8HeXwfzzCYLk39M6Le03O4WEouQM0eGT/9S6qg0RE0/ZVdsm
clJPcrmrbQUQoPWk24Ky0HV8QrXTOUrsr6UBX99D//yQ2TWTQzJmMAesL0HEVeulVaeH59ureXVO
od2MPD8ST4CHXI61QS2QmZUYa6o8m91RKn8Y4uu2iWtpaWjY/38T85MQ50oSNtN0jozfi1FCPYxc
HOOaoeNx5LIbBng7s5xIS32uV6cPjiaEDYDXJfNSPsp1TXACw6i3Qn1XYaXR838xNCT1oZyggBEy
J2iouayFWakL+AV4CgPLxKO3Fg/5YZCcQWmsoP152+DVIX0zODt7StPQKEgwpAHiNgn7TJUFV+ra
foBWqkInIVgF0p6X+yGpk0H0DelPfOwCqwJAxjJiuvfLRcTLtbTnRE+Yen41QGHnW88PUdpclk1/
yhT9sWlxX6iIsJiN9pnm6rrtm0MpFc9o5l+jqvKscGkpDX+tUggsBXTcQf0CicZ5ErtB2FYrJL9D
XQa+e8oe8V1bR17ZeO1OgGY4t9fuyjkw4TGAt4LmcjzxZt4JWk0YUoktunP6FP0N3Tquf+noUcl6
hGZbZO5keeHkXdkt6Duj6PxA08Gf/akGukwA9S2n7WlapNi0pFpwOq895y5MzP2UoG5511Ywcd/s
xV734tfI9Z2JUxyPVv+IGv3V0kRe2aOwiWJjXSGohZpjHBIulVIXos2pKJ4zc+8HD3nl3V6r/zCu
f2xMU/vtG4CIEqyksNHbrTu4EgCnZD11bUsH6iFjuA4W0aZXeCIYzrdxTeP+ZpP1Iw5lysWp0pRV
2leoqDf14Yh+lqM/QHw+LZ0uLjfp4O+UMn1s6hLYKl2RDjpHIjhAFeztSbjiXlz8ntnaqsOot2Bq
ihOjtVu07x0zINcO+etkSVTnqiUyMT+oiXfrvEBKompZsTwWJxNNLMGQ2lXdW5Q+9eNSBd31SVYm
HhBeqiA7zT54RdUIRS71Hm/j7COBMLsTn43HbrCIHdiFFzkmagEWLtVrLhPM/W103piXGAjhArTU
n3zdRnIVjYetPck0Z3aHIkhrUF3pZLwWRzwkFv21q5fAN9uzayfUktgExlycDD/dMdq+i0UNoasH
8puJ2VepDXnE9drsUan8WcU7dbzj2svtvbhkYub7yWaJiojIxwyCroPQtFNXBqpjlir1lszMjn0C
VWsohWOhiPHJYkiG67FVdb9uj2X6hs78S3RPI+xGwFOZqPyX5xwtU3opBmzBFJdJ9YFeubOpUviX
HJWj8pLY+vWr7Ju5+TE2Ce2CimF1VtRun5PCRQ31AyIBVWFB/OS1TuzAgar17UFenclvVmeOBK7P
vmWZ1p/wdUASrzFQrtI/aEX8cdvOfxiewtAyDHmDPx79zOA5kooYHtOs6IHa9Cek1ws7WflrltqK
XX1xO32Xl3bKtWOFUk7ksyCsMN1bl4tYoIagHoIIi1ijCnfHtKVxTTv6cpdQNC4QBNIonFdtXuuL
BHwvETnrTnVtnkomfWqi0vetdFCyoyjQiFc1sp1Bu6bLTI+kEJrH/Snnub6wkFeKgfFDwH6AjA2K
4BDWuxypmhlIvKD+/zSelXvh5EdjRRyUQ4Woaa+sfB1tkK75gFY4sUAreEn+9cmnFDQgfcKagQMw
Py2gD0HcHgmWE4iaZxV5CHSTJuiDqFD6srCV/vTQLk3NToqpmhLaR7rmlO7TI5o+3eK9bR10+T1E
+/BBcSFXV57Yp+TUO/F22/afxwWyOlDOwG7CFONDeDnJBnJf0CVASagsH9pkR7UfXFsABfx57Vya
mN1tekiCHJqqwBHAzS7Q8xhHNveFjf5ge4yShcm8PiAkQBlKuFFqMfvsqLSs/EYEKOOG2BPaKN5R
YLc3a770aZ3O2eyYYOJM9NdrkCbCDrmcuAreUFMNsKMM2eRHpx9qhdZpPCqJzcgAdbmplrKVuEOL
jtttW/0oZbRhd4qB4oo2YZtGYe26H/KNP6XWGzwonahSfnG0jfwXczJRHQEVlQlYPLOLP2xEpRQJ
fisvEG5LQic1IX4V9Jvbe+nPq4kCefiPmdk2Bno5qEwfdbM1b2O0Qgd3pDJWt21cOSoXNmbXe6j3
CboLp4coqU9wCiE9kGqOpIRAHoaNJ9CZ7WZCyRdm8OrQNA1wfApGJrg0l6tt6F1Cez4Vtrf5iaba
pojF+fbIrm1c9ZuJ2ez5fd4TJlSBuo74iAjlfRajbciIq6fbdq7OIKIrUwwZGJW5RKE+Er1UwVA7
1agzQYsQy1y1Rto0aczakQqiOEauV55KzYV74E8ZWbAhsQfVKWyo4RMzO5ox9mAatQIeYWWaDnzD
t17oLyKjnlp5egiOjx8gh18oBxQZvqNEYWvw4sA48y3OpI+iJuirbXKEa8McpRei9tpBuBSCDLXM
vkSIDreUDYElDeqwsP5XFwfJkd8hnSkbc7n+BeWN3jd4bgoNfXvlUxt+GPLS1XUl3YMJwgMdoQEG
H21+d2V5WrdZNnE0nMEmXn6UD/W72OivKD13spX8paHU7DlAfdUxc4Z19TIseRdXvJrLn0AvByry
ZAxQSjz9hBHVDJZ+r3nKGlU/XvxsnupHlDtvtYV7Y9rZ86sUX1hg4dAag06i2ZkOirYYTRaJE8ga
9XjfpPeq+mP4950DFOJxSM9MuGI892ZLmEzol66DFRqbp3zU30sUJNw+Wtd2yXcTsy+dEgh8LCI8
eaJAsiNUkwSZvh1107lt5tplhIZvyG4ycOSgWn+5Rog+4+UTwkwnXkIUC4vD//b3ZzdRlgh0aU6P
EZYkqKpGZexCXvOaR/B9ALMF7zI6ZpqKAaDcS3P6ugOUYEw/2wb1gwg9C7sZAAG4Paira/Nt0qZr
8VuQg5tYl7TFoOIcdIIEmVH2s0wWrrilgc2cAn3UOkhYhNgA+U6pzyUx7aHbkV6xhoi7/9OA5hBO
yvMARah4mXYFsTK8GcMG+U3x47aVa144XO+/N5s+u7RRHFMZPsWQFGLlG5SJD4fgRL/Aw7A7t93A
Ad/iiWWzXeiaaEz4L+7d79Zn1xF6LAZSDBikwTrAOSJUNKGGjIz/2+aYv3mEED4IRggkSP5T3hdr
GTHfOEwWVmxhd+iz66FseU9blIeesnJEH/9jDd09H9K5FaAmArIYt1fu2obHVwQ5aTRjTQ2alxu+
xZOX1NOY0KaFkuCfBME0OK0LM3ftLpq4PpNrNLXlKZdWinGskEGl3anSk1+0lB56Mwv+/UiAY5t4
7BQxc2RuL22EURmYTZl2pwSgC6kWll6CLRP+vD1fV1YHLGUgu8H/QohuXkRCe2jcK9XQnoa236Ph
32p6xdb52SDZKa8H77a1KzkAMP2+mZvdRw1aS9BJ37e/W12B6DijRN3q7N5BN/myBMuVzYA+rynp
oaP0F1H5yylEDQWEM7OqPYVp6PTFCVV6DakX1mm2F7A8BsOTiBE8ihREEGap54AbI8nqrocW9XFE
3V3Fxb+7Dv6wMBsGI1Fo0GToj5kKnrr0NkWGSfJ8e2mWhjG7c2o0GCZmJ/qjnj5CTAPYLXTe3zYx
W44/xjE7NVVXx6DhjP2xVGqrld0InrjSLIxjToj5y4rGJjQ7okXG/InKtXEo1brtj9K6dntX8WpA
hZMKXVBu+Fn/AFnYjl3cdAEYCm/R5+0hXp3Ff4xrs82QEw0S6AzGw+itDp9Y8i97Tf8a3TQwXG0q
3rQzJyI3ukKkrOyPaHJjgDhU5tvtEVxdJHSCTzcC2mfmUMCwgSwZCAP9UShfzUQbU5gVhQuu0NVp
MvAYQqJaA5B5tqO5OfbAXEfYCXi4qMneWBrFNQMoGYR/Pcl6wsrlyUcPZ5hEKdahjxs7kDWUTy/M
07wh+/dK4F2HawWKoUjdzkwAfKJ3fpn0EBmGYlfphZ6/ZyiWPwHE5WUTaPfh9sosWpwG/c2ZG6KY
DXoMi+TcYl+3K6Cg3rots0Y3hRuyJP53bSdM6HvkyAxAjeYP14obCEamUnfsymTVw2tUwO0MK+m/
2dLf7cxuni7N44CMenfM1V+q9F7rC++TqzfCdwOzlWo7DV28zOiOjdc5iodQSf0egENQrYx94/6u
3lkn0EZHMx5Q+7pbrG8v3PWJZNAPQAIMXU6zM6vhMAsqWHckwbNmSFafQRYvP902Mgtw/LUdUUlA
EKfRp4/e5eaotFLNKKfdUUcXrEr3gxRYuXJShXAoIJJSv5TpmN5D396vvw1OBZpAh2kyaiCnUX/b
jWE0QhgdtZrHrnkVHJVJfnMMq+gtMv+lbPgflqZf8s1SnsdyoAVDd0zGfq+CgiJGElttGDq3p/Dq
Afs+pNlCiXKojVTrO+ioEa8haMmzsm2wNW1tJW2J2ETeUnL92j313eLMH9J9VUd0SHTHEjUDWj/Y
fm4sxBnmPtdf0wfwBq5DeJHYIJfTBzmYYuh0LBQAdegA8VftynfYhhGHetQqV0vRlKtj+mZvNqah
MkeqCthjFfhS6I8pl8qo5sUsfw0JTjFCa6Au/CG+kqjNUJjoPPit1aYCfJ49jasJzo3uGu/2ppge
r39s82+mZpdumQ9dw3veHdXVRBPBTeip3jJNZHFIs+MUpQZHCSp4xYi/exBDdNpBtfK8Du0kiIA6
K3WGjs14KwoNv0DqVkCHLVyUVxfu21Bn58wP44xxgp9AJvlV/qS3hX17Mq9ZgNQEQBmKOmUQp8n+
dpJJYgCFECfdEVzVjRwor2q5+F1esDHP/pdRpOQdIKZHI7GmYhK0a6HtJnKbxhq+Gjd+AASzg5r9
0raf9wH83pTfBjd3aqSk5eCg5t0RFdu+VVLL+JVtY4++gVb7o/wt1tnYGQSH7WH1X0wrQSUHiBa6
ptLZCRcJo7mRh92RDmjc9cGalFqxFHm5ejviaf23ldm51jka1goKKzlqAj7aVeTyT9XRQlvf/sVz
bv5l9OqvGVUQNoeLKKNAbj4uNrAGYlbtEWrNXyWLURekRk9+hTa32xP4OwgxP+X4QMPVIUi0oETu
cmMOaEMY0QfcHlnvdxbqld8bjnZoLUmfO1l+1ijqV7TxKx0C12B5iDKS8mPI2WMk9Z2FzMFaBNCr
F81aU8FkVKqHOqT3bKzezEyNkPqvVkSu8Yznd1mMwJUxpvsB8OQpU5SlGhoV1fZN1fhLEfg/UXH4
ksT432iP4nZf+ivgUgOrA6Az81mxAwNLBoqklKyAkBYdanVnDUmLjQ5hYaPxuEoy16+KdD2kXeiS
KoU6dAE8dW7gCdx1dwKNs1C5Rtdqv5E4cHMEbYUx2rDqNngVAkBdQwr36Gi+G6T8US+k4q7webUt
fGp6wOeYThOWDFrvwMMliX4Ad/1uAMCwjLi6cPv+lu24XBhkBgD1Rj0rAwlNnTmHgc5DUL+q+ghB
99OQ0G0JV4N07EVPVE9QLBaFtqApQN+LIvp6e1vMy5f+3wYE0sfAS5KieuRyW0hMZADIsvb35a8C
HbEGltkNn3lqSVt5zR6ynbokMjmPPU5GJwcOL7wpnws016VRrgy9pjb44khrdso3xEmdcS3/zKEG
Ve56j7Yos6BOdQ5P9W7xjTE9UC/n29Dhy6kIBaE2jM2vkgKr4beJ1B6lKvSaIDoJMZZWweuTNPbQ
RicepNttEBjRPJxVC4HkeeXW76ETyOPBjZU1iozF5dBTmUdGGWG+Gw/9wF6wbk94Ub2ACLNp4a2E
azR3HvpFyQ/lyjdDB2xvQqABVP9Hab8sC00DTKU9Gu/kFRrMRwKIyCo7KOtxMzw19/1dgLIWL1vV
jn4itmbTHcAUTrGBENi5fGdrftfdVfdTSfJqSWT32vNFh34m3Hoom0534eWkRKPmg3uOSQHawLBL
1RVOaGsv+DFv0ar1siOa6vlHv+FA6i/5p/Pq/N8r8t347Pw1TS8Pma7jCrazD3ON/tx0I+7Ns7Eq
vWKV7uJfeuckSJvt4LE42SO4f47/oDzSFVuIGVyfB4QPQW+C9wClr8t50JoYyiAdFindi1e+KT56
MDoP4T25kw7FIx8t3ZY9us+cfFWtb18E1/YHxSsYVdqorfgj98T8lIdt2mEJoI8bRHaKPqz/zcLc
9yIVETzr2yMFtiYbR0erFxsGpw/0/Gyj3pMheoTYzl+CBt+8LzDxoDLQNC0EsOVf+j3fUHfcRCfJ
9b3BU2ztAwQm6OiZ/1po8/cuQhQW1wrMq0SZbeFw0Auj6WE53eePkIaE7Layih+ALvktp3N7Kq/d
2pM069/WZnuW0kiuoxHW0FHyq38O7dgJPfkIfOiv0a28cLuEArzywL8wOLu2Kp42EDeBwYwMXpWH
NjLy2QK47JqNifds4EOIMzCPaEmDESRVDF8I+ZQ7wONPnRmGNmlQF3Z7+qadNt8lEwkSVfOoEUYY
9fKYqbSuRhAP2+NYvEGJ0QF/whopqrPAXrpt6dp+/G5ptk6sqcNEyCpu3aR4Yx2IMn1r3HdGclIq
4FeH5o0n+edtm1ccCnSnTDUgGhI3QHXPPumtRFloTj5lbch2jPb4ADQCSf6UwMFpxschrmxQ661+
KSJ5fVr/tjt/lgyCoJN+ciUGDsh/n3h+hMC0krjtv+wA+n3YcElN51xB/HZ+TwY168G+w7SmvLhH
Tv55VMatynErduU6NOJDpUoft2f1d5Ljj03zzea01N+uFiMYMllIw/QBhXi6q+8UwEvlN74DxMxx
p1Rpuk3XHALjcma1C6/KqwfeABAdHTQGQQxstqZ6orEIoY/2iJrUj/iL2b3mRABYA3tiCVcD8GdV
GNZ/56lBqkuBVhhKmFBbfDlqkjFQmE2MupHEWa37NcukFfBnTiePry0KCsB6g0aWqq20vpFXUIMB
uLzIdmWp3KkJvZNYMELdoTpDVwLEA0T14xago9trc+3bNQmYotgR5U/YFZc/sms5uiAqnOc66Q4m
r+9U4DAXbKAgDH/ljw2A4ll1QkhO6cRLK0OVlppUt9gAKRByjUifpUBb8bTbRqbmKiz4xSP4KaOh
9lZEip1pIj4J2s46SPg9SGFbeH0rNsoH1EdCUKQc7kt0BrroonMg7HQmtXSvNeRcGDIwLQO43QVI
7BpdjyPfDgKqG34YQIdDrM16dLhW3SU5aE8gJWmtdleC2G+hS/khwzTrkkA9a+qhFwq9B322BaHf
1TQ0/NIkOKPSrt93EdtIjX4f9bG8KVjlRhV5AGb+XcvlNTWgmJgUJxbHQL/E4xfvyYvIKXJMupMY
g2egXA/FWslDMqC/Qut0T0TtjiVEs7UmOASD8Qns2cnoJcDUBVryEgm6P31mNl6jFeucmpBfEJ8V
iInQukGpqM7JQRTZL6lCZy6+LEBFguhN8X/IKD212DZlre2MBkhO0e6kUtloGbyz0bD0cHyRSQzq
twQFKa2Rsm2YGr5d0ubHOAy+Bagp6IEFAEW/EV3oCo4cTYp/+K0svCHT3pBH2asB0Cd5Jgqkn0d3
iOCBSlgkwLtezSQ8hUVzX43FoebBHZ7ADoeE0KrLuGJlIeBVXQC3mMjjFjnzTdk396boDnlHProI
4jmkP8glfikix7IjMvKeaYodpqK0h1zawWl3Q8JVq1GMxuo5+By5pjhjlWYuzfMUkhlQAg59zS0M
KMsnAO+gxewpzoE/JHl5ViV0VAeqUVqEl24GvS6pMcCsQfF6XYpHgWjrGqWjG+AMgfClGeD0YEub
+ADl+YblqKo0AroRjXgVen8O43Al1f3PQivf0RX4GJc9cCuG2Bm5eKsa45fax3sZTBkn9PECl7Of
ZjYiViJhq2e02GS8f8fW3BYaqkpKCcl2MyqQdFC70eqIOCoiepSV+KDLABoynkU2nOCJ7nZKK/Dc
2qJ/RKEnXl/9xNUAA1/p3zK9+IA+VGeNuo4qBGlwAwZkHQcLjYKMZrExeyJNuw9T6TwIA5Azo7YU
XFtW3bWfY664aQdpBV/aDWWZWKRTQQ+SfQMyM9HZSFCbBvteVoWAeIpHRYpaSzWk97aGOFnafJo6
83wNLMOmRlSoYWyw04o9GLUP3W06AZjyV5pphlOhoMUF664HA2rKKnYoZhgUc3RYgg7OXhW1XTZQ
WzC1TyiUgC5T4ifSgh6SHkyQAVgwp8BjxAMRPbABDElQUkzQyAF4JcIespV2+pEZ0qbhNcduhyS1
ABNLDvpTBJkZvK22cdFs8li9R9Tix1R3YWV19CaALiugIhJJ8RMOBfLquYA066RA046IZ0V99xTE
WA4xyrkzpPFToInH3OB70ccrPYPOCge0P+uSweZ1U9ttzx8kH6QkMsivqdkcU2JAhiYNjiEDE5HX
3XPHcgW4qEmk0ee4inLfhozj2lSVRz9KDlrIdgyCNXWc34msHvFBibcIaa4SH/RIgGU/yk7dcBqt
9Dp56qPxPIapRwOoExYshEufDDUQosZDTiN/I6cCtwkDKS3PVkVTPAhfAdqQa7Ht8xyaS+27iuSY
BRRmspaTggAZWD3SmN8NIjp1vYE7Umb+JinKfcizxC6K+ouSCiDMrurBlUeb9ACJYnx6cvwR+VgF
xZMMag/YsGrr5ibCrlou6eClQTCvDvOJuBr4VhybYB/UYC36Evmsqt4ZSCq7ZZa1TgXAe5CMr0D0
Q2iLvMZAhawhMVRZup7WdjWoP+UQ4j7MBDFRzqJ9ApatK2QoRAVJCxej6ACWgZvgQd3gXsqrvVKW
xEpjUaJkjL0UvhA2qnEDF20fax4h2p0xtqK0pZsxUYwjAk6bSBaQaQNJX9YgZzogC46Mr1hP3Zc2
hCi2lGbHsFdTSwvqO5arDxggClla3SUi++n7uiNFkMZqQ7B8TZr8hEZBskpCwJ4gPVGVfBd0eWaF
rB02etDfmRWKzCIaZsBbjtoHogDhVjIK3+p7HG50xoDjx6gFIGjjFr3+E2J7EG+Cr44aqvKtTrTG
FsC6AkClopWiJYA3+zqYiTWubt3oP0uJ3mVc/yxDHY5R0SrOkGU90GnmSmvERm7qSTOr/JVWGl0Z
afFlmsULqeMnrQd/DY+Cc+QD2RNVXovYOlil9XPcIFZZCCh/xTiFcm22tlkNb7STGMY4rBsOXuAg
h80q4c0TSXAdaDGgwbwqoIWCimKNCh9oYr4WmXiLVQFaFEGVrzY+NzrgfKmu+F4jGV8JZ+8dQqgs
zYtdQc3hFfe16SU6E56q1u9abT6ERhDBGDYx06EPhnw2dCeURLVFbcDHT5M0s9Ou9y2lx/EohXow
oXYEVmJKQfvEdW004hyo5S7VUEYdyux9qGVckkR/TwQFLitIzsVYgkmaRgPAtGmB0zZsxqh5TDXZ
y/pma4TilbB6T8305KviELHe6/ppUxAw15K2xNVZ9E8MnD40XX5wKRcHw+gkWxvzN1C7Di2vvlTQ
SaFC1g13JA8S19e1XZnKKx4Wod0k+aoO/TPFZe4qGshvva/hFE2Mw66JzigpXgEkfA6p0TtqzmSb
GPwuJ9U+pMUBrMcjHYNNog25rcBbX4GZBg616oNw2IUgM5X6MzUQrm7NmNiqGqRIIPvHghqPbVKa
XkX6HfDhT2EEQR5ej6ZHE32rkwglNiL6ERlQ+FCUVRakvwJKtnzMPV3tAqjkdeeuRqgYhXlWNuTb
pIF6bsVA64SQS5YRJwD5s8+SdR5k95DI2/KhWYUySIAilYHWDpoP2R/Q1pbAkURHVgPQGlouzvBP
d2YIJZyo24dtvunhdwxQwbOAdsQVCj0f7u+yHgKu2gAxIEU5oPRskpITH2hGX4FJAezesE7w8mu1
6I6EsVNDqp4OmpMGkWeWypEXAGIXxT7uc4Lbh3uEAzHUQy8IbHGweFSAuCNW8QOazdGFrUMkj/lb
lI6+Vqmx51IFZI9+h+/zLqv460Sk5EqyLoMR2ne0WoH9eehrdgQVrLaEQt4iadwRCRl0PkHuWhDy
IA3X3A9ap94hT4IKMG6ghheLFLaGaiX5o0rJPe/Yo0QUD10cz5x3nh5TbItm3DeigSplHJ6SOMb8
Nxu98belUrlSZK7JMOK+KNhaAn471oJfXQBRX3haAkI0IR4pzYYDLzrJ0t0ptH2KgUmrlfrU63Sn
dXTLxNjaEm9/VBJw5aRPcczYpCgHWboxPiTF2KPkGJRWYJzAv/Mf8hahZFaW+zKQXpQEynZokDoX
pfAykg246YrBUvRhU5P2EDMgVlUKKLuRJq9Mr/ZdWeoWY+WmbZBba+LwPq5l0Mul0U7iHLoB/q6O
xBtEdO+aoQY4VoqAFjaal6wdPuq0eEKN/6lJ65eqABO7yQ2yAr78UJrkeSi0nVYLUES7bK0X7bqL
qtUomYj5jvwQyP5XJw3niPCzFIsnpVBc3CL3ZajtwlzGxwVXE4i/rqDJwWxCxWFD+xFBdhSg23xX
yOILLsYXEexxZOC35MlDWSdeFxdvIW+OcQKtJYPWQN7y5qWutS1A/B9sUEAPz1zoDO5oWTzW1HzT
WX5iuZ84BaRuChXVLFKduQ0ff5mp+qsJ+0c11EoLjAA3yvq7MoOwYdis+1QgjeSnd00bVlYaDnd9
gZemEp5DvQFst6NQkSlbl7TjXjJlTzNkd/rCRWGCLni6appIgV5eskOD6XpMNYghDfWjHCANhlex
o+c6GNkUjmGWmPcgJ+8HQ/0ZBsM24+EurHDREz1fjzT/Sc0RTk9a/QgTqQcMXr9PxwA16XUHdKZh
fIRgitq8gTsX83RXGtGq6v+PtPNactta2vYVoQo5nBKME8kJGo1OUNJIQs4ZV/8/0P7+bQ6IIkre
LtsnLqu5Atbq1f0G7WutlUiolcZB0VjRCKNxcj9xQ7vsydRhn5YZjjyJLGX/oiQ7SuZpKqpTqJBN
Hs4K7/fCH3jSNgEXRZ7cRfFS43a2KHQWYlI2wTPXzJymqI+B7tmp4O9E63XgzSSW/6KVClb5n8FM
ShVqxOeAnjsNTh2xLvHDjPi8hp/XSw3jjFwUAf4Jok7Qj3WZIXetVtS4NHE1uF8i0bLDPtm4vccp
tFQ+nCtsWLjm0BqBRnOB7g2RFe4FyRujyVgB6jXmeyRM14c0V3YFg03HAQ45VdHJvMVJHSGgTB6P
AcTGRO0YDZOVHp2uR5lDf9Dc/G+YqWpPiV2kGIqMpSmMxzgKSByV9KnO8vt0SJFdNbJ3FVmiFdpd
L7rh33vIZSyMdHY6gWNCiTVHrY9JBcfyB89zI7Oi0+qIFEZ0f9Wmyeb6QGem05RVuukWHV2KC5Pi
sq4UUYsndIWvm/U2NMY9lbNXocVu93qcuSbqp0BjveqsIBnkZeyKnoj9wpdkJHX1G91OHod9tUcl
fweZGcV1DSgwRzwvyNsl1NCUUTYWYT/Fn7QEMnwtYFqpFX2zRF4p24zmofoz7OzQzjbgru6UlGKo
Ly4s4syBAjVX5huk3qfxxPk8bDmqczVymd824FTX3qr2rqTuqWtL5Nq5mqsJr8yiK44VpzwFNXZG
zO5UuL+aztxnoVCt1Fza1EPsrNvQeNXS9K13FBtPg7WbiCcefginqDiwaemXohv0hYHPbSxFlxXI
GAbE7qmSUtkOYgTcvzwWqvhioibth+V3TzD/RRgaIxTVZZAiF/SSwIubFCdGkI69ta1Nb6OTO8VZ
ub2+feeW0VR1uhM0HbEanuweUe+s2uyS6oicsR2gNQd4FAOMQ5bUCx/kzJFtmshFG9C5UbEUJ5G0
hKQ2UVO+ejlxN15iPBtB94D7KCm+DjXbFZKFa3VupUw+f3pZ4+im54wYlIqVevjmRo3zrmCOoirl
i5UvGf3MNJfAII5iUyjLAYwaf8bZAdAkZlvWllMec5nymoTIeV1iyh1JQEcjD/HiLIxKSlDVwvBm
jlETezoAI6oKmmDKOXGTLJVqxyiPmjnyCJF7XMVVtnSdz4GxTMDtKi5Jo2rQ9F7KiirArFHFfbhI
REqM/b7vFBJYqJjYnqofshSRVaLUBKZga7W9asslSHhNv1MLKmt/v10tegIjA4a7Y4ow7QYOuqRr
mWt00hQfA2r/QTADbMyNhe06175j8/wTapIxuXWMaFPelUceofsIq4lVTpF4VQrOF9/seBeEGtXm
unoL6+ipSsmlrg91bveib2fQWUNWWJy6vvXYfSTiUJVHo8vvY8l/N9T05NX1Erp6Jg4EFsRIRrU7
ZDgm36Us6LlfmWpxrNOfkuluevEOivLCYC4//k/gqqkVluFwzFXSCK5qmq1fwHmOEKeQG1vq+nXT
/TW89FO0aXZYNVncCUNSHkWUx830m5G/Xl+by0/+c4BJctG1cSv6dVYeK+/JapoNiMidq2HuUZQ7
mc/BsJbEKy9XaYxI9jn2yi+VaZU+SFWMx8sjmqn2MGiYy2hb1zIWBHBn2qvEwdSQfjud3YszU0W8
NxA5r47y2BSylOzgY8iBHdmbFOMIlykOxi5BcacJ7o3aImEbD4gJB1teMMqq0MD+K6jgrZS+e6d+
+ZArYrymmoZtcIMlzPVVmEm9+LHQ7YDq8Ha64PO3Hs/7KgtKQHPVoXlEkh457Fxd6e0KhzFs5PCS
BSVkPrVvWbtxcB776yP48w+QPx/9ku/EumQKxVFOb8PiNTDfro9wdtXPBjj5NnPPwcKi5M8XVapS
0WvUBzvP2lwPMgN3+jyK8aI5u8BSubRyd/DLI/aS+gnPtw0OIj+kH7Fd3GrfsA97aBsk1DI72qkL
UKvLO2wMTaVkbOaCvpx8SIUS0PDpGKBTAF51HjEBvz64pQCTFarQIraEcQaHEMOSTsLY1nI/rseY
X6V/BjFZJQiThV4MZnHsaeMJaXiXUcynRLMwV5ep2ue5mixT3jUtdUeG0krvLjZcFHBou56cdOH0
nBsObSoNub7xpJEnw9GaHE1qUymOXSyg8PNFxd2pzpdEopeiTEbj5bUXBC3Xju9kK88X1qb2u8eM
+frSzM0ZNIZRkw3OMQYMn7d2QWuic6WYD7Q17C54L3kHxcV7aC15EcztM5JaEk102uHpjhfg2Tfk
e3Q7fNErjrGh7wItu6FdcLg+lrkZU1CSGp+0vIemEOEsonsb4XJ4lGhrSkq8MhGnNcpsYcpm3luc
OP/EmQofpKpc1JWTFkfKu1+zn9gWbUdTTnkb/xzR98teyzN8BiJq3DrGmO5cMMrCaFCZMiEHVYN3
RGz7e2q/nY0DGkrlxo2s2s5td5/dLwFeZxcNoR6sr02NGsFkp8d9yqnQj3El7y6K+uNAc/ZfLNpZ
iMk2x5RF0kqPEEZSPMVB9lia5fPQFgtnw+wUjkJ5Mvsc5sRU2ibvRFyPXD8/ihgd5Tb+jdt4r7zl
5CIP1Y33wAskfu++hc9L4jJzuxIdOwUoN3fwBeWwai29q10rOxbNrdBvw+EFE8CFLTm3TiYyFYCm
YfJciBdTaKh6aszZ0ZS5i0JaEDFWBNcX6s+x9rmkCP8UqCpYcG3Uax0HevYFy3LrqHXVZkfvLgaz
mn+vaanY/obu96nR0b2VduqLtEvvyrv8Rb7T994GB6olXPpcZnn+K8YD7exX+HzhUU4Ce7Rk27z3
XoKjv0+20pvw5P2QaRF/WLtgP7z6z+U+XpBcmwlNxjfaWDMRaBlP7mJQAUVCzRFgleanK6AoGTvJ
AFtTJt0qo2+wTjIZIWVLW1+f+j/SQJOp/xR5ckmrUqJZmRbXR6OsH6SwfLVSA0ROfwiq9Aa8612S
udmq7eObLqRebdDqtvXYXBdFm24kzUlWqlhpK8UqkRWR/WadRxiFRZg0Kg7klbLSj36Wv7K4Wz8f
XoGKYGBRZl+NUodKE4lrU8+w9KjSr4lYvVeKQfGs6aWlHTazjUF0o8WO3CLAm2my0wye6bsmFV5x
N2Ki1Y34qzkOe7yiP9pmHWzNtbZr79qf4AbW/rv+o/5JxfJ9KWeVZ9f57GdMZjsII5j3PhxadcdF
4oeH8qF/AGW/7raoZcPVBEK5HSWR1ZW8ze+s30Fh67UNzmZdy6saYOFNtEjlnLt1Pk3O5CwOs9IE
osSvKtbdWlqD6jgOiKZxAYyYzvwZ+V7h5fq+s2ayA6Q4FQo3QDrHOtvnj00M69oyY6066nVd2Y7A
C85MWhTfLewm1Vr72VjJw1B3N5Gvfxhp2AH46GVw+R2PGtP5qqZ08DOVvqAWxa86znurLDW/Ka0k
4h82ekOW0h1AxLu4SvNt6JmR7da5dRP2w1dniA+RPpSrIBTRsIJiL9Y8h2megE0GpQfMBoypXG1V
kHVqJb0KdflYlt2XNuPT98LfXS9+6a0iBP6ke/C9BhdPTfehEDt9bfmGdIOH0IeWFt8kNhftxh+d
Hu8cpbZWUN1wucniXdd7z0Ue1qtOyDGV7QKgQ6DcAmlAJ6oXfD6OXLSLNgfilRjfC7d/FNQCcCGY
iL5yqcDkVGNdb1BPoo+ddJy4lF0bX10VXRzvMi+/QyvOtVWncg8Y3YnrWMjco1pLI5il1+hKD98y
gFDrQOeGr03FLqFG27nTkgRExneButsqc7x8HQ4KN5pTJuu8cB+jVtxd3wsz3GWqICP3Dx0XHr8X
chdqGnfG2JRA7e7LyL8VHkLcq0ALveD3tr8ebebSJBhtHsrHIN//cGHOTvm+0GSxUyVasiJOF9h8
B9Kjs4TOntvdFsKnIFB0iufTEUWuZHQVXfOjmJk3Wl6/B0r44UseIo7Qza8PaDYWbCoQylzPqBV9
/pJCRC+xIeQEjwVjGwZfUve25liuc2Xhrpg7Q8Fd/zfQeLidzVzZ6WKSugQC1mebuLeV7kIJZG5t
ziNMnwxFXjmtQwRH2lu4V8b7ol4QgJudLchnJvYZ6NlNM/maum0fdQZ7zXJtr/Efmva10h8w1vs3
s/VPoGkqX8r9kIfYsx8Tpd6WuWP7br3wwJ6dLm41Nhj1YToVnxck7IU+LL2xmQeCxPKBxKg3cbB0
UvOHTBIElPg4p0EI8slMqRSxHOhG5tOl6CUZ0EMhnZyuODSqfrDU7AeW7Ieg0E6JkL5d39aXRWDY
PYxNI+uk7StPV0oSpDRQ+zA4RlmycyVw1J1kiHbZYJLYpGBD8z4W1rrf6qs4Fer10Cw+lC92/J+f
wA/AWhg1wml7AbcTfQRBB8c68LHgMtcQo79cH+ZcCAMJOvQhcCLgn89rGA2CmyZ95B/N4reCEJzf
f1wPAHjr+gpOSSlt6hpelMXV0fK6W4zE5H1XGL9kIPmZ1horAW9OI/AO8Gxv/Wh0fM6CUzikeDwP
Nd6pCdz6LuCn4Vbc3nhDJq50V/upyu1wUOruIem1h4Jq5TaJnGNTp8ZK1ZodB1K9N5C8dEotuo15
nsB8eFHd+gN0WQTwmOhhfRN6cC7jov9QVek2QTfKNgUMNUGbmivL6ICEdUAW5ehZ67Fzlrzkl5Wi
B2hkHD+q2LfgltLfpR+9e22FcbrY/9L6DNRJ6d/GQUODvZT4NEz1OyXMD8tDdNTRofWW8UtX9Vha
JzvAqEe/dR6CrrvpzOFGT0UIjkKwSSPj1VS9jygT8YUw9E3r9q9N2D0XcnIrBiPuOexPgtBuVM9D
9r1W96B/6ZK2j2affpdKZ+ca0clXxK+IPA223lY5abO/DSTjvhGUuzCubnI12QWD8oSltmKnbfAF
g7mKPN/6gCaxb1pPtcGHYZsteGinmcLRr7UXJ05/NU0HHldJ3g1ZeG2hcG+iwbzVKn2jD9lGC6KN
jp46qQSIydpPHv3Bee/k6qHw2yeYWDs8dg6VLB+cRKtRyoXpm3ugekQlLDdWDxYyzisowblyigfA
PW7tvlZJvRPbYBNmMhbfOtDUNJC3AuwmkPjtpsp8XOtzMtVW+donxTYItME25AEV/uxHCPhXqb1f
TTKszRrYQa0bvzDi3teyvMtlpbCt3ns1M2yo8oHUrnbxMo1L+VRp0Xe5a1+6yDyKaOWtzNi8FzBH
9cLcs2kIyxjydns1DfepmjYrwTFPchY+G5b7NTH0l6xO3zPD/AjyiNRatw7eAJfVL45hI6CYk+Kb
i3BKB3wp/22mKkhi7RmndO2+qgHIq7n5Q47Cb5Uw4FSsufet4lDXzlo0VaTOInnqf1lm9gIz/j62
dFtqnRslEpFEyYwXUqiPVA3fLNHHXzzfqWr0i4NLsk1MlPvUfIh63ILbpBbBQNbfMQ2993xll2rq
nRL7EnQGx8dmXPxdKdYBWPdP6oNIu6RlcCMUxTbxVYeGn+fabYxEQ93vjG44pD7Y0DS21S7/kfbt
s1Jn2VoKEnwxQqFba2bypVCMVy/NfmRy/Qvva7vW2p0p9S+ho4p2YkmxHQTGW14EP7HMAwOdf1EV
4dZUhhcl6Xw7k5wbDgW4icJt0ze7Ui6/eg5Wz6oYagjr5r/wDoCPlVrVnVHrr40VBHCC8OQs+O3r
XMZpXSs0ZVuAVVrXnvhumBZHvNNWdmk62ZrKTX/nyH10Y4TiNw6bwm4iTYfTlL1D7w7WqqtG61IF
TpglabaqIuvr9UNzJkvg0jOQxaL0gZnD5FQWrN5qRJ0jM6lvVDq8TvFoyk9CsATHmbnBIcGTiJL6
opQ2dUsKey1B0NvnPZh/6OkIsqbw3yzhRcY8YHqFoy4JqxzOPRz38VecJW4S0NlKKOlWB9Z3Q/vi
CDzt3Kem+ZEuqo1e3toy3WdUX/4wL8GMTGLlEK9iNaahAYP8TtoLmw9tJ22K+yU27kxv/HOgcQnP
BlVBLokswyMQdqypuIlvwt34ZhCrTf9S2P3tEj18bq3A2yOxjO3MJapJq6O0EwWn4OFQ2bKQsSnE
lRR5f19wQ5kBef8R33IJ7onqbAg116JsPlDSi/13LS0X8sa53U3aqNPzsUbJgUmabdVtog1tQ2OG
wy3B/AF5KDlBYFff/v1ndBboz2Y5WyMTdG2YRm1x1FooRtI3mZPDyn9TUlxfDzS3w1kXno+cLAiw
T0YUJ1KhWV1BC0DwCkpQ8VPaqzyPB+Ge/+kRAZd8IeLcbkAbFpACTQewJ5OIft4HEaZjBeBx+VCm
5Z2BDpZUiQszqMytlUEPhaXC4MCcgoSUuDTxX+3oCJnCR1DrynZIXcoyQvkaBcVH7w7fc8m/caP0
1Mrmm6w4N5Ui/Gik/kZH37FtZXXVowmmGd4OX4FVUH8362o7+NI2jd37yHUxccheTXDZK7HI7gax
vS/CgoS733iO8hFVrrwOsLa7HXQv2Cq9vleCdDh2CC8uFEEv8ZGk2+e58KQ65staFYUFuXAA6H4/
FsKcrW6tFDteC+sldd9L8N4YDfAVZFac8i4k+7vGFfKwkjEfdoxdUJaPffos9zdwoGDCQ56V6w/N
MTe52twFRnaHLGzCDKXrsJe2RmEtvEvnknTamDTLRuNDbp7Px5lShQI2SXwqMpg+PwRs7fkLhYK5
Oh8VD/RPeM+MChGTszkwrLjqArpL7U1y0LbVo3Lb7PVDvq42ELyeilfp/fpnOXtI080cGxRIzVxI
riiyXDhCRg9Q3Zk7iF/bZv/R2R1+2cnNcjNrdg7pIYy6psqlx0BbuUDbKj0/WuqmrrG5d4aFKZyJ
oGJWwnsUutyonfB5laSmgMyv0geO1Zvcf0gW1+iP9M7krv4UYfINuJoCpjEgQnDAzvmp3aVYqNUk
Oyv0TeVwPbz5+araI/+4FXZgenZuveK59uwYK6icMHqgtLzHP66v48xh9+lHTQrEqYinYpaMwxZh
K6vWzoKLDQ1s4Uyd66TRaMJcfQTV8WlO4jgoRcCd5LDzsuFQtH3Ay/6l7b9XeWhLxUhceipglwz1
U4emQ9pJdstjJzJv4SrYTub9fTf+088Zd8PZ9aV0akqGwzc5eHeBt5WkfdgtVLzmNtT5iCefJNks
TfK24gOBYmdC6OGkub5248Ex3VDnEcYL5mwQUmHFrWQRgX/d6z1MwMz9iML0o4+su16BYKkVq65e
6hvOqDxxsqqWSc5JtiRP4YIergCSj1gY2GjehsfqsXwdMLG8NTbuXWcLu2KX+tv+Dcu5xdRw/Aqn
QzZwkAW+h+zCBaxO1bCTr2K3IAetDrCPodtuQA8eEG1T10vRZuZ3hEDpY0kZvOu0TAUo0ILZIufH
NIm/dgmvKe+3jK+xCubFK01e+/lGglN2fVVn9g36MCh3WYBrL1u/qMSIuoKr/DFqh21m8maP3IWv
ceaj/xRiUu6NTVi2CboVx9q9z/RvXn2nLEGQ5j54av7jhYQEmkqR8fPmdCkcpFaIxJh4Ux08mGSP
MNAe/fsSraL+Tr5rn+VqRftpyQX68vKXrU+BJ18FFuVRMoAx5fXgHcUvxt7vVlq2wT6ZbnN94CWq
3rYA6xfuj5k89VPY8b+ffYyCqFWiloZsFu1dLmh1lo8Kwn30V9p02P2LLXI2t5P1S3JY8pEa5OgV
uTdmDCkP1vX1EHNbRIKUw1sCpOzFMxn731RwA5APlpusHC24sSCrK2Lz908itIhUnkNkEfrFm1JS
HaQwUjU/ZmqwR8YQlY9FbcjLI4PvaOROkWXThJ9sxLIAtgqbIT+2hXPn98VtG8CuRTWxMjOkM75f
n7e5r5eK7yjCZ2DJMFXAExsS3a7n0xp1Gavue5G+Xg8w82rQEAml9QRolWfKJJuEACm3HiYqx5JC
TAItPhF4Gw/SyhN+/YtIIyYKzNoIJJpMnJDroiDi68v7BIly58Uxvlj6Q+T7C1ttrkmIh9+f0gJg
f31aWDDyMgsad8DQdRc/tLvo2XoSj8pJuTG34l61FsKNP3tyhQAA15U/+wGt1cmwrFZK8XlWQaSI
3p0V9LItKCLd+GxB8GsKAEW0HgTtmXvFJN/TB00xG6euTymYvBUXeb5KE9Omg2ePdFZXEI5KHR/k
TsUkuM6+i65hGwMqKp02Fkpt1QVcERpvDQW7peRkMgl/fpuKm5T0xxzsolVKTKsS0XQ7OWZgF0Vi
97ScdeQYrm+huTCayIetQnNAu3qyWZUWsn4ZdNUpH11GlWxlwSAqYXBcDzMtTY3D0VXwRZT0RBxd
xEnyrsS5H1tRWZx6B70ElClvS7yS6vRZVXs7Ns0HsQGKoqQ7WfpLvsh/Qpu6AlYLWCd/fT733VSL
3SF38lNgtrYcFdtejBYyAnncKWdb9v9iQIyiXklNYmolk4LiMAuPGN7B0Vb9RlkH6wrNlC1Sr/Wr
eQBQvPEPFsqW8joud8lOOpRIzC7cOtMn339+hqVIfKRc6bS1Pg+1QX1pUHwrP2VA1g/K2ktW8MXF
5/ROsiu7ui9/WAsZ7rRucBFyPG7PblVF7T1ZDhj5qN5dPbqb0I5Wgy3cRKelbG9cqItJPhvd5Fxo
1aTPZZPRWTpIewm9TFVaQblGK0O2M6t+Xtizk4P8YmiTPMVx+iEw6R2cmq36GwkG6gJv4Y17Cm3/
ID4P9ngQ7JNXb6EaMXcsUZIG8mdgIwDrYfJNyiqsKqsw81P14T4Ij/rv8qF4pykPr1H9MG5gAHW/
xbW8XxYjneaEf4Z8FnrqrjIyrmQvYIqLdbvRtv7tKOwo3YJKsfVVv0aH7bW9XdT1nrwZLqJODgex
cgPg6kTVVsMWwvyOSkW9Tp6q3V8CUP5EAoRmos5JzxccyufdikKIE5mDUZ6s5rbsX1oRQBA80esb
Z5JhXASZXCuN35agvPXyZICpUpovo1bWX0fg98MJJSFDanHauHbVTir0rCxPifKjzA+hvmSSPOan
k0+N+56PCUC8JElTjh3gnaqRSf1OsS7c1hFNyMISDNtMpVv8FHZBLNPz91x3YebmwiIySHUcrDfM
u8nyFLobJIlmFicdtbOuHY6V5TyC6Xo3TWFrpv4xS0GoXZ/LmVOFit8/MSerhSRG3HiaUZxEFZ87
y6PG+0sucpv8ERXxj+vB5gaIbxpQIXQqwdxOjjDR9KRELhTmtcmeHMd8y0IHrkG+iYPyKUYXoxeW
RBZmbniqcv+EnJxiQ6nJNar5xSkVjllyKjkzgf4tpGxzk3geZPzvZ7dAIeK/IgxycRqkYlNmPOjQ
qvvWW/mD2JuVncvRwk6Zu+r+KMIiG87iXdRs607QpaphWMGh/Y5BxVZJ17QI6QPAOE9c21oXS0nM
pNowftfnIZWJ+EJe94MUmWJxKlACa3TVNt03NPPvUIn1qo+ovakDYWFeZ/cLvq0mxRRJRav887zq
TtaIgtoUp675GpvlzdANG6uL7ECJ7dQ0VqG+ROj4U0adfvpkSv8/5BQ7BTVFFFylL05CXq5jz39u
jPrDTLLbIot+xX68bvP0uY71H/2AgE6Lx4+eAxBVq8esM+R1LWm3cNlLpGoG2Oph563KzngquvS9
TnxpYX5mjlqEFMDhQ4LjuJryK2vMspXaIK2saxN1qqbpV4kFGPP6Vzv7Cf0TZcqrtDTB0N26KE7K
QLenatdV6N4JkrHUg5ndYGdxJsefq1eGHNR5cRrdccxfA8Jud+HJ2/q2sWvXWbkKj5Xd73VQNXv/
efEaVmYO/bPJVCcnYZ0HbSi4hA/ukJd8kVaodm7Su/Qgrgvb3y5xlBbWbmoYPWRCia5dXZzattoZ
orkxBPP5+sJNS03/+WTPZnT8DWfnEhWuOsOX+j8z+iPLVtE6tZ27dtttkFW8zeD1KO/XYy4t4uSI
j8zEN1HgKcgazRtlH+/8g7pVF6G0i0ObnOu+pTt+qjJ9lbWyPqpDvRtWiL0hvYay4hoDg7to4267
pSraXHYKUwQ8Iq9FGobmuIvOppTsSjeGMuIUXGeH+Iv3YmyT53iHyNo3/UU7Kb9H6mlZYsHyl9S5
/yzmWeTJYroeuieplBQnV9znwKtNil1DoB+ur9/stjyLMlk/2cGqwEnZMk5hGuuyTg9Bgpf5/xZk
snhi5kpaoRCkRRQsu3X7p+t//uwmPBvE5D7OXNd3hJhFapDxNyA2tP6xc2+NaDfE/q3i+2hRLTxb
ZlOAs5DjVXa2L+LAEUyNduOprsJVX97k5tco1FBvhQMdLiU187ufTirlf5FM+OKNVGpq1g7BuAvV
G2WLqGaycm9CG6MEyXbt5CSsvfvw7fqsTlni/7cD/xt1+jySktaMXI2o+QYq+LbeNSQCySpYF/vy
q7hFAW7d7sW7eOtu01szXi19AUvDnnKVAjdAn0j0x2FL2+Kg233OR19u9ZVkZzfdprKz3SIYePb6
+2eutcm9UA2dWzbDGLQAqLoqH+Kbxtw6ezQwtu3B/6ne6SQCqyWW4lLYyUETCGlrpSVhuXoBcJZ2
WaBaqy8xz+b37T9rOjlVEqmLDGOcUmE/bJVt9TPFUqq5dbb+oV1Lm+GbuvfXkb1kWTh+4Rdp1tmk
To6ZXpTyPBXYSmX2Kx2wFcLTo6BYBOXu+qadDQRtdpS+whRsSlGAoWNVQ+hReQNXQVNrKxnPFS1k
LcgXDrXZBTuLNDkB8tDImiRxGZIirp0eY7Ags5t4Kczsgp2FGc++s4OmKp1WRXg55xoAJt2h0VnW
mzCEvwPu1aQ3fX3+ZlNw9LRGJRgKB9M3qSq0gqJnVIH87Isbf9Gj7oua7wvx0LryRpOjhYLaXClx
BKAZEnAqiolTYkGhdKGSClV5yi3PXUuVa20zn/USZV++CXxNPah+epMW9xRSv3q5CKTXcM01Sne3
akMmnjeetw3cAt/nKkj2jtb1LAL6f61itGu8LY9BmjznPGUWJmpu+UckPWbdMtpDU2Rb4XulkYrU
DCItB2WrrapB2eCaZl9fj7n9fBZmimtrTRRDxZowSqNuPR4aWf8L0Zj70FpAIMyVNg3ooKMxFdCo
i9p4CaghLEI+0dYWASuvlH1xy0G3Tn/CjFrI/WcmDzKxPL7xqFJfQNooemiKY1bZSererP5LgCj2
YhF+5sMx+WOorYz76kK6DOYactBBk59SdMid+odmfIupTwOvZ3O9/vUqWdQK+Xu0LLjwmTLKbuiC
1ktPOY7aqURzHj968c5SF47vy91A2YEylSxzwGFJPY757DDA7TByHKTYTpKfSzs4ngdzCIZ1KjcK
Aq7d0htpLhxdShWQEz2KC8a+m4t0S4ROogRt3dZF96Okt2sM9Qn9wIV8ajbU2EQc37aAUSfHnKY2
tYfEtnSKWmWdRPLPWoVBWQbHLlog0c9H0gDi4UI8Xkmf5zBDR15ydAaFIP6N1KCxY3zLXeGYCqfr
m+JykwMQ5TIF/EfFjS7F50CehJ0tBn/ZSVB/+WaBZ8Hj6L7wvwUZR3u2I3ovlke/4+xkZY+R9aLX
XzV/YdNdPhGAuaKsxkgUxBumE6a0uFQ4fZPCvBJs3f/pBvLm7wdxHmEyCEnvEadpq/SEXr2dh3gD
dbhnLNZb5xYECSzwiCPgGSjm57lqlaTqRbkEvlqgDuz/xnjA7tTn62OZyZqZrrMokwzLs7yC9hxR
yk34YN7odpesyl3wLNBVGG6y74DKNsomfdxnO6VdzJl1mUF8zrQIT73V1IF3mtyDnwfZ11UUG3XN
UWQIt2lKMSNDyVpDbdoCbuK+mdXXoD4msnjDh3BXONLacNKvDXYWqteeYlPc+yM4TPZKbGOTXITc
I79VQwW5uNlYhb4Km2Drt+YTxt3J1jeaL3oZo5ebV49eITzWiW4LwqkVm7cGrFDRt2vdk9a9nt1m
FCQa+VYW1bG9bIcSiabcbIuo5yfAtilkGSJPuKlCeY3W/HfO7p3WpLdGbmxKJbPz0nxNrWzdwtmR
4+ap7D4i13uEobGpkRVOwfBdX8rLk+LzVE62ZRxihyI7bEvOwHVmfYjBbSj/EpR4+7/FmZzqhVMK
ptsQZxDVTd6ZmHvodlN+18Wl0+Iyu2NEHOWQ4IE34EL5eXMoTVyjlMjeDBQkqwVvV2n3ceHa3fCi
lqFtLSrCzX5yZwHH3Xp2PClW45QpJdSTJf9O4e0o+u0w/H3BklRVxpwKq0dRxQ/ucxC0V7w41Kzk
NNT5CrqcXaa8MLqP66s0NxTK0hZfF3A/sHCfo0C9t9KmNJNTJYSrov2Q3MfafLkeY+6oPY8xma5a
NENU24nBBWUryNqVVL2vh5gdBpgWYwRbUE+YXLRmUVpQnWRKBn56aJCnp/m6y42Fu29mo9FRUxEZ
wWRVAtXyebKCPq6EKHHikyk1OOaICgYadUCLXjLqldKlD0qkJPbQFN7CtzRT0EfhUAfKAokBlMcU
/xDWSdSrAZ5v3tC+OaL0TfNUHYca9w4BBQsdBtNbIW0JcbFzor0gB+rWVXBRLipa3QDKVgLYhlWi
BrsqUKJ9V+Kaotb3QqnXtyjCFnYGBnMhyb9YdpWqDokqORYg0gtgpxsr2aCIVXGyYIkqBTKp9eH6
qk9F9BDtESVucXJGZLK4xie7t9eCxk/NIT+Ju/CLlK56fdVhRUrralQOar44z/VdsI/25eNoBKs+
LYQfr9ZPt9IYnpeSjpbwuDaT8HKEIHlY9CTjnva9EX/lyOZj/tJpFHKoAfSF9Go22lMomE8C7jN1
+tWXv/+L34C5OzsfCRKeuJObEWGPQCyiND/prrtyrOhQJLeyd6qk1M6w06aCuFa0mw5BxNxLNnlp
2IJUrhd+xPgFTycCFs8IV6GkfNHIU/zELAX8m0/6fXJw99DW7OgWL6sNbquHJRGYy+o1034WbdrD
U03fw6eHaA1AA8A6O8Q89sFW2OhraTfY8pYu4iYdPTN318c5ft8Xw+TLBwU1Is6m8PrINBLNlROq
FlKyD0BeV5luR5V2yskZnIXXJIyIhXDjB3Z2zTSa1GayGDOrifNTzjqM4aoB1lG09QWNSlq9w6z0
SZP671bvvCWmp9n1YMA6wqBCKP3mIMl0Gv3keejqhyCJ3hPLb+y+iw/4WDyrQ/+sKP228eqHVHdf
M1d7leu+wS4jwoNIxtAStA56AVX04Cu+vJaQOd6IbmbYmdzgqtEraBflUbpWWlFdo598MKzhlKbD
pmmHCG9I9lyjwTH1SJ2Qu9TWRW9J69xA/aDBeqoZXHxytep3G0UvoZEjpz6YxpbHDV7bTlOujCLP
bcsr1yhN/wiN7kFQDURZxP9H2pftSIpDUX4RktnhFYg1I2PJPfPFyqXSYDBmx/jr51CjmamKCmVM
z0j90FJ1l8PYvr6+9yw0ziXMDCjM8CKnw9LniIU6mzoQpUkeMzN7ZrJbemDoxXVf33uFs4d31Euh
wz1w9lakwkot0Me3X7kMFo6Zh/FYpwtBjJ3qzLdO5QDVZzDhEYX1MSCbhGeJvVdjtQVSs1xPsJha
gHl8sLz6obfHX35jgVDRbEhPFtAzfpioO8RAAN2UZnAvW+PTCPvP0epBy5g2Xt/szNZ+yLsC/mYD
/+p9fmi66sn0GAzIxmX7W5XB3fGGvcixXGXEZAvOQeqw6WE2cYQth/OQGs2CdfKgAmZGls4AygPC
MYMdINZ+/Bh676ZjXYuaJLkJqdoEtfnFWwu6WCM55KU6aI8sAwp3P+n1EGQMxq3hiS/DECfHkqgo
jP2BkuLGbSDaajssaWHFiYKjDqF4KG8n6r8wSdbUVDtPdir2J6e6cuudQ1Z/h3coLwPaOEdXVHD+
PgCl2UEffqDVqZq6DRheK1gyRVkpV1W/H+SqK5+EbS2bytjDs09FOpWLnw88PJwvncEQPGZQFcFY
8uYr4I8zKMcsc1ovrE7UDXXkSVDmzbK80SG8cqwKmuO1h8NSOxuWZauyydfB6ItFqOkTBHEfJljr
xbB7AUwQlcDILp1tibXf5FP/y1FQX6j78RtGAl+iYk8edWQMUnaPi8MtYVtC/U1eBz2MfwiggCod
Fhmb6vvWy+eoA+yhbpoX+CgVCygPHKHm+hRU6Q4G8QrWGHKvrP7G78hjC1XbaHTzG0dbcE3OOxF3
XHhbsxAitrtqG4A1uG7regNufQkty8kBHji/414Bqey8HiIODxcTXmyA1/bV7aDCL2eyVqOjv82p
e8rH6ZbC7t6rnFfKpkWekVPVT0koGewXSdIr9HLqEq6a4lB1KbAyxnAyVDMsJlvfcDd9V5m98RSA
ueNgQkFhWlST/927+QOyIVgVOgPYl8XGs4AfUsV96ZgrAsnSSEv+1ZXj41Bw9BKB0+TpLg/pExs9
nXRNcyjTDortGTB/BeJCald7ONC5qz7tH+DamEUULRGYXNqr3uVH7uK/cTk55Z70ItdVX8hbrZWe
gNYj8q2YTDAcJvGagvod5vYLYyQpmQUNq9K4nXK9plYvE22xfS3bCd4s6hN6PzlUtWBsaCOWRawq
bt0wTSqDQ2rKrosFQPkbKyg3/YRHUUcVZlu5GyKcY+XJN1pB2KAibFs37bIvwTBucvmLieEXtoqI
gcuA6i1/Mqm7axr6afQ9j5wAYgVDmsWkgjtfWTl3lFcrp+3FqqhNVIbIG8y87p1m+oJHXQzU2CqA
RE1kMzx3BcFOCSnfaB9ub0MGj3cNQzTuWtjE5i8YdT6WtbdMs3bFMjeLazt/JK32Y4BpEscDnw0u
nzoqx6qPc8NcTT7ZNmnx0hbpq5mTr9TNINWV2jeUtuj2USTRXYDXjZxhTV2RONmERWlG1Lk9cmzG
Et5aU/rhDSkgIbL4KKVctsxYdQo+5szLjqRTu2qovrUTvFIVvlb2UMaIiBtTtbceM59bW1yVHL6Q
9QGub4G4jGQHFutnWZ9jcSP3QWtASZntU2gc1nPjfDHzf38DOq/VK/+FSaGV8LuyAw0CFy/Cs8eN
r8ZcwhKvOhW4OCPYFsZ0g645hNsiqGjEZXx1xAuZBx6D4IFCuh2iB+eJbahKPRWQVIRDG0w4odav
15mUX6nu1MKkOluZnA6HbIBBhcORd/ZVbiE4mOGtS8pyUXlDsLIlmJdV2IWLLGTdtdT70i9E0o/E
F77CqLCexeWwrkSmA6M6dUv55H2bO38NiOvK2vCn5incTvfWelxfVbj855mJlZg9jrD8M/XkvGjo
GGHYo9JTAeQ6JDNCvF3p9Sw36KGlEKzlPUuurcWFVxSGhDbq/MZAge9sosK3aJ/NTubQxUvgHxCF
Ql7JNC/MygGbGe8HIAzRXTjb0LUFPRrF575FGCx6lDXc0tq64hoo499HLPQ5sY/hhGKjGv4Po9ER
SJfdrqlQQ+zdJTlle1pEsgW+PjEfzBsjLtdtYpxAsazqGCUyc9G9Zctrz4cLSfxfv2K+8f+40aex
H5FRzb+CyTi0P6oO8mKFkUgyJWL4/jmB+JczgTnjYRRCKgIlWphR/D0aDCpN5ksqAa2X+36VryDn
Yayu954ubJO/xjmblQxbMG1LjCO7O1xkkEh8+XkmFw4cKP6AC0GrARbm56hrqKxQVQWhPBlNeh+2
kLoisHgeKjeNS1j2XqnnXJoOagdAa0LM1oU+29+fTaW26vxaVlCvlQfQN+9bWLNfGePStp+FAqDM
C1lTZJl/j2H0ChBsCHudMijDmt4bYEkLC6+Un7/bpejt/DnMPNU/9luVWjk6gxim1rj+u0kmdStl
rCqx62sGn1ICRnY4ojeQFgVK1LBkD6R4FnTawkCT/X9O+uzDcgLTCtPL8GEbN3KQiHVmDxm/afHz
rC/tFhuVekRo7Bj7vAFuC+RZZPRR/JW3eMfEUtNYwz/bAZro55Euf1+Y8kAAEwfsn5ic+aM3gEoj
T8FteCiP5m8kj4ASaeLGxQLqYPGVAS/ODXL2qAGiYApdtb8XNIe5bFEOgTyRKaYrtHVWxUd2SpOZ
HRRAbKN642908Z+RlggkuACQATg+pnou0s7rMaeehXK61TunkohtJsnnzzO7dCAclNIhJI1jgWvu
74nZBawTLTzoccQ36PvG0KNI5rfhlVEuBWBQyGZBBMRFfMi/h2krn2elgDf8VMGmk5nGFsqYcDD3
spe+Ht6zoNgToe8tYDMSzux7adtQdGPOU+1yJBMSQOqafMP04RE9HlS25MluvV+VC0FgKFgcYJnJ
QdeEA5wNQrKt0kfS69uxmD4UzU4VdAiKbmgS9BfVSmfQG584/YU6qUjgsT0kIxDQMGpULWw3eYpi
SL6ymF/iEZabUYZXHnIafuqkWPQ0V1EmfPRAbecdZt4nyfK3oqge8J8upac3Cj8lnjJIyRhFlcU5
TOtj0hX2tR05R6qzuhT62NBKBSNmdsM6+6K6hg6fzin/DXJAHImRef1uzAFIn39Oa+vu5yWcE86/
x8NNAG47BIgtZMDuWRChpcG7xsJ4fdh92IWA7Czsv2GeHVoLAXeECMTp58omKTpa19Dil04fOtxg
X0AUAYpFZ2MLmqMK1JnliQzBNhV4VY3PfR1sHOcaY/bSccA3RdIFVAJO3dlILfT0aCMUGjDT2KHo
UW3gD3m002s40gslBtRMgedA42L2xJpX948LYgRTjLJuKk+SyE86VwVQjCojIYx7kok2KpS1DWV3
jTg7b4q/FxF+2DMP2If0PYAxZ6+KhjQ5NEEx7AT7Thg2kpvA7ZZN2d+gnfxpQx46hlAei2qBesJY
Ve9suBZwLs0cHRvgcgAwsZDf/j3zwVJwFtZ5eSobVBp8HiloxKGdQYYaKdnB0x8/79tLK/rnePPe
+uNLQ+5SdKIvyhMTwVIH5qYMqwfQRVY/D+NcnteM/rKR7Xq/QUl/jKO0dAPZsvIEEk0X0Sm/TU30
YGxNPiFRyiJSTw9MiAZ+rWYQ5aZ04bheoPxhFDpyLIjRigEaP7pJqNdudCOXKcqcNScro6niZnJO
oa0+QiIe07HyHoOMB5HJip3ltl5U9ij/m4UkoFTWMs4a3Lytugf2ZgmXAsg1W+5HXxh7b1BfvAlf
y6a9HWgI92vrkGb0oLIRFFtHWYmXgy7J/XZdK21EwaxY/POH+nc98IgCRwy4AvT/IBXz93rgZ6Fv
pTg/6dB7RlkNZao8v3dqo74y0L8LMg8EStpswoATdrbRKruqqHQLfir8YMHQrifUuOk4WHcy7WL0
8XZ1eY1P/O/kcL7wrsJLZ4YsnPemKB+7CWTe8hSiJpYR1KohVbgsHZpemdylXPnPgay/vyLycteU
DXab5vzYjS4UEFV7rcd+eTYO5BxndUJAUP8ehIzmBP8CX5xSf5PmbEVsuB4GVw7Ov9BoJDmQu4Iw
IYorIJmfjeJIM+QpdwUusiEJtsOmjVFX24Qx/MzjJgIM/T+LXs1F5r/GPAsKdT+U7UBscVIjf9Nz
e1rpayoFly6tP+d1llkByuSlcPwTJx8Fg3pA7Mk/0NS56aurr5p/tzqm40GkDEYYUCg7hwqX5kA5
qE7i1DG1niSsdvIJrKPUzt+RO0ygdBULyGdce0xdSsOReaATA0Zr6COJ/HuDpCx18Y8jTk3lwXMQ
av5QRbBizyxowrXe6TTclxm8P1rj6DO+M4EtbrT3C8D0K+nQhfzyr19y9uAS0PAfLVhynMBgKyOY
ia912zI0Tcab3jhRkj7/HMUutSkQU2YXGQRQ7N6z9KuzRVrJNs9Pk7Tuhpr2UaoFi7sULDNY5jwD
7fxeuah1+F5fIlDDYtIVzsoF8ff/4ZcgoQ5mijcgm+eVnCrDU9My8EvSzfjkLNgWTuARaqr/d2XC
C4EHuww554wHBDbrbFc3hLcN0Jr5STkfzLjtp6+fp3Mh5vz1959dD4NsDD5582wCOFQU9rBJQ/JL
c5QUfx4IqdaFbAgpdEiAc51Lu+drOHXNAIHCLD+J+fqFQeJO5Nm4MpmJsDNraUAMZiZQ+3fow4AZ
C+3bCMH96EvntQHIKKDsweLom9Us/xrb6YCaA4wwfPebhIDMNdAEVib/oubwnE1GMtFeRMxSq2AE
+5sbkUf0LZHcBpJXPY5es2TFeJzIiE5Pg508dvdDRdbMzV7IYC+HLs9QqA+b2NLpHYVwxY4UeRfV
cBaPSFcdaFVtrdyB+iIHxhVG9loOQWwJ564VARTKFRoTNWqzEeieZO1RsqKGhjZA1ax4KKulatir
XQdoY5D6vbHGNfcY2pptpPmtvhsAFzmGPQXWIET1uRjCSHi+iGCKtoJ01w6mcvWaKRQwJNmHTdFE
1tQuLdJ89mF+j97NLQ2zvWWn3xkYwFHLQ1hn8XGBr7Ic/WZfcotEtIJ6lAr1q53xB3izHqeGHQFB
nFkP8Kjrh2rDA5q41Lqjln+ohmlv+UOY4OWy9vz81Jpt7BPctkDPP4oyW9Ae/YYsZfeund/7Bdwe
UVSIAQQWEYFJcVyUamvOUA3qPIQynxIwd/XcoPZi7sA6sk4nJ+KyLTbcFF99lwExSMYhqmvTTPIW
LgXVxOG5UnO21wxcBiilu1FTcPjqpe2Sow+sRosvQtIbCTJ8khDt3MLPHg7bUDSIBqRaERwiDjal
n0AfOPAkCW6sUg9x2Ko6QliTcY8zsalQFV97dQ8VcRfmWMztv4uiuJNjJdAezad79DKFiHy/26m8
4LHvY8Vyc13ODSXe5ttsVLeAkWcLpcKj5+qXUHX9pkqDPu4qWLm0ITGWmrtm0rojbBG8Ol8qFw0l
XYfomXfwjORv0FZHYcesSnSRZhNfG68Hu9yoQh8MqONGORYP9sWdFTnAL0Vy8pB32Y0BLXYyrtCK
LrD7pnKpfMrj0qTAhaEWGxlMHMMJvjRZo8kxdIdpRa3wF/MgcU7ZCJcfae90Af/cdujfRkK2Rm1/
uAEnUZmC3mGEXdIFbYaWVXeXUu/Wcz7LtuNx53tLSwerrA6XopvyJQ0GqIFnbrvNR1Mkbg1sbtBP
PWxx6gc1+PvWtj/xpr/xWh/q8D6N8hQ3SplJvujaCmuLvkdkhtU+lVO/GAg+UDhrAHjQVEdzdR+k
/Diw4A6tPh7nVAyJM5l83Zbtp+EGj9mIdmvdWSTuRhvM6jJdNu0MwyuZuzR8/VRkBILxbYoqBn8e
RQ5hXvvT7yc/zrryi1CKbsDI203qsQI2xoOx1WPJNoZDP1hZbjLDfwcd2FmXRrqGOhGQrvi3WdQX
YsKM3VUFMu5Omidjmg14WPHN8vIzq+qlD43cKHDxeVQ2vQ6hhrYBDxKejiXQBRDtdJn7SigU5icJ
/Cv65nslsLfcYdj4KOgYKJLFvhEee9VtuibcMtoCTTsNiDpOmkcGIpNtjxzlFbuJZAUjYhlq7D3n
YLc0XNVZ9guocpbo0B5A2ygeMyP7hebeGPeAgSaZE+5wvSZ4zqVR6qZ3qoLqrKnzd7yYD8E47DqW
r4vOXGcjPvHo3uaKhJsmqO7Z7PBi6i9jhCpFLtYqyG41pI2iIfV/pagJlaJ6h+Tjt9s2+ZILe2vY
sluUnWVEJZTz4UJUx3CPv6lQAgLcb0V9+W74pbdsOX6DC9iNTGHvHshgU5fVNu/rNaLkM35QUswt
VZd5C/BVfOjj429qRPrsUqBZbBNy4na+mbIBnumFGCJH6yZiyliUA7ytAlkmpgf90vShwP4zrAxB
FIZuAPn59bgXufgFbIgHnoYnIxM6G4uO4d/aWjULXGnhgrMxiLMB0b+maRBRv2YLOUzPwcizpPOL
YqddvqtVIdYaDL3GKu59BKcFp0TGnQ3AETNRD0x10mTha+7UqwJIsrjzgATI2kep2pumcwRuRQ3J
d4mwHhirqoM1WJcvm0pudZ49EJ+9eAL7nBZsVWajfWP09AVw2sjLhAmlNQ9S/vXIk8wsi3uj5cGq
y8IgMqZqX1WulWAqKRhw6a8whHArJMWhIKTG19ZF37l36BSHToqFcvLHzs6GyGzJvXCBq5n0HgYG
dy3snCBokN6PtswQzKtHZxBLNx2/lMXsRT91sQe9cFw+vR93gq6zSiwyzZ9ziyxtglgXZOoxKwls
FLRahtPwAp24EKe9KBHwyEvYGYjkeOh3Bfn0p9yPhi6YNY+tzVCmm1TSBqAPDZAO/KOiukUH1apg
8JulMG7DdfJV2WMVGSR47BDEImVTK2o0QOBGPjjH2sWOrQz30Ia4MMIBxItJ+6ds9uKi8ANbwA13
Zblq0aRW4o/pg9H2wF1K2USFbayC3tjB47VDhBkfqOI3tgg2XejuBjYhEqTpY1lWj6Wu9h78wvA6
h3x04d4MVboKM/LGMxheMwJzuabAk2KQvo8fX6P8iliceUZs56mIYO3wCovpDzHZiS67VUBiyza2
pSPvtFKrpmGrsHV2OtQikmOXIIq9CSt4kEUwYlf6m9Atb/vBWItZyswLEe3kYN5bVnqjaYkcTNX7
tPCOnjW84cUB1VeRO4kN35fGs3fABtcRwLGb3hNGzAw4SlILcv2j8dyPrU7GDruJefzYG9Mh6OyT
I7NTwIIXYkMuWMOcJK/vSlG6S9qZK7OvHwNes1jXYqmh3hfhfODQGu63NaVwlDf1nWkGRUIgkL5V
I56spQGLmGZJauykGlxXOEtYqfMUiizOenND2w7QD72gCvRtg32bcJwwhNy5I3uERHAyTFBr8gFu
4dN9F4QJhWdIb3/0ab5BAnrsuLf2CnMhMkC7AAlZaafa9vTNBLtdaXrn6HTldfqxdbo15FVWGveV
rciCOa9dPuz7vo+JC06zDUgNF4kz0KjVT+hdvjv0gbRWbGXNqsTl3UOfvw29hA961RNz26fwUUTD
1IIVB6BksMsE7FkHB1zEiUOfayD1vCBbCvRERHtnTDIyMp7I1PsaRYqjGVhxw4JFWXUrkFnXBQVa
c1SgXtAoyL8hdgvjtG/BnShV7a5wAXMogWaUKnLmLFyh314MW9WxeLC/Wm9cFzbmb9IFnO4XKR9i
CDYucziL1HUDF6c0VsDiyCrYO6GInN4fYy8v/Qh96Ufqtht4NiKq1qt0AkQhu7dDUAILgaMP77j0
xQZSMqUR8apPAimfWTmQ1MCUCiuxTUhBEuTynC4J109lSA4T/IyHsVjU7rjtwmlNKIHXHltXCFA5
TF70SN8qHzLxroblCFieHr4B8FGQr5yKF4Ola4B17033TiOLEpMxC8IsmbRhbadPnr9HORFXm1h0
fnmLRuIM7I6b2t1VnCbofBVITNOtTer7EpkskqNVNWZJrcFxya3YNLJdZoZTRGSzQzZ8D47sPrTE
amyhu1bliUdYVPku8H7Itk2ImiNWoO6385gfmUO9ljNkp1c36EhF48hie/AeUh0uCneGG9LQj3Q1
3fqULnI4+WTZsPCH8ZcuICMnXwTMANP5WFOxoMJEEKpWgsBEZfKXowuEdugnofNqolNgWgqLKECa
aWNIy2MT4sYRv3omTmHbrCnM/BwCJ19JI5SuP20LRdL8YEF4FI+E5s7oKtxUPegFFC+mfJMP3cqR
BTyvqnZti31ZIP8gAlo3JnzXUrEExznyJ7iuB+OJ4n9MexlzT32Sqk1aYDmHKgdKQS8zAB4LhKeG
1y/EmoCC5VEHgDmMreLOPJWKwYlSJciR1q1VLhqbwWLwOUyzdSbUqmi6xFJeBIrRHhxHAAxUIpps
P/UTQzoB5xlZx7wqb1BaiwlOZOV0i5SYry0aUrGL8Dk77mTK2lipB9W4AT498n4cu89B63Xo6agK
PLxwvES3+dqCtHnJp7U/oKtl06j28w8I0ixA6n6z224rsz7yabMZnY+poWvlIAd0/XsFu04p9oY7
LgpHxZOEIAEp2Jrk8JTszNgk8KRX0EUvUNlIeTIxeBjYxosv2y9iAxDYqq3AldYUxmIMkWu19Wws
E0TpUCwBP0uUf98wO4ZX+ipkT22DQvLoDxsafJqSINCST+Y337zsVQRQwI7jf/FYfih0A7cythZt
s/WmpxLY2LSEJInt3FnQKmeNvczaYqk7sjI9RO6qv60IkHI8h0KGuB9khXRGwZGBJRWiW5DDK1WD
UZ3f4YNGdhMu9fCSDcYS7chdGZBFKbOdYWeLscGjv+4A//Vwus1VqciDZ8hFacEfachQS8pRmmzU
C4rOS78a7Q1Upscld5ynyTMewa/69FxoSsD+lcadlu+pgdMDB+wHSXtUF7rms5qrfxM9qWL85DaQ
tf5InjQcxJTnPKKg8KDGYYRkve8uccWKjWGjIwAPKxZ5NLAWpj3eAImOcgMv1t6IG673pqXXmBuj
t7Z2Vh/cQT9XrfzSYXurtEAPwKyTwoO5MqFJVnIIAXu4gSfLPVmFsbUqFizz0XkFVryBICNbpSGE
oOAFJQyKN1rKBrRqPdTTZL9zfRAtDBRlihRkP5E1YLVlu17iSMEHE4bbLSRs+hzHbTKAWs0dvL60
jw0ZqnnHOtNJBniDmK5xj5ztMHkenifizukqSPOPY6KI9waHoic2y/uCoPzagTqR2kCv5ka+9ple
WY1RL6SvXhuBm0dX6ecg+S4MoP1ggNaC5CvqbWelefjYjHjK+53/3DpjFY+t90GzzllRBrNOE6j9
VsMZT3MrQYNgXQWjTAY+fNtZ799w2j4aqf00lcGrMmAS2hjWO2XulpXezdA5i9J0bgDvRXbu2y/o
0xk76bQLBUf4kfY3onB2PesflBzWJgMAsydLVEMAvQghASWLU6OcJVDHh05Cn8nGjmbDCdKGIdzC
mnHxich5JDQ8on/mLTKjfu4Gui3q0ojM2n3gbXnbwf+rnXBd22yaq1NOCM8Gq4YnaroJVX9D+fCK
pDgDv97+5F72XqmQJmVerzUEDufQzNZN1u7Rwr0ti/5Tecg8hqZ+ZY47xnXpP41S8r2ciIObBIdm
Il2baA0PTt5Mh7AtJTgJ3hrAfYEcnYKgJqtnZglc/Zl88/r6vYCBle3VPOnT1ohG7jzjzrztVPsJ
7Cw6xUG2sXXebGHkBBWIytmMpjMsQ2ZsGm5wEFrJLTQhUNdQApV539iUGh4KtqM+yspAg8yakJTR
sFo12rkDFvTF6atVEE6nUoRwum3TRyV8uYDQ4QuKUHu75zC0G1o3uCv6QscN9kESjvLFmQovIUGN
+gz1nkvK+WpqjS+UmNyYjaObGFOdoZLBgL/kePZx5Q8Arorvyu+9WOc9niWuNS0KkcPlwbsxYQSH
e49uFFAUPK+2NV56jbbwQPKLLoERGO6r2oVYCD2iTOzlW2mT/eC5B7Oa3mleLHij32lv+yAwtnvT
nNbowHyFo7t2iZXeKg4JuZqSbdBW4ZLVOTyOuerjsbB2cHhbWbk++ToLUaOamjk9wiZvAZgP0z5i
WXHLJTZAmU0fhW5v0MaCMFnW72HlUi4G033rSfMdiOYuHQyJwF+gZzHpIi6dYQ6LeBaOWcivla8v
4xj+TxH2rJPlpV3WoZCaQxlHJU7cxjOpJ1s5Ub0Ry2x5zUP5QldmhpjZKJcDXxv6Z3V7Am/gqlEe
P9WCFslkO1uzCyyQhM1XPCyTn2vMF4vZfwx2NjdrcoAgzzDYYJuxAdYxwfYcXH5lmAvND1hrEQtM
BXRW/0VDTX2ADrrJTwwECQGTz/mZmbt4P86Yl/r950ldan3MgECUzIkdADJ8BiLgo4H2mZNxgK+s
7f9EQns7d0WSbpUl18SELvQbwHKD7gBI+2CDnAOvZO/bDGSP7GRpJG7eND4Nfdtd6QVc+ICzGqEb
QjYEjPNzpmXDATkGqjE72TYk39xnzsPI6O6GtI0sNMZ//n4XNgVI9XAAgCewib9w/vM/gAJ4QKO4
ZJh4gZqvIKwaxi4zVj8PcYnBAlWIcAaPBSjEncMc2xLVyBIErtMAJWL7pd17Mbp/bBvG0xLMChyt
Tb2Z9d6yq9jlC9sDfXewP2fgOqTgz6UvUThJG22z/wVMamO2CKB0RZYSx/maGtOF7vFfo52rXmad
Mcs9YzTfjIw1hO0W8rFbo2Gg4nbnxjIhNyz577g8E/K9cD4AvgBl9XOUUMEMxaAFk51KaOqqMn2E
bMrdz0t4FqdwmqGkizwAXAN4vQN9/vcuISWaVihgVceBP5bBlrAOnfBdjlL4z+Oc7UZsjd94+hAL
BZLQP/RmAuu30CuEPKbUKKOOlAdd4rYYdXv/3wfCN/GBjXDRqTyPGrCzFNpSVnlMnV9TuBthryb9
t5/H+O1n8Ae+aZ4NIPPo4eC7OSAynIWmsoIPtpMLtOgOuCnDQ/0u976Mmp16cbbuUizqOF/lu8o6
0ZdIPHifNJpPwXWAwfkp+P1LIGzqmhC4Adz4nKvguRxEJMcujunOP2TrfOttOAxaE2fZrADOuSJs
cmEVQdnAppwFHtH/ny/ZP2KKA+ZQH/YNTHkneZPxFuQfO2EmuSI4c22YOVj/MUzXybGnbSuOdtls
K1UfZSvWRTtcUdC5NEwAbSA43Jiz08f8538MI6USAn3H4mi7GnvSqvC899mz5KVxJRb/c8qA1XKA
Z5xBW/h05yDK0SJygGNQfkS/O84d5JgUzsQt3FH/q7zNvCGA0EALz4dO1L906cxOQRLUOj8W7hN0
qyF3e4/a1eLnA3Dhy/05yDlLWk1F25cNyY9DdTD9N1u95+4VDOHFTwaG/4w1wZfzzhfHHmQYNlN+
7MlbrcIFetmBePeca54I18aZ//yPTcAaQ5AU1N6jVmXcWzwm/asBM6zUvRKYrg10Fmk9NEmLAK3B
o2E+mb2FN+RT15/QOfrvSwO3DgjYg0uOdPfsu4kmcGrhoAhdy28T+YXZ71C8uBLNL8wFCEQsCgQx
ZgWqs+wWOC5GZcCwyYAo9apHVjNUbxRKPMaVnXZ5pIAAYAdgxT/3U+C7MBGnIYfXC8p5plipVsZu
00eEXNMovzgUnrEwJfNRrD03RWuFYDazA34klfvumd0UNzp4LuV47ztopfy8TNcGO8ef5GWJchYF
qG4IXmhofKM+lITUuSe+8R+F9+aQ4INeBaqXO8O3zkHAOdD92hpBQ7XZcAwzDfNFx913Vfv585zO
k6TfA+EygtoqohxQiWfbouMky72y5sc8017slWafGHn2zEcXNtvF2vXRX5NVCCX94NAJL0bDCjzH
3M/Remu/cwm/wDLPr+ygecOf3dWYNIRuZrQk1vbsQPggDaKVOvJjlbcPBqFr1nVvaviv7Jffk8fH
RTYANhZ0Sc7uRqvTde4YHT9ak/zsp+CjLSgEuqvhyuV49lL5Z5yzy1FNQeG5aYPVVO2ybBwkhuXr
zwt58ZMBsgSZRs/G9XgWqtyxzFkZCH40+FtlfTqAlzX8WkZ46QQASfi/Bzk7AcJGsd5IK8zDaVGq
aRb/g7TzWo4bScL1EyEC3tyiPW03SYmibhCkRMF7j6c/H7jn7LBBRONo9mJ3J1YTyq5CmazM39DO
wiz9Pk3/Egr8MWOfzWTl8yM+pUOttZkYHEv31opPvfartZ7+esZA6SHcQS79ce+ehxAqHw5Z5XhH
vYkgT8tbSQYcJAgLp8Y48edrWUJPTuVyN8FOGdM3TyNQT7R6ZTw1vHXlFHuZDotQ0VnSRSheCytt
LhrnIcovZJa8PyY7p3LzLqjlnmVAQ7i2VLvo30gAaVP8ULXT5Qn8uqq5rcgpkTSF9aRPiTuGVpW4
q7JL5eLY1ceUcv3lAGNKPpk6tr8saqPC0ginPP9CVWhpadKx3DQ8TNd0cX/mUq3bhhei5TKI5r1M
OsuD/Fdi0E64HPvrfhqB2rKOSD26rQi8nMcuNLMXAiUktkUZ09CKdYqkQBKkb/8iDppBvOfwacWe
9DwOJtCJJbQgtS2t3udNeOvRXYdM8+1ymOmznw3FeEAA8+YA4cxZfx7HH2jQRS5x0sF8rAMtW2dD
ey046Uofwlu9yzcZoh4SLVxFzq9Tw/yGabNHb1fsNrFGgVrNhmEbhJQza1Pdhk24cBPNTTgPTrJ6
9KwgCk4+dhAYvu81jn9UIqtfCVbyE+bBsEnzcrswFePfNF1W1I3ARLOwILJMpiKyQq9NPcs/Fuvk
kB1LW9p3+3zdbbrXCBflJYKgPBuPN6dkIqQrs57Op77Vg0yVIz84wuE0bVkvSts3uMvQN3wJw+jK
CbTWRuoGSQozuwM9Ua4N1ASDGlCmZ4aoxOjvTlH9lIPoRiusN3rsgy2hBiO14EH9lG5PGJTquuNE
3l+eq9mPYvJMhWiIctf0qQrkKnV4T/tHidapFD4Ikmo75sLTHF/ImS9CTRlJWQSSDXMqMwz1KBPh
W2NU3qPJOzT+SadKtDVqGmEVqqVC32DoWdBTF6tTajm0nQoNRYo0f3DBl6zELN3nVAPt2PJf3Kx2
174BIlXtX3G0XQtBsE4kap6KWqE4bmXf0kJ5cnIVu962AEJZHenqtHY2GG/B0NI0NLMtJw2cqw5O
+pA9SEi02znyJw7QZ1tLsKGBwCJQ+Udrt/L8V78zhlUg9cbaKLViZZn+MyyqZJWm2WMW1tetr+8j
T72Om2STqOY6FcBjeiVIKqsx14S5CTugPJrRXfGbXuglPCGqtK9zMtomF354lfRbkQDauaF026Bw
aIOc3LjF3ijaa8fvf4hS8NYmPhQiSX4Qw37Lt/xZNO6NIzfuVaOXVwWCnTb6a78aF4qvkUpPmLkc
HA/GXN+s0hiortyjCaM/uWZ37Qz9HznyaJAZoxluA1ld1YefNW0TWpSryFHp7dXdVSS57qbDxh0I
gnTssuHdxS14Y+jZDQXOrTUIR913nuqouk4FevbmgL8uQqt/yta6Cet6X6Bx6StFtQmsztsIvnqI
+vjKKUALhxIt2kFWbrF5R2BIIkvTn0NHidaZIv9ptE6g/6J/j3Rsyas8vyuN6jGsyo1BT9t2jeGl
7jsVREjZoD4i8gHb8JXOE9CFqHzN5BEcprnWNTCX71bOa8GKEbcOQ22JYz1zT7KsZeiYsL9MY1qz
yMEBZVY4HvH42ShJuMqYocv79KsVPevtc4wxc/v0JK5VVlfTgC9tV8O2fjX23bWxAii8U7fKBu+C
xeL7VNN8vFDOIk4uLrkIqQ6qRMwsG2T3ob4LN/5VH67pXN0aD8rPnsjhun6ucjvdAkuWNsgcLJxP
M8+X818xyUhzv3J9HavPY77pttETFtWYwaiH8AZoyNbbRxus7XaX53qmkkhMbXRpk6BGkw+fz3Vl
0bHzgUsfFV9HbyaXdTopZgg2wrkRC1kBdBJt9dB3VnKr/5JJVB4jo7xGtTBbVb20DQNQqqoz4J7d
XDmtc+sp5ZUu8ZUGC9JWts105a5tG7TZfAX+uJmoC4nV7IpEs47cCoY8LK7zESidIKtFTHJjyv5W
tfKtEiwV6uZuPWbpnxiTFRn57qDyvOLW66GDiP6v0GzljdlAjqhK/RGgcPy7xIF2lXqo1wVhr15l
Q9aCdYSqCDYyOcYqADopCvON7Ej1M9dreRMoaniFyhRgKNH37djp9GPdeSODwF1oZs3cfWcLfHJt
DwJS5xKofu7fe62606qbVl0omM1+h08nw/jnn3atKrqhF8B+OnaB3NtWFsU0zJc+9tdH2/kWmS7X
sDGFPGAcDbwMybvruMOH4rexZBYzl2J+njBTPB9NKCu1XFXjGXSlUsT80Vl2dQMVYtNdyy8IkpqP
GhJUOmV10SaBX13elgtzaU4KGWBkkhzFq+Cox9ExdZu7zq8Wdv7cTFKuR1mTmgzp3OTIc6vIdRqn
946dFt4I7h3izofAQoAaUYDLg5lbe4YIDZbiB5W5aSMwt3JHyAsioehX9y9W/itb6tXO5FyjOoZK
mQlJjq8S2oIg0kCVvWPbKaD7op+FE96Gg/oH6Ny9o4WnHKG9y6Oa6Xx8eHQrqsKLeJzC8xUSWU4o
q8HgHWVHeIIdiLRJkXrrWqp2gyQd2kDwNqmEzH/Qolnj+MW1ITYN1Hd/oSky9yWR7jVGSRIEBT+E
ZD9tPNNMDU9AJvqoWkNrG1F8NLv2eRik69zNF2LNfkucGWghSwY1jcmqIYHypdbr+JY0wctvUXWD
gubliZ1b+wY9Y17jVJBhXJ7Pa6HmShLHmUeaHqNC6g6/NdH5+6Ic7wBKZVwYvIxR/TkPQqpcCoYj
89wX5XVRNSsp/JHX/oJDx/hTzx9nYxS8OUZBNWrHk6FUut+4fkzhpygVyjFZBINdt56ZxPt+ZFGq
mfF+efKw5JiLCS3foN6KO686iWnEblepVhMce8sEPpprd7mf/TZj57dp1dei2536toTCI/h/OsN7
yYbosYqVPX+ojNKJDyaXFXLMKK1q31JF3QQD/3ZvaL+9igQBk8HKTmTpsdE4BPOw/g6/5F1PSus6
81F8z3TvxtHDhwo+2TpqcWgsg0Szcaghm48gPgEU9FY5HJlVFxrXXhtoV3LcNw/ZaELrYeFop6EK
4coZGtv/XUrqrVH4R+R1clt0AOmkjnvl8p5BUVBLN37i/nS8BBSvyH+ZVfuUpvwD0gcpmC7eM54K
Olf321u5KI8AFLWRA3ZbqMK28orbKk5eO6l56MIB/UNTv8+M7tavMyCvDegvVxAzLnPoAFXr3fRR
s3HB3+vQkfTGgPHjW4im8LKiahOvxagtD02hHmWAY0jCDo9ZYgFdzMEHhnG+z8XwIGrlfZ70/ao3
g5uhFlTb10HKlXhQAuHZoSDG+VHBNVLT8DqrnHdVKiHoJfV9mwNHL+V8h8FltU7LkjltpO8Kf/Om
qKKdKgw3cSW9ZmLvrYSyuZMreV9nw8nDT0dpG3CUjsG8mze6gPit63dvo/PgNvTdR7FqHzJ/kNYu
BRy77Id05Sr6awhy2Kaq7yzka1+PEJl7R6d4aALaoNp2vvVcstwAFO24QJ2VmMd2HfxMObgub4S5
rYeVO/W2Uc7wi0yFIWcK9gK4kZhKXW2ESjNXVZG+ub73nlUgbDJBWV+OOHMhMLBPIced+ekcDoVM
RCuSAjwoyQ+El7uxHrJNfuhukes7XI42Pz4sMThdSN2n/nKNFHOuSAklPYrjHXlWnmk8bXEb0vL7
oXEWEpKFcNokHaohvUmtmQZHrpoNTrDrUOAsG+SVM1wPxevlsc2uEPBd/3ds05u1hCnllS3BZCV4
s/SWxzPXqJk1T/9bnMkHa2pHLl2LTkYS4gEIGqSWKCBwGfx9GHqH/z2RJ886ywXCSdE3OPJwWGn+
C4LUCIGGC1G+XpvcNYC6gNGAJ6DXdL763LoVNA9C7FHUmn3XxLeJEn6/PJCvWRYhaGBR2CKPA7Bw
HqLUBr8WW5JvQ6hhZqhmtHJKMO61/8fJoJwNaAYXweZy0K/ZDbtK1Gj2kt8hSz65qc3e4RZyWeip
TkrgKlcUnq/0pNmVZfLjcqiZpJ9Y4KwkpFQkFFXGhflpB3MbKWKDlAqFB32n3bcbeZVsvUcTQfAr
b+2vvAheu238Md80Y7NkYzj3AT8HHyfiU/DMDFuxSQmeC/Eq8b2VWi9kVrP7CjsMlPQxFeDYOI+g
5x4Sxo7gH/20h1gCv0OA97RUIZqNAjBJl2jcSVQVzqMYnoFosGT6x9hM7wQcjkJvyGw5r3eXv9bs
fP0TR50cSch/1E5SGdRZ+SwOhLU4zBbW3nwIBG5odyFfNS0tuNBZI4ho/hGv0Fz+HrQLAKDZv583
2AdMlxjK+VR1vi/nCjr3wBj8K67aQ+T+pdAXla3xtv0nxPgTPq0qtdDcROYpiQZxtzXrAFPaYhPD
VLj8MWbvh0+X+mQkjQYNWFLobjmt59q+n2+aWHw0/H0kjYr2w8K3nzuJxmYHgAwWGI+f81Hx8HIQ
eGCvoHe6xskth22pQer0HnKExWtnrEkVwlILb/6G/xR2skVlN2CcYx+tXQGfAsMNVyrcIe+1w5FB
sJfUXGfjfSQUIP2ob037XNC3SiFNJP9Y0dypjllid3trRQN0FeO3uF9yhpbmztrP8SbjE7k2BLFQ
/WPvOKBnezlDGo5ccrBu8Tm50upwZzRhAuK+fi2C/uAa8Wse1FQD5XcpNV76XnpPesjglxfX3Imi
0usb34M4200fayH2eRpS9P5Rdp/S5lC4J7V5/99CTFIBrad44eIhe8zFn6j22ErYwgZ8uhxkbruP
VoOYuZD2oid0vmo5FivDROXh2Lawh+BHJMaCOefsTCGhqQJxHc1bJmdvNugD9vLMVCifIONY/X2U
PlwexFTp+ONEAa/I/QHIC8DB9BbJNDhsUUjHUQZ+XGldCNfQWJuS10B0L28MQUahvucVw8Nux6/0
t5nVrkN5eIHkeGWItQw7RP0jJ8VaEMyD0AQ3sF3u3Sw+5b5QLuRFs4uaAjdXK7VhMEGTo8lJBkFp
4Wod1Z27z9F/eCtvx8u8XqNt4drDbYHSxDF8dDYLEzV3JkJVGGcKASEw4uefW4wqtYgMyj1lEuT7
3iwOZWNupMI8xKZ5ZXbqW6h1R6ywehuc9V4K463gyDyvobdmOsgkK49ukJa/zms9sE2p6uw+Ckc2
p44TSc4LNB/tBIyu2nqxKK2Ak2prvXLKQ1r7C23NuZMBJ2xjROQA6Z/SSQajaotIjDiJhAxQkSP/
CQL5WsvCk5suaU7NLWJQJoSSwEpQ1jqftyrr0Xirav+ITOO1Gvv3WlBRkkgW6tXjXzMtzuDeJKFH
MfIhpndImVpyLZciQvuCq9lh7GG4FzoHXTG1vdWje0E5zw70GJkc/+9EyT+20KigSDYNGuOLqFZS
i1WBgwsj1J1t0EMZ1aTwW9fm4sK1PPfZRnl1IPYmFJYp8GPoJLFQFAoomqIh/dInPz3B+uW70pvS
hAsHw9ydPLL1kC8FnP4FlKEh+dHhskKxphGvOyN+GKIMnh004wbLhKAdVXDRWLi8yWYHyBli8TxA
THuaoQ2aEtRhCe5JQPK5hddfufWOZ9BKWpQinA2lAz2npDDWfCfb2UjRnux4mR5L6mpFL9uNCbcN
qrOrLKzMuXvCgKgDeWtM1qcbQA1LqdJ7lodZIMGDgLeOBdvleVsIMW1vaNaoAtxW/tHVWHimdIVf
9b+4iz6NYnpPOEkcDY1ckp8jexHd+N2PRlp4sC2NQj4/KfLAk83WYRQaknxDrT8oWXG4PFGz18fn
YUw+u6UOqPL2nEZKbcOYT9bJOlg7B6SSDYAYm9GUS9qIe7W6W/pGswtufIkijo0H2vRFH3VAR6WO
zatk8buFNu/ay9pbcuKd4GbFwoKYu6wAq/w32Li7P70TPLfSck3N+VrOQLGwe1HNQkeTKY7Wbued
isJY0i2dHx5a2YBjqWFNkUR1mPfmAPznCK7BbTGA0UL5WyKbJ9AyC4Obu1Goh/831LiOPg2uRX4q
SEWOpi4JAG93ax8oiucl+8trZS6MqYzq0bxMwJWOf/4pTNVlfMdG4YTQsgcd0R2IvT3yPPr3y3Fm
TlrEoUmqDY4HtCkmcWTB8Z1EMryjESurcvjmIk2NloGdNAiI4R7TxeL6f4s4fstPI4vNmnZFqdH2
ASsr4KgUlcpK7nowLsJ6MDISE3HhEJyZzBFDOKYbI29lCmc2Sz8rjZ5OE7V8uxQeTDyNYjVaXR7Y
zCI8izJZGTxYtNR1iBII6kpH2aWtjXXtHk3z5XKg2eFwK8InsUaq4uQYcczODVy/pFvY6GsvD3dx
2W/SuD9dDjM7HkuG4oOTJ4S6SXJu1J5vjP2Eo5drByMrnvqS51nR4GtUZ3+/q0C3jeSYcVRfmB6t
r1hdYcQMKcl4Ajbb2Kg2EUf95SHNzRyIdpAdZITA9saT69PaK6GJV+EQekcFgQJUWnB5M9UH8E//
4pQAOq/Qy8WHCBuCydw5feqpXuF5R7frVgHtrSZAlKNfKqXPwJuw8QWgL+HINnJxJ3G0OKglufA9
YD71BtWmuypcOWtnq+3KQ7UqsYpZND2aOd1NFQKCShFp9HubpNRFXnjdKMsCJvGuK59ctbUL6SpB
ss5KXi9/rg+SxSSv/iCd44Fj8uCaVolhmDVqRxXg6NxSJEGn1dkbO3mdrf4/OLhTyBSEElyDPhGA
J/u3NH3XalsIwHWLIlFJ+XbbNHiSCSpiL2YjBesPzdowR5KDGrW37j0wO7mBVngem7+6HDs0WCG8
AEWqOX1wC58YBqouI3KRvAB52uchIoBBpj3LbfmWJ5KwMYrm2TSqdxS13mIXfK+F/0HSCwckOu8d
Dy09tIYexZG1oAuo1lD+wqqwVfJVi6MMsm0lkjOuvmtQcYO+rl6LSVRsdKlGGBqpWctxH+leoWYj
+OsMdDE+dcKNJOGA7nnpY1xLmyhvXhK8Dm05lZGtSdDoKeNeOpmWc4XMoW6b6rCXLRkVjFyUTlGS
d4haqfV3gT20Mwf82lDlL1bIQxYrBa2xIcyf4dwfQ6G4qmDsuR2SXoUmJJtBiFq7ktQf2DtWtlvk
2Vpw6Al6mePbRRF8M53g1mhcPrKnfy9F5wDN7NoxkLQLlDt1AN2beyhsZKWAG6MiPntJ8RvRsK2L
lt7KCEgrcgFltbrMkeuq0k2roakErBOxNSdx1oiiYl3k5t9NVOakzHVOAhjapsDMzXAQZepd/1RZ
yk2uiceoAJG6sJrHBfRpNX9ZYOPp9On0aR1RzCKJBQaP19wZ2+zR2+rrYtNs4qOEBay/Xqr6Tc67
j4iwekEMGPgig5s+j5gXnei2QeSffBB1dYXgoJsgo7gE15o8f/8TBgCtRbsDTu10mw6tVohR4Pkn
1xv0rVFKf4RYuBET81C67hUw45vQS56anA9xeUpnx0eBCpaAOZonT27CQizFGma5d8okFIUeNdaF
oT7+fQwKCKIK+oL0YXqURwgoNvzf6cnA7bT1zLVW4TJJ9/9ymI/a0XR1UG2j74YoBaf69FxNkrih
wJWewj8WesNrWbdFd4UC4wtCnPRjXWRubfnhctSZLzdSK2FY4hVCWWkygZ6rCZ5ateGp7SzfZgPc
JWbwFA74WfjVcMpQTLOs+NHhcFv4dNOCNIuGx4hpjcwGEabRtBLbdAmgNKtGhSBfh3ftLt5l+9Ky
2+1YAXe3+UJCPb0qP+LxoBEZJV9SnvKWQ6dTwyZIgpMjyC+pmt8LKD7YYYbCeFekiB5gbmarlfDH
rYz7KFNprEbqNzT8EN1NKvEuNIol5++vs48vC3XokZREL3SKm2sNN2qAUASnIm+fUObdpx7dd1jp
CCVl6MtZjYggm3WLld7SG212OgBNmCOHCKjbNHNowNkkoWT5eHK3uyEsnwPKEEn3UJuWrXNvta20
MxyunLyT1iidIQWcrJoAqJYlLPQSv56L2ORAatSM0cT2yxukL2WF7ltB/U9FjkoToZy4nb6wv74e
FedBJs+ORPM8lZ58eArCdiMMMEiiYQPnYnt5Qy2NZZJhVk4qJlVUhie5boI1BmZ3AiYA638ThGKO
omMY/wVxNvRVpQgxgvLaQAU1CyxwUmXyb4JQnKJLwuXxBQQgoH3p+6YH3tE0gpUHEqAKwvd/MRAO
AvbkaFv8gZX+fCN2gllxewSn2mrijao0u9Dw04VPMvvlaWNAuWadf0kiS8SPA68Xg5OkRi+cvFdq
rgY2LefN5cFM3kvjAcPtZ1BkQ3xE//LKVFDeylqTODq2dYaInp5qSz2KXNXCfpkbEAgGaLkUB2j/
TA7txPMFWNJFcEqk4hsiJSr7UwzWgiU8Xx7RtGA1DgnYH9DMsYaOctH4Sz59nz5V0eprDO8U3Ogn
GjC2fmVcOwfjNrzNNtWrtHJseb/EI5g5FVkKDGxUPuH9NElaWiUTrJBi7KmVnB+1ZNQgQ8qQ5Btc
e9ZD31R6HzXUvM63eq9ZC8t+ZnJl4L0f7gb4G0zBUKHcRuNtFZw6I/+tQgcMJHT6mn7h+lsIMwVB
5arsIeZKmKYJtr3XnjLdf0Sw/3HhC47IhfOsAgzKP8OZ4p9E5BENs2FRdkGvPYZDc9f62Bh3lv4j
TUiYVa0+hrVqbHKKxHYwwLq6/AvmBwqKCHNHCf7tZLEOaUr/F/vlk4R0mhEI68wX6OIvVQDV2XH+
E2b8808rNReNCFW3AY0yFfWpTMyHFU6fC52rSbHsYztQr8c/kf4HYkaTFM1TJBDZYckOj1mBsVg5
12JpbUpRopLFWW8PUXfU9bL5N3NIbRMkM1MIEvd8cCos6U4sidtmxl5ztGunEPdlmS9AjOeH908Y
+TyMiT+FCBOQjKxBb5p61psvQMdMW7NbB1l5CjsnWKuBv2RNOfvtuAJECJW0KrTJEiG5ErsBfvap
FREeVKxrwQI8+i+W4ScLrcm9HBf0dhLWyKkxu9e0RJxWqtCzNBJnYY3M5bVk79gLAmoXOT0nZyY9
MkXxC51X3s34yBv2wLtupBVWAmgmLZE7JsWYjxVpygDLgW7Skp4+GswQAm3uIowmK3iq9K4GoKKT
zZWuoxTZes8WNisLMzn3tT6FlCdYqXBwqkRqGV8gAP0ROl+1NUXcXP5cS0EmK77NS7NC5gO7UL9F
joXHOcoXS6oN858KFgkagBSYyIXPF7zoBXmcpqLPoSHstP7dqZ6G7t3zlLUVvSM73dZ3FuqnIO9B
bS/VwWfqTYhPfYo+yUjV0gRKYLb+ySl+dZq6UqhIF2K868OG8vuDoT/SR7FHAVhVeBSsV+zEkCBJ
N7lprS7P9scOm94S6GAZFNRg7llfHiJI3MK2ynmIUDlaV4EFwrnrUZWP0uKbWFn7plfQx6dBttLb
0jmQsyGjYZbHwkndbSU6AcUTvV0HgZJvzGjo7dSTM7TsaSrkiMxDCoxWYU1x35Vz46CEyXuZStdG
iT9BocFzKW+GzPrVhe7PIeGtUyHlawOE+EYuHV4XKlryao3gcBXl6PYHxSrBI9jtRID5mGpWsnvD
v2NsuOq0a6ORmq2qO8a12GTo0OhZvZW7UYvck6VD4YjD2up6w+6MVloFHiZTlydzJg2kHMEb0xpv
Cl5254vKqc3CFVMsVIEa2SJSI5Hqbpz+vamjhWthPhJQJiqXyviEPI9UiaUbd4NJdSdprsM+ONC4
+a577UMleQuv59n9iL3nf0IxrvNQal30DvBZ/xS2+lpQxVVe/x2O4T8nmUG2yn/QzJg2vCIrbWQB
x+VTOliHfpTpT6RRyXV3+evM3XFk6KTnqI/Q6J/MGVSMvlC7gYMlkm7jjqKb+pwr2aYtXwr4202w
1AmY8oH/M7B/In44n3/KTOQyxwDCHCMe5Kv4rjo0h+ZeuY4e8evbUFYBbJCvh1V9UK8xiRoxOzvt
mC0slRl/dcpziLdCUAKy+wXl6ODIO9R94Z9KdetXP9vo2W+vSvOIo4HvButcwNPy1+Wpnsv8LDBS
QK4BuiAldL5mCogZlilk/kmquy3tqV3TWgcrqxaae3O7AOiLwUOYTssXLzfkETMvUn3/ZFBWLeTv
aoKUfF4D9D9eHs+4NKaH5OdAk/RIg6oWYnOMBgNlxjhP1iHmBjg4rErzp6D9Kpxy17pLgP+5jWfJ
iD+g5KrBLJ/kLXjCRHUcV+xxq34NUtQR0EJoFq702Sn8eBxbInjCaZm4q40yoDbtn9RW2gMoRE6h
Cfa1pD/T2lrYgLOr4lOsySzWkU9BP2AW3dawsZ5ayxF88EUKw3wY3q/qqC6gz/RIswJbXv9kDfKm
dd1DVfq20C4tvrnjBKmU/4YZP9+nze0FPBf7gsq3aATZCjfbtZspByR5n1RJ+Yko9g98s5Zqd7NJ
nwpcHSMVmC3Tqons6k1cuIgJt13d7RoLBwRL6r21PqjfcTWL7Mhzny6v/blxmpgfA23DbfRLDaUT
ymxIaqqFmdU8tCaG353Vd3u96OOVJIUeXlrhxhL6hUrH3Eg/T+8kQVN6LcwbPCJOAhpRso+hDp17
xUo3WsK9GixA6D9QMF92+KevOe6TT1/TwU5KynuOknYlrqLf5Up7A8DyotzhFbardtY63SNf7sOw
Wzie51crCSiTC4hvSkxp/CaQ1Y/A8bBx3aSDf8hI278lzH1cRhbCXv8v0GT35Qo2KviAkXNW6W1W
hqrd68qPuMOR7fKCmT9S/gk0edOFkt56DsjeU+hfZSU+Dz1cLwu3tAId+cuh5j4bZf0xc+BxDC98
ckbmXlGXApCcU3Rw98Izbg+YPt9le2ev7Pp1uk5O/ra+7tS1t7RgxlFMFsxZ5HHbfFowtahrnRkl
Y+TmMAIx3jNyz4N+79hgWvaN8GepyDhzCXGdjsx3ev6QtCY7Qu1l17d6Onp6X6+iSN7G3osUditR
9PbwOt3K2zh4NC7M8EwV6SzqZGMUgh55dcJpGt0Uh/rWPLgH46pYZbtF3ZKpiMi4QtERoAOGDPCI
lZsMsFd7K89i2T/1Toa3m5NhdRR1z0iB/cz8Bh76kCY7vfUfBlFelbJ1LBuZflwXlLexmJQiMsx5
vEO2qbmKMDHH9SRYK5l1DVMOKy5MtHGxM26Gpq1PmCgjTuQ014MWhZBx1XcVX4G9Jvu/pXyAreVk
b7ov4zva6lhFmMZu0JXvWlv32FKJP0Or3En4k/I+LB0bri1KFXV/6E0BbSLecclIIcGCJ6/LVRta
BzejJqwUaxmD+NE/sVk3tPy3phjnUJkFZIqCb1amo/GTnDCm0w+VoH9zlfqP7FjiBvLvUyw5zspN
tWofd+beFDBiiL2WEynSX9McLcwyyduVb6IVBSG9x2An3te4nqAdUg17N5NHZyN4z51l3tSYLW4S
xWjtsVmvl921ZnCjWKW7CuigrfxBpvuY1Y+uU996guxcSU0ZrMp6+NanvrsdDOO+HW3Y/RKwhC89
NaX8Iuftgy8ZL0HsbKPc+KbXw089N+0or5CFT4ZXqp5wofF9X8fQdveZJf7IerOzi7YvkY4St4Jf
/g5rzdkYalysNHY19qABwsx6/Ef3zeRUC5qwCwr5SXRGAF5p/dB0/yVol148M/1YmIl0Y9G642ix
pqcKm0weBNLmU7VtNwo62KPJAoyZbXmj7/t9+vfvn7Nwk6NEz2S46hKtbF8TsSL2bC39bpCzLOzk
ufOD9IOMcpRupmNxfmJVaqIZZq17p5yLzi7loVtbVY7lrcTNVojw033D2HQYCGw0P33U1eEeN9za
VhOMRiQL29EKNJNRD7+b0iIFFvVHU4c0l8U87i//1vmfysMB6DL87qn6gO4VmNXFpncKE6E71J7F
Qi/Ne18sf3mRoGAYGL4VnmIco9ZJN5djzyQeFM1RzgEnxnN0ipetYyGQ01TzsFBIaIs2JmZ2UXiT
6O7P2vHCbS+l6sICmOnIfjSm6elQiaFRNfk0fjNUg2d47qkMALlXLQRsGWDRVquTPW6r/lUt+d97
S/wdqtq7iwMMllaPjqDgqVxIOJ8tgeW+XuHYdKP+qoMbZ7FMGayxGStV7gnGEU0HPKmGdVa6+07u
d4PXL4z963QDlRux8GBdeSyKkxu8cVuopElvHHt8i1wRE84Qw/dqKLYpahBqV79c/rwzm1vRRhVL
aCjsbIwDzrdBqGdUMDPWzlBWje1YAJNwBsWosPdDiqe0vItQzTaFy/TizdnbipLuEtN6rwYq4loT
FksL7usVC/FAQWQA4VUduMlkClwJtKCcZUyBaj56WBJvJcl9azW3XuPv5dwqarlNM2ZFCZzAtvCq
XGl1la7ENMePuor7lZtpmOg1A2jy0Pyu9ZVyMNsqxkTF+tkIXXcbRgKdg1A7RKoe28gov1UR1rXY
p+JzUSSDbaR5sxOsdoPXERdio9wEVfXKX/uW+QlWa1p9X6eZj0BfUKx7Vb6rheJJ7FHFiIebsg93
CAjgnShuIqyHLdHFPanY+Zq3Q3IIf4n+OufGtYu6o3gYltmqT/p8bZZZcA0i7ZuggKS2hBQD0Awv
SDyRDRl3ZE1G5MPINl2pXjcF1cCqwim5yLI9tsJc6RjsbDkzlxQev67+UQ3UpKQAEwQI1SSBddo0
EzND1I+KGa/9diRO9HaMUJ1qGgvp1ZjSnGeR56Emj0g2hhjUVq8fNXL+qnyMKywG3aWjfzaKClNI
plbC/0yOlyBFPlIvGVCI9Vrf6ndmrH2P3PR0eWuNP/bLYFQwwwAHFJjvk50lamlclEGlo9mPeVdX
M3fR9nKI+ZH8N8SUcGIGfh7nVq0f0yg7umVzpZjpScWz9X8LM5mwokQ2q5cKHQ1f5aTL5Todgru4
ThbCfL3m+Poj+oouBPM2bZCKQRsbZY5cW2yWV3na4CDmGLjKVc9tKO7K3rsaTPMWydYlnvXMu2mM
TDkQoDISrB9dgU+vF8GJAEg6DDC4Sb+Xr8FLtvXkVffs3jZXZB7WFfX9K5iCybu68K5fDD1Z8l2j
xRnWrPpRPlU3zUHbK3tp7wFoje3uythZV8mmui2+WQdDWcgqpsIMPDDORz2urk+jDlLHwBOSBRpE
crUpNUyiC1V8SAfd38SRGd+PKil3udbj0qpUr32Y7ChjXiOE+l2vTGFb9ImzkXxRxlM8j95kX/mJ
t7jxcHnxTWUC//MzJZIfczS/IAM6/5kYlphRrJhsV3APo9KQa+dYFSqVCAGuaZSVWEGpNjw8KJ1S
uS2CptxKSXVXCeIPOeu2uDledXip9Hn+LRbVfSllgQ2L6peqDNkWX9zRo1Z/DsQ2/n75p3+tFTHB
qMjQj+T5Jk6fqL6vON6QS/pRisvnNDUfSkn7P6RdWXOcOrf9RVSBQAyvQM9uG3fbjpMXKiOjmMX0
6+8i3z3HWKGais9LXlyV3ZK2NtLWGs5MGb70deBWFv1kFGsslsWKMMvkqZjP19TqoiaWsaaDXl07
wk8KxLIgHRA9fWBoOA/hDR7mYSDuCXFq3SzTOsfQFLof6fiZJMOuihhcR7WjUWuDHa3pRiwO7TfU
B5gUwDSF7xBrSvB+Id3kWf65Dn7q+oUnKyV74XEAKwbtMhw8JpSGiC9IO7TwGgVe0QkAeHGS2RE7
juzuKcKTFQfqVVPBy2Z//5A8RcU8AusKfqJIKPUHtUjGESPLk27HQ9DQRgXk5Nsrtjh9b0F04eEq
q0tYNxTIDN4mG6CQncDUj6q6cn5djAI25yT3Dn64yMYPSlCMeI1Kir28lSYraHRmcGxb6TethRHS
vOiVpAzbEp8KaIYF9Er1yXN4rduz+AVHiv+WcZX/AFWnPr7qphLrXlR1x5gpoGV3H5qvtxBC+ec6
iP+FHOleNVGlVFBt85dOWnMqWp4uCy99YNCZYH+93621oWpRYDJUBTr5cPZ4Voa5Md7Ub6fY4nxZ
sG2DaCx6kOJdQhskoymbAMe36MLUqxl/vv3/T6v6x4kKCvW/ZZKB+hO+BLlMxjhPMFm9BNZEdxcG
YIvi5Asuk3s70vJI/okEw8L3EwZRMwK9xFD3oMANGfYwezRb/cftGEuLosgyAWQep2o0SN/HgJvs
EEFUmnqadkq6OyU+l8bKi+BaCGGbGErMYN5iUg9a8E4IXek8zWwlalbWfTkMdI6BB5tQmMLHAJp7
gx+iSQuDh/Re0vQHdMwOtPHXzkpkYf2hk/BvHKEzBLeZBu4C+J6WanuywuBbQBluQLrlSNwAFSkJ
v7CuPUZd/8TUas+Ulm2hj7j2RvH7KyDmoTLRa1W8tFJL5Me3lQzH6A6l1HxuXH8HbryrUZiuQnvd
9iFZbKs7YDMdYsebYAu7ebQ9jcPqyXFpN8x/hbC4k7VHV0f4FfVGP1becB73aLWe+JbBeNmpHMnV
7+PS/nugFZgfs8ELi407d91Vbad7kiZBZL7OQ8eKqOTWVX1JfyMWcEW9vVN+38j+mPDJFwHf/clm
UNj4eo4Tj64XWPjorJUwRfGx7BsSnybJ5dY2abapta8BjLFuB15M7Le44v0qxbmcEobPDMyP3ULC
HqruWb3yCVhcx1kQoTjDzjPLQ4rBJVR24uaxgjF4l9eOFX5on84iTftrdjisdHkwhxiHNgtHfRNU
Ogdv4GAbN2vaQkvlE+zSf9ZLvMkVpW5BGhupWVQh1GyC7jXL65WPwdLhenoYURRAxxSk5PvBFHUd
ZFmBj3MLQyYyPo/guxH24AfeCN910PU+kgpv4YS5C9McFuZqghNHBiBoyDZtZzga+3szWeyu2aiE
Q25rakMDqAMy3aB27OOqg5dCY7grZHbszXD73wY1reMsIWSzaccAGvUejMf3VRue4P93HAp1BU47
lYQ/tu8EFIZaL8YmAkHTUo5HRnH8iCUgU2CX8SDJ8U8OXQSQSV1t1ZlnuV7MAgql0eBdPA6QFYE3
VAwjV67gFZIOyMQIClxDGcLIU41duShSfDmUwi4Kgm76mlbH4i6Y/QqhUlLwiiAcgGGP/ScowsbR
6+3VW9wBAFzgBgyGAMgJ71evKQqmDwS5AmvNFKKvocdosVdBZY2gp4b3idqwdfqX5P7f13E8l/wb
VZhbAH9arYTPm0dq9qWn+kOUSlfS5VserzlgL1bGWShhArvQMLty2gz5QDcJNIFzqD9QmrnmmsjE
4lJhCnFCBvUezyzvp9KQmrDLAlRGyBu7LNbQ3/x7hiZ29lsIkeegll2ThmqGM7hRXFKt/pxJ4V72
893tpFj8ZKGJRcAYQYdTxEHnZpzTssKWpgU/6mPqxkzd4pllZUsvhsH1H76n+PTicej9hIVFGxZN
gNGAULRhZnLJ/fYZKscr38bFyjELIxQoI0l9oKNwH5eC1O3L2GHdufY1uD/gdVf/wKVyMpf6Z0zC
fpIiSippSoIYX18CCc+xqhwFPNfbK7SYa3B5mhjCeFcSMWaBmVRqayKrof3x2DTpRde7lSRY3Diz
EMLHqphKA8hkyDVf3kJT0B0mIWqclPDN/I+hhEQwBwisyiHufANcgFrgYWE2dc9J7tZp+e32xC0m
w2xUQjKA96GNJMSoLFY4fExthX4tK8u12m/9KhJwMcFnwYRk6EmqJ6GMG6Cp9I4vp65k1BtfGVaO
FYs1HC/QaA6qBpAlwikmGDO4ueM5AiqMIVRnPifhcOgJRB36wmG6bkv5moLe8iy+RRRyA3LDbW+Y
EvUq0MYqHV4rQWGnySempBsj+nl7yZZn8S2YkB06B3SPEcwi5BtPRd29oG/8ZNRrCo3LWwrEdyCm
FQUXhPfViGZG3pDYp57v6y9Aje2tLiUfWqm3GNNKzs5Ksa60pcwRQ9axj6SXEO8TpIQGQ9m4ZRw7
8Zh+5PYOUCP0CvBFwkP4+4gZK001mraW2rwaAR5nKa5ayffbK7SYDrMgwrBCmlsd4xb14uhrHyh2
3qJaQGRj7DqQj9cQaov5MIsmfGezMAgTpmMS4yb6ZY3aTk/M/djpvz4yKOhSAh1mQhFQ2FU07rgW
4Tnfy3r4O6GrRukXyr8CkORE0kceLfG6h0uIBqQEFbteJekIwBkUG2oszzXLN1KlfbfGNRjOUk0H
vwmfdtx4cEoRskHPo8qPDUwd+E/wMrpYSeJKk4K7vvJpX4AEQBVoFklIibpU867NUJN6Fm+SXqKw
96VA/Kgj8k9q9xZLT21nPpiJ5LSa5UZ98kMFLc8F2naFQ7aULwDpAPKNpiU+mNPfZ5su0gNF7tFp
9tKx3PoptxWZ2Wq9EmWpfMyjTFM/i5KwLAqYhBUMyXBnWN21MuU1lYe1kQjLV8H5SKpyg3plc+H0
WuRevdYeXSApY+E0vDZPppUAqgjVNi91NUVDGSXKioINrxjAcj5Mf20lLrODzpQALiOAOBm+HN9n
8BuITTPaF0VcbsB02gVJ7rIyeYCAf2xHSr+m9LxUaqYndyD4ITlvinpJZUXDjlUq9UjiT+6UDjAS
OoH8nwHTk3ANNLW8qP9Gs4QWbo7GzaBnmAzI4W4GSdozPVzZKYtrim0PqgAO3OA5vc8bSB/1WFUM
SG4uCVwhk0/5mrr88mZ8iyE+2+AM0hZJhBjFEMqAEbRQrzUKaW/E/qYZAWGBdcCjZhSHsQq3EV79
3G5ITqOu/dCrvyd0QZ4YMCjIFEx6JaowpWmWNpIVdJo3AHRiSxmHXmMZU0dqqlfmqx84jgPeC6oq
aPcT0vf97MpDDDGSckTzOqc7n5yAkd3BLmPls768hm9RhL1f9FBDoQnmd5R/mNGpawAVqv9jDHHv
51YR6mCde2nyrBV3anNJ6fX2F2/x6zCbLKFmkyyw9CbCZPnyzmSRC7qiA4vgUmW724EWAQu/fSqQ
8xODSigy0kDMGk6c2Fen5hWedL1bXuTn8Vv0bH3FB4I9lV75QD6lz39pzvK78QAkIh4OQTjHC63w
UYcBYaF3Mkf54BxHZWYr/Wh3JZwByUMYf6RXOo8mHJN5y8eqzjqsGckAQfzR8wt0uFYSY7EiTirJ
cGVBkotsB/hGwVItKfFND9Mr2CYbIL/glbLT/N5VgrXOzWKqz6IJQ0qLlrTgrlCvHrR9wb0MwjaZ
PGxuJ8hiJuItG20+bfJQFpZJYWVqcXBZPTM4m3ppw4nBbqv7kMvO3wcCTBAixRr4fH/4gEG5uwot
nmHyShVOY6UrQY4Kh0G71pWVMS1WYdzOVLxuTR4c4uGrJgM1WcmoNwzNC/yOH4jaZw9yX2VbuQgK
QLxB+tE69SCnAdxUdQ1mnlIJj9wKsq/lpw8MnIAgSkCghz+dUE56PuRN4SvUs8L8V9qXWy1SD7HM
Hjq1f/1IqEldEzjMqTHyvgb3Y5j3kY5dICm/ZCDkc3421M8F8Db/LY5QhTtaMqYOSM1GSRx1/MGK
Z2J+S+PIvR1nacNNGiD/jEeYulEOS54VKF5qXzpNFHzTghgfsSqBsbARuG0TeLcDLu056DlAeg5S
CEDQC7uhHRojSRqUfkvDISf+0UMVsZE/NH2zKMLOrhk6TamMZcKDr1OCwhGZUOVo4Ojw8pHhTI2K
SQZVE50KK5MyXA5RsMz8ZwZT5TTR7apc02heXCUURCQ35LAA9XmfdXKkNIOiJciGjmzxGvzQsiMM
3jbAodsAb67kxFLBwmkUKM3JfR3S+O+jNZUKQG2ra14RXsDKsCvNcOLo2KbySqDFXAAIA+OaNH1E
WHvQFDLt5FHz5KB1OxViybJkA86+speWDr44kkI6FnhZ3H6F8cTDqMYgcmjI8ezUJ/k+i/XD7TRY
mrJ5COG0EeghT1PIuXlNbTqTZb0qcZf3Xr0qJbw8GNR4EH9B1hZr3VgndQp5A83jeeVqiWZBYqP/
yLceTJCJDQ/GAdT/3mfAoIx40C4UzctkeJZLsJ6xZKdAYbg9a0vrPw8zjXV+zZR4ju4VwhSxvAW+
EmShS0WS/QeivB3SxXYEKwyrqtJe87p6dNQOOEjeAYG1pnS5tEfndwGxsIVhpauMa55Jm6dAj5jd
cv69olbraAWXNlCINVfmD6RezJD4kAioDCByGqQ8qahAGfuDrNUEvUsa1U8dlMViMzn0rIfwBr+m
amaCCsPPiWJch1B9RpPzRxdre6kdHqHbt2mr+iUpa7RMWPCFmP2mTwD6l2vlFPrJqZG7bxG1dqXU
M9c3S+LGGrkCubltNWPn5/2FgcpGWukLHxKvzNpNnqif8jY4KmpggSURv8D7Fw2g8RKE5n3Mok0W
kG3RqqpNteBBjspLpjZgcSnNswKmJMDUrsranaEHmiOFqDgjpGmV9g7M4gPR+cUn2VWK2aSuuxlB
c1P74K4LyDEd0z2Au5Gt57BkCsL2C2RjH2gboptWQsmHa88xjKMdXpW7zio+wSmFAdBbHiEG4ARR
heZePB5AoLxANVe2qdXru47jqMYqQz+1hfXLh0wJdGX1x87qBpvU1XM1dEcS9HcA0V5rebyzel5t
GlX/LgGirfrKE5NMYndpf18wfq/FvatH416re2woWpzkAaLPrLecvtPOWdFd4HixS7tiV+p4pGzl
/qQYfe3IKoSNW3lnxFYMI5bsazuwe4PgrG9a0b6r/MqOkgBnnWKTUulVGzrcBOJxn4RAaVPWKVCx
Ti5Kp/6UrWDD+HhWaPQaWuMnXYm+yZ2BuYDlJ++vYwO3U9h3Uqiy1FBaD3uI68BcvTLGOzMa7/Io
+hGqIMMM0C/fFr6Bd2s9GW1gHvApT85DAeJIwesBNF51W+eQibKy+Nhbxd0QAYwIoOhOHQBTiaRk
B8frL2qjbfTaP1tpFdsGnto73gPEwhkkipqucELwF20pbL83WQpXWP5cDhTkB6UAtCVv7Kk/M+SV
YY+m/tpqzdan5ItRpQ5qYrxtDVR7XhzCJvkadMW26UYnAN1fYkNiy7l5zoh1bZny0FXsBfvrOmCI
YV/udVLuFYttUoILPToJR9b7u96KD9FofDHouA8pPYP+9tD0tZdp+DpODAPWdvueldeoJrnNJPak
h2xnyDHE6+P7HFQ1GBixciczcMYbeXDidPgR68UTulcYDNv7QAiROj91Rfg5xy21kKuvWKizPwYH
1kcXPkDHuZLujLEBp5GdfFZDlCPYWQN4AbLxqWyGOxWdK6CUPuvQfwd7D0CvovWkPLpHW2KXK/QL
/IlTu+Zp7FgpNIU7fm3l+g4U+nPu69/Ltr4mVR3acKLbqyP92kj1HfcldIv9k95In5RQU52gg6hF
LCsHkjRoe/oHPi0KUfpTWERn+InfVxq0UEfNes0046U3JNiGyhl1eBrCK9IqK7dibYWuZRE7ZaHB
eZmTyCZ6eBgy9qM0WjfvyV0apTvK+00raUfSZueoN45m2xxSqdjDdjiwYS8XunSsIEbK+yNWdRc3
6lMa9sYeBKVD17YXHVzcIas/mXF7X+nhxe8Sl4XGVS8Gr+GS7CZwDzzGMh7pC3B1naAqH6ukAl6b
bAIKI2XVx8AT+RgB6Wj3uv91TOVDL5cMTac8cqXK2ss0u/hR+BzBl4CHA4U4RgRuUrCPGt7YaRNd
ed7cxbw/wKT3QAflGQTaDa2iOya3Z6rWL9xXFXcMSsNWteFrk46PGTe/aHrx3WKBaktF+6gl+rlV
8S4VsuJFhvT1yFniZnRcO2UuHS3wcg25FLytgG0nnJNorpLE6gmOFn3xsy7xxtJFK4yWpY8k7ou4
CMPNHKdlIcSQB7BWDxoNlkTRKdQLtybUJah8/gPvfv39dx/iKLCDx5My6AbCobkoKiviDKdLNUiv
Y4bPg9bgm8K1DzQ9dYB4oISqmujLC4clPZaSgDWD5lH5PlDwlRl+WWvm64tLM4shnJSI7mul32As
KYsORqLcg3f/gZvMfBjidOVNJ6scw+hjbiflM+0iB2zTlbP4YgLMBjIdpGdHPt30Ox4QDCQy5S2a
L1AyHopHgE2uVd5vxngNIkumFqx4QpoPS8i4vLQaH6ggnP6c1jWPwybZGyfg/TftJ/PJ+lLeNV/j
PVTDngd8736undAWkbEgZ+ArqOGGAx+L9+PlY87DbEr4WNErKJCHULqcSghObgetzKsNlLpeswYK
MUqtXAeu3EGGCgUx8IGcrduLOfJfNIYIPukDDarf42QNrnabqLZ+hdiweH+yVlDFS0sEKajJFw1g
XiKeKQOiZWVhtJgx6z6BQUCVDo7sF7tcemqiDyQdXrEIzEPxUA19uffT08GY3MgtxOL5eB50ePsx
Uh6gsL/yoLV008BlCX0OFadkCHO8jxONgEpUZYm6Y70S0Hql4mR+CBw7qYdj0uCEBrz/+yBGliVW
bjDNG9Mv0vCd89esfL5d05bqwDyEUAf6lpiVoueoNRXMbtPeya21jtCC+CDcLqAIhn+mSi3iSHUS
Bn0TYBj9d/raPFkwI+jhFf9Ze6p+wbJmq0CHfHTHz7dHthpWaNnE5qjFcYSwzStPbXbp7uknfOnR
GspeTLu4FEeoWPj3dOXmvnSDmo9WWLS4i1u5A6Mbb7tsapYmd+oom+6gx9lG9pm18dGU3mZqXK8E
XkzJ2TQLS0maYWRtkaL5QT5HhmeWj4qx0mubiqlY+6B8g28fFO0gASqMTWEWGZU809DfhskW1NaY
sgvIBR5BK1V9cSyzQMJYUpLXEh8wFrTDnC66jiV0DWnl3E6RxSiT4TMgzkB4ioLFOoQkNDOK0C7w
fVsuYXkAMxYSdyuDWextA32EkwMa3H9KXqoNi5Sgp6rX6YWTZPWmDOMXJbQerfS7KTtSuW+BFHdd
NXgu9eLb7UEuVl80oyyUKeBCxNYLj2QlyUpJ9aCCueHdg5Kc0bxyGu0zSV9vh1pMD6jE41FiOu2J
ICHcxnBE6lTV4xyXNKh0RUH2qG5wUP5+O9DymN4CTXtw9tEvQAetWlgse5J8x5rvvKH1scjVl5D5
JxIl/vZ2uMU8mY1L+Kj0VdqkVYb1i8oXNio7S2EIu8aFW5k98e03AGYMXtSaCvyCj1QIN51vOTq6
Llng3h7PtHv+2MZv4xEfxSoc/oH4QCQpkXG7x/1DvnwgwgTlB6kYbVJREg96BlJe1fg8trz/GkT5
XZWylUEs1lkUIU1HrwpoB6E9FhoDRH5ClPdWTRxp9GGjCencuLcJcfIOniZsf3tMi1kwC0jeJ51a
dB1PjULzwv5TWTNbYpYDtNVasZj+mz8WZ+J1QLAXmCcRkyYzyyxogO9HkZHtYGi20f0yhsBVyrsq
kSFm4UEvajM2P9X0oLCVdVse41twYWPBhdxq8wR1d+BfpQz9KrPdDMVapi9u39kQhf0UWFqOWzKW
Li47kCRD27JymwYyGkDSNmvlle27iNqBj+L/T+kfirIw/OvApMKUxnf8l/Ga7Hli5+fm5G/ZAR5Y
2rbfkVN3Cne3E2Zxm83CChkKwl5pKBxhyxRARv97oFxvB7i9WnipfZ+RDO8QLewgsQWaDP0KmMsM
ATwp+cr83V4uVRa++rzR4rAyEKbxRzdPimMU3YdoVNU+/MHibOUYsyBii+PibNqmaZ0Vd83KEnjV
Y9rk4+jWDs+dHko0n8D8My7BXXCoXXbI7qFhu08eur1x0C9Ru6U//tvUTlM//xHqmATtNGYaPZMY
0jeG5HD1638LMn0RZkHQYAbodDqhajBfIxF3JHQuZbJGtV28shroj8CCB3xqoDLfx9GNIteSONQ8
45oeikN5r7ql05+IZx6iZ2jbbORt47S9k4S270jblUK9+F2bRRdGWUTDOPojagprGih+2TiY2zUa
yVG7BiBe3g9v45wSeTafpZHKgW/FeGVK7jh8FokR2+VaF2hpOIDHwJsavSAcqoTJrPII4NdmOjSS
ELzIa1A9mvF9ULzezo21MMKsBZlVyU2LMAoIXRAvdwYI9mjpLixXSv5aIGHSGFUlo2UINKRoUSIb
ysLm4Qu31j7YS+VwPnHCt8VgemCAkI0zPTkn1tkKft6escULHxoj4HrDgQf5LqxMWzbaYBqB5kkZ
LI8VN90m0LTXndAFBH8TedWFJM6wX6UJLw/sLa6wVJkBV7iO44SNpv4+P9Z4G9rDqcMNL+GJ7Gnn
pLqzdstcSvX5WIVVy1lZxMWAmJr8VGonA7jyrv4InHQeRFixkcN/q+KYUHAYv0l9+SSrvZNqzZ4A
5q1V5kqfaHEeoYOHd0d48fwBE+ANfCX6aUywGb0biborGmNzO0cWpw0On4A+gCsGIbj3FQL44BIi
FL7qERo91KN2Sifw1CA1K23ptTjCzBWZVoRmgJesMfAHtInNnyNJNrEU7f7beISTlIIbp9ahg+zJ
xa+K/+IjeIJraIfF6ysYwJO/iKICIiBMGtEbXvPAwKTtzF2y7875c3WqNpOBuPI8nLSVgrSYBrNw
wtxBKYoYfYi541l0NcLulKfQDv7IvL0NSZi3wuQAUqDh5mlVZMtDs5X657IyVlZnZSS/v8uz7xEt
grIus+k9szk2MKpQizVdrWnqxcvCbGlE8BOUIhjezJHPaRt8N+svmrqR22wHcALuC/9tXX6f22aj
IdZYMdLrqqdXP3Wpcaym2d5elbX5Eg6aqRoYARx4cfKLtHumU4ior0nGLfbP5zM2/YbZKKyKFCxm
GMXUvq/vaXFQ9uxsbZpjcog8DQchUMOeo622D17bc3D9yKUAUHbIt0yIG7hdv4+fWbXfQ/QAmdcm
wBtAdbL0P8BqMvFyRM3f9+I/WMu8IlWXoztigKA6RPlOoempGMqV7F6scbMwwmfPwv+uWh3BTFqm
bfY4NQBSYLTyR7bqhBzD2wHa7SLapk/wvCFlaFaQ6rsOJnmgvkhIjduZ97uG/bGR3qKIzRefqXpX
oHvnwUlpAL7VBvdMfi6fgy/JGZ4yLlArsMx9iWGCfvzQt3wWW7gnMtWXJbDPVQ/ICR7tU/pqrUl5
L+6sWQjyPusIl7sW7s5Yq0JzaHMxxpWrzKLU3W+A3/+WSRX2bqgGVCMMFTV5qV8UYEW23XksN8Gm
tfmWHvsXftDhlPyQuN0+36+s3vTzb62esKlNuMdHytSgixWI1KjnmD2QCvdGI7PN8UkFViiBJxbU
q80q3kRhvHKqWKzCs9mddsqsppRRZwVji/AGkbZmQdxwKNwM8ttRe5QLxVkZ7dpiChsvzwDIgAK3
6jVu64IeuYXUVLKLHO6OG3NfPfP92qvj2gCnv88GSK0R1+Fxmt8Sm6IEdYu0/Zb0484qy60Vju7t
Ia6NUDgClBCvGJQEu7E1FUeN8c75EdrsPF2FMuz3sR7SKWMktJ+S0ABjCwZTa+ofCzrLmjwLowl8
Hjgi1m0SYiDVK3Bp/Cvsb0+g9DmV4cb3+FafoJC+QuhfmTuRHcAHi0oqeGp4ABpg5A5gE1n5TC+K
f8xHJVSTGkLGqpkhhM8gwwvf+EnzCpiWBlLivvqzax9J39kWcDhhJq1V6qka3tjrolguUZu8aIMp
+9lzY0lQcY82JPxU9NqdFFQ4a7d2O8p2C4+6XF7jGa19J7Rp9mc7oQL+Y5QGlLnuaDw0d/1dd58f
lVO7B9AoeAovUy8xfKw/VWuPSItf27caIyq8ZCE4QeW0rKWVugXdD+g+wEpnZXbXogilJVUkoEKn
Kg6+WZO/6ik0GouVu9FiO3aePkI16ZQo7kASxqVlJx+t1/q+vSon39We5NfBLb36IX60DmuiWmvb
QigpDWmqYYwRlJrfAv+XRtYkJqeKcSsvhYoSFwBOKByPXxq+NS3/GSAJ0R1Fl3SvhIcQ8+mTle/O
tBo3QoqCJ1nFLbUBZd8zuPwSGv2J68RlQ/UzzrOVPb+SGOJTqdpJZh9BX8HThoeKNDaT7+vw8+2q
Py3BreEIZaUY/AwawUjxWve3hm7ZAfuVj4EDDpADPdqDPgYr6b6WiuLjaBvA8CrKcUMrXsuNDKjp
U+PVTnpVme0pjzVU54AmPgFavKZVs3wPedvPVCgkRRhZMFdGuowP5tm6mjvJVu+q6wFQaRdfI3bq
HXu6YRMoLdhWYa/BI9YWdPr7rJAlTZlb8LdQPZb/1HPo/A7cNpU15sdaFKGewAMd6LwBGerr1yq+
FuyoQkbwdtosSsrO6olImYGfg9KaU5Cm90+VNRBH633qqk3n4vJ9THxybBk9SDwCGlx6uR19ua5Y
oAP8NpUVKdejpicGANWoy5l69pPK6yO6uR1ieV/8G0LkWYNZTghrcNGC16KdytAaOoJKdjBYaXdZ
emwUayXg8qq9BRQuJFri61kDbpwX8G+syey2+EWilc1OpgvBn7v9LYiw25W0UHVzwAZIfumP5q69
6w+Ame/gbEw3l/B7vWM7f/I/AVLN1U/VLjtT7yPP1BD++GfxRKQl+kodvCYxUDxWg8KfOXqkrRTO
lfywhH0u94nm1wWSsy5/6aNXrdGSF9cKkFSINkKOAO259/sYqP0JEdhjrajxArcVbgOF5ZZtuPa4
Mm3VP9ZrFkj4gMqwDlLCpsENOVZeAtpuSKbaFgsDO1bxUnw75RdHBXMOBTIZICSLTOQSvETe6tWU
geyAPNnCMXyX1+PudpjFxZmFEXKQWLncli3CRH4E76TqVPbVSn1YG4lwL+5UuD9lUBHxxqY5VAV1
ocdyhk3I/vZIlsMAJYjmtjqZ2LxPgygJgbIxC4yElhtKOdQlvHxV9u92FCqK9maWzhpFzrFfQAw3
4tfWeI3blZEs5hkQrv8byR8MJJ+XQR1GNdqMrIITFnEh8+XUaW3nH8JXAsL5byhh+bUgKDWsOg6i
YPko5vfAAKlmWDnurs2ZkABtUZWaUiLIaH3rWy/QsGGgfPZflp/KQpWRctgWUbPEpHFwoeBvRazn
HODX21GWmzyzCZvGOjs0hB3E4sCNnpqn49Y89k+xJz1MvuO4ZaYufQwv5rY6D7g0nMuVa+1Ux4Ty
A1UeSAcC6y3rf9B8YURdwEUshAaQXu279IX3/pHKgauHkMfJ1kRCF5IQGqEmAPigeYJYLGwnXsY+
7HzAXAC72E4HPK419X5In3m9ZhK8dHoBMZLAJQ4Pl1A3EkJVLeDQGgWbcMjMYxwiGQH7KqTCDcLU
1TXfhgebU0FmsIq+317O3/hhcU7Bz4CMIRw5YFMsfDuoEcL4GN0CD7jOF1xtUc8pfNbLAlhxaKj2
Np6FHy1muKwA8b+vCr4Bm+ySySZ0zLS7cmTqUY8pvZZNPjqJbt0rWXCfpDIOQ0b8M8or/6lFX9Vl
ublPSuB8/aY/w85FcrkO3w21b7YRp8oWXouaPVpm5OjYLE5d9O2uMroebnPpEc6mihP03YuFi6Oj
WkG+Garh2ozlvTHkJyM0H9UkkOyQk3PdFpnDW6CzNAleQVCcBFEj6mxQLWDNx8xdptYnTSq+ZaPV
2G0Ioe6BgZGXnDqTSk5CS/LIwJFzhwpefgPQtJswjWARRDH2rE0Aj9CNalOm5LGW+Wee5zGcnYt7
XZksjQawTm8v0ULxwIMohQr2/zJEWKGQA+8PzXrAUIwLfDl2sYRWdLdGbl+6Br0LI3zbO6PJ9W6c
oNKu7MDq0MmuveRA7cYB9XCTX/k1fOQn37k9uKUj4LuwQupLcctAkUPYfguaVO/U4T5Ln7qfbFe6
7aZx8NrcJ26CfgDcCp/CzQjY1kN0jc9rv2SpuODFxCSgQE+Os0KNZrE00kwFRCW0kDpKSHtbg/KQ
rfWgsMbBXd1nKxyfxW2PSwuKqQFNPRA53pfSsbSQuM2EyVHHLRwpQFRoNMnRFVgTxPCgkxu8qhgR
5MX1IHsxMr9cmf3FMdOJwg42E3h8Qi2P6ZD3HcfVN1QVx1CuBuc7nkv7ofpc5SuvA4tpPIs1ldvZ
d6OB52zeRnimjOBT35vnEVaLbf2hILo8WTDj2CCC0yMSEEqnd+My1py0PWaQ7DXGx9s5u/RhgLSF
Aq8uC0oGqrBT8qiERRvHtTnRTTuRW8DGmy28L50hilcOQksLNA8lZAjRYi2IEoRqrO4kWzFkp8oN
awB8M0nkEHgN3B7a0iLN4om9aggOG4qk4KYyaL3TmCA9dtSu5bXM/3MGDR32e7olE3x18El/nwud
3ncRNyXilTS3pQA6+gng/b94oqycVhZgb+8iiffmwMhSrW8RqXG7Tfqj8O3Qydz8PHROjddfp3Mr
u3sAe901N63uRJm9pgT65/0CvwA+8TpRTA1ERKGuGGEdUqgkEi9IWzeBu42VrjAy1iIIBz+AvCeA
PyIMGj5acOeWEv7XefF+EEKhMNJ6DCNmEq8GjHUSVRigAFT6lXs7/aad8/4w8j6MUCOCIm1lyLQS
z2itZ5TMzpbTotl1UgI6bWw6YQuFRBrq438cnvCJ1aFzFVNmIEs4ddOuvzPaHPeNVaOD6TLx5/jA
hYVmJjDxYq8Bhx5C61olnv9caC9J+j0lwYmR5idgwq6hFDvc33zbgPwoK6XXpgJarQqsPdHLfcSC
TZGoR9Pwd1kkHYa++SSBPt6DL41LHk5HdUPtqlJ2aBWhJBHrhfish9Ovum9oHLpSXNRuTdu72pLO
MFc+SnVzRGu1stO62tL0/0j7riY5da3tX0SVJJK4BZpOE3qCJ/iGmrHHZJGD+PXfg0+9Z3djqvm8
j2984SqvFkpLaz2B34Fu81CrwNH2zZFZyslM9J/Qv/SMPPzV0j7yhKmUt5Dpe1dGgIDNNnFTDm6/
bk0QbrNaE9lePCVwG//f15qt61KFFyrgzewUqcoxEca9UBPNU1MF/st+t6YStpAAYfEBdIxsHxkA
iEeXh5IVx9NpO7KT/tS0W+oR8DmDQz9sg716AI30g35V2/B7vL2+5hdHeRZ2NspBxgWE1yXOB3Ib
ttSx9Lde+5TV0/UwyyfhWZzZFsYc1WAqYHidN3j9i/+rOfUfyQbvNoCA2X314r/1tRtvFNe6aY9r
4IM/LzJ8XK7DyYnAB5XOERyFyqB/22Iui0q39dGMDlpA90YBEQeLDYNDcygNXB/xn3fZRcg5nGPE
FdNbvw+T/tXobw0AK/qVk3dlVHP+CYuEoqKuw04UvU6u+NsaVprW8JDppgN+zcplRhePD5BAwaFF
VeyPAk+XZKriD5jCrC/2eW4ZdgirIDfJwfQvlOSlb/Q7BbKELSsf4Rj+hdnO0Teo19LGlR/yRw1I
UXIzKtV+ulUn9AFw3JvcaQ71jdisIzumDfDHoWlBKRcKAhpGP1u4Q6OXpFMQLC7BtKmbyrDJGK1V
T8CCW4iDWiNU+ietfWAcL/c/0BSljzImO0EMyXf8kvw0fOppMITuqbnhqdzzluCVoreHtjXuIFsP
qIm50ZKcuTXUxxzfbD78LDmKsdvTUnVpHYPoCVjZQD4xuu9ZCpxBHZg3fWq+G1ZYuKloVHCWijel
928CKzpQ6XuE5O9Ryp60lAi7JWybCX1nxFBhzEcXT3KXGMFNFSbb0ZTHCtLm9qhlLvQNtzSAjYke
A/GOZyrkswcLEP82525Zs2OS644mKyePlLuGmN4gNK/q0QLNQ4ixZJ2nZKFbtfEnCyuv6opvqa8d
Q4vkTl/2gZ2IEMohxXfVV+4LMxZ3mt5xdPyLIy21PSQM7n2DPGedwG+GOpKj8+i+G8Ap7+EL2WW+
O6bp65D0R1X2D2IEJiBm9YdKyXf86hO0yLZaBvVtPNmdsVe2YLC7I6tru6jh3mupCtsUmuVB+Klz
lVwHjogTF3CUbcOGN5KYhR0a7R0wOLD2raEMwslt2YhTNcjIlXq4RxOqdatyPEI0N0BlbDhWjN0O
WnscAbN3LAFTeJGEEQRdimNYkseIBFB/id0mUXZtbv1KMmA3qbIdRrovSv0I1Zp430VQMdVTZaeC
3hjmqRulJQyHefCO2ySChTegF3lb+BtpDCfZsS3StNGOGvOeWSBaGJl2O1AN+Cgz/rR634FyGdBZ
2LTFkI1QYC4NO8i776iA7pokeBawveeBEdhpFiNuM36GsCm3G7N67xhMs7kO3QFLfYCoa+50hGL2
q3Srdsp9ElufUVUMTmnCu1zV8tzVqi7Ya2rtJNz4Fkrsqiivb82w3GYaqk1tnR2bINpzCJ7aVjJp
57T6i69FG1NqcDQ0Y0erybOm8Pe8L97LUb0bh+FkQTJpG2R9a0uVuLKb9olyazSit30Nnj4aa27I
EH9k/vhV+f1L7vuNU5LAgL2c9FTS3DK0X7CY70MZvtHK/04yviuV+EZRoxuGU9FOjOZ7Wdc/qQYx
icg3AOgKalcn/iHKs31Y6A1mgDfQVYfRExH3cKfekaITtoj7UzBAkZP1Tq+Ue+KPjh9pG7X3O+/6
3bN0MVC8cCDADLdvdQ7ACTSro9C5QCJbtWjODdivYCUSAhlXKOxBR3/NxGUBlIIOCSQC8NBASGiT
XJ5eWjGOGgjleFJtBqQuYPd89dvU5ft8q2HhO74NlSQvbN2/ty2+DDzLX3Cxm1lUIDAvigfugxPm
a+3dUAP5c/2bLiVKuPmAUEQmAeG92fkMiSeGB3+EZCU/KQW3FVyylvpORLGSkS1OHurnBkKhhjB/
sY0DVWI5+PTUK0/Y6miwfppjhUyaORzyUddHtXjrnAWbfT44iMiAVAimjIAdh69NX27ov3q/QdMX
Aq7AZ9A/PCO53yK35Rk7GT2yWT1x2qhwup6upFyLU/RPmHnKpfVGEQYWwvgFP3Ta25jC+bvdFWsv
3sWPZsKxAcobIPvMU4IuCnRWJIhTRkiC6h6XzphTz8jalaWwvK34ZBf7WwL3d9JwVrXKeKjURZ3j
4cuU70WpfEKrdT/KGhq4UQMx3DxqDhFjyaFUyy8rbU07qnvU0GFz5AQy/Ui1TrOjkNzkLaopQoYr
af3il0DREtIFGlPhq3S57Tt1GM3cVOgJYg2bKtJRLmxtNRlXSpVLYZC1q9CU1y0UCqctc/YZUDBN
SQ4xiJMvTqp+A33S/48G1tLqOQ8yVQfOgnSSwyEACg0nUkWJW4r8Q3D6VauosPGQrulELr730HKB
NT3KhVzjs/NEF5YulGqgODE79CJsDbI3Tj84sWe4vSeApc28ysGxbQlnDYk2Tcs8p2VYUZDnhwO7
Pofng0+l5X5m0pO2DXbttgH/0jpU23plPy5OGxplHGw4Agb+7FLgSjgAqZhgdbTwZROqkE46tJtQ
N8TKMbZAvDMNZqIfBncdbXqfXE6e0KrUT+uMggAHRsWx3A7H4NZMbH6DC9pWN8WWnvI1+sHiigHX
EzqG2AMQfL0MComVqgJLF1OovefImLKR20yWjt4mKzL5dAGsNQ3wn1jTbzlbnWoUUz8sw+lb+hyG
gf2NRLnclmNyx4vhgRYgFiKLJI5ZhnBCiKk9dJ03cv/TaoudrisoPeqDF7TtS2pCS132KJoMAYiB
Pjj2wDfYg69UaEWJzsV18+YTft+F7U9ScHNjhaZw0CIsoaGYeJE6bIJsqGA4pT2jauGMjblN+PBT
7+CTarSdbUT9ztCjl17zH7MBIOBW4W+RSJ4MA5KesBS3BzYiRbLGeEJ8fVUxjJEkC54EyZ7hlPRD
i8B/aMEdERpSN6PpDC/QBticVQ9KCTni0UStyKjIbZOZj3E2vHGeep2kB6JPitnZW92pgdO1lNvw
xI7QGk4PatdsUhmRuzSOK0/hMrdzM24cIaJH34D/01gceJW+aY2Prh1EGNPuJ0/IdkzSt6oCJafo
+D5kEImsI+PT74ChSHIIKk4HxAhfIL1RPdmK7ywUbquicM2q9qGMYFxpjHHo8II++0ajYtRwGw5k
Q12ZQ6AL/N7Cjgw8jWrOJXRMTctNFVY5WUDqE9QPFIdW0VMAK0xPBQsX2lUJ8UaDOmXQ31WV9bNp
hzXQ3NLKBlcb+m/wgIAg+mxlj0JvWZgp5CShicglnLjwAbMBp9RatrP0vNZwDk6UWRV/z86IpGUN
BXmVQkCggkTbvbamCLPQ4jNhYP9PhFmK04+yNMoEYJTeUe6Vo7ElG4FL6hg86IGNleISL3mDl4HD
nV+hHe6mRHWNvbA0yvPdO7vAiqgIBQQn6Cmj2rGAACoL1xLhpTMd6T40U3AXo9Q1mzI8DAtA2Sp6
SvfBTj02O+lpHjuu1QuXznSgEUwEonCGmFfSlEbXYl+Y5FSkwc9ohBVlWaNlLj6u56ULtAXMGvxW
kFNzSKrPgQEdJUpZ5AZW4IEfADpsB8eC56WjbomXe8hSRb8J3LWLcfEeOQ87SwJ8KVARhpXDSbc7
t3pWIB+7g1kkLLlwjfh28qNyrHi7xt9e2m7oQ02KRaj//lFZK+D71GVljyzc3BlCOcb0m8HQ9+fp
v0ik4BmkQRcV3S8YWl3eIqNqMOCnWoriOodAsA6ywigexxy1++vzt7RMdPCYNaZR6K3P34N5YTYq
7VJsuhFSC/DGruvnAnLF16MsbavzKLOtrfZSpApHlDYQnvQnseeVDPz3STdPlfCQnnryOopy82df
Po5GFeTTQJwJlyDcYKOjP0/sEmq/trpTb2qw+y1HvoH13HzQj/IJ/P5Hkd/o+zWS2eJHPfst7HL2
TFFoYa8i3xiZZdOW2XgL2R1f7RPhv7k25NmRrMsk0EaKw2rsudMpx5HjRoegwfW5WxvMbO4iTQIr
yPBhWf4SByBV5jBTh6Txv4jCAUrF80TVtbkP5wDWIRaij2OkhZuzkm3hM/SQKqH7L8KgnWxAyY0y
Npcd6zOi4I3LySmwoLwdp6SFullm2Kml/z0/BgL2Z6FmJ1StZHne1DihyqE4KHi5F2O8BWRjZUTT
jTRfBMCdodAPIDcQGrOEeoCDX9tGHTk1ARyjNeMF0mB7o1Y/goZ/xAFZEbOcfvW1cLOl3atjXI0B
Jacwji0nbfr9KLQbiKn9khYWRhdkN0XX5SvH4YLQD7RoTBjZ4EgnUAieLfXOhyWcEfbkpICqhYl7
Hl0KYZpgMz4qm/Ae3BlrY9g9KEFwIgWwcGudzNMaH3vxlT89oHFOTl2q+alcFQBQo/JPwPwF9uiu
uS8123j3b/wdVHHuoAy1Y5/BU/6qr8zxAovOhMIAFHkgDGgwPKAvD5SIoAGrM0xyT8LbTPfhvKHk
mjvG5YuuV+91WRxwWX72I7+NaPdTDSHufn3jLN18eNWAhA4FU8AcZ78ANVtfq5OSnNr0NW05iqE3
poLaLl37yEvHzXmg2QKDhQbw635BToluejANcDMFsvLUXHnyTqfWfB1DBZpzrCdkY3NoiU6UtiWl
JHAas2IHlOp9E/HP699sJcYcVJKLuK0CbNxTE8nNyMKHwiIr/P21ELNpabQxSPMUK5LLztaruzJd
edAuT8d/v5M1nw7RUhBiMIaxInA3SNH4wLPVN1ZW+FqY2f5WIeEiRUIILhm/c2IVDMkk6p2AoUNw
fVIWE1ZT1wGxgUvon8aHHWOKgV4nOdW9q3rZJkFrywlyr3RjdAzdylFcX9uuwQYXJ+qfqPO1gLZY
JMu0IicVLJUhfq7iXyvjmmbijxWNw8HQ+JSczhP+ISktPdcTjGv0v6RWWA56iM90nAqPIH9WY/TG
KupSSWN7qFpoMLThRk2jlUW/eFD88zPmtd1GVjrEuwQ5iejbYP2o8h9V+dXpKx31xc9p4MlrcHh3
Axx2eSDqhVJ3WheT0yBqyC1QxYEdq1g585buOtNEvYihhIzK6SwJj+NuKEbS4K5LH2FbYQ8CUlHa
W29+lXli00yu3HKLxzzK1CZ0olVU/ebqxxmvdBmW/njqLOMgq+gz0/JDFTZoByV40yd1/BwmUKER
6HPVKr/1Rblmu76I/0CpE3VgHb/kDyM3IwHkWcbaeKo3xV4wWzxPF212m2xCr9hUL+G9BsCt5oVH
8RDhqbW5vowX62cc5UHcsCh4QgX8cmbHOAbWKJWgP8HkY2sAXqx9KY/VUXMhuuKYG+B8N8zOn6In
8RC4ULlcfVqypXnHlcA57NwgDT4XBqc6mqlGj5+gBf5G6MYHTYevMEtQh+qbH5ZQDfhbwFwiVNSD
rrfo/csnaARtcQV/y8C4y0N6U/XDwaq7wElG7hVj/5LmyTaIzV1Bwp9VqO7iIr7ladTZTU1eJJn0
7gbACpO+gmVx9xn18htKUoUjTSgo0uI1Ubq7NAjuBj/ogX+vfLc0UIkZB/K95pa0rbj5JKJ8guUr
njtD+1GJ/kkalhs2FEK+mtcazXGMo8RJSfTW+TAOSaKNpaPPqrLXQgegAKA5WrZfMi5f67oVDs8z
cozTFoiv/iXR6hRuOdWxgElsrVobeK1KtGThAmPQgtpG1e3hv5HZrW7cRbAesVj2q6rMu8IHJVUO
2a6f8F9UwExD123eK5thaGJH1uR9sLIb+Lc+jkQLnLzUnslQvBE8ovYx66xtYo7vpEhuaVQeM7Xd
mWrzwYA2tfuS7XjDHzU4augd/rPKgLFbkpsMrxTj2Q/Q2jZy/dYqxx+B0KObgXfOoOqorpoQigDe
c6NrYblJqkKxFcY2aZtWm6BRHiNKvzgFrBrKtE8oKn8GenxnVuVeatpocwnYBA/5vYDh5fX1v1jY
mIrUTAVRD2jvWQWKl52oc1/F4uP+GzxQNFdXusSOffWbGlvfkozDwdFISxdeZa+hkKnNEgmRfDP1
9Nr6SEXV2LBv+Vr5WUvPDCRL5m8pYKhgzw7cvgurwc/oiLq9QGqGslzsRt+ag3ZvbdNNjOYV1AwA
FtyvXZxL9wnaH9TCW0onbI49b3jcwihQH4H1jHdwH3N6AudpRbM2XWOuEIcWY+GRYUDzDUn+3CEk
HMI0oWo/nmjSPcjelLYSTR1dE4ZOLF2pWPwurcwvbECI/httOobOOgV50+hD4iNavAfeWNsMu8Qx
bOuh3OPUPUTe2sG2OIVn8WbXGS3aPDI54smeObAU8rT2LYqeFfNY+C/Xl8u0GuZDA0IGhTLUpSGA
OUtLuSQ8HNoGQ4tTNyehE7J9Jx6vB1marfMgU0J09v1g9cxzRUWQyrrXSrwLq8HBw3+TZ2uFlsXS
NKBlcIlAjUzHn8tQ1ExGraPFCPaJ6pGP5FAd5bsJFZ16G+EJ6DYb4vIdXJHd/kHbAu/6rbq1fl4f
7uI3PfsN0+c4Gy7aqlIx8BA8RUl9mynKU9cFm743vOthljIroM8xRpR1VWv+0EvrISKqgqGmIS5g
+STXlGwXmIFA9J9FmM0byF1DxxNEiIBUhKYzpBpaeNwfeBIPm94QrynRvgKj2QwKr21V4ajRtKxw
/bj14CK2mdroqdpb6IbpP3mjv0dluP8XH0FVuQEdMbx452UimKwi9bMUeVK6LYfYf2uutpUXp/Ms
xGz3TwSKqG8QAnbvuc1vjYPwsltlw59rz/pe78t7+bqmHsYWJ/cs6OwI6GktRz0LxhMb01NWyFcg
Sgi0YVS212uT3hQkegJWL7dpBIuoyZU1RrMUtmIQDFEaKLAofrxNZca9KAY1AqiLwuYpOqo+HNjc
rgYFsab+Dz3dx3Am2lyflKX0GOxD/JmsQdCJn6WGilAYLdkA2qPW3w1JEewgGw8kxZi9K2CGBXpx
B/OHWzqAbS7HQgeQylx5DqsLX5ADGwNw0eTpiW7V5S6USZaGrAK1He2q2sk7Xtmxlp3gfM1ufFY/
tr4oICik/yj7Ho5nuDAVi/Tb0FAyyHyNcK+Oig1hpQumBNAoogJpq9NvlI7WXqvnT3paZMjlQn0X
99m+zqKbJpBHQegPnhe+U7PkKbZ02ygpFOVLgKdqHodPcLRKdkLUP65/8YUTFtcuxCoABoL+iDnb
qTnTA5NOWPBBRX8ZLVCtg8Gjv4HNvHs90kLKfRFpNrVjxdsoLwggy3VjC9+DOFplhdDqB8opDm0C
Xub1gAuX4UXAaZ7PTlMhirEr4wFDG/UbmoyuRtJbspfAjKpdLFeiLawaREOTVmWwtv2j7DyoNV40
ET6kGeaNY3TlSam0t+sjWjhQcLlPvSIGP2DkaZcjYrVv0KDHiKoRuW3zwIzBtbr3/yUIwl0GAWKU
yxhOQEBuyV3MTFvhud0Mf29rNtV6/28sqPpehhlTmGp3pGKnVMm+qRGQilpyX6jVym5e+GQQjwdW
g8EPDpqD0yI5WwQAxGttOabqSR1fAei1C/19WGNOT599lgpdxJid8z74NPmgCHD6IetUxy4pv+dd
iVqCZafGQ0kyN8jW6HkLyw0vZ4DUNdBTGJ1bapSBBBcniiGL20g7o9Dfrdf83pc+3XmI2f6JANAN
CwUhUITZqEXs1UpwL7Tavb7e1kYy/YyzGaoozMLkgDCW+SVgzqxn7H+MMEurlMasqyJN1JMumw3X
g9vED35dH8Tat5otMyPQc18OWGYV9EI5HnNNQTcm/2vxCPNi0mcLTYmafkhzfCoVBQAzOAII7fhs
rau1eAmfT/zsmBF5EpOE4XtJDQVhn+yr4cQnFb/XVISO378nxk0vUXbI0pVDdPkzahoKQ5DT1+cs
GlTHVFrWCjCW/M1oM+T6LxTtoH8zV/8EYZcLTlrCjyzq417ojjK+Vf0bka3ULhduVUzUPyFmd12e
iCCGcgm+IDe9Hk1Bg7ZHM4nujPZfJPMXoWa7VC8DJYZOGkDXvjxyQjamVq8su4XRoFABsQeg15HV
zyGKEQ/MMQeX6xSR72FSui1gZb2FCl29xg1bmH9090GChxg7MYHpvZyapLXMLBWUnSAtYidKvLGG
zDbEGmtpcUBnYWbfbCqpNLoPshZAZ47ub2HebHfVj5CtFBvWhjP9+9nR1mWo5BQJSKx1k9gybp0W
3pciXds1a8OZ/v0sTBurJrBh03ACQOjG7Lmrmq0wWzeN+Eq6uNQfPU+qjNlBx4ey8/0U2cHY61uI
xh1gF+iaWQs75oxm7tDVDyXFkYT99QpUESgxNLGLRkMyz54bcPD7QnUjkKTtIlC21zf2wk1y8dtm
x2Odw/c46nqwn/PcKQ3xOYzB8/8WYnY0qiTN9SpBCAq4IFNuozUhtMUlc5aPz7KvsWA+MxpkyUWL
uWxfGPkJrvDKCbi4YM6CzHKvtAatIY+nD6Xc6cH7D9iKNWuTsYTWAXkOOCo4EaGvP69yojouGi4b
rBQtMACRAdFqKAbYK8igAtdpUvDiwJrEnXWoteYQa6orqL8LSgivgTxy46fmV1aKx74j4E9VAb2F
7I12aw4DDMaVfZqKXagUN40Y9hkpg2OS4aF1fbZ/o6JnmR1SepSF8CJFaXKuJahbQRr6HXDoHTM/
IOz3k1Xkqw3bjygt9nzsXJ1XpkMnK/FKVdFvS61vWOA/aaVvc5kDImf2zE7UMTiCLSBRblf2VNdK
ZwwCz1C0V2GptlnmH8VQDXbSgmJnKTy50+WQgI5W31WhOXpVMMBhiQIPQXhkB4War4xzaT2cD3O2
cUyjFqLvNQCayYAH6wM1op0ZRq4WrhFXl7Yo+nkAgeIyASJtdnxksAFnKAfRU9J9ElVsiyrfX5+z
tQizscjE8mu0+zBlySOVjau0ayo8i2fg+SBmh0BV+Y2UsL4EVKMCHDcw7lUiXaA+3T6zdiWKKGmm
u73ROEUh9tagp3YJ9aakkqWtdNKL6ninVuXEm/92ffBLp4cJeBxuT7zlUbu4vAnKwai1IZIAntYo
LoRObKDAZ6yplS594on9weGzh0LJvF4fkaQC0a6hJxhMOWFiOYx8Xh/HYgToVKBBN0Ek9VkekJqR
gPshYG+WjJ7NtoZ3Mgin12NMC2G+twHy+W+M6Tec3Zo94JdVTYB2JqOxpaEZbMCNlQ5UzRJI7kBG
GmwC3SlSdMmuB/5zt03NVyRSkxTInxCjiMswrJJ4PAkCp3rfdDIrhLbQL81c0+pYKgZaFiC7FLKJ
6HXMX4kgxGEeQwOdejp4vBbDjoV02IFJ+112JndynnKvlRqzO5pvBku7z2v9WBVkBPqo8CoV0FS1
D7YW0753tQEFLp0ABdYANJ+FD53aPsCzrNhWsko9I2QrWfTiRjv/+bMpSsNRMfUMPz+8CT7y8V65
hzDURt35e8P1qQt7QBAjXtoTO4YrZYOFzg2gWJgeMpE2obY120k+GwHtgTDBiRYDOpLGZtSHN7Mw
oAoGg/lNqLT60U9Q/wP9PbNNqIS5hgGVrDpXSjsvuPXXO+Ly97DL1dpIXfC2x+/hovUo/fSjvze0
vIww23MxuvV+qYNnYLGbqgn3Ffx9iLaSoi1/VzztdBBTsfvmBd4ykcp/QN1SUQI3iOgvQcrB7okU
e2lW6aaORen1KnXVENuvzJQM7gLRsE/0tocNRzquzPSfRyaHqiib6GxIU9B8ufywSdDKMqf5BEbD
bi9Ku1Z/qPWapMifB9oUBa1A4L2nis3s3qvHktaFhBQe7cVGFN2mqv8+qbsMMbv4oJEC0wmQZKDJ
/V0TAxKSBBJAaG/T7O8PsIvBzO6/QYaFNsJp6JTnkW0kgK6wrxhOItGwJsWw0EjCoGBWDLUS9Bnp
3B8nNbokqCxg06IWjiE1evyqRN1B3w1ZdJ83/k2otl4rxm8WgBp1yU9BHB6TsXVzEe2lbx5RlCVo
JdcS4qHi732j8OvQPkLTGhpjwC1erh0esBGHKyCrFZTCLZgsDbcqX6v0LWjDTVEmy3ecRBOg7TJK
ypFFpDpwZRqJX9TO1zb6kKHKyIcc2XK7gyYFhD/Gx6qq2F2QD9nKK3Zam5cX5WX82SlM22FsS4Ax
Jl/sJ3WobJZvobnmBkr2IPq1XHSh+gTvPMonx7epbjuXwlOLJJHAH2O4UefGPFUd4HeoR+O2eRlN
JgDpNpqbMTEtnL3FHlauGnhYUEG4fksv7VgUVk1kOEiNgbe7/Oo0TwORcj6eiuz7IF4A7lsJsADD
wkDRPwMrA0qm6KRfRhCMhgws1/HUxsWLVregZTZZ6yaF9JQ83Muo2OV1+dmOcWO3neWNZQ6aX3NE
m8EdqIF3lbznhbnTA0hmWp2X9eUey75bmf6FdOXiZ85uHqXq+yABR/BkmNKtc7Rz28zWgwcLu+z6
J186itG5BEPFUOErN6dN5QovxwiPpVPS32hqbwfJY0rXeCprQabhnqV9SZsYsewQJOiyPUicwPyF
6S9IvOYrp+TStsELR9UsA49gMr/ptKDKYMgFLAYjIMLGpVdJ+hqkxcGixUcJdtH1j7dAYsZyAiYU
jVO4Gf4hUuu3lSGSGMhCApbWlCfFnq04AU7op24zsW5bG2XcvzZpRA6AxiEex9BIABjk8muCWBoo
+TAgaG0VTp2YmQN7sZX64+KRgHwZSmX/0fyd7cUmyhulNBFFwP00UwHDCyB4H1ooDvsuClBwKBWP
EDl/jTm3DTJuVj7tNIr5CQgsMVhaUHpE7j6Lb5UBUYTfAlYT9js20E1QNruExd+a3nw0rNwJOfnV
J8PW738YwZo/++LMnoefHcCN5OUQ6NV4KhNti9Y1dOKgx8OaX7Fi2rWR3hS8OQ0YukYiW62CN+Eb
jzzoXoogciFB5LRGurK4F1Lz368/nI5Y3MhnZjmAMXUJO9jfnCrR2WVy2zThEaDgm042t1HV3E/Y
gcBKvo+J2JS54g7R+KNp643SqiYEExS3lu1DX/29hPvl22qWZyk+KUQCDsdJK5pd16meYT1cXwwL
58fF622WZhktbZWkRoRohOxm8qJXhacldOUoXGDDYCBQBYDsNFhMxhyMlwSBHwvAN3DqFnZm3Akt
vm9H1N3Dxh6C8EWGYseHpwLid5QA+i0AOYc8kt+buzRSXnr51RevrChsU/WaQHNjCRSDL1Y+xm+B
09nOwBNaRZEMcDoKJO3l/jcJeH9hNKFNMmtwssL3htCM7Ax+tLZu5L1nxnREzbcFVF0NnzRAfRzA
77Zy0uhI6s+hDL+NI7mJO2TevTQ7qAfSjapXu7HtgNWsDpA5jezKaO7NUqKgEal3IMg4Zix/SrVB
a5L9LIbEM0nyQYjuqbJDw4B1XhrLR9GZr0pk3BlM9t71VbBwuF+Me3YpNhmvGcsteUriXz6wrmr3
w8qf+Ei95PN6pKXdj1AmYNL/oT3ODh/sL721Wi5P7UG/F3vFLrz2Njgkjr9DLpbelR451rs137Cl
h9pF2Nmhw/0gJ8WIsMZtse+35XbyTYYS7AezpQ3rlJVsaDXetO/O7mVFT1UWT/H0+/ol2Y074P13
2U3vAl/tRvdrIPSFrOZieLM0QBChyWCYwpGbwU+9IL1Lrd5FR33tpJw+1B9bZCp16pDcwVthtkWg
p6wriqLJU/Ci3Kua025Dj+zRtRcf2bPAvRx+rXGYl05nQAL+iTlbnmEysTAtxNS26g8F1km1LU7N
z+40HqdJxMER7kpPLe3wUK7kIYs7Q0dKgHcRhOznLTwA5mmQmQidSfYSdPpBs4LbNky3SZ98Dzn0
467vj+m8/ePznsWbrVNiQDWjC6gEPUrsSiIfVS34JUviVMT6AWlCw4b73EpKvDSlJgWJw8I4oaky
25K8UmrRBp089RJyh20ATVoVonLXB7ZQvOPT8wN1EoKHLyR3LncErXvK4UeCjW+CDahnKrErBVpx
FkEhjkV5bLc8gxxfAOULRli3UcqhtH1TgTUpz4XLO9hyALBXu0Op/4R2NHpuafDcUNAax/on3j4/
+1B++troQW8ewOQWouvXx7AAdUftDJosUEKwUOyZc/BUP+cCsIUBVBO5oW60aUHEOvA93UKmFur5
Dij9+9XlPy3v2Zo4jzpnYpkp+A0jR1T2UP8KdsKbzi64Wg1QkY88c2WifqMSroWb7fC87aIiRU31
Ny+9vgurjZbDQdItoSDU3eHF5ve7LNmGT3xfe9OBputupdnxt/QQeIzYIGwo/svA0OhxOAQdv1nu
GiVugXNzMRFzkp+iVTEB2WSAJIXu6a9U3DLAEpNN/Z0eMwe+Bx5zu9vs3oQ2NopwAvrzjnxdU6xY
OpguZma2pnkKIUOT4FO1BwqVjy3E6ZyQPHZHqKQeUggdbiTMBfLP9NsaMHZBqRRfwJoAz6gpEPx9
uZ1wFIxFCuHDEyoKUMmEUyrESg/spNlDsutqG4gtc6UXtThcGKUDT67qE21vtjLEQFsz0FR5yjfJ
S3FDvWjXPKVYjtVuepjdByd2w3b9kb5f33cLBxRqmiiigNEGWfo5y4GkbAQ/h+HOofdD+MysNcWA
peuagSYNH2I6XTN/YEKKOiZh1uIIdELlEOzKQ+px11DdJNjGu+ErcOla32ThZkFIC/fl7/mbC+GU
pgYwp9HgPAyb3f8j7TqW5MaB7Bcxgp7gla5Mu6o2krovDFl6BxJ0X7+PPbsSC80o7GguuiiisxJM
JNK+1yRnDVtPbFkLHxEWyyIA8i33ixUdjIYDlh6jyPwYcNZPVSHNBcRJn6OWBe0wO1I2eEaN+dEG
IahqANZTwRZrhSlk/aFgqa+mkqNg2diKultmJ7tRiTwmvVYlOBWK4slsOifqvoNHxVVBlSt4CTfO
B+8FBpdRSwKNBP/y2gkQ7lWzmk6pSW+nht5Uku0hd3WqqjibhSTw7VuJ0FrcYoOrgE0BD2NO0mY6
0UR2+0J/rit7P4ai8uemGNCMYlkH0dOHuVo1nGhICnwGM59BMo/ed8yINzNL1NXcOD5U/1V8c3Cl
Y3uBy2jnWpVm28LxTQAylnzZlPZIz0AC15L7KjT+fScca61/xPFLtFivhXWBhfSUhkHXZ8DTsvzr
TmDz8UVhBrWgBc38w65TCHRZixn5dJJjECskerOfRyDMKoM/RPpJKgDI1mUvnTW/NWmcOSPLDC+d
p/3YNM9Zbh5HadYEb+VWQR/gBgC8QQvIMFDlu7SaUKpjjMen+E3H4n7hy+2fsuO4L79pd7NrHDUf
S1F3RuWC5mUnOI6tqGAtmsvcq2Qe+jaD6IUAQnIyP2scG9GwtCsC+1X03mzY7YWinDmpjQYiUWSh
pxQbAUqanrXZ+hR3nwRKbVotEKAQ7tsEg/zcC9N0mRGyzhpPpt5+Y5p96OrwTLLyoUAPz+k746bV
2BcFrDJzB4yteVSBW5yVnpWxI7r7wM9neR1YHdY6DDKFX67/vEVJPjIC0ujvX7d8krWPmKISe1VA
PNZmAy9e57RZ75qYhwi7b7PyRKPCq0SAu5sHv5LJvfOgi4uLySLjKSmf1FxzQnZGOCzI/7ce2LVi
nPPLlC6h2CpHMNFqbhxhkbk2sShz/fQ2clRsvv85vUXT1en14KMEBLIEKGULc8tzdTBCG81DWgQT
AL0P14Wpm9KwE42JcjimDwtRxNCjrEcKcJI6N/uUF/hHXfC+vNxbqJ9MzZUPyR1m0ZYMUnFVDwvi
rWMG3S7xbE+URop+DXdZkcqo5aQY46kjL8m0H2LzEMY3YPASoGtsWeg6QeHOuGozQsqKjdjQDHd1
0O9ZYBzBMiZwPlv2shazqLv6lDNp0tpcwm+dgCCIMncunq5/vy2zX0vgHCvwoAtAmiGytqJ7lU5e
FqMRrP/7N38dvhPuqxgSuNbzBqeld+kBPJ9eo6V+j/nm67ps1byAEaVYGHc3AfPKtzzVphinAQs1
+Cr9QVLcYjecspfFWddfzRhMyKHTBNLBZufrgrcOEZE6iiNA4cECGOdNDbukemfjWmsRg4tsvGx4
apXUvy5l82FGqwajJYhnAP/GGZ0cx6UVmhry0x2+ktuckQQ9ZG7tj79CJ3ViHyTPojPdulDYaAOE
n4pmFGC4Li0w1KKB6pUynmJkmU3+yWg1ZwY3vQjjceNBQlMTqZaMAbSPW+SYKmJtaGBjQGOxq4A6
sK3fouQpU2yPjpPgJDdu74Uw7lqBwxmjaAWMHoikj3FqHAxGMifRQgYw1e6hS17j8tdQKYJrsKkj
IJZ1gAXbywrO5Vm2wOhKSQQdp2mvAlZh4SbMpLeJGQAlsP8iZNJwGX5L496amZqWVKbNiM3kpPQ1
gPtTh/xSfTtIjpJvudSXvzTtIfmhmE4RiHLYjStxIZ2zVbA8YVuGQXrUkMAEFsGS3xiKaPNTJIb7
kioN53KOICZvakcakZ/nAFRqBTN/G274QhnOSbJ51DDLACkqqY/oUXhyLQsebZEinIuUe0uSSAcR
DJg1rlzcIpLGLlgieiBFcparsXpRMqlVmWZAzjC95XMcAKEz0MrP1z2V4LwMbhodgChRA8JBGDpA
gVszdGrRisSGW1p/Eb463rRxH2PeY0QdXnGr+Au2e/daDXKUVkTiulWyuBDFBaMq+NDqYbm1rW99
afw5UH1lH/5ovQE9ZCcLRMssosPjvASar2E1msV4mpOvofRjmkUjKtsmAHxZoNgAtIDvwVYF6cJy
SsZTpr1K6J9lmB4Z+l/XTWDb1/0WQjgTyI1hrMC4NgLb0HbsbnbkgThy/TDmYBrqRKNl22f2Rxr3
ANMimhIQouCVymsXtDcOALOv67NtcH8kcFZAbAS56Ifj3kgU2DONCwrYJtPOefntuiDRwXGf3+oz
hor4oooU7UEn5OgW8Scr9kn0RpnoJdw8OGC4oVWMsp/MDxO1k54NKPrjHrXGpxwAa5XKBNhVxuK6
uGwOwJ0YzwE8NPBXCec9E6aQOFIlhGJV/YIBnVMod0c5sytHD1MfkKh7fUB6N8EqUnTEc3NIfjKC
8Yw8y0/g6FDQ0J1PYUUBI55bqBupt1Js+nUuL8QotYO5+sGZJLbTBqIBEFxJAIBkBxjze0PGsidZ
hjo1KOCdtGvPVkVRv+2HhygMwbSVt4FVtQeLmkGowW7IPPl13AYR9g2A3jSiyFAnP0JzwG52Qw4a
NnYd7PnfJnZ+xqY44GCmvd2qTsOy8HGI+viG2HMCAlpaHqtMatwG4+hOpzSVaLhl68thgs0ycKxI
Gflp+ppKA0UOMqCSiik3tEgICk8nYCt79JieJ9mxPZzNddsUyeRe22geC8xZFcPJQKmwCOl90cVf
r4vYumdrtThjaeuuIjSmw6nXMbgbF4A0ioiXFFgblUQdGJE63Js7x2HZmnE+nPTqF6zFzYfBu66N
SAL32k6g66hqLMmcTLN34h5MEKoIH3GrWbBAkf2fIfCPLRtt3BOtGk4U9SndjV0zeipsYLJZLga4
3IL6beZiq0++sU5/0+6/EM453mga+lpR60W4EuSmXyIVXjhRy8cYeF9PgNz/ixh6rS3nh1lhNe1g
LN8MmP5Rnd4kzXAuesCK2O0LC+vz9Q+4gQn5DvT2+3Q5d1xphWWNHRQcg3A3RO64L9zxjMcfMF9B
5rE9eSsEL8BWsfPiUBerWsVoihzBh1SQqe+qe/PTdMfutNkbYmz/7Ipdj89quOGEHT8QJR3E1CKb
Oq8dNncv4qGFezPipTEJ6q74dXxK/PGz+gPc2upSuYlc+yQ/Xj/orZuylsndlG7WYjZQyCza70mG
AR9RnX7LsWimjZYASOrBnMJZqmlqjdx2eMAV7Vucloeqe4lbLYia/sd1TbYEAVgfkB4Y2keevoRf
q69H20rrsAkznPCY3eG1K8d01yAsCUlwXdBWHKcrQPHHkg6mMvgu4TI/yRJ7gKtk9Fsug/LCylwy
xIJS16YYjGqiA0qwy8237HLdjKNGVoZTUqP9bpKgyQY/7P79RKgGqI3fUpZTXZ1aPNZ1TxMc12TW
x7Gbb/5q/AIiUBoCFDzWg/jqUJZSNWOVOgCU4MXM6R2ILgWP8uZRoQCErp9sLcMXl0oYY0lyOkOJ
qhi+SFH7ZljVDjHD5+sffuuuLKA7qHNhmhLl+0sxqLemPcBJYVqNGqS6NTiAMPmbhBSRBabzUMIl
HxpocRW1RNJkEN4p5uSYIdjDm/xJaXvBh988MzR2yMJnvAw9XyrTSaTQ+xBWLDNzN/TZGWxwL/Zf
ALoQDd8cKyEWUkKYwKWYMBsHS5bwShZhCDRJ+oC1Ngoax9C7/m021fktx+JhcGqpKWvFhO8Gpq9T
N/Q+m3Rg6QF36rqcTS+zksMd2xgRcyYp4iTVYFgD1OeHIQVWYFFWp7KLhaPMy7PKx/DrZ3dRe3U9
tUgGdOY/QcYIfHXU9mMn2i1NsPxIIjHS6tYxruVx7mBOC7PVCnyufzgbgPcESg1gt7u6owaVJ3/T
pp1RCYEQtyrIF08vF34WismMREbABoi7MRi9bB9Wbg72EPWAfj320d3pKWKAtJQEznwrSQK58TKo
jhKv8l77XR1wx1IrA3P5cGry0bFS9qql3aGsyhtqSve6TV8sqRetkmz5kbVM7pBJUhkqesjDidn2
uZKj76jCHq6bqUgEd561okx2k0CtgXxpoBSwyP9CAMZcMa6Cq43hs0vDlO02G404hpuaX0xQsGJn
6y9utLGSwEVDBYkyJqlSD+jlAygk3Sx9y2bRBdu6zmshnHuSO7W1IiWEEECLdiooc6XKpfHBFkJX
b96sP+q8rxetDG2MbTOcBxxYox919cnCuub4/d9/EwvvHzowQOoCYOTlNzG0JsuA/QcRZvx9LKyX
xupFaDzLd+Ud0loGZ7t9gW9iT8gDBjAmKkD0s4ClZ9S9M9HqqAtxs0TiODPrAG5UZVjcPaVG8UgU
MJ7T4a0B3zLYEr/3ijUKzFokjzO6qMO2ZK7hGUlbRk9yb8huORpPdtz9SBNg6hqlGgo2Wreu6vpE
OROE57Njw8JXS/Poex1nX+0qEzi5LStfiTC5omA8FZORtfCuuXyv0HpXF8VBq8y9Dk60/2SCfFSh
J2yuZNBOnzopN29Ugg0Xqvfxf9RneTVXd6kuY+BNtjgySwWudBh7iQpG9bp0Iv3luj5bY4iYx/t9
p/iVfDbRVCvAovz+IM5e686fDd8EnxXZT3sRS5HoOy2mstILiyJVXdT4Tl2EIveUu2b9NYxuUmF9
ZOvVQxQLSGsdZcwP5Uepxs4MKDtRULJeDHsfV70D3ABv0H+iaUBb0eLt1kYYTvGPPO6D2VoVqaSH
PDNvnVi+B1JAwLRbIwGAysycKLlPjE9kLwQk3nK62Aa1gZqLSPfDkp2tTeEE6LMeXfb8gMDtoa6m
x9wS7dVsiSGA8FgohwHSz486Jh0ytXHS+1MN/Hur38tZerT0+PG6LW45CuQdS3YLOZiLvbQOgFIB
t26AKeYRBsXN2s2ln9clbPZc1iIWA10bYIOd5EjDI9UH+nG8Lc7Gve4UB2kHgkFvuhE1xUQacd49
1CelrRJoJBlfa/25FE6Wb12otT6cO9cYYEqz5UW0n8Y8AGwuit/qSxpIbu+2sHnDCR/A5WDeSMKC
mUg3zq2beRaNsgHdKGBDZsSQCv16/WtdVw7MrZcfC4TNaj2ZKfLqNj2ojHyLp/YlH8wDSDb966I2
4/M/Bwm0wUtZoaTkSh1BVn5QUepU9mihzxIYd0F55M5+CKbNu+Sp/SYqO27W5NaCOc+BmkfNihKB
rLoLY7e57w/yXfoQak782XyaATjhaj515W/5T/vHtPuPWnNFSCqZVZaBOA5MipZDiEsa18bKGwas
wPsUlMQzyl3nqjfNZ00Qvwv15p4CkMTmZFQRZxXOzeDbWBccggftW+H2zjLOlbyyxDP3WRDeAwzv
utrb3uz//AygiS6/Ne1Q+8gYjhyYXU5n1I79k5azQIjA1egy52raqZcU6T2QRB9l9kBm4qFwjnku
NSiC/EWU5wnlcb5mkibgWA2LIRlO8lUL2K7fF+zwz8pa4U3fDNHw7BZiABjC/hwk530alA4nK4UL
mJ+0J0Do0S8k99LYI8fhLjtXP4HE9GBhVmoKIih/rLzyTsTdtXgZPlxf/wTOC6mUMrmrYcFydlSm
X/kU0PSOVg/G9GkesMSBcsJ/Mp53dIzVC5LFulJoBI5CQ04QaQS0BhHGKURlmOve9QMvD+Z5JpLp
cOx6+cnEzPykVN51RQTe9T0wXCnCgPWQSikkUO0X5occQDwHWQocdknEBL+Vc6y+0bvlriQVkxaR
soVlKpjMB/EKNoO/dQPxLJBGp93rdbVE9+C9CbGSZoUjxrBG6NX6o1fXDniT4qBzOh9A8QyvfHwU
cZm/11CuGCFfY4kQoc1FhegvvtV3siv7WAx+onvdYV78GLkp2GhFLUaBD3t/z1ZatgAricBKAPug
WP/X8sxhMiA5wuLH9eMUyeG8St0zqzZamHvZgWRoT2vNAae2oPcm/GacIylBRW91Cb7Z4GLZ4VMZ
oe2coQoItKDHznLrnej4RNeLcxtJGVOjipCItPXsdOQ+oqJ1FHV5O68YBV8PifREHYDtgbQXOw4A
zc8dLSi9BojvuTNPTn8Emn5QgXxotwRrYC728jcsuYEKTnS6Swhx7ZdwsY1uh2XS5jDP1sc23Wty
xtVzi8N06F8i79/TWWOt8s+b8A4ksDLMgg4Ky6PlTQDpm9a91EMucFybbcS1CC5qmQDrkcgTRJC7
6VOyR8qK3imQp58WGpv+RRzqCi7B+2rWSqdWNRIMai0BAxAO4vt5eIumX9fv2WYevlaKC0qsqmDM
0iEjPZgEBO9O4oee/XV0geRY/j9SE1EA9j5/v1JqYKg8mQoCMPMOtISDP3tsZyvueJPcKY/2XfiQ
nbp786b7KYm7+1vp+VpZzqu0gGkwJwLZC7mN7k8/tc9YWl7WUdtb6UiPRRCfp9C1PfEUnMhZv1Ox
rfS2BsnKbRsRA8AVBx8LgmesbiUv+nItXXsnP2NdWXJEDud9Pe/aJeQ8zoAKr2UvhT7jASh9+pke
QL6y059Dz5Cd4s78kX5Sg87VZ6/GxPCD+iiwL8EjzO93sakzrXwJD8fv0kNzT4hXnDHK4SsLpxBG
Hb36jWbefAft/+N95XeCWqugJWnhf+YHE88j+aSAN93yQYP9CyuL8HhCiQKPpy3/v/rGNDSYSpfL
NOATS07rZOdwofLblb78TQTdsP16ARQFmHDEVCy+JijJ0zDYNvTrA3poneGFLQRN1NcmR3Pp2T6Z
ouRi8/laSeT0MwrLzDQTEsNa81Ory/xq1kR+ViSEc7OmPVgYncBFicrjVJ17Klra3c4fVmosv2D1
mRpLNSV76U0NboNA+tEO0P97yu7ovgP+uWOkbgbjtH5NB4zzgZ0xEGahm55dASAWsB/RUuCXLCMl
6Vp7SR9aP9xNWA7IvOFtWS8aAqY66m16JqFbggtvJ7iOm9HBH8EfriMDByRmS+EOCOAdG6cxPydg
9ivluy7/ZIEmPkl3RhqhaollVhCFDyDAE/wEge78tUSDHkSENYxIfTOwd3dYdt/Dg3ZPnkAbjyqp
U+Nqihb/N6fKyEpxznTDOjOAdYKK5eCCNPyXVLjtLvLl12h0wtvmlt2yH+oe2APhvTBDFinMGXRp
ULMiS5je+tGj7nan4hg/ACIVA9ftc/+Y+qUrCQY3tl+blbqcideGzGw1hUx91x2GDPyRThrUnQO0
5dsF/mHWnezBfpVFU0lCwVw8AdATMrcRBMtHyYmBCu3G7a7avTPIHYxPw1NVOvLsiQx7ecY+PHMr
ffmqR6GmMjY9kQrJ95b6UlURYJRal0l3ubRQh85OQmNXYMmbqexKKBdOlGOip20MXesvY5Ddx6/z
IQf+v0Nu1YfqVsFCpDM8DXsRM9G2g/ztPN7BqFbuS8HAe0MXL9yhAkq6t3kWASaLFOOChhQlsqpE
g/5kJYYLJCsks5/rXnuMDCJo0gkk6VytFX/QDrvQ7E9KivFlYDRTrwclhqMBv7GpCsFsznYI/+eL
8SNmRYhlOm3pfdOA+VowH4ybJPOKO8uNTsOt8SJJjioq+wmFcq5H70yAHIxLwz2o7tvHHCOlUuso
OyC43ug3kacDmmAvMM0lt7pyH/jVrNJKsqQ0cR/6YPLxwABsxuvdKdD8hohflc0gb3WsnLdBOF9J
3VLPXeIe/RMBrgsgF3UnfuqdJbxdwpE53od9EAUiW91OeFfCOY9TkaEbqyXMAwsedTQHKyZnemsF
qVfs0s+mBP9e3ZlecSBOvO931VMJuJnau37ggjupc/4nqjugTVR4Xkb6ash3dna6/vdFflXnfE0L
8iYlid+NiBznW+UZedopueuO9k6/rZ7oz+Hm7xL41cly5ZFqzHM1LXCyra9gecCjD5W7vFuoJDNf
3Yt8uOiN5lGO27keNEl+j4qivT0gKgPYX+qFz+MR9H/ACHMlA0D72KNw2s4RVRAERszPnVd1b8z1
COnmqPmhEjsU1CMkPFpKBEh4EYqLICjgF75oO9m1POBs7egerDVOA8qJLC59gdkI/KvB+Z7lScx6
GXM49hPZKb2T3dQP+UP8kJyzHUgXn6XRA8gRu/mvQQ8/nGq2QOaiGuy18SfXSBz2mKATAQxOr/8q
30Zu7QISRhBabgYBGIW2gcVpmYTfJ+4nJNj98pikAHfS9v0+Oyj/HzvdvOwrOdxlNwDdJE065Cxl
hPy7sc/OyR2gAZzJ686zifBV1K7bLFysJHK3PwR6d52NVn8Kpfs6UncmaT2jO8ka9rbSHwBhE7ib
zbuwksff/KiWWJFD3pi82dh8QETgSgRYapMGpsXn60a6fZwAtQHDHQgK+ZVsmpShlRsK3seidOLx
O51Fnmzzsi1sK/8rYfkFq4gppWnbJtbcnyKT+SVmZ6z+Z2Gou+t6bEuxQaX7vjTP93LjqiSp2qs9
eFC/KbHhJSR2OrC3/Tcp3I22ph7frcNMRF/nnjaTZ1p1u1SNBKHS5kfBUjnQfrFbYJtcCNha/RzL
yoQjo8M9iRjYUCdRkLJpZWC4A/c72JGAoXv5WYBj3xi0Jjiw0skPo9c/IyCTnWpn+CB9b301IEF9
jH32WROY3OanWknm7NtsiqjUEkimCIeAcAhkVebZ+ufrn2q7uLoSwx2iNetNqs5Gf8Ka2bOqpmYg
2d20m+rkVwmSBy+U+2eLajfhrL1mbZ66eUX2OasFGw/bBY8/v4OPsvOpBNs7xXWWj8neVv1YdZu7
8KS/FmgCtB64Zc7AvXHV/XRT2M/gjxJVxjatCYPAMjjFQSXCw/hKJgXPfAqj1SY4x/pHhatx/axF
EjifbFcGWzjD+pM+Y37Sfga9rXddwqbNrHTgrVXr1Qmz1nhKi1favM5ddJBzEaSCSA3OMO2EzFQf
NdzuJn2Oc/1WmU3RtRMpwlllJxvyTGNYpbqrD829fKftESCnqB1iqQ5fx6Uv+e4/nh6/P93JRC9C
Q0ZKCc6GussOUtfeqfV/PD9+/9cCh1Cs5/hIrC4O5lj7pH2+bgabEZUhY7wPzIlLy+nSaSHGiNUI
oN+nnqQAVaqcUjtX9CaxBJd2U84CWGYSBZN27wnB6s3qm0TVZbuEcwyBbT22jqpOjo7sdGgFMK7b
bmolirs7hp6YhA4QBZhc9AoBKVj7gNd220MWaKmwCSrSjLtINuK3ch4hTgEKF3jufEBD+mMT7mdg
B/6NW1ipxt0nEJLNpI8hiw6gs5qw4Cj/lZNfONrx8GNJjl+SCilQ44YWwcWshKe4NQ5Dp+0qe4RK
/f2QS/48YgZ+DDvFQyk4cROlfaNg371ulosiHxJ+7L1b2J7DxCQf+zKTVdWs4Fe0M4aLJiVoJelQ
mppfRJUzM7Kbwk5QZNz8jiuRnNnI09SbGRvxHcneHFvX7OiNqYV+rfwNWAE40H4rx1tMO1N1Ar4l
qGp1IC9E1nNiTpEXoo6+XxaU/sZoVuI4o0nL0GiIjiueJYkzjfea3AuCONHRcU5kSXTbcIQ3zHrz
ET1lnJ/80mnxOdRsgX1ueXvM6BJgvQLJCSiel/4KcB+1Po6sPxG1AKHUU5dSuJBZ9KhsFZzWYjhj
UEp1GueqX3IvTHM75dOCpgtmkSB7EAUTIo04a6iGSUkAPA9TV0Z3pMTHoL8rk9frF2r5BPyFQuAL
34tVdAWbTJfnZhp9YeqItk820Bh09krnwc2tZ9JlbmMfY/0IvGNBhIHSikAoF9xPs6SZE/AZkedN
qStbYaBkzbmSMG1gtftCDvdlEX3PC/D95NYTwsbU65mM3qaW7KaJfLfy9qAa6m0R5XslXNhEldaV
6/CW6rZrG2XjYKT6pyXXX8okuZc7sEhlSad7vTzYrpn3wBzS1Nid6goDWQZJ3L6L7824+ZnGdBfl
yRMA+G+Ykh0yjTwUU+RPeXtraPnLKGX7bKr7m0JSPjEAojiNVOzY0M87OqaxX44AXtUBpAMM9vzA
5CEgA5ZM4qRC5x0dYn8MY9AH0I64bMyPYJd1WrX42pPqM0CE/BQzuU4e9eAnHpPdkKRBOQ33s513
jlqgqijrt3hDT+XSUicMPjYCjVonHaxGvW2mYR/a9RFEJQ+kUoMxbD+xgTwlvfzWZ9kpMaZACceg
TuWHOuomV+v6yJNNdfYmLXylVPrVkO7L0Nde39l7qatuU01/Mxr9Dux/KrgA6+Y4sSHoQSnYp/UA
JorJBWjfTq00X57JvazUN5kGaOC2vO11dXYGS0azS429ImoCM8324Fjy6VweWzwbpWI/pF31KJMc
YENxdjKa5oXS/N6sR9WxY5QaVMXvO/VQAKU/zMB+VUxfZqUPSp2cO0tKnTwGPxHO/ouagjMyBeNE
Pw1vOtWCWjUetYQd4f1ulGo+mKzbJ73xlPXqYRzYTaKTh04jt21r+T21PWPC9WI6KC2G1JFiA3zr
o0UcgP/6YKI7ECN9vH7ttgJggEYgSdCwows2ustrZ6Rll2ch/IjFzM/UHh+MkgbXRWz6j5UIzlWB
9ZpUhg2POE/NAavZ3lQYz0qni8KqpXfxwYMARRL7uXAjFl+yTVPazXUXslMW5sSLQ/VnE4ffkoYO
Ps2i57xQmFOwQXYsGj9XzBQEkJsnqZuogynmskLBtR2pKrHGYA1CH5U+D/DOnhz+1boiUjoAEKBx
bOr8Mr3E4sGwswyhIxqptPs828ZfPJVrCdzX6u3Kiqouh4TWcqLU8K10dJriRi8FEdTmea1U4Z6V
ustVhNlQxeis3OksQLOWucAmlh/7wSRWMrjIIjG7sRjnFFVR9i0MS3eYgcQ/AebLUAXHtvzaj5Kw
q7h8eYAE8BGG0dXJoC1BNhvvTKV0avn7nCt+2Si7OP+LYpENbPf/FfahdJ4OCakmCCPAPHSrRPbL
yhZxAW1eW+A1gIIaZGLAkr/0DEkzqRHNJHZC+c0DD1XtdHlxEzalABxv8xuhKCX/AxD53m9aJV5t
EVGFNTY7jXLjKrIOUgLbnxPqAhzoLwJNcAb9FrWY5EoUndKS9hZEkRYvujKdc2n88RfObiWCOzU5
1ptwSOGEJvB6JtrNYOmuUYtIN7e/zR9FuEuqDXknsUXKgCGzKkHds7fcKfmLIgKCWB3wUCY8KgLa
y/NSOimaa9lgJ8k0v3dt/mmclF9NmAtC5o27AzHgOwRQqAG6Tc5zGoOillaus9M85Mek0G8ME9ys
ZdP9SGr1TGJh8LxxfBcCOTuA7yQq+uvs1FONOANg8u2ZPhSqfbCr/mFO48mpJesxb5CgY+LLYXKr
oGzZfe8ycEWYFUOBoP5y3XC22tZg0FtozQBzhl10zh+aRUakpFXwTdHUbTBftgsPuoPA7YseyBjS
iR5EXY7NYwA4BzwJbjjAMy4/b6GEZljbOAbSFh1IWuhnEwwVlg3W0uu6fbjiC/4r9jM1EBvrYJTi
VAPYcSgVFraRE/vU57I/luo+yZHCdnMs6gx/UGqRZSuQBpAOCwyBl0r1nczAUwdgCzQXb+q588Iw
20mU+ddV+rgKysnhrmDehbldUcjRpSHZZ3kGWutyBC2mNBXIX8g3uQ312xxlt6NeJV87rMaUpahN
vXmwK2W5gwXwspRrE35EbhfnqmE7zPB7VhWeK7t7Eij8IbziFObe0gKsXENctIDhU59J1DgJerRZ
8iuO+oNKH0zyjHIPHljR2OXW90Sia5vA0McCLB/VjZJqRckIsbQaEYRMIGGsfhEzEXzPD9GIqeiy
oalYkQboCpZgL82GMNKDYB7daGtUf5h5VAEJqZe862coEsLZTDcU6EdgFPIEQlnHMt4w2ykIQzYM
AmqgIWqBIgWGwWXRbWkAN7VfCv8drZ2mh6uSwA/uJLN1YCqrBeK2FfojjsufO60YzaRHXwf4kECY
tGU0lmIzExQ7NkwAe3WyogMYCfA7vPtI9YYMLdj1TmEPgnhAiiVx6bShCNd0MeCLEG4xAcCZ4tzQ
hvvALTNEkmSBVh4tOPU4zgA5zioPMBTY/NJdnSmeMgqQLUUCOXPIsbk+VUjiT2XWukoJ+Er7rQUw
3GRiudyKwKEpAmX68NKaGF1eeDNVvC8mXvVLK9d1u63rEeOoGfvaJE/Aa3BU6U2efyBzEvh8gShr
cSerWCshZsfsBRwm73p3tNonbc4Ao4mReyzKABBTkE1sGP6SeIEZCAQ4aHBynnDW+nmeUBg+TXZ1
yA3J7ZQKmXifv4Vym32+fo8/Tvkv54jX7N0pgYuU8xaa2YVWU2MiATUKD4LMY/+c3DTncQ/+6DIw
/GVoB3xPNx17YHvRFvPGrbuQztlNOiFOmBJI18ev5fQ2pYJMduO+Xfx97iwbBjChekDDSukVp9dB
QGTKmWP2+Of6OW4qAo425OyYy0ZIdmkjtZQXU9ej+yYVM3XBwwmgzkrUwN96qYm5krL8ipUl2krU
kTlb3McdwFmDcR/um0PqLHPAoohKpBBvFwMA6miPOrPZUjdnehVUCVge//2pWYoN0Atbx6HxL6Ke
VE2r2ijZAFPLqWPg22atpAuEbN0nsHiZ77sOIHfmHhJJzQtVjVD0jel0SwyspoYmyK5qYjzKTCbe
dZW2LG4tjXtHsplS24wL1AKw/zqHKN/p6s6K/3UlCtcW7Inw8MDw+IjgN4fDTJsMebMFuH67uMsX
MsPpX8NiLVLgGUBFiRkYHOGlvbHJ7ro5R2ED1IfWWa7mzNOGUShm88wAEomnCpRrH4jlCAYYwDiI
grlmfs/H2JGz2h1FNLBbQghAxRZ4Z+UjPFZJVI0ZlCA1KzHOWdrOqKguEYF9b0pB1GIC2QQQJ3zP
ZC70RKaFyU6xPTmG/dzhuyTqX3gbsKqpNkpnKpJM/t5odUETihLdydKHxh2r5k03RCBIG9cGMkxg
iamIJD7wTLXSkM+ETuxk0FdZzg9N+JC2L5Uqol3fOLELOVwwbmXTGNmRzE5KZN/TKGSOwYbdICsC
N/CxVw1wUBkOGsemg1r1Q46YZKMCnPx/stLZK738odsbOzNIF2r3fx/orYV9qGvZHWWqPTAAU56L
lLkxRbr47bqr2YhLbER5KniuwfGCYavL26nOVhzmFmXI25KHVB2e1HkYsVc1YOxqtjxSS7KIIW/r
Y4FRCRRvKppBSIMvRVZyKY2JBdpoW88e5ig8zWN8msZSEE5uitEVIKXD56A2zLnsKJM1VpKGYeNx
31uxQ/TUaaaf149v44XDBcVXQm6NeJyHCDKHoVYjOYaBN69KCBLLXrSPtqkGonD4UAtBOP+BABGO
LK+1ulPVf5/AmQaK2E76fl2LLRmaImuKspQjwLJ4+UVaQgl4BLvuFOWmw6JDb9QuemDudSlbZwVX
s0wnwiGAQPJSSpnaRvQ/pF1Zk6M4s/1FRABifQW8l6tce1W/EL2CkNgFCH79PdTcb9qmCBPd8zLR
0452WlsqlXnynFTDXOlUk7iph8DRol/XbcxtZ+BvUWhG+DuKaF3aCNsurtrQrU/ChAxLQj3YXGtm
ulKzH33/47qxuWmD+4T8MO5PQqb5QHVgbmE0dn2yieJn8ZcScrIUsMi/sfIRxI9KfdNpizMjFdZg
1CcLzB6KOGjKWx/qfx56uu4/L4UPI6MjPwsKS6GwsBJafUIl1RNlcwP80UIYPbf85yYmYTRJST30
KcbRK2KtU3pwBnMBEjK7+ojRDKj04FU3DTVk7hadiuzIqVbTOzVFabLr3gwEbh5vDWAp1GipmXN2
C5xZHAd9Nm9tKyydZyr2W/uWq291dWzcpbbXWRvIwiCq0aBT5U4mDkJYwiSywtqYsZ9RJVDcckWX
enbmrmqwfiKAJiOQYvoWRsdOKnOe16ekoTQwXJn4llW9aJ1jr0GYsjSoz7th1N3Uxv+gPIh8+uXE
JQCgKEmSwNyQ720VhWyBBpY/9jjj90MnA5eNC+rwycxlw1CFNAmrU0p/QQh2nyjKnyLVLVj40MId
Q2m46cthxJl0iq51qtNgMHRS4fz3X0lzS5oiMNjw/KeeAMaMMfKErBcgNZPhsK7vXdSOYQxtwp0i
NxY0PFRGn66bmV2aMzOTYKoA4fIAH16dEoksGVL9oLP+Y19wOZJJ1NHrtegzW68g3Dism8Hxy6i/
//NRgL/WABP2B458ujLUImA81GBCL74Xfe5LDZSEf2FDNxDDGEBiIsa9XP0mHRhtdTCKJjqErBs9
MK2lsvDnww/ReKSnIDyG0gSMXJowelYmSSSqEyVshT3uR9pPvRw21wfywd90mezTcfGjzKIh94CC
4PgzzvyYDXaIhkMJF631h5zb731lbYf6th8erQFN0Ya6FSrZun/eToDzM4YD2NRgWvpUJ8576qS9
0YhTE92VUbGv+9KLI3V3fXhzk2gisoHeLd67n1KZgnb47hzxDeQfV1m4cpMfBGIyf2MEwn5I3YCH
aJq9SaH2bdt9Jk5OGa2lpN5QuH5R/4UPgIv+18rkwrHrLmJVzMWpNgwkffN9H71woq6uj2XcVdPt
MD5v4AVwGfwDFDvbDkWZl0ofMQHA/C2oX3iR+XZ1k9UvfVwG103Nrs2ZqUmuIxIsVSoeCeTMD7Fl
3+jdISqWOm+XjEycQT/QnqNnWZxM5S40XGTx9tyVC97g8w2KvWzjNiAA4xrOlBO/guJtInhYnxzm
/qjDeMWVW721PJ45SzmVz6lymMK6wMGBwAGhweVxNWiZdFpI6hODrhOV0YZQtfZMgTyBI/ZNJY6m
sqSXOTM84GwgxDBmJT4/fTkCazMecGNr1U7kb11eeA2oOOqFG3XOjAFWEUykDo809alZOkCLzmBg
aZZ0JcLEM9O31KxuFPJ6feONzvlsj1vqGBigjmIhj4PLe4odKkqjGSRjOmDn6QPZWrtu3d/wRZq0
yXg+mRk/PztKSOSQKI5gpnATrwifRihhixd2GC2c2WnF/JOlyVURpk7WcJ7oJ9VYu9W2fTP2xRos
XB5zPVu7Z08RWmyW0LBLszgJFhSDQiD4n1kUO23rrrq1tWbrxeZcZ/QDn5cLUCykYHHKprHc0Fp5
XQ2KhhTPABB2BkZjhYElqi62faKoa61nmUdTfpCAYPqpYT7kYZvsIALgBEQpjtZQrSJzsLysAgOz
JPZxaDTVY2r0yuLeBei0IisbMt2e7pDHKq2wWqUR3fU9KYK8wJc3fHiUMm19N6nuE8u5lRaY5a2o
HVZG3ryzhr2g2hikqrsZknCr5orjKfiu3owbv4Zk20HV0O+lQkfUzxnKJJWss8CgUlubQqGBk0Gq
kpHijlhZ7UnFsFdNTeogzvqH1HLucWLe8i5+RsxUeXlo3LW8Dcq23HRZelB5fmh1+lLJYW9Z7Cuj
IDeMeXSssnbFCloBtw6lBeB4V1qFS5abFL0cGva7Xd+6smjAmsv2JEy576RdUFj9o8JDsDI5+xa8
JEZlYhKqVcHA32bre6s0vypx/MXR0ps2S2+zeFiDUwYUJtpOy/DkZnm1KULlIGJjbcvuxlaj2HMh
JWqyyPSECUYQQi2/K9xdwWXlQYM4gFje2nDjb2HVaQHyRn6U8Btwl+wj1323i1r1ErN/zxR3RTh5
zRv7qyNAdV6m6Qs1CPUdqzwltno3KMMNE86K5MU9ywwEFdG2qZMnxQRppa5oNw5Fh0mCZTOgdGr2
e11GtZ+q1XORku9Fm5s7pZP8RktZEVidhqZAq0zSZz0O+1tgdkZWfPYG+DIPtI5lq5SETtB01iHD
ritc/UdKYhlkrQ6qzBDhE1Ctz7kwzI3kA/NNvU1WJMaHRlgBiqFt8X55EIOyIsOw63VQXlT0m2qG
3+3M7Lwm6eWBuTQBtnaogihOTeiAYmIgVJJ7kAp/bdpm09n8LcEG2nAdwpDXHeUkGIBfwcPTNUxU
EUdB8ikizUAyMGRuNyCwAW9NHyIIjNta+k2d99jgfMdisQBUnBapPnwZ9A6glGwhg6eT8UI/85oG
NNic2s61k7QjTwOXc5qpJzeMqVcAX42M267iVgDlsm0KTq+GNQuZhDmvbY7yigQIWtuZYrBAYSgU
qYTqCdewx5N3ZSBwLs/S0BYmd36kZ5YmAV2dRKoWKbF26tuvJne+NHACfdMHgL570qyhyxhuidtC
DY7uOLUXzE8Co3/mGZcfEgvWTHEma6F3F7FShRBD5vPQvjFycMj01cJ6fhA7Tb030CqOqRrIAGrT
JmuVlV2etmQAq9bgR/Stz+p14oSeNLg/WCLI3QfWco+jymH2O42BGqvrfBvnuXgNMzymc8MfKvvQ
1M0qr+7xv4AFsE1nln5dN5s8/ga5s62j3BGtAL6dbZWiWnhEzN10SMPqqAWjXgYI6OWWbFIzDbVe
g3RmR24q7VciCs+uX6uKeCKPN0wXPlviR5xbHhdZHx2YQ2iBTStBSauUZtfBpmwPpnljmTdZuhBv
fTbhYEFMSF99dMZO5USlBa2wnvfqSUr1UJCGeS0171o7/7N0/IcXGcNj9LIAuYSO68vpK63OVXlW
wE56M4hbxTnQZmEoH9RDl7sMY8HyoGcGwDpAJy9tIAnU6IA4YzcrazjPDFqmrvDygoIW3ixdPwKR
v9aFgRiiH9YwmNvYUtOtadKNbvQrrU6aNY3MO1q2bNVmyOEMLPnu6iWIpBL5kmX3FEHwwe4Lc8NZ
/CJFv00GeSNj0HUMmYkbqLTVVdcbxG8y2gSNjW5gWy93TVbWQZn0d1bVx2sC1fIgb0i+cJinXDQf
c6wjF4GEGgHkT59EgNSUZluA2/VkRTwPSugSr2iY8LWSDeh6tQXeo9A485IBXEdC/Y4m353RoY2i
BvTQUva6GlueNfTFqkvIY0Ir7VGBf/KTmqzqkm2Q3cDnEuRWWgm04vVbZpqC+OfH44ExSi0A9Dnd
662M4SRCZzjpDUGxpvTSIfVEXXmGc3TANjUUATr+PFtZekx9OPPptjFMXTccGykWkA5cbhuVGlWs
xHI4FWiXJNZwUBLlJRqanx0oWLQ2e0ZfVGBz8Zigw3FdCfbCwbhN2iUvOXMXXO5f/fKHaDVcS85w
RgpiPVIXQSkl6wRy84kgTx3V70MlkKIRUNZInhPZLvK1jAdkOhN4EOG6t1DSAI3J5Q/AfSzLoWe4
9vZix+7j4Lu5SbaVH62XcIyTJOM/7gB8GEAFoF4P8MGlJVuOvc0kxlCHbINdtikMvpBknItb4NP+
NTF5eYGNxaDY1gPAf68hH0DD9p10dyYQZbG2VNNcGs5k4kivFkOoYDiQNfKG0vLUZuEKnfXTZ6OZ
PLRCh2eAH0QqwOeoZWqgnW9vJHo4rp/CpXFMjkLCaF+WUaKetM4GT0ms/yrkUgprwca0Fz8WMTB3
SPIhTxIeHWqus9pcXR/G5/ANB2kEgyBFYrpAg1zurqSxqshWsPSZxlc6dlasceq1wJfyGOmf68bm
V+a3sXG8Z7GqcKkBeTGMp0fZVGq32YBbhm6vG/lgW/50NCFMimGh3qxOEUgD44qeNeZwojZgaB3V
so0Wt65PIkP6AkcJf1enO30o3VUe9Qen004VYir0zql4WZSPStZshtz43vK8xOaRRym1FbWs0uvi
Yp/BnXlAhESeiYfsRs2wj6+PYG6azrzslPuzpOHQW+gKPFUtehQ14jFxVJSlnpZJZuzDr5xbmYQA
ZuvoRYUmp1NXvLjjOzdjO0O8IXfgcbfzHHOhXWdpVBOXrRQZsm6xOqClSnhqkQWFtL00Zwvn8oNA
fLr8BrAM+shhglLW5GAinHWynkG4nTF+a0Z49DM7DaysVwPRmI3nkO6b0BOoJtDEyw37BTwbbxHX
0c8R6t+iDM/Nyu62kHVmnnShcZUND7pTQRWPDl9TATbStIwWXNYULfPPYlgmKssAHH6ujiXUsoGc
RDwi34xf5k20Unz10XprTiPH6pIewexKnBmbHENaiQpaVWw4QXUycMW6K5NA5UuOfsnK+PnZYUeE
wEozw5AgEdoYj5R8jxN7YbGXbEwurshycG5lNpw4RDIbIQIT66QXS+jMJTOTOwtqcYNmpTkmzFYD
4narVP3OrYWH9KyRsWkOGXELYkYTT+wgZKpqQrFvU7TlW5FXasLv5ELkP3el4Pv/tTJZ+6QJjaxL
sPY1KVeqgH8UT9e919yNcm5hsu6J7MOwdjgesJSiLz0nnVc22dOIqvRjAH+uW1uatekOYG3cERfj
UesXy7i1i5+6/vW6iaUpm6y+VZMw5wkG5ETdbTdoW6esl0DvszbGZ78KbNRYers8LGbjWmibVPoT
0oOn3C2h9FouiYHNRXnGbxtTcim3QemjK0PYYAk4Bn52ovVqVfOz6C5SxcK6TDki//FooCNDORaY
L1CdXI7IyXOmx8iInZiiPFm2NKAjqduBViUPbpOviwHXJrK8RzUXh6GWKz02pV8NsQhqRN1+qGtr
fHfl9SR9QRfYws+bm288noiJyglK39OeOaNh1E4GbBuFgMtu4N0XU1sis5s7COc2JnEoLWRboeEW
XgNpeLNHbz6gsJp2I8Rf3Kznhiabp0tT0WoUG9QYyC3PynXXoHiHPvI/PwdnZqbRaNhpXVo4CcKS
nuytRDyVQ7dwD86dZtQtAJlCj7KJZOrlpomTOGtyEyb0/KeZ3BnFvQGA8vVhzC8LEkXIV7qGPuWF
AiuJFaFPC8uSskBB7j/PQbjLHgz9+S8MASyKNmg8lVGEvByMmaXcYCHOcyqdQ6I8SVLvW+OpjN+v
25ndy2d29Es7alM0YR/BTknerRpkvtXSaZldljMLk6sJCreZmqawkOR8X9XtE1HLO4MUu/82kHGg
ZxFDb1a9rXKYcUpzb0f61lL/aoMRTYcIg2EhXT3xSuhNUaoutfuTpsq126LAWDzqvFwYyOwWO7My
vZTsrgDxhtuf8Cu8lNkeyAQCm1G/bpZSMkumJpdTlYTK0FlOf6qaeB3mX2yrBaHI3uz+IimJBAQA
6o4zgganExfXRqo3GFKc9sj8HJsyXyvd/fUNMHdDAQCP8smolIoE1+UGSAS10SCK1UFH1pbrIE0H
SStXuacC3s/Shc6v2XNzZm2y3ahaukmjwZoSWutSVb1qaBf82YfM1vQxcj6iybTpotEHmcBGFbCX
9iY62IckkK/RkWy0VQ8W1S2Kp5ulm2d+ZKYL9IuKqtAnhGJqCN1M9f4kI7lpU2dvF+Xj9aWaM/GB
HbbxxrKcqXPjKLwOaa3iIKW1HwItahjP1y2MUzOdOqilIAmOFnOwO012dhS5KOnKpj/RRvcrUKOn
RuwZ2uq6lbnzc25lckm7qSKyMOr6E+/KHU8M3asifizTJgVmKFuimJ+dNbCjoYlIQ+bdmdzUHOwu
cVyV/SkxfqnQO0Ax8S9uNwulOMAOx7brKTytQSW+0lLMmgBPdVMhM5VZa90UgZEsHNbZ9YGosYsa
FRKTUzVe3jpDSJS8P4VZ9WYI5clx+TrtUIW8vkJzeQrLAKAGrBWgGZpClcNSNkWX1/2pt9nalMV7
KcCS4lTpNh/qJ9bWb3hZLLySZnfFmc2Ja2gzFYVFCzZNsbEr4EJaUL7qKK6p3L8+utkdYYD9h+ij
PPM0o17GtoVzlGK94odK/rTib9e/f86lAoL0v++f5pLMRitNaWOVkoL4Dn3TRO1Z+COFTBlZKtHO
bokzY5OIJ7WgQtmWMEbqN1o81AaKIO3L9QHNL83vAU2iHeiHUFECz4Ko+p1KYz+Ir8DneZnSPVw3
NL8yyK0Dij/yskwuI1EWZu5oGAy8A2AyVb2hPSga/5uRyUbjDk86HVoXJzrQtZO326GIFm7u+Qn7
PY5x0c6iKgAGB/AvjhPWfkUhz3DNQLfvlEWi/CU74+dndvLeoFqqYSfn4oGa9yr9YiUPRbtwaS9Z
mdwKeirCvglhxQLCxXcpGr2acNeRga+EWm6ur449rvGnO2gEE///HpjcDqkoWkAbMHe6gLWO2MDS
cPCgOsZjo4RPOkuTlaVk9q4UYMyrnfBNa8x147j3fd2YfqjxyFM7LdlXZgrN5FK1vimqtpIo8d+3
kFR51tQYv76s8+faKQDu7pzdwHriM6PsngyZ06AsgWqx7WYAptnJbjQR/lCy4ggAKA84wFe4Q9yd
5pTbEDqtDW0tvyL8pAk13Kgyf2RO9WzjIgNjimp5GrPfQxcCDRk5ZuEoL9k/ACT7tYkMECNUVA9K
zXgBK6DwYhE91DnZ84LvesmNlWLCtbdVuUks96WO4jDIukIBVVH0RHryo3SrZ9wWQc1kkCfJ4AGv
882ulN6v9OFYc14tHJ1ZZwPky/iGx7VgTXZCgai3xrL3J9cWfv7BowcJCvZ2fQvM3j5nViY7oMyr
Qm9kgjjHrFEXezMgkeTqPqlu0l5Difflurn5QaFzBenrscNsclgHEro51yP4A1fuYto+aHp6J8Ol
+23WtyGu+p+Z6Vk1KtWKNMxdX1dBH6V+JRcepbP3zpmF6epobRk1Je1Pdvea67skL/04O3Xlu17L
4PqcLZmaLBFPSMQaNHmc1Pa5NW8M/TVOQELJD3yp+29p2ibhWxk5XZF02AwsNbinNagvWqDqvD6c
WQ/3e+amaTqWEjWLCIwIMw2K6g7tZl6kS68zl07QbKXMOjM1va9TDrUzwObABdvER/LGlX0Rr1K+
R6pW3UfbeoP6VuP1rge4Q1gF5Bdxb8GRzPm2fkq8ZfHNhe1v6Jd3SNT0aIMFyPSUwmzeIl2GWpFV
Lg18yczkakcJppQQP+tPjS59o8TjpSo8BJkLKzlnBqksMEqiIW1Ea1yORiEg18siU0Jn4s7Ot436
K0My/PpumduSaKHAmxxwehzn6RImfV4MYKI/qdEbDd210OPtn1v4eEZ+0ByhEflyFDnaqgt08stT
1sP/22/uElXA7CMZd6yJYq0+Fuwmy8E7TdFpQ+Sp3xe7cB8d2IquUoge92vrTYEsPIPm8RJF3SyE
5NzqOLNn8coApvu6UXUJOao2oNv8C6hfQIQMLcl9vBC0THUdPpLh57Ymc5goQ5sZJUYIHvUtJ56d
eyH12UpZtT5uSM69DFKg6Zofiw3TPP1QHJeKfouzPPH5IJe1m0zDb6Av7DY7kZv8nu3TTbg17hwv
f1KfrNf+oC1kwuaOwActvu0CbAVitctJ5hEXXQ7OAehooz+hzPwCvKPCePyLLTqS739YQQPopZXY
LmyuDhJDU/LWS8H5bIJA+7qN2ZFA84aAZwLAzGkCLNRkidxULU+pUvtcpIGIhA/uaf+6mZl4w0R2
DT3ZYBhA6+LkLLgZaMuaxkK7SDy8sqrbqPGp7ci6KU2vCes1zZ6uG5wr1IwNMgQvHAstoB+fn50D
tUlBcD7GAnJt7asf5Ka+zx4hPLVp1vlOv6n27bFCE/pfbcgLw5N7W6pgwstUGB6l7zjyYOv0CxGe
sjICC6eBrPgqtzZ4Fi1M8cxKwq5r40088j1NkzBGpcBhKrj1DD3dR7KGeJgZo40gpz+vT+2CIXey
LfF6HMLYxW0GFY9tAXI9QNK3dSsXCsf2eIgmrxQTfCpofyRIKWlTwlUH8mSR6PBKce3Y9st8M7Qi
25GuVAKtcGsfLQSJp1P4nUY2oEoSOYQqrPyWOa2y74Vme+i5OJhQvN/ajWl6SYvWDgKJB2Yp24qg
v6OzlF+qzb7iUZB6kdEdWwucVaAsgagG/kEjsj5IWrDxEkGsdW0UfGUk2RAYdfJSjc3+SmoGWaW9
hDoPKqfCcyR03g1s/21BLf5sdU6+liq9CzMee22YPbcF7Kd9627KKi18UGHnUEuw6BYtZaFPzGod
JiX0Lp1cRXY9zQButnU086jmugCTI0ZETw3LXqpQ/uBgql6jZxT0vaUJmu20+U4L+4hq2U8g+mM/
5cBPthHwHkXMiwBSFBs3IRsgMN96JSSbIQxB6FZXmkcZqLah1L2wUWZCPhO8CCbOPAHseyoQDeI7
cFeoljy18YMK0by+q7eCg8g2WmpNm92SZ5amARZS0S3SMvCU5lNp36Rop/gLR3kxmIkHY6D7GkrN
lSeLFoAXGM5GVKBVo7xeKkvNxD4XliY3eJzIIu5txD6J02ykq9yCe2QhgT+/MpaLYtG4MFOccAag
NDAfCH6E0Q/oykk0SMmgUgD6/iZXF8KEJWMTh5i3bpTjlpMn1gObgSpeYuFVnnRBNzxc90yzHoP8
HtbkWu4FywdU1yU6FMNfSRYf7FI+KABGMXDaemRoXoQcEBXo2hKUZtayDteLbKdu4+l+eVV3sdLH
IJ+WJ1t032yqvMc59FZiNVq7SXEbKvSWEOtlMJdYcufuVYcAuQ/mGVyvUxaFjFZgOu2wK4sk81zg
+kr1zWhfa/4lbV4NdLVdn+D5c/bb3OScpeEg0rjBmxQEW4GTSg/KLkGmLtFozpv513FMsW5Qfkuy
PLXlKUzijdSMjV5mGzTkrK+PZn5j/mvGmlxknMCj9xEOGi0qPwm/K4kWyBhdHN1Ssn9+QP9uzE/p
asUs9arHk2kU84id1FMTA1751/XxzDuO31Ymj6ZcOKFoKcZTUvQxlP0xKfM/ryDAN/02MdkApOwj
twjxuqgL8IQ8hhFDW+FL1yxN2OzSjI9LNDiPecpxQs+iN2TCZQaIC7xtf9fSwSscELdy3ctdGlyf
tCVL4+dnlpqY1JSXgzw16nvPX8Gku7fYA6Zxwc5MOgfP2d8jmmSOXGQ+3cFRMaIsBij1SfShl1u4
m5vGq+ol1YLZDXdmbeJzAWVhFiIjjCo/de1dlHwR7Pv1iVsyMXG2LAPneqVhK3SozcvW8sYeU/QR
edfNXF0fDa3ul+sjWacbzMZIhG75RuSC371PArCifYtUPfmPxiYnKKI8jtCPN07bDxFlK0vsU/kS
VwvIpqUxTU6RHCy3SxuYUfRqpSIijLRka1lfzfTh+uTNXksm+q1wzYPibZp3VRq9BXsQ/I7ZQHrH
eQBjkqc0PzNBcOk/UVyKSvr1usnZfX5mcnKelJC2Cbo6YTK7a7XvqXkr1Hce3cVoer5uaXYDnlma
nKhcTwnia7i7Bo2DOuiKeuDKY/Mvqn94t8IHOSp4Aj6hNxpVsSvSYbFCSo6uLvZlB1yAijbr68OZ
nbgzO5OwL1KixpUSyNiKPjO0jRFVBI37nIffXW1J/2v2pjizNXGvldsMcZg18hSjGy3t462uiQVN
jtnVOTMx2QeRUqqkKDAcwzi0+THSbsolicIlE5MNYDipapesxSjYc1s/1uKtKp+vL8qSiYkfVQVA
nVA+Rnqkg/pLXPlZpntGupQcXzIz8aUCWBu9q5FPIuEzEI+eCaGM5tf1ocw6nd8L8tF+d3bRQRkw
SxwFs1Wnv/Ih93h30wc0/ht/jQwPKMPB6wPqmMmiKH1TKG4MM4NbPdh97dVCbrhGVl22uz6guUk7
tzRZmwotJDkpcHO38VeNa3jAo2E6X3qNLVmZLI2WG5lWC4ynID8bUnhDGnotHrPXxzK3OGdj+ci0
ni1OZ3dVpcpxA3QHlp6qzvBl/9w5S7I8M6MBXwzaHEFPg1zctA2b6Y1dq8Alg0ruF4DCXps/duXr
9bHMOJcLGxNHlg16l3Hkg07MqI8A9KwtMFdeNzEzXRcmxmGeTVcPtCOrihKRO9MRSyO3kpZ+i1qs
Wco/v2UuTI0/5cwUGWqrAYUG7mryUqOWUpB7JeULy7+0LJNDo6GkScOowiaryVuWlc9GHr4kIN36
b9M2OTFp1fKocAWeIeCNcxhS12HrW+pjsiSpvrQ+k0OjSq0gQwa3aer2RkbsSLgee3lXvzKhPV4f
1Dg3kzTh+QJ9KizGjR4SjkFJU32PteEXsavUs3pwfxI9f6j7+Pm6wYXFmqK5EzVta4vBoFI+CQi5
R4AcLYxp4QhNC4ZuqEAlPoSJ0lDRWc5I6+fgAl7Y2gurNG2SDHWGmkOKKCBKf9ngZ+4iP4beIX35
b/M18QfCyYTtxKMZndwaRbtPTXtjVvVC/LS0LOPnZwfV7q3cEjnMdOTe6kBg92Sqb38xEhQjHRWE
lSNr+qUJXpgp0fIU6Q+Fez3EH9FA4zO1X/AGs+tyZmZyTKMetA99VuD0AJzhFjs3KlY2qzzixsH1
Ac3uszNLk3PKdGqA63q05EBgyf3aGwuvgdlF+dcA2r8uZww074kGhnlEA+WxSqFd9SDzhTfOVHxi
rEJCDOV/qwIui0sbuGm4cM0cC+/LoP8qH/tndl/+FK/ZwbwvgRtH8ZMFCUoCnvIDIn7Xp3B2sUbq
AAeQUfCBT6ZQ9K7Z6oLLE9imjqmg32w3X1XgatRA+rVga3Y2dZCvja1U2idSHKIOBLx8EV485YsS
v1f8NV6azfnh/DYxfn5+ilTamJkWI6hymacM1FPDepOIF6ostUXMVeiwdr9NTU4T4PgID1uYil76
X0Cjgm3yWB4hwdK/a/cl9cSLuB2O6muJvtql/NLSTE6OWNl0XBZF2IF0kIGrqvvJQCPmpM7CI2j8
mk93E7FQxAJ3y8h/fzmbUKw1MrCP4IViI3kRdgCYpaveyeqVU5JodxhytmBx9jZEpRV1FRWJ4Smt
AolMPY4ytztZiumNZL7gfisgE1SIZyVe3I9EnxvgmbnJdmnisFEUCnNOJ37w0Ml8IrnESykF1IFq
mh+Z4qGg7K2Pwd6VJub3StBANspagmUggOouATNad0PVTSHsvV6WWygOHRt0pfplDfFY01I3IspP
agysjl5H+0RT97pgd5auPzhl8u40yY9CyZ5RP/uKS/ldifi+ZTToafOioN/c1yDX4GUNnEOctLss
Bp9QB4w6t8VKqpBXNBkqgSzVdkPT7cF8vetDtiOsPAIXeYjj6Ac1gMDUwv4uVbNtYkW6D+xS7bGQ
rkub7BSWpH7XgR7G0PdmK4nfgxPL56N4d5PxjeoOhyJhu3qoD65b7UHWtulK/qUd3E3Dq0BT67XT
yLvQzlyUk/h9XCCPIaJB92WRHGIzvlG6wvbNpLqNubW37XwHXuMD1a1VhLLKKlQk8xK9eJCde8tF
FEKitPNYJe+sFnR8TgnO6Ba0Z5jM9kdWkDXBYz8qgZaQcuWQbJOX3b0k2apT+KqM2yOLyQoiml7b
DsGQal8l0XakDXd5WK5NpXtDRWXdlmyVNBB1Yc09w8r1ToGKpVt86yTzqyzeday+cdV8xXMNyAh6
ULRoHWvmG2Hg5KtjFIKMIy2Ue8L42ozkfdKG65Bi7ZpsjQruqgbPfWaoHkhhPK1DNRO/32k6r8rR
fgtwU+XpnO5b1HQ7ML1HGnrhqycnrQPLyG9ai7ymFRjmhviWpVCUznFtjMXfDbdAZpKqKODZgUTC
UoQ50rCOL0SxRlPNvaGUt6lJPUlNTy2dLZy+b8vWywkJUqPzBTFXQlM2tlWvUGRdUSoPWWFsHQeZ
vJpsm6q/rWiyy+VPDXoDRmn5hdEeQrQk0+SlqaB1zcMVjUFbh1ZlP0Q7g+qGqM7GIdCKx6JS/WTM
CAONQVqw12v3cZIGqv5NJIVvhe6mStRx/6HqgkMNKRWZF8+a9UhQxg1NeovKuK8N71Wkr8DV6bXD
rjGNFdrgDyZ4j+C8jo2hBXWWQQoB6iVRtMql6bmkCxoTeemi8VuF7k09X4ncCAbuPvYiWeWJeCys
U2omvh6hd6k8Cl3zhjj3QyO+ybN3nsR+kSsPSWIErHHW1ARFo+aspK1u9NAFeQ/xkyzaIUdTqz81
YP/aDjXhMqB56LcAohcoo3L32NLvvfLVZD+rGMiJEjLeKdYC3Em8emPase8PugBtYSh8NVO9jH9L
3Z+OsbLqo43iooOmCegKFobpW9lD4Wxr7TBEN0TehNZWZ0Aud/EhTJVAjx34hS80vzUIlO3kSiX3
LN/rmFetqgPpet1wU3SH0vk/0q5rO1Yky/5Kr3qnB29mTfcDBJCkk0n5F5bcBQIIXGC/fja3qvtK
KEd01fRT3ZaUJ8Mfs8/eQV/eWlD87aQrKTGdziJKdGWi29WYbNN8S3jsoR/YLTTJ1XrpNmz7HUTn
UIxXSW+0DqhOHLE8dtZbVEMts3TG6F22diq4qNTqlaubGYgvukVOzBZ+8c6QvFBwquomnSw7yg9M
8huAR3SIobXJTTduUZdQk2su/CiNG2DiJgZCPHoylEcAuB1KBzcbbsrB1YDI06x9lm8l9phkiTdW
P2pQYZkxVPBKhehm6KbmJpI8XRNcod7J4UU2HEDAnA69PYFCQkS/Lb8Zm/tQujXKm4ndpuPeSNCw
NieP2VOX4niDhEYI7XHcMt3Vobcu3YIVS4pPlkAdfHWut/bUFU41qZ4W7qMMKVoo5zAyDLrDU5Cl
08oupR9S3RO5K+0w92h7TYGpQnrJ1cbEKTXSAvs0AEeD3LUzonVJRtqCgz3S1HE7IdJTpPS6TxVw
Q91JlXgV9pELwWZby4582NUU3YnqiB2Tu4Xx2o3ybuxALZWBGQuZaqIZ5a6yejJFkT3pT5WkO1LW
BiV/qIQLnrbOZBxp1tms8Xl7EEC2K/Das1jvqDPcI4/zK/BC3SRd6IMt0Eeu6ErVjPeyqPw07yuS
Ne3GoMoF0/WdEWe5bVTSLkrR4CHl7DHUiiOX2oeC4pJTm4R5VM69lk+gZCmNyEXbaAsGrPxF7LrK
jjT6orBxB9LOxEZnumnnAv7vbMI9kVQ6SZTkBleQaVsUgnZdfMlMzR9VtpOGcNsKgJvKmeRbA4Tb
e7iqlAbVZNyxMQTBu67vw7izwTovQqdr2k60uLMS44qWVu7Atw4UJX0RlQnLpGWzajjSLml7rSWF
G6tKkCG5n5pUw3MA9JhSrzka5+KUnxrfSL/L6J1bhBEh8JXWMGkQMU1BqtagZ6H6C9HjRwsLTy0v
Zkr6BhZ4F+/bTAOva1HsK/RU/wUfHk260kwRDSIXdRGmJswwmjiaMJS+t0dBBgw5MEEj8H1UIp2d
MYhtAVghoytvmYbtVRbF0ETuL7VTdI0ucAe8tLfmTRpoW2Fr7sRd7H9vcc3gwqNG4axXTHOA4ylt
RlEGI4CyMqZzPjsyYf8e0iLSUvNW4Lo0QjW3Bqkxg4Ii6haq9BfGAQY0tJeqIMKXl+hmcP0lcdmo
/WXRSz/kkFt2PcgrTvq5ufpoY+E1q2KedZOKzSZVAAR2YM0dDO/PL8dHE4vgKoHP3Mmm0V9W0vRs
QvKdSCO8qe+NzDP+JbyZoc2QQIBi4ZKSSkvKfKwMqb+0BAaSXboXEn4ptsjDT7EaeWB76VyxqOlN
BADHiu2zc2ioCP4hYAeE9eLAaqNIC5rIPWgI2GZk8Z7Hr9+Pbs3CHPt8CIXFUe4hESv2l4p2bfHq
ugyVq/+fBeWzhQyKyJEpwEJdGhdYslOY9CvTNG+lr0v0a5rmQX4YhFVJZWaFmCY2gFZWftTgbjfK
nRVefz+Us5GuAWoyCEtiSZbHRoppkaLRqr8UR5QuQ/BUP0ZWQTT4G1Z4WQggyPze4PnV+WVwcYa6
HshPELjjNmDlThgnF7jU4C+YmJUE0cUKvrXlFkvqJsljBXeowDctfUlVZWUM51NXKCzPpWWoUixb
BHKpTadBnaP1K9OZdc5VpztBSKYBsorZ1DNJQ0ZiJM7Y+Pp9QtZga+euVPGD/cXu6KdebwUT9iXl
umH3oJp1etaTvzCNH4wsXry6kTJ9SJFrmYSDyDIIZ66x8pxrRNDB4a/PqthAl4uLgxQWoaIKynyh
Cl76DN1U08/2cL/Vn80IFWlNv+sJA0+PgzjErq/We3zO3YUfv8JiKqmoZaB0AE8pLUFyZaUoE2Yp
qBAwdNkr5fKqacPjmA4bgyH4+H6Gzy3jB+dlSYzQU0tM81LBXcjzQJWjYyyITislvz9b//U6/Hf0
Xlz+fm00//wf/Pu1KEdw/cV88c9/HpLXumiKH/x/5j/79699/qN/XpTv7MTr93d+eC6Xv/npD/H5
f9gnz/z50z9cxhM+XrXv9Xj93rQZ/2kE33T+zf/0h38DmAWfcjOW7//47bVoGZ8/LUoK9tsfPwre
/vHb7B7918eP/+Nnx+ccf2Y/x/Vz8uUP3p8b/o/fNPHvFrLP6GoAMG5mmsTN2L//8ROQpaCxYibi
lVRTxZZgRc3jf/wm638H1yzyuPjfXIbV5N/+1hTtzx9pf4c2HloxICokwQNBA+i/vtinFfq1Yn9j
bX5ZJIw3+Daf72WwIKM7BSLQc1uAgRzksliVguWfdryoQIjHdhYvudPGHHz6+0y9nsptaKUAridg
K46fAAoJcln04kS7H9BPz5XWk8KIpGq7D0OFmCFAmOmE2LaxO6slUZ0FWTcGEFpyUt16UYfKV+LM
bgCdZ81LjxhIHRGoy0CxK7FTN0hoFaZbpykplOaU61JQQf8aJUmv6NkDSLDduYSbaiygYovfnexR
DoNWkryBjYGRt0Gcji6Po0OX1lslG0nLB5eaSCyqfCUeWFBJ/2viwNUEeTKQyC75lAT0KoqlWldE
o7ed/CpopStOUcCV6AJylQQBWdDLMkk04wja7gtVjHypiINJfEXZ2y4jfRcOmcPaiaRh4XCkMij4
ssbMIEghEoqY02pyN7Eqh2o3M6t0NcaOYe3AWxpAismO6QEwaaEbyWQqwG+xV5Fm7odt/Mdu+bg7
5jvpl3PwZYxLSIjYpxk42TFG0BlWlYCpXwvcPt9MXy0svDSkVLVU6WEhky5F/VI3b8NuLZcvrRnB
Yfro41SyBJnUuoGRAB1oqos71hkc00Y7his5sh27VrD2coJ288zkIYLD042zBVmSRcAj5yLXUYyp
8Fgb26RqlJ2RzJk2LHqHR0bXoVmf7nMF6ARWJz5Uqt2iKNwxjvZtbtxWbX2KRvlOGdCDWqQkH/SN
oD3GLQ6YYYETf9pa3eBIJtuoaeIr5hDAIpK9mZvpz1aHHEE5qj+mVHhlBg8aOd9D3dBjwwONQl8D
WLJPTY+yFBqId71R+1RkTmhF27iSSN6ou95Ee1Ilunqn3+hNttN5ZydMxhfkwOwINrjAiSonmyEu
3SbvDgNSJWm973U0i8uESZU3ScjKoFFFyos9HasjFQzfGHsX6h1HNbSg6QGtFHF84Y3sRtCLMEH9
LxWM6O3o1S1FdpJz/DGS19ZFWTwVTeIwQ7lSROklq1rSjcbzmG17JfKByvSQ/LRVGURdQ+jKUud3
XNgwVvqsg0IJPtk0kACXbTa0Npjx7HqsL4cJC6I8jSo0knQJFxpzUCUuQQKA1gDaHhJRcVNeXRQj
yGiFbE9rM7AU5vGiRzKSBWziJxmZ/kbfGKbuxmXvsTja1GHkhAOwBrdGPjltFHvMBI9tP1rgSMi8
iY4+hVxEXsuulKio3Is2r/Sdpku7oTVv+uy2qM2NNbfgCGKQisNBBSy4RkuanLtd3qMPf0CPSa5o
ZKDFnEw0vSm+jxvTncIXMX5nuuGk2jzkx5In7/GcwUmKm5D3HOkEDqHLXEkxIsMvDPoUS5FbTcwR
dFAYhLuyzE+NdI+/baS3NqxsYXhsh5dOHZ+rUt/h7tlRLX7SqjFD+pp6STeQUJUCITN3XOOPZdbF
dipTN+0V0S7i3CsM+TQOwl6KEki8iJRALOSUsumxUM0fis4PmSDITtOvMT9+PYGGiPZgJNTALztr
434+9zTMuwrk/Li+ioa0VWzzoQs68aAqa6/BHC1/vihnS8BMzQpy2hdpN0Grp8Qs2opMlelgKtvx
hopgllBdQ4j/9KX82dbCkSx4L1gF4k0SCxzI8B9xtdJYd37afg1mMW3xFGtNNsAAziiuJDdqHxW1
s3ny8P3r8tX1wEBAxYw8vywjH7lIQUSSxlsVynvwu8FbkNxNDIxDvYgr4DSBIZuZa0jdn102X5YJ
JK3KLL8HEsSFRZ6CCDTmw7whbPFI99G1ZVs284b75pCoNr0QHOsg+NEDPzA3utScdZ2q898BLI9Q
alTRebos+SogqoJyAEYthRKDe9A4SOVfID52C8uEoEsGhWDjfoBCeSIndty/d+G9jItppgHrZGsj
JQoRZR2UYMOBglcWigO+2r1JNN8WyhpjwFcHAEv04csuXs48MXoRbNyYsDhyBAU+1RqybVHlnz2A
zyYWoRnLu1LKhg6Vnvw4Ra0tFtW2jSa3R/EwskRf69WbcuJwqGQ7Z5ofimJiFzSDeoUbsXQ/CJVn
ZN2Ke3f2DMAzBp2YAiTkEgdJKz5R3K0VKYRxm4630kS3KKJYa9R/X10TjP6DncVhzkEt2CmU4ayZ
pwQvnT6cyur6+3N2footdDpr0Ggyv1B/6jIdp1TFKqo+YBRgcGde4ZT3+k31wN30kkOX3mB2/lj6
BlkxPa/e8sSBoAFhDEIVSEQtThw4WkGIouAu+T15kZH4ot7MvldoqzuogP2pjMzvm+mjuYXPJcRa
IegVzHUm31X5sBnyzcqI5i2/GBEoVAHvwi3yUwt18ahUtVwNcdIQbEmCuVQ2gsvtnkh3+k4gawKy
i8zFzxF9MrfYIMkggGdJjxsi+5lTEu1CesjgtZKMCG7i1HccBDPPiV+7k8vBmb62gF8vAPRyfXBi
56zGh/RgpyealSbQ9JT14yREBFkU7/sJ/XoC4BzDZYMOAwDhkO77bAGictnYTXOlN7LsNn8OG0rA
0r6SATk3jo9W5vP+YRwpD1PaaLBSwIosPFEI7Hw/joU8ze+hzEcTi61uNknScJCqYqvjDdsn28Sf
pQ7lnbGyyc88IZgyFR07c2/uTJ/3eTCgD4iGdMwRetqjM0Iua9edGmfa1I/lRbRVrnsveitu+kAF
n0b33j31m//gZH+9IT99iWWXPySVtdpUcXP1DlqdvdZFjOFQIjjStXIYPZHkRKC26a7M8tnt8mvs
y4bWYkqtMe8xdogeHjOJXQhdjm58f7Su6+qZ1nCrw4HwXPGN8KbSr1SD+pkRQJdrpUV6UUH7Y71V
OHwzaz3UiBbr3aUZvF5EbbgIegwe9WMndbIdXmQH6IXD+uV23iKSDaCJBZWmsswGU5FC37KZczUo
b3dNDxc+ruyEw7xWbQtV9obOsFtZIDGa+mli+XQMRpAEJIN5+1fW4cN3WdxLVAI7YAoWKNJudd9r
jpVzE9nz+PMAghMHhJIrJ3h19IuLAlwyVsZGWLQ2pl9eNg6SLLa+B7ubg7ryVlhNfi+oY/5YYcDy
8GaCjhVl0s/nzERHrlhLFBG8OxDZpV6Pi1faqIFqyx5zRVtxcbBWTvf5ewS6gpB1A8cokKufrfK8
nso8SStCAwiAqe600fd5oD3H7trlLn99y3CGP5hauHdlCz4LDgFxEh5k5MKV19DHGfZEN/NikuC/
UrARhZnzKPg5ibe5aa/S85y9mD98hYX7F8oQgBjBaUG6B92tSX5sfeHI7gFpsds9P9b+6g2yNujF
qho6g4SVhEH3TkcGEjvZRbexHMOXSXGxRoF0fg99GN9i10aoUBaQWJv3UHYz4IosDvz+0nJaT/YK
iFba0cWPtXVd6JX9sXE/GF28dqMhxYk1byHZT68Bx7oYoF4sBoMj+OqOHYB+WbkNvrp5nzfS4i4s
phY0jBoMzqRSxVEh06a8TxzLt7bcYX7+8v+0t/DzIgkYqqSAPRqwYF5DSmJS76AQG6j70i/W7vqz
jx3S9GhMxYUPpZrPZ3JQmwlVQKzi/LYD7cf3wMg5uV9QAvKsfRVwP71ISrKmanzOrgmvCJyI0PYx
lnoNTEsTZlkT5jUywaUQORWnTqzfy8iqfT+l+FCMYenYmqgBiKBjkefI9PMYpRyJTNoOIEbUY8np
M9BPp12BApXZT+9pyoklHuuo2sloebSTdtq3sra3GCQsLCNILeSOlHhXikJxLCov7YHWCoGLogWY
OvsNmD8zaPnGT8YYg6lKQbqnFUbbGKqHHNnJngq2Rjtbyy13yB8y6KGzWnA68w2PDJBtMjKN8ZPE
CpBuVwAOd5E7ZkroimHooQEvBHw5sdA1H1/GAEmFanUAS+ZzZtLATHbxlBWuye6whW09u87zS6Sc
L1liukn9Es4cQe27oHfbEfQYiZG8pRlFahLJOTzvrlwnj5IwXsgCukbi67hMXbFjPkeGtpnEG1Fp
7qhw20FHWKNbsX0b5J4UhnQd8iagQv0UFeOFFj0rJgBi0uRFaXw1pCWwd8OV1T7QueheJk6vQyaj
vZiky3LEeU0t0OZLbtmpftszhze6N44NKRlzq8LyTf0oR9RuzdHWZOormuUysyGi8sOqY4cPByvM
iFqjEbWQ/KktHVa+GE1Csu5RT41ZYdUrmeQ1Y+FhRj1aQfMaeGogG4Hq6xy4WLEryNoGfCVk6DqS
Fz0SxreqBIolpGkK0E8LKEAn7K7tFLedEEzq7lCdGJiQ6tp0jPCNS+iIBV4surAUiUTSVZGXAJpL
wP5W0hbVfifWxk0ivoWAnZU5dSbltWpHYF4ZAYiHjAWWBc2hWs5cC5u9onigaOfJ3Dqy0pVL4Vjk
mttHqVNKgz3QwdGywe2BPWygUBrpvd0AOz8Nla1BqJmj+9swKhsMM2RIX634dqLiRW09Ma3aR1b8
KhXTJufqRQrKJICuNtnU7gZRd2m2azvmxc1kZzVIQHAFWFHsA/0cjMKVgc0zJCcQN/mi3uzUHgEa
LcGZVAL7Ke6MNtzXBYjvqEez6xKXsi2O4ZtoUV8opltTBD7JVIgwhp4eiT4AOSdziv3EBBEeAIWs
BoLzQsrEoNcSAlJeWzYFoo3ljkG801LyXR/LpO810kFCyQZbSW/nZhkYvNjROiYCuoNG7QndaH6N
9RJbK5AtzZVo43STzwEgqNGnmmaaU4m5L42NU5ul09NpL6KilzbZPi2fc2H0+lE5gc1qJ8nZfQns
ngSy1l1YqrnXh2F+KCdfxGZP+vcIfcnh+JCJuRsp2kshVkdw5JfIUt6o0W0/3dMIm8HwinBGJILe
PkVHbvzE5VtFv5HDyQM8kIjMuJ+UOVGRt04tZh6Q+g7q97cG/pihAAgKHTJObN+w4kZm6lNfFfcD
9kui3gNksqeF5Yp65prpAMCogJc3DB+r5GVgMqE597ruUaERIFWCD+o+G4RzYFpBKlVs07eKF6eo
BhnhCKBN051izrZ6eBFJ0b4QX8WhuUjL2q6E4tDPlDCQjdWAvkw0/U2JGw9AkyKBhl5yaJgQ9G21
i9rGSwEZs1u9DDpsTJlfgj7lYLXtMZokl+YiSaf2UtXeQZkGAmGIWaB5vGuA1U2L2zFPbpLwqpN/
6Oww9rt2vNbzGNyy1OW9aJtcditl9DpoJJdRBDn1naC/95XuCcaMwdUdoQcOXhCik2VGroKKQC8C
tA2vg8qp3aJ8pCXqg9pPtmIKgWS0omMZEZSzDRuK8YWJCgxwr0b5BH40JxYv2kzfTWoO9Cc41QrT
TsUSLGOWbaTHWBdxmyPqSqxAoU+1inIoC3FtQ2iQ18QY95NO0eISnqYu80qEjjZI+48p1WyTpo6K
sgltYsLpwYrvUfYgkTLvkUAuT0rmV8mTIJi2JtSOYe7njCcDM2zxNJnJHmwsonSyQDYkKkjEWKoT
sSsFmyA0fvCm8Ec6bAUl9kr6PhlgYuT5tq2foKBm9wx7mUE6refRsY6nrQgSysmKTmhwuCnjQvKM
9kmCpHaivdd9iir1bZ40+z6PHDmFLPVI7SyHwkXykgsyOhyee6XfRma+A3+HzdLUBXC8tZKnAuuj
jWB27dGuhzKkqLGHTs6ORpTsjBAy8mW3SS1Q8cUGuu61R9loiDVnAvnJxDnm0W0mXUOg0GG0l9xa
B0JLUh0z6oC2fe11I/ejAlB7KnKQn0h5ZHN97B3N7HW0LoRQluKDnXHjTkiS3FUn+h72ZukCfOK0
GXMxlK2Soj5VSTmi5ya/p8JTVAJPLNIVXOOZSqwhQxwLdAUKVNvR2/3Zx1CECjKVDZpaGjf063yf
ImgWLxsyuSlzVE/cYDsAROB+79tIZyoNn8wuXP5olLpIDdPZ7Oj2WP8fA0k3wy7xTe78HkIWRAi0
acv+Ugr0k/FFBKDAI9FEgN9IiYShvgWggaRPfPMzT3BdnNZcxvnjlm7cxyle+P74Vc4GDnO0Fd1Y
S9Fxgk4Bga6EqfJCu3EOMj6v5cJfjBvULFkEQ1n4aoRzoVZ2urm1AZ0fwnQ3sAtWuYm0Kfh7Vd8L
VUZw5rU2JZPuCqoTNs8xLiH4Hnlt2BQ5i+yHNt5F4iErYoJu5iCU7jX9jrV3Xfej1uA+jgXuT4/W
m5TfWcZTyAX0X4muWW4l46JXO7fkV1l51Y6HkTIU/CJ3mvBqZgV4gJIJ5ZMaaPlOdJox2qtGaoJo
sDvS0Z1Movd6CbmL0o3SEFzu9wzvtfkCzyGBo0dZ/aJAaK+esz1hpaa2qr8kxejr7CRysJtJJqh6
qbrvBjThTizAU3+XqhvGK1tmJMKJFARfMF4oO5j6rq45Ln4INmr5LXrfCahjrPwIdSZHyulGVrZm
j3xK6lYyOlmgM47XriRSrJguF8CQrzInjggfwscUnWXo1kBXtsBeyuYlUcKnsnESqXo0B9kLq/uk
DfLhPu19fbLgYScDmgDudOOOmrtRuq6RMpzewNDr5OOTWUxboZIVPJfDpskcSa32rGhFkiRBYk0F
kVIzsotJrome9XyTs6iGcjp+Yaz2ZndjaLWDa90VUxuwYq+OU7fVhA5PsItkJUHH1jiZzmDMThCj
B4kJBI1NbtPtwP5+rRQbLctf6jwjA7ynqroN0QwR1/CO2jtDQ5Iz7yYFrNwR3lKRb7nWoXt/N6Bn
adSrvWA+W1g4xAXwNVrIN+/FOgCsZBYvJUoI1d0chXS+aRTFToCrh5Q4WDYLlL9bxwpbd4T710YP
UTEc5ZksD46vTAFgkLNrRvVAxkKW9Z72gSluFGtMnUlqZHsqy70pDKNj8Jew3I7hi9SghvP95fUT
RfrlQEOIQ5wzvahkL/JBQzJUUoV+NmIOcNNtxWuue9NJN6kbe9xOaqJ1nuCiQOChxW0iEohkN8xZ
w7MseKP/OO4fvob8+eoWYmCQaYTnjgbI9F7NUq29p3rtKQFL9fdDXsBe/2UL+i3Ib6M7dpngjsOY
NUNYo4ltPwLyWlzFkbKNieXIgHh4mduVAspVFLAdYdPsmihy1vJSZ18MA4wroCYFhnip86QgdFOk
CioB0Bi76cSTaFZwTiWXyUFZFrsRuu/fj/nstY2kLuog6HwQl3TjkSYBTNyVNektuFxJ0W+SCuRO
bb+ieX7GjgINJgsUwMggQ6Pv8zJStQGJVN3WxKpuJpnbbeQb0RpBwbm3AUkLE7B/PPKQOF28DSaT
WoRNPfbsQURiEUnFC8HtPcEf/oPM8Jm1wrShkUU3gbLCf30eUmdUNbMQMZCOxhdFHB/RauJMJSKd
FgWYkCFIXvNj5llanMlPJheHAX3ppSiP6uxQSB4j1DOKrZ6gfEvAXOHUfjVd52t6rGeyesYno4ul
q7uw1IUERuWqJvUERnUhPERQJhFydEx2G/RlgsQbbXGo04fULUtkTbq777fp6pdYuFJhD7eyTTDZ
aJz21Nr0DA8JajJ6kxai6JOShKxS1n/NgmHgSL4B1mCB53iZBWuErs1V4BBJHYuOYDw1be6Y5i42
b0dLJ33+o27vm7jco83eVWMUA5LCAWTLmYMXXV0jhDx3E+Lr4Oig680Armix3zSxB8lpjq+T3+F2
ctHfuykC0xNtYf0mnDfSl41mWurcxwC07xK5DWaxVhro/OYe0mO+ibbQc/ejy8iZJ3r1jv+ajJ8n
+t/Wlm10Kjg04CeLNancel//LGmBzRpVHXtwI2CAMUJA+r7fUV9smmgQmi8+U5pl+5Y42gIsU92Y
Iq8iQzRICl86SSbfWziHf5DBvaFZ0LMC3llfeOCW1KBJ3jSRvd2We75H7B8wLzuFyN3qQNx4I8nc
6KLZ1d73hs8W7y2wwaAnEfLWuHA/30xlE01Kr4Rz2lje1kF9kftlAHUwZVf4KRZyuptAMY9SWfgq
E+SLVgY+14EXmwfj/mV+nvoPRe8iFPS0Uy2kvLxu3/jI8fhNIG9WK1Zn3pT5nod/Al1Z0EosDgTU
jqaaCXiuG5cFspsRQ57cmLyaF6Fd2/WB+iYYvdcCnXOPDAIrZOQh/IdHc4kcmOTErBoBjlFfvDfK
qdZ/NKlOlPwS39Xp6oda+MH1U5Vcj9Xp+4X9smd/hj6/LC9iLF2NO6tpC5yTBgnfR928+v7zvwas
Pw8F7hZ0ZuJALm88YDTFWjFR64yRBbBeK0Ay0Ydjo33YlyzIQQqA39bUSaYQVIBvZo5Af6gDNvZb
Q04uqFq4jaR7EKq8//6LfdlR8/dCOwNQjia6EJbNqUaZQStVQBTEDNDUV0pQjypSPwpyBRJRy9SJ
ong/DvqK0/LVIVzYXUx4LoXVlJclUifSlRju4+kVjT52k6okr5HuAOJyhhLPVBR0uM2hNls0r7Eu
PBs8OfYZO5YDELKCsJmsVTzQ3Fr86ZAtvtrC1QFJDFMjBpCpOjTHXHnIa2ufUGEjZp1TS7lroJW9
L9QgVFci8K/v0MLyogiWW4IiaComRRmQ+xpuE9ZcahNSKOAaGjIQZNROm1eXbXZKDcP5fiOsGp93
yoe7ZUQji9Bl2AkUPEB91gWcCYdpQjZP5W5cVftcupONxyjLoKC21s/0NSb6PHRt0e9dQcgtLOZJ
Nyjb5S0KbzGYw0CLATBIogxo11eIJqN9Xx1QUgCPgAwYjghV9RRA7ui94x2BHr2TK9UOW9qrGraC
of0/diyCF2zEnzX2z/OT9vHYxBAlJ6VmXrdx5mWa5NWl6RqlbButTsBlQrKp98Iaqu/lSepAxwO/
JdEiUgoTchTMkxHAGiVHd+QazeMXl/nn/EHBFv3yGOjyxhahL6UlGlA0uqZ5wyg5pXmTTSchHK5l
vsmKldn4P9brl72Fv5y3xlRgxSqSC70rN5ZTJaCGqQZS89ZBMdKxJMtV0y3V0OAIoGukAAabmXYc
nfrw3jLeqpnzYXqIm8bO+8xN1tr7f95ci2OsgDALslUW4Dygy/+8XoahFMI0IbzttLdeoURH0h55
I0KlwVWFdK6QqXCtZQC6QYeSQjQphL+Sm7dNmgFcD3kNedNAzSPC+gGgbasUSfXmrRkqFKg25dh5
eiIgs4Sa2BSCDogexSKIuekp7fBT69niI6nCalfzzKdhZpdZ7sRcdZsYDCvX2jRhrkDhH2ok7jQi
CMblyon+4mqi4QzK8IDiAfCHh3XxiudRLUdqAgz7XMMfnxsbkxBk9uQkj/JGW7u8zlybn6wt5ltL
TD2OU1gbHka3ccDbdI9uBDhBzZ+u3f8cFxYQPjQANUup2azq29YYAfrWDwMRbOO+fwL5hj9tG6/Z
w1Hw0XqOdNfjynR+cYo+m11S+qt5P6hZAdAtf4iuRRc9EfkVOh8AqFFf62dxz7ZCkP755xkoX5A5
KMicIAm8eBEGbpRtUs7IfehtKZsUAETVkzdrnte5oYG6Fxngn+i3pVurhOimkhhQCdR4TaK3Ib9n
yp+OsDF9ioQcAtw7kNEuUVB1rXOVm7DB9hHa5S4zMsPrmldli66tp3i75it/hV0tDC425JgkqhXN
UAsawJPyUFMJqgB5Y7LqLn/xHmdLaOZRLRHQ3i9tKZBdb3ltSBUZtx0B1gqPmIOWKiTwUI93jKD0
197Lc68RTALIBv5BaEAt6y55zLuelzJqoVtxK3kKocS6TlxrV/l8p7nKtgmyjbpJT9GFsHL3n90s
H0wvgpDW6GREdjAtJnwP1WdXKZV9nKXu9+dtzcz88w/+iMkrqBVJmNR6uKe6L/SjF6LW8L2RL4mI
eeUQ8uvoITEgL7FwekDtbGjTnKRTUBqeTo0uuyFaSaRV4rzzuxGVYAWpR+Cil452A6hMpheIbcZt
6CubYdN6PUHH+HbtLH8tyc1jAhMTSJ+h84Ndspg45AoZJPLw8HkdMX/ouIrDN8NpCTsyF0qciN5W
63HnnpqPNhfuvBJNUxXNNkGTtLUKGzJGOxy8nFh+5o6bsLG/X7cz7s7cZo38giGJ6JxerJtYWhGX
RASoSflqZaUzhSAUEwANAcEb4kobdf3vDZ4/cL8sLm9/yMErWUwbZLCH+mXK6g1rq9v/Ze88luxG
kjX9LrNHG7TYHgBHppZkbmAkk4TWGk9/P2R1V2cizyR6+m6nzcqsrVhGPxEI4eH+ixEdOCmhXa6Z
z5naHsJW3MZRQKP9LmvMTQIvOp/ILJoG8Teh3PX1fSk+dOEKt+VcNkbSB9QLJhQY07eyxbu9kiSx
mXgByzixOncI5a3FA6poESNA++o4BgAzCqS4fPhPtbHtUTLTA39rCPEutV58WkS5Vm7DurYzK7cF
APWRJu31XFjxhZKkt+LPIiuD/66i0sNZiYzMIifxRVSu5DIEHao91qX8PdWBWSftnVVpT6JUwgeN
6OgkOsiRAnf3ThGu8dS8NgMREBYI/EZ/MkGH4QhNUfBGVL2DHAiXiRIeMb24n6Rfmp7f1kPkaJOx
14rKDUC7+t4p7RubR4Y9At+JamuG7dz10e+2N36EqQCDvXayFK13b5/pD5GFBpBY8wbRYOv+Adr1
GMCj15Eni3LhVg7QzSvV+z6t7TG84qG6ldXmTgz+mFX/AM3k0KiXdMUPSURL1HpppeRVB2xRpndm
nb5IYrnJywBTav+QK6j/jdVh1NJToLYM4EnqpY0KXcKU1G+mF6M0Fm9gQ24QLwK8AR5AASRtgv1q
qptxUl+1qHYAH20APtmDHl0Mg3jQDXzF/dDhAzmdJ1zKYu0GOBen8WBX7SlX+23AxciH2lSgySwa
mcPP1AzdOnquwp8WmLGOthM01I2anDrAShZQutwPN2l3kYItpgE3GS+Z/ERPdlP2yc4sxq0kSBcC
ucrgHzLFOsTo2vVd4+Z0JUPpQVcfxh6NN0T5IlT2YkRzBzl2raR0LYjwEg/cOPlVxvmm7xCvzPXN
1LcblcZQ0/722sIdVFT3KutS7VvXS3JbaQVnHKZ7I6A/2GPMpqmgiGhOyvUO4AXieqW6McjafaXc
m0AcY0B0ioHbU9Y/FNL8ZbTsu6j7SJZ2m3Iw0Cm5KTlTMp41ki5cI/T7TeM2MGuut+bQKcOlCdlZ
QaC5THEmioeLzhvpBEuu0FH9S24L9WkYoTLvi+FqROMwnIQHlL2fFXNyJ0FBww0QnHePb9PGj6FI
Rp1d9A3+41dScuFHky1A8sYo0ywRuVTLPVS+YCOV5S4I0k0T/5GFK88Ieb64QJEUqUfY8y4yhstE
+l3SmM/KCTEScDq5ZSPIh1bWSVfqS8n4rhUHbaieytraW8qw1STkmWeSgXCdFs02bKKNUNT7uhkP
SeE9pCxwsTSO6nSbb7SHoZGvpMbtkWjoDfGurxDDrKNbM0uvaUts0im+KaZ7y39kyKB82KnTo1CF
e7wW6/BW1OiW1+EIYZ2GvEVbxd92yXMsvw7Gi69ZG0m9SFsVGrN3ghxjF51wg/DbKY72ffJaFTdZ
J6PP+NKiKVCGQWgPZvQQ1f31MCmgkI5SaTgp1MIxd0HqGVOyscL00W88d17axtS4NXKvnag9T9UB
0EK7TacBbUwp2MD+Ra+x21mdeGqt5s7LbhIVF0gFFJs1XYneyZeFP6MiP0naQYwQotODrThEx3zy
d4r4qKHnOUQxbJVfYynsUPCX/JYe83Sqednl2qWk3AuZBUbCOxSacdfGyckspeshb28yI9zU5lMV
SVdxfeOXv+roTxo/SwowON/al2O9V8QrA5+tzrsKo/BiaB+r6ZYy5T411eOklziqQjMvXkHLbuW0
OsrC96ErnErB6Dq+DsI7k9VWWM+Wfzsm/W0YKNsSUyBFZTQ/++lbU1xX5m1U3UrKdYcvVe5dtcHv
qM/cTnlEXCAEgRenD2IR2J5xOSlPWRBsoyBF0rD9AUqCOUWpE+65Nb2mMaoh3R3Qu2DjwfMfgmFT
hcVG6YdtZYqvBSKFowkOTpePhRFsAvCFcgrwl90XcE1Z3lz3VDaTMZ1GWeDvuKEYuY276T6U/G9q
VV3404OufMfz052kYJuHs9Fes62D60FEF7FDRmRMTpL26ItQ+YMLNVW2BdID2SD/yrTO1SIycqRg
LbykkHXZKSm2sN2TgC1b6tffPMEo3Vj6qdXPZRtuJ0u7MLVxZ07spApEx+hIYbKj7FbZeqvzvM2s
ApxtDSYDbKdRXpUG3ip1tvH6Uxr0TseGzYEIZ2ayD6LmshKfZY+60AhaLrzvhR+6Ov2qDE4riEaV
7sznXcUJIpQXYnkbGS+6igbksM3qEDBeu4m8UxRNrjoc1eR1oOiQiy4ogk2cGXY9bEtQMRMKs2y5
WL3txJ0KKkPjUjeAjEmJyn8ODBi4oNVmblgAo8DVptD1jdXCPcRCObnUplOPx+ow1AjFmneSOhfe
rH1vtafGvO807qju2ERIREj7OLr1TNMWTK4m6W4W05YfjDy2o+CHoR70MX1q0/qo+ShFhNEeZcmQ
07239E1s0D6whssBoe9J2aLdinYyW8Ywt90AaEcST2oXuOMQYFFK7TExAO8I+raRro0x2w/A+TjH
wMpsY8nbeJYGgsJ7wKTTLq1vEeo2Zv2UJBliytW+VYyjp94o3Y+kjln6oZ1M4VYahQ26XPzNHBRo
ubbCky+8ypGO29xPvflZcavjKRVj2T71u8GkuoXqqmQeFd27VMtuL5b+Nh/2colAq3jTxb+6Wtl4
xUPR/da9mgPnFKkvVbILvOfEewgGgf3xc9QQ0vRftfRZyJ99D8wK2hxBTBM9y+61eDpWUDhq8UnW
n01f2SgtmNS6dkoA+c3MjuZKMO5qkOOSWjxWavt9MPk7kgmpsKnOucDrG9WwNjpARmvAXUyOD2FV
HJPQu686wFfdLxjV14LpXcdS3rhTIxkb1dCTHdfviyJm0ybIuhfJp70jlHsjSA0+rnr0/Xusax9z
zaeq6mkcZDdDLYrQ1b291ic0CUBrV8Ghr3+UuXSLv+wzswjK0R/hldfS6AgesFRB3spgxKvahTy8
T2TxKCZXZps91KMMEPzCG1K7VjFn1qpyP9FsB5Jcl8m3Unll7qMGCaIpH+y+fWz8YN9O0otm/FAn
1kJ/tPSE46KRQPz8rqsT8kfbTIKNk8uHGA3dSJ3likCflhF4Sj3dqJ782zd/hUjjou5t98AkDeE6
z+88g1JOYW6t8U4Z0musa69b448XsH71fG+BNUb+oxcTV6kuuvreMKVjlbjDIDt6tm3TvYWkr8jS
MyUckMqLuqh3fe7tgi5xUDG3dSWFaxvetW2wiWLtYIzo/KL/N9TfEqO7S4u9EMt3ojFWrD7OpBZw
UBDKGxPcCMKvsic/q7K80dR9q9GYboI/UnIZeM3WHLTvRpeSR8ZgvzMPjPe+1a2jUomON14V5Y9R
ILewnIp/OQWkYtJF398EVrcPuhspLG0xjF+GmDshu2yCeBvE4jYRwAw3G1k7SRLgPtn7PomNHRrj
KY/h5aTaAbO8Wx/Ut98HxwnNkzHsbgWh3w75jQZcfdBTFG0QZUi/a2G59eid0GnEIiEFanOotMFW
Go4SX97oKOFGEprR6E+14m0gptg1v0TcYkb9AqjfbeMHqQadNMZXZLHxLxnJtVweD32qQhdoXU2F
ezI0p27WeEdUui4fhDy49BBbUKUSn7DcNpJ4Z02h29adK+AwqiX014LvpXeX+idPtLBeG2wOpF1W
HpP4eRqEU5ujXFA+5FONSnhy1CNQek17KMtD3mQBjI1rFUjBJjIr/JxNdJYlRKYVyelF3WZfWwZk
whQCt3CftShCiBcAdey8e0avAviuaofFLLSCI7SEEocQv6Jtvuk4tDtEMvzQ3HQCHCgtvow0FoxR
K1xgwUbJ002qgRJGrbtIxUex6hGQPhawwdqHXEcte9ybHDWm3zpSckDTl8uD5cd7R3BMY7iz/D9S
M9gebkAeNmcEFm/G+FEGt9lkj9grnkJVsAMr3/Zmu7GCS8Tbd8YEOoGWjJ7c5iDlSm/bcZiGzSnN
bxr/m9g+hvmc5ERwawZenAKiM1j/PpU6itlwOXqZk0Kn8OwfsRruFAqnA7C36MIqa7cZB4DoL7lw
6trbMrgd+VV9cg2VxenNFwtcaWF2dCb5t0ELRvE10nywIo/KlG7hE5BEgXg2zYisTnhTq+6rOy1H
yEYVruM0+91bD3Wonrzq1GUcmV6/Fa1qV2X9XioreyJFDIOfYv4wP6lSeqAe/LpMsrtYPBTjYxTt
/RQdITV2p4Gqf7/XaghSPWB4OnXO2FRPgrKz9CscK7cyxZbuiVXetK/QMF1Di3alcYtViFON8b5U
zD1m4o+BCTqym3AZ2OtQ44u8uQmFsbTb2DiKKAoFZmS32pWVnooZAg/Ms6pK10diSgp14IH+KWYm
PAPXOE/vj3WlbpF0tnWEAwr9QgbnPQz5QWr1iylIbbm9GorbNKE4kqaiN++xTc2TOc9u0Jh2AnN4
nnoJXevEzUDTDqNhh212VNLnOCSFHjonJuPzk2c/u6vJ5JPccNtQumqbx0yI2JXh73BGdgpS1jml
UDhFDd1ERAIcWo6Qj44FUDO1kOvJp/nHIZoeXXkhu2ao9GhTF6rP85W+jI8Atp3FqboLK0wawkZ7
riRenaWUH5UQKtA4cvuXQtgCKiFjYYKbIH9KhupEQeM0BMlaR3QGcyxrFTQZ8CsBVmd8gurUhopx
mkc7tqthcYjdpalAxwBuYd750bycg53Rh7ziXhNtfCiHJ6nN137DXMj64jcsATwNguCTEPP0gdHC
DKhOpg+XEv64uT5uira4QRKJ7QDunTs0QniPdMrx4emppQkGuyen1ZyUJlwcwyrqk8NKWexM1wdr
mr/naCl+oxqpOSgCvw9BLLtPC0coBscHXCxYmm0Ef1r1sm59dwDG9nXkczWvD5EX5f00sVqpBSzn
qKNyEAfDrpIfLXJ2IXixZqAF18B1ixUbxxS7FOJLrT70yvd4QDhS3TRSdywxK8kSNOzpmvrQL9I6
XqnLnSvF8tdr3JGmPGsWL8qUvQ/FVPXpVGn3yNq7lOHg9Rz6HU8QkCZHcSs78f0qH3quoX1aM5SZ
VFODk4FQM3/+rhqIkYJqyI1IbwBOBuU15BI26MrZGZVY5BS+/g7nx/gu2qL0G8YmivOdPKsmdBSb
NoFd2rmtFiCxJDLuDbrxG9/hVl+Je3Z3vou7gGnQaYJpLhJ3RmyCXI/oJ82MaMk29+LFuF/r/51p
8ojGu3iLVhztTYQaDGa1EwDEZ4oNC2xtt6/FWKwXeRRVie4KuoYXwQ3PEHs65b/meZQ3x2rHm2L3
X0wiGD0wPqg4o9y1CBhVFMwyk4D0JdzmlQzF5lnzHWj/RXsvHJSHr+PN32S5Mk1dmtWVJROlzcU3
m2SqXurAfstzDJdb+L0ZzxC+nTq6fvD962DnJvN9sMUHi1rYEbjEzICNdjvInitV+uPXIT4j1oBd
AC/Q2WZoImGC+nGrtb4Xe20KKGQGz3JPzo3Gbj8chydGF25Xe5rntvb7eItDrx2lvhyKf8aDV+wY
d9qtsKt2liOstNnnT7/8VojSqOBJpLmrOe+/d6cIv0JRqrCaW8/NITxSud1BVVtfgvNP/irO/Bnf
xcnLYUrSiDikBBVyCmQCv9UNCfCPapft1hCxZxaFgvK2zN1NCo5K7sdonVqJXhTAV8vS0daE+2EV
Kr8WYbHsqihvZLmGRUUZe99p4PratXNiLcRi1+qlWo6jzyAUyNSqeB+DGvx6YZ+NIMvYVogql8Wy
hyiIgSpnegQyvX0RjKsSIODXAc7BzRRZflMvoyH3ibYgl1KUeTpjELF0ol8YXzYgU2CYy3ToVyEj
Z8eDxjL4Bh1ztjft33eLTBnbMDXnj9I40la3QzdQ991P76JxR6exaXMo+dZ6/XqIZw47fDgMdMWg
RYJnXWwgXwaTJfsg+5OJ5kB5rdCNmp1uRhhdXZ+uTOi5Tvb7aPMMvBuhqAqmINdEy8NgV2INpoV7
0cdsQnn+elifZXvoL7+PtEgvvCCx6PQQyTSqQwDgR+0pEejhZiqjS3HoHdRzeS9ijTRFD2g287qX
dlH2KkbF7uufMkdaHB0ffski9ZBw0RkDZR7zNMGO/jXSDQzXGr9ng8jgA+Ci0M9cIhOLMRxxGAIa
PIM7/H2KfI/gGm5nJz8Uu7L7vX61iu44t1zpkf4dc3GtJHKrIY9OzP6IHpibOfGRJ75Tb1tHsYvb
bFfu/4uZfBdwca90ShpaQ0DATLiOIvBw2bO3hrFem8jFfhDR1+3RVGU/ABfRL83yMjJXoClnT5X3
E7fYBZPQhoaYEkOCuOlTUY4FxH+j75CknLAU7REnqF5+GnINq6Vu+7+bxMXGkIO0NEVgtI4m/enE
lsJl6EriGlB3bRoXi16xhNpKVaKkmepAEOef4KAaK8nT2eME4UVkatCtR8/y43FiallVVqhQOBHW
aBnd9x4CbqaGbmmtDeizohIHiibOejjIc84KZB9jeUomZGHKVWDdV1v1OD8gykvvQJ1hS85hR/tm
1+/XUt9z0/g+6OKaTgoVDMkEHqfB7GuiMKLD3IjGtWP5M73qbXDAcCT+z8x5+jg4OIC5irPqjIxJ
Bdc80pue2Z2DLddufUi3QrRbQwCdHRp3HbBBFajtUuWskYZa6if0EOux2qbhb1+UnDhYQZd+psIw
Hm420cBbHo7eEs+HbEaVDB5PB/EFc9MdMuJuCoFVHcjgUhseIu2IzehosaOfqEq6X++1c+vzffTF
+hRjgK8FjX3nWz1dRvltaBxM8+7rGCCJzlwwOng+iRxI4iJfJFqSloJnKJCYidsfFrIqZhZvJ08H
kuK/Bo1kxz72IvV46DR6+3KIk2K1EwVgvmW0BwKxnRJ6kWEw9zfBCIABFuXaFvvgxm+CXW9qtm9q
l60uHb30WMbtsaSZTOHuhIbOQcqyizhMo02AVm5m3QfQZzeSojYbD2tZEaY+dVrYc9FNFh86/I+t
R2t40FENoXujHcISarE8TS/aAC4geDVMdJpKIUouWukiM+7bAIJ1acPDgGR/J/NcKZvq6KOwOiFu
0dEBDxLvchY+N8dTZz1Z6hMkdjitGzTtL9oWhI0H7bqCkIl/oNyZrlkJe3kCD6HQIPTLg1imEBk8
6sU/+2REJgi2tpbZVaM/9H2ylbNyG0nmSZ9erfyHNKFck1rT5dj2+4oSodr6BynsHzIJ09g0BxJk
OBVmqvIsqCzmayn1G8R1mUu8+9TLQhsKMP7kAe4mQ+xdPAE3EyJkpl265RNeeHuY2XvICbflznR+
0Vy7DXeGPR3LwwypExz9rrlKt76TSivr/NwLU4ESRd6BygasusU51TZCDXcJsI53GdyUR/8Y2vpG
+4Olje2vitP+X6JpMxGSoifUoI+nFbtctdJJBf+CuehOdb1Dimi+jV2mE7jlrDXvfL3HlDPPTBxP
8Czh+IcZtSyRQe5PzGKGeUoR/fX8tZlg3jeNXXlUnmvMzAY7Q0trzI8UPQu6CBJV4EF4FPAOGCg3
5+ajHvw2wVRpwWjLKq0O8xHBJRfIDninwjbzb3l1wtkJDYLhRcb0Wd1lxn6SrqwSkZbZZvd3VP+S
gNz4guqtjO9ceez9+N5woe/y8tI3sywbOaiCgwhjkMz4Nn7Md7ozl3XaVyroh9XXzrwmPq1lSlUc
aDw8xGWZpRBR5kFpe65KdI6xDd3mWUZGa9glP31/DzSM0I0duAr4kPBJrFYqB2932lfxF2vWDHFJ
rn2+6Uw8CPflzrjCx1flfTdrfALEGIu3guRMejWvpBsTK3qssFjRWxQyxJVj/PxN9W46Fqe4MXlZ
AktirhTOW7vc0X/3HnLpJB+knDwQHvvoAIewo0uz2Mn1VZRvVxGr516DbKl/fZO3H/luHah+RaO+
ZU5AHSoJLceWN/WQP4xx/As365XX4FuN94tP8FY9fxcuMY3UUuZwpMJvD16TXtTlDNqRbN1BIP/n
XwUded8+a464ibc1ahv3ESIjd2s1l3Nb3BDn5AeEtWksK0lSXLem0DH/Alr8g3A3yNox7Ec3kC4D
UeD60Ry5N/98fbCc3XgGlQVUbXj1fwLlh1Nr4LiCDL2Gvyf4pL2vHqOxPihJtK1qQI/1vajlx6yN
XYXWrGDgl5kAytAB1kA2+/rXnEtXqLPKOgV5Hc2PxduHUpBaVDXYyLQAZCn44BqxqJWxUUrXfCDP
ptMkZBypmmRi+rBIp6shMcwUbTyn+CZ9C/e55nhO/mghKFJezE0A9YR/kne3Jmy+Gne56/FgKaky
z0uud8cfKs/W0jZvYnsuHIoz7+JHuF1bW2dx2e9Hu9jcllTFfRfpc5VXsDX0FBvM2VWAfXl5l8S3
cohCVxg4vfZbia8UQJc+3tzmVRpfK0ruqtb3aGzg2q7lp+cyR1OeVfJVC5WCJUPdHPy+FjOTNR9H
ti6kG7PYf72kzs83GsYqVbq5pr5YU5oRaoE33yzafXMR75vrOe+OyQ4GNz4YR6hX+/X66dn3DBv5
76jzwN8dLBCXcXcC+Eg5RD3G++mkQ7oHbWDD4tn9N3oJPDPex1tkJJ5Qi1ZvEM+4fpP2dfLLcDfX
h+WL6nKNxDb/ZctTkyeaaRjUvfnfou4yCkYnpQaLKYyfk5oy2oM+rZUoznRMGdC/YyxeLqHsZZbi
s02ig7fjIKZbIG9BWjprijdniyF40OHDooioBiyd4LI+N5ATf0s99GOxjS+lnXac7zncyFbum3PL
nXxx1tSGRyN+KhdEodlNGke8JEeXRRzsfKSlvl7vZy5QVSKXmYupZIvL0XR1KgOvxzdBxZK8532i
aY8GmDRd6u1av/062Lm5UyUSYByM1dnjb7G5gqysxnyuf2TJdCOokx0MHkjl5g7i+aZtrkagGDGI
+o76kjeGK2M9k8BRYaXMypRKtF4WR3g4mV4hhgAdOUZcNCTBM0YuOo12KhuO3gS25f8XBOIPIRen
t1Hk5qj4XYUJEYdVAsUiZNBCuB10cSPOdjWF/tei+f/ukv8Hs/p36212r/xgL3n6nY0/PrhRzv/9
X+6SqoS7pG7QmZJZ6LQP+PZ/uUsqyj8sTJUsMijVRJpjfrxRTZwtJLV/0E+FKEpPC9Uk6sYs13+6
SwrqPwxWMi839FhEdKgM5f/FXvJjIoPUCuq+UOV0xOxnGZLlCSlmdSx4Yg3Cuyg2UjcdSjQ+AzW4
rCvv8G5Obv46dt97FX48jP8ZCl8npHLm0S3fonIkGlHdgd0HcL0fePEnIHOLOHr634WZR/zuQsOv
UOnTkTAYOsLEFnhqcvKb5vbrMItXyOfhLPa0p8r9ALoThNnLzFqu3c6ZnALXAxTHKS0guffN24NT
n3sKP1cbx2uTudjefmu2TTxHb5zwanDm1AySR2yHyOQrrniST/+Bwtx8lf37Ov085EVupoFYV+uB
oLPIuowh/TzUWdI9c7NVSff5L/sUbJYcgtBJaJb5h+8YdHqXc9lFG7Db5XbEivwK6Ke2F6TaPEyx
RANlkp/6HiVAD8XSlTfvufm1oKLPtrA0mJcJviXEXE5tFiEHq9g+Rh5SUhzW33Uf79m3GcXble0P
W3tmGy8WK6y6xKKOCF1HizFMTQJcBPvvX6/URRHoc5DFSk3MkZKnTBDey8kGJ8cjPG1H+jM/1/+D
VXLmw30Y02Jpyh4wDcUi3PAL6NipJOS4CU/xy9wAGMZNcqVuqx8o9fGIWPdDWiS0n0e7WKRxM4w6
LA0oQtv8x3CBK4jjuw3sDXmj4Bw97idh5XaXz+wLqEUajyGa0dT2Fku1i4QRS9g8ZF94t9FNfTde
Gs+J4irPw32+Uw+NC6TzpbDBZ8bfqQBDCvPXe+IfE9F54FSHuEXmkgQwFnP+83cHn2JUIRr02fwr
RLs71EgopBfCLjquWmbM4/m4NTVFJGl7cwVUSOA+RhI8ZU5DATfD6OTzapWj2snWczo7z6+NOSVd
F+n9vFM+xly8U8DloGVYEVOCm2UjI+fGSFwCbj0kV8kdvJF195WPWds8oYTUgGhR5WAnLmsuginH
A0ADiDfCjzL6FkQI0zYxIPferRm5NK1i7+bt/mli30WcF9q7T1hNZKRdR8Thl5zt1KeuocLmOYWb
/bAgE4421gU3CAfx3re/PiQ+n3cfx7r4pFqut4aeEznOUUpBvSqoX6WcpOdv0+2bvwbyPgM4P6GK
iWjW7Lr7STVU6XFk8viG47Qv0VRQm3ETlL9nxHwOv8RKw5VRLbAN//qEf0dcemD1QaNHtU5EdTe6
2n7a57Z+gPzmNjvf0d3/YJ3OE7X8hLToILfRTuNkXzw5M88b5WZma9Wude3tZvFFzR2/TTbQUBQB
1+oS51bM+3CLFSNVUUNhkHBggd2+cxrmsjDtqHn6+tOd237v4yzWxzjgWGv1xCnR682mg59G7tcR
zpyis5fjv2duscMjS++6eLZgqIxq3Oq6AG9azn8imbFVvawA1eNv2uS5bPqNP9sC+HQwrO5OrGF+
lTDCPLU2Nl2c3SsWWlNp9pTUwXOYSLP1+bbHp/zr37s2I/OOerdXQ3lQJWWekTD6U6t3gWmtBPh8
j36cj0VuYEFVGoX5lI0O/n6GIVaudUy3a93lhZTdX3vk/bwv0gNZCfqunuPUUJW8jUFJ7Wp0q5ts
O8Oa4fm0dvAkfyssO3v5D1pUn6+tj8NcpAvmQM9bmg/27MLbtW8aiOXBt6H6Hr7+YAvJjs8DXWQG
ViiXVlUTSd0J30Co7dotTOfjevXkTA7yYUzLYye3tNH33qbUrfydtpX2qf0L8Qir2kwuGIFVGdJz
x/e7b7g03RPyTpW7Wbm7yb+l4EehtnhrBZuV9bisCY2tJ5q+SIx/rUdlp27Tbbtf+UzzevviBF1m
U9KUT3o3nwN46/yQ/6jVBotzIH7dz2rf7eeuE0oIFitkNck486b7+N0WR1BMZyMtJ0LXrrKN0Al7
JHXcYIH+DeB7eDNnOPOLLt7CvnPMXWWsnIGrC2dxqPgmIu/yyA+oHA8IRnxM7eLUHTs32s+YYP/5
67k+u2yoN4uaToYjL+2W/cISrMwiHAViuGM/MPVxavPl6yBn3h8azQtKpDAC3xS+Pp6UcZXhWD56
SKaAKaHMMGemMCIPwb6fBWvXUplzlz7DmQk+FEdMbXkFx0mvF7FlUlGkXSnbgS36dvoSbEM0cyYM
g9zwevU9Pl/ri0X7IebiHtYCtbKiiJkUj3NEXC+BzJQXAVAZZeUcO3PxfAi1uIqVDqmBymR4pZjh
zPQqdjdff7CzAbDOxfLbgie1rFbmlgFaMUbkr8zUmylL9ojM/DdjoBRLhYsC2Cf51I7KszVg67Qp
zW9F/gvVmJXL8+wYKJLD9ZozsaU8k5krWVZVjKEepytBEjaqOa2UCM6HAHouM0vU5Bf3cyVGgZEr
hIiwv8r7nJ2zVsRd9ITerizdROzvXzEWd7M4oPJQScTIWlr/wgYdRnxkT4KNvsa2gPR6A43ZNW7W
BKDe3jaf1vO7wItbWcINLktFApuXreF07a65QAZqxh4ILnSWK+RXsuToH0LJQfjDHp3i2J90+b9Y
JlRFcNczNY2iwnwlvcuxJCP31Zb8HTUX84TjukPrb+WJcOa20d+FWMKBrXpAb7JmoKrU7DxEY/JC
tq3sZoRjB5VhZUDnbhiOJXADMo1s65NDbCIE+tB2qMDMBBPkFowHvC2QV4yP3XV0D2ge0vq+A6Bj
Ttuy+E8oJ2ceKHOlgFoFzzDZXHYyvVE0U8htCDIkm0ZzQxAT+xm/YuxE9ek/KwmdXU3WbNIgw2Cj
QrE4snI1CnOxFdGzeJG2ktPAaNecchceURY4UhZyREf5re/b2DZg9b8Mv9d9uhcdoL+2Eg96jk4V
GbVP2L9e9VtUJNAzSQ7Ba0GfruM66H7MD8HV1vm8Lpe7512sJfjM6+uk63iGUJ1Fx9ba6VQspMPs
B2LY+YXn75I99lhd6vQXyP/e+6t34NlV/e/BLmmcUawonZjJMM0971AisKW1hm1NF3WIxIzsO19f
GG8ApE/jNcDc0JDgvl0KfXtTmdF2ZxPNEnWR9keePXEd83oMXB+hoV+zOH3kwsYWn9du3jMpDACM
f4denMJG7I0m8tqYzkwwtBQRkru3Ubpk5T45l5l9iLM4ibNUMNNSZeN22+im2PouqNDIHmyoJtAw
R0R01hrL51IKtCAlA1qNoiKP//HwGzVP96qciNA+b3Ex2MsHXr2b6rjuKyCfPRQIYc4NWZET92Os
QJQ61VOQUMLdz26vEgeXnKRwkB+heyjGTs7Fw2CxEt1IAAN+Y8mm507hH+TT+vY5u3swtZfQK6My
vlxNoz8FmieR4Ki7/GpWxVd2BT7Dqw/fcxc4h/vfcRZLJ9eEetIlNglpW0IFE/EL3tnGlXgj/ooG
h5rtcb08fqYGZgBEMDCugUgEE+/jTPddrHf9bOZmKCn6FmXzq20SeROX2U/NH8VNEGvXVb2KHZjz
z8UO/RB28bCAxT2WiDjNi0nZ4tE1a8/WzuAGyq6yUUp4XjkRzsYDAMrDAcMcbtjFMFspt0aPnH/O
wY0tnos8gQEKbhVXfV4b3ZkPOdM2tflChdOjLZKVDmfAGlUhLtXEu6sRpNPKYmU3nlmTH0LMf/4u
E6m8YsAMcE4TEO6dHzCzcO/6mjxzms0AAYPGsMHq/9T0KkolxB5mljJLt6VwP1ZwXNBzXPk658LM
LkamzGbXtOX9FE5+PPU6EzaPBj+wor+Sg3vpZLjjFh9JpCMwwtOAd62d1mfuJZD3VEV5n6lkP4tT
VEkKbD50BMNYHg9SPmwSzx6zxJ16EXXG3P16nOfWBY4oMqxXrI4+dZwxZgb10TPMKkM4sgY9W3Zr
MshrMRaHyFBJUxuJ89ojoZMwGhoU9JvcBoR1CtkGdbGbIVo1DlmLuphHS48nLg2iplGxTZBrF9N+
5cY7/6n+PXnLTZXzFfEZReqdw77JNFvUoP6hEgZeyAmyH19/qrVoi/2lozSixMjxbUJ8Xjpz0xcb
IzniWpDqxsrAzmUrLMK/R7aEcLdDLfeFRqxuW5GUkYFajoiemurMxZ3IjYVT2N3QJpzAAg2bcuXd
eK4+8SH+4rKlJA1FZHhbMoOTqBezGXuzSRDnQ+jCQVqKO3WtKDIvw+X5/37M83n97vxKEK7XCoOY
bVd9q3tf2tTI2I+KeqWbU7Xypjo/w+T6mMPxvge1vohmxH6ezEkZum7UkrPvvemgD76b7XwQo/qR
XfUPExJFl2t1hQV89C3Ln/OlvyPPG+fdOFsZFVEuivme0761Lqebb4vqpgQGjvGgU+8E939Ie7Pe
uJHee/gTCdC+vJeSWr24vTt2khshcRLt+65P/z905jdWyoWuefPM1QAGwmaJRbK4nNPuxmcNq8k9
KttXWfAXHRn8AgwqY3QOiSm7ADFOTaMXISJFrvQ+uLjy/biAiKAHnrBnRUJj5noCgARjTAFL/R8I
6IGzG0kZBSYwxr4skDGA6lySemA2OYkrJUCLSZD3h8iMp7GOXFWXgbFm3ylGdO0kigAhhWtmm1/D
OA0jtyRTW/Frhrj9WszyL8BjPjqNdrP22v6yx+Aqjt4ATWEDG5ut8llZBkgrvKcB92h67dRhELgL
LovgVS4trJggWwO7KgIy42ZDSTZ7PXnLRMH/iRR8eNvYBTalL057hdKYwwOS3SKXaPvAdvtjf1sj
MQWjIsYKpL1+ZU2u+SBQj/PCwFSaiR439v0+QkKoVVf0hg4UYKt0jPIEMP9ydBWps64nQPs3bjWm
07danrvcn+I1s/ysz+rvekR870MIIh/B7+G8QrBTqQBIGiNu4CZkYumYN5oTzniFdLvZ75+mm6oJ
aEGLcq2lPdX7UJAg8Hpff0hkPnAStQYmkhHk5sHVQGC7MwLJdhsvfSxfrE+zjYY70Ieux5txnwSi
vR7eZdmqy3zvRFFQEhmQ7MXlcKWm821qmU92hcW7URDyePneVhITXUPNUUIlwUunXhTXUqRzp6I1
XSSC+8IXg/qKYilwxazrW7okzVZy+311W5jAStefF0VEt8osgvx28RpKgv9IYcP3pGZLbwLE8y15
zcMgzK6KPdX2lZ3xExB9wKxbAY4P0jaBefKuy1YwE7djPeuWUX0zT/RHqVlJpTpnr4/7fi+MZILD
fPMWm0hm5KAdkEKoSVlK+nkt3QHgqLfr99FFS2qHIT/l4T80TygRYBMFjBHB4ekGgPjZGY1sVexF
lf8pUNLwVDuicWLsizsApWHyTxTAuGq+y2MfipKTtEpLJV4T2JRm5GY6QMmNT5c/HfemGcgLsEBt
oeTJ3DRszxRx1uGm1db3GeMftuSCINRVU1HPnlffxfL7uyTmpplFqo7GgOOLAYgH7pDhWnkBLln+
YgGc8dvsoYnoNng4Yv4ar2HwEwFS93hZWV5gxFAWGh+Ys7U+ENXWQH5N0f3CSIiq+M5418XT7rIE
XjEMIHEmLQa8wckw+Z3e1UaYWrDNbqefbJSu50NMfdL4YTpiMyjIOtHd470PthKZvA6dKtUaMHdG
QwqYcik8qXLrACt32HLD1QdM2VUT71bTBappYPy4rK9IONnw5ipKZT+DTRTCrbR9LgDaJ9kPVqG/
AsHebdeny8K4F2JztkwQLEIZKMEmzjapn3MMY2DTbXQW/7IQ7oXYCGHinozisJEndCGa6UmV+2DS
16MWp6/tpAsAV0T6MHfPXIshbSWIApiGO5eGD5v180LkR4Q2ydy8tcec+wjOKtikEsw/gAccg8yJ
dtUSxTUPSSCKBwLFdKbENWfzOAD5NQa3QXcVxccm7bzOUARfSiSFCTpjr4H0K0YKWjW2Ol+1aTIi
TynjJsaURzXWooumc/w/ipM0xyoDJ0FmtKrMeCrRn4L3CDQsmlZ77UHR91hzxcM08x1M9aKXugry
E545gjid2O4sdINZZjM57RaAKmH6UNPbg1ZhXReAt0MoBVIjyHnJ2tjwtpVE4W9zlcO1bq0ygaSu
1drb1S6upnQ+1HV6coD30NlKGcjgIrh827gv/q1Uxl82aWloVQ+pBWjjjoBpWEyAAabADYG9Wvel
7atnbO4e/kex9K03yjqTDA4fGmfR94DsjYFd4aeP/YHSadwJsMb9h0Fdrv1sPiXZ80ZmrU6O2qkk
s2z3VvUDYPl/Y6LgmsFaDOAx0Bpnv6FU9IVGeXPvL154wps6D2hQbfIHTCBjzNLxhQhOvGuIaRI8
N0FO9HHEu0rSYQAOHZX5wvvwHjWNANjgoU8XQ/Wj2qVlSdEWHq9vam2lMh+wr+Z0CalSlB/zO/tZ
/lQiLJjeXe9a+97Tr6Q7AMT6GRpeu/iUA94Cm/eXbYj3OfHyxX/o7engRPvzc7ag7Pvdry5D0Hys
X1Rd6LjJMbNXciuC+ZyoMY52nfzjuM3Z77xeAtKDn32yMG0F2uVD9Dq91BYADqyjfiVqA/F8z1Y8
czc1vU5AjkwZG7hf+gRzDcs5bnt/nb9cPkp+VcxGUQgk7zpw65igO5lz0pcJHpsyCEd24AuZnofZ
p+ofQCv2MQpUz9HowZawItCK37qkyIdz3ohnArE+t3PzVpshGFm8Yhb9rb6wesZJBmievQqJ9Lhf
diORCclOBZTOlOrva+U2qx30o+PG1m1s2tj7OkUjIF4rYW+D9z23b13GYo1MAckiJWs0baYn18uN
Be4HtLvokNtv07Es3Fi/Ek8Pcr38VjJjyGmeLzJAiOnFVh7DX+m0z3YFQie6bPlRP2OJSQibxLWp
rUzGep0lW+eIssUx6M+LGVTVXn0uDrkfB0C23cWRG4af4qsSo+5Cn8hNizflGsY7pVbXqlOPkwY1
nV89SCDwwBItBoTanb4E4GI5zfv2evgefxKNwHFLZVu1mSjTONqqpTPUJpwRtG79EUgYwCAheroB
3tG/fHW5NoXVTSDqvoFbMjalGmlRhjU0BYGu16gmIO/AJSNhl0lExMuLM4Df/lcSY0ONGcb6MkFS
PqWHYsXIhgO2E38BWP7usk682TJC+v5XFGM6q92VRk2mY18TTmv+aAQ5MhLtWvq0erUbee21bbnO
k0Aszw1txTJWkwFrK6pXaKjvx7M1uonlpgH1U+EAUSfHANB/qGpQ1sr6vq1Qxl66PGyWsIRQ1awB
eoSJWqedvAhM9ETtuZYZeNMw9pX19+AqECjMvSabcybj2mRE/WJhNqbAO4Fa70BCClswJDxmGOGz
9tNRBwHDdDfcKdNhAiuAMIfgGhTgn1CS4yGlFmod9RM9nOsJq+1tAzqKcsitXdiJXipcgzJNjFyi
6AD2+bcX2kbR0ZJyyaLcOj9bil8aO1CnBuBx8+pfGBe0X5GnUOVcPFPBO2HTAtgU5tYwZca2Anrd
yEEJhTr2WH3RQUUxyo7Xy/dR07jSvIjuDV1B1pa20pgrGpZrZ5b0WFlO0YO6S7BNqT+mN9Q5BGpz
ILAe3vfbSmNuaTXJfWLOaHOo1/l5DVZf/lneRrvkWnflVxCyzPssyHr3slS6g5dUZO5ogbAylguE
9iA0ycAfr093lyVwgyWW27Ebb6qYA2ZHAtN6tWtnwjeLj+F9+0Rr05n32sFOsKZJybTIh/N0slQA
MNiGBfoHFvsPjGQrQOno5SdV07ov7L7LQTRURSKsJm4lwgLUtmPLBq31M2kPMDHn1aAnEI0EJIWr
AWC2XFywhQHkLQY2oCt6KPBP812kxrzaabtYGd72PxCKsYzuaeAuR90WdWJv/WkrXnwvOk+eYW60
1JiYaLQh8DboTatkspdbXyYFuO/omF+2E+5X2yjGXDY1z3Laa8FiSzq4gw6gpUJAYirSg7lgkWVm
Rt1Bwmh/atRjqleutOwvayH8PsyFao24iBxyjfLe3is+9oGwi9i+JN7qrbsJzvnaFg2miPSiv2+8
cWqNcvWmV/cLnH4A84xcBViPKJh2QV6AyR4EPABxwqtRVM0RSWYCHt5SZSpFUHYGPWFrf7Ux5xyL
yqSiW8aOEmF4aFbhF6m4scI8wD9eINQsAQhC/1uUEZki836q8wzckGQoTmjvChvDMP2rwEx4eeb2
TjGew+lnfRjfbDEIsYw3etnz6C/fyDkCYBAwRmtQPhR++0kTuGOebgifGmYEAdz7YSi80HGJ0xq6
AajGzfNfclgKLjL3CsAZwgFjk/oj9qqWgx4tTCGiD4pv1Y1O2IGB/IUIPjq8jsSzdHwL0QBqCzcM
DAmZuQHNJJVKRHYIDrZwb+sulheQdaXPJUKMXrrxSQS7ze1NAhv4X5GM6etxuCZzAZEAA35WPRCa
/XRuQHd1xEy0i8UjPwoMwafjtpy2Mik72lx0qVgkGYEUB+uXx+pAQUfHdK43o7X0Ut3HwPMC5ubN
crYPdnUUV6mE58xcjCozpbCjyGq4q+YlB+WK9rvW04J6rkdoqqJwJ1SZuSdDU2py9BYVwMITnubE
DU/ydXHf3fd30cm4oUnltXPtfmdeqQfnKJrx4RozHk+ybQLYxwCk2Z9nXqZWaqiUA9L7U3JLH6+n
784NIGSBmzZ+Xb5LPy67Bq5P3QhkAogOQrGwpwuaRMoxWZ/m1jiZYDL736QwN2bAKzNsSS1MRXvh
eioGxVV0wYyQ8PCYSzLLWAcxqcUA3IhTeLIOSQbfrQN1DnRmD81tgl6RoBTOdayb42PuSDuM/diR
8zHDO5wedsZcHYy1zT8QWK/z/xf9rO5+p8hbhAPeS2RrF8xV0CJNNTra32wiFPkH515XzVMvLf6c
/kqav8oqsLypour6xsHOWOG61Lb529vUqq9+w4idB6YwF6iI3RnltnvxAC8vUGCo7V+RTD4Wd3Ym
LyRyBdBlN0t+EQsmrXlr2sDrexfB3K26t4wiIyOc4/EMiHm36pT9oEU7U38oVuO5NrSjDZ7qRgTp
xPfeG8nMJZOBOCTHv2/1+hlOBWss53xw1yuaW6xG9HpdDSw2okya70A3cplrF2M2R5N/ywW14I/h
UxzgAbsrb4a72lsOuiA15LYVaPwa0AmoaGHO/E+7maTIMrCCgMGywxpgRmGvXQGTrrq3QNnyInmg
wvMQIM/dbXqFRFHyzJtKcB+57mzzCxiN08Vqm6ah+6ggIKMzlXWHQT9e9mb8c8VMJBIbcDqhJPGn
nk5f9hP2/amXOfuobvnNdezXwFEAzPdpehFVJblKbcQxfq0tI9mCa8PdMIH2fj3Onwbl+2WVuH5s
I4LxY2WyDNiHxKs5aZ37yETy1Kggd0XXAv0w/7Is3sYc9nDfj49xZg3q9Gkxw0z0fX3UPe1gH3M4
afnc70UbHKKjYwJ6sipyqxIyzCzf2HbrFtpdKMKAFMhgJ41sPV1mhbqh2vKi1SetwpRqJ5jt5rrH
9yNjcRhUs/znZoG2cVei1ohBO0GM5u1qbT+Lw7jgSpnAmUm3d/KkW9B7Shh5O6++UsJRmcfkKH+W
X5Wvw0/rhZoPE8biOhAV3QtRoOjzs0WijXmwOA1mXGb5TNOjyXNys/rJlXYo9uAsHg+Zl51LE8kf
4P2vgHnzMAtyXu6Y91Y248EyR67U+C21x1p0/CW/Q/Mh2f3GZwBPMIbVbq09eTFKP0cRVA0/g9l8
ZsaxRDO2aipCS5JPNdi3z/T2tH39tnjCotpDC4AIUYwQGS/jW3Ip/8eVhcMn3XhqwTslmwJ/yZVh
0loQTTl+2LYeCkuuCkJiiR2n9sHm+phoQ+dqWbQTeBbuNXmXxC5dd3PYDw7GMLAPPOzGM8DK8MKl
txnIlOmblZ7o/LgS/x1r+bB33Sp9YxgtJGL28SHTs9sOtBOXtRKJYGwynyxlGkmpKQy9SjlXGBC4
LIGfoGy0YOxO7tR/num9b99rlTutBMIYFB7oCL4lT9UTGij/4SHNNYyNWMb4Ii2ugMcCzTC+gi7j
LxkFlgfgd+KTYfgO06kYvvfUg6gzLxLLBDsTxK4LxuEBM2cMWSDr4VUbAmbZMhNfcK5UHv3gyjYK
MpEOnO7Al6RIlz0To0//omPCVj0XgSjOiWyEiXNSn5WRRSqtIxhJupui+CRQhSdhU2ZhV/ui2siz
kl4gv/fRwFjV7B1MSNL8lnoVPpiYOX25LFMkkqkEdw1y+ZTynlJFdysBKn+2uyyB2+/dasXEvGnV
kkohEVO39p+n2N5VyfylK5J71Zg8wPSdYszt11jzk1TjIbEVPRjttBf8DDI41ky2v4J5mYT1quTl
hLMNMfuHNtr0EkZA1AxDPGQBo+628l81m7Yi6ew3xZ3IrEFjT0nL77JOsjNTfE7EHCDYOakv4jhk
6Ft+D9dv5dGd3Mgbo/+r0k1eZQTl03LTYO2j+kWzgINXHkEUb6KaZvrF81qghKcAksnywkd78Axs
iQB8Dr8O7gi8LVJ2MFq3jmF8jbHLsFnixQe8KU6iagz9JvazYPPXloGUwmGGQCdpxJQSjCPpE183
H3s0WyblbyahtlIYJ5j3VhmnE0kBEuykPsqzE1y2cpEejL/rTSfKlg4JlYJhccPcD/NnR4T4xH0T
bdVgXJ1uYrt+aLBkpO8VvP20w3ywrrGWja+GZsDe8C/rRKdy6duwDq/s5TBacGpda/Zu0ukuZv09
rKbdg+f0sijB8bH5faPOJcBHoJmZnyqt/ZKsr0BDfbgshNvk3pwfm+GHbWiNqU6eyAPR3Pw5eljh
ClB4kTz5DqREie7N/w1UhOdmAdxCMDgqiugG431MdZZT7L7HrgZcScWvThXId4irARsTxAKQe0Ic
E+6RbkQy3qfrB8XRYxrN+9U9dzeEaxXfItVFN/q1e6pPxW13lQmiCTfJ2epJP2rjgsxUNcCzhhNO
j8khetCBJQItA/DcBPOuRQtVXFDmWulGT+ZuD6YFtChCnCia59bR3Fz63C6EKjmLMjj6SB/uA/g9
gP6ApTsgS/+pXGnoiWkRwiuGByTM4QHwEBwfdo/C8eI3P/7DihuFxg8SsQ1iY6cHef0bs9DmOOU8
DceQSga/0dA6YClhbrV3tVN6BXq6v3LG2CZESZLHjLOMSSNFtJZp1jeFcROHj0Xx+fId5FrlRgRj
lbNGcKA2LnoR3csZmLknvFG+X5bBbTE4GyGMFYZAHp+yEB+KIHyiyO3wvkSok/E/gFrHXmZxTp40
L7yKd2m2q69FDxbuExeU1pg5xmTLR9qfvAa8WLbiIInkOOvc/kf1tfvUhj76OvpRd6tjdye76neY
KybYwcYj8Nzc3cjtD2AihdSXo5qlbz8geqgB5A3mnYAwjHr0s0YDLV10WRLs6QOc0TcmISQxtxCM
8TTFxAgph3NHlkY900JYLgAnrwhzI0dWTqgboqoNPyhuJDH3vw7BFpiQJIK/QXseKCzw5zMmyiNv
/pnvHUGNm+vKN/KYSL+O0pw5FY5WHj+12GSawi8C8+WlqgAPklH3xA7HB+abIUTRvFJhvvq19ho/
tcf5Mw0PqSf5l3Wrn4zbFTBGtMAofbMHt3y2QV3VHZrjCgiwWgi1w9XXwbQ+1uIRg9lOrLoMUtOT
U0CGc5tJa2BLom/IdQobEcwnDMfVBhc8FK7HulU8ePPOdMtpgWvNM8eMPMEBi+Qxn7CL9bAwKOm0
r43PKWa2H7JDtSvP8Xn0Z98aPe0qDuqDcr961iluUU5fbW855xg+3gmvKjeqbJRnruoYlXkYG/gx
1I4cn2IvugdWqifd5wdgueytp8vKiz4nk9SFcdGvlYVwGc5O4fZ1XWFZbdhfFsI/YN2ygQgN/Cu2
xbomlWk0MoQkmgSwpIOUP66dKMPhXhPCsccOPIdSyXKSsHFwdu4yfxniYj+2u6GSfNkCOEQrghrk
u5mNNArVm1CsqVNbVJTZFM/TzgoqxP7Oz47EtZWhTilSjn+C78oxCWNbFYZtpjjBEV3PMAyDoWoH
dwJ72v/vL2XDw4ChTgePhcqufXetZIQDwS+ZqvFzaKufdhP+KtNCMEjLsTqa8ERpEisxWDBn1GlU
yZmlFKB6mgqIanUGmkZ3vKzJW/rFJEugwQGUFEZU3rZ4//xCTS1pdTjCUaVn52DuCcpVe3Fu1j3G
YtAcw0o70OOpsg2w9YNzbiNfEoQGXm3ZRvqEdA0AtvDejJF0HXqfa/KWr1XP/VO268AWgdkVb3kF
xPjyJIMw2AOa32XNecH2D7HM6UaAoSuXGjdhtSav0W7zYgyGQgJkdeVF6VU0Nq6M1ZVYNPDO/aob
denv2zvRRbGRzpDrlBgWq3+16otAM/rlH77pRgJdk42EONKrYe4hgUoow4MCDgDbtzz1M41jyldK
6goE0he6JJAJRVOtGYh1EGhemwD/Nq7Co9NhO1rCcsKEbQiBOPrnPogzALoCwAVww7HjpvLcT3VG
J/h7FwI1GeAXhc+EQaV4qqu+hHYwmuAnF6JQ8RwaZlz/Fc2OnYaW2pvmCtG/UY+j+EhIogTnKcu0
hwdypJ1AW47H/kMk84Aa5Hqu2xTORnMTZW+e9J32XQL+7t4+1oYLnIIn+Zy95idcE1Hxlvcm+EM2
czXHca2dljJi6Uo9rU/aVXKybozv63f9jgrGIAoa3OLLcJv44a59FYrnfmjs4eHxCOQ2cMn9acid
mQGyeYU/Jxrg9ilrvbH4pOie+rMgKpSHGY/I/JAUKObMP3Xs49+njmcHseFqz1nQo/RyuPwxRD+I
STsyZHGtQQEGD128AM6F8mOloer68bIcro8Adx9AoQ2MW7Gj23FjWWU0wPOX8c2oW4d8SQReVyCB
rZpPUlwbTg//Zs3lvlu1b5khtQK/IJLBWK4ZW3WBwgAGLTp8G8lASex/OyeLsc+smMGaQdgdyZD4
kwafYwok8G/8+6dgs7K6HQeQq0KJ6Jd2a4NR/K0IBfw09FsVLKF2olk/XunfljcSmQBhymOdIFj+
dt/KGVOjj/mV7qpBuZt6YflCKI6JFhn46g1QqtCzewahW07kUVf1jhbLiBb+smHTBfnguje6MZGi
izSzHwgMdFzL8mXqSvNsK2HkxYUFgO+ijl/0plJ3cmI2Ihgd7t3diGacyWwaQ1w3sPh6ntxEBqkt
nJeGJkYowv+n18AHJUGWDCTXt84CxedN/F3Ab2ZrtMSsRutuyJ5LLXIn86UEXm9L7eXh+zjrf3PX
NjIZoymAmWm0I4xGd0Z3wWZCrwomPcgOLmnF2MkqAVLLLiCht77b0/W4XtcirAKRCMY6JmMqilbD
Jxqt77n+aTIeYiEyAR3+JTUYM3AMs03GEDJoh5NGpDAg9UJghN2xCPK9LjB4XnEXfZp3Y2BCRrmE
o2HNuF7qvbnvj/mrcuiv2t3qFXfjDXa9/44RDmxTG5nMczUDiFtTKdARG38PGBb5Qo3rDG0pGZRw
/wHklP+KwMYNuDsNVDtYats2X/ulTaDk+igVt016NJW9FmigS8y86OgsO8tw1QEAlztarXrNnlRk
ouK1OF4JEYq//w4mHkxA+zJVWjjX9+FJzTCk3HyKAZRAMNKANduXN0TcqB3LT/npr3KDjWzm1ptx
P8cyIZSqjrVrjNZDOx+Ai4B9T0W1GK4r24hiLnuT4wNPK0SVWemWLRbq1TBIMf5UNt5lf83PADei
mFvv2Ih9PcFojsH0HIOR8i7FjZEfBz8+2C/JD+WXc01g58h9v7R7UW2dH3034hmP0DtSJEnDWywk
Ak4gBuBFhnosgOyfCQJC2Ivh5iwbgYx7GMrITqcRlkxvp/G4HsfSjXbOGyn59GMFTr8w3nM9kiM7
KMeA3PYDoCU4Rp3aoCRbve799kiMUBIaytL1ApCCJBBtsZMGHxzgRhzjkAC13UozvScU1LFzufJn
rL6kzRREg+IvrSBqcE11I41xRbYSTV0U0a0oXxtpBj7njzrFNM3w87Kh8v2sA6wzWnzRP+zizlKn
DzERrOh7/VequdW6n42Dmd3ZwJH0tVO5W9WrpVbAh/kXs/ZUeAYMGppOADhndIy0GcjnRH4VVnpx
sDMn2o+N1F5nfTOcqkGWBXUhbsq2EchOk83p9M+zrFuA4E6NAu1aeSDSTYSwa1Hxk5ezbaUxabyS
NrYxlvTmXZd90fQvqjLOO70CroWGsquWoQecYPbh8gflXURq3qGDB9Zn+Mw/kyh9yJJBB3citi2/
oKemxT8u//u8vjamYt4FMPcAbCFhpBQQMCx4Xcre2h+qr0BVgHP57Oxt2zW+rTmBAgibA/zvpzu0
BIxA/WEVGNS0S7JgmtOdZB1Y5DJSD9M5Aw869aYpfnFi8zaXWhBUtbiihpZ9bSW03vr5ePkIeJ5A
2fwMJowU8zhJlUJ3szUfsDS/lyPzIGXlMTWGndVWzV/kqNjcwMo64GVBxcLck1ldAVpOWUKStFgR
U9rMxSJsGlzWiudxNlLYEo3eqtY0UvITJj8zzcAu3Be5vJtrUbGZL8cGEQce6NCKNdDZHuWaAP97
TXvoKyQ6QCSPYhBkyCLiJa6tquADAoQ30Fsh8M/LAHx8IKaqCIPGNKGgnemzm4VDvA+j5jHs5Js5
lQK9kPeguvH0tTrEhnnQMKcYV+ZDOxmvk5PcoOMgGkrmRC6sNgJdGj8Nzb236L156PSVrKg5VcNa
P7tJvyiH+NHxls/lDchP7p070WgN53nwhzjGXqdpqZaM6ppKV3qm9Ctfv8bruL9sPrwlgD+kMGcd
lmjzT9TroQyAaPiyn/oPQtWTD2vv/4/CyMg2J2hKehM3HYSB5qk9O0F0Aqzk9EqsEYj8gjUYOh8m
8v+hGWOxTm1OZlijWlINlmvHkY/OoSBfFJ4e41X7kJbkaWbHkIDiWgbF3nxagRgW9DTFIvhWfIOw
kDmhDogrSPa5Ob2uX3O7JWFdWd8N1vB5TOSbxiieLn8lkRjG7jqnMEeTALOM7GsVP82G7cbAGbos
hNcGwdd5V4axO2moyqWkMIvxhzP1YVJ//i55r9Ze9WfizxYVRLhqqTYgRBAG8U0Yd2zUawrGdxIY
d35tnGrwzzrAihLoRVb1werexbBTan1l9HPf4yP1/u/7pH95sFM3w0wn6MmviOVRc7PvscA2uMa+
EctkLdGgLrNNHy2vv+gy0H2E85G8x4kD4Pv/O0B2LyVftEouImgGgoFn2gKmgf7kSboO3QLMx6Km
t0gjxtp1dRyizsD3qggFRfkezX8zrPWHRoylTwuYTGLC3qRaYFRdUXIZ+/mL0QbOgiZgejL/xidt
zpCx+lACNqYmQaIRIhuQPqeWKOvgmrlmAA4I3SKMvDE1gShSnRqNQEiQtYcojT4rSnbTRNKrwM5F
ctjPI3dGNb6dnXmY1KO+TwBKFvpF6lvgnYj86vz7PSdCZeWaxUY/5psplRWCfRz5jpSULhJmT00M
0R2mM/pwhzcy2K+Eqm3VkqUT1Cwe4bc0/Wk+qkEVpD9FD2JezQHjT+9fjAmK0RRPciu9eULZ0wJ0
pA/rVfui3YzlqftME1HlLguAHLUvrka4RyGbB32qS+oygbJuGyUtl7f6mby4BiD5icpJ+krTUcA0
CEQaiz4hEzRnJQoNaYCJZnV33dvWsXdsEa4Mb7rtj1Nl3H2Wqn23YOUQD+Ro9jMzyJ9qqHXEVjPG
+7Sb8FGxrlb0EUHjk1+Lqg788Pb+Udm0PLWcPpUKnOkYGJ/l2LM+NzcmYpx9BJpU7qVmoAv3aUQ6
s5A9o1mA7iyD3U7e/EaMWySPaUCN4nW3hIH85JwQiUBt4Zz/KjfZ6Mu4nTUq9EZqIFrSymNRzsdG
ys5LrAeX3Q6ZxgVTZVGl5H5C35SQwMB5NWqYBNf7zJ8Ma8oPkQ245NMir5oDUjvD/KKlpSrAEuI9
ZR3VxsimDt6Qj/xdZjFGQIl5O+FppwDKNIo8a4enK9pHEdgt/cvqcp0sZjQBbY1BbIyt4Dg2GR8I
gKV4RIxy1eXLmjzh6ZMVIjgr7m3cyGDcz9Srkp7RwoBRADdF/RQ7mndZC5EExr9YaT1Waor7Ptd4
B0/XxrD8lcfeKMG4lLJph2bJUJNaTlniWQFZ/fCZwPjna3FqwnugguT1/bswzkVpGtBgzNAoPVY3
2ug1J5oVkDDtpXdYPie3WU677kq0Vs/bDd4KZkthQ1bJEQDqKbus4LeyczucUNYECp/uzq1r1V40
us2x9zD5DdcX9IVvfkZRxxMzTgls02AyTnvVOyVuUceNZ+zI6nUcHczV6vylm0TFMV618w+1Ge+i
LGaZKHTeBG27nvu75dPwcz7gG4PwW34yGyDvCF04Nwt4/8jsPFqVrc5QkE3p1zJIEFB3vH7tf1FW
IwawFFwRg/6+uejhBKpKg+is7fxxnH6F8o/LV5A3/uUA2xqcHyBR1DS2dgE+gEYtiPO7X1KghxSq
hQH+8EZZK1+VNMsfNCNy52K9znvnXGqhf1k+z1i24hn9jBh7kSMV/UtZvjLUb5GJLeTZEEQHclVs
dMD+jIGpOgU+k30g262EcXsihncyJXKjtVRcW4sABNVWJy1df17WiffSQyRwwFEFgEOUqv78ZsaS
RktMRzp00W6sjYOznKVp2vezsVszUfGJqxu+m2WDBQzw/UwoUFc1qRUVDzztdvTt04CHCpb0gD9c
pS7F9yLAYEsHiPDLStKH+XCkG7FMdCgxzxIWCxUDxsYv1sYrQsFH43UxYZLvmjHniEnuOZ5WiBgD
2QMrlIyhj+m0flaCEtDZE5C6XyLs+md3I5Yk9iIQfXLVlxRkIscUG7q1NJCOJYQDQWAQen5+EuVH
onNkIobjaF3XTxCjr9Mus1UMCGWCT8XLjTbnyKac87zG80B8wqGavi5GtIO97NakOJaN07hjXQSp
mgnesyrvEqBQi5oKeuHYWmM+njWO01gQ+0frLzvZ009F4adPirHTzsrB9tNftMrSHIfbdWecOtV1
rjEbBe7MdFeieOCLOqi8Y1aJmQqbCIBgZ/PDXpm7taOau2XvZy3cGbKIG4crAUOYtOIF+kN2kmxo
nKjRgeIMLOPF75LBCwchLR3vroP34F8ZTGhNsJxkmA08S/jJAstQCy4HINslAO7J7uIbGvrM/ORR
lGyKNGOCbBovlZ2V8J6rprl2/RTKf/fStEBlaKNrico+48QkrWsLeYJixEtrggLE9OzjiLFGeuNW
t2olfBPxlXqXyPivvERMMC3YpyIVD+M8PPVTcrzsIvmPgo1WzB3QEnNYQzo4WmgckRBhe8wEzm32
JT0NB02Q6/I02l5zxjgyM+1QncDLEuP6I8Cjpj4DRrA5rbHAn3ALfltJjEHMVaHqMfZD8ZyUvRLb
RNJOfyRsRRn2l1+LygLcrHorT/szoCpaIemKRJMBmPuVDvVRAqFJ8TM8E4bkeLP4rSuLEfZ5l20r
lc57k3p1mo5BLypk6dc1tovOWPO5T4P+arkrzhUGd8A4VTxGvmhSii8WHS5ZA0Oz9oF4A0/MeLXg
rSXjoe3BNJ81SCRiP87/ArcE8fVdEvMZ88QxB8PGFbD70F/lb3MqLKSSzX0Mou8imC8nmU7R6PTC
cx5/L760Bxq/T4F3nv+dVb7LYr5XH9d6MRAhqhLhMVDsol0uu+lLvau/KaCvXw7r9Fc37l0i47XG
yY5TycABZmWKDWL0/9d6J/Ah3FuNOQ4V1HLYGmZpmaRIjip0kmAOiCwVUGyAJf976xwN62wJ7FdC
zRYNcfGv3EYs40xqYHtWoF+l96T6y7y3UcUFdjEek/Lr9GrfKig8mpErSirpwD6YiwGQWF2Vweyq
MZ8Qe3yjZtE09piB5a1d/Tgxgdwo2nnhniloemV0y9SPZOSNLiVRGYOvA8MbXoZDtIruXvDd6PJ8
UGUjg0kfm2ZMDWWADPKRKwpCxeyNh8aneeLe9EQf7C3NvySPySOVGVgswLynfIsGtpr94M2BA5g/
3ct2g41Z5vkUH7DFnFGWEFg706Uybn/9Vwntu+I6Qe5s3OYYLks+GSveI8oDIcnrcuYLzpb//TAC
gGV6ksTcu6LPQ0NZcbbdbtrF0C+JTxb2EQF3i/eO3zduHHmGsEnNtU4TpMA6xtIpOfhTM7Vs87KR
3sQioQUAU48XJFgIl8BTfcw5fhdTj/I/K9DrcfGBmvhhorRSx2jJAcL0lkLkWBWMD5m9W2FQoGgb
/WHwnZfi62+8NwDQzq4DM4uO05WafBk6b6y8rBb2m7khavOjmMAx55Im56MKhySFj5EFSByUfB6y
ARvpi2KIKvbch9hGGnPsulGOeWrBsvNjf+z2QJk7mhjwEvGuipRifA+IkEe7H3HSuQwaJlSVnsMJ
y6epjFGobPx82YS5FrzRibFgc3DsLqbhil6KAlt9GKNKFA5F+tDfN/dwLYsU1Q6ZPLhMtHOYoLoy
pQcqCK4euDTvl2aHgB+mYl/EjfrgWkCCpBCiK+OLkrmeuq6CC6A22XpOY1R2UHrxrJdqHwEh2to3
T3izx7UXqj7y+8cBgx9CmkZuqwXUof/3M95KX5sTqDOtRATDz6AJlmZ1uwS43POhBx4GFuT6ew10
LDvRQ5OfHG+kMpFzmNPULB2YK4ZYzxYmggD4b/v9bu4Cqrf+h8FZvjG968lcx06bY1Ua31z/spuQ
NHqAzPXtRxuz3iZZL2brhTk51xlu1GRuZVjOeaIYEErLhxXYplpX/3/MfVtz3Daz7V/5Ku/M5hUk
Tu3veyCHc9VIGlmWLy8s2ZZ5JwCSIAD++rOoJDvSWNuT5LycqhRjaTTTQwJoNLp7rfWwFHq9z9W1
upruSokxvXQU/V/84Z/3erZKedlIHgwYU3tf3vkJO9Un534eU4iW/0YkOCeo0DegAJdJ+3FOAEhE
NqEs18ge/bMORvpyip2tYz0SFBgmfJ2ld3LZ5Z0BFWHk/XdkizzGpb310kM/W9O9dmU/2zAHROJ2
Nqfce1ANSX/um952HH8+4rNTa5/13Jilm4ir4qAyNGNpd20rsw7si/x7b2WJfPBO+kAZI+o7T5UO
nYa4tlie376+G+4yEbOEJd4xuw0Te91fQw+PQMfkL5wW3lo0Ly2fxWedXRnsVZi/QQzmBCzP3byc
zyFhtihzSMDz1/9k9F6aPHOLjiegPbUgzKgBQyRgzzehmyUBt9mFc8mbiYcXlshZDKb7SPqNhu9f
0inNyvsAHHkNWpNhB7lT1Jr/wYx5ae7M5flzTgYmEQ+Edbm3SxSayFNXncL6QhP9m8WKl4bOPJ0h
upLQkf1t0PJDvS83YFFIm9OloXprDbw0dObdgL1a1GIRvVr+nbHDZPBROfc/BexSW9jb0xBan2Bb
Rgr/PHvfjnZnaIRpONoi6Vogaun258v5zW1wWV9/mDhzGtXsq1xXz4GAAyxScHjWL12igCye7uwP
1eWEzaW7OnMhDLEN5Qp31btX9pyQhyXlC5XwOZ2ixP1qVtPmcvH1TaNL8Z0S6Bf/oFiq2Nhru8bh
cUkl7qCnghJn0F9KVb4VjUJUDYxakY/a+3nxL7JNGQHoj4ClO9iQt4xCvpXhd4g1Q3ejjkXw4JJ+
dWEIf/T7YeAtDIeIZdBL4Z09z6IJBtFTdDf4G3SMBzR2kERf9pk8w4Hc2y+0FNn1pY6qN9zIa7Nn
PtIH553PIpg1QazBTrj6jQCrV1C2XCA5FzH+l+7zzEOW/hxl03Kf1a6+ltcLKHFh4Pf26DsGT2EB
nTV+6dkuPuP1wfnVTZ6fVyM3i5x2sZkdS6i6zSCxBtl5uSAe/kJx/I3w8LW5M18Jkg+qy8Wc2ls3
4m65RXBnps53J12Cw0tjeOGJnpOKhFwOZl7MNeRO23eWaWPTXfIwl4ycecuwDQfGFyPQewpvFhUa
kegP9X4RIkNd5zF4/xeoj35c7q8f5PL6i+i+isRI6TI5x1V2KnzIz4hNtPI21XUmwavTg5vsUnrq
LZPU96E/GkH6hdpny7AFrJK1C6TCDF+sQsQ1/fTzhf6mASxz+C9CIHG9POgX92SXOmrnRTEyZPcl
gC/yEoPeJQNne0FUBtyUS+u7yK4KVm/KQP19kRewNby4h7OHVNtslkBmIPYAOOpUXi/nn+4DKDqK
B/crSNyAd70kYvVGG8hrm2eOylI86IrnGni4a8xdE7CkKcKE51+JlW+0c6sx6T16iPQ7IXkizbWG
WiRUmS8EXm8thJf3fu6/ytlGvzXuPQeyYKx52rDvgW5W/2SWoN0s9H0csM+7GViRi6EW2IIGacWi
bONu/PxzC8/NwOdOkUJi5Q8Tyzx6MRG5aIUcF6X1JTp2o1UUroZrIDKfgg/sCMLTXXu1kOyrdxHY
VmTsPJYfzZZdCPfefpp/fomz1eCKUZSiwJfQ1eccsnW+6dKo3/z8Vn+M9Jap86eRsxUxF0Ywz0Ls
qgGbKGwQAG4rQCUL70KH4CU7Z8uizHuqPKgrxcA3rbyWxgwqwqX9ZM1/P1+GY7mLXh6K1hMElWc7
jDJBqXIPiSx/Gu+jojmpDr7KY/XK8finvMm/NKZNezuSF+blc3r+bNbAMoTeILtmQxvr7B4tx6q9
xkWkuTRsIHmfzNsA2gzsJEC8hPBviIfV+MHbkqfmZtnZg42XhA+IQlMM7sGDVHW4EjyBQ0+7S9nb
Nzzfq+925iJsA5WDMsfz7yDDyRFHtfJCxu1NC5CAgyQTpEb9c3AaeMkDD6EnRhhKkrWHLSi72IC+
fMvzJ4zuUtvDJhQ40PZ9vS7tTARqrnEXQ2rdRFiC0Fd/aK/bdP5CPolVfR+xuP0WaGQ9zD8omQOE
8ML42SN04WZndzHemWBbVN0Omf4Lu8cbS/6ViTMHCvK3vioHmGgdsUWefxdNw6ofve3fXvSgowRU
2QbdGqKEM88S1S31B4MlIptorW0/kbaTUP+Trh/+3wydeZfQFcNA+JJUJqAVHe+L+SsHpNYZLklv
vuFecEeoEBAXsrrgTXw9MaZSgzWmw4PrwVWX0T5WTKzz2t3q0r2wzN+cgy9MLevgxd6QDXqUmYt7
UqO24twyB3DgLxyAUQOQqZsOFXrQqvDu509ymdk/zPwXVs+GrLCE3RdLzc6qsntO+DHLphrZa5oW
Nt3bCyjj5wbfODdjui8i6ai6IiQ7L8Q3jjNN/pJsY2m1U2m59fl63tKkT4crdV/bgDZdyqq++Whf
mFzOKi8eLeXTRHyw/sdTeaXlQUafwP+zai1wh4Yf+qy94LHeipte3eLZrOGR0wThDHvWVqZAOh3U
tThV7xbaBf2dfRvedU+XMrhveUkUBZaz7MIT7Z3dIrPRPdvJxeRI121DrrIi+ier+4WJs7vSptIV
XwYOe25izWKf2zSODAEh2qXmy7cH7M+7OVsLweAyO1tMBTeLUla7F+8hngDqKJrMm4UYzr8qv/KE
ri5Jub3pKF/c49lyGJGYANgZhr3q0Qe3rMU2epouLIFLRs68l0/7embP6WbVJXYF1Z5gWBN9gYLt
kpWzPa02rMn0kkPncm+CWwVN8PpvBl8hWKQBy/YAtsf2guTQ63XlzK0Ujd9XsbaaL27ROwmKfd87
sKQmkWCXyGLOp/izNR8JPXCZgInj/BSnIYviEY32W9uV1hVm/LhHDNpfiI7ftIKubSTOATr/wT3Z
ivVt4aLxRHvCTphu5U1eRvJCH+f54Cz34tpQbIJ4eYCejLNgciyFmw2qrOIwVEc5t6u8v0Y/efpz
X3u+e51bOXMKvmizyO5gJWPlliJAs0Z35TvFqsvf/dzSEkC83EbOLZ35BrDo4Og9wtLgWrFTNqDV
uMpDa5shqdxoso34xvn2c5OXHuGZj0Absxj1AJM2H2IS9rHLP9bq4edG3poNL8fpbIZTz7REcBip
yjbxAjR/lJeQ2W8OkgNeWsRNyLCeB00opXqjV8BEXhzHke7DOotp1K2U0/xNB/48SC8snfmdypra
0mthKeNko+twPzpzHk9D8Fg7+sJR983ReWHrzPu0PJRRt9hq2mDnV81nagUf0fV3YYa/OT4+npzr
oucOgcVrD9S20uODrCuwDYV12s9O+b4KZvv081kAgMFb8zt0PHDCBkuG6mx+lxErA98tMA/cyjKJ
a5x2z0nQ3HFuVx981ov7vsqr79ZsWZ/tocxu0F2GLsPAz3SeFop03xxfFR97apKmtVI91+yJ1kPn
rPpWoThWgvs1BldizZOuLwwY/YKhGJ/GoIJuRoenKaGe4QUlMEetzCwwjjUFzT1wBgyV3cQQHM8m
GeessySPK9NXCFPF7DafHDZPwbrKMvU4dNHsxrorXSsJHTqHd0E/zvPNzBhvP+a1qoLHvKIlNPe6
0OpV0rJy+NJQO8oT46pyWEVZEKRd4wNQNnOd+8ncS6PXpvdLEw8cBcmkNFoDuUAKc1NDIviBDjlS
Qx2kpchhllaO2Sdzz0tDnwXXYliY5JUV5bGZNKBUnLj1MatwdNADnenOzYgqgaV0Qglbs+Srsgel
aaLceix3c1M3dao5uMjXNpkVdNtCRHWp2+YjFCZwLO0PQ1uz+zAvwqde97JK2rwlVmyIJdApkXnY
CTa6CQuZlJ1odZZDEJrnFpLWLHei8c7XUlQ0T0TVgwBxp5kawBCL7BEEQ+O+tnTRJiYPMZyQqMtI
s63rbLBuwMBYw9VarXaulRkkqGU9QHFuwDskSKxnrfstlRZ46/iA89ht5qhB85Vp/cH/vHRoNQ/I
2cssP2jJ84AkgHr2AZ6xrnqdZg5t+iHOvJzPO4vO2U0v1VxuIm8o/Z1t1QTJKyt3vk3T6HigOywV
24Kcqu5OftBGci07NJKslqIpXY1hYzIW53YPzYKGcfd7OBRNSprAZxub03ZaWYQV3TFEagWFkT5y
I6CJ9KyM/liLqW3d1LFoTwX4r7SYby07mpAWtMNwPk2131r5kVQ6cr9FbBg67Azal84Y10o2/oq4
DoiS9hBhne6NC82Iq4Kr8hsOIQIJDWkFVtIOfDh5Yaba9dyzxj8W0KEnR0QmogFDcGiZte1o+M/S
/2pBbhs8gODmhbRr9dhkMxLmxaBpysCoTg6RRccoDZmxpqssskyQVFqG/joklc9T24pqULKAz0LF
Uek1IdKaqqy3nFZFsPJ8NoTxMDuseocTKAPOF71ZYuuVdTitfVv6dTpCDMpsR0tkGOs6m4aEcOX1
MSQTQnXv89lM29nSQ/Ftzj01Ps2+Vc8rdNP4XZ04QdvIDetZ4O3zLkSrlD36kACbsrFx1ogUoijp
iSx1jNhiktdEz7O5EmFNgrjl1gzeEM6NdRgapdz7yfhDty14NifVogC9VYOcAZ+IdOfBCZiujOE4
RXlttX3IY8EdW+zqLNN1woXVtImbZT42vTGzLeB/WWHkg6IKKO6uGYV5V/dtMDup7EYaytVQ93af
hi2JsP9TdIgmblgincPSfGLWqNdW5UXCDxLKin66d6beKYB9N30+gBY9muRtBVhSuBqzhoax4/Sc
rYUXWfaOYH7rQ2Om3CZxUSo4gE1rHF6BGVAYPma7nzv7N/fjyEEyiAJrhn3j9ZZSRND6gBos5hOo
HM2Vi0JkUDXrYPAuBDA/NAM/78cvLC2bzotjadhi20BaDxHMHjJwvXnnQwBu3qL/fm9/jL46XYpF
rm4ut3C9uWu+MHyWDmKOhbrqspvZQ40E7Xo073/+DN82AIBSAGktCEEsr7+4M81cLTWFr7fLjxM6
Fwlc9s8tvBlfRH9aWF5/YSFyp6H2fFiYyBc/OgTDU9d+/bmJtyfCnybOwiXP6fu5i2BiGCAFNoAr
on8I26s2vHCKOk/BPE8D6tqgN8XRBmQlr28FOyiU6iTszC26synKwhUwW1O9qqiDZDNZ//y23nxy
ID4DSxpQ9SQ4N+e5RVFrLOmuttedYJuim1bKdi+co16bCdECDoJHEoCEDrgqpNDOlpGbh4xntfym
C+Kw1LMWXzJWTpMl1Vy0l1BiZ/XfxdwiaxJQhJw+1I3OSRKzwipN2zlfAt1ljvtRO5XGJtVMEfvA
ZxlWpxp9xsEdzUZl7YqBESjI4FfdafKIMasgN1OQbXrNBkvFHPsD/V3G4L++6v+TP7Hb305Dw3/+
Gz9/ZRx8tHkxnv34n2P5tWcD+z7+9/K2//mz12/6zw1/6t6N/dPTeHzk53/56o34/N/trx7Hx1c/
IJVfjuYkn3pz9zTIZnw2gm+6/OVfffFfT8+fcm/4079/+crgy5dPy0vW/fL7S7tv//4FHG0vpuDy
+b+/eP3Y4n3vHrt/HR/7smM/vOnpcRj//Yvj/opzD/DDILtzPQKdjl/+pZ5+fwXBPQ7Ith0SRPgU
s6xj/Vj8+xff+xWdbSA1hQqb67v4/y//QjfU7y8Bi4wctLu4n9Dz/V/+uPlXw/TnsP2rk+0tK7tx
+Pcv4Ws/gKkFuCV4mzGzUH3wfoBcjlXQuUT5QUxZd2gcU0DmLdiF5Msc0L0KBydtIztuK3Tk0Hq6
qsyTBbGAsJsQJJHCXrdjvramYJOrOna6ZuVXI1/f9zmAxWW7Zbq6avunUNippPyDoPSrCBEd1nPC
fIRRLeh2wqCqVnZPV7pjX9v8URHxtaAiX/X1OzNEIG93EaIOc3811iSDmqgG+MhZKe1YoAoeITPI
WdLKxlu5CNZCKwxjb95y4vBY2+H3EDiscqLt1uHlgYkIX9us6wAn3qwPTdK30+fScrb0nuTtUefj
d3RnNmgGtTeClmszXFMlD25P1iAyTNvWm9AgxE8ETchhaa+ep87fWkX3rMV/5wvj1YL6awtt88SW
KTqcf9T/h2vMWcrR//XHNP5hjd1iUcj8sXm5wp7f8tsKs8ivTuSSCAhXEvpLuxO2/N+WmOU5v0IR
D1JiyG2CZ3Hpvvhjibm/Lg1fyytYfFhofy4xz/4VODpwRARw8XDwWH1/fLe/sMSe62sv00dL64dr
Q1kJuGzsFudoLMW6ZvbtKkxyWpU7yb9pxMyKzf7N4I4kbXyKiutgpaHEZGsZP2VMBjuwRWymgd93
OaV7h7AdiQa95iQ0v026V577pQt4TmS++n4+/As2ZxLYSDy6z7vPi2hD8bzsCs8hiaUJqKFk1a8H
W2exOIzSxVljQr2roNF26lsRByWrTn3u+GlglSfOR3cfzsWOtCV7D1FVSKnVMiFCktSl8h7YdCSB
o1bcBN1uznVxmAdwnEeduSa0f0QVnayyCkowbe+PKWAr4xqq8v4KBBNyn4vy0TaOvu68Jn8QTYXW
ZQK3UNRsxTwHtA/C31Fvzm8n5XnLsT6dMnXnlaq99IiWDMjrRwS6W3TvYfjCAGSdZ9GSIIahfs1M
UmGw12aqo8PzpSFjdBCKyR3o91HOGnonqf2s+WCTnKSBq8SGmF4nDKoUh7qqNnnu6ENhHGvl1M1y
/p1WFATAJ66tj0PQmEMt3ewUWoC4S9XcM+Jc59zyN4POw1hxnh2LriNzHFUs7mlhrpwS6u5usQnb
Pvqg8C0SCZz5oYLA/IcZjLyzLMq98SKyQl7CXlm5x+9MYJELEevZPhKg8QhcfjZFJRsdBCAgO4uI
hDFDmxeeSkCrXGgtdzVcKLJ+St1VjZddTyOY1mVQHaZMjIgE50LFwh7JypJddfClqg7UG4/jFFxz
pBfWjuyrFMrZ+bHpyY1x/fpIxqE5Fq37uam0u3n+1VjWIE+fdJGyQNsnV1JgiX0LNTdB7ZNeLm0Q
4MgFUrQtqMLnOPCn+kRNFbtVTr6bZrgFVIif0CF/peacH7j22G+XwOG//wjiz7Tjjn/Iytq/RrHU
u7YrJJ3ViJ2s4OxYhxE6XLLRTurco+sRdfwqYvXnAJUycMvWEFNHh+ZWQ47oypTFborKYQcGXH31
/KuyyPUVl2W1L8Dy76laHqzOjIeRi+4Qods7q0xi6ty/5mHWX0Gt8ZIPeKYPfjXBCWTS0IUBCm5k
mBDbvg7TrZoODZavRirGslcuc5vroghv8VhMTKXXb3KbgSXIjqr3ygMYZohEc98O9loUNmh0Ap2v
kYEK3jVq3HdgrLwTc8MSJM6um86rQM/M6+uhNpi41800iQdu7C6uQcZ4RP05ir18BhytgzQG99Wl
vuwIAdvr1QtFIXA4oAECDh+3uKzuFw5umquaOGOFbmylvvi0UKnuCn3MfFPu8hxLytbx5OjgXQFp
TTQMPQyOU54skn0tykjsbdDpnZ5/NU8hNM6I9DbPv3u+tCRUKzIxcCIZewOUW/mQDUDcTVXtI6VY
Vw8WAvK1RUGG60s/8adA3z1fwsnsuDVN16rV5k6yieyFO1c4FeEvih49aWgpl8mIHWADFRRC6HDb
5rN9S/rMWo1UgbJl+fH5EvYVNALDKD9MwljXmQJwKSMeeSQ0uK1NVLx3fT5tOg+tEQ0iGYtG5afI
1J+cTImT7Uh2i06frc6QWvWJVaW6p8MKU4bCCE/buWPvG9ZUKWRo3F3n2GTnNI0TA1nSHmYvUkmP
3Wpth/KOdK5/05de/pATdy+DnJ1kJfIHXjCwiHTBnfL5txfxwO977ss97JnS6PX89eCCkE9zA4xv
SJYp8GKII1qS0s6QAZrAt56MfXgCh1x9zwzT8Tx8RMIp+JTPiTUgLwB/He5/u3jjGCMBfF27QbPX
fs8PU1fNawvsJwm2tVMQTdHV88Wt2+jKa3y2bXt6V45RLlZT436eDB03tAr9q3bqu70Jx0PZa2DY
Sg94nsFzPhbzDZfUvZKEAFWBcORg+2O2zUP5kDd6+liY6EvLAv9bzXZj721HzrpjHlRTkQieFtVg
7wtrZ1VOv68b6ncxWOmyfeGJPy6hIBf2O+eHIr9HADREhgNcRFGENXOWvdGW45qeuSxROi2IL/dV
q8ImVqqY9m2AVHBsmWncFR6Jqy4I7prlEjn3A5q8TtUU5tcyEltIZUeHPy8C9DtcZ9NajCRLcCZB
yFArcA4R50MgUJWMWmV2XQ+BULsI9sCwThs4z/3UFtjwTZoHrLqNKJvvWgfZNMvLrLTXc3h0fH7F
IDJ96msJREQQ6aTx/A/UwRKxqDJJVgn7SnjfDAnJFiGUjkXn96dhuQTupJABoXwlgigVY9RdO47J
d9Hcn2xai4OUvh3bTmav8aTmmFucrlA6fXALfbCcgdxWqhhvSCj3pXCCw/NlnjNgJqzic6Ap3XBk
zY+y9qwj1MJq8OJtLcCRb43xy1Nv5o1xRvsYBE0cocFoSy3h3obLRQzaSczo1deazeNaT11w0xZ6
SivK5cm2J3tFudVe+7017bK8Isko++ZxdJqbYEny8WBsrtjkq8Mc4mw2NB37rEr9UXLd3+mcd8eC
2iKZM7/7zJvxvnWZuhoKU52eLwyaBTaKufsWuSKgPsPgoIwXHFVlfY1s1n39+SL+oRUQbYdLdwJF
zigCY419tojDuYGqpAybpACFbjDxuxYaetueZ6BkwICD6s/FGZVWOhldwCaKVkJkJK93kxn4wdPN
gO6v7nsftBotmYyO27oMP2QdxdbeF9/qklqbwvJPnTmxOqeruhvq9cAd6843Sm3Hwd2UpaFXz5dW
FGqdlS7QeQWZ3nPPS3pVzh9+fsuY/Utg9NJzIYMIZiEb3gtM8BRh1GvPJeioZOSbOraXvd6w++dL
g+aoqiDuHSgqnWOuo08D8BxxPhYEWfKo3Tkl4s1gqsuHQNndlZVRFbNJlw9RV5K9mkKU55ZXSUam
XYPGw2RQXvEA5cds48gkgGLuGkWT5n1UFXkcDqnMRH432c14twC1YYnp/fOPg2jdZCwKik3SDr5r
3/OPmmG/M2N023OkxIdu8FPE9JsuGzWqYSJxJq12fBYP1dTfQ8MnR9lcfKsyAS7pQnxm9fVuKMpv
Ua14bNUGDGf0cxbUbbwgboPxk/HoxwERbSKfRgtNF5OLkhyqUNoiKGzV5rP2sKF5DC3bDDtmO6s5
7nLzKKBXm9ge24QEBJraa5ByJv6GstxNFhRoLJoecaeKbqIdyebPdOwUsA3ltSOsdGy726qfPqEY
tq3D+jES3oaKKIudYGoSJuoxYdUMH+61YEtQ0XUfteMmyKzHuROnUs2ofXVFebRapNeqMI8La3SQ
bqvfAd++lhNFFBVkD1VZfeyte0LEu8mE/q7ygzLu0Y499m29moj6YHU4O1gSxK4CbAGOtm4qCL2h
3xCJCb/V7yvfkoki63JQG3ea34F+IK4scG3moAvq6DEz/FSHI09RdNzYDvdjRAMrbMYsZaXqYgEy
nnXbCyvuHaQF3e6D8AakT+wSzaGNO8R2IMy28edma1NwP0js74kHhJ7XlxvheGuntmiMYlCVWgJM
dagNxxOKRWsPzfN2H1tWGH0TxN6VRlZrtwRxqzO22S6/y9BCufYbS18HU47CUSDt1GE3OPPAO7Xo
GK+i952r05YiYeQHVRLJLtg1/YSRL+XG6Ru1Aml9kLjStrYuSFunqdwEk3XlZ3mx74IRUlmMx6qw
K5ynE6cJp43UMnazkMUBqrpXFq8PuLMwHX1Qo2RuVsZCurEvetCuGvvG5s73wuL2YXLzco1sMhA2
c3fXS/u+sjZymvo4iviWuHzldjgkowtp54IBvqANatOa3EZAwsZ4nlbMhWriCn2VgXGda7eeH+Z+
6tLBR6sFims9JuIYrgm83jZwB2ALqib1cdjdTjrQ6QQN2LJ7oGP02DKqVuU2Y96ReBrA8NEeN6iy
9vctMlxNnx1U4Bc3GmkD0yPAUD6GUxByzIvGi7lbWLfO/E4E3ZchJ5uqGEuk43fOUPI4y6m/NXO1
llLEyEQeuaa30q1YOkh3MxZOLGdUInVVP1i2/Wj5CntR/qFhALQU9nYiU1zfl4UzxKib0VhC2WbU
5Y12IrMfPyDph2XI6ae5JxvaGiue62nFl40KkG8tvxbhJ8ca5KpUEPzKhbOf9FMtG/apxRdXGhVZ
i03hqd3nXm/ftMDRQfcFbOcuIBlAmLE7t6aPpJ6dba8EXSGPUcUkZz5aTCMAgCN/WodI7x0nW3/v
GPAbNoqD74Oy2g45Q7c1xUboyUGvGIoEe7vPi8Tx6m+8Lvy96no/nVuhY5WRMFVGnChT3YoM07b0
qy+DarpNVemDZ4p1lHUyRQEUp7y8meOGdp+90ohtxVHs5uS23Wd7FWEF9kpvQfszJx2YgVMHGYt4
Ql50K/I1KeunyEpV44n1NI9dmnXQJQnInYmyfj0GDUmMIeAkWrGp9ONeKHfPu+wdO7X1jGoxkHDJ
0Gafpc92EtXhhCnirhH8PSD0sI4ob1pHHULYaQqjGPt+SUsaD3bm77NIfMzCPrpCCuYaA/69avC9
Bl4CK+Ja88qIhI2WPCk0745QWo/ttt9w003HEEpt0NfmGAQqt4EEPAa04lIE/Z40myk0IKKq8TFt
mH1EjXPcVUasW541CS9svupsBqy9GN8PWUW2tcsh1uCSle3xJ1keqXNXGvId9el8XZadl+a9nGNH
gI/Tydpjz2dQ1WTmw8gHhPmuclY8U3UyECXSsMfKdSy3TKZy9NaDyr6BE+wpisrmY1tnaWPA5dmU
c3vbebfB0L23LHHXu0Rs8vq6H+SpHNdCefcdc6HQy8GQN/pXKpjWHKJju8mdh01QN0/j0JfrVmuF
PgKd32ShrsG85T9lDZEI51D4ptE7GSmzXUCDqGQ35V2HinQTBKCfdPVBjGUY0wp9UY0Zh6TzQLRB
127j4MGBDceKEO4xjYBIm8QWTnQj/HvHF92qmqx2NVPgmI3t7MoKDRl1feSDkElTo7wadtuuZWGK
BJC9cS2QzpTf3GgWu6KBQ0RHRbvzhbhiMiPgGWJ2CrVitsZS4GL6Shn+0UxNuOHa/lLwqL8Zszyt
MMshSTI/iEkjMTCF3rEvrWOgigZSTNlpckN17Xdlm8qqfuJFMa0pMu0KDR0J+hHNqiqXwqzR7yMc
udatx756Mo/iseree8o9Zd67KpvzhLDhIfBElSqAiBbuhqN0wReXmSxFf4RMJO0SJbJ+JZp85QXd
mAS+9JKCtth4GYkthMWHweIfldIUEQn9Ygu57avWxFndYX9gw9eplFcTMh1x30cmhqBTmOYlEli8
bFsovGRr3mFQ5qryVmqq6UqBYhZq4LYFvOfUmqPE6TlxG19tyZjXK4kOqF2gnaMdZHez7tDsbTYO
5lhGepIKUIPGdQ7yf21FiSmrL9VMbvvKCkH02mRpSxT0qDv/QAcxH2j72LSuCyl1XsX/l7kvW5IU
17L9lfsDOsaMeGXyeQiPOV+wyIwMIUBCCBDD19/lWadvV+XpPmX90nZf3MwzI8IHkLT3mnY7O4eh
pusfD/Yy4mjC4adE2ByhDFyvpVujAx3FsVOPQCHlgdVGQMfgiQP6Cj8OZvoFU0MfR24KGojmoQaF
MpShlQc0HCGmCYYEhxYGmaQL9rx4dIJxU3w4BoIh3wC0kSbCZC/XvFXN8hY2rs6pCOstL+bncZi+
FV51Ry3EzrT3FrcnLOPEl4mu6i7njY7B5cVNiUIxsodEz/QNohd85e5eh01wAEiI+uGTA4iIXX9Y
t0aOLI48RAubUVl73cKeEHUPQSurzEA9iP4eB1+Asz7kQ6YHkgm8ZYSSTlCwVOt3oH1BivlnOtdL
WKRdXfBMSCMR21UUaU+5jXqgfnXfvLUOt4ghalIQ/Zsu8KYsIE6fBkTFUaGmq6qg6TB6DxmeiEff
qhNIRd4ZWKEOwKMu1ylHFOrJajim/7FvJaRJ1VRcKtg9IaLJ3Qk/sEyoYxY/PERWuStDaIP68ZPf
p4X1HtDh9gnmnKd6mOcUrr3naJmSYp4Q+o38rQmDmpxhZWnpFRlUgg10k1DShcpkNe/uCPxRroNK
6gHhxJztnahat/Y8/ChmeixRdyErZ3ybLap3y7ofRoAHDB1N04O9K5d15zfmGbFQKmpoXA1dojx3
yJsOAjgfjnFq8JZAkSA5KkptRTJSVMCvdDVt7GKIK69Zk447EqqhwctrhVY/dLAkh1VmwRcVuB9g
QvC8A6T1/FDeH5jottPoh7uldxIxtZDBWMjxKaDeSlA+qcodMyDgDTgDFZdPzqynbS0NydZ5hCLN
JVUipZNHdgQD2FrwxGoD2IWbtYu5ZnGHkVpJX5gqX6h/QfuKKlWiOFqG6zrjHjQMw7+oCXNSV3ZW
rd0rL8xxaqJtxYurENzJqtEFYd5HfEMid0KZtF5q4ryuXdZC6Lb1TXlpJa4bnfoNJZjGiKy9HR0r
sw9wSmW9FWywNPykE/aIHbn7NlFk7iHUHFGXvoDUzvOgs213FfEE1GK42yEe0MB0yh+lcm+QqEl4
ZII+8VT7gd4UGw7vMH9BoKB1mB3srVrmq0v6fK3QJjSL/nRhyk1tvLu4PgyBmY5F5Z5XaICQ286L
1Jk757QGqAakRk43jgZ0QQ5HM9ehfUsl3iTK+HaIXazj2LNFl0wwzaT1Oj+AHV737tpfZsqmXWvx
rKhKuFmWAHWhzw/dsn4Ie/IQnzieOj/M+qhHWKkuhyzoQ+z5HXqbcl33gaXoBoMS35dlTIWJjpgL
9WCQdApoBoL6VmkvRRAjSZCoNRwRRLJbTP+sINUjC1/zmnVuorSNQ4Tf5VjWN5tMzZ5ogXBZ3n3r
pcMBUU88EU7Ux3BqXYrlPWzrS4VBEjE8D2FC0BcE9vrRWBbLtOPkK1uP3Jn5oalwFDkK620oz5p1
SxKsK/IKaEAxmC5EPBw7uVx/QoSBVPMAcky3RCDyHFIoJ8sEpAt/EdYWdf2l9l12ZcP87GFTUbOE
Z1Lit2gIFK14mGeS1lZ5EzyB9NW9Ga6mmASltxFBvcAIhQ44rKPp5kuyMxGg9ro/Qmb/4TCzg4Au
wOmHGKpBVlvLk2mI/WWrbW7Qyw5DMnY8tecuwYRmuG2p/4A8/XdU4Kmi3rcCpE8Ckclz7XhbaFf9
lHQelJyvdEF7v74VkJGgFccsPBWMTbx6dzxhiWDAdI51TexNWwTPo1BX5jvrZ8OmVAZkRBSZcy0x
T3crS3ZSGPi+X4pgu1gnyxlLfKlk2WFcmo8PN99FdyvXKeaWhzszFJtAwGlzT7/EMffSK+8DK4yn
I0ZuIU5NL4lviT5FFNdHw1qU5lOyuphLiLmSvarDvBmLvd8UKDUjHFC2TZDfN+hkLN9q1WzVhD9A
RvTfA4FEoJ2wDtwGIVf++lkx9cZcWC3CaTyOVaViq0AjBD9D2q/eoxiHGDm/044WzVMNzqxEFplX
B0tMnb5OSx/W5oKtr0vrPs1PwKwQeo8DeU+CesfBdyUrmbqcrBwXyEw4Xa13u/PPYHeLhBbYrtZR
/GQoSTV0d6wQm2EyP1pvlru21zs2WTmv5XB2rnTE6C0gyH0OYmMFDTNikwRluiMELMRg3A1pSyce
qxaYh0Fjyfxrt1oZpYzhDc9QI2LP01VAM0Scpp1Bi9Uyim3ClTJ2hJtwo4PtYMIjiprHogUHszgm
66fQZCOgHtvBvgjCxu/qfJqKx2I9lwsBPLDw7qAmZMvWukvBiFaXWk+fZloRZDXX+2imCFg0OFMi
bUO9hvKsGb96Oj13c2cOmvJ8MPqrlLPYSIKdvLDe+5YfiBg4MA9sRWywkOJkUzdmEZKOlB8hbCnI
DMKlcL8CESCINXT4qSpQ8zfc/XAX+UGUBNFgRBKFWGcYPGJWcNEgO4qcYmY81d4VYzaQZYdBkEkw
tgk+Qj60wZqKu3TcadnNGu0qNbp5Dt0B2V+lmjNMM0FvW5oA1QOGVEIOC7ExXxHbituRWD1OrSvq
YHBYXoh51QV4rcGROfT0/v0H8XKmvmkC9exo55Mj3rW3D0MRQvftr2lBioxThtqMzYjXDJ59UpLD
uAChtlo3xP95eKtjm6tIPopCCzxDRg3H31lbwN/BZKMiRf2qJ9ck6Gvv9wk5ckwS3GENIVsG2oMj
6TYRUR4a7NpB1Hh/UCDcks6scyxRDGQTWOaQ+HnJ5yuTfO+N45way0r9GhCBAhWVaC6+ZtTSJngj
QXOoMc+sQHDTUHcX6LnfplrWqEfYdSj8Kve1/bNxomu1atxty/ho9XCTU0xrjAvRfOsJUkbFhFsH
UB2udf2tLC/DpDBJtqbonrppEy1eiqXwUntszlZmVGwa9zgPXp1aHMWovXKT1HaEFm+sU38tvoO9
0VAgleWxK4s0sv3HsVn59aYwrWKvRnVTvD8RR9YHiHxOzXdZJrCQRVhs/s40S5uUQY/cGF3RPBBI
qGZPrbafSBPz0cnFirF0wDTwRH7wqNvJcdgqz6kAXNQ4/dp+r5CvEEMvflkxYTSXtoe+BN3sr2f1
DAa5D8lJjsHGcXuMhjM4kSY7UntpOy8Seqn0Th1hqgYwOsZflHYZOrfqiYVunygITNCcmCW2Sj1k
GHPpth0g72HJA+P8nAdO9lOxbqa6SBav6DYErvLYUGXBMO+4cyp9jSRqumTwFHhx6aC0DoYZSmmN
X2o/4P3/9b66pJntCa6WCB1pl1Z+8OGWYICVO2IGfcMS0THnAVOpUYED2wAnZhKMj8xEhcpmnpxn
L9Cv7Qy0wI4WthGqujEBhWwprZ+9QMbe7LE1dlYnBEIs82m1uhTw97NcCgC8Jrhg5uwmMm3uozHf
MpYP/YO2rOWg6w6C9BISUlIBujDB+4b37Vttse8BlSZ2SXMdwznE7V4umCrhPFjl8IVYAVTemFpX
DFFWNeJqD920j6a6i53JFFvBguPY95+1/dWFTKCCxibiOi80tAvMTkH0ADHYIiooL2q5ZJ6FVkh1
PNPjIB4GXm7miBdbJPaNbG/NC935PaQrSCOO6xkhbWbV3xqk66ZH5LQCw4fDH+tfp8K+a9T7PkpK
71mKDjlJY1hulR3Qsze3YwwdKDqhxSriet+BXaTt1QMR4hJcJJ882ny+W7Wak5rQe+kK+MBIsiXC
PA1Og8diaI/CB/te0OgFByl2qbJ+Caeq2RFXAQi0UGMXgPjDubuQBbuYnIEmATzwgf4aL7Pa+SBs
1IJW7fXYj1Hi2BMCuVT/UU2WdZjuzWA1+JtgtlMGxAU+Pz8Jx/I0r0OTY1Cxl+mih6dVY3DwPLlQ
CQCdgMMpxTsGGoAZgjBkI2VWNxx9Vse2Ie9+tE0PiLjvkOC/hb3j0V0RxxNoe6ebKu+7BmaOptEo
Z+utjcMrRsztgh1t/WlROcbQpWwBBKisnjy9q2w/iAVRBp9t/uCl2VUAyhNEb0HJwi6N42whTMY+
6dWvjVMmo2nYo+XNu2lekbvv+UVcWt37RIp5Nzy62utOZYoIJp4EHjEbOjlqM0bLubTtKwasjjHu
xJ9dGkS4GLWFQQQ4dcO7YusnSIwY6+Q4YtnjuGgM1hHtN1GEc19wD3XNB/YyvDCI+TV09ougl8Xm
+6rgjxwVyYyct9QvsHNOAxZgoyEd0vYIuiVqt6tEeK+oTWwbDo0idXfd7L+T+zVfwYtu/ZVsaK+/
4zggmNBDkH1pY65UT4+6HaMNyMKvgaw/FTDAFK3Xh22jRoavzQJRfl2gl9n3tdg2EWol6bMBhnLw
5bNHoX/g9HRPbM6bwbyFwwpzVnVao8nZlOturdB4VTDGONELoGtAHK1/cCpgdJMOP+YQ3fI9zSq1
m9ZBQp7P9xHgy2GB0w1BXv2GOTiNadnmrALF0JV2ldcFydvCCi8YxJfCVQPojmQKhMVjEY1XtaKn
KWZxa+yHik3NNeQ7HaIUCrngcagZpioDLh76n3WP8dy0AZSFL3JjaP8wVLCW1NHgoHEmz4JwDDQq
PBW7Y/cFBgIhpWWTMn92rhNdRWy88EvUItHUvvg1HeNRK7ixApTLoDah++nKMpkAabFZK5xlxSsK
/iIr7jHMhY8B84r/oPXibca6AH5zb1ZIv+T4FJhdjNxKMrj200Q7+8mu2o2DihlTjmbQSxQ9OiOw
nMzSWq7huOxlINkNx8ewA1uPewDjFTIELZAEasTi7KNwOWOc9poxuU5JpVq0MUt0gGJkOLsFRW/G
2iO3Q30mdCo39YQOi7zISX1h0Cd/sTF79oiNe4xbXSybBZVbHnrRT7+sDk5H9bESc6xH6HpmW5VX
1TUI5Z0VynaA6hlzzXcytQcZLHLnlBxwXW3rsxS2n9hqGH4gRbhqOze24BzbMHCj+QC/ykn7wAQ4
Bm2kmlrTaepGcYtCmXaoCm+q3Yih628gCjOzthMwMAmvYFi1VYrQDHwXl0DDOTewwFy4X08XOgR6
O1DUrGP1MYrBv1aVrm7cXf0DhgS90Z7w26+HytAmLz007W4U7cqAN+cCBfMN/QFkD15h9qYtwEhz
vwcGJGUueTlvClstDxNV7nVs0ErY7waqhn3ZFvyhXlX1QFDIxvNQjNv7f06N8PaE9GBjjFGp6SrQ
psojV2BdU+aPdYBhxeWQEiQh5yEMlLfo/qB7D2uwnM5W7etb1C7FAR/+TQzCjlltuXsuHPpYhD+Y
Qs8MklzFA46zo+0TL9Wu1x0DOyPBNIJ7KOTJCeeTtTrmUTTPC1XdDT319FhaLobuKPjsfj21Vr9F
Jg0X+RKFn5h5jf7SSpuJyidY5/STV7dfdSStI+16/USlE0LHKKL813+yocOuzdanxa1uVldGr5Nj
DwCkO7GNVuM++RP4VMybzguKEtSq3HnTu8GMKayefHQYLiF6EezKrJcwo40kcRfinYWH2wUW0uCt
nWn75fCaxRA2ilPpGxA7KwnSoGLzOSo5XKl9eV1Z1YNADz9c4wXfNBiupNN0q2uPPkgPJMdsgs8C
HfX90PGwaD7mpvzGKss8a5djWKsKHypK7NRuhw76qXFKR93LzR0/PZZ+V+29u1ZPdM5RVUJBIOuM
X1o7TyEJrBslyFMHfmHY9K4WkbtgiY+eC6TcI5hIVdGnkrkSZKkP7RCSNOSsz2EFWnkA6ZrgHS+b
aYD5sNXPemDdY41OybZPI1/MK9yYLZSUZ0y7b3AciGm/MIjk7c5hhwF1UyAtduRQjqWN/0QrNyHw
NyKfqq+2AQlvEanbs0+KHoTZVGY1qZ0TacyONfjq8aUUsZzE8CJ8G57T1ce9xXhmAtBSXksyu1DF
q49ya2/5LU24/6UqjyWqasmtrvTTMhFn72paA3STCH10VXkEvPIwVYiVKazZSSifnRPktvAHV5DE
gSZfgF40LSRYcqP9KohbX3ebqSP+wxI08gIAOp+R3fcoR3mTtQoPxov2vpFNTgEiIRcXIg9nZMfR
FV0mluGml19EigPag7bd0V2Fv+9GbPul30BAKhJmwVklIvAe0jEmdxHcCpWmJ6FUXr9h/y22YR2S
3cgrg1o52DASiZu9DO1W3znMNnhz+ynY+QoSaTXMHlYCP0Mk+lahXDi3mt7TegXdwOkabPq+u9YD
BCpMl18w2dLzrweJ8ICwE2S7QCKYFfRnj9NqWCsw7l34vQaM4DdKgRegoGJnB7kgOIsiMupzHdFs
gS9ivwTcz3QUbCMceFndT+OGBrhRFXwQKTy7O5cxTJPApFZMbrnWBMNUcdZF0OKSI6YsRunCiNgW
A3DQFQkoKfG4SlajlgOcFHBtBhy9QHeX8hYII5dYxzsuwg1TnftDSDdVC6Zw2r31Cu/IcgQ/CBFE
NdePfhuktlvRw6+HlkMnTdirNkI+hIJ5N+kwktLxjUHIklugUfYc8UBbp+2/WW3oJI6oPj0HdQRl
S/BAoaiM2+gO7KwAavtwOEpHpPPaQ+oIM1lQO9YZgW0tosAI5tLUUl4DC7quEAaR1GpA8KPZ0h9O
NHxGF3ud1K3GqexNDSqu1kVGqh2MIFfDBhoWTdNyERj7yUZI+KR+FOKnZHK71OtycepAPWPC4ifp
oFUn1XLmM5oKWtc7xZ3y2Ph1why/OllEx8q4/ssySP/Y0Z6ekb2CJbqo01ryZ3cAwzfVzH6ohwBU
3Gojct2FV1zOzN5IoaKTNJXAjjcCix5dACCQ7kIZoR4ghVkfGLTIN0Png26Js3PuDUpt8/IkQ4+d
QigTaTNmgWP8DLFixRE5TxIYHry/fmlNaY0daoMAiOVhnb1duarwzOZ+ytu+GY5V5aPubKa8uv/7
7EoNHUTs9bV3beAeTaPeXYHND3C08xBbVDUiwGnpMEQHTeUzU3dsvfKm4yK98DBrxwY1Y0BQ9B7Z
0qVYXxrP2pDS4R/J4NvTyS6WNeWscxLbCitQRQSLclzq3dQ28vDroSkqgA3SAaU6QQAbjVD+0+o7
LZ5HW4QyESHocuznXtZ0bnGTvIhQcQBosqM6N4JFT33QR09t9+6AZbt4K70hTgFDAdexyc2sPGie
oWVcqOXvK5ed0c2jN+w6/tBvV/D5rHHtB+Bi5GRbUz6OtrsnbeGC0tcvK1juTUlxzRHWjCGKfATq
1ElxpJZA5BlswcsqngSz5UECIkuLZoQI0fPaCyyE6uKPlbowW2yd/qkUM0z9dQH9rMVep8Ffzlik
DwZmkC+KRrTrWSplj3Edq++n/1nntJO/A4v+60zA+GvnmzWOewlKPQ0K4acBCqy9ogwCY2vc4K/5
sQ4IujhN1XM4WSZbSTSmsyuQwuo0MGtW0Pt5lrKuOIcG7G9yfopmFCka83fzgAT7cADaiHVVY3JK
N+fcGjE+qQmXrPWWPscvsAMv+zCphiF8CkyxgahBQG7jVy9sRZ5BH+zdFpl+0bIRc9ne7HJwIMWV
CsauUKBHIW3ajBbGdIWBAMnWmFMxZ4GhjxHIRtkG/qMbAY/SjH80ZQMUkEl97AqIXka405XNtou2
HoUdsOOEAinRbzrkfq7C0X4qpI0NsSDAYFce7UF6JgNcE/CJhUDuLGDZSV1EGWOAjqCqwEiGRgCr
K6oqWeE+yYHlg2mwoYiLugq8CC26MGlW5VyiuZTxOpTu1hPMbAtkBsQdpjNeIXsD16+H869nTtHZ
MbSXdNNLWe1bXnx4/t0mrucA2EQ5bqdybeFAG9wE+Kq6dZFSN898QhsqL4jGkKemRHuDOa9H5ig8
gGZKVlsxKEqYuToQGl1pTYcDYt+uzBtvVqjtc1Q009NUPTml5Tz/eiLdRxUR59Iw58lHfXxCKCrc
CtUavS+h2qGJMYDseLPp/a546P1F/E36CDie3wWQsM96jguMgPoOrFq/+bW7ujS9KSAg4hC+QD3T
Ww9BFURx6HKEwVZqOER3MwS3JYutkYlULjMWUbnAPC8Q3ltYY44jBfGJnfSBqq6YYyOgWSndF1Gx
BqCEHSbImIOysFU+kJe2ALyo3QMA6btgI4fuPqRQ24f1cEJ/0l7VXF3gWTKnXw9IwbBTOUNO8+up
VX1XHES9cEJzKBhNe9P329bQ4ABRTrnTvOSHKPTc3SKrbi/6b77BcTV2AaSG1ijLHBbJNwEv11BR
cTX3h7LHvb269pwgzBd1MG6yJnddIJuu00CvHMjnxgz+gZY+1DItptnwIniZR23Hol1jwNcIzEXJ
Ea8B9Ktomg2UiKjn8Xe8d5g+tyRUdwrOOkDCZ8ctreimMe3wKmcj4rZu5FlNqwEo184JqYv2NgIh
Tmkzh/mvO8/lVxoO5NSx+c0p5uoFlAz8G3PD9oP7OkNYc/v1QD0UY3DWOHl7aDF87twWQ3esSwR3
hqR9VEMX/k3c2L+IhsMAqmsEZwV3RyyCDH8LyekkD1vL3PGROQSbqHkLUtpts++mXsn7GAx+YiDD
SUcLP1NVw7QXETY3xwFKpWCzwQWr8rBGPglwJv9UUqVjbCr8uoQaqcMlgmdqTxcX4nrf27GZ0ZpA
OFEWEMAp+y2CazeVA86vXvQ309QqLzA5PkHzDZDadq8lfAN/k+Hg3T/SXyTDcCRG1Lah1UCYPBLl
/yoZtjo6DaobdNyOrQGKGrRpHS2pi8HoSE/xMf5yhsixd9Be24VjHUPpp1Zf8MuAs/nCLQjfWksP
ew49nIqC/nXmLdm3HYZuMdQX7yO7Ux7mLEaMjeoWCVixxe+xMjiX+sNYxbdVquFsOxo8ZNdDRtrO
FxeF42vpjda+6MQrra29LUBlwINSHGwBBSdYq+oATOAVHZF4/Pc66vse8ZdvhFqOgyEOiFFFVNu/
zGpmykHgg8G9TFwEPAJI+hkI8sVt1PkduQP0NtQBxmfA412b/80t+Js934eJAc5uigsBeTdGD1u/
XQ9PRkg74xaOt8X7aAj/NgfezmCUUtqtFQbu2WTvgFJtdAYSdoohQkD8Hh0SM4x/N9Ltv/oiAFDc
U70iilXxW/4BtkFStQyMc+HIz7nXqOz5rjalD6JtPMCwDa23t47btnP++Bb+17zL/x/aku/pEf+9
Kxk93FD+1H/Y/z/kx//Z9c2H/Oz/7FK+/4V/xgB4wT8wSRwYloe4VTj9/5kB4Hn/oBQ+LBgfEAAM
WPr/GZQd6x8Y5RkiMw3TgTHmxsVt9c8MANv7h21b2LgdpGr4vg035v/AoIyZkH9ZPvesFAzAwBuI
PAs+aYv+dgTXDQFFzxbnYiCfLaHFWWm19TqzG/UPdwD5OH0Zq0w9ALeT059rC91CUF974KHKao9t
2Z5Q/mcltGWQNW4NYjOH5g75LVvT3JWUwTPAYjSmdW5NT3MIv41L9lG/KVsr4ZObrdGQLC4/1FF5
cztnpwG9QSIZgedCyBBkeNhrHlg45RCyP1WaIKksSJvoy0MmFVxAuxpyotrscTLhxg+zyNqNk8zx
aXIbmMPCoJmCOxhUJ9Io2dUbdKogB2Pd1W+RyN96ydB5OfUwkQ+pRzGG3uc2DKld9Z3zaqPqfeU9
2/KMqnKv6gJwHQRALt/OMEn3o0w6CQWKu1+LCZAR4vrEdxs2BWBUia7tuB+A5Q2ZW/kootqN1/+Y
Wwlvgp0GiNvjJSZGtGYPdApNH5ibqU2CxksmsfdmCGiibYPUWMwOgXRhTOnSZoj1AIsXY4QoCJQj
1JLpaPoDIRLOJAgqlL9xZjhFivllHKDzDZSTwq4dw0XgjujVWYBkL3cAG8vT3oboEDSTrD/MMIFD
qXaBVW1cAQZuLbaaQph45PMNeCbo23E+wpwD8qNHZhv06HTKVgvs3tIVP9w+yMKgSIe+THRovJRU
zlsDrqzsBHxH67mHF3nw3igvkXYExJ1B92GQoOK30J24PQzMwONxOqxgLsDltcWh1vJBzJDFC9Pl
tgCXGkwOCMzlhSyYrIM6CSCHtZudzBmwm/XLFGO17MLIPmhT7ZcVwBJsIS0OcIW84RbBdHX3QcSB
GWixoCOmIXsU0cO8iOMknK03jduybZ4Gb8xN2UNU9z2SJ+roLVThOdCdB2LAftBXz3Vy3z4X9Ztl
76puZ/kAwWCK7NV4kn6w4aHvxxZUibLTkKpBbweddln383Zl0NpGPpoPTF9rM8fXlxkCetqE6dRM
WcGtKgUA34Lb8rIRUq0YIQU/fA0lMrUfVN1lDcQExhQ40QSCwYQA/KVO4HQf4VhMB6p/jJUFKnsC
bTLb4D2BxEu1Kcj6JOHYjWtn+ZtiBPrCf908kCpOcdYEIM/gtP1rNVJKjHKSVmRdalxu6k52DHsf
mCrcn9J6rOGM7iB8ZsDsWyQ+OZH6iOBkMhNuHHAoHbglBS1jB9ERarzMDiHfvC6lxtW+8LADYEjB
/UMT0pNox5UCDTfiFP9AKNqTM7qo3uccHDSKHBMPKzAUKJJCKZKSYEGVRb0jAfsE+wkkVGy03WCm
4Iguo77UqH+dssu8bsbu1W+B9AmIQIKdYDqpKpI2wj4WkKvBspdS4hxl2KYLJDmB9jPuSzj437E2
Y49vGe6zwB6eWxuAXIvRlnBiJSOHTqiFYhV0uFbN98Gj21ZUmCc4qYdGQYvpOWaEZjnaLOX8PlPv
yjUlEBuPsBwPWSXxdYW8d+OgrQ+g9g9U+M+T8I+Vtq0D4GJoJaxP1Y4AXwKImW7zzLPIFmAvyL4K
AijI1rNq1q0bfDPo9pKGrJDW4NMIR2NhWmfV9g9F+Q6vJwCF/sUSHnIY+42wzNWtg9gi3sl0z3DD
xLpRqTtbm77ZI+2hFwGsNRQyfZYXMEeavtmhc7rAk5o0wA9nBzu87T5T/KyL9C9H7fCSd8cDxGmQ
Hgdq24Ttu1WVUPUcwINmaBaywLPO1gC/yETjwkbG4Rp81erVmP4I93F3L+syRr7frdZdb6cWWu+k
5CvalEuHjT+kCJSqnk03J0XZb0PXv9kU+XItTxhdsR88yik6ulB//unUv/5RZf7Ze/xXA9+vwxPZ
IpicgJh7lOW/H56eNa26a0v7MkKs7VuPFYUYmAC3duKyWjb//sX+Gjz1x4uh0ER+bxhi8P3vUzKD
GjmWsm7cS2UXyJ2CdIBBrAuT9v/8ZRAGiloaIyECK7i/jT/ZqaWvVOSJyL2wer/Wt6L+3sL39O9f
w/lrG/PHZ0EF4yDAEltH5Nyrkj+9CJNQxtu0di/BadmvebFRn63AkPb7BCCw95/y3HRJfVw+52RJ
h02z4eXfXLq/Vsv/+g5+M5yqwhtWRB24F2vv5gDGtu6m30H09jcXzb57OP+zPfmP1/HQqSIEzXN+
v0VCH1OA+0K5F5MvIHri9owgxozu6K9BwM15eXMxYHl4ng6zTP79t/xb+sx/vDZyHRwkouF7vt++
f/qWg54DuPPwLSPJNBNZmU/FliNFJK43wdHdtymyM+zEfUfPAHL537/4f7U0Itf2fUo9alu/h1pD
s+aJ/0vdeWzJjSRr+lXmzB410GIxs4BG6JQUGxwyyURAayCAp58PrOq5ZLK68vZyDruqWWRkAHC4
m5ub/YKKv3KWwR9I6lMLHWsQ7xAd9VX1XcOzNzq2Px6Vq+hksIh0bkLxvz7qIvZkNus0nNN1uJ+1
fpcsNdq5Jawgtt0SFrHGnsChfBihnIzqE4A2DyaLRw8aVAtFE5MJZy6uumI/EpNUlR1xY4JvkaHC
Wdr6svlVGdPOvD6Oa+dnYvZZEdVAUeKQU/9hoTwrgyVtim5X981FbygHKMOLqve75TYHGu613RXG
SibeC6n4TFfgOLQDKtLKCw2oSFhIZJiVwJwEwZ8QHc2r2sunJy1HugEKyHg1cLegk6UJEhow8lmU
qR3LVWuLrfTcxlrUTt1JMo0npagf5gTKad9U97oF1GXWTjgTQGOAIuKNcheHRVG8muuQONb6xUqK
0zpkX7HSkHyotm46pb3dLealb2+hJc+uWtWHAmlgfzKKvQbkfLzR3Oh3xQ3qGXVcZynF+xGWUg0/
DLkTt5ObXQv2UwHNJK9DiZeuDhlrfOzbrbztJtfFXXD/Eq83J8kL9wZaS9NhRYGqmKqHwnyummKX
gSaYb/o98jsmSR8xtpWbD/WUP8UieFWruNC3AOKM0FCFagNdzeeZKgWS7sgQ9e6sGfcGst0zmng6
fg8QYNwOtmmpVJ7VsImjDPbPk/7XeuZfs5CECA67aML3fhM75T6Oh+Z6G85gLEGJQqd7/ucLvLHY
++sKyAAiTaWgbvV2niNAC3qt6YazeZwOipvskIk4oV1r527lvGcv8UYe6sfVKCVwCkXYVBa1H3//
UwDRuqk2YsVcz1KsRiCLxDo+6HX3gJIRvd9wzoYDmj5gqyCJmHUdCCVtPDmQlp0JFQEvqB2n33Op
Q/JkaZWAVjNlDrO2eCbXyrIHJKd3JHr+nFx0Sdkb/UwBrkn8ObuWtiLeIrh1en/7fjVnCprJc8xJ
RVWBmNUg2xcqxlDAkAymaBrp5Df/PNZ/8zJ/eXiO5z9HTxDINdrL2nqGlWxX2YN1ffjnC7wpHm3D
K6skDcjukt/wvzfFo7FSG7qmsnXeXLNWF0WVr5bzUkcE5p0Vvfc235RL/7wcOk2bsoep6PrbBKJW
pfWWkl6cW633Et3cA7v0rEFwQVlxUC5845rRA7o5efGcGd+09CAOz1U+XRoT2WW6eG2Vc2B5QGrn
OMG/L8WWcCFFBRAsWrUucgKAfsygkeoAcVTo9xwFmnWXC7ChFMDHaAO+s+D+lN/6dX+Vt+VA+2DT
TPxtj8vp+Yo6SDM4irGtx58QBrCl9JtIv1COD3kxhKkC7nBJQbKiYzF1fkJbu7h+T2aY3yZxjvaW
Suu1OWgtxVGK2PWauko9R+ViHHppcC1tcIxeorlNKa+qpBc6QvZoZo4CtBdSi93Pr6khAjYDaJs2
n5Ryfunj4ZwnVCiUD7T7AzMNyxtmKTBEVx1oD6LnrXZptOf2WrB9HLOVtiu6vCoHh2UeQjH+DiPH
javzVQ+k62gXMGoaaQI00QQ5cO9lxN3+ajqltTpTY0QbIWhGJ6y3jGiw8hCs3L02AhhUihaXhBy7
SvOL3PRf5zqhYQnHSBDvVWO8DI1xP5XzSaMJ2BvaYRj3NxE8WnGeEQ8Atg2IP4UXQFlgrOxUt4JM
Fu1x6YPpBp4ARrqWnnTYUwjJ2UP6eQDOqhpdsMYfqgWui/FliAnm6bkegyJVPzZZs4Pad8qy3s2a
+39eUdrvOTLZsUiBXEE1XzfEtwE4X8dOkYrkAiRRgna0poWbVumWFRzEeXleBGB6oASu6x59qhVA
Tt5h+W30h8KgcDqPLoAaClsQ+FXDxjkPZQgggsVggxtzr3nr0Ocl8f6u93d5dVbxZGunR11+7fLr
RmdCEWexBcOHCtvmlTtQNUcmH7+ImRcsTeMZ6yP3il5mfFMDE1KKaX7u00hMP+lKub/WUJoAMSfy
fDTE7k5Z3rMCfCOWRAyQTNFkgSIoKwGE/1EO/Dmi9zOSmWoGPke+r8r7TBkcNZFflRmFoWkIM00G
9PjBiB8RxkhS5IHXr5PwmGmJDct90wd1y5q7r+lIC/ukeLiaUJrBDqx3t/FJu637KwW0Hml/sz9X
HB7HegxBH1vyl1iFmPQqm/eGtVeN40LnckVlba4R5ZBRN8xTp6Kxkqd0xRE6uuFziopWd0Wa/hKr
FmBzgL9JDihyBSz6zrz5LdYTzRH3MyyMOmlTKm/OI8wavcDVr7g01hN8u28amYdQdS+m3kI8mwVX
XMavtPHcJf64xPClm09Lt8RuHrduDYIrm9UIqYidQrtFzZ4X+XBVviYGItQoUSjMCUinkC4su6y+
GANH9fRcZhXaKzAsu5cSdE71WUTsYdwbIjjyYXbjefLoLUHWvh9I+Lq5+d61ZUS/4QSzm3C9fL4C
I6c4sZ9KsFWm9LG7TadukXaA5d5LO7a97pcoi3sxarWqAsMJI7m368pMTJmGiggYPZgFT/agGTjV
QonS7d3bq+xmnn4CcZg5kJX++dX8nvG8ufSbbdgcLZYnkM/L5EMS8Qp3DUtHfbACMML+ezZJv2/J
XA2zEh0AGg0dgsmvmz7lD7lZZ7O+rKOdfrnhSVh+HsL2I8dtuICuEL3nEfun7vrbsUUaGOHqzT0T
mclfL5l1Vr65zFQXIU9nR9byuzX5Nk8gk/SeFpK+6m4PTkDMPQGmc1cfUOo9DHA5Cj2sh+dZmI6y
ABMctjeWS3MCBqq5S+VzB4GUKIJeQ+LlBj/Fjph2cEHN8cu1KqydOcXfhi57pE+KfIX+MDK/sgZB
l0bmBKJQGDLNqCw/WmI4JJhPiMZnDQxZsRhIcpENNPs+YypT9hX6Cg7N/QAXWI4fmgYaqRSpHSIs
GbrBxaeMQi9QYpv6liNwPKjGo5pfDOtYa5eFwnN2qoudQRm7BreRrRex+0xBK0Au8qD1ta/e5E/I
a30RlVNaf826u1ydt9FZ2VuoCC5lmJX6t8SMRLl+7DNKtDhD281VBYEJBvqKCnAl3AG4PhuIQwJq
QM6sMRqnlfbpfPWBV3TZ6tUZqg3zTmufunZ1+tsrzlKlMYe1/Frl6B5PdA5GWq3pMzRyG8IpZ8qr
x2kALgcVkutQPVjN4jfl6EPziFZL8oxiU+VhXQC16Q9y/6FWz610HKqnFQLpgD55rFHtnAJU+m5+
qYs7sTedOP6EY0A4CF2kF+XXZVZcUwWDazzD170DS3COazma48nNZNMXSnMHusKX6/OqjagJAYlL
RXvmyBZHJqx3WykURFAC+sWAYXlyM3Pn5PoggECt8q9Cl7g9kCFtJXtoardPwXZd51Ce1Ht9AuWf
qe47S/q36s/mg25aIrp9xt8sMvQfJBIItbuIO803PlC9xtpT8tqH5F2HvN/KPNul0BXjOMbOJ74N
7NNQGA2yfh2Bq4toC1HmEYIuGN/LQzXxtwj564W2HeanjRUxuEXgBNxdLGZUXTLXl5ecUraGXt7Q
fcQ7xh4g1YMoOWj6s5YLH7hdWmq1gzaLs+hjpFytMNcQX+rYDa0cr6SaxpiwG8Dkqsnsi7RwCp0t
eSMdWHvM/+zF0mxVae2mKR1I+J9S0by01wobl6dRxL/FRGeoju0lvs+uh3FuH1N5gksNk16lqQTi
P/tsYV2+zheVWUunq2+/1dSkkOGoTfNcqm04Qd0y42+IvsDm+zjFaOwYX7LW9GQqunEsewr6JiNq
VvaV47baPWu3YddgdSGoH1VW3io/qt3nBEO42zJFqWAg85m6am447cKZwPqEmFVPcy7vFlfORU/o
R79TYn9CW1QaXpCYqIrnRvgoLofrqh97YMycEnep9gJ0aHGk9SOire3ybVF0T6+t55uyKcbJYLo3
dfCt2mU5FvxHEfqgWn6/wT0B8qLGQa1UvsYJxdwUQJDpWJfEWxJYWeO0m3PFlaAtdsCQRHWxhwq6
eMqxrE6vqJixulBxzIfyRLZDVafaXdvuaNEOLBtEGIbnqT7ozWkVnlVqIFcDWoOOL0psaytZgOFr
yBzW6KtYy3sOje9N9zf576gKaylLzEI1SMIxyAMluIZd8G5V8/d8APAJzWwJ3ANNq7cmCBU6QFkm
5f1Feagi1BtSL/Hogrm0JaI8wiPFzrwi0L1/Dhx/93QcmLf6HspFvxX5xoEKX22Z3aWIkhCxRG/w
MAh/9+l+X8voD+LFB6RDVHX9N6eUm7HE9Cyl6dKmoAz1+3g5iPFDaX5qcu3QaJMnr22KJhu780rv
zlxX5EHb0RaT/E4wkud0MXzUMC9r1u9Hml3p0D0hzObdNM7WWwmjf0jib4bGxiDdtfNrMpehaX2u
evyulp7F/jwVX7Pb09zmQbLxyKfPV3CK6rRC+36+dRc6749rcm5M5QKQctU+9P3LiqxBniXv1ZB/
G3PGQgFcA0oPlXBwVr/GtRs742iudIUm/3ZIHjQX/vTOCG+hGA0eotL3NG0cMF9ucn7P+lOW38bU
N9d+k/qBju/MOebanTu59D0eAXYeE08DerAHVHRkOO7QTgqL3RgOwM6Ed7eP38v31BYUzeRgYCA7
j2fKr4+P+hISADVtyR7NxcaEyRLrfkKZwq4MBSnQ7ImYj4jdw7Se8dBy+gRREait2ayHRW0FQhz7
oHY3o5j/ODHebk2XISZstqhgoH69tUSivxfHynxJrYY4OB4KGtPGHKXx9SEdKRrr65dxUb1Bz+5k
1C1yZIj/eT3+aNP8krrKnAhof+Eqb0gaYvu/3kJhXo1Juy3zpW1g9cTcxtQjFXi0jA4SPtFfa8+5
tC9E3afUdVzF+DUz0FuQNLQeJk/VavcGFsEs1CtKYIoL1xq54RK9guaYSOs7c1n+LWrJOF+iuQlm
S0MU+ke/5Kc9+roYCqwx7XahN8y7wwWMCoWEKiSKvqgrfqvT1IaAdY6LGI0kZafLd8Jw0YsPcVYA
45J2UkPLEjWnYvyQKLApYbfG3XfWf5QnlFgQJISnfv32z6P8d3Pwl9veWkw/3XZilroCSeF2yaI6
hD5f2yiAuaUzJfbNMW3VXR3Vp0l2TP2/luB/hOz671lO/P/m7UIZ1ED3/KdX8Zv3xMN3wC/5+C9w
1/9y0y/1Mg5f0v9xN1bfvvzi+vL/vu5fzi/qHyBSAWpRpIf0vPWr/kJ9ycofmLBSnaJoSV96C6h/
2VLI2h9gOkRsGNGlNyl4c3d/ob74K+KPtYENLaRnJESu/wPUF6dKpsx/LVyBYilHTYXw+utU0tZZ
NdIpU44wnfftrj8JZyFEJtKlt2Ie5d32n+rJPIHoQXbBB4QULjvpgdK/dI7v0tPkx151XD4sYexx
YPGy8xykOxD2br/LDvmXIqpqW7FsGeGACKLrnra9e/OBDPixk7uyS5K2m6Lcm0JM1Pk98kZB49Jm
3m1FBfwRnMVpw3bfe0B4vGlPtSyCI+VQHQ/TEC0rD+pNoO5achuK1h7U4FDfNQ/JjozNRWg+SG/2
eEQNMGr8xkfc55ScoAhKvuIOIdik41zbLZ28Q340wvaEhcVZD9rTAslbj1hKu+KURlPY+GXYB4XP
ETIcd+auvosvwql4QOHkVB/LsN0NYecRPXhOUmkPIbzAcDhwbYx4G17iGc4u9HgdssFTfEEhzr59
LXdDpHq5RwvUo0pmf4880Oz+I0x4Rwp0N6WyEr8iyccnkBn9cRuqJ4V8g9sGmCggOFBHve+Jl81L
LQ3qgKKA0/NkNDdpns9+G62eEnR7CplBF+qfoJS48A8d3VV2+QElS98ISNCC+VKFEz8135d3V38N
rDvOAX2E28fd7BpOHpS7UaVPjLCIUwWLOzloytu4FOyynekrr9Iuv+Tf5BeL6kjNfSAtb4+PDp6X
HOYMZ/K0XX+Yff1cR6qPzIuXB00o+qV7DceDcRefl8Pitq7oi67iwOB29TN80UP5DX1BGQyNnUyO
LFNcdbqT6HaedlJO1rGP8ofmqfLa6PYq+ij/RYZb8iXp5bqfgq17r0UZWaHk5X52VI+aWwSxEl1H
l1o2Mo4XIwKKwmingeLk/ppfql3qam4WpK74QQ2bnbyfPwhR6XIY4WZNb3gB0cEvMVTvy70SjUje
2ovkmCf1XrowEwNEXPzCa1knIn/2bdwXT9Il/cr62aSA79A7C+im6js1EPz0nD9kx+wg7+B/H+u9
eZ8dDVYAjOoICduduu/fcSuDS/FvlvqbvRljEgBNNdWGxZm9CQkDHwV2N3ZAO9mG3XAPnfv6OgTb
poGYWNREq4sAhLc4sJAflUixe6/8cr3MDpJsNqYD/uzJDjYX9jMcfh8ZSQeqnmchjBLS8I1YYT7y
DKGBPNxL6hkes8i5uuiBuIpv+Lln8r4VZvmwV5NdGWx5I2reduqYbhncwvpO20shsjZuEiRBGqTf
sZwpjB2k6/77+rV8msJhnwc5qtX2LUyD5dxwAhAcpKGn/T3Grw7HLbfbTgVh/Onq61GxV6Pcid36
yfyUHOUIpZv0YDKXjvqZCRklkfy43mv3SJf50844lkaYRNMuORT79RT7qBWftUCpLyafjm0aB7Z0
vAWQ2Jne9D8dDqlsvxJ//kqDxvnyqbBfKqICOsU2yBy398Td4Cr2t1fsTGwIxO72WZSgaNRy5nT5
Jq+PtN18yMIpyAis5qklkb25mo9wd2PjdOWNfDj1K9VeQov5SNH9AzPObZwvgLQiFKXAy2w3940Y
fqA660Dn3VeHlWLp6M1O7Y1761I4JFxeflr9wTc9k8aPXQQW00EO5EBzDTd1MU/xCq9yNLuKhPOy
265bHJevyVlPcIy0Ey6ZefCfPJZA1Ia1tx0xRe/m5nbjgJ49DQ5Ha0f3Oo4IOMnucw9nQTv1EZCy
Z7vzF6ou26RCENYe7VfgY87kEvVtNGoizbUABdh0PflUG4r3yOc6xqPxCdMfpl/6EUEQFioCWOxA
AtM449EQMnDjeyMabcWWA3Qx+ZLrrnkCFvtO6ghSe9sa/27L3A4pP2Vfs5HmIMBM8dh6+nFlK6ud
PkAK123DEgo37wSyjd+5psMTMJSjYxyuvImKverGUFiu4D5gkOaPHsJrrJzZfsZLaUPk2N8ALjio
LNg0j4KJkTTcJih2FFT2mH+w5JCc5VnRWnNv7mcz0IPJZ2u2AUH7CA6yK/Ze5xd0UJg22ybJX7iJ
xx2yuVIv92ke+l1k7mICFcqdhHLUb1nC4udxV0TbF/ahzhwTnfJ081t+dyVotl7PLzQDbnszGD2a
Us72R8ygL9t87kPNRSOa19tF+b3KF6GQGFpMCZnLZBFmKzzs9uWtB0qWyTK4fz5IRqIwMbtz7+qa
LqV8ZmUW8VNH04Gwa7fPI09H8caB0cYj5ycGjU1c8YlePDlrw6+/ZI98P+OKfKsTe7onBoO/Mp6S
W3opv3SHrGLH9zHczCnhUjzFHmwWbml55bU4DefE5asIsfkBmdPrU79vmTtqsLo6I1e4ggMSlPcM
N5jYiaITr9Nimlr+lTXrqgQ+Mxh4t8s20WlKTC7aFzaqc7yZ7e+2MUPLh5eZ+Al7R+FtG6PGRJ7t
nMCpMZWNCFFSf5vKtWfxc5Jbc5GKZ0CDVjsghOfGbhxtj7OlSoM/7peQSMDbw9QiYID4BKLaTL06
3AaPkvNH84gcAMPRc9eILvrkEwHgugO4zV27TVRXDwTgYGgku0tYEQMMJjAGPkHhdc4DIFieAUK+
XTmv4Glti9u9EhVy1uw2FpqdcdMFv9sGeeDmc/4R2QdEMpoGJScmLLcTolsbwHQNB3ZlNJQ9eGh7
YtBeuMxhHy7M4+1aKlnetkao+3rXHxMTO2D2mY4X1ASbJEpUEC7ZeDzE0n9MiepAbAqLbSYTXVBu
9ZDe5QJdMDDE5B1Ow4bVe+vH9eM1qj19ca8B4QrRb2KQwVZvML/VAB30gpkHGdlvv1qRFnW+zJpF
xCaYQwRbfszU9GQG8m7yhbDzw9iZ91bUh9dgWw4DH6HpYStE4MkD3AKYLiH+mI4QXiNwX4Rh67DF
qiKgRcGU2UYMbKyduhUjisQ5lzCYVTJjuXiMaMCSujOf5jv1REzjXZeudCzdbbxRDGHa5SHpr8u3
gfaZeSNoIlJpa/2O+6iCYhsPJ+UzC89fExHMYOa9zCeJn94Cv8LPNNHISoiJRQp3BfOfucC2QlJt
HrUXFOIj8W4JTLaYDuhl80UIKO2w3IkNXv3MDCDrR7mHwIOwDO8GqTzGW2GmGL7Mmyoi8leHtC2M
3cptfIvnTLi2FJke3ikuyZxTMMiDz8C6gC9/xDbxxwy/+RIRa9t5ttVKcXcLQ+ixBaxUh2qzDW6c
R+gOCEzN7CNXxhTNSzsGOgN83B+uDCPpzrbrcSvT4UpuAbTPluz8/vqtPm1D3dJzkJ2CYSB68veN
Z5GSm0H2GJNiN2fMqEhUrq5CfGqDdU/RuTqXd8v3W7glClSAvJR0pQuJHCx1LDX4mIV7nz3tOZXQ
oCQrPya7oiJISyH/uav8cpfvkl2Ny8BB4OfO8IGP/bH/vrU+Ft8KdDt3SIJw23wqfI5UIffiCzY2
WrboM8HsqzsHrXOz0yOnIruwR7KkOmj8NARoxqfIRlyksuzURp+IrGhLuwTOJ61z3X75eB19E5yE
M4PlwL4gb2k8XpCPlvXpdtCdzDfdwVs9lKFI1G5hY9o9X095n1NJHCmxY52QIQtWryVlzx0xavba
KX4EGDDwG/HBeGr1p6Xz9AOJGFBTFILKwOQogVaY4nAKsFOGxXQtT3+cCCbRsI+j+onxZaJAwT+P
nEKqPVJLgo0AcPqkRjIZnPJZ/WY+Ao8PGB4+mz0k3I7+Kf1unbo92vpB4hV+mSPOaCewtp3kDrFi
rwvLgC2SNHPLQyW837wkwDOU5yzJFBP+GBAIvy/syRnd2H7BMYZMSgv4A7t1evtCbgrzCw7KgLrC
IT3AMjac0VeC2ccSjvcPJYz+SIXEdWR9hvZx5cc+oqWJdCLzZBPVfOTD5Hzb6wX5hvkFAknki4pj
Mob1VijnbWzvzeILez/7ot72wmfSUyag0B/icCuoJ48YgMlR2kVrQGfJofbzCQK5+7LVfuKX2Z39
m/cFSwaCAv4UtslK5B4Nx/BUW7d1Zhfq3sxdFA7txd3SUFyybPVH1piwxnFXX50SMCZnLo6X+AoF
m3MAal7OglDA8NoTVlGIBlBLzzN5lF/KCI0tcIer5t9eF7/zYi63ZbcYaiD64mGPxcDCBmbZUp/a
7sK2gsQMhTvZ1/3W325jIE/OICt9K+7pOCWB6tdsbltaRxJEWIuZ003IQfSIjr2LxgxhJKMFr7Me
Rs58W5OhITaw5/DimLvOF/CmbLTcvLMtGrwJ+Gd7ARlZ6JZsb5N73a3O0ytujFxkG67tCALBhNsZ
OeZtu4f4AZk1vnLaFdw3dp3seT8Cik1nnGda7IyARHbOQYA+B/8/M2QD+yJCSO5iI15AfB9tYZ85
bGocRiuCnYtyAduouT0Hg84xNKi8gZuFZMKNNE5MkN/SQYskOmU/NP32EXKvb0VFcAsQu2R10rrk
k2y/zu2s8QBqaO2YR49txHixKc1e/4xiMrlH55jsvTBQAjNsOG2wkQZb/WUIrlsY9rZR5ghAUCYt
OKAJXr/2ZIxIAHMhtPfZW0hcbH6AGyaR8q+RuEtPWbTl2CZyCb5scwJR3Q2gD9vBa75z1GaH2Y6L
AlnFT4W3y59p9s9ECyrb/yb9foOOMIVbWi51g/iRI5JplphnUFhiX/e+kad4OgUj9pAKED07ucGF
tw7FRC2IyhExjX4b6ZPFVqfZW5q7uklYXLZ86xZJ274QoBLEriBRSyIztddz/BQf42N3sM5dJHtT
hOI5FQ6LjLV3qDGRVIMRoGbUPxeP+JKFQ4QQMZuhTsTe4CkUasJy1x/RFtl3YcU/uksQ8tLjsNeB
/W9BxHyYtmMbdzh9uH242Rd4i14Z9E/IGZ/7Y/bQf9+2Aelx29/QfXURWA0lG1UIp79DV8V+oXhO
pMfLjFBl2VD52PqJ8+x2KtP56mrhSnOKv55YRltUK50MMMuwHSq3fcV0u71ANJRcc6e/wkckrlzd
ZiBoZ37F4FFYoki3bSmIxB9mUlSu71A5cRafjjbnDDQNOdVsm9KN9TaDBEKIjk/fXNSu/S27weB5
y5pt+Xl1t9xgK9/JXuND/uTVGA57Kd14nebR+uNxAJKQFLaEKd4IesKeyu5cR+uuUu56neVu15Sy
JiI6AEUyaSL5zcmqYKRA1Pv6A49OGMC4wZuehbuVhaZ4IPx3WD1G8LYgebAxBwvxUvFYHJyzUj8j
VzKDG/lP5295JEYyZIhbjs1pgWegR+1ow9m6NEfxQ3aH1BfWz1cvO84s7y2IyDaYQqckCWucFIQk
UxA1NeYkgsH4WNviftkn/hNMR2eMgIkQppG5ubvpznXXbQEk3I62HK5Zsyj0cAQkwHjzeUsRoXd5
W4qneK3o0yNpdoUnckNbYnhj4AANODWxpCFqbCldQ1pGJYekrlEO26EE+VJCKhFsi2OH+KU4JRfU
zYlJW8mhJMxUZGPvYpq0f7daN5TET4flMm8wRrmaxjH+Lp3VHa0KyhBbvvck3mNWhXnPcfJXd0tk
TULjlloixHMRzjNV5uETSjYP2qXeU1W7W1+KA3/+mp8MXwnZ4z1wLqQk13NM/XjLHuJLsqsepn2z
lwIouK819U3sJ5zVk6lyLn4aoUNlDwcO0KQxHI2jiZSYQ5zfhcu5INfAhmNvPEEQIy3tIzZNL9/V
TJH0UB56jpjHT2yO5JKueMoJeKvnVRRd5Iv8adih68lPIQDOXhb7I0XOltKEHvaRdYf/0PyCZG8b
IZu2b/fWuYiI70RxyudU3mDFnPo9KqEk1dsBPwusPwEp/1HjBi9x/vfWA/y/Zye+XeilbpYOaYeh
/z8/vgRb+a1H8st/sHfh4HE3fu+W++/9WAz/aktsn/zv/uX/+P7jWx6X5vv//p8v9VghIXz/PUnr
6mdCvUUP5d9T8oPu+/eX728//2c3Rrb+0DeCnqXLSIZomkqN9K9ujPWHgtsgrCFwnwY9XraXf5mE
S3/QIlJF3J8hc8AEoCD0VzdGUf9A0FMDuwSTEDqL9p9x8H+FQxkysHUayyApVAsBCeMt405VJqlU
E12wsR/AlghRcmyGu3t1hkRqcWythhsFk3gDti9lFpiTKmG1XD122o3gH1eUJm7FgO7mFXAZ1OhO
WBC4RggkvEIAF5sPxroYp58G92825DewzD9vetNfQdZA17aB+HWlVwWMK2lp0IVWlAaU9HxWqhVp
vY1LlnzvO0HxmkRTXOxhL4m5OQrc9DpUkTd650b+bvRMWBS4GjB+EAF+vRFFbBOrwonPzsAGu0gZ
3JxGEzt/HUR2PlVFZU9/teaB6oyVDFDobyTo1vr6z7fxa2v5z+GAJKNrMvwTOJpvYBJYK859Eqcb
4QHbqw731jkWkDRdLQc1KPW9cqTxazXSoN2P4Ta/6Lozc8QfAfinQDvFCLvlMoSFXlLGU4MwOMzw
L8LUAfscck+ScxVOVKI/ZmJe22OyfEUQOz6s/VDuF4kJANawnOcPeKmO1zrbx1f5OKtSZxvF3HjA
bwB4YYkX4tJIGMv6b3V8sxuckCNJ0ORQ3zr1TCvYE+n9JLZF1OXDsMfu7Vkcb8KualF2zrPcdIYs
Sx9QisH5tNT3aYOFutCfkiL256kd/fGaI9TWm8ahyo9djXlRjdB9g+7eujzOg4HYsWJ6PZ5MB62w
nodxVt1CKi8aW61SFhg8pbOINUSZulddpwslJZy+4ul1bDGxlPv7jLl3aechmK9yckTGSwrkakbT
FrqlmMLQ743rw5AJHIWFlUMC0ICdUOYOKOBjRgv32AFbiwuUdmftFgqbNeNslDMEOgWUa9cHOgp2
6JMiWpG3uRUUgFSH+TYjE5AeZxFEG6ZKoP72fRc7twpNLRSMKYiApnVvevKYT/VjQd3eVK+Bpraf
106mN2JoH2KZ1Knoi8/NdOM4MutUl5IKBHpCBcFKRtmrEoHNtDWRsRjbHPBrqx5VY9kPilXtjCRZ
XaPPELW8NRfBLNNgqNV+h3tsiLD0sm+Fao0UY3i66UK8t7r4FCPw5yNzie2SRr9SmbTypFt4iuWi
Ke/6Dwjejs8N/MnxKi8YPlrLw2DA+rjWcIOuVkdnAXcm9OjE021q5D3ihHujWzhrKdIc5L0Vo9gf
p74iCkmoGdo1ULMEZ5BUwEqpgq0hJMnHEmlvrq+9xlYJ2dIyBNjdyF7NqEBOoNzdKba6u2H7lzoL
H1VpfF4kE6duRebogv+mLRpTg3VMbb0DuHljlP7nmjNhLSvo68iwBd5Emroy5DJtgFipqeSpRRaN
8jDtMZtylmkKDE1X94g4Uo4zPqcNmqtiWcenqZDvZimBSFHOj3M6RtlkpZf4EcVIZDwhDSX8C9gz
h4W0KL32Uex7hIhNAe12axVDxDKOJkya/Wj6/xyy3mDdt+eRRFE3oILpKvh9802yhri+ep17HOqn
tqtcFaTkUbg3sES1x1al/9BP9CZTLRJmtNRNcE0GunSCFcdejS7KP9+M+mvGuN2MjK4NKCIkM/gF
wOGXzLHo6yLFwYZR07CcMAyIsLcBs9tlTJrzUiqio+aSepC3f11VMJu5LkreIGgjho+1n4tOM1Nc
QCxkZ1bd9dhk8tXrFNb1jB9WNkovjYKVazKm1iWBsSqgRRuDhvBqqGyHNRMVP+3U/SyMC8IHevOA
qaRwGLA3AAWaKU99fsMcXBJfMWXAeEWZ4w8yPuOwRGBoFU0M3anpP5VrDfYSH9535h78JZ7/v9pP
P8ZHhp8igduQ8Qp++7KYzzckFa5sc9JKqUiUo9go+oMwCBRHJQN0cawmvtHU4lNnai+IyeXfrYxG
jVnP7AuD5CDxZ5zjtl2ilbyhKHFPbdqqOKt6SQE1M+VHcIsfBGmpTt0g3O4bswI5EK8PyIY7/5ew
89pxHOnS7RMRoDe38l6ZUrrKG6IsTdAzyGDw6WdJA5yD+Q8w54ZIVXdXdUlUMGLvb69VCd/bgXYM
+HpN1a2N+RNDT8KSsyx9D0k4UJrWfxvH86+GUsFrV1TqQqR583wlYvnTizDndRJ9lE591p/Hu+qD
p0cg5VwrGF4nBtbQtTrSXJvJyL46jEOyYKl/L9QESibn9KgIIFdhFyKnaAA5O/PfpKMzq0qCxkH2
Oqny2rFj2ZmTqraNHehTVqtsn5uJegCg3V3rDw1fNe0ukCEQQFAeh//JaM6laXEJGXZjaSaXMLr/
HhMBZmgE0YLPpEIXAmooUlh0swEVUYY67TUWMXkCFTW/LOr+0yBfmqLmYNIgYZ4jvY+qvjv7Tdad
DZ6PRlxa+6hDKWCzOMLg6Zyl60Prbw3iDC08viYI16UdD5vm8fZYUxqt5wwqTY8T8J259Vejcv17
NOf00k2mCLEBi3agHP7Axt8BgFEcLg3vVgtyq4BRa2LkFkI3cGOLqs9vhsy6e6zmcDeGKGxrpbtX
5pn1pYiLdYbGbMFYeXd+zK2+kj881k5ivUM1NAObA4sj+6P9+ClTfbD/31eA8LF8/s87nBAbu3Dw
ZQ+G2X/asAtfAZI1SM7nnveWtumuf4BUUxE1uxp7Da0892USlbmwGoZLDRMuNcKvCPWA/VeZLpWC
oYIxkD8gKXMD8IwRb43XbQU2oMEWPIju0LnJfY7H+dMJh1s9aPPVY+P9Wmb9i51P5Zdj+tXORHLi
41Q5ZBlOi0CoAcNhTFHQy/y1Lid9e15KITZhVzJUAqti6oFVos0LT8VQgQMvQ5Dc/ZIFbf7j6Mlb
jJDtb8DY4G6XMmFE7kfPID7m3DHdTuxBmIGu9XcPPzBAvPOhc5PZL2L9qBBD1A6GOlqdTQMqDz+A
3qN0KKJ+X4VWeRa+W25cVXIzQolZ1rog9qKVBxNXEZROYheQ3zB8j4hkTLN0PmKncvaWSRLi+ese
JLqst/z3pPSbQyrH/2/z/D83xza3C5gUN8JxThwu+o8HpxiHEoKQRSGodzYqq4dPf/BhugqWIWDv
6zhV1a1MAnSCQWK/dBrZItoudx90C9Q+3tatqmJpa5hZTWTb9//9xuP8x0nyf956jms+kneBR6b9
/11cnamL0jhgcVV2tpajG54qhgEPlTA3Hdsk9myzpZbKKWOmX+k19G7yibc0Y/md39sAtndVO4fn
pUsn51DxpFy1pr6KeI6PSHHiYx4KFGD1jXmmFg5InL4HNitwFtXlaS6S8uwXAM3ZSaOYZl8cNa14
Bzg9bcuS0Yr6qhGwHTMcMGC87PZDBxVOJ0bucclBAmPkd9tEMG7dCoS43VXOe5vvk1h2x9iuGUOR
ioebjYEmT3t6L49Xz0vnJSWTvWzgYlbTJY4w6+EtNt9QX8QbV7jEZyKUa+2coZhpp/KEGYjSRxzQ
iLTLkunPaZXY03Cw3NpeeRWr2uBXn4Zov6WmyJWopjkMVkAzzgQyPXmj82qzeV66jKoDIQ1/Z0E2
/cko5PqF4XwyxzYdmSqnzG1Pzidj/RXbSvxp2u5fO8801pFq6fEps3ivgl/G6O2Cql/LoJlvbc69
LqKIBhFm2yM+z/yQtfUfz2oEyfnY2rlZXK1gBlNLjPkPhr60tlbGNtoHMgYXKWH4sqVhwDjWKs6l
d9WNu818B+8qXsTj8yez/jTToTs2jZ9t6rB1t1Sz6RjbA5CngQpr5fTkhzu88yOTHkvfGdJ77A/n
msMTiq0lC0AOaaof4Vj39EALh657mmVnTLHM8QTS4klS/htBxVnNBL0yiklm1va8nGQgjiZ4+40q
ZnsXiJw2YqOwLKkgOAOtSo9WRb6qNacrD0+mm6ecFhYODG778VM07m8jHl5ro/nAl0tTo+y6PQB4
f6nQzB9lV5B/e/zUIPhEgGnKTwNyMHJjPgI6rknIxyD7zzSfvJNmR7coi9YmThRspnqKrrrOrj3Q
82OOskfXgglBo3Mm5pQmeQYtp7YM1f6dw0CeVY/ED3gX0Qg3BCCgkt8PMM3cOghS2+/k6Mhk3Oph
onAZTVD129TeZkY5rvwGYwxPYzOcXtjlcLpjhJnGDxWbO/v/6souYsXM7avT6/pXwKzcwuyZAGty
E3UD3OTV8x/Y/ovLZM6U+s6r1VnEdGRNYC1r3HVSJqQ79yHQqBXAvu5q1Al+i1iGeI8FbS4ry+jv
ZnTBu1lvWq8gOdYB0W2N2LpbMcF33c7O2nLGeN0yPbFVZV1uDEPFvAEFrTbdVda2SPCljV1F/9NT
3tLtdHI1ONxJPc5/56RYtqaK32JkbMfZRgDkDwb91boZ+AqE6iqdC+UkyM6PF8VouwunAsCVelZw
GR9qM5XmpycOX7FJvoiJqSO7i4Jl77rJKmTMeWc+YP+mERCpkP6iN2t/VzZJv0jjaTyM4GrgWWtr
z9xpvVRmWO+atGfwAs35ZcJAABabO9PNA589i3yt4Ivt0oicRecNO7Npg2VHoYFzegUoos5ySCxW
8U/vOOGEDMNE7r4p9Vc6ieDMqWihzGTrZSV9Z9yCPzb8dcVJVPb7KEvnOP2fS6GoJsli6FemWVwz
ij83J6/k1XWqjyQcy58+68vCQBLJfDXBxy53yBOHfOWiEBO659V312popGYLFtq28fS6je2I+oKM
TqIOvs3Ms9k4a72RQtZ7mH6I3SxYj9ADz4WPwdN2xIziiImuwGdjOYe9d4T7gijNY2MSDIcpaI9p
CycyFMG/52fQeFQnIj7jVdOVyesQlzto4mIKwi8TRuEy6dpkPSn7X1gLfeyThA6w/TFStzxMj4ss
wFaIYkDNBdtnl1Xa27bQ0xlYCNxLIco/uvCDSxiKfM/31Fo3fAp7txkUp+xguoX6IRivpg8VacJH
qF73kIR7KMYcfDRB1I4dPRYI5zOs6nvRD6wLrvPp5HzMDkTDvUhXSYJIa7Rx81VtcIFcqq+9F2Ts
uKcX2RveWwI+P2mYix97C3hcNB+iMKXZ2JsoV4OuvliPiyfgYHXNpxmP9mc8d2eOPWtGoOdjWbjN
9kFd2YjR/e3Wsvpp1sM14Il8Vc8jf+7U2NaJS8toPGVFjr92wJ+BFlWdnCjFHdWIV54FYIgsekgA
q7dBVII46ce32lfmWjRoLAI4Fh+cb9dWbXV3N7HOOejrV9/p6KNTNdsEFmgCHhvNcSoIm8AoLbfo
UvYasMKL9tOzsMJ0NbdMfpWzYS5HjvFbSH9/qx4PhFs/po4pfsZFK5kAE5+20UL086ciPyVaoyma
5JefzZCfRucrK3H4Rogevc6kA9x66WuMW41tUUM4gPduqfs83j2I/VTRkmRXejVDxHrwN87gk5Wg
fgefHNZnxHiiVQVMgogQykap9kEVsEA1cck5IPsZe1oeAGghUsnl1ezy4GKbY7nG6B6vLTjjG+mB
fo2ajybzmu+MceOpk3JXRdoA+4++HEr4Gss3odJJASuXkb+trcx5LXw6zL2m6NuRgzAgYFfIAe76
8Zj2PVrh02eaBOFP4ch3O2sbzoc9VS2+L4UX9Ec9dD1WGFZqUetNjzJkE3WdeaLOqBa4BIhWxyHV
rQ61oZ70y+yW9LtajAhFRaMcAdUBJZK3lHUage1I4ZrUQXQwnMbik7C3Q8dkqtP8zMLcuffjkG+M
OvJf8UmCFg2G9SANqkeuUCcm5MNLinR0OfG9/NWNSIeSnqVSzTQwnYqiTZWn735svchgpMNYqHxT
YHXnHWkmBnRng+JiixMmlm9ZBpNdcAZhvtWr9crqBf3RMjs4rNy/G5eJ9wAg5uT36mBC7jz6+MAG
0benpM2Tl7FzjWvvvnIP2l8Ua5oV6MSlH0doo9AioTq4BQ6GSww4Wx/IfTAO1boZypU9myHO57T8
5nC4t2RG0BY57yYZ5gZFK5kLZ06PTj+Vu27gxGXOOr/W+WOamHXgnFrJdA9CdW5DnzND3RQrTi75
0ey8GBtoTWu79cFehpIYvOYTAsqW76Yqnc5l9UdB/6hliXsZIni+NK2ZeIYlQQpgYThAcpiu0nhI
RN2eznVfaE4CnFO9tCwulBmmT/9HOwfNZ0jJ5TILfx3Gw0FZxpgyHOyM234yJ2ZM/L8+oKELQ3bc
Dt0tiQbr+H8vQY+eUbJA5QBV1i3mw11jDu9wzKtT7XbGsi5VtIutCgPkFLN1qoqTCNvvEhjmMkO1
fHHk+MP3qAa3roGhri7KrWKs5+V5CY3w4GZFyHlM2CAovztt2Je0yqNrPqS/J9uaYcCImL2jtWNi
zD043FfLphkuhsU4YMnX+BWWcsi03vAL1hyZ2t74F7tCv8Sl+AMOwlghpIMlV3fdbqhsupGg6ReR
bso3s+taxEfmeGobHw7EhFq0bEOsI1lC7tBKp0U6AQCVHnyamn7RWRrlgNpBQ6DF5FPXpLTmim62
SS6FATYr1R7/TzHBHurGL1T4mY0bfWPL49c55qMJrGasvlOLY7hB6etR32hXlGHiXaJDHI6uIFOr
xIs2Ov5/bDGcg1nK22g9KMe8mUql/sELsJ/JMLnyPKMdrvKljLzyd9oOizybsduVOH/qsOtehm7y
jmkHHBIKhmb47SucsIhN0hofmBpnk9uJhz7bGcpNMFPayGg/vEx1blMAN6FO/JlnTVY26tulOWBb
Z1Ybj3QzI8U+dkmOzLiNq+U81WT2Mt6G4J+t2+jqRjNqynqeTgxoTScH0YHlayaMHOnfampbUBH+
SHf2LlZfIglCBpjjFVpw+uVZEqT+T/QLGoVXTJPoR1ZbTLc0Crd0YeEwSvzu5Xl5NF9iq5Qnt6+j
I1DDUz8N/bV5eGHGvRHW8YZTGjyOZv7w5r0ubKI9LVuZ1kvsg2U41qF//NQ3BfmCLkAgocvtkBft
S5P6zX9f0jY/5jKVV7CAIV3AnDy35RubeSwlLGFMF75IIT6QIZj8n1kfiK9IfcDzdWCOeMBVfEoI
Q5Ewtuw68SER0K3aiD9wYMweEFRc/XHcq5O1CbyMkRBQ1YL7zuFu1TjVVtU4R+sA3ek+lyGBtskq
OJsg7epbs9xMvXUXjxrMbLo/IC+jknEx9gQyTc9RNXCv8nRo88k5tW1ONMudxw824t8G1jy56ubK
/2RSutnIyRTb50vlGXBgvdi7yLENj3Wd4M/teCIkVr0cWpvcrd+pU10UP6O6WfZ+2b03YiTDwRFv
oRvZbWqj4GuATqlHq5fcclv11yjwi6u+TqMIj1kRBEedln+DfAi3vdH+LovsX5/GnFOEYAIpAvbz
2PivWjtcTowDn5kfjsiQmewP3do98K222ciYzjVy23aRw3tcc36LViJLnZuiFgK7pfLeLNv4afo8
ajDcMmdeEK0KoLjYgkfAcwsVMmWK9qDaBSUcrUS7sAzmMrq3lK7U3HTwIPPphQ/2GoBP/yjpO51b
vE7ghPiHNHeiIIceOHlMPen2XrR+9okxZYcFPsQ/aobYP6NyrTTAMt/3xounR6refQp1QZgXVSQc
kvOSikVkn7rZsK500JgNG6Vc5WjqvhzrwX7IlHcAMFZRtZ6R/YjiwB/ZYcybx7eu8ln+u8jZunHR
X4t07ne5P5TLmNL0MXPAMWSlKb5krxeRm95kTrmb4ne6w/Ed/GkRXq9F7RHzGPI3V6HWGucqgwcd
kmsqveBldMYQyDuOHb/h3zf0aMCW7Nqri+l0DEem1NIk3gfcV2cDI2AeH1MfeAzEdu81HjPSRmbO
AS0VzuF56TGl7YIwxU0Vkk9pcTo9/hua+gc+4a+UbuJunigAeEBD9WKY5qWiqrjI9djSim/ZPeHm
vSrKhc8mFmWWh2E7F+jrYlZ7g7pFYZSrOaduJ5o+w2aejvckHcZ7V07LQgz7ir7Th90NYCe6xFla
3gOGPwTlW4sCMfK6/rPJ4+HUmqG54BAwqs77mxNvxiT2l2oy2dak8O/GnOpNlZDxSuTIg0Qe27q0
sJyVr1MT/w3i0LiOrlfeNOqMrCSXDV0EuzgxAt+Vryz5DVIw7tdXWakUnA+/sR5NEuVYxo7m4xLC
BVkmY+Tv/QRCs23H/VeVWGwKwm+aCkSg8yLf9i0s+D6r+uU4BN1BGTNzC62dvZqFdVNDNn+iumT/
DZHnlJhQQGvfLLadJ9mVxZ1/7VMSqhwN0x0oyXdr7tztSFswWZVOxhNk8Nxj5I3pIjdgJZtzREyq
CjNEYeyx01HeDTs+44+H/fe4TKIBjwpa6d1qA/0V8sWjwDFXL1PFgQJvhv7O8vyP15DN4rdYRE42
nLrU6M5FVp0sc44PrQ65mPU/0+rqrRPxVOwAGA2yPUtvXlPgA8DSp9Y2iD3v6I9pvm4y/aekHLWN
a1O9xkbGqaRo9nbeDReiIcPFD4zhQmFiXnnKRWoU5RxeEzm96ai+GaP71mnlIkazwKviEX0YkD5b
xfmw7oAwSic78VTPT7k0OYNUD8L9dMkAXBzLlCcy+7FvGFLByTMC5mdC8wfvgHUnz54OkToXki+y
a6n0mjZBeh0SMuWVWZ5b4KkDnXQWk+7YUUj+Jx4F+TQEtGrY4HX/UOn8FRgTI0jGnFgLzy7rCx3U
+kLNnvcq4rhFYUxVbMZoZ4HxCFqmNi2LoQzPkCvBCnBoU0d/NZm7GGUUv6X6MiZTfck7lGCJ87NX
bfkb8cq8kCa+d9PCp1d4d3JAxSIx/T3k/K0Tj8nWeXSuO3IxC3ug26LKKrj2SRRcpY0uIOR4/Lih
O77+X9Ir500f9xyTvOLS+Yp+Yit+mlbev7aJD9spNgXfh2851N47MPlN2lre8SFMTHlj196jiElC
5K0pVPCSk/dZGg/4bEAVGGBePC4osMm1mNQMMrFg8jIvvH2jbeqsSUhFsuXxVtcvz1e1Kn73Vd+v
HpkmDDJz+Jnyry58Y+rYX7rtAiWZXKCVtc6REUyf/FYCiAHu324RgzHeAElnSLWjbCDsAetDklhb
3l3vPiEFPHZouhfDMDySRS4BUsOY97Gv8lMfV9w61sToBGwm3ZW//dEwllbleme3LL5SWP67aO4H
Tp+tC2moo6DSVsFwtstxPBMsqw/ZQL5yHEI2o7Nc1j3DAYqOLtLq2lkXjpfsH+8eoGifUglvodTh
T8OYxJuhKvkZB+6rrHOquM8vyuNCEI1HQaL8A3uYpZjq+q8dwop3urp8t8PpIfFNf0d0JHeVPYNK
UOHv0sJNiFQt/Arb2l+EhiEOQe/0i9DPLl5RWRd8cN0idytvEQvB6j+5pGIe1suIx8N5MIrp03Hq
BU/cdZd8x4PSl548zoJAjHs0+QPDXIHPpMWxju0VfYSBeXA/ZPYgyopz6KoNajz2ixln4/EzsGgD
0kySx+dP+VTlx6FcW6zm3ECOvZjKEThjZRivqonFudXpxXACdrhTZ7BD9DHSVkF7njKUd5Q3NiVQ
6w9Zdm+hmZk3f8r8M03omMhPVq59Sq3b0mYHa5t8+paV+m8ObRdaq0DWPO29BQWUoEpxYiOCducD
/LBG1/wYY/aGj5EK9N1/Kqy57LBT5zJDjdMiigmhhPWHM9GQkUkxPB6wxHVbPAX1yChPHEKREsab
Rwppk4R9dajzitUrqKhY2E65sTkrckcEBD2m4Srs0HizGMkz+A6ais1+WYabzne4xZTXf5rzl4w4
IMuxODsYlV9bM5EIE4DSBsJ4jZLkl12m6cFPdXytBvejdBW7/Zx62KLRRAX6PDqblZWwTUgRCkdB
vJU6Td+inM5uwl8njUa11/PAL6nx07CHjzHLTRiO2fiWCbFOppGQLSswIsEqusTYOt6Kwid9N6D2
e77EZeqvuq4UOECqVwSX5tkzBnuDQERvWT7hJVOXfV4KN975GbwqPph8kege90KfZMwKcDfswtl9
GHG774KK2dati+Q9ian8DA4Dr6Jtt17t9ZxUHjXnqA8A0Y4cxZN6fFFlz6Qi99WqM8NwZ+WqxrIc
7frc07iQ0x2pGXAwcyl+zONID05bq3h0xUFko9qmeZEti9YNXxLT9PbjREEqd6PkzP/HtudQuujn
urypANqMMEzkNJIiFI2ddTI27VGyR4nRM6CQrE+9y/ZDCQovNGD1S09NdGFb+g1Kin1nd7P22IrC
ouhORaebbSDo6mvXyG8tbqxTz8LvqHnvB7lxQakpTpNno81DpSeUplikvp8volZ9ztO4QyttwTLm
YriS8FhrtgdaU+c6zIofbup+xKJC0h0fG6MeXi3ExB+TXjd5GL7HZdovtEqxQfpdit/DtcddHsGS
5pFBB9cwokOhe+ax2MPUlV9+JMph1qAZkoVij3BWvvFVxeY1wyT7J0nnK4LCb/w8sIFy719NUeLE
SYkJBPBfH074L9QGt40xDciWfbJTVpF1W2QMQIFLmnCVY08HfyLKJId23rduQKx46rw7ZyEwkKNW
4F/eIcMVN3M2u/vceSHbr7ndiD5s76ZwTaIwNRNOOJAqpWCEPzbXmc1RBqosP/HrSRLCVnxEEXq/
TbZqysXCe0QUwpqiqh/chJ/3V52MNf1r/v26hugx5CEgOdkw8CBj7wD1CNarA1ytLqOH3keWbGSI
LASdpClZ94d0phBtA37kSFF/zrOI1pnDjTJkmXWCFGmeOgDqu6ppyUcwg8N+gm1wd0DjWVz7EoGg
036P+Vye/CH4bl0/vXuPDUPnY/aIBlscPCWiVdlQQ2yfftPHxZPQ5CVUntXzvxhjbsaaydDJXhHg
CXairJNTj+puxYPnq7V0i1254IhXRN5hSB67bfFJTbG4BAWBH46K3iLTaX0ZMBOfIfs+y9hFBKkA
YuwZwj8zTaaJzrfNGRqm15YvS4+5YNdvlmwzIHEKhtZja/5lVIJzUOD618qBrZ3Ms71qadSDGpIT
pTnXvBGnqymrgNANhr9U7fUhV82I7KnRW6+q9sPQQaJ1YRsbQX5MDf3i9Na8HgbT3xllOPwYzHOM
kI4djpOssi4qdiaOnkVOhOeFrv98akvzDJgp2ZYxkeE+toaXNCzx3NKBHqcsP1gBFfM2uDvlyEhE
iSBp5lzM1KLFMmYTEHXrmhVQWuZCaLZBXeauImG/lYYV/Iz84Bj3Ifd1A01ate2PEte0rPhWdtwY
B2nLEib2aMnlXAbzwQ90tDZVxRTLQ8gJYpN9rsE8IgXIDZb48tCMTU9voYUWYTX4AaoZNCe19KsU
nPMMQWmjH6wXUqDZxjCh8o3Cew+ejeSopZys2/DAe/RX1snOmSz3mpjNbvC8LzfvmVKuibDyTWDZ
NDUjWHEF6cGucXTE49nM62EBA/z+fHSEnL2XaeIBuhcDnF+bcl+radySv97lU5yuSkqwF+1ab1Yi
h/3zVdzZnzlLPY5Wl0pcm4iv//5J+28WduSXKCSrqKUU2zkJ4luo2u2Ywg0ZEKf/GeAfW6GcDnRl
sBWULWLrQQ9LYIu/DKdn7uXRo0qrk0J0QVSNz2rI4nEfhMNpoG/+gYQyPUXCAd8R0HpsS4dufkC8
0JV0+qKc74QQzNg6wlorKviUoppf3aAZcEJE8dJah2d50wm8+pRKl4537X3EkfMhLMfb9TYZoJb3
da5OgYr8yzjV5rVif3xtROAfCy87BDnfxEHi2CiKzMOJZhYfhdeaWIaz+IetMpKSGfOV09xvSUeY
24m/5ibyZ6j7LhjofLRulXLtl6Lt4ve8ubEn8tZNkxLEcPLswpZebns1FYvnyzoh2CQBYG8tPVt3
lqd/U0VIL7JSUAOha6xDBKk/Yj4tHRfzr3b2Gb5LRHVx+tZdunFfLmfbQv0uEo6Ug1e9xDwdVllr
p5c+kdduGClm5i0dNF++BIGetrbMABjVdgIuwY5X8Hed0/Pi2RXWdjPptpVuf4ppiHdT43Bw5cQE
PN3KP72kJxycUQh8voQOv4vweeTGeJeZKH+HpvWpIlMtRRIwj/TYjmftLL9VU7HR6sT+aZAN4ukH
zff4ULY1CBFiCv7c61cpXP3qUohtfDbuEdzoCaH8oQB0vi2ILK1YJEH1BLM4RY9LVpbmOu4MhGPz
HJ9lc/Zz2rwqGfbA63j1vDSgoOou5wsrg/YlojxTmJC763RUl7hg5NQK1DbUzrCxtceUfGvZN13M
DG8HnBXrCtPKXJnWt5nU7+0cDVfLjn/7VTmdc/IeK6tm5rAYmjcAoafYlO31+WpAYb4cjRwEgRsi
DLJxXkl7oCXuOgTxyLltXAjGh+elSORXl6j0MKqMwJut520SpORZvb4ng1MOTPzKadrWvp3d4J7m
t1jOR+U0x0CV70B5qddSQ7+OGZ03o6jiDUyu9KBMjgi1aSrm4sGq9o2+V9Ec3meao8DjODkRYwjv
dPacXSYnAAJJs8vT0DlZsz3enZl0gVtBa5SjtRszJC88qli5hFXTEpbFh1EAaybcMvyiy7SvJZPh
1VTQTWQPJnSVnp8/PS816r8zJ5X3kZmITeWNG1NB3xcF8GZh3kIjoeZRJfVW5mnydxDi7gxsMULL
xQMQP7p3eTNiJG8ovPsl33JePX+9iANmmsSI1Y580y3ljLkzOsy9o1edExv9tjIq8zbpgEbA4DVv
RQCzOs5d+FOVHVFWDNQt5l1Bu22dklSp28jXz5/FuWorY08njCfMSB9rbP4G6HnM3ICKoPvwRH2O
kJ6ZuK/CR0A4g07bzpLm96AuaSLVdnRauZibMrkiWahWfT+PZN5DBH5DfrZ9Pzv0ck7o32rjVJG7
3DR+MSyTuGnaRUnTYkNT7E/c6nFhxGG6K6yiPVLSp6ciIWWPXg5VJJAguxpYiu7j0ic2WIuJ+GTc
uZsSndjer0NmDw1qW1ZXSsYdnbpjZXAxhLiFtwn7uL0UVvxGDqG5OoqVzu2ooqh0+upkOB6edxb9
+X2Z8j+sU75mle8URGQeP3JcY8DXDKJqk/cOt3eTffncrDtdihg+kQGiouYzfv4uFMuHrXdvj7Wb
UQGxKCYtnXpyds/Xc0RHXLl02pVpsO65jf4Q0n1DR+IdklHT0tJSnD2b8mo/EoZu2R1AR9ymTegt
rH6kqfcIYlsLvwoPyot2Lc1/MSTr8cGzh4J6i3giEgZeGnJLE4ISgtiLKr2JqbwmDFwAjd+0ku9t
FKOqZnZVW1tzFmsxBxfBNEOtg/XYfeJGjOYTbfmXyTR+laQrAM0/fCMwUPovQUNG64p+ltwT4Rgj
qIwjkiCyKguIvMumhqMTjOgOw0Mn12ORXq2RMJb+dinwVo23L1xjGY7HMFwr/yvrOewT4sawvBbi
0AzRRc7DTlkwdHz5l7/iKnMB4MXHZN6n8qu2vh1pv9ACZMFJ1xb1S43ePqp/uJVgwImaSUSlJW1X
gTqUmToMuaAy8Ss+z91ONPPGslhtip5jOvksisJd/OGRpqUTqXknUqDXyb3e4uXFYdMsWmbsiVZx
8maGmfr/OAf3vv3VQ+pmQIOyQLioomHbj4gh9SHYZxaMBYvlt2Q2fibDB0HCjNKVYUcv4R+FnFLM
VMne5+zdtH4wvQC04GBF+9gE2lIyejvEy0y9cmYPhvkQur+rnyXE0Lo5D2W1EqpclvoQym/hyFPk
y2XPx89jet3l/W+zO5lkAfybtodV4MpVNqBKae6zDXHF4KxKSNWhXS09WJ5GuayMeSuVwY4VMTO7
hskfDgiOcDLmGFHJEph6mUo62wUl4IHUm9nUa90Gu9lqNzw4lhnLvxTi6GUIX61F0EA+gnUt48/Y
sukEkd7sOcQf05x1j7+6g+t6TrN9Ec1bUo/Lrixp1FHWjJEJ5h6l2ea/eDqv5biRtNs+ESLgzS3K
Oxa9u0GQFJnwCZtI4On/VT1xzsX0SGq1RFYVMj+z99rPJMsz+SBdvshxldrX0OqhlMqQlJYKepvM
V3nK5NNHa6fLAwomI/I/2VSfHRwTjrIF8HZWNQobPZmjbZisI4PxXO6vfPqU2Mi8c505vyKpYHVi
ToIlxFNqOHt/pCD0VPhia3mYm+K+MuxNCE4/TXjCJq784rfgYUEKdcfkbWtnNm0ZcduePa3A0M3f
c4Z0MRLXpRYXq+2/JtJbi0y8zCabFnERC0RQHCodJ75X7Ksyt1akZzGSB6I3ojjPQBPxiso5//C5
0/Tyi0rs2QwJaR2dx27Ua/Q9X7XiYpH6uYyEfce7sVns7xQiMWolsi1ssjzHO7Q660y79+FQVmhj
8apDfOSZHQuIiUEmtz0Xe23IQ9MZGzkjUkUWMDn5mjyhLVIWwlu98oE0gmMa4M5KGMdFt5EuJqEZ
nJe01lGSbfKQBm3oV3Min7TfHDJAjhV6nTwp4oIBXSEubZquWrRtfgrLo8yPvc5XSuFIjGR0RF1Y
aU4sROKkn4c7kwUEE8/lVbBLZ71yquqUYNip/cukgHMUOZ91A8kk0ZcsE+fcWI59Gu0Dk9G0tzy4
qMkDnyjckSOyjsSOTea+qUAOccG4056t3hGfydbqSPXJ51eWxpgDB2/vN+E6J6TTOBr+V1M+q2ja
1a19D1eq9uMswdUvoPSJLja89E/2CbIr715XARI66AL1yEntXdAYAly0xifmFcIA3pRR21uaedPQ
b4UXHEunem4WJB9gPDSPFnrhuDRwibZQqwV/KvXYWyb8eFwQk/cUGzYwqYUPV+mygmHA2eOfXMzy
KSmtdyUwRbPKMol0MUnFc+bgX2kCPyO81PuSXf09LaS8VDyW9sLZovw/kcxbVYEbMYwTj+CVFecq
a34ZFqFKA3zSwgHO3ubFcOMoVduxkz+F81mAorCVyzqouWZZaFBogbpP9Na1xSfTjZVwSGEpvEGt
ihRsX97K9TAmLLuY15F0lPKxzeqtFTH6VtCtSDtt6u47Yki7V0t3npBKBCOmd2kz5WX50qPBaWeY
M3a/SdP64kjUOUYI5xl4g1dvpt5eO3b1PXECof3e9SJdKQd/rQsTgykOZ3FhtYTC0LnRKbhNfjaC
bh+xpjaa5V7I9mzl9UtXq/sKqR2P/zmzvHsnBYRky62hrfVSa2ZawV0VmL+lC58TyI2idk5SxjW4
zomO8ZLoVCi4cI79WhTdzg8QROsrKsSwDf8mM9oFmvVpD8nA93aWquCLcBeMkq1SoaGWeNa9y0PU
WmAeZf3X8RUj949rTzyJavprtLvhFMK7O+bfuJWBCgw3hU+NV11Ej4uFcDXN4JJ168SB9gbuf3GT
Q8cI0HZ94kAcRH4D22jjYwxKTkXWA6NHIZwTHNSp4/wrKkhW+rt9yJPy1c+AWynOLyvbWc5wTJqK
SpQBQFVEcZUikfY5pw20W4E8tE3246bOeWn7VZrekWK9ClMih8LyOXLgfYzFoS7aXW4aZ2njpc87
hqpFspUd55NT+EcO34cgAntHiyfsAsq/+qUXPM6WuW2M8FWZ3RdawUKyt0i2ZmL8FVZ/bhpIkYHY
erP/MJAh7C16XzqAIlxvM6fNXR8aTDFC8xjBxqnnf549rN3kbyaOIVQEllbRpciGXTZ42ylor34a
PTW53Er0koPHnD8hTSZ8tBp7n6DujUtVoVy4pbVA9GqDF3PGxC3vKp+hB9kLwZLz+EIOxUAyAa3D
0f2oDYG0T29AaVPEjpViITA/TYv1MZE1g7eHsJHMgV8QpVQSySavYPXLkR6osfWesMJ6Z/UnMTb+
RmUUtBWbtrUl7lImlL2x8OWCHonmddJMO1mw3siD2C0yZDhIb5vvAT0kk7SNh9cAi5XtQZ3wBkA0
Xbv1JvPgecmtqStW2MQvIg9Wdvnt072PRbJumujY2C+ZM8UJptNOwHStgreU+rPmCeq4UZrxtbYp
bYR56IxsK9p0G3kmWREdPgYoTZm6+rV41ChoxkDuCyN4QDCMSDpDydtvvRYCCSNh2xSxQbrS4AGj
sI38r3OBAebRfmrwShUX0+tiWTDRSuVxUI9lmD32wXgSBdofwYWHtx6JVYofUg3ZxRzFE/mDgcV9
PvYDaKMy/C1zyhCLKVlcRQVTTDQbbm7+6QAS5eJlm7Fr5kOPXGW9dNPXpHiXF/Zf7NcAmcgRl8Vj
FtbHebQZZhFNn1IhkSNZ7gYB8Mzw1ibLBQSEDkVoykoa70XMcjG9BIE8VUt7VyXtvwIbwMrX8loY
2UOjJSCR0nkVqBHGui2I2EJuNTP2ra0kLnqCP0OTfnniByh7/klXPlWotuOJjZ7QxBylutk4bUM7
QmB3GvGFzBDNpoy1txv0N0f3n9+Fd8Fokn02SOyjFvACDWUIlVli2idrQMQgzfcxEi9JV7+bOnwq
QZdbCuEWnxdtcEAN2PHXekamJb1rXgbEe8tc48muzyGyxZVsWsJCPOb0g4xFV/xDSy5Wrz3jr5vm
65/lEySis2NEJbTOLJw6c8/msZqZ/3ZOtjI9ILLtSOOZkgfCU+vNhK75ocFCr8e6QwhHjdGILT8o
oHkmt93hnrSsCa9S1W189Ka2dCY8W4RQtx2/2nXfQYXG3UjBKTn5sjYrGspS+Bsvig7CH/4a1A3M
SCiAXC3yI6s4bcMMs8jDdCxFoTt17375EigDldSMqrviPprShpDByXRWhhrZuIZvkSgMBIPdHFvd
eW6IaMwcp18NVF9IOAqOnoQ9nMk+K5/1Bg9nHm9a095FdUU5P0fwZVh1kFCmyQAsXm+rZGcxrTUb
4Q/NFHyHOP695C9rbl+DLZZ7b6JT9qb8N0sBvhaLGgGhsFA34p6gmJrxSxzUBx1Q6c4LaUxzd3DM
7vrfIi5DZNcsnoUYmR1+9tk7br1GykwHMVmvZKVdyFhBDOhnVBp+nq5J9uxUxiNZeyAUjeFbos1P
3H8+zNEheykScf3vv2BjXMbagBlcHaVffY1iemzn+Sxzl86QUV0mQs4u4yZ1sNDsZF34biTdtmdQ
TyAHR6Dp/TVj8cExtx9L4qtuX5ROvBM+FyL+WrXrnOld22JmZms9B5h9+NdzyMLKfRl1gISMmOg4
tVxKN4PILUnIOEUScRwa0Fhh/dS2eL7N68iBt9xtxrJ2HLp/7eQ1sUYAfiApnsWfcwqt+cGun009
LLGZQVSV4Y9Jki0pOPe2Yb6VgcZsjO1iZTBgU0N1DEasO7jlq9hiLeqjMZhMBTK5Ca6zwuquxsdW
Eb0wRV5JJOTIjvWSj1ghs44Hu2Fe0jLnHfLq4MqE0mB+M+opWJWaRNPOBPWayFslAmnUShiVoPyr
zPpXEX9CE67/pP/d2BYMNc8DseQM/wJ36zN7a1h/9EX+Umbsd1nqfBaInVEKIOo1HQMRWcotEDjf
cxkwlx3u8luwQmRUQBGvgc9ScywBDzl5sykgEkoEIAhEorh0FzwWiLNMVdxJpyYahWlo5rifIucz
0PRECGsWi57heis086qgUE44ACrm+CtjotZzpvErl79m2UBfqhg8SFzBcYv3jvUJ7vr5KCuvPc0s
LELHmFbENumVIeR6tiyMyONrwP5gDVsKqwf488aBOxRQDSqPa712nDi327cmonhzkgHzfiJ3STl/
VZ73wt4c95D6oQ7Rq+W7YxdM19PC5qwjWLO/ZqrYlpuLs00Mr4rNNtxPJWGPXo31pnVp1Vv5Fdb+
64B3GXYHUVUzlQWyzzx2F+c6uqi1quegA/H0kHnY71qXI8ZKKw7GZ5mnHyobXyP3QfXcmH71XhQC
fYgCfh95OeVUXUH4IHRzAn3Kevo+MDxmIn27q5b8rR2so5ExZ2eujGec9XwXmOehteHKCufa3P6n
nGJl6wpCNM74MWUjbNZfnk//njtpv4mg+WVzgdzDZzADVeR+TEg1lfXVYqBLNA13iVs84FpO0+lu
CuGwDpC2NQJXRACGpz813sopGi8Emx4Tsz145JQagXvvDWJjEaaaGfVbZLYSyf50sDSOD4AE+fRl
D3hhlLx5ti/peDOX+B6PrTOsFyuMbpOFuK0w23rt+JlV2aW2WYZ06pNTctpUY/FIHD06RxeRUkQL
q8CHR4HNgAwT7xB4fHZt0H9puPdbl6RGInpG0q06zr5h/plC48Mb58OkHprKuOgGd0fuP6WV8V2g
KTO8F2UzgHCsnwSTwOSrbZCwjk9QX2vNxLPt2Mx2+BuoIRz9klnmcx4uZztZHvFTnVOMiTGJrGhX
bqHIzTLs+whOqYmi2MhpVOvG3U+B5mc87j2XuqbtnuCMTHiIxrkxuY2ZqvuZ+4ir5bsovcciRGGL
HR8ud0diQ+na6wzF4qrNfvyMzbxYxmnd6OHVl/3VjCSCIl++W3J5U+llqPzHiioR34Xh8FkJIH3e
vqO2dvDoZ+Kfa9XYd1MLG9nk7wACYVmyjCerZIEMIIaRaf9O24OqzHEIPh7hDCaE2coM+LSCecmL
YVbWS9aP77f/p8J9NdqRmRLTM89/8iO5HUfrFbvWJvHSb+2oz7rOkdU5EBgNNCTTZKxt0jWVnM5R
Vf4Z3PtdJTnyknGta1qM/74HUWHVlMODQExZ9rHt6sukuKOS2+tMk/QkOuPgDuoaTuZlcPLDLEBu
ptV3R8Fgauc+sdG+DsOmS6lUCmsSjDnDJUYzv3Za7k6GZDKbno1K/ji8s3jrvSRZmGFhKOfSenIz
gsKdApDN7TMdegreZD0eB5Nohky6K8+mwXHMfdg+ZIMB7rgyf1lAHKOu3htIb0KRP/pZ+0O9wRhp
+bs95D2FV2m+Ox0F0qxwTdcZ3VX5PSlxmULrR+UZ0TdDi35qpE9EKND2O03LReE0baDQMLCuhmvD
5y1r629rpORKygc4MdtxYJhlLWeZREwy5El279lijSsMUOhs8vS5hVBn9O7P7Wskf/lflCVfdZIf
IAr9kC+F/YlmRNsdhOnKwipDlGvlgA0lxnishI5VkyJ+pXblIC7+hSATPZgQvF1uot971z/yht7h
uj04StSrbCTacJw0SZXmmkd8h6L7uCwAPcRtLOf2RHPUznZhzuWaBW98WtIQC/ezd+GENthllD16
DLGii3f7SAdRQaVuoxAvLjoMWTMTQlENYDoNTAjOZNfx4Hn0bt5VF92fhZsMV639bmt2ZzDEdl1A
pofRsDpxHU3+nP2OeoFBYD2+O0H5pz1MDxb+4NXQqTUm73mLnEqvqPVOCvEsO7qz7euznSf4eR3v
wUmZHStzIjGh5f0pbeiqyh+uJTN2hbumGdG+GTWEkza5sQFD82wWPtgUIvBWbhOeEwUupzAZrzUT
NoeBUlYi8SE/OY5a3oV6ApXVjegQ7YbeRc/Gela0HHpKvjtXVxtmAZnl1xtZu2Q1eBUxoRGbD7dd
Rgam6NxceuyVJboeK3ogANrS4ESE40bTllS+2utBdNgX0Rf3Xtp92UIlqxIV31p84iKHQOt6cWcQ
gxZN6B6ICA/6Cp50RokSBuW3qIwHOXIU1UyZkbRVzUCOX3UNsgaede/WK9JMmcv5wM6yuyrM76cR
clPutYy63OeiDM3dmE3htjeXG1qD9mrW6mUMXDuepAUDnRXzybm5IDzDP0hSG49jZYY7Uam7dGm8
XdpymQQW7IHWTbYN875VRAavWmiQSpOhP+tA5IdDtvMQEpvmKE99+zkXN2eCoj6IGv4mozIOus9O
Qo85lZ2YGJ18LtL8VpGruEn4PRapj/VEFsJAUeemwUNoJebKXGyQsfnNja2BNsy4nrRCXc6wU9t+
tqp88ZuzYI1DieNaMNczI02QN8tshy1HxO8t/P4r0TRuLUJbSqwqCX6t8J0VP1/cK3wYY2WaKlsZ
lburnLrHW1llceBWn36fvKLDxcIrll1Gg76bibpjlAA5tGs61Hvp1YnQH4wDnVUToplge9c8Mrmy
N2M//w41wLCU3bPJtJeXtVyphnSc0moJWjc0X1r+h9bt2Nb1PitaOJt4NuLa597t9WbWEwp6QCGx
3WR/ZoVPo61fnNk7Um3Ti7ut3CTLXZ7Yxm4w5mMvTYRbxfwqoK7EujiqkcKnTmm6jL55RFeKrA2X
WcsHEcTQ9NLhhOKGUJQtN8ACdTXeRn9X2OSC2DRehhfxctOK1nhyUmguKatUxOGUVHVtbkaJ60jV
yT5ybVT45duEYB/viPXmsz924RtEIiN9fQY0I2EHsB5E5eJquhR3nIiDpinqiQTACxBo/1A3yZmp
0MVCp90sgVjd+4rUmKEicSGZj7aZnnwHXrXJPt/pHySetsQJz+3N+sNfTrI4UwTmbt54k7v6Q8p1
wlDJ7EhN4EZ0Co7KVgM0ng11TVXfx15R3UsUaKxJjnoKOrRg2HrSwiKT0H/HVv8dZsMf5eFHlOXf
+AlWHibFLGNtkbEeU3PBt2/+C/jeVokggW9E7FcvDeZ6Rm2mjceoQrUYjFBtPEyfE/IPyAD3LarT
1bCsboKz9X//NrOsH4ZqbYzxUgxswDrBgr3q+CZ64a992FqLOR19keHGQpC53C6nOiDmorZe0I5+
m9Im9SJzDn6Xf4XCJMpKfZRlt7fa+pwYy8Y0umcEZTuXOlHp/tI6ZCkVy1tejG9u164zuke8rPTm
tNvomPVTR7TdutY5QLj8WDFE5DGYPgOR7hJcA7bLUGmcsN3K1I1DtvQrVaU4jPAZxbQNkcCs6z9V
dQZRHM6yv5hx3+JOljwqVt892QsR8OMCnCj0aqYm033f7wBNwikPyoNUxVNRVy+ujTjRuL2Ak4Oi
nfsXRkHN0Zt9lYvFFhhNJ07L/GGpy4dhsF8Td9mHXnu/WI0Rj/a5KUw+wHaPMUrig2B770/8kZY5
vM7+j63GKO6G4LlvUgQ5JfsWNzKgVDinhGcuAS6YMFMd+/Gs6uzaSM21KubLoNdmXz5B7kv51srH
fhqP7ZCcGBahXHiNipTyAK+NlwWv3vTZLNnV8QlndNvnpq7PtsDC3YxbY1p4MSboTUGgvlxn/ITt
Q++XM4rpjGgzh0yLjDBb2DYO972pWZRT1ML1CG7bNKMN76kieMaHFB9vuU5Ve11ce1iJ3Hzt0NFG
BE1jcSPgPqI6zhKKWH1ZqH1j49MtKfQk3hJG5HGZaqT9PNl+41GH6eQjDwEWWg/OVHLlLlFN3VoR
g/tRu8zi8wwKllA8bdnMHJwP923FRqaYhz6W3R7TuZ7AXckxXetzCyvj2EbBA1adP6ttLkM4/4Cj
wecdPOc96znWOahjR2cfpOis3TnPMKkEXxC2XnKlOA5v76ZnQYHv2uIVYBs7FQ6AOOSEY8g94eIJ
mmfc2Z/jKIZDk6HESaD0AZZbNnmygYwabjB4EkFUhfu+yS8eJfjWCsOdnNOT7TBRWgZ6pAqVakuK
pP+eg6iKgeDpNTgKZiDbUCR32jCOU1Awew7Impd4oG1Wk+ln0fdXymACi3NqpDILj/bECo+bm6vR
39le9eLn6AKn/B6ozBphxP1bXZNp71oN3rgmQjsR0IcJHIrRoN4L0+029uAUcd611VbMyyeK5+eq
rohrUNDnQ1aIIFF51y1emElSVIQk4zTAmiY33cikewUEg64N196J6O4S9a5x4LnbLXXLMyDyISbW
eMYExnx40bHv+D/YVDcuYy8rqvcRliPpmEgD5q82ZEjr13msbhbawWnunWxZt4WPJiG1X3I3o2wp
xDvDqi8e2J2hXYjqCxpV/k7pBO3BtdTb6Of5XqcdzgC/XaOyOYkpJAhjQKQ/KJYsVg5dv2CciGU9
ngsHH3dtfyxJ+Na6Zz9lI22NJVOP1ngKxxKjXU750Bz7eb4PG1LGowg0n0ofMOzdJsjJ89Jto8X6
85oJx4XHu1Yt8IcNeMdj+GbXV9HzEZok06fO5NlA6XKUKryUQRhXCpw6lWAeVy1HhOEpzriMpa9T
Xowy286y3iyQkuhd+4dgxnbtcQ3BrUbwHptOsJvCl1IUMDRDZBVDY37ZCJqyoqGyENNfOwbr8IZR
Eub0EtrjZZrIGVT8LV4kytgKTDDR/plTlbFX56jYD/G4dFb7jvOEut9WD6oiZEQiRGgS8abH8jGy
sxNirNOSU3WlI3FLdn3LL+pRqPCZQTLKkFFc5samicwZoVR2+aOUgw0aDwCrbV+gxQQGYA/zU7D4
wSpq77omfZjCCldg/9ri9VphmuJzLYt4QQyBz3f4hF3zacybFvlzjJfKnzpegY6DcQiIoZ4D9N6v
uVWuIz86U4WfRV7slyGVq67Ez1IClrINJuX4i5IjyFxu7IS64r8/xirf5sJ6xpVAze7LyyLsv5Gd
xSqdq09mG4CYpru5c0bKezw22dS+JqFzQpXn17h0bW3xKlTWYyAsRK8MPKbiBB8OZhzDbCrO4Zwy
EIwzl3gvdp6BN5/wkWcrVWAqKC0DeV4O1Ue8pbIPY1Udp3LC79S+sRC8zp3xjeaNrgRVUvSmcKan
UfSIzOpr6oOfBj3RErn/xEdm00wbM3O31sR96tgQ8/TOV8W7hfYUHCOfg8AGI6z774wLHsF4dvLL
KdygE09W8JrsfWXInEoK2Qo5Qflb0fLJzOzoWfgNJdWw83ru18Zm9WS54z9Vh6+t71DwZLZJLelv
S4UetMCeMfb9d8Sa3hjdde+2D6PSvyxELiaAGEA+e8NqWHE4Dcvpdu/Z+jEvOiK+bk2AOwcns6WA
HMEN42XTjyzUDLowXGJodloELiXo85UvP2qqfx213K0zbnBjV6c4VUK/53XIWy4Zg4gvTcec3qKe
h/DSl+YOsy2I9sgFiW6N2bFjmT3RUe1N0Tz5bQm93C9J1fHhU00Zt3U452tb2YTtmowHERiu+dof
61qiFOyaR6eUd4lIWCMD2slVIOOkJBxZZv3aKkiSTr6jAGVW3gBEBkxKJEQuL00RAacQ3k3Y4t9J
OO4xn+KGIqzGYzp3xETKsxc1n7qZsBSaVOuLJQ/MR9nXhtBwIzbDVd/Zm7ngUC0G8c8f0WcnsPni
qLofW59+U6AtxHvPWtoLMcX1lPFl8WgaIcCN1rlZ5YlmeOQzxmFh08Hw3GWrvhw+leKKlQUXk+1S
zsrBkayHgu82cC+Z7911Ld+mMPx2ZyvzB+P07ZRRBdUkBBJgu7XO1oNiogjYjALRco9mlr16YB/Z
Ktt8myWfNwM9dpw4PpHx0b4yp19Ofoga4sGyIlBDFTsL2kWxlMT5GOy0BRMvXDT5QvM1LTz8AIjQ
AI/Wha3MnkNCYvyIHcH2Gp1NQymctFdd98bWFwEJWDAHt2bv95cBdnA8IqXaWvm4kxkEeT2MxbrS
EMxEezdV0fuQWekaTXifedHG8iSJjCJc1h3S/RLL4KF3VlWXIwOx0ucscskZrc117fGqJ4aJCqdo
UVqHVsSoXCeoDxZSohiiRTXsBYotA4JHwDyRqReqn+65pOM/cblsU698MiAg7yzzZttZRuOh9xLY
dVbGtAmrltuQURPOp6w1MX3Xdrkp2h4XXO5P+zHgs5AFsqPrc78LNalN6LgNzWCRbtyU1bSZ5GcW
fzKcHijgo40jvH9dvRCSpQT+kNR6tFN33g89jwHGFKjG44gc3m1Q2JUE8hmhgCjXXWurYTs8MV1I
KO5YzR2bsDLuuNwJQIlmmGm33i6Zr27NejlnqXOkHmg23gBe2EaEFlTZs3IZYCCDJ0uhS621GARp
rpZitUrc9sY2DpRWsYbCEwf9UL8hVRwZrUKJUin5XHpI0b7My2ZKPzRS82NhAfyl3l4Re01wUbQs
J/TXTDEK4h2XyPlKHWmtPHf+yEpZxcyd9CY1Z6wtszz5hG5aXbqry5GPsPDIDnCdHC5WWr7gkGPD
4RRihyJ+POsQRAXSxIT00waGEkAP+ogBYw8L2u7er7wlbizb2bVYnA9GD/G1ZVn4ErbLVgX2nbGU
1R8n0xaujvuV6w5Sbt1Ol6QufrJuZHSU8rttWzLQtjW7nkg4//spcp8KXxCEQeBUl8oyiseyvXdF
N7+LNnyPnI9e/7VASM//I5oW7Tt+fQOf77NrmWjFuY3Pqk2rA9xXRsqFDDdNMGQnl3ErkoMMGnYi
21c7qB5EqqxVx5+1sprWuP73D3T05SEtoI9hv42Rh/svrI5IaJq97sL6myFd6/FRkKSIwOs9q8X1
7m18yMCminczXz6NfvHPQV4iJywtvcLx65z/+8eSBzlSWWKJEvdp7stVAH0FnVm7vPULfeJUB/Wz
wbjBb8PxK7pHqN399LeC0UsGbL/hQsBaUIDpmpLfKSBBGd/EwzhFB9C6812XgL2q+3cKMgT6yrdf
jC5I9v/9tHDsdge6l/NwXNyDaXHJ2A6Adir1IdjmXk/grF9ajEe9izkX7UH6jb6opMxX9TA253qe
wLO50QHVELpV7C0fQ3GKYDoGt7aAXXUee64ZnmUI/jPgOmBkSBU+WU69z2HqxF7rqBPaY9Jxl/qj
b0HXACQZ76zFfYhcz7iIGhOc1Lq4WP10gzEKi51DaF4imYBHcJL3NIGCUhSlSby0atZVRo/cp6F4
bhL91C59/TWbCOVViCnJ7uRyZ0KjPjI1Vey/0vCEWwLBa+5SKmLs+HKM4N7Nq/ahbJZny/ehFozc
1ngYLC6uTucbDzLnVtrIbrSRIrXTsEOkzRhidErqvTzYIqqS1zzK1S4ycshnISPyqK2i63jjF7Iy
wb4qUTZFQxDtQIg9SncgpAp7EiYs3a6LzkFnhnx9g3NAshDXBYR/4f6MhqzuHDsp76b//yNR9dGB
ouN/v+445XKofY7IQOryVFZYuh2z7N8mZpqFNeT/IrbDikwoJw9PBUiYDcf6DS7TjfvFR14CBrd8
lIgfNlM7wOZOlgz4Rko4pT/uZr9jWAiWZs5TfaD14WlkMMDNj4jtxhudgOm8WCnXmmZNXqX2W5gg
KM3YXtN9Zquur4Z7TCvNgaee5Fr13CaDvHf7hoHTjRMsCN4UAckqfgbcWPLNNJF8MDtgo66n0ZrK
ht/To4sASbsx6KIu1cCUNtLMWl0nYZ89JcfyZpPS2V1e9Px7mQKLH7NylWg9bwNSfu4mEDLCyI85
F83Ji77aVAPoHrzsOWFK6CJBYVs11etkXBAY6zfPkpzpvk62EbQl5kVWfYUAvkk7c9xqswwueICz
lWMt+NyKCrYrDIiWARA/LHz/NxXlCQfivA+canoNNVSqZnZnkMfL9Op5xgdoWBh3s8oOUMoIeqUf
eJnlfCPMDW/RZJErh6h5FxZJ9YaA0i9c5IymdleO13lxm8NmKdwIh4kd7ZvIefBudhe7lPVOKLqP
PlIEDbGMwJIww8iYxCbnl06qB3GYz3V9nytjPgcJWxwrmdfshMTRblmvT+VwGJw23/739hT6p3J0
em9n1X0vk/7OLg3iDYRvPjkcGmujK+R9Ol1EgCQNBFqL7wOe00xRumdzL5bz7Db1biI9/sPWrxHG
p6d6ZI0i8CbvtcskJTAKvWaAj2lwSq69LsiDr40I/V0IumEqyYgVHrqr0age7G46aRTPtCM1O8Ek
uLhcRzp7EfDjHme0SmCV7S/qIuPFyvj6Aqs75KZp7LRbhrw9tDPJ/Nk2azCZFhvy/2cANX0+Zl4Y
nvr05s1s7CczQM6y9P0ewBPe0dH3d5oh/cGJUB6iHbPmZML3i94oAiK9n8XyEuE535m+Dk7MDdS2
K6i/G2wZZehE5D2hc3b77OK79XuiCufJmwssZgZO1ySyq3MbNvVZ6+3SpBtPAeAdrvYLbWFfnhff
0TthqOhYh26EC70eIDFM+t5LGjwVvg+rjxYZUeS6S3rOllsb2yHIepgwbyD/mGs2VPXaFmQANkiB
Us295kX2xjMZNSRsqZHUzPKuaO0n9PXF7j/TU1Oj1nEjZlY3v68agv6aguKSNiG5NzNT6szdThGM
gdHWurlKWWUOS4AS3+UjIAmrR6fV7Dz8zGxV/fsb2XPrW4oXd2AGEEXMoAwnzbl6CEn3F+8MV4WM
wbBlF31zI/ljca1lHuz1zER8GSk/3bI7QOHrgJB2DDBQIpv7wL9N0yrUQqpVHjvtQm7+j7Mz2Y0c
2bbsv9ScABszIzmoibzv3dUrJoSyCfZ9z69/i8qLejekRAgoJJOQBxIZLnfSeOycvdfuZ8aCyWZs
oWzD3X+8RMW0q+BN3qQshqOdlt0p0/PgSANygcjT8/XmZezkePKLcv7UPP2IPSdZl2aO+sHpw6XZ
IIHRMoY3Ygx6HMV8wzh9u00StN0BlwSh6HHwnOcQZFIfZk4bWv6zOWg/uRB5o7NMwveT/giWS1+P
9PZuHpJH8Eaj8UxQ0K4c9Y03oOCuEjt+GMJLr+cgvxMbeSZdzPKYqi7bQAJl11CDgQOxD8ETLOK9
4SX+idn1Q+1zWZnxMB7pqfS7hEIHsaJFH2PmTbHhWTvSYiXqwbxOwvLXbpvEiwYlL7jmNn3WW4kM
um/WViVpKxnVsMcarq2ZWF+82dRFq85aMy79+cFYast6W9GI0mUQvzikOmjDNJ7sfNkamo8vZAjW
LG7HsJix0+XA+2OXlLfeE5h5+x5esSx896HXeYSlZmHed2q8FMDoeETRzW5zqGSOu9ZJHVl2OrbL
suaaiHLAeVXzblZ2ftGshmA6Pq5u+sPXQQoqB19+N1pqF7b+pppv8mB0Qhpstb0VEIOvqbMD+HoY
mVOdS7i5bEU1sQcndp8U1ENaz9ZSdrTDk7jpHzPXAp0Uvk+1Xr8gqETn2QJgS22cPrlCKRYOhxzb
MYKXpNl0DS0FMaz5vazTB5sGHzEJ2fDF6EkKfHdGGJw+fgoFXx5tDhUV4VMjwuyg0wxZIilJf1D/
v9BQOo5M+ppRwOGTJYK3jk4tS60fQza4c7Qp3g9QPB7arLa50hOasuitmwx6K42bc5lUFY+H0YV1
A/nZH0RzbgvHPA8CpLfnzkY1cgoeAhb1qa2YQEhwVA1N2jtFpMi9qkccK1kLQqhOW5jiBkaIyEvf
ybA4pt57T6c7dxvoJbafkeIzq2NCIv+YDUea5C9gl+vMJ6S/CZSITmEA4SVYEeJUpklsUL9AAU3y
93/W03lRbfx82GWsyHdlCO9N4o5ctbajHnBvQImwwudUapLhhLUVDPGWahT+fnSjCPihc26tOD/m
eYPYBCEKXdoSsM4sZXHzv73YlRtr6pyl09VAVA1iZMK0fMzo1kP6tyh9oRogD+7j48fJEB7m7dFh
kKyy7lh4I60yhp5vU8HMqmoN62wUyKNw1byNrdTfRmR0CxsNb1IVcH2jjwdiJDc9wr5rEthkCzl9
/Qpe8DkcI8JZnWCjqngzK57uHXgGJOcgC4f6+vDxaprdkUOYP368gkENNL5+Kqqqv6uqumQrnZEL
ScuCxnFWPrZRxmJs4xcL6Mnc7EYxJJwRU5o710x+QvazCMI1FVSMmi510GYVh0505lNFd1nQOT26
gZpOfRTrpzJRzgI1RbOkrURa95DEjzLQr23oiL8J+FmykcX8eXOVNr5HLe1V2jprRDf4ccvBYy5b
VXwI8ylDEnEYEO5jqaqQh5vV4eMncJcUCeEAvJY/Jw4kt94UVLufKPc0Yf7EvPMnA1DvymPL23uB
450yo3kBoKfPpCjvNPRBw2A3lyuwaNEFmIG9m/r6cZxfOQgB7lxRdxt9Ri3p8fQXbcD8WZrj7JQI
1Dayw/glKUAZATopz6IJnoBcsvnUILYPmrBfnTF+oqzGzoUsJRS6dhsNnaFBhGYxdQVvg3mAB2Et
1Wrv4ARJex/03R9yFjWHopJoGWP98HGK5580MUuEkE6vLLeBuTwxqrDNWm5lpltPVaKFy3HS5faD
t69FRbRMEbhvk4hYpnEodx7ETSaHLjdQmsotPhHj+LGBMBrmS3FR5vD/p0rxmLbJ1Bz16Gh1crgf
wYfoDY7GOgVLpYfNLU6aeBs5EcmznoHkcMjfM4lIdITYcXNC+dIzDLwzBinehjFZxk0I9cTLjX1p
Wt2STCP5NhgZgrS+vRmjIc8d1wEjDaebG25ELwv0tm49+qdIdQudWeDl40Qs8J+hilxanp32d2y7
xIJlRnuDWlcuG8e4cAUeKVTHs17GdPdIkPlDZ9CtJ/Tp4hj640dpmjU28AciV7QJlpWmm3t0JOlM
/6fTn45vdlt9kyYiifT7JdIB8ZitdINEByk525/y6VSfdUkbV9SsntFsxyLtru58GbRDc9/pSXOv
tV670UJn5yfmD/jsW7tOul2YZfGBcfotmTd6hCMaDMT42v73Za7nHRv44q+s2NulK96LvnSXUo3q
IKrYvaQOs0+4xXI3ZEz3G7eIMYL48enjJ711Kb5DyS1qld1emyK2F1l0dNn73VNg/lnxUN2Eeesu
IVwAMTTaRw99PfCrzLl6NkyxAMriItWeYvSUKau3ltW9t3AIdGhC66lDg7YymeYZrBCnLCrIMR8i
55s83s+JHsISlmEbgmpTQP3QP6Xy9tXkBZEEZgBt0NlK0e5d1/hJQ0DD9oGj8fcJHebncCj+OtvS
iRqkPlaOo38Kh2qxDrOBIAYtw0/yJ/z6O+nEzZ95iYUphHx/P/ZusAlE86NoECBLC+bl2K2qsvBf
mEr4znVirLsvSsPahSL5s4gTNAp+4u4iScKO6ZbyVkxDPFca3wRbqc/5hMKybUfaCgqMadm6+pSy
1UdpbzMa6BZuYxx7Ppw9O+eAKLYrRTHgncS12N3zfVnams/OgupavIx53p5GZnhTxEMuHUS1SCEX
4CiotLVQ0lixK/cQuVzHRJdvnirLZUGg0apMAlxwoot3AiSfHwzhxg7Kn3rNLEQiEl70jWYuUk+j
g1rz7MmVIJvXI5EsKuuDNhUu8Xa1iyLLOgrT9p6VVa2SXK3DlN6vRYNmRRW5dnuvp+GKz7It5zq5
gOJcYHllj6DLdVrrHmOT6CQMuTaDQD+F5lis+wjOa5Xj19TdhLCEssOYb2Cd//3VgjL7y71PC5mJ
uCOFpevG50DN2AB1ZFgYPSxlnC1OtJ58l1ZJG64HXHo4UylRW1h4FxNI3FZvRuoTrElp5tQoAbMl
nafy3iZNa+MVJbPGhNFgV7InrUsWvmIYu2sD2hw1CIJLP5leKjsiu5kYgWWbMWABm6v2lLbNiU6b
8+gbER1m1KQK4DDm6fzSNk22k1UVblAWuk91XTyAq2r/TNBPmjTH4nM9RcYrKugQw2WZ/GEiojNB
q3Ry7iJ4tXYaR9oMTmAe6i5lVj0H5Lk4zVYG3OErFsCL2fjWHW0XttW1p99HhjQuA5qLoloGTg1r
MNcPgJchuZq+tnemQtt31uhDxaGd2PcOoy/NcfdKa/Vd2oc9boJ0HpCR17UKa2taQnyo7vHeVcsJ
g4Tl6QYo87Q5J42JCiY0UDVgak3yq6nXx8AJiyej9Yz7plIL2n3OrrPQC2G6uDCzC5+sUit3phkk
dPD29HOGDZk51D+B1W8hhYhV7zOecDW94LmPCdBnzXgIrQEphR4Isgf4CXlSe+FJ7NyxidhqjpMd
wKk1h99fYeJzVJVQliUMQ7Hw6a4UH0mB/5W+WViW0SI4hyCd6o+wiY2PDd+qhuvFBgPHbttXWwsQ
LsZAAg9jkLZ3DVu0VdSWpBFbvn3ONXkKYdaFY/rqTwjBnekdlMY4ZwWFdrodsK8fx0YjQhrTjk8w
TNbo3mUgmSTVRXvUwhfL8NwrDnurLV0+MH22ykPSCkRo/qgjgBX2HirOqyaheXeOS/MFUjzjYz9Y
/f7zkPMaliejn2e7v/7v/7FNPo85JJeIQx3wuqN/Sj/VyeuBPoxa0S2BgPrCHfda3+FREra26P3+
1TWQqXhB22NZBW9noSU8I5U9KNjNR5uPelsabU/fvHsJEn9EY6eLMxLeaKkTYAWG0Py7wT8AiRIw
xrCUAV+zrMfisVN73VLPGDo0LPM8eULdeCKbHDbHGgyYBur16k1glaKkuEU6N7tm4FYrAzt5x6QI
VSomXqGM7Xs/fMMop3ae64ZYco3oHItgP+gi+xkZrbPUGHl9E6L7sfZ//twsy2St0l2bj+1TkcJG
NTI8L86xoDCTZ32qcTD7+Y+ynhOw5i2A7FNvlxj6wWSdP7HR2ufvPYD3GPVM5CwU1BL6kE72xA37
dx69RRSxZiCfkVOQuN6tszaDotAYzh09UzyxtucuCtsxlw5pQXvV46Sp9XHiA5Me4hFszW77Jqsa
HXZObtPYkWVm8AYppH+Eao6iwDiWhGwlqoZlDuTRajQ6bPwdYCqPzgHTOSvduKFrbjzDmYdQ6o88
stqjYSZLSzAR1HWVPbPluGqxUVw9y4Ctlh0xDtX3bReeC7bui99fn8bnfC/qFJZ503B1lFUATuZi
8b/u1xihoy56v1gIPeyOQ2eHuyrGL93E7iErQ+xzIkiZXYMWBcR7yP2xP7aN/Z7kESz30K5uRlKF
Cy+PmTdil4Dc3ast6uFvcx7/7Z0SkDYXrEBiKa5+fafMCBh3YBXFJRAMwG8C2lLBInUj49Gzi/ee
2cixLSN7RW/DWuHG3VXE0FzcSX9QmWpXed8ltHOiHxhPmea0KZPi0rO+Kf++FNd8no5psv45ltSF
msMq/+vz9FKsal5T54twAqmkS0KBYjKSl35NlmaAE2JRpPi4vvkW5yrv17uFTps0HepN/jXMT6tM
kTWiGuFl8HeVG2/KA/alND8gobSC8BwYsmJtdkkBiwUQXDaN5k4M8g2aFbjXWjPpXWDa/OZNfV36
BEwr15W8I6Hb4lN510V5VZkjYI1INbvWLttTDDR/59McWo3EimwDox12RRI1yF/Frh/bp2/ewZfi
WLH8usqQ0rQch0jXX7+MptFhZNKfXCQRlkcX8jW2Ng+iB3+VQFK1yYWk9Rl3OxooPDaD4YX95rZT
xL2QLmZ9c7PJ+Wv49DW5XBe6o2zbNRz7083mtChizCQkTyVoT4Hqyk0WtxE+rcR+SyrA+EhhdnoW
pifaoI+wC40XMLDQyyMhT7E22XtAri8q7ZIdexiDVkQcrBWpMoph+QE2Q8A8z4UALGujXTVG6F2H
7tmQQR+z17asHQUfrDsGodK7b2Sm/XTKU1OL4Jn4ttfJHMBXzAk2bMA0mMpRchz69rWYW5wfJ9cG
+5IqSco1PMP7yqndVTQF14TOwdkiRusu04fwdbKQPGp12x8+Wu4fJy1s/hZO6m17q/aP33zPX286
ZVDS8JxlO8Qu6NPlL2MrxNmEUMHP+mzOmlxZg1U/O4iCdgDdpyUO7O7OLAv3mJN27o1D+mDOY2Un
yGiSvLKHCIRXAnJzjJPTxn/8/v1ZX29PZSjHdGBuWY7NY+3X61DLCkhWE1uCEnfBybHz26TX7SoY
SvixQ8tAosn8ZRU6f9G1atfOHOzd1xUSkTl4aChkt1IttYmTdt4l92fTPeX7xwkaNYrfUc+3Hy+b
/DkEmWiZyPeJ7vbvfeetSi2eRwP0Odhr7i4s6NSlYgrPtm4fKE6cM93Dby5148s2WCnLNBwCUg22
ec7nOlCxXdLpQ4QMs9I9C0R0UV7pnnpIztF1xJe19fycZPPaO0PD2hGjVB+s+T8bjOkdA+8rlhb2
tENy++a7+FqgUpHptlKoJQVO/vkx898LdFVCLcB9vmiZJpw0rXaBpqNDtki34e40V1oghiO35LRz
AVotS1qeTfamp7CCCC8pjsE0Tse2160zapoMKGYoFpVyxAmUkTzNY3s6Yba3zqj006wDajQNP6K2
m1YKCyhtlFDeD7WNdRUo8RIcCOwYm+yvhonb73/Xf3m4KyktKihLWmTGfU4XLSshaqYs4cI21YII
PBrVjYkuzbS1CzLv9dBW7n1QQvtE53gYAi0AKPMap9ayDYv6SMyade6HBm9EitAFAQvprEboXH7/
Ns2vX4lt0gOgGLN5t1R7v34laYBgiatyjo/HSELtQD1ejc3z5DGnSsnT8MfcvDFgMW5JlLLxz+Ol
zaJ0V8XeA8URPaI8h+LvxJKeFowbMU67FhItaGNOkg0ZTVyBesMlfuX3b/4j2vzXNZ0bmt2OxbpO
tS8+rT1aqBEEXo+I3+lag5pFEt62w2Pj2uKIwekvDEfgXRA0JhXReez4jVMWloR0R7g6f/9erK83
HRsC5rs87YTOM/3zBxmL2DVEA7ypOqVIpe/yxB2fex/9gytlD+Qbi6OWJ/vaMZJL5zv2AW7rs+65
9Fij0DzGpSNvbmsAEbH9vwDmaDuVVXPedDCtTCMBJle2x4+8OX3iHspN9QbD9ph2bOgCuwtfk1Yn
486CIhKXcjimqXoDImuf2qKCOYtOcK2Tg7j2k5oR0f/Hr8+TlWvemS0M+qfaC99ZnJRVmiwq0/l7
mqR9IqrY27JhNqC7CA0eolusKwAQNzc3BcmiQ/diKKYqXivDTV4ETPSrYk4CR0/ZBc6DJkcG8vKN
OKfkFNMaWdRaCFJqftmHub0PY6u9VwbyxklP7WPqyGpbJagh/dos7BXs9RVb+0AY7zaZF/2oHwVa
8hyxrvimE2h/rY8pjefd5kc5T9nz61008nYCmPDZwmsBR07FJS5t/xUbVXK0UhD6Dk+3jSchZfHV
DQuzyF/BMDUnfcrRmNQJCVcBeQrNEIWvblejB5LJKZjbZcno4iEA1S01bIoxQZBYQcItv+xwEI03
wUQM26c+RyxWF0ScmQsW2RUpJAD8PctEHesTrZUa7i3DibCUdmGfa80v9oRn+GCjWv1BpLhygbcO
a7+XLLqNk5190dDjABWgk76h1b71jL/pjajxx87ySIzBp3ZX5nWNNtKobqFdFFsHtV3f1rP7rX60
9NjexZDN1mYby/0IMcHOA+utsDy1UXFLdsuYpuzFAoaRTAZXURDXO5nOGNwVkfXTig8wAPPhdrhY
evXshk4H/cGYHgytEEu8/Grz+0v435ZCZfPwpnNs0XQXcyXxX0+ndowJYDR1WLtEVMrCU7esq/7S
Mwx9GYKbTSyv6WQWmzoaYmyhRBiIwbxBUrOeHAZ0bVbtsax69wPsfAjN7jUhqOiQO8j1ehxYH69o
OE53v3/f/1Lh2HhDXQeHrGXaXypbMJuY8VuoiBbg4wofgjWUi3as/VWsF2AZ+Sq2GeDKnZHLXRBA
eahrpjk1MNqFrin3ML+05+8x7ry/PadHytGMJHpVJhnnmP0W0dgiaDLJY+j0xt54Fj4xRhnUfFzt
DWbWg+E78ZUZcD9HzA7YA8wfVphMTClqua8EzpXf/9LySzN1LuN1ofN0NdnyffS3/+vLYnQ0piIE
8+nqhGP3sBsOIYnAd93ot6uaqMAd47Po5Hi0Tpw+uA2dwKJb2fdMdvTlR8RMMSeeQuoJYcfDUycu
NVo4PanNIXu2Q+aiUcgbbM0LcM/hSul5fJokFs4Gn6K9MuMq2vWD8YcIzJr+kV8TobSAAkDee7Ct
h5QRCDi8PddyuSu7rkRpatebcfTIW6h0k4oEgo4bUFEqPSCqy+lurlwUpCK+Wt0WmYz+otFLotuG
fwtRZ/vN9f7xdPz09HRMWJaOkCb1sfVpRyS7GmKNk2ULFYUWTxCSFXQjhZsb1ME1zGga9rQCgLb3
8He0uH1A9BORA99l91M7mXejX4xbV+vCW29iWzJQB7M3ibHOVZFNE4j8hfVI7vJa5H1+MM0YqUDX
RU9OVUVr3XGnQ9cBJXFLIzfglxnBOvcZPn9sYzByuqvey0xYwa6zNDwM3h/t5aoU+Ra15PvHqz4y
XQJOvXKR2nPmRqUbWwIe8G/NjSMfKtd3N9u/1EuuTX9VuMoCSmt+WiQiF50jM3EIBgTvoMl9avMG
Z4aJOOHjZZYXWxn67bV0e1Z1zZErDXzuThWpWila8dusA9eWwNn/gU1ZVDre7Bz4R7JL7F6dfRn3
F3860DGGTMAEnl5ufu3D0cdLUq3yCFAaAv9h50/ktkS6jcTH+uaXNL7u3SnOTYfpkLSFIz7v6TpP
qayILfQdhZg2QZz0OxWq11Hmb1wc/9wfthjvw7wblgJY0MFX3rD3bAg0+Lmnb2rpr4M2BQPaxcxA
pYot8HNDctDyMmR9Yg+gJRuqqfzBiILwIibs8XWA0Cqyqq0YRv0QpOVbIa1Tx6rwqrXD0Zva17Yd
j5UaBE9lVyxlVxLZagoEDzQOGVuO5OcSeF73f0MUcn58s1DNF8Svd5ljKAoDPkip2PZ8qlEVQXZ4
Jkc89i3MbpRZzhow/P1Y9oBxgyQ4jyQnnzMSm/85Sb/qwZ4W5WIAC4UzgWjTAKSCfTEtq3rhN+32
JaIwmEa8DC2J2XByAUUeGl8A3yeme62izH6cwMMWwPEe9ISUm8HTyrPSjLfKa+R9Q6DMXelWycW9
SaTIL1Ty+VqZpoGDZWqWdcPtjqiZtFY/xcviPpJB0J/DPBs3ifZSJl2+8yMHXIdVK2qrol0UmdOA
FNXULSZV1w8bwukZt3+zaKmvZTZDNHv+NLkebNygvz6kB6mqYkA2hi4Y5DAIjhltqu3pf2hXAcZi
pQe2WESZAMpe4ZBiWasPH1klNaTQjTfiyW1tgRNUL4PtGIF6n5sR2tSEV2u6Jho4ac3oQtYi9Z9c
zDBR6TGV3YFMrPqfqExkw5RaGkmDObX04X9Po5X1xIDeWkYBd1aa9m9NxKSutPGkNH3oPDURe1Es
PG92CKWJjLl3Ri30H6wuuS97MNPkb2BsRzQUgeQ7wBQvFwkypI1muQCxOt+lD+ycBnT7UWw3K71q
rVVsOliuiyBbs400T5C+WRWo3uqQqeJYPkzgZ4m8BebwzUph/ctKwSDZVIinLDp9n0csjpZ5aDlY
Dp3ZVDlaEQ611uzOVjh0q84ezRvaI0gEq1bhmgMFU7R9edAKQh40vi5QTca09UbcJlMMHLnpiU6z
jZUpBlCc5MviOXb1I39vugyqol7noxncbCghspqiS22yFKJs9h8IeoAiiSq6zm2YERNUVDCp3/W6
vvYQ5x6S5B9HskB+rhDjhjDEFF8DimM3uSmn/iNKHfutnPUjQeza+7QIZ7dnvOMyg2yJ1HtfOW29
t627oW7RWFttQDpOa69+v8qor48lnuIub46nEtRU+WkDQt8ejhG5U4uyjzZBh9OrbrThXhKhfNA6
GHuQ/+4//si3C6iioSLfKKmpLEL/pBXKINs7sS66b14GcAjErIRXwxE/C6RVsI8TtY4Z4N0ZzLbv
Kh5e+7KwIdFG3qmMG+POmjT30ulGfhow6i+CKZ3eaaruSaxLns1e07cNgX53npO+E9Y73Kz5ZMfq
B7TPgIiN/jnWgz/RpGYXSRoAkYeMhhJvSYIXqUhFjZYyc54qUhz25B9Uq0AZ+TbruwpNqeOf8rDx
7pJa3yRFPu+f2/YHk9DwDGVsV0QKCZt/0Qz/my0/bYYva7trKFsKPglEPerz1c9N2POMBtxTj1W3
xQHFfqwKRu1UwZPyQ/PkxG52TDECOISQrMSkjTt7yMGqi7CXdzqbWVNc264H6FyW1naYlpjEoNJl
nVobRPn9ZZXGOwv2QBWPOWQqfDSaTmXCSGqLhz5euhOYoUFvradM4XgKWlf/y+rJ7gbyv3BbnYaB
QuRkMAFYqNlIkIJU2ziNSFeJiTug6EpjU5cp1vNhKO5rPj76gbibfDgi5G9sjcljXBxPRDRmAkJU
A13+yNh9zo3pbzUyV/wPNs4N3auXVuv+WbpUc1FRiVvvMRMuraPug/G7a7v5jgghCsUBUJQp1Ed2
o8ievC73TjlZQwhn/1BprEBeS3nvYlFkcjzB+h63uWx1Oq9EEDPGhVfToi85JbOfA3CgfUe2N63d
NnI3OXNaRJ9yNs2Yi9CJBDZaHZ4XbClchlW4quE8XhkD9euUmKl9DEM3RS0HsZSTCnTQvzrzaKNu
mFFhcX922ux1bDzjhGE3ZHhZt5uUVXyh6CNeyHtFo5mb/M8qcy9h6bN4NRGw8iiZbUrIWwD1wHGc
4mWYGNm+nWJombVerrtilJsBC8RGpEZ4NrNyy8XmHq35FM4R7YPgUrCSbNyHleweM22rdHwFA4jM
RyYkf9gtPS/RbtuWiqf/f6daN15/v7z8SwHmmvwj56eujqr/U9Wrx5UZ1Z1iW5laJ9LHYYU0iU0M
y0Byak0Yloza4Rmx3SNZskCTRzQ8Wln+zKmzboKgmeVUQ9mSMnsKfWuPKKP4A4ALUbxYaKX33Jjw
2+ddlyjENxXDx/zt1wKMeQjDQJpzgv2x/em9R94w2wSKepEyg107GhdNUc0iGSqFZRuxdBuUEnNQ
cXcfdcNI0V4H2NoyFz2UwknCA6gl/3CZEcjCzN9OMDwiuw/nnzS/11h5jGRrFmZyKrMBlnlnI3Ma
RkbY6f3vvwjjX0pz16alTGnO9vfrWA3VrTToxvJNBOF4cqzR2HkBQ2C8BcFicJ1sV2WiutFs0aGB
wCHEHLvrUKyc09HYt25s36yujM4Dc8MFMSETs6Y4cKhVCF6dWUGV+97GzX0QdNMZTfj0qBK2V44i
Dpr/80WPAutA9op1iGFA3TWI/LDw8FJ5xd9gTbKDSku1CrSw3UxB/tPGgn2t9HOlQ1wsiwxz1OAf
vdFMr9FUscIjikIKiynAMcw/2DCvJ01Tb3J47tts2MqydtaWpiLIEN0m06N6G5oxSX59vWoEIBym
mumFOEgL05sNTRQ3HhyqnhYr9KZyC+SmXZlOjRIc4eKuDkw8iGgPcuSgJESF3TWbHAu2va9RORrp
0ipd48Fe6m03Phjzz2WXNShA8mORTglPSWQgBHTGe6JPsoehBA5A3BV6Mi2dAyzEiniS7iWbDU0M
IA4xOvKVW0EByjXBXjb/K2AQfSZkazwmePYXaZjNgHK3Wk3E8i1pLZoHGn/XCQ/6BhnRgBHCIBXJ
moZ3aPF3XS8RB4yBRgZGz0RDC1owgXb0JGqgnr+/2r6qVW20CewBbd1ky+s4n2+dsMyT0oQOJcyq
2/UZfIrBeilhoi+TOPPLDfbEfjO6ZbI17HhkfNMlr8aMumpMzJP5QAc4BpFwl0sA0X3Wp+8x2kcd
9dKffiUPCcLDn5oDuScqQF/hlmJRPNSFPxICPCCLZZ1dAhZot3UePkkM7G+Iu4Y7RnPyTJ63eZNx
cbXTM3yRaa8zOkYJMv8YlM20F4mn4LrotKhkRHJXTVPepf+6AQVVbLJUEbytyoGVN9EvdVlPhPR4
7g9Lzs7MSYK4Jwtk4qLfO71n7XNsXNmdTlrTN8Wb+6WXxcdMU4GpHSKTeZD6654mAH8WtTYP7LzN
n+gXp2vN7uqVpOtFkyXrj0ZDAmKed6+tXnVMqofp+HEK8gBLVnDrzOtgXutqPrfVtfOvunHhcAmq
Mi79uRT72r/Yxtk1zj6my2utYEawiAUQCSQctXLGB+zdjQretUCD3wQEZyWbqvqJwfDgpS42niBW
tNc1ceW/fu/KFul0VvTLqGSKNR/KuLeCB9HMh/lx2PIhTh85uvExTB997T/HVD153mMtnobqqRRP
WfLMkYundHzmiJLnSsPbAInsJdOeOSBq3GlV2vVEJMEwdCE93Nwg3xBl5f5IU9SNGNtelUiCNdac
5rH9tu1j6l/2nTabDASzqGVNE13Fp2aZIU2aEDHadkMhkNyTCo6XDqJknx4Gd2/xIYkD5wY0dXj0
MJeRM1Ufa+1IOpc8EDdYFad6mo/BPansTI+dQzhnLzt3GVLDi+NgJLpwTBhF3UvhXsr8WlFWT9fh
45imq+PNR1HePI+vAR7freFn4+Yzl1glfCaPCo4LVLf0sW5SsTNj/6jhrYK8rMqdX9jBxc9jNPDS
2OTmTqMht9dn2N1e6/Y2qfMerESu+fkICCdx915y4HCSQ4ySm5AIcVAl4eJH3zsW+nxYhFNkJyM7
gcIaIVlhqEzOHMB0zeTcqnO96a2DG19KdR67ix1fCnXpu0tG4KS6xMmVI0yuUX/N7fkI+mtqX2P7
2qQ3DjXcqvQmhvkg364xV+ZwS9ybPtxUfh+5t8bozINLXEfcWvRYZwkqqw3heA7Y/ViLOmKRJAuS
rfsbiC7xzdRQZPht1W9wWJBXei+ze+vjMLJ7Ds+GXHbv2DeuMpR+mEmFfRPxLennQ4//c2Ty+s+R
yKsbkjJztT/OQXOxwqtWX4RFItgFx2MaXuLmHIeXsDlz+A2743MrTk174ly0pzqeDww5CKhUfxQf
RwKTzD3QHuSIq0NYHYLwwJA46/d9tk/6vUs0UPSNLPyrSgY9FKoBg+YfW0n3sz8h9WGHVYFA1mkG
+UOQx86qa/R+NWDieBjHtjp7tcuvk8gHJujEkM2av6pvW4InBMHw9FQMFBeHjz/6OBEAZJ2EdQhH
6ZICbyMXh3pBgl033QLXqc9a265LA5F2MMJGTCDHABDJxx9BXS2UETsvUcUAgzszXH8YkeY/t1NQ
9GPjqC2b3vCf/16nsA5UvfdRXq5jwMV3wi66y8cpw6Z3CTvhbxqzVndj/jpRaZ4rq0yuGMDwwMR/
KlEmL+1QV7s6/Ub48LV+nofsaMSUhZrZYk7zaYWvyfxF7J0v5CQfozhyEQxNazHj0MKeras+goWZ
qhL/U3YOsq5mD0/OyUgK15AOD6aST46U8Q27WyjZ4FpxuxJFK2Edw/UaABRf0OWRWpx/82z6H8LO
a8lta9uiX4Qq5PBKIjF1UAe1/IKyZBs5Z3z9HRuSz7XULnfVNIpNyXaTBIG915prTEVc135aPfOb
YwZXcJHQ8Hi3xbWpBNdjuUD5GZMxGLaOu2SnvhSMr3i6zhhHXjbmAxktwJOd+NXAjQ6Gg9qmNZUD
hZ6JwF8Rq22pzHENeXduRZLAf69T1Pc3UFpAlGUAPDBlYP/aDMqsbWVHAexoWEEI1yYDLkZsx+Eo
w82BS2PdrSNVONbI3ixXGeiSej3mgi0Nm0QiqfDNaMsumJVRhzYzkbcwl9fMwZ2urtEXwDX3Q719
1H95b9PhraVwhm+QTgI+6F8cA/SW4q3vtPKYyV3ELBr4QNsgF6HXCuL34G0eabzOJ2O4VD00N7Nd
A6PV8YGW1nqtbCnsMPEzcjMSszxzX/zvN/W9gYVfj4WJjoUaB/W7JsDGODQBk3DbkjFqXoB/E601
dxklg2j29F7DjszW7xaZRBoyJHanTnQWs16lvWivv8npCOwxoqZX6ybtXVAZoWPYVDsX9YMd3vsi
JL+pI1wX3LZ3E+Yv366S1Kulg++ZrOIS2+JAdnqceVZudEym6V1xsK2t9DtlULGjESDFTBUz/BMs
0k0V129sCqL5pLhDMzH3lhDJ2jmrdVN0VbRhbBAi44RDISkV2Sux5dzFJYHbuWys0HekA5ss+5US
Di1qJVKeTD3T3GmlzaVKqUMUhlH5VsIW5YOP6F/Oew3LP3ZDGtY6u8KfX7hcNlRO8dEdqWNPl7HO
bKIuBwqv8qFMtW8ZZmGfsWTmeybPiHi1dgE+679/CfNfrhAaFzVWQLiI3hudCmxcdqGUAqiR+LJK
aA2E+nAwOpGa0sRn2J6UpNliUjck24+RUB8nTfZCFsS3hLjhPyBNnHviR669DHdyZodLRRjqqTro
X2syVx4x9bX3onBy4IskX5YYu9LalfMTWG0c3oPL9bPxGp2yV9KvV6aZmzsnHglSLJltX0W5ZGhG
MiWgJOcFkw9Jy9wGvOaTbQ/yg1ZozrPUNtlBw/jOlHQWPVsWjZdec+rT/qe6PGTeGB2yocK0ZUWk
JzIYHnJtzMKYPBE3WjTrfkukayw37avFuIxSJrJImKFGlyqf8MbcZhnS4iqXbYiRxPlktuaKPZfE
uv/+QBj4eH/NNujVwISg8mHpv5apodGOIwWnBvQZZpQtdm62jv9vf9To46OpsWwVKibsgScyBtEy
CI3FaRtOkxMuTsi5M/gqkeKD0KwFThSsmhBrJ5ip5DWwbWGcpiFtT8HFAXdBeVwpOJP19mVpLt8l
xxdNOxu7ckLupjOuRJRGJ00RMpQToTzrwJhbKNy1SoiiIYzH0I4oDhMKHyxasGmEMAVmH+h9QGhj
bQUkKG5YYdjIpyHzrsYSpt+qCeAjKUonNCSnyDhty6lLz7YBgvRstme9PU/bme1haQvlaLwkxSUl
XWm8zPG10C4Io+x3tdtVa4Tq7VpuVws6C7mgUEnKGwJPkkHD++Aj3NcDv9x1bRya3Hm5sIn+4c9f
7KrPmmaFQotjs1/uHeAvd61yTnCdMRrGRFVGK+WRSjnDa7X9Vz9pfj6CO0+iNL8yd1qfM7Mgpyse
0qcs+kNP2vJGPbW87Y+kolgvsWpxI4/ys1mnXyRmd55McsDcxBrkT9tqaG5LJkvYsqJ4bK5ML1YH
7IufmZVrH+raah/W3mnDJKUibBVz+xDH+qO8gvLWHZEYao8mwW39tyxrtvshleQHDBDJwXIa/QuD
bIXbVAVuoZL91JZui+1S+9APAy8W1BaEwlwPrWp4UcHW3pjDtm6ZNVggYnTTLzsHjgMGRHh7xu+Z
yZCpyoiBq5FGftidGwpjvQe27MMjkeR/EajtPGRlh2NRFKtrRu4YPa0MTObAovtJrUL9sZDJu2b0
spIConL7oznkFkxCpwfRAG+hT1XNZwgSbtnE7G6uTfWDUkqvw2aW31K7+YbbF3qYGvGWfLR0lN81
GZgxpe3NrcawGWvYTZD/cLoA0JL0slSI3iGDTw7ijPi6UOEi0oYYLvr0NJAgBAQoPdmrULSeGuvE
ELudnRm1Xvrz1p+r6NwrZ4DsbXWZ5ktfsWtlFtItsus2X5j0RQ0JZ9l1Uq92L9TGt029oqa9jbFQ
h2F919RyMRNad2kCMn+zopu6H52IyKRb2dwB3ZKcgwL+pLnLpBvqm7tUwY94Nzd3jXRD3a5BuqGJ
rZtJsJDX83d2zcoNrcT5JTfMm3pyM5Ob1oljoV+j/UiPAzkKXJmuMR8tcrq/rFYmH1unrx9Lgr8I
n16zJyI+1QMgPvVhM5rPjQbH61JRy2yuY3x1mqvFg+1qYDJ2rnzpJfvq7FLLm7xrmcU3fpqFhpn9
mlBv3pb8ju+XCAcyb6V5G/K7bAZbSZrwrcrvUvMWm2BVhB6xLtrGzdwlZXci73I+KtNNNW7bdFt2
rcZNs7hl38bihxbritriRg7DYF2xSKu4pGuhpL6u0QXN0aVQhKLuYncXKyWQFhrCWWPTyF5xV1mf
N6D/0iln3lg7GeOJwKP0Mz4VtC9Bw41rLlN+Y9hACOVurQW6FmBb+ugWJTY8P1/gNFnhNmcx9cCa
/VeL+iJvk5GpIzs505JcxrZPFDbla0Ys1a4ErgFBbQxqiRk8IRJm4lJoiYItIhYgqLUgmYUYspaY
s06DHJKaLGQOflf5a+trJN+6pubrmg+J67v6AuQQmc/wyQJS2C0zaNPQwLbThEQRV8AdDfxbYZpg
yhRKmh/CQofwkQ/GyUzOzOFVeub48yYBkVVb2BSVckKNcoJ4nQ+ndDjFTpgQ0cvLwZUL9mUIGyVc
uaMW4RwFaI2CgjubFsS8kFooSgKQcKiXfWPwyTiBgpcSDO0jgxfCy9J8xua+a+wDtHEv5BVtCj0J
e3aeYVAn9od7FhZ0//LBsdY0dHZbFi7JX/wXrWJOukQAHTEwVKCPK6wSsrTBgsYuhAektW6Mp1Nx
05lmpkvsQMylNIaf6Y2lNwOW7r219KhvIkX3lt7TdCFjl8XCTPdyySt31UTzAjLbRerVyLVB8iyI
2hJ8Jo9kPNQZ3mCwDPcmQ2jhx4H8AQoX3kx7A/M0YGh2q5WXYOMDO0fSLYnGmotYp6Ol/6EpdREU
N0c/qs6xlenhAIE+KrCjdsUQ3WMh+kFS49q5O8hC3a5GIhXQjXKvIoM2Z8RNaGu9mQIK23QSKGaP
PBuKWGi1PaC0DU9CFba9fpdC/yPFQOIJ/4PtISowKN0V2x4z9kjbRVo47sEB4pQHv5RkRKRm3oQJ
JvPWzHNImnXcGsvT6pa6C4VFW7H2uEXtpuT2ZW4WsWQgh/dYQtoRqS5HQPXFynjwkTHrKLQJkSDI
kM81drfC1VsXTDiO3QzWu+ICMAIyq8KFs1w99khmQdsuujNr71WvOb7znjqBR4wtfTdt9dgwFXyC
K2+RFxtk6Qgx4y7G3PnI+LgNoXZXtXm9AbbcGw2vH4SGjcxQDwqrsmul28Zkb+oNtpumHlieWBNS
SBdc3LmnZeUOlTtVDFW4mEKgzNo6zsRjJ4uj8H+t4lhZ+CBINHYdlus50aJuNgn1stsSqmYI1RJ/
xGnpWrmHVj7QWRxnpHrd7I37ceFzVPlNIDzyWwl1uyhfpXzoFLFsD8gSyviboLQIW099U/F0xXMs
T5k8C8zb5MkKKyimWL25ERp3bZlnOy5ISSzQle4WuquvLsnmw+B2BECzfuNz5dONmDI7KieqHwwT
j/LRmT6oDuwWwF8u4LqD9cc0mK2moqX+vEJt1qYowefiUotUpnh1OXliNjx5ijrNm+a5DMk4SDCc
2bLH4AnLk17R3iTrMcaGEUWsvgpte6Q5WAe2XJxmrHNBPsUsUyGJYU1P7v//UDAPcbSsN8d6y8e3
cuQ/87bFb+34psRv2i4ywMCf7gTUz1Lx2dRfx+2z1r3aulCkv1o8jl5Qsr445yJ5zNaXvngp1hcg
tpb+jPqexsFzEj9n8bO9PTEEaFRP1i7b+pTMQtn8SdMf+/yToT/WGuk4gI6buiRzOTXtp3yViMqo
oz8zM61eyD0MO/x7D1hUsEaNQ3YsmGP+9N+30n+p2GK8oo3uMPyqU/v6pYokTz1gzUhUvCrrXm8Y
5doPa0HeTF1g9alnDM7Lqr7KjUmi5mAol7bNvnQOF2hCXjR3ZoUkK6Ale1KbSJbJs7cV8Itrk1B2
KlJ8KtDMO1VTfCOCcZ7VIj2wLuXHsdhYijn5pTQW+XF/qufHgwVzklTXxKGZYJNrIuHosuzUflqX
xTgM7IKLKHslYd24EBr2z0OquJUIc99a5TCpM+tQEm4ZlIjP3SDZz/ZIbmoxdVxDoKa5YGVDo2/K
lw539wcnuPW+rEHPhGleWvC4BmjL/XyCL6Ya5XK3cYK3Nvc5YdKsrX49EfiJFudUKqfNYX0ixLrl
u2Kovw6zTkIsXRDrlqgQR9YtSLfd8Y7FizT9WLngAkwtn5UL0snF2VcuLF6yXKxfWLcky491yxT5
rFuGXd/XLSxdajbAaTguodaIRQsqjDBDzSnely5R/GPRIubfILCm1erDGoTWZCXX/VBLGGAjrx2x
19mrdD8CArv991lqvS9JaNQShUmQASmHMZmf382caO0BNGRDJhYIkoKS6rXHuntd7YcJRyCou2Z9
S7sN4641BTFhLJCb7e2yH8auoA2S5fOxhc8WdnY6MyeEz6wvVP33QVWODdBPV9/qMbBo8dD0ZJiR
78MfSSGwWP97an++67roWANO9vY/IKjwr0VdCRPJUr93Kpj7I/keNoHVl4qPjdnkFaf+mwOQ+Vhm
y6sTZ9/q3si8LVujp3FWSdBIN7oNxmyfYygvtKDNh0nFApNncvWiVpJ+GSeRx9tV1YuMFfRmfzN7
6mN16+S/kVn8ezSu5bdliK4TdfiXDmfBTtxoKjxdkrNZoZOq2HwH9UXp1fbR6avuL0Nu5UOu4xDI
DVjlGOx6rxnK5vm/PzroSe+XfFhO8NzKfIJsQX/57GSKjBJh9s1xVtSGcrROocxS63uGIsba22gB
OG5rsvbzWMp3JNvvKheyVD2GlFFHW/6WtkwP+tvsL1ivNKFp9h3Ht3MGggLL8Un00nMcuoHWBfYq
VJhBtmtOwnGXZLBCDhGNJuK15zk06lDb1c8hpkAGKrc6rOdwqcOJ/O1ZHNM5HOownkM9DhuMgzVD
l2FR81UJAMvMuxIjUJdAaVYYltCc4KTjc++Le4Nfrws0gKZd4KyB2gWlGRhrkJtBumtKwmFXl4R2
LdQk4TSHTIEMM/UAZvLUOmSguJnDtRaisFIwX1wLZfwVXkQcSlOoxaEzhUocgv1aML/F4RSLB7ER
oEgX2rACtgEUGgNovFszxZ4FRRaAu0e5TaCz0EqQUeXPoz8n/piwl/igLfQeEUJZ0eTeL5uOpajO
r6StorCKampVQM0DNmy5zAkRyMrhSaF/VUGlDUkHsJ9MK5Mw3mzpEz0GkiTmtAwNrKXnrMV+k6tE
13TUb3+DEHjpTUAmyUDq2Wptyn0Sf3HIFAILud416zRcKe/Et2TjdtTUTvImzzMfUEIoZTsowzFS
wNxNMsQHqJfmvY31+tz2A3UxZ8pfYrv4Jv6ZqKQd6SJZ95iNiXuq2DGPsgMqdtLPqtEQnUthqSnl
/iKbvysCeF0MNjEZMReCLVmJjVlj7UtsSH8wbDB8pVP6MJfStyQztk91zr+rj03+AHhV+mhO932p
H46Cw+2I/iyWnL0H8o8qkEU8SmGPMm9nbk7haKzJecBnBQowfTKgz8rJ6reds32u47ShygPYgSjl
CWt4mpNfhLWo1UwtxCW0vtZJD4PXgJA1GREr+WS6GblEutygRR+Ur96P6ILO1XQmtdjvQ7nf/Wz/
+L0TPsyGCREMaroFWm+N9eNS0u2UtLY9gwmE7bJkpyw1p09YuZxAqV+oB+qPpEBKH3Bt3g/4Ydt2
MG+rDBNxW/8VwKXky6bncy7BOGQeo0ia+mY26Tf8ALZvFFpFSDaU2tQZ2jArSDIFAF4G6co8RgGA
WvSkM01keY85gSvWdoDYqsJE681TZhopW6/N+TIU+qPdOc0HIzAs595dhSHMcRWWdeC46ruS8BBX
RV8tWnyct0hujzF8TYyj0uracqswpzkC36yFFWLWVUo+HEaNfWdiEre8/0Ft4NxLS3ASRAv6ymSZ
523SWnBateNmVVlBbo0pMIhxNk0cMJT192O6/UGOieG3vTVctJli+f5oVOa3eu6HwBzIfKrN7DMW
2fU01gSONw3GVNiNl7aeosugTwBAomz2TXKnKfUXDmhX6nWH/WEll/1Ztnws06X9VNfOUgdxI8ke
PQyDDKTGuBJYXNEazamF9CCe9+fWNWtcxoUSdxMY4qU2mbKgF+bZSafcZXYEmHU1STtKtOShBbl9
jLuJJA7c1Q/7c6NaO/eM50r9309k1AywIFgEYtgDObLsdSObK63C63RHyvWQYTmYTX5gSUuqy7Z4
WWY1j3JJIrMsE6CY1T13trG/65joviSa0j7ALSf6biHIvHAkfxiUMdSjenhWNNIAp9pmusb4M62o
pRQbyPcuzZdwdmTrwASn5lbrRAnLUCb4nzD0NU0geIcg1oaa7Af48VZBwikXsfOCWceIN/2pjDT2
4xltrsLExJ9LRP0JaiRpdyTljaoKW9NhbWL22Zs5z5a7qBSRR7r6YEO5TeaW/NzbXfxQaZL6qju/
64ZZvpTwqOM00sJc75PzDPLqvD+iEv/jUVO2Dlffqf0+E2OVQB3aobFPTbPNXtUzIjiow3SBvzBe
RsAvlxIoOdkwmxMQJXKA+5f9VjBL4k/OsJ62nNUVBLjPTNvdyiRjpjaaNDqJfQRmSF/zMykhMrRl
6MeEMXdfZYfGZ7/ad2uaYdIpq+HOZkGy/9Su5ebaLVgps5AGmnSKzuyJMSg4GvXpkHQYuSW4JEO8
PlsyTgrmyx4Gh0lW09wIBDL7mq4226ea7eek1fMZTN98Zsf745E6LvO5cjiJ2btyw+XVPk5Dsz3a
o/JN0nv9jLV6ffz+fNEzHF871/2n/fmVepOdDsSY6Bs+LPa7g1OsDynjMGdF5T6+mgxCcGd7dCwL
5LlC0z3W2uicxxNRjZu8kWBQQOg9pOLZdH82IainUHBs7RPdFqkIwYrvlS4MpJXvh37a/EqKQZjV
Ro8xiyYc42q4ajUpAlVEwVjm0kZfdCEKupmsJYCSd99OZX9zZLZB9SyHzjDzetTPW6TzxpnqIDDh
1rltT/sPo/wX8ArjJK+jroSxLpb/s0L0eLF+adekfJGq2OdGbr91jMW1TTqfSomeNTvKLG6dC0NR
2XTYn9oAB1z3w5j+1s42hOZWnxJ3p4jPAi7f0wOsRJLXTFCNMzY/Drb40XZIuGlzfQ7GZWsvQ1v/
MQriKmdm5fWEUnqmmM6ZO5s4mrK973So3/R11GBKWx1rCVnbsQS12sR+fRjMRsGLA1TdTrT4NGAw
ONCHah5kIqPTopvuWEn/aQEP/NRqxIsDueyvOZlgZwgHTzQpesBeFsOwFciurJcA8mpsjMvErAKH
/2G4qeSu6aS53ZwqSynMKeI8l7X1gDUrpnGlUKXUYkYe23G75ASNnTfS/4CRrPgPMzoZ4tF+wGLN
qnbVNipl1mdbSquQIFHjZkudcdMrVTtX9fRiK8N2kQyLQVs2cUfmjLaLtQdQ2ltNhripvjZl+bk1
MZ8ng5pTPo3YgjU6dtIluWh1353lYaqPOoAbF4YcIaRDRM1rsElOIR2CtUstg4JK5YoJFK3FmtW2
3jgUpKiPjHQ1RsxQB7C5ASA+fm8YRlQrLLde1rNWEtYWEcNzNzVTfSfpeXxn0XBWjoScj5vUeAlV
Jz9yeqym89ScMot+KNMzVpgAkzxMuuIQutr9OIzkfB2wawC4N7bjYseduFMkQ1iX5TddfBcygugP
Q91UIYnA/X1slORKs7Kgg5Lg74izr9ai/8kch/5l0s2RlIY1eW3TU9Twaay2tdJUK7bvB6mMOulo
lPbR4jtwiuMmI1a2EenPOTy8re4ukCqjzSju8IWPhqtrFSfF0Thk+fK7kyYJEZV98hBTQHdSyTg3
xhx9wpBxVXqwuoo0GT6kpeVuESD6dd0W1x7JXLY3+RRZLZx1e5mPUq5XPpip1l2teqWGG2m3PCtP
SjmuFDenPx2JzZjeZOBzhcMC88gnRYvpO2Z6dK5jhpGA7nhLxnxPPhKEpuhx+gTznWaSmHaokj56
wnbzVc4z66sRV0CDY6KLJ4dcP5FqotuTfVUhf7rtQtzaksi/NYNT/9F3OuntVvJWRNPoRSaTkoWh
HVUcHnzABF+UpcRQ0P8ODRl0l6wxZAr1mekZsfZtM/XmSV907aRopHDVhIoETLTalzGVLE5q9dOi
YIetUwuHLZM9IevN+JD32Rp+sFt+360lgFS2wDCo7JffeS9IoTLtYSSVKcGqdZd0ashbKrsy7Ek7
rWmMjBcNct+Rf5fkVIfxAaA8FXGugAyU9dZm2W+Eoo7HdnKe6l79TWYe/IN18O4e+Ll267AQhpNn
aho1mV/tchvglMjCfnZklUyBXyruTKPiZIswZrN3e1n0LLnMsLhCk7N+uqgqMZCYaBxj6e+B4Hkr
5YKjNrGX3xjA9RJquW5ekJyXkh4EyDEp3Ub5FC8BkSkyLHoW/WVZE3+ULjrflOwPGGiwFbT5AEwy
9eRB/8N2IjCtk6jjtxltDFXF6D3D/SjMa5IrDOQ4zG63VkKhvlmPOL+3cGMCgiJDWgdwbbLANpnx
Wns1YNBg9ZQmUFMaYFZSvSVOQe/Y4AwEug03yzP79kWJlm9Fs8ohVgHtrEcwzee1gmI7AzlgUO3p
v88M9f0Cnt/Q5IKrmZjqWMP/XAKrlW2wuWuU7MugwEVW8RtU25TJwNitaBEYWoeLX2s/j1PVcGHY
+ju+c06QaBVdoqKI38rFUQ6+15kZ/mi4tafETKxABgb5UDrri6IzJGvECln1zJcld2PRJndN0Vof
mFPMd71bm0IQw9dMs5uUSPVfWoBKVcB3z63q2CyK/kz65qb9lTpG+ZRpxFZZVZrfmlR6GOtvLDvz
635QFbbRxIkroTnb00M7/JUvFVNIvXFbFoX8JGZCI0r13WoUJ2dWXUvkJYH5YfSNeQWrTmW30Aai
kjaQzSBd9wmiWFW+EKMmP1NnZjvBqPHXdXxIbC4jSkEm0gZd/ikrSXSh8oczohj+YhJk9vupUbxm
TdS7sid+R5O/syW01mZBPXN3L600fYZ0GtT1+tSX+XWQpvqcqOnySvC3x9SL9VLO+RfJkB7SPp6e
95m8KfqLrMv+g1qLohi/bv1smaEDy9KBWuJzftdrsWM9lohCPCqdB/fa0oScXSksbvrCnVDZ+avu
T5Iv6/4i+WsZbJKvEUQ6kIkoZLFxyMMSUj+OBm+zgzwPYSaVecgsL1KxaHYh1UYCu5OekZ5Qs0J7
w3sdmtnJssKY1Z4VRtlJskKU2GGanzI75Ia+uIXNqiKs7LAhzlmmShuOcsj6kG8YsnoIq6HTh8wK
SX1oOcFYhI4TSLtUNUiiYJqEmHsad01JgJzNV00ftzTqBx+I1Rr7A41cwG/e1K7khS6yAwl1eEni
vLxufePWU9DuquoAwctu+W+Zfr8fTWipm9/k43JIUoNoWVvv/1hDi8i4D77yxru7Ac5MiBUmtwQq
34r+CxWr1uJVilcH6GR70+WbBuZQFrLaG+YYp71FsrDFgAyLlRvOmHxXMx363i+BlXXknt+a7tZi
ginOmNqS29Ddpu624odJbksnjDESTPTklujXcbxmmD2Z+R2vK48LoQKQJIsRIqDWC8yxtfkhuQHa
c8EKiLJJWAHRWp6/uwFZppj0N3ZD4Ex/rjhhBFRISReGwL4UGssQQ6AUCTfgMEPwChqL0Nugsrjw
hnIaFm1oL6G5hJshNCenpaEleVKXk7zLac+WcbI4tmejPTc207E4Qc85brxd2XhBNC4K/AVXabhM
8XWIr2Yj1MVXiIDNdq122fYV3pAplhlCS3lT7euEL6e8DeWtK28tppzyVs+3qrzls5eSBDPf0vlW
lKRL3BK8fARLTjd7uknFzWF1DCyYL0OqX3uWI9e6mJ9t7aokTGxcu/Ea6+I4kELP40JIsfi1r5p1
mdeLwTu9XpjOwjQ6/e2ExAaJ8ENihsQGSXgxfsg4OuGE/G6GnNl+kZ32txly+9sJ+U8z5P+ckP0c
aMUPMyROyBIe1e6EzKmstv9zQn43Q+KEVIjCa36YIc1/M0N225mZZZyQSCKRRBN+SJyQuKOy3Q+J
NaqNfzJDbrim7KuxK91AvN0U+4pG3vY1kL/2vOu85RCWyn14XE2Y5vzv79hOKfppMcNXzKKy6FBn
xPD6K3gOzHk5wIRrjm2Z5EQJWepTVTrJIVka60KES3aH+7r1+jxpuPYsJCyqDC2PIuQd+JV+jxVc
IyCyIchIo5ZHftoC62kp7isHIwGkk9inQmpwxtWF3xumc78m5GENddwx7sIVOXbIt2bqWb9Y0oKh
gozLm0PFvckjjHBbPPmyBBRInuraNUsped0sByIhs6AfrOvoqL27UZAqIPhlhIIzwGOLP/9HsRWD
YtdmQ0/QyeR+10pfxnSr2NvYorzF7B86L1o8qfN6RulXPM1CVu47uygiz7DMV/YBfqT7tAotyads
hSKYAEQDVtRqgrQKqjGALYZWJejoACiBuitzgmUMCkYJlaByApubza7OCYwxiNlMOwEoq1wNSjVg
ryv8855dMe8SADhAcR0kScCaLksCxq+LJGhNf+PaDxFh89NBCC+/squNfXYAsewVjBzTD5C9mtne
XRH9YRsaolBJPGEvxJ4BkbltSFTB2DmJI6BtRKwrqh0PNjXsqSnzB0TRkvTZxm8y/xlkAOlzGpsk
1Vccf82BdgVzHox5sHTBtGvoqJAEXRfMq9C4Bv1+ZHZDMYKsCzYjKNdgMYJ8FQ/SvxWvDHcQ3BZo
rZDSBmsWbG0AzgMBKp5sHw02YWv+qvgz3fjRr2tfG30tEYKf1VoeyhQvQY0XjZ5UC2WfSYgdHIxw
Qh1ZxINLoDbEhr51lcml7Y42UwjiOIo6LwP8R+zv6hGZhqbIW3YNHQRJH/TG0vmO7pMGIul+Yggx
SxPHdG+DpArSOMg4WXa1Y1BVAeCEcVdXBcwfzqzNlWAdA0cJliqQlGDjNFADfQzIDbV3rSpN04NV
BcjZJZHRzf+CM2RXZWK/8xuTJDwf2/ldFvszK4TSzwafulID7dL0UtPLOUtGoXQXg0CW7XKUaMdj
AWM7vBI9LLRMri4LFcSLm24HcXIX+V5p56WaJ80eSROF442Zj/qM5rVQO/uSSual76i+6viW6suO
v3CSOP7EecIp0QUj5wZnCxlrXB4CIPmkD3GlrLtAN4Ju/aFmDRCopdkICk4fTpxVKNklsa1qA2cJ
VDLF20CmG5gFaxtMnCMZI+bBaBPA4XOltRmss31zZNDMr2pIjKSeCMmJDx8TSaOH3SJuPId9N6dJ
JkTMCvZvJPVClAo+uGK/sxBiaGcQTre4SGlsIX5xVmRruUjdyhQfSNizBWTk2iQxOevyQliC6ZpD
m1/3p1Pa498fYSVd+gPzLp82tR6Pds+K3pjj17Zvo9ukkh9ZkCr7posh9MFMaSUYkn5MJAtziV11
p4WPetUsCKPF+inr9Mu2xMndnmplJGNMdcOtYDGd+zihuNwP9sEwpS92ro4Po5NVT1ohaO7bR631
9wAZW7EEPJvGHp0dVok/X7CdLoqLTLLI8VaTFIC8wi1Wi+bANMyXVPy0P6XCuoQyhXL9nCSXaTrX
+tkuhYivTdXTJKKBT9ZwMgshywmrMYzVkEZMDqPPELJIHk5OFh385tSYJ19jJZaSNi9kb2dzO2/2
mfLzXFzQWFym8SJrQk58bdurFV/rVmh0rmV77R2horqlyy2rbj0k5caPl1s03yRTKC/u0l0xZa3p
Lsrv7LxLCDe3JNhjiwoSluKOC+tOai5RfIkToUI/j9N5ns5WeXZKtlynkZlk+KSpqxUnezixPzQd
4jKEatgnrRB1HNsQMnl5yUlahGrzpKTn0jyVdCh2LcWF0O2JF2if5/GisLgZKb0JNcwOt5R2r/p2
ldtzBqznWlaAfK4oWW4orW6SyKn9YJfwLwYLG44Z5CTu2HSs3mGxlbWao6YgfZ4aFy7EScpZpJT6
fRLNkjvVjfa09FLNcCt0BZZArya+6c1Ot4cIJOenmggRLSbYvFCbPqByOICghMs5Q9r3FiZL78dY
PVeG1T9Tvxyee4lLl9YPd+ZWccVKMRQzShrW1lZ/ttvCz0b9z6FLX2vTiZ9hM3Zkj4haUTRQNkn/
rMtp+lrhV1xNyB0LI1ICzkBtN26Vr3nRnwydi9owq+1DA4TvuE2dxBxPWx5Saanc3NC7Z76mJuvu
+bW2hhcCJGivqdSIKX0y55i0JnC2/yPtvHYjx7Jt+yuNemdfenNwuh/IMIqQdyHzQmQqJXrv+fV3
UF3VKVFxxNvnAoUEEsrSJrn9WmuOqdQXo5bmTpCO2g/TzS585QA6w5ocPZt9EXvXstkZW0PmTtik
inY1JEK3KqXgIUpL4xwNJaXXJQrfXKDewshOB+gNiBs68VD68h70t44/YAKUacgQ9uW+/iwLqIW8
QbkcxFY6bXyxv3r/IywwKsyJdK1N1cXQIgI92JTpqT8M4m1VSA98n24/tAkJz0Cjlr6SzqieuO31
QYQaUYGN1U3Vlli6KKcrp1LaJtkrHSALrwnK2/KtHYD/mmCArt7/EAbP3StO2BWj07jqeEqATH3I
9VNOwOpjVrv5ftB6k8JOL3gmpfMg5kl8Ufv9JUjOnCW1E9cyIRFc4KFIiG15bRJyvPZcImhuVAAk
8d3Gd9glZTyf5C5LLxJXz1BwIGXM1Ux/JH71KglK+tJnwx7THg9Ms3Zumagqvt8MjtyQCb1MDFcR
fJyMfPDzClgbraAnWoVtgjfI10FNnYw7Iiw3AXg+pqL0Mo5wvXIh1BAaCeJtyOExBoO8xtxCQB9h
bQPT9wCWXfOflFCViQl6SyDl9Pcf9fRXRNJk7VG+bxU3uI0zyXiWIkTBmYCLdd011jXpkNcuN889
7d6KD+5wMOJD6D347/8V9YOiA6ye/qs6rLO3SfYYZY9i+DSET4r02PZP9ft/Zf/EbhazSHZVdmG0
WXlbadbV998NyPmXsz7HfEo+0TwDRIS6/fnDdQV2udqA7LIVhctS99vNII76ttWk7smE3YonNnzl
qJVgjPYxgAaDGKjU7pvwqsxNeDwlFuKSmq0hKUMlqyV4QQMQdz/wfypm5V3loSc7HkVml1Vj4OKY
wnguRRiKmmac6bLSP2mdokPdke284Hv4BrXimEfWN54hPFugYzhxcHMN5aTGXFV7dVHJOqMO21TA
PCmSqgtVr9mmlJxzZVYqJ5qbSDdl4t6Odag8NPJwkgip+CKZP03RAFNsjgMe1/xRZ8VwlsS6gbe6
nOxCCb+uIQruqSf27y3vug6SmBsWPt5yFDp6X6aXVkMxdIrBqtPqDZgKTe/OxaBPzsiyO6qcvGLt
2d9VSVBstYitkXxRdqKagnclMQ9tKIvUhalItMHLnipNPr5kavbc1hAnCevXnPJ8Im1NVW3LSVu8
8tvcaQTqVZ0wTrF3gwff5MOzHnQZ4gUCaT1V3RTSvp9B3v/QJTm0o44ayaWhMh8pYBwQj6G1IS+B
++QUXvxwK+SXN3lnlY2j6n1xMrjCQW27N38EgompfXNORUSGxd42svTOyRsKM75/gK/0A1IinPV4
BAYre93sWurhM1lJYB4cJXDRJnjavjYKhIN15QLiQHKQagTzw5xjacHKZRrdKmi4I0NEKlad7K1a
zLSpMTHXZvOU1OgcY6pNVI7ZnfcCFzOBiznkN82YnHz/5F/Cdzw0S5LB8YyKK2Ne5eZTkdlKKP8d
DqmUqulAhILEtRtT1LhiK7+oVhjOhQZh9Xu7/+el/y/vNbv6V/ii+ud/8/eXLB/KwPPr2V//eZch
Rkz+e/p//v1vPv8f/zwPXsqsyt7qb//V9jW7+JG8VvN/9Ok30/qfT7f6Uf/49Jd1Wgf1cN28Qoh8
rZq4fn8K3mP6l/+vP/zb6/tvuRvy13/88QICu55+mwcw9o8/fzRZtlFD/qGDpt//5w+nF/jHH3fQ
Zn98+fevP6r6H38IkqH8fapRZSkUISPhyfnH37rXP3+k/50EwxQd4tLxLzpmmpW1P/1v2t8njpKF
hgEYA/vnH3+rsub9R7L8d4TtHMcoxjIoGRPlP/569U9d+LtL/4a7+VUGsaviXT4XlOvWtMGJlJ1Z
hsn2acwlbzX8NfwLovrBUvsV0SlbjbXrSNLPzZyQuC442PLCQBnsMfwR4Iod9ae+jKwNDEEhtk7W
4ZWQCpiqF+BrhF0Rx+ukP9NqpApdDSaQEjsz34x1vzN8feHO9l6m9zvK9uXhldlFxc0DzXTlsH4I
d+rbcB5u8Hu3q1V+oazJLmzChTXr8xXxr+ZUNNAsF+DApm/5YckqYI3oQkBzBFZPlJPylEzjOt6H
CzrEz4mVr83M9lAP25CqzGmmHYkyEKw0L6Xk8GGI/jkOPvb7LHvztZHZCUdA8dJqml8/1Kt21d+V
l9U5dKJzCgt2cmbLq2RD+bS0kDRi2BJ//Mv6cN7oF/ctI2j6QM54s9zddc056oWFRV1aamG2qJuF
hNFOFNQP1RoFI7YRW31XryWnvCEJtPf3ROb+80GhGazGUyk6laTvH/rDoJDLFpsNkquHQBy2loB9
Uy6vNJmCKSM+hTfnUE+1n/yWFjpQOTIaNURKrDCKBvR3vn/VZZTDcKisw9j5Z1nSryCd3IuusLWo
IsFYGewEnul+hcEmOUc5Xsfj22BadmGM51LmXonVq6m1Tj0ZgudA9DhNe7LyFPXN2iKKTI3QaqDg
kdrME9iMdlP8UPRfRnGthgERKa628JXrkBuEH16UFB0WMbaSgqk7+iiSBnPTR72FZl7r61otnEJu
JwPG+8DHx7xIHcX7OZmlhwAttMo7HwxrV0XB6WhE+zS8A75hCxDscyVygkQ+74cHWBV4hz+nFUjV
/G2I618diTMB0mmPNFr3pSstbk4TCavBYrxFRWPH1vt7O5GZXLVpeitlZBrksbMtBStkMFsPScMF
HG4orEKKl4wiR2CRCHBuPQ2L0XCD1FoI4xONMgnIFXzUZ6vUERz2J2UQnBte89NMqEJSiPRUqP8G
6gBUk6I8LVAOshVe1NWwsVL9VaUIHyq0iOzQd/JSvhsyycaSZoXtgw3F1Laiq7CfSlTP4ty1+eWn
IfLBqu6fdaKUpfDSaPUqq7UAbpB80sWXo4HxQdy+CSU6XEB4TtDp1Cpapp2Qag3TmkuX6DmBhlYw
iePQ9vGgXphsM8DR+3Qm1U4hNT7TmNjNVbcJ92oqgzrroEj4VGAi4Xg/hut0R+hy5V5JF+R2r4Hk
aTlVRuv0B568drQx//M15dNDzBayYeRWjt21dcATxvFwp9Jfl2ba11XrYwtzIlIVWKEvcck/dI7o
EL9zkleqmu1uNa6R7Z4YSzxvZaG92Romhpbhq6liHcIdUiQHYNQ2OCd9tTL2mhNt3IUPOAOzfOlG
Q/68rSWSIGZYcVsH81wc7GGN6GtN+GuNcv1M22tv3KQc/9lY2Lxn5++vzU6f4cPCSUFqm2OtbB3g
oVzLDvi/9SRO2qp28QzgzkE5xhurJ/E9MTln8O1kJayW9tqZEuDrU0wbyoenEMWYUAup+oO6rX6g
FT7Bn+7S2k7v3J0u7RXaQs9OP//QGBVM2Eu6qnnIKLQM+imA4KCGXOrQpWammp8PzUSYwJShSUjO
OiH/u0lOKI3c5A/Btlhlu+YqWnkrdSHLt9Tk7GjUyVKWuETGD4UFYFEmAmdQdiUv3Hx0DrdfThA6
0ZBJdCBT7TO3fDULsQY4RXeJLth+Tfd+pr7/ClOjPemTsHOaEm9PJYkzIna6AAaOU+Do75skWJWd
dhYO5T3Y4V3eXSG62LlldV6in4m0x0IH0EucPkguXHHPuXXnd+XPzi/s0LyMLECxcgfKw/gZe/hG
4nwF3Z0aj243VPozNW075KWrbFQuJNHd6km9EmQWbq+6T4vul1jCg/HzIrLDEKCrEXU3gaKcuUFw
4oGItmUSbmF8q5fPtUFUmd3hJpA6OzXl/QjQZpDxJLX6cW1oOTVDcWRrbbIVc+8mlqKNasVrNg9S
hCUsSSjscUhu06DmcsxMDuz5ODjsupWtRuavuhPxUfLS1KY03El6Fyw5aaDwIZLIwvq90xId1Jrx
AO3N9tXyxARj0ZDE8Dx/M8Ql5lMdyVDQVYFwWupAB9TC7roOo/NoVQBjMwTN6WKS2liZlm6/k9l2
FIVNQAWtEOVkt0greNAMhoMcAF0M8UzMAltAri2kb0Lyo+66lZDkK8jst4OH9VBm7icmjpyhNZRQ
vrigUgZ2ch9AYmiuVEzzLKBIevUoAXQY0+y8mgyANXmbF+ZatsZHzRztwPWpqMoALLiOLuZro41O
ivwp9Z/yAML9+ZBDlQp+VfmdpVKWpATc8yWQA/gxUnknlHdJ6V5UaX1leFe6i6NJ1T3Gpn5VBOpJ
U5MGakdiu2m1ofh5LdTFJgzdt7agdFGDHTSkL0MXXcRiu5OibuN78PIs+AOuv2p1GGQ10F+qM7Vc
WRMQJgtnHag2fwiMcRd2/hZf641R+Pukpcal5FxmokxocFiNBOoDSn2jJ8FTVnrPGWnrMVfssfGv
1Lg4DeTmJK7qG6OpbcMrDmWb2AS2bSXyz93S47hU7TzsgJM02tZpMNGb73CE3wE3+oVUYTNo/m1h
3ZRqbBP7t5ORjKnASN55yi81H4jb4pqrXOfNjStWUOgL/AV/6gAt2uoqMh+puWuiwMGLy+6LC18a
1yGFs0gEbIHh1ZYPOvPLNTYjq7tE3Rto8stesBwCWbBFroNyYIAEe3VwH9tai1eJNYXqT/Phzq8f
TaOHd7YJgx8l3u0eIgPrjHLggunh+eee8kMSdxrRbBC9doXu3ByA4fm6kxTmha6UTNCztF+PvUFS
OMTCgx4XLjvrAfz2iRpoq6F5EM2n2teB9ZH3drNrsptV9tohtpUOofAkdoaT5Q+xrzk1l2ezMU5q
997S75Xkp6qcldKpUO8F80DqSwL+EFR21v8qRG9v+VdK94QbNIqdjAgcEzxa5z21vxC2ToXRgsYw
EpNUn3qcUrpOKxDIx0+sMOsoM51olF8S+TVAHzUh3Z8U5dEj4NOdEXXcaBDMg3ZVDL8q90eQoS8x
oNcN5UWvnA/Wzi9K25c9W2ld3Ade6lq08w5xal7aWMbZMdXfZfILKrhpR5656nu0s1i2BJXpKNiv
UnPYp96ppI8+BoEY5CW6f4nLxIVZVGuPIsM0Ml7lUtjELF9D91AK1qqvsZ2gcKtC0HyepxRDPXtW
aqcJ5SbyaZU8u0pCGsKFZP/WiZhQJL9i78po73T5hhXEVjJUKOKmw829cHEvoLqM2CuKD7wosCgN
pY0nprs0shATDFeQQbk1jCxr5Kpblk306ZK/D1IyFwbHNqk+1QNI0spLTNlDcy+1Z1VxppSnLap9
rNU4/keB6MCb3hgigtmnvG1WdX7lJwcq8Ug7KgP153uXGGCbngoFwOJzHSVZbTyaVHu0HBx6CvvN
TYljZJ2tO6nmjaAhN6cUGOgT15+wIYqRjoL97Gnkx1XcAxLoHEvNbQmUQCKfaVq5qvrHMN0XwalS
3GnhkyZe4xON72pu2j4pE+x67ES94aolRWQuoe+05qFKKBw1ETqIeJOMP0NFfSA3U9JlBpS6Ng6u
Bck6Nc3itqEz1J7Kb7G4MroRJEcFPRIIKqaw4jpkAWONuaoEzNO4CILboOTRfDCHoDgd2JvWxHsE
SP3JGrQqKy3B6XWBS/zAlV6pCkgIb7FaodmAFZ7lVCPBX+BOl4vqo1+2VLRJtyYqkTCM1pU6OoXg
vaEORKfklk9G3AonhiRuTeVcjm4UECq5i0TWS6LeOS1yxxAza9+43sFspR3b8pORoOAb25rolHjh
N1xWlfq6HbgDdxMQsOm0F2ScBGsZ3VwYcFqFrgMS2cUhbRUZT6PQTMm2G9FE/V7VTseC1VY7kgmD
3q0mq1kUMOuS2gQx4fqIcZBW907myg4rgaYBTMzkVV5SOi/fYTi/kWLhVA8Fwu2VIynb3scRJiap
rJBS8M5jxp8XEkOOI2pyAttwSzvHvS90KU/OzXVeSYktWu5PUaIaNRz1HjdvVV5ljf74v7jaANIn
USGS7+cK9/mkKKEMDHoxn6423Zrquk24SRzLiX/oG2wPnCVu7+fI9b8O2x+bm50SFcUPO5UKxkOW
HrT8OuH4a8XsAErn1GVoy2yj37/g9PyzgBME3t/vNwullRbJyjjxuGPg8b5pYdeCKR7dhVjM0cMv
7kYiPpeYkRjTzz+ct3siQNzDfV6ruUnE3I7wFujDn9+/yrFgJyHh363M+ip0B1FPU46+2uUUx3DC
lb/y38BG4xTCvRrg+UI270gs7VODs4+XCL2fNiOvFQJX8vQSZXG90D/HwpCf2pjd3kOx6My+4m6t
bpvDsB4uuKqsxEvdHh15lV7Itr9Wnr7/kEfiZh+bnHtLU7NOflLXTJo09yhHt3gybMqtsfu+GWm6
ps/H3of+msfnWrdC7CW31qHqhxNPo1xCCrZDUG/lPNtJIAoz666m8FhzEdlSPvV98zNZ+Z8X29/D
xZxuUh8GJeWnlSqbvCY8sw1X+huQ1+BArtwrCh7X9Ul0n69HB1dMfSWexOfKDlD50k30+AjC1p05
YXFhm40gM6AAdfQZQYY0kuG8k+Ilx9XjwQv8QP5qYjaAFH0QorZ1zYPZ20gNhGjDQFUd1FbTQOIO
E92mhTOsKJRZLV3nv389eJifPzE2c/hQkGTEKOLSMm97YYliLE2/4esY+uvtgBV8biHutbgfE8M8
aFiQCoYJQTQoHVf02enqRytRHjwfQlqXEsH0FkbQ8dDIvz8tmajPjQ+yOMS5nLI57OuzZpttE+el
d6Ir9BqrJVj6YmOzaFDWIIOsrYQAwtrcKitEwanTO9Mq4O/Vi3FhaXsvYfvuw87CPtyASX5rjMx6
1a2BPZc24HuHyuothzBMe7by1dQ6ErnUjm6jzdLqcHzL+N2xsy2jK0A2i4Q5DrKKggqf++wugvD6
/RrwP6yuv1uZbRm5EGGf17DfhjuKrlbyGinNGlyebW2JJK5ur5eCscf2W9KWf85GMvufh0wlYtkT
aLp5oFTdrszKQcMmxpQDh0tTY2nuzZYWIw8Nue0t85Dgs2Odl+jtv/94x+OTH95ltrL4lWfKQ8rw
d+MtxbUn41nlZA7WhNIGT+C9v1FXEJvXaOG4t10Gq+qEKIht/Pr+MRYGyvsK8WEZN3u3roqAgaKa
FJKi+Lo1y9vvm1gaJu872Yc2Wt11GwDG5qHdKABxrEttA8yaVGqbXYA/1B+bX8Opu85OFtpd6MP3
NeFDuyD2khwiwr8C6wUbFBdvNv5ihfGXI9rBSlj4mO/n2W+m/fsZ60OLHlf2oddYT+uVf4WT9Fpc
I+J0r9U3d5/fxXcA6IjuDbZ8nvxIn7j5r7t7mZKPE07+j5JJbbCD6r3DxbXacSJHGp+tRJuw9MLM
nebJl+f8kFmZrfuiKneGWDGP4k678y0YrJhvy8Yb3KBd/P8Zu3138fzwUSzMecyGs8IBQd8qxxS0
1ie/62610N1HD0QfXmq2xMslknBsboyD5A94jUmeLfvjqsjBbOblLoute0N2b7BOedTl5skEH/T9
A8y0rl9i/XN+OcMN4b5Xcxwpx1VYarifhitPE3GBhMEga87IpqMV3gm+mutRYkrjjVKU7RRNRY/7
hv38yhjuxfQsTan91Q+q/zTdWxKjsUsTcUuQrhEELX23o4vqh+822yvKyEcW3XDw5559Nra2dpKd
WxfGmmAtglJy9UD71vrN0uHt+AH2Q7uz3UMKiQG7GpdDLOJ26SVmK3bviBtEHPtiASR0dJX70NRs
3wgo77PaVmEFgogbuGiT7vB2XPqQC60Ysz1DEEUXFwUuG+0mprRzo67dwU7W3lo/k/bwXNObbJVu
l95tofuM2T6SW4ZQkjAwD+gLzkxO2VIi251l2GKzWP5wtC3AkCbGM2Rl544+fVbURZGV1iF/6V8M
czuukBltw5/1qRhtRgcwxm12JZ4sphCPTu0P7aqf932tI+XkjgwVwzpX1ds2n0iJEGC1VtxiSmmp
Z6LV2JSb7wfl/vtZffzk+KHt2fSwClWnAFoy2Kd9SEKKHWfIdXT9J+gcVb73k6fWe+0LJKe3rict
jKnpxb4s1B8an88RMzINs+TFe6zeCb6DIl0vvN/RO8CHJmZzQy+0VIE1Rcprb+6xoCA1Wq/9k3Df
LO3H04H+u5eZzY+s9qI27xg9ZGS3487dIYTauPZ0CV8+8X8dqmhsAIbJlPfL+AzOtjgfSGY6kJI6
hIW67kB3VwElOt55GCy81tdZ/7mh2TVGVgEsqVJMdAbwFiXrjpUmW8FbaOXrQPjcymxzawSzGTCS
Mg9u8Rrmh8h4/n4YTN/+c998/v2zGSYoUeiVaDUOaapd9GCv5C53wHCcwmE6kQEZycrCAfjrGeRz
i7N5hUswFD89NQ+li90acp5SbQ+FL+3bHKOCYikTP3PEnXbnz+3NplLnK+HY6PTTsJ/OZQrqfnJc
dh5OBHAl3+IneIej8caiktAu1PMM6Is9xS2lJ+lSWC0F9ZY6dDbtDDnS/EChQ8ljmfKvXn34vkOP
BGg+v+9stmmS64pkTYnn2Yad3RinJbf6e8w8AVUgEbbzdbRrztI1O9JJ+4rUBc6TEyzdEZem4Wx3
Ul3fLCW5JzWGy4mJtwsJu7Mx8daitjCCF8bT/CaTNwZElm4wDh0Fhm4bUe0UOUlzRxUI5aRLKPCF
7pvfaTQcAI2ipywv1WVMenZF024WOvDrwjx14IQPhjpiinNwY0Sq2TRKbtdTDEHQ1tKZ+Eqi2q8d
wID+iurX7bhOQru4ijVbFZzsNsNsZrfwFMc78PdTzKaNpwgwqVQqL+CAnUCC7+3xLCeOn9+SKBrO
m57aD8NpVtK6XgPcx936fqCqt7YtwXYvcJ3afv9Ax7v59/NMP/9wmwjF0IihVBmHmkoCuXJtU25W
rWFRBVjhiGvcfN/ckbD4516YTaNIqzuhEgjxexHMvAjPEBesfyn5MPLjrekLp1i5r6p6ApilqIyL
21GZ0jxisbBeHt1nCNGRmUJBKumzmaRgiduJkcA5BAVtlIFJM0O757y+8MJHdwJF0aecjYxIafaB
Abx0fpwKOuuk9gh+DZCV8ACw+R7LeAeB9AWmlSDX6shuL/435XYcK3UT1I6FogZU06x7FblvO+Ci
B097srTHYPE4N/2C+Ub3sYHZRmcBsVSMqqaB2KZw5cZ3JBtD7pWMu9oKE4HVUiHa0RH0scXZRqcJ
wPH7gRbHF0TnJwWhjwmj+ojj6jqmwM9MVwtdeGSoGFQKWwrgahGAzqwLI2pYIk9r9QMGdmdBE9p6
CCi8V2wPAlVURFeFftOYhm26e0/7MSoAjX35FHISidaFwq0j6ySPAhlLNcH4oIb53J+pL3pFliX6
ISIfDx1z2y3Wox0ZsBONGdyMIVNGOJcYDAY4YArepEPR4GlB2UttPsuIT5wiLjZJqziWFiysikeb
pAwM1NmEJlZnb4VoScdAPpMOgepuZLFxvJBQjZDthdBFGuxe98kiEEn+OnANFLOiRaiEfnv3pviw
8BniiGgrTSmdEpoN7mtXuhK+gnvbKyBioYvH0YMsqP1a0YJLqh4m0/nvh9W0wMxmjqUpjCjCr8RY
59kWuUNvVPXawEtrl1kdnrmUbmetcBqqlWcPcgI7CXAnq+D37c48Od9PbhZ5T50aYJYkcX6Ux23e
VAXufwdDe6mSGKhy84afwkOmZ5uwfcskNCNiudG8O17nKgevagQHTRgdDGjXjRicByJ+BXW6QKc+
shOxRoFVnjoEe93ZgpxEUZKMhi8eEioykngboFfx4zfRu08VcyG2dPTb/25rXiPcJkEEtJGiNhXH
k0AWN00iOxrlCRnum4bfncmCfNoir/n+0y+84jt65cOYw+epAi1Dsz0A90J4a8F8CtEvVRzXiCUX
Gpu57v7ZzxMewUKYJKMW+rxWaAZU2tYqxEMciXaGl1ObVTcUuGwED7csYbhxfXEX6O6+0c9K89El
LKa5LlBvr98U6PrkIltNsMz/xTf48FSzA0CTwzZ1q3E8DNmvHqYANY1Zc61MxR9FsjTUj37wD43N
xlSqqC1a5WA86L12KScJTnz5htqwUy3i4I4ldVk+VHDWy1qxg7BahSY2N66GrhStYPgWIXAW8oWD
9ZHdBI/af3fLHNdQwTDMyjweD553XXm3qlBxtlvaJY/sE9aUwyWRq3PwmK9unDoAvkJ6ZVt+qLur
GKPE77vxHdD3Zfn60MLsINtGrY4OJRAPal6dp3gK5apsU8+LwYm+NazOyRpv3UDWEKzgwtDrx6ED
rRRQHeQr/aYJdACb49aMqEoUm5MwSy4LP7FlobFDNQK4Yq0wnHT6kMI0KdwEbbDrB32HfJKO0ra1
EF/Jigfb9iZ3HyNPuhvb2BEKF9+X3hEg1UQmhilwHPWKojwKFyENCtFzgoerTWDR1opfqXDy/Tc5
2rMfPslswlWK5kpxymgz1FfVfbXifRq9/OdN6BMGjrMI1QDmbEDXneumhZixa4Updaid46Etpmrr
+1aOTRt2RkNFS2kaxMBnK4cShwWCouHgZr8EtOmUjsbBgwrtzFuco8c+2rQBEwS1ZA6os4+miiqH
f99iGwzfLPU5TB8mY4Hv3+fIpQsRrsKeB2lyOmR8fp9eiNzaQsF+IFOwQehlVz1HbsV/5fZ8931T
R19H1i2Zqkbw13OSmO4mitLGVn9oo3u8KFLxsgwXVtCjCzsh47/amF/NTc8L/EiUKWxtIe2AATaH
fJVTDV5r6bMotxvVlK/1QD+R8W8rvHshiK6DQD208aFq0ST1jY035ffvfXTIfHim2SfOOwTyfm32
B4mK8TF7VvwnI71wmdIthfjft3W8O3+/v/y5O/XeK4rAjdhGjcg2k4fOhTaEsY/SJgvnhK9vNWl2
Veg6hqRSczcbnIhwIyvM9P7QtPdAFCACgefnwtbhEy740fr79/o6dj63NtsagzRSfXcQ2kMNYCpl
2Ypqxaljd/N9M0dC8J/bmU1vNdXNXvfi4ZBo3rXYcg/PtW7f1SYpNrPdFyPKh7iQHVMQLyBFn4aw
viUzWvi2/8NjGND2dKaKNEcKxFlqVWLrDVQzjhtpFa/qB9w1nRExcLyVFkpIjvfk78Zm25UStDCc
csaMllROP7yZ0isAbjux9h3k5O8/8PF+/N3WbNRA15aqQoe136o3YCIS78YTFpaZrzcmulA2ZUJZ
0w3mvUbgw0nSy0dLqzWJJSBPr0VjuBuNX4Gqn/qZiuSguUbnt/BSXycdLRIngT1sKpCmZi9VW2Wr
hoLZHgK3fcZCbgWh4lSIZTsRl8oMl5qazQMhb5S8NMT2oPWRo0WYKg8i5MFwHxpCvXRE/HpS+vxe
s8lguQZs9ibtyaKIe9EJCMpNcraWGh/bcxLEV0uh6uMD//ennJc0llKj+33IHiGRGAj9ZOO1z71a
vwWTAagwrMeaTA42iF3EaRQaZAYA5PsReiRZ/Omt59WOGvfOpAnRRuh6hXu2i5bFxJw7wigOFfZw
a8khRMZqbaADXRhIR2fHh7efrd6NQfVKq3btQbTiVZE8lFK4N8PrhRecfsvn4+nnF1Q+7xGBKJhZ
EOvtQejbQyhjqzt6HibKys7XSG1WPh41+Y6r5qWbKSQoJm1Qs6QNPbrofHjVaex9mKU5EmDB0wZm
aWltBLHf9oQcbRTdmIdL67DIbr5/64WJMz/1N22JJkzM+0MUqY7h7qgHtmvvEXP279s5UoL0+evO
VtPIldJS14v+INN5YJBi2xNG9NJKtjM88S7wILOT+2hB4djCtMD2GoY8IhazDRIoAhyrKPeXxvTR
rz1h0YlZkU6fB670HMEY6nZOeRSASasC7r/jRWuq1rEYG7ppSq+EfXfbIlnFGDdaGnLTkPoy5H63
P8dbUC8RK6ZO+/1LvsPwT7URv6MzsPMfOPvYeLT+57c8usGg7lCbTl6Q4T+PryrJB2qn6W9vvMPc
wu6EfuGjHknzfW5ims0fhnCL+VJi1m5zsGQzstW0l2y9AG7OIVTA0RebeLXfBGK9qQL/XMsfQpym
/Vbxd4UfXaqZ8CSM5U4YAhQi5JGGTn8YDe5tkZYcULqdeP2hG82NNPgnsR8/fj9Mp6X7S4dgTYD0
VKeqYH6NaTSVMltd4tnr6wC0i9P5+llSDo6qtKu4Lm5BL6xDD9e579s9OhB/tzuPLmlRHnWj5rcH
NwL1JKWIIUlx4NOeV1w+GRDfNydPZ+v5e+qKqnAWUCwdStLnPpLdOBZkr28OtSyfRBJSXhlBZCgI
Z9ipeCstSzAeSoiLV2igJMMaiVTLj67Un0t1+2iEcK4CeKuxGVzqZnIhN+l9SkKkrJs3Rexfvn/a
Y2vUh4e1pjTdhwHlq3oZKXLcAiDMVzHOyUGbOmWC7/1SgFU7tgfoYD4kkDlQD+Zx+0wdqOGBDohL
LLBLwXsOrBY5T3kxqvUqDbofmSnCn5c2Yl4U1PdQED6As4Uyd60SV3HcPL/IzU62DTH9UfjlqjHT
c7FM0HD2FECY5SuCxVN1NM7LvIUxFdyNuXdvSFqM10K3L1ELVsiTYvG59tli+mqVNOaJoFmXjWU+
17h5e3iEBTpCtAIB6FCONpZR28y17kRIqmJE7VZhYrWWX3oIAUMT1VNUGPBYh/vvO+Xogv7xU82O
XGSPBBclFhUDcvuISaJjROmKCqxt6+XP3lA6eduv3NJ8kXPcx7Ft8Cq8Eqve2JmyD9/WWuBZvi/W
X8Y0lJQJqgSuZZ6tLYpeUYqm7JBj7tuaS3Rqh8qNGQhOAdBElfoXAWPMEgEfzjNrSxRXo4vH485s
cRAtfpjTGlPdxjXybZLVefvkanimJLdF8StPfw4mm4F3XVgEHt8WPuXRJROCtqZplmgy+GbTUaui
dAwCcTgopb8uJ2+88i6WILbp5pXiBYjtcSNoVKJVPkDkwhHaYpfLISD8juUz3mgAO41mEtyGK50z
Uq2gQIRoX+LDmZvSqtIxRtfdswhblMRC/BiUD1iXbIZBcwQlc8TBrTEJavCkUApYNh3y0dqJBOjX
4UrN0OSW7XOhGBu9B09qYguq2U2c7y1B2TTWeYL5bGGdw5BPmJm5ql3p8gEHK0fOcmTFoLnJBXUB
trFZcSu0F5n2YrrlS9BelmOyHdqbCEcC9aI2Ydd1l7V+WsbXTRuumim+GtQnImG/YMLOn0e6P1WK
pON9g4GiddZg9oSFjx0h7B8FarTqKymI8ATyr438pzbcRFkItUq4TsWBdFRvvFSF9Sq1gJSrX63b
bgpJ2tS19n9J+7LmRpGt219EBEOSwCuTJkuWLVseXogqlwtIZkgg4dd/i7oRp2SsI+7pfuiujuiI
SpHDzp17r8GPa/GuG1zYFE6yxfBogHfIPwsoB8YttSPJhBLscGQhcS38d5Rpp7bJ73hSOHC6PBj9
vZr2dtS9xGLYWAU7oI7u8kaxUV9Z2OfXroqLvTLPGeo01aRBo+1ZQCymk2Nbl39S+Xc3PtFqXHjq
kO8ICJitmBb0yFAHQ+d7+jEXoTcYhw6Kyjk/V1lC/VzmgS1lJHZkEF8RzTZ9AXgHhfCqoadQrxb9
wSqCwBZcnKgVuUHeHAWidAr1csHuGW0zR7UgKNbIZ6VEZ1uCPrgB29owgYGL/qOHLUhgYqAigteX
9dOCSHyYQW6BqGsZ3s1Vy18hp/ZDrZsStoAdhf9o/wajY1gywxzz9rG89uq4/PZZgMMKpi0jrD/H
4p20d0G76fslSMEV/s/XCZ6dfNZC4qksmu6cKNZGY/KaC9SLwBGOc/2xLJU1nLHdriYPTJa82993
9Vr9u7bzN+Wo9aVedUZ7Hk2w8OmqhCA3CVaFnCzsoms71pA1Gb06WD/RudZqKteFVMmiObcRVEG1
cQ/vpMdCrfalPP6UpH5z+7vI9fFQdoDxCego8y6W1spBTtGTPBsj8SEN4cAE4gU+UXB9r7c9sk04
M0AstLwr9CrGXVu5cfecibe6eiosFLSM2htCNAo02a8FYCZNpqE3QGw20l9klFecQwF/0lmXYTxW
qptUh5p6m9shInGiwgpU6IeM6mvSGg8NiYD9gslMbEhOOwAI0IaOqW2IRv2EiZ8KVBXqAZ6MPewg
23ZjNUuo/GmbfrkWIVmGGxEIAIgAgu0ye3hxU87GOimSc9tKcBfVHS04MhRhlDjG53XoYS4VW79T
9mZDzqIG09Omk/uenYfarjfNY/SavEvexPyIf0HAeaOu03W5WurQatcOLE7Tf9Z9dmCtKodeR9g0
5yGGFH1j3UeAFpZ19dGX8C5IYk8zxHubjAcdRgZ1MBjQKQngcIrllVj0u4C/QheETqlKhyYRe+jQ
ELvNxse60E5BR9F0g8GTaGHeWd8DbrqC0LOjcd0ZmhwuztA6Ad8M2q3xYSiqQ1NoQGLVS3P77dCi
B68ibUdhGeeJzt/rrNJElKYxP+fVgxFJdiEBYteFjgQJiYVj9G3fYCQdzQ+8EQgY79Pb9SL0l9CJ
Ad+z4+fUeh/FB6PNQlj4c1N93ZlfR5i9RYeIkLE3en4epfFRFMUdlJoTux4TRyN3uFU5jLFBsLcL
ZLGM7vKIw2V4b8KXrLPAuR9A3TAhGUUfsvHTil9GeiLF2xBAGsJKIUy5iUDyD2uYbKYMSjBgn8Ob
4vYcfUcWTcsBZARKnLDe0/+8sy4mCR5cYQDhAX6Wk3JH4UhUAaylRiiuRlCqCMDdTt7pmG5V0q6V
3CNCbHWkGwtL9W3jo6KrmBbRTNQwNDoPeCQwG5oPenOGE+IovXHopMFsb2GQ7yCQqW4sI0NFjk1k
KAp83RDoAbCygjsoiu+da/hpbpen0DPgV93byrsC5XAs1zvBWxJ8mxfj6fZUfwvqiCkYF1sArRUK
QeGvo9ehlclwcEAYS1Q7UN4HGeYL3SeJei9o+NK6fj9mGE2FECiexzracrPRwjaq4dDZJWftpHzU
T/yX/gKCY/hMIxsCi81G2Xd7+WfwKN7+wVdejDsLYammaHVdDsmZRq9GXcIRlm6C/AdI+psu7RfK
T9c/Em1BXMq4KOcYKlxbfaCHaXKGoo6bcWZDOcNn0YO5VOcyp5P89aRP0/l3pNkdhD7KKAeqUZwh
1OGN5KD18s5EZIFuFxLJBDWoWgN4Ncx2bEQRjhd3EKOCGAPEqvimiZItVd6Eqru8iLc1TFsokw+M
Fg6PmAcN6q2aVR6BYEeew0cgg86L8iSNgx12EJGXXQENxmY44FOxZckqqeDJ+4sNwRptZFzmwk5D
/NXZTsFbP4kCB2nFSYeUTiEFHo4bXJ/BL+9gbq1U9sC5V6hHXikPkVr7rdCh1QJCcbnlbehD0BlO
qacG9kuwfj3mInOkX8FD6RrxIS1/tnEPKlnkUEbOtKSehJdel/R3dW95PfyVTTwpkHTatSg2mdns
4hHl9CUy4PdewnQ7m5MhPUSBcYfNwm6nq53eFQODbgBcS47FQ4Tmhf4QrQWxc+d/JjrORpti10WE
lI2krGK1Ts619quA8TWXULKYtIlgTWf2ZHX7/Fzb0pffNttokVRErCstdk7ULScDhDYh4EgrR5Ei
9/ZIV0L/12mchYhI72WjUQVDOBRufbReQi+BsqBpFy5Y/OEiY/R7A2Y2k7PY0IxG3qZ5ksDIC7Iy
BnXSkE2y+V5UKyeR82eZ/C5QlRIdg8hjEy9gCJamdv5SUfSWl3WZAG8vXCPpbXRBkHrsYn3hgbsU
LGYT21VFxgcrS1A/PkrRyz/AqmAiL6PRbCJRQ4iHNNKScwi+kIUqVa6rTgqWaAKz93pRqGP6624F
v9nEpSxGK3swknMACyepeIUpEPTL4O7OqC0yjvqFtHBVX10qpG0weyUExi6zMycooh4z+XTmnCo/
aagEIkWwRfC4cAa+lQemLXkx0Oy4aWyQpaY2k7OCwhMwPys9S/1VqYNHqrzzfnCj4kfOEn9hWPXK
jF4OO98hYPcKxZguLpXe9XHuU7PHwvW+akiAHVkOV60NV9BwzrldQ7/QisOl4z+NMV/Vy98w20RD
EKqRVPcFuCHmqv3de5HTvk/aNo2v/I5SW3jwtPAa2V7q4HxP9r7O+Ww7dVwNe9T60rORta4ExVj+
GfeLhZ/bXzfvR1hhWuIlqiOO4t1bNK8GfHQWFvH63vnTewOSi8x5BlDnAlayjJMzbK/cSg9dLvfr
qIccHApuQSg7vRg3eZOgSJkvbKDrU/h36NkN2JdDOZFqknMBDkUGabRm2MHMY+ELv0uQ/Dkdf4eZ
HUOdEXT3AoKA/SHda+GqfxyeodADJf7n0YGb+jbbjB4MY35A95I6yxoD1wLPxWU4hyIV1qBUFUWc
gy84YJLQlUCuzrhdDMRLI4Q67XR7Ta9F7ssBZ2ciQ/XErAqDQVs0dTWGLkj8+e9GmG1+NjZ5Ewa4
dEc883j50aE2fXuEq7HzIjuaNZsM1vQBNj074wy4KXw+KtQN8o8wers9zsJczQGGQdLWiCHIwpT4
MSAnTV3ADH9v8c3ShSmIXiRevJKGoldMdp5QBBZ0IjMi2ZKmuIwzR2va/UB6Wy3hfGm0uyp7A7SA
mKajwpem4ZIXEssZ0+Bg6MleLfVVoFqOZC1JH3zXuJ/9ylmVwYDEXjjIePBoFTJ0Ci0n0EeUdtj3
kv6edKaXpacEAroC5TMCznkvP0bFk6IcqhRAmIpBUPOjUFvA6yAt2DFbB88Y+Bz4d8Vv0pA6GZKV
JP3RN6pnWvuYtRuge4E6gBx+nwP5u5EgBBrL1MtZ5CC7Av4YMwU3qIXVvhpyLqpws6MhUcuAdzoC
ap/+rgVsGnm773E7oZe4yWIZ3q8FFLKHDoL+bbHOkx6vgLL5HeIZD0O0xtZzvF+kj6RJN1kOQagA
1fZSvNa9chb9sK9CaytDL7cl+imDqHBI3k0ADpvecpF92GWQHtoBmaLF4PeFdgkKJASCwSKP76Xe
etBhvcpEsQvRVe204UfeBc99M7o6HAlvT8T1tPliImYnWILkodkEuLt7U9mN4aExd5Wc7C0r2zQD
dVhGHAHJxDGHVHfRer3+Q8ay3v4R3/tt0677+yPmcNgA9nJcC3ABGEbwUsfjJkzDHWcQRdE/a+jF
aibsmiFaSpLJkla4Qwc9YHVwkrr1COzUyOQbWQzOGGpOKwTMYFO4pwaeWde/uHXsC2KLcqn0t7CF
5oTXjBtIa+owOWeA5mdFiy4LkEE5dW5PztIw87ih5igiKxFurbZdo3W9NSJ+1LNse3uYq3H2Yglm
Bx/3IkgWKIifRVlOasVub32WsDGoe3lhtZc+aHbbk3GsZXRykjOBIbqBFD+HsA/rF+K5ejUhvPig
6WdcxNsygPWJpOBq0k/RUfkwjrpbu/Xd4BEH5Us/gNywDUduCLy56J/5xqFz0gP1a4cojnFsFgLO
tdeiOvVcAPpXdRSxZvMLkYdorAVlQJTwuwLGbOBqeSm6nV2d7YZEWmsQU5eN3xa03DNNXngsXpnz
L6PP5lxLEwPoEXQALONnz3O7Kd96tjDjS2PMJtysqlKDcBayjbxZ9aPhGOjmELTQbm/UKSDNEv0v
nzJt5It1DXU5rLsaz24GzQxtLXmtL634akkdQVkaZ/aooTySOomh5Bix1oWy5CYbUSlJcnhpRm4G
z5aQtnuj/yRCWYVx6iaoRqGS48pm8JbDBKRisIUXvcfyD0KX1PuunNYvkzC7vnre9qqZS/GZp9BK
zxQ3iMDSye3BHDa3p/ta8+jLUNM8Xc63pPY0MJARKJm50VE0DyjayyHwcFWw0sXUqizsMeEuU17H
5D0vHjO9AECB2XkMQCZfCIcLXz53DQ4HqW5Fg7qzNNQekehGLcdNGRjeGC5ExJknJUqwYK1eHFk6
gbYuvjwmsgKCucRABopfATD2aWfaqV6gAxL0z5BTWZmMO4oywrIgRFmzqT0odqDpAeqUpYYbRVHu
Ge8m/IEdFfS9SscHMaowlnwxjR+0hwZ7IRlrawBWua+fWUlfoDpuw0vVRgMIncnqXpjWVmvVO6Ea
K30A5wk4MCQOkLvOnTa8U/oaPwjvab1BSqltynRwZa16af54hMF0PIRQdf3QkUNZQVA+j4BV3sg0
cCfN5VLS3SKxHLGYRV7JpUEChb2zCSzl5PT3deJ4winRMzk+D+JH259EeLq9J6/tAYoOD3RsVJka
f9KJi4Upk2IowraNz1m1qwm8Q+q1FD5pQl7dHufaixGEpr8DzWJNjikqzbbBMft/nl1P7Ei2IwTa
oQUMMe4V+WgjV1ppXnVPXlhiL3EEvvOEJuL0xQ+YBaGmVSxmpRwzuQ0eqkN51HbBxnwitqTbisNs
5gWH5D70lwDuSzM8W8HOTGutSPHhTR96DR51kHJzxupODz5vT/G1S+PyA2fRhSuVWsO3Lj7n4U8J
HvZA8nvcYC//YBSwe+BkokwKIrPLl1gB7Xid43Oaz7FAWRg4IqNaeOF9x45QFe0H0ELhEQi3lHmZ
r2vrpBdMCs/Ad3pjCrvj8Z2nfKOOEL2z4JCSMR1vChWy29mCnNt3G7ZZrJpliRnOChURYhUcATqI
20ROnTjAc1uevu+85ikC+BCWHkvdhIVLks4mVk4iDW7U050flah/J49dFEJhXHGiQbJ1CQ4VjbTv
i9G/vZ5XD+ZlaJ7nM2M/DJocxJB9eq27Y6Segw71Pfbcmb9k2GtURofZBoYOJhO83WjV2yAz4OkL
j4rUM0dY7XXdMYA2FWy/3H/542aJ0JDCwZ6HnJ25DxnT0JZeS59vYLT82a0/ej88wh3tMXyr/Hqf
rpbUYL7jQGc7YRaz9BFt9bhAem2cek/3q9CuVvBReKN2sckfu0Pp5M/Wr9uffO0UXy7HLEzBsRoZ
bIHaYZudUvFLgntDvDDE4g6fhaS2M7nVxUhhR534QfsMgz3bgJNBrAvHbCE5BCByl47rnPBVkz0x
1TgNuLONftGrGrfXjQR0jkmX5DwP0RJNzjLKHQSK1xybreoXAuO1CHwxpfOKr2QaQR/1HTvXyXNX
F66RbXgoTY0z71+t3XdFAwiCwNaWQc4nWxX6U9KJlakeFwaZdsCNSTNm8SntVdjjEbzwNROGAHG7
p3CWQVhGuTw8AF5wjuvsvelQ7OqGdl2nmFJCp7NTphsO6ZAKBtYtPHjyiB01YdwbdegIAlcMLXrg
hrrVA+lJ1tUH1UQvsyVlCAQ9h46ZdrYaFKUgEJJo1UHnYDCkclO7Zpk5RBq2pj681HXmZ1xyKCoy
vP4B4r0toys8glXZJ9B9M1ZBU7hqna0Hkd8hEXQJ/awrHQPDWilFJlzve/S0Ix08AQD3bk/dtcLh
ZRpqzGKsjqofiZocD1mga1Cb22aRibKYBMZTYVu88cPQ9Cz4xQTkvZDRdGfnVgWnp3yF19qGRjL8
rmsT3SYwCmBM/wZAKPrvrF7f/p3m0hLPYnKcVUY0oph5hmaJy0ntUcI2fWM+xECe9j0QQnCFkjiw
P/Gx0ZG8d7lXBRGKNTnKS6+0PMLYkHWyl5s/yxClQxmFspF6BlX9IQ5teTDdQJFWZt94aQgIIIVj
d9vaoxX6RRK6qM3tsowA0hf8Sink2ygyJDAp4fWIl5tkSk44aquiGO86Eh87vOSMmu+ykNsxZe/x
WABtbQS+lvSrcoydwoD+ER83gPZ6ML39MaJK0cXmNomIa0TxagyNbawfs27c9KjPwgtsh1L7SR46
T46Uu0KuV0me7YFvFH6WQ0lWaW2pgsEZjCQ61BbhLDVKZFcXtV8AtaDQ8FMmsac0HbQ01dq2styF
q4otxdGhVpbqft+RxEhWJqAU2EeaZeIp8zVHp4Cw8G4Io7Mw95Q+jVBkiIduowb6ZzsUXpalD9Rk
KzpQV5HQJqlQ94zAgBudDIL4XBZuadYuavMOo69p37kmmJ5yApcsK9xpISS7mx9tA1MbJq/CCFTT
0eFwadIfNbUFAWA8Stx4ExK1FTNfKS2qxSkBtP2YSdpCgFt6yc/dQjRV0+VhaCZkAKD2r91T9BpA
QMBhJ7rp/cHt9oqnRjY/iEO9WEe4HscJAUzKslRtjkhriCF4n2o4vUrlqKVw1O6FALZUScFC3rE0
0izEskgto3REhSlEnEzT3g3SAC4i5l2WLvU8/0uS8ferZjFpTInWcz7VH/D20shnJMGz6zcYZb5V
luvceBewxFIpd+q2WEEvZhNl6k4KxEpOlxTwr76RZO3vb5nFnUI0Ka3TCvXEvXUiv8Udcer77AHi
bCu+Lc8pZPjt6pQ/L72R/ksS+nfgKSu6eIY2fUaLXkfJtHYHZ0DDOQZFDGY+0vPgA418VzqhO6ww
D47h9mtrQa5h8btnid4Yo84QqBmDi2it2nxj+SMwzw+I9+ad2EaP476oPFRifNCBF2L9f0nG/n76
LOEbWqGSPsVNY+7ZERS51Je8SfNwcCs/PsJ11m2WXjjT9v2eQfwdcpb/BZoqi5Bhy7HN6DZ2vBU/
0YKyx9/UH9bjkhbr9LfdGm32Lu1Q3OhMaEydwz6DOIf+OClUaGpuW6OMbk/lwvJw4fxO2+XGkHMi
Cez2lBTFw/hsmhnYOZ9FatrWYp9/Og23RpnFfaMv4yrmBTZtdd92b0kr7Nt5AJDxC0PMAlGRR0FP
ghTF5sFyk1axYyjda4YDMVL8wxyA32ELZuSbWmleqRZuOkM/1WrzlIzmveD6XQXArJzXbgjSDsMF
Xqb6o14oWx3GDzmXAWdNA8fKYN7ZNWvDFH6j5i6D7ChTkC7gHRCBumeEHy3kh2IDTFe8flvw98oS
/VTlVS4Ce9BPEHGycy1ydcBxpP4wGI2TZ+9R0jpZma2UiNsV/yjEfaqH+5bvLXTCIIhkW5HpQhvC
VnJkKuUrfONtSXkGONzmKSxjBtlpx24nKsmX0tRXQU3VxZFz42cM7f0WyWNJFS9/yXFUtHNYDh7V
P6Bmdoxl3aGgXgWhTa16L5F8I4LiroiJZ6pVCQEkIB6BZhaxCdgATnwPFMHI022TIW/vPoLhjfRP
8A/0Kc2cBnILMnzRu6RyAwMOfdl4zElsZ3HmcumO5yCv58ldVDYuyiZOBA9tpsGqMeNeGidelMHq
kaq2NpSOoIAi5oYHHmPSjivV4Ji90jbrDy49EoPtdP5LCk7CUOyigDzNb3X8XWvy2oSe4ihUpxRv
JsxpoQEFDOaHziZya7bWgwZtvdQOpouiNuwexOP2Q87gC4ueqyKtmw4uH1jIpi4PnO5JKuzGSHzV
bCs7z0EQgReE0T5a7SdvKgeUDtdgGEJrpV9jRKHbRD24qa8U6FopSpbb+gATTCt2KjB5LWyVKnJQ
RnQbVXNUE6goTLfZ+mSEwWVjrqv+J69QuY3WZrgNePU0JHAU5RpIZNRvxt6vS+7RIXUDLdoZBfz6
MAK0XoOysiMl9k1lcGp0bCsJJp4QgBignCVUZI+G8MocVoYpccDYc6ME9hvFiRlAuyF1DVA+kWFH
WbW5wy3ou2XBoeCd3ZbdWmfMy+UXSDAi9f3FmwMhEH7LB3/QjiUrPsaWbbox29ZN4QQhTpCqdy78
AHeBLHYxO6jTSeDVqo1B8inwWoIisFWpLuixXhHWe10EdyEyWcDVtjTRYBj/phWnKgKK/VmpkVLw
Hoyz2tUyePeUyspsJcgT5Z4emHbVSa6mFSvCc4+RzFEMvFphZWQ3UzzryZaCX95KGLEIyUPRtJ4B
tmRxAhvUExaWv03vKuwG0dagB2Iek1TatOJXOm34Xj6K7M0ixq4l5nOfN05D4S4K4/sODzCWnks5
WTV0lcrsIYDyYDl2YEIzN0XGXQjJkRBOSjS9OjAFuxxqgTrM9jKAGVmFJv2TMhSbmHZb2oeumNiX
ZIBYjh4jWHXND1m2YruuYB0NIASF2l+ZPxkDtHYYbn3Q5Mo6P2oQaShkCCXh4/DYgr5Z3vlQAF2H
ILsqtbppQGVpyZMFTmKSqltIaDpJmUKtI77j4yk2A2cMeody1eEiWucajDqpsTLaai/Lul9L+TNL
gkNkmI6Birr+E/JUNs8HO4l2ltSuM7xqtdFwDSk6y7W+1SThGdJHk7xpQbmtLL5rIVsLZ0ZHid4T
2r2aWlJ5mMRdX6SHHtoKaQAzhiDfqBYYzugqeJlZ+dUoP6kFt1ypPpQUtKkuWkGk6T4SPfiidAqH
3Q7lWz+WerTmcxDlkjGyhXUXBJPLKn1QIAkXdm8cf7aSAOJF+w3VCDh5QJ3eNsbC42m4rsmwRfkS
dq76Rk1+4q3rQItqrwTjvoQPLNQ7/TITGDV0FEhmJ0r6qCiRowamG4Jp0I/pA0mSDdehnoD3Usyi
H4luTZQhv2fBU6g0ePRF9wmV9gUb79HWWcjEli7uWTIMw+VWy8FtOmej5sXwmix7PB+p5dy+WJeS
Lm2W6LIiCUgbY5x2W94FK2MdC9t47Layr7r8Od+GcES6PeTSTT7LcPtKo/DEAVg8itvMRj90Wxd4
6cFbtEEP5PZY/6XR+J8E709acZFOF2BY9U2MdLoHsMnWfKAN/XCrajZguR5dR+vMhTbC/ZKe9xUe
zdTm+zvuLJcFJD0elBFAAbKCL2i8061NZbrU0bkt1gYURwDOgTyK8btt4F3jkPXiL5g2yK2cbJba
jiUZSJ2gODYxeVD06u5hEO2QU/QYOuBZfS49365Xav5+8Sy5jRPaKLTAFzPr58RqiYliw+DcjhEl
6mxJV27hePypRFysq1QSLVaCCC/g8cCzfVjBXPd8e+9cA3tcruEcvWdpUGNKQhSH84F6Zhs7mplv
a/DNeM+oIwDOzzSgoS34HmMJO+1RoorLEVYhIKbVw14uAzeYnEQlXuJupjWcdhtArwB6stQXGmbr
xHoPSOi3uKA17WXh5y+8bcgsY9Zp3GdI+Ng5Po8+PavPiQBW2k99sR4fOshyu5Ms9mRG/MTW5QMb
bdVeLlV8N0j40zr4z74gs0Cm9NC+aXJIBXfqHU/vFYbCmwnoIYSqxajboSmt1Ejzgqj08+pUV4CV
17EnqZrHS7xaIOyAolqjD3eyqrmo3jqR8v+hnbjwgpnzZXKgKEMY37NzBEmmDJgrMWRuHT+hJoXS
YbOP0OAjk2xowVwGD/WGvodqt40aWJ/fXrf/Uln6O2Gz+GgRFqEZDQ7G5Iohe8gGt+pW8xun2pMj
UBIP6aN2Tr3IM45LT/CrszDJGk52LpD5nJ3hIEmHNO4t9MDNXVM+c/E/0+2nzfB3gPlzNNO4YWTB
9MSfpljhtjGZKcjhPwr7F+PMHqRIbpgYZBqfK6RurA2cELCwdGBrYCsPAXJLK4IUbGy95nXv8+jE
W7hOVwCIgnc4hPoqjzNvYVmvxuOLnzQ7jpWhgmMxYG6nZe1wDcH+y+vgTqkg+kfvSxWshaWcI+87
RRtZohF2liXdMfQBAFlrYadejfgXXzRLHdqcJ1HGMcmqkGw8gdXgV8Iax5DOKdS8bk/f0lizQ9EQ
wkoYRCOYJTU2Dqpx/Bg38QpZqd3B2/32aNcArF/26awMZoRqmbYTBF0/lWiyVo55lDcofv4Jkcv8
uasd74uZnL7+4jbDYcAVEODr2CZeN3vD01emD/L80h68WoC6GGeWE6DRSQzSmdMeTH50d+Guf7Z2
8YPxmNpe78IQUb3rPkNXs5da+tdruxcjzyKLarEoyVoVYAnE/WB4zNRmLcq3SWdeiMrvY80nqLMk
KENE2dQOyNCrCB+0qaoS/+9U6i9RaJ48dMEAkRKKjQuwqE3iGJDfvQ6TwIVNdDXR/YtYkmc3H+XD
KKQSVbEell8ZzOZtdoIr0HqyxVa84IU9tD/RvvFvD3v94P8HJyXPTqUR0F6tAsx0WB0rAIijZemH
69vo7xCzwwgmbSbLDEPIq8Hh2Ebanfxcrbo1GPmriNow/vTqbXIKXfXx333c7FxC3DfSUw33R16+
xTCLjWm6EGiWpm9+FHM+SCJEumKi4QHhCNVa3/6EaXK+5eUXu2J2Blu1ldpAA44t7vCmV1q3glSA
ViypnF1jAF/i5eaK00rZlYUhFHRTXus7vmn3xT59adFDgDTTSV9oxS/siDnWvlf7ojRQooL/SLmX
erS9g0eFvaj9ASo+KGuL07+axDlMvp1EJZgCsF6PioppVm7KslVvmAv3wMJm+DPHF3G56gfChh7d
ELDEHdaPNu0XJm5hN/y5iC5GyAwxsJYyXDTAOqnkYUDTMspfbs/W9Uf+3z335/9fjKIpccUj+LMA
yBVTuBjgSlN2IKbI9ziskas0tvIZ+0t+ktd4P5db8M+lcDFsS0Zga4Yxhv9tb5fiwKCWwnRtqna1
LSS6+xIi/zFkLN7zzLD12LA12IlIer6Sk8SlU8XOhGt5V+8KSWx4MT5X1eOoPLURRAMmZQAoATRV
8F5T/VPnwy4XgF4F3YHFwgugK2IGpR9WmquycmWNha2HOgDWePlU/J9A4S8meBaXwHaphSRh/xvS
tozezGG3KO9+PUf4T9D907m7nMwg4Jps4jYxUYpVqjUnBxCA7U0DTSwJ/hR9+HZ71/yRhvgSqZBQ
wQ4GNiGqIYNiPEuiVVnKS9jWds85KpUZBzCEc9WDh+2jngkNArnlhgXyU542nxy6XVYmHeu6eRyj
+k5hKFEXWuFDYMbtiHAK7dnUz0kM7PBodKekiHZyqt9JYbgzWf9UdPWB9Llpk2G8F1UhbAJHIUwr
qjblXQ0jOxJ9REmEMji4lU1zzEHUMVtUy1FMhzXRM1QjV9BIN/H+1la6Xi4Z0X07p3/mghBNB9t6
AmR+zdCyVMpN0Yfds0CdSopgLy1BkS/6dXvKv2UMX0eZ47MUPWtjjuLmM/7lNE02sR+lHvAH8Xl7
oG+BbTbQbGmLSk+B/8JApCocHBOnKeMFpPv3oDMbQ/06ZWoEk2Z1mjJNVn+oGgdUB08d6GlEAqqY
1iOcZX2zz51hhFswHP4IlCWDyiv1/H8n6c5+yiwTQ9KAAj+R2uf0zniVQQnclPdQW5YO+VpMfmR+
UtrlVpzZTt2Vn8FhiVnx7ezOxp+W4+LsDghthAw4SWUgTqKW4I4MjRmF+ILCbR65LizaVoCC3V7k
pd007emLUa2AdG3bYdTEkDdVEwFHFqCVVbqtviSX/u15NvvAWfwrO0WYTYahdFGgPQT7ouJILd2N
ZAMdkoUk8OpZNPBS0SA7jz9nq9kqY2QY4IM+i8Gy8/Shr0t7jBZOyNXtC9lKmIFhCOXbiTcGK6EQ
f+PPASQQodyf23FQn+IRaBRL05wgNYCx4mIVmGzdyaVvQnLZzjLFgmhu+1Caunt7NZU/VO5ZPFYM
IkONCuQBqs4zOjYkaQ4hb/1ZdOgkJzZFNiKVrkrem8pywgFaOLhVUbVcK3T43eSxyxOxjlvjIJcl
OLCyXcE/uQ2YDQEiNHJXo66gIF0B8cp8pXmJQvBRya+s/lF1sRMBnZUiDAVojUN1fjVKO7mcGjFP
RQl+RwhgW9ijWU3uO017jRvhNJAUD1HV0zUg85LjEL/2xqorFJiW6XsI7a1Hw1ijxxcPLk1HCKn5
UgWZUzP0SjVx2YhX0fALfKDJEzdCayBj+yIVDorK+LjwkOUvIGg4g7WSMhgFachcoLwjflVyjR5Z
4E8e7moku4opQkiCKXZdgIEfP3WM3XX0ARU+WyTUgWbfUJjgGdceCo1+ZfRODdct2Wd0VdGfYars
E4n+bKGuWlUmnoYo0NPEzmWUeVMOBhbciIh5NzIQjtl7ApaBkkMSrF8NxkoBg0uMrTMxKSGA6w0l
Kk6tahcpyW14W7cBdNDzNW0VB0xCd1A3Stt8cLNykqp6hn3hJiQV1IZpf6qGZgNPwZ3a3onk2CuD
24dQqO7q1e1tdSU0YVPBTuf/2PuS5biRZNtfadMedYHAfO1WLzBmJqfkJJLawEiJwjzP+Pp3glKr
MiPRGaVav0W1tYwSHTF5eLgfPwfyyWig0Zn3Tl+LLWiPFvUx2XZbedNtVD/a/EoD/8/X6X/D93L/
Y5u2//4//PlrWc0NhP865o//voq/NmVbfu/+j/6zX3/t+B/9+6Z6L+675v29u3qt2L959A/x+3/a
d16716M/uEUXd/Nt/97Md+9tn3UfRvCl9G/+3R/+6/3jtzzM1fufn76WyGfR3xbGZfHp54+23/78
ZMDX/c/hr//5s+vXHP/sIXr/l/+av8Wv7L95f227Pz8JkvwH9IA+5P4+lIhoom58//Ej7Q9KA4jI
S1QVNJ1quDaKsumiPz/hX6HjkyimpqPxhCo/ffpXW/Y/fyRqsqmAhgE/FqFO+ek/X3e0TH8t27+K
Pt+XcdG1f37CXYxb4i+vA6UiE9qLYNIBjRQECU2WjDAalk6DLtltK8oP4xgtaN5VkZypCdJiJK5d
Ik149ofCi9g027Tpts0AUv1URq9GOpRvSZs+TSK5Fo3ZgDBm90jA8i+h6JeiP9wCSAdKAFLnGjXZ
RMDEhCAYQ6cwwkRVKNBdBj0fPAyCEXo+8VutwQGhkF5ZgNnUkJWO7/Ok/tYRDQiakIhWAy6cYjTe
Jil7S/GEAPnZq6Z031IDoaMAie1aTYKiulGkuDMf8gk6OqEKfkFIaUjKhRJloh8nhfKQal0IP2ZK
cAOz+RQpWX8ztr0I1ZG0eIJKB2p6iiBUt0KVmNtqDIMXROfaDWS4TOhhxt1ilxkIz5Slqey4w5Mk
Sgra6WkOCsiS43lB270OpuyhUdG1S6Kxh9hNrMdeDP4OyanyKHZTUw8fI7Ag7s0GlImVMXev4agG
91IyJypuowwol1pIunAT16r6XGqp+iaZFb4yFhGlymgb8mt0z3rSEDb+NIXmRZ6ljz26sC7R7Tr5
uj5lN6BtAx6sJmYE4gVhUT/rcy09xXqFsrfRl4NkRWIivgHEEV3HRCigIFWF9+EyAgxkmg26uZXF
SF+7Ah9tVeWiodypVfNFZApAR4W4x66hZ9jdhOgbvNCmEm7PQMcnnnlC/FTC+AYlonCn1LN+BXh9
sDUp6EcTs3IDbkzJGWblMUGpb2vEvfEykhRUB/2Eco2lyflypbRi7kUN5cYeknFb6gWIilUQg0J6
exQMD71C40sFnM6+jVrNgSqe+lCYwrAdSvxPHarEB0lH7wThiMpeOijC0xiO8nZW9NFJVK27AQA3
2ibRpDm9CJbHQoVYIKBQkAkxmmgAE3rSWEDcgLAuLKGFUEVV7WdVv2xBzp1eJVmKdCoEouw+atOL
BW/9lzqehaeqlSREYknqQpIPszqXGXiFVBWyVUR4UqV4CJykX0xXqDSQEaDVYT9ByOyJALrfWgZY
tvdjrtRPc1Lr90EWBS+oRqovslkAR6UmGlpEF1FLLL3WJXSJLQQ09kDYAp2UDeP0XTcaHRR9KpBh
Hf4N0ECJAkzVkAw6HQ1KmCB6Ga7lSF82swYlSmBM6n0wT7LbmpXhz2LX9t4oR0BpQNUe6ud5FDqm
mQKUBYTEdU60CHrZBdBZ6dSjL2NsU+Hz2BSTh5DAsJpCly4TPLgcuc6nu6mVu3t4ovYlkgfBVZtq
cpREnx+NRowuNDGh7N1VsRflnNz0VRtcpeWk77M4UVzcrl+aWV9uBrxno00bd/FubGbZRrtLEiiX
SRYqnjQGm6DodGmHHh/w1IOzziqkoN5UfS9t5bYAsLfR500A9hQvmPPleYqB36srsLuqYV2A1KsP
3wU9flZEsGNGBhBqOajYUMSXA5zypksuxL5zZnWSnLkoIp/Ew46U4KnPzRgcILUo38tVikk3asAV
26r0p8AcPakMu02JxrOvLfSEb5S8EK/BOAjYq1EFu1QYRkfJ8rdQCt8jCbVmmFdhpR/cfJBKXxsz
cqcEoHBPFfG2F6fCygqxuqzVAtwf81ybXotM9B4MikBbJROmB4CpqmsTp9GHGMC8WbKnDHKbYqjr
36O2CeAIk9/U1f24RkDULKJ3V8MjGpppx4+RoJuHJgjm29btQBnkLZvURiKmtBSvAysSD4zAFFFP
zTEvLhwUZUzD5bZxgIVrnuc7+etyiaJ9DRUniJi76k6LQcXoAjck27/CnaNo5/DaPI6qTs0zT68Z
iC9Fw2inwXSqTnH1bqvIERzuduj1bYXXXiWWnEiODom5qI9mmHmDNWXeR5M038r6TTDQdtTQPYhc
fsYGh4NiwDSno2JixcAMZpDGzLcUUQIfpdjFS42mZdOGbs83I3mMNsQCSpFjljcuJmEOHr8uVKLl
NonB7lPb2vITA/X/Y9NPhJ6L/x6c3vffXo9i2Y+//yMwlY0/QDSsmiY4j/HeVCiu40dcSqQ/0H2P
4FJFj7VpfIjH/wxLCfmDaqrIUCuWNAiEGlirn2Gp+QeIpSBMCgcAKW8DDfa/E5Yy9USd4PfLhojA
VAJd8WnzdbhkrZYWJSQXUU2nIoHxzrzW3QnV9AaNGZlfclWVCE2K/XXATm0yPkXW8iVQWtjsHPQI
Blbth1d4ubnVHm0/HlqadnBmrbW48QNtHzBlC3S7B+vDP4Kn38A6FmBjSazhG8AQBBG6TeHlvnzV
uZIbb0N/AdtM6SFDwQEjMvXw/5g1RQiTG7qGtMix925Kg3Zkw2y0zba4md3kprOAFP8e2qnDr4f/
l+X9ZY/FiQRCIw9pVWlWcRnsukvFnTbzfg98vC1d5d64uf12fl6P/fXJ+GQmH6qHeWRmoNOwFB9c
xH7qy77ikQ0P+sgU5X7akZAfwLmRVGSXjucRaOcIMRvsoNsQKhluvOtyzOPoqAgPLeF3NQV/GlRA
HiBrREPqiFm4OSl0IYNUqZVs21dioxvhZthQxbMcLcbcvjQG9vgfcxp1DiYlCWTGh7je7CoSaFa/
k28AfnfSTfsl3YFB3JVvkXQi96ZfuPObcZ2+nV/B41vip2VVJIaqgjZf/ihmHCQ7A6lNh7GvNXDC
G1dGBq7HaeRwMdCzxZx/6msUDA9tjupHfu7ARAh+9imocxwCqVEtEiZbsKtAqkaoOIlbniHmxluW
OEOaDmPptey6nco7MTcftLbmZOhXpgzjQcygQB5MxmE73ox5umhLQ7tOAvNeSBYn5Io4M+wVH6ty
ZIKJSUJZaJUubuh+z68r+CrAX219BzFSzpR9VHzZxQFzvK5DaBvJWpaNQwsriNWOsET7MftrStLa
bPKt7CKvwOEuptN/YgrSeqpEkBjWWWe4VC2y4VIGBHEW3ZhlbceGHxn7Ai9zo3aziuN86Zk5Y471
hS2ainOhhzl0Bjhl9BxnnZeiex0vS0fjVjLXNoWkIsesgyseOWbmBCdpHaIRBg4DSEAn1e6mhdfi
yGTWf2yKQxPM9g70ulfQCkx9UryZFQss8IVNOkd1Z090UgdYvB5oEh5h8tqpOjTLusKi0UGvpOMS
gQhYRhK8eHO7E3iyeytXifKXGZC2HJ8qFIJJnqN71AolGWyHojPGJdRfvmrNYAf1tEvCW3Pg7f7V
VYNgCMgdQAUns0d5qCIR8jsp3f3G7eyOfuIJaBrtneUzsUQQlf9eRevHGoJ2ALKCEqiSJDYrWBhx
RuIExy0sg0s8/d+KTv5eNLIXJsrVWMdOMYWe2vJc8NrRk0XoNaA4hujzhPBOnUekeagLBg631SqQ
8V+aeN23aGdKSxFvS16H6ErQh9LEXxbpzB84fUBXuhTJsB9B3/TQ+t1m9BDn3aKly/7tK+zIFOOP
zS4b+y6AqTAByY5cQum7o/SP562s+mRZlCmjEIJ18yPMPRhRVLazEVYFjXXa68JLfarZgyYMn+eT
1w7coSG8IA6nTmhIlOIloVm4ZOxxAFsOtMyQH+KMh2YOWP94aIbNLKARTx4NXGOlu3iqJ21AV38F
bMuz4omb9kLkQD3Iuj3AddGlpSDgYPxIDoVmHcgTzSK3k4fKkPGl8aSb+Fr30tvyseksbas4+RZw
CXkX9BY6p+zmbxA/r8/ur89gBTO1QlK7AcygoBIZrKC/mqoWyB6XM7lrl48siVBcEjXdQLn1eA0X
BP1mQwNxqUenoJapA4jh6kLepgXtZ5hytGbXkHE1UeH20YY5WxKkTTa5sSjIq5IALNEkvMo6Ez0u
2dQ+xFMi30b5PL+f/9A1rwvJWwlvThlvwg/avYNNPUVh08s0gBd34ab1jW261bzE5XbVrM3HoR1m
8ecMVyf6EX+EGQmEtdD9KtqVp14MGwhJOelgY5AJapdWd8U7UAw5wA+vCxljiEdq+A9cI8erUTTl
WOYVRoniqFVt1ediX4A20grdwXK/GlYPARn0deRe8kXY8vIwa48XKqL8yzpzntVyTGV0WNNgbsab
O3bF0e7gO2gKL3aG8R+4w0NzzLmOKlXPVWqODNqmD/dS3njnN83aEUKNDM8xTVVB5MMs5pCm2Eg0
1gFm1p2zxB+l4W7KpbvzZtYuZ8XEzgTFCk2BMGdI1MKByD3dm3N9oxVjAIKdueXMFpOc+7E3wF4D
sBbGQt8px3sDRKxEGOhgaHZiuQTR9X2wpYyCaLIAmaAC9PGO/1Jfm8JDq8ye0IFHKPUZVg00CRuB
sam6zlJQ1j8/hat779AOsxmSSV2aZKFLdaXt5qvpoveCmxkkHJVtbv/JRaxCGhiPSbIC9lrCvF9E
ODjQG2WKpRjCW11KnKh+LaWigLkF6TI8lCH2xqxXO0/RnFYIZcDC6C9bACFsFGEcgJBAdIGu138y
g1QqhO5E2GU3+1wXPVEzDEq7Ba0HBALs1J5oIuBb4+t7XnzIJOB/bMcDc+yrRSlAUlAOuDiIb+za
1OrgGH3DkfzAw5Adw4vu6L2Y3wv77KrmRW1rblqGjhYuBAkRsUa37cF1kMZKGifUTdPD0IIN2lms
yKlcY6uj42Z2Orvz83tzz6s7rB11WVYgu4QEqU7YrpsikEaw2iI2KLT2XsghD9vEvI2zGgPTSw7l
eAPXDbNxlmVW9Y/3ICqXLoRtH6pvqRu6RoGeVskGBaufO/Ueu8jj0gDSX30Sah2YZk67EOeSEQMX
hZcbTZMNF8vs0D1UOvNmjjjeeXWciipqqiFC8Y5NtwiVLkjFjLnMhOZ9zqtvSxg9D5G6V8CBC6oj
MjsFavkcR7MWSCB79Msq/aqDnSNXhSiOBY4lSnnfoV6rXU03sx34QBLvOvAp2JBKCX19V10j9en9
JkH0z2NzYJ65kkZJEoWMRnVgk/P76/QClZz4truJvNg2b6fPJoiHAGy2Ff/zvOGJa645c9CMQlgb
nOI4PIzxNG+ESkgw45GeWIjWrLR/1nkc6mtH5MAI6xiGRUqTuYFjSNP43giHEMhwkdf9sGqEYBFx
BkUUHJnrYgDhSzoamMaxCAAWkR2V8JQtpdXZOrBBv+Fgp6AMoi/ZSN8BfrEdI+yR3o+cbiNfmV9A
OeOiRXPHSz2t3vJ4JJpUHJpAr5OJJfSGDPIQ4x5s3cAHAscHcQVEMirAtkK40/CGbAp7eTFai3Mu
Vkeroe5jmJJGE7zHoy3lTBdAVUQD7GAHBsy30EUxOvHogTB9FUoJdlHavPOwuo4aSg4AoqNszKYZ
UACC1LRAgxrVcPU2hI5WwBnZ2lWBlO4vE0yKcqrCrmglmBiqyorBhjHMX8QaA1KRulHyLWceeSNi
FzCapahIYU6oIRxA1zD9kj6aNibWk3Z6/TeK0WuO9PDNwhwGWTAWMVdgUgrxRBlx5RNgrOoLE+QX
uXI38BZt/WQcPMaYk5GBV2SJadGhcQK/vZM23YV0B00i+liYncae3wCx5qYVV3fogVX684PzOChD
lypos//IAKPYX1sDqMk9Wu1fXLT8onffNx3uq2jtTjycXWb/oJ8E+0f+CDVALAUk8kXxpCLgBoF7
YfMGyRsjs3uSEcrSMw3yQ3WAOPpo9jdp3Qd3OlroI07ESD+cvewPomC2GSFYciMDngf+ra2QRh/j
FKC2aM6sJstDbzDF+fP5s8EzyAQ2AmjfpVnBTC5zfZ116UUojaVtDtoXJQOu+LyxtXN4ODomlIGG
YhWgkR8PCjnZzcW0iSLOUace8dz8McduKYYiMkSsVbINNxRZO3oHyNr/CjUhvJEwpw3tNuq00KfR
8LXayk56KzyjHg3lIEu7NEU73IYPZLAaCNWBEehGAv4wsjQPMr7cCvnqm+ZwUpkjGJKmFxOahhY2
1TbdgCPaF/fkHp4Nd2G7kb+dX0OuPebsDWFYV9mEoes3yT6+qO3cjp4mG23ajvL2j06fqqEbAJeF
gZwYm30G98PU9jM2aKiDiqh4raJbtBJzNubay0lFb4QCUC9RcNMzx2ASUd6qA+hGZtsY+meX/av6
Vds1e+lCc1RfmF3hSgKbnEWQdpk3Mqchca2QhqgJaU0IyYNeVGTWUC2Buy0leuwF9AMguHoTshjs
WEtZQHxD+NK07Vas9M9F0D93crKVNG7n0IpLVSGXqWGOoUl+wnkvg3F0mDFF1hgptrGUL7qSXxSF
ZAuVbBXNjI5/YhuhABzxsImmzDm/rdbSbHhz4OlooL5Hp/v4JsmjHF8WBqq13Mw79SsasJpteKFf
0NQySANvxxfVbwMrf4E+9CZwS87rdcUPqgYqzHiG4Hl3AskHye84Dh26IdURCEBscMPPlLjZxCFa
JLRRn7zz412JD47sMU+e1kADAyjCdKuKAR0VjOiySIP9UsFJTMujBk4sKwyb1/NGV7yjoaPKqBK8
lVFIYm6yEtqMepuCACxLv0zihFpRtIlTEGOnsd9mg0fU4qaTeOIbK77yyCqzsqUsN+OCKjKCPbiH
bmtApvX8uFYtEBVVaAX9oCcBeiqSaEFWUbdSsi2yZwDLOQZWdgf8j45uAGSokOlmrhWpEhSgmYlu
SWPmxnhHyXG+rStAptWGcxBWQuMjU4wr0MtpHsQyBlg30j0NPCJZlVoiiLSlypmzh/MTtxLaQIId
3pWIgHBg2x8fugKoYnTCV6D9Q39rm8c44CieSLw82Or0mQACY9ehxs1mhoJEDlUDAGYrxw50SkW3
a9VRdCC5OvRSnR/SysEyDMgQy5KOShFgKcdDgjgIgLxxalhLb6JrDEMSml09lA4Q09CIaK2u5uYv
aHmZiTqQ79IMag4dPYRZMwTBTbDoCY5sqoCKJfXjtN6VhQz6QPExkkowpIe2kGpO1Im/70eA7pXw
4sbzkN4gx8PNmmqYxgSsnBII1ju8zEEYLfqFtoAHTATNj6aJ1gAm8vOTvJYaprl13JkSEvknbXGa
QZICvxbuqxccNOvfm1FzG9TvYjVtCVDeQxlcyUr1utSS12RfFZ2X6zzduTquakAh6ZYCLpE5kWMU
ZRNZUIBMoDRQqVFsSXW11cqYgz9aQVfpMu3EUYG7pBcUs5+qPJDztv94apSfld2IVopr8jhe5T4V
mzOgRPzQ7qcr8AVye/nXxkj3sQHUJ/LH7EM8TLtWylp4GyMufUO+TtGVIrS8pTx1nmhFk1QEHbTn
CPH+8Q6a03wMRvoW73fL1wYcSSChLeziCeoO7rgVN6POpUtZuex15NskAx1wqHACQnRsM23DeEgo
tBGJDQMMixakpUHP5EQe1CKsqraHz6jYgBD1RvRUoB3RL/j7WWMdiHggKXB44P/YDVTVRQUdbayr
iFQSpf1EUwXnkJy6ImoCUC84BgK4F3M207GUmrz52DojxAorb3La8gIto7RgHvqIqeboDvV52U3c
8WIpOG/JlYU9NM++JRdRmJpFQ1CpFyjYtB0oU3+PuIVmTo9GyEqOoLqnpFqJEaZp4yvZSwqlhvOT
yBsEOd4pMlQPxKVGgmEooTFZfcsarl72mgkJaUukurSPHOyxCaIJugDw/o+6BXGJC55ra9igXeD1
B4pA4oT7K+dalVA1RJsz4lzUdo8NxkuQTAstWGizudWNEiRpxSbLY/f81J3euvqRGWbqIAPaKwJR
8KYx59u4Jd+DfnQqowSNMPpqz9uiXvD4BoQtwEBR5dJoEpbxklGra5mR0UdoHF2oKnSQJdMf5cuo
Fawwipzz1k7j2GNrTPA8a0MfJvStko2lk0PFEPU+u8o0iG8PeJ/cxRWE/EQeQdnafKIBHsNEryeq
ysxxFvIwSkSAKqBKA+BT5moacdtwD75Nzp5fc48qphOVUPgNnGHmcmvaJk6XRldRphTQLrMPoIKD
1uVBsdNNuKMQM5ALNMBaSDeCYQNN9wNv9vthm370GfTgHCT3tEQqG2OA/2+zAKLJlS2ai01MAiJG
3v5Zm1uVIH6B0CCAxCztp1FG2lJWEtKl1SKAZETSthkSULdZSMgumdv67vwOWtmvGt66MtqAceSR
Xz8e2pwMRZr0mOE8ecog2qIbuZUWdyDytuWCF5KuDO7DsRDa6IhTzyxnEiSCPII/wZp1ca900kVU
Zg+oT6MzNNycH9fKlaPJuMwBdVdlDXXn43FBOERvstDAyQBxZ4eeYCPeL5PiVJQMX//eio/n7a0N
DY9l1K00DZkTNjoy6jSsdREPo0FVN3GZu73Yb8QaeCUwqp83tRJzAmdMHykmOq1Pa7DtMjfoZst0
a/q6eMQtbhqgf4yvsp2jG4IXHpz6aNqEg/CY0L6Zk4wM6uhlVJtIR1TCbLXGpTg+aSPheM01IwgP
IN6joHvnZPaEWIaWfCMD166LtixmUI1/IQIns7FSvkJjwIEVxlsmyWK2Y6eoVvCo30geuJgipCoL
0dJd7R5HQIb8pPKWXeVPnAXjDY/ZjEY15lEFDgQL5LGoutS72F0uhot5tAaEziU0S+3ynocWO73N
j0b74VsPnJaeL33d1zBa9Duhf59SHpaTMyoWyqm3uUkWhLRWF4NPHQ+Q8o7LI8yzwV7dmogG5ww2
jAxoG6guFcrtEOuce+bUCR5PFeOXyEI6eaAbo4cI6Vj6shLb+rgJ570RPJzfCx+zchwgHNti7pKZ
5GLWIQtkQT1ThR4XsGzKIxrh99VTL1jFRbGhkX55X3rKxfxUo6HW57nhU994/Al00g92hgjEalq1
OG1ael8Gn+d4q8+XgPfZZPRSldPnsYJYPbZGPeeBNUnuzACMXZhYyiicWd1DvhHdvLbN5/E6dks7
9ofdYut+uY+/4Y0nvcbPKbePcyWzfPwZTGBWyDUJ84rO+yVayGyaTTXt2dMwzer2/BrzHA1hHE0u
VVXQ9LDVusqu2X7J3TC1UhAoD7bpl171GLnkiWf1I7lybmcxXgYtE6Y5zJho1RowQggKuYED4mbQ
x8ZXApL5u94ZHeF74s4b1Ulfgyty1T5BbWVzfvirjodm75EhpClWJqrXiaFkGYJHa4kLwB9EK1d4
z62VwBCriUYowEGBg0ar6PGmWsCcIBt0hpPL5Xl2p+18lYEeCOAU5OglCDeB/sLLPaGyetSaJgvP
sfGCFxau9JIcfwWztbsGIAmJ+vXW/WC5H/32EerJdufOTn8/XP+jHr5jk8w2BvFNNiLcoadJ8mQn
cSSIzyAOltzGh3Qf5+Za31MH88zsZLAZRYXS0nneTpc5Qo1yl730V8tF/Kgim+dQ0BeUuh6HO+g2
uypK3n7mg9Rp5h+qVa918CnM9tbKgYTqjE+hytXQy7LrR0OwZBAi7SsXpQkv2pn7EHjTl/jmHwRB
OhIYKl4i0Fwm7DskCcC+leY4Wrp8CY2YYgZzLgqZ58/Nyl13ZIS5GdJUCYxYJphr+VsHNmLzfdDu
z5tY80xHNphzoxRpMWghBpJdVsQyn6dtehs5+jUYWxqEQ3eBBSKJi/JN51x7KzfskV3mpJBZbuKK
TqABigiQZ02gw7isQRAChZTzQ+TNInNAwEPTaNDpwZnsYjuvXwsw6U4Npw1jxcUdDYc5Fm0YgPWJ
3qApAUVYhEt6/n0nemSB2e3JLBpDE8NClyGHED+U2vv5eVpzoYcWDKZVDK6rNQPwPFnKbbKHRsNj
50iIsTw0LwJXVc128ppcd6/jFqBOKvvHeXiePpjMI/PMLUEaYWhquhPjFi5bdgXtViYvdc8J+le3
A+BbaIzAgxNNM8cXhRy1c6otogpuubsmuBVzKKRV3vmp5Nj46Hk6iHAUs2+nAvNpNSo0XtObtnyo
ltvzNlZ33F/j+AhvDmyMpFXCqsE4UDe+IlEIqiiZEwWvvCsxRcgQKUjzo5WVLe6JxRhO5jSrAFAA
Udhsc5fuBCgDjg5xYo/nVFcAFHjswZnKKrREATZgjmotZrGc17BHcdKKDa2JxDL2oPezBT/3gsTm
IbPXvNChQebYphL049AwpFq1Fjq6HICPd6+0KuRwQhdiPTysNH2cMAEZ0lY6RYAqqol2t+O9F2up
GQkpzI3pE0k7yIqkPgqzyHk+CDFqQ13/iN/nlRLob7RqC2AeF85BTbCfoMugTFCBZBBPqBNABdCD
CQZbc6oeqi3tgQ42RgUIR7kH8N45v0dXN9CBNRZd27VdbkwNrLWAhgMtkTiRQ+51n0Dl2Oa3f3Dt
MRMsQLmgBuGHaomNR1FOkRPb1XdcZBRj/zcQRmsLejg++vODQ1gXILLWO3rQmy09HnjC95Z81zrE
Q2KSD8heO/QgP9GBhaGtNewBEUBqHGQ5Dr1MIBYNCEzfcgKCFdeFwhp67JAro81r9OcHIwIlXAhW
AaSSinh08Jj/rC9mjXS8wvMtK+4eKU30tKADCUUgNmAf9N4AiTEM4ZbxgHUVoGCboitisFpncvub
JLRUCH79DS9zcugJpU0AlkfGm0M7aYASMlmsUJfCs+hetBcHfbp5DgQjXkeC3bgfKzdHULR0pte/
wUkhsweQsc64nDytI6lDsRx4KhS9rA6kdC7F20r2/JB6/QWvHHzqVBmDzIWX62qrDRoMfvDEXJKP
BwnoUS8VzwBrip3xVpaO4MjFHBkEy9bxFhr6PJ1yNKV8PDvN5+VSmazcdBMPoqJQz12gXng3+MUX
HSTvPI9zfm1N1sOWmjAXId6gwBtovjm8L4guhRGcyuNsEY2noHvqb+hQ0eIGAAdFR7H1qkAhQQuE
A/Vvog2tVAp3dGmHG0X89ZwIcHUlUY7FE1cF/ebJ9ZhG/SyMSYhGsNCh2MpwB2pZ8pDGADJrEGjJ
7OCV48DXduuhSWa3ovtDmLMIJhuQAXrdVtpAbhaVDiu5LtBy0vBFYdZW8NAis13TQKtVI4ZFKbOj
PRDMnWQlX8Nd8TbYk4uSN5QSd5R2J/Q0lzPaE3eO5UTJGyupEBTJ2LJ0AaZIFCahSYBMmB+9NC+0
YTGG2Xaw+U/3E1cLayixAFkJU6ekUWIJ0LScIMFYKc0lgtLrKK5w94ecYPQUwcnYoZfKgUsvjMQA
Exs2KVRJVc8M3QbUcyCH9qMn8wu5H0HA7M/EklzkFgdfcHhZEd44mSsFoqIjiWdqP263UoQQUusu
lNrk5BVXj8fhfNIb52CcEK7IqyHCfBaXyCqCiNGnpH71JaFAZ9z+vP6k02wPM7F0Kx8YNPQoaOsF
A5NuFq9srdb+0DS0cmhY2DJ2KhgoeSHkmnM9HCRzICsQLGYjnUx6bcqXTezIm2GD5g3QX91evgSg
UfqevaN+wKsenNzXGCxSHYBUqWgUBSjgeLBFjIZXVQFCnYYgdhCkUN/t5xl6peROEhOO4zkJdGCN
MkBTXipcxWwYQuQpNKoGICYwfe2mBOiXsXs5f9p5JpjtIiUAaVUjTHRhdg8wFYS8hEy0zhtZmzVk
iIA/A5YGMCnqXw+3SKWAhUSAkTxZdtIQfTeX7DO6CqCYXVQT7+Zd8Z3Au+HJhqgGWEzWWpoHpT5i
7XAd0ZR2uRvKba46+TtUDOHF5i2pnNyATLWNMjX3OKyM9cg642ciTY6Qn4B1ylomIWOQeFG9G2iX
IkVMgaT+Keq+DKoTcl3M2tnXRN0AcTgoMMDryexOBRXIRlxQJTeumi0l4Fs2tNV8seNvIIF0eO9G
acWnoQlMgkEEAMZJR18QtGWZo47+0XpqRDsI9GpbSmQmuctjX1jRFyosCcFN9/x+Wos46LONxq+4
JU8AvSQ19KJpCV3i8hXEd55pS7c6Ot7QpX3BXdKV6//IGuNtJj0y22aBtQ6tU9Fz4unXilNvC7e4
ynaZzRUVoJc7EzpqEpYQ7YQA3WIXHx+Xdg4UIYcLsoIvU2xl3+ar4r58jK/IHgn8XWGAT7FDk3bn
R7cj+KB5fZqrswuHo6KUoINmkqXtkuRprjPw7X/EysNgU8gf5dHIv9Uv/GB15cDAvckgtQS3FfTk
mNcqhEiNtA0MAO1a6KrsouJhFCIPsPrN+U2ztlkP7TCv1H6MY6jaw04Z3abCt1LeJzIn/3nqeShj
Gxg2aacucIPMwlUQwOl6AB6A/qkmqyDaDcqaGFfr6yaeOCJUB86P6XSn4NAhh2GgpARUDPsSzklD
liCGPNUo5zdpELxOCrGDatqMTbydasFqhrcGuOLzVk9XDFaBR9AU8HMAWsvc+HDmYaDLsJoF1ZWq
x9asmHct0bfKOLydN3W6aIqMhmFNAQaHkgYwm0OKZ9FMBLCLS+mXtnibIFSY5byy2ekdCCNobKGt
+wBJs6CYbibF1PeqCSXzzpIKMI6HvIDldGfAhI4MoglAJFBbzDimIA3EujNgQsqtJla9QQ021VRu
SDPbYfityUunTt8BRLJC2bRAROFk+P/EuGtHxa+X92JIOSjDFe+NbzIkKLADUwXEDLOMJSDZ0OAJ
Ad9yQR0O+VMdvJC0eVj2870K9DKuDF4bzWm9mRwbZXxp1poKIEAw2jj6V90r/Xmfb0MbKQ7+dUif
2Md+9NgWcxzHDAICPXQDcRVrM/itw51xWbwOYAnjtYCuDgsri6wahDvopB677FlT+hb04boFdhx3
gJJAmrbbqsRK9olN8sQvANSAdIml5KENsnPOWp7CJzCtpoTuKFDvAjj9ERkcRFhBABaRDijLj4AY
CDyUXP36Hamk3Nav8Xaz1d18qStW+jxcxU5mJ5fp0++fVNxJYF9Ewgy4OSbGawwEXXLf6Va4uKSB
MI8Jsl2ODWnF81DqSligsCtE4sfTHHQdrhAdbQWDV0NHBrrZ3YbmHTfxO+DLCK7wwkmtUrS4L44V
H3FoWWXSOWXeDpBRAtYx/2z4y2XhSG8pQBqCTYnnBAhgu7/fsU2z/38NVmV8RmCKOYA3GGyDOoDu
gS6lBT0MLnwgsqar1BO25paXJ1sfJvpjEFzBPLuP+6CYFiGYdEssIE0lQQJd58HeV1w6hvWXCcYD
5BVasdQQJjI8nkpwvZszAQf83W9vxyMrzE7B663T5WwGCkBOfBF6AQV5gXvnBaKnoSFdo1+DYdFk
SZ/XwA1hMK2rPi/PuldTPp1b7Wu0oY2gvMTems8+ssfsiWaKB7EaYU++T0JX8+MNLSbUiRs+BJsZ
W5GSvfOsrm0K1PiBhQXQkYoPHp+6XI2judYXnLpFh6IBOkHSl/OrdVp1xWbDwxAAWHTT0CbLYxOS
XChKmsIEiJduwU5019sd0AzGa3+Vv8uJLflD7ojPxMud6srkdxGvOfCjD6Ce58CBzpkIdQ4D+4Xy
6LfX+Y4yMkt2jXoQ92DTRWLupSNbzGVhjIk6yQ1szbCle+0jKE+t6Fp2K7/meczVtTuYWOa0BYmy
iB2dWErBS7mm+/fAoU9C7Rn2UMCWH84v5eoWPVxKZrfIMzFCVcbosq0MKQm7cJL75qJ9piTwcM+3
w9U/evkC7aSgrwD/EURwzJTWoilkCLzpxSB5pvchZVE0Vr4lYEFCs9v5Ma65MNqtiIuWtnyyTxYT
im9BZwrobtPwwE9NuyTXDWQQzlv5cLbsPoERFfkfCIHhKXa8J3MIOBnZglbF+v+x9x3LlevYlr/y
ouasIAnaiH49oDteXkopJwgpDWHoQID2699ivorum0r1VVePuwYVVZH3Jg9JENh77WWWZC3k3n0E
AZM9uypBJYNdpnxQXkr7nd0kn+eSf7BwNsrxRqiGBAX//fvFPXho1PE8ACcR6rws5uCr10/u74PT
HJeA+inwg19f/u+XGJhCxOIyRb/WZggS6/cKCi/M1Umqeoy/mry8Xm+qc/RJm/Yn93JTdAUOSPCb
fw16td8vbFHbgQc2sq+2ht6BCvIwpNHOzWMnlewXZDLmdrYAsflaZ/rgJvK+u/1/4JDjZ/xarzCQ
2uaM7zZzNYZWuwgouW165dltYZznGLFzf/+UP1ir0O+BRgApFHqb9yd6P4wkaGSMe11M6pR1YtXO
fvI+s+j64CD87TLv9hnBTcCgZ8K77BDPVzQHN9+OQkHzAWxeeE3Ynx+GHy1RfPVQrEeAFv+Q1dYT
bzx3wDXBMzyrp184UA644oocXTja8OxTJOiDjgLKoo1euWlLoYz+feGYtmv50uBhejh5h0twWJDd
DXbQ7lNo7aPn+dcrvXuetIXsP6xxpfJqy9JQR3r4byBv85D7nDPwwaeIYW+8dag2tADv90/HwKm6
HWq09AOK98xbQLeEiaovb4Fxw55ErdCi5H+/Mj+AK7fLAbeAOiRE3/Rui6n70LLCWSAvVIUFik54
EMb2zmkRsjj9QPzkPlCnwXYOHb8PS1hnlxpRtZ81/x+gXR5y9ND6wyAev+Y9XLyQtrT7ErfLDsFx
m5eYY4O8kE0y9flz3g6/d1s6sBqsWYhvgLC9PzlKHQFHlBrP+ZdZ3+Y/4+Rm99mY4oOPPkK0S+DG
Ns7+P6RoI4MT+IphG6rfZm8Nz7qcTzXcRv/+BX7w/W2icmzfvyKk3gMI4BTAsdqZYsQ7rIcqdNPB
6T5bIx8tTARXoKdFIgKCEN+tEXjuEjXNMxCudPrZnUcwrspE3ba7bq/bhFXHHs6cJcxzvnxWpn30
DPGKcM7HmMD8AeZZixZx2yPNFlhtIhVHiJyT1fFnVtl/Xgb6KEBcSIYE+PSH0mzqRQjTvTiGXGTK
I8vK5npKrcrL/v5dbTvT7wsPl9mk8ECfANW/Hw1MdQfHNqTIJIE4du3FbxSCXZ3XWS07GdQPf3+x
D74pXG2z24CPLw629+JpPDHhDwqwXezeVDDBGoMfjqG3OqSPzshhAKhBD61youMU+vlHMtbF3/+C
bXt8f7tY/5DjA1l2cV+/b9RiNQECwfFRG8POqx9mVhdPaUmCGxtpXGYSBzKM/y6nEq4pGEdEELuB
3v4HBkQm5oMERbFvdq+xwuge8cQ2V598dB+9SJzlAfIYkQL6x3SLyJ4xe8V6mePgVrf1AWQvBJfR
yzSqTMhPN2n3gye5zQG2jxwv8j2uU6400JbBq9ymadtMiWXlo7PbqIhIJ979+68thlnV9rX/kt7/
/trqltbVAnZeAg+QPKrpY0luai9K+HCly9eStp9sL3/uYHhlf7nedvN/6fq0DoIBei28srg9NRXM
jBDw+Pe39AFm9fs13hWbeLJqGDAcRbG5yP04pJsXupW7D0uVRtecJvphQ1rF46e8nD+rld+vvN39
X+7OMapihmFBci7eGgtaG+KffdUnLtJhef1iSaewhy6p5SdhLH9u2r9f+N2m7ZChX0Frw4UnjCDw
4bXLEcEHyUj9T6rbD78GH9+aC8NmHEbbn//lFqe2saxxwepsQ3xpi2FZsFj5siDKdOXFNPz8+5f5
0WaNUuF/Xe5dVcYBXlFAIRhHGJZzTMiiDnaN5pOrfFAYbc/vf1/m3e5VKkvZXvXrm1sNvPNh7Xm1
7rBUpjaJj+7/hUvcBx8CjjhQKjZ1NQYC71qRanJJqWxcIRr9tIzLSzibz9q97e94tydjb8Rfj+Nu
492+WxXwCmcrW3CNrfbpr9vdRmlG6PZJfKq1+jVp+7trbSv0L+sClohwLDK41ljIuyDdki3XK/6I
kJn63H6NQRu9qZINkajAB+hhvoMwFrj7frXu/UNzWe/L4jNk9QOIC2/0L7f/bqn6JQKwqMJP6ot6
gWVKhRbJbtPyGN7VjwhYv9keRhen1Z7l1Q+aWsW/vXZ/u/67tcsqqlYED1Ogd4eFxhlzr22Erv79
Rf60wwENEKMIdBFkC+N4327KxSl/bTqo11yY0kYenCoRyhdl9vVUbJ6DCAY+4mB01LbnfXL1XwrC
968dyjoEGSJtanM8+v21dyag9SQlTbyvQ94fpgvxd74DzMtI6KJklG/OuJAWFwFC15A1ewlf+h3o
IP5rD8t6a19u6ST7Tx7JR9/WX37U+9GBoBZHHDd+1Kb0XHGCcjD58TumjO2DfbOjV+TwySU/2BYx
zIQBkr1pAdFt/P4cJlfBbV2VeA67/oBc7O7sF8tFFGCcfW9hk2i2UQkuPJXJp27IH33msFqDWAL0
bBS279Z5VKu4p5qBvH+sr0Cx28d3W/ALjOu+kM/GXh8+2r9c692aHjuLaFgi4tEe232wIxyEt6iC
szz4NmD0gWSfRiCktIe2sDL/ptq5e3nvvyIP9ZOV99G6R51phxslHd3K+yfu6XhoWt5uL3nEb9gF
0G3A8IvC29791uX2zcZtBgDjJdWj9cl0+ZeA4N2y3zA6mDNtUpg/8CzDfUq9vkMpATMQw7GTwZE8
l8e3mCdFldVp8B2k7iapL9uWu4kw+csrHFZh/bVTgEjr608X/QdlI5j52O/sjT6PtfD7CiRRPeNp
4SdteHp1A9vyo3ezDSj0fYn549+v9w+W+28Xe1fGzXL2bOHiYsr6UvkItJtZyhico8cestfP7Nw+
2Mkxegw2/UoU442/5z+waFqQ+ozLkWRI/euaYauzEplTKxmQNiTT8ejnwJ7FCdbRwdtnz/bPRY/c
H+QZxPBmgxnm+95mETYLmQuvy7l8tcufofr3y4/NjgTv7VdF9UfPPc5OHCJUgCLPlPZFj1CBLZeC
gVsZgrkOg8NPJ0yYVmM9/HUJY6ALqGKDg8EFjjAE+n29eHAKMWjankG0GoIHpkYF1+9SCWH356ip
y/BHaaNXhpd7s+qu/+qZCWED+Wy3iKivJ0Tai1zVdeSwFMG59agOtCPEuFcELW7jFlPl6ZHsWhYO
bV72lDjyXszQInXZYPFmwmFABbJr0zkiFYzxyllHwVtJmVigum+XRptiwo4rw71brYynbWwJ75Xa
yKhPwA8H9WVXM8FJjrN1gN1c6C+tEhnsO6j/uJYzjqXEkiI8ygAerlVu6OL2mYXIeNVlMwLkSpmi
mgzti1XNwVDE0zz4PeLS5dzcm6pDDZ8Iaeq5T1qYnPB9rYXsfhIw8NpsGLqBxYimhGsn7H3rTtcp
lCVBN6QIkaI2jpqQds3P2u6j7sUyHCFQM7RW8dui8DOvdcgNORlH2gPIS0ipVgfEJi6AWqSZIlsl
vttE5LWuZtIOmR6CEfrqnkTzuiQSCRSI0fNVK0Xe67nniCKScwzXL43H/FCtluvPWUd5HwdpvEZ8
bBGbODnDA7dKMkM5jMdqEglG+vCAz2pZ/b3TR7711cQj8W+aibTym+RrHZxGZXWlwN/ije6h7Dgx
qkAgjGZnZjxSk3QEuyRCUsvQCPrVD2GxUMxknWfk/lbeFN0xZdHmsXHiSj5O2uOtSBfhNNbOGu21
PkUVabBRRsB+hhOMy2Y/BwpL6HnowIB88nt3xDOdNK5WJdEQVfS2DkUAcHIKnflKzb2HSrOV1Mtk
KLwtsSHSzVEiYGjYNQzoQVrN3BEnd7KC6KunO9kVYd8huywVWtq0zRoCpjqcXhuFZShZ6elDuIrg
eu57k5WWTcmXYB0mjC38srFg36iY20d7SLErcpGLjNc2GUvdmwNTrKrKtJww67+XK7hrHv4krPiF
9GMzwBaLT32zg+dmh3XfUgfxaNRGAXVp3IZBu45JbXOGcGnDbFZw5yaQvMdmnlMRlNRNHXdS027R
fmUl8yxJsKdh1fRuKryuM6/L6qL0WRC+2fNxsy6el0knzAs75y0GsLfKQyOscvP7rjjrYXennKXj
6dTaJYZCq9WOPKiffafT5mD1zTTbCFcImdezh6AUDIXoiWg4W0Nhb0JP/nSJV4YuAoLGeX5WvRLq
bQxW176dJgUinGRh7fkp8hImjO60aGznwrjjSYhjGlV7Bz0FOtpZxCPlFxNVej2qwLcs7B32MKW1
1ViIU3Og6km7cVxgYFRZxlEijai9ukviSWJjHU/40RpPnbpN+wzwovJ+tIpwmwAQglsW7pLSunvR
Q2zsu25aOYVoBp+U9Y1HmpcFqYAh9dC0Tdb4IARQTrVapLl3ZU/cnC09BUPNQDRWfVWk9YN6w7Ys
c+lnUVVPoR40zM3mKvINSOresuzNMLDlbmn6QFZZU824bkJG3bDqpEIZmSGJYWFf34yhGSVN9RJa
65CIcG7KyxivChRiR058jwgmK8jLRrjWWytXPsGm3WG+TqBrcJ0jllnIbqZu5OJcwyRe/kSUkq5M
HtTVnuJbcrNWr1pft6Rj5ESiEdQSYuqpT4ztlu3LuI6aDOkwDJUeEhqJtWNwZ1XW+i/axv8Pl/+H
szmj/Z/D5c/csOG14a//+I8fjeFmOXz/z//+d/47YN4N/okzbDN/BkYM7vGWuf2vgHn7n9u5HGxS
BEzYMbH9x3/8K2DeD/6J4XsUxx5Iy7+mcP+Kl/fJPzEDwHwXcN6WSY927X/+j9889PW7//8fDdZZ
yxuj//MfBP/5vUiARxVotcDkgZRvRnDvm0vQcIwLltuYuTKA192TYPoVAfAyocy7R3V+pu2cbPxb
u5WvC412s7RAv5tdyFE52h7t98fa249V+eB5LYYjXeFa69lq42LmDQKxgx8RXOThoF7Azg5GzvNN
S+rjZMKnyFsyaup88WQx9+G3tYkObQuHiAFCl+mq5k4xDurizWFaifB2JE6qbQzpJy+vlHfnrzdD
cxri+W51+3NDmgc2Rft20jLTXnccu+VchuNRSYGMQsSpKPKyNNMOQ+wOEjDyrGbz6IpbCztQy+mr
mvRV3+udqOhxoUgW6HTWLrBS3FAwEl2Pji7UHKeyxscbfw+v3YEjBdY/tbh9m94Idje26Mu64Vgv
9gETgDRsYLykyqvYK7G7lCky+J7WomvGBNVGGqz6XPcyU3AlKHtxgON+No2wKQJeannRnuoZfocw
MkKqWFnVN8pFpnh5XBxz2xh5Pa4UTT8MCfn0Rkb7gWnoImN5UE9OrVQqhgmC+rpNDR2KtiPnaFR5
tHS3S+z1CRwybnqxFLKp0NJV5opVu7oU2VBDru5hT6sYKVqp7xByXmD5vrjMFO0AIuKos7rih250
4AHMcZpWK5yygMRS7yGEGylWTQd+Zss3KnOcrsYfslbA7CMKkHoM3NmpEJFJ3cKPq1s5YgVUvYYF
lrr41RQVbY0WYAq/t+B8WjXQJdzFaous9O10se4H8YV6yDyJxEGN0T1MG1Ou4OvUDw8miHJmsTQc
9FvLoAxlYXMlWZvp2LLzeI0zGlWnWUC7wkBBYqDS9PAnslEOrl/Q7V352tmcsqQTX6N6yN2ovx1L
L/epyXXnH23B0mULlYmBrpHXHj2RqqZUDq+dll/FDOtpd6yPvWPtLUJkwgFEKYQ7u2W/461/ZOLO
n5a0s3iqK+tkk/IKLhJnHMwJeFwUTpPFOvp5rQ2yVXBcJLEwF5Az7wW821uXPoz9mDU9uh8xZy18
w1epdt7MM18t94s6MzoV0VAiZsp3isZdc7OWSdyVp6B9G2Y7bfSawTEbZAVLXDPyGOvo0auWI6BX
5MaN9R1zh0ftWDcTAibKfV+rOYES5RDzJtdDe8VldRpUVIiqf2W+OrShvglZW+jlm10F331Ypc3d
WifcoldK0+c6GJsEnX30IEKc96o/MO7jXHJRyC+ofVNS9o9zb1g6UHKIh9yOlkfgizkJxzPRBp03
3qztV5ic66Njwmvtz7dUNrkMS9Bh4znRvQ/jebWPpvJgheUeKJaNmd9Xt3vSkUj7QECAbZ5UwBhQ
wHknunln2U/Bap1MfC3dEIj2De+tHwhqPStCLq1rZ4NwcosgXUfso4rdxY4LqKUmhUXKN3tYXwwY
nCwof7DAiGQa2zqdWZWiHLv4FM4mgZqSSB0db2Uw/42drJdeky3Dd97RW9WXezgcfmsCH0kTZZ+3
4Kjknls+xKR/ReA5R1xScOW13TclDl0YnGwLMwbH8XIpzH6pOggpB/9lHfSOG32C4JzlqOfHVCzD
3q3ZQ1tntWirUzw1VV5F5b2hzVGp74TKgyv1xfaMSe2j3ztftJS3sdJ34cTirAnHO2/sU1/CDW5G
wnA1wmXPLlbZ3UvRPS5DhXJnzYmoduMUZ23P7iRBxv1U713XSmwT73ukb9bjq2e1hQidjCmShi6/
JUOYkXFJbQTphJSdSVtlAe3gnyVScPbSjX+Z8SdDQJIIAo60i558byJ8BnJVoAzxBdCyGllhUYoe
8rVxkGoYt8dBvTXl93hE9Et7YBofwvLQTA+Isd6hWs0tK0iHFq6VxD0ppznafp0E2JVcFxIf4GkJ
QLUVlrUnuZbQqDY9hPMB8tn95Vj1zxA2pI34OmJn86FqY26XLIQgIACSHTXshlkkPXz7p1Uf59Xf
BX53NrP94sI3NfE6/zkMrbMyFFle/XE27n0/rsNOcHwea/zWBctP6ZMr3eJgWG2oj8bJ3YVULJmH
pRyyAMaRLEi7uYAqS6eLHi5ujTgy1n6pwUxzFhe2KW0Wo1svp2zwulQtzo61ZepM7pSE3h2BU1BZ
8ysgx3iMUUEoMv7CuX8hUfvT6qofZVg/i6n5QUkD0xAfZnlS3duLXhOLVV8RbnzsKzxHckd5pZLK
k7kHemXaSvDDmXltS4WGI3KysEQgMEeOHscz7iJ+WCeYoNXNC5lhXNs2JxsDJCOs3YSeOo7ZI5q6
3eyWeNDkro/sC+30z0GZNLLrW02hOQefirEazikQ3eR2N/+0LXHhC2oDxb4NeumSqgcusLzV0wvQ
6Wzxx8Ir3cLTiGikLFczEHKtxIPEaL51mqdJZC5YfWMQZdiGjq24XsMlDXg/Q0dkvXohcmr1HmEs
h5XS3dTI+9KBZ8qqvzV+ANjCV0UbWeexLXGdKXc9OKNzhlCFrj/6YbmmZb8PZzDJvZG9wnMx79Ry
p5YurwBw8MB9hZHH2fXGL6srryykJaG/b5+syjnZkTgtvnf2anDiHJ6ZtimwmfoFnGzCtHbeoIhC
rp/yTxaFsNP368yotsy0CcO0KYN94M3HksCssoPwHFSfajcp/55zto+a9tj47UM8Vte9DSmvW1/T
sJ8yWYfnsl6zsYeUYrUAX9PoCzoWIKy3WRCuP8CQPDbjrYQPmxtC5eFeKtWfghqsXU4XhKdUczpa
aCekXT1sG3k43buDVyfUd7NOoJ8V7EdU6gO6IbjIbxKmu5bSJz67mU3HK0cBqVFYxsJr62Rt3YsD
i464js/IqXqxhu5RUfJA5PCVxch24M3K822bZBZ/DCyUAVjSWPWoZ1FHjKlyQdh0eNrEjxNSLrjU
6VxBaRMf4vpHEHU7HvHUMz8c5eaed2mW11DCtmXtcXLBJETSZVfb67WunGuv688uo/vYWnA3jXia
/bJgEUDubj1YZV7Fj2qRj/4cgWrhnnpHFcNIscqtXYzFVCuZGTyMVT6owL0aavEIrmSy+u7Jcs1t
h4NEW7SgVXxpannkx6W8t8xuUHwPBPoO/jJnq9IZks/KYzv5KW9vYML34lUN6hcKVwKUUmFfX9uE
vWjwc7yIfWdG60MskPg6hHGKCN/cTEVsQSLH1/atc2NYG4kwCZoxDXAM+7UuJqp3FQnz1u++4tMI
e/kYEv+t1nOVkgi2jWucWt76AFtolcM0wc3ievj1s3CKVnZuD9Yx4vMjckweAxPMdyMGqkwSpH00
QUpHT4CE0mWNg9p1JcuQeyVP1GA16ciLpgYAFnZqb9sqXcMVmxz0BFVwVeOFH9y5k2m97sIVyGhj
lzpjhFt7TegXjyKA2xmypXX8VEflQ1XjhI/CM/AdeEg7WAQt2dGKXRqCTMp1zIeGp6bMoL0WCXSt
XQ5BUdK7moM+iap7Ft9oQ99k6R+lg4AArq3jVI3raYYljYjG7wLgIRtmRDGq+6Hyy1wTGz5vvEm1
4+wa3z3MDtT4HY8BdzJsaCFiat2lzEscvqAw0xtnz8LosR3AQKpNWERy+AHn5nSEoeC8XKwO1Unm
AemOTxMtbxd/wKgYRxL5qXDc0Apl3xTneg06xDOEB0gGygRy5G/+Mg2JE/UNONIqD9UMvq2ek1k/
x0yezHM4NHeLEceq9u84al4X4E4YiTNYbQlbRbGG30bZJiAOWQNMFieLprO2DtJ1cRSsmmQUfgrp
XNKjZ0fzMyxkizWSSbeQY+0GZienYLfQKotMUCgyPgOyAKAihXUi+EdQ0eV85CfIbEymOhSljo9D
QO1N3WBCNpqj1Zk6sVfz6gkPRflybLjeISUpq/0GZ9SUdjQqXGbtqDclZo4LN352jFWM8bd5ZWc5
I3MwwHkUmSfJUTHNFor9e+7Z+Sr73ApxmDFpZbouH0Hr2a8NWAz0zl6oxDKEntqF73mB7u1c0/F5
YO1907qFE8kXeVuyFpYuVN4CjSoT4YgHD+hqEraTSPEIH8I+PAE+DAruYi3rLDbDUfUNChTIxY6+
87Y2/p4ZJ9zNs38Qy5O7tgchzJC7cXCn5q3MZ2mAJtcl6qdnW0kV7Rn2I6BtmNjzcOVpYB5hwX4w
MTt48t7AzChBifcwjDrvZ72bTJUaIq+jGfKsGt4sos8rewGQje7YFCxeQbXs/LMMYOVerwftuJdg
Dg7gZwOTS0OQgKyzgSO1j2p4DZ0rr3/SPHXiH4uPDyCR7c9pFEei5Iliwa0uy0hZp713VuOl1Uiu
wk7oUpWEmuW2/6Wv8NJQzg7wOophUAFl+etWdYxgZC7BVPggjkzjgwrTMHirQvsYOpiQDuX9gnAz
y25Sb1j2nYPiAGlYIUT8rMwXywE1kN23PmaOTp+OcrkqibmjUX9PcQcQHqNLlVnknkIsqhWlhW+e
0EQnAEZzyb8jWGZHw+6sZv+Wzewc+GOFJtoZM1r6JxQGVaYUCjAHusVqzHq0n4017PCn8jsHT2MP
1lfG5Nsk70kzAugerdvSZk7irofOtyVqfZoNzdiBd/c99A2OhulUKyDKhHytu/h6mutjaJqH2u9O
0Lkjf6RVL44Ozz5Dbm3pnMa5ta8XsmI11BOOwUVhvck5hR0GXuI6nn1hZ+NIdwCMb1yA3wnzybUd
mWt7aGkWrt+7akH4Z/gAnAhefTb/yrU4aD5dhtjOtTvfDbNXnerRvJURTDx8TBoSwyDdRGzEEfeS
2WWQB0NTBIYgQ9GQR8tBZWu8b8Jds4F1iAPoH/pgzTx/tVHx13m9qC9jZ78EXGTKeJljVWhT5Smy
yJ5rjgZWFVW87pxg3beVdx8488HcLHW85jY112IgJ6dCUQu424zmuQbagUxH7DodLkr8zO3JCzJG
9+46zgm4M1ndqTtVG5QSPVx3sQnx2dy2zQpEujUnGvOTP03w3/TSmC43xmAgNE7WTYiCAO5MdMPz
5fPE3Idy6VDyWAFU9wINFbNA13TgDsr4EfiAl0WaPsajt+tmmHEzWySovFJmjuscYNONSHmCnBg4
c2TfjDCv3yOQrDwPcINg8GXrBnlNxqKeqx0g8A5dgsoaUR3tuHJQop10K97cKbxfUGu4Uua6iver
g8afV/XFG3wrCXmZ+1F9Y+9ICWtCvpKrcB32I2cWCpsf0pGFt1ZdIWu5m0LyWLbfg6q6ggMA5iod
Mj2B10fdV0cvGcLtnojQu2DCicWiAeWjTMTyvbTtrGujXWufe/Nq6SqdAusu7g3G58GTWCOsY6Bh
zANc7HkmbYjzJqR14HpD3uFbZo9B1jNgd7P/Tc8GA3H0Z4lbY8Cke7Si7mEg2CFsz7lI23p10DOh
GDH9vulvXeYmPskx4rnogWcOe+r6JRMCm5H3bHQHXB19Duf0rGCXVrNdO51FzAqU/3mAKVxUPXf0
a2d/aeUIK1Te3M/SLXpEkbTxnA5uDUsnKOsTiEKWFLs1xOAgyhDWZ20pgErWYMp5wyNGNDL3R30H
bnqfKH/Ija8uTuWefa1ux1n3e+EGR4dbPJNoJ2ynPUxUPoNUe93TLxYqHDTj1qNkU1zwTp8rSn/O
BwXEwhoodjjbBX4n1zvism+RPfyIuhq1j/CgKxQyoxz7VqdBpAsFkJ8QQqBuocnK1p+yLwH0wfK3
u8G+vDeQcEdlBqA+i2A93Gq000BX1wi5p/Cn6EN1M/AAe/HyCvw2d3B7M1YkqtnwUSzlW9XqlCD8
uOZHGUEKLgsSWtdmYNkwsov0owdPVFe1DJNI2N8FR/Mboao5V8ucICXKSQZ7PCHTDfCc8AFPKrPv
0Nj0LTtyhV7JEEyu/eW677/gFV8soA/VOGY8iotFtifUdFE75UqQHWduQdsodQNU/Y1Mh2DJff9S
lrXAcXSzrpdIQnlMVLYw1Jb8G8ZzuWD9NRBtbGsYIqPDVFk1CLCMnHugNWGyYt/wSjsfp+4KgqpC
dXdzCNdxCsO7FUeh5IhkA6jR8gCpQl1zrsUIDOe6tuaji9kRvAmOMSLcskAiPqeW8kKBKbvLfCQa
YG9XYl9X9ZjWEdyXZvIDGnO2TJgoP0eS7lZBK5gKHkJcUrI6n8BIQOdxb8xh0iaD4hOFi851afby
iq9YDzkLLgp9mJHdTShARUe84FqLQ6vJ3katiHFQF/mYOZ3H4XGcSDJypHpAxKGGfGzzZRv+9ocY
go4BetE9arC0nWA7NXR5I/cc3ufzCgXiPGWxdjFIA0MEk+1h0CkY4kCUsOMwkaxCpcPK9nNA0sbV
+eRZxVwOu7WHhsnPJn/J9FaJALgi3b3TDjuwbtTEksjejXaT99OTAiKBEw2kIAw3QXRbZpVS28pt
9li1OyzIvU+tU2mDojQjwsPWRV9jmmnfzPbtgMvW9FmaLkXkeLqNZS3fxruDkD5+Q0ZxKqAuLKfo
uhtPNLqpKl0smHvb/ptB8mMV0DldeX1RHC7LGmaDFXyxGnVBdY7Bbt6Ny84eRSriBf+b5jaZs0bK
XRW4WHv4jOI5dwZ67ZCfutG5xR+0iPZlE+ZoMbImgsUWewT37h5p7+D1Y7fo7yaiiyAMCiDyx5rF
+0o+q+Ewhx1aPlMswLH5WbRv3nplmUc1yAugrj2vbriu4C9hpyZYH4yNPHCcURMCLO0o9T3szJAd
jjxF+MhLE7VHd/5a90uwc0p5Qv0T5k2FmXvvXdoGmM7aPMy9fxeG5Gay5BWV5Ewn2P/01pyDcAGD
R5u4x1KEV+CiBmmr9AuSaq889V/UnceO5FiWpl+l0XsWqAUws6EybS7D1Ybw8PCgVpfqkk8/n1Vl
TWVVo2emlgMkEhEZ4ZYmaJfn/FLVQzlxHHVrSRcgt/y0axUfZueSNOlzC3TdA3UJhjFjxRBFXkyU
Tml3HFYACgUCqDO1gCCylzWZPudsCe169fxE2NWxFnD/823ZS+qvxc7ZfWyG70r3giRd93NdMF55
q31mTYfURzJnj/Hoyp2A9thgjbZVo0IcM5C1PTZtssAvm5H8quvM9+QcbcVHW2y7OqnjjuMjHUcf
hUosZ2QWF3cRceeWO2tl0oMqMZy9Mb5SZhRv3dGr9wq1doRQaTlIgRtw/6yxz0FL2+Oj+5Fbb4wR
h4xNaB5k3ObkgzoCvQJIgKqkO/qlQx1kqage1LTeeVof2t6rRqBI2WlR2o0hCX8BSo1YXdZDbheg
mvVdk85+qmOqbKIFfsqiOLmE90cuUYQbQaVB42QrRZx5Hwmlv+T5MJ6LWcmOlmK8uPbwOC+Q847Q
nrcy8weww+NmlemJkX2J5hT+SiP95iS4xDUI79gQ2wDX47A60la6IzLGPRkColraGlCCovpJDQkg
ZvR6zFdZgPZZC5NemwJvXLpwtHXggLSbMaJq294t7q2mCaxNtj/baQrdXLTnobCA/hSgrgTViSfK
9bn9MVlOE80yXx/qUn9edKITJYPyOkhn706ZvZtXPvq8X+7X/DY6lxxYdVofXSWFI5NL9ZAZe6m3
5lnha70OifOcFO1wnxhPbqIcrNqxvjsjvxReJd6dpXrJTOvLNcNsHrRr0Rkp71iBImxtn41pK+5F
x6et6bwlHlZamZXDXnHHs0eGwDWZEyWQBedbpY8gtyOThZI8eK3BsajXY5Rn6keNojmcl9kNXKD8
YyYH3+7FxavomM3HjQQXu10Co2Ug3h5XUah7arI6mM/5p6XOBybpJUxTInNHOxXnKf1OIUB3+Gfe
k7Fhhc+2GF3Z6zRsEbP+EIoZ//bYjTBzVU1+AqOeIVhy3Tnz+3Hygn5Ynk1VJEF58AanifMC8iXT
985U7b2mUI+9pvmintxDPcvXVcuP2pYufpZ72nlIj+Wl7LFD9CUdZtv8Zeoe6dqDOfjb+Ctxm9OA
po8cimaXjjUs5Mi8XmY/ctqZQ6cBI5Xkcvqazb1aX4y7SahZvKwW32LxlHmduGDBIz1X1SLK9PJj
kaS72fF+qUbHINbVZUgnYR6q9vxYm40FTNkovr11H5mzZjsEtASMDvPzphROvK63O7a9SB9VHqOR
k3qE+PRchsWzMjJ7Gb0RNcRUz7jFT0JtKa6dCFs2UxKlJ8lYO7ZapOdKES7aJtjE8+RY8HGP9WHY
cmXnmmCFvU42kExBk6Zk+KVt3BT6xSYyVhSxJL/Id5YY1JEkOyP5/mshoTa0w9mwLjXr7NC1xNlO
2MGdhncJ3pNT7IGsjT50E9bjZaMmc23WGFbKC4pKKbkr8nMdwGXcZFSEiFUFlofsSNLvuajHSztp
euzO7+uWyd/Zds6pGdXXtj7Vtpz9TnCQFGsejRqpTMg4Fqqj0kc9W+dD1+w6lTQaA7SMqZstZvUE
MNYSbG7zK78NS0JBSMZ1HG2MzYoq6n03FqfGGt3IHJGwTCajCkcvm+BnWqtop3UKNDqz649q6Z2l
vXZ7mzcyyB0nYT74UjYW5HrzYgpf1dXRfNdqF17exGRuEFrRly4oCsPtKvIDuPhPr68/hJ2cU288
1YMx3BW9/iimG2Y6y3ObKa5fFGi1W3uMag/QyoAkZo7XsbPUjV96VbVbl/pFGIK+CFWVOzJyg8xa
Hgjr0i46/dkfVj7xzZ9dIvjKbYu9JsybCSTKRlM30aK0oUs426my20zOCgdxTyTq4ckxuppbJzeE
Va3ceOrG2GioHO9grGWRa2Bb5xyEMTBrLvhZZtd89oz7VVOyCFiyjxZ+6Zut41FQvpTRAq4UJklW
n3oaDKplucnyzZi+tCFYUPpEpcEu0i4KS7kFkJU2G4TlLbKs5O45begDjK29MsbbgS7NhbvYk8Pr
MPRZ+Y1gBFb4VXZJ9jJ7DgdWTxs9de0BGY3o7jkEvKptD2ryVdl8zts0xbbXyEM+ur499ddZqiEa
+e4wSrsJlQJPjaPXwUz0FyBLTogRCKFPVQbhrKKKptyoQ89AszYrr42KPbjc7jRvKqBGfpSd8at0
hRKQhPjZFwsETJK3sWF+lx5AzbSSemFO73Y1ReBt6tl8XifXOrod6Rhs2Qc3MQ+ZiQyMADozWhSF
ZsXBVvZbuVwtDu+gmDsLjZbiPKTr5jyMyfx79WoRjp4ghrjXWTi07rQUjX7pmn1pOEgPBm+MnGIw
d8MySjaCdb1Ler6uq1o+FmZSoC+oo7F8UzV9u0xTr19l3U0R2CkFhOskdiggz41tPPep14VlZ+3H
bSu5Pw5p5BaLjO1lXuDP12RvzUkspkmeu9u/bLuU59mYf3f28CORhh3PqoJ0lPSfeJVWqHJdPJbZ
enWbtfATrS72jSoVn1C3NhDjVvlCC6SibbSM07Fbt+B4lVoOJzWHkLEbs4pLj6iPMh38TkPz4OWY
jl3Yx2hQJcDy3Fs7xRYhi10XNJn7Y2JWBUFQPb6ZDm8IY8bkcqZ5E2hylpOQh8z+umrwl4k1BtK0
UDfM8tuVzl3mdudCthBZoikiRViJn/R1e6aNB/2KK+GlcupLl/puykf9gNiWXBwJ+WMUugUxpH23
SNUQR3zMyEhOrVJ/yvzgjpsdAoHBZ84PSTofO7WpD5uadjsin1F5Lt7sT9SyVHp72+B2DbKqtRqx
N2Q58/TqxqQZiWhandSfVXuIq0753FqjuRbap90K41yW2C825+T1uhvZ5nq1qxEGCb/hwks5tDnG
e+bvJDRHalmsLil3ibxOAEN3q5Xe2ZUOhOWg07DSqQu0bKI8auydqAcNirSc+beZuOl42XOZuczb
DUx1hk0nRPLIDNRUS1RuCokI/aDtjMx49OC3LlqTHHol9wvP415ltLdDcAuWFRWtcDN+hJwa8swq
4ywLIC634HDJzTE9lQWSGBWxYDDIV7Wj8UctzguasYgoZzaavvAdgDKVqFzCnQKtc/WosvIiyMd0
JBWtWvxVL5yL2XnxMqb1ftWfkGxm92XJdML5KI5jc1qVmdWi3oL+hnBIF1J7dqenyrDPpdtzpXfj
iyY/MtL0HtTl1cvU8uAOYglsMV3ryjpoXrbsqnytWZ0nwdebDqpUsU5MmchI27M1e+OO181JO5lA
/5NHzIoyFiECzHI30s18yrxlBq7cyBqbJZooxeZSGKso6+vUV9CLhiv5T8GASTashnOGwMtHlmLu
HJe1HBL2x+qal2LjW1TNSIeaRH9WGgCQeqlIwk3Hd4H/OUipYo9rdB3g5N3BpIy+7tDUzpWN4F7a
EcoZ70FLXDxThnCivF3IPZa5+dGj+xKUpv5Y+unKQV9yd9sQiC/a2RDoS+auB6MvlhdnWt+1pP2k
Tfy1zXPzrhHr3QTiULpF/gPr+ZtVZ0ksJ2hoo+O9LmzwKDknLqS5w+pOyg2O4+21kwiyBfiG405h
b2Xc3oemiJVMf6xUi0N2nGN3MUKEa7BGNNq32aOWE+5S3kR7XNxu1vq6ZVdBOpWIHkioDyog3bFw
OujlPhjqfAx6lqawNXNxnAvtbQayP1gJUehp8iUbu+O9Rv43vVaZ9ntRMLJPTmC1VReudv24rSW5
hTmgklxn9gVu+TDqVZDbB31y1FNVCVJeFPcCWpCWzhsgN0KhuUZFiJj+smgMM5bLnCAyGabtFvZb
FU/sM8Bt2uNUlMgAcp51h0osKAFVTpnibSHJnyYapMY+Mexnp1J9srOuu9rmsF6y/rT27FduqlN3
Ilv9IVv5F8cCO1/56TVDf+pVV/9hG8XV0xJOYdknCJ305G7RgHKFstSf6PL5omcKhTBza8ZeXyZ7
niMNgU1CUJtl1Ltq7RLkMTUhoJOehFUKceRVTnZOGYH/9qt//DcWJHmSCFB4w86o3M98kMPeWHtN
5VBkHSudfj1JWuFjsmIDwDgu/JQyxNlY1sjOpXbQUOIoA/oqdVYv9mA2gZoL0vG3sJbSjCZTE2fP
Wj8bsSURkSbFAYWMCotwGdWieFQhooemeVO2uWQQliuDtCUPg50HZdqiP0P7HSJWMBhlf3jS4KNg
vq4pbZin5aBnRmhtOn3wZZX6yTxUodZqP7Zi7UGunY/bjr8zcySQqNWNXTqkPLEtWL10vtQuPeFy
mtdLn6Sj3xrbseuldhyd5mJmozyqWn/2MvdBGNK7TgtxCZbO4mB6eXfUbBl5ejE9dPZ8HvIG3lOF
1V6y3N2NuuRCSjZ5Jj78jsSSSXG1y1waymUeVb+1GC1gxHaiMcWDwKYyUxuNsKBRwk5z7R2JR2jv
CfVFEGeabkrO/3zYUP7beotYA+jV71Cu+OmQT3BzZrHr3Rqyw7DWYFun+ViY4mhXmh66Fi82dZLZ
NzZQdSVPXKp2VswNSTnGSkkJoGE55j7fmn3vVh+lwkSNvNze6+veFcsZZbp5knXhwbM4525U93gE
KLJTDobVM4sP6qc+/dK9SgG3VXHBbD2jdpY8lBsJ+4z2md8tVDI12WJBi3cviqqmCCWR5LZuou1K
hgh/nvv+IQGbYNx8IQNmOYhMvEiqQfbDjP7bHmQP9DJ9uAPTQJpdG3XYq/3gvNSV2lwmlW+xd0up
atL8sZEPfZNasVukyllXPNSdOPKK1XokYoRDYfqsacoLJmAv3DNYDLKKePpVY8IstoulK7Fdo5yc
KvvB0tDADxUyBGWukmBLurdtyb9tHEitxl6se5CnhcFeKYwvw+Gs7Zf8VTNM3zSUn8pgvyxgfr1I
ystaKl+eYtxvXlfuMyvtGMytJ5N5R3WXyBonCbsFmwYqE3j9okFnKr/7cTzCYuEgLAf8m2OMgZSL
fNQhjUjqAUwvct+2KQjjyMW+rObVdITp7APcTzG2f+6u6d5rZR57G9LXLCU/wexj0zNoVhW1Eeal
U+KTtJ+9qjur3jD4BXJkf2o5MAeFSbgbERQjRMm3ZQ7Wt64WwYbkCpH+gam7SA0RmrIxIxPwfmhQ
BJl5pwRtM3xaxLQk0+CFdYMAsUGV6RfJ0ketuNE7bCtN0lWhxccgTGeLeBtPSm/KeFbUg9FoC+oM
56HI5CMqbXLrEHUTp5ys4k6iyTVuH4xNM+qAhZZm6d7l3ts3SVDoXEGVeifAuYdiul/NDEx3a/EC
6vUbO/LXYEhuQ3J5TTFXhN3W/sqKxYG5ZPXImjstn9Q7+0lKcqtsVAWFgTzbbtxkJ4wBuZHPerXG
+E8Qi2lGCHS5xAxycqdns5/ZmrpX+u5YJq4SJyZ79KzPmt/Okxtntv3iEtQcmlMdutkKwjJvZmAu
nIogS2ehky/DnftuqRf3yRvXYzmo7U7R2s+GEnen8gCualU9LNB+M+sPkV7mOU3lvZl68FpacXRs
7DSleOdj6pAgInXqMjtac8vl67Ps+6p5aoxyY/b2CE2vTbQ1Qk6BEIsCcImiQt5YNmoQOSluKBlg
lSucJsBE5GJ2a0gopECiGZ3QyxwcJqO+0xed2g6d4veKWFY/U9qjNSHQ7QW8hpJmqMBkEVe4T4KJ
5Ts08vsmtxYQUe1l4ArUJyv38WBxt2qbFUxzw5tefYuSvLtksLadO5Uh+Ls8iuKnus6oVbLyY+b5
Q04UEeqENvCU/C5FY9kqz64Xus4Avj1XB9ettJ2r6zpXcPnTW0W375IW3I+Wr5YvJhp1PVAbXYbZ
Mcth/qt+QQJN1CXfMfuuWXg9DWS/rzcsQYh7cNBVo7PrlvTRM68r0tRHIrA1nx3pzItbfG0SVGt1
c4sHK30pFxBbhuFAc4syBnbhQsD9f0UahaCuOM+F6twvG7TOoPdW1I41/G6vMSt38tAoKlui09NG
O86RvpX2E18KX7oKIVWzwyXYoM1TPPUMsJKXirejZ3rvbMLdmZOB2JMXczcoCLDX11IW3U5pLOuE
LSmLpxH4d1zMGcl3fzBMfb0vRGCKqjwLGOGSm9UvUqv8wR1ITZjKPYTi2Dh3uTA42vsfY/tIA0bU
2O+dwjgNvZasSmDM77Z40grGI85SxSJPAULN6cCjyyhdP0XyqfGsN2yYgxu67P+K9zupEFbJyPHm
+8LdGG+PZW2Ho048EJ+H4fxOxKNrdNjBvmUK3FJPOy/5pnb9mPFmuF57kEQuNsNwHFI6FmrzZA/Y
vefyWGtT5CKk67Ph8DC13P8rUjZ54XMCg9KiFI2RF9gos6v1eWzNQLUvtWNE1ASHi67fmeg+8nfd
7COL7RKVUZSk+oej4z67qbxLliSz+zGkaDoK5epa6r0t9ZfUhnYYsaDXjfWlraCJY/lTMcQxdec3
GxXBBhpfzNmvppiObnI/j+1dOsFESfWwIeaty/bJ9sBXLfE9i30tXsrqS23POUyIZ76I+TR3DlSF
8dI5du8vsOtVk95rpRF7GTx4FyQN6pO+8qsC2TOKZAOSzH1tp3RfTkmMBuIg1PKsriVBNKkvezfg
SSpGmE2KP8yTn6dvDkKYoUQvs1QhlR2x534veX+fVhNLFxFYqrY38uEIDnDEc3MZMyhPooCW9nIz
UZhwGbmkdy7lPqF7WBtQHdlKhC7hOjCOyuKhGd4a5+emjpE+oUkWAP4bblQ/AzLU7OSpFADAo4qc
zU0PoJH3Q9UdTXOOs6dKMvT31o20tkAM5xIhNyl867jbyP0PCHD9GN3xxNmjH5dauTYZ/pDEZYiY
lPom/tpLD7XVsLmQpdpDosNf9KqCdMJ2fxkVyXKkbrHwxQwPKkT0CJW5JfFmGHejrv20e46M1TN2
jCyhbcwneif9rqg/E4TfyvhmMUJ1TG56drHN9iI7DevKjTOp4wrdRc13WtixNfFb2/yQDUJnfZix
1hIUDJ0cTmrzlirV59Ks98aiBsttLGFV1ofqpzIVR3etzsXg7WuNL9aM5jW3H2Ym1FSse33IZODl
CJByc4+7kYhqwYkDF3hCPjQxrG+Lj2gI2weSgDCxuEWk3sPYd3gvN1TYo7EEwloOQ8Jd2k2PEtH+
uLZ3oLRxhQrMqtf7Ick+VG/94TpTCOCBocAiuFmIS2b2XGiMezo4WI6MRMBO6zI9UCwTdKbyqnjD
b61GMGrskU6CfiKWvKlbRL/3ejOyUWDp+XAqpiLCcIluFY6jNPfDwBkzzWPgIWBthXJo5iYcibNo
sSYo7Y/aPoLfnkaXVJcpPTRWzjAMZTuV433OBFzPzovRMOd6SRkKyzqPwnwr16+iScK+qg6WDr1o
hF6iPSdiOamkqzar8k5vG6Cgc1E469lB3wwry/w8ybSdmhVn5I5BXbVhvs6RVJRTg9LadqtYo+dk
sZqgLEgRNJgi53G+UqzZBW6zL7r2c5SwBmO33u7kWuAO+dufnHz3f/PK/9kf969FTLjjyI8jFcwm
+cPAPnLLDfhT5k1bFfraNeYWwkrJfVX8SDMcN32CWKtVHgmZex9NPnygXwpuca1NF6NzykB4XPHq
mod/fTr/lscSBwf//I/bz3y1Hbg6EuC/Ov7+8btL/iXaof09/h//1u67vX7W38O//qV/emTMhH88
u/Bz/Pyn30R/NTs+TN9iffweKCH+u+/w9jf/X//wD8vk89p9/8///GqnZrw9Wpq3zZ/dlLpDrtF/
78B8QgryH9E0jJ9jPg3/5Qf/ZsNUbB23pUV7kUpDg21hXP67D1Oxjb9QmKZRR0tCFAErtzTuP4yY
mvMXC/KaIgCdbd+Cu/3P//jDiskfkZRqETYGhUuCuOH9O1ZMrJv/5MQkL1O/VdOQjAh1Yun/pUDV
mcbO0xeNYFJqXItXFSIdVU1+xUyMtCj5wOJv1sj2O78Z9lsVwAFoIhKgvs5+ifTIKmPwJeuAhgMx
QdgLjsGdpcSYqrPspXgY9mNoHvsovfbqToLV85eRelBP612KCrjGN7e9ap9SN1QA2Od6n807azou
4gVDdAuDjvvAxIxCWMK5e28fVQcCmdQGO5yu3XNzezDMUL+YOLpfq3Oaq3O5Gr5n3xGZsoCZIgHL
ItC1zY6gagSnKiwfuPtT/aGWL8yllYgSHq/h7umzvLH/Dgtzd7jJaHytP1x8B7hIrf3KJDSFixly
N140thc/eZY/jb1xvs3pMqjuqGhBEIy41ncerVN2J6mKys/Kh4kfawh4qPeN9P/fbIcdVQcMoq8J
cACnz+0U21Vhe7nZtxRArWM7H9zGB+hQ6ElRfVHstWsnfPs5bYPirnky82PKyPXTUH2zCMEZcRvi
6ITwX+s7/Zd9qC8aN5EyzIiqad+UIdDVt9naiTxe2xjsnMdBH+RtjxiUkMNii5c4NslZXLQnuV1s
lD/qpW8B95EyoCONai12kz1sbwdd7T12yy9v+lbwjremz2sozDubEackmOMo2n2tQ0G/UwAIIwB7
yQwK16Qu7+sPZy+sSN0+6LSDxmHQxa0UzMnB4mMXF6hID4EM243uK2/VzGgfysOtPXnYlbu8iuSz
yuYZp9+S7N7P7HmlpbK5qwMvcHbluep5kIA5Ze/9rO7T6y3okDgXctIR9V/7+cAHhjSaTerVS3zv
FdfPOPtAjYf8ob5Fo6y+TR+DdqTNQPntfnElsN/WReh95grG+FNlvXk5QrloXPdbgr8v5H46zZHj
xmp6e7LZzDm8Q6DNM6aNVITwAHCW7KB0L35N4ZT4zrGJ3NDYcRGNPxu4SaaXH+3V2KekWt20pHeA
ZTOIOg8QJgf7CWBUi/g4q9jauy/4mu0H9gdyiRBIvyaxEk0Xa9/kFCHC35a/688a22yLhj+6/SX3
gD3qyhopIus4QaOBgHH57ekTXKJRCdMu7vCgGv4KEgRkWvu4wZL35nV7sBBxIKrhusJvosTbg8P/
gsnb2rU/wC/aD1SCEqB/hP0jlgN2POq/7DvxWf4ae1jpvYY+5rv+wjCryHB62l4MHKT106ztWxob
YReEj2KoiNx2r2n7tHzU5A/NJfIZrRqhGajhyq/aPZZ9mPLP9qvUYTnf1+TZMlGbBBiRmQm4nYsH
pIHGd3lvXFy/P3TmEanFxNXDtx9viYRuDAeOGnoqeAMaQJZQ0dBoHLc6dNAepCjC9tAyZo7p+lQA
KQJSbWSJFQs9i1RChMVOF69bh0Ll/bZkzPcjYjQTFRPeYvce3Vkz+IsRwUNyI77e2pm9w00qmRxM
4CW5t9wzE9nt1/OdLV+a8t5VThrcnHwfs31lXbf5khX37OlW8j3PF0LpIX3eIfsJfYy3lFgzB6tS
vHbHxLzTzYMVuD/bMPEenPQpuQoeqYsB3JNX59v4hO+51ZncWjCzjvqKdn/L0F5/zoimwg3GzXfj
9Wep+utJ/8lP6e3B247OBvDkp1+z3BOrto7+1Edld2DbQ0jD4NwXd4vzoMFgLqBV0dBHKuIrsRwM
lGavGPaYmpYA7Bdg7KGtfH3XoUcNhg71K7M+v9ivuObGa258ztqpw2DtPDcDffKhjh2eqJzpOS0e
7OFqInS0EIMRYfjqObtCf0J1+Ke79f99yvrjzmcYULGaTYe29i9FMJPTlPxXzub69+18KSO8DOOe
SJSrHYsAYX38R5jzvzVJ3XXfpPyI7+/x8tn9fzAFOUQ3/PdDUDRmedv9cwrF7Sf+Nv2Yzl88lwJH
4m2JgFApNPz78GMwFnmO4zomWUDuLWTuH7OPSdYEnUAUyaq01xJF8b9nH+MvBikUuLdRNJsWWnjj
35l9jFuiBpzkmrbNLS2D8Atyu4nW02zqh12oqtuf/2nOLtAdq6MtyZwmhct79tK1H1dAFX2wn7JO
XZIzMCNSjkDvJeIepA1LgffJa1ptfDdSAy+IWgmXK6dKE6/wMx3bzA+pYOPF0iSl2Ke5TX7wZDSq
ekfAAVZnQ6mldhUdayohv8mg3C2z3mM13dzBus5Kr6evKzGzDEN1nZKtE6ILrtAHi0kfdA2gVCfj
aUfdeSLFyep1tPN3TqOZaIxkYTGJtM5qqk8FiUvZs+dWDU2dTVlL7Oh4OcvCNHeNVEZ1epjx0oCI
92gCC+9q1aYiOtRzumMOvxq+2RUHYjdOSP05n5PJXpGNUJgBYJBU7fqWbqozxLXdG6gkBCmdeydb
SOC0jGomTAOVVTHee0LvAANt0Yq9Ygqzvs8UveWB67GakY5LWRTkNGgpTEO4eVs3fniSmKabhqXn
TutBq9X7ftUddy8KS+ebmgrpxFOK5hdfP0vbzMDlwEd07NehlRSosNQcj+bJ0OasjldT73458+io
ezVNG/UVJtCBatLmenhduq4AA7bl5t3ZqiwkSMVguahyLFE9zdPmZJFJFhhjGUI2PVqGafGw3yyD
CvEpgJFbtCKbtixR7uWecp9ZBh4bDthCrUGTczwB+ebcPBSV0k4HdIeq9q3onbF8jCjIbJbKsd1a
EfSbndmPhp0V5P21o92tO2WUyXpF2EHFur/0jm3zFkmU2heLi26+3rjrJGgsMuwyVvhVVQIVoax3
rfA2DPvS9tzyW1dqJlhj8+bkTrGL5L4uxvYDC6T5bct6bs868CQvUpiz927OvBHB4G084GRmtyiF
nmgIiOSs7fZTmWY9A4qLtkdWVvPeSzW3glFJV6CQIdeYzryMbK+qoKDdN60eA0luVXWHECc37SbS
ilRM0ZQtOli+XRASdbCEg/YlaRQ+ctHZFgFdrSTDGXDbnJ9I8kqwn7dtBXjb0MQ++y2I8TdmPk05
SD7xG56ISQVQWFbEe5A1VPxyx3l27ydNYGoZxagkeGUgXOAtizS/ulXfp7/xQEDgbXq32KgC08Qs
grSjg+LOHLXl5phP8o1WHXGjiDYb3Q+ZJvPayw8jXYhE8nvOPWunVjTDh7lhdOpLOTfrN197l5hK
V8uHsFhFKpG8wipjUCtS5mgXmd1gMy9jUFB9zZEeFElS3iIYFs+tcV/npEIBu1h5+6zqBoNgvYz6
sOu4RnGjZbWDIYNMRht3q1PiLlrKFVVObVTgfHAFWYkCvjPbOVJ6OzE4DSYxXAY1n7udB5qBz4Xz
xg3o7SXjAsr0ZqTvK5GSA5Fb+lszJGJEi2R784Nrt3oBkpLOLH0DIT7pbrS8tP3gZY32pz0tQ30s
YEwRAqhTA2pem6aEElFse+OFJZb9VZXOxVFbI/lC5yW1IIVZmsl4ae0iHuaKiAx3zG7xHlNK8Vo2
8c5a6spgVbU6TlqUHRnemaIDl3e2FYNalmW6dp0s2qvut1FxkOKvFT1xpj6IHzMdtmO8DeZGGIlt
OAn+/l4OcZ7mpQGSnOpIk7Zedv5Qr1DtUsvxNW7k+eITJ3wN2sTdKvJwEN0denT+hAKklfo8E7Nk
hdMk2mR3S7LpiI0xScPphJ6PvlyxJAWjq3FmNysS9J1uDzVAtTPxirV+RpLZTAm+DUo+QaQUIdK4
bgUMlzdmm4r1oGTNHjcxzEexbmnyuA2kCkXjjITgQDDGap5J4/CWMwUHbfqydCSbBUqRNclOpw/g
F2HMK+NXprdlc3QXa+loFgJEr0L8sb+bLR3lG3RlBx2sGanF8rKSObIOjpT7ArlTuxtkkmH9rf4X
e+ex5LaaZetXudFzVBAeGNxBw9KTSTKZZsJIo4QH4d3T3w+qqts6OuqjqmFH9KAqTiilpMFv9l57
GblsKNhuqpoTkCfGRblS7uVEo98kHXStRSg3mzGdxmjTNPHzMAL/ioSX7rSWS8/PtLsRfyR6NQ9Y
MBybnBhyCOPpMkliH8sEGe2piSsOPh+4CZh0i8g14rNQ34dSJ9bwpg3HNE9pNBddaYBKInZszfsl
U9r+9loakgHTRbsLbFhLV4IYh+fCzNBXanmJWKkQg8dey1F0sEXjNykd+E/uG7YHTZiBZrphzMDw
P8Pl1QPYTfKHPBHE0A2aivozvhc4cRLskVk6ohxlhcMZpDxjkPu/G97+W6Xgv4aY/U8rGOcYsf++
YPzPHKZKmv7Rtox/8QNcJhGCSx4X/zdnyvyzYpzhMojj0hxGoc+o1VxM/hMuM/5GTplEVi9RAyj9
FoBc/4TLjL+xMUyVUpI4T9WQ/p2Kkd/0h4rxe8+AvwhiYvJYRHK8eA8/VoyisMjqVgsUp0epGNqA
ZKjvjfeZ3VE+x8OGDVli6ocuhPWNvLDZ9ohFsuy8cGM88iJIYDAOGihiazjlVm58DWVu3c2jhqMp
/fPcb9uhiC/BQ2WAwFwVhY7PlhVXaBiZxBCa1t3gq3gJ9uBYEbXCzdZ8pjNKei6q1Yi432LmpAOG
c4W7Nx+nMB9/pPg5S5bJ8Fa1PiqvhbqOCpfTwI6+COHtHGONUQvuJy1/sqwf4l1sd2R+EP5p2M12
ckScv7Hc4QfVR/RWOaM9uqbXrlM/toEJ81V5Ep5has9/Pvq4dtrYCtSQTj9N/hVD9f4tWaYOpBE7
shk6PAy28nxbjS+TnV3wx7KZo19KJ7nct5WrHduPW+QO9/09cCvR7Rs/VjmhZqRJsNPQzntHhim4
MT4nXBolLzJRiR/ShVM+Qn6dNsL7bNscAbIYuJ4AFzrliyAdgAOekRYaeKu4t8SblFUPpCTDpN2K
1VIFzg9eDBt1Zr2ckx0S8HXZSeH0amsmsxmgUmOp0QpZTjrat8YXdbv/kL+6ffcFfIaKE7W3du6d
gv7WqQoH4xdvcOtLUXGtW/k5eDSu5UPsQa7qE08dSSZLXdMpOrcBXeisPPfTeiN8m+zmjXwFJfKF
hIjENdhiW3/UNtbnWO2bGzH5QpmeUf7eCacH4YGTh5bIlk/jY/tQ2uYp6zEhsuoVTb64vYuwLr4m
vvKoghIFsekBxxQ/DtYNVhHpvuBMRoiIVUMfOIZ1v3AHZ74WOVPhJyg8MyvZltVSyx8Z8cFVuncQ
jzxAUDSxoXCUX0W7y13UzsgPKUX6zFOxJggyGCo+/m3oN3HyMbYTEGBtpxgv4Yh1GrVVHAFKlPdl
RXn6LfJkt/KxcFrihHBER5g8RwfTH1fZYbLBhR/EK2Jg6CvVQ/4NIc/qflA2JbxYJzpL5gqg5qG+
NJNtDCDP0PUZ2ckP9fbOfP5cKV5uOsm2SK3sEthUdV7hyMdKJ93+fhiuxlnzMOW72Qvdujvx3nAC
fLls7YjqIDNWtw9AFJf2jhKxUyzzW9l7uY9WmkFYVzzm0bE2N4PAZvrhYPwFQDFb3P9Xd/r3s0bG
s1mVdH1hkuz8x7Om7NORlGCmuvFqXo5zwhRE/9+GWP6UOPyP1xG5Ocl+kvB4/KkLHuvSHCYJUwwk
oue5OLWzh/su3yB22wtXRCwwWnpHmr/qA9kmR6Sk2m9y/Oae/s+fVWEEYSgoKv4UIBaocYOxcqQ4
+Vb0EOUtMVFxRftlzu5yfh/eBVDwi9dj4oL1t6SJpjr//IfOPzDKbOxMXq9fJ9JaJX8KfBabDDsa
NsaHbEvL34VQib8YtJjyDy85fwU/vKTawYBu55eMIQmcdIIt0f+jrIX2bcPv+xde0WQW9OePqRl4
cM+3KTabP7+mIqI/i0vFUXzEpTCwb/d9wrE67QJ8moitqPIXzZ8Q8DrRSUuswZM9nBlyFxKeNfXn
7OaGOjKL4+QOPkWSI/nz/bUXPuNvsZtc0lPp5etm1/mLjUAIRL/G0VNw69wfnPkpJjbnIdsdXSQ6
1KNUe6QJTKhVtY0Z0Uk9CukpHZ+z/jOT38Lh0gyIRcxT1z1h4nSXXIhvMVK0+5FJAKxIp7bEp1px
aM+4IHvm1Mn9W3v/HKpncXFdhPRX3XWKfYNiuiJPc4XcIbDv6UFCIC4RI3hTfNXpHLW1IU4GmlNX
n2qwieFG3RJLU7J1Gw2UjpipQaEa7i9i/BqAGXfY6vdbVeEt5CchWHOF1Iizs2XixYCeWIN70mwP
w7XYZ64U7HA2GepLgttUX9kj3HlhrWmbWF86E71V7psY60Lnrt6ZdFsGyt5IwcMZCsG9OC7M8wBz
YkDkrEHlGOEv3PAimJo785IaiRB2TDJs7wf8/hI8hhp3QtmUYTZuZV4A7x+iHtzQFsAfRT1BSF+g
+PQt987urjAvvyF3rSilrdRv15AJsq8WZ5TwFE9780VzO6clUKxappAzoS5ghOVDEenzvTzP7p6b
fg1hQhe9coOaHJ7fWydvW9EnECmCacWtzz2E3g7I3i4gESuvnzckLPdTIGyUFEtLu/OGg+ZzzmCg
zGSxIeEgczHWifFWebqFmE+uQRxiGIpoeZ5mOsx1dOuTWeDv4DdOzqjnIxGXSKZU5icRfzR52mPl
VKvWF07Si2bHXrYEOULIvgl3xMbshWW5qXBtzr30G7qfVXTKvu5vJnwZrInqde8O25YTjtKHhq92
FcGtFKt9Up0BbxELFoBbYotl1+wV1at946W4wNmczrw04MBFPIcPrTUXT8h6b49Z+74YHlNzPZlL
HFD11l+4/Q5Simihi17hlPSxcPWN3K5zphOG328Q29vdFpfzgMUZLJsP0Qvx8yCS8gR134Ezf3sE
VQ/g6Tloy2pHmgdK6bmRELOfJhgMSzaYYk/dXiCmt8BMz5UyB2/YsgffgRRtScsb5BQHJbQouKgx
8o+oIxtRRvvJrCJ3Kr9e4k2abCOIr5ClPMgZ2WncQWlFvyQtduhFe4zNlwV0/pc5uBKE77mWH1M7
x2Jr8JnoSqfpZYR1QkKHgbblpO3SxxtLqCP/GeNJBWnAmyxtS8ZzcDdxfXW7xjcXDqJhiuDAaWFy
YVp9gJdcjyuejYbe+LNFPoaMOGF08Kh0TvO8eIUZNYnW/Ag4VqqLWB6ChdtKO8a/dWlXWJx03gim
BJvblYqNXBwM4UmLn2DYQ6DNghdG3ErrdfoWlyNGnlHo4awI/hQ6erliSxtY+rnZ4qW6RtE8jKJs
iW2pYsFzjLJ5I91RsGX5Km9uLpC+sdIo3EGisIac68gbxWIEVndJ3sqv6DRcdLAezgJEE6JjfsAs
iy/Zvvhk2ktNF4cvkNHunYOogvVUEc9GFXVVsey1kk2R2WPmMpzv4i24m46nBqcsX4juMStKzjf8
BXCP9bWFLZ+j0u4+2i+UO5FTw8NUIdhYsOJpITQB0wCOACZcQ0SOyGLX5xslP+Z32U5vb5BdANKg
KFqj5ij5Z/U8ZC9996Yjsa5gVuP3aZEyYraHmfVila7okQvLwPABThEHGwIaVjPQwT5xUdppLy0a
VsUCtzZrG7cS2Q4X+wVxrqUFKW26tHsOeLvamI+KxJuCJYhIAuDSRo4DzhRfyisfqtnW7BmNNQ+7
XYfhZuMC1YVUphbMQek14cqxCyZaDoP/BIfRell5cKaQGRwxAICy3ifrwty1qifZylXJzhABbtOB
yWr9wINH/GCXgY0sl8tAe0sZoU5eo7pxdJrBENHhvAILCJr9Td1p05YxmOFWiVdHhwwytyCcZHk/
T929aYS/5wUJ1EcACsBdJ4gItBQPdHrJ4KDRpzvCKPDeOyjdVzwWZmWyhWEpEDB7KyqASgjxbnWL
OHh8v0LqEXygK0hVlafgsZEfoAcqfI3YSULV20TTeoIJwCj7JY1PdXtKa8iJLiS+xasq02viDmwP
r5AJZfa+rLmNY/gooL9FlQ3ZIkuJIyvgqhrbRnaMZIMZt5p6mWHDTV24Sbgq7bDeYOUsdM+Q0ScQ
TE9Uv/D9mhSUkZhHWxiwyaTSeLN9XmXniz2OsW14WHBPogf4HDUa2t1dcPH1RwOy2MA4hptJ2bMB
6/MVf3T7NyNdalfE5SHNsCVvTegmbvgSftIHVysYgHw9UW2hnGDOmlvpZ+GFn/0+vCCHqvf4jD2k
jMfHF9SUsDAS5PXr2wtoqyvdETRaKUJ51a1qhAQU+KcmuQj35dyYL0ufFTsy2Hbu2lE2L3Fy0Osz
ukSYGLlxqgL6or0iHKdyZ9yPjHKkjHADS/jk1mmfdK4G8yPA0dHOG3dsE/h6u8pccY2Ad+M4spfE
S40aEXLDsh8PtbqhepBxyJ88GAIwf2/mU0vOyXm4rcSM5At4sGcTI6xsjVHAxtDwvLCwAzDZCxyD
ncHNM752mb0oPrvOwgG1WNYEsgdsOwd4gJNIYxwS4B9gASQ0d/asFca+EG4aJ65XmfQSRDTniZtj
Y9qtxtgvSGO827Br68Rt4P9ltoJFiM396WAy3XMqODXUQAq/hjG4r5mUFW6Zu7i7Rf0bmncd+o4G
/IF6AV8/E0z8pC6xLI646Ur24LCKYUv6hXsvrZvXe/fVdEoiK9oueMgUvpQAdFrhVYPkgJDYSa8I
luMDLJncCp1qOTBIsAuXpo7nSbyu3djFvienWXjNLq2D6So0fC9a6b7KjJ5wb1Ik3MpOfVKr3cQR
HHmVeAiKmrfkwpRoOhmrdNN/VEvFMqzhWr2xbd0Io0lICIhLTrR5J3l+Od4ehQFo8OeCwnGpedKG
Q3KZn3ouiHX/DDHIxSh8B07DOndx//NrZ+ExDFvNP+hle3QkD3E4cooLK8LW13en8W/nelV80cK7
cIBWo/EI1OLzRAnGtFiSsj2LqO3iCc1UvURuGW1vWIFJF/32hLUo3Wss06oclcWxqtm36FMeEwb+
oZPRngI9yPY93prctjpOhDYICtRckHWLr5vobiP3QIzGx2AtyD5zTQtzYK4kTrcCOBxTvXuMeyZO
1btQY+yOQg2KEG4J99HrxHUi2+pDLX0hBiVdD2rxx/A+PeDnU5AaQekJWbsz9yhbPelcyvuEInQw
HuJijZFiP/pKj8mSTYSErLpjuqaAZ/HgZrP4FjqdpWMxTrVbroZpdU9t8Ce4Ml20EvDIdSVtaVgJ
B99T/w38iNyRxSrSVwOkLbgqCDFt+EflA7I0ETymdnPeRr0FNKAexkGwwbnopXbU9bDsbGAzkXEs
V7a27PsNFrY2KeoIQEcUUd8MNIPFZeof69subvayugF8KWB4boO0sYTq3DSbdPoIpffm/f4Nh3ik
pX6kv0vgU5hYRtFJb99Miv6gKZ0BpnAAUzhuH+X8c8wPLXYM+KHqWDPETzodgoBWlztEXd8oCGRh
a/Qs9AnRiK9sF+VOWPh3JV9pyaukr+Czd1BM8uXUZxbXAgnieDXd1kPMwODQcHkvMDxUdUffTTZO
7Y2tee2x2iFi8bA037YHrgjoQkA3HJfDu7k3LsgNsd7Ij8GAuyFOcTguiuvqqpDxzk4jUUHZ0plo
VIndyThPdt0hBnCQvuG8A1PCXRzZ0jzRVzw9VAzvdxhcgItsTPv+rDksGW6H14kQ9wh/wBlBsFoP
N1UKahrs2IWwbCwXTrwGfXsEmPI6Hy6ejzi3YVciw2Esf1ys7lt9bxx7KGgb5Ig27LsT3OzAFffo
0XHHUj08oLp0rdr9wpFCzCodbJl2ZuYgnwUQElULD6SZ9mOIX62TnkQQt9FWFy6bwenPEfIoqwA0
dUtI/VhMOkwax6NSLhVwn3h9s/Vt/np/kkmAui/L6X0KVmPyIAmbalgzTiv8Irp5OrcYhCF+Y0Z3
vMqeoNO38QnrcDKtwRUtPuIXh4I1otJDmmCneB4MrhS+kRxY+bgPQfc24NYk++D+ICuXBP4bjq7Q
Bdw6IQKqR4yvQ9g53lR8eezccExcSir8scSHlIiJ4Qkr5cVHd+VEqsC+7i4RFwE1hOzqWE8SARZr
m6Lw9QrDInb3qtUxUXG6L0Nf5fWpFLcKEmrTGWlmEqxJITOEXFYD8zIGjsyC7TtHHK4JsrZBoJgL
lGF2zlnJJvT6p9icXT5BB7h6xQ0w9tS6PQE932rxMcCtLfwi4CMUOv4W3e3lpp0S9ZvavFeg42r8
FFYeaiN+o9b7FIPZtwyvWg/HDs4GiHgiiILNpdXxDUcvqOGbG24ssKNXQurmpQ/IaTbeYEszN0/q
z722LIM3sWq4lTZRs26B+tI3vErSxTLxaYHWo9dcMUnuNtA8uToETq/17aPX8TF6F0/FEzIibvCZ
CFp2yxIBd4X14z6vPOEKwszsSL7ZWbwBWA87OofAzYSVUHpNssPKSWuXGJkYvV+5GOHcTD8Gfxdc
o/Er6TAUZz16IJMkUZy2cSLzW32/jMbhJn8WVQoVYdkn3APJdmIzQ56XrMlvnYWTsY6MfSs7rbGc
4dvyiQv+jhlV8J4tQG+nxboKpE3CNlZCwzJnOxaXy3u+zvWTdhBtIjdaC7dmLr9+C7IeviGGt+fE
YqI11ynElw0V1vAk2DXkuDV3MzL/eUU7wLQIXvHnQqUzYIJHkzm2PP3GL9jfujV6eJ9WHBVkRoQe
TliuvsYil8uS/wSVp8nCPnHNYcxfhREIHp6CjEvWDP1+VeMrV19mT484ESatf79gHoRzuZuLa03w
GUfDQ7MyCLaZHdq9f/d5BJycC3PNCIa7By+W9MA+gVabWfN31VAXcqTOgEi/4es3WBsIETB1XIKW
uMZ7fOONtZ01R87Hj9BGcHbyRQBohqhIMt+YL3TOwH1cHqVl4EANcox3bjRb+MapZc3fv8TPhHY7
5FeUnaSDO8T4of0pqQNI/joBzsvmzPE0HyWL/tFwCXJLwRYNciTTN9G9PRVuRyeuPi5CR3xF5DZO
npwsg+IQBRsBrJkPF1AAFnsgLJGW3kYiVFnSpVuPz+RsnEJXONaBL3Oh0VWCnQP3TDaH3sOCLF53
zsmReX79h5L6f41MSwzo/gTX/ogrzj//AcsklIIEPfRWoDcLe9pK6247zyGgFNt0oMvUCx5MF9+2
mprMm9awNH1YEuf6Cffsv34r6q+QY7hiEjM5w8AIaoZAf3grk6y1U4eJFNYQFOO0dGwS8IXQHhB9
ee0O52TWP/QB7K+ZxftdfmSpi6z8/JUEX7iRcw/ZX0FIN4HX2jWXywFsA0AU7dle4g8rX/TbLdPh
vcy1x63N7/4XMm+/081+Bvx/+CjqT4REiAkTjjZ8lJwSdS09FKsu3DB5otdyKRNX02bygHec0MPA
+jDPAm5e6CU21ZdLL28tVvOSpZ39DlgMR3UVrDpXpSKA1MmfBR5Bwau/x5c2j6xx9oL23i/1LVZT
WO9avwfafwlA/9fTUX+aLeB90WBW9h2AnpHlbin7/8oM45fzA9LrRMbCYOzklP5xFRTQbdohruYZ
BpUmH9EpbXobeN/sMWy4DiPN51+vPOlXK+/H10Sj8ePKU1BRdosZXF+sEa8FmPiccWO6r2llu2NI
P9O43ZUxHCchDYNNVO2Ms65JZAo03s/N/ev3M2tC/rQpdUkVdSiVEoKOn7JT8SlpjSAaAft35Rd4
YCXbspe5Mh3UE3U8qz5EtX7NOZ4mR34yVgoujC1O2POZjXQUdPSLriO4xG/CjjBZRiD5c5MdzDPs
JJmrY1Vjgoo0wtc/4q2yFBwNoAQzUovJ2at6URCM4npJx/DELO13G51B/q8+H8oXU5ZNFDU/p6Xe
IA31d2NSHPyuWioMeo+P4aX7kDjrZtM2LKEs4TAPGEL3dpU3iCqcasMcYyVvBgtUC1e3dyhWlEOj
Y75jLJuKJ2wQINwJmaWA2GylSwnP6AQu0D9Lsl1utQXSP/zOSOzEUNOa8k3+RqO2QIh3zHx9mTzo
y3KX0aVy02NdyBj4UXzv/WE5LYdtsjZd5axKy2mf7TKYJrZAM2Hgdo4kgeufXvgYk7tjqQ+UsmNm
9yuKbS4F3I4YuMUuPc1qsbxvJ5dB8Sp7X1At728Qze10RcmFogLgtgvWeeGhXaPkxGnDwXln9Acm
Bq685ufYmLu3s0Bg8m2Puf2Bm7PHl/bOkbCwcKwYJWtmq/MM97qD35yXeKbTP6gvmW4VO2EXLuf3
Ac0gJwMCAkDxgTox9oMzOWrTy1+vYXk+D34+Apn+/fMZf18DP5zmpL4kXRPxjBW/vy5sDHMe5BUz
YUtw4MF/cdk4Ndga9HPOc56a9BJeB/gMmLxYIeMY7upt+vjbtffLrY4iS1MhVqnm4qfjZSyJ4Wwy
SQH1gbbLmMA35sV1VZy5vhl2ofvb02VmTf/5q/jhNX86XjAT76e4FbGhZI9dNbcF2gxX1bZf68f7
MoDCd+7d2cD4q1lVH3ObERQuipoZySbeCAsAtPenu6tifgarQXc0SoMZsJtHnemRUb4LEnu79Mfx
2ItOcSVOnGFv8jDuSKv8SF5B2ugYjXNzpc3X3ayFunE7gCeAx4E8edTRqoVV7VY5snmyXfKgHNGb
yiv57gwb6WgyxTnW+8KDM/qNJg7k3Wc0Y7decBkBrUizOKEckdlAvT/nqZcPwwZmRuzIW7BHOA0t
Vbi6G19q73bWttrLtNI3M4YpPlUbHEAYMNYepunppugpu3DvOuLaVAZ+t6brB2nSJDtYy+8d/Wxj
BQ/NE/X6tCd/jo23UkF75moQxGbHreh0S05sqkqvOaGz3wLvam7kdDsMEJ32K7liMwkZAoB4nqW4
tDrHdqOQxceKu3upLx5vNxcDhr1EaTC9LG62sAa6dDRO3v3Nypwcqgyyuax37qoViD5lNRaEVrsl
V9NDmMPbfR63YOjvDXj3cSZEmGucvki0spJDQHuc+6iwrvLBXPYAWwB+u/s1uN526aV1UbwdAQw2
5ircKr6yDr5Uzi9XRZ71dOckjw66A+1on2/ZvSLSDEpYoOzdb8fcv1q2BpJCRYHYTzXz01aZknEB
Xxn3VMYYDjk6bgATh8o5YJYfOfTevfWbM0P51cX340v+tFNgqmdl0/OSXfWcq3aSroGh9Ns6xZ8f
nqE9LHGZX/hj4Y2yb47nW44zxaM0ksojOqInOni/oCua3NviwvfLnRm93QbYU8VFRyC+pud6bDZy
6GCSQcQrUhsc4KXGYji+mmQ3IbcVOSDDSGKELCRVl+FTusrPIy1JtAPbwfYJ9Xe6pkHGCgjOsGUi
gjft9EpI0pIhEPuwBfDFRobgqp5pBi4qyLVYHG4U2aDMkKxAmN3xLXrHFQLDZUzat4jkwZItYN2w
8ZVXYzd/34zFHH67vF1c7ydmgAPFx7PoceOlCK4SIjCsYJOt2a1MPbCImhE+XDSRPUyIsxkRepBe
SLhdiBbDssIKYE9J+7Ek9ZnurWGfCVB/3Bani2O1DzkRAPCwtXnPz+MjxhszR0pcK8bSnA7JLuUI
iZ/oSzrN4fc27B6an8nHkqTH/UzZL5QnrIRp79Qlz2uV7QXJyi8Q2l6gNkWTfd/PBz10ED/a5k8j
rqMws+HeoYXDhpUIkgIUbNnoaN9xZFnB18qhZm05VtoPlWiLr4jYjo/yg/r/DqrIOZULGx3xvwWH
D6tUwFXy2eAMYXmA4KJacRLen8cKFgPXPZL6waGnRaLGJZlY6Sv0KTgF4LrqF9Zvh/C1G6y9Zvpl
sqUjnpkyi896J+yzZ2YvTM57hwkEEso7bG36vqccziD+yR+iDUCloi/Dzjq1k/dgr6xDuvB5dhp+
a/C24YXwZmH2z5SIlGTye3hHDPpXc3VAss9W8ho7fSA34mm4Ip2M9yQtLLjYDwuP/1gaJ9w7rXLY
kuYDrXk5xM59CWHrWO4DerSAzCxXgnjNKf9ofs4FhXwAyqjjQxcsCTKdDDczvSFxQTWIvCIk6ABY
5waH2286uO+B8D/f+aiZNZFAWA2V9E89AoIICZMK0jBKpuMCDczG+JqeZU95jCiThhVGzivRRx3o
8kG8Cn+m2BpSiwfXer0TU56YvDH97X6me4fZQJXl4P33nUTwm6PmzyeNRgouFFPkRwsJHip39g/l
SVNBNpZils7wYfi3temRjkc7RsCsL7iTD1BU+icmul+9A73YvX/M2EAPAsvkYpc5/dIATzOZTldO
6OsrnBf++g2Kv3uDcyHzwxvsbjF6mhLOmGqNo4VdukNcq39zKnYIy5mvDddUv3z/bYX0Z3YT8nZk
dJz6aLNE6ac2PMVSA5sqvhn9HJxUT1waTrdWnjGg5Gn8bslIM/Xtj0vmD68m/9QpZ0a0GFFHceJ7
zWqx1k7qSqVFsQcHuxLEw3NxI7jmGx62oze8DVz0xDPR+PjUUXOf+7t3NJOPf/GOZlIwK2PBV/HH
Lx4LLpxYdNhd09k8qx9C6cRHRpf9F3NnGLSd10Pd+Og8kiEpw1bU6+6wqjzNZ9QPTiF68pki40Rw
QnEpTzOXJXhFceMM19aj7jDXjBOgl6Ljhd0BY5FgoG02PgkulFj4RQUE2hmnQ5E88zNBe2eq40V0
5zphOqtnFt4aNGkxT8bOyCJ+13z+uXCHPCgaug6fbhbp/XTtJ2E+9dhNws2CsAwfmFgsrHZ5Ojnp
b5b6hDuOq+/Vpbot9/PiKJ3mOqzFL9Pt/fwQ4ltty77qGoeeH3WuuWM2t2Zwh/zAGmk2jT1C/97e
DUcCLJ5wwdJ/s3W0+R3+tKagP87n0EJVNM34aQXnZCkmSGb+DiEQcPYZfTVwguTj8HE7hStksKvG
g8/tD9uZ5dwchk1JegL3LbOqJ40yDiUIpc59mz1iuShu1JPIzoN0TCX3hEW6G3pUuw+M6VBEQJKF
D27l28zDbu2kgz4mTv4NAPgUnLPNXx8LsvTn3tkwYM9DJ8VYBBeKnw4uTWm1MkCKCN+xdactvgjk
Bvh4FuXOtKzADakjgEkowttTYSzjbbGCBor8z7utal8HeIJi4dWv1aVdEjlEl3qpH1UYQ3PViSZm
376VzANWIG6u8hp4EI7Wxq5zMCUA17TkZ4GWITxKa3HbtPbcxpmbXt+kYKMXqDs7+RkkIQDqv/ml
H/nFuXIYenn4PLrJad7N2SlwZIbn0sPc+2lUS0RXLw4zG9FN1iEudThG+QoY3wTlzUZ1tYIwDlGI
J+gUZFCvMrei2MuP3fGG07TDs8Vl2ILNhQr95oQvypexY74xYQ8Gjmxn1+REXYCCnqOEsdMMXk3L
+XnOvUmx1B8md3qk9AmOxZ7xarAOfH1mcRdPt7NoRwtP8HXg7VfdbwIiVGy4FT5qFMkjmvVBoZMw
JAtzWqZhcweJPh2jJzY4G7k8T8AwLrRQu93KmE+7zaZye0e8Roy8Zdv0A5xWPfIQVyK+As+lH7Jp
oBRYxal1sHk2bSJEVLt4zVtnZlqIEBrf9cfRs2e8QH5Ds04k20qCmy04UJk2tQM2DtvIubnK8nYa
fJJqfLhZq/KibO4NuOLoGB6cQYab4XImgo7vhgsvLLaVbUii1OOwbh9DT97fzlQJhCc3lvHMqWSE
7jwuN7z0NeeoY4YA39VVW6fZUKI50TFDg0f6mC3u9MJja1T7boezDQRPiEax3TjjUv8O6o1PM47+
/xHK/xXi/AdXkcY+/++1OJs2f6vDqPo/qzp9yz9/tLD5x7/9uypHVDT0NbNHDBRx+roZtem/1c3/
/Q+ueyTZeNtIKsocXVaoN/6hyVGUvwFFyrKO+nuB1Hq+Ef+hyVHkvwGkoPBBFa4i55b+LVGOav7x
7tXxrJFn9xwZwZCuS+LipwKyvFNdCmJcPapdfJJhDZnqcyPlBq7fkK7EOP3Q1PhdMIfaQa7OQDMK
8U0jx4QQZFqXXrnjB/WQGhI+jrF5rsMbsgphRBrS5uscDoY4dvelpBL0qxhAcbmC4Wg/npsyn7wg
7t7U1HzlZUjOYww6wUzNBdIfv+dIExS9QTW7lepspShA0Vo5XRV5kNxbNVAbieWK4Dy7rZp2iasW
d5w4kkgTjP5YN49ilXSQs1GskUSOxDZnR0lV4oDGysEY4CTfPgiQHCYi5uw0T0ze82tyq1Da1MrD
aMRUIGLyNv+v0PINIcMAmXLNIVXSDdY0WJlmmngB77OOv5tpRUh8j1rYMUMpg3ZFlGGo6IvEW9SI
HYjZgdBcoOaZcHiMGaCKcXmK4vslNz9DkW2MR+dmqkumYMUT/lYeAQ9v+fRhBvkrAnEst41qI4Ta
fd3xWwod3a5upO/iKD8Y00tQx0zCAaNDgo+m6D3SK/hpebY1bwihQNstoc484z69lNP0HmECVCeE
pJopuS4GVNEq4ioJsdQcJgyzhVnlLJlWW6W77t7wpm/KZ4XjHGNQRv5akcD1NcAXMZAluFmZLA3P
kJuRfEnGbd0O4WQviJvLYhgLdX7/FLISrzA1eVdkBDzqDUsZQjwDvcMgroaRFzXwRiWIgQpWYtUd
v+A6fr9lgSPCluLF3omDIx6rEJcptHa90k96p3VYnOnLvMZUA4EqJTTwAIrUqldjbBf7m40WuVtV
MrhBACk46mZLZm64XJXxTU3jrzRcXOnkQqM6anO05UK5Hzulu6Ipfw9mUUc7cXKKOQHtJquvnL18
VS1TvNCI/A64rMWj0x+RXRbl6wILVFRb+esgGa8J9ncZs1d1kX0IVQYn/DnGSOv7z+uOUq0OVv1Y
nfMx2NymBnP/nH8dNtJn0J3Gayu0XL2d8CFGpGyqQ3XqUpEF1ewWDVw+szaWUxF+tqIAHG/Fan+l
nsejP9QuROh+ChowSV2lr2jlyWGqoYSpfYytlFTvyXKgrlhwCeGwaMdNj9FlOnm5oFzR/VNajCAk
KFcJbGEEUwlcprkBKUheJumNDNvvCuwq+Vyw7NC3k8VGLhaBDIgFimM7CdBkArI8BHJUhxPhKFic
JPHXTcEdeWRFqoJ6FrCXMpPQ4cS0pgoFw+J+TEz4kPDsUimHzZaSpK6n4RL/0fdhvKkOkT71sgv8
e8WTEdflJIvbG3kAy+IqDhg4TTgHYCOlH3pBeogILrYGGU6NqQooJrDZKwsSfKXCxENc4kkGMpiC
qQQ1YkDehJSTrazDRBZUJeVzkkGsl+tqNgav++I1TrLY1/J+XC5KpiFkbLhKzaDqHqP8mNrnold9
KWrhH5nYECFyuycjrkAaKofA9O5QzgcjCJ0gKRSnGPJXVOKQRArV0hePcpyfa76guMQRcpEdI2IR
JoKL8/z/UXdeTW4ra5b9RbgBn8jHIYu+yPJGekFIKgkmYRIJj1/fi6Uz995zevp0zENHzLxQ5VRF
gsjMz+xv7YE5cuqd4CIY6k9xSXPL795SPiqsc3UZv0l3+PD9IiVp8KwVp8ihaCPye3fCpIsnVzXL
FnwuJCB6JmGRfRcVxavUOqaAKspw/GIBDmd4aeXM3UuSDQ9Y/X24dfDsCKiQdfKx2A+gA0BSlLXa
4jVwrwzCI40FIpiL1dyW/XYGX+OX7lPNZCcjJ0Gx7r1+39aM01vVMm8L6BVZXt1WBbIrYeKCKpGg
Iudm9dHGgseq12rB/wsVtgskrJssAtWkejIzG6pVMlYHygaT0mB2HmZffWFCY+MN/Z0z8Pt8Y2+i
rPoVaDTOC0cSr3LY+S6KqroFHYDv1HcvgynkVQdPsE7i0mLXy4Efy3I8W1N5F6FRASMBuDKpIHCE
3V2zDI9Zg8CoqJ0dHi/wJPv4vS95pvTQ+EEmZFKdsyEaRMp8FXeu+iZqKsyGjUSqMvtP4RJ0W4CT
CEbD8n5q8lvYHPZqCq73f2SilQX/lBk/cK5FGp8zoAm3eYl6mR5XUhi2Hy5kM4zl7gs7Aj3QqnqQ
iounA2gPuG5iQZUXt4bSKN6adOAd/MriNqSPcIsj3fc2Tj5ymeB8a1fsA1j6WCyqKm3eYxRrik1v
TMbXJQgh3z4k7Mfaxl88bvOvk0Rz3hTRoekEwkujqS3aGN54j7GN1zCkt4IbdB1b2a848gHRBgeR
6lsHFGallzdvyg8bLL/yu8WiFUjc4CkzHBg39/0GsKqp0FkvFYORHC3pYx9hne4mPPnrCeTaCwgO
a3kt0mlViFne+EDU7DJBesPsAW8bMpqIt6CKp1ffZLs0oF1qt+nHgIHuMIz3qXbXyikRVoQckAPv
wLrINaOHKPDjlt3Xbxg+cku4k55h+nLTAtwAidXBXC2C4CbWX6qwe+VkAIvnmnfcWr7bqv6qniN7
KG5EbD9wpWguqi5ncD/bG+yJHBVi78AAhwPtcuUr4gPl1y7hgOHt7cgZSvGltt0QtRfDTLGSr3UW
Was8qjF3xerh6Ov4rbOqiemkstxFNhnl5FMyxx8KZt5LUMz0gCLsj4OKp6/YzCkltTfKq6lZG3ar
wgwlwynBzXXg8WBnz7oOKXhkoMeKPQYpt15o2pvZLRDLK56k5bLeEgZ/knU+JLydyxHaCJKlmeEa
h7tLQTDYSGu8tSLGFkJfAWIYw1+B358/Q+b/gfzhvxz3v/6tf3I0/99gX/5t3vC/fiXpN9zRu29/
4mXyf37nCwKCE1oc2Fk+lVIZRgTsv/OF0L4mBXgEOjLyI2CUfOePfMGL/uFLSi/s8jZlxOiaSvyR
L7jyH6QRDhQpxu7Rd1C9+N/Uz/vfFRwuGtcw+Vn/8fm/01Vp2f6p0gP1BpVIEEELEB6l5f8kJMgB
jNhtaDG7Y7A0XJeTx1KHIaKYYg4GCyOjqV+Wsdil42hnyw/AQteYOa6dKP5R0rzGibNpNENgfV0U
X8LGTuefVbdQVy8q2O4IMCdSiFlLTvwpUfkA1VwUNE9Sa7Ip2Emrnn7JKA/DRwSQQXovvQCuBXx6
YX/1cEoKH0MbXyl+snLKTdw1NQvRA/J0nC0/au/KDvm3XVI+65eE6VXDvJoSGCK/LAPn4yE1YmBe
Ar8Nd9OPFu0SN24NxmHzVDDuxIbIWIg0izxWs78sd5Wli4q9j3jim7azNEM1AchhOnNyjdMRGySs
jk0R+dVF+WNIabPxbYQ2lqj1Q4HxINoSAP98XKZLetSpk0HH9yJMMwvL7SWmQTH1pYxNkrggMMwm
cfZjdXKF4uzK1NcB/WBlogdhZ46LoUtKiQOFDRqTKk3UlzysGbivh8kqfy7e0iGN9zEXuQvLCIuS
WYxTgllNVIV3A/83fxqilCJDxBUFT9qHJYHpkDkfTW+YwAqcQdoMBhSY4GbCThEdY+zzrTZhCrYO
Bweo0XVq28e6q7r+UGB2wbBmdz2JStIV1I0Gl6kVVihA3dm4UqxrWpzZy4Rd6wpAdsOvKe6UaBX6
1Os0DfPFXdbKHpxmM1gWLTPebxzk2aRC0kODvTiidAxRb7KxR2Yxz1XX0TAbccgQFCXJbUblmJ3l
O036XQVzDx89QRFn9hG4itGG25j5ww3mhYv4BkKbTKzIVQvr1HXrF1V1KtkVBmjV0UydOzEMljqP
dG+dYeU2XLt11vQczuSmbPJZ4VJn8ubKGXdcI3TaC9fXkFbNNCqdAdvGhyEh3d0wzUxJpqiGYatt
X1CfbkwC7SAL4/itDcY53JCHVIiURbr0Oy6d+VpWCzKkcK6dU2gywJDGlr39KCvV1g9lZwNf9mPp
Owej/MjZlh122nDebc7nJrbj8GzLuG63uNdAZi66PtP3oJJtxvVNOugbmhCKr0/a3GfFSMbfBjLV
e1wkVb0zzTI/De3oM+StDesmKBbf2ulAI4cBeoyHWAJGC+2pxNrErZruGaulBSMFqwBB2RBWRCfe
KFv9avDeWlIngh5E80oxUoxjN1HhaOJdFrMFrtp+cP0vE8wpigIwtc3RdgsCLfwfMevEIK/vYQZh
P7B27LRKnpNuFj+XcRyyFz/E2wPAuQ3ZnvRCEQlSakjcbWmLVKwwVxHEjk41xhdbNW26VmYhSw0Q
5zZ3AOkG1BTawRjCi7zY2XZt1qpLhKkMYwFLhJPfMhr5VVNPQDzRtIjDi6qzJ6xvhTuAdYzt5QQY
bzSbCD0Olc/O69VGiLoGuNBWwSXwF/hTJh3d8lBlRYteMoNsDpqbzZ151dBumSMMNaOnWTWWa6sn
AwL/mCSMBgYDepSZPVMxCq34eShmxOiunoV/Gp1g1udMzW290VImy2Mn8QJ702bJNkHbYLGaq2T8
jsFI9uLM+YgtuZ34Aimxj5K9scQPkugKn3qdfLito380edCA0mQPZz7BttNu1aR9hH8KxuvoLYxf
NRtOqoTod1TNFy93IHPl3JuEp2HFxfWnGK8Ht4ZNRXmlmOirgeqjJ6pJDFD+OvQc65Ca0CxKpLaR
WyKqG0envQ65TGFyluOkk8fchEv32IO4usXhEQNNOyLvO7uld+2vjnaFT96INw52Ln06PHVseGj5
R4YAPFKVwm3obGFjh9eDTMZwbYdznsPsNcHwy5usJUFigTMw0rW5NWP4hEtq5F6GwIHbOyeVYiBh
6ksKq0vVgVqF3mSPpArjpB76EW3t3kgj3aO9eEyU6wYfkJvJz7LlMTWjF8NYtihjZ+2Ih0dQKCfe
u3IaQSxbVdnhVBX2AveSmCCQd1hZpTzkpkBM52aV7okkr5UYzKHG9yVop/KoIzZxZiiZUyL6pos7
ugkSlqxH6ezQfYWdFnYdR0WR0cmdGyYKvApjE8Z9e4A1kmWFmtXykPzlTX8dIF5cYYEqKxECtCEG
FiuRFrrZ2aPno3m3qzS7EVaAqL4tAi13OnQa/Q38dj5vGs+CKFPWnfNCGXGskbqXM1D7qpqQV/ej
GU4Bi63Bc9QZU6TlxA3rtjf+K+WdmuxeROiBy54hFZG1xnwf9GilTAva+AxY5KrI4LsgojPnljUj
pgTn3hnnvUwdA6fNUM5XVq6c7zW2jew1MlEJ1qc2v4UyowY6tupwrKLr3bsOcDgFms5sA7809S4Y
O1hpo9vNwYY7d2FSLu78eNs3c/82aW0evS5rJAlwAuxxpZdwJvWOGgZtU27Obtd4U0q3biRP3+ZD
psFsiyZzviedO8JNaDupDoHlCnDUYDTHY2tRDPgq+RGCHSMFVjXklMXPrGqKfA9IrZ5vMiGr7IiR
Jda8BOXheLDt3pP7PsWE80zkP8s7L0sic2PJ3DWUQqDzvRUYLTZH3U8WRvd1euVJViqhDglTvREM
DilRv09VPKeMmeV+t3cdy5mf+sSzuM+61iFR0ZSqI9i2SAgluug6DChgdXY6NF86mB/cLaU9hN3T
JK+kzLq1WipKDp7v+SrSTpw+ZdpGE1Q5DU8l6Xx7eMQ+Z5T7vPGeYci15oCeWeWHJlQDR6IkZWw2
lasVB0hgR6Z9iIcKMrjb29ysi+lVcB5aPdZYOqeufM0kjWvcopKrXwd+JI8iSlHK1C3J/TEyTgm5
AXsArkAj5qDCbwZ6yV3bTgjYVGVRFKpGxwt3eHTwYnCZdz2GXBfjMQzgu01yZFft5J3TqSY9VKEh
7ckaP7X2bZ8Uwb5J+dXYK4RJ9SNysZ+iT2a8nCFGFpq/1zWOrps6bIKaduu1ppyPdlnshzzqDbcK
99CmimZ4nSSZmqEDnKj5AzjwvNVh2+abrJAVXbQ2tmnWYM5gMCz36h6znKqnO8fvnddlM5bRje1W
ifdW2uw88IXjvNjVgvroU10HnpuSwKe6+RCS1/lmL+2ImYkRc2TdLOUUTLdRTCfgYkaB/RQF/Ohq
gBLinHEcg6Ttb5ICYiclqwK5xsXyiqG+y5OCqJFqaB3G+BfhumSwuDF9vu3rYby6idhwWQ+x6oOp
Wpl6KIuXDD9ar3yk3B/NjDGXSbOjGtKnD3Yhu24reevQgCwc+ruqml0KCA4mGvLkVWM0NK8msNKp
/JWGVAWYy5xpv8aMB4pc4MDTuJg1/09lov+/IeXcK7Pov+5jPY0/P37+KRX9/A+/k1HX/4dDc8hm
OCCggSWuGKU/mlfOP2gYOb5t47KBYuWapv6RjIbyH3boohD4IwMNaHPRqkLfwK8R/BP832Sgn2KQ
f0kNhG0Dr0PrZOMefX1i4V/EEmHF2Tl1DWoVzNaoc9aW3jcSd48x6ecL41vW64J8p5xQMHa+S23H
s9pHLdpmy9BoUpp4q/I2fJgNY/fTgDNvMvkpyHcmDBK9TJR7YTBMre1uCFHdNbSj9ByTt619UYLE
92swUgsJVRCX9qrD1OrWF2iDq9bxcCHvPEhfdNY/P82Rb1SxeLP78OR3rji71wfl2M0mBe0Imd5C
W6Ly+rGWTfMc2IF7mjhDrg53y7NpYvOQCrpd18/iYbCfLQDyriqaBxlnkDVbUAhlZ5yTuH6azjFU
lmVq13KiAqwW13sbXcM0KFnf+fPT9q3wm27/bzfM/6Eo4P9Zv8RbgqmtD9gPRCBTRFL+Rb/jTE0N
IJL50S6xq1uKpRNaYrySqiY6V/Z9n6bVj1IDpJxcr8O68N4B9wsqx0ufkiKp8Co9LWQasOBrF658
ZN9GuYlXMwjiNXtueze0c3yw6uKxipfknGKKtk2oNdyEiYW0rZMALhgkXVs1oUjlnqxx9A4cu3rn
h4qpJuiBed5xsyRC7Lx5wWaRb77SUktVDtMoKYN9Sovs6e+vCyzsPxVLuN/p6krBGUvBhoTrr8oR
iShGzdfYKoilpvxQ7Gx87i6DXXSPdgohwlTJB4cUlMFptraR1SxnQSSyHWBq4yyZm720R7EqZS3u
pIapUYHXfSlmhNG45plvkTI723/+vJSfD7j0XHscoUUImWdPs6Xa23aev/zrJ+waee7gmOQ4Esqx
nIZbNUj3FuD4DLzU11+nGAhM6MKZm3LnIn1EUKWyL1T0MU0rluCkcbglp/sSK9ffm1ijaMnn5osj
yleDAdBD73kV4Y9s0NPzdSozKGWWMDg2Vnsk0gqg3ZSALi9VZjcX8L/baHCGLQxp91JYU4imRKxy
7Q6n4vqgfABxnui3meoAU4fI9YPspOuhYmymiZjMd/VxVFlxdx1xWzdtmXyTFtD8srE+omn5GNm5
XgKp9dYN+uwU5nZ1cTpCKDtV/hfclg8Is+KPcgRbNKXja0LpFKtoMdKRKLYx4fy9FtV738/O0Zcm
uyTMTKRyai59lN3pbIbdm+DPJryvfQ2AkBQU4konzp7liXNK6wSTr6tlJEWQGXPen4HEgyGo93Zr
L3shCsW8YoLxI3d4S+B0W/sCI6bpbQhPnT3grRUOzMQmSXuQlD5ehlTzIuLyW4+bIvLSpyori9OA
9fPJT+UfD59fCyGOr0S4ZBddeY857m/Pg2fy5044/OViARBQZK/lmJlN4ofZeZBxeRKWNW+TzCPd
Txl8Cvqk+5i8546cvwIe+zFO0zeBLc9rP9kYx7QuGn3Zpke8rZ2dIaV4WFyg3IsEDgBUmSoanIhh
mEPcoKbx2MglgCaEXzSk8u9KQhDTRV8+WPTj0HhG4V46GQzrejqp3rK25DHBfiKcfCZNec1V2H+f
WL6rxirZxbPGxqYLk4qO3WbbaknXOcy4nVXg3GaxRxqQdhe1dNVhqj1nH0xDdpkZENnUbRg8ejVj
nuFS+xsZokCFRR8wICVSoBRF/+S7DpV8D9edbhru3EC7e93+HH2cjSuvTU/6+mCFRcGVuX5oI1Ig
7bx+X7lOevLk+Ovv95TPLeNPxx8+SORwJFccqbb0OXf/XaQ60ZcWSvKUTOSAfh9C96Vz5+HQESJD
MOfuoO/BrL2XlOlN6l/bSgUNkTRrN5HBywXaMz1N76VHhzitUAnQjs9H/04hOtmNpYtt3NCDCxJR
jNDIiVjzqTTsKYJJkWkZXoO+SPax7Y9sPB9YKDpn5A39fpkL/7CU3XSOssm6+ftX/Zcpheuhz5lP
OGuDoaWc7V1PoH+T5qZTHom6oCoJzwcm/sdAMvc2DSE4FgpK8KBz6y3o0CmUUvrn1MCr6vOD5TYp
7SQS03k++V5CO4vEcD61imY/J3V3E99O0nYvfd+4l8+PKG66F6/G2aVJKvaSxIr2tW5Rl9WQTRI3
js+p7rq3ZLk4ltCvilCI8XPvqz274Std3lQm3plCwN3s1elT7xZf0qn9vpQcSzoU00omXfeiRJCc
++a/mSz+vAp/vjfQgQtPhPhxSMx2/xIatS3FLt+xYA2YEJBsZqNtcCpzu7Std+6MZOpKVmLrYVGK
yDsVh2BE+VfkUfCKu3mzzayJafQwKu+XKI4PdVqwa+lBweXS4oJ12jFYOvfFNaZ4oNB7iKmWrIe5
iy+BGweriYrPE4Kgauso9v4qc6ejn8P4gqK+3Awl0rq/vy3cv56v1PBcynChDAI0VugF/nxb5NoW
2qso+wQTbk15UHi3wivoS+N3vgryuDmMiX7J0jn6Cq77oAY84hvHs/dSAakaFaq9xe1uq7QDljXk
3S1FVWZTPj//fMjsMNuPVRi9NdL5WaWz85hlrXu0/AbNhi7Vf/OKPp/xn99C4RNs+wiBhfufI4bK
RDiGBz5HU1Zw5nXyMneZe4CtLXazx4hG3KMFKCusJ3y/vJJXxN1wdbBa/Pj0rwc9RF9zjS9fE9X+
Tl+7rwFQKOz2bFp/KTiQfE7P3JnQSZrsxh2T5N4scGccOfSrtPXJ2agD4JWQXYxYIBou/aOfzsuu
iBf+UAxuNxz0uyIEP1fAxK+o3d+7Rd2N3gVa+qoJ8+irFFYMs6sL9mNdH6nSx+cyuOqyZqfC4dXU
ry1NlaqrQCfWjXPGqTcD5tK3GzU11pvO3PNiee2HJ6c3J57+m8jV/Zx7/fP1xkYFLwDv2iIjOfnL
dmrpqRBV6pQ3DWVWaJeCechp7JCED/By2yyi/lLV02M2RadGDN5bQcJxQLCvbnrKMs+9j3FDV4NR
UW5X3NaxuSrpJ3s6JGX/BnMfQIufZE8aR4YDLrlgDOnMPEWW++wH44uOlDhxXFEPnkzwNMLb8k2y
ySly3gsJk3M04QifUCUWTmzZUTlMZvgGFr173eqlclEGawcmREQZbXCm4MnBzPnQ2vQlYGnj7euG
uyYyVDtVmtF0EAZzIQSreSgP2EsIBH9tti9ngpQxx0ud0PSkuiJ4qsZ2gh76kS+tOiSMqR8jK/cO
U1D8GIDYHwpfJmcHOdQ6wlOUWiAGs04t7z4fhmWRd9zE2CrNftV/rZ0YwkEvnfUwJt+toJRPzSib
dW/Tt4mwYkC9I8xqsC16c2XB7ENbnpss917GuHZvwpxQ1bKbnqGwEGH8MjS7zhFq83nglZ7b7BLp
QOLqnKutmN9A4JnML6ttn9JytIfVFDf6SxbE6S43wUufi+4wysm/sPd9tB1NP+xbyotskGeH6Xus
W4YU8wSmb1rNR6+j8LXSVTGcs3IwtzoGiVY+tb3Wb3Q76otL5XTV98MMvY1CxwppxRf8r+u1njhP
85pyWZmO7Y75WOKsTof3JHVhpFh4fVHGq17K9lio5aHoY4lVNr41cybNYx3q93qKyq/5oismVIf2
lKjQfzZ6PDXXr1ehAIQRzqCyExH3u9QoTPNIS9YcANjreqMGgo6YCZqhCVZNEuOFEk3ze0gEFuoR
qDS8Fctr2keFDNxj6jWb0/pSNqFc/7GcnR4nCd2eYjobX5dM1OvM85JHU9PlWIIbMzTLG9agD07B
3w51CDpwgqCYV5qidE79HdBq7ZvtqIZ7txl8uqwpY3NxmT9naSs2vly2gfL0IZMRPocSZw03iMdv
RAMraefdpsz77FjQ/9otyk827jXk+fzUXe5jHONvnOtSqP75A33l9Xe0qZ8XOj2bpC0grVxXbl+5
B0PIG9Eh/EqbmMng5QqSHXyWbGFSdVJVWhy7PHrKMd8+hK437Dgs7qJAjZeR7B/bhCQr3gsf41Od
efldRwOsVlf7csrKt5HddtuWsGv2BexJMQtwuF5O1VH5kO2j8ewQU5teL86NV1XtUc4uii8LN4l2
8CG/TXb+ow675GwtHrXeLauzS4XYfy61SdIix5EDYvt1B5mwJqv9ebqPANY0vozuaLvLO9x0zNqw
Y27r0kQ3nz+R6oK2ZaR689Oa+3imuFGgF4GzR7gWXz4/6rOI7loGFNU1zuHvj+nA+aRv/Ps2i9jN
C67GA+HVZSDw/3JQU6LuhZW6zlp8Xu1Uhd6tSx9tZzdsDE2+DM/FEmJHAk1seFlMM99Htl2B3mAT
i6cgNqztd5syPlUe9Uvi/V5DS3WXYTgvqqrudaGfkmxCqWaPIBnV9ZSa5gZbXLTPJ4q0Sxb4FytT
/gXzp4E1TN5PF//BoUiLAyziACLgPUa3y6rpLHJcv3oxXdsxpIzlJFrJ7m4Z334/FdXQYyh7a41f
jWBwTlvrcVDB2jiy2S4T+28cFN3WxUb+HSnEZlzc4Tv60/tGdh9oov3bOVD60e2sr5Fm7YpcXeid
kM7Geb5KVK9uB9IQawFJ6BJPvrikKXQD3EsbgitMzDi/t2A821iG6FBLrlPcFdQG+PnQ69OnMl9u
pylptrmU3aGm+b7/vQ/SuIq47az60GV+usIUhs6shYpZN3X3WKLn3JLAMetZYIScldmjimb3kEVl
v7GL/i7Mhv7283rHtgA6uqB4HdoC61CZnn9vkwKUmi6BpOY4hH8NBnwKpdEpPdXa39qmqTd1P6QP
yZAx1+3oEKwcY6B1kHR3vnAF5YH81U2u2jwr/uGJROPcXVn7qYoe9KwjH0/7+qFpm4kpJhZ1XlZv
aq4ZD9S8hzkb983Que7FeH64p4ZvDqGY17m04Q64fv40R9MPEH3efRsuH17jRIeyb2FCsHt0q8IC
a/z7LnIS7/1znQ0Fwb+8uotRrZpjWo+ft013vXc699rc+zwdKsU2absjEq/ZVm+p2zV77IaSc9I6
ErcZBjUxUVVUNK7H5jSKlt04khunG/jDBoxTYXL/UI1QHJuESn9a5ZLSQiDv8lAPp8pxLmhCr5Sv
YoEergTdZy/9VgcFTuN+jqpwzsZsr/jl1yjALMmyz8xALaXR/iW4PpjG0Rs6vexjs24yaAwEFNeF
8vkQUqjc/v5ujdL5UOUQAAyhyTafW7zfXdqCVdan+8Qe3qw8mlYVEo/3qsznlTXYoKEH08B4Y8cm
zCQgRI+wc9V858yRt0ncLv0SelAY8qX8gRXVjRmj289C2O8HF4JHX+ttn/XXfcljFklP6cV1fXtt
Q8rCu8f/lQTepcs51BaYWig41IifzU6I/iLCMTp93sQTIe9th5S3huFU9+4jOkHxotLA2VDJxtI1
ZeqxFd192zFDEPg/baervjXNR7uI8KwdweRU970IovZrkgI3jjFb2wicRmimjbAjheVm6zwc2u9e
ylji6Gf7jHnKjRKxd5H1TOSQ1NfmT4LGkSrAlorsikqHf9a8r5coLuRN3bXcKFPmreOwpEAmzXX3
/3xnRoo8bsB6M+UMA75dzA7HPLALbvUq83HY0+J/LipvPJcixCvN6w81LHWpCeylA6utwhf7xiph
L0+oOPfNNdk3c/aCodbHUGYUDZB5gxIo4B62GJzflWk37sesCjZy8ujzTt4jYdm0mVsou1UkmXxu
4NJ/VvyKQTwsonrsy2Gfinp+HZQ8DkGWfbes/gfHGUV01A5YyY/frWFgaEm0343NLqMRxpete1AN
KlmbwZq7KgiA/XWdz8iHE3EB/Ba507oa9fxQO2bYzLp7cCJff/m9xIK8ne+Da5RT4ZFTNQwj5O37
59mxtELuTYta9/dRMnLZc5EgHeUJwaO2e3wu2EdLRZ5RCi/dIjhZf26VDtB7e5oOUx7jtJuRN9Zj
6l2anjtwUm14HFnlG6g4vzfQ3hbJrVUzYW6FCW8SNDcb4ciXOUjPlrbsJzTgGUbn/nM+DM6GHc1/
TeKKSF3sCs0OPl43jn54ruf6G1pl8YGNInIUnwm3WS6nNkEJ03PL3LVeMz4Ca7rHtEy+y7oLtilJ
4a6Jw+h9TtwzFoFrU0JY1nWUHbypge0RiOZuqD2eBa82TgL7NKeCgohc2jscvGGIGD9/noS9sJYL
97YJeuvVsu19NaAUokQLQh1EQ7KE5ouU9bhVtN62ChCi8V0GZHxWkHvtcZTNgMHIQmHPmOCRywqK
w/3Zt+SRs+/twnj6obqEccPO995w9MlR99X0zbUl1mFfhY+/L+coVLbtJnd8LDt95/jLM0HXUztV
+o3KNYhuSTqC/sk6905PZNWVFviYhSAUW6r6oNsA1DgbANpCxMS4/JSuxw1dLPvKgp4RcVoaf7C+
2owkRIn7QMxO8CXy8DVe0upezoaidJI9M1Gx6iKshtHDarRlBnpD7dNJyTwrv5m8rDpJE8K3wLl1
6QP7y7TUIDmaIYxPpZPcf6YqmFrezXX/HlBvRpbfAlmi/IpFsTu2d76M5T7Ju5/GiK+tA4E5mvLs
PllYd//6aKS9TCVS/CT0n87udW7FOMVwStPs19ik1bMVsjyTwKHRnVvPbuf1Z4dmM4xvbhKX3j26
4CE8ugyOvKsXRh+Cp7pV93SB9SYJWkbui4xyzTwDHR7S5hT0HbnvZ7HQykEzOFbo36VefQ2TGejU
VpALcoKy2ixJ+YNIKzo5Scl4q016U2Hqtv6MIet/BpJOmTfrNu3T7e/TMHnFeChB5oF4O1Vvnx8t
CwP+pg720aCJXbJlHtaeSk5q4u/8PtGum2ajZwXtsUDUPDZXN4rFr0AK5/SzpyIKN5FKzUsUpB8U
dplMue4UOhYPqHOYxDLxFG+QkoCuCtqNJYMhWWnfbNqmxSc6GvxLvrB487IBnhuP+kZm+CuL7tlG
dQe1Wcr9fM0Q7dj6GflWt++s6NaPvPndD1GLNeFb7Sb4KKdhcbSz+dQvgbXuMwxxqwhEd9wf7aRb
Ll0atE82C9VazI22g9vCc7wGs/jIOX0+1NkDKiSwWknq3AYi9Ta/d7u2wic4baS6DcWisGXX7sqb
psdIldtQ8GJKYVVsU8jzaSWGxzK2HkuaYmflUc3ItOy/1UmyHjsVP5azM65MA250cDMG4PMqvwnj
wb8Pc0ftkJCPFLlzcRkaBRRWz+boN8Y8OmF8L5NNO9vFC8Xy9BLTOvRV2REOR8khbbzyuUPZtNdD
+T22I7VuqHwfx6UR7zhYuG3u3M4LX+6Mb04h+tV1gXTzVbd3n9mQshR5bBhspzooH5aCKebPoHFg
boEsliJH5w9fokzl545iHuIjQSpXkKhwUoi9DnCaNuV1smhQdyh06zOthekwjPNp6pP6/Pmgo4uH
N4juRhhlQxmyeBrAtiRIJgia/WeMJ2K3u4SMnnGVYbYnfck7US8r+on6YGSmbrrP/GwOoESFep4v
eRB+N//B1Xktt61t2/aLUIWMiVcGMFNZsvyC8rJl5BzmBL7+NEB7n3XufWGRlC1bIsIIvbeucAT1
lpiIhEEqMesdUwgGZreqghGXh7CkxmEUgT5Nv2dpM4Zt02qfp7TF31Vf4WX0XLIhwgrlIg+OT4VM
L9vU4bU15I2i980NqQObunLem/pNchi/ibLOnwffOQ2g89s2i+6RG6GdgZ+HspCECG41zTJNotGO
LsMITVOrNJtlRtzcvk/1OjOG5zB3y9cWZrY3GK925xmvEj2o3mtnUbXaY5LVVUChYl5s/GSbKsIu
hOwIDIeuJ+RiaUDEsUg9JLrf76is6K5yEW27JmbiJDwXppjf27cJdfV6zxOu89Zn83hZX9nKB/FG
kE5S1wMTV4wGh7ZtYo4APbnVrvFjHYhFNf9xZ/mpKhU/RIkHjlhibvsePlV+AtqYb/I9kPKbdxvz
xkvWLb2F73bPnURS3HfYedy40YL16Iq7IxbGK144BKBWPL/UEQVxqWZ50vx+fpF9Tlk8F3hdQ17m
FUGgw9zHgcEsoAQJXhwj+EHuZ1QjgJIxkPiUyo61z/IU5SRPlTsCbY6L6ji4Cratb30kcV6eYg3M
gWrA+S8fs01tdfDzdm9UprtMcFjd1nmsAakoSveAGiPexg5eoe2ErQVOhfer97ziFMbFSVbkWwVe
BjTiu2xqBzwbtI/R2XQjeB5hRyewTL3Gzn5HyoVPyOqdD2ko/eLLPEAZCRQOaf1Wb+hQsmpWV0Nr
uiMGKSwsis8wDv1nUYliE2rkHoVGSr69QgIRt/n0HM9s1meO0KM9OupZ91T0lCXoJOleim1WQzyz
4/6AlKq5V12aQDQth7fes2r02FbyZwARX3YyBetYDtemIdy4acafws/yS58Ao5FW7LxQIG07WUW7
799DnfO98944lSXlkEs3/1Gp8E3vZH6qpf+iaxYRK1m/a5LOueVcOA/Ky1oUUWZ1753sy2ZR/fhd
BFiNrR6zwr/5nfurIyLpp1mxvDXIid4ato1PGCTki68jqJWl8dmHhb8fMlMduUVCMyoK6yaijJQ+
hwO2yhr6q1j7J/Ljhy7S6lfm28UljNTDhPoe1lIxeKBmXT5MP6G9Yxz9QqFZI1j1ild3ZHzegM5j
YEa8qUAlt2cSlj7jJOJfEE3DV3nZ+N7OcEEA95pODeAkwuPCD/5D5owEPMWlsZ2t6jwnTbntzDDb
2dFo7lGFuUFPSeNZ0v47IYfhO+oPWWp5BKgU1FYh45jInvc1ock7MYfybjFe8RobVmTI3WY3ECtL
ywZDbW1C1z+yvCR9l6S/Mgn34bKBcEUeXiwq1FMclae+00Zw82EUyFarfgGLGEU//9Km4pU126+I
CZ+o83DRZYBVJgX33cvK7FRM/Piz18GuGhzrZqrUvg3taN2S0oNlVNa/GkM6F4eg1cv6bJj8fB/N
OqlJmGqf1l9wn2shosxegHED9BCWvn5dHyrkumHSzGe/ic+GZHe7dWWl6AQPpUuYzzpYb4VWHCe7
Jtaj1FmpmgbpemtDUZIou4OZpdpsupHE3mOgRFBOhHuyHzuTWc3EQbbNO8UVo3/UWU89qrCDr618
xswpep86HNTdT+bquei6N+U16edavEyzp340XYJR2orfM6a816KbiE7yde0HPdjedRtSlzy46KVo
j2WZU1aHZXKdzaa4KcSlgSBI+Ob18X8eMsO5EDcePSTZ+FNLnfCLWy5+h3B+/N4MhAp3hpRyL8dI
/61yEqE9YbXvLIbYMDvLSeZPxCuQMH5hwsUhtD41Zf9M+K01gW6Lw/Qfz+uPA8XmEklOypBPtvus
h0RTdinGw3nqj4t49j8TZXTsGZqrp0pMmPN4kpqMnCjpnpAPx2edwPstn40vth4TvIu/PEzfZSAW
ChMb6xbFdv5omml+6ZwWaFw6CLIeMNxx84M63znW9+XDAUqdZdle0ucAUlnUGNF7+RHODgDCWdvX
optvsZNNj7qM/3y3JJFhvfvr0SIKKjIT0rUrmc/3EyO4UdKhmNwgKsN490o5B+uVwzN/+VWk/XBx
5x3Xt+EIYGIKR7mEPTrIGpm2JiodvmyjuMSGJz9zZMO71q3Uyc6Vt200bJDc6e6WPcAUmej0BcPI
E7Jp45DJpHnOW+5+jt5EfwztOREiMIaYFLP/HeCoWOj7gtjwbSw974YzmaMFDdFufWlM1TUdYLv5
jkbNPebxvHO1CQMmceVMtduLdDiwlulUVbsv31NFOTOd3uhpfqwaZxsvfczEAaMks+zSDAnCGQk4
8hjU3nAtekuhyo403WVFSxrgUryKyHudamPeaammQ05gysjKJ7+lQ//C9nnYGl5csdBhdL0ujkAp
ENS5btGsOLaw9DbarcgcLFqL4gjmAAxBml3ZPUXtGO+FE43fz/oMI6nF6u5KWCt1v/1W5IX1LJL4
YKpSvfctGTt96P5WIUNgZoDGcV1crg9EbjusrxxohIlvHUqyoDfreMBqyhFVn/HDNyftOdrnelvc
RpPmckKF81EXzRvUsOEr5fNIpNsf13tu3Ruo9pa75tRc677NXtxRfFJBUaKqdniOG8K8a1JuKrv6
f54pRTqeDqQi7HTrZuglPK6ssCLEPaSKLe9p/hnHE01lOchHDLcMONsWDfQS1EeCWSsG5FfacPoe
YzoT+CE8xPfEtDbVlJJAU4Zlt88nVCGzFdZHL5rJKF2aj2R5KDX9N144g6R67ktNOZQIsaV5ifXU
C2xvgJll2zBTI3ZabWm3T4XuVtvvNZaQGk7twt7iTI1PTWR3FM+l9iQjPMNR7NYHa5bhE4t1InLX
i2ltkpm2NH0GpfWua9ruYX3QvSk8onKjcm2X2Z5fPq5KF7uQdzc2wocC+fdbmphPhDPoD+tsZ3lF
ltCMQWQZiAt82O5wwe/KrAETk+Td/XoxRz0KPtBNnta3sDn6ZyfLBizk7BH83H4OpzY/e/0tLZyC
6AJkDVzZ0RBCIkhOhaNddMfCgxTHj+uoNfPBJkR25gdR6DsvABQ4r/v4Ak6hujdt+N9N2lp7TG1M
Kp3VGkBNwEtaQ68HEewCJ+uwl7Xul529qi7mSson8SByIl/G2WDatGwuOtONg1RhEy+G9MvQovHu
ulI7YbUQu3qMjM+qrj5rUVoXJi4/uqiE5ugPLg5xv/3V28Z1zEr1FhFUfspZJ4Or9LaxWxzmpK1P
Te5nHxR9O9MkNKMpUv3oFXUOospXQWuS0LvKFrO4us0haij6yf0o0VUJDO/70Eq7q1N0bvD9+8fL
AeJYMDveCCLL/3P3/L4ilj6AmCkPs2uLeuca9YKIAVLO9+tH4MV2uUdqB7Vh1gVJPTgK1zV2qtkc
uDVvza14KFytexGS+SjnfHEcQ4YKk0DbmWZOfK0SyG6hJ513x3XjozMQU45bKHvB5sEcKfHv+TLh
F4l2KSBdPFf4CwMPlVe7tyqnozaqwqd62a+5KvqV9EocnGWzwpg6fmCgs3E1+FRTCSyGmcvoAC/F
jjFsJ9NWD6E22Yyn2V10As1hUc0vOE1ZLa5d5Pehb4qpxAbEmI7KPcfP0J9LG8K/Tpn9VEwgqpxF
EpgQ2MP+c/qhRx3qOFEC1VLcWdEe1Ttv6JITszfUy76vHjU76YOyGvIb/Z5+0FLXuc4FAXcOwJp0
UWo4oTGevGQCJCoywmq1nhJbm9TBrNMVBPGlOaX7R1OYTm312sVM31x2+hKdJPvQgs2wHXMpzqrm
sMp8G5l+6VENjXFol2yK2D9JBDvbkdnw1dFVjauEmySXnE+2qN42c3uSCReZwKoQKBRpU7Xwr4g9
f4XS5BpWcki2RiMvmSbCJ+TLgT0XRA3a0dfyRHW98RFF1UvY5dVtffDq8T/P1KfRnJM0Tc5t1XUg
fMCfuV2ZBWxmOS6q0Dy5w3gqWtc5FcZ4XI++okm/pEd03frKr/3/jMNY/6vFJWVQ3J/XQz8OwbCG
mjROTNOcwOkGIgXxLF7Csf6N7OmHgzjSAgjxEiLkYHldsfUj7AVJwPX7Q5/iGEzHco8NLRI3tMit
AxQ58JU15QVFEzb79XMaxgRy4VSHu6w0wpsty/Tw7zM77RhRZhiKmvp97d7Xh4TA9JKF+0MBk2qf
ibjex10KbdVy8xdLcmb24fjmYMnc501rk1na/y0pBV8LZyw5XKmU8TF+X9P8/jD58BPsIdHOzTKO
zSWk6Z5MPk2zb1EPoMVWxkymkCY+nJqViyv06IQth0vHunLQhfmWgEk6RK4R7ZwWpm4Zg8Vdltc4
8tIHiWkGP2vJHDHtaE4XkQUObK6ABjEgjTn95GLm4Sv+jMza3uSO/Tc1xcBND4CDV4j2ZUijoFoU
4SO7561pOCjCK+0sUZ+eU6sg4Rr4VHGIkIsw2CWDpp0dK0hDqe0Go0Oe0rCJrGPECUnedzdv6jwq
B1LkYpukniGJhl07mIe1OlmP1zgD5gtRIdv7KO53Bqr7W+0/uRW6sEbHWIgX6aUU2nAUy0GpLceo
wCZ7sA1pBMo08rOboS3uZBi91GPz5ixnIPPt5qFSpMbo/t6dJ3kLF2FAYXTloxku0WWhGR4nB8ua
4oK3sctC3WrNaPcNXsoNb8FLVBljxcbvvnC9L0tV4M1tMapnTJhmECJjuSRpRD+47lgq2X9ViZlf
IpXUp/XZjKWPZ31yVLH1wy6wPGpj4nXbCVRGlXesbUPjFEkSzFLf1M99K69RgS6kr8amCAZkZcjM
PqvJ/upHzg3TxUbKoEbTxHk0LW7x66bzeyzW4Twtw0Jd56Y19yptrKfcpLj1m/rBPKBRZKc51lN8
CYtJ32V65B1pQEuG6ILkItGkB1+RuoDnqb0hz+0PcnC+6rlvb10D+2XT4C4+rD1VHsLAXBVYpagb
XKqldVgXuMyZMPMtF3gZL7Kk5d5mz7UWaHLStjiZfqwjzyHntma7+NGWimGdResZ9Gst1VmySv/u
OjNV6ip7WScKvVsQeUDTv3XKzgpEyE7bT0VzmgyV3zUvkoDis+nHqKaYGnJhIA7i0up2crczhoXL
5d+InfAcsUTdrHucSv6RYihejeVuwQt/TIpXc9nC8MJmOX+UPU3aOgVUXCaCakYbwiFwLiVbivUm
I61ZXdaXNdb0zTCSRbF2uhk/tk4iQSmdP6IPr4jtq6sjiurSRMV+lv38BjPLokybIY1MFihyy0Q4
ZM0AXURiBW2szIvXaWWQzFSjfW4TiBuP0U1vGER+n9bN2ImzrScLB9s05akaqz3eViahrFa687co
ZK2P8nb+kYZ/62Xa4c559ow5W536MgYhMYBMihLMfHpYa7e+gC0VR0VgR3725kgOKbjq3j6Ne1L7
xgickMFmX4HZe7ST1H60W1k+RH0XXc3azOmSu/y2PtOXl9/P/FYHYRmTe9xFikUOIDc71X8Ngz4D
yVTevnOi/GBn7bhLGSYTBWx8Fp6xpFrTLCI835fe1Jy/+8dp1q8eSiU+RVV/SpgsrRna1sYWpJT2
LVOtVXpTjfVNLpCKVIv+xhlNeqWeinZSSO8ahfF3Ml6QcaggU6hUrGn3fYwg9sCbNLf7ePLSh3Va
ahIuZlTL+K3xFG5GpqORbU0/y04dQzcePnJ3trfjGB5jTOJnoyGxxJck5GQpDM7YAuRERO3kpDi7
mU86evn3P3U6SIgnhuH/0DjXtPGsBzeW3j5hEbQO/D0w7nPx1JWz/YIyY7MeqPgeSY6DD8JG6n0K
c/wTlg7UtVbuLkua4lpPqCEnW0uf1UDtZ6Ds2a8va0GYL7a09kZnPuymMhzA/yl1yAzilCuWJBsW
3R0TDzjb61nuX9Zm0+1Bibd5WT47dYwrcS7dM4WIumH+TBjeTUw8NbfeaYP/TLR7ekkyrX9M2K0i
fi27wEwVwZHrS6bWiIvTt8FJWGT07VtuaqDTlzJLJZN2MJYjSi7HVpxgeg1rcoannmmTl/iouxzL
QaGlTrU5ybNWZLceD/qyXDfA33PYSE/8QFhNqVOq6TGBWMY1Ay+Pm0+kCickUwEVMf475uaTXu9w
NChEGQ05/xR7nA1pAcm+D9sZh7XnkRWgk5CgYS31sBaRU9BXXHS4nIi4b3bV4vOsdCDrUTw2PyMJ
mr2apvr72fre91cldWZV290uHczwaehZH0SZYZxEkmhPndOETzBrdirFuQshvRo+pDOw561SIt6G
iVHf3BgPLOmioBwM4wF1trdzPa3+/N7gYvclaZV7cVGXLc2op4BvDdqTIjKGn3t8TViHvWpzfp2g
t69FQW7+GRz4R9Z6B5Fp2m4Qp7h3x+lfYn1qXrl4E52O4pGQGYywO4AC/jGz31b12/e0t61DzrkK
OwgfJnmDrTFfDDf9m6nkMVGD/4A4oTx3Iz1ZVPgk9LqJqG9R9rLWDW5nTntieYVykkPusI4ubXSK
Wu4eEyM3Ah/1z75ChfNqJ6N1iLSUmFKEXs/1QFEzaYQFhgNDkEb+gwFZ7RK4ixu9sk41PyjItrEP
IO189HIyt53rEtRn8oHaqEoBGnIFb0eUIKGBe8NAT2oq9itoW/SabDS3fqpZXe203kWcXR2ntECB
EkJUgIDwYmPl5mwrG2bKzYs/G9kGrWm0dUtQA5YR77CtzIDRDEhabvJPnBEPKCEJe1i/OyS9N4ct
FiN90jmS9Agvi7FGYzxrHbQDfp4YyNymamkluPnHQdTyWRtRB+vNiiesEAQiq6Q/OXVTsg6uGfEo
AkmtZgSbtqk7nwV/V2kbBPG/zbwQwRg7u7oXITyLligGvZ0RTc2M17VNvQjTo8i3gqptCBaxb1Y6
8LN1w1/gXdGGztd5F84qv5mCWKP7zJcjSU0MYiM6l36MJIp6aLmuR4LckFwdze4uBiKtgFU9Q+B5
fHCH5JN75q6tSxJO46bndz8le5k4v8Rc/7JjBlERKdFxlv8Jx/k+42DbK0STXLguWGg3mZ5GB9vh
N9Lq3mmyACWlbj/c9OircyoiJxRdKv5EqIof9LhF4BWV3A8NGrjBHhchNnOQBM08CnOcOqZ1sP1a
BYWN2tC29C9rbt9H8Jn5JNyzcswvtkzFI9N/h7AEHrSe9RFIi/xozv5pVlZ8VXr2YCmdhI5o/od9
YXIXk/PQTkE30rjNxQideoHmlcN4ZSgN5NrWKB4j2QW2FQPgaX8Zvbo3FTWGM3VfQJfqDeaZv7L0
LGqAUW6VzSRPN3y1HzP5rGZ7n00+HbOEcdynVGqAKwBgjM5PRZyxl2XuXk9ZJ2ndh4rgoiKo+WW1
3FQi3T8iaiyglVTNrtM+BmUcx7JL9rFd0woa+mPc64AYLZABfIfXibjdVq8QwYciwKVlXFSmb6cq
KRgVyPFex5+yRJymQiN/rlS+wxXhsZEbKWZ08d42Uts2PexGv5iJwtXEn6iYvbsyoLd03UF2kX0J
slp7jbEltnnk7wx9/O0TSzAVyM+98uB7TMvC3DD2k8xefRQNh5PHSP3U9t0LAgbvKaUTk+luqEsz
UA4aTa5X9Xaq2fwNaeJsK/zw/F09YFBG6jB8x6bNHvt+fucImY4J4qataSHiLiMRPgy+xp8cSEPB
JT0fstHoT2GlWcTcp4Ri62QI0PjTIyfWAlT8FTJH5UKdqr1ezt2uLTpytprO2rS9cA61F6OJSCfW
ldCOTtLluiNhS49jzbHoYc63XPpdM5jjgVAtMBL7McwOU6H/YhD4W4L/ZcaYMzdsXyPQYAfV4IUy
siepiJGYw5gg0wbaaDU3/qEr4+epJGqjylrA4pq/TZymO1WR+ml6NYzsNv9bgIPa9HCzRrCTW1kA
/VHI9becD+SyRdzwvIGALjAHoudnMmrqDRYRxb6sIcM7k6XvPKbPnPLJHzFwLOQOOfG5gRY2Iicz
ng1vZ46EdVgxpZsGS7iLGgzaug1gu9lbGmjGIYzNYxLlRJDF3i0PudNJm62iw9mza3U+76Sw6ps3
/sY6bl5YjfOjOoaxRXBsnszyitryzPSDIHOPZFDREkzbhAdQCgdPuOJcFuVZa1Eapzm9mtWShuKa
8x3MEZcCH7TRiLBnFcbuY1nfOpuE6dhn+dG6IVGbqAYMZINwNvU7+kBjG2NKRc1mMv92iYBG32Fu
IBujxMMLbVnuo7cR+WJBN1+5FxAa6ziQxENiqesEnDy7Ku6eR2P0EA6F4U+jH4wjpaoZjCayC2kP
XxNgN6AwUbITJpeBdPrI0wEaaJIi5BlSvGZlIEjZlEZTXkL5WbFcZ/SidkNsNNgtrwn5a2Gnnayh
K3aj22VBMpn6tpmjRzZF9j6pRhJNK/Oq+J/yj1S/s8p4FECbT32De0kMpNPWGZhgFGAqGEJVn8Po
OKTh82COYge/gIis+Ec1tOre2elh9ozqMa/LD40c9NKu47c+tb6qJvwT0c7slBB30fj+mTNpV9Vt
8QC0zNs0k98fhaY+dScXO5d6YNP3Z7+KSW7v6/5USELRbfgAHejGow67yTaBc+EMzbBR5gimuunk
pFGCjZsHO+neZj352TvT+JkzCh306NA6nf4M9uWKTqw4DXnuX6qWHa7TpaQuokTegFtynxc9jbV0
Jk4HfUsl5o/Yi36JOCmA2kuSmkqwL5kvbgmF9A5HsReSO1AjwCwNXT41b3U/k47R+J9T1f0u2/DJ
TGimsWJtuWSASyjQFESzcPaKqU8qG0QyXWvgo/XktXf9W24M7aUyJL+srih3Rho/Rsj1j8Zsch7R
lIyxCB87s8e9DgAV0VypPbaMnPYWNfEmRCIkZB4eM2/Wgh6rXNT1092DAbNlUFgfogxPpA0dqhoi
B+yIDzGtcebrrEl+6ygZzyIbv12ZWdY4O8914fqTn3HDWHjEJFRccpUv7BayuDsyfjqK/A5K2Laf
sn9KF86AV3q3uX/EL2QdlEnvo3NF3fVt81Y5GXrXmGLWLMtb0hGqrnsxBuIirEg0y4ccAHCPa2Uk
s8kPySiwZX51LdEcR2/EuLSwXqjwtpmXcNjYHpciVj/LHeGuyfJM7YwVIUHM6UbiZE0DerPcyWB+
63rQ1oQHMZbLKO9U+zjamb3H6IEn1a2cu0ip1A0D+v/oGemerU2y0/TOe3AZH25mjcTsrEdKFc64
0XXzEToHxZCgiYfAvTPK3N4bzVTtCm5eqDlJRggB5BzZlL+1uaUHXuqnQSlH/Ox5e3WTeTwOVniZ
86g4Z9phTHSPvCzUZ5GjpkMprZulamJhlEcChucHhrXMq1MsUlAbg5n/HopOXdtaMxHJoSacXRYN
uH6sZ0/2TVAx598MFkWtY2a/fVubt9qU2RtWC/4OXgT8nKj5h4bjFJmD8xZXwtsqpFkHWTyDe0ZE
LdGRzLh30JU74oB+5iwMsaXrBwGVmTqcLl0AMDeIPpBjfikjzOGsdcZ94fbiQtmyzazSJucxhCtO
AbYbGN5sU+Hzi6LCRNX2YbFj2YEe6DCYtX89Wr0QrJGb7nOYau9AYscS4dNoF9jCCtS1qX6ua5Hs
aJaY4Hbi4IP62Y5pF6gBN3+BOe3kmWxFLau6xPWLRjd7br30VE/IxsV0rCKP3Hcnu0BfNq+5yYYk
c+N24zfF7tum32R/ZEwkuAWF7lks6mw0SbvZXFCz08wVyJx+eaOfHxOGZrF09aMcP0TT1VdYnA4c
KTiGLX3CrmaksAdFZ++c5IEbODHJTf8lw/wB7ZG9rSwK1niu9qEjP3vTTc5+iGSG3Tbo595sDx0D
rw3t6xKsLIvtSmjLWzrl2gURPmgLzsFsGeD56txCGc9qIz82evlE944hO8rFmX3W0e3y7OYrrjxj
Q8ukOvsQlpngs4wf5p58OXjBHKouwpeStPXYBNaia9YG/0QRsNr+Gav+n2G5v5VeTSCd9iXTxy5p
oCzkKU52mfXXKPRodBE3YOKW5fQOmDPdomcsD8hgOMPngcKtLhkuIsciKNtVeK4KmmPMN/u2jU8e
h+cmGc38GPGR7+tMkG0o6CU80GiTYfb0dmTDE5JwLQaSEEU64plMMhPFQpXebMd566uCeBsPNJKz
jRpPP4FWUtuOGx8SkLY+rw+G1QfzDGY9y0FwYglk4zvQqnkGshtbg0uFgroKinF4cbKIs7oYP1j2
5NuQLISdgId2TrSac2p9auV6fU6XS9a/L9dnBQo7sPDLH/8/r6v1XTrvei9C+fX9kvFGdu4Tob8y
ZNdeM4SfTcZNI15eFU35g3Mxva9fS3PaG02v7LNo6ugtGxgWuF1EVvjyZ2sONdbAo9rn1jQ+5yHJ
0bY5BG7Haq1uOhLjYN4Nqdh2c1QFQz9Ou1TEdwOpy603mkNlZfNJVFl/nrErJo64l9YrBgH9Q8Ww
T4uqst8Hl7oy6l5d/JD3ykC4PMZFs3WS/snGxHsbUw/lNw6HOFmwIAULE30EclGJyjkXBc1xTRCq
ILxPMGHfh8Wc7tDC4I1iuPqjdS+o1YvAKpU8OKJ3OUuNnJtH9eBPo/EIvjM6GnH8sx76323e3Rwv
RRCR1MMi0ngHuEcJKPThGVrGzkE5AXqxuVqivM/wS5/Wh2HSzYc8/EKiA53ak0zunIJUAR2s5BQa
/OSWoZIzY4h7M4zjXdZpyJrCIQbCBoS26X3tw9Tcf/zwMbIj8429mfHKWEVzq/chmug4U318Keea
Zn/wNwzEqgMtsP4UQjk74xsgyUtX8EgYnJ7mEoygkqyNbFWkx9JkfD2jUOa0LO4ffW3Kc11o95gZ
y0HWkX0zhtwPOtun9dOKxbFUmshep9vEFOJkWLMzbTxfGLf1C1046BeLJL311b8PXqLM2/rHNMW+
C/XlwgDkvX//yPpsfS8c8Vrl02Ds//3q+gUdqi/QCkQfPXPO8//3DdaXRmtwvbaNw/e3W/5j/+ev
9oVt7VWOqvzfv/vvf359r9QsPDzG3Abrd6B0Ukdzap6GSK8BnonIPcd1wtPIrt3z+ho2QG9zAeZL
ocWbdjwwzAgnhNjLe+sfXL+gQAbv695Pt+yuK0jAJCiMLbMcL0TyrmPaYDkh/hqZLC6r1BIPRMyo
bb6UCp+i7xcv/RS1/P/cHZcbcdXNZQZbO2Nz+35a2LaJVDPz9q7fN/kh1ab96MifIWUdK9T/Poy1
LG+F9MOjY3c3MRAkLH2v3BpxDVeW63+7V71jowes5pARpyNOVYi9oB2Mu9mf6xJhPQqy5p+p7hBM
I2Hg9gF8wxm+amHk9yptf+dWAmc9qdKndvJNZB9d8yBNF6abGo0bQWji0A5lenXGLDs1laefpXCR
0ptDfcr6xL9ECNyONjbWW2pYIhhkSqg7o4NTv0wm655LoEL66S/DSrc0LNxzwxbMdnGeWu1vX4jx
oV0e5nHE1VXRlq/vuQvfJeFQJoEkhhifVR9c2QkaRBLAKcVDSLd5X1/GSnt2hTJ2KSP4jYnC4a7s
srvb//tMxr9lLyFDMvgd8ya+Q3nNF86wHt/ddviR51QAsYVNHW0c5BpZHfB7h6/LCIyYBzIDMFFr
deQFsURaAQ7Be+S0vedzjbCHvPadUtiQYM++JFl1pifwGfLy4Pg03ZNpyODf97rO/ivj0SSmtfdR
yKQ/hV2Ul8Z/0JzMf84c6T9rcX2CuxbuE2x2+C6SCck5D7PmsbRAcXNwq5bKr4DyAemvelgfoK7V
D85gM97tXxJM85+2ifTRidB3aX1TvFL/ntf30TbPAbO/6VCIvP+053zv6ln4licQjjAbQm+dsMlO
lf9b88BFOIzJx7QIqrQPhgniFWfwIfKQzjUgRw4FzpRYoNhL/K7ciMkP3zKTbGksc9HGKBoscaFX
BFqYsUqtX2uviq7SA7fsMMMzLD99Eejo51ivj1ZKsZjLkRyf0Ks3pT2lRLm7Zo9nWLNrUgKSzxzT
SjCFWn9ZH7SSBS6d8RtArnzrpTPoZUjVR1cO1rH0e/cR7nmzTRZbe0P7P5XRb0DMRw1l+I+hncpA
Q7pzhhktnpIWPjX8qui3hxJZsdR9R/MTHRSQ6VMsq+oFcV38/T2Adb/paZK/Kab97EJkdmxGz3zt
vfrH+o9Yvvij2424pDHkz0R686XuhEaBujzNQEMGhV+c8loN284jid1IEiOw87F86rS8egJaX2xE
Wz0QKzIHUGa6Z2i/3fP/UHdey5EjaZZ+lba+R61DOYCxmTHb0JIMymTyBkYymZAOrZ9+P0TWdlVm
71TPXG5bdRhDZgSUu///Od/RfVJR8ULeXh+iVFgcRdt/u97T2ppcubgjvklC3dPobB8kNcXHBOvn
Wo+dFEPx1DF+p6Sa2aCKGc1yFj+O/VoYX8EpRCiXMvuWOIR7Pwz0B78a3iaNjj0AU/siPVM7kSjD
0i2y8jfVtjfBwGK+Eq1cYR1GcWpkguogKU1eTxxtmaqvBY7+uetPVq7heS+RPiymOv5KJ6+DHEAK
R2940b1Ry3KXsEjeRVqT7yrdYa4Iy2Lh+3b0kdfiGI3Ot3aEaE5jFN6EJlZpqNu7yG6Ore20Dyzr
MdOz5NuUnXtPSaZ8iETeHnJ3aBfXu0VplA++TDdAnZjvp+aNIkbnwfJ9ufJMRD7U7r0HH+Tnkb4r
XS9df7cmu1xWSKF2sTu+0To1bzTb/NbgO1lphQABw6a9qYqJ9lqDwYOMsad5L5utRc6uU760Q/ct
jQKqkkH3hCWGNrKy+32Kt2jMK9wFiBgvMEGWID7pY07dQ19O+aWc1ycQ30Dlznevjzl5nl+InHoq
OQMPqEXyy/UhqZxgx25nmJ9f8ccbBiA6clD+8fr26+No8TmgA0a3tqE7trg+ExThxqlosVzfT5OU
IKG8S9Zd04vD9UYoWxzG+eaPu9e/CkSRzOX/q6e9gsRJZUBTmz8KwB4vvn7M9R3XB683lnLepq7J
jlDiziKNwlMETsVnF5D228W+vdaqWr9cb7wxrfc1s/SFhM9cr2W51romvUw6bVvqU0SGi2E8WA4D
b4ZM7c7hFOuNwbwFIUmnJvH1r1UlnaUtNIPTM8gg8sYukdrw6gJNtk+mVzJJG4ivKiFus8hVaMwC
QyQHGvxzwzk9X2+GQP/9r+tdnaCbI9wciuF1dEQ3//tN1bFbFtf7QyrDo1OQlQYe4bXJYyC5g8of
lYlNnIbx9Y7jjzxi4cZoI7s99S/lMA27qc7Ne3xY5q3vVIgVXOP+egPQlg3A7Hg9SQ/PrWONG1jQ
0IL9HrU0yPGLY47pOR1xOI950bxNRYoxLWif2lIr90PjYA+cH9chStXZWwLoflMh1d4nfWs9ObkN
w3HynmMr20lP0ZypEnHrB7mPLtNEqFTpxpcAAjmFEPnhJfzTrjI1sDqmsxUAyHYYNbx7z0Kwfn3J
/EFt1HsvlUvHvOIiTfOTSvCYdNVZA8Iz+ybqlzHNbpiNBJ9OMN5qVR+9BA5iodA243MkwSk5wtLX
nQkGrXLNL9eXwkDfNb0XvHo0nlfogoab1mG4ZfgYN6VgWGrjxmV9yjwga3wkC5ysa+Vi7okjJ8Hd
7ZQXibzqMoDQPBJldj96lO2w9fKEMihHNEggrq+4vjZo+x34KYc5JHnNpJXjvpdnBLkVjrX5T/A2
xZqwih3YIx9KiwfuIjPFMgqQZucg7lrqTjwY5rLLVtc/2f7k7G6vf9t4pVaZm2hLCqEryfpoFY9d
dVN76beKReZ7SCuFxbzxzVbF3oWGgocHh34RRhYOPjJyS0F9Pevf2rCeCK3scA93Mn3uGnWk1qid
cif7/Waa714fY9m2JWovOQRx7BGo2jp/ft2Ptxn2U4ATa9ePqmOd71KGS7oAaU6DKPd6E8goOHH5
Dk7TaNq73LTpLtDqy5PpJZgiIvIaMzppZGL5d9cn+t7VV5bqNAxuvC6ziycQ79oWvw7FrErClhuA
J99kuO7HwM25+PtFuC3WudGZt9J56rmWX5Ja1y5FVGoXVQ7b2NaG8x+Pq3xmYLCRxDg1W6KtDrgx
6jtDhOrOfUCjMm0sW9AyMyrzPJXoH00n19/R1bAgqZpXx5b0193ePiC8Ku/cHszd9RVOWnCeRe6T
GntrG4fDhUASe9XjrH3qpI5Ium7e405DZdHn/SUIc3OmZzpzZbB5h/Sm0XM20hyRaY79vNPdrTBb
b5mVUbXTXTR3PVLNZ0YoOkZKn81QZbvycJXfWRW22VKTG6+IdAIMhdr4ZSjW+ewlHKwiOWjsWSxr
PGtGuEaN+pW1/UPWFPlL1o32tk8RHKLXyV4w/eP2Cr32ppGVcasXrbHIyyG6C1nHbCjp0T0oRA8b
g8ON5Tdz6jqpNg2tQaK4RkLhY52sZ7SnDy0an2UYD9WzkoiLMCDaLDqbkbRn+8Y0Mu2729h0t+Py
WxCqYiHKpj6RnIKIPo+SddTG/cVhkrJhjYNCWFMaBWHVnKPBYrjTaFjRoSZWkeQ8qhzBIXGxadTs
t5spyhPKG27zqMHgWyjARG/hNJ6jkMSBBdpw5D5RAIq2euyLaPqasu7CeUmpJBSEM4U96J64UI9a
lKdH32/7WbooXo1EP9d1pz8SZSjZprTNro+38XDE+JgtG18QZTaRnFBL8wIRo3lEHkhyeplmByH7
5tGZmmKDt6NZW6wcKBJ2xEY5pbcmk7Hdtp01fXGp2C0g6HYzxy8FurbUvFR8MerCPudBRxyF5k9b
TCXtNvPsrW8EzitWYxJ2O1FfPINOY1oCEdDNRDvXinoKip5lJuL8XWjFUfX+9Jx0jbWdmoaZq6Xa
Z+YPp+sLhhiFTYuw+dZO6+hMYyvk64nsPaGxhUZOnSh09gycTrXRp7TZE2oA3L6cZz9G+9XPKVYT
epYfyZWLzGC6a5Q+3iWxI29K4a3+eAj3D8eBzG+vL7g+Hgd2f0BEw7qQ91xvnHrQFy6KmWUz0K8J
2a3IrLQkOSHpu+3HNLxr5xvYG/Ztpr/+8Uicy+AuE/7KQWpzc31cOlF4rA0Vr2Cqt5tgKrovOopW
wi5kd0KA3n2p6rk61FiPNKKdS1pziswPN7iw96ZbFavrm2KPJMCaAsP++iaaps+qnepLX8niyayt
RSRzd4UGZ8R5kGOxHObVCqCYdlmZvrUM4gIrxLyqQa74aTtMRiuMrBuG1eF1bC/lIO03ZPccwgnl
Wowz472yg+/Xx/vQJhVgIuU1SlR0KpE5rer5DWWlLVFDmy9Yv6KtH+vVTvO68pmD6GC7lf2mORJf
XW2ahyRkUsNS0H4CkaRwYkXBuQk966nzIB4ZXV6ebZjiT1QWvuuV0n88WXQzXjJfVyPGOKe1jA1N
92hL1svwgo7rUepRTUKcHcGItQGkeeGw9upmF+TQT6Ro8Y+PO2C2Hkbs6rV3oH0V0P2RGxC7jBj3
I4XxMfvPnVitByg7oYrfVW++hnlLi6uhZGxgIZ0vu6tGH98tv6kXlTkJWGzxmigsEx1wfZ5UmB2p
+AYszo5twMIfOwk1PXI/RRI6y9ZqzmPdGDvShugj+da0EriIfY7R3eTY3b4jERRonYeJSjsONiFQ
13udWQYrYcaEQKJfvwl0bgQDwZLIqHg9E9QO3ZS59zOGx0iYUxhRu0otXVt2hQ5eRmVfGWlZT6Mp
h9D7WGShx6kZ5ydXDS9qBLlYoNBvfDIvkmR4gEy6dtrxnamwbYx0mAz/BtsnpF0/Nlap2a8924SM
o6mNnZevrowBVVPsWUaac6q4RH7Rk+AuCLV4E45UyWe2xastO8wjmMbI/yIQOFGHTgZy5Rix9gS5
4hj1qfFmtFhiZW+Ze6KuzgCHU5pB6t4h5nBZW+HWTKNsm9bGo5MN9xAbl1YTPsl4OFuaOiI7OEVj
/aiF2jJN/fdJiu+4OvHxk8TjT+IdYwZZXElx9pB/pZJNT4xPvZu72TZCnmNlCNgsUb7XBCya0bd2
fUvsSNUh0FCCXd7kyLXcOKad3VOZ4OeC31C7MqfN2ce0lgR81EXtmvkSHeZqRHyKnZRMqFxDQZlr
N0BEvPWIu4PGXwa5gWDbhhVC1SbIQmps34ZHyF+NjXapYAe7NkF/QqMUA3rSXbmaR4LLQIKlYiYI
e8jcigqvCZIQ4r8Z3xYjUqkDgR0rLIGS9mtRLVplr0I9J/CybeKlC2ZglYz9Z+X145nF8ofy4Qw1
drft4egUDH/LKLTEOrL7xxja4FMyxY/ZPXGFaFs1hgxHAF8YmjxDj+J2W8p7X+jiGefAoWgQ82Ng
EYI3HxgoKoNqZ7oaA4w3TmyCREvMR4IiYHpzQi79cCJG2BW0+cyJNBAQHIvwrSVb4qCPTHoMAZzZ
Lj/6rNUWgRn1y3zMULeop8Z3CeaUnBVg9NeVhb1OkupcZYZLWm5/YtHkLkkfG/nkYe8RFXOgfgqU
4T7MTERUAcHAGNVhhfRTfjD6+N70cB4If9wPWdCsioA+EliuFWNN24X0E4Q4ibDvTiheYWQg/kMN
cxi85tE1UrKAQ2PaUgB/SIB1bQOzZcSa0cKOJ78z2SJvRHafav7JKNVXZpgAkq6W5FqQFhZ6L3UZ
f7dsbSfC+BnXacJ8k05bEWkbup0S2V3prtP0wdF92mgiI4WyJD++xHZmWOm6cAr0FgWZzmX8xSyT
d+o6SI27mPLYOokC4OpLVqsfUI+PNTKwTE+MtSUGsnWm/tT1q5TYG8sEd4s7hkzJFGRB5KlnxjrS
mR2ZLTWt34vC30MTXoQQsZsm+hRTj2Kk659EP2kLqozjGjSr2HgOWTSdPxwVq/8laaxLes7Rxi1q
f5klzQ2dm9WghQ+eThpoV5pnTwvoMjfiKwM7VzDjMo4kW0kLOUYhUQqqglZj3AYLshZuLMrmVrfM
cuOAfgGfgy9w9olVE1nvDUuVZaqapyiKl8GQDCgP0nBZU2TjQn+c2qJYGAEcb2MMPrSkuJt/5JhG
b5Lo1TFkFTQS9tdXTLaNbJe346tuWOMWH+KpaOOCi3acYBzMMAgagFMtOzJggJ3iWqF2qwgZkpT5
I5R/daYW9EUa4lElB3js+4uw5Wp1EG7/peqnb347MactQHJjyZO9993Vhb8gGDFYApZuF7XFSepw
dCeT/saFFSWgYYV7LRiybVfqRyNNq1XawByIMPifHeumt9W42Jk532MMvccm708SQzjaw+yhuUkt
QII5XXbDTau5cvFRmhSDEgkVruMazKJvni7sAUHtTNS2GKTWKcytoFZvroOYeGiI5CozEtqsUL0V
CKgeI7O5sV3ji5+Pd7VTnKe0pQdUktg0ZA6bGG0pin5OKivZFXpO+78Ln62eKwu1/XihRQ7pjOW3
QfNOfUhUWJp+kZ6x6xqSirMSRwda6tDHm1BkCcAXzccM7C8K86sJVBDgIPAwNRLGNFkIXUwiwKdS
fmpTGS61iPYRTuFl0vvHskmHFYazryTKH4wm2YfJCHKrPZGddxo6PorgmxXGlT1Fw1M6qduJdnFD
f9dq2gsxQLReOFWprqwimZD9FGiY2GCChhi30+A0OPk5TIY7aTXdPeccwQieAJitvkG6jLccQAHq
kqWKxocYoQbiWhGxOIeAz1whWFnSPDjTxHUb3mup+cNmyuC8FVG6qUsgrDpQgtrzsSzWAgVb9Q0V
BvVQD93lWBdbgg5vemU/Oy3rbBTBnKQkXJiz7KHx35huH125RQzJjrmHoLUMq/HgG5MOqwLX79BB
WUbv2UYDec3NSFZf/Ni2FnKjnLWKpZXvvVHjO5XhY1h1Rz+G/kKS1SBYbgHbCZJLObeFiv7TUdq5
0so3fboPSuvWxghhR/1ORcZWs4NLVb1NRn0GOfZpF+pWdOFbioo37bxwUydAj4NPRPAebg1CqAhu
etYokSFm3vPVeqS9FWTd/FjpXHuBQwRbpPlRviJ5HEyViRy5Hllrsx/QiHQYXUYtdIDeoeQg/DhZ
mH5KYJuJfj3tq2gzKeKO0GXolH+QIJFUhFGcSkckhgm3TLsmK5DxpiV9qWYUXFTYtoQg6z6ZPsFW
gGaRgtQoL7ZAFQDU1aqvHcHgK08rvhcW8cDdNBBLJ6qlJ7Z5Sd79DHdeF4oKCDW1PXjWVcGcbFc7
dJNSrvKWq73XU4eazctOiQrQSlP2SeNulVELPkJ8YyLfqXFpQVq6lSKbM7Na74tvqeewrurvSU8+
c5u3rz+Mpa0zXmjVhHiK0+U4VP6SXbhjW2gbvpvaTy5iG01BNTNnB5mlVLGSWHxxvLLM7KAZBa5L
/2h2q2Q9i/LIQpGmWa7zFMx/ZYYmDlcvi9LM10g3tlJa5ncy8XYGAqg35liLsM5pNgoffe2oHbV4
kF97csHnCuzI3kw/jdm3ZJZYOTPFsaf17nsWmRU8P0rmZFYyIPbnsTDEvq7hVhhJdrne9EG3NPT7
H1DioLDb20b646EYJ21VDU69I2Rueg5cgE3wk9/yroNI+eTVQboKR9t5H77HQaw+fM2jjQyW77Ww
/JdRd81VbEqsZDNNqwvU/Q9AkhGRFaASuNKJ6nJ+Fby0q5vgh30YdkN28rTsOZ768TW27fMPgG/V
jdWJuLtuaw0Uiy05DWfwkvmmrnKXw0ZTFw1U8FnNrE8lhjUKl/HF5Rq9SHEkgCHtY2+VgfjbysoB
W11TPdb1Vn4rLBZ5Xvfslg6TGZBQf9xU3d1kgo6RqZMfMwk3rhu/hnSb5t4+RrpiEOzKMenpa41Y
JFyknIShHVvNoHd4pUEUDVifkZJ149ubqK3HrxmTTzfVp7egAd7a0ZlcFcTl3jW0sTHRtNoZ0Nub
Ny9mh7gwv2B7YvAAUIYtNLpVRZWcWEgZm7rwPq7GWkt9G/AuajXrPcCj44mWsHwc2klyCYfIn/e1
/Yggqd44WWczKiKsj53I4us61Z1toLyyhVqNbhZBRWKaezFtkDTAxckzvUKS6tw5V83wSKSNeqrs
6aUPsvEylBMukbrdR+ZYP+OEgJLpUpjto+kg/Ko4mnavEeSp3zaBBGo5QxBS4Z3tjNpA44JfbVI6
H6jS9m2c3Sf8mNP1RRV60gW+KKJmYc5YyjUOheg2wiluqpkmxHRCIIyX9XYcYySoHKel7TiXOozF
XWsBqV52JrLDay7TUKIj6iyPbgSggQllzGaA/rATVUIkYItn0Mwrhm6BYA+Q/Svho8xCuplcDXpo
4XYhbp75e3TRYG8pO0DV66v+DLb4uRa5OGR2TZaUi/H6ypn1e+MVi2170Ql3hQ4LdkKeQXGKE/hN
uk9xyz9rs8qMRuseTrONgaESy95vwvep1rcOjU3bv79yxeowMh8w9jGZ58SnsEQngHqcadSrIO4i
HL98QxYzGReVcD70vucT9Z2Kr2zl2vQtEPdjbD1nbdO/085/1jrrBW9edQ9uQS6hFqS0Wy34oFlS
DJCOXLFryqK/MyhfxXXXrpNcIbW6HgNJYCGv1JDcZAQ03vo0/69mNM//zMwiffzhp+w+qV+gA2Dt
Xs6gtLbk6hZk4T5tpHYO5KxOVK0LuZWILuHG99cb2sDhvtWdzxQmvOi1/mGspQFYuWgoi0X5TY5k
jtlJc+hGp/g6hZ5Ea5mWGFE1oKtX461KPO1sBfYbYjl/ATREX8nmu5GPLhIKu0BEIZJ122snp3Ts
U+v4Ge4oVbJXdj0xAY8/NkTQKwunU2Y/qJTZBD3PaKupaTk2+EavfHSU+F8JzR4uFgEcBHPPELEK
eTW8QkVzZHQALsY92xQbanAo4BnR2BgfJp3mqMnq+Bi78D2czvxCboHaNZO3Fv0wPtgV5Au/pPVh
yDdVkIgq5nS1spoot+UTBNEOlpofF3dj05M0b7UvmZTDPXKIcMHUZXw2iampixnOKbNxg6FAPQIJ
Mg9Y926gT7mPQxH1EHjdZC9RQa39KPAorAp4RzMV40q+7XIsMW0Ly7WJMPW0stN2IaHIpx+jw4gh
0c8za1EnZrMuCfk88U9H3cIxMuskrn8O0umpopdEoswnq4/43q5e9VLrtsSok4U6BDtCvOOjpu0A
vHiXghiMJV4btcnSD3K9XBaZsRy2QcsxMAHJhBMt34q69ZeeXRk3tYtep4e4uS77Xj5rrX3f5bBa
Q46wtomae5fLJm7ZG6/zZnMdOoDrpoSc1+K9ZwgWepTSJM6rh36WtrnozLXQcg9tXuu7kVnpssVk
flOWJOFYM9Q5UCq5x2Mbo0iFYTmmibXih4ulM0fYNVMkd4aeQdrqpwKIag8pSeTNRpk7cjvhHnYu
qcI5TN0ftjsXHpg5lOGdVo8STIRLyb11MJiSsyoFREfKYfTS4JoZ5Fe/TDrKvTp876lHLl23w2KV
jnua6sFzJwYk3+mymHztC8g1CzcqJmuqSlBjobA8FjqTwVB1KKzDhEGf4SWg8AIL2KK+fj35Jb2v
7ezfv0FdgcT/BSfFU+zqWxc+5sEe5LAp6GvsABnSwR/b9hHuor7W4rggy2oGw8c+eOkgQoBU6TnH
RRrVZKiY+boNBvzdbk2cn+bbz53ByQL9ATvAdZB1A+vR3LscR7sr0fuPG3A29lbE8i2MUbZnphku
WbZEG/AB0DqJW1KLK0n/f30M/xZ85r9H7dX/+e/c/8jRpYLcaX65+5+PueK/f5/f84/X/PyO/zxH
HwAu8u/NX75q+5nfvKnP+tcX/fTJ/Ou/f7vVW/P20511xmE63rWf1Xj/WbOwvX4Lfsf8yv/uk3/7
vH7K41h8/sffP0C5N/OnBbCI//77U/tv//F3cvT+FDkwf/7vT84/4D/+fhMFn9U/vf5HhKVu/0Yg
oZSewzqSxErh/d8IS/GbLl2PuELXdQ3DM4nr+0eGpWH+ZrMUcMjX8tCzO3PkYZ23Tch30X9DdIKX
1jAdiZ7Oc/8ncZaGOYcy/SkawdQ9VwpX2sRsWtiCfw1tisg6iAKw+H6QknUHuT83cbRNSbpEmFDK
DVcU4ezMzA3a50jZVfpABSy0gMYj6+vcteFVZod82BF98Gr4U0ye9ygyQXCdzhSzx9nGpYsCs0hi
b2/qEqvzwsXLTgyyVxkJXTcVF6e6xqy3GSeCxE/MThLLxsVemOFtiVlIfJJQ7M0mziKMM0a0MYo8
oBaToA8XQ9p9jeyhr14GEoKyaQEMGN8PtICpI31SC6c6tNFxRyyBFsQqMySGXVsnD2UlKT1zwRuJ
H5ZNVVQ9Scmh8aBMOks93kK3HvZm5Rh1x+LI6YksUMrWQyKKsA+Q6kBJM0mj3RTI2nyrUE4UqK48
z9d3HuxuEIdc8pk9ekVHQ6AYO5sCXNN+9ESyS/DVjWeeUOZpgA78oPVBb9m0NTx7ylbWrNWmFD90
+7RCVjzkI65gK2/1bNFplKmXo0IwgusxyvGyqs6h6cEM8bsFMv0WNSleDWn20DtU0s4qOtz7L2bG
8nhBi3f66sWJeKj8ZIyXHjoPolLCpjkGthuSTJcCUlpUmsK61GlOTQYFvPJvzAB1tcwLUX4326DO
T3ltJNNbD4CKXi2xviwumaEZOMzGocSzF7BitZ4snOUxKEQxkp7B9Z+PcISWf5gBDVEMDmXPkBU2
k/4M3KjqpgVctiF5x7Fg6+kVYFFQnIcI3xRHlneUJZY6LiXXecRfl/Qnp/YCgsazBq+8vDNAR5CC
wTY12/y7obdOrvah47UqXjuBXqXovQLSELZoSx2II7JsWw8Gn6zbo0U/FsaCjymeCzu+VS+FBlI0
iWF8jQLTS6YbBckT5gn8fBeJZsFmiR9S5Cy9BKgFy1K7sSyvMQEzY+XKv7n6KDVgk3pW1W+sYYO6
JFIkJXt77VjEx0Uv45C0YiV01acako+MoPSd3ZRGF210YslLZ12aHSbgJamFtFMvWiIMzb+NSc7A
wkUR1pm+YYWTdGQXqSoct9NxwmR0iWVE0e9o2eB46rVF7gp1kzzV8ZbojS3NMwS0xj44RKE0Z8EG
bXB4pC0NZDzdQbOMLN2N164bQA/thwSGzcZAfJBulVdRS6cNMfWhSjhuipAFZxGktAoqJDIpajfE
yf23rhdjdOkTd2heCpDk5iaoi5hMsJB9cuSfjzguY4zEer6XSVvBaKIAT8JBEXd8iDk6ERq7sRiI
/Om8EmheN4TkqaOGjgGdE392Nka9DNCeNMR5Lkfh6AdONQWmA6R2MCMNZo9/q4s4WSTQGhxr6aVa
TYRcCRiNFpsvpRGsp8aB3raAClLnt+08p4dtmBF9btKptxIQv6UuP4iiQBKatEOdnPoSqhDCyawo
xpPuQtdZZLaFwF+otqheJVMB9zy1dqDD0dcqCo+EVyUsrJAe35ZQsPCST02Kx3Xo8+8O3uJwGcks
yJfKdLobF23SAHbXC0fvXLAKpTjj2MIoXyqExdbXEJcPCu2pmEFp3RCAuK7z3lr/z0f7/95Q/v9b
JrXLIPhfR1Jvqs/sI/zbwzzeflbZ396yb3/731nzVn000cffTtyt/zzYzx/2Y6x3nN8kgdQMo6b0
yKaWjNo/4qptBnu0WYbHQO+YWGHJefs9rhpJ2G+Oa5FzLXmLbhIp+I+xXrO83xydrqYnLcRSCGit
/9Fg//NYT9oAMcCGa+tStzFnA5FiLvCnGEsCnc0kEvWIPO2rzaH70mHP8LRpB4hT7gDa9Ns0sYsd
E237GBCdhzO0soH49tqXyV9L6a7xyQ4Xr47fw5DGRojuEEaYxfrH0Z8to0o2QEFJmpPwOwYH68EU
f/nTvvh/pD0bZH7/acIy53BKcvRMBP78EMf49Uc0QWI6uAFIdsvIL/Kmh7gbbPSeEQoFVF4BvYZq
8m4IJIAYOfOWbdc+0hLDmDZZxx4a2q67hjnEgQCeEHAx6Src4ZnhqWXUon6mlNA+qolrW27TN00F
axMRY1T1E30XVuJf5FNZ//SLkBtbpkmUjCd1YVjWz7vF9RyFKo8EYthFGSgfyrY2pCBnWpfzEtih
hmigrKyaB7dN80umV1uzyD3ScsCE9kJ5WzqU3rYStA2sicbE9bErDkpTBACTCbYLO/qBKhjMnem3
781U2xsznFfbLZLJPuEqaojmaBPuemEsPMQItFRcPXupbm9bqtlx72mngkyBddQEaqnFgY8KhjBz
OwUA4HEcbOrI4icYaC4KzDtimQ3YrlRjf/z1AWAx9/75ALAtZ+7PWjpDNBNnzpefjuIoLLOuqoZN
5uHidf17M1HZlwEhATVcjF3qMsbJMylW0zqfexaD7mWrJO7ljpyoZKXZrwF5yK+Mpm/maBLuYF2y
OT+iiCv9pqqoiAX1rduO/a6z4vSZTNiZMN3edr12EBnHGiJUStvVxmB1eSmQ0nCFb7BeR8G27jHz
NPrM2e5sD5eaam+ZdYGhuK4i68gwiRiqXyPyXP9FSK3+62FkCfJIhYtxV3fZLuKXkLNGSwdUMjmE
EzQlvYYbLKGd7WlatS+z7z0a0W3ufxbUtWGtFtYq6egSYQbLL2ZDvmE92fw0cD4ratHr+f9/vd/0
eb/8sdJw7fn7uZZn6fzPsln2/LzfIEhXVWRNcidSml9OXTzgnCXix6anh98Y8xXSMbS1VLGQkLnn
Xgdyt6DzGd/5Mjj99bcxfrkW8m101/A4jOA5U+eSv5x0hBnKRvS2t5tAmx4QGaZLAzgXxfnB2Hh2
qJ4SB808eMtFlIbZISxvS5VON4lTPwuVAVcZSUfxS3T6BnrTJbxpor3TlsStDjJihkjBhY22GQut
weIeZ5xGKl+gK9X/1YadN9zPG1aHzY7O/vqTaA//vGHduh8iKUx/pyqmkWTN4ybsHczMjUD9iu08
r5p+20sMT5VQqAISmkSwFMUyFGmGnn+a1kGPtc+vcmfdBAbt55z5ZOXC7/7rza7/evKy2T3huJTz
PAJPnV8P0gFAC6pgy2eBZIRYzqAtIOEhvNWEMBd8DiZNs6gFOJwUc1sNHVHAUXIEOsG6B+b8X3+d
fxpMMKgbbDqbMZZUaw6EnzcdSwfbCyDXodbwpq3vUHIetfaT1aiidjN0lLdrSSjEdERyFa3TZkoO
o2Pu9Xk1U7mpqhZGEi/JGKOYE5b0H6fGeGqV9ftd07f1W67E9cGMANgVWmDg259AzyBm22CAqE6D
Hb7/i19F4eCXA8LAIejYBsxJ1/Z+PSAyw3J/HNuDxzq5SWjpTlqarDWjzwWz0OJrM1HydYZqW6r7
LAgr5BmVfYw781FgUb/1Kh1kcl8gwmicfkVwCBf1GVZYOPWjPwKWwzGuLf/6a+viWmz4+UhmfmQz
UwJDYtnWryPhGIxmNvmNBq99HkGQbMWHATPTZAzps15Ow0ZYROA5ZHD+oBh7BNVf4bO2PxarFkPR
yY9CbDueBwfDfpaToZ90Gc0Bt2G3r5OAXqDBOqBmkbMpJctQI8U5jOZtclNxIA9MLAvv7spIlGCZ
WgBcy9apmEv46alVWYQlsL5pzP7DmsfPft7ClokYtSF1e11pzz59jG1TatrKbEe1qcMqX8jJL7bX
WUYuM7kHN63vcw8IzjjE7yIe78lVih8o1EObBURjZO7GZQaEXL3+jtzL26uUDLu8cNdFRk/XSPrl
aBmY0yR2LugzHJR9RK+BovbC6n1jbcxMCy4G1mXyBS7N8RNJQIdJe0FiwI1pCmgs89xIa+MvxViC
UcE9Oo7S3EFfKteN1/c3Ru1SQreD+k5MEdC0WS03IOsSuk36sPKhaHfNG8cUaogqus8N66MOoLlf
L++EwzzbaGON2HTP10PHsUNkyD5pDI7XIHQya7nvdZCMWl5nR2MI5IKI22qRS4NF26iZx7FOAUVQ
L7hi71JOmIDccWhD/u4a4JMScZ8UZvpsDfi1gPpgPp2HFoGoEw2d/laIJkQ74A3/h7kzW1JdWdL0
q9QLqEyzxC1DDisHQAIN3MgkAQKEBJqHp+9PrD516lhZW1dZ37TtXLlJQFOEh7uHD/+/0aDOWYgZ
DbpBkG7LFLaEgiYLOqfvRzMYTJKe1+u7FOTr7vFwXmM24va8q8lN+bho4HckHV3nNEHf35t7tX85
XDSdJ4tgeDeEWgNzV8LeTmcCPXmZaACQ0fdG5fpFJwxO9egGBNE/gqpRZyLSlnCBTJtGZ+kTn4RK
nQD7Rzxlgsczr9Ds5sSTb5fgWwiS2ZuaXjezZwcrqAAMk6zlbHaZtPeKWQOSoTkHNLi8VcMt+4A5
ik4Iu64VkmTqdUucfpndlOevBlTEskydftZ2m1lLgOAlv4A2aVC5TemRgfsoAQL/xF9ZvryBf3p5
z1vWvFUzTf/R7i1Kr0phHWlA9PqTt+oaHNgvvaElJDWz6yetX2EiXgCPzUjQUISDD6U3iFL51Glm
fIcf8gOhBJeHkujFX0pTA3gTx8yp06yT57iW0osLkeKNyqt2cSe6Ni+uNF8v8zYJswmX9gqXwFye
FeNXkQ+NM2aC+a4nAMo+W9KCRG9e2SdNatMPvYNt7hbcSNFPuSJArpZPQ9uUE29KcpeonZ8OfnYz
QgtGQ+d8tdZo+5nQtkWIuCtIP95I84Ko17bVW0t+aAmWYjVXoQ5ZvAB0k1z5TPKKLcRwNTAbV8qh
7iywey178FcmZXfqKfpqhF77c6c8etHp+NrtDOipJ98VC7VblVkfgINBRyf9WB8vvd33wo3SfcjY
Hw96joZGdpskF+eA5wm0k6ONXy5+n3Vf/Qh0Jyhzf8ohE6EJBdD8kac7wA9/TfLsa4Ui91oeH64g
wQAUSI9vkrrS+wvsvkwfYEX3rA842Wn40zpbLbLyswfm4+0e6FiMMquFXyEjsptfr85F7seGEmK2
RXTy3j4fo3yj8uf+2cz68RMal/I7G2ngn5aioFIHaMIO+nIx07Ewly9DSNXdA44XCp6e7QXSj7pq
/j4S+2rwvvqH8ZmA4EbnOoE1MvVzsISlBdnS2qqob10EolgviBL1cwJ3+fLRP+8rM1P7v/OepNBw
JKmQ0NQ1wG1Gnzjkbrr2lQ8ZYTJmNR2Ny1qbKMMmXuSL2O1vBShsrxukN2CcyxNkThIgLGZNFXwt
tnS3sxkreyx2I3++uFZaVXJbCDHnJAObwx26gXYFuZxIm3PR2saN1gWkATy4sSM/Zprl1mzH+usi
CPqCQPAKurjmXVKgQ7uCvrDBuCzyaX9d3pJFNmoARpOslAMqcIJ7tcasox0nXN3LcN+/DHYD8/W8
VarsneKGB50ThCOmJ35tXCoKPD+6NgBTsUkHejCg7rvMYFHTyu+OVtTZVRg/+6CsALaBZ6fUBaAx
m7vwMTQmJXe0Q76lMCwuqAEBGp3OmKuewKBINKtLPsssFbbPRjDepbq4fOXPjQAFM4Um1Q0UExbz
M+hH6hYpjyBau9MoZ5sKr4bDhLF4q1sxov9Zp2a9mct0rr/nkPbM/962Mjx+RVqsg66+/snIkl1u
QUE6WTy9LCgl1bfvpwAkEL3T4/ezkOq/8/YaEWho2jdlAgl/WeaAvXQgjtUn7ItQsxvZn1cNQZca
ALEo7w004t0QBH5HFoC2+8vHnZpJubsEJ1VoVw1LuqBVa3a9SX+aprp9GAoLEA557Qvg0sfsfXzN
LO0OZEBonfkBKPRvrcOsqX7JhSpf4PqZ78KiXJGugAmqBoUjSUR22E/pM80mhgdQ3ehNzSjlAMfm
Or9fsvHz1s6UjZ4LxCgNWYxuapV+mXJrdwDmfVORKb9nl2qvP2fBF/V9wRep+vdnPhs+ibmCizC5
FiVpGny9eiGghzZUFN0WRRrQMUJxAHi0lNGIt1OuxU/jH/xrVd1+yR34eM/bvVsp7LHnD9Ca3l8G
8qVQQScS/tTYyoXQ3ydoHrH9IKN+/dM/y8XrG0kmXRGbh3KeYJ3Ftgej3rw+7O56m/21BcSWotfy
J+ASfAkpG5D/wNI34dt4/7tVfrAVmF8zSBjfpLW8eVIc8lXV4vtfpPG8TsxVlwyzJRAspFYgQ53T
n9l9qz/y5sUhX9KKFUhmDpTKEwKNJlehm1hSUmZ8CBNI5Yvrgc4l/2XsBfOyezGxaLQ00h9SfAjA
WLwJKtw8NNw9l2MFrcZD7+8/Q9bBKdTPcbgoupYf7yI7AEiun49VDvpcF5AYkSYiTHrI3gj5zTNi
s28FCDCTJ1aDdHi/Sz9UfbHNbYjYCNoat9xc5dkTdzJhgB9B229zalEoE/0tm178vgKZQ6hcyL8f
zZQnSiGuH0Xj/FoQ9AKQDJfvwrLLLvQBTArgPhrlb0bF+Y9gHDrlotlTMmxO4UaYk9BemUjAMhtn
IDpp0oZyuOIHxrr7vM3v8op8TUu7W+M+ZGAMBvOSvVGFe/meSdllJVGS80cWH9Wqk5Nh8xegWc/v
m9mYW0LbFX4wku4bzk2STgRXIGfklQQZWpJ8l1XNxv9VFzI5n/dOzd6uCZRQsk4lUtdW1XfPCDJg
TOYd/L2O4q8604c5yYh8YcjgqBbGpf8QG8hZa7Het8yuLSo1XUQcJAODvLnfqKyCy2JpYFh/qHK4
OwV8d1t8Y1J6hkaqc6bBmj6AHJl5RqUWn9SeeHdwRD5pfvFu91r5lmswrIACYfupTvUR403/LGti
/tcnu6NWu2xuAOSt5E6qVkpFBk7TmstPfrs4ApGTt2J2E96vIC9CqDfUdKTes3fxsf8rMtBGW2ih
B46N6dciPHrsmU2ii/X9jcJYZX6HuuZN7S9QGwfcSwGymDbczZ/XyOVSYf4U92QlEmT5MtVtIirJ
zy1XVLgQJOpFFdoOAIuF8qgNEv9Gf9+8Ap2HRsTLuPhLI9Ap1Ps8oR65tLftq19rquQYm68ZtDzP
sjhf0Q3W69dYNwT7qI9LVaAS2Qh/l881i1x8ozP9+ZF3puZoqvxBri7uLzfztwTX/q9QqKWCM4OG
xTrfwFiiHCFJk+vnhR6lT7XULnMVdLhfuZBzivCmxXGZul6fE6PC6xf9GeSSDYrwg8AAMW0qoMyn
/mu1CoQ3sx1EC+LGPzBslb/9QKEABuOrgO7rW82etgl84jsjOyMrI+sd8CdZC45hWbGvkNOviyw/
3wCVJc+pQtHeVtfrHlBayKluc01os5+iFsWvjv6vxcRkhajKHyUxH9ZpdfkTpJNiq2dXr8hqH9YS
c9kIxXX1ih2+fmFE+p9M0+7OIEvqZ6dpp7bRb2/JUODVPkjmFjMaNtQesN1aTso/JHWpgqsMaRcI
jbiAOQv+6PFhUCUV4PED3jzciOVStgbmc/tJ+2RL1aZSbJWSLHdaa7CcUQtSiu39z0DPPFljmnGf
oCE/xSx7x1Uz5i8JMtKn9SpzBTdl+TK5mcSWqwfA1wN9Bu3dXL6o1aMJ/v7Yo/equXxRRGq36EBP
RQj3ZkH7h8qp5jtXhG6pqEVLXwDp9wQSV+V+/+2T7qAWKuGCRqbmMh+UTZVTiKhlePO0egF9rXwk
JKsLUnpgP16/JZo+Ci687kpC8Wo+ZdfS64Bv2a9uQfan6iCarkZDteuuBp6H3pM8MeC7LGFXm6LX
SVdT/ZLQZo6+AmT+QnUrbh27pWszfDwNSo8bhdazAhywj2YiwRZn6df0j07VeUACDhQKX4WVaGmm
qrqtSmNbSU9zyQIlIyCU4+oiHPv2WeL9X8avi1FuNLICw7zpSN4JDdA0ai4Z+9eA/r3oz10XjF2i
3KVIh6VmdVNnyc99+pXMrs9F8VBny+IlfcltEuXmDI4VG7ERj56Sv/EN3DDRMipT/xQNIMb1Rqba
TCYw0olaM+8aWNA7gQ6kUait+2NMqCit05VeT/vDopqWm0bXbvcAnlvtrgtDTY3PK1UTn34msmbo
eOsBq8xQpRVpUDUTMkBCgm6bCAlkWYWp7oH6pGKVIPpNf2rf1aWekivEiSmdKudtpWrf5rQvTa9r
QPCGZX4DojCYjGZS5n8MoShB01Ga1ZUWrg2Q9tPSBoqO5qyhAV4nUdP3+h4Qc9QD0XptGPIpk/Eq
dQ6G2ZtONsp7wPXpDM9WXzwf4MqzhD9Uqkk+Ano855oONcJ9RhfgDBDT5c24fDymDsABTmLjEYBd
MesmKTGoB84XTcDuggF5eMIjvS7v036EEhvjK6nyXzjAcOhwfv8vgXnlv4bjVFk2iXlqsm4oRJ7/
Ncj4QIxkiifSTyWDGU3uaWQEfJxdwb35FJPHrzmqT1u7e7cOwLsyBwtm2pTonfH1SuQUBQy3GNL+
o4A7R+9boCobIjLD2M9+ukf9IyiQvcjjjR2CdlkGIxDPSmo0cK90y1dV7jWb0TYyJl89tDWr/0ZY
V5tCzP8auFMVw6DzRiKarpvkKf8lJ9MoVDkmWnP/FNrEXHZCUxNrftbz5pmm71eUhmXcja9XXrEq
9dkiC2Q6KdJ+XFI5x6u7QC31a5PTF24hlcEfWiUucwjSb4DFXTdS+sSPuADc+PLy4Sw5pTqcJWPX
fT+D9CNLBOWHGqUOtuBy3QpN+S3f5Or9MnS0j2stVPOPsaUTYphT7FTP2VIoX6kRKL9tBTjGzBg/
+iaX6HB8lO+zi54CwPkPgqdAN2bzRlX1pSANw5fYPgeepKbEGShfUgXAmXEtapX1Yf2KiP6P6u3+
exn4/5eqvP8fC+6mMrX/c4aejqErYFBh9W+f1Z18/H9Ox1Mu9498vCRqpM9lcvKkxfhlsjD/5uOn
T8jSEyXHcZyRsP9n6Z0gif+uSqSVcQ0khSUrcb7/XXs3fTZFp42ZMlOIXiuG9D/Jx6uiMi39f64b
6v80Mv6E6VXWDpUBr9Twf8rI10JSp5TrSh+0oyYhrXPBoV+rh9ZPIsmu4yCszuohCdWDeMgccQtF
ufjbb4yj+DvbkcoZN70nW3zn5+o0Zz41bM2unos87r1xLezauPUmiLz5gN7GKFipO3qtJ8SZc3U6
d3Y0duNaPFfhNTTsJBS3/fpOp0mUOaNfwPy7lN9zj/r482hnoWTzVu0ptrmnwXC2672rm7iipR5k
qzmTeEIn9THHN+70DFosnptQDo01LV5cot914f2on1XH8MC4E/fV9hqm5le/u/m1PYQZvV9hu+mP
/a7dJSDqOKojgAZn3Y4gWXr6eTi1UXWQ9+Kp2DYQSbhaVJ00l0ahmftk0/ZcBk51kFxOduAsbH53
1YEvVqduf/GwOfvEWNS2EQlRu774ajHv7Yt3ic1QdiqeUaMcfcedtZ+qA8W6n/uN1W74sl1Zd1Co
dxk9izsZGmarXbc70RE8IDVEZ3ad6455mmK63hXMhiORxMpSaLijgfoogdLqVFuupn3P3H43/NZH
UnLN7/Xj5puh6oy7dsMloAizm4MJ/tocRveD4Fbb2pb3pX+LZR7WU2kBP198XX+DE+F5ZL908c2z
KawuR1N+r7I/d19mfJ8M1s3HZxx35U7CIQWhjGu263J6GlsOCyDqdjrMFeAQMFTtjpBoOOwZlWmI
73PVabZMyI4D2zUdVYxKc54+u/mlbYCxhGM5N7zUebIj9bkvhyeUz+L5dtTLeeaK9IDQRDzHJ02q
+e14P0rtXAxJo9KlqD2mQzHi9F4A4kwBZcWzVFZ9bLZ4XhymnrlmdgJ0rrfV83RlhpdQWRoaMUdx
NzBIO5IHAQmHS/FsEsrUlbfBIf1Nf+9c7xGmoc6BpQ2L9rgLHPa1kG+Kp/TQMN5alJ6kbW+pJPDA
2t+Kjhh25PiORYgMz3YNYQcnNVksSRicuTp3SuEXjA90tTBUZ54vC5tQPEvqot7gHUsxlPBZeI8h
p6jndXSZwp3gjM2LgxE9DooLLFd6IHNi+sFOB/o/mvG1dXMwXHFf2txFd+pO2SHP591+ANdvCfEE
4Nz7bk+XNx0ZhjtDHDqLzKLV7nSn2ytRG0GQWC4GoklIWWUhmft6XVmyg+TlR+17+BX3pD+KLULK
ktpUh1sMA1Fvw1PMurCareqYTgpVF5PMwrowlTX0E/RdsVeC64SxoXpzT0r+AwT+PSutpM19DqSL
p8XMP/ShD2wgYoIglxS9c1nBkydNUIRKzMAIXq4uLkyIEFeh4KEfZt7MYzvPeCFqD31uxLwpa28D
fjQKZK1wYl7A/tzGaaSi9GAnIOwJL07Ab8C6PW1HTixEkjqLlVCF8OLwx7Siq60QNftZ1DPoxZab
ie+IHnj2zoMt5DBXYtQca5M16jNIN78hMNTOJQ9BRVynec1XXAmez2c7n9nEargXrsu9woMucZXH
fPSycJzWADysAz3Lc2Dz+liQF+L26vRox3EjHBU/OIybNEQddGG9m5YH5734d5SKHOZ+u6MgeNyZ
J5ZxvWGo601LWGEOArXqXI5Q/r4F56FfIvE5DGPMC55vBU38fJhOpE4yWIW3YwYuOjBCqGWWxmsc
tHIpxADSGt41+8Nox/phGrs73RmoBPVca6tJb+TH4KzIc0bB8KpwFjN/AL0yXOCFPcYVgx6A+CJ+
Zqwl1i2PLmE3OFMCngc8KQ7jJofMHStxJ1BNPFddmquSsAgvvnjO3M5VrSsDdXWCPZIybmov9wyb
KXCM7z5OnMc5ccZ14pAdhUskOJjA5FmFK/+QDN0FB94zbvPnKXFmu+5c7y5+GmYR1scnOxRjjOKU
gc397pfleXX4en4CrdJXLW3HdYGBc+h6UVeUm7o3nnJ6QsXjAblxA9D+mJklMiJuUR+jZySrIiq9
pzdDuPqY0TV2w3aMVUvcJq55ACCeiXZTp6J1fc3qZJkanhKTjFxwNxWSj5i0ce7BmdRtp9mIH+ia
u89kMkiklnaAn5XuGLHaFCyXuiNyL+/YexYWwiT+jrb4a8CVsOyiNlbBTETCkrnuB35xQjHULngF
SpRgA0lhtBEweskeLWN+006pRBtCJpHupyfFNf3racaqZBnMsvnjZNCAAxeHl+zLSKKV+tRHJK44
G59yquSAJSAOBY6wyztSBEgHr9mGbtJTckARQ3iKEd1WFlYFQ+fQ4DJOBjoLe7s63KNhLa9vTm8X
W8qBu/epK24pQx0ajszazDa8dlf6Cors5+n3x5nbWYGDsSfOjikv7eoUpMvWfhx6htWIsgO2fDhN
C0Lcc8Jmy3erQ3pobTU0GCm25Jd3Ll9Y+fFybM71JJv8YiIlTwOeHWnDvxnNz+6sD9N6ZjEjEMq0
cP3eK4/V6e4jCZcjSGbq3gy7EIutOumhm+xOi34DrHMveE1oOrXd2wF+TL1B3fjyebJUtJCaDtp3
27+UBoYPjWlROe3OImhff4Hg4BMxDHaP09OWC56htGsbXc6wgoGI1TlBcmMw1N2Jv7IDA5wetEiL
uP71MFJcyZTwJhM/FIR7592h2/MZsSgXAapwDxiaK0eRsrEbKq4htKS+b5Kt9P7b4RbBp3E9FCep
oAgOEj84b6Zv9OT2Gd59dRh+DfBq4sBBg3fWNMZYBN25pORwFvKeD3tb3OdHOQTQh2Puvupkh4L/
ULLqskXaxkhOV8O+mSSI0yPLxGL3dx+DX2+wWVHDfZTKSt3LWI/Jo+nxaB4H87FID7NoCOVzcK43
+knC4xPP42QbWMwJdqMLzTOmeX/l/zkg/NYl7u1mGmMPX+LJJOlMCVJwOcqT49aFJeeZ7KnqFBbT
cLpiXXeGK+8hl+1tCue5G0YQP+txSvdJt0pPjLLyA3cXJplS92QPQIRs83e3ubvBDmwc0b6FTzew
+612AJKYyNtJ+bmeKk/Yzw66fT22juTgS3RL0dO/x3MC9eZjLm4abmij252nxg9UyaFGNLeXUIxh
7Nqqu/E8WtX0/sC6AYU9pHRDsar4hsQoP093tEqHQrMT6HyWGV8cMe4t6U/2KdqZDFTN7CDsRU+1
B48ODmdl2qPV4Jy4XDAWvdESDnLc09Q5D3aXUPnpPNPWfQMkk9Ayd3dH3qm2gq9NzvYg22RWMHE7
3dasm6scbtE9kn4v45LH2er1Io8eJ91XtsD3fQ+eYjE6/DxdfvHBd+fnkWFJCUgK6Jgx0iYVki3M
T/No7OF3qd3HCbFvXdVXd1yUw4Z974obPSa7w/98Qk6oufqxvDu5A35AKFmNJ/3Sle6N4WDPnMyH
hf0PyKD38BkmMPssZVa0o3vB1y1f9r/1YeZofFT4vQOnYG0lx9RPyVHuqs3TuhJ74u9qV/id3azz
cHRaR9s3uwG3PA48Uiy1pbsk2vWoAeHF4ls2EF133K/nUgu1c8m5mcQrVpcRr7z+3IaZ360rW4+e
z0Ub1pb00xFCjALY2tx+X57GfbfOxUUdmp7INJ+Hx/zJWZgRUqlm3OGCTO8oZzMeF8W3HKuxiDPt
1I5s35xbCPC1hchBW8ZwbeSNQiRvTzAFTd+KrPoVgtq7msXoTR2pCC86Oj0U8tsEYADcDC7m9nqC
PqTyZFuMn2HpKlbvzICL+VW2MgLRMdLpMfAUp9/3INiFlVeHlNgpTnrU9oNtRvcDFRaJb/LoXrNu
1iTdwaw+Xf3aSuP2QBCr3WeseLATQeyak2sc0Gs7ARAVvwyZI8XpjuNew3mu5qMD/qRygvbDHpiG
hGzuXPoBeAeQxHElYYJxUI5BXFr16XKoNndH+ZG2zzMTasZlyCz1YXXs1up3sxmdOmT2ZBI184tT
gSvo3c+3sHWYpTxEeLai1995eQ+V34vzDPtzDyDXXI1bPDVcpTDwEl/19PgemrYcs1iv9Ur3mCXu
hRsZzyYfMlvNZTVmyyBuUPNOcjSGOT8s+TOHcAdAFGSA46P7sTjwIurgHC+v8jIPZY/OJrq6+Iwn
UL3O42yXEDVgxsoW7CPmX/XKs1mtOFXrCAdu2la2Qyxtwc3lHp7O1X9ajGLu8A1UDLOG6vB4xobT
lezNQVZwb+HIUqm+H5/cjByPZ7ArdfSIGCs4dCiR3LmH3XSU7PWW6HFdPqjkec+4dJvGy6dVeHOG
NbrAU35Ez4yfzo0bGn95bXNtcdOehf39PKwz3HeQ+GxgpHRpyZP8qF6KqucCbWjGupccEXOnFFZ1
iK4sWp52KJcGrDI4WvGAUtLt5Hujr6kF0O3CUzgpd8TDmHHjcS1UEXJITZAt7PttfeYTIO65DT8P
84g6L/SU4KDpUDyzw8WVYwM1PDsMMUfWZ+k8bvNQt5Wf6aFxS3bP8OZOV208NKe0Rd0d9XjwBy/B
u3K459095Fs8r+x18WzP4HDnTwfj/F4wFjVnZAmLa9O7IZK3kKHC3bBkD1V1vpxhMHeZspi2Yy+P
dJuB1tHBkwSoO2RNtFnY0hamFpTfJJ9uheLWbd73ZUxG5el26yCkiKi4Fm3ziOoeFsMaBCk06/7C
PQKGgWKcEG5QEcMGt4zVAPmngx7p0eOxzGqWtrcQyaHJfJIm0RPXanyLAtvcqTvZ7sFjQ9zGrUC5
6lraIjRrYW/aKhcf0MW5O/5irHxu51uzlEmhB8fafbpoEn5UH71NmR8/vMBaoo0iDMoDRlrczWB3
5W86QiJqIygf76PL22VN38VL32vWsFF97scLjukJrDVcFWwPPIzJPthxyuQb7Y8ZUCxOeY9AyTGP
429wDHZ1NFkIeZrc0qWIbJNgfvVv8zjZibsL2rwNjkM0WS/J4rYe+Liqjd4smQqk46gYc/1b3JS4
wsWpjp5u54u+/o3UYcHFdc76MXcZcq78KNbgjdDkIZjJbcmp42TPLK/FdcMr/Tnn5UazOlTtNnfx
pLf4P1vYiAtpKe/QAMrP4OOCfyf7ZM9THEkjTrdaRy/vgo8xkQnPofswSDMArYvju0N1BxAY+Bna
etLjMAcyPnd7nPT61VzVEeAV/TTY7eQUNsJHSbcn7s34ewMWyg2Og4+zb+6ebkHT4U5Vl3iFM0pn
fZ7FPM72KlXV4sbcyWwOqvYzYEOh4pdOg0iwArBXX9hzqm6DLTH2oyviEkwG5Rf/5pSfRT84cgHG
2B82LIdf2oNHV91xLF6AVeEEsBVBPvGYxgiTP+0mdmWktitcAVzYiaDEBdGC+kbg7fDASne6nArt
2lKKgsnLxeHvuRVOA8jMAZ+5WPURmNW6P3mwmkhUhJtT3LuJl8yX8WNhoEkOlJXpzbK2ibz1OBnw
FLBPsht2/kA6Ogaa1+mPhlts2WA0e2UKEpbIax9d94xqeuJXdoJ8CywEPJVnNJXLRwzfSxJ5aHEj
WW1k7nokJ/CR7PR0j6ChWTK3PCa/JUv0h5wBec0kiTmM8mSbGQH+cf6cHRtTsVes677zccY2gHYh
I/pRQb9hEFh8k8UJvN7hLzkunUqm9mp+PUqY4jJMqyWezPGKasUHKis+0M7V7ooJS4+JT7dz6nX2
05rhiY7Ohb2eA2eTQ3Njcex2hiPuFLwdcl3P8OoHk7cjywuyMU6nLigXvfrY413ql5a446OXEc8P
HOQ0m9IKospOvA5ikDkgP4fnobVEBnprOPUBfydKPT0qt/1J6ufKvrCfh4btxenqVcf60L6XCzMy
GdK96pb7/JSfRFeOBJCP57dDuX+wxRmXIP/xAm8L/6E+6bhPo9/uaWGCNtB9noxdF90KLO2So2Y+
u/zOJatMzJuvqNEjyk+tfzsR//uZ+c8TJVvCztiRKhat26lw8xM1BzQyaFMkgeuUJzWSXS4FKJYO
WTMa9QCf+E8Qtdx+Gtf7wA2iiSH6UJ4CV309XH/CEVJOhV0elFO3Nklq4e1xp9MrKGf2/CmdagYL
B6i0lD1w24Wv7CGu7xeB260Drzw0azWiBHawIZdwGJ7tc1ttxjA7CsM89RV8CnyA3/Yc4KzpdnlW
4zzER1HOxQ67qKOu0PZPnBw8SEitZotpqILY9GbncbZIjyaOY5DgeuA7BN71mB1rYI0nz3fThyWO
NFVNjZ3513qB5zJ4bCo4Hw27VrVpt8q+wtPWr/P0iMtx9ZNYj8Z96+Clh9LPFTkrNkncrHEG+bzb
qZGx66EDDUUPh6M9XdiLen0oR1f0GuFYAkb4zVdfdQWfQRajxh5/mo3imB73/zy3Di4VOvOJ44HU
3xzVwzIlfgkLWlhakxeR828YqJ1dKltpqxz6LabMV/3J4KCgZdwHMZa9wLvgzuXE77aJh0Pqt0zA
02rg1Ql7NgkYWdwSLeNPKQRFVeL0V+956E/tlkdJjpOLRigxLnEhZW/yCNHZbulmB5XlyrKefKCA
8wR2HWlsoB4x0Db7ABUW38+dl8JCzpQwYTg1L2eN17Stx8VuclmnKWJtEWeYZvE1gV7t9GdQ8xhe
8gMm/iUzopyT42VEG5Qhd9SvqPfmHRxjUVtdfZZ174xn0SsB9Z7nbHE4Hde7hDlzVLMtmlyv8ayd
C22Vh2q8mm279TQCZUg9eOK3kxfDdvXMrOseyID8qTjIrLpg3/TbkH5YAWqyk8KCWepsJWxsNjeN
DWNnzlbITekroPZ1rjXL8jRE9DIP0aVbXU4fQCMCKRARrJv5gvRGVVvmUswBdvFlX7EuH5HE52xb
IvG39VN3WrxXska6VXvXaCom3aaR5o+bjuRT62WusiP+t1fJgxnHft1tNRt44fuyj8e4IGLQ7pSY
gFzYe8MZZt2UXABgwgQPLsg1SYS5uS/Omi3FhbGszkpcnDOHuKkS91PIlKgafzyR4x/zYBCVrghG
PUKCg4RqR68IiQMDszfzar5C0ooQtTAdabBxE1aP0PBg21bw92WiyiOhU75vno1YwbHmB/2Ktz5F
RafQ6GXZw550FhE7Zv8Vvh7OEtk33qnCCxgwIcHBGZFMQua84jod1xy9R5gQMk8dApd9LJckGIKD
Yvc+39EPY9zwfIRt/ziESX9yr3C7rQCorFeytgiPm3vZ6n3ZQpP6L1U4RcRs+Udi9NGEqTGv/Soa
IWefU8u2K9xgz3RgrJ1pvvSDejD8Lho3wUG1pgL+jXbkMNkK9sZxKlpEkpxZ3IT9g3hvcJhSkQTr
HZ6BByD2uhG34i9ZwkO3HawqQlMHX/V2iJroCfw0Pt5JrOeGr9nNeQrCwoLRLQ37caY2davYFwbe
0vfZ+bIf17K4oH0qln+ysPZGW9uNm9EeuBM6mhoCtVcX6zD6bN/Fbe1Ntz4SWjbs1LmfRh+zMa4J
zw/bVyyfnlC3iGpwmaLMrT3gouMfbccTqlYWTLFvichy4pB3tdo9qA1UX21Ui7gwSaaRgerXg9WJ
c8kXjsaxZFdgST7B5kjxGRXhSAqA5zeNJXO3QyOyM67sZkNnBbdXngANZZtsHJVjNg0J9qxyZ35F
5eCOafHLE++wygyaHOi25fAT8fQ7wCestITQHvHTaOZjRKPbgXNKIe+UXCK6nxpCA+R0XNYgP4Ex
n+A4sIFuM+3ML6cpH2HsKA9nddX8K1yuBc9OxVor427bYEhBcVZ2onU9j6yuKc+wDUL5h5A4ys1j
mgwSwEmYOBqp524rW6wuAq5I3OMsboGEZUlJNgkQljFWWiaESK4ZkLez8pI84zhY6vaLLGB3RpqZ
2sGiOfV2Stzm3HoKCAm7aUn2axo8XNni7rBYmj/bzY464nl1hm0LewiCA8ooWxKrJ72N2O6RUfLP
syOTeO62PHZWE02f+ZIvWordepMiKVxhV3r/i7ozWYpjy9b0q6TV3I953wxqUOHu0dBDACGYbBMI
ed/3/vT1OTp5D4R0Ccsyq8HNwUmEEDt2v/Zaf9O+OhwoNntG2S+tTaanXo43GTHJHPsDs2HcL4fP
UiWXn4NHDqaf6qX4zpINWU1UAljtyn64pQrE3nxO35hH675/QvP0sIhrkw/4Pt6gMXngUHyKDsZ9
/DYc2GqxPy4bSL0rDuEbC47ff8cQJcv0tG/pW/1mPQF7WX6UKkDxs/ymPIUPwcvAL/rh3BdoGC93
LMHMDCjAus+WA0N6NX9aXNVkS55Dqk3AAti2Kirxbvw2vsq3w61FqT547F4U0sAr6YkR1VEjxxJ4
FT5TRiOEX35t+ExoxDfIGi1roluWZxetjSf0DeNn7gA2BKFN+Ta8sBRDKmmexPHSIVc1sDj7t+Kw
iIw+lLfdfnxoH1peLNdUTN6DOkI7mrUu+O0t0Vd3TbbuTVHP1eUOwXy5fOPH27fsOvHkA+u5fWBx
y/fjM/FF/9Y/RN+iV0I1BgokdXfInxuV2Kd/G9+C15pLzpQ8+1A9VUSv9BEaWMNXpPRe5keJJBCZ
vLf8ub6tIQW5zb2+hEZceNbjRLfsg7Ikv5bQhBhsdrVHAmD2qfIgETzth33/rB9wFp72w/Lrv7eE
DuNb+Uyk+1ZRuGFHLwHw88Tnqfbqi30Qh2ZPGrB8Y0ByTBCf+dzyy5JXS/zxjZ5h7nkLaUWxfXJn
dJ9I+Lm9rZ7mB/ulUl3tAZ8AYlPi0foZ4xtCrgN/TvhXCeDwa9D847xSSUw2P7obAraUW+tSP6TP
7bNC5nAJAbp7Ew08pvDaCFycDO4Ie/SLpGM4lYdhP1yXz/NDe0vwoTxy9d+0twuY/ZpDj89S7Pmw
9stAArAc30PzZSKYwfQtfbZflIf2mT+wQFgy9qHb97fKQ0cudHwwD8tLgDExDxpl9wen85ZP/jrx
M+ZLHrgkFJe+TLwtGM63+K1nZiyO7+81PzCzCea3sPcEjYiXofTSN1pSGVrrsXpa1EwZ1+fmZQk/
2AjqS/icLz9RHDj7UrKGfI2zQY1rDH9VvAwvfMTmmubZHRwL4w3/yrlnzMeH/va9G8VLuIld8QxG
M19txd3EvRA+RwfO9yf5yn5mn7DpSQMv157zg0Jm7jo/2GN3mOayjZda77wfr8FoPi3HynAbLbVI
556rjdfFE20pT/85Iuz/dE1bf0chPP/Xqqvfvnf/Kn7+a99+b8FERa//E/TUVA2e9X8P77rv6gSI
B935/kmG7f2f/ZJaMc2/AE9pMsR9E0UQR0bK5G+pFfUvJJaglqPmYxkL/fm/pFZ09S9rEWMDg2kv
WirLp/gb2aUZfymqA9QTWRHdtC3jP8F18ds+wbosWTMVAxYxNGPdMA3QZJ/hkLEUVGotlGYNNwYf
hgECExng1pSEvNI1B61COR4DUp/NSDbIDPnetcDo2lrhLjxFfp2XGRnDDo6ShNyX2V4C2gwLX6sc
TN0SbG9uazxhDbTmkwBwrt7ozuPQlAPkBlmb+ktndnT4/AzFzMFp182tpfQ50f84VnLll8ibDRYJ
JmCYb7Ao22adQpI/w0xVEtsxmUqOgyJSm7O0scvRc6ZMrfeJPkuBARpHj4XXVIZpXsddi/2LMjtl
wX6IE2n4nmEEQdYW5wMUs9wayip0zVYSDYLZCkJrHX5U9bAScqJPe9wNamlb2blCRKBpA/KXlVIQ
jWcQzB8bZL4UKuE2fpLpGFbzGuC8TMi3EIyqs4R10F4nMsKzK3xdMG9HKLn1YY5Hd0Hf6+WF2YQY
cZSFkNs3Kx4jZ2caUJjPoAspkVsMeWtvMAqocGdrMqCkSJE3+TdTqobQQxILm68wRHTqTDOhm82T
nrsI1cMBQB8tkVfGPFXjLh1V5MiTMoh/JMEAitQdO9qIN2Dsy/EBrPpMCTI0kMH1RSo0jkJDmUcj
9XGUjLNbhGGx1kAxRBLpGQM0xq5ui2BQkIPTs3Q8JL2kDCRWzL6LUN+yC/DjZj+LdWlXpriwerQE
zpJ0RLl/KCNH/y4MpKfuG2kcrHYldX3t+DA2dAevmiLgYpJb0kMdSzfxyhYNPh8V5NF40YJJzsDd
Bougeav2ANa7SILwNOX5VRHNib6u5VHB2QJn7niddlHQ7iGPt9X1iIbXAFJJQkxmathlhxmdTVl3
BxOFLdsP0CKzt0Y8CmNrV3Jb4FeMzparAKHnWRpMvYRzjOWgMGNJe8RNip3oMy36mWXTiLBPX7fl
JV5IMvKb8HMUtwtUKK1jxO+l1l6nwwZd454Xa9qgUWd1mXNbjbKc7XQT8udVF8IaBNvSFZSn1ITs
jdYXuzS0MaFBS2+yzhehL2kTxommbVJVbsACo2yczBg51MFwlRoFHJa0jYa7NEHD8FsUR02PY6iU
TLeaHAY47pSpiWhXlaNb6DoRAo4rbCCbzpNE1gxbBfIYhTwk98pinwaxsa8nbcofyzjWGjxuclU8
S5D3wivVQaZ9Vc2DAKseqkiuFqy5HG4zvwJNGsMeN0WwkPCwo8ekd7CHiATdNAvHVVDa5YYT5czT
UrJ3UHNSxZXgO4SIog2kXWGzTQhvZBNkTtmypmIdgibP11M3VQo3vT4fMgTcEXgr9AaybCRnOK1E
9jkGx4hQpwGUq53uzDOFkkCvcrJnMWLjOYS6tq7PtayzrLUpShvKiR5w1mhpM+WX1azjwwYNuzRd
u1UhsERKr/RuBau4wMYol1qARU5YupjyWu0VjFOkfMMmRi7eURzVmVaa3Y6atA57nLrp6awiSWdE
GFCqamyE61lrpLsGS5ttJs+SsZxGM8FtY0LmZlVRfDFq/TKFP3dr2xZee7lJIjpnCLGeQZVgrJ35
tldt1cLiJtcImB0pvAg6u3+wUZi97HpnTP02EhP7AorPFWyuHtuKtHLS6KqrdNRrVgj0UJsZnLSf
bRBZ0ArU60Hg35icl4ZdthPmOpjR2ddaWFXTixEaGiXEtmioWRmJANKrD7NCctySReRh+pxwjEu2
iuevlcmTWLGO65tCQNPz0JpOdw16R8E6SU0ZyTyGrOc0NgnAuJ7wRZU4zdVabsiyBfLWbKd2m9oG
nE/dWWjLkV7VDqKz0eS8Kk4n935dmhU1onlQAcBH6r2a9dmdOndOvaUJSXNHJAKf+0BGtHCAJQXs
JkzDyI+GTBMeiiG2toJnHKs3ctLPN7kaNTfxzFbhkpPDh9BW2nvRVw6miXMYbEJFb75hbD5vy6Tu
ySLHNoG1FOeUyQa5CfeVZZTOXjFF+mOA9MYJ2hXzpaoN1jcE6wGpOIosd1RO5qB7naqkoLBVOkl/
DmswmN/MSm9uhJVm4RMHvjiUDcJLcGMsaLfo9uJ8N2FZdDUjzcXIm479XGqwpXwtquvLqYhNh3su
iZWtgeh0u0Jnkn2UVUOOccc4qeau7GoSLVGJKr2S4ugDdclQ5VU5xdLFgNMWtvazFJu4INWTsbLz
Emn+MMGMLcoa/M2N2Hko45xK1WiPmI1pDrhPjYNrK1e19a2TjPabbSfOzfS+g3sR8tSNlXZfD6K+
cMZqRMq4Mm9ry56kVRjCDVmVWtx/q+IhX3O9zZeiisrr3sJXmQUt7LNaydLLjHtXXRnWZK0ns6Lm
ns7FpQx78tXJcJcThtw9GxUCbmMiN/cKGobIoKZkJvEIdDxFa7C4kxuFW8eJNhWe7Xs1Spq9PagF
WZBRjFutyvvLqgydHx06SpcZcgSzK+apyd7quZRv5yytUb3uy9pGOx3fglU1StILbp8lLoucegGG
LDak6BUaugWJNGxVKAKYwj4wFgN3pJG28YWWd5bjFllduqqNqmInDb6MUHfgS1VLAg4aVCOtuinv
93WmTd/tJtXp8mS8RJputhtOwexnOwipRgdqtiFKpbVKZGA6cuxCVELkBnnUHuUkDRFfHrxEZ17R
o1vkWqrJoaxNTh5tiDK4X6JZjy9E147nFf40YmVUrcC6qED2zVfybMlll1F53/W2M/iGHKvQl/KU
UxuRalKCfH/+liPZj9q2JoOjNxMJT5po7CzsAO1YfUCPKYrcwJzSQ8vxuc9Kp7jIBPwyR8tECwG0
KXHpchLDuMWkzcYfuY4NvduqlYN42VANo3xfJticEELBwCxJpU+ohOAv06rjTxFa00HRRX7Iuwnd
bnbz3Hp5PWiKQhklUGOPVRsbu16UQ74pkI9WHkK5HbIN4rg8RdUZQbU7iH3jsFaT2RCuOgeWdl6V
o4nUWKS2CxFS9IvQiBPh4xdoc9+fj2nI91ZIUkxm5rZK3xOoOoMy9q9DoJTtZg5F2PiB0bTOKoXE
hmh4Wo34ERhZAVYgUutuXWVaglsqXunmA/TrfoRtbOrxgx0m4R5V/O46lhUTbxC919MDKlwygBYj
t1B2kdNpfHMi0Td+ZGkDqjiRDee2Hme99Y200S0cAoQtPLuJnMkt0qrJMTcTcvyECK8VuGpnF14h
lfdlTeR+gat40m+nDPbSdaAq+AenmB4l52gTI2Y/KmpRvTqTo7dbJWw0nDMQc5lmt06Tzvihqmlk
XBRD1CPK1RVUlpCSB1+Xy13hFkjBx1u1rRe8CX8Z3lVllAGekivi0Rn/WjwKHTuXVnpf4YeWRmyC
VVogYEaqcZQiEPxjZduug1ot1z2ErIqF3iZ6o45+Iw+UVorZUkt/NFOS4rOMboCbLqICvjxoUGmb
oNWSPfbGubUx0eZvrkxHt74PuBYMPhJLTn2AoS+6jd4rFakrPJI4iNJe4UgIzezGjAMKvSEf/ZDI
nc6eygz20WtlpkG2S+I2M7aWaEz7kphAUa4CzJBwGyFGFrs0Rir6lHjaZ1U6SzZ0Q7XR69Q1xK8d
2zki56XcuVilD6YPoZ0053rekrO/Vlx8etzIs05wAT/z5GgNCqBi66a16Fsphn2kwBlMbdXYs+T4
it5nF12Fgv2AI/KJVpTPjMNfzfAKVnnKajICYEunP9CKeColE14Ijm+F5XhhNIN6M3Y6BMIYl+iV
kQlS5WOjYdYgyS+IAgzobCjlQW8Dq9x8eLrf/OIy/Svvspsiytvmf/+vI6E9PgsPR/x3iKl4cqva
8lL/+FmEBUc7hYzl1x6qv9eX0RYfQ3/2uk2yjddEP1TRp9foHtlxFw2azXCReaF/auCVzyJ57/MM
19vmOQ7NymamP3+MRDKgo+aD4TdqPr9AsQ8OqiV6QM9B1DjsSlywbLR6H2ytLD198RVYBPsgtifz
Q2SYlbpq8Qzf402iO9fNFFD5q1uZvHdpKPXTWAj1xCzCM/vADft7EnkkWbZBlkNbshUfB27hPmoW
FjC+yOQUPQ+pwdVoxtcbbgp5gPSEFp7y205gbeow2xRWDq0eT1SJ3FlWjyieCnNUNhrmKZelNs/r
xIEBPclAqyuM0z0C9n7TzllHPDFhN5vJhic61RpPfJ7Pcpa/uk/uBIV81TYdU1u20oc1nOhYfGNi
4vg2p/R9bUTtzkr0/NDOeXBehnOE7fUMyvnr5fqHVi04fyrdZ5Nax4MewZ4XpmEKjjs5WEcidFaW
rRowh5Efa4KwuRS8PJITrf52LJgyO0OxZUM1FOu3Q2gKjUDKAx28D2zmZMpbb0DG4oS+3m874L0R
/CgsNoJuqkvXPwxo4CAPoAte47Jqr8aEwjsBvbQSUnFXqeFDnpZoQ84UnL4e0T/2DQVjmTAHjUqN
fNzHZo2JAYttmhVO6iso1QXmiTP8tzlbOvZPC8f8arNUq1YaaQHndqc9ZPOYUkAaevSH1SSI3USb
R82Nef+Z37/u229b1JSRM0XRn+vDMlFq/tw3ZkwYrcW8lbJOTOJndrrurMuvG/nDAOqwWDWZvKVD
lvLoHDAKRKyC3LB9RxOgi5y4IijDY1g/MVHqZzIqO47eaPRE0TTuKFlWP/cmt/E516bB8Y0V6N6L
4cp5xVvyutoAXXtAne97dGO42TW6MHvrKT6xOpdr4B8m7K/GdZUtoOCRITvGUS/7zpQURVtSVfNz
3O7VMHbH6lzTnRO9VP7USx3BT8e02efM3OdeRpKazsJIHV/fmGf5ut+SqnelTb3ptl/P2x97ZJpL
OplctfXO/f2w37A0aJCwShy/MCg+JSGyjBjiSmdp3nSbMa7nU9qqy046HsLlMLKIZ1iLx2Km2GxU
iMSzD6z94Kt+heyU9Dgmt/nevjGudI9Ywwu4ZaO9In6O2omBPdX60T43yf+Eak3r6S7aVpfRBuEm
H82mE6P6x/n70MvjgE1X47huuqUdsBOAtDcgCMll6LqveuFZXKy/nsWF7v3bqNosE/R0LPIAztGx
2RYobeZUIohf9I2yVjxlFXo4mXvm9cRwIijt6Vcn2lx22tFMcvUwiwSMpo5e++c1KpuG1uklps14
9V3pfrEpt8EuvDPc0E839Yke/qGDlEM0C90GU9c146hYEUQTWjJyKfl2uhfEjLydVmJ8/bpLy/b9
3CMFfQhNs9h4rMzj4CK0xjmOg1nymxjtUo3NXVynInLD9HIuxQqr8bOvG1R+PzbxzyGQMfk/mf8c
HShYQvRJO9TBejnNSFpjjszDY225xW64J3ZLNpiWnjjE/tBLZD4IdTWUAygwHZ0tQzrZwrHaYG1m
Z6FAuaJcGWWHqBXCIo7sp07onejl7ysFAQNmztExaaGCdbRS8PtwhOjicD24vae7uVe59NGf1pof
39r+idZ+Xyq4DmnIeyzqCFxGR611YRiIwUzDdevhCxvfqf68RfGydI1kC9ND81G5XuGW+rfx1Cff
qY+PiCPZ6OV2UE0KcxTWWKKqfrwJLZRUi3IiS9v44Q2w0VXki519YW2gq+6DtTgxjyfbO1o8YRhp
AzFZsFZvkytjrWwz9xX+w8yzcNnw5Ylp/D2C+dy9o7MzSqMB62aas0McuHN7qyPhrsZXZWfdd8Z8
orVlFX7eix9bw0T88+nCaspiNWMwpdTYkNAHz3z39UI51cLROkEdKBwDyQnWfdncI5ByXQ7T4esm
/rAUTQ5HPC2WJx3r8XMnCl3rnJZy1nooceXGxsicQw+5yVNL/o9d+dDOsgE/3OLdPM2SQqaLJR/k
G/DVa+kl8klzg1gHVuq4GP9unR/vnfv/IPzyP816ZTmG//vK/5qy2Ucxl+WnfxX8JQ7wv3gjUbRX
NXUJFPmrv8VcLPMvKvbcK9TULF73TOG/zVUU0ADEQqQeTB4JBEZM37/FXFTlLyxZ+EUcKdzrZAz+
7SB382u3/LK++8cZ7+MJZSzr7Z9NZfJmXB43y/84olgvR7foXA5Zi2WUerB7zIew/uNZW2yktsOp
MRuU7AwjrbE+f/8yQ+9t9sk4Zmcjwq/Z9sN3v/jZXz8V5Y7++uvL5ddm//zZxqsW8Yz3xv5p91dj
v/7BP+0GjdH//WneP8evP//6SNpo/v1rxhnF3f2fP+jxz35o/VeTFgrVHxbD34P+aZB/G2Pexrri
6DrjSzRxFIqFWZ02SPsOB7xRPHRswXmH61pVTwVEn4/jZS4JGVRCveVOleXjsyUVkuGg4N4fTFWL
rwSeHU0O8DqVu7N5wsEyNBDJxINkFbda48pTtc+74Iy69D4bKeOMEZXyvn6c8lpGmE/eaJ1iw3Yg
+0wZ4EHWxvtODGeh0j5WWji4pmZsJXx9MedZd0V95kjDGttf6J/JwRat7mZ1E5Fktm4VBVrFqMC7
VvYBHia5gHabhvVzM0AUs8wrqvbbetZfEVWDIZNJB3JTm2GaUIEVEWyoYniqVXmjONlDmYBd0DKk
dJWnQaTfSCxp3n88X45ioaBESARUxznaE4A6+gL9fKhO4LkwO3frRlwEoGS/buY9lPu892yFnKq2
eIxovCCP1kUZj2Qep7g99AX+YUGQ+pJjfY+B3bhS0rxlcfvDjI0fkiWjSZKlvVea4U7Pa91TnV7f
ZJb+M8kB6ffTgv020SrIWPbN5FxkJmBPc87UM0ExfxVRLlz1VtG6sZi3pM2d1WjGo4fwKIB+igS+
gwDaivrvdRLkhZ+EaMHwxXlU1j8Gs7tE2xTIvQJktbHi3VyF33J0vOMxo2jfNtj0ShrghqRSNg6m
8StVpK1HLaqhWlnfzkrxGkHexLIAJXikIcLpsk0hhE2L+04/w4KQo4tRF/gfwIaKWvPFkJyrQjYp
t1X7sevPKm267kMxUK3PrsNA/Zn2342qu27H5nUU+eRXVfLNKTpIeHP0GNukhYzu59fT9X4Ufpou
lSmyl5PaBCO1iGh9ulJbqUso6KriMYlKfTNJ032Fpe6qrkMEeufo1pmq4F6oGAnlIBc2dpkN7A3z
PNTtLQK5jzKgBIgR8/3Yab5dIKsssCz0Etz6zFL3iT02SdN7taGvKcpCH0/ZqmhwQza2TE9ZDNbM
6rvRxxcW/u1QdoN+q/MIOrH6uXY+3wh0k9cA+VRjubUW58+PkcPURlVpkv56lMbuJs7qjREVJ1JD
Rznb5aRasAc8p3SH+uNvbRSlk0soOjYH+Ux1gXUciFO1M80HgbI7mUJfPvCneVsao01dJyOt07PP
HVKUsrKmUG4Ow1lKIQ0LQOS0KN1vpzWC0M+9P+wgQN+0vImdp5OtL4HWF60bR1FrzM4qqBs1h/yi
3Wlbezeeyev3dIaHscqJuVP+1FfNoqc8NkxLMY/6OiLtridJugzs8F270LamW7ntAWBbvY129qrb
6efpBgtjIOA35t1/ukMY6Q+tW0d9lU0MTvKW1kE3ebJf7gDNbKo7tLG3PHw86EQr/Vt1Ybj1pl61
2/ms2the441+7k9bw8Ma6zLctN48nDhp7d8ngUTIkqUmYYCV3PESCEPBcgN9cqCut4ge98mD1gHJ
niIMjrJQhgA89dcI5j6Qv94QCYHoHip03GBjlqBGXNHb57Eog9VsRgY0muwlr2DKRybwbivsN4Ap
n2vL8hJd2eaZ86j2snqWqxk6Z3qS+oNs3sXWhCh9SGZ+GDTV7VokxC3y2etBHsczdQwtyDQDvIlZ
KREATvdTaBlrqgbUT+NK4lCBcFVl4w+W+psaVptS6m9rMC+rVsLsJivHMz2xyXRSDqPmk/i5rWIS
Ucao6Nnf56EwsH2A6oNm7GUZBALE23xXNZFnNAWGrNKkeG1pkvHLJuQt+mldALzxI9SuPaMGcmTH
CGVrlWcZ+p1lwdbUbKis+ALEM4zIOlQlV1YrZrbu7psM9tRkauYPIdRo9/UyO3rlLqfHkjawHIvE
PBv7OM0UCyXUm7RLDo0vNqYL7vQ8XUu+89D7lD83eIR93eB7Jv7zHqYYjAGsbBNxy2RfP58ggW2g
AC1b8aGbna0eMg+p00sbsHeI86fhz8CKNbeQxD2YsgsjKXosgOrz1pBBuSXZPgQZxrBLo4uXsLhM
w7Fygz65Lmvhp/OIqXsID2OgZIb/7zdVK39GWYJYjNKcZ5bzSE0ULZi6eTGNkFIvR79ZxbdzD+Uy
Hs+wbMD3ylAbd7bm2yTJHmyp/NHjlnUiuWAeH2TcC4wBEaapUns+ji4bcMFhZRoCv5P4KYyyhxw3
ZOwDcsO1tfH26yH//YZYLltrMQezLJ4cx5mTFK/WGcybeJwdlOhXmpfunTsW3wao5vicb06lTpbM
yKcpfr/cdcoUlryobh5d7qA4y1YtFfFo9KPKExnQUKcpD6h0Rl6rgWGppC1p8VPZ5z8NKjaa/9Xs
cnB9eKarQWZnnSqLx9SoH80a0yBKlCvbEEgdi/HEDP52s7NvMKIEeM61qyB8+7mxSp0CeljEh74G
PMGolggBfD1vv/XnqIllmD/0R6RF5fTAHQ4p5hD2nF3M87hTysSzYep93dRiJv55yiiyamihWip1
eiwoj7rTA38Yo7QLD1GiXcgArH3bnrVdr8TRVYAb83mmqU+qVaHnM7ZIigVAlvoUxN43s1FWk2O5
qhi78ynGVanIivIKUWoNAA+Q92Dke0HRCuofgKFzxTgLpnTfROF4NoaIeyekpa97TIdwvEB9UVdr
r2n6W9s2OMCz4EZLhpENbOJnzHG87axE8+oWoasgxURF6nAMioEgnOGFDdt6VMdTR9bvgQDHoyET
XSkWl8/x/imrOulKvQAt0BrpNi3n0k/DBD0tEZyBDUZHZAnPS2ucePGDYnJkI4dhVT/nMjIaUaGP
66oyB7euJy4Q2e5WSRzyaIwL7vEU8eakFaAQ69Rz5PCiMPXaFejPr9HGd1bzjEBmZDiSByZQXg9q
9UN3ROFNJqqH9FhZMGbI96QpO3oufLntJr9M9N2YOS2oo3inmgtLSAnDsxYDCDfW1asB94qdJCNb
Dk5RGT3C13mXjMCLKk1Zn1hbx0vrPQbG+UWmrk2e7mhpBbOSlZPWi8fOGvFIKq5Bv55oQvltqyxt
wLdg9VIXoXr5eatUxiyL2WrEY+tl36dF6zH1wCW4+LfAwVbXZFTd3P3PUv3cnUurFGcMXTE4Ao6v
siIAamjao3icarBYQ0NRowOxmAKNeM7nszpsT2zTo4LGrxZR1+ZFbaiUF45va5w0ejkt6WfjK2tr
m3o4xpYv3Vpfp9vEi9W1uDrVyZNtHh2rnBuYrLf10qbKC8NaQ2XALphn9QrRM097k7xMPtHRd+vN
T1cI+AQLcBSJfkOhgLOkfj+cfXhumixwOTwEhljLOHvb4SFHmkfSCk8rTB8kz11SWofZQcQT6gqv
efin1sqptE1JzEdyxcO+lSc7Tu34aUgQA3Loq2N9W9nZbsQmVnL6m3HYjHq8VYIYoIchnqPeXknJ
T+TBrxUldUEK6zg/tp40BtsiXzRKw1cptM+4UHf2mFzDxHhsrPBR6NabDUQ0k9QzaUp9EW0NrnZq
aOK2kTPPKDAHwnluQknFRBlKrDWzPh8wYhdS4DfmsK6lAphlfWbkYjOb3f7rPfinSeSmAvEBI4fK
/vFDFEcGvTMmWWISRehiKUWiAMbnWum9zmt2vCBG7NHdU5Xa93f8p3kkd/ah3fdK7od5DMZcdsqI
di1HrCSrpfItXJBVjEy5KhThjlbkmkoJnh0/LAUt9aRaZ2rvdpXlzhAFIJtczdEyNmj/j/klZCS3
geYCHBTxEs0L0sFV4+IGW/WNXjtu0+ISoqDGSTyOAiW0i9uJJKxuGDvVzi+lsiLVMq9ts4Fv3Du3
uiVWVgbBU+R4FCJSFSfrKmTqDDwJ5tk6k01rJzfqgs0MzoQ8PsMwQn6xSc6CcbiUIvlZw0esVFBe
k0rP0SFcdiCDi9yLUUqYWvMwBjnpu8pV80RZKWOxVoFuWjKsEAVnoDg9Ua74XBX5dUYoxHukvC2Q
B8dT3Qol13G2DNg63AaJ4WfTuZFEJ5AGfzpxyWrwdDB4GxvHFWMR4rxQNEysY6AdbKAlkbUwvbho
1P+Hlrh4NdAv9Eq1j6LJpuyDRsWS8tEpkvMxaJCtDrdBJvttn5646f80dB+bOjrquiF0pKSiKR3y
Q1HsS3KW5vzj6734x0aMBfnJjeFQsP18tCk1PgKpIxEdz+NGzgzehtqZzYnxdTPWcucdbT3Srf/c
FUd3YuQYotNn7t1UVgkj7FTsgPyt9cLqXD5aDT5YRf3SkKTVNIy2F5T9AU18Z9VWw5NdjZj+JNWV
XMX5dRDbN1U13lpmgIJKIDbCaF66lMRHOkdXobIYAqrngR7vksBY9435IunipSjSra4PbqaYj0UC
HVkpmj2WdsY2ElLuBYu3oVyJn5VN9GSUaHvI5bfARFMpTZ1zkuuUikwE/qT+MjMX9m8Ik7dpbroA
FYMsueDVJnxpQMNFimK0yC0btmPleHGCrgzvz9BNM+dmqOza1asWz9BgH9tUxLVx18YKujLNT9z9
fpDeDXb4QX0fW5gzpDPWcPeQ9Miq86KbH7+elT9N/sdJWZ4VH87Dqs7qXEtb8ahJTxpMjc7cCa12
v27kjw8+7s8FDLBAOt4zWx9aGSfsxSRt5rm76r3JD93uTXiv2U71zJdTR/wR0Pj9vAFEpWBaj48B
acilyx8aC6dEAWihoiOO18tKDqvQhZ94gR11BS7W3PUSofrYEA8lxnmjd1dKAnPgRI+XcTta7J8+
xHJcffgQetPJUkJ97zHdgY2VkHuN/OyN51/nzT9JNSXrSAJY/J+3ClmYbIbCNQek5WgrZ00Acrwp
7MewGteQ3AgasNOZdeUyS/dqndwplrw2JHkdNvZ5K+k/2jDbDPIhDE5s9j8sK43yJk9RMOUgQI7O
yCBOyfJrlfnYVrfDdBvZL3J2Is+s/uHE/9TG8eHY6VY1G635OErZVeCAl66pgbSVK6PaG4c+ZE+4
LOid8ewQWnEfGDP2agJPJwCmfcibLvRCq3g1LBxVYUbOVnreRBTtpYTXbe7KyoD1onNZKVnln5io
pf9Hy4PPzmmrsxms317rZpPzScrOfFwAf7/gW8bVtDbXxfWp/fCemD1uC8QyEDwgR/JvKXJee4pw
VNN5bKqroU3vdQNqpx1BrUC3CVe3piQ7ric+RNqzUo6v5P55Nky/br7VA9bbpFRnQiVjXPHmdGuU
VIQYEbl7hVlzYTUHaD7ovxb+MDRwuL4H1bQaqC9bFipWqbYJhb5OIg2xycaLIpyYgoe+IKyyY1fF
xrWllAgh3DXwrzJ7AxbGTVupyOnhcZgQmRiSF6fZjT3tAyO6kYz0ygk7JA+ZpiZztRYVtSzcFJzc
bcmL1JzcROnWaZb41GLxXDPdLK8ejRbxobL2Cxs1oPoUBOkP6SVLJebQudv+L2fvtRs5skXbfhEB
+iBfk0wyvZGveiFkSvTe8+vPyH1xcbrVQgk4j73RvanMZESsWGvOMTH/f72OZwue5NBIs2dm1H4Q
cwGe75dmAgtDoLGdearykzb7m+XFZBFhvIlXhBbTl+W1NCZ+GmlMIW4/V3XrGHGA//vt7y/ptw+x
Ga1odBtUrNf/3sLiZY5bdsb02bbPi3ns1Id0uPz9Ed/dk+kD/t9nfNkmzRChYdfwDAsyy1O8F/vp
WZyKPYRB13AGX1urq/T80z75zSdjWsT8V9BqpgH55evDkdRKshUkz3qjbVOROpVkk4Fl/7Qd30Yi
/1l56DwAPiCBVb7WpHapSBYNGPupabSYPSYiq3YAOpn1ySGsjIdhCN66RAWiLPxqTP8f9uCbyuT/
f/qXo70JsiIbtfk2rwgvouFdJFHXTpUfRI23dsmXD6nTRBG3iSIbvfXlNcmnnJMYDcyTXWQHY1w2
SZg6mAecUTcddSp/+FTfHKx0vuybF+N2b/zaGCytNiwl4rqfzHkTycjffhT2ffN2cLFDZUELhVnb
/8xD/zi62yK3LDVtjaehOWYqu1h77erfP7z4330MHnAbXCHkVb8WKTmuAM0kO/BJKCt5N7nTlmAw
t9nAlsi3Yjf40lby/v7Mbz7Xv976L+elvmRzWelS8lzcgv4gRGblDc41r/7+mC9i6P/VXxbTOJNE
KtNCBHd7Yf7x/WV4clnXrK6J1hAbem47vVYLsnGyt9GE9YS3ssUAMW45BZ8CjQDXH/6CbzZk2mAa
rBW6/f+tAJUyaxZCl9Nn3U9vs8rImZ7VEdLxTVYfrLo7ru9+drW3eA/dvz/7fza2L8vBMm7P1G1Q
H3RW//3pyVHW5qm1kufAGg+lET2YFjKdzjQOSTLCo6Af1BXlhyQPzwoAiTngutOq+TYqQMfqEYjM
xUpfcngNbUnoTlafexn5Rkt2J8S/djNa2uPf/+TvejHsEQjRbsWIAqLm338yhmZc5tHtB4OJGw9A
i5tPJSZOe1xNQK61tw5Z+5SqVzOTLkORbkSE77n4YWH/+GfcftV/vDdI4uhQLbdd+WifiwewFU7u
pE4MXtyV/NKNvZ9+rO+On3998i/18lxKwyJN/FjxvIoeaDuv0x0ymUcyzz/BNShOtJc3Bhizv3/j
31SulolHB8HJrWXxdYWIRiYpO7aTZ05wK7ug31tpFQ0wMv3+/qAvRoH/by3ezJ0G1jEmq19PIK0a
k4Y0ct7Go7qj0tontKFlYLAu/aPV4Of37KI/FObfbG0WTwZpc9vd/qM6tPvZ1IeA33FsM0dtOe5+
6ij9d0isyv96xO1P+MerIgulxwnNIwYv3KQbokBKR3JScAK+uQ9O1eNPe+d/Ji7/e6BJN/8mgfjP
BLEoFjkLNY130483yh7mDXfX1DO2P/xe3xymXJsQETM1RMv+dfewDcSoqqGzFL18cchz1A7TvfaW
O6YLurx1k7ss33S/Kz/0fjpYv10M/3z2l1psrto07gMG4QCbjmA9GfPIr8Zz5Bp32efipJBYxWt+
/klY8u1i+MdH/rL7kJRrAspgDRapRWVUujld58q49mPyw2r49sVE4cWMG0vJf6rm2BrI1rWM5Dnq
jG1WEwfaVT8UQ9+/mQgXuGph2MTq/O83M7PGrJTsIkG+0D5VXunbzuhZq9mljnVDt//hI/1vq/h6
3GAURzTMisAr92UHW5rZTmPGeM/qb+sabrS98GJiHlb6pfXENbxkm+Eo742L9tOb+l018Y8Hf5U+
mdncTGE3Jc+NW22nwRGb4lz6qXNT/AyAqY76pvJ/3LA5wfkCv3zgm3QT3TQiKOb5X85XI0MdpSSB
/pR0InfaJlZ9ZeyxbwcMpRPYMijwpY0AH7SKauWpXmAFZo1huQRi7/XywwD+PlXSmcLZG+Ri3TeI
bJoqq5hRNh8l+QEhma2wDRYah4v0yndg07wj9ZtatmdmE9GbV8rtIuRfsbCBUy/qJlzEg0qIrpO0
y1ZPtMVL6NbBkIrWtYqExVDz3VKi2igUAJZBX3MRKHSoMkLyag020dzt5igJnZyYe2qy6C2yk73o
uxe5SwESqcv9FE5vcsG9F0wSk4LM6rxuoGkaEac8ZoFLe7WlrYEoN5wyePgKKlzqr1/1mK8TSWwq
Jdad0s5Md1YJ+h3UYd/L3LuHwmeS6FWgCpuwIrtt5o486XRCtNDVR/PayIYP6UA4ptGehsByhVU/
NiT/mmbgVqS7mHJPWz8jpqA3hvUgYrGulRkzAsJeKrFNrVaHTo291tBTL9U64jzzyMmn/i1BE+XA
qZiQKxmAcfVbR2KuwUJAdzeK/C0J1B7padavzax46zR7WrWIkZx4wDQfSuAXDaMCxUWfmKZGpFhe
mle/9QJIsZjaX2Mj3rSbFrMwJ1ZfM52LanyCuOHPieomRRFstbHbR7XkqgItFRwEgrEo+xF4rSdU
jE7VVutQ696rBFZNYYQyIWXJvdKGtCNU5dAYPekjTHqZzmDYnBX6e1H8OyN12F0yUGGJhQwA+ZmH
UuDXIJQ3ObD2QzKWXlWDtBTGvFL0Yr/Y1kmn7+vD9Zr2gKV+hSXzoGExcNW2pOmVk74KO/LcpLwt
HL1SyRQbVJ2MAQPUDIb8PaGthceMT9w1vVo/ZLEFQVOTj1pivwilKx2wTa+WSPBTm82xXXTgUuVp
uX1sG/zdqpRjr2xKf4zmLZ5eQjEz68HW+sDtu/gywybwOlU5DoXg4jBKE40cmCyR9sT3FKxLgooa
mZU09+HZKts3OWELVIxfeNcZQGlDx1CMv9yEfQWcZxCHNBgYTVoFg2M1gzfSyNkjyBk3rQ0VFaf+
azaDZT3mUHfVflqPcJxW2gj4XF4Wv8iL13omE6YUb5kV+yzofVd2G8ns95EBP3uR/mTwhU6F0rpN
O3udqJ0WRL1k4mfK5+0Y05LPOrNfaQNJrClwF2bqEOiahj+3Cx9A4/02lem6MN53DHt8VEtIcGV7
0Vt00XgaCGYclXXYButGayEeWTsxdWthK35RFtdIEI+RTjbr01Sfw7h6iiZqzFEr10lJ618tTMQo
4AsiEextPT00dtOjR4k+Kzm8F/P8OmvRqQ4BUfDORXN1b4fcHupEX0eZdSzHyi/bpt7WJHObUvZY
maNbLA1j1OCqZ81t8q/vgkk8CL3YLWMEtVRL7ZWmFA9abHuJHC0+WmTFVwtd3Q0tC1KPtNoLgua+
HPNX/prPEhpI07t9/a6M5kpVQ+wNzb3Iph21GW02pEykyAaQEfvwGsIMM/XSD0sNbcl0ArIHEVlu
10MvFt4wlaWavuUhJDhUJk+V1DyjqVm3re5bi7GuuwrZrN34SaWtM+iOYyJIxQ58QsUdJW2d0Uzc
KXyP5Ycl+EN6sVur+YMuGc4E0c+GRqyrPepydOfsPMUcuUMfws89Ear9p7KAZxA3yaTJE1m9Hsxs
HSmC5i+7LwmXVXAUrQwG/KVr+u0IozVRoV7rmCRqA8nmR0z3JkiG9yaHv50bdzRSGjdLFzgFAey+
6Yyi5WBIAHTIICKrPSmjtWlUjlbWrlT2q0ourmz1pN+pTKBYW1JU7fIbcGyq/WaeHsLsaHTZe5RO
d9bQ7Oap3oWa7k8yGATFPJhR5JZT+tHxnxozvGo7ORTyZ1B9BCmkYCN4q4dkP3TsVar6mDDnsGNr
M1TnuD0Zyjnum3MZ/e6SyG/DATnCvrFND37BAUfOhu1pa4cwT9p5JxXzU2FL6xQpqehhKALcnePG
KYOPSgybsEebF6f3QaavLYQ+IilPU4mFI3nplGJdMm5BEAPoF0hNiY8WWJfRza5mhPdDf1Qj3VtG
wpdYsUjl5z3qK1+KXhuz27ZluS7G1i/FZaksJ4tkXw6DCxNjt7eQDUvGVovrnW2hxwpqB6zSureT
LZuhV8aNj0rKWwLqVUu/TOmrpNK5H1JXt6J9O6eoi4giVA0iF4sCN8S5kZB2kaI1VJ4YbBdt5abs
g3WSV44wgkuUVuesEOtYA9XcQSxCOTaI2QkbmJqh2DT6u4DClifVWp2jbcK+MWKpt9piZ/Q9ga03
7FawjRvTW7KPKEyQXFVu1YYOhufTUnDJllVXmM0qqwrXbOzdYJFO0HxYrX5t+ufOfoTYdwYstlZV
NoxC2jKgdeYODXsc7KK4vhToJNhv13BbVxNOglxSzrNOLG7WIW2T3YUsI4O9ycoBCBn9wuGnb4LA
dnuF1xJkdpOsm3C+Cv1lIl0+0REp2NN2ZgyiRH9mk4BblCez/WolrxriAzvSNsmkE+n1Nlrtzpp2
o1G4XWtt0rTD4mH7ohzOVc51XU+8SK594HKHicy7ovqwjNIRSuPFVvfCr+hOI2tdU/1gRoc5+jez
imjsU68GTlkpXhNOXmSCOhv+BBiUqascIVUnwXSg4hUuO1ZsPkde0po7if+bstM8XcsuGW9kk9ec
adJLlaR+JOd309j4EUHZaRutmc6u5KLzMrNft3G9DqaULYvxci/uhkhZ1bx4VadsdXmiVVqtoyk5
50n+1pbGUalKp+H3zuP4Po4vWpC7St3v1dj6lVK0pHoEg2XeJERhB2a27wfr3kjIPy1aVyJOJQ/Z
3LXIUWL+zEA+zCR25UXvDtKhJParqhT6LgYU1F+UvJfIDpygKR1zuhNxuTa7J5mSL+H9mfqNpCAG
TvZ2dQ1ntkZzI5FClQt+QgUUXPkyysUqtQ5hF99MOm4kc1qGp2pg+KwU+yosnxWabgHK9NtkR5XX
6fyUp0cFGPpUtk4zyDvJviuRQRtS4XXEQA4L/m2WrKXRjwfcZpb5PpeyA264EyaTN928YDIqteNQ
m+h3PqUSVS8Sk4QPqGv1hqrSyfNPuYaTadderXM9UNH9KfXgR1GGkgbGO6vkqutks5NqUScfSZz6
gxJsLJnpUmqyqvjPdu2SOWb8aUa9U+WeJfqVOZo+95+cpNXsiscmm+3dqAcEy4SKn9uxvuq4TUJs
c6U22UBARcxPs3Wc/Eggy+VYE1c9aYnMIT+xvO9ywJtG6sk5ITDVS3OzXVXF8GiZ42MgR78zeLmG
PL9mSv7YLVbosLuDbBO5wgppQeHnSsAmnx+lNpZWZgZe3mzuFpuQphvYM+hHjFih9RrX+bHKbJt2
PBKfoK/GlRbL7JgSWtN47EfX7GEhC+BnH0tJhcd7NMrZW5FNF7Tqr0lv7aC87GUUCKKrN7ht1gLt
wCpVwo+w0q6ZIhIEQv3blE7rDIQSBkBxADXpAM7jL4xkqnWETZbpDZWxTyg902p2Ou2KsckD3OaL
EXi/bXhpqG0CjUcp014zZx8d1JX7xk6TSbpE59kjQXXbsXb6RfVVcW70bC/NUE6bxFrXKZmytqG7
05xuzIr1XZsg/Ip1Ny1vwZisu+Sj6KrT1MLuz1QP4trKalQqzflRHzWyGXCm9ZMvavMOaLCbBKTO
wOhTtY+4t1YNat65qjbR2Hmxgh0avUQkGe6cNVtDarYBLowBhLKQqPYb9Jfpsi+n8CMuKO+tZaUV
95l5kRBLKlq2HyZpV2XdQa1qNzKO2RJFXliOCvYHIshqqfbTou44C7veUXI59aT2FkRnBFx1Fox4
Q6X+zlPrCCPqOrSaJ2SbGGTAUABQ12NNXISazb4a2OE64Qh0rBB9n+j21ij29BJu4cfKXWCFv2Ml
/QVY61emTccwi2pC7WgBoQNeDWF/ViLDjfL6LKziLpUS4NphuxpwaPijHvbbWFae81nWV6o8veey
dV0AGK4GfdnUQfwmgAbjH8Eg1c8vtSxfOTkp0QxXTa3GmxmoOwyoCG7RLd0Jc+0t0AQGl4F6Rguf
8kkevIQqze64dugBzj7ZzmVnMQrCYxUQQHX8WU+zS7fiHNnxcQAE65b1+CqsZRPP/fPUDCduolcl
jbdaT9hmka6rlpxliVx227qTY+O6jNk2iZKroRdXTYuA4iqHEZeV0wqB9JwFF1vZqZeDO6HVj6IS
b4sl/kyVcQLveG/bk2/aFbbOKPYzefayzniTS+NP0IzstKp4M+Xo1JbBzeuBdc/61aThXc4deBWO
GbBzNf6oq2F24qA92pAkfTuL7tOOe1KuE/ARFh/6jOnJ1o9G0p5pdgLs7T8x1TzVOuvBtGB5JP1d
aFpXkNrvdssIuiVw1TJeY4nBR4EV+2TYAfgy8tx6JXzuRkQxZtU4XT+Ss9KnxBTYHAfCzCe/mHOQ
NUNwNzUWZ4GU3UnR8LQoUf9oAkxb6QGGXrVQd9GkQvEGNTyZXISWvHXzunpSuZznORfHXLcEiwXy
YYS1xalM/dOc231sF4/pZFzUEg1gXsfBEfcH+1qSnRP045uuRpnaIGwdtOiZsdjrxBCC8nK+gEy/
BzV1V0WDvAGTL1Z1QLSDXlNyBpsxLQ51BdhPQWTppPYwOp3RcCYZxFCrlYZxLSwPRb0QCA42OAXR
WSLcs2OKDYbR/UZX+j8NNyp9qbkIA/hMtMkbQkZWfTb+1qxxE5sztg2FbMKiTf1UcIvIuP0aMNrj
GqXjbJsrTc5V7pvppxWVzbqYxo/BGC6dUWznNPCTpsl7Y1UOMYpEiW9crxF7QSmUMW8tqTNCZHMb
tu4VrlFmR7nNDEYLQJHXRrPmX+NVXsUKv1q7iSeV5gZrFNynxW4O43JscjdUxEvd0ZxIrPZOhPNT
khANFRfXpmnWtdVf1WZ61ylIbXn0dW0im0OqIQZZ1ja2LAILRyqTxO5rGNTma5BqL2YnbUqDpka4
TA/QaPf9IqObyLtpWwzKNluMlzGTXavU/ggNoTIHz8bIq52mVFgFtQmVaup3svqELeYAnV9a2VZ1
B94czX4r+wvh2Jki+506eiHdLNqzTmdTz8XhFe3r6zL0j61s7dq6P8015gI1LrjlloqxSsNgr+ds
cRLbOHvR3pyETswIScSFPfhjXX2GSv9hxuUJwniP7iMY3GyYPq2E3tWYZl4C7J8aLYZcHIkj/9TC
K1dfVDEczDKCSL9o1zZpH+NJOkS5sQ/r4qhZHP+RLD/b4IWlfrqOSn2dimw/GfxwhVntIPMnm0wT
cKyxNEgJF7GplKHzmr2XUue3RbBjsn1KSbbQJcpzc8SqjClIWZmz4o1EI1TYjx0xdCZBchJJRk3h
yU3uVfSn/DmmAFcb+U6W499ywRGfU1+wkZ+WiTzCQfiFrWyCGa/5HLQlglQkwUhiE7dW0m1O7w+R
GhSeWLPYsKrXNCHnqsM0Bp6H/YiyL8+1XbRwI460ZNvDOywj0+1V/RhK2A5VwBNuGyMsL6e2Xglk
Pn2dPoRD/WL2tuWAOKL4C8tLPhdQtiIMbLHChxR0Bdp48GS59eO4UklpAruipsd2Cp7lYe7cwMgf
s5qsISUL73FnBI4RoIUq2f7drOVer03Zn7FJ4bDlXPvlhj9GIyZHje/tIXg3GTaullk6DWHnt23+
vmQE8A5hQJxwT2NtESYGlZYyXJHrh6I2LzV29GLARadmZ2WiaEYuQYhTILduUABosmKDsCsleKWN
6AVCegwWi9ct0wEM6yy4Yjzi3LxXWzixfTxpbjAHF8ACB2mJ7u0ofW40czdE+kWJyU3Rgllz5DLF
555qWPLogTpYijxQ96ozRO1vS4sTV8vVU21N/aqds0dgyXiAjNbwbWusXduUKq/t9XVbj0+LxvW8
b3LiyRbconCH95DCtwPcDdOsr7netvvSKHeLEuBoRPRZdPpzNZBpYITjp4xKY6XaJDaazTm19U87
4M5RpUD8wyZ9yVJCcPpF4B4Q1Z221HSoRpJ3Ys0m1ScAnB1Ju3gRZ3uW1nonHVHFsjfl4b06zC9p
M48rvRiopfUOHHR2NqbxjxlQQ9WgJLhblPKtRYkN1nJ6dSZDWx5/N3QKQCnk6OMXyVFuSzdJLxI4
CKdCVk6jZLmgVZ0cqbMQsfR5uObpDhifxk1FOTnGBMPO1qgZyvqtlI1+Z0QEkGLuCnBsKea2k8Ce
qmhFahS30zg6dWyMbjD2SG1ZEmSSw2OniZQbmXqeGo0Uv+KtrQw0i/ahzArqqr4AcUgCBR3vJvYR
HR45LEsvwL8AtH1yl37Zp60Y7xaF6O0FnmSuRih0JfWhK6gfUWKMq7Lq6S9IfNJMd6Kmfkps3Q1L
+oEq+IFhGolB4/svZFKAVJIaOv1dUYrZoYTnChtmfr4QTtvE12AU3Pgi7W7Qbc9WEggCAxmeCx6B
KpuBtfPEekZ70erGVkzRMQ2Xzglpt62UOj7VuYwVRCV0UQ43HL8h+QPGdiz0PZ3P5zLvf4e2sazk
iT0j6tifpJTM+pFZxhq9g70KteEI9JwTVoke+7zlxqyT9LUU6rDWmuS9GIaXIdGegjaPHbntFXJD
e4I7+7j0cKvBlx45hEEzt1tegju9XT7rSvstWxNd5fxFGYOTXSnmqlSKa9a1LzQCf83cQWcLNLie
Uakkuf6QCbSYUfoKFdKL5eWSDO1LPBlHvlwYmIwwjIovc54t2a8s2PtVdM7tHKjpoEmOBRx9M8qU
nbFq56j3woXUi3ZdLnHuZBzBXkTTIjGVxE8Q4rumQpxXoA1ixRb+WMOF3aWRvRGLfDcU3abSuFaZ
dGpFNRpubUwmvnDzJKQEDYykHPvQOHJGEP05Jw+JET72gebWEneKNDjGwXgXt9OTEYX1Korjz9JM
tqVVFkeyOEiJrW4LXguqtTYgs2rmFqY63TPDKg9pWW+VWtz3AynesyCfzX6tc9ZxnOzKwnTHAtdh
vTwGdX2WDPU06Pmr1Mn7wkr3dLXpmfVEVdfygyWGwIny4lqbJXsiRc647MfUPGksz00Y0pos5uJd
LML2h0A8x1l+lPN+F5rT2hLhfm6BofUQ7Tpa6tNymLR6P92mNW05dqtcoKAM4uQ6yfZHLRavGkrI
oUBtD4Oh/ooIgnGEiUWlIjUdn/TiynrBpEWaHsOAcx8s7OCXWV6g8Rw1L1zY/SzqdjvONlGbBQ6c
F1h3JWQEtcG+PvcnfSjxQ4/jXTWYbpXTqMpr9c+sIvQMlteorO9vPix6ufXBNiJUID3cDMwlHL2F
OLbRjIr7ZlmHNhw4wgrFIVMJBenxtzvKMB9IWXjCH8IvG7xq4UDUqMWwPOk534Z8doxu5ElhjRm0
0V7mylxbc3etCcRg/BNupLB5TIKwWi1lyXYh1lGIqb8LZl9k7KFGuGzjVjppoXypCsOve2VrGDNR
2Etzau3ql1xP+66RXqLFwsltEYBgTPvGlD8znAircG69ITVpQVes7VgK77VgIWS7UwWNsvlRi7Xn
eLDnVTH2XFDAWzshlI5NuZSe2ZAxDdE2ZtiWqq6UVomTyUvpYDjgBNNVt9KLxV1sOjlsvoRTtzS/
Yh5ClyKyPammQtC0nradGf4kaP5mGozuFTUqWOgb/ePLGDosWg130Zg997csbPSuKWNXefj8uzzi
h6d8nTkLDBw6d7PseVZ1NytTvy6zNaiYH4bq3E3+O2RGNonCUEVHhkj765C5L5qUqxK6IGIbHDzE
j31IpqHZnrhuXQTXkNUsunbdwZdk/NYqTnXjMaQ9udCJ/ruUtMcsr4+dUr4QOdL6ah8+RYluEoQR
HZbRfG/n4VnXyRZURUjgtpzY9DY7bSNn0iPgfNBIGl6BPG2UldUGbmoFxWocln5dwJK41QGlY9VR
6bSLFbsW/cAwBv+vD0fyVzxyIc5cClxhhJe8EI2vBYnf2sSDL700r9NlLHbMPavdMNWmO7W2hF5z
3LHjPxLe9FhU2qNB1Sobk+LELRkOcVHE66yFidEGhmcUCOjzRDugG9v1VfgpFOtMPtepx+iympKS
UbjInHm8VZrycpK4+bSRTVpg9KLm5T1Y7nPY5MwDJobRKXO9iCOFWYJye4v11RAQMR2R1D5KKg2U
kXGGKGVe8aTytHFyGzX/CBNJXfVJ/xxI6gFMP/OZYjpHc3IXTLlv3iqdTEjHrqWbii7cBNBKcTXe
9/24r9P8IuvtKa4XH7rvWhqsUzzl+dqsF5yRefbHnlq/n3tu/E3xAnaG0zfxw9akqSVorwYjoHOi
oPbxaL2JWgnXoUjfo8hYj7N1v2jGOjKjcxel/UpAC6e6bLb2Mj60+PxKI6PAl4kxqBfyB0Ng4dLS
vUrFeBiC+MnMmewmFReKPo0OQWhFbh8nnWuXt0sO6iA+J+EnRnoVdeZlivYudwtzpSo/yVOMg1EO
DkNG11JhEEdAx7LJkjqlVz0dDYmmHIFCr5HOPVwfe69aijWbmrFWU8bLdsvFfqqsA1sst2P9RJkG
H0qZ1lG1mBS2Jrywrr9CGmfuLb1LGW4taKa+SNn027Z6Spj35hm57sydT5HWoHEGZGVVxsbQg4fM
qI+6OZ2bERP5EEdX3a40D67ZMRkyms+yOOs1EGIFc6Ri3Sxh0t7uOGOaiWZpTLJ2VrxbKTo52Za2
3QTCdBGXJp1xzjYowIxBv6jGcmiAOdD6n91qzn5FakmbsIXANc127QQyocNSch2FuYee1jhaPDwu
oI9Hk2XYpdATk9t4YS4qOjLMyDJpb3bplVP7OTWwpBa0UlcxACtbI0dH18J4G3TlQ121fOXk9KxC
JVoXdgaTcejB1hLbtsL3/lxJkp/P2pm69VqH7a9mUZin3KVLuymK9mi13LLxL3ID+F+jydQ+tCrg
CyVH2C7PRSEdAJ+u5WxAsxLtyrB7NfP23TRzV5uaT0O1N60Z7DUGVnMSaStVZ6qVWe5UsTPpxAi3
rX0Ikf6ai+o1lrKu5vYcChGsq4JBQxVKJwlwwKrv9ZmPl95bS7SxzPmySOkaWhpfhrTRu/ixZGtb
lfriZZXkk1T3q2hCVwm5iRRDuLUrei9z8VZn6YWy3qt78NIJkfNLLo2uUlbHYVxeyBg7NFZGeSNy
PxhIMgrLiVmnfe21whdF8Nz39uIg3Pwjm+ODFug7UySbzlSu9D/uE6g5XtSQ1DslRY1Rbp7XxU16
sPRW4Jh1i4bFNpS9ZaYfGhSCctXWHbAy0/qj2vWlDcecdrTZ8j+PjAiFXWzTgfpuKJpsbal4s7M8
swiOo/mGGTd1G4mhtVIjz9Xi5W7KmXQvNknNeviO9f/Z1iegexWzRHuo+bZqOdzBwCo30m0I26kG
Ay/C2Ha6XOteUt/SV0lIZDaun7Dpv2ih9NjcAtJunJlVzpXTC5XhlsVCN1+NL5IUnhc65v1SiW2O
5oBrejSvJQYvIpWtFSGBD3PaPBhmP/xwDn5n28O7hVQOTAKyOfFFzIZSIRA2p9+z9XtwGdL6qT+f
MbCBdPpZjPvN4Y7gEcMCGSGy9R8sQ0IqjFLKXHO4SJ5Vo9lHXelntnb4ew1xq0S+6MdslXQ2GTvG
TTT3xfvR1eiaQoIen/WllZGi97sCU2XUBpeFsymW5G49dkHi1CZ9j78/+hv9oa0pGEFuhi8V7g1/
2j9Uq0bR5rWeRAQlFeUuL633dpSf//6I70ScWHghEzMxUA34//9+RoVOps/VPEMZW22tP/E69Zc7
qFw7EoFWSL225Db7PyEZvhPlUSXJyH0VZP8EH/z7qYkZSnFYBSnWgoTBX8d609PyzU4xZ7SZYHCg
PSRmf4gMrpz5yNC0zl6tfjrDibwm2YgXzOjRIJUBUWOK+a632gadF0RuOSA3qCs+cphBqzgxZney
1N9E7zCKXyRqCPnSThXTrCB5qW29Ic6SqUGJfiGbMM5qytXqxDEwBPs085Ikqf8Paee13DisRdkv
YhVzeBVJZVuOcnhhObSZc+bXz2JXTV1brbHq3nnuABEEQOBg77VtYfIQ5Hc+8G1RueeQ9pTJwmuZ
lZrbmio1aMW/qw2MuoK0lLkmiXPh/cJbOmNQsBSNfRG4HkMSTycW3IMsjw0GIWF+b0Dr3qhH41LI
b3WiVemy5+h6eOvvxSeG6CUY0rl59r3tE+10q3QSS5sUP3EMeG98xKGyGdtt5V+wyZ9thzsuxjlw
XCKNfo6JCR2dFklV/FTK5GSVzSe1rFVdjJcyWc63oypc1YvcDPxV5H6bVcPUBEWcAgyTfW8tUamY
ahwVUr/8/Z2dnbwmonZsY6B9Tm1OxO4IMslt8ZOgfhRYijOqp7+3cG5lwpWmG9hHDJ7nZHmIa+o9
lVnGT1EdXfsN+UNCYwdideNF1bbk4xE03KpL0SUD17kOBB0jwWgwWTVOCbaDOEglklc6EJf2PjN1
lEOVsm0q9fn3Bzw36jEG4ViEjIzD6mRE6BpfN6sK4ycq2GH8qZYaiZmrLCNefR91L783du59fW/s
RM2Or1DqgoKnqqGCzVpU4ku99vF/aQTYPdeDUIBP5zGFoyJMNAt7BUixGhWllRkXRsX5t/OfJk6m
66SJ4UBYcPRkmoU9cfnZY4sNm/+Ov67P6CDcIURT49vCKnIK6YAi3UxGJEdPgtG9VINFGm3+9ntn
/Z2Jp59eoF7zLMVDAaHo54qQUl+hnqSy8iylJZqcrRbZ9VJflA+gU9fCZ31BjH9uCMApxoTORYNp
nmrxc4REeq0p8VMPGrSX9kp6wcfz/3giFrjZ+ksSx8mUbcUeo5bf80RO5yj71JV2gUM9FecQ6fWP
/71vlQ0S503jb3YLltKfHRhzaYJ9oY2e2pIy9XTl4wkJtUvYun9HHPQElgLsQnyiQEr9bKU3jKmA
MuAd+apfN0N4Mw3FNiiTC6vBv76Pn83IP5vxKz2O+RsQdye4WIWwJ/bW9fk0c79wYQ793fX8HHn8
T6AIyD+HP6Gcrjy9LzRqaE7guIYYN6I2K5ByuJamfjUUxiGJAeYo4bOWtutUtjZjxdEQVh8OKUvZ
UpqkUKqjPSeT8UHqzD8KQZ4UNdV79hmulaXwzbK8OIh+cCUQW2sV4l6PxsKpQh1JaY+aJOTatS2f
2qF5IPd0DoeRdqMek4E9PTSz+cDsqNj1Rb8xZCpnYQoiIg9wLWAxTChrRh/mYMROFpVPsjyhOkhv
JHLSl9LIgc2QyFquDP2OEtJLJjeCY03lyLEMe6MSvgXduG2D7sA+6S1UqwOB0g+/z+x/J5rE9wO/
kgZGgI/9yTQoImy/uQeRaxI/C8tRSIb7vYFzY4XPO45SiG0zp/LnWGHZK4IUKN0Rg/8iiu8i+H4B
9zCGYv/e0JkZDQeTtDkcJgrG99NkMKnnWRKtt46Zkm2QSa9kqVhOuXmFmHpdpZLENUf+lE9IQlVG
S5UkIhqOYVhEfnDp/CX/W4bkx8yTEIcwKQPayYLJzXZO5mVuHb2ras859i35jK+hzNvCOtsjwVoj
krOzo7oku/H2xrsv982bdFW8+s6lHf5JVOH8fQDxZsJvAXorq/9AVWRvtEjlncxjvy326hZd8l25
Le6H9QfqTADlK5B+wzUmi2W5vvBK5oXgZPL+aPrkS57mCLHymKYrB+neQw1wmPKbG6zLe8G5RFaQ
z4zlH62d2NGM2LdkPR/NYzsKiJ21rZKa+O7y1Lsa1HB0jLl0QAw0SrqU2qaSSZ/kxk4vBWkwuIaa
L0WPur2p+ICPJf9xDHzITWo5HYxqTtuZUnMrkRsHhcUX1nqgcENJxO/vXXbuIYiV5F2xHVZxKJ10
Wd2EFPnyVgA/2DldvM9uIv3O207+CiVc61IwcSIGTWtRg+Gi+kWIN4ppZ3Dq4WT3F48cZ6YvTui/
rrjZ7H76RRFQyIiip4Oxiu+5ptnW4LlII7YpvF9YKM68vR8tzWPp22EggCWfJLosHEWvuWPmHHIt
Xf3euWc8tSxCWKV5FCieonYyQqraSKyWWXvslvgTVukqeRI/0728zJ1+rdyX63EVXGrzTA/+aHPe
Wn97LkD6begNtFktcWRtsiVqFlGzx5t0g5YaudYiWYl30dWlGEN5/tifTr7vD3uy8ppdL9ZSohuA
apRlui2vrGv1Bi+S6z/C0nbRTyzIj3cRxjmoeMfdxYXn3Oz/9gP02Q/47cktNF1k9/LkGugoY5kc
CA/Al25bxCyN6+xS9u6Zzc/3jj6tn0TJVMRUHI3j5F/PglpULiu/kDa/jyF5XrlPu9UApw6pF3zr
P2SQKg7VMCTVmDEU3PhviG8MBlPq9kdrV64MN0mINuwVe6agNFfyIlg39ogT/fefcQaVNRPs/vMz
5un0rXMzKalQHPMz5uyseVXwt+LGWJXLcX1pGT/TsRaYRxW+gDp7t08HUmvprRIH/lNvYrILKumP
X7Vb7l4v5NT9e8iUvrdzmnBYxUGuxvJMG7Q6w27H6b41uK/XurtRVv5ofrYcJ/XCruHM7IS5zF0h
FUWZo8DJikA9DNYV1qanNK93qJFc0Rc2SL2WYtm5v7+ys90IMgravTHXIU62BFIkdEMVG8IxoZIW
cNcVVI9DMv0Py+gMpvq/rZyMCwKZk0GsBOGI/+HgT+2a+sCF93Rupf7exPyg34aenslwODMeROFY
vqgn+XboxQtbh7NjQRFFhUlGYVI9OcnEqq9KFHOFo5YxlXzApo3v6MpxxFcHBc5u20sPdWZeUwz4
T4sn35/O6rUm63kq0QR+0MBTRjP6aUBdEz3kDy0Buo2ebdKheNfb+T4TPqseQrKa/CS0VW1CCR2v
c0XZTFWKr0SRG0fCFbBIhPiP3GkBaSyBrZXNR+JnoROixnDlkvQY30zWHBu5Hw7FnRrot71IuRUC
mkjmQcC12OiLy1CVNsKAsUfSqbZCzJwWqtwBHSxu9ZDQHyP3n38frvOsPlnnfvTHyXDlo59PEnTF
o7jFSrANVz2MM3F96WB8bttOkjdkV855YIFO3zQAjCCqSnYYXe2SoMruxuttwe3syUahhW3v8n3F
2UmvUsmnjGuI/1RMqqHWg6iUhOPUYnSHE5Qi+a0ygxRJ/X8Zx4QU8Gj6masRTY4SpTZ74VjhIYrF
cq31gt01pIFzVmSbt5Gn99/f29nZ+W0DeTI7LR9f6pDNG0i+EYvIs66q0rrwEZxzzv4ZHIQH4+OH
AQy29eST4PV5PXUVPagT2QHRGueg7D+aKA+bLt4Ai0MwQ/6U046evG/F6DFMRlfrxet8HJZxID+N
tYn1wUq2pjFsqyl+TDG6163vmmawtwadXM2p2WqYU1ChIrzLVNS3innH7aZriB0iji5FOC48qlb2
9d934LdnO01LUcpMlrKajWjQEriJ1AD9Bjqk3xs59zGwuEgSVQp3sn5afmwQI3iK2QEzTqzSQXZZ
g03u7nPtYktnOBPzIRRwBhIfrulOJ1jRaKMCUVc4ChHGVg8RlianoARKfHnqlU6Ho5f0N6MojqjT
cftOKiSDoYZ7EIkHPPgfE54QNle7qVXuf++Gf4NxQNtQoYS4wZBlQp4MJF1SAr8RYuEYc4mfLxR5
Ia8mUnGTpeIv9D1eACdxp690I9npC6/e+b39cyvBt+bNky1qGzR1a1SJcBz7t9BM7dE4KlO06qNL
seX/NiTPAR2WTro3BfRTeHUfKUkqZy1lLNYBTb5DibiIomzpDZP9+yP9O7J+tnTy5TRHpa/gQnrH
HoitiLwmMO6H4vH3Rv5dZGgEDj9HKYWN8Gk9uKvKRFSIXztqKFdMbR1FFz7HZ/vrWwPzD/i+x7A6
P5A06lK4E6hS7BD9E4uhYTB/+/1JzjWkQMDnshxn1D8TMZBTH7Aevna1S64UI64WUjos0gRvVapd
Qseda0ylt2ToUYz50/uaEi+KVpUl3bbAYrTMCQF0fBdh6AY/5sL8aMhDN/CL/g9DQrdkVediWeXS
8uST0JVKaGQmlbFIjg+lr1+VshwvzLG7MJvmzfLPLQM3BN/amR//20srYtgtcjFYRwNM3UxVT8R3
xbqZJkz8cbT8/cX9u0OcGwPBB4zV5GLqZH8yBRVSE6tFvNvHK/AiuGSmzSQnt/7Q1RABOrtAd3th
d33mkn5ulSWDV4Uz6nQx9blf65K2tI6zEP0DOPCGchMlxKX/iG/PYnu2KA/TI/rcS0vV+c79T8sn
+1NdL4iT6irrWHRPo4hyqhwWoMiWqgBf6lJg2blF5PtjnnTuKGuZL8k8Zpr/adLnjJ5F5/L7Czw3
Gdh9sYPWGZn/7MKSBmqPlifWsas6TK5t5HD95GajqjmM1QtTQJ5X8tOxyRsD3cspT+YsezI2S5Z5
S46sI3iua+0gLVVb2cXjSt+gCEWYXy9nhm+w9WtwJ3b9FL1egqudfd5vv2Ae0N9mRxwXQoTClz5t
K5tDFEaLeO+V29ZQLkyNc0Pl+7OefFTNXq7H1orBBvsCpuh73+jcSt/2wbsu5O7vb/HM/h1w/38e
62/Hf3sscUDipmuBdeztaTmnBirrcEuz9vClL+PD9PJ7exd68W/V61tzTTN5XSnQXJz/8VP8V1Fn
682DJEYXFrOzU/37g51MOMkPvLZraAkN56GuFhTRXDLf8n2ymKpl52p2eRjXMjfH4YWmz82+7y2f
zD7F4/ZJxFh2zCswFp2+0OPC1v3/z548+cT6ZdX7GZTsIxlAdtm/h8GfQPE3+n9/WziLwkAFE2+l
ieppCdlHmdFNoWUerWknN1ddYm2V0N8iOb2woJzrNtRn5BSo7FrhePycYBSmWlSZkG0MuXtEdXSr
p6nAOeQSE//c9KJ+DMMZUr2GZupnO1ZcWaZXdiavZ6km11Mb7RKsM6VAJuGljLtzz2QBzZ3x+zoR
iSfPFGpDJVFpM49NYzh9M259zXyr8Tb+D333rR3rZCMMfa2v8ryiHQrSlvnQI1eIxgslhTP1d+4a
NWKz5z3jvxg/WfXigRs669ja4dv45a8JnL4qr8yCqvDgqikzyru7tPs5cwD62erJRA4yH4/j3Kr5
KtqY+9fTurtBUeyQvXVMrpO7xC2u/EN5QUV1RoP5s92TcRL7gu7BULKOQulUm9T1XXUT7v2H/C+A
8r9Hmf9s7WQ6pxz6VR9OzNFCBY5KO1uL3ex8N5uVOM0JOHl/k2nehe3zmfHJ7DaYcHNqwz/CEPKS
pDLRU/MoxRpxub6D2GrjY6T9fdU/M+UIbZklaQrnDm5wfk45pMZwmkaYw4UkOJP0rshXLTEBXbHo
rYffmzq37lPSULgSJ4VijlX52ZYyGU2qBYp2JDyyHx19hRr6dcN9Qn9rucYKgBWxtOy/uMz9veUz
O1pV1RGj6ACciL84ech4TmvOBV0+9kiR0kF4FYP2Fm2tOxQeRgpTvzPacvV7m/OoONkWUX7QEK0h
q53vHH8+LDnhfilminKMxGsdT6lXXsqnPHP/LP9o4mRg5pFVlH0pKcdwgnSUUQgt9RSnQStc14Ra
o5AuYQRiW++zTS7X90imJuxW1boaSJBp9Raydv5qZM206DX5OJr9/e99cOYuhV+IuASSssoYPt1T
CEqPhBUfFFsY0ZaP4da41laSS8CgbV54x+cWhR9tnSxGUzMMwVDQlnZfsKleAOhxVKdz8a1hxHXa
9e/PdmbicNGJ/oAgRnSJp5diJk490GedcoQiopgKqunGHaTbvt0l/iXR1pliDrcO7K3RCaJFI07h
52DChQumFaYTHlwg2EJeZo6cAMGUSv/TFIR1JRm3mShvY4AxjqHHBgCo9NOQ/RchEjs4RM1dH7e3
MdbhsfG+giK/4xolv/QK5nl0OuYVZPEzwllGMXDyM+kTTSOPaH7dvavamSOt1U26MZfB7aVD27nd
Mdc9FEjniuy/8pe/N4joAJWj3wd3eiPtvMG6bXrYJIXsrbkc5uaVcDq7HIQKklFI/mQ5uUWTpg5x
RPEFWd2Z1ZrHngHvOGpJv5xHy7fN8xRPhLVjPD+27b5tskVXG4sYKM3vY+7cZ54BR5GDLRJCgNML
wz6IJrkMBRYykqG2xYOxrO3IMR1pVVFrfyCTl1vKS1199tlIKpr3fpQT9fnPvz1bIMHCyWRT5v5m
97fy7WM5v3Trem651OZvHYhnasSn14UCTEvigUaZNKTenRyJsne8IIfnpXLlZYrMN1v4jnKp1XOP
BhFmnsBz4ox+smZYxthKxGTRn6xP3QasSLoNlqjhHMz4TuZiI7vcn+celWE7K4bY5/7zZZCHqpxC
XuRxlMaX1ud6KzIuzMQzZzmNCsBc/IWnjuTl5ysbx1RGV0oTwHoOqTE8qZH4lWvWFuuA5f4+KM8t
hEgi8Y1oIkWHU0GWkPS9TxaXfJTk3iaMTIikRcG9RVi8+P3n722de1+4RBAWq7Mc81RmItTFQOB9
C6dlTP+kYv0+Sc3HkBRfvzdDpfzMS9JRIoiiyfYI5NvJlmGQaMWgMHSMTQz1XDB/xMqgwkJooHMo
H9i7N6HuvVmZ/lhBULO0/gA1dF0103PcNn/gMTR4s6WZ3vWkChC6iFwvDeVJaOQ9lNodCqqlDjUq
kaB7sItc4HLcFWq/7ivpVfcMgnj79pDG4o0ipLcmvFksxOUO3MqSe8p3kBuubnGPX3RXfa64Xuyv
RDN+GdsigaQoeS5L3hsEQORLRummXmMuhrBbqzWUzsyqHxg8uZsA3bVDxF2LOq3u/aI8dm2U3EX4
611NCSTKOJrntjqBTC3/gUy61ipWUiihPZm5kdSsME5stKLvabx4IPMvXehdNyy4eX5XyXYHqTyt
Ztoctvcb7oivZSmRXVEr5f0w1ip04PqPzH5M1bRp6QXJ0qj8VWJq14MBBzaC09d2MzsmGp9qP3gw
C/JzR5gVXVsm3PiqO7W3lkqTbQYYB648H7JXAFdUd8itEbCavwon+NSGtSWYiRXEa+FnVONSM7g5
DoTHKQoftb7+kGL/KlCyPRYcnsvgbhT5/12ikIfmaWRpBdVCz4snT4mvzDTd6F36QKDanS9Y91Fv
XPN9IrxpxMUWyNtUSe60wLwTxvIt9TooU0Y52CN3zHBfWmFR9izeY2neMOwg9E/BE6fDxwI1PbdV
KOgmTJRm3XDSCFC3i4GEsifVTSdvc9RFLQlAYvpoEGvsqhbJXUPjH8FGLM0hwjfnHxQfYJovDA6p
0O9Z5Y0zRS/iElZ2myZ+UIzmbZDxwaqT+pKRAr2Y/Oa5hw2VKcMAazt40dtgW4HPyT1Fds0yARVd
4QbDnmqPokSOlES0M/u9ZehHZCYUZuwmfvU+xIHTWFns1FHjNpJ+XzbRfqR6NDJgwXnAH5NqzdGj
3HIqfRp3oc4OJqmatYSFMxwGDL1ivBBD0be9AO816FTo3b5nbIK6YK9eStjA8TwrUgpQNNTAJ9cD
E0YtQCWHuGNlX8NjyipkaQU81EY71moAdNPbk+6Js6kVPoAav2g1lFkgyreyWUZuUfifY1xOjllO
f7N5roVszl8X+S8y/j1+ZMm3sZhrS0VEblyjn3CVjtKUD30QZIu6ykvzNoJ9Ag93MhdZOV7DVX+N
W+MhkEWKksIqEqweaCKxqYkE1inVfeyvqrbl+8NbVAJHGHTf9qWRNnHcrpJJeRxHFdBrmo2OQLx4
q5HIhiHsK8H1zG1mli9kv7yPalDdRX1QlA77r0+EpJZKnFGnQxRN8F+FnAw3nzUhFwLYXXoGuxeI
dgCf0urqfTOk722+KjUR4UcXYOMOIf2WorFL9DJYEMm2KlOTgFb9rrRgNUhVcMyKdptz9i10r4HS
OcrrsdC23Liy12rkXRULV+BIU1vK44+4M194w4HNUroOiAdYKF3OJCe3hT54MvxQtK0WF9voG9jd
Z/1JUBQcAZPR7uJpIxjRARvdJymYII9G7VoexXsRfAueYNl01NFflQYGoMZqUP13veASML2gom7L
HDBRrcV2ZcarVrX24KnXwE1u2ljaAIzZdGG3H6T6vh0SR9WaVzKbljmnR7sK9BtBHQv0N8bo9BOY
0UoRt7KvGk4ZtYdYM5atKO0ZAkS+6dV9ZPkggUxvwds+qDKZnJlSd1AOp0fBBAOVcRgRdHG0UyzT
AJfDHWqtP7ExQ52nV31ID2IjtdBo+flaqAVOkopAzSfCM0ffgmCBoEEaQ9kWDGS20iRWe7FsQ7f1
2vtQxfIumG2yFqriiYyhZAG3aXAUv7nxJn01CXLnWHL7QlL8TTGokqPooOwmNbxSOYsD9Jow5Icy
FKIK3u4gsFT4ufncxlm6EMRBtr26fjRG692K0mu54XIV6S9oWW9XEjHgmkl8ZxjjhxlhRO6jNRZm
aIv+huf9lATrU4mKRz0q7kYreKna5qYxOsOBHby1JjzFlfIMaepOKCM7D5iCYYZlWeylXYc6pps4
VQFlSd1M61ell7rWIF7BxwKxpQVHPpzXvqkeEyaVZ1L0DyQ1XEmT+ZCygLtZOGKc0DaVilcjNebI
+urNDNTPYWbBGBp4UJjlcNELNx/EQ1SER6zTzpCPX9ns0JR91ocGy7bRwP0NkmeA2XyIVOjoXsdS
NoXmuMB7diuF8UFo8tChQnSnNoK/HuGcuIFcCqu2MQ5FYYEwowCzxxP9UpbdG7bMZgGh+daSIaY3
jUYMGu7whYCAmiDrMV1E5rSj/A7F3HI8fkwC/YzzwB7O/HOi95vJs7aFMtpBsOqqduV57VXfMbYi
Y3wWPfFGA/tsdt01YUw6tj+gT+0W+PTKV/wlPg7K7IFAxmHX3VlttRs6JnINjGHRlbeNwI4hN98j
Q3swjOCt8wqCK7pixVR81qZEcEETW0tZqo9wxuzUT4Ale+tAMB0Pxk2l+nsWZZjb6dKw2ME3oJXN
aYtU91ay/KWGqVyADyKjj1fr1xzcK/7VXcmpli/AtjeDzRSRf6CM15EvfJDKAK2l3CvDkw4KSlP0
nVErdqAD1u7CtZE+1lLkMO8cpa2WkLuvPUtdFDghCqC8iVQStjA4kciOnghpjyREnewda9xXHUAj
2JwxW7pC4Mt4CPLrrvwylUPaPw8lJN5ig8zZIdxhicvEHfnBBifmTnyIYZKU/rhO9MnVc/gl3QB0
BaqNLtttpHKHcddG1dJXqxeLgkBwrYUlWdddSUxu91jmVELUT71qryLUd6QcACxrFuDjlhPp9FnR
rFvhtqDaqLL/yoQ1wQmbHo6sFkXr2AAyB/odsENiK11EWLC2VprXhlW7wiQbmf0ylFF01PhlrOou
CTZVjeInC9bkuiwkIgdGI9mbBoaU6kEQdkl40Cwu5krBFn0ySraCSC0Mp7LlrWULCF0JEgMtYgJc
qBoqOw1ZUX0Tj+JLxCTu983o37D9WUTDWwpptgJh26jspcb1mPRuWNfLZgzp3zlMwVp4wUwVjIjL
rJ/b7LkRAm4RvEVh5jNqf2GQkqcq5A9IohNie5ZgliXLon00REfSnltvOeRPNVugdt7KouxrxHfi
xn3ELaW1FmZMWlQ4TSrZgMggkO6zQLKt6HPUpGs93hlww0niLDSgxLWjmE8+WO+ZpAuu1CBwo/Mg
vjdIBYDsqSpqnpKUk7i1y1FbDvLw1dTFFVZ5gNp7q/2qjdRpOHb3MLTMZCSpY3K9ojgMCKpk4oz9
RDummWZP3bG1kGmbhi1AWDLDYMfq7JBAtY6t3s7M5hA1lQ00fZq0GwkGm1pVO85ZLmlt951uPalE
pUtquk8EcR2zfi9GL11J2QQjT9y3EfZvNdxZqJ1g/a9mvGVSsttJedIiW6tJ6wxggg2VONICeiDL
wXxaMMKVgfgIW5LKXsIEVAvcxW2MW22G9CetLYqfpXalZAjsmtVc8J6oE7bSjcVSVc5HIUA0wvAw
TbZc3CXGbTmzQiMM23zLquZayHfD8OABGY4grIvFWpC2w/TWBK9Ks9XVa2Z3KxMOka/GgXQcxbOb
7F4vkEGz7NeK4lb8pKrqmZ/AHv3nMtj43h8FYHVxE3fLarhq8i+p/mR31bZbRdvJQ7oYynUfPkc1
qKpMclQpWEPhngyuQaLQ8BdVvyzIFQsq3w0q48saQydpDLfrHrT2qIyg6aGC+x1pS5bbAfxTOcpU
lXlb6ne++SXryk3WageLecMbtD2YsqU6HBvDu5bMct2N6iIv7+SeMDvvnT3rNvXig5SOyyr/U5nv
SiMss7baennqtkm4LRFEZ1XljB1bv4CCQ5RALAncZlpX+nUZ45Xz+4XgP9cTZPKhpteBYbA78vIC
yaux8rA9iyMjnNmvcpmZ5t1Sm8qlxN9VO5x6QYaJPWjZUOhss9gaeI8+KQFiU+7MZBvor9540xrP
VTKt0uGeyg+rVLTQmmiXF8OyRyhWC7kjlsG+ztqFZd2nU7cYhWlj6Pkj2IJVkRU31SQ7ScJWQl4K
UmLn5pvMG/OGFvrOSqiyp7qJXauCOg6yXwquU8V6Azx9W7iRr3A4gJbKISUaCRPKMzvUHwfhS5Ae
pZFatUTlllICfbnop8cx+jCafcKc05CVUldXpmHd1AP3/WwIUW6AgJ6DKwId/G31pESQX8OPWvjI
Rd2d8k9DYpHOdmW1lGLRLqJHsQmXsZYtRCNySCJ1KzhSg/Y1EcrQhrWref1CZr/SdXshepGGVyVo
VxVbYu/D0tmbKAzWRN/l2bawdkKYKotRAl6rdDe9yGkXaKAlvMmwwkkRYwe41Nlg97ByFP06Ea5z
kPoDsJJcfVK7e+hdV5mYXKfaZqjhZ5meG6qTXeJpaWqoJ8Otqnb2UIHgZ8ZF0rs0XcWDAfLMSZVD
32yH7K7VD3lXO63FBk1Xbcns3ZZVta4Jumluh26ZZKziQAIbz27JGc4J6hnYbogw7WVE2HAYJSKI
Oz3cVbOgsZtzhuloL7lVY37HRJbA9GmWf5rCdMm7WSA7tIM4clP0HRxF00q0TRVNZ+tO3XVirVrv
D2fyVaTP8Qd/QllYVELn4GW1Sd38UKOJ4jxxbnywupBFs1S3/gwWFoZqlYfQhhrLNgf4hyqzWGGB
rKRyW1V8EbLa1oGNi2nsaGwKu4RRSqiGZrKQJ+lLmHtLNS9Xw1S6FvC10RSWkB8fwKdu4dAu2dei
ovD4PGf2ZGbsJ7nvEsBhSabsUuxcakkbA5MEDqamC0XJEAJNV5MurfoWqpJieYuqVbYqnEHuBAlN
eOyIg5bHkPNq0yzZk6+myAPKnNzXsUhKvX8VewHBjb3hUAwgSUCHXPZFwMcCyu9GiaM9Jaq1NMLd
HahBitp6CCW3ypkXYU9GBenbZEUvuGc+yH61r4p8ZY6Dq0tEUsPZgipXwsDNNlCPbb8B50XlopUk
e+xMVsCbPr8rVJI0J96D9lKpniNl1k7uq6u0iR4bVdyXlcYhQzWPWjQ9lrG+90kl6OmeIiEgIoyh
TKe3FYDYRZS0K6nWr1JFcaaqI8dGKZ4KsYYUPLpKqpJTAsc6SW68QXRNQD1GOB1HPbuZjN6tOYDE
XnVsggYmFdleo2qAtzQfhZwzizk+SaS+KNE4Q7kw5UmBU5rktgnPCcTVmbRvSAmhy3COzNFyJIUo
HbECjyU6Ip+0NnmQ9ZL4UEpgMnRRNT5kRrQZcmHfVHs9TJyYPUkBmjeSMEvFyZU5ofEaNTcDtjVn
8uiwk9t2BChGATojcUd9l3NvJQwICtuCk3iT2MXENOEWoYDBrWhvKhhYjVgwBVyhKKpUo/6k3XUj
v2WjPOvHdpUQ/QnYUo1UHUz5oAXP3JDYg/VSNg919K4noKjjDw1FXSE0n743AGUUgwMiUPRS5sZs
lVU35qtOhf5ciOl2DItXoQmeQ5OorglW99bz9O3UQNYNxw3M6mAjV0XjBjmprmPzTnAOM4pyUqui
A2MpIUZC16+sSnO14TXXE07aAbMhv5Z9MrvC9lNqW29j+JWbRhxfrfkPATcKwO+762Fk45vuhDJe
1IZkqzEdgsaTMWTHnewKou+MaCiwI8ET3ijqW1AcKXOLnFZiKXlJ+s802MOk22rNtLICaTkw09Lq
OdCHOWdj0SUsntuwvS0Dk428RoqLSNVAZ1vHTl612tVUJg9NYOyhWfekjpDpEOloG1TV6b03QdmU
jJpKOuaoU0ZOI1IuuarnuRm8VLTuqJ+XZiFvQuRomQJY+TEyHvw5XMPY1CCV++TVSAS76fp1avY2
hzpbCopHJD1OEIy3claslRrTjBk7rUE2DyHvo9atwp7YKK1YWzq2lfhL6KO9IpiHPkwOpbeToruM
vyxX1boucoBy/jofIltFzNj6u1zexSQv1Z2/yJKOtf1qSrIXap7rOkf90h/g8m5EX9zmtbVs2RMX
+ugQarfslNtY9L7IQ1llEeFL0+av6K+Bz17+Mal58gGJqL0NoLti6Y9MCVoITVDyk617943wIhnv
KfqrLrgd4aFJorfVBUdg+ozNfe3fenREFmYLjTQxrSt3mqitiERrEdRDRhb4CgpHr1U3MvwA00xI
oKNKLaXJjlPgXa9pjgcFOBmpWJc47MMe4uhj2hvLSrmJW53AsB0JC05fvRbGvMEmwypnDrZjswo8
SisG1TpeuR7s9aZzG1V9ptpAKS7KbakVbZJKHB1AeymFSy0uN3WoO7V2WxD+FE/XeiZumvqqKDjR
XGEPAUnc8PlhdlaFshoDk0+6sBLy1yjurqpRX2ud/9iIqdvJ5SEu8y0sWs8rX/z/Q9p57UaOZOv6
iQjQm9tkOqW8S1XphpBKKnrv+fTnY+19plNMQpyuDQzQA/SMVgYZjFjmN7qChCLC6HlcaAhKI2sn
U1srNoqtdIh2evph9TKIczK15kar5bUzHpJYABoJynWJiYbawUMMNSr8OzUO9xHlQYvDUc3b9VCu
a688T7dpyT+0SrUve4CSKBcYCV4Y8Geczrm3iosmPlQ1grP1XQ5DQ6TLWCDPm5XCNpCxjfNRBRRY
b38Lru3S9JtdSCfVUnHFiV4sITjgo7xLkx+l+Ig1CB5i4hY7ta0fahuHp5mRUSlMT72u/zCLp9p/
DkG3h5W28tFv9C0EszJ0mqXC9uUn3NUQ24ysO9/TV1p97bQeCaiANqy3Lb1sp+PmxJndZpodkYeG
Yf5gOSYn/z1jAkoFVl8WHxgme8VL7bbrEvVhNF1XzOc2UDpIy7iIBjJPlyT5JivQmk7eMhXJQwvv
Qp1LbJ91T2hyb2J0MfOa/MF113n+kRofbgjeyb8q5VcGvLhVrnv3acDTRC24SNBEzLAnQ55wGzWP
g8VZp3tvkWtc9mMN4HXrCNk/+urYNzGaKGmzMc62oybZJ0N406CRNt4bP80UnhjzqQ9XHf9X4gMf
u91E/qXQZp/4TCI5rMvPiePfhjLGN9ZPn3ZRzLwC2QI7V0U87pJd1asPtMLe08C4CAcV/U6dXtx1
Fd35mPsYpNl+rK8iWX/sA+FGqnDSqwbKXv/gG/j2VDWtOlKVQd27erIOMY8yg+csvmbOaYcBYr9k
ekZSbxHC3McOpNmuhemBzPDK9eL3isOQcN1nFONpBMMOcPBz7O7z4cVTb5X4uYDgBFANwFpa2UpA
8R+HyZtYaTuj+czD16h+7eiLolqHdc+LLNR7OdOfhlRa985jV+mbThffJARcFQRMW1O7aPvivtOy
p1y5k7giovboJMFdjPI7ZH2gRsdQIZ8S4+txoINPtI3w6qYOf+XY3HWqdivQzi2UENXuYSUktMk6
PMHTByE79rm+ifJfpveptEgwMo/Sm8dSLnCJuHXhug8A7+Rrbaix7JD8jaY9lvTwXKu91pEhlRsZ
Uc1qIyD22bgFYkIKv4ZSRFD3avDDoU86ChMGdOZU+k/JYIsRvScE2CQx2pVIk8GX7OJHnbRe6jO8
U9C5MX/VCOMit99m6VpzIpLEcp8xXRBQRIJKsEJszx4KPMXlaKOCz8A/fI1IVxVtsMex/cK0QyTB
FFlZaTgKqQEJnnaEQozyLLOTKN3IDfManHTqOH9vhnBj4CRWMOswUVxqxlz4TjdhWt6TSV/nTXGV
I3wdVyG/tH1uEWchpRuOsjeOgYKqvxIbGqSd1wMmsCp/42rZIwrCWNFXWxdvQ/wW8FkERNJtO6vC
iXKoSiQni4jHhTpp7GGOgyTHzzis+YMyo3qLhuZKUf1HUbL8A3qp67hOryhKnqyyxQiFe80U/Y8m
VVp8DjCuQYdmVWmljb/iC7qgDpVUAR+1Tj7FsH5yOUZlM7jSXCZzTHnQyKpi/g/oyRwUOXSxJCJd
1P3gOlfjg6xEbwVAVV1zQnsw1Juu7a+VMtnDhxRXmICyrWOc2mqqNk/DliOV8GSp84wxbiw9u1X2
FrQu+pXy6POVZXad6ZdmUr/kOGms1FauHhj0PLtKjWxwdIfEzp0caAalK94hXIWex/mH2AR3pJdZ
YwP9Wi4xFiNfK20xweCtaJInSCU/8hTWSA3dwMiKj7DG3LKsQztMmNXh49LYFfouHHESqsWyv7cU
Nm5AwWw3Vu6TtyYgSTGDoHxV4bvUqJbTM2QMmjG/05mDiPgsBaW40b0c4Y1GoVqMKXyoAotdbbWM
aHL9ETvb8FIruncZ/J2iNpgLKPId4tWE8eGO9czB15WOJW4iiE8dCjtrv8uxQiVDH8VN0f+Vgjdq
uXUa1s0m6rQRC8XYU81abG6XVG/mIDBwbSAUqebIK5oCFqu2qwI19vWjmlGc2PrO2EK881+dn86V
/pi8pTy2V0ZxC4iKGeTBl7ATpIg06ElhGYQ1UclE1KzOnyJnSZPpD1ltAqAaIZ8o6SmQ51EP/4rb
wAzQ7FM0cQElW2udto+PW0OXDPgyMXRSmEKXyCWzXll3F2Aci7EnLIrYceJS7RTliFLA2gzba1x5
cCTwvZu6U8iVzUsVT9oqxEok9R8WABfj45ssfJQygo9u6lDTp9BQIUz41ktAiF0pY9goPeLwdhBR
my1yrOtjlPvdjeP9NIcXOefOYX74/Q+YQYgi0qTAI/yDYZkCFTURdfMuDgACKcpuCI8RI5GmveEa
vWQ4ivCEuUR4mgGYWIqJRBr8TE3X/kD+TlBVSgfXQtJc6QgpHaTaexYtEP3mXihtKJS9oEei7TqV
rxOHuHc6X2YCXTxcB/rvgZ6VFnIk81HTUPOEq1JdAEXOofIo7VC+4jDS4Z2On9HJqpxWNfFJjcVj
ucHMq9oqe2FTbCQ8TNZYkF0uQ3vnHiO4O3Dv9GYsdGS/BmyHQGb+4gxHAQaeI+Aa12lv3++NOZyt
ZY7MQkRJUAKcMpwcBNE7QTeHY6bYEhTaYNtcFpgtANpZ6yv3Tt/m9BBfXHRf6JgtHDxzIPsv0aff
JYgN1ReMAX6VBNwPE0ASw2ITbM21BjxmRc6LKPSKFKK9/ItT70vsCY4sNxXPqCVWbg3cFIr2gIfX
XQPz/PsnPAMhQxEB/sLIoubPTMN4ZsdU2hePer/HHk7Kn4wBQbkWzEe//j7U7H75J9RUOkcGXZMa
risefUm86Jn4mjSf/28hJltSKStTy3DxORoMmvoKLw/cu78PMb8lT5Yxnqcn35nGxH9oDZbRbJVt
f4NFXoRpAak/Xsur6tBsTICg4g1GXpm2Xt6U8y/MgqQjGiZwvMkSwx46YB/xwpJOAPWRvjSYibUP
omLC8m6WFjv+tenlQEEFgl/UZMRmJ9tDyQ36hT4P1EXpifvePSg3uQS0G8323RLadfxj3wSb8nW0
oOtV/BTFo5MDIydhHAR9J3fhRsEhwKX4EiGjtpyhC290dmP+s0hr8kgVvWu1PmSR2Pq8eR9Y8nw6
F/m6BbCxsg64S9lLCHZp7rkCJla4cTm0kYP5uomyRKq1yFDFYy/IP7sQzy81H0EOMvNsw7yW0blx
EJAw8uwtGZRfUmT++n7RMzBVBBT++QGTXSzTIMishB/gDZG0kjtE/IT+w7IE/Cjq3fex5t7raSzl
62LVKq6NFiG/Y9Ug9x9W1zR1QOTlKN2Xzc/OlH4z77r01SVk80ziCNNFIrdREEWBEPI1bhgr2GoH
vXgsBn+XOt42VNNXV1sKc748he4yQlIMhqmjphpIRp0VVmNZwzEV70kaGZepK43hRYZDRZWj1R/f
6M3n94/0/PWNManGLRVlSNLVr0uLgrqT3JibSc4Lpu4Mt6igC8b9QbB0ps7sVWJx98KINRQw9pPX
V4WaLsLwGEBqY6p5Ex5GwcPB9vby5aJwzvkr+xpr/FRPDtcyYZilasSq1u1GWLW7QduZa/FCQ1nS
XAkHcY+5TVct3EwzudMYFudfmB76ORWr9b1EztpORBeogtQWrb11aEcrY6duaWUvL3N2y5zEm359
sVZGiUk8dWceYGvc0ta2gfn6LQL55VrcpttW3Zfv8hVghu0il+H8wGO5ZPzsHBR8SL6/PmWpHkDc
Sp54xLKNzWlTJT8HawfOjnEfAOKDCLAvF5iDM2T1r0Enr9bN20BEOFpkG2EWf5ce/E22za9j24xv
mZ4+oRS6A65gB/6q+CEXtvbx/Sczt2j0xOHlI5munUmVWUJeBrUlD0ezw89TeascceEimY0AQIaE
VUNRegpcb/Muz4WCzWtl1o2Tqp9i3ywsYqYG5xOEf4J8sMyXP/3w9VRy8kHgsBlpE+5leChJP5q9
hbKUZOv7/LHdL6bB8+v6T0zjjEdbGyRvY8zDSPn0ttG2kjZo6tj9SBtMViY318tfvC3ONnpyMpIs
U02KivMoFYZmOPrOSyzglNxefx9g9lhDxQmhDYp9KBSTI5Sualq1aTWgZitts223L7fRTbFCM3a9
5OA1+wD/CfWnXDw51dreB7kRE8qznhlh4W+5IMIyd2zCUGNjQFGDeDK56RpDyj3JKMlgEE0dVNBf
7hVWevb3j2z8K1/zM/aeNeYryij0MuXdRdLgDVIjUfBRB/nxUZKeTeWXZ+HnA8b738eSIZkRjRtV
nb6drGn6HOETLgL6rqZ8De0dVley6up3b0kuZ25dlK+otdEW4HSYHIdVqhtDkIR8t1QMAQjm3szX
OjQLHdikCEjh+6VJc9vhNN7470+2Q2YEftEZrE1jzLCStp6z8ziD3Y1+1QF33wlMgLZLVOq5jOE0
6LiFToI2YeD0tecNxwH0rIJf+1CtYzqVKY5t369v7nGScOki7GnYZNNtEgx110P6l455U9tZEq11
B+CGRp0MYlNEW+n7cHMLgzytUZ/ASoKY+HVhbhuUbW2k0rEUwS1k5aYcmFhBndBD6y9CoaQrqez9
GbXLrseu0AX6ddQj+dIaKP+jrIBlogR3VUj79/uFzZ71Om0P9iRqc2cy8YkGmtrVtfHGHDmdjGP8
rWCP6UF8h430tr6MfvzNNkHLAA4SvkCkfJNvIY5y5mJ9JR5lpb3ri+yK9vejoQcHy1d2369vbp+M
ChBQDtU/B/HXF1cIuVPypVFI+/WlZYgfpaBddbFzhdfdVTDg2fd9vPNGozJSHCVsOEZvlmktG2da
pjWVKB6xKnw1A+fNLaU7pbCKbdl2lzS5NKgNv7+POUONBkNlQNAbBcVUbdpdTSIcQVNfH46JNuzj
sMTns48s4OL66JP4kBr1jedAWKMCxSbXlbZiyGDWWOpazBw5X37G5MiJ9QFzWkXhgsDUrUQfXmDM
/xdL5aPX1PHIFs+W6uD0q6W+0R2bX85u1Lw0HvSrwRZ2KcrI0gJ/dG5BmHdAIMWdRkO55Ovm6WRF
cL3W74+xXnqQbbTedpG9u/1+TTN5OhYCeOwo9KeZCkzKdF/S/Yo0vgNrYeAcj6gg5JTceVac37rO
VOhSLvWlxzhzl5M/IueEtiZ+YNMdY7ZqEQuO0x6lX+B0b7TLwNpK8cq9sq7rK30v0dSCHuTY4sP3
a535HLlox0oZmYgx8tcnaipxVumd2xxNI4NtAT7B/I05WFw2NsPh72PNrJFY9HQ5STVdnZJkJdwY
+woSzbEM9pp2TErw+dKP/1MMbZK1yoXR+oVq1segkVZugskFEsUu+NTvw/zJfidZEbuD1hjJqkhP
ZfLcEs/AIjcV6mMtAyI0gqxdgeG4xEWjZtAf3xUlzMc4jV9Nsb4U5fAudtV92HkXuS7srCq7HYJ6
i5khjMx6z9+h4JSUDSXpRa/HB9/vf0PRvNQY4ppFAKDCAiwZZ1iWgx/5jGXzgKl8tx/88qVMrWTl
5VivIvO3DpQWP9MyvB9CnyMW6F03MMOtiuQ2KxJvQ3vxJ1yQy9J37/vYZd4kexeib3woinLVOcya
DK2Gyzq8iE5z0Zjg8JifPQ0i8SsIVio2UK5n3pHc/uid/nFohxsodnCldA0dMifADFCHOBOBba67
GnaRJeF0KPwEpbjwqmcMBvhRY+tFxSaDwmiSy5tYVTK05h2Yr9kFyAgwTwr8Mbt/I7FCEj+0rdd6
rW7dXwx9fjRvkg64+4+3gLDQT5/JRk5/ybSHqZSRYMYiO7vOU8bJx1CEXJegdhXcf7/vZg7AL4Em
245JdZiWBoE84R3T6Zb5+F8EoJoQdcY7GvTyr+eBFBoVcyyjPlY4NTQO+PSlOdxcIqxw4PwnxHS+
ImVDUbaEUB715+xCWWNfQ9/+Y7C1g7xGyn9RmXn29bBN4bCPLYDp4dpaORauksiihNdECjadfKF2
Fo6tS1PNuUBkpRLSXYhFnOneUCUFnAI5BJQKatpgI59txzW6otLb969p7ig9DSR/fU0osGLdWxMo
kjvggh/krXYmLyXZynhaTk85XFfQIRNHrc/pIM43Yo2pB4QayCq/nYN3jSPuDhjUxttBpIGaQAML
S9LYrlbqL2mHz+tNflU/QWPaVUiBdrtlle0/ddnZbyIVR9BIRrP57KsfJMxzjayBP1JjTFiTRjUy
DKQwAQXiGBH+6Kb+ImneW9rFT6Mk7s4yBfRv0oTeSdCjbSbFHm4VMC1oENyXVYvoRNfvCqV90nMc
wCRmHUlbbDCT3zmCe68X/VNg1LaSdB/Iql9KKfSfqDHUtRoFt4LlQPgorY+hQQxdUDkB0Xs/NJa0
FVAVQEn6za+DJ7Hz3nNMDoE1+Veyir0UtL7fAtRFYDXI1pVO8Rj6FkAs3EntoNRvJfyiQKO1z84A
IawZqivJAeCXRvmjmGhXOewpbmz1J7Yml50yiICPFUimZmVrkfiRCO5d2am7CjQZoFf5U4KSkPjC
q0NNteLRfNZDe2sZ1a8yKm4hSQGGFZxdFUQwkPPb2K8ucf9+rAuIht/v3bMzjDRRQqEHszLc/lR1
/IhOalKxC8jVxxZMWxxD/1USfn//9+Wzj2MSYHKGdVqSD6VeDJSiEvjZrtjw5n7AuBg2ESIPW3h8
dJVzUbEZxhz8sHuTO5pbVQCkWoqOWaz/oRYDi4yFB4t5vp+ouDD7h9bCZbdoCzaT6V92YX3og66D
HoSH+vdrmDtINA4sVRz70lhOfX1GDlzxQWgKPrwuwqX1dyC/e47zAEpt832gmfJIOQ00vqyTlwE7
PDNCuWyOZf0u+ZCfzYcMXHSIOY6sXZlN8hc35Wm88d2dxMsUdARak3g5CFeQ8QA5s02up2vXXZK9
PNsGNKxOQ032WaLImi9qhNKrK1xjV2kzSgIszhGXnuBktylDGKlFW41n5NjhjtbSi7N2tvnzeCrW
237tYp6CVZslLFoazchUjUvEO1I3kZ3FiePr04zQIENwgmtA3RUXQBXyFUad97LdPbob4yZwmGZY
O/zVw7XV7oXFDufsLqVVofIDLE7iydJx4iI3kwgvIq5CEbiSAIgZ/qOjLlQOS4EmKUPnOK4kdgTC
IG/VFLdOJK7z4abw/IXPYXbPMPoeCxSG59MGtCLmQpMIkBMb9yaQn93gwXA+v//iZlT5SOHG1gcz
GHTqtMlL0+Ok7eOakithgrmyQpBPYZBuBGHANDwvfxRN9YiM2xOypt42c3tznQyqB8HOvLekEqc3
YYBp4OOhbKYPC79tfGPTy/X0t02Og3wIUTEq/OYYXChbH9IUAtgrHAI3oJwvvN9+bJd3BRQ0GuaL
U8Bx3eexKYIBhZkALCe5rdK0ueUNAUfRhu6oDSXrfbj3Hlwm8QAb997Cnjq7hjgeSHL/E26SQjFs
h/GZES5Un+L0OVu00p0NwGepjPpJKPVMypOwLaqyjClPQG8e4iC7Rc1yoR8yN8KkR/GfGNPCoxRM
X9ETYgQQw9Es9vf1ThQo91YWMr9HXtVhCcUgz32MpzEn78kzCs33HUpsukt4muTyodEj2Itxjn99
lhpr1Rupz3EDVQSWEujiW8rTnZQB65M6uDCliTuMGGyUiDI2TXB1r9nWIYg6uw+Uz2AgITPE6LLM
PfJKQDlUnvKL6iAe8/12V8aferblmIQi5WsxbZhes0A/Cw81mOboxSXqJgJMC5x6Ltom+OmG8s+s
CF95gW9o7W9j0uRNrqofmmwcVMffxlDjsPbw3xW1vbbc8C3U1Fu1p9hGvOpZ66mci5paxrtS0i7H
dM+7CZEyRdem2ETAB9dtayFgVOkSixUXVjZ/yKAD8KdIoEMxOZq7IS2xblDqo38EwPoQInSybfah
nWKVKG+rXYj0zIP+nr9//0T/DJHPnuhJ3MlJrZodNHVnYENeODvVBlUvQzdhvNZeWJvuINyXd91n
BvXsNboOXuPtCBz2f1s/l6ZWcwf5KFP4/9c/+fj6Qcs9bsf6KFi6C3HHuagKjtRSv19Y8FyJhHMM
XHQU/MF+Th604aCCEvv9WM12aOPmhziEuAuHYFVfozi/LzbCzrwEZV70OzyTkVrtFg6B2TP75BdM
Hjk7d6hciNDHIDObrQkPd5XFw1ZtkocCEeu9YyLJ9f2qZzqkyqi8CHIQTb0zI5ZU6LpC7Tr6HcD2
B+MhgJzjYKUIrH+okMZC0darF7qys28Ujw5jxLuC351cm25choYvtPURU0WTdF7ai/L++2WdhaBw
QH9OpeWroDQ6vZkLTyrSKgOsUGlYykjGHl/lbd0I278IA5YPRILBWHV6MSiy25T1CDAFRLQKi5q0
CdutemFbnI+6/5RBKJXTjTAYuUwemKPCN45HVM14nyp05s3E7m/7rbLp97q1/n5N52OrSdE1idbp
nTkM3ljVAVHw99FafO4AKKA+a+vb8nZ09LQWaonz228Sc5KtBC6z4sJlAG7cFhfQWtMdg7IfBWXx
BeT4tbhPut3CMses4Mv5Ngk5bqGT+oWTLffblmUWa+9OJUmJr6OXeovv5rb4lP91OjaJNvm0DUgl
ruHWIzAKvigEHY9BxGu6E3/+4oqv/VV+N3yqL/6tu16EC51d82NslS4gxQVI4eksPsxbyEshWAwj
KeOLIHU/LTdx164XXFiJfDAVFF8aBWGdpL4zPONeCuUHh7u+CsPnKsof9Lx8CuR+4eQ5S6r4VbSi
8F/G9Ix+3iT5qMQ0EiN0+I5hLK9qC7WPBRT/2Wn6JwBOHgBQZkAVXZM5hhcp/dFDuKhONwWYYk38
aZh37tIXOhsKT2Wg2LRaLXWylxKhh90TaazFCDHI9u8Ks36PyjG7Vk3V7oylrGDufGPK+5+A4ys/
2bxVCxupd3h4rpZviurRUYa1G3sLR8HsKzJoGVoccISbvCLcGls/h1B89Jz4OgjxJimNXwuf4dmt
y1saNc0pO8F4mubk0dEe0XUXatexMACzuoq2qSTlxc1VDlK52Pe9z1gXBTEkhZznQRiUhTWecz3G
H8A1YfDqEJadwj99t6t9ssru2GbeXYiD8spLm49K7PZCNyAy5uUQBSJwoFqIUFvTLHnijl/+9BwC
ekoDTVINA0bL11eJHozBVLLsjpFuXsUxDmdD9GhoEAOxn9HWrtTaucaB8f1zn3u1ZFTW+HI1sNOT
V1tojuDnRt8dXbPfV1p/W5rZ0qsdL4qzlWEox+wfmBZ99K8rc8Xeo/mVj9tHoTnX06rrsqdagKgZ
0g1dodGzdTIXHqNm3lZqe3Ql66fn0LuDDvgXy7XQTjUtAIRnw1GJS1pAtq47mtajX73m5sf3f/88
Sx930UmA8bY5+SCHMBcFJSTAeGlG3CfR2tqORlr+LrwQipVmFzvo2UvJ8ezmOQk7voKTsE5cd56W
ht2xqxxUATPnKUyV9yaNd8jYv8ZRbMIGLzffL3buPjld67i3ToLSq8GIU4mQbxK7z1ZAHUqprV+a
omxTUV0k9s1FY3ylc9jRxjmbNYep3nnh4I9Ptt1IjJh8+PnuaghsCqAuHuWmt9Eu7O1Os79f59w3
chJ5OoH2mkxTlYTIlXhTWT+jMFj4COfSHoP2OWwvvn2ArZPaRhPQpQRg0pLYYdz+1O7cTWh3trit
n6JDtFviJM08ytNw0x5DJ1ah41qEE6LXFGp029/kFcLGSxiI8cOefPiAnnQk93ll567Cla90gqM3
uE+3eAl7TfOLLL2z6zALl57g+F1NQ1ngVZCy10QMKqbnWFW7aRkkLVi8/3F6yq/DnW+PubH4sgSu
Oq+JqQpPo02+8syXm3hI/0RDkedGexTtYV3edy/l6/jmGMn8in6362I12iZg2RW9ChdLLJuZXTnW
AOMDHpXDp9gLv/KtWpbj9sjoEPWz0oX+oalLYKuZjOY0ynTvI17tyKVAFN8ffhX0nAEG3Xhujaxy
mfyA3bZEVZpdFqrrMu5FAJCmA0qlcWtLbUPalEX7BA/sA1/thYRwro6CTEIaTJ9NA+A0+dwKLckk
rD3Yl3X55A3Fnue8LrTuRQTS0fTGZ4967r7OsJ4HgYFepM5w7/sz5c86zjbsP79BHfOhk8MzDMq8
yCS//d/qqn1WO3vUze/Af9Nxim5GH/r4fZmGfVbpj3v3JPDkSwG/7xlU3uybi+oi2YY7aefto0O5
UHkvhZl8IlFhQHiXWV9/8PfSvrjst94+2y2FmX+O8FnILWSAjtMERh8EIbVU4pTwZtHPsX7pVruV
+/gizaXcjkUV4bg8PPRaRo+9v0Z9AR1GHbHj2sVUNejqyvYCxJJFoaYF7ge/v3/RM2cgHQGyOrwR
ZmBgtQ+9x2jq5uiLr53xlBbX/ZJ1pzIbA4V9ix67xhE4/vuTvWQqrIeeUXOUGv8tyHLkdjNXWKMx
dNsmjNTpabbrLgs2mIMhsOjXt0EXXmR6fzukAfJ9AjIvevcgDv7PwhQCG4UkFwFZlBMsaka714p2
E5WNunFjlP9EDKtWAn/cVkur3zJXThEwSI9plNz3yCYBKHrzykDdtC1jqj7O8SNXEOv5t8+VtBUz
IqoR+rRnzCktM2vZVwXtqIvXZccUAwXSxvWXPtPz3BUcEgUJEUjK1T+T6ZNHKwt6UHhD/z8OgmjK
1DvhBoX5dXwX7JNDYi8lcucDwBH4dBJwvLtPAgYI0SBwSMByk120pq179jgI9DemQvN9Za6rg7lS
bA3RwsaWV+HWuPj3D/b0B4w3wskP8BDgl3K04VBdDy5kof2ZyEiC1kthzkFDk4WOKe1JnBBOnCTU
gwX/Vj2gKgT+4Y/dUHpVHfsLdLm3f3FjmkxtJApzFQDMtN/Y5bGL+CAjeEe4ybRrE6Hu7x/dXB73
JcIkIwZHAP/AYKrZwk0aBiRjdRXhPzTBV6aSfgiVe+kV8Wtd9r/9RrjNW+EllEfYoKsvuOnMpHgM
wgBmUlQbBpjXr0+3br1Brsb5ajWqDPX43tlpDE+701FaC+X77xc+c9gTjS6ENFqTnZmlGJogRoBl
mqOW3qIUel2byXsk9heIKF/ogbFts0hBwGAJzTR3kROXoa7BeJfifLJXUZXpGwHnFDgD6S+z5M72
1Iu0KvedZT6HXvnpZeA7LEQl/eZRzP2n75c9F5/1joCO0ebkjClmpHXV6qJb/bnEy5ty1+xJb9f1
RXTQFj7LmQrvS6jJfeqYrVS1plMey/5WyfYgPBAS0VZO+5iZva1V4l/s5S8BJyUlDjsIgSdhdcww
T7CLusUiJQhipG8TpoIwCSpaIC3uu4aCGKPoqMj3JbqPhrd1bw5KvP0/PuvJt6XVqobzilAeoyv9
YMFgr1b6qjrKq/+C1j3z9dAj4CplEmKqXN1fv55QRQSfIoW/vpO28Cp37KRk9RReF5sW9AdaFQhv
JvaiK+NM8guGitx3lJWnFJw8cyky5Fq2/IrcTP8d03IP1uhpwwkEyyWvC3tZhuBPW2uShxKS7o9u
cSie0+dqv3CswSwZ76mH5glRwXCvXFZ3MTzkp/xVhVBqrpHN3ejb6KBskjdvWOU/RbRI3qRDv5ae
kQ5cA2ZfTlTPORfwPE5+2pRuF3SNZYYpP01bNevsTts3e2WXXrh2YcMf/tf5BMFwZx3Z2LQoppeD
bjpuUblsr7wIN07e40WUK9h2tEsgppmLj0jw6EGCcVqelapxnVSe6f/vsvx9sI13wdZZI3+l7Til
1+1eXjJCnt1XJyEnh4fo5VarRiyuMnBjQcxYChZmU+cRVJ1LBNIsBBlqt8kXY8VxUFO1CccOXXpX
yh5LR15gHs+H4JxXEbGgmz/Jct0oxLBAqIVjjuJjLShoxSab7w+ZuRC4F49zPGj5ZzN2IyoFy3M7
gXEhIED4Bnnx8n2EmbevIusDZQLDLNgZ0zYzl2gvuE4sHGG4jTZtydY/eLcWdDCsEsR1ZfvrpXbF
3KoMFYo4+FoDXsjkwQ1KgUoFUFB8NDXMhgB06UvoRuX8eoKyqvPpsDTu46mtHsrvrgfMyjk2aSev
OrlRVjo2F7ZgivFNKUqvlRvceZLsofrXPkUqrh+t8AvRuVdXNZH29BxE8Vz+W+OaV02jIBASAaaQ
8uxZcDvEoqP2Xk5Bh5mFvPPa3tiCnCSr6lTdVivlLRYRZ/dcK95UoYeBGhex2u81DtNVHlkwJXvU
XxUVAWGkoW/9UlH+dZOQB8CMZIQMwB6ZvtdB6aWmySsH0vg1ytMrSVjymZ0ZyNIapN4Buk1z5CzL
imXPwj0l4hlve9N290hap9hfbco1KK7kAW8n11b3ib1Eez6/DdXRI9Jg6owKxxnjXsKUsgYa6yAQ
dZRjAzFpdBdbzB5ovy58HTPbyGD0QlXHP0yOlK8X74jDb+LedYA/usMqwY8FOYPyR3yl7UYhF3HN
+p7Ly2yd7JYqr/FPf70I1S+hx6dwUo/kCNpGQ+c5xwFEYijfVrg8dOHHwgJnnqXBvNMc81U+l6m6
lzQkRebFlnWU7+M3dLB+oMDaveO4cyXZxu/mIQOKhwrVX7zCL2Eni8vkVHUxXbAgUQUbLS/t2oBl
oMoIPg9/8w7pxEA6pe87jvO+PkhEmOOqcxKDCrbxV71xaWyHfa2spHvPt3HNNRmChGs8OMy9t4ns
cOmEnXvEMDXhosJMg5My2UN1oush54Yx7qE9Bda9+tO8Aqh2QARkV76LN+rlsjTATB+Kqd1J1MkT
zquAYmRg1cGVs/P7dfALYeX4ObTlxxJJZ9v6RN0luG609X/RNJhfMpqHkqpqI9H+6yPv1QZGAZ/m
UVe3DayxUVFik38aiNKuGv6jbcV1huhKZMuLr3vMHabfDYTtUSoDriP//Bo71gvdzNDHJmeN7hIg
adVh7HyPOZr7F1Ju0A0ZD3OXoZGAeMZYiZ58pbpDGdQ7vnkcrW+26MhjGPSgvaS2foGaNMVXsVb6
VXoHMGuxfzB3d+MxQ0HAGAp8tDVZKt56YpyFoflnBCWsylX57G5QOkdBQ7Gze3+7hGgds6bJsyUT
AbjMhWqRNkxWa6YORO6ETVUo0lWI4YAYlBet3n+mgojaLi5KC8fTTKpwGnCacjetFhSRQsAWyokt
2/IG/2HM4Vhh+qTZ3SdfzsLFOZPmkwj9s8g/RfbJKzWHEHGnnpgKuMlf6EPk6kr8QG5fssUnjPa6
1RIwefaxkoFh2T52Zqe5fmpFYutFHqs05GtfVa78Ov50vF0Y12tBlpYOxPHAO3uLQIbpEgBsOJtc
IhPhFSktPx5qs3YvczvdWRty/U11/VcrQztBHN2N6ThPzl5Xz3HsUjv96BRQYzCo0nqcxXLth9dI
G2uIFpoSM+eOCaRmFBylllGnX2PGkYDDW6sfVXWQ7ChEjd0Vb3olLdeA7bKlnTIXDpGBsd9LFqRN
9Y7csonbKKiso3aLsNxTkoCzw6d0jeuezXI39TsJZAVWYt39RWuPvuxJ7PHLOdmlQpUNmV8TG++v
nW631xjlWDeN3Wzqi/YxucZVc+FbHA/t6bZBqAVcBm+TcmfcxScR00gBBjPaEag0IYZ1gbgUHia7
bkMD4vG/uMFmEiD8Y/+JN+ZmJ/EsccAXQwit4/BLf9Z3qYvL5Fq3A7Qq4A8pwUU9bE0RD+mlzGsu
sf0SeXLM5WVhxRZp+lF1qImCjxE1gTOku1O0FaYRlk3Jv3Nulsbg45/95gFPhSyTrpYaMybsSI1Q
6C60W2En/3uuKo3ukWlJbQy/8SynDbE/qdqE5+rU7yGybqGQ22LDvNj6iyzvS6RJDiI5horuB5EE
tEbrzNmie7BHouBZxotjYXfO7paTVU12Z+RXpmsVPt/DRfYk4qxld6AmAZ9kG1yL7uQX5bPdm+XS
RzH7zkbR31FwhE0zuYJFv4xUQXHGKxixAeEHcir39af7Kt6FV9b/I+26luTWre0XsYo5vDI0O82M
JnXP6IU1ks4wZzB+/V2Yc2x1g7yNe3Ttsstl2doNENjYYe21HmuoVTmim3ipaQ925hDeDq+FAMjZ
f9tntrg28nEqpghbHLrDSXXgzO/6xIEyAljrcU6r79Vf6Q/OXq/5vUujzF73iVjrRQKjUDPuPGha
zLvaT1+hQjtJbnboPQUlMQK9cMxcnG/bXv3MqoZWOfQ14YiYByWSgmGYRpgehQwqAynoeiehs2sr
5gzvrO8sWLwkVQMUdEERbI3tDFiebJ7Gh3GT9I66n1/mH7EDZQF5TzMG8EfxHpTV1ZmI5FRg/dEr
YTa2LDKljOscXxOqjpM9fBiH+q/qIcRWOjNEOXwIhrXQI+a2+dbiLBQaAXnFUvGEMh4PlXUTqtMW
tNExUzPImg1f793+cms3RQPiHTxHQPUv3uYBE9XtOKtISHbapvNNcC+2O/709mr4dmGHBRPVQWcJ
KqJ2PFPxVv6LPlLSPv1F6/KQBuOUGekHYV024C64/IjeUEJl9k0LWzHrE908iah8KAKIojqQdKIQ
nX4Ukeze3sGv+bSlNWAyZfS0pMWwfCGZgVCDth3ORniAAIMnP0o/pU3upY/QWQqOWu7HvT16JoAN
gSN/R6ud17NcO6F05IWWiwEOY4uekloJomBMuBVQR67Kyq8zzKPGvCB87TxemmHc2oAvqHVkNqFC
dSrElyb+dXsrV/9+NMrApS7T+jrjRtK0HNDjbEywXOzNCVKBXGYkWV47Ghcm6J9fhC/hWMoQcG7/
Ts7gFiFB+T3dG9vqFwQ10Vmm7SIUAs0DJTKSz0a/m0qXW/1YKWBhfb8XSoO6i18BpK6QzmNnnqAX
Bjkv1YaWkV8KUIImaLyGj2jMcp7E1RNyYZFu/YVFaKSGkL2szVM7K/ddIfhVYjnWyOOlXzJHIIwB
lk8BLSacFpQsr+0ktd6mkM40T10EaCtcCujp0ZIBNiHcp4f8O5S3vfYYguBVcgLbfMi/gQnUyXza
DIW2245fsVs9VBe/iDm0M5jVzTQWzVMzQlddf0s6Dh3jWlHnas3M+6CTUUjrDGvOdvORbEwfYjX+
eBhD23wejpR5JvEh6eRqHDe36lR1dOUwMwsGvkUDcoLctjWHiYlS7wy6fGUb7rV7pMWbwsufFY61
1X28MMYE/hCOz3OtrswT+Bkl9W1CgHH79q8e0QsDjNdOcnXGTH1pAgeqQyoP0vIyxJJVHqZuzQy4
tk0LQHMMR7HJb43RGlBwozyjZYWfaZYzVd1bEgjvt1ez9gZdmmEcjSaHbVPmMNNp0FUV85eqvRf1
j0jrj2nCsbX2aQyM6oCcDFHKYvIiLtNEGTPBOFUohwsEglvW6fZq6N6zb5xJuYEw1wHvzE7IjZFA
EkMZjZMRpYdJRIU2KXZ9rfkpUf8CpNYrQvmhV+LdbbNr3+rSLOO1MCNrCmk7o2I5C3Zu4CrJ6P3U
lXvbzAoeHwI3F8tjvBZKS2MKZR0anaRPwB43L7qjnKNnyBo9Qna5xGSnrUpOpNoyB2W6+iChGwqE
KagB4Dbpzl845kqRWrRUWlSZ9oNXgI4+fsQMKeKjPYi6XuM9bauLG+UEYlwwxviVbwYOL3xY9WAX
P4KNziZZ6Ux1wI8QttSRoD4Lhaj9pNrpXXXAdnxQptza2kDumpfWr5xdFKFQo0VZXMTLwTjPNJoy
qS9MyG5BP7bPdS8kPEb6lcToygTjufRKFGqETtqpbiHVTdcg7Su5hYAqr/6zcuktBehKEYgQROzs
62dpOYn0edJOJM4hnVqE3wqzgGLwfMjq+aMdity7fXJXd+8LnAxYE0pdTCCRJaYgV2C/OhmYnZeT
77HBSbh4BuifXxxPiwSzXJSzdoLy9EdVDX6Tyi+317B2+rBrFGH99yKY22dCQDWM0dRDAF2hLZL9
6ncglHSjTeiPewJi9v3oZ3sESOf/p2EmNIiSvIC6OwzXoLZqdqqTeqUf7CwHzLWb2SPIlyPv/zBi
SX0/402xYEsx6FwM2ASZOFeFOLOgpdhUcd/vtEPtRy4dQtA3/V98spa1upn1RWgJ9A7kj1gScXS6
h7YVRu3Uqeq3dszuM3NER6TqP8YRFdC0F09mKDRuA3KDUNXe0wDUBElF3gezdMFtFfphBoz77b1f
skmgjQ7pIjSD6HdHFfr6YMki+F9ntdS+YDv9i7xXwP0BiUxitx/VhsKJhDvhRFsmGMBCECViRqI7
hA/KwB2LWoujrn4L4yBIXQ4xGQh2aG/60hFCei8jBAigSbmPNzyHt+aNMMBKRxfQCMS/Xy+8UUA9
IZmFdkKA4EK3dWoe5slrWl7Ev4YRRiX6tyHmdDeTFAdziB2Gup5rhD5mJCF1sCF2dBJ31h2wnsZ+
2KnbZB9uhBeNd6vXDjmwYijGAEULiSpmnSGd1tUCrDMBlaWtbaSt6dZuVuOLJl7IlTlY3VaMLdOm
uQLkLuMJx0qCPOmUaacAD2TTotDYjF4VQiUwKDgFoZXsDdhg8H3ACkCz7PU1q9bKBjnVTiDCnGw6
iYrB8OcirE+zAAnZgJy0tjY5F2btaYFNSQU1LWb72fuil0JQtVGknSKk+L1y7M1NnfaOUTxXNS+h
WXP6sANUMBrjKooa10c0Dqe00IJYO5l3gOkU77UDWinUayAk/SjCdbjRfubpDa7Z1CmzH3YWT6jF
3MEsmUfDAJXKSc+Jayiak+ePt13OCu76b6QBQFvQNtF1xuWMklQEWqaqmOHHNcdsYOBO77RpSVv+
1o7Hz7GC+722xywJOjFKJ+e6+iUoFv2M99WWTpphrI0Pg1zfPpwLKOsAzqDQP794pwtVLvoBs7sn
aBQ7bVXZFYgBb+/fkncVLhtNbQsaDZg8hp1rGxpwvZh0GNWTkWfE1wv9I6ut17Ern7JefYw0tdlK
YMdxi6z+UdTk2M+JW0IyXcJcn6eOPQECqc/tNo0Nx7Rq0Ub3PgHkXYac9vAUSTmmSSCW2RTKSep4
bRzqbtg39/LHU3d1sUGdElaYksaPFwfDESHWXTXIZHkThmteCIEsiG8hnYl/MU5vDhSxiOMErxpI
58R+eExzY6M3Mvorp9tfY3U9VCyDzoGIi6b/CPo3CGUL6mnSwn2mg4ypify+7rzbZtZ8HeamMAUN
pDNlN73etrSo00CWQiwoBJa8yPKPolWPmGx86iT0F7r+XNQTTw5iNSKEwhLOMk4yXkPGKlrEbZwl
lnpSDUevHFS+TV/1Ehe8muFfhiMEXnbId/F77lagjHJvL3l1Zy+MM+9mLxFBMQYYr+ufM+g/Y+lb
2PxBFQJzWEA/AUgK0jM2oc61gXQoJmOF0C6QA93Jx3OmC9vbS1lJ2y2Tgi0h2AjAKhtrxMaci+WA
am3fmmi8y1tF1EFTpCDGLSJQ1Da102r1G9Vi42zi8rmi8lhwR3ghgQVkqyxplNcaSFeNUx0Sp8cs
gALSAGjJQGy7qV9vr3LFsV8bY+52gvxBbWIYo1iuakMTSQgsHWpX3kw7BFZR6ahPt20ud5aujS4O
Q+ZLamFzmiK5ESEArtcnSQu8REd4mr4WGONNMsUWjJ08/rptkrrwaw8GsVp0oKgEp0YbYNdXMVCy
vs4EmOyH7n7WTRBzSzJvlG2lHoEx9S/yF1Sv0D1lHklNK+J+CvFogT2otCPIYA7hnlZCgNL147fI
pcOngd1+S91u27iJYJsJVwR47Yte/Qrm6UzHeS6hqaQiJZQ2aPRvSP819Sr4xAd5eStyk4CVae3r
hTOFmGkqWy0vsHD1e3mSneI998zd/Fje56BBVHfQkwOtuOmOGOuDHPTe0p0QQiecb7ySitBfoSMz
QB8HQ0vMR86reZb6ScGvwFG2sEy3BUjNEd/0TeVX5ZGXjaycY2ABIV0LeUmKIGE+dz3GJJF7TTlV
1k5qRzfDgIHZNQcZ3r4aBjfIrXcLeJl/fZSvrDKft4kD1ajBMHYirXbfZ8FDweW8WbktVyaYz6nl
ZSxYeNFOZha8haboppA65CxjxcnBBiJk8GyZ5qLcg7HYOqAo3lPSTg7RT0Y12uCe8yTpQW8GTtax
DC3Qega3DurWkOZblHqGbjbNEUoYp1apRlfpOx9i9K4xSImtEfV8+wOtHQuo7GBcGu4NvC/MMQxV
IxWUHIHYAGzRIcoJMNZ5fifhvIAHIuvcKq0Su62F2q4NeXBvW19bKmDdQDPJeBwBarz2dHgycgz1
5grYWOfKDkm/VadiJ1jpa2WUm9u26EoYr6riiUTxlxLfowB5bUspxNgyM2qrah5bJfmctHqn9qiQ
/IEdS0W+SBVWF/C+vKIkdlWK8xiRvdo1O4DoE7uG8MNtO2vnHgNK/7HDUjFEwBARccgUKD9hRKIF
yWZbcehx1pwU9RVo12O/MNPIfJ+uIlnUl5F8AinC7ELOVNlaXisdOxelcpodCoJ/e1U8kyzkNOmL
pqhSQUIulYs7wKKcJMKYc/0GyjfN48OxVkJQ7XKNLN500PO5ASM2hNI3weSZBRjvQ0w1us3k5dC5
CZ3+e+Ukr+Cez77z8JkrLFMwjr2F6AZELhYAhlruk9RUYDwQcc3Ax/4OcM9fw6x/9oP8LGEv7Ek3
WlePMBgw9e3z7d1euX+aDvA0pXEGCzmLO5ErQ4egyYTvm6L1YUa2Oma+MhxVfeQcpZXbB0sWAlQ6
zbEYperlrMj6cJRPQ/MxS4+6to1UTt9y1QSwoKC3x9jNAlgXJmVilipM5NmzZES2YYDPoeasY+XW
aQCb/9cI3dGL7LJVpGyOw0E+NVrpKlbrCKBF+PcfBeJEYKlEWqAsLh0pqjlv41ymTvGzqvpDHMfP
GhGPeEs5q1kpHaIc/9vW4raNcQABHNgKwOX7GUWeskmRfqVO/TM5N165y7/NDoXwyXbk6ZyW2OrV
s4C4NgAmQ1fKYGISkhBdDrJERggKbft7KLwoW4rMyI+dZVOABsVfhqmjGjbvRV/7jphnltGJw5k0
2Bi761H76roYC4/edH2HXJ7zFdci2y9Vsv9YYE+KIQJxNcFCDXZOGeryUuLoL5pP4ztMu2g7i5MD
rp1/INhFPHIo/uM+Xx9NpJ5iJIgprpiu2pb8Y+g0iFrNnHWtuQwkJ5R4F/8AkPXaCiic6tnITejy
zaEnA1EpS/VO0p+lkTfOv/qJ8KMRGdCRfpa7WTAqkLQElnRSMGNMNMOe23TzB1ftwgT9CRe32VJy
tEsAyDvFCvHHat7qYfyKgsQ2UTXOVZNpqMvEHxra9ogIaAd/ITqWzjUo2bBQML+YKjSrk50ezKCH
1zEEqYWpb6qJaOutirw5KCenEatdn/Q7KdWPUPV18gLV7il3w7LcjIL1UAYQSMGof1POG3Tsd0FM
MIJSR6XdiaBeI6mwJ2oFGVkFs6taW8X/evwWngOJMeAoGNZYSAPEpJ6qCEHpKTN6D1SajjkMnKO2
EpvCBIbiMF6DbJiN2FrASwkEUKUT2eh7tKoPHQDZxOc9wqv3BvMKmKKEzgGGia8PgRpZVatFuKhh
duiSzNblzyzg8UmuXhsTxWgTFUNMojFdi1oLonTU4OpCkjnC+AlIld3M7/KfvLMWPLqIwFNf6hvE
8mDpaY1LU5Ro41fZ2GAGw9BtpZdFTp6ysm+oaaF3QOfWjcWIvBmnZEZ7E6aS16TateNzEnNoS1ZQ
wHTaCXE7GHcgpsAWKYY2aKOsl6VTDmDCBwiqXKompWrOoGDEg0oVFP78ftsprPgdqtwA+AsSBUAs
mVdpypJKDeNROlkIIkz9R6vwXvilaLaCZQHuC91KjLaiP3x95ExIvfTCkEmnSHHM1zH0KpBYiCfa
DMformGXPw3DKY/RU4AwG8hZgY91XlslInpUJIGdhTdifoI0tUklzr18Mp4xKi07peiB6MA1nCR3
MVMy2Ah7fY2Ts6zcAkisIs8E+x+yPTbbBLBNAn8SQjQIftjyeBcheQ6tLTisvNvfcM0QviCCKBMk
wguwyWhW2ghxPMSCoW4X1hatjr0lYIwE3vK2pS+MMePXUcX5bYopcRgGEYLURMLSptUOmpPncSiP
1SzdQWWttZPAfCmrB4jweNVk/Rjk/JQ2vkIsiChotjoZLqmAn5ehQakgTOhRaVKPULQSM6hKC5h9
e2xz4plW50hzsyvVTwio7kj3lM570NnZbWI4NYGKSNl4ctTa/Wi4qOpBmDDdiIoL7TyvlzAUroL3
cDJsE1JZMbAHaeOKLXFMI484QcjKjQVjJW4O5t5l4MDZeveo5zWJ4xaCfFASU53+W+uXfnjXYlwb
4uKOKto8CfqlH0IHARMg8EEQCl5Qf8W5JUy60EmnEiW85lPqOyDImn/t7GAEaYVpAcGFkXvmkchA
2ialQY0bW5rOEA/OKH7oeuXfPkwrYAlo7Xxp5wEwIi+iq6DCSctFQUSFqTnGSriLLSWzyzJyiAzA
TB9CGrKMN4Ux6E96C7BaGJqB16njmZjit8GoExcCgs+5bO3DeAg8KM1nENIx4l3aWXtZnA6WGCbQ
LAtGV5hFdA/T8aHMIp7fXt4/OhajQcoekcFyu2YJyq1gtelO4ce8IZWNnPpRcNRfyiOKqu+ynT1C
Yiu0jZfb+7c8CtQseiDQl4FMNfvKRhb9TrMJCYE6uFO1eCdDJsIGeII7eETf6+tbf22JjRxRtWpz
y+hO+p2+779RXoLKyz4mV7YnezrwRlPWFgYSanTJUIkBnIg5foWlVYmmQYQiGSVbTA96/CqmvID7
q0t0vSicPtTHKNYB/2RrxEBzo300KoA5ANIdHoxD9hzfBQXm1i1PRfvcwFH8lruCa7jC1vR6d3RV
X74fDhHnHny9scwvAfU1KuTw35TSjyk8AXPcSlOKX6LNxUsaGGchbh7zqT5P+QCaJ4hcOyYE41WI
LdtqLQWQxjMVN43ibwoUVTvV9NrOuhNa5THLrI2a17mDHmRvV8aw0SRyB1IwbyhVW+rkwsbf9BJq
li33uEVoAkgp0K7CvZjJd6aelU5QTN9aTfcyVIjtuUkj/DfWsRbTu1aW7mNKBy4Y5UlvxF9Q2X6b
CwJC8OAh0/snpTEB1NWRwKBH1jtlBUyA1oqRN0itP/dN5Va91dtiQ5B/A8TjKI3CeXNXGj3wihR3
ibwCdRH2qwYNEYwulUCjHtvNcXSNg3WQTxCMhszW7ou88J0qWe6T/T25D53nig87XQYb+AmY04U8
N1LTRf08j6tOiQVRPE1AKMkQj4YHAEKp21DOqMZysi1/EmndpobnHwHWEjEp6W0wJwHE/fQhdpX8
ULQ8J0AP4eKQqmDRAZgF83CstwnHxjKyaBRPGKN1zBlU7ZqW2WOSb/Oo+Sl17U6t1ALkIdbzbTe3
AjjBPsLJofwLUo1F23yQ0O3NyNSfpmRHcjgeiDIpffUsVKkTBDp4ioZdUGNP82DTSx0n9VsBGkKN
Dj0KUwTHE1qjzO2cM+hYJoLYnaxndbKDT1oxFSBFB70KA2rWGmhn+ATHK5HFldWviZSLZB0gf5Dq
WLBKGb+bFwIlvtIJ7zD+6AifX1gbXs/sfzEJHg2QVsMPsVeHIDEMu0jqgN+UnRbzjp6oYLi83KGV
b8vgB7aN95oTQX1VUK6PFZ5NsHMBdobtXURQUzzGTZx3dJ20JQqOo8TvEMP1m/QOeHyMQJdu/Ewc
+Qw8RvY9LuySj9ZeeXCufgT7vsm6NeoqwfumCV7f/hgh0lV3vBu0UgGka6ViHyqCnYXKttkBdyIZ
bXeqdAzRdycp6BwCnt5MBlwxgvgKOqPqBJ5V5bGKBFdIoOuaETcaQWA/1d/kwbzHVKN3+3rR1Gf5
AYCfBf0bKGVZpH4QgeJakvLupBSh00Z42cV3NcGHT0d7siTOW7eSDCLNRCoGB0LbAGydy2gUFLm0
DJLPu/Cp85SdvKfj/Sq4NoDwcqfyi6umPkoefXq5MjDyymovzTNfumqrLG8TrLbBc94gXE99/UHA
HBMeqS2v7Cotq2DXi2UCGT1sBn1sYK1/yz9G8AnEXu5bjuH3dowI8afhiyA21NH14WzzSqn72jIN
WS/cRyogYosGWG49sgvv42092pTxmpypjBEVTWslFJzrTbLP7hROb2L1oF/uMj1zF9aFeAYlewnr
xAV7w87cR1i5cG85KuDPo0fVjCIPCR+Px3DlLEP8DhrqqHFT3mkax17YlZUWAy+hjv0uLTsTfS04
ds1ewGRnwMUhr3zbK1vsSRLqrJQj2Aq+R3eyP3mRk+wmD4SZd/22/tmLOM2Cn28sFQHk7Su70jZE
ro8uAkZoJErayJSlkfDLYI+DbesZLADevKUkIG1vJ2Ae+hMQJqwhLqUQZOS4bB0Dup6dVKd4F0jS
2XP6LECC+U8WdGGCOa6y1KQaMf557WQ6sPAKxLxLR/4EV3+6bW3F2wPEBTEoDV4YRT1m94hSo8pA
kK4ZoM0mHXIYRXekkDdWvHpALsxQV3RxGCMySFNtImkq5Tb0xi70I1l8JVq/LYekdrTEQDgqjpw2
Ez12jDu/WhxzBUQ9T0xppLkoKUGUDYqIjDM7s+ZbYAJlSmQqSFoMZv8MuY0L9FkhxvghbMtTvE33
yHZfaj9AN6uDFsm0S18ACHZCd+J8upU+E87ihW1mU5WhU+tohG1KIDncS/Cj/Q/4FQgDZ17fcWVc
17fz91qZ7SzzQhWnUu1Oagl02Fy6Vff+J6fRlJH6ASi+mHaNh7RrE1yxk0Fq6FXvG9TwRPHXbSOr
jhH8if8xQs/qxVksg64H3g/bJklHAo2c+bPH3F0N7h5R4cQTay88PtFvW0y8nGZCFGoxbAHeOiF4
NTZVYYseOcJBuoIHxu/2p9LY+ialg3eYfJRFm0smvMxW6Dn5749gFSaMulaCSZXpC9TENj0sskci
G4GlIz8Y9+GR8oaIkU0lO7stj6kBDNhr1xA0T6hqqQr+mHn5u8kgs0qFQ5VEo4TJAdhRKjz0tW5+
g+rbUybX90Fmodur1eN2zjMfySyxUe/bJN30TKrmuVey2m2i/t1UwdBhlMKdFUS100Rt42gVujd6
9cOC1AOphgetzlyS6nsiiLGNxxEgPslW5BoAiwKs1FL8aozRMRu7Q6PNr2baPaSl5WXqcFCLVnFa
oqgYhBSRrsdy4FhDsZujeFNa5rMoDftO0F/boZVtXQc1UiA9dLripXMwHZo+wAhMnG5D08g2wLl/
itH42FrGm0WKoxLE93Kl/lBS8x7CGz/LJABqFgyYKNuFnR1G1WHQsvOktLGjRfmDUBmR14az5pK5
+4V+34sVm6WdjDHGY1sLA/UR6CnLpAud0iq3XRk9qHleQmt3mkFtGv7skvaEkt+T3Jk7WZpyR2iG
amNVyW4c850yV09DZkp2OE0UvWvNmMOOsfvT4OqJQraWhAMpdR0gkVX5kujjaFdTvalb8bOMOs1L
69j0ElPf9la5KSehBOLCGJ3bV3XhcSigAxM/SLUtIC++EqaLqzqNVqxoVdi9Btr4VDTBg6TyosPF
AwgTqOKjRoJelrJoTKRmIgDNa5HXUnonVuTPU+plqK3fXsjSV8MMAIQoIKPngkk05p3oQZwKxk21
fZ263EbzFBS1oIBTTZDx4ygBU2WkT1ryWKvAPSUf9ThgDvpfS/jQfjcdxIVmtbREF8uRSurMtNrX
qFCf5KbfjW38rQ21p1rWUHZW//q3a6atkYt7zwQy4GmeOokgVmo9TL+9Swd917nwcnA0siseeF9y
LcOAPQxZI5sEiTlblVEEizSRjFyS0uuZUJuBrNx3KtMrbt6Le8ocVOAZfpR4ET599xZhxoVdeoov
TqkCWuWg1+HfRH98Uzba1hygDYhsHSAW6HIIrpzbf7S1kDygHQkKkmBMon2DyheSdPJFCzHcgWSY
2I1Hhyn7u+wvXj1kraqPVst/7TGhBhxLh1os7OlZ72qk/eymrLRL3RDsSuFWmRbX/uvg/LbGBBpg
YiO6IMKa6JuP2ma4m8F3afcO3JbTPIJi555XZV/ez682HnosoGbEXByLd4RkcGGJPcoRqj9HXnwI
9xgRfgBh6+hp4PKihe/bn3B1jZQ+DBahiMjW9aWubjRS49B0ceX26l6teaJri28Gl0NHCYFYA5m4
yHazi0iRE7Vpu9dy3hUAnqBECJxh6qmEZ2lZFvwyhfouipJom7OFjDkpZZ1ywryiQPMShrb62t7l
vnYXvkhO/K5v1bPlWhxYzfK6U6NAH8hQc8UAI+tSh2nQSTUG5LX11L0m06Yjsr9Jc/TCsVWM945e
80T8wknBQ8MJ7Bb5DGObuQ/jXCRJKeHVCOfZ/j7OT2r5oGtHLfUtaELcPimruwuQKNppFHOxINYd
rR7cQVB2fNUfm2PUO8lXV82rDlA5Kmy8HdJH85g8CpwNXjs/l2YZ911K9ZwJBcwa6vgspJE3BcLZ
SsOj3BWcruEXZPnKhWI/L20xRRLEKFk6jEn3mkFMcqPWwnESAH0fRv1O7ILjnIEvRo6Sh1nXVVeV
Feg7xv1RLBviKK0ZQ0lwfjbHTPHauNEcy4Rig9pWg02MCk9B20NVQbCeimD+SMqqdGKreSxEAczM
4rM8ha2DXqvp5mQIEWCNjZMD4uJBi3F0o9nAKPMsP1pk3LdJejZU8lk00zFo0p9yUt6FXew0uayD
Tx/iF4oZZ06uGwBvmNkjbvihmQR9C6A78pmm/Lh9MhY+hD7ogJPQUU2MdrDlynyc+6DNtfbV0D6j
4rMon27//csTcPX3s5whVjoWatPj79f7eitB+i4Neq/IEfJ93jbEltvhnXTUW9H5VlGyQv+bec+A
nC/aCWHgucnifavNgPASNwlNRwtfhDl1R6X/1TSCUw4glJ5Lz5itR2KMP0mlPHN+CjV1cRT//ing
zMXIDOh2FnR5eSl3aU5M6Sxp7SYOC6eo1M04EXfUIn/oD6TSDkmg2opVvvRG4XPMM57lyzw2AGEi
MjZaib5+2RsxLGL0HuezlHZ3ill8b3DanMRMkLOZVmGDABJBRRKHbgbekS5V34ZSHJx86GPHyiPi
FqMK9Agpwfuplh6pTHB0KQHvwq5s0u9fiQbM9a9E7D+NSSJMZxMBtFMl4Pgajdc56nlfg4mt/t4O
KjmA8jh6u+wzOYQNMrcimM5U6R4oqY06+qMBRlgDtMmFD+TMSDgv8+oXuDDJ+D38DKWWxXQ+Vz1U
jEAAcBcH2WHWytIWA+GuSqStEmScDWWKEot1Mg6w1yYM32BXz6mifQSyhpGAGqJ5AhlkT2jr3rHS
Iud081jMyT9GKSgLaBBxUSKesixI1byfzuPb8Kl+Ng/xdt7We0rTX20ogTsabPfBW+k2PoLKe+1V
2cuujP7/7TPP1CcWP4O6uYv4WUh7EI5W+BniPvA7SGd1m+H4f5j3YFK9v+3ogEdaMv7zgsURWiNl
JhvddFb98dg81Pe0ByF46oO1Dx5Ety1sy+XtMVv8WBhlqk3G1BcATZPpnOyqHV0cLQvKG+JzdfRW
z+3F8hjPkYrQ3YkJljc4wWO51cEyaIPlBUON9Dum35TvE9j/003w9C+zA3aNX1Wwiw9YYjI2CEa6
sWNwHKPQjZLoFKuY/J/q+U9u5+9Vsi9FB/XKqC6n6Vxp0Qklp+8x5J9H0doOo+qlPXkeeAp6q1fz
wiIb6xGLzHGML0gkpFcZJDKnxi5MgEv0uxZ1tNuXge1nLDaTSX7CxtKzSR5gzhVBvN86M1hVINa5
K+DveHAbrjXm7qWGJXW90NLjObogy9wIKppyvSd5INrO7Zg798+5hF9IpIuzkitRrEYqzsrk6P7s
QtRScGitfNiglb2V7lI3uOeVIHk2GY8ep0qcGR29GQYIdsdiY3TAxim8h4NNIhefjnHiSi53ZVaO
9NP1bncPgjXw+8s/JaexE/RuZE54xoJBYM/ABC3eRjRvQOPCJq0AwNSIYpXqHJpSueu6YTzOhvGD
6NrPiuKKwJHT24XY6W5vYYigiMvOBrKD80azhKB//wzkJcB9gh0WaIlr/92qIfS2MX5yliQpusuD
uSXPozFCeOD2v8+z2v3nf3n5//rf/vPff9vln9a52PKs/PMbEBaBrjcO6n6SOO8X2+KFXDuE3JD6
KhAFAbybBYs0Ouo/6MPk5/Akg+JPd7o7Y0NFTDVPfwa5ICgKdPBa8dwuO8++sMu8LaLeVEUhDflZ
KaXWRg3gudNV2ZmS7gfJUJ+p69dJ32LOJfS0VD4YApRR2jy6l4Vo1zeoFgX5HqgEt1Q0V0uTZ7Nt
/AEUjFlOjmIyN+4s6ryS7tLjMJvFPFMKutKkItgsCjVMfuXeuK1d3R4/ys2/1zL4e4ugSgNKb+TP
6Kpen00J1eNkiuoc8aPyNrvWJgfcrrZzJ4U8J+geRSf6Htxz3SqTOS3MMm8GxpBRDmnb/Fx/Gpad
aL/CrXaIXLWyRegeNW7d+Vpjz17j9GA32XGekIW/o1t8sWjmCcHsKMTdkLpj0aNLdtlm/FH8CPfx
l6a4bAeibVU2N9JZJE6MVeYpmYcmmbOoys/BnewA5LBPfWIre3MT7XXejeOtkP75xSsiJF2RVyH2
l35WbQd9YljMnjFLFdGu60+qmc5Ti2fhWYuPyjwjE9oRJqEfVbPnNwBgneGVnPVTC7n2FBi4wTUe
tX3zJNqCWx6KkYvooBt4lZkyG8w8LyhvTFai4Sw3wH7Fmd1GPBwwy5K6WCLjUWqidLMgwwT5idkQ
aUfcwK82pV/8UNRNvSsBQwocPmEe73MyPsEoZIuYMcnPHc6LAeW8wyQ//P8uxVegfnFkVH3uNTFp
ciQ7eexI7jRCqiJy5cL5OToa+MA3JZQHf/B0E5ZBwfVX+3rEL+xiKmvu+xZ2hz1UqhpUsTFsU5xH
sGOLLzXgP1zh7mXOwZhkvE8M9F5VQM4ACZW2SfdkK9ypG3oseQhjznf7WvvF2oqmniZZhKFMbuwg
3LbCR5dyPty6DfgzTAtDeYLltsyFABibtMRVr2mv9z2H1EU3cJAibI31n4P/XysGE8OkUqC2NAf/
irpxp33pTKPSadMdyX3mRZ6x40Wly6LX12f6bZN5m1RQR+tpn+XnfhNuoSP0GFWuCvkSGUifAmqW
Z1AovvzRLfhtkzkaZh13llXBSau+ue/ug9rONsG32AmeMZZlV48K1LJtXoK//uZDaP2fb8h25sze
GpLcSqm7pqgwaVudg23nRpBLyPz4B2eN6w/Rb2vMQ6SRcKopMzeOf7wtniP3Z75LthX1W/5tU9Qv
LT3yb0vMM6QjvZ0ywL7PZoi5ICGwxzFyMHZlixHmJozHbFDskHfpuGeVeYfCoTLUgGB9WSeYdmOF
n0ZL3rq6fAzFsnAGPdqW47ATxeBIktF0q6qGRq4eQA+rk7dxNz3pAWmd21vBuabsRH9hRINBRhxm
5Cq2Ur7lCK2M4f22EZ0ez1sbzrxPoS62pqznxRmT6MnWBM3kpu+CwWn+h7Qva3JTybr9RUQwJvDK
IDTUXCqpyi+EXbZJIJlnfv1dVMdtS2la+Z3uJ8eJE1FbmeSe916LlJtc6x+Au4rqqC5t84xGKFez
u4zp+0nFgIRS+yZNPIzc+thyd40ielUi9kxGOdBm5TXVh7corraApfJmbdyYQ7rX+5L5lYSJgL4C
P1xLMyed8wKzIvah15vHpjW39jjvgKC8B8q17iZS09x1WvgYZfNJ1TINsWZ1BJbpKVkQ1ce+ep7G
UHYzG5S1fZ/UDkuU9yoxUtfA321i45iNcbZN5hKgdISA7JT2tZfbQFgb5qTc9yUKDrZRvxpWmHpT
gxaGhan/27e89imB54ZBdAJ8KsxUXgdXCutZnnRxDty/4zDLbpqD7EsOBVLWQuRLKZzuNFFWhYMa
Z+fEeovql9kevXwqfLtQBYJWPfClJE5fWBlrqtbT7Fwwx9oTFFSy+/ygBEtm1j3SZ1nkTNZe6aVA
LlBLBgCqoCTGYIC67+3jgqrx2Xn99+ZRzNvOTyB+ea5LYZxK0BAMEZOBrzW4CNlwxOTJ3jCvb50q
wNBP6oSAl8eU9fcxQAPYMh0R7CbfiP3rF3DRmxoTKcce/eJTBj/e0mP6ULyAD8slnvkthuzamV7p
oQxEPXTRl+VjOta2YTTmX16797Q7Y4st6uBfONvlt3/O+8mflI/l5MQupnLCXS+epXrWkNLZrvyO
ajVw+5fQWMQdsLwU3t5dfNwvx3oRYM2dkbatLLFzHs9Op2Dho3tUtd8JjIkt5BoR6D0fzXVmlAyR
SnOU5rRPoFfljvajPYBY0ddO8jHHEGt3ED6eJRe9dULO2Gg5KLAiBVeKbi8waMqnASPjxn1xnHZ1
EHnC3Hj5e7fkcWYnbsasbEfII89h0GDyzQH2xxexKRbSVIxh+aHfCtyWSCZngOpBKo0wjOC1supD
ipPHPptFNmftpSgXIRanhJIM4GhcRHZWn+eNiiRj3IZBDsgElFc3AGlxq6ccYWwmQjT4Dynjv2Mg
i4ucmWTQqWYQvPBhYqz1M4uQVlULB+/C/1e7HToeB+lJpPxrr/XiwPzcv6GB5qGMsiXg0PZ2CVzi
pUUrLFetvc9LMYutv9DAfjbbITMRui67Z8ND2WLjDUsjoDbWewx3RZYwWubXNvlcxOLKN6XRkYL2
sGpLz1M+zTsG1Rh8jK876XO4q33kJM/UwTdFf7J6RCdYEMv9hwTyzzfllNJsM/RHgQQMi15jUabf
xjspSADPL1pSWdOMy9vltDGPip6Cqic75zqgC+KHgQmyR5EATvU0aRpJni2v0/xk+QNjT7djpS/U
bd6eXJ6A8/VhLA+hvqQ2pZzarhrHgGhOFMUJTYRwZluDUSPDf01N6hQ0rNy8yO9Ih9HlGPOdeh79
VAFYnWtK59VZHHRGa20xKpo5ITGf2rY9GzbmYSLlgdTae2XaPhiKqaMoEqBhx3Hb2vMzIHg+yWzs
DLSOnCxM90rHAjk2Rd3itajm8qRcoJFktarTEM8ywqorhlZR4QNo6w7g317+SDcEuKnj7/q7epc9
5nt0OF2xwxfpPGfk0pwkxgj2sbOpYKB6ZxXHWRMcc72Y/8eQ8kMv2MVPmIV09awimlFP+SZNA/Ml
vsPAAQo28z0oaN1hmyXuf1U0/uPs/1oHlAHKWtY9XFO/6WMs12JRG22qzkv9zO1BpBY/xRpQo1zs
fQoz9DX3cSmb0/ghBekvYBMWM7cA5y81Te3B/PFl69A7Hr/Bjm+bvfpyW30E0StmPK7N62TZWU4B
JQ1bR2on+o0JfVB+Vt+Ju1CmoHE9uXNgAV/IJepC2SfmHF6zEJcn5yxEVEmRPbcGqqqodcYYmwky
UNcBFhewd9TLvEECCI+odbPqNS+lcmajbSl25kKce3DVPQipJifeYuvTbx0zyJGmOPkL4nVhxLym
QJdiOR2Wh8nudBJl5zTdqT1Yy5qTOvwSfFPRjXJaCpiJ0rRGpD/9Ztl2NDCHTb16+4kl8aXIJH2I
wD9W60t/jgVI+etXxKgeK1lB2JntOoLVJKfYZ0GFlTmFbBYUpf/GbV3K4yp3qZKPWldCUxtD2412
uRtZuL19i7cvERuc10fKS5ZH5mRn50mVFMeYu+9VIguGjoT3xkUaETBHzA5AjF/BDf2g7vKlyDF8
JBs6OqKh2dUGysW1fZnei1hKGZlFcwvZDNi8J0eii5nxtIfwFD+DA22v7PsTmmJYNHHDh25XQ+9E
H+7vljlqrpc/gVMAk7RJLKtLQhU9GMng6D1z9MFysvsKkQ55qshP+GG3DX//T5/zyw5eHN3UWowB
oWh1BmrVwlMr3GpbrQpenIzvwk/LOj1dvIf6TI/5sT3am2UAQd8BTczykm39f/DHq87yUiinCF1D
Tb3okdkAp4gEY+igIFY4C5pZHMgKGJ5aZ5klkUY3fxalcqLn9BVHX9wp8MRkFSWwxYai8sF2yoYA
PsCdUfFYJp7Yi/q6VAOk58mD//plerkIp1B46ZwCjXnXo0aIlBl9yKXZam5a4HB4o+3lv5W9Abrq
FtmQjvKZc/s9LV6JDzsvL57z1zYtzMEYlhLTlPlxDJCb9r3RA++2FIER4od1QKyqMjOHu2AGdWKa
OmojYskQieDcr9kopTEzhFtDGTmFBvBeSRBj3PZ5AIW5tqRD0pFOVvFGh+owhb/VdgcuZ8HnWO3l
XH4Pzq6kZi6xvE1zZMFh7ei5TyrHkJ0sGJ46T3NZGcyYxxH6cx5blK9I8YAsANAwymzAA0x2NkV3
0QGmUHKsd6gAzmdrpwTIUzfqpkQnaw7kp9GdXbJhe3zKPkBHBCWr2y9GcNk8VItK2yqabFx2k8X3
FLmOXmh7MxKChYvkcIbHmOWJxjnOjT64+amg9IeC431yVoLwNTtixuEHakc/b59N8FQ1ziXPgHUK
CxPaYOfLPTcOZjBE72j5Gzf0muc4i1mDTYgaep3fZQ86ijjWHXEwGefk+1i4gyQyXzylVJWq+UgT
fC16178PvuzTz3lbHxZoqOQl+4mBf2HLTFSz1ZYve2G1aV4lZavhy6mB9p4e5u3CO5LthrsaSBjA
hhM8SJFmapyBqQqwpmM6aMkwmhM9Zpj6Hd7mLQqo98bvenawTubfficix8SDfMbUbLFRiyMO+wr1
+NrTFKcD9ohxpsxtgnoLKDILDHZOVzhxwJyaOWGMuxZmdQIvoXFWCftEsiExRDuNX0eA5TANX/+e
b7JfujcO3qQ69ux3T+0bc4UTOrcTSqCQXH/mstUjyYSKnq37Eg1B6ilHlK9Bxo7JK3zvI+Iu7VTv
sbUgnvT+inVuaBG/8U5o1Ydxjw+wjAels0OfkNIGIYKEJ4r63YwZFqAlA52BoIaHFSI4th9UAA0h
uHuds1AMGxJyniCvnKsOwxFJhO07S/PBTP1zYDQTPHOBbdI522S0tYkVbWhySp8p9t1JNP2PErTr
D9pXiRaXgNQ4Wyp9QgV9i+lNgfVbvTIUWLCBCWR2k3DPtWmLGFufS0CHpSrs+XqhJR9N67vCftzW
0FXvcSGIe5wSK2pFH9BGHrtxY+fv6F27rPp9W8h6dvVHCj9T0jZSF5Ol7F/5k/uFhhMUrvyE4P+O
7kXTaas1WwDh/P/L45FIrByxgAWMjrMSZl5bA8oB4Bak/2Gy3Ne0cAMMiK0eFY4Nqk7BQZfr+kvd
LkRzj28wpabtbHy3yreC9EA/I/DIPQHGykF/zAfBROehOa468gGZVixGNF61NRfyuac552GZ9VK4
mPhqdtsdkKUqZ6aY7xrPcQD6EAfwB/KxSd2tISK1XE+BLoQvmnnpz/pRKacCX3nc0CcdnNrlq/1Q
LasXI5xMvBu8LHEkC3yowk8u0BeTc6VloVU5syBaelVd1TeA2kk7pwgI5mknD7gWnjYi6xMVKkVi
l/9/ceKyD5WFwCo7K1Z6V9bx02RhRyGWHDO2BUZ0PUK5uF0ueC9a05zVcInzTsN3FS8qes7c1sFA
2zugP7HS35xFIex6hHIhkzNDdQrElCjBczZfrSD5WIoUygt5BTa227zmgbQRqM/iCW6pD2eN6IRh
TjLijIYDTIjDgsM2bJod+LCFVOzr0dCfs/HdujpWeizn4Gzle74bjwr2A7zIV3cVlBRu2sWIwoco
BBNYW75T1+ax1EWajgprAvj2/lWX4Q9b4ZjHYmVuXKPFWSGWkKbWIlzjtG93GKYD4XaBWTrMA3mD
UwjaBKuz9xfmlm/SmUnbEYIB+jO5R7t8E4N5uXS0x3kDJDfAnhWBVgOJacZOi36O34un6R0VrX/K
YPCv9O/ic3LGp1UimlgoFZ6V6jkxvtfZLpNEvB8C68pDnnW1DUywCjLM7N5uPLt7KiIAJL6AAUSg
CKIvyBmWEasupjThC7ZoeOpuFySP7Rarj8H4kAf28bY0gRWzOMsypJEmtwqElVPiz8OJmD8JFrtK
xgTHWg3NLr4RZ056QDT02oxAMC+H1FEmzFVIUvpy+zSrHwmEUoB20RUMbnGugMltPPW2hWmqBsGf
Mm3Gco84cGMzFFoHwdWtW8gLadyHAiB6q+s1itML0srYo3Pr2hgjBV2QgWRVit10I2r3f8UvvHoD
5w9Qxl8k919J14XXkZuxT1Sz78/A0zqbWv9StgpzpliWgWdeZ47UsMSt1SZ0ACEwbCkYMBwpm6iT
gBVlH5EW4HlNvRmm4mdFikPajLkTR8khraTvSjY9xhPFBB7YowHYnH2SVjmnWV06XV9Ygaqwwss0
DG9jnjLcDk3zUIWkc+dkurPM/rkGhYVDwuFb2GeGk4fsaczjZ6L3z5XSB3MYnXUt+QaQxFNTADAi
nPVnoxy+6RXGpqMyeWlkcx91IP4uh0NjVh85M3AgVirOQkLqdxFmBsHBF7qsqWWn7Od71jWADDE+
et14l0tt8NoYaBCqNB8sIztVNdCHa0PXPdpEslcV4BBmRGACV33z5RdZ1Pnii6RpzZJYy3t0zqwg
W5qV8egwBYDh0v10BwbNb6m1EcM7r8bVl3K5cG9s46ZMQsg1O2fwo0PyaPqNjf0LxcdAhicyFKvp
/KU8zsj28agNwHQqzvZsA9knZ6+FbpWgVCgwoN2N8hZ+4lPW0pM86oNvjY0ELCxAiQNOHFSKeT4G
tDGUgz3XvV/Lyuj1aq84cqQOAVLk3FG05rPLCmv7z03C5c/mTEKUM9mMRxOTTlY0QinYI9qvzIlV
tD3sHH3tgQrr4X+HMsCQX2AxdRW42H8xsRVNhI0AKftXQ6l7MA7tVseHqV/qQET+8LdZvRbF2SB1
BjlvPSSATAPcUkttT42FyHlL3/Da5lzL4HxEOCptZoYpO2c1czXzV5J+AHzKHWrsbrC3Ojvo82cm
n29/t5Xe8LVUzmHUkqYPk8LYWYmK41iBFYZM8nZKFpSH5sUcMlfvRiyTYGE3ZFvS6ojdJIxfFNp7
3LBXdU4T2ODIv/2zRPfNRalqNGYTi/CrQvshRZulz0UgoX/Hicu5l+V88ASCYYzTazltwByBRd2z
ijlgLKt6VQMtG0UAq387/msxnDoryQxOlhZvNJ6SDy32SE2O8mzdx0REGbiSk1+L4lTQxqwOAEjx
fpJdtC32C+KiFtBtvhf1wlY88rUkThuwDtD3ig5J4b0VRIelj5sCdFd9V79Wj0XzC39n/NfiOMUA
Vy4BAJiVnlkbJ34fmXTbz8N3ItWjMydQD6tQfhhx9IbRZNGG/ErofS2c048wH8qeqmF3prvhBKIZ
uHiv/8EiD9lh5C4F1WxXPCUwvQ590fx4A9K9MUXhQRZdwyLpL/tAFjz+hePgLzYnuY70EjsPDO5d
kTdtp2yBnXinR/UOAP6j2ynxMbGl3W1FXLUPliIDHgZUHcvG9bXflabMNqpaQ6KDYuYWdU1P+p48
hl73scy0LyjaEYY+3VqkOOqaCbgUzF28OmlTCM42ZAJl5UljR1xtGH8lDKieVM4wlWTUU0ANO/FM
FZQEQ+JFwAsCCcNIQk8pyAsNjYOSovot57Y30vmHrTd+CtOyD3sDQw7qQr76kWrCgcY103L5yznj
ZbHY6OoIV5Y3e2vyZy8HCYXt0pNE3U5z8gltaozH7kWtgPUb++KhAoXBX3wJYBtXkJ317Bzl1Cln
OyBTvvmvnsO/ZfAttxhA+lVr1QzVN1BsuMibUBUpN5bXlU4PkgaUSUbilr0filncVyrtIBhR/gjn
qtx2ZHVjiw927j+VjfFeAjDPk1BUoCj9kZ19/4Wgp3pK5Ug1ygvbxBftYFlr9vzyJ3BhKEgTAH+n
NexcgJjF1WL5LVSKAPCngHpQA13bGrkR9G3xopL4UNtqYNn0dZwtpEjGK9CVXJu1YHeQt6ExuLom
7YhKT8qAZS72Czw/7oxDZaTYooK/a2fTl5PSy0DsHGJz3tIyD+ymwKWqPuQx3pX2hGAkAf6KNj8O
mXJv9ynmS0DHFCluDsZpmZFznxDPHpMN3uRjxJpNOwK8LgX8bWNi8CRQ7Px7Gnbe3CHUz04EY4Bp
Bf6sDPi5s5NY8b7Sh32rmodObvcheFqjJ92e3HKWNrmS3I+TdcfoTwYWQKsLHc08N3n93bRSxwZd
TkJVNwQR2Txp7mAdtS51zAx7h5qxHQbpmRRPJC4FocOat7j8Qpxjn9QSypeOS1PT2GiHpbylownd
bQWasK7lfx4j59mLpqjSui6X+aIWV+0vpS0UE34YPtiBTpln74a9dBQIXX487wMuD8f5+IjJ8ay3
0ACptrZq2zi1HjtRjgx8GAOgdvgUM+MykHlzhj219Ad4qXykmv+4yHCth5z/Z4Y1qEnSsfNcdPvZ
Kg5tIkj3BKaMb2paocZA2tTClAGquEsOVlWLxtHWsofLq+T8S5Sw1jTmahkcJHvNC3fNxtgv83vi
QqjoNJxDaNMelEUq7osw27VlTOiI2FxW0tSrT8I3Idse4F26Cds/Yr039aN9qfg9oHU0f9oqia8I
wgLBifh+o0TbyO5GiOuiR6PBEi9Ml+Cpr6VDF9+HbzK2sB16n+H76EG7awIJrdzWJxvkdiJNFth0
nbMYOlXUNoQaYkhgmeqqAguqnLrzcw958tb02J0YhWBlke36iy1XfFHQqLR5TPIZnoRicgYEPFXq
lYCwmD3rSDCSOz6gkqy4sOjgWzTcOhA+GYEC6JwtCeMSVbwCr3LpBLTHBnBhSw25eFK3ooxhPZgD
lxNQ9sEth2Dy+rCEUq2WIsSuymPvYWhP/U3dpWelPQCMhTn00XhIQLPUOjowcIddsRm25p38f6Bn
WfzzXwb0zw/h45d2BDtyESKxbN+BLbxpguhNQxyrY4NAvMK39rAW/De0SQEAB4yU61NLGpxtRQwE
ghn9ZZIZgJ9q+5kmVmBlzbtAX1ZOBkThhd1H0TRw83KfM5vaHgBFRfJVJlXuAD2z9K4moF9jExMN
2n/uA67EcT6gjod2tKU8ORt6njkdYSl4uSbhiNKKobkSw11hkicsLuxsOZUVzHcVCB6XnGvwqg2g
kgPRHIVIHOcUlLFS1GjGJcZNtLFY4iV4hIIPteLDr47E6UI5t0TLc9wctvg95W76lbyavhkMu/qX
fhA7n5XKKaCI/jyMr7rBhaHpUILTygFnaj2Qm3uIGYYN3ZgYzoN5+Wa16JRHnuh5rFUjrqRysbqU
JW0MqOYE1Yges0jLJI4BFE39LArJV6asr8+3KMbF+aS50uxagaTFjsXbRdYXBkPy/D+L4jxFnSSg
rawgauG10N/mg+QvK8eaX+SOKMBciS9xgYCaRioJi8n32/Wmtvt5eSadgc3qFvSr9KFqfwke4/qD
/yOFU2NzRk4gKXl6Dkv5verjEijG1UMslS8qA7qEDVguUOaQpNiDw3o7y7nuhrQf3aQwNlKnSQKr
Ijo0p+5IWiJW0CpFCju7od5vJr0BPG+xuX3sla1HvBld180FCBhcrtzrVIluS1Ri0ME+0x4jwDA7
yRwfs7rC6CzAzOIOMCx675EpeY8JYBAmZVOT4cFAh8sAB6PXGcOPck4+Tc36ZGaJBKCV4EYq9iaF
7HHWWhGpw9rNgGndsgFPivoO762rwYzJmI3pudLLs0aApTIo9SkuldfbV/PFnMx5SNUCyB9ZCuuo
Iyw/5EKdkmEieRm19JyP3Rb19bdK0p8sZI26fq7Vp0zq9ymoqKRTWJylTj6YQ+VmKlaJBuNI8p/5
NPlT9NyT8lmSwTndgzcPSx971fYN47noKNDhuk09arsE69BNJjuz9hinmQNEjS3VH/OyckKQjYTz
OW0fzHnfgSNKN8FdRmbMOltpkGn9G75YYM/HBoNnrRn1DrVVf6TvcdcfogHsahRMJoAruX01K+4c
N2NZIORamp488PyEfYcRPX967jqsTNJnq69cu8BPbX7fFrR4gL8+wdJcBb4h9ov4/qqlNEplVTLm
JkilukajAPA7msHfmgKdOgrnF1lBTWwsw82AyQDvtvC1hwaMXtM0FyK5vyjOYrUh4SzR+Dy1yUdu
2q6FFeEgS0oiiLvXrvNSEGe3lwqZSVIWo9MVxl5eAqlkzFEhq+zJmZtB2Bn/Wx7KpopOls8HAkQ+
Bp1YpnSgz8DBaGvvsyJBDQmreI7c9Ie+qVy9KGWvmEP0VNF2RRXhrs01r6XYiQxtrJum2jtr660x
kmNrNttWtXTHzLXSbYfqUQ2zx2ay7yILq0wN3XyVpMusdJO8Oow2fUO+TO9HUrwVpgTaJcVqN7FE
jSA1LWWft8y8iyVgb6Px/IQ5gT6gU/tIIqLstTbGb8TmxX6KusQlpP8oZPYrrMnm9odfaT3iglQg
N4KnCFko3xIZzQoD9apBkXFVDyDc2LZegbHw4X5sEUsuc9qaax3Ydyi0o5/FdHdLcHX97K/lL77q
wvI0UwmuUiDtnuda2sHqoob4ZMlnm4H/lO6ZOQr0eSVpvhbImTol7jOiA2n9K3LoHtClDLAvFUx3
Mur3IoaDlTjsWtryPi+OV2U90crEoufs99eE5qkLwgSVSx11OoRiNjoJXrxpTNEpV9/9xWflfGo/
YwM8t3V6lvXyLkU13YkT4totPUVWHChavFEUAIsoJVor+V5LuvvcrDezDAw+CoKXqHsskvHn7bf2
t4W7vgsuzs6raWZg16EovgD7Y7sU6TA8tRUGbKKzc7H2DKqc2Kogx/qmfY6e6ld78HGOZ7IDRcKp
uyMbIrnTVoSa9bcNvToeX41B2NRaXS/TcxihZFsflL5zNTjD25coksIFMS2IiYbCwIctxm9W9aSg
sUASgVEQXCBfhZmGaUZuO0NGKB2oOewNG/82gz91zT92PMulgcUJXk9dvOy1fmhhK/dxNFGApRSm
4qjdq6UKXM5/0ME/Mjif05G2jdJy+JfGtzv6qfwAJrsnPwIIqgLnfLzptqEtyPjW7dofoVzWIIdh
Is0AaztP/ezoDYC2GdCB2yPLG6epsKGAZarbL2OxlH9b0j8SOUs6tENRzhEkzpPkzg32ItEFuC1i
/fH9EcHZziwZGwDO4SZTnKJl8FwWSnTjr9tSVkZIrx/F8j4vjGaN9m6HsBfRKPjnThrKc1+cl870
Hj1JQQv2YNHsl/CNcPayrK2yk5c3Yr4mBrp3y6Jyj3+AbCVvTHRQXLYftqIqpOiTcRaR9NpUlwoO
ShmAl6rn+J+Dk+AmyUKLivYKWrmcKay6Pm6IotFzS617O5OYY9cimqQ1a2FYBLEDEiui8yos671G
a4KQbmTSeRzJ89DmOzWdn5tmFLy/tfu6FMVp8liUrAEvm31Ctwew49/C7p+DHCH5uTgMp7bjaFd1
lhfxue+GxkOWjEoGBh89OY9GV1etXR9bkRtp3VOJtsw21htlP88gdSxiUwrkzh4PAPBNAc+IBL4j
6ofUtgLrvKaElz9xuaQL7ZBNUMJGUhyeJEl7sUy6acba77HtJNDC5cnz9sTAFAFgrYEfaPKwqOYc
gv5NTWLUPcIAdDQTcQC1ICN4QQ/0vvcj3dX8GfVbAvKrQmS01+wnkYE6rxFMIYDE/PqUekyAL15V
Fqj9ZJTMILzcjBjVZScfIyfQx9RL7pk7OCIHuwIYgozBhoMDbZqNnIEzBXo+oOAD1plT/Z46k8ue
Mp9uyoOVOOm35ew6YJHyl/K5wDyEEIF5pUMAf7jQqekAuydAlro+N2nrSjOrMT4DgDPxhnIAcahq
0V1GIQ8cGLWfV3a7syR0KmQj3gOuMbo36gZbKLMk7QeUERwwTo5uWtRHuYgxqzuXoDSKS3t3+4Gs
vEP8QlRSAE6P0onBOYOmSZK+VyPpRM0UYEO2M3efDc39fy4FOSlBZorGkEm4+8g7UBVF82SfxrK7
x1jrPqm1Y6+qAiqylWaFCtptHZ8dZsxSeTQMK+mSzi6a8NTI1ms+tbg3Kd6loXI3ywmgFYcM+PcG
M7FBTh7yKXWHSAmDnvY7cHLeabTbAOPzF+iatmZHNkOV3AO0acLiPKaGwL1TumMzjt6s66jClv0o
uCVlRVnxFZZEbgmmLH522S7txmCNap2wrTyB1APMLI0rFdvlwZa/gYtixY5yz54THeiMqmCHZsUs
XwnnzHLdg9K0MGL7pEFJ6pq6WhX9c8t/JYJ7BqRq1CotFOuUYe7YbH4U08/b7+xrSZ8zd1cSOLM6
KGk9NRq1T/ZkF8/U1MAtk0wvgzKiQIBbqxRHYdah6bItGYePGLwmTkYHxVOG/qyV43ZIyTNqpomj
9phAmKPDXNE3s1T3VVR/r+bwNTbjBzkPd0Pf/0xCy7em/NvtQ6wM6eEVEwN2A71lCzuO19Yjt+go
JywLQVD6BefmdrpTw2oa+2Kjyg5zy3/+XYyFRQy9BgLHyQcYdm8yuTA6+xQpHzYoNBOAjwjOtGJn
8Ic1nMteiB+/htUu/N1IdFoj6bFOxC5/9X1xF+XjsxVN24JUns0AN2Bg+KgZwDysnQDN/Kxo2JdZ
kglGnZH+8xECnNNCvgLsWm0hpLy+YjADST2xa+mU34XBvAPJttsAuD4EcpRoT2x5ctyTvBLFhYcM
wHJDGLbSabDem+GQEEG082WibwngnsuYNZjIMQrphFHfILaULbjEg1SNH+NO25hhVXgKZn4dxD7H
3NJeNDhlDEKr77L6W+2Pc9L8nkPzMJjYtE6om+m200Td7FTFL50ZTlTsDYX6qfVWYoAJ7sJpcrD+
RMytc5SO5cpRsK2ZW7/6AWsxVVVvKiYFuk03tGn3WNO5J4p1F+dwg0aEDA2LII32ZsjdkRF5h3L4
ZirUn1ozxb6i6QC/GEFvbqeAtpPKUUN5OPsgNchGbr/HFUt7+VF49LZupLqxTOCfyBAfNKDSlMNv
moROl71VtWjxdWUSFa/NthAHgZ4OBNWc3Yv6TFJppyJ3xUK3VbVePMSbKp/PQBzALkz9FhXJPp9H
fypp75BMVl1iVw/zIN9ljbStsJEKDKZvrRYFVds6UQxAIkq/AVHXH+roXosE6rHSZFGRCqBfYaBv
gWvnooJMKuM0TjTrZM655uiMHmk9YHjTfgPJ3LKXgs70+DMcMcJEEvLexvo+7AD/Nml3g2oG4YAy
akw/9L66H0PzVFcjsKnKJHHbBqkgmGxvf80VFbu0+l9+9cK4sFqV+xJrTSddHvxMfWJCz7XyXq4k
cEo82FTDMjguRGW/YgxIwpq5KejbdfUl7X/dPs2a/b8Sxin0ZPShPtmhBfsvuxLi9apy+oW3+RS5
wL4Ixo/bAnXB6XhMqDQu25ppiX2K1W2t3pXTczVrd3X4u8S0rqRnTg/oAyV9nwnwYbvklFg/O2BU
ViiGWECzN+kjBRofARvhnGZu3RUbIx2QaiDytqOHsWsdPB93bDPfTO1Azo5S+DKEAIHWmYMSn1tQ
2evTwZ3zu1HZdovFtynK9X2gEaD86SB0GB7J1B+ZgrRNsn0Nr/L2HayVKy4vnW+ejcoITM4akUO/
kb+1XkYczVO2/bb50D/l2KmB3CyscS4hFWe5IZMQywAbMgjXuQ/dJUnVlUVkn9hdf7eguJR+dqe4
CwW5LV5/X/7aDWm8zUvUNKxVC9IWBEPQDaFPUx6bxhmC+RAF7FTcFcfmSUZZe5P45b14amldTf99
XJvLBstSMudqQIRZogcY1xKwooy0PGXZZD3paQO61LRz9dgY7ss5Z15YA8C2GHYx0p+czd/0nMDh
qMpZjkOMrMoPmFOIHzOzf23KkXro/gLXPJGfQhKmDlZQAIaja8xrWJw4Jel+FBTswICTONrUvmcV
2aEvRBzJlN8a0D2646iPDiCJNrpu2J5p91u0sjSQl6c7vc5/UNOynVwZ74eufB/H5BcCQ1C39xNa
n8YPOR22+BjbUh82XTaWXkzkl9SoH9USg0pRviUMXMNKKGUA/dI/citDzmvJb2CZi52yrr0Ro0Eu
oeEJPLo/kmS6Ry1Lc/p49npZ/6bUUBDN3pHeRlBqAFOj9QcbYCVm+V2ai42lVBs17R9lC2TGBtPA
ySO3ngRWriTNwWGD5M9pDOOzSvWgqbRNG0XmtqFatVWN6s3M1GNeK+80S34MA/NrrZocretyR67l
x5ikr9PYfkfepbyDd7pwy7b8jolm4oeRAsx2gnVVywqBm1YZkxva4CqP6gAp5wnLmOd0IN8Fqrq4
S/4hYwJPVXVEbxa47fD/L8x9gYEHJUlRVchOg18/fcFHAEFBeo7cNog9oZquxK4Ao/wjjwsWIzRW
RzRZrBPDnp5Pfg8Busem0x66D9MAgkL/kllAQSSNwCZ9jbTdOijndWA3rBBz89EZnOkdIF3z3wnD
7r0GLnNWYMQj+zVVymEAYwe8+bI36jMbEKjm0O5N1LUw6rsdq25T0HFXwtxaA/H/H3Vfshw3kmX7
K2W5RzbggLsDbV21wBATGZwZTGkDo0gmZrhjHr7+HTCzShFgWKD13uppJ6NEh0/X73DuOW0lnKCH
PjgFc2OfgY6vBucElz94qP+QUbbjlUBfrm/u0lF5XNi4c+/M8ULO7J1qKYInPApeTKiFj4Ud1+Oq
MkHB3xsf3AyYnXboPOzln1EqVkkloPCNACuLVwJoAY4kKPwz/UqU6RL1wLnM8fEWz5FWqlpZWhhh
i0cLvbQ2BZwfIpcTsyxJVqMTvAdO95iulxpOzvRFEAYZa6hamzpO8hwqpGSsbUpojIACqoGmhQ2I
V2iPV6h0TWMbNjQhb4atsdL+pA4Exm/LJdjOmS6h0y+YXSYzJZAGTMsAsEqYoc4DstKperCDmE+t
Q/4w0LS7Ml6su/+LsOhk5rNLxXioRbyLg5eU+V6sZXZtWQv359yDd7y4s+tjqBlOe1cEL2iq7hH0
WKANDHnpmObHOLXYk2/AYHgLZ/yssTja0dkZr+OgGcoeg05tNoNXoQSBWnHy4T/xfXEt7sLdqNv9
0jYujDrn6+D6AOHKWAYvqrZvgkcdrx1dyA+dqRAcb9gceDVGVZipYxW8WBSPEo1vFK6vh7i9TrJ8
ITo7A0E8OZRzjo4ciA8aWLiOft04jaXanegdAtGSUNXBhha7jbrqR8sDT/HS0EvTnB6fo8dlLH2r
LAOcS3XdIGktnxrQ6UOKrbY1UATlN/qrQK1xqQHsrM9/dFbNyXc6GnZQBx1eP0xjei23OtCyPnhJ
IDi30wDZWMY3n7PEkEkjGjLzhqnOyz1UaFqXRHhCI/4HctKPYfYUNgA5a+IqoO328p04dzghqomB
gNdjUAw6nVtjZI2h8Ng8CP1bKv5Q42sD8cTlMT5T6vO38miQOYtWzLUyGmTPD1CZd9CqZIdGchvH
AmVb4zFTc1cNHpHb8kjMfacaBxcZE6eVOcj3M5uSYa2JemMOkVNZ6aoIfqT0LQ2RBk6d3L8Tw7cq
8Iau2REK/pYYrpmPjj2njxtgHStHisc8XIJ/nEP1HIcH1hQ+HJ2JVmto3JpTRvbRuq1XnefvICi1
JR/FOvioVvKgrNG2u4PcNAFnKAAom8treu6QAK+I82Eha0fmVQxd6YcO3fsIqwe27YYM9FjDCtiF
dT/mm7ERC37dV515hluvIuWK6h9IUueHEuSxQgxc8kNhcE9kwzNTv9FAXcn4ug+gYWGCaN1X6J9a
ld4UfXGlV4/YPI/x+HubmN8Sv98rnbDbzHSq7B4Q91Uagd1rFHu9i7Z+CyJF63vaPl1eJeNcWHP8
2bNtAodaFBYFsw5ZVAAENyaKE4HmQo3uFQvFxZaumHHXmWw/Dvh+XV2F5og0V+ZSDdgFYAzWZqpu
NRFutcxIvDwMVioBngm6V/aIzKxtCekim2UbLJG2xHHj3N+15R3wvi4AYQ7aoB1V+aaFcgfGkHpQ
V4Yu0NgjXQkcrvDrVekXz7V+M4Kdqq+vsiZdXV6Ds0bzaOdmRrPhYBsYxgaoGbB1F33j8qp3BLCW
er+kPXr2UT8aamYoDa43WuZL5NKU7zEitqr/puiZzULQt6P+XsXf2qpdMC7nL8LPgzkZuKOL6COW
LDOwMb5EWFe9CUCbYLlBENuUxTvDqBbs5dnVPIo3ZsMNUQrp+CoNgDphbqh+FED6h4pEV+Dh8rZ9
smteMpqziDxLKWV1nqNKyoRDaeHqaEBk2pUZPqCIVhTVrqizTQ3uz/ZZy+vbHB1wGdTBaXCnAz4L
+fl9X4GMFTn8JHWVZpOrD5p1O7S3VZGvA71yk+5urCzPz00nHZ7S5qYvD00n92r3TKm/C2PijvTe
YNKu0nBhHRfeHT67mNLSx4A0FPlHUqwCldoq5FA6USy5DOcMwPHTMzv9ePnUqvCFeUDtca23hVv7
0GkI47WPVp4cHnRnhodY1cGreCMQjqNu6Zkt9VpDWzioS18yuxwtyQFxIPCbUAa1I1baZrdw05fW
dHY268EvjbROzUMtn0IdOcn6R6X+uHwsz+bigCSDiiuWDvXi2YKGORQOa4IFFR7ZDZ7u6htkHV6Q
/VkD9veSr5cIGs5GQccjzhau0GkWi2la6prdB5t8VV/1P8CpfKevwaq8qUGCTVA1XuiVPev1HQ87
W001GgbE9xg2v65eKbw+xZFeepNd955wocK1sLBnPYrj8SbLc2TIKhZUKk1w39PtGHpx5MG5ZQek
ctOV8jA1nZY3DfWgmEnsDuh4dPvZGnpeXfJweYc/GYW/GJ6jHZ5Ff6QPdNJPKRwmYzugii0S5ijF
Ph6rW4b3I8qJnVvgxTSBlEdSjKBU3+6HWndGLm3e1rZMfpQZeh4Z6MyRPu6swA6G+1rc9oxv+NA4
UOl0+bBVUJ0CpEmjgRvI74y95WlxnQAem8AnzFHSl4jHzLZb8J0Wz/As+Iyr2OBpNZlWRIH9U+om
gdNeWchTFdvhKfYqvOvvl1f1bDbheHtnjnaVJWMmpjHjbb2F8KdVQ+Pgrd9lW3rTTwp9zuj5V/n3
GEW79wgKBN7lDzj3Th6NP49CqZ6HxjgZQq3ZtUhCttV1Eb1H5X3VGuvLQ53pHSNgsfuPjZiHo2i0
kByPk3kIbsotRaL+bYQAETK9zlIL7Lnn+HgkcnppmMyqqIQmyaEa9wwIgapzLeuPpB/shSlNv+jC
pZhzRXYhuOnAygt/+35qKwZc8gbHHhwI1SOymguv1llDfrR+M4vnD2GglizEoyX/HOIUqd5dFn67
PKOlMWbmLcwlFWB/gx3n3Cvb2C4qaUfjAurnbPLueINmVm3UIlK0YLhFvayM7PQJ/BkT3w3ccAcg
AsBmrJ2x+V+IxEzP0KX9mhkxHqmI/VpcN3o7gQh6UNQzEMQo6wAFnOXGzKVzOLMogLPhZe91dqgN
dtcaoWMGdIUM/VUdRgtH8Yxc3entmluSslD1WmBJjX10M7qAZgDauhY3ZK1cTewxiq1vtBXQArtw
hYj+rXOrbXSn3VfXxA135k3hdZvxFbdxsed/OpcXFn1excrSMlQ6LYCN8bejfOuDBSO6cGbnRSoI
Gnd1FqvsEKpQ34MmH5cjGJp+XL4ZSy//PLYPwqqn4OGCHwUOC8VW9xMJNbtWV7onEV+4S/mRcx0z
x/Zy3gJXyK5JLR2AyM92bECjpyZ+YzuswDbxvJQ5WPKnrJl1EaMKIpcKpgxF3ZVAJjTaJLupqz1D
+8aIZ6icZNYXTNo5nMXJHGf2hheqWQQVFjWO7PAJXJsa0J7sW7EHWw7S+aA6WsEaaAf/in5HWxjo
Cuq1fxO23uXNXbio1sweJTFV/MCc7PgIcq8KZg+9k7z/waKlJvulyzCzQE2TmMKK8OBaWXbPoCGU
ZUv0nZ/NdV8vHNMtoHh1y5xjeKNaGGhDwsGpXbIjTuh0++JDj1c5eFHRRncVh3azDwDvnfjVTJdp
YKLwIUBsW+Eu+CNwix8g/vBXEoLaizyS5+f/89umF/XIn5VV08WaxLcRamcPGvSkBOpitnIQW9LC
eY13wG0u8pudNxE/R52FJylRwOSejgxQgd7tKgRa9r7edp6obJFhEXwXBE14CIo7JG2407hFa0fv
yNFN5HJLpauzh40ZmskBNtbQZXy6BBEEbv9GPPr83dRiMNpaTlyDS0t5u3yszy72z5Hmljdi45ib
IxASAGxBiOSuHOjCBT5vFY+GmOUjeq3EuxYCojARBofZKttEu2kBFbqa3tTlxsWzWwmEE0OvJkDi
885SK9L6XpKSH0b6nuRvCU50tihhf9Yt/jnInLlEoKQgFR2D1BR2yTC2aL9wU6N1EuVHu5gg+0ST
zS8sqEs0NMxaqo5+8NMTUXLLApGej1g2lne0E66E0gN0n3djqe0TY0JJyPCBDvlajIPnd8kmHIYt
ugRchgRhGFn3fopOAatWVj7N7yOuejpKPHmRPzISOAJdQ2gyXit640GQe5WS+Kbs1tpQ7ywfEmpj
tJFEd/S83075Sl0DtSIzHwLtR0OxqUG38fXei8fkocnYrk2Il6fWHmKQTksOU5u0hkxzOdyrKlRo
usDNR/0185caBL4ihTlH3YOoqIAYwKXPH+AKAk1NAEK8g88DIH4jtHISO23eYwJJ6rZyWT6iG778
LsbMFtFGrxKvLcHSVYPFbQzWARqEgyxH6zqIh3LoqgEXQZTWGysCYckV0Gh7P82cLPTRHrrUf/0V
5z77+NkWdy01mzGC59mz9hD7/UrU+kZamqOhDz+j4smEwEMEdN5QUhe0m26FJv6yLh3Sd3beSDeo
7klyr46tFwGpBWzbniMg1SeICw7kIIX767bj+ExOtuXIUAsrIIXwcQXicAQ2ZV0DnXN5hDPE3wR1
A7QyGJRaE87ydIgQDTWVkQJkaYyGij3ytZVmxOlDV+kUEDWRrmLYbM9gcX3XVFwF8XWnuGUjN2Zf
I39pcMBYVfosOuhph9GhjAIUAEEY6FbllT9sE9Zo67pH9hcKKhu9DSRSCMwHwkaDnIeOX4Fbk1/J
JLlL9fGQBsYtOg1uoD8WAo1EXkDaQL1MtAgRdAsPpKE0u0TperdOVG1lxogn4XIHdtd397LFgbSU
/joHXjYLlF09gJy0zpFDYDlUA6Hy3DmR3rx0TGnXzPRBppCNNeCIsbXu0Cm5GROkYqHPHVx1tTCd
ehyQfgiNZm0ZcbeuqBhuZKJxG+ysYEZWDS/sSXNl6aVHSqANWZuWf1zeoC+mFrwEGnCwuoU2/q8k
qG0NvFNABT10MBpiFDY3lSu1Zkvn4Av72DQOKKoBaEcXCJitT8+BX/pMCOr7hxiPIbfK0AVgSLGp
LnS3KJS3GPBTkBILp4jUCf5y1zQ4DLFq1G6Cpc/0ILBrOQLeKI23LkzeUax818uCg9I7ZK5Ed3tj
AKjsx430gOsDf4xgHwqxnkrIs3ro7rhrOCCPYHS6HgZy508Vm3wo16Dm2OqZ+mENUtppnV2bRhc7
fUbe9FaNHISxd75JOrtS83eQ9Gd21UnHjI0/VAWNLDGDM9lKeBRZifaEaqhuG6248WvjmpNi42fk
NVDwaSSsVtWY3g9KBK9j9G9b2qBvNWw7F1Aw5GQG3XTMNrxWIe9hlzIHK7RvUBtljO+iNhbA6VNM
evIWwciCjuTTzqLNaN6ELHVt0KOg1Q5R3/0ZBNl1oYexS6NxPXZZbXddC6WzqYzzq2ftdNiZLUjy
YOhTo9cOddO/jrU1AftaIOSW+pq+IrROD9scNyRMkIWOSu4fQuonV5aEsHBVeLQaQfyToRw1puh5
A7LWzRnD7QreaJpfCYryYNCW/Truc4CekEbYNTy8qq18pVd0Z3b1d6PA7uQ6uLlCU7yydLLKI5TY
dEOOrjYi3ib6TlbRtQpaE5CxLHEe8K87h2vEwfpmoiVk6mM7vUZ92SZjDlLRF9NCJy/SKgbqkn0H
oQ1pjY5SJQwSUSpK57r5vZ4Oo07wVk8PNp3qm8I3HiODD3Yz6sAuh+k2tCBpwAdxq+vBNc/DTT+O
xkuvQ5Oh6eqnsaXfRN88lTAddlRrBbBe6mtlVVd9BjUmmI57w8xzV9NAtjVkvtsJwPEEihEQYmif
GhVxiDn61gYgdBBr+vSmY8N3DdfZDbqO22qsvdQM3yLK/Cas2DMaHwY7MMUmyzAXBQhoW9RN9Vwp
uWiojcT0rVYOILqjFcj1grR3y7pdEx89cnHjA7vK2TW63andC56viyF5iom2U/zuTimTb0E63o95
eVsSJXP0hu/BfAxdhrBYgQ472VRBFBBUdEvA5/EbWiKzpV6or2mxTyeBon6vgz9UM2b5IiQTmd7p
ETIlenRftu3KivctWKDyuAY7EvivzOeG8NVoYFvAbmlEuaeawHypYCxMltgIzrssGuWo6aA9D4X+
0/MUFR1wubrBD0NAd3mjuFo93FQgwhl8xUl95VkidCvCKWXXukYz2FqbbUjae4bsVkL5YIq6g1Tf
KujMDWPiscssuyZyU/o4AN27zhdqM2eeKyA+NQteNEfgO48MmgzhTWEF9OBX+Cagx3jQOTR5v2yo
ztwyjELR1j2J2TFrFsAjq5kzPqg6Hiu2q2EHI5wh2H3g1MhzXFtIaL5dHvFLvIhTcTzi7FT43Rjz
cqT6QcrYBb2+Q0HSYuFYGEJzfnWoUys82/KmK7LYj2H8iw7gGf2Jg4+sDm4VfQkT8LXYMplhsJxr
BrUs/kUSIKkHvRdEg2/h+PcqQHfCgUv+ZICN04ckquLqd5en9jVSnY04c2jjoUhCXsX+AQwQJZDb
O7oRa/9aUrtyIeX2Hu8WYcjTcp2+paeTnE7skQ/NyChEXqBl3N9nD8UO6c91DnAoaNwXe9a+Vldm
05ulsNJ8gIQzyDgPgtZrq/afAoU6aQOGJBAd2BZgUrIzAEoAtEXuoZO++X9c3tm9KPNW1/uAUECf
Gs/4s3Kg1YecioKeQLTALFdDJqfw0trObkXjV1mTdDhADK2PcJ8cBSQpaMWFTg3C4kFxG3Gj5D8u
z/LMVeQwMNAEoLCI1jyzZvmJP/YVSjBo/dqVpPVQZ/oWjvdhfXt5oPPbeTQSOT06BpwNvwZsBtTg
tPF4Gz6jEbexFRK/ki6+IZm4g2LQXWSB3D4DuRvqaktMBNOF+LLCU2yG9lKK2c7c8n7Is1pGaAbL
/eKmtxBvJ/7h8jTPmGys57+H0NUpMji6IEUbKiI3DHj+5XAzSqBmBCuv24gsNfR9TaZP1+NopJll
i0irZ77AZKLXScxdrLlnPnbu34073uVpfeUywGhoa9fRjcdVHJeZK6YB2D+Epe4fPul+s5VVecSR
q3ySkJde9BSE62YrU3tiVYFkOcLD58tfcO6gGpqmouHCYOYXYjmLdZWaDT2q9dpTLdB63kQuMDUe
qdSFuZ7bwuORZge1AFOi0bWDeZBa6A5weq36TU+WkJXnRzFAKAeOAHRRzLbPaATSUEPtH/LghzYR
Z6IdvVhiITkzyEmCaTZI0WcGXBqgXhvD2lbhBqwnCOkH9/LWnLnaePeQMgVJMQVrwLxvzScsFGom
yQEKZL1Nq+g5Bflt4as2i6pbUFO8dGm1zpvwTs2ZpyJcvfwBX3tFP1OnBpStDArawXkhfkjDBHKy
lXGoMl54hinu2yyp3D6n/Y8hgZpKGHIJ0kXIj+ZNZ3eWnq/ClJY2NbX73LdqR+PGld5Otj0K5TYN
LfS9FyS9Uwa2UYP2Xeasv4FrGfz16f/11v938CHu/rI+1b/+B39/E3JAwiasZ3/91638yB/r8uOj
3r/K/5n+63/+6b9O/4r/+fdvdl/r15O/eHkd1cN981EODx9Vk9afY+Ibpn/5v/3hPz4+f8vTID/+
+dubaPJ6+m1BJPLf/v7R9v2fv4H79Gh/pt//9w9vXjP8v4fuNX9//fIfPl6r+p+/6ervpoXsLxi6
oESDNjYYku5j+gkxfwfPAFeRU4Umz1Tm+e0fuSjr8J+/KdrvqvFJKDkxqWigMIXlrkTz+TPyOzI5
0GJCmIsWFg2+/W//nvrJ8v/cjn/kTXYnoryuMOpnUPnzkaDow2fou9ZMirSsqlmfQcSRBRdt6A+1
BfamXIzvdRNy8DKEyS4WT8hdx8+E1AYk3Fh6EzKcs3wczD0e7f6HmtfUaWNfd3mYofbe6NVN4oOc
Tykz9VqNIJA1AHX3ZPCxuwNWFYDRzmi2hfVU5e+KFozPWheEKGFVAZLfzXhl1Mg+h4MC0UJk+obV
ENFyzzUx9DYOqbmziB6hETrjwBenAIDyitMG9C6S3vKxVFdgjsheErMYDChphJID0MTpd4qOQgfS
Z53qQcCqjm0eh+KFlMK8igtaMmDVgRQ0c6O+N5I6j52cQD0HqPwY/dMKz0HMESjFuPYVoLigF1Ip
7gASoY1EBl3aHRNIYWcaaT8iCI+gy09tGoRbJr1qrDjbjpaSBHYZ68p7F9T+voyFvm4ADXbVMRy3
rI8Uake+PjCXtin8IITUf/gUYb3alisLFMPCpi3vKydQB3Xv8zHZoq0RsWUcoEVXNBHQRSap3opS
8G1DOg5g86j8SE05/GEQC12CAeEfZSKq1K54MwCFVEAdEqNxFeqHolwZiTCkE/Ulc7LBGrMNONey
cdMVVK1vEsg6+rsui+GetWnKmncoCiXSqyb1RjGYFfFYVoTXUoQWJGzCko8A61aC2aXJTaxPEPGr
fmTmLVF6H0rEpSyu265F34NRhdp11QYwkKIRuzFM2Tc9nLjsuDqE31hYUrtDa8i+QKr8AYp+0Ubp
dLFrBIj+87Rp7omZa6YdJrw+xCl22M6rJolAtszNXZArAX5xRB5aMaJyUilZ63EF2kZdRwIvCyNz
mw89edLUvrnrQaP8rWE0fcgCMt6nqq7vB6TpIGRZRVeaT2Koj5a8AyVDX+6jmtXQcgYzfYwuhG5U
kPIENsqmmpmCoF8tXyea6MzOUsW/NaIkRMNm0XNEfjq5DzLKrlSlBTkoCFYPeiKLqzxH6iTUOuV7
AO2o70PG4itwWMcREL6q8L3ER0Gbt01/p2ah8VhlWrjKImLZUJbPoidJIt33uoQbL6FhWXdqXfUE
3dQBfoExamZok5oqW/AvjI+ZtCBqWbAG/XxZrFHqFEyF3CZPxlr3qjqXjYfQMcidlPTaiOR7n4zb
loIWfTsORgzBIl8lL1qe19tUVUCiaBVqjTghTTvkeVILvV4dLuJaoxHwByxPn30QyAIdn6qlg0Ot
oAlMsRikQ9q+3JQNFY5ZF6VXRkj5U6kgaTUwSCTVHVoQ4a+u0CiX7GWTR2tBVULQAOv7q7QJh2fN
VPjKGsx2JfHZYM2IutXQV+0eieXxDjyz2itVAv6UgqnTay0udiWNte9K1IVbVvjWttPicNPFItwl
xFJu0qFTVlJq1OHSNNwi75Vn6pMuddS+TwsXFYxinSP3aqMyLO/rUsmvTRIM33nUmi9NwccHOjam
Wxuh7laRD/IrJdceswhMtRGV2bbShvGv1MIvvaf76K2EgM6f9enjefoI/3/36urwQ//r3y/bl0fX
Ll/HKD1+dKd//9ebi7z/76A+w4urUo1OhWb86K9HF/1xv+OxhVdNLa4xjiab/7y69HcwyKOKAd8K
0dJE6fvz0dX13znV8B9AbKYz8G5qv/Lonvr2FOxCnKO3Bw8/Be0fnvLToAl0p3XEixEgDjMsXsxe
A2980dNdYxWGZ45V/GsePkqIKgTOkNji4AOzvlB0NYSIPM5hsbseOjG2BdJqYQ/wMZygTZIF73j6
+J/+BFJq6FxiyGHDM0ajuPUJQz7yJ3JFR3NrZrX2KPNo3/gBP1h9DUoaZIzuSkOJ12lSgSMdIsXO
0Qn427c59mVm3v/nyAjWQAIOnIhhzjsYy1SpIUcxQke1atl71wTB1tLSCNIekN9ZGGseA0yDcR18
d9NJmUabxdayHEqzDNDQPRQWKobIp0ea7kZpC75IKfowumHt+BxYINYwWHWwkhqAT+63nQGjruTm
9vLcZ6E+EpnIm+JrLIaDpaEId3qkZMkSbjWQd9MUpm3jpjevAVLiT788ChCPCEYnlQVMfNqBo70F
Fz3cGXA62IYifXcAsfceNO/Bw+VR5qE+JjPxuGN1QdwPbRY+m0w16JXWZGln41Fvrk0W8No2hV+5
xcjoA/GhH1GkJuSaKrVYmb3QPG42+U2US9MZzUgsrO18ryfdU3BD4mgj3INZoNPiH027iAz0WJoS
DmwJjpKyKUDbZBnBDuRAbpXHq0xRUBbhji/zfmUaPUSk1GAJgHBqNECgP/uI2drHgTYmXEcNmnZW
exupWupNaAqUpHnoqEa51BH15TZpsBYUNgPJI2zHJ1z1aNIByGKAK/Fbuw2yAiiNDL0KrcG8wuw7
7/KGz6aG/Ub1GLE07DGMIyZxur4Jy0wKN2Sq7yg+Sv/CAoSlkJsafxBGx/LX6gzTeAjJEI/BxE0x
zyxNENCKJlkSdCCcG8bvlu/zLbRAK1f128WzM337iTmkhKuUWVMPLg7J3CiZSoNmxRoXsxtptSJW
OXjdGLJ1aKjBKrNC9FK2gX9XiL6CgGDD0NEVwbvMu8bfNKibORarFnUpZ/V6A2s90XgwxHygj4Yp
O13wCEwuI/y20FbgkYp++FaKWnMlD6+FMnpxVXM7G32v1aINWMsWmtrnDwQGR/yKrJYFGhGQl8x3
uyB1mMFC2iPTtZXvJ099mL0pWbit/LwENAMPw5iaS9WDaVOPN+JzWNNCKdPAwUbq5nTOiHpECqgb
aFqs2NqGTa2CWrI2U49KVBC0sZD7LifMk0wNtgZRFacmarQ11b7dXD7uM1uNM6fBsiF1g45bkwE9
M/uSUemSforN2jyTt0B9d/dNMqAEe3mYeUf/5zho7MX5ZpZOtPkuj0ESo6vRrBx1aCW8UrOFA6ym
a1MaAOWKLnwd2grFkxGtPQbDQvSjen/5G6apHC36ZLQADIIxnxTH8WjM0sPSQmwXp03r5EAsOK0A
+idLlNAbapJeDRrYL8IsU+8VtC0+NFWkLAw/PRSXhocfeGy4k0AD8KOoMXwRKxOvNwhBALQR5bdq
FPk7RSMmuqwVK1vqK5kZT6idaLhccERQZzRxxmcvBoDY2ZgKdLlHskD7itBGt5kUWRKTRQvXaY77
/hyLmWCSRIoflFZz4jgt7cxEDIAFWCBXlLbmqyVULCWKZEOhqPuAQhg1rix6B4rLDkX2IqpjL7F8
4oXKEL8zeMXKjvMa2cQoLa7Kgei38E+jJZfpy5pMbJdgetbBs4qlmTuGMi5Na0j9xjHAIeXEOik3
IJLiN4wZS8WCM0OhNglfkIPME272zMEuerUC5XYL+JaIy50qWQbQRF6KESkoXy64grPXazrj4HhG
lg8+Alq/50xu9VDEUdR+DhaIxNZLtNkDzURU6cYZyx6gmqGHC2OeOdgYDXGMReGVWHNjpqaGoMIH
g4uZVNa+LKNdHHf5W9TyZF9kg/E9AcXh37nbk9TtBf/6y0GbFuLII/D1rmP6RE2Xyog4QJJmHzFy
1EA/++VCf9GXNdXhEmBmONbwtMkcKVpHalQUNM7RGG0pL1ki06cI8LNqXcclgDotYrvVZUv1xShP
IyJkhB4xOFM/48LjyTVET0pdhWeJaxveIro0HkCnT54vj/LlYGIUgpNp0ClKQhh6uoRFVoWAU6Kx
JxAkWOlRJ70C6QIXnN1L6I8vR2Q21Gy3aiQ3Sk1Bx0Aylo91r4CEPFEzpyhzHxme8o0Wjf94eXaz
l306ICezm/nt0siwZUnRO2bZs49RpIkLVWb9mmd5otuj0JutAlYvp/WLJVanLw/NNDTedvgy2Dx4
racLC/VyM+0V3jsR9HYV8JqSXvFBj5hb4j1lUocdlIqfuwMVbQ+hrh6kCUgdi2Lh0T13jAi2ECkC
E+aAzSxPkgOKE0R97xR1gFRXFHXkUTOUcv3LK22igj2FoATN2vP7n1o1Elikym04d40ddi3yqXG7
07l/HXKVoCUje6kT2IdfHxZYUgPBJkSPAKA5XWUcABBM8ETYNfhhHV4QgOdUoXi6mX6kpuo/BKJQ
PBHipfv1gT9rlBA6Aa3+Z5P1kekpzChV0g73pvE1C20ukJWK3MKoW2GnRdV/78OGMrszffnSgfVx
qeA2O9gmrqyGlwSbinABUKqZG2M2VqhEhVHY9eirV2Y9lFu/vDEVLbwBu0pz21cNsuc6T73L055D
Xv4aGMkFAy8m/mizY13IpoGaAEHZwycHWvTxdSVJ9VBeNXLotiBs1JORODwhpScVotlWpzZOEg6Z
Q0Al/rTwNbOwYcIwMeQXsBYWQevLPOcRR60C9kNW2NQYwYFi6t1DkrfPRjyGD13LzLtADsEABUI9
vUcsBIZpra9bubn8Gac21MQV1wnyZ2jYgO+M0Gp2xXhIVV8AqgIwsxlHP7TBaORH2iH5/kjCbGAf
l4ebY/r+mjX8qmnUiZVntgdoDh6HSFBICGYlurgTRuV+0FTxaKF0ct1RXXllGRd/KKHo94EBDLgx
VPK2YWruJbFEczRIezekyax9kVr5w+XPmxmcz6/j00LA2TQom8fOvAka6DHmECrwDZQ8mpTFD02a
t+mCxTkd53PVIYWCHBPeZA1Ry2wVrKkew0OQ5FUawPxJrWpPliWXQqOFvZ3jJ4cxBkkitF1QSOf6
TaMohmsMQMrHQb+kBjJ98M/Y4HNCOuIvIONBaQ4PY3anJSoa7ahBnEBjWXMNYhT2PfWF4Sh+BdYx
k4OCLAJq8/Junfo1XwednV0z6PowZEoHQDmNXwM90hXbzNUR/WokDPexn3ZiwYacWdLjeX7phDIk
NFhRALULiaO7Hsy4UHeMDEGyo7ic9cLtPF3WSedRQ78icB5QVZ7ggdPnHFtqMWSagE6cU5Zo/whr
ZS/GmwhwCacrO4iTIyRdGPF0gpCc0HQEPmDLQjoHHsD8BgRC9UHAgkacppWA+spW7PTEijxixuOC
233GyzARwRCkD0yO4ths++KEJlaSAO+Dc1V7NEoNB/qP5Vpvss5B9REwyD6LN2rJQL1DlXThrs9m
irUFySHaDQ1klKDKOF/b1tfTOkpzIHRKab5psm/+D2XntSM5kkTZL3KAyileKUKljtT5QpSk1ppf
vyd6FrudUYkKNDAP0101wyDpdDe7doVrGn31XPfLfxwZ/HGps5M+T6d5HpUGiyBSPFytG8rXzsns
69gxhgto3Omh/f8P8bRiNEYF7K8G+ncDTOTziilMPYtg1PBQG2luiJNGpFDZMgcd6/F7q5QIF84h
KTagvRdOtEuXPm16/1qsQ5v006xEGG5bIVIkJwWW8YpV0z7UcJk/tNgpf+Pu3zw0BD1eUtL++aVw
31i9n0gX1HH/BNr86+KhnWLxW1CgG0qjvvUwFl4mtaj7gPIC9g7uF6JFDR/Ss/99E/ryrv914TP8
aazNLkzipHRDTJNMN1NyZbcuU75JZozmlERBxN1rmS8smV5gRV649Pmmm61T3051xrx5scrfUEtq
r3QynJqg2Xq5KksvURVSQ8tUXth5T6/ybJWxTVC2wsLh0DxXxZT6Wglbp6PUkWZ+iwGioVzkWXop
l++Lt8p1EHAoCg0p1J/PS8pW0tIea1bzrA9kDuV5zABqoDDCetfgzzhuKmj0I/md/70poO2gPJbS
gBYk5dmJ1iYjI5uFW0zWSrtuq+w+CrXw3tAQOBV1Gn44OVwZu24uZU59PtX++YI/XfgMT++ww1an
OtY8NUznDULtxO8kpAB7zmZ/xM/xAjrw50CG2RDPmO3ChvXDhOjzQ47zvtezk9ZngsdPYFMffpRj
HB/TCc1WBqk3TMPXLoVl3xaOA9dAqQ0SOS4lWnyxmj/9jLN3XWqrUQ46TI8sXzSMg6Ue3YboKR51
Qq8DuzdNd1WR5UTL9u9f8BcHgQ4xFWD1lPBFPf35/h0rb7QKDhMqjHpVhTfpfTa+4QSEpaSP5q8t
3v9+wX8ajfPPh34WMhrHLGXT2dpC8wciGCerF1tWp/P5mknompFIT/Io4E5PLdSW4KQhYRQ2nWLt
vCnNltSLtWxZXWgU8NcVo9Czq7zCEX8biyF7U2L6mGthNQLyUGP+10Hi6Wg5Ccz/36/WPj8nNZ5g
r9ja4s3QYLYyjlNviudkXzaF6lUt4lJHmPFV1AsBIStT7lLmTk/jaBo3YyrN4O8P8astCMn7aQNi
uMkJ/vnXNDG/pSW03ZUOLKqgjpVh3mNnM5kX3tbXF3I0ggthL9Oofb5QvtaWUnZVRXjZoPT3Varn
nTeqi6L893VIG2azFOkMGGScffh9VILr1zB59XTS/boktEZWcb0tJ63c//3hnbdhp3cJV4IGR4el
cXK1/XxTZptUwIBsrOmwapBxIpNvOh6HZfLTXK5MdObu0EdKt3hTHYWvc52vN2M8VCsiTGc4AjjP
2IIYy3Igkbx4CEMmAxfqwy82BEMB9zlNMhn4nYc6RSTZj6hTKdBAGnV/qfO5QLaOYPSu6RMb7aqN
ouReWg0hHa4eRvLS2f7Fq4cAAPGCzpgC8VzylekyNvGvxZRzGRO5gQycRxtVZ9xxoYj4YgsiQYOr
nKqXE5z/+XUgVTTVtKN6KZ142GftNAShM4UPxVBEFyYcp230094D6GPA4mEM/RXYVRnw9ooW0WGY
6pmPqGHYJ8bqYAWKw6tXGhpsRQU5ZKiv4U1dinHz96V3dqsgOKdpJU/UpFO0/tj7CrVc20mJ3uOm
TLEfoZI7quy0xaGrzfHC0XZ2lJrsr4zrsBZhm7A42M4e6wqoPltsmW4tIFbeN45c1O3EujJuFoFF
9g81KRLzwrI9q1n+d9GTWcaJDawgv/v8LhmiQPQO84WsuzgPOG+VN0iTw9aWMWQaGXa7WRvNC3vH
Ocvjn6uyfgC1TgRnMtQ/X1W2Ruw4GQxCS2AzosW/5JAdwq59bhL1kBCsnTTpKy3d7CrWGGTkvDM5
apsLP+OPl8sD5yzlmSO7pXk9e+BhBr5WhbTHkGNtT2gNDhhLLQLcK9YL6+js2+SGmdERxHhiYZ0E
ome7ZZ0o+Bms6eLOTFzvnLovrtZ5mP7zDZmaxfCRM4YpBUSsz4+VgREzEuPkOdEUhmtUc/tUJyef
BVu/GGL0+cM83RCXIknndMpa0OM+Xypdk3VmV1vc0oICHRhOvdaBEUWLc2EH+OMlnYjurBLpIB3h
Szx7coZjwUOVYeJpdWR0gWVOZeghbRwxzCyX5JJ5+p9Lk0EljBc+B1XSlNpnN7bmZV4jSGZKSXEF
1ZDipEHU2E/PVUNNV67HdUH7bKXLQ2zKTRYrjWua8++/7zunq/xr3wNwPgVGc9cKuWBMeM/epFVX
pZbg6AWu3anvUZqrO56O/ajB2f8eKheDa8/XpwYWhpQTguMJ4eD4+vw6hyrrR34FU9NpkZuyDcO9
U4Xj29/v6vxdchUAdON0doCm/pmOm4wNpG9ZMA8aKMKGOdsMzYyuah4uSRpPD+jTA/znUqzQk8BC
Qir7fENSS0TWDrg6TNCgE88QYfIOQpyRPxmNNf0+RPXYW9nvLsXInHMvqIUY7vFZwHRBX+GcO6Oo
cVXUy0CU12A77fuojIaPVY3qjwpNYdiWOMGVardHPWd5zjI/p1kyXUiUO6+Y/vcb6BKA4xhtwr/4
fPvaQhGoRiG3L8T4rCh5vTNpFLaWWthbct2xMzERgmvt3O9LOeGvMZtYlpRNTjDxZJjwNcYwwG2C
SeXUO8Hf18EXqw0WLq2y5GhH2Hf2cmq+vnEogAIgWpYPA5nrt7hHWxeOtq9WmwEuyKZrUz6eb1FJ
4zSmCv8bwh6U+6lQ9f1E84Qxzxhu/n5Df+wap3fOZgGhF1YvXfXZrqFF3ZwVMToXCHN4FBCCUG14
8uzEKqpWA3540FmkyRSF6MrdIlalfJtTRpDSqPrNOHbFpXr0rHI6VeRQvLAikEzTJaZLn1dAP45W
i8F/6YKB60GRZtkm4/PbZUsGVNlMxVaIuHZH3cSHoBjWC04kXz4RoFJFVWyGNn9EXvSrbmXRyUZH
c9L1bmiN5mXJS2szFqXu98WoXCVGvGCoKdPXFZ+Km1W5mTXYlXBY/uOxeHo5vBoQEM4PRvxnR4jV
ssxVvLNcoSiZ9Dnn8WAIl6TtfXvpqktI8Vfr7t+XO+v1kG2YlVhYd/CEY8VNqije5/3ssBiWJff/
vvK+2Ocgk9NRnnBpE3bN59dcYvmCsQ+bjUaLRLzITHRKabauWgzpE9mjhAIUS2M///2qX+1xdH//
A9UcuF2n1fcvAJPxrzOoPDvMpMc8Q+JMsLtbwwH4VscWcCmyIeRgsgRLdG2cmb9BiYqfOpLoL63z
Lx4AiRlEOIMfnwaDpz//1y8pmtoRhoOtjrQn3F0KLGi+rw6TKsRAov5+yi547KeMM/zvj+DPt8xJ
ZqunOui015/Eff++rlmHqwmpbPUmiMxbAZftPSkFo4CoWi4ZLnzxLRNBfjoxNeU0Ajg7nbNaOEPR
8ZLrsS/9mnAC91RQJm6frC1ucMI5sPZxS1sNfZsUyiVK21lve9pLqEKQm3J5FKfnJ9oYpVrS/YMu
2kb8ktfRvMPWIt+Nol+9TkzpU23O6b6Ylur496f859tlF2O8SZ1+IiSfj52rqczVZqHz70lAvdb6
CnNv2C0PmV6hXxWO4vX2fEkV/efxROnHoWlwfPOfc3QehS+7hQTbm6zBvAJti451P4rd32/t3EXj
nx0a0t7JRu1UJZxzQaeKPMpEs0nejafeXXWh7rSw/27LBHVIqNqBms8fbaJdhca0rTsDTlmWtrtc
nxMvlkj6WRYXdpOv7pzak8P5JIcBUP68qFu7nMxUUgayU46xB53NlIGVomTY//3mv3qvwNTcPYA8
0/yzLZn4N1nV64nEYhWWRwI3IZhliJACCWFpV8/9EM01PjBKZV3oJ744mE7gmAJb6AQpyfMs6nQu
+m5AVOZmYlS8QtPbG2nEw32eNquPs9Mbwp0ocLqFGMxVwYpC7Uyf0am2KRt7ev/7c/jzy+LHYG5g
6WjjsaU4q9OmumkTs4bckobdgOOhnWyn0XKAN7rsqmxwnG6URB5nOdYXtvBzR0aW3+fncFYglE5d
JWnJKtfGZLeajeGxn11nukbQBLHIVj6m3uikihsr8a4bq5+hPbxpRX2T41Pl5rb6ve7aH1WhveBQ
VQLHpQLO09J7zoCYV8euwdUKZ/HohzuXcTu5mMLUvIW0kiK+5J/158LV/i84rfMtAYN9XrhaOUrQ
PyCpHGeqx5hw0kCU0/T972/rzz3/81VOv+JfZ03OriGanlUbtrLdR5nsr2GFGluiEpeHv1/q9PT/
1b8gRIPfiQMFrS89xB+6k0FJOqXHTs/tWn3FQQ7jvcpNER7lbipL7WT8GccXarazh3h+zfPWt0+X
TigmtgaDkrUyaDDO+9E1iX3JLg4G1bmT2/m1zhEgQt/6OuZYDureuks6PPUGuvrUYEqGLRnM6g0k
V/IEXXuOLGXCAa06efS1g1ioqsc2QpDkTTmpJVtrSPXRzdoQs4WwtJpqJNB8sou3ZYi6jO7SVCwS
rgzUS0nhjysVcA9g3Ym296aqVeZ7DTWPfFZyqeYZ3oEzfCacMGro054dRl3l+LDc4KeQNqVj5urJ
bmDm4cGWqWrdG9uybE6r2yh1rEGmNtTuSxOrehcO/FRtavw8wgY/OTsbXSOalHkTG9EciKRO9yls
uqul1mIQe1MQS04U9KGRvXldKhEuYRqZ8MOcFMelHMcBiqOhdl42rEowF8561Mo68cK2Sa4BlEs/
nybntm2dZrOWGml6KriW3ZQ0uuy3h5ZQ3KM9Kd11ngxDQFYdoUH8CC+tq3DfjEqxic159MI1xM4p
19qDUWvLbi4sse8AD4KE7vVa9NG86VW9dXG/lFeSTg5FoZhOpowyI/8qW+/Y6YoDtgAmT6yrAkyM
1PdOV9IbYAj7fZ6n7Ga15nkD8CueVxCkCZ/bIZ18BZLZUYwieZobS/1Iyz73FYCzQCCrA9HqUI/n
7aD4q61MNwXqsMDuZPEIBS35LvKKNndO5qcYksQmQYHvTRYa3lTif5qMvfKchGvrm6qAnzauKUay
U1FV3ywIc4cFw7GkuzoJJyy3nsa+J5o0G7/pU97jwaSG69Ype91liB17Y3Nol8HNqsH+0JcB1ZKl
kIKeU8T4bSuq7arb7U3UOcp+VEnGK4q6eZEzn1JYt8k1owjVrZO+vx0Qc7VujFvQb1Er6YsZR1HG
Nbr+Ks0xvvZNgdDLFPbsK8LsXZwHkNlneXGd53jgyhTQUqqz9oEgrr4xwwHrgCy0HpcclmYdq+o2
mo3XYg4xYldkfHAyzJ4Cq4ipzishdzGugO+riveqbRECYxPHSINkxT7UsuJGtKtK8LrOItPbMd4I
GdmBNsGC9FLAvm3Vy4e+L51ASXvTr8q4300ASAfHSTdTLIO17qLO7ewVR7LZKmfpDZk6v6IgN38U
c8qgcFXCAGddyw8bdUKmoCUqmG/TbIpZ6yn71Hist/A81WO4jCgu5+wem1nmncPvQs2eQamDcU1+
rLmza6pulw75VZnWz3Xe4B4ifkrsi3ClQG+AvQFYdlyCBS1z4c5ac5JANU9C9s+VhTQhmdcpYCNv
D2ajazdGX7uiw7++VfOIL955EXHJS7CzfWVMN6nQH5W4ngK9xoZldtTZWxrFuE/D4i7Pk9mruyKA
j3rCHToAH66mrNIXRvuGc8OzmWhvIwNe4vKizBO9IPQn7PZZPl7DwGxxGFg/2OuejaGI3UiFWblY
JrPUONP3DfVvr6Dgws3uwTGJxi7Ku8ROok1ShRVVMXaXQAuLa8RFvKuclTDdRmFJQtItZbnVhKlv
AJ06bymT77ZBoRUzXXNxtkx9JiwIWhvHT5cCOm8ojNdQNXwYQdlhXdPezQY5XdfjeM+Kvul0jQu2
2FSHTL98fe5XPlf10K8aIN9QHAl6OvaxurV53m4D8simgSBJyMLYhJMZBaO5Erg5pbSPBSlsvjOY
tE96rnHHMG/dxlZnpDMlEeOKUBhGqD+zOLPdrrFLd1HLzRBl8SaqDdxcTTv2U7ujDMFUgfI4T+ut
pUsINYUetr6ql+2tinXdfZE21Fg0x+v9PEbOXSMybOttO0t9y/61iPjKKZy7WQ3vEIS/sY2wtmF8
uKatHKfI3tmYjkA+nm6Ydt93zK+8BuXitp9x3Qc53yK6cofU2C2hEWhKdhc5mIfK0A/DLnDIgBpi
4PloMgFnYCdAeCRuNSmnH3GzkoTcZVvEOU9plOJLMZMxGKPckdm1tdjbFPo3jKj1ul3nZ73tbmqt
fkDpRUiqwv9dDm2omYXtmUV+lS/6VYOf8gg9OkFuHswiusPpeJtF4a+5wVOTYWJKyYsLMnB44IzL
fdH2lg84nXiVyDZTQSsyakXrjaayuvGIeXglbppVvhVT8ZGvfEyYi7RV81DVldfX5eCJjNjfCB5X
3i9vTlvtytRw81zxVQtORh3Pz+j/ToHxTeoW5vorqs3KN1InGGvl16iE3mj3lceA1wsRbEXDci3H
QrtpYvNRTfK3ylwnvzLRpmJqdiSCqXWnJtk4erLDLGLHbo9nXryTdXcQC7GnhcNaxjC3cEFKv1ll
cr0Ina6RwsBdlfiHEq+BZo3cLrDBqujbahZDkA3ZrVMbNwNxEsTvLbg3bBWZYCxrDoJ8YbPX6zul
c6of+ZCQVm06xZU2tpovYu21bVcmFGvbYkri4Iyoh9d9ZwfjKA5rndEwJ/P4kRtLG2RT3DF4WzaJ
5Otqs23LAkkj+9jD7d8Na936kZi6TTuYqe+IFucRuys8R42uGvYz/im6VflLmUoQXh/eFZleHKhf
PLOKt6mTBXWqsYwrlpgGU9FYdlVWMDtlfsvpk99OvbaByHvTTqSYl+1xMUaoCeptrhT3VgnZu5qj
3Keybj1MCSNv6PSOv6CPNEXk7mFYsxXIjgDTHd/ptHsCNoM4T9JbMgVS/nZy6ODyDc2V6jQ7gs4P
YVkFWRLx8aT4t1dj56VjOrpEMB5WJ7o2MttwM8si6jBPXpUCUkkzgnUIY0NJ755MsrvB3EyWs8GV
iPqG1NioxK2Qc9Ja9dcy6djnycOwlXdVWTb5FD/rosMILE2DVLbgVOtmCElQnJaPnkx7N2rEw2Ka
m6Izn5xK4ySIcMpOtF2kRdsO/5XFyHxjIBVKGLdlFrKUw+anGsbfIwkrX5ktzoc28eNaJfyvZC40
2/fhYL2q+nrbp3J0ZWJs9L57xO7wiAQI1JWVqkfPFiG3hYZTgOFZoru3c+d6hYDqSbXep3Z93Zhp
5i7S+eiy8WEy4mDoDT+abT8jQG1OtZ2t9UFep1eUXgtQIzrGhMzdWcnflYTkEzQir+PC7KHKw/do
Ke9Xdd2LSHq4mjwUjn4fR7N09Wn24kn7SFP7VubVh9PRYKx6ObpRmdzLNvyF4p7Ca9E+CLtA2hI7
ftKK+9JuXV1pTxpZfAdwW+EPtyVEt3ImQ3bCEM0wfFsW11Jfn9e43YuTKLGv5tsqmhnhZ3di+BlN
I8tXvaktijxEOanGc17YJYZQQJ/nEogGsX3nQBnjNog0+JKVcV821cYp5M4xwt8MQ7cxI3ofpk8D
IJL9KpTke+PwVeOJ8Jwr5WsUkjBvFtodoqRfUutWLy3aXVbZvlMNvt3yOGXRCDfrUt66anrtCgxd
ClXgRplsZ4J83GaK/U5QXxkGcQXSOGjkFmwyQ8HVabnSUsPetcK5XbICclN5lRbkFGvTo1hHAirl
YdY6nzlAIM11OzW4/i/reAUh6JfSyZBtNd4YSfUoK+U+j9pi5+TJT+xjYq+JjCoQhfM4Wc2h0tOj
1NPf+jo9ZKvh5XW8aUR9FVIh0BNjmPAdTTNllvmI1vYjUuvDTIEflvWOD2ffxom/dMluiAQ40uBn
aRmoHeZCQ2UdCyXydQ6vfJm3COxC1yhM5hdy309moDd4glrNRxGamWuZ2XGRejDn6lU8GoEMnVts
enYafgg1miAUUMD4RuYZK1s43seti3hwM2JhCCj+ai+nK6GddZWSxRIinanaoFmnvRyIbZ/Nn30T
BiqIRI+tzzA9O5xbfa6QnaAf59nRfK3MrO1S1a8OLiYcFi0203wM3Xoo0iLn5VQerLNHXZeEubX9
A5PUG8IbSACA/uXK0UQupU8+rgRsGzwC9Kh59RR3xrHRsa0Ooc9E7Vum4y415X68OMBzEZVSu5Wl
fCr1ytf5OxzWNXY/Q4bdtdPeVom+N8okiOzuVp8tf1kSfyZEoy5+8QEEuKuieJ/dWGuuU2HztnHY
TtKtndQbaEoP1ZjdC/puZACzXA94qj3KIg+qcnWFAIBx6pvKOtlQPZkRx6y+Ps3Gm5i+VepjnU9b
cO6XvrdJpUBqnNBAOy+y/lC6712a8fCkh9aQ9Wg8J3imcZN4ebnJ/B5m18mcvwAvHHpM+q3Gdpcc
k7DqtppuRfXkxDYrZvGnfsI+nfTG+gd73VbX170yKZyKz2KMdqHI7oDlc7cQ6jWFjrtOoT+2ij92
v4xUQaCUuCWJyrp+L0pqBSW/NSrTS83rWPk2MI6jXvRgBT4O03zbqTheNYPfYgJNKDOfxujazVue
h4EeaYemgE/r/IoQ3E5mF0T1MWmt60mr70T/Eob3+dq4RRfeJnkX2OVLFcO3KPrAihjcG8lmlgs5
MK2fCxLVWszdSLjPq3eyRm7gXbv20DOuezA4kzOFIrLAtSnaL/1AcSCusLXZRMOPlfMTp3a3z1e+
uPFKUTjonHAzh9l24d/ZJO/OToTloklgXENcRRmAMRxS/cHoN4IJoR6Nvq4eK7HHYm9I3nOcS2yn
CtImhrN1rzZs++ZGpZwW0c9iIYt6HTfC2Ff1rZrfGNkB6gcqS8PP9RLhd1P5ji682f4gy8ftSNNZ
ss6dcnVTR8+EYgjNPpb9a19sQ0Pzs3az1O8tPSRGuEAOhr1fFM6BwZgbN+5+mOZDQV/bSbEdZp0q
u7ptc2Ujozgwk+aQjrcKw+pGp+8prKvWsK5FmUbuPM9Y9vZP1uJ4i/kaktXcdnDK38ehvw3z7qWz
v+v6BMSRBAm+ge4SD4eSbV9fiiArnp1m2Ydm8iBL43EhgjxMy1dVo9xxmgDmaTBRMogwowAfvKEX
B+NkYrRUbikHLy45NfJsd3JVyDAobPYrwQzkmW/WadmDlSGGx+wXv7exwy0merKnX4teBoXxWMu3
VTEQ0t1X5n00HFZ79Z1MwCE2b0SyNY3kCkM8r63ZQquJ91GevGiw8gF6kvFGt+tD1UxbKJZ0J/bB
ku2VxksI4yLyE+NR2uPzMPKriwmKYhRE+feyuLOGBVQpudZZzFmjP4hpF0OfQ6Pzy9TAYsj6ktTf
Sd76TrvirT9dmbH61NXDYWqKTUPKZ5VbXgFWLp1AGvZPKn4VNch8zyzs22jK1APQuE/U+huzyGPb
zDT4gPk1ORiaEDmkg/SY2PIbe8FuyjHMV8P+wWAa2i46pX4S0V5VFKRZ8jteKjZwDcQDe6OnSuUv
K2Ez+otu3mihubPt/Jr/Ts2Ui5u4FGS03AA47TomGiWtQYPVcQuIbtDlDablOglR8sGkWgF5dbrL
Wea1Uu7UYb4Nl2hTSfU5bRNOGGtrJAqnzRicjBmrPD0kSX3d0i6DoIzkO4y+rN+z8j6MkqehHL/P
4eRh57hzlJkwgS7geKVd/q3PhL8rbyMR0XmYBnVjYjCt1VdDSIXLgpwMCuZ2b9TFTe5o1/0ijxkp
zmVOLEltOq5CvLpXEH3Qm++dal7Fa0JVjQA2NzkIht+aCc9Z/BLmehROHuSc8OoyE/NEWzHpQTTq
W9oz4hxSjBI5SwVdV/OkZj9JxyHN2dmo/C8WjAnKQR77dj4IoZFB8aNB0amvyY0z3ZujRVq3Xxcz
sJSKy9MDourOMwbeumYPfpjWQVvFmwGmV1pyTsAG2M79/EgS0aHU7KfZag9U349Sf8lUxWuy6GCN
jj8rcWA4jytds1aqgVnudN7oWgMPsamJarqpxuYFlGmTlzp0oOdE8lfVvrk39OFqKDSgUscvQuNb
ZGpPZgN6pFKEZu1OpIyQ9Ci7shLnhtpip2v1m1RahBGxj6HSnRY9tZniOU68L0YdTZPjGvIU7oRf
7eTVVsgeCqkUC1r4rIGZNRvIvG5Z/tBquRV4L8YJ/H4z8XrrsVWqoFOZDWr7sqp+qmWgh7tMqfwh
/J4mucVj7HfOpO5hFgf5qhGHQp6LaHeYHLkl/ka9SYKcGPxCXjNjxezSmagVy13F0jfTV2MYWDq9
O7DfGOuHwPU0nIrrsu6vMzPGjhaQwgQ9kPuWd9YkFacH1un6i5NskzTyomgX8y8xTiDWQrorvj6d
9hOinKuwV+l0/PTch1Ar33CnASJY3tB+byP7GTYoFEzlh4j7AxLBjTXwwYQvSsMeuq5XjcAqaJ73
Q5m9VXzfoGjulOrDTp1tNnSNljcpzTeI2rdpI66zBvhsdvqfYRfvZ7iWQessqt8N2rFZut9xk+Lq
pWS3+NYxYqAzZj76EzfFF92oj7DuHqOQO12s6a5m3ovN0lHXi1u7dr6LWj1m3cipMT8PuFOO/cax
biNleBzMo2H2flTeadZbzhnSdu9ShcyrFn6o5vso4ljTHRpxwpONK2e97SDc9bG4UebFl52xHWNn
ExX5bml/D6HjNybR1VbiSQyKwCRNDI6t/Ec1rkGBeNLiHw0J+YDDwBZEv32PQ20TyfeBvGnTxm0k
9VdOs4StU1i/MaRWMjoHWDgmh64ZN76dNZ5Shtsi0g9Zy5bV7BgGbE0Clh1TbKumPUbpnRzjb6HB
eybf3hKsmprI8nx2tXYoCMtYllv4QEBGIFHsUc58zyLe1+vqS0dssmk39YLxzXuSnR70sBnXVyet
3FgWW7p77CmdnRm9WU54WPKBvMcU2nvj4k/hLba1TbPvmEYxK9G8NLZ2BW23mGvmx3J+LOL1aVWz
wwjtRk8PsVbeGxifyPhJhOqVad4nuDu14y9iipyZc4xyieG2h+Eu0Wy7NGVTUXLSrnJ/nYadnQLF
6g8atXOmQWIqb7r50SIdq0i/hbjnWljfFeNL3EReOz4mNOoVDzZJDnoKRpE9sJyRIxEHvihYSrFX
Na+F1nutfS173R8G2hXLN+JdLnYnol5Z0fYvv3L9yQDiCZP5CtDC7YltydtfpVK75vq7rOYtaO51
uRbfeokfWmH5qcGMto+CvNC9OtMREDrtflbIqNbvy/y+sJ6mvNqWIzhm6zbMDzrntpTPsgLPqEDy
w60lnI/Jqv0hV4MVJLxupZs2NLGAS4W8sscXrWhulxFcy879ogjBe+G4WNVO0aat6Jago2JOmNIn
SX8QIxOUNB2AZ6dN39jHcOowZuEYqWwyK/J4U5rZHkLPY97LnZaWWKWKIyla20JjqB93001blMep
wLgmnSAQaaAGrdKx15F8FkugwlUNhMIAqqyNKzhPu7QuMw5vjAigoCU3cTtlZG5FP7KmwW4pek37
5gjB88pczEATTlBr0W6Zo8OsqN/G2rpfgWJ2RWw/yZxm0lHyBJAq5gTPFpKIpPydjy1wXWX3P0Zl
Gve1TY2cjnHvZWl0gHi1JVYLJ3wx1FD62nZri+5OPWm5NVDpKamjTdYCSLdtc8Typ3d7J1l3ShvT
/g1GTlEmd8Yc71bsbtwQqxJIY+EOV5ansa81d5yc59qYAFdKcsKcJt/MRbPt2vatUM07o6fc6My7
KqRPW2PeSKXzQQoz+17ahCQbJRcgd3JDgBFmV1GngGGb6oZxHOdewu47Xdt6vtVWTXqABXTy4T48
rUgU/BXlZXmrLfOEZS4jr3ZavuWZ9l47iMRtp0vu1Gxt/FHVrhtr2TSDvl+rqN+cjEmJQi1g/PVa
vVedONkM+vhRmxiRTKR8XE1t9ZOmzfa6mndbMW7ynLBDuUbImDUfldaSD7FSHmD4PDoype6VEx5G
UtAfMranimixNEkwnzdze3LXsHdAxnTJtEQvTGRPZRifElIxg3m0lKV8bp06I2/QmYaX/8PReSy3
ritR9ItYxRymIpUl5zxh+fjaYE4AwfD1b+lNb3DZEgh27+imYImvJZ80h9y2hyOHoUQj2KnoRlUU
Z0aJiYI1bw4UoXTKhOgZQKw9YR6nSHT/Iu9mGajDrDsYWeG91UHtGpd1HLv6AZx3zf/lNE2FP63R
DsXOVX4JpMAzcZk96Vz7kGO1DG10Nf0J1Z8JOZEpZX5IUjwSW4UspqwVW/iV7ATD2X7ao5secj3o
rcCT8OSPedpuZFrNmJLb+lrmTp+wI6ybqp7ko5FZ/lEYq3d20mI6OHUhd6Ab7cVcEfvZRZ1v+2J0
wTydvthhmaqTcBqfRrbaYy5YFqOmch6sgToBajNWZ2tYdh+vfhfES6UNloBy+p2ingjoCYK+DaK4
IFrn7IPxXNaBe6BKISXGasm31VB50662Q3UEVmoQn9b6DNGMvpzSj5dghsvkmVo2pEiBFS9j9lhY
sxlsDS9kGwmDObtMmRNx4WMgY7Tjpy1t4XebUTfl0YnoMVy0MB/dTsutW9r9M51YzT3n1yZI3BkZ
GTy4vsyi0ZW4DIKarXraTzNCvKBpNIt4IA9l6g/bdo3SS5T6Qez6GXtcmNZFvKTCfl9uR3SqWKXd
kgrGxiqKh6i63XMz/o3SRi3fOIY+dX3Qo+CpChZ9YS3LubNkdleX60j9YxZJn3GO68btrfpoAghu
6y7L9qltpv9S5MlQZIMnX0Vz6zbNMyu5WWe3C3FWjFQzAMRi2rBGZnhYM/r8hrGx9q7W3iZcIizL
XkQ1VeZHp8YA0SU+lBdKKIN0Y0BQnFvDda7CJohxEZEFJ9nM27HIA1pHx/o8Uc4I8qC7Xbc25dbR
TMANmsM3z6u/vHIKNj6kDkWOo3GDDq0Xz9PUe6YDYGapyzdbjYpAu4bMO9gsGJx1aGskKLp6crHF
/eWBbmKrkiKW2At2ZjcR09IDWapC6cvSjrzolbCeq7pBouvouhv2pN1OvGZHu6+s96WBBES1GqKu
fF2lda/KxjvxcZfZNTJE6Xc3D3VZQpZlnZM1iZ3NOrp0g1niynRA5uk5r6D5qrNTOab6jkyDgNtX
EikKAcWB7YEiSpOo9Oq9b2rT/UbOTF3OznVXpfqj8Ja1gjUKmv59NUiPf+gKYwhe1mjw+R8RuaqK
cYcvQr8HQe14fy7J4zNMS2lYUHjhqsLlhNg/LB9LRYzzqYgmlxhzTentbgl4P17GwaDdYkNsb49I
Xq1RboRJV6JagE5DTFZ9Wp3vOb/CRbX8ryXfe/5vxYbKmuC00QLn5E+zyRicOlrmYtt1pau+ATvG
4aolefJ9QnsB09pmCZWxPuStW0cny+8neqS9qJ27d7PsfJFuIt+yPUAeNxoEh2ggKLzb9I0bge0B
waX1Z4l3E+CDiycbf40A3oxNPTOl+R+HLQAlRlfCr7Tpglz1n2PVN+Oj7+o5Ohpu4Q7vaWrJ6FgF
wk7/Ao7+cr+06bx8oASSzqnw21TFUgWCeGh3bLyDaDQp/SyKeU6cIG2jb20EYXf2XZaLLXHM1O9Q
UukOO3gOnhrHnIL205M9kUFVQO0xg8CMrq0ecQbgUPcDcUCda7l3su8HJ5l6VLrbXI6pgwYlFMGe
dHPjc7Hb8FO6ZJ6DNph9mm8Le5UZPHjm4qqKa2IWa/MYEgoMfKhc2oqnPf2fISOEVZnl+Mef3Ptb
DEkBrBxumb/RHEf9O8yRUdDCqelK+qyRGTBMunNg1mAP6aryV8McNXmpoBZ8HWbX+R9hxIUPTJfn
a39UajYZwQvfW52X1mmz/2Roz/15btz5iQCr0dkvna+K+8gf7JoiWHBwUD/HMUhk70L0KcGmyRcL
ntmWQsPnGssqZCJ80+4+Xb1yrRLBtOGoAs2wDG/arjOrDQHjrUhmHNEWG7gIlnPaUrPwLLgF60QO
2vwleHBRT2Qp2vle9ZHTn6YSYu5vIaqReFP6Cmje89GXptQyaEmYEdkvOUuarY24E6Pl7NxAMnwP
2l6Kc7h0Fo3mtOgY/b+uDpuccHzyp88GHRZeMszrYP/1ug3mxBlS03uLhLmmP85Q6ivVcwPZ/ESR
OQEsjhBpu1/WPAfzwh3WMGWQY5QlfV51xi+Wv5DOIQLvBZOuAbL/r6WZ1XyGp1nTu8zUY3apeKiy
gyWKkeivNUeINq6VVt8r/9b4CJqC63NTrTodMISbtRdbJD/2f6n0ovIZQRd11aGPuBMhIArNfEBs
VHUNcNlUEaYlK4/hjyaIIn8fO4jgDzEHs7dPU+UEl5CgDv3itYvfbb0lNxwCmevK7L6sfAriqSGS
O85H1cuYLrPgv8qiX2TPj/XczTKVRZG4KYgNMV7zj1tGxP+j8/1o5BBNO2ln9mGussk9RkMYntdC
yJPtVOmwyUWPHKqQ6zw9kBKEhztNm/Augxq946JEnNn29keUQ06T8zukMYRd9kbDgdr7glm1Cik6
2E5ywdlpyR4AqMoMTO/h2LrI1nQe3iFWY5yJyBcj1xJFm4t3t74vyrr7V8jQ+SDPAT6CAK7gt7PC
cdfwKD56hVs+OeR/fmUl9p7BGABsy1CXzCuaXdnVvNhVZ7rpnTXrRR7xIQDNL2M4P3cmonn2kTCV
yCxgAeIRcQsSoawEs25yIX9sRPNUVYftHKEmSJ0dkRZ2nKeLvOv7MUfyXlbho686vb6oamgJYMia
XxTguUqUdgu6TcJ2pZ1vsZxTTe/aPTnd/X1mGcPWSNMPV4yfjF9vXSD7WEoH4V3fiU3jYle2puki
Vrm3/PHNq1f0fvhDmUpo4qoVfbq1Z7ybMySbL/z3PArGy9As9U7YCOxaHTxUBOiwT87NKS1RU5kN
lpd2HcVb6qnhB8xZPDSGTLfD0h6wafuxZ+tjVUtjx1BlbIKgzc4EGKx73obNxUud4YvlgsLTiB5A
FHh06HZG4hUpOJXu181atO5epBbVi2qQh6GbjIeCt4EZm4U5VXdBmVpX9Et8iBXeqoKSasZ5A6ZM
6yNlQNWjB1b3bzHq6a3vl7p/cszS3U5eqq1jqHi2Ymfu6ytSArQ9NaeSAJO5j54Wg1pa5Y/OGFs+
yuYNEhdJ6bsj39GTqE3Xqt9ctX6yyg4yR6/jnl//TzedsSuiaAVQb0FXSeC58Wpy13SNHUs+3uPs
S2owwuGSAWz59YBBjDKWvWEBTS2YdbHjwj44snfIvsBJ1nYhTSD0KG+t1H33hgGyvXG8K3FGqNl5
mT50GQjG5PRvdg/EaQbteh7sVDypfs1v06DeNLZzVZV9NqOKRQXteNzVTk1NkO9uuj56XK3+wmiD
RCANuMeieX0bxxA5CPWQcUYBeTsOIgnmgEIrUmU2qcsSZ8184tQ0P6wrrHipPTeO6uHeHUqPvrqa
K+Sm1JgrFKeo6nzUbkFPcG7oJd0Y2Gc9eg+MI99GxZQk4Bw5nPUaIy0lBKrsmAEDBnqNu3jjeVSC
O6bFp1owvjmTT9xyQSdI04hTr53TKFo0RLJs4sGM4lRXNSg1Qg0e740VlkESNaZ5mtvV33ndgIxB
jzPvHpADegYaFvyyjSce1juyIQNI3TKLa15DCCsf54jug67nETbK2x0PZ3Q0VV7u/BmDIyL3MxRl
FturlfISrNctMRFRQlrAR6QUqCXj6zYMm/ZWmfszwRx0TTBfjNJ9cWUgIYvl2+ivTizNzIsJPJm3
uILK44wRN+F9Q5e36NQ+LxfvTNSmsUcWML0G7k3YblAihU7i3OmJuaOhCqEvuUkz2cUDL+W46yd7
0zr2keTBloIk79BnUB9zi3ywqAmyyXL4STUmuWBDULrgeza0s11962uQJN3iMYC7osISAsZe49Kt
qiPouoVYoITbEAwmdVntUXLAHeT6EkYe9Bf4NXzscHFTCc9Yes6RU0U1bs2QVGbFu61RNri3F7ZY
X7K57BK6j89tbTwHNkx6F3wUDhA4BPmBGDBvEwXZAxqv19EFo1in7olAuY+MCf6mVbBj4fb6UbQ9
2jen1g9FVEw02dhOYg5Wks71HE9R886V62zpskmTvCQmJELKGC8etIoplDiKxYaw5p9hXhP0NuWl
C37CdlTf2OFqKX9Hy/ST0jGDmCwKJ8lU8JPa472VL58obz+6rv8cxuHeHsK7PBvvQTF2DSPxRpEi
7DeG8ZYL674OGgjEsFkoWQjBiMY3a0ifssF0dsFq3Vt6ATXL5fzXTphJHS8HfZxrs+DHMKsQAUNz
ERuULI7uYAN72D4F1kZVH+calHbTeoW4BhRuocIxORYhsfOjcgisUIW5VXjZQBtk/gRKJmEXnOpc
YCt/AHDQTyZC5bcmkuvr4Lr6iVQlZ6cj3Vy7MFL7FhPSZdZ2FkCd0x0Ww2154baZin55NDvJQ+lP
Vj4nkd/0SMSCV5qKQKPCBY8iW6Kv2iRdGwuAqKMlKu5NeZWesxeOaW5WXSJMsFyKsebeeFOmv+zC
3JQJH+SPMD0owGBgmyTh/6hZvRD5TetJmf0SlzlLaAvEs21ZBxLfG4lQ9ji0/pJnMVm9UIaKxiz2
b/sQReI8p+0Hyd5lnKMrfa8HuJCpWvojS3G3HU1/OJc1631ZZgl5T4R3UQLnOsNd6c1u4ql1uHEF
ywNRxO42NaxpB7JzEGsHzmupY54KVCDgBkVIdmTGRrFfmsCk/rxW9GyhzfCi+htear0bR8G91kkk
EquOzTWMjgto6cmkQuEqSz4WPlWL8P6shE6S3qsYiFxqCkhT287us3K8A6NE1m0UPHd6uBWLZ4/u
Ojf7SLjVzVvPD/Qv6P7Yt2/1yHM/oagnSwhR+uwkDV/XbzVKoPF1fl4jZwTdCwYULO5wtKoM0Yky
t8EN+mwtgOqhpWZ50eUdgzi408QC5kXLJp26gzdjvE7VsTT1ikEg/JJK/3SSvNSBsXmPLgM1UCZ+
VZ7d4ido+OyOQzXsHKMpLwQr3K81fIxH/1wccNUDyCPkAQNn7TFnsVXT7fZE0eStE0ngEV3STvlk
R+LEHZ2Mmf1TyO690kDblVwfRuz4ceeNrAJ9+xnUnbsrW+/XmvNyuwTuT5NxhNaxN+Ns5oL2xv5o
Vw4WXqgmfZORpNOLSLNoy9KDe9sbrAn5SPbuKTuN6TpHO0lN3VvnWc9WWCMgKyMEi8tyCXT5Xk7y
UNts5cto/kxmuQ3bir5yvxdvfsoFjZSjSDwRAU+o6qDm6oxv3DiZmosB2/qMqb4aLmEBe0LUziOv
2LMS0xI3pboQXXdqHGbdZumQJwwQcLZMT1UOmBWGX5zoWAfV1V6WmIrTe5NOZ2uZHsZqPtgudPeS
Wd9OtQDjT1TmSjLUdvjjsyToaDMoirlC1lwQaD1RIF+3TYQ0dixiunc4+Q3aptzSPoIXB+jOzwLi
udBveIEKXudAWLTc+6l7YrqmACRCMDAO/bUvQ7kJMpLLygZVaGYHlzqw9jO5v8nQkdIJhoLUvyzf
wCfRpIUStqVe6WPWHYJQXFTxynvbKmqWp/UMxNShTF7u50z/5fZNjtiit8RXoGN/YoVKu+U+ZXKN
7cl6pO3C2XqVlfRAw+gx5u9BVGNSSIUfyxp/06gL7kn4J/g41d9Lo77KGsrGRrwfC8VCOvT2Y6Wd
R1EN+4zaT1jF6Dk3CxANL/zFTIY+JVBVnKNCiMdxKvhOFWNLLj9mFspcUgOQuU4iYIuO/ZDOvBrt
fgeZbWxGaaO+rPqtDjpvN0X1iRQTdaJ7DYl2aq1bE9vOWXUWZGzl/hH/hBQttOmWdx3+Ori0rPlr
7GJvFd61g1fHYAGomYrsMC7ZiW30vpvFvRQMQhJ0vQimrzBLnwaWxu3a5/81zOrAm81xWPWnvVbp
Zu1vDYbKGjfWIB4NBGOh0dxJHVxc2/qbcZxjATO+UdkduQcRDXjurioAmbMy2pIjEsTjQrQiQVWi
H/6JEEm8pgOkXZ3hKVhdMlKjHyfLoxguHuty676TRf/gVOV1jrQ4y1x95vlMhXtkfRTAZRAlrPN+
u37ipqC9Mg0PKdL5R71M824kESk2Q7Kp6vwysUs8YvdxriFLMJivF9v+fFZts+CcgEgXYICRqDZ4
nHeEq+yH0akSriY+l8b5z7SRzpqVsc8AMa0YmtE9V7P5XxHIT7E2CCa7+mUV2UPrLB9mg9PCNAfo
NUM9Gvx3sTnm+8KujsFcnNXanEn8kDFWAPNB1NGxMZQNy5ej1dLMHN0UgRlrT4DITsVW90h2yo6S
9UkdKa63k6omnpOihacsbXn72+FvWk7PLO57rsb71DJmrA7zH3VJt34R2zkQCvg98Pf4EzIG3lVb
p9S/vIbvGrigbVQxG04iuiP+C4mW8eQLa0yqtnkMVKOYfqYdfx7al/QruJndRw4kk2XLDTodLY0O
1OiLA9VkPgxQe1jFYG5Srw7j3kipQ1zVb9bnIrHm/ksZ0xaz4xteMNRj9r2Rjm/MOdeg9/9RN8RW
PJXtdjAQqwCVGZdmIkXD7bO9on50X3Q4NGGLsKtAeOswa7Y5jsDrJNeIcau4lqZz8oSNjGj6sWbn
QzSszqlMYQf4XdDfFLEAcr1JXO14YDfn4gTG0q1KAsAglPMIVsoFNLGzy5cicx91aj3aaSc3nZve
CtI5vsHiofgonE3GYHYTQteNlx+zIlQwyNw+bs3aJ9Rb5gYHODmUbqI6kvzxGhnt2RjcQ6AQBAz2
0UvTpKxDRt/M2w9dibatDnk1tIldKXwOq/8JufARLZLmtoJHMjsuOTA7UfAaDcW6Aw7xE2Qsz6Ff
ZJQQpyIZBuYNczrkrQ1FHRlnwSgQtw5yhRFJhBq8y+x7N0fJAopY/LSt5W/ohjs2Qz1sqNwxjxgJ
9uVISAmvmOIaVsav64/YdUb5ArDTb2YyNVLDP0sEqbp3MAmipnMk8o7pwiOw9RxzO/j/0qx7tFWX
RGr+qZz+bISKR86+k3b9pIF3I6X3nb1+5JHYApBt52aFLJfLczMaiVNxqxX2+OXZaRYHU36a3DGJ
atfcs1A/kqmAsyrY922BkCKNoVS3RmlvVuSeE4x4TsZM7wcETHC1OvmpWn4jyu9QsWE649X70obz
h5VOKtaz96y8cS9NgoPz/iYHGOVybVV/169GAJ3NsetrXArzH+YSzI0w0bEo1temWN6X0H72OuQD
nvTOLo0Z+6ltnhZOUUwe46GlJU2B+2Hg8O79PIAbq69SoJ0IM7xByv0Km+Cfp7yPxfbBQVwOC+7D
beT6B7LmKHoFHgY6NuuDyuvjUAOHq2HY2Z3/t1g1j7Q81ZBghWsemjXY9IN+DavmUEzuGVj9CvXL
Ia3vqLpPauXv6fkpEdj6pz4jkcGyDLRvIow9o3mwRreh4RMNR5RP99GSnpXVHIvUuzg3SyfCGMRF
/vDlIfRCjHlqBEB/Nd8B0kk0PnJXcGINhUimydqnphneOkc/pJYSpFHczEsphRsTEamjU+xrClXF
2DK2hK8e4oHOvgtWfahCVEhthfgcFXpu9EffyS+DqY8pXbZ85VDrwaOjiiSPjO04iwcGZ7JOs/Ax
68a9YXexCNE+UkBWbVgC2o3ReG/GfDOQUYrMXB3FbT3fzdFMW2m6A8atuMtQIqxkJCdc/PelwGtp
RjXQR/ETSA7VTViCLjCSCOyZ9FJZUVZlnUVJU3dpfhHbc3Hc+s0wNRWk87LVYWAklmiPazA9O964
kzebu1t/GGWfgOlvcUAxo6sMatBio7Yc51DTkzR0NzeW3i6+izgHp4MZpg9Ojw1y7ahzrf07nU7f
azS9gOiyEdfnzq5PUDynQeGzXMI/ky1uY6+ui2k5RS+l75QfBHFTB3dmYG59x+faFF+G7f7NWj37
eIY2jvbfwSy92DHzvzXnihxCC9bbJilFoC4kykxvW+mcB4m6mxz6k6O8fls77rGf7V0XlLtl9WAo
yxiz2iEzcRi4+lN46TFX+Snjkql7YEMvAMAGtQgXVFLD/G12zsme05jzscuN9Y80+IRN/2IxUQyl
nUy5cy9s9ofJ1zud61NhLn/wit4mCIsrwdBQPygExb/ppiarW9SuSh3Tenpa7GcqXd5d02SsDhMf
T+RNdG6j7vfk6sVySr+63oSyms4iz3c2WZDco/KFsJFHcDoIxGI8uWu1zWrwnOmGT6YCkTBcSBAj
o0Agl6LlSqdRJjqtj8Bf/4q03A4DiVZRWzy7dooVQk67IF0fIm29TRmFis3aHcRs/GcVDbF6onmK
zPQSmpWdqF68eiUbYL1UO5V1ib/6DHLav4bL+r343kNUApIAUCDu4unr0CFt5mlF5WZZgBGNewos
fURbyJ7S7O1GbRzkRdquanA+oInG78DLG0b6PmE0fCJBLckQEOh84jL3rtlqf3fC+idalKWR2olZ
3U7wPvdR1qqBAurRdPcl1JQMrW04R/sKHreo2/vKJ+uGh/MSBFW4rSBwVKF/sq5+wpp6V+COw0TQ
H2c7TeiGTuQs31qbbu5sHHhAMxMJWU/omZoP89j/G1p6PkTv0E1Mj1NhYlq15Z050vWLw9pRT1rS
zydW+5j5yzkqvEejzr8mVDV9BFNahPee+JhriuzS7lxjxnBuf6jv7sTUnWXtHto+xAdnPBMffzK6
+UA81RU3dLbxMQF32n2yAzPJ3IGhNzSOjMN9PE2RwmWHLseqzXInkQer9U1BiVp1eg5F52ynuvrL
y/DFJ0szabBuJIEulp0d4gZlLWjitgUR87pfUnzLDYoaGJ+G+c2HegG9HeKZju+NnS7P+J0xfuMa
yJsSq5MLo9Cn5W/YhXdrBGuyBqjYuWOq0nqc0ugcrN3vGBSfTlOeTKvhGYR9dWid1v27OZKC2uuH
fiRQlz8IOfqU25/FKCEwNBF6la63QYjpGH88nOHNOoZAmHUAvVhhrM+GJR+k1SYoYpETjOmfOSEW
m3tKvdCDYoimG+uVB59G7/dOmPvKDg+5y2kK2abyaQ8iGePzRPNZWeSHKgAzFtm6+Gc7KM46O5FO
iL/On6AnUg+/otkkYnJV4jRTdifXgPCNGXwWmYEPdcnCZrmaQ2ul873OsPREvmIOa4L22otcge3b
y7lflLMPfSl3PcW7j7LDXImH+UcLv0Ns2YjY6gEIK9NsvgPslUTEUr9YDXaRmKh8rqY9EF1hgj5R
dPIxZLRxWzV15m79VxntiUHvwOW8DaZ/czeRDuPvdbP+DoUVB6AZlG/DGR8H2B+ykEZsE+gmcCty
f1tBx6hBGnhhn5aW1M0e6hskD8z8minytFsxxpSHHxCEHTscFmXJANRUyKXSQe69qttFlrojcXGD
F3iTYTn0dLv1goUDaz40ZH6kPO9p3V1vdniiMJORUdsJxwfz/+unvqoM3NUlKqRskhLnUlPOcWBN
MjGK6ogyaFM4qJeE+u7MdD9pml08TJq4bWrb3xhV/tJMrIMqKy5eIT+ixr/ycODnczYpySRBi0EG
/4cjTkLlZ4GmOmThMn70ZHLp0u4hrCsf1iWv7UPn4pFlNUBtfwipX85D570W7k9k9dem6LdgH4z5
flskoDjlTzO1Ywz5XOyGWW5pDN8V2kayNvB9WQm5TTsW27gaaoS6+WWGg8EC9diIB36rXTPDXyyT
+2cU1hGhVKzUeHURNKaCX8xI33oBsQbcE8gymbDzevO+rMCPAH8iP30rDB8h42s7vbTTT1Qghw/A
CWVFEwuIVl8T8zV/lL6Ox+ZX5sGL6H3qQ4N7Cnhe/ULt0nX6FUrvHHTkns63esRzDGP+RSgAlCzm
EmAGfTMk5E9+2+xHqz44qiIDCH1qY5UMdRzibvzMxbUx8/3Im0XO44/fqive0KQSzArQ2Sj5Wy9e
G3MfoOq6tR+vIQtFFJzgSY5jOe51+MrfnbTl8qTx5t4iHZbxewyWreIg92N+DofuLmjrcyvY0Or8
uVnFNRrnk5qcc2SGl3ZdrnhlIydjVATqBsVU5XJ2A/NSi5avc3JOTHz3psi3cxgmZgfVkc3PWF4x
txWnLuJ9aej7zF1IevCuqHYs9KXBdXaBuo31nK7hv0r4G0HCeoRV08DIKmfzRWbWObX+zLU62qt/
Hm/tw8pkOAdZ0f1/PWkWG9lxCwb6i+fgN/IM5tBix4x0Xy3H0X+A1HzO7Pqa9vJKhEvcNcsDfguo
5lMEdhKu+FRuHGNq73NogiUCiJs6B9rW2A+BfHAG59UOWJVuWGk4Bf8alf90VYoJzvMbAIHmWHvW
pRzrf1XYvXA3JXM17lrSppf/189a9JKEW5mb3zfGdEyrs1Vkz0u+4IICtfWn6sNvq3e7DOlTKfJr
lSIlVcZzlJPYmfPdLOuuG3mJkQi+u1ErqJbkhqEEjaM4E5+AU8m/y/2W9aPdW7AlZdmeW6JEva5M
QjmC10ElEcQusWHzDT1wgi7VvPxVfuVCdGFN6M23hjD/wBr+BHKIjbFKEhayL5tZJ6/G5wmI3g6C
gxLISadgfUk9Xl2ZTRCtn773N0TPky8kX8L0YePu5SFHpIVSw953HrloNc67HEgewczTKI1Hp58f
YIC3hWs9BtGXdlcc7m1sKu/Nz8ObyRxRTMni4HhcsHgCaVvjXyYRi7+aVCILXAGTzN7YZ441xpF6
eErH8pvKhTjoHifT4fGoThYgiqRq0xyWxEgp7EJ5X2ParyFe/XTa+V12dlBsj+FpLCw2mD69m3uk
WloeAqd5LQvntOCKWHLeK9G4MxCmpiu2NzIhHCjhwXvt0+l+CIwOpYIKNzo1d3CkvWX8h1UmBhnB
Mpb/zq77MBfTxezfNRmyohR8ifmDKasTXskDS+WdYa6HVdd3Gp9YtDh4kWncdv3b3oFuBo6HvSGq
aF4QzL8FWLCWIM9l9aNJ9AIZ748jNMLoyB8mvVPtMmLQPoQTxH13LL0fbIWy3ng07fXYZ82br2bi
TPDSIeQ1mu2MyIn4kcdgmA8Yu9CCHXHqeFyWgiuF/IFh/VurmvCWdTeoeds11CmvzLPVuZ3feFec
eE/8pcSN2B31SuZrHkYIRxELLqwReNKiPnoNeXexOydFtKitX9hv5az3WWMdCkcd/bHcGbKMrZkX
BZR2yABiYX0i2DjLvaTU4aMLAjK7EPHDd9GtSZ5GnOjwyghz9GS6EaneunX+zTi2caUR00i0cVHW
duBmPcNg2RhJM5dbr7N2GdppEw2vtbDpdTM94mb0qgzzF4nIvqqZkX1aHjYUV57tKtplAvS8nx6Q
t12UB67jobYhtOnQOO6Wuy8Z8gALuiZAZDUurRu9K1S2Y9biEPH/m1ss9uOagFAfC4PIRPyhQMnU
9q3eqSyhGgdzm0UPxuR+ODkq4HDE7YkHJTB2gT3EC0EQrYh20B0JVjCA4l8WA17hzd6Szp8e0/MA
6mkYryE5I4ndTQ9uvZxcFBItaFuDTnSDdPRuCvRF+d3jULjbTJWXokWV3zr/3diQfLYfJtd6n63m
QKfA3m6d/SpH+HrSyIiL8md5rKYI02CzLdBYr544kYt+kul3Opd3vONg+oil6BrmRu8xsiy02M2W
P/vdcfMncMtP8gqHjQjA0rDBgPm72woEoJ/rXSAk6bevC8682SPl4H8UndeSo8oSRb+ICCgozKtA
Xmqj9v1CtBu8t8XXz+LtnrgTM90SVGXu3HulXDBhTClBBWsL1fEsGrabMDfuwtGi5mgjbHYwePCZ
ZnjqosViLjxApf90GYYWTGSS1Hyd2QGwYQ7M/JjHLvyoS7Lbw/1qdGpJ9ijBK2w/A4DCdKULH5fx
1kMrEMW+lO3eoygdkNuC0L0KBgNdfzXVNcm+mo6TqCl90/1nQkGyOJjMsPoSM33Q1BnBYqQn4nWf
8eQdQa4yA0un+6Iz3yvNpqzD1cAiCuJF6lKlru/Y50ITO9k9DEQ0LP0XCNJdl1vbUTn/KtIPduaA
l2GcBsCibPvLZH1bKYn7bN6moBlUGG7M+N9QK8zSPfPQf/RxRHfbnyQl1ho6FxvOs9b1QdE1iGDx
Nacgd3GA0/rHpUn1C+iKpNYFiPoBnRcyIGden3WnkBbLddp9lh5DPQ4wNXCC82ZJcVbde98WgdaS
z8vF8MxozwqyZL4bc/PbbiFwLUN1Ryn8EWG9VpwFHAlkX12LKtZuhq9ctg8WK9mauvGl6wDSCL/t
EteajBtKI7vyB6BbnsT3l/NR63HhR0NKfnF4nPvspWBV0dCuinUGIALLi5HAkerit4Z/Wkpxr4r6
EvGBTgIzNgF3TC3IGpxmreMScr5F4XedfHAz+dY6xJMuc38LtxOHy7Dwcy2D2ssiXj9U9TYnxmeM
+r4uxv2TjY551lnpGMTf44iKqq+/Sp2IvRAPjWw+EsP9lMMr0rW+FSrch6m+K2T8hvD2Gbv3c5n9
65V6KYt9x8VO1gKGygdcsp2gGaqTJxBhH/pUXjyjC8LK+OoT77cLa46xMysZ/DYP/zTdPJSAt6TT
ir3eQymyofH4XuTlAZl2rrYCfkR2iUIqslJTd2TPkps7q/CzXR/JrOhfksR08RMyK8Q7ppCIRbJ1
c7d67GutCJhsqIA9CDE2HaGTvOzcs6xd6yjqHjAHEKptn5lnnE2h4FWIeX9BWB5KooRBY/WgNBz6
e3zjECZMeB+Z05Opz5vorHTWOgL0avzZMEmVaJbCwOt+4Yz/WlTGGMerPx3Bl1cYq6otqlvRVNku
dNTXJA0Cfx7DQG0m1VzOjrVJVPQyNDb/pQ3jOqK9LrM97BsLFbRL2Yg0mfM5HrThKDUcQKgMEKJX
plPfgC1EuXuYDEbfbEzK/ahkRmFTUY4y2WEe4K8pGGbhhLwflXtzx8RBSS1MSrFmGwpih/FgJJtU
lWLvxsvFRjzkpCWnO1TjfuzsLyz4HRUnC2GciCXOFia6zomQB8tvR9hwDAx+A4u9a0SdC2ZOGxEZ
DyLzHkeJfi3tQ8bqKJ8daTFxSSbr7vDklsOh1vkn0FVZCr2z3TaY+/II1enLRStxkETSLnzQNKan
ak3+DObFa4d1dqU95xSUS+MEjMA7RKL+Gzcjc6TRj3OBskO6yirv+Kuxs/OZRqGZbIZaklTpl+9s
5oVpl3jeLgXt7WTAUIndgoHf3BIN1B8s4R75en6hU9lkMLVjaeePEzSo0VGPSGXltnVgXZkSAABG
DwTWrN5JkV+cCm2MyebzhM1RZvNb0qE5pHgQ/dnKccq5w7FIFo9hbE1B6Nnf7bjYD0VRIX2FbQXJ
24l8yDLBwnGUwApjbe7Z1alau7j7DVMO9pg22l+s/Nnosz+2KFzTvCOk2N8GoT/pbvVrLWq9hpDG
wPISIxvrH9vUsNCX8ZGAQVC31mfoksOwJEl4L2VQlTQWbuHiz0hsA6sgcYWuojKoSlRlCzth2dok
Folz2N5yFLHCQwCR+jgnzX1tx1fc7b+LZYgTnek3n+sPu+h0f8kJYRviAavc56pvVWtZUqarBNX6
cQOigTXeia8cA+Qn446pdcMNrNjRn+Ip9uN0+jT65a0jkTYvy1e2ZsCbcNg1wgIXFIZ3VZVdRcIx
RxeTbMYigRU0LBnGymgHMbHHhwDJsDbmdCdSQBQGp7Jv8Wpt0r766kPxtPByl7zYfIuwqHrByxib
pnEcTPTgCe8+40D8b6UFi2O29b8C6/pWdcReuCtfvbpzNljJcAqmIGXoebe9QL3OgCobiigaDvu/
pMRp00xOA6WNtJfTANQq8FiweOjQFfMfIsB0aDtBIisdHzPXPjDspj3KjhoGRchqU9CtMqeVa+jz
WENgzZyYfX3llrut+R+E/HCvTDPlp6Uxq8jVNXYKsu8GmJJw1Cm917H+JIyLhL0ULOU4cSgIgr40
z07KgWtm2o4Bzy4edW7nXJ5TGfX7UNXP1Zx/uR4J16I29jk7FTfpTIE5RndmQwfH2sXNBB3Fr+lj
a7MZd3YYvizKvu9L+6ccPC6pKsjz8mFs68+mx/5YaUwiWV0YJCk9jhBPNa4yUDqlFUydBMochxpO
/urcFOEdPvxLO4tz2hoH0xoc1OUPFgPou1zZT5DnXkYX7wXun1uphp9siO/VwEKC1LmmKSpPge99
TXBZsfHQJsghQuT7pB7ue8P67IrobZnGV6MRb0j71KG6eWZYutN7DZnZ+xUYbo/x1M2BEii9SWoM
h8XFFJ8vezPW/5hqwVJdqY5Etwk9E+KUG8W+VIL9oAfnLgIRkFLXcFiG1nDs2HDsYxn8oAsziRuR
ALTN5qvOmD/pKeckg7G7eSpuabqWhwsOVF2A6UtbHo5Utvdl5hY7jyFkIko9yBxuHA2Tge6md9iU
o41TwEIWfYInW1reegu8g9hJNwQpP0RE9n6B5SH7rsCh3JMkckZnF7VN4avKbLZtPB15Ti2fIf1T
I1y8D+ipkuDQNht5AKtQ8Ur3hHxIYUcqeuAgOnWp+Ha77DJnZAKAEYFByr1xGzZluItrvM+6wL8j
5nMizHvDrf8tOvq8cihUgXRiX4fccmTJ3bXj/x87Rh+deQxrWx20sefnlCC+zAb46TpQW1KQVk2K
tK6V/VmBsgwS2d1Pdn8yoUItvPH4cfbAMBKGkOO5MO1iC76M2E7agjlnMi4195ZW4pe1VnFgDx63
d6pRhoar/MS44NDb3NHVyDmrsp7DqQQDhPaabAfp3OKYcwaExCH1eCY7pj4hph9sU9SG87iNO++j
0+SbA80mTMIrMaaDk+iPXpGcpMagodJyJrrsLSENZtzYpHme4JVuRkWnWtt5kPcVbAaBpNOgBpE0
wiiVfDZYMBY6bi2KvvUR3tAsOLFQuPFiiiNVOMPYeUieehe+SO6U72WBMEpKbTvwqxerT1cNI2JN
jhRLe5jainC7GtMd+99MP466/tB5AD0J67SXSB9pwWvMOaODV0xOofOAP9w5tGG90oofWZBp7IzS
fvFSVycoDTtt6W2ghIJgS5VAqxzLRg/6wkoxgNPcO/pSwzgJ/3kDtB5qcx/HbbZLDWRgop5YG5sV
jYAQWktOmqnVOMn6W1tPdM/Ra4qMU6f2Zz2j+Vs48VnJtrMwLPhmXlzLPHvFS8VXs67+jEFfaKfB
oD0ysQrEnPlYwRfVH3pHe15c8TA61itLWzaS0b+76O8KglVWJXCEhXPVFXj4vtxNbbZdxiFQBfvp
7HR1sK+b6034jk1Vv3RQ8uqWQKSM9c++no4sajmajfPeTOqD5U86MJWBwbxmvRQZPFIrFcYhYXUp
jpRoRcYqxiKGOW7dScAv8erLCDXbjpxm07bVB/OGuxF9eBMx6gP7pz9lMQVibcuXpeqeOqoCq+yO
mgPdo1sOa/OZVsmzFmt3hLZfWBJ9DT2N/r4/W7F5Ee29o1Cg6HJWwoBv1NXZ0EBBjHJPunTZ1Ai3
fgffCE7fzmrnq10Sn0uK+StiUXnavrD19MAw9zTky62sOjodOBsZC2lsDdEXOa7o0S0ps4bYeeGZ
av0JN6ogg4beFT4sUr27XTkRH5T/ZAONNqIH09FdGU1AUk5tWnzL59GOzvgcm9Wo/TLm0b3KwnPM
qHAAyQL2e8OlFDiDeGHB72+m4l2oF3c9OkI/fGW9ulrQotLMfUMSuu9zD+cqY5e+OwzDF0PgTVLr
1HF0i9ZyCfNqXEGR3xVibqAJ7R6hDsts+ob1w8/LT+VAvlLGi2T0nujTpWr6U+sQ8YECtikHDB3Y
q4mJXapO/w51rDIul7Bl9s9DZcNSBtcInCCaKEi97h9CdDvKIybLTejJnXC6oFqwoM25c9Y4TGvy
zPi47qIxP6spuRReuY/ZTtpWnc1xa4FyCYvXsB7eTM0+5Vhs4lF7A6oHalPeTxQs6Lku76pLeVAM
2JbKDuBj28ZBaOnc/YOS+17Szpb9PjZRBNr0LcTpwBK+U+z1AYoJQmzta2G9XyYXFOEna2huJM0O
pEw/w9V2hFX+mKIBOFB/PW1+tnD5WeWXjppm1BiJMel0xgJJwzYJOuBkLqJDPvKkqIg/PwUWhnJt
iRBFynenevC4caMoCiwLWEL/UxFSpQSuMbMvydvYW18oNCjDc/9N1fBEoDQAhrwnr3frHHdbOc5D
kzu/BDBge6hTPWp/lK3bIURWM9zbBE5wHPpdYXt84WUgw9kvOIaJ8y5be7GONvohrSV1E3anKPsn
MsLaKsFfioyxZNPJsRtmaOX00tBHcZfvDHvcG256Ci3CW472YGEezjXmwtmIb1N/GktzlYQ5IUBO
GGy82KXoEZDPJNsXwunSWxSblXKvPVP9sdIfAXYSb7UyRsfLxeGkZ36eBU3KE88PsR9zoCKVCT1w
oRBbuumzb+y9pS1UitryTioEqVYctFa7EIV+nDBDRETJGMiqOIDsecBMfFZO76u0fYtmDGR6QfMx
/jOpB3x7xkLQNMUhrsOrgaGMsNi58qpz60FqDYueXtyQDrOLIQ36DI5xxjLDjSOcgwyNg2uSPfY8
QDWN3vtGm/vaTBqNcQhYrpanuSRmWgsNgFF5ngFUBkL171HVvsX5wJEzU+Gw7XKv5VyLdjFcYpEe
GypzdqchcsLWg5S/cUzc7gZCI7jmbIu4/lqwt2RjO9KfPHgPRabENo+FONO1PkvDIp2PB42bh1BT
5sfk/H1vwUBfjZ9WWT1MjsLP3W4GV9xhVe02ogS6FzftY514n6rwZn9Mw+fEhqdT0wp48bVe6eTE
3g8c3y+o0kHoyI3hqFM3WjfKBpp3jWNV23jFdFcBBSRP5xiAZzFgTtp0tvCN0asHFTOzid2Alf0t
YYzUBTQQPDAL1V2FtS8DluE+6cULNAjeMpf4fnsuW5p9Rpg6Lq84eyOAAyIJRRskG1Cjim6p0KvD
uHRn1+6fPBxxYIMEYrZqH5B2UnhBMR0bwK6Zegox1va4bb2iuqF4VpseG6iK03MZK7yYfEUoBqQE
a/kWamBwK0BhveHAzIpfKFZ9oze3LIL9MKh1cV9yspke6Z2x0dQR++E+wey+KeyYtIwEphP33mNE
ysTOtLc6LW6AkycKTfHIlm6gD/aPMpLj2DJzcyDDMuyeKMVwgMSTne9dt90O9bDSGhm8zKyxzLTE
L5w/8OacXpwyFrdpnWWnoaRaEJ/MJ7ddm6IO/kLWD7hg/DDXL3MDPY/ldGzGWLHazjWUKfp1q90v
QIs2Hh6VIIznKtDF8CYd834ZcOiEjvXg1R6NuK1RnaXhSTJkHrDsBr3h7ryp4fxd6ArtJ13ETwX7
Phgdd/BFbBCGSq+p0Gbr2565mfElB0BBeLAXnUrYahNqxerG9l1c2cZPi0xvutOWeCoTUqJLMyH0
tiGpnVl3NTu/91ro3nJVRltK0Yc4d/f6gP2KucFv1BBBA6n/3GqZC4ehzVj5HsOnYRnxNCaPoZR3
GPH3aZxQPeAFQ13r9lZGTTP09G1JDQGmZw/iUKiXSnh/bN+mF0B06vAbVTFT3Ejyk1VQvjCry4hY
MYC6Sj7ayLZ+laGdONaA9SJ+Jiv2E+f5roUl1tfWkyicFzYvYlsyYwhQ7QFO7b2zDm1pMTmd8w9P
M56VY34PununtJnSMjwvJMtQRci7TwQ17JrNCiGydi8BCKeClbvTOD0kg3xmzsf0ICYxUNh/9nxH
+AKKcEt2o3ZiROYwfbdn+dhU5jVM0iPZy6C0cRoyKLLGCes+P4NuvI2Jccg5qKN+nWp0LY0bH46g
WA47DjypbXPX2umTDeAAOpBSC+cSbpQyWArjuV6IHDhhtyedT30fBrGknYAvrE/tB26QmUfrw7BC
3+3cA4NPay8EgtEYRZd4MbgQIyRtpjFvJVdhYsTg+dQpDwvke3FzrIoHSKfpaaldZne5xtUKZLXv
O6u/DA1uK4+NAhVT8XyY/1re5XJJ8VYZOren/taZXAVoD+9yYdGF6LU7eskg1DXs83nvz4SwlX4r
JuEjcFSrl8nXpjGYuNRSvMJhPF7dxLxYk3fADREYFuwj4TyElsabbXM0Z0zQkd3HEc0Gi2GC+p2g
C9BYGIcQ31lcDTvXvMWY/qMRVogQ1LKhY74SzL1HJksvJMqqs9d5v3I2D+TqT+QAyR+GGbEJXHj2
j9mo/RyCJWdP1nFqUkqC7AEyyh/mD655LXwfLdySxFIWv0/atyHsbkv43iTqmqXzW5RPN6NNy50j
QGaw5Owh7eatiPDaZSZ1M2PwSdfPdjsX6GkZMJnK9S2IoqLArU6eIAhVuQRqIT2le4/tUm4Jy2xn
y+G7m5JtocYn0ybMV5ctAyWLpTdmV/wz7eHWRUa4b8KZSgJDLHGsAts01nxkrgbn8WJTs9q3SDU/
esJtgE5Hl+7F9gb39U6a5SVyu+9I4Crz3MrvIqegDeH3Z/btjf1HMxg55EixpXE/6IbBviVcjnVR
fBIDo1hsqCd5Qh9Rv298Ej7UlNOwVh8mgzO3PziGd16duFMpdpaNY8WTW+GVnxoWWb0fjlPXXLw+
+UI1OyZViyLCtItdkXFgatNedfUdeOsje0cRDeQNC6bh64SAGcFr+g7t4a/BjqG5ZkUFW+8H0zhY
eChLZp1ay9S38mYDskj3NczHUpBdMRZe2oiVJtEE4Wc82rJ6y1W8gkLw0yt2pGRM/BGN8agAF06d
dtc07kGvd1ZExFb8GCGeQX4jeUAUYhVvK+FawX9Vk4aBAXblYD3NE37xvriLQghqafvMqA9/Hche
0rVGmD+Os3pcTPmE23avOdnRiVD68VMPPCteri5qojCTiflHpBfT8HQ/hDSknPS7lEdVb3EHrhVe
KgfPF4pbl2+cFIXUKqrVeKuXC5cBa1rcdmRjfJryA7EOAUncJt3okjdfmi/PEIXPnoiVDNxxwdUl
nxxTakF1C9Rl4zE5ZSoAhK3gOE/K7k9yLjOGEB/CgJXRhTevj17o3w79Iu+X2LxqJJbg52vc8JRa
Gnkd3yjH93ZtTHHdvNklLiCiVh/YUIgd5U+1xzdpV8xwnHGDkYxa5c+ka+nSSO6TiPTTrPlhQSTJ
1Jy3SrEaBezdd1f12ymZgjwMuXvHhO0VWkX2HQsPQMHtNIMNG0n8xg0Wrfi7EFgNUw34PlPAnrvY
cHQ/cgxqvnrrmOlWJoxB1NIzn8b5J3sPVHDLFCzjstXr9DJFhIXqVF1ylW8XixW7Azdwm/ElT+La
D9bRAhUjYjbyJBnwx7DJzr2GW1BZlIYmG1TQxdyvhqTQYI1nbEY19pEBKn28ur3LctjE4JXdST4V
o3czao7hKMYWzE4C7YEFJR51QnsBQ3WRZACrqT0NJrECvcF684uW7Ws6CndmfNKo483SiPIAYr7N
ov8p26olWAx0QkbauzvbT0U9Ufp0cqvGfEfqF/tciYk9tfceReeG7DmN1Oj8kgJ+qZbwtTC6HxWi
iaGwnMTw05oIwVYW7xdG9CE5STHis0gSm80aYvpXlh/aQjjBdZ9KOpDSy/bFIs/m9FQ43FMGDvIx
oSV2POPCH7iFPTU8vpUHW58+h9x9JfuJpQgMyV4mM89hor+nmXE/zs7V7cZ/MWtwOKXd6iRD+Vy7
9c+sE0qv1/GXyacbhUAX4vhcTIQtbe/g0mwMIPybltlM1Zu7uBSvkDj+SNqeMvNOEvUvvTPooPcS
XUH0zm+YaHclH3I7zyc7td7mmlO7zY6s4L5IB4kI2GkX6Q9OhA6hFddkYuBKGbu4XQAymQcQgStp
A315sZmss/p0b/XI99pZxfesqgoMXI8pNRSb6DFIH4AgrUceWUjHN7FjplXDj36XA6NUjB4rjKkF
ztglPxDZIVY27zoi91M8HlmZG0QdXRre5tHgyFqardDzZ291yXDIGXRuC+m4HFG57JhZMgr2zbb3
h8h61JHwyzzdYtiaoq9xDW9VL4LyBFIJ77m8NSxS6cEp8sC86nN6WlYzoVbsMxsvvjlHlyH5kimT
YV6rhm0FaK9DrR2cueDGc/eVLK/WYl1d65dABt98uskJuCqTDsZh5ajzmjI7sCXWuejXXTwfeNWz
yu0vRvFulK9+eoCSrF45jJ2z61uS5m6PJCe+mUIH6dzvM1QOPfouV7y5NwVxwZi7fx5RnxQ3YKU5
hyyRCDUZrUm4z0ye95K6ShdfNrcM+3f40WJShwwyUJVeYVhcy7LeqfiLfaE76Ti7GT7tavXG7A55
oNh26H6FxSTT8VYy6WZGC3dH4YuBeG9TnDQGFHnbHhvG/NXK840k+pJ2HNm61SKxDe4lxblu4PHr
PdQS2F0Tw3ZmeFhW6A2ojeryuzTxN0QkMhGMonCHHY9AarRvteEk9A9ZYhBYzE0FQSkx8Ud2H5p5
sQ3yggscgPFZEYYZOQwJkVN+HisFMJaUKKQ8oNqczlzxndHtG9CbgFXvhuqVVb9+7oZ1EMeXrrVw
15q/jeLa41qpCwR5jYabQa56EsMln57K6aCTbfOmwzIc07kJJOtE2XaOmsO14+T7dMy2VfTjok9k
oEfkcmO3xU7X6BtWbrp9gkNy51rlzsas4MXRp6tHF1Wa/yxg5MoD4qwZpT+IIYiGCGKp8SyLChW5
9di94GB5GsZfi3MzwpCkj/nWMC3O9V7tigbhfhakc1uWJNCERiQE6xPMkovpug+yUDRQGaHS6rdt
1X03XzWYO3IMz8LWtnPComnoYwkz3Fm1+46715qe6BdS89udY0Zbhxltrp4sqjBjOwG3o8eGOkM9
OzVEMhG5C15shrnLqgN1LLGohyNyJOMP1mRilBRLfQFm2VvTJovANGpG4BI5qhbW30bOYem/eg/h
U3rHaXpMerBu2JoyAuoUTOjrS7MzeIvcrrh0xEStuygG7NfQ4xu980jomu0I931zGvVnwbtoJIGl
7ThwUOm/0gjgsfHWVkctZg3P9DhRXkQPc/dSZne9JdidsM4tfnAwbWrGQa6xjdahgWttjR6Hm3xN
mc6QipRzfhATY/oCNHCqB8lgbWZnbTrZKlH1uy6ytiw2RJitMQ/qGx3gWcQAA0wRr8uPNcITy0gr
r2DpWO3NQb9ZJdsOnIvu7OiSVmy9EX8v7VtNQxQtSHXUkHPMp5vCxCK8puG1ao4uF4SJj38yd6v+
aRSfuOvy5lKrrxIrdU3Ma4n+uZ9hTdozuSvpTpGCXWyLBpcg1AAoQr6ET2Fvnfkz0WFt3zNdsecd
02mUM8J0+6ndQ3SMmquzssMhg6WAy+Ab2jSJst4VLruCn+02GPEg23B5iIDTJ1xk9GeR/TPZStYt
wahhgfHuXLFs+2g+SRwxmkVOPitPFTdFX3jsL2jRHOdty4Ke1vQ4J0jykEuMTGI+DGMRNLdNzF1P
/cm2Poq4IztsvPDXlizNy+6EZ+5nV/MLNAyX+bWSq82XzX5LcbG8I+8cwjMAgAYhkHyAsN+8GCar
yA7YfE9dAvjZzv6qVPP7qv0bNAmCUMcDMDc9Jj4y5EVh3FbNmu0eMc1YHMNqWKZvK4JoX4EoZWvY
vIPfdHK96MUTGJCkkz4wzwcrAMkGlEZCFKSanQOL5YICuYCyLzATejd3x1K0WD324QRl+dmqseUR
RhjLzSKecniVrZ5uQVcT/Ac3OdinuDN9ve0fHCpJphBvlaQoYCZaxsmx0O9dHajjcy8fovGKKrUR
tMXawsaa5XNmIjVY2jWrPkaDNATeQIJZhUzeOsXZXkNts+uzHJ+0VNu6+CBBDwZ94pxsPI2Ay2ib
gkm+64QJMKKAMtoUNGloLVZ1KOx3mOBOSCC5DUqUzrL66LW3Dr+IkXRbR1sw0xAhBOAbsYdKX98y
7ovoqY5fpf6u2+c2vBunCL3yTgFy7knu1UzBghR+n6FO1Ku2w/wOddj6yfBqryMOIJkM8J6LWjEU
yI7d6O1ExrvLLpyC6KtkF09uPQ/L3vJuFduPAI1ijayOghD3aP0YzUz+9c5KwQPt2Whz9ZaPiVAr
FqQtCLEggWM90IAjeJbyTmF1TF4c95gbT271DstUssx5Avdou4c0fLJ5AGV6XIwddh1kCEwdrvHO
Uky0C/wlzFVPq/9wNflO0WGcQeKyCOsl8e5sBuoEWrwhD+Zhh+wm052Joddk5JmQ5+1vIeuXJE5S
L7/EDdslth07Y3hCJyK04eTsiCBdai5UsBHrXb3JIS6wXA/NTu6MVN28atCAPcMbs00uLzdy35ER
JnYq8P4gR4YJ6WV8uYRrvZfFHB91uJjGiEin9aehzU7NRGalvq+Kir79iUn9CYb+QwHHJq50f04W
H54PgkK9iZl/Gpn3WeDIdKiA4T8i4DuBpdgd/w5512BTAt9DBzQzaXeSBX5IBWb72sCs6o4dm7MW
7WGyLlHzPHX3M4nIfF/m5c4V+U8S86BqfXWeNWJZMP+Y7Pom5sswN/eAcj8Vm3DYombvMj3blxjs
HXzz3ohZMTUufZH9c0lKdHJ6pLA7aWy5aUmwc80zjTIOJXOyCXU8yi9tPZ3GjnUqGsLcuv3ZUj1A
4obI1Ozz9xx7/ddy9UBPbKhYFEG1+l1M/TaW4+viJlejW/a2hqA2Npy6lfkdOaSBYX0thdxYGoxr
xuzEVAAGh5wvDotxpnDBnpYKonR/kVY/DGprIFP0HzOzXtvbJAIUAJsWGaSoY96QJ3kJa+olFfSq
uTfnGSLc49osw7A5hCrdssmH/ZCHpZi+2IOI7QTTc1duNWc8ZWwmiPrizdWVPxnsojyk3cjxOm3a
cnjoUqjVvK1X0H8oaYWO8qcHHW5PBqbvhYbh35T7QQelav2N9XmhynaK67KIvY2o46qLZtTbsbmP
4MZMGruwCDcwux5THStrd5cTcGJ/QSjgx560cFfRFGbKvOBkPUz1PVF5ThQWTvWYoxbsAYmcnrCS
ByP7opoeKS7THwx72o998wLq7CJxgRkdTn/nhYxkvi6spMUVODCkqT3WnvZqDQy1KMhCER8ykGDl
9EA45dfSvIeqnikRC9gkbNObI990AHkpHlbwLVRMAEYwsYUBxfGNOSpogJUKFO/NBNRUax3R8Les
ImIV5L8BUTLu3nUqiJmYE14xLz5Z2nvJ7KbVfqa5PAr914YSnE9sbkCRaOvrWL+Cyuflpsy3wtOU
2BfBoJh47V5NENJR3EeXMxP9Mpl8z2G/9Qp/h5Zd8sfiJYWSoXaNhdlt6A/FTOq6jY8sqHpOrfCW
9NehXnYi+uUEwgJO5mLCBrjQVdlU3jn3jHaRlnUsQOgM42PPJaE/la1z5N3X3R+dYrDo37v2tZJ8
d/kxa19i8vEJ9WcakuZpoucQ92+OBxeLxDaTE+bx4V+54hGmmBIKpC/VLYanHM54m1tgUbcefbld
1+itIwsX7KAxSVtNH4Q4Y3FqI4OrSDsSW5prZFLM3lb9puLXJWI/UEQvEtMXFg9sEeOfMLcNXzPk
zfuhx42wYKt3Tx0dTEKyLTHJNmY3snN8Pfk2JEM5jnxS08zKSFYnGd5tloFKX3pxHEtFo/6oVbSn
hraHd7rFS+Vo/bWI8fIWtO7SfAv5qPGBluW36zy68PwaPAxldT8zFvTy16756ATryW2e7Pl9Sk8d
jqqabXAMG/hp1B82coIFkhPEOax3rpu2BxYorz0XVYvB3d3NbaAmrM3TtJFg0xjJ+roHdYpEVqK6
XQ15uFdM+wiRssORlN7Csh9xWJefhFq1S3GZ0+rTSsEicKtz5tb7urX3bG3f6KZ+xQj5zC0BQU5j
TqzwfSXHaTC3WRb6Q4PaErd+SSRrHV0RKgnoQ/HzXp1BPiYQuA3cP66cDwUveMUJtAC7WzTBnhjr
RGLtAH3lgsHwqIeUXXX2SgDpKWFDIKhef17GoFEeSBiEX2BZMcuz4rbfsGF1m+SkMXjbaoGCaZNs
5bWvxl+dcpfLBX9RFx6h1Ac95p90IVyQGQcgxsex8B5171OmyX3MvoRo0g61BCveUuKaoAu44ZVV
0HvqwGX1oCBgaKYJdKmQRKIKmsh9Sh3OxgQyS5juSY1fCKgebQLXvoP96n4JmQYbJa4Wyi47Sd9H
20HicOgWGsVSDMZV0aZ3cwiFefbXQKAtB1iHY3L9z9F5LLdubFH0i1CFHKYiAeYcFCYo6UpEaOQM
fL0XPHouP9vSJYHuE/ZeW6jDY0JYJayMuM3ypOK3TNtkpbfatxRj+MmelTHdk+SvygLEWv370BNL
rGjHAId4qcU7OQxOfV9vGsN5BYPzHrKjrQqZ72S+Ps4g1dxAXOuU49KQf9mf/DVKt7RNxW3Hnpy/
YgtWH2RRifSwRAbwzHLkhc48HbUp2uoJ3rc1rSrRuigwlrae7rquPeZN+azGirHTXujwjZEMOFCz
DNODOS9JHeCWbGszVwrz8RYySdN0ZWVZ8qUlH3SicK3ljrmvdsVWswLDxgj7o0jPncna39lyYKN3
GhUXZrln9r2rUzZznvyIiN+Rgxd63B88g5MI8WPir9c1nnRmDzG/h02JknTZurX1g1BmZ+FB6Z0O
m5NKjQzrTvoJsUXxXlmfE5L2Rv2mAkoIX7DS3xHBbRJLy3BIHg2HSajEn0A6OQQxlciB9RbBlzP5
T8bqO3IhBhx/jcHK2EpoJCN6McPcttMTpt7/Dc844D9UxDH0XfS+fwEffd/KC4NLDIc7DBFqa8uI
VxVGqxyUSp4p0OT/dcl9IN2sM0tPxdLW+yaSRbIHdDZatnkYxvxU5ckyLk28hJhu82o71TW8TB1W
JfkZQ/Ps8I9lsn/sp8JVmKVyJ+2hDy+tivlaEZ5VRhp2Kv0xynwa4hE7v1H5iCUIp75BxBkIbKWn
1q2X+nQaCwMjWwO1CCidLn8XGveZQKtuKLgHeNsnUJ8G44MMcYY1VsvcyrzSIkrFidfcIMt+IjdQ
dPsoUreiwVrXXxAzbPTwMWd3EDbJRxtRnwkXQdIpShCUtyTNVB+RDFWgHch/a0A3zMOfYC9FrVsK
Bx2PeglEuVYZzc8oIr+jMxohVuATVqVtb1M9tNrWiFjEJiGsK4eOmgpNj2oCbygFaPph/BoKZVNm
eyY3nURoIhlyL/j4vGSFmyQmSSZThHt8K1ok7uQLlXngGgEmGVhphzYxcMsL1yk0EJyBh2Cmbg3A
F8xsiase0guTr6vwG/wC1t1M5kOInSc/sUTAVhtbg7me6pgrZZI/ZX8GzRhsAOG0SA1dfoyWT/Ar
NBJa5rRVLrKRbOW2/RNTDeKo+xH4+qimwRmFA7KGIQUuLDRhvnXt+A+g4MUZ2mPPb7lIpwTxBsbP
WSFPQS9NMzoCHk6aGl5lVSMfgkjuKOLqUzaO/iks84etk96t6C6B31z1aXlLgGGRedR8tRoMBuLp
OCIyH6me0O5jGPxifHtKofgDCPJkDPE3TCG1t8LpWfZQYiKS51yrpH6NC+WnbwfaAo3lUD72rauV
PQbmfqqhmQtjBV9tN0LF9vmqi6pFEm1UBZ17nqwcA/tBNJzMMK7xhki/mibOZN1EqykaWG7515Tu
ZVnzwS56PS8weAQgV4T+UHsO37HHvArbU1k5I4EPxqya1jKfqBz+zKRCE/GoOC0GIw6IslZfhcDU
FiQa6pWuP1o465lbWlg6ZFNadLnioE8vbjIT63kqdFaBtC2ATfKoGMZnEI0rW/jnNku8YMq3TSWv
Q5XTN1PvNiWlkmkrdbCOOPutpaLAsjEFWnH9WmmM74nletP78pXLcMkD9RmAecVSH4KYxjdqyNI2
rLJ7TdH7lmqgIzDsaX3/LscCgI8YH5ocPdJKN5dZa3KVgyeMADgIpd1hFgVw2qBjtFbZnDMurOBk
2KiLHAu+LQvTXGYnaKQSQ3ELx4fYd4TbRmO/N6tuy8JmDdU6X8Xp9B7lOMQh32N9s5ZdIC3QG3q2
3V37hNGjX6A/Nr7tvjxjKHO12DnLA0OjAUEIRHVfDJ8oUvZFXjOBQczLSFILLXLcqicRCYekqS6G
QkOK6RIfumzt1WFi6ah6AwHa1YyW4ohjHvLoGbnjfLnmegMxQVbWZWWue51tAzMK7rOy4BNu05sd
BJcuQmpSqfYur5OfMGJwXBPK1DICCKcXu5AvvSRiuW+XjVa8dwbJV6HGLE0Yt1ybbuPAqgzmBoEU
pthLPicO4biOqSnUX/47EWUXTRkZSouTmabPLgkPfRN8z3glrR/2FeNP8jY2QT4Vnta2nq8yCijZ
9mayWxMjpkXKsVCDF3NXkFzDxpD1TY10FC9ouuwHrXirG0qKlEInbCVGgfJRKDankLqGL4N1Ae1Z
wf1K6G1V2ZuYTW0qDVuoVusqrJcwVBAGNtSobBGQMO0lCSRAYj5Km+WDKjA1zW1MQROXjtZpVAWt
V7SqAQyQIkj+hsmaNtv4o7IlpMOziwTgOvAkB6Qjyx+2PrK4TqrvZQVUjO5fGRFX16/RJLhDgeeP
248cwrfEThaQH7qK2hc1IvOLA1LzFWlJm9xWT6bR3OE/bYYuvRDwvDSoMoM29VpFOiflX4S8rDNQ
gePNWc2I4dDPLvaYnDiZ1mrU7gYZ6gbrGCm3nq2Q1lV+s6YPA7OI3N5lWfLII/iypTmq0Lr26hlo
8THQgBJ08a5n09fHuCtpCRDhL6bRupSacEMzBbBHVqSJ7GFCIRTbxdYaR6S/+cJx9jPJirzoJb6f
ZWNhNqAOzJxopUoWhSFpEGXL/a4j4zP3QfSjzmM6qdxqmMcQ4dTOTzYSX9SAXGP5EIaaa40UWLyM
GbjD2GFn5vD7MCzRr1NAn8RmL3feZdbDFTMDhtA8z2SQy/q28f1DZmtkfUFH4RZtzWIlq9gb/L+0
dbwh0b1Sk1aENq1JtHAzC7e2rjI0wqfuMAcXTO7m3ijnlqTe50t7aUX+nUjosNrRRoJ7kC2SRfAI
wozyJ7EOfGbTYuTFLl7UjptKeahptia24q02ET+EbpmIfQXrXRbfInsWtbKQRv1TG/YjTswA45NB
LLtA9U8s0iLrKaFLBpFoi7haPOh1OGruEdDwDL1sJJNuz+qlqbElxHBDco0+kLExRMZChdeVVO1V
RVwlKyDQk2HrjCHuiWGhSCldW4WQAMEzECdb29vpp81EnfgfJqCZC3ohSC7KlKxk2jptJpbN2SFJ
z5wkp0YDhJiDxxiocrNa9WapTdVzgOOhGIGvNP/M7qEw623N2zxqam1yHAmHCwxnT8LGWpOlxeSE
u4q6P8dGEpD45bf/SmUnemNZI90zpn+EUi4CWflVia1/iydGhmzXSp/NcgNpxEyXoxL8KCK8Kkbv
ZlG8j6bykE4A8wbu+srfZE7q2gFO7+iF5Crui4vZVf+kgByp3qEaiFnl4lNhNEVgxM62STjGr4VP
cGMX2qpDuTdYNx3iEAADgjosJOmD56PYckj8QUbvWbzFlgA9VHy34XtqE5/DfEVB1KvCiAjnqmWc
kQKMwTtKVB1/HmQcVAB7SZe3QYjhu+NYHccvjrAlN/geH/ReZkXdTqdA+3BkV+rfgZ6y6gNhKwfe
UFvPMh6+M9MivLLAcK09ldF8cTpuISlDcJAPfQpUiY2Vml6U/mWiVwloZQBl4q+etQ1OfXAwLljj
TabSyuevNc/X2ei7SEDdxLiTuLTor6UUELt1SBmGm7xcTQHjFogcIjpVeQxS9vQr+UdpSozUeGDQ
UvInbfGJysp7BsWibx0AH3xYcHPWg1q9ekn9B0VjjAdWUyHDVPIbOCyYqsWC8KZpW+OZZh6TSCdr
ToxFpNyjDSsZPtYSbhTO61RGUlUn62maNz7DLoNYP2qQQNiMNzi0Yy09yMjObERSXVlhQaqWpFqi
G1bIrgU1A0z/FesOqvBya7ML4UlveARTMqZbDE5k2/CoP8WEL5ivNmLJ3ZfR7AJ6kmbDa8l0G9ce
Sd8kWpbgHJJVB53A0R91csUI3/cHakMbxbK0K4J11Oxj9L4ALCZnLehy0MCSAF+OhwLRXRC7jbxm
dFk3Gy7qHk7HyezeSudDLR/m9JF2iOrQ7k76R6r9GaxG7K1pnK1ccZmWcH5FyaJhForvq9fOQCEn
CXAXjK9vBc+d6WEjZUkIigR2tsLNbsEBSHj9kACgqKGcq+ecrsGrOBU1PITGTzp+JExP6j/QNFO8
Yg6gnEW71zoSS1zepZlEX//TwbTDxGR1N9ITmuMDjgDZA7fJgHEFyDbZ+Tp2NmrNVcq2LjLDVR88
h44SJDxYMLwMoN83W/sZYhQOS8U5IvVb19YXSgcMuCqQtNRpN4E6Ga6VfNjZo+HCJHzKjSCSsUEz
sAEMqyDYaemqlbYMz8kAd/O4oBlc6eABO3skUOpO5bXQQyRzEtoYVtxfUnUxo1c+XEoD0iU8Njhx
x7J909O3MgFD+lbUvxKW9vrdTFeWfKAsTKd/djLrKMEvQQvpiKPb9xmDy+JO1n2cXlAIxBI2lv7Z
F4iS3cz4jSJ6or0B0oXcN6R7YhW9Q0CxbZBOs1yo3AHWr4wNmTOJvdQ7Ty0/6V5lYI5+CWQRrAch
0VX+hLBg5VdLimFo07dsAJmCQkCclaJSgyMG5N3NMDgOL0txh3NBT2WVxwRSjnLL7O9ZzG5Zh7Fi
//uRoAaVe1fNvdY+JeqzmaMnH7BdJsw8iHCm/gCGsUi/5TkpY3QjNvwqAG4sEwFNAqhsGcv+Kons
Q9oFG1M6d6mXKxhZAv3MGJW7ZuHD8H4jfSlxzu0AqJnQQwye5HVFVFarzPwadOIMA6Bt+TZkSpHw
DzXMhiQWOnFjLBwtIIma/cRFGT4QBzX1pg1v5HrwamHKq36yftlhpOxWbYmnDRYGzPXuZOYPDPtc
lznKZUwUASt+knhRYvP2NIzsP4r3jLgeg5P1H00O9qnjiLrER32nkfiOm5Wpy70WZ54UC0eNo50Y
OscFDLQ5FsVLaHQM6rYelB9W2ZwgIgbooatWOzl9V/ntRHgR+V8L9IBqQzobBaB4ZCxh6oXqJu43
TX3phzP+vC2erlJfsUjpuMTDDgH/L7DPyFpr0IoB9zOD3uMAuwOoV2fD49DvNL50h+Jf1LO7Fj9n
RCwBUqoU6AogPZnPKsZDtdT+gRWSgi2EHWU6DvZD6giAWKIwCk8SCrAEwDkvDq7Zkky4FjrNupds
YigP9XjRmH4p9AyVmJ6D5PrzsYbtuUgP+CCRYa4MPCNOu+y+g+mXrJQofLE6saXOlfFWELSI7zwg
Mug81uuUKS8Q9fnJQi2w7Odzr3g6aNsqhbpQfdVqsAxHxG1oRgJqfXlg63DHY9CNX5r03qOkyfU/
bdog5agiL7PcjIzy0V7aVGF1cFDaDYQYgRqQlFuNB0TYZyXYKfktxQzVgG0a/8XZvlL3sPBoFg7w
Fgvr38i03eKFDm9J7+Fi5aeH5sl2nkHiSRgwGZP2L8H7T2hYe3NAoMprk4V2u0+RQ1FoOdoREXVt
9TPKAzA/zAdKJRSz42G0nhHR5wonoZd14CZgimwz4zupP63C64KTiD8NzYt8Gm4wczcMZPgPq/R7
5MnUV/xf+bQkWPLi47K3N2HGoiVdCn0bh/sO952krwfkCpPyAYGhcVjkgmQiBMfeQHq3WgzWzNRk
dfSkWflKeKKKgQh91PTMABg28j8ZM2C9G40DMevki47jbx/+NEQbcHdCLsid1aguEJ6FPdU5Pk1S
DGY3+hfzcDNZYBrO6ZUoJTn/jJON1YLIFJr+WxftynZNUKAe0xUxxmBaRZigxfE3JWdGWt20b/Vl
OK+U/8VNwyh1MX0OJfqyNS9n0C1SzWVkBVIVkbUZsChHGthKpzR4psVHETJXZlvTpdMRW3tZ46pl
ZsgB7QRfofojO/csAW4w30Y7wZ7UeTjafQJSabkz7EkKwWNGXpJeq+kjYCllSd1ejcJlEF/m+KEo
57rpfmpas2Apks0YH8xgbScraPxe135gpUUx/ZkAn5d/I+07LdFz0KnVwXtTfOJPxlgCQD3JmOyi
+3GHYKPWqyH4kOt3SY22tiovcP7x2Dks/AftIZBxVjp/io4PJL+HvyzI62s89Fu7w+s5vtXdPs1/
KIGWhvE9iQ+dxSriovRfHPpLRiXwPU8VdEMVMngJZwTYum+cBlP12CSaAMSRijb3EMKNMsx+t8+g
+zS6zh2mYdkkOMRCRifIvA3sB2CVmumecXDhyYSvyKlMklKJ+ordYE/2mkUBoboBVP8cLadFE1Vl
6BMN+OxHKF8TupUkX/fXxFRPrC1y6ZQZnqSgvtIeZjS+WfqBjYX2Ycn/Yp7DBDdepgEUQn0Lh/kR
2i622Ddb+rGQAIF/UeO7ma5rsWmTsxM/dP+ElwhlRgL+R3mY9dJudijNHVZCHcclhyL7fRnhkhtw
8kbQlyrDy5xr2wK60V4KXw0DHbihO7W+yUgdM+MGvxG97WoanLeyH/S3xnjx4YXxSSf2SDddEgWo
qD75udG+JW4S8Y/jH/304jsPWbs0xkZRjr15ror3tAfr6wXphz4dKuD4KlnmRIcEHIdwF9Ay0KAX
+V4C3VCRIUBwsMzlvFbHZWE9suJToegMHHlpw7eUmDeyPVZJbkaG0nAHg9F6C61t1xBMXm3i5iV1
30NwAWaBuGoJ0Rtcfwtrx+0MF7WPwCqJP4uc3wU/ZkwueuTKzj4y3vWWUCTCzCNKJdI20aW9apbB
wL94nNBflXyL1Uaiks5r6yhGhrkQ9PKFNCdXdQ9ZurD/cbLTLHL1GWvPC4dLBussko2DZusQlzEC
rWKFEuxPRryXfLUWACj2ctOP0n87bL5DQ1uZzc4u3k1GKLJLSl6JsYwGjIIQfx4jGB3iZjxAjZRW
GXacHFcOVpQK4XV88mNCtllBQ68BLKWvQm6NiVnzrQk/1HeYI7rJpoLAC0MFtokN8l7U7OSbvym9
gadokm2FNI55T0hQSwyav8AJ/DvGq7452OaPwaVUn/vxh4X6Ihw/9HFj+27iUIZyT7BClcZnFLLK
oeFc9BLgDsZKNrQxogXXlrpph52MQj/WdqgQnOGVQTRAWF+TNsEazZfkQ0SwBpNqRGRLeh3ItKMD
cWRdMveP2Kor6O7RYwbVUULQPMrYwsZFqz1Rk0Xheo6oGJhP52R45/OOpyroDbC49utR8XzzESif
Kf0rGooW/U0vXmn1M2H/VCxQNKBEWPIyR24lWMYdk6aDXpwVKMqhSbXAYzExN1k26u8AJ9JIQdbE
Xz1zlVJdlZxOoJQNuLzxOi7vdoslrNgpBbdmTwWjbyzOp/4dB8FIMtb0zlgAvOqWZ4+VZ6ZdQqZ1
5dosv0xofA5zXpBCn4qCeWX+K+AnYt3E20jmxcgYFhWrqvwWMSFPx1H3ph47e/eJP2GWluFjdcEH
BwRC1c2e1Asm28OiBPzlU8U3GfjS3xydfhvvW6aflYdI423kMaiBBgpxzP1XTN2niMSzdM8qzhq6
KOjZHBsm/7Lh9gFnOyBtbIDs0N+bGPLog+jVsUVOqz3t7FOlqUWuF5Z3S3mpxbl2gMEXb3NadV7i
bFnUyMjVd595BzYENnwEvKQXk0gXh79ioZvxnymOPRTiGdCFPnnCp8kZ+knitB7lS1aXkQxbEkND
wWGZROMigTpOIEJlrTP7SYg880KTjz6qHtrwLwUvaf2gJ8CAdbE/4ZmZgVcmx2r6C0oqATLn7UWU
fSUIWovmGYRc3/wWNP3O1FM/BkuJK3yphLe6Y76B4cXrrgVPQLUsEYC0BmbIbWAgY4ig0y3N+qXX
RH1tFPWjxk9sOCgI62NmLYcjtsTFrN5UQPFDzwy46gGHtcZu4Gj0aREYWQTpLgKvMPW/ykSE9FIa
9zHxRnQ4cC9B5/fRXxzyyL7y7F+BhIWIro3Q/+zpK/xnoI5QpU2ifWHj8ow0Jsdo1fO1VfNj/Y7c
05auUoG31+JGYYnc3OLuq0NMpDuou7BLH8bxRGAWecoGniTLJ+LNk5E6g1fmWFHkF6uTRDr40raU
yEK80YZ0bKmr6djGOM4SUtHB+hrhui2LlRMTHwuFxMTXQXegKH8mSWD8MxjU2F2j2j2ZWNMwNdvj
ygzwgz01htCZpbsmxz0/inMU1JozfSXYsqriVw93nbLvW38pU5VEyTLCl5yG3YFgcpk/kBA7AU5v
OkDYa/udU5zlYOezzPCfxhXlXNN/mBLztkcClc4YvSyk6WJL+62jiLKRxplkUDXiVv6SPwfDIux+
c3yEzHtgAB4CBK6gUtUn/UgLNMFc2z5z0QW8w7Sb2Shvg/ylmH9xQSPMimZhdE+r+K2MuxZvoAcu
zHZb8FqqYAFvxnSEFO/ETHgPCisBX6cMmb9ijbv3ZnXfcfRN1kaILVjrPCP3kJyBIeKVZ4lsDc8+
gU+wkUOOdVexF4Xl9enBGBbskmsGfcaGS3wy8ZtAG0EIKDhMeTrGfEO/iv9vdJZtfTXs8a0cvibu
Jz49mYNaHGBF16hjBctY80aLR9qKYLCudozVtgSzejAeUc69OSEZLReEqUx0zXQ3RUdfeg/zT6nz
mKTp4hammKSyry5h/XCTZXSOK9IJAEZaKFcr3fP1s60fO8WFyhQll3q8shLrIvzkzZ9AXNdhvhxn
XxMHZNxFpKqsqcQN9Sjq/dj8KYVYV9zuoL2WE9mi+fd8AIoUM33EQK985rM1nRGmVs5DTxrb9MsK
fwpFbM3ix2bEirWN9ROlRG6dM5oXTGBkKrJR54JCilF5kr0vW+Z967Q/xC1R4aQ5EN1GMiMq4/Yb
+gKqsk2c/v1ftD0U+x7iGdQZXy9TTJk1Z67D0WSingbB1XJxdzm9evzUNYxMxxk63/P1hCGO2rdw
zsf4RyA4qqIDob9aunbycy2dOo5pUlU6Dppxr5IfTIiAbXDcb1WT6LhtZGwJxex/Ife0xd+kApWB
lQd0A00jmHCUCCiAxXNkKxH+TuOvhSigpZhMy72qIUgdCGdi39mySOWV5alc1fnZosOMjd+AWbUc
Yxd8juIs6lufrWsFOeTa1y6ZgwoC03iuvUkxJCVuQYHOFYwD+p982Q0oTclUbBA2YDWrMFr+tQH+
1psRdPz2oAjmFo+phgTlSq5lshmCA7yViPE7LjBn6g7Kk+2S4OVrtzN+FgULnQ/uVBPFLkuFLPX0
v3lfodmRNwM1uwktECiUuzAxSC50sWOR0EMq53RuP4z6ANA+nDaE2RX2M2m3cK5RLwGpKumU0wGQ
uvYmn3F+8VzYZ/aUbbMHQTWSkqW1x056Wdoxeko+jhpsThWyGFahMSCFhJV5UXPXHOFzkZXg4j6j
sbJrrru3GZ9oa0AP3/J7zbC8iaOFUNjlzB0eMacoDMg8gouSbO1qzSIVdyYClfkfqNVnkd5yeXb1
4W5wG+nTHIgPWoU2fQbM+JGHZlqSCZYhLuCehO4mBQi3/0rDDYZdUIcocQfuGVcxifrA/H3zhY0D
Caz2t67dimE1sifAFKgzuMauhHIKlaBMVkXOe4Eq6W08xPad1BJqiCXBq3r5QL1DtkedfOVYouAJ
1bD6hTcldCBwyleag6pbo0M4trSsx0B4TXcBEUI1cyBKtuAFyq7s6aTBgLdNG8JOWvGicFPw+oTj
PrS+Yu071N/r6d8gXZ3+Ry3WzHFb1NhsNZ0W/rhusWfljKi+FPUWNj4DpgVrAAZ+CG+9utyZhoEL
A1LdSWdLZkTbDCcvRh+DzGAb37Kl3hz231GxYYBB8CqEGP7GP8orec4GQLOMlX8loq08abcWdaSi
zCT36g2DzZuq7FJ4NslvjiFX9ii1FbTjW+tmIfzp9XEd/pO7Q9kcczaAfvmnYf3tGJDShMtsjzVE
wqtAf/b+G2Vrqv/yca1aXifT/gdzIp6wAPcFyvELlwjW/UnZ9e0jbnHF8wWg64M00nzW36I6R+lx
EKds+tERN2hsugrsKtuQ4Yq1M8rL6GAW5TaO2QmhdOl2NRoVRh8aFsNzoV9tm9KsWqvGtqhdH4ZI
wza3WwfFuQt/OmjB5QTcsu1c6FkrGwJ71v8aYo1ro7PJ55b3MXoseGCEeTHBgIedRfeGDN8kfenD
rpT3YcKn5XyW46aJbPT0ePpPcvFR54ULgAMFvWxzY2wi3rm8X5PpDlnlLOLVgGgkUcBbkP/Jr+Ak
RwmsIJ2PvrHJUKYdS66jgnnGOOm/sZKj3rzI3babCFBMdylpXn7BG7cXbCjkTToRhcN1NKiXXjnT
zxXiHOHiYoy+MOmg1KOGFkG4ltBIj+oXknPHzI1NCypeThXOnTy5EkdigbGDlEIqphBISNo8c04Z
ZJlp+VJ7F2GaSgc+csi3de3K/G+D+ycm3UcPFyioG1K3Uv5sdAhEoBdogsU7RZPM3tb//5Z3ef9a
jU2fwnXBLVbP0/+CNVltXFJj2cj2Lhy+U3gPHeThnFqyReVXo+x+dMMdZIfnEPCiywthuMBSwR7+
yt2PYdxT62KiWkX2Rr3EbKx6B1yplWdWJN3MRluwj24JJiVuYzKjJbHvq1QwqEBrUfswKMMDfqa1
IC3YjNJvv9obyS0BPcWYueL8o1r8RLuClTyCRIOFzCatjnqoXjPt7qBMc10ELxPnpRPihg4Ynx0I
qyFZxZp+aoYVib9Tupf+a40nxfRM1a1T/At8Kn+wb0dAlolYxSiOxwvFn8awRb+b1b4WPO0rs2ON
fzKrtaL1OKbdJlM3gEhoOb0gxtCHhDuvxNqBEVlP1R1NEsiCMdKW3IgDYYBxzfVXRbhpOcvHRZx9
N/FuLkTClHq9V94yddvHX3G2imkDOX0IwBn1J3maxqx02/Lr1ZRthr6RUcFtiOGsoQBo9n74ICPI
0BaOsWc/5Hc/dnIGYGNYYJ/im7BPSvFkeYdQVjdPvQy8C70YPQZfwc5Jz1V3VXPi7jzWR0WiuXZ3
ZsCt2Ts+Yj+62sa1QvQaYnydmq0lnyX52HHrI/xhd2MzrVPFv17BTIFSDOV4UBz6AKJ2DHS1PZn1
UTBkV+pT1B5GAF8dgwYyqOT5TCK7lSHafMe+NdGGMbNpU80g+IBdpxBEZnyqRsHQDYgHe49KvCsg
UIX5j0UlejHyCTdkHnrYKVgcklxFLO4ut+FsPJv2gN8ejhVLmI8CkDbkqTfd4Ku9SNrZsfClMYLK
9bPZXYzkElAlqOpN/yiNx9R/k3OkEk5JD5Nfw+Q+L2Z9bJn6rx6s/MYN859I8deZAQC5eC+HZ5hd
ewLzSDo0aSA3TXkbfZ5wt3DIpuuxI79NIcYGsn5phllSS6iHUUD1Z5+BduZOLYtMtAXJxmf6al+E
spPGQ+9woD1qXfdmMGUFFDKh6P+NbcYuipdkf4msHRqDuRfjf9Tw+1ibo2t6V5mA9eOw9HVaZztH
A5l7NeVhqUOBfM1jFXVcsxfG8pTwOXB2JGerv8bKcpTPkX4qlD2oMIq5mBhfliuphpyRaIhmEWuf
qKJ9bVl2AH7+UttLGfpS0rQow3VGOgWPvlK8E9EJkXVTh/uM2joEW1DV0Zvu303DtadFjQayjj4c
Tp1xvBjZL/50o/cmpG5sR1HUq8WJtX+ZhwjLn2lO4tDKp0bifK65NmbnzjFTfuAz4LsMWkhEh+53
UsY3x5y2ekE4+ez7ffJ31jUUhBryg4luIkMtgd8b/7vNJDv6RJ/C8w+o0/YfobOT+YK4LUIYHPGr
mI8o3vIq/kvzLz5U9sJZ8NUwhoOsYs9aggJAYbpX/8acjSw3EdpRDV2nzLL5YdKN+irbLlYMuJaY
PGwt3jCdadoFgqg1clzhhZK+eTLFsCKoxMJnXK4d8yoxsKzUXVmuZF66Gs9qrq7x8AnMjzGBGWIe
he4n/49CBJQ0Q6KFlq9LgaZxiRJ7lLj9GDwHABLarlxrPe3Twyr+abVJosCvzHxjYBTRf/O2QbTQ
9Bc7hzLd2RlSB0QavKk7BldODNb1E90I/Rqc3Iy5X05UxNZhHYIvTagotRmuEh9Derd8tfiDAAxW
nFPbMpzuiOHiJuxcdg/qM6ybneN8KcljJpslCqhfO16MxzA8FfTbUuowKytBLbduJZ+iql0OxV+L
YEBZatYmhoE8oWRAVUjK8UKanrH5jIczRBen8jIwMvWziSkf80vYMIQV20gHwFp8yawnMjI5zKbZ
N9gNY2NfWduiiFgr3SpBmK5GwyLfLHbH8VML7/iobZkl+7GWxNKST8WEfuqKNMCpcLyefcNr5z5D
PUMVpeLdy9F94GiyTfqPwdWLccVO0IYvltMVIbul5X2PrKfKNG4EnEjSwNi7VvwuB0cHy01Z/lUE
w/AJMCfwd7AF+LdMm4MHhmVL/ckQLl9AwF9H8TXEI5d2Hxb7GR+5i/m00SkiIcZKyQUrKHbElxRc
1PKol097uIjRK+xNf4zTAw0MeJA+8ibup/yVoaXKxQYvI1POPl2q0yVtKMtbV8a9A0pZbFlvJfVa
faA708z1ZK6a/KoPbqrQ7LuDxqqgZvCMzDLvvlMUKUF2IycVR/slM0+sqRhVdqw4ttkADHcZDBdo
Cuqw0dt7336pQMrDb1Uc/WStMbkOykdvOEyLpwUXhWvo9cbUz4N5l4FAyM53LjAlXEVKMTG4xsj4
Gr/LQic8lHKteo0Ut4X9SIqjIPVh2GjDb+qvZ2OKMZpLJVqPw5+D7y5FDMpPwGtjHLMB3BlnM7k6
Kj5pEfygvCB/YTARGK0ofyUH0Xd/1RLk7oRO4vzR6k0W/qCCjayrmNubFbACXz8OFNZ8wHH8qrof
9FUi28xzziA9DMBFmBqFllcM9N/4S/GKdskps+9yf/H5bFNE/DpSfBcdK9sdNjzdhkRa/C8+0bXG
oWE1FzNTriDfY4L/amhNQ2wPHdG1EiiQMDlHqPwhq+r5hw3FOHVB/Nn9CrV9G1+tYIftLyp+JOuf
wRIbwSCrfp3juo5WITH00UKP16p+GycKxwb9wF2PsPt67WdBdIN6HtAQNyhL5PlmawlG8vrgUsLQ
xiSn/WoCfxVKVgbg6EdoENvkVoeHruUIcZayf2OGoVslGarXFHVO8R9H57XbOLJF0S8iwFBMr5ZE
5WzJ4YVop2LO+etncYD7MMDtdtsyWXXC3mtj/fLScIPTcagvXeMv3ew0Wga2/T+0UOu6L1Bx1YtW
uBsY7MuOUf8U35xZol5/itkr9WmU89iWALmY8bUvuMN/qvZZOIChHb5/WlmWNS8jBbhBARNTRaV8
N42q3smtHQ5ZRc4gw7IPGX/0lBxleFFstqjkPeYAAxk8BvTOhfZR3XTJUvhZ35MIPTLZEbyk9Jxc
fqL1FPXQDp+Kkm+4AijmVQ6VZk3TDGGk8n91pkj2ojFO1sTzvakseBTe+BVOGz2gxJ8+4ako7O37
4UtYjwC0ErEFRHi9OPZZUQ7O8JzTUsZ12K0U0xthcuMUEfcp3zMjHcWm5gcxvsP+uwNXMseAJ/2+
Fx9ptNXGdx/2SC2OUiPp+0IjpOCR6rEEoRxznjlCyvI8m7DTv/qjzIZFhQKMBZbe3g3UIQWPIE1X
Eq4m6yis02jsYvs9Jds536DnRq5gPJjR+hkU7yXODYpYwE0vNpryiffSmfNWnxlbUpvbfnJWE8+r
lUG/YmcF/0SxMRYwFXiLq1dhM4T7NyXgH/w/Iz2o5l4gTMAO3aEiDB54wozhqRv7LKEW5REgvIFm
uqpgdh9NXozY8pz51/lj5Id6nsfVe1yUSXAzsIHpFC4DFU7MYnGUt6G8F7FJAfvPSc9aTpLtPGZd
x+0OiQnm3xQ+cit3g/Gp9fAM06X1pSJqhrHSjOcI82KevAfZV+RezXwn3mWzcOFVMkGGzyZw0jIO
0FKk5IgMdT5PCstqCF5AJkjrpjYzNQudVsIFTWfs6/u+C3YdKLmIs5ZkGg1B4qysn/2KjWyXrboZ
DU+BaJY/c/SWo7iaeAIiFP96tkqzvYI7C2qDWOhfur7RaOMS/xwj/82UM31jikpbmUFl32W7ZOc9
ZtQFiPhYNZxdEGQ9kacEqJIJ/g5/yf5sgmsyqUSBAdxExwViifyptk89Z+wWctpP6kHrfkrlRiJx
qB/4WFFgt+Max8dL9U+Z9x8d2lkGf4w2Wx4EB8uaGS6d8jv1V1ZPhSN/lWHVix+Gx4nvmQAcDI2e
iw4n0L6L0n2xkNy0DCDEe6wvyoC5wiPhikB67mEg0I4iAwj2GA00NMXTVt46EAuJvDn1BZsYg0iz
e4VPXMtnbNsMOGkg2s2AskHroTTggpPuUvKVkQnOZ+BKwcndGf/s+p61fOvJsYuPoMF6nOOJvzPK
PxydlvrljEtBmi4OL731NIUg7snnN/kztGdQjV337MDSDu7rQFmm6J+hXqyt5DpitGtQ5QZ8KwRF
LGJGW9pM4Jvliuwx3Qg3z1KV6zzKVqr+aPzNzIayV2J6H5ll1ugWW6rX/JANnmti70jPOkwZeyOq
HalnnOB7O94H4sTeCA/fV0mO2GSwJibmZdIudICWOObtsSc4O93FxVKxVhLvr7rHayjyz5pBZuw8
AvPutH9AHQr7MuR35IkcBmV64EquIl7j1VhRPl/akr/DphW6D5m3sF+XdbnJgkPJe16n6TLQbwJt
OYzB+SIqgs3Y3LPmjl4dSOehLLfNP65VziHF+Mybqwzoal4SDQLzEm1Iat+64coQ35kA199S/cgV
1X9YOqq9NxBUi/LOipmVBivMkDssJy+D04bQBOzmzQbRkyCQRb91+V37TONb03aL5i1j06nyqZIE
8qE53K0tyYdqvNLI7OI4RmUfhncURDk/L6Mc9uPoe527SW825z3UCLVj3Kw66vIE6lHmGnusdzzY
H9ZBdddZeW6RzYfy7rdbX1tm9j5pmgvIsmXIxCiU8BBhChMC1qLj1lkMr7Fql4KB1OTNuvzxWdkS
qfUNL7OaUPZ4cbXiQiraVfjonO4ON3XJaCab2K5FJxC4cOf87hfuQ12RjBKiGyRgyzgq09VsgYul
N7W9DnA3/b2ZfMUAT5LhNzcvccEdzSip8hwENAB5CTWtWIh2lzj48Mf3Bgk7B9J7GPxWApGpswds
V5BY7A7LsnDXCqWf8kGJ4MxXJRZfiKkphYvKYodSED99jsQGMywb77R7lf02eQYhmlghAJRdUR/R
HCtIZtGHDTBfUdtU5tsIt6ND2eu6v0O2m9hiOP5Pr77r+riS0OGt9oNGeSxAbDrIS6BDBWgxBEOo
JORcjXaKueoeFkxSfNzBDocQQ9siWXK5FxDsUPxqTPMdYndX/fTFuN7sfjQUFQP520xaD7G2y6xD
SXk4mI8+3o/KZuAXpI+QwTQ2ILm55ZiZzPgaZ4zBtQXvHqh4g58uaN564v6ahoLWhgJ1F8axYF1V
XZXpCM5oQVONsYRTMAs8C3QLPCXivn111fEZzGJpsYpAFdfFkUcuY2/I2Ce3f1PKLKYIkI1qiyuk
/6rt85CcBEldbVRwdJOeA+BY/zfaMFAYvzco5tKjXrzYVF4jalikCeWaB1xEJ1PdSnp/silpyqEn
lC/MfGrrU3uE0Te6bkVdReZCle9G9VFGvwIYskou7TQvAPXmWZQ7F55r8apzI2Pub/ZiuPBLhqgg
3NNMOunZ15M4TsNfMoJLmQ5XP4UBq3OvIxgBZO5urBo9J2LBTQcKC+ahuvdNgvZQo+FFQQ3Fac98
YZZcoPvnfCl4D5IB6UH3xKKyrOJ7bE2e1ZEUMjQP3frCyOZNJm4ksLByoYibQAct8uZlVADyD0jZ
+LOZLtj+888xLw9TH1F1/m4jZiA76VI6xSKHYd2Rj07qTWuqa6Hf0+o9Uqqt2TzxZlfhh5+Z3Fmo
Te1rZ3+0IQ5OZlJGdx+ZxyaU0a2vrSfkAlp0aus/kg1XNaI6ncIAleAgx40RCbTYwaUkwLzi43cZ
HIImDeqFAqSiQJgoKM9i8zNOt21+qaqjxHoQQiY2ouyRYP13Md+Vmqf4lwT9o5GuQgpwF8bOSFp3
olvMlWZ5M6MW8RzAqxNzuegByhF5vwwa/UXAVWk7YhC9kr2bSmAsOtIOEhKWMG/y/0ay1YJ/LjQ4
VoVsbOtDQ6hWUt9T4iUkp6JjeoP0Ima2wIBfetaNOB7gJRGhg37FYQ89RRZ7LBZDGP96EnGBetI/
bIiU2nYTCVX+yiFIoWSCETWcYfQ4eJsWokdHwZjFIAvLLeP1KH5Cy6Ls0NG/oFscvWpkVWJNOF+Y
uCxxVmZs+cQYolrE4Y91ihHqAEPBwgPrUv3okEgBr/MIHbGRrSLkXdnwRmjMZopuQ8helYsjRv+D
wQBxNdYx3VzoGrZ88tCE3b7CBj0jM9sJw0WAmaBvrb80H95BVccvrCuiaJsSgDK6Xj2b8h9y/G2d
KwYr3JVXv+IcZHMLm0xkV1f5UPx/qXOAs7gYxkfnXxPtQ5QfFdA8uoPplGWnIPrU9WtBeqXkhau4
9caBFSTLFcoRCAUjfKyA84eZYamnXLlveKYXkfaqJnfRfE7Ru+Yea9Zoo/NUUeuw8oxYdZulv5Ag
Pl905tQ652PAvUVgJPtDRi7T5JzSoVwHTL3C+jj77wsVFVf1G0fOfZxVsgGxjGn47RbUjPAJM7pq
aAkvlXZWCZ9xrn3SvvT9fIOB9QDPGTfnwCn2ZI66wXuEWF430B0qxDMFfAVqgy6NNgkzww6fGHlw
i5RBo466z8J+UZgGYJH5F9o/VTz9bsc9o+erQVFW7BVAdLOKthommPQtpdgQ6MCFoSEX/+4qVmR1
IzmxjUPelyxuy78GyJzNUwGmjIsaoLoRgq8qV2VbbSB4r0KEikNHURP6SDM3ZnXsI0FoW3zXqu+I
WMeENKKqeisbSQzQjagQs9n0w87PinMoYrw6zovKcqo0aF67cUUYNeOcz3z+1ucPo25Xo2txF2Ts
wi0XxercVgFtCRlg6LtCN/lFNABhm+4vNaJTbWq/CmqmoP9foLJomV0qzqthnckuAEXDBQMvxDQa
hKcDPup2maBGYGpqudjoPK69oMF9x+IjAhqlhz84I4BqUjMF6NO3wtzrbA6QpPri6tvvTncQEcdt
vxZ1si/fdWqbiUVyjum1sc2FjD/t7n+zFnHeCtieI7HdJRLCrjaAGJPUEkdeSOXWK8GLT9MzAQZw
a0yJ/T2NuSA2KdM0y2FfOBGBJCj+WGseam3uDa/CuoS9y84YMB4UvX7toqHp0kUqvvP8Z1JjnP8T
/EGvYrNcF1+oGU9K9B6gPlc+HEo66rPK8Vo0vug/Q4mwiKXoVqt4zPZFAw7I2KkNuUn6UZX/VPbV
BSoVdcGQ7lIY5nk002fGqo5GRGS7FvR9ghxv0ggSjQ9mIOZMhIWKJtDBtmPn33Yxeu3wB2ImxhxR
IVBjHMNef4bMGydFrDt151jGPs5sDFc9lbvBL3smgwENoCZzKmiVw02zvolom5D3wLPH/1I3Xwa6
G5JtWdXvgLYYjA6H/h7pM4L1pTEYvpmE+m4ki7sA78+Sl4CAn+DbHi8UyLryFjkYiRiBOKhiku5R
lJAe1EceR4DGqLXg5M7pTkwA/PSQ9q+uHmPMozRHiKIvc56mml+CFr6XDtcJied9hlDWgRTqRckX
4mfZ3rriKkrAffzMycJBDoBF7qWxscKj1RZszJlHLg0NzP6yd9+RE0SZsTTYiK6l/3AUgIH6UuX8
VpzOg7P9EjHcgqESsKzgyIqdZQaFKtjG2jYwLZDHz8FHfAahk60V65gfwbNe4kfI7dozsUiS0Mm/
NALwZ/I3xHfXovvs+bTuqF8r/qv0N0K9qOM+rXbDXwquzxmVRYlcZO5l2bJp9YX8StQfRF8d8gwN
+mWakHSwV/OR1JxomqJuo2EY6hj8DSFTg+YU9z/CLAERYxzY2zoh0hrf7XdesJeemWUJFWvvVQy1
RDqAiFuCj8QMZZv2i8Q8lajTyna6daxRT5EjnMIYRE1Zr0bQ+j72gJki0pkb5G8p0kCp5ltbf4RI
94ckX85fJWWYkjf4mKJ7AyFQrsvmOLY7xWGetE0fmfLWyq/ZY8D/SgRdxqrydym8rBoszPSqhB5S
Tsnux+ARuOLTcYqbHaKdhGleEemozStAkFoGkCsdK8eIHIkcvivmzqOPWiVn/zEyjo7peDNZnqZ4
XujCMq1H1UMN5QVY7hO8B8TZ/RtpApqu3TZugkudWZNWnNIg2QYYikbEiJi6LjJv14guEx4NSbze
ninuKNZzPgHwOFKpegA6Z0xLgeFlZHeoHuFebrxNhpWVXBISFOWBBoKQh1mIjFFcEu7ZMW/H3UgI
q4MmkxnmsDQZ3DdANV/bYg3vxYzX0JqwjYwsYIrNqHu6gW7jqeByv+vlOdcXBd6ejEQZP4ph9ty5
QtsJVcQX/05XRx8q21epegOLFnbA+F5QZrhEQNfGV46LtGjOVrutsnuDJmD4ram1q5LLqH4jzO2F
bpHogcSc0zO+OybsQzVxW5Da0eTHhEV+zYGt2v+jRUfjY1LPdc2eQl/r0j3QTTOhE5wVU7AWIlyW
1bRGr467wRgUFDJPnRYojt7GqPPy6ioTtkhyW5CxFbOdhdSbqv56MKkczlLHst9zlQxMdfC6NjeV
tbMgs5gPUOcDE+R2shlPGRc/iu5vAm9bwwfH8U5EzqkbVo15LxH5N87TUSvK70ssD014tKkDdcWl
wD4ExtltLqbNekXdu9lzsJPlSCdtFR+GBmFVJXEbcytOyDIHrZhIb4auDMkxNa6V8RewllC0ZzGj
7Pudi+XRTP+JNmUGlyHgPpLZTP51ZNCJ8SdqUrCKf2lBaBtMBsqlk6NeExLasG+Hb3m8IcmIKQxC
3s0YFTumdJp/ydFDJNipFPvH5ZAYaSar+l61ngFWGAcIIHMUN1DFwDe+RrbX1nKZBfE9J8dNuwzh
MZg+EA2E7jxRb8yKbDKxlDappe57O16leSqpwmHIe1O2gcWCmckwceghVZ0Vej6+9ZRg+beJGUfL
i8dMHS+1JFs1XilW46He7CARhEzB/YziGO8WKjNNR/IBx1r/00DTRL2De3OtFdswYDsv5U4NL0H/
HaP61wudkiJaOyYbBOWt4SDXsLRacvZyIgWY+dNsPtrorCYUvh5Os20Xnib/5lR3mzgIK0P1AxY0
PzMwg5qMwpN2tmHF/SXFPEeCmY7E4zfUlwkxSf6b1R+7DOkQgiDTBSiGUj0SN+Xdda2lKz8iYjxL
3hWhLNBpEc9mCWybi5KFX8aWItik9s6Guptr+l4qLLBNGgve7ejqaK8xyAYoOl6jTAQ9N15SA+2q
NGbIACYR4NkMZjWjWpdRxYrtx6ERwqX/YiNa4HcdN3hQ+cArXCWYGbiT0NyuAO1YaFStDwG+Jxy2
vrUr/bdh2ItS+WV/fs/qjFW0hc+eS4TYB5VcVMlRQLjaxnJ8zhfoXzkyeIUfWsevrW6D+EcLP1pW
aIM9btt+l1U9TWjnEba57nT2EtTyIb6LnsFgQeJEnkLkbtP6M1JCzE/uMgkvhetAGzRtpOlMqDSr
2zi6u52f3uKzZjZAbDla5YLp2PRQHRpvtSOyOn2b2A3r8b8WYU2BhSdFBSMy6g2kGImP4q1wf53u
GA0tW0JMbFrACsddIe78FzKG87Xg0BjoyiQDPh/yb9Udp2ZEWQKQn4l4i7FCmuSXAabxXW4qY6j3
vfV/t0oWIL2Y9K2lTT/YkqmlZBXienw09VCvS/Qnlo5PnZu3Y89L2RWL+j2DmYQ/YNg6xKLpmgBL
gKNj4NuYrJdEVOtielrMeSmX5euELMYlHUjT4VxTIiJvjJjjGzouOJ60xKh3CGCWdm1twgkeEmS7
srHRS8+zkUc4gekO7JU0iRPF/613y0q9m0OwIqCQVv458PjrTAc7YuIIQ2usXwgMwDrCYxYTiB6x
rUmz/g8THOO02r8HfrosBssb8wT7iT160jI+TRytCZso567kzGSTdY/VNOXwiFHc+xI2Jk6fZmD+
CN7YQPAfOrza9pZ2jOqctSvGFZ+PGTPcwm44iurqXUGTVmENb/2d3X5xb0nELzkGhiQjvc1WnyH7
L6BouCrs1UQKPFpznxxbRRTXbDIIli7fcNamY/NdWpD9hxyaQY49iYxBRJFx6C+V5t+oAtoQxkHy
dmbOrB6W24SDJjdTOkNMDzyyZdl7QcN8nl1FRInc8dDkFR5xuW2YoffNv7S9EBx0JlV8QST2i43p
20VmZVbjKbOeM2RBdQ8JOoJ+8jHttgsnQejWxLCeXMIlBFIP6QYni+2GXX7zB69tbmzV6bPLMXQy
n6pSryGZzs3HB0YD1jrZTDJehQiNfI2RJU7kuHL3TrpXwZdZpbtuk/BcdszaUuXTqUb9pQNYa/8L
WI9KvJgpA6zIWBgga5UIUX2WezGmdLfbWNmhQ1ExpFsjapcOr7I6bSS67TE/KkhHXIZ3OhjnrP8u
6NxHNDZah9MbODiXOT+7WLX6GfaeN1UYfElhsKE9Vwno6/zewHn354934J+IUaabIwKOsUU+fioQ
pBNj/hK56i5SU1JkokWmp7tkYrqCVhT9VN4++Bi2ZN3BuOIyQV1gaHKtpAdCbxivwTEvyglLzEzk
bJdhoh3KKjhXI+4fbDItlE7LajZaz/TXzCh5qwsBkRt9tvPqyS21h02BQUQgasxZ3OrNzeJ6dDWa
3Y7uvgwK4sYUUur/0jEZX6q2O4cBaZgw5FzVpYVbwyxaunW6pLNYKwZVEp2oz76I2qprWY8FVJLm
w8da6NecoqHTLbXSOND/v8YB03oHssOxhUxNEbV0ET9kbbEwaFMVLAUp2TdjC7kWpptlgIRtnKVi
wGzHcAV0qYVvbRjKVqHzbTlAnka/bnX3q6dJ9XmWI6H9TezGuDvYtoqFo5tLduaYbxYqFu7coD0w
4vfILJ4BTabGYrdJdWYWnddgxUF5+dJ1vzb8vqmkcA5KaBHM9aV11vpoOSD7ThDqQHD2Zmc2czzP
kD27T+oHbd2kuza3Vmb0ajPWV0hgTMYfM4TMa3yPJbqPf6YDjqaFeG1ERxdVs2Inj8EaPkbliLBv
0NE+OgnJbhAku3WmFk8SRZC19z1ORiG/8zHed9Kd9bHLrCheLfu1yU3IODVg7FxCwoDx01zd6mE7
R9vIkW99uhVxWAOeQwmnu3GuRdNfTcTePld2zT1soLVrnzUaK8JQYljX6aO37X0o3U1q1MgCONXS
8Rwo7s9YhpDzkCYPSGKqAOfivXUxa+bUvcCdCAbWTeSS+myluuedwmzb3IWNvekjn006yoYSdBwp
D5h3UeY3OPVC2h7xA6t1kUe0rrOogesRDrUwIzrcd914j5lO6fFXazNqj8xfsmXpnjTANiw7Jaa+
sN7EI1l6TUAca0T/cNZ47tsW+ALujlz+mxDz+rId2dBU+MtBIwXFTc+w3CjmEsUIfv4s+2ZWPpRk
RaY/let8u+Es4SKwReuXgmUiqwL2te4qZ7g2YmHraxTVONCsViFk5NzaFb/rjYLa1+DlMRhT5H12
S+asT59yjZy9rn8WHJVlxxl8Zo2psn4LjDtI+dI9FCaVS/VwcQdFdC/B3mgRxhAGkAvmzx8R9nBD
+sSP0Aez/Q5byTrs6NrzVnvWF/Wonn/H8qsSIFXlJY0RA/dYgTmv51iMfART3YIHIQhIY1I32B6c
e9r9iM4XiEYZOqteN+4KfIwJARWM7mXHtjbFr2ZxL/spSE8/3Exss4N5+cuDUfM7q0D6qaH68DEF
tLoKVb1H2Cs2EbFjSmkfpjDawSskVGx+ucn2Bvt6TmuCP3yOyghNvcCxJ10QZ1wlruw8bZbYIsph
z2781kb7gmO0dKvVlDsfXTykjLPsNZUfQXAxS1bInUSgWXCm0ai65nUIGBYw+J1sVEE8jDpG2SG4
1WzX+Ys8l18kT23DBg44zzUTWQzzOwcCUdUAOFffBX1hrS971N5mSXZ2BjvnXpFDUmM1LDAilU0H
99J+KbKvycTVyni3NlzcbqSiFbVn4V2wU+j6zi7CgaixHhrS0qvwRKtptR3NiJY1XCkstgt9n4xX
Xzb7mjjltFKPBvYMkSeL1Dz6SboJiUiHzPdpdM0udQwgGC3RqLt4zqEzb4WqswpEl8qARu/SP4Wt
Yqwq3DzQ0NM5WXhf856VJiIv5Eg6jpiesWMYi00vs23VoZ83xnWKZJLMmFVMvWchadSdcF3UkLWq
8nPs7LfEGhFpfedMIDXAtbavL6LmI82NY2SyfuawStzmRlz50mDr3VY6a8/pBNDtJWRAUaqwEPr8
NKviYwB7OQMHcHU3iB+E4Lw6Jk1ywzax0ZZcpoQGG3vdaT2wAlV+GfR2zhz5mbOTB+rZSr0NUXvR
qHmyyaaoa9aVa21J434RSflogp6+4g3vHujVZGVTteRludJEtx0pTtzGh5z2nKVmClWhQ9yiTnXX
YVuLC7ntrXEvVGdddNm6nLsemHWU8yTEkB/g8HawIyedOAKxnsXqO90WqhTVixAWqn34GsqnTLWz
6SIDZqbXjCQsXRO0ACX1YTrefJWYHDxU+Fy3rgLujLNr5ECLcP1lvv7Usdmynwhbsj/Zl+lEwRLu
52Vx7vn/80LNFUUvL3q3FgUKC5/43Ck/Rwy2RLVyeMUK5V+bXoQVAY1mS0W+aR8CBsEZOKqnsmYc
WKV/Qzx5Bc1So/l7NwjXTpKd+yrblcAZHD5uyQFRgDnKqncUp3QDzY0PP0IjJRDNde10E/mhE5Qg
TsjumqJKgULm1NSKmXtqpH/07fhst84yGejbSEQsMbuy7Yniaj2UhheRWJjokScQrbqx6umavZMh
GDXaYJWBgMZNggneVvUjsNm8fhUUEu4jCrGP+hYSInIcCpqeim/zh2WOo4eLHh9+jWyLFeJiKPNz
j1NTAuTJfNIa2Br6gtUARbHNdmNrsTwoigGtIP592nXVVokryddZvXPQsyaYrAqYWSZudyAfUI7X
Plway4bHkr0FNKhhFXPVMyrifsqKeO+QSmVX8kghiaLOP4WYXUSXrYKQfZUiN9pob+qmWBXU5YD2
kevWt8ZXHhXu24atwIABemJUMqacxX67YtHfd8xC1ADOnLby4aeoWc87zFZ2ZfD/EAm2sI1kEwjm
Kr2/K8g6sixITXxTlsBK9rQa8huQfvIZxBrvCL67Ah25gxlVfPvlJ/mBfvSmMXHIpLp0QTFkwKXc
fENltA796c21yLYKeu7OdCmxepvGVwUoLGCb36uvabaMVXR+8Ak7US76ieLQty6TqTAiIJbGBP6D
gmPWitgjQ64MHJcBiNjtvZbBq9/Jj4akzThF15hWvApInWFD+MA/KoQVyA02YkLInlCK4dcRUbI3
LffHEF9xTlUtlbtrWMdeG9a9MWBO11Yjpf8QKK+KSyhF0xwb/68df9Jw2XA5RnKuj7S97Sow0D5r
8xFN7kqqv731q5j+TaW/mOf1dflnWP1CIpMYEpV5rLErHfqcpFqB4FsaOE1U5gQpP6puXHW45EPK
5ph2MuaIwMarsMOF6gZkr0UXV0MfZt+H9UeUQDWRJlXThmbo1QpcDGFYd5kS125CJ+8v4xpohdNP
7zZypw7TaKuFxxEnTBEM60BhsFmKnWY02yIJ9iZ71aF6iPrUDmx+VMaAvi9wZLNGxe5gQRrCY3XC
gbfRVAXphnuFFQhjG3MlpTiKhk0quoNkd+zEeBZCjLO6g5koIx/F39poPTQVyWib8ZeSelUl1b9p
HLY2kxWnK9fWhCbNbrku+LRHchUAIQBDP4xd+bSdZBc501XqzNDscCuwgecQmDuVeeUU7jt00+pI
1KoFksGK13CY18PwJp3xlaKPCam6il1otQZSCJHDgQjNDP1CggPd2bmwZlTM7xILZuuTnZFXYBYH
BkESVSrLWQTJeqwBva9vo3Vq6ZkTUnpVP/uroaa/5JFxlSz5WoJLaiadyVSus0K9xEgcWlcnEvU7
lA+25GtbwS4B2bEuK9S/8+4B1kxnQZMz9hV/WqmxjoITY825b1i5CM6IHpFvP0BZCTQk5fGpLsJX
XvrTOAVvjhlzT+hWthi0p8ZUXi+fDJs2dg54FUFUwY4qRayllD85gT+EOW8A9/6OxRr+thcg8gua
DzpBqlf5QqGPsQiZ6bkPKLUNC0VMBsoITy0uowTafWTvc+27lNuKu5Fnbm+OzqtGGnsFHDod+ATm
KEO6BH+a9p07/DQxA3vsbTHZLAGZlJrklATfO1K3OOZnU4TrnM3wmONsHVgsaS9zHE5tcxuh5wui
8icbyO60aLqSOvFGfAcqQ+ouoB7h+HGAyWnWX8/4SBnl0YeLUEE6KELtrmozxZOWGmicKe7IcvGU
xgsdzHzT0p2iJTDRB0fqj4ngS6oqVssSawf8VWFcBrVaz1PYTLfaNXm3sxsLbJ2EffE6NG8q3toQ
HpA/7rSSelflsi9gt7DZPAS8qWVpPkkGeSDivPoN3hwrnQ/tEJpeeKDRudgRLDwWf42xtClUFUJ7
WJG9aCpzK52RQcZw0w+Mtapox4HzOBzBRPb2X5jNK1y+mIkFQrB2BpbxIZkJDAj7KhN9O+SdUfGG
NL+VLvOlYNxGrF9dTLxplO2kYDPXVOya00VDNFiN40Cxym2qkcyHx3Ts6a0D+1vP+mfFcZMqOgWX
QP9m2M+kROBIfZ3Hcma9sAAr94a8ZXBOMtldkkmsnDp4l0AdnTzZD2l969gYqGOyVSqetjn/oUQv
Y8QPvsy9tv+V03AMKpuBULEAsL/Ke17VhsgpeHz6MK56tv/6bBCynTcR0LgOxS4DFFEmyFMM97dJ
zBDNagtsx74RQRjiadP89Flx3BBFgKA8nA4iBuvHZ5hLleCvbFX07rHFK6ZO3WtA4T2N+KZi8D8F
kLzc45XZ2oPEt9BMa6LrKdiZfmuW6qnGsxFUcJrEf5DwQFg1ejm9Ut+i6orRzI2tbdHn6NUpCRMt
OZPicBH9V5E8+27al4LzsTQPrqFy93zNYS4mUL5CLLUByx9YZ7Vx99Mwbu2iBCbnaqu+YawUYNmX
nUtWADpFtYFKlJ4aKAtu4mJ7oGwuy7ueIWjJwrVKxF4dI41wmJ827d6wLa4QSZJJS6FG02CiWPW7
7LUYrY2lIvi1ABCV5i5In6qPFGVOESEKobXdew4uqexHPATzoq/CgshECgWXNEwv1o/9ZD1l1Wxq
wzh1obM22DmaWbDQ1GJX2oMnqmafNjkyICRmjCz/Sj/d9yXP4XwJ9jXe4cQThFoZIwsR2/L6onr2
8T+Zfk0NcJMy9wB8cwyxZco6z5jkLlX7bRhPF78oVi66Z7ZATL7jhZiwfeFsNqaDwQzMb+0VFzP6
phS2ETGX2mfjkq3uLh3opKVqn/SaPUmsblrkKmlyDH0uE9mR3/vDQ4Ghh/Q8KMbDRAsFnZF0d+5g
8yQjMJWQ3DtpbnsXliJLmBxiSKnZaHMYG46xzhnb3xx2/j3ZLEEYrnWyljBLCHvuGmaXK6zp7JwG
BSsRFoABabZq3uMuc48gaZouv/qIB7lr72PdLvsMO4Ep2Y1Q+lYAgyblK6Ur1ZFhClkeksBZR5H1
LXs0G2q90cTEgbhyovvcg0Rq/U6/xRohYdnWoiT5LFDGDYi9J7XfFWGFxPhXNijybbyasxShQfui
Fd05VbGnaOrZsJ21WRU4uYbdYILcjwOSINh+K7Z2rFx/6xv2yuzqm6JZGOcgdzBRtUeJIe1kkQw+
OetWA2v3kWndKik4TFEqJkwMOw1Lbb6RNUpYSm6zrL7S/rNCIp25/0xG220+vboT6207XxMeR4pz
knzG3MhBOGLKGYJ90DOgjZovywruBev3ZWK1WHx8FvBC62cbUowBWjWfdnd2iuwo3XgxpHd7ttRj
SnTCg1omuxSHcMcGCAgCEzbetb7nfLTuM+kkg/MXR5u8/I+j81puFYmi6Bd1FTT51cqSJVty9gvl
dMk00OSvn8W8zdTU+PpK0H3C3mu/53N68tqrDUEmyaYzZo9djachcMeHPJ2xdOIEQDRu2QOmb71K
R8q/BSww+B8VkgGrG56nqTh5g3ySxGwZUfVqx8zIRnfToge6mwx4gkBd3QE1JIVl6BSL43++xfEM
TKO4mV6NlrH6E3XIsm9gTpT+mFpR/g08dF3ngM1Jx3dUdqQhRcyFdOIz7LCbkBiqcJcmBCmRZukB
r1BVtjPQosz1pZ7Kq2WScYX6pEyLx0DCIfDOWZSAr9IF8XeZoBix76vkNyo9ullEfTFbmtrJt0zw
jiMOyV4BcqnNt7hgijnpRW0MBAPirZ0VhGAg5R9/O5tpOrS6jRF2R2Nymf5Uu2yKMMQDAm/ludb4
hQK1DodIoqOhSpuDc1z2NxsJcMrRJoz2EvnutcqSi2dMW5k5+6HsuD87HBYe8TUPjnqZw0cxUc6M
3kPrm1j/cREU1TVV1mmK9cHHvTWjMdZSPArfwyrJYJioS6vvHjKI000Mkz+Yg8MUIWu0AFsvM2ey
FzKBBZNuSjTdOYKsnCy0QCB5EKO5qItTNhqrpn8P8nYXOVyR0OMGr1m1pCImHEP8eSyZEHHH+Wkx
oteVAdlX7qjPUThQYXG87bKuODjCuQgu6yGKeOqJOgcjlRQAJckIckY6w0WvziWfWuh5DQaTaCXG
mQIvdla6WLTkaOeslPFii5mdA9yMDrXxOxEaIdmr5alxCKCgZACL4c+Q3m0dOjnta8GPLCQmC/Rn
DvyL0APYO8Wgv4Zr7PnRVenuHyK8vU6cl7hONNMFejFMuehTBxSOUHs7qV79JdY7RazZIaNKlz4Y
91IbDA9UfmgtMJc5AWcXH+tXTp+mF7eLYK+Rm/anFO19H4bPQuk/jpKHqXEuU6r+2R6qoBJtpkGv
6M4QpDL2poqM+N4PJIMeybCyo28suCFAqYK29WbubT+xeKG7b7UIsHWB/VGG7qnLKgC7Ps7FuI5f
GCSvIxXhzQIWfMeddtdVGIeSz958b6anupp3fZixpyModVCHJbqJnvLOsuKt501/bdRw6lGq1k1N
pCdUdLOkOuY+6SGhQyJHA6PpAeeEsJm0OJhV/tx4b9LiiWkoHizbA6gMHymEyuQhERk1CbUDnavw
2YYnjX/LBKA8mR57zqoJtoM3RCc7ty4FgTtgmmzU7PzmCSC+Pqo/pkq+2gFx2LT7ovAOeWuDIIFd
GZrOrvDFngHmihp770ClSn1jJyiEGe9tBzk8p6Vc1ns4GDB0ceKKXB+TdGKB4TJsKtdtxD4zb580
C75tzJtfDsN24iiNkB5M2r5ogPitp766djiaLq124aznvDoXcPMslr+l+Beq54woPMaz+LQx6ciS
mN8ZgQ+xRzRfDAxx89uoPUULthE3Z5ni6KzS544cH0cpwlrLYxYPe7/+HqjzOz2v+v7JpbahW8FZ
jvCtzW4V/i08qYBoXn01vqsZLdBA5LnzRNf7ofD0JabcWViTRV4x7dFwj3H3RHAlua/FAlSgw+qT
+6hFSpYuwo/1AKgztMkDc9t7HVW3LB2e3NK8iRLq8GwBJQH3aLjPYz58OVG3r6a9jz2ybsS66qgB
HdI3RPhRaXc1s5v1GTgYA2ZPxlTpZCJLmPimW5NpQ/6bCJ9YpMUnYCS/BJHf+gn/eWf6L0PVf2q4
ZXexXgDp5gkWJ61SBNdoLq0bwtmblyKJFyOOPocSxUSvVlku+Cof95bxWeOQzvkAC/ywyhxhvs14
cOrqUbvZ0STdSHrhDwT4exbxcH+jW4A5pLP5NsvhWlveY20Rt0KmkURUjULkysUwMslioiVQvibF
Q+Gom8lcL520YFIe7uxGnZyStM+K9lAhjUZm4ojgs7HQVhvGs2jNs2/hYBuiloCjZGehiZkt+2KX
/i6K050OkBIh13EGKq1UPgPxh2QEm4yJzWU0mGyWLodDF7P7MBJqCJg3UjdPaW1vTcN/UTWNTZuN
26aLqBFtghrIWimczwBFAN6uv4TyhPiRq9vFLibaCfczzPUiNR1qBSQskSDsPQRQHS25Q11iLMnb
0EbslK1FEzUvpo4e7aB/GmhCGWiCXpSA4UaFjB1yGp/9TgNpahnc0Qs/FAhBjCxmiqnvA77qShTz
3RgQiOdHiu4w35ltu3GpaXUqrkwtiAjsYQtjBZyGN6XpmTGG9zT4ieyBLFH2ZQ6HYpvG9CzDG73m
Hx0qPiEUZnXFcKyGmI9CnskjM3rPfq1ZV+T4LvNR/8qe3ackR6WeV2OOkjwa7yW7TgG/mA+HZrk4
TPG4dctgY9gOHkNvEwc+wdTAKqDMmrQriKTXMwQA0cm1i/fHg/JqI1VxGXd1ifc09Hm/LvwlFgyt
ShW8KwtcIGWHqzX7p+aLG9ZdFbF/6Mya/gKneDIGKf71BUlNW7yAtHVkPPU5mt3KveDEI/w2xE+m
AGP80x2MrPK9bCtKNuu+saeTrtxTpedLVeTXos92YQF3TDb2IbGeY1hAVosQ1mVwgQTdZhu7mhqJ
QMGT7p7JyKOOrZVa5oxBdWbh/ZdXYHA9sFsqIRmumLszSk409kV6qWMQ6iUBALnw2VMhfFWcnZtZ
208e52wcKmSVFZ5RLMkY7ooUQpVCDZ16zUk07bVX+kLQ3bailAAaZb1XOXKJKu3Y0ItspRofP64L
X0NuVF/Tp1rlkzswbR2qB6ZiF/wuGAXM10Z2BposjnWvo3dSqUsvWXy1lluRceGzrzXqoyP6NzWV
30E6rOfSPbVWcmPEzUwJPAsJk8B9oy3u958+YG3f1oQxal5DzNr8gwcRwfHUu6zmY9Rlf2VUEGYm
ThnadKdyeRSSq90j/ec/srxgItXqcGt6jIqK6ORQEqU+ssRasICIGb5rfIkckMSMSKhuM1nBOmPh
ZGBJi2JKWp9STOHKNuvwuyvKe/T9+4Ycg8hCDivjPyMbHisJ+FeJeWdmKJiDyX6OffnVO+AzU+Rc
E2Va3HuoFKmkQY1PDfMYcqS82Q3uxo5JZwkrpnS6dO0b82GwBiKoMZU5mkVDAJ8YP0+IVa1uy4sM
q7M7Fv8yryfrG3ysiqpNJluC/Zx6Ww7Ei4n0WBBLzHWjjtSpuBqQfpj+oaSncZuPHG2gnqOHxoBv
7UHCYr5l5qTW58HK9tLnOjN2BP1S4EN7tknrrnXzzOpwI2F4E66EKyk2Hgt2ibPdrYWJPMh0L9Kg
vlQTlhJZH/jwEJGJzbA4o7JObxkvnYZZXsIEuQwFa1P2Z2lYTyrhwC/Kc5wF26I0/mUCXU+NGsh3
CVmXOsIVXm0DaIZIbvCKmuzWqFEGHx2Rh0aVaZZExJZfHYRldxP70MJj0cY0DwEi3vt5fh49yIE6
EhjxDX87U12PCKXMNDl5HuuojM2fYdYIisenpGkvafBkyvwQGf0pSewf8sI2yk1PlcGFXBtn2bL6
tgiy8tDHAaeMqnA1+tVHHMTPdTShSnPus4A9/cRCndhbNCcAChCH2+V74c3Py0elBuBvhtryGmCP
xdrD2ipjdBlFI0bb6F8TAlqohHroRP8QY7IUAVdEap0dKM5pP+/SOKCDkZhe4n+9ArctbcvC4DdS
s6HFidVlFM6zZo8lOpYlEmfh6EMeQUNxp/KcWbdPn9RL9AgUWqDX5GkyjZ3VoRiaCICzuUni1rl2
U8Y1BSxlNG6E9N6VvbNmb753c1LaqJPvSqI6S7MDmE4Vg4K878y3MECgzz6ZiOoArx1uJUjDhdtc
DIfBhsLsFjr0tyN1OqZrohRbZx1XmFGmpLjXBkbo1kGd1/YYIctFAKvj4+x7L0VKoB0WzcXjhEjl
oHH4NIb5Xpvjc+cuyhUV7oxg3vRD/+m5gj873nlefMnh7aJbNNcNri54PTfRsXzXrv1UhvW+neFv
mdHR7fR15nNXDqqUAhh0bMdINH58B/RVMj05lk/dJUsWe/lLVzFydQNKtuEhDzQnYHnt6NVcwHBW
WD51UfpsuPFx6uaXYhYsovDfVNlTATZB2cAvWF2zhWGkDLbOAHhP3Bx2TgAMWEeG6EAwIQ0uLBn0
Wf3Nwe5P17X1o4XqrvZ+6mysIT87hEbLAGie0QWfPj2I4JCPOyeAAIdKcxx+tP/GmfFuht2T6TMg
JiDEMZ/s2V0lii58ELcOKNJEaeq4zdXHweSW8t2dgseYkVtBKHhNl4IC4CCbK5hZ7BPNxrJfMvAp
XD1wqlgXoQ2Uk7jMI2KKniemKryXhOWRizXFtes/JFpvsZfi23xxBnnFpfNncRKr5Ilt9aVOnYMz
wvVPPpyc9xM5iHK4eWvIwfZwbxboX5JSn0xrPBNiiLv0xTZzNpwJ+rLM7e5Tb4l5QSUeJeQJkF4W
GAzbbUSgavquQzZAeFstaC0CUyAb4Mdx4qHy3NWoXoWjcd3l9NLg4mp56GV4iMSvgg/Ytmo/uUDR
ZacpVqFAzJpvt4XV1vsvtXofMz6iaHpNetTRTElNQCwqJ0EZc+loM9hSMTkjBDdN3OLdjKMuKKAT
wQvJSkAYoKKXXcP8kaTIPUL3zzE5K0sAVhmoQAIFAaP7Nm4w46uhGx7wuGfDROx0d68yUONtcMbw
eAkH99PiWqgG+e7X5V0Dx2Hw05fJtElr/xka9eJFAK6HFlYmcmB2RWbZ78Tic9L3k8NGTGIlswIU
EFmumJnmR2UKRlTBQhfbVARj+TmBIC7hMGN6Tg2QEaIx9sLtQC2yykgICh1DSFAzlSpc6oe0QY3m
+Ml1iPTFiZCQmp1DOnJHNCc7eHYwqFp2MtGnBHetZ//My7LFdR/wbVCffdej+5v57cOsljE1CoM8
dgI6IrxONfOUYfiZEDfPHhHnibCvld+wTZ/WIWQIizUJjGnN7tXCG9TWya+uSqSSfOVBN11I3diO
yNWY9h8mpNdtQnICj4jR+m+g4t9FQy4WvjCFvLNwglXQg1QtNfdFMbn3c4/Wti3Z07flDvWUsW4m
Vicpm+gSEfddY6kS/waY6axIOA9LkDew24X4zqMJ6WEQ7r2p2xtJewoMDmYpSI8u5vFBjDm4I02l
VvwI3zXuy4qNmTtgBlYletEsIj+wDzSZgxXWDUPP761h3ZpcH6oOB62kwG30P0wbt7hizcrMnaCn
AC1P3vTEMKgAOUu/wxKKZyqXf/aEYW3yxGeDIp4S0C3ulofDp89B8YBsYQQmUvYMN02L+QHH5G0u
NbGB3j2iEvwHcfLQLEgxs2YDZgwXu69uVseonbEAaIf2NIyQQ4ZCHrlt6FMmRNSDy55hkNkF6JgH
QAJ0+1zM30JVD7L0b1XKYL6u+Z1R/13TorqXUbm3K8KtPX21nfgoyFJ32uxVg2QYsBIVRK0hDQg+
HKZhDSW7HgTAr4Q+2bchA+eui9UM5z3ZfktUgwnzzWr53NMaOsBkVIc5R4QuPIUs3zonRvEURPVX
gEp+8AxMERaeOjBcLgAv4rRci+zgPKHJMPNfMMTrOfvna75S4R8BlN3GofxievBIEMQ+zbmc+/QH
JpK17TwbuRlgP3ZIjLa5TwIWFUnuHFIu77sh+LKBNDuQChpMWp5T/bq2+d5l85FJ5NUZq13Uxs+V
P28DOZKoKph3Rb2PPS06ZrlBRSRwqoOoIkxkFabts1PrJ8spHmoFhJJqFVUKocUox9KZKHZMASN6
j4DrM5P2Z9pH6zp3ntIG5fNEpTCBhUqzAWUdytTRJDvPJ/vQxCLqy/pZJsFLLqFT+1XwbBvWCxEP
fwOjjlH7kFOhRXjxAYjHvTv1cMz87tg4xmHk5Y/y4j6qmjOrqY1v4HP1xGUI/ZVv4j432n2YwL1L
Ob8prLGk0ka79ntuAztpJ2yu07AOE5q53sHIjebOdBOIeCm2aQsCYliRxy7CfabikzSyh0mab1lJ
PJw2t8QfQKRacIhgXC2PKbCLzKDqm0vQYVQFH5iY6XrwHkx4iCPzH0cuQQxGc+0CtePK38aje2is
4+A4JqCR3D67JsS2Mn4kOnpa9WRVtWW3lWNOphZTTZSp5oQGzUGBO4wNmRJTup0shwAavRnz+t7K
WHvz1yShNX7scliWoWVsMH9mRHjBuJQjnUM0gNCeuwXbRQhawYx5HsDA1AaDT+qVCcH5pMSzhcJn
MtP7RoMtLiPEFoJasCIb2aEDXMsJel8m5mPfmDcnnQ+lSfLOZKK20VlDTKbz03f+pW2659EEwapL
40Nq690v6APrBRI+oCx1FZ6vQGccqRWK7zFRe13O20axsJVJsQ8xE45FZG+Hxp3XRRy/tL7E8cYx
L+E0hONLOuUvliZPhF09h5AvFtoMp5RW3cGJrc8hpScD+fuQUJVvzSHYzhxErrCpAiA6MZdQG4W/
4E6b2beK3J//p/xyfk8sMmOjWfyLAve5MgK9UQJrKTGYBz8fT8T0nbNk/vKNEJHL7L/4BV71tomP
5KvuRsik3HyYoEYoZyr23jp/+qzm6MqMb5eTGlkP3T6mV0NY2T1BOgrBmIbrrixHWPQwjwxMy8qq
brZbvIii50afxk+z9fL9kjTfN4OB6mo4RA2H6eAvvXWKtKMdmWlBLmbzwii3yApMikaFZm6h15Xz
qpLhprWHZ1WkmMdTWBF9y97JLjEUxoV1oyZecuaqp8J12NsiZ9LWKRn8t37C4hhm2bBEq3G2teZT
o1u+wBiWWBWVZzfzL3Y+OCsKCqI6xoFlxYRPBrSmYbCh9Xq6iHQxwdaWeYuDsrkffCDj/Mk/g8Vu
t/bdV7dnP2kO1K8tnf6dCNRrAYMiGCAK6JEPwRCi2ZqkswZZThjy0P6KAjv2gAMGQA8gG7+rv1GJ
PCfGZK9FPUJxlDfRD59lWqEBM+m37SjeR0PGMKk8NTGyiwSV+0xGYfHQhfWPbVPCZBLnd6CGszad
Dx7Ub6pczeKnBo3Er0ZLwdc6+hMOBAfIYJUw/YOE8JzYnXdxkMLjn8oF138ODs1LQ1RlCVAnmXsQ
nDujN4aHwoyp3ccwZnfIGD0pwKWU5a5k2psk2b8e1Jwgz6voOrIYyA0ClGlULJg8iM8+WdznSL2S
/Lhx/OCo+++G6UXI4BY7bRLytKSfQOzZNqUsKT9BzFwjcrmDkv515ugVdO9dp1nilDwmUbQtKyzM
uTob3fTlkYCWeRWA+Y493UNgGpdRD1ujUw8ixb2C/ijiC+PnPAW6fTRq5w5SfqWnle7N6zT1J9cb
oEx/Qc5aG4t0gyX2LL0vOyruiQ/eVZjie7IFBoS3a4e0iaOOzWJXo6UjdbT9bnT9R1GMw88ik6XH
T7bpEliVOtblcaxd1qMAmfygq08jbs7H3kRgYmvwZMyUEEAAF28qdzp6bZ7eareuMBArNFk5+aXR
YzaDxwXn31ZMawklcAmP7RZ4x8gB0+JacWk4YyO4GWWIB1jJf8XMziuD7dFARgFyhedoullIzlBq
sVrlI70f6Wb8S7VI7j85fYxiVwCcad7dYd3Vl3a+mO0iP6GJcPYpwecZKqUVWL0+3Xm52EAyXaX9
E0j/mE26ZJtSv8zewdHvln+oFbELhdr4TbkO1ZeK4I+KrQSgPZIE5UV7YJNrMys2oYYPEKwRDg9Y
gUn46bxHf7h2qBT0J65MdiVsfe6q4RVTKgPIpN3CR6u6M0grS4F438+s45bojIX9zzOE4HUv8Qiw
Oo3LJ2tigYpKdUlJuBT9jqYdz2+GKqSM3iJo2KGLHvs26o3fwUGD3TMDWoDno3I8s8g4kwsFY06/
bznnqfpK8FbFYUC7+U8AnyRQgHHQX4SXqO+LVYq+zrWSB0abvLJ0/ZymHnu+gMfXitJV2rAmF1wT
Le+uaC85sj8Xx2HCn5lgEwCJgpqNoS/Yza+e3RbphO291UArVoc64POAPv0ZW8dWvLGpJxJMhCfr
inF0zfaa+TvZq6zuV9LbFRBP7RgqMKbA6KBAmsPASd4m192PDUK0O/nJ12PWBCD7G4XgkhYOLfxp
ZDJuc4my4qPTUsnDsvyv69eK5ICYzTRbRkVkr6I+JCwD0Du7tkNebhIbdRL1Co037hYunX4ZPK9K
VL5G8QrT2eRdILLMbz7i+Mhj3LU7Jicknzn9cey3aH7uGjZo8Z2gViqrv+Wz1aeqvHfMBaalqo8y
PVjto4YS0mHfSJhwreqR9Ui18spznz/G5rhCg2X+NQx0QR9I64GQC6P7Hmc0Hxc9XDNra8udExkk
lO1oMu7MX48m3mUobHp71Wx7dDzpsuVBopxdvPKGzy0AKEhLG8N9LQm80Pzotww9Q5sclz095lXk
s6XzWre3qf6rMswk419F6oFPYxEw7yFarOErzKpDm17ozBpsCWGA8ACUPujLsryzmb/Q7yA7KU7p
NNxMOIwqEUeXpgCHDNcg5oSTz280P9X5qQyQktIyAA+q+XvAJ/DwC7tvmOln+9b4MA5eNTZIsamC
g+gOTfvT5Q+zvs3WCfsH8lDeiojq7QbsiTiFgpmbqNfmxBkcwh6dYSbmz5IAClAfLBCZHmH88YBb
fGFu0PErFfEyB5/3g71JovWoEHzv53Y3RlQyPersu6Ey7jCp0KWid98twiy2HrnL3cDTVybMlZEv
yrXUzPJvMCAs6OX9V5g+ud6pMCV+RXtfLsgMu8QF0218Npf60qcfIs938wLlN7s7gjrQykj9v611
ieWl+y7EuYIDVQfnZnn8mKe4a1P9s4xrom7G+IFHssCxihIBGNuOQ52Qjyz+yup9bb0wF3Q4SEab
ZwlEQPbIv61dD/+LQuhIA4e1IzsbCYTY5r4IyV9fG6yVKjplt/e3gUaNsjFRmIovpw+fCrnrHH4A
Fr/JBnBN1YHrjsXTXTJdJpZStGEbHSOi68GlV0/4bde1gQPDZomUkDXlkeG4c8YPSCRbgAErH/db
5FDAuPSSj41zVckmCnYpEIZZXq3x0DP1mJekNv0SopJt54b7c++KZenxwcUbZ1+xv61H+ILVq7Zf
FQIv8VxkC00Cj8Oq8Ku7OnJpg7+hoSX9NgX86bYnlztmIZoRK4vewdpD+CC/RoqNhA8mgUTQO04J
mBX4/P6+VZdEviXMEyRsmSy/sBZDYXIUMyxT46HjQh47kq7sdd/+gAu129MYn1lgZwqV0qYbEMAn
LGdWLU9ocY3RXXM9yuC3Ge/j6VdbXyBTa7S5iklLNt7n6jYMEmXtPl2csOOxnoDtxZexa65RdV8N
84pEt12WAtOHxRie2+Qtin8DPA1j+hHxWnFs9cAmjOq+kztgA338gp7HfkidR1JuAv7mQIACtTXx
F0Z8Po31Zpn/DCqZeR1Y77SwNtRseTLGB8iSaA6KcTvleGQeBxSBA8cRrxjRllP2JiPGhSS/jY9e
SU3LJ5IdatoqUkVyDcHmrVkuDCa/zEbvMp5vFW6p8Q4OUUPxvkKiM13q4cVkHO98CwxacUdu6RME
/DurWeAFOcCGKrhG+rGctg4Vewi4Dn6w9a6Jb2JB3kiUnojInSMul6K5b1AACgCAwEi7dp9jTS7m
gGP9GJun1vlpxKcnDj1xGCn5do7N5mVjfmqcMQbqRn0wk18TjExXXIV+9YRFxwu4xuHywO3C7rXk
rbAJzozbgyYfVojgLZsI2wCWmc57zwUbzZCW0jmO1qb9mio4BMfG15vBes2FRFx2KN33Vj9WZJUY
7yUSm5D2vCF8DU1aT5TOtPAg7kdEkLjlS0mCy81JsrUF3dINj4KXF1YQjdra4oLJu0so0UQx7OJo
KbYyaHa6BGTPE5fcFmkFj6eMLIwJ+4Ul1cFxZAyIPb0akDTjdQB0XBxrenIZfxCvpvKjB5AzTW9p
8FKZqLiMF9kvIyumt3FA5MrVAPHAGh1+wZ49Egfvp2PkwLQsVPznJnkei3cveO0a1kJ7i6Wcz0Hm
DNy7w6fDJL0AvY+1g26noqg8u3mFAKlbEwq3bf1mhRiRkwGq5XTfTT3bmGrXZmxDt0YQHbQ1bScm
t3SltPrviuewGfcg23ezLnZDebFtzMPWxS+dvRZAwK19ayPcATaf7m3vfeHtp9Dr0I813ruZJRvk
iyuNGhY37kyYoq/YWXY/pn9xsMAgT2fghGoeiy/3Hw6pBugBGLTOfxLRVytxbGHEDBIIHCMO4AZA
Ic7rRQzlDq8eHKch9vZS1Tdlxp8hiTl+LXl4FqMZ2iZ0BCaScd8nBIldcKgU/nh5p7vgzJaTeIvx
KGrx1PYMygPcHPni10jc5AD3YheTPGcmKIuBpEDk/UCxS+tXwAc1SvC2KnQ4u521w27DIAY+5urJ
h3zTuIspjeir0TWqs2qUhE4ZomcJsmf0IYB4gUEVhlwlXrBvF3lRGcdPaJbZm6L1sBIcsIG3m+A0
4DvXJ8MBSjcu3APBwnhVh9bOCb1d7ocEmoXpH/quW6V4gPw2jw6dUz9PNVK3gKnwY+fo8CBjuMBT
FBBoX43FWiRd9Za2NYatCTo74taJWivoku8x+H8CAn2knoL7IfAOo1Ut/MMZg7XDG2DZvNEV+RHa
mWNo8J1ziErx6HlRtg+Lrj52HqK1SZcISR3jrGr3zTfNEWQRj9xQVIzYItfkFIdfDnFAX3x+3bts
cN+ISmbJ6A321h2d8BWZA4sFqwWhOrKThYDI/MY7zgVUf3SS1HPzeAkEhp2isrzl03wclN2dDBHV
K88mfsobsNG70rww5KWfms85XofAaqg2humUUOjlhcQs4z9YAYPEmNJqJRv81CwW9xVW4jY1viwL
F2XH/YFwgA61WhmNdNdFzaJGsf0obF5ZmXQDg3zoIh3QP5fwFDADmZqOpQ+mc3J+fIFOHVgm12yL
V1zX1m6UjrVHdrIfkyWaKD06jgeIKBixVtj8feqiv4xW9pYwPMHr6x9mmp0Jgf5k1uzwcIZNC/WQ
q1azIVc+4MmmW7IMMpZUFZRGw3XJsSCXAIOUj2llAhofxuk/1LikApPi2jk3SRKnSCExJy0Is5KU
tQlBudMxPFEfie3ferR/MRaEte77XVt5f+Wc/UQ1+xF+NzY6I/QTLb7GGHufzZKgbI2vtl3s4eJX
ptFfbIkX5YBDCSjtLXHOyf3q0Apo2QC8U+fUTg5tzDcuikvhx6A1YtIoOeNm69BS2Oe2/4p4B+lj
UJ7Zb0k27Dh62uKA43Dbe7TlfrRPwQMnKX5qktlsV2Pq1EfL0zvLMF6LAa0k8h/EZ8k6bQA7thgo
ZhdviVteaI4hwrnptWhIMM/a50TTL+kAxgrEQaFpYORnHooWNIqJG70NPYvEYNODViB3vT8Nxh9M
mhGDhqNLZ/g2rMR2v6IMWeqv2Xd1x24N9L9lkIyVGwQ/DhgaIHlaIs9YRZSqLym6lKvKTG6jxlbc
JK2oZzBLXM+sZmOryllw6QCUEsMMglbIS/QoH/H6RXEl5EOsfAcocFuEoAtXVlkGNvmSGrIG96nX
VGhhyZtvGGdxpamc4ddcLCLsRvK13QG8a4g8xi7b2Kw0Z3bT31NCo/PPQHlJiIM3a0mAlC36sH8P
+X+X0UBgRp13q3uvgNVVpDk7K7S/YUfRIIqp8j/i0EXIwBDMi+sHet0ejqjydcbZ4AGhWpY8HV+V
vc5s0dLwAxelaWjZSTATmWeTcRBTJcm9onoWlKchK/oyX9de4QyUHhGF/llbRH+DavN6q1ppNyKl
YogD++hkQ1pwCw3sKNbatwpYdDjoYjKLEdeWtKQZcsb8UweMmKdVacSK8ViGfCn8Dh32EcUGM53N
LD8ha5ibqeiSvPPWUT6GmjAiJ0SeC+wjIixAxeHs1AgF+8Hag51U9ANeWJGvsfJ8toIFDx7yTpgK
bQAItppG9W+upSk/lQXlA72ckcbZhJqy6aF02/kceOY9ArMx+fDBhxGdKEYVYwQsgziKBADjyGYl
aITxmP81Xe3C7NdGGo1nI+sz+WBPXbg03WntU3jm/CTEy9nsLCEl0eg21WeWIuRDneJGSKvLyUPS
r2YxsPYm44GJ6Z0tTd9h5zYU6SJpT7z0KbNw0uGd8MFEdBv8bcFEF59MxQRPxfRtIIKRrFNguRQ5
8cULqhBkdB8YGSvQkcOD6Z+fNP9GN83JQRWNmoDLxZE5IVJ12skiLsPPOP2GDcR53332LIkLid2A
n9gEw1qTH1irtm8LioUyyG0xozQoqvHB86gvkR2YpoO5Hv1rnm/zeJr59vDBe+H4bJdVvsx9ndEP
39s+TTDcQXCbkt/E81OsqJqbtftxUVRiNOPsaA9TL6bFy6qDxmShpiNqw40XY+eIB8LuWU56+CWZ
Ecq+zzRyDbalidy3JXby4ehJoUjRmuLUY5vcCTcBwFhAY8kk9HgrsMiFMbQ0xbYLKjW+Otg5sNKm
dpq56JCsyvMobUaUpwIFeEAMG1qghFNezk04xtG+LvOwBz8UtT3qac2SBn2iW5nxhl+x8feynmvW
La0rFi1PgQk16kGaLDj+CIEVYJ6ubGhKMf4oysa2bXrIeg1afPZCngym18LXkRanUndpOW60GCJf
nw3LyQt33cVRo7Hr5NaCBQ2n3K6+er+L5gTgk67/I+3MmuvWrT3/VVLn+TKXBAGC6Lq5D9qDZmuw
5emFZcsy53nmp+8fndyOtaXaanenKqmcI8sgSGBhYa3/IL+IdGiBujq2ndtUiJEYTOWWHRdSCAFc
0A3+TsRNLN63IgiyflcHbWm7dxnK4mA4LegB/U+H6n6fvy88Oo7Fk2ytELxtwgpZENW344KaQhfF
fvZNBjJ1rsM0kjV13lIV4MPGGhY0GjhOKaH6z5bOzero23r9xyAdUzGfps0ozARcpI5AH5M2DNTM
Kkh/kshsVd5NYBopLuy8LnBSFHzKD5M7lFxp4Z4xaQ30ll5i2IYshjxOwvozKCFW2qYGIDhcB6Bf
wJ916R6pF/0htBUWSZOkD3oX2RFGFvOiC1T3B4FKMjEU5JKZzZpiRj31P9Bj+WXR+6Degdn5w5OQ
mcLrU+M2O32a26nCqdd0s+CS1C914/yknR4u18yNpZAsYRrfofJYyitXOWvVAPURDvDETpb0NMpi
x71SU8OxXhPG4RkmHvehuuOOtaO+6CfXlvTXSmDTGOtqoCu7nCNx3KFmyC/P75cuzu75xHFyGZtG
Dd+1I6bl3C7jDIWuyIGwhNK5F9zNFBY0eIjOKc7cpc8NwiJdYfpTGWY2qmmZxQVXL3mM4mLVRR71
1inx63vIZBYqh35Z2DHFsKWphzOAkaZDmzaBOARVnkbHx7YrWnilFrhHs6NgKqOt7JrFtzlIoMd9
NUtF9ZQl7FJjEC5obyoS85L81CrPRxhQcRg378EF51QS58DCPSoUqV9/HlsZk03zjSxqIU24jPAl
syAAxRIW4RjTNwKncJZP+JtDIS8X1g51zBVfp7uShAY7N5UljBAsZTZcpKjTBA6ergMVMsSdwzag
R5/Z3nStDbXsCzZF5dG7GBpYvKTY4PrIrmY1P1r1gAt8aKyPDcg9QHpJ0i/60pJFKuk+pEWWIJ1k
phBM8zTNCN2jyYB+2y6MAxAqVYUGEEt63kk6eKhZhkj8+dnCrbE0cxVHoEb80CA2UmNLUU5aBi3O
6tJCtDVv4j4GJFIOGXJEmRelp5Pj0//OFcFs7+LEpU996BzW96lPQ6pwI63z067AJfDKikqo+G4+
Yz3CSQSC0y8qhCw1IhbBlWUkfXPb9vvo0cAS72m/RENwWluhmC8BZQ3tA1YiKeSuJi1Q1oPKOIGT
ckVA8LA4nm/nNJdILzkYgVK8KtOCKFeJFLPrqPvhsqCvRVuXzo+oaBsyrUaJnOKNq3q7R7TJL/N9
LW3IYFYCyoS2HNew68UgO3DbDq3vXFajNRIvWLP1eeHWtbyswyWoqHKETjc/BUFDkzJ2l5mSTMHh
uBW+xY5qgq4FZZh2ssEmpCOXteRSJA9RkxfdA1u1TDZja+HY5sdOP74jYs/JBUCKgFg9qWm56jr2
uDPpKty2nYb2Ck2l/1A0EmWf1E8ngSGPjyDZ5HsxBoR0gPDF7aOStWch7qqqi3EaMX/N6UdFVzRH
+w7CYIl6OahFwDlequLxwlVkiieTkjq6touaNs1IyXLYNQNd/b0MbPuHI71lPdsGX946QZCCra8G
sDzoqXkhl73KwaBoLKhodnbe6G9LLFJYH4UehzuKsJk5zaXWIFm17ohNTeqDaistM2bnKLj1cqfY
LHKTqoqwOE5uqViGJcKJtWgEuvdzmpK4mU48Rl4z/BhM2fE4kYsngDMPBk2XYnTeMZnkRgoZ1dhB
EeS3VjfSN5k1WDss2BorAZ8xphTTU7SHqBcuFuU52aFBPAPcxy4oMrj3ClBbJ3pcoMhmtgYMOFMi
nU+MVyrgG51bQzErq9FfC6Re8k7qfFKbClForDw7r/uetlLS6kMgavXm8POMYpCTmFO/7sGkWfTG
nXsRiwmcgpcaeb/EC11WxwE6dZMiwnIjqiD5Al8EcRW3S0KU6et8BtEhsJFRYMe/1l4z3+nAh3Tl
tGl4oQNNtTskoABZA5tPndetS1yVQo3rel0ixx3Arf1etiLNNpMoC/53HuYfQONJMFqg9+k+gZj3
xRaB+macCeI+jWX8dtN6jKGWhAQqZAlE/x1RMh8hjTwCUDpTSPo801a9Rx2xfoyzCpMdVRURnLom
LoGZkVoisC+THl0dEJ8Y9kovwmkTsGx85joSXU7LaIHWJEoK7xt0ObGu62DVoYqE4tyas7MKLOXK
jOqkjyCj1YzWvJ2JMvzF7ZgjleOmXX5WtKak0Egcn3dT72BP0kFmLyD6aPyEw8YWHEiWD4ORwYtw
VzgOOgaxMAqhecgU9g5+JxqrcxTTl2nHBEN6D0UImI7aLgbqeE33YbKATO3yXKNLDctHWXuiuedf
JeS34yZRYWHOo1B1PxDsHwpsv+GaQTucFVcj1pXFSS3Bo1oRqAWEqoqLKvc1ItGI66IbN6ZedE/y
ItGyyQYXfeBSYLkcSoVQC4gnjVVlGqFDCDOR3EbZ1Ej385DZ9QP6SkW377iGpZ9ZkEV7A8eoiLdG
Wjbo32jKmzPfGq3mm1eOeKj6cztGX5u+hzjrICQe/8hCBP/2Ze+A20HvbBYFfhnIdaW3BuE01vwC
blf6pCsDTBYn9Wr/DM3VOftoAGGlnFuVN1x1tK7G8ymwy+SR4zNjkSwzMjVA34aIhikZgRVcDbEH
koALjy4H0sIG6TSqOuD+BqpkqzS3My+3k8SAF5/CZZ6Qwm2Tcj94SlR3fqO1i82AmcC3m7oHnJ6C
nps2JeJH9GaaPLLJsTWS0iz0qD0LEOyJf1ROW5Ag1LGFeUBU4fZlZAx+Ps19oP9dsXAtTQYrux+H
ygJYNpcOwDXhT+oGhwk9nSJ/lt+ngyf0vXQ7ELJoXoffSAiXZjfQ2pBn2SC98CFELhRjm862K5o7
UV0QF6YpSAKUxWQ5xqcD6DqkIfvGQ7LBZOO1Koc+3skqKvN3QFupjMawJM+bbHIqtrmmaq56haju
UOdpelmPje5OY1Ap45k9FWkE6jfM4aWFa+Ba+rJA02zRq1tCNqWl2WSNOwa7ikMu+qQBBhp4fDKn
QZtapuofAKO05O0hBA/6MFMzd0BKpUb5GEEZ9HKlS4fzP4I4hnFZEfShb22JoLR3H2v9XrarhGS/
GSC4hMgwygpCVgq/qllzfAU6I8oAK3Qd5fym1id8HiRyJiShqdws6ceafdwD4soiQHNAHoycNn/9
7T//+78ep/8VPpW3ZTaHZfG3os9v4ep07T/+kn/9rfrnvz3/8Y+/PO0r4ftCu56Qru2AReHnj9/u
4yLkDzv/gRRGn1URxOgMXUxkWpQTxds8DTr35PhA+o2BxPOBcuRjSktTXZkwl0kuGzsLcsyq0DPa
IBJXINyH8cq4FAit//8N7D4fOHGiOQTkVoLHTMmSOyfDdKi1J4qAZVo2+MZyJ+Icy9syuTo+tKde
m7TURq+v2NH+wdv1Sc3CxnCcO97YUni0rH1lBahEFD6uuBFeKVxEVnmRFAspio20CsRGT8Y9z+SQ
7iNd4WnJmqSSIz/67NFbli53gBGWs3FUctED4wuLUu9mLrDgjDEo9HokDi2tb8jXL2kPPdSdfG9V
3GfR2AQMi1S0pcOfc4GpTKTBFBWpxe0iHVaFwI957KGtTtnASQuHmzqsuiUOh4tK0vmnmE+UndLv
SV+9T8rxu6OR8OQWAG4fFXQXnmY2ubieR+C+PMiw3W3s5k9tZvZpkQJAqXEAVJC448S+66PmNm3V
J6IiLm9ue3/83Tv2G+/+YMFR4bC8eX3qxC8NgpJBOOJzGQEtYisViDIAu/oZkas69EfSRIIWQkL9
lHIuO/34s3gvHoW95Rou7dJVviPXZfLbJsu7CeWmjHpuZcfBad9FznXj2skpDibFJSKIw/kfj6ds
Xwpta98znjHPxxumUNsWmT7giqF5ooqEQkfLHaYYApvieB1+OD7ey2Xu/jaetg+WuaG/QqmDRpNT
o0yHL8QHa8JQY0y02h8fyVn/qufxytWO8hyPN0pl9XCosFWSjjnN6daL0B7kpgMOHTjemeu64hyg
fXyGsChle8ftOL6imEK5ELjO9qCGt8cf5pVpa6nWCKpt3zHmYIVNszOm5VqEsn2dXHE1IsGkGblX
6eS+Ne/17zqct0dhUSvlMx/74JPWTVy3ForhhM9hnk8QKfgOWB0RoaaHkhTyb5SEC8P18ARD7ekD
hEuODpTkNqGz1H/+vbXnAu/nv66v1UFIrSQo4KgC6dhrDxvpsY7gzjqwxRMgNZ737vhrfmX3kLS4
kk6MoxwpDnbPImgmFjS70d9t5lNXTgJzbjRqraDvb5D5Mbvj470SOdxnA64P9Nt2tXrh510HQxO6
m/Pka78EYsZZXQ3K3imoAKdtOKXbCXz6WmsSxXkKnvGNp3htcfmINbJ7fS2EWs/T3x5iAAcJzpU9
LHIaPOWQVJcGCsUnm3/99fiE17VzuLZAAWjjcUi5Rhx8TtO0CaRi4BRxH7WXbh6BO43CCjhqCZGr
x8bBRBBFhgSGBKoI4vb48C8zA9d3NCwJrpqUMoz/fKZRWnhV4nIct43TPyZj43zgpuieIjgM3E2W
PwwtkE9/PqbgQAa8KjwEbta06Le3K91MaW8gIge9siTQv77/htrYouC/VwbarvFWnQlbB94b6chr
EYxGkxTGkyxp8oLnQ/tly9HuYjsp+hRWQdD9LN0MxlOFZATZ+GMDJexnYKMtXYSOfZa0iNVlvuzf
eI7X3rrieCCW8hKMOngDnkTTvshnHsMJ5Fc7DYOzZuiBVAl//iKSSdylBnrMn5+Evkc/gcVmiJzu
QchMVJ0VYyUctNkilBMja4xvBmqYV3TIsysw+/Pj8Q/9yjZiQC5ZxnD2AvV//rZj7sMGZXNMi9M8
vSxCVF9mPVTnIQ2dN46DV+KUT0ItGEmgRCgO1vEw14rqFKIJ0mr9L1k7oeTQSe1S3kQ1FhskyzXB
G+fCK9NjXtqTaP5yBKn157+t41nAk6PhxckbFOgK1VNc75D9nHDBSMPo/Z++S/anwK9LOwwm1MEx
b2klXCwVYDuNmfocYk0CcrzpN3ExRvd/PJTU0hPCCATniPrP51UE05RBrEdcwh7dm27JnU89/ZeT
SHvTh+NDrZ/lefRTnlyTCSF5dgL/86Eaw6rvgWICDmhpYtY1xIs5p16dkB2jbzT3+5yE46bpQc8f
H9p5eaoTZggElAhtzyj74PO5pSeAetgodiCabHxxF43c+Z3Wu9SrtOeEu2i6fF/qOtipEkg8xf4a
YMkbT/EyFCitbW89ZVDzJhw+fwOLavKxCJcKdcI5vIj7ejmfdIFq1dSgDayU2amsbU9xoWwQn5Jo
pNlBeu8oGxuixYQ453jw+wJF03oZKoLnDA/ZQ+3oTxe7h5SYD2lL8LiS4PX8ObOqsmpYKtxP0dFB
3dkKgBQHCKzQCNgcfycv9hVDkdJ60ud1oLN78GH6IQAZhN4/eLTa8S7NnKK3m4Q+6qVQ3ELv8vhw
r34Bh/u3r2zW/OHM1tu5wjsFpnnuXC0RTSyavtWCxRpQOVSdiqsSO903YvG6hw4WvjY2EzWs/pcn
gB8H7bSUEBFgvdA7iebJXEEbM2+deC8nxxGjOPCIDb6g8Pf8s3ERMeTea4WmdXBYqRZ5m09YGWCi
Ml3WuiVlzSIQYn/6Sj1ScswpXN4p7+8gWDUQEciZ7RqucDpu7aDOdl1tT1uLIg2n24ew9+o3NtLL
POr5kAcTpdVUJJ2CRdg6HyAH1Zc8AIxi/gMlqYBP4oNTFhEQa06Q6o35vjK4YM0SljWzfrGEZtAD
MJqZb9N4WOA5p7n1kQMPcElD+/xd2Jn5BKa39Ubu+MrH5YxRZMLaIYc8rHD0wOhjCkzMOe5AMNeT
TZyA1zKH3akNi6ndJlMHtOL4x/21Zp6vXd8V0sMMzVbafZG90JGqRnJGWvWFuHBRutguE1ilasDg
BHkggJV0wi87YelbY+nxStLIpnWqwJxZPio8lEPv+pWD1fmVfiNMvTxQfsUoUjvPETze+sp+O5NR
0VAV9ug1wqZQzWgSGI3ISwQIrX/sao1S5lAEUbjBQk1WX2ETQdo+/npeZCJr9GJsn9spKb06uCx6
sgRfg7TCNpooPeCIO8Aj7uji14hzZ3N8lnfwId4Y9MW010EJzcRo13YJWQfT7kdKUyHeeylQtxsB
jIQ5g19DC8++zAdhfiJGFl5Zuk++H5/uizXIyJCbHW/NvmwAgM9HjrxxseoRM3SZjuKUPmL7vvdR
utFBh6usqmg6qkGPb+z2F+GTPNb2SE1QNGUDHN7+qaUh2NZ1OcKsLTKptczfQREDIXV8cmvQeLbS
GYYMHd4bNyPKHgeHcy8rN+sGunNNu/rg6HnsLyD6VYiogQk6PtYrU5KecdermPQo4xyMVYmoQVqc
scKks6/o++mzgYd648W9MiMK5CxOUg3l+/JgdZqoFTCffT6Xo3MUXFfWmMq6C10X8xvn6itDkVj5
NqcPZTdxOKEAVQbEZno0+OMcJ1GnCQC2RgKWbbD8OP7uXt7rYOa7LAPjaDYf8KTnqxBTAVITCUW9
dtoRBCKmL3FTQGFaJgkEAr3wBJroJmgd2PbLKmMCyRz1Aovb0PFHefkZXS4E2ubk820HFNrzJ2ng
BaNsizob53oABdPFeYhMqerr6+MDvXy9LuA8bgOc6g5VioMzVugZBEpB+XZsBlRS+xQGfNIXClwz
J/oby+ZlUKOFRojhc/pK2+ZgMAxykI1sYhyhmgadYtfN5usZ/Ycr0XdI48cDarfHp/eyEMQnVZQm
1us6NYLDylNIz8j3RojUiR20+3YuGxTlhvSx9NzkMvUgbfQqhtozzwgeenDYxgKiwv/LQ8i18MX6
9V3vYLuQNYrWL3KMIzrPRUd1sRD0pomMWoO7KwewrNCXEUpCdf6Ms1J+zCc7PT3+EK+8ewoFxjFI
LXBRkevPfzvSYtfuWQchFid034dzt3SL6avNhQKbIVTYXYF2lCDNOj7qyxNl/eKaMgnnCVNf1/lv
o1pKhbMQAMEjRj2hio9W1twBS1yCMb3LUYQ67+uU3GPsIqXf2ESvTZmslc7YWiDxDzdR1XkDyn8c
Zxl8J+zR7cRHHqvM81WsDrRSq/B5LuHnHZ/za8P6ay5F7orzp1q7Gr/NeXTCMKXVHqHI7Ir6WtpJ
GX3BHWwJ32V9nCenzVBq8UaF9bWAYRyhjcNN1CX2Px90CRXgZiRYtvmgYDeCDxjPHWiz6Rsb6uVB
7XIF8CmO2P6aoRyEyMEppwll43DboUxJHjROQPhgHy7Y822cusAYeRO3FABJ0we6+G980leGJ3ZQ
7eLkYTmLg51UztFYgtvk/jgO2AKuuhFRngBvHGbveorUo1gwETr+PV95tRTrHdel92OzRw5yEyt3
HOO2Q7ytKWJ8hE/S72mYl280Gl8NxD57hPsVff7DVaOrOAMnnpQgAtroLi8xlQec4501kbQ+HZ/Q
r9LLbwkJI7gOH5C6v+Ye7pmDGY2w6IUTTeCbcCr0ooB+j4e+r6Mmxmwv9QS53HG2yOwJiB5mi7Yl
0sf+hONgNFw6/p82+n49kORaybFLqPb9g8+a4kMRh+2q7Y2O/WkGhv9O+DUGNQlCU0PWVqc6Hqyz
qmPLAj8u8L9Mlj9bWr+ewVNqrSE5xradg5ciaxAH5CC0lF0uJIs7fRZNee/BsNoZkOAcncHp8e9w
sLDWEdcSMn0wTaFCiIM9a7W5BQc+ByiS95DX09T0Jf1cF4XS4wMdRCQGkhy69Nx8wwL29fogv0Wk
JSBBAV2DrAaiHrCwPMD6bORlwMSwBAccIxd3fMSD1fxrRI8uH/dZUnpSmecjNuFUJeDw3U1gz7H1
IZ40Os8NGMjq+xhKMz8dH+6VCTqsac42+ok4Dh4kFkpOKImpiE6LgzTZSYo6cLvJaEV14Oek88TZ
S5/n+JivTNEXRHcyXUp/xj0I8z6mcf3iwWRPIhWcRyNhEyYeWN06ThB/+ePBhOQ/FEOIexREnr/P
WSKZlg4ottjOXOx0ZSvu5yUYTCC/b6zKX8fi8+gAhpDIrv6ZsRxWU6HngLNxQTxAPesuowQDGRev
4n22OgWaOJ1OEVlB0m2ZP+sIip9pTHeq1hBhK4iNC/Sa7eRizIt3k3cxyvlnHIU4NpjK+7OYua4y
QdmcT+BoSfn3YMtWrg8y2IdAJIYOI6y56rboPk93UQ959PgHeLlX6cXzsQkBLqffYYRaRhsgs6Ka
bTftcC7LvD9dWi95f3yUV9ax8BX8OqpHa9f/YEJmIVeowfzRGvenDQDbYGeQ38YckXRi6GX0Rvb/
2qx+H+9gWfUmiBMP6BnEVpRkNkORx/lGgmfu34hAh2XyX5/KIOFEXUsYn0D0fAF3odei2wCEB57W
jDF7SUS8pgCC+cPSAwk8aay6GrDD0m1zmlYLZOzBoyCGnkgc92gB0nXaSRxgvh9/46+8AW0ENWKb
vJzFdPAGKGuC3uzo0fJUc7uNsgSdDDF3fXv+xwP5gszb42jn2D2MiGk4BCovISjowqAePytTWHt/
kcB9jg+0rpGD7UuU4BCTlNcU//f5mxYZKk5LPaKwkWBFQ6mneJ/AOtjWuTA3cFfhX1i2eCPeO+v3
ezHqv6PhYWKWmAw6VGXzfYclTjcgj6ngVWGLAt2SQ890Rf5uGku91VESnaX99EvCvf6wDEV3WpXc
om1IFpDXFyiKSehm96nJeyQJaKjiU+m7t1lZ5fNbYfXVl8UOYE/7xuGYfP6yHKILjiaIUUUzsHsK
zfPntpOf2wkBs0okZhN6I2oyOegjq8rv144cenwT7ZQYOS/g0WjFgcfcBq4/XTTxAKiwN8OOjvS0
6/3S35cK/b1QZZTt+qDb1xRItrrWXyH+wWeCzoFouGdDJx8/OwNIF0whLuTkqBXU6J0ULkLbmV3h
/5U5+MhFzkbZ0WVq9ZjRuE+VCbAo9q/7xvys/dTmLjuFl5XI/UuMzD5TQFjFMWq8C9A6Cu1ZbSZb
5NdF16E6ItMLMyMoLewm3NiLcjZ1C4D5+GJ8GdCUza3XX7uNHM2Hpa+lGzO31GBexnSxzdY2PTh7
jVU3QtZZDOrWr9Ti//EOoBHH+udk4JLyAo0gvdlfhhBT2oTWY7IF19lvp2iIzgPbaPcdoveL87Ee
jXo4PtmXGcHzcQ9iXGzFTeTXFtG0FvE+o32MBiOkkERb1dnxoV6GLY4HrnsUqI0k83Gfr1urCUSS
hfT2SxHPV6GVov9JtfiN2turo7ie1kbRXnqRlrvzgNdajCpLPoyIixTxuHXM4L9xdV1D7PPQwVwU
HQDDLlxJd8/noqoliQuH15azxc8bMyVnupvQT8yK5htcYngTTTIgkDjC3T7+GgFwvjr42n8g36GP
dhD/8SoEmt4weKvgySO+fTpbLWK8G66X/LOvqRd8KqrPuYvhXvcjQLB2GqKtFWJIrpH+wTORFvoy
wz+9AZV6YjUCsY/t4KNBM8I8iKEkfWjQxFmWDnOcTR1+BatPbLY3fYh3QHbfL7d+ae+bCV+CIt3B
+gELmgGJrs5dFFERj8HjAeHTGmyPs0fVwo7PIBZtcu9d50zoiMU426grv13Vbq4sNPUNJEW1LSIK
9x5GkaggrL4nqDEiFOqvzDaEeRvcSioPgdaJpmTgZ1djn9QXeTR9scj8QusrYvZZ3GycICGQfQ3h
csHIxA0Y7lGvPuFeNHZ7HZ2Rg5JrOb8u/1cpfFLnxu/RbQrkdqHV7SViUyJ1g+66nD8EPiYgDxHq
EeTKs/oIKwh5qAc5QN3HnC2HGvMhw0+Yzkol7vsefoi+GHE3H2v3pF5usE2C13OinXcpTjsljNPp
AcMSSMNofkF5wPBOU7SM0Azwg8cFv2vX+4lh5OK+w0BtwZc5AmqXIndCAFyqR0V5JO2+pT3XvJ3B
CCBH5mtQSBXb9aYsPnWmvpAG3ag0veF6eOKgn7ek1wNOjn2+L+BngQuXesetFX7RRYq7tPnSKv+E
T4ssFTqomEhbPWVjcSbc4KK3TmW2T3tn4wM21BsPZZvgXRS076bsdET5I22uV2/QBEAk9IwyfEAZ
GAM0B5dL+/1YXyK6YZvvJap+6SkComgQ9RcRtiTdcAlzIMQwEy10p7yfJFJrw20wnIam20Eoxczj
VqLHX0aoQcJXXrDb/SgapBzT9/H4DWcvzF5QXXHQRhufwuWh7K4EOHow6yTW3YWX3uPCpLI7ke6H
AudvDssWkdW2/joB4myS7w1wqLrDLSaOdwqiyoSInD6HlrEAJ9AGgu2C0v7KQXhXyXOdpZtIIb/L
/anIPLTfkH/qvqr+HZ4TOVI+MXTfaf6ymKdyIH95nwHIT9PinAalE9z42VeFsndV4GsJEV8p66Eo
SmS3wN/D7ga9eYHG6lmFdmznnQQJbkl9sq+8i8HcRchdYIcCXRXq8Syhr2DImfVnqPoiBqF2TW9v
M67gnXebYjo45P41l1l+xDlayH0y8JW8nQluRLmF8WKjBiSs7yKYbpFA2DnNGaDrFOKmh6Tf8Wj1
MlbBFCLeS440SqqHhylmYx6IJLT/Cs5URHqnyf4yQkl/sP0JlVaIkZib5U0U2W+c4q9k72uI/neU
PAzRIpvtMgjARU3BjyKZHgPPcXak1PfGst6vVL7Zz6/dCb53FjkPS4lyjte8cdv7dagdHhQarJ8j
fUomoEeeHxSTSsKWdghIqUldySiDSONupGyvS+liuay7dOfBkf7hByq8itoWGw2shhcQaSdDWg9v
3AhfnvbapqUATowaMpjegyO4hbs62CUo/jjAgLrH3OysyqEk5UH7Vkr/ylCUdalic0zRED487YU7
9s3gErp6LOh36dQld07gJ3vRBMkba+xlwkbVZi0gyxXr7hwexjbMYh3gJHoiexxPol6O75fE9W6n
qUIahcr9G+O9TDG05wN3QHkcXdMXvVFFVWMc4EVSXoyKMydo4HY2YXh+fOe8Miswb8CcuOAZymDi
+cqpxJJ6Xoz1leN69tfODfsz2lA4vjmLmxSbel7FS48PedhM5MYLNnXdqkhceM6Lexj3htKOesJg
5VUaNW9Uy9wTKw/sWxnk9b2ix/e9rJwkwdMH0ws0NYsUaxpk9PF7Nol543leZlmAg/mkCFco2gOH
mweetenbDvL2ArvuIcoicT0op6XDjngbttfjHrHsaI8r6ltQhjU4PN+2z0c+CB7JUnnQsEIa3yp/
QOrgGruhTz1Iy22DuLey9Bduq3r1JL45/gnemLJ3eLnDJi/xQqbsKsjaTY5cRx1gQga12T1LIiw/
oYTqs6A1/Rsv+5WAyX3HoQu0tnA9edj3QjfLSkrdAV1KafW4MbrMxqmjC6S3sa6CCbcbVRZ/dfNh
3rjC80GSSBzYJ91uy7Erdr9exH8+o4i1vyhjj2U1NzF2Qwf/+N831VPxvmuenrrrb9V/rb/6f/7o
81/87+v4sSnb8md3+Kee/RJ//7/G337rvj37h10BSWO+65+a+f6p7bPuf8hs65/8v/3h355+/S0f
5urpH389ln2BTsn9Uwir9q9//Whlv7G1flsT69//rx+++5bze/hI//j28heevrXdP/5yzd9XTo/9
C5HIFXWtlIxPv34i/75WFSlB0TYGvuqzsgp4ZBG/5P7dpQ7oOUiAcKNdfwfh8fUnwvydDw5FiJq3
dI3kQPifed/+czv885O8TupznoestUCE8AtNLsn9Tr6M+dyoHWtY3GYjT/HD2jgnCtGPsxpbTbPp
dmgdngZ6OUnQRsH7/a1rkb0eXv/esy9HX0+k3zoGwxQbfJz6bgNOVIiLPuzIkBK7swHCuZ7fcLdu
W3fYFEM8P1iWEyw3ZZwXq9aqrvT5gmFMsa3tQLV7jt5kPq3SAk9EdKb46ojNxgiJ0gVNXLT6wey2
PswzSSfahJFvnVRIbiWnEu9qZBFgAXXjeYcaehtsxiwN3Bsrmxrw0VU1ZtFXf3SxpvnemHne1T6A
W1wX5mK2vi3gPPBJDLwYn8qqTJvpXaDHfldp6iE4UY+O+SrbuhAnJZBd817nTYG9YioaQGW5yGrX
vooQe3T9bWjNS3cmG70GLZQ6Ptk0lLn8dXZQiI9zNmMFZ5k4uLdaCkF4Zg1ehmAiiq0RZqefcplw
5UKoCpCDkn6Nl1TafzNBtLy3oHK5l9idt9shaSHA0xzx7kM3CT4sozM92F6t0cLrbVLbKZubDC1T
5KwwSU/tC8Tchi9o5ckzm6bvNZo8q+WsTe9jyFJj3SMshBeE29k+q2b2vfN+RgCLcte4N3nZnGZA
icR9Fst2J9sM7XY4hrmzz/28eQSfpJ98iPNbo632zuCsdQ8dsa53qQotyl5N2+CPMPYDytR5Enjo
VtezeyGXrKcpK7v4oet9FFPHPkdsJwjbaF+7QfJpSmjinISj7t47qFt9btUo5WbwGt/mnjfP40Za
eO9tsHGJLhOdKJBg2F3jJnKPvGDw0ckr/ElL95uLjcPelB4+vcJyfoYoA2yLMuj3ptJc36ANUHhb
lj1Nr/wjev/d1ZxgX1lMo7OvAvWdkmSJHcaMm6GLrt2FEG2xG3o8o5cOQ6iuAY1RpUjvOzIIziGQ
yZ0I4+gKcP2ylX0HTFLwZri0x6D2TXZVDP56U4osRJSxwI4II1jRDu6qqpWe5SFVht4sCLaHlQsu
OMIBqsVVp7CkvirEKipQWjCbY7fE3EiZ897P1Dbzo/Iid0lwY9zEcEPJwn0eGdTKRBGejunU7mo3
xkiXJb8RaWlxsmXNHklH2vGIzfjIT3wAzDNfoFYGIYh2PQbJ8BqgOPsXJWvyMoPiilus67zLlqw4
z7CausGbGXpzY/ozqGgY24s62uoQo7aEvbdLKNvt+0gl53VgMmoWS7GXKOmQxaHqVuApjiLwOGxA
AVW3RdfjJ44GJ/dHW6HCq6YnrCzs7/iRTryqtr+DxY8OeW5hcmfw584kSFvVdaiNLvpDNeThaT+W
+UVWBg/N0s0Pczja+yXLqTdY4decxG+bjI53XbuJuRsST10FeRCfI2eDaEBQmEuBWSHZ1+RjQh1o
7ce3tef23mOlOo5mMRBcrpvcRsQKpD5TkG2BUGw9oWZxgqyteuzAOVQb5F4cfRIMaYz9SmgVV0Ei
l4vE97NLa0IBNKB8W28Wl9t2Zc/dt6ZXzXktx+CuRHzwcxiIfItgCXYggZFnfu1gWuAjZ90K390K
t9fuSTCZJca5crK2davUTzGjQblfoqYRO4lYSXbCilI+KjVERES26uCL1agFzWI9gD7n5pSeWqWn
94Xy2gtas/ZZYwqjaaegMx4XxQj5f7TV/6buvJYjx65t+yvnB9ABb15h0mfSm+ILgiyS8N7j6+9A
dasPK4sq3j4nboSuQlK0VM0GEwnsvfZac86xkCafKU17Qpur/sUkgelUkZ3ijGSwgADoTJrRRLmI
uymVo3jnt9YIpihJ+syDShI8EQEjPiK3MG6MWVLXcUOqE4ROIIc2yVfFliF7913L6nYzW0nrTBaJ
8W9lHFiZdsk8UPxqGPjzSWLZsvgX+glGHlgM6Iv+vGWZAsrupmTDtFCBaNTT/fuH0uGvLfqjz/6s
qPvlCsZZPYnGPsqNiSugr1mpTur6IDdcVs11tgKOFn9xwPzlehr9SDqWTB3xZ0p0YX/+RGJKDOQY
cL3aHTxS2p14JTjRwVqnXr6uNv+8Rvy3ld9P1eJvK8n/yBqR6uXvQIVfa8Tn/L+Oz9PbWZnIz/xZ
JgrGH4siFGcWRk4qMXrU/6oTBesPEeUwKi9LpX4UpaW9/FehaEh/oGynUUMNifgNl8bflaIh/oFy
ALUC7ltKRk6l/6RSpPz8qVj78Y/HUyPjZNUZZTHH/Pk5AdbZ1mlvzi7nnFcB8bQ7R6QxWXV8bKjE
QNLKMHxEBsoVeZkJ46bchwEB5PEBr9sql9UjiVuwXkf/li3+yS8pDbqK7Vq6qJLZ3ETBDKsCI2mP
hVbODcEL1WufdEYmWDW+bHHazxOQ7/RUz+F7YqWXfpA/6SwHfnwFZPhU6catHIzXsdDufC15r+FM
0agKbG26kRj52jEglN4P331rIuYS3TEtaFgWNBxw8M4kQw4yuaN1S0Tzd3UttdZtoIzXptDs8Bbj
uYmKg4p4ZmZVVWcf/0CCfeCowXYPlO5akVg2Q1XraaGn10Is34x+e8wo4UmHp0vsj3NChnevkMJL
GkMhQRDJRphmC3xISg3tSAjlgFKzDHF0krdlRkV5TMuA2MacEOsiaCGPJPTk6DU9ZIbliaOeeYY5
Phql2q6I0bQHddRXfNQj6VvgMEt+60FNXsLgTU4lV9eDdxBAD4kGC0Er8usBotiodWsiMfn0ywmR
5TNba3l2n0uDtrcSxHehOW7nQSVt35xEoiPHO8IvJxq34nTQ62vyUKWNWRdrnTAuwti5hWSUykTc
JEAbTENwJvQqdp3nezJf843WZndzmpRrgEMgj7VXWRdIflLkS51jrDtQ5rqqmWziVpg3LXQ3xbdI
AVRfZe4Em2X2JBPTidryRpDmu6hWSGVFAmhrPgH1475pifgMrfhEUtAhjLTNqPW3cyK48yyKjixa
kRePDykML/ip4cHqY8iWJqSOLu+uAUR/L6fi0IZQ1cpjH+gPai9U2GqD76R5HawZCwatWFo75L5Y
98hznCx4HYirV4b+QU5kYtcpWGA5EqBh0MyFrEnexej1aIagO6iwlescUi3BRsjQ0n3UwByeouC6
HVvFzdTeQAsn5aRm+6vYYKIjF9qGTDg3YatGdE9g5vRd6WXN6UXxEu+36BrqzgAcRcxonEED0Qo3
6KWTbhESWin9PXnXoDOZ4HlTpx5zNRNXlMKImATOV5FZIaqfam8INZi+ktjYhzYuySeo9JuxQSsh
ZHyUWB3qlVFk27kBqIH4kZTxMV7pgXiN5sIghGTcalVYbybRulc1/6Gg3+bMInyAOS7vRcib0Wzd
xjKPdhVDAAv86qrR+XvK/DtcowuDBQEVm+wKYU0ItB+T1O43xMZKj2QaPcUzVqGsZSwmqcGuNIh/
DZ99iZ9PLEJASff3ZkQh8MyXLNGouw5CwbQ5Wq+W/4yRQjTo7JMDjvAu7Vp6miwtal9aXqnMB2oU
eUdkGsxwaYdwZNhDht6Y4qise7Fr1qJGUmtC9LkmZU9oyN8NH3VU0F5oasq8I/hOLmJIf43XWBvM
G8GwUuKm1dLJ64Fo+IpvZBbVy7yCMKs1Cq+eXhEOa25rEEW0++fRaYISDo++kDf78JmSjKDYA2JF
C1gZgzY5Bc+xBG1bank7kNpqFzPNf8EQL9u6BiQWineV0IvMh1jZJrU78B5fl2AkCBIT3vJB3YTB
dCf5xPBNjkln20kmP3Li2H8mrS8C9M79ysf6hsii54C6c+oDksl8KAkl3ouiwC+mZtCwixKDvxiT
Y5yk0AHH3SKFc3XfN0mFhljDDrFD+rzhMANc8U6dMNbMKp+jVvK3MX9Oaono5nZmpVzeNTF9sgpe
WDnPboswfyTsuHf8UrnrovJbVJnmny2zv3pEP3VA/m48nfeo/u/qD7gP/Pu8OfVTifJv/0H/geWJ
rNFd+vflycNz8vZf2yZ9zl8/Nr5+/NSfBQqDgT+W4QwiFgxUOPnY///sYy1/ov3IrEFRZoqc5v8u
TySaX4yGVAsHFDWzocp/lyf8EeIzy1jqE4tgFDrb/6CRhYL2p/LElDCc00ZbzAe4wX9VEYQSAjNj
0MRb7aJfNeNFKNvJteqAzXLTlPzYmnUSVsZcIpF50pqEyXZ/4pi59smBl+b7OBBtAHuORhq43m/Z
UN02tlwi8lcFLXUfUpw/EkgGdzIqHmblpUheu/HWKD0thNsuYacsXZ/oLaIZLSREBL3qwz4QdpHm
aZknZcRsrvp4I6LuU+Itr8r8hIN2SBzlDiQYoHg9W8XTVpp3RrlKlb1IgdUfq71ywStkEUO6oNlt
84hGMmfWK+wQCiEl89fxZb4NmRfej6nDRD9LdnPnjMKR9JfoXn8S9vxkrF3rHnG40QXHX5rgtvQW
dduYz7bILhyNPShdZdXRKi6lYp+KGyWFj7TFQq2Kh3SHbY2Abps8Rtt/KVwz9GS7BjywkIaAOtjs
RvctE1y77i7SNSiM0sneTS99S5N1dVOtCEbxLXK8veGgb1Sy4EabEJrEhYZgrPUndS2ujS0JKhtr
N+DUvGgO1g6teFxwl+46ccVfm6XL7So4fa/Mx9QbNtPad4StlrAq78OSOxOvxMCDvejI+8CNHXYj
6dj5O6U8dQK9CUrS+8xNLnJn7jfT1cTpam49pnaNsRd36lMH13TFdHwKT4Mu22Z0HT1BEnJF8Umw
K8ffNuxzz339Omc3ZIZeUpbODpZWxs5bEr/XdNXyfXaQHBE5xQohML/Iqhn2eudUl9yutUg+o5vd
Do+kPTiSdopWzaYU7NpNt8Ry2533Klz6qCTWC1YXVNWFJW9B18q47NaNO7iqfU3G97gxLJjArnVs
Qi850J3twb1USyl7nUoOxo9CcxQGy9M2jze1Apxw2M7tex/dZv0V1GBDerZmGz1B6u99w7Pqm2TK
nCRY6U66it7KC6C7kedz0WkFxH0Vz3ZyaL6NO2oP9p1t4eSyM28IYCT3lx2PWN9d9928GCiL3pvX
bxgba8PVPF05dbEnFCjOXdPtl5vR2cLOugN+eJeshxVG2/Qe/G0FcbHYkXIVaW40XZWA3kCNkhiB
ZNxNvGINIGoFE5m7aj5mh/yB31q4JkJIhhgIxXK4MQNPvYkfiDNTJMe/zDVKuv6YBW9Z89SoN5Nx
SHRnGjxC0orRi7zQTRz8xiGvyKp+L71+k3jDSdrjCUbuYaRugTFP9o8wNxfs0I156OLLeKW46vs4
3mDqFwZywG3/vSFK7UDviV5V7SGZeGt4JxoQxUOkuoV5ULWTFZNSmJzC9IpTDV0sglMh0bWV08IX
Cst3VTyB9qDUmHjJJrLn4WdDbCqHqyp9DIZ71Y+8BjyIaRK8vjXiSxL7V7mjonnOt3h8QB48k0VN
puXRzAGoIM+50bN3/A8kVDjW9+pkrYw9lCHguzmvSbRiYSGT3enJ6e6ctNgiro6tWwId/Nvk0CFs
t7gJjXk3ad/pMTqJCyniVTeAamwr63ZEOWh9S8MNTgkAhoTRRNB8stYzLDjOrBDzi6UGR8U4DOUO
65VTo3vExgw0mjRWqnlZo6ZtmapLnHy0rWIQh061k1OqyMWq7JAtdaMXxpdTsfNz8G3dMY3XOmCp
eD1RS6PXaYZX9aSeqC4/7Hmf9V6Updnx3xOJv3YRLAXYaH8EHpwN/03LD8aUcdst/c57ajQAYJGj
esj7ChRGG3HYRiN578QAC/eGfjEI98r0PRpvpf4tQQ0za8c5MNBQQy27DaMV70dW5m7PUoxyM+Zg
8oKzX3nSAfvmW4jFc/aYrcX4MlXRlBhXdHvZgSZIwxFrhcHhLNwsOJ5VloDpXs3Fyqd3T3iWSG62
TSivSB33vTK5o6x4ybt0A4QeNVCOen5ac1LMOxcSEetmS/8Mqlr4bs7X8uyCm4/LVcTbYkA9uy44
aNTlIZJeEAXxCC+UUnI7fVupHiwnzrwwAxKNQJzavN+GsHzcyW2d0LPGndm9z8mqBmg9rtVpkxFJ
XbkwV3lBjAvlVszsuIa65/XfKd8NYVdYp6a5JIm27eBGeClxrgVYbLefvZr4Qydy9ei2Ex7n/Js4
Hwgc/GtS/P+gBvz/rge1yEP+fZFH/6lo27ePBZ60/MSfBZ6qMajE3WCJeK6XgSS12p8FHn8i0kFC
vs4UinJtKf3+6j8JkvzHEl6AAxF1iiwxTvy7whMk5Q/GnriPFufvko5i/JMSTzmr8GQm1LTBFGvx
F2l0wc4aUJIBBaKAwMPzIq+06kHLUZmPlbE1OX63Paf/0pqu+yG9j1UEEf7SLKlmO80GJgvfBkwH
ti3L+Kj1HV4A0nA5xk/rSWlXcj+tiQzYhVnAolTNDBfusEC2NjOdd2DZV0x1D2pDOr9ZXhXGVaR3
3z98EZ+sPD+sNR8WHj4cATLcQ2rrRT2iLiqDD6PQ1k8lM/aJw+5g8PXipUi4kCpmdDDiKxBcq4CA
8tmlj+TmhHEP9dMUzIz9KsCBkNfq+E4YjM3Y+bBo07WqSgc0oa1/KZGBZ5p0kpl01tqNJe8NQXJa
NvowX2FwdxUxvVDK5rLpit0EBJaYFZLq3qPiq3CXs5X1zw9Il3nJMUYBr/F0ffyAVS0EwWzNJrIq
dks5ugwnY6sb3RFTyC6PmD+nBfqf/CsDlbz0y8/vrIbLfrGtssCfu7b8XpVKAA8Wqpz7Iqhp68Fv
bvw9oe4u7RFmUQ6jSacoJowSDRlV4l7MgiOuuXVoslcN9Y7emWN2p4FEpaS6+f03/0Mf8svvhzue
k9OSyKIuE4cP3/xoGWSLJq2FZ6XztGZ8RLy/ZiCCV/moTdNhNJT9qI8nccwyJwpXxCwejSZZi/Wr
3EtrDupeMba7uHtMlWATTem6K/Qt4+rHpK0eNRDOfCrMeWRiiT7mRiJPlK0YM1oqlVugZCc5c6xZ
og9Ztt/kLk+IBQffGAoPEiTfBdomg4QLIc7VAEN72diP8uAZhxkuungqSoXGpwkxKwBxKOrP4Ncf
6iwD22iuJd9YtUALVWE4WXp6IUbffn/ziJv45NslsYExD67OZVn4+e6JZgbRMqH2tObqpLXGlRHy
3ofGTki6o8xZplVfOlG9EvroDubV9zj0n6xJpbLqL5ATK0V5m4nhnSauNG3ezgwI51A6tIn80sL7
lltkz77mikqwqnX1CTbNOmpW5J9v/HIm6p5cc7H0AlNbtdNgB/q0V+mmkMPhQdu6FXG3wg7sGtRX
NbBXa74N9f45TsK7Xsr2qgaCEh10NjQbWbAI0yA4f0jnW72It3nK0iUK38zOXAXFiwUWrZaMYxH2
iHcLTxQ0pq/laczSXaNHNwmPqt9Srx3EwNhAyTtYan4lpuE2C74JkIu0Rj4lfnnpc41rqdBftZqK
yyI6CsB5A+wL76bbAtUQhw50dL+1Ot2hkdWJ2oUpFmszSXYEGWz11tzFuvSC54L/XdDf50SSL51V
YV02x2HoLqJG34R1tKoejbrfN2GxgsJ17KWGEyKUqVl0UEyBc9Ldllap6ReHIpr2oEHWbaB6KlXO
KrYi8LKlracVCMzGHsXKHY2CRHJrU0HoNaPpIkagAHljF3TUD620fZuH8qjE9SlS4/XA+V8FwEKl
3R2FyHyWK1pdNoyGY2tEV0K4wCqzh04x9zBwxcaEV1cUu5ECRBikQ1FhbiFnWvGTdZ8PXhbUO38Y
POwWG4HBdTQEsCdQLaSHEXV0FiYAearNEEBcB0P6lnXFJQoETpjQuAe6C3Te8w4VWHqtMtS2pcG8
lfvi0tfqm3hU1/5c3pDkhoNJXTNhRdahiVe+kTgJ+mFBiF+NXt+GrD+GhfxUsm5bXX2opbugVK8y
TVwHs0kKW/iqd9p6mmCJKKaTG9lhruh4GqpxC4rnFNeIeHoG83PyKhjV4wwrZ5bNWyiQxJMi0gMd
3iOaU/WT6nf45vKnRi4viyk7wEM50dtOimAbP5aeRKJCRbtTZtpNXRhbQ2zHrbpgzo2VUfGFSoJX
V8UNR7KwntcTNoIYX6k6c0AW7kozdKSWA00dvTA4v6lmc0UM7TrJp3vob8Q+D8FK7ZSNX2SegPO/
4ewUzuJ9O6mbospeaHzatIt5EStQWumiPX+R1eoqC4UNyJLb0YpeYp8JFJRDq41fxFg/VZgb7MR/
DnzzttS7o6IJnjZJV3WFds/SmlMQZqtOrzewlzwtgeEOFWWdmcVNbSon4GS7WU/u+ueh43kkm9LJ
KxiSFoODlE7sVJ3ElG639a5X1VsmFzdVPtznAlOlAUmGk7GvmsjKReG2FJJr2gIJlJeIL7dWr8gw
5OA1cKI3Tlpd3TSZel+/YXlGpFTLkk0fyTypVvtgRtZVQjxxFLYpsHi7Zy4Fvbp6LKLwNSyobnI/
uYu1uuPo0ZPZX+4HzWSKFb2PlYLW38rswDc2olpcps3g1ZG0hyT3VITpATDHie55k2jbOi9ulAUR
HMjiPY3i28yS1yJRQoVRbgUV1YmhTqFdLqWESp0VzzLxHrL4biY1YeRN/uLXGudGjnVzBXxen2Qn
TM09iQs9vixT8Ko8h4equOSCMwcxaADFXYXKfU7ccJF8pzcIfzZMChgpyuqVLBqnQo7f0bqsAALc
jg29/hL2Li5ZGE1boTUceaZNFyfCTkwFdPmsMFiNCo4TdAbviW9Zd+awAYBkBwWx58r1rE9AKeZV
yESj8HtHqcubVH1oSGge5xo1vrAfII4ymt35aojOqr1XpWyjBf1WBmFaCPNF31kBYxfOthyM4Dw9
TDkk5ahyW6O6qi3pSDvAi48jXokyqDw8cJOdPetRSrkqXEhTcYsYHn5JvRcUAFSTpLmDGZ1qJfHm
hcPZyytRizcRGNq2gg0TRlci8Pcx/VY24WZsecdkcWcNqDvF+DrS+s2sVK6+GCh6ay/RYusluk+N
dNCy8FhG5gal1TaS1+B+17oVb7tyXgsg3ZgvXPpdtmvZB36/Q59Zn5gXU9hycKBJzF+gCz4rbElB
GeI87S07xYy0sJAG0/X7i1yZ7Hmhzo4lZBisiXqAN5N+U4sB6koVXwbhVm1Cpww4z3Dk+Uenv/9N
b/+nCcD6rVgkoM35mOA/cACwxCD9+6Phun7Ln1+fPx4Nlx/4S5ugS8hRiV4mr0LBoE420L+Ohshd
/sCovshilpwufBP/fTbkaEgXBUsf1T7hSNoSVvmXilWS/qDStTAaGBqSB2rzf3IyPH/GSBjB87xE
WS3B1OTGnBWBgzLiTRTK2C0ldjjDcGP6DapIvypsnRqoniWja2TimiyawL7ZxHLojsICiX8Iyu6m
15GOSv/MPYlb+Oy3OjvxmAkCQ7RCIGn0Z2Mg+cS33A/f0SenxjPtzr8ugSCJZFqmKOd2b59zjJ/F
NZdY9QeZzqbPePq69dRVvZ5jWkJfXG+5kR/OKn99pL+vp51pkyIzmCbdJC+wMXyHGsETAd5qrb+B
gQnWjx3cutA5e0fyC9KBL4r9s0CZvz4tp0eJxwlp9Lm7n0F+FUuQLlyDvSJQg61vjUwddbvP52sA
J5vaiLzaqjwpwKOWAl3xox30OkiTwePv78TZafbPG6EvzzXeC1TYZ33Cue5Y9gVufF1+a4qX1LjC
9+Aa5i2DLo6Kgw3Y66uVdGmz/Hr3P1z0bCmdxET00aySh6c0O6E1iQ9VNkiGv+X4tu22H9fGQGA2
yZr6TPS9+DzTTOUkQ2r6ni/LHiXMmQjnmn5aNdpVWEY482rjBOQC26J2yyHZjbToKJTBuqQQKuIG
vYCxEoSnSm5dlHn7Zn6BvdYhEMDpsmFHdadRvCyhi3dyuh6b/KrtibAEMTqpN2PRXCPGvBDZowJj
31rFpieDwQfulRzrwd8KDNPMfMZgWSy0ehqpKA5hNNbgJbOOrqEsX0xV4xWoneFd3hhDdgQg5o4j
2cH1cKOZyZpqzMlxPootr30+b+oOUGQD7TzR7tJKpajVvBT4iMBRjhrjokdPXooMQPxwayjKzSIU
ZOi9wRmwamqIOgqRwbAOy17yhHAZXqMvSFO7VpHmZCCA59x/NQa8ngVbFlTwtY8su2nijY63Asj2
ER6Q09fVLg6tNYoKT1e1Q4TulowJV2xb2ypNmlJYQIFNoIp0e06ToSofkHhdqzUC0kpKHZReoNri
rVrdm13qalmxGsAnyRM6IKPGTo/2OAKlyFAx0wxOoA0Uo/uwpASN3pJ52OTmQ4XjxDcBZVXapT4w
y+xS5ASBNyz2rn56nCrxTk36dcOrE4ud0zblasgLdyrzL8zXZ627X16X5XX60ONAMAnp229iV5lP
JTFl4qnNr3//Rn6+OoA+ZwtYAo9+IHY+XGOZQ4dVCexKvMqZyQBcd9RLcYu24jB72Sq4+Wo1XBqi
v76PmL0kiewBGpxni4AaDLkQNayGZgqWx8xWEcuv0W3kXL6wSOvpeSunAgya2e0hoe35/715CUNo
JuEqV3D1Nj0wTNPN66uoCwiqnp7BT2GfjTdf3JzPlo5l3SR1lV6scg6WMQWQuCR2xC7ArVv1Pb8M
HR7cxVlaubPj2/pKuctugEv9/rqffe8fL7v8Wh++k6IbJwMWFsTAQfIyZPEVJV4Kvfb3l/m0APh4
nbNvYu5NJMEhzxfB6LeiZ95XJ2YehLtsKlfbEYuRnsY7vXEEV/vq0p/tBGgySdJRSRUgzejnjxgi
ckAXSQCEum57JIKevhvJ0LR1L98ixdcd5cHsvehgfmdxM4N9y6T7959++XDnm7JM6A0JGNiJfoGs
IMmE+NWPsTvppECQewk4cTtW16OIj1z/Krjpsyfp49UoBT9+pfAYy0xX+LwzjS9BmzfCpK3SulxJ
pvf7z3WW3fznfk9eG9qRxd1I1fHzpVJC1ADjopBX19b3jBAEYgY8oMiP6uPkavcMCltb+PaVLemz
Z/bjVc8+YNWYvewvuvwgX1rhW8l/CKcvEpF+xOOcf2cchvB+YTTmk509sGOP04S4mcitXXknO6pD
t8G0zXtlFYKJdKI7AQNW5ypOc6GvagZt4LfUl8RN7/yvarrl8/zyq2AxI5Afwtsvtl/0yFOQFTp7
0645Rde+ZvfbaBcd5yultrNXf5/dNF8tR589shwWOBnCg1LIzfz5myXpvdOQEEeudpE8zzfxlraC
Xd5ohm3cTd9lgnI2sZ16DFBvf/9MffrlslYbhG5LFOhnJ4VJErMxUfmwfj8do4kEAMXjxPPV0OGz
z4fFStXIcWTsdW6lthKrzYSB/Z6syNx4zevaLrvOUbNbQKBfrLGffX9YBBFYLUnMTK7P7qWkEnqz
1BYJLpIeGszArOP3d+0H2Of8GdGY+zF8w3T4iwudI+Fg5BrX6FjcSBDxtI3GMJvtzUN5lF1nGwip
F/VGWQeX9TPqlbp2ku/xlX79+1/ks8WWIQJF9DJVxGn882cdJJn4UXwiboh2FdElTddp3SEwAOFt
TyZSlIlDX/zFQ/PpMYvJo0HWFUGWDBp+vqyfhUE3xAkHqhJ8BfExpRqhS9jXVeJlJVohTGVFiA1m
2vuDiIjqK/jiUtmf3/+Pv8DZPjqZmiU3aRq7uX9sfQFoHmesPLO7Hrvb9E5i2f9kVeC9pP8mI5EV
l7Hux2W+H4WyEqaMxGYnOSFnq7eZ1+/xIjJGOsmrfHk33d9/uZ89yB8vufz5h2IhKYtGmQYuaS69
e1qj0uD9/go/PAq/3EfgUdqy6P4KR5NYdlpCVSmD/In8DkL1TWiDyhzYGX3/InEMHmcYJRtFGhwo
U55Bat1cPqsl0me5WUvDayarHow8zyp9wleOtfVQC+lGnPJtT8O0q9pjLPTUOePGyhQoUZp50GRr
m3ffU6VfqUZ53y4nGkNGFq98ta18tjmTL/evz/cjp/rDLSwzQ68rPY8RNFb7QBrcWsdLoPrYyPi8
nWQL4UvAX9bJXWoy2/GvcT7uQ0nz5iZfVcLbnM+OnuV2VD2EDRyI2Scm4BDRbo3xe1ZIhkVQzr//
Vj7d54knhScG3oZTztnrRY5Al6cZVWLrzitzzXl90++RWnokT56gMTj5166nT1eSD9c8e6PMai4K
rLhUpl72PLqCnXic/V7ym3AVrRe49ba9V5z2OvbMwG6/SoT69FH/cPWz/a8uxVYTJq7uw8YTUYSP
1d0XN/XTR+HDJc6aBX0umkOncAl5HV4WnFQdMhe32Xq5r/n97C3qnapxwvXvr6t81iL6+GWeLdG9
OErzJHFd8+gTmOxKHDl8R7F7d/KI3k2ufLf0jN3sKCcaNJ7iYIy+4b9X+U5xxjWk0s20+SqB8tPD
4Yff6rxxZdEJkiQCvig4/KvxwLjfIQndMa6ag+ZwQv6yVfbZN7xs/YiREU3/EhoapC32CkzhbhJc
ROWdhKDx9zf6XNfw40xtaKARFiciOuqzFdqKK0Ou6cK4VXCVyMB5kieI8GgZvrfD6JUzMPQmX8Op
hqq+mseL0XIliPeEmHowl11Y9LaSWVszlIBwf5WgfRYs8Gft/vG3O1vMu2isBiYiVNFGb8NEdsZ2
wheFRrbJPJWTYM0kYkL5D4TeybGKR8O80Upzl3czcsTQBvP4RVCH/Ol3grMOaeES1H6uBKlnbZoD
uCoU3bzzhxaRjY2o7ao6LkEdtnZtOAbi2ziz5yMhGjfWtrqoj8h2/S/2IW3piv+yoRsLBk3FRYpI
6mzJazO/bSqDIfdYH+M0I+UNfceT0G4IDEAE9zpxMi/QFtehTqTiUxJeGLnpZnh92+G6TazbhNOk
P6S2kkws49iESizzgw/dhgqFaLg4KZ2y41QRoRqy9K0Y1AdMKF4otwtP6b4ZMq8M7w3xtU+1dTAo
docZzG5rddUQPBZKPcO+wJa079M87zMUtv14VRQXeaWtxO5erdBK4+7rytGWunKrl9IN9g9Pwb1L
5Agh/EbkwG0ew9HBqw/hJnboNtGgfQrzZJ3L5a7Kr0vROKqEcva54hYdMx+ezXgID31PXUk+kMM8
EYl07o6Jvi0y0ltEwwEv74hKb+dZiH5HwJKe2mb9GiBYjKPv7NS23B1M+UZEvojgaEVBB2OMzasn
vQqX3Q1zWWGY8LWlzqCWZGeKmM4W9Wl8DCrJDrJHgdGxiQFAyG78TEA0QAoGrbGaqS0BCLI5HKUB
XrcTT+MuI75u0XMYNTFy7eVQVI6s+4i9mUynuIIsvo82u418y+uTwI0MyfOhC4Ukn6s1My+cgHE+
7YDYuRq6+pSW7jCo24SBQSeTNSE9kT5sZ5PhlZjqqhkMNdk9RUZ4WydsTVxGPZrNJjKfRGBqOVqA
Pn2qRUIFa22niKMdCTzWxkte6x5xfI7VpLupTLwJVSj8+UNCIT9yCDNeQiNHBVfYQcgcX/Cx8chY
J+5yWfYEFQoRWX6FKtjj+CCU6RrGqZ1OTPsxSZRKto+1BRnNExHHqzzk/OZjG+MkMNF/mR8k5uU0
9h25bGxVqtZIk1iesutOFuyACLNeukzaxkv0RyN4tVr1TcFyVRLrocp2ByW+TO+EzkIDUDJ1vg+V
k6A+J0bg8qQQopGsMvSzrRFf0EzwesSnUT96VgVmqqnWQXib0olLKbkasXRSfSAIbkBV+7B8OcVs
bGo41N1Q7wkgATMjL4ILQlr39OQ2nZy7+Ygsn0nSJH4jktplAOXkIrBG03fTAHlu/wS5yROGHrkI
ZePAGDZrnGFgQKGsy3HwzBSx+AAYlbehoQ9tWO95c9VGyQ3KKceEgAU7wlWUV9JTvaQ+JMnoAVhz
CDhfd+plH0+YFzo3FuZVlQqkK8yuRJFHHgJxllL3EvbyTRLpF4FkvCs8JcoSVUgWQ24+cyv1xtyX
FYJ5UNpIFNIuOIbjK5AIzi/9haCJD1wHXfe4G6ruu8hX3IfBOu37lT7PL1mXvJVK4bbmzDLReXo3
PUiC7plD/q3u50utUa7mNtkNuuJoynzXm9VO84N3fwpu5VJ9kIr6CpUNqnhEUO0TEcn2RMtzor6v
C3lT16PX9DwVij6/mY1pq721GithF2dIauqUx5iOYTfsQtlAOlIifUY7nkrPQtEeWzNK7IoYaR1D
CeAem3nNZd1EmzSuFu3mahClA0Eeq9zKViNxLGGtX0vzzFpEQr1PjVwgNtHn3BEEJvkKAyayYea9
QQCZKlQnwi4aptPaVpXi1WBWl/1kPuh9hhknL9+mIn6MmgCNTjUivWRbC7JV29JO1eO91mdPTVJA
EZp5U6F9YoWNd3OL2iuR8TVOd6wCLjvSPu1fMk5VlblTkPJNfb2LFrGimSFEuugELAlIdDTBsoO6
dUp9JNXRcP18pt2HUHvG1fADTV84So7tIRgxOixSReFimNRDI1qA7Is1x1pXofMs9QouJwVpi26L
tem09JV8pCndhMFCzh2dgMt2vlUmVH/owDupo6l9UbQqIg7hGZvnPva7R3hljs4Avy9Qmeb+Qx4g
yzBSR64QlorBXm7nwi4JLAliIgXMhF9XvFHRfhRJYEfG01CZ28hCSD7qzsgCWzKTaZnnWWhxf6QL
zrzI0ioaUd4Nyv+h7rx2ZNeuLPtFLNCb16AJm96fFyItvff8+h68qoYy40RltOqtAQGSAOnuZJDc
XHutOce8SSMGJUxxkSjTnkI8oRN0HEfoN8Ie4YXG09FIaKCa55rXPgksT6ubDS/CTmJQNU45Qduc
KLWrFu91U5q2r31lef2RWuOVATFipQn6ZiyeLLRP6ClYwps0yTHyWxEsrN68NvG9wWuhaSGqdnXT
Jo+K+cbFYn4xdhVIVSN6brOXNJscv3wNQ0wy2rPUhRutrrcBgcUan4u2giBPk0/CyqqJgts1GI4U
nS3MWtVsjx23NsoeF+yOjhhkBnhp0mY1hUOhpmyeGJ0ajmz9pyDhJ1U5xGHH9HV8mTECKX+6MPix
pQgvgJisRAOoktJspChd5QT6Ddq8Mi3DBspWU5DBH+drlQAJ5WXq2kMT9vakwq7Uzgx+TrZOCFsD
m4/wl9HM0UmnE+bISjshcoTN7MmutBHsxqPgoOiOvHMTmaMcpv+uOpmDoxKndwFF/2cLwdSqsQKJ
FznG1XhQNtmal3M7bFMOFb9X3ycPFObSC1OWKA9FP6q+i9ZXja5jE+YrKNMGo/PuiQIOMHXFdO8W
1xMF5cfvi57qKmKiBNhPbjDYy6M1LWuUsCRydSr2bRP3bV1kdj185g1KMmn7+2KnpluLrHbB6JMa
Qo/i529Z1Uo2Zeo/V4h9BbL3lbKa7Mnt74d16FTCZpmtKbtyJR7mC3kzvaX2ORTpUgUftWu+/wnH
4RdqENVFMNOuibWPfEQgpX2G/c3v13mq+/BjkaOWcIJiVcn6pSd0J34tvYd58YGFT+oKkK2nI1B9
iv43x8Mfix49qINcRVU28+NWAiJXcR/nZ8mQJ3qGP5Y4elra2KDqSZfrKkF76fFqUQz4PgAOk3qx
PzTJ3kzJBMP7iDvLlOdVUz3SdbXV/FYzhHXAoF3CNvn7z33urzo6F8ZtF5OwyIUPtbTRmvsAgoKO
/zXRJVQ7tzFK5d8XPNHoIc8PxzIYc8afxxtQbg1lMoqc/LtOxTuReWI7Elyl7TTEC9qorMbCWKWN
8a8j3n8kM/sf/eE/NGT//5mMUP38z0qyC46gUR5V3ed3MRkt5H+ryQDTgMBHOAltdjGS8/D/y2i0
qMmIgiP2C1s45OGFWfN/nUaS+l9QbuC20+6gJY3T+99qMvW/0BXy/9H+G4n4H1nJT3yyGDBoMpIy
EkKZUS270rcmKqPkKEphxjnDTt1Fm3kTrAFBuMsnS3D+F+O3n6sdNSJJAcaBFIa507jil3QA/+z4
tCB5Ru1g2XrOttmXP//npoqNiw8WnSORPNx/RpPfLo8ytm2lXsg4buJtDZ5Ag7hFcA7HemIk/3OZ
o+uq2owQe4VlyudpZ7wPr/N9E9gVogPUYqEr3NADdLu78E92Lq76n+nab1d4VHMk1OFhEyw30IbL
96i6wU7czra5GrbL3MI8s8Moy2b923pHrVaj7wP+51yqujZ30j3NxfW4FTwVvy+y+HW8nR7hIDn9
vnyLSW9yoOqt/WdYrfa4A7u4fGbSdXQHPvHs0/V3n4m7wNiKWQfP8l8tLzUbZstq+Clap3eIpmRM
vwlcwQ62xhriPb2Ifb3uNsWZ8ujksgRx0JZEF4Fs9OcrRMKYBR6TZXNUeP0we+X03kSZhwHuzEon
CjEoEqQlWQboZf519LaCVlYY5rBUvDV3HUPzP8v1DV52r9MfcmsbJP+w+rajXf/r1n5ntJ16hb6v
efxsj0wmOxx0TtK8K+VTN+3pyP0vliBTVGaeiaTpWNKaW3qjRmUBCFR/lxP0/w9F/PL7EicqH366
b2scFSGNkM1+KLKGctU8FpdEY68s17rod/le2imuuJFezlV0y+f9+FUhcpywacDVIpXzzwejahJD
iCuW7CNh01B+KPm5ELOTr//3NY5ex6pA/tcarDHYoyPz4jVLs3+0F52Tup/a1Vmhyt8zj4Vk8u+r
OiqVFcHSs75jxcaVvJzAiAtyJnBIV/Rl99r299v2d0HzY7HjUYY5TsSCwb7n/F9xfA2JaHtTAsku
AaWOmPqzIGFk2bm/r7r8aH/dOF5mjlVA1P8STiizqfbD1OYI9pXLic5b0gAJwi3VZvLOaDEcnTk5
nrzMbwsePZx12ZciPbnlvW63udejLWi2QADWv1/X38ugase6zEqocHBO/Xwgy1n2ayVlGeRb22a9
cCkW8fS58+LfOwbL4H7F5IlMntysn8sk6O8ipR4I+Rgui+BDCry2P5uf8Pc9QgCCBWZJlqQeUo92
XSESBbWsZu7RoG8JyaPtNYLEoi0mIiUKNU8xY6be3VrRKLhH35GY5YZReK9FFgPwxDbT5spq3uVs
+/uPfGIa9PMvO7qZ1iwnNLb4y7SrKXP0NVNPAASUOdNz+IiVKb4dH5eP4Hj9+8J/f4d+rnt0BtIa
OLZlsfwiGTQ8vaW3vcRT6vTLtTPfhBMFz7IWAYFsBEu4/dGTlBX0nn14V3QEtHf1JnkNNrlHr9xW
UUxohkPze0V/3z5XfpxoevxY+HjobwLVS4VGZENQum0BUCXJA09IydfJXpKiX6mD+DJZm0778/uP
uzyzP7eEn+sePW4Z+uamzFl3GP6MGCskoCaq8DF09W5Mzh5nl0fkt9WOHiHSvUyTMNHciSymWtOz
2P/paMSWFmluqGGK8quJOwfvom3Eql325pmN4sTXkstlpLvsfkstdfQKd0Ok63qrLJ+VwY0/FjJr
ddG/lfvxxicwyC48PIuG9/tvfPrmQvn/p3lGPXX0BIu48kjHYFVNSa5aQtlqnyat7I3tpzYGLulc
rlb5HN3PZcOfKKy43m8rH53Ux4FjXqWwcuP6a9S0a6F0UQUCKEGgb5uIae+H7MxLdEIXuSxqqpAe
6Bn+FeA4+9kIvhgda+MyuYM41axkF4vsVebi+Sg+pX1mvy9no4S2CXMbnKL8e7oTN8b1uW7i37XK
j7/FOjK7BJ0RiBECWocgb6ccOi8uSuf323tyxyYtHcw/OvK/VAJ61ZYck1TY5gUR3jNTF3KGmuoq
15nn97dgU39f79QlyYDP8dFzyv6rp0eW0iwmM+uJ5l7B8hwE5xJMT+246JBlnSB21HLH7RZ8CFqb
B5CIkuBGFPuVpqiXqW/sCuk/19BQQH5b6ajMa0bo/rVoEABQXVvE9WBBOvM0/tNfPN5zZIC39Hjp
WNDm/fnVrsXSCkOLi5GKq1SvmFUUfE9L8FDpvZFYFzFWJ7N48+du34F1m5L2yixw2EY3kZZsA2lA
PAUjzcSTn+2K8VKqPwPjrdearSncKHT+wia5LzVziyMDsGphd8qZPfooZnfpiPMrfbuEo7dYUlPu
cUa62OhJ3vQ1ud3av04xynpIQFYtUXu0GbprwCOWk5w7iZ98GL4tfnQ2a8cpG+KexUHEk7dGRha0
ny6/H7PmTHl6qr6SVYWmEd0h7FhHm7PQzRailrBw8oWPeRBGqEV6fOZtPSGDXc4s/17l6JETpzjs
AoVV5LW8s1bJBk7rFbQYXV1ZXuzVb1QXOM+8yRPWupd5Yf3AE7LA6H5/jU9+i77/IUe1RonDQ2ha
/pDliBPs8/tFQA6Y7a1MV5KdY3eJwtU51fapu4m7Eo8nClgFVsnPt6EJCoI0ap9Dff/UMPToMOcb
ZrlTirczl/cvaf/PN49yHNQkSSeAHZVjoW/f5HFL5CnfAaldR0IA1Cpw6jRZtQhMinleRaLvFggt
ZZkvBTF5nQrAJHqw2pGXymXKqYC1mNgZmiuZaSLI+6RqVkNjEJABShZAoRIxgwO4GOXtRquiNZEK
OHBC8K2pO0m7Oun2eRlda6llN/Mz7FbkHkyDjeQ1Fmcb2OmFJb2JM8saLQoK06vmm4XKUcYyPwuk
mH646KPSqSJlL493CkoZxacloZDkJre3Ml/vPkBsL7+n5VXD4nV48KXAGbQXP9ZcQv1WnWhtdEiC
PMqrWftKhEM9ss3oKZqDKaCYhSlg+dAn/Z2fQMfudaD5Dx1GFz8i4JEpdqxJl1072MH4mmf42orP
QBDvZuFGVl40vbvqsw4eTGrtqhI4hYLYEvte5Rf2JIxeRSZ3wQRAI0iCbc/Opg+FnmFv1gQpPmtt
uo3x0CWqnc2jN+m+DYHAQ3jmijWpeBjYyCndN6YGOwRJyqjz403MiZlYQriJMMTHPjhgFh0HvN73
AkG46eS7XV/ssVZ6YAG8JQkzFZcEP/yz6Fs0KyHHFxaIZfyJTWyKDFJzo9m1XYLp1LQTubI5ptqZ
qsMB3lRl4s1GBzq4W9WMy0djdKqaJyYuDlD2V2EAvCWe94VY3sqqsI6i0SE/GGBziioHhUI3OoWi
7tp8N7YfiTZusCtuQ0NyFl3QACVaR4UdZI+GMJMao9PwM2Fwfuk423XVtzl5LoF5u3m6q63a6dr3
hmMzLXC3l4kQMIKDjgezqHu7UmWvSpRtl+lOYkLz7D8U5rvo0b0g8DcwglcCA/lR6jZiraxCgG+p
f9+2093U4DDTIUuqnVsp5mtNsmjUqS7xhklYr6zmIUSsMELeIFPDadLQKeY3s+fblL0j5PFIFgF/
XuarYir2QRzalgy9JpU9AcughawpbwNIWkACZxgZmYxCC9hD+bxkTIVdBcPJv+2YfBfytSROm3ns
POb7F20AiYAFBxGncL+B0OHlyiZNwn1Xyk6RLOEs5FnKih3kuM9y2auVCuCetVYY3sK4mOTwTiEh
cS5xNsILTcmb6a59yOUCvp9UkfivdyiOVqHWX4sTlxZfh5CzldbfDhp0vABZHZkwNez4Ed+mJxmX
aQxhGDUq2seBpM3SH8m24FedVCeVDFtRu22uBc4kcCQVKtcK4VZrbyMIb30MnUZ57yH7RDHve9Ou
UJo11XWoJo6SkLMaJV5ToUTiBtdZ8kc3QVdSlWdcqYF7lsaAoyxUmxZ0iYkBM9A3nYE4rLo1MRoV
kbGKgDdkKGcELi9lZjc+qcK2qiFSWu3F2CPlJceFrNNdHIHGVsn2JBpTy5yqaPh9r1TtRRaQPJn6
tdHdirAHheSuNe7a0IQvHSGci5EuZE7KgbtM7k2pPZBhvK6HQ8l2KJCsqSH5bv32YPpEQY2jm1lf
4aA6EgJ3Qa7dsbtJ5+xSAf1p1m+Cuauq8RCI8GQ5Tc/Gh85+TFiBLSBoDqN+pQCtF0Yfuvyb5gOM
ERW7EKpVx/add0weQ+QumbWe0aZYjeDl1VuCZm/gSCON1rqvI8Jdh3VUq5sBaUtMYmoY/RmH5wrB
1FBdqu1DoL2I6myrSo2yDD1KTF6qoJEgdJf2sT0nKoL3hHgdxD/6eha/Yr93G24GkBlvnhAmB8gQ
DPR/0+hO4lPV49qNAJaULXhr3ytR05TmmtTp1UC1nHRAV1AbCuBA1LG0zbC8IDJ4o6eTEwfxwYck
QpLxRqyMdQdjF5HRakLqKk3Vqgru2KKh1ssMH/dFXT8bCQNQA+j6cKfngDTb+7h48cvD0IvrjBxJ
UW5h5xA3KgJGLK4DqV75sM6lEUFnS81Rjq+jBjqVcPA2z8ixklB3KFtTOxCqxO4zOm2WrTtmu4YO
eUPVVpn2rnWfVEpr0wz36qTyjshrBQ1I0Re2CqjL8KuNwZkrwTTfGHD4F5lhBqQ33I1A4gt0wxME
IDSqpVFtVSXzjOZZZXSsCCoCloyuEmElM/yifJIuhUx0Ykw5Vtx4RR084yV3SjN7IEx4Rfag20eE
jRGnNEkXI5oV/LuXYCSchl1rJCvW7B/9rtwIwXtkZbuJi5AIXEh4enpSY2S0dSMM44rmoxmjr8tu
OWOsew0EQHJF5td1nIifGZu40nwGINJRNKlshy1EUQvln3iVCICD5iXJeEMDZavV5qVAeG9mDkR1
GagvI9SX8aZkQ4vaXZekW1pubK04t6uvzi+cvkovmJxtDEm4NMt+F8Bt8VMcExamgdlNTNR/CYBa
bCByBsA9CNaWhTwUxWWmv/hA0VsCXYQFMkrwcafeol5xUgscVdzYY4xyvvgYZK+1riJtsq1ovgq6
N1ArkEJTR9Ah2SETRN0pmOlG9hmpa8JuEQBF8HzTzOQcUm8CYVG+pfsm2WiTagslyhGBnAPuayPb
gYW0NetsCc5qKH4agf4SSTdaqDrZ8Nb4SzxBvc4MYT9bt/mSDhHnTkdAhFj3junfqc2XVLDt+dFG
J0ca5i1qt3UaPfb6k6iom3Gw2DRiZE+SI2UgW8cPP21d0Iqg9qKrEJ9UlWmOQsyzoW8UxFJFir8I
plHDTchTQKdkECUyQDN5l+ZUN1hA9e6tnCq7SmUbOuW+iSDZWdEmKwOn0l4YnOxwyGwCIuwyi3cw
Qlo3dijZhotMm1ADpytrNDeiTzEBTUiX84uhtw5ZEO+Hyt+Yje/1JFDMnPnlaqRp+Gn4ETHIIYAg
Lk/cdcXs+fNdJwFLMOt1iAx6lc+fVvBaqOWNDui7EHMY/EhITZQF8U01NZtpfJhRakfNRxWyV9YJ
Rqps03HnBYR4yj7XyNxJqXWKVwkNdHDw6RjCqIM2UK20EXnciDIZ8WkzKYRp5qtcQPmInz/olU0V
vOlUXf34biGHtYQXjX80MQqEgRIXkV5rPQhh/w+Ry0Ne2lP/VEFBInjtcjLfhSbayxopGY323CnX
df5c1f1OnyZbNqlsjMFWcNWhRY3TbYXNbCI+r66YMpjZa9upd/xWfEHqq6kVGAfEYLykrSW/9LB5
2/SGKtLREL9G7C11dZ2m71OIKVlp30Yq3QL1nDIS412q1Na15ytwjUfFMaPh1pggJaS+vlUDcU0q
G0UWlOYZLSgfFTH2t3FPqaY/dtMDfEsqK4R+PaR2cRXxgRXrDt0hwt4UQecgUOuDd4uYBIXza5/F
CKf6t4S4qYaPc4GotUM1HymfrTDagYFGL1JHIlgSz/Jf8qpHpP0FFcKWo9LW09fOx3Lo22avOcil
72k3uhOdoSlqCfxuvVjM9lnLVcnjQSvl9ZhJr43uPyAt5B/+nCCBtNiV1OAdOSVA3L2saOysHdGs
H3p+MOqLamKfEvYVLVwZ/1nLg2f5sp2nISFqpSdOw9bM5K2o5ZdtW2xIRHyHKXUbi5farK6btnHj
kPakAbxCuerM/aiMVxI2j3qEPV3x6wz9PrAoc6oPNbmk27aO4vhe1GUQ9dGuEYmp7/dF2ELM0lZF
Pe6If3Azo2PDKYBQKetO72p7moJrQTYuzCF5VumAZM3yVbzz1ZxLlm8ivrg8XLc4GF7Dat4YIvNw
udY3cpq4ilI+drBZZ0gXCV8rwmY8qK/w/MgMl9L1ZL5Ko7GJ0eBntAxytXrKIWqEQbDn/M23Dx2z
SfxeZo201k2n7EgRTo2vSJgOeUpbslNLvve1U3DIM6r0vhysp0C6FUg2TDptW+rS3lSIAUlG0smy
la8WTpeB09JvpkHiNQI7zKEzjqWVGUj3Q/6ah095p7iyDHoe76mFWylCy6q/B3600v0rbTwIxS1R
kG48FesBNT9gVYF0obYKHNl8nw2KIiSDl4Zf3ov+sFEt/kKldOS+Wc9BzN28tboAQ0Bbrutg2pOu
82iq1cGwmlvEgKCYRaIGfbisUUrJWjbI1av51kRSjsDpthzap6LJqfFFLysCeJLENQqcTOdSpkjJ
3/REYxq/+JGiG1lHmN8myriSuVgfnzcpQwe/Azlpmf1ergwKJz2Bf1tx7rml02eTE4OKlBBzKXuB
L8qHBHNAn/Dw1Zs0U7ZaKr+EVn6xxLcsHAu4vHjW6XBxEBPlB3MYHQnhadcTJCAl152uuGMirOuy
5HA12D7Pd9KjZ1a+skh1jYHyMEnWmto4HfD/MnsTiV7hzTViZIDdZ5vy0Yqeq+zKVEe3ar/Y495E
DaJT0dtZD5RPmd3eXPAvxp02iHaZQ2n0TU/Rhe3gF3yD/F1Lz0DEdpIU8s3AQQe0EEaDdZM+q/2r
IHcUsOKKrBs7hyxn9rDxAtOmH3gVQmCJEQRLkbiVxf7eoibws+eh2yeigsWjPMRK706cO3LD9ZMn
oPGDQceQ0J2WLAfe6xl5iPhUoOOMEZ7nik4nfyPyDRX32rAvptcM3aFwH4MpJGhLsGh456goeD56
wN5zcTtXW9NPPK0g6JG7ikF5RWw5oUv8WNqlgIS5h3nj+5i/HqVcO8w6la6suUL1YeQHkWLZUG44
v5J1GHU3eroI05EZ+x2fl9ZcE7izAni8rppXmeLWPxi4ojjK23L7gBdDhVNeX1dY+UI6LTSguvu0
EOGgDDwUKsEv5uUokkAx06NX9L3FRyOoMSjRgkmUbDUh66QCJBLbvxaIW6dEGtyExmpFVFGofhqd
aGvFPaXeU2scWiMhEYjfrEocTX/SC7J6aifRWhhB8OJxDQKzZd61brqF09+M84pIUjB/eB1aCXev
vw5n2pzsT0Y9wZNMbJ+vZ2HdqyFxX11uy3D3swomJW2bqtZwzm4R/Tem15jhRQcbn7tl7ub6T83g
EqafPfMzLzrqPP6g6nVC5Zn0RldPyeAKPXKq7KC/04RNHfaOLh5kyZUrhecbn6nC6TB8ls2rJoAM
icHaVtnH9Hb0BA5fEuMzRN4RfrhsjrDI+B8yDh+puw8BpBYPZjGt5BAT1m1Tkb/RtOsgvcjEx2gW
Vo2FS4VHrFC5tvBa11yOs66hvsxytTbpT8jBTBV8LQ9PHDRXBfto5ie8+Ql4tId2Rr404Bgh16rZ
zBXnuofAf5mAW5LYdNFpxMl221m5CcQPUb9loLsRJNXp6e60MzGq5n2qkT3SZm6NWWSc+5Zch3bb
joWbx/ohxpUiN8sJJkSAjj9nxuZAIdlSG9cwWA0TfZS0sBmZ5NDjamhpVdofCYOAOggHkTvdit3G
Mi80GSEe4QTRl+4/1eOHxklS7iLXlEqn6/0DeUn2FIa0ePyLvr6m1dUAt28WDC+PysRnD36r18j5
vSk8izpPtLC3Bp4BwFiWJl1ksWLrxbj3cRa0NMeSSXNaJXPkRN+rjB4DqIoj9YhfGxdyy4FduTYr
nfZBQPBHikeI+NX+spoxTZVwKCfVNROBuo63PL0OguBqpPFVQ8xP/HnbMu6Jc8RhfBsLmbexeu40
3dWizjYLY50TrsGuTN5bYdeycjUODP9kc6VVppdZvLbxq5lHO6UZboxOuQWQvqXz4of6vsc76FNa
RkaD3+PJkHgf+BmWE1ArvZRSdSg56hWAeucpdjUmt0P8rge3vbqrW7qsVoBtT7WjqXWbYNw0QrMu
hFeRLlGrC3vmLqt6BNsa211GJEK6FrCrWc09/S7XMBqvoolSJMT3RnQoo8Kt85TnvN7IEe95SLhA
obk5noxKt5yBNJtE2Epi6Wjqgyg9ag3enOxJZHyic1MDU/akBGu+VrkCUbUBLcg60mn7FK45tFtU
UgRkVJDKXmuT2UJL76IOoLhmdKxeM/9TNfzVSG1h+aQx6NllCDNGeM1J1VkCeLWMg8ttML1UkHbn
oeJgNXp+GDwEiUxScHlZR4IjBTRtex9T1FUt0Z61iKHYhlNkz9k+LepNmG47IuQKbIZFXt7N2I84
0i8y/Sa9HobAlRYU1KDTOo92VYcBoyJiI75tcUpaHHczXq+pfo+7xrM4MBMeIUe30/iZltcVsRuJ
eSXOT0pkbWtNZhwpHoRSWeF+Yj8hbJencigkTsULuWxxRSblvjBMCIjhZuybLY0HesR8qXJXA9Sr
M2rE2mkM4fXCYa6KC2DDq6C674w/pYV3RfwUrMtsRrvYfGU+Tc2x2E5Uk1X/FNUTwcJ7LYzcjkoe
ZvsmozGXtuW+j3c47nj/qrt6Uty8ra4KjhF9Gtmt0l2ULV6BBKKy2l3I07zv+/lgmS5KQSfubxMQ
43LIN70OXFCTtFwMMGVXZqa+CGlvCxHbPx/dCLBZ0s1eXJGH28svDaF48GhdmY3MMidbkGXHV+D0
1+G2EeddIsj3vQ63gb93MSS2GSknFF9WaF63TfHUZjX82JT2IzDrxrryE4tmNab1unOiOXH7aV6L
ku401kSPiLgV4aaPEsL4RKnBG9ntggb7ukBYTh5cTXqRrPJaWIVVcpEmB6y6MCUKR0P4GGF70xQc
Eq2wURjuCrTZy+alVj9l67EAupCVwyrmTOpDdk+IbuxRqbdVdocOENR44+X5wxx8Ld+zUNKRdFCp
jPip4O3Rbwxb9q7FLrvUB9R8vbbuQ2tlTET3AI9Lq41KqA/qp4tE8T2BFogsEsuRgCePPgfFd+r6
XlM+JIowiyDdCVL5tscTGat3QRq6A63cks54BbAi50XPBSrf9KoVcjvAzVjVX1HCzpfrfG/diKuD
1RSL72V5Z+WfaLbtBU5eYXydx4T+SbjuKdfxxCak1fTqZ0+EeHvgTGpnYrMSumJblg9+91rIF/K8
zajy5KUqQMDHWTHmrdQtmtJ8JExsUnDtHUlnR10EPty5TJB3BTmcsgVVKd91nCJlf7jhQ8KhjhDs
0tOYIMktRObwjyJ8+QlReXsZoW5IC2sU961GWgKJQyUBl5CQ1ddBdAupgCEZ4TlTySSSHaD5fkG5
d60zEcotptymYmfZRVG/VOGFgEOGCj2yAA7mnCMBGra6Rbpe51p9iUwmvkwF9nwikqd232nPeDup
rWiGTygrclLSg0OKuYbehkJ9qPXu0PRO1HsEXsBFGZigXldguckcIwB2q9ay3caT2+Kzm82HPILU
LK2L/FoIFvbvbBOdmSqhG3DOsYoIERjc4wbjELpvNXs2whkUO/ji9AVQu0GNJRjreIRaeBsyxrGm
zk5Ep66coMYaLN0rIf5VMhirvY70xhqT+3SeXn0j8JTB9KyQELQk3ZgDFZasZkTWFN6U9aTHYFij
bxrS6VIS+WPImm09isQt6Mz0UjfVQrcG/mthiK35aAXpF97xh0xKMGzgeab/Yqq8hDjFG5/Ke74u
lp5Z8zSn8bVK/Wb6bwIDBYH3iF7ODSwZpykzr0+VexmRZEsflHhxt6YlJdCzk/LbSnhZOOJdeiMo
LzpqaDiIRKa2jhp3bkOrQRKApgwkhVQKzUjflmgFzDAVm5hg5Gnw9MHg81/ZAtFfVTC4IxCBsAJy
R3unVPDZM3niiVuVReFG9WJtRHwW3mo0Wy0i2FvjzxQyRgj9pxZWXc3Ar8wNfjo68U033eQkDBid
dDMIf3Iqiyp4BfxSsDOE10GPiTHv7eUcNwzYo6PA1f34bmybx1JMaRLj5xcuEIZxTP9S6P1kNRVR
xASOBz1/1NrmrccPPCe6U/AxFy08jOmlLouHmolK5fevv490/57PI1r9ptI+UlIQbjykhYlEvtaV
HSPQrTzt2+YM4IHIwGON2M9VjsQOiRAT3DCgBddBlPc9huTgdqDWRYVBo9Fk7jJ6Mi2ylPNcnkj7
36/xhHHEEBUgi1jmAB8DGfs5IM8bA+RXHixT+cFtryF02vl+kUv5+2lzTkktnxzHyxogUM1AUfqP
RuCbj0Po40Eq2ow2tIfZlKRwsyIcrt2nTujIW3+7gB2X0Y49XYkejcCb1C42A8+bQ+VD5/33i//7
BnPtiNXxk6gmsOijG6x3Bsm8FYOyvnsukseJrqEvnJNLnZB2s4rG86EqOvAM/UhyKFgIfvq2XH7h
mSvOSbvZcKdtQEerlqhk75w8eLllP3UILGioUKwXCKF2vOCkFTXZMWgcNSKHS3WZbT0Lsug08huZ
Bmd+w1PqLAVkDM4cTE4k1vx8frJsLhJ1XBYzyzWhvKuS09jvt+mkEhdQpCQpJu7Av8h0hSr1A90y
VIw7cz07RCb8GffVJ2FDK0RulwJNg2vfPUvJPPWwghe0sK+aMOSOf0cpnlR59FFS6X/0m+FLuOLL
BjbSW5L4uuec/3hJovRZdfdJEeP3deWfP+kUDEFdRyiQhtDunWCT7ZK1IuK7kZ8VlwbctbU9R0A6
u+bRq8Cj22hVyZozxu4DydB7nNwOow7OO9t/jM/OOQ3wqbcP6RNGR1wwhMQf7TzYGCc4xctdpfc5
lbeWyiTWfznz7Cw/1vHL8H2VI/lTp6qxXxIo4oTwGkFJu9kalBPEHHXz/0DoOvXqqYrGE4OKEHrv
cs3f9jdNa+eBnCwkVsqhYg5p5iSZGBdo8LzeVFZNqxF8I7/X1eUIUC0I9F1aphcjoZQLGA/scUyN
fuYXWCSff/8CFvscNgh2+qNbm4lal2QWmsNW+jSY7iol+GY+qfqc2fgybElqdtEgu2kkn9kbTr5A
i3CTX4TR2bGjKht6f4hUvi3jwPjmSVIVMpNjW4INc+Ya//6I0orHrY85cAEl/ZO49O13N9QMsIkG
dEe/qAk2HfeJ/T7b06FdnxOUnZSxfV/q6BZXVloMkclS8bbfNp/9NnEBvGLVoTtNYpFNVi8hvGcu
cJGpHd9D6nFwpwTXKeIxArRh7q9zDFsW9Xe5l6zHHaXoujlTDZyS9vJxXuLy+DH5Qv98fNtI8qtW
5oZNEgU53CvwM7EGMjf50sqExql8Bv53ag/4vuDyBH27b5NAnlfYoQnssi81/qz7hyE9twMsz/fx
bwewFlSfKirY+o73GSstKy2PSQC+WCoOptQb9m+v2MIHdAWnO3OrTgkulwpHBlm9AD+P71UqlFLX
WtFS46Bc/cO4wc0+06fpytxy6Pojesxo3GnPpBKVoGM41mbYAOn4/Y048er9+CPknz9s1kXTqJRc
dAvek/aeX1/L9JOV4fb3dU6J31loybEgfNTka/lzIQZKeqs2VHSVC/DnFrWJj6G0eeVRJUE32E7F
Kl0FawiFdu+GG+tG9/qLhJoHNMLvf8qJvXexsJBFqBLRAXDi51+SI13OiXwvEICEqyj5nOlAxBox
fTPiiercrnriqVq45CJXvohrtaO6R1WHtO/EZqnqGJHu0zs0/tp6dulxrIfNOfHs6Wv792pHt1NB
1C/ioOOZQgQUCIwQCsZJ15WacUuLMz/kCYqG8ePajr4YHY33Qa65NvnGJ3KauS++ETjHDC8OwcFy
m7XgBtE/HuDmjeo8dNEunH2R/nkxj15c3lcNLD5mUlk9xpXMQ9OW1f/h7rx2JMeyLPsr/QNMUAtg
MEAbSdNuZq7FC+Eiglprfv0sRmZ1eZh7p1X1PM3kQwGFzAgaycsrztl77X5gDDuoN5uNsqbLnSEp
cDEh44wG+WB395zPu3JhbP5+MH1zLIOA+AvuOb9iImF+H019L6pF4YuMplVyQn++aZftnuLwAnbh
hVn3uyXlt2udvV2MAGGaa1OO8GxZyewxwdau8/dpK23DO8oE8oJS5+XnO/+1X57vp1s8e83Miz4J
j1y2pmyJZSXcWrayig4SBuTAvUTK/e6kiYeQZ4k1YZ7zz55o4QdKwoYvd5jqr4kzXXVrc+9vqgdS
eS/y5b97pnjaKNRZGNy0L842JctNeAFIHEq3ddODttSpVhNJhceVOla/nymp4yPFkwvj5puJl9MC
UvPZmimC7P193ChyZUQcqAt4jVy3xut1H04uuYer1GZBfajoIKiY58d/eGz/LXrH/2tcDobkf0/l
+M+sCf329T9es4//WLxWb+3vWU/82X9GPVFP4BjB2ZDd9y+n6j/gHPIfnC1kGaw5sqs/k0r/igGW
jD8gc0hz9BIUeYiWbE7+EfWk/4GFHWyHPiNYTOAJ//t/wT/xf+SnPz+g+uz//63xnqgdzsaKzvLI
MnmO5hgwDMQTLgQcri+FSICveWtV958ezF/X/HwN+cvOjYso5Jax+dUUDLtnww51QKEi1+gphL5Z
c8lP6Y4hujRVYq9YE3QuJeQqIOcXS2lby3t/eohjMnnRj4hsVXKJD78FoZwfJanFBqA7BlLTwPLX
TfpGZvECKzCd6PtAuauKS6TwL6vb7z9eOzOtCbLiNXLOjzczhP3gEhNIixbI8Mwndtesln//sL5s
Os8udzYRRX1RtkWv9iCpkAVlqKyoldaNfmkq+P6dkHhosJwiszzbkJRpG0yppfUO6kfrHVpZuZUe
W7ZC4ger5wzSSDez8aWO7S52Lx5Uvr08CxcMeJEc1POzqIQlIfNHnSGxptlkS/tkKdw0x8RJ7dim
s3CnL6n0d6t/YWX57oVyoifRhqlXJk/g90mwCFlTrYI7r91m/+vQfWOZi3Il2JUr/VQeuiuwhGyT
LvG/sIqdr2m8W8JtOCipsNTEcwQFCFq9m3xuGtk5mE/iaI0bK/KRCdwXsFOL4sWHdWDKg22lxyLx
7BD9DNwX4OEDMvUKGRgcQ/kYqw8G9e0ks2iBob6V3iTlEEUkJ9IQ60U6wRmqfToeER3dVB42eYby
KPH3ULkeRXRGxiht9DbdAGx0ywSlKhiCAURmh21f926j5tbw6XLJJyW+BoKHhNZ0C4EE27Dd53SH
lY7s7OaQ4zppohLBd7DutdFNUfzXhXRD3W3bdvqB0i3CuW6l+VAo+2yLtXhp1u2Drk/VrlNp08pK
+6ZN3ikkuEOjFTVsB23Y1YjKcmr2BcPSkj5qMI34ftaE14s5lNgazVXGXqdWtrT6nXEKaUz4S12Q
aFTkC6NpNkjolrrmLQ2So0JTRQGBSqT1g4UC6FDjDVRmsclQ4GizEDKnhmuVBwmZrI7KHvkPdmc4
fmg7ZfPVJOiZTnwn/9S0Vz25FfgYaaw4nnczgDttuiXuLieO0w1h4shff0jSG8GTbqFG7oDSsJOU
pUWmQYvgdJAkWqdXKGXSQFx6mbAShJGk6YlYKYIHiGLPaMXNIb4BjdMQQ8RUEPCJvl0wnN66GvxZ
Q5ctRA2GY4KDl/70lLkJEkgVO2UnE8bqkd2gIZ5sr1qhtAE/rRrxGYPgqp1htdIPlCNLHf0BVOSV
RYllbuJEFRBU/60I7ztsE1aD4140Vpi23VCsbtUYGen4kpjEPok7tcTf2HFysgbHZI9fSZ2bFc9k
Sh+iFE52iqoZtSYdYI7nvpPq1waChHE45kK9MyQSVZs1qfPM45CKvKtIhgPL6xLl2xyvUVwICyF7
0IPbcWjhtX5k/HspwrolkS0gwjxOuU1q4WyZ2vy9y64TEQOO99HREBY8mvZUI7PMg4F6O+nYMlXR
aalflbSWuuGHgW416vOncSycrjoalU6zk5ShiQ7SZNylSPTN5ODLtH+LZu159SpAyYjB2gl4MaZE
W6wa7Vzq7LiHLMX3Mqa145P6XBiDK3XPegCHFJJphqby2RPJFkW7PxT1SazpNJO/ac0yt/annOkO
ZhRrmB77nkUFcUA6UjSm5SdFpFAXj0qq2jkyBqx1K8GcocnGyqThnG60uXUmUx3oqYAMFVaX2FaI
1x0QbqZ0ZVp+UoXIT7dCjEUIh4t8RAE+tOuuQqQniruEHrIW905kdC7trW3VmTfWFIBzk9eBfxKl
XYHxp6PwNvYE3yFu0bDAFXBWLRjISbEBbrGTU8UuNXwPETaD6jYjXDdvy6WfnjSQ4AReLFl76EUi
08TfGEarMbxt0pcp3Ae6juLLe87N0cmCUwbEqadla0Ew1RCV0fdY1BlimRxflpbbnZi6JMahAyM7
2vOWVWMsZthmSiilIR77cMcOQTaaXYlGo2cTrwcHuOT7MIHNV9C0Eo7mJG3SiY9Qe9e9pyR5TMp7
UjS3U4JUEl+IbLLsKHvBKpYpEild7O5TWaLJOstuGHGZvxYauOrackT70TXXfgr7VRZ3gSe9J0Ls
qp5+SDkJWkhmFsVUIkf7aLylJkgHnTYh3GEcYhvZUo/i7AnioxUF4oIzE+H3Uy3VrsU8rAR7Nb1V
8YcgZE7yYwzqthCOhFK6k5jZNXIGtHdm1dslJoAaiXPjTwe1PXhoz0wULFaRrdrOXHbqsCKXBwdd
cyT5G1nuuA3jemt4qlMxCBP/oJYvk0cu7HU5bJpJc6rnnoDLoJtWcxB5IMJ0jqZlE67jOHP8oOoX
ZeYtk1jcjonqqKW2sETkF+itVAR/oSzZVp6v1ekxwrBR5/TrggE7V+mIgrzKzekkYhOMeL7FgAqb
pL1Jfx5whfS8xIiUvbK4qyXFjvxHgz+YZjXJiYGjTXTXsMqVfrgx8v7amkIPjrv/FuWpI/QAiUte
XrETsQlKZYreC42fil54AtxDuLJL0jdaKbQCgFLNimpPzVzmI/jAYuzpyPl84qCrENXgMKFkEDHo
7Qjq2IzTiCyiThbk/FbJTg90KOP4y/DrZCpRMTHCMLwrhb42B2XXNOFNg3IotXaKupRlgyDtFw31
imi9EUuF4eAGI62To6v00dCmElZCfXR960cYjligrCsxvUnEEUdfsVQ6Yd8rD3GJ/Gbo17qVrn3Z
WIkqWhTNx1iQIa9uyYxPnAYMstpD1u1vkim5KevA1XIMzDq+gZyswuxKlRFlq7PZ6xmTrF3Xqxrd
dJtdobLAAWkFbpDOa6q20fJ0U5jCaSyZ7BRCLopxb3aECg+j26M98phisCPpVypKEB8pa+8168HE
BUSnvtIpxKgb/6fZPlbii0+yzmDi99L1zTBUdqdna7AbTm8Et73WHb26fhUbciYbxBCIFjSkmaVy
pcbYcFj8rB5dvbzNsreZMxlLCsWHGd+PcC++87NdYEJ+yZ4ljMUExS1zQ7iJtWRXqieZtK2pGLep
SWR7OLgZ5Xxdzt3Rl9zEQJEtuOEsOU1jNxIQ+GNFkK/b8S4f3mUkAdUorkWMGV3Y8cqVtRjf1eNR
y94iY+R3wPStUkK1j4N8jGhGSRm6nOxQSPJqCp8Bfzutz8wGCjO/7cmd9IL3shhPYgO0XCT+Pb1L
JVzGKuJmIVla4z0/EflVtNPz5K1U6mNRvGtd+9GC6I4ngVx6cZvX7EiYI2GNNgFh93PaQilumjQ8
AL1+861ZAD3KtgFNRArylQLiW7GojPWt00/echDHU6o8y+Z1rF13/S4uUSek2Z6+6EHqLDfCKCMV
hjME2ZrlYBVFBnLI6EYFZB36GZoSfasibNLZe8ryqZJoJrQvgtbdiAi45wz0sQFUPWruDLFKUxQf
Fa3PFPpoj5BqJBWBHedUWjaAq2XDL22HzmnU99Zj70C7p2K/1isTGeGBoyvjTaTLqFp7NgQNNhcK
TEZ5TALpSudyUXpI/J1Xp0eZHSPe5G0jkKOqm5sqwM5uzt48K1jyzjpZXU0FTO/wx4RXVfLFdYWS
hRUdXv3eb8kiiDpkb61TilRh+PBDHHN1e5sqW71CeOUdI7G/mbLHEeG7RGw6tRM7V6f7TNOWnphe
K2SeWmm0z31hQTfJqSvPaQdvIyaa7cU/YlbKVn7xSu+1ktDnqqAB5Y7Zj1Nk8dSatauT0q3zcWWB
YgvWldSWxLuIzmx4s7wPJT0ZOWLuD7HzNkWz7KKaiI+9huylCu6noVxl2fuEbaSGRovG0TH7vWS8
jfGTUcdXRO5dOjF+KSpzeoG3ZQBpVkVaB2fnplRrw3aKPRivRM8QP2+XP3DFLQYgcMU2XF5MmLl0
vfk09an9glW/yvLo1/XCwyxN8F3vo3CxM7ux4y/Tx78/eM9FiN8KjtweMgHagQTowfg4O3grSRJO
gxUPv/Boyg6ECNwydffv127n6ygETJP8DWH1PKhEUuqpihKBuISxuwrVnVZNhAkcWA29Ij6Fw7Bs
Mw07tDUvI/u/v8evVeuzi5+1tHrBixrUlVx8KwJ7/wCCLzl4pe876ucW4SJEJPYQ2neXz93fHX4/
3/fZ8EmKaEyKkPseGxPmnWiPnoEneE+Wh1MCEPO07YWb/VLtPLvZswE0wdwYC4ObRbrl9i63ZUeO
dejgFkq26Ii0BrKL8LDv6jefb/Os1mXEcm5oRBU6TXk9oVjmzFbcXLgxiolfhyohijP0ERPZOUWn
NxWfCgaQ+sYZnHDNMkquzW6wRVLkOhyaF76Mb2+J2CUqeECEqRX9/iEqQtXqUuMPTqu1pIErzHbN
RvTuLtzVtx/gp8vMd/3pezeVYCqVLBjYYCUnWS9O1ihuY5ymUvzadKVDuIneZ7sGtfA4SYsJl+i8
Gg9qSWADylCO+X6DgBbDkKL/Xz6C825EY+liE6DYVf0rsXxN41k5ceHjvPSYZzHTp/sH09z3asj9
S/qN1T20/m4Q/mcjh8oXdEaT/tXZ6BR8dNdWziQnbtMDmSdr78QhYRmsq5fsIiv3+xv6r4v9IrF9
uqHSSutwarjYkKS2NoApzI1lU1x4bL/WnS8T91y6/vOefjXLPl0GuHTe6HNkA4UOojSzU/Sho/oF
C0w3bg12xNERQ5TXwo3pNK7IEXtZHZB5sgV3wqN84RF/7TnPs86nn3M2jAttGAOx5q71K/+QHtSV
tGxY0HeSx1l0kX2Mh3Tb7dKn8ckklRXXZ2pbD9G2uKFIIa4vraJfI7rOfs7ZyNUGQzQp8Q2/JJTV
hiJRdOIh3U170uOcOYQyXxFC6VITshYwq7CA0kQ8Xh4NX6WGZ7/kbHxHGBO8SPo1a/Vu9owAKbV1
VFzod19nXYr2cWFC+W4DodPYUKw5adQ8bztUQZOWXpX8dev0SUM3cLqFtLW2FBkur3Dq/Gq/jMR/
XvC8VdD21EdzgzsMA2npUXeRR9kpR/k+zqNd08GqZGfsoZDO2byGIyVJ5YeG20BSmo0hcoLPm31T
tQdoopBO6NBFNX5b5lsVLs/kEZtUuk2tnRQYSZ4xLGKNRCPOwRJybLHfJ/wt7Y/WhM1AECNndgMi
yHSd9epKK/jbdXWVi5GbdP7qwpOe1+4vN46oDCGLSbjpuc7CwOeZB0VKaoqbWKt2csE63UuPOkWr
q3E5wtOwi5XyYAxOtbrECr5wbeusP6MXlAgkj7fc6M3OSCq3gfw0xNUqCrdRXdgXbvXbSc2glUdR
1ySB5ex7QpOrBbhMmaVvEaP7hIFuCBGDMU8soNnZXYXygJzlo/J84cLfDq5PFz77fIaKklvcZPMz
TvESMaMMa4wDqwQWK4meFzs089/35Z2asxDaovv4haTYdXIumDoTR0tSlNOgJEtX9bJfemvvaGzl
RbK9JA3+dgPw6Ypn+7XB+sfipK4qyMF/7sD/BQnrt0/y03XOFkE/HhNh6Bgx3dLcdkcmIsF+b+H2
ddfw0C7d1VeB8Dzv/fNy+tkAhcedDwO+FS5HvwnnpO27GKGg2nGUsaV7cX5/q0sC1q8akbPLnu3a
ZLnIJHnk/YkQv6ReWwWBT6E9xyYJcIdNfoNlOdX9ZdtNkKouaby+KirOrn+2DgqVVQ9lx/WJYbAx
eLlBsHiXVsIK79atsvn7r+P7TcCnh3z2WVpTFjcRKW+OeK272R7ft4NJbSct5oNqtZ/JwTMdDn/d
QkIHaT56C53lTqQw8a+sBH//7ehn32r9S+sHCoFyyG6ih+d3D39/v18VJDxdVm40XjTvNfm8by8O
qZnHc6lvBqTPimgMcrtFzSBmAtr1u5/S6cIV52F6Ph98vuLZ0bEFcirGMVes1PeyEnG8kx8GcCD3
EJMIPE7xrRLw5EUXbvWrLePsVucF4NP+zhj9oKGbQVVzKpaVN177I5WAIaP5T9aisfXUalsm3bqD
WEcC9VIzoCcp86GaSosU2bqn7ygHuygdYE/RHNJ9x/JVp8Z8UCsbsTcOfkiag5dc2Jn+2uB+eWSS
anFUo6+F+u/3X952SWAWMJbZbVNG34ag0IM1YDDnUvzpr+ioL1eyoBmjMJzPaPOq9fkZ+W2ukiAz
b3WMI2Y9lqWPfpXSUffQdQK52U+usopP5r5ets6v9dj2XPzKSwJtby/zNL+q9HhpBGaZ/CbMJYgM
fv9BVeZpWVhP8xG1ZzfQnOYCzuyKGE8lLH/xCN0aTmofs/GTTuFteBRvLgxY/ZvzPxIZE1chBUBD
P2+362MjV3nRwAiL/UMwteuwkE7NAPNigv2Yl/lKpHOApw6S5VqAIqmU0T0UudMUB5AWLBu+ukuF
xhBUJ6zZcskamLVHAwQOZrVrdcYZjDpBdp4bG6qjq8WjUHTUAwcs4r1/tNr+PcmMrShXt7QjlnQm
t0aq0boCfmHpV6UxujSEl1VKRKxnguGLlW3jK7u2SrcEIKwErcHk7d1TIaXJpmyqmewQ805lgHZx
Ylg0OtNDGAl35DnagdIuRbj0RBZQrySmsJTVXda12Bv1LIfpOT0LnrGXQWx0MX5rw/+ZW/JtUSlu
7nHqbu788KVtuoWXk28OFc+Z+2uChj1PEPZlRG8ruCtlmTjUHAXBUSqOjU+D0WvVbVwp+AY8cIbW
sDPHDkmgouy0EE/MxKWHBtSPsm7UZpV1ZOblEPwC9IrxeyyoLl5nuqcyH2W16pv4qqh1chzF3qEC
rC56VXlJMhUNYKhGm7T2rq04v89T2FU18KrRg3qDPxvMHO2BLpefGzlGTpTk12YauWqj3Y8T3VNd
aklbs6CHFWl5IzZh6Jg6ZLqsUh5yr9kqnrykm70YiPi1RmzDemrYmo7GMpBpkCRmv2uj+mVW5sQ5
sS/tvaQ/ghu1JbbbcobzJas2gqoeW7KW3UKR91Wa7PygPEWR6hj1+INa9snAn5wr2numY5QtiO9p
Q4ssVQUwov96Yfyfb+CQlGsmHQJRUtiXf6kSmQOo8zAoBse61Vejm2/Lq+BXUk76MW8Y/wWDyTyf
fZ6FuCLxU0Tj4J1DzXbOmA1805I9uabPRSLjyMF21K1j2d8xfHTULJSQFqGEYMOT3BoA1r9/vwji
ZLpPKGtmiePvU06ctlrfySBBtNtZ4U3zYUATbL9HCS6h8Y4WWOtMl1bF89PHr1v+50WNs80dJYlU
qDNYPAl7jroiz09o7fSG3rUruPPQBzp2Nz3I6/bRuxRY/uVEfX7xs/WladsqMOeLN077k3BVZ1o3
j5DN2N+t4DfuLp5BvhlSnx+xcbana3WjgjLAI4bmeCCedHCMpQREHshMAuuwd8pleKTZ+Pdv9vur
Ut7hHKJJKFd/f7GFFCOnmlkvkRTbtfEqN4//kwvMPgH0YNgwzkaOGDRaOtUjL5GkWoo1Axb/v7/C
l8L7r1elcAf8QwLaecm2bfXRGgMuUVGyFbCLut7J2zMgWZYHN3cKGwfv1WXDx/djhPMHKk/ciXwd
vz88q6+mdOpkdgbb+BCuJewl7/pxcJVf4WuXTh3fvqp/Xu28AjJ2iWhNJVeLlB+dhlFbvRBi8+U0
xYNkKafsjasTVemv+/200xHYcohVU47O2HUQx3yH/qYdx7EjRU81R4xulJdB5B8NFFcx0B2EmnAr
bujs31qxsuiFvwwJ/5ay+f/TXML5Q/jvFdDrNvNfq/G3UML5T/ype5blP9jDcEaRSUcgf2LeAf4p
e5b0P7D6mfM/v2oLKv/mL9Wzav6BPZFKLssVLUbQtv+lela1PwyMnpKo8PL5jAzz35E9K6Lx++6Q
34UpiEVipqFjsUaH/fuH4Uc1C3MGKgroGtuIQkFEkmhPNCiu0oICaK96mySAx2OOKEwalG1DSaJO
2O4ECujLsICfDl9kC9HVW4hwAzBqoxYqTfMkciZaxmJr2uKhzCTgDz5KBAgxowaHC+Kgj9w5Qmrv
ezASaD+bOeANddTIVtMban9Nozkl/4EkBA+SCmG4NrBIyjj3+q6Y6ULwjbH6wbVMDBJPwaYCYuEI
b0Km2vjT4CMckwhg5nuoRriZytg1jiYtJDP2NkPnllorPBS1us16YymEQekGlvoS1kIHsjyuFh0m
QieV+I4tDxFORtaQHQrdbTjcozxxRKhLEOGte9Fv7EjOXCn2NE7SBZTZEmWGAbUfguhWTVDejIUk
rOK4BNicjT6SgvAl7I19nAX9DuuQPdZvhL9JW90D3dMI/XqoRtItSozoQ9s/m9N1JUChounl5iqs
CFpigevN++gxzp4T+DVmEP9Imv5O6UfS58f21UhSyQ50OFNKuxDS4Ydp5FDeeRx23AAwKgSEXdZP
T8oPDMNZADpuSBOZBQXiSiSFZ2H47OwQzEVOoYnPk/6eKJHnemmwUjjYbHN0n5PA2x6zneiZ6EGJ
hbbTwYqgaZKRDUyaSDZkGUZGDiv1F7Fur4sEVIhFJrWkBZqdl+j2osbYDKaxCfsQAXZeFYBdKETN
esUJgajtK1DohsC4VloqUzSMHxWdeDfEFHtf1yirmHMh2wdbJOcTTQaThQQhjN2M/Rsb259YRZFF
IReAPv4kec8t+zLY0++R0kAaEcXGLUzTHRHA2drCFAWOHc1K1ophqbfoKjpLtUsJ0mjUiDB6e/3B
Evr7ULBODbjrqEyg2g9koOP9WhkD23ShpZzfQyPLxMqV9dhYxOg0FlVTyW6bRHur7ahmB3COVHAV
QwWquBkew8zsNllnHYYq+IEhAurKscv1cOl1KVIQxRxsWQoV3qjiQFW9L5AJ7auOfX+0rOOT3L4h
gvwI6lK0dUi99OjkRWqUVHcMRV2NOpY+9RnJNajntNoWYq6hq4KblMx2La0HoNXUVIz1ajn50iNg
sczNhprOjNmwvakM9rFNuQ671i6G/s006U6akKck0L1dY2l2KuMMCEp/pQkfFseRXVTnkz1V0DJb
v3zIaH0tU6nTgeVDKZQxlFYlepO8A3wTDgIESHnM1gbleimlfYuxLACDFaZ2MZk/klhYl40H09mC
9adYAKt9bUKSbUjFcvRJF54s/Q2K/60XFeZSF8EyJ6XW2eYIG6WGQ971VmDrY9BtRcsh2eRBzVCv
NTWqNJAQoHDolWWpeE0QxLMYRG42ob6y6D3bSQz4H3iYaFtm8DB3ht0iy14TIXnufcI1A6OFSz4Y
r3GROm0UPBYjB8281Xjlhnr0ZjZWQJSEFQulE2QtHIZQSpF185Tn4T1MkiNPRbmsE44D0nAwCKWw
lVEA6RRxBKwCtLArI5hRdh2E16yPw0VWZsS6dPNsBvqnlCjoTAjhu77UWfz7jRpWL4onqbZSjCii
ZraZLBjO2KoZ0d6kZ8ZxDURf0O8FpdnFLYTLTojs0JOInjELp4f1aYrh05iFSMlCBOdaaq48WH+8
zRxgqGwsdFI6ds3Q7QcxATPbxQZgq1NjeOM+7u7jUG/BEDecDc23KdYipOoWko68/Ahb/GuZcdLE
5NkIkP9K7FHMUt0EHRjikFMRCkyLODe8bzZYEH9NR/i+VYGbpZZnLMcmTtzrVo4mGqoW4yGWBFjj
9aLrhju/ZQ5oe+ThsHKgFsjXZSIchggxWBHKoBOE8F5Jy5WfQZ0zwwr+UyY8Skm2yvhI/R7YkfzU
yXtFanVgtwJJC8a7ZxrRclZoAdJB+Y5JTRMr+ku9uIhy84cFIa2XtY9WqK9CuvSL2qgPU7sVZK1a
ILVB0C2SbCJ0hwK4MXzEnMzf+Vg/hsPClMwdril5VWmD6kx6eB0r5IaEaGKl7snUaSQJPl/16Cen
XGZeUDQiCCxNfooTWMEmhY6M+gLVbCNeSbl5PTTw+kZCO1osdk4qBqtk0G/HAuVkafpbqRx2rJNP
aga4rm4/Bg+eem8+J8JcHpSsVSEXhR1EiKqgG20rhXETewMamSFI7cwIRdi6T14gkSzb+sijKcPU
GWGYrR7O0wn5ZRWxFyPICLTryvwJJxDsp5gnxnTAiB3SB1NvPnzNpMpgpB1r5fsoVeTUekh9W8Rx
6Pc1KEw+YRHlIjAjbdG3aB8t1vRk8Nku1Cp0IkEjiaNfi+qcEDeAzdPb+kqy+AvHJvygS+c2hU4r
rEfgyBiOgU0zOWpk5E4hEQH+Nizia5lXuSjKbp/lGbp/GHw6HxeSvQpkoaeshcQgM4HILFlCSF2a
3ZbVCexVTjCJzhzbpuE6S1llNbwkgG9J08itPiV+YgJS2HtLMyD5QAlvhUn5YRnRqfCUBVujKwgi
T6qJ0J/6Gwuk1UCO4rnNvEKtOvbsE/gK0EcGVJcaWNPmjBuZIEQn6pWuofcYRSDeMVYTezBfKh3K
rp90mBuS4C1UrKPhs2WaBsDXYdhR7Brd0KPfH0E0q9SEimQBTnDIUDwnqt3D8k51cVO3pW4PXkP9
vGpuar8cF6oA4srHhOF1G6+GmAen58EokRPmor7KA3IPwIRoTlDNoWlFZbf1Tdf73TLo6fanEsYb
OeF00iJKLpDjNppwQkXO/F9JmD4y8JGWuhVDD7enzqDJwpt0tCY7qq/KjC2GpXigcmkbe2DsDbBl
Wc6EbOjxBArcgxbZ8vcqKhDQVt0p/eDGnrDJzByXLs9R6+tHS4CHOlUaNLT+eszxf6PxZj8sOkVT
7QVvuhmh/QdNIIOR097zYeQ9k8tAox4NonlVwppE5PgiJ9FRqhMCd0ptL/gggZvMipyqG5a5RgSQ
rgmrjDkdLlu8NdUsmMGpO9W7UVmWQQZ3WBhyXDy+TMpdDudZSIUrQiw3hsconcanTCyahThialDn
J9FPNhJ4ILk6Tzb16xqcOShcYiLBaiKrhmsvWjq7JYSyugI7oMZWr0p3pR6aVzTc1soY9MdJeFGZ
qWaK34OJ3ako9YkNR5s6AOvxe+T7oZvLpsJC7sYPneJqDhsaNHAmB2wjNO9HrNDF15hDrNLERrAc
OgiuIr95BEWaC+DL1Q5H0TDM5UupuAUpAk3yNUvBytbKhNCCbU2kR4csSFZVbDhRoYBbZls8SZRp
fC1g59A3Py3CQHQfdKtA8IlQDDut0d/YgrFrDeqt30PBlnOJp2kOGBys/eDd6Uk0U7nj1wns9iDK
69oYH3GsU7BUpAOTpLIIK9jRZWIYTqJld/mrlSg/xqCY1lZoNE7QsOIQaMHefRl5+q1RtKHtNSI6
g9xchzEYOzOdmoUxRutIF/ZNDWucdOMnJa5pnIDO6wq+e0Ks3i25cMckeImLGuGyXrGBBsmsDCNJ
RG19p+TpM9o/D5VrsuS8IwOTNlz69vFqUvoai9CT2LXyogM6KRYd6hDZeI+zec0kGq73yamppVc1
nm6DBuyrZ04f0bMIjt0OCEMRDebGEgUC31eI3x9nI9DY+koZvF1do+CHALHtPN+AFwRhxmuwi2HR
GdJ02CsMoE3dsyzW5CDArq0TDVt0wtQg5O8maF6NAqgbREW/TJEOj5Qw9dFrXSnUJqcOk4MZZ+Ey
77N1TmEJy2qQuJL+ppuFyGPEjKYK7SpWW9ArKf2oMo97t2MvC0GvdJoJU0sOeDsWMSGMaOodK2nI
RQBxEkq2LqShKxnBPreMft3OsEZz4DG1c65SW6e7AKiu0WF9qfudTzwtj1UbVmpUbHuZ7BNNcyPJ
m5l+XY5MwIgd1ZxetTFnd12yXyzAhEei5JS9+Uje8aMW+qde0Ny0GIkB00E8aj/B3N0KQgp73yIw
RE45D/CNInBUFqhYjzVvYSHP/9MnpGGR0LUszP7DIzbX1VPvigAXUjRqHl5bGhsvEhLoeEys5B14
OljyNIs1uxw8Rk2zH03P7kNNtjvTGt1YDgdb4XAZhNF1lCe3cE/7hZJHqWOQwQOl/BSU6X3cW9JS
mvqNiQOBp46M3KLy6xNb1sFdTtJuH1qgJ1N/F6naVVQId7WRHfMpfJG5zmLmeRucioJUWKaFtyZd
KHLqlm9DC8O91un6QvtIAYlA+0w/avYStmlMt+SsuVFtLCOOiJXev3PwZZ6O87vJVKSlHntvVW+8
DSaUTDk27ntmxLhB3uNj2uh1Tt3kbfmL1vPjdSIHmO+inVbW+17DGWKZfPehmkVEgZE8Joh5bdO+
akmKaRxOp/J60mBzgrNeWtzfotB0lOyyj0RdhrxadVD1R6K7qpQKXKDszaI1lmpN5AARj/ZQdKfG
rw5VVWh2FOqa25co0cgNsnsU7p4A+yXEOOtQvbmW4tkeXFekO6W0blh4hKCYyaQTwyqTjrhLyLqJ
/JdWLn0360k9ZNPvBHUb0CLqnuXMevMfFaUHD1gGIT698klt2eHUOgjRCuCiUZGJlY4ddE4OE1k/
iTbd89SeIIf6EvWRbiJ6qolpQ7UZIyKLumt5UhN3Cm5CKECiQmmCtXqSEf1FTwz4KzH0H1RlWJth
e6zHbp38H87OrDluJDvbf8Xh+5zAmgAiPt/UvrCKRYqbdIOgRAlLYkvswK/3UzO2p5tuip8noqN7
mj0qsIDMxDnveZf+iBvONlbZqS4RSbI94nsrzHD2piUvcp43RNra2XLfl5x/9/Z0e1UE29nKocVo
xrVBUIHMAuJR3d1p7ygfkYM0NtMc7htTXLToGa/1dwhxwkZ+scb5pGP/FLndLxRGfhLdZwqX/cAh
ME2ayX4e4k1dHnwDQEeWFaobfFalbE51FDzk6bAJ/p6NxXs1L+MXYyQQ00J7UCqyOGxAAkEvpFKL
5GMRfNcdqTgm8R3WeDsUtMPWgl25NtBSGlG21nN7DEbrG9a3Ddb4011nj8cs8o5lKn8F1LbOnK/J
czmOfn5XdOpAgtmhH3CO4nVoUxPOQXupJyzAw/vKEy+6s2+7jACgUhIUURwjz7/IEOypVvmTnKNT
MpwCu98jm6fDjbfCEHe6Otq8B73Au+GMmxZVRVx2hIzG9Qa8U3T4wwnm3YgYearqo0qjvebFv8rG
ZhM5C8fojn2e36PTOLoR9gHUwa956T2bTnxXTuZDfbWNToddhRBt5ZRIliYfJgIW4l4OyX0ejlWB
CQ5FgqqPsbnFeAG9belvc7urmS9SHlnCNxfX919tSTSHwpBUHQTS1Ua4KZ2C2LyEgaNrcqg3cH87
/hcldQqpc0h35aju8xNHfr0ij+/GGe5tWCW5RwPulS2TXO8xjUzUQG1JY3BNESkTVGyqYhnVufhu
JJjUW7xPJcnay5Yjb5ZvXWPfROV4Ew/BRvR2v6q7/GYo4BMaEeERVvS1cqyDG1rf4JtiW0zWWmV1
vIVxps68jaXbn17v7+esOPats0m5qo7D732Q/5oNABzPIhBL8Cu7Gm0L5mfufWFiuuBb4RdKtWPV
IjiyhPmE0NOYcLsdTf+EbJh7RQW1CmW4zStS90QCacr7kU/12SzEnsZtE0ri9vrS+WqYxd7tgn2G
G7PMH0d8pfOMCawn7LVdtNspni+MLXbQnplIxmKVNs+RG9EVGQNqPXQtQ5/uhGOflPg5Zy9+fK8I
dugt79kL/GGdFP1KzGVFHyF9JOJ4thaG/8WqQCZ7whgCNzzpq7rZ755GGd1M8pL31U0UU/InMlOH
zN0S48fp6+dPM+6aS7ssah76iiY6X5FusYzNulzadFnGBEfLhiwUFHeWEk99s3L7rZ6qi5+TsdaU
trVrAZQSx/gVXIO7au0+11lAaIcG0S3xr4gygKA6BIXxx5eObtj0G7ryDLMpgyT7dTRhIhwHtFEo
z3edGdSbaKb+pE/cKPwel4qDrTEDnPuor0sttw1rjdHPqscBHY/92d3Po7m3KA7QoXpLf76+Cmx9
xvWLG0w/t8ySZ6mv4UQ9vhrNcF+RA1CawEVNOfXfVPhaSsIJcU24QyZoLHwN5aGnP2kyqjFgnaxN
lx54ZGCXayuzMNLqXxWa/UUYKEIRkIzZGeleDgyAtCaIg6IGF6jRemzy4FyQKjCF7i8glKORw8No
m/ZHDUu0jrB3jhyqyaqU3TIY827Ne8xbdTWclhAexKqcingTjhNX6q7pTA2wOt4gs8vjZ6jHr4YZ
MHyI6s1U9bcU6HbHm2PdYa8+o9JaXUh0j1ZJkb6mdnORZEwwDnrAfI0u1ADjzoOp3uvUe46KaTiR
6bzQMLkXSeTeNngRHOn1nArXA+oVFSdnCS2XFzq+YV01nFy/9FeG4lchzjHfEdkSXR/HGQnu2SU4
DEPjCmQ5Dldu5E3LoYUmioxM4Q1gQqTQbrBrjPEtAZOLZk3ubcObuHbb7/YAhtonLlBSU/3Ims7e
JqG9Ikzk0FBsX6qezdtlxjerTr6XObrwfgQEttLgLdfuRpurwfCLpaw5M4S8hu+AEw1ZWJ+FQ/Wc
Qw5JLeraJm3eJsN8aBpOrlDKQ1lgfm1IGHOZIr7ATOALJmyQOafByFLeIW4zhotMclPduiNtBUns
oiDJoy0JXVQFdBodMuhPi3Uo0xMV2q+0v7bQapaYuwPkYRtP8F4+eahoUXnaWUjyeuDzjGhrFQDF
VueSSEmF6buR1KuqBDQZFOg/Iz/AR8vO1sjn5TL0KXLt/rEkCOFOsMCRXxPGF50F0UDX704olDKY
A7awHqDCrASozHaweUfoqt9iXYgXdEsUl4+mO25Nucki+Rq5ybYneGeTVdWr5YEnGlxrnmzkmInz
syMyiW6aBJAryQJwD0+C1sJMqUoeyrnIdmUHv7Lte4grFobniKYJFSVKoGFFdlm3dlT0Q6exsbZl
uwk0jWwTevMqSXHi9EfShWCxWJHq1kVndMvEsZdBTxgJbqEacg5HqXYi7PwxJycfd8P2YnFOYGRu
3ZDaKggKoG12aUamt6CIiL7o5T6zQhiYOPAulKf2QMvnmAEAgEcNB5ZsU6orMr2iFFF+92ZKeVI6
vh00hebQFXvJ2/dm7qpDUw2YmuODg5MoLU451+fG6dlRQHzrTvo3GiG7nxIIGFL4NbU6566B8MBb
4MuClTO8Hbg91ZYbZJmzs7B2OdkWG0lDuBAtN2AUUbhpdXax9XAuq34Z1YoBBSc8nSzhAH1s3ICq
kL9VPUN7O1hxupqMiBxQ5QW7yrwLb43E7y5MzTqYCVXFOKp6kLlvr7LKZVoyOzelq35Ene/vhmBb
JESqyeAu0Q0hmwZSXkX1glVEQrLi0iMZZpi98uAm8yFsNYYnvexWbWb2By0NtVPCjm7NWd5bKQYR
HaX2AjDJ3DdectcGzrBkwRB1VABZxt+SsDiXYphuSvOo/MI/RxBUIMsi752YpQAs1Etz8lfu1do+
sMqzkC7avLLP1ta1VPX9dJWExHUAu16jhaghzFpvuw4tspfQHtco2peEuHQLjJLCNvtiJjGTsGk6
jGClFagqyW0nE3EE8awEpSUmclHeXspQ8jix9/RAG51g7731AP+XM2W0K/A0Bzu7NAS4Nk428Mc2
frSazVBtjQJDAqZ2cOAbPW5TMaMN7dmnXSzuXJu92heWTYErNn2Ak7vbM0yNlfvaNUF/gJ1ANET4
Gtmg8KBF4y436l1vYZ0RGhNTvpFfyc5fArzjhU2ubD8/GwF2DXlUWyC23s4RNoMCFvFCj9ltXrWI
oT2LSGPrdaaTu7YGP1UrsZcSGeaLzCsMifX+FHSXzCEGORvKbjlrENJxVm/kfz1WyfUkpwhUHjTA
lPfvWLvVcgzqXZ1Sirtt9ZUTBVaZjIK1TAJUJR3S46Zizqs0yb7ol1vH6059R/YqXlUjkVLReGir
kRgo5byo2oYyNpsBKRzZoswnYzGm9S0WCtEuaeI3RZj2tqUDq/P0p7YK8qjrvamVYJN7NHkOw495
qgLoZwLblTpaMlzF3NGPHyMP6oPb2/6mq4z1NDn3k4TVl9Z5QBtuEcVybc5SnAys0v+mzIbmLmQp
wQE3kJWom9gIqw0jSTDf+uohAwnRyelI6djxZYiPyayXFVACBjktgafQyWOT8XfUO4i1TW7lgFsQ
WFfUVy+m5G0QN+C+Nk1k1xrNIa3bH0ULapIDcgLcNI9JaIDJmHj3zM5Yk/YzmuRvAfoaBXPKXuqc
kDqu3ZAjXrQm4RAdLMqYVoA1uxQKQ4WooruJAObd+s42LZAO/RWH/PapFt2Djza8QW6+STqKpzhx
xMourtNqdu8u7MIDq64Fkiwkb1e1LEJOg65iJGFkzbaXVF5BToBxIIW5YSbN7MCgVyXP1t9Yffyl
FuIgS1OejMr5WSUxKVxoZRbZFF2zb7/4EaFA2vK/wZu0Fr7bF+sqJF1A1+1STVIBKnlfGwrYwS8f
enTnrklXNPiPVnoNd5keA6e7nQp178UBZd0mt4Z+zS1YIwwPGEVx8ItSkDsVzOdQr4JK3kfowH03
ZwBDhyyS5F5RcOaYBdmMUjgvhksQXAMUomUs8qtwf8YuwuLl7HU/yJDci6R8VL7/JAqAcibAj1Xb
HxF/H82sve/z8pSX6SYI4p1uitM1wS8i+rqS/a+yqd8mU38Fnl60cv5igdovIgGm5chZrzSQax+Z
2SmygQYrwnbbqgyX6dBFa22ZNG50GdQEpD9oTnOTEVqckfot6sTY2ln6lIbFnTKip5EM69hXx6HG
1F01g1w05n2qNfywfHS59QGRZ+HBIkS7txlpOJDUp1wb216fgVW/dBZGD7mkBh9HYfF2ton40teE
u1YODFqu+eEEyBwriUOu190I0vr2y0AVJZgMnqZmKr19bEMosDLbWscGXhpNEicPjYYfy9jlYOd4
K9gew/McZOrWLBj2loLwgGQko6SJfQjzcXsmnWYGUaz9nVP14F2eStbw3V9SRcaXlzkPBvYzu5xX
37J2KoF/QhKcI5Lg+RFZRRJ3GXyI8rYlaYyp5LbtJuJDHPfMAbG1ZVrsuygnhzrANicJrhM4vyOG
GrrbPoUrbxcG6Vv2NQbQzqebNKnnrRvjKBENhjx5xmO/8HNz2sppfPYI8YZ+h4MMeO49U6J5Y8wY
RYWzs5PMMihKm02QU1zMMVZlXX/MkkovSs+4VzF9/IBJiZck3apw65BVec3PIIK4bTK56bptEzII
BL5nTjUAt0xB30JeoSmndxhZTklnE+dRi9fUk0xp7firRXHkdUEN0s7uaZkTxtSWfkVejqgdGwci
KlQ7L6AisDNXGfXvcoTosrac5rkORU/vD7yXqAhCSZ2pTeR3L6T+5OCIeDS1SXGZCDab+uJLZyR7
3RCKbRphth1NozgGMbF4+ZhgA5Rxw2LeJEuvc4OtDPGWoGqvs41MrOghitrnwLSibTqQbB76/V2Z
zBFg0fjAUAYYhgGCX+BmFOPpY2elS/x1cjNoo9j5hZyOlh59UO1qi5NT/lRGP8nTwl8tySgyZr3F
WJgOd3CgEVS4UKQNqYY+FOQefGCpB8ein81mjhsydA2/0zt/yvaoydY1b+y9H1kbL+y8lUvscey3
7qYW1T4ayTILA0rWurPvK2IgssZrbwaUB4vKQw6WQOACTodVJD0vXEeKyV494hGT5uZCN9N8tjsc
6gIdWsd25m2adma+j6S5tVNSZcMxuvGj4S0dmKeJ2djiW9KRSnylCEHbMwWoSw04W+bDeBzL6sFo
QKNc4LdDRsBzIIllmrET2FcZ+UZDLCDJxOkmm/fKtsW+Io8lHB+HMHi0O4fiiUPdxE72PqrQg7h4
xCwHietYiPsMWl5x6qgdshTaeeSl8SqiSsaeJzkDY/d4IhTF0pzpndOIWVJVx0hM5pC4ZIqJ3EqP
lplHRAZ67s5hynqT9t58E/UwtBwCRpk8qvnQl7z9E2e8qSLpkCvTAUvhwHbyClSfxpD768wYXvIO
/DFN2xlK2mW8lrNmQwKlbU+PJKSivNPtF8v+KWuFSg1f8mXQROmuIc9uUWBPkzniSQmiHbsaXHEM
p68qz/BBC81ukw7Rk4yoksWcGDeZpidDQjiA1+4CVtvOfBae/9TgG7QD7RVsfxBq8rr3fZSRdT+a
QBigPhOzZ5ESH1ez/Sn85baKXd48uodmNLgXNyo2iRuIbRYpzH5SPPJ6wp2sriNYB8ccjb/+wC8u
CGNeGhp4WrsUsH1YoDpuB0ZS5tHTBVHDXXY2ZLjQfethfSX3bccbjhE1lYU/ASgLyHpGefG0cRMS
JjtioGVPeA0xZZgcsZt8r9mV/o1NRQj5qnmdidsCNrFfI5M3s+7F2tT+YbQouK+VYSrSZ899xsMV
lMq9GSOcCO0Ks6Ze55s0ogINrrQTy20MvKbj71ZMA1lk0dbIu0cM4kQFDm6X0cUXI+qLgf1qNndG
7a+lB9WhGqDRZM0qSEiVJ5QNUzW9yVwC3hBQ3MdFZTMPrAuylcrHJsVTcLbIwO3sDtTPD1YZU3yj
FMGW6dSu78Z95r2knAw6wVgROAcSXroqZ3zw4jTO9wEd1Czg/lmJS2Rfj3WX9CcmyPFLkPPyshym
Em47EgSeesBYrdzG07Al5i1cxgmBJbLE8akG53JKDJcSvCyE+ZWqv1oOof3LyAp/G3nqNh4BeIpp
Jr9e6GntgrsAxRVkVoeOVCvZWlsYOxM2h6xQIwHWQ6kLnBThLmoI4C8XCG+eATBSdNKBSkl/UzfD
NLlfCNg719Owo/WiiElvId5g71Mat7YBBQf2/4HUU3DqVq3rsLkwJqJYrFyiL9N2KxSjdJeAuWkU
3zMGGFB/+AW66WZyQoO6zdcrxyx+tbZ7j7EbRC4HIhzEiVUzRTdxFrSbrlVby9DFHlsYeJocD7F8
Nt2seYoNMFJVsimM0aGcsHALcreek1KIFhnOWf4Z+8rklDHpXfXGfBp7Zrx504Y7jSYgwNTTV3vb
IWw97gKifDGv2taO9xyQNrCA8HySBW6Hbhy7O9XGB5UwMJYF6RttVREPUscXIyKoa6b2Q9dCpDfl
RI55xyGosewrgVEpTxsN4alONh1RiznoKNLk4phX5YE/pQgqvTFtyNDNJO5iKoql7McDYuen/Fq3
dinCOE/1r0FwlfYpZnOw+BZWHj/7LYN8ow4Y94kGK0QbW45k3JiNeStir98PMAdtTj2M+JwlhUd1
7saUpmMZjio7jIp0zQwdUZjS6NqlHTJjS5/yQCU7rx1ZZhwBRu4Ym9iX5zCA62DmwC2Wg3GCkNED
dTEWawQhQRaACKDbGRu3+Kit+M2ovAQOIWna1lPmhSczHuIFgy0b9oO+R5B0S45ztGE2jdInJPw3
EM3aMw5hJxE3k9a1nA2fqoqx24ql9YaIPFvT4b+WoXqpEwLFKRY7BguUSknjmStiXba9CKx1OkMh
C5jCBjU+Y6SZMeippnqbhXizDfTV8DXOFUghhAaw3CpgvJaDEBRGdIfGKN0WtYXXXZs8mjqMnhO/
uDcsJsUWXjz9MG6M1sahQXYVACOPnU587Y4cTX5chMdZMvVsbExDMjl8VbUmLy0z3CUPP6NDwuR2
oiJEFsUuK5VQ2zjo1zlZpCov5xv8qJifwYKjpzxSqiCX6a1uFQz90s2q/tiEpChCSaum6dQ6qidK
E2x6Cg2qcgBuM5LbkfS3ZjKg2zAmULhqWSF7jZAJUhzD2F07Je6amQrZxjNvioEoZXLPs1VhE3Vq
2BmjjDE/U0hXq6xFNZalL+aVaNxAmZJut5v78CTgai8Ywd4GOe7Ok6RorEJYdSod3RVmf6+FCKdl
umW6YJIrmNc+oyaOv0GKe8frCWJz7S9qhjHmjGYMoNjLHe7rRzOumf5x0oaVPMok/oqWrFqN4fAt
m5Nk2RE42eOIBDafEO+o75zobESMNooxuOslpW02WLDVcM12ajuC+RakGxHh9RY+FXGub7wEhMTu
s1vVleTymQzXQEwS5Vyq1v9OMtWJ6TvEAMv1V7KGgzsp6FBpLraM5tV2wji0KTQWnznR3lb5UIOx
w2IqgEj/7g/ZEZ3RTtFDN4U0xmaEwZGNBlaa9bYMzIvTYbQYRVNydPIuvY9kdVchRie2Vm0zgt0W
fSuqc2m0FtMFYAnM3r65HoVEEgSQfjywA1FgnHbq23Q/VdOLa3avGJvAyvDjAxDaa6Mn51DWyQP/
3OelHr8W8a+AyOlVlnlfbUwfF3bjs1SDBq0wkdYzrEcTyoOjLExpx4qKHee8QsJP5sbDzsS8txLL
SAMFKxthfJ6y+nhCPYQ7zHPdbSHjjT/Oyxi3OkxbITTV4pdlK+ZtFDxWdgo0SfbuXPP2879NrgGl
BbWiOb61smG1klrl2P4vytevoZ9BoAPvJh6N+zozD/MPcRPsJlvcZ3BXOAjCkqzmARbPwCyqxuYh
wEV5ysMvRcH5nQqslHv7TfT5xolAuIyUnXVt683K2de5XttjAHu4D/UCTCWnJwh2pYVcoIQoXTq2
OExJ8RI7cb8QUHzcuHsUhD+uEzPN4EbE8SrLa3mXMYkU43XO4bW3M4HAsZM+MIMPIFVH9MGYkvfw
6XnybbvKp2TmZKfKyNuOHRVzbxrfwtHaktCci+wYKnlJOkDpKMqzTdjlJ6doA6i24lFmetNJwUE4
9at5gAcK+kFqb14s0YpmKzlyEnKLzBqajG1VDfIIKIO+5giPXH1TIir1jaqj4TRehDCQVFJQj2Xz
JvJ2o7xhWjam920uX0XlvnkGdVheMNMZjHlnDxHIb1xfctl/K2v3tiXHaun15X3jXJ9v4G/SK0Nk
giJQZ0W6Bt5sy8zZdflji2+eSVhk0EbwFbiz6NBh1uKQ+iOqXTKnA3xNtfMzGxV3Ge42P1jEV3qz
MwP+BXqgwiTnJs9pg3BrWV6PJ7erfiUyPIeymnbWPFIfqO7i4Eq79zsP6kFUPV0Rn2bAtjxWS6Xn
3RDDew179aWZ8WOEbf0t5BOHwH4cfEttxpTBR1DgAFuYvCUVxl06cJK1g5sLKmZ3r+gj+KoUOf7o
P4RpvTbm+BTR1Q8ljHyzwp55sr1dRgdkOHtWLnnXnBTLStavU8nMB7Ht3jbh6zNu7Hf4TX4TA2oI
OAAMuuzvoRq/9XAE0rLCdlPZx1TXb2HZNIuOW8f4xzymmfkI2QC34Sp7jAWB464YD3AAkk1jM/0W
IeJtP5sOjjs/t6aKNr2Ju2JtuGd/nPYyEzR3UXLvu90TNmXlSokArAAL761qum09wFSsJ0Fgt2KK
qkQil10w3bbM5mwhcfcLgajVKOBBsNt1LO+srDS2ngr0rra0h62mBb/egblYxZjOlGzosoFUCMfU
2EUTI72gbFZGk371LPNcgdUsnFx+d1qT1qNKfpKBhk104m6bnOLLHzQ9xPyQmH58giMK1lg5p97b
DaZ4yEtG1aFxL4Y6XttduolSCpgqQlTT0LaOgGyMCI91U2mGvGBCvbGNrGrfwgKdeijnE/YPeTuR
v30ey2uYtv+jsmRwkCyWkp+7eeRiMzpf222ycpFaLyz724CeadV1wbMwZvxN25aXGXMnNxFnngCU
dHveUp1rhiTTq+f0l3wcv2HslcPhgQ/quhhDuNhcCujUcY5kcuoPjvCsg4Fh60KLAO+YwfheOSVV
JBHum3hyt44I0ps2/GbF7rwJg/k5mRKgOkXsphlN+ySKV7M4zSBhQ8jGxbCNbm+YDzH52ZtCoAfF
4ZPmvtaX0vX+Ief/P8nsHsqcv/7f9c/8KKmhuGL796yLf/7bh0q8P/0hEjL+68Kr1/b1T/9CjHbS
woL5WU/3P5su+8cFCNe4/j//f//jv/38+6c8TNXP//j3H8z22+unRUlZ/Ektd82j/Fhfdy7rNv63
Y1n/RPn9jw/cv/3Hv6Pm/m+NnWkbf6MlJVrERO1jE1z6Pxo7y/mb6Vm+z2s6cDzr6o3w3xo7+28G
PyP8yyaNCvtAvCL+K1nE9v4myaz2+a+WNDz+/n/R2P1ZCyosLJJQKJjvDZngU9PvRmN0LyZIObSZ
Dk7BffOJEPTP8r3/+fT/ZTUlQ8NoQi3uyqrepLZ/44/9Nm/RQU3ZvPnD/b78Q7n+x+CSP3s9/fMa
76SBjdn5hmXn0b0yqkdPMqG2MFxZekXy/fcX+OAW+e8UzXZbQcey+vCuKfuSXMnE3JFy26//tU+/
3ro/SGTtHpiAwWV071s03b4/nRLanE9E2R/dm+vP//DhgTs7FQPz6N4RZrjuoMm+5swe1z022Lvf
//7Xu/CPh3Jd5/+8/de79odLDFxBzDOX6JsY8qzLwGW0nN0EsgRI2t+5afnJl/noSvafr+RX+L1G
FBV3yiy3sVXtlEnYr29+D6zxEgmoSr//Rh8t2ne6+Sbs03lKkuCOagbJhbQWUYpMvssnOHwEQfz+
Kh89mvd2ANhMUUs7/h0TwPnEN3O/jDCib6XbWE+/v8RHX+Sd3UEG7XVsIbTcpV13NqggsizbD4Q1
ZKEzfXKzPtgcHhrgPz5+8vyIL3Gld2dE8pvIcOWmGHz+/e//Thb/P2sLFfGfPhzBAGTYBq5mo821
BSIzMBP3w73VPvnzY+ZAstLpWvF68xpwEe/eQcDx+2tfD9i/Wtfeu12vS7NxZtn0dx39wIyHqsjv
h/QkI0gbNlxhBe9hXvTWvvdfvAE2DVTETOtDaNyAkaz+6x+6x3/ZgmiXwgHDWxMCoihJJA8+uf3m
R/f/+uz/sP0Mvw7zMe77O1vEFJjfdfLNGXGFgfMDRGkOuIZdLdNq2tDIPnjZyHgY6AdLw0/u058d
p/75jN4dMRl0LVFbU35n5DBohoDxNNK8vN2aklszE/+xH/yXsLoLo43JlCGvKwJM6mWIbY1Xhbje
gy3KvVLocD5L5fauW/UvDqX3Ia7QlFTSUTzexf3wFrvFaRiNF5R7S2VfAVvIA0PNeDeegs0ATbuy
O6JIhrG/gFQ8eWhqr/y2tdH4GMTMzErlrTUxeAiSl7GJHj0lvqG620zmeBgaawm+fvRNcfK6OqIn
arDb7b4gL/6pUKzNQdxQC+J/6/ucjZ2YUC+Gu9pPD/E8n2U7fqEwOBhGCCvEOwp837BhB3ET87np
uy0JRMe2iw8c4Mek0CfZlc9B1G1tS++Cvt7GSXaXSKTWWvgbF+JCYTE6vrZOtZsi8Rn0xsrGg9tz
tNhGxKQs3NlmcQ/RhqFBGhDwUj5NWn5yrL2z0/rnenh3SptDHoFxK5x0ZnmHSzxDXj0x5ohx2G+j
0oVOZeUnjleqbVwhNlEfep9sho/2wnU1/GEvNOPseu6UhpepxnsM4VCh8+3vl/lHp8G70zoFO3KC
3KouzpC/dNJ9Fm2+t6rq6+8//oOT2nt3UjtlrnxZ2fqitUW8jFvtJ6/aWngGRG38SUbkB1/hveNO
L5o8rTxXXxAc0kBqeL13dZM5t6kmtOKTR/DRRd6d2HZhT54DNfZCzMCZ4eRxMsStlp+FjH/08e8O
Za+GUNtoT1+EFt3VNuo+NM1oGU3W/vcP4qMLvDtOhTv6IrWj5tJDWV4KVzFabpSxVa1hrf+1S1wv
/YdVOmJUirTNrC+tmC6zEMj06vZGG3H2yTP4YBu89zNkTuEytpnrS5GNgOCFkW6GWn32CD769Hf7
G5FMCkqYNRdnTr7IHIWVjH7+/s5cn+JfnNry3f7Ng3hKjLirL0EaQjuGdhtO8yWMw0sfu2+Db3zS
lXz0Fd5tZs+HDdkPHFHZVXnOviOkJuiff/8lPvrwd1s5tdF7OEGrL2oMfrQeROypnD85Jszrb/gX
d8h9V21lVj2lTpm0l9bYtMzzczRNLXLX/lTE8Bis8HukyE+epUK/oL7/S9/I/V97emq08rmoFZAR
04DmDGEzrf61D3+3o2GKmbOqfV4XGgUutgTgbz3Ehd9/+vW+/NX9ered8z6nIUma9gKZBphzLhna
qi9apcfCkM9kHUFa8PH4Lhr39vdX/ODxu+92dyMliKfiZlGVnmez+QINQ3/ybT54S7jXa/7h5AjA
a9XgtPWlCZw30iaXTu291ZgUlI7zSTdnfVDOvXdMbi3GIEklKiqhOn1RvtA/CmPKIUgTa6VYf8uM
KcfZ9wJoQXoCcleueW+QkHPT9uTTYfcZro3B1M8yL+Z9Bcl23acjlReAMdK/zLqTvSk/WT0f3ZF3
J0arcg9KmNFehhIto9DH0J5vk6o4dWyO3z/Q6yr/qyX07rAAcA/roM1Z/ZR9wOYwEryCHEzE5YbT
r9tQj68ySdpP8jA+Wj/vjo+5HfKggMV5GTMYJTUpN2bLdOz33+WDD39vL4bhWFjUmD9cMCLCpkg1
12HDnHzy6dcl/hd36r1Hk2kLPWfd1F5c/yoedMuUe4bjEW17svnXvsC706JLMWDH5rq+RFbawxSa
mJX7TDp+/+kffYF3p0Wo7apNRr+5eAQf4fNevOT42ZD7aX3iNfvBcnXeHQ7+KKY8SUBcs77uD37t
BN/hNRs7H1OkU+M0n2WPfPRFrs//DwdF6WUQAWRdX/RsP8CP3LZ1e5m94u5fu0/vSoBSAIfUsBgJ
HAXfEfG2wPAC4k7/9snnf3Sf3m3rIRztDovV+pLCY4JIPclFakM/xhLW3jlOYX/to7paeZoJeuvh
AISLKAM3BnawTWK9FO0MV8yVNW1ckGHmb+ZHgFTGg73MbvKErLMhyEs6pElAbyLayrEb3gUQY7ZD
g81OURnBNovdB92HOPbPg16J3Ic+0NXeuTBCghKzBobQONjMyVykX3lu3CSIkzdpDKSvKsO9qZpx
WFR9gG2SCtXJNidvXcdhvAnKNDjbWt1pHP63FkykDRFaEwSZtnvExyTdpww9Vr1qo3XV48FpVR6C
x1bDvvr9Hf7gBtvvVnoziGyaxlJfutK+wU6ITLkk/z4k3vra1/z+Gh9Uc/a7xS4Rqzi96qtL7TXp
Psh9/G3RF8C5dgJmMkgLIg3v8/cX++gLvVvxgZNFbZ1d9X2OfZ6r8QU4Bk5SefR4Vr+/xAebyn63
6pNqblor+0/OzmO5bSVKoF+EKjRSA1tmUqRE5bBByZKNHBv56+fAs3nDsawqr96zLDMAje7bt+89
h5XRKn3v0LTU7XsBrbk1VKl/ewvrYq3p6tBSlAuX54xD+G1DwoA+wCpY9a3617e4WF+MNk0Th0Pf
cyTUdWi5LDJu+jC49uPfr9JXN+IiQm0aoVzVW9wI1noOMmk2kZWi2zvyw60DU+ubQOWru3ERlNL7
kZW6FOrMWd6N51vXaohPo+N/M3i/evmLhWaIEuLCqq/Odm37b+GgJWeacqt1QOfcPw7Zi0muNWl/
0qlnPBuR7h05fH6HvMI8I11cmZPV/9uaM59H/XctaLVWjvVoOGfCtj2YrLvCV+uBRoXY+9e3uBhT
k3SqqOOc9Dwf0A5TfdfG9UlL/VNO2/Lfh9UX9+M3Uv0/K1oy0nTgcHJ2jrEXKupqsPl+89DNU8Qf
whbjYiRJYtzRtuYqi6m7ipv4J7XH53/71BejyBgG+kaU7px9ifG01/Lt2IKTjHuVfPPhv5hkjYuJ
vPa0yR9dzz5rad0u8kI790J/yJpio3nJbhThN2HpF1Hw7yz5f64/uKKuojfWOctAWxeBuwbr8hO2
1sHLKRTDXQHxzv+3B+O3JOk/70VlemO0quReJ2Vzmjx6cAOvjnbwH9wVnfbxP46piwldBycjVWfa
RKl0KE358MPXa0FJq1Fv/+3+XzzimgcA0LaEfe7LCCCROuW5u9EM7+ffX/6rkXvxaAcRH7WsR/us
RjrGgyTM1oMtqm9uw1eP3OVTDXC1D8bWPk+tSxG6fSyoaHcp7fj7h/8qUSwuVook9PTKjBzSVMCA
MBRDj0g3U7+R2L1z5W6r5qSRyS7xwP/9HY35uvzhSRcXTzr8WzeMobCfh/hIGVtQUKVJa2I6bIz8
gTTTSpWnHLe6618P2U/D/JGaz9ScXZnOnhBmMf+pOkRTspn8bybnr7bbv0nU/xnrVjgUYxJn8uz6
1H0PAzLdX5P3YNGB09TFTvePnI3QUSareJ9013leLwu/pRVGoZzlCKpCijqfnVQIxP9+lcQXK/jv
n//nI/VxXFComhZndyAXEz6AI5gLEymS3+dOsYQasqys17yigdN/JfuwNXVE79TRldnB8odvHs55
FPzpXs2j8j+fIreaqGS3Wpyd7hZaC3H9tJQFx2tOPhOjV0b7YpfZ5u/f2ZwfyD+92/yE/efdQors
enqQs3PTQY4FCGAe7CF3KBuqrZdyMoeFUdnjfojKH6HfPfSeS6cdyuWbpg5qAPp03gu7+GWk6i4L
gFbDpOopORKg93SHbrlsehgyC+NJmcfLJGbLPVDXCgs4/HSqpgL2aCRLFKrFIo2sauX6Pr9h1/TT
U4X/zRX9Yra4ZHEP1DHYrV/nZ00PfxlGSJcETMZvRs1Xg2a+sP+5gFNW0LIkRHYGlTWTk01C2KpY
DaYH2j7ov4nKvnqXiwlvMMoQF8RAp7ldXXtt+9Opdk4PyMb9ZiB8dY0u5zwJGQQ+UHYOsmHfW9ox
9gEH/H2QUZfzx0E247L/e42iBmVmOPHpW8Nq9jSkiXvqyuq91JJ6CW84YJOkQFp2GgjVdJy4hmVq
HmMbDq41aNSGlS29Waz0txPJgqtR1VgwopCdapRNV10M+KRTrUWkUUC8DXuoSn//6F9cFv1i4gzS
iearvEvPvpCUltLGkHyXwfvqpS9CJDpKcjOtg+Qc9GJHZeuD3aQvf//U86f7w0M911v993pLl1oU
moqTc1pCnOiDJSWD9Kc0d7Kyjl18gvfx+m/vdDFZ6f0gpN6S75pa0MZFHtNoM24G1zlFAFX8tHwJ
NfXNuvnVBZt//p8njRaXPLTMPjoXKpUrEUANiSrtu4T57935ny7aRVBk5ppdTmKIiOU3nV2tjEFb
9DasqT3gC8AQC00O9EFBCBVbfyj3iZhWYWqvmpB+ZefJtcKNzaFQ4AG9oXy7EPfgQJZT+JD4c6fm
M2WgxPKLxDTu/Y5WSB8zPX+2m83/voWA/Pf3m/LVhbqYknqy+7Gw0vQ8TPoP2mjoAaIt/N9e+2Ii
irlEhg+p9exk+LvUsJFD880U9FVcpF/MQZGH1EhLYINl7jnTbyyhlrp/rmKQUNOZ/tOt79yU7Tcz
6p8vku5dzElm0MdhMmUpcT2txUEcbemk/+Yo5M8BJJSH/ztS0wwq5Wg72dl29gE5sWpffVei9dXH
vpg1igwaeO8MbMq9JFl7XP1dSWrum1vw1atfTBwk6/KMfXNyNovqlIvoHOjBx78MHN27mClySPlJ
VlvZmY6lcmUatJ07Iy3Bf3/1P8941I3+3yse2oXrDJ3BjOdSZS9UvdCs4AmG3EnG5jFxko8yVt+8
11cX6WKiKAuDzoOqjc8yLB6iztMWUUgS9u9f5KsXv3h2faAUZj8N+Zk2k3Hdhe+wfIt/vLsXz25i
6VT3Aec4i9hT6w4Ix0zrNnZ//+RfDfqLp3ciK0XjdJSdrcp6zuL8h4UeNjRgAP799VlAuJn/f4bW
L2tq/aBMEhxh0Vk3tG0l+yOTge089cbepthbT2s61vZqgMrXr4apWYfNs8NFBDIJuwIbt6WDcNRu
x4n+eOdoAqmqKTfq1aeZPPAiKT02ZmofDV7IgURiOu2ucXAAZOO+659HjZ2HCVYLvBTUEIdQ1oR0
2DSQ2KYz87zTJxvT3hftvtM389SuJJs48tz8ZKLhSev1PWsL0CG2E2+dY0NFtY5gmsFYn/gdI7EW
0qhXXYmkSPhigaWLTfqRhcP12x+RuJOAmVgvNG6cWzi0/GCGb3nDCi6oteUjVLK5h35EHSptPeOV
Xb/H2Z7qQJnRjTCWixE1SE2TJC8pBthIEC4JB/gdV7cA4u9tQfcxv8t11CtYBt6zXpvbMkZ8Btu4
yje0mcT+T8eu1lI8sep1ennwU2vVRjpH8tA+6+rACT1wuPmEfl4LRxL4Gc1lhWivSHA8+1D+2+SU
iDuRjiuj4k+2uRAgZAPDeeYzBB770JCOnRrik3ipOZ5wcvu1EP2usJAFVnDCgPZMAW0gzclwjooc
Rs5OsFUpVnWxHiZA7nW7my+hGAAgVvtW37Q+2Ba68bg3kfk2f0m9HzkMp7ND3A2IQ6oMIFn74ibO
ifTFQp/0FV/472P3i6favVgQwp7ja0/a8VnFARBX334DtvLNaj/PzX96Ki5WhCQDQTPkbEA6i85Y
kLRc9tRcAaLjq4H//OZtvphh3YulwS1qp6Z4OiZ97mxNBbyfaHjSp2VFg0nXlhsdGsG/Xa2LpaJK
qjLJW5QZThtae7egTM4aZP/NF/linnIvloqyHeAyzPtrigTvw4C8M7CJpMlOf//wX5Tu6u7F8lBx
LG/blJmec56HkMZMUfcHHriwBVksN3PMpJLbXt8EjrkpTP0smqe/v/V8x/80Ei7WjnRoqHsirjxX
reW8+p4qH0oL3HE9+dUDfUTetduO39W7ffk9L1aT2ks1UQ9OdHbtSL/qPdu+1QUkgXGaNSuFQ+4y
rqjU8Fswpk4tvP1UxxNkTbrJ5SjKdVR47jcj5qtvfrH2SIfNQZ1m+VmnX+xEw0h6rQWTfj+iZFtZ
MPbWbZx+V2P7xQN3Wfjt4oJ0pjHOz6abfGaqflJutaWrbKkX4Tdj9Ivvc1n+nTbmlNUU65xFAFCu
ZHpa6LEF9rtX+tno2eMawii+ScXNEe8fhs1lvbccxOi7NL6fW735UVjquveGNYqXm9qj6yMBGmOj
jsr8fvP3YfrFZCgvZxJpG5mdjukZQtErJMx3Ov/f/v7SXzzb8mLmMCFaaq7VpudSgBNu2fjSo4nJ
4pth9sUceFlcPQL3aGJY0udGWKcgs+YFdN+kwY1dkQycjDcvH5vvwp0voh15MY8UsaobvRAppzO7
Yjpk1T6kwJf/lOPJ6D90iFxp9e3e66sRdzF3wF8v2pQWz3MMIeHenpTzAZVJ/6XlLhS8PM5p5deY
1ehsMSz4d8DiooDpjIoCUAtOYhzdviZdSgv/puuLbgVSsWlgWVrRNxu23x7FP43TywkHwlEvSi88
zw3jic2CH+DLBjYw5LfEPmM5Adt+oL/UsuhnJzSz7X0g8208J/KTxUTvFYu/ms4lO8qY3X0aJ1t+
wk69cWjklhnOkOewhnxDfFEEETEU0qjkDjA9WamSFOmn3r507TcrxVeD9WLSAqoACgQL63yy15De
Ajqjvhk8lvN7NvrD1boseq69ou4DR8Xn0M2qk9FUyQr66wgpydg5GGNuLQeqDvKrV+QR7QasRr1O
RKZDhYEXI3P7rtYlaMHQm7ndro6eohlozI40CjL0wtvHPMRwPgc9e0qM0Fs3Whc8FDG97lreEgkq
AW0hxA4n43HYhProHizRFddjhcMgtsHwNgUMd0+Ij2K0kytTuDCZSrvZ0RX7I+yJ2VxjyA9x72De
qWvzaiQsAE+hTYdGTOZ1ZzPWjEm9qDjHZUJ95oFyO+3RgsO1m+b20xSDGZAaupdkWpK1B/hFTFG0
0L6xgvSRxzlHU65dG00A/Bm6Q+mM34D87JYjxA5yNaF25cixXSVdAgAP+DXXKK5/AOpI7wrdyk5g
7eKSPoguuEUgFN85uv8cBAgI8swxn4AksAcSDUDYyZk2g0ZNhgpTjZhgUGsLiwWlmf1tn4MsmzjQ
XPiWuW+yIloXpnmLdYNdQ4t1wA5nnZ3q5U55QY4VR0MImAQdJPrCPNBSEGyTqnonv/2ZlH0EWjml
NjI2xENVwJrU+8Y8ehzrH0AtBXs9i2F25mbf3eR62iAzHtod52f3g+OqVTj6/nWo1ePGajXnkPhT
fhUDDoKk6ldP7MGQxXnQy95jMEjbqZTdJspmYtBMVR3dAIwd5yjrZGzFTQyy5NhDFY0pyuJ0ib7/
PAimddnHz7DqfkgdIrJM6M1SCFxUli7TID/pEjVGpdXQRsZ96HY7o5P3NLZs2yh+64cyW48Jk1IQ
4Gse0upemvGhreLdFEoAewaoTLCUz0HXrb2SlT+trvTQJPPmFevKz1dO2n0qmaxLWS8Hj31T5O9E
JgHg+wvm1ji3N17j33WURAXg4H3ANWLA74Np5JPqL1RtBG2TvwnMd52DCiHBSlsmQJl0MzJBBlYG
4GLj89Z1T6cJlqAY6a0sdkph4KMBwcynZZSDN+U3ywS9tzdjf54H31nmwysN/pBemGi7ei0B3pbd
azvJrcZWGhceuijDOk09Z2P0jhNH3cFourYYxU4FvtFEwGHSG26m3Z1BFtzxYI9HXTTuoVxC6h05
P4On1R790NGWyEHQMhk7vrUrqmKRmeHBwijYFu8wwl7BqvNAOr+92BMVXchZdAXyUgNHgK8UP+Z7
NwP/UlgBI933vjVfv05wJ6NxN/8qAxLG1rSsgXJxTRQhTJDcMDMtUg/eZq1g64K2ih0KeoeFEAlo
69dMlPsMKt1kK8C++76rz2NqrFRqrJVp7kr+9VQdcrYeHlx8jQTbAJO9kfcNVFsxc4+HTennCwUf
xlHTLX9jh/cN/sYaiRpNmXyPJnuu3RC6989Bg6k5aOHSNjel8TMJ4mlF2i5XHkhNdczRHnYN8ig+
PqI3uZxEjAsnueHuG4ZcVyMMHwrv+NdGKwETRNM6yPxdqyGXYUANjn/TRBWCGS5gWu11+g9hl59B
s64dHJ6u1pGat7Q145qbkBzCKMF1gHgny5b61EAaB81Yy7eurY91Dg6SNPiqFNaVD8opLjuaTnEJ
gfUDHxjS8cTY4lhhE+UzPC69ka7ZbkIGW4Epa3T7VdRGpwFivKjFLk4of2uZRAPI+6Cr0yL91STw
5gkyoO3WfrkeYIrHwyYPjH2IHHsL0yCn+vlUqCvP6Fdm1dxyj5LCP7CrNTA67gfDm38kNXXNf/wY
bEBXlnd+VOKFqo9CL+fxlpK4j7ClN70CXzwA4EDsJuP+swn8X2RkV72gN9T8hHhKD4S8Qrp+1UdM
Cww2BHKgirV9mPnrsnua0s7HODOTecodt26OUgKPnYc+vjZwLiGWLYURLSNQYNF+HjP90EN/tGHQ
hZP86Vhqa0wJKz4I+GBcDrM5hpeprduyue2ns8xLJvH+UMKmUOPeQPlocsWA8D0iaFzoaQIu/j6C
zoI6YxHa3Wp+shlbaoL0TwtYl38EVbvvYSEGZJE48Vo0xSwswVk6ADvP2llhQJz/OmT21aD3jzlL
SQPGX4X6+zzgq+mxs4d7HxyIyQyb6p+8vDU9J8YjLV+rIqO/sNOvufwV42V+3OaPMr9JUhEcaSus
Vyzl2i5hMz1Im9I0e6eyZ9OVLw3PCbe4mUBPSH/VZt0+pivQST4d3VpM7AHi6W2+7jnWR1HGd236
EDrTLSXCuzQ39oUrH+db5DbyVTOndySYx8AunRmBAosk9G5NpoLY09eRK0s2E4BywnTYtU58rwF1
TziUisxmXFth/pL3Giz4+EYa+U0Noo3KmyeOekj9o9eMjYTDyRFUr7Cag4WNpcktlwI4pd1VA0M0
TxBUJgD6arRHne/oJ9F1Sw0UFF+a+NAVNTDesHvKJ4DJFJxbi+q3siVjohWiSh/sgIxQyPgzJg/6
UuDgZgNGHIRi24vuakohd3bulWG197U+PHeFuptAOYqq3pSTzjaTxxdQ5xl4CM96xB7HeiQh9Zp6
46MKg0PKz9sRhGqn6vZYOu7HmMGQgyOe5eKVPsmHiKWMUods2VmAx0scKfZghkuqNCSWXmZpANUR
HZrlnV2qJ9bN/IGM666Nmg2Uq2OcmnKf96w+4+DEG/BE/VUKJQNsxhR8WKawtgNd/ZCOS1EB3kzR
qngwMQwHFhaVxwBWKtzUnRMgmzQJXzhHdBauXbJIIXXpKUKDVFR7WCUoRW/WAgjgUmERWtI3YR/K
XmIZLVIIa/QCWYdeFntKvhm2La4xsxKLxnixKyjxRriv6x6jweD0MOeQFQnybrf4ufJD7k3mq9Ij
EyB/S5AogLocKM+wqcLoRX4f1BlMw95VnKM1MnsSXW4ebc2CKBV1FjUh6SjBrOAR86EWPcs0jF56
OiYONjK0bZI1Az6lnBwvpbPZdRh6ib/rBBRTrveQXDV09vJcy2Ha4/ixb1K/bMy1Zmkfed6C+wyE
kSwyGlcfG4rcjE2jCueecT3sPJElaE6qSOiLqaAxeQoNMn5VnU33KPMw91X99KnsaSDRmpYjaCCU
3+OGuJm2PtfNhAUEUWOrAjZF3ZpOGSDujIbmI8YSML8QsBro0NlZT+r+F1Qpc6Q2W6AW6wyzvXXZ
uK2tIPBAFlbYh1By9hqSwxrNkJ2TV457PeMBjur9WBQjVRdJXWwql7FoSUXBd5E3J6iXOaXf7lz8
M4aUsiba1iunfNuNCTa4AiHQOo4jtkwNgH0v79tbWEr1ysSHQZH6VDxSUZI/BjWVioksfrpDToo2
A08Wme9NY4ULrcjtD4ilyR7cZPoehGZzjFULpkpjGRgdCtatwrXgcpYihVPkYPDgPrefdqXZG2UE
xh2WGpwT0NpgP+nzPqKlHSgzNAc5D0yszHKBzbU9oJ1QUj/fpdpqcADAAVLw+Eq6sypDvowbeWG9
smLVONdCFcbS5n/fmr5pn/t26o8Z5X8bzazMm6iOEpQXbqXdm4ZhfYL7C04Qn6arDDIe+jY9RAmj
gcxf5mSGcGmwXGCSa7BSOOKdfZPx1qa2v1T2II5ZoGOnqdEatzbwH0di9xGuRQFsqSMHG0ym79Hv
+x8dJuWNbsbOPqy7HPxsYRzG2nSvNIQRzDvmeA+Rt7qjPYfeaoPUKUwp9Ha0aJdQ9TTz2vfH8bZD
SL9MVY+qso1a/UVIrVkrTNp7N23UkzP4+kYPi+gmiPU3EcUfeiZvctwua76sOqYF4F4mXAId0fb8
Jp05k9lAt7dS2B0qZ7r17Hhlz/XajmIJMdOGY1Xl3dBKehdDgbaITpBurRN3etANSKPmrLIItWmV
ZeIc1I4HdJiVjqdo9JKTZxWbdiK+Tp38NrY9YkhjC1oWCYhR38etdQodf43g5cHz4Miniqhocmjx
JewY8JQQ3Otmso4rcLrpcKrzluKkoL8lgHnLLcyQJr+GwUdu8V5sQ1nfutboAaQn3hOCCv3pupMK
S4C+jUPgoCOi5t6DcUU108Z08cuYeg3zQeg/g9J6k7qG1Fr149nQAlIn3XPKROAl+l3nRhtLzrVB
mUcnfec38yC6y2bbEM0qK0wPLvREl29tQi70nkDDEa2rdZ9FKHNmZ2/OvN40DpcQ+W9txSc1lTfo
C04uZqvZca36YpOAXVsMXSFWOi6VrWs18nrMTXjOuTPcFIHu7pn4ObuyfFPHHpEg5LNbooXG18Qh
x2z5YHJcggN6am+wP4370Sv7j841revWLNkdGOF1mfjXThHe0YqUoDZhfUGP3pFchWSqnQA+w0Zv
oisqTF8xqn7kuGbWyJTxyubZZ9XaN+MQnRJlg5wmvW/4w6Iw8LboVnHbZ/DYJtnuyrkKsXGgnSW4
7GNiyvZp5AXrrv3ovQ4jYyFr+IOkFoICaPjUZr+SDmthmqMoKn1C/zw2f3WVwyBCeqNDRaMQqwVo
b2XRT0Pn30R1fRXpUMeBQy2CSm7n++6mVbKAE02oVOrugwILvYwnuSpis6OqWL70Nd/PYUlZdJ7c
Wo67BbawIet9F+Mt3PgFgFYCpV+KWhBM5/libsX3HPnuJe5m/ta6Ud4CksPUXhyajPEbYiC/o7Er
PliydH5J3Yh3epjFDyXT+cIJ8n3Qav3eGd25YrN5CAAJ27Z30Jp6pyX9e5N2W7drDw6gA7Di3bpq
2eUR00cbZNxi1aLPGUTwmbZIw4rc3PmFxoSAMJZn/901qEtoRur4qFcAhdAlbwA53SuHzp6V7wF6
hfe/gHcIRnaKlnk5B7BDfKVxvzgWBcZoWZg85CSOta7Fi6DJXrus2SdudeWG03Usw13U2T+GjE4p
K9+aM45PBSlse6BpbRyvBdti25l59sEHmJN2QXUJZLFBe0vD4kqn+nLtTKG1mUq4ga2rmEzNOZ1j
UUyeeLa1bhIX1rMzoEhqly4zgWSvPOXq0IAiqbr0KvGm94D8iApripMKXDQNuyq7LLqFDOStW7VH
6eXHtB6vTeHfuIUiVmT0WXjqMkMcApHP3RXvgxftsgkisey815g+dtZvTktbm61n1l4l1E4seJpu
RxI7gyNWXe0eO2XdGoF94CgbBKbm7lPNe5HTdFP2+tEKhl+xcB56aZAKSNqDNTMpaBQ5QvR/LHDY
mJ19okasBKJBaiiV6T4yhlur8bZ6Uv1yC1KfetCcyde8UXtIa4O8UWn7anvE4lyJaMTSB+7bLuD1
EWUuhlF03LbgYQj0m6DLkKcmuy6CWjsAnNlSf2kzbM21HEbMRmZ979TypiGIh2gtTm6nfth9Muxs
z5qWeWOpXUaqasd5M6DVgbOPsKogg4SHpiEwxnjKiMaGQdNFrqwcBhOhiqOBxXAG+4fJcwwOWGMs
kWxV3J2li5bpqAqv3eP4zY9GYc3GgKq+AwNnr7ViVBROjYCyPacsz0Yb5/eRa4fr0Yo/x6R7agcw
cDbSeBYAw7jK5wo0viVjXRtM46i3UHDzVgiekTG/Ts3BfMVcO770IqKe0hvTA4k676nqhbEPjDFd
Kads32RmxeNycmxHX4ytE/7o6z5Bms34KRHMyAUpLoCJGXbaKLMw7SiWS6casP8GomvBm8bVe06V
AEcpusSB58YCHh6ijBsbBc5doog94wzMJYRqoCkin8BGqGYJET5aV40zN9a5eMdaw52uG2A3t75j
leiGWyt4IWzo7t1R5WQyobUjXEewF7nvhBfyrjWC+kVvJ/g8vSvSatHXhh/vy9hG9DzZpo8mswFP
zT6F3W8q+3UKm4lls277peUU8TYSOaVsVavCK7N09ENVj+WhbGLQenOhZW+n4fVoGgKlpuGuAtUl
11XmtRvRlZyvR7JeZfGkI1ov4aiLDiAmeaU7b8rcj6jXz6E/4X8q3BhcrhZ50Tqxm84kOjPqjVdj
DSdiEeHWZcfmkfgFVDmbvgxNH4+hi9BICIC6Qe4x0Q69vtaErDZF4FAraoO332Glih5RinlbqiFH
eP+RBow1HtZuAq/V4I+rQo6cdVV0pbDpEcdEDJidGyvdm1GaQi6ize05VIF4BV/eH9s+M55iE6Iz
ePkhudUkVhBMr9X1WA8/gLiTxOIblMdJN1G50PvwCmxBrbSub9EQ+urY2A1WO5h0eE2D7Jqia/sQ
J2n91Ham9VgXTXkcVIRtL0AlYVttgW0vg2AdsrLomKZWFsoyksNUYU+ulZCsp4eNxCUTdOWTPf3t
1DFa48nty2mRuo5+zHuVr90gyVdjREEKEo9wGagivdLpNrmBn04NvaWatcUjvMprovOsKrpdYsOR
jUepk6aUbE2cztyHXmWC3LXj+iclSqCfxsZvsOPpbDpcemOeNLRXMw14jCiKAVZ5Y2W+ThEMbi1j
YYR1PizqSHjREi9f+REHfUF5e+0uKZtGfFJk1Vbh8zzgJyDu061hLQuzWyuE29Wy7rvkHRNmv9Rz
jWOBmqoutBn1hHlvtLP7HOrPi+5IsWEpEjd1qXEeJav57Je6Zo+Hd0KEOHmfvR+iUhfY0CAkIJMX
OAL9uhsZd0FxS+J9WkyNPZIPKMuVk9DtmMcYGEh3zLERkoiuleyuywGzAdY2Slmy+hUlOKK6OBx4
N+TaI9dxo6LSpdxmwkPgg0utgwCVQie7lUeB+7WXkszQoHmvTSQjh0raEjlgjKsnN503ux84Woz1
ZG1WRIomhzjnUhUYQGhg3WSqb6GnjLiUFrECf472nSskWO1dGiI2jRDWpvPHmjk5R++plfK5MbRu
2ZbInlUX8I3DsH3LEEVvhTVObHFtjCcGAVRX/1ZQYYzTSXSFY16vkome1Sx1fmpZrA7mqBGK+v6p
V+WvgC1slGenPKvvpCdOqjIeIo4D19mU3JbxcGALd2qj7FddMKdllXg1EyLpNOnzVVWhUrJKGKV9
GucrzTbKVdJXaOsVrVVcLhY9S39gI3U/ahoymjCiZSX5ARiffp9QPUy+wbLhhmLhD8VHQvxcIB6a
en9tO8ZORz6B9AR8qj5+aIG9Tjxjm4joBofiTV6BRB18b92zBGd9uINVzpkIdUcW4i6XMqY6Lnec
jO99nYwnlo8nT0YPNXYWovroia6VOd5J7/GM7BCXOGwxBR+6CY/+1IyAebOaDZxiD5U+ZWXwqLXW
dZCWT6nt/uorc2+7yXPaQzlIfE1fBg4Hx/VUVaxQw3OcE1BXHVK41klO7TwHk0CYNWvoLMCsRGwa
5X3XVs1KN0m6OuXTJMQ1nL4fY9K/FQEapXHa1725aybSktUoMQjE1/SS/QoG7c7obDLj0aasC+dR
zgsHkTNocjf6WQlkWWZUbhA93JGN5MTEJVUxERZAZ8b1lFGPpr00HKNyFLjL/Aogs//kmdFDbHL8
4qN9ZlRxwGqW6LcACq6o5Q9Oemy8DJp8NlX8bMmgp5PGRdLCOk9e/2DW5tHvyLzg7AqOlPkhzy6y
jcwRROXNyDCobMDbyN1mmud6rCgiy7WZoRYTYoyquYo7dqRZZi8723lVoXat6xgQvFC0+yHumg3r
HEZyzb7rabDnFIAzHldxv5sTr/MQTOFNxvyxHFSu1nYst6a0fuUe+fnSgAutXw8lyQKcVTf4pgrS
xu5jU0aPlTvq6yrxWnjpw9tcgRhG/U3XmVt2HVSf2MHa4yeL+Ri6DgiYjPYeZyA729G9jdw4Xzg9
FYZNoZezAehkkdRYOCZIcZ6nQ5N36z7hsEXTrtOYG8RR5NYF5u0U+dtkkEZ1+pq8Ow53ElAlCW4O
kK0+ZLqvvIMN6XLtjcFd5DQvU6WnJERxoDV91G+9kDWzqfHpdIU+r8Dhg8rLvSfbUxURXpbZlWS0
BxX1drn85ZThITCmR07rrnUK/T1qwNDfgHPvYu/WSsWdokcSx1T75keWXKBqueVv69k9fCiF+x7S
y7aEQEAAVmd3dWfdOAlp7NzQr1MXHakMmk8yZfSVT87rpAdybzYGdfRj2mzs0I+WJdaJ5VyAnyVE
EREWS7Lq7E+vhhg3nR8HT1o9PWXWEK/9ATpiWFQ1Ky57oRTJELnsJrm2kszZDFILN1nJRSfzLteh
z+FFJd11HyW/9Mx4IW5CZe4liLurMfroizjfFSEGLFCrzspsOrUpdZVQs9+in7G9j8Ds650RmY9M
SEiix17dBILajCLWOOwa5iYBJ5pWbRBOj43NbiFM8Hf1VqUeDNF+0kHsHX0p0R91kVpTRGceWqnl
iBLgQ0dUO167Gh547hpKAN+0F0FN7sohK7INzaBbE4l6LDK1ceB0H39QY0hS3IWdb6ak8lasTSnD
RGQPug3APKyrn3EYsC7jYA16sz4QuQ83LOHysxmVfS8zjYIf7L8jqjK2UHXklldOVfGzREt3iqbq
tZv+D0fnsdy4sYXhJ0IVUiNsSZBgEEWRytqgpBlNIzdyenp/8Oa6fG2NKRBonPNHrpE0AYN06MEj
WxYNGUD7T1ahfdLKyNRHnPtLQubBTukuiFdFywmgx3j2qDMPGM/lvp0a96JGupsis/5LHSxFxhRH
sY/EJcxFyjFkjvmnplfTo9Eb/8qRPreUBS7MxtjbejZtmUVWDztzsHTAnOw8D4CVg+D+gtHg7ubo
tjo6Da2YGUWwkqWD3RwQuYDm+Ghmx5Qgf0HU4bbv6DfgQC93uoI4B+KKd3FsctSTHZds6ACm0cyJ
pl2tXEo+PcINDWamu97NXdBA40Ft2/rGnawpaBZP583IHZANHVHthJyOjyUxmOEo0HLZ3fShWgQs
lSH9W+1rrPAm2HID14heYzla3IEHrxmc7eBCcTLHGZCAsf8U2dnzlOf2Lkr7dpNXljqakho6SJr6
mvA/SAXECenNxNlaMvVQtbA10/izXi12iVHrJxg8hy2lH3ZS461L3pG9ZX3jGLVKAhqrfLzXmVxX
GtAd2xHpriSlLajskQI6z/hXN1qBtNa0tmmHPIau0YEXjA7f7euPSVLSKBBpdykGi74OxYVD+bGd
HJofLSrSgOIQKhdi3PhJpe8Lfkfe4v0bW+Z3OqKMsPvE36PWfvLknIRzm5ysRL3V8fgtJfBjpcfU
qiQVm7LfKgiRGCByaJdtyyq8NQx3CuU0/jVMhge/BG8n7Zqlkm7p2EsH2FAi7YYKurUp9OnqTmzb
3cB3bFijQVg9F2TWfHubltHEvtzT1NSocdvSPsBXJ2RQu9M3ZdNi51pzuyHeLwq7Vpt2dq6/Zr4n
Tkg8ykAW/RLULb9AlGk3pzaBHcgzUXuRevF21us/SekNIUka9DVQCb+B2kDKzWgXAJd8Mil/rFUD
p4gqzm0izT+GBrodyzVNSs8g70EkN7TWJxQd2+Wha9z3Yaa40Gz7B1Qyax8zWfut4tdh6wFCX3zU
KwZ/THsuzZkyay+5aKp91sT6lq7Gg61iYKsFKqYC5Gc3GHrSHvS3LKdfqfT0MvBreXZTUz/pdOsd
2VnUrSksB+GVc/eFlu6sbi2CEPqVXuw/XUeVYZPOdOaZ4B6xgyAjsomNXdRUBEoN/BLUnAFHpLBB
s5/vaRYRm6jIjaupEzXhpiuEaKYWtUuUl01FLT8TX6Ncx7cAdar5NxXMLHE+v8c+dRXokGCkkAkH
wBOKzhZRne0oB24bDEonXc0OlD3xOtGQxoMvTG/Cbr60QjduKqLi0u6i4lYMNm/7yOwvhhu3oYOk
NHAdpwvrMUYJOVISkqEg2Y/TMjwDVDfXhNC+UGtL89UFuoX4oDHZscma0KTvf4yp45FhiXS+B+u8
NGSB7Dp6guiCy4rdqKrljNd5Ve6bBShWOgdS6TywIzOgVP0zdcbFqRvLdN9nerQ1p5ib2aYNCKSN
EshK+lS/Lk3gVryL27a1H9gPp6sem9SuNfVAERNX62WqnPpWjnp30vxB29JoIhFvuPVRRp3/YVL8
vBfE4Qe5jMtQLUP2unSFvs+kl+0HFVu3SDecXYOl8OpXpnX0NbA1emz8ICYY/LEY+Bxp12X/4oa6
BZNe3q8BGmEfy7Z6bsBcySCq6BoiSxgZx5xDUFu9yblbjM2eIswJLmho6SdbgURN8350P3ZQh5TG
i2rJKIrGjoa2epof4CHSbzdKEa1ROhRMZTk8ZZl+RhPxGMU+8JY73WqLyVBoA5fEi0AJ5nL+Izvh
X+cCAltFc3tsQFQZhfr8B07ckyenNUfvfW4MGqRSFzy1QmTYH0uVis9G+s4ZbNQathkwdLPRG8cK
dOVYN9kR7WbQShE4Pjq4ZFLy6LBE7QyVsC0NXl1fWiMip4lpGoY+8lymmNF/dCbz7yJ5xoRBXDH9
TnGQdRYpCSolO6zJwN+MhEBhalO3VoPYJNdo+VHTaBwHUhuDeaTbZ9LLcRtZTRN4Jkoa1yD3ta1Q
Zo7aNO7czPb2M/V69EhGESdcVoqHZSiX0OkcDnW/8/4vn5kurYkiL9Vj8USGbBuWMuve0sZfYarI
6g+lonDCocvnoWLJ+2ssunrx2Zg+sHt6ty5Z4h1T5Fs+8g1nZlaEfdkYoZmL5YGbyn+f0wbIYrbr
cHKbKeDYdo4e5Xeb1p6T3UwV/T5q6/42JORoMEaDzFPpXT2nMG73oqZlXZfULRs9teKUeBqh4djW
92yX5h5pYbyTxpRuHU1j9y0JQ2shnr6Fzkk2kMIeUIQY/9D70h7Y2gQl4HH1qny6SkYgOLKq0+E5
nZJxN85a/KnTkHOVfeF8zEnbPypfjchYGsVqbXGTFIa2m4pcPLn94N6sUukvVRu7P3ZhNd/R4roP
FuKD21hZ9ufsG9l1ThykZgVtlksh/ZdIde2nLeQSImpUB98zGTaoMN2jHhte6qocd6KANSRNi1Lt
yVySB1p9m0OX20bQ9Kr9UHh89k0vSOGO0jY0hMjfRl1vj1YE1oql13ws4HR3ZN31vzTJtUffAXuJ
nLr4KBbIV72v6TMfRuveZB1AWSzktrJGG42OGgNpxxyTWRWfUUvQigdmR9uTJT9SV0ScV6NlbGAK
xaNoM1gJ3ARnsg+7k+c6cpvk/vgy6q4KZ8+hx14bNf0N+n15wG5fXlexGUkwJm87qRmKCF6vxcAd
oX9KbVfsS/JNoHk7Y95llZsdnBaL4NjlDXy90i7DIGgnsfg9P83Sw2kUleA5ZloPf8rU67fx2AxH
Ar+hciwihY7E2dWPcBHYwJifrXcSz+IHXaiR9dEiPBISn7KbmXMosGgUfJpHazlGNm3mm0GNFFjC
ol8GK12ueiXZEbKSOpE5+uDxHkACloUHv4rW0i9KbqMKn8W2TJyKjMdq+NcuOKC3+Vz3r1M3pUdL
KP/Xs2aLvvo4PvcO8BfIDQw/Qb7DZaZBL6Tqw0EGk9EV1Dg84rHmFxyynfEUd7b/KiJmna2YFRdJ
XzzsTWkq2++yQE43MuVc7LpMHuKqrM5RpFyGr7bv/44xc35tZpW9XaBq6FN0FMLA2BreUy3Tn+iy
0bZqMaiXdEh3sL3R+pFsiLvKkuLZpnj772KN3U50qXFyFa0qJIHHn4YkphGAjKqluKKm2CU3E+jG
iMLWS/I7dXLNVzkPXlgIz3qf+rG9xLFdHea2N896lTgEJJMkXXjL8CUHk9KKthLVvrKcee/b7fJK
0GQZeLpcbhSViU9atOazsQi9o93aoGI29c1olyJpoUUQ6DRwCMoPlh48qUra6aTpGQWZmKL2uU3D
lG3O3RWMkT7MZkGOoRZ/n4H9XOtSK0JBYFpAtJlCk2fH4WzyQlWThcC08n47B0GPYiq+1F3l/1C4
GM40dtFkqJvXxFIjPe+Z2Jp9rx4hUvXAbRhwKcHq0bRAR1ZQWGwnOrKdaaK1N4Kab80qCz1y2VFo
ch9kbfsT5a711daQ4eRTIbIfHJc4BAqZlciWfVoaAMYsOjuZMjMprZh3/jDUsN+jc0tUMt6c1up7
1kecj2AS3XIsl8F9TjPkpPRE0CxoTVMgl8V87fzpvU5RzbLBIAUp+Y+gbGUwK2gktPmGgKAUCtTc
vceLekuKxLxrutWdNcuzwklS9JWosQj6qTmmAOabIgcFY3f5S9XyS4zGmQiHVGhbvwSnBpQjyUZ5
pvnlOOAn5En34x/NY4F36TYM5sHIQz3xncOgueORzRJbf18uPYI1lJN+sjbxGZQ3/pCsinZgjvPr
NBfmyVB9dyojziSqHVvnlC/lgeoWtW2kyDeJSTmkQZEWnWILs2btt1Rr5lYRJB5d6T0pxbc0cvpf
Ls7ylXoCwYzmDNtKED3j56UegJ6oLaDxcMzs+ofwQeiwSQzf4+ILzJDRez+Lv1G5/PH50thMPIqr
ncy594N/wuf3Miss/k7xz2fQ2cZZtJ8X80KMS7qJB7hHcyxqJnj6MlEpaY8FHfX3jB5W5PFZ/iN7
BTesCzv03YWGcb+MwKh1uuw14u23Y91QK9iaOhgWcYs8cxfZkQUiVppB/eRmGVLKB6WRWJte7ync
8vVD55pH3mwaEzDibYbKMJrTrVlz9MfWWxtTImYY0y+H+LFJ0VR55fJ3ogedDJMwK/0Ho6ZHnvfN
LkYqaFGknPBXN21OJXoHMitPgx49K7O/aq3TBGUm4qCpEWFK2Ac8Dic3naxt0xE67FmFSwJRjA6w
1TlNfTR/R7/DJCxy94ITbj3K+EcjXbFDO+7shR9yenZ0n6V/hDof7Cje+anOhyi9U1HEV6tzr2Qs
hHpkvy7OfHGNmBvcP9mtcUjiNuir5JHaua23WBtpIj9QtdqC2ObbqU9Ck0885eY1I3q+VMmhKpsj
awAyTg01e70vUgvUXO7MlcxcsBEvysRX2jePaCD2I4/bEo1XY4oCz0eBb6bzpkFSxNM79htd8+Wj
N7OVKcs+01FmAReMr8itcHaNF9fB4zBw0bV2Q6IvLXjzKpJT5hy6c/pZ6+Zbw3GE8G4hHGGDbXs/
WrS2wUHPKQUMNjMOwOcmquFo3bn+1BTnsD/FZ8eK+coJdX+tIjrc+yh6iCN5XURj0rfp3ayihuAo
nPeWIkMW72q6d6mzNtLLU+sKJL413VplcRezBMqrqF30XI0CMEy8SbdrjBklwFIfrTlhVIyXWymT
3aI5r6loofvqr9Sav3MzvppJq3Z6PWLZQIJrMiZvGr07V9R69lYud0p0O5PzamMyKRrUFlu9Hbhs
b+Dw8tlJ47e85JM0Dku8+1oUPYWeE1V4qTactQkAtSvMaeuZ7okY+XepSo0JstZRp2d6FweMe/pb
2cSXBK02BnXaoOGB6NCZHwwPsTWFtNvFpN+Q6CnhJT9zat69YfjSNfnFS3RfGc3rRDQ7Sz712osF
R1NoHHBDM1VXy5L3bqn2Q518ZtqPTSQs17FcvACGeVcxkiN1vRjg54uhBaaM31v2zmYxAXTqz3KZ
nyxfg/HNeND+1fbnUs2UUTeIeucww4yejQLYTYjv0c7+0PJDKd6CRtD+bGprn6Qk3sVVOPHVduly
nxf1VfA9iQioo53/1RaxrkT3Zyp/dvgZ8PB7LzmFF3jvpI8fhizFfCJ2XifYKfS7IKFtzQ2lAhhS
qTH2Szs8ChkDrQ/jxjVq2KO5/FbAG0i69iwqDyblmw5JxNXibgjo+hJFfl+pOrenLhQRVdyMga36
J2Uh+Fm7acXy67YywXTA+syKOs3Wl1Z+eGa/NfGUMzveOzd9xtSfTGno6qh2NGOLq3VfJMPJLud9
iooH4dt9WaJnDblelsa3fkjONWhz4UyYec1rOZk4OF4mTEm9C99VJ3MQuTQmdfmxm5aAoS4QBq4N
KpuRfBPla0TTQ4FiEeXTVCRvOVR3mvkH6rMvWdrcUtfdr19VMs8hPN/Zo3OniXtG7SXQa1ClxtrU
9nDuMnGky/xYAKEmoj/OQvJaY3TV1BfU6XnB5b7eDnk67IRHygB5MYmOY2GeJFSnxypTUBy8oEh9
bkiSXL3yaB+CittJ8aHXr8e02ltMG7SIjXdyAySOfJ9/TQr16Algugqaie9rseafoXUhzZbdet1k
W4cm5X5EbFPa69SBU/LS5BZoR+13/YxZ7oRSk+Es051euq8uR0pmJynhMWC38fikO8XJKtq/GIDO
5tCFPr2k6w+2+QBYNb+txy048Z7zZuvLKiAM/gGaajPT6QnRFGYE3vgUt9Mqida23/Z6hTw1PwHg
/1ki+zCNBQ1BttgopT8RWL/NOY2zaQpFyoiSmsjviBKYeUnPNIjXU32mlKjgzlqvtuqZ2frhWCWw
egjlW/p4eXM2fPomMODIctm8ZZW4VVN0XUhVs2wLIrcCTa1uGMA74MGX2LXvs+hecdHonArpfujM
tzGtD1OSLmAs61VS+sOQ9LQQ2DrhU244I36jfBbiqejzPwid5CZKcOnMWh2IRfNhOluE7LpJLZsV
gJWFZYyHpfQPoz/bnPWq3TppEyxufLOkd0iT6I2Z7BpJ2Gt+gR9EBI8yzfd5nSSsTHFzEJ1vbEd0
UmFF56HmILCm8BFpJZXPRpvsWpV4O60Q97IZzoXeXWphvVUWPUjjWO2a2fyd8/61XEquWP2QD8kr
HeXngYZG6N23plKvhsytTbT0b3QfHDjAH1SHbUAjBX6xoxN7yb/YiP7Ry/Oia+NtYver7e5RW7ow
T509VeQXYElQvmaoz/jPLqbhmfB1S6i7S0s6En7DEd3F+rEBqdfWb/vR0SjbrmIGjWi9qZIGy8pE
b/wwj9iLeqNBKa1eENY8V2J5qn2JgnvCo5dMfZjSNwlrph2YrB4nDji8cgL2MVu68zCp45SDr/g0
avikeNU8b3HT3OvR5y1HogZv5S2adjSwNU+i5sA6mzJsing/zXBHXo6ZIzKNApUif4rX7r0xP2V9
dAVafkH3eVh4velAW5hl4ORkbcyIM2Bx9Z5GO25Or/cRi2bDydGne23QNuoCvbJZ8PZGLluXdJz7
vXW2Nf1xWAAq00Z78/GD5n1+8rPmFWKH3BGFkM7gAAcTeq71JhSt+V3jMeJIssZNkscm9q7km2pO
qBfeUWYLvMjS+BDlPOe91C96Y94tu+Q9PNr7pM1/I0YiizMnpgN1S7v2HJTRom/6bNxr5HX0clwA
jx2LH2hKZFwNr4+l/YyK7lAU5hccjLGLdbw263OoaPyqouKQVahrOtdaoW35muC9IKj1ybLrfwVc
UtRKpjIm+9oYLwxhuFWM4TT2NZFP3S0qsjdNy3Ff9H9SflIIdSbWIEBtdBmqmJiWcWbParSdlgz/
aJIPYyf1j0bavq2kWy0on3UxU7Ib/KrYQ0/YaOeC8k9zNlax9C+i4TCLq1U8HJqdfShFeQPqOuA2
Xe87o2y3Li/EPhlPkOPPglPf5o26Xu+CXhzdQ9eEdr/Snp3swx943cm9av2tz33A1WfYRDo1jNuc
9ikCSB7WMJJ1nKTHcm/N0c0v7AsehZOp+hdjinfC9QOBlgxVDOYRN9CojtfKMRjxW03rxHuytOgj
QmeKks4uDu7QPVNgq48loSfFJ4qA3dysnQPORbGbgrJ+8KODVq6JNqt3vy2I9cWHWI6nGIlK5CSn
VQiDFinqgKXz6Llitcb/GPjRkUSXjHyVXDVvc2YcKZL9IlHhEKFrKlFWlF3xUILX1O4tMgT2zJ8u
vdDeXmxKHLQtNOBUw0638pzN/pZkGQdb0rR415FRipF1T3iNn1ih63YX/ul6m6n15ufic+QeBpDM
ouaFj0aLJOUHabU/DTM53rjyZeAVGQ/qwr8rdRP/3KoJfQAkX30egWkABmpHNaj1htbdDbrOIpCJ
t9Wmhj7ioiNaknu5alH0yNAvK+reoxINX1ltbJ4AwaucPzp1i09p4vbj/WPH/SHu54skwwNx9bsf
60/SHvlnADije0bYF7hd/bL+1daLsOBgRx8STBARTZr9I07/nLUI6PnVkNBq5wlstHPzcPD0c23b
Bzqrg9ZFpK6059zk+1wr85z3ftWE4r9a1wvnZf2vCWasclAnuHk0IGNgNtZjMninqMKVLyL9syqL
vdX7QVWKgxdN4TIVZAhrh5hHyGVkdpDa6lH6nHOwTB5bNhE98AKt7FYj3WPj3pT9WQyPiELQWZmb
xXw3JY32WRSODjKVYRuV704HaMaWrUXH2rq43T+4k20JmMvHX3D1gYNvUYIHlKsTAhpgQH91YI83
S9qCQ/u7pmOBjMqtxeblW/VxSbr/81Gc7l9XXdeX+lhFAZNxbCAdAVKlPY4ndZ4/TJLgjKU8tl5H
K7hBtgCnRlx1yLYyf1fJjHNrheKsGdIb4svJPOMB9AS42P3kd52cl7UaBTM55WJI4Gq4hvWJcviG
Jx7ajmMsahhsO2GFEeqzAO+VokAK5S78E3LQNt1GtC/mecjfma5V73J9/DesemYuR6rbzza3le1j
KmNukDy54HhIJO6CCF3Uf2z+EDIMa9tZc61dNEgUJvouR14dIZzOeehwGm1JGkxmVNvI+X3Up2GT
1SP8kdI3zcxh5hLUusEpRXSBj/IgQZrGlBUmqSKDlrg5VsO3tnBQC+ETWI8yCsNBYXjgTAfHjgiF
TN8m07oWpXnlF5kYhJy4elpTauI82ye9dloPIB4uAYvd9sleh7ugtQYnNYYZNpreZP13+v4mdfFC
Qm1Oo41n/s0BgVHznySUf8bRut6lhpwAWnRuPvZ8ohDn1fYyjnfpDIBx4ARKgTo2v4W9KrMZt2s4
0PXAix65pkblLlun6Yo18cq1mjKIMgs1GaJzX+++87xYDuaYcigU1K8Dt9IbHsmvqukiOHfvyS9Q
wurvKicBimiyyyxr/ogp+dA5sekemRAvonFLB8vC41iehRT3Qsed7bj3zEJ94Gv9Pzcr7uaq8k70
93mxj3n52ngfwvybDQU3S7YbrKC1hvRoM6aBQ+vDywD0u9PgH16ShWBBV5r9H2/tui+0BZXfXMEf
zyhvc8dpX6K6TCkax6Ntxt2bMaOXm2z6XWkK/AOlZSOM7IaQ4t38e6mr5VWhCMVyX83MGxLc15ns
L2dx8ZYYWfdt1LL+0uwWYZWZ6UjJZK8DrPhD/eTYIzBC1fSwLh2TCiqweqfPc3+mWmPczOtkwg3Y
Q7XRTJHOuTwsfPJwyioKy83aS68SivvQFVPENm70kN2KLUwQdRvBre48fzEJaFjsTwk8moatVNaf
xRqWPGjKCXw3dWlt7M3uwU578bKqPHgHrR3ohmQKXdw23tp5g+vR8r6HhKOzoU+RCgVUdEhQZZlS
ddJ/0an7x4skOQsNc+mm7yWR0E41/tNNChc3dKhbYazRJGiLpNwUro8ZhDvWCgsl0mPuSYhmqycl
a2NKadXb0s/c59q1jXOeK97gQmYHhH8oKOMameoyezrnWqKoTpmNEH8e9l+UBmT9D+Ix8frpynsS
4NFNmltbLeK5noYEJqtkYCeF9ej5jThYGY2W60+0AUU48sw/iQMEFPneHkfAgClS8WXWhAp7Tik5
5R/sTcWmVdMTKTCnCbCiBDPfiqzB82nyaFQAfMtZb9SbbUfn1fk2RdW5ZAJeQGjMhknYRX/qG9fS
M2IaWrHWDG51A+IAVvC8N3fCojrkx/X5NErxYdW4dDVK0YUb0twWCN0L1xTsBpMeER3tmX38MA7i
IXLkWXO8D6/Rd75MQ0EMqJbJJ0c5GwOnSlybz43jvuG+OVi28Wh1+cFytKPDyLYM2vd6360QgY+Y
eWOagPEI15qyu+YxLb2x/MKMg1vI58Xmp/SA1jHTKWvjpp3cnpdSA1yvi4s59N3VHM1HGmlO2CPy
sJP1vs2bM7c4Dk1Rfw6JtjeQsi69BNWL/SPGDYRFrlRBG9vPuReTnmcCjgqiBqjPcHLt2hkpO6lx
LWwi0Gu0Dgk/O4i8o5DeqY+8K9lF7P5vOhOHMpQv1Brdie0lhca+ZSlYvjedp6F7LfKJJHPGGZTR
j4OPB4pwk62tt2Gctzf0KghTMecWbRou3rAnJcff1rNoNhgJd/9PYJZ1kQbvKnwWR0K5n/6HFHiz
Fx2+iryBlUnOflm8+nr1OaicL4znPSmolknnq7e+J6a635eJd4+y/nEdhJrenrdi6oJ0NNRucvXv
9bfOauPVmonSy8WnNuV73S7f3HY9/uLuoYhw1neuRvqToZ/8Wv2NRP001vI0pu4ToDDClNxFQsb9
MdvXukJYZgArsPUzmRBgLn5nrlDuNu8xbDbr5hM49WXoBnT45qGdazQdtoa7IvngapXEwpg4eLsw
Gs2gW9LXlDc6SQSHgptjDRK0SPYpUBWwXw0YO60vL5ufUy8/9l3yGiXlP1R5iuM+P+YEAs5sg6jZ
jpnLtu3mT0aH9h8/CsZQH9sIm5HpV3/qejIC0fL543QB00nLLYTokTTH7Zrt7sYZQlpKLBwDzQ2h
HKdRz4Fl2CT9pH1wkWv0Hm9k3gg/ldfDwE+rEwoP+MYYOTXb+WOY3Qf0x4ehJ4xQjjvL0656170b
PKuSDZN5HDpI+7NCME5Gdo2GVq0rj81Mv1MXeQi7+o+xk/ciIp4A+c2t0sjRsWaPhae3DkBDiO5r
9V0iPyCZJjuniJhPpameugpn6pQZELgZDb1F/GTBkRlu94HqjrG5Vjcu/h6hS7xrMi97WuObW+ga
vnGt2lRLjM26QlWLHQj7ZILcMGYxX+LfTnhPXQz4vJDs1pTlqR2NdxTjoWqKp9r5ZsRYb9JsOyEo
m+YEHsU9jYb2F5fc6/p94hK9a5xtSNz6QyNQ9hSZe7Ob4tHj0vdrsuD6TdOkIu6tqy5JM727DWu4
5sTmTWj9a2ERA1o6wXoOyYTOZ3AeA1N+0XifcbzgrvfTg6EjgK+b5maO8rNrskeENC95rT48Tq71
7ysuExq2B4soyjXQv+oVvEM5PUSTH2AuOUeLjQPY/lBWQkbJioBDx2+9SvuVyg/dzGExJsWgqM5a
3XEjlMaVdJdP7AfFzlf4opq4OSX0c0dLzONUdPZGlhoZSFrrYcfoH9G7wv01O82fb7E1h1XVPlRy
2vpLu9a9R9U2mow/uu34qwyIyI4IbbmDmW9dXGbP+yYn56vApNcl/bHrvFNuiLsyeKhRW29EyuFv
t8jgNH95AuXf+0aZ8fnjQ+dzge3FDpsuQQ9tY4RmIobVRrgq9pkeE2mnHyrsJOuf6lTlHcB2r0lg
l0JH0euS3KAwKxArCzNtmBhIbQJVx/ZOhBxiXtFf6zj+FWPz5JJX6lZZMBnjtoyjh7WwqGPTKBsn
1Of0OGTLX2k7n/662vfWqVYjL54p/TGYwIuSx8+MGdl4ZS3+cET1BxeKONi0ym0aJQcvc4GQcxjP
2D+7c3eUwPV8cbcyToEqXI9BQnn/LK/sv7KmHF6WNkIvInqclMnRNfth79QSIE2djLnOt62JrlAZ
0zVZxs2EWiX05iX79Yz2wazlnlPu1yrYdfravFbo1TcI+GsUDH04ErXQKOu+DB76c8x6p5Iwh+ey
Ve4NuSYUsDvfOgPjUFGuxQpl9L10qdwWrmTOGSP2y97AWMJkJFx1t5PhZ/0MxNKEieY+xAYqGxjr
PzFOOCbvkfuomWWQ0Hi9tOaj6bUG3m9M8m08BbOMj46zvLScF9DqNV4etGQIVzbC9L8Sod3zYjyS
eLQplAvbaT1K/j9dm+5NDIHYCMbuuHx10wQ7HvvOXBDi0q1FIbAxJHnIGPV7Yu/QrLqgqeZfbCk7
mSSXoelPbfJToadsFabZihhcy9Ye1xN14TiykFlknNvu2O87wz84I8pmt9RuuRmFJAiARpnpq63l
n5irX8uh4FjF+Gs0BzaiK86Ik14AMjnNB2kglzHpPp0CommN1A+9nPtqtCfCq8uvOkL2mDrI2vtP
PY+6XRLXT31NyGEPwNHJ9ORJy2ILzt0wbTN9b7YA5Klj0xqYnWsXcfo48DaNeiaSaF7fo4n/HFny
tUdpDKOMk6FcLk1lUcDmVXQENESRLdpeK+ePeI7ftNgjf2MIptE/I9J/yfrldTQ9gJmF17BlV/Uh
KqMeEszcOiTXbRT1vDxiq4D8wStJu9NB75oGTS1SvPJZG5p6P0C8B4MgzqcX2hQOisCspRvoS28q
or0iXzl7qdV0+0TVcopw2K7eEZK1kJ3i19VFtHf1gsgibQCemimid1yuDTR4jkOY19vCTr3Fi4jR
bVh+3AbYY0BncCcIY/mUnY98yBaEDE+jyws7EqcG2duvEtb47fdlEthOM741bCo3Ygrmg6Oy9jQ0
Iwiam7rLCgyeeqo4D3G7iAN+PvDACBZ074giCoy4zk6mACoQWY/kdYjG6pDoJJFRx9INAa4ccsFm
yIqyT3HHsanVn1nHFMiGbDNPtiRKnSo8QOyMA259I0l2/ij10Otj/ewjPGAeKAYEO408VuBgH9DM
fwdnaM/uUnVblWjROc0IklEGoMdiyP+YO6/muLEsW/+ViXoe1MCbiel+SCAtk0a0kl4QFJWE9x6/
/n5QVbdIkCKmal5udEQrVBTz5AGO3Xutbwc3ddp0x77Bh50nNdq7hGQ8EWN0HR1iKs4h3TFgsTmI
KXF40vlfKC1uXXB9qtejYQiXZCWVg2d6MTxqSdrrRXlbaj2FY6yo/oKoILfHDLGgyHnjEgMiBRRK
8dOg5CSdG/SEBamRVdYB5+Kbc+l19WzNMEN4L+qm7UpEzXwP6E3R5eFFFyugkDMlfhAFM+QkXSvf
MskQefVm5UN0KIN1X4XPIvN2RUasv+VmBB7ZJ5JnWgD9RQ0NQYbdwCYKUSGY8YmkJmaIUdeE3jal
d+Qu8+zGbEhOi+Th+hyQuI8kCy04kV83V8DRSKb+iCSPqV+E3c6D42H3oxscNOAe2yLoon06xdOD
0eqf5XwkWimyTHLY8E1nmFxUuUVVEDxxOO2yEoeUULUIGKoQrlLgj9UOwXJ7yDRveOBMbdiC5n6W
JLVct0Wk7F3TrPFj9kC7pFC11qpefNUI2DmI8sI1BKPEX6mWjrZ9SAwDMzO0w7AUfdTJcDhkHxlh
2AU41zVY9Shqm1URyskujuRrsdXUT5YE0ksYuQ0YwYWqWhQHkbxHUFi3XDKwh3vafTUQiEHQh0Yl
N8ONyl9vYiG8jaL4SyuJ6i4sp+rVdXEddeqj1iYNKyN2M+yDMOW8/F7p5RCuhZheR3JKdY0xED8P
FClembmRMtx71GKZplJlUC1M+z9LbqRCpebNlZxLn/xRckxN2U8xHKKCOy/Jz+MA38noX41YJFQX
5zZZM+7NfuEBNY/s/8yVKve9COOyJCnnU2Co6LVTQ/C1tJKvJqHWsY7InXMqHab4KyMAP1y37hPc
b41QFpd1iDgPb+p9NJHHFONewdK8qtWycvBkxI4nEz/X8vzOz+EnTLEiq7oYkgQCYbpNg/xWszLw
nYiU4tgG+L5G93sX1c1EB8MDhrTEC50I8TV4hPqr4ZMcBMnw6QdA9r+e+v/2TtnVH4DM6p//w9+f
spwIuefXs7/+8xbNUpb8z/Q7//43r3/jn9tTdvEIx2v+j179Dp/7Z7vOY/346i9slpzNPjWncrg+
VU1c//h8vuH0L/+3P/yP049PAXB6+sdvT1nDBsyneYCffvvzR/vv//hNmkqm/9fLz//zh1MH/vHb
eVZmT0/Zm984PVb1P34TpN/RBwD0s1RZl3VLU4Cvdqc/fmT8zkhFtmgZRIBMZap2Acit9v/xm6L9
boHCUQ1ZVDWTAyQI4ApxFj+Sxd8NHZqJpeimbOKxVX7713d79XZ+vq3/SJvkKsNEUtGZCU/7k3Jq
SqJE2RXaJ/Yiarr2A1L9ojZMJ/ah6Cnit2otbXR7ItvZsGC247qGUrU2nBeP5s/mXzX3Gl38Z3Om
IqsGwFXVNGcoWlYzIqra+E3ejhsOymt/g9HiS71CvrdNNmQtzfXHLeImm/dQNRXN0gyJAuOKLmsT
uPdFD0dNEOp+YH2JB2s4i0pX9s8RW2bcH6NM8Lx7i4th7miIuV0XlwHagnj4rBpt2OzNKNH0bayE
ufDUpB4ckbBTBH4zyWE7WftaS7zBA/+YGg1HgQLyyYMnoxxRVKQszJ/uDD6V2Fem03aplAlESEs1
Ax8WNgG22TavuexsdMR7RYsyJPXLy6YEwHBbIkm5z82+DwD4V2F9k1kxIY4hSVv3K34gTTqomm8M
9pBKrUy4kfsvVJeM8xHYMSxOmZXjoyukwuUQqVldv8kUDuGBXpkRCkIVe5ZnBAJe0VbAnYCRQlvx
Xb3zQoUxdy7Kecfb0Nn4d0k3PaxSTAd1F5VVSgpStBLurD7Ij64c3K9oe8vHFBUKZRPISHILIHmt
igJHTVg/Hd42k1xol7OTq7WA4k6r0oJ8NyQozPoppyXeAWYiNsmeJa9100NcF7BQ4Y/tiBOm7iFq
iYQidB2m7AziuHTV6HFxEaGYDbZJWyvmqm4s/5COeoN3qvWGEYnagJ+L/c+lUoQe3HF+SK+VhLSS
JmG/oemeWKir5LXlCAPUCS7t8H+9y8DQZQwEuTD0VgiyI0tkBEHx6Os3xhDHqE2jtgfJQPaxFv2H
MIhLQlBkoNcpLkVqQ6umB0HQoKSwh6wqGZq1Xwoq5Vsq00q511KbGqOvKl6r8JKCezckpUY+xu+j
ldxWSbXPdD/5VPgygLm+QuHsmGpTfeeYntyo6PdOOqqXyIljPdfBOjYIxPvaDL810ijctsLgPyWE
W5/IO3ouIStjrCdJvRQAvmQYr1oRE5bTEVU4ND0PZUV2p5EOgRvmGG46k5BHDVrXItrX1kmCYVAO
KngtUAPko8vVnAzU0AuStk4hWXA3S4rC/S5DXU2uGsnwrCtSx70cbOSsFdzO7gWzandFLbkyPFbq
2UBS9qckXiGVqLCMDGW8BSAqXHtlIKXfG/BlX1Q/YtdPuqSTXLwilUAQIDcTgcpnRUD+CL9VIqNR
4Ui3Rh8hZ5dVjwL7spcw8GzghNTps+upiuwEkZumx7LqXVKmWc2VC5Un58sKZJmFzaT0dJjKEEy7
VaQoFQAZIVErhhL+74nrrfmfy2r0NVsdU5HoTaInDJ4kDZGZYTeSgpsgK0ztAdIKcYxxaBoXtePQ
6dcM8+m0T0KbZ4TBONz7VSG4RPt6eBbo66L0ouJ8lVz2WMG0W7jlA/dbs2TOBOJ4rEw1GK4sEHnj
ltIc+kNdgWa2h1JEYCKyGqhnhTYCM6g9sX9qGk1UduFAuoIIfzJ+6VQu7isVdUXyBbEqPuGsbeJq
hydME49GbniTH693pT2fQVDAIJhQ1hB7CPbLZFUfSmzxE38FHJKTIPiSCYJXLn7dBGk3VU8MILc5
bjm8/XlNyI3AV2JFD5mo5HFuS66ANLJpen2V1EKeYZAH8+ajsbG4Y3clIcWNSE6wgpAbgnJKa3YM
yOjEsXZZFpL7FpLA6s4KoVUmgINVaRshJ2Bo499QSDS7nbvzjKHFPylwZwK0hOevRrQcm9DV3HFs
EIjiEMQIT2JhKBFmwnpRMFZ9Hkmg4xsC9tRiELZ6FU0riUZZ+B6VKrJafegzWE4UWBegvYRQZ6h/
7l5IicoZVzcjqAyrxjJS/qhiXYjPlF6nntmIQEUZTRxAAThH1/B1hDismJWnH4Qmvxj1/g7Q1kXj
GTd5jYdGcKVPORb2tZeLCkROHZHJKF0TJj36coaQQxZu0wkKBMvDxOkKaDrvMMX2srpDOHQ0m9y/
0YC9uFWCB8x4HksVE2+WZfeSBcIngs2BZm2I+m2uixnhDaOG7mMdkQYZ15w77wypg4qpIT/B+jwk
2yjWDn2vXRpac5cLEz5KRSECcenYMfzBK/igTKZN1MwvAkVpHYgNhB2sepM15IcT4F8+dDu7HrNt
grpm1RjKYz/UXypJ/dyiyPMnrGrAhlBHIgYzwSNao3M0dztqQaiudzLd9Ar7AAKj7Bsz6DwPGJC9
TKZrtJJ8HwdcY1VsxGVHGBUnYwTUOM9QTibbKpaGA3Cy+JtU1NTcUf3xJupIfZt6d99o4ZVQsD9Z
NdEGIeLl9FYBRQO78zpBinDWjQXht3ByDWT6fdiw+TfWmhI8F3mj70WKJtqGxabVDITMBNcoT1bR
1HYZCRIaraJby0WtCA62lehzRbz7wLXri4t0p9j6xBMPghmZdpaVJtak4pBYZfs9G4lX1NgfzwIp
0lnWMICByjUCcmCTrwsGln8AzYNbGEQkKw7vloA6Yzt5rL28OWPb4wKIYQVHoWnBRpl2OFsLMtw2
qJRxulgJzhcfSN+IJgugVtYNX9O+J7Gu+kS0SiNfu5qb2bULlE5IvfE4xNQVR7p7V4k+OeYiwEMf
cm8qfUxKWEakFaw1IldeRC2HUskcyyTvH5YpSV6lbw5+mmNw9QF0FAJJ6rJ1vbsQwtAPpZGmEjNM
a4FLbA01IlQiF2QQtB0UBskIALiwroEMfqslapOcweDWu0njUZQXKdk5hM5ReJCJo03KZf+hUSwP
IYEFHEVPcDOsDdFCi0Tk5ELLp6iBnrTX5O/v5G5C+AISIBhBIBG6Vq/TbwNcc7DzxdtC7zZcfw9t
XCUUPeAfW9543RgWW1oTcXqhmMdAQP2LPHbe19KIbscSLaqFVlUH3orEL+5shF0EIjMcFrouJRed
nmxjgfnvd3G30U0CDTpLlGPWvrkWzXCHmPhL3LMqpaZKOlT0rCPuZCRVDdItfOS4YMhuSVpMoU4E
oKscOBlOZYwHZi4dm6pGjFjnIuTMBsKa0ZYkbsRP+igVZ6DeIgtRjUsQGBVwvgd2AJ0AcwqgMMnc
JVhrnzsxVWxziK2ewLiZ2MQz8B+rVKHxVqNqHCS/2jdhdo3ppvyuZ7gpxiyHn9gqnwl1EaCkpJzx
OWQ023Uh1iTrzftsaMN1rAXEGgjV7xHKPomcllc9x4MT/AVI8E0Xg2druxJOZHae5u5Rh0MJVPYc
ACz+56i6bpIOwXJ7TFnvV0GtPQRUqlsZiqc4oDjgbueqtoem6l0ZkpA+9SpUU62Ny60kdDJm7Ebd
jVWzDyMF9U1mJeupuKBdS6J3prkY7gqOpBhP8+/t0MRf+VI7trxvQ2lMm2GdUIKo5n2akLtsNyjO
Al+pqc3A3C9b+VkTqJ6ceoR9VKnSD2PCq4naYuqrTagE+rKyVSaRS0dRMgheAAw8cYRc7QJRgRxv
ogIOkekQqrGqmsRLw2UcMyNK6enCruZk7S2rR5BekToZxGrt473oMrZQNeKq4Zr5U16LaERSHGzJ
dHLJqbKw52TiweZSrIPMekAqUNxJYaBvQc8mV/BMIoIKBSUQfGYKRqH4MdWTyMkEM3OaSsq2eeda
IWjn2tspLnoPP8jzhxa/2hXujSRc9WGMr6SPKywFhdlesmrkV0UEIifzwCwzHrsjjnWvwrcrAYbV
UmuLVhOkaEDAWpcy8U5Q+3QbEAvf5kkOwa8HxbgRBL3cqGC8bGMkSWKhw0EaGbd20MODSvBqc96k
mkibDvdm1THrOuJNXil89iXzUzhUoDs6QK2qQH2C0sDmXOf9jQWsKy27W9/k+KByDkDXJVnx5wqo
W7aSGqGmFkuAYyKvgGflaojrPYpbpbnoZbd8DFyCxcCTqDjmachn4BbLNnyAvuPiF5f+CS9SVF8Z
QRF9slpY8E6u1cNTOubJd9iBWm7LTVaqTgjeIFrXFcFD4kI6Zvcgg9od5VbwnVoQYX3oKmHC9+AT
T+Hyh0DqNZcCgzYiBI8DQZkLMihQofZi/07w4ZARxhGiNczfsOL24dWIhOAtmg+iJmvJUXPRFt4R
cjQD9n7o66zNHm+aUn2iEMjjJiJPj+8P0HeRkFscNf/Ii84i5HbUFj82biNqZ7iZB/mQAz8mo5TG
A9vBiruBVD+iW+nrGlozFIejQEn2mAyTn+EjtV1uUdDpK1B0HsWrIPAQmi1gSu58RUAHM9Kkusu1
Jk3OctNUVEpcqFidbNCXIWGIoObwvjLLSPWTVaTGRvu9ldoCeCHnqbDaCXGYpdcyVhIyFLobwYep
Q+PJM1qcu+R3ck117bIUW+/ECVsUnrkvaGWykkUYlATx3KQ6S0haw48S8PB+q7mnXIyKLnXQotVi
onUh4FsR0XFrsoemaWR22AmuelMWhO8RMciJv+ecnPXnJWdu4wajruB+48QTIFhGL4IorU8jwSmE
QZDOC4qPwGA0WopI2iGBffm2Guq22GWp6guf8iRJwmM34LgGeNRX1b0vNwAWeNA9mocEXC+6b2pl
D4hJrAybBjy9cS9Bt42f+7aJ8KOzrFrdNxG/cPG5MDTve0u6Q12Io7wNFBFGsXTdFPl/k5jWLHKD
YEgwRjd9ZEnccmCnPscusNt1f99eI2JaaO11RS3CRKqlaPARFEkhJiXPG4vbsQwp3fIY7r2dtIu2
3QYH9zbcfhwbmlVg+7MZ1TIU9IWMNW1WKQqcgyuHgfEIo/qiPVY2J6Cd8RUt5DpeAwJe6NR7zanI
VaCrSqS0iAq+jkQFUiNyXw++IVZ1RofMN4UkbUxHjrQuP6XnxveF7r2NfPHCDMsSDdz9kj5/ikCg
AkAjJbG9YY0wYgNRW3Xatb7JeZTaUmuva3v9eJivWpu+zYs4G3ZYGdRz+a05QGggtEfqwa5g61y4
t+UaLrSNDv5rfMemsFDXSpqe28sYpqTKBt5UgA0q2k9FnD1XZSg7KkNIJypWbOR1uEnVfdZ9kvfD
RlpDsvM1xHlITJ1yoQ7bmzkxb3hWkE30xVRtcukU7ut9pzlEBnbGuXFQ8WyT51qFC0Xt3m9P00TR
UkQd1uWso65JhQFDlk7VgRIA+3QDmPoaAqiDGHmzFKp996G+aGvWN1IrglQr0knVPxtwQSHo2EVW
rBaG6Dwe/OMJvmhlFpzVarbwypBO0uVgOAniTsc7JPZ4IZMc+WQ8dzfpVgqXGn23a7pELEHWFPNN
EFqJzNrwLelk3FBThs0KuJtu+xvvzrgTvkZXaKsm2f72bzxR2jIVw1CJukPmeT1BNKuWeyC3J3E8
H6vbtPyGnuHjxylPi/DrmaCLfL5hcceRmfyzJnTEO6RGvWd1G5M9hemMW+ZQXkVr1zHs4NY6tNdo
k3DI74tb9ajuxLNqocKf9M5XYNVmf5BZu2WV9MSrZUB2vVgfdeVZ7Yq15PmXvujtIgIbIQlYtdqE
/Xcr67YRdZ/F6PPH3X9nfpDEMC2NDBshfzbt120XuTil5JunKZkhOfj2CCbZzbS8bn1c6wvT8e3Y
NUxDVVBoyOSKySy8bi3sRlTU/fCkhzD9wq/+sLSuLTUwm4K95jei2A5PlIkFV3Mgo2h7B/hiK0pG
ZFdwqhcn/ZsW2XTZDnVL5+ERY5i9PI3qaOqQe885bEAkFy7Cgb/6imYtzB5aUtUcIsrhREGdC20j
7SjIeTNsqIG8ce1iaSxOH/ZqOmiibEyl/UTVUDV13h3FaszeM4vvuWPdyMlZugcJvRFgjuyBX/kX
uLNW0aW29Nrea9WEIiNajETZnM+AKCqG0Eq9Z+3SQWK7K7aC/eTeNA5SJWeH6mphGC41N73TF/su
yPqhgZP63IZfs/q+sQ6AIRfe2uvaluQGeY4vezR7aR4BEh3t5UntQd4pXf7g4lZq4uyAk59Qj3T4
eJDI8jvv7WV7s4HPpXzw/cx75uDyDAgNtey0jklnYJII4jq2/rnb54/uKtt4G81Rz921ufBQ366k
sy7PNia/GXQh5KmKhyiwlU268Q7Bp2/w26utsG7tbI/xfMODzg/lXXkQHHfhC0jz49T8mU8/f/Fa
S+5MRRd5z9N5e6D83dXwlSzWZXUXbQtnfM7hcyhOe+4f8ATdfvz8l173dDp/0XTd+VmOyv957DqM
7vvYorxEsBfHZ64eCyPrzZl41k11VstzqqXz41XHx/D2j7nCgXgTMjfDdeD8X1+rOtsh+rAoBgKc
z0QQvIu4cqrr/FK/by9jZ9ohxY32yAivEFd/6u/DFekop1no8fTw5mvSi7GtTmP/xcMVxSJApuc9
T2fG5BBtla11KLfG0iL0/js0LVWz5OkGNZuysFUCbeAkUK2zRxiOoulkB+Us8mxhTb27jexziXPU
MxTIf/2e88c7/dn2bPoasWYoUjy1XR/xQ9eCDanNJikLve5RHx1vs/heX9f6/dcK9bPJ2XSVAI2n
CrOl3YRXU3BaWSXrbGutDTs5FntzU98p9+Ku2RWb3F5+p28PPT9Wi5/NzyZrm9Rc6i3xCZ+rTVGv
VXVnrKVDuMu3+sXHc/P91f5nS7O5OVBnBh6A91wPN0DyAw54yNY+bkJaeJg/fv5iiLbEQSw4ic/D
odwn63Y3brsjchAnWpgKv1hk/92ZH4/1RUOu2AZ1wWwMjypNae6q26abdqdeeXvvyjooa/nhQjqI
TmkLTnWWnS30c2GO/DhOvmh+CClPiRjvObrHt7MytyoHrNCRr4JP1ppaMKvmVn8InKX9WnrnkMVu
+rPXs0OWRBw7nw7pP1b2tW835/3ZdKqTbPmYfvIWG5ym25sVBxKoxHFVRgMzmxu92xqiwXSkhg8l
Y68n2robge9Iv338PN8ZmtSq5+RvUitA5dDwemVL+qqkgID6PFXSBIhMvpc6qY8ft/FOXywKhiiI
hLjgyNJs+HdF4pVVoj7nxq7v7xugF5P3+9PHjbztCFgJTjwa0QRwFG8OcEZTECuVnyXV7sXuBmWf
k/f+0uF0Wuhfv5bXrczObSXQb3lQjdN0WVG4rICvObZraR1tYnsxODPta28bs7ip6ESejPlJ2PI0
3/I1+bl2KKIAyWjX7pqNcZiKAS1eIt7GYzRrOi/yiiyVMgzzTTZN5K5tW/kry/FTfgyukbJzvQ62
BEgnsfpW3USbpVjeO2uJNYV+DIRsGjcyaTbK8b1VvagqX8vP3oWyUdfhTek61gVF5gix9ev6wkDP
YWu2uAo4rKnnZrb+eNS8vX3S7ZffYLYJqEmBVZFvoK2wwdjSKnRMB33DhrjXNlsYPW/ngSWaqkTY
S0eK9ObuiaArMZIofEz9684/ufJ3IR4da3QXTuLvbGy0o/NANSKybwOxUKkLCoVGj/GeMjt3/ga3
HSbBvewI+2jpyPtm2umGpsjEY1TisQrxvNfrhwiOP4jS4jFD1B+W7SoL4wMQ/e3Hr+ntQJmaMUSJ
gCgRX9bD183gmSaXWTcEsjuiorGTi9eQXo1v08GoX4cIe516u4O1/T1vHEWzF7edd/v54gvMJn4I
71WvyuZRys7jvbaJN/WDcm09Zp8lbAeM0Gm3W9x03hw76bWqaqz0nAgN05wtnEYWjnkwNo/q1tuR
UmzP1O/WdUtGE7OQHT9j0NuLDsocFdTOCtkJnOKPn/vbVWH6BswQg/DMFJeeTdDOqyI9bbtH9Tz2
qXi0Go+6HV+6Dg7y3NYvgcUxZQ7NwkSR3syUWbOzUZWEeQKrdyr4ZptTIUC7uIAHYRvJSrmOjkNx
HlxNdw0qF/+dDqPZR3OjwaNT5vE+QnFUtWlVBhp8B7BvWIu4O3b5CpsUXNR1thHhba7Gq7/xoMkx
yIqkwZB9k9WAREzNt9ig3ekwSr2PS4/4n8rCK63lVW7H54uZjWnIvtpeWIXYJzlkTEpmThqv51QM
z3hQR+Ox3RDsW1N14a490667jWTD87uhcnj28HEn3zZoqoYoyzJPl0jVXEdc4kylYGP61HTXlDSq
hHThaPp2jpLIkyz0rRonAH1+SwviME4KuXqqwnKFwNapof4J4Mc/7sXbLUN/3cxsLZIFOSMRXj1R
3pEtg9PnRt3rl+aKbWqnLI2L6SW8fkmvG5ue6YvjroUrCTVD+RTd+0d12x6tDToAJ3+QrpVtsSeD
fxU5ntN/+at9JCUzTQBZk3WwIeI0QV80ywVfzTs1JSgL9v8y3EAqWbfPOmcAYy8uXV2mB/aqjwZe
VVkkS2nKkqbPx0UjZUNe80DrzykyhWOzdZ3Ajo4UkSr2mRNsFoN9b05xNKjSJnF9jlbyfF31kAio
ejackufWmXKVP2661Bqya1bxpR3yzagnkSerHBtVkz+keb7SItEPmD1+BlE9xFPxz6Ub2du7yayF
2RgxM9lD7SefUNE6sk29AKddAXE65tfTuSneLu1L89VZFkVeFIgxAy4KK8gsHtOIZhIXcvgMfhJU
+Pe++V400jETlq560yr/clz8aEdWWC402WAMziZaoSSKlUvVqXa6NRWn1iZ2Y7uicx2ZH0e7GDaD
Q4njbo94QLMXZsD88P2jcVIiJjWWSDiJs9VRhJCB6Lc8RdXR3E4haBOhyNmUnYw2i/mX956oSo6e
B4rDggTM6+nWS1VptkV9qj8X9909pSrX7QNFkqpNt/Gu6ov0gGp8C+dwoY/zeTD18WWzs4FTUPkO
20R1So/tnnXMXMHkccTPU9q++mZ9X2htPhF+tMb01jSDalc82NedpEC7j7y7PmUlrI6LnCgFOkbB
xm1g3ilfs3269g/+9uNG321TV7hCkx5hx5m9xUbJyyCm4GUfkU1PLBt50/+tgdlJpS4YOoJcn4Bb
fINQgTxONhZ3nLe9YNkQJc4GiCuw+8x60SloUNQ8fkaithcuYelbm/DSPQrnabyDRLSLz//6FCc7
L4uGiFaG9uTZyTNI+0ancvYp9h4N8ThVvQasHEgLW+l8w+a+TivTKoLAAlfV9PMXu4wP/iwIqvZk
EuQIxNuokNdts7SVLTUy28qkokyisW9O4sHbacknU2cHRYW+pyD5ytTW/TbWH5BALawfS63OXpmg
1HJppe0J7djG8KiD5aY7TxoXWnlzPv/xBEn8iaKMW8qcpzOFCjBYGPQskW597eUXLvFid2+sjfMY
amN05/4Ihy+NjjcJgHmzs2c6WILZB35PGASJOwUkVbvZTlHx7HaonIGC05vFJt99oC96OnugEij7
3tC603Ra9UA3E/uvCYRsqU69pipEv0JVBiRl4QEvtTqb3iHmwERp21Pd36jyWWve1N3S+JzW9te7
HJPgRcdmUy1OJSEGk33Sz40bd9tsM5uCu1/1FeZ8J//LeobZm1OmMPKLKZfKaYQwuzslJWhN80Cp
KYyxC11676GxaysabiVZRzcxa0PkYOkbtDFZeN1bCwm20S8EOd5rgxMIB1TSEm+vxqaJZyXlCBda
2HIum+4s924/Xtnf7skcOqYkzA9lxJsbmT8YmUEx95Nr3Gjabii+IuqEiXD9cSvv9eNlK9PS/+J9
IGr0pEERT23Licbaq/KFWi8lWt7cWGRN0wg8cfvSKYUtzSUWvi9mCcVtv+PpcrJrZZcwVYFQ2lPg
eilV9uaxzdqazhwvOiQqDaTW1vjey0dsl3ZXV46VCHaXJ87HT26xV9PEetEShCI1UPupV926uE43
0ZZK58Qpi5vlXr1d8Wbdmr0nUaqbgJKf38N9dCE5yllwstTL/IxCwhtynu6XYunw++ZsNmtwGjgv
eidzQ2mhgH2fdIft7dQ7JCROtS8ul5MNb24Q8wEyW8+rplShbk+NiXbGo7wWbKJMqy/Ctj3/XzT3
5mz9o28aMgudrQv4yuu+FRIlhHSaEw+yDbqR/02bh7CVSfZ9PEim1/JqccVELCGpwnbNuYmx/7ql
ujczLzUJCSQBNRwvlHZhqVv6/NlolwZrFPEsPUXANKK+2Iy4Yj/uwZtL0KwHs1E+xl3sF0H9FJaX
IC4A4l/1sJ8gqFEr0vGVzx+3ttSf2TBPUffXwBWfSrxPYm9t9Oj24wambXr+QhSiP8S/NU1FtPT6
hXh+WXVVMT7F6Pd6lRp7VruLe+3oNSOEesNcmkbvdYhyLaKiEuuSpHlK3Up6TaPg7BMAyVWplkeY
ubavDBRRpbIMsgGu7DioqWIxFY6uqYYEsrugCLQFFubjnsvzDK3Mm3z5VWaTrLaCoitK8s1Ups6o
mC52By+UMW7UX8Ph64jPJUQzklEJFrJiRq2fAFtpmtxW0BUFyC39bdVA75wcYNb9x9/tneXt9Xeb
n67UPtCFRnyCrCMPcGdW2gOZECzEnyldgz3xLr2jJODHjb7zanRVwRmEDE9RlLkwVtZzK8Tl/2QB
r4d+2sEE+7iBd6YODCGuTcjIVHAMs7FmtrhWaqF7CiNwrpAAHIhlX0pNvvSD8QCA8tDA0/u4yTeR
a17yyza12flKKpWoqIuewNlAzCLe+Gm5rurgOHS8TyTx1V7cYZ5cF5hgKYq5EY4ff4E35wnaZ7Pn
zsYfHCtnC14o6hhtUunJaCVqA+3ih0nD+XETP/K1szn8qo3ZoqfKY55iC3/yHs3tlIzB9HdjnqyH
cAMO2q7vrXg13DREE266s6Uc2tsHrBsq2WSDwCSiUX1+o091yjb4jfFUO8W9auebie1j451lu5Ls
AoGl/s28XkwLTF161eVZq9NQe7EbJ+CkxyGaWu2dKTPqHeodpKFtuo7vliTHbyfj1Bh2L0LzxIPI
/7xuzAyNUIpEnTH0R9wr17YGSpxpfxSwsH/5M7n1l/Av58ETNemz53oOd3nFg7nMT+lNXZ5O9flj
Pv+X/z9iYCzm368xMFePUVDVj+krDsz0K39wYAzj90n4zW5lkhLnQsNk+gMDo4u/k/EkZI1MFRTM
D0nDvygwxu+iMQUNJ436BDFh2fsXBUb5nbA6QBl05KCWMFn+FQrM65mOdwx5LInQH2e5F0NRCkH/
4k3T123QwtxrPNvjfEBJt3r/4llc/TG6X3JfXq/PPxuYnTh0PW562Av6WhKS+ybKDtmoLqxSv/ro
2cpRZ4oahVairWOqc6woUIQ3Kxz17cdf/FdPZrb2Ra4UdLjZdSrr9Je5ap0FVEY0gTB8/PGvbzg/
n8tsaR8AW5l+6+lrrdz1lnsla4SQiuEYFMbm4xZ+0QFxtmH5GAMjlzpW61Isznq4x3EfPVZ4MD/+
+F88fXG2iHmqUKiw8vU11W5EO+pcPDZanCxs67/68rNVS2kroVNlhg3UPHhsBnYFub0zM33JfzJ9
0M+1+N/Pf56TUnINaETmgi9xKVMbFQ9REJ2lBd2plWMWwUn5+DG9Pj78bGfq4IsJpstQO82St9BD
GhNjAbRH95lSdlvKNK48gfNR2sYLE+JXfZpe1Yu2DBkPtlm7KsWSLemQpRi4ez/aNnHriHKi7dWk
qYeFFzTTh/zs2GxiVx7Fqc2+0dbVVKU7Ljh4b8RI3tTZOXVxK6pNhOYm6jeGIC9MmV+NuNl8p54u
wq+cFj0s1XBp+/NELRaWqZny8Wd3ZtMdzEAaj3KlrQsZILYq7Hsr36qpuGnUiCKS6U3h1jtNK/dl
WZ8+Hhq/6s9sCaAWfe+WbkZ/4N2EcXEMkuLq73y0bM3mfhRT7lualsZa6R0tUddd5S5cht6fmfKE
LHs5yEgd6JUshtp6AIxrG9A8tppbdntIj95CE+8/GNmaTX5f8YVQogrxWpbEvV8bO0rYLAzbX330
tBy/mCKjWlojvnFtbVFHJY/bh9yr/9bwJIL++qOJuRWaF3t8dELxNSuBo2YCSFhYR371xaf//uKL
60NYuLHo9mtqDW9Dy9w0yt/bR+W5HAqNvyZSpQrB3IChgekaid3u43H4/i6HXPP1t5Zcqj/ImL7X
TScpjmmGLcgxoXrOcx3MFazN84/b+dXTmc1eeKqtmFOPFJ7T8CWh7KauLdmff9WF2SyFHdJQ1TkY
1oUHk1EzL1RWg5UYsrIBUf5bX38uIfCjIdX6xqMNKvRuXQBNDiCA6u+NeXM2Y1OTOvYe4b915vbX
4DzXZVJ+/viLz8Kn/1o2ZXM2VYW0Hgtl6NW1QRpdFB6ELFy7CvUQiqtUuy+h3hHHitLKMUThzCyC
vzfXzNk0jtVI8cgo9uug0M7UWLtoKRH2cZd+sb7NNVvJqDcCB8oJzpDZRQ5A2K3Di7hbymD/Yqia
s4k8KAm6JbFTKTkA556CmVtNaR4//u6/+uzZnizD4yv0oO/XomqiIwxHEAfJuPBgpuHy9sQkm7O5
XJVdBr+rHdYQkv4fZ1e2HCmubX/oKEJMAl4zk0zPLtvlml6ImlqAGAUIwdfflXXjnnCprSQu0U/t
6BYpaQ+S9tproYIRQZE0h1IROipi+RXWC0mk7HB5HhafM4v7la+dJS6wB6BGfBib8QE0EImv2XPX
jSsZ0rbNhls7oN4DgaPU6JGdWZKD62uPRuHyc6nLaJtXh0YSZnImrmhbnUxe9LMM/JeqjFcy5Nm9
3tkLEygrIdIBWjYQaYHfEBqa2gEXTrPHw9VTqIvjJOnHyxthMSgTsakWJ/cc1egkHaeT07tgs9Mr
e3xehfemYLiwALMGGeMWD1ugxRAzWGAikMOBsR6MMbseJdiqUEfw6FyeiPEc8t9AFRrZuUyDpcM7
tAYlLvkIVuhd2J/c+ImpceeJ7M5zlgdww0L+ikL/5k5LdsDj0LbcHZ5X903uLtA9yYJWQtc2F19q
Vt46EDO9PC/bBhkez6OYg4QNNiZA1niI/U5DlYrTlcxh8cPQcHlQDKV9CjtOwAoy7goHj8Wowo1Z
CfGnQn27PAWbLRu526vdKhIdbGwRBMLUDQglv5CqOhEO/N7SrBiAJXqFhr9zIpQPXcY56Z35qhnD
myJ37xyWfyMpeKEykDZ6pViJLZZNMcsShQjqDpgNnZTt8KVyfRf8i/n/Cyr0XztmRjIvuyWTfniO
W7OLR480hhacKFZ80rLfzMjmmXJJTTukVaXCRyjC3zJQwo1Q6WB0xV7/VOXecXt2/vRbX3BABJdB
1ipRoLjRfXYAsvIqqAcFusX2uyqeYw/83miZCL5QUM7NCAp1Nux9Lm/AZ3uqpm7vj96+ogrqcc1t
g8vn+b/ppuBhRNAAU+dNFM/grswPegC5IQQJoGx02VJt+2rEkA5cT340VKAvTOuPAdLRkpUrIcJy
/wTQ4e910UUT9iGvcKJxyWtI/wmCOzCsHUTwyW2+QZCnRHxHYLo8EUvsNbGQUGhhQ9+XCIYRh6xl
BT7CHwqAhIYg0s8oGXmgH1oNvTarMqJIBhprOrpCJzP5DK3P60GqvVwgTkagGYu9I53cTcV9NN1Q
yBwytztoKC+X5XVXH12nXIllts0zwgwXQUucHAtcFVmbhGzZA5RZrUQX2+BGdMHx2o+CGLDAUYb/
FHpwduWg6m2Dn8nI37rMNKhQcAjoQHxAgVGL19+7eo03xPLDAyOcZG6XTR3F3mhffQSE5TQx8nzZ
yAxY2X9DlVl5iEfqgRkYulHnfe9CEK3+QNKtQVR83vnzHsPGmgVA6QCM+PMnjYfnangizsvlH2Cx
8sAINVkT9GHm93NS+vFrNqLTzfNQ7Y4nKCBBHxRanu4ALiRnXvEqi50HRnhQDoDnAe5ySVTPzzSl
HyVk8IpUXqOs/3h5SrbtOv/9TfSUZeW2uYNcmTEJ/Tcus5szB8lh2+jGYSKkgywgkIRWOQgT45UN
11C0yufbsmJghIFQFMSDvPGCDqOl/TrlHf3axVV+dfm32zbbcO+CaYhs9IGGcBbok+f8wEAiOckv
xAuSCILWsLzViGbbaMPbwYk0FpoHQeKT4Thl/Z62+pnibCE9sva+atlps9zcyxK6yQtWy9PBLvfq
+7HKP15eKtvQhs8Tt0Cspx0wzHn/TIfpRwU56W1DGwcIsNX3gzM0SzJl2ckJ+FH2wzbj9A1vZqBD
BAEdfjV3wfxO2vF12voCZoIHuHZ52IKuOwHPFUl8IHx3KiC/L6/JeVnfOfGchRze+qygcmaikQsu
sCm06aBtzz6drxrnG9sYyGS1e99ilibuPw0hY65cD3liKn+BvfUhjrprKabT0nUrIc5mOoYPZzQK
ZAHRm4RWzdelWK4cEa44sG1ow4FnCFdTtK8ihRbDh76oP2fL2v3LYFT5byYyKUZKKnMoTSGwMeJA
Z/dHk0KqQYYPc3HfNzg3VvfedD9NJ2gIe8XLBBl7HLXCRV0NzS+cwMAutzLJcyp4xxY8I5V7i1fO
xQSvXvL5hVOofDv9gQ5r3XiWNfQMzw4zELKGkCxIAL268mv20vvt8bIV29bQbBvwq5ZFCEluAip9
NHH70KwnOw1OVFCwJ0tf3sjhvIS0/ISju98U+wqHyRl/L+Ls3mnFeUn9ZQ2zbpupEQ3UQEgaKESD
rnNvlJc+85gdLs/UNrSRxrMF1TMZ0DkJFvUZ15UbNvgrp3yLh3rnT75J301Jowmqo5CB4t73HpZF
CvIjm5zE90W8cs61mZiRxFmO59gwZ0iExH0C1+pNPUHGNs/8123LY4QAvhS+ELSFQmULwdaIPi3x
uC17mK1gcy7bnPow35Dj2I+jB0nmkLUb99XI2uAe73wQ4c5QL83vQQx4RfjwfHlNLGtuQlDZAJZd
WmFop3a/AEb80mdQs67ilahhsUjXcOs8i33hBnA96Gmchc6LhzAaP2/76UbGVrT3mD/PKA7k88+y
Xb42ZfglVP2vy8NbLN41/DSOWd5rgcqGTMcnTwTgWURBwHGyrxEbksvfsC3PeVfeeFVJHb9208ZN
XHCSDay/qQpyvDz0eRXeidfu+ZNvhobIA6ic2TIntCi9HzmEeGvpXEEHGddjH++t0ZpX2SzI8FpX
ziXpQcqfEFV9goTdYQZH89Ksvd3b5mE4bTpA1HzBS3cCvvx9O0Qv0/I8VVBqo9fRHJ8uL5ZtH4wM
HtJez6GPxYJg2LPQ9Z408ZdtQxu+y9mo0HeOx2LIOtyVsfOhBNPx5aEtFweTT6aAukrf5/jVOCXs
grn8Tqoa57L+lNI75gCY1y1XbdVcX/6axR/+ZNc3BiWHEOKioljAi9/qQ1HO+hqSLflxdjrvOpiK
esUnbLMy3LrsuYqgHY1QWnv+nozVDA3RXu4KLfv7NuqHPQumeK/d6ZtTdmsIR9vsDG/XcxRA+gc3
7po5PyMV3YGDbD+43slX7Pu2BTSc3a+CCe3dSPwBRB3zKD6mrIcwdfdzdNOflz9h8UUTE6cBp9Qs
Rqk94hAXCfBetCtQx6/xUnH5A+e4/U5U+VOjeGMEUAgqaIN4m0TDMYy8I5j5QT0O+RagWqCaUhb9
ihXYZmK4vQdFWLTJYrGmErLBirU7aEYeBhj3tokYHj+B53WC4hbO7OXLOH/R0IzUpD0sAYoF2nnt
2pXvWCKLSUeGIwe0ODy+JLUInQ8885dXCn2fbY8qJlDO9acaYkXYjiHP+ubAIX72GHQ45qz8+rPP
vbPdJlJubps6HCLU32O/+FBO1U01FHeDy66hH3mEbtdKILNsttljDglONNJPqDq4dDgVTnQ8H4mr
fA2wbRve8O06A60rWAvnBCj4BnKeJSRAoLpw7FPH23a7NNsroJTAynxGL0XWiBfpD88Kb6q7y6Zq
MSFqZPIwFNrxsxoJNq3S23gi7FjV7UoJyza4kb1HmkJwtERhoMz6303GSxzSZmfjLzec2J/KnqQx
LlM0a6GTvdSv54vj5VWxlR3M7sq+iLwZTfuAFYXNg5zbnTt8qpqboox2VD4u3TEAY9Dqw5nNhow0
rglHlyVDPIK2z2/pTJD+ar5ODO1Ul6fzvqcBS/33cc0t3DKMAsymj1QNirt/+uozR0E8KuUvFBMu
f+T9JAeGmL8/Moxj4/A5X5KuEp8o1JgLAT0eCPB0oKXbtOcgZP77GxmJB5UJGJQLqV+UJyGM7jnZ
GsXN++YKKqa/R4cCJ9RSAoTTIOpuaTQ+CW/toGlbnPPOv0ltWetJHGTxtF/0zU3q1p+IJA8ZD04d
VYfL6/++ETlnSPzbT/Q9HhgVQ5yb6HwVFRJaS5Ar6tdymm14w5cnWnTQNIaNurQF1dl4A56hHfXm
lWRjWyDDm1mpAJtROAAuZMj2DZ3vg1xCd4JDqsfXV5eXyPYRIy8Pwps0JLV0IkeAciFhDJmiTw5Z
9hnK65c/YbMhw5UhQxOUUO3USceKH+daTiy6FaCRZQdMNBzgpVGObjqd1D1ARo260tjoMiIrR3DL
LzfhcI6oQTkcTqihjPRr7pEr4HQ2/nLDbRlTOixqB+dffznGdXFsg3Q/FvFx05qbqLcm7fMR9Pao
mxGoBOGl51aF5cpPt63KeTPeOC6RDRDDIAxONHTIe5W9VNBru/yzLVHZRLxBb8dBWz9MpIGQ6D7s
nPsMd6Cdr0foc89zdsXJ/48L5P8eetEx8/csmpmEQwvVrKQK0OBUQL08UlcdOuQuz8RmmYbzdm2j
Y4l+v2TydfvQBbm67nP/Klf5GpuOxXNN5Fu2eJB+AjA8KQS7wbK9tniqhhbYE95eP1+ehG2nDc/F
3YZ0WRjhaoidoLK+TZu1XknL0CbiTWeo83fSw8XG0wMkvEaoCvsrgdM2tpF2o8JjKJ7AQFtAPYa8
v0Xr4kq2/dPu9+8TuvM3zM39Tyvm3oc8MN5Mw8c8bfeKBsl/FrF0We2ipJiOwzNfeu3vhhgC0bug
g8YGpD9dUuwy34U66cj7bjdGvBiPkDMZy1OHIpjcR4HgDxLmUa2gfywGaCLJ2hZvLMTHAquMfPDd
9LakV2RUK6NbToOOyRHrpopJwDxVwst/JPsOGWgoUganWcW7GUUKVOZxImyjZVskNuFlc9bWbelV
KlniH23HnoZlrUHcZixGApwclOBxTWmTqRvuJuUfw3rtjGkb2nCfUstpFI4GhKQWd5Czxjs4+3TZ
My27a+LGiMprlmq8f9OMfIqI9wunvxwa0tPL5fEtP93EjmXhQEnTL5D6DHvAqNKo3KHJba1hzja6
kfzybOKDGLAwHa2q45KiJz0S23p/ICr8d2Cv3Lp1ofu2JDpvoKgYHcpgDfBt+d0mMhT4l7YbKAJL
DH6vnxOHyviu8aNZr0QXy64G5+++yaw89LUKI/TiqGp+AOHzfTBCtiWPtm2qyQjY+V4nRLSgi4hA
6bitihqUA9kacYQlH5lwPbdMqZNWcCToJqTPcaM+R8BXCDc8VqWMN937wRr99wr1Ydo1AEq3yTIN
OU1qL3dfyqIS5HTZ7i07YGLr0jnO697t2sSh9T/l1MxHPkNINA5mfrj8BYsNmYC6Ji56XwSyTaDT
XkIamOybchtcA1wXf6/OvMxQdxD49crzj7VEfbXoVt4tbLtrhMlFTU4OQSosPLrsy5aeRPFLt79b
2a9F+HNUfCezMiNaVoTnTidilUSopruze9DkF6CNIno51+DjHAobuBxGDVTwimfk22OaxfmOe/RQ
QMEUb+U7DbFHidsRD8froLpnXF4Pw32eOa8x/q9YDPvSkUcVeB/j8Sy/CVHf5gal1S51fg1puwty
8o3G8vywEYGWoyiXW2DBkiz+sGnrTXReKgMCFcwWXTV16B8m1D5Q+Xa94+XRbSnZBOh1OWcQm0e7
CE27UwiENHq04v6EZssiYlfor+zQU+WRfn/5exZXMTF7OPPUZY9H9mSh8g4Q/e/oQL9WfvPP5eEt
BmdC8mbeBlEdiSBhFYt3Xscfghrw/ypqjuBtWbFqizOaODyfQn5pkHWQZAEwrUO+3MtgrX5jWx/D
GUMo0sq8R7TNXZGwEPKNRXYupaxst214wyGbHFxGxTijhzBTHxRkxUOpbt1x7SXatjKGNzp9GGo/
RU97Fo/9LuMx+MiqtbuXZXATsVagldWJJH47HSGHHbdXIKZeOZhazMY3zv4ydXrhCXSD917xo1te
NTSp8QRd7bOwig6XTdPS0AxChL/jrF92w1ipliVcCXCT56858rQ7hYgv6nVM9YMj/R8h/jVM93pM
v1z+rGXHTVibWFwNxE4BmoHAeRR1fBXk2cepjleu9baVO3/2zeFDgVm3nVpAFd3Sva8ElHhziP7g
fkLWgEG2L5zN4c0X8pwp6uWwqXZgL2We/+M1+cHDsuFtq105Qp33+Z0sYiLbwCvO3KpHeyeeW8Eq
lgbXooiSMa8fIpzrvbq9H4NhjSTSZseGiwfo2eUsDfExTh/6VJ+KfKN7m7IYE4J5gMsjTAxcgLcD
FHx3fEnBAh933a/L9mTbDsPFsd9U+Ry/HqIvn8hCoW9Orha3fOjomqNbPmGC2DIVzBAZcYMkDNOv
4+Iewkbuwxa0V0v8dHkWFq8wgWxoxGs11KZZskTi0Jbuic7dbdmFyeXhLVtsYtmmOYIieTGxZAwd
nigpnobS3VavgQTm3w7BhS5H1WB5WNbfOxIyFq63hqm3rYvhzhkN0LUx4oe7AT+kjV72ImSPub/K
u2FbmfPf33hzmPPKX3KN7n497llYPwRVs+2gZGrqDGMAZfpcQQp7au7ShSQizJ8v76dtWQyXhRB6
yhaA75O0IMGuB+fGbh6zO07lGnuyJQKZ0DTIrpd95mNd+puSHlC3T4vgg7tA5L56dmW10ewN54V0
+DxDlj3ASykY7dx76KZpBeX2TatkotTCkbpiUlilaG79J2AbyqM75/ONyqp2WzYzkWrp1EfQncAe
Sw1BeELLj5x7J5CRf9w2BSNHRw6plRagACFddB+U4kYsIURvyEpcsNiRiVajaNRtqkqxpBqbk3b9
vWDRFV3ESjK2HTH+RbCcowseLQLwLtFex5LgVjKn8oSe7d/V7HxbwumhhFMI6hxARBmjs73JVr59
XqF3UqiJZOOgORuKs4vM/nAMNC3RWFB8HWv2w2PpQy00X7Gyc631vQ8ZT/CaOGHfzJijTz411SMu
Kk6TgsXjs16+euSTM9TZypdsUzK83kEzST6UEi8f/gjF6B5HAZkPbTLwTuyl7w970CmsPftZkp7J
/RlEA53is+WNZFo+gl6wfpy7vE16rr9TyreBVEEY/Hf8RVbVNCCgoakq8lyGYSJItal7EQo8fw/t
aEB14KAs0bH3iMbafTq0V5fd0pI1TFRb39EGJ/ORJT5OmcrlCYCRh21DGx5PUTDNowWbPFZLc7U4
AWj6SrJmQpZd/cMP+CbdNdod3H7JwE62ZPvzfSvT1XOTRycxlytrY/uEkbKDOZpTJXOW/IEMhOqk
8ESRD8BidbKptl3bTciac26gTmuclxjnrxq9iPsIHRRyztcUry2R0YSsqSbUxG2xDTXT5b4qUoJy
RzH/nHMS/7y807ZPGO6cNWALyXwwZTVDqw7LTKp7f+jTfQ8B7o3GZFyv28bRaI7HXjjFHBxTPG4+
gpIu+HF5AjYvMHw3HZU/jQ6MqVBhvafVXRU087YNNjFq6awz3Y8YWzTpTz9cHsGYf1NN29opHBOi
1rp13eQct1C3mfRuoqIGoUugVlzAsjAmMk37JKQyQ+zMPD93DoVul3aPwik/Xl54i+WYXG5d63f4
+WhTj9HA2vLioMHv4FT+6fLwtp9veDArRIU0g7VHrnH2leTQJ2bzklwe3fbjz199E4JctwEyu4VN
dmBU29eFPx462cmrZk7XuKNsnzBSclvjCwOe3ZOxoXdZND92Kb2pUGS+PAPb+hiOKyoezjI4272X
dY9xX9LXQUzZy7bRDZ8t0KAYlwKmuXjTz0aQ66j0tmVEajhsQUqciGpwMA5ybPZl7upd0DbFbssP
hxT83xsb6jbkvodlCUDuhGQrRkgNLV8vD/7+KYuaIDTZlGrQDbbUy7Ni187DDap5H2cWXS+4+ARs
fs4n+lzUdbqyye/bEDTX/p4NkbUb5gQPSamrr5uiuonC8US88XB5Pu/bEDUhaeWUk8krMR/Qc+RI
XgM9hqMaV368bfTzpN742KQhGRu3eNVmDKBxf3EBT+bpxn0+f/TN4H65pKLm5zdb7vNDJ/jvICab
jJ+a1GwFVI4WpvGWkM7q1gELZjrXKxcC24YaXpuRYPxfCxrj6kjS8Dka3VPlpZuusjQ23LbUMSep
i18u1XDvkNYHO1j3m8nU3bjshvN23GtVUKK7OxiW6xj6MTtntUzhvn+1oCYELSBzVQE6j3ump+/l
PL00PtmlIz2ptnvCpWMXd9FTOj+NsKmz0+WOWnZOw3ABCfa4Yd1Piv4WbYc3DnrdutUHOOIJOn/X
UePDXVOd73DsDHdBObSHofA/5FO/dlOxGLuJb9Nux1kE3ErS+3Wwc0U43MRykJtyOTUJ36JYs7yu
gY8RYwparu5aY/qXY4DFIk14W9YJPJQtGBonvlMK6k2WN6eiUitYZ9u6GEHACYG7zCGPnAQ9vVes
/Bym7VqGtY1txADqt6IeQ5SFvLkQdzgZp/tA1GskT+9fIaiJastAJpSBARpFuUhc91EN5HF8BdP/
XeThGh+ubfGNcFDzoArQ6IbVacLxkAW+OOgYdRAgtvnK/toWyQgJmoJ6w5uwAW3Kf3ExySSfMrHR
Lo1wMPlZ1OQDBs+i4ZAP3m0kmpUgbFkaE9XW5iPn4OH2UUPJPbYDlXyZ70paKqDl0wz13k3mb3K6
zTrtUrfHZ8DZy4EgbQDBd4pp7/ToWrj8CUtY+xvn5vynaQrZFS7MdKjkL0amR78Lm13hl+WOQjSK
u8GHyx+yLdnZkt/kRB77eVf2CM40VfXznP0MC3ZoJfM3jn/+7pvxy7BFlSPFRJyxTHjHrlnbXcO+
Vk5XFks1YXa+n5KKK7zDTkpMO2+eHrrG+b5taby/f7rkTjoPDkeUY+J+ydxDN6pT5kXb8q6JqSu8
oGo1RLmgR+Ieg36Bzk9+VkbsohUcps2GDC/uGsBr5xov4YTU5V4y9hjM/XWo8sOgZHBwynhbvDYZ
2woo4QxTgz1eau+2SckHVsZrxHaWSZhIO8irKoKU7iOLTXdTHF5DcvWoKP+T66t4jazN4gYm4G4p
+4UOFFNo8+5WsOpmBIIlqsO1pibb+OfpvXED1+FR7/t4bidK3+sifMnj8EnP48YrjIn+0kRK8HJg
mdQ0v4AM+4AnxH8uu4FtBwwPDnzSdqCBwjNxeWJdDlyOc+eED03c3eTTr8vfsLixiftyHB8sPRMi
ali7Z8z2ciQgd10J17bBDT/2/LTmKmR+EsRFvZ/dKAnxeLjtcGtivpys01Faw3Bkmj0FeXofKv35
8qLYFt7wX7wF+E0gzxU+7u+hc3rdBxGEi+P81aHZVS2yFcyGzTaNhCxEBYwJQD14MHc/x/WhcIZj
JZeVdG+ZhYm6QkdBpqQEyTNtHLxHZll1DeL+5SYtwBzp4RELjJ792snR9rHobzcbuk616YCtHkrt
H3rOwn1Nx/44zHG3Qw8s2wVj0Bwu74/FrkwEFmG0FvS8bpXonnvB70m09kxvm4eRlUndT51I4XMe
XrsXTg8zem12JaAUlQu1tHXeUNscDOeOOU7y+YTHgjFr79FF/bBka5BF2xzOn3wT8ogG4F7E2HjW
ic9n/q2qbV+6Ut0ttY+iGVmxL9sMDO+ufVVKR57PqhM5AMx/OyMJbdtg46TNSIOra4izUUpBZFUN
ku3IPK719tnWx3DvskhDPCPgh+vgiizkmndffE5v0+F3uO0Yb4pSCUbVUpzvl9CBvPZAZ7tTRb4m
52W56pggMtx9CPTJ4WpohD+ovjtU9SdJhsclXcEaW8KSCSVDxKYsDD0/aWP2I5iXk4Oi6xiukdzZ
hj9vyxvzVE7pTxLc0gk6OOOdi9YMRG+xV32+cjS1fcDw4TLyRo83PhQdePiMkt7Rc6pkKfm3y8Zp
W3/Dc0elWNb0LuJqTMShatNkpMGyQ6ffVTSybR5gMqJlsVKaQb8AMCh0btbDYz2ybX5rIsUGN5fc
nR38fgog9jLOj70eVl7MLDHBNxyXZpmEIh+WHlK0pzgn4LH0Vit4Fr81oWF+NIp6yM9xTXTyyRuU
emGjEz24aGk+RSDZ36ey77blZpMPjSjhABqNVSoqb5/x6qoGprGK10oa57z4bwgANQFiUvGxcoBk
wYmoaJ4p+qRvNKvT6zJr08OsdLpPA5k+umO/elK1QCuoiRjrYwK6Sp/6CcDRks670qv3dQ0tiE8+
/zVDjX4W33G42bWuWjkAWlzFBJEBDbqIyJO4JA70xc2qh2jK77pFPCK2rzhKbFlIw9mXIJa6g2gX
2hm7K8n7G6/Pvs+1m0Rj/rOucI+gUPw5iAG2eNn/LTbuGf6vOofGVGNSIwsfQEd8WzR6JW9YLNwk
PwvK1KVyBJJdDULRXV+jL3mAvOFuzNLgNBWjc8Bydj+2TcRI4KiA8IClQAwKFfwGw7g+hJA/2rhK
RiRYGGDyVQbMq06jpPP4QzptE2P5oxL3NoFIzUntd6jkt51yb9iY0r3jV2tlZNv2GofygTAxTK30
kx4cBpBL8wNww8VDliWbVt2EmGUg1heU9z4YPKZo14XTTpGwWXE4y483wWU0mxdcnQFgoWXn3zcE
LPRoOdvWXE3/lALeZO4mmkEtBOnipFagcVCoq+GRH1RQlxfGEixMZFnvsCLPe5SoS1/+8MDruqMi
uq4bcVXU2cZKlAkvoyhSV3GJY/fcs8ME2NUuc3K5YvOWWGQCyIKcyyij6HNp+vgUL+B0jKBuCz2l
cgfvOpJK5jctydofvs/Xus9sO244cdX3qurczk98QPEDoGh9veZnlnOUa7hwqxyCx2eUlRko0GXm
fOJ51UCRfVkJ3bafbpzDRVVyp3JR/fVyEBFHsnH2I603Pj78CyamqVZTCMkmFvI9g0AKBFxXDsgW
S/0XTKzDS7oQDlCi3XAYYn4X9NWBtPmug5rVii3ZvmFcqKtuEoJPgPpUBW7Qfh5Dhqv6JIR7TxRd
60e17LCp7Tpz1sUaiqiJT4dHVY2nsQ5OvErXblqWHTaxY3Upwpk7lCVw4PrBr/mYSHSnrQQM2+hG
InZcyDMH2sHo7iDRtaEemk4+Xw5GtrHPf38T6pZaFy346SH6Wc36pky9dpe6/trp3pLnTahYF2Re
4UH1ImHyJ1hfjjS982PvgBtctrUu/keO6s0MOg1xlq4DDj4q1fdwDPAqo7P+eHl5bIZjuC7uz1W3
NKWfOPjBV3Mwh5/DfJZ3hOn4ddsnjDwct6QSEgW3ZEohfuB5zX04uTdZ3m67qphwsZZBF7VOu7OD
hVfQjz2Mq53Yhnby/3FsUBMrlrZRXaIiiTqVqu8U6MxcWh0rrNeOxOpz1XrHtIqPoWC7sva/F7R+
9TVkwDJyClVxYjJKZEW3NVdTE1o24DwjnBEn5NRTepfmJT16uB0fIsWnbZ74L3SZ6vmQSuEn4xjn
ScG6AmCejbhianKeiU4LGUcYva76Q0z9kwSzuW6aJPWHp03GZlKfuUPWzPgHDeiLM/w5d5Q8fc7j
tScVSzihRpZumlHEDD6IDjB6m83e57hda7e0DW1kaUin6jg4v7w6afrhPHQYrXEk2YY2vDzmcU2H
Dulh0DHE6Yt77rfbbjomrgxXT0aCKcIjULNc9SWaRKb2C5gzZvmFt924YpfvxtkoNvFlTV+N3dIN
eEWZ59s6vR/1dYwO5GzMk2n+dNl03l0kfMNI1Jz3MQPNOy6gWci+BcHIv9KSzWsdKbbhz1N7E8bn
JqWE6AKoYurdViMtd3ldrvz0d8+r+Onns8ebsQmdqlZU2dltx8d4Fs6+T9Eq3bbebumjaz2Vv6ED
2pwApasPl1fLtiNGzq6rLvCAW/HB7j75X0uH02qv26abd3HphndxUQ3ZrhNVv6UKjimel/XNFIcq
VUWnOJ5xIv5YxtLf9VnzUQFOdHk+777jYHzDsSXzIGqaI5OjwZ1+1EM20YNsQ3BQxxKcCkk36YDs
arn0zV7UNdkk/wdeX2NeFIe1oM+Jl7ACGAvtjT/B7rwPKucJi5lcnpvN9IzI0sxV3OfgWEkCVsvd
CMuGMmm0iUMeK2cEF5qjhR4CVwiJLvvcyEHsHSdd67i1/XTj8OCNEoI2PPWSTqpiVzP86smp13g+
LZtuQt+AqyA5SLng8tS7A2H3oxPX16TELWliaF7wugQYlTVI0LtHLey0EV/Aha/TeDhPZZbXmd9C
12ve56lztWmTTbCa1rVfk7Pi6VCCs1Q0vn5GOZivABQsEcbEq7E4iOK26COwXXFkp+G8EXW+dAFg
fSUU6UNWkG6Xx8QZDqDGYR/0WEVy5QnXYgSmTCntG52WEd63wHoRQG7KJ/Fd6tT9plYJ7Izh+0vc
DzRMyzDx2sr9OAZB+6gjoTc1WWN4w/1wKeaC5Nj4kGX7nkfLrm+daLdt2w3vc9vBnTiHb2MXisOc
eTctz9TGwQ3vY4zEZTRjcCcuuiMl1fdhmddecN5X2YhiE2uGOx+RimB0iVyVDsueL8sjLh5PtKJP
YY+yds5/k7S76cryaUATv5ej9tYSkKnIge4CPAdISOSJjPwc6/br5fW0hAQTmYb2za7NABdImlEe
/3Qey+G6SDt6nKq5R4pT1w56FlfcymLZJkitn8BmkvMySNDJPgMyH307d5RdnoltbONQoBtnLgWN
0WPUpJC/49CzyQ+O3zorK3Ue51+VD2yfcQLoRZsJSrBSlMtvKk3vM+Ye+jZ6dGrnedsUzlN7k/Rp
j5a4WSE+a53me6K7HFxb9dobq20ChtszWsWN7hExR1IcosL54CzqRbdiOEi3KjbuguH8oIvgvktw
5ynUi+e5JzcVK49XkBA8/9L3tsBwfh5HC+UKb/PEj7TY55HfljviMQdAO0pvhQRhyzBReSAZr69n
wEbBfOTP14Xu2qM7dvMVdKuim5LMy2vuh+KKL7QHQ024fECjd3bIeegmnCn22rT915ku8tT3Q/64
zHq45ZOH/vNcqdvBi9hj6cbNkyhAdlnwyNn5kLV/DPoMcKfYp/NNKKLyPlBt9cWXVXFyoow/NqNC
/hhydz9ElT6hTtfck7RcboBWbg9MF/2T1ALv0nUBKQcUT28XtYCfC4/6xXQ34leD6QjdLFFZ6X3D
RP3Z6Zf6gUOdYSf6GLd0FaKtbsdxAM72EXchfCpo9qVuzl2VHqsEVDnRhLzzQ9CwQgky/Z7mY3Mr
Aii/hmFPHsv/4ejKmiRlteAvMkJBRV/VWruqq/ftxZjlGxQVUEHQX3+z7uvEdHW1wlny5MmM2wAq
oWY5utrA1D3Np3Mi5q5oyfQvCsEltWv3p5YYLTrhg8rPQbgDm6k7aBElpQ7GP2mwbV8blLh2Ws9T
mTfbdKLJtBV5tAV51Yy6L6PR3Uykh1OQy+giomjdTwZWOWPQtU8RyeddDqJMRRz2fCfKBLrb5ASj
i5sn8O7Btpko1eJE4bk654mMDmuWbvsQo6ef2Gl7oGOqiqXXojQSrN7p7vwbbml482AzAEEPHwRW
tSuyKlYBuX0iInhNfAw1zoX/bpj+PXVCXXzSLSWRy3Zg+Sp3qc/4MUmytRrXmvSFGwyMbC06zDpM
JOw2WX0cx2jBWLebKzIvYpd5xYtkWbWsxm3q971Y/0Xrlj+RAc0pdJI2IBo5geM21ReIQHW3AYKG
uJ9DcprYSMowCfH1gVAVZl7BYsyxEESjPqiaJpsOJLW6ipXaii7BjjfVM0butmkqv4mPLYYj5s/Y
LuompddV4+hzlKwGfDaRwUIPLtwl7f1Bb5v1xUTM+LBZWa8AWlRaNGrhkMrsbBXObb/Xq5rg3ozq
fa+XjO4kaztsVS3KZEUTtOiCQLvoPlAJbfyyJanJHrpANvypW7vJVVSFeGzZ2qakYK4z21kwmS9V
lrWree+23nhsJtI2n6ttCMPwopOoxfsHAfsQNoSEVTeavsYzhqx+2WlGaNW7Tg77PjIYUHDejn+y
mY+FtxQinsSNwycgAOH3PS72G4+McPsl7sW061Ynh7Prtu0HzzC7ys1mA5TIVsILmDmS69z0sXhY
piiMioVk49NK+/pTQynmhutlpyJu4CpSzCvkIRLuxDucr7a8ikPL4FdL0ijamXmYviOXi0+YLsqj
FFNEyyWyU1Zs2jrIezhCTl3fwJ58gVH5us/jyIZHXmuCoJQrgfEOpK4SWIJG8ZLtFl675gkrWhMr
+DRltFx94AasuTb0Pq0h00FTIuOyJumc71ZgWDeYg7gnzHujuRhs6hsYbrNZP7YoL7uDVa6fSp7U
S1QEoFEMkFWHJU2V05F2r17koqs64VS3t7Hl+trHOqf7tp47NGub7qMK/hzTOxGGDPt0SyJXTbhJ
8wmNEc+Kwats/hBTv2577mSSP8Yqr9Vnss2s3YEg0M9gcUCYWBTdBPO/s8+iVZ6wa09+VJ1k7i1O
KcGzBsNW12/9kE7dtWm6GX8+7WanCsi0z39rQCTujYttZBdOA7BB+3zJ3rHoWrPrmNctL2M1wp5U
94mTN9rplqCzpQt/nAHCw7t5w1TrwRqXXkS2dLWFMxVVyzWVOtOf8IabTQH9kXXrC4G18TwoTGql
/1xZmMlTvsK5EDdwdJvXYHtFylxM68zwtGQ2kXs7d1vdHDvsvemjQRoInvLIqdQVpMXr66qNKY2J
vxklVT+jWzCGK9gEV3ZEom5dpwoScX301tcNJRVv0cnugm2IurtHW5hAYo8yiuPYc1a1tYo/R0bG
x7QhHbTwML34Q9aZ0iO+QzI9Cx6bcDfXfNrKeAwEEoy3WJlzptdXw7Ior9ao7Xk1Q128L2ZwHwFa
RmF4oyxGUGrYqF0xzdJOVdamtKl6A02wA509dHbAjZC+6Gw0zLsoWowsQqI0xNWXHh/mh1ox6FfO
OHMgQTp2Vnqb2uukHf1yU7omeNEJmYsVMaM+Dlw30eGuZSwqYRs//RHtrO1Ri22TxdLi61zSZlHh
L69CPZWyJk2AeTGg5yfc1a49TdhPMM8SnlpzOZm1SyqswGSsCJLUfjVdOoWPRsKT+ZDFJP+YBZBw
XGBPg6LzPnltxnWhR+EIg2WIXcOHlcFEsvKUuQnTULmimgjzhpVxQNhaJowYftr63tKXzZjBF3yw
rS6Ura07pXwz5EhRyOHRKLrO11p7iSXmjSt1gKO7bQqe6p4VXQClzIexz9dox7UaopdQGw92Fhdz
socdo+JlH/isf1pjqbudTjvBTolnyOHjuDrQCcTI9UlD6K9+q/M8tLuwo7F9YRq7OQVCeQ7lH2XH
/i3f0j4sPfC+DIpxflEDcsB92ghszTrE6jgbcIUaDKeSuoHZZGMjnRQWVhv9zfEku5d2i9HPNEr8
b5UgvVRQX7dJFdppe4mTmAVIp7nuvm1uMHUPAfjQqpWNu9aNaeIyz4zvAWcSupY0dBqeUguWIvde
5vk6Fk1XQ+4jz4N/cQ35DwjOJDh0xbTiXjxB4SlUOGNsCOZHClXj4RkCk3Y+juGcf7VpGJFPkQXQ
RCm7kU7uJ7M0z2EbAWZp/ZBt2zC0O1jNTPYqhE6G/SJmTMpyhGxynDpYsEGLsYncs7z7bt5oIhQt
O865hyLZOop9h9VQtlZIJpF21R0ugObh6FpQOtaxnsYKPrJMlL2bXfIXWW6s90xMAT+jCM+Hoobg
QgRSkRrEdxKr6epqCW/uOh2G7Hefu0kfUqwwqBfQnpptX3szkuOWpfVUpDILp+c1mrBiSB02gndA
7bCVmHka2jIJ9JxhTx4bEC+OjyxCtzJD40w3cT1UE88kqKOZjcd7kYhiotXZ+t+A4f/2QAcGXgcN
JyiTJI1o4zNtl0jbcvLTanD1Q0STm8f6d3rJu54/pwPpk0pjbdAWGzT8B6CwqdOVzSbaXgORM1sG
BD9wDRkcBI5bYrBWGRsdta+pctH71KJAOnQw14sOuabj8DhISLkWwxRz9LoJKs8KITF5SUeMIcpU
8wy6L8E8MCRheE2jMMtEMu5bKshaZMLVKUJbZJguomUMoBCf6zy4uj7Sz7UfZmQqyFLK/cTsIJ/X
LY2yM4WFlSwXr2d7DesOh1b3oF8WemxgI8OndpjvQoG2HooNdJfpZQlHtK5ygyjVTsPobnykS2Nt
iXtP+VFtXQBYs0VwOBuGpFOMo17svylOV1r2FuaN1dLPvavm2mV9NY6cwF1kC9woihl0sPg8Rllt
K8Xheoxv4ee3sFO6LTfox1+wE2LoYSARzpCzmQz2jtYmLpSJ1+GyUbLd5KIXXUVpRP62OiYKZtij
yuAU0bqo8B2pMbIgBLFCcrMOT5AOWES5ITnPe5/QOb2ChA2VvxlKW+xAA8+iPa1RnpxgpNvnFc1C
zl+0cSP/M8gowHVxk3eHhAT4YzMS4pg1ztV4XThOTdkPrmNz0bdoV47rBub+MU/agT4y2wbrHt/N
Lw8pR6m3g3oegUoCJOGGElpiAeDnLQJUwkiU3YRfQ1OFC0vYWWDHvNnRrF7hrQV5i/YUkECTez4M
yPdoaVSXKO2xyYpiaU6nY4p32bFyYlHOf9vBwPRmazGnhfp+QNfD5BcfQplWQtS6qocm6S4ixpS1
jDnOIx5FBld7yDzHl5ZLv5x00kJOuoBwCtsqwbT/lRMJ3cpiEipVx4grEmI2ZGDIkW2d0cWyUMH3
GpBhWoW0nvwxkSwxF8SWzr9CXbNtqsWA+ltuK8rpAhFI6mPYM1gITwyGb1Xtoy3DzWoSW23Q+mlf
x0xq9ZAbs5qjshHLcaP5Mr42E/wkH2I2DdN/WsqFHBS2NfgvE/Ybr7o6SZqnvh7W/oUuAaIHpKPq
rJICg940ZtGXIpF5TDuS2b/bmLURWE1jjcJQKosMPHuBtjAWMjjlDSh4zzQfqC3vWMv07oww+gr/
nDjHBZT+osZ4SE+y3txa+FFR/Y7X0tlHSMGs4qNuAsm/ISs2hLcIMhA1zF4Tqsuu7fUt95yLI/UE
GaWebDrswpmATo+JJCRIWzgG+He4BYwWHJONov+IVxtcApbW5hxrwP8IPYG3lRsRU4vMBwN7srPA
C0OZu8wlI3Ig5VSnFg07VVH3BKnfnj3BHW5xBTRwcNyLUYsm7Xcyx2tBk5GFvtzA+zG7ZnIIVwUV
k44/a7/p5jrnNeRWbR8k9R/T1dH2N1/8YOZ/hOBChbs62xh9ErV34CMBTwZxqEmH8X0DIz5Eo7Gy
DcbUCVozvqyWm4Pq04ZGv+/iEs4/1LEb1fqE0ipo1jJfaIdbbkBygp7YFqAxgmrtmPUlEXMoAEmj
FbtBnRkqc6jeNCCeFq3Cy9JhdR94LBYsB1Zhy5UaNMrNyHRUZEu/xl+oI/lIixb0bf7fSD1aV5fj
te8XOJDxo5RkPi2ia9IiW5HXvpPcT/l33kxkfrFNK9mLVAwtfuxWdM9dwKLvSXPbVg5u7V8gDU/Y
t8+3D4l4dNokTkAhVBz+1mZxlfVEnMaGtClmTulwSGaNrBhMmOLxSNAb1+k9l+l1weejEi7rJRhu
Eo4jqM/xSnIsXQb5qxEIakU0rxTCAQtdxluA0EoqqKkvealoxAjO0eheyWjFd4ZmBKWRgl7n3AnE
0laiQgvQtoIwH8vDOk39TRPTH5ceCJKZdRKC1hEFD1gIzw55p9o/JDXhk9djcmryXj/AKAlBJ1L5
BZ588u9o07rCtlr/iOas26toiW7YZ85f7hXnPyk2ekzyu0oMioq/vEeT7YgiLxPy1glcNpgVIuCF
pRh1iIUVbfrL0K2ZLWe3ymOPW/d3CZ05ymCMHuHKHFQrZfMtBejDS9qgZIUtsfyhc5IX6SDTQ9rZ
7iVKkVRkumWfMN/IPrSTSwVto+gGTpLDHzhjX7wWpjmHeIev4yrXUwg7sRcAYClEouCdHBgfvcJz
gBwmmPgBHpDormpkugfsVC1/uTWo6fpJyf98mzanpkmXnZRd9yKnPB0eclbLSz0AGFjRGKD8DBZz
uKt57AFM4fUZvZ5xCselEIvqthYv1Hfd3vUhCissthVBiq3Lfqo98sSIn+p0IXu5mB0UfHVfiZzi
hKT3KFquGKnMcCZrWX81nt5tALrRqm6A9wXoLUUcKXSDSRL0zyKrEdvRjfxryZzywhIHqJEkI3ma
Ys38znoMsgu9wBQYSpRjhyTTywTpIOjxGc00I6HDkBjtMhkhl7xL45a26C6AJj4PkPSE0QhHLiJx
UKG3aS5NEJJb0qVLAROU+DNozSTgpBuPAAtWF6fQLmvFrk10xIsQLiGAvZI+udFYpEOZzBKiE8Gg
DWo/vWYAZRIbnhfYrb/bWCflhmvSV6sLuiOwkp7vR1RUF9Rz8wEB3P9nZvMLoGh7jBcldiMLNU6b
ec/H5Gbmvt4LKP6dZQuzNdGLCD0NbHKKmrdTadA8sCJsoOhfod1hNyoN3lIO0o48AXuYIDvf0HS+
bQvBBDbIOngYNB0VpXY1wCU/fqHde/LIuidCiH3jm19fo61/bdLVAEmJm6e0AdLZkXng354N5gyY
z2blPPUtklA7v9A2Gd5BBRjIDsC2nWHckgS/w2kZStt0j3UIaGXoWXiIZr2VAy4QjM1Hw6NyzVdy
go4P7wsGYOjFr5FSRQilh0qJiP2CLpGrsOyWvODVTI+Bqj1WrhV9tXJp/mKcrItJwtwuBdO0WIE1
vkZWthTGdNk33DjDohuWAdRE0sBOGO1w1CwjQuwgoHfb2KyC4R/66LxRjz2t0bV6+8H9oKu8i+uy
myCpf1ZI7Z+twjpt1cLjpC7vEELpto5V3sSY1oyANXMY/aTW7WrevwbQSj0uQwcvG1h04JIqaA34
5R8qpRFg+XJusuTZK4wvZROiGVbz2yDVQ9gPD2G6fXE6wkCYUBgUze05BZiIxPKf53YscTAPE+Ov
JvcvIWtuuHTnOEFkETVE+qNFvYqxv6KGf4/r9cZl810bcGNoit/7/67Cor9EpHq1Pvl1/+FAqKxc
Zf6CPbD+GRnjzBI0eRtxX30CeVqUD6pK1wnKff10cJBrLhXsXsYZnXxgREWH4b522qRnwH7rQ5uF
7ORFnENeKEm+aTYAq58S46ug1odORQ/QyPygDX9tYeNdoHD+QBF5UnPyV2U6AlFkUdWMNF/C/Xwu
5BLBqQL8B2/4paU9xwTTDFWm3LEzuGnasku7ble0/8/1sAApq5sybugpd3WFuFsE8NJcaN3uTBT9
ZWv7ge7/T+tb+NXMtiAoFwB3f9VZcN4ivF6snf4zCpPyhh4DGpZp2/8AJn4Axv4RRvQhWDEUlPNb
wzGqD4YBZWX7DGQQjLX0WHfhP93oEqYKdTlNwVM4r02JCckjD/Ojn7dXtIRXwE5fdZr/tq35oeHw
LpLwHegWxNyzT9MCng8MPXbJnZsmntSi3/LZLyVNe3QzNZvg2YGiuo6HncyAK/mmLdteHZwJfqCo
TYtc6Aj1I+FHHyxFTNuHeMBwU0woS2FVCgmVu5xuejerD/bIEeimRPiuyAp5nRE7evqkIPsNPYP0
acvMTnXxfoJYuurzBzs0u0FhDp6L4AQ0fpd4cRya+qAtTG6AC1kE3aAuVDaVoPLRwscq2nsIQUm3
zYge0/fQ4In06XgWrjnW8/iabMMxAX6PeUqeFn5Vczmz+bwlfL9atVsi80tDlTpkDuEDbiJwuwq9
S4oFLkZxH79GgA8QRa4c7mYa8GVt9SfGOT+MKjQmJvzVxmQo0IgcuRw/0AOnxbjavcJnhRjARRmD
yu12GLSt7s8dqqAPEsO4wMUF1+4NHoUPHrR4geGP2OBNlcFqy2XsMNetOCZN/zrN3RtK1anEVoYs
SN//iuAjaVMsH6Q6PfhgfGSkxQLwWp9bHj3Ps/3OMvoJ6tRZZu07zTE5u7vYocE7xKk7Nq6+8LHt
iiYbHjo+VJwNB+X43jXtH2iQ7VIa7YBzP+S5ERggtQh9qNWTWh6H2r+g1MzglVBXjcoqotHEJ4BH
XBv9tOE4FnJI0WyBOFeoZBYFBJgEcDynqlDP75EUHcJ131TTlnwhCbwkdNkDNB8KDurhya/bjfPk
L4qlA0wUTo3PHvPV/ssFasu2Pft2foy9vzG1bQVr1kM9oMdHQZKFy+uSSPxbcwycfxQ8vFim/vq5
qaDTUXEkKXQPy2cXcyjOo+zi/Ab3w9cglYe2lx96S89CbFWfw2d0YvCsdUEhGiTiZEo/QmWOQZpf
IPvxdvdeFjDFxsrsQwRbw5BCNCqU6b8xEsc2CI6k50fg3RcVNG8Dsed8FVVK1OtG032PqT5msjs/
s2d4Ff9hucHNA6tBgUFR+JA+RciNxdqgCemXrDTB+E/l22nU23PfLKREXnvp7PAY8PExXKcju0v2
263D9kZwIhMQCQSzlzT2e2Bu1zbNROHi8LuL3JPt9Fe98Nd4q3doiY+tGL7UuFUsaHOgOsOD1/Eb
YLMr45MphFj+m3DeMxeUbexffaM/5crPPVd7y7pTL9iOZ/pMNqiXE3NyWXgac3q1BNGjIXkNGH3Y
E9JWCVGHrYOPVOCewLH/EN2MmUt4IZHG1oMMOO4z3SMJwW/XRjD80+bZBXULzAsoOFjVcYlm//n+
1kBKP0ERf1dv03UcADeLxH6Z0D9PnP5yGmXh6h3wy/AcwujMt/0hwghmSDowk/oXKD18KQRIn5vT
EkxVPNW4//KJGRxUJtcX1iwPSYcFknBrBKJvdux9/YCFtwqTjqPk7HXl7MDm+me07haQYSnmabwE
43LlU38O4wjNbP6IZvlxW6df9xM7S1KSaWl2cusPgQGINpJzZui7FAYoWhCdeiVewQC7rq7pi0QS
uDJH6CEtRrpjRE4ylx/U02+TBa7owuSpUQ3Sb/uRM/4BW9/HHFnJe1oJsjzWhL+NIDVLQ2BoNu+y
ZTl2KMTua3pZ1aIQgauUvCXc/G0z84M38opCBzq2Zg9frr9ONU3phuWmQ3usaf/shvyw2fi4QVRu
BsSzKnmB/c4fP2alZzGkjXAxchU/kJXPpbPYcYDl+lvi6rBCD31bDPsFrOw0NXW3A5HyiB24Y1Nn
3yrFq8+CuGDAFHcK8+NC4QFFcvq9kub7/rPrANGEZX0gLP4HsXDYWeJRwkHiaSXRcRDDE2CfI8Rq
XuZ1KhuzfYwquFp9V/EIhxPcKgtIn9JinVpdJSHoXXZ9I0wAKUGkpemFcYCiJNYfLE8fIDifFnkA
sz8OTxC/BNckX96DdH2fmfwH8azHMQu+4xzjOySIoRe/EymPU+Yfu0k/8G08p2TaJ5K/LL36b6Xu
ZW6G343ybwywSJq0n/8/6EOrD1udnpcofTQLu3UOhy2K+ZNLSXqAJnVTkmH7AP2AF73ihxEOvxVm
HUh+eKvNRB9mOBTjvB7yuXscCT8lSV0XY0h+sMWyd2GdFpvMr+m0TIUC1prkmMN0Da+aTn0iAFyD
hPx2kj2YIPot5/50j2DWi5+8zpMineZbaLOPQUJYogbVIMVzy+GtOpvsQrcETZcqE9u8NA1K7Pwe
423X4RcBJknzSiNTpyw6tEDDWESKcO1UgWP9kTd+LcAVO5p1eYf+D05hF/3Jup4AhAajg3WiGBXM
RroRUy4RTM+tR9/k4IeE7uwFqrYP6ziiF031Dg8jRFjMf4JZIHL00WOExGJsyCqwF54CCdCQr7YA
p4+jBEGvBSnuhwYlsUnTP51JLoFIzGkIUCZk9Iyh8m6eVFhsMclA04ryazZtb6AB/LOxfLg/Ljkn
h7DtfgWO5EWHfD0bl+19VP9yJvZl5MJfNsB/KKSNh89m5MNvq7Z3jrkAXsaIwpChiA1+ARinv1CO
w0EeGv542uiiMfXt2na/qGg+q6weDp0GCReg+nlY8NZgKf3WAQU6UhelGaDSWf4OWr00xQK0qzR5
gsm6Vntp4qaQ8/DDk4SVQaAvKVy0VjyTOiM55A+H7LDS7fsegNJh/W9kATKGFt9mWM9UYFxidPoq
m/R9ggN6STyKC4x4cuTT/MuAMrJoeU+HsB6m8roKf40lIhbyRatB4WBN1O98F5+oa7t7MzoUIhxL
bJQE+zVh7s8GYmNWLkEe/geJxHRPUykPNe7pJV5kXbAVtw/KpwFW8QN2RHWP4wBGeYH5Ndlh2BHc
RLPYH5e5usRwCcPitsc4VKdgzsYC3WtBrF2/OGOiWiTL9oYA+IuSfLiGCiOEbVURIHYxr1WQg6PD
Qb+C+abOXrXtdljPxm7caFt1WbwUOfAJB5QWWtzv3q+MArVo0yqBcu1W9HmLVjvIhiwv3Cb4Y+eU
QkcTigPmFMHn3Cq3N6iRT7Rn4IuI1KEFihnfd/BsgABQNu7yDSt4Yt3ge9ZT8ZNhEP+GehsuV2Oc
KAxCG8ztQMiOBwddpTF0ZQspoaRMfDiBORPHo3oPxGo3zLJ8JoHgmewF1BxYNcD0Q1YwW97O+F4a
dKABs4hx8ullrUcKqoGiDqQcqH8k5Rhz8gOBbqGL3qf1T48Td0FPNT8AqklOMyTCMb5Ktw+eRsu5
nwHP5kJgskTMdQ2n8LlZOk6uwkkONU0qNS90Mk/fjQCYfhHDOAe7wRh+bsFR2CUcBcMyLgggsawf
o6adbDEsmd7fXaKzLzl7mlYMJKa26rE+nT3G3TLshKDxE+oi2pd9vaanDu/5FufxtHNzSEYooin7
0q2Unq0d0zeo7Iirx8T/WicSdYLLg3Myds0eJ7+rxjzMDhTuRgUTuBGCYLuIdkkKLsTAdsQ15JxH
6B/aHLAjTzN8gAEONY4gCxV3esU+WuN1D9el4FstJP02cyifkz4SZwA107qvyaTQ7vjlJpjNDiNP
jC30Jmy59pR/bjZgrIhqmx+M0fo4zLEFmgEamBt8tiObMCdDB+GqEQATVFlYi6kKmiqIjb3Zfl7L
AYBrc9mWNYGnmO/3+YrWdaM+LWLc+CK1Amh4h3uKHd7u3JJMlynoSMdMpRUm1QLwwngMJ4sJjDu5
WJb+Pg7J4R+MUmpUVdclurAD+UCzMJb4UrzosuihtcExZvmOevYMSDfCscg+4SD0zsLuc1AWBdr4
xCfMLCH78oTi8hFyWl3Rz7AMpBbATpZBBEuP+KeJ/Yk0+7vG81Jqw4bS9eYl6NzHPORRKbNAlB50
qCALr5g6HvSQX2zairJp/c26BRKHwv+jbLsOydQW4Rge8H4fgyjUVwxXLgIx1Hf1FSDvIVqDroQN
FKlsbtme6PWUSvrdCwKxVn4wOtyvKb0QyHTXkX4EAvy7DdTJD/G+VvImJ5DYeM+eg8ZfUjMlBWTn
xbGO+zLrADqwLTo4ymnR9P20h8MDGE8EA1KAjQzdgkajdyfqRYlFMTHLHQhNXQVuBqrLsZJUqoJ1
SA2S0w9Vb//d/+rFhQc9ud8hRNq0RVbGOa3yzOEMwTXNyMM222MwRztH1kMTxWfIpSNWmiEsHViR
2xie12H714fhm0CErvoQ0g/bOGA8GiI9+T8uyMZine1HhyODtVf1ZMA/VMNoADHbvU8xwIvuXjWW
I0E7+NsbBNJVclUQHlyXJXlMV79nATn0HXy7ogwhkt20WVH8JG+grv+ETfqzUtg/KhYCUQHIONL9
/bvngT/IMcVrb+mpJ/QxYOgS1gZgkFdClxAavlAcshl0tSwRV42nfQgyJvckC89YAgbYOswvS77d
Nt5cZlCna4GOWcVRWjjSZVe85rcWaisTxBMLO894PVDd2pYaTosmf3L4yaTPXzeevHGKuWQWvtRS
XMbGVHFbn5AHOzBM/AGY31OAp065LIIASgVz9gDJqr0Jm19kCJ6atoZhoz/f/6KFQXJtyL+62N7m
MfqmJNjbMH8HjRLQcQNWVb9UaROhEw4xFe5ExYC2xPV0gHFBIb3/BMrFQSUAVVTHBxS5t/sTJUY/
Zen/ODuvJrmx5Gz/lY25FiR4o9DsBYBCedPVvm8Q7QjvPX7994A7+jTbWpKKiZgIDlndVSjgnDyZ
+ZpMNqVfndQo+QCmgr82u1Ld3LT6LNodrBC85T9wUHZrK3o0+n5dxNFGVOER9l3g5WK8S8LRoX7e
dP7NqAaPRQC1RRTEd0Myr+qgumJd23lUPiyPKmFkoQvlylVNQOXsXYmEkxzke0mWL6rhi1RI0rsq
9e7yQk5fdbRotpqJDX99A4nWw7KShAtsi8PhALvebf1xA6DI4WxUk+MDGWQiZ4TSOKX/wiXeZLhy
ScKDYITbToQaM9JAZlif8gaxylVyxQmIAKLAMs/7m+U6cr0+wooCjU/PVEqXSmTd4R6WWIwIbTTA
DLgcbxN2Hq0Zu7IIKXjUnLjr9gF0k8QSnKBpbgXD9Embmnk95pg9y+K4Y7mvZLn3pLY7c5g7dU9x
b9FYpfVGgi6sreKNMeC8P11MO4sVp7byUxll38Atr1LaOao1umGcvy6TJIUpJ+zS4wz7bSX770Ub
H/Wx2uXySyvEF7XuNokobpL5VTWGbVEY3EfErhDBa+1JYAqO0UqeKJkbX6diM6vy1jKzDV51jH/T
ASG01FnuwrI+omF051ABoEyklzqf1+Ww+Nj5nFdF9tF36b1QZefOX4asSsWGkvXz+1fAas9TGHip
ix3VXrCrh2QdTeYzwWuPIu3NDDoKB6FjoaVxZ7dxaptm8gGHqtxr0hiv51jfjGr3BBevO0SNMH0I
chj0O7oyWWWXbQSDyVeVlF0HG6PTpWknjn73BJNAhSNAiJEs+DK6ALcHC3CvqTMIGVAvPbWN5z3J
j3UW+yp7MMdA35rlFH36MF5dremli9wTRkQDWMru+nBwOmIX9ByLCD1ZF1URc3rYsHklHfbALErj
oxhQJyVBcu7SdiIfLEMnGUBo4goXqIly3w6txJ9xwhC5KTKpqKrX+nH2x/AImXP28sZUtk0d5k45
KiYIVVNT8NbRepBz5DVhqMEii+F0UPQ9T5JeO9I899up8+OVZUbN1ozCaqAc6l610mg2olhH86bI
/OAa+v1dboK8d0FidLamCHTslklSGp38VdjA855Sddcqhb6N5+SxkGSQMH8uHkK6qkwF5DyO/Uez
Lu/FAmFq3ieezJRQe1KlSxh3iW2mcWVX1pA4WZeoGyksIIhYgWjrZhvYRlSBtkOU2aR84oFRrud2
CMVV2yrV2hpnxZEVKNiBJn9WMU4/Sk/jg0CubfNZEVh+Y3Kx8lmksYqLWdCN2bHNzbtYkQ6dBrnX
ZMYAHQGgzlqyFa7QHuNi3yjCZ6vNA73ETNiMhVBwyCb5bV81odf1JN4woRv9TSf7c820vdGVun2u
u9hyYIQudF8869Km+UYn+cUX81PXZksrCdxXnNRHwxBfrIUfg6iZDnZZ1mt8Wqi65OppYMwRfHHz
jvVp7IHuo50aaZdxGjZSnnEXhp2YDGvT6LeaID6YRtDZOXzZfaPSuTaaLncMbNSaWLsN9CzdTB2p
a2HpJUGrT11xWOYTVPyomFUfqdgYHFxzu65yzb8GhvYEegddoUkXOE9QtllSzOuQEGTr+vyqSD19
XmVKBtYXnFPK5GifDZxxuYwaf9SD3QhTxC47idNzprlT0Zt25lHMHTkd+dIUb8GkwjEYlQJZzyTe
q3p6pnhmzLAYvOKGnDodiMyqhiNlw+yzVvDYb5pxjL02AD2VmsJChWxSZ03ttTS0lAMcBo5hqId5
km+BziobW6aXQMYSYDGqpdbRvEhTdkIYPUPgvpEz/S1s8xLxguRouJHQO6LmnKeZHn7YX6a8eotC
+R2C1m2etgIQGyUJW0Z3VavEqm4wn0KlOiXRlDqtavEAcuh3Uz5IByw7BEdkujijVmguG8BtepV1
sCyyt2WS6FRz3MDJSw6GTz4eJv2TREFmLKu+NLJT7/cXEte7GLgX8mrzlOEzAPt9vmBcf7Lq4BnX
6AR2rPkkLYqzmdxBjqedVMxHGNS9HSX1HdzchGbXMn9XhMMY5EGIqHo0nuR8yHfxRBsiM3X6keku
naK9mPfeFFZbdDnXpJpvNCFHVTzUKmy7XD80lvSJI2Bt+41iYa0Fsz2lQegaS77UKj5dz3FTh5O8
GlVAtNC3eG4drVncXnmspThm80Uzotm0hzSDIDXU83ilEx0+SeYUHssgOQ0EyUJJAtu0upbitXCI
n/tEDk8F0DAyNV1DBxActbl9NNJ520BKsMssfdeUeJ1b3Mk4IYzog/ikTlOPGsAEXzPmRz+AfVOo
huaJ1Jf24vU/mLFi07rdyhISHVXY6api0v0rN3Kbb/1xOjR1vClV8yCHyXoWoW/PTXBIteCaS/ob
nL51anZYLxpjzeIyCOLCAxH9mJvwMMhuGivbNo2AkFm9CZth9JhY17NqaBr0NeTRyk83rQHAByEF
xCe0XDkwLsi67rmlL3JEwC/L2c0y+IJVtyo1FU2ABH1kULhZCyLZ9btR0A0XSpW/WsykA396mCE0
2KNA7j7GcgeBRLsGpiFSwyrIcKKcFlI/fmaB8MYI1xOkl4csDCLiL/l3Q3PTlOlD5DFtC0h/H4be
7Cb0IHEu7YUauszARlt0f3qwXryg29nadKnypvsi7N6BdHZISUqH52IsHq2iOJmdSH4gpg9JOb9Y
LZAFmEZjG9gIlWN70caU5YWgsMhF0mDDYRorXblrXRmbCtwyn157DnYiDgeIeoiZBaFiE2RNN1kl
Ihk4ZM3jomAkRffG7LNN1BNMR8fk7QuaLMPMsxm9qCRN7chAJutAChcwnh1TLwdCtrv89OJboukx
M9V9J8LNHKdoFQ43f6RxT++lChzIljCU6L32aAgINrVVe4EeH4Js8IQOYu80uGE7QY+IodyRwqKX
UmTpRlTpRJp3wXTyk5ggz2XCBNsvF89WcX2hXjXTE9PVU3kE6mU599o1ZZ7HLOe0f/A9597MSu7N
+D6n2kOiDlvmEUItCD6a+pGvbJL9S0nuDcsoMKy+hrZ5C8bUrTPz1CUma712uAox9x1zsYCJ6p2P
W4SqqVTV083YUe6HL/yfrJK7Sw0IB1iLYpC8nHQmYVtFsjLi6KjQS4cY9wY4TRdIGm8TkrDOgVFr
nnP4FXdlo+syZREYPBDjc9tp1w65S8ydqVv670BCku7bvRRu0B8R55jZCNQSARrLb1H6je7S0zJq
OxnoPVno8Ftw5IauytgqcINrUMosB0+dvTr3pDw5afME6Zrkd858hPXpyyhmH1onH0ROSd4QKvNq
0agumv5Ge8rEh7n2Oedqxy9DbxiyPe1le9kF6G+unORrvQHrCsXWrjurJHpkdqu1jjkPN30gesko
QCJp6MaXG9aGqGYbqLJuoUEWB31M8/gMZ+vYq/pV5INoy4yptAb3PaAFdC1DvMi5sAnifh0nqTcb
ILhM6BOU5KLK8dUYB3qSKNI58TmnZrcwO5p55Rh4vpCWbiwIbq52F11NH5ECbLW6PnAj4MMvM8PJ
qCrEH8bE6C1Oj8ZNxLXZwVueniRcX+wMMoZIwUY/CUGAPu154JOeX4N0WA2D5c5SedHSdWc1L8si
EqRoldAvDhR6tPVTtIx4CmUETf3nYuci5vjtzSLQXnvHY4xhuPjiQUwk18CacjTqG8YELpbGZfZd
3xnQbrGAhGmuEdqbm6h5wFjz0jf1Se9zVC3qQdTl/QD3G9p78X3rSar5Zknt3bIC0hFXLX3skeyU
LyUhSGacweJIlsrCNW/YctMVmuPawFlFJTAjvd+0JdMI+mp6VeP+nGjdJp0eU4sEZMB7n4UGxZYq
CkztmLHdsp5zUrJaPIbCDV6euoCSo5jPKhmGXLduwreniHFS2otj0azUKrRnHOkkWfXMqEXRUcDT
m7ZjmW0K3D8rDall6YRUk5l/zIfTDBEmXJSKlIHLQkJ0eU2UaMub7gZ4g0li3AfNtCHrsMXWtxtU
q5B2doUu7vtRPRu6MDqq2dwt3T/863n0saxdktB3hb6zk6nZZB0pgiwxtvxAO+q17edDxuXS4Cel
9bcNJolqOK/yZiFOTXf+Ulq3onT3fcMtBq21ljwZbPlMvRHHxBWCzDMJUgzT+340mbRhBUCTHiVA
Bp3IQheAUJzg1UXjN0hBNJ1Ee0gg9sEMIV3eVLTypspbfiluk3VvWvtiUlbJKB/5CiV5Fw+uq6f1
wHNaoCWoHBepZctZH77VUx00qBaG7ZJsRDGdUIkWCCNXYNA52tR72CM5CA2f/KH0KjnbtUKyXgK6
GL5UgYom5GN5TkTG4/JMGE3rGLTG9TGiFlZcVu4SPpZHrBXjJppfJTrry+caOhXJ8isqQyZGzV81
4ehZnClj5S0RhTsMvdBNUMQXTLfLs+QQVe2qnJjalz+EhNkBO8QlbEdZdIK3eM/XNRoRRBij3Vp2
xig6B53kESOyDMInClmNAwI2HkCo9mRaPvyujLqlgAozOI1pbQPLcKzK8GbGIMmj6cW14UJ6oiJT
XGhAW75NBy/MWY7LeI7vtQHlgZURAvABt/VCOaa0x6mmNqOh3y7xtcRPtIurj2qW9rUBnQoo0r+K
Ifh/cYpZWMRQmhXrekJy2zwkuX9OYgZFd6O73PgCHMjKitVyAYlauix5uZMcIqPGH3P9pOfzVSmj
bQyiyr8uj5vDV8ohjbNzapiJSxybsaCawoFWjGIji9rzk8gPaNcUDsbox8KQrypFYhv3NLTyw8yd
m1nkYfoOAxB4IbXJEdJih1WCxyV0ae3SQqRkrEW6T3tTIVW0Lozbg+1R8cj0swWn1ClzfzeU1kju
jWFwBmxoIylSaPjWNIDy9DVKh1emUtybjfWN2AdHU1ATJ55b2P810ITlM6JUZzOrPj5dnQ74JPkm
3UBtXfRxiENOQ89uWT+J8drJ/pMs6ndVi7BnuYEgN27q9+ImB0hLlzcMQ0pcyqy7erHbFXzrRlXm
k5zSXpmp4jQ1bZ25mthkC/tuicDL60xLvRf7/LP2h/xdTMWLUYwgPOpLZtTUCfVtLy3Kvv5aDNMZ
B5pLocrvei/tdKFhVShM5RHybp92A7Kp8WNZJuC33xJtfsU8l3sbmm99Lt70uUrvTqO3bRS3+H8W
njTnjCVSqJhiS7hZViNA7k2bRYc+y5+TeH6O1JrMoDwHdFhpKnjcxG0gDCsts7bGID3rlXxChXOo
rfhW1JKjobd3AtC3Ci4CgUy4S4oeeXgZ3Ui+Ne1Lphx6yHt3bVk9BbHyMCTyS6AqVy0lEYg0ay3K
OLVmqhS6sjoQcqzqxu+rSzaop1lvDgapAfUEnteVzIf0322aY6NdJRlKGzNryPDTibJVzj7yzn+B
THegXIlh/2YGfnLawhgFrU1SCqNl37eFPtoK+oARw5oZlnNJY4CBTfIN5DwIaNYnnQ/G79DQDkEc
kXxY9CIz9VUSo8aui4m+TtmeIGMpdqAWL4T2O5mxDCsex1NjTBUYg/zUyMo9CfxF17TrYBZvQTHh
I5TmXjYbK77yCq9U1NfGXRwqZx11TWNGq94kvR3kl0rUiDBEM05Qerll+lGjfIL80yiuJDP9bGhp
AzE0YR7Tb70IUaNqfGuPS85ygSkqEh2tdR61M7JfoBqtMYeVRNEwtvFKMKrmkI75a8nNSJr2WqDu
Y4qm78DTvCw72NCBbYa+ctJKeRzIGMqEsmYJREsABrSz/YydM2hD4Siq8K6UFEY1sGNSpa8lhIJ6
aF8ibSycKGteRi16o7OTc3JrABAdYhjtPc8hpbQmIrJaldaN7t9bRv0A8u8VKsi2SFTVxvypGCqs
ThrBlqZiV9TWDSEeUVpDvBWsazvHR5KzB730X5FWKLYhzDvT7CEia7f0VvZjmj41sILgdG+U1thj
GcKlcyk+fXNxinam+NyBW4UPSWh5vpjcFyl8LqiisYMvDNrMdBuJM6q3mQSjlMOrpBCkMDu7hbif
O3ML/0CNCWxzn6zENn9qWxmsML6d0vnTjHpPj+dpI4T94CGHg6wDu7CyZ7OsmLzHCR+HlLpCY/rb
Fl0D+6szsGYIzrpYiOsZybvXNnPq+hIjm7U+iBxozBkAf3fFGDC50MiAFd1Tf8RBPmwsOjwbpM/R
1UgjqGDVp4yEx4ZI1j/yy8dK04MPpTayXQP9ARh7nr2xgoqml+JZV7PukPgTxPFJgTcWaL0tD3ln
pyZFrhVLCbJ2VKtSkURrMdY/R6X1eq16q0rzKkXjtoq1qx922jqmqYu8pckiW46JvoGuo7AZUx1f
dywAzcoUvawNBEfT+ugbMlkLcrCfH/9N1zvE3b4KpGfJhROU6/dyHugV6bUdVMJhzsIbdN/rMU22
ZQUWmJ1ktf78a8YpX4x7UI4tsowIb5YoM3egM5QpsjX8wtPkB8YpXydKpWKb6Txx3h1D9sUjR+Tw
VHqS9UFM3n7+DX7gL/d1nFQQMUaqj+GGInnbSDpwu6yfSvbzYvuzWP78/GN+YJKjf3HlQ7KrAJ6N
GLWPkgM+chSz9Bf+LD966y/+O4bEVJVCWb4BnRu0eIGMeU1juH/twr+477RqUxhFiityCuPCNrFs
lSb/r7kSfZ0lVcwiDkwx7gFC29w1snkuYD/+NUsp/YvpTjaDTlVdpq5M5huvkzFsbb2VfmW19d0U
91844uhf7HZmSHpx1LPpkqwGDbJquSTD7A2sMMJJq/IVqpP8UVAzuYfFKlPvDu08ZG6nD3iJ42Sd
yd5QwlD4i4/pi0NP1atR0UyYm0AhgJhXlvIqguDwC+Pt5WH/q2/7ZZtLSjGFvpEw67eqs5bulz/d
RoM8HmQIi7H385X2g93+dfxU21UxXTR8STPzNqf6oJmKNEC8U4SHn3/AD7zltC/GeNMU07YLZwwE
1QXDeaZ+oQ8QlG9i+LHs9pS2w88/6Qdb8uu8qSqn6GGiKzaigf9WDtmzVJu/MsT8gXGY9mW7d7mB
uXTIe1PEDcV1pnOsQ4LGRgSpSek2II4//xI/eOjal50f4T+jxdAvVshFX1SztbWq3DKo/RdTcX50
j5Z//5PnlmKJk9IJjDwKlyneVoqbTt/9Rbc67cvux2gHzVqTcyYuid1yj8IB9eDPb8yPrvzL3p9m
SUI2vqhADOENamvrSkGq/jV7Re3LRoauN2aKxpyXhvEuLqbC9WNT5vpf8bA2Le3LRkbgakgdDo4k
0lJ4ktAe40Vb/iJK/OC+fJ0zFZZKN4CesWD8Yb/MqaA2vfn5Lf/Bov86YaobZ9GPdAYlSMyTD9Ua
9E53aTQMCAUrDUMGJD4//6Qf5APql4PabIuqFCTGI3BAZ8e4jgoA/B5iKTUjykcjB+qb8svPP+wH
IU/9upc1SWfqQ4gtHzaQjNaRnodK2KqiFDlLJffzD/nRY/myj+FhLCrWUlulilE5BhT8jnFjv9gL
PwgSX8dO9QEipZlBx1haWg8CDnB5MB9DS9v+tWv/so+zMUIkaDAss4gGR4j6s4rS4udv/aMr/7KL
e32ufMPkyk0p8kRYcej3rkLc/LWET/2yj+uyQAy9TDvHWHZ08IwKtmFayO7PL/5Hz/TLPjYniTml
PoPSY9rYq6URJFWz7v38zX+wBZTl/PxTZNY0S0fgh9F9OnRFSWPc1/xdLUJhsZUyh5+PVC2BL6lL
Y/CP7/Mf7+N/Bp/F5R+5RPP3/+Lv70UJ2z8I2y9//ftdkfHffy2/8/9/5p9/4+/rz+L0mn02X3/o
n36H9/3jc93X9vWf/rJi7FfLJPnPerp+NpBMvr8/V7j85P/1xb99fn+Xu6n8/P2396LL2+XdgqjI
f/vjpe3H77/JS4z9jz+//x8vLl/g99/sOmqjJvzbAzPUovxvwLiv+Ufzv97g87Vpf/9N0NV/lw2E
K7qsWcCG/PHb34bP/37J1EQoNIosmnj2myy4HBfk8PffJPPfDRUnHHAGRfnjpabo/nhJEXVMKkSV
38Qtwvrtvy/1nx7W/zy8v+UdYo4ob5vff1O/lzH/kyCaiiXTGuYjLFxWkYIs1/fnpTNVTZoPfWa5
RDbb8Fs7sk5Lf3gEUnwaPZr9sTQCb6RwBA5hjP9xtfdTwLJzbe6ShuFD9Qga96hrt1V9H4S7tEQH
/82oJPrklt1IT2CDFSyLukdiKr0ZyPP0S2zVbp0M9DveO+uhVM+J7BHnaFFQ0Lf7PLKYuz7b4/iQ
QIpV/dBD3VZDx9DjtdZ/ZlCEUsTEYJtpjKwCkWS12Bid0ngnabtIuHbTbrZu6vZWimmJNggm4DdM
iygJw438yXTJjJtznm1N2cmzddeuM/nQpY5gObjwTLg6IkD7jD6LaY2BTHy2YifS3HZfHa1T9BJ6
9DvHN0VyStGV5kN9lmJvG54retjgQ4P9LjQ27yyWduXOO+UYrXlerdtBNuaN7lVh48PrFj51rIlU
XDcy46EZdvRs7Ay2MMyIUjsWuIqpEy1yckShBDPSO3swcf8zzyOMrUfVau3ShNk7gEYWn11zoxpv
Q4i3pIkFrpTbarDW05dmQntD173QvUlUsEYYXfGZDuSjcUpa37G0ZQ4d3hf5t5KefJPC+F0EXMKm
zzd+tFZqa6+HkQ132DaTt7Dey9UL7pNMf0BpVb1YaHCrAZShdWSImbL4EKvHOjlSwmHGCxgsCavW
hM98GwEyld2hmCtHbwY7rFhrA+pH/KITRoDqwT1UlU69VslLLjyK1hlll523lwIyXj9fg4wRm6ll
K5ab154iIs70smBVxIduutVo3jZumdPZTu4jay33a7/ZoggIup1WnKon3Zac+qo+5SthGwlrfDKn
nQzE5KvnsriaAazmSxl8mqDy5SqRABCEvd/zEOnejtGHWLopC87SbgX/wfCvWbnDziTAjCYmC+70
Y5m/4TcTGceSXRLdSsNNYt3NySnQtpa5UiDab5dM323ny8BoXrxDoV+mGR4E75a/k8GIJ/kur46y
9lSrV3D6AJFh4SqQU6PL0F4W74e9heCqcfrsDfe1/Cn7lmTrGNcEcRWJyIP4LmvkiMya0U0EgM/T
fJBLyFiuvxqc2UMrk6wKts6qELfwBdfJq/VMX8bJ0l1trZVbKGCVdWnyB7O9D+stzP9yuB38wRbr
a2t95gFALTQ2oXWXMTzWXaidxnSTroxpZ0ZnVT770HygqGMq14e7bqMoeJvBvKLb/6wV93J81sd3
bTupL0O1brULVn8gCR9Gfm3icxff9f0dPnVtf4Nun6Cz1xTcxNcJ7ULo/yLK3uxU+hj43C/e4k28
Cxeagv9RwxFVGA24tcZ16gyOWHvILpq3ihb6cCvSuVcvQcsUvwDPvIfZugrGQ9B/DOpTOuxC/1ro
L2N57zuN5Q4kQsVZ1m9iyZvUczB8TjXMIzDp+jGS7nEgcpqOuS6tU5ajI+MEM4HAs5zEzWg95AI4
IHhYkjJkYUEo6ShPQXJgrvelm7OrJO0L4S7nIqHjl8K6YiyWhR2Usaq0Y4JVoZW8DwSbthRsGWyB
Pq0dTZM9Sa+GCu0Z1cGsy55YjXY1Xv90hP1xLvz5HODEIc5/PQcsQ9JkjKdMxfya/QxtgC49tOCj
eeauR5s1n8twnUGPwKkj99TanlYi7fxVkrviPSxaf90p3oCZCMYBduoO5io+0/O7FU7DkWMhdwnB
afws6Ya9TEpwem2NztnvHYw+jNpTqxvcaOnghT72cse6uu2ihy7eRyDcw0YOH+CPa8orNldsMBy3
oBvk6aF5CLezp8prIz5g0XiDQwFt+m6N3yw/oGzqDTFEjx8EbaN2B3PeKHgQB6vJMUeKVSxbK9wG
3BnUGBaSs0SP/RhLeC/eZdlbbT138QldYhAfIKRApc7gEBLPW1dPVk15jSYH9ppGGN6V84l3Ab6E
4swy3U8sIUBv38kHN7qbaeoAvtrMnhMKpyWb/JgvqbkCgoXaEKkwSsttpj9M0ART13zCQ7yQUKLe
jtWDFBwlaZ09N/UKck11H7gwFAlUk6OKWEWvIHOFo62rm0zb6Lk964/xOvk25BsdFTlshfRGGXe6
sjWb/RR5MC/Fu3Y1r6J3jhrfWtfhTcj2wSkCpvDCAO1egvyY66fN8FjfhKtmk25bRqJjfTm8tmSp
9cYKXFjG6LjUfKP5RCZOseEmi89lXLpYD8JGabgD2Q3mW87P1+X3MVn/a1mamoxzmYhF5/fX/5TZ
drqSyu1omi4817Xk1RJ4l62csq3uQUtAo7r55Uf+y53wp49cMvg/fWS1dP0UhY+MDxlyUDfbyLto
g31vL9qCo35oaz4bewacSkY33TW/aCNY/1ze/CMjs/70+V8yslzVAyWDPeoiLewcqDaI3baSZ76C
2y4GPPj3vWiX9t16r04o3F3hvUJn6Vgf5n3x0L0m++yUf4ROcaNxat8UI1mdXZ9xujrqt/DX6Heq
9uwoD8Yqu8820sZ3Kxd48g7uMfN1Tbu609a+29og4at8j7kTNCLErZqDalFxmtqdcXRGClc78T5x
Aw+QfaV58TZ/sbbCXbcTztUZcx6OHWBpFxRxl5zlTe78auyoshRkP1sbX2pxXxWVVFseFH786R3G
a/v4PD3oTrQzrmSNQUAQUuBoE5YPowPlt0dj6oRgcTsDS/0n/8ypu81cJITc4l+s3O9zOH92dV/a
EoGlinFVc3XC7bBCl3xfVHa7196CzyRwQmLDp3+ARoPzRIU70qE5g9dBjh8c+aUrXHkTeNk+e9N+
NdBEwkrkX943UFmsXgxNN78ssEqSpHQqCfWytCuKy9jseleucFFfFxPUAVet1lBlWo/I3xj7jOsv
9zpylGlfo4SqUL14tMurU+hUTnEMTuiYITfDm4/s8MZyY8e6pXcB/uDxaLz+Lhhxx4V0uMe3Tsqe
B5z9TK9o9p204vfkEqYFWc5JzbacphAyOUc1VJyx26Uug52sjRGt5XI1w8687Y/dHb4MXrjGyKyF
bOL4u9QdN5yXGYeKgTngGgd3HNJbr8v40BWqiM5udBt5ZUxWot0iBC4v6nVy6gOvKW7zbSG5fJtv
OXpP8qF0xMeA2gfPKYcTFxuFHt6Mi3cEaPG4KVfjKt1YWNBCXdiMwSEbt0iO4QOCXHqcEFjHq7Ln
XwTH5KyrtjpkC8g3tlp4vY8ljyOld7na4h7yMpdbPXlo28cBhx59Ffa7CfeTdNNUpyZs4RrWThF4
ZWnP2SFR1taS/8WjqzvoMcl9PB9xMasGog/lVNVSNVzq2yR/y3bzVilNGyU6nFV9i6dRjHyDhF2E
8LJtq5uwXQkk2xgjdzcJCKB1mjggDX9XIUCAr2BiZbrHQF4IXGCqIPSi5NiJa8bdSR0JYbKRSU+z
VZp4xnk8wBlqrlaxAKmIFfC7d8Kt4oUwdRz5tYpwhv8mDPsSqhlUc9yMuuRW0zdqe48ST6GQmk4T
FH/o68rJbGS7Gw+WfIJRheFKP3pzHAPrOSM6NtGxhC1x/ynecdTRSezs6EH9lh7G3FGwbDxVJxYt
qj27l/BC25JoGm5Fvm3eB9LakA415ZgGb3NT+IYT1XtDehRDJ35OLDdaRSM6wX3q0n/u7wzJVbp1
J20k9b5ROTkXPwSXGlCVvBSiJsY6h36FejHzWC3IKyEzewxKlAqnvxkHN1GcFlWhdmmGrVrf59kd
6VKGD2tzBPD153Vh7EtrK+frcoKN4XG+++tkw4wFzaUaQwUWr72y38v1BWVSGpxKNockXQZMzIVd
Ie+GeJskG6tdG7ghYQIDhcFp0R4EKz+HAnVR4lOm73BUIMeM16OxaiLPoETxDOED8d5k3uXJXk7v
QLLT0oMKLz/mDnZxK0bR6EBg/lEPjqr8XGiFPbCN9GuAfALzUbg6wfAqdHYveKHkotRpGqeTV7p1
pxs7MfIQD2rP/menejzDSrTTe3T0R0glQ+NEb6qGVcUqpPQxX82aQnmlp4jqbcUWgb5rF02lTAUB
z9uSHV6qjx+4A6OoXIx2XO2TGV+Yxtl0llNhhwqMBPEm6Q71R+42sOtjbILwhDtG4TZFZhKuzPLD
TG+NDhsuVKbz1ohx2iidwTqJ0GIHfCKc6jE8dKsxdMUMUNmeRY97yiy5ItnNxnaxjtVdQdxTgy/K
EjzJoRshu3rDGUxn+C+GkjgyIICLvFzel6Uzf0Zut6HsO3PvAPVJoMRkix8P3pOICbF3cRFkDG9o
6C1bsOwY5jHhrJm3+AZTEINwXazg1WwOVr2SFIzfgFsgUO8DdNjO/yPsTHsbxbY1/IuQADN+hc3k
OXEm54uVpBImGzCj4dffh9LVvd3pUkU6Ojrdp7ptM6y91rveoT2qz9YqpddC2P6WNOF0zDBIC64G
Qx1dM9r3kpQL2nFGvoWN0tHthYQNATR+Ny48BbKFaNxMXNyPbPToKnqYFP4EPOifMSmmXUdKtgi5
t7nuE+QQyhcYbf4lCwko4vtNexwksNRxFSvgrmb7Cf6riy3m8cbPXVb+6YjH6u2DU8XF/X/Dwzo1
EZoyZmC+mJA4IlphLtzLkf5BIGhZo0FLLwJT/I6+023cU4SS9OItiELACfHdeGpo1vuV5JKa4dRw
HKFBvk49nqVC83IvoblpBxGPfganeab18rl4izTeFS7zRYx9cOm8KyLSHuOrCBPUmJ5o9NosJB8h
TxksVy2CQJzqStLYPUWPuvvfFwgX6y8MeZQqKCCy3kZxxnD80ypc0Kk89mIzVLinukfZai9O/pjT
IIWDinRh2483F21IIvJ4hSVm2nmIuPN8jZMsJkpT+auW0fSuYaS2Jh59SJPijTxtk+sTflK5FSQl
unWI2kFr4EnG9UGGEGh4BrtSJapfyMq6IuA1OadOL5qbGNUNj1ib3OOAjjqRQyRd4TSNE6t+2UyL
xwqnwGNvLPEstXn+rZ2FFoOODzvuS3K/2Kh7fVM8nWuqeICknicxTwGYXHtjqpGEruiFDbnD+XON
tNKBgmW+tTBbD7DKcjOoAl3Ur/nLRaEu7zmLFMNFlFxyMiJbwmsLTQ2WJrg+7CU8xt0eGqqQhRx2
mBIIOEJKHFa32XTClfVl3vk1xIKWcBL9btrChZab4w3PuToq0y3VEXKAzp+BSWltISJShnu0Lf40
iosUTfWqN+7k2ut1J31YuJi7TU+XGnUuuk+ITIHS+Ux6H+bGOKO7htEUws+WdL+U+ebL67g1F0Fd
oPFY9uc7rd+QolLBUUIVs+wvQW+QShGMR5y55CjDBfH6osvBLTucJL/kvmGGcWEocvnTFUU6sq6i
O9arApDGIGsmxB7MdC/YLeKjucxTccXHuwMKnbFB3LyHTU4YDHx2O2I0xRBx0QhsrhXVS37N848V
Whxq5aqIVwoxFuOuX2AqwzNgvmAHkMF1wvBJhX2DVMTRHlPPdq+fN9u3jmaYeqeoWEHJd0ojzNn9
UBHWiYwjuBgwlEbV+GDvOPadfGm8SRbHEXT/zTwvJLRA3rRMH83HMfbyOmrRJTMeztYhLq/yrBty
1COvxQVPrwMKlFQBGsWEnT4GMe1TofvFeZkX9wQTnPi4dldXKLWcSfU6a93cxds4nMjeWTePMTOL
6VS8S+Aws6yBmrO+eDQzFLYrxijuYg34oj/ftIgxDX9G2kxuihFePwiZIQ4OM28TuvM5SFvEe77Z
CCWsEdJ5xDi2i2XNPIyrAbiSyFZEZKDA4/UnmuTDrNDtECPkjC+8LK6GpzuG4jTHH81LFdpu/xwP
cCpex+aY1ozuh6xx9Nf66/ZkvFsv2awrd9KFW7zlSDTIIxcAKNviS+sirT1iuEQFSUAULbf44lK6
Mvx8p3yRvI9OJPdI2/BFz7yhgw3odulHT8dJqrlXRlyGyqPC0WSHZDMdVZ7/e15oH6mBaL1R1DSp
DqxPZ0Y6IdvlXt+J07bZ159JcI5O0Jt91DSNN3r6Q/cOmElr5y4OWel+QdWs0xVxIwCK2IVYtzWs
YSX3DMltVX8Bjpu6XRNJ9ANNeG2wRXATemkDRShqFVHIWBLAcvMJ88HXUyOmA8x3cqFl3uRXCQ9O
JTghRofZnwSm5WY5b6gTr61j7lZf0uhdT44V5gL16HF4x7UB6iA/lMP8Xt0s9hg8Fg7SQyyB8LVA
EljxIu/REGgnR/kyvZt7Rl+B2GGFUwC2VVikDAfA1SfY1+Rd8ZY1OOLCG9/DC2/IiCAPundvEz0L
J7OjHvgTsE89rAbe8ZOt8bLcmZyx6KzLK6wgkR5argUGEM0MvWBYFIKgILkxuiUChELZFI2fVdtT
F0hfSekB+jRYT2nuRRAedF9TmDQnP0wYSVLBN3Xs4nTa3uvx3YL7w29sokJhPh0Ej0XeYinqQ7eM
a2GOO4oCxmi0k1LlIpjPJbxw/GF4ln9JHAfgSgxbv+/5sGZD0y+LzFVbMRwJ3brx6F1pqJzpDhEL
KH8XI/j8skskIgwLgmoJGbQjr9ojQSRnnOAmU5ELiE84FE/elUw4ZVMzwF4EVP5k2qkw0IGhFM65
8qUJLkHy1PPocb6Guujv2hzTDWEPzgX3jfPqgkKehq3ctvEGqG++G4t7dhgwJRILMrO4ye7iHp3B
qXCBlMr5FFiOIAbH7um8puJzXjrSC+MPNRDTurZ1SKKCBuuk++uEdwaMSWHVnll6KvesCKXHBcPj
BQcjwek0yVEXB7zGH8YHVWrgGeCqWpEce9T4eNqj9Lbp/ZFb0LUs3GSV77A81gT2nDqUZ16udp9y
rl/oF6UVnGkJo6g4glYDUeKaM4rAuncXw6YaPNK6gtNGibLX6rXBcmkMbogd7tot0YVu7WLi92g3
fo8wfFuCxdw3LCTw4RTFK5645fPVw5YWE730/vKm3d12cvV8yOO9mUNg4GANxrXtdlvEYkJPH27L
xTJuNtI5HNrKGaRdtYCDfshtBl9XH954kJK3joH7A8P22a7xZbqX8b7DnHN7fuZnvaR7XEyv0eCP
YuFZK3wncCrS3jskSJ60xJ+lWSNl3Zz4m6v6/hZ0oH/jnX51ON6h1nuW5hY28mKWNod0wwnvsVFx
jPcGKzzRPJ9jlOxBO+Gt6+B9leNQ7ZZHhKjxY+1NX/bo8DeZo1CVCz2B0Y5tH+JP31R9ibfyF3jT
YnZsc3gx85Ojrvlk0Lb63r65o+ZeVYESSwdnDTgYX9IXLP8AptY4obGjat0RD2p2WjMskTIy4dNJ
q1I7a+uwgNOMf6bh2u4pxK8O8455wsYcXpwRVvIPYW33CEBkPOI58jXeJQxz+d7k4Psp9A/08k8o
jI1NvSyruqop3/Ah66ZLpy4FhWESPeE294wA6EbbLLQJwxhB9tysL7h4ZoxRhahpGilh6L4ecCVL
EWvqDjp1tAhx9huGuZ0cgtG4NcRh+VLY8bp4LU0Ni6tKmNvULaPLsR4dnT2D4rLVsb3sSaPPD0bK
4BsJocZsg+AZMPjmizs+4LvAc94AO9O2RfQp8cMJjRZl0DntWOCxh8hfZ6DQcGTfXhYer7HXFA43
cPJUX3XUCQ0QoBuDkbCxVGK/TD/gjKmDd5GEr/WrVAR08iBwQBdDhA7x7+ix+geky+TyajpGb6qt
6PM9+AeUe4ltu8laMDiQGcNhTfowB7j1WN7i0uK1vNiFW/Iqtm+lmIDn+KqYsPVeCTyDOv0H3opi
/+Ge/+v7fIOWOyTxlx4Oi2htriQ+DKT8eBMDyB1AWBbR9JkJqQuO5BC7UIZnbYd9eX76Mtpj0vna
LUj17ZT4SYXkzQeGI8vFNnlWk1+KOIvEL0qaV1Q0TlXjyoyB3S5DGahg1yW6d5rLEa9tT7sEp09b
8WNgvkXY5ZsYSN24ROf16BGrgc3Kycecg/gRsBxgk0zaLKgmy2SvuUyVkPPYeQ2elG8un7iqNVsg
O6gAt+h2wPLKHbvITJ+7aZ+q6zqNTG3FOJTzca0gf66Az5TsmmaZGyFbICN/zdh9DuJ0RuCd3GMJ
dX0A2+o+BqHRo3vQumjKLR47zpIktN7lWFxKV6MFzA8lKikRH3mqTMQ3yt0tjc5XejqwLlQRgIS3
YLI2eX7IuiCxd6ez4Gushk8wh2KThKqDVZpLNgSeY5iFnjwdNQaK+Dt9OBDaJd9Ep+Owj7f/hvUk
1Nzpdkfiwc3aF9oKsQBQD/viU3aX5y+3q+C0qk4O+ZhY5QMZ+sibUftdPdxmmHWvHD7USxY0i7mZ
mY17HAtrOaJrV2b7Az1b+Tdh9vcOAdbJwrAWBvHL+nce/jghYIt7HvxkTXJAQCRWKipfp9GPFsGV
jRmWz2Cd/Ubad8/aD8tERf03D+l/P16XdV035Jml8g1hxk3WKE71XNvGMAM54CHHqNx2sCRS5M8K
zLF+v+q+pTxw1eubr4OXABdO4ZXG221S0FSv/2XkKFvuijKcO111J+nO+YtZpbd8BVd6Ktgb0xYj
nvpLOrmT4mEaApJ+8w3DQ+GsF6HJ2jffFqQDqO889H4ME2VA7+rXN6wqXEkP2sNgroaggcIyGzGh
11yqWdCDdzxZH2bjs+dI9/g4DvaScRMDFKaDfd5tFJZ/Il7rpKlU1Fj0ng6zrAPyVSz80+Qj9QKH
nBdiRTjFS5ChgcEYacgVSK70LS0AC4ORFfdbALPrQCQD4aAutkV2i3MiyzbchQRKsArH25gd5/ps
+nP7qzkX4JObG4vy3U6DbvyhZBozD+3b2sIkK/P/bt23pQquEYuknI8lRnTRvQHI1WtD8sBlui/j
lSPJuJEBSXPKxJl48iAAz0sgeGmLY+Yi39xWVBPSFrbyIXvHc6Cu/ealydbYejFoNT2WM5zoty8E
kdLoFiyiXF0Js0JMj+o7iG4Zxlgl0THJWHE8zxMA5lA1kmgGDG6P8/cTQrH/eEToRJopnMTQo74d
EafpdJK6gVwfZcf+Qh4dDNHniqC/nF6BpNInXPKGt1z2kOJheQqqTV3giE5AknQmV3dUl2jhUlbS
O+q5BO68plaukwc21RyvO8vDwYNRqxYgJ8Bf9ylT9dVFSOTa96Taicy/8NdIofnxdPPkRXoJ+VBs
F/qI4R3bmO1tRVKln3DWXtbsE3zKeZDteGTLR01Im8v6FCpL/a6+rPRX83GR+MYDvJB9GiXve4lj
enBZiW+Iv7DWk8usg4g0SAI2HU5xbwdAM6eP4h40Y9W9J2HybG8IAqVhWLhMO269HR8wCxGLLcQg
0kIsQHf0qhFiG398rgKMTJ3Sxz17FbttAIoWsicVuE4Itol+5l0+LvusplQ6ckjMTEvlPXvd6uox
qwRmdNoiZTb3GC2uhpCHYjc3xFLEOmSJ0WjCxsO94K5ClxOOz0nww/1X/1gpTUUxCQyDCfd9wSx1
vaaZckxcF4jsFzsw0BQbWSBmG9SNI1jZ6N8Y2NA39vbbNZSOLKs4DVsAv0j1JMuBEkDsDjMyKycM
fN1rUP+CNjfeHlXJq5J50SJ9AIie98YbdLFqb35QPeZkCQwUZqi23mFLMrMZZF0AX7utE+9nZ28H
xKLlXZs7puntFrvXh/rrpImEQnEN0K1eWqwRvDOvBnlOwbTJKt8sYSCE8RHjf2ZBGTdFoVGp5qZ4
fKCJzo/Z+wiIBFaTeEBygL9v9hsQIIOU1L6BbsX1iyK7kkmDqN/Zd/3y9KBGY7WZZhikKr0GjSsm
6M0zL2v+zq6hiMNe28a2bw8bMqJtYT78cJN+98Lfi5LCy2kQDYz/nvyN35rgrbMwzyxpsnXGovcW
+eV2tggp34zzslM28EPOhFlBJmFowKWn2Nbd3bXFIdFDjfxaIlaPvQsnC4ZFSfxLoUXBQjIRl5tQ
TvjXR4PJ+M7FZzqGoYKixWZlQKgWropEP17YnWyb033SrEwtKLSwiclYFpeXFGuJhENd1FpU4ulG
B3b1upxOjIzKSx9RI65ucRMxLvKqf35nIZgQ6M6LEwuV0ePAOQx2hqsXiUIelbEObDFg3AVdEo5H
4t1sb6JeDr5J33qfFQFGktUK1IIZ5wHhIYZuwNs3NdDfml161F4Mn2GNlYb9YK6bsHitsAzd/ESR
UOc+9T/3A+6qbVkaDuPmt9llsktLNyQy7mh51rhvYDS0PAWay2jLseoWq7nK5NFwJDRVMPyxddKf
5PAnjvmfGw3lH19k5nL8o8E3Rwvbe4sHQw0ktohe5We+DWYzQ+N1Ik6vJVwX0FKeXN0r8rXyET/B
GSLarA1RtDMjGW61Y4jhmnszSvAKInlxgfI5ukrsmdh94VLLpOqWy1MkRzF9ui95YJ1WLXSSU65u
c0SFbXzGrwCb1kUYyF19E5OYR9hiKp4XTkrMx759HzeZDyGUODAQf2Zg+D4OL2gD9PDGwhiEgTrC
9aJ3SD+ye2OFAytxBApTLCkSUNrcamvtyOJmKk+8xS82hvUCfMCplkRR02guXlhR4B6QX8knCHUm
QSSvrKFpmYAqfv+T4+p6oM4ThOa2b3hqBN0P7BV17g/+9mh8e1UJaEDJZvJoNB5+9cNbB+zzZWL0
70LGYmFLi33f+OmDccC8aFn654A5J5S+GpZ97/MC8ofa8afzncHPwAFIVcyF9q0V7bEWJ46BJwR3
BkEL5lPhAjMoBa92ZP7QPf1WWP331///p33rnvS2uuDkzKdpgUXDDxaVeJR+yPjHeXwa7m8YBfvn
ZwX0i6M1dhWS6ANSXAKmaTYLTu+C3tBgLe1t8wnoIyyIN8XdmeNf5yxYXdzeHf3FE85OGE5544ot
PuROPSo5osDgj3+/fH+coP95+b696bhLkXsvZfMPutzbh+5puGe/WD0M20su1D2NinpUD9CDeM71
R1TQ9ITXIMGV6YdLa/6pMVXgrHAO2LKNEvzfr3qWnrJhQbC0OBPpnbg9DD4F2ohjv5w0v5qJf8Jg
0Z3YG62GRuO0InuY949nUbrg8qNyQIpfYPTMeyGq93bCokzAjLA/ZA8kC7WHbjnno/yFoT5abqxK
MMFyzmAYbDtPwuQOyCKFb/Kh0PEyCn9oH5OHx2kM5PylzMg09UBOPKVywWJx48Egyr4jJYyEzx/u
ivKnAqwaJoY5qAR4tL+9ZVezVWQrlixRoprn7ACtuvAQ1XPTblMcchcUYfT4ZrDUoMbg+ehglYCy
HmeFsEqBmUDBTgJGSpFiMOcibB/yLbgIE07E8/igrYwPHDUwFaOaZQJQLHtbPOG50ofjL66n+Vrp
QXzea+cnUEjtM3lh3TmeA9Va2ZjMpjNhAMOF/PoEg/BGRmPGFfUIwGs9K2MXHurxWw5O5J5lX+G/
KaqY2X1Y+3E3aPhO+aTVXvswdZUl9rETgS0O5OOWreHRvIcO85m7vDpfZkYnFoItdADEJ8zVqeNo
qlVOWjsk0bPh7aK5bnwiDWQGCboYeGk3gSOI9HnjZuI7R0gHRPKkCIcuc8tbcHqAGI61qeETGmQE
GuWbdRpnWPIo359zoT8cqjxQaGInf3rTWo9g93qLg4UmC072E8w30jzO1iPBS34OW+chi3oBjRVa
JQC1bwSqS54eYMEAU/mTI/q3T7Kjvp9cQlddQWoL6SpQxiaOKvh2p+U4buTu6dptlfI+1vAG+Tg1
hxvhqMmyfGBlHUfgaC0qYl/WwpQZpHJpqIFUbwGHc47C4ofXUbP++AjaimwuIJFhD/PtfYxP16wz
iSUQ0DSgCdsxXnRisF0Nn3iUEj0AN+ifUd7rBvRSGDmlE4cau0hcSaxfMrvldgJ6RpywStWXitWf
ko8QvTEPvhK8gt+em6lbo5PJvNraUAhvIUakNUhK8asVLIv5Py+mc76STuRhiHW22KZV7CHVOJij
Iy6pmL1I6Mkotsxr9wCOGzQYZbYtpfuBrWHRHK7cIIywqBYn56QsaQdFuiQ3MKvA5mEUsiN6ojeo
5n7AixUxb9rOXizMCAbofMbhzbI4km/av+Y+f72E0SPB/HblMPm87kGvWQWT2q2M4WRiEQ5c57QJ
GZpoBkgId1jq45ie03qDi7JdIjzpjBeTmIFVOZptbB8QrMTZ6mRBAbaepOQI+qZRXjtYx/MqxR49
FRsL3nQcaoEZeIPJjrnOj0QBBuLCik+xRcKduIqy8p4C6hCV1cmPZIBBFG4/izPyAYLG7qZypXJQ
IUAo9qfrSwZ7Djow8orMy6CvgQoDL8e/4gx2EU6pLuqMFo8sUkIifM5R48CDAnZhB9d4t+UNrU0R
5rm3AOc3/RMQ+1xtWPfIyirvdjYz0An8z0NWLy9weWc5iDR6g9hxqKOYmaV6PXE9T96Cf7D/SCX/
Jt8x+maueWHrjvTYv0JFKNl8wiEhH4sgwdYFsb+xLRDmsORnmr8IB0GzVOdOTa7HnEvqEFzQoZAI
RjPKOaN5OGr5IakOA3FfhzzQNyyFrsVj3Ie1sTRuGEw6xVezVmHiyEF53eTXTUVN6g+96c9n+Hw8
oz5g1OhNj0t9hTsRw2CDGtZpu5JlbOJr5VJnRLp6pb47XTbGhIE+o5szsPNraRBg6M1wOg9HnK8s
XSxaT2vXBnwQzbdTAbm7ndgnQ7qf17ho4bXbTpMpqCQm8uZ9Xkp4j4KclRHaOpHeuZ8WUcN3W/jF
cvqMy2g2WkqXqYC91H6CcPmDd2F9ABCph2DOSu8SfdMooY4L7ml8tad9jv9xEWYGVHCnFhlAWOuP
131MEsfkDrNmx2tvwYx4BTMT6XRX/coSYbCqyLDKx57rzuLsrByypN7gOPEhiQuPqbuDhY97mKXc
DSfPTAXClYuMUanLj+BtmgNLcgFOeg6SdUbfeMHJyGEZzE5Ho89nD6p5A6SKYgUj81eP45siKtCG
1DdeF0DniDIIDFZDLICg25/PTxIMMQZfmHXpbiYVcsN6rykBorUDsNvA3HTFkBRqPsIkWeAaONYE
I7O8JTFCMCGnJqI2f7q+oXpPaM6PF8H6Dw7rBJs6d80TAVN31S2MsUovA51YwTrM0s5vmIEg0XQB
jFEGpcueNSDhX+NXYwQcug/4p000FXPT4Be3JYGI1WNPhjIFso9IsW3kOwyUuM6MYKJK939vIn53
vt97VdXWdNlGawhY/A35Ui10rirZZUJZeCrEX8h9+L1D7Oae4QUnFhSerwSsU2HTFJHOkTVLWHIi
ZrOL7++wYe615x0V7i6mGoIJnQ7XBxOH1BMuy87UsEXAlvRxngWpNdAav3QQYXZ+t+Oi+42J/f0X
Lf7UIqroGDXdVFXLkr8peG+6VWppRvfd+x1KFbK9R4cViXRoH6oHMswoDDBg+tVEVihjKncPH25V
kMAGIjawudrn/hkm0i97/9Mcov1xNFjQthqKbug2Cu5/969TucBbNqN/Pb1C66d35frq7TJlYidw
1SS7oQsWsPwNgxglR5YjZdpeLvOm6Aa1roHejN8ne1cHgGrRvGQsMrr7Ot53yUsGm3wzk9Gc8RNb
c0fB2bqVjr3ykWqgRrcjJLJz/WxIDKt9RIjWOiPv0x5w9x2O9uJNKqKuEypZQIeFsQRYqgvyOdcw
wJKR3C9oJayIIUAoHp6L7+qzjsqKVerS8vDjZlW2pMjA+zkWcK7rjTQ8ksIN8Q4jN5XZp3MvRCvU
omfdYQXyh12IMvcbXln8Rtf96lwfNH2v918zRMLmJtTXU5gy8LKkJyTZgcYO1EbkFrZTz8lXorLe
0tOdqgOO0WScwmF6sU5h1fk4BcMmiesHC+TyfACvWuBSdvGUKRrwN7hGWb4p8AuXwpGPVldFjX5u
LVc+UTot7GVmqKyHIuaecd9a+BxRxe0JUpYxBJr6mUBBt/cXxYc01VDwbj4Jlqf8EevLcvrsYE3y
8QFjAP2XYvjKAg8pl7CgvcRoC8n9ikWzUG3X5GSBVZOENYU+R9pIAJEwL4K3peM8h337YqM/BHYW
SDGgHq67MP0yAqlzG5o6ZugDCJPqG5wKRzIX+NcAFuFCiwgEdn5tQRL0SioGJxJUFa6W5JAjc0WV
Vi+LAK8kMfkwxep1S7RYK85j0EAE2Q0rKo9aL/HlJ1Er33N0ZZd70uKR8QtIhhhCtr6ZuwjA9I9x
efJg/qxbn1vqlcvxafBw6Aa9zpf8Nz6OGFWQEwRRcN+vjQAt4le1hgH9VHqIV3xo3QPnjZseVBmc
ImI5+b5YwOqdeYOIk176J9YJ7HQieB4DMMfm5NNq6EH/lgbWfpbhToG9YU+9pgOYtynaCmI4I86B
iYu/vJlr8yFZkwTyVXrFY7KRVv3H9SlZ5yVBZx6Zf8LkkpMfhpprZqpCBUHfe7uHAEkO3pryQCto
eiZqn0Gglvzs90bADjKyoyS6Pt3ExbuFtm8soZ9A/11xpF5d64688nv9UEUz/t+hikBl6ui7MmxC
hIxsMflO+keyeWp9kMRNwkk8M78hspTifNd+KW+w3erVx+TevLlhxTd3RMsAHUPMGwm+rXGX8K5q
Aed8Yzk4eQP9fMGPPl0PA6uXFt2y6pGUwxt5Pgv1PYbssx3Z/E0fytBjf506eR3oY2DY/jk9dCem
ZZQKRrFpK9wUmLJ+mFb/uIzEThqFOXuWeVz4d+VT08qeuoQnUgvwGcwpbm/WW7tTwimE3ApC3bJk
cbnXa4BOZpYfRpXFH3daCw4Ew9bAj5X/YPx2a5k4lc/9Op7GGuIGX4xula9P6jHWIXu7V0iFvHgz
c9O/XpYnqF/mvjwjXI/i01aFk3z2c5idHvoMlUMflulMlmNFQLdJi7rwtPSO2ETo4JCsJ1TKVmAe
zrobv7EcKuyPNl4Zg5iqHj9Dig15GDjyMwgikVfrxzMyE4BT9thnQesL+S/vCEwTAJOEQT8BGGZY
hSsukuyJkJV43aRhLftttUuVMDm/DejZW7yZffP0btB/Je3mfON46QgF2inknBleVmEF5p1PyyJC
MBtcs63CaqclqcWFLJxxIgkLlYa/YJqXr1A8UAMlmzLezLR4L19eAj15hmdVg264JocBI1qub/tf
Z7GQEASe1xoBg0EPpSh/iVNkMxgkQsBUcLBUedYOlY2B6wo3FqP2WZ4oohAQEDjKuA6ofp3sQ97e
qCA43Gp3p4CriD04HPUsu2P1ZfhgrxUgQVJg0diwxoKuq2I3lexhTs6UbnfyMsa0L9W3Sb5Gn+OS
4wMDMY8IRj3RZ2LWR7o7p74+ujk0IkPMbn7bmQkvueOOYFKWgCR8BKwGzkt4MnN3D9+odcnokEJJ
ezDsj5qkIUhOBotkqPIEem2a3AXDZNqZ92E3bZshEWkYHmnxbAU1AHKIyKxWKazDcqfjEG+/3QCY
2L3VFToX5D37c+nl4xamKIg0ANqFW0z8cWpECBT4Ofn79HlR3bE5YC+QLXspJKI2Ne/6yjeSI0y7
HqjkxGJ4N0wKLexTrfss+VofBAqBDv7Iute6GZEnntSFE4ILxYNwX+fs0deKEaaA0S14KNtt6A2E
eVSxn9C9kRWz1tqXXD5odsAoEdcQQdDUPMwYNNFDqeENqPzZ/JVzuTzYAZeAXqXzCgjqikcKACrp
0Z/Oy3TgUfdVY1flEFgOXciKDdDjgjCCVTInLAR4LwkpW1YRFejl8JqOIY3CQ6uDZIgQ6BUGORhO
mgrrgh1t1IFdk2oZtEjhTYjScwElgeXvHaXyR6Dtn6VjRkH+sWCwlYtVKljxoj9Nt7Mu1jXfWRMx
QWK1/U4wdUa+3b32hEgzsaIsZZ+Q+Wlg0hVJ7vmDvbgnvSWQV+FkQ8HG0Z0cUsj1eJW6xjF1cyhu
6wUNDgoFb37cZ3hXO5LO2HNHkSSRUwcKPG8APSZ1wIXFJ3simjIDHRYbBUssNjNWBZ2wvYOcw9MI
w4+EvCvj+XhPC8aaTLQ0lcJqvyacABh5KhLd/BQqJsgBGe2AELWrb7AsvaBNdzJmDnQZi24z66eI
AxYdrwU3lkUnhEQxxseaax2kE9xVHiNh7n/Sdv4mqHwfThaaIeO0OrfL35lbJ13pjNws2PjhIfKV
b2fwyPikUiOcsYJqP4CdYEG2ofqsYg84N3O1h0rfaO2OODtZXdXNwRxip6buKSxIynWTBVz6NzKE
atnRjsX7TH88e0yavz1NV0OUwQpiPj6jX2fqmz5LxPmf/WwW7moXdCDscU4fKb7C0JFlerXQtJ8m
NEGWf86AkHe8Rx2Jd/oPZB71DzpXFhf/fy2+PYNJnDSkrPAMAgourUd7RxbLjrQst9tgg+1e1vVb
5y+2SATc4aEOLO/vL4H2m67zn5uBTY1qq6pumr9pbf94CdrJLDFvZVLkZuA2b/ixSacOckbahHNG
d0cXchEn+VgQGo2AFeYnOaGkt4HAkRhG/sS6uZAud1eROO62Pmtr0dFFmhsteSlllwiLvMHBIios
EvqWmjkzt4p+M7vr6wZ6Qp8etc68jjKBusq/oI2GMIKhRk7TDskwqNI1IFuHMkDmkcAaqiXapJ6V
QZI7YETc86ADFxeb1GPMocWDbEGWhgV3HECcOjkAcjC2jr7JYQHgX641LcifZ9IGzHsIbzKud9ic
U5ETQdoNgCpLDihe7NjgOWskIIR8aYgW4LWwR3zImoAg6uZSE6a+ykG+ZhTQbwzIfeCzbI0vqF89
vUWj6hCyBfGcza/QVRr4EMVsHG/mNjUDSl7Bsihd1Gd1Ae2TsFrRlHy6gGYN0AdInwxvNlmhL6wd
FK/ZAbW5I/t7I+q87i15wV2cf31FOh2F644TELSW/UURWAXU3mBx83spGgpG/GDUQxKWB0Ti7qKd
kR8y7ZAGnieUduTRIPoWg8eSk0ooIVe8hRw4be8WwtC2g47AdXNZLCdGj0BNDmryOceU+Zj3xjJ/
BjAQxvZsOpPA8JbWMfTsetNDLoqJUkrdAWJ5BC+f85n/mdlHDoabfqF2brrLbuwehvIRj4ae+F6I
/KjTh3JjYkISk1gcybk7LAQCg2u9yc5Lcg1USljtTukON5oS0nfnZ5I3AULxzOL5TWZW82zKH9W4
Zo1ivEvoYibuj7eYyCK5m/SVNG6UYQ11ccw+bgpIqxb15XIineiyoaxzEpPirQVTAJe9Wt3cmetd
7qQMdSd8+1BttlO51m93Cll4wxuqBxaubnV+guymLyWFJ8IbCWXRiXYSsrGJfXSOiAMzzxoFh3xT
REnvyeSIXYVx8wwoNKSksE1nIL/6zIn6YnmVdrSM6sLT7z9snVEa7S7IrBWaOQE32/K06WvfWngS
U1eFTHRTo1zQWJYQmhX0V898NzlHmRKvy+okkp6Xt486//ymeFLlL4YQMcc4n/RBixKuW5/PzIpI
PNpIsyMNXTPsnTjQMefsPQnjJXou7exfsW0hH/S8hLw9cyzp8EEuqrUe+zVH4y7JPoZ2ewNMagNa
wawRZS+oALnlWqZPzmENLM85A92dF5T/oAYhQy36e137k0KfaURWZNg/LIZ/U4P+Uda66ZZqlsFu
sxmh/tTRsLF3yYb3445gbfuFDj3z488B0O9tHsWnV1gmz4s760Pzr7uL5XSrn0alxbw0+U+lhYcm
s+KEjvQdk2OdUneo89EwfZkvJKOoS/rPHcsJ1mtPbCnRASYnnJ2YAAFfkBoNLmgEDHvCgrLWn9Ux
qKbY4SE8wQ7iXTrWj1TIoQwR6LIf/umc/j06/e0LfzubFlWL/2GGfRiQkJuGw4Z5hB2iHiw8QPdZ
3Pn3m6b86QppWLSZhqmzlPpNFfrHTYsbEoAM0kgF/BuM2bpAeTbpX57SB5mutPi0tldW7D/RxOaf
8f1n/vNTv/FMCDTQ9EHjU+Ondt1HEEKAEeMAaeUXPM/lzO/74XfO/8b/fqKlw3lRLQOE99+Np4LN
Mg7B9BMcma/U0HtzN4Bpjo/pKyjFHYIG1pwxmLWT7n6amBXtPy3HwlT1ha4ZsCb4fPvbp19una1k
/8PceSxJjmXp+YkwBi02XDiUw1W4h47YwEIltNZ4en5IjpHdWc0q4469GKuerswIF7j3nF+2+jZy
lFicOvyG+Ny0+9YMkuwhFP0QcRRnNOfFzBLkQcThqwdv55YShluEtZOL6htaA7s7/q77+jNM/bY6
DKBmmAyE7ya9tphus1eZdLnhLPTXgUASUpEmQCCfEW2YgQoOv5E56IZdjYtk2BQVs4PgDhJsizJx
2fN4BGIJw6hdLV55UfcCfnmba9N+Wfi+e6qXfS37geL7HR4pUssc/vQFGdU0HpOWgw90ktlZe67f
q+xx2rdPzZ31CzIxCw9hQ1GPbQzPZXhkSNZ3+YUBNIFNo3TK0SAY5L3ySH2VScPDKen3ffdFQKs+
ebVModpusJGcZ0R9YVzFpUcb73xgkwxBQsi62EhgB3QAfQgNacNhOraZz5ZT3jgBJ9XHj/f33ylZ
/IsY5vfHaoI+A45Lsr49XP/y8DRZpK9yL0GjvDOYoXMd/AoKCn/qFlWw0/1tqtT2yT3rsY2GyYTZ
p4AqPgCFJqwBk4vtssblVxxIAEF4l7CHd4ggnOXeelQwBjOWo7JoHVAeKbzLu33HJQf/2rrpdCC8
Tk/PSrOPTV+KPlQEt1EHaf+64kjiW4F3bmG3c8DsmwsYJsFbWKhxq1wzQps01LC6clG4x2F8kcuA
/8aeHFRB5UfYXCsbpnK7hSdvU9YUT9Ilp0waobu5k19ZHMGD8a6s2s7UTlCY2XqNxbNQXNru1DkF
xFjuaObDvO7lCA3B+5z92ormrPGrXKGjiEZw2mfjHRuvxJuHNQGAhdgLv7vyl62M34Kv32HLI88L
5ZmFevNNpUwHf3DyVGOyq67g/PTkTNqX6eRU/brCEljhdVzw7B3oNOOq7hnK2gA8YzG4wvcZHPiO
VisWjtDBV0AuGVyzesSOox1khVKSABSKb48OBjU/lNTo1rZSnLYIc5guHAagK8zQW1ObT0+fjWkf
yTjUL9krE2co1lL5Qz2iMaRgjLqfz+VTKW0mTBT5f//lQ1H954m2ffk0WVcR8OgqN++/f/mGIk2q
ZuJMiQNqqAXyeCokv5PsAF5mkzP1nzKwC0p4PAJ8uGqAuTG/a+/U/Ei+4t58053GmV4XD5df+ouQ
xSzCPNaQeUpXsyOhf9iMuw7ftqkIwBdU5TWEfwx7QgG8Wr2Eo2fh2ABXf8B2By9iPdYgelZ1yidc
Bk+Veu7xRt5p0GHUNntog8CEZSzZQay4U+7rDDcrGtIPCiH1hJLhHRnSyktT0IlBNvzsiwWNfwd1
eqkNp8DHzilEgRltnEW8pyS5ifaSzNPBavImFw8lOjS8Z+IzR2huwxYz6u+kaqd4qMw9kbgAzpjR
0z77Oxl764tFb7PoUHJMJ9F0Die432unXiqZvj+PvC4Ro+h81J8NC6Z8N47fLcOlHJCXOOpnZCh4
ABNff5ytI2Oxph6xgcr6VSUvEqUTmmPkO/MBkiM2eFztrnrSbmwmUjAvrp55wnRH808y+zIFWHyD
OWwJOeFLtizEO3tZy7xqtwPlYsyvLHjLc+oE/Ij4heIvcEPTOFn8r+J16JtdeVSMG4Z+3Hn7xgwG
yanKE2EH8vwIkcUpjRJ98kXFFnyEr0Z2yV7rAqJip7WnInkHLFPW8/yL2hd/XfyUmVbCho6JbnDj
PNBBYUO0YaC19S0xfTzXlKDBvQyIjWiIIuBlPxNcGVCbvCLBUbqTNDw16XsJsJVcJl5K5m2OJeb1
cp+Q6RJ7GnsnHypiXeEMHl9chOp+4KCZd6nh9c3zhCZ3q5FmgYHnifFdfUwoDreO44AETVLrl+6g
ibcMkYO8Oe9nt7YAW+4H4gkAMGQ/+iK4QAOGpgnJtGXg4Njm95yw1rIjUlJDN02nHTgkxQEAldU7
gOwvecq9fRd7nJx9ywV0MC03Ip+HZSD8iUf+ggNHBNVW8EKWQbYeYjFaD3Zp/iTrR6q8RP3RCD2z
uy4crMtVgYJRhjdx+hbGQDFPKY1EuPtg1HA0m5zBsk3pmsuScxaQVtAsjQaGYDLeKDwOSL240SpW
W3txZ50iI8dA6CHbaGPL77q7KSf9J5ldg9VDPxMAAyBWPLRX5ci9B7o28Ew9zq/j1wpcJdq82NE6
SN/TwgOwXZ9++k4/Wmfuh8fIonbRXTT4TGQqpeQsae0mylM147xGXF03QWj0t6R5+EfTwO978t+G
M44yXddF+FzyeU3zD6KZfoqBvuaUlqx2P/zOjClCWylPurGdsMrgLiz1AvlX+cMAsmCQXBLulbvt
WN3BL4NrM7tDj8VBHawKooxnCVXAetOrU1nvuXhFAYFx5oZoOmANjwXZUWhGGrfuH/T4QdnktGKG
PZuQgH1GdhIZjMjY3LHaIwxH6mdy0bpAge1uVIN8W9BBCgPCj/DKw+9mNuGCpEGhnZkaCs54anaj
q3v9j7Vs3jqIzSh972HXADvaXbulvTrU3XsT0Z72uO4XJphNxe51BjbPnfna7ghOAIUmRWwnwkpZ
3z35YvwjbWtiu+kqeHjTje8sn2WPRRCqBSEdsLXMn2RwpDYMVIO0UnDcPj2Sa8utt7WAaoBqiKSu
CmpiFB/4G5YAI3+0HGVHMV0ilyjETnkhPXJEqDq53xtgRsTZ71SuehntQeIsppcoe8JSF07W5R+u
Nukvmuc/vg7b2PUvY1WhinEfVmA8MxS0XRJL4MzIRlQynBAF7fIjJnsUx0KG62zHlfT3N6v8++b8
69fRwiBhirol/xnjb+pdqYYjP18985Jnh9yR08ZZZW6CERjfnfQQws6mNhjnLvFC+C/AKE8luI8j
8Qnn26an89bT5PcngoiQ6nEPJUeG5EPzIR5CckRc606DmYrdHLEjZ0h7DW9895gUSy/bo/LbV375
0L8gV/Dgu20CRA7anqxOsO7UQda52mPQBkSQMGvYyGSOOI4dBAcXjA/3s32fHKZLcjM+5yM3OY5i
0xsEp3ogGyVgotpiCrQbEeZBhOt7dRW39ofPDTyfsbH4yn12+lqPgOG+6pGzglwTXIyxBvGJhyyq
AJgAKnsxryGgWcCMuP1/BHd6SriN7mKkZIREiEEREB3zorkamh3FrjzrhhN9xDb7ZgaWXb5gYfbh
pQ/q3fbXGgfAYYZU0Yl3PynJidOOYq9rAdCDEcrGXn7LzzKxlcvljCig9t/0k3XOArzm+834RuKR
X2LQ+OE3fhP3wndPWatjONMhuss+Gze7kPvklDcrQCEFI8CWWXnLHu1FRBrNZC/369vff5ck6z+C
vVihJNnUDMoMrD/GtEKtl1xKRsvJWq+UTmS/iZxqhW8mQYlIBSO3JT6P5d3YOqTMpKLg1P0+YkGz
dlPto1lKwRlkodkN3ec6NKR4PbeDrfU+ehehuRncZpOrbENf+UhXMevl4pI8eameSTYRSDjFe+UY
JBOjlntm9IBPad4hxdF28c1mRA6ACW+rgx2Cf+N9QFqQR0dwzPl1WuzkVw5ghNZBbF8Aqsj3AkXh
5/N/VWSeAlmHgI3m3YqYQGgP/E5sFpJj9ZuYLr1ZW9JpyK/zUXwUvxB3bdI2RFoZTeqyn4toAxYv
wa7VcwQ/s79hVO3ul3fAvNUl9bbziSh3Omx/VnM24vvsQqfdSXuQNWLCduOp2KecvIQvXKSOjLOr
ii67DyafvgQhclX9KB4Gzq6hcbvTWJO3SGgCj6z2rJp7RJef3adp62ch4C2e78x76g/28XW929J4
JRDwb8avty1Yab6pX+rO6nbIpkVCyJ8I+USdaCMDeWTiRvGkFQ4T6j71WbbBGYkswdGCJfVQ3DV7
NAZkaBeoW5DZOghPNn78l24c5V/9N8t46EN7uOsLEFnsYDJGTJ5wJB/7q6WDCqPP2yUHMygMN33o
tY829FG/8EkjrbFqwMz9DDkqw3c1hHpnnad5CRh9tYP6hT93qh9sEiD9TD0oFFG4O0i/sVkeYn94
2dQry/N2ocHoMDOUXkVUOmI5nhDmd5THcMfD2dxU8fEVHT+SPtSDLiFaxLYlwcIQhiUKvgi19sk6
ZJs56bomD0xz7mLuapQ327MLG8Q6TubFG867DZtFpnFB93aQLyWc6fRVDv5Ik0MIRIsM8qVCn8Wn
gh4YS+aJeQQeXuGtx7v4GcM4exjjSAju3ISVD73J/ADVUC07lH9saYuxaXdCvqvs0rGHmrEV9jKW
YxLu0Tfyp+GdUNGRB/6FZAczE7JzEjYh7FDpOIsjfUz63rqMmEykQ29lrBHIjaBliO00n6Zj6sLq
ElyNz9ilE1fch9I5kiCv2DG0Hc5WJzpgSbqxXhPwAyoC85jAU3CfXtljOJU6QkoAET38uajplMde
1SHl6KUmmY5zDH2qYsv3Wybd9izYpGL23RGR8O/wLOTJPgsCxuVrf5yuRFzAte+YYu38pqNIcfaY
mkWv69Bcd5heAPP2QxUYFcbCZ2N54BVzXf0Q5l8jvOHExmkC91WRN4MqiPh/G5LuugVVZSRE2s2T
GeToeHgF3/jMf5Z+2DKkejKK431XfZBNzTbXXKxvGcwDVYZ+YNfz0JThV1IeFttSnhMsZJxf3KhZ
/tBk+5yTCv34Fm+nbOOU9UxYti3ARpibLny9MCNlvEIz8teEXaQkWqP2OhTOCFAJLyTdzyWlo+G7
+st42EIbNgVE6JeIHlRoMiwqgYJEqsU/sHzGsDObv88uhnuk6sk7w0/tF6QioO0H4NmBASCV0a1r
1Ow5MQ597+edu1FrU7IXzAPhmyOX+gYaivmRtRG7cPLZYceun+XPrDiHMzaQDzBTLJv4ZUYFUo81
tHjWBDKSfI06dviKtD6RbsnYshPJIo7kPV9TAyP6pq5H2L1hkEx+ABRc6jxJI9Fi+FE5VbkcRuGp
4zTE4M6o5upowJwV6ZpyDF85zLDzSnihpYtMOByQ/6m3XLl2sBWVgdzvqk/i6aCqgJRG6agD6TgT
iY7bX51UPoTWhCZqqH+hB8lepJ/2bKBwaBhJCbe0nA3wthXe+PGXoCLEoBSlP26P1PizJl+hemRl
giPD1oICjVXYruh2kJ/KzCUkayG1AMd3w43XBi3u6INsM/54AiqzZgsO18Jbpu3St0o5DMIVJm/Y
eJddbQQ48CgUzl7y8REg04Zjl41DIt/L0n3CvU9CDq2+zQkM5gV/M7MDavcjtVHEWYqm/d4V+2G8
j9mEDDtDBdTxGq5SCkNBt4CTocZkm+Ak8LXX5Z0bmBjNlgg7oGHOG8WdoytBgDz0xJx302l8Gu9p
DQDEzREhD8T0ym/CllHeOQsfk0ew4QCZgxHhpFd3k3L6LVgWsoOMvgNdRuFXynHes9aSedSdUJvZ
ce6QmBR1+750SXHpKzesdvI1+UH5xSx0ikcvynxd3cl5MK4eCk4YS8SufF7mcNGifZz6oq++b+Bx
wB17TAPRJkKAt5tb9xxzytJfcNmO8uzSPvan8toThcczLx3HfXVoqWSm3+Yx2Zde97OynWzSxPGE
rrLkukfn7UcHgzviZd4bSCnKS7ry76OZ7D9wePqGiw3nQ2jP/DJ7Eu0PaJ4XginNSzzc1dNtkYPN
OKbEPC/wdwKNvXYE9MwmQXM4UDjxq88Fvnf2U3INwaAJiwIgB7y84jGWeI9vSJEc/D0rXT+rN4mY
or029hXMGBIflGoPvpjsC+OlZj+qyPTUOFcukoe7BQVh8kuGUabHgiLpM2gmktuB2FEPDgyRTviB
dFPls86e5sgnoHf94p01QD8gJEnSaTxCaudxE9mh29JAkjL0aSM5Be4Ejza43A8KPLdgb86vlfYK
BMbHTvCW6g59KJMVwnw34ntB0IPizEWwjEHGS+LiI23Tze7RYPFnwMLTe4I44ODT7wJsZF9/LvJ7
Ep5CBRKcGmWv4RPhmzrei82FAkWFw0RmCHF64UDC7EoKVKIfoZInhaCH7n5kFEOe94WSKmPo+dTG
/QaJEUenn8m2fCYM/ZHEGk4DLYjuZkAv+rW3CigIsYe2JqC9jncxxtjcb7/04SMqf1RscdOJFipW
7HmU6JX3LTB69Gw0xhqvYXxmKpjfNg0NepoY7IWca5B6uxBfyQmxmN6h4bHOw3OwsygvK4aGhSEG
Bw2xL9eClljGnYQkPHvsjgJR46svowTaNAWJaxKA0LiR8LykFMv7MTQqetAP8gS0iUkUpXP1md6t
ewQQPC9JtgNOOMpfPZUCfvc2OMZB/86II25Dp5e2nQniniPmrXcJ0yNWFPx5kI6Y91O/WF5n6r9J
XSOrURkYt6Un3pjqQj8AV/lww8IudR8D3sj5JVOwDBL//0Iim+WvlEug86HZgCvZai5LQqAalz4y
IgKkMWnZ1Nav0Y8mAL7/GrMDxmh+D1BwzZVM9OS2zIrXH0qLEODe8sZFA415i0kpanxYHZU8uUb4
mVg9q9eUzC5CgJjOYU9+aF8fXRzWI8IZeCwMdHGJdTQgnQ8FnVpTeu9RBiMwQ4RkGC1BLvq8/8yO
i+nm8/OQsoXSaWJHOFx2SM3RAxopBSMkRQZmctSNO+40jVYUImqn53z9FhkXOrJ9jrmH16ZLjnP9
UH0lEQsV9jyjfDfMfZm4HXtk4hJMKeHlc1CEs8nNp9/WXLTMkH1oFJf4FOYoMJ97GWD3sgXZskFo
KPn7U4GBqcYlRAWdI80uwQJZkI0o5Yj+USabKOK+pFU5ucvgvhQ3i53NAYAlu3TN3CYWL5E8oWG+
3QKUZvnOlC8xsk0T4QuUOZlue6E6CKFj8SRntnDhd2dOeMcz5892KgU6kL9pL2g1vnAVodMkkg+X
sAn1QOsR9WkOUaraEqzWcQr3WnpbRXC48VEtHwVMPj1Zf/xGDkt3usUpBoVvbJFMK5B5QCZbhC7F
IOngpf/suqeJnoCeJZ/7dLzRv1SaZOp5lr2K/oikT+iOZBSAJ0PZ4Fiq9op2GIPY5vuukQYGQILS
uV13IQwRACKT18W4B45CAP0cDS7FgaNJ6iLBvPRo7KPXAhYGe79yknizVg/sNwTzL2liAdhfvJ5U
dBJHbf1uc+qMbtvjs3Tm3LHm06r5VExhjeViQBPEtBkzdjyjV5yYlPjhSTCxFMEf82jJJQLwmd8N
Bw5P0Rv7RVUdEoz4ZbhnqsFDq72qNyJKUE2+lOW9YbhTf8zgkXQOxdo2waHyS43x07yvUO0b4nsq
XEqy47VjRWQG3qoU8JteRHvFIzwESQ1nyEQYa+88PSQrXRayWyJ0KvzQtHCF0K0Ux8ivzPDxeMe9
2/KpTN60XcO+OfqmcKA4qQ4fJPmtTF/ogCMf9DcMV0uvCqp8ckEzDfPBER34JF0J3YG4qmxROJBR
/dwNR2N6i4ob4QErMxGTzs+mvGBIb9tdt683Dzgo/Ck+WZvrHGH75pfM3hOSW0WOnF14U2/RC6OL
fBkO+o1RkN8cAJBOEcilgd6w26w9qJPXNpwuxk89nkzxotML1QmHUT9mJO3pHNa9XDpm97o0NyyZ
1gNKG10P2u4SEQlMajOdwNrZ8JPY18Wr0t/r7VkVzkJ7bTDrJh7VO0P1WiP3QtMF9kdCgnElfZFg
J8q9UC+9I+fyaAiIOI/l8G7Apku+d+2hb7QogZf9aQuNRvfiNWQsgynyNdG9QmJ8uUVW0ANdLnd9
5yn1JUfFZtkFy3nlh1/jr2GzniTrhXTZMrxUyq+weoNLplVrKd8mmI9pIMveYZxQHzjWJuStuEsx
X8HCkPPirdErHbpVx7NwY1BrEh5QRmXzp7RecvEWZVg50tci9YfoUEznNHyMAYW3HF1meQQXoXZv
Li/qI2Kd6kgMWmvHJo1bJ4tXt31s+z7i731QjaDv7lPpscg8eXALCNXJXeZHE3saPpIzscuAqsCo
FR/ykp6S9GRNAuLbXQaGiwauP200B2kVuWeUVzgWLG/kV+q9zyHxWPYq2++eK8xw+OKicRV8Pgks
MQztE3iyj8CFmDZSiMsLMSysLgxTY/+W6iedFI5Ieqph3/Y9GvcKaeOOtLnEqX3pGr0YDyKqgjx9
R1uCLBNwjQQPtDtuxEZ76IDN8c6kh1y5xCgM+Lxo3iqOfL0oEQPSK4vjinae9CMC4SI2yRNWDe2Z
pQxpW6l9GtVtqzYQ3E48ywj8RVR2xFFBSo8nzaONLauf8Txa/PDwvKFTw5nZ30reF9GngaVnnCOS
FXeOYfjRBxirLUNFpy/t9FISDtry2d6HDUIdt93O+KCvb2z8ERIFGJRNbYh1KxV2I3fzdBzvy3vE
Jdf0zDB+h3sdV8cT7zppu4yONISA3uZe5Q6fDKLrk0Qat/lOB9lGf+fviTPVboVIklh6YhlRYWkZ
luHRq6fHmNyn5AsXyRD9AxotmX8RGWDBg+I1VFWVVEMW/yBHEnkdh1DF7kF0WH8Q2kDKCTZzog7Z
6DHRX+fBBkKAd5sqxwJaQK2BT4JZ3LBLnSYHWncOmvk8s84P33F3BxUtogiE9GgsR68fcFYq5rkD
pikq8A6nxklGR+CvZeusEkhqMTrmpPAjil6X6koEKOJxxA3Kq+yGwnPkloivKaPYAaXod3SxCK4o
Mf29agcCxliXN9VIVGADIzbJ+DEj5BveSnUAsxbB3ZC5yneMk4XbnX8enM1QVt6TmN+qngSwjkhl
OGt+8p0PyGLcxA/ZLqaNLWbwLu8yn59mAL+70lMDPEHs4Rc4ingRs1O+Iuu27qi+qzWPaB/cpPJw
iDc2ExgQ8yiqT3JowOZlt7n1LzMmOWINShthkrA6KGmEGMexh8lvlN1Mv/ALixSnkXjxoPOgOK2L
kI20V1z4LEOTUxpOiXB09VoMuQxilZ/WvsVjj6sV+Thm+S2VcQtf5avUsPeS9wvn9LDg8HaZEj+7
oPBI8PM0Xq2zqg6K0b8HpJX/5On812/T9m37V25l0XuBItNN79XoR509DLPV6qrPC0DNKX9oj8VJ
u6QP5QvpZOGpOSM8dIm8Kn+ty479Yzc+gQSg4pZDR/kHtFzR/+N3nWxRtNGixtf9D0GN1WdR2mxq
tLFx0Loq36zkV0TIT9U7KiXky/Ct3IHZi4l4w06e2fIwnEif+RtN18h9qbdpyC3hrbzPzxSjQNjg
WoXO23zkezZfFiTUMHjwTJa5t+pdIRBNfTMNdnHhgSJZqUOFTqpOAPYYpZSV7iIIB1jGe5QGVHni
FzWZJ+Eo4yudC2ZAnKzRvooSrr108hXufOMwa741f6ntReofpM6JNULCuYZpouHnrHtjfIbiy57T
bVPKsUmBj/ZAy8tuGAiTBCsNWQE0WzV9gfqF2Ul/beZMmFlEQL8zYiPUochmHVk+Mlpyz/zG72FB
seDYMDBh5clzwDdcvRNLDzXYHXCbMzMQ4LsaoXVThyQpkHF8Q2eeGnNHxILyA4aNvEYnm25iLuIX
ApAin3wPjpt6KtpSnPz8t3gzGaWmlzEZriRMlrT0MJljUomQsyqvav5V529114NrvK8ET3OPVkdj
PPBJVcG456URbMDZH5PHiKHb1ZR9kVyJqSwRIiEUSIkqZWB2B8VZkSvk0EqbCDJPQXz69SlL7lPh
ZUioyLlweoPvkI4D3l7FRE+7LeITjOMBtnhcotOW1pWHexOPKQQVLPKwq2GFDBcJOP5MYr1HXzyC
W40/5YGCk6C8mRf1Jf2JvtRjjT7aRunUQhVoiR1+SuTlI26z2ycWQiQ2u/WBwYgZMquRz8BRccRh
EL2QxoEnftxYAQWgAZGKK8ablDcW33CI4EelCIK9LP1A68tfQIWSfCMoGlvWvsIbYbfvyyPgOauF
IqC90wn4TXcNnxPf7AWcLru1uHoARabthUQ4MOAJILAlWxG8rvyVdoyQaPzyLemxZfKODjEmDvmY
Dney/DQspzxG7QzoYtelswjMdTpvVGSb6r4kaIZwhx1hKEVLtwbMUnaNGASbE3nd8sxcIj3hK6L9
hl11qIMtvWfLvPYXCiEgVDYQs/Bq37SFPTj7359gxn9ihzUJjaWC1FhV5D989moyV6Iq00tAdgn6
7oLdh5AvkpMmDMMlPFQd34v1M056trAEDgaYn5E41HbrF4ZZ9lvTGWE1v+P+krBvqJclIyGl8tRr
5CNVm2sWJdssI6gAmWcpEHiDtoQv1asCzQeu6xEr+Qs9HiOp2/gtedVPeuMAh9gSJ8Zm0NePan3W
SWwOI6fYTNu7pSJ8hGHkKOlsXnTLQp6xe/uRqXg9IYJq9A/yxL8ODptAjHnC3KqPJVH/Y3DQi1nv
knzdbJqhcQFzbq3DIh4gguKt1OlqLjaxvHQknQlA3jC+il80MO4naltKnIXXTOAGZlazZ1T+RyIv
f4yLSEiIsEsfNmdVder3X+XzcqK7IgnM16gLpu7VGj4EpkKWQsR+dnPuHyp/gw7HZxD18xZOicoJ
lzAznK1865fhBQp/iwJCvU50QlJeO5wxZ+OUMyfb35Q7sRyVJ7X7h/jov1422/sDLWuRgkih95/v
j6iki2b02qa1JtqKhj9YFMbzbd/exd8wAM58yr9SDCI4XDzja4vDm6HoyT3btzhuPqan4n5mGCdZ
kKRdu/NrNVi2LwQzN6tmhWAbudoOjxpQJ/O4B+10pVzBBRnCgHIZb4TMKKDReBffpwesYrDaa/HJ
Y/n/LH/+47X+ce1PJEFqUsFrHQ7JhYPiZDKV5K7yguyEXjESMvG18eJL3Fv4qPV/eK//6vvbfr7y
fwTQf7DgYjuNyYrYgp9Po1YLzXYk0urCu8NaWJDo7MsOstjy9PeHhfqXgeKPn/uH0DzOst5qBTR7
5D6gplqkx5zM5C06eA+8lAeGt7UdiYH2Kbv0deCJJAvyfXwxD8peFvbcnsI9JvDWA1GSfE2/MaTO
RCS/zh+gu3R+Nlj9ufjwt9G+/f37t//vTnb8zktUlX+Uv//xX//HOflqq6761f/Z9P5v5fB39Q9i
kPbnpz9/1H/+m9vP+9898v9/dMJLm+bn/94JH7Qf/1Yh//tf//nYat515b8URSGrTZYkSyK8lE/8
fxXAq+p/iZpkoK/H6iFLpsHw+N/974r1X4ZJbL1Fa7zInxa5M/67/13W+FOWTEMvHaQKvgDp/6n/
/d80uYaoiJurz6ID0tz+Qdum73+ZrrNpGeVGmktgxUNbAu7I//QkUyf/79/pv/6QP8/1dJZzsaAZ
pWxLSPKl0vYRqthLLhgqcLqZQ1a1NMeHehIRahCKrb8amwI/iWZfbUoEaaOsjU/VqFSPcqQ1sFrW
PKlbOFBEOlQsdUkQRtZyXEbY0igzCLiq+uxuqpQ2COsNcZfW9bJoCgwppfHtNe+M7Ncyi/G3muWj
Z+hGBG5U6MdYhzrNQ0sj9m0ADFYxE3RhWXhVO092sU6ICzveqFAy1bdijZWz2cTKPi/7/EvXC5jt
gc+OzL01AeJQyGTo9RDrvDHdxlQY70c57LxGzMVHoWRtWKW4jY65pM+/IimGNBh6rUMDn4uNRk+g
oBh0CNUrC2kjb6CspiwFivQ6/khjnal7DuX1Pi/XDnNYpjGgVVkjw9zHapcQVFfkORd/YWGabXqh
QJ5ayrnwEhVZzDak4jFxrTRkuV3MNRHo9xr7ljb4QqcbKDYU+TkULZOCw7GUPjpdHkdPKE0Z3Y4l
tGQkiL1FNecghYA18joB4VZmk/+KNB0+WRUlCpJKc4nEx6bJZEifrOY/JpaC0bD2qtj32f0YD/X0
o3Z1DECzxtqis37EsYrEoUuLBoVxk2XPhlEakq3GptqgOoqnYiPjlBoPfloXEUaLIm3HvamONVJZ
fcGxqLZxa1AGKU75Ph4L1JOZNnY9XGcpCj+L1WnUQHSLGUoMqUofVQZZ6nOP/9SK1fHQTCXBEKWk
YRJQrDajrlE1TRJc6yRTivuqMSOGgGUim5YoxGZG3lprqU6bSadpFQhZsYYFtpBsHjPR8KwmxWcQ
9Z2Q4FNJa+iVWYs6iIEyTBCGT2YDSDgZJbLQRC4kakzrpl0/BH2xaApYu6lD7aoWUQ/SnOvmd1lp
CqHU4pIUJuosw8rE91AfS4iLRoOY1/QlIfqxlYtcZzEsumJ6W8OuRVSuxVTKrHmZZ/tiZgrDk7FG
sO9dXy3pdQ6zGL1cPFrtyyDPpComdWuJwJqaAXWhlGkHg26ORIuMvV6r/VnVsxxSotelDs9v1cZN
Sll2OIrG17xGTYthUppyBKntNIR3hTZE2kkO53J+0IS2pZ9kKCTysxZJrpqvzJJ6qMdoLdPhqxzb
bOQR7LM+GIVe9cMJcbFelyXAndJFZfNdaq2KNkgtxXTZly3T03MlVGp+l1vt3H2EujnKxCejxm3T
blNsjybg2SCUk/5UCUY0PQmFMDbE4hW1chwXE24jicuJQs2uiizcQeOYDUSmqJneJ5953xcE4XWz
JJhvoxBJ1VHo+GojlVCbQQrqqQ37J5MvEl8L2Rwbo7WZMwxApjTMm9s23WJKD+PYaLmPkxqsMewq
Sb3E4Som8THVO6uPqSwYpAEk1hB4vxHYTTwY4q2xqN5mPZ7LFCKny6p6ADmKtE4mS1BLcyIZ4jjO
sSZrfT2x9vdWHSHnbBV5qDSnKhaLTpieM/M1qU2UYVkC7R5P1eeUZKMCmZBZJcFuwrD1UQ5qTJNL
VDTizzJbg/goatlUYV9B+CztFZmHhxpznmygVL1RVGXX0ZuNSqVq5AlapjUXjnrSyAtNIP9J7Xqk
45WRl2WQNIKZ3OmGinGrjwQdPrEbyxp7UE2bC6+7U4eMBVmYxXoBCxjMHrpBTJQOuVQGL9f0Y8JS
GYsjHrxaqZVNo2PUL1GjGumya4u+g3CqpCDLTQ0MN+laM2KE79KZz1evZFzb8xyRCTjoQ44/OdQi
TF1jo8yQPbLcxPp3NRaTcF7qqiNAMFcyVoxQEquVhkBd4LBKciMimU6slJAzOYuybNvZZasf78Su
ogJllUQO7qUj5SgUTEJAGOu2nptFi4K2rtM5yFY9Y/EqC9Z7ZSxX4UnuZr06lI2VbOqoXhnk05Su
1OQUzBeE1HW4b8Vz3CwpAUx6axhv+SRbJIYYgnZf5QOMWDQb6EQWbeip/w3Fen0j96uY7xtVRVEy
GRWuo8nq5Oi+NxENU1KgzzoV2uqg7BtRxfCNk0JMn0dRq+efOtVT9gwlm3UTvViE24OvE4+llBhU
c4rDKoCzpUO43YTZbMmHnIOSxN3RKBD3ayBkyi9FHcmpb3vu433UVul8l6TDqru6UapEx1Rjq4He
1VF7FONULHHQ5GNK6r7ENlzWSYtjOJQEKVCLJMoACKyIojI9TWRAqP9J2nn0Vq6E2/WvGJ4TYLGK
aeCJTj7KWeoJIalbzGSxWIy/3us8GPDDswEPPLnADX2lE1j1hb3XdkW4kljjhi5onFzkN2SSpIyE
2vwSD1s06BfrUTmQLpZJa7Vx5YAgKGikHhklRHV3SL25vy+iLP1n/dJ5yKTDYTt1bdhsp7Iet3ad
k39JV41823O0OEPj+Yc+yaJ7d2w4cacsQk23CvOa+1lyUiqt2f/PXnsrCo6NG6urltFXsFhSQheI
xW4VDxf0GmqPJbLyNIy+81jMl+9/41wc9gHmDJkulm/sqlArp1nyNHemCTf+KlClTR2mX1XV7ERd
PzDXcVfzRrkdHsW8n5uvoBU10QqW3d5ceRPRgD1rhabFaNSbyZ7KwmNYSnHY6ivHsTWBV15muEbD
kJVYVfKdwsdAVGI11/alCPvoZMI8vJqtg7M+ROIAPafznxtTixoUZoB8wo2dJj52ecsiZEhkdVN3
HYO+hZr4VAUZo7iq0z045rCMGt4Nr8M80abDKTEFLjyTsJNsCiPfnVStzi6cRyw8msNAveURdunX
RtWQNNOlXX6jRciTbnhCtzPCjqc2B70UmcIhRLxZk1PvWrZLI7uGOHLsmabavcumZv7xvWF5MMpx
91U9F7e+HMFR+DEZqHZlZj6OjrubqxmDvM+LySlU7mbHwHfr+oK8sA6LexGyqPEKtTxSwHl3Qo7B
keMPpkA5V0fXaQO7G2q2+n5ep0dOnew95EM5BCEGMe2D5kz9qdhWCp1quV4EglXJlHDq+N1BfIgO
dW2M8w2+fnHtOjWJ5fxCR9Gk3rPMG6ouuTTek7as2k3eRQ9RGgOgjIfiWvZogeY+NRBioxBp4dJh
4dLr5Dz5hr9u7RQk3BU+JbV958IInY8hLVOkF2mVtgAO5ERh0sYO+uqwF3AfIpP+lm3EI165NkJH
WyTcF1BBbXcclqnj86yT9nsB/5AHEFkDZ1HPPXfvyxKs7vc0F52L9svPUJxeVjXt5dkb0RA0hVKP
LZfeYRqB3dRRP6MiifW19ox0XqyUKVs3X5XHqGCe5czTumuzjiVG7bMBcMreAiz0L/vBirsW1Ul1
7i2qnWrQ8WEOvPmPrJ3g0Lca0ppTYvRLyrp/dZaE/ZPbGfQHYoi+uhrxWVLiTqsU0oJBshXzmK6u
LdjQYl2gtouJScOEEtMah/2GcafmsatbpB2LRE1VxXd56cmDJxfejaz+52TN365Nw8M0ExVju6T4
SBkOgsMT7f3QpShmK5v8htLxb+u+4nU1l12Tamcgj4PBHehVxYMY5bSvYa/vIicA9DS1C5zp4jub
/em+9HTMuj2LodMZQMlTrsaT03nloaA+u+Lsob4ecUVWOSKLxJle1Fy/UmTXDH7d6s04TngSRcDC
0aJXyh3YvX4XbBYk7K0pyAOx4Sau2+eyRL3bWXLhl5Dl9eUb0HslYqD4zyA+Q+dNLwW73dkyrFSX
yMOQrMZqGVnZ+uZPkNiTH2bsuC0KG41PK0gCtmJyebXsGaw2DDWmt86wnp4EFqpxToKPcKrNtaga
tVcNFB+Hg+hP5TRsvtvk1TEakV/dF/kp0PLFw1JK26DDh3pG2VvG7fo0+CuGlCFzXpOIlZvvw3rp
KxdRUdU6N3Tq8Y2JCAGuVIg0Ng4+Rb8SjeI99wCot3Eq4q1S7T5qLvVIMd85TXKaVkSNnQMfVeZ/
KSnOieP9yHR8m1waqcA+Z3n7ZNvwo6fO2dnKcgZ9pPwPYqw5GHt5/ZNEUlK7/VPD+i3rpz9tJL6b
LH40Fbu2iJ1NnrD6T9VDAUDVX/9pzeZXxHfZSuBQ32w5CrfGgVTaBP5vAbGtVF95yRiX63bwUZEr
97VW30W2XM1r+cT4YJNE72scfoTN9F307msW2T88fPsuA3LDyo8b9qpNH5fmdkqmjyLjXm7zp9no
DwrGnepYAUhsC+GFHpjcVcmNARDl+F89x12KUJIvmBff2f5TROZaO79xQQRt9ZCGWEL1rwTTU1Fo
7506IHz31uDIcuIQ4dJPmSN7QZbho1yyDghLQF66k89UVneUatdmQLKpIgaTLlZKp/5c3Zng8XD4
U1YO8eXJWQQNfokaNk7vvJZsY5ZOfDVhv01n9SYkAou0rx/iKr4tJLGStETpUH7lrQTuptrqQHpM
tfHi8RxmzoMJzNMQLWdOdc7xAfclMpLWICisau/kWnEfifSta5dPU2BGc213U5CqPlsk4EbddWuQ
XRPzSPR6DBl36quvIHG/MkatvYk/Jrg3A2eWTzayEfkpH1ENRAQJFJjmQH0oXBRj9ZJrdk39odf9
jcaUFwyfOP0aJBO6s3QmD+6M2t+Ds7AeFrx7dX+YyBpT+UeJqc6J0U1mrceEgG1/RV27ROeEPYp1
w79S9vua5DC2KRGgL13aY9YnvFvPiWJJ1CBGpOJJ46/apeeD7IM0Pgi+WoQuF3Fmm7dwdVhrO0iw
VjzHiCwK8nUXgpFxD5cL09Gu/G2oQRjT3IzoGWTnnPUo9i7xBEY+Tx2fpHzoqT/K7ntG2aZfRvSv
LMbH8pmJ6E3XY8Px/lmoQcI1H57LlzhjPVJT/pQdImNoQ2n3m7OcygsfiKKdm9sWj0dSIhtc7Zuc
eH1TCXFcO/lOl4R5evQQRBv8dBUa2N4A31wu5CBtMZa3T5N3ZPgFwhrROYiXul/hyI6HmU51nX3y
0t+cOLCbBAApyUAz6AHhZ5swLO9NhtKzrvjcubPWXO+W4HslFTXOxLMG6GOJKJrxlgzDsY5/J6SM
oiT5YEJkrqeCddlZZTFzp2Y9ukV4XEamBSVByoGvn4I+mV4D7m1+CtpRAcrokI6guZeCYjfqgVdJ
UfIQLhpVDiVMJfV7iRdN6ifBek8MxAGn3tmDau9ZgiyDv2nzKyyj/EswdtbsfBfVrAXqMJ/EAphx
Xo5qeFgAo3O0XeUaWWTK1YYZp1yqpyVF03whPfYjSsA5v1YeWiGyoEvUSxdp57KijvJYkpgSOfRA
gDinSUuq5WSQVnit92hGAGB0B7EJD27L6gCO0q+OvaPyHUphSR3aPo1wlxItyEz3B/p47oeM65cH
J0/JO15dTgh4QBdLp4fkgMERIgtgqeTlZMSg+4R7OtlHPY3fC+yFONP3Not3Q399UVRQkUHwFftM
ShA6xJjKX+FBhkzDgC1S+hS49VZoZ5+7wU7n3UtNt7JZPaQPZScv9cZP5zwOzC4qRWJZIQAwdN0+
aWtwcguqiVm2+8nTZ05ZaIA4eBL5WCwveq5OJm9iHCLXfg3PYEAqi9QiE4T95AQDwKlV2FKsHh5c
HaIaY4lpLZ5rYjqrYDgkFZrfqfqaa6TSKKH6nn20ZLU1oPGuPCTkBG4Vc7RvW7iK2UVmYD1iQ3EM
q/Em4lMMg/hsEgi13ryPAyDIQwbgXd5FUI4VV5JEojlzGS3rtcOQNY6xp4Qm34eXNAYKzk3rtvuu
YYQQ22Tv4dYL2k9RC8xtWO9nXpOjrqPc3hrHIgtDard2N06yYIfgi7r0uO8qzSeeQA12xYgiOHqL
q+cMI34N1nwCAO9CbwhlQx2PBc+1O2kvd3f4UmEw0hVQZKqS1InRKlK7BRVStXSfjPGPsoik7X00
su8T54mMxCq+RJ1Uh4mYeOmcJ+zyc/ZWurwdoMxm+R1Ej52+o8vNlNkXAaJ4+W/B5+KGDAyex1Te
rLyxUovDiqHdRM+DIkncnmokG43YAYQ1BayQxxiJZ4otoL/EPlF+WG9AYrPgInrq259xehVLScHR
nsvxo4/vUpLVGOCQh3LT4zHlc7nyeTolutHOprt1xhDH2+e7kCZo2CLHfdQ84W1k/9VGHbMQMoKn
4HTaa3eAEm/yc8+XQHvxTQKqYeC/b73mOV+GdyejCOnhdwKK4zjGDgKjPyRPnj8iYbNeNEQEoroN
zAQDlAtMWxbro8qabV5wFuTVfdqVN6bxrrVonoMy+x458OtFbcNxJaIgLvggR/09VuFDbpY3JeOa
94JDqc/eV26QvGbEIYJ+70bzUwxPLZ/TY9y9NUP0TvAt/tUlfDSz91Lk83Xm8yenjIikwuIgmuUF
GjNXPBVv0YxgVsxHz0sm3p5n4kcOU4gFUK+3bp38Dk5s6H1nXr7dWPczXoixjs0/4WD9HBYoZ9kl
Gt3rHsfAuXyZbo3iCl1IEVXDYdL2xs3HR0M3VifxQZE6rnxwK6hw6yneM2zbth4XxjzO74VT/tE4
xwOqRcYI74PrPBd+gq9yxZpuuSJsJK86A+FlSskK/S7wWjmAAYrgg6plbwXy9cphQqpIwBXk0tYQ
WzWuszbf9h5+s4Rx+lUZg6bjhx59vj3epDcmwkLgPrfZvIcE9dLL7Dn1v7WCyQMZ1g7jobkQYFJL
HTPlD2EuXlflPi++eJPhhIq/YOAepV8Rn6jXqVNp5E2NySG+yGKT6U4PPmVdRUXRVU9eyIa7Ej5o
1dgnAS0EKe8Cqugr6EVdDmBPEF9PbInNDzbYdzMhdHTttGdNqk9Qyz5z5d2ny7DthvMsGcn6WU6l
G94W9cfa0HItmUsBzqPUc+mq8WH06/dmRiRC2/BeJfI7xtFf5NikyGQOh/5Z2/XoAN7pkJ7FuS1e
VVG3t2PTt4c8Db6Yj37UrXopS+8jnZP7aVAM/Tlx4kS9iiD4sfNwV0cAU3yysAdG7au5XWCam1gB
Pp/ueOcPoseLgyFLsUyWrBYCmhWN/C5HiUz09frp8Dm5tTzgun+YnAF1bHszj8hHB2Iw9MfMxao9
ecxJcI4FmhJjslOSs8ryxmFj0/R+jDHAlRhxva6dT96Cw7sYmwDZskI+7WbmVWnxlY8dysXivs/E
zSrwpOHQ4n3ZVs7fRjt4iztgujsdHKuUJdScPU5yPrVj8Tm5/p1ffXlmxlcxHdjnXWtsn0mGcqz3
r/y8uUmBKOQ1qKAX7kVQE/o27BiflzEGJwyxWXnTTPd11j1YdJKMCw8lEpDSQQs0X/ZC3YYI8z23
O12cfkyjn9bIrQ+IJm1hzxT2NsfqzUSeE4+oED3t5nC5RxxyPYUXKJjkMR/CYxs42PXC+jq4eKjw
J0R6If9luDfDdM57n7J93gcjAbySKc3y7XbrfRz1z4uTvNBFYybo7mmwmY/F29ldmIAy3c6Jp844
7COUWXp9HXwCH8cK3DOK5sZ9Wdf8VKfzbx2ew4t2nkAQx4mOgQ3PfhaTUx25V0X3WkdobWvmNJvZ
a/5Vpd35Y/seD0T01uO5QJZTle1utSUQY/lruuUguVq87tRdgPw5S7WA42LAS9BM1IUjdk6QH6k8
KUMMDcaJGaJ6Iw11B2V1mByiSX+GbX8Txig5ekRt0ArUn9m3u0r/Y2MDCjnGUmQfJXkNrgEAb4h/
S7JDS1efo/Yrp+peEMDT00KNojoO640uzL4ivcqNLC6IYF8YYlbxFxT4e0lAv1pxsoTr8tdKdboM
PkXzERYfGSYslo64/CT+6Tv8TAuypBVPoEcHn8TvcXZIxnpTtWjQG5+8g/Rq4Ss/5hk15XguVwrw
6G+EfSMsuseZK0KMZCerbEPntS99rOdMLz7rMcbgwAvHrUiDKXzMpElzl0AIkyHi+ng3Z8hQ+L3d
1RxaPwdNWV0zZ7kPRv925KfE6HWNO8JUwYVddudOXRB0iL4H5zAtMcYInKEjBVZL/qZFznvJbF7p
v22p9l6aj3urICCG7u+Qu5uWzqxB1ScLJp8I/F3bHmPcJ7nRVzOS5Bjb/eCtgG0StGLHaH0ssGOO
f7PyD0NHCuQHEdabQd1n4ZF2h3bxpJnFLupohpuWSjBgJB6BaMHsXqFyzvRy1cYZq+94wxiuM+ZK
6PShHQ4OQgyDaqhYTnXEalOZjTP95ojZymG+mkMsSJpynW/5WGKzRg/pRwCvoYN79r0jkcb86xiA
ph1nnJsQD/3SxqhHiW+2rJ6aPtp30L08HIoLExhU4DNXjZd+p/Eft4QY+usgEOPoD5n3qB6/dFUc
I9h0DREOiCbtjB9etw99rTCS/CsXhzASQXzVkZnJDbvC6zWudxrBJL3Bg0p+kgDoDdzfMo1uEiw3
gUBR1Zb5RrEAYOKFbnT5CP1o1xJHBYyJpdrVyl1arj8eCykzLxwZl8462nbyh3n7a98zkXd3eY39
nCLBpMnO5ngmPeabCNXWYL4e4nczsktHRxBO79qy6tBU97jigWFKZhVzOFx74SND4Vp/JThTq3k6
siy4KlsQVEF3n/F/M2Ww9ZMMfy74FJGhunSvS50fGpewEtGc2wzHb63OZYGOZuCrSJfQCXalfrUL
PXDAlqpq5jaHWOTL5FR0ZMBB8huwXzpreCdVv9NLfV6YfNW22C+S8IPwon/YDv/xsq/TAN4Pz7Ro
3ovAu6nxAdETmN7jRLgf9KFjvdxpFLsLc1e35LGOIv+hKMO3PPWghTO4auYeJZycPmsnQSreEQSs
2pdqMSgIxv5LBhAGqhYnat6tECTHEKEpitQOzigEQzeO1ZZ2t9q1pq94ZCHwgfGPD1Aqn+u8RT4r
+6e5qogEb1oEljkDyaXAvWhiGh3fuF/CJ/A1qq9TD9YD+9php1fUBGtZ3npr+MUJgoxUn60EYuJG
0PXLEadZiwjjQXbdep1nWFXlFDdUh7PYNIJGnmIJ9LZMCu8c1+p5JBcrm9I/ccMDNxiwVNJb/Bb0
PBeONwR4uUWeQLoa+5dk6rPw4IdV1t3NnmqJBJB17J9E68A07xylOcr1Kp/rbA1eV7cN/s0zy4+A
q6sel1uT4LoU8mtkV2NCIpkdvlIp5XunOV3Xcj0xXHmLkbAcpzL+jQkfrtOOo0sR2sV0OpLi0Z2B
65rm09Aj1nPymGXLtkDAsLjB4wScNcnms1oNU3hqhQlprHbcpxVcroirUx6VXK1EbyWaw8m4F5p0
iEFxfRH58hwQhOUM1U+m1U+sMRKAdYehdZ932Y00l3EyFLjyd17wKdfj7VIi2VsBNraDUz65tAQl
MtJVqL3ukj2rZjrHdIsEZp9632OhLh/gqVATYOnyXfefSFDuE5veTEN3XRqYinq+Bs31k676kR3e
ZWrpvDEm2ScxmTNZdenA/BeRju4mSRmtSbc+ZBdHCg4JF7DMFCzvkUDD6ITze+3bb4Fc2yQgFNEh
IxlCJDEeFTHIYRvtl3rEoo73aGQcZOQxjuQ749F029TdO6IAIOE11ekSjMzuHMB5YjQ8bUmHdRmx
B1pqxIsigH3N18SPM2cTp3qb8W86hNhBACic5Kul7zQhQPbodMuZNfRmiiDwZvZghGSc+uElYMjz
7ClQmP6hohRVfohHWBuW37b6tXC7Zodqi3/kWX1gqcqrjDiu4ntH1vsVb3YGFFT65Gp16gGlAWrg
7HppMSWRyB0QbsQL3nAYknSBoYE63Afvl1XloyCercjqs3BKYmVDqGLfK+Yks2jWbuu08RAaAyvk
js4E3E7igXyeknH1AWmUp7jObjy3Icw4uYty9LEwGbS5uIULRq7+fZNXl0Z9PdtWbhS3uYRK0DcB
OGYSMSF0j07MCpv0vcI55ekLb9YuE+790jTwN8prQb7KIauCX8bQTIEc+zeIWPHl5S6oxsd1TudT
hhS94VZ/mkC+cCn9YQxyjj1U33kcvWgeRsYC/qubdewlaZn1OR+K+W+uwIyVHvM2n+mC55CgJjCO
QmBN6Auwh2aIS1CyFnwdN8ZnUZBf/natP/mwGK/E3q1B0rGVoIVWLfzHPmQ6Ubq5YHqdfK8tZ2LC
LgyncHnZ2eDcHLeiWW+WdB6OUR81z3EIj7tjD9Uu+V4P4jCV4s6GfnydzZV6Ty9/wDCACWu0xkOg
KQvoWLauYKWDVOh1lHgQQkEqxqB33vqv5EvVDaxHE4eJQxH8UYyzYLgx84ubBIUnljQbiudxKb77
hM1cTvqD690JdrmaWXngp5Zhk1yx/8bRgCFRAj8fXakgTlbESQkoSHeq62EAhROVvvI+Jlbi23E1
kNhic4Pco3rz2hGmbaroTsKslle0XZgzC2+tp421Vk5XiTsmJ89d5oewzVPMmDNMlt4kN8CBeW8k
A7hq5hhLnKeapT2cRWkOSze9dk1RgdiSzHCTJmETEdCOioRDV071cCXq7GfyfQy9Vf1ee0ly8rsJ
wMBoqD9Tdb9KLOreOvSHZSRtZ0qr5xTEGtOCHgrjktWnPklwodQXYHrXITdLhf4K5SKwjiXLV+xj
DxvmCVVVWv8bvJpjnM9aBsYc6smXjwYE1kNXTeT2yuFXlChe1ngVV36jyUSM+/B68RwUcXLCy7O0
aKzb4HexVLqWB2E7+rJ+55NdHvmViZgf8/ReqHI4oIuBWlmYPyzMkIWkA5UEE+12k/eDe257w8zR
m1nUI69pd3lfebddIbv7dS3oJPw8xDjswMJFEMaQrPCgpVIY7vOy/fWTRO8qkeIXSoa/advJbl+F
3aumefTzdH1wQ6RK28YaePYJfZZNfbYmTg39zCtkCkwnxQOg5YMb0EF0y0oD50bhUzRSMY/RdM02
zewd3dNdRwF26fLGVQFi8CZV+omqddg5HfKlvB6ekRn428Ej7r101+xQFZduy1kM0x1Rv6Z+Ftyt
fh4/zFHFRzKpYh8EWOOS7lLdhaTWxFl4Q+ppDdln7fYi9bzztIaDiylyCLfh3Eu0mKx/rujbsNV0
cXtPhB5QNxvY+lOH6bMDR51yqxw6WDVB/MJU/531kLOvLHCxrlPNzvEmAnn0WuE9N+vOH4h4HnIq
/c7GZO1O4J1MGSpkiwkzzWimUuCK4uPzxQ5VRoaw3tf5+kjJAvOrDbqxvPbtvBDBXlRLuxd5I1+D
eh3ljWVv1d+JIh4M8F4WqKcy71vEYspbE2iGZdKXBDy5E6qVLSNjoEAOXwEXWGcT2O9RM19qtys4
oTU7pR5Skjen6uZ03LizizkbPU/xuqx9p86uV6KXvSIHgUcykhlyARbiExV4nVuvfAwKN4uP0RiT
3hcgo4hgrciEJxdFF3Gjxl1KdR8ObcdxKWU57JGWDBHhz57Od0mtLCKWSnGOluE0YYB34uKGU98O
xHcFS3REYso55A19Yt6NY6AlMERb5zOqEw0zzm0azJyi929at3bPlSddh4ypyXxXyEX4cwwLAiNR
PbRR4T1FrjT3TEfUESGdcyhbkhyU9NPbHs47BUpGNlbgU9D1xUpTl2E8blLjEvPG3r/yG8yJrgHX
nNqmfKQIas6hAultLZdc0vg+VCTO9SJnzbgoHe3n6j9QFhkzmSWZeB9N2al9U7fk9swp1lyZwoau
VgqzkmZfRLF340UrQ3k1pJR1pmFjf7kuqKO9hzWqWcvVHht6K8vfMJvlcXAjuQ1SJMFcd2PNvjta
/g2zGImaaax9stS8j1FPnlej0+W8RMwxQYpqpgdOK95Lt8lOQmZU1Xx1YQvbJle7NUqLW1GO8xaF
mWIGnqfNzihW+gzpbJVsKe5CGGgVfWNBA/g6FAQF1IheqUuIPa9LGsgwX/urOclarMQ5rKpU/11a
IKF1WKqXRAfVw1o0P54hrMqXyLeqiqIAFXK2Vy5XTdBMEbal3LC0NNXTGIqVAnw6z2nv7dEUr1uV
kZ85VtN3HDAx8oOygUmKODnV1EpZIsVdrfC/p46n7usGtJLm1Dy6Gc63JCLaLI6CN7QZwWcKaBCr
PgjSgLNoy15LMppM64dZJpKyGtXTlHkraAiDhMs0wVupZ2xohZt/VDE+a39oXga6EpI4aDDygF9u
HLu/w+r2L45m+hzZ5KXNTPng1HhzY2RIPNWlIGyG6Wl9zBbmqFoMV44mpLahRh/d4qxEBxINlQG7
vbR6RMgbQO9xY/GbrFYQAxZ86EvCnpkT6HqxD961ShC9lwnya4QKybutnfyZLyMkk8tdZwuSUTLw
hkUbf01qeQlarg3R5ss5RVgL7huChJPMP06dQNFNmCR0UjWbYJj1ZabAC/X5xFObRTvu3QuXRGED
nfP1I6k8AmsnRDNvi2/TTZ/58lCyG9/KkrHdah+jpXyLOg80nFheh2hKH502V+UG3wH02Lg4X9RL
o0xvgo6qcmzxDCkv+UiaoeHWFZ+yla9KVeWmMZIBMDoEW+i/ht0KpJFsAuCuIM/U06lvMvUdCAEk
IKmjnxDFMa60VGc3zhy+2DEbf13MAPYKValhYNC4mzSu9X0ZsTKuvQFxxGrm9aFImE2ZKfEPaxL8
hoUBP4FLh23+YDcdrrm3tLLgN9MAvoQc8RW4gxs+oiDM/6LJ+qrp4ZgwRBkxcbWZbpd8Lo9JiKO8
dx3vyq/Us+MYWjzky7rYtz0aOjTc9TRvJ1aFmygYxZuX+XrbipWpo0B6snUCny1+Fbu84EEAIe/6
MqqOjhvS/HLTvmVpOqanKZ34WhZBqj+YiTVHEYFlYVv6EC3B37lEh+2lo3pIloWREFT2WiQR7Qha
0s2QBoTEs2CLssfKyQFerdgirgu7FvB0vQgmF6uLQyRgcFDJud4pCgayCaMG7EvVSLYS3YNeR96/
1D61WJlBGc0hLZro6SpXZ/i2VrgnR7X6xqqpe1TCVntZNfNB9ugOFq/S58DFhi4M0DKD6HebOGDz
dOUjXoicv85sSQDpKpxRiSZycJl3UQZQ3WVPk6ou3lWVdU85jGaSD4VG/miZxZei+RmZJ1yhKbxf
h0RQHOP8lCE8oimpyQpkTkEtjvCeY+rWH4YfJwnuOh2t4J5rarYsC47SdC9ZHp2jpepfSg3DrWg7
1EqrWegVYIYUeALe1yVhrNY382/SNGzQW5+88mXCN12nsU8e22XMvLjfg+Xrq2sHTLg7/SqaiqOJ
5Be3hP9AG0/uaqbmG2EzOH5F3hyTDqHsxtdlA/9YquqMGoqGr4vIhtIuAw7BCFcK6taQTmOrxkvN
nNEXtWNOmttwQULXnjglPXJ3jHusV/JcqdeiuQxrpiCHMZkuMF4GZk8N418OPPiDDXqwGbn2xxJG
/He4aCjiJFIvZjvMD4+lYwCFruhcrnLkMH/ZaLzPsy0RxhTM4pceofOSkXjbtDXqJZ6tNvhZ8hC8
iqsQH3MmPVdrcN1q6WKzk6lCWxaHv3Ur86dhcdndS7hXE06QcyehHDIQghrgaMup4RWbVYjfoSp9
nAwA0rwWdpa1TKkYEiUZiFf9PY8Dv41q0R/OUQt2IVnc+i7IGcYIYoSjPLEo7Qc8CUvEV7zLYmQU
unPM8zwM3RuT8mEjqGI3aomnTZckqHpmhyYrE5O8JS/tJxoQ4LXEDoCUStE4j573D+itOldIrims
8ksWOw/Vc+fAScLsQOZ2Z790RukgXXPfRwDtvPlVOPlrnnTq0wm75CcLPaSxtXAwjiQKC2016+Oi
DL1Kkw2EdM5McvFakZjidX6/L8fYOc1Tvrw4sjX3VTgCbkwIssHn7b0M4WhJ6xV7f04+deA/O2vx
y6iNV2TV46qjn67nokmnB0bm5LoXnjfRJ6RIt0S1oohoMzf/SxN9UbG3PXK/kO7wm/Wa/NO3mXgN
07a8d1mgXpVyrsGqQrSwCyDdYUr9d931ycl0Di37mGRv2ro9zGHkNvImrIAgcsgouHt9hEL4yrFh
V9LnIIWenFg9ef1F5++l5YlfiEZ/ibRSV//JSPe/LIX/rRnqB0Qhtv8f/13839xjsYxCamaCAJX7
X5yYiYzHUAlM9bklWq1RMH1RQDH/6CCREW1brs6VTQ1zIffUhydiJv8/f4H/YsnUNnGlPwN5nOD4
XIV7MidzPCDQ0FP4mM2tw0fx//kj/0v8TmPdUgd4ZHb9zpya/XgM3Ahk+wqMKj5VlhWEd/x//MgL
qeJ/M8T/w6QXkc3hy0CJS4b6f3mVfUc5pWfeZgJytlB1t+v06+w6MgXTzYoQEsnJsA3oW/9fr/X/
/MHkXJHxSMBhKEL/4oL8zxbEZYnbdgn4wTAUz+nXug02ySletjyf/5O0M2tuG0m28C9CBPbllQRX
SbZlWbbbL4i23Q2A2EHsv/5+pZ65TRYRhLvnYZYIRTiZhaqsrMyT52zzzYi4KSSZi1bF0P21u9dW
xdD+xeCjqjaKY0dhzEcVlIxQ5kNXgUAkYjLQcRwEC/f9BTbnDNoMWiKMYuj877VBJ27U+JRC2taj
YZtpAC6sBQu3J0VTLQfQqq1btuMYYmT10qdStd2iyb3Ap9DwkbrZxoU1AyLlgi4YRAz/UKKKLQN7
OFZs17Y1NKJkop8hVnKnYwzRr9g0k+9tYdc9Ku+YKQ99+723AwT2gEq1+dF95y3MSb/JfF19P8m2
iBoX38/zqjSkARzAw2TDAUU98z0l3+Q13PW0Z2ByPlFEO7YP5334/f6H1MS46o1pk5Bjmhx815RO
yqBZYxNUiNOlB+9ruc12avtGoSBYxdTsHx8P4eiFNSkUpIabJFGONd948V6YNGOSEV0I6n60JOGR
hahjbx0WXLw5k9dG5bFg/UQxompN2lFwPsPtTVWS8id5FEwzK8dBYwkZwi33LYidBdM350SYtsgx
CAoao3GSvyez0pSa+4lNpR41Us/P53W1hg7H1+wHQZlPU33h4Ih/Uv6gtsoAts46s9biJ13sJWAa
7QgoG/mE3fCIDNKu3wqGfmdhVcXxuzWDALlpiMPC4PaVGSVkfC/OWNQ2UeCK5nEQQjk2oBlkLQXz
m+jGInIl/L8p6XRUQYckhOJCHLqdIFeHQ2dvo/7Rb80t07x+9uX+R9PnPtqlPfF7LlbQdjJjGApc
K30OoeBr8BHK/DIIjpt9vxPk3PXDGS2ANZoY0GqRdobhI6/3/qF6uP9bZo/n5W+RvmaWF1QNz3zN
0yHeV98EEc+bkPcB3brNgi2Re9z7pFJQTxjzO2U26zwe3efU23XeTvPpgHN5gXPkIbrTjtOm2UXH
JVFebW7JPfhxNFUl/lq25GYduEnUpSx5ga4AvHz7/gkFjz1ZLjTzCHEDJFiM+HM7mHktcVXbqlBm
vv7MnkcZrgoNLhj+nz95hb4LnLOzV7MYZlMmYBfWV/x78vJe2pMuNB65phY4VuDrlNIqC3r5zF2d
Tj/uf0X9mmLsr3vs0oyUYZ7dTg2VmqW0IBpEKRjW5qRam3+GMBj7J98Di08LVrDhjC/RR579JGHB
+v6PmP+ehDwQESL+mVLcS6dOgTGetT2jE/+Q0W4+nHfd3n2hT19FQq2HAfj9eSlSiEhws8R/m5Uj
/XjOqGFohFuoxLZCawOllt8gE4SfjqFGdcnLubuTffNfLy0pBk4nzz7lI+bMHRjezbDXvhmIqECU
/rJ4QmZ364UtKQjGWe+0JYVv0qHc3UfZVkgBZJtwwxzLJgM+twJW2ewA5C14uWTYuD4mU9EUhe5h
+KTpoFvQVFRDeJUYmY0WLM3Fn8vllIKAmulJ7AVYoiR/zBkwrcNmq3e8i2BSZuJnIeuaOY8aGZ9h
e5qDPq0pORZTolY1pmF9Y8qesxhSwwz1Bc1ZOPYz6wfvgCV0R1XP0HTp2Ie5HcJVEXObpM5Pj6b+
6qSra3DCx9GYFq6LmTB6ZUs6+4WSWo1mQhHc9KdwdbL08V0zKMbC1X/znXR4MmwkDx2uZN3VpMN9
gjaCKWs4N7wm/zRASKfqL/1AKzisD1QsFnKotzh8dagx5zmqadkew6uuLbG6KG5en4oGc5PJCFLl
PXpgA1b0U3jMeeXODpn5G22mWBqnpVTRasnRRaBMdT20oFGnifXxD8/g4qImqCuou9S/QR2AQFeJ
OsjQ1GBmQTu2KgSV5qcOIsYGzl1qXe8Khuh1Xf/BLPIuLUNoi0JUSUbHHF6hn2kexz50vi8EzpsI
9uasY4jd4kCNI6XjzViD8wtswRpWfFaRfGcwoF/VG2WXbc/oFvj37d2cAcmc9CljpkTIjGkBOwmy
QUMEx3m3I2tdMHObUuniqEGCRi/D03U5W6TKY/fOGalYGE3W2+Jj/mn8HbTRvtqdYH6C53v0RxIN
hot4oBfvqcuMK1CHu/ve3r6zxM+gF+5AyAaewZEC9jjmFmQ4ouP94/TJ2sIwi+6K8U6hUnla2ygN
IYqyL0CMf1eXKLhuP6ymuWgdEgo8643o6CqpLKj3WTZAfz4sIikorljVS+VD4rsZ93VHvXG74Ouc
QRJz0zHRKbURU7uO2+U0ja1hsuTnjeDdi7Ywo1cINfKOpW9Btf9/NSjtpTw/K9Qb3wwKSax4gzRf
jHY2MpSrExCFhT11u3WhoAJxTLbINCKh6Nq/wWydfkhbwkIP6j9S2+RzacftN6+IFw7lkiXx94v3
QJSdej06cVGUyKkypOL1yGkg1XD/g4nluQ5zGlwSDghOS/Nc05ZiN2pcUahlqIXVSf40BtDK1IVQ
YmBUBAwJ4M5x+ly0sfdjTCLzeN+2WCvZNqEV0i5NdyjpSB4yE0XZ06Ock1hmf3QYlWvioF/YIDPL
SJb9txHpIizsrqytaCKRaPKvtpeCBOzS70blLnyu2+RTJ+EkhBro3VuQXUkXRjKqw1DS3+H1pvDG
hi6Sp4QQYkptZokFvecvvCZu827JqhRbBlB+vd1iFc2BdbAz/P7Jgqbw9TwA6939RcKoA2UB/bah
J69+8fx/fjEDNqfw6NqGRx9ZlY5Ep9IFg8+DI0GTfFXA5wX/QfaBNg76YCcIRFNVqxa27cxXvbIp
bZ3QguSqD3AbQqdvUfk5Vr8EhfH+/v7Ubh41+rVn0t455VCD5QnP4FQ5rxyveQqSZtfbyjEuz09t
b27ddvyah9z6abvwqBBxUjobOGhy0RuEGqr216cfDIyXg1+Cb8Kid9gzubrVMjKRzmRarm50y6/i
Bu7Ksm1W970WTsmWeUAR5TzqoK4lIvxF3HFVJYZihQOTu6etMVjvAHJ95MlxiBx14WacNaXrtmF4
ZAS6Lm1eN86g29KZSu2Z1lt12fQzHr32SNsN+KrRLj2Fb80ZKpKzjiVKVIZtSLHOyttWLYCe+ZnQ
dD0N5tbrQYgpKmOTwJDbBe/eMtLrlSQh02gYczpMD03R65W0EuecAVqlXC2EQqkAgiNx0aHjv/6T
ctAOOgBr2vbfg3dLL6i3UrVs3tRQqdepYlmUy6/Nn0O9iUstFKFh2Ipykte+pFtlU2/07RA8hj9R
2HwSVPv3989tCV2nNo/qpa3CzOgYluS21pxLNwqEXbKueI/OD2zxEI6iONrsnOJxsYIktons6KVB
6awY02jHZfnmqEvtCCgbWBue3zZ0xGW3ue+eLvb/PWtSUAgTF9LAlIeB0E7TkNA08oOyGaCQo1RX
b7ydiPT504RsIazJ+c7yE5iag/XUbRaX+vYGvV5qaUdrA0DDWGEuCWXho3ocfPBm4PupEfZbBoEQ
c4Il+77/xqxNXTXQn/c0Or3SajOOAXQsJPT2a/MIEkSlcdFvUjS1kLaF+ACtSQRoVjX4lXfxEajm
Tsn58MEL0OZ9eoTaHJbvEBERdJHDtfoLTRXxC+Qv5KiQ2/JeJHreNBdgANTHxAl8Je2Mbl1NZ1X1
S3oRnm8B8i4XVmTeHFc/IECNJ5RYsIuASUagx1MWUCOBmDBBeWyyvtsMutxfd00UBmSvXMMwOci2
R49RWvfsBA1Yl7giv9DanZnR4xNc8jAl1c+ipr9cqlw0KW11aIRSzQwxiSL6zhMKpUBQEfRhvu/X
0plFi9KGhlxGPzUGIROOUcR6qNo9t7tsJ14Q6fhaIaS12LmYuRUMkigKCtyyELrI69oM5qik7I1a
jaIWuXsX+qjWMEoQQanbhNQbmIpZ+Jozh+jKqLSyCsw+xXgmZFnDH4r7UgMyv79dbvN6KG8vvJIW
UgejA9MQn84JXPDsPyf7XZd435grQOoU+mrA8GVvbO4bve0b6IZhaLwzSQRVqjTShT7GY9K41JvZ
o94PfRMeIU9BTWGd+OAmF47dzLP62pgI1BfnzgblBS8AgUg0KcBMMICuJg+khBBLF35WHZGuhL6d
Zlf6umhc/OPSaWSBTcfRaNtqMBBfG+f9UATQQQQ+s8rAgZBwZcj7U/OnuWXOdLmZuGROBIcLXzvo
f2o41whgSHeWHwx0HJGhoUU7vEJD9C9u8CvnpIimKzmUVUCuCfGM3j6K5iX1yncO3ej022L5fCaw
XVmTDqAbxM7QGG9LWR40P6cbbB6MJ/hD0G3s99n3hU26tJbS2ZvOXGzZyFpmfyKnsCY3Aanl64fx
a/GhedV++x/NSSexhQKGWjDuiWtyOggNQgDcL8ou3bTfF/elHFg4dPSWdMsUvUuDAsX1RoEgFl7D
mIllhErQXIUDlndotfNQY2dobY3YODrE0W7BR/GvXp4G2aqUahYRAg1NhFWG7fba92SHCPX7hgLJ
sFegUGduCLElppK/o0a1tFnl+P1mG1Jak6eK53IHX3tc66PZwcfmou4E0gzyZmYMVnQQ/Wz3o/xT
yC8wLjw+LK60HGFlu3IEyNrMUqE6Aj0xbSfEVWFXrt+3H419sQt3kOlwK0PgAoJUXUXDaqk1I06F
tOQgVCjZ8ExD7kHOOqqz4lZTbjj+oDGiusurBjBzBNMoqjQ6MLuFLywfGrz1eDxR2zDFLSlnfXnQ
KfAvC9DkY7txttpe/dBuRYcr+oX9dJNj0xahJyuKCoZnkVJJ4c5TynzQYc9+C3fx3tiztudnm2rK
t+wbs8BMAVgbeAvhu3pw4dtaD69huV+GON2eJn6HRpj34N6FNlf6xtGpGt0z1FG+26GkoVef2sJb
aJ7cPNPefL2wIfkKYowZiRwbomLKpNPEU1HcJma+rXx7ZW5pFbgMly7uoJv3qbCsiySZdBKWfBnr
BEl3DEjFgtUYoDb0o/mo1W7F1IKZefvUNtoJBZOuj5C16HUeFYHVtYBXGPcI2sE2953rxba+zuPW
iV8m1bDjjwqz5GhcG1PuJ7Ds5hDZTEXVB0yCN0iPnOuujheSjtuDYFiUD+ngo9gN4EWquzXAm62i
dR3kYB6nsXmnQzUcFtHh/gG4jTLXVuQow6SPfp4C1KbaDWzqz5b7FTKUh7T4eN/OjDeaQRURMJ9n
UUgUUefiogfI2oygaW1/Cn/PmaXVBLeN+e2+kZvUiS9P8uIRL9nftCQkbxSvV4uTqZqkTiHhqRIq
TPHGZph1JUSJYXX4I4K5j5kLErfFV+vtbXFtXTpVYMjbNA9QOhu2588QUT+18Q+Uw80vGdp68S56
p23cLwn46Sn6yZi9436+7/7MGl95L5244mxQ3g/wPu9OCLSq+74L95DxLtxMc2Ysjdahi56DhtzE
9aekqp7Feau4TB/qSNrV6wJeEgUZr/ve3LyZxMekpOVQQyNg6qb0Mb1havrIiGkvbRnERq7mQRRb
eDB9/LXvNxMUr+xJny+xmnMD0TqC90LfLvlanl/vezS7cBcOSQunMKaXlOCDkRb7YtevFi1JbVzd
t7G4alKOWyZGXNc5RkRxjmJFtgGl8nEq6QkaPHDX4RatmH9j0xXR1hHfSheOXxzuwfR626zIPPt1
9ImS4AahWn/aMQm/1VfxdjGPnzto1oU9KdM9Md0aQWUsnmO8pt8b2RqaH5HLU5vx63FlHPtHY4Ou
H4jwxarc7Da5MC5+3IWzQYZaBtS74slS/KmuRTcw3qj9KnlMPkx/LFcrluxJOaipRc3JYs7Sh5p6
7XrvXeX7/c83Z8DWkRqwTFISgMDXDqUdw82K7SJnlCGezEhMcfr9voXblJKytEXvlLoxF5l8IUf5
1MOZ2HugbaztedfsrR2U77ulhvTctrg0I32Z8RRVdOBhezlrnyyUvm341KNcPxp9voqjpcxxdtku
nJKWzWKSNUvODpxT23DvMNK10s7ohYoCLY2iV6SnEEpZCL1zCwkS3zLpY5CuvNUpLvbeiIMwRA1g
CLcN2H+BRoVheXEhb0rdIvSSFtNN4H8dWA6vt4QdZ5RXdIZ3u617FBV+VMgf3Bd9q5OMJl/u7445
a6aqe2Th8Bw4miFlOifIhSJ4O9nhO2ObOC8CRuA+otS5tc6v9W7xYT7z5UBn22CVQKlTGJNykSo+
O/0YMqjabY1t+jj4Z3QbAzikN8JmwYy/vxSyxGa4ftUYpireF2A2XAbFJReNemLgPik8P2FI002r
R8ie15Hgr7Ervw3QAm2U/f1lnfMS9nrCsU0xB3HB629oDVpCi4/9qWdQAxWvRXC4b+CmKsYuMTnX
nuu5PMjJBK4tpEl7CvvuJAB7CIZCrLXNv6Cod6BSNPlLh/umDy1bk/yZUkQbJmFNlIomvlnjrkRR
bPwqHuHl2mP0acnDuTW89FD8/eK8mag+VZ2OTVEw0imp6K2vbKBMQxVx+sZcMv08f2FVhR/yVjEc
yu6GGLy5yZSBFKRMqvHdTjV9Jn2TbwM/2NrvmcAD+gEB64LBGR8taisWtU2QYbxLr31MOjLWCZUR
xD1VOOWYot1UnZL8Q0wEX4+9aIuuPuUMxnmvrYSRWoSagRWgZzaDjp2xSSKlX9jzs6+ZCyvSjmwV
JWVNPZTFYZSHaKaNHpSIwWczHI7BGf6d+99qJqG7ckrakl42uc35hFOJGmyDE1rUjfM+N+KFbbjk
lbQLR6jLG83hjTa5CRIm8CQp58cxGbbdeSk2LnkkbQYtsHIn0DGVmvYHJjlrP67qd6bRLcT8eTs0
JmiPU+2RB7uGDA2mnEElfxodn8loXuIpNNNnA7bo+99IXFXSceIb/W1JyhWr3AEJBGeXHxv2YzyZ
L+eYCN8EJwuuZPuncdZe7xucCfVXBqW7M7czHO4wGBan4uiqWvnt3J+ML+zM9CmniQ9Vn9o9gF8d
Pt63PLuoFxUDefezLmdnpGIw1MELRBPryLY2U5L/dt/M7Ha8MCPt+jpy2iYLMBM7tESz2B+D8w66
gPV00haQKrOx6cKUtPPR5QrcwsMUpF4rQLFMhj/dd2ZpzcTfLyL8GOpONeRYqCaYv87JMS+cVXaq
FwLTrBlezFSugd3SWLk2c1Kr4szlBRuKatfr0dHaT5UOk4QYFX+979HcmhkqDS+V0Q/NtiSPADHm
fetFqL3p2vCjq2vnEGlNvoDAnNsEl1akY6U355ZHJqEPrMs3SPR/jFAuQfdTMUncLcS/ucW7tCWd
KPJgcicdW1oDRZsycjkpXpnBqkKk/xeLB7aEJJv+F5PF19/JhECr1EREH5U/4/Cjw2z9vzFAgRJV
TQHZkb5Ofio9KFIwkMaqeXSnvP4Bv1S5UAibWzETqkwg8iLZlEcpsjaoSpDeru8FyA13n7PhA0jC
f+GKqM7Qs6dKyZPkeq3SKGqKLi9ckOQA8OyXAfzD/cWa22QWeBvbBdnEVIQUadoMgaVgRPEwhM1o
Xdf9D0iP3DU6mKCLFZSS7pubuyouzUnRJg2CKRomzI1M4z2lWlq/QyEp3oR2HR5T1Bz9MbSzhVWc
uy7IvSzayiCqDHlQFgGjIQ+HiQBUlMEurcNxnaZK4Xuu9QwXzbZsNOvVTpNwwdm5teVtwNA8IFLP
tqWv53Xx4DgVzlK9KUD1RGCZ7QGOUrTT2ofQTNWFDHBuT14YlHGkeWUag3vG0WCwx92QV8wDmla/
Z8ahWQhOc2vK8043RRlY9LKvd+ao66NNCZ82i9PYe1g/4eY3ovY1d/L0SwhxkT94GbKSY6wvrKrY
InK2AWSLDUvjzriZ1PKaoo67jrzGNgIdqk8bWkdobRb2zNxGvbAitwbOUzWG0CI6PphGZHi8YVhV
bdztUKWBC6M/oVVOkvO/uSbHlDxVT7aRYNRq+oPbRz+rIF2oE81ukb9XT4Zonr2zMfQK3+2UnrJt
ecpR+9Q7ZdckSIPdP+uz2//ClBRa3EQP8pCxXx8K/13fVnQjeo570X/1kPNb+F5zL2Xr8oOJbXOR
Zbja0LQIPZPuFrH9ewQZ7ZNFPHlA+O/0VBaT8ZCjysmgTQL0blTAmTlNeXA8xVjoys3uT2pwlq1T
+3DlMQa1p3ybvRF/12b4yR6b6BhZiMn9i8W9sCLFljqY7LNukYL0Wqw+aL1jfqYrhLZq44Wbcz/F
n+7bm/fKBooKPZHQxr5e3qHPYdk9c6laXvLePamHNnX+RSZq8474rwkp34Gfva4HkRgMffAZqnht
zezpuLBPZjclmQ7IG4eQLGeJNepT/TCxblase6t4rIaP+qlVD653tutV7NhmsvA6mj1xgMMg9qCe
CDT6euWKNHOjAd4InwmK+phNgIWtNObVp1bZwoDgbFCmBcgYIG1NjF2bauHVh3/Vos7QKPamasMB
2tO038RowRz0NBOaLZq+gXxHWdgec61oC1j0f03L8TJoVUQYEUMG1OQiLubnZJKrYtfZRzH/3QPX
bAZagq77vAR3n/2i8NJQbVRBU8nwAsQoFGUSKUWZa+Mxrk/Otu6RTDGH8fy7dz4lC0/A2ZNAJkEf
hrItSJnrRXb0FB3rhO+pUmDJwGzqQ/VvtozpAMNRmbAh+bs2YcR97Xkdi5kxIPFH2fXJD9SOre8T
nceFLTPvzd+mxN8vwmZh2Cqqw5jyTPvZzhU0MOB5vR87Zk/AW5tR4CSJ+Nc24MvK4NFgW0JHXe+H
tFTQO2r698w21gthcdYdWCs0+mTMcVtSDGHuqHLUM7dA26jOHtLlfj0hHb+Q/Mx1AJlQc2m1uGJu
RS5v55mBEExVYuZo75I9c//KKviJwJy5Qnye0e3aWfhOs2vIfqOzL3AtnuRYXcBfoSqd49f6YHzU
GTz2K7c0VlMVhK/3P5eIEnKChWvkV3BxWcT7689VF2hv6ioPabIqeIi8JDmeItfdm+PQvUczNkR6
vOp28MCqj6njLWVeMwgDk/oh7SxQ1RalfCm1NM+dBWA6BlJQrJQfQCTrT/0u3Cgb66n3kTzcmuaG
2ddNdFwir7jdPSYjz7bKf+BY4PBde65NmQNnn675Y2lCewppdmhApThOiX9/iW+/JvMNNAN51jFb
CdL82tCknxLbZuLEb9Ux6OgZJ6W7QgIr6Fahkrv9grmZJcWeGC2DXtLhapAuhnrKKNZWmu7XfvLO
XLc7mGkFrQuTrNOupWvtIXrjh76yve/nTN9JDHLwvATDQCokpw3tOECVOzg6dDLjegQyeXrvPo5b
YxNvw+0iq9Tssl5Yk5YVdj63nRqsmU9Ku4o+2GuUYDY/rOdkh17pV963/6aPx/QjiDNY5zTxQpeW
NkmyakLM0gSDJRa1gABp263FmGz+BEYk+8cB7tKcLne5THekjRVhTnGdp8ZTjkq1cPxnMulrE9L5
O0NiB6IFE922e6Q1AuP4mekUMYLT7gP+/8IeEV/lOt4AwoLAjgaJyWSsfBhMCPfphIa6r3LW4W7Y
wnW7jdMcbV/gj/DbO8q01g3n2HX8jjJ5zMziz9FB9EvVf56Bd2RevrRvbyMBMVaEW6BONGrlGToz
rnLDis/wCD+1GwvMYrbW3hk72s6Zv+/3S03nmQvl2p60cyMb0XhopQ3fRZrO3QW7kmmreI0UBNT1
Gtjbf9OUElxo1K6YDGHUSn7B91QsI3hXgGU63WFEq8NaxPbOfFnYVGzBuEDzi/vkOswVvZ10o46Q
uP785O6Aa9F1rvfZ7i/8eff6C7DLmR6mhU0m5SmbMW3tSTbV2kQ3PFSYrtrQdf4oMNPDSn1BwpMw
xxztofi+sH9FNibt3yuLIiu/SKHQZ9OGEDp8P310j+OTgNcnh79wy9Em3RlL52Vmb3rwc4HOgZWR
K0Q6n2qdaHZkYI9pHmTkN9A8vPUv0QlhOKpcq4vQ8Jm4CqGVAQWkY3IvyRML1nAem4xRbJIPR+s2
njPUAyKamhY8WKcmPi/kOjfDs6YAlRJOCQkCZyrH1BCIX6yeIiLCUYxHuIf4EO3rHfCZpbWc+3a0
ZiH90XlC3NAC0mQJUydiLR3UdacPwXO8z98Hj9azgfB2chAI2sUu+5JN6az3g6nlkbDZgWopw1ex
Rc2DdrS3xfvz8GH5pGu370LxNgLYD9gbRhK5/5whoqG5faOBIrBq/+n8WfT2p4f0S78VGVW9c47h
zxqU/ZKvtxsHwzwhBLkbFVBV/P3iaFChaNtTX3IYG5BDq8zwanVj1X3zpThFVru+fxJvrJFQ8aY3
uRUpI4Bsv7amKk1VxfTAfdK7ZH1SCmOfM8a61spBXdo4M7ZsCELEIwMorCuHNk6E3bvngDz0UCav
dM42iC+tEOfdCXHq7+gPM1W3uF1vAqrg/rqwKnnooQ2H6Iuw+ijmctUNkihPzqbflvsBvITuJ+9D
v9rfX9bbJE6yKqU4WgJ7sDditT3+dRkqa2uTHEQ4jf/5DPAbv9nfPspQpTQ9hx787erb0Iu5Tv3i
D+FhdTD3ysH5tODbwneUg2k0IEARQQcA/AT+8I/xg/3H+UmAvkwoCNuX6me5W2qA3SZYYj1Bzou5
bgasZeIMUz3FhpfYKiMv1jbZKB/1n+IgkjHu4B2+7+Csfx6ngZ1KlvV2XV6ewNp1QAJoqh/FdCh3
6YgsCNB8VUntvUBTqZv79m43CzRL4gXligYf8GVxe10YdKfMQk3QIML8h9FM/U1MezBSvA/Ww0LJ
8MY7yZj4+4Wxc9nSwEoxdsrN7TlKUQWI9km0VGK6vZAcwRkJtBIiIN6mtgjpF3baPkCa/qRi54BK
t/Mw7DtIOCmUMJV+uL+AN7e7MOW4fCmg2bfIuahMR6flM6Eg2CM5+dUx3YUtcXsdQNhsUEYgIMMx
QMy89qZRCNdx401vkKsJjjRf+8SkzNvcU7t1duW7GOHIbfuyjCu+CWDCNBk1GRrTyEwqXJv2qkbV
i1FhIQs72rdiGljTfjeMQTto1fB6fylvd8e1MemirexAyUcQbX7WuTgUogxZG/VqbJe+2e2m50Sz
kjQ7BLMoU07XbomRCKbYHBFFBr/+oP4R+c6mhRvKeG1elwBEM9ZAp3JjU+F1BCpQWsQkDcZOBznk
F036KVce0CLam165DjvXjyd08YqNPRxKBbRefYpWZ/vz/XW9LSdQWMNf0A+iTkMJ7Npdq0ur0egI
KoKxMd5b5xf1Nf8N+TpB1oBk8CF4yPInKEYRC1/avDr/9lW2LWxTFaVT4IpHheR80YXT2NkTAri/
9xv0OffGO1Ffbg9cRv6/CNXX1qQtVBqV0p9j2tLBkwb7VrEL9sXBEoSJi8Djt892zzPp5XKajNhE
eFcl6433Zekzm/EwFDCpbQigUI/bvb3NFGR8yz3CSUtDgXO76mphpdyCwas27Stc1X50vrWNKdw7
6+idvhXEyosLK07EjbMUFxkh4yOC2bneQm5mT13v4iwtuV13EC9D0y8eBZvaryzuDdkRxQWwOhQO
ITaG+EJGw2Xc867N7AnXkrH1SJV+3+Yf9N4ffEGDGUN60QHmmkiheiYcALMv76XZncvAFAxgUK0D
Rrh2WatqO81UfoK+ax4RvdqZPiD9N4d/IVUUZ/B6gZmld6i6ESPEGKR0TjzewHZt1tMbljd8ELzK
ojjdH5azfLEzbk3RFVSBE2r0B68dCzU7q1wHmR83MJ+1tj/7BRNgRdYb68qyv0/6b8rpw/0QNGPS
A3MDZEU8bOg6XZscEXPvT1POLWmF+wy4cmDusvp0yPNkrVf2S9T3S4/Sm4sZrI8BNx21b52BQXlY
GEkXzykSc+QRJQYD1KfTNln3X104CvR9dCQ39e/7OJMnXlsUG+oi67AiTa+hdxj9xoMmIN9G2wbZ
BT//LJKprl960tzczW8O8siHnU6HJERaU0LdUNBhGv9TyUT86I+w9T3ad4gA+Wm47l6Djbr7pxxg
pmRWuky6jjkSnq6IAzcemrgRIg8U3DU/ytEEZY75GGfG0kNqzlWuTojrKPiTgEs7dgg1lZJGPSKh
56B5E1AmzsJ6FZTRXtH1pZ0jFu76fADeZy5BJZ12GAKSvuNY9f0ZnZbRVwZzWqeZ1a9jsNwPKarQ
fl4lSLJ3JhrZMTpq3iqdTsFvrpOrzwvbSTh18zN4h9MX9sjR5SGkAPWfChFAttMpP1RacNTTeG3U
+VcvZrDr/Kd6yjfG9C6JHpumWDnQ63tHN9NWaB0trYiI7jc/BeQQk+EaxV+59mg2NefXGUZffdbN
7VRvrJ/5oTukPlwRzADDPK/usoPuR0d4kJZK6CK9vTJOtfNt8J0sSpDuyMla6E2pk9gYfxuV8nhc
/lKd5ybe8zgR3AIUIkmS+KD8jovjS3VSG8yUGAXPB+x6wz6B0c/b/dpk5e0FhzUuN4e7zWbeXs6s
g6g/o8B4FvGevIg5iohRzmpVHJsP5Uu0dciRjLXzB1fb6Vn90qrLUxU3+0v6BVKuFPZhdDYbfoH7
2nOWnqHTWsOmdei/MvZtPSMED6f/0se8rfdKVqVEwswU1OyE33DAw+B13jnGvnyoH4yd+Ki2fXSg
SVs4STcHWrIppUqDlWm60WJTPU6Pxv6viTTl2CzOUd0uqXjBwITG5AjUInJ1wnBz1EnzWPWHsv+B
QtzBDOwPyfiPQaC8ykAz05IUr9yb2/Ssm6OZF8HkV7RU/qAzGv7WRma0ScLK3SmxcV6a6rhNNoVF
gi9UgXDMwst8fTaiUrM6J+RBDRNasRINFqjtHq1dsDo9LGebc8t4aU36XlpCb7LtkcDKB2uVt81B
zUDiWEteGbcn/tor6WF9qlWetTp2xGBwROlKtDvEtGJEs7X5kqEQYO2yZ2d/8uvv3RFelU15LPu9
038igfj0NgFF5hls/rE2DYOhl+vtSne7gobb2bD4ZcpeeS9eTc7Go5tO6vILJGrzX5ckicY2vMWo
iFx/3RbhwxAkA5KPzFAWR7Th0UoJ4ASghn9Yustv0yTh24U16esaHs8WPbLJBbf20aK9VG5ov66b
XbpetHXzbJFsSV9YyT0QahW2xLfKPrZk1ZVv7KrDie/WPyyWahbs2dJ3G5ve6EliRDXN3ulvDHnF
a7P3nu0tBeYPi5PXszsYymtYNWnIgha4/nLx+TQUY16pcH9tMbgRnaUk2FdfnZ0BDbO5qDcz6yDF
SVgmaRTejMGqiRNGylSKd5l5FOIdqkUFgSFpRhwTZkSnJXb229uf3XJhUNotNvqx5IUYFJOwxj7Z
1Zszb6J/XqQRO+XCjrRTktE7ZXHKSiLPvRGvveGjvQreCM285Rvp5rV3be2tgHmRawxRcU7GEmsa
2uxHobJQfoff/qvqZ9vFatft9Xfl2tuBvDAGf1Bz7kKMRQf7iO7loVnZFH30/VLd9ebJhVf0dGAO
AtHFsIWUUWS1Vua6GVFnCtwMJfYzLaxTWqJnfv9Cn9kT1OGRVSVt4v0jvyZtu4njs0u8atCxTkrk
SOEhfbSaLFoPefup7K3nwuZFObb9Apxj5mZCitBk76uIvzGrd33eGkRIAzpMcEyqL6cuWjXVhyq2
VvfdWzIiHeoudkJnREzAD3KEgFzja6k2++bkLsEWb1EMPI8FngloJAkvXb9rb6IscrogN0RdUIjY
Reu+3FIJhVLEWIeVrxzGj/c9u83+SFjEe5x8Htoy3ZF2iJoD4YCYW7xZhY6c9RAfuweGX9mOKHM9
eB+WzrW8JRki4f0k2tLAqW1d7vvlgZaYgyg8nPPvU+StqzHb3fdpzoKlosoNU4rBHK/4+8Xpgk04
cKIQveTEUu3MH2vUONZKXzj19r6hm4Kj8AWoDyMc1FHMG7hba+qKaqexeDLoxwaMCasXNStRTnV+
zw7aplyXT0st4ZtN8mbVsEkOwIVQcZQC48kyutA6UZga+2pa115gPw+DZ+1bPf1Qp81TioroyilH
9MFrjSNnF9/7KHpx7GZbhPbSo1gOnJbK+1MkvpYAwSCqIq12aORq0VFLt5NpnR/AqEB45xr9Wviv
PixBYm4/7rU5cVQvPq6GBqc6vZXuh2pThc+jtqQkefMQxCPAIYI1w8YvmJquTfQDhFYKii1+FJmr
sEPJVXfXtr4NnGzd2cUasdnXk94dmtpdmwNzOuNHob3NxGm8GpWKQk+5csYAiXL12Umz6CEomoV4
e4MWf/uNtAkFjgXRRFVkBRfL4BiFmTUZvzEAF+TQA83WECDvYcHcrMsVo27fEfhYKDrIUVC2KX3p
ro1DpVSIgk6+qgJgCJGytdLm0/1DJQLOZXFBtiJ9YMMItbSLhWfas03y4jqHojqq6T+cqcUMG4kK
qCHo5cjXrhcwtuOu6Mi9facPH8xSezBtZV8xjrrwpUSmLrnD7SQYuR3KNTd46gbB8y5tPNX3Qpg8
av0ndBel307ueUV/6LkolxCjM+uHQfzSue5FnerasbY3Gs8sFfoC+qeyydfFcIzGeD2M3cKlePNI
EUt4aUm6rE7JYOe2QIuYzwKYGm+y13hnkeZ2r8usMktuSUGvitRMPZ0wVsTTOq7UcpWW3UE1iw92
Zvj3t+DNg0h4JuSbGHBhAonYdr2GDSNkVqhEAgInmlba3j1En4UeD9KD3/9HW5JjccmIQp5i63Tg
qfcsnnoGZN358zL528wBFrSOOlueiIH657VbFNsarSipDPf6s15/67Ivobt0Jc59p0sbUqoUpszC
2cZJo7LTHJQv1hfYlb2P3bH3ze1pbz40T56yqr4sVZRmroUr16SY7QUpHFQmZo28eVIcbRUMi0+7
JRtSyNC6rm0mCxsdopQCOYRQ4gf7IPi8vGO1HR+G3xb2xlzwuFxM8YsuojxMROqQwSrqJ2gkglT8
M3ww9kOzCp8sNDG+WewTdz89FS/eh0X1oqUPKcXhVBtzu/8/5r5kOXIcW/ZX2mrPupyHZ7d7AQ4x
SCGFZqU2NKVSyQkgCIIgCX79c2bVu5UKyVK3avXaqhdpIQlBEMM5fvy4Gxh75SyB4JCoDcjYmwAW
BsEm2tuQty+yT5lSH87xeusGALYRUpyM2nphHUwCS5Tu9P0ot6va6bCtzu3H1ifL87yh+88C0ndS
nOtu/3HT/znmOhM/zTL1Fgc94hhz9WmSpLvh1+hIOVebBUNLiPmxmjj34Vm9n84+W7cfXeRvBj85
rrvFCTiqYtj+5/y+38GDGM5UN/BXzax99YXeO+iFcQPiHP/J0vLQTwewEqpPp011BazPhUnh47zS
tuT1XBJ1Ja7C1zV6G0BVd8+nAZZ14OD9bQLCOt+A7tEZs/YYvYP1jWYGwSig63xruEaB8G+Q8NYl
fzhjlZ/aYr1fU8DzUbJZM2H0w5yKTPWy96tAFwtipXwDl/mmIJFNpg1849M57cIz6+7vK+J5Jvgl
yK1QOkZiAIWrt4tKtXPtsQYlK+G3HTqB7IiGRHly/CQoW6+it/EFuOFoyUcr7krqOOX++wG3i3q2
UZOaBDw/Q3kuB5aZIVbtCB8iu/Wg+hZd/3r1rHfS+0HBvgvQJ4mb8uSQX+xJrTpiOqHQ7crJ6NEZ
BM6BOk5WDxPXFyqSEzvzEa0v8CSc6ukcjKxZfobKvr/QUB0CjwZ1cwtkllMaTRkuTeBAjQDl8m/T
sjGFR6LuU8jy/Un4dpSTu8Vo4ABWtBgFvWoegb+UCVTPSNmQyMzbmKCWuOfsZnr4DFR5l5tjDb15
vJMLpy0Vl9468CohKVGJqvbD1xAeECvu3D61d/5nbXnvt8rbEU8uHLQ+jyPnGLFPrKzZNilqYKsZ
MNJMIi7NgdDNZ929H6Szb8c8OfL9sCzmccCY63Fgr7TqFRJWiToPUaU36s89AT97ypMD3+AiX4J1
2ZQ78P+X82ofXQQpbMF19gPP/1Ie/q6h3B+vMsCWgbEUrrWTIfU01FZbCGzTsP/qCec7G4ORRFH9
WXv2h+cByqU48lZPsNN0vCmrPB8cR6/kp2vpTow4QQXRIPnkcrZFAL3r7Togvz4PPtghq8bu/wx6
8gplXfuum2NQS3YbjbKQG+0oWsQbkEl+PdIHr+7NSCfzCPzbBD8Ix12t6wvuhi/t1BafPM0Hpwoo
iLgr1mIwrqeTpyn7dqhFV+sEnqIizqdhQAVf+BtLQfTg14/zPsBbOT9olITGI97X6S1Rj7nTeB6W
hRzNqxrhHnFKXu7Nmt2h5i+zxsSj/nrID54OfUQmZDMtZKXviveQa3HRZghOTF4/mOVWLA2u+c9A
oQ9ek4tSBCzc1lEAPp/cfrivdB0OgKg0jIrcFDKIRToUxH9ZDTA9eJKUc/wZAe+Dyfx50NMSXSm7
atA5BuXQ7e7aM1n46P++zMNnOxi2v57FD08tNPIEITQqABSdUoBbnbdRwGpUsPWB2mDBrQlwlOrx
YYlD0u+b7DPc74NN5kICYe3qWS98+2ROhz5SHE0fSzJXxnYu2g1T5v0YtIlqln+wRhCDA1nCUsF+
Orl4QMAzgN5iWZpCnHd1o7JqaTXpc/szdv1HCwVTiCDpR0fWabnMNxdY0C84ikUvid3dzvQzS72P
VgUkzbCj4VEBUOQkEOsayLIZnONArKpnS+mbCQIZlaHAs/O+6Tz8B1P3ow4SggSG/50cHsBzHIqQ
DzKY3qpp2rQj/AMM4V33DbwK/8EiRDwLfSTIX7wX6sqXIpjK5sfVCRpm3KTuRHBHE367io3SzfhZ
QrqGOieBH+oEfw14cvw2hd+OlP0YcErrRwsOIyvcXRz9rL9zr3/9eB8t+J8HO0mNLIzlqhGDGcux
jTKZfzfQjth9hqV+uAR/eqb1Rv0p/avypesMw5gTxnQ2VLu8Xz57Tx+duT8/ycnWVX3N3H4NcYaX
KbWS4YYaCfrxwWZaUrh2zwsxUf22PsnxPpm/08ul4eGk+zXM8UVFJstMXXgaCH4r8s9sID48DX96
QP8kIRipNpm3VpGmONysC7FIw12/Xd0O3W2RRd9+vTLeNWD8CKf+emf+uk5/emdTrwXcLDCeuym2
442BRYgZFCRInY2x0bvVOsGCAWA8wI8i+zR5Xs+/X2yDU/C4RdpBg3UbLJew4XuG3Q1QO5l0/o/q
9OdWKB8Akm9i5PBkARktZDqNBsJLnfNiRLue8ozl5raKlpj1TwG/1xa8GuQct52X/XquP1q7EaQk
kGTh8gE37u1Ut7mL6qcdIRpqBLAJKJDwRwYmVUiqQcj8k9jrwydF8AUZAMDlgF9PhtPCq7iewC3s
+gWtNNAivAi4yuOmtdoLA42tm8FWcKowR4AlRg44aEappSzbz5DMddufvuOfv8jJ6dPBLoAVwkPT
M+ziSJeLNjUoC4gq/eIqsln+vbLsds8K2979gxlHXzKorsBnANeezLgyyga1C2S1rnQTmManBRNY
WuNn1/y6at48IvKQH802K9C2ktfeDjS57RR4g22njvHEaBWOZ2xQ0VVkdc6F9mG6sqUG2CW3RT+Y
1XUftVH92e38bnWhb341tAD+hoYcICZvv0It0cbQrsUkx6JQpm/b4kF0PigYttF/+fW0vj+kUOdB
URglZ1S61+Le27FCv7Tt3DOX1CMaQtllHA4NbKKLTbBB36em2ee8ufc1kpMxTw4qJbylLOBAlhb3
Y1Js1wvTP/+j8/N/0Re5/rU3LxTZCoB9gFwQnQHb8STWcaswbNC3ALDgRzEfnZEFjsQ5Xv3OakE+
BS/f7RH0QwKfDiGXjXo+eP1vZ9R0Sw0B+0pgPAkLVM8mMq6TZlPm8Uohs9J2D8WUONrJ/WfR8PuD
4mTsk7fJTd1apYexV2u38F7A2M0/5zt11NvoE4ztHS3RW8dCywLskkHceadYpWqJ5h5WipSem0B/
2gQSBXXMKCMVN76PvN3PVytFA9Ln0F4jwEnymJ05NF5u9BTF9cE/TN6+tLLwsNDusoQLHUQ3ppeq
tP72+YkyI5I7sHEQu6/c17evJDIKrUAN7VK9b2+dZEFnjgT3zIvL9FPdhnfL7e1Yp/UkFlQtl9XU
pcENgOLHtXu734YWgNy1JR7CXp9s4I/HA+PBhWbwmuq/fbZF8JDVJsazLpcs4Fhs0D2FFlyydseC
bPtpj/q70PDHA/414MkaW0Y3Cgc2d2mrvASqUSvzE3IfCTvUX3Ndb6fESj9P9N7TSk6GXefhp+hG
VjIaZIDnzIPY+TZkIcjg0YOV2Sl0shJ7amMzs5Nu8ycy/18v8/8pXvnxj5NC/ue/8e8X3um+Ksrh
5J//OVQvPZf8+/Df66/9z4+9/aX/XHav7c3Qv74Oh+fu9Cff/CL+/p/jJ8/D85t/pO2AhPxKvfb6
+lUqOvwYBN90/cn/7Yf/ev3xV2519/rv3164atF0cv1aVLz97c+Pdt/+/dt6r/zXz3/+z88unhl+
bfPK+6J6Pv2F12c5/Ps31/995bX4K2XJXZkWWATT649PzN+hWoRLy8ZaRE/zCuq1vB9K/JLzOwgx
qGCtPbo4AgO8QsnVj4+s3wHWI5BabUsQM+PW/X9f7M0b+uuN/atV7MgrMFv+/RtOWiyGn898nL+o
ayCFhmo3wK/TMz+cJrgty6FPc9dcjK1dVfmjlfuAQGCsW0sSLW2XtJY/HpaF6xjMgOLadpp+I1Al
jmfpWJkRDk6iPD0RFQm1Q2eHA/wEsd3S5R4KUtZ3HP/+zl9mufGqCL5dNgzy6tIZ9uHkSDLjljsb
qRcRu2bFppAjE4AAC5oMLbQdlkayuId9TwIJ03Enl0Km9lTRPTQKOtCzSrEfnRFNi1NdbcN6MWO3
K/xskvl02wbu+H3SRhnnDcA4zLRI+0obmRgrcTaP0Feep8hJ7BluUmB7eCTgQ/C9tCjaNJxWow+x
ErC66bWfBeb4slRWiU+8QMSQLWkSlkdGSSBxHSXVFNLEm7lHAIoMmbAp3TXD6BBbR/1176A/ODCm
IC1rGm2YUzeZaiOdjlEpNsIswM52G/gEVDPL1iJmxh3bSH2fwQjEGB55MNFY2FN+DBcdQaVomTNf
LkM22m6XOlUJu/Qa0+YNrneozR5KeICLL5WvQLjnBjoPe8MjjCIAHkN/PvLRx0taINRXFe5LVNM8
dU06XlhTAazNbCkwDt2tDsQBguXipRt1lci+fqCcXbqWUe1cUapYyx4etiOYjMwJ6cvIgi4bnQG8
h7zD3HmekVQA1jJ78R0QzGYrrXN3jgV29gQ7hMmNiwZe4pznfeIpMabUXaKNb1docwtnLw49gbin
nJYvklusI9CFcm8lKlOHQbfh0ZMul6SAvMiBSV/7hOZujx7dKjiGdsmbMw5mRArSdGVB+lNglDMj
V80X1DOnbVNYwT6aQvfLXLfFQdmjuZGdx7/M8OB0iKyBsRNe1tUGdSh9bcAUkUgIYzwq3aP/F4uq
5GRE5oN3SOsM9H7rifeSXvGm8i57WzUJ9cXUEW2N6OIKW+7up3yKsqCiEwyb7OICbApvIFYThQdz
NthWK2WfFV1pXk9MlAeTDuZO5GN31KKts4mz4vvijPCPqIa8v2h4Q28hRtLe2iwMSV1P/IvIw+K8
1s50ZrTBsolyzcqkDYviwuTLfImjooGon2erbQchZ2wmy03g2lCDikZZd9m0trfzHKEPIRrEzgVq
BHvf17BaoDVMrVCE2EOUvLoZHd/YWEuvK/yxEuhYBGrrIUKecdlA+HGGvnfZn7fmOMHDBhT6V6cx
g8PUuu1ZYVBx7Maw3egO7uukrwf1GOQNvTL8kj7kC68NAh/c8DDrYt5xq5qzJRejIjIPqu+hLOYr
Y1qMYzh44ab2vT4WY19ugoKq146VDskNp7wyF7ggx7LtFN0as7T3Khgp/GThZXLoIlW8WAar78Jx
wv04yrono82siiD20Qh6McttjFirQ7nX89RTB0boVeSX00YHXmuStgracxDMIV47h55BmN0viN2a
pjxOaEE5NthosZH7Dhh80shkWwdXdV2yV9MbcCtr+J3hUh719FizKNoMk6sfqc99F9LkoSX2bjHJ
b4brDy/jBLi2KhvrqSlmLCYH1k4NyJIhjDlr5rN0dtTESY9jGqTffuozH8ktXCTQ0PjcOXTI8TRh
/1z5KlxQH5u6fQnKEBF66p5sZtM0pK741gQowRZ9xTnhnWRoPayt64L24zdah97Rz6M8m0ZnqmOB
jQLMn3NmokiT5ylfuIKks19CNlEVdpdWkTRiatTlptcmP/gNSI3tOM4XEXbOmRCe2AnD6Q7jCG5t
HAz2nJMcM3oJ8RBohrpj5cRhyEAH0x485K1ludLLXHFS4ew4b5eu3QVM63DXQHgBWwM0NeIPUIuL
i4HuLG2Be8yKMULpCnxpnOiGf4OhXErq1u+chPGpvJ/7wHpWXu5kfDSNbdS5VUvmqoQ82kjNzB8D
tu94aJVxIKZ5h/fJ9yXY8gcNNaeULtTcNE1YgSnbuCB4GNA7jQ3TyyGYZ/hF2su2yKBfPkJ5ycWR
WjmjbOM8jECpG2ZhHQQf8wztoNb54PTm9cKg/j92fXXJ5za/my2nh/+q8MpH6brj2TJK/3tHF73r
+aIfbPjDn9UlNOYFoPZjSUcQ2kTYzl/Rgjje5FGzzKSjiqdciqZGbd1cWkINt95DSSh4wh7qv+AT
+k12MIqVhY6OorBDEkEEBEu+Mvi+DkfrKKYWpswBz9G8WEnqxhH8KDTRrl/tKCwrWjJVs/FQe7W3
bYyuPFeWyrfuzKsbi/lumoM9+TIYRfCgfLunqax5dB41YX2oBA0eBahyZ1ab0y9ozg8fUQ8ZoAEt
gjq14H+Ygc8ur0UR0tfB9pYN9oS3bcMBVKYcwjMWkYNs96GNApuiYoyponxbOeGyqaD3ny71MMTK
g7NVPkEGPe66unJjh9X+1mA0IK0rvWsTwcp9By3qrJI+psL1hAD9Ic8vOsOHGFCH3rw+HvuR+bEu
imoiduO5qYdVlpnDUl/A5KeoibSs4tKcvfq+4tgz5eB3duyNvJjIONlz1jJlfB+acDyC9RucFzUr
62TqTeswhVWDJQApIFK7rrHeONrEqdq1wUxyS5iHwTWLzKUzCgHSj45NtEBWuhS682PZW5NJvKhl
5xqlunP09S5OEtkFG3aNiet9oywG9xpsFIB/TdAhJGlt0W4aLM+eKEdHXxcLcv4EOgHdpRIoHvIh
H2FFSqnlbq3adlgihs4tYlDllcgGPTSQNYFnzUAMYajq0m/nqiImVf63ECv/CfsXl6ksGnhySqhz
ni2YK5kytWCeLA12h+Hx6WGqS9hAyNIERzfvfQ/6pCY3F2L0pZNBgTUAAguAhV+APe6qiqjQAuXG
KSAdQXN4zqc5pbWbLHAPb8lieMXN0n1t8+/YI4elBT9nQEHIK56XEeJuNR0hLe5BSAMuLmqG6V4v
ktyjseVRghrShQzqeJI3fXdfh3djcROMjPTV2dqA0mJRdfNeB6+yvLbsCmdcBOUhmjQODJ9HaIz6
F1V/JcH7ivxt5Pcvpa3iCdE7br6d4aY4LwjFH5nMGz32G6o0cQ1xxJ7aaUEfHCXumKfOgsHae3V3
KzrvLujpRrd9nBdLKpcXNIE2qJ9ZEyrvptE+cVM+9q5AxDTc9s3Ub9xaRzuDufMXWFwaC3rYbYuY
LL8xq8Y587uu4vHgVPk5wM8bin6yuhepb4DrYtWzJK41vdrz1KM/RQd3zSDE60CrjOLcDnN7fsbi
0elUBpd2abSgyMBCaJDaPM9FtWymMsSRUTjlmNXe4BPW1s6cVHbDU6+jt5Vf06+Vq1g2VZ61GdTo
kYXJArFo/hTmiiZdFXxz2HTscAHGKqiHeBq6THrzQ+io48AG4CCaRteq8TtG8gEOnkGvdbYIeL9U
hXegPCiuBhPk3mFafIiIyCb2OI1S2H7aRHcBpKmC7r4Q3ERDzIjzzPCgrVKpcptrV8R8MMbrQubD
cfSjhjQmrpoghN4Lsmhidqg7d60QKW9hwqpc/XUIZxm3vpQYL8JaMCWKMLwUdzn1DzN3r3g5R/vI
aa87d/LRXxvNSTtFkqhpfESw+jQsETiZvNgY9XIxRkZEcgcYhMlnUi1ao8hSeYnqcds3lfvVGBE2
UKd8GOCKmfURbvSqotgRhm8StwR/oZ0DnPSOelgK7GqPGzKrFIxBRVSXaY4OKuQW0AIxHHiv+7Nj
JcvU0KSPrBp+qN2jspqccN/ht0FYlKkzrBTRAIlDx4KvCy5i0nRzvw3y2kzGKOcQevfsjTk5RlxF
5vPscABFYnah+d1ExKPw42kM2u2A90vimXmTjmLwHqNy9i7nWQQKydgsv4eGCq68UsO/Lhydgw9w
9aHizjIkBsKtc1ggRddz0Tdfzdb042KZ3Gfpsu7Mo1ZEEMwVfgyFFXYOHzx6B/cM6yLqy5YS1ebK
30jfrEnuG2GNLYM40guDMYX+jHXpDAYSA1W2OHiG3L+buM2xopi/9d1qnTXby1M15rjlIytHH4aq
ohUxqK87G086OXmzY3Ds+qogcHXoen+4neBdk4Wsow9NW2limso+NzUax5Hj6D7B6q8Rb1qQl51s
3THEPIG6LCMRPozonL8xPGln7cxgY+W4i3vHoax6Ky1qnjEcHgxJRh3JuMP+zgrwq+RFRB009S/2
oNOoNaCXzea2XjY2Ls31+9tRZqEuiQbViU070y4GMy0NE+QoS3q9lUoTmpA7BGP2Ixxk4Gxt5xNc
32GR2KbzYBtx7wXG0wg7vlcT/kdZ2TCkOj2q7buwGxDSBwFvbxYjAnXeDKb2wUQ7+d7iI93lTY27
qDOqraWlX5NRCYlGoogHlIxy8A5zuGCb23bNETu4XGSBEU5ZbbhVDLbJuHXMJUx9TWeiijLP2lIX
55aFfQzPQTuOFsdI65DLnaO7Ownx7pjlvfoecmvZ5NYCrFoMy6tplx2SxcVmZ1T25nmPYgk8f8sC
wgSI1w+WO5SEheOQBmvaQ8CvCgjMsppLmzXOl9pfZMKUpt+RTVXnXTEsWwQozYWlzPrYMRWdMd02
ikyT0i/hXOtzdwKjA7GfLcDVZPRs4dF0KVUepGJy55uqke5+CcqQoGAj9ov2QCSVkBG7B5XGe0Xv
aHDm9bMiDmbn3A8VT8ouKmNd110mDGFmqFYa4y7iE8U5kNcJAD55WcipCeNRsIqRIlTGHYpf/u3Y
II+EFyAIgATB6fh9VJF50YVS3uVsdsYU+npFHbe5CLJCcmdXuA3ewyT7NrHFMoGKopv8ykOa0MVy
ntmmWnq5tQUQqtQrClmkxdhHWLJw4kOcpRQcscHKZQkXdW3i7GCGHw9tzq8HjkPMRLVhA1r2SOOK
uwD46XjXsfByru0idr0FcTnnu6HWNtIAC2mIN7MEFZw57prOiGe0biJZsvsigdgpdoNpdBe8LcVD
OSrnaHJsrDPHKWFs6/H+QCdQgLkKlvM11/qiOK05vpIIb39gfH8L7bzlDP+dAphvgE+AgytKKE9/
6P9DlBPUoF/BnDfPwBD/da5e3kKdP37rD6wTF87vIYR20HsKTRlww9eS4B9gp+EDt4T8O1KuCCVH
VEL+Qjst93f0KqHuhK651R9s1eP8E+20nN/Rmg4iItQ6YdWMPuS/g3aG7lr+/QvtXM3ugHOiARIl
PCgCuafMpAZbdQ5qCaBOhkjXynvXVylwmeYJafeuBJ9d9YhUPHrptWVaQ1KLhV5Ke7Mn3INxmNH4
x2FuNrYJW94Z/giSFQ+WEVwW1FoDkgP0MHcOAE+hiVEuW9gr4MIwUkiqkl6ordkPW18Y+6WE3Jr9
CCA1c/VAutBInE6kdQREqfF2fmVkgx09+oi1GTUvnBpu864Rd9WLWF6doiGuz/D/joD4l/QeKgwW
WmFz9C+PkLjJZzQVIn4Oyizk0KNFeNIh6KWq3OedndAg2Jg4b8PCSCbLy3R/EQCJY+GRIxgvwKSa
Q3jFqHrj+RWBtd6y3AsGOlA7Xg8M00MlGd3nBkeYodB47n5ZZi9pgJlh0onD21hMI8GdES+lGdPm
Wli3znBLp6fQf2gC98ZjxY2Lm1ZX4K/0RlwAy1LDBgkb0cDzNKpbIoDrcZTH1DcSu3kQQpECkUcf
MMKgRh8AXvG761ABnEOCCgbpBo4mcc+DA74lQYViM1stgkjvvGlm0nvPkfvCFtTSECBaoDkB5z5K
fGNnErve6knbdOl6MZl5eJANyIaq3y9Ap5zaIV7RZO0wJ1yzlDrqwLpj7qozDr+6wD+s5lr+YMdz
PZE53wzWPW+/euhJCKwcx+9xdBritWPcFfcLR2dn8CIBl3pNE1dYRJYDLjibz7R9Jgq0izJ7Z2h4
rSOpGRE+OOGV0Zp470aqAU0U4XwvcARqrACn25roKK3mljTQfWSTworriGGrdGhuXTd4zuUXjkdF
6/5+xeEqcwAsoR9n0ZPJ/9KI4QWt7yAkFMfOcI8wNvjiVF1qRu5lVEyXxlhnw7DTVUMM3scFrH+R
bKXDEGV5b9wpXBOq6jalX8VVDUy0RnPrC6/Q/IHMnELRa6UMUQcSnHwXyf7ch6Bh4O0CTMcyhltK
q40P7JyxF1QNLkuPkbamh2C5Z6EZNyVyRe+1EEHaSWy1BUd4r2GHbcfcgrRd4aTF7J3BiWFX9Gjo
Q08kEqIzibQ+9/h52IVXQtz1yISmAHeltxwEnY/IfjYuwk8AWYTKkJRMIAn3N8JptxwWPPMiVhtG
MvcHrChiMJiPoJPUCwqi6jPA9lqNm5E/LvoSHNFYI9Rjtbpl4ujBbMmvX7GaSNBaRI9fq+K1wpsy
6EE632oqkkZOyVI+G3j+SryEw1nfb0F8Su3ougbNVVRPfZMfc5PFiPOQGSLmr1KkN0eK2EsVPDXV
tZRnbY0ecffZr76KEV32dHUv9q6bwNgE9o2FM4KhFAJU48wKqsSvSpSZj13RbxUsFMSTLiRxBp7O
JVJ+JLVWl0HNnix4ExkNm12kejwA6g7l3vGulIPUGsSGAJm6MuYUPV371hjvRPtgI/9H3JyqEnPQ
vXQmS5RrHBfcHkgjikdKD6HEHhhxRrBjVGNhut9LNm+ZCT0eIFghpHkWlpTestfDSAb3zkcjhO3t
EffjRHY2jvO1AyOgwEoIxztvdq4cZ1vouyrYzWEZuziqermLyiAeFpo6DH4j1bMRfPHaCDCWg0m+
ntrzRXwpEcD4s5kBhichiryNa5DZmtMouGBiBiQwEFsgswOYBQJJ3AA/qzkwtW4HzhSJJEvq+qYt
b6PFS3uN4sV8hLFkUuBEZViXwHzjOuzxkcbZh3dvclIvgqhcxnRgh7aCKHn4KEfI+JXPU96TGi+g
seA6Uwmsr5EoF/kmGNv0MA069rwNgqStDr5xdOE4FkRu2hZtMPlwW9MgaXM/nW0LQJwJ2MPFEati
o1ArZB37zi2XZdz5L7W3WwozDtSSdM2jlEj0o7tAAGlSZWrn3/ICHYEo2AEY3E4t9F70tOcFaGjh
FOezs6ftBO4pEgixjzxF5mHbrcXkFrWu6iLqLm2njLn7UAKkhH0qcYoO59ywLem5KKvMUtYTnE63
bTRu+xwm1FiWFAV322oSlX91cQxGYZe1+Q3nSLOjS8t7sFkXhyZe9jCwpBjzvYnjczBZ6g13ylCx
zdFTglKRtYILowt4BnUH4tYotznzhUXt71LUiQURAeQah7yECDCnl6bChRrhqsM1MnbTUwHJO+FG
BFKvGSwQUjRQALvnSeuaxEB86mgGoMsmLmRfu8C/9sfqWHM3KWR9VdnurvDrDEqCpLdAAJKo3qv5
uTKGhC/e+tIvYcaQAOFLmrHMZC2fW9s8yrnD7EebFTaZNI4UymK0tiXSEomeKwLKbxKhU4+XxHSf
hGpiPhWJXUD8z3vsexlLtWyEdtNuuQwYMC4rdjW4OYOF9crA/jSAccwXbTWBia83IJvEdL6lBksN
2b1YuI5NgSQY7wU90IkjewB6ly67D9iS9jV6dPASdW+in9xLnRp0R9ptrEAAH/1ShBrVw+hYaPMQ
AqBe0HQCWKNkD54p47BFUoqJy/0DErS48d0LHRgXHcfbKj0io5LAYnUDXWYijDOg03EXeTEuXDTY
PiJn1/RJmqtKnufHXnWzLI+zQy9GnnUm7jIHu3MHMa8NYEESQk6qRH8aHTPe13GZR6+DekL9FniG
AbQLiipjDK85ou37YrwsCkg1ARbmwxcln3o9HSaLpr3yYrzoeAwfF6Q6srgYZHTlGHJb9ajx2vn5
CDthD2dnFS6XUW6i7hsB54hiWgB9dvOjquorlJn26GnD9oHyvwHf+CU2nZmMoYxzd0iGYYKygQD6
BgarvRuih9LHDSSLGOV3nFg0tn2o8aHDRbvDWRF91yEuHOO7j/KFCK+ZOe0NuFBNvXdOtd4ujkrg
b4Ib1e9vjGg89Cq4c93ipcjrLGAW+tiFlTkFu6x4SFocTx2e0uEe1J+LS29y9/AQS8emOQNYTrSE
bPIQPeaGlebhkrja3BtLEBeYZkdERzSNfLe1PgeB5KLpqqM7/V/uzmM5bmVb00+EE/BmikJ5Q1ci
JU0Qchveezx9fwC5RbLEq4pze9Q9QRQSAEG4zJVr/UZ2sjZxcgt50Nb31ypeniiBeXZdRo8VxSLP
lZZDR5pbCLVVrOUbI5GZWarfEV/a+8GwynNC3LpZoUWybr1wbbb6ndcl92EZrQyfd9SqHDUieUJv
yt2gZOKkg7jSOvnJJyJN+n7Z53sKHGtfrr5bY3mn6JWjV4SHcXJOGM3DJnV63dr5cb2Kve4Wdcll
JmQIxZfboc+POUmCeuD95Cl1/c/eRLbLO5S0mHGxUt2DRB65Vh7lhhipH1dNdNdYYHIZIki/76o2
tkc0iV0/XsoMCOqU7fT9x8CjkuQP5FrN8stQyQsySsvRMPaCvI51bd2L1Y+6+FlY0iIWPXAKApUl
3wmoRPhJAjlI2lQx5YGy3NUGamYifEA1//FmhvaC93iL75DfQ5DmCQ+oW2AdkDF02LIXECTJUxlL
zTqGHTdB/CGdb5XbCfU8qZ/a8d491/tEtYEV2iJC01NCClyjna6tKyC4Czbi83+iSNQxDIpuwFMv
kGXxGGlNFHfTf5J8Mz4bCFy3tmqLP4Jzforx6ZG2f7/2C/DkH2fUL/BeIE2QXCzmM07OYNKm3aTY
dKirGicb6zkdwFz+YyTNBTz05Wzg5lCRwgEFZCxTzzeoK5HX0ywkKcaxqgaqiVqwo92PCFrIK4Qf
VtfQ+VfPd4HyojSTeVbD+SYG9oh3QJ1tmAK1/1BOBq0nu6Bdln+/o++5MC+XqEBH1qDnov9w8QgR
70oMb5o9J9KwCQVhQeS+AINso9iwDH3f/vvp3oN7/ziddPH8sgZQpVFxOpGstkvZpFH+EX3hylk+
fk1wqlclRHkhLV1cleBrQ5XxlSM5kd5OgoLlUtnB0oUC4113V3mP/X++KFzWCC40NP7wl7h4TcZG
d0GSxJByg3tUrAC8phLw/9i21hmZVsQn/34XP3pob094iYgP8gZsCSfUpGghgB0BOrVwCblNfUpQ
/m8+OnKYSIKRySHXcoE+l9FXEXsRUOWwm+QSUXX5xTxAtbOtufLvksz5+9V9+PTUiQKmT/g6TEzf
3882BGelUMqjWykeJ/Wo8il9gsjwTV/R9V99Waav+CKBhKrg6+kuAOeWCSoKj6cYuZWJs1etfYdi
0zrchLtr8uMfvf5vT3XxXkL2z/M+MEBiZbjwAEVzw/tM/vR/d/8uO0mwDW5COprXA1Q77+NkobSD
zYwOj7/Trr0d0//85+3TEOEGBq0CfHz/tMjVGg2f4XS21mnPkp19JYkmLjRkcqifOQEh3kL/TI2X
IvA62/z9Yj+6o7rGd64xJtJHX7wrwOBMP2tL6h3S2e2ZmJPp8q71WhfI8ucv3CCnTbIR460/eskk
H4xAFfSpY26d/kDRZS/eDiBu1aerKPaPrgjqL3ht8KVQBi9ex8ClyGSCj3TizO4/o9ztGPvsF95b
/+h2c8DC6et1gyj5PWR0ukB9EsPAHUczuZGXHaYug0Zyyyxxgkf3CLkl+dZip5A++E6+Dw7E7v0u
8B0m3IcYm9EG3Akat1d5/39GNu/+i8vRAVIcYBKvSObxL/wyqPbzpxjcmpDGgof4KkH4g76GU0ID
nXLbQATliyG+FNSmsBri4QnHPzrK3t1Gi3Gn4ht3XbHqQtrl5Ta/OdvFAN9Joaj5LWdzv06hm7En
tPgy8cTESS59MWzi3XWNp//hGk1jInhbOsKO77/QKgI7mrZNwhfaLQWb3IbT7qf+IF36dy96Pf9V
DeX/NSw4U/M3vc6ENX8HBn/4lmTf3kLB5/1f6iOwlP4DaluBE43i6KS/+Ls+Qst/UIAEH46OlviM
E39BgwtUQSArGigXYCyvTLWV3wUSgeIJBRI2M/QxWqBh8l/AweeP5rV/RnnVgPyDI4zGPznJnV+M
3mJEAVHQ9f5MhiW0+4oEX9luQvBqrgr2r+zrL5X+2HWmRQ7WvDYWvf+k/zz7tP1NCE1pUipGSevP
VrUJjS9iqC3V0gMV88mI6kWf1QcBLG/nMj8R4YqozecyCBdZFK3fPLEPZk0XXfif/8jFMNVQJZED
6rZn5WbyOIpXVDXbXYMGmUhi7loA+j4k5GyTkRQuzQipQrr5w9gE1wlU5ttxOIdbcyc58GAe6o1w
nPhACUHMVcGqP27zxfkuOpYq9xuM1jifxtVh1rhnGF4PX9QfOATY4t49XbP1fj9K/XmBF2+V4oO7
1NRuPI/eCA66sUPhQQvlxZWndu0+Xrw+suiBwwBUe8ZzfkXMuSRdqW5VW1sjkHHTPV2dYF474cVr
AiYkT4KRE+rH9tA+QOyBzq7b2j9Uohb/9Yjw5328COUL0WrQqfKnF6XePttdV8hQ6U5suzcUWpbq
pttf09tCZfJd0PbnaS/CpsHsk4wJfX9OevNHiQWtY0UKhYPWOmQe1TvV38ekp0EravUyD/uHyVJO
cjXJlkuKp6J1K1X9XpTLEyDPxC7qzLIDP71ty3o5ROmvIdUWYmve+Ua6Ia4i60J2J1OF1hY8Kvue
caN5CW7TYXxv6uk6bJqnRKg+DYAG7bKhFqD70AU6K16nQ/mjTctHMVG3JEQWZmN+TQuI5NL4DbIz
tcoCWW63OqCZ9jmTgcXIlQ6koVftpKp+uknoU20M7xM9/+wLSbPSAI5tREoSx6S3SOH1w8mV/B/k
yXaJUhyrBrCO4u7SVL8lgX2yCu3gD7JTx6jqCdbnuA4+KxY6DlXidjZgx61aSU+mkfy0PPeH0YNy
6YXqW4g2gS65yUrXp0pLqG99r1voA+WPLiKvpvu9uDT96tTlMjxtFWqFmcXbQFDcCeFO5Szwtw3c
Fht0i5N6Vb7MJetH0QGLLz1qfEqUbfQSvdnSlFsH1GFgm13ULYYWMFmfFJ9CoPd2LYsHOe0/NYO6
spIGU3qsEeJ6WMs5Hh6jByo19LeonH+VU+EurPN8UwrF2ezKu1FQkGWsyrvA1w5aE0hgpxD6E+SQ
Sbv/ZZTD1RjqO3AkSzTEl4yMt2GL1LDR/eAmgC1Co9UKTcqBFfzGQjkEnhgveuRxoToomyIbHoCd
H3JlKoRkv4bg6+jueSA4aP8KauGmrBmlRgNSw7BDiXXiVkJgiYlhRhy8B3dL/fvB64YjvALsLkb5
JpJAxMlB2jixm5/8tB3tYux/RZJPxbTQvXXRaP90E3YzFJrQNnxf/GQNRm0bg9E+yeHAgWYeLNLI
MLEMqh1NFYOt4WX6FvAUBqYSNlxu3/De5o2wKsWssWG4ULSp4AmZ4ZA5oQcErRJ7jJ4S3UdyUoRd
YSXr0Iru4B5tXLH4InQhJi6FfJOV1h6I3qMpGYfY0NemLz55I6gqS6QO0qXWYnSFbVooHeXV7mms
6NZTQKOxmLS8FuhSqMaxKrBe9HKA3qo84qMJe5u0qHBotaRcZIbfLvuygJxkPmg6TptR5XhChtud
1jha5KLEae1EFwHVMJC/C6J64/pWb/udcBNiS38YZf2TBqAQipMFvJb8c2HGj40HUG9I9J96Ji0b
0Vrmfffd0jOUFdCXtqvG35qAdQQQwIoYbiqjxd4PILAeN4Utpapqx5r0SxbHg192GyWH1dF5lIUF
E9VszxNWupqbS02rMgcUJW+3UHzLB+U2NpSfhSIeGl2LHI/pCgAHC95C8nkQu1+t5eV2JsSfrbDQ
psfxGNaE2iWh/zLR6sdKlEkKN8ovrRZjO7VyhMwk96bzxsegDs5WqwcbQOGjPRiDRTlLjL5WQvNN
KManyhViO+o0YS/17amook9u70M49f7pBS9ZFRq1Eb2i9i+WQXoa4Smtgq7vbmJRO44KdXAxieqH
K2PjtTH/YqKYIR8YQ4li6DjAtbWtp2IhLGCFPQB/QE7J2l4T2v5w0MDddEoXmgStF/OIKKmDsem6
/pyrlW8j/XXsYvNQRc21vPKUBXwXsk7RDE5WZJRBEKmXCadgMAxhDMv+LNXevu/2Yvdd4eXqqTwb
HpVfYMp6MqmKOVdu6ftp8Muw+ObEF+FGE0UhvV4gnoedtOrW3q62u5W1nqRzvKuql7M8098u8yLW
0PvBpG4siedqWW5TJ1y1t/ou3erfvNOkRYBL8xEFBNw/l8V2oG5mwzk81d+8RYTqcLNLnoqnK9d/
7cZfRCNRK4u9hKsB0cgkLyhtyg12iktxfy0R9mc4fvGILwMQpGRLbAbGs7hTsPXJfgVoLli7aQ6s
XpEw/PC1NaDXAjrT4Oxf3OaqkgKgwLy2egxl5bYCQim591fu3IdxIwnnWd8M4NtFHsEVgVaiO9Kf
1fVkFZavJilR9A4I+OmqrruWf/SmIjamI5YKBI+0zft5FdbvpdsVYn+esm5TztlbYkaJFVrmDJtr
doIXerjP38Xbs128FyI1eDgN09luWkffhV/UR2NDvnsj3RcW4THCJKvuKZAwI4qventfqO//efaL
d0WHADWYsUUB/KDvKOgtjVP8pSTTODmc6mfjbkSTz+5uxD3QOpAfV3ThP+pnqSRME3lNIVt08Wgr
K4Cz2YbSOaoCwHioJwzX3p7pT1z2BG9PMT3tN7NkXwHOEwWRxBW2h2LX7/NlcpadSQLq2pd37Wqm
F/nNqWBVN6VXFsMZ3DhIF2sEfed5i79/Du9zwi9P7M0tu+hH3UY2vTENpHMijymWZ2LlaK2xlaD5
UvMF890B+st6BWgI4LbV309+kWV7OTulCnInWCCJ8sX7AqGb0E6vB/rV5KQv4pXaLbxf+VK4m6ST
w4V8jNfYUHy6ctoPH+Kb016Mx0SOYtdgu8RcdfJNqRb93t1YJNnS9TVF/4tK4Z+XeDEUS+ZQGYGU
TOdSCOpXwV1r/4AoIS0oq+3z9TXh2el//+MFfb22S0mBtnMH1yhi6awWVb6ooWuCT3iSZCylWgBy
Xt3eDHp+9/c7eu2kFx8etPVUSASeowFfXxRDpk+3hXbS4KfX9aeyiZ2/n+/DQWkSZ3h5cWbRl7ff
hp9nrghb5+weeyIqae8du5W/QYdgda2E9+EM/O25Lr7D3APYk4b0Kv1KWgEEItUQHY3ZZa1c+DsY
zturyY0Pv/0313fxWfq4QBjkoKVz/YM56aO+GG3XGT1bvNFtLEOP3kq4Fsp9fMpJP3TWcxQvTqnm
2cQGUIazFa3y7WRdJAsIEkbb8pF+ezkZjF8VoZm+7z9f1tdzXoyNZY0+q0EvwNhYPBLPE1Q5wVLB
DYVAKv1HWogOnRLyzNcK+EDer5z6YqCE/myOvTJKZ98aKGxLnZ2OCM5hvKNaDp2hCQhKEmDnBrnd
9PpRNzp9jblJs/AF7UEbpWUBaQgMXx7akYy47NgZ5k9PUA59H3xttOQ4+P7ONxHV0YRNVyhb0Y9F
W9cb4MbuN1PJz0ne7Uq4nk4LaWQNYURFpTN86HNPW/mW2y37ttS2ppxMGGTZcgA0+utcEqpFO8KS
8tq8mAjPPxDORE+tlkxH9IExww82nbDt1H96P1KcMi5PgIX2UayqCzlKqx6qWOCtUze1Tn4s3aVJ
dtBi/bGShc+6maD7EZ/izmUQaCwVrORQreQ4E2/aoE6PEhKSthe32TZCTA7FW/HTRMvpS6G3BT3U
V5oe3blKLwImp7qHgsV3cRgB2LdkIyDawJ73+18YckV2gnI0DjGGBrKtqh0/6D/jz5vDUiwoUQ7A
FSOrAvUXaj2yIWK0RoX0p4CkHc+jSu1Bm9BPhpDYeis9gWX8ImXlwUtHbxmqFp6vVYideVojweHJ
oEKHahcBAMwwzoZSSIEqTm7i2Dh2LgQXUPWFXetxsehdvdu1VaPsVAiGqCDD6a2DOHJCrayWpicl
izCrB1turHNdybIziNrayMBBa/B0lpFCuh5i22Oe5P9Yg/AooUVi95rU/EwbUiLkCUJnqPNm6Wnk
sjpNTzdBjyCV0ILFavv6pje6J0Htf7pu4i9Tzf3ZttKuGpRjXUuj7XvVYkjh/A6R/5SX6UZrILGL
iCh2TVTYhRQJAKTG+tQGwUbwMoq5MnRU3YMgRS4w7yFz6V7j2YWiAYI0SPq0JCPcinm6309Q8BRP
O3mQSEilJPfcGCZtU3WwCJnyt4Wrn8YIsG3SR9ICY5cAiCi5Psx+pWWqwspKK9jwpADKje/n6Skv
0dRyMyFd6SJWFEXdLAJwjg85NMHF0DXtQkE/whYE3JglYOJ23pXg+RQSky7QTrzpTkYsD7ZBitE2
Gjdcy2DluI3k9YSAeXvd3pVe9yMyixq5vVRyhCYCM6hkt5EmHoLSvY2I1uQhOFbG+KXQQdSXSSY5
KOadU0TobXnMuSQFaHIU3FqodcAALa+aw300C8BgT5lAJzpGsxc9nannnQipXCFunAwRRxxfG+ar
HkiX6/4FH3Vu1DIgA1FtZ+gyL+IqP3bFMofKfk4zdDSBbAa2tc0dHa8fdYEU/dIEsuQ7PnSxbbss
T3ixooUPNgvs0v8ijEXiCIODiWFkSZcF69JLNKu1CvlcyrodwE3rpO9XooEPpnSkHijDKXCYZHAo
7yNleSy7Wui53PgAHBPdtNaGrN0vpMU0xyo27rf5hP9V5fT/T60ti1v7F60tRMPS+Fv6822JdTrk
3wqr9B9kRqcqGoiIqYrKV/DCQKPACvsLU0RdwpwJYS3G25cKq4neFpbSwJVMYJI6+o6/C6ya9R/U
+yYvDvwxZkbbf1Fftd7PdTRZAjqBYQp/CHdGbL0uIpyMiYYlamF3NMcvceUVezRw8j3p8XbZCFMi
vyjICc+N80Ic0LNYzD/9tAEH+/uYua2bjn7de/6V6/pKrhDvQXIl32QicFUkRYYC3ocp7p9/Vsko
7sN0YE7nFSRv5lUhJ3UjaOw5r7/5+XxQrBvCotPcAsZJEa70GEa7KQ7GYV5oE1bheT0pmqa1ZUbp
JIqHfRxlYraTKnQvhMBsFijLdc58TFErQ7ZLAZls8Q/eXP6dOu00TtbrX/QxGdYR6jTOwP+7aIWm
PAT6YCOeYe3mtXkh1y3j+fPWPG9gk3VqeRDilx3FaS0vTTbM+2gF6JS66fdaPgwkYvVDKLZH0ZP1
RTOG+VdXDW+GKPDPvWfqezjPnlNXUvZVb3o0c8PwvjbRc+gFlxlj1CZ7cvXmLtYWVpAk+7kl0sZ0
9+Z1v32OTN8ienmZ34WN0ztEsQ3dOFkSAUAiff6+q8E8N6ws1ZAQ1kFZJFHcehdNi6qRldiOfbne
oYhDym9qnFfnXwEwL4YnCEB8BfluXsixmO/grmfxc+Obn/N2K0OT2OwhdSVeL560aBWkXnwzLxog
9TdQgHgIubnt6BN3Zt1EGsWBQ0KGfm1pwiFOvRGBLuwd1aTZmgADv5KqtaVAEj8Dy4+AQIvaqnF1
zEjkcRV2zTfiMnVNBSFceInpUo5LcII1W/NA2sw8vK7ObSmqR2s1l5/mtdeNr/uidYV1nRt4TheS
OEU4aKWJDeBEMx526PXw0b2uS00HfH1ef9407+VWyrBr8/rfXZXp+NeD5l9v9qmtJN7WSM2Igq7e
VFWbkJmFVxB26k2dRgwLjR7V63A0SRV3Zr8NW9G34172b4ax+6VDR7xDcQWVqNENaNf1/esiMUKA
QL/bDCM3YWuj3Dy3daNS2K2fJ0tdJUBfpGn9NW2gL+oxjJo6VN1dOy1kAVEb1wAMitwU+pupEd35
Qxwue68Z7jS1MR1kaa6BJ9X3EQhvLqCSCXiHrYjJOHmp1tv2ouH2mhIfkVGxdnrnoQcYufuyVZc6
Mkrtwgi/el0+PEQ5UoR550HI8VxkAWHvdJ3yrYjl7KTBi6RsNP0csyrZjG7z87nNQhI3KKUHSbrz
hqB8EJVUIzYW3YWLjvGE4vfb3YhGBdFwoRAsyi3111K7LybbU8Xr/UfU8D9XcXJK1a5d9VJYe+vE
UL1jkCjRNmqC47zGC/r3j3pGHr7OQp/vjCEx8UVgmCHqclxQBiqcvQlpDp2qzaQpeBgR7VAiqFlI
JLGMDCk/tKWQoxU0rc8/vVZ5iiK0GD0lj5ZhBgPIEFSED4agORVh8x2GGZWQQfzZZzrdmFDtcS+o
brxRQUeoRcOQ6cEuwZVzV+oJ4fn8swfBry3mn5UrWrAEpr2ef77ZQUnbbiEPkGv7SXbBrMtTNoTl
qZW7WrJ7OWRSFWj7piralWWidyFpoEBs0/I+pYhzbXzrV1T0LhDMUE0Pfh4JLz8DsUkPUi5WKzEj
asxLL9v+/XZb70sXqA3jqGWZILBBXGnc8YvsmxvWIbZbHdXMbiI+YzO8e13kovCy2mcZqcfX9Xkf
BDgmEvLvY+bNz3vOjYTDqwDy8eZ1l/nXxZ8Zmkx5PimlRsjcr5vz0qjQAFaUpR4LNX5cEZTBqAiX
uBmIFZMsLTp0Uk6/irZTu6vKZKEJFaJw85aQpAKqK2ZAlD/v1ENq3BqUK5/b5qOnhYpu2ssxr1tq
L2LOlus3/vxnjPnPTHsLoWAtVSsPyE1kI6O5jC5JCS9qN6/rU+O8yieJlpaEhFVbj/Unpu07V6v3
ejEIMvxItGiNOCClICE40kie/DT/mtuafHw0sSOz22BSrlSWRR1ahzLr1I3YhTfzGhJr5mH+VQXh
uLjyXlwOrbwXJoMrQDt9UkS1pg7sTU6vtzTP7ULF2HXlkDjp2Mm3XttJZBuqaIOJl3I7t0mj1K0U
pYH5RcYGcq4CC5ZSOK+FVuSnxiQo8gWCq2mtdjUYtvOGTM38Q0VMk7ZefuoiOV+PmfdP0jTCrik8
bz//ijUXmlxeKXya77e0Ku7eqI/C9vT9cSslXofyHUJ8ji8bHZxKxCwXMAbNHXqlxk5viEcGoWen
Nnuy5NLaRXDg94KeW3sqXa6NDIvozKuvCyAkL7u8thE7WPsy2I7NVmyT4aDlyAgW5HgwuOkPcaaA
6Zp/1gNCPCsQNjc9qoB04YoHinzaKRWriMyR+hUFzXCtVsWTllvuPnIBciSuRwLkdb0fipctr22h
30sLA41YLYa4Jg5SAlEp71GjcpM7TWn8h7Z3W6iDMN5LVd7mrUzHUxRd7vz9JZm0d99kDLWJ2kM/
DTSWyd4kW3FBSyE/SbneVQwQN1WM9CWyCuXEzqechmudDXkA0Acss0OfR96iysZTTVnucZQabV8N
yDbOq6FRN+va1Ifl89a0SMmdicW2t1rVAaxUOllplvdj4e/oUdPTvCY0LX2jlT/Oa32UVfeDlntL
Offl5dw2L1DXWA6Y1pyMQm0Qqvecskys24Qpwf+0VqVqeVdMC/buxB5L0E5x2mG0HtHk9RvD/x4g
GreU6i7dm14k3UkmOlmZUvnfTbH7GTP/vU/k9OynwUEnJ3lMQvJlo9ZDyGPhqtFwaybjF8PN691r
u47i6NLo4M3qghQu//6slIs0BA/LwEgRNCtMIdCs1mWwXCvCWMqiNG7zaEAQG+MFMGuwilDE5ieC
CfxklE8PWha4yzxjSuRPq3Pb5e5mKOsVOot5epAt5CJJL/qry53mI+e/0aqFQRBYMRBOMw91FJXN
OEYHaZ6mzG3zIumCDgr2tI/uB9XBVytlE+TJ4XWXuV15PW5efz5i+qs9f3VeS0kAHoSkDRH6UNDa
rapTkk6ptLi06G5bvrV5dd6io3Z2RORoXilypTpV02JeFWJL3UZad6uIfv3c9Loxagx3lfSIfLy2
vR7PZBIlthIo3bx13jD/zXl1kHPXRlEhWs0b0CFGxMwL213WymSKjRJH2rxrn4bA/JK1uQW0SzI+
eek/c6shN+XRCHJATtNOQWKRjh4Rl5tXS7UG2jLx1odWNXdJJxu36NoJ9lgW4roluBUIpFpjGSAP
52TT5nmfvFJTNDr8na7CHTfjtiEnF0nNVujkm+fVeUsNAOxYTouxRhoh8AKyk02zJI0NymRamNOC
somRIc7XRDYAMn0VSiWU2KjbJ7JbHLG7L48jkU3rdAkqLC1TzeW8ZV7UGdE8nHT27AdJX2uZ8fW5
bVCMciPJyNHFgejfyYOxGiVfPo9DJp1bLXBMBuD7eS3XYXxzzc1hXkXIDxZB4XubeZW8Z7WW6kp0
5lW5+eLCkrxRM/1EPajb86UgJ5yXKlOrSczDFyewpihMjbX6vE8iVentvOHNfk1wEhKrvPUTwT2U
eQM72zeFR+ZL8UYMKh9ZCVatFhOylsBsM69CRCDwxOPjOK8yv3ckdIO3VudypdPwMC+KuT+vkizY
C/4ZUVhGjEDu7hV06sFkxXR4sRY326CQtL2CbClU2waadodLOxKD4nesz6pNmxrlDbCkl4WE1qkU
RzcXzUayFftCPvXv9+7zJ7lg2jEfH3fdzodjvhvwQzzKgmIcQ2lH2j86xmqHb+ncNG/00gZHzEwz
Fr5RGy+bMz/mLeMQdUzj47zfS9O0zxAKdz5CPMQO/XHU9O554emsqlrZrQ2+WzkAGcn7sA1GiStX
SPnuYWdy5fEk/iHn423ZVINdRZJ4Py/Evhp5sN24nVfdTi1uUN1eVUWN7ojrSvWyKYZqmWkWQgg9
KupFKfdb1Wh1O4vOQa26v9Km/qWpzJUkoQPi2ZfB0UUXeh+WJiQnLRsfMlP/3ETpQnHj6mZetDWz
DklXqFypKI3PbTw8ZiLT4nXD3DZvnTeoGemi1yOyVPZ2liVk0TfZqrJFUemegj6SD0IWpjoRSBCa
61iUdl3qfwtEEk6oC2Yn0SizEwpTDlhLfa9mChrA+TR/nNpwhdD3WSCVijPvPLVBmNT389owHTof
70dk//8+OknaxTxEMSDZQKSCZ4P/rgwp7n28KWihlZRB5676mAiS2Ur+lKFRF/l1dt9UrfEA2HIZ
Jnr2hNTwcDBKFwnyPs2f0hqEqmmk0cpv0Y8nxRYs1el2E28/BZ6nol0SD2hj/NtmlZm69ae7PTeF
068UjFNgxcIKevvztrn59zHz3+mmRzc3/W7nnqjb111/t+tKB9x+fuhKBT1JQPuNfGK904IamVUx
ye7NqE3vrVbunYHyzWpenTdoBqoqDOAHNMDQzZR7BAhGcTOvzXtVSR2tw1QDKv77D40+ANIo8ZLt
vIubRucp/bsWrajYz4vWa4p9PS2aqPUQSdISZ95QhUqxNyvXD7bzeuLrI919tvRV0X9QzUAGzqxJ
2wFZjgeEEZVD7YMRHXLCzn5IZFsiHt3OO4u1K6wghiM3WdUKAimBcEeQj4AeZSAnl8ZhObeFjeze
GSGoVuT2tO28Om+gBOU0UVLezEclfh9hTapuDDAUaG4nudO6VnnXlA1mij05JMwY0F76d3XeWE97
xKbyvIenhewR/rua4eN2N+82N5mgn9Uqr+56IjVUsCNmwRkO8T1/w5EQtkS4WEQXRUmT/vi8CQ3q
l01zY5nmfbaeGytYHa04fo1DIB0IfBPSa82dN+LdvGubsrqSKFHewzwQD1DhOYmQp0hwyhKp/vdf
TK4pATNnuV01iTauNK5lb/xe+KNwbKzAx1VLsU5N0iH8YHg3VT3icxbH+n0yGunK0/1okjtNFlLd
/0JOP3gUMHXI8EVGR6tO2sltGoqqLJAvAfjb2il5rYOlNLojJOYKDX93bVma9ESq+GfUGzc45uI8
obf93bzwvG8dpoC3+ci0KOVt3fy937hMX3ATLJzPRY2yqUzIe2nSq/EfIMCZlSulyrECLPGfoJBJ
csvX1WYn4gZhw0hIkFVUR9JsibLxM5GuWmyObZ4SZen92kCweSf7ir7rDfOIrpqCMUQ07C0lICDL
8nbdJP5W01DjFFo9tpXe7XYh9tw7L0zRAfcld6Fn0aeot4btKHu/PN3t1kjiWYe4EL90YRMvkXNv
70OzAmkNKcI1KvNeouzZt76NPY0CVTRVN5XPlEiW9q1XKjfg9+9VFE1vNFkwt6i8ffbDQrmRU+mT
1Vf9rjLU7FZSR38BbP4Q+zWiGX0u3+Tguretp38t2n48Gp0xHrVp4ZLkQL2FUr/MdIjKsCs8+a3L
wyVy3BVu6X1Wq37dNvS1CnO4WyrLeCjQ3JWqtFbkwlzOB5GLQ9e1kvtjMgjpU9SsE70TnprQNVdM
PDZtjgJ1XaBfjeJQrAjyFwr7BvXoMrwy/7yc0tDlacD/gMiQogD4fFnNRJkYuQJ3qFdDKCLGZxrD
fvi90FOEDcfQahax7CGsKVcQ5AIGan36muXeSI9ZZxe6YOxfF7Jv8Oh660deqPnelfIItVX3sY4G
bm9c+CcgA94Jwz3vVKKlfWUYnJObb5KfXBBfNHb3gEQYCsmPvf+m8X3vBYxIm1U59o3tJnJ4nBd+
4EWUY8aIHEekr+a2Pmq8vSXqS6HJ04dC91Ez8ht3VRZ98qC0fnOj5sFGrKzkgexHdxjSNtqaBT7Z
LhoxThBYxvEilteT8B/iXnctCaMn2Y2pBse4/TkGg3kiiDBP86/GDXCGzE3SyNOGeYHzHDrSg2Us
x/lQf1IXDLqRfqLT/FP3o1JRySDdP9wS5Jl7Hol31+HDu3InGeoCn5sHte6ZgE4yVbiEbBslY4Lq
DjpCWdPPedFaKjjEACvn17YpokDKLYUi+ffOZeKSvk1v8DRIiiK3SQemQym9NGx05RBmkBJXqxHm
940Ro06XRIcEY7jnRW61JZ4PaoqiYeXdtbVpHQwE0pPp4sQBoXNjFDPUxZHaWDABVTaqOUiLQHdS
33Af5U4192aN2lFV6HzQbtAt/dzdi4htbsQksOzBxAlBwQV8CB2hx6HG7GNIMVpvnEPM6dZ+zfzB
Qmtl41WWYOdTX5/lhrHxpfp7DfwJY5upbV5oiHG1VtMg4kuTIGWuExV6QkokqpZomaD+GclgPIUc
WVx0shYBQ90BIeQFuloSowHS2GLcBYtSUodjivZ4lkTdPSLamf1/KLuyJbdxZflFjCDB/VX7LnWr
V78wvIxBcAEJggSXr78JyNOyPZ45cR+MIAoFSFZLJFCVlYlNJ3SPRo8dwG3bPbZA1PAwbaAlmiMt
UbZk2XDuzVonqVZqDPCIYXhc6gwdncUtGI3A04tYVqa/k8Vovf/3H/IPPyskTu0IbM8oPYLC9G8I
DGcUXh9XslnRSKwzHcFzKEQYsIFEgM/027KBzppHnoTK6g1KzfZx2zcFCtVCsQvvlynJmp0x1hGH
OnveQFQ3g+5S5dViZ65MI604XIFX6kjTACnF20Cb+usYiejR02SRNdnQBo/aUZ8Dpigazk1SAsYM
JuuuHPGF183ghOUBtNzgNyy9PcRht4wEX4axRZFhBX2FA4ho1SEN0Zhu0CxbMgY7FO+X+3szJW67
ramH9I8F9rkE9OdbyJrMwz5xdwJ0s8iTAgoe4g/eEyDQ6sKZNoTU/v94Xoe/b/Pxk8LmHg9sXQsD
XpTf/hIeFBxQGEQF8gKE7To6IV7hJ3xRdynYJa2IAq4WATDi+GTD4kAerTFdU8DYTl6tipMlQSUo
KfQDgwnZo5kxNmlRnKqyCRZZj4opUDUC/uVbamPjqHBuYylnEvfcZxyH/PqAPCnbiQ6fqBPxYKWi
np5b3WgKsZOOOoJh8tg1ojqWkNPecxKKM6RzIOsCFS2w2fZPbsh2I63oLO0Cvmx1uLrSMerOBKUn
EPMgU6Tj1cYqCnyZoO24T3kWn72xWUeSO4ea+fHZmOK0yHeZM7yintQJASKE29Aixa7Abb403bvz
x/wQOwZdQTyioKetLpDz+x/4/X/srfC38m2gQPD38sEP/DusF7DXLiNxUK8sH4VfQYxIlzN6/VNX
TXRrCRu1xbqbUXqsomhjokG4VZAlaFtR/As6jC71vR0oKv0dcGL+zsKTaTfE79jZxl+aul2iQMK6
BgVkfUwu1jRlmlq7wQUJGgsQ9gDuIX6E7mkM4jP5BRC3LeQWwGg2DWo71DjIasBGzt0VdorNi48/
CzY07aKwLCj8KeQvotRCfTDoSndxWPzc8LxF+vNuND4JZKsjonVT9P5xMGlS3Zju3ZaXPeoN7/37
cNHm3yHz1W3TIYMQ1YBnWtBWoGOLWTuXZYwqFw/sQ13rgN0vhlR1jq9ByHK+qHCsQmlrZm/bApzs
5pSC42WyQnAZpKgBdnqOjYLY0ObJyWqnNwR5wNE5tuHWriPnMcgFsH3803/fO8HSEv0W5vdsTdKA
vbUDbmpfo3Z+3ZWAb3wA4K/M1nhqgWG3hkzB5HyBRJL/cGuc3gEpYFPPM8/Ns3mUOGA58YCViGKo
Zc293rcQIfbKzW3cFuGL7Bvoe30s0bBo1lcx2KO1yctyAICiyN04dXXOpOPtXJCKnX3dSNHIc1mK
czmASb7yaXszfdgZSPdgLwYQL/7ta2yjqzadYs4W0nXJmfhNfO6AA5x7nnCXpnsfQKHzyraUdWig
9nKGhIePalF1tZULDhvdKJeSvex5ht+pvvQArxCzYewulsT3x9hye6fq7GKphL6PqTsu84TbG9Ot
yhgqFLJ4wf9aHDiRzXziQfoek1GgGJnIA/UG9qKqbEEamb6ToR4hvpLaOINgtUEgBhJ8syGfdbVI
214BKFgoQoYLtATbK0g+B3DA2/bSeGgVnEsKbmwzaExcgXG+Hjq+NbawALUgHmYITuglb02ZPrR9
GR7NC/ijVa7dWCI3oz2SwBPXadEkyq5R+VsCJEwYqLn1q7M0c49j72MPBM+Y8GWA0OgF0OtP0KPx
kUG1/avNsx6c+06y6CUNrsHgNefCGXZNVRcN6CbZ5z/5mqkuaSDG4YABFoyMq8gryYuXdo/21GXf
AKh/9uKRvVCf9SsfWfpdE+bZBbsKUFprD/wfldN7X8HT6+ZBMY+hLHGZimHaSHBqbEyXueB5hgRM
8SUgdCH7qP0rcbIvQzDlL1WgJpCMBwBQ6QZvZFqaARw2v2R2BgQQSrYXKExqt9wBiDa1AO/BDxj6
ffmkitVUdvljolgOIWj2Cm2AZG962HSrS4cUN6XOvM/LZR5H04MN9PoVAeut1XruK40s3JY4iCpN
187HYRE4mdhCMOwELJTYe8qaII2oLHuXuSCC/T7gTYKUVF2LoKvmqAgLNqbb5uBQrhkOMb3fJJA3
4PVpoGFzGhEHvaahD8bKkHsL0yW5AGS5FOXtJ2V+iLizOutw8MByNCKbhnvXr/0U+e91h+TB7P67
za3KXTZ+5C2iEqTVifAvjgrIs+5B58C7QFLOfQaV5m2MNNw1YzWi5LexdnT/H/PMmrZe5b/m6Vc3
r/DxeuadIexen+2g+zz54Ffn9RcARSCRi/j1kQGaBaQGVD/GnnmfNG0lsujOV8qgEqmyKLq0o8V2
CXPUKgES+cXPm4vxkEP1LXRF8zQIy1tDpX3Ebj1lV9JlfGY8qljtQqWKN88Dz7JbN88T67Fv9dSw
t5rMWkFPRT34eYxKBOxs37ypfSFDBQ76twR6IKhL8a3nYFDBW+oJSLGlw/CQWX68gkrJtDfLQAEv
uS0jvNS5L4OcMZY53pepGrAz9zYq7sEjYM9RUPgfa8VN+WOtyKpe9G8Ia0nLShZlViClVLjusYiD
a5rj929+yYjTnyFn2iCwzP0ryVBQn4R+QkBXC75/BoaPg2CZ+9xEYGEuevtH14yargyHSKd31JbH
km5HVI1D62oEY8JUouSwSUu1qUXVPprGm+ZuX37xYiBIUBt69XF/2gUjUhQUvO/XBgioq41Nhy0g
2NHHCbs2rHzPFJk+Kzl2s6jM7QukdcihkXmKsg4M5D3bKItYL5Ni5aYKIImAnE/81kHl1Dh4FiSM
RJ8cAp9D7E2HmxEKn1khBM1MbP+eA9B2D89f3Dx7PL3MgGhAo9KPat5aGd8Ad4I7uQWC/QBYo8+W
bX2vFa8erbjNZunUAziBL8s1B/9vbPf5s6WbrEecI3L5NUgy9HxxjGKSnI1DxxGCkmlGj2awGgUE
Ysuo2ZmuZfFm0ZN1DlmgTJILnl/IG1I7+ArpSiguuc5nzocaRyBJADYQASQ0a7/5lEEjgAd58NWn
kIgsK+U+pKRpwLyA0DVOTtUzyfi78UAFyqNbtthCBup5mhgwuh0jn4aPK+pb343p48J4pX5PPn2Y
bhfn3JPBeSqj9HnwwhkJKfIDdd0fW45stae72CG662oyG+uufm27EChHQeNt7i2byXdPWhd5GYto
QhGI0EmUxoUkgmLHGoo227zI6uBk16hseUGipUTKtW2OpZP9aOqsQizcafd3e+HiAzcedxsE9g6B
XautAq0Gcpwf81lfWus6t7/jtpJcTANRKWfZ212zsKDicrNButXa8BAU9cbFDGitO+ikgpZET737
1vmXvqydM+eAuhkzD5IXUQiKE0n4CuFfKHQl5C3y02DndXh41EWVXBjC83NuW2w9RB32bw2y98s2
w/7aDBvHgoTAAgpVz0jtedasjCx5ZEm+iaB0f1vGEj22fUXrofroZMequ3ADvUCP6F7xS49kJcQU
MBb7eXexnUw+jLpR4ymasMnMLYI4apBH8VlAl/SSQ0581vUI4mYoprqYRkKCep/48cGG/nFTu3NP
hs4TzQL56A/QytC9GtyLuAGXmzAdyMX0aJopQCAFnol6kIcVyITiolibLgkRzbGBwgNFqXhPqNsv
hF/ma8ROwOtAQFpt1c23Km82A1HyPaZusADCyDqANB/CGxbFPZDy/J1QEBVo1ybmf3VW6T9FKrRW
BcuDbcREe4ktbOoHTvk3vgadcrYAhyNZkTjvd6Ek69RhDU5TuiuIux54OhxZ1QxHc5UOI2KzH87g
/JAQo4K6087Cs8a4QNVy5QloLDWEQNlRN4kCL3ZlQ0QRKmU/bOaKiy4CNp6tf7Obru9BOTS3h62S
iY/co556X2msUutkbLcB2/1ppbGj3kqkPllJlYBEbkj+Gh1od7DE/zrho8Pdv8yuE2IfK16n0a7m
oToOnp8t1SCml49JLQpqWnw5vyZlrB8ZmBQBW7/qUlYscUf65jY2eYGiElj5m/GNQf5oZ+eqXiCn
NL7FNXbArJD+4Q9uRLuVv7r1Q+q+VAQpem0Ph4Dvyo6++g6UOtPJky+TW/JZA36jryKDGCyQQhTC
peC+yXn1DRLdDODFgb7ips0WXe36SItE2Tq0ofkdkaDYD9BrSfyJtRFyglF3yURxYWMgv9u1XAja
Bl8mkqDuKypQl4gqxxUAj2rv2WV3ILWIl1njNk824sKzNE/ltxQ0+jER8ntA5SuocchrXxXdQpUs
PWeZB7oYPmwyPx9XXJDxU+R/tQs7evNbp9qMWTKselqNn7L6mzGD4OY3M8LkdDYNUwsyg1guraCX
GwcazG8NdHoQJm8e5RiUD3RgzzXxyzeQ0uOYSBRdmS6Ac/VM4aByUqUS0LyAooGerah5+jhsIQXn
b3FpQ8hAZdVe5S5/lMzDg8cZEFfIavcVqi5rFCzaV2C5y4fW6h99lnuvDGnvLeh+3UUW8mcHHJY7
8NVky5JDqc8LfeiFEMfJwBRfQJvBI3+ZnmwUqj65KtTRlaDs0h73BuCy/AyKZCBIx25v7KE2Gbsq
UL6lIKZugxVJtDvWsfGtTr9R3KhfXDmMB1GgrtCYoeYG3tVqaneq6Me3fASD/b94TUn4Yy02fnWd
1HrhJLXmbiPphhRW+EDDKF0HOC/OgfjAC9QUFax16rerW98poYtABWJt1jCFDyLh4QMbm1VMeogE
apNyO+fcoxLQjPEJEJFwAglROEH7AMfnfRuods97t4JgDB0vbQpGTIFf6QtIzvJZKqr4a9CzJZ4Z
+LrjBLlE0WD4tQwLLXO3AUSwfG6yAerndlUhTEftrQplvZmwX7tAZzZb+GVfvBWO/YJshPc9q88+
jtwzDo3FOcicKCJwTru1KvsfV+PH6L/6Wcp7AypbXpnowGIyiUdVZuSYVkkKmQNEmnkGiHZbFt5J
TDXIpsborxzIzfeRQGHDKuxxn3QZfR6deGv8g8gLlq6MAvxyvOq9LVY0pPRTHYp0QyE8sQI/f3Tt
qv6EdOVy8Mf8ZZyYtfMYaxZymsL3ym6/ZgVrHhAH8vFIjKeZS9Love96MJr1UXGEqmt5xV74QWh/
PPHKJd7qtG0JsoBEfPVSy3uH3EXFotOAOuSFSCgkJ103RB2AtukmcZm3p4kArhY9MxhA6ut2JeuY
zZj0i42x3YCaBZvaddnK9rbyfZ6ZTFwUMiHlXxct2Xj1KPf3Bvec9t+7DnAT+0k3ZkaVFZBk6fmy
jNnXqO/tI/4Vz5GPIhCgcPP9qLsN94J5SJpoY0ahVsKXUASNV2bUB4J31TQeh+ICnImXRZvIiqB4
GvDiGZ98BnRf7mJ3pFfWr4F46tdbT/QdYFn53riOvtdfQSJy8yx4Wj7nqCGHdre/SmheL7yha644
SzhzaHTSjekKWaXHzq9eTI9oj8JH3awWF9wbW5zKYsu9AnuZCQDQue/KVQOJ78tthujSFRVQUUCN
Bpn5cW6fmR08egmL38o+hsQnvvyXsORQdYewMOLkHTnKsYW4maxqUIBCqJHn1fTNxZnR/GpAPvXT
dGzGpgswbz+mWzG+8ogY1kvfYd3abfDzsjQ9Xejj8B469vBCoJe+pSy35r7ulmPnrYBspSsz6jb+
gJJrChU3Paq0OHNTOAAc6G4t2zeIEDZnMvDhZQDksfZkf02EGz9hUzrrbZwAkdYQG8iK8RNt8KYN
SNERSCyXiWUvAxKr10yEUKANhdib0SmtNxSlc1fgQZpHgpCAMTNIgOwgw+nMzSRKObQmLAtpJg2D
rIAER2BfLWkxFI95loJHzrIgD6NDTqaZpteOi+HRdIYSUixlEfUbcwClNWSdjD/zU80DV74OjAyP
fp5e+5QIqwBuLYUiPLWXjCOPhgyo7516lC0d+IiE591m4TGEnClp58bbwwd6IroxAw0kBQ7S9efG
7ihh7+VEd71I+dPQ+qeua6NT47b8iYJXE0pHY7w2g8Kesm0xIFpoRse89LcqAFug1/XZHrmhcFVY
1XXq/GxvTFbHf1wZ272bxFEL1SA9zRj/NAWJJ4gioXgZRTZPoIF13pu8rTcRhOZWnu5SR+2h+lw/
pQO3kTWa2jlPmfPeUSRnxGiPJ1EnyUNRWa9muhMPBaQsA4kzFMjHqxrkjnWbFft8Iu6rnQdL8DoW
T0PTupcxn57NwzwcGdk4eYWYsvYykyIZ5Hsz+s9Jxqvk+HPo0gAk3bwdADBodCLi3jVXjR41VySl
+SZwHIA94OuLCt/Su/N/z/1tKbPCb7YQT5VlXYLYIFY03vtcQUjRXEbQgW1mAtD1qazJNsDTkIEu
URtvQz9NKF2Iy3GhUF2vVzEN0M5Tdbwt2DlAnvAqeqxrawHkEqXj0keVzkwyVAFAfLa3T2UaTaco
FmvcKsGYpMofJmOXXjVuAlp9vdtvU9MOv/k+xH3Mhex0gIRd3Z/6nWM6Zmrogr5PjailQOoCLwZO
wB8rIzPwuXNyb2MWva3nEhT+jZQ8MugFN02L70seW/kJeYgJOu4oDBkT93jrmQHTNK3YOpy6O6Z9
7/YQmaRTqbxvaVFmG8+scXcJ8OFCVQ4Alp9ewlxC9UEtwKfHUGbw94K32TjTyFXuthDAMquZV1CF
KE6SB499UEOsDGC+pbKL9rHshvYxlzHIHyFdZkxuKOgR6kQPZsyYUge4ezOpBdNHMYd+0RkB6PK3
CWBZbB/NhKD36mUbRloyHi9gbB+vEkBk6zHDbXWsthlYuFZZHbfQ9kve2JCwza1X8e7oEuYBWKFH
WYivT5VjValHjM00JWpvh9lkl0Aq2QTCX3z4edh4Cz0FFXTRmmXWp9uqxmZWMC4sjcQ+LbKFsf/k
YkalN0KLrgdGpAUKwnPDbp/qd5VYiT3MEkRHjpFu/HH8Xo/4esSALB3BOuSphRmdJh7N2yoSCzNi
bAFUllD6oj1R9QcFzw6lGDejGf+xOAMUdsLR1zj2NH9B1hPAVjrWV1YlB2Qt21MSFfW1hZou4C8a
cMHLop6r+mmaGsTrzeAQ5kuU/9FV7PvVtfV5f0EF1MIMmsWSHpJfNOhRuqgnRHmqKybzFzNoJiUW
so5W89YC2boxWa0YVBTgwYwItJMCtf0to6Wkf7MbX5PQMuH0D/+f1mj/9r27masP+z0Qb+xlFN7W
Nr3b+yAQn+ugoSXK7IBNWPNgojB9IB/+YJqiiCGdo+SDcYWW94MxmZ6J3OD4+qeJZi2z8sdETX3y
p7XMMh9e9+XNy/q+uC3/61qDfl+/msxEs9bHf0hN7qdI6D2ljjF9mI2n6X38D/6w3r99Gn9Y6//x
AanBBm4jSD8Hqlr7beidrRb1u0nMQYlMPbo0G0hL+fED6KLNmLFA6d4D+XMfrk1X5U11rMDIZXoT
8lTXho8Z0EBpd9uhCoT9lmWbphCrg1wbonvHGsF08AbZ7aAWhLtgKMW30YyMgK8ebwNtCzg8tq14
mBn3onX+nomCenC7atYEY+R6JBqqYz456uBUgX0sHBAfkzZ+CFOGpsPu3ioFQfXC37ahwJ6+rp1y
aVzMQBNwF6XcMkC0Tk/TDUot93Vcj0fTSyNECwVEYklLIqgTYjXS4iQBxMeXu2kAln+FMuBgbmxm
ZidLFCbldbS62ybvMaHJsYsoh/Yx0lEeCOJNz6SqPnpmzJIARGhPkzrSPcEJP//qeUtxqeKxtcEx
zZ5kocZPLHLZQlhTtHcqR58x2FOh4p/teZajOGvKj25EspMsbT6PLYjqUUdmJ9PYeZrfrihABkva
emBc1aM/Dehu3TDsvn3v8292061joKAm6C39cV09PYamm1T4SZk3cnMD7dTeQkqzQsICpIRTbO8m
WeIuy6MxWFKcmH5cGmuWlRYEa7UXSKqnALA5XN6sxoG6TQIZurjb4H8YrQe9FDO2kEYIqkgo06kg
jPamkUURg7nL7rrV3chLC/GWqlslqrX7LeO4cc+6kmE7Rae4WnLf7mcI3MN6GzOr3C6LBKXBadtv
WpwWTk0d4JxZQojYbbJwUTZTt+6ABJt1rQThdA7W8hrH9c1teGgB7LdS+6gqAsj9QEGwHFEaL2/D
rciT49Tsa1S5EhA36vUFuLwg1hniB9nnh4r0YMoLoa7X6QJjYwP468eV5RHwoFV2/pZnvb9pGifd
ELtCWIeW0KvznD4987SPj0H7/pMJ9XzpWYAMuOOjvzVeQxligrKhAuj1Mlx0FHjDoF2CoqKd21nT
najEc9B3aXdrvIJHM0mA0vxtwDhHjnXMA1YA3NN7zszYYlJ5wGxtzRrGcl9N+kG6hRbSSx8KBsYy
+9mStns0Da2sZJzV4fiFMCtZ/2Qzl82Ier18gGqXnhF/TDNdqwJPWiAriLBJbKBDxKTrZKLHHrLc
x9yL6dF0741xIxkqIbXbvQnb0l/iLtvNgzZqkDJcO6a4ttSSmTa2a0vU7aRXM9gPPwbxCYAQi8rP
hRznt/wFAV3DWXdvqQ7T9SHV/VM3Kn7p/jY3wagDYpZZi9/3Drm96YpkMZmLsss2tptOV0JKZx/i
GT0zo8YG2jTwykl6NiYUHnhLuw2AIEswP03d7gzOye3dv+zBnt9ldrW/TffidpNkOCK16t1HAB9E
ZQj4QHs0rE5BAh1I6tUIH9MB3fuAvjKjBVXdIpiQL1uYYUhcQi/YGLXP7/N+XTBHPmqekmHqFjnI
/FeOV8QRcAWtWjhDly9vfeqL8TzVG+b4JbDv2qULxx8uJvnjgzJs6QKTqiXfccIUlvya9lG0Elkq
DxmY0G4NdasMtFT5uOSiTxGr8wW4NYT3OnEernIS9SsRKvc1mSBM6Uk6QvS1t7dRlDVQuUQ0KCPU
Q/q28E8Vgg/zTDbsC9UltVWN1PcU5RtGLbnuiZc/xclXU1BgGo914/7e/ZPt7tK5Q6+F6z/bAcDT
QCn5Eoef33eIZAIPTQ2lvg94lNnPITv9kx1ZhXIxgdpiBxnbYxZE9WeUL9jIEDj5s4PC2AVAKAG+
O2JYk7EBwVIh+R7BvnENZj337JQJWZQJUqtKaWx445afkY0+pRl5sh0U+nSNM65KUPytTGQ+SDyk
RTqVHJ1w6F/Dy+20jsLuYx+gksSc0s2cFj+7FdNH+/ucqrb61+iEiNg0c1SdnLKinA4+A4UTylIU
MIhKXm1E/HXn1rjiajEqdTYB4wK6tyNpyMZGWHzX0ImAwLB+oJHbPqDoqkWKvNqYN5oh1L1zQEU/
N2/JG1ANKpVXbE3XRzWRmcTGor3WkJo3ZsAOf0xycOY+dFmOAq+C+PvUHV7TNqKPI6vSR+GraSXA
zbQwNtOwwoFA/OTmm7utDoudGw/R0czKIpTqAAawvC+UpK61ITQlqMnG4qaBcLizaGo8aO62trC/
TypGipDWoEBRtFyKUtID4nYpQPKjQw+mj8A7CgcyJNDGjjNUcmun0CvltL07uTUDnyMgiMufnMBq
WeHHof2NZ1riUVxhcwGizuGTdOtu33uqT5cxg9Ku7oJTB+cbr3sGWRCodkvBL6ZJuMMvpVsuEczp
j8Y0NX67o0P/UPvQcj8GvAL5JnBukZtDSVo6G+aDfqJMG7KqdM4qjJ6BsS3eQSGZbxCk/GHm2XMX
drj7NSDQCG1ERkvnETUkHb51NlRidFd1VnSyxnxjPEDE2zbgMmqJU4fzblB47781qG/Z+Lla9pyu
O7UKQ+n+FfQvKKsC5Kaf+DnhDf8UcGiHI6p7sK2BLwfnL3twm6NpLOxhb1dpTNnCd0pdsVG0+74A
Eg5VOD/fcJsY8XIQRK2yRmUHFN7MIbYRH1HHgY1qcYRSp9etObf6uUA5H6g3MVh7rrAXNnM6YF2n
rbFZNMBAwgjkhhJgycMuXmAf5H3qIig9JyrGOyUNfUQ25hskbLxPQ4w9JOpvQapVcgAGGICuZkJm
dyB99AvUDnYe0Fq0tcFuFR+LvkaJ3Ud3lBQp/EJmt9HMjJquX1vHW/fDmSE1CQ3kjAKQD/FZm8Wg
rejpckBNw1OXQE5nzKD4jqoy5ymSYXWJ7RCa9xikHUxUdrN6aINHYypz9k24PD+aXtSikB1T9ryw
QQeOOymSYwG1V2lXVIdQSQ7SRX0Jbu3JLtz9bZRmCnRTzMaDIccje2iyAHysOQfCRnw2+3MCsN9c
aTtkf5oLyC2fC+72+BwSlApy06YtQkNZAlEUM8RDx++xfZ0OBWoC5vjtdduWsubSJ6WcB6qMvyDl
P3OcLvgWS7D/eG5QIWUlkNz88IV6j5zj0RYZX+FCcKe2EaTksj1wnUMHkGmLAIr6hOQBoFrJqC52
nfcbxqNkE2RJcJYeEtRFz9VDEkgkOYHKmhl8lRsQdSTQzpm1iXKfTdeMtiUht25iQUNqkJD6YQpI
CUHyZmWxwNomoD97mBAOBIMW41+rRO58N3Ff/+RRpj4qVCbFkX9AfLzoX/EBIDehO6Yx8XCflBQE
FB0Qsr8OmAD64LyYSdgkpe5tHZKmPyb4DPnONsggBG/Sww2evr6fQL1giq+KT6tCP2c8miS7wgZr
Tqa71jCGC1TfhEh765zy35Nct4yvsrV/mjSAmMcqmnOtC0l9idLROAByKI9LtUhNramgzT/7ViHV
wszpdXkqgqTu0tg63TW2+zqgQaAoDYQLKrwKoL+kd6qhkrJLQXJ8jkORQ72JdoCyVf3RqmG7DVi1
eyqGw21S0kf9uXfD9DAU04alTcCW4yCdLbTo31vZhGB2dqxh3eTgCjbOt3kBeFKWbofaELMyUGp4
tQiZNsh1N+myzMbhbNxNQzvnZShRrQRtnY35OMx/0rZZiEnAq5mu+U+6qgxnjheWN5txNn7GZj4C
44zarx9+t8/T9F097/5Z3eeZKWYt/kXilr5hOTt4pAkOKTSTD3QcEai9980VqYJqxqIRiufacaCl
+OHD5kOJcmts69QWGI+r7QrkjrzAV6dAN4WVWouSI7UwmhFjNI0E6AacTrG7bnjen5pOqdNtthu+
1yhBmYNFD8QbNmFvTXeRKMsDQLKxQZ+Bz9+YJyShl7IW0c0LUfxnqIRbSANO1qNNi73xQnkSR5Gp
Pc6aJqoXqYLUyRQE7iVIS++iZOwcUGO2MyZPm4y9gZZSL4vuaOymqS3IhcXD0K6RFYb2EeumFTg/
UC0pmxxUjgO+2hAAebjb8qGUD6VujE3KEaw22sU0eZGreZQn8TyKqAhOmibxSbDWBgWDtFFqOZC9
mw7+Ms6q/mUsvBdRucG3upA7gBLK9391rfvgxQJh2jecTRHDbX+4UijB/rRqSUP1ol0rvWrzz1Vr
EEiDV7Oa+0A9XEjmkUXYKL4UdYW9qbZVI2s3qCIekYz52xbEvTyOoHB0tYdxMw0TYLr3rPokgiS8
uGUKwZ0qfxwmN1xlOYhLocRsH0u/cqA0JSZQNOvLeOzjuWvzdtF0yd/G0rERGdPuYwb0I2IBw9p4
G9tPs7sCOc8sdkCdhMwagNh63YKgeFk5ZIWsjgNZLAZAcq+xo6EPabfJ3g5U7ewITAJ5m/FHtxcJ
0hpOPDddM+BAUWrWuXW9NTbscfhj4exxPJQPoe6gpBAFz2AHmZkx41XQ2FmQrrCWxsUMlLb16Ngx
bkH6peIKdSooDV7dXx1ctePaGSC3dn+lxJsSFIe04+ZuQ3XxrHeabGfH6VPak+lomsYDXmYmAO4V
g6al0AMEHwL+FKGmyULF5K07DtS+TcmkFWziKb2C/NU+ygAsmjGnhxiM4omv/N2UTsPJNEEXDydW
IU8A2lCEw36xB4IubZaHoFhELNKE83jmqf0IsgxI+wFezpJO7ZMSz26XZsVhsNLgQPTtpQOT/0/d
hKt4ETJwehqXP/ndbQ3SDWSKgfjXy5lG6auoC1fglAtOIDvpZz6CVLvGC9Jr2rPq0Irh0y1OoYMV
k/ag2CjsjO3Do0G1wjWmcbtladnPKnA4XDzulrM4LadPogUMGCX34J5vpbURymqjZJYgMj4DQhNk
py4q5cP4L9ORQ1GczVUUBMUZJa8rEJBVh7vJXE1V9l2J1N38Zo960c2txH0gIgV2G0U5yEvWuF/2
/aoGEuhMAA3bjBUqX4O4EfPGDwCY9HP/EtDev8SZlay8MhZQCyQg6oxAKXFIBGrvtYtpACTMQDbU
r0lBUYzjulvwzeEMa0g0meZFcTOGygvlbruCCHfhgNfjZMPZ2IxbCqQkqClENDehNNU2wZYl8un3
iBsTnyYb3/IsHN1HgDXqWSMn8gKC3WTeg275IdaFX6Aj4Mf/Y+y8luNGlm79RIiAN7dt2d100shQ
ukHMSLPhvcfTnw8JjsDh1v7j3FRUZWZVU1QTJnPlWmHcFZfab4KzqiLg1M+8oGem9XPiero8crT3
25ClQXcP0s/TT3Hz5PqGehMnz6fqKdKnv1paHK/9MgR+w3+jTO1pfjVmWaqDdGfJD4170sPy5KTZ
F2cweKok/X9r6oqO1prC+evUq79R9YUaYWHTgbc1OEfVABEPvy+tb5IvbhfYZzcyvDOSvN5nV0uf
nDro//JKXlOzJhmfK9htb74L94fjlvVfwVH8gUerpjO31q2g4EC1KZhOoBSG+161aGNtv+X91N+8
gVw3d0ZMvd28OrcwXxlRKQgT5BeWkM0Rmw/lrHbXVInim+vX8Q1UYXzblmKzF4fMZMj8GTAEEGLS
o5HRHgpZvwsa5vqDn9X5jVRK8NFPo7/VyfPJZ7Oal7d9Oik01BM/iGXoe/UWxd6LuNagmBc9pA/Q
sf+1JzIg9h/qgKTWYpMh1poLNfPoUVaq7dlIbRan7SCKEs4dLGFfM6c5t1Qyn+plkJm1PNBRzzJX
hzv6lbObkxewbzqJutp+iszQeYKSrr3QrPTj3fYJArCDk0/w5i6x63ZEyZ5DWqivr6c5kFFGMRgQ
I4CptooglDgUDRwtwvylTPMrB5jiZtr9tqSg9GkMn7Ioh+HKDcz5kKs/zVjV7jOKSQ8zOc75ULjo
AVjcyI4CyfEay3/M5+m1aWxpE3F99+sc+ulDwiv4meve0ucxkYvuCh4Sm+IvWcmQOpo/72Q6+T3o
MD2EB8FVHrYQmcV6mEEYO9OdqcHWWs3Ni6m01h/p5O6m2jU+2MuqD1NnP9BocyfOulUsKGOHh7wf
m31ZZtUp4xEiBr8OVSx3Pu9SWxbrJlMAMtv9Y2S2zocxiJyniuvrGuzxEnZzk+RHIs4kcj7wEpLC
dlb90fvRl8SBwmqnJh3oAnqEpVl4WlbSGCytxDnfAvop8oyyCw2mfJWDw7pNYjL0MX+3bWkldnKf
N19Lv1S+7vGi2wKb92u9h1uSqW4qoPRz6+6tTdwS7mhcjr3c0w8SLYMfgG5f12Wuko/pCh4blsNk
cGiVATlB/QKWuGvkdMmDS7vJnTMBgVtWhpIk4BSYBcswUcHg/gUx7iGk33Mvxi2wJ726Rsu+uAfJ
1wWxAyiTzVuczPIQAtBdwdWvcnzrphQLNdkM+zEtSjQWmSclNMd7GNvHe10L+cb9WuZhruSAXm2E
t5q2XwO9xS0x9OFmHXDhf/ZYvonY7wSDR6tCP76TIyGXqvyqeIKBx3tCX/aTbc391YZl6EmGqYnL
e0dPLiAS+Q8XW28iIZp13BfeGBtP/xSSFbr2y0m/2wv29qAYA4TtjzECIIeZ3ozPTph/pqu6evKt
WvlMT+1D31nzc1nmPLdMkQ9cC71N8Lg/7SGzd3aXNh+q3qwv1TgU586JtU91qf+UCDoRb5TRspcw
8/ojVBLGzc7ChkyD7Zh3tY9oudqq8NEPEK3qhg9mXtbrVKw1NcV854AcX6N+G287Den20OP+8e/A
OXaqY+XFLdWpeD7HrfWXAt3bgwxu2b/ONhsaMnQrwJG9md7Fen41n2Hs/ku2R+TYqYUvZ27H6foA
5BNGC7Hn/vDYjB1E0k2pPbf0BB+awk+OsqQFTXvOoPahCbP6czPJrB4naNh5Og7hmYPxp0CO2Qa8
ci4zX32WkCBbLgG83e1lKQ4145bgKgZyPBxuTNk5gzAZmF+uXKI4frYW7n54p8bHys1B3i0DF7bk
ADeydlCrttR34pZAYyqv+Vi419AJvk9hAnWaENA6bnWnehOZKvgGp4V+thK+wSzzezqTFujeGFrj
fVeGLw1VpQcLdOwnvwyDgzEP2V0Vz/2naJzsc5E5+UG8OZwMD3rq/ynOisvjvaZEf2o1XMY6QkVP
5jIMvJRx+bfLw+aQ2VhP+V088bctS2+Gp1Bm4ajY9zP3UzkEYiLg+3JUN4dniC7Ce9AF1kMXv5T5
FNzc1Alu9jLI7He234WMaUdnYTwf/u+tYzfQS4Bot1A/bKwQ21JmK0mEuDeOCCGKyBYOCZltjkyt
e9iXNW23OWRvrE4IZbjoMYejgfYTnRvFJewL0GyZ7exHdc54ZrNi5a6bq+wGkW92k9m8eOApO5kO
GG5PsxtIJqFdqxw4Ig95nuqPdJotebesTpx7iDkgKSzzj5M2fVIoIH5LHM04DsnStzqwJBm/61Kv
otGuD25mFiUH6Km8j/lsndvEnW/1MsRZPpUXWVuD2lNJ1we0fnV0omUpQVpo++VJgtZp3eRfDDuZ
LppWUetL0Sk6d0PiADeAjYinmjx/rpoMxlrLv43LSkxbnCytzkr3it2XtzJzL01pdV8ALPZ3CoKH
p7wx+286mHeXB5E/B1Cgx1atlWvU+MZHfu8/PKhQ/szagntFOKbP1Jp2at6Ez7Pj0+qu6nmOCLM6
H4Igvl+rpu1SIZVyZ1zw+I9Cwb2sxB7wirajZ6nYN4aDUL0dpHdB4k9/FGoz3+jXjXeZ6r3E0Zg8
AemwbhM83zsYwdovJBciyrdBRg2WZTJ7xqmmCwQMfGruLXcyTql0YakqTZR51t5lU+g/ik1mWaZ9
DUwPxtgQULGz3HqsZahMz32y/PFLmg35dbPD5DncK757loASatRLr0PuZ9aK9yHwARXGEOCQKAyG
ndsMEHguTbVtFCZ3gal8o6H8CdYn0znMZWTfa3C/UmXw5xM3DPTslrbvsjDqnRrSwGTNrf558sFm
yHLz9r3b3stSvLJUW7ptusJO4v/QQ1HRNZH7d5aiz4cQaZivrpsNB4BEMXSdtHwWkfHXGLn1k5Z3
ydf+bhzm4qutmcpR5TGZW+uP2QE/JMwTgFPpRzLn00ZN0VIMuOoDuPJhCmC3gJithH4R+hPHa62V
ASMNBh21+RiiYWHACOva4rFzmKH4gc/CSrn+BaH5PMZeSDsu3eKBVUafwWtBorLYgiAY95tXZmIr
fPTqBofWx0RHP8xtdLTqx3k8ufDXQcgUQHdah4iGKZbC2v3Zm5BlheZcwynX6pe2006+byIGI7aM
3qV2l5VevcaIUbOQnekJfGcfaicGs8wfPVIaMOeejYVGoGzmD6MddsfMz1R4qpzwAfBQcgygxN8r
QRo92I1C1RxFoujaJhEJxrzuT3mmpn/MeWHvVOoTf3lKdPTbcPwPwlkP7ejF4AxMk1sIn1C5NJ1T
m2zvYoqID7FepPu+DfMD3PrQx5ZJaZ0nKjsmD8rXKY1AkNnLvc/lGwHK24dl3J0eBzfL7xANSmY0
z7oYddHaRJ69bRVU3cKXKI9h3VlWYg/zBIFe3lwhBywgRfWs+CNghuTjHEPUr41gaGb0G5J95H4y
Ukd5rvP+MVAt7S5caHYTq+blWaZvhrD4mnu8N28mhEwsOMNzZ2ltuMEUPj81IdcWN1aGs6VGXXwM
3elDAxfENV68EsK7FQk+NQST0IFzbl3nkgTkqQ19UimOhSqtG/MnsyM1G7QnLpbKBzNQ/A9wXgEJ
0bXvshJ7VkXmaSocfx82s7+GWf3Y79Uq788S11eN/9TT28zF3P3DtCAVjcMMtc3JL1/iqTsVVNj/
ChWomOzInB8Vz6sf6B5W9vJ6n/TuLuHb+K0poP0zoHi6dmnW3eg9eQkUeJcyczT+LOC5aaR0ms7m
vkVe8yfCflSn/Cr4osWmdpiA9TwlndXdzX1pQj8a6TSxGZ8b0wx3JPcX/vYwjq8tSI/dWivwJjJh
79f94lfMhQc0SciDyX6wyfaxRLgO6QDq0ZGWPrq8ldxyLeHGYne+fq5ryksdcrE7uLmC61puQqbh
D5tO5EtbdbZzgHyL1DA6drupGoDuaUN2gI4T7k0eyMgytgWATd14MWPjMihZ/LM3SHK1QZZ8qpVg
OgcAMi9ZPAeH0uLlwlHC5SI6Ii6sZpZ6lbXMcuqpr0ZZywCPdXwEz/NU0XA+FaZbr8Aps1SLg6LF
8SEfA7jyJvdJ5UX4otp9CypiTObrsAwyk8EzYI2247DfrWS5lUbSsnPClUl3oHdrJb5tGy7kuYOo
ow6NwSiZ5l+2LUyYb8W+nAFUwAUq2J3KX0IOqnBkyVqGdR3aDRSbSfvDmqEwq+CFyHd679hXWWs8
jlx1foGvRn719tWven53E0yPoF0QIHBK7WBO4fDU180A2RazmDT/HvSTchRbUKmBDRcpsokt/Xrn
LVCivbD4kTdJfnlnJ9P0UJm9eQ68+bmwy++Nlre8HAfGZ6fMvxdjEu1cTegXveYWxMF4TqdUf6I6
Zh2UMDI+gScABZHFw3noNfUUdHG4c6kvfJdZTiP5Otts5WYzGocSggKxbldqH7xkfEQnovnq+dT6
ewdiN1lCxgJtbxLHd3VmNV8BUSQwymf9oywNH1BU4n7x2qx8IoH3U/bUhs01rHbtgwRZqh0fAp/L
nSwbrfsjA3Af6qXy2CJl8xxPagZMonmRlQx5k/sgAQ3zLkA4ExUz07umy+BRU+TG0p9pUqCAT5rr
5MXlAjzRkERemKtcI0324s1D1XrMA/WDrNYNj6nb9GjCZsURrrbhaMLg9twByTlldDtPfvgEyAhg
cuyda5D9cKYy6HMU3sE1XexGGxGuHUnP8slQ4/HS9OpLlsPpIqYq97xLqhnf7SpFTc2MkrOVVRXw
PnV4TDXtvqGA/4eYen+CLNx1w6vXphFwknv6RhL96KpVc5XBskz7zLs0NCl5fHXr8utQq/0JlFCz
7zJlRJO1mp6RUvmcl5pHPxImGbhxLeqjQcN14x9bWUOyXCb6RTbNy05xlmwfMv+/tlMuqQ/kInlN
jqH3bGMInWVARq4ud1WIDE7Gfzj0DXhAvUFD63QBrjVAzA7ZzV4HPykoss5KuLPAeMFL6D+cW+8c
fUCvtGsolyFrYHCTN4y5iar+Xl4+5D1jNiqXK5Hd76aWvFqZJbvIypGjdmqa/nKdhLdN4/AO/u3w
wSrzu3ZyIkjX/f5rPfNEtJYS4ZtTL1aqGF9tHl5Cs7Q+57SBP0268reY1ZlEIHAJ4zib43TU8jA+
qEsOP4ft645m0W8wsgOvCX9xoIvDTrtvEiZ24UGXmThdnLJ6Q3y+bBcnNCj7YGrvYCEdrrRGD9c2
CF5nWje+XXr9QIY+jj669ex4dwpfnFtk1y9hPVWX1O+n57L/RA2rf3Lkic6OgIfN1cztd3K5m9nN
p6bMI/VC4rG+xFVAKbIwhlMHKIc7kxlfaVO9gD8IboOGPHILJfJz0fkvLo2WLyAlpzNNKfzhtV70
Ejo6AlpJFtKamLRfKiAd1E2jF7fwptsYhi3AZXZ58BQcehcg7RSFnww/yQ6TPva3eSyoeS0zdRk2
27ZM69wrd9ua/a6Z67uZh/0mb58SpUQIfaiyH80Ilas5jd9JZsXw7LuAbdAVnhz+5NMO7RzfB3AQ
N0H/KWlB1nWZClpNvLD+fsxsbydOMWlD9JikVvboA2KCUNaK6+pMk3tef0CPq93pRlAd3YESqQwO
uEJ4kx0+c6r+E4NU/QFS7VOjtsPnogB2MyJKc3Z0o776C+1WGf+cXTv5EjtewG1vXnAylfHVmLvh
nBm5d2y1ODp6ENgd+tkJnuvi0MCH+GQ3XkLJzJ60U6K0+b6bsvDZ6XKMah9/rUalII3HBhm01FSu
tt1/WP4j82Mecy+r6/zq7cHTKeHHvJ2K85C1fwaAjG5abZ4bd/laSwlLhl+OWb79pf9PlSvmAes2
s0NKW3Oq1ne9a/1c7/ZlU/7gc5LLoIFRo7Hj38sqv7aV2ZTw4NDV7Ci19WAtg8wSN7SoayO8BP2M
tU+HOZ13YtwCeze7q0NQlmJ/EwJ7sXMGO/lTjXXrQbxvQnqtane1jYjW5glMKijjzCW2TeduR/JZ
vbfG8m4sIK2XlYGWeHFYHQaiHTxJFXcNiK4LF/z4flLP7crtCZ4axs8Odg4ElXZihHmKKUxP4/0Y
3a8rcUTm9BWSDKBb0HfxmJ90fxfJzbGr+mfo1CSdYmf8iNjJcPb9yLpMpls8+Vy8Dm2Vht8Np7nI
njSuPiRlxd/bMBxTP/m76qaeQrnff0wM92dOLuUmJovs6qNruxdZTXE1fPRtaIAaxE2O1djEH2CB
BYerftDr3j9q1GcPsrR5qtwpBhJ90cKxHz3wgG59SJb5OOTKTWvNszL6x8yoo69DPDtXqxn4qy/7
bu8FmnWlZtycLEQt4LRDcX7RC1jlA7Sa+mviPvlQSly9os+hjK1PlqWZFz+Lsr2q+eVFg/5vXyzE
49CYxA9qQkOod9fY0ZfJdOpjthQ1wc+29zNa5Atbe9SCrPFReVpeomSYlzekbbnZguZpKpNw9WlL
1P8Mfbe98qhpluGSTwlvnuI8Op7icgUnAZYcp0VzL57D4l5meWFQw5c1+LLinnfrGQTrVZx+64Ea
3JzrXsvgLcJS/hzooO+D5IeG6h9Y/yl5Cio3utWhyvUhs/OvgC2f5C0Amr0Xh6/a5wgZh1MYxP4F
IoIWCQIEe7R0QvMn4OoO01z14E9K/zW3gl3XD/bnHqq+p66fvkmUYTbeXezAQidLi5fqg0s7z0WW
fQJ4yNHKD5PT0sU4eWsU5db6ZLfhcx5AWBaTdbzYrRk/5lUQHZW5sD7zUAbmsxzzv8fqE/c86z9u
PH2uard+qSN4z5DnTdfd6qgaF9I38SOPma+7az1KuU4HxbI7S6H0iOydOZdfkzyLP9GsDJd+Flun
2uKGlM2witK7/FfZ0fzvVL31qME5+ZBoLorYi6PhL1LNg+L7bKkmLJ1lfXXc2rsbx4TuqBTN92oy
+6e065VzETgjCYCkvLdR2j15AEQ+ZJ5vQAes+1+dpP4BCqv6OwT2vrLzjCq1rc6IrkYwLbQqBc/I
Nmqstx7h95vCGxSF4PkiKwvsVkXTTRlXkNv+E7OuVx/KmONNXA1a4Ic4hCBAlmuQnOKX8CM0g5eC
vYUYXQb+msJHe3xS3Ch/kMVmDoEmPIYz7BJN5urndw4JHo1eP4weClvucqRjVZlKNSoKL3US9/A6
621k7LmbPKSxa30Jiri5jwI6dibykF9So6rubKN3DuL1oPQ6lvHsncUbtbW7C7hO3MTbOO6z3rn6
c+OhcBSFRXKXOHxpSth9k0YPH/rw1FqQ8gANCp2j19JNmid5fx+U9YMHwVUAPTMiBb4HFKSKPnSa
FpHsYEhgyYhht3xco3Kr/EBy0LlFeUPz9qxAi6k0RnyRYNnLS9C0R4fHPG2nGBSxjkOv2wd7gtWN
S1GYn3u+/nsqgO0DtVbwR0uKaR5S9whHfX30ITL4w4Go93kK+iPle3j7JosKWDq4+kWCFV71roYK
i14JfeG9X9JADV/Gz9apwou0WsggT8qL3bT53W8mmf2yZ0NX37zYvTMTU7vJMDchZZzfLAMz1nnp
cbPdGme1iNq+n77ZuPnRstWPoO2ynRyuFrC3VKrqIdEHL7VUEHitsvfxGGd7KS3I8J67+vdrCZVq
xVrMkLWaoaqTkmAvooCyr2uJPqfxYHWNV5+n0Wl32gBYRaOW++AnGu1eMkWq03hIdmOQ6yCL6/Rm
86JHG/groV7wRQdf9F/8eVUBbZ5uWy2tV0lz2gj0tp1io2F/PhUjf7jiqFUkl0ev0C4FT7tPXeR8
FvRWnTTcHixzXYnv10p8S6TAvmBNXSOl+/NXZB1l9hGEhXeUntwQarmpicYn6b810qE6eUboHcRp
Z1n2EVIs8a0Df1x7Q4cuVVp1bb/vH3w7+kOcsidxELTOPTO/oeT6nYvrH11iKAD7m9eBRzuS5M2D
mHPFt1Xy0Zq6i/22WVQolQe9MKAaEj9sw8OphXWcR6dVafNNQkaUNt+s3yRoxCXrfEnlrCKcb/wy
pd3D301BZvMc0UIxRiqqgq+yqXjY28cWrzORZkMug0y4UzhkU2TqRSiFd+q0QHMpfzut3cK2QsU9
4TaoT+VOWITMhXdIqIS2pdg2BiJFA0yVJqGDpg0tFBIMms0HM+hPB2nrNjIjfDbMH7lwD8pKLX9s
XdpS3wmKnys3ofUaLS3o/9r/zsIZa/+fnEhZodNcaDDU3j1FTusAbTAcMAnMuiRy0Te2r0iIZ9fN
PlQWSmiD3qGpqibjbgveDtCWU5a95E8yEBT/HJx7nbszVbKcmZP5j0hvlHuqWTR5L8u8HQFjLrPM
m9S72k7+ptNtpGdnsaV5uwcrHF5zP4iGZFf6YfAYdKb6Mc1nBG8qV7+WVaJ9rBdHqFb39bKSCNdE
0CbNfYiwlg0yUNLYlR217H5M3X2d9uOaBLEb/XMSQMpelAhd0HSk90e1MqqDq0JqvgOrA1eiV18o
UpDiLdB07/0KYJZw06xTfjfxymwj1DXvWWzE+I7pRuhtbJqZ9kVHo1q7D0r6seCFbLmwFMbCkfjP
anZnezggb5vxkO+563Ulbcwjr5bWVS4hv6Pz9OKp3bcAMg9y0Xl3DRLbTInpzi+cT7IitLxDe3AR
TXVCPdm94QGV3fNEgd/v7yX6d4fCdIvg19R767WykQuiBCYLmShdAahRAJCuVXrynORxA9gvpmIx
rTn0ZRkqQ/KoZhBK+lHc0h6ftPdT2/xc63taPt91mm49SXnP5F5ygJWQd3GkFOikjr2necEjZRM4
NdSJxLKZbbPzFt3HEHYkQmXI2unPWVXcswDwk+X/Xg3osZWlAPdlJsMKz0+Diuy/Vh/e2OoKmjDF
1HgeREMY5jAeBJaqgCzDIj2tSf9fy7VG4NAOew7UETLGlv+1yVTijzJYiI3CLqLp5xQY0WqzadRB
VyB5lIjQMKNHeo8vNFL4j14xog+zNJTzCCzEm9z21Zth0JIlX6pfSyft/EMPGdS+UbTwSQZjCqKn
JCAlXDi6dXrnyNMwO4UGda93jgH2E1IYVDF+naTQvbTzRhNy0F/pLbtprxTc56uktzLJA0gey8UR
U4C5FMOPdFHWlIHMSr3OZBmo3Y8CmY7zO7ssM1OtHkyfZ6VhALn9u/31VMT7KSGjA2wo2C+PIT8c
H+H6MZ2+ZVY6HDUdziear9Nnzcn/vyNc3z/YBUqsZeA+KLMJPiUrKS32DVpcvq7uyryl1yseU0rs
NRyj5sKbIINVW8atbq2DSnfDahI7ZLE9++gsrzUU5dflts0urRe/M2hw+fc2beFdgDc+AfBpqcdt
wxZXmEF5HKhm7MUrjkZzn12Ak5eNsrUYbKrUWXxdmV2XJYJ50XW9Eglla7Dwu/LaujqQcqPNTGzi
9T0T2t9y7w35BRQjIjR+qD/Udqs91FlrTLu5gl0MDty96hrYFocO9yoaXsta67XwnI06oLie5PFB
/HKEqarGvnaRxZZAGcYijaaF7uYlnIua2wiHiWM9cV2Xe40HmKNRjd4FXbngo+36n9xySL8VpuUd
9XEsQFBF6bepyA8axRbykFGMdvZEjRahgFOmlum5KoJmX7SjckNB3v46Q4C+cGrCjKtAV2x86cz8
w+gATNWjGG2BtJovbl5FO7HJ4Idq+2xCTdtCKbDaNdv/4Q0UCSVAQ9TLtVyLBhTSSCJYaxUhjVo8
L8H+/49NZiT+ySUJoFXWEui71mvgO6Tru83bqTrJwgtifmdJ1+Vbgm7K/hz6MaZZmrS1OCWFJ8t/
fGu2b4tItT/HCmi7hG9m2YhPztt8/33eoObUEoz8rJnua2JUsqOyTFQnCg4y9Vu0jBCIvIxAUavT
lkb93b7Ni7jM223WmPD2Iu62Nmhxk6lvRuPRpf6BGKtLdp/W1Pp+Wgb4D+r7qCwxytpMyCuAwyxO
EiPuLVCW62ArX6Y+NE4jOVOS2gx6gFauzKAW/y/b/29ciM4PTBn2WY4LWvfn7FjuCURL9tA1PDjs
ZCqDCZCw0LLpXNpe9rDZZSa2ufZ5/s6COzG93y8hbWRD30/5koIcn7HtldkgH8nj1C6NTfVm8c5B
KQzuOneaD5WR8qoANBAKE2YAV7xiJ1MZqCrAsQJ5cLF4N/tvg+UYbwGQiXs79X/a9MAId2oEFm4L
lr2yozC07Gr1P3gIVZU9lDfzDSGz3Rhn/VUXCFi3QMZS9ELLi0wlRucuf7AqEDj1gLgCLbipipYp
kT0SuzsaaIvj0pR93UStRNlKhmLRuNqWv7Nt2+QUCXlnQyhyKS1ksBMtwlmqTyc5Wrv//Znbxylu
XRzhLhh2zsKCYSnGXZDBuF61bv4IymOhUljwYtWMHNjieGtbYrrGumua0YUEdAlbTHKSzBanFo4w
6dQ7u09IAQ29R2I6sdtoYaJNbhW6h6/TNBhnqLDRqoMrNqSHtIlhU1ChF1eVCfr+sFA0YDs5FHbZ
OE5n20j/gmUaj1HzpGwtw2tkEyo0FYX1cd0jfsfMYXZeGPPk51MiFAAVv7WhmfnvH1y8kC/aEIPy
L5LBnBbOERNgBXh+POt6+xdvJ773pEqMxCd44BOM1e2tbhzoaIekW2dxqejlTtbrVPyzHZsl99F/
4hWr+9lacXoSr9jXEFnXA2IU+3W6nE6/Qnsb3fgyTWN07TwnOASuXx3GJZvRjx5NhIrkOGpNvxo5
hTzxdHUPqeGSAZElbI3TxU15FF/sRUQ3CcyZx0obrNs2WL4FWr1PvgKGCc7v7P9zCcTduslWCfHY
HwJgW/dvdnTq4I/Q6ZId5gRa7Mjs+Q44Vn2u6x44rR7W8RN97whG8hs8vDFqlB7uUhOScYlBPCpG
2GKhzKa2+BCMFa+f7BW7rbjqLUjy83o9dyuLehEVp/122YaOq1mv+WJb7wYy9eiNPEyxEu/f3Rzm
gpc5reirw6SW473BB8AHUNk7j6rwFbKokYeKeaTmg9fieTE/yBpUgbsruiQ+xotbbG/cEj6qQXlO
4/G7ePMG9EoJm6hwM+ULaZPMwHWODeCihaFpnqZ6D9ciH4LofcJTE60+OwmTQRid6CXL966pI0yu
aCBB6QhBskNTgpvMZl0PbtS3FvLSxfNmWrh5DMxXdskGJTARtlNp144dmh3MpXFioZtZZ2Kbs8i/
jrSev7OHy4ZtVzkaGU1kKbzx/3ZIyLZ3ojZCXaAvj9uHDVYZ39GE/F0wP426lOHs4UXwQTS6DGhw
LTa1mF8kYhbM0K+4/2mTA0Slm5zumzNlw5TC7jFpMRpX0KHx2Dd/atVpgLRQ/Y90SaOQ4p/6ZJhP
alhGLz4MDrtSI7tM4iEHPBAemjyJX5QgMK9h19jkAmLlc1989dJFiYCXh2UMeTzyl4E+hL/VJjWO
slpjHOqK1l4M22DLRllT6H/dvbnFth6+xSiJ764fs9li+BjOCs38YrJqhDOP68d6I5Jlu3UuzlTp
+rvJtk9K6SBAFniddjOWXLLMZEDt5zsKPPNJ7INd/BP3Zst/TX9tWuNlq/Xvc7ePeRMjn9h61ndK
VcBolx/nzdm/3bLuHrsgoEXxD90BfKUo46e81oOHkBrd3s308hu8ORTQbc26N8fc/kST9Z3Yc1+h
X90d3QOCPWCBvg/ImtA1DLDa4YV9YVYpv/mx+1y5EONC59Cg8qgh+bPY7aZz9n45DDer+SN1jOSg
5LF6lcENGtjqsnHIdu/X4toiN3cCycfrni1mPWNbS7hjROPrwdv27chg+9w34VUSuPuQDoZ9gIAx
ai2xS7+nkR8Cu7FgLccmQznZznVwqy5fjbIWT714ZBZqaFq937MdYbYdNB3b+n8fKTEos4AmUkmX
bPu2T92OefOp8qO8i1nds+31Fwpvuyzo9Gtq6/oVMfTG2Mu0VXUUvQdojbM1QKLyJUr821Jmlaro
yKBzkAzrPon2tfFgdo1xJ9vE1EC4wavwry1idBqrBmWHrqEKCNNbQJqCzJSZIDFlVliVdt2Wa3Qp
wM1tjy9nrL73sdt5ctS23LY7s3Gu+joAdw0+dAsLdJsqvmP2+wk4TbEbyJZSihua6ObHSgnRd69F
N3sZxKhFY1XsYL2FZV8MOtnkU27239/s3PaA0zFeA9fz35xc0qV4A5piAHEZX9qA0lbjVM/8ORcP
9BQjo1pzm9xt65w/UvKGkXLabG9i5ATUetYTJMQTiIZMZZh9wLJcVXwUUPiAtOn+zrqpOrttkz5Q
1aNRaGkClGWvzXN7oOiYPhg1d/sxu8hCWyyT4/J4K3G0e2f0IhoKDMjlxGMybhVYFWyburtrC7V4
GCNS1YM1WvvtB5fZ+tPLz7KkL9zUuN9+2Dc/vJ8DpYyj1tq/MU5NVXWHPDtPw6Tf64j8NPk4VMiu
AhY/UP2cblndFdVOpjIAiJ5uxWaUtXh2ZWyMty3o3R5ZrhvhxJ7WQDEaRlBWuzfb31jfHbLuD7SO
lIzav+hQN56NpacnmcFoyGAuoEELGqDVUYoYZw2B0RujBLaL7Z1js0nIdn6Yasd2pqugdNwcsASD
Xc+vA73IwaI6y5pU/0zTkoqCeoWYsdimrAe6sYVDVDkeWhspVl2e0377tEY/X8DVfKLhZnnOk8e4
rvsXRee2pBnOupC8t827IUfioqaEcz+B8uG7YLNbpsHQ8mjYl9Cc5nW6xpDDTJAZ/SdaZusWE3rv
ZrdEN2n8Gv3+xCiryulk03IpMW6SVXT8LUdCND3ShNd+9uyOxrBcAxIb1RAJB70zIy9aeuHj3HXz
Xk/pMA0N2FR3SVbM9/0UWNaJTEtLotakuSKwDVj9UJy7z7qQKLVuKVUO/Zf1EPG0udVdc2NcWCI5
WD5DHGX2zYRtB8Kw5ZRoUemb0uoS2yMEB8vQewaCuBPI7QaRhXYnxjdTrek0rD6dM5pKdn7ZUxTF
6+6ENzGIAXsLOYHFaIyPPO5pNwkT5+v+Zdv2oSYiaXdtkNxk07pfot8d37dwRKNucAIoSDU9m0v9
igQuN5N/DxQT9GttBa+OKnP/if6/t4gXBJTJXUf2rHM5TnxvrWNi3myn1/4fZV/W3TaudPuLuBZB
kCD5SmqWbNmJ407ywpXkdHOeZ/76u1F0DLWOu+/5XrBQA0DakkigULX3nssHeZl1eLC38hlPMvVU
o3Q2vQHIso5RJktONLuVgxyg3FP6j6Yh3f/gcnO5j6ZxMqCsjn36FxlvnD/ufjTF/Uid3makbcYs
8NwRfN0k0u3+8z/q5pJjg0rZwqlsr8iAuILK5/5kgVAjA3Ih4CTEe4M6FCiVTJ7zgLCJR10aTubY
ALz/Oh3JZKaeuoSa52beuyuSz53u7lKsr+yd1QDhQd6nuoV/vCS5rDdIQ26uri63/v13l2pxUg+M
Ab01w9jjmlkfQFIszkLGGxYdtNzCGgEeAUk1PGYojyKZnLv3EfoQw/L3cau3viAMv1vtq4a8bD6s
s4dGUTYeNgnIAQlYvF2/yiHD6oe61JRycVLLxqDvCMkLLZGUHXl20dbIxmYdOKs5yi5uox15Nqy0
hK8GUW+diSa9mX9AAowAC5bPaxu5hAlOp6ipBXvr/buO1RGAN8mHT8H/NOR/nfrO7078P93l3dg7
UU2lg8PPj2Nd34gk3CHQjSJnfQA4Vm7hbQFw6hIwbYWHDGAgaLsJauOpSz4psKkOy+i+LClAr7xh
znCkLQdTIyyQCbctYJ+Ubp0VZ9EDmKoMZ0NzaaFtgMCIrtAWfyEkVWyKGGQPcvVITSvXd2smMJZh
DfJwjD9J10tDnWDNs7Gsn1g2W+eExyjIRUxTFfoKGdttliHAKRIwIqSRPHQK8LbAMLkIGMiNDNQj
ZGUa9fcp1zLid8PYF8uej/kv4KMgoCsblurtrm3FV8D+gwdHKxDYJUNVjEO8oyKDVcu1KFvHkD2o
z0ENkqO+5tFnxFu146QNs4QWBnpUZNn7FKgWewAm5ZceAatLqNWISWa5h2Q7fJdJR1ZU1b25kG41
j7abboNRGB75uLMG2lU1GY1RIg1clupnm2bOjvSpjiBUz5HkPSY2MhS5m/WPFo7L+mqpzjpA1x8d
ZJI9kj5sx+GiAa37Tk9G3XJAyBaDfkoNaOzBYhKq1di0KDjZrI5yUtuyTnoYARH472dG6riIDOoc
iUTHBMotcr4AzIvzJeV756aGWnlxBRdht4+Gqj6DqrkG99Lv3iRCoEWBDOlF1HmwIyv5KZcbXYdl
sAO6YD4xE/WsrbYzjCFYRb0LrSsZRNnmQBIv5h2JysBr8zhmRnhRKt1OlosDSkcci3ppyZwTBcCo
Rw0FqlwZraKeMtz5haazAOBTOpLP3RA1jZoVC5QIB4BRhSIDKifnjlbtiI95BHTWQyUYAIxGEMMb
AQApkHZ37WsjQ8ShGHda75qntEaCjlGi/MqjLjXg6EBe6ntDjshGetOpcWUDYpmmmSKfdIWGUzFP
mdVcqK3+baF5kH9Qnqr42OAVcKYmkGkJwsneRNIZ3Gh25Tj/xWZuNYBRgwsZlN9Huvdh/+67XhFh
b7xg5XVBXddv3DZ2dgTrHuZVd6mK8BdJhP6OqpSrAJ4fECoBJZ9j94iduB6tQPEpihCeUO2+jib/
kCF7VNes6UQD6jqJj3XSAZskFcvnbAGvnZ1Ve1DYpc8B6mmvcWAgHo4KpW/Aq+V+G7a4LfDpfHEa
QAOMBfuWps68G0ygVJEbdgZeWU7NH2bb9ciz2jBrAN32e70OHTSX8YzAJSnHiP8+S745Vka+cLjR
c732yenG8l9d7HOOQSvCowWilQs1/L1nsDbuPCRMg8M1RNqFNLDR6DLgUr137bwD4UDl6H4HLJPO
CxtsNW/s1I1QD3ECqbsfGVbUeaSrwwWrU3LXa7z8SLmgQt0zelYBeADzrD56ny1Ha2xq5LmDmfDB
rV1kosQGvqsS76oYRLxDlo9YAa5ItwJepVYWXFA2QCpq7kCvUCWSgG8X5a83CFn/l0kdHCDrm45F
PwY3R/qWOY5fii4rz3XgRiAnlF1qGoFf9Y2cDn15xplZ54PzGFnp745kILEKANGUoV5hrRcR2eii
TlBWjSDhKEH5W/1Ds2rLPVYSFK+rJ476riUAW2iVxKtjIS2zZdgox0Zh14VGU+Og8rRGdv5+Ibw9
cqR5EmBN7hifY2+lIlmIzEQ2K8PJkrUI/hGvSWWjegxo4wXKgWAnrpLVTPLKfULub0NplneGFPIH
pMZv2pR/8Rc2cP4yC9g8rJlO1JjW4KK8pEWuNRIz0xz/KmkTrf7moFxJB4IEeCqfVZYkk2wEstc6
HfLz3ka7lsHN7er0j3PeXUKJ6w0BwHACzmCvgyllPBa0ZZbbY+pRM9JmWsnpu7mVW+iGdsLKTL1M
zkM9oBJhcz1nPwCxxdf5aRgZ1VR3o0hULskCagWt7ME06nYIrslEAt2okE0gExKoZ8cxolrCZO5e
6P3DnUs6i+EtfYHnxqj560SdHL70s+m1CZDREh5Z+FGzoQeGhjTd+tJVxm/OJI+q6TbIhaZQtzHP
uQAsjhxMyjkBhGhsxkjupslJeXdz3MqNbVMD+aCxiohvqzgBKLwJLo1r3oruFLhJPP6HtCgTQm45
t1AlaYps2oBCvDPCK9mQl9WfmDm4x1lroyFHGhVQb05BVfOHGCkQD10FqJwKhdErgYuG7EiAcKEB
aBmwZw1jJWuJid5l9ekjHoFWFY+tMbTAQR0nJ+AjexZCyBVga432DI6G9sxkT4n3ZvKJWTaB0YnH
SKPVcbJ3/5xJkuGPNLRBcC0fM+oJc/Nkyul5ZFhh5Sm7y6svwK3P98BKDy9A0g4v1LsT4wzv3KTr
l20WB6BXUD7UC0acMW7UGBcJruY8A/UDk64jeqx5ME6NHrGUO1fzoetG/YSTPh0gDZ22b11zTxLp
h3ej0lHvIxFxWgC7KfNHPnc6ml/dgRr777r1tlgPTgeuI8EUaShgmqRoLgVyKcyLdCMgguiPpKGG
YsVJcUal7LKqVQAYkzgghXkcygb5Aqw50S7BzmKUQoJm29Noh6H2ImpzcbfX6HAS6GUFFpU3G5mb
nYva2DROxM+OviMNNUaaAa8MkGt2jI3YXTA8SvLmWNQpqnX/IfBOAyhCj6eLRF4FfBD94ZlVfgkm
gLfR32vWIw7L66hZder/Q9Z3X9Kr/+m7XqlAHNrsjR4EUQDT189GBrpef+3WelgfqTt22SUCnM1h
spsJNUXSc7JrS/OBsY9UjTr4rQ0q2QVUhvD5XI7rTJEAAO0kE7BoJDiK4/qIyKRkuF+CA3b7ySfw
FWvARs76wyRzrEnX826blk12JSltrfgh04JHkkC9XT1EA2rn3dl+QPW0/UA9U+PzCdTNmNW1H8B2
/KZ3sgHFEiwrwaCs+/azy3Uc7UgK4rxHduuozd2FSRFP3E+mYWdPBtiQXpmle1kj+hdmTMHnMNLB
qQCnrMvAcaNNX2hINtrhhaULx4YKRuT3AG91nJoNWc1gOTg96v1LIDsOHmsd+wIkBfsiEuxI4wTl
DBBIbQnR3XqQpUcWGJBlgmGrhpJBjaOeYWnlIU+tTyQJOalyu/NlqQ1SH8M53E1pxuyUmiDpqmnJ
aBfawxIDCcaqUZkVARy1kCpqRgbSe47kgB35AsoU9ULUBdQwjqe6Fsgr047zpLs6sQ24CDeqn8Fi
GwV95HcaeLMtvf6RhgsDtcRzDvYwa+9ETrfLMyAcorJgfqQmA5ISmNBSxLx7o2V7be7n81iyE3DX
rVdRNsdQD8pPwJrBj6EHFXssXp0ssq79wl7JR0Ma4FmbIxCmD8x6nRy32nemgdQpOQP4T5HY22nB
Qbf06xQu6bGQByLUAK8qBZ4Yu+h4jx5INdL5zJ0LcvjfRpAhspZLZds9ON/e9UY8ANNZIABp6UOD
OsaysB4cgZ9YAwCKITPbzQoAQNX9ndEdRGCMFwIBaCUSQFYXzmFG7RJwGSUmAClzByDnpoPKeIUM
wIvFfigZB89Uqe+RDgjC8rhETjfqH9IzNZXsBVlTG6BwAQWryLXQ7yYkQtW/ZlsivOIMyHEWAwtK
1zijaqoPN9RNpEw9Mrd25IDCkZxKbCXTjGnejZKc1BirHkCMdy8XZvjS8qLcq3nvrtU3iXusc+7P
XVrOOzMZ5+2culiEZBOqoPFcxHnQehA6auzIQfaVI5cIZ/nYJ6K79CU/3curibQ3A266ZKKhFpub
LTAQIu9mvpvxLQDh3y7Is60FqgAkjQfLTdPK1/NkG0OO5HJY3uSPfH7r/t3FBEvPOv+/+7mBhZyU
9ZqAH9i4BjhyProFmrBkQJ7lWfCZt3a2y+KcHwTiXVsntixfx0YYiXnOYxVbb5DCkSzTGbKCoZgJ
WFjdEB2yzMzhhYo9KtOjHsilUQNE3TTlKGVL9pYEnI+d7rlGecgDSawe4iPeSMgbk8Z3D16af07m
uGxQxR2dFRIn9UhnIJsHED7v5qHuPyeViX3j0M1np0xn1PaZlt8Hh7BF5ArFSV3vUZd18QNIg60D
IJnD+ARWmg613UW5aSRr1Ry3PUBpXY8k1ZiSHOsfRTLgOwiIzGxAhmEsa6KAQwGQwwlMrS1HFf1o
n0WRTw/G0IUnVDyD5m0Mr3qVh9esnoy9OerYBLzrqKeBsQak15c7dWE40ZZlAEeimsq10rLsRuHn
Eyp2V5nKMcF0hgxCWdVLnlPY7iIXa3QAU/fHwEJOOM6kHwwkJgLPVnZXGZd9sL7fqFNJxRzLhhwy
LOzt3LCOSkUeZCSdUWkVCCtLhsyz39OSoau76NJk4atIfiDehcowJ3SvfGHBRguw83b72QaO7aj7
6Zh1Wzvreo66etd+1CtUeU2VeyGJ/OIhTg4A0XI3gKVz9900LKfazHCBQ651OCxol1rHmw9rp4xZ
zpZJnodMUmqQYWRd4FtmAMaWKGLnpKrZmXoCpSV4yprxVunIEGclPqWUWlLk9rTvKvNkmpMA/1TL
n4AtG7riKVzAjeA5ZfYaRE54Jh0YFQQSzVDBigDWxhY62w4EqmILBCiMQDCUTY3g5xA4LwIuoG3h
R4QaR/wSZ0AvPDTOHofN4OhelvkPcLn940HRzRkR+dzI6QS2a/9uJDA7001W8hAsd4C1QApycdGM
tNyhTDlF5sZvHRkaYEF0SMiHDzVW3JQXzkJk2kzZYRyDoPZ4ABDombpMds2KA319AqihTLVq2wVb
dOqqJpUpWoigIk9L+pDIZ4AF9C4ShJxhNL3RiTI8E8LEx5qR+2UW4uN+bzigq3BO/i5Tj7vlcgI2
ABaJrfHbXIFxJ664dYgYb0+ajiZFTjuAKbS+Pc34807UW5VkJ09SRk6Mqte1ezecnGKaSfnTdPiV
Y3p1uTDa6SWC9EGTjic6HKMefSzUi97PBZXhH3XkUjpD9HYueDdEiR86qst/aA5bx/Vrs3aQ3Ouy
g2YjQyUEj6dPH5Np1qW9pW5NmXfqA73xog+TLA2l0H0o4/AP3woy5ZSuJ78GiObU3FeyiJBcgnXT
cfUmw+pzN7BId22Q2OdR5C3YPsC7EPLwgBzlif/xLmppGHefNGZ+N4IGxTqWniDo6CAjzOYu4gto
Bh3VEqscFlGwKufYADTtlCKEE7R4DSr3AvgWzSprTQInGrT6G0Ni7pyx/lE0gd/NPeiuUeE+eFwC
4K/dugN5ggAmUQY8wyNJGg6rLrOTsgHs2+iSMhmq1LfdMdhMgVbvANOY9TjDHAPNp6JOKuekXoGP
b2dN4MJTBlUKqqwK4Az0LNVhsO0K+MOgT52mvt5GujM95cwNEMdHSWARGEAbE/MfhBw8toGFQjoJ
J8wA6sNQqXJpyuq3Dk9m1Lb2qAchsGEemb+crql2yOgdT5OERxtkQz3S3YnKRTMwNypiMM6QOGpq
BqUL2+wyNMsriJD7C9BmQCcpGUfacYp/xnn3Mg/m9CKA7rfrh8T2gdheAu9G+zbiXXsGMCMSApIS
2Y+JZAghWTXkM787mqDZBbRKMvl1XUbPex2vl2fq2voSPaPi4IjKdxwQS6srVXHT/gdv/rxryj0W
8dz91AkH1G+Io7UlN5DslDT2Dmj26baOELXGqwZQm+t+OwnCTdTmKCem7TXtzLFIAqH62/5cbtVX
m3tGAX5zUisAevmrZYDZ6ntuZPXhTr/iOii/u9UDwTrcDSFdH++LjgOOzuaF4fOynk/AHamwigyX
GTASRY1otNSSLKRytZNSNXkMdJrVc7WTq03j7dmcDmljbUhHE82oTAEFqZyOZJro5h7IoluN6c86
6IsRvO/aBdkG8vRSyOTormnfekoXmHm/cZim42gY+3lAf8EHSJ6a6dOYGy3Jq4m8mJlgQJBj0Ynl
hbblDvsuHDfZG7XTXJB74BsaCoNx8I0cnDo8Fkg7IKmxbQ2IDbVWeNTttGKnsXA6O6CxSZEwcMGu
xwF6P5ZG1CScSXa3Sd+QGBTxwL2kMd1znCKtXq6W1oUTjqqQo1rOtp8i9yYXSHHFiUn9RE3muPFu
KgAPrnRFiezcYkIasW5cSW1UfwyR21+mFgAiYgmdbQx+D6TFju0DoqDtAxmoRzqcZEzIIXfwq4LH
nZvRTdMEYodhP2rZIxgUxT6UYLGxbHiQAcWrzT9h4ddgio/1hZbNONmWvkC0xw8I33SSqKGJ5Byk
B2/d4Odtb25aLQgvwKBnCwpsXZw9WPMn0iERTGsfqBuUApznaXFqezAemTnizNSQ2BSASsEi7Od6
UlDYyOWT5xK16JAT3q0ZfVJBRww3MiijjdMqr740jGYZixnvUeA1LptBC35lpvia9yl7BYJ7da51
M/ajiuuvgz45+8Wuk23q9N9N4Fhfih6IfxP7wkcUjZNQAdwN5/XBF5JaAGl9SpNq2dndiDCzdCdd
OGkaoGKS9hDq5YtA1guo52eQTqYs9wIQBB5JJDZFoHPlXhGzNx2BRICb6k2nMCPm0vpUpvYAZAOG
5Jc8bM69xBIdJD6cIChRJZOZLB/p3LKvq3WKVBuZjwK5wXcJqFSNWaf8Z5ksFbiebSM8msYIFoJW
S4FWrIfboU7azSrXth2D4JoLUAZLu6Ohqm1Mr4blIOqaBNcIRSAoJYhSfkqoa8liTpKpWcVGIjDd
yNKdxJvhTDPEASWoG+UHIltU5TTBp0Az9S3rcZa0ntX/PTvgI51Jx/lFounbNm9rjzIA7h1FuWyW
BjAgrmWCfRIn7wVWm+BD8anrSow+lM+AoYTk2OHFydEcvmxvXGdnNDcu0GL8LmHgbkn1cVNXhfkq
EIbazti+7RoAYz2FCPs9g+Ii9DIXSdG8aZNnavJx0bw6EOZe6bQ6qjYcNFPbYo7sDfJLXRB7WMHV
irUaJe7RthOpdiUVNcCI6raACADe2hg64HeQzrPJnkoHkH3kbLnFcDCFa3vTUOsewGuGSyWjfW2m
XVgu+mdW2eXrguirDAl2ywi83Uh/FiTZRXZyi+BLHoqtya350pVywXTTDcOgQf5zH3iN4wQnMBIu
F8Zr6LDKWy6ubMidxGbUvk12D8Dtd/3NjOtcSQ8IHqu1kRJNc9/Ns/rbwJ/YJmOMkJ+6rdWfFHTd
RdPw0WQo7VM+6l5uLmw8ApsMZ+L0x6lby0Sa71PgbCLeOD40sz1ven0yUDCSAu6GlMoClh/DtyiO
MWLhO3YG3wFpsntCNKI7toJFHjDSmYscOCjFOJ6KnHeX2C27J2y+u6c2xxsJOeXlhnTU8DxeHqvI
XgdVDAtNbxoBBh8i+3uv/LpZB4lxOEZeDMDUJ2VQ13nX23nxt+tIg1Ygp6kBMAYKrkdE9YvgzwKM
xp8Tjc0HEaXTfuHR8GXuzBdg8OS/8t7+0CEBbrPlANVSL/xsGsR/whjH9UCtDF+EOcf7aAkBfFyP
7GoHoH1rJ657UQbsCCuWsWwH0am+ibpdnLc/SVJ6EqmJggo1F9RFcL3cVCIAUJLE9Qpme9w0Ua75
mt4gSK9wvlzQ258c00JhPPyUnnqkW4z5ahjlfDTLovSxxkh2FEim4DKqc5CiY4F0aQHqLKnKKK5P
RiJeSaWC06hGLnzmcByFyVg1WcMy0K/t6K/h6skG4oGMw/0dspPEemm+yVJuHM/+RvYkGE4lUu9u
qNLJ8U0GoDClmmI72EcajmYlaXJuLJbk2d2soD9THliP49jfiyvoTwDOX3KmV5+ZLN2ZxfwTnUY0
ktS3SrGAuj+hiBP+ecz4eIxNlAOtBxhdluGAVsOiZgY+iAACzBoBLIoo3WaTUyINAL+xFIhQm2LI
ZvAqIMfHkE3AgaWCJTxgj6Wokn9IpDQgq032g6iTCzIA9WtkAbiwrQGzSuJsL+xKvWIAhY2F0KYd
VuzqyqaoWhc5SM3cun4cxQAjRvZrhRwE1CXz8ty2SIdEqfSLXrDwRSum9DFi9Sc8dqNVNTblMS3B
TIcAV+PHQym2IJofL5MA9yKxK0ZpBgqtDLmYkquR9NSkyEIA+xnWs0BJP/F87D0em+N5GsrXfz8w
poPlWRay1VUX+XpZtpsbnBVFHDjbIAR18nzZEEgLoatQkwJ5eI/V6dewrAsURCBMveQRjpj/Lt7o
NMATh1rBN6SjJh3HdOc6I0DR5cJ5TDK5em7GrYUaXxSVYLlMBpzEuVdX9wcRAcjfbVPASIGJSjVd
3GzdSADt8l1vaSC2qrkkh55AYX1naFrJXdUjnYMMdhZ1+0KzR89txvpqAg56K2ykSgVGWgPIPrbr
a1JlbBcPhbb6kKNjt/UW1cgzXn2z/mkpss6v+2bZNvIl1lShfmFxg7odJVOvn5CT3A6g31zILHQD
7u9jjCr6Nc682NF20SlNBgqFPO5R1IszNiwZLD+VcWfTMHGSQNvEuendQ6TPGwvR0lMYjdOJv/dI
JAPpxrhD8pKSyayGqBmUjnpdCh4iXf/zTq38766oj9G83gqNUMPUCCAi/76VOx8SP7pH0hlOL456
c+Wpiz9UNvrQNx6YmEWATeik+4zpnQ92SxwYg9vgc1SUePROrPGqSF8+k64xDQBVaSnqHVv987gA
erm152pHRj0sMq8ZHGBqa3r2OWXtd9Yl8w8HCy6vBejRFdh8OtJwLmZu6EjorH4uZq8dOBsjoDH8
bsbA6FF1hko2paNexAdxMMzgl9KHlR1dzcpxHxE9ALnYQRItAIInDp40qwueunHQgBKiM5wIGxzd
xq62eMeyTRV2poaSkHw8iDIHAoZ0p4GgEp0vTRFfCnIhnWScy/FTGxPnS5Hk2YFCzSoSHb/HpC0H
j+DBAP6QjEiTntySKgVWM8l5KWGbrdCxsLwDVuzUZQFqBZFOHOpR8URNB9DeE8/aV3c28lVFelNu
SEzE6g8BXnIAUQRsAZhmiteMtcVTJpLpNBb4D6PCBwWG9tSc8ERFujyqzc/Z7P5M5iovfXNAEqiy
ljMoyXrb2dpBjWUryJuB60TUwapxzSDGkSZicUoXyf/+KB8JZaElmztDW+Bt1JrBK+nHiUc7s06R
APG+6lCrC9DIpMA0bjOxyWrkvZNPZdjTujyZBVt2SxB/6+coP8816LLAqtEk3hQZ8zYkUjkyTUTv
0EkWuUE2+DldAFGJrPdEPrABDf9oy8SDwjZD4DbH0QPY4PpwLw21FeCAmyVduFdmJwOfbZtdKwOw
EwuwM8SGi2o6L1G1t8LGBW9cj5WUa1r1RuBIFKiKwlgey6U6FDP2m3PPJ7HRcVxwsEckAZJYlJH+
yEZAj4JYtth14zKAhFiOo8Y89rY1PN6oEwQ3ke49+pyV2RGfwnzFbzfaAJoTcAG69TCzMvgzHFvc
/yS+B045+clg4cUBdjHvBg6cuoQVnnUAXg4sMA18aCYlgYcPA4J8QZjueJFv7Pm7Y1bLa1oHDo7S
8upolZr+yTIqQFAswIObo6z07TaW9az93COtCmDgnalfJtSEXbo4Zgh7GMDedzN83kPtADArQiJK
J8zQm4CJsXP7fLjUjoOcWGlYfWypJEsvuvLkuByhJqiUnkZ8pANXHODkamAR/A/OdEk8DjbzFNWn
u1tRl6Ce1iPX1TGaP1k7gHgwEtpLrE8eB2LhOZnK/IUDy23rtoW+NZA/+7K4YXyZCoZVjlEJwDfO
nkB87bO4mroXx7Zx0LQw/ZrUGhKKQdAkcH60A8XujR5sxCOSpNwCmeNmVv2x5B1Ia9sIMIIg2tgj
4N4csEd+XUXmdMW5XcCaniz5L7DMeKGkkDGRliVj3+7ZjgcgHlV8AWca8CF3U2v3535KhzOSNoa1
p3SNq5cBziOAtGAYYB9WlsWe7UPC2zr5K5uA/q5roNDinRV8thLxBE6z+ftosHpDekvqEe5c9WDM
fdMHPNPAYGMcgqbeN1rbPwh5Ct93WnxsDYDiEWs86ZJgeiYPUhny2B57H80jIzWhOzybeI/czzGD
f9kU4AmdZfiwtMMRCHp21noiCoadnnRA6Kz7pNguLqqtEaxqH1zZ8DVQKLtDDIiXXgTniAcYLcam
3Q9Z/VfOkaZETSp7RRxXO5RKDR7qtoD/rMzUc5cieijde3Um8VDbXiI/g2as9FzdYTtSVtZQP9xM
lcn5Mzk/zUc+1FtHh/0UPXTW/fxTGkVIqwDHzlqgcAeKZ00pShWSKdoDcSAEOrYsYrivZ1id7uod
SAQv0b6uQKNEQ4o8Repu5BydGnhdAOS6YIPGHkItMh56Qntsl745Itp1zZrIBMS2NL91gzBEhAw4
EbF0vxlDTrFM7wqsJtyTiAI1MGPkSN9+T52dKUtWVEu7ZR0Q11S+rPKhHjWUWHvncue3Tqh8Ppqa
prkbR2I4VN9BN1zt3DxlIDydzOy8dpOozxHNqlzspSvd9gdpWrutfNfdaEXNAwTIpYM5Dtm5Kpdh
X+jlo1L91/RkamnmtSvnnMCCjWwVOdF6ORCsJgtjoCn4PXce25Yfhm3jz4HWnTOU7lVelFT9mTl2
VuxIi8OEMPDdoTpVKFI8lNNkVR5ZqLmRV0/SJnKShOYDOeXiYzG/+Kus7Pfjb6aye8B/mRoAQCo9
0YDeCfKCNGjbRw25Mo8GXvjMC6K09ywjjPbKEksfEtORX5vFso80oqn421gyMv1b1aOKkmxqtLto
4oz4/lap1ktpbc4O2I9+Vwa6UmCh2CrCOX9sIItaAhqdM/NrXiFpanFshCFkM733avDh1d7qhtTj
2iM7ydSLJ4AJRFN8VUPUNDdu8mJTNiAKq8zqDnjXpJvUqXKfrKsjmUmmedY7UWN6a8x8pGDhBbeg
SthlyCAntuaVmBkMngbCbtFGBE17Id1K3qyjpOLQ5cnPhFvVPkhr9mCOZrib7cA+isYpPvOQ/wK2
UfFTa0aZ0y+Qd8stdhqCBIBZCJD94AkQ4OAA1mesC1PGzmVVANHeRU5+rv9arNl6yZCR+Gm04k3b
atYLqSqj3egRsFxJShcdoUSePZBkL9Pkc2dIj43WCLyTG22raa277eVwLJyKY1hrfoel/4le4mla
ZFs96oHcW0fFy5DEAtWXAvk48p1uAVnzk2V9JYH843z8ZZiFuNA7f2qibLswsKuRByLKIAgcjMmj
yfA+BZet7Xo4Aa/+4E6BiJAGvjscPFqHGHWax6Eqg0ez5Agm6KN4bS39P+U8jX+5T2U6mn/1g/gh
gHS8jgVdS3VNtFDcjGXOtGxs213H4ksZeMgIQcRSZj3HOHzejkEeblXWsymQ9YDNdY4ycAMUonW7
Nd18fqYB3YS686SxfrAhWZA9V34HUFn0E8w4AEN1p/gZG3IDz5eIA8EDhib8mrSN9gJoRe6zRW8+
A/LDPYeV+Wc+ShaNKWm/FnNpXhxkzX/WObizIwQ+33ylzugcL+/H+jlrnfqzFi6IHgAHa0sDGFYP
T0nabK2gS/1SD4KtVS39xZbNKIupSrmQpB7pAlEwf5alV2RIHBesDGY4ic5b++SFc+/jnE/VUc1D
PTW3HlnzMca5Ie64AvArDkcHPH3iAKGyLMbWi7pDNqQd2NOn6kKyJZ25UYRe0rdITpYi6f5rDJlQ
TYpVloUQy81oOaafBrC0dcaBcPcIhw/VK+GZeqRTKH3M7CtQ+9lf7/Tk+9HQO52ZfZOr1HMHIO8R
wXQTYSNkv3tjWmMHZbohuBrcGGwjQMheZeVDOhZl2PIj3+r/h6xG8Gt9777ivDTYgVM+RuqgDsB3
U0emZj6npzCxQc4n97PUaKX2HfmR+SXjToh0TZGegBD65mFr2V4XZZ3+0MGX45XIGwVxYpVgddWI
g9qNGBlH4JfkdyttU8BdDQqIiDv4/uOXDrrWnYFD0Cf65YZah+DpxEogrsOYjNzch2mWIfEPDwkj
GNkjsmiuA7KwW/99KPkW+L77adeVx/UZgN/xXkvrbFMyAdJDrTuVsZFbD1gzbJNmsPels+xd23Gf
qNF5A+CuLvimz9ObiiPj7ZqZg0cOoAVDYEMbur1rasDiliPJdwI1DDiZ3fJYgsZwnW0O0gww2oaD
wy9AE+RO3G+pmIlKlqiiybWsGitBfaNU1CM3mwqhSNbxGF2rofQEj7BBhMCeCVsw0AXJFjHkBLtv
4CeRjqprlnfDWk5CtTXCNJNtI8BcHY2FX4u6uLppWFyBYFFcxxE0B10IHHpuJ67pldLMK2CUF0Xy
k/wQoYVByxvjrHXhUY2lXi7rc1Jnr9TrROAm3uTWYl1oRnVVTcs/xyC/Azko7kHp56VoPc4s5Ie+
G6IhSPdaDlZDxnXtnKeVuw3TLkdZSaMBaR86MpCoGtKRlXQk9lo1+2bYuz7pUIKlNes0JDfgSXqT
1cAaJdtNV7e7j6YGulK/rXIGvPYUSeRmJbqvhqPHfrBk80sXuz1i/WH8zLEA3InGdR5AlV2A630B
FgmKWA4Ba64lC2yv4kPxFDErfwIeS/EkWnHm2LpfSG/hYbsFGxIIuYjNzpWw5CHXUXAMxs/tqkw7
q902OhLGKDmiR6HMY/o78xRve+cRBVMzwFSRUyylyt4iv9NeOVbA3rqNx+UH8agozpQb8Y5/hSzt
gngM/mrwsaDCvETmzOJs4riYAReVIhI5VFPrcwuHzYPR6I+ko8aUVtzOYIt0VZNDASTkR0ADAIgU
CCGe0q2zyTnqCIHCFKyZ5Iukxdi3ceqBSBDQ0KhZajetdu0pmWmrbSbVbiixA3BElQFOuDcfUd2E
qFQY/GAJoJO1ODUflX4JkP2Y8vgXqchI/tTrlvAnl4OUitzKiu9sW/w/xr5rSW5cifKLGAGQBM1r
eW/aSN16YciMaEDQ+6/fgyxdsW/f2dh9QRCJJGdUXUWCmcfAVkGXvpQuglVRFz6OKIY/zjaXkACm
RRrmXJr6hfnVzLtfeBBl+6lVOaz5rFXOEvkMqa0D5AOcU4g+1wmV2m5Xc36j0BynI2MYsY+nvEnB
2TNxoAlEK32oSoAQ9WXmc9zQ6nYus/5f16pLCRYpFG5XhpEdH3jKSYC85IzJW2WjxRUOAcqmXeKp
2wC9ZzOASssos+zWQuLyJl0331BeMTE0lCkvb8UjD7IIYhUYo67F/UcJY1bHwB0PmhifVDDKvijX
QRDAiFHLaMznkTwGZH2fZADu1pdQAjwZmvXVDIfSWkUsF7AT5e3ewS1l78F4AnQmbl9pmLRmRmWh
7VqiFbj6tGBY3neTheOe4i4v7WuuwKVt8esdre+9NIxtaWMHy3uvfgIasHlitqyAPBfBlmI0hMbr
KEN5h76ghBDalj4K+qSisIPYqxvtKUSfG8XLPogBw53+Jxf6go/cHoQ24OqlDxsMV62rNqx3ThVb
X13O3uCynt8q0+UvcEVFVaazvmZVZmxBpof1yXhre5heCBL2RnX7/FDzhkBDegZkINxODWxSHsGH
8Del0qCiAB3vAe5vj3Vj6ttDldVHU1jRSUk4QkbgA77lgS9WUSjlPs/j+K2cNGi8cJ+Y2cf3ppOv
lAUkULBNOCyVaWqV+QSpurY/d3LAM8lIg73LMxvAlkJuH/tsvdkGdOgcYSN7pr22Z1veRTXlRppB
C1fposl3ZZhdMr+/QD0a0udOCVmLeS9ZVeXENrQRlDB23XDmZ4t5B9lIIy6eFmJksIGkVEDtFlno
iP3/VeGFtF5ICWZOGeGZYPQle4jLzPF/y6VYB2+6oIDcOZTXC24f3QYlXmuAxLiogQJEoce9dJbl
XgSMaBawKW23Yx57F1qgoWyk3KHUlDyS5zMafRq0N0HCcLSlLq5EA50fhP4Fr09TbS4ZIJcYzHgN
zgAIjIWEhZpNDoiu9j6My4HDTpzC7QCvRIo+5rCD3LjtGO8pVqriz+rjHMqmIIOj7hplOdTpdXXP
d+JkX1XqCjW6iR0o1mXJ3jWn6PChSvc4NLUMZ49uzooS3TxG1ZV5zyZe4lbSNao91H6sr37rX4e8
4/eu4/LZTYpHuHRZfejtAUoaOisdi48nqcG9+pUy70FTPE4KjTxewIBApf4WOkpLjrL6O4hr7cKp
bQ9ih33xlCTRSz2x4h3GWmLtoN68m3SaGNsF7HPZPUSTccTudrCai3SnTQ/U5rcACsTr3hUcVuRN
/yXj45+4C/EqkHjZqo6EfWj10Cm4OzyOvEh8nOqF7lPs0/RvyqdL/X9cnlLQra3xn9yKpLevNDDD
sa9Ng92ZxGvV7tNCaP0q2rK7zGEYJZWHoXJfKNSiGnp1yt0nCw+ZymJbZeJt1oN/aMbPeVWljUIy
YIO2VhK8kUZ8QTE6pMFsuq5Z0CEl9tx9JDb6V1UbXbudjCa649MXF3viyxhP7/ugQ3QUQ1s9RNHj
Ooc8K77jOQVLyr+pktnoyUgPlQUdo2GMbX+JV5l8Q1P6r5Rj763z1lJoKnRpuAS7tdq1Dui2dn2o
O+fYJW2+9XovPM+DW6oIlfIWr4hTbP8KFc+3FMsdBy+HlFjl8iu1L6lVSX3NpAaolFUyAjoBnU9a
GAwgOdwmBa8WoZYZeAzXBfaqSVlF8BTVXU9nBAgZgil7/BiwHEzInK+F3lR1bkJzxaXyTr5mKdhe
552iuGhhAtw/tXm+yxxHXVFGza50NA5pev01B8O0V48VNvnbqQaWeQ5RGlAgP10RADetr0QDZQwN
Ws6QE4KQg16Yz4rDaFjB12JczTH6H5Dp2G+qpguX86VSfS5zzGAX1OJnrwRa6JQMYJFzhNnI7tNF
Hv8Au23BZBvGfa2Ze5Nm83mma1y6UoLunvvlzpKdtyvs+qWLgAylIYz9CZtswpR2hB+1NbJ0ThjN
/eBEecpQGOLgAti5vPdwn9vBrQFvnQmTd4o5ZqpdZ8o3n6fNQUr7Z65TQUEZzjKQO1H7yb2OxuTe
hW57a6odTFfbELhDxJUbABWeyKWqO9TMgFjr7BGS6lF+mckgRBqR1p+1wLqruPrilJ5zL0Ts3srp
ZqdtkwDKgO8+8Cyvj2kflM62srJsSblVkLn3qgqtVVB01pqmtADm7IB2qZfuLYgtA3yd5qu8bfnV
ciAP3LR1AysGTI1c8GtUYPD6dlrVPLVWIoOpDq8h7FFp7oQKQgttTMcDkkXPsYdSu8jqn4Dd9fax
N5WwaJKpMhdlHNZHYJuGHR+qnZEW9RH6JkD4mPqFheY0UF7jDUPxOOXflueYYvdCgYqQwgqkDVDX
D9AxO4caXZ41/M9RGKcDFtqloSAxA0IqVoHLwyHlVDDmw9u2uzdrQAzhkfUOamj0XMTyazj57sHX
Wy4xSbADwJObBqs6C9dqhwUdcj3vSx4uPUvWa5CSsEJB9CTR5dIDVJ2MDTzAJKiR/4nVtv4r0Dxi
6JJl0ZImAFoCGf83jaaJHaGJHo8p3gpROChgfL+YeNSdVF51JzqahzkGWb1sE0sFQiQggZmZ/gb+
ABuTsBbHXg90ZDitdvItgAnMrFiANSjttUCBB/sqlkLOUwcfA80fpzcRluiQlhp8NtB3aIs18QND
I9lmmZb7K3uQSyjGRQDiCLECfU0NpCObteMhwe/UVODdz4gXT8bTBqaHANBp9AUtaNz8GpbbyYqX
U7pMitjcYYcfPePlLjgDi3whLnPN4a+Jzgm0u4JxB92tBLDT2Dn6GfRPi0E068mx4ISrY7YygEvP
zvTc901QuDu/4zfTNfEiHEFCAYrp4zdacOFMCreleNvUHmTupJbsiVBcB2VWH+ax6NznCrjoxWS1
IV7mIwPqsygYHOZhjFsP8piaSkVBvDbGi4zzDg2XIj8WXvhxaOwYOl1z8FOO0qdMnesB3w6cC9ho
0yEV7niIymaCRg2mcwzeHfhEaJ7L/NpEoIr8W94ck1Vp7XPve5G57bnJs/bMhhGvUzSvEhTYnQrS
x9mA7rMe8GTOzpCfBaYeZni4zQOhU0UYouGckUFeCqTMObBcsR2c/F7H3cbzR1g8xEb93GG3AMPJ
pN9TDChxWCLbaA2rsVinMDo9y8aAQZIVwzfbbwHC96Vg8TqQ2H0PcGus1FBdgMAC+K/t0kVjuemO
8QBlxfFpLndQmQLMuergTNb5UwWEpqUGAA0D240eajkl5FDQXVZ9fgXXpl/VZcRW/ejiD+wPiVjj
ud8vq9wBz8+ws32qDPEkMi9cBXmcosJQOU8iCc371L3QhBISALvXEtCLddWVeMD7UP3TcN1ECYXf
lD6MNELXwx5ha1vNbQ4pUUGaN4UP7x7vYhvSD6UhktDFfczrwnvJ/FAeElMlABCA8wQH8VrLhvx5
LMnMA3DBq17oIUVxnkXjLvbh2cTCHi8xZQAfIVS95YhbEx01qfldWLW9B+jAX1s+9FrNzpB3WJri
uZgrc2mG/TfUbQvAUORw547d312RWRB/TC8N960deIH9MmOO2ng1U0AjhD3fQuU92PtGcFDVyJaO
7b/4ruo0iP2HZ7vsLSshkdCZBt/C3DN9CmJ5hJ8wX2XQw1lpU5ZrpIcxqrsrjB3AhOMVB0wFscSw
iqM0wB/oEr5XRqDexgkQIzdy5JnFKr3XoSsXkYk9MwRNwFrJ7FNeMuvD0MDL4xTgQxe2Wx3nRcrl
IQ/aherdEr4P4Zruqb43/WZpgOaxvsPSzZHurSPdMefb7OdlnV1J52J3cgWvUr41Qy+5TLmSFzqi
AW+6oJLILlwzvWr1FVCsjsi2aEYN57xXPfa5QGc19COU+gdHtpRVBSqcxdvgWmRKt3en4EiDNwA4
tKdDeDRDb5494rHOCOZFsJCDYxlif9oOyVvDiheildbYbsPsTsJ7dcyDrWw7fiRKKg0ULwPLX3rg
hK4plulcWgA31drbTvVC8aG2en/V4yJKX4Qy5ivNFym9blUyv3kSOQfJs4cBIfxhjdcICOtTnOXj
QukpWMj+ITMgH1qLZEJbAxI7gGYMeqAjG8htCIUlaj3HYpalpxwsDChl/k2koBqc9FTa4x17HHdL
i3OcjmyG26VRgcqMuly7BHO+W0GEQ5xkAsIrg0BiVvgV9G4wEDuajvDb/+15Bt98iuPb3DcL7AQw
0pJK2ndPmtl2Pnc+JXas9cDBbCbGSDh2eIPJ8h2QbMOZQh8GSCadKaPw1O4RB6ZqhY59tZoftfhi
oWEcjgWMmfH4NYxU2Qtmg/jTMvPYw6HaRmOg//NgNtxk3WuQ9Rzq1fBNDHG1FwN8ngLet7uZKUgk
Q9j9/lmgAjmt0gKdgaM/ZzyYhxT0g/x/LkMLnqtSQAE6Hy5MWm3HmtWX6e44kDCPV6LGCIw+RDwc
F/deS+Jdgbf1Hj7o1jGafOtIR3jXcqpNgcoq1LiqHcUc6ElUG4Gv7COny2J8aChsLImICUg5W6P8
4S4eXMtP7MwiK+ALLqFPEhRxcBlKf416oDjANQhfE2JrEm9Txfa0SGtASLFregpNs9hZ3YiOHmD8
cEONauANY9faVGDW7qntEHiKnx6r5IZKc1r577wPnQpaXXV6Y1O6wx78GYZfj1KH7GsH7u2m9bJc
rRuAVgp06M9cG0mTm3TiWeke/mWAOlJKYIXdkklAOykndWGythhtFJ/x2PzX88rKl6u+gpol8UVS
127OacP3D0YITXEr2j/oIzTFBn3/8IwGWPV/kvW5dCVgbxfQxV1MusTtpGN2Y2iulZObXyhEg8pL
b80a4S5pCnCeutFRX6Qfcime5BaMraDU5OrmDn1kj89b/yHoQ04qdMML4yd9+PPHTtNHqv7TODUU
elyBPpcf/Ijgq3gex5y/jCXg+aHhTjuauvCogkfNFK9pyoMqANhoQDUXaJAXYTB56/sG7uGYUcZU
ZvCKDK5cVKifV/GPNC2WOZ5Q71NX9JswTdM9/rjTS8DTF0qAAArewczSv9rZRXTQyJ2bLNRMoSEE
RtNOsduaOypDpoBEkoGx9uwhOiV1HoEKYwNMOM+jAJLkdfuLFg2jxLOdDj/PczovydNsOTCxAI4T
Os1i6m9gIxbLKEnTn5P5znEr++XihrbIgxKCk8IIAan2o+eJ20AKYIOyphe0JA35yfeNXOLemoIW
ooHUHfG8sKWKUkNsaUZDSMSueW5reDZNI9ZD8x5coSU1fniH3Xnj23iJ+N++EcXmtB433rlvNMR+
uIWANsg2nVGf2mB6Hv9amYN50EHzSUHlvm96uQR90ETBrIL1is4hf3PUI2BEKO+c5emp1y12b0rL
Jaul2rd6apm5u+Whn0AnHf34OBfiEqn6SjOTv4vY9LaJlOPVCu1oVVi8eB8a7+waofFP5lW7ycvc
b3kVD0sUSY2ND3dqXA96lwXkjXcDqHq4hcbxsPNQHl2UowB/kILuBPIRw3ZiVAFy4ODkrGKeeivR
ts0NKNL2Vpp4R8hAbVO8XtcGugW6dfphaOV2YIFxKswO1Szva8GTrzCcTN6SJu7QeKmSDZ4u8Vs8
oQ88AUJzEapRXyI0NYFDj9+0NvxRAc61pLQ0HdsV90CeptXEH3ZdaBxF6tkrPsV3vJfzE1QQ+QkA
YFQhHIJrUyBM43Knc6BtgVvqY53yAwhDp3hZguONDxeuSZ58mcICNe3N+ALRJMP+ZVv8WttmeHNy
gJw91mRn+GZar0WB2j5NRcY+Tml1TmY6eZ5GgSW32DlOq2KomqeCDT04CxPbM8uon/wepN7A/kZr
0Aasn2QfBhCNC0vn4ijUoeIoX0OhtHsRgdUeww6gV5pGreHfe+UsaRZXonuJS0gVTGCmodHVvQxW
nC5b3HR2f7rOgjv4sv3t3NIRLyGlF0NMYg3O0niEoxPokSBuopwAzJcB4ztvXGd+0CwiOLqeaSic
sjyjFNAtI8g1rijG8D98HvUwT0XG3X1mGXuKUwYtfpqCmvMOB90Avs24LmXM16DcBlpqm6nGB/dp
gaaBKiDiCXO2ATjSpkiWYSaySxi35srgyfRVRRH6kiL4x3Vg5Ie3tR9+HKJal+XtdZTxt94uX0b9
ECQVNqaPcllksCQf8zXF5gUoW+9xl8pOjzhja5n2fA9dDX6cRAPUMR0+5nVkHi3mAAI9pVqaAyk6
FJbaNPLzKZ/P7ktQsoMyPdA5Ng/TtaZ4L/Ma0hMAOXyrgcnZSCAzdjQN0cTvgvewNsudwYx8k5pt
/E064Sbpo/wLpC7GA4R/8V6l47mYXsLRKC/xNG4rkfBbGQB8WLpoLjKj5TcjdfhNQDdgP2ZC4u33
PzE6wptyCwOrG53JHBvvhjkDmUMWq6YKYXGcNPygBVe+Y9+Ewhk04J4tyN5tOOCKJwg3hscC1rBb
S8rirkKXLTOedSsGGuCSPhhsD2+yUujwunAcK80W+5XRwyNPz2A3k658bTM2kcOYCju1hiYcODlk
SEZZtN7gzwQ+cKRWXmI3q1ZZ4aVNWXWsgiDcoIMSfilbG46UpvPLKSfsqD3rfaj8P6lpXFXwa0ux
XdOpIuDvlSzqlVc29brRInCpJuNxFkFjRNUWXFb00Npd8HE+0TqlmqZQWwCQr5Q4n0KLjzwxwG1d
JdGrb/j/pEaXPQ1TzI9Dixcjz5f196FuNoPvFl8hCZLvQn/Qtqu2/T5V32i9s8CjxLWggxV3zUtY
BXe3nervE/wDlrKatkkmGhBvpp8ONC4P6aDqO4lpxtL8OQYOanBVxba26D0Uz2P4SiR+5h1oHhXs
zTSTbgVJz72sq+g6uV0brPxxN9VAID9mYwNo5pipBl9N3D7wdKrO+Th9MZkMnpohy045bLeXhmnx
S+1NP6kaQoOQCl9TE5WsuWASp1azKtBAxQcPwL82Ag7I/ZcOG+0NR0e40+fHsXimSVF06b4X1muT
c/t1TA1ozHdm/Lv/2oi4/p207HcJJ4svaNhGuL+N3rlrRXpommnaVnDSu0ctPi0uY/Nb3wGQp08C
A2Q3wY7iOz6PfFl2oXO3ggi8vcxE+7YwYFZrezUoSx5Y6FMzVDcavC62jhkct3M/aP0FxUA0ilE1
Lct93Xt/8iD9XkE7DRIJc4ySk0DB7ndyT3M8K3oGrXEO5YVSVTda6HP2Y6oKwMKgH7AXHXDLCQRX
n/0axAUhlBbqY025Qpf0ta2EuSgA6MWbR6SuSSk1mWwydoBpRFdVSXR3mBt86Rr7p2Xn7Pe0zLzc
+BK1HOrsUIVGRaiu71OTAgw+qqMhwvpOcdPJPoTAOSvQaIE2NbUZ6pGv/C6F6WMizWugBxkZ44mj
wOeL3HYWlAaZQxT2HHQTKY9ijyFF0zhKhYPfM859JKciwr+077Z5Dyadb0u8E8v+UrYdCsYOGGhQ
YeD7PIufUEn5E5oXKwZPahdSIsvJKg2I8f7N4R1K5Axlwm0rFASWA/kPPaVFi/9WqcA0pSc4DRLe
n0CHOfGBph1kI2/MtBY0o7NKGHpsweP4eFahIONqoIAAreXY24IG7m4LLrP9gIbSwnVE/UTDhM7M
Mi+BrWhZ2jxifbVL3NS8UwK66mpvTrgDOqAYpks1inTZmOmfE9Ix+ScpYDpv2pEWg9MScB8OCy0P
+Jg7FQP31XqHfu/0pBob77suS39GfbwEUQDcPNa8RdhH4NGU3swIzkXQgytMFMobWI/raYw23BKP
c3v5+FGS06PSP9rSU+s0gwAbzOmBoaAfLqflIoE86JBZy2IIAlC5sl+sxV4Tf2x+GZ2UX/B15xdU
ENpN4Ex4B9WxR24Ws1fXK29ezeFxiBsFKJhooBW5eyuiYkT31YRE8t+YkEW6rfzwbnpTs+1RVP5q
NxCFbN3ohwV+39KOmH2GgrR1CYsaopBWHf0oPONYQkp3GTWNfzBKhtcJVsfXwDTwG5v2SZfGa9xw
bLmEGwrcj5wBKlh4435SOWqnQXGv9IQisM+qoJgtwdQtWbGEowB7sn5Ppj3+k1gQD5CR079AOTve
+PhxLQN7VP2FuxnUgXOr3TRGr/a1MfZ4N7BfppgBnF6YHFWJrgd/I357VFNiAcWQUIBe+1DCRAU0
WvBg/N85/iFPgQBQxklc++ToAulUF6BjZc1gn0yooyk/sA6Fnrl47S1WlEPZiYdtoTt9F/jpojxj
FuVhNLts36TgibkGXkPLKl8zc4BalJ6WLVg+dEQDSwfsr/KmW1qyzC88sKD1PVUg4DreuENFKVtx
P7Re4TD5cdpEkBWZVyPQv9dJO35vu6pb9K5l3Xic2Dclh/A6QHlgDlk6XpbiGYWuYdeknnPmjhW9
lmpTMs98jXsZv+ZqU+sJ7FOnp6F7revs6BjSu4mpMV8nI3/MzM4xXzORfpj9XTOkJV9GsCByoKcq
y/hSjIV7dXrUX5gMv3Zd1B483qHQqxf7PMkh9hLbG7CKf5it56wAszTu4HT/ZG44fhO2oatQfXim
uFPKn7LzP8YnH6y/fvB73MjQPNMfWhZmxhPA5iszYubrGLoBzUDexJuLXvubSWt6ZmL/+spQAjtN
o7ftBpcvGw8boBA4tDe2q6qmeZvabDwWUAPG0jC+2Y3kkD0QNXD1mKLhIWX3NpnxcJSZnJZhKsc3
08Ari8fDcGvVBl7w4LoBfhUQQkeaT/h+HAuYUMOJQq9/mDdm9JLi6QfnnurdimV+ngcGvMeHKQgR
700Y4Sb633G8UcV4WMCrkB5YKMB1YBNPFupz/3mIzbH5KTYNEDZ2s2FpQw/kvfK154RZfe+h37hu
47Y6wKLeeI5E/kJbrqjs8yVznPQCAesKAO/QWdCCGRk/4CjLnhx8rkcWgLEf6D0c/NLXSWDdmgmY
wgalynPfij8DB+X+nFR4owUdZNykVWHAn49GSsqP+Riyxwl0amVhC2TU3eOWSrfdzpyS05EO5w3S
h/vuh8NS+khNR/VnGzXnC+jBuMyGM0vovau47855gkaXiuwExCQW7ko99Yc6BNsFNQtadWKvRbs1
+kaLCU+ysz0ybI6W2ZTAS8yF+5VuEdDQkcblVKHqm014++zRuV3QStDA6smOk2hN07xrXGAMDTCq
bDYse7tLdqHZpc+5l0UXO2MX0OjSZx9dwedANu4ixuNyTzExRc1pCuU3NANWoo68p94HfDHrYFhg
lL711VFBtXHxr9jSFFR8EFbDEXgNO3mDZnEMFxOvPMXM3zk896/Md5iL20pXroFjhMGxDs4DGK2v
oWHaqziBOr9lWO45dhsXgITYexyl2cQgfCPdVV8K+CnQMiWmffKmoHG8TNSUnmoI7R3b0LQ3YNbX
TwIyoMtUiOS7cKy9a+f270B1m8os8x+jtpLNyoGBAm11UF0mwAkN0mJ834nuNquXzmiUNsnFrje6
306YZ4lcDAxu2V3tVc4FYJAENE2U20BZ7u7BpEE8U1GKw+RM95ZjS5SHfrorpwn6AJrNEuBGJnlq
X4nIYvh+vR1HiLLOVBeew/YM//fXSJNhKCOzVLB8yDn8Pf9xNdust59W3cQBgQ9NsuUM4zU4mmK5
sqoNQXgfC5PozuFQrGdoLx2VkJh55NLUiNpmB+xFt4Q/GOgz2C0u4j5mzw7K+Leed3uvTY69nRdf
Wneqd0GYRtveC+w3z3eX5eCI707YtCvsO8LTBAnZe+hW1QISROHGQYVuVevqFFWkaPBUso/KqNvP
patGiwrQIsXmqc5NUdLYzyFKo0v2Ff9dKbz+oZWteR1FDOs5eLm4i8AFxUGACCYWkR+W21pIhv2P
nvuyqq6wcrW38OFsHlNPp9NCbqhs18DDaEExl06JR27ixc4JP17Ck0ztcTv7QYn0H6QrNLVj7lF2
/TpflOKZZWcHMYXPj2tSrBsTaFn0VxRF1LeoQPECoKFfrY19RCcC8SyadthiH5Duh27M7+j/+Ate
xtUv1hx4K8qfqNS1oN1l4mpBr/RgQEEHXDLWvbqq+hbqi+HF7tSrqXwLrsaGtEtItWTyvHLXoEY+
q558kN6mFNx/MyBvUJ5bREBVL3oLIpWPOS0Bylcux8kXuzIdnxv8G57cJgrO+YD9smtM7B2KSunS
yFx1Ft44PEdQGKX4aAIeEtXK3kEBjL9jC5DzDFvQyrlWNYrmdH9v9ZPgcdenOYRpvsURfmnzI+Lx
NMilz48d9x6nPWJO7mwKwYJTUek9gWF0S9KMI1U3nrvQVVqJ0bFLVJP8ZhkZOT43kpabpkocgDl5
JUE5yg+yND4ZEVibGl80D7MdAMU+TefYUCUR8KLpqxdsIYK4VKKp2c0p8vSCrST84FwItODvhM3f
36N+DJcOOHqnT/EyNfNLnkIdQS9SfloEIV/QoXAhzuSL7rFQ2YOxVrbDl8Cyy0sciFNnpWa2lGVj
AjtXmttBlP5T5XK8xaRs9VgtICu3ykVW4x6F1RS6uU+jC+oiJo9IMdjr3KuitfGdpF163Yyg4TEd
IJb7EJf7tEw5riVq0B/8fN0ZsOPG8/8YaVFZKIy4F8PwgBLnUIcyXGAMKaa0Pi0dxWHawgbJxzdS
n0HJtEDTLDeWLsRlTrK0AJehhdZIslXixRYoJLiy3abXsXG8U1EqBlRR8dNWPX8KW5s9SQaVUS9x
3S1Nw6hy7hE4RnqNBgvo7A0cZNIVgDr8ifnQ8u4i6OxG9lSdmggaqWiUKt36pggNQWDjBT5yx9cQ
LTYOHUwGXasgKbqjEWCfR0fwdtSbQRMmkj4UiZcU9HTOQ0ttnjvc/MHNArAzatuY8P0BPy7f9bCs
3sMnDVAW4IHhqoOmzjxQ7G9alADfYA+8XEOJb1qyFk0Ov2Z/7NNmIzWKVTCkYglQBhQn5zXyYKOp
17jObuq85znOigZ4ckBwDKZCaGVO46WHTeWXAZAFzvrgxYPEztOAeuGow8oE4xN7JGiM6WkBWvfW
G7xubRSARsWB0e8rzS+G58wJDFH7eTRrb2OnFluVQyWe+6w3rk7kbmkG1pd4/u/8yIXDL+XTYlg5
AXYp/iOfTtL5Ul+fZnO+O8l4o7ocVje6Ip/5bTEsABj8iVy2pZiyGWQ89Kptg2OwaE2AqSAexBcd
MzGnpXlwehCp/mwDc3FossxGAygZ/5TzaJ/6Yf6oCoDPDNFSnUrrjy3rBMiPRGMeeqgNdGUAqsn3
jg1x+FAkXYQ3qv+eN31U7HGXrhYNd7A+5wddjA22ZTg7S1cHah7G59CGEJCeDSn+TgtdrEl9cOSo
nFA6gXtLE3D8JwVRTopRst+oYcWGoVlTbPD4OQdM79Y0eLzl3is+oOw+AGWBzZ7xpWUlsKoDvog0
ZSNkvlNnDMAtxWqUDg5k3froMCobANqxKf4ozFcQQ8S2/zTrzSu6/XUh8HE+ROQ+oYtpj6cXhSrZ
qQvMdAvkKirzQwIx9r6GLLs+oiEALPoRGzI2bOM+Os+L/9fcf0vx/HzYRK1UAMj42Lu3BcguMat3
RcxR5YIA5KlnWbWRRRE9tTawWsrPqreogm3J0Jj/2JoNVCo4IgOBvJ9qj2/tqDYPfu9BRIaN72Xn
wYUbSs5QTrTql7gqX1ko4x9JA48xK/PLWx505SlNjGpFCwF2DjlT47sFo4dNbTk52C1JM5/p2ZzB
YhFVs6pm5cEQ2r6ZhepbVjTXxg3rEMYhr2DKwj0ny37VJmu+1r6TrKIgr2+V3fDtMBjsgPcBKMlF
xiFUPhqKSWZCRzhix6QHG9KuYQAexk2/L0JYTRWarRZLhkFYJZ5S4LJRjIa0fmky3EfA90Ebrm3u
EJUO11U8VlDDirEBzyBOs0aR9z/zeX0SDhBhjhzOrAdaxuW4q5RmP8AN08m2Nlpab4lZPI35ENwL
aCTjC+29U3jOaiD9+Gba1ZMxpcHdicdLlJTsZwWtvKtjMf8mls9BUIVfIJRUnk0f77r09s9RG1ih
OSP2rLf6Vcr66dj07J8I/M9nOxhRcqn9YZsYrHl1DB98Xal+/kuCcmxtlMpQQ0ed7zSmHti3PUoZ
WRdA9UBPacHqR3ZKlf/VYAlM8YJhXDPs4MFWZuJZdco9Q1/+qZ5c+3lyM/HslN3NYvg+FqQUxWDU
tYMpbgTnG0/WC2jJRcCPYbB5Ep3MKvAgiDvYq08LNKUUSu5EC6gEzaHvkR9CC4DR0oFaMkg1gyuj
jd9n2UuDPvoxNFHHk9JVL6Wj7OeEL2mNIioxofLtJ+mJYgaLxrWpqggtPuTPpz+uNjrW8wS7C6tV
Lzxpu+c4WWPfKE9dVG8gLTbulX6hx5dNnihOU0AScMtVAxjC4N90i1JX9Yba7Fa4T7ZL2PPYJ24A
d/5YcXVJ8DGvPesOkFi5oxidN1KZ0NUVQ5qnfh4fBFDddBkKRYMWwoNtw+r/cHaey3FjaZq+lYr6
vZgBDvzGdEdsIr1j0ov6gyApCd57XP0+AFUyrBppZzs6UDgHyBSBhPnMa/IxBQxWSC4SfjkIdeFm
dAT8+HqoQW82pImf1BT5urZ7NeWmdtIBIIunAVoaA1dZe75S3o9q9CyBkfqUV9WB8mf7weiLZIVk
Vnmk31gjNRBeXIOEc9QUwKhFVD+h9RajwfKky3a4HXI6Z/MwqPx1SFXvoa1qDWAq/LVw2g11zA9d
YMaADwf9ZOm158z7QzMVk9/aeJagk12D9P80z5c5bqOhSOW1ooQk+2kPTKYa2x1eF1/X9GkOecR2
hyrg77bq037zt8i6dooLgUjLVM+qUjwxwrBHOe9bFQyWvI9M2/dx91LDwTzOM00I0Cc1cu+Y1Jm6
sPO4vmRmrR3IaoxlGBnNy5NputVLLSfWkkxHEIpmoHJjyOTzZq2yAaeW0j0il9YmFjUw7bGmUBla
h3SorwZq5Jd5ofuJdrGiYqmYdU69/q957jKVcLXzt9/nKCEX6L62mtOW4pTHw9NM64tj7zHMDP1a
0FO8siUFFd2J1md3TQ6JvBX7pB31x1g8zdNaUpnbWBjdah5On07M2LgmCyuvCpj7P3za5O/f20VX
HiMxPum5Ut3HZrsGrV089XmIZULUirUU2/lTl9YHxBE8ZKo18O6lh/7ENB9WSu2YKp3r+eNQmynV
8vEitJofPg6O/oDwgnc3KhVRMYWDTDLRLJGjTTSo3pNV2gct1uXbKhH5OQ0KGMnTfNuo2bJS3X4v
mZ32oXqZZxNzSPY2BYDlPAxcEwqAXajnkesaJRU0xeaKJo6a1inMByR5OdUOMYt1SoZx872WOe9R
mvJGHwcYD4q2KDIrRydSXAyUgg5gex7NQpvIEGGbHyytfKxSrbxO9aq8nqdcpoppajRzdwHjBxhT
AznB7IbsYOs+LIZ5NR5dHtpK9fTD3LzjD+O31XlWT6LScqzBzA56NS4yDUKFPRri1W+WcjcEr6Fa
WE5Ax/3sIY90dBMIAXKV6E+VgqB+U4rXzDWHhU3T79pI6hqgUOVvIF9Jd7XhYPNVAhbWw2vQch4Z
IHCiOK715wQRxSHw9A+RTD0npJEHQMPfNLaS3As5uEERL3+xLRTvXd8eLmlWGIfIQIZy3sDV4gO8
fTb7uIRtNvGHiFGvw5qzMO8QR+LJ1Ezrlj+k3AXclOuwaqUPtdK8fUPiVobjtslwwgEaAVm3KOHE
lmeTJ+8GGD7EeR2Ls82Q01Q0kjzGV2Ya6x7twrfxQBd1o07jtygQfzMA6T3MvKaw4G+543jVyUl8
BXdKIYKkjfB9A1CJ+Cp0G2VRxu3XDVqUj1fxtOHdJ+YNnmuyIS8VBOjoPMxfZQW1sizRnNjFQrkf
JMl4UsDQL1G9oSBF0+ZRA2WjBo351HR5uQm7LNgEiWU+tQM1QazbHkoEkvdlbcvLeV4r+g957Xo3
VZHGZ8gHxqLMB3hpktRtZVWTthDeBqezCuVOMm1x0tzoaR65td7fysChpk3zIlftI6dfvpJqVblL
Ed1fZKGNKxgvyV0jrGF6OvYnpTXtg2EBcZ9Gb3qTUAYwpILX8Db8eT9Nl7oTFqeP1TDW574LtG0w
8VRkyDwfFC7hRVK23VFMQ9pgbm0jM4FXK+R+F4T1NA3EolpRqiq287DvrGvfMMs1Lm3tJpmZNDOm
H8VVh9S9O7SJ0mWbIIN+aKA5CvqMVMPND6kMHkimPHfTwb1C/t/MTqTmyo5UWts2hVudeQbnK9Cb
8Z1u4AdrqKP7sQqlk2kDTV6UwybO8+oSD5RAoQBCjGzd8pLYVn7s8qhajuoQvLiGSXwTjE+SpXyN
vb0qVC/TWRg8+FKZr4AO4bx8X3hhMRxzHfxd1nN++x5CvRFz9U6rhmpx6XVxSdM5rReKaKTrWvTa
zrVhkNoACx6FAQrdKtWXEJXfBDQNqunaXYM6/0rgsXAsJS85NmK0V6GfmHd2nKWLfhKP/dIjo/zZ
Lv1sISSDzN4HgNXn0kPsudID3L92n8VcRPMQ5xq0DLtQXc/DSG3Qfg+aYk3dJHaEHHcrybaCp1Cy
npMidC9ha48XM0w/qUILn8K6LlYmNbYtbw2GdInMNgkfBRcybvaj5syftrvcWqAS1p0aM23uevPr
/nWp1ps+j+T1/HFFjq8KXjq3aVcKRFNomhk3AwXHG79ttZsWYxmprYzjPCq8DJrMiEj0PJQa9ugt
zeKF1fq7+VN9Z6Jnrlk8Fv76DuJ1eynVSJwPlam9fXmPW0OZFGvh+0jFaeOHcOyGj3KQ6o5hZO0R
BUH5Jv5rfpjmrW/z0/6u5Q4fe9DuTl8PX/dvuJNjvJH2BOvlsm9rfMk0C81ttZMeQt4ijq9r/iGd
fhPc+W5o+4+XpiyGh5yIa5rNEEm6Glzr7Xfrh/aspNzDOuoxj40lRxDQBBgAWRke0hANVqE+CqV0
j2ETQEiahkHugv1CMwfnb4alDR3gv/lQo7qTnjNfPX9Ib4yMt0j+Tx+i5WHcuoq5Ta1B2rS6j/5V
mEhXbeGpTscL8GNuinXQh81nlE/v86ZPHpswQHQhiuJTkgXjIYy1cF1FIri3+yJYqDT6P0dqvGhy
SVrpqU+LRDJ11KtZ6HVrHAF3QUqDYuIMIjaOtlcWxXLeLE9jSTaB8gO4CzRhrG3qWzdj2cEnBeD5
og39SgZ2gqJtdC5BIj6VEtZUTdL1l1xP462q6j0Y+0o5d1knFrYbXltxWl4lpurtULRXthmV1CuU
sf2lnxviQ6RgJSUP1ZdOocFrJtnrEPJBV4jmlhYXTwiKyAulQYtoqDzLd8y4d0aeTZhQTcPIRAOv
aDC36NprXZTZNbp/st5cB1HcXquYsF5S1yP1mkbTfChjp6MWNUGasdVkq7yDqVfeVVq9RTymuLxN
jeC7JSBdu3mjb+HPB8jKXM5bNTMlkZS9L/NGA97L3ad5A2atJV+QHNza3aEiWj/4StptKyk0J20X
TI66CjZEPT6n+NqiEKK4exIL7UYjI57n7THB3aD3YvCKWrQDZIFyT93fvdWbZFmTD4k8fh3mdfs2
fKtW+Radumln3ULdpu+6paq77j6WB+UYitpeRaKXbmuDSEQrFHj6iVgaKoKJuc2NppXlR9vCOULx
s8/YT2eLyiJz9jUViQtFeZRaSb2ZqC7HeT5r8uHj0BiPdqrpa7PqkuUQ2yQ/ofGxwbsBuzI3Iudv
7XWHi8mB8LdE+J2bSJWt4dauPW2hSbK46UMZu/fURsFb1O1BQesLUsm0Wk9yy0MCvbyOpWbRZu7T
3LP63sL6AaM9b4lkuV5CWG2cefh973cdsnmYTDurIvxx5x86bKIq0J0MK2dmu82EtrxFVXnqoFMU
lypp2cN7fOO/zZu9rGvwZJ+ob+m0jzXt0ykJhsNGHzlUZdRx4fuGfZoXRY03sBSZ/Yrc2j2Fcsnm
ebVRzGqHYPblh7m31VrrbqjKR7v3X0ZAq0FzSD1n/u44H7pTG66kSb9fRWgHZ9Xi8yzaPy/GGif3
0vIhMqj2m8D/PF9YwSoLwvT8fdfOx8onT0NjN3/Z/IFEpZprxnq+nudEpVFETZCSh99vwH2cTgE3
lUscRKZpqoX9lTQ4b9FiaQyW37f/8CGUmHUnsyoNbmCjEl9X7iGX/eSi2Zq+gFrSvhhKflJRvXiQ
DBovAzJZW61s1Hs9jy7zDjW0zoXFg/vipgnCNZYrLav2i6dUYiXUyFr3paDNF8oYPBvjXgaktp+H
uq9ZjmKHX/JiiBZ5EKr3vZxGp3nocsvcKf01ZR+oslhrLZUg9Z9Gz60WKEIZZ1PtUGAMlLMLZ+yp
K3NjXQs52czDqO3okhD5yC72pG8nFy8UL8qqt1M9n1YthSxFdczdBWOoT3oZluaM9mRCNI/523UF
rb5+UOAtp16MbYVrOkakgOmf5uaFYhbxlRdGw9rvbXfxfcP8CULbaE8GejPPu3WqL5oyHdYtGc/Z
0PU9xBFl30+jeWpeGxOcipJsOQ+CpK/PAYXT8zzsklDa5fSD5vm3Pb5t5MyINT6KSLl/m5vX5p15
1kVLO0VY/vvcvBZX2LlK/CFLrAHShYE462ZGUsou0sYLynLAMM10YRt2cJrBl28bYKyKHe3H64lU
qS/nLXxNtNK1EEitjebJn3/857//67X/397n7JLRWc/SP9ImuWQ4jFf/+lMx5D//oKE4ze8+/etP
XbUMy1SEZpuGZmGSYAu2vz7fBKk37f6/mnKIB7O2mnUSpq5jBo26rU3wf6tCtQ4Y49D4ivMMfU5D
c0Jl9KniohUctsUrkUq3z6ygnOLDO1y5ur2S+f3WK3n2JtVwAwAGdZmh2KNE6O99qKIamLh5EYis
WZtF9OSbdX+u86xeRzCgaK6MJyseE8Uxzbjdd3Kwx0mm0WoQIqL3Fq3Rj0eQ818X8zBRO96eIzoc
VVcdh8mKV9XLiy8FwcaYbT27OL7pFRQkoe8GuCqryj5WsD+NR/FCutWvlNIpJogQ3Islkam983CU
2bJYjZRW9Dg1thZM+LiIjb0RwzwlmMFffSTI6MnZs6ht92oitydYAxvR5OPeI9Rbeq6SEDbazapv
A0SaU/BRvp8RqUK8LVU5Or7Nj0qzUTTXc9wkLJdNQBt39kZUAulIxJjs6qjukyWGVBV2CcDBUxjT
GyPDtLiWRcm1r6aHGivwDPYsWVzqiWOL3EqRoYM1uAjs1IA3Es9296kHTaL1ZR8I2mTWNy18MGV7
xR5o4VmeE6Aad9Aij1ZLadblIZrGrTmou7Lm4aqb1Z1fSB8lN8unxk51V46iXEIfHTceDwf6/HTh
JH7lQ1da0aKrtCp3wqpEYESuT7JilLdjBb0doQrLQbMNvWCru5XBZZS9V9x6BrpttV+NOxsu6JrC
4RKWRIHdH4tAFcV+Htpdcs3zqz0NavzMAxFQbGTWd7X/kE5uQlyodI6/GeONrmSSH+Lv4RtI33uJ
OMyLLITn9+s7StX/fkNZum7yPxa6qVk/31BeMUigznXqztVQvebaeENA2OzlaVHWabOfh15/BVNA
hTTgHau+WMk42WxGr6U5Cqljg1B1t8jwhDj5vWmderO1T/NQGSElS3BiW+hph7QXS2EUwzozSziG
dVquilAPV5oMCTwwgVo0o70NRj04RsMk1ZGbNK1lfOAt5zeHrfzTYVu6oPBjWMKw1Z8Pu7Yyj7cb
mFwQou3aGLWOvGAMjqFZftZQsdXTAodtM9qE2mA4tkSSPC/MaW2UNHMnC+hxGJdpE4/bj+UXyjZI
J0zOuxjoKbu6F9b9CBGBkj0XrY5jSE0d/6hEMfgUz3gG1hhuBIUkKDUsPAzpfnOUmvEPR2masiWb
CORqPKd/PkozFbWLGBxSFL0ibdRYC876tCiG1tx0hf1SulFzHCI/XcOvSBbzUPEQu84s9Zxnpeyo
tIhmEKnTpN11B/H7HHqqtE1MWhC6Nso7ewS5n1W1BS2Ghaf6B500/jCP8mZAiRAu4SKIi+Sxg8EQ
UDM6q41N1lHqzcKH2XLfWYNyHuWrKliHgf1cp2J48CsrXMVtA/AjoEul5PzTaMxlZ79Y6BYB3//8
krCFpnBBqCg92tb06vnh1ZKpsadJVlcjJydgUaQeAsLTAnVOeorAyNYpLJ59Du9/AabU2DAN49Nc
5UDaDnJPzR6jHtQUkhALcrW1LloD8piNRNTVkX44TuGqUlxGPHsuYYkAe1/yq2h65uRy88EKP2iT
W2UTVdlKRRQMhNRvjlGbXo/vXp823RJdE6oqc+VrPx+jUvQ5FpV5vXZt29wISiY6KUfR4UVObapu
Ykrf0wKeHfl2wzF/n0NsW3FkPRaO1yXxQe1tZWVZJi/bpqxOE2Y9LQwQYIELv+I8xKEOitKg8414
WXCC4MUNQINpViI3U7SDOrRBUUtE8k54Q7F0vZTu+dTzKo0sXfZmU68iA8y6XdTNVkyQbd+Lt1lU
nD3NXYWSq/9/3C+2wUnWdFWRZU7Qz6cni6Im7QcbCBH1rSNAaXHUMsTGqkJpnc5Urkap6A7YlmVO
bBreWafrva3d5BHJVp8OdoLhvK4mBfIn45Wma/iDKHmCYXbc6vvAiiiGWtp1ktMT1PvXLMzN276+
h5sxEIvgBT4i1Q4QUrmvIujrtMvqraVIO9evVsUQu0ukiCnW+61ySbv+KSz0FXXc+FVTUrI+S/vc
Rtm5EKSEGLvupfqJzNYyF7G2/M2tYv7DZWTqPDWFpsFJeX+rQBznqPyuWlMQ9JBw5e/XJtc6eTqI
eW2eo0YwkSQ6jA2ivQEx+rYBNqPySFlejd4UnEXjuE3BXR0sI165eA/sZ7l2gFO0daW9KheCQL6u
t12s7XPal4ccc6eNlqV39EOMvaJnF8XsgkVcUkYZpXwrLHu8KnHBhWyC3n+NJcv210cv/n70gBVs
WQjFli2TMPTnq2TMUzkv9ZjAxINsDfbaJCEfKO2K6Gpy87ml8n/tRxEhkCayXZlk/l5SMU0o6GE0
Cv4Ac39Vq/BU7rJ+42atf/aD2D/TGz3LXvOlE6F+TKum3fr8gvAvso4iDKQxo0+kswW0e/3rY5rf
BD8/GEBxqZYqeE8IXRbvwoBgVIJSjHm1hgqmObVmrejjJfsy1tVjlWXWPoMQ0GPgdqwhqh6bWP+6
sLHwdFTd38mmTg8qkfrLSCnwUlaBOEnBkYchPg+Dffy+sBp9NRoIvgmkZGQbZ4QINxYfNUUAIXGz
mFdBnfegTVjg+EGbJ+g3sg3PaIJXgqjyjp2ekNSG8b7Nm8IJvOakt6q+ndFpVVyZy0ZkVEFLLbup
IhRcyug4IShXtujAJKUqtY/KdHy37qZDRetNlsRecs0EJT1Yz36i+udIUtCwQjF+4SuddxHNGL4t
ysZ/VSgC/Ob5rE5hx/ufQQiN/1uWxX/e/QwNopyw50ABRJyufhklCDeh3I4wUIwcT/sqxvaDb5YS
4DQhnW1Nc/dSYx2DqgON2PTUIEZrN/Ky36Fq8TJmAkLQtOi/rTU1KlaFXJgrXajhHmg9ZZcmPKIO
Fx7DcrgjNQ5PQG4a4O6lv6hTZcPPm6FSV1z/5qL7h6NVDEuRCT5tXYg52fvhjaslvtlgv1OuOxVB
0dKj9dvYZkdN1IrW3mFIXXQd7eTL4PnXQ7rRE7U4hgWlgIErQQJMtgshH/gl4kqlueukLDmPhtFS
CGiyXYXSnNtmqeMlRrNB+M8GzNM/mmGMiQ5yuk6alaUztq29sdUkXAbIq5MoytEhnhZCpUerAj5z
BpRA9t20oE5vr82MjkVANjEvMqqRJyuHPT8Ok+h+jqNGV6PwMAyA8MroxkOO2+ys9oL24uR3XkfL
bMoZDLurl0Y6PigC07BgzHJSTdHuDF9CoNDIgnOWm8YqLfCmjwBS/uZK0/4eANvYUk0nHYCdrOlT
pPDDuc99clANScr12OF2NkHI5FHvtr5hrIfMjh27UvqNacAGV/r8tTat9ipQ4fgZ1hq2f/KYon2x
LDKMOavcfM7VTJ3C20Uqt/JJGimII7pirTuahbZeVAvTxSJRkodda1/kwNUwRrB3KkaHOwBGeL00
crNX6U4UbaZudalXnQJ2mqrbqyEzsDmIE06NpC2L0ki3be+//s8vRZ56pgllTOGkvK8roGXY5nme
lGtwx/wBGMKUSfMcaQWQToHrRyxbR8/1wivFjRUHiqC1sWwrvEVBpjmWaOp7crqd9UfrvPC3ZjLX
5QzjWNnk0+OY5k4Hxq3Ijexex7F0gQWNt+yh8Hrp8FKbstjOYQBN83hPt38IBnVvqtm1HQOLIk8O
y0Vmo++mRjEFxEYhk4S0QSOy2hQVopNVDKLWFbCRp+gSF9qPGMPjKTKLGk+LosfSHGj1Kch7dQ/U
TFrBxYsWdiEhtSCUYZN1ebNKkKJYNeZg3QA5tW7GcFVBKiVhEIcWoM8J5bz8N2GXPkWd7556uqIp
Cl3g6bn3Puyy83AApS1NbSwgnHqf3Jhe+SnpIegFTc7T2qcro9FRPNHJlHeqKx/KWGu2lalrC+o7
wUUv2zt6fMcgsYHiBQmmdLbYyp3RbRF2CqlxFh/w/IuWvM/GZUDsJDT1NuUmbVPtJcn04BR58kWn
X7gcLNDavIMeyyY2921shjQjcxzSvAI4WK4hXDt6EEkt1zG8gnd/8qL1UQ+ygnqHGSnV0Ro8+zCm
7a0P9OloUyQxQw2xQDeJQLqxEFASKRmplBsF5ZlfX8vz6Xp3Ok3NkFVLN4m/eVD9fGv7WdIUGIlw
a9cG6XSHbVYDmalpipECOFlYUEife6t4yjolJP8IOcOtWa+LeALU8BuLzr6jn8YjOSsEZaAHLw43
TTK2FPrSaK3weSCBJS6s2qoi3l26Zel+SEirFtlYEIbBQFWV3udtPbk81b1xVUTVqVbBeZeewq8K
gj0ow8OvD1yf3o4/HbhJXKaoumpTnzbl94EZd1OW9y3XkTHqawXr0wPWTCp9MMx/iiBY1zRAnKiz
W6caOpwdcu7PEKS4Q4U4WhY9lF0Ig+ptNNyN9GM3cHyTbe1B9Is6edEB20BEOkahTXTIDttRtEZ4
bN2bqDYXtCDOg9SvQ53CheYF+hrnVSwheZ7WuacVNPTQprPt4ZV/UDz2o8DtRDg6Z+e1Ks1rBA8l
NAWGeA2PtV35UpfeJvpCTAqsqaUne43GRhfaa2xf4HUX/srtM1LOvlQRKQ0RgrfsltpTdlfSnd3T
ItT2dWGWvwl+rb/Vi8iNDXO+XQ2dR8+7DHLqbIdgO2I8ral2aIV9yl3ZPhkNoZVLGd6Zh0QmCtXU
ULJPoBC0kwCvyl54W4oRlyZW54WrVzEslrRbvc0hF7TKiR6dQA/T61SAvXUlvVmrcZtez3Pg/Oim
kjOuiPPdU6M0ib+UNAwowgwIkdGk4yWyIYsQd8qvmrdHBYVSXdFqFztW2yXAIR86FIK9ci3b+7Yr
7f281vTjVWQZ4eb7vKCxjIbAtN9gVF9Eq3VXA6+QBQpsyS2dOn1dJ5K9B/RSn3wdk7VUH9uH1Gte
srqKdmWHlsSFFIL3VwBaI1eGZiWpofkwtC3iSJCQtmXimg9o44EsbQW+nn6fHUEvPlilrG48PQ2d
WDL7fQqwaoEcQ3ayNH2f25ZCUaXNTrDGomjDr4TN5yTzY/g1sEKCWOU3DxVF/VvWYwrajYqpyyBq
hGq9C03Rycgl1UiC9TBoPmB7Wqx1ET+CYS2RpgIrN/BefzKKexWo0bNtJCNyaaW7y4Ef3El4YVeq
Wj5r4CsddXLgFsmICkCub93QR7E0q6DpFGbqKBitPZE53g2lh29vXPBLT3AXKxqxDVD0j4YfgO2V
hXfn1YC4TMnOD4pegzQ08lsf9q2WBAUmNYxoNWQbW6kRnOmy8opgc902ECzhnmjBCtck2cknWjs2
cZDrJcNbhYgHK1ip3VH2Uu+nEelSdMJd93EopOAOU4QXq4eJ8zbqlIYkFkfMeSj1rX1AYzVazMPO
omJWJK1jp4N6sVXPdYmKnnW8mq+8RGUEVKdcqKUdAASTQItShX9DTOtxR1rihyhazDhpmwLRoh2x
N27EGu0t6xpBzoIihN5+lALpUHNdf2kkd2lEkvWiUiEA1U11IawqaRXxOj/WLnU5zYWvYKI38e7j
STT5+PFxP2zsF60CKmYlbrxNKkMCJRDQV41S71IGgUGJu3KPhp16O9FE6b4b7f7AM93cIPHVnAuz
NVY6AlzX3OvxUq2a/D7WUUNKmiF7KrT81ZfD4ZUe+Y7LAc+dhj9eov/EgcZLBUnez65R3CA1Uh4N
tXlJKj9OoEgE/T5Qyn4/r0Xf1noPlsev3yKK8bcr3VLAuhEOUilTbFt7VwhMDR/dZk12V4CwuqXu
66CTAsQ9Zi7zG8u5Cuj3GURJXCwUwpZxMkgI8d7Mu3TG4O+KwrqrJuXK74tiGtq2Wu3doV58n5+1
LaFkft13HgrIycXbPvP4+95dHvoOWK56+W6DnNvmAsLxsKwnYlv7bfFdTO/dXCx5Yp83d+3MfEsQ
Yl8quniOXRFuSwTW1204ECXk9cUSwr2RzLg8G1olI9jLvE6101ETWA5q5/XnfOAl56UKWolZOXzq
WnXfK6mgX8s19eqrXraZk/B50TUGIiLzajLFTnklKoSkydERd873QUVsNdXVcc2tHWQJ3WUkTBiO
ESJsEC7QWBs7WI3oWZI8DGR41TpFRGThesNDJuz02E5SK26dSTjd1AfqcjUYLKZqBWOJoYa9HeaK
2LSDZkNPULeYz4uPboA0QiQXyoUMsNpWlBd2alkoV20YeUtJ5kFThM0zANJqWwTyg9yaBpmhjO84
5CODNi7v57hGv8/3AvQXJopEUt5ZTaY9gzaTl25Xe9vWDwG+qRnVTMJTk1pkx+1Vhyt6cwjvqfVf
DnaTl13mmT3SCqaoDsq0mDebaT0lm9O4jf19h8jcdt6glCN4/CSlF8tJx75Oxd+8N9T87FsBSP9l
S/PBXtd43NPoswqK6EkM+VI2FTw1c4O209uqgvHdLmzM9ZiEbDEi6vnz5h/2mVfjKHD9pdrTDOg1
fNznSb2n/fvru/Lvrx9LUYWCOaGlmoZBYPtzUMu7MhCVJ2PgpsvjSoFzdKXAq9cWBjY/ciosmnZU
X99rh7orVbhiHRdqs0USyz3Mi0gagHVLEgFDgEUuUDxC43kVCTI/XuSip1iNCOt+npzXejnjCayb
y1iLN2Rl9DanBYzTI2fYu5XDSaza1cWDXJbJkp55f1HQ/djMJ+I/f+qBV3NP/DXLhxJDjvrd8N93
+LZnyX9Nn/m2z8+f+Pfmc3Z+Tj5Xv9zpFLyWWZV9qd/v9dM3869//euWz/XzT4NVWnNLXDefy+Hm
c9XE9V+9/GnP/9eNf3yev+VuyD//68/XrEnr6du8IEv//Lppav0rGpHmN6zA9P1fN06H+a8/L888
YsvnP/5PncXx3z73+bmq//WnpBjiP4BsobcpK5qhWdNXdp+/baLpo+mKsEkfqP//+QcFoNoHdPAf
lq3KwsYfmsvOUqamSZU1XzfRXdNljJeEIhTdEn/+dQYub4nJ20/336Ab3oEbZDIAS7EVxcRTRbXs
90UIL8L/xYBbd21fIVsADpyi21oPYS/g8XvKH/rw/MM5+voX/IinsH9OmP72D6rvbircyHCS5x80
i2slu2rjtWutEv8GVtRCxcFS+k3VSUzZwQ8Z2t/+wWn7D1WnyHbx2xaJf60UOx+GU72P/VXPobZO
oa+TwMEvrLqJgKlcu+1CKMs4JblcBtW2oS5MLQrJs36tQRP73QNmLq3+6k971yuthF6J3M3861L7
FKsPZbiArj7ai48omopgl1e7zF1lI0JZ17X6xWie6+HRL1Be4um88Jsbk79a1glfEZNyPDl5qG1A
IKssX/36NzPfVe7+dg7fpfdpi7KIJcX+NQK2OIOoK8tpxeJUfwgepaW2Le/9YwVJEYU6wxnH5YCV
aeFkCJaigLWIv3j3WBZYjlauqTtSGRkWqljK0llZinrNmwwFvRv9OR8Xgvh01RHL4kajLV5By6nJ
Z/mWzGsRHlInuLU/DZVToC/9YK9e+8d6b7xad9lJP6n39LzkYiO7Dojg/POvT4Bi/PMZoMRh6DZV
En0K4H64inxLz0xL5irK0yvro9Jt4LajJjvmp3JYhzWQOid8sl/RMG4/Ay2PvhjDooMEvVWzhflJ
PIb3U6aP4g70XLSBOD6TCiOpAOorC1/7hPAx3t+8AGxSvZQu97m5HcGGFEtZ+VJ7nYNXVDtsCDqw
jnbk9Cyy1yLd2PXeAo0H9FBHDPMQ5Y6IlyFQBi7bxSSjJTtS+aFPn6pkhWouKUs8bAIyvPA8vJC2
SckVChrNPrw3cSCZKPngaB14CMh/2Thh5Q7yfYhURF+KfulCh7adPl3koH66das4WvFR0j+C3rU9
Dpxaad8dveTZbD752oeSDjrGC6XvxGBZ6ueQRmqgbxrtJh0/4ki7AMpBDXGRuFBvEE/Xs61uIDbX
PtnVOZM2FfjRwY4X4qoMHmH1EdRh6la1IMYmcfsF1mKNfCuOo4peL31wevuLfLhtvWUj0yVfNcmB
dfTbkJ56TkNOs36hNRnE17H/EMmjY+7GQDiN8myHKEvBI+73OaIjO3KlX18+5j8/g75fPe8iCV3H
TCiQIv86bhx+ZWPYyfIptTbeREBvKEfUS0FaF3EhdTJCTXg0HOEI1vF1mIULw/3U4TdVDi+Rsuy/
yJrjJ4vuComdDJ1VKBgrBA2CBY/v/0vdeWzHjW1p+lX6BXAXvJn0ADaCQW8lTrBISoIPePv09YE3
64oZYhKratQ9TCqlOEQcbPsb5GTbb2pljyN6Rjb4dbOz+aWOgYAGu8qX5jLpF5jl4AVL5ZwRb86z
zuvYAtqOw8A4+RYDXLZXHg5s5O8zcAPAeVwlVkIIAdhRYls/zdfuEiJJs/GSKev8/89w+Pspranj
wzs2zfJkSilPScvA4dvHO+spumQS389uVsNFBk3tlJNXTruquS2sH1NROmmh+3Hs1/fZmzR6prID
XgawOG52x9G27suOObIrRUiB70RAY19/r6fYhr/i4n9OfLpNEhJJNqyEE9e3HULT5c5A7i7Czgup
CKKfJ1WM8neVGIQhrom3JkS3Ge8bV/+mPRYCGB9bwFj1hVdYQrngTSyh6XjtdIUHbB26EMeMxJUr
R0jceGSp4cB765xkQXMkyI0NoKP8WSmAuxclhUQpIL+P4T48/k7tqnhGiOvGfIY365e7hG3nC20y
GUiJPPOXgEqFYU+araLMArgfyrZuF4p9fPj6scri+j6c3oSPRznJN7nQTT067tHNYl1M6WvrxZY9
5+xe3ajwWnmXhU6o+KbDPmNAQ8POY6dJnQxJNcuB9jgcUqLry3i1EAeT/VFwJvVxVCFF/+gbhqS+
da2l7roDkwLM4DQ1ssdHKXW4Tx0iyrxx3435kWVTh0la4iaLN1bO7MXJqrFv99NOnx8MRmxJTGzr
vBmQY+hljz31C06Ljj5f1OGlVcOLcKVhd8TOusIq08tG32ycvvMNfKPhAx/ApnXLoanONIkB27U1
cOn1i8Ry+xZ0cndYVL9brqyFcgW+2B6PyiVIKA0iAm7+JncSr/Cz8Sws+8mR34z5alZurWw/nbWx
lyGmALhwzp6RA2/N53Ty9MJpkGDJEFY5tG968pDPLoyFsfZw+cGQLXpAhG6w85/5z+zoqL1jWC6C
Uayil1Wr1M3gBaMd1LgYfaGgHUkuwuspGyVwKjsJuzXLTx/in/wTobkXe8+QH+RoFyaXkughqWbK
tozgIi5e97GyEzooCohsOObPuHXBhCeqTapQyBlBG2Phwgof6zAHETllfDTmnSm5bGyNCp7aOQIM
fO1B2QdDzVLDVQqvZuFeeBxaMyFZarbWXpEYKH9x8bXsdLjjm5Brr5cc9BmsEZLY/utb+2n4+nhp
T0qEKSpz5nBYTJoXaEOYF9W9WJ+jqmxH7DpY5XTwaKdvkEKU2TlObgO0onVgxrb5binpKW2hvBhI
nmjqjo6J7QdLdh8STqVddvB8wP1HWx3uZ3np45FP8tKAiJYQdnF8kz02qqOb7mRCEmU1R6SBBvF9
3xx0pLoT5DHOitQ7qn78BM0dlXgQqJEzYFNT2iQwGC2oNt9Vgi2V1Ah26mmj3W+c9nRn9x5tDVPD
yF4EjM0O+e/5QRPSpKwnM7oZARXvj1fI8gB2yztkTQvCfOhqfRsg0mdRvEQdtCcvqUunbW+N2h0p
CmFyjE51g7dnMzy0s6+qWHP9QM3FTlJbjN2itHvKUW+WHd45iMGqsRsLClpbmz2kOVEj1Nt9r/A/
uGblsnYiySKPvBMFN4U9WjyKxPTpf9F9/2PX/Ld2/B//r/8He2sdsB/4hw+v2B/99V2MFEH3cvw/
CB28HH987LD/87f/3WXTWf/LkkWJxGWw5VFF8sW/m+z1TzSujArgQ6L7Vrjhf/XYqvIvOF2QtiRG
rwYLeP7SXz02f8T2Gzwm9CdWKpCQ/yc9NujJv6UzwwLdp6r8ezJNvsaW9CQy4Gaal9ExWR7mqr6y
EK2Z5bMmPt6kjfSGusnTaCxvqaYcJDPy+dcOOs/OhiX5xPaF/3m+k5FFK0vJ6xVsdAqBXqMFv85e
fYlvw2XwgaI76DuBGE8es3LRHVMsTVeK0S4L0502EPyHkulcW0Z7NhI0cdkNuiCPIit+7CxchF/q
+dkssSczw/sZepBd6IiIWqtbg9lCoET3qiwB+0WIu6dVTidh3SupdFcItZfoAkYbJtpMNVP8boD3
Kz8x9LzqO+V8ko29KRn3pSHci6Z1FRa9fTSTHRvSXW8Ku2YqvhdF+nosraNT5W/HtsG1QcZRvchK
+ExxZmu5P3eXNW7PzAub+wz9evVIs4zzaQ3dRj7DIBZxg+a2M6Q7ZLtDG89ziHhAFNLpZkri/RzG
it0Voz0U+jVif3eqwV9tJG1wtFZxx2Eg54/CA1qGI8D/qjevVH7ergjTTO5uoXntUrjMY2EgAL+8
Zqm6a9XqpkdBwZ7qOhBi0AJquLMq/t22aRV7BN5dt00gp/2jsKAoMYe/5LG8zSUeIVLUdwWZDfWM
EMg5OXSYCw+Fr9oxS9HP1PQZvSxHbLoU+ZeWn4arNUdZg3VNixvZQJ2xrgsHetrjkIeFLZkGohko
C8ylgohfddbJ3R5mGL+QalymCrlPbnsHICxg4ZYOexSQ9Y+lq7oGaj6wEYUNWU24yiyveq7I9hBj
oKUY7TUOlOcT6GTgjnzDS1s/ptHyNCqhN4voieXiAcHdEp8Naddrli2M4ptWsvo3J9L7OsCy+UZv
MfC5B0t3KWj3eQcrYmnRgwPGY14j//39KKEKDCr+Z1TzG1omi0VtXtE8P5eiiZh+Li8oimKCgqvl
VB5ai7pAzmnstBFN7k6daYrnJytVzrtCPcsAl2g9biz5bPdtSqUsWKtw168+boO8XO4i4M821IPK
zVsBnV+6QzYYqgD2q6pXBxsoD3U+uiC5/FoSdtIgPg15/ZhJ2l4zsMYQO9RN+4tZPt5K0HucsSwe
c8O2II/JVk7+FJa7eCiCzsyvo1JxFxCz6MIASzRwGxjwQdFhYSOGR1bNe3cwG7rcMNyJGXk+Vs9x
4VlYvR4rt0aVSpGgQkncoEY+CHF2M1ihZ84qI7oYfVX5rK+bn2xZdpkpeYkfAyCWcDIE/mRidu0K
1fplDCwt29ATzEFDGbgLBqMOHrrjeB53I0UcNoBKasG/TdLvQtoFnJc6f/4lS22A0+IOqdydWMlO
0qbfw0p8RmXFM0f5vB/zG2meqNLGXMEieJWUbc7rUX2r2MW0SeR3lravsBxZDwrjCtiDsVc18xfK
72dGbuybvD8vquibOkrnqhW/zqJ2LynS4Tior8wJH0JW3CrQrlzMdpZSgatEt6EWMDIvMOTkiglq
/CpgPFFrEdXe9FyO5q/hKFyBwjgDT4tBzUXfLfeIxewzbX6uojhoEEqZKvmgmYI7S3FgdMVGqSL9
vbD6K+JrmgygkixnSCcRX1HFRIvGaXnoTUBSq4BtWFffUgkgk3lMXX7jNwQ4oH7o/hIez0P027Sw
dtNicMtR9z+kzU9Gru+f9rud+vdpNNQsLY1dOrPeE+BdgZpNXWPR8cAetHQm1sPgLOjpQsGuMkRJ
B4HhJvLBpR9jIZZWxXMhRcCew7OyUW6KsL8eRXZL1NfvB/trdP/XyU42CSf/+X//sWj5/7a0kRU6
639eG+Dr+jN/6T+WM+9/478XBob0LwoZk2G8acnAqZhE/vfCwJD/pcmiRhHBUkA3JMqnv4oZwfyX
BkJCt4AK6uoKxeLP/qpmBOtfqqoYIlrWCn9EzJX+J+WM/PdRqG5RU600SIS8JdiXkFdOynCWFlmq
9dPdrB0G2W3tnEi2O8oOJmQ0B67yrN1IjR8vTn+OMJd+CUGtU+z2VTpuvGYnA/Q/j3LSERjUMqvf
wXQ3OlqzE9qzVPuZIvjrA7jzRkZ6UKdswL6Am45uae2wy3Zl/HsFbMjiH0PqDI7kKA7cxiZQ82/i
uDFTkf4+yPjzgGtl+GGmki5WafTZ9H5Aye0N14pd2K1PWm7ZunDLYELkDEJgTHAsIjsy4DPsxnDj
OUl/L0D/PMbJPEU0hWwWFY4B9vV6cTPvaMJCvrKc8a1363vZ7iZninbjFrBB5tZ9GOT8+cEncdCS
hOMxzN9//966kzCYs5nh7gqnTfG6c9XjYfR0B6+u4z5Od5L4itiL28UOGAhnqvwBZ6PoWgEH7Bru
h5fuk6D4Dqn4HRT/PNpJ7xuCfJFnlaMxyTeqG+aI5rKL6PVCWx5dxsPjReyuk88296vwCY1VRfUL
zSXnlIV7xJenD0QYxtmZ4hfMdjxYWdldVl3M0a0R9ImH/qZft6zkdzVuT4Lbb0wfAcFtPN316X+4
XYI2tkAzeBNbb/TgKNHxMkk4MiGyHFX3U/GunjxZfpay2+aIOOILfjlya7fJTo3vxPK1TJGDwb8I
nIyd3WiI5Bm8xMWFqthAg0zFbiIbv9M8PAipAwKnvBCys5JRhuYMExsg37yNEBJonfRhKR+aB2rf
7mE2nnO0AvSnXuvscLxO/PYgn2f3sGaSO3hnEJmGiAGIU18hIYDiSwVwjoLeXo4uOkXNmaQ7uuyx
Nhd3NO3THt8t4DjAKZ0UCMUtEPnMKzpHPXQP4SG5hzJb0Z5jBeJETuGzWEyuYwBqEF1aR2NVtv/6
4qxN6ld3+nToe8wVPZTVZbrrVnThU9zckyy1IjkbmGN1d7J2fWSjKBF/DswkwSh4DFXcYjnDqQe0
3JlQOOnkt5ONKUIaWEwud7kISFW50AqPhU8cX0xlYERIxBxQVThGT+r0mJj3X/8aJ+PeP+7/+8br
w+VpdRVlTIXYieALzpvwpfaqA2yw3OPssXxTzPuU4bnLBXKT7ErIXCF8xK4t/fd4g+z9+QZ68xwn
xclkCiUEc97Dzk3Kg+o0int0hfFX32lwFG3NWyN0H9vi4CDQLnzHW6cff+EOYfy7GvnHk0hr4voj
IigK8wPW4QZclL+/Tka6tKOUDdOddTd6NIzK61G0LSd/MW2uZxWYqZNuRGbl08j84TNPMliEOI7Z
DHzm6EioVDW7lM4nSXeZ6guCm+E6DJFE8fCXM33MsYNuL9mMCXkuYF3twjke5uHQsmz0SuXSnK/R
+p7Kx3VlTPwRD8bG5de3ntFJQsPuIWpMpZru8vQcHwYIZ8zFndpBZ+RpPMIhcrR6p9mSTxPWjQAh
8dG1J8EZEiRS9vXkWLMbpmyR5Nu5PjBxBC4UeRnjfObCvhDfREcnrs+tPfP9Knbz6gKIqWZeluk5
ywbJE3cG1/GOPaHYXCA6w7+WX4nFN5lmeNmvaYOVlzLuzHJXBeP0tvHSrPnqqytykki7po7AdtbT
Xd8AV/SQI06Kn3w/vaf4RySR84P2hBmna8a2Iga0XzNtO74D2T7O933jtmyDcze/BLcbZMnGmlFa
X5WvTneSbWMhjXuhaCC1n7cerlE7VuyXRcJjg84WbC2MTgbef0WQD3f3JIMK09IMi87dnRH5TgKF
KSsq+mWQA1WzLrFByiSMsoLoFs+TiTox0t3YX82KHvqRyxtGLzW9UBzd5KFnWS5/3RXdY7LD5nGL
eyR/mio/nPUkVYpNloqhSrRDiN6NpH2T3Irp7rgn7Weid9SDyAO8NuOWiQ3sHqlKeIkG775N9PFC
4+wITXh3zIJ+t3GjNl6otXf4mMONOm5zdT2YtB4tuWUIYSiOhDZY8ava9wGmjC4WIflV6Ka/MLKZ
wJ5LQWiX3zM/3IiA7xHuiwu0IpI+HgbuyCzpM4cxkNjOn9P7UfO11oMz0HkVOvKOAIXNbbzqMX+x
yp8GgPP0aXFUH6AA9lVb5zlpo/+4Ye838EOO0ucusmqppW5llVU3j4CzlZ3J2qlj3AG5cnlu7MZh
+r4Rlj9PSr+vyztp8sMHN8fk2MYGD6LOzuCzgVPY414ADP8uC0y0XUV2vGdR5CFUph+qbKdGgehC
iz4GfXaxcUM+7SE+nOUkRehGrjbj+lZTRYbUCYHGWPdm9kbK9+oQO4k3gBt9gffK1phiYzgknduy
MP2m946U20diDQ6aMwpvg4A9n//1+U4oMH9+SScpoYN8PukqVSi4IL34lSCiFL8g+1r5o4MYbXVI
tR9Gc5PshvG6TxGvCHRpT8Y4fuvTS+BBj4PHziX9vihBPLxWwl0mvMwr/TSmCnUxPWNOaK9xH5UU
KxvsCjG146FVvKO0P3qsX/W3CYGMGWaGnx+v09kDEGGbO/SMnbEO+nCD8/N51/nhCzlJAsj2mjmi
q9xKfacjweZjiIkLtssY+FLW+V5s7Mzy9hUDk5q3uUYc+zCL7ty6ormXHFIVkm+Zy4osdWRsmJhI
dhu9wQnq7c8v5SQVYPpbIdbWra1B1e4WlA58Q3nUtW+pwq6cuBK6CaOoqywlGAedh+GqTofjrASj
5ZJnG6jtxpkYM3yZntZdzMfoIpVSkukVLxWK/9fWIfIGezjD0PRu+wV+D5tfRbKTeN9bihIODZ8F
Lskdqiurd4T49vgGt9aTH5Xzo2/ilKTuuTbIqnUFbdK57GdvgMqd8emoXifMfn80TnYXJX748+tX
5vMbtE5kGOTIlqafnE7rMDwJ0X24UwPF11+m6DrzYh+AfnWDfAGEwDS7gPMpFYg52CKUL7s+2scA
FARQEF2Fvk/DY2dqIBmevNssydc39o+H9/t4xklOUlPNiIyWh4cUp9swH6bgmh0Tr6v8LFad+aXy
mfnQHCMnqoHUB49HISRcoMhOpVP4knoHO/X164cmfZrCP5zqJDnJTbQIaUq5URReP3tZ4RmN2/3I
POESJQ/V05sdnqj5i+6Lu2Lrw+WNR7L++YeEMOVKopRhsb5PYXD0Y78JD60r3AzcFzYUyVaM2fq8
tWz48Hk6oKICfxuC6i55MeodhbA6eeDiJX+N+II3WIci84vxjG08fgVnVtDdNoFxzfbs6+f+eVHw
4bmf5J9Jbo2ysPjV11fpiGW6PwHx1K519Vobf5THW73W0F3+MbuNHXsRyRgXDxcQTIy1aac+rcK+
W3Ign1cGHw51knSEKBu0BHI9VzQWr+FMtU5O3U1lYAATCWa3cNeUsfEo1vfyqxfjJPLHiz7GaCG8
d2t+tsvpWG9FFG2xZx9p4IybNLyPfSO9WUaQhwBogiMrGVl0ymQPAi02H/X0fhKI/sd9Hu2yqgOZ
5FpbU8f1G/nqmCfBf8navJgsmrQOXs5+9mqRYZo77QTFt2YPLT7FXXEaPiKMGw/o02r2w9dyEuK1
SEZpfx3ITn4Xv5Qx7EJPIL4OtsA3lDyHbn6gJeq8BIIy5FKEdxq/ETzJA11inm9Fss8Hnx/OcxJo
RUNdcGfgPGrAaG9IbJCrO8FpPF0iriIN9qTvsPvcKB+1TzPd7489Faupe6XT6op7otxV+9IC3urJ
kW9mZ0PhC9Qm5vlgnKH4SD09Ylnf30vdNcrIjbrLgkjYq/WF0PjFfC0VAaRNT88cZqUVcELfQH/a
rSQfLZEjeJWmQ/bNE0R/6i+M8f7I4iy7ZKXTBdRHan6e0IKPOzbOW6/Cumv46o6ta4qPAUqd20JG
T2L9pttj0IoewFyluKjhu0Lw97RAMOhbHHbwpnfMPdbR4LKPmwOUzXOcBOYyzZJJDf9Kpa3l5Th+
6nZOhDaBBCsQ6Uz1zbSpfW/mXRzepgzjsteElfXXV38rIpknEbvtIOzF3ToZ0Xf5fnEN1bHWUQD8
AVYhFLGJC74W+MTWO/dpf/Dhsp3GZ9XCRzBkL6oG8q+8dXWHcWpxWzV3PeJWWmD0PopJ6tFXbdO+
XBum0LAlDeFyP02xGfwhjAASWEA74yHfeBNOhIv+qkM/HO4kTjdiFU5Lx9eT/Tqub8LMYvsZsLd8
ga2u2962AWRRmGEUOYxuFEo1D0JcevTQVqLTzJAxCEIH6bhG2uhbPl8AfDjaSTA3ysFckvF9eg7C
NdYfh+TFrFM7Um4WEGQpiLB2eVZByefTHVob1F4P1JCiiCC826mXShI0bhgAXm+fYvctUZwy9QrW
B4mW2Jpm2nMSUuynqMFUzlAtTjJKcOcTlNke1R1zoa0buPVKnoT9TlwmJZHoS+AAIABKpZuInrJL
SofXAvx/djY152Pvoe0h7mlMJldugiU5oPny9bvw+Yrww6M9SQOxIQgRAvyUDL0NpsHMsFTD/S7o
rKBPd3ogerkLxlxwyjdCnFRd6tX3UL9N8SD1zK3DrFfsi2xonuQAbVFZfq3VbOfCmilQMwCha0e3
gxmkyJBcqRQPNhBssLy+4Mh7QfV7BVWNJ6QmFm94BqW9FT0/ny/8fkDWSYWNrPosKeV7Xlomqvrs
XMWYwU686RUdi9wr9uMbOje0YoZy0zkEDuMsnZyt2PH5fvLDOU6iuGYeca7B/Qu1bue4b6771rae
aoY8JEkj2atvcKYO0gNat08YLm5WuRsl/Sn7TB/xmMiHck0iYVDeELdSzxK9jPl21t9I063RXU/p
1Vg9JA4rZalwS181zpb0kOhnrKfQQUp2iHj18+1omBvV3omU5R+x61Swsx0QQzAGbjGK449JcVZC
soiNWzgm0iqSW17X1XWT+fi8hNN5DTEW/ar2gDxUjgeoT5/5MzoL+31YvGTSIYQqM58f5dc2D0JU
Cp3+25oVpuF8qg5aeCcQYFbAdtc8zsvdqq4fXeOOSPO5EZI3v/OTfBGWelmYMzEtPl98GHA38bke
yB4Lcid04bypAOJ8ZOwc8kIT7b4ODe/irl+8jdZJQuiPWY3cOkFqbaTwss4pH2478VVUDsMAUvxJ
au4jUOdK8w0rVlsYburjrnEb8OJmcNRAqVf/Rvhq/po76MGAGoSXMaSysjubm70cvoTxYSxuJYxj
qrvO65uKf+ZBi75l3X2ke4JxHTaBsLf08z690qIfX/+GWzWndZJXtDQSE7Qo1tZE8qvEK7zUN3Lq
On8CbbBO45bVUNXbjP9rqfPVoz2J/0UTLlqLdx/3dfSa6+RMhRdgBeibBP1mZj/hBP75dpzE+FHU
p1zr3kNYt598gHSp4LemAyHa2s+/qgKBPHv8CUssBHtp964MOryFIG73zwn8InJm5qi2gTvQOSNk
yW6D5BD/MPxmOR9283Wq+lZAnrxQbyvHeKz3XbD2lmihhN4UHC8TNlw4NQ52fx++NqwTCsL0cjW/
MrRRbHmH/iuo9ovChEvg5MNWVvn8YYOrkUxNN6x3sbMPDbpU9njsWOl0p1+QUXOyRx00i3u8g5pZ
fzPvM3qdbPBUfnGFrZUqeVF/PQ+bM/t/uG6/D7Ie9MNBgO/KUVtHf026ztdlXAKoghB0A+xllz8j
jq6mzvT9f3XNf3/uSb079GI1GCmpg20e3F35sc8ATnDX6YSBp2qMKhxAq4rpwcEYo41iR956/idR
rCx1UcgXfm2IUZILzdEWQTbA/fopWAgYhm6BVIk9+uwmPIT2W3JLfn9MH4vwsOoMbARV4/Pa6/fT
OAlrhZYhyzsznMKpqTsb3OoeEVBcOIEyXxrdDYwfgJFGj1BOGZQYUTkWuAgww9kBqdIa58gpe6h0
upe9ZuGJfjFXl5K+RxVMZoSs/zIFj2YaD1iwFj5bcWR30KAIlnzXGAcxsevhrDCCpA8a62BoQcQS
bWEYMnii7EbOFN8hTCVq52F6a0lXqXA58aro32TmR4GuXy3jPoE98b3Gy8+cfyrgX8Lh27F40sLL
y5X57KDMvtm6/UOX/PuZnQTKNEa/sMe0lK9w9HDDlU13Ed1l15j3deWXA/4AgCHwzrDT58jFmJb5
k+gJT2nliuqTmio2Fhgo8s7XgIYDWIqJ8L2WnRFXieq6iA5p7YSWLboo/7k5ZBUbc7ij6iEnpiGh
s7ijts+mXwpoeeasGxdC27oQJ8EYlwvUahNWV/WvEJ/KnfJNiNwaGZWbMJifFyBQGVzo8iwZLmLT
l8HO0TBgKlqgf3F+RAqvc5BuPWbrZt1ChQvgtyPfN6Cv7UyyRdEuXwH2gi+y4jMkooHYSsh+FW6f
+4bp4GPnj7uw2Ldn0HMG8NnwQy0Cko9WZZ7cYZy9hsuNkLD1Tp6kBLSFu76q17nTujPERyv3Jw6K
xRnlkovyUQ6YfyPdwsX4LOv9vkUn5f2cilBCjJgWLbcFM+jlYMXYdXulvxPNa7FAaelNb97Sdo9B
ZUnyZWbcBg0Pjm40hCb6KMqHfPoRts+LvpelvbRQWWRBwcYgO4vrS9muBbdu73SVPnVqbVEPYv3e
AMGmaKhmF9dyd3O2FGfyrt0olt6JIX9m9P/8btpJmwAhQ4vyhCST7jW/fNGxy/VywPn3Rzfy1M5F
jjRPnXjZ44rGz4/80HB6rxdY+jAHGH/iGyXsBd0AfW6jOIhmDF31DPkishf10jzuihg5wts59jeu
whr9vzr5SWOxREanSh3ZYUWio+T6U6KxmURvfqtpcDxcjlUE7zc+dfN5neTCQquLuMZB7j2iNNeV
hS4QsHDp2Rw4Rv48IgpX38/eEb1wTNvcmgjoaDlr3Kk7V7LdMZkQzma1fCtUyATvpOpQWPsOxiTE
ay8+8Ko1jqVchuZ9tGy9PRsR4xRXO8hH02wWYaQZGj0VoiZYPANim2B3ym6JGd8szgqASR+oZmAJ
Asm2thTpt9LqOwfvQzWhIEqUpB1PsIW5fG5COBYu0m4XyoGW+mjUKghfRxdYmjvJj2y6VKS9ufwS
WPq4g84iZKum/RxAavx+A07yaidEpa4uVJlotdr9LwgyzHFrvs3+F9TDSmbI4ghP01PhVDu9t1vZ
Bt0ey0HDBKnw4pelsXsgkbdYBx7EJ2sj+PxDH//7eCcpzJxCNFxLqpDW62I3ROeA18kuAmOxJeQb
EBf5NXnNrTowCMVwoc4vtiqPE3D/f9fhv49wkmjSY2w1s8Cbxopu9BQQlD3LTN+qg8X00QdSlp04
BOD3xMqFR24CWnJNayPdbd6bk9CfhIJ+DJNk7T2SyxXss+p6BegwOO/osOau6i9hCLsohQHe8Gh/
9OIbRgZbefcf5sG/H8dJOui7cNEzINfv26psp0y/ZvlbMdzKgqdSnAoOhHBN9IygBJB2OTBtSFBY
3apO1+/9i/B3ihEVllZWEthnBG7Jl0AGAHvrf8buNL1Zyq4BKSB65h6BfwBr1FbjPi/P1eag9Bfk
ZSK61z+Jxdah1u/gq0OdxOSu7pbImjkU4DVFwFxIs/VgPt5p6IUtz4r6Y3KT9CKa9xzPoWNLzwdw
WXgMGC0cnEetfJuc2Y0bZ5Tt0h83a6att0k/Cd+5Wapx1tM5m/hU+EsUVAPu70FR498eLCr2ZGfY
lrf1Xp38yaOY1dunPDsUDc65h0rYyL7/sHD+z1V6x0J+iIVDL4vNUeN5YayA9Ja5zwtfZflaBNE+
Xq4UfvwW2oW7DV/4B4DA749W+So/fHSYx6t3ETOackH718NvfS/1h/Z4px5/hhNsfekCt6t1ydF7
kv68Grjx5ai+OV4iwVhrj13xtOiqLdsAs5zNl2zrJp1EZUkddEtbqLnWIc66b2hW7I+rvc8acG3N
yp2Uv4IW1j2ZEsreSgufQ3V/pwX9JO5GzOnr7MhX03qz192DSgfNQau9eAXq1siU+Jtxdr18X709
J3G2s4ZlVSlcA8vo5deFN+3SJ5XGYwgsGHYb84V/WCf9vgEnATXrIvTJ13USYV3ydafE0QJlA90x
PPyxKAQrG0Eqxgo4tH5du/3DiO73R5+E0CheYOutA6wVbhyhudK8VBp+c5eZfNfgoGUqT3lxpQgP
qfiEa7itjkgcWwR6JjiBZj0h14SI7HJk8/QqKDd59suTNQ9cFvCMqb0d41vZL/2Kazn1aBR/L6Yr
K3FD5UJS7jT5aUAToVHv1Ogc3ZqNCvEfwAz/+d1OoS3QDetYEMPxTrgbcF3YF7SE9/XlfJEQT6Cq
OmhQ6BZAOa/uADounsxKogaCPHhpdticv280L+9Dtg/vuZKaFXB00uZ6j+Pv0i6uPZSZRwRIVRua
9QQ0btwVvT+KtPwqJrMbSUHZyFSn3EBdTcRQqHmVRyZ3bA39Ib/AeqHjCwIp274wtLOxSIMW8mtJ
7YafLe+V6dRL+8T00tJl1LS+ev2+wYD8TKPZ7OMZWaW14Nl8LYw1tHzxGhpr4/HhiWWVIKqZzhdY
m2twDNHYgl/5luPToZzP5aU4n6cPjcsOsQXncNP3t6p1Fy9PqjMooBGTn6JQo2oC+fQmN57rFK+s
3ADce95ZC9SZy6l9mqRXQb0Spxvkx6RXfbjoY8R4xl9q/QAW1U71xpFHVOl5HMubUe7U4hW6DI9o
cKbRjWniX+GYaXGQi6CksjSITVtnoDHu5XiXum20K4FHUBmYTh0FsXIW0xl7s3lTNdCQp8cBWaP8
WjUiP2IjhunIoZ1p302/Xc5X3VcMVW1NvhHdFZ42TKhKslmGHyDEZ3gqJgdrCTJQAmaFSdqtzhoJ
3e8gpfLsj4fqrQAxibTFeI3nHJhwYH6oxUQUZVCU3ser2exYtJZsm7yiuJjF21kDWnkNG8MJMfer
vJTH5aU1XuXfDGj6jDRLFmtg3TFnonaBCA40l0Ylmc+5CONyniMOx/889AlUaRvxGAMSutPcjgo6
MldCfjG9yvEbYjr1dKgB/Ss3MvjIjA8ff4F1aPph49b/w4Lydxg4ya99I+ptt6KuRaRPpCiwwgvt
W/OjvRl/Fg/JBTH20Sp/rNOjAU9SG2N147o9iBtaiJuX+SSPdrqQ12q0UCauYyngkB0wtu4lVhwV
FyPpDNG8VQ/2qgqfJ8XWL4ZviLyjcIJwUEknJHhLYi+DrT6galw/dIcJe/cuYIEuH319PJOFYFmt
EHcz/P/orM085HqTizR0gC6LvT3FTnX8CXZv4I58yygW+MEBVO58LX8fMMp6EizPqvABsusw4Jai
FJNme40J83fTCpQXOXGV8p3LlfgKIQI9GzAtYFU2saMbzbFxkvATDBzzTqA5XtisEakQZ0DGBTg6
Ow5l3/qSk/1Yyw9kHK8TOtXFrbb4QVt50TipACSMGNTYpAIAiReJ4KpS3WvBYPtD8xQt6N8/zhJy
gHelcUh4z4txh2EEDphpdz667X3pqtaNaZ7JDdrqHipTCPnF/WWYXqfuCHienWAnfR94F5t1UJbP
Z13zDGdf+FFN98NwFXuGW8QbnJGtBts4qTP+i7TzWpIUydb1E2FGoLlFhk4tb8Iyq7IItAwIePrz
kbP3VCYdkxzbczPTM91dEI778iV+kZ1DLJi0zz66sq5xHSLBbUIPZ62BwXd13qbdjRyB9xze09KK
nlT/EFrar2IvxjYi+mR6p2x5UnatslcDWmLC7VxbcfbOnuQji1I+CkrNtx8VfRD9A4Uo2CNrPnRM
GRCvbqFMBrYCScJHBCTpQ2i7Srg1+luWTvioaB7PZsAX+1vIw+hIsRgyVOjv11Auif8zRFVex2xQ
xojFEtzKXfyBTnwjXM8twuWp7ZcHTmojsdIzLU2pa2sXJUbwKvZo1BS4UrsM+hshB2mEvtQqR3ZL
2wfSbS65JYj/n1PDy9X1l7eY3L5YdkVJtjC7z+pal6xafkkL7KetzIkcbfULUa5IXA3G8+It+iw9
5tLwy6idL28widwCrupVmbIZ+tZBX41Oma0ugTaCJz+vxHAJFzML36LzUwaW2hloinoRXTSdnCZ0
j5CMTD8E0tDeHspdDChtsYrzq9xcqcJd328y+T5A8Qm+VOJHwPfPt7k6Y2tw+e758gumQb9MSz2h
04iRzzbTf7WwRYfhzqydRbku/TMqVfYAoSq/DkCGRMhoJNvE2GDuTrA9r+XDMu9nMv7LPaQvrzSJ
ruT7dR6O3Zu6F4A44HeNDVep7yvNz5lW01h/7MAm4BVAiiRbi2ovdddjPMKSZmaLzS7PJMpGRdxm
XUWUbb3oOhEZ2z0JxapL/FDC48hLvHw8aYrVOefTVlhQmu+k011Qkn7OZZufNJ9/JJtf1mUSHJnx
Nk2cfgZHePr1qqnuc+GasmFhAVZIxNs42Rfix2KjrLpqaQzXaX0T9csq3zzJqR+l/hFQjVuvzOMS
t+SsNUZ94yBfhaaHgkor+DPH82I5gV40glYqyuWjCMTX5FhpD0EdRCTH4I1TaS2hle/pLcjosvel
/EEE8rpApx6+Mckdbbii3dXR/X/3EovJ0CJbVH0hG3oHaWvVy9x4tsJMOj8uaX8xkHKkw04z/cCu
qRqdolvl+cx2vjx7+7sMn0SULzVCCK6oxTa9I1aqhx0KEZYYeLDLY4aDcKUkb1HdqeaNPih2UGQO
yvuOkm+PyU12wib8MVf2IVdZgd7W8foMf1MFsfsgFB8g1gZS7DOQxGinY+XinLA3UqFOL5XcLUzr
EFti/qTRrqcTG11j0tFGUH9cBnGFCMS5RJDSQNtLGm6LxXNw/kigx76fgMJFfjnncXXxVBsqlxPm
5ZosTkulPA7CqJCO4h0Gn9jMoZYLZxglx5thAzKhZDb/53gr28HiCYOh8G6WvXepS/T1+ZNQXZt6
tSjaWByJa71d4m7M1CBjOoW7gBN5MuVs4vRXqq8IEOMFynHr/4PTOG636Rn++haTcGue+6Opp7wF
AH3knFbwkcnbzHrZw0Gz1c15KZvOeZwUA2awMGLNvaqjL40T0szBuJTDfn2TSZQ9LvI4Oach38NR
f+EeEDKf9uWlRKPhYCtO7ShetgZZluxVO1rrnX38v1AJjdHPALcbA935SdbCuCIbxF4bmKY0W5J1
BMioOWwV1TZobHll4yG9pdYxPbF1m+ClTX8zR6zQA7jj73VL01HDfVK+ygtvtqU3JjD/+E5f3m38
+18OrdCWiZCc9YHUYvCK6+4j90Nbv9HAh1mBc5wJlRc7rF+XYpLJIKjcJWKYi3d6+CqiBuqgS2IN
78cSeyG8A9H/0CCzN1zIN2NbUdlkTP70jSFBHYCpNZJehc4d0JxmOq/s9FCeecOLVPuvbzg5PqEh
x9q54Q3hXe3rZbJlRLntBtuslioEhuheBg8xzleU+Lql4WDk26ZcH70Ytsk2h/2Pxv0Ts1fJ1T+x
VmIAFt8e6eAIZcAnOw0Ogw9iVPN6dBHAS4+2fhqJZqLhi153D14ftdTwPV+sk3Xzx9jqNwv7dA+e
yW58YFmzNd6lnPrrD56c1FY8KcE5MwfOh4jKMSMkFXXU9iW2Qfn5KPRQgMzxry/m1V8fOjmUYS+2
cREj2Ib4OQGB4SH6ukxeGdP0HdJlSGCYva0nFheW6ETyJtJQ7HBnQsP4LX/a/OPF/mXzi0GVS63I
5h/7gAvEi9rl4UVNGSCeUb/AF+CVftrPzzTGX/bTMyfJTdFWi7oQ1PGZ4XE3OCe0idFsitdlvOM1
in1Y/xqSzKrS10IDjR8Hrtru8yrfy3mBjMmpxF8ruFZMUJhht82HA1bduicV9U1tbhO5ftb4V+hw
OK2ArI5Ot8o/Z9exvjy2D6InV9dC/LtQi6to8IXmVU/2nXzymloA2fSKF+JBPbhdiyJ6AB8+WKFc
jRbKXYPTeSMBqj+CZrrShkcdrY7E5cpHMfMFCnbogfxLkmsBi/NUBxZ4o+vXqXCfHg0UKypHw2bc
7F6OaD/iPLSwqih0ke2lv6ZZhwJOo0bLt0Gd2EsGP/ONWLN/XviLiL2vW26SpZ2qtI+7/DAw6D+q
AGWQXTHd4+HFcE7PKAcdrMp0qa4TLHXmUqO57T6VGxBOWTRkEUFFidGptLiRxcfUHcUPzN223qKA
ID0PrgFiaq5yuziz+fKzp+ICAawotSk/jzcqd8gsIjWNIASsV7SwAj9BshqPtblLd+ZkTSUEBNwF
wFRw/Z+v8Kco7mUOF+Ui8xQrXg0uxryvc7X6xYbF1186uVuC2IxVMeIDV07G/FdD/8NWPoq7Udyq
945LdY1vdeVKz+oalNfS/H1+4YfPdRcvjpC+vsbkAmnyITLKlG/dOBm59y8GMJvaH90aziBeEBGH
27AKn/673f2pePMllB2lRSOXmATeYa4mRivRRXFKeD9iJ4CHQWz33LL2MVmqjRd1L+IcOX/2R0/i
edfI/YDjzXCngMvtH0f0QaTugNuTXVV+xiCNvGdmk11k239d6Un4xgW00aoi5VT1q2TVGEtddevA
O9Mg2UN7RN8m3GaQZAckt9wFcq3Q+rhMwGpFbzmiMKsme5v5DHP7fhLd9Qb7Y63mM2i7YqW8jfzy
2Ea7nyBnlR4s/xFnMPPMmQv8Uznry6dfNGYWLGrW3ihs2Wuu5IWNJH9mM9mz02vyOKmx+tmnjmnB
D/fYZ8foy1MxwVHjsOeEG3DUfZROxz5PYzWuEVoR9xbydrQqRrGFmZ97MZ//m7FOe4DaWZTkKk1I
IdtN65gnH4vwYCw0K4674MPsVO7G7yxnDmLip5MLHVJ15kCCc3FVmSTO8iAlSqiz6llIQqh72LJn
K+Fgk72inSWNkuxdMzO5mH3oJMTh0qr1R4FKYgTlhku99c4wzchWxgl8FW9MR5sTE5x95iSeZWdg
i/2Ysi+uFrnVP4KFdtTb5M8o99HfRev/48oi4aosDEnGCO57VhbIprkYSmT0kpXwK13WPiM+S9/l
9/0qcqlXlzMb6nJG9vd5k/LskOL+q2cU7F20hJome3FqVVflmDfpNuMhpovoXbGrLeVp8TLz8PEP
/+cx+vvwyTaKs7CLSoljpPj5Pl+3y4XfurKdrQNnrq/2H4L032dNdk+l8jvZtmNNHu7LN3mUTiHJ
z7fBNbNKBH1mr+QxAv/066Z7h9u46M1MvBOz38ouW51Xua+Cvo5/5eqTptyhhJgzdDkbFuy3xgqY
hg87EtBEA2vBPEa/RlnXOiS7HASwzEghn2kLz67J5OIS8XUFnxUQTUqyBjr8bUx7P4/8DpkhVwsR
3xgnsKmVzFYflyPo388xub7aug8Wp4pPj6p4Yhl/EpAQ6E2db+nLyD3Q7eE1PEK7QXN9ZtONm+qn
zzK5pQ5dHTbHA59FuUlUtwF5dmCM0Z3s0czInpc2uYjpQvX/30d6knuj+pnGac4DG7p1N8ZasWM3
csJd8rR4wjmI+Y3+xj6Q5vgqn3nmf/6l+Pd9jyVxmOmmNqYI7Cx6bslao3tY+gGeaP11EfjIRMIl
TBJPtAfHYNLmCLaB9Epx06OYfbwtUFTBIoShziZt1qeC+21wkY2d75jNrBGmtN9fFY27UylqYzbj
C9WqfgPgxXSpwZkLUXEEl0axhgSpkVmy+MVW3b8/jipOwkJw6LtsSKmCFR+t9ADCQ+EZMvPQGlmt
x1ZbN+F9kW2yZqt40sE757dxw5qE1wemcPHNbFku/xyQVXESNbSjoB4RwBcpkavKUWXYaw40A+2W
jupj8hK75YPBzDOAJ2nJNwq9kR5NC4/NW0MNt0bibgI+LHlIaBsb7mEnLLUlcjEzmcjse44H/EsK
BEdoEehjVQfaXtvDiEogfycvGIKflicbTVjxVrRCnguGmvMMGsOHlTjSaBzNCY64o/gYgx0ZYG4U
K0pHwYLjMng+uiaNvrmjcFGm8O8ZxNz7+9sOuDQHpswZlG4GD3VcP7XFlexr3qiYOxf5zcuJ8P+e
eFWcBDetX5Cbj5E/jJgiBZbU2+MR6x60xzSg9h5rUNOGq7I/AH8anCqzjh5OQyNHPcZelf95BT/W
fsV4cCd2OESgRTCaFAIHO6LACTZMtU47/toAMBajQfvWVdjhaHa8RsE/jt3QV+i5KU5Ub2Aynw0v
VTqr7ESIEeu0X3dK5FQn1JePH9GwPZ3tgoaAnYObU63Y3OZnOw/swyoafdkRb6nK2kp/YRem7Ps2
dZryQR+epQoclPCRCfzJeZHum4Gyoxyh3rO1zs83qfrp3fVlr1XSWZWEeNxron/2KrKSuxraJYMN
A4NDH5aVDbfJXqyPm4PpHzIrN/wUPyhcut5gd722H8wx58HDs7tqEtkTKVMVZQywyTMcUWaWzV26
E2hhIgycsWTebLp2Of//986aDrqOopQn1ZGVAIQGMeH0rrmDzMFjFs6OwqPizDqcIEXQXKL2THZz
KISLgGlTxC9BWoiygTHS95OkV8lwkjUSVNo2lZW/Rdf9PlyDoHpvlkd80GzRo5d5I7wUe6jzOPnN
lQGX7u+vLzAJPEoV6+ohJ3MgynjoaDrpR7VBf5ohSnwnX89kC5fC8denTQKHahSK1gv83GirrfEq
55QGDwt/5NFLeE7x1JHhkNvG7c8P/lSmm17eXx88iSHRQTyejgMPHrG/kuTrJuc3JHyqbr6Xyt94
1B+Pm5GU1We3IHvOoy4sKtx+rf4+d7ftXhnNpH61Jq3cvnAAv8UVaqcIgRxvm94q7zW67suz7ia7
dEZJ7KLC8Nd3n6RYAT7TdasT//Q7bY0i9lO7WWzrxwBTGZSG96I7aozGdtRboybSbwBjwdFFiXVb
rhJXfRuLq4p7TM3451filntkNkZ/Avt/Wt/J2Q0luVUzZXzHq+pZv4JC7uRvbCevWQKDfcwqa9W5
AcBKDxE6BVoJAmQ7yjEPWqxPkMYslrmug05zi5GXGz+0KUm6Jb8aJ2SeFA8awU3gnQyr3oDVrteS
fxh7BfUfXLxsOMLP4wZCXdIRb+BX+T/vnov93r9fQJumfseTquqpTCuGCkJZtyivkNmv6RA5h5Mv
rIkNNpcyWcXPz5W0S6H664Mn9WQhVP9z0Soole0FKPb88gYAt4+vJmlCsC8c4V7aGbvgXfN1JCvw
IzXc+qG6i650T39Kl9XVYhPFHp6lj4MzrGR4VrgivzSaK7rDqrzNGNUpFHCnnfHYPSy83sRD1q5v
eeAy43Jvrpp784mCYmEdnX4fI0sMyKy95uMiNw5J9A2HGUSTwSA6uLiNshmm1+9w8lkFzCNu2nv9
CfLg8lOukhq8tBvuTbv3wlVEMuwcrpIahz9HXsP88hrskyzxnuJ8hRkuzOfMatbnNcMjBLQQ20Bt
UrS0J2Vh9y9Ixbnnkcg2EECgRC1B3m0rhKugKGHM+pm8Rbktc2Jxm9zH7/V7eNfomEtqK0DvA/oS
6FylqEamTrF7wBsAzK18rXIJdAwsFyWtLuv8XrzLFLSvvTf4o5C5uStcfYehJoX1uOnEJ91PltE6
96IbLErRN+kd8ZnSxzp/aBv97QwTZq+95159R3s8ezAC63wFnFbzz1fafmEX7idKvF2anAJvRN3m
TzjxPBbI5udu4FW7wy3BJWV+C5N6JSH0Txf8KvIOW2xUXYPW+3PlmmNWb6NDr9taQyQNPZR17Ubj
dwteh4z/TMJ6EZpA5wzLNozZRteS7xeXIMpaLcX0rKrnEc1Z3lJ44ypM304GjwWanBQ6Bl/NTM6l
5Ajn7q3LN8nf509KnEBQa71TlHH2JZ/YhkOLsywxJKZNqJNTcaPgUzZKO54OKNJbP5/M/xCT/z5+
UuhEKkiAKF4QERosORG9P7LN2rqwziss4FTldy+uCjjjx00eLvHUhgcfLYXF2hDWwuKEq4ld4uVZ
eild9YMznAFhx4GjiHdD7SkCG6sdaW31+9x3+4TZ/jNQ/33xacIRd+fzQTsNdzDZO7ybcQ4bMFsR
UfVjWvzQ7/L14rgv7WF5PFmdb2ieEHkhrqVICKwz3pzddSXcDsvTrsGSSrLU1EYQD/MYs7HyG4Qt
98EOCMYJt6H1cHPG23oNDOcq1/z66nSNSNNter14YGci6IDjN2pOqDEjDhItoVsWr+iA6KWlK3g9
Y2yHU/Sma+zu9ETT5rBJ1vGVsVednz/mRVjw1708yYEKuaybPusYeIj+yVWRlDJXtVXGVtBgN2uu
0L1PvLbFls1avJ6e01f8ssqKtmn9KDGfOD3wBev9CUG2fn9OHc3D3ALzVhQsDrawqUqrYE73jKWw
I7RocNel3R28XKIn5RXBU+jFQHLnzue4/3/6zpNM64QbWXcOmGCZyx6QSuoeXgCGI8iSuObLf/20
SXo1CHF2TiqiQfxIeoVCo3F/tg2UG1Ivm/1txtxvmyREeZHnhtLTZa3dBdDtYhlEKOflqJaAFg2z
2NLTm/7cWMccNH14I6SvOjeT2j8G0XpBaz+sthrmeWGLA8Ca2U63rIN1l+Chx4iHHYyhT+9p97R3
3prr5C7YGTcdM315Y6xFHwYUDs7uwdE3uZ9t9H28pUb4c1wNXrwp2NDcTHSjNtLVyJC1Md7FfjS+
MuuH6CRe5zm8FgCa+UrmEGJfvO8ON7g7WsOBO2vx6yzh2sWKxU8/7/GLY+Ove3ySoOVnPU6b9kxn
Jvtd85sw0zavqitmSu0yGpblimiZxH6TOXr9q4G6qmS6c1wziZ95kX+2KnHmVBUd3WSRnrw4OWyC
VFLLp81wd3hdeIq72KQ2elXRyRtuRpHH3Ev8rsDyz/35uRcmfN+fOzkQtZCISqWPramd5kdbpKju
de/0MLL0F0vNEVcCBb7KOyieshX8/CV0Amd2ojv36ycHpYl6lOBDfr2MGoUHnO325GsCjtUOtDXp
15hgkDCU/Pfq599/Afj9/fdPDk1sUOQNScWFeaR9ckbM4y5x6tjJhT81gGBE8X208vYnbgPKXzfp
ln29n6XkXrg4v7/GZB8CJozVRmbsJN+h4+mdV+ktuSX+UO7YoCSVulMowkyo5j12Isp2hCqNeb2w
MuxoVS+xUF/Bw/Da3TzA4YL6xLeXm/YDJLQkj7IOoAZFpE9cenwVhJKlD9djQVMlLzR2wsUqUX+X
aNlVV2DuyFbdGHUOp0YyW32N6r2iLasAdAAwa6O86u/o+qfRbbRY0Vg6AVBZp+IvDML/y3M1hcwm
YpJXalz+C4AUPUcEJbwVb6snWVqiQc4kyI1e8TYu28eZnfXP/tz3VRvD9Zd+UpvmqV6UPU9G8Evw
DKDCgSXUNJEQvUFLH2X6snaKGDX/uQmu9M+Z1/dnT/KwKkijvBPZ1cYDYpDNauzcaKNambCrAaFV
7oHsAYO0LLCim8wOwpVwcsOruXmYNHOuP2dDX9YARWm9SIxiXH2imrweJN25h2WlIG+xL89eukL2
RwQ/4GvI+5ydRNqNOYIK4u8MvxuYUPYhz7nrXQj631dnEmvbsqiLIK4HIJIA7T+NfvKbxXszONF7
HXt6Ra2C2TuSxisdSG83/33+ORD4/gaTqGuW5qkIJd5gRAQaKf6YWwAsjnFatvjPH92QjLC8Q6w1
eyTmPUpLpMZO0hxFau4tJlFXyJSo1SreovVANRxqKCVMqQoL8BhyiTqV1R8d8vMq1/0o8TF1T2wx
gKFpK3NeG9I/c5fvCzIJw2GQ9meh5wLow1WY79FT7eBZarjoRaGDuB53oFNw/1fofy1NXIai1cHA
LUbB4k+3F91K1Ocix+dU5nuu+P2dJjE50Y5VHQ5cjaPG1Hp0FwzcE6Uv9h8KNiXoQ78ZjTeAiXAR
7dwmDjZynZffNAtr8S6dGTWaXnSV3embsXU6vC+8YKO86UsIi3QCcl/7ffAIAG+Zi3CXTapPBd/6
3ZO+zh06VZuxW4VdDp7vd8rrb+B/yNOgJOZjF2W3e2kDxGobbaTl2JI0nZy7IHZQsffFZYY+XkzT
8LQqr2DMfqTX591xI22CO3Od8CfPnfMLk7VvS/XZz/1yzqNzaWqRzFJJN/DmXNGmOZ1Z4Vren286
j5/xliCNpNzOhNiZ8PIZBr88VovMyFBagvtoN5F5dClPuzx70xGHTLDJQloZqm6nQcaY2xzjfvxh
b3zu5y9PxnNWOCkx+xVw8VjoYzZtesNSxvREtMF1HjsnXxW3pXdW8LeIn8I5fuMF0Mj3JZ+E+DRR
i0FUObxdYVdbJGAQBqQjk8CfIxNAEnw3O9W+0Jb//sxJlQzx4dAoAqSuQqCYvxWbrXHaZiI2kUW+
qoXfao+z27IWr7ty12m3KNeifg8yaLjtsfSQZwrUz7v7nx/BkKQRxiJqUx6IcThEXVJhfB0nn3Op
cJ3aNEhHc4LqY7bbeTlE/X3a5MdXVVcaRcxdJqk8bbxRQRwONyYGSSiPzyvtfUJWf/p5k2sKts9g
nM1shCKJKW3JfA3ujkEoWLDVyR/oO0or+f3opVylnV3rbos6gaP/Kb3D4ADoaCxsxXGUli2+QTEn
FPofNuDf9ZjcYXkrNrVosvqjhlttL56Uzq6WnTd2/9j1gdMIc6fuckr195GTC0s3miquFjyyxnpS
QSfm0FFY1pTvuRdcpQxJ1Jn64AKTfdzyfx85uZjOYdtJUs9HWFTLs2NKwOEEAEwEflXc9zHBLpTW
qok6S0c7VHiXT5s0+RXEewSYSHkX8N2l6jkLNbx5N6m8PQUnC5RohgBbRMO53PShQ1+EL8SC6a52
Qs/X1fP72Ng3yOzqlIEPlWFRqKe1F0sZEjR+q9qfvsDHehW/D68xokaCZT6qJbP6JkTx3TqsChdp
hSY5IPeONRN5ldDfxLXTIS6GNDNP7PPVIbBwNp+JyWPc+WnXTm7NotOz2GhZMIG1CZajYQGj1E+u
SeObzmLmA12gMuoLWdV1LIdE01A+//6XSNwbi+6gsBnvGvW9ela54DAH80Be2cJtQHqV2fVbG732
OPzg/+TF7rm+Oz9BQTjAnlZcMbtC/Il/y0pRtF/YXQWasYA3h8bYTLy6lOR8e9VJBMkSo5HDUwfO
b+QlRUc/o6UpuiB2zg7yMye/ZrbuJ5ji5ddmtq4d3ddwI0pcvEboo/s/f6kLTKHvKzeJL2qrLGrJ
rD/BFSR19R9tPWyH1aKAQQaZrt1Uy1JGBMdq6FVThearZAloBR66BJO3xHGXIlTbzCt5Xyo4vy3U
JLQY5jFt1EPB9HXdp267sPKN6Mf74iW/ZQhzPlodwAOo8vTxF8sK3PtvWbB56fxBAkJIUdfcnox1
tCy37eFORxLFOvv5wVNNzISXCDvM064uoNy+L+YkNNVqdlLjisUcBz6ChUbl2RrZB6M09mFT0TSd
5+pfuJG+LdMkNolpdioKpRwbfqBikI2/GqWnO89cH+jmze7fz/t0crS/PW9ytJtBOLelAS4gdxM6
RYhC0/wDzCF+nFfwsQ7r6sWghvvF4LLe6cuosNKlaliLe20drbGGO+oWXd/6XVv2tBdR3kVCeZ0D
K35RaAKcLQVmC2gTzTrjJgJMDMyPJfxZrDXQlCyk4olHy/zTrVJ25RLZQxgWUOhUO70iSWbYFFBV
Ot1KfcAi2pVRKZxdAnVmyaeY7EOtamUkVeOSp/tiO4B5elZjL9jnaJY4zTUxnXnL8arPtwv8WmNb
FRkXYOq4H0VKyU02wHDkwTlvdBTnmEsaNkrfkgfIAV8naGln38Sb8+38yk8TNyqLsgmfKwAXz/y8
0guBkCqzO+mCWMa33TtFfAv18aAGYygYnQ3DpboxuuXRE6+Ddbwmi49tYWEbuKk84Zv8mAUw66K1
eS1t1A9eLbgr0dcB0mnMs9gu3Phft9wUAz4UYRW0aTNC9oKl7EjsECy0gVKiAA0izT7ejBI2M3eK
dqGu+PbUSW4tlLk4CCHLEeF3U1tAl4TWyzKv3sWJG9wApspwTQGR0m6Ua/B6a93X14Jq1Ug1dxaF
MjruDINvoRdq9gkLAkY3wOmsfo3HmiMoq1510mXjtfQe8HzrvORMg95KduO0DMeI1G0qX22shWil
a9OrtoLHJV/tagHvYRdzCDoVM7fBpWzz22+eXE4tOU6EdQz3qFezL5EHaq2u8prtCFegbdYV2yPT
rNDLX4/OR2sP2PlZzJn1lK9i5UA9LbKK8gDVt9h1m9lG3ifJ4ofoo0yuq04KwSUp3J6B4gXSPaDF
w040YLLuoO72nr5wUOjq1xUN0ppXZQ518KX1OPrvAZslfr2POqvdgic6bwVQx1jJo9iEhIHTjnSW
I9CFZqMDMIpXMExRu4Ieui+3WWKh7SQdHc6fjF4QRLqFk+0raD4oTG3bt2jZbUExj4L95w3A4qQk
t6JEjyqbSn5b/xKqcXJysk8IBPN/tBCkV81m2GRXwRlsine8Ou24047dutgmzz2DcIxoYaIukYH4
09+PsHF1FW0bDFI/rSEGP90bf4ZVvFYiS/pQBWex5Dakr8msEavWq3zXbA5evA0606mFdVF+tDgP
v6UeHou5s8Q7HqOkOAM0Iq8QMSyFzSwh+xPr+NPXmlzhTd0MLRcUX6vPEF2H+5hGJD3t8Y0vInoH
9T6R36EC2wewCB0slkof3JouTpc9iQWEJha6Nnm5ZKMzWRVBMlJ3Sbl8l2WDZx7UddBWm5FbWPpG
i0k2VwATq2KxoB7SHAMO0pG8OLkRbDLx1tall6zxMjSQZX69jCbY4uyfjMFqY7dt3QSPppXSb4XY
J7PJbA0XRFQnpWWn7eQUTGS3P/IP1Vh2LAKAjPvIbthf+Ja1Xt77mekZyFHisXTT3SbXETJfgns+
XAXVIx1PaPGPdX2jATvVnRJoaOydSmzhXPXkIBaB+IgZ+UVuh9j9LXJP7m7i88fxfNP0vmbcH0Rs
a7yM1Cf0ShTVxfv8sapX6Zt5h2v9uvt9fqve2HSDO6DjAMNgVKqF/26c3rRdfnXa5oqrBK68Frf1
1ZHkxBmglxyXTOHyOxw57coJi70yKiJ7HbyavbiWHqujuwj9ZIFhvQV4AvK0Gvw5pjj9WchyWXnl
mMJ1hvQEk24sto5uVSHb9dD4El3M+LlNlomaW2a4a+VNb/zOyo9O3C6CO5E4Sp2S948LzIDKZSA/
nPRf+B0iX8tA1mnTlbL4MHX0u8BnpYj5l1ZLkXTwFicn8QVhjrQ6l5Qrk8QtEM9adpZJaiRfIcfE
XeA6XxPxIZ6n62HZ3UYelE6/xi9IfWA63clutYtmBAwuzNq/X8CTVC46NXmvd7yFpjkH3HYssM2Z
bCHDEtw0qPx3nigza7eb37iv79ttuERpZTeQAX2M1k7cIIMbEFVOXr2SXT6XeX1cZ+tuZa7NR6mF
RnQin+CIPHerSnOUzkvLNVj3GYfGSx2ib7fIJEWsy7ZTT9gccV+XtYc51iiIITZOgVM6+ORVfz0Y
eyJg74BLew09Ld4J6BmmMzf4BWDjt/WcCsz3uWhK+UgRNXbUVoyqtqzm8Zc4YiufWEf1KV8HMu3Z
dsP9ETt1+S/Esy+7gvrEWrWvw8f5lRn1KJgSWJphkcO3zLvZj7fHxC/8ufLwApzu+ztPsENdmZS5
GpBbtoDFWtmRlxibbcYSAqIKgeotsI/rWWX0S73br5/sM+X9UkAfov9NaT9TrNiuXuqduZEoASlf
Glfx6trXSmhhs/CIC03Ub0+epFmnOlaqU0ly1zF6DTYiehQ0trrRrmnML0Snve2pBNbgYdDenVvv
SzPXb4+fZDy5qMcHQSTLG22F2muALaNaneQd1lhNYvyyPm/VpRlY0KaYhWgnN2msM3p8fBDJQ8gU
gw0TWNsmWmc+yvWnTWl6B64DTCjmBnqfCfgP16k6SX566Xg40TtgOG1a2fZ43UG/HZYqgofg40XM
WGylWyloce7El3K3KJy+2Ob2oFuoMbnDW7cttxQYmzL0jmvVcEk2pY0kIZxp9cvgKqZDNPitZrPM
yWyvfLzqf3r3SSqgRrXQf1Lzi+ezxzin058aEb0rE7GrM7bu4BDhujxTIM7vsbkmhzoJ7yS0bYU6
gnh3XPVA2AGY+TiKonPCEj2cN6Oiu4Esqae7YE/c4BeQFLgupacsQVod3lPBnsWWz9Q0n77zXw6c
qtZZ1Mbsu4rhH/WF3SrAQEcBt9wDy05bJbPn0ufPQumnjzAJzGEkpVRStFT0O2ndYC/Q2xnCK6aX
rqvCOUQOd4nJdklvhPeSqXBhjQXrpjF2x+ceu41Rq4QwVFsRgsibQPBJsIwlXHtzTU5SuvnCUtHp
k26znXp9ePu5VTW3/bVxkvllyTIpOoW5wvZvvQUYhHWP+vcJimWOX4LqDb961PKwBeNXbKicutJC
QRMaUB35LZ8ahzXFafjPVWiPwzM01QdUP/3FRxpyD4WLUXE6g55HnFkf8lmS5lykmaJCF+kp6xcm
gS7CswarH9mJNefckuR4JfhvA+koZOkECxH4JrxqIrscuRWQzF+EowYGEttvlGhzrC6DW3PZqLYs
wFpsXoYXbZ98zAUbaebAfqLav6x2U0anQzGi1lUgep9KhObprqnWZrartKtQXiu6s6he+vMOF1bw
KW6V+QB0mt8hiBnJF+TNiTooV4Dh56t41oLlArjha9yeytf3jKD0JhpXcwUOm8LJGVExmnf+mA+8
c2WxNrkk1ERRh7Cmx7ZAuL9yx5Z2h6SZJxZearpy8CgfVrSr2HeUXMP6XHvUgt3vijY88hDrRtkg
4lKO3hCcHGekzQlzOdfcekzuBkPrlXML3OMuFLa4wDTHW+ZE7ck24RtIbiTZdCIxP7ROuNp3DYMA
YG1FtBuOwFFm1VBmj+ok2h+juikG+V+X+jozLcTAeJ14ma4PgM/Pp30X+WFh95pdrmVuMIe/EiJb
Wx2W6Upfn1baUlkWiDSv5Q/tPbhCE/q0ETob0X2CYwVfvPbljyZYCS9zY+y5WuCTd/Bl42vSYpCG
jHcnyaZKpxjANhR1cJ2ODrUWk3io45IztFdB5xUPytJYhteGV+zm7gj1whTl2x6f1ANxK8XGYWzt
Gg/J6oDXNXF6gJjDaF3cUOqG7QZLrI32YC7PgDcQ+sPPInoetp2Poq1V7jSSE++zA7tg1bOxXZ6h
0kgljIWK4XRbgOgN0XOr/z/Orms5biTL/spEv2MWmUik2diZhyqgDMlC0YhOLwiRIuG9x9fvgbpn
uwjWEtMToYiWmuZWAmlu3nsMCqp8h6sjCo79d/OtwSgLKzkulgQWSqd8dgIJI/LKDi3Du/gKtRu2
7m5RsUeRdACeLd+QyxG1XBvKIcA8oIiWbAB5hvOU9x3Ooruvj5MzlLoPmbaYHSdJncDDJMVH+aPc
+UtGbNpCirt/w+pnSjG+OHrnWviNqyeRGLCdsm2595s97LvLqzxbJY6OHcTFmwViRH+LLpS7Bp8Q
Guh2R6wGyJZb5e+j+i6G4aRi/4ZlKl36aNM7O5nwhhYHQP7+unJIE10oavcK3n1WdZjexiWoL4fi
gJPTfHGt14kE7NNdfIGSK99Rc99o/4YzEluY+vOufqBHWs80XN3YFtv7HbQdBccxvgYzdULU0HfY
rtkQ8zpgxg/STm6mup136C881CIuhqs+tQguD1fjd2hNBVZTrdmuz2wG7co9h0TNdTWpi2ubQC6a
W5zD3RGDSx0C7AbW76/G1snzjIQMAt3DxJrscSJvhSRdX1X3ES6ZEBN7DR25mwgpv7QgrovLBibm
1tdz+4xGE+b2yUeY7Ry9G0pjbPBKJwET6ACXtv9qPKKKcO2+qxw8I+ivOfDVs8Nbfxe8dvHRw58N
SvgLH+Tsej/5ILP1PnqlG3MDWxiyCFSKoUMYR88ahfPOTVdc9uMDej2Dea3W6bu+6aFyVlxAXWAT
AU3OD8vL8JcM16dl+OfnmbduwkqVyqywudf5jV+gLNDu0037CMraFTBvkFgL19lbfhWIXxmP0EGI
32bxdWRa0TZFLfB1tBu+VcZm6J5y/26qtH39xM4XAE4+4awAEIiqoaXAq4OuKKC2AAJD00v+xGlz
kTzxlbhAAw3dVnsh7Nn7yEnY2SZAPJ42oURYUPtvJq5rxFby2+ThNCkqYZG9LHqsnm+XCsIgM66b
RM0FfWOethqd1Ms0qPU3HfKS2yTad3KNvAUsMOFbzEZpFfXb3jzWOaSWknJH9XxVQZiSdCgYoB6K
EwtLcFWbh5F9h6YmeYaWLTV+pu6d4R1a7XHoH/v8ugUaORnBKUsLdBfTQ2AR6D6ssQ3w13R02vJG
H/YoKCNDsn2gluptwba4aED5/3Ygx8B10n4bTm3d4sZlTw0cwPZFg8OpdeQLrg3ssUOrBma04DtG
d95ddZzQeZqlXUFEWly3twW21UML7bsVSu+ZHcbgxLlPAwVucVfwQzdYJhDQwxrdn1JDJxBVB2a1
zEIymZg238T195xeJslNB3IMlOwhy7Bd6v/Is8WYP9/IHOStC6qGkU8XxPQ4bnriuGBYo/QZujdF
dJlRbFbdiuZXAwppLsqjxRV8gNdJhk4ctSi6U8IqHxWAAf5VrC4aWNz0IGzAb6MLbVcBVAEuY7dK
8arhrNL9hNdGfvAgWQap8+AY+esefMz+xuRXEdv6UG4Ul2RAwZ/tcwqokw0rUyidcygHlA+ReoJj
rBbhLm9Wa0ndbxrPQW6Dl3p4YabXQfBdI8/9cCTeIal2nned0qMG/lSPxkwYOyR68Fi8ymCMMrDd
4F3F3l0Tbvx+79q4pa3+k/V18mRny1ofupL5FAdadwEW0Fo/dIdsnazdqwok3eSZv6hvX0c8n8ee
RJyt6IbrFcsEZIgg72G8D7YLC+O23pfFDqIQlqDQ34RqPLBBICLircLKONVaVPjXAXyLgBn7Fwz/
v177//besuvft9nqn/+Df79m+VAGnl/P/vnPQ/BaZlX2Xv/P9GP/920ff+ifx/wtxV3y7a0+/Mjn
3/nhB/H7/4hv/ah/fPiHndZBPdw0b+Vw+1Y1cf0rCD7p9J3/7hf/9vbrt3wb8rd//PaaNWk9/TYv
yNLf/vjS/uc/fiMKF5z/Ov39f3zR+ZHg57ZNkL7BSyioqh/Np597+1HV//hNI8bfucGk1HVuKgK5
HByV3dvvX+J/F0RQDt6ojr8A5vTb39KsrH1Epn/nklNDUUZN7HMTPLLKml9f0v8uOWPwKqOQBJT4
ht/+9Qk/vKs/393f0iaBBHhaV//47WM5AKgqyrlpUE44kVLQOcJKtoySMMgOXZttC2gdpvqNBDNH
wjHz5NH8Efg00MeD6I9AiGRQ3SAC7rYfs1ESlV7ceNkhzQq6alT5anJtQY3qY8L7rxCc47jTzQkx
9jHEEBZ1UiYZWBDsJVPNNx6z2yDTHr0wtWpZbRcGNEMy/R6PU5C6DGZy8jkhLGohGy07DEWLjH/I
WxjUNG6lPxEWwVXeRM/NNOruHobR6jnM+wZIf2agTEWqRK1KplKL5nr0WFV5c1MF6KMGAyQ5EgVs
syjgE99J8O59OG1tOtmUF9zzhwYETXi/xmM73LEmhQ0YAIy3oR+Ed8isC3rDSJumO30Ya/ESoZAC
Biv6Np6VKAGkwuj6qtknyhujrVt50rivWJzHV4Lm8W3cBCZkB1ke+yvCigSO3VU+vMAQGgrwiamq
F53GEFjweWjrLGb1unEz3OYNwjtA7IYkq1acZqYTRa753KgCTeuxYdCJDBIrGQDjIjVMZBI3BYAx
Kek2dzPdIZh6IWrEArormWE+iMoMXpPMyxxTz9hFkFT5OhARDGXdPAvQXK00FF8EfhLUPvKE60TQ
2LXGfByryBoAnowytUsGM8StOPFaJKKBT6+LvAmtOtGH17qr0dyManAkx46G8EggkbAMoWqOIl2i
diOn3TE3i+lCEQRKAjKYpAcemMVVYDSdnVBXHcI85g/F2GaTxESr32ax112FnNBNmMAKXQlTf8/c
drhQZT0+VbTmFjLUNNkQ5VEb86n+1rReeoPiZwsUgcngPuqlyXMUcMNJNMGe/UTL/JVZucF3rFFI
IxaiNCCF3eI+34cKLA7VGyCVCLRZgA0vZcwjh7VjACUf6L6ZFRxuhCYuKdAV7IK7PlyIBJN6excw
D7x8HBXE3/hchmD1sjRnR6P1gFkSmtHIXTca8V2SSa+H8rFJQepRPSYiz4Yk30VhPEJ2Ht4QW8Ot
oE+EJq8PLmrbACSfkB4SgGk9ctAJazaptY9ROuL9eSje5inz16MLhy7I28OIKyq1rRRpeR2bstiJ
CmKnuYzIQ6Hi4o6OEGGOSh8FjKCH/kXbZ53dJOADjJH6afZFCbR6rV8U+ShXURSoe89zSXuvheW+
gfnOsDKCOoAgGMwHi7izUkZiKI/nR70gTt9H41bgua3TEKCQITBKu2g4VH5CwDTLoDmYo+gs2kNC
W3AgMEgZl7fuOFTHDJTGQxOLcauUBgJs11E4DhpG+63PRXFdQBNsVQ496hzwR8atHwrFPgW80m1G
Y+OHLbvCzHMfU82tNrrpQ7mfw/RC6v1wH6egCKFlnQKUk8N1PZD8tYxVaNHBKKBVXT8GQPJIK4vD
9KYTeX7INUnfa4ZrTJd5od3VXvYYDwSt7KEtbDpSZWuyAas19VN6Q/RcvfNKQCyuy1qUAGRXHvxa
jy1BXP5SGhBr8I2I3mnUrC8Jq34O7gSoNfWLaFT0cWihH1N2APqNlFq8LrQ7jSWAuBSjCbOCzsXn
KwIgNUeU3nkMaFRg9o2dMrlrSpda2LmPIhzhph2TlzEL21WImbIrPAozO6haxwpEXOpW6NWX1RWh
xlEjUbrumcSplAAbmnWoFqZlC3tz1hHbK1NjbQioTY0NyFY1FfpKc43HyExeWx+XDsUZwHWgOX4b
0hp+fyWuo4GKgFOER9LDUArUH7uofNdrGR1IN/GlXYjbll45fndrUEDCNmBPXEl/FabUsP2+hF5u
BSvtnrjxhWpc80XrRqC3x8h7VyUszcMA0gwpnQSy6/KlK/iPRHcbm8cg4vnekFznUR3g513o2QxN
zB9HgzbHJBHVvQpGqIJ4YngYPDQN8DnhppjnYgtZT3/VskQ91GOTXGnpCNTTkCbf8TzIt0CEahfp
tLK92uiuGUWlAILgZduv4haLe1WoPJRrA/YAEMaLC3hG9kaJPnAegP25KgI+4que5rnrNBq0bZTV
A4CetYRiSGtm9zHPyJU5tAbeCKVQgU5aesepChRgmngtq3xg7a3Zx/HRiAfgG8KeDdwKUkK/ewkn
PbobRvWoxrh7gi1Wx+2yzvgB2lcAoJitAXpahbyAcD1ZE2YG26ol44VPWn0FBzNgt6tItxOfwKcq
JCi10xSI79DdegwNII/JY9Bl8ALs4KxFDahMNDWk2Rg0JnQZ3vU+g6MS0teLsXb9NbaErdt3Eo0x
CWBYSADrBNQF7sf+kUgFX6iogoimV7bgPBQV/xa1HTxSwsALSmvs4O1bZrWE8j4RT5U3QBJHBOit
JjI3LSPvbwTJkmtWmTH45fzSRTPQivnAt9AmkBeJUQ/XmqgqyGIU5hayhe4xCr3oZ+11w8GUiQH/
wwz6ilw85YRCxT7A0lsxpBDfeKLIpYwgVNtQLxxXlSD0NhYu9y6aOiq+sWGIjjyGk07ukuSYGGF6
gdZgcY0FFoP5Z+ZVi/mXlLltBjWWgVf6mLbYqLJLOWq5DVNPyKh3dfTAc7ZYivh4Cf2VLgmlqNIh
nqcMPk81WTG4GTPag2qlB0PHcqtV4QB/Al278APFLW0cXLtSWMReRkEuCPLKrhgPfww1dAwNlnov
edeG7qUwDbYyehfFb9NnxTOH1SVfSFdn1b7p00qhA3ZmKsmRn88/bQ1j8DIexKEHJUR5b1zT18hw
1h12J+z2a9NFeSG+QxK3G0bQB2UMeACWXHDjgfgryL3wHnvRQp5QWR1xd4Mfbr7OPz9n7lLAEoXo
JpvccubNbxJRn4ZCHTzesWNfsRKWl656NnLdc8pRtksFrCl7/rPE9vsDMZQpmTIQDBWDj9m1GlKP
aaF2QGcZC7UnuCrcwax+Q+GOJFf9D1bvYkgeqS2t9mxTb/+yg/PvH4HjvmQqU1D4wcyaYQGRjAax
OIDS+gROQ29X3wGk/R2J31nioavtyZm8ewFGynj+64/7NPb0Ok6qvzkSwRiKEoeKNY+EQiEwTGoG
XCbcLkXpjQsF1s+3JSlOo01XnZNofdbAvSIRh6R5hUbmysjvvx7NrEb3+VHOKsmZ0SBbrzEcsAuC
3YiEX668C7U2t/4O6jTtfbpdoludm0DcoMogJkVdcE7oZLifKW2UB+wB7wOnyHdEJSyuencXVHiP
YE2nlt9q3rdMiKXg09SYz97T4LOqiVayitFGHoIGaAAXKiQJAA4yX1iTvwppn8MoqRuMSyLni7LD
UVbQWB1YtCdZeyyA7PbCawOAcdxb1hrEJL3i0pMLNaFzs0XohJu6UoIyObtbZx1rcfHV0PWFsWKI
xwyPnJxffz1lPt+upVCGSRGBSGLORUyqJqFal8VO68Ybqsx9ojW7nuvgQaTbwXcXop3Z3SDYpEuJ
Wgc1uT4bkjI9OKDVieOiUllrLxkE4KKqBRFyoWZw5hKP2sxJoNnEYBINuC5IHLOAs53mD/wlTXXY
KgpW7HHBhAky7AK3rgY+kskKHz7mvnknQl+sXb/T9FXEhvUIImCccyzTluxUCnART325N43kuRwp
bBwIbbdyUFAciYrgeZSG2uR9WoHwEDcCsmw8x3fLxrzQ60IHAnkAoLIEHR/a5sZW6vEI6HDFbtJ0
SB7HIoq2PhnLhQ3+zCSCpJlExclQmLq/2oknWw4tNZVkeeEUpM5tpcHYuK/yBQmzpRizXWfM/TxG
lcYROuD14Q8afft6js4Ub35ta9AOJKgAYa5CtHA2bQavNLlZQEo2MtvLsWXFDipX2Gm0crw1SjHB
/EUdr7ln0I0IKiDEeF9e+mz0b+KwBrpjFBX6h2k8HqsEjs9uoIIrJGSeWpde5Rdr8Gjq6061FGBN
2CUovUK3CV6roPKbebxUYvq8aSliIl3CYHRYI87OO6IHmvK6ygkkIIteoN/DNmL46yfNhxizc61S
ndJjI3cymb30/vDASbOwKZ7ZehWFhAyapjrF9jE7y6jGYt56pZODTy7CwUq8/C7u5M3Xr5780rWe
7b2YvIzpBqwDFRqlH8/Myuh0rW0KB70nELji2lY0OmZ+S66HdLgNYo7SDGTLeZzu/b6+Kcp+l5gh
qJlZewCBYd1kxY3e0HgjO2gzwmZqVVVg24JBoSHjMVzzGOjxPiYxQPJmWtl53qHMQRsUF5NGrDuZ
PkVDcFmEcPwKsDkaSWGJAm1tLf6WtKaTEw8kX/rYjijE+QKEglElB1TeAAWvjL1mUhDbKEVZx0Av
a3S7n5033kKrdkMMUGGMbj/G2qPw2A4Vuwu9AwdGQ+eES4BYsrS7CTr/qmTkClnrY2NqTtXnN/Fo
+CvDuw8A1mlcd93F3Xc6BtDRbjq0Drguj0PLIVgawjuucGGH4VZadKlBsWkdGZ24wOUZV1mm44Ik
pH/bRt0NzOxhZ9o4sRycsIEYwQA/elrUm6L3SjhRkb0p4NlIy11EgIPLaIS7h26+NgQ9GCiyDl14
WWrJmvv8QtXRd79kT5BQh39r1N6GhlzY4c9NP+TxqLyjTCtRWPs4LdoQYjB1XDsde07AJB8f82wB
pHXmZFSnEWZHiBz0Gte12skC/7tXeuAmMmABY6Jvx7DbZSofFy4ns2by79vcacTZVC8rnul+GR87
OCJOfFSAONGvg2nrFT4FuIbeZqnjf+Y8VhRJGwqHSqD9MMv+60b3h6IrHeBdVjISq1i7zgGC06EJ
+PU6Pve6TgLNwf1ZUcg000unKFyLSGPTidugWpAXnskb/P78GMP12MQdz0CC8XFOiK6XzFWFI2VC
k60X8+LS5yW3mXTJviRBsQvNzjhEGVdWoERzEUdquOw7gKfclnlHGiT85etxnz0aT6bp9PWT4zcQ
XspxmjhEuauIeOjgLWyQZ9LvD7N0NuYoMaFZ5YK9al4GwGj5sDti/oNb3gNADagWJM+rJRnnc5Pm
dJrOz5bcQO0pqZzBbUHlFRuveaTuD8+nC+fk+aHhkKEGWnYoMXx8dlWvd3kAOcrci7N1r6BYgke5
ToccGh5BuQsHYucQ/EulfPzrL40hFUb7DEkkTumPgWv8TxaN0ZHVmn7rJ313HKqCLWwv51YEM1Hf
E9xkyPJnG5iWRmGfyMYxs2MJvQ+dXJeor349kKUY9ONAmizgStS1k1J5aCtYLoAQW/BgIdeYCfL9
se7QzMT9DS/rU3rWM5qW+qg7QAGUhxiOY9EVba50Did2z55s5nKoZ9Bt0G7L1MYNrQ/Wy2iIc7OS
oYyBhAo3NDbHoMVJMCauTxwD6V6Lc9GtEjSKSvCxSvvrp3p2nz4NNVvUkZZD0qTTncpurcJJ7Im8
ya9wfG6CDd1NGn+5tRBygjfOsyCTccFhViG4rmbZVos1B/GW2gm1yCpivjf0/LtvBOmaxuVFH+tP
KmvuIzd+gL73QuxzDxZXNZwSqMMocw4CzTW/kipNj0Hjb4PgTuVvcWa3YDZ+PcRzc/UkzCeAJ5Np
QvXagU+z3QfP6TBCbvTH1zHODgWW5FRyOBSgNf9xPdAU5WjCdMdQPwyjXo/QbZEhkBX+838SB+1j
BnSA/JTho1PYoi6fHc0ANe4y3owKgjuea1XSWJiLvzbBTxNjwiHgxDO4OU+PI0FTLel1Z1LU59l6
+F5BuBcq0tVWs+NJJvfGWDsSLJ0VEGJXE0LMWIMBtYOhzQFU4kXDyZlS3x9JzMmFc3rPJycebtgE
opGF46YUOHKj81HOr8g14JelBeGnm1gGPfBQdbQrNVezQ1e+GGgyyKlyzQUc4nMUDlBxD8iFxqCd
INP4qmlrb2FWT2t0/txO78XTVDn5mF5EZG92haOPybFgN0kZ3H89B84GoP93ev1iKZwEKHHJKzSY
3SXDMzVAhfOjhVc/PchPIzgJMDtAkrgMFFT1j565YahUNubPvFyUb5p+yacgBse1DJL+BkAlHx/T
0LAiLczKiXgntiZvfrooXq8GAlw/DlC7KLhNS/mW9eNe99qHQNfkwhl29jli40HhFOUpnJQfP4Gu
mSHSAOEoqMMUvSV8d2HjmfHN/pix3DAVritSx+b6MQIa5lnepbVTcwlzhhhQyqQhYuf7VF9rRpfv
/bApbR1loQuvMA96lgf7geotum9laHVuhauiH9VbPRqTra736J9SCniB8kqr9gZt36N8unFjU9ha
AGnMJtHIFt2PfJXCucPusqoBzARYk7EamoevZ+G5irDiqDozQwqmcDJ+HFweKz/QKoKzqtzDXuyI
ulT4MjEMOTYBDzTERS7SuRcmIIiMDXbKnebZEySBTU90jTMEwypKnn1PWgtjOjfzTyNMn+BkaaEB
VpskroCnKKpjSKQHXQQmiqPRFO11nniB1crCt9w6g34q7ub7nmWRneS4jo9e3zmyK165644XmS+X
Ko/TEfJhwUg54cHwBw0xbP6z592yTmt4SRx4yF+GcsLweBV4eYBI8Dw6Rkmz/fphfHoWUzxcgs3p
PwJP/eOzCGB5444xdcy4/OkR4lmB6OmmMaKF+/a5cYmp1M64TpFfzeLkHpqbkdc6SJnHbu12onvL
tQbKBV5SoVzae96721bV/uvRLc2lWdRe9Jou/MbRFIgyhB6UChYifHp+VALP/OdsnZ0DLhpSYxZ0
Tu212zyDkZ2ZX9DSXYgy/ZYPs2KKQgjQfRxTQ8yTfSxuPUz72nEbyLPU7TWubPdtPWgrQJkWVsfZ
AREkAgS7NYBJs92MCK0Oc613QJj5ESZQOvH9u5i1f3XaTQNCcwIYYyaQ8U/T5WQJShoavU8Hp0ru
tBrdEO8l4+XCveLsy4dIHEN5TP/cF+z7puZN0jrV8L2sr4nxHw3hz18/e/ODFom2A2i6bmE84r8X
JbWb/vXr+Xv2ZUwfnRAGPKGcvQxRU8/k8FKoYSyhEUg/8J+iYQsn5Nn711Qa15Ge4xCbH9JFDIFP
0rAJOScvaB6618YADZMGIKoLydvArosWIKV3LdCOcSijIwkNH/oJPjSZgKJ7asY2PUrfl9IyjBS0
XM2DaEZDDUtLZXn/9SP5fCKhAw9EJDMJklaTzktBfaHp4cg6x4DFQg26frsDj3pcwYIDIrqQGDtk
u68jfnoJU0BFuKFLXHf1+UtoSYdd3+wcnjXJjWhNkLfyAsiivGnLbOFdfJqziKVQrebYj/HXeS7h
9kFSdlnhVGrgb57pB0+qG8jCwvjVtPmwnaCBZuio12FHmW5mxsfV12tlGaML4pQS8sMo+TyJWpdP
rPeT70UU55dRG7RHlKEzOzCy/ClmxnVZyGQzwpjxKq1gHlbwPrCN0MgeAM9At7+Og8HqOHPfuWto
91BRJpeMjGzLvC55S6Nce486139vYAy7HpO2/pGIYVhYLed2ydN5PFuRIuyR8aMe4sbvvjgCm7tt
hFj5zVJKqaZl9+H5YffCtUwgI9I5Lk/TWzzZvUrU0HMAXR00Xf0tiYOnJAbwC60GudPSnFs1ukY7
L4r4Nk9H6BYmDawVRnScVBT0O1Fkme0PVb0CcgcqOLH5Poo+vmh9kq4FQDmQaudvRS3pRTkmbK2p
RjloPmS2S2DN4ep5ux3cHEpizHij5pheiNbT4Nup4uu0E+6N2xMdYDx0mUetgFkeJcF30oTQghlb
z7Sjsg2sulRklQnp2ZGboPveATwzjl1qmQmyWDEIWEH0wlz33AtuUc8atjEqbBY3A/NeUQ18lghS
Uy56Z/tM5wMaDq38KfvKhByQGDZJnvxMyjj6ZtTNlMUCnKxXXrJNx3Gwc+A110VM6iujbdz9OIT0
MIGnrKJO+10G8+B13YEi75Zxv6dx4jnSLLMd515m5wKsGsOLlMOxua8HreUr1aR8pesdKCldWoLS
qZUGtFNDKGfHCrpcBYxCKY2AoQbH/RrwAsgv1bU+0f/DTo8gm4QDG9zb5pVAkHwVGG6+rdwIChod
LQ4iBDD2ry5z5EEoh+BSMlUSPtVERJx3upC9k/cQkgvya4V28deb1hnMAUIgYQfJgIAyMG/Mwxq4
lSFrUZo/NDrEThju9CAcpWg/QHR2gF8RK6RVRs1C4E87GIaGXjHAOEhV6Kf8IfBAZxsagqEVVhxV
qx50yK+H9nmZf4gwvxn3Bnhkrds7LDR/Eg6br4HDvAla4FAf+DrSwlh+8QtP1nnWBzwfRO+0FPRX
vs+1fCHAZ/DbtNkb4D4g2dIxHz5uJFlQ5CX1cL4DrdoBNIbFcpGXEMEcfJtW/UXfLvl1Tb/x49b1
63iZSoHGBKOYDruTIWmeB4yp6p0SJs3AwG50+c4gIp1QE3g2f2F4Z67GH6PNdmR9ALZdNwenxSvS
KMgF0ZNWXsuAXmLurHikVvpQQCIzTMH1YpDOBH5RBiMAD3CmqcNvURffDkawK2P4MoQvJYeC38jt
GrvkOqQwuOZ4WIM7SZ/F4qV3cR3Wi3Th6nKmXvtxFLO3FGgjVx0zHJAT9+YuugxQlIYK4pbCpC6B
7rraL/XV/p+QSoEEhO7aZwJOCXmHZEr8mrX5VH7TwdP+UcA7jVutHSXfTbhY4qywvp7uZxLBaaB/
Rp2da4NPTABT4bv60EJuG1KJYC5bsTUZFhIAwqAaZ0CkabTrbXOpP7q2tln4AFPi8Xl2/vkBZrPT
iCXYK9gXJ5K+8GDjCOcHyAP0mg2INlxCFkd8di85GfFsghZRmGOjxnJ4yn7wcQ25Vg++qD20aNud
caiu2HjXHeMbeCA+Lwz1U1Y57ZMnkWeTqmxU2KpycARZDe/xTwJ/sF/djhrA7ssgWcMqHNJ+SxPr
7I52EnUGtYE1Do1K7GhNX67L7Fom5sKSXwowu7G0UZGHRmg6gZYBpUX2Bii9Xz+5hQhzUjfrzBTs
l95JNbAkNBSi9NuvAywtvjkpzUQKrAJQQdxD85D/BPpwU8N/eEIAHXowX/OtvF2a+WdnAxDFDAQg
pLDz07o2Eo8UhXcc3OsQ2mc5bGLjMV84ms8HwQ0GN0kQsOctLqohveLj4Ax9sSNE25rtlUkfFx7e
uRWFowyoQKIYWiXzeitQ2EiLeyfcN5CJHff13rhUt8g0IHrupA/QLFzX9zDytL+Oez6sBIoUR776
dFOODUaSLjcdDo1KEA90MEkkTFcXnuBMamGq9aqp6UoNIP4xjHk12cT1pfcbCDZBx6vdwwgGQqHZ
VsLg6jqCvd4qfSksCKxZhk1g9hhZ8LPTQgA+rJhZXw/47GaNDgSYmoaBMsr8JM9ootXJwKDdWaXT
Zj3Y1Tq0IFTsbrwr904N9vgApauN91K8pG9LO+e5VXgafbZxaqSsuyjVHB4mMGGF/uNK76Gx8fUY
PwWZbt5/XvXn8JIEsFkfkAtHxXX+mhoTIcj3yu1fDYLLMCYNA85RoOI124iZmWgVJYVj8hYEh+zQ
48BaGMenhTfdt6mO6jnIvsBRTl8/SbrSLvQ0BmCJZkJashDpQ1XHd6DfLUiKngvDdDCAdUUIEILT
6XoSpgcctuY8dUgbOllFjpkL6/imN5b2x09ZK4ZzGmd6bSdxugHsV9KlgNSt0/3ww9xVB7jdXvJv
xriiR7KG99A2uesuzetgYXf5tMpnkWcPskgKv6nq1Bk6fuW5LVSqc1239C6Fl3EIhcOvZ8ZnQNAU
zkAZBvMQN6l5ep7kkldmlk/5kDUJMYMctGk20Ky0Q9tbNB75fO7Mws0O56iqZNAinJ6HP7MBQo1u
yMw1laW/YklxmQh2gLDAVRLDs2GsH8rchZJFfafQXQrL8gWZvb+0yZybUuhDgFdBhARObrY4orAk
WuHnTtyr+6RIrSJxf4Bxa+nVcM8b+r3jatca/XtI6UPWRE8EMr9ak8NclFmNMS5k4lO0D+khHhDQ
7IQzkAUYnTcrQgqQb9LmDpEQJUygFo2GZZ2jTSTIujLuv377Z4eOM0xQnJTY7WeZDOOdR3w0ovvi
pm/uVAJYW3X3dYiz46GAmjHgePmnwquJ3mjJROn08XOthtiuZH0/gDAcaD6koaA0+nW4syOaJAJA
XmKczs9/otIkBF7ZKTj45PXgvQOreem3zVIRcynObH/ImjGuAl46VfEa9ziL4XaiQyzy68F8BgpM
k8HUJ/KRIRmmxMddKEpUX0AxwNEGV9v4Y852Zpw2lt+nnh0mUr1EVRyAFuwxK+kJ3455DJsk0RZW
aOpQTZMyDVaK9eUO4DGokQRxD+9RlpkWuBJLin3nNi6gU4QOxDMgW/P2F2ONXw41cHwh3CC7F7+e
KOu7Jn76+qGcm1C4MAKsb3CAqeY5QeAmnLtx6TQkBpEazIXc/UZGflsx9SxktDCfzu6P3FAQviKT
X9K8Wt3pvasGVjko07OryOjR0k7qYivaGJ7rvKPXEG835aoOW8j4dHVPLFlpyKpjsCUDaf4vaWe2
3DhyretXcfge3piHHdu+AMCZIjUPdYNQqaowzzOe/nwo99ktUTyi7eOI7nC1SkwCSGSuXOtf35/c
CeEo/webLZUMxDPIyokETxeJXIiUftSGA0ooadErEgFZOVCUKGiv+Ppufw5P5lotuTVDokCAvPx0
BgYjYBTpIA4koYYXNR0XXw9w5nGSIvyzaDrPqncbbVpJnR613UGrg2VO+4JHVkS81+LFBOn066HO
TFDKv6JKtMWC96mJrjK8CeMxXG+LazV/RWHgyNAoyqi88NqeWRssk6IZXK/5JHC6BpGepyhRMk46
AocQ8WcI1fE5S8RfX1+Pcu7hIOZTaEy0aLo4HYjYtQ1HhE1K0inF0gwkc1dqSX1bNJp+k4mlSEtO
pC6kKktwkoylRV2U+kM3WtOhxbZpnfpt9UwjaffqxY01OG1gwC1WqkJwh7xLDlWEdJX4tHGIIE3H
rOMEVr9ZvbZdYy1aheRU7E+/JLXD9H1Sqw1mFsli8sxsq4iZfBhEDgZhp1e/0ggf7a+v/txdZtXi
qEKL6tyv+nHiCHTFtrE5HSZcaAeRkKW2lkIxXtiOz95iYmdGIpn9SVSYSonox510AJY6rsMyyBaK
kL9+fSWfx7Dm8jA5cv6H4m5+Rd69AgIwk0CfpEOQmxspwSE8zm/+/0Y4ibq0qTG7xKKOq/xUZrTs
eP/1539OgppcAosjUB1V1D+p+drcYp3iiYs3YCaq57CydTJbs3G6dy9eq9fCLUiNK/N+jiytleZk
i2QLiIP0zwqE1kXN/tk7SkcMIkZprqKenBLKqpziXJMPnaRvtSnfxpT9/u2XfL5igyhDg4PDYeDj
QxvFfBp9UT6oADR0aCVqxcyXL8j1P89xBpm7hxBaU2c4XX2D0vQVr1MOKfR4aXiTBsUeiksQ7c8r
MIOgg6DVWyQ/fxoEZopIZ7EkH8wybI5iFrS+nZct3jy8E04QdMNK4C28EBaeW4vZTgi4Z6akeRrZ
UB32jcIoDr2PG4qfi5tGzR8yLVplaXLhJrJd8Sw+xtRcoUW9mbmpsW+ePCtf9cJcQgBUiFT7agmi
mlhJt6k3VZjAhd/ixDoIqXGDffKNYFi3Ak2rnikeyo4SPyq+Om9cCK+OFXdEAKkjqAYuFvqmDjWY
GIXbYnXkty8Z5QavjJZlONwIfuIEo2SboCeiql7LdXlsy/SqjfAvpPt/GWayMya5Zxc9klS171TH
9Ma7Tp5ootHLN7Ghdaq07nwM3ph8i2wabtRsPI6GshojfwfUSLATQbfTqr4SyEH5QeEoZIUiWu87
LXYnKdhN5ksRFU4q+LeQRIAyMFUb/Snp5W9elR0FJcPnbHQag7AcbbGtDda2kWdHLmxJfMvalaNA
dTO5FdPQ6Saszb38VhBI3kUZXf9BS1akX1ut/hBx+2kJL69Ktd11iFrHoH/sO/LqZXTdD8mVVkl3
bYnHZI7hhCWHV9z8dTAlsPjGgIJIUN41vSqDmc7afZu0B8+0toMInzCL14SbmEAKwh3tAHcWyAy0
Io4Yy6vIz9Za3N1YloUhIoVoeyLs6oNhkRj9vge/b5Xalk6FddErrpUYtuj3i6RQXNFMf9YS/EKv
eDZxJ8lT0ZE1fCgz6HwRt7AY3sIJhKOZdPdhzf9JPe+pDuV9IoyY3s1An8wzn4axxHbACqE4c4KU
5z5KXdnlk3po+nrJvuzm8BNC9tFyqPZlCzvQw8OxSdfcKSeKwyXsEcco/YVUeEu2a7tPuy1/b+dr
oGUEkYZtQd4a+LNQaOJ8Zob5hY303GJJ2oZcJmcM4qOTEE+0xLgKpfrQquM602KnGOXbr7eHmdn2
6QWcASLkazSW5NMdrk98XRVEkTyetjRpAYS7P231JYyWy6yEzyuLJbJdExjPUQG5qI8Lc6+OnZDQ
7aNG0qJRQHsIMGuV760uX9gBzg9kkZuUSZKSPfg4kDmlodTE0yHVxU04veT0FjZx7/jyJYD37/Tc
6folWX+ONK9v7wIESfe6IhvFw3QUwYS2M3kc7KxrbvQ7VJSxrR/TzbSwHpFpP114cueWzvdDn9zN
YFLVzqJvpccNWtpLu3DVA5ROFiE+h5cKN2eSQ/Oj+/M655n67jr9Zmo0gaaRYNM+hjvlCZcS7x6n
gy3GJAvPsNNjtrp0c8/O/ndjnoSRREXSKGjloYtfCuEgXLIOuvTx8yR6d0lmlFcavbnQyfbkd2OY
bBce0OdEJSdBdm5CL5L2+mmIAHEnVwZ4r+pKGJdNgIlvcY2Ls6srtv7Cqr1gM2NFN9fYkai7dv31
8J9hMQR+74Y/VaolRtYqIUcQ/zF89Ua7uQ93xro4mtcq7lJmbvdLKaWtAmMkF3u/+tivL2Xpz4jl
Pn6Fk/dQFgO1bmvpULkzjVldaE+C86atpEV3FeMNd2mWKtanRqOTaz55HUtVzQI5jI7akC0y8POG
ZO7l3NxWCNfrMVmDm4ydFuSQi6Bs4WNxzcYbgJyygu+QnFB834/hfezVTqxVjoR3sZy8JRLE0hH6
mnRtAEoekmGt6ea+6YdtgX1b09Vu0rAdFeNtmrc/qqCzhbywdZWUcOY3NEIrYPwNY9X2ERVsg+2u
0TZ6WD7pEH0QkBSSXYp4ouTtMu8k0iZd5IyK8avow1d4IPkSQfqWxhN3NKzQpjnNg2Id7jXim+4h
ELV7mCF5vAZYsRoaZA5C5kA3vOpanObiwW5If2TZoxgJrtpuNSmCi905/oRqWHBKfAJ7PKaGmnaX
etOa4sJIH5S4t6fgYMrYFipuVYQLWaB1mkDGSxT4uZtq3DbV2kjupexBTG4F/07BHqA2aVwbXQkH
YQ0JZ+5DcC9QLAT0OLfFijZsh6Ld3utrnA3rh6h7rrsaSONr216LWEfjH2hr8c3ofQ9lkHcd7fnB
UrdKCEf42PVQkLtpXRWdnTb3aUEbtzaSQ8N7LNhLNZBGrLJUka/wIHtXXn+tAAFMQiz6Hs3+Os1A
AV1pxrZoPDv3XwftLhJBSAqtq/v3XvajsBo3UAe38HfkUlaz5qtSNHdsjbuu8dw0yhdSru2Sau9X
6grYGF550Lu9Fke/3q4lZScGP2UFv0qTfom0sQuZglE22sIo7RIvf/FUapGRjt3BCEnPLBqAmpJj
aNNDgQ9LO8n7rBqA8BXbwu+v4hST1m4EtSncRlmI+IF5UxT7WtnjzPQjNgu6LqNNWozuSHeOKeRw
wISlor0l4nDfy9YqtTDcs3CVqxJHGCabxCJdS/AHJx0Zh//Uto+KtrciMIcNms8seIoteQfOASZ/
fEiqkRnZaTaphwg/eBgACK+e27gnukUWbPdVzVpm4PduyAwUYfdmKlj9+VgRV3G4yjNoAghj3npt
uEuC8aiY076uUr53HTsJLuHGfRvnvGnpXpeZo1NWYJA4n27YQi2cPhVPXMIpXXt6+JjKe2mY3rpK
36t1tslzK8elUNkYynUJebBocvIo45Mi1+j4UlcJRToo5qkrXvEOvni+tTbjB23QnCDfpxIsJuwy
8bhCh3bfhzG5JoBmgW73ylVk6m5QNTvgpI0jlbqbSfDhU1xoQFCKmCnISg+o0l8H8eSm2g+rGDaD
JrtGgYP1lO50BUvbyVxPrWLLPi5H9QAgFQ/MIV3Uus/BBb40PiRm0EHzfSRJDcEjX/hZ7IrxbWj6
TgdlLC9VvHwrTFysZUPjgOT3gA8qxyub6zCDNqg9Wt2T33ibGeuSlr8S+HN1jNKpoCHcEqBX+9so
vNakxtHBMQdRsMgxdYBUeKhkaS/06bXVRrHtTeIqkosNfcoL0eMKaw5WAxBSinfJC3HyJjaSO7XK
7uWsXXTEzzGmip2Z3smd9ES4vYjKIlzSzrLVAmtYVJJZLY3EnAvT5XZkpkTYh+b6Ip6wBbHoJNrH
Hmi6oKWOVIIoD9tNg3Db7n39tfR6dyqftcI313kYT6i5zXtL4DnzFe0xV23fMEgOYpOSZJiL/uhQ
dPE9L2yeZ2IDaphzsDozkz4V2tsB6Wrki4dBx/QbdKmKV9jX2/OZ4AB5gqHMjWHUXk4PvmpeZaZO
e7hXJKLdDcHOqKMfSultfMl4VHIQeIXI6vv1oCduiRwg2B8lRMOcKBDfwZ74GPNMvdq3oqUQ7RvP
CI401VH24wPVngNI+2250ZcM/tDFvAo2xj0XHQfO3FficVQm9PpY2qcaMRWVUCZPRSPwVeUVy8C8
VGQ6UxTgCt+NMH+Dd1GdIHmi6Q3qYTajKG/xW1ibd6YtujMO3l9q7tc3dD6AfQr/FQP0FAwKMhgn
+UGjHMNIE7gejKHoMV4FB2khrssLaZIzinku6t0w82R6d1GwiouCjC85vMlfNHvVqR1vMx6FQ3BH
6dtWj6GjXqdXjU0TKiGLHbsYzl+1a2sffbvkZXMuJ/VbqSCpHK8+aYWCWC60sACXZEjf6w4P4uTO
HF7SSY3sWjt+fXvPJdneh7AnRxxrgO+uDekxz/tfopa++iLWW5Cv/pNRZjoPIgl0qacvRaFh3huH
R1OpKTiUWpBuRLVUb81avvQk/x8R8Z9jnR46aC42hEo8YC2sanaD5xoKxwCFY6ku+udy06zi5aVz
1PlBZVKiyFoV6ZM6SauLxE85vOEIvYhvh03iAtLBVBLrh3mu/AvHxbNx+J8j/o7T301YsxeSzGBE
YYqWQ3PMCKQT+TmMSaUNZOsyidaEXTpEi6+f5KUrtU4OHJrRj3HYqJhlSwVA7qTsl4LXjEs/SF6H
grYIwY/6VZib6oJ64WD35YQzczGSWNUDvxWdxif8EzPrIgnqzMonkS02kaSZKExPUzlaO0ZSp04H
v2rCnSQE01ofs+K+ljtODmHQc2To0l0/JtbKF+vsMVEAQXslPsVprxjAhNmyEyBsF3aEE2eqf+4I
MscgCXAnBeLT75XWnWIVvXSYneKL5bAWN5PjMS1Q+GJB8vXjObv9vBvsd9fAu2lhhZUgTfFIykJa
SvW9MdI7pZBp8mzF9bfFIr43q5sAg0jiFav4FRZ2dyizZXUxtXBuEXv/RU7mSd8FhSwKoEXe/Hq4
SQr4RECgaCfb6eNwAZVyNsUmA0WdXQ1kmVnwcfWmSOxXsiAeCmustmNCuU7PVXxuyqZ/NJQQ5yYt
GYhlNAkiTT0KD5z7vHUBEH+48LR/A2JP9iudjUSEV4qm6FM/NVRWYzQN+RCqk/AcgPXZiZPu7XtZ
9ZZCDGihiZEKxl135TUNDmmWQBjoZ9UEJpKmcBjzJdbzZbWXmyJdKTNxSBtCjqxqFCy90ohdJTWF
m6auQlsZ4tEV5LR1iN/15RRr6iZLgvImVep4pwUxxgRZ391KBWw8tEfqCtDZuOi7cryUDzz7uGk1
RvvGP0ipPj6BidfS0wkK6jjdqcY+5DDfDK+eyBIBFOvrSX5uz5rrQqhQZ1nfafHTK6I4CizxgD7E
BmlvR9Vt7798PcaZxQSYJywKEZ0dcerJjlUMlBVgPh2KIL9tuvLY6Jdkzr+/5slM+TDEyUYVl4kV
+/SX0uEyG4iiPotcEirWIvulLdIrb19CxsGq+Vg85E8jrmKxm+L0rl1f4jVdutb52b5bM+TSjLOw
51q1gC6r54hKwNc388SP+p9L4Pu7eRJdtXoj9Bz+D7MrM0xF9bGZ/a8cjB831SOpORDnVH6WF7Nj
Z2eKRiVURsBhfCq0CXpW4pGLN9pS3cqOCS5NcFgDN/gCo77H+nR1KSd4Li+O+uF/R5Q/3kuzVMok
8ZQDsoPKLcO2X/l6Z7lYMqQYo0v6w39yZ2da6lxGRDR3sszqgl8XWiMSjE/LRHWKH3M3B9WsfD+6
+EVc1ZuGbSb//vWw52aMqsH7oIvcQKZ1MmpdhmZY1e0hHr+F49pr/+0mAw5R7z//5C6OEsUvSQyO
qdbR2CfZRfn69QWcmxgoREyktBSwP9Vk1CHW42pSDr1eH8zEWwJBWytFf/MfjGIamiFB+rE+OcUI
wKPjIjYPFZjCdWqR1TTSDA/I0BLdr0c6d0pCwwmAmH5pi6E+TjtolWLo1/rvU1J71aznOgX2XhfO
7OfuGg8GjRsSTZ146OMolZ+WyUQYP6XavVFp+xLrB9/Csu3rizm3l6Ah4rBHKH0GSVKqUU5x8BhF
dbiJWxE/MOi0CyJs0/X7fBmB9Px6xDPzmYUe4TZNE3TtnOqA0QAnOlm5Y0PotBJzS8L1rTHH+sLG
da7G8z5EPY3OfIFyGeYYrEfeCsOTIy4GlF0gOHY4zZXHorSjh0udJ2fuJmPSiKryb+2TMtGEGkcS
VzyEZeJ01AE94YaGO6+n+PjvN9Jz/JmlXzONWoRq+HF+KGZo9YUXHVtxm6ZbzdrR9/v1gzp3MbIO
jQNegkJEfhJmmEUSVkoNWU1HiuhpdhVvpfJV6R6q5tLKenYoiPNzJwjSiVN9WRgnmdTrwXEu/iGa
wO14jRf5d9Ot3d7FmqTdU6+gg8u6EMyeeZVpqv1z3HmuvtuNkXs1qQe8xssPFL4cAxecoXpT1NaW
6n5RlDtPly/MyzPvNeGULpKII2P0SYM1ABKgKZwjs9rSQDwQtDVZLB01L7kUup170bibsxQF2R5L
/MeLw28m0XAEOSjIKNhClnph/duaNare5L5EZJsQAE4DtyzJJ8tCQpGTDq6z/QBk6OspePYS3g1w
EraNemoOiZceK/0NpiCWSxcQ6OceBi3DKmp81Aef1iIlUlN14GBfNdYyl8f1RE7fxMTq66s4E6cg
DvtzlJOIrGj6Cdex9oDfkktafNHP/t3Y5mTBz68Hmj/oJMqFz6lgmEakgGJ3vtx30zlNIWHB5zpW
FE6y4RU1MfVYg6T4MFVOneMdZlbxheD97Jho04DWcjr4vO/2kVo0enQc1agxZvpzu9FEDKEKQ8Zq
RGrxmjSzyrP7SX/++mrPTA6aL8lzzWd95uHJ/PZAtRdkiA6dFtp1+U0X7r/+/DOT48Pnnzw23wda
rwT9QfKOjf9SJZv/AJJrWhyswIEh/EaZeYoikhrT6xXaL4c3H68ZJzsW3+UjzqDP5jrGqHa6MN3P
nQ00psa8zAIr+SRXtGo5pEVeYE8cF911towHx3NV8qyKo71m22IlLMfdpTzJuaQMs4MLJGSGXHca
ysRh5Rk+o44rCi5Y0G2ltekaV/pbMWErfSmje+Ztw0GBMBMFHv4ep8seJTLD73t6gQfD9TGT8vxx
0wjtJvei268nyJmpT9Q0O0gijEYBevK6KZVWFDL5H2HCbi01Kb7+lFFrhUXvFsljFyUXVsOzjw/+
Enkt/vmnz+X797uUha6fyopQvS50u26t8CaLegxmtTZ3pbFIWVc6as1XXa5F26xJ8tdZzxzS1yN0
KpG9KO6MwYzfZF9KN/pUWddZHQ8XZhnT9/M69GGazW/uu3WoGbys1yXhgF7ESaZy2Y2wHbXuqoYn
AJY9Xhl994KPB46Fk4Py9VpTsbobmu3YY7Eafkf95jRVtCkLZRXkIhZd3qouYlfLg42cFzRbR5to
wn81vs0bOlIwheyScmHET56XOFM5OCziq8LCXFAabCDrq7SwUNxRZwihyiRPYlYvdXFcjfQyIK6l
nlmvJKk6iH1waLHqTMXWwYzmqo8prmf+1lDKq8goboROukvDNyVXMPXVkQxmK90zbcksVlL23afA
a6FWCNutMTVuOJj7kqysJOT7Ep9m2ehuWzl3fSxiO4lowywWbaDYBVUQgfRUYowOzlAuNiCuqn5H
RbfC9nYzSaqbBLHb5MHWE4pNqgyLQRbwTZS3KUbHoYYbuU+xJGiuB+FXqgX3LNZ2kom3YudvQt3c
+aJHWD8sBSVxfO95iLo9p4E9qduqectkfxWP1YPZ/monkHXSK7LTZWvGCNATOzTFVRk8A39bmrF3
hXGhjUnXqwXvOVO6lSVEjkKducW7oxTTtRyHv0afMkqpLyMZtUbde4tUFwISoIgMKXiqUfHT0wx7
kH6YnX6b1b4j5M+cPJxJLp2wSeweE8hC/CXL0UqQg6WfVysDrHxXgp4TqqdO+J6U8VY1fHLdlbDF
kYvIg84oWrx9NKliLeNt/Jp7gy33hIw0oGJ6uZogYuTZDzHmcZXtJgqDtTdYTmnozuClfPrtaOAL
EMFKFJWNMtYFuEJra+XxURh+SH1wLUXmdqii/QTVQIjG68Fa1Zrw3GF5MzTKthOaReXhRSBrTiP2
61jHinoQ2fgMW8u8VYQTpBw2NmDKte6/5nXvJmGyGOqbITTsVriuPLKP3y0ku8NoZ+Gzqv7sKaxE
4oIQxbEMy5W7elead/FAOrJOV4MfOGo0UD/OsDV9lI14UVSZm8aYR+EerQuV22uhM0ZoVyb5ph36
rZRbi5rWYqEUl8R0qGKKdSB8rwEWha20CHu0DLkJ+zrLtE1poIuTzPGBTf2FFGFlY5NyX9Shk8fE
EsJs2RcAjSUy1/xjEJtOmKez3d3KxLm78ZSrRDIWiGXdEWPG1OiXuCHYQXAtZpI9JaIrhcGVzPMZ
qKsoTYF6x1zUc2JsQkNs/GqDF7+IoQtFsk1bpYMaaJmY+lVUdes4n5yoNxdJc9OU9bpLWtcY+a0Q
1xP1tTbfClVZ0bixDOJ2NVjBGnu2tRXnD5qOa4VEsVh4MLJ0reXtIqnERWvV7hi3Rw19UtofalgI
EfVsuvzdUB6WASV+P+YrlMqylRpXo1myVHs3iDGT88sN8oNN7XWPRvMWmy/egHNojV+s5W1KvVyM
cO4LbAQM/wc+NbErw9otPDL18fjSdD8gsG00vCVDY0Td30AGv+uVJ0l6bOfnTsJHq46zNSwYdJuO
A27lbApI6QeKMDJx28SOrIBGZRtpQiAuZbsR51SQaligR8LBaIqnnvKmZUCmDQecepUq23rpuB9I
Vtsx8b1tzegmNWjvusBYG17rloidpXRyRst7kZJoH3QYjqqd8WNIpRvZr9dNqOyrpnigMw6OXbNu
kuIml9B+VM3eHGlOs1K3l81vIoGTHKQOykfMzZYCwviR/kVOJ4TzwybHFYRaWj57Ker6Oh82PvUT
icN60wjfwkZzZ8jGrGt25fS5KwiKmmQl99/SZJPRY6gXlZv55arQEaaVwTryhBeckqZho1ieOwmP
aXVDzOMW3eAOlbTOEEAjD2o9PGvB9CDKOOZdvpYC49JmLV/YBE+iA0OrpagPBPSSzUZ8AA3m1G58
H6znCmX69HUkck4n8NtimtifjgZO6x933NGfTKmCX1D/UU/PHWGBa6I7c9AFN3i4MNycfDo5aHwY
7iQ0LtB95YIi/M4xI4jbmpTtjVW0Lh6i1YWhzoVz2AyR0pvTVJ/glnQZjKPieQctzQ5KTXFH6F/g
hANnK3krZRcbmFdZ63GZhF6UBtggYBd6jOVoROqVoFxmP1/ohnchOXLua81kLo5bFEE/+YFplS75
wTQds6jFM/VRkpp1wZABvNuvb8CZU4j2fqB5mr2LpUQ1D9Qisw5RDdUqFlHHfW+VSyCrc1ejqbRn
q9rcPn0aMwcC1pQUSI6RsK3Uh0JU7Dx66RCS/vvX8n6Yk2njy32qkEU/6tG6jSpXsw6eZl3Ir5yL
Pd+Noc+1/Hf3K0AuVyiZf0xNE8Ferw/NUxsNxTeqZvJTr4rTjUTo+BC3fn9h5LPnHHrr0FiRSdVp
lPw4tId+RvIt/4jIcCE8F4h1plV4D8IByo1+webr3LR4P9ZJiD0pXVUWQGCioUyfBvzoiLAi31hN
gyYtv35qn+EoJl0OwL45v5HE/5RWoK+tjYQxOOpBP+xVXahvEn0oV01tECZrUMl+Wp4QY8bkafee
2GWigy+z7MSFzyKv03ujOxbV0wIhpRg9W3jcHrVM17ZaqnbfMGCdNtlk5JfqGvOSd7JG8a2BjNJU
DGLy9Gwt1mEzVspw1H1fWpiTJ9udN/oLP49epSiVrwtL33x9o848k7lLj5MgZFPrE/5ZQfaoGm1z
jJrqe61Kj0RDP2jUubAgnLkusgaznR62fWT1Tpb6EMN5EJLNMVGmo5Whf5UUoo2sS9bJJO2M7g+I
9n+9Df/t/8yv/3nL6n/8D39+y2mxDv2gOfnjP67CN7RJ+a/mf+Zf+9+/9vGX/nEsfmZ3TfXzZ3P1
Wpz+zQ+/yOf/Mb772rx++MMia3gwN+3Parz9WbdJ83sQvun8N//VH/7l5+9PuR+Ln3//61veZs38
aX6YZ3/940ebH3//63zr/uv9x//xs8Nryq/RGZe8Zj9Of+Hna938/a+K9Le5v4jqO9lqsgwWc6H/
Of9Esv4GdYqEKE2qCilRk7U2y6smYDzxb3SnkfmlLRyvNnCnf/1LnbfzjzTrb7PqjkSQYdA6Dnfp
r//3i314Qn8+sb9kbXqdh1lTM+bHmTjnB8ihU2GhA4rCG1jMjytR1MrSEKlqsEirSN2UGl0SGk7N
UizkyNrGJ/REQKRUcKhi+RBhRm97Y14sS58gMmxBIHnq0HIm0ZULr8iJ9u935gJnYlGZy03UAsWT
5RltaxxUgxAsPDHaajQd3JBiO6YCbs515ZKh1XaDEi09pXlsNSv/JvH+RF5j4N1mXouBJWwVIV32
5XCVFH64zhPvl9GJ3lWuGDEKX5q/+6q00F7UppvWVbGUlWpPRojokAbTC5kOc17R/1xj5qvheUo0
zs40l9my4ON9TvOSRkH83xZMA3Hpj1a2ELoCkb9Y6Ii6u586R+DREOJHmodJN3CQMZKdbkwxB3DT
ctG2qDbO8+IRu6wneZzMoz7Iu2RM471oTqjJZUG6r9PkWUZps7RGS96K2BI7fKnJNoSOVTei+xAr
qwTRnZmNh3RKpl3G4YdqsmErfa6uPNmfrodtF5npNajwjZ+bCVkQCyCt0TuwTb1NUpIwEZSfSd1p
u65tNfJE+KXEk18fEyaK3cgiINoaS5Cs95qVAT/bUjvQrlIOv7HQkU3XAEolrb5p5nEmVZFs8lXF
TpqiVSKIMYZ243ANXFdw21hxIdGqv4SuoofAzknjPSsV/Q1IhVaJl5X7ME8WMfdplfSqttc9GnwC
c9gZeh+usjHiknPLGsArTGxJAji5d6/6H2/U+zfod3Hr/ZOl8EXZVaLNHGIE8cTJXl5lEtr7pM9g
C9PXJJqAT8xMLfAh1Ps3jU6GNWw+khBFuJLGcI/U8qAGQfOQFvyXFvLJhrzRTTGK/VGrJJejSbFP
R99JzN5cWQrGiIJyM3hl8ZKA8uBe+oJbFGK+SRJxLwWRtKqK0pgTl5cKUCfZud+vIM6NZH9ZcDCN
NE9eQX0Q2q4S83BhFsJWwmx533nmIuVALGrF9KQYZNz0Orieaike7arEzz3tEoHEl9c4nkQ0k3fe
rpr/lVnK25QKJk0+jXGUVD+/0a3q1mu86tFSm9IVvCK/VttVKiqI7IP6TYgK/aEf95lKl5YpAM/r
OzweI6uQN7pJn5HZko8rgymg27XJVlJB3ojg4WIu9ePx7J93gcQtmVvNBH5+WsUPC1/NOt2KyNn0
6RqgzL4PW2uVSZW2y61asbEht1aDUmq73phbHnThxjDD8DDm6UVP44/nqT++DC/7zNbAPuK35+q7
oJVW25DekYj8zfyO/F4FNV/Lrq0UGhWuPTs1S4erlhfWC9RNFOTW6l+YGSf5Zb4GAZMlk80G9G/B
6joJKtUcf4fGk2WalJV8g08ubS9pipIQ0/pdFsZkHrKemY1Tx12ZeTvk71eTVboh/wVi1qDRusTq
3FbD6JAWu+T19fsU+/6lxOyC3ZP2QwIf8A+ny62nBYMy5GW8+P3eeRGdZu0UDNAkg2Qpdv3eEsRx
o5TRQh8KhYbAbi302X1hjNdJV8W3I+7qt4IUastO+YEBbbgaVUSDEn2TrMvDsEoQLCFPcXRiFNvT
2AP1rvkW6MJrYwy6WyXUBgsiTns0c2MlRtWbGWbTLp6iW7C72dzcPT2onnytgXX/ekVSPp7R5oej
6OBBIMpoeFbQiPlxrxnzPGurftLoV2Oe/p6dwpT57qgn0r4srLvM7CnyCcN93ZjbOPe0nRVYFmiK
xo6aTvwO2ffOyyxxX3UIz3U1p2US7s8979/CpCfn2RD9rRjonasKGovCvI+CFYgOASZSB1W9Urt6
cro4sJadZ6Fsrf1q6Vly56Sa4e8qc8KcpxkPEmiRxdcXb3x6QeaL1xTAf8QNmFzMhfx3L0iWZGZh
1hoXP3+rKoi7hWRCSbFjkrhs7XCPPcEH7BNY+cpXEum7r/iBW0m+uGJVe0j0sQUR30YS9QdZ/N5U
vbmUzICmG7RP21SAbqVJ3ksg99E2H0mQm6XQuYmHC6itmegeMRT6tozTkP16ar6XqSWvU4lOsEzp
r1S5a2wtoPlPzUrQ/f34kuvGLvcwrs3zMd9kRfESyX2N2UMtQuDVyXcCXzjUiXAsvMm/yg14l1Xi
PScSJuZiAVkeG9AItbRRuW1uiq5ZFuApx+F72qlHDgDazoO14i3HoOx3phqDYc9osxks9BOA0sW9
nDXmY1D4diApe03q0+3kV97i98KLbNvJ5L67oAc4UUTP6xjxMAkoVZwt3YiDPz4mpcC6ijWdF7Ru
abmxvH5rqNlG7NL0DlIudQL6/h8rs1+K6UB3peFr6z5X7oZB7Lbwx0jKBR6tkj2Qfo4/uiPLBZml
9P8wdl47chvbGn4iAszhlqFzTw6SbgjLkoo5FuPTn4+tfbE12pCOAQ9GY3vMJotVa/3rD/1FFyxE
ScjT/s8r6wNytnGHuVcU47gbUbRz3b9e8pgabcrBpZLUO+nBIEZiZ7xcCxeX8kdpyExMqm8M1fUz
Peqrq+ifbjtva45WgO3W35xIPxjc3K6HFAlgGAp3fE8+mqLWqrrojSrVKB0KHfzC47vSIcf4Xhfp
tJtZvYx84Be5RdX4pD4tvm0MyTOYoD+WWnauxxm9qWMfumzRj3rb8qnMNDmSj3Cal6Lx263MaNIU
snr11XVBiY3Rmp9YsRClVMTCrsJQ4c+32fm4e3GbOVwwyoFriMWX+WH3KmPByEFWEKKX/jQP9kxR
tdfqtnibkeGmAlQchKAkW7QnZs6wxyNw+/yAhHMn5BDFg+L9s2QD07xtYxuWVFMDTW/Xc2EbD4pX
3VVlK/JTWeev5KE1WGy4GqHxVf0qLAMqj7WJY+1lyg9KZ1lBLSrlaXSdQPXqLEjIqzwq6uDd18qw
u72QvUPSxbImYtetFgozbjsx0DWvecZQZFSG7qK02o/bxlq0vbhUhExRGwOjx6t9ynDrcBi2EGfn
ufdOYp30OC9PSAyHwNXpRlRRDTt3nouz5TQH0VjTuV/Nz1qVJkxQMoMccjvUbCZPRVrz4arPKTV6
JBhw7urFYeNzYL6qpV3uFTlzWMmu3uka2Q2iJDXpz09P//j0tkE6ry74IBgs9cEHMqKgIl8GokVD
Xe1y5K1lfZekM+Hy7nDAzysq2+b9tq8qM/6ECJAoZjtoY4VVyOfSUe+F0i8BqeHspkWRfKkzcYXV
sZ4QJs0Pn0Upl4saFzKsTS9/Ydz7Rdfa5kkV5u7Pn+SWMvBrCQGWtSXJwoFA1v4xbaRt1QGXHlVE
3rgl1WuEsOZSO8RL51JmuoCSE+PaxsMCeJGnW7vhxGmoLqu8p8tP91m91gwTtcgeu/RJot187Wrz
kvXzF4LNGyxnGD8XEGEf66Ty9QYjL3VUGoyAJqTSzdr+mHy70DE80rXm3A3Wl798wt97f5gdcElo
TDWciD7WCa2KZaQqZBL9PLy01ZGhht3ogz5+xcrGJ8fCuvNap/MnrxujIkNgW6D5r2t5cLQC22XF
lcdyljSYBDaEtyW+1dH+FFfUW5nx7NCzPKyYXvpFlxhhrhb97tYGEEbwaJVqWCZj+eKNZX6/EkMf
5rmyHqwlr/ZT3zIQF4q6HxG9//mTm1t5+vHZAp94QB/8TcXw61ZeIyJPdTuj+iucZDczhfPTzEv2
QAttSIHzkGjMhuM5HiL1VDVe/Ujw332lDylde38xsqS8rGoJbWm1rDPX651G05yZLNQd9nomOSi4
0SFDdaNuUpodQepxoLmrGy46IuOYouC+F8sLidfP0pVf0dorB1cpMGLAOeLgSqoyjbmMqcJP5/0O
VNtOjk0cm/Q/mX6wt+a24MTb16kZ4Uj9N5hf/73p4VS2WB4c0Ca00Q8FfmKUc52lnYgAp7wTTr2D
r6ztskNkRgJCuVrniuiYyGnTT4IiK9CTGfpsbqwXxSv2ed8lcMs0eJpZ9rBGLTjYK9reKE+5GyqI
zjlX0uzcl+Nf6r//eeGOuiW8eAYN+UfSsKphUl9qTRKJxoHWM6eQRIX3IG2Z3YvawO5Jmb7p3poF
jRl4iQzbLRIjYwAMK8fcr6zH1153n4quPLr5eq+Uib0ftuaah/tcXGedkcGfl+MH2Hwr2NGUwr0k
UppbDuXq1+WIFE43eyO3QqQI84O+arXvVNNxkKl5TMfqzd56unXBtyn1XdpqsQ74KLbqpyRuDD8f
veVLNtb+0CDb18t5p+rxGmiydP+Cyf0OCHChrod624Pki3Tuw9msVcWijvVihVYxEtI8SbpytNXI
ogz7MPGeqq5ySAaZf6oUjBlrb35f8S3ei4SEIWneV/aw7F1ZJJ/bxDs4Clq4Lou1azpKy7e3n5t6
ogRyzLMztdyuSvI2nM3euqSz/Y+S2V7EF0YybXmZHDgq6SytXbeoM4fvViZCWXoWmFOhMGG2oKb2
fZWjwfrz8zK35/Fh+6C7gp7GGwxJ49Yd/1ePocxOm6WtmkdWf9KzkpHi+Em6vYnXAHbCrqinS1Ft
vlvDuD43Wucn/VEskhDP3nGieC5e7G79lJlp/CQT5/uMxyuOGYtybdcVCMv7PrqTuJfbFzNm0q0B
dW5dW12+rA3D8sKQF5VO4dCZsYtQsFeAwzKg/TpO9l4vosW1BshOfbef6uWSlIB/OgYSjm3LE36j
+Na32V8I0h+EUyxisFoeM0mSFF2O9rHxoq+0SmN1YywoqjnoypwsgHRoQzDRgzW58bmUb7eSLBkd
FwO54VPfZ94+X8lDKpLrVEz3E/hJ6HbVujOneQx4hnDPmuRBZiSRbBBzO+B/J7T+vkyq75Rb1l8E
57/V+Bs5GXgW0yIEIgSBfjgYCtUqnJSIwdAjsbtfvH9L6aaRM3kTXC2M88QQgyTE4I+8zNVzltm5
Py792VXsu/8PCP7bStsm9CAZ2wXhHPZR0oNzdN2mnWqF4/bxXWfCyqIZj/zwU1IjLh554kHfwzNx
K9xAaoc7imPoXes6tKSpelTc+U1LIW/og5YdpKUGBWm4F6uAY9VgBuIO3q6vlsekcce/VPIfrKJv
OASSQ0p5JoImw4oP25pw+2bRmtUJcQpzj0riNcdKFMfcYk8uTfxnCSWuePZpd2Jf+Kwtlv3AJ0M+
0Di+hwXkzHC5znaLl5S7chi6T/OEOO3Waf/5jf6tHTWoWeH3401smYxkbnaN//VGVzRLpkwSL+Rf
Q3xbtBi7rHg/RuUINXBV9DumxU+N8NCoudPZWyzjKL3cu8CmP0tyCUt/VTocdcrK3fceXB9mDjgV
wSNp8DM85HP2F1rB/1qqRASz//DWkbH8sdKextkyZl6u0FNnQWOUqEaoJzHmjrLTfI3B4ME0Yxgk
22xDnbn5a2wUpAfa8hCn7eqLwVD/0iPfCLq/7IysV6xHDY8LooW79az/dR8zzvzOpjoI10b16yke
DsuQXbKK4b3pZkNUxRgGxpnUgxQvF7+ayr2+4nKyqM18GSSjiiJT3aDXlae+LsVVEXKfZmbC3Fe/
eHEP/tStf8t9/99XzRgF+wy+/PbWj7M+qLIZuepVTSOiAE1eM7sPxCwhYTbdesy03Ne6HLpXL/bI
05oLeuGnyS1Rgy4zjjFyClZPGK+tfeqTkXhtzcaMari2YG3XtC/kX+qc388grL+RNDJU3DRsyO1+
rRmYIC/9Ek9rqM+Gc+kIjAybWMiLSAeyu1hxyeKGKNwp1OZsBl5PyOGFk4lF0eO4yCucV+1ox4MT
SKV2DrRAyj6hszqkupW9rFr+DS6ogCWglNEge3maOKrgdW3r27LT50F19sLSeH+hTodZ50xHXUEO
4zL/v/aD3kZQEj9XC/Ap3X5g3goGZ9ukqmQxD3rdvsnK/tESzfPqTH8byvyOAhKo6vAuw15H5/dR
3zAlxaIZlFXouiXkSkswa5+LNcBwNg6GDZNEfjUSz5cVb02Gi7o3WgdbLwZfjZfG73VZHUWP7CxR
jDzIlyq5Gnkf6iTHnW+P1BkOJmYGf6ksrN/KbjghG1GISCL0iUjtfn2qeeo2c04cV9jGnnuJ67V9
slX3+YZit+jnQdSO2TJ3TIDs9rV2Fn0ImoIXiA/yT9J74/72H7qD7u66DrfOtKAzdjY4QlkXy2/K
PgUPdXQq4/HNEJ172SA6vOIS92IsGGH2+oRFXSr1aIn70a8a2nhqtE+T03q7VmM9CZE9xFDkYwGd
skwt9yLWzg2B8YEhGuVVrqsf21hEpSwMscb/Oobsz8St9ee40L67RtYfVphagT6MTWSnbnkptuHz
n7f0D07k2+mDvNhlaAVGRsDMR7huKafWs9OMJZAVRWi7cxI0rWgvM5TIvdrrWggrJYsyOdQPFnOl
AR/jsb4TOHNhe8tZOs02RllKfiLU5dTElXVWspbIIcU4rZY9XeukPrY4aGWCzdRaEkmIr1lGt7Jk
dXIGvJSIoTr2STBPUtsnnvOAKBehmqwSBhPO058/8f84b6m/4HtQMTDS50z4dfGQnKG75YxPHXYH
ZMWrhXwaleSHHE36hsaujlneLF/EjJBjhJWscwxPi9N8tqW6U0WPA8Y6lbHvCrbhpXDVyzxi7/f/
OW8/EKBupQG4pYdkdRO1/PZ+ikZmSBGwGMN7IXuadWc/qlinibUsA7U0uxOwiB0tqzVSxSPTxbUC
3ybRnjyjLP+yUv7nxcCcUzdfAZCrj8Ms1clgLXWaTcxKv/ikC+fBUmYaL5A1+PCnnDu8aPXAGGUB
KOk6B1nmHjqCBMl6U/7NxZuN6mN7gVOszkG0jdaII7Y+FKFKOeSU7DYMPtwrjWx9srJkBHwaM1+Z
FDO4TRiywviUr+P6JIo8vMEsNrtugMIkvZtjYpkpZ66KpQuc3FaYpEQb30/mvmITv83DtWL0ba+o
D1alGq/EHQzhWFGINTZ+hHjyhf1cNe8NpIWjtNnX82Ut3m4DJR1if5V593Hufq2qeTli8ZgEzLdN
eu619ZnDrr6ZT+1RtEb5Mjf8vtgA0lqTnJAkrP86t6B77HGDCXD8AyaMXbGPvWLzOZ7gMoxeCbWX
SUy7A3zpLn3Sf1mn2TkOdAS7JVadyCT26uWGCueV0eu+J+WxKXUCZZO0v7gZPmk2fb5U5s9NY9RQ
eE13nxhdzR5aqvuqauv9Mq3vbd7iieEt00WiLllrhwlMLDTfTvd6m18NoyhwYNXkbkbncGxLwlU1
h9Nskrulcbygkxhfr9p80Fo4Dk3STGDEiXrFVuUq87FgzxmKQ+tZjBOdGLUEP7/hZFVBjm7pjLS3
g3qJ4UYrrom/NwekK6Tco2w5m3rzrnfaG5Zp09Vobf/njet6Qnt/ftu6YxYl5oo34wihPckMJuia
s/fSZjjazvi5k0p5p3S5R+5CPx1xNPna3/YDBgttYCJpvc9yBUMgWJ1YUI75hcGvd7BI4w3T3KHh
FI4VFmBxav6lWtZuD/sTknRTdAd9LpdwJQ/4NPRLujcwHar6uDqLxaj2ME6s6IbpMars/YGi/+vQ
rW8wfe5v/A57Stpd6q39/aBgUJrM666jIwwNM23e5zQOq6X/OrEc4LdbaBHSFDFFO2vLeRrKl8Fa
1ft0WF/rPpG+keraOZGkg7uzbp2g1qHL7eY3V3bdVW/H7sRc56QvpK3ra2EdhYJPS0ZEtj3V85PM
JNTkbSpbxE8mxJJTk/dRh706vlvVQ4E7sG9N8caqHd2zPaAP0Wb9dZLgtKkxTFAU9J+gdh8b76pI
nX3trd7l9p0c5Q/cZ9hX/7zb35i2v5bazN+3CDU4ZWh3PxaA2INhNch0IzQ0zB2V1YzPRiOG4zJa
Cqu8SPGvYfkoiXK+/UM8qHmGk/vZs7oDypXis2Y9/cRxeotcDqu0vNMCSf52cAh7+VcdlhKfx6k/
oF4TuJu38uW2dsWraSLk7UbbPOPZgLbCWQieUmfM4BYn33lxGR8BBKuLazizX1pLgQswVK9dppbG
U9vDt4Vqa35dS3KrFmG9IGNrDvjXPTPvcQNPLurnyouD2Fr0N1HiEe/QdYkOW1BOUuXN0BcvlHj3
FGWM/fnQLVHjrH+rIm8A+K+3eCM4QNba0v5Ayrdq7b+6mV4uq2BjtENTa3/0KDpOIwZfQVZoQTJo
9mXKPFACRRU7Y7LGsC7SNkJr96lsy2fbillsFLcaEOs59fBxzWbD720UDnOWvymrFfuVdLRzXTsQ
wjqegDKq+4ECzIcgNcFXz3BZhR90q+KtTP8b2vEbZLN1vYxhbw0bVZ79YVYudIW4ldqldqtifeel
RbGv2/mhZtYQjpb3Orejt5mHK5Fh9O7BcmWENemI/S2ovuIUoSW06qlcq2xHHNSClrGiHKr195zE
y7NeYdybrw8Z5gOHotfra6b3NoMA52/JV7/RUW4fBAbjxnuwmCd/eFDSYJvocO4Jb2OYHBvInczS
f4xVfbtxU1SzCqfR6O71otIZoZc0N0n7CnlqVzo2uT6t8oY/HTwjj8HNn1/U34YNXBxXxa2GgYvW
9CPF0lYmqSSjxV3eMBzy8/ayzuxzQ1L9YTHqx77t+vtkMhnQD+ne1ZQXb3uZS1M2oVeW3nHoh295
lby485Ceb7WpNsdriPtsveV9R4XXJ1eI0eZlTjB5W80mGEUncE9dnKt0N5peVgbt1iYgs25PKGwj
p1tqMu0tb1cIaBxlaz/3SBj8Bc9Ff2Dc2ept+jjZsYJqKTGvvTl5J82jMjLn9C+oGwOnj6Oo7R4x
OMQQg71sgw5+fdPqvOjzTt06iMW0d3YMsjdMS3psDVEm6Bw5l5W2RB3puNXPL1VtP6td7XKEVJBY
ZHZiYVn725/E9qPbd5PIvhprnJ3WvIUBP43Po9o3ZzNexxPQKUbC/WNq13cmzcLZGgb5MPTNuyPT
5XT70Y1lRdj9l9HALxnqmsq4lcCtAQT04cZ7Scxi3ptLuxlk4yZGXIOyTP582/EHsLnt4XaKtfq5
uXT72x8xzycrYiRWShIS5ApbfaL4yKNBl+NZ5gyns5aApt5g9lj2EYuqCOolUS+TOYsABmJ2l5KU
63crGLMJ/eDgNsZ8rqcvHPFNTITDcOdWwn5ZgaW01tX2PyEig7gpRozNcla0ZTm7MDL/c6FujPTT
LL+QqtLvp5neyFvXKlBSSz9WA5Hb8Hr8n89i0uv62CXLdGpMMP1uNK5xplqnNscNDaND4imXLOz7
UveTnDxdq1SMh3Em09rUHPli1OvOK4r8hcnjcrAnmb5yHEyHZu7kU6JlISu7we1Tqa9WsXwSgOYv
0vLm3VQk2mHSUBOyXwqoOs63xDSWL6O2uv+5tNzU6k2KugZJP/XH3IQVaDrMfVRkX32uqU8Q2b6i
QMTIyw0YbJUvpCNQ6QJahZolDWy08/TdsuRzq5TWs9dab1BrI5Nj9k0fmjjUm3IJYpkIpLl0uiN0
n6lPnhAHa9e8j9Wn2Y3tsBn7Acz4OTXV5FlZ1/mpdELHlOfRY7Ivu7a+YrKbXhglOztFmsa7A5Gx
tPsnxMAclPlk7USaZDvPE3AR2pgYW09cY4aWQVaW7Q7SQxJC+LEjVYurnePMaqjQ6j0utbFL5gUy
JoQvbOsGdoHORsI8z7kHkdYemcjiCWtr5T2S3+pejE1YFJOXBk5vQpFIq3c5eP6Yav6NhSTtYtrf
tpwN9Y9MbvH59qWdlP3t5RiWUd9j44O805v3HW5E18R5ldJUL87IwLBL9JzmAQAFFeQjwYLqscrH
OBIt9e9s2Od0afEYM6Y3t2o+T15xVr1FPhZVdTdtDK68WAKYVzTXrdadk7Ygdgh+oeLHwys9zBxM
caZd+oHN20xo30wN6YkKKZz9OMqK3n1rYon3dIak8DZ+uP1W94aZCoyHImmM+BnpOi2TXSm+Y1KB
jzig7DM55ztNw9JcmYMaSSns40o7MFQSgeNMzcmYV+ch6RRq1lJ4kXBqk8LKAd2IJ9wDkzL7Ru91
sOf107hRRD3UJVZfPyZ2bR8WjJY5SM18Z6w6ORJaOp9RXDiEoRM7Zyad4VemEi00KTsSMfU7pTbW
Xbp9NyH3CCcnS4Mi0YVvmbVzNRV85sfthU+WBBSjp4p1c+UyVRigx/BAIzgA/85VMl/L9XobW2uK
ahM2Axa2+e7/bErURsF93HMipNs/SltLw2F202Oqq1SWoiLUoWSd39UCH/wSMCjyIFtH6gqUq1mh
5zXpwbS7EXrfkLJ9sB1QCn6y2XjpwMo5wvvNOnmxGCGU9+NLMeUgEyvjrAX/qq4w743F+OJMfXPq
V/bqyoAOkVZxKEqv+bxM16XOiruEEvDajhc9b+s7pakBudw7KQsgm6V7nCdRHW8Uk1ufVGXuGM3G
SkrJxiFCzCVOfWnFjzNOhjzbiuNldmcfU0qLfAC8AMb1W+zWuj+ns/mkJNl+SckB6K2yB/pqTCjz
DCvn2G2xqizcnZ2ML+CC4CRrfL59KfoCiazMu73ppiOm5vkSlbKEA+Et5V4DUt0L5nnAzYk9v9R6
WwXQzUBr8y9FUqnfYSZ8Nx30iQwsRhpLlw5YwrA0kti/7R443dRXlPh58LN+V9nu9uuwn4zVeGBK
jyB9e/8aJD6kMwDZ/YSAVs57VOFMttbefp5UGuW6TA+3zaUvSedwHOjCnd0CHs0VovOCkVHtakao
KIo4VDr8ZigtKn/tpnRNjpuWcnYgIFRFcZyNsn8f8mOyeH6GD+ZXNy7TsOurByjh8YNl0PKrwlvO
vY6w2q5bckAUxTm1E24fqRfYW+OueKOyq1dhI1kQKP/r+LuC0eJG4K9T3NfnNmUufuN0jWYFvXMU
1052tr/MiNILhzgBu2wjQ9RQijT+37cObi0UXOmxiiDYKvfp3eFLb7clHsnh2dhRGrKgna4YL7db
RKr5D6xItEAYWXFdV2e3IEY839ZPSvANQ7Wpu29sPUrdl02RvjkaPhlisZ6liZWhFt7eM4P8ad/w
BnGE3H/I6gRJapvn4e339G68Sw3FX2v9azf0sLT0Qg82vK0XlXGi1t2s9hP1YHoJaTpawwpNhRno
XcJ4N14vRdEHCgz8UyfS0+yMENls1oedYdy4NCdd5o6PoQk7crFLO/wKKE1kgTWnw3xLOVX2cUJq
r5hHuJOyvTbdCzw2gpa8kKwA0ML7xNaiNvm2kg/jji/J/G/ydWN58xt5Gbqd0oYh3Ev4jhsqwSDx
u/1oVJ/ZoyBP+rj3+XjsweKcVeoDZNWpilLbnL/gn2+GhEt943BM7tVFgdFS2C+2PtawFdNmp2D4
K4qFgyhLy8CwxNe+zT4Tq/hPzjRtqsSuwQlbi9lbhL7QZWinJA7nHhW+ru3a3HCjFQTqYZn7u25W
p2iMJVnwJuQIzBWa4+TFDi4fnOG2U2UR5nPKiRz3aXDuVmQjnPPHWYK3VV72yeyLuzaN8323dDiz
jaRj9AJOd5p1/kxKGERnyuguZ1I5xiugDYyTwlrvqakfio0A7IjlvYoXA2OB/aLEuDqt1Acxtpr9
8jZrycVKKPJJxJi5nsyG9lRWlwXaYd6okGpygzwEVZn2cs7Ut1kvX5Vee5PFuHNM288tAr8aJJO6
p+wtYjchEXAM8tQJKeKAupubtN4Vq33OEFYsafLAhkwCiYSDpeEnkfcBSUMkaUqGBcxek1KNiIjR
NnbC1e2dH2SzXya1OfKzH7j2+k5XBlrWHRu9e0Qc9lr2Oo4NafpAMNijpy+tb1uMmxs5Qv1YvrWr
4HTypnGndxhNOEl7UrzyzoAGuDbLxVirKB1b9SWXJNgh2GpI3ZPlvTERMyEKj9hviTmxnULS8Tj6
FJpLmpwdINFzVscvdea83hYKnCKwzJ5YuVSqccj+5Z48RltBk8SBcNvikIi9VmcPilsfsqredXV8
Xq0fnjW9eLPz2ImvFulmEKp3nKX3carf660MQbeidfQb18Sej/CP1iTuA0RYhTcLgbbM/FXvZ9wC
9+R6qbsyx3hiQkDlTxW3xdC/ed4A1pmMWlh23tc8Xb8CYl6JGH+aVP3V0TOkLx3Yh9ZGQzwcAd+0
65Sq9bmfl0NW1JgiG5GJqYPjfLKkJ/25RpZqta79qMhB2bcawqsxwxZRQ5O5H3VNpEHXpe9Krka2
1XjB4BlRphqos+49+96sf1QODKLqq51bp3RQGFUmX+a2oMfQzaunz6EzNBGVI0PA8WC23wmx8dXl
0YTwo5iXzlsesmmEnflDgsJ5DEmLvVFV51WHuVYV+ZNtcNC7ctrPvQmVhyNvGBoCQPBqKfXGOVop
5i1rex3iTDksuvsOK9CKOghFCe4rx8KSyPh+Rg2dIRiuwbDW3zw4eS5sWGN8E6/o+m3vTkBsKBnH
AezGDublREloYxKVQxrGGRsEdTmvp296nySB1W9CW7DbKefXEibJWbSexpChnD7rMQj7RCoNJcUG
Lo7ywUj6l6zJ5ed8dNYoVVBw2EVfnqqOOSDSjkvecX4OrdWdmnUZdjSzj3OPkKn05EEvnTfLqbgO
Mygbcz+g+IitOBgtXlbR+TGM9e5Tq1ahRUNuEJPWxTj8zHY0eeyQqAimXUs24jMecOx8GaZE4ZS9
oz7rQ03qXgRNOdtlYrofICD2LgeTnlQvFJ7yGDsNyS9tF8KqD5KJm8gJUe3nVDmSpGIe497K/UU4
Ge+Pe1LreAzi3sQpTxS+JQ9ztz7KTnLALOC5Cjevsr23FLtDL3GNaLSKb8tk3TNTgkrUcsuneWc5
h7gmXWKpDoAZuwqczmwFd91FC0ZBJL+BBe2sFbEe8gZnnJBdkhTn9DvXeNGaz+pUfkmyV8JIiqe0
ZfIDVXpU0XM5zj222N9Gm2lMOxy+ZhUGy2n1TxzLnYjLbF+unfmYasu+L2z11VOnPiRrPNK8f/IS
GaiLX2IpcLhSfBpR36IQ8C0gttPYqGfFEOu+VbPvLTFRw3poauulylvysZO44FMj4uv10U9GbD+7
ZxaMjW0Djikwvhd7N8M5PFayHlnHc3YSblVF5F1dClxjaJnM7lHG60EdVhaboFlMMCTfSfdVQyCo
NWw3tYN9CVpKHYBejql7sWpWh0VNy1xmHXFxwYTK7rrAKcrWXxc9ZzBQPhZZ+VU2ub6ra5H6hVHj
F1qT3qjWyXmIrOzitOPWBMK9vY3fn7LRpS6oXrLBJoDzCr63mklA4JG/RcMaDJOTvN6xBELJGlTY
4xDhE44lQjVDuxN7Qa6dXLSxjjuHlVfsskxiJVVPjt9qRRvApSyDxV27qDaGjFlANe7SpOTRcKyX
iroDsIT4WlH/smoj+O3ZTPDQ2j+NdfrqOcUjUj3GBGC3u0Iz+gPRrFpQp3p+hilCcmZqftGg7ETc
2Y1y5RIwyM+r7ZPjvnlNgYdzepteYGhUzWN3VGLxvbd1JhVz3oRCYukzDetVWGzXHEBPXUKYV/6u
/hinH5r7mLK3i/lrkYFsL1kw4IRlTdToRCNpHr/3qkIofFmwlNESN2jLt3L4t1Z6PGhoPXEzSIoT
HTT2Si38gpwaEEC8crKzxEVNF57uV/3YEvOo1lEi7cp34i4DLR8ihi75Gy4G+mYw78fXQlV5oiPT
s9ntg3Vx/pmqBAkCmECGFVeHN5N6XeNr5tlnY0AKXPf3E9FWtVEdRrsuLlVmPFpzAum4EbuRqaGm
7LfLcmfjPVmAvd4xUUZt0DZzmAKtPVIK7CsA0LO6UPUTzubu8KaH70IrQ/auEozz/M3u8q+qO9JY
yPkw65SQhG3DheixJ2t5HYk/7e8ymJ5gumanBg3TEE9YPj0s9SqJmh7U8MdlGQNJykM3vkqkgNlb
Vn3Lyk9GYjpUBHoalfM0PGRK8taStBgs8HBPazON7+OUXaum2g8S18PWzvTnvEEMxDuvSqovzvwc
WrJ+dTN7oN1sKJwxunwnGfzBVC69XpzJp0WIIb50Pbim9JJXzLME7b2f2xM+VymBVTkEpaQiwcVx
kFDh0nLoew6IjSelpuVxKUK9xKsSapg/LWGBpE+EBroFdYlm5ZRToZTRhIcfj5Igg7mkCiRqNeUY
4jpgLrWL3yK3Fo/tNoeluE96ogLURNvpuggLB954xZDT06smMly1e4WwUNOyDc43BdND3sofbm28
0BXSGevvY4MrGk7+Jk1nwME5IXJZTjZ8wAx1Swl2wRWM3510Z5dRXDG2Ps3Gg10ePeXoaM/S8NAx
PKvFD6FQ+kMSo3QBjdjGyudK2bG7TjiDTVjUzXdZ92mKH0YDWIWTS18PQt8r8Qn55DK8GvWLKMO0
fUMQWOAEOeMHFjoixALMF+qhINqaWA+sJoxA9P8aIyLPmqO6++7YSGI4ebT7xf20ACpW1j/MO9DS
zGQzYiQnj5NzHsQncca1b2DsV0SdvecY7N9i9PD/x9Z77TautOGaV0SAOZyKpLIsObv7hGh3YE5V
LKar34/0z2BtDAZYS7DVdtstkVX1vdGPuAM98QkwYd9DxE5di93ldWLJJUCElzswtOvqZpGnE94V
sPjrlsbBycawQNF3nZZvZZuuW8UOGadUANZ+4391znyhaohaeq9247ZKZUxqu63qXekNvF8tExcJ
4TI1WBzlcyEMY7e4PmghqXotESEf9rD+afSS6dlBnLOmdbcpJZZHrf1bDffX7x5Ka8EgD1kVHDjr
YKVa7Ok6M6ns+j4MKi3GCrVsOkyqsx/cJFCU655nbihyihotrEEnV/MbLrPYDt2AxVfY24zUtnON
EP44j46zs+bMvq4zTYRtCTKp1KtIbMxnsE+XANPSbtT4FTIWnFBN9CZTzFdsbTuvwrnzTxjgqAFe
uouljINuckyu0pOLdGSgDq5RSbwoiPN2jFfPZHf6mt0KPRGgNLiPFRuj2q65Ewkiu5JuYVZ46/BB
JEQoDkye4L/gwmHFtCPqyLMONVUbNaaCpdkqktXMUd/w7Rvu7X1pd/u2SLZ9Vp04rFQsL7J4xjYy
b7IenmzAfgHHe2vnfVXgJJ7PBUqcFx35wMqaIHcetTZc4ux7gkiIntl73ZncLwNpgqv9zrpO8dFm
RD9O8BbOuP4sdDA+sh9ix8rlVlcVA3vH+D5XvnFsbBR+ZaeYBpqt2zthUvQx7z3pc+VFBPLQWCsp
CJg2eqCH2Y97q2kBCdi/0r0yR9hBOkOyNupkc5xG55J7834yX9sk2WXK3i2JRnQ1Y2yRRYpd+/46
w0fEbWlGzsj1BzyFgOCs7u9J0NFayqXPGayoU8R9Sey1qDyRSeah6SMxb97p3HbMF8MUBKhxBwRV
PFoGKYz+dkhqBv5mZ4opSiymhBkfhOL6LAbcPMh+CjOcV25iaj5bRslJRY1BUhyKoLl5BrONzbw7
zxuLfM3OHKJF9Lu+s4/sVHE6FSHhDwDWF/7La0oIXlsTuWemaBRdo0lRUZm+1phtasmxEhUtVBNx
jsY4hfiCSXGgJmnqNpqFQlUpWAoD/Xq9NbP8zKEB8BCNowHWsE/kT7dgj2Y4It+Cu5SajkaPnOmD
szs7kb2jjeRcq+usqvRY5o14ru8PsvE+h+SEjtTcligVMgFQqxpFFKs2RJ1P5bXxC6gjaEZWnlyD
nJ72aVKsFy2gu1klS4iOsQynKTnqTnmSlRVqNF0WHUoWr44b/gwtaVhhsayKYOOKDoxbB3hIuQi9
QyCnfTMOketokbnqcR38kc12hQkilA9hJBDuFISkKnJK9qmUhMlI7h1IRAlyjWTpDyt/KzGti4wC
O3yzNfXiTlPDPEtOod5mUJgliTcpFz0OXCvuExvx5jXLfsjmxQnymMk9bLw5qt23u3u90Fsw5Drs
zAqLkbOR9TeLUu7euA68g5va2Xaal9jJNT/SNefcWAK7W7aW8VKLS8Yveblv9TXHZ8IOzd/axDMa
N05ICY4do7zT4t7Tgg353MNT3yp0gF3F2slnlVoNWIbRl0+tMzm7HiRts9j0gTn5RHWjG0AL0I4+
/igtyNPC6JpIOso8pEIcUGiLS13mXjStVcoUxvYxe9bFXdL0L+zUbSEitTSq5ZQguUs2/VwjJm/7
Yb80vLdq9F7ztnzirt91PX0+hCcI+nr85mm0dOpIs6MPdqZkfm6BKGdMLDA+IM5j+ZaIu1d7JgWy
7k0mKW/ouNu87ip7+e5OsDCmFKe5t5cntagvz2iNtzF4w0mVbIT+Kj4d1Vy1cqAy037y0uGUaH+m
INtaVr1Dy7qDzT1pKtno2W86krYFtsC19WOr7OKG5HkLZWczGXhd3Sdo+DNoP+vNqyjcuFFjJDiX
gVHB4FyX/k9aZDiCaKlFukQAgD49Y0Xl6M6SOidHpph45gpIxmewGGaDQ63F9RSlXMxg4RiKfum0
6k4bjqN0/QZq3ql1NTcq3SPEya8yST56hePNYpiJg1kGm57wIEIxqmNvU2LvFfJgjzX2wBqBqCnv
1cL+8pyr9rtWmo6ELm2v7mg019rr2ysZ62lMYUIZPZ7rWhu/KGEBIa3GB+ze9lEmQ/7UwZGl0Ken
eVCCRF5P3oJl7Tjc2+ImW9hZQUADW1v1SZgKBWdD0L3IXqk9/iuOAn/IHPUPSSeNOMj4Pk1Kd98X
4mcGYXAdIRc+zPZWzZ77zg+tT7TI3Vqfu80dZX4NvFUP84541TaxL1zDSATXp8ZfaSad2uamWnzh
FQVfqW1W7/5CtLBWvqdADadVkSvM4EwGcT3kW2l6KrZWY0vkvP41t/57mu3zzD2kmfljBLK/JLZs
gXUwSCVT1e9a8+Q7mYhMU2ovVd02WyPFx+EH+AWzAMEWNK57avzq3+SXy6kzvfn0+AhFrrFTunZz
bwb5t65g77d7s9qosZ+jynUZkIgfUl5cOaUDcurYwJcURhTdxQb+7qD2To3XrbwEps1o5ICW9Ts0
cnqzZarry/ZXUzQcwXOHQe/+gA5xlxhq3NiFxVmN2oZzpqvmDATLQO5a26WdRGwMBjGXs1uGKRLz
Z93TbgORDJ+aPaiD0vYdvNmL0oQWJaWbx/ZKrmmT1dgkVZCThFT8yhAXQ2yO1s5twMjTOtWBhYTc
2e4568iu0gaSkOBZmHvnknKjQBFzIDl4NSBVK+9E5yODk3HfTcNen7tbsXXAVLMM8XNvrl+eeqq0
gX+xeJuYUy9z6RysVK3UgjTteS0DXOTGfEG/Rp90/tkZ9fM9SJI0OxzP0mIc7X3KImypuyH3c7VZ
FB6SzuD0qFzCQnpAk5w8SF6n8shW0xLlAiFk5375uVb9jbyIZfwxDcPfrFvLp6xIg6jv0uVSqYzI
YNCoM3EX4F2u/eGyHUfANJfU8E7utPzKgYc4NbbDFnNdeXTN/g9WleSYUlNI08MM4LeQFDsUW6FM
C/TDSoYjegjSsrKtzCs3JoHt31Qkbjwu1anVXJ/Tqdlu2skAJcqT+vj46L8HK/cES0ehti4nmZyk
wytQ4uiICFBl6xgF2ZxJmFu4ar3gmfugCJkJkkh587epl2gVS7veYjMwuFMV48NqVzvNFdpnajK5
a8PeEcG69wWEEQjdNTOYe6SBXHtG5Elm1Z4kVfejIrwbEd8bragfYEVmLMbZ4n0OjKdRmbtKJ1ds
Tezi5q3m8NR5vP6wBLdFfKd0s3Iq8cZ9uiQvbYUV2XN8CJVK746Pj1yDmORqDZLNQzDSu1YR1XNX
RZo9VRSQr4dqsoK9XAz/fdJnGR5IK9qi5Ng5+IExtdhdi6fb3QS+HarlZ1sdpoLEso9Oo7O6DyKt
ilEzRRLIyGWzL2ZidoZ+u3JnbGVVqOd2zi32bC87sDWmXx1cgO3P4ifr4bK9GH06HbwqO6zB0D17
5RcERmgl1ptnNMHWEr17AZtcCZdDuWoOZ3ccEwT7bhuPdlAxv6lhW1ZWT+90km46GayxMMktd4Pm
hBRlPOL/+etNpGKyvYit6jVWE15Pv9UCCHori/yy/DCEtE9L4z15XV4/16h7+TczXLuQ8J8gyBgO
uo8ASOFUst8gkt34k4vA4qWugvqtFvTTg60Gu8oQ4KDS/bYLHz6pqpk22vWQe9uVOofTXPvWFi08
NdLrFQH8HeJ7nwzjZ7o3zNwDTNXDuuctBX50D+PSrR99m26nOiDh3Xiu9Uw9EXNoXqYWni1rAvGR
G90LMR/Ppj1X0TzIdV8hkw97CxnO3DGEVHIC9yaVBWDGW16DyTCf7ufOPK2PvIe3IsmrHyytO5WM
oJAB3umszZgqlr3PSWI7VngbweL0qntqe699qkA94jHQRYjaluCZx5P8dOcQjNZ1kM6+E9XvZcye
Ksg+U1jgRfdvfjxIHYWEbEaOQjaykeE8/m5E/dEM3LSgQ2GfxEaWftmt/Nl5mozr4q1m6U+Ig7YV
0oLY5qA1erg+Vr+KldUQxK000uwTHGT62H8uqf8+V+SvOFNfbdnFB5JxgjYykTWFOGYqkxrLLIO4
iwEo9U2OEy4iI+kpq/sJsWT6d6mSSBIp7XTJq8lpsDWrnVB9uhvd6wSrxrcy1g9mdpyL9K/Wi72F
79ckaIDs6jZcq4eZkZJ0uH9z2TgOQUXrvdndbbBjVgmdJUVpGbCXgHeZoSOstK0psrsgjTQFfOR4
UHzBpVPrtJVB5yOE/Y0q7FoLQ3+3OHB0EpdQ0pIAzXlckF9uCH3XaViy3S4bN95Ms/A8/7bd+zyl
g0L3xO74FSIj4vvsIucNbrSYuT9MmhZRexE6g0CNzBhOAjrVTo0TMj21G+L7kQGgRui84jw3iO2K
aUtwWdJpH3orYbjqUXJUbGmqDSDi7Q6QpCCSIDJsEI62Nj6sgvaGYs2Oi+VtpxHKqKqfaswlXZOb
b2w5kLIqgZXMxdl1ELeMRctiI5sveDIDbhy6D3XXtluzNXJMJgAUVfuSiKBrN6ofM1O4VVn/6qa2
nwN9jefRUpGYMYZ4cb/U2lZoqf0hegEZDWui8TaucO+MOK2pxwZvQWp8JYvOlvTbhh9wrS8y0/co
L2Np2Rtz6SLXvnkkXDPLZtVFRzMNuJHiYPcgwgvpgZpDiGskM5hOdnQgL0SS/x3aR6689kF0Q30a
9CJ9Kp+THvgxn+5KhOGnqr/zecX3yP3pJtmpuLo5ivJ7CeaNheAaVH71njbjsZj8LDQb0utLmJ+j
XXjtLui187IG7ja3qavt3RWjjjSZIrD8Hmoybzbk7KWfpDsELFUrofeC4bl10GOJrmsOk1ZobxBm
NyBrb/zbyPUHEA9FAzbfmG0X6E0bUCfxGbss7gv9VtPT7aKw7r4XhPRabW3Tgvfe5A8aULIPNxki
Pf/t8WJk5T3e/2VxAlxLj0lwbWwkFz9lCoif4wROyIsgLgo7rcLfp1jBud/YBTamjd7vJesqsBmN
g3Gn5Xe6kZWKmM+GDuReO7SOjM3yRshSpLgOVRUOYAgeN5JbfRoMlYMb9+KJjieGqF/St/aj74bN
SpgNCp3KPlhVQwPEqHs3UczBpd55NptOkKXlL8E15afzSz5n9QXRFwKQNhii0rWyX2niH0Za29/J
OVGHtTQ4Bg1eVLeZ9tPw1Waw0UtkTomJFhVDZm80ppGMiMd61MMSRCctITpvSfnp72hU1fqdnx6T
wIkahwvdvcIcjMuHqLw3u0isSNQEZfSO/q9k0S2syt70UySc9AcCv0Of/muQvglfhX0BYGx8c8Fq
y58VprrNN1MNQwfWO+bEtLBp1oJ+wqSzIzOYjRDqbDggC0CdmA7ebqhnLVzdXr5oyVvVyObZBPS9
aEMHq1rQ23DCH7pwQyX4mvXXQc/fR6upgMjw+IzrKL/t1Y40YcE2zNTE3FJUCJuRZKuDco3uOBDS
CmSUzz/Gxf+bIT6+dUOfXM0SCuvxfJ5hZ5jgrrd99apN/WW8E6HEFRLeoU8/BjQzu6JXCAnun3Lz
H1GNqjdjdC3MpEv/vy9bXFQkSrLgG11wXsp0udXJSICJDyWRBESBaKX1XGbz8z0aZaRo7kSwXvns
TPh9lFaMP6E4ZFhQYEYYwZMISkiODkr/gzl5I9jfgOZt9KIDzEuLPD7zEIi71bbEWIrax5Ubx8rC
ghQjnURUgmRCP31b6HoHIg6WDxonvCIJV58FmP+FwRTI5YPDLeU2c9FR2LYe8ZaEjX52vIsBUdyN
TWhMcDTFJ+KDUPfruA8mzvoMB90U0xzDvI2gEHlWcBYwchp0scEIMg5AE97ImEfgZUBHwLy1MuR7
fdSCwTl/7tZmW8GbDSCNHUWfHQAMJFkKKKRltGsQsZz+s6wZU+rPOwKvfHpXEaIa0NETKj2AJIRO
oTdRvvB3cZfQqLWwvcMyCnKiqrZ9rkerc82aNOxX7g6qYu42I+8boVbUL+mxScbI44tOgiOGyNlT
v1glC+MJbn8jtQ8H3MvnuCWxV6W8oAK2QYlXTE785slGDtSiy38td0nRfw3tLxVokFRDSKCFIQt0
mD4GhisCpe1i1+HKLpMoXkloh85CGGv6m9z93xZYe8HG4HaSSUdpBwLUYWcxt6N25YorIsUif+cb
2SYiB2KOiTSSFmlb0xsKlgb+vpQKBB5BuvGsEZkzDD9AdqGsW8C2AzdCWJIUYNFvcgdi7T6PZufF
nruNsj8dlzTGg+ZxnZb1PkjRlaSvnvuWluNm0kFE+ldeyU3P32V0Ah98F65YyFKfq55VU6fxobN/
ojfnLVT4GTriveLWp6ma1LnyOHJtG4qCFCt0ESBMPZGQ+ottbe+xECP/yLIIYEZl2HKUc8t/yeCS
3DIRogSSgq/DC/5k/NO1e+XR/X6CqJt+ufZPK/1diXjOqQN6VwM0q0YJ6sFC4Skfx4R/HrM1f490
yT61kKSKG4r5jdv96puj41dbA8URh9GNpuMK50At/O9C78OZpLGy+yNkFSHJ2LTIDzTjb2cVaGb8
aM7eRy3AP+RuMCRiXtN4NYns7fkhpPnKbEZ2QpZvQCrkl+934cBPsYWFWSteLcqRKq74fEJJ9lcY
/8oZCsOpo7FqOYmbsQ7uwyFnVyR22JILzPQ9FpCclhZ6/AR+yXwEdRYQZg4Xj9Vw0MiiwH9Z3Ak0
EwKvRaHbE7XY2BAqNeqrbdkU2b7xyYRwaDto9EG+mwZ6EoVHaOvlCa0q3QcsrYUY/sVJapTZ/cgw
ZP411+CwQru84TKY3tZcRXM/HdDBz+/mSgFYDcqwM4im+Uxm42fCZXjLlS3efMuJlVN8E/GS3rQ+
GY9ihlxUrroI296Pa6EdWIyfhiwoX/SytKFr5Unv5/Kl6Gv9OQgiRM3k4Lvk8sD0I9zMmM3ACzxv
NxHd8oKYMH9BsHgw0xRdX9X0cW+v2Uu3mvqTpmc7g+TUl8fDyAnMHeAw0lLqF1fm3cl0tRZqdA7e
DEFlz8Sm/JcDMGdMN/muJlyI3HucQvVZ7Q2An70zm/4t882Ot26YvmXKV4wudrxpL9rWODqN9W8d
SPz2lMghyxzcAniKLzpRGJEJdyJw4733+Yx5cEn+3Fv9JsWFCktf7dJJdy//PXR6gsw425KP3f/v
6ccz/32BfXckE2Yyh//9AXs7aheAcRBhy75M94d1rvbp1K3Hx1OFVDlXzv0P5iYH1zXLr8eXKexI
YPq/k0m0EJmpfrE8Z1pYifyveembfT6Z6+XxB/3a6xeS0797WntCQfIl0jccdCh5v9py1neu7Ymt
4WR0NKj8TXbW73xOy5PhgHUFfgLoZExIm4Rb/NDciZIYj+YfB/6G/Kax+7FuiprbzNRzFu1B9scl
G//xK/xwes37bK7j/Lfukr/pmHXks+T2vrpqy7rejEb+sz05UPmz7hA7kLTWmPkPk91/EuLFVvZ3
u1BwM9OCtp19jZd3AWc37xXzyctkI60FT5PHQgOkwBfaXUsX2NPVjF3jAl+WiUHzkStJrTO0zZiB
OK9F0O51Upt2SAKnLzOYIqdpj7JFXVGMHcRLJ6+oyr1dr63wOMp80YOy/1XodpzpGSfEWVqXUsOh
ZJbGrUmTBa45cIBSh33Wyr+zVOMLAeRWKAnK3qeyWM8oItZzloKob+Q8pnssgOb0otWkWOo+OoCG
Uqu0d9vjREsLvE+Qd8cRt8iOnLG9odEWrroSfrjfVY1gvuIri9WLsfBk+3nCAXlPKMGsr1nUucei
JtaOhjTHuthq1PZGl9C400n/8njAMgWiYRKqOiHZfcBBjwctyUFnqPsEK8VKlTiSNVeUzj4ZiKM2
77ARnq7B36xlU29KIoTQ/4MsPb7ZqUBBCOk6r7Sf+hxf+buqih80ekYH8cPXtdmK7LMptJ1oNBcQ
gU41pGE+q0Y+E48E21BevF7WN1TFXGytMjn2aie7FcazZ9hI2RhvvWG8tfgkIlkPRgy300Zah2bB
8P/QRFZtzDExQjsrDssw/mtciHExePjD8+ey8KotEedDnM8ETPnafbNfm3/p/bPHU+nwEgw7MEPr
xSSU582lmK2FSj7LqUbyWPfzHmNMHuEdayjly6w3UbUEUQ0FzpX7p26JxlZ4ULyPT3Ouy+sSGKeu
czAOdYQzZyCqr77YZsJnj58E2SBYbU0H8N/P1/rHYvSkRbZBdjT84eRIKWigQdGrd9OT1qBSXJg3
B69GeZiTLlUv3mdarxrGlE01Al4vSqIzm70t+kyNeVX3LtZoDlCLdn1zmyKPF3OyXzJj9EPSGdiA
gxaxhD+NX7KwAYaUWn+5LSLjppnYkNK/he9GeB4BnNrKung2/nqOUrihhDuMB380n+T9s8efYslD
GDEqrrxgatA5k3cR/V/f9/jw8c1c2De7n5rD46n/Hh5/l+ZZ2hEh8/b/91tHI6jjVHZd+N8Pfnyh
MJdrl1bZrh3Sne/ZP9sSZS4++MyLJ02CzEBGkbVFjcO9X84TU3+9S7yuq7SfBGvX8fFZ66m7vsXU
9nAQxqlwuuc0C9yb3Zxzb3We28So9k4HLIDN3npxlQ813y8U+AzOS0Po2c8xIK2oZyXbCCvjJNuu
9fNoTHev/N+1IoA664MBGRe3PzmYf5gk5dGoQJScdZCbviutbRf8lLa2HJW6uHOWbdbUoprORqHB
Qo8Gt69+C5tDvaObO89cae/CcWUMAG+dIbVtUCpBiDeohWnakXEHNQA5J1L/bIRPVCMaY2mFlp78
dovyrgoY+rPs83oTrN0YC6x6R6WBvjhLn0YOUM/WV7O7cVPrCy2lts0y74xG9zeZT8kOi4iPe254
NxOMtSTnpmHAydCiMw0RlnnwjWE45Zno9qboL0kpxDW/tyjoq1g3rSBOchFA/PPsXGe77S6tKfYJ
srBd2qEKy1OJWN1EtdO1XwNL9NYLKA7wut0Kc/rDt9AxWmWRHUgtSzoxnnEa2GdbNmWIrApViT2z
2eTyKRV1wFmiuBUtd7Maked3bWoxaKSCw45TXxJqPto2yREt3hUJ01BEmRw4wXloW9nANKQ/2cx6
U4Ze7jPXyYHDr/B/WzP6EMcF/IbWPiKkCiroDkN6aODz4ERr/ZYACQ1VR/u9uFoPKKlNcTLJdt9U
3mEcGTKaqkeUmr72KCM27FL/zMZ6Q+jbbJuZ8zwysU2D/yOriUXzVmtX4Cff905vHKXgLzST8Zwp
vXpycCX0A28WkQAcj618lxurPEgy0sZqMCJlFT0uS8QJGAOXs2zYGQstIc7u/qk7J8AA948Gb+DA
/9/nWHX1aHo162KNMn11Yt0e36cAORInLbmVK1odbSx+9YNJg+kwio1Nhm9UmE2Atz5HYdJpl27B
Limmyb6ayo4DTwIf4s6bF7d5nhmxnwwJcdQ9j0E2Xy3gKbLdtJNOIMqGQ5s54vUHdWedf2ukypAF
YbUqsnK6GOX6PQ/6uKO6DqrOFTgDOURv6AepkPLN20pzypuuiV8dZP7BNv4hie7PZRcMFxMHofKz
5dgnpTrXABcHlGlYZZs32oZ4YWYoL1lhO5hUyVDbqutKE6kta/1cTPpXf98vPSt7wmS+IVvkZ9Kx
f80auoNptNtTw0xMbCgIRX6t7OxVH4NqP+Up3GxT7Ge33xgEC11pLtE8/j0CYoBfl8HadvCsuNOr
ncamm7YvXWIS16CwrqFS3FdJX17FDAVnsVhtSz25pTZJbpkmGZl9TC+9lCsSbm85Fy47/gZKZJ+P
UnsK1nw/SjJCnWT4yDmNbpYA1YHLFrdJmaYrmC92AnHyZ2YIUTn72hlBlKa+jpEva4yr0yDk6UdP
SkjYa9zHRUeNd5kQky0MwFl3xvQ0Y0cRoOje4P1zk1q/II9vYd+NUv2FQ69hitY01+ImJaZ9XLUB
I4P9p56K6gh7Qk8lwaWUopxahZDLr4yctB6ZR2ba9uHANOQnChdcQrkYUitEJGCpuTo3i/uS9Ja/
KTkg3ufUFk1ZFjojvpy5ITqDQGZju6I8Vr1h7uaReECUVkHcGPe+TqaSFHBGN8inDe79JH3vMDev
+RbPBnU8TXpA4HOpPLI4K+Lz0SjTPpPLIWRVV5/jNMUE1tPX4b1SPn6YE5Z1nI+H4dc8LvpFLtYL
J97ms0JDs2lr2T89Pm2ML6/1xydZ1IQuDFZctfJSz8HwnOWLcyldRFqr9Ta2k/MxCRfkJW+1XdCY
R1g20DicmVFO6YKJUzKUQfoDARHean/5sgp6J2vDoC5y5B3Xs2lreu9+tzqbTFSX3lfc0OZMILWw
MZaAZQyI5LqJi1kvgoGJWT/XKTnlA/Uvdw4XiD6XbuhnJftIXd9qp5XUmfkfzcSADdFqxxNQQZ1l
4QCcRoK8f3CYBSNzmIERSW7B0IPzMnPfytSrAR2m7yVt3h3VEZPU/BoLAZ0OOLtBQxhWubgXqxI/
rZcp106W/LFq4nzsOxtd+a/0/MjIWw/KUUuUIetG/56AqNDl4DVPc+6r0zwGz2kgt0r71bMEnpvO
McOV4MJNQ9Ld0rgGRlhq0aTl3hrLi/0Cg1VBzSCrLsDLPBhmxMIwG5IgC/3JwIXUgpZSI9+FhGof
sO5fp9yodpPIXg13/c4zAzFs4FPEyZ1RmMue+5l+UDkf0LG9GOIPYbAVifPAFL0ADqttZvTpngA/
ZybJEfgf297YyEX51G9AXZDDuILxzUYsQSyuhvA/Mcn7R3aU+Si19V0LUmS4mI4VlvrVCUa8rBRP
9DUeTL1BOy1I0Z3WkvC6n3a9WJEC69DbH24TeKesWN5MAWiw2OBFeU8Oa9upf7bZrDeLppeKgDWj
FNOxrIduaws4AqIgk/2oaIM2vJV7J7Au5pJ7z1rBgqolp7bu74FKiXcri96/df38j3aK5JDfP3s8
TwlwXSOXEGN/9oKiQprNwlwNgJFD8f88dPePXNxtI54SkOKinVhUdTIUH0GKRZaiibw/PJ57fOQS
c38wjQoieq6PstC9cJmMJawD+ablhqIpuvoVdJX/bDGeEHlTXQcNRYUllwMZNHRXjt14Kg0yUBn8
gNUnY094EmJPl9gX7my9cJ/KTK9OZo14FGKFD+uEGEgH8hOp/N0VkhMsQabLiG8VKCKbYHQdGjku
rbLxQJm8yA3L75EivpdmJomjHlV7Eh5ImZwIMcykJi/tYMjL4yOKLthbBy5F3xq+MB4Un6z7e4K+
8FoX4DnIBtpo6p3iw+CusbmfLMjfvzW/P4eA5HvEdzPMp9X3llNd0Ia1EBLU2MlxrkaJ3Pb+PIbj
9X9foQeTOOoFE8V9h0FlX15d2okNhFggstX1v6fboL9Vji+P/5/niT9xgPVIuHh89zJ7FQmXDvIY
ZX7ad9FmIT5xPd5pTtCxx9MuhuVdQlLftkoMNzQ08tqZ+PTj4yHQMlwaia6DwPKeAhQ8Hh9Pl7LB
EtCXYIprkj3991CvZQF2x55UB0Gjb0ayQPQNwqXyINbp9fGFiVPz1smGRjRhnFclWHXvL7xfKQKv
ei16PPV4KJyeuNMShRjmFoqGXZ/AIDbaDOS8mFEAz+RJdVq3axuiRx2kIChP7fe66LSzctmPG5IQ
v1wa1MPFWtPTAk71NXzj0p0vVgBZmS5vSaLJD06fcmtoybdZjtMJIUwbNqmxfPq2N0MDBS6hq3y6
utAFOGO9p4TAkY8Ju9DSLMiQJ+uy+AhS//dVmOXQVsHxdOrmm0SYU12wIqanA8LoMGJZ04ILqCd7
lLR+9DXtEI6aC7W0JNWuWFPjHQcqB3MO1TYTQsq56loWnO/oL19/SHQk4ezW+I1GQoAyN90+nl/B
eXZBQBlDiX/sh9EOcQlh8+a1nzpuq7Ofi//7YRhISsgzBz1HQdHQ40+NRf9/v4Qk/iqqLariTYYl
RmW++fHXiLa52gMWhwF1pBpsD8ij9G9W4mDJ9topKjlfnutm3uFIRiqeNNlu8erlebo/JOB/KOnL
7eg6Kyr2wXkOJnwjniufXQc+XzeCw6Q3L4F/dxeto9q0w9zGVR+AlQO3RU65SN5Ne/ydyv9D2Jkt
x41sWfZf+rlh5QAcU1t3P8Q8R3AQKekFJmrAPA8O4Ot7AbSyqszbljcfwqRMJglGAO5+ztl77feo
6vwfcTbce5XeuwquzASO9MlIGxLf3xu7Ls5j4Qu4YToyUleUTzRC6BdbKDbiAaMBqR3ObXmhiKn3
roZjye1GPuD55b/+a4GqWUyxwkb+n//D55+6sN8QAdz9t+9Evkt/89KNQ47GM8tA+Exc9LOlOerS
zX+j21E/2rShbc/flq+KBbt2iyyKlkv/LhNkS2nfvVj+UNCxwVxh64R5eB1QKK0pk02Mg3GDMrE6
hl63WwREywutrwZf6DCstdIRR+baa+Xs4N22d9OyvrhVEV+tiNOTE/cdCgsYCZNnXfits+2gG+3e
Tjm/uvUs86cLofU94XO9kR5siYS7qqHlxmiHCH6qNr3D5GfyXG5vFVsM1XO1U/WUrVqFsimNYkbY
Xv82CWPWMJKP4mxClbQXI+XRRUzqXPv4MWi/KSzFHpVGuvYS9ZG25veafsOOOGBGwogyCLvK7bOH
5MSKuQfakXoU/L+XJ+5JNVghK8RL7tBiCIaOcA2a4JAGqXuSCU9ZKfKnmIMZKkwO7AxUT2jXn1oN
pERhDzwh9TAPwzos2JKNLjEqQqTmhArZcjtkim6GS/28giwQnXD1fjNDsC0U9HuXSELMbPRVy/Y3
U/7kIKN7kvTYNijRt5XrFJuQD3ftigb8Pk25S+C9B8oWh5DzhD2XJPRPfpDqEUCwMIMNdD+Dm8ba
GqavP/ch44quSn5FTdC/uoyMYjusMfNjmBNja1wk3rBzjiXKCN3xUIwflRMffeHVp7h/qUyzONsG
FrBWdzg+p8m6i5udKzLEUo2775um3BWlS2vNi8WJMNoXh5p4yweuDtRvSrfeZkY1lXGfqbVbFH+G
sGGUP+kMUar2XVDqRq43K7GFBVZ/gApfktsTm7k8gflak9jgnkGQ09zIwUaoQaZnPUBh0BHZxAY0
Tx8QsZwc9n01VCensdz92LFqBips93lNl6zPnlkcqn1QsLtremd9KWRz7ILqAwhNsUpLuFw+p1/m
SRqHNSP52Zr2RGGPDd5WCNuS+CUBiXkyVIQCjBUSYR0mtHHE0dBMwc6PWSigx6Wr3vF2ECf4qgEx
asaCXjCb2CtJqGSRMjV0o8OYIsNqTf882nZ/ILmh5hg1fEW7kTALN8Wu1BX+w2Q80PcqV9DLEEZX
Y7HhOEjtvRnQQTnxHl6qdS2EBFyBBSSmozGid9zBeUWsIxrnTrYkdBRHj7eCeLCtwwFujT7IujUh
/pgOSg4B9EP9kCaM+Bw7+84CjIVLlsvE6SJvo2IahTZv1ZL4s/NVfpo4mQuiHgn3Y0eLHbpxeU6U
Ytt1WxSJ1ZprqQ6mSi+UeOm674W2gz6/GyKoXg1nE7pEiQkTK2zYkSwjz9Gl+k8kaZHwXldfpm7E
SWVMkrcVxezY0vp0rpmdi0czJh91qop116APyZGr8qztkyElHSbFc0YldAiJhbjath1saY4RsOax
aDgJtZnlMNrQcKNppUUASOKpfd5xrjHRD2ox3BAaWegH29Rda3U73hom4rEzaSwIsCYpvw6T8hHK
hg1qR7rgD0DE+bo22mLfhS71+6i/lDaTZcoLn/YjPfS+RoSfABgepAkWSGhXy06Gi9dTCkQK9zHK
y4dGDgIKXz1bdTorD1If2EFMnNFuPA1F81NW3reinQh9+pLpiOMtHCArG0aE9F7DEvdfknjuNc7b
9yKHDuOEUXYNnOCHioyvskmKvYFx4jqxuOrUSM+Omr1KDYq1vM4p8tLUO9MtyY6xSC+V1YD5EsGe
nXHVcAb+RjzFd9xGXyhho6ucXwrO2oCc3bVu0UszDZAuE02LuhwtTFEYmuDl7IwsbI9kKGRbKznB
hmGwnwfYMxTfEVDpATYpiFcRZHcJeUC0xLd4gQPXWJkbOTq/rEr8jmMvYLYXrS0vedesqni4CrZH
GA7wMd8HF8VRa8BBooP/7AUHLJjliZMklb1LlICD+PrQVLTBmkIrULdOD6axP3UYQTSFxCUawT2M
Au9JOQWPcCSKo7Mbrrxr6Ef4jXYMs4/BubShXt0Cu8FfDFPIU996vUJiChU2ILvKq/OYeBvk2HUR
Y394d4yxRVYdzIoyxFRF0OB09JHLeqaxC6dMPxDW8N2aRvtUjodcLwaqxXmcT0tXWtC+45kkVFSv
iZsgk0cR2iALU+I89YhmullfoifoJeG48HniVRAaPQcgkDcBU+YgkmJT2cz8AuZeq1o2RMyo8kq6
6UDp0prr1sMWnIe1wrJM63lmXkQpR3a/ZlBJOOYJR793Kk0OwkLbDzRTbz7Db8kTfyvxUOn5Zah8
4zhaCELyIIw3mpLG2e5/hplZXivR6Gukp8lGspltsC8ZKzd0riEA4FML3v1AiG6IPL7aEg8jN67I
3327Rvo8jt861dCRCfG99oB4cEiV6PbBvDldghIhjX6hZ+p3kqM3G0RSMokfs62gOqVJFQ8zniAE
cd3uS/iVCB/DP61htOh/6wLHCa7gUIOnl7jNKhqjP1kQu7syGL5TGTTHueet9JlKbXeMp1LtqcAa
te9aHE997/XrAKjTptGjp9YS3yUGP8Rj5WuKPfyiVL5Hp/IzEsMPeBl7rUDoCybR2NT42VFYH9PR
Ufuw70uKbroVxKvA1yiOTUpPVEd9vs1D3do3U2HS88+B9Ofo+sqB38lDs8rYUfuhaaF50CLbei+F
81JaMV6WQgOcQR7mUQp72vfzbLtF2bTLAte/66aDvbmB/tuO+nho2ukNSvpDRxrcB7LdDiphnW/b
mUFJECuo3C0daMb9NHU3bZkbuz7eRGG5HTAwPVVt82IrpY4HKmyADYpYs1QHFebwebMj7IFGJVuk
DUL0P6sU+X9AF5vi6XXdN4E8O2kDs0/fwr1zbpbm/nKzSa7KFphiVSltnQj3za/QAESlBt0YTbOi
yfLc5+QsFOG3ZFT9bcANTXtuWuMq0c+c7twderSNDWyaJk/9KjADwVYZcS2ODz2L652jMrzb2CTd
4d3L42qTJTrjJ9AhDuOfVW1MP1QQjCu/eZ9iZHF2kkC5KHjfeuv7iENpR/hLvZbKwOufGAB9lLmd
wu55YkzHgM3u1mMzD2SVaa4sr/oTYzJa6Xb5uyxYBkSLvLj+YZpMzpG7NzuD/BLaetyGsWwvWhH3
K9MuEclFoXM0612jm0QB2eGN6eIHksRp23ISNJMuvPixezQGGMR15mLl0jgILi8ycNKHF4jfpUFO
X13TsC3LN2JTf8Pa0NayiIed2xh7g+gN1g864p2hoSotooNvsSybWcQwI+6xM1hvkWr4ZTiAoS4u
dlPwO7Lb7jqYGodQwRVaCZ8pktZ9ilbXyHrtnDJRgXpE/NzE4p3+ksrfF6XOMSrMf8je+MEpJNrG
GNQZjeXq3BfMZrrom6Wm/l5TYcA7D3ZSk83Z66ILcQk64jhOVH2gyPQubmocwl1SW/0rLU4mxcG4
c6yR3E+IGG8itdAdN90fI+6STSaveV31V01DbU+9QNSQhqdviq6Y1qcNKqoYiwIZZ0hFNnqauahR
rJ8x2wP9MRg+Lu+dWdH20Qf7MBklNJo4hyHWHgMPFCNS0HEjAmKMtAr5p1bgO8xr3pGAkhyX7cZv
MPF4lf5ce6GxZYh+UFXgAwGHuWDG2tV32N6BoDHHYnBlRx+EW0wM5DkkOhYNYKCa2KQaygSW+JXj
Vi/sBXAUye9kYF686L4k1C8m0C0pmOvzyBfUUmhUKUUFE1UXyFwO1qYpdMyeja8zO+wPFIwMDzL6
sQbrTm1zqG3USOS67b2XRt/uCm1KIXyZx7DDWIHwByBu+OFHpHbYbTWHDCnMau3YPivDI0xt7Pde
BvceZWp3rbwMzTjQMAdK8Gl5Yaz53TZSa69i7tSZPsHyLV6SAml4OLFYJWDiCs2tMKeSHsuUPMF1
QH8/GTJjXVuw9zB74JudLAvKhuftS6d095aJV69znoM+EC8LGO0TEZ5YTG5lkO+IErH2ttLR3410
vWWY/LJBe+8dTx2LgIlvOquaCyX1EzERz2NqEm07wxsNUoE2faXMnURVnpj2uocNDWrUjq5ZjvVn
7HXIESi9O0/FGzsetLuTskMmpZm+BdXPAbb1S0CQEG4d4HXAFeEymZzdsQ3Yqzwz7U0kPPcpSGmE
9POP1Klz962DrM9Qzd0gTjPtw72cKcd2zpBmsMLsXqfAXIGO3NnBMtqKefggCek7tL477HnrpKjN
Z9HZQrh0WlFsTMwrd8Llf7e117P5Ni9VkOY8C03zsnyVFU7DDn0RUeeYfmtPo5xMEsDHQ8m5S4vv
C/ZtdLXbQim0TeOkM49AtqnV1+VNX2DpntEg4JvBiV5VaBCWIN/lIc3qvCvf3Y7EHi+C4+KX/hNr
rGLWE2zz1ETB5GjnOkkiyAUMfKqSma5dVre2Cewrzec5OQAn2ZyIttDXadWspQYjorL8Yl0ZZbUG
rYb6pEMQPp9AbdypFr/dmpWT8nhOE6jJsFVNJc9aGd0DZU2nhsqzK4nX0Mw4vlKtFkcfq0QsiU8m
eMhJt9WgiYMqHTLbdR+vSdRY55QN7WJK6yJrjXEU3OlVEflvelFOlwm10l733Pc6bsdTRK7HLkgk
sSZlO3wyKpVHfgf2Qjpx7LqX5U9+iPujtsvsaWidbWA4/StfvtxEPkmuuOY4xS0vHQtFXsSrCkrR
3Wjc5yQn7daj+7CaeopZUsxibuCwYSrplBtfQyDbas1K58zypGM2YlBjixfMINjN9JCI+4ziM6MT
f55a/eQIVKcTrtPjVHtAn7BNuaymWHaeK88Ub3IajwOuyHbGbkYalxYwIRixIqyWwFZIheNOtKhA
MgPdc4twFwF2OEL8nSMXtLiD6JjMgC1n1HeDxFpfeUGGkZVdJRqI0QwEUuog/vnJ8zTMz/CAJUEg
SjwdKezYHgUaIhLcsJFIGW+CwNXY3jl2u330DUf2XTM1ZGs8g9f5b0MXBwiime2O8QhgFDljNdTW
SzO6rx7c6VvDOREXp3UuMQ8xZC43XUerBHPsQIE4on7SMHfIDEqMIHP3gYp/w52AfCPTXHqp/O+W
GUcfZUR6XmntdB+lTKbFzucnHkahRyFElqZgn/DiJL8FpS8+hiBlCUGot55UCE5Cen/KAl8wR3L/
rJEQHI06E9K0QeRZ6fAexzDodxMpz3RkimwDSM09uJhF3jjx0CYdTM4neWnm6Fvjca+JfNpHpXrt
GnEikpTrNlFuDgree8zs9koxUB8iUR3bpiMpQ/m/QamtfW+1ZNr5YQCWXyXuFRHVuDXEwDmYtN+n
z9ChvqX36uYjUW28CHOEk0+OBrHcsI1SEd04s3K4HoNndhLorf5ksmF66fHz+rUgfRPyuWI0wtkS
gZYXRAcL/usmbDHJohHgU2xazmVhnB4GkkFkhC4PvXW6g61Qb3M1sozUGoq6uj3Y+eQ/KWBNGR5k
a/L0H6wbDAUmc9xPrvW7a03tC019IEDz+wWVOaVpzD1sGC9eVDhPCflJYRocDfJKVpjJKuTd+Nm9
UG7NKEVoxMz+xlz/Me/gxzYAjUUc8N3UDMznvmZxfC1/V57EXc5t/Fjebqfom8PyuOMVZug4t3Is
dvKS+dDWNxg7I41w6PdneOlQj5au+2XyXvyxCze6chsixIAimTGqwxUdLxIDGs3Zf+5tPgKWYo0r
+0F1HR5Q8E44VKWzTYir2iUWTpqSwRa1tV0dNP7zAdkx4BJYVuuuRNWcTNbeS/FFrnQt/oXlmYg6
j3YEpfiEnLZ2U3oJXTPtM1TFrxmQ4+M4J2WCyAXXJcSmx9yEJj97iJlLm+u1dV52gM/s42WRxoZl
npRb7gjFNm5LsJBX42MbHMNam5VF7nPlH8y61TZa1PSbCVv03Wv03/x0aKu8D4ImD8AFfwjszTQW
+itgB7rJtdk/JUVxCpT+btMwfdI6RCGFrn4MKiTkns5C67x/QpLlfLaaoty7qna0zhhyPTzAyBMM
Ojs74MbOo24RscdahqZSYzDp2doXCOvlRtnywCbzkSCufp9G+thYN8imQUgFhnVevWsDASfRel8K
JiXtzEqfcLMyUufojPuZ5EzTKjjJVVFxSeJp/Olq2qobjRh58kcABu2ed2j8uiFwLn4zoK7uZk6Y
31wSh1RpaQYoMuFBwbmFdoXGsXL5QfEXo3AZfHXDKHYR7pFDETJsJpVoY3bN8LSsnfiCmDLEMWhB
U8PIMzGOnXMP8nlLNqK43eSRtV3CV4cIIFSYW7vPe83ocF1nUn63ZzJz2ZnQbrIWH0rLDHSyRgxi
mqcOQ2587yIVb2FegLfNuhOeOg4ZAU4uMZnyFJroP8rRxI+n0VmKo+gXb7T5LqROeVZZZx2iTknP
56gZVncQIsdMn0iw9mT7hJgTc8M3nvI8wDNg1MVTf8gFsS0aY4ktocIoDTq5MqeWHoNp5RgRhXbw
eyrlQmlIW+ZduiRmBIYez8UgRb9RJngQp6/XiBiGm+1W56bfp4PR3sk4iNdVFLmgqzkpZfhllndr
WQppiIqPVBrxxptXBl/PsCDYVnciFvG3dOJsW85cCvoqPfrWyfgZmMBa1WZhF/Oxc9cZXoiadwhv
rWtAHuvxzy5vW4KrbOuYBzkO5d0VVN9dYG7zuNEPzrJS1WT3VEysd5WBN8edmbJ96cBBtgLyA1zv
IMgb5YD+MbYE3RP79G35qbpheXuppzTh6ci9IfrtrkZlEJXNU1vqen0kpYnEmtH9GbTy1ezc7tnu
eQwiP2TGi9iZ0/jQ3PGmztCM+mb049Eoc3svByv5GBtEjlGe4E9Vpb4NurR8jDmCo0h01q3r/W8a
TM2PAS4xWgah9jo3w0rVQ7YDeA9cZn54BkomjAF4SeMqWIeFSp+Tcg6vQqWVW0391PRMAPXMfnb1
kXiCuTNMVvOmdPPg0qHvvUEj/9CE1x1LAGU0uXvx0ZWQTYiNJwtxGi4J4YN00Dh6mz2btuKwuDGc
2ZoTusNjeWsYUaLAmoJrPU/iCyG6Q4KR9RwkHIXiQGqHzIgL7AwcuDxKgbNmFdewgp46NM09B38N
BIyLJU5ktjVcMTNsOriOays2q2OmgzytYzj26QxqnnD34ruAlpk6fIskQ+EiCW08BgakjD5PccfO
y32lOz8ARTovrcWiYOThPK8EwW43OgsLtJhTVYQ2BolKosIrPcbZsHtHL5dAVpCOEY1gc9a1p5Xr
VtGlzXDrGXr2Zo3N8GNZARhelecBx++2q3gyRln2G9EjgG4Nlv8mHki1xYiDx89Ob2UW9hypWbtS
VSMfNwm0B6TEmmyg2COKZ+jRVtiIFDCop7iP8zy7RG00wdgYUbIG6lHOJr4cd9pGd0u+hadBbVIV
Wb4JfqSwqIdr/KdlMbWTb049djcvyp11nljZAdw+Bmm21ZWHdfhZWtXVQxBgDoV+k+i/1jm+nh2X
qB/oW6/GSm1Dh7J2ecfrUBZY+/G+L1FdaDHs3ZQLTqWTsq/0NjHsCTSHLv2ZbVnX5bGox190bYJ1
ofc1AZK/oAOjZexJG7BA/NSu5m19B90V0/kKo1SOlT9o2C18AopQd35tayX2wxD1eDoJ+xQwuhAa
cEOp54l4w2eB6WxX9Mbw+Hy38p5sv6UYMKsOqwyQAIRCveQ+SADHnh0WX1jiB1r/A2cCaCelzA8w
FIJz4kqOQvPeK1hoNw1H9+2yH+Of4pvgrBSHDjkrjx61pYUsu/1BSqZxDOfjuLBaTK6NhnC0tLFY
DmQIjtyabWq9RJWF7mq0uHYdHfW85gH8rsUtav3+Wldoyj1YAEskwSQprSdyyg4+UJEVmB8mLxQL
0ijudMi8Te1hKtX4iq2pqxC89EzpEv4lKJ3wXrTqIFvtCcxrzPSrh08SIX7BNURbFcBtqWXyJSY2
GNNRTTBOmHXrpeDsw/juhl1zCZoKmR6CrONSpBaNiXg1iF7UeF/u9dzFtatUCfcnHu50SZ3zUqIC
pUYKZpPMOgfa86TpG5rENQkWgPmVo7Ehzk6xJX6Kaajcai3mBA8vzb1Q4aYdnFeTx+hZ9pF1xQzw
XAu9O/amfqFXW647BHenCQIc+kWtOXdW8FYF+ba0RizeeScvrmF9K5yBO2I+QpmEFWHM1s/QGupz
Q/xqg+MskHQjQYxQ+YgQ3mk/nPLGfVjAVIhxG8UaOx+fVq9dQC9GV9h+NBIQ/6OXszC7GHhIo1qX
N8TwPSrRRDsS3iLHzrqEaVVtPjsEDMEcMGi3uNXfojEDitinzS1nvnut/Tlz+xs3Y8GW5mn3cJKY
KczpzejRrqPgALFrd4jNqqDFRvoIagz7Lq6EIDU2vQtjAYWXf1YoVFGTp/MnG2sUy/zG5Do82kK5
W2wzEiGW2o5gO6w61R6pIflYXNtbR4PVvC9L+9S2bwPxiVOc6PcBod8603GVllNxbC3LfC47OFM2
IbJgZ1PzJALtp1uI9ykS4YflMvLNO0A9qGte0QZULfIbGxb2XVTVFwqr4SKzvtr7hDtA9aNNNMZA
XHTRq6PRyNXY4MIeM4idnwdcrYi+aTyj73nlTqsoaewrPVDQoWP5rRKpuk012bRJEyKfN784PaD/
dszCB0ZFZ2uk9Ma6yQke1Tm7LNuHciHlfC7+iT35e3Mezbltk16XPzUdLtMeR+bBD3v50OrivRNG
9LVBQ+oM6p5I5JskmMMvBJjPRWv8XHczFoNF5w9+vaLa3/EVO4sD46y1jc74Cw/0hopDB2fnPIRa
eKb6IeABlUuvH4epjp6pBeI3slC9uBJvTmYfIrBvpmu308qguxqQBLUeE324KGtE3jAEA/q19rVx
dUgtqnrBkMIcAa8pNItAvdGCweJcq2PsA5xZ7hMjwMbeDhu7SnLCFFJA4L0vV0kS/FxKKRnVH1H+
bflJaJf0l1yyJKruJYwnw2OJG+IrOus9zSV9E+kM3hONgUMeQAaTeTZcaZsN16WBwGQXCAc32yoj
6PFCluOfSmcUFxhtfBujcil7KDxcHQKfM8B6ZP176ZEubdNE63f6MPXPnwtzaK8NE2fxcnNp8ElT
FPuqwsGPvtcMjnrL6QFRU/aKdVpywFVUo6M3GWuOJME1774wW1sFyqe2TfXvYQv63BrKX/b8GCaI
mPYkE5jstF34AgODbNfav3DCAsLVs2WH1XGwcOVllfWeBr72NrocLEI+TbQHiXd3OIrCjzOCn1P8
ZhDD82tqWUJEm+TP7phQlhJmeVgWR0G2/TuJh292MaRPZWhrTwDHnppCNV/jijE7FrBgp2O1+Bq5
A0IyTUTgpBR1IyKyeQ9Hl3yNAWGNS4E2vxQATkY0G8elDBQG+UVpbqqrFo6gnLzqzcULsmwzUwzv
Wsqu1lZJQQzBZ9yHKwXJliWsF7/demmEfmxMi53VMBSigNwuoRdpW1unYmhejGDxPwgdjxeGu76s
zv/1UmYkFggGXWeUoHdUKQZ9ijC5kFym7xM7Z3EeAc4CEd24PoPLZWOsRxLTOY3Xh8z0jHXGLO83
8V0Ay8Ya3HhDVF8Qwk50GatfRCEjBsthvY89PjJ8MOpkiLm+alDVFl7ERJ8eF+WTLNbOFKOKoDPt
nGGDeXuzbU99GGmQKMl4yzlDbCeRM7YqMSdEokz2uaQHURQc/v25rRorq6A91T1S1zb2vcd3s1HR
rQy7bB+0t4q7qDsubwii7/kEmUzr0SHSZGa9MdvnuK6vtZqmO7BuwLwpvvEIldSJaaZ8Zd/xN56J
5LjzLPoqHBmW0see2kMwh3TaYmwONjQTGiJYRYrAHg6NwvJRpn177iY33Mx2Tky1A+TpnLwEdHEf
daF1696mTcq9lnzp0pO3xBdh5QTaEztQhEqJ2QbybNBr07EsVPm5w2s5UtjWbnCKGvrv5WZqbAhw
cc/zZ4m+fsr7+GdKiboxacKxIJjviR/CNeKtZWfdxKYIv47ApkJz/Mp6dgitOl4HibBezGB6TcEQ
nGjf1S9oSP3TcvNlNlirqkzfEsMyoKuj1dM1z9rXMTIrlMJkuP6yk/QAEwJD43CdW4WfE4klHTwu
gvDY1FLf+D0n4SiZ2huJ0U+uWSRHPegd9ng3uEoX/A2gW7LRZ0e+ixcfkwXgDbNZZXGTXaWPpAfy
zTVSRXBcPoZaQ/BtDfqFCRpzadfkdFAraDN07SJd+nuhMn+9RLSVEQc0Wgiv8KGcPQ6IcG23Fm4v
KkdHOuIg8IWEYZs9NxNzqqgQT4Gd27+EXd86E1RKSwNuw7lzTaVmPDiGOsei4JAbU+cGQ6K9lgzp
V/mAuAJ26jUp3Udl9rQYI1pgSy8VxmGYP2QzhNsx738BsZoxmi0xTCGOKGRUCrk10WxZ2j+pgqod
+F+CzEwYX/zUj3f8kqSRzN/DFWtl+tvG780v1CC/kowuMhL4CdwGhbmINDq7Xhdclnrus7NQfS9I
dHuuJVlBs41dy4zz0nQ1OQDPzU9HWbPXJ/9DY7NDhW5611GRH7DcZMupaFkdNRmANzPQbi3/LnEq
Oi6p/TRVzvuSxC3ToDq6CXZJEMA7ioE3htEub6Lp3GjDgceooYQvfzUil+iZTIiZifgtgUf43lGU
4qYcT0j3zhhw84dNdMxDZ7Nfft7kguSNYllt/Fyohy2sCGkSgQaAzcWq6EjhseMxeo7y8mEbIabC
zOPTamZVrmg2wo7abTD2xR71hVoRGvEVqTxuppF9fnmircq6VibZYdp00/XO/uX72RPm645Nv3Lp
IZ5Lpzffiyl/xgIM61Y5PTMScGBx0qJjj/PqaI3xR9IW2VGHJ3NrfTRO7B5HfKegbQXdD+IFN4HV
/hF05J5d3IYEhJo6CTV0opaPcPlZVk9kgU91cQkd0V+WP0kbV91nx9NGz41dprmTq4w+y6D9W+X6
K2wV/1pwtGNdYuSwfIWFBC9J4Wa4AZV/RP4boiucolE7keuLHh1oeXQLeHD3JACgmJoXNDtNfkzo
sJY4qYn4hapJyO5DIvzVQbeE0W2ghjTy5rBccsYA6KDsk5DRtPt8PIOZg1/DXy2zPlkvyzuKppJc
+qA6p/7cj0aCKS9R8bt2QvebwEO8KxHKG0TKgBZKdio24lOfDS9ZM7xJjpRLGZOn43TrNZTl9S7o
KmpQMZiXsC8myhj+nBnMS5P3FCzzFVHQhzLRnH4eU0qPQFzDi9QjFzwvdpt/TQyk7HZE3ajFsAmX
4yumXo8jgdPv2vTF1AinqGaM1/LE5ZTD+OJp04/1U89A4DzK8WeEafuBjcl5ZOkUHRupwz1Ohh+l
SK+gVpgr6MRpcKvqdDh5sXCS34puoO71VkZvG18mVzw+d3vpGhcTlkxPsXtrclk/2dwpa8MlSmNp
mssU7bhio4wy99xxyKFzA9uD8Fb7/s9hp4ZOUOdfI3MNAjw9T3c8w5ZiCfr8+YPnJ2j+z//Q/ydD
BtNhTZWbRI4bqwKwQyfgg7yx/Fym3IGsjflzBin16FstCA1abNsaI084zzdTTH2MeCjGh3iezgUH
N0ujw0Tmys7CCMCnKl5hg/7454v+l/hYYRtSlwZCTsbs0jWdv6aPwvcOHaRfcuPThBoZ1j5PWnFg
GvRG9hAp3TiZu3ICu+RKG22I/UeWYpgtaesyq8mQYyiYRMP860a3f3Np//p+mtJlIqXbCFwtiCt/
vTRrHOn/CgJ4PufpqotueVbC59EMTkBRsdEtwzzC/yH41cmfhUDT4djx0z9fxv/nY+UybJZHy5am
btp/u4yqo/5yJ9wPQDKI+JVvwhokW24av2jDS1hjvKXC0RGqQBeKGXtuh7wBI1xwlBKdedI9XLKR
R2YSIi8PeygRVT2hia96wVkts9VPQC3/LnnXmGN//3oz8t7wj8VRDgmG/rfPdcD0HUdJzCinRtwM
zJxEHynLDcoVTNcZ9Oie/M+VHpMj3ugaMUCT9lWnmXHFCP+b+CaiHOPEuYQack7DooJobFLeWxv0
j+doLNhhcIpUcACcNL7/81su5/Dlv168sHWT55B70+MWcP/6yUfCSOmNdeR9VJUBB5wTfsqR3q7H
BKecgtahwbqluDVB6uBZWl6UkD+WbbUci/FYz/F4QJHydSkTSdQxA5vUIWsvb0Dc+H1ynkbdOFbp
sDYHXd5VMhHKN99eAcfsDWgenM4SDXrv1jjyJFrU3NbqQxg35yRGK6o1/n42g2wSUZD3Op6g3Deg
NDmNLGcJ6Ylr7uTaNWLOZSsudSpGMq3S/rVWofdwCd5DOxhF239+8/T5zfnrm2dwn5Io63meMBnJ
//XNa3tfFJ2OGMhuGH2a6de8kersMlwAw2Wpr8+jG7pEe9nmU5b4xsaUHpO2mFMvUw8iMLMMoI6b
6LfIJy2pxPh7c2N5+TdXOd9///0qIXsJxzAMl3kdN6j1t/sTDKZtjmNQbw0VbNwA8EYeYq+a8x5n
hY5HL9/B0/BL1qQ5kQ9LOdsXxH8AdSrwGZ4aaX3jSErQhtlqW4hOb//mAv/+Ns4X6Bo6ygR+f0sa
fwsI12A1+G0dstWN3rgWlSLWHQoOLSMNLWrHYGkwrVesstWJnIXkHjFbDIDJaq9VC0zLH8vvoPW+
j03HzSeDK34Cd/VvrvHv0dEs3iYfNZfKEvmvzwlaWqJd2dA3QU29b5CJzZrcdR5qaXhlF4xpWFw4
4qIL074WjR/sPZaFfWPowOs07+SamrYzRzIUlgv7j5/D/wp+g2pLx6DIm//7v/n7z6IEUQUm9m9/
/X/Uncly29jWpV/lRs6Rhb6J+O8dsKdIkRJlWbImCFmS0fc9nr6+Azktiemyb0ZNqiYMdOxJ4Jy9
1/rWfy6DJ5LXsm/1/4i7/Tjs453+s37JDo/JS/XLgz5BW8mS80M+PCzP/v3VLR7rxw8ry7QO6uG6
eSmH00vVxPX0Engf4sj/due/XqZH+TTkL//+4ylrqHvxaF6QpX9837V9/vcf4ur5v94//Pd94i3+
+49Z2aQvwfnxL49VzfBAMf7UDAdDBNc6xTBVvuru5XWP/qfM+Vu2TctRHEec6dOsrP1//2H8ydVP
lx126IoKHZ7fcJU1Yhf3kTUZGZusW/b0gH/89bo+fH1vX+e/0iYhSDStxWBFnDPe/VuBW3Im4bfG
uUC1tb9diseciroOI2qbWo+CmYPX8GtixYR3Dc6nOjCJhMQDSzYQugIr3vVkA8mNI6/j2L1PCj+l
o5YfMPI8vPv8vr/OD6/r7ConXpflEFOpyWLApZ7ny1uEzAyOLMfbSHGeJn2fWg9fyamgE4Hbb+MR
2G3jHMH4R8hk0FPCo2306xfxk8/mw2s4P1GYzEeGYmCqV2QljVx1jwv7Wokqba7Y9m9GI2enzfM3
bMkfT+6NMvhxRJ1+6/vd1x6RW1pJj366pSD8HAfm7T9+a2S62QxnNQO9oi5GaO9GtEnsR4nrkgYl
VenO0dKdBn3W4ByCtSVf/Pq5xC/8b78xTXaYxaiWzllX7H/3ZEUlCi5Jk2wJsrzzyU1Te3WfZK6z
giy2qH3zWhUWnry/cDsRv+Nim5ERyidRBbJGrpaS4pVzQ/rWGuGdoQLKVCSq8JUpPZf2N6eF+4jH
hVQqhGFIddzfnIwN+eyKwXej2qaumqajWfxf5LMfQo4d2/MNR9p4jpxtiYaD8Y8TuKhLbeHIYD0w
YizyIQeYMRBRtVTzahs1EGWAOw1LJK35IemiJdl0pKwE/ZURBv6uQGG+r4yIgrLs3KaUPhZcGwd8
PGS/cxGdaVqQrAh6JkOFJ4M10uDW76+bDntNEAtDYuWdvJ4EDs2GuUJynzozXF2/1tvuYJJW0dNq
7izSVl0tXMPdeEqbvji0oBM/B7pzTAGL0Mpwrw0P1a5NQmxZ9IeUmEi8Mhs6OHrlQG/z6n1TleTD
JuOdntGVzlqjo4heiZhFpdhlCtCNcKQDRUg3PWo1v+rGDHdAAlETjRPhsXBAqRRTfgcwrDuYaJ3c
wrnkteve4GLWDMPS9PJHX7LdmRVVD7KbQdcvuo2pJM9MBMNV4eYPo6/nNGiVhOy1Wep63QmfToYY
majNeK8b6XPU5fg9zPIhk/Jq1SFenduJk4K51Q64D/w9LTd/70RfYj8O4YMQitQiaFI12mPQcaU8
94+9XWF1khB82Wp6o+dEmpEdAKR3LPB1phtVjb+godsyshHUSAYRQKjiobq3FZQ9/EyGuW6Uu0jT
w1VuBMilDOzGvbVpgRIse4vMQq4Wc9T2t3ZGOVdW/MvexpMTS1Kz1hy9PMk53WutUKnMu4vabPLP
VoMRZAxo8lYW6GwEhjT3PQtzT9uixzoZjPvQ/Tnz0Wh6CNZ7htguYR7Rl7Jv58NIyKftguwIvkFC
FCPEZ78sDnG1kYXGzLorirpbDXL34BP4OuPltJeEcK96sr5mvSnrs6TGSewinWsca952yIwKeO2a
Gq3Kntop79ZaWy6eM7C6YYN+LDVo3kGuahYWthTbDO78nMS0Ou0eygYgJX6H+zBTwGr7zjPvCYSP
wUQqLXJiglS8IF2kfeq+WQbo0SQNsnUSqhfEI/Y0tIJrM/aROOjNp6jKr23Q3Qu9H5/NMCOPUu20
eU+Rno5XWV80FZOyLCNxXKaqTwIDrO4YnrBh2Xu0lUdxzSs8bV9k3deE06yWqPt+NG5xrSzTigpp
dQuAROHXn6B88u+5IBxsYp08KdfnuYauWbbIRAJlN5djQKAE2D8ior4Lle5rkctwpPNPHj4uMpKX
BCMyCqh3crpvS0jSUR6AntVRn+hjgsSaKFLNR9KtQ1lY6iUvqGmSfexggGyK7hMmeFm/yt27LvDj
m0JlHJ+3ytyVUfDItfqYas6dnqgSydawYp3C5V/XMlO1owcz1W8BcEkksTl3hcih0JgBFHF8E6CW
Y6IgQdpIvXsa/qAZS8oF5QkbyVFuqO4CjmkpJXshSgttz6yc7nvV4xmn2BkTgQGMfpGRybZVqpLR
pzZgZrLl+0F/lqt76rXGFwXG26pto6WRkk9DzHH/RYMO4/gJp6WArFeFBpRnkv7oGOUhgLQip4q1
YhJQbiF7hhuvxc8/6kx6nbIlzENkzzJ6IkVYWQeSkjwY9XhplnQJnEb50sXpQQ86kb2W+5e2BLYK
fxioFV0d1ynyFmrfjb6SCgsTnNusCVMpgBV7xW29bDUDlxMFCchvFMM7WlMOMMEDaONNFYMmiano
boEQJKcxhFZJJDO6dWo9aSfnVz6d723kdU9jahQHSo946LkeaUr7zdE8eWd76oqiPCCR1iMNrwae
pgTOxrb9C+SD5oUX8IfLQ/x1Hu4N2Lwy3qJSQnoTDd+4FAboVTQdp6pRzAZJg2TLEGVRxtV+ZII7
57dPCkBXIKfRpKXE/JRwElgJRhFBUuKcNsfzd00fEepIijcjLsJvib4tbWhnhpYmOw1NxCIcoIoz
ubjUwnRjQkpTw+Ikoxm8jCN4gbgE7J4gUEIw91R3Zok4AY7e2Cxob+Kr3Wl+ol+NtXnrccrb2mge
nNI2QZU61gGks6mKVDZygCnfX7sZNsXeRnFfUmtC1Ex3xqyJcdUBZOXq51Ty7LUsgfQ12xR5Tu1z
+cFM5IE5CHTjohmknRYh7mpqbBAEElyrwYBmzYPhW83KbLxPe8jCEW6tZZGiV6/cI9DIAbKn+rW2
xSwzNGBgtfWNTP8/RXbogJ5L8/zIZctZFzrs6cYlbLzrtxnxYUqsHB2vSxcatMm+0116OGAQEHkj
eSUqSkXuZrt5vldiVDLVIKE4Mp1ZOrbMxy2pXWo482ewSp15qYv4rqK/t9303sjA0tRJfpFV1Srl
W89wWAT4fGZ4B3gMxoTtCJQDbU5D9g4tw/vKDEMcofG2zrlgeDr0QQKSdaklksAuuTrRjci9b6OK
mNDoncckTznXj0e3Q00jl9HOJaZJD7uXXw/3NOXv4z3dlh1LMUSNgjPa2XgvL6i9OA2dLepmXHrk
hNAhEK5BqECTTtVrowZiVcPdUmwVo7hu39uyjxfPxXltqsc6I3HCx+By2YQuX6JDBpHPmRK3aXQw
Cnupm8oXLJvqVaFbN9D1lqrIp1Dtodq3g7OzhhLMjEreZV8N/FQ0ryAoEzxYrjkZ9qV25drA/iw/
nYPsWJSp7OGv9ADJ5UvF6Dr6PtZNCnAP5/IOcLJAbW0Tsuc3mkZQhxVUdxYSpKXfFM9Wdu+Gg7rs
RSLqqMkBgrd2P1hyCF0AvwXN/08eakO7IO6jZ4g/Rz1+p2OZxJv8dZAgX3u1n2Mc6K60VLlJPKxa
AL9wI64d2X6JK7LZOWty0S2XiRrfG21DmkKbHBoET+BlTshpjw5Ku60qO4+Qii+jMdH3RagzBPQB
NkVcw/Squ5LyZUZBzWkQ+9RgmGexF0aETNhPRWRYRwlM/LxJNjB5LmtxJQ6y4OgnI+pajGnNiFeS
esRWjMOMLl8bHiG2EkG+Q0+IvG1L2CBBaIVSADM7INo80b+ZXXnybYyPwHd3XuaSeEPktCdXEHGN
4CoLZTC9SBX5tVx6MQOyRo3CmW1cai7xE/bQg17OhnlX6MDJKHbPmlAE721sdKRJ+yCeJsr1XWtg
REafadIyTpJ8nduUbTXnicvFCJcpfKiK6AEiwzrCAbpIjkmD7TfBjA3yiGGTwjugpbozgO+7vbwx
CGMjiupeQ+zTYpjGysarkv0LgAPPhIvgi2suoFyupdK8S4PiUHnImAu/r5b0ca9jx9xUanLroy+o
3CvVIBUlkxl1lLpxXVt44YYmWZbJ8LUbGBxGJmw8cMsAnfgAAEWGxB9yNiRW9GFssfVF8c6I7VvZ
rb6CwgxXSip/VSEqeB7/CLe16PH7yaYIa2lNXxFgFUklTdEeCeHNmQrAoFqmUfbErInoQ9+CgtaP
X8m2fsaEl8573+TbhtZA9ng6w68zKPStawPYdOzoL6GBZ74QTHLwz+h4WhwuylPEl+cpSnnoshKw
fZMTZ5jgYEOOambjKR0h24fIE1d1cqWbZrloPdIiQXhcGy0k9bTrcT6Z7VYuwvhW8u4YAGDh9PfM
E2kRJt2S2iIk1xBwvunXc3SBxjzpgiuGpibfMi+088KDh899SAqI+2qHqKZyP5PiLcCW6Ded8NBX
vKsg99x5bDj3smSdRh8ACWhcUPbsQj3X8butbmIsFYzcmz2Kb6YSFgXVAZ5Qk0sPsUyB3VBf0iL4
plWAIzOPP1Mepl8iWlIRulRGW/4s0sutLOfKpVVfZmaH7S9ASeohHZrReEW/lQdfrcQlBiTXrlJq
KLrTLCqmJX1rfoLrHSw0mclfCoHHIXQ0A07utjmTmfRCIjSWz/aU60RnyX3trs02eqqsbm0UjrGc
Ttzfq2ffiy5nxbyz1f/8vCD3ocz3f1f++3+wtuf8sra3bh6T95U9cfT3yp6u/+ng1aM4YBuWTkX5
R2WPPZRhab5xKXIU7PQ/KnuK9ieBjFwWReWZy6TOw32v7LGLO9BYEAUZavz2PyrsfbwIg7aGt0Vt
W9ZRpli2Y4l607uiSzuUkpO0cXLkD3swVsW6vIt39S7ejRfjMlx2TBzm/dWvL/2mJiohb+XE78+q
05jCeE1h87w5BQeC6/rgxEeidFZ9hulIwTrY2QQqq/A0MbWpTPIk+UuLsNojZbMpPcRFxqbXbDKq
P7Vo8YRwCebkRuJqofTVVgSdqa1ytBMyMgygIESdNSm2fg0tTCdS4l4aXd5oYzev1HShm5GP75DE
Bx1tAGbGBC+vlqdXfeYdAWZyLbFgfERgEqx5zN81MMCt0z+PJAllgsydLWdTQSruifE2a6IEDRk6
dboFzcDMwVypmjUviwacFcNwKTN3AZp2DGcMfkfEqqfG33hWtRRSuRwfA6yfLF0Aw13qcrVBtg+M
14UV6n+hB7qsXfz8ZC7FuB0YZHPV17HVYYdSUwGxwrVVHwunJE6dEARQNxvZbTcMZW9BmXzRkGX4
9qdBgzIizXPMeI75iNuJQcU9VMO1l1TLzL/prHRjJdmWzvw1V6tdTrsL5e8aTdWxSxtcofnV2IB2
Q3TvhIQhuGTR2XCgE484JutI93iX0M1RfSKejGFGG+pu0GE1ZeRzAH2W5HJjV92BAuYhCbMGqwia
VinCHQlt1m3nRMrMKkP95BTqqrBEICCDXZEObh197eQeim8d8Sxx0p06OV40sBD0Uj05oH6wiS/q
AtTeOpEOjOLXzVwySYUdAXlJpwy+txEnCFbz5YBZeZ5XzspMlKtWghc26qcmvQK7cKcp/UWdVwuS
qbiga3B18AJFhX2BRwD8rP9J7rEDNw2mx3Zf4SKmJLVCrDnvomYVx9RdinjrxsXGlhC7NhmCkbsA
BX8uwwtR3VUPwy9SS1SMmHZah2SC+EQD/oLQcS4pNY7PdO3XUEHwPrUEROe6R9o0Us9YPWIH3tpj
MLdK0OI6cn1O/QPTtSYl/xZDfDgstHJcaVQYXGyYuhWgr4SJH7pbgGh0/nT08QKdWsMWNmTglx1Q
u/BhcBh0tHfhMOwlfICN3jLFh6WoGVdBnh17nCG5PjOuexjPAKyjtfSSu3Mkr/wLPnm3Bdm+2nAi
dhgJarypzORaWTuZjBPZrdYqM6uyNonTpAyG+qBb+KHMbDYaT2reROuows9dZtDIsFp8IvNrC9eK
9KSgfJJCESA2FMW8cBQXgz0hgriKx0GGRqrKu8ykz1oEOyzpq1pXNibFE40qadLbvDXClX0Pwj0j
mcoegZH0S6OS9xlGX/RCC8WEYw5doN5lHlnjxDtYVLZC/Y78FoqU+DGoL1X9y8jPlOKZcRF35hpg
3azuvvj9o0013OeMVAT2s1do1xikZ3kHSJmEEGbaTwG1rsKo0Vs2Jwm2ZYuOyc++WuSa5/SRUX3d
gXviGQr1BtfuyD+9IHbU2WgF7FMUUvygrKfBLw+cSq/rgbjlVCJ2yL8YlYB4C/JlJAXBcUJilumI
gHYcYp5erCuKppJKQka/KvxtV2/jVrknf/JBzwX2Ls2XPsnmeQGn3AORDv2FOHINNXLFsC61Hvoy
2wijdNs+o2Bc6CkON1t/ruR6l0TyiTCZy1YtyPFMwZEkqD9BO90G3kUiFddyzrA7S5bggBirjwt7
wG3LxHTIobEHxo2fdKtEVy5rQMZ1a1EDD7FDQErpmOeWoJ1UZAb3sYWaMVEW2HfBkTL+jNu7mtQt
VU42cdEfI41H17otUq+1QfaURhpJSb3cGD7LUo83+RFDBziLpzqrDxEp7Wn87Eb9JjOeZHU8ac4F
o7PPOpl5NVg3NVcOQjpqM8wCkEKHH9W+YyBNE9UTe14S+R0PD7bRI7oE6FLa9yKLnDQhLqUk9bXc
S+Uz/UabiqH7Q1A78qLhFJTXxk0s5ke6nWysimAEF2BxDdxqwFf8OY96ghiOnXo/SLcVyWrEADP5
jpYKcm+Sek1cLX097xEnpkD/bKVcFnpxYeKtbN38smqS+wIoM1SN68rGftqNWxkvsVpdldIhwq/V
5bLgHQMRebB1UoBcUIWhXs4t9cQvHVfbYyx3mwSDjmTASBuwf2GcBg+WjSGTWXMfGfanWupQqisS
Hb/bPgjmKRFYnhcSUUVUXI1SQEWIOho3nfxIdKAy3BOehfRQmTGgWKkgF6hwzzVYURnjeZXegFJU
G3eoL0oFLJk1NtvY3Fm2xMwZg6N7kTTw6ULq0kD6YMvNgE+iIQ4vbOqtNEHS6sXUU3hWBSgNsjs1
/pfCS+egXjeZ3WaPtfJQRlxb44ImeHqlOWM4bwt1Z1C9dlOU8EbaIJtsTq3SP4dWS4TGs8o1JrWH
x7QX+KTuonMRRY/l88gQ3EkbPnAx8g7GpSpiLA2RtQgRowv25cDpAEF0jklUpXglfYt8/Zi2D6PK
tCvBLxNe6BRxBGoJPN+iacm+Y+qM3ZPSAcSTol4oAsoVuTcSgUURl+WAD5TKMkOjXc6UN1WlCzvL
YR3Vd0asECPYfJEi7NPjpz76WvMCQk3bNF578viiE/UTuanMCfeudh3ELkRDbyM3aG5xiycm/ZaU
YpesaRC8Gusx9iHsRepKtaG7Sde5+ZLDI8RVtlIwWVJrXcW4EaGnMDADaYY6fqSnYMOr+vVoUBH6
qV8NBkVb7d0QNINFAgWawWDHPJwfFVDPWfbgbolXwXM+1wre/yxfW7953o9t27+PQc+6daHkmzLF
fsagCO/wz3j+N8r+ZKb+RhZ41jv/64mgRqsmLTrFPqtztaUc+rkqifeH/3JBg48i1Roj+Zy/09zc
5OtgRcVw+5uP9edj7LenFe//3ceKQDWE083TytdEac5looxm4ZXqzLkWrcKvCk7LuUpr6Fv0xYVO
PnNf54kfJCDve/OqaEX/7Xs1aIMintMtTFQfX0CFdTfE6Rwfx2O9QGa8YWTSzTX9aC/auboatvTk
GMzOoAPvwX35D4b2u5bsb16B+OW9+wjkVoZtScPgOIa3VsDp3nzOySX49Qf9s8/ZsoSqVJUNpJRn
X68bcGmtxyo+FtAsCNJDRh8yTUi6r+RB1XrMz9dnpOUqv/ldfew2v/6sbDRyyE1NoX446837WhQN
I0X0o0nyz0h2W/rZ0D9VFKzMam0N979+lz+bJ75/NiHEePdR2si40JQBkx1F9M1Wb8kY+o204Uy4
Nr0j20ZsIOuoYZiRnn+S1NLykqEIPxdlNYwzWs3xF/UCi+xGvarMW/moH5sF5WsdNeAsXP/6Hf7k
8/zw7Gf/l8CKXAqudXosw5NT+mBWw0VnXekyIsn0aYTM+OvnU8QXdPb/+PCEZ1PvCExHU6o8IZ33
dbcOV1m2onq54BqKA/g37+4n35/4aIVKhie1tbPPlsGN4WTFiBe5ynF4f6bDPzaXv35HPzmROwjR
TJ1Wr01Z/+wNBZGcyGTyJsdexQfH9b8afqMa/N0znF0qIka8VWOlyVEaAdVRfjQYef/6Tfzk7/zh
TYj9737oRRmaiS3zJvS1tyHrd6Ot/U25tra/fhpF/GHOvn2eR0diKFMScs7F4lGYywyRmoSrQrtA
4zqPj+VG55wcb+RNsfn1s/3k2+c0oRM8wdQQWfDZm9INX5czqU6OEVNAJHLrgTMx3YDffHaKOKWf
vylkjJbumLYilAQfPzwPs54SmU7CTzo6KAvyG5jKdHPQpTMkuKvAWUV3v35nP7mKc8L48YzOmR4K
ciUwSsUWv7l+gbE4s7+1GWlk9sWvn+en39f7Jzo73VY24GzY1cmR+KhFu7XJz9xgu1wPC2oMom7x
u6/sp+9MM6kS6UhkwSJ8/CwNLQtBq/QJbru968uHekg/UVIbmcaNW8i/IX8vOILGlxrohHWkC0up
A+EpRvRgHA82YVe+jxX8YHdXpYARe181+xLRz9zVWvqkDo6u8GtpSLBh45kbljfkeW/1xlcQROuI
ShKGuOBdSUtXiG0GG1wiEwhyxAtBtCDmY6OW5ZZwbljtiQ/9IoEbpzsvRrAt22Mb34QNrWzqDRv8
USTAGe29KUmXZbxGAT19Of+oJP3f1ZuP+Ut6U5cvL/XlY/7/gaBUFaaH/7Oi9JZ0z5fnf93Uj/VL
9b78PN3vtf5MnetPx5LhUzuINxXb4uTwXVlqqX/qooZsWobqqI7J3/W7stRS/qTybGmg+DCGcI+/
is/2nxCFDU5YimopjqVa/6T6jFT5wwmDojOPTtkG5ZxF0ctWz07oqETKFFeF8VJo2aWRytotLVJ1
QYoENEPh9OkQdixoOwGgEHtlW1Je96olxc1pbxxH3/f+7L7TQ00H/+y+ivNIacrHO/qX8deOY1xV
b+sOXMOdJW7OtoUeTIrvB0rV3kzr/tXoOnnjpps4d8r922qgJ9IODL8DDu/Oy+NkTwPAm0titcCf
vew6YWo0C/1OternCOrm0evHmeIzhbbKcBWN3fBAzOA8rRXnrvV6NGIhDBrERQThxES37kgwc/GL
sWTmaLvQv6HNfVtHUaBdtJSNooF2to5KnTmsFoo+M/CIPlasYoUdQyHylnXfbI6TCzeP6O4OIXGH
JGpl+1jc+K4ojMvom852TKvTjSkyOaI8giE4LeYEUnfYp8UDxX0vLYnOC5dQ+dCQaaN9CElvXOG0
tA++WBr7nvKtg2c5V7DGa9VnRy4kgikyKocSUoA+b7NDK25cKeLGKoaZAQ92VpOpTsNRT0wghYU3
WaUPildDk80l/UbJAoICWtcTsjQqU17eXXp5dVvAK1vIvmy0J/CV1QVoFcs0qtNEmeN9AJEKqINM
26Yb8V+ZOUHobadVc1S906/uND1QbDCoQGC37SbonhE0AEbs6P3NtC1Xrf7djmlbq+e3379zWzsM
YbtBlc3IQQv8G3JioD3TakIyYvo3qBoo5HUQxkO1q9cFfe2dotCVzq2u3SBDDA7gD6iR22N2Untc
xIYU+XdRTM2i650WoGFBPUjFuRhC0P48LcU/lipQQ6/b3pYsNOSbMPbNpRKXwVwhKmLt+G5D7LhY
h7Fn0GsAqt4qA8Tq0acvUnX+jdWjmBzLtth4vWyf8qotId4l4bPfi8BRP3nAGKosfEAilwaJAXtP
izCs1YO7onNNnyB3oQlosgyeynGz1eRZQWaaHWSrzA5Y07NDgWkXwGCZQ3RlR2kPvsL/hj0SbPyZ
XeRPVoOT0o0f1DChPpg7hUT8X/yQpm3rzzOY/RTqswf+nryhH6ul8BxW41bRxmQ3GjXVFfxGZISm
MYSrOiLkRuvo7k8bX/cD6PpqgkWi2WIENF5Ivm1aKQRGKz0xSOuhcoB7IugNZBeh7J/bmKBluSAd
MJ3ZHm0vxciHmUfOzJUDz+n1JkXpiPvp/RavtxEOlePaJWnkCg8qgkd1WMeWF5BYimlJHcrkSXi4
+rDp7wBRHawUAYQ4e0w3E9IVQtT3VUh8nEze1vkCYXwhByAmKdzXrZJc+qVuLbjcjPeeK+9NYeDx
g/FGH43gLrGdbikbbrjPxjK5DBz4uNOhbTruQz3JfjM0VM6Go7oot6hAukyGoyYXLFlcfd6N5S0l
CRrf9O2XCIDANkChR3lMBClLOXHJ9RSsPC2er58f+m79b4vn960G6DpIwfWlzoT2tim8U2EM/TEJ
gvA2Y/SVEAKJYsVdToyp6WYizrqgR/ZpTH9w+vpVAXCcFm1xj14q3eV03NvdftzjbbuhEgs7m+7x
++co0vKySLv0ZrBLRrBt1l0HDOr2rgk+yTDr/NGL2gu0497nxJGCLXDBBGyAnT+2uzrwokf40dWK
1EF7gwO6+ixhC0yQC3VjfdN7I45+wAGnxG8uvcFq7gfDgDZJsYiGXt3cp22RzJKy8o8JTPRN6VnK
XCmpDDvl4D+0bkWPCk/nvqU8e5NExRVoL/+hsoEC4Ed2t0VgpHeQBGiJsb1xQmsFN0Rdu0nkPyhg
+cgYu3eHVAKPX+rLabPX6ts6zINbItlqqjNjtHA7aBcafL53A7Gr10nP+/IXIrSzsQ3NdHwAePFs
1CQQZcX+d7++MdTsitly8BxixosCMjGvQjkaH3R5NOewshkz5K52gnzBpTwbHhAGmwRN1qg0K9rD
vifdDfxhV0pHzXUgMWaPPzzaJxM7UixN2yRwSVE6epuz7dOxfWMSIDgd97Y7NIurUiv5xH/ycNM2
uSIDxm+uLQP+Wd803Z7ZgLGPSpvAnWz07mtC7yd3nuEaVwWz3LvpUGQz3w9taeC/HQpBzXrOJO0q
zBOgm9AplkpOTE8Jukb3aYyA9wLV0HRb/pIY2QkEIUYoXMkxQVMzD8La69LHvefHSX2w6vFOvN73
bW9mV8qFWjY6yBVH3k98prcbzCzbUDPL7dumaent2MjN5f20ahrZvu4TdxNEwwAO9icPN20zSCBT
u7jfTHd9e7jzuyWOfJIilfZPRgjOGA+fuHiGuIaU8t4c6gAwsd19Bc15OaKRhElPumYQkDM/S1AN
1YZTnpQgQU1tpLdK2IfHiYDxY210PO0WQgsagAQGt1gT+6Y1lSvVtPbf328Uz/DjUd7u5/EM09qP
fW/PJ/a9rf14ZUZKxDG69mYWKgHa69zTkVEQ5TY5Jadt09LbTSQslKEXY7xW+u/H/exgv3fdfzYT
h2gibG9MwlVDxgylWWd/ZIwnmcWv134GPKwY0sxQkNJPUwowQDHBBwRlMhmJok1nEE2RYwS5CYbH
NrF2bhV6l4jbGE/8WAXfzHgi7NzXvVB4ymsoS2QwES8+FvAM4IJsKupDe0MsaWLbtDRte9ubET+9
fjtuWuqC7qSkY7DvLIfRq672qwktG4l07elm2gESqGc68de2V/osp+f5tCMnotKYlYLIqoiN08NM
R08HOtHg/KZyNOmM3ipH02csXPaOZipUtJlYfjxZ9mCMVB/JxXMQyjf1WNrXBFGBVY+QhUxnTYZd
T02q2dcML4PL4sd2m+3Vj+3tGHT4g9VBDNOeevze746ftmue9RS7j0HpnJw6xuTNCVTZuz/+yq9L
Yps8VgW1EVOfOX4lc6AAu027p5vpnz4tTQcyAtHxKOs84rTx9cFtBflkMQrNdcbEg2xkPC+tk+4m
iHiSwbT3ZS1YTKuiG3Vdo32f1jIxNSFFikCaPsl2gfFA5gJZbyAi4qKuaB5DOqqDKHkq+IpC1+wf
EqYiy7cjTOPZNS4qNFZbS9OQUCsmP7y39Vz7zYjLFBXebDIDC/er+BYtQWywVQfzCa7usxq6B20M
+a+vPRvCtFAFgbJvftyYFYBXtB1srGud0WGOdqQOqou3TUXK3ysOWuJQRErYBFqMSBgONb+6BDyo
H1RxM20PIJAsnUGBB/Rxx7S3J3SiLqHn1I0j1fi/Ais+QOwjfEaled4HytbIjOpY9U111MSS2J7p
JkF107ERCJojwZG7Vm8BjqiZc2VZyE26XLslhMG+EvsKyrtv+yqxpuvdp4zPbJmpUrGtEJLspqWw
G74vxT+W3va+LXmdFe4I+yzXvx6PqObHfhzFHIsWpCWsxZScIX2cfTmj1jaF5JjJZ9jeyfgZN7G+
qvzQhASFmKpt4MabRMf5bXHte56+ntam7TXQpHL2ts6E0iYjAmZn1+nJdjBDfZbCSk3QFyBlslzC
5enO96eioO2ckWfjlfFwmjalWd+uWikFNy2OmHYgULwxy4Yzn9hkMT/dV/54O61NN72r5NQ3QgR2
XPUIfmHqbo2Vtc4ad1z2Ib/kzA6REsk1lCtQZ3cQTsU/e7jlx+Rti9AK537bGvVal3BBqGghsU2A
ciKWvRlnxEzalwGRa7pe7jzgiDMjAeEeOmN11GPkQdNNHukAtmODCNQfO3yxNN3DEveYjktz86ui
uSZTyJwSUQt3ZweFudjVP5bKac+0TtSZbc9psD31ucOYRxwo9dR7ZfNq4glFQ+q/koWm1bdtAVqS
sdL305ZMYIjfDq0pxe+qHBiib6c+yhFb+uyF7oPOueU4rTU1yfOZfZuoUJtkWKpgjaXP8Lv7nQyY
iMiURvrMPD1Ym2GxrDpOHifmoLCcJCm8rvhCfIFCk0JuCr/LZujOi920LckhqNVwCN2Q3GTJlZod
Pu1298qMf1uflt6OscXR06oXkSvsRNRolH7TypJtU2KP5AvfzW99gfVKlCq9mpaIgUDvkzkMtoac
4wj1fneckVEEqbA0rRUB+VACkKZmWavLifkx3ci1ZxxTPb8WJ9yLoTSg4tVt5F6WLZYsca+3w8Ki
RtY4FYjk0dV3UVX6x+km7cvoYA9X08po8W9a2Lr/OWvUEYVhlwClFMfShcZ1pSsIK8Sqw49pZ9fh
ZRDI4amvgFtDsr6a1nIzSvZeFDCCY990k8ROsRopMSzetuk5CUxNjugtwgojgEsTeSkyc3tay4NQ
u4Xw/27N/2utSlSVYYv7bl9LXYDOmowTMTfHC/IG5Ytpqe768XVp2kYpUsNDFjNGbWKyMQ0UkkgV
XXlpWk0aC9kiy3jYIiyZMYFzfqtu7WIgAiRp4r1qu5SkpME9NB1Edomh4ylLcnCOqV/f4oqzQNaU
IWzo4CW0pfDJSBV+ziJDNQxQVbVkrc2qssQH7KH/HWKy2AvJ/mr61Tegs/Z9CsYWJb0CXZ9CycK1
mY//+oT6t+K1rWn0/LF7qxYnU3af9Z4i0/XTrqisW194Xl8L0nlToBYO44vXYrZEsTaHT3DxWswW
e5Og+r5XVhAHTHvf7jvtVf83a+e13LiSRdkvQgS8eaUXjUR5qV4QZeG9TXz9LCTVxWrdvne6Y+ah
EEBmAqRYJJB5zj5rWyPGy0V5P/6H868nhDoPWauudXHIqxGiXos+7NOk2O6YEVHq2ev4S41U2Lix
NxxNPUIoGHXDM2jQGlt6e3imbHLRdWKlKPqdaUblK94A0350CpRk86E/juraDTDFkId24DDTAXVy
mkC0vloWTjqiSred1XpIFEN7x/K32lq9bj93k/VgzLEm0aL0cnnmP4KitHZNoGKd2iIvU3rjISJa
sENhZe4M3FbVpsjfLYWZE3wt7WQaWGmGFJHhT2f3L1ljv8gF6O+hWZN/DHWo3LsMparoFR4kVYut
7qDgIxS/0nD1xCy0O7ReON/5RQB2nYjfyWgH95ueTQ82P8pvqlH9dMLRfjfKjCrZzJ9eCdwQFbTt
/hnvchP/cL17TONcrKquHu9Vpe3XbjVLwHJqxwanxm+tLoF5d5iy2YPp4FE44kfpOtneUIrxxhkG
Sj2rqtgJm3gYViLRthtL57aMScrZrpjOOmYj8DuRkeZ4vK7iyAWPW+vNMtfz4YUbl7HoslF7ixwK
CJtyUL440/TGX1J/ZwJwciAN/rQGTNg6bOgDH4pzNfDn9Gae3gFJqu7zsvo2xob2rgUmplkU6u+T
hligloK3mdszTIW2NeU2G2wm1PcwmK1O3PBp6O7w/05uJk/Eu5JsAcGCJqJ8h8ITs+owD0+6n6Ka
fUDsrnyOfOpLdUsxMLrIg5MbWHCi1Sp4TQb7ZfCm7qeSxIj2LHNjF7G+E1GULAtqix8AQBgbo1P7
gxOLhBtiUG7gGZePDYh7bB2N7JtVoVkr6/aQFPhTO/AkD5WtOJeNPLSJ4jMHscKV7NAcbagXclfN
YnbloMuuN59utFN+SKI/LiMHuxHaSUct0htdoZgUN5wan/VI33c2dCmshLKnNvNzHjhm/tMI3wHl
Tt9zHszLkfLBex39BRRx092ZSqCfldDlp1c51bcGboU8Bxj9LxihxXOZmcmm46t3sAySE4oGzxIy
ARXUfq3yWIyzPXfDx0jOPuaNMc9SZHvdTY/B76ZrezNpj/Jo8HVWd2nUXK7xt23yIvIVxj59y4Bz
LO3ItVasAoKnrq+a2zZzz9QLh0+yybbafZNo4g4qUfjkeriLWXaEo+U8PrbcbG/GjbmQh54uqscC
QwhKILHZGntK07NbI53aO7tV2sc2jA54e4o3XevTXYXYBMLfKN7IHsSLXveaO/ji3aMOMeo6rBP9
jynzXo3EEbsSA6fMG7p2oVdApUZLfGzkIVRe/v8si4IL2zbOvlYE5zgChegrlCLMTcpgfUHb1n60
TTY/dMBa1Vr2MssoD//8PNElUeqP1ZPLmsnVyRhR+eNK+tS/r4ErSqunAmOZZxzHjKrccK8t98Pk
bu3O0u+r+UE+4VtH5PLjaO67Hs19cmQ7P9bHfxv51/PkyGa+5u9X+H1elCj1dqjzidJBqtYXfjeI
W9s7qk1vQaGwBebztMiNSEvsomIKPz91NDYuLNz1o+nFdTOVkvx8j1rAP1GSFj/wA8eCo/Z38khu
zCayttwoalTS+LAveyyX8MxzxTbMcQO1HZcwWAefWkT+PjLie2kLJpsuBmGzDVAXoMG/dmgWQKw8
C8RtDFbDzCb9LAG+lASWKzsBuY3LKBlALVYPzB8SAA76t3oa0qdIc39OrR4+11oP9CL3tb3mJ9at
aRpow9KgmVHD3lobyf0ZRLmdMisfE0xMk8wuXu18iI9WR5xEHo4uFS1dbbUkHPPyVUw6BbDa3i5w
K1HSPAOzGetorwubnzmQ5lu4aNI6IW0U5YapBMSBjDjwVkzTV0svhoVIeuisVuQ+d6X+YAQi+571
KNjHAiEHcGR7lxohD9e/jkgLpVi1vqZvWctqm6lsk4OtZ9kpziao2aWavfAs+1HNnl66/t61XXNO
Ca6bOx8AB0un0lrAeLLOA8CLfVxHzhoIvfWG/n8TjhZeyEr6MYJ3r1J7Xzhrx0YE35Rms5zRIUu7
LMXbkLTdMq2hClMXH82k5Uhxh4Mvpyk+MDjMlMfZ6KWCkYy9SounF5O+GDNFMei/AowJBtWZrbsp
1MS/zn/FoDmH0JAmT6KPgCjzx5zTyGuhxSr9CfNDsRtbVd+LqA8P/mgVu8It3FPhYrkc12TF+B8j
L2mQaxQBzLkNc/DpZFRiIg+KlWWgKuItGXkGUEP13Pl+fRrrDGz43G76zYRV4siw+cY1VlTR/x6m
Yhq+aOc7mCJyrtZaH8MQcTJz937xaE9eTT5C8oj1O1CBFCdlNzy2MUDlFOXlMiDS+E0j+R6o9vdI
hVA/tdDa7QB70KalGrS09eo1KbLbzE7s71ma/syVoX5yqqr8v019pXb3329V0I5MXUNPIkWvn3Qb
7ZhoTtoV4lm1Mu+hNl/AG3DjJWO8t3qPius0qd6ziMIkG5EbEmuqZEZdI7tMezIl615QC1TWII7L
MbmRCxF5iEfin4ey1y7aA7Vn997kpkdfi4ZNWI/lQ1on9RIjMZ36tuk+6kpsvDz3psSR/Vdjl18N
kbqvChG4uR4II/Iu+tW2jXpQ1CZflV0pvsBYeGgQzTzWc3vImnIVmIb40lMY7xd3A+XUl5V/kUzq
BlwRTkPzk1Uu/wH6j6dIL60bO3WwtbAKNacGEIaSk+KxuyB34pygWNbbvkRrs3MgqOB60h+dOA+Y
IKnjcJTH/gw/DEar2+A1Hn/ukENsbN+Ybc8DW68e15k7PremfVY16OAyA02iJz3OTUrcN/dh6aRk
Wam3IoqsnlynrdaOOi+GqEAmCx6NP1oyCJEeWL8ct3qIfVd5I6dmLZO41s4T+Rru/xomoL9Pj/zi
43Q+ucvpthWYv+qof5gMEdx1pj/snAi7mwaqJRbldv5W11G7wQUoowy+yd9Cx37vfHM4R9UUPXpE
NWUz1kPujvwhKpf5JADLDmAGiKOwKtrXqNiZlPq/wbexD8IOMU6eD0dFPJI2uotnTUxe+7dObFVP
wdCmh0FD4Cbbgzy487WmejJascq9SVvgRb0x25YpODP5YyOGPzfXNpUqmbVZQFWUQ64d8rBzLRhG
se8A3YfDPsIhv/eq3Fsz3VB5UOLeE8VZdQyQn0O3YOaTdX4OPE2vdkbcdaTJM22jBvhLWvGUrUUW
jw9p6vlL7KmaZ3jYPp49Wvemhg1F97Ewvup+8wABAvozyCqR+D4GktbWtQIPvpLwiWAFcAJUHKwd
DIG/dzjYGD1V47/62mS6Oud+xibZl36X3KvzUeFGe5/7273syziSfcacF/rdZ4QqM4m/nOcl6KPB
O2GLMstpPDPC6b3wwp1pGdYj4WFjX5Qh9r5zCLsNHGWDHVmJTolvZPfoqcEN0/jgl8NO6OOFQixE
40YxJrepN5uvoO7YAHJyHt06o3YMdcJPrEL49Ts/aq0C2KPnCr5eU7FtmQzsxwDFUFAx36zgxr4X
VXDALLI9NWpibB0ieaAOlOBXmK+z3DR+4SD/XiSt9ooBfLkC4DndGU4pdpOhlzeGD/InUdIQyGuK
NUPYYP5Qa9FJbat0TWw7eTUwgSQV1v2cRLfpEjP8KiCwszIU4dmMR+40FWZ0Qd0b95hFwH8TuvXN
Gb4wZYaJJL0solEkYmGP5XBA+4kwBi8A2UGo72PPhDhBig8DQFVY9rkf2ve69Ma33qXm1MlNYo1B
Ld5aSlbUTvGeRDpUR8stoqXamtFbV1Cga/D12MlDb6pP2BwOD7XftiDzk0d9HuUVRrrLWoEuYz4k
eEfkUwm/g+Xqbs2Y/4akxMxUGsPiepw8TBFFR8gqMDeYZ3EXx9iuXymoru7kkZM7EVCtEO/Xwjik
CXZjeYATg1ki7G/UVFk1UOSfEht4l4qi9EsblPcx3w68LZU1tsHwQfK4PAijD761E+gvJYjMZ3W6
vUwMlOQ7N+oXvzWN17LVph0AuXAtDz3MuZcKxr6HSy9/FrQq+/+Cpbb/XeRsuiZaXALEuuWigFT/
kuTQhoksgQ2xZfAgZOW+YSxFhe+4OmTJvhlqHxpfWDz5BdMSU8+cH6WiU4PFj/g6VoCZvxHJLdMC
hkdl/kRRJkzDwqBE5V/DMxVRlrw0nonx/jJ2vrSVO8g1/FZfXnIV+USdWgpTqSXi+7PGi3eEq/OF
KmVzGbUxTgpJre8K1h0AMbX4HLhzGFQpgi8UYeItZl1O6gcnIQpqqwBvwoXMEFMPGz05ML1kZjlE
8/WUDNGCcJ3xLPt+H4lk+tw3n9d6eMv980IJAuW/p5nm/4FZxq6rtsE/87Ouh/CNb9rl7KClK84q
6UQCP92CqBROyXao9ObgqsNULuRu3eGf1c6bS09uCqBK8jhtIHdMwl0GmTVuVHs66a6Hk2+W2we5
V//e+0+HwwDFr5panD5JaCGPgRTOBLx3Hx1NZ9Lp9t1BAx92bKH9rBsyn89k6yEazh94Vh7JKls/
5EmZEnGSE3cb1WDNL09qAISt1dA1np0UCAJ1VLpehj+6YVi7Ou6ui4qaaltYIGfH4quDcfubp7WU
Thqq9aCKBIuVJILbAiF4N5WJepOoSXiyBGbJ5jQoey80X0IcHddpp9VHQnTewZuDMEo2DU955sNr
IVP1Ex5P3Jp8QQqiumRm4uchgSkSeeiE5EkEwqPLSSxbq98nCa3wfzo1arU61aPLSfH8SvOy6fJK
vq4MT6oPeKt3o3Tbm14GTG8KoxcMh75qlqsdByOJ91MZgyyco4yNz1y2GalrNOeQZGXMnkWV8C4x
SBRWi3m9+VymMOPVRF0rima/lf2vJu3Fl7Zrx01NPAWuUOzMzZURF+fATN4ywCsoBEV90zT6K0pe
/1Y2yY089LJ0Q+A9Pn5qNxtdX3bZgJOeeEg6QxzC2eyGDEh9lHvXjWxLUBFjp4tDhen2rNvUR2ow
YV+kvnXUZhWBA8Fsobu5fZROB7JXdKp1rL3HoIZzoWeJ8ZpM3oYknf2ojk54X4fDY6qPJMHMxttp
WWKvlGk2S+uQxBRlne8G4u8gEfnVaq7Id56gfkEeyl6KQ2+gnW2tsv1lzUuz0ccvjjCOTROHSqyd
qkFzHvzihyEc5dh4wjnJCW6obSJHrU6XOS98VMy9SJj2K4LTTGeAAK0HNUZAiJmZnJKxygxWognD
YxmH2SOuiH+2T6z6xtzKHufxVpd571i5pYLCBfxk8uekC9emfEcRlA+m/u5qMHqV4n+L/4AM7FLW
tu6pTcLiWWmDtVxnCuwVbjLiw1TV692jGENJf4o3MlHoJ5mxyDDWOkqnXlyaS1UTL2nSPl3m7VMF
Ym0yFHXD3NjZZ36nnPBbY3kZt9UbLojnYI519jGIiCy33gcwHSuDedld5Uf+jac0zTYKPPMhzVMd
jypl+tHqGzNpfuV4i77nBXxSVu04s3/sKMrnlj+7cr2n7unPMXnVOrBGkxeZcogcfc4ROYRb568T
tPtqo4Nl3MjevobqVYhvLrW/grW6z3/n0kuL9hYHkOTYWQV2ZU7jvHdZvW7SVvueFZ1KiXUy3adM
km74H3Y3aTR4z1nbP8kRdRaxYI3SZ9yWKyzS8gj8XVc9dHPwTY5wsK0prV6cSu5pWB+Scq/nzaDa
A3pryv1dDesLiuljGh3bgK/uxM/ZGN0aelqd5cOn4IgTyrP83s591yMszP84+n2e7/NF/OeHj6c6
f33+I+Y2yPxoJOr+KlUxLKXBfWAUT5O3rxVt6G6ibARq4QEBxGXPPmSisQ9yL+h8FkCmDos6bmDN
DMD5N12OKqOPBzAUxCYOGCC7ZM/Vp8RJvLXNrWorzDbe2H5OVHjW4BihzppzFuu0BfKRqkQFhubk
YHNnfaEW6yXHQ+hOHqnBuKBW/imJiNpodu7vuW/D1p3xmlj5/HAyK7vH5RZKwNSPi8wadLDclA1l
yXgPeqT5hlrzh0WxxntNZG1B1ZN4jY0O96o6PSciGG6L2CrXkesWt7Xn+DsIps1Nzeo0Yw25FkDF
HkddnY5p1H3RJr1/FFWuz172AdgTsgolz7ofHoXoBp/dLtFwF6/89puokUJmZlbyeQTGatC8+qvG
rz3XS+fVFBhUOaadb+2q7O5DuzylvtDfU9xHZF5JbRFYiaEIz05c3Q9KGN/goWof/BwrAbnh8Qk6
uKhQHOKcN5BUifpfg87zlgxNVHlvYQGXtjXU+uA6or0jJcajtIvE2rDGalNTHHpXc3daDn7lbtwB
RcHC9aj7arvEeXB99c7QuumrFjSA3ErQZpB7SxY8YlOo7mto5f038JXFohrqZh1PXby1MfyEymoN
r55tA7Y0w/57YIltHVSQeTrjqc9N75fVK7O71q4lO481sYeaM9GXWIliapOF7jYxW++Akd24s11l
7wNVW2vQA6a06Reql5qvEzTnTR8Z9qbwO1bgeXunl6DjmlxE37pkOLskW3+SciJm43jLANjdBsVM
u0/VZu/1VnjLgEyFsdeHt7mY+j2GdkdA1/G93GBzox2UxHjo5ybgSPUSpx1rXVqFdhocoZ3UoXzD
jgSdaF4+9cDgtJpif3RE6nOhaC9FoDm3elw2J2HVZ2Sb+bHM4pgl3M9Y7XJwtsGDF4/iJnCyCFZN
VJhHhdizt55CO3sfbKLGZafWG3moCPvOLVke2no/3HY2PjuBkufvpgLGocas96B73UlrO/fmKvwK
PeReFbKlpAyDbSaGD0GYP6vCEoKYhGvmIfIYMdgXxQHV1PvimcxIfgeT75nZSXMrxphf0jTg5jg0
/Yvqcqe21TTbEiT5wXN3uM/c3jiNYJ6t1AyjJcpAAnpmeC87Vaoy7/vRcfYYtH4jx8iIAWLIjRch
G7scRxSFQPSGQeePeb8uiSy/MI3p1gbcv608tKkqghGHm2xOiRJFlyV0xLZRClJxINwvu47ZsUxi
xuUuh7k1CXhAubqyDIfbEnsSjGLFuRKxBU+r3bL6XOOS8aMYNGZ4cfttMK0eeGtWLnGTrzd19D7V
5Hdx5lmKLm5+Debj4DrDM2hk7whiuF04VdqvxqSDzhpzS0fF6u/UIcpgDXNPz5SuPOfznmNqZwiW
eJvOTbKzL5psOwy4KstDxE3ZraLV3xJSwkXjWE91ovY3OFbXS3noRMFE5C35Giu5/UR5zfCQdcUy
nY/KQoVbE/TdelRH5TjNmwKXlstemhj9Fn/Ar9em67DrWM8oK1IbvPrvMx27OYgo/QX50t2PMAqp
EPW9A/FLSCCmFpyGKGq2YW0kt6QSxcYojepucmtn7UGlPAxDcPZ4Mu+KrMgOlOS0+5CfP+6qhXs0
KBbY6EKd7saqLdY+4g9U4wnVV+agPpXpfV1bqA7cKbuntCve9SaFmXHgtXci6iLiXmn9Dvv0pFb8
0pMUbYGWN1/iugO14xjZ2SDtukNIpe56oEzLCm8WCKdOdaPN6NjBUuZHBladrmNoX20WFrpa2z/d
MnvUmEMsG4KK5wG+6mDF5S/TqG9D7oXvwJgheIRJcbbyqNvVor11+SltE90dtgDdxVl1XGILEFpf
Vav5pttZ/Cu3T2oTEsjlx3y2yT2/O6FRLqteax4mm/VRlbbF0R3rgxeTE/QDpTkXjdnh6kMmoCpG
rODr9KcKnWnh5cxJwN7lmz7Li8M0GdZJR0eyCr1BezMHcSIG4pKoBHhUlJtGtauvUWhN68FVqz1h
Suchb4afGhqcbx1Ze1bEjX2fNV18MKIAoWXWi9vMm5cvlvUt1srgyZtasdPCttvaAVMkLRL3nciD
7x4yOSgCmXgQmTncpGmtbuq8714JT5AgYUQ0T5xd+En3+tAU6ACanepgH+hMnn2jTXFx5P8ywXCo
te88s/JW0QB6qxtjbydgGR/zcraZg3z+ZJlmQ6nEuE/KGZ48YDtGujcY2/QUoSTekkFu11LcFfBZ
ruwhqm6k9Kujtg+liNveyl78Uhcdsv4nFWv3B1j7hExb62DVfQrEA2fjrtOC9eRq+buXOj/Juozn
yovNc2GEP6L5nmsl3qLslXIZ6cRh8emwb/qoF9uxx0k20AePeGWHd4NXo2fvtJ8KKYtKjZznSjWn
taYl766oy1UBsfyMS4B3Flh9LfSYL6pvKxDMCQRpq6l2wFr5tXeWA2fe4Ra/IuhIv9tKZbQPtcWN
Zb6KHJZao312L9e+XAzHnG2AqqEfplehBOEa8k5+UgICgIS+mD/3Rnr0Yu+Lk+D3GBmsr8PmccJ+
YalPOjUb3sHMan/vYGiFoXdiLCdKzJCeUBfq4ZV6k/epuCvnTbTLBZboLI6jXclKYWXanf6K4v+r
UY/jL/JzUzjMEFxW22C9AQxhOL0eiH1zu0yDaa+k3KhN0E0j95GdKpR4lVa29mzHgbPzEyVHbZ7z
e9XSNzQz6WpyGyZcaimOk496JDMsZxPbxrgarAR+nyqcY1F1HTirtnu0CifbybbrRmvcfw3BBZe4
moP8i9kIotymeQXq1yxyx4xeeuoaV31mGWeQZCxR0UL4mbWNjWk6jkafo+9B0T7oFeSpqD0NtcES
kAjVI8wFCyy2Od7INi3DH7yf2nqB+O8cG1iSkYuiEHjZ+oH7EBjMkiNd/aoqitijPJ32poLAaIHV
/CISc2iiUgYmgsmb0kTp+6CGOgICRIIgBV0C4OEec6oe11nDXiajW6/tKFlYYURCMsiio1qO+U00
wWB0S1VZVc4Eljv0/AfhDA+BHZwoOgvC5QTfhsVmt/W1urgnnlbcM5fOF4rWKlguMWsK2qB+tgsR
n0biGoRC2vo5KQv31kvMJ74/kF3xlpq9O90uSO6cjmCPyM/9bIIuNxWruFXVkwDGE/ejIwZPftuW
3+UAOwxVqoOHZOU49XROAuB/htaO2y40JiTLc5tq2VsdkNtCHsoOVgvmnaUcZUs5xMlStXImwEqH
TMJzqmPXpR97qVEma5TT1kKJhqYlD8uYyy53Ir5X8O43VI1S22+hulbUmcKI6d1JbvgaeDddC6DA
y6eTVds8ALL4vq3gPuJ+nMHFBTepTSNAbT6ZG6u2nHvZ1rrFXk+aaVfErg5aoPFXXWqThR+T7aTm
+aqoxC1ZJ+OsCmEtDT8M7kPe9VZg+LxTWFpWejCdXUXMIYQ7FKyrHuwMj2mUm16pZ1tiY+992Cen
sP+BpzOJ1k6UG88lcFtGibNv/Ia52LyHmw+IPLl73bTOLVlesek7nFIJm5KiKB13MSjpu5+EyRfq
aalHNpX2hfu9tmxjP3hEixKtzbj272yVL0WUfGVxRQK+A7SudxaPlvlQbgZPR1ULtmUEbDp36aNj
7/NhpQypfjaah8hsgnip2illCXzAsRdTPKR6NQxKWx+AyWtwtsuJeICZWClUCAUu2LypQo1pAdXd
Gy1QP9rqtutI2OgV0J3avIwbNMwjRkJRSWF5m5Lym1XnaOa+jYi0eJRxPWmh3TwMDfYR1Cg8mU6/
9hJVuZ8n6n7XaK8GitUjAQJ80eZDqwS/H4sh3mR6GdeUQlAEXlIBu03VNCUXW3x3/bigeHYY9vzW
IlbM5nhvFUmxBBc7bS3Pdw9YYr6EcZE8DCKDclc3T4EQ9VOBGqk0Wu22DJT6yTMGa9lTpsUdlkNA
BD5EAUIzeMPegtEfTn2J/DSP7R/aNMXgjOL6JlKBrFdekLzaCekec2iinexNwPEt/NAsUa/QS6U1
5TqJ8qi6pvrA8wMZC82j01PYHmI8YLPQPOCLi2Cwt4ydZYAMVHzVfrbIc+4yBEwrn3HPGaEESrhd
dUVcn14MBcGt8nhXEscixBLWW8hP6Vqeq3t9sC21sltfzu0QnfG0J843D2aG12yKCWW87E16Yn+m
mKrLITItHlhiVDdycD6k5DdH07/0qkGSr+uOwNjl3HH0Vw4J7a0cbPStTq2e6196U3wFV+R0q50c
rEYDibeelJD8E5IpVJZkWJMtPIqd5XiwQKj+3GTRVB7d5ID6JHpSmmWvqcOTojn9U1aPL6EgiFuY
+birehPlvjEOd12b3lhRD6nfUCL70tZqX6tJKW8vTb0xJLcUhS98taTUI2bFjNA83OOSPdzJa+Q1
3uysn6Oti6sBJpADUzy8L5FUp4cgGLWHTBu/5wSnvuLqQ0V0YVh3GTj4XTS6+7adsnNnJc+dmgSv
tpfre0q7KUjyxuC1Ttp2Q6xdbGQv4oFmSY7Q28vewqwx4i36cxC5xkv3tamyYIfRh7oqB2jxcQbw
vFGqetvEJDkp657E3ispkF/HlvOv3XTeNbUMD8w/Bvyxa2ZauUkE4YPAevDFELzY/HkkZJHxjl7w
YvBtu/fTYi+PFGsw7+JAPMijeMqpis+H7/Ko5o8+Gk5UkW6twpcJcPHBHcnRyavG7WRsfJQp2G4o
xp3w1Y+Nqdw4yhDcXZuZ8Jf71A+e5aBre2p22joUZIo/dRRBjE2QT7XAdbAcQjyCtY4NFPr3y/k9
C0YLfORzkjibaGjFO86s/mpqETULoPcnVSfchXZ65caskUNRh8torveXG9AiH3upYWEQQd51OTkg
AGSv9nsvLTJvPfYUlHzqkINl79ApwR+9qSQQ2ENDVILY6+WqTeMu0mZCuNctWvxj4bXlGHdEH5uY
qcI+nTdy79pxHXft+DTuvxhyvfyEID5ZyOtfz5OH1zHXV/ovhny61PXcv32Xf/tq13dwHfLp8k0w
C/M+dX96petlrm/m02WuQ/63z+NvL/PPryRPk+9S6wU80jB6uP4Jsv16+Lcv8bdDrh2fPoj//VLX
P+PTpa4f2P/0ap/ewf907j9/Ln97qX9+p26AZsjwjWJZCsHULpp/hnLzD8d/dJGK4qw8dT/Ouhx3
ZlJcrnI5vpzwx2n/8RVko7zUn2f9/Tu6vup1jEreGZewT+/n/8/rs5hh6T2YMbPz6yterv35c/iz
9f/177684l8+k5YaCKsa+s31r72+q09t18PPb/RvT5Edf7z16yVkTzp/xJ/aZMd/0fZfDPnfL4Wm
vlsJIBcLMxbNbTeGzrpGEb+Uh2HvNrcjjosod+hFo2Ut1cr1Vxi+FPoW1yzIj7XHjHLulgNHEaCJ
Q7xy7MO23usF2JKV7A76tWmm3gnNLxV0sqmfvPRQecwCS73Ut7ownJVJUgmrk2pJmgHp5UwsuvCM
JNpIUo2o2Surhdy1xilRllfWke58nHhtutKQfOwolWXdpF/9qFFuTB9/pDzLki05KeJRalY8oMrc
mVXe3hqunT8oRF+OlteeZZ8cVfHL3Xh2jR3gPEIOw0GTiQHBlr0covsqU6ScqSlXlQPSskDDZcaI
BecXkR3/5avrbn92LB3Tvv/0yp4Ijr3ufwuwrF7XuTucJpRY6MBymD/yGN5auBxT76P72mH+HmKb
kEjHYmRIMXycJs+VGzkO55CPq+DoFm4Kk+JdraSixahjsgByV26IEjoxpTN0XTeXQYnrnlBfiu0f
56A8/dfwP1qLUEtdPCHUAZhTmLPWNO3bXoucW7mXUr7d93l3+tTOhAiudoqz66eOdGzDY58Em+s1
5Ai5KVneLjBa67fXNrkXpk6/owzy56d2eZGycQ91Odl72SmbnBQavSqGmwq9PZpJ8oSwTCw+ImeZ
27V3aZedsl3uXTfI6+yDPJz6CMNGueuSTPHr+ONceVpjRv4qMuoW7E82bpAA4JEYT7q3sC2vOXMe
QRK4HgrfWiTUhO1sIPZe0Z6HQG3PtVY6e6d3n2TTtb2dpicra13WGgyVmww58sY2A3w85zNl2+U1
5JWujfJ18KYUl9eRHViJvmVF3Wxlma7cg5J1/1Gv+6l010ZrXy4ufZd9WbMrq3dDzAq2UbvyqugU
ksPdq61hpBVOHlmzVyrFZt9X1Prf9lvNqHF+mofjuN6Ph1bTMWRr+mzVxMZH7XSidJ5LdIPq6OvG
KBsYeETzZdMfQz5XXsv+IHYpx/5jqKH4gzxdFmJXmChEfhfBDiJmbRoUSjepax/CWRQBJE39khUK
DhAVJQ6/R4S2pt1gQpAt9ZtPop8E/1VtIxudGZhH/atFAGRV/NYGNRaEPjsgczTH9vilPERkUQ/X
6J+jFRlopbaHQk9EsJyA+7KkSB9asmGXcUgthrVht83Kasrm3vAMOKttjXOdFUN7QCmYIwfJYBn7
Xn1fDqK+l23a3NZdiBDEaDfyWHZ/ug7G3ndN5wc3vd0Mxx443tEbyBAv5HHsh8bB1W+Lrhjz1aWD
4BN6gNHpvoXwHUjc65D2laBcXa/Q5fHHtT61hfP1cPj71GyrkbJVdGyNf4Py/niufID0an9aEkPQ
/njCXB47pAAPlzHy+I8zLw+ZwY/UZYDoaUmFn7P0FTKmWRq9DtSFbfOZtyQ36e89IblK12PZ3Q/J
5YxP7fKQFXS/Rfn/1gydOy0IfFI15VHEnJlYaF43ud98HJpBu8AzYDjKTtl+ObenGmcZ4NO6vp5G
VN1fwbDUlqbghrwwKTikDGpoVvCpoggRsFatFad5N0SXBfs2d4ZjHucsTKOmuomntLpJjNRVHwaL
2IE6uv+HtitrjlNpsr+ICKCAgtemF/WmVqtlyfYL4eVe9r1Yil8/pxJZyLr+lomYeSGozKyiLXcD
lXnynAIavIhp1CGlVgXpARndoeqGPOQ9mdwIgqZ4GR20wG8NPffBPw391ZFPd3jMGRc0s5oXOstB
hQdhog7qIb/sJtiLTrlp78jk6QDVroyxsnccHxstfohbDkjr4V8C1Pc61kAhM7tjC5oVxtvVKLpV
lxxLDSUZXG35AFFTQPWxtearvbMXWQ10DKihhskEIX1cQ1u50G9el9egIAycn2YMet8ObO4uRIn9
Bk39D8FbbMz49CF24J8bXCaro3snNFAC6Fo9Aq4dQrqiAJlPJu1hdtdOjIwkkA6vthKNVSUoTLc0
Y55M6wyRSurVEVSA1VpNCRzlmlZ0xuiOQj5OUWujtTY+0gzylna9zkzOR+cCzHqxcdsE6VX1T3Qi
9IkYaf0tchLwetgtuOybFPSX4PPa2uhzeaLYBEJ0H2J1KNugTAPog2Y22oobeCRRz0Br9hqaYVIM
VUOBzopXL3UbkJe7ADqQl+aWHeqQuscsr/EDrOND5kNbNYpSBfl6ZOBr4KeWIXlrRcZC3rysjnED
KWm7NXYJIB7QE8kAmkIx9UJni2OxRcoLBIexcxJ0K1AcHQbBXx3o3fg5ocI3DQOKqMsEusSHlegS
EmwnK3JQ8HLtTH0ooK/acw1YE+NWtXEk4HhQ606+oA/KE1L/EuIPgGIh9MIBwDe+1LYBkFUlb7Ic
0J+npRkq4aHxhRc6R/FTDyCIOengAMMXVk2nVQtRNPsR+d7/btVgNMGNoWmcQ6w939uDa++MoEdn
NvBZK2/S+lNsxiF0uad9WCPbL9xkeirr0h+FoT2jf668N7skWYUqCk2LeHd23HpNXi+FWhAtSV5a
El15w4m8saW/W7KQBQrFWMMV5U+UFDJUGLwSCHrePepaKvadGznbHAn7Z22K7+k5vERkAH7uKyjh
bqPWFr5t9ZqEMtBkQ9FOvSdPScyOkGPxP7wro6kSb+CTrrOjnbx6X23kidvmnUeOePys5ld1FHzu
WNneUsVgxrIMLDpWexD6oA33b0MURcMzHaYCjGeGrM6OBmIuLFTetYYbP9LBA8CjSoHFoxG4Lcxz
bYkj66029XOZj7u8G3rcZDFhwu//keeZAPlTDF7cBD1CvhT6oRIdP1OINIPh3nGn3TLBdCYQdpsg
BZ8noJXZ9oVdx3PMfN0pvVTQZ50XYQagh5FE4ZM+BQcMH8zFUGihWDoANZ2tgW0atpZaftLcChSj
aXjTsrWe6P2t7NrhJsPG9OMB3I9kG4G4PQEV9dMrwwFyygirSwtUQbl+5so0AJ2+TRsHb5FqWGHT
98jsz+SjcCtBH6mXo2VH6IF1kHnwBdwhw9ELw+EogxEodDqlA27vmgadr7eAj1H1m4diaBiUIqzB
aI5FdXxzN9Bn7ec1l5i8hAK2v8ymde1Gvn6OeQkaVzl/0ocm3H0IcVodT9TQ+xTZjQXJXch6ur0W
Azs46TilwzImP0WSm2cjGN/plA7OEjm7KBQFCekbIXhGKIjWoLPlks4Uasz/49UoEnvUaBXFQCbq
ZjteuKOl62Q00g0Ney+CrWcjpBwhGzSAg2L7wREM2c8I9Zb9R3s5HqIqN45N0WTOihYZ3Zspq+Ee
SgIC4KScbz3sLK+ODkG+oJmGPQ3pkHbuo271yYlGdZIY184e10UaRZdSjTwrDK9ozFym1GDhOHed
DRGqFlJ6XifAMuDl3wy0f8c+OF4gNGKabDVPVxcerWjYtnEOnBLkIQHvGa4N16MbGgGAqwxudGCJ
I4AgsoNDpmxuC6DqNGnQHlNDVOu7SxGah9ryXidAk/ERUE8NP3KY0IqWb/jUV1uKB/a2OPUl/3uJ
R2sg4F1Oe6WAuq+lH/aRvKPhJKoOYDQH+lzqcpqbsceies7T7PVqYEWqkb50+J5lIgXqpmRI2rig
zT6bMZAjVQ3+b63NyjPZ4tIGiHgZW3uGRrkzGQI1iaJoSAcWOwlwNCU4xJV3cSxDwwmsbWRDVqt5
ZoZbnUfJwit45FBsGrMS4m0BYOFDO21RhQeRtRtHVx3CxYmsICDxwUtzLaifUWzG3PBGEWju/zif
IiIL/19/WkNdn5zLGgAFb1GXby+eHaM/IAKHV9qkRbBy0LxzhqTJBp0ZIYgE7OFHI5LwkCiM9Yqi
OyfmvozY+EAHwRrrXAXgGW+EfCgcNHnkSZDv6DOlsv8StHZzmkcuymitZo/QAFN/jjcvfbr8D94M
KbF3czs1d1B/ukJPbSUdF6LDKUPrTVo1B8AFwS0FAKyiJs9iVfBXllJPvIMzFn+Taw5qgm6T1W68
WeaEQ5mtZB++rkMOPfv/XGe59vifP0/XT7rPbDCU1ZnNTmVr7vrEtKEPyPC+lfU9O8kay+DVK2On
zGHJYUQLMCi92YlMA3nnGAqv0ZSzMYSHXhI1hSJpbRpqI0SK1jXYrVcireWGjOSer0jhI5qQNmi+
alaxG6evd+lKAuezqiwmoZMuNrpVx5aPpIZ1iOvcBnQb93wR4pF3orFH93fyI5cj3U1VC3H3+l4T
jPEeWT7tHj+Q8OJ2mQsVXcFWi01XDpDuozOnMWd7AeYdcFmqaSDx/dybdrWn+WSiCQa+Pmt8U0CL
ouaTY+hz9+SYUtsm+Yh+jqE6AStRnyawkJ/+NCQHhUAc8OQ0E1pr/3MsrZTF4TfugBGtcW6VxjSf
ziyAVuazQtmqTLNvdPZfxLnQFwQqGMlMN9t84MaioQkYr1bEAMyq9zgy0aGJ+vC82DJAC7KAgbYt
D88GD9F8hvqyZeXAOI8WA4A5uTFlDvIuPUjspX0a2jVa78GRpAHAPJUvpoEkPLJA/ExevNHPa0x4
p3lIeHQL0az0gkOKn62F9xjQtDp5lem7suKPbeA0+3dDNIfs+xCEJjut9WZvCLKya+JY9omo4SfQ
pNiSdUdiiw8UD3wba/EGbPLmmvcVbl7QAEhPk/s6YSGUd1k2TyUTzR/tNNlwQGnWlVtnyHV2clca
MbtWaLTadBXyZBZ04K5kC5TeZVVCjIyG5JBYYAVmtuJQmfKvLrSNA1LD7Ko3xQEqefrZ6IQb++WL
RK/YVSiX7IR2NpzxTjDuxeA5zeUh1cy/50gLzVpAp1ulTxdZPkwWdgCEABZTAcN+JHsmPOHXydTu
5qWWD7N8QPDtzx9kWa58MbyU74sEmtCx2jEytbN0Y62/A9RfyVRjS79ajIaE+ttA+0UKB+YbkRKC
1hSzLLE4FtuyzKSWmfA7Bd3z+IwU2gsaKrUnUUp7B9GD6k7kTfakTeAsA/Dxx+8BY+w+BA1U7YlY
Y5Q6+mQYiLyIDFCPHLZ26vz90FJDCiYvBS9D8n6YW4J1/04AY+0Pnc3OeQo80Bi4n4FvNYJDaIgK
vQto6MyaSpNI0yTWGblddqbodhTrtGHDsRR/Z6VtHSJQPB3RSYr/qlqrQLCjDVD9JisImccjUkLk
lSqEzujQtGiSmj0fx04s2MHpf1QemnkFxdFyNEYSqUMrdH1IZOhAJTXtc7RB48AmI9LuxhoJ+wnP
Eb+368L9O8us/Ag0cIXUZ5znxxaIKB8iDZDWVJNaN/M2cdfFeLcquGad60pH1/og0QGoqJ7VEKxR
8jJrYXDv1WvrfXOdhJ6d0YD3gl1n+bnLE+i9lHHw0nWAIxl9KV8CEN1DC7UtXgKeQdEBksXPXdRq
K81Gz27H0NGEsoF3MDgL5j5tK0mCeWgQ1UMF3jny0nDxUl/dfzs3y0JInwzYkgvV/ck6wGNYExt4
V/D42VFsJyifAcUuUTM8DmG9IdsIyOW0nt1qSt6XxqZRK1ho6Np4htls3Ear7kCf4m5StO1+MdPk
uUWLwVWHeOtlyOtsRfYi7yFyoQNG7ilQL9qf8WpmfA6mWhzwB2jXgGulX9Dd1q7a0AvugQWcHitN
XMkemnm9zQLLRmIMF4lbse0swIkEeDZfoAAQJePPYQqDVYnb2rWvxHQXR2F9p1t5+IjtIDD0TuH8
jL+aAvwnFAl6M3l1EtDCvL5Zg28SnU+FjCBFDXbidzzaZESrQbaRkmdnoPH4pag1zddCG0+zt7Ow
QKqUbPHb2eKdz5KxPHcFyLHi0LlGeHvdk2AIHdDEbt3bSaDvHAjfrz44aCiT4FpVubun2CUiYsid
OTYwp30WPoLcr7gZTZZsAh2w/7JF41iiVdDN7nn2Q0CKfrLk+DVMmmQzNen7iFaVSP5tBPFEZUkM
MsxIfrVCDQ0fBag2d2C3yfEr0nQoi6gdSRtBJMTWwQnmRCJCJpY2J1xtNMgfQD0a6EAbUr123a09
5SCvl7n40WTNWWpVg6YQtad5N02tjRrweGybM3Fomz0Svqz2qkcJYOJ+cDVzO06V9owM1hzB0PSz
yiWIh5wELVEF6sMG09pHMy+/ofRsKEpv8QgeRXkf8vGOFfjYvl7KcmtLUPxTLB2Ynn0DhZ1xpFHd
xRN6KiEJhE3pAzaXfj81KEsGubWGwu/4WbTIw5UM2ZGpFfITN4s1tUCDHhXb4S6y1tTl7JrcWEGJ
VT+jQdHPIqPXbnEg5SZ0tdJBpwxocekQObp+0CASeNCANc9xF8EpsLUWRAit7nuOeyMqBcpD4aqn
/V+dFlBuWjVoh0Xfay3Ha6zu4iD7slHDyWxs69G4UPw1BaLYtlUoQeCKwwTc7XHiNZTFJQfNPUyM
hfjbfggpEjYeMxlZqwksHOtl7hJHZ2Ha7pK3pT6Epe5F84y8jXegXIHGB2Qs1kI4xYNdZdhoWmmy
a0yRrVszxk5Tz9A43+nT3raa70OVe1uz1yefGPohhNxeySa8foIcy9heyfEvbbqaiw4/tKYuMTQl
a9rB7+RorKnwuBBEz2XLd3XMqCucbTAMn6hqObtn7uh/ns/lTYsxNAnTkl3ZOdu+7D658Rrklysb
Wk7nQfZ9tEk1tHry4h9DIvkvBmTosl7sZoGAX6FC9SKTKMCbnVakEdkp4m1psluqd/ktni5Jod5X
pwYBU6VYq+kAMQNnA+EnyL6+2ehM8WeezdIDjS3F2C54CdGv/zoPChloCqLIIa3D8zikEPKu0/cx
y4oCxGs7VKN+On3tHOravp//HjQE6xXaosPXz0sfE1W2OYzsbsFRBXibOg/J88GGjO+3IGzqlWEO
+qYVuLMRu0DVsp8A1PeXENBiYFiNFXEQtGGdnywLPKEURZN42IN9QVGZ/3OSaNPza6nEiI1x41kF
2t2qVJ4bC0oyq7RyxjONwwl1/l6ilEg2TcW8D0TX9QZ3Kz7PJjdywgYqi8i/AXvNQDyU/GWh8rbX
Cske6DCJnq/50IabxdagvQ4lRD1c5YVuYVvch+thmrwLHZCtBkaiQc67GAMwOBqld4mclN0341cK
eGfuemMLOtvcJ9uyBlJ6wD21nM9rkMMpDO9shnjVVJfq3q4HFFC2nSYLitu/O/DO8QOl136/LF57
+BlUVocvn2fegUEJlDCKVg2khs2VmSX6rLl1aQvIfNXqoALIRAF0SPh7E4WqiQAr2/PE39dalv99
LVmKz1BwMA6uGa24A+E5OiRGCS1aI+j8CPRimS9KkCKZk2ftOz0Tj32few99Hqkc1ZT5QzhYu0BH
9DxG4gq1eCibz9Ec7TgPJbYyH6OX69EMXa1PNmmN3sOI9WnUVcZLnEcvYxrz6zjgda9OWbSnIbXu
eBM/ogutPVMPT5544TUxjjSgoAjM9OhltJ5i1fdDdkQHu7QHaqqx0Qzmdy7A0kaLXw7NoBh0IL9e
allKXYojiXumMEOU0TVo0Oen1tDReXUacJkcMk2+pQfFNlTE8Rlw+g9R3t83kNs5kokOFViddnxK
TZA5IgyZRyAtEsTpNsADqcbrQz1aiZJHLHvnjrYSKT3i6JQO4HAM1sIwjBVtU8hG2xI6W2zLjA82
WsBC1W+lu2W3idAACsgQG2ZusJk0DM2ifN/o2XGmE0O76ythWCmbjW2boMjsIzPfauif3DaqQDql
Vb5Fm0G6JbmKxStD88doAEGDkl7so0+Jbz7A5GlI3golx9m7wOQJTo8qbTTP/eCYl1LedMI32fPw
sPPQRVSV9vNUgakrMMDo7/aG/Rx05tcArEsXcnbCXIEkz3yqc4i0SDPakTnKXfPMBvThjmbsPI+l
3u4LvUrX5LXDFnKSXoI6mroApCBfLzAvOfIPF0Ax8d0FYrd1t6AyBeoVbS7iZEepjyHSLjTMbQD6
pGH6GeTQQODpnrpAxuvWjuPvNRo5JhP8p52tWdvBLB2QWpTpJ+i1XSkAAEoOsouQXZaZExqNvtcG
NsFeYH3OptzeCjvE18oGa3025uCHUZiVXoFdlgPZihFZ3sQrdovdi5thWwMoiTxXjOab36fSUCMw
pZqLPt3y3Vz5CJXh7Gh3YVOtOqVPQQen7JCootMmAQRLqMPiJpucwmg9DUgEkePjEvM6VYNCMbLQ
a2Y2zmk5DF3fHvoK0KU3ewg00omNINpb/zpFy2E/te9iShGPu1R43yF+Wt6DK9k8N9qWBqCGBvDF
wev4bK/zHdnJQmdCzRnS1jzj3WYxhwaDpCLgeXP8r0Xfrbdc7LdFwzbe9kUbu9w30Tml9hS0AbED
19mNY/p13qIoO5192H+gUfhz70zA06oI4MvMbZyMyBar4RLL1Wp1FH+dd0DknfczfT2sAWhyjwnL
a6R0iubWZmjg07UpNAC54+ARrvmThNDOEwhr/k5F5X4ycP9EDs8ITlPSNEeTAQiZ9pzd8DcfVpEm
9J+auIyKvUvNsWvzdU5gaMGpDePmOKWl3BiD9GVeYleMjPZXgfvzqgeJy6Vpe9B56CF2X1E+fW05
uB/AFyn9rAWXIx9kuUZFJbkAejzuHVdqO5O35dU1vBo7H/RhMQ90y+ryMh4exr41P3+YZIhGA9uq
VV6F4j1wpcn31uDJHKoTeIFEf1DDt6ldsOe0Ge8z6WY/oL+HTkq8vT2CX7NBjykiIk1nz83QQ1II
+bM/Rbyt8S8j0MTm+gW6gNdul34CL0X+QECHbqOjuvRsy7ZBA1j0RICKMtKdwwiOrRnmkFcMUE+o
YWzZCPaqDny7u4oVvV+WlnkgJERSxPOiNF+saVEJtCQtShgKNHbyedHOkN0mgWgJoMV4TdH58BDq
dXGCtgF2IJPbzUP00LdX4o01YELuBAwrykR2ZWoSvQDuC0u8rUOmxAbvcaIZ+DODvt8B6BGNVyD5
CE+TY6aX1nZbv4ui4ken9unC875CLytYZ9hozRG20PsVBEJXHpB2WwfKaPhD/Mqngg6gvZRVZsDB
tZWk/OlitMGDveoNDVsXmo2iTb0ywfmgHsihsy7HCek1mecX6Bwa6LMG31tXJyMAVf90NI6GvYRy
hMiozTPS3sO3WDnCpLJOJgMP8XlEqgoKl3p7e83vDIzn2xEF6tNYGWAA66X+TaQvSZjkP5Dp0/3Y
k9O9AXzTCQ3sS0DRx5sm04DnUzKvUnRbWxf86MjA5mukS9JtASJFoIyMeHZDDY0fY/x7QD+UptsM
rXf7zEQTO/3LALPeMKD/X7oRTB+LHdw4GyuDiO8f4h1lN2OvBLKxBRdZCXqPLG3wK1X6vDTW3bBZ
oWxs36lngu9VxriynFycRVCzlxaVl0YgCYnkwH3UQF6ZWDbBswJKKw18hzS0HOvfT6oh2GVOhTwj
SVWC/lYdNPBUAl4I/Qwx/bIpRxJZDhRhBsCedGcjwW5cGW59Slopr5E6FKO9aasS7O5qRAcA/q24
xUunsnh5p1861IppBA5H8HEA2XfWg/C4mJKxyY9Dr38hEx2cziv3rm6KeWYbN9G+aOy/INHTHcH9
6eLhOKb90Q7LzgcRuo0a01Ah366M5KFIOpvDaWyF+V9FpuvAy6TjCVsmY1NPPfSqFczSGNB9g/dy
eGhMMXRGB7CkgbcgPS1m0PcCwFl13euEpq3QPzvpl9TkkDLShMdxT9ZM/OU6iMfKOnTXScrkU9tH
yKPa3tXUgeWKxgrsoY6hHck5DbqOhsqy3pHXde36Lg+iwCevi0fN2ZH8GzqL5ZMNLugb5ADKpmk6
v2y0Sz2AW4wiSxvd2UrWfE/rmA1+Oq09yA15zbYbDgb6XcGGiU8EHEfykJjVgZalCCAhQdin1Y80
igsQUWLLWZ9oNeSsOpDY1xI0Wk55iq3CXdlGj23YFJmfAjSzouARgyYqHvS7AV/kPQON7hld2bg1
N2H1VIMcA/pFdfy9xB8tQMInhFxQu9bDZLzrwgKAC6XCi+204cdxVIMVT2kykygv0AzpGQ8lJRpt
odlGg+ZxIhLDz4L8t8CIQwQgqPOtXtTxKlKCzZoqwQVKtTlDDsjrR3FPJnI6LQhsdM8aIAaKCHI4
HYicaD7ZlkUMuwNGN+/uya632gBJGmhmoV/fODVdXdxVUXANJs0C9RdRWoW5CSIrAxypU5D8yPEs
B7mK8kSth1NowaRbpykAfFJGcDcjnE7nUFBXFpuuQ1nKa4K1571EpZCXJQUgNQttAUGs3VHigBxx
a40bkCg3a9xg2QM5MrNFzbs0XkCQkR14WRa48Xnmzso7774S0DWALDYEFYJp8vWGJy9icMsVn/Lg
W+3W98OAhPxqnL5W2PDhr1oKdJD09V+plT/bQ1p87TT816J/WX7CfiBfR0XWXru+RELAso2zG43T
nQx5d6h1bzjG0Mr4eOVytN5f2VZX1qLqvpIl8ixl9hVF+/dX7rv0Oaly3U8Kq79McbEFiRnYuCdL
21ml1L6xAd9zr0tNkGE37gYU/94JPf/9AXV0Y8eGRH9IQWjm87auPttt96JA25j/N6iNUOmc0m+a
oekvYc/TtYkf/UOYQfkT/dvJIYZO/XkUybSxval84lEAwujIMr5DSOP1Yxj4GFoQht87hiTgh48h
J+8fHyO23PK3j9HgxebM8J7sdyN+z/UA+QoUIfInUMGWVyZwW1Ejy9NxAJav4LK4JxPettq117Ju
R0OaHk3AKtFQsHGejr5u3vpqKhoD0GMOUmQ+WfG6Z5F9C0ojv2KrBWCCsG/QE7Bv0EvGTx0iSEey
NWGoUL+K6wokxzcgjPKrE7xOhyQY6omxjWyC1emnTkB6kg6tOksBf3e0HuhSNXLifkJuJWNInCoP
yHmg2mPoex0slWvSdbAMZBdQAplOYIOFpp7+g8wtpAcPFEU6NRRVTFKeqlq/4r0l8OOqAh+mHKzm
1CsGFTqYou/xfgwy6Bj0j/vFAWkEROtv0XJsNqUI7kSJnTND/mxPxbssBfcVGCZckKECZ01ecF57
e6r05ebU+ZAgWKFHPtjMwIFpiKJVEAzuroyNhq3R51PeG8oITQV3p3O0w0t1oDPymmBxWwnlrQWw
M90gyn0BkrDLFLEns3fMTzSSjv5EFLZvo8WnIvW3yN/nQS90XqViDUMjGWBZwWDLTSrAoUSvgPPb
IBnHuIJOiHpZpFI5HeZoSzB0+aI0vxw8qcmNrPD2O0TOXWJpDCCFWH4FsGtdZV76IuOmQqsf7MRN
m8YemCzqbLa7UjGMQU71q7Iv8YZp/YXXtwH3MOReRsXYTgfoyaNbZIA6Mw0Xb6jici4mgB1ot1hk
eXQfGnhwCTGg00KVeTwvCNcjy80DVXd4+TBNsn35EDXwRNUWDxl2/1cN/2kdc1C4cGNurd0iQoGz
Vnt81o7XWuK/lMoavYk9G5XXRqbxa2bp7AaWnY2G5w00U+zupGXYr5FSjZkZeJ0zIzQRKR0byL4U
gKZH7ZG8IrMPErQVj2EYWbQGmXtIi56iHGvQkgx5MOCRUqi7R2UKBasuulWyrkG/A6BSzeLoVoK4
H2Qtrj9BqBXKcayHpmEQ8G1tOa/eFNtqmkqmP81XEeTkaLDb2NCkQe9Aw0Wl/intTGDOS6s+4Z/S
zpzluh01J/JOqjJOXlTHERxB6WDx0q+JhhE338/9UzD91nBXS0/DsYj56BeOpz1pofzHmRzNV9vw
dvYhTktCbTW2zbhri5Qdo9EF6Y760gIH8SirUd7sXrAjRKkzqBriy9mA7pth9/LOTl/m4Ff8kIAL
dOrLwdE3lcORIAKJyXFqI/MoTeGscythK7Itjj8NkUsw6xXNW9ysmJy1iEL20WGo9TM8cdfCZZD4
0ozoQoe8zJ7Qv8qBePxlojPwunk+OOWzTUl6mWSskha0KY4LCrTfo+MIYPfM+b6YmQzj5Qo5L1+v
wG1gtxRrnOebYZRtaMYS7Gj5LRzyvaaBZRPdS8mqzsdkK6DyCS0519yLSa/vdVXp1aLcO+odIAaq
0osnbfvYIucEmYUauq0qghx5a+0N9JDNk9Be3K1biJtJYwruIUcqVlrmVV9EhXKkbebRMQ/66gV6
ZLO9kVApgiCRtanTpv5S4V3VMMrykRUB2IpyCaSxsvdqOjqgwmV6DcnVW+h0zxC5KNfQ3ktvg450
C52RbVA2qWx09n8Tp5VILxQ6uKbHMTJ8j02g21d3NHs39VJ8tsxIHqUOzDJZ0yw3/HHAHaWKGPQr
Nt0EEmwPIjwaCPK2TZsYOxK6mDi7t41Sf0zzMX2IW/MnmSnKjV19V1iW/KyidI/vWA48jJLYxrsm
uplt3ARQj7dvZCujaD2iyfHKbOiTJDaoYDlQ1zuKoAmWRLqTFLfJpib0Dthb5zyAa4YxQHzpBqzd
0Qvg0s0+6BtzE6nUF4fdFvZ7e4lt0VcV/yf7MGUbNtbBKhqj7j4tBnebmn25KYso/wTKQnYHXUrP
jwKRfxqiBk3LPOQrzcMwmQIkJZTOEQUbDHw+fT7ckzOtkukxBQlZiFenATpb6zwszSezG+LrwMVw
16eOqyMN54hDhYdlthqMMNhbbGfYbdv/JIdWgu7qmJujOMzhkO2D3gxEqADGqsHCMlXjvRWX3YtY
O6M1vOhaKyA4NWZQM8EwrDrFMKlBBlYNoUpaQVwBrSw0zEcomIX2cENl2ru6nXMmM/66YCgKAXKv
0gZLulBByyEEc0debsivgSXFNs2wv1set8iOZHIVI0MCLYB3j2F62i4P32DcqKbedwHki0iBBc4J
Mi9nMtFEEznoGGRIJwvs7thDGsO2V1W2vBvFYzwFW9FF4YVMne5C7zhqfpKPTMukxfb7JDFO9dHo
hp8U/7+dFFMBkK7StS7ypHy8eEkIqEfVDqz+LpvwqCV427wVgSifijT421BvXTVv4pWLl8kz6ATZ
PHR+H5J3CUbGqj0vwyFFx5mRhfXa0/aBpTqLR+ZODxiF1Gfc/3HEeFGshsypHwEJMX07j8yraxpy
C1np5gQiuP4wtBDL8bjbXpBfZmsNgIlPUw0hDVnWzXe3jvatAbztqgScGyQFEArN2Xco70SfHZOb
fopy27xkrynaR168LjlMACx1g/26JFrKTyG+u7Foh89aafagZsSZRA/eCjoHw+eixTXpbFC2P8aV
bAJNrAfCUn8UebQlte8AaZWzw0FxUYM4eUPDpmsgFA5FTlIKI82wKjf5+c1O0mIOEhh4GKcJ3gXP
bgHZ4BVOrADPnxWkOuaT965/E6MD8HPop5htw45162jiwT72PPmZQ866G8rquTXK5JyBIXo1Qtfj
M4XFcartwREMnU2Lryqz9+6S1Ax2EZoV12hMtjbxUOH/usqmbs3KDLofNJbC6kArYlmbEaJC0AV1
pg3T+Q5Ypp+BLcM98dYDdCUudPZmX0xkn2xjjieKezLZCjAywo6nargnO5nI+R/tH9bHd/zd5/l9
ffqcHiE63tYeTHvroatta2iOhS/kr0MPIltpdpeuSMH7Xg8uShdF8r1hPEg3wLYj/9N0IBlRE+YY
NiUQekk4VGES3KX/udRieVtunp6A0tcZcyiEKzUEq7TVt6itfM9wsy3ZSDuhA/Pp/ZDpK9ab4MXG
o5RZobFHaVSfcWODm1kru3W7MwfL/Ke4Zq8P4KR6DZthZCrME2V3BmuI8yn9FTaJ8R+r/R5G08sg
xH+xg28/m7AxhgLTRVQ2NOlZza9xG1tXoD0H9A/ji17qp0yA2YIiW4uJO8dhLrgSTWxKVHwzxaA6
jBpw3VKM1Gxn1bRA05moscwx6gpgX7bfXUFfz+HZEEwn0EY8UDQtO3q4b7G5OKS342HkQK1YgZbf
ZdDBfNYrlCQCHoRnGoLqb9fkIr5pUKS75ZKtpepxTTNmouupLVc0nCaD3YGMWZ+92RgBCDMWxR15
ackIghtnGqolZQZOPlqyAL1O1oXibIcBaFE0D8mKyDcpb6IObZMDJg45uBPlUrqwmqCJF4dbGhpp
NBxNHZpFfR0VTyHqRjcrm1MpFNDUoHxeprdtrfse7zaGYFApDBPvOtZoVTNDqIVWQw/aCS4ANO56
sD/8M2JwxbEZ8aj/EAHkFNLiquTxhzU49u/rMWbQh8c7S25ugMRBSsVhFo6Tot3vE21LRPqzbfaD
VB8k+3UDFli70IydXVuoSphgNUVHcH3iNETJZB4SwoYwNdFgz6YFU/M2idA6FPVmohGFvk000Y5w
ikK0Uidmeemy9Aj5QX4DNJjfuGk+o42rOYMklkOyvHY3yG+PG3IKrnlniZSVUE4yFUV2X/LMBCst
ZqexnWzQUt9sabqrtwZ2os33ebaaBCmNHeD98QOZdLfHSxWIn3f0Ccbe7Y4R9IBX5KU1TNTgCt3s
r2QaKg0dRANP7+gjQF27PtimowMA8usTgdkHql/aI1mEnkP1afoeJHG/pwRcC4Lc3VR31ZzAG2Im
7vGgvZKTvmSoxkL0PYmu9AWLUoG2j9+nt3lVrSPHBH1zkbr7GM8BYHfdvfDq/Mk2k+Ipx3sSG9Px
EtYM33HbtHzbjNo7cmajPd0xECX4NOFtOu5XOUhcJd+4Tpn8D2vftRy5riz7RYygN6/tfbf8SC+M
0Rh6C4IA+fUnUdQStWbPPiduxH1BEIUC2DJNAlVZmRfLeiDQhImX0AqQ3hHsO+C7zxoklVshk3fQ
4H53OfR9QDQS7IsYaoxenhtvmEjjNHGoNX/lpADNlCtNT829oyD4htYMO6TFDQW9YHfICzuLsG7z
jQ/WAgEZpG88SyywnebIYKjMYqekXJQdyFrzi/3f/sgZns2gjfkepcsSENYMSAUV+fsjBlh7Sb20
EiQ05oEvwcKWIoGeAKtmmeAZ3vcVuDREeAcVr/DONZBlwfY42PaQsb0DRwBi/i5Kv4QfnMjDDFPj
Jvn3cXCcdJkHsavow3+FnnDTpaPYgVu1JPnSGrSk07TQ7FN3aHoTwVsO9e6wR9GbOtnhueRCxi/q
9tRtTX0VgxX2KcHJA9uW/3SjV0XvQEE7KLq/ujVqNQIyf7qpc8y0Gtnpphq32XxTWo33YFTuMwHg
BITJtt2YZUfoguXHwtDs7QAUwjUWFWDsleE/8BCh68Z0qlcziV+TWNS/mhR6d5kn44UlAYFu4+oX
D5rXQYvL16IpU0jjZN7DYOLLXGtxfoVAxcddGkN+vYtrJ+kaebAW9MdvjaV/sMZAaVocgdkijpgv
ZmhDTrQyf7PRJEXB4UcGJDYCf50j9vYAkZjq4CA7A2Eex34gW8S+dcLu74WB10HgQHa4HcGFNftD
+gqQRqZjl9oa7d3UvPTdCNHSyr45g3QPltqsusBubIxsSJHGHtkVyXYJtOu/jZN4PBkt5Zmu7YNk
vv+zyvSTDpaT+cJzjckS/HPxL58qDYbnpGveaI9Mu2XaKA89xOZZqO/JLgL/Gls+sA/5+MojyA7M
4V0KAyu7bULs3HajDVUeDOK5jqBUAakIY5UgzwjJuXS8WCHTl+TgBM9Z19jLuESxesuifMlGPdqM
iWNfNCBup8YIzPgUMHvdFyHCWzRALgJyS8sSX7IN2XrU/610J4kgTMfZtRegC+mcTG6qkuH311Qa
ApBsOGDTOHwDe64HiUpHO3DVNc1NE0jvpQZ5zdHxod4XK+1ooxi9JWeg8B89rQQTVv2rHiztTV34
Wf1xYYAfN2MQBHEMZBdLIzeeG7/rVjFn9lUY0BbI2qQ4IGEARodwDNa1CVWE1AjLZV6DfCdSQnWl
uuI+0N4A8qCvG0j6pVI31v/dhxypSVOwncTKe16MruLie1l2AY5b1omOnH0VjzdTG08kQ5al5nBT
Y3TCpLHWxH+LOpx+jv1v88CHApZ7ab+1kGVYgPgofoit0N8MPjA2AjSGZzMNkjVvmPFcafx7UUmo
mSfgwcOu7gfonq2FVJM0859JAN/KMwp6UjBravrzKOU0CbKq06S2QkALcBMt7LNj0jjaMh9FukTM
KTtGoQRJO410YTp8XNLQmOkIoDjFeLAkEmilKqusNBSCJwaE16EFlpyCEAwaWsHae81O62VVs/ht
KMTVc1DrtejF95753S+UTP2Ofcd/9nILPMy+tK+Zp2fQfWLxAb/Z+pwNlrlmtu89mCl7ScJoO6r8
ETWiGgJga2LUjVM/t5Auzhx5MCgD9cXnczj24+FAvU6H4nw3BOOWIEGVhE553yKiNyGEFHwIlCx/
tzEXDBQkSk3O5Cc/5xLqiNYjv/+6ntNij+5n3Qn8GyhP0T1tNUdYelt/BEs6MDcqSFPaAAVWjguq
MoWOVg1NCqHttJ5tYxpcDO2twbH7kPhBjVOyrkn8DqPV1JWicK+DKFJU7iYBwgUgTkpUQwNgsgsX
llPG2y/e2C2v2iHvz7Oz4yli76x++OIGIfdkLZ2iBRf4CwhigjOrasdadIgH7AMrfKlNM7wMDOeW
FeD3G9cCA9nkgpqrcZEmoYany1CsgCeCqMH8fJJmXoPMek0Ppo7s9sDtS5l3xUooZxoJc2TgFjoD
QDBlk/MfDz9avTAtA2SLKEtXbIeuokeMzBJ1mXSpE/HhPERGYaQ2UH3AZqgppIH3xS/ujSpekaOT
GCgPsmrP2pu2mGzTCtZQ71rItNnxoqgLyE0Yhn1LsrHZOUmX70vLGa4jhCChEZc2rxJyj54Wab98
0ezcyvTeOq+QS5pUuGmzE7kB5pGAD1cLS06TCt090xPBLrsdYkTuNCkEru0WpMPahELfolCVCq6q
VKCmls0SQavgbNnCAK5GHe3BtRGD/gqlByBk/PDDqQnMJaxugDdHyGfxOVmvErGFPhrkjZHOuQIz
LK9FJpqz6UKhnpmFC/Ed8KjoSTscqkC/o56rTHQF3pJ8x11VnqCm0iI0UGpRttFrwO+8sC0/Vgny
vFuZHJHUxPDDZF3aOGjKzAQh4Xwr5JbwaYCg2dFqckh3YZqyCwOpwtr3RbKmb1SlvlZ6Uj5Ayc08
Ua8Ng+5cNhy8fxijJmh0sXaBuFinVfBhQ+XqXVhp/vRdRFVtea5H60r+9FUEeTxbR7Fo1vNCImQ3
C7LFZ1oHwWHQbwxeiiATKFVqxX9lZMlvJlLv5vQQ72YhWOvJzlzHWxqtYR7bqJRPZhpvu8E3XnNh
QMm6bIctuWVIoecGDvbt2JuH/7bsaGr1whWg4aJli1CUB4tgga3GrR2qBsN14YzdhljIqJsitv6l
G6suUZbpbROu59FQICihl78jvBaeemgKHViGn5K6doxoeeX6KERQo6mjOCLjGrhE1dVTYA+Zoumn
LlIGyTmru2zqRoPQz1Gt/ZpWQsbjkkbld+pFzHEufac/e+M4PnUl664adMRoLDas+NbmwYXGJJCL
t3awwBmAO4JRo7nDBmsXgmDlKdFGDZiiYUNjRW8a9y4IA2ked3j7MHTJksbqMUoe3eJ3jf+8rUiB
dedh2T+IosxAy5X3R1eROwE2bO1S066hpQMiqMkF1TSN5Th31EvL3AQGMDE21O0NYLjLLLhQjyaV
2KAvECDoj9SlJT2f33lZ+jgo2pO8b7N7TUVtyzq2t9hg9JC7ieu9RO3+hVyQlIkv0KDYzxO6gulb
FAIAQaEWoYYXCZsWiYqm31uALi/AMBEglV27i7QJgGaubVtbmJoTQ2SLBSubj+GtzqvwhmrJfJdA
3mihk09josyurPmFRqkh5+FQBpF7m5yyFg+XFv8D07pZAKYk3cmi3TxpvlepbmOkoLANstJZoeAK
GJIg0s2jg1/O516gEAnQ2tT/8vaXyZCvuYcgeN3p25Tn/c5FtdBDFDs/43QsfpR6gMyBVz0VoEv7
m0PWek/BUNWTA168/a4ecOhSK+Q4LN174JFZJC407Usjqs9erlkvJtuMYZG81I1sLjKJgNNWZl6K
eJsBOL5BMsp6mSd9dLFbTxHJGsfqOL0ZpRngO5LEFcr7II/0peEhAG9xP0DlFwOterfSFWTevQsO
PIklgxVZAtPEPierqm2Yl1DDc+wAsq45WzvMTJ9Yga1g0kXdzwqxKs207d8MaazaG9JXp0NQIwc+
GydtjuMhtt8Ho25RbKemhxC7maaPvt4+IeXRr9Mcu/1WYSFchY9grY3Xpccv1PN0sCmMXcaWxmAA
36FGuS8+RqMI5fKNUwExpaZ+zg98WW70AAymCSisEQtAIXyvalRyC7Qq+II8IG/vgysKZ4HeM/U3
Lh5pPAS328q0gvFIE3M1saPillE+NnkyHDxVVtF0fnlx1BV1IzfE9zTsT8aog4KkF+BnbCpxIjfy
GLWo2nYcZLF7gI/40neKBhnPQZtqA8I8rRaJoYub0fv1BdgXDWhWpE5dUVf4/6yVOOk/M6woC+5A
CAgO89z+4TGfHenlxNskuEAGbdvFeNMvWzPqN2DSa1fzVk9NcEXeHckkQNO30X0LIGmER1nqyrcw
r/cg3tF+GY5xgnDp+MrALLD0UO9/BW+WtnO43u9QXgrUpprkOahbTPVmP8q4uo6hXS6yoYzPuapK
zRLAowUkgabep91hTslWhSgOpQUuxZlkBrBQ6Ppo3AO7ql4eaCDHv9e6ym3k+M0QSq5cH84NGNJe
+O9aGPwlMmUEjlywogVNYL0w8H9tUkPIDTmBtfVjjuk29ovxw47ynWjK5I43VvxgFhaA8bkO+qo2
TR5yVrUnPHFeaXCM4/oMiupzKd38ZA1ZvoIyLgQWVTfgeAMu6JKaUEvxCFMjg8ww4kG4Uwn1uGsy
9s47IHH5nT14zSUHfnTR9YH+LW6ltqoas9xTN0PGAuqY4ikz1BEMONtFDGaYb2HaSGArdH/vxX56
RNWpu8R2aMEzxp7HIorPujYEINAFDABCst1Kq/zoUKmucmPKTY+a+Ix4JTTRohbJMKCwVqCyiQ/U
/XQz1GoAi4EbjUAFY/uOyg4wbNXV98BFTF1FzFO9FUBacf8ig7I6oSLOXX16ICWBEoBUiKWrPMIO
lPLkAU2i6nvUfKxBHhoU58BFBI5kPJD0+w7JtPXYoAZEVo1xj1J64z5nwaZFlPJKHkWSWkAcBHKB
6BR4dr3UHRd42gx7crYtFGazoQXmClNpRqvWRDiyXduVGItl7Wob2TuvJjS19hnomBYdgK9PzhjW
R+pCpMZ6cjj76EZySDYJSpVXsmHuri4hGEZndRc/9Y5VIlnRQZ5GqUun9dnZ7kR4RFAnXVBWq7M7
UAWnZb9JWl8DSLngB2Zb/lEHamvKjmUhKLkkMqw0geyUOmsHmWwHYICmleYJf66JSBFUCVdZjG2P
mQPoFhd9dgsyvNHk6N01YQkTMARHafpvs6lPXUgi2IVYRl3O06UXF2yVal22mfp1NCrO8sTaT30j
xMu3qcoLLVEVbnYbJMf5UE0G3m5aP0eJLUjq5CFPjkUkshN2Ox/N6KcA+/zZj6u6Pxbtkew0owsD
CzSqOlHNWBdPgc3HPoRgsIdaSivUzAXZHDWAP3+1LAGKWs80IHSFMDrSqEDaxUnxMDqD8ygZYDJD
cuWgnHski6WNe9BH8BtTpt7Sm0Vac+9IHiUyEquWQQmt1VoXOyqUSrIGHFI0NYaU7AHFWMGCuiiJ
NS7/x508q+G3BBCXFln4gOcOKqXHpjh2qkmkhT4f4gKYobE40hUNVzaXICe2JHgbP+dE5E7j5FmP
Nfh8/rykca3tmzWktJKtnUfZyhpQ9bUvVHVYjf+Tldnq4swBwD87eZ6tct20jtKtfrEw4yjN4B9N
lNr8RDbXB7+eY+dHGhyVBwdbA+Jony40IlFBB0pn8KoV2t2cphp7Lz7qQ/PKPivLbaQZyERpKmq0
DhSVyot65EoTx7ibJk4ZrX/Wmpf/91pk/7zjvJb5zx1pZbMsrSNqsfH4xMOoyVB5Swhe/7OL4475
lHZ4rMyj2E587dIoEuJxbrZn29HEWZos3OPVdujMFIgdsk2XPgAq+9QwDmSjpnRr1DOrBmUGICl9
iTucIMDbxbzhSQP83k+1l7prqvfS8l98/CO8gwp6ugCedLr415AeSu8ZFMAHNVyqmf/HEv/ffSAB
hiov8HevHe44p0a69oKIHoo4jzctdGondgjLg7JLXevOpcOP/Gz6j8loWi9/mxT6ZjuxQ/znJJnW
1ktk2clJlCi+5IUmb9R0iZdDK3M5W0YE4m5uojbkWaxEX3XFZlnWxtZIcEZ1hTF8mZrzpRY2VTgt
2Rvg6tClCkqoO6iY3q0JY2ObhSCCJZuNDOWi7bwS1KBlve5RU78PPZY/D9q4LRsToFZl160smO0i
qj7sHhjb9g3wdc9OhTPkp332/7e9alC/RtmrKfGlslegvIQm8zAlyxrQ1p540D7O+bO8N5tt7/hy
OefPBFKYiMIm/mZOinE7es0jWx7JNNnjZRWiooxybqMWZqfYqh/nW3M8cLZNEw/LeZk27L8uTQOD
kU9L00I6qJxv3DWXo4EKQeaOCAzmgKRc8tp1l1rLCtQByPAyjeAJNexR1/JUKBv5tWYIBUUgSLa0
wjSXFvhcRYDdBwVNatHPBtvTaaXZNK/ZJNkW7xvvSIPAgd2nTs5PPcr4V7LwsONWG5lp54EXXz3Y
SM0qkw+e6V2VD6DqUl3arjhlhFybCLMj2VwfBAcAhV9pcHJT67pIhW9mW2n+npfVBv/rsjQp0BDM
SgXLcI7CNoiW7cFoTYPUdJ/LhgxHhaHGrkp2mrOvO+zsaD/jR8BBUJf2M9R1/V6gEAmpiblLo6hl
w/clO/kRTj09Koi3oRy/Bx2ORJGn9ycQimOPR31PGemKmiQsIRGbtVuaGoJlHa8NNYX68wphBYJ/
q2/v/7BPK3+5yZAHycLzS7FBiKPfSy96MO1ef/MgxBqETvKj4Gm/bGXqX6AI3J1A44FywqEKvhvN
mRwcqBIvKw+c8o2s63MJHZEVDbhbCxpT71B2blZuI5JzEEfFJR6BPUBqK/nhmo99bYzfLRSlr6Bj
W6ptc7hFihixBwbhTrxzh7dCt9kiyazoVpaufaEBHAFQW6EGNJTYTQO1Bv7l0EQdhWwOnhGDWtFR
ECjJxD3ZROcAZTf0w32DyODGijRxDfPYvBqtfsfUpjZFKol6otPijQbGfCgCo6Al8jzzgKjKnopa
5kIX6kLd2TmA/HwaJH+yUzMgtXRwEnf3p10tC3Zo7VAZ3e6L/2f9TDZq8REFOdPgH9NRvYv8sS6m
jzfX25AbIJHlcazz7bysCUz9OfXFstGYPLsuEjoSmPxrH+J1jUKz5J5lAWC/FRQbZBuUS8M26heP
tSjjE23+5vtAAQhR/ggykCeVLv/N7XKVZYUH/dB7JINSnFJytqwDK/yN1Blg3Hn2LpOfqNFrnmzO
h3WMR+Op0cvqaCC7uhl9G5tKkA8sosLvflhmtNTGvPgNDu5n7gz2S6BJBPcReb+4mq7vKxul+x7O
ZHdp6fdL0enG22D3e+Ea+W/dGw98CJo3gDYh0AX2Q4+zRSz68UE3y3Qb2k12aDyWXW0/jlZG0Is3
IOm3Q53lv/Qh/sbzdHjuhRxw+jTKU2Bw+4RvdrX2eq968TjCgcrV6sZ94vnxsWkTZ1lHKQcFtsOO
iW+MDx0zHsDT4bxBoxlqTqHdnaAfVt+Dpu2d7PhhEJXpG3EuQVt317IYQOrEX2kBiutAgBldtKJM
zo0R47BvWf1766zdNCl/AFwDmSzlYDJ32KKGMl6nZlbeUPxS3qoQBV4IONSI1zvFzYD2mr+oC3zi
Mb+SCTVcGjLTIrDihdSqXaR16UYo0Af+1Nqd6efJAmFjcbDUe28aCFEtMIbVjXqxG1bnwozP86S8
wlt/iBOQeH4uVCJhvMKXKd1oBBHBhvpjYfLxYoMtCr/9QWRvo+LjrDM+HLtiUTqK8m0ifpta8qHm
S7+W0XhkwLpywz9AwmbhuGDxqHLrMmEWRkhjIDiQbgjjEJUmO6NA45kGyeTGxtm0+g9/BoQ70mSR
c9Ra31kSHYVdtd+qxDbuTQTNTn+x90351Z6a3TcnZx/+DQBAS2KvwP/NtyBMzXsZoZpqimSVYc8+
+F2RBDl5LrhBCZNApWoF+Be6tgP3RGjf8IupnnpIMu06lHBvusEyvo148Ebci9/xCgN9Csu008Cd
8QqVah9EGShIVjOR062epJrJKgSGIreeZpKDE6IIjGZaQFRceQrRce+fmXRP3QNEkWY6sa9/YwAf
kQN2eqi9iNZF1Nr3QIinG/wxgpPIEvANQ7x6ZzGrRl4gtqAWznXoUVugV7XM7AekizZD7Y0RahLj
NTi6jB+pjcpCIGbTZ2fUxSowhXmtRKRt+7HvDm7TDSfk2SE+7lXNfYPHPMrz+vIV24jHMAO4dxHf
j7wFY1jt1UpVxH5lml4u//bZRm79x2eLav3LZ0s0DSK7qvaLSrdiyYols+LuMBVnqS4A/d2Byr6Y
qd2jjoTta5FlYoHIKijkKFznt16zthIwBkxGF2nbtS9jbYE0dolTa+dtJMTMlrEM8VsnI6sSvKMj
5zQqFS+pmpLr3oZFEDv3arm1pFceNEBCzsLl8kxX1PC0AkNZ6LqreaBpwveE6eGiaD25sdLI2vte
Hd/7gyppU4dWIE9OKPGsX8hjsC0T+U3rCdU/Ygk99ugg8Six5rT+lxj/dElOI5woBeClibMRMsax
H2x0A4K7juejBiXM142CFTOLdQujAzKwByzo0XUAkbaz8Ru5hTpoTp26RgSux1kjSbru0im3PkIt
n5r+NzeJb/62BBQRMlYef2qLYotSbuT18M3bmE48bgvVFXm9TKEb8pKVjX7ITBey49qov+qO/DWk
gX9DollewaaNinXlbxmBu2TcQ+ZKLVvwckv+Q+p9LFshbrwbC1S2g1obDLsbH5ixJbKLyZ6OttSt
9TTdTwdfNYqKjeRLF7HMZJ82OjLRDapLfQKuRonTLwyjd9ZBGegnh9CueEn07gblGbePO0Kd5hh1
iNPko9mdUGQCeokCRNUnCHSG5iaqUVReeVJsaJwazUu+p25tbmVpctSwoEnKqD9XrKlQyp87YJDx
XbkgY1KxDx/L5XxZM4bsr/KmAe5FEvyXUFrIaiRvobXOz1yEABNCXwqkcpBoFBnQ/Ejd4xI7r24D
xrdu4SM0KRdkbNUIXflAyuyrxrvO9towQf0xjXJrZdQAGkrsDBy8xo+Mvmj4CsXnLrPxnaPL2H+o
rTyFwhni5tQgR5ULhHT/6XfgFyrB60+WLzOpP2aJAc3yJa01z4GQEELxqjELz1rbMnfzC+jBuo0O
LvBLbYTWWedPhoJ7UUNmuhpjYS3ddCjXCXYqHs4goX8ao2JJLhnZhqBsod8T2+t5hTbRn3A6iUHT
5/NyoUGV7BCohq6izOlKMCm4MOI8F6zJ2o2tDfiu8nI8G0rnbNiRD5lsp/pnNi0598mHulVVOPZy
HnENr1oZLgQlW4GEkSiTjyZFNLJFvTz6ufQbEA5FvyZbTiPk7rRetekL7TdFIL8EKbMkgcpPDPL0
Dmj2E86OX6OZfwQ3abLvRE9aoj0DBW2dTQ38gMKKByjFD+m5GfIS3Etcu0MRmrlsuthEjCePFmCM
LH/KKFsDpFgC+5FAuMYJ4188bd6ryO2+tQPy9pob6/fY8PjgnmQ6/o5VtsdLqwcLTotqfi9bu3i5
4vvglPhdpGI4TZeaxbWD0WJPVWYNKonUCDWuADJrMJ96idNgl5go2gMdxiuAl3cQ62wf/LEOTigW
bJdk1zjIF6s2bq5ZaI23wJHYv6gJMbgCkDGqnKON+uJHv4KcrtDLp6ga24UEI9+JmkFoxUlXzWyj
LhecLZ3c3FQjAOGiZGfmRtVTABTsPfPDpW62MXAtq9Yt8ydHdtUTIq+AN9b8nhyjKr8AJeVfqdem
7U9ZNsO0CPTqQKuax/geqjUrdaDFg0jsqZuPzrgCFsjeUrfza6QHEeDeUHdIQobTWOuvLHVTcIUm
e2Q3rCWNIhOvHZoK9BY06rt9cu467FBpVJdme0XI4I4GsXVNFrUz6LtC06wRbMtZi4KM9tBhc4BQ
UpGFZ/xvhWe60kT9DXzZYmcalTMuzCbsEYAfwARvFDgYFlBmVlfURFAFOIQJmrn7N795Gs0gF5o2
d//fl5pv+cdSf3yC+R5/+NGAxwTf98ZDGENkWYNKSLWgy7kB8YezqqxaLiCUkB/nAS8BJX1TFf9M
of487KsV5y5d/XmDvENG0vDAcvi/LxM3nx+M7kKfZDLOdyWj2zZ2tXBt427kCc5u6kPMU6g7udAl
Tanr9AXKm81es5Lq1kEa0kEq6FQqxk5q6sEBCkQL6+VgWh82QVdpttEganQe1DcA2GjONi3PUCvx
OZdmVCnQctIzz7N91FG7PeZ4EtFd54EB9DrCFdml9GPszHncu+usToLldMfPhRGlQuE2OLwF3Tvn
JU7JjZGupqVocsxfc0/E12mpnBv1Ok60ZnIJtOBigYRoC4YJfnC5zg/TlZf3H1d/sZGL9G0vxxcb
86gpP69mm6uWmVelgdnWgCV0mdr4xoPeLbivew/cVDGY1KkbOllwz01IaIvMvMbKo4G82i7unH5J
g43tB/cV4i1FI/TzNElwKAWiiAeRL0BES87Kq29ZF9CkND/r0blorl7/tLl3iT1clLD4YcpOXpKD
mynQw73XyicCpBMMPVJYdEQCJvtsIg+yF814RZX5Qh9wIMid9AYCPfsuTVLvggfSmnrUaCPYnHOr
+9kPUYZMXwdEXh00bOm7IVgMvCI6trmtzvON+9p9XmWp8WGjqz633dc4HvKFXhXe6zQabXUjeMg4
z+4cx8nuwHvtnlg3HskEcYjsrgMQ/xriWQbVPBktya3v72KQMd3Ii5quZbvMqsSZejJJM/DwVS+V
V4JJQ61MJsnAWeFqZrSfbX1ltUs/1bMtudBAzgsUXVQo4iEbrRk3kBONOjtbzXeNPG5tMwkG6nm9
yMrNvWdI4LUMHx84rUb/aLvdHU2jHwm4iAYyp/WX1Y0GNLzp9BHmHyHDiVKA/esym8qwvcnAi0/z
J+NemCwM0CSiJhW/MPJlbhsuNM31vvxUjRkCRmqCropcqAlGcIAwgxnTT0WLen0A0b2i4Mv5tnpX
+jutAW59/kn7ttcOui++zb84BEjB+8/z/fzpZOkE1yp6pbWmv2EgaxV1Ha5Td6ztAxg2hCqmEXvP
hEiCVhXye8q6RzMvsscUko0HT9eB0FV26NlZWtVdRuzDAf702aYDldHeL2r7iYPojpx01zSWnau3
58RytJXmVMWCQ4DvoZfGs+iG8ixUz62DcQOsCJiTm8B4aF3Z3nyQXnV+ZjyQqTdA7RUVUXIkm+yj
elcklb6cJjhm9CCNTci5ASZOQPSwr+7TPS0OTtzsgKiIsaAuTQjwz6K5hrwjUz8ilJjLvt3S4qg2
KU6pVf6iQfq4WmIckcKNrtPdO0sAbZa4a1rM9zJx0e36Qv7UBGn6vco840Q9ie3hNvTMHnQi+IFG
TUZ3QKqsaJBMFSQyF3YbygN1s7G2dl6CYB250EcQqIzTxwcyaB40XoJm1Hf0AUDroR8iLnGUxJlK
JC96YvV3o+1xqG6Ln6EIgm+Qdh/WUAQcdpFEN+baCqRbwGimQXCq2wIKfKig/gaeQhuUuEV3rPsE
0DXzbjL3UODjTQO+EMRolh8nblCo7Sac3ozNz5D6OPZlvfgC1LNSBjFxw7rX8LHrKHyh/HWkl++c
8eqxRpJtxxkkfhClDR6VA6W2sQd8t9mbhiDne+oAAJkJ+3dm5dcuH8xXnnYD9EDN8s61kn7rN6Y8
hI2bIU6R6WANtOVjNkAZt4RA5w81HRql9u8E070CwWD8i4ab0Mrxr5HrKElQdeSJr4HZwshQfJbH
8hkaFeByhn12E6r6PA88pBERUJvcXNTekxuqIz5WG5TbvFqS/giJ6ACSxwNovlHeoS2K4WfhxUCX
BuYLZIcbgBKNYsdklz03vX3yaiN+Rz1PvqwBj75wz9TPlTEgtWYNyfvnTJFDjIJmVm4E2LZl6Sst
TZEgisr8ma7KyM2mK/EX29/8It3Q8dys8y95Ns21hiOYwXZfsnpTjs0ZHjRndPeUXptGPWTJ1o7W
oMzkM0dHzrRK3rAd2WWaL8oRid1L3df11gX9wItZ1BOflZv7xjqz/HYPFBLEefNq4rPCXhr2tAOB
thloz8rfR5wMVWqAKTgkIG7Wwlwr7PwydgPwYDdx9l/6YpnyRZjw8BhkkB0BVCarLsXoIOFiiBUN
IE9YXRJoCFqrdJQrYKjC4+wWDk68GaLcW0ob1ZwCQI0jL/r+MRZmuQZLmdxM3RFEbLbb4iOZXv/I
hTGCwDU/0SA1wgNhGIq67qhHq8nM+FjNNsTHapGlRZuelx0iXr6ZLYgzC/JDJ+Eb7YV6TM/ZLg2K
dkldahDkBTFnxC52EwCwqTwYCMSWtpISIdtf1pg81IR/r/G3u1gNtF/rHtyT8WDXD1pmHImbIYQ6
6S5DrdVaqi8FNPoSFYsW1wai3Q+2GI86xF/XeDh6x5hF8bLzR/vEssp61kGXPtHW8bI6gIWyXkVA
zX0jtzBv7JOhR1vfrHoU1bvv9I1hDMIVDWIWd52ud8cu6v2VHmXJOy/OVWMFb30G2tWxG5ODXuTl
g5pI421WQUPHBFzISjJ3n+VYx2Wm+zNCwCeOO/GObKlY9nYQ3zLfMCDmOoJl1KpGiChnH74OFFk4
5BjLlYHkaQ+GXnB/2PpK0pWFo6oouY9wAa6mUXVlxd+dTkLF3UeZkGpAismjLQOgd+t0NpKyHE+i
DtsI8Pt74zbAc+au8ZBaV3xp0x8j7oYVcxF0pb9lHvfpHZTllAbXzQl05y0H1y7EFMWbOUp9ybNU
QEsvErvO7bWdjkznVaAkfIm83PjaSHkiDu2gBHtnUok3vckhB4n6C02kxWOJ0nuUbuMqamvIhuKR
/Kil/MM2j9JVqetsLcoWzEA2HpQo0SgO9JFDN89PbtN+nz6x+lHcGmRf5FHEfAfFgvQpKOpTVWnB
YwrCpwOeKOpbKIY3Zc91vC3MOLYPrgeqlH/bRyQyFpXBmh0ef/L8P4R92XLcupLtr5w4z5dxSYLg
0HG7H6pY8yCpNPuFIVs2wQmcx6+/C0l5l63t3ueFQSQSYKlUJIHMlWthwQ8dbW730Ie28k1iFtGi
1Id4XFCPI6Jp0ZRcbPJ+hK6ZBh0E11NBLdW82pwkHbfAtlV3nTrUINZH9gI2alLH1ZbXTr0uA7Nb
EsqN8G7YA985lh3sCN92tWtOPG10YIcXKdG0XpWtPFbdIbdWr2SLp0eoGeaNTLi2itRZaI8fZ2T7
Uy+ApaDPAVZyE+PXs3eROljXk1M8VpV8Z4gyvkdlvUYgrv9iZEHiAz81nlvXRWTPyOu1TB17acpJ
WwRuZhxdYkSgQDG1OSJyWOeEezLRwVFRZDpDmgJarsUEIVqAV9ex06JaWRXcEYiLbCAAgP4Ns08I
5ORnTz1+ZWu+mlCW28YWxyO50IZkZ+ka3hJlAg30rg4tiOkY8XuAu8I1bf5WeCL2Dc6zs5fo7kFM
eb0aWtmi1hv14lDzfLfq7MeYd82DK6JmEwR5tgszDqU0NRl5TAyK61HN3xDaj/3AmaTv6O64BYUg
YdTp4ElZrgKHmytq9ijeu9gfDhbjGzvLABcfm/tJBijtT6Jsh5wGCgyh8HAHZZAPW+mctCDeSWGv
/qRZETC8alXnpFLxjhS6D8hir90juoZvoY/Cwqfa/wSpqy1yvSZeYU51ByLF6k4gGDPbqEkdQLc3
W7bUHBAgdFZnPqIMvNtbZqG4qV2EDytIQ1ybNggU8b2yU8xCIKRd21smimEcUq1Pdl2F9w5v0mM3
JsGSGL3tn/Y2Z+kxZ0pzCRH4Fbh8U4gSFgvctsZX8G20wPyb6a3T2iO4XvCPSHnU3etuBcIh9agd
xYdvJ8BozMxWXIQB8uo2QCILe8Ppi6VDmWdox2fIxXzYCYgBjszZTv6TjINVqE2oMWiaZGv1kVgj
yYG8njvhuYhcOdhtUBSSpOnWSLLmhTxEE1mbGOJ8Cyy2suVMPd9o+rD5Y5uI55EvQ5UMd72taYMa
Ttg11M/oK22rX5vUi4h/v6Pvv4z6v/V+Gnt17tRUpau1mymc9v2IpCuk0MvDgAjAWlYGu5eAhEHm
WE7veXBTDH3wnU3lD8Zd97FNDewswyE4AgVezWParNBWckSlEt1v+mhVm1gTOWJPag3UqgVPrw6p
N7Glrr9da6avddUFyCR2WQlxHwuV172d1RAoHtuPSuyrHzQZsDbvskdLr3X8TvsK3DQZW6cc4OIo
KYsTiuDlCrCn8qlyjG9U2qjZ3/DYSt6vY/RoEr4W8NfWxj+TqtaAMC7X16ZXD+Ua8shinTpheOQj
Sq/48Ezo9zzvIE0ngvHsWm5/NFtsZKIyMN7qZHZgw70+GAtkC0ogRHBL5FhhIixsFUeSoclUk6sm
9bIOtZ3Ui72i+Ui9fxqb2AKZi0yCQFWTZywTsK6EAK1ZDu6hbHUsNZW9r2wQBozNa9m6OfvRJo57
gR6tD4bbMLsToSpgaKMjmLq59U2ihtgHrYZ1oxVQ/Rs1J3kM07xaQUlqOqHkK93bRWJvpiJntywu
+LLjtnjtTHnJ0tz6gcJ+4Bu99l2UP4c7ogV8o0tMEPnjXQF+BA+hGC878qYLgB4Ynuj2J7tpSXvj
FNWsPuSNZnaL2u6DlBBGugoSZYVoNrwVIMOdIEh07TAKC4If2i0YbMBEVQC1j+DKouRRf6BmM+Yf
TSo9xNvh197x9yb1xjrKw/7XsfkEjE4pMx/UtkdeO3LnqQUW0IhQZHPLTJyoTQflEuST3MWJEx0N
LD6JzyBu++8Bz8Wt3Q/WRZ+SM5EhMNmzDWCj8Zq8xmz6jiq98BZr29mLzObI4DWk8FIr17/mAn/F
7CXrwl63bs1WiFACIDxU+nPEwA2H+zq4k6IGHzce/ifUyCAHFXQCQZeenSZAxSGOWLNLk9fNMjfk
8BJ77K3znOS7WTYYrvJQPC2xVdKTd9uD0OoQch2CbCHu6bAGN0o/Ik3SGdEpMLS3VAuseUHZJUZ2
zGPxRss02iC4qHJduKxL9rRY8yz8BlEMX6yIzYt4vdohSE9ahVeFYv4iezO0KO1Qdqt3l1dXskOm
M8WLwSsXIOydNiiayZ4dyItLwxVfswBl0A642M5xKvqziwJqQA0a8TWGNADXwb1hOlGw+X1kYkTT
rczYs8TK5gQKJnnCqleesAOJt3zQnlwWRQcWR+vQzMr7NI27WztxAGjpoQw6IOayrAJd31Kv1vHm
GIbul7lXH+33GsUfByyOsGuxLQ2Sl4iQkS8dQFy35r3UbqgVlZ7t//tf//d//t+34b/C7/ktYKRh
Lv8l2+w2j2RT//e/bf3f/ypm8+79v/9teS5zObfAYcE9sI/Ytov+b28XJMHhbfwf0YBvDGpE5r1V
5/V9Y/oQIMjeYxmEqE0LS4RuPWvLPMWqgEr6S5OMKMNtW+cdqXOkz+W3TvPnfWzYi+SAipVNQius
nvNuC6gZT8/2JLKNS7xykEu1FmIso82sMphEzW9t1BGfBYAw12VGnPDYRzYmg0AImInoECbBrzZy
LrPU1/Eb30OeGOhZdeAyG05MHYa4qdY5HnpgZPrZm1btC8j0sy3vdKzYeWZXwCO53exCY8mZJoCa
gr7456/eMv/+1du2ZeOXxTly0Lb1+1cPerxc62vHvm/6aNwiCRwCNWVMq8zSytcqQdJELSf6CXXQ
pWtVt+Rho+YJpdo6YGJ/9qpkoO0z4f4yT68rmg02tBAr1vac1+I1jSrTj1nSnxxIYh7KAjwZI3JT
TxNIn/H12u/KFfzTwHgrVz2A0kiYjke6zYxqvGlFzPaWZeKZi5IG5z/8Ll379y/H0blpW/hpQtjO
Nk3O1Jf3y++ysSP8U1By+A1lhL5hII28aFU1zKRKYGzDRR2MapY8gGJkFU8+eFjhQ92fHGNXQPBu
dienQc1Bnld3mpKaNCU4wG9Sk4HzGwHBc2Sxwlw0QYrK5ANZpp6N54TMTgGJtbDXh0U61aW5uPZj
Sd8uHCdFsa0Rjee5+2MWAFUgFFtBHDkPVzO1PTFhGXFeZj6d0qHW0gDlUitqEPn9L85XN+LJErrr
HbR09QtV1nwKtldI2kEMe01aWbWU47oAP8pn/V/uhNEwq225vXMskD7a/aKxRYNntS2v+ZiBml7B
vf0/3x0G+9svgKFOXN0fLlJczLPUk+uXX4CAcAPQq3r1njRyAumQU6AAUIzaKXXLW+zfuh21ZpNj
QOWhku3oh8xVSiXUVt7UHyeo2O2dajdKVzuxTPAOPFj5L9NQB/lGtgmd4Rz14EFRgc4pn7RXjoVO
DhmlcAGSoLFBAAbqdbeDKQHNDYpwmTZSv9fFNKwkmGyU2jnwUpEsd64t2CnRECk0+ri6ZxnYs8Za
hF/UjAJsNWpGKwiTi8tEtbG0AqQnfQn1ehSUl4MK+ILMZDUBeLo3Uju4JY+0svtzGgOcjOyJMWs3
kJSDU4M0DbSrIETkDFKJbQMJB+q5OuZmm/oMyiVLLDag2AuanvmdrEJyZt+afuQh70K2vzyaoUx8
YwguRCHIsf5CZgV6EtdSrQjBV1A35bE/UxMievnRvhZXkU1DGsO/btivc2USOrxIGCDABGgSFgVi
RYXTrRKpu5ZQF1zyg1GGq0928qBONdL5qzybzqhGu1Ij/5r2aqeRZjTM017LuT9d869pay/f/odf
u8X+9rzzdOxTLY/jhesx99OvHSndmHtFo31N6mQ189QApFv6BlhAZooaU9HWEFmNi3fA2f1ChkiC
2WtBlDbYAJV+MiGcTF5ko7MpmoZz9+0XVpx5rt/nny+KFPEPB4+8ZADvX6YOnXMRulXekk4zHXp5
f7WEbpbcFqDnbE0AaaGRBkJEsK5pULutIV+yCQNQeoISPz6AfrRcUO9gKJ5ODLCQ5p4H2FGFAT2K
eOtabkxVW6J5SevjDZFvqQl+idaHGEO+pcoTgSrEuddQfM7XXqpaoV5dOX8aC4VN+Zij5nwH3u4f
gdpqCCVvSgct7N6nIjF21KJORQS2i83qR6bwDaiBnPzBMxn+kgzQvzWCGX4XJSiF7uoEIIyR35Sj
3qJmkBcrXgch5P40rAAFewEw3A/DEkwKA6h68GwR952qPTcSyBWHjXZDpiECI7jQC0QewCK9q1ok
HRCqVQCxCCE/Rb5TYlU3CwYXPAwXhj2lu2vHkHjWqdQm6EDA7WqnSdoGanrXDik7gI4oChYF1nTo
qvIGyp79xYiL/FbHhpnYDMcO0CfH4OOGaAeDNr+xAQa+oKbhP9wHjvfpNjAMplvgVgAEkhse+7wm
QtbXrfRyGr5CT6BCMkIOYHuDgBo/DYLd5TwD1MVprB+sE95MbmI4EvAAB0jfSfGl0KErHmw5lRdq
mBF+N5bjBGtqojyXg9mU31FrZlCJgh9JWrYHs4NGgVuieJi0rUaEQfO+11DjBaUrbk6401LXE2vR
pcny6seox2uDVemBijPdUzgm86BIlBQp4my09/+96Y2oS2mcYm04Jj+xNL+vFDk/HYoEooldVUAL
GqYA/JKrlDnYmoHd9B5kJvbVH8k7tuxQL7+34oH5dAbuefehHBE/UfWBZLfGxNqjiMp9AJbts531
Ot6GMfI2PVIfweY/PNq42kL8ssVwDMNG8JnptudazOKf/6fIodbNWNv513rsXR+iDdWugUhXTHzz
xF5PPPN0liey3iEmcM6ZXvM9Oatm1gdYo3vskuqpc/LyKNsWnif2jdZnJ0S57ZWDdf496F0A9Yyi
7M3JBgBNsC+F8iFqARCHeHfGMV5I1JKalVtAIRmo9BjB2JXl4IWEtDfkjQm9LhE99pARaQFHXojO
TKLvpowaX6IEG7o5P/nj6IxS1Aj/fnDIkU3lqXVjCMH94BlQIg9CcD919g7wji1xtTDQrfpjYfEd
Ebs0tnsMTK+4tOnYX+ImOOARmDwVzo0D+eUjPkpypDM6uFOFWvm4AyVSnRpbslVeV69MM9Q3HwzC
evkA+spgo0Fw8hio0Lmm4uzXJtlciqn/9J3d1ABbK1YBIpu7ugjHw/UwdcV4yNJsm2WNuWUsBMz8
2ju3HajgGHYw7XgMku/J7v1WQh+PqRaZGrx1DrqitVAmPGM+7F2uR5BV0FFY+JeNXPo6/mK0Y70B
K1lTfY1BE7XqwTqn5Da1RVqM4WvGJMIPdjQe8jGTz0YVz/YcMfndKGJQciaheGV5HS0y2/BurEza
d4bVPNrKzl0nXidQ0dxIDZW5uTkKhD4D1MZCa3jo7XvJ8ghKUmuSxLFqgxpURmGBElD1UCNVbiBb
ubqF0bqMPbH651uK6fxvtxSejY5pQ20FO6W/7doH1oOlUk7sK1h9651jgZmDDhpC0WvgiZvF1WYh
i9eB4br68JFpClgwNrx/jSLfT03y5/oIHcQMf5JTNvdCA3FfrETr6DByfWlZWIlcTTbKNBYjKpW2
pQkeVeoQzIaGnl67S7KxPjF8jggNaHlQYlygDGVnDKX3ANVsSGQwsMRRs5isaps0rsCqE70AoLOD
kReou1DN1uXGTadbJ2olyM08hHweSJbM7hRvm3MbehFYSjJ5yOwp3LbWECyIUZFYFj/Z5tj7735X
m8abAJo5Sjn207iWueOB90ibg93ntU2y5AnKCdrKMAEvNkcQaduT3vkpT1CoMYU73Wjt999dIdra
HizlyiH04EfD0G/cSjjLIO/E2VWHUuf5EdwxYK0AMZfNywyBb9VBbUQPz1jrWzutMsGATzav4+Jc
aUmzBNRcAl/517gSFUeb1NXqYynA38um5svkePpTbGOZZmVI6FCzKnoowCeQVqVmbabRirl9sJmd
0wB85ACEH6gZaiUqW0R7Y4eV8SRA1OQy/r0NlO4DZ/x+5GWEEKnxQm8xMvHCO2B7E904ueccw8S6
WIS0oHU3GF/1BSoohvV1oX5d1FOvCabY9afluoby6t0A0di9NwV4+jTtGO/LCCWug54tYhOimMVY
H5g6hFlRH6g55UmOp53nX010Rm7kQU066I1TH4LAqDfQqYhA+966GzNAWUWeR9GLneeQYJnG6ZT0
YfDkjTfC6aIXPQBh2RRIuaSm6WWW79g6MnmqN28k0E1GcAH70GtQ22+JMSKEaAO55Yk8ewSRE2CY
oNkme6TspqX/0e4IHVLJCkw+jGUAvg7oX1ITHAQg1C082FQHNT/Z2qnZFpO+02qdnQJdoPjBTPQF
Na8HT/V+uPBsAV76aEPNEFvfcfauSjM+oUgoKEok/Ly4XIWDBYXeibmnAbuwRdj35Sv2ktMyQhHm
oYv74LFoA9zsUflqJaCpjs20QUpZL15L0zqBI6e9dy3hzcMn5fZpeAbwGdmxVLJWPIqPEfJbKEDg
9YUOgBTHixgFMHtqYiVg3NSTgf8DPEbpNOD+xirRbcME6NrHiOrZEIPC5qAGHfgQgeSji93slmzc
NuIbE/RubY6yt6ub5C9Jj53PQhSaB56ny6znZqAi1U9MFq25YijTvRJ05ajYVuJuQWff/PMbAkrY
7Pd3BOe66WKB4TETUU/LdT9HdnUoXedOJOpN2mLx1w6ZuQR6DqjOnocvUeaBFhJbIdepUD1sDRGq
GGEHKs5Zg58UoIxIihdPz1MIgHH7jODD+JgBK0BuMufyEAqEIqmZc1C113Gvg+g0ilEf1hR7ZJG/
AoAY/8iKs8eVmKxEyMRB1vVV0W8vES1vL1aAf3Kml+WxSTtnD2BFv2kqa7rNwX7um6NhPqt5uiaI
fkzTxzymBvZTGwn2ojgbobCNBVhVuzOKT05umOS4NRBtVSHTFqxsYXuatMeqb9szeZGZmmNbTlsw
AryRnUzUSYexK/FjbLi9nK9AxlpNWRtDt2ilDDdk++VirtNs8LSpD7/Ysk5mx0Yvfd6X0GClIXQp
joLIjZlW2a828tF4lStdwM7/06eGPDueOQiZbSSkf3ehDmbQFNWUUDY1ULPspli/JLrJjzG0aw5l
YgSgjmy17kDt3M3DZRMa0cpl4yrFowZKg1MyLkEqHm0du8nunVY4p8kKbmxLoKVMbYoga93oHPo5
PENOM7QOmpX9uHr0XP8BYngHnKVWgv0aRiI57ewaB9LjNIenJoKYwG1rt/xEHlZaJlvki5CUUZ1k
Y4m1qqUmbucrZd64zsZxwj0KDy8qd0E8xTdOtYnqBOyJymrWrlwZnuGs5hnyoLxjiAZeJ3WMKfJR
/FxsaFZrKoJzlIZ7l+OdukSJLFRaimDcYqtGg5owsI6QM3omdzINgLosGpDL4tmBawbCtfaoSkME
VTXpUIbgmElt80ijQjfUtlWB/wl9KrIxEyU6wH+cyT+yIhDWBIbw6bsZh+CLWqAeXfAl3lSlWkZa
eCOqA5tADweNFW/V2FzI5aAlC6gYZXfkAtwNQ1mnepaaZr4yY6vZeB0Ytuv0Le3TdD1MVrSzNLN4
Sqdga0CP4w2o4Nq3m9w8QIl3uGhd99Uog+QNWEFEM2VjnN3QS27MYLIX1CHt4UdXOtpdFOTJcaqb
1KcLIFt0QDzqBTiY8Qz6Skg7DPhX0EXS4CEHcwIYiYd0kxa9t6kRvnxBHHWJuG6wNtMa5dYeUpta
c+jjEvm4FujNJZ4u8c5AcBS8A/jKil5iJTBEerkM8BALjFDeUa9hR51vR1q4oabQPGD8IEY8T1Xh
N1wiCHl2vVa/h0hMtA7MKV9Rs5SVfoMy3+3s2wzgLIB8Ro4AOftGszmFo20gPM0V0Ylxb2rI02ZY
g6qPNVuwT1xmQIHOH9XVGrnHsx3yQ8qFpRMeE16FUroa6n5R/fMzF9CJipHA3tDnaHPdOjJLfnzm
3nZvALGX82dWP4c1+D7yFV015ajqmBwH6BJ1AXWgz40cTD9/rn/6zDRoqLW/feYwqSBigVz0TSOH
da8lfNNW3q5Avhp1mW0BsJOGANCCTse0rQDlRp6wiBy+RZgPPa6Wo4JXppA6nD0bvP5i7iJEOyms
lJqjR5XBOojc54QJiKuTTQflrjjS6WwtOlNfYB0dSC3xRYQXAEvu47pEjVMF5kMwMKT3CK2n92UG
ldbeuyMHAGnYSkd54YqahZ6YFwwmRxoCVTzX70Uv12SrEZRftNES8sDjLu/S5ccwzFuLBli1tgQX
vdml93rIm5vRsDdXj6wcW/yZbb6lubBk8k74RlRYrSiw2scHpqFVOECiUB/qHdnkoPfH0Ypfp3Jq
dy4rU9/Q3XhjNQPf64nMTuFQ1UskVQNZ7Nwkh+SbLrNFKorxu5jWqXTqH2M6fetBof3k5ki4xVUg
UScBMkhkR5yNYTbh3RCAW0l2ZvbFNFzgJzAIIPINngjmW8wZshnNlF3oysOY830cYx8NusxN4dqg
3DIn59DE4jvrzRLQAQ2Er7bLTxHeGmurCA1UmEJGfkxKb6kHwAFp9aq0QFaTAnn05ob6GbTyChKg
3wp3wJccAzwjIjN/19rwWwm14xd70JOl1Y/BfQ3OVh/SJDpKoaaPa4PZoth/um7Uhu4daoRQSipE
/wTkPIr+DaBsfrseZOtR45rXxdobC7D6OylbV+DF8YMUslKyMxyguDvjDcWqi6Az61evBv2EAJPi
Vge77ZNn2fsyU7NWnrF0J4h/saEzbmSUIL9JI1HRH4hyvA88o9g7EFhf0YBMbiYzdr+g3CpdG01f
71QQ82Hy7FvqR+RbAjhR9mdR6MMZFb/Zch7ohXeTYTkPuO2a3aCLZF2aVfAlqNbzQOZ2K7Od8r2h
tyjRENXL/EGAJF9oEl9cArXAk+mUxjJXHx1gvn0etfJpcsW4NUGPsM6atn1NinFBDhpDzSr0LDO1
+i8vngtBNrpUzUFoAEoMfhsCF3S0wQrrU4fG67WHp+Zz6zJr44K+dyOSQXvOLfzn1TVB+1j6k3BT
wBqAgoNueDl/XTlj0QIYsPBia257CJSwNo2oYqDgkAJ7bSY73AxTUW2hzDM+TTm0h9QXnWTgGkGA
PsO2WfMAS43NxYRX0iPP5GM5QtUmAsZmm4cJpPRmMAgQIRx8IqgPtZHOV+RI1GGEzr02QLBWvU0r
LeaXQh3cFGu7ksXail6fEfbJl8L9Juyhnl+oRRZNG2wW2JIGkVcHRPuI5eSJWvbQelCi6fEaznNz
g2WusUdV4cIBUuwxtTTtLgmLgxF04fPg5PhyUAANqHMUPleVAeifng0r6rWzMPU1a+x21At09Y+0
cPUztdSMJpBFj1LNCMpGiA1gCl7iuj8JFFIBDVYUSh2Bx3aPLe+wOu3Kwdz2Tntjqg7Uf6Kw8pdu
bSi2eOjbyIDEiAwBq4j4Izd/no7ChvLUNLyHxpfeCkGA33bZkuceS7B5Fc3SxTtyA4keK1lConRj
di4716jBukyVLpBc1W8+nKWG7fnQZv7cNgFBQNVy2UD9SU1WS2jz6vFdGnnpBXCR8MCF9721U/SZ
rZutzKbGz4wuhA3Vt7ZojBWqM/QVagAQ9c7t+DkNNXuVaV4OsSc0yx4yBYFIiiM1B2ZugcvEKioP
VBKqWOWjTJ5DUSUnpoTusJBOnqEg4m4qPfjojdMh8cFiNu6ot9OdNysX1Q0N1cLVxHRU8aRlcYvQ
wyNdJ5NWuacPlan5QaPw5w9FvVllzB9KA+stFgtJuQkoTKsitDMGWjUlQCGLADuZmUCDXGZqjV/Q
0qEWIF+vnBwi2LhONDsRmjpSTjzLJr9swtU4DaA79OJ7YKOmRwQSoSqPinlq6X2OJRoUCqjlGmzH
Jj2ZWwi0Hhlo3W6pL2i8G3DYuTfUQuT5HgmHfG4BafzcDo5xpj4ZZl8NwaOZSV8PkLEC+3R/mi+h
V+kC90ZwJL58kA5XC+mNAEmpD4dEE3g8jNQ9UK/Ee35hZBZggtRr8wD3VOrssWPXH23HS5eZfmrs
KtlBBTx/mGwn3iSabvjUDFO9OblV8OIgUoxfMbR7wxEMfNSpN7hUzmpvL2stfxiSLl/LeKhX1NsH
LDvWI55o89gG3EFu+kCumQR9v+mFWLiri4q271ZQQUnX1OuBlWSPzEpa9fU5ZZDbSJPM8IFLrs+8
hPY1gGo4jQVwR0jBBOvZWAoPXZDquY2zztqZoRwhk6jm0AGOylj2UvViBw5fkEYmgbw3vD47l5E4
65qh5QBQT9iwGczZUS+P6uYQjEBhBlmZ35MN4m9feGYCnKhMkdcHW9oIjTTBaKCSx8xrPH0x+2AA
ThgICJ5Sk0aYxVoknX4hiyGw1ht5mqypT4xJf9t24+xOHv0AEfi24MmWmq5oOohZdJfJGb6APqo5
krnRAPXFD7TbUzOsSwvVdyihoSYd+sp8YE2anuhK3oSSowhvL5Tx4YPSQec+9Gh8/FDS294a9BXT
226FJ025lk3u+DSwyw3t0n+f/9q69CZ/RMwMUFXMMsXMvEnSeGMibHpP7lxOcmnqk/nx8d3Qwh6I
PyNDHUKoYbLBUREuoXYGtnuHsdsE0dSjp7n7q4nOksFZI+U8nKg1myBCs/CKYdigyPxjOLQvGGJf
Y7cE+8dOFIOzSi3U/lCUiUJQdAhqV4mQBPs5BpXVSJUPg/zwY17br1sHYpeeKCK/T0LjZHAo8AEd
m/nJkIpvwY6wJtd+3er+sZ/G49WcYfOX5uusQ5iyjHJQ8Tfgq6C8x7VJxFLXJqVIcuWM0l04Y/n9
eO2lsTWgyn7l6cPOHQrvpmbGD2JMsl0B2sKqsje8wDIMq7bTCHGOS4NVKHkFsfM49uDwDrPeW8+6
Yqbx2LVRc+dZXnmXsvSJsLNFHLprpwCWqMWrExWri9FGqTEK73OEHH9yz6ValR0Fti1JEokCyLif
LsQ7lwyi9EEPNazGPkcmxfHkLbhA4x2BBmcbQQftoan9WfCwAAZ3ZRYDVAFs3cWXBnJxMVmAsUsU
k4ELkz1SL2T3IPoNrZMU8eP1ECJOV2g9GGYNM9dPIvFWRtWMt0wdRjDC3CIm/XU0q2RPLbK7rfkx
lGx00G1tQM4xcm44A/93BML2w+jU3QMHNcSqKUW97lXT0gxnZ8dhtKTe3IoBOKgsgKfQSaYCCQqP
6cYdtaAhBcrqMcsPcR3+OpturKOwsu+gHt9ctOTUmrK/M5hWX/psqnZe0OgL6iObHWqQdot6BISU
P9m85NRUrXns4ux8HWiPg76g5qeBTHI9hczHCTWSPcIU08eVaECcyWCbm66bniXWCSAiMRDCCp2t
pknzIIPe/tsZVvhIzgdARDaIHiGShiiFqsxBSr4vO36kVjto/ACxmDdq0QFlMOMy1iXbsKwHeX3n
hpcO8VQ1mKYJokZTd3fkAzMCJno1YyM4PwJqIC62WHMtldBFnZ5M+pNiUL37lrBd0ALj66NDXFWH
lDHtRC3k1cGe0xtP1KqcvjtWuTttUkAojlEooLKqDsh1fpzxyGs3TVK+kkdqlB92ao5puuRWEUOq
02pAy4zCuAkp2YUHBvlzX6beja46MtWRWwB4gyQZ1BV5792gAP9jBCrAf0yFiRI2nu66JmouzJis
OwuMsJNZXzLZNhcHj/ZtXSCMQg5k6xVBlgZ8+DyozjXrzvHW0jnZfFjaiRmhgEBaZzr03gBIFHSl
ob024kOrDuEq8P+oeizU9A4MITXyo14Abh86KBVuiW1OejZkgmz3QGRzngHdiQV1UFv1akH4DTho
cFIIgHak15v317NQG4VfKJsWotdKvF97r35Dzo8QgPoqVNIDwdlh0ePff/aMyLyUhXdH9krLkTLE
Dnarq+SGwDYpGwr7qWux4AEtLbbcyn4dLqHcdKhQrnDbmGBxmqBt9oyNBEQB1FmlbHRGNuolv76r
xOde1+s/xuZVUC29XpgbbWIoHG0EiMOgTrEfCzA0KNPVTme53YSn1rXqjceT6cFKg5MG4Zp3dQIY
cU8novywOBXUrcH/1mn3Af4TbdyKvVYZt2mAPURE/zk6rb0JAlbu2CNAgv+prQ7UwSZT7L2fI1z8
pee5PM6BmNHWddjkm/nQbHq3NB7wr9Q2fRpKn5ppDfQ9R9hmQc16SLBNw0ohrCKzXTLNXPd9HN9R
p6dB1K3EnXfQGmY80MRVXCKwqprCxsSeRKw9QIQX3NmjewvSvVUhzOFMEDmCz+kc4DBUAqaFHzQW
ewaLHmg+k6xYGl5qPWu2RLRWkyVqP0v2XBX168hZehsi/vnwh0GaMeq+zE37JCE1r2lxgrUSIGUd
TjTLj+ikn3y8seytzWy+zjRTbkbUPSA+HrJHarLaws5KvXyp2UBjeDllorwbx9Tam6mnLZH7H190
EIktu5ZnR4RcumfDOEkLOiLkJQoLoLbCG148F0TWIEHLjqzTyIsG/8mLaaiPkoYtEA1JumcL0Fw1
Q9G0H5el5qfLwqtO+3xdar3hj6aZna+HmIEjsdBPV0tm4D2+AGpqWVW8OFIHEu3yDEKI9qiD7PpF
ZriX8Z55hHKevc3Gkq8TS+cvXVX7aV1FX2MHwh5h0bjH2AGT8NBZziJWHWpkUMXJY1o2HyONIJtH
kgNAxx8jSzNj80go7IqvZdrcjXmzjaDf8gZ04wAStx8V1FkXZdHZj9DEqld510en6v9Tdl67kSNZ
mH4iAvTmlmR6KeVVUt0QVV3V9Dbon34/hronexuDwe4NwTBkWoY55zetkl86Zdb3wETrFyIt5Lac
0fxjWAdfXpXXy+eQrOm3nmB8WCH8fE3MqDlrFvE7iOH5cyZIy8dl0f5MQVsRu0//zCNmVKURH2vq
tegYieQBCdXx5Hb1J4v+Mmxnk1gUZmRooC3udxacx3QZ0j8385886/TPqtQ2LIKVPmp9pB9dN7eP
taGRJIKTgnX1NH+ado21E3OrpkSfiH1eB83yrlGr1a8jtJqgwTfnqHl1/aqSqoIC7a1BYybN67RM
6kOPgyiPbP0qe1ize4zXpXiUVXbniSBz3eQk+6/xaB3aUitC2UoQv78iGfgkX0pWuckcYj81PMlS
nxgeHDy8feS907RT9nadoQqzvRk7Nup7dF++y75zXXbXMrVQQSBpjsFUWr4SurqORVV/N1IRhSYw
0HPnuu27tkJ0Elr9fYkWFG4Hkz8F/jYfjfpTdlc0Nz3MLgt7WUSrxKn76bM2hvaI26TYy2q8fcPe
zEr4RaV+qvWk3cmbjop1rnkYATL20FQN89R0df6c1yZeVmbFAsIZ8Wyrx4ipsGWuJpr83PR18ZAs
I8THasoDkBjDEWU7hQTpVv5/vPjrVtur/dcbaDHOuFlfo0i0qZj0qF2g8fKWIb53j46X5cv6SpvX
sIkn46tbV83/6Na7xT+72SyWTirr5PslNVhvYO+e/0rz3vOFo+Eh0q/mNxU36gqN9HdV9ZIH224T
f90GUdYH48GDr7STRbu1LD8nUHAni5HxNsZ2/54YnXmdyzgnjcnNRtuCYD8g+5mNvl0uwx8oPISq
XhGcQHr6kmme9900cFjETlR9RsBo3M95r1wiD5wOggfu3kgb5SlbEEFM0D34bo3DVZfXrznSaFPa
/WoqbFtmp59QLcaPu4m86uo0y3BC2n05ZpHoH8pFQWkbe553EkS/y2xM/oxVTOAN3ker6W9u4c44
NPHsKRvxMsta7WCY9nDukxUH47Gydil6uK/qNlCQxpx/KrZA352YGB6q4zE31Oi4KCCre6Ebb4AY
3WPTEoSQxcVgBISbkH0VMf41jron8q/iFPOUltgBhmqdmW+FOpMtN6qK+ZVib2UzRbv+6uyQrj62
mIt+tdpd3B8dIkJf1ya1wzqvSLDf3K5tbLInYtGwRN3eFZS3EitFZfxqLS3I1YOrosy6tXpekx5j
TVm+WosNRRuPmvrVuhZZdCDFDkFpu3PnkAhJW8P4agVhjGKejgi/vFWSqsZB7dEWlkXmNu2wDgIp
j+3aap7Wg25FGAltr6uN+nwAVA59cREn4Tb9MVqqN/y45tmHeSzu5YGf96+zzHhwxDrf/buH7IbU
B9Fwqy4OsigajLerxMJIbLNULU3dvffWPsCKKXpg8jUcBINssIMxgsCyUvaTh7jOfjqppZ1kSTba
CpqsQznts+36W9esIBZVZOTCbnXyrNfVV73C5vd2b4Fb8cVNrLMACe74sluUwUNv0Y8K5Y21ksHH
T1FUKFEeuNxeLKqx5GmV+jFnQ/6P159yJlUT3vxO9r29mKPnJ8sVzd2tfoiV8oye+7t85du900p3
AwJj2tc9nJfI0aBPbxZE8qCkuA8lHs7xy8a0/Lu6KBKr92VZxz7mP6cWqTQ0jZDhMJQyVIGF3H2d
yq59Uyh+0uNRKVv+x+36IgX0FZNa2F5y2e5jxwO7Ilk2F8VFdseD9ZO5rM3QhvYmzTu1Mf9yWbSt
3GHflNT3quXF7x1wOVmvza5xajuVZey0rB+agB5pC3e4T5rBfCuJBsj6vPTm05qA+P66OVZV5Ehg
HxMDYUGrkQqQh6bPvLtuO8hi31vgLiOIX7JualuS1OT4wSvrqklkKnPuM6d37vNChINnrBcmYZPY
2NZgR864I/DFvJJXrLNlR9miAY6WvZPt2lu9PPMi7a/LZPHr2i62zpBD5oK1kTgsi67cAWkoXLOE
3cVhMVNE3LaDPJN1KQmjEIMPYOr/dwPy+5By/3NZpoBmV5v6/K962UNeSpo82ncsl79e8b+9mLxW
67yfBBC3yByh32KKlr26wb8l2e7Gvfsi5BW2653sWN11QNWIYm4dZZ/JiNVA9ZTpoAsnQ/zZSjFZ
7+KT05TFYUri4j2N8icpKbCKKONv0f+zh4cW8P/uESltHy5rj2Syh6quN/QEr/q4utNVZ2ca+E/f
qpwiQzDkVr5d0en5cDTq9t7dbiLrvzo7i+qEY4nLozUM/SP+C6jKmbjYwM3QPdJ9nXPEqq3228Xq
H78qmwq8tg4IUNbVW4PogI+yx1ZDeZuvBs3BUwn06+7GxJyVRQ2KIhqCW90XhVOW/83z/Dc39B/t
sr8Q6MP863b/vpEs/29WqKSPSpIoTx0Tu7zErVpckvaQCwHxkHGZfQDzUAtwKCWzU7fqpc0i3AIS
irJliIQ+hHHfAb/mV97LSruzN6OcxcjCvEMP2JjEc5uqjCV66pxcLydcMnX5k+5+yDZZ02LCAPgf
S5NbnW3hbZNWxQaesbrnBKzAc/0su8tDYXgs21XX+XoNWWcmaoaQTiKOeu1OR61UwcCUZQF6cyru
BbGPY4IyShvV2sR/1+UoW2QfcMp9ILQRbfOtt2yAT6zt69FARq8s9HNt5aN4jUpMsK0We0jPjV9K
K50/tTJnm2aVPXnoFqPGIgYgUYnlvLQITbBwjB8Rl8W0VIGVnLN19qfSXH4hPhE43qZqUAwTWCPD
A7NkIrJRpMOrEpHEG40OORsHOXq1yLOTsq271Lqtd8a8zK+NgFWU2rhNaG5++roT5r8EVyJEUAce
v6KsrtFaIizcNxfD0snjOkvRkB36uyzP5EGkoj6awkAALY7v7f8cCK3F983MsFamrn5QXfEpG2/1
/+q7zm2yYdv+6z1ulya5O57xqdzJe9/q5dmtbm3c9C51X241t663Ovlm8hU5chdnzu3Nyl5uBaC3
tSvE52JL3COWXPuKExv72S3FDqp1Ha7lk+f01otS9+5rU+mPDZZkDyqJ1FcxaKu/On1xGafSe12j
QYTEXRy+A1pNMdl7g+X/Tt+K3uYvvSpAcOSdsrHT8FJKfshGC/ms54jHhTX3XZdbDdaEMRTvXB6j
TeKZDBRYBlmWpyV/ojOI1v5izbP3VkbOdx7K6SpL+qC9lJU6PXyVEpPAljs/fpVs51iutfokS15O
hMRGS6MynG+qXkOln/r1QR50gLC7KjJUIArUVa35V0MHohIbItfd9ao12D5KcrQgNOTHsNePtzu0
aGc8ZHFyqIp0vLvVIxjh7SoD9KWHMW0I/tDcocdnP/aAbh7N2smOi+novhgboCXbwSAqcl+WJKoi
diOsSqkbjBh3qnVmeUpJ9s1SU/c7O0XCAcurxwEjsUyZ79R0mcKSyNZPlKlazf7ZDf0Qqnmp3xlK
41yXkbSabGhRYMDLVv0cJ8sggdz/9krFPSyir88lBiYIY95OMwsILmldsQZZrNfnXrPxs5uV6LSR
Dvq8GB5tq2te4dDVZMwqyGCV2byWLHAOHfbwoWwtndm676bynWB00QcDxFB3SMVzs2VnUV5afcvB
2XSMPYwyRn3Eameo1LOA9v11yKvpn8WfymqXiF8r8YWoUHyRZ9FaJ/8oyoZ/1RXbFY1bYcssL9HW
fsfYYh078lBzkpDxWErYxonaXcY4zZ40qxv9pBXtTzHar96sGq/5MJswFM1oXzRj9E0pkSMGSvOz
XZHhrcalv8JQMe5nsp1B283Vw5wmqjjEcYxtEygvNGKm6KSJHP9UoUeP+nZg19ReJ8MM24xw/w4M
LIt0MeGkRKPsxhT9m/B1dpb3kIfETgGBx3uocuDSEnN971bkPU1j+W40DeqzJNJxShuyQzqCCEc6
N7lmaJtc6zZBB1lENpEIireGZCuWZg/0ycCY7NagwFC5VwBuOm0FFaQSzocRR+iPJ51zgUbafJuG
nwjQOR8RvminYQsOkiVofRDM8VFTSwVVuEnBMdhW7gTI690Uw3iRDbJOtloa21wMDOgDHLYN0OX0
lXJ1HrwehLjrmOlPdSmeRdsqrw3QrqNYTR1qe6V8VJYSyA7wlfJwaHPzTl4ZVUB1pB0R1jvPpaaS
3/3LHqW3Cma73HjIbEt/ICI57eNSwVXnP3XyrMuSFnMCr9sv3jLmu5yd0bjMLn9MrpUHqyv0q1e/
yoJRM0D4JaC/01w7v5xuGfId6+5iZ/ZuGd6uQtzSeIiNZvTFEjkH2SDfSgT2AVurOP1yioeGA8BS
JO9L0+cPY4NsAQl9As7duhwcfEN3knfoRqQIbNNj3t1a/7+vssa0fRswJFMMfXxEsGt8hI2A/I2B
dziZpLtb/ZBWJIrX1WU7SDfZkBeqCq9RP8mLZD2fFyGUftpCXI7xAPWCCPvk2t9US/2QQlOZd4DU
6vxWYoGlheY2745Q7HD0wNcZcQJlERe1I8gs48FqxF9X841+gB7+04iH39wuvocLnSE9tJ06m1xT
YuFslkaY3N7kMmVDP84PVZGrG+8cMLBw7yVxTLLCslE/xGrq3suSrN+qZC9vTaLDV+JXr2oAfxvN
o1n06EkpnyUBRB7WjRSStfNfpBDgopu1eLsc2mxF7NUd7oTWLw/WWiLuStY9cEECnmRj6szLHmfy
aidb8YCeL2WFN5Vs7UpU7hZwXLJRVsG0AGprLg+yZEXEGCJxF7G9qfQQuN252CxmRgClYQEgPZDF
m4c7fG++Mlmetz6iVfpA+ryrjjufOriSL66L9oCuYO7Lknd9UVSIn643vy1bSVapuv6OdHJxL/sL
/rIHaF7MOlsPFxjR05iYBPC5mQeZAuEZkGI61lJ6esUyjiXgzOjTFE+LarN6NNN78lJqyBuanpB6
1FnY+oybT3M3NoArdSj55QLhXhlxzhg+4t7yHvOzzWDz5MBJK5aFbGtROgcY5jB/HM/em3Xx0WSN
AkjfVoKE9OSRdOwJcez0yYsY3LWpnr67BLrNHtVyTTeNsGYre5VnigXcqG0QNdVtftYMenLQGc0m
BO4FxJ+YpQnFEjljSp7UCAdwEZmhW+tEcfMNSX505qfF21ZEHjTimNf3K6C6Z0Pv1uBNT6OLixDz
med/9oGx/bFRXJ8b1YhPCDF8emP8I8li7xClmnfMI4XYFtthZsmUf9H6ZqVLcbA3NIMr5lPWNXxW
NKXcFOtu0/IXJNYeoWx5+2R41PMI9HmrvQ6G9t3TdNdXQYSF5hAR7VQcvzNIEKkLwJ8pHoJx4ukh
SlDhw9ZjZac0g/roeSqWAOQJfX1NIACRiNgBenaUcwPxMyTTsZumgXlZLbLLDGzRT+r+fiAcHxOx
/5VblQZg0Oh3ca21e9QxSn8yAZjCOgzQWgXolH5q9rD+6NvhgKfnSazWg9F06sUTYFuZnMadl3aV
j/zOn9Hwo6tQJGfv+xt5eL4L8Yny5iHzqm9jCZhEb4a9sdTPOmg1f+qa2teVb3GVB1bXMq20PZZ8
ifmjqD7QwtsbfDOVh5Hk7IjfKsuE0DLfYQO0ZyDH7E4wQPLNbCRkoChToK9VAcDK+q6n+grgmzWl
l9ZJQIdP2JG7pmKCXUoM2Nomv6Y2yOo1Jm9n5fh2zPVwAC36Q5mq6nWI/myRlT60nXhTiI6yTliv
zUwAqUw3Eba5YPJYnVDV9Ct4TD7J2qJURngBiOT0u8ji7opoAAaBxeswjtqb4ZxHEJSBEiWvGryQ
sIaciciFvUU8zVPdVVdznc81mhjPa15eJxSMdhoUmd2a82OQ6B0PKXjScxqfvLbfOTqGolHdYRtl
Tk+DlnYsPvv2kNoIcY7j8Aj0IzS7ZQKFbJ612lV8FcY+SLvhxVlrEpZLvYYIM3TnJJtQwACbi/wY
qVng68qgHqcJjlltVgBfwXVh5UC2P3WwFWpIE/UDDoojTiVpZF9dB5gzTlLJ0NqHfkjPXpWqgQ0C
MkGA9Lji3R2aC5J2WlRpZ7blbjANcMrbCN0jGGsmjn2gONQzHG5xZhWR6rt2acV5yDETQOmD0xbe
W+H/o23VVSqq2h4PQh1OdUOgC3QkXeVdNNn8dYMY36wMkYFyXqcDZI/qjEtV5yPnMIczokfnxEv1
vTWoD6retGeA5CtPWOpiIcT+OBSQopGrW34zV9nQZFbvSSSbwwIrA5/ZLz7b+j7HIjyIGgdftsL9
9YzH2WfmsoFbnDb1K/0nJPOXJBp8nZzeKTYGVLOz8Y9G8PMk3vrYmDai1g165mTg62oTjh+9h67I
UzS1MSO2k9cqXdtdMQBE7obfpZMTwuihAKVove1WJXUfxi46lau75fz9JFrSi2YMb5UFbT5rms++
KpSdEwl+PMROyzka71U7GUnhk6jWRP0i0vF73Jk96p6pfchtEirNNOyjsasC3m9+Kcv54KV8IWVT
er5eWuN9W/NlaUXyWk7k9fWWrUuUHPKs3K8ElI92Iu7Ksu72SAO/TY0aJJtfEt6tWKfhI0hGM9/3
dXTXNd0L0qhip2rjYxNpH6nuEKoR3UVlv4Gm2DjuYC5aZ0VXEmL2uXkqEpwfu779M9Hq2sen3VC7
P/UFH/PZzOagFQUmwvFTXxnaEdXqLh6sEFXw2hEvapG8t6aaonMxs/V1y2vq2PG+MyYkkWKwqZ1X
nnSNRULu5h99563+kLtL4Ii7pi98115sP/Eq3XfKxt3XpHuuA5DFLhb9tbIGorlls0dgEB5Wn6jo
tIrhjZh+hsiF9WHUMYwsQk4PieodpyLoidCfa2X57TlowlnepzWVz7llTKeKzJOfJqSLmZznACGA
1a91zw0IQ89Hdl4F2TUE04uyvWRTzxjszuYeQxndHzb3W6PQ3ouimcGuIn61uF6YNSN+Mjnk1GTK
LvIwJlZ2ITt6KcrOPgOBKoHxji9uDsGCyBI6Dgp2Cd2fmWG9W9PyR6f35MBS8w4w9qWBhYjcBwIF
NhpKRtR9E4jVoBFSvCK1b11npnu/74ru2MSifCwXcHhKOjwlw+qbQ1nsShZ1oQ4xK/SsDNc7bQJL
W9rBoOE23uqJgTOymx+70o3vsGqKjmIy0svqldYpYqV2TtJcO2eTAUMzrdZLneXTsUIY/A5ouHHQ
kmS5H9MyZjELrRV4TLsfJ8xCyTVpuybLnceyj9Nd3N23A7QeM7FJpmKK+uw1LImrFu/PFPGOYENB
Bn2ukjc3gcRbSWK92oaHheaatG9CHEfFxoOjyty3nqR90DnWgANFiu72AAzIWLApwzZC/ba27Jy0
dqw/lJacqJf386mxTCuE8ir8nuHyY7Zg+qTwWj6gFfeAk8E+gFNFkWFA3YgJDLdRqFofsz0M+Fon
Kn6zFp4yxEU+YqsE31yv0wfxdDZseTt+aF40+iUoqQ/PEsQWV7f7iGuGCLQ92w8oZDNC82b3GCvG
GRNO/Yomq0dAwolCWcySVb9WCiyiOf1Y+7wJ4CWZYLrjft+aM5OsaZ5Tmz1xFJvjtUfY+Cr4rJfZ
7fYAztgrMwGFjVdCtSwc6561NhEl71FZO+W1z/nKJjMYbd5lE2U58vbz5DeKlu+GGFnvNR0AaSIp
HZgxrpL2bGqBDWR8r6qKwExI/HDHghSzQJqlVZH3UddlP2Zxj2hVYwc4xBn+qGEc0lqT4y9Jbuxy
QsC+gTSdXufe08zst1+b65i3y3EQWXRd+SxKZt+BWXwr0ih5JJA6+AWbCJYbivqAPQAql9X6aJsL
E3bdLQGBBNB1qNmTmGInq47ZEEBm6PfGZgw8oEZnqkb+YE9DffJW3IeRO8WXqFm/10ON9069Hlqc
KndL470DDg6HbsogvvD8RyuI36V1Ez6KDTYEE+5+Ba2NTlGUp7EfFQRaRTcuDPmQsbIMylASoZul
TcWjreRXfRu644LAlV0O3SYTEypNZzFxJxAfCAigTxxZweCVDk54NYlIpoc+i+znqfEIqlvlXgxG
4081QY3ai90wxxTRF2SWdyJt7HBxu/FsWLZ9nyVaxp9uBbcgCJdpJgNqxRIa4YnsrjJaQLrG3aL0
1g4l1uwCt6M9sPC3eGcPyji3R23Jr4kiokvPo+o7cfOH6awD5oSJdRxV4y5NM0LIi6Pt+j6qD3Wc
FIGZvQlbax/jZdZ9ImrfGb3JME/JckYAYVzGxk9FrDzYjRiusz0rfkW6/l4kKIygY84HV71zih1N
VRPmyfvukWg34IYB4E/docpaWZjKO5qGWwM6sD5Cza6q5VfojXv+EvO1F2QbsRb1znHk4iJcuveY
GxzGWCn80VUfTAI6O8NeFl/rlXPv1W9JYjt3Va/87mZ+qNnSjHuzaaudWPJfwgC/06HbF+bDYz10
2V0xTrOvZIvjzzhv9Mz7DtRz31Pt8oy5fbRbIhy1khGm9BBFGBE2ZZg4ym9zNqcLym/GYW7SIB1m
KxAJ/5Oh0cuzkoxQQA0Co8tcn9xlxC3Hrds7c9KuaseWygAqYmATqmNDA1iWFVlS2pdu9uZzP7N4
0rpRHCDZ7tIZFQm3TdZjaRUCaGXz2ov6SUF6IUB0XhwcIT61pNADo9NMnrCCh89Ds2iYYcmh0+LG
OHltMdEBhbcdEums4GNtCVV2H42XJmc4SirZq/W7EAZYOZYFIQ8FAo8Lo/I6zzhyDd5nEVUmPswj
sY5+P80FeunCRhWkn68zIMOKAXZfuPG7g9DObvZ0HH6TYrfOsc1meOQLQhVxb8eRukuc4h2TrDls
CZntkCFWd0UKmrBW4uta6s1dNafrTkRMUaVtGr4TecVeyUYn6MusD5IoPRCDK845ctS2qtsX1vh3
GMD2SPtnj4amKYeGB8mPlscCAMdUZsmTYD8bWySakSxkzodX0reCHava6az02dk1RjwfysbWwgyA
jZ+4SCxnD3EyWyxvxBiUICRDy8mfUi+5IPbZ7Xpko8lbl+p+hI53XB3Vg/HbIrqZN1BpxrzcD5gh
rINd71Myz36Mx8A+WtSdcNzOh65c7BEVZCSJknjXZ/2nhiT6rh3E9KKVhIVK2DetvtnfeR4+voZN
7CnK5hBD1Bd+KpcYi/uD8GeBqB7uL4sROgUYmZigHGh9p8Plp8vCWY9KYD5z8p4Sn4HnGihgAwG1
910wsqTYIzAOaRwlCNDhdf/cFnegWEkEeuT8uxkEfTGbi6+ykjYH7PIYf34iszBdkqx4UqJ2DUZV
i+4TYXzaJnn4dWzO2ZAnJ3TGTN9UgHPVZDMa5+Kwy4R6esGPOtRwZgzaVlMZ9yKocxE4pVyce70C
5DUXPtD91o8QHT6oCnuWsbW6r4O1goIw6xK7MNt6irx83cPRxCAmh5A6rAo79bnMAAJ47Qkb2OE8
T8l4lme3Q2ybw7nMgE7BqWGmdgi3g28/LFXhHvhxm7NRqA1O56a979f6uiCAfU5aJoasZNPmwUsK
5N3cnmTAUMyHlgQjjokXoheuT6j/mmhed87b6r1zSwIolTl1xzVFJ5eJ+rvuFgtS3QNirsaAvj96
p35tayUyNFbl8yWYp1HZTCKbw7ys1ZlZpGITNEc7a6jf7RRUQD/GNfcn1CLwni7NOlDSGiHTxY3O
8sDylXVoml8twu77SFG78zogzVpM1qFjODx3ag52MWVZ6rdd/Zrl/R+ir4av70qeya8pXS38AJZo
dX0Cj8kh2hxa5T5DnrlbcbOr5PcOu6aaedMc7Dmaznb8BqmpYaDbadhfsLsgK+s52btRxZUWCLXN
T32/knBfQ23KnzTFy3bVzAcj+WZpzaYEwQpeiCgKGKS2N9A+jLW45grDBbLSQZovUemnaoSYU9Ee
J4SLg6jCKTRLT1MPL1FhsQYMdjbO8h0g5kFe2FnfSNs1eLgY7hrIU8TQGra/keGnPSBKpEKgf7/W
lcfWajKJ12DSdgbooJ8TOOZB48Bja3+6a/GTuIvLNxvN/HN1y2V3TBlfOKyB0+Qkf6tGn+tztx1k
UR5MxDz4m28/5X9rjhr7n70nxxP7ZUoILlYHrZkCDMg/2ZwMgTAL3d7ZionASJUfx7b0SOrQIW76
81q7GQYCi995HfjMxGmB3HEYQfztl18JPitkAGdN6e8QhU5PhVJicfAwNOiaDen4VEXNXc44cEY5
HtfApvyxlAgCKoZw/XLAd3nVHwR+CYTDFXfn5J3iA4wmnRBn63PUlhVj91rutSl+csiKReVL6oxv
neoah3ELE6iWVZ7n2PPnrtMvi4bd0wEigvMydDzD3uiClyzrV0/SILHkqGKIlON0Umo759Fxl2uy
pIjSOIpg1USc0UO8oR2LM6pPaNX3CssqyFgXvpoTWjCK5a9knX1lBqTlGrqfe7H5Mlt+1TT52avX
X/zYeDYBWj2ZU4XfrJ71YUqKTJ967zolq3EgqNzAGgsythCh1Yn6QS0hNY5so4KkQJlpKOL6wcrI
ONd1hZFFdYBov4ZkYTx6IYJuzIkW4Puku2v+Aeq/u0RVZgbYhFehUNb2Lkc4w9Bq5b1hmN07c+ee
Cry6nvCTJSdtrf0fc54cnLU/jIBlXhwnqQ88AtUxIo7+XlcRigmZ8mOIzCYwXW0EMZoUV0Vl3yO8
cdcUafIjbtI3IkkBrvTm5xgnTzZmOL/LhHga84JeKfZDEbF8qeKs9TsVK0NT2D+JzLvEAhijHLUf
jgRLnkkNwnEZWohWREvCOhb5SVfIaTqluR6HyFsPK6mDEJSmEa5KL3YsH8O6mbKD2m7xDo+IVEWk
tU8G+wrQHwvPZHxGF/DJyOr0M1IaGyY4yQT9JW/UeiOvpDvVsNdnMamfvdA+qqlvUeyHMEm2nzwM
/kWZm3noAE1VGOcwf5MsLyG35guD1K5fyuLSls10sbbo3QLUdzK69uiNnfKGHfwu8QxCqjD2wmgo
dnOcxW8gBX8mmK/dm52uvBqqpWApo047dyhBNlp1ui+62f3siF93ngu2XkTLhcBnHBYmckojGeQj
LhWhi7vBD+FNRuDkjvbADsA4dU0qDgLu2Utq9rDeyYT/7tSjaXnZrw6TbtbTmvHk1UWz+fGYRw/R
2CejjQhtKEn1R9H8RlYgJUeaNv7a2d4LaGOU3FMHwnC74ju35usDIYZfi96f1iXpXybRu08DwhZp
BZ4Z8/XugDo+w5HMfxe82bPMeefk0gr/Vv5qlj1lpSzLg+x+u/pW919vIZvtNZLjfKSXygl9Q9RK
lc3o++u0nrAAl2V5JuebMVXpJMv/OL2137rLOnn4V528j6xbtL4KDbWZffZ2ReEDCW6YVLdT1WEJ
Qzj171pjNFkQbO2FAmR3h0fhX+WvS7+OyUIaULGUfZwn7Vkemm2ancwa8TFZNsXyd1lJPFaRY3ZX
L3r8bGkqj4NbGgEgovhZ1jWlzeiemdNB1smDCjddTafo7quqtPPHmGHsdlGPm+nJ1IH53C6qxNqR
32HD/4+6TBG+po3q6VbHjhNhZtt4qM1C26VuEx+sBs/BWmmtq9qY6jUqvZSpb+5/dK72XgJEftFV
ZT6vUVLubEy5nuplZfsULz7KuvVnCuLikGGKeiQxAmsZdiLGk6Gme2M4dgWxlKi6t+tR3JlZcXCZ
Yy+427JEWvPiBHPskLPlv1SdIw6Iu7xVXeFs6pDqTmHbxbAS2/dTP2es8NX7fO7PiKGUFxytk1PL
5uYIimrdGZ5mYwRUoh9Xrz8Sx4gDvmjvhYD+fdV36id6a1WYTHa1U1ftkXTzwBZzaAK7zudApG11
MLuaTI+KIJOmQ5Rj6R3m46i+tc4EYLTPNzYFkaQCzzRs2WLjI2t+GWIQ7JQBNA6x9b5OZhOWcOee
ixSRgmaufxLLR4R2q+pifbh6RXmSJXmAKBzvBdTvUPaXdf2gv3nW2N3J0pjWKxmm+b7vFw+cWp+E
dZlPz1USVdBg02mnoE34LOvSmsUu4KirLHk41V7StvyNDM1fHdbZcpDDGMGgbPeQh1L/M52s5Ene
xmsQQVSx8/RvHcYBCxRT6YqTrGt5bu96Jbp6ghz+gs4g7N1HbS1VjG3zZe+48RaeYNiWdbGVPpUV
GVRZZdXjekmK+g85rsuqdFqXQG00/SCL2SLq54Wo+NcdKmzhdYBKEvMqQa7AQR+zJnOOmWB8RbLl
b9DtVxeBbKqpRd9u9f/uR4i/Ag5p6Ht5v1vHUUtfZrJx7GxQ50bB6f8w9l5LkiJLuO4TYYYWt6kz
S6vumb7BWkyjtebp94czZ9FWZ61t+wYjgoDKgiCIcP9F8YBkoHk1xkU/p8JpQupk0xdq8dAumyBW
sPrQp3nRfIKa858DW2MtmZ1LqavPW5XsTalfPGx1bpz9o3o1s5868nZu3cQPhU7KOMTAet3b6myl
BURQezdpoZBhWpvlQZVeFB0wTKv7A3FqE4MgNWs/AgJBR585w0mKGjKdJ9Yk8K4dq/kIfX8B+Syx
wqVxNITZJQ5DQNVLcQi7EhdtcCZINbH2Cu0Pw0vBtxUmEealaJJUv+gNyP126OyPMa+HCwLw1UGO
pmOTXNq6nA6BCVe+b23n5tdMSuyE6JyqaCEiaan97vQ5SzAv/CIlK9OStyVPIKXI9e131LpRSWqz
F6kquoDZRFbO91IEMWXu8TX9u0Ln4aCPyO5aEbK2ShcpR8vz3HeNqdFFzZnUSbFA6gX9NSY50thg
uHiGwXAnB30QHe9fdbp1vx8mg/eqLJ/V5aJJy3S39bz8Xhpi1c2cbupwC8PMcyd1A1+eY9igQuWx
vveisodEwydvlA+bfJtc3fEJdy5pnLaHLrI3bH2+OGlzQmE1BfsZROcctZD3YHgpyzo7eQpm6emw
6F4O9htBAovkr9YdC1BZH0rSE51K1a9ogfJ1n/Lsw9LGiXk+oxxGSilzccO5myPozs5S7JWRZIvn
f6nSLv0AIly8eJ15llJVDvW7Y1wZHaOjjb+rAyro5ui6B30r0S5j7ocfzUgkK61ISUGj0S9aHjj7
kJzAEuVz9j1Il2OUmt2JMNYSG3OZzmdvU2fke1PPgounH+yFhWovHkmy0dOLYSpPRl5/7XQFeyq3
mp740chwFCPx6pS1i2JAi4xJHu8Du4RqqKMhiGpW8b3N+2ffr9R33D0FcbOrTc9/y4hrJRVzdVWp
uD+TBrpo2cheuMwx7MJ8CPIgXau00Y9uitG/xk36s7Rd49IYBlRxC324iSnuXVZlfzH3bn66ZvjY
j5n2T41+Q+I1Foulp2aad0zIc3LYbQtcwkKXXUd9Kljw12Fe7wJXsz7MuLlGAHl/ahnCcMpzit3S
q24Xd7Wm5qdCI06bK3F+BMBSkvSOvjLpq869C5EhbL1w58Psejb7oiYQYEc/6/C7Gsz22Wu0BZ2f
u4dJJUaYo9mO5YlL0FYFGWvPOgYCQ/4+dPHCLkzDmxRxEXgg9aLdw7y3n/1uIg/VDRVcDWN8jmpz
4ZfFzQlUcHxpKjRCLCW/YIGW7+PUri8E/eqjudDKWZkbr0z9+fMzOUgSFAdAUMdYIdFPUitFyriN
CN7YO1N/wYnzNZgZgQyG2lPg68XDEOegvhSt/NCdFuu0LH+xWK199LOrvbSNfpJjSJ96dx2GLLvR
/tUxOH+YoeO9oYu8s23d+ugtY8JZHmPy5diIEByxZpx+l5KK3uJr1RO5X0r4McyvOe7UUprqrHxt
vOQU+qWFPnqFAXWeneVY51nqi4MW/loqzeqlHearqSYqshb6JanS+TFbNq064PHQ6oRrKJVd0596
V7HRMtLtx1HXHNa8U7YjooNmgFQay5HY4hszTdldptf2ozpoHPWndj6aERYaa1kOyYYEJtZn/aMU
1ktlVWORVC0IoyL3fRn6jLBkE2Ii6Fp1CGEI5TApFssfIAlgc/YCeyZrAZyI4tjqtJ5ddb524fS+
FuWIVpf9LbKSxyzt/zKLuLhmRLwe+776d4MCpnPEa7HafzowqN74oPNTtrat4WjGrhm1ageAHGmR
5SpRSzBo1GMEA7AeeDISdzyFPWRKLVWDJ94kSAJ2P0/3i6+X1Ek7dyqDJym6lfkM444ow3L+Vj9X
DfJFta2gyxjUTOV87RBOfgjjlE0etzkAYyiWQ1qSRF7qIpPREyGgADiH3b5nVv5R+lX4KCXPm/wF
Wpmz2OXg0MbKWRnsmIV03r2rdq4/2KXzFcRIC+iFFhWwVBbHb1IIa3JMWZ3M91LUWqAckPHSsxTL
KY+v/uCBHF7ORMYze5qHaP3DUmVb0z6q0+BVSlY2EGId0ESRYjTE49E2l0D0cnpoW+UNLoa9k2Kq
O9ZzDQVXSvL72kC/pHZWP8tvzxac12jFCh6zy+9egEWTrpVHKZahOtM1czwK5bfZGTJIMUJQS0mu
Fvn9c1oS4iWxTGrN0nJ1r1RNfbNJFhBInirGarNoLqpNZijAEPfDGZEdj4PA+Q6A+K5mD59G3qfG
mn8Tt/gyEQn9u+ygi5CUD99ydN12mHIUO3xry0cQHOmlLGz/1hpziLi5El3IQ+aXAhHPJz2Lv6TI
s/3CDAaF9nD84rjlrzwrbGzIk/GmlRh9uzHoG2I/0a8rifiGCD4LAy1w48d0zGOQOEFwR4r0HI/z
uz3nxg45TuAbZWo/tHNXzLus0ujevKl9mj3JRrHt9IloKC7z/ncHhcd9n8BAdwdM1gho9gCugJ7D
oVPR2OxgsXjteAdYfr7WTfUDK1kFW5xsere6im43Pmt+rX/Bi/BnPruo6CcP/VT6p9AO/6m6LHmK
4gjd2tRRTtD01S+lFWtMWtuT5ur2R2ifSYmlX415Hk6GEsVHV0nvAsX7yXRdvZl19I8ZFT+6MTRJ
71TORQMxSpbNPcYlQmNjHacoMEF+8EIj+TaQJEonywWKVJGsdHixk2r0DnpIeqkCCPBaFGci8jEp
v/A0tXn8lraoE5Ml0L5Wc+BdLI/MJ8D39FiFyGOaDmClASx80/T+vfXNhfX9OOTaq6E2N4jo1Y4s
VHBSCyJiFnKXBF5G4r0qc/PaMZ7G8ZveMkl6KVrbvUxZh/zhCEC53hNnVC6aQl4NTlN1gjuvIw/i
G7efQD3Ux5QI2AF9JfuQ2/nOQK3yyucRiU07+LvK3Ppt1vloU6U/OSTuAXc7IRFTNoo5hvejF/+c
coxIxwHtXOxHf8/QYMpW93DIDJq91YftC8lb7Wzhon4LrJyofFS6hyBXjS8gP39gklT+NlHBJBf0
T9R1GEw5i49aUSIOMbTdTkWkDueVYHhVCy16rkCpSEk2ldVqJ4jzBMeWFrLxSx2ky+jd+ZBVXpFR
0YD9xRewEcfYHpjwaKb6NpFaPXo6uW4pWggpPmax9yClHnTh22BAxh7t/l6qDNgHZyeyq0PjJtqb
1xstKE8AREtJqjTDQvCtTZObnLB8fa4GX2bmLtGl0PxF7bPs3iYfSKsZlS9SKjItOKaun5+kOLKy
IV/d3qTk6Vr3FikpCAGnn9Y6ffK0a+/lNkheriYbJiUnXg0sd5cTAleZjkmVqKARaMGsOn7udLIP
y0Fl2YwDgT8F0sBVWhDqHm5+gQrUdsnATW+Irybrb86iodhH3vQ2xYQ7JkvT3xrfQVuuDm9pFvKl
K9r4t93a6Eozd3p1Qvs1HX6V+ES/E9PcT4Y1vvKdMN7LsfwZJghNyDFCtOoecUrvAmLUfLc1PD6V
3huO0jY39OBW4cmwl6ODSqZHbSLr7JvPfO9LwDD1lOGvwAwCKlr0KhvEUYpjlfjFMflPnT5F2S6o
PMS7bT16nYIRlJfvof1tntMwMt7cojPekllh0AfTcpVirHjdVZuBh0gTbbCNNz5gk5NFa/u8IY08
otJ6sZfTq6A+AXf3EUSH21YpnfMqmyRuGO2aYbw6Qey8tmijP46xAs1cB4BWmAHs6GwmzrOcQUQw
fEFLjjWN3+Z7UL/NkRs0HgE2/3u9uvtdZIp/hNkPMEqflFe4dPpJ0ZpuLUpda9aHWuN7JiWMfYvz
XAGwW4u6z1lzdvYBbjxJ1WjMpPO6WN3jjBa8Sd00+zct58WQUt0q/aW16oIW/FHZ9Pb0VAIOeVir
YEFeB+b/O8PJo2fH5TVv0c6yJxwBye2SKTaG4FU2nhqe1cKYH6U0+m7ziEPEudDTKNnPzRIFritn
J0eLiK98aumEzpokPm11hpf846kqH72+bF60CG7ZPw5+u2OjvsqGfoSCR0+2eqvzzeGjjtTxHkUf
9bUP/Pi+1uy/tgYJ6xSUN5rmvNW5B8L+43rRph8QrEBGaG+N9nSvR/FzO3rZI9/ADE+s7NZDgrhJ
CXNMW93JrpeGr1prttc/6uQ0qyl+1K0fHLSyygD55M6LbNyaKKEDIQCGOnWlqgDSJRdTD4cEjupb
Hfvlm5+UhNe8ODpLXRblxCpjIOZhXpT7qfJx84ky/yqNTQPf4gKVYsME/lOqdntMGWaPQRfVb/Vc
vrYECh/Qe63figSRWzNU/L0KHRSvh+HO6cyeG8DBEPjUgUQqSCnNrt/UqY6fmti9ykGp0lxDI3jf
eFdtGsrHyRzv7DrseZ6D8dGYQ3nzxroDFTQF2UMdlMe8PCrqUB6axqkPmhXMAI/85mQqhvPQJ1A0
4t5P7jNTPVp29bUx/AI+fH/vl/2D1QcotofkpOAl/PC7+GSFCB4kFiudghmAV2rVZYww7HFzEGz1
Ve0DmBNKCKZb7fVDyxxk3zD7yL1vTaxnuxmU8B6vEIikPl9zyfaBj4Fdb4JBV5XhBmLiQ6ud6Bzw
QSDArQJJB6Tc9/qdOqM112qKQXIBdpKrnNNR/8K6i8EG9MKhNNTHrEuvGLQr91VXQo/tB/ea9RDg
DOMjboaY5Z/LOhm0Z9aH7tucWdptIqNNvKMlmGgUuyyfWjhTO3XEXRp1YtK3E24AXtknu3bmG8li
+EHtX7Sw8Z4XEb4JEoM9VSa8x8C4N5tYPSnYN++K6Ms8z+9khA5Rq5Wnwm7duz4zpppAALvbZhpQ
gLeN6g7Rsq8gLMarr7b9qcTjdQdSw3/s819cJrwht2Ls0H0e9o5pkLktFO0+Y66aWaP6YqRceaiy
+c5CcDYIAYlkynwscFcdIKBeGm2ob3Xn10fVdIdD4zjBferW80Ft9a/BiH8AiKnuGOD5Uqlz+WIB
/3ipdPNDiaPqgm1ee49MIrgSvinHtHHa+7IoiJLoA/yt2d8H1dTfAyS4dDWCjG2d7PO6PHvZ6F1z
Y6pweAIQZfdmuDMiuBF1312sakEEBp12NAd8sAAI/0Cq6TujXHYxyZLvuVv9Hjhct0edjQge/cZu
FOB6SdveaWzRSQCuhZYEK/bO4Gtv2LBt1B9Vok/w6sz6bgBocFWWgIfRvMiMWlum1UxR6EYdeZA0
RJglx+DsGg2t+qFn33tbeUxTeL6Io+zT+AX08u/ZNaob+TeVL2FSo7mm3qai0l5NGB4m3Z50r10P
Cfgbp9obeRjdd3kV3IKRGUam8f5OYbGH3om/oDcsvbfMCFk5PZoUTvSBeTUTzIQYql3V9Tm0px/u
YkA2uvhTEQpsQ0KhK9ihgeBW97ZzDfoQR4gAMo2WPyMOVS+Rkq8QAfL9EEe/mqzEJDYyL3zL+wTE
CvJW9Ykb+rtOsYgZCcOTfcCUo62sZwIj+i4GXXbAcvQNg1s4Zm5j8BIbxTWsGQdjxcTdr2/2ZUdM
oM6f0TRV7/vFYFfMcx1zskjVQ+3Id6Ee+EezA6kXajorFMXpGHut5hgkibsHlHWKiuCXQuYBJYYI
RSFCGT97ayi/tMia89G+dLmP74kLp0kPyIGoI/RUj+nxQ9AA5JlfWJG0e/KeVWliA5lmO9wAPtJY
DfnzjrVAqA8T5OKn0SPAXuvdRFY4eEVYhc9nW4FQ8jECLlGWuh9BXmJGBDaLYCyAcRUOj9kSvJ7T
4GR7i/ps1f8KXD9DoMwA3ujqGAejMQXw0D+Hs4PePoT5XadBZWr/GSANRsB+jw0GlmFtO0SdnZ2Z
t+oeoeniqBYdCOVOwYBFUxXkI9GLCQKfxELpvk3V9DqGdnNPqBEvxW5CFC1rn2AvvxJpbnYWevJX
b9JBgeq+dXVs96b4vXdTEt+9WQtOp4q7743r3ZcRw6zZ4A6qplV1mVFYarUQN+bCPVdd9w3vAwNO
sB0clTKZHga8iu4dgsfFQiAOUv0tddw78A8Ts+zFFE4fvo2s2oluBMCXcAzUjc7fNQUkiiyuCFS0
gUnWrbQulVsVOyux2zPQ9QJQnGcBuuFjcILMfHNyklJ6geYW0rFvpdW5RHkK7ZDE8bmcWvPc15X3
V+q9w2Xq1Nb/Odv1Ac4731JvgcgoPyOj3+dWFtz0MRj3eqU2B1bq3qUHeHa2wIGCOyElpfgs3joI
945VEPRQzQMzwAdvtIbndECjyKGEmAxmwmbwnmeKfbdtqqFw1qLNzP9q11DE6tl6tHzmjt5ggWN0
M4CeleedfAx896GH+prG0LdnybzT1YBX0TeNu7mOSZsy+/iV5voxD5Lpps7INyEU9aLFwT/W4hAF
VeceEy3pjKzO+BAvm0U8x8xH7V416/Zl6PEcbuNl5KbklUH7UkdMdas6PZeBg+1d6vAYwYRdlZb1
R9enzDys6EuS6ugcmsWzZYz2acwj1t/LxncfZq+Dh9Zq8bHpXlKnSW4hy4Nb6jvRwSggAMDGju4s
23zRAwP2hjfSozABG0BcEd+Lj4NSv8y6T3CNGAz9H4EzLbsIBsxeMtJQhYElmtbidQUC8z8bpSNf
1KNtWnjYZRghklp+CVJjzLyWMAt+DQ6y50siQJn1o+7flArDLTgS3THx4FgHPWisKRgmVpw+5xIa
uUdQ+kpHLe4ac3penMahdvj2YUSVZo9d5UifI+/XmzwsM3UBmjlhCq+kQ3py1kAXeWZxByLjMkww
UoArPXZm96K0+D/lZpwc9K7K571g5sKFwG+BPzs6w5TDKZjdxzHVNKaCXfbkkZq7xU31ZQZu9IHX
BmjD4ns4ROmHmuMF47W/3MKnc0uUwFlCBfWss9JJ6VCO52oPspn4hAGw8pSDL63RAA+YVMpWAezp
gxSY6hzT2uUKxay94w+dX7O4ZMgeO+dQWzHwEFIKgOCKeV+gmBY5hc17Ye9NhryHQYPSWwMUUDqA
VUnD30NyxH+ICbBekjn8EiIFh/joCdfF8uA4IwT3BW8EQPuAzV51Q/83VVDfqn+zrmnv2iE712PN
ZxJUYOIk/llNIAm18Djr+uqEfxd5aXxFQh5FzvFVTwLrkg7K60wQYKG34uZuLsYD8Te1My6xN4Zk
6w9ePHvXMLIeY1Jp+1RHVqlVc4T/DBDj9p1r6tO9lsbvo8oqNawCZBRDKMOLSVPlo2uTNPw9oEBf
VgWIIKu7k03CGyxXaa/CEen0uxsc7Q3Yros0tjKxEDAZp7UFV5+nfXMoUtt7hgXgPKnT+wyC79kA
jGDnQXOq4uRrycQA+UosFPuSZKoU51TPmPOVGQBNBZfjzg2ZPxkp8BfrkAedsa/Kor/AjijeO7Nu
Lth8Wnsp6onTgDeurV3YKM0D02X+n7azD3oZ/JpsZToXcTrfIfzx3M+AvU3XTp4CpFyegkaryQwj
hen0Tnq0ars6l9DAjQB2hpIgMZfx8xamhjsgFeyEJBkLXHjnMTuyin4yiHMwih+y7KkLAYt9z+13
TMvaa7ZgZsoFVxeCsLiazlO04EZrY1KvACPCBUkqm0mPviiK4R/j/1RJvTTPlteuvpUB99VrodPh
EJ6yFaBno4Oc1uoqOPinSTWYGIbvcQNSwH8bmyA9BdB57daAWzSMbwiVo26I592qqyEYIcENZSYL
Bjd2UPJeBDfkQOenkCTHH5PbBDdwWdZ8ZLLKL5FdeaOtCi7ZRXaTmQgSLCz+vaEuQPu6rY6CUKmc
pwVSyFw2uxU9cOugwevB3yWKtsQRqA3AYh3JqvztKPkhUQPnZfpl9gMo5uXGNcsVZW/DJ9p4rc9H
gSpK5ThnU3aRlpHTcmeQRQz+Pb9dLiKttFCddraTpQf5lQla0yRgET5bXP3OQaOeRWHE8faQ3Icr
GM6f3fL8RjNyLjlq1JIDlk0i9192cVUOSGlhfCfFLKvOYano+M8svykH9xngnXGRPyk/wwuewqga
ECfpq6NXlr/kvHQM4Jgvj3F9wlIpeKncJ+tiLaTRrW4s9e6M1AqeTIA+Vuyv9AZot2Soxykdj6pe
fxc8sGwGYNRdDb+OeCqSI1k12JgRVU7KGO82R0l6rzivUA2+9TAXj16D1z0yDlAb26R5k2dvJ+7T
QNznNNcGw7o1ROjtMXUnvVXcUoflXxui2bY9NLDDOhDqJjjI45KnIXul5pLWlV3pBVao++SVu51X
9PkNX0cP9JnsLhuICPQN5VxprKLQF0xmgAjAnFNWNPPxj10528GRAiSya+S3dXdOe9BQdnSRvzc2
DTHq5hC3ydd51G9y59a7BLV0V1jpdJB7LXclaQvW/62G+MqCAZBnImfIntSt3UHKsjFSHEOaLgSi
iejj0L3Kg1+7ptyarTfIkZrI564Cw36QWyE/Uu9r7k8bFPqeCDqzXKv60S62IchdrvfXzJ1+Bnhl
nDCEt+h1b1qVtzBtw1M+Q3Ru9elVX4YO+Wxnse2c52AGCYwd306FzokSboOekJXkxf/vD//xG2QX
2yvI7nqory3Xp4eaTA7SxNAPMgTI971DbvxiA8gaX1O4vOvNXeEUf7w1f4AqPt9BgzReEcGanJuT
EebafIzd8JvSZepxu8MMgjfdcaF0b4OL2j9nmFie5Lf0fvWU4o58QqOxn/dNFt63g64A81jGoeW1
ljNl73/WeV05IxwQJgfpCX2cnpjCsHRZOoI+Iu1kwrHeus/SwK5mGpj6fkCC7SI9eOys4TLlFsuS
6pg7A8ZH7gKu/J9/1y7Sqx+CFfZyA7jCAkjZ+t4cP7j6AmA0Crte5G0Y3pZhWXqSFLe6gujPMiJZ
+uwcfacawKykz06gMEZKe9lsb+sfXXTdleNz5Q0XrzH30hPWU7AVOCtf2oYEgYyFLNibMwrd1+0N
3/qy1EkxWHqh2venBpDeOXSikxwzpbNLi+38z11QyvLUZG89R8rr7qfjUvxUt3bbsrLtf4cebOVI
8KfmNYArt0uBxxQpILfeBuG8fDh0D6JpoLNQnfQTPhTk6ZkXyBMfbB1jUOcpn9sXh7kB68N7nYjF
rBa7FupEDihlqLs7a8GqzmP5kg9udzLNmalEo6sHNSiI3fQIzOxI8J6EdzDli12kOQ/1IYjKJyer
/njw8lelH6yv01aWyq2bbH1FmhRD2l567AelM8qmXoZr2dMT6EtmDOdJ7r5cpADPOIFZodv1PrT6
vbwlsNqpld0/agfX+Cu3EFGSdcuEa/ARUt3ftnApQm5YFyvplTg41JB4wTeMif4R9cDdkTE5yj2W
jTz2eJmeIJTLGnlKf+STfvNiIzup83iXmCUCZV53kUFGY9Ru4eyWqOcewiJYvwBG+wtSfnaVC8qT
lz1G+nZhw9jR8GsevGfM4twVs+wn9puP59kplx6xDQaqpjpXztt+n96O2qGfIN5vd7HMHEbSZPnM
ZG5mHXwLupCQSuAF/AUu2WAm7iE/Kk3IrUE5MdBFGTXruOqYyWQLvG51nlznOgHMIZ97hh6JRnFk
7zMcw9bZ1bqKirSgIOema+sgDJf6sTYS4yTXl9/l29F4bfWn2cjbk2oaL/JUt0cre3nX/YyNKdqN
RYHSPxTyfxdo28ChyLdfyuvEjuVpiSMNywcw/kcts3PY+W0+PCDIbl6AplU3Ye0MUVfd6Au/yzDL
1ucrT2IbY7YHwwf6H7zHd+bk1QcLgjSyGI6Bw0nBS+Aygh9QCDyW3DJ5MtKtA5XYowU82C/wDfnP
YC4NthF9e5Jrh17G++0mbEdlT5r83y/FXG2EvfQg75PMFOTHSHGdi29l2Vsr5wjbDya0CDPIRFfp
7IuKx6I0kT+7TrlkF4dNXrV1l7z2v7D69UMpv/OPWcZ6bpm7e2AB9yQEscfgQy/zV5IjhK7lNVnM
5+d9MJnf0Fohnhz2yaVowlA9SvN111++oBFgkC5I13mc9FSZ0W2brW6aM1IOGkqRGjCxZRIm/862
WVGSUv5jLrv++nIeYeI8jAW6bj37DfD0k02Wat6j11uQhPrhyg8x65vu6upVbrZM6mRvu/dbHYkg
NK8DCCBbY/nrW3E7V/a2x7gd2K736dwo/+gQ6mAMY8yUgbMDCJBfpCxvHnc8YRm/HF9//FxqxS5S
BvWPaaQ8wrXnzd8DiPZX6a4RSrqAppdnEHYdkhvSU/77rpy9DlWAcpqLW6aHz1SQAKbItoT7xAkR
gocc3Q5sa0A5IJutnRQH/+eg1fl1/fVLT17JHts7s85n1s4stZ6ed+RP/vPeyd7aSnY/l+Wk9ap/
tPr8Bz6fpWgkNlr7XZuRmpVxZZs9yLn/rW5rIkfXebbsbht5HltR9uS8/3nVP5Yz0loafvpT/63u
01U//aVgGfAxmqu7EEbf8orj4UyuoprXtaq88LIhlAI5ExoRi/clzLZttro5wxMU+h1tqtZgd20k
w61cfGv6xxHZ9c0AhBAp+LVHy8uyvfGfXqrtBdpeNKnbTpMz/mfdp9P+2+XX13XOF3J/EYP2Gw8u
Dm1Ma5e5sHy4ts26kt3Kf8Qq/lvzT3XremK57PoX5Dqf2qx/YUi8e00ZfqudF+5laJA1qOxt32gZ
Q7ai7G0Tsq3xp7pPRWnn9wgG9D+1GkmEpLAh8vFykntneitdeN2VWinPhLJZVmdVdtK94m0b3gFT
QRvfysq80MilLCM/c6GAiJKVWe4aOvIDq533MjwQ/UeStUEZ+F+62jpo2CoxBBldinKGhIn420Ge
pGy24VaK0hUcWfRvbbZusNV96kLbZcagSQlZuDC9BnU2D52jp/Ne1r8JAAPCRcn4HrRDdFrfeLkp
22YdVrey3K7/WZQD26srxYBAyr/Dt5Q/XUHq5iwBO6ElvEbbYL9OrNfj8ny2Mxu8Sli8ZVeLwIix
REj+WDluzeRc2cjEYCvK3qd2MohudX/843Lk0ymDVynH2XgAFfhcQ6XANUBaECk3NJAcy4erxBGv
fZOhy8+SLLvInSmTPs8us+rsmsyxLvKEtye6vvt/BDP/mCpsTWVPHn5U9ET01kZrkCt3ED0x4giZ
FB2t7GH2StIxqLlo06O8omucUnrAOOtx85e8yP9GtWo1OGKdTeqkITmY59k1QSIYljikNdnUDdnK
3Vb2rUBB/yy0duWiO+zMFgZkDMhb5MPSteBs6v6dcLYtEgCRinaN3FV5LnUGlUmvivcyhmcifHJ9
ecBzi+hOu8YzP91+ual/PKJ16bredVmzyO76mkckJ2fPnI5yl+XPbhv5AVtRbuynunVVJ0c+kzm3
lnJ4+5f0MNT3NtZ6O2wMsYoLcv9LV8Tj2UAI8KjDmKUI9QwB0uKKzyRHLZ3cmeEg07Mc9TxgnnqS
4N1UB2+Rlp215RpqUmcPZVC3O2k1d9l4UebSPKh9BkhvGIpdE/Gqy8bLXHNvewA8NTBF92nintQo
tPIjkkEYLrOyPxKVBDU8OddGD5onOFnkmhGNhXieObgXxep96o/vC6L9NUAG9hX+TX1ANW5ElYOi
1GUIHmUJ6Yl6RAUitqv0NfYclAXN7mGK0UJwgC2cdHL7Z8/y5+e0an7Cd7z0plZ+GXMTV63U/5aX
TMlrfOBvfqCCFM+a996bre8e0Xoyu35AwkFrUccZhl3Q1PXXegbTy5K8/NDV1N6jqAO8KkK2Sy0W
WwCTUPKcWxX6Tap6qJAIRhmqBMeNEWP1OC5HCCVhJjDgKBAm2rkp7PJxnpLqUfZkkxWFg+5ZniMs
TBDeKuLgUFbID/nT8LdJ8uzcqouUX6ZWBnYkKHEclgDwzvVZucVFjOq1CuHT8DESVVEwPLRZASbI
awfWw03h3kBqkF7zCLa3qH5N/RQ9D8sGokv07KvJN2Q1latUlRkm3eguospVIHxmWGRrnOC5QQ37
WSUT+pwqmrafxjFgBcGB2PaAVqU29zLHUhQP2d00DN2jlnTe07xs6gzYnk3fgl1Ni+1AqGfpXisd
XNEGsjPmhNncOOrowvj/TEk0P64l0Bwo/zr0ue38KrK8J1Rmon0Vtjt0T42jo1nmYZqaHI03wPSF
oZk32wHqDKxVO+i2nrQ7rOCRwcABvPTC8r6CanffLJutSP88JwUx1AFpIxtuWqnf8tlMjb1mGtpN
NsUU/H+VRV8p+8mD5e6FKcFmRA3eex/AqGuP/d/JkP9lkEoHFw7dn3fLhM8MMhG0QlGhEtPP/5Du
/Brmif731CSgFRDEeQ/GDNg1OlhPs0Yu2ZoS665y8/6m93F7SdO4eOQRaFD+W/W1GRU6V5aaD6rR
v9eoBj24UfI02FUD9VWpX+OexJGD2ONRinKAVOgH8uv5sR53PcYdu2lpHmsppnwxWK7lPDLYVDkK
tFvGjMMfJ1v5NyedzTu5VN2Y2qPjhRfIYTh1ZsiinfjgVIftF7RB8jsM52S9bm3M7VPTtcdcRdZm
72Ox3AfZG0aFM0H7omGtbJt3EC2aV7jn/SOh46uUMNptXzGtgwyVjYg1LS2kzjHKzycl7rvqoseF
ayBAbWg/RCyWXQUG3T36af19PRBWLlPUTuSAg5LFFRnMBDQbt0I3lfaM2Ka2l6LcnixVl0+VAyZs
uT/2OAJ0qZaJXny2x9/rv5MmuX+2ixrO2XL/UJ0GkZdNHv709JlxMFFOkV3ZVMEMw30rS28bWyQk
/6iUw3Kkg9xxGJ4AzoDAC9C5Jlb/Hf1QBiW9/quug/DS20OAxntYfSvLkxyPh7A+pTqqTdWsOASs
FRe3cOKB1yaIgvtu2QwJuieu4Z//OND3KXYyXwLfjo9QGOK7cszwMFw2sid1JqvsAlIAimqxFjX4
Df6PhnLK2no7uxsxB/x/OSV1B/AVqnb+fJm2KxC5fRkfS5Vo4P7Tr5PW8kemotSb+7RdeBSkHU2r
hQGLIuVDtGxyBCYepDj5PoqFkT9AXldjguvL4VJFuXy3NZI9HPTu+PB15JE5OXaJqoRl5eGJMSnK
zfliAcVHWUqOfjpVivKHW1RHLw5C4Oup8tf+OCPTzWNXAtD4fGD5VVMZQ3Z8mQv7rxR7UpBLs5ve
tVOV3rljBOBEQ3mzy8gzqmQrjkkRam9qGQ73rl7/yENNfRvsQn3Tw/qx+z+MnddyrMjabZ+ICEzi
binKG1Uted0QWpIW3nue/h+g7q3eHftEnBsCV1QJYTK/nHNMHrAXxqZxugAd5O3XafC/zKpRjwbS
kicr5VAM5hTnBJrBU1hKz/iR/btloyj8s5dHxnXZhlJ4nWCo+5XNew7VU9wr4kHxwvxRiffLLrxz
0nu5rrFfXoIqGU+dryTnYZ4A91N7R8QVs0Y9OTyzUePNi8s+GE0ZyPGsLznuSS+1qF3iXEqeUruC
o61ozWpZ1Lq632mkprqF0CHiO4bedr8IvQJdpA/qOsRQ+VR3xCLI+PW2s7/yCSlY4RqpJ3YDkZnX
whgekNC0r3rxPlm19axLVnNIixB0kqG2r/WEkEI29ewKRAeWbtD98U2jeUWypbpTRIq4UXsPCuIz
GLZNj96TuSho1hPRsPiF/16FLfKvjf9ap+omqth0OhW9Xa3JaysgzJn5QyrpxqFO2hHmdpc/qDim
fxH97iwbJWRsDygwnnHyyudlleHVjC9YfbFdFgdoEnvFHuPVslhFlrhOjNItS8sR214+y7DeVBzR
R3+c0CXkeqAdK1gx2KIrDwqbkZ0puketixYPrCdo2XXp9eZh2dI1nr0WSq9z3ZF2Mnk8eQDGhE+d
XHYrPD7hYVk0Q9lAphB2x2XRIIiIHEjVOy2LkzS+W7zzL8vS2KVXntfZVYvQ93iDvwvCXrolaSOf
Qw8bceARV9Vn5RWhzxrsRHcr7OYxjhr5iFihv6lqw60SQZUvY+u07LCsh4u4KaQqvSyrlomAchQa
GBiqViVwNSc9NjX827J7hB3tmolbXecbq7VKAgurNRjz4miMZn4MW8xyMyy4OEoyk7otLTCz8uhG
NilaqhHWd4FiEgU+6g8QwpJXWS/tNdzMYrcs4tFBUq/mT4UYQFJqHVqCeTelGz0Hph+qmmwgXVlu
EIqXySsq6nSLHd/cqIx9vBq6dswsSb8XQWqei1hHYDHv1ozy14hacs+rTTnTrFNII2LOmieTkngr
Kng1+t2/1/3ssszpUvNVdqqy/V+fVxsEMK0R3VXDVF8GqUQunVug71B1Cd5EX5nsPYqhN55qc4AP
lKn5KQ00A7JxmaCI66fnrrRuy66DlpyqULNfqjqTXauK9HNS2ASwVBW0FLiwj9iRPiTgV+soX1nI
hk5ywU1lDdF7qyAQ0zWrvrNF6x8kw4y3YRLI91BVKmc5vDm9yIVdf7SMGyEjEhEcxlHbUbMtoO4W
+s02YI5zu5uALZXMidMqh4wLo+pU8Ew9GUXgdp4aHSrg5H9t+N5n2Vz8rMVHgvgZjL8rT74cucv2
AN3jaTlaZFqsNErshKUp9t+Ly2bVVuJhw60dfu/pK+pNF7G+lY0e7/bPIXRTHA3k5Qcz0KV1ouQq
sVS9udPR++7JuqlPiibMjRGn43Ukx8XtGrl+5G6Ukf5Y5htt5xtsHulPbT9YfUyTdMj1ze3eaHLx
gScRWKTgOc/Vx02bxiYmFX9aV2VZXSK1qXZCK/tDaDU66b5eQSxBa8LHQqzKgw9nplqAxfI67zXy
h8c4FNKXhNLy+4vSTAEVl+ufY9K/B5JkvihGnUI7Vqb7wIANThPFv8NCbW3TGSouS15y7JJI31IO
SO4srEBonGud+hkPMsObglcewG+YD6VP1ScHGXUSLWwa4bFvia8UMrLadg/+va7Vza+uRbMMp7h+
sBv6hG1XKnfoNlrkOSQs4bsyXYprnrdTVY0MqsGckQZykh4npU2Py5xpVgwBgkA4tzFYF/Jrfilm
bz9kif2ijJF0Fp1tcw7A91ZBUh2WxVaDPJeZUbtXow4wlUK7bN8WSN3y2rIffQzpTtkH8rkrC+8x
rKZXVffVy7I0zQpwU9Xvll1txTyGiu5dl6Wg87dNUiS/RK56j97EWGKu1/eFZpqP3nbwUvM14lW5
bQa52ZpN77/l6rbqK+OtQJFFZE5Z7Xq/z1+IuVt1emj9oh95IuQhv1SeBDzfx7zRdoHifK+bN4Q5
I84k685OlmEL7GjkJgK8poXa1xJ3qANTC0y/ffzZodYqzS2NVt/0RApe2nnChTG6NdnI7rK4bGDA
Nr/UE2lbRFYfETvxzX5bom4gcNShdpdftHligOI9WpJ2zsxy+kUV4KUtwvFtDGehR4OfAw4UyL1E
fYmmfnwbqlBfDfP6cF7/3/tbIJd+9vcsj+MgT1vVvgXw7e/j/6z/fx3/v/dfvlcte5zbtliLTI9W
PR32W9GP1U01hbo15nXgMqrbsiGj8/u9btkFUGR9K+Z1//osb05wVpK9jVTeictEn92WdlnLG66M
9K91MvHRdiY2P7stG4fItp2qwm/gF3dS2ugYJvF8DUrV+2uTe93t4Ni46aDkd8tkEPy/8u5JdZS6
XKtBLJ/8EiMeD6llAUK7fGrmybJoaBKm++/ltHQ7umuwHv/euqz/WVw+sayDbXfMQgRtP6u+j/Sz
nPDQmwbrruB0vXfEf0Aks19j/ExcVEW2tz28pOpg/hqNzn7XANBRLbT7O92yCByN4a3kiRwy+oqb
GOPxvi6kjaba0zNEhn7bctQFePqELWu/fEeQIufrykY/k4RtX7xWYaBrPjbhFXcqZ+0R3YhO6oCm
bdS6GQ5qFcDsngN3lkSd73AdPcgx59L5WjYskw5W99pCZIUTvTP3IhEFcJ3Gu6VmLN0ARLeuurOJ
EYunCaaLBjsGCLkpHJog+GKiodpKZdpt6fyBxdf+lKJ5AzHSP4cRSfBx23R3Yd0pOzlq0r03JOIS
+CqZGFIxPSVB8gfRYfqHDwfEwR8kIaBjEf17I09mqw2tfynzur7l80STaR4GObjEeQdNna1INZIN
vSkuSoIvHmSyvO7tvL0s+y+7EfC0JjRyJAANOE08Z7IjmSdLtotvPrAOctXq5Ap0iIAInWA0rZWH
DTlo1UX323hbYq05xymmCm0Q08m0UBbjjjeOZtqH+xyU8dEWob6n7JEf7HHqD2k5DHtJDotjquUE
+3hdeIprD8RTb1qnuBjJeq0okoRt7G2ippFJYJCrjWXnA0ZXoMsAoLor4xPFOonM9uZBe4IbjHaQ
Jw5qoLLr7qeWqB/CnYeHUAeP3AqnawOKUn4uP9aMQa+CQdaeBsuC5Q339Jnsmc4pw3E4e+RQgaDO
ErccgxASFvw43k0YPrxk+h3X1tojj+yF0esark04e+2n8B4t6Z/QkKffUqz9pvCLvVz3KZT7lrpJ
G17OXi+23XwEKyK/Ax1YQcTDQIfKGIF0IjH5naNLVFvxbqM1oAuY9kfYqMO1ik11pvFPQNeqs62P
LShk7gB6RsUurRVAMsD7hksErYVG+bDLhBQ+eJJtXkwFN+0SBB+IDsud7vW7LunHF2HQd1IU/8HK
uVOUMcvBBsjDS4gAcO0XfbdbPqVG8b7SeuWQmUrvUkvMDziCIrqqszJYtwnk8Brne5UYASIuuyxz
/1hpzFuWlf/e8rP7kC58Qr7g5zjLurK08KExgLdKSQy86EVDlGMjtU8tAZaHwZNT8BWckhTeNnXL
HqfHvAjRzl6PTU7O5byoihHTktDz/bLoJZXi4E6MHEIeMMkZJp2CeaJmAXlPhRiL42DHJQkWzC2T
n32WuWUdSePsXatIlPoMNdb/x+cmgFEFBvX/Ovay+I+vNskR2NMScv6x7ucjy/cPYTEd0uSlHoPg
gWeu5+SRqe9VD29Fl2n3sm16W60PpNWU8W827Ty6GmW+W5aWDwnNvm/a1D7rurQDXTRd7LbGUthk
zXM3mKWj9ab/3vjSA4Yi+1MoyiazeBzAAV/5SqaG7ACUt02jPxQz7qCDRL/LsIp47dTNyxx3v4r1
tjhT5z7KQNzPGAXKc6aUwQac6eTEQi7PPxuWrTSw/tpPEMmTN+ZKbp+QyJDcPB9h+ciy489iZwym
Y/YVY5b/+ZJ/HVoaYvxCqveUoFEFmDl/yc8BlsWkl3cMfkUH1+ol89QOPgFERIeS+CJ1ARYS1bwK
SI7XxJifvkqOwkAE1vc6nL5EKiXWzqRUcDZlgksiGdT/9+K8jqTu/hzOk2UdEkxlTS4aoyDz1p8N
y37LurKS043oSQVYFhtDy9YhWBi3jUbK+2X1O8S4YOdy9ar4I/a3rhifzIJOezXW3n02ZZ2LVKy7
qW0EDdMc0jtLA6oSAXE7j3rX73JUtRAcQzT7xFbt9cSGCTI/xXtTDi9ZIpeblL7uVYa1S8WA6nWi
VxKF9Tx95NcFK2re1nNsQEDRJyHeyBR98erE+Ch07yBTyPQh4eBriquYpvRjXjQG+D6KDAxotH+G
0T55WZZ/aHX0Lgmq1DwtEdCjGtL1jjQsAWpBB+mZTmn/6FV9DdOcDsSydTCD4hikWAGXrRkRniev
m2pn2RolQUrmJUy5ZevYGMmlksRbPB+JEY/sLqnK+2VbJCxqToCWaJOHd0UjS5eIJCHmfX0K75a5
ZSKn/uukyuX+Z9UyRxpq4Ebk+Hx/6merbKbmNmIgylnWmXUAbtKq8Z0CB1397PfzPXKfnmuRGwdv
Utl3ikilwol0P8R2wRCRx+CJkihH22qVo4yPCs96qGyTCVTMsmGZDBbUoJU071NJ0lhufj6jeNJH
MRWQ7f5zmH/sopsRHrLl4D9H64jpWHXmWLjfx102e0nEV/xjz8mQpBVxWMLVDBsj2Hx4qa+wCOJg
/ccHlw3fX7n8wCCVvY0txNP3Om35BT9fPtoxl6BntvK+Dhr3f/5NP3v/dVzlM/XhNnz/hvksLHP/
+LHzj/v+TcuW7y9ti/QuAuyKVXyrN5Z8zOfdlh08UVHmWWaXLctkXE7/MiusFnRD/9tmROgstf2G
1gZxakN9ruOwXFUEWPghVjO/zt71vB5h6KFp7OS9EXjT1rTbL2S5o5sAVpTDj06NiY4UBnkUNnww
u2/3QdJ8Vqlnb2gzHS0QpmGphq5ijDPK1v4wJCKyo9aRKh7kgGYFOHzLpsZYk25lVfET/cwdJrxH
UXe203HbwfUYHyqvRFzcPir+wMGw+UHEji+dXJ/MCP9lieqJgs46obqVC/U9yPuTxKjnmBOJOIJg
KOYBv1xi0CHG77vDR0w31Y6PoaTcqiaWrnJEl7cgz+haekdBW4R4uXlVP3TYpJL4/L1OIcTFmfI+
3f98yqeS56YVyCVyU6XrsgEP2nsz4bgqmw4r53Rfl/d1IvprT0OoMStY6Bld8n5CMgK8LOKH+I9S
QcgKCTnEHpStCdmhGZwBq6mw0RvqyaVTBhLA5smYeLeqx8ef5kfT73VU/0xyqsUrPGbDRs1hjS3r
MggM24mUNQqmf69rJxoSIE3VbUmKXm7p3l06T8BR2IVZXhsDXFPSwMUZaMNcp3kSJlqxs0ZzdJZF
niDaNYJGgWGo/l71s742xHOoN9phWWVJpQqXbJiIC63z9bJumWiqpzJMBLNx2eUfGyDmaWP9/cXL
al3NGd8d82y/fPGyzgt6x7AbzW3GihHr+UcuG8NYzo66AYBwXqVTVr+YpuT2fhDd8mKdYwi+NooS
3hgz/zOEpbfvFe0MiDw5DYRVXZeJNcH6B2ulb37WJWOXEeIGmT+WpUjC0uhpZF63h1iP9SvFfv37
s21orKfcI/0oaGpStCw6bV5CxtCkF9b2e5mEpHJT5YlYofNle1Do6nFuPEe1dTfZtA66qWSsqGzF
1bZj6U4Pj/68oIXRX5NBr15bqpaHUSRztxC/D+l/CDN+9htiKEfJxKN3OZAp5wbZFeGVwLv2UuSj
+31FTUXoozVuHKjI9V1epf5NUCS7qVF+X3j+cFx2WyY0yVSHWKBitywu+ypQ1l29RDm+fGpZh6Mi
wZIQn+nDDStb9u1rkmn2FS73dNC09s33Kigh83rVTDuSpCLHiyyc/8tuEDD3jNwH52UPWn5XOVS0
Yzhx/eVj2Owk3zaumEXNKwli5VoJLLIMhsm8LhuUBrinXDA4sywuGwCmiEuZ0GAkeUOCHBs0DCVr
2qoLef7GnX762TegdkqYWW1uE7WMNtaIYgKcZXArcEO4xLPEa82EjLYym9LbaLYGORx+yw3Uc3gT
TY03VIupHwzUQy0tIVRozjJZJrRdJtKySPNUp4HWRuEThycRFuLNpD4P8PBfc/MifL3nrCHLj2wN
G/3dHK3iEQ59WOaIa04Zvz40s0uonSWMy9wy6Reh5DyhU4twclkJurbd2ioj3kME8CUfH4Jv4dWs
85ZpdlcvsjpRZmnoxc7Gh58JbWSsDstyurgeOpE+i9l41M5Ommr+CWQT4TwyFv+RXgJ2gwZJUQDu
7mGZqGUzTAQcVTN/4z+zamJ/hLEKA6POwD4um7tuwiG6zEZgZ0D+xxHDHIDzGbSDsvd9xqyRCJIY
zkhkGQwhLmfxezOwl+NcldnCPiHuAIcZ9gWxlkZNwmLXfo2t+PSgRSR5uR2I/3J15d4n1/GQt92L
yWk9hsSBbRpFvAWjsNfDrKqNOUxuH3nipOvl7/0528vc8h9gDCtYC59zJZGSdpRb1a1iX+wagtoO
hpYXe4NOQlxGlSPJ7bYXxmPCX63rAw59TB0y/2EuAaWiTW4BpJ8k3Y0qTMyzKS2bFdfm/M9a5lKg
DesSLAjv3U451JAt/NJgoEsrIPHFyXD6x4nBosx5M+wahKKprCQp9aj3U3ArA/1DpIG01vRT3lfD
oQ6M/nuiiXA4eOp85tLxLVXU8oDltzzYWQl0fJnNLLtT1svsEr26zC2T2PRK1E42NIxZO5/PcSyF
VmLQodHxPy+swjazfZgCApg9ovOfuUyWP/hnsU01yDIKuZne7GGaZo3icjryxXO6zDYTBa8sNUf3
5z+zXKc/i8ucrfTEW2Hg5eGdwwlkos2yv5+J3opg2wr9GM/a++U6WCbhvNgzxLGZwvq0rCo8nXAH
36I1ssQadEuigSF1/H+7PP+VKHVF+qiW4QGbXWPfs2ar9vsYyBcmec7pzIcoBTEGy2RZjEIoxEoo
/aloUvZHgiEbZ6rNjlQUKRqOppW7GjFdTT6Mjp8SrRuQT+3KVkkvRpW9LbWfTzsZHpRiBuvSHiE3
NidwDiv9yND5Wk07fKPxOc3LwIFRxkDpVAQnAy3M2ffaFePttdOP6SVVeEVkdqm7NpTVo1w2Kx4Z
BUPoVBaLst2DG5i7tpN8w32v7qaeBCHDIpPWfG6qJtsIBmFQsbcdWSy1vwkbgihF5khdyvgIMkGX
Fy4PjehOqIqxGpVRWntSQyxMp25g/4Onmx41keyzoqB+RyRRWIvXsi/JLByTDfilcK1j9Mub9hT4
lezwcsSZHOS5W2PICNoT4Ff0JBFDupLM0KsfUVTBS7UCyhZu+nLOiG40VLiUKBicXk2F2pNvbNVu
AaKitqg1dsOf2uTEWJ1NVAqfnzr75I9xtAoJ2PKySIZrSkRpqFCu7mTAtxr55yOhmWX3J/JwZMso
qVbDpFtbD9aNVDS7Rg04CXDoQmFwpkWAV7zuBbqY/sm25tIlQZC0x+pPk1f3/GxRFNgxprHP4q0m
jRiBJfT+bS9taVFMK8Yf32g8B2trxL9fSEYMmwiZjjXR9hR4cyzwaMg3+cP9zB53sXUbQCDtGPGU
T4hpSc+wSGCQM/7RBS5dPPOtDzDY8i2ZrK1WwJzC9RRIfxqPbJlqOM9XkBoZzTkJpi+djaus5kVZ
0smWTO+Sq+1HmUJHUrlFV0rfEdY09ow3BiaJOXIkXAqipzyuScA18Inh4HYTygmawBQ+xXKyMpoZ
KQJr2RnU5tnjfeFCeXXIZSYfNGUIx+K7jNIOYUJM3QpVzgjRSz+3pbRJ/dq7jRDXp9L6XSSk6vmy
/z520qax6Aj2SufODcDO0IIjWrmNbgefEhxWJx/IJlaG6cUuKVhQgFSkL5OIRLhGWrjXFCp5diTf
IC5YK21MXC/oHkbF2hCEi3wkQIolCZnRVnpIUvwRl0q7mcqhdccgKTaS9RRIWeboUeqtqySjPtNl
G92Q8tMUcMC+oTIYKsqdP0QNaMpx38rv9PyDlT2a3bqt7uuYqNaKvC7q+WvDLl6VpgPPAiDJ0gg9
bronFLkasKMoWJHimTq0BpXVBH/VsQlMdZpxSJ3IDHa6kGSnA9llROIJkFgpEEmC+UpoH5Wym0Wk
r1gQQ2Wl3Smar7NtfPbt7t3zywqoU/4ZTS+TGgNfS4IPxLmpW6uPRCg+duglGXWBltofbZCp89hG
M7SWS61tGFuTkhkiYMNT/1C+AWFivEa9fskHBu0T+yRUdkuV/qzJtP55pkfrjtThpqhP3tQSIJuN
W+J5DdJls2A3/iY5m3r1Q5y1b0pLoLzcjFcR0fJvpxnXm1MIJBqdgT7BEzoDMtmiGQZs6HNNrKq8
BQgWvXecJKcqCAWWNGlfDDSyAqGUq2bLuZfdxKTgT6TAUSs2Vap7N7INmzVDO9FqKM1HY0hdLWt5
EEhgaJPkhYz7xFVsBrzrqgmduk6f0YticmzoQw9xSF4S6k2jIkh4zolFGT2sayl5AuZ/A51mOfVz
Z0CgK8MY332/t0L1M5fizzRUP+pSIyywgswv04eiwr3N+nbcWCmDBaGClt1K0BEFo/+iUAUdUmB/
/Zjfy1F5KedCVTbOA7FfWm0SvdDzgwOksnUnHLh31XqQjNnuXNx1QeSEuUG1ZBbqlv6wzxVeCika
IQN4H6wXnpqGv4qUfZWGdyZCDKdI8ksa539SzdyXpfFeh3S8BnENrCR1hZzsEKpQD/Ia8lp6D1+9
1R8a0sx8UNVuiQJ93WoRRJ6+i11DIo1elZrRkfRscD1N+rAgGwVehxA91NaCUCm1MY3tOFQPxLwx
DJ2KLVWArT5RyQyyx2yQN4JU740VGOiH0ayEOpeZlL/Ych4dupUfWDND7FenBdDGk6dxahIX/sxD
UE0f+WA8q/l464yVmhrlxvCH8wSaMzYgz9XkTyqGcc7BWFt5DWcwVxlRE/U+9jxk2sa2DyXXCsm6
fx3D4s32kwejaE+DgaZR7p+CJtnVaHDigWsiauoNSDbQNN0pAByIoA0wWpXoblzQA5cqV6u4P6HK
68murPOeIu4IMw4+NNAAsit8/W1shjeyqVPHTKTH2gJk04Tqa53GHz04Pa0cXvGXfSHbRRerbacu
3LcifRixka8SOf9VtMDLQzhMXYyimvNxLwgR2+YMA6D506gd1dOWAUhgavXeb9sbmUZkCFrUx/vG
/KpFDZqCNywZ20S9ZwLkLwBlRxI9kZdyBrYpOalNdotB8zjK1OtrYdvbwbD3r2kNoA/a0D4f9Abe
foxYfkQeEZCjSRr7kVCM/IJvGAmfCTZd5Y4sPCo7VIUb/UNOm1Ms9y8tP4qu33OICAPSZ/JkV9KR
J9894rLCaVuTU+9fFJLpc13dNlG/G3JvU+/qPtvUnBYeEvT8GTscHMb2Qtr/PShgs7iEVKl2DXlq
ck2w2GCf4hzWZ6vFjKdkmz7k7u0t7ytJiFCO0adlQ/VstM1JtZtrayUr8hxuReO/6Sn9RixkRDf0
yauJpx4+ad6tGJoh5UEQ/TlxbTAiADY+o9lQKT0tmmFtaTIC43Yr6GfsbXrLeXoherSiHRDK1Kq4
Xdpno6GoPCXW4MDhuUuioXZKEyKgLBAcaan/kBvJV9EMlZM2Se+WdktiJKbDKpD3nWz/MjUakWMA
OTvzu6NW08ouWu+tbbjvplbdGMC8zbo7a1TvIKfELog7Q0oYDS09UKJop0DuPsMgROjkU0LTqB1W
ncZJNjmNRJ5MPNCV1G1V08bwb1lOF/Wpm97XKYyoLpbkjarBbKir8BcB8I0H254XHC3Jm/0pD217
UgCR0RvTd5bXPEhiBLtpt2+igTQ+SiG6l/atqu2N34EUrUMyiu3YdhNKBBUDHAnCeDeTJW4eGmGl
iFalT0WgleWUinW8S6fO2hMy+WyGwHt4g7dd8ak0tI3Hntszh68ThSch5STM9TAUIy6XMvyl8Phx
cSehaiK/ZwrLkx/mfwgZDRyhtAwraY9ebRFUkv1WINdZU4VLQiERzAst8jmzc+uXR4PGot9kl85m
0JB8EVBXZwxET7S1nywGLVa6P2dFqMPHqNMDiK1uuFg2rxpjdGOrnRMGeZsbBEhFNRzV8jlWS+6O
fmVUk3ynd+lAYzyJHWHRBjMSdBt++Kejnt0c9XwmZOkDvLehf9Tzfq2o+kDDitCM0ITtYLRXqR+K
fSjFV82nQU4mbabq2VajMlWWU0+DNui2mLS12khdCkKPRuD/hm8FOzVGsxcoJXcAF430h6Lfe5jH
e8/QBpKBG0YrL2kBxgzEvXAS1La7Sfcrt4aIaffRKpr0c9XaaFPbL106ELV8CglmzShCA3xEexcX
a6yM16gTYiNn5SuQhUObTRCf8xnR/FYKgqsHW8GsnwePhTBpCaGBsigSOKXs0+7MQzCTSNAza4to
SSca0uxXkYG5xxhxhejvUQsCsutHMtsNdSO08UGVjVMZcQcGnOFYECrBqOSXbnqdmzQQh9N1oBjb
0BjepuGAcuYxQZHqkAtSrlOF80SU+AUnBrKRif66gVepGecSvP4sQeabtW0r6CEvan2UlI1B4JFj
69K9yMWmA3A7P6RyBw4qVqgRAfV2psuR/hHzYJO0I+jA1y7QfquGNG48tQOWjIUUoiHd0yQBb0eL
ULe5+nMJ7wANE2ITA/wrtPGbMICRFGt/NKPJHGOg3K9DTeK5SQlRBy+oyrfQklWocqYbk3LqSDZX
iamr7xRcvshQLo5dzKi1ysD9SFRRrCq/APalLlIZDJSa4spxrs8fWIfUiF1VZWDfirdCh0urDMPO
VDqLdkBUrEDN1dBTmpdIKcFRN0cp5GrLK+HUSfEYJRl2JOMAGNOdctrPfWOT6kuRwjGSYNuTOA61
c7oYSNgL8Tkq9keRTpGLkK3gMm1vZta/mnX/AUl0N43jylCVt3wIdWjJPYhezBfeUOnwSfpsxTiI
XIj7LjZvbW1hy4jSc2e1DKCUMgPZ9mukNyTap9qD1/xqhQyqG4YoCWIk7sim5w5Bdk50cRKKwa3r
N+Q5MY5RyeZdQa+jy7PeDUL5SuDIo9qRimm32cYPxl+Bp3doAc0bAyoEuEQezObpxbJ/WYaESESd
WXxpM6yaJqKBTQMTfJ3vRmrujlBsiTl3uqplvCHYSkV2zpJHsHk2g53ejmtyVRWBth4ihZ5Yp7Cr
GmZrSTW0lXWofYCdFP3QLpANbrdoTjJz3Zfyi5QkDLW06tYbYO4NHmF4CRi00mxXftd8BCXSe13b
076os4QGRm86Oq1Kel/9nRzvaUnrUIcTUqpCe6XkncHXkIeQ2NLKQ5ublZqysqzoczSDl4BxynFs
05XUwQaMbHXcm+NzLsJk7anbRDAgneFDxYPqrw1yYHLRvsSZP1eo6fl7Ef8126hWvBAYK6kUKq3k
1UnbCBPpaMSPw8DbWyfVe1P0NDk6o2GYsGZ4OCAk2jZtGMqfhUdGRhwUl8YPNhpBIht7HI5FrP5O
JAy7QQT5feYNlc0HiqRHBsTzjYRGxSm549e2ZNI3tLmV+r6+ZOPGhgI8jpTb0XOVrhf70NlybIEl
ToSEUa2oxvuXeNRCwvAz95KTbEpAzaOCZCFPZ+gprHcBgA0H0ZLpVLn62Wtgp5JHxTCzrZ8rb6Yi
7cxpoH5io+bRis88B3UKr/sT3sw7Lep+U6rBZQI5DNk3jlekwUIhmO6qgAjX68DblFsRw2H2jiQG
6Xf3h3zLi2cTsRzyjFIIOk8788lWhuNYASOBM0eWvFbddZV4z/hngUS5hbGtbqU5cjkoxlOiy1Df
w6zdhCH9NJm2f1H0T9yjyEAQ1c+PQ2Nd+eOWzzEK3vqAb4M9sUKPsaJKLglY2yeMpJ7Tlx7qoU97
eC4t7Zna9oOZtrQ2EabqE4ozoquxThyT2KabyiPK02jwcm8isqXWW1bIa15lQ30rFbRUKZoJCra/
ck6ek/XaTUpiSoZCe+kYt1T8vnNJ/5l5KrZ/CnTx4E/GTklooAufUD6eTrQAIO3Rh7VU2K1lqyE0
hiRMwepqB/6t+OLB6zHy0+OsHILulgh6akaFnybqiUUR8ktQEdQwqjl5UP0DANJkg4brGpndiWEF
jH5SchGJ37h0Ak/9TG4dtXvl3c+sd7Otn2qZCzPWn8i+uFeNzBU+OYVEAEMBJ0h2PNQVdwu2LhTi
u1qTX9pG/y2ZHXVllG61RnZdJFOMiXj/m1Oo4Zjo9mV7iUs44DwAkMHN8Gbl1Zs7r5bknyZIhSC1
T7FqTBTu6o+iHDalKT0lRBI7ZqD1qz6n4S3rqBk8rhZaMW2W21jFhezoIjnkXvM7E1gognYCSon8
qWrvzUQctdSoV6rU0qbKkN//H13ntdwos7btI6KKHHYloWAlZ83MDmWPPeTQpAaO/r/As16v9X71
71ACGpSg6X7upGJQPSSKsjHnfN7O03yk4ETRJ+XvKI/2GFfc1XG0VVPrI3Jr6lQ1KCBJqkQpxjt9
rC6pTaBoLbJD1ROZ2qmVDyv8LdUa6KI6Cd1W7CcpwHPSwn8LCoyDLZ+PcOyiqxMXkITlqVA0/J1s
LVohegyk8Ri0SCiC4M9UKM86UUKDXUbPSvoLz8TCmvS1EqqwsaR+GfEe2xit9tvp2oPuxU+lBFlH
AfjRBvOPHWW/Rq2/pQW6atIWcL8q+c6xvIypPJcJ9LwgfGMI8UawarRyyn5rVeOvrpp1eSoPciX3
YAROJd7jOmw7xuZzpXLYgeJFG2OkNKvGOgHwOtWE6JdnkUiRNsUpz4hTKq3H3JUmCLrycwrlSRVY
SHvFWacLNx1315alu84lJndF68cy/hFntbn+I6zqt2Vk70FVwbXUy4cct8bWyelc7Jq0JavFHu84
FdIPyI+H5YRWW6uO6IyedKWHnI7yF5XFfpTYEkZkgyaJSlGvK3quRjjnk2lsVDBVPLhCtCCFXKvr
dhoSkhLjdDuFzhEF5Zttil/ZNF17fL6A1ewzd8jNTnFrU7qNV5RwMN1wp9fJ2pEdhGOFtKhkuiBe
usO1dtoJy/At7A14/mjkUWZrV+fu6ie135PpgIs+NPDB7TBZ50tVhvc4OBRvHOopK4MRHVdxcTay
185MNwSo3tdR+yPqgcDnS3AaiZiCWKJuQ5sLBf3EZcqCHRXxH4HTXqjcXgOM8pkloEPLhOaTQnTM
zPypjfSf+WCbTPQihrXoqVwPlyez5cFYxE8LVSBUKcpQPK72zMaeCNX+UbXJb2a/z6hA2wO2+WQq
T8EG3csPqzrVVfCT4QF8jIghSkCh/qQA5NQaYSvdaKW+m+t7WEaU9ZLRYMggQvIhlVPpVMqFueZt
yKntTp2zJS+72JSWLZnTD942n7Cimcws3Rf1uSgVAAJO4Lup8pt572pEC2HGgbsfJgXdZI5lJSFZ
4eCGd30smTTinAC2r6yrxCK2eLR2Y5Nrd0oGgiVQIoBEOEzU3EhFnqHtxtETB+Rx8aoeyWAaNCN/
VMYG03gnbXbL6tc2bOgT7ssmCzYOEg6M+CudZ1VL2LiTl2QZzOlPww/XjDHjJsDCdoZxLbzxUDpI
0hE5/bKpI2sm/FPH6JQ932c7aQxUOzOg0oeJPVOb1ymrm13PCL2WPMP6mgJk3D6RL/zWtdms7OLp
MynyYGq9t3OCPw6Znesx097gkfGsaaC7JaoZknOc/VQ6DFVLg6G9LbXPoHC5aRhh50HwbiRmt6ZE
5G6wDTA9AxNnteA72XRLrriL5Txki5Rj5MDhC5zfkaf/7hvo2yOdcNAFB5yYMUinYtV6+s1LMf22
ttWonMX8dvGMwBg29CmJ873nvuKfh+1hQbLEVKz7MTlNqv2YV9cqMftVksmnIgR9zlz3UFcmJU3n
muqoyR33ox4sTPxDcT9a2UMyQweeklM2HOqjqYZy3dQGd4RHCjyqsjvyMYqNCMUAht9uGFxLbmvj
UPQmgToWs7e9EUYmZhMwO1QbRwLNqfBETQ0Hh8aw9hOrutZJ/2PI56DFIel3gZH/kfHUnFucNkLK
26rFTNkIPR6wowE+YBi+F6k/4tE5e+EfvTHAZGvy0FwmnFXsFnSPyVMuXwMjxl3IZY4WhUa4QmK9
Glq8HIZyWLtewtzZseQKTHWXxKp2Sz16a7xjmd1SYhly8qG0+Gh2VF/s3rwwx3621fzW5G7mK7UZ
Q7QIf+AxgoTd1XeomdQ1RA+6wZl06BA7ROWQIlW3nsuefq8jVtf5j/UZbZ0UgiGtNN0RZMpR+tEA
C9uqrv02oeTPJaXKoAdcwUIFiTuIu2wH5nAKuUtukbnr1LY1FE39s5ZhCKgaWL70ZQWtioKVVX2k
icD7pZD7bKTOrGWWd9DNQ5u33WoMAaaaieKT46RvHUU+njalsiogPTRZGR3CpJ8H0PpPC4nLimpl
iN3JUN+reQ6wolvv5Qw9Bb8EFZa1liqMXdtTQ80Smmx9FyIN7BiMPAQ2V2VRUuzsVHQn/aVHX7eG
o1L5XmHhkj4Ce9hzYk0nqPjFUyfBy7hgcEZId3WESwXDu9VQp92DIDN90xBvNBvyH6nLn0NLrLOO
us2Ao4YmKWsylqoOSS9w/OCJEAkzWIsuVs+tVLc5Y8rV6KCcjicSy0316lWmsTPVTmxxiDxMInFW
dlr4kU5gyxTycAhDszlK6u2pC8E9SYdXu4BkqrYvoGb8/8UE9YeKbBA3yV1WUlZn3opPbWITvdJv
8WLARUIU8al1wE9FTdG+MgYFUSx+kJmX+1Nr8DCWzQ8sevzCmsefJdK4qT9YKT1pFpevhT0Ze0cv
YTOb5XhnNjMmVEOnIX4DDp+T1oxrM/LE0W74ZsRloUgTAXZDIZAbjWmWbb3mWZ2vHa0I1liuFHA5
Ub1WyZrItgIDqPmWvGYDb5GO3MJGVltr0zTnPAVxsszk1tr8toHW2vskTiEwcdsj83mtbb6xsHhL
9ERUYkKbbg1Ixnb7m+VZEIvT/ITV53AMyweVEgpXVLEK+Ff8KG2w+25qpnu8t1aNW4JGelBnRlkO
WI9vu1W5TsJ+bzJxJ144J2K1M4sdYLGBR8zW689lRHgLWtk31Tbbx1wP/D4Zb4ZEddk7/UsToPWE
BlTvCoJo6KLb6xBPNFL+mKQEUdYJ3yvD7jaO292FYKgUDj0dY5RwpGxuVx/4N/MTjcl9r3YK4dMu
CpjeJXajQJggKvi0OhU6nbCRjoTNgivZCrBb40ZC9V+dzbGluxkK/YBRSTkxrLC45sxK+xhC603V
//TD9IH1DOEWGIVb4n5qbBVnnIA6dPCG+RZHm7q9VTMUFECGuNc0iEyoeyiyv0gwZpsUnyTq/SZS
fnq16fqdVhO4FqflGeTP8bPJJR3PBNMB9lqrGiMd5jmIexmxMq/dYexjrvHESDc8tg+JEYx3dqCC
bTD1MQsoOU5YDlsFL3h4yE+tkqnb2r3H44KBoTq+9oO2nxqVqvBQv7Q9iIgt27UeFs16kJ7GQDGb
+PThOWran5kNRGb80fv43mW2zySYp2LfD1CNmA50AwB05CmM2fc1uvFrSB6JUhJmTbjTRjbKR132
P42QXK8sOKcd3Eqz+5AuBf0qoQQPu/K5pShA3puH729hU/wwXvqA6WGCe4OPQOdNmdVrkTMeB4fo
gjxJHhSzwj3fGrnkpqpclVBRNlrPnM+ZPfGbqvhUDfne9iojFlvuNfqe3Wy6LcvsHe4G6ZW4n4L3
MjPWnfqRb5RwVUUJ5Rcr20VY4EI23KRKss9VAp3rwLgXjZfclQ3XtiE2IT/yaqw86IGA4JrwLD9q
pbxUrm/Ant24g0naRvc2juWVJ2zCKNhYmRXyubos4IFU2zGZBbst8w5C2yDIT9VHgsiKqULypKte
sI4EpdeotGJeUTjJwrK7FjbKXOU3tXb5Swn3oK8q1k7mpW+A2aah+O04szeLydSobiDW9fwrmjrt
Qm9qrvG8sKi+5TBp75ZNdiaIMqLyUKU237aZI2iCYZ9Df4STq9OXEqzuKh4u/nU/bipBPxxU2nPS
xQnXgXprsJfYaLrurENj79q2tTEn7xbGkYnKjZp22eTSrwMmMrlEB5Gs6qEUBzE0z71TTTs9MWK/
r7PLAGUM7Bh0zqgzsePmIdjY7VJ8hAewWpA4hnD0saj0samgOuwbddNd+sp9zAp+0GLKVnml1ZfW
aysyvLcuD323wpOlBd7AdexaByNFfsqMbTS8y07DRdwBlk867dWwYRZWza9K4OSCoouhUO57tXPN
QcQ21WQ2awatfoB0sAdixTNnDtqQn0k9bgK7b4kvvEvrbthi/A1zMbh4U3gObeYqTMu2qV5Fa6mk
1GM0eaeRP8AgZ/iky8U8ynHvNaN+EF1KGcYOX7MR/NPkuRTiIF0r45+B/OAkMLRLbBn9pi3ycKtk
JCMIzf3jWHA08/Z1aPtgZWKDvHZGde00I/2zMX2Yg7uvDWKykz+OzQU65dlvMaCtVZ2WsZ9CiFEx
hkdpVC91Cpmi5eLSm2d0HEevhuETBpEfxDUuHp2+cjzz96w4YSCOO0nj6cY60J2TDvM6A3/x+9A+
eFB+7hAqvmhzzHhYKaDtJT+AY340GWJLdEQlxdftELiY2iTZs2eDU+sOGUV4gdzZ5XjtDdADywx+
RvcwUOhV1oGc/E6Hut/X57FLsx20jMPYB1fiQpC+UItItQGqjsM5w3G85YX1WU/D2TS7K6NUbIuj
YxrQgqtTgRDUbFOz4+qeR2fgKFc7iUyGs01O5cTYC6s9aAM56PnwpIyTdu7gAunwgLdlvM9rhrit
Z3zqqdGtCru5KWU7UedKeRjwu+koMwWkp9qNji1YGjW3N91s25NGWGwSueNWaVtv00zl2jMjrpb4
IcOZYR3S15f1DlulA5xJHuWpqqPvr35lNnFiwWCQOK18hlb3lprpe1tHE1e/vpOC/8WMCS8kb31r
T82v0KAImSSznD4BQTPIeNJLN1ybWJRRYQCxtfiZ+7rfQnyih71L2uSF///Rea+r2tuE1Aso01L0
bzx1pUimVVb4OTTDY6M7n1XW3tyxeQKFCNZ6ouCT7xCc5eEoJQKmA6Y2s3fAURVSg20TSjaRB+6q
yyfBlF8FdXYC44hR2rsWSHctCnhiM5pVtMjzmallG2J3Dv1gY/5wNxrjzuEOKsJyl9NxB7byw+ji
P5ibFVSexbArVWhtyN+j+rNwmhs5U1Sji/IqzK0W8OSkT8dd2dvnZo/7cfGupy7c9MHv3BhKnWpW
5DKgO63m+BllhGAXaB+O/gmg6frR5J0HKGmbQsMaAep1LFQ4vV50N1iTtkri6FyVCqmVRn6yUaul
hch37WipPrQ5i9GFXHeFvdPkEOI2VgkiWMSjzolxWOP2T827mklpiKKTdMcI4bUnWnr43Vgln1Ep
ZtOp9mAUCt+bVE7TporD8JZJ2JyBNspXbYq8I5WN9dCQPe5aseYPTvEcVfW90REEgU01HyPeyByu
q0u1HL23dbZTpkICuHwdjyrBVUZ6wlPvAfo3pn9DBWI1AGIMhDvBnNqJVql8WV3bSdWORd5vZaGE
G5EyKKuafVlojFupCcdFzL83FL4bTec4pwMKIlH4atXehS7B7aFK7AKMI81TGt/LFOTK/Y9sqP26
bxgCtOG9ojHol0X5EQLoiYQwSi9U4o0y6m92K66m2u5zLxv9VmO8m7WpTT3IQCyU4cgSyPs2NN4r
8xga9JrkBDrAYX88OA6laSFz771PMlLeKH6Zwn0FQdkNxMChaTkaTEqjkGHEEOpXBCvXSKrXWHaw
PbRDFWb5VqM8YOf2/aB7M5WH4WglCFIc4bpWtX5rhvgZhiXDUXyorLZHqFHYl2IyngIjeTTpU7au
0+3Setp5lXYX8CRHLLruSgAyoin9JKEaSWJnEtcrXQzGBhola27IYKeCF9PkVM3RcsdltBt7beu0
LaMSio0emQWrSslO5lB/BEn/kTZgFcm00sRjJrqOmwbJX1D+0CP7Ix6sz64v8evXN4aaVTvM78HL
RowVBLN2O3qnJAtgXxU1xTPlapTTc2Q5r4kz7FXdOIiIoarS6ifsd5B7mHB0Oh6IVuN2q9MfzVR8
oVY8MLCG6D1zawmesKp8rwtsA9N30zDJYUsPFHUfbIdKXNaWtynwNvU4mbuo1V48cliF8H5G3cyI
j6OTIiFSQLQjBSIfTlZO7mmpU+DO3RcVF7cuKK8YHvUwr/on0VOLaUPEsKVjnxGOEWgXVI85QoaV
N42novM28WSRokQTEJOTgU8KMKu7tdz60bDyt7ohq0xRHbz2IaSp/bNnUl42PGQFlvskW40Bm7Wh
ywWBxiMBGq75khLQidwEezHLqN8KtdsosFQFqaFDrF9tzSEzFN/AhJp7VwX7+ZEHLnCbitRamVGB
Nh2pTyCsB2E0F6se3DVYI9NuQutWijDus85u/AJOj3RhPg7tUe9Ag0PglFr5jZMDUY/UVleyxkES
Xqru8NdK8PIs05iXOgdK8PSNsVbxXJt2nda95iolMFyRZkX6TkHY3Xg2gxIGihK1ygwD4icVYzuh
hiPFAUa/QfNLuNq2q81T5zj4oVQkQ6b02RhaOCUFza49y8psz1oZd2cKEBOwnlT20EfkqlGq4ZA3
ZvWYmEr6yLR6fr1sKBv0j/gU8di0A7wggyjU1rWlNru/u2moDL1PrKG4LpugA4BDWObP75MkMkzo
x93Bt6ameqQOIx6hiz1VKuYdyyaDeNeL8NT9V4O5VUaA6ZZPG22+T0QhHZW+1JXD0g6y9fAwCOLr
57MuC7Ql+whBJbA1n2zZ1thNu4ZhZ2Hj8p9tWeyuNUx9rksLvLtG2C4JBW0rlVdz6P8umNs9uGYh
7/613WRsgJWOBND6T3tN2LhYmCdwUv3yvTkjWu0SwjBaTrpsz8qR6KnIumcusq10EdwnZHo+iwDi
VFnJ9m5Ztb0ynTPgJj8eku7Zq8PsqAtqiUUoO54crftABsI6Q37TrgtnOEuVznc5dKy9Zh1C1jss
q0nmJTuEDebm68RhIE9kFVI0m9+2znCdS7WvpstbuV51A3Uxz8s7yZjIxilwQwoSNJedyPdMp5X1
shqjPD1LT3/JhcLnUNWrIbTmaTmPxpGUMmpxWk5kFZD6ROEF22Vvm1jrEU4vqpqsfFgWVibqbVpz
a2GVFUXrzi7xupB5s152w2guH3jDeF+TwUwvPrfJ4ymCdQWo9X2etBkH5gPFjiKFvm1bI75SYo+2
pRyyeyD4mTlQVQ9Y1DmbMoz7xxRLzU2Dq8LTWAt7HaC+eWbsVa9DaWevLdU37jtL3qIJPzsns5wf
xWAVq0zpyl9mXX0SKotcsi5ubp/kv4eqQDaYGB/FBJE9c8s/7cCIIgdTAeEo171a0XFM6n0wMKJZ
1SeqVVByc1xoTDuBfkA0McOdntZTuYvAQj4BIo5GO4mPrHYeHBj+77FMfrpFVL+pzAkYvTXeTx3s
dpUm2biNq5BoFE8TD4TJ46uZOXRBc+Dysi1MKySVk8LgpxfiYdmhhZpDJxFU/rK67KhjikNJmCkM
dzjVV7sqHHwbitlmWW3nE5SO7vr94OKo9897kPVcQp8GR7OkKKP1VDvqVjE0XIjnNsv5PTDB3SCs
/uujLjuKJuh2RQOmtTRZzj8oKjz/PgLvLwV8NhTp+6lPiYsEAr2SFpTvO2ElRIJW0ZnbTPFbZUie
MDGI17Vmtb/yTLnoViVDMOKHyQ2iPyK33iB4ezdp6y4RyC2yWelkVFU8cVSK0jg6unS3TF577v9c
Bxc3+h8y6H9YJVYukeWjHuAPmtLpoXAq++dg6+U6DOX06GlxufXsHLudvOnvYPe7O1Kbgyuxps3G
EKn6CqMwwTApuhdq+lhMun4xqhyjBcOWQBNggV0aiQsXDkBRWKaXlKnTzsBr4ZymZrbrBC4pWQHA
ladyPKeW0e6MAlZBYQL+d6aWn7Vu1Hc424RnzdPtHTeKc0pThAAlHS532V0B6WRXIe3fG1YSPTAa
YUinOfbvMLvDV8L+aJmHr5o2HB+XprE1KVRl/tN06Jt/NTWQOT+qZHzv+tai9+3SJ9hTyYnss50M
8DbFbZlyxrKNgueuF5WMfElc6KaqVVC/QD7kekOychJMvh5P8mFZEC/rrA3sJLbLqja303qUuKFR
WbuKro3g7oRaNq4+4UGPxfB1XJRQVHb1oL4DBP+YSPPDqIpKP1z/+7bysL1Bp8Rs0N2XpKjAsZSI
gdElPBi4Cm8g7Qz+sk2WbvDA6B6OPo6bYEK0W7Y50tjIEXumZU1GQX7Bomy/rC0nQp/m7RPS86Az
c45lYZlWQHAz99D3NvicNVCurR+6f9qBf2x0rO2uy6bKcwss3ep9WROhPmRZu1F1CbuCAkq7VRKT
/444yMhHjYgeU5lSall6c3V4LEAEmDdSm0zXX+uNqDHgo4771XJZxTifUtO8+D7FsqO0wvZqA6nj
Oe1iAyObqxaM6n4p3BdKxofgwvz/bAwtW90rGiX+5cCl4bJYdqBDBQ6eD56mCvp46tmHcJ6Aiqg2
Lj31n2uYC2gtuAb+omrYAPJY5b1eYVRhTehxyg7A0XCKz0IvvYc4RHjjCerpy/bc8Z6w+1CfvHm4
KwSyGCXqaF+Ux7LCFcoaSZsOxkL4y/YuYkYku+oGiuNgTjQQr5oAXeYWkbNaJJVj43A1rZaX7Uhy
aTH0WJlbynHZVCcpe5f1r5fL1u/9vYdwLcuVP//avqz+a5ulu9ohF6kvXWqo5F6Nx0gf/y5UtXmI
O77rZMIXzyPH+qEliA/UKq1+Adp9WGZlvylO8dpqWnswbcPcuVoS+V5u4PqBB/yrWWrAZyg8Ct2l
Pw01fJnqLL6ReEmoMR0mrAzFb4zx6OKyFYyJsYEVTv9XDJdRiPxzrDD17Br9R2g1KgzS0mXGLpU7
edvrWo+tqAp0v1KlEe6DvGBq3SLtcvX8rfK0n+STK48YZpfHQsdmMHYmCAlDtxV5ld16FRBtVDJt
qyDh+mUHa06Q+92tr8PqThN1tlURiB3KLsxf3XE8UIws3jRplKieguCYR33yGJjhn+XtJt3lHxRD
eXXKvL8EISjDMB8wfw4YlGBaCdzAwg7NHXaS7wmWpOdlYRRDdxZmB73WcrE4UJilCwiSZ0OPzWG1
tEHLOb+Epo0Gzjz+Xf3nFEvzvKpueZ6V++9TZwa0YFPpW78TSAOGYTrg2+JdlrUiRYDm9NjeL6tJ
DYsFeupBus3FARBsDw0VENhharwuhVLfxh5cNSlM8dOZwK3jIWveyiy/QfOQv4loPneMRz+b3kaS
VYQk2JfTqnSRCawUJvJzOdoL0bfkAwwZNzRnuX2OTrxFpzyby5WOwGFO16pVTLT0bln93pFmSk4O
MjzLnnL3NX5VemLEDQypT64dCW/bVFB85WA3h8jo7pa1ZbE0seZ2y6qY1UWmDKmXtc5DPKjKoXDR
deWo1Jml95go6IivNvG8e2lTK4G6zjJqorVl0YbH6m+m9Mrd1yG6lq1rPbSuX435ny4ayRJWbTkP
CIY4yT/v8XW8DPKaK4v3aKAUHIeqldt1Cw/7MUzz4jGYpxyxWsPV+Web23TtJqUEBnUHSziUK/p9
rbruSehJfULLcmNObD2ryKrwG7Pvq8bBUjaBT+5wIZ6WnRau9ht4INVereAJtr1R7QoHvmvWGuFL
HJSOX/WYI+jJgI4KeSfhOT1StyG3n6cMlo1XhsrnFnwt+Cx6hqRG3VrPOefyIcimp8Eyok2VZAiI
YAo8Uc30B851b1iG9TTVAYVTR2eGiciOuTmm7obZJqtlr2OAdI6tE5yA5zEYjePsUjV2fXFgrAGh
1/G7cPK7ukis19qoHDQVIXYgUx7fKoUCwtzA+d8jwVIbiupu9A5f5OtImx5rXY2Nfg+2RMXdEdmz
zFAoYeAZPyRBgG+U1pZAJJmzk6OtHxOeEdBh8g5EOylP9G/tbsxV52Ly+/hOmhoPZUb8XawqzvMw
Wxbhx7sSwnR3TRdM4yqfMxg6Z9TOQJ0ZhUtct+ZNBQz+czUvvtq1tVmSbaH8PWLZ044jCcnSDIgg
RNwOxu3DSOwebaOLniobz4oYozd/WV0WNDAdu3tkZD+rgDAe+m6wbKOBZlIOpAIiD4HXmSTT9uHR
LrL6LCOZ+2meta96nPxe/mrN+BNbMvpIuFYppo8EXczHuFgVHc35mMyhplAnZvM6GTN8IINPs/g6
pvAybaW7+d9jhA0vJc2KI5Iq76i1o3cE8gTfkjqAhEiKcJvybKhJw2ZXsez690sGwcZG6eJtNoi8
I6TARMdHqu6q4dvj8kyO+hhiwrCyVJdlMW/4XrRZTAAwrNfnCSGt3w0krjfxYJzKQk/92EqUGyL5
q+Qq/LDi/t5spHFDt1AAizf/p2mQd9dl6GpGw33lxX+b/uus5qSSsV6KlDLim14Xxosa1NVz2P/X
Sty/ab2tf+3RvP/a8+9jKq+Su6YOIKFMoidZvFEHnrEo/gFEVdNfXqYahgDxvKi8BIdJ96ri23Ws
03m+trws8KBVyFT9363LOs7w9d1kULL2RuWusMIjkhFzlwEV34HKK3fLdoTvFE+XjVo+uPgiz60B
/bxitbTqbK2z9kuDZtm6vFwWwrXAypwuWVU4Z/xtv+wZtfBX59XRcaSfvw+5NfbZQGFOy0VxHxRa
cb+8YhT62gKm3n1vH4JQ27sGwP1y6P+2hW36t22Ld+8Kj4MO22E3PC8LC6NPrqPc9B2R413Sdmi/
l5ffbZoRuOPfbZbdtmph1tITLBNDMwyfFczfj0XRqtSn55e6AuNrebUsmpBnF/SkaPW9rdfdUZy/
11N7SrdJjo/ZcjASR5ya/nUeypWANE1j0125YGT/dQ4GTs66GAcVfk2FVgu7vt6L7zEyKO5DNSru
RTY6aMQDY+ONev7fO/Ztj4Hf99bKMJwNSKuxWQ5cFlgrF/fNvp5bLhsaCT/MZsixQ6eRkzRzm4Ab
z4QhiNWyipSp3DUGTkvLqm4iGVXQap6W1diONzwg9efK0/X7NDefl80yxru1NcmQS8ZivDUaUC9T
COew7FUs9UqS5vRAULb51BTT16m9zOyOMukq/JQ4CMRj9PEVYj46fywtw02wtBTjIslVuukByST/
99Oa86dlGBZtQZKG2/enXU6Z8mnzBoNmgUp/tzih5zwutm0ZwouezdK/3NFnP/XvVdFEKNE8KDTL
3mXHNGT07Mt6phY/My0r9svamIsjXSUSn0zzvYSxLrLAOL7H223YNNSz/aFxRqhMUb4OMCq4lAyF
iE4KLOCHGvuspfXXgY4RwZ0W7pzrEd9bShPfwzcLmVrIh5T8ixMG8sdOGdybqvP2ozegOvK8e9Gn
L828ufDQ2dQpcHrbpe5taI1kTSE+Pi17WzshE2NMX0MN9nRrErEzSMW91YjGtkWdDNvlKF2XlCO7
JLl4Sua9TslpeUtX6dUTTq8ggPNbBUkCkFsXym5ZHdPx50TuLB5WTfXchIG/vKXXgo1pE8nXXZ/p
ryaqsTR2z21mgHioKuJigqzOJGU7ZykssJdEswN4oebTOGYmdkP/7B4UOAzfh0zTNNKJYrFv8Wg1
LFQnUf8URl3/RNASpcMMcmgQsorlDQEycnz7bqF1wYtMjOy8tCf1pNkZPULLZbWeTzijuPO5lmNk
nVtrPEW8nWdYu7Yb6+tQoLdnAADVvla4W1VMMjvDDj+ihy7qyw8ynHJ4guGcNWCitp1aF6G/TF4s
u3n3DKX4SAMd+ostfhi6JfwWZ8IT1Uj7XE2aIAPJc34litgsTYULzqdL1X2cMrLhRjXmSWLV8nGq
vH61vJ+NSDHrbfEWVFAVFTEwGFNS69ggqvTL2HZvEAfOS9M20X/2rooGUbc1PhQVneU7lIEUa4d5
1H++Q8oc6us7lDljquU71KiGXuJCvEPf7beBSM1tpqbTHnJAvtEx9nhZVvs6LTZ6pOovZtv83Tt5
ofFfq2qqiz2gUb5F7QxOYijJq0pO+kYd1foCGV4ehJY2e2yT8RFV4mzj4Jv3Yxz7GxRo84/bHJtM
mT5bQTeBCXmCoJyjJy+oLw31zLLDcEEaxZvMRbTDLyvH/i6T1YnKHJFR86t/rXaYPBMzbLZr5gG0
FkKOqCOIgQ7a3L5kmuEHgxKfgI3cdUbd1V+2C1eHC4TQuTgZVumXrSQyIuw4wvBigl+8wf06gTwY
jkmqljbH6zmOejJNuKDzmkhCWDxlPX7t7OtI8+u6x5Fg3rE0WfZ6vV4eARBw0U8AqHAC22Z1aJ1N
6ptne14sq1Em7eNEuOSytmxfWmg5+BGgj4MzdZEgfZ+PlSUZR5GVbyNSb9aLATtK15cKo/+nOIQw
2WjwLBYjdGdqXmzPTZ+A06Ov7VXmrDtNb37htoHavP/AbZxnGPSXh7Ayg32IddDOjbLiKZWAHK2i
9h+GVNcYQHdvKq5NG2wctQvWqSSgdVm8HYTSvNaq9hLWqcRSh6CssfBuVkKGSqI56amrhCQDxBhx
7R/De+YYiLGL8AFZuTwZems/WPPC1OEtWuXDmMT27CjWnaFgHtH/wbWszbQ+6BPDiu/2XdPEW7Vl
yrZsWw7r/x9z59XcNpau67/S5euD3ljI2LVnLhhFSpQoSrJl36AkW42cM379ebDoboXp7Tlzd7q6
UFgBEA2CK3zfGwJQ+GPYpltZlA1qWL0gW2/uX7vZIKnsOk9vIG9at0np1TdOpyxfO6Asw9IsGr+/
3qbW7XLbTJD65EWyoW3DYRUngQflghvJOtFkA2bXYbqTxS73rE0WFqAhVLxxXN/84rClu+xdQACy
WI9jsEapRr2QRTvOHxrSXUfIVN4dDPVN3bTml2L0IbC5JzFExoHUBRL8vvoHMCx1G1UFWxpZJw9h
mNVXcK6gLdNXnXJ9401VsWu67CtYYKjnrqethOpEp37MzKOhPbfEFiDOYFexQ8YMyuvcmFd5fFKN
UF2pZIfWsu7c4BVf9VETl7KElKJ5dLNn2V3WhKZQdyxa394nSnIVVESjrCu76yCSNvVXHw7V+R5s
LoBrl9NXyC/OsnLJTEek/sU8AIXovd69ljzvXJJj1YDKxWtb967013VykPurp7yOnFN/p/XkqucB
8K+e5783t82CO39znTv4oB/9fuf3Y3yA2RgfzNg7tenYXSDHEh9e6+XZua4cSJj1IBvo/lqdVYz0
C1mup+574gPMx5/h4KVmfpBn8lCXI5oqWtJiIPZngyfUcHhTNuzwIlf9dB/1+FCeb/N6h65WxrWI
Zu2++f7yIO/FoqBbfPrtv/75P9+H//Zf8mOejH6e/QZb8Zijp1X/45MlPv1WnKt3P/7xyQbd6Fqu
4Wi6qkIiNYVF+/enU5j59Bb/J1ObwIuGwv2uRpppfRu8Ab7CvPXqVlXZqA8muO6HEQIa53KzRlzM
HW40K4YpDvTiqzcvmYN5GZ3OC2poZvcuob99LNfamdZ1TDDAa2UXeXDS0llmFXjfcqGEvctCBZOA
ZONHsXFdTaZ+PqSTuDYYWvfkhnnWqCUZ16Dyi60i/Hbx2k82kHPDQDMPkUwuQoKiZnZRZk5/MLN0
OMgz/a+zuQfKKRnLOHCnAVuTg6eJXRO2+W0RAqX1jPFNyc3UnRm44+bXT950Pz5529Aty3BcU3ds
TXec908+NEdwfH5o/6iwcT1YWppf962aXONuMZ/D3q7Jb8w15doccSYDtjEgHTIfflZHlYtsYFl7
B4Xk5io1VBPBm6G+dUO7QkKBusGzTOCkahfA6vuzXLTV9zKpWtxngs8lcP2bkGz4Z1X7nMRN+6BD
mjrFYLllrdM20UF4UAxlMREkVQZdQTx/vsaEe7D2k7qCvN+an8FaJMvJzpJL2Zrl8Zv7D8Wb+yu6
uuvbCqKlJ3A99bwGsY66OxB9/vWDdvV/edCWUHnPbcMRUL4M4/2Dbp3MYcHqZy9ERHr0Ynh+8gn7
qctDNZGygNiHWp58xq/NfY4sap1l+3O/oG5hCqMjug+MqboirAMfNuaFS62xxTRzruycGT8sTz3P
mE9t7WevwrReupJ1V+kX7g7NKn3dOc301DSLsSYePmEQs1FTrd21qeHcm544yvaUXQ4Rc62AyelZ
1xXyxsu6c6Ynr47vB2LM94wBH26YAD84qa4O0HA5JOiWTuZw7Gw7uGr74iBLiASOx5/13RGfZxT4
uiLzFp2O8iMwF33lGa9duLQxsvOlmmJUq4n1yUUegfIIkA5Bwj4cTqpX3o+DEBi8dcSSnGb+t/jK
o22vx9ZUv6qo/18AFrLORWsMrzM4rHe6g0lQmJsphqlc/Xd3nS+vdLQQfv1qCFN7926gsGMJhwHQ
UoVuWtA0Pgx/dqpkiGghr1HwfS3TsbYu1S7MgLiEguP53PJM8xL0tboEHgZKXTadO8im86EyMdzt
oYpXdYDpYJolazlgkjout04TAJqcx1IPa9ttrmAELodZq4PQLVsjXINvXXfYqHaVXwfQOK7lWVu3
D5XdhrvX+gKB6HOP/s9G2R8dsJ8XyaLLFiSa6lOuZSzg4hCvNzhQXTo9Ep1PdwHA+JXuV+Oj20/M
QuoQXMduf+6mTHZ3SAcUlL3MVa/6OlI3nom8gjMXZZ08APlF0MdJxblOFl87ywZZd+4893stvt7Z
me/84aba0F2xu3Zu3KG5tmvNQi2MzLMS91+Mig2dAdnhCiMkF8XbeUWmROljrVfXIXo5T23LsmiX
+Y1/8hhJAevNuEgTjHKvqXtt/kfrtZle1GOlrWVRdtNciMSF6IjBeWjy8Fanxy5y0uOIWcsRrsxD
Vwzq3m1z21noVjFc6CmzmOwiD83cObDyh7bP1f1r/WtfeU9CqNxAMfPz/SLEgFFOCqqlNSXxSY9H
sRpqfD4K14xO8qCl4bcpNcZLWfKQFj968aMsyGsCGxVq8BT14rXuw32GLFbXv/4BmZr5Lz8gXYPV
6ArBFGaZ1ofBNQb7nnpBXnyD/Jsy6WfBQXr3EJwnMVW47sqszQx/wL/sfj40y2JTmF9roGGXqK8S
XnBvkB3pTrIQMz2uNMQst7KoDC1pA284MV54xRLg90uZ2/5VVznmxShAjHpIXfeYCYK01ZFWXvXV
aF2UUfslZAXATh1lkYbhC6QYcAug6PoXJyNqIusskbs30aiIKwazrSxNo9EuEtIWSLN0RX0aMfAx
gD67xi343bX8UAzbGRR+K1gToOnuvLwNbvsIpE3u93eyR4W4NZjFJN/JYmlbzr4veXVkEX7dzBcN
e8RApuwKY8NVozvjtVWM4/VUNgWmUoGKJHYLvD9wAEqvZFOtqN/cwjEuRhfjeR8Xsot8xIHCHwZx
Cuwa4Qc1ESTQRjj+81k016EUoh0IYIjx0o6Fu0dCXey1JDhK+IEEIkjkgay3owi1PPAKEwoSSRC5
l44V28dJmRlK/Ipq4nybjtjEVuCMdclawdoFGeoWCVr8Mr/SaFm8C1xMMZl/gzt5QLb3No7t+iBL
rz0gXwR38qq/7iF7hD6CXjq/eHQA/xwX5WAHvTRg3/njQ7Us2h3K2353bnsdMuUwKtu89sfrmCrP
SuPQ1U5lXc+/bzCn8ZVuA2F3qbywIrM/qCJPN76TDLedHYQ8VDP63AZgAvEayp/KtDkScvX+sJrn
LhstgtpASnNr0n7UjfiWWW721QeRvsysQN8XWhSttDn8NmqRfYjmEF0I7WqXifjWQYJlwo+ZOtmQ
OXdWgC5hpyqEsGdT2WXWaf72dfk9ZMkmhynIW3DrQED+/tdJ4kfnmujPk7mpEfaNEmAubKmJc1BY
3yB+V/XATE3I7bIScRQ+RNl4xQZMRngbRqa5L1Swc0HboGdaowOywsXTJQFr1idGn+o2Gm8SxdmW
LC6uXsc/As/WJpwYE85DX0fvwMHYSkT+rg9jmC0TMArPaJ/RnUeyT/jxyTTcem+r4PnLKiu/zXEI
2SNvRbhqqgpBMxSdri3PYCAobW2nOJj4aqy4L4s0g5Y6H2Tx9VCV6rbXk2D3WtVacb/VxyqcPgso
UlvT9teGoQbX5PzQ0bd1/egoEQI/CLNvO9uAqZM7UbcJSktdymZj7hgOQXSlqv61EpbR1gkh5+md
jv9cUiGVnmYZQhKENKEt8vIAwFrWpmd/KW3zOzK62UsRQ9NywQnCxh0vlLIanmMlxIuorT1cgA2E
a7u8usvRsiMvQBQECv0dFhThWm1jKGdzox42NpE8dyMbZRWWQajEW0Wxk0VFTfpL059lTfq4KZZT
nzwkc5x2KotsVZi1Xm8wyEvXIUYtl0GCArlqWKgJyFNZKQ84CaEuPh9AdZv5AtGxn91lpSwy3Fpb
xxjIkHkB6OvBqMJ9EEaPpHvcGw+K8003nxFeJPUWF+NaNvRxPlx4FRYSIp0QGfdChhVnGB81bVMi
IvWl6DTv0h+QqgRyB8rdiKbPU6aqvLhadJIHX3loPWC9ShfGpwa9zUsxVt9e2/UKAmlfDNpK1mlq
/eTkQ8RCwe5xQUtGpNR6v3hqTLjpLshCsPwkuIkk9kvelPT73/QofBWB2MJ41I0xP/kuOktzeFaW
ItN/U5rbWGno57YcAY/X0tw2Ql3BkTP1kAppoyPUA1IM8++tTOpsO9hIvsvfG3vD5pTV3aVn1Bt+
pOn12Ajls+mgiYU6AEzaujupItslSa58xh9xuCp1MtD93CsqepxyygCS6dyaRGAjg7oQC3Kg7kLe
WsuT5Cia9vzX5J/s+i7fVh7IYVmM4JBssa6PFujcoQ00acRWbAj82Yi4VYc82FoAnDnJA6JU10OR
m+gh1jembkzs4snWoozZaDDkWVaeK4G0oUyolTEeoxFTGAIk6xDS9bHQu4xNi9LfoKoka16rX7sG
Am9H2ZCkYpi7qvZMxy9AxF+EOUSxIUB7zkV5+YWIJBgb78VOHUQXrQZQWjIb9Yl2uhoKIS4Rfxza
JYtEZZWX2vhNT8K9a03dg+rb1b7znTf1xqBHB+j/z6mf6icmn6Wa6O69GEr3Hlzh0g374iRLKGg/
ClIrB1nSsEJZdm2Z419D186H8VYoU7KVxRDyGGoNtraSd7PGatzb2oy+hnGw6UQerTUNuuzkVSZi
GaN5U9mCTSdktWd+e7ediP0HxPacC3TWdJT28vIwegRU8iYjca6EP+yE2CNDcHvnTT7JpmAcQZpb
3QlKdYvgL12iuIO8ymoj6RW+kS5oDhOC69tfryaNv1lM2qpts0sHkmEiRPN+pw4nO/OheybfcLhc
WF3ZQvVU6hO82nhf1CihgqFpTrKusGvBoJ+0W1mUDROUug9XDYq4GHO3Ue5MwBbZtHQGN0U9sn09
MSwzxcDR1wBjA+eArtnUl/JA0K3c5Kb6NClKfZn5NoIUyBTVl+p8kF1kEQlyrpOnrxe/uUbeZxir
r79+XMJQPy6+beYh1MYtVxhQdT4+rxo0DwAVvf+qIR8HUlmAHJrXE2I+yLMiSJjWQ7U5VVA3d6/J
vnMu0GndemsrgBtkglBmDlNNB6rc2WyBcp/NqCVuPpx1WqKd64a/zv7zfr1WbRrTn7bqjAEhZOAQ
ObGiS7ktlkXfiOJLuYeWxRio8puibH3t/HptkyO9+KHza9GvK/4QqndLdRD2lZPn+Y0zIpoK0fdO
HmC44Xro6vrWLN3gLpnc7MZCasnAiOwZ3q+CZkDWkD3oNLS22UQGjhGzL9B1EHudRd5xUfNt/7Bi
hNnSZIj2hWBItgo0+eBmZ4/+yJCvBIPYymI22PdKbme3mTaVp0DVSWvpKXJVOUIjStusz8VoQgSh
98ZDH3XjZz17idIpewSqlYEZc+Y3m1srTRqucket97J1NLAMC7LqAeb5wHaCTyBvpqYhrOj5E5yL
xjxCddlt62blqe7M69QHYW+aEbrKfiJW1WCbl2lSeMcwGsGKxGX4zI/jK5BE/U5XI31nIS21qc2o
+ubYz0pjB88fLsQW9suv3/8PgT3DdQzVVll+gNnWOVrzcPImdg3Xq4RKILI7A6RZwj8PlfMsNz7b
TZjf+sbY3Q5O8hCghvcY1pmyQf7D2sji3CsM9Ox2LDDp1QIQRh5GnYwE2ZVdCtTnoEHgSm82j1pb
HWT0QVT6CWOE/IupFC1WqD1dx9wAOnAMlLw6gtve9Mh13OW5Zd6VDR+mA5IMW5y6WoM52xRGu5Kt
8oIqHDam0ph3UZQYrGehB4H7S5dDlEQ7YqjmneVlE4kZz4Od3scVsoALiIzNHSZAJhn5d30NcaxB
sDs4KobzHqmcY0TyDKnD/FprTXc/N8p6AG7piv1asDRqTb0C//ZS9W5638yHYLwFzBTdyZqUiWDR
VSziUrfI7mF6VhtFoHEjW+XVfZ+cr87dEWkwdEyQeC00FY36Jl6+Ys67xq5v6kE0G9lQakgF//qN
MN7H1E1VdUhYCQLq/B7x7tbncN+bNwIvEm1Et9u/w+G9BorJS9+LgFyeDysoLD8Lt9aetLYUK+C/
wxXGrMO1ErjqslMqpBKi+ND5LfajSA6gfDO7hfqR8+dpJWubuUPY5KjQumW0kp3kRbJBFv/XuvPN
4Pd627p2bH096k5ygbAa1oIEry/lmTHEOjpC4ThHB9QSVSVIwa/N/9LnXGFU7b+bjd/PLvPD1FxY
CKqFRomlgcZ5/zDjgCRxglngySaY8zWxU3chzKQ9slx390WeImWYsKHNSTpIP3PZo6oCdJt7sAW+
iSTmOjegINdJVyBNvjDmHEw152XeHOCEHbo2yQ90kNXCUfsF9nZM9z5KXlUsxIGxN71FBBtx6Amj
ctmgpsrPhnT2R/VmR3LFaFEkLxBNyz0XAi0Kzb9+xVz73Zw7PxUWJ+j3YBOqCbZdH57KkESGnzWJ
dUKJMz7oSKWtCCTFLGBnqocMlSD7G62G4jYkMkcONRgO8hDmeIz480EWhVIi5+o01ko2ePZort3B
alZ1FUFpMCHdlYE+PuamaS/7AnipWRTjY+Rv7bawv7z2qi2vX9kq8jDSIL3wEGvxMeK7kMWzc7pD
aD+Ahv2xTvYrZq/1c+e5n6wbCYNc+obytZphy4jjTMYdw7B552mEHiAYoWU8t4TlVO1AzsLUnlvf
9HYxQCGDabhXAaoLvALjN16nAqN18CoZkkyPc72KLwFjRMmPAQVUx/rm6A5K6lhGdDXgKzn7F527
GOaSXCnMbf1YjHdJs1dKzHJI7bA36gUOeFVUXLdN2Jyws/AundR+RPuiOckqvB8EPjZjuJFF2SAS
d4cI0NOv3xHN/JefDskVx2Uda7umYZjO3P5mHAIciaX2qDObBwS2mzb7ItHYWW+RBh4sFThTFV6R
r+tXEo3NahY5L7QOiwgV/hhtU5AsVnj//kq36tRj0I9Xbgrbf5h3cRjOVVBWnfYgiw4qxwG2WTC/
7Opu9LNNqIX+F5QX8gOCXHMKj6KwwbA5tmWTwqOYVjpuFY45XMiimfk/bymLRCPW6Jvj46XzlmMX
rp5CD5+zcLIaNuylOJHBILIYdhscDKsb2QNd7GmXgByEFJZjMEOWcERG2hQ72RmsZn7jodsqr5dX
wGqs122ftuc/IevGrN8IsdJi+6um2e2txTYZ7yIUfAfoF1/1VkPTHdH7KwX/93vhlzsvKMTXQi+a
DWOqt5XdEA1AKR0Bwb5xUuyqCtQe5ssBTz693lb3kdOTl8vbFsjg72Lo73VrTIe8hjA8lh1+SmGO
zI5Rm0+VXe9GCIX+YlCIUuR5+CPTEU1Bu8N7iLtJW3nKkNxktd9ftHmn7eSdTLBtb+7Ugxo/ucVw
lSD0gSsE3kIeGrtWiZq8Mx9kvVmhPlOb2PMJa/pZJxtkP1L2S7L7+vkeTrhtywx8jD/pGFe06bc4
wWhv3uQ2ERr5w4TKN/7my8gegyOazdaF3ZCXG8IuPxLj1/kETvrNCTGc87IHxe7jG5Xh8HZMhyWh
Fh/sVt7dFz2m4NDo8vs8nQ0b66LDO56ixZZsBygzRYeLooCseaxrdRO1en4LolGscjWxT1qZJzdq
aW/FONgnWTWEXrPyNG9CWJM6zSgJthfn7h7L3GsNAGwymfl1pTY3gZ5YuxZ8xHXQ+ZWOCHlz0ww2
UfBOvcQgq1o6IxQjJRO3YWUi95vXO92ryj/wen1CStX54iS1t8wnYRxRUcbBNamVfZFMyRX80X5T
gAY4/d19kngHArvcxrihrEv0bXEGKk4yNCGDDjL8gA5JtwjI6/KTInAhD2Yvzn2tiVHKCctZqWl8
ZAOymsZ8fIjiYIbIWthAqcr4yOrWWHV9zkQ6L2DNBDfiEVeOvmoqHdxd18eHGsGEZS1U99YNrGCr
O0V4Gaf5iK4xpmONU9h3lgZJAnlf53lSAvgAvvGH37qXHYIr3+TlQVC4t2CXwm1kFNPm1yOh/nG2
ZNVgqLrK0G8BomNMeT8QkhIpG21QkHAbYTBhCtD6W5nxqcSsLd2KCzIuITKyc3qoq8td0HT3U4M/
Tam7ys6yCwHuLGM90Jfp95y30upjA0D1nz1Ic/vLQoWSbs+oCXM+tLXwl4kAMVw28DbbOeMvz5L6
hF310q/RLpLrCH2WZGwxwrxug0Y7ygYVOPzx149BfFyXzo/BVFk3zP9ZlvVhPrAHgkmao7bXU1qZ
rOts5BDlL1jVcmudtyhc6RoioiCm//zRgy9aEVEqPw4G8ooigaojf/1BgQ1JmOMw8euPbLwHBpkq
URjhOHxzQCZArX1M7OnAMkTWhdH1eUE/eXa1bEY//FaJJcjf8ZutpogBuZ6KjM+5Ws7xlVD/rtrH
f+TcW0WU6JuBqOq8IpC96wjjETOEl8VSsmRZ+gB3NHzQzHWeENAfg1pZ9D2E3CwWwUnxMSuSZ+Nc
B2M0OBE2MlbjfPbaL8vRX/z1Q5H7h1yCqGa0lMmcDlDAYGOhA5pSKb9/nbEjHUKQR/HF6FUqQVBE
/oduCrYFAmukbRz71BNRX8gQcd/Gx4458PNrD08xpvXQapjy+F6xHzVEE8IBFMcyCKZnjIH8q1HP
gztTTct9P7fKojz4Tf88kve5CkhN3L1en/X4PS5ZIz+r/eWv/7nanLx9/8/lx+sAknAMDajYx3cg
9bR0bH3Lv2hkOh35n37sumDdJsI9oH2IrzyZwWo+xJNf38j6DqGczExYDMPbGPcAxMd9joDaQvc1
HVkepQ3YLwBafFN+bZfbRac6v83/9Q7nVkvc2/e8IFXjB82H4j+3L/n1U/pS/8981V+93l/zT6Yr
/v9ll0P4vWLC/6P52OvdffnrPz/d6ql5eldYZ6xAx9v2pRpPL3WbNH/i9eae/6+Nv73Iu9yPxcs/
Pn3PW/jv3I3lR/bpZ9P8xgpVqBZCc2++9/mP/OwxP45/fLp8asMqjP/+spenugEm6PxuO7Ztqpph
EIVkM/jpt/7lZ4thWvPIZrL1NolCfvotw+0u+McnXftdg/tnu45JANogKfXptxph1rlJ/M5U4JoO
kswqy2PX+fTnM/iJWTx/eX+PYRTa+1lG0YRBIFQX87/z7TLbsyMbcPXobf2kP2A5gbcmKQ9wsclz
3CVbH+GFztAWJYrEYWjvwO2goZOiCKLsAqS51wBogz0WqOLChgqzypyYTIYpsu2Ew7rWp/AHkhzN
2lRbgwR7JBV9VwXOlS2qbVwq94OGhaZwsKGx45tegVsT9AGis1iYOSfNDH4MBHAWJnr0jlEDvsm+
l6m+811wTOQK8yse3LUl6qsGkvEidXCAidLIZ8mMVoluX0bQPhaTq8FbYke5UsHoCHd0lkGSrN0G
X9Tar1+Uqji5SAV6s8EoZmHLnDVA3zdf0FG+8WbkQ/CDwXSpZCQ+VNW+m9BSbaJHJDjaGv2yzHlE
81dDhzr8EoqbUjdxQm27J9NrkKHOHypD+2FG/bA0de0WYUwMeGbOax3dx2hAHyozVlF4G28Qtoaw
7jOUuVlhLJyx+SbCTt0RKRHrUes/p4V5Pdl6v0fysni0x3FYopvWbZu0qr51aEggL4gFFGlde22H
qIYuiPhlKMFYKLMMjraOvCrYanZpoG8+1c5x6kV53TIJLniGcKT6em9ExibESfWynfIc04qweEgV
LXyw8ilioaFeJX2CyErf5udYyX80vvyv48K74ebvB5j/H4cOh9/rX1Difxk1rsPvT9WT37I1Po9E
criZrzkPGYqj/T7H4ExbFa5qaIDs/hwzFMf+3WJWYSBh5+CYrs40+nPQEObv5Itd1TWAEyGyMI80
PwcNof5uq7apE3V1DIY1skf/waAxjz5v5zbTNIlrqZbuunwAzbLnMeXNFt1OVAYtWIobtbC2RlGt
OvgPwLKWpcKSMBwvvfTZ98NVQNiri8ujEMNV7zBtQTBfe0H/NcTmuZtMnEC0y4RV56gjdJ226b3X
1os3j/bniPcWpf1h+Th/1lk5niSPgYeWqc5rtTefNcc3jVC8W216O98BMrmNihjBmWNp+DckcrbG
dGxs5d/gZsW8mHkz+/NX+e6ENivHqi7B9g/h9bhQnbEPTZj/brtWRL5CbQmHnCu/G3Eyt/bwHNbw
UhoBcCDea+0hTvQ7Z2fpMYjTcN2owAaEhYjArx+G+BBcOX8uXijmIdsVcEzeP40OTdEKQCkYFeFt
WJ+sAZleY4bcYwM+dOUak8edYiLU5hiHX/9p+VJ8fCQaU9cMKDY5zlDjN1+EWeRVlDljhW48VLmi
2ameScoxvGkdQlCjh+y/16ZrYMJrtFkTVD6xRwqNaGsOKDW6ffDijIO5VhB9QG74FprrTdT3JIVH
sijT1/xlMtuHzqoPkcum3g+PKQwsMpLava7Wi4rBX5lN48CduHW4zpCZtDTe4ChaqkROzLDdqu4D
ROdF7CA13+La4xW4gtgPDg4VjW0vHWxhMwsopDFd6qq9TUdrW8CCq3PzgctPhbP0pvKyrloEvnPz
h1kXWE4LXISd/oIMGdhufDAzdNdGq7oBiH/iw302cO6wNG9nNiOkT2v87tescTtUPFtSAgBXUtSC
A5Evmm+//kKE3Dm9+0bYTWkq2O75J8wrMf903nwjkUZ+FF+jZNNZpzHeJcFK+KeqA+OyFuEWr1Fs
yyBrJrOjCcqhi/oBybLxsxWvc3etN3tDXfqzl9liRIN3NcX3Vr/MmfyfKncxfgnRy80X2Kgo+aJC
IiC8EN46ylcaJi3GjbuPg4skvU2HHaqBwGiQjcV/DCqhXyJWOQOAi82QPnrGdRgiQo6uM5PVeCNm
0PhSme2zcEUJD4m27MwbNf1et6umWyLHzF+s+g3mK7W2SbIdpigYX5f2zrBRKNi7zWbMrrRoPaoI
2mwFms2EZNMtUqc4sA3RRZDj1bkbop2BYreKJdCyCHZtfoPu86Ru3WHtVWu3hlzIwLfCGKTEFxpz
Cue+CPeJvtWqvVpg8zdeIlmPhkhe7osO2vGyBiXBewZ7ZeDfU/gXo3EZzY49J2FvvfB2QFm3XiK2
XoY3vHRhca0lMPBP1fSIgj75VT/cEZYy0O0K0YxsQm81FVcDSywF1/hOxe413Iv+VnU3cXc9VpdW
h3v2wsRp5AcweNz7/s3rI/5lFphfH5amTEUzEUad29+8PgMUVFAuiEaq5mXsfrF71Ir8pYOuBxIg
Ic5VFllXTCoxCziYabKqNQ3J5+lg+vUJOt/NpMXbrlRW1si4A4yjBKfVNg8WCu/KcJcBlhhKbSOa
tTOPiKxNRf/FEtoysV5KZHqg5Vy47bFMwaQa7OLgXI21fpEPgIM9IKHQuHTe1yF5UVlUjU2EHuyL
XTasFjECx14N+W836LcjLihdki1jNHHrDXiZTtumFSyCYzKuVONCyciMwuBrnuFyq+q1lt0O6Z1i
g1bcoHmtJeiabQoftvGyTJFih2oSLNrkBlWahT2sAhWLBLHMRxNao0aWE9qwe9RdIpZHB2Vb8yJN
bqfyQW3ujPGLESMdjgAW7kC2CSv2e1Oy1gOi0tsFGPhpj63nslHXZWiS3663ZvU44LYCteLffL36
h/0r0yabH0djcyLYs7vmhzk+dIIIYdY03ZTK9ITdSrW2CyyWwkwXoM0B9XtFmewN4GdKkao3KsMe
hBleYvLjazGOV1qAl0MzHNzWfcYUs1xAmfzDM7X2gr3A3qy970mHPIuWV0u9Qsrcsr/3YeesgfFG
2yaoHaLmF0bfAYiKRn/bZuJZATKU4mZ1/etXmUXSx/maNZXOTov50dF1pu0P73LE0GyEoRtunAY3
WLdOYS4rON5UCiKAtQGy029/pBpbGxbmqCgOCKB2XrsZUI1m1C723RClmFAy9BfmD6fBVC8vjWeF
sKRa91euZz8PUEyXdspORCnBhSFpCuEUdK9vH/FGthcskhA3VzD2xSzD1adtEeZi43tw92MHTe6v
mW/YW9PKm3WcXZdWNnuso2BEUg1VxxSYNm5SZX0FFzhhqZV1abVIfOWic/ML1fbvpxrQrQP4vyvQ
vwRvhd+qcVUM/KLipk42AlFCdi2M2Sp6mcjhplfkS/g+0gq5OdiodndP2GodzSZ8ReyQFNPxPEO7
AH44KBgsYYD+F7OrXPkQkgHLJxSNbItXEzFKVOkISl5XxgW2fsVzroEJV+rCWYGMcBeuiIM7xLNu
NUXV9k6R4sYOvf+SDdC4cEJh3o/hwGdqlQxtw2doQ+ZRm3mbqKys8rEKrtgno0weakcvMbUjGmQP
lm/FF4BQiqsk67q1nWJy2BpFs2qADCAaWzFdzwrJkWLyWM1+16iKtWcQQtzccG4jXIyOmKl/boV+
lU19tRvNSl8k7JTXSenDL9DVG18vEfHk13FrV/UXfRamGvT2uunxhi/KvDkha4XTRdC42xKedxZH
8U2gqQ8+UMJnb6zNK74hlNv9dm/EFzni/DuvUNmFR0WNGDdnRLzAzIQ9SsVRzbqkCV8yFFUxmPTU
5yaOxl3iIV1DYC3caLEwriL2wrxH/ksXtREsgrDaBL6FqYvWl1elJz47fBmkFAjj2nnwNDqjfhhT
K9skgNfWJCdnWXWo3+iGAeRJHyrXdvZGRZBUh8W5zSr3h1d29s6tchSx401dRO5WeOqdFYu9keL9
mQa1txf1HYu4bRVrFb9xXYMrRrjAqvEyGBNmX/N5SgxjMaXRhd4ED4Y6jlgEs9DLxuxkdmDmbIQB
kFep3K3eAw9Cy29nAsOcOenNOnXzWyA1Lkru7rWOQYvt4i/pE/dbsOHGzU1N3a0SouUxLyW7AEWl
hIVH5gFDG7xbYzAWBJWJIBrtl9pzd5lqJiv0Cj73vlOuHQVDkcrEhklpLgNHXPUJ86eHNQegFFgE
Y1mtPPMG4FGxhHjXzwru7qbNA7xwoxdsYvolmWR8pnt9ExUvZZuWiwjtvoUWVxehIH2hJeKPUe3E
NuraqzadlxXJMK3rXBe4sfTVHk5XtU8G7aglTcgc1aaXZJjSS7NG47pC1ZPZP/ZvBrt2VsH/Ze7M
lhtXsiv6K/4BdGAeXkFwpihRs/SC0Ih5TCCBxNd7sbrD0d1uO9xvflFU1b1VoshE5slz9t6rbTjN
TIdKXq8+ez6nY5ACHS4LKcIi1ipkNduJ9tI5kGw/RQ9ySrNJjXAz9T0jFEMn48mQbeHQMAEqGOys
4XcjLFbeJUbgWplThjpOQqYZ7RXKnIJ3EjFrHMv7tr+GQFXAJSh73GajrGyf9MuyjSt8n8nIkVFN
6S61zJzQYTFsMkUGdErObtj3xQw/GiTdWOS7piJSoEq6F9/R4gNKgiP7tbGm0c5DJaqoTkqOTesx
hw/Yxt2LLHQq4+Qmb37sAsUVUMa3vhL6DgXFEXnPmADc0ACJrtzeeo6byaGYnpn0VEJtnGLMt9Nw
X2SFSyNHWTxZRHXieZ+3Hl9XSVx0a/RnJFALlNIOQ1cQrG0EdcBZhvbQQZ0l1q2McgKkwnaAzlrG
0ELpYGtVQQwpkL2e5MLN3LYA3LhTRHlHU6AE6t6CbYA1zHeZWM+dBZrEFg06cb3vSRUedIptYJuO
OC4xDEmTdGkgLjN4rcBsqWbtK2ZOfPs5B2wyPAYSurUB5459nGo0d3uIdsnODrQ3JYcCFQUlej8J
qmSyLDO4V9mff2GRUFOwC1wT0DnHn+r0aSaekknT7K89b3ph204xzxDVnlmGFXG125hyQGCfz2Ci
e+Z4FVpiVaTbZB6fKEmIUJ5LudLQ9IfxgH/ItRChOMtItmdHSIndqN1Ue4Th18B3vDJcFhgXpL1e
AngaGixLVIBsyQAK9iSwsa3RWiepx3yYx+m1VMohFkBbt5OI91oBt5Bngd2/3gurJfKvFmJVDcYj
LLSNrsmUtfntkCUQCW+5gK6KIfqyJia7f1MLZsGhs8/efK+l6dei19vYoXRMXaiXUuMKOZU2bzuc
0X4ARZbLkkiwHqBvnVV6CKJQRhXhq6GobooKUX1Jva33OkAK0g3XbSLijcehERAfG5UStk7Z1jDS
w8oKTcNzT1kfJ+vO787O2EeEpAsCAQu5IqnUgUDyVBGasJeVDSrRJ1UPLHyotCHep1K6NymKHaFb
N3YSW0jeDCdCZjQyGLHGrcv5y8WTabN7Mipi5hkseGGq+Tp+gvi9l7QYyP4OdpgwqdF+0ClpD7nG
5aHkbQ1J5DsU3BdvS0d6ty72T/KzsmPuM1/D97SfSx+4QL8Yh4pMtRWwjGkFuBEEif8dKLs4JcVC
7M23Sw1y0qxmPP35FXV2vqTancAAyjofPHb9tYVe/CZ22/xA8i5GIfisUrlqTSzDPQDR/lg3+mNa
mPq+bHrv/OdLQbl6TjrZo25gtKVKwFPsE9elMlQ3w/XLn1/9+dLl6nHWdZ755bmzhSyjulG/LngD
4Hu97q6HvjSPU58sUdD5FTmMhbEZ9Kt5tfF2aEr8a35odqr7tymYbUwtwozsWvmR33jxSiDUw70T
sJ2pujoAZWa7lUt8WOKOFOCuKvaBba/dK2er7b1g4yCgDKvai6eQSC7g5dcvpPNszSJpTmkFBFZ2
iSTIubsi5tpjo0tupAEw1iTJ+1t+UDSCgdxdde4rrac3LWxn2XmKsGhZ5cCFx36dNV7wAOZEu/Ha
9JiTlzET1/AxBuSRYqjFTEJjapdPGIF6Hs/Mn8rHuhA4mIJOvvlJezEswvwBkt01UIaJ7yiPPgY5
GxTY9K4nsr+gcMVP1E7GDSaR4cxulIRWq60B++SXhprnsWXt8hMQPm+N3idomeKmZeCJxZ6tGs/s
PmM2eqiIFqMn5nzPiLF3wBmWW4+k8XAwmyQ0RSZDJsrdsbBwAKikoFoqOb/xGZxEzCVT0/QGF1Gd
Rw7Q2fMCvJQb3XLyCHchNxx2LTiMc6VsSIOpOR9n5qheb/SXwglOPvYhmtraZ6VXy25UiX9TtcK7
KTy93uW59T6qN2fxh4yrJYukbY+8SfZ9r+XOfW3MIiI7lSbDON4Wjt0/joNijaPAyJyOOAHVygdC
UB8FDAO3LGHSDHRMxjixN+BxQLrUqICy4Az5915B3NrXtMQo+2PUJQLxl21nz1Ae5y15d0UUSLpj
ChLzPHLrnXX2lpiMsKbTnw3dcnd2+g6VINkvfbbT1K3m02bED74dWO+IAM0t1riTWXpPSaCCqJv1
D5FRF+vqBYxXvx7HUNOnu2Cwgp0eq/PUGMnaQn5rZ360+BbC32rfm9amtokJ1makRROITCSx8Jhi
4qvl6JKR1KzcJL0RiS7oI15vScLYLLnyNtMwQ/Jyqx+EH826Boq3XIRxlwa0UEh7LKlEffDb4JbT
XGyU15wI6n0jIqEJO4B2TbNAYfWsl0UKLDdm168WOBCr+M0P5CVu5yqsy1pRTLY0oJRxnrMBwynh
oSNJgGshW/ZLe/gl8tgRBADZkjTNwf+0evXmEQOsGAIn/kjFbWaXQOfGaSTej5yAiXRmstKAE5qS
ZElV9lGdqp2w+F8sYzrpg9gtCrBe6pOVXsrXdmpCwQ0TzuH03BoAyup0uEt4r/oWX1Rvjp8UqL3k
UNSHN0o+El/ReIIePsyCciZ/KeviwF6tQtM0v9DfPSfEStZ1e0hr6/MaDwRhhfDAxAuV2134NOl5
zbh/siZZcQ5xqdgQxoQveyauBxb1AwGEl3HqHhaDXLesiH8y0RdhS/YUptBsXUh5+vOtPVCfkVfh
aID6veDDA5B2fUUIqnkI6zcq5ZMh7SyszfZ3+UktQmr1POAS2znM2/vTQvQ77kNj0Gkss4KFhobU
Qp9SlU/JMr/myn5x0RKH/oDnLWVv9P0oc6incu2HjDyuG9UH9e/ZNvynqa7OeW6ugjhGy+Ds/Fat
TL+Iimludta0PFpG/Jr55dewEP0YL/7acrSfeIhhYQKtIRHqy7QJrPecz36yH2anjUiDY1LY9s+W
U4BbMWAMOIgBYGLBAJ0+bb0mvamWSLeqvUbhD2DiO8a4GRswUvxsZyG8Q3OK1C2zv8BToIwulnLn
puIly0RK8GheR16t/TimzYMMtKVLnDWX7h0MoE90y/eTJ2h9Op+5xXchkh6Et9y7IBuqh7koLsbU
rMl8x6Gq1ReUPeXK0wcV6jB6QjoWu6VD56Aa0C3GQxA0NzY9YeK7wrIi7peB8ZEAR2wg1d73r6nk
96Xm0OHi++GEvvX9q+2r3+n447k9uV9NpV2c5rkDbrIiLelWI9SNBZNvvH6CxYnm0ByCJ8fNbjXX
vnOS9JH4ILIQFptMVc881CM50Il1BiO4qiv7aRQ8hngX01Do6bEsZ8yVjflQc3qnVYrqJJePfZpd
DJC7K3xZIUXG2ehH/pJZPrduuzFdymYiEml+92SwGu6xHZD1G5g7x5LyBpfKc1e6X7Y/zKvGHMZo
LG4z0iCipexOugkirNKnDwtVMKqayE3h1Cz6EobxFcSZKXqsWfVKV70Oc/FpCEpL32fbUKILAd+q
TeEyKOA83VLbjivHUXyO48yPYQdhgQxs1TKCDSoMoIqkvaBoHsryCmUKms0C0ZFQnnvmqrTKde8k
q/QlmeUz5fzvYDgugN6Jn39I1tM07QlsfpoZ+QBizjfwOza5NqVRqYo7z7qCbm0s8al7dksxrSpR
nCpoDGHZ5x+erv0YcPMiQMKcx8HoItozQi0rtnEOxHKqxzU5etTRKYAqM61OBFQNK2gsZCQ0YIoa
DO5DsuLCvvI0AFAuyTb0VczztPQdE5K0Zu9SW7bE9axM+jQxs5my8MMGLlQhBg988XNVx/2WLO7P
P296bHUEJrd3BJqV4VgkN0I5BsMUdALsEY6HEypL3GBD2A5BvK290pMZkmiizrq56PAPrItvkBjB
68m3punb3PoZljg6g/PMOdR6UrDLwoKtu/6WhL2wIjVfCfujYmuqfS1sSw1GEc0OzXt1Ubh7wfit
6WAlAv29trN3R55Z9Ydq0R/gMeSraX7Pap0sLXkp6uzW9tTJlf6HU2uMxwviJRnuGFJtk6LrVnHv
s+BdSm7oWefChvNudV+jVbJvwZ1scnFA9PZSL7teuDcJqtGQVi2XVWJsl/R7QHHbkoW50oL2eYyz
nxxpaDhSM4pCkB8OmuGK9PDr5pXHlFyM7kMu/IzpVAPU6oHaYYHq7XdXaL/W0N4RnzyGnsxShhzL
sMF/tgva7gcAR26mB20J3oXPx08MG6C6mUfCagknTIL5UxIFQjxtGZoW8YcwMALQ1nYbdsK8sTp6
ZtcBTFIhK491ktZTMkv76qXbNnQLzCFdw/9TeNfNp6QV37lXPuUGHPKsh1R1DV1NTsDXHrD5sdJw
76/o379ok3ZqtUevFEtk29yIuX/tXL321+DFP1zJcVZkC/emGEAfYeFF/Q69HSCQCZ/TzqzPqcXJ
YF1z2oNEbByve88AB/az2d7anX6cSZiG7dHCryQWi3YyaU1MEue1H9vPPZnf0VUXag5kZeUU0lPR
0pNx2BYyJjV+bt2pSb9XJLkIG734FJ8wFyTronVpNQa9xdUL1lqQA5cS2wbKQ0eUFWB6Kq++k9ii
02t/b95IB5hvnPu72P+0VQVG1xrtteiXvTsuv5Nf35bu9NZq7a52s2wFSU9GrkddQxuRwmSCD5+A
mTDE8oCWjPhR7E9+x7TB9xzoSuoT99CuN5s9qljYqEFAR1BzylUrxY3Ockjj5n5W87fLzZaTh9gW
l2lmNXdRZ5MaNZu3+LmMyLCZZ3j9S1G6KjIy9WTCnQz9IFjZcbyDBalF2DYeE478lVZOH2I0XcQy
UAeUSQSW0x9Ra2PMisVO2l666eCK1nl6DzJvf91PpIbFZMgxALq1ZpKaU28I1w/CpTt33UGYBM2M
dnCctKHkfhU/xwmtTUIhIt+bHouYq64jJjKtPOs9YQWg1eF3hWYHzBWSQ5u18s4Rw8DjfuAhwPYr
r+ygbnpuRvGCViqPyhhmoDkTCT+B6XW13gkXKpB1o/W7op9uZavfWQOccD/vkxXa/r5mqKinL43j
3/jcv5lRyAdvaV6uH1gsaRYKiIdBpq0TZwM5AOJtvu7pVVRJjZR/0vmcPFqJbbGxyWlP8NTRn/RX
Tp1/BFP7q6Qvt7nOHDmWw6GyqOCDhUXLanyLky+SHm8m0TtRpwE0MYftMItm3SXYnxnYMvLY0MOa
IjtL7msPHbaneeIgG6o22wCD2Bbayls0rE9xOI4WCSoNvTExd/vZK35RxGdh11tVhINgDKvvRdpQ
67dV49PL0Wlcz2Zy0Ir0MW+aT73bZXn1QHI7gXLFtxfDJUvyFhBXyjlCHkOWVcUqc8dNEYgmnEom
VLb9owmFaqvq4pUnFOFneU4Oho8iCsCp62eXyoUXOEiA2W3w0MUUN0GrntKexJZm71OP9FNH+99D
12sELHud6TczZPx1VADZcRbJbx1Pa1WIDzABpzyGKp/X35Wl7kzS8lGXzGE7ioF783iL/GlcFS6x
+p54HMvxd3FrdMD549han6kk45q3MyGmnz6Yck/laD2Rb8CkzUuB3/WUctqdV1nGwfLp84k3JTzy
NsEMpg6n1uhglOqZB0+OuS8nSUtbsz61argJ5jjU9eBD4wISTUZOf4WaJJAHwzV+cy5jRPSfXG9a
xSPXsrl2QW5EOLDVUq77pTVCz3wDfWvdDAs2yDLD/QHBoo6Ti953mNUbDoZJzs6qdod7H0ZDYehH
13K/pQFsTDfenVnCOtbaxzRg2FxWqb/ONIPL82xTfuvuZzL3BMM6H06fT9shpvGuZ9YrxcRTHhg9
+6FDorAJgDWlid7MRbhI+pEdzVM0Gf6yFaq/K0b1UC0tvSQ3mwkPqr58v98OQ/479uRfmLXsoyBz
94JMwIDhSRhbgUStyqOv6OSjJQuuIvY6hE+HNA2sexz1FRwRN83ZI+xvaSeXTqxtB+hXrNVJBOmm
DQOCNGnzYr5VSwa00jwo3TsuNbhgjJJRJpfpkBNGCLfdo7nMIsaPTRIDWdBhbekTI1L5MBXxm0uB
uCKV5V6J/nucOYEde3iZyy1KnvclqwYWfgyuz0tuep+AupjlFVj0k6caWKzVOyCjuaNv6EwxFF0I
oQO8cECPZWx5seNdrvSApVQ1N75F3rKZJxfHn/guFVeXyVhPGf+oLpw7h/Dfc4JS2+0NjgTJDNBk
vywtKpUY62gev8ImysKxmbDQa/SE4xJAJz7e69TnJGpe+pgW7XaRFujQ+GYhSo+8JDeOahuIEyGG
yfqaWdh0FfP/0bvyk/iQp/Rgx+WH27dvyQKA3fPkGSbsmS32qQ6my5zS3SnQyWTFk5W1d7oZE+Dh
ZFwqdOVDqm/vUiN5gUG1GuuCJLpkee0IPqMxaXyPA/0e5fNBx0aBitLfLk57oMxad5CkjoWA24D0
mEgA+gZFNx5yRNzuKMq9Z6Ziq3TzoS3TYFU1WD60jmRx1cLDmC+5VZ0Aia7aYvQYC3MAuYIDPelh
tAobjoRhEI1Lws5NjoMainv+Zej9hm6FT2wsxwCmsDIz50hP9YvoAPpgq+JTRh45JBhEA2r+Do+Q
CUziVHtvVZZmG+bhR1UgphiCD2HFgtgGaNxB8Vkrhl2VkWxmtBVDcI19prb3cuqEGnhPaOTc2BaV
J6upd/zILT+HOgPRG1s6sVSwgBjDwaHJDl1LPdHMr64+WRQb3muwzfQa73yurUe9/nWMydj3k8Ed
1sy+iyx/csdEbRTpBKzTBIhSk8N21ui9SAQTNGpZlK7mHaVDCylYeMaAvK/J5Cy29C2+bSf49a01
3kHaBwsjCwK1pzBRS7L2fcK/jBtqqJIUNL1Yz+BUYf1x3C7lWddQRZCoWHW3yqu45aR6de9k9hZ3
UoQAhMdGGveTqb22wLNXo5legmGKlGselsQA4JUj5551ACUOMOyks+76tu8Pc6PdN6n6yM3+WDgE
6xiLvF5YkpWXsvZbnf75mCf+KbNoGS3tYF6bgjqCLKS+Y4Z1yGKztfrswTMGmq2zpeC9S5vLYoWE
N7xG4O8T7SPv5yzytMBF/9dTrcfXYlG8NzLW1os1PzrBQDSh01g3ZoE6Wc6QiTzfCOE4Z2wp1KGV
EUSNPX/oEkZQPshbCWINFaY6qOa2nN2M0pWC1rA/RJf/JiVnQq5xUmSj+bnk8yvjq6JqiaKZGQBm
dkmn1skIvm/zN6N25V5HAlMN5odCIuFLRppFMxm7uKYdmfV38C6Kk11aFz2vuahTU026/PS97Ew2
I5hWvWqoSOMPI9Ex9M0z30zFxz4hnTv9JJYTF5UulxV4Y7KiaUw4nRkpRyPl5ieAnT5M0NQzz8Py
mz0KzV8bFmqF2o6EIV6byqFZ9b143mPdVIQ4AR4jBvGhmRsYeXHBJc31HjTlf/q5+WpZ3c5LEXIg
mSBtwUQOCtprAACrDoaH1s9Ex8cM6HFx6fySNLfxteUJx3PeqvtApwW5+Nl6rsV+WeTWBBub6rnG
/PLXs4f7IcnwmWlIvDUV3zP0lalqENeonQ09YtdV3kWf3bUt9ZLOk5DgoIZbj4a6ZSjMiA5uzhok
9OzgaFz8nmu4UQxk/yM6nJbyMOBAOiLLm9dsSW0ozUEeW0BEf/tl1o8Lj1Fz2+ZuSUFX0N4SxfDW
6jeyir8TmWa3rS/Fts773xaiOx9zsDWTBBWnQoDmDXCU+UmXtDnlNeH5Sy/2E4lBd4pQ0hANIL3j
JrszEUsEnTWfA1xaewxfiNN9En6GrvrlVjufR4xtTdHKHXoVI4JXka5ifxYnxRnqAxF8HDjkuEgn
R9zIz0ANDEw+CUkCfpYchoqZvl1ot0HSTCfiZj/8ZKp3SYpaIRAEVfbMJaVTPNtWbt4//UmjCrKg
XntN2W3zYfgRVyfZaJRPy9y6xxFoG+qMxD7EScoE2O3yN3eqFDDkOdtk17C1ShXBo0Cyouq6f81o
Q8B90iOndKp73whWi1kPkTs6yzpA1hyRMiT1K/rc56Ns/uDznHpfyTzfdfaekTMFx+Sw52W/uYvc
zy/vAzfSHKwylX6MVTqEs6fvyATcE/oXWgOqimlQNpZEN1vbiqfAdXBsjpXzAmlg3jUBu4LfGhON
hM64AyVFCYqBrmrtp0UM2S6YH6e5gxrKsbz3Sgb+ou3voO9Z4TxZ305FlWBWaRH+CT+yrpHe5OG0
OwkWgbK+LJ9lNSMyqYbHJm+d3ZwAdkIQ+tD0otvWneUfFEUCSarOEyNBKuvGfPWdXD+zQd/4C2RL
3znSz0dOFzfc5KEb1CUGgIKhz9qxvau8sXtn0HqvFj6OGo9eisW9GV37aIyMBkXd8q65y7mNSzc0
M5pZdosPgWb/KV+KqJX2dGRx0etluEiYGIweCih3GiTKVfnsZ5W5L/AfH2J3GVcofWYJGqGuH2mc
5eina4/jMVjnlT5vLB2jgecX5qlKnKhAFqkMqb3bLV1rH7jMLdnHpWNQxVwn28YStJ8I6BjLz8/E
897IxSKpccB7kkBVfBk0KN1SjD7ecwAYi7CCe6ENF6MiQnHsEmttaEGyFQlgGZ28MCWze9Ki/E/Z
pUhPjQFF1qTQh8zTudNGqlpBamCqlbuUE+wRQJeD1M65L1u/Xnee0T3V49jvUqYJhLsiFbL51I/Y
TS/gBOsNeYEjd8kMLwSei9bKu5Vlzf2tPYGXUJP167nSfiYSvy+uSQOdRZcrdSGmTTyLuVavGmcc
3z1qVNqo7iPR2uWTlnltWLmdcat1WbHStPFBt4L+tqPdqFFu3zbSpt5qqjPqj+t1TzWb2XVy+Aq1
uRZ+2+wWjx2CZge56KNwWeBDcprz53R2qq9idDeQP7/VbBYkQy23cL+mEFzMcsmISsR/LTIyU4tQ
OMgfFk6Te28ef2PNzUjoak9Arpw9hhCSFYyy341yCXgwASpm4tVN59epAy0Y5GxIaVzSDetnVnBd
60et+iOnddaVIwVEUn42sqTcSHJ0hcmcWqcFrdpEZ2NFQGG2b+cxkprl3GKCLjeCl6ZhxmVj8amc
qYHJDWq/WqOPD7/T4K9B6y07oBnLjnjLh3r2vzQb1ZE+Ul5KkGWhP2Knx6F3VLGer5B0xOBaOTEq
pHhnVhR6MH6oQFrybtTzOdSP4Iq1M9IBsUL+k0T9QGhdnewzrNV7rBjxtq6uAvAO9VTNtHCj2ZqO
BKj+Dmz/c6ikfGzdKQWQBVVjcg3yj8m0A08t1jGCOAxizP7NMX8CM1uvtYouhDHAwCzbPn5QzVQd
l/GtZ3xI8nBk6UG5DxrIdWYrCD8crJVOsgVOAtolpgNrTwwjGkAalnWaGW9TjH4ApdaWjytYKUO9
CZ+ACO5v35Y+wlz2b7VgqeAJOQOjzuDFLBcAQcvJAqC7ohOGqTq2d2Y26FFKp45bqEWbsSTQMrVw
Umf5vV2N+b2KGwSxBretP39WlXW8q+PyR2vd5mAHWXtA7/BiwHjeun73OBeB9rQYXnGe+uIbQEy8
1I/SS8QD9yXfmEi5HX2x7+SPpxhR4SCJ4sk+ay6GCFslJ8eN5Vaa6qcWmbNFp9GuQIMGl25agsvi
6h0iKFrlQ1Grrb/EYuUUWnDxK8QzQR2Ph87p4gs5K8yIYSiWLDFRD5KmBoKwlYt4JbaKTawXxJeZ
RvwyiNiimRbjpr7+NjkbpfuS9O5wp7KgvTHn9kUAHx1L33p1c42I0WFy8WxY9mtQNgQr1LjKE3lx
7ArRWz4Cy57rtdVYO1L/soixYbIOqt5/EZK5dR/H1lHvfTdqqlrf6LVZXkogSiMSo1T1RMGTkdLJ
HFCKRpR0SqbM1lTzcqf7jw0tonDuICNyIfqyfNXuJ6O1T7phuhtQqzV/UHUg69is6N60Hxok49A8
JCrjikHqw2jMNjbv+jdI0NMYuX2oXbqe45hQsdvkYHktxEtjOdjXZ49Io80YoNwK+LAs6zJ10z3Q
EpJ1XRo3VVo9N0Q1rABaXOzC07YLNhDattdU+munhXZ2N3b4LDS6d2a+7NLMpMLuDIaHpTJWygu2
pPU8N/ktbdSLkfNKFkE8PEDbaabR4s8FHdGCqlUfk52THdPFK1cksg6rjAy30BbjHYiDm9aLUXYh
HZpu42q5xQjymJZWGcZ68kWyRFkJaon5IXO9jw401bY1mjokjUYlH0nsMILFLNCp7gXJ7m7SnEup
5y+FHVe02prnaeihJPByrcJ/9fzgUSvR4k9u/jU4NL01bd7A5PC5DBa70mpOnec9yYoBTaVNl9L6
Ufmt4rW04p3GlXGMTSJEDWdAw9LEH5NW3CigzsgEzRpmqPjmQPuOCf1Z0arYJ8xBSjSJ9Uz/iv6D
iauveNBEcL9o/i7HABV2WVmFfcKBqROYlncZUs2UgVA/g4emj5lRQs3sUfQkojaVv3mjPTp2iVTM
IyKLNEDUBNbvKPXPrpu7UGc1DUZPwlOC9t6jo06pnJPfQ3k/TKvO7COmwgPd9vyB/l4o7PLZGcwb
IJE5wSIokbPqr5L0f8so+K8tgP/gEvy/eQn/J0fz/0c3ocNT+3eK9v/mJ9yL8uc/mt//uPn4RwPz
X//e3zyF9l8s3Xf9a94IJY1rXf33f/Uha/ZfyCkIDIYvJvZAJmy4wv7mKXTsvzBuN/TAD65uZGyF
/+Up5D/ptsU/yl/ScQvYxr/jKbyGWfydF8m+xjsEHtkAV98iqRdXgf7fmUl6a9R8C80SkvU6mgAH
aQDPuD458Pf+7r35F4bA63v3z9+K8CnHMS3eCle3/snZgKB6ID6bbzWhMLcm47pTAW0MbELqm62Z
Ec7bQOadhgMInOe8sx9KJhbVTMOgdI6G1+2mpP8OOv2nQJ2eFohobG3XWcsett3R46rfaswiRHPr
wor+3188Fcq/ePUGrsur+Zuyw/0nP+PSVtOclXrM5AEIs68Zt+MMA9kGXRulwbasQb1V6mTf0vr5
sjssdKjHyiK7s5aMNs2xa8sXYqFP2nSV9dNXfLfHWQMRk+wtwpBDbcAQpfvtLvWWveMxb5oU6M2D
bbX3pZeTo6NLPADaVUtxbZn2+AXgI/LMqyPR2O9T3TGP1iubIyQ9IjLbeABYacvdddxh/Np9V7G5
8ruUwVtwTKR/TJF4IeoCf9tWcWh0sCoLTd6QrIXAoexh3MJFKdG4DgYDZjPAAMN2mtZcuq5SAy/V
HoLe+BG2d6SOuulVSl4Sji0TdCv+tXSVGyaA7cD7ILanZ+A2rlhoF7ekZvKMa6yYoghgjKtrWyq/
N5IXoj7lpRCUcmwL745o1/1QA8cU6CmSaY0or+boK65K94OU8WXSGgTR9IrmBfQ5jiebxsHomQgg
87s05UirtV1QM4400zM+6vV1cXBG46tm2p04KuJzbph4ptugL45ktqyViD8Kvd0NWUq4V/oYz9a1
Z2euG/HOFRk3IusPaHPYeJQh+X1fknmLppVyeD2l9pYQSrJ2zIcqWM55WUajoz2aZhLFxKwvZnc2
9DlqywK3/sSrcY9I0NYT6HV/Ti9t0tx3aJ41Y19bxTY3s7u24CcaJux+BJvexwEuexfKU5pd4ULa
ru7M93gOToWvkNcap2Sm1WQ2NW3QRd1009tkOTdVmdGS7+fIyJH4uYnJ1VUOq6YqamY4PQNE24AI
XuGscSnEmnH5dFJ8b657X9iMApuqD1adRDUx+BmuzP5MDNaMnpIFy/aSbK6pGvRzZ5ggwCMRAjLU
qEwGrmLYOmRobkYl0H7kbbzNCg/gJaLeiKjHZuNUtMgqeocDe+fezZtNH+MgRMjIECj5wsyZ5Mtv
3warHiqB0Gh/2stLh2mVpXQVDHfqzR38HRmJU5jl+nbMinlDSnKwGhny1NcnFKbvArWPqM+enjYq
OgtFXv0y1M4xIOC+kh3z8aQ90wtEsblCA332aziw5LhKYlBCfdAupQ9MWrnvMf6ThWSisBhnN8Tt
cp3R5VwTi2M7xa+M7MmDISXOtbsdXu3Hhk96qMobWyfdpzF5zGvff0Av9ExlytS3/UrVVlvEG7fn
u9yrbkeVH+3r5NSTa2XMEbFNZ6JbmtbZJzrqtcL5YNL/3KeU22n2nBhFRArzzknniPTI14AURq5v
iFdKvt8Q7ypdu8SE+5em9isRx/qyPIxtBhXRv3c8ZC+584HqxedOdIrDTi8ZTBf+x2CP6yxg3GPZ
HwyQvlRd/id757UbO5Zm6VfpF2CC3tzShJNCEQp53RCy9OSm2XRP319kZU11FaZnpi4bGCRQyMI5
KYUUjL1/s9a3qErdH7aGu1lYH44JrMwOQKTf5lVxVgfxvXQyEI5+TyT6jqHoHgHpTenKSFjlSyvu
S8velWPxjNGexmcoTqbyLkvxAJFu3y0DcwcTg6g86uuM/VXb93z+VowJ+Me2pdBW34qLm2ZM9l5f
ntBc7uy4P8vlNEyo2hTJc6forMaHZN8kCW1a9mQ2VZjAuVmm/Mab2DBOwysH+4dEmt+ugTYju+K1
ulp/qIvi3LMDbNfibPbpxUbKr9jKbZUpM0uK/q6qCCJc0YNX+Z0w1nfNVIh/6nZzrGDASJ7GJjm4
bMUntKCDSO8VL3/pP6kcWVbMBIkhrjiWmjw4XbFNDAs6gRLWKyr/1UOOHROcvVQUd569zVZoFCuy
TVY6953E1mhhSe1acRfH9o0Yk420Z+nPwvlYoKD+ecv9/0rv/4Kc0a+U6v+eG/GUfNTf/wSN+PM/
+FuBZ0B/YMZFpaa6pFPZ6v9iRujeHxayMd3TAEnDz9IoiP4q78w/dMNUKewMx/GQpelUG38hIxTt
j2u0nQbjQaNmNI1/r76zjH8pXHBYOhbcJ8pLqi/1yq35pwpvKpecICKPbJXEcnY9UEoEpItMJ7+D
1H20cfSO2UOrSfVkJRxTjtbbO63XshtztY17M5XtCV1Lda/PZXVhGJ++zaYrzw2zLbgRrbsfAetF
ygICvkNZGXUaapttX0r9YroFKUdF4R00iHZZoLUG35dLYHiG44okuCqlvAdEQDNarOuhgMOyFUbZ
XBqGlcfMIUlylOZU7EbNQXBIgAnqYFJgHHr1oav2lSNpdfNOK15SIs0GH7n82t5qrikq1ldWX6jp
PTsiCrGRucqwMs1m2dQ+smgf0Q6mMdsGXMLl0C4PA65qcTOi8o3vNbaN7gahyBrmc1fSIHtIEZpZ
dPTpUx1NLJw2CcL9xU+U0boYuTbcUcovAyIztzmrnb4UwaBo6ofqUpYKfc3p6CbVRDJqdfeAvw65
ZWjb0hPr2xwXOHTIdgOiX847V0VhMvR1EU36PLxNDJXoKKXiGGBkBuUDYumCwi2l5TN1RXkZy6lh
gExGbVMJhRsPpaTVZSceL+vYcIAdZtWbmctDSAVSr8VOHwzp4GHuylIc4s084SEqAfi7/tIBu6FY
s4nNJTpHWL7lUWapieZ9jQwf8rCQI2bVBqUWvwsyi3ajQtTqld5fahuF1dtnPYh8X1iMjXp9qjcj
UVk8G4ldxRETFGYQkynybamaMORatxfeTQ+dp9kWBou4N6nHxZcGrxC5TTG5vlqv2vqQ6SXzfu7c
2bktl7I6zJXHRLUsmMkK2ueobaYXVuNuFqAML/d2MUBtZr4F+AIG585oRz1QpyG/d2YNfVZC+UPB
PTLkRKiqG88LmT+npEJkI2xktz7GVVQ9RWUUt6QTVCX7wa7Q/G4WyITSUbdqrlyTs3syPaujzkVH
ExaIACCqmMt6OzFYfl16u34akDhtYjPN1y1za4KSRkYwMfrXSt2tYk3pBwYU8ZgYdpriFnYwT+b0
Bsy9YZ46V6UaTI09fAsvbiygSAqCA9NNxZvamzAeBoKS34tKMoZYEVFoYUVmD1YOs27u5hYzQjZ0
yOd6zy4YT6jNM+NYNZzqsbnBeY3cGFUjJbe4GqFz3n6H2CKcOSi0GtQI6I1z93MqEaDWazs9lmQE
b91JWVmYEcg3+UjH3Dsi8QiRmzzF68K5TOlEumLtf4GX92zMzXKHUbn41EStneeUV7otiUz+dvth
wnnjMUqNxt4eH2sx6hfNNCrVCEW9pizSPSKw5RCMDuBaPHhl0cZvS5F45W9StSVxnvrEdoRBTaJO
OZsUh9NgIvC+8GZwD3VXp3d2tmJ67JmHF0djhbyFgRNVqWDp0vZSYRMhEYsmAiVKOq9tVIuU1byN
DkXi4eiX18EDGHxyagkcxEYyBbCTMn67ytE6zpKKdmthH0CtpK4cbiWgp4sFEL3eToifD1NR1F8y
1QZeT+YVMfCSCSHAzu5n7KY1u+hNxgZxy+C1/JayMsJkUkysrRlakbWHUqDw9j/LxqjeNc6iXTzM
lKh8Znf9RPRbizoprJifH+alm/ajiQEDc5FeI9QZ0mpTsECMcK21kTL16kOcTPnqa8bswn3te+2D
cKYscBkzQPfQikddfcG5J0HgMsV8yO0XR/e+iTBdfQddwKM3NhMpuqU9B0Pn5I9Vl8V3i1Isp9Rb
bX8RuvdrGWVxI6FobjTpyRtHLiudRKGxTxXE0LHFsK9+LJYhAGlMG9Z511iMPqnOUvAiSvzsQbCN
stkev3IzHej9k5qFWcu8sk5jbJPs7+W5UnisSao3d0LFbW7U5EdRgOW3MkvaCkcizLGmkjyM6VzL
d43wdS1Sh4zRMALo7ZqsfMrbzF3bqyqL7XPB+PdX5X2+5BrjQgnpd2fSdvMpjFX7nHE6fWKctIPG
XVZSgWw1NCsleeEqmXdOljofK9QCzKewKJQcwUtl4kZRbDneDDoCcfS9y0/ndeXBYzHO/NxlSixS
a7jDj+VeRhVdsN+3xKSHNvPFKdBECq9SG4bllz0qVlJOviKVL4TkJMsY9J1XICSO66m60JpiHWEz
PH1A5CjOM7S2U+u0zy6STt/hGTknNr4gb8ydZ7mOxUNmYaVkyFkwpzX7+mEmURQ1qjPyrnF/67LL
olU3kkM35wmeKF07JEaVfyK2a14SF36AT+NXYnU3431uMx7QjNxAhJPNN0Z6FUtxb9hRVUgwHRJQ
VSzXaltZBH4vrpcGBdDFDaPcHnMzPdQgZ+yqtlNsO9tqgrpEg5AnfFrgOKJySzwbOA77I6kQb5S5
qD9NSPBPtrasUcEBG7rD9ZkxUS0OQGoDQXwiapgOT/KC1Eh1Cy1cKvQIXi9IOpeetZM6IxasdjB0
er05MrtN9/2qKyeGy2qUifarKNgewsUl6Jc2NZr1FOW0ZESvZrb2qjeOcnFhtvf+jArtvVsxHVG7
97s4dzi7daz0+IWEbd4jKYgftEFHhs3H/HGYxyL+KFXwl/FQuMUPGiOGuRW39IowQpMbVrQlSX+p
Xr9PwlVf+6HBzL0o8T2+guEe8TjK4ESbNyVqxtPAumvjymvWha0uvynm+7gLinmGEMiKq0Tkwn4t
HSqD5Z2jPgsd3Xzaz/Yd4j5Wgnpan8weGdHqPU7KvWGV7gfOzHHeC1g0Bp2zOv3MWszd1hNpP13l
+vPMpre0SQFyqi8Bu3CzaKb2JheDjJ7Z5MUvBUOo3hwje467OihTgpaj3GrV90VnO+gXNSCM1HFk
4y9sbY6G0NSN0s/TPQYGm8s9o9rBDmEozBh6kxDEpaIrh3jtPItu0L7xQ1hkikrtxqI0e+rx5AXJ
lNG3uoZ+b5sdOtKM/Y0v81Y5GdoofrsRTwCjV1byJNQwWPr3O6j/t0H4SfzUD0P38zMcP8T/ACyn
7vwfiZwPH5//3CFd//pfI3Db+OOKu9Q9pt2MrVWD2elfI/DrHzH7RtjgAu1le8Mf/R2rB3EPeifz
VmBZBtyyf/RIGn+kMTT3HA3Gm8um798ZgWv/jNxxDY+XwPybLo3vw+T32kH91xn4YM9lsih6mO9j
iyGAX27YAIbVPttX+zELrB/UbuF/6SD/N9Nw68+s7H9M3v/+XQGd0gbSCzr/8l0XIgXmtPEQ33jH
sd0v8hsGu3y6FpdYolp89bL1bQZPIM46/ZY4IQQmRx0EDbOoN5xBmGNvymMTZXdSZznqN8/s7Z+0
cx/1z/UbBA5oUL8qPPKo29S36iHZUbHer/vlUPgG3d/GAExcbszqoUViC577MuzRnli32a7eM2Pa
s87auHttS7baZfwEiwSYxnd10gFvi0QJXPmZgF3wjMDyyLDxDXdPX+AxRb7DkhhviWPek6ktA1Ll
wmZ5n0M7ACh1c7I2zbMN7+15iajffpY78agRshjlHqO7oLmronlXOVH7tA57iyQbLSQdwiUvEWVP
9wCeq4EShvJD3paPWJHaY/Ji+SHzzbDc1PxjBkfPt6N6b22KA2sGf944vhlcvyw8kD0OLMx2xzps
jgXidWS2ejB/roTu+izu5JN8RsRiI/m5lHv2ks/isYrifb2TbzU6hm12QzEfopLUN9x7n5SSw457
W9vR6OynNeIn2DpoOX20wecCST4n2K4aDkW18YqAIfrnfBlQKyGYCNr9iLvNDaTxECsXYR+LbEeb
wpJ1wKGydX+w/r6W+zILVeNx+iA16LfY8baEeR9MW3HrbPiFvvQMY/EA824pgYjaYxWBVD1e49a+
5pD3Fgj/dM9lWPrludy3SzB+ebdxlL7rO8KhtkroPMaX6qWkF/XNatvaPlU0VLolMkL7YAeI50Pe
wS3IAflR3Jy813rT3SobcztXgflrBjGey229yR/QT4ZArY/tkRvzvd4Yt2DjguE070S0htcXDjdp
g7fZbw/16foOuAJtpm/vjTISL/pJu0NIgsvu0TlOHylf1SNHPkhuq73c9Ld44gz25Odls0YoHTxf
/zK0N5sMK+X2mmaGNeJxrshGDmEsOBcn8hAGYLzz7dvq3XxL7vVv5TIigo9GyJCLD49WWdgghC7v
p3nOXT85mr4MoantzA1O2WjY6Sf70ePx2St39n68AQXvPQJSBCVQv4xBV/pIvLnAzAd8Ih3KzCnU
mFMg/3wyLt6FFUPz2qDezSPzDduNPQXWBfd2+kDI6ogU5JAcG2UHb2UgPYvvPAdm+YnCCMnRE713
XwdJ8wam1tbQXKAtDaewIy8Zt7a7wyG11tuSjz4tW8pzNYUrj2pyQRAvCrB/Z7PbAUJozMhwgrFj
I45QOpA/ihXF+P5ecMXg7w/qfmNUBOOEY74HJIyXnv3+BpONl5+r+mi1H6l+WqtDVZKaHdj4jJRN
AW0B1fcFn3HCEo/0Dve118+TeVsPhLd5kD3edfGWzRqzysx3tONQ7Gvz3u4fC7X1UZx3gTiaN+5G
XOJX8xbX7YzEicOn3aXlVmAPsP3+nA07+qNl3ZQWMJdgxEHJYh/SXEMlC0shajBXo0d2ohxbakMI
SPKWK7uyINWYkIObPoKGsath0CFRHO/UzbTPo2SDnXsKB/vWZQNU74x52/fnQR69/mTOUeGwl9+s
GpukTWcFgkpOm4LVuHRyPzlB34S98vrvlw3/4woCttX//cyUbIo6+/gPBqf/sfvp1p+kIYL+nysE
/vu/FQia94fNBJIr0rxuV/8cUf6tPgCt6xgqY1UmmA7jy2t41t9HqNYfumN5Gl0hBDndtpiu/jVC
NfU/LJuqwOHreaSIUFT8O9Rd7U9q7D+uajobx9JctuQaseG2aVr/QqlzdEIsdNsAxTUpyr1a/caZ
JCopaZ+0KanRjLevidGuGAFkvCfnAGnpNF3GDmsRsFV2g9WAnbj3buSMOEg2erVLChGmK63MKtWv
IcVUkC9Gd+stNtZxZwWgRop6d93nlN511lIl6qmZsp91ulJPVOsyzWYB7dGY8W53J2p5Jhhu8+zY
xVfn4Vq21ThAOa8Ni/VQdt1ni7U8ABpkoMo+Zz1+O2KwtQ3FtB7aNQFpSTo+MzAQ+J441skhNkJ9
Eue5bdabNQeJm7tzfCtY6pItit73mhpup87Vj5vl3HGYO1xXcr3YzqFbOsalQu6tzNvUBNHfQMVY
TpWX/cxFhmhsbqzbTmNTo2j4V5DH9adBXondbR1f7/bOm9MPSxg/TZG8rGIaX9LKotW1AzMrKOLF
EQYA1EcTo5W7MoYCYHXos/ajchHprAuRL02+UxXZbxUG4IzxuupUNecMylExJ+pTpe4tJRn2ZVPn
O4WJieo25rmoy4FzSG7dEWtPdrVFVGuxbPSyM/iVEIKtl3aUX7dLfGtfQY1UeX3BTx5T3WhkdzWo
DbFg54uLKp/2ZW9yNitYWEK9Kb4bvIuR6hTlrYokyZ2WKXKwz24md9en7QTT9UqPoMv0a6eMwyxZ
7gsHVrvZIVGiz7fZynVFMItKMOtyXQaaXgVYs+8PejLd6Ib9s2IdZ7DzFU8Ght56UYM1lii226v6
VTFkaKMN3/A2wiLGZxExyRl3os+RHYq2wFx80dpxutUE4EmCp5gsMTdsJ/VRme0UpYHwIofhIJan
dCZ9tDnk2IQxr1GXMBk9mQZqv8GSwUwY1MbtbbaC4qrVdli0N/UQbwyjhD03U+AqIlt2SKz6fQqI
zcgBsTdiTjcj076tlyPoHT219tu0XU+p2ZLdPfzWM/6dmkwK6CTYDw05a1c1bn2bD0l92ww2JeDI
7EqThXvWsCTzwZbw2xWcwmoeds54pZ7UHwYGyzDOYkR7MePtXoqzyW7ijkxiz9zbKeYxrwfOzH5C
Oci2wprbVXLD76gno6s/Ot68JXMTbAvsygbmeLqUIcNb/c12RjBuTD/WmKvVW4wtoM4kbDEu8X+K
U4XweFW7Yi8Msqbm60x1mID/TfpLSqe/Z4rAFF4k5OGuuuUbs/WE0VNF2DK72ylVwZZ4XrF3tfXF
S5YPk3ALXynAYzSj/c5QhtOmv1sSZ7+0xY+RuwwH09JGqH+dO7efFjHVGLjP9aCuZ6SS3WwZESHa
DT/bVYvemRj5lPyeCVP+oU31YVVs9OVVK/aW6j7LDO9bL8SzKbmgc6MH019azU72lGXJrEYx0d0u
OZOV3ujhUDnKvVvWb50x7uEvrQj314vp1dWnVpc/ds7lO2YtMGnZR6A1n620bg5KUuN2jPu9ic4V
yw8smKwm3wksq4mWw10fRGqHCSuUozXEuDNH5vTI2CO6EpgBI/WM21LgrJKuZEaGytkNxmt1br28
UKMyZj4M1MsIkIQ0m2weDvUwRfPMsAZqJnQwo6dOSUlwvspbDONZ4iWEL1Q0Byigh9Wamn35anRK
e7Bj6KGCQCi+WQVf4BdgGq2VqvAoe9czIXcbn+wkEcbD+j21d3UxhXy1yE7ZJDVr8Vw4NE2CdzmY
XHXcFMOt2tDVVd6wW9zxmAvoANgegBh3zVPaZvddYnqRF+cnt5Y7yWhwiZcHh/mpisp3R3LWjggo
bNfutzlnWZjE5IFO7JQ0+wHT6UUQ6DPR7TGRCVN88sdFIolOkYeMXXax40srJhTJgtV1WxNMyGgW
X3XaPaoG9LlxhsoIO5OmR830UJumXYpMIRlYPmR9c+BuC/TmCn3xXtXaUpnDI1TRMZYu+AAWErT4
yIKicdK3GFWrv+iLEa07pD88ek7Ku61pH+w2KlbpHO2xujE4M7ZQw5GHVzbUkxJejQS+MGSXYhUz
5GZj4RgsNns+oGJTrtlBUVVkrl25I8mGhYYO4i7h8W3B5XEYay+mbDBsdAPak1r76Bf3g8Dqm9ps
kxBErBJOBljrrs247JDlgqJj6e4Rd6FCz6EchNaGkylIJAScqcDGC6RzBmncnkeBogtYHbPt6TOd
sCfPs8Zc2ZRnQWFxY1YmFfIYjKlrQWHN1j3ylh/89pDCim8De0WYE+l1Nc+DFbsGs1nzi1CMTd+u
D7mlIEl2q9928L6bOcPAAVnT9ZK9qOueFIr4AyrCEcV8E2ZzmUW2Et+ZqTliyC8q/N/diwKLe1at
4VC+uZn5bQ+lOK72MWv4FQGvsYmt69/yhu2R6ViUvFfVa9aK+1FtdUxlPOCIZYjTMLv93EkGIzaZ
flWqX1dmmEQtr94PbAd9ojAOij1QIY0HgHmoa7V1O8EnLt1dqVXV4aqIQp/8pVsdYJiV/QNLgn0b
Kz+qmZ7RXN3mbVs89CzKQ10/NAocLI1Pa6ipA+6FiPARHYeyTS8Xo3THoxoQmfCcoeHo+s4NBaJ5
gphyOsR62BVLRm++Yk5bMawytV7TEBDCLbAxlVqB19S0dWh17TO/iZP0WLgVkwkFiu0UlqbnekKW
ZzCzxnFk5aG3gP0sLeOHWG7uVBX2sKwX6GDTh6a6cH+hvnbD8FsS9AiB3Xro1BYe7yQw+cXs2/Ao
aEv9iiX7bKjoOkABwZVMn12XgFZsnutDC/Tc7ORr1bMmTDWWvxKOpq/xTMN3RN2FQCoJ51GQKjgU
T3EK10UR2HlddINl3/0OAvJrD/pnS41FxwIgv9dRhPeQvzvmCyz2EOEsaI8g+Kklm3uzBPVObmzn
D5Vl76dZ32ZjS/9jYNiSw2GSxs3YNTke/ZF8GN3YU1ax5J9ADCRXXkrfvCOlJ/hKzTet1v2AsZ42
tvoDsMxAqUgL1xWGfqiQTIvZaG6mNRE33IDdJq6H9/L6t71VfnlLr2z6NUBX+RZTkM3IsttYBVPd
5SDuZ5ytWl3DP2Rtgc1wDeO6oBgVuM+UgiGVWXw6aarftVX7bqzuzvBIao2n72KkP68L9JtKDWth
mh87PnaWUD5by7r0HR7ivLYf3XQuN1LT1iC1MhhQ6vCN++0bGxk9vMYBiHvsyWwr1JEspYFKbjom
ZsNrYVrZtslzGFDzi2XkDzit1Hrc9U5/Ulb9t0A9slVwZqZIB6HN3bssj1ZRskFS4zu7i7vtSEkz
Oyjt8EGAjQw9eBcHm002NAGSSnXrWE+jeZSzidc4P+dGF9VgBF07PbJPtMN0qT69BEssrNlIrcED
DGHSS8z/KZGBdrvrKJBKJt9Bo3XANSrrjLDuZFBwp5O7bOsm+WB8Kzemst7jMz8r3hXvQ/gXp2h2
RSiIjuEkuOv3fkEzOTFBGK521+SedWxkYQDVzOHe6rNQGN5XOfZRCTlrQuvVqsqejcldVttrMGnz
GiJjAaVpfDMTRqG3ep+sTliqW4ekw1dgJbMX2EX6DB3xXmnXI0R0cBeZkm1M/UbVBwvWANBwfIcn
tMpNw90CPFKOxO7YVR1V6jJtlnx9EpUOJdTi58ewLuqt0WBMTyaMmVTqAChycYOHN+HlpRM2UWp7
c8VsRJYPi9zM2I7ZY+0NgPQ8Rn2ec33QYhBh6/sY0za19Qfxr59zmz06Zre1Kgull9VkHO0pb2al
vnNK3i9N66LprBzaBWqj2Lb26uC+S6fPDmr8XufGfFMOiDLH0eJ26rxPazFy7EBoNCl/rIWaZoZ1
hUxTHOOpAboHZi9Deu2PiHNC/vLvsBLHOdVA9YvthFvX7wQnAY3ZReWeJ4ZIOzgOKw+65b0CFDK0
9PxzIgI+gJzKpJnKG1HNR6kxQqorcDhjcaMhBg4hM4aaBIK2dOATtWuCSMdX/lMPkC9coNfQp7Sx
N10rn6aqoPKq+12lQZUbJ8eO4kfEfXci67UbgmIarConTGgIERz3AgppWxmEbiBwqx3OqF69Lqse
DO5Nd0EronY8BpwTBDGu/EgNxMTRreklbAs1XF35amq5vjQ42owxL7dpvz4XRX9Ol+HTwNoYrCOe
zzUlEVv3njosv6hGJXQe2MqRUPjBB1pi1au2fQxAwZzlvIkHZnXtnWIy9NYmduQ9x+Hd4uDcd6eX
lXi4h6bkIik677jMd2iFMrhIS8d2C1lLDzakVRIbVKG1bVYqGKOfGB+ZRJyOVZ3upg6kpuN0Yzh6
iHpbz/up9cR8njSvBpQFqqkg9FaZt10HU7GM55TklGvxevWUXIGy9trdE1sPEabpdhD3tqnQrK3q
8DkfXO1mwBUWGjMsLX2xfnHVptCnh7nAWWYQV8E1E4qlZDHPuc8rC3MnProYEsO8GY7VHJvE4Mn9
omYVS3V8nAvdlmsEWdo9mQPOkrUASFsksEzVWbmNdQdGVW60QW0hWModqu+2u1iSerS4Bg/kuxhh
N4orhEuZs5vXYWCA531jlNKoID0ozlytdQeFyWJxoM1YLVVt/tay9GVy6U5kzl1bO4x4+UxjCidy
0ADj6EvqYxTP5ru+AGBIGdvQQ9fnzmIXW3WpHrmeeFXwCUn42D7xrrnQIYiRGMCsVBk2HWjnuqpI
euD8sDriLjjyPSjhpVqEwwB1zMSkFScYFHjzNta4UKpVLLMzVEnYdf1KWX6bEnStTdBE2UxAy5iC
GyLB1qzn707OoFrM4kMjwoXUgmXnYQ1TrWTk4O3HsEmsvdZCZhGtNCEwa5Fu6Slg2iHKSVCEZhGk
jQNF7QpPAFL9OMHJxh5PU9IQh+CT8ZZFDt47rqj+GywsKSkY/9WJVohXLeH8iB6A6vXfTGQW8PZu
JP0KV6z0WdB7Kww6CPykmAKtHTm49GJgYKNC3l1ZuXD3+G0V/6qdgeuX7rmdAaVJZ+dgPA2GxpO0
fYlKgAcI24JWYcZvC3731Z6ZVJCPhsXMWnp/NeO7eRXf0iagbpyQwwJe9e2sv+W34ButcitzwkIo
Z7lnHYJspLnBjshsXP2Ke3oroOJ4P5fKZ5H71VZ6uqUppkLulgPJDwd3VF7KiklHRtgJKi3HR954
ENaM/Ts+eiVUGhvPZTArxovs7scCpQ8nHdkSNTsJZj5QsFEucXy/8pohWmYsEfIaKe8wxLduTHbV
uthkRYEx49kHCwMwL0ZAtFnnz1m601Fc61Ns5Ddd2u3GWgPurlrQQmG99U4aVi5b9TYt3Kgd9OQ0
jl8oRfOwHnneEhBszuLom6G+FnbpuxPPSHXcifQSAfNbxRw2zL+mbQlQMlR0BkjlXFUeE/zwOxiC
BYnVqzJsU2yjPpzbPnIs6zCIVY2wDV+tfveiUzHoWw5jLbcKEGxkQTzVfSDjwjygnzqshvaOL34O
Rn7JXGu8jdqETiRGOCcEDowEcxPEusG6VuwixGMAx3BMGqD8ZUVRuupBzo26tVcIw25pAPAkkgX8
LBvIuf511y+VmLyoKPvikkAmMq2vlhj5LRwAYJEqO4mhyMg8ytFxjPGjawCPSOPsjRCZC+CEdWML
2No5eDd9toF/rpAeh1bEgeFs4i6mNub3QGpVHtU9isT4lkGSx6glA6zMoBS+D1DaiuIx0YHVzV4W
dXoJlRnaUiy6varQhrKhdtE8gdxpSu8DH+/RAY6pLRbueSzj/sSrzDXvhRaM4rvaIy1i/yoNLkBG
VToAeVx5vUD+x2rUGgMwXvD8RuVZw3bpK5q5rQlWRn+J8zr9bjV7vKvlj5x6iio7fzCGuILqpW9S
PupRNl2ZlA1vx8BxOWYJKqxTWRR4Jkx1YXk5WVcZywT6IU2nD3SYaNTpIYzMfZI9P3GHcRxqZ/mq
TvzEdSU+esi0mjU+gMqwtq13sCoD4gDnclABOvStWvkGIxVHsrysbKvhviiM57z4rlqh8kCfI+R7
PbttN5BZBZM2cb6zmOtkJelrHsZrOcbIcloL3xkBlqhlf2LyS/eE4syHPXmzLArT24HdUW0DbJPS
DSreoAUFB9OS6dfmDvFoouyk2hm5vUXgWwEV0WCvudeRId+M+FSxQ5S5UXhCQteABD1UcYjsixXT
AvyMCv+RXNxXl6cn7KvlfWiNF55bfiEVIdtixfZsgpZbYVIC+WK/4/WvkqLOYboUJKhhCyq6GYIj
BCxOAVV/UxM23u0MRMGhmjPiZ+SgwLuTF3i8FMMXOtCVx50+s4ftVgO5N6ir/dorTzEALb4GF+7i
rb5AvsOiE5Dt0k/hZEOIrWvERPRWH/24pX0QzEIk3d7ajpHWWa/okl6IzeCGoKAkr5PYhsRghUjx
QTlNGsS4vHVQpDy3PTV6CzFfgit172hxhE8JD3NryAHmu6s/qpRhgnD0xvs1QHdDAtZIxKpYZ5mZ
pHxeN7niLEAT8N/nUwmPN8G2r1tfU36N1lAXlrAJ7b7bFoGuWl9Z8YgiHjm3R8GAGDwQOi1KDH0w
SqlDkmQ6/Pk/uc16buTjH4IECNYs+ymvE5hWL77jrgdDZr4ogi+cj5RwM9MfElmow/BRkWbIA6Nz
PrIVlCPipQoIbKg4CS4VEL9WutIAe7njD82mMQsu5Ha68SCQgWVWDDSwOnmdxsMAvz/h4mOfz+ev
kZ7np+4LIJ5yO9ns3sExUz04N4CIvopBJ8Auvq7jY3HTcp/7XjE8ZgRsxQsDn8qs8nBMDqqJNdpT
WZm2LrQ1F81g3p6ZRvIzjNS2DdlRfkMtUbvz19yR0uG6XgiP6bpCqT9blR8vlhbRIdbJK6wWmlI+
IuP1zpCsHjIFrgfdPgTX4mwUyb2XNVv2ShDZmqQPbI+HMTCquPfrqiHSbQhbgXg7rnMk4OSODLBn
ENhtMnYZgdYpZMXpzIyHkWyPGi5p2aITHF1FBf8StJm5XnWcrh+Vi1OF9kiQgiGc3WB794SMwRMa
Vz4/mvKMvJnPO6fZ6vBmiRphnKZmt2So3oq1Rh1KlBPLkpGM8P4ZEfglUcQ3EHWyl2YqkZ69lcBA
EVgig3aYPsDfO/RJ8ZATb+VPljIGptg6o/kjGwnjl0920cAHr66GAn25Uxo6f5BD36h5MEZTky56
95EaL8rMOpnG88O2QTnozYvWYy5n2PMxFaaOK6hBY0HlOu2KWTJ16vQf4U6+ji4ToiEgCLPO7slB
IZHR+0/uzmw3ciTN0q8ymHsWSJpxu5gbX+i7y7VLcUNICgX31bg/fX+MnBlkRfdUoW8HaCSyqjoz
JHfS7F/O+U68W1SCYQrneIhnqIUpXM+heE8qflsn0n8towPJwHSV3CN+Ri3BGmGtufSjgbWrGu9D
J51hTfjHQ1AjvbDSd0XtVCRsMSyRk7xEhcwaxdlKwZFTtO7PMS+r2zTw9YZB8oXjEUZnwDVWj99l
OTK5rNqPIGPBJ/nUIb3CxZKdbxOBAHCSKI5QyKsB998KHnSqmNXU8qS2TEbQrHbwevpfubucBZHJ
EtG2zkD/iC1zuAgtwJXkD8PjnOKnwYiOaRn/qPPZR+DItScauo4655xGcO15WP1qcHxTjU0Y/JbX
MT3GqYpXCX5ILMx1lYGjgm4hbcaUFffGSmeaiKaY8fYk97OVsMFSFov1kE2QnqYla/0ThtVgQ638
YGfBjWJcrHsvO8/ND2GANQGnebLhe9OLmzynrVkRuNGcjMoiDEb8RC8M1xIP1joZg+Pgove3NJvA
71jWTDDvsVED8kDjvCamaWf3aCujIGflP5ePxFl+hFF45wpiituJe9KAqL1qoBDGxtqQxXPZ8QUr
K/+FA4BTo+J/NRPacD1bkvRMtLZ8aVM/7Cet/2695aUYuFBhZ12cNvlo7RtfLST11si2WpMCShTR
nknmK6vw21/vj8ijDb0HDjJ2BnXxM8tzIARqIF7CEc/jyB0FTTRjKE54AU/1qCiLVHqfeL+aMP5O
JwuNVWTeRB1/TuSZap3z2IXZO6pn8sMUfybC5wO1RbcMJFyHRbICZcibNqI6o+5pIz5lr2CUES5N
svZRJuFdx+ND9nTGAaVlVy9BVcHN1VFemSRO2HcqQV4PSx0+NaIKnkIOsOXLYhNKPgu2hEp7QwoK
v4QsNJp1arsM2Hk3lWv8L+561hrirMtTtGB4RbU8127NIxFpl8EFKD5777HHaT2xa1gRA34cHXEd
MmvXZ5nORSzSLSj7TdRrXD5etHUKLn/wpqc60Zk9WY9zrZVbDcU6CnNrZ4z6jwF7CSWxGDdyeRoM
AlVYFmx4ed7rgTVW4/brcmngAB9vypnfLdIS8JFG/pBbYDQig2ITlRRa9FbxJpVIjLephrdnjAE/
OEHkBxmf88BpxWTmMVKgs8mHob3jMiqM4Njp4Qf+GGhs1SabxSdNM8186pKSNIEUaW0mV/xNbFtf
ZuCx3VWc8MbEh1ME3nc2PEH5Xf9+XdlaY5pApb5xVP7osUK1I/JjbOu+hbUKwxtzuVBqz4Je82e9
0GjSkOnRNFmzhzEDSxQsdO1nmfG+jLL0caRr62DipcdbuZuNsaUZd5DT4VAjNJZ+JyrRQr1bJNiv
YxG91vO8LenO1s3QE6DlZfdV5+4mLGEFp3wYhM95MGIcs39C33+M2/rmmqVOF8R6o+SHj5U2bxfi
Mxb5cC0dWuRUCz9s0aerMja+jJJ0w3mBCKrKd3SPp7ZvD84Ey26UFX2TK19sHRekZYfp1tMr9PYK
Y1Id9F/4ctc6ewefyNvXsae3jiH9sUPjlqSbSsQuGcgWaL2TdAbfbBwsuVLfN1ry5PQsT5FlmYX2
xaRiP/fJ3UDT0sZps5lFfa4C8kWCm/KosU1ih1B6g1SL78yekXwuoxM4rgugbHCGwd1cuaei4TpM
x6vCCZXE5ju4K0Yp2rlJC/PEHbZtcvmdeRZ5WjpwD+M9I2gxmiJrTY363sVzs468F7emqoPmA8QU
MaUJOhKwnek7xYObNdrOSrHrNTYOWQeoiUXPTFIEDWMWA9RHJkqmRavhA/FAsKxJ6rwyuvps2Ett
pJU8zksEZ6kYSXSz88Pot1pb3RlmM9MvsA/VWg4jAwvg0TREvbMzPHFJ+97rYFmYVmpddTc3vIxY
BT9w1OwLTwMCILPbOJj2MdIZd0hn5O2kUktMgGIGjlrDMG9G/okWg0KOx5T3gGrfmY+ah0itizQE
iLwyQ6sm4O60PXbcru2aeprcwEf21m9NOJHbhKQEF038gI7grGnlWeULjl3BiGpUvo46bv3lzNXt
nsM3tp8qtAtl1C5u87GHzT68NQ0sMcI5OBzqz9GjWCEctd04BObkQdYiymMXj32eDkMELCrtCRf3
s+5KsfVKnYbc7aNNa/i1wnNNNGgmOPHqCFabbOB99fPiqeyItVjWm9H4kITVsZoZmtWTJMEOTD42
mVVfAN4p6hAmIjWnLLUPNXecrINYJBP87ykSRnqwg/Lka5IwwRdaQ0Mf8l+n8TvPynMMSwC9SkZ+
Af2D9IxoJWuyfCbpgEbuqNXNQPiTbQ8HenEci4af5tW8cYRaYTO7TuDLyRh1eQM0EnZJUqPFz5pt
3v+KF+QyeSDU7RIkcICMCdpi4efMXVZpNe8nh8NQqGJjD5CCEkc6m5gbBLscCp7xBQ+UATAy5sRu
8/V/Xzf3VOb8358K+v/P0TQOarf/t/ju+t1G302G+E79U9T98k/9Jblz/mGajiewKyO9N13mo/9H
ki/+IWySXRZLM7o3FzPq/5XcWeIfBLXq+JYFin1k/Ojg/rfkztL/4RBzj9dZuEj5LU/+dyR31oKC
+ZvgDiSNlBiXPdfENr1Acv5ZkW+4sxonzilWOmSdGvoCKMj0B22p02svuxQYy/bFRJzenJJ7bJdJ
uy0ZQB0GPbGAT3wDgCJbqFfuGccrM/l4oePr/S4slLcLidz0y5DAc8YMJCA0fpKq/o5cy52R9M1h
aGpvpyQTL9VkN6M2DwZm5LTvylMRjbisrN71E1S9YOFAlxCjY7PMvwF5AGqCoiQonXqdBvF0JFWv
PTcC1Lrd6Kc5C5CGhzFExdZsnmxW7JrN9CaxModp5kj8e2xRI3IQeJXerxMLiH9GS/W3Z+H218f4
P4ouv5Vx0ar/9T+N/+LTJW7X4hJfrBOmuYTV/83voEvEacJtUBmF1S3LDW1blAiVsbsZyEPWo/QI
SCENvAUUu5Zt8mbCTyTkmWW0ThjcXiXiwzOyi1kOL6SAjf/m57N5wv789qncddY47JFNXV/8Gn/7
+SZOrrwhAhdD6atVN9ExssK7oDEk+kloqiGQDZdsgL2VtAyUa8a2KSa03WyHj51bnT13UBsV0vA6
iSpP1psWN/eVDM1z5sK3CDv9nHr12xSH2aZ1lu877mCSVekPu1L9Nkjtu99PQN7PwBLnwu+wazF2
prKNdBD/Vbed2jo/zt0tDGM/rOh6xiGamZPVE0tyY9+KFIx+bvZXliMQVXII+L2dPVqL1zFCDl1Z
U3s/y5nlexX/YtOnXckdHcifFZfAccy7fNDZJcKCYWKKkNtMEYvSpU8O81BraEntWx4Q2tf+rxOV
4zD8Lv+Lh8NZtKx/vHq2ZyKsgBogpPlbC/u3D78IHb13cNmCU8FyaQWPRA7jpg4NDP/5eOoBF7DU
sr29oc+koUWaH9bTU5445Dvl0veQJm5Vkufr3k7inSUxfhnEnB5EUrx6zmxvFCUerd8hKufxOrhe
ArLOXQo2LDJcI4ggG63ZNkTRbnWN+Et7bn+GSCl3gGlw6rvDErsTO+sZq2CO/CvSo+JGK3iw44nc
xxjbcyu96RDguVtNXcqUMSvVLuZSAxba9bzUdXlpmAYD/em+ozFOLiXzKxSl4bvsanunle1X6BVq
V9GPX4rlL3ZIxLCsxxjQk4B1FBrEiTIc95bdaKMAky/FxzYj6i2yZ2/PmMYk2BJPdmew5wsKbuB/
/RbzhfynbwqRs8e6zAIF5pBl9M+vySBkTwlfiJUqEU+ETJUcVSa+1SY36JHNCvXwDXUgKsHyqk/U
j2KYCclJiNwwPWc75eCiO9UoXx+myZftJ4inXVXaSFJGZrQV2Wvbcm7stZZUETWDaE98zVjEFbuj
OVP5oeJ0WhMY3Rx6YVJRGGW9ozrW3jK9PiGKEifyuJqVYwXVwY2JQIhT/MBBqj25UhX8jTraA8TF
msEy42ZApzEZw0k3M4ebcVQjqTG3aQrX2S2fYt3EjeuIQxRsVRVOJ3R42yJnzkamdXlC8GOzRCVm
I72WTvqGARx1lA5Wdoa92Ur3l1Z1A4kGhnEwYsyLQW7HflkYX5OOYkg6/WdpLfzwABM3iyGHxuuq
8gp0QyW/hNXpa51+Z20lUP4JRSSg13TPCfStHJAf7em4AfygtqmymiXLga6974jRtdoBJNLkbeNQ
ayHOgndQhOABelCkGJrK2/ZdQkx01o63Ob3wkI++1YR7V+vlw9yKh7IUnyGE6ZRoYehP2qsjbcfn
T4hW05Rn+1RFCSoSWW+RzCYHtFrYS8b0PVYiOlnskTwlkUaSLIeWz6BKDPkzC7NRRysw31PiexkD
jt91o7wNBGte3GAL6Ba7zvJjerVG7kX+PpsB6oLW/dbZhe27xtkx/6ArqGfcxX2Gmcl4w6ZNf2ku
0dz4VIRVU2gP+gX4l0MaJU2NRpTrODzaSruLRAzV1i3ATIV+tvOKAgrrEpIraFizjKZA5Bnpj4zs
GFtXuzyhr2uh1rYeEZyRbMMTY/AnxvsCXxKq36y3cc7HvX6dOL/IEdYxaxjH2rCmrazZRicZOeyO
S3obKuyfuGbOfRsRzlqX+7QlJ6RFzILA741giatkrB+wnYUXSkXbHyh6zMfOIp1MeShRLLf4QK5/
w3bcrLAOr1tEGuvINrsTYFZTKueu6p/QbbW+ioK3GR+7JOPQp/UYi97esVAIN1V/gH9HFioFfu2A
4hJMkzsG0synMLl6+H2noL3hfia3RBrbTpv0Q1XVxSn+lZdGdeg97wWdni8zN92PRfZFys8rFPpt
6KGDscSxAPPP+G0deO6TppprJpgw/OtTyFgqsb9fFwbXNKZJYvtsZ/FO/gH1K9wexE1J6kUQcZx4
/DKiahtaPF7kqEWGbzUcuV0C89tjPoKqZW8u6bghz6qv4nMydp+taX3McXk1NWJ8YmlhSEO3829+
UIyk/+kHlZZYUCOebdh/FhWj0EquUARM+n3QOGzxafOfDJPjk0A10oOLZDhLj3gwDTHlkJMJWPb/
5sP600ei82GhegcBKSWQdWn/UXiRbxVjfJjCdVST7WstOytPzMfKicCNKo849NZ76uY6P7UpGvZm
GjhPHO/CSiA9dBWJ2WYdXuogJvFd6vdZUakTUgW4Mf15IjCVq2pHMdmf0kWbaqBR8jGau6dMhD8s
T43XhEJ1Q8FtXMQSnYGrHjB7KNkZZ2ivKuhVcZObD05O/hTOjlIiCpzpRbf9UhK3Y733uOJYoZzH
rv3urKHz//XXtHQXf3xNVKWOw4+PWdwxzeVr/Fv5AUSJMWQ3IFxp6gPCFeIAAjIvkAWecsOKrk55
D5jjmW1lsTv9VT3UHDAbqwrTu8INJ95u7G12YFknzZQ2I5/CQtosiWlefofJxvluiPCODSDjynwI
iNQpvV1ZeAEshkg7Fstffv8dX6ICYJde9NzSj8AD9GPPBPNYjTMtRc+wUe9FzVZnvOtjQtwXOkAt
UfwJKsqV6dbg90NWXx71Q0WyM8/YEXncVgOzv2Jy6O2GsAe8zTBWdGxEANN2k+bu/vVHakAF/fND
Naj2Kfdty9QX3NQflUIzOBDtNOjR7Wx/5m2PWr3J/XkYkcCVxYMo0FL1dCOtwIfQ9aDi7bzZ1ECV
6i4ZebUdpnf5xRmOLMMxZOSUD9qYno20cvHyRPdjkDFv7F8cMIBr+JMfDGsiVNJPgN4dI/ae5aLU
cnJUPwRZA+9zHmYXYX46DSBsB1iIFrnB6QACvHLAeQ536Sxh4XfQ6RqToqsPWWHF5lflGGyt8IXh
dkiwWSEaElnY+FzN6MfYqrK4Qi4cZ1t7l4zIjsIUmAby6bU32Noa39O+1QkotXFkqK7HMZtELzK0
78Y8Pva5eBNk4xGMuTVxGNYy+SAbT0IwKXwX1Df+o9GB99R8RX0ndnKh92qNsZZ0UyvbxPObeOye
+Aa2tsP1UXqc28jTHqUpdlOIujEd2EIOXJNYwvnMKxJJc23XOLp2cj31C7tMzz4ZI6itkMh4NQ5Q
K4KdZJBHEBCa7LPOZrktEQ6YdR/tOj16GwePFgLE4wL7t1y2U6YOcQrsa7axU3o7UKHKFP129hDW
pkHfbRsktNCjVnle5dcS5GaEkWGfWjOZxOlbO7s/M0N9Scuq12PtyGPZDqcxeAG+jduB9SeughuM
tHVuTvauybx+1y1q2LIkWxeLpAWV6s77UlaxtzEB3BzKrSgllZUBNPHBMRmlds397zjp0b7kMJLZ
elgW6hUm28q512wr20SxgCHesYxBx30UkXZgnwSF5UWbxA+2HADR5XiJxPhjsJTBXdpeORgf+Bo+
OWizNXiQ7RzI5OY0M+mBGSFAYwGzMMQINUJgWtuBZLDFkuZeutlnqReBX418jnMeYOINvI/AKXYc
jrsQpzHVkTpAQLJWpcyrC5yvS6axjTNzgFvNpJ/i3Jj3fR7ezZ11gFWmaJ/L7DzO9qPuVpAgZYMC
aX4F6LmeLctG4uiGT3WiDmUGGyaGQwmoGx0Qop5kneXuRSMylWNQWVuKMteby2PZPeSIVNnQYVPz
xtxei3MdjcElz8hZ2A6e9d17Tki5EuOl7d0fLfOH1VzVaHJQqot8OmQj00cUgHisqxeLRpCFcfLa
tqPYWgt+B1uQXM+N5mx4eE8C6cKMjusSapHPpYW8ppP8ywZDnFAjNxvTvqE2ch8kcfJr0zG3Q6G5
D4RsXWdauQ0RSqIOslNBnN82JJdlTYHYoHBjiq3jY7RR4YXZTsCu3Lg9kY56PJwtgCy2QcKSMIyb
mdjNwB4evY2B+cDvlh1bFTt3A2HZq0wmQKMEXmzynlc6w5OUt3Bto5bGlbNRmBVZVWm/p7nbIa9+
gUJP0BvPJo9iW8GidRjQW3hDVB35ngmnmxIpy523cRqexlL3GNObNc85fWlNshLKJXaMYb5B0Xmc
B/UYJVTCWXXShrnyhTd8FpVbbjrJMdnMn/2M5FenfiWfNbuP8h/RNO66hhDEZs4FJHXcCGOGvqxA
GsJRDPFGfRDEEO4qeu08HN4MBGdnt2G5F0FOGoEZ6SnSwnSgwZNcQWsLdN22Gdgwpwr5RleySsOs
NZ7MHJmwUaCf1x1r9DUsDZuwKa+AJ+IV/C17PdAgRmb3Ag4JyfTgz1BjLl1rXQL8k9TeRrJi0rfk
W2NnI9tSYfoTzgr5KiYXrFvyijGMAfZaYqo0BRY5s072E/IjTm5eeYWdKSfulIY+pqAgC4HFCDtH
nY8adP4GfSYiW5575pT3HEnpRo3zB2bgExcF/1gZ0UY0BWQKOgx0oWlAqBtUIlQ5vDThfMRqsR5j
2qoCEReWjhQ9VkPnYEtMH8ypXR2HmNf9GN2B31Z5jzaWllUUeki70Jv3aBee6MqmKzeVo6K7njsI
WZdpsZmymICM4DKWBYhFgtLGsUJSabSLPbN+TmFvskTYEW/fbY2yYayRuPQgrgbN3nrKYUCHGd53
Fy2338D6dxc8U9K64oD3FQFDyMoyC+FJVOTuxHP6yx6c+VJDGVqFfZnvhuPg1SFZPXICXYe+vYPP
S0tt7uacLR/BxAQiKDJ/MGUc3D7fibY7hUp/47LfWCpBlmCMj0ZtP/aG4WzIJKN/0sKdZXUjE5Ch
3gYuTGQRtXTx1SO6SEnfwL1KCEC+J8zxRa/pBAm7M41Xaw4KhCN02k3/0fZHZOBew+BnUTDFdWlQ
HhpXhOTbINFy36RBjBdnXYe4Zxu0vUZPoH9phen5eWc/GTi+VzTP7lXrfBEA1Sgzq9sA8UZYXkwJ
QqH6HSlnsfMG816M3vOwtZcMcc7DQxRNZ6fivSkX/8YQ1j11HabbeMTDpHZO4pyCYorXjZydA8ut
I5hqeODkd1b1DDW6sd19ban1hFXm1KIJth2tume5guaYP6YecEOMLMq8AmVMEk3bZXVOxlz1gzxH
CfxA3YYlL7lzzfeGUUqYZtegknC4J+ZzaQhkI5oNAhMb99K7uC4QfsGA0oM372vs3W8OAPaW/fTt
uL/M2XT3HUnyScvmyXRTz2dNNSLFLRhrzd7JDPIvJ+MSzmIfnpe5wTDc7EaM5dtMIIhsG/uTtFTs
U33uwjMAah3MotgnDYFPYZB+5HH31Qd1e3FttLpzc/PsMtvqNdbaKi8OjHTF2aFkWDfWjuHAdxkA
UsS5le+1qO0JIRQ8c3HIQzBJlsblycthS1aGOxz7oEtxK6BMKa2TA6h9olyiyTYwfDbTuR7lttdg
mdBezKiqkhdXfxm7DEd8w1mHYqDFoAYjfK6NU8lE+mQnI5/deJ7i1G+Ktt0LNeJxKJXkY9GHx5Hx
HlcGuhwUcUzlOaCxba4jl4Ti0iHlpWCKrhtWdc6R9PAOoH/qXaCBk6MPz5rCjVNPkwJxNgUrZ3ok
UAZ1T1sfZopzvyPzmyu5d9aROV4MlV8ShgD3kahfOy3x7pDMup26zTPO1UjtzVmpLXtsYnkNuPVF
eevEoi5NqpI38egaA7oKG1tFU+sv8HyoTL1QN9eKdIr1UERrtWSzR6YBOccCAGjgvzRDdguuA57Y
zoAruybskBykJrOOF1D5rACxzwAsKX8lZtIcpdhxrpOE68yvM0r/yp5ZSFYu1LeItrF0TWyIJbOg
mTlX5t55g5hPyOFXpcEinpUvursmvEXDUB372N4n2WRtzNroETR5L1YT7Y14Ds4cN+lprBVvJf9J
R455Hlknr9Ixo74ay/6k8JluCg2tC4HSjbsFH8BnOrGHIf/pgavk0yBxEzLHDFE0q4hLqgQZklXz
Yxyc5FQSbnQYlJqOgtUIxXt1TpTiM9FCHaGqzoNlBLgAPeOJWFBt3+XNzBgYimDorQMy7ZhEOfIS
j9vKIQPFtby3iCjnS1r7JDEtVvzMb7XxB+L5/skOw3vCLUNHPBpKI2SoitE+AkWNamXdpJP6gnIj
7Sx4KVo+7szWRRYh5budTgdgvZUfxwpdnSGfiOH4qcOo5PDLPoQdtftwWanQ3ccJV0qJrrFzxPjQ
FYSy9Wlp3RNiSbI6FdmA92/HsoHGZqxxPFhWeyB/iyXtIx6/DSTB9DAW17oC624sXjsvrcYtAN9t
X6DE6iyGfbGC1hLouAISc1B35ciUk3v0WybXxtXsC6amgdpuVJec/Mq5tV51LzGPse7CmbeLG47L
YE1EzfH3j2BN1guoffsgGVOxkyH5q9pKY4ju0oJHZiQM8kSe2x6dU7LqZCnXRvcSdhObkJLUUZLe
RsP4pXnls1dYPRY9Vtd2mxAllKoUzZqZfeZOlJ5TlS9mMmn7ZLegxG8UQcxeCBUOy1PSjvadFjFE
JmaKzY56kJVtXosheLBln+/NaAaZ8/tfCCIb6r9yOlZCzAgKJ/e7rvb2jNmaEypGc1eL+r51zeZQ
2s0T9nh9BSLCOYUF56bDp777vTeYugu8juyaVPlGRVF/CLOp2tWZJg5TUr4GGVr+Su++Yh0cRfbN
nv9HEahujwMfizXx2EHh6ecWJRKJWfwzRnineNDOkw7GtSxRzhe5hrd4+UtqoqXBWlMDOo9GrOva
c4ZvdkPs2VMN2u9SOIV2yemuofToqV9j2rhG2TKKVMxSx7EKF+Rf8RCRzxMgnT4ZI7tNfm1tl2nT
p1Xi1ldWYtyQUm25jxCHVdCeTM/ubkGrGMcGgbELCtlcO72XwAQgYxQJZ41DqbVjXsl2TOiQHLI0
2sixPVDG1U8mZhRK8TsJO/Kooz82mgJ1GhoT3BCMniUxg3FE62ZouYEZjOoy1FAQ5mzMTPuhIOk6
JeZxW8RcUo3FvH9iAdZ5WzGQTJHNmkJXUv7S5+ncmgYYH7Md7waHCrRjKmZyyyub2hIe6k6l5blN
7e6pCfvNjPbjpNVVd1pgiGHZxBt8QzHwRdmQxGlPK4EPdluEWrqrc2m8lAHd5yzK8ZgmKILSWHVX
yB4vnhgAY6lavYwzqh+Rvy6/RGFq4603yI/tG+dp7uf4MFXjQ73sBzJUrGthzVzLDjIYbl7z3ETt
ue4ZnuBrIEeJKd4qT6Juq0IOrVDPv3XxMkTOeCZJqCASnjmft/09YzdVy3qgHLyVayPLGSL+49zm
G0RI10QikknjiDF+GzUIP5xgN08YbecMZIKLflUYAbCkfiYN0Aj2FZENi52hYl7s4BCq3E3ckQuk
TGzqgE0tmiUCDEj1CCfkMCkSeoou46IYmm7SuV4i/y6NcMdjOfPAVLp9bsrhSLNXXGhnq1hyrHpm
uq3aYiSJEB0CSHSSUpVDkgOR2+GSaleRa3zonPriWJp3Q2Cl1p5LDm1ChdJ6k35BxAJeKsRt2uIo
ukSeST/dQVqF4U2VOGivtQRvlQQZyzkGy1Ob5HdCSnT1HF4MqwKfPkge85LBUC/7wVflpPyZzQPi
vbCLr0twxBBF2dpukR0NQfQrMiN73wcm8WIg0I0wIKbCabu1VdQ0aU0PASGX1XkQQ4gIC7ZWXIln
0bZnMdVEU878+3GH6G/gBDmvjI7+Ky4fPKfkZiY96oEVWO5rkbOXMgYy3OTh45Rw+GEJXYE2mj7a
wqAHDHmqsb1cRcQsKG2j4oW5arcJEvcNmSrleFR3B8OzyZRJwH7UEoiXPid+hcnzNWsU1qQBB6c2
Vfm+IErkRmoVLVI/+kMIZU9V7gUz1PgkenoRq5NbgqDdQxWY6qxMs+IqOsrG1J70GqBROunv+oSc
KW7So16wgesrnc47HO7RTLywwSIGkI+Xw9z51OLhiPg+3gUVc73cofgAwxnvvL59D8NgIJqRN7zS
SVXoUQsT7TMov+eQX6Kf2WVPxbODeuyg6/wRTsg2Tjcbgs8VNLoSHPWsP1f4LENrmGjmjFeYRw8p
v4AXGYKhYIhzzXIOcVJqpLl7Hj7KDOWZscRzF+SujQ1qhIX6nrI5bBipx0zGECqyVec+hii0K8bI
BnxeH/WWlLXliW89mHIRvibIPtayFOhfZVD057QGoYTOg5Gp5uYrA+683+RO4jeIiPN4Qvc/oQpz
+8Ha4nuEfdDHuwE9iD/oZeW3ZSXZK9QEfWf1HS6c4VTL+gs9K1gR72DO3IK60zT73y/hOAE75TuJ
iALhxxpnHwUGLOXUeRuW38PWC/0wH/W5eVCQadYcbf2NsL9PEgWfAfIAmo7wBPJvOEdGBjmOTUEy
1sNeJ7tGK1hU0THOeuDCb9zoILgYIEE+GLvyq3foojoo8CcDU3w6YGJf5jZuYi1o43OVkvLeE1QA
fGNGQ9q1uAIGju+Jj02zCpdXpg23JeszjALsyz337GJV2loi7K5hGwBRWtaNpKbxuzbmjulXeRIj
ZpioGIn/yccjSCVWGJWq9lIxlWVEne1ybHOnOhggGiEnCPqG/1dEwhtmPtJ3tXCP9WBg8Ni1DPR/
FWUkD1Zh5KvAjJqzdPh2qgK7om7cKS+670sZoX1TB61sQG6MmOu7jllJPSLtza2LZlTOxRDGO5O4
gKsdQce6rnScHF0UXoaB1GEWkSAIQBAly9M3O2+4cpu71gnrrSieC5M8nqLEyE/kNx2f2hYMnU7D
XhjIzQeLTgni7bAbhh/AhMtToxXXOAe6NQt7XNeOdwuFSdiLYOEaW974QG2Z+siGJ+JcL9zI9Lcz
yW9WYY6HXJ8vyTwSBtXBekHuJ31ioamr5L0Gq55tP6Emoot3oJG6rQWqeid1lpZgV6LGewDbBfgd
55pul8YRzqjBMgCuXm/GydHt4ks7SHPnROInIwbnELTtEfPxtJ3jgpEMvF/Wvi6DIIYLQrsweCIb
oLRAjkTaj3rZaY+yeIkjzAdGvdDziDbwuyqzNm1qBYCW4V6Xy0601b1jNzQej1fE7B6t8Qro0s+u
RIiVw2rAvAGXuc/Ipw44PFBjogeqvC/ZdvNJVJfWrcxD1WtfbQGjcmifpzK0H6CePSNRqpGt61jT
dBIpp0TSHMGj983a8iOaLITrCUMXKynuW8JgV4mLWqfhwNUC2++j0USLEj2rGC+k6pFGdJPxJtN5
h9UqPQSEFJyqcsSk6NXPlBt2ODEUZhSztUbU+VMJzdXyVWox89OBZuruDaUl8ye835yBcvAFiRiX
338JdT3fMFsEOYDBtC0T+4RC4A2RfnRpDozcTkmQ3hmYLPzGRDc0TMGbMUA7scG1MHazvmbGFytc
86u2Myki2GquJsQIe0/D9FT31IdoHShmXJMm0/whu+E4dWq+aJF4jAMbY3/MOUxAlHIGEBDMJdew
GdR2YXczB6b/d3hWeDGQ3pgEdukjZE4xPKacEzwzHXzYQUxXS68/pEomcHbEZoyRcUICTjJlCQtb
px21KrPFbR/lJ2y+485qzStWL/6EOSYPkyAtWBZ6vuYUWAOomt+C1LxvAudSFXlz0lu7vTlB8y0b
Fb03OgILIRoPalD7ZYVios9NPk29PCToJQDnt941RSaRCdwhTf2OKfOFntRdBSlQus5Ze0ZeHCvX
O8Up5gRvkHB6bIQideIpf0Dyu2HSrd6E4GyXQnvNrflpynA5G9Y4nQ0cmQCJygMqOuPpcahC4E6j
OogGk0MyagXJPktBHPfHhunpJW/pJ7tsn5f4zZreVrsx+BU0Sf48m/NPfNySaTdjCnfx6YSuPyu8
nC6kcANC+oqjpEVCg1pTbKfhP9g7s+22kWzb/kp9QKEGmggE8HjZN6Iaq7VfMGTZQt/3+PozAWUe
O51V16Pez4tsihRFkUAg9t5rzRV0pwyv8alrIU5ljmsh0v82ug5CD3ZCm6YYoosvzOLQG+VDOWEI
doTNsSP7ZyNP1S4VwzGZIDl0YVpvNI0EXKSIF8ugqZ4PlbwXUut3CLDdTVmyXMX2PQbQl8a3/J3v
YH4Ked83xCmJbEM90hL9hevbOcZjEB+cmGtgNdSHytKH0xDUj1VGjmyQOwAErfvKZr9gO1W7L6Gb
nfscyDvKth38A8LuGJdtS3xE2B1VeVs2zkitOTy30rxJuvHJr2eSG1vfoHlqzfC6mSTtQdi6qo8/
haE2rSpgYZgGwMIQzKlgI8LrgXQLNLdgq1CSJ7K1e2SZTfapoJO16XoXP0DoQrAdXNrwcfalCQ2m
bDVFm8ApYqqBuBKnfKPxtzYyeeNBXe0UYXee/JpxcKznFxOxuXMTwdXXSnmVhbOyLPc+tbz7qrE3
MS0ra8D55LTWcCnb7DlN1M0wiWGPvHRA6+4WBxMuPrEHs8A61x9HEVb3ptVet2gO5bzLrS9Y4qAf
20WFQFTFB0/D+AUBDwCrQjgVteXMGkp2aTBoBKi1x3YIrqjhvGu/whJg0MLvcWifjGZ6m2MMVxmY
iHUd+NddSLsn0I3byq+/5D2NQuLlSe56bUL5kgXHso+dfTAgJmjKDqyvreMeAAAQmYQU1uObbzNt
iNL8UXSzxSLr7tze98lixt/cMB1iz7ELMwsZESb/qRg3EPApT7qniveklWz5ekQ51aDu08p7sWvT
4WW5zNX78E1r/Hso+thdY4eshHBimz3d5rpgONtCTyTflz0WbaOhjjBL6lyX6SAHu7rO8w37XgfQ
C+ti7mXqjv7tunKsW63kWsBuUrHD4NyanGJN6B4w5tpkD0LRO5p0YvgDPTIxWs15qJ1Vqdp1mPvn
ANXbP/lP3lPFyNm6/BmR4K2oAyymNiPM3Nj3cjh2nLpufV2n4aX+tHesHq3TeJtlgDp9jDrJCVSL
5kcrk5J66sZXMzaew1w8CYjLhdNeNcS+69O7COp9jCvFmuKHknCT9T91QYe0TG1Ka+h+yUDPuCjs
e9fKT30SPUQMCs1EXrdg4P5PZk/EWtiMv8sFM5Cf/GeZ/f0rAmvwtsn37PWf//h/9dt38rDzbIHe
PlRh3bxm//j2+g+0Q8Ffybfz0/7BxicD1pBSUP3qwrYcW6HH/YONbwjyw0w1SzylbiHR564/4Lca
AHzBvMFV6PNRcJs2ko4/pPia0P8Fz14KhdZJouX/b5T4zl+lIwhGHGmSamaAyUSV8jclPvOyIUzz
AGIbZ06up/epXbTjxjM9ExkpX4bWTDepCzZlubncoeJIjVzDuBv1xgOGRixKqmmqfSE7YN6YuJc7
y9LicRlehI/nsrGeQkDETYyG4i1XIYIQv+faz8aLNMAs/WSNcHPDxg4fYMb2EOGT8InsarQlJPC8
dHpRrgizL75UkKeCsh+/lr5221e29y0zx4PH5AfzXjyf9YRJrgI6rolJblCWvydSzCFbqbYFTgeH
To8uY46Bu2vbZ1U22avdM99I8ib4XFQ0L9qa7UWc2a8AbdWdJG5nPRZc5iuauczvUSIoNRRXhHKp
u3D+MjUb0ZKHtDy+liq6EFt9WW4tD0LHYh+kbZsrWUn18bC0Zgvf0BakbzY/rW4Ag6UWQfU5P2UC
G/2nA/j2Q7j3szcAt/5ftEJI7jkOGbHOcXa6QVedg+5nAZZplSgw7fDkmEQP2B5xUSB4n3zPgagl
4wKlWBzd0qks1mwh8PHfxWhr3yIE7eCWUnFTVBEBAzEdE6VZ9ZMqo4flgWWs32dj2tEDi8A0zro3
hkDmDWLrluadK9/Gd6NV8TdJ/NvaTR0oxZqWnqyR4i/RC/dxSOXT8ojEC+8GDU96GoUE6Xq9d8Je
XtyYrgPpBYnNm4Mi33Wib4CNiUgzzPHWYrp21BCQMHr228c8tT4vL6sZ5HVh9928yZNEMXbFGSKt
uh56BhiVsoyvVfnnHzDPjcDM3ukQN48cSyFCzth7SGKFd4zf5nXW1YyAfBZRNW7LNtTPjY8JoCBZ
DWpIEn+NiAlf/oQJrRaOMK+5i6u0OLqpV+5LZ+oeRKN9Xx7RGQg4G6t7EWFebWHGaOckbKPrviuT
Tc1p8ahbWbGn9Yj415yuEKhPV5XfTFfF/OXHzeV/y0NS97ttxS290T8f8OMnoyFu6GjNz0Qpekvk
Znn443uS0fJKLF+Xn6wno1vprsnAeP6dP57j3z1vDBIBA2wh1j8e/PPzLt91ejemiYNw+ePXfDzg
l78DhAiRPRm9xn/z5/741cv/VFH7V613+PHtIBCfAwPpDwJg+2TFyEwwOVzPTodrZ9RcUlb5nxGk
Nx62kpNBxWoxD+QOEAoWfSIIS7882Kbpd5Zo+j4e/PF18qDcqMw//XjS5ccKH7AsOVn+ZvlFy73L
HcJsjHNsIPj+31fx4/cU9fDYjfV0/PGt5cezQM+3mGuR/M8v+8dTYnCNrhgh7n75geXJMwOzoAwz
6I6krf7/Fw6Whr8uHLYhCWpBZmiZqGtMrlm/LBw2gYdo+hqSIxS+RLNMSmKWMJGMnhLrOuxSpG1o
V64MHeb1x3/xUXPbIxtKaDXyplDPryNCbqkgAfvElIj0LJmSY9DiB5dHe2FDS9XRHDQY869YvplG
Hl53oIcnNDM3kJDGm6HXk0dH1+mA9UjYQztLHkOT7XBgJf1puTeJ8NUwVakP0/xgTQsJkNJzhDDz
TRO87N7xYWMuNysnocfIZJaIB+4dLTpUvs+mdHlmj3X8OqeZutziVFK3GmL25ZatozypncdkykxC
Xmk2dJOb3i/3mQw0jClNb5dbTt9/K+O0uyy3uoEmou53/nm5KVoAX1xA7MNykw09qCDQpDs76oPr
KcYAW6GZJMXQfVCT5Tx07LcdvCGflm+Bavniqsy8LPfpfhsjtU7803LTCpKI+BXH3S2PjbrShGY5
C7jmZxtiRJUFzQKiGLmpBTq7zFZ9Wn60ykRx382DcCp4yEcGSYxg9O+WO+1UR/UwVcTW8IMA/nOu
jJp5/HgNGK63ISLg3XKzwx6352QrN5Pq3Qe3rbKzW2AnFqRJbX9ztC5y7x+6da6iArOiriOJMPU5
ROiXoxXaT+KCpaNLRbcUQHuZb8qI9bdDSnFptOTrcsthmvHQUpjNd+XLF8t6HptCXD4erag6Op+4
j+XOoHYk3fA/n6v20/QypNVXyRD9wdXL+CFgRA8HGzr9n8/jRdm9adRfPZFiCMiAVIpJ63G8Fu8T
Q5dv02AwlNXUi146dEkGVV+15tRfVGZ1TEyr7ouP8GZ5qO1gFk5dst0y9OW0BhHdD8NQfbKdFMnv
/GzMOrgeTvUr19CEXVyfXHeMg8+QBToEHrI+lbEfnUgiRiU45u6bgUxGoGGhByCNrSaqEnFWGN5k
Y0dweNX1b+Ap3Uo6b5gAyBDFhXmD7R4lBpHTWxnJ6jkRNQRHnose5Rv7HgP3j1XvgzEmbsT3SDTL
p/HjOaK424yO2X5hBmNuTANdcmNrt/Cm6itduvlK1U3xWGRedc2m8mW5Be2xvw1lcTapkB/BrQET
mWhvzrfonOWPd+3o6KvlAPq/pOTfVEQ26cH/uSA6Vt9n0/HPnuP5B/4odew5KJlhoIMD3JSWMLjr
z1JH/5dQFusLYV62KyyLcuaPUkfKf1mcnhRGNgAbE1bS/1Y6kqhkyzJchVMZTwWOxf+m1PnFysLV
CwOLS900/w4SP+ZM6J93vuzB8MVxfK0zR8OXNDpklU4AMYa4PfiFJc+5W5NvGJY4Gk32KsAkw2v0
9t/9NJHkxchTD6Ni72sE8vh2V69rWhQrVhp8b9VvRP1zLtpPPon5xSqFUVtw1XVYypxfPLJOkrIW
m3FJx5FIgRThNuLFk84CdO701N2TS8rkIRpu+wDDhgPAauOUa811QTN4ZfG5a+48ReuxacSX5e9q
tRYwtE47XzNMyKL2rV/UwT7nX8kAVUb0PzUP3W80oFxyUzBvTD3bvUfSfTYgAbOtLfJF8Ek9dorW
PjhRnR0L07hxLYDa1hAWO08L32sTKicXYmNlRT01mEmrktenH5xcWus+Sr/bphYfK7tvD1ZAA7q0
L+ZA4hfkYq6E7AtYwKpnn2bT2mj0/OKy0H+SleYeJh0HQd2YX9wYtLUVWHedZltHnydJS5Vfl96W
1c3duzQgVxAbbCScSLiTeeo9ZjG4VTXuxhbCKSWkPDONlWcb34PJaA47GKpCjdzL44wny4vT5A0g
p4V6qsfsiz7EeENcBsNgNFhDASxrXvCbzLg5FfzXDx1fAIZPg2Roy1hs8z+ZY6ohUJpLbbU2OpIL
i85ldlfm3qZkyHZevpjFWJ+bXD95pV2cGajf9BnE2RJp+NoJbHisnk7/L65e9MCX54Y/JZ3K2Tc/
3YTDaF5NUIKJZPSuZDR8rJn/0Vo8n99/f/mYME0F4WNO+vnrCVY6QRBP5kzcMKxF9j5dKxjF1zZD
iwbffsYBuWdkDgC1u6vryN0HTgwBRrPxKBSkfJntKolNG4mulmzJEmg2ufij1/XfvUqlHN2ylS5t
0iX++iphzVWjmfuz82GiYZgh8SyBVcOhWlujGQLQx6wGyZwpTFgO7TGD1nf2Cju5bsr4OqhH7DN+
8wBe5jpJRHq2PNTIP62q/6ZK//tSRSuGlXI+8WmO6PKX16j0yEGjRJ3sjIFBykr7KtvU29F4j68a
ZTLXN3i/Bk5JLQcHFGtMLmNys6Nm5sdy1xjPaMAAu12UNHu/vDPhdtqwWX+z0ZJ/O2TpRCG3J9jR
VBYkh/mY+OmQVQlML9cY4JQL9V72KCq84IJ4AhFGDwW33bCReOlElDw1BloVGM3vBMs7rCKA6whF
ZWpVAxfryJXIHPu7MVXEC3cTyy3qTpzjTXsjEOgvHwJh6axDHWzaoHbRos5UzVqVYtv6eQh8PBM7
1KIPOsnMuscORNq5s6oLk7FkMjfuPbCVaZDeJnE77jLRP06DI+7cuJe3TKFCGIEHo/VOhvMufdV+
ovHLSJwh3BllCfpoILNx+LtzZrZm/dinss7P7x9nu+uCW+Ka+Yu/Ms+bGPQQ2Y9izMp94hj2meiG
GmsR1yJ9HikSPPLYugKKdlIe0kpfF7HtnHKBjFtHZTXjXDGD7OpKG6//+8NQUOgJk4JPwAX59Yrp
ati4k5BBTqGjPsxM2mJcqWmZ51dO1nHJGYY3O3D6TVDdE+pxGutyjRsWCJ7HyL4DXw3wlKkSUenA
uMp0Q9iQdgPLO/9NeWrOL+WX95E3j1YqQdauxUv+63E41EjVAItz6a79b33Ne5Z1AhWGCdKP82N4
aeqU0AUzcfdR0+lfaxITwIqKZivmi1BezqMVZAtWzDAjwuxLPtYpYxa5ogf57BMa8Zsr/AxT+fUV
z65+2nHKxA4p5h3AT2eOpVWaJwVAuDzD6MU1ODkSgQsWyLgBMwyIVZfdFRCXnQO5cT3RDj6ZhN5f
Rlgmv7vwzCvzX989jAYCGD9tHaR+v/JYbDUIsF4MaF1UZfj/qvAGUNJ41Eb3abnVtLp51oboYBfj
eN2YEMqJlniSMYbg5ewj9/m9HyNgf15iHRiYhdtJh4uij1UBbFjDvOD0xLhjxW9tA8ZtqR0ESey/
eVdZcv5+RrlC5wpKb5OVybXmFeun9xWiRu3YETEybZH7u6YKMiQr8jQK/WgGM0kaydounGx0AQ1u
C0+XZ1MWWOkQUAzzCmM100vi+/ib85bxXi/Jx9JpXHcQAZhlre1S5KdkrM4ZktRT5MfnWjeK274A
mCDByBeuee4IazoWbllgkmDflTRc58KCpDE6RM2xnnceVhg+SidG4RKJNz+NriCzqs99Qt1lDRlp
Sa915YWsZKiKg8H/SpIOqC4mQ+g0P2Fxcm5EMxm7JMfEKIK3bjKTg4mkdDcG7ZUoMT73FKHHMG7C
6xpQzab2YBwk/cw4QCm805COhqpRF89Jd8tObLZKfM5deJhdHgA/xasS1+F9SU2KYU22q4pcSaVj
Dil6eSbwJ7x20FHHoXnRAJEJ3EU+5yZZ2g0qxzBlpIuUYINZ4X7ZoPZAZq8jr75RrIp7KHDPwVgz
TAuNZ90vtB2sMJ/9tKZ/vEEhceKV05Hi6hoHUwOoqeviSq+DYQfUzMGQmebXfRa/hmNX7LRCu0FE
jIg+6g9SC9gGpurOchC9K7d8428IjtM07F198Iu1FwePaZO9pEaf4zKLSUWdP2LHzjV2us4ajoCz
Asn4dfmo+t6+oL0+46Y89iNcoTZxx10ps69CICLNNU/fN32LdXTGD7m2qjfRJB9qD2CAR2aWDcli
cSynoXe1rDeDyTYi9soHq0mBqBVu0yEqM8y9Nrs6yY0CiZG5Kz8yqwP0yBrGBuEx+JXZM+E/QSLY
oVacL6RROd7rjdFtkiZ9Ck1aXAj7jI0Y5Hbh3tCds+6BTlyhBDvWg0f2cLpvW4yI6UwJQdvnob7s
0HBVrn2IeSd9We2UE4bXnt8zrkG0RfAp8mVfOohEIhWuyxodRzGUR3f0tF2RRnJnVFhdLPRorTPw
YdQtvfOcgoRG7Uv/XmLpWWOTxBE9Fy8d4eCBgG/darm+U713FiW2QyB3cAYciUsR+9g+rSJBRFgf
bgISvVZ++aY6MWfdaifdZnSEHfht2UVGXbplbbM2xUwJ9LMeBf6uTPNsN2qomLXJ+WrUNnyUeaX3
vCq/t3UHu6Mhz1PBbn7+5MfYpgUm99DZL5PP0J+LonEIE4K5HIrKs6QfQzhDwzwitxBmziWkFmgH
00/lvnfGZxPD+DGejJsKC+Yx9dxvXccM2s5bghKCyCZWgBqN8PQOL8pLI9LHvKjcvVU7nwxg6jfx
qg1JtY0mjO/Lu18Qkzjh4llNsqr2tVV597AsXpG6X+eYboC8KsQtOZHtRD8RiFCpBrWEPPiTsk5R
QSpPa3HCZ5VGly99sArjyYjC8ON6B9L3we0RbXsjo/YsTznDs7rGqelB2BOrqQ5LiKv5mclhcTP4
2zRqn8tYvVM7XEUGHDoiXLZ4Qbd1zpLoeNLeYNFnF1oH9unj3QGevSuIsFvnIwsfeq8ncwiCm+Qo
gyjdxUF4vZymO9LoEb5jCt94ugI+ELs9ug45nd23MtQh5IfRET4s4wivR4udb5bNr4NC49zOCP02
AIdejPm95UDhz1Lr01g71zDwGHPUNMa8lrAD5HkwE6sy3rsAW6ok/bq8/ctKNs2ysBmOpQoPAKn0
btsUVc3goYtNPBtSQwP9EyRk1F+QBPfM6eaNWZS02+Ugsl3vykXatPs4mY18Sq/rItyENgew9PVd
FuzJdZGH5Uir5noWeOCyOpec9y4tgG1UR19qGC03EZfWZq6N6C4i4x9nBiokAS+PxbHEE6rjJ7Nq
pW3mK65ClR+Z5nhEextvFD64FUVke8wVSsPYKlcK2afthdUxTILsVJZjCyOdQEo5xeQuDe2Ny0WQ
1DEr2U0aY8jlFIHqDJiRUSXgGPOgddT7y4kEUfgQWCLdtiLYK1Qd60Jpp7Fb11iLzmGPLc428G9W
MeOx5ccoPmCddbna10Y3bZnM7XKijX0mhHicBdCg5H2MjK2I+3hPLbVcf5crpl0M5rojLNohAAT8
5JCdQtJ8e0x4GELnIYSBH5C/zhuiOV8ThWLphPduNU1/fAzt8MmNig5fezISJoh9lYoKW43fPThN
xaB7fIuyeuvlY/QUogBjduicJFluKLLAZvg1PDIfpW1nE2IBGOmgDSlVaUiv0Y87hG49ujfdUTCH
xG01Jd1xcvKrMW7dmyh8Iq6T2PehFesSDM+demEORDLTvKs3OqKXDR93Nw4h8Ky6sVE4aNeGl3sn
ygFcjpk2rFxV8vnN2KA6FLCME8KNSzCyLuJQ3FCZOCL5IvKHLKZQL8ji4rQxQ1I/g8lDPzeqzbLW
+iIk0qDJyLRxcu8AneRQkTuza0Y0J7BE2CMvHxUgvk0aGPkOSL5HBHy5cQzWRHrf4pC6LOxDb9RQ
Vnu4/WCTjsl8CsFxORDE4+zQuIbAVflL7UEwc9HQH00T25m4YBvU7hH7RM8Sopfoy3Cd6JV/iXSk
QRBhwAqQuW2+apEu7+0qebfSdD2CPYkzvQMARTW7VOjLESE5gasqSa54h9jM4NmPbD0+OT5pFblF
oWJ3QPdTBUvcInGutVEcAfx/C/MOzlunpu3Uhh1pMeNLklJ4Ts50gyHRxq3F8bY0AfIxxwEj0O7n
HlvDYsj3em/sY8eZEyd9sre0UW1D+l0gTfXPuVIdtqT4YE1oRtN2aD7BvcK2N9JVKFx7lYAn2wpW
5z0Msz6MInirrNfLdbJIrPDced59MshjCYD5Ssh6GzhRfyziKIB0PCCBInElSwXBvpX/Re/b2UAa
P7cJVy2y4DiT7AybpEkvMmimO+kZwQ5/nLsGp0zeIaZyTIubdJLT1sXKgw/V11gTweIxTNzFWUjE
EuObG2msexRZo8TmFGBmRpPytFyyNePVdHuSxAnKmegucEElTq8vPaA2PhYZY8wUwjUYe8vpC/N4
2gqwxWY0EJAZGJ8+SvxZdy51VOaFdINrBKM6AbRYeiI/3FtpY2y0bN4925zlHVCJnaY0JL2WUR5z
CMaIhv3zTDO36GTlhCpToWHEz3PJUjRvVgKvlzvHH7qVZ7na5WPdLqfgPXcRX2qGKpHFIYN0xzHe
LgsxkEoPC3J7XdWslosPb15Tl/JQBu67FXQanhhM8lHUbT9arG4EEJmIQzj9BcFwdniHukFlVJXL
Zsw2nGd39t5kcNCkTCgarOxqyLNt3YXBKvJwNSVef7vsAa26xmgP7hp2KxcnOXZb02mN/VRD0yty
d9eYW1tU1Rk7LEa19LK8xC6Jr2Y9osu14WZuuMZ5jpFYJSA26mlT4AM7Dv1uOffryHN3bmTM6V/i
yFa5eejHO5N+6LWDJWGIwcHOC8nSmlkO97xqJc4lf0vNSiepD656BQAsYBuVxkxlsim8ePMlo2n9
G0T96qI/LhsbYtHik2fm33QX8kMWh7eKfuNRtiWTwwGurhGM7s5PgWkluW9tAdNdumJ60pwEhy7e
d3w9J9/TwDkIIn45HtaNkOOlcABwZ0bG3nzucZcRw7qOJAMD4eQmNUA6Y5nwt0aEJnY+BD8gQGNO
5JfeYr0raVTTfG46QS/asEnZog/NSSAT4Ex8KDhTg+lUWtZF0f7x6iS/GGXwVkwOpgg8ngRL0jJa
qSHJXsQkb+jCPoxddRZ+6T0OXngxRvEgBu+L5iugo7SmjDV6qg6Xfyc+VW7XHcy6RSDqkiFDi87T
0barFG+BHDmTfD6ynkb9SvRutBVOo7Zz1Iuyv5glO9a2yPwb6TyUJWYUCo+9aZMy0ZTlu4wDf4Oy
yl6P9oQRpAPqnVOaBXUAgcUkiVCv3lCtyxX2Z6CWNR4HgocJ63Zux3RSgB26aleFsPprJtbY8yUs
vkgf8G6Dpm7wzpD53EJRbo2zllVw8fDahSWC4AhdCqQJLMJUjuvlRxJsdEyRp/sEShXBiTC5PQ19
hT48D41fQ9MwX/LJEGughtF2zjs3fbaOXbux9O47ogOqyWE+0e6zWmBADPFc6fKrLNlWlh6Z6UzU
wR932Ta2S1TGtt3iWS2fAy8LTh0QuVXqqa1fKGvPbg+1qFOdnFpjehJdmeH33Don2Tiua5Mf1kK7
XMuDSgA6OJSJfggMczDR85dwPPSxk8Rr98FWz/0vptTfxdDV57AdaLrmcsc54W5GSMyrypivz5bk
CuiFBzMzNFZ/+IxC2WeEFLgga7myUf9sGx+8p0AXZ2rW1ZjY9EYp0wvDw4ECP2LdlxWRPKjFyShY
94RL0Lh4j3I8itZIilZJ6xfTPuh7iinSOJ11ZNsk6aYk6Tpju3dbdlYCN9hUuJ+DaGQ/F4bjuqrk
AYoIR10V7orYAubcs2G1+vZsZ+RrmDEUDwr1zEHTIaL6c6z3iL4zbe0MkP4tN/yM0fZJzaMdSiuP
TQs9/2OTpWrP9H2l54F1KNDcc6Gk5m8UGKPJETgMIMin4143k/EwlcnOT/qvIfjcqrPYZEI4UYJj
tIvb4WDVsO+4O8si74A6+mwHytikdVDeWlU4EEv1TrULLY8dOkSSGztp0Ozr4fcASx8ZKu66jQtS
G3XkueQT4IiYA0vRmyQmPPzUGL8QzQ5/ElhJPNtQCIPwN47ksXte8KZrYLgbwSXp6O86xX6AWnek
HUsx7z/3/C0j+LojlDTKWiwUsqHQANooASC146UKi1PYv3sj/taqukMhvU7ZOKwaMxcby4vPwYXM
jyvD0GCJ5Na97WafRvcYTKwSbTq9q2FetFtvgBop72GSnySpp8cWt7pdxkTawReLVfCtKXWEgzSJ
TINAcU4WcklymgaV7n7tpXgsa71cq855LqAV6360lclnKQuaeZn72ibek2+1dK0cj6QIlOjI2Y7s
lR5tVP9bPIcPumPeEgd266XRHRtM4oL9r6Mr+j2yrVOJjqTRUZqURl+SFgAGUyl9NznBnDFGiHTe
OryoTD4NMKx2bPA7Rdk0xDg5g+KdS/dNPOtB6R8hwzDqbGWq8Lto+azSmHY2kVJxkN8F05xxoJNI
mgxEtbqdB9pKl8+VWT81bo7Dgb8RxhKE/jRMOUkSYJA+TfkQzX+BpBB/X/lqytzeMjIAuEMtkGZF
A5um17ZiDoskXQckkXCeut47eAUZF1o4AJXF1OFBOSuDq8qL33GlxgR6G/fkYWIoso9NaXeXfHS+
tbYFj6ChMiMh992PTXdF3DtRf7ImkcVs2xmbC2nLM+kx6to907ZTlEzV2RcExTcIe9ZmVV33lnkk
BcY+JCRfUkAVcou1rd9r9TmZUrVpRA10LH6xSrPayrxgu+4SnRuxTUjz8XkcBIKNNtkUk7APJEOv
szmCmtGHFr9X81JGODuXATKU3KbNr/m0aclSvLJFMaKMHJtkFwHzGJZSsSAD3XOKU9qfIjoRJHg5
+sZKSd2tvUcm8gP0ypCGUWJs84bs+aAbIWBGMBVrlLjpVLzYrWgPbN/fTfPeBA/EAmmbWz3a56rC
cWCe3BBy1BSXR732mONQK6+zEaNRg0eCsPRuR8QO7g7AWrGpTqHJOtsq5yXsAp1ha7gtMthulXEk
p/2W/Ua/HiryJNhInlwVJBtCoC70mbdo9XQ2JSM5721cb4qEGXdOMEXLit+kZOaoMUYNPHDBrxq1
FjVdAGVl76JrwArumoJejVdH2bo1NtWWD3ETpq12SEiRY43u7xOlxyuoRjksp5e0trojNXh+1eUD
RgeqKN6aguWtqXwKKBLsdEmeiWxZBl0sia5HPFbXfY30vl/5CoNPz+QmbT7Rx74urOYg65ljF1Ny
x7a5E34nSGipXkzO1dg385NqwuwA+O8AzCazNBCHWfauOmOTj8XrGBUP+HTfIzeVmygwm5OpSfzr
LitJiTxq7YNNISEL03glvtPZDO9yBQGDVCpl0ysLD6KITm18otfHLM7CWRZH9mvqsKL1uflJDzUA
ZQ34B/dL0+Oo6QziCdCzr4Ho1NvUtVl9PW029JfYNbJHN/Sisxfc6C4wNPrEZAzXwbbWki/Y3lFI
NhYEMG/A5jY0e1jvABIzQ7GDMHFr2x7Lh4kWbRzP2BdXIyoASBKgMnXZ33GtJMNMyKdaEhra2R0b
qVSeSsfdshlmdRHMy2GSXBWOjjNY8aol4ay87zvbn86xM37vpxdUaM5R6s796J0mdABb2c8BpwVb
9yYN0TUGybmlOdAjFNjFCyTirKCZXaUFCFHaGBdNsK2xM1OQsimYrEr8HQRNdn7JAor8VjjeqdQy
ElZjgmYmH0SvJ7KELdu0VXZS8IYRuQ5cEFgIMsB8bAgncqfdYNl3nbixu0OVdV/joPnum+JuzCDt
lLnz3E6UEBi2X3OgEzbrW477nzlhah3McZuHqKqGio4TXIA5S8xmcqhDxkDJfgNnuLh2td5Y6wT7
bO0a5pPNnnltfsoNDxA8UwwsYwbOKgqqbWTA6JN4W2Bi+4RA4wvV3UsAPWWUQbCLQhcITQbSdiht
kJlB9a0FkrmjUXy74MlcV92pIIR0VSWPca99iotwzssR7207x0zE/pkEM/g/anpl23TjRVAZB6d8
Fj3Rk2mEu2rs8u+Vqge27PqcaYOIAxCTans2Lxp5QVGnwO5EvX1Ekgo8qdJfI9wx5HCXF5Timik3
VcJiFxH3R/lSvhaknxptD7MKZJPl65uZadVYr36RtqvGwUyKxDGkM4xXK26c+sDw8mBY/dtUwniE
ADOVaDQtcjmgPkgWK9Zr5ddPXU2bL7jHk30SbMBWTlhsqP/BGRFFvAoCQwDuAawk867eVKWlryjS
wUq6+iaeUwogsK+9NO5OrZ3eDISabhJOhHSMPgdBeATbSrZO4N/Z7i0zmUcjGIpTTqBxV2DXVSY2
MYfghJVV1vRGdW9gJmBXeyBO1qZc2BaFlKc8CMWqnm8yKNWuA6e8W+5ktOzeN9GVVZc18k49O6ok
mG6XR1a5pNpA3wcgD2Z3ycbmFhwy7a7ZuujmojpEEG5vwQiK2z5i3FYa9XYY+uFowpF9IC6oB++8
68naPhQRwqp8zLgOSZA3nZ6wxLnq4iprV7rAq52oPbE49+scrB7J5LNOxPO8A4EvMMMw6/VTku6J
ZggjXxzNsXgJVObuWKpaikCc2lFC2k/gEYgTQUNbqnqkgfs4LfobAvnIjs0s+vdzUHI0ZOnRiF+q
Ztim7EqALPQpJEpyxcUsE8DTtvtQFTCh35v6WXksSeMwVcc0IrU6iqHYEBAVbuK6lEAIGIXPMUcT
8iNAWdjSTBdAVgWRNoZEuNX51ofaKX0NrfB/2DuPJbmxLNv+S8/RBuBCDnriDrgOxZCMCYxkkNBa
4+vfAiJfVaRXWLhV17RHmZY05nWoK87Ze+1oyxYXPo6Yum1fin6jTOyIBe2YmJuYGKCquYlY6nCB
bOj3QU83YkLW0t9N1VSPLEyL9mw+/qeDYCvjJeXGLlAwWSlJvL0yfe8irprSHKe0HxyjcCtTNqP6
0NO1z4dj3A36Roz+gAS6dzvFYKUmaLgKVfZOZnMNf4cdfDDup0Zr1xneBXjpXXjaqaGl7w2ABKuo
835PqmDFaKva9Rs24nnL9KjFSnYKpKxdmZKXHmqDn6+RQ4r2eixv1YqQQjkwavSn36pEt7Y+YcVb
8J6PbN7CDs6l6FUV2U10kyVj+GQNzxwI6IBp4UQjK7rK8vytSjj0A5R/kay2vxMN7/ZSVio428e+
/xSHRoX/RhWOHKoHf1IfixjbcFEGhBzZ0e9mjAdHSjzOU2ZrHiBvWB5l7qVqYtU6aWeBT1a3Rocm
8OAXZUF7tdThR5ISKLwG5n6pRyxVnyxEjWJ6EaZPrSwdRHIpwdfydV4Ljpd6uPcDjQbgXGFU0ppX
WPUAF8QpB3VijjS8q7tC8Qd+RY+NcS5G+QFnh16Ld0ovRZusKFzCQ1+i1q4emtgEpC3Mq4lFnM1o
yH56A62I9AbhJLZfb0HmUPEVBUuC98emtE6ez9ry6XN7vhtU/oiB3eItkLCUdkbTbAJUfCd8Uqrr
9+OJLXlwKPyBGDNeZhpzw22sNi9hrDx4hgU1YxqnXQhvn9L3ZqqG+Lg06gpBWyFBM1CqkL/ZIbFO
ziVQq+PzxNYVUzIQb6iaQH2wM0epQ0s8aoDLhZgmKFRheQypUidtS0RbPczQi3srNlEIi6B1lJag
KF2mjLFcNfvmVWnRFSTaIHFzQnbdxp6slV7UfITo/Qqod9w9EgHncfSI9OEGyigdjWSk6kA1g3TI
Mp99CwQKz0LFnNIrXAR7VWqetVvehKL3nzzF0g8VndImbL+xibR3zdzRt7kfBynzV0UPFSYeADIK
vVY31GLhL05sBcZ6VFyLCRf/YAU/IQdyFKUx+/mW6uUC17CwD3sJKFlSQghBHOnzCrmaV2/664gL
UE4UHNmjKtp4sfm7UeTbgPiOU6KnFE+NDAYd4F9HblmGZjmOZoc98ZY2JuER/wt5ApbcPNcZlDg2
y5wtAvlOo9e8T1p1XGtFedugQjxC7LsGQkcUcm/vGxtqH7Uw+gVdmFWEUxlk5CV/1KCK9kFMsbtV
ZXMb1uJP1VjW1hjacReChPcCD4hNVQQn5KrfzWk0rxWbmHPlBbaFegMgI1rVrd6/62+oQ5XE7FUZ
p31q2FB7UdbnBUG8GKQBFSg7OH4zLU4n5MtPdt4IdqUkGITVHJqTHhr4rohrJQ/Ize042kSk68zT
LR3dgugOFvQpQYnmaXeYImCVzp+V+RrQqj0COggOuWWeqhKlWYykCuKOxnSeHfRZX2nWwMoq2vAJ
SdjN2EfHJtxLlgW2Xc15PWzrxgvzQxjhJmqnAlhQ2rqdSHV3rI17tadYSpTyW20gsi8NiQzK6m15
adphJjD45SO1+2e/S5/svoMPtnwJlW3B3ZFgvZIDTFBBcdBa8zoIKyR05TWBqjWeullj8axVenFo
5zlE8glmEAhudwD8QHgL7VlYc+A9UNmNkjWAagTBPhbcaMqqf9XEIbwh/CiGwCWNvl8b0IxQudG9
zC3oPo3+U6WvfcQgsJO9tN4nNCdhI9gc3Thzc/jWt3qX6KDVzSvIwQRqFN7PPOaTW4raWYz4QW1r
/0YU4BUN9YfC3vfaVMKWUObgL0o7RVNlK/oO+DOtkGzuVmpT9KA0XXaFp+9N1OEutJLvfU7rm7Sz
eyNsy70Y9WmTDoq6rhLLhJKt+rdhk79ZymGRKoxTgogAoc/JCohH6aZ+Zw6NRgyS9DtSSm83Weod
OpMRkpvshT2akVTCRU5xwK+KYZM0LJPwMsyr5VJ8zcqJXeGLkmPOZJZtuWpZqjCVImNXUgze6VXz
kvCt3Sm65Y5lVrlZi/Q4CKW9JWjmd6OGAbSWjsRQ/cgz4255C9Bv6ccoTl/UXH/o2c+XGuYiL05/
+l1PkkdzyPW2p+4JmqDSjHUXAUyuMSACxIv/yEJ+IO8Pjr0HyzowNaQ2beC2kBl3YAdx/QRy5kik
BZFvEGOvEaYVPxIPfMoEcpHSalxFleOjah+WOagJQw9p5DQ6uplPThxwMFXJC5n6+E9hBGJdomFk
003bOUCa4dKkmgBlsINbFrS0aCqX7tA+ScubZVOS1+TF6AVA6pYwn5XqI65OVbScVpo1O5uMjMJi
3pBn4VUVeleyPf7xe8//DsPWXXSey0ZpmeaX5aJoyz+KZXW3/UirBMRHl1veHcC3ltIkX40UkfnT
tvoxrgikteENUcCFPmpRV1AmssJ1j0zcJoFPbrVqukqK/GWox5RNNXHFpma7hR58b8GOzfc3anrm
325wlmeVWpbYBa2/1wgVpiec3i3TFWABNgZEeWSNpJBIELcUP+jqZ3q692mdADADnECy7fOyjrwL
6FFGSa8KMIuDFE/fyb/s2NARB7DcR1OHVaBHvXaT2ep3e6SmJtvtDr8yNLSKMCyP3Elq+/4hksaZ
+pTLW68L3kJw8FXYqicmGUC1VnzdGvZvy5D2XaQ9SGqPekFT0UXGhYFSpGwlF2+YTRdQwyQwT5hm
Ayc1qZhxe62lx8zOTPNAcoQxM+6i3F1Ue7osfQtspV4PVGW2fTION0TysEemXN/WvFhdxhaUs3NE
OcLxvNdE8n4v/UmQ3hbLZPU2hDqgCou6h1SdfFBgm9A0QPBxD95VQ2wocuCDRwOc+MpUlWENm28k
Al7q97nsX9t+UG8SiSxpTvcIemc9D2uMvzUL+ybvn9WxFmjHVPwAVekwIxdsnun+Zw1xtMi0aQHO
Yu6mbeh4dCC1m3iU3OUhtIJ6U29rjz3s4TLqK7cvQGv74FyWP5+XwPzXkkuUtZq6Xp6rwdZkU5le
6KL+IL1cJMG12h/j6Bj56mybyHddCruEExsxtnMrP2nZ5kShcaMN5qHxUT2Lqco3YiKKdFZG+Yih
tjC9naz1qM6ENHny0m/dCefJzqjBX6QSJ3H0E0Mep5ybQL0GuG/Zb7ISUASjLcobSb0puZaGcdtP
pXRAxXGNzvxR+Im983PpVmtTEP8EXCPPDfZanwTb5UEbQ9SczIHWjJgnuiEAXlIS66uoEDVku9rH
uQqXqu9IxSvRQPIiLNvVZevNs4Ft3ec/dCvvyS2H9hsH+AwnnQ1kicWEnXCD/MN+yfP0vsVzcZ2Z
yNDKekiOsdmQsjPMCAI+04jpwIGLXEPmjqpNoRP55QnNKbmNi3VjKtl6BlAHjQTmp8RcfJ1EvIkc
y4pNn9qH0I9hsFP4c5anl4uGP0w9wAMCe/WiTtam+5Hqxm3GD22tKtx7IAMg/ZQU0/U4cpZtJLmv
0JvWUKKk67gDKtUpeznEqb/sNTJJLxHKoFosJno5+fS2iO97lJ5uroWnmimT3aeFYUjG3rlZ7qqS
JPlKGrobE3VpTD6hbKKwsybiFipw6qtS0caDTlg6R15lh5Tirmb1PKhF8RzBAgub8jUIQRhrXfy+
5PJ5Bw7nOt1FCJauJS0lHXtc2lWvZWUE22U1szkrSuXwl3ImSiji4ulH50JVJjb6ezvWpPcjTjoL
IyJJKCh7+5vlFOy32bbUY5LFSxtGpG7fWNEdPl6g9g2BGq1NthRkrHf50AgvtLdNLJC6d7WsmPCC
pch4x676UdVyPrfrQ1pZoAaH9KiRKGUMdna/nE4HFjAqjB46oZ68IGgBP3qJD/1dSKs4soib4zJz
LevIWBj6Vs7pUrOnZWCw4IZccrQCsO0m2Q/qxmLfgopgjaDGTgb5DgAEENym7TfLdLCIc5m+tnIp
w8TVB7fs9F+WXwC4bvclEUvrofGaXauNNBbyXltRD9dQaZAZkAX9yzTV2EynzOLQvB3GId8LrGx4
cuYIhBTtU+SzCclyayQjzKLFGPpoP33/WbeFspUsTsaVgRiXd11s+y64jkDbLm+yXOQ7NedXUcb6
Fk4F3sxZE+lLACdNUP99dXxvbEvU4Fu1vVr8UMu0CDZxTd2aGFtTPaKhItoxLjmz84mhIgSCUYGh
xfNMGp6g0maS4NZ1wTcTpGEakBfg1fQirXB4VZRAbBYVLFJs9RugCNdsgOer8C0J8rKPyGCvi4aM
tPebKUuS2xTq3TK9RGbczCh2aT02tH6CKOGbB4LrV/mrXLfZTqplQboFIWyzwEVP8jdzVvVqIdEu
eqta0F2D/CCTW7Pk8tnjXgCpXd7JZN4xm/OpfflSjbiHt6RR6TNNICAG5nK2tWgTy/m0mc9itopM
EvQR6moIhyfbR3oPYzXcgSWOUY6wHRmzHmBXiWBSp85XKRTjfGPcEvGc/qEurx+XfwPzfEsfkknS
Zvvr1dlvnVgBKGn2nmbYCMvrZz5fTW0Vj8GMpjQQ2xH0O1psHU2nbeofyydmzJvueV2ZEKuHvfhR
MANdVTlt4cXCZ6FxO8q37IkJTCjzYpdFOC06AIVOZU72qrfiEVgVuGPmggOF45cqJd9K93+jz6X3
O8wO8DQ/pUiX4dWrTpBzOCNycS2RjHAV2hakdeWXL8kou1u6O8uKP1FPWA0WRr+QyKnZXM9hVcqu
Bs+sIDsSryErXeKIQr9DbvtAUAUt3CEf4YVmOBgSBD5NlRB1F/2iCZNc53DYN3DOVzRX7G1mF48V
X+ymr3KbVjxMWkMctEYq3NhSop3MERVGsfIrMiIKRuig2fGZsZPAC+EMjDPRkCL9uvdsxFcaVs4Y
PCRqpNrvExeMMKt57lFznuXfsyLzfdLQ5W6X1nNwiAfpL6FlQznPcFSTllfdBgrcSdRTy+wTDPSl
Upl4Cn9q6DHy+iPz8WZZ3AArD2ZhVxGwju+Ays6sy5p9WLNA0xqqTd3RhgjiuN8BxYhBqTrkaPC9
NiQp915iOZ32Kx08+0ZSG4oxiH6aVll1LUK4YkitLXVbY521nM/ej4t59ddGo7DDN72UtNs8ekUC
Mqy6IC52evZWBq3Jvg0Mbp37lFLS1rGnurkbm+m7JCQWa5uKlGqqUP/a4L7RHA1qtbPsyyS13oiE
NmY4KwhsI6ObpKTfoPXJ61Y02qbUkle7x7EBW/ReU/V1Mydrtm3utnHKZbURQB1UoFTSAZWkBuFC
Sn8Sw2gdpnJ8gdMVXLElidco9fIyuNcO+GmsfarApGS7io6tJyMOCTmWc2jaU984QqXaKlibyoHz
VQWhoRzjuzHA/pSYd6Oie8jzuzmttf+mMiGD4eIilHC/PDwp8gdOlAhnqD7WEA4aTs1IU1Wv5CRN
X3WMp2Yt2C0eokPR1pFjYwdkEmJiZXY9FbXbGu2+DXT/Fq+noV9lxVTuS5RoKyuS4HYLVAW6Gdwo
km4f3uW+i+YfORXCw26Q7b1OftuByMK9pCFfDMUblUfVrVhCObHSYqFnhRxwtOdJhp3aABMJF1uD
pEgdAdemsF1zxTp4qGsORkg6Jx7IQ0nC10m1cxw5M35WDPey18g33M6CzpxawnWwshVNe3wd5AKF
tkjIuWCJ5fVz2ji0YMyxaFvk63pTcNXUhPVJNWhXWBN7r4ig6iKgw3Mw+6PmTVSVzQGSnMXhK0s4
oubTcqD/GChqXJUUozc10YYAgFFlZylo9/nv2FQt9pWPQHh5a4YWrjESyjI1X98LZLX3ZhE5EiJU
Oi7b4cYCeBiiULcqdBVTD6zaMEgz0gOatV7hv9neLULBdL9ICIl/64/w0kPSJ+ASyeOwLWRj2CWK
95KoOAQiBEK26v1U5AIX3agQXa7/iaxQHJfT5jCpN1WRm7cpKT+V3OKxiBBQ+7Z/0zxpmShvl7dI
1DbKSpnQEaVBv2l6YEcSs8DEQ7Eye8Jc+4pUwrzvYionQ5fuKaHUu7CmqjAUv6X82GddiAY+Tvc5
ZUbNQhZvahryTIgLmyokd1qbbN3h6VfZ2B4G5My5NAg0Qrn7/r5WKR1hEcHO96ig+upbOxudqy5/
STtROgg+VIcIwC2pigQswNLE/MMpAsHTMheFjQcH2Nc2wi5IeVE1a5uw+2Lb6qEnXC1i7mWn2uIE
3iWR/1hr5XWqq/H1cqODtvXwinTf7Zg82FQPy1Pf+utoNp2WQWgfC7Yoa8kL7/PSuDGokloa7RRd
QiI01yHDQa+2dIzuF2tviHOIUM92h25/u5SuZdJ1yzjbW3lDPdeQhvWynwMgjzxFoD19ryfZSBVo
Jm3D0KeY3CXT0dfp15JK9+74bMop4jww0rkPjPYgSPgw5ZpeAnQjoj2RhEtahIlDgebE7lcUqCN0
XNx7T0d5tkyxy+XGjXwY6A+6o5DknS0TD0TqgIPBYNiRzwwvRM2fSsle85D6K9SfPYqEPN8Q8RRd
Z3XxOCX05b12B8BvOKAUeg6GeUvPGcptPD+4UcWbkXaEM+TJrz6ZYnRZtCk85SdqtvL9kcOeBj7d
C5pCkZadMgjaEc0+R6Ia57btDzVFLr9s72Ki2ECckj2KhnLEvASDVPfzOSwvA9PM2XSqgxP2Qove
B4SbbpJvvPobPDXvoM41QYR4r6GCGY4ydpc3YtdZhDgvZxO8ikRv6NIxmAVXcUVDai5Fe+gi1wnC
tl1HnZx1ZY0J4vsyuTTz/Erpt+W/+wih5yN5Hr8EY5Bf809sHA9pP+VM6nwsNQjGzWLHV0NT3xPM
6PimJw5F9O7GqNEJQmrPyBEJIZDK8M9cm3R115AELXzvtNwABAXh9fJvVSeLfRpz3ulQ3RthYt2i
k7+3wYwd2jE4mV6vHQ1/NI7LPoATQX4s0B5BFufM1uddekCxe4zjGGH48j6UnXCWHSiSR0dR25GD
fjuRO2vkp0kjwhSv1xYMOAV1Ws17Aq/vqxb0gJIdAN1QOo7KeLP0TJYl1pPl7nrAk08zJYI3NjRv
fJId+6G038ekeuYWUqKAu8oZDhV9w5bGLtD8FGboLOUBO2EWqXVYCDo2aBAoGbbmChjf/J1lgQ7V
e94GIn042WHtbYdJPokmpqM4l+hqlD/69JoPRP/iAfwOApTcb5m4vMCPdr3t1WsavlEDf92PyD+M
KQOsh1ZJ9pY+/LZ8H3Uk7xEZGCAzh8m8K2Zpu8IaGfVlcMxylhGvn8bjQFpNkYSkyEzT4Hi2Bqa7
Mp1lex96RbATJr260Jx2S62gq3TlBvvbLV1/GwT7/CZ6Kq3TLli15JisOykiVCVASAOXVNkMGgnQ
qBLC64ljG5IRFGVDJrS914vfyx5LKuVs2w4ezEy5qjHDw8gKg+x2KSMG9hzyBZ/0ho975VOhez/R
lE37RBOx3tFqeEVQUtC50akj4qd3dfpzCLaJIUE+AHapbeRNEOhHn1CmXZEjKFKRZnZcj9FuF1+H
kfu/qHOqj3EHwrQkSMWc0NOIjqTISp5G6u9g4FVSqkqPmObZfhZK0e1SoOhaqbkd/O6mGBrVmRoC
1RQQeGtL0tqjObERX7x/o90Sz4mUvS5t/YiiMXSA1H5f1tKUutiONKfO8Ub6DmHWu7kahEibqFvF
iXZtsYvSp0Z9tNOtksKvI2t7OWgwhZEOOP+Jmf6xK1ZzOak3WY4BLawjaaaG05Gs1n4vW5SD70TU
+Gi2KdvlwLaXfohq+7vai2kOKRCzZkt/FvrmMQzl6JvmA7Gq5/4LgKAnW2Jebuv+p0+cyA6KZ0kr
oagRVMMP63wpcbSePItg7vFXtUJBkq3WRhqSh6CGlkSG2aqRx52py/um58HkQ5+x1ULxTp4LBvF4
PZEWd8qCn4VfkbzJV8O6K9/nVSrf+5z9UgpaclHbq9b22XTV8nDtGfaDLov+EDdsznLys9Z0VYCi
2JSLe4FNji16dRqy6MfiHCjIWln4IqUa6M7yn3ys2cjWS/lYyap/HVBKp5nKFDw33DuS3hrs3ojZ
sBCPhXUd2CYHu1mT3mGWO0R6yRmM8Jm6nx5CL7lqDPvVYLO6QqwFutlLXgaLEOZR6gi7NdpXoiCa
vd+RWqAHNWEq7Li5ESsjNXxXmjj5qYOgIAhgcVXLAPchR8OQn/1l5BiSkQy4y1X9yjrl8+/WySrM
DcsZMmtL1yTi7DQmDtSb/hg2ioloOLoLssi+SX8KS85XMcmBoUZvQ2j1pm0N7xg+pNXY7gsp5MOI
kUVoiUo7uE9fAq3IN7hl/nh2Nbh5IiOU4hFp1lGNOtkxbD/7g/NF31Evtk6YhpzeL+6rrO+3JJOu
DdU074Wclnsa71fLulrWhXlMwK4vybuUEaA0mFXD12/TNDPUXT3Jh1oJ9W/LS5f1Y+byFJ5Teran
ygzUg24Tw0I+k+KAYgGeDhmASVxgEPJW8Sx6D5IQuAe8ssQcr2f0caykMqhKI3IUdnKu5iuTW81I
fv1Kmwz2CkP8jHDzFwKQ+qZDo1/41ngw0yJfT60Uch7k9ElqD8o0TDlKUa9IHaKI2zPzLfNanfD/
Tggdh/HOVlopUfmKbPoxzV655XiqG7T4SEwDcOoTVsB36mpaVJBFJm31TBaPWqK8km50H+Ge2OLt
CV3KVvbKi/p864tEQSysYiStkydlUE+KXtJ0KtVfcqBFu0ZtoLZTKKklo72lL63eVZ1Kj1LJXK03
X33JOiz8jKjQjllFKWRihkVhjZ5RyyMCwTvRHafJOOQ10it/zDImVazukpxieBplwqhRKPAloMKf
yTxYyOjaRHSkwFZMAYHN0aT8UpoeJWOMuKEaeZF9nfnIoGwV0OVediIZOLqV2e5ymQOOKtu/Yn1E
yKv19xYhRhpq7WUDWgX1s1Wa1aHViI4xkHnw96q7WOSEgNPDHZHEh2OasH1SPSApLeub0pj1kQPS
HUDGfmtkaUrZrRx2qQgoAGKU2JkTonIFs7eLST8+6n3TrJXBaNwaiv0pGr1v4V6b912VmZYHVitc
5QEUP8qryJNV685sf6BAyrf4VoQbScrRsOhVktFDq5Xy0wJiypLiERZfu4lYXJ0iUGsOqUxNXgSp
bYxXnsl102REPJY+JLY17KcWzoKGlMC0+tAdIyTaRlfz3LqGX2r11U7yY5IaQo0cLjEHFxRU6pNC
626krvCcXjd/LK1AIaLfJmLPQ6x3j0tDQOr5DFulJnOP6m7e8OHJeLsdIYHDNQ11n5ipd10DgVnZ
tURSJkHM5BLi+a+SnO/Q/6mZdb6bRNXhFQPSkoUKRUi9+9MTpCHRTVhJdC4IzBIKPuCNChHrYE+I
dAp9goMgmPrLMr3JNNXciiL7trjoFWziy4HTKL0bg+rZt4he/rycVaLY9nN3UIQ0TtMxERu8JBAY
gYAspmRmSvQOdFkVFhLClNKc3SqxWg3KbRrWqFeb6MWOkmQbGTiys+bX8tdSdXz2FKLBc7a3aVx7
15mA0NT5qrIxCIW6Qn8o/wQaEayahv5zmfGm4LMfAoPjvFa1Tz3Oh3WYZPfeSLcWDTMTR2JttERO
MAViXFouaFDZn5NbXK4bm1DPghATvcWWHY/1fSJ07dpoYzJ4yVBZowQ95mj4r7yA8nM/KAOnV2fr
0dO/wt7KAykL/VjX1immGXJVab22Dlr6cylpY9uAePLVsjpjcmvvlHRrZUTmhDxgYsYE9H75OIo8
uC8l6eQJajgVYVeu1rbN7ahz6YQ3gPPQv4HTT/aVWoFQjTq6M8ZQU0hDplmJkU8SscHP93UOhTWm
/7IHQ2gjr4D49r4eZVPdbYf5f8na3dLPb2EM0Pbqkf64gzfZN9OokIuF4knjqxWxX9EaTaOdBPHF
gYg0uQsIwpLvFvIGsBRjj2CVqtXYaBAoosgxBhSbWeID1qX0V2JES0hHWdPRivdyjL0rsPFkEH9G
nKcbp0b+XCANguMof+OxvSs+ugEQrCYXB0VqHqrOws7BooUnWRwSi3bV+FJZYEktufq27JQ96vZs
agkh8CW/IBinNzdw/jPyK1AtxcEfAG5gdnWRuzmOiY0GCHOQXjU1BIKFrYkWJ92r//onre/2Hejy
kf78CXMGNSfpfipcPd7IhZ3ygY0C0KIfKhb4tVpj6ahTjf14WYmrNOtzfC7sXmzTorqtUqvsoXCj
ppDDrdlPZHi+M67+j7D4MBa//+e/fvEom2r89tuHGP8RmKh8jVi8yqcf6c+wbH//y196xyxCf7fE
zDblZAp5QpvJgO+URSH/t6rM0FMFgI4mFIM/+f88eWUGMMoWtEIB810QWP8PyqKkGv+NqxbRB+Ak
zWL/8m9hFs/wO3DLOOjaikZRSQCVN8+AVkggYl3vJWmle9MuIQSyrpVtk6N9a7QLmDSu5yO16F+G
OmOPgc2X9FFiqGicMQdGW6+sYTpe+GbmH/yBjbSMImQF2KEJoEu2zjhNaJayeeEjYyga7zGgYQQK
MJJRRFCHO2ns91ok3eOk+97J9jHJU0fKZ4EGoqdYapDLKpuiFVej1/34+od9dvUC0JFhmdTvNc3+
O+fIqw12255HPy9pTkmj3rDNuEBTOp8v/rr2f4yhnwHA6jYOMHMyRuNgYHESJ9o0u3qD23njb8Tt
f3RB+tmN1vAh6oltU2EPO1ypZXWVe+bL12MoZ5ywv67IMmQ+B4WHeXbX8jGoBrvhigYViTgoOZ/4
Zik54PjEBJkBHMQMpJK3+fb1wJ8/rX+Mq57dSdtPxrFVGFcV0iN6qdvUSC+8qWcQr/NLU8/un24o
kjLSTVmZyKAyxGjYeXbFYF5ArSmXxjlDrVWo+4YmZ5z4aXRpalBSit0MGSShO2vUcmu8B8SGhlQd
L9Hy5i/6X75FkKgmdUzLhEX+93c+tso2KoGDr4YNoUkIbVdYE/yVsvMc5RrjboMpea+sq3XHKQEB
WuF+/RQ/v/YPP2B+zB8WUJ22ZSwH/ID+jmLrdjgVN57Trawb+ZbG8wHn30106SO8dNHz8/gwJhKo
hgBExsRa4YzX3oF06W1wn92ka6yvmIFX1beANgwn/VW0vnDBn763Hy54nu4/DN6z94+DmMEhXDnt
Ewfy3xweoo20Vrb1Xg3deONdusmXxjxbQpJs0hExM+P2a2XjHylVraU1UiPX3pabYstR8cJVLp/G
V+/V2UpCH4Gsi5CrDPbpE/D6orhR3fguXYM32+HccsJ1x+FmLZNmCX7HrdaSYzoXbvWnU5OwdaR3
Bh+rejY1NZI6Ektk8HKPyjOu4U2bwZSBM4qSZtqYlZmvU81+HizbGXTj6uvRP73nOmucKgzZNuSz
ySPOeMgx1r9V4FOVg45KOtaFu3xpiPN5I9C9MgoYQknzDXAt0Sq7ry/is6VaEygtbZPSnGycfSmi
iUD0dJNEZtkPsyGwuDkZ1h1GgMnzL0xF8//q/I3REc1phjGTrq2zh9UpatO1GUPpFn6r5r7pwrUx
XFgRlXk++2IU+2zVQDvomzYJyittOwOo3Glnr6E+bdFyHMiidS59CMr8mL8a8Ow1sO1KIpGQARuH
KsJT5JBGeuLo7Y4/L85r8y36aqyz92HM6g7FHWMVGEFHt3bNlfxUvkKh2HD62LRkxYXr7AlZ3+hU
a3LcL7yPFx6hPd/8D1Mb8/gwwovifRS/JxJczOyezsf/4j0xZHkOJDA5cdlnc1mRW0ogW8RS1DPm
/k/ZoPq89C5+9mF9HONs9rLCbLJMu5WgM8WOZzzqGGH+/Q/r4whnbzsS4akxDUbAnLDW4TEo2y4t
IQHYe1m/sN59ejUKgEWOKYawxdkdMwoTXF5T886n173x2Jn2hYv57ITCCekfA5zdriASHUpdHolU
yI+51QTME8URgJcr98Hj1zfunIm9bMo+DnZ25zrVwulaMJjxWJwoJM/s+Holu/Oi4pPVvgqeUnOX
7yGzXIlb//nr4S/cS+1s/pj8NgBXyL0syrsMZ28W/IcDnM0XxhSqejMPEAEHU+1HIywuPK1Ll6D+
/Sv1xlIBcsIIMb0YJnQff8vXN+nTWfbDM9LOJoLcKNSKChRZ9ftwx4byNbjxTuZrfhJusSUHUvn+
9YDzC3Y+8X0cb77kDxNPaQb0f6mXruzAwhUxbjsbRDXS3I4KPz56mo3qpWv8bLIzKA+YllBllXPj
38dUyhGPGUicVbdBVrQu7qef+DWth8qd3NShV0je88m4AJA+ywzCgU8x4OOoZ7vHWCG8dywZNdqP
LtvWtd6s7I04+sOKJkcm0QNaAVp00S8dgRfFjmzdUUMFhUSq6tc3/dM93sffcjav0D5pW3t+keZd
pfXU/p6ZLwc2l6DOWocszz1RL2t1w9HWP3VXRrjBlnhhyTkHu/91QzQUmRhVZMM8e9UyzVdx+VdM
B8Xa35Gu4JDyqKQr40FMK6iore9CAVonrr2n/jwR/ZvtMGl9fSs+fxf++SPO3r9Y0ys/HvgRhFjD
i3xDwrk2Saz8z0Y5e+OoWgSoSOdRhjksoXC62gOzf+Fb+nR6UMlYlFXDtP+Foh2Hcq3B42IyZ59g
GT/l+sIM9/nN+ucA6t8/HE/y/UhWeG0UQK4D5BvOm5N2+Ppeze/ev8wIH67i7LWQWgGsBKPYyqp+
RXTy8NYoCR2lqzKzLwx16YadPXwstH1AB0PCnTXsB6g1Zntpo3/plp09eaDxfdjrPJO+f4zyl9Z8
9DEMfn3HFjD+V7fsbGrplaKXh4jrwCCVXiMfBSQUu92uWS3bY7d/Lu/VTeJe3iRfuoNnE0mkCa0B
j0CdBUhdaNGPbS/Mm5/dQJtaLaXcGb2/XPuHBSLRlcQYTa6tyKGSSQYqgJEI8uzCq6B8diUfxznb
CZXdEI7g0ucpUV6ra2aBn54Tr41V/ID8C82g9h9e2NluyCcnWwMAzvSHcg35HDCGZBVIzYUJ7tMy
zYcLO6+2dQnMrcZn1+X/gKvgyE9Qj1Q3dEFBrcbyqnzw1/HFQs1nH/HHQc/2Qi2NodqfZwoQGYDR
85nzssWX6wZBCZ27dr/+Ai48vGXt/fCSREVYeb3KcBDescFfN/bFqJTPKhK2gkFmLgkIfQmP/TCE
FQx6bwGQZvnGlbYZdsq23BMn4rQXvuZPr+XDQGcfc5IHeYLVl90J7BpNU1e5uLQcffJ0bIv6vUb1
kHia84NYAknF08ccypj/0hnpSlZJ8MZ9hg0mbP58/Wg++X7/NtbZd4UiTMPDN4+VPqvZD614QER8
6R2f78nZBPi3Qc6+JQrc6oALz+OoPm3Qb28IYVwnN5Du1pgtkDWvI9d3/hdz+4dRhXx2ojASv8cn
xKgmrJUGKkjKstj13b//QvxtmLNvSZnKSYeBOoMZb834paCe+/Uj+vruifMUIF/1vVSYDBBiYLCT
xDUlBP9wwsBtbb8e6uu3Qchni7sFNaYJa4aqqjs5JJsHo7Z6aXv72UGTmEPZpvVHOUoWZ6PQt0hL
cHDw3656d3JocTtp7/4/zs5rSVIkW7svdDDD0dwCoVVmpKy8wVIVWgsHnv6s6HMxPTljXfb/V21W
XZVkEOBi+/7WgjYfbcS+fYdbRisrPgd/3uZvyvGfP+J/2dH828Vv7/ffBgoRKaZoXS4+6c9F9CDo
+LbFJdQ3ZXcacvmH7+6/3lALR5aucQiKI+3frzZGBlnmmKyAqyEkcKBuxa8k9f75I4n/+oT87Sra
j6uY9GEVOVcBZtOv9Djo71hj0FhPpZ8oNU3Yy3O7bx7+vEv4a3r6j1fbNmltwwEm7L82rH+7nZET
Gqkr0tATAtB5EG6aVZ14dXsiLrUqNvomsa46xX8ZrfJ3AEZB8sdqtIZ778cAA8fCRa5m64LtIjn4
29fwt9/CBFW9jLYEkUO3cPk+WQ4JGCw+DjS8qgsZQ3V0Ze4KkofQa6+PZVyu6X+OoCqPOAKhNMRU
POqxhMZkht2srTSjiBZSulmdw8rsw25DK5lOe8eNCbbPFdtaHlWNOIdSVB374LmOi0eFlwdS5ZwY
6qoSnSwnWmDTDjyiiIfQarYxx+Q3ABCxffpQRstMtXcOxgdBcHDpTWQpEG9JqMu2GOkVFLgCPkOD
ziqWIUq36Sy6nFb6EpUg2HJiPncT7deSFu8kruP1uCBV9mutt+2VDSCPb6Uv2aSzdpr3SliSBJOm
Y+8I1pWRL6fpflHEa6NQ1XQr8yJ0Y9zMAhCzUubO0S0lRIci+xpjGseGIlPXVYOOSiEoAKHX6ugo
G1/7nB7fqFVe3NYNRFMRXNe0b9qydogbnnI8IWwwCVyod23SXWLkCR7sgDcbKkbSWrDK5ye9rQ60
GgVFlW7C0L5XyS9kenaoTe1Y8iDPxkvrPiWklkQhjgU5TYAE4BTRhGVgQ2uybUq50YpsLcmbYQrs
zIcs/bAa5V4MPYfhzzGmktkkPGeNjWfSd1xOI82/fHNw0pVDqz2WtXYqrJ4GJ7ptu4JYRUO4ypvL
s4Df2sUzLit3OxOzq4m0CcOLp/fQvW/cqwP/HRigqzwL+KgtGS/zTC/wLS4n4C9p9KmQWKDZ6q5q
7hX72EgEOHAzJc7q3WI/9j2dNKNXEsglJd2eSnqxho8kHzzEIdn8u286L6xFMGOBouV4mUM/X2Z/
Hh2qgdnOKE95+9RmsX/T3siMuoDa0u34HOKWj+ynzNha2jG5OSCNo3TejeSO1J2/mPtwogsSJMVO
2MekhuRMb6QlDq6xNZfSm4ubi3hBQnLFLwvY5pdKlFaimw/b/WxvswGynnMI3VNtlVtdXHqaRJWl
omUOJuPsk5ty6dOkNJCT6NX7QFHhHsS7rPs1htdUBSuoooAIB6wHR6cdiDT3vjW+htNvq2ZPCUOQ
VC9dTvG2cHZDRQUEILc1+r1zHOyPAq6hTeQ6nhjI11P3ofQ4iKthNU+o4ktiynDzkoOmUbq5c2ho
M6vPOj5wnBOKUyk+7G6vchpibGW+iZhscoRgHCXE67DbKemlm9aKhjWJ/6PdtcWxomGyAPV3N49v
Y/E7NTYAlGCvgl/8kulbtLxaIxjVL9H6ElqQDJ+dFsF3DbyhezdhoC+3Q+hlWZndI8o8Xt6TTbAm
tZ4E3UwjhM7m/0R4IVD4EC7LonkjvRlFtE3hIo+MqY1DfUWsMvpTCdrrOr5o0MmEhMgblYiKdZLW
XXeck01Sksx40hLaEwhblh/w6OjY1SeqSaA04+4h6n8B3JMMRGa8hsPYyLPdvZXtt2ruC7K/UK9p
oSP3dKdqZ0M7CKLg3HngEXo8+iQdbe2J9BZP575vDmjzPEFCzCJjP5R7h2HQxOyp+BbQ9na8SgXG
laX7nT5z1P6ulffDeG6Nl7yn1b5bJywAzfHUjLA8wg20h3DWPCKjMrlU+SXXvtLl0ucrw/aAM/EN
Vb7WnxVlzQujhY+L+htxph8NHzbL8e5DdiclflLaR206Fils+S227jqm02XjqL4gpWE3Wy0+JQmi
h2NcPeoOjhREjlV2vC2wXZl6pf42QfaQxBU3dre2q3Vabnoa8vvkkbVRlZ7hYyUpeQnrPu71a4sA
cOk39MA1w7aPzmnNFyBoWVbXQ0iYzkU6HO0S48Vqrgwr+UKBqd00/cekwaIqPmgn+a6tlc3BzuKc
ezpK3Cb1BEMJDE+/jt6GuguUcNlHEw0gxZ0VpZuaY6i2+8itL7MCt7toKzstNma9HV3VS7Q3fSYY
APB+4buJKj8qDL+MIS11J7vVSIg+q/F9HD5IsJZZB49cnGpgNDI8zTAKSr2FCg1QooWH61R+Y9vB
nNKS6DJoZoXfWsWqtI5yOtUMeQlNtCXqPIdFW9fsZgcJChTrGawHWAPWrITD6SddLotpnSP1nHYY
TfSBNbme3ZXhs4jSAzZTuj1JUGQw16G1UsiCb1D5sfXKAcg9LaF7BSp6zDdkpzaN+7p5lcuzziRp
9GTvZHiegLSGReNn0yu+ATLRnTcyopFuB8vX0sk4a/nzolzT6aV0HQ/g58qCTxe+GyCZrUp7daOv
LryhrF/s6jDl0T3OH6+NT+oMkUDcDQR+CkLPdv4rRqyCaGR4cdI23DK6TCtjcqGUK3LKd52pUBhW
mg66JiiQZ12a7OqHJT44hKlL+p+z66A8yKLYJ416b1W2Z7bj59ADb9Y0vyNjGZsWMiC1bPZW1uzH
RTxkqjw7oXNpx+ZJ6THtjc226aM3RY++CCyCnR0TJEwNNM4cGYXohE0iRzLJ5vUZesOBf6jQN9q+
63LZxDK6WFh20lCFWk8kdJmqPSUA8pe+g5Oq1cu7orrNdDOChbIiigxw5dg04I8H92DAXyRlSRc+
41uqUS6tVk3Yvi/cV7mUt/Dhy6LRf6qn5OD2iCU2zXLRxCErwicB0caxb5g0i0Meg29oir4yFZuv
VbN4WKJ92x27BIUptyA9q2rtwUPtSlBaya9Se+rJ38NYwNCoDd7gbGnv8bVxj0eIPF7nEwQsafQY
vmsd3U3xwajnmneL/lJ+K/HOMWgGL7+BCIbWcx2DrflwbT728zTgYaGX2cISRdDsfUF2NKxjkz3Q
4HjuHCjmvfFKMg2XkvRn86o4D0x49chKhQj1U3evJPdK/SCSSzZvtM/yTZp+oqwTsrmx+cTEgiIO
L1tsr915UxTr/JmMgcO4Q2kzIfZ+ly/rga++5RaaflhehXkHQ+Dmo4NA+1bah5vmjUaw6VA7F/ij
FQDmrQFBdmWYHsgEHr9xWGu0vMDk99uQd9OL2z2U8WyDQWl+RW1rtygUPKv3Techak4h1e5nmFq5
iuiAJITXs0NO0m0BxdlaLZh0cC4whVOxbFEH1StW1cJcldrVzJ8Wiy1bTDjMK6iKxeI+NL6ApiF6
zQPePw1GzIROfj9PwEWRL5hA6iD5QfK1vuEQy85vxK8YRrT9XrWHJqq9VP6q2yc5FUFfftQ85+GV
rG7akT9wVqNkxGaOQ4rDZAoHjjFRk/0vmKZrUis3llyd8fzwm/KnPXdSaE+psbZTekRqFi0r9cQI
UsPSDr+j4V2G/jAfs4ZqJUer8ztRFOrmvt09aAgth7upEB4Nacn8oC1vN7yVcsi71wbgQGl/Q6j1
cwsCN2eIFjhuMppBlSJfTHmXXZZSEdRi4GNKxMmzYDE1HjrbN4d7MgOyjAJlpBhMVI3FMEu/Lt1M
wjfFusGVcgghTpyst7Gr4chsmmo9ZIFZreSzVa3CJXD0gn2B5QnYFz3pOd4er3KY1tiu9xhR7Ftc
3tE8gL9exkmNYTw6LROA0+ArodoSD6vKvDqFyuhOmz2bRn1Yl8OHykqZKTUm2lawumnpVdfNnWoj
ET/FUmybSzSuDRB3AlDDYVo20wsRDxGfiWWMyzEzQAaA9Egdqr+rKK28G5fsFgrbaKMOXOiuV76c
dM/+NHOAiXrxxjoA5bXaIJVBwZ5sYlcU4JAz6Nm66m8wGPK7fgls9Dk2iZpnx942X+ryOea+IH5H
CkbQpO8Rp8ufWHIiFqIfExhWN65Ve9VQKkEBOzGqEVtkTXWi5w7OCmvIaronPFiXqzq+l/WlcLfZ
he8j5G2QVVAqzzllIjrIxnWMCIcDNgQajIRhQHIYBlI8Asj01OUc8c77hrJSNMbLZ1U5F5JDQV8p
X3umilrzlYJXcSPeBJ2GKC0eqt8h3hVa69fGch4AJiNP4LLbeQFuerCOo3nloXZLTy23Ue5pvyPT
G0dPW3buqzxnT6H4dhfPsldOhn8lwHbXd6dI7OheNo+lWCXRytQeiZa3UPVfkNGY7ELx/yDu6vZ6
Qm7Dk3QdWq9x8W6ykLfCc+UCmlulU2AExT3PYVIfW9JsOZZ5vyfGIA5Ec0f3CGw1L4O8RLviJ9WO
Okmq3vGiyOY63Qi0ZHSC5HfcvzoMWDYvzobbznxDu8zJIozBzVMfq/QFbZIsziUwRHjt11Ky2TqH
v7T+rWTIeYuJXTzk3TlMDqTF2oqp1JvdX4axGbSLke+XfKWzy4sBtubLGdLxkTN3tlE3YYzq1bGx
zvNHoRDq92dJ+GXd1I9Nv+nQ65jLidERXKM8VFc7O2kk/V5SyyeNnoKgre7G+zr1jBKtO6nAg9oC
3AnceQ9uI33RmNke5cTTvhF4VdV1F+3acjvwz0/d9/x7qHYCih3jegtX8xH4FKp2IqyZue+mo5E9
xNqDjqiowHr2zQ/X9o3BkO3HekCAkaOFOfV446lUGis93GbqlomWQ2ZzuRjhVlXvxDmsjupuzHZO
+WqjAMQiqZ1t2N7H26SGuLDLHkFueVVr+X39buFnZh6k3rTc0kLkoLvfRQ1ZcLqQUsntY/f71uiD
cVCFCdOxUlhpNMTWnDCvulkBn3BoW2ARXk0RTkJDwMexZjkghzUArPGmPC+3wghm0E2LvYLtgBYB
kvQcb1wFDMO7E1Eo2UR4teNTbPE2gDWMrd1SvWnTvkEsAMSd2ArbZDY3X2m9U2kN7Q+aEYTPCnAX
MH93o3rsjSecnz2rNS0QaJaUR41VObHE7MlRvgc0qfJ31T8Nw6cxXBhnxVsHQNWcYWfA72HLCPvf
vibNeq7vcvjR5puiBt34Pqrn3Pg2sApFPJv+8hQxmlbk2E3OYXq/+SiJJQLZFmu19yL1q+FnWRRc
LTbYq+nafecp+c+g28vnuvSiMwNs31/0/Orke2W46IW+QYzK3SvY+m8BV8DRJm32MkAKa8jXnmLG
g/lRRA2Wo2erfjLld9I9ZcOvMX5U5EKu6JAXJ1351VhB2j0m0UuqbNz8LXWgbM2cID+KcZU1DzYj
KCro0vnqTrX8mpRDVVyNPgijfU9cVLIGGLAgzEwhzWaggqLAqC/GwFXvXF4MvNLOtyvvSYk1JSub
rYFVLRjNjYIHjgfYiVdmhIblExwCMuGXkuiehpQPtLLzaenPiwRguRyULCCoBBYXnQmPsHA/antr
xZdWPVaoENhQryZNetWzCisyO2vFk85kLB7QBlntL4td0Fxts+4AUokfFyg23UYY1AJCSiP6p2kX
zffp+OxorNEobszasZMPeMuCTCPX7idRGswzlG5rb0ZQ45jF2S5HqGO2qSRZ/G1yJmm1h6w+uMuK
nKlhHc36eTynDnuoS2HdBtV7h23qTNUgAQyDJQWhepSRGD25r43NE11k55Co5bavrgXDOzeiiNbW
1Qg5UtiOw/3CBjc7hcbaJQpscvIUxYTY4EL5aRIMbDlWbLozZvkvNgfIQopyJ9pgeYAImnz0LLOO
YbGKGVcNILoocLbsmPV0CzUBqEPrMvIzx6n4UVeLPNTRZwMjqFYPaX+bAcya4a/b9eNG/2r5gdik
igvnS6ti8ctoK8YLTSpxtMnGI9zYSKNB2CM8j7+Zjah5NvLjMGxSbJ7cPeXxtuIu3gbrO8T+k64n
mL7vsiMu+5izfJPT3Uhtyg0Sknb2GZYfOKlbSwhlMpR2mk41boSKt6n6rQ0DALJw8t5Ej11+KsAr
GlvkZRpMflV5nYGrxtqLO991EDarKqXMhLrE2lXgaaVPa/OwbAzroPSvcXY10/WtcpVkTGyuvhoR
ltKU5pQf+XRnMIPdCqbGVxphbdGonGBzA8AK1ZH3RSOjmnzJeTWHZxQmN6dhysvORPdZjoxEQYam
TQvKt+l5WaiXeR2wfhOwv2dsUUTRss6VWCLHxl5RXnIZJOOWO6dOGK1mr2z6NYotZnMgnEGVBUsU
aC746otyx0KopTU0W+lsi9p9Uu5qykUPBaTZbtxiP56VXQb2DtM1WXcO6vVH6EvR2+xoO6s/DZRC
9fo5iTcOG3j3aFCszMUBMtdubJ+6vSZtX2l2zgEDRtoRPuY2v0XiwdFnr40uDSDrmAoRsDZQe6yb
z1gp2dGsTEKJLXLW60ycM7+zXEAKwBFTkx4FZrgIv8rDrQ58a/zyWjOw2k0VbshBS4fQY3n7TBUt
UpXPgsjU1tMzscIp3tbLKvkcBwNTlodgs4tOubUuwp3OozWhf12nyz4378vsjuIXzYWseSnVmQco
FGJYAerqwFryexTeaEMkehzfjTsy+FaxBl83qpsl3nX5oaLyCvrDt1jOJluilZVNyRJDiOfi7WPm
MWnn8LN4M1DTb7KzwAqtnZfylSKoO34t6sZtnsmYatDzqsBKbu8lHyhpVpN1TrpghuRW+KF4luyq
KNbNqOmKL8VFB0aOpINUCtzwpGg6JjQacamz2aHjLdRKGYTa+ZdJEY/qPMPM7358S5ctjrCBjSWv
Xfib5sMEMdi3Wa6YWBQW1MbKKQGp+m18liz4HjPWaWFPjpv7ALvRToOQ9RbJWZWJdCgeBSUwZziw
oRLF4iWEZ7StfOHxwWY9NCjkTXZMr2O1HSJ25oxkbPtOVUFRaSPfWmDpTQApzrqKbLVcUudTCR8T
uHpU373sNwxe/dOtL4xNQ7ZBrcqAat78hwcF5Vr2XECAHzcj3QkP6PG6+AYf53Qgau8Fey25K+Aq
sRu8pxMEawajV+OuyWM3LXHzE9YICV7d3Ngs0CK+hTWb0JK+EfPLmq6z+MzwhxS1zRYBOxCjbxwj
F+rhZFDRXXTwwlkZpJQ36/SisXvv2BtiUJggVaRq4U0DMkMhykf0Llu9ZvGozQW1hna9KP2qNNKz
SKcPo+2DaJjuJH/uqEsRICF/j25HPq2GVtzozD0sqQ/OcKQ/9NxbUw7hxszGp8RJ7ZVmq9barAbA
L2ai4WWxCjLeGTrtXZK1xWYGgX+topxdwajWlHJx94yQWUq1uCSzMu/LPuVfuRyflBhvGG8Ndd+2
Mj4t0FkvXYh/wjcyA6yyNidlt9PVDqMOfkwAGmaa7ZHO4AMaKdVHD+T8nHOWjze3913f1+OmQo9x
MFQq9qFugsFjyWSWTVDBxE4NcIy9VFF1zSsVC0dmzTCJ3XNrzjZoBOfJ5n2xQcdORfKg2ETmC5R8
OtOBRjW/K3guAQqeQCzS7EdpvotQg2WjhrAmfQSV1x+LxboQ3vw16MZT2nX7Ug930BPvh4UiZbaw
7kUXG1vOIVFxBOi31UTWmusinspA2DTf9bryOUTj70RBSbNECSV6V927M5xwEQIfmKb2E7VEvi5c
1NgtODS7G7oX223yV6OxyqOI2VFKSCU3G3x67QomojYFijjI2dqm/MWnWOGpwMouL3pfK3EAtHt4
dBJD3OYJjg+DYlYr6TkYddLPCt9CdJTRIu19gZPPeCZNUY3XaQKz4Qvq9gxMQPtYleRSEw8lrkDQ
Rm4eDYdKUWvxRItZPugwqZq2usvamf1JKLM5IrbijB8cEQxM+oqIuGI8ZfvWDqH85zkqRI/Gx8L1
1TQzPsY81diniI7JylWEidBYV4ZDpFZJskY6QmV1tM2aQ5Il6Y59MuavEBbdabv0ajnvRtMl3q2b
Jf2TRmVm6u82L1POU1rg3kGiZpXEfqLBRcAgz5/PTTXIi4ymruRhvI2jiN8oduUQzUjUR+NQcxQS
SmeDXInabz6ENsX+ZNLN/S2cmh9k1C43//bcthQmh6qPrAnVh1rd9uphLbU7XYtL+RyXZcFuy3an
wr0J6cdwZy88KtsMjvQV152WfBCmm/BRTdK2vJ7jWvS0LseZNCRPYFRpji9j+PzxnIBtQT1Q3ZYh
Ycg3wSRVZxRZ4lqlC4+a7KQXDcWNfCnEzg7dUkEXrzg4sleKXoBWF3VSTleZaGH7Etn4dVr2RjVo
glUZdu1X1WYi3MSI1e2gTHrZbIt07D6XMe+mDdyO5HsU6fgbWSsnhPT2zCUv2aSWbLVG+Hc7dL8K
tPlecdyKYqPej90XiAgUbWEvQv3L1jIThCEkZWtdq3GdbgCgK+t+0u0EFGqC30ZqhnR8HG8QyBOz
xahCFj+tD3qFGcHLR6Uyd60l6q1o8+gyJkSQ1raDZZn5kVWYKmmvXjtdb8WFpyUuBYWZJ7pcC1KM
iw+ycQz9JuIGUaee4znIDZ4E3NbjFG+WHkDNwe0XLX00J9s11qAWNKa1LtWStZWk4VuRCCQ/zWyG
b446iK9Gmsz8RYLYYo3GmjP4Wji6A24CMvhW79VGu5RlB7KlZ/6eZjDjVTEl+6HAVHMIk0wpAFTl
kqOAor8ZW5XRZp0XJtqwqq0wpGlEShbwKbJBKMiVFgYU05PXptSjj1qf88lzEShU/hjllvYlS6dH
rlVrHBQ4gBVCH+IxbbLqyH9X7gh9496Fapp/uvrC8noxUsZ0TJ8KUgSGagoMinrt0iwx/LzVzWRb
oKs3g6KR2MmBUCNHEUXTvHQzqr1DiXKEdeHUwTev+EDdquIBrO4GeDkwdIwBn0y5DAUdCzl5nkb0
lG/h+HF24eSCLcgQCkQRSl/3bmBGOYWWNlX6Ce9XYn2Gg95BeO6kCRC/UkFr05rGuKgjj35V47ao
kQum4d6aqptStcX8volis+ADtRUZEg7u+l1mje1pimdx5oRLGkGLe21YTc1CYdcsIJ7DJqXrYNMV
89wGRSsW8JJjMuubdnGp4wkGEP0O8VYabW2tm5bARIvyaCqFxcqrGakqK0NbQinDWlN4SaeasB3V
olV8hi3QDlpX3I684ca+5gpn2BTXaT1/1AC+DJteZHsUKONOH+ph2WYTnRjP7dJolIS6OedE3+7n
xxK7IBIu5d5Nw/ktSuPlTBtVH347nUvKvZh06NV2lEHrNicTDcVsjKJfuyVT+9YojQEXPBqf8t6s
HKDqAf7BpSn2xjKbyq8IsMT0u4uYDS59pod163G4xvsEfcOUnC261sekO9V0JOnX3Dbj4HiF1zQD
y9jKaB3Y8AAJJ7ai4OYn684t4qbYElFKhjeTvL55tRo9UQNMOa6Ct3g2x1c7Avd8GKMuA9Xr6mHF
k7tIsTIHW4DqtdL0URszm3IJt9NCJdizRlhqt2CyzsOKHXUxKZBEVM2d6IjUpmG8jenhd9/PbrUt
LRVSyZhVI5KXcqJMMYDhR7UAFZLdqlpL2kDHJMcvANcG9FDfF9NKEXhyV2mZ4crp9NDWt7ojKboK
ZUHXyY3QxbayGhUUJQx8+GtpIe+zyOiy/QzMHMgTBr0KwxFjMd3IBcPijLuXtoZ0psm2HGQRzQfH
yUwEIhYszzGYIxokv/rIKXp4njN/j5LFoNtMARG8f+VIWv32EBO0Tr64rVH/7iDOHb/gGlGDAAQG
o5vGvzJEphhyrCV9e7az8h7E5KSiaFESx9hVzcL8dNT0OTE/W5lTji4LrbFB2mRtGjUc0oBQ/1Wa
EP5ouqADSL7FSl19RZmlLvfp0o+c/ACOrXGL9cAEJ70EuOTKKoEhlurpdB+FCWUv3DM63tES4kzQ
2Nrg/uJgUvBgRDQwpV5VKQXF+NxEzFe0oQX3JOpQV4ih0NGQCsNK6X0YO/lqJaX7og4TJTpXzQAA
dzxmCKNlXpcP0nFrTo7UjI4mnQaUqsRv7ls2Sgi4b11GbITfIA4sW6gqlmadgy8h9Tz0p8axytVg
2vVHvdiq5hVyWnJOIPLQDFQxjzPMfhOa1ty3braTsRy7jREuVKP7uQFfUwIb6g+65szltW/0DNmK
XkWOl6a898fSSeHeh/GEP9oa+HKQ7GUj+BsL9+GKp5HDOpq2wIjSVOQs+7hTpbtSpnigZRTWEtHm
uJjGI92xpblx5hjuDs37k+qpfT+hKJgbyj5LQhfXpVEqGDnSgZH+gPLAcHynlI5DY4OIYVAnvSsG
NupWu0dpz5NPk6UN/32MOZRKS+VpcOKRz6CO7vBRdgquO+hNJraxuOXUXV26IEo1+jvQ7N4WAIx5
l6Rt9eh3J4ZQshaC0sbOLctKcMRiUMqVlsV2FSyOKZN161ZdNBxtFNcKpZAyU1HbdcnUCw1fY9rJ
L1tdFLO7R68STuJIhhfH3rjUYBQVeBDRJdEi5JJibB15b6W1Gj5V/eTgCR+lJXhiIrV/GPpy0q9d
n9j1SoUFwlFcBnkY4rBl1cWjY6E0Bw3PIvOaGTfunLZ09n1am8oZWBbyJs+aRXpa4rSuP2u3cVsO
VslXBqSlvFznDb7Wjka6+SZ8d8toHVWtaa+GvsYhOkyKzmZRNdQxSBetNHYOL1i3jyLgEjse4zlE
pW7itEEY6SQ5ZYU5zDEdzlO6zpgE0JnUKeqoWs165TLYE0KL2tAVnFlSGFewdfXXzJ4MRVRu/E41
+bBAFPPjpKfrW6PqwcJrnQ+mam7JUkFbHBp4mtshrYZHN6+koPslafrfccZacl3N48AZOKRPC2Rv
HLPRjCfFeJWMMNmWBPBSndht2e1mGdSkD6qo5bEx9bjvV8QC4mUHjRbeZjELSsKDlfRQYRFG3s2K
XrYHqMqc+05LzXJJ4Ws2DkijLPsonB4fZittILJVNLLhdlnrooFQoc2vXKBpMxIku6WAJfhtPR7u
G3gVrKVFGc5oP6Vdpxw3dyltaEkHNm+nDoPNJoYXFC7sFGcDX3pn/urGxtA2mkQy+wait9bpfZuz
krJw3+X9hkZpFS260001ywG073uWUG6ydYvUYjor9fRGHS6SLL4Zs2fzg9U/H10xMYUdFl4/tuZZ
hi0eqtacG9aMhKKYWMCGEEL7TW3OA3rzrFk0yvvLErcw97u0eJvoummvXVQvAyjQtEr6x8wSDeVo
9giW8jqMSj8+6I7Oj/lLkT0+la5VU1UUrT5Q7lSt0tqldkOfA8wug77D0aWomKZutVxmRVOHdZUP
YD6qZE7H69yBEH/gkaubjVqpdfaoAl4FOdmHsQZV1RxmFtnYA2n80NSJPc//1CzIwux2nnAbyucV
n3YOdygDnWOr8lc3oE9n7f5/mN3DtqUAgVU1B3QXt0hraW0u8t4fDdwGWERra/QSRlUl+EMP8K1p
+u+NuAbPggt0zmJwFZr5swUWKcMgs5zc8/iKawKAsQ+VkJRgonnJoxZkawok/z+XBNJkA2TSbOsn
1iefZiK7t3wWlhjgcn7ZbhQ/XC8+dJF7ziq+/5RJ/Jm9+Osz/uuCPxk/DKXsUWouSDdplNl+Myp/
iir8zJH8dQlTt02h2sLFlPbvncRCiE63bq2AqW1TxQddaFCVLnPwyuhVlAfSTgNSi9wQZ60tI+qL
pdb+GswiW9b/fHt/NnUDtjAMfgEIGy7sJPNHo3pPN0xejCzwFzqulHD+1fQWG7TZ0T2VEt+fvsyf
9/avy1mwPCzDdC3gW//+wWfw9L24XY7OzFvpAW6DT1/+ZqRszQU3c0Dpff2njMZ/vartOrZKNQpC
xY/GbVmM2dhPFVelPC3FIbS+/vku/kdw7K/P9bcr3G7z31rDO5aOplTxVk+w0osa4H5M7i6mpytK
7WApIHIv6fDehvE50rrjgpZLV3YgmaVM/nSPb93+//GO/uvh+snIGPKlc2XMw6Xuk231Rp++h0py
Dz1iY13/+XP/jDnwHLuqjaRBFaYFKOXHc5xCHS2bVlK/7zdVjYRR5Gc3LjcKUlPZgFd3/kQf+5la
+r8rMo9ZNOGrtn77/3+70bKeUhxTNFJoeR+4dKTM6mmhL0x/tpbmD+/GX7GCH3eSj/evi/2ILdEF
r6uT4GKcEh3DjTaRNghpYhhwEZLX9rK1HfzzDf35pP78eD9u6GJE4Uh1ir6dejxiafMXNO//b5cw
CVHqhkkmxrl9ZeLHHUzSuTLdJKVRuLPtnZ5lxZHpuv1DlPLn93S7CtgexxCqQWLh50QhJ30acpxt
9JWIt3B+T9TXWMvYKZKl5KT6nz/Sz/zLz4v9ePu0SlB6cLmYpOkgoWodUe2UHAn/82X+g5X28zo/
bl3fOxRcZq4zaorfaTSGq5RppLkraVnhFEK1rvD2NnEv//Qk/ukT/nwS60rMNicEXtytlAuFej8N
bsQp2mqcB+FjZYUCpf6Jo/IfuAI+sOY6/0vaefXIjSxZ+BcRoDevxfLtpW65F0IjQ8+id79+v+xd
XFWxiOLVLDAzLxooKpORkZERJ87hjlLh+TOhgr08bV6Wl0VTABkRdHfCKiCPcQ+yOCg3p52+hq1B
nAPvtXXlrbo20cABdXZYOhXi+52fw+nPmHxfzYqDSI47jwY+SlYIi3k/ZauWd3oWK2vfU6zdwoee
2W4YDm2aJiQdKFpOrimZZ6EhJay72mhfzICRrZW1Lcg70HKiHYggn7kl4wFXc9vw9NSIa0TVVN2W
VQ2Gmmk8pQ4VlvwfYHrs9GOfeK9yW/6yArers0Olvd02djUU/G6NkSodClO+rjFZZUpC4JWVrK+i
e3tj7kLoF8KN97M9DttgX7ry3fIk1zS+TU2KPz8L35Jud4EfYtKrerekDKnmykJyNWvCZjrLsGkC
2cbkkA6OnhtJNCJ/lwAYGk0d0OHp4+2tm95779f9WdY02TndGPVYymuddD7LyboT59ipqF63tPNJ
+HrX6zJEop2FpU3PwbvZsyxjsrS2NiLNFnkMA9WgPp+L+qsjNLfshelFbZpCvBvCJXBGcm628fIz
VXnoOU1Dmuan626TPqpUIB7SO+ujt2OE5li+gkiiCbqmvH2QHurCzatVSsXJDb4Pa0rMnrLuN75L
qWhx3lad2XuTqXJF1vi2pjkddowTXr5IB0A7/Vv7YR+Hb+Zv60u1GTbqZvgV/FD29No2/W+wkMkH
gOb5IwWYDQBheBjznbcZFo7sNFSwVRakxDqnyGDMdDpGXY9DH9QtCO6sKv/x7GjddLwaU11fYAq4
unymhiZXwMnz4JaJMVSjohPG0fGkOU9Rpn1E2/kuNZ09LV+ATwUKTbZiL1mfOVUXy5wkJr5oIJ4Y
QV4Nx24DKdAOLJD/C4q3laDLAbeFoMrr7UN22yRFwksn9Hgl0TPCZKk+h8bnCs2x2wauo63KowcJ
DEdDqREG6EsDQ2jqnsSLAZZMaopgElrmMtG1YKgSrjdGam6bu/YUFZZVwrrO89mAxeLS3OgHSmQz
jLnqfXnvx/HeQDvQoCr+92Y4HJbJALIOp87kS6VlyYuR/iqYmp2FGJyn/iMHwfq2kZkHj6gBaKYF
GYesO+ZkMTwog8ZRW2M1lgxTgTNAL7q6K+hbSumY3emxmqwVhp7Qk/scdg51/uTHeAqf8zD6fXL6
77d/znVgvPw16uXWQjEfx5rNcEUPAjK2eqjrq63aMtrB2NdtU1dj0CY56vnKJ17Th8gNUcVjf0Gd
7YDXuoKNU9uD0l6fDtF3eY0wzNZe+KrXh0E1TdqtDB6rNiwok69axAj4FUbOCtvYZ3qkfLVUe4lk
YGYbwZWQ65lUdsj4Jh+VUWT6rDUHIo6NO7W1GA0A9t8HT9KwRPAzZ0q1HQVZaoUK8DTT0XvT0UoD
qOVJl5ke7F3t9KNu75Xw+fbnuj7jpFOmrKlChoRS2mTf0jrzDITOYTlhUqitKVl5ikpTtAFIH5Iw
jynY5NsmrzgjhTlmxRUG1fla6jQDqQ1a636rYVP/MkifcvtTlAGtku57bWPTPh8Cn8cX8nTd19uW
r51EI12nlqPoisb7bvL9InPQ6yzWdeTracUyDJetVEPqF9anzuzpe1ogSnIQoUx90ZJqHdXqQV+t
6zUw+wM0Bwzf+ntjWwJ2WdkHbWcc7S80qZt7wx0O+l3xjHLHzoMk9ucCx7P4fudPA/YaAgkZb4Ee
iP9MTmMZyV03qvyWPmeURc2YWWwAxNJFP7ndAJy8a9D1spBMiX3zb6n4hHFVcehgmewDJZfLsFP5
vhbkdkG6zsCmVH/36o+3P+gVicW7BV1W4XaWNTC94k45y5f72shTRuR0ATeGIoDZazVwQQi7ghKU
2bBiXXwpyrW81eB4Xk623osB0+0lHvzHvjjGZ/a7EKULNWaFWkPfy6UpkB2srSA9z4JtnLjqD2cH
in4Trp1DsV9Y/IyfEYjg2+ED48xTP6uVgdARJOQc9BXLVbhP1sG2vrO7XX8XPzAZsVZcxgA+StKe
EaXbxq8va+42xUK2lnBvIyBwuXB6oJ3uCzFMbYBvBWnyN3uJYfg6BBL2APLxVmF9ONCliS5BtikG
FbDKdAC6Di5sHtWqPNZ6tHBbz1qCs0IVdD/mlQRBjS5tochYikfDjZz8AAAJroxvhaktsCbP5AWa
2Da4Xd9pheSJw6roZrelP7JvHxFnWgPjitYBbNFMX8EZsIIsYL3ElTTzqSBpVqEcVng2U9G63MeC
c9m3LRe97DPmqUj7kHdzsvSsnNnDCyvqpRW7I802c6wAnfhqycO2YJ6pNZO1QzPsr33vwtQkpkEx
0qe2jyljcJi2RN5F/a5K6e62levICYaNU0Ua7XC8pkVxmEj0VHJSlRm+45AdA/m+i/uD0fN6i560
/GEo/34LhUVufAhUbIP3zOUWUvxW43RMVO5iGKlN66G0op0+fgAqseDwV4QxJlVpEntDcXgkIOc9
OVuZGidRQxJK5TZ4TRgU+OK9OU/1oXJProKe11rQfA4SyOUVbaTHerdUybm+ii9+gDV5vCSZYYqW
HNiGUdsl0MLLcJbc/oAzecaljcl+qpk1yIlYZLVBMNPaCjJsekXWjvb0ZpEv7PrdbYmKgGI6nGyK
gpMtLSn0hqbCQF+c/jbLZ2KHG2dvwD/XCnAg2qdLy7s+ceIL2rzwbQNhl+nLOpNklNNqBYQy/CXA
0dBTVFZyR2IT3mWweYQiqXs0zeyXZbxYCUPCTfhqQUHQgtZsHGXhvFx1A/ApwjVNSFiAKC5NCw/A
h9oKoSmGXXfa1oldG3qWreOK8oIJMB+KgkXm/7kt0FB2oAxLdLOm2jH4TgsJnJivtU7/jJSa/Kb8
ObYAEenDL3jTdRjlqwIVgJ9WI3l8TwXOr3qnrYbYAKnpvelH+LIkl4LnRn2SHuyV/7XfxUwMrRbv
+CWrk6qGlUlSo1hYVXf9mpbr3oBkgLfU8GzsRF1b/xwxfbvYVL7eWJunONJP3FOQ40/zqspIurzy
MavvzKOD7BSTJszRPrX7ctNvgMGiw8xopHy//E2v4+6lafHTzvY5yWw7QwBUmK4Pyt48iGprvquW
sidxS1ymbrYMCSwdZhP5oSuuQqgQlVBRhO/s/D2ZOdrurvmEKdfNHpbC3dyizo1NFgW5hZ5RJfu/
Rd2Fu3pjbuX9kpmZfFgsCjd1qP3B3DwJeYiN+FXQYmdwxy0C8L/zr6eXYGuu4Spfo3gJvudQu0BX
YI7d3D4g80v8Y3qSAFQ0stIO/qz3/YyP4Q5JYcQ+rMNtM9cXx+UKJ5d/Y0JrkemYsSHraU93cVUu
nfQlE+LPzzwwL+OOsQJMtFtti4bqG/m9eeCS3GiuvW0fun/UpXR65kK+XJaIA2c2GWxItGbAZrFR
tu1zzLjecBABBri+q66Tx4SOQ/yxf6PHVT2nH5eYt2fXrNGt1ijVaua01tfnXRpGo1gzQxeD8hz3
v29/t+tAxgLPDEw2NbEqpY/FAvtKein7bF8i3IcY4IIXziTYl3YmG2mil9lFJnbiT/2aCcOdf4Qa
gU2kB+jqW8ZtFwLJ0s5NjnYUl4wHvi9MI4en9c1U5O2tm3llXq5p8o4usrSrRo01iVAlP4QvRgkx
F7MJq/91ymgjffUYj63czlpRNL1tfvZgn325yRWESjVANQ/rzZAxGxDcp9knlSfZialIRXvRarz1
222TM3tqGwaFGtR6QcJMr58Q0LSmBP24cqyHEDYPlfGY2xZm3PHCwuSrxT1CEuAymdyL/XadgNDf
lhEaw5namQtFCvFXTS4aXq+UYGhYUveavr8USPRkS6rGla8zCmiHblo81MwTtMrStT23beeWJiE4
EUqNRlQzBZz/jLWPjr1QLJzpiPIQOlvKNPh2pEh2gIFyLX3099kaPQL5EG1Tt1h3awbd+hX01uaC
/89vIGGJb0JkmtY5jMH2oPZkA73ipxCatKFXbLRfSpgvOMWMp9umQieFTpXOMiexQ8AbmAUS9Eo9
euux9tbL3ovFeCnz1Mab2rSU74J6bXbp621v1MSXufIRxbIt5BYQ6Js+/WRPb8Cv5zg87IFM1jgo
fgxv7SE7CF0dGoncBCCnHigUbLu19gkx7L2005+yu+ATDwwhqvUB/de7pXB6XWKybQtxKVWn8M1p
nOxIMoaDCY/4uOqiWNrLmZ1/TGEI+zEYdfYUBIBLIWPJRvf2dsx9cGhakRtVhWjltE7rU1AD1hlw
Vzhm/eIoUvE4Vl37kNsy486dzYDubYMihE23H65nTecthZdNcRxtjVa0L8M0GhoOPBqMvDpQCFkM
VZhbcMaPTGRsb1uc21iebTy9ZR4vqHdd3ve+KfeBL+PTaYTauDoG1l3dy/Vjleny70DTu/tSpV/8
L4zSkWKFDvWF6SXfphq9UbMZV0oLIRU8iKV+18DrozPzGVP+um1tNlrYZ+ZEuDrLaaAXk+T2hDnB
Fj+uTbdX35XR4H4Q5djoW/IWPCwFi7nAbrOztoa6gwOs/NIog4pGoTA4BeNBB41fYa38rml3egtF
wO31zXrpmSXx52fLq0dD7XIVS4IEKlf7zUhPr0m+Jd3LbUPvWfvUPdFvBfxG+HOu6H3D0DDyJiE6
2A/Fp3BfbOLHU0hjLdo6G9FLkI4ONY3Q1RiKYmOZ3l9wnLmL5fwHTL5kCWI+NEV4iqCL8+192JkL
mzmX49jnJibfTdc6zl+KCesjPBzal/gD1GSutIGDUV9DnbypX3jxbsrFStSsm55bnnxHFMwC7313
BUgCuO22vVO/1qsV5Dg80aQ1A5FLKdWck56bnCR0QTw2JylnsQlkAhIccrWRQSz+87bfLK5skrk5
yIGPSYGZDk0DiHLc+AhmRdq0rr3yVtE+P+YPi4D0uUtUaADQ3KMvQIv98ljEGXNPiVhbqRZfG6ra
vlV9Kqz0BxN5Ww+m48ROISxd4mefC+GOaLhz5jX6ipPUxG8Ah3fCRfNA2vintzaMXozsU5Sqdz7I
+HBJ6vYK+2dSFD43ODkTeTaOaTNgsN0WoAgC1zyatuv8MADCBeti3XzxnpzftUkBtfsivaQ/aS8s
4mHnYtD5j5icGi1Eszzu+RHBYOzNOlgHwwHersJa6FvMftSz3Z2ckdYHUdGJxVJKvc+26a4R4qWL
b6m51xubykw2NVTg79P6RTtGYZVk73YUKNo2BfDs2GXAZad9N948yPHcvx1n+N/v+MekeumvYVPm
3iBBEOno8D4O+yhWF6Ln/Dk8W9XEN5U+rW2tYlXiItSCTfnaPmt39OpWCfTIcAbBPwv4agkWurib
Exdl3BQ6UnFvCKS7fHKTj84Hf8eA3TZ/jO6CDSRhxWl9O+io867yZz8nLuk3RlhGJUb13QAvleNW
H/RNC6PgLwPmAtqysLOdVvUjTI+ioCKuq8QddvmDeafeSy/Fa//tv2jUiqVeXaFnn2DiwGo1eA4F
YvGrikfRAH/34fpT/qh9gjQAdZclNPT80fyzD5MYTy8u6mMLv2qkz5n1oFrtfdy0mygsF3Z8pvAu
ItEfS5Mw3wzML3fCg70H8xjfhUdnox60F/VLuard5IFS6u1PrCx94kmIt83upCUMdqFR6H2DYXkX
78cDqFzI9TbwsN5rD6d75bd0hPzJXzs/b1ufNU6z1lB0Kp2Ubi/PKwAP+FtSjLftKdhmmqHuGTZ8
9bvxQ9iW/3QOk2BV9VQE9UIMVMUxvfIh8TwA90lpYopbCbSewiPwLYIg9BNu/hQ8wf+4hzEBeqL0
S/Aor+O1tGYyCK6nPQCoJ+MVur6lgtMM0pHvffY7Jt97RFhBVS1+h76D8hMJKxo9W1ggdsHCiuce
KeeGJt8Zwge1iWUMjUEH64w/fugbMEGxgkbRKEt7tVjSBZkPlX/WZk76ggiSN0Eq9rj9cvpe/0zW
MEe45cb4phyNY3QXb5MHeQm7KSL8je969Raz1awJVWyWvLWFaL2/MQ/VVtolm26vHW677/xpPVvh
5L4Z1ZNqkwKJjo5PLYg09+TqB0hhu7W3Mt7CxRxh3iLqIKLZC0LOmlw/5ph6XZhgEV6rtZhSKNzT
QwpWX+j05m9LNYOZviuZPG8vetlM5l3h5ttYC00rT0amIpRt/qztof6Sn8ajuaVMMSxFv5nI7sgk
mgbtR/qv01nBIarA/sFVw6ns194RTgcRiCS3Rxaxe01hvDz+teA4OQOVcpnRRBAqsERNYlDeKFVc
i3pBu40/KKt/elTkeqQgNwa9FcYeFhKImefChbmJyxiMQ2dpRj0kT8sXx+/2jfdrlJZkbpWZc3Bh
ZuInOmjiAMUBHrSNsko9GEVNJEBOD729leXHoP9qWV8SVBQUTMfOksjkzH0pug9MuxNanasqnxdU
CbPSeI2ChEmGwJJRlK6pAFmBLHPhDM6uVEyv0JIwFFr2l3dIfooVKxPKMuqO4s5G2Vub9B5+YLKR
v1fAeneWP8amUIdKibieCZ4rjorHxlEtiCoA94bx9fayZk/CmaGJV6pqF1pgmwnXVbRBFQI6qIXD
NuuIZxYmjji2pdVVMRbgZoL6o4Pa+W70P/7/ljFxw87XhwyGpmHVQTRuKjCBL4TguXoKszviEmct
17hEJ0xOmp+wjPC3iniHv4EIN4nvB+nZ/G3s0x3j/6RO1jrhPQft8+BG6lE+oSqeHJv97cW+19wm
l8/Fb5lc5kOvB4YhttQCCqauc5h413q3brdQtB0tEKRR/qQbWyEALX7Y+PuEDAsCVm77u/7kM8aO
SAQcp4/J96Yl3Yu3mbtU/Zn/6n+2a3JazHbwh1J8kKBAE4UiU0X/k1HlhVM5777/MaNPrn5YvWJ0
/diJAqL/4PTLGb7f3utZAxYpI41xahPvucdZwS5QLXDJaTjC8MLgcZiGn4P+tJBMzEaxMxuTd4Zg
94vyGBuD0t3DMraplfSdxLe2l4rWS6YmDwzrBPmYXWFKMtLPpskoXhrvfPu3V3Y//n8bN/HRqCmG
xFaxBJvcwymMH+t+KakVf8XVMTjbt4mPwU4/mE2BiY62sC5XmxrGICOuti38iYUKTZuycPLmXscg
Ih0VahQuHqZwLy8BO7Fq+MJwawO9iFUP1iR1szv1yVwZR9idXqznJSTmXHZ7YXLiHYCVe52n2kDe
oDLfsk22jEuvzKfkUQXmIq+1t2CzWAWY85PzdU78JKudNpSFUYYJPgGE8+I9UGF6dhSMX5rUZWIT
cgHNTRexGnNF3Yv1ThynrZOmdFqxXn1THrJtuw/vYbV5FJJ4+WP+CVQ8CVP0Vi7OGIhgMfWn80VP
/IlHXJgqCZbjMP3GqBzU1xFkcbRfN6cqgfmn/AWF9xfJpKs2/ov+lcBVmgbkdTrorMkNplWhAysh
xv2qdBvavOGI0JP0JC11BmZT7XNLIuSdhTRLgazHDiGAM5DjCZrsvhyBwPv3Mjy+HXLgUHvDgN4q
4zpVrKUDNHcvnBufHKCxQGwstTHuxSvZ2Oq/iw9IYO2zz+oP1d9l35UN/Dr/YtIHqN/Z5k7OUDBm
3eCIY9uHgqD4pYUR+Ha4m3swOViAt8ExHIPveLmrdo/wRuhjwlS7b9Kp3mpVejBlmPMT2q21voZA
5pjH9i4K449JxBqhyHIhdPj7AQrWaoA2dJhvEHHq8odkdtlB7gZv+ugbX7OwPYxy9PZvFgvCj4oK
WTfuemmDcyLLjc5i4Wve9PftQUDSef/S0Lc+qfulQD/vsmf2JjHBHNWK2R/sRYfme76FQhtwzvgJ
2uPFcfGZWbR3WKijQ7/Bw3fa1001uIkcC1vibdh8OL20T/EmAg6HhMBa+aQ8JN/yt6WAOxtvLcYY
/8/oxEF7ORhBYmC0j0+IMSTrInvy/H/sbgmSKnbqKsadGZp8ObizvKj0SZgg4DyqoDS9sFuP+TFS
X1M1c41hgbNi9oEIyvY/K5t8Oie2S0a7MChZ2WsJhe4As7yjHEcUVIxkV8Kh5TTfC2WAldnZO9XT
gqvOJXDn9ifHIS3lMFHF5+yfSMjp1YUvqIk+kxW70T7aZLslVNz8hf1nxVOumCCqmTyK3h3I2yFw
8ua/rCS3Xn3NmJ62t9nD4mDN/Pmw4WdlQoQxbmMSfHJdshPonIZ3sNfpKPofovGp75cnQ+YqiYwY
6lijmioqRJdn34Jdr0VZE8rlHbzyXM/VtjgIS/G/CqlnliYvx6JUHB/OHUTHHtBF0LbNLn5DP8i1
Xvzn0/O/6+peLG1yB0sFQ4aD+HL6rtvobvRF1ITQ0ljljyLTipHAVT8s+OfsgTxb5OQ27mw9lKMc
m+GwsppVfsi3/sb+WR/7o3ffu/AWbgQNyEBQNZfC+GzUObM9cRtFro0iFZ9S5jX4MwgoUWt7b919
DR7NL3Cj83jd1I/xdrHaJzbyKgqdGZ6EO5br1VWI4Vq8XN0MjUTmfXsmmgy3/VV9Dna3d1lEtVv2
JlFvqPXaCcRCG6ABjfU5S2FxstJVCbNn2i4h3sQJuGVtEvKyQFMAPWEtOqQf0o13+NGskw+wySyO
aS05zyS4gZYJjCTDUlV+0JMalnSEoqxiE+nDroOjvfPiw+2dnI9uNkgrKNbEDMnk+GfKyYkSgwRO
RnFC3yCleU+E26iMq6Dugc+EK+MTdHJfuyW886xpKAWY/gUYycTd5Csm8Zi1EJSgj7FGOxQROZ6u
G24whhYLncEZKnH1CdIEZ397zXO7rPPW4/XP9DTTXZcRD3ifgkAAlPt2yb2JUoaWGeveCR57UCch
ahymtzCBKw7e1IMsCJ4YwVUZ1plC+2wpTvqoNciv6ixDmCylj76KioaJyUa17PXt9c1dkfC6wCxF
Lfx6hiz1W8XJIZpdjaqEtobv3QUxGjW3jcwmyLYG9ReVWsZ+piArT62S0Az5evIRvVJENuDFeQdZ
G7+bg/d5uX87t4kguhj1MXSN8cnJZ0MVo7FyFW0Au/A2+kiakyDaGC4Ru8wFUU6CuAmhNSMfvvSO
NqhUCcFNTruDWLr+2tqvQ1xBVryQSc0tB5ShxqiYAkJu+sCopET3TQfe2jxDFd2w00Oa5x+1YSm5
v14PjRiZSUJeM0ydTjs/wO9yaGCxE3kmEmpN/uplfvvca53+3Tpl2wW3uA6WmIOHgV60DH5jitsc
PI+JRQ85UojPXXBqO+3ReaGwsA42f8/3gCnow2gXMHYHw8bll1J8LVbgAsVUIO+HREPVUPrn9nKu
j5KjUo0Ec2zrKn43uVGrk9F6/YjYblCOh2AYj3XZLkSjme+DCRwbtlDTBDV1uQqVgQuzbWEg8FQq
zr4FN7WM+k9lQnANJ3Xi/v2KTNE4Z6gacM00FEVodqR2ijp7WDQHuzOf4dKsF2LD9fUMFIEARIfe
YVXTI1TGUEo0kP7Av/SP3L7ECUo9pr2W27cx+xcfSMzj4WymijdMdq+BlNYxC1hMNP23M/wu+iUn
mykRspgzC5OELlfLQUkzLIj3YxaumSFFFZlYV0HtJiMr52yWB+BmsvJLqxPHOxlKk2eCnYXO18tJ
3adNfifkiJIaLqHYO8oZEKLyIwqDt91jcbnCXc+qSbGV1h5PAmQ2GXyyta1nr6tdvBO5HLJ8aDUZ
v2AiWawIXEfDy/VOcgFVq5tKi/5vlweGSlRwQv9rFmiU9gnJXIiIlzOuWVc9+7oiVzhbbpYPBpor
KEqe/PS+bVsEc1NkLYfNCUkDLTcXWMNmns+sUxA+mrrGfOz0+JWSFfjwxyDg+I6HhqPQXsWQAzsA
DQZ5cSBvpvpxaU+9XJ85jr1V+E0PJ5+rH1UhWDqax9IGd4ZyLQNRwL6D031uQSm7VAR5r55fpj2X
xieHs4pDO3ZMjEN/ve3sO/T3WurrP2VE7BCl2iDAIjpaYpzUSfY92GZmwVHirLh73Yo+k8WQ9tKv
mvfws08wOdB6YldSb/EJhIeXiHbZz6V5UN4HMpXNaD+H5vf/wqxY7K3NmJzoDDpziLfZDAExVpCR
j91ww+GCBQ6icwtM7iJke6aOcPkBJoc5K/Pcq22WmhzCPfJj/ga0yaHY9r+WaQvn7jHQF6JEqVgq
s9iXnhbpSq2q5YmPHavhOkZTqlk5dqXu6qJJ7v0WDaCFUCV8d7KjGsxaZIMKHChXZ6kIoSpSUqRT
y61g3cuoIwafkWHYtbtlZ547uVjj7PJu0PhnGqE6dYQeDRWbyPZ/tb79Ekalq2Qaao02mr1IbbZ5
/NMn9V6rUm6sY0l+HVAHvL3omTjJdKbBY4khoWvUwukEE4zRRyCiJNTb8zKQ13kK6wz6PfXC/s6Z
YgIK7I4Ojbk8hbppjTFUGjptDNKfbLRU0jdTCd5A/CxVuGdiMKQrfwxNYnBF/mt7HoYM2F2syncr
u7lvUeKtjM5VrWwhO5l5dzpiyofkW+bf64xYabtqaH3m1L45zgqtyPI5vhv38rP3kQ4/IivxT55M
R/3D7U83F3g0UknjfZAKKqZJOMyTJstPUUiuQpVdWkFSFD8HW1G5BPT1a7COy9fbzKHUAEVBz8MD
QL9i9W7HmAk5VepWrdQ+qTEMzbGNBrgxvOVVry9ksjPJslgcVOliUgw/vIwA2SmUhHIZCWwmw7iI
ZGVUdeG/8EoenEwugQxXrxK+UlOKMlPQVjIy41Vr0qPWaqsqXUA9zvk+JgRfpSmm3ybBLAsVO4Fv
olvldblSW2Z6OqRgzeTltkssmJnCgkaaTElYspgmRtxeXpVy7xZInN+2Is7PNE6eLcaaPJz7MIcT
NcRKX36Jq09SpT86YQ1254Mffu4W6zpzPmdqxCdKDxbuMNk7ZBs9/9QY3UoKIBospVWPFmGbnHZc
DgvOMOdxdOmYhuJBw5TgxJSRVolWlmSNnm3D0YN2ouasb2/e3Cc6MzGt/qMgZXamjAlHQoE2fuC1
sYKlZ3vbysJCplW4DtGzxqpJDgIbmLiS7xpDWsrsr9vhjna+EnGdnqW6Pk/QpGxZCcpdO71pv41y
9sSE4S6vzK0dE3fNuvphdfmhzk8Lxud84tz2JPSNjVk2DgIlMAseYxxd0kq3JKfPtHZhJ2ejuwMZ
2XtBk7HKyT1dFllZ1FAnw9FiJK6y1d10r9xJbkel+If5o3otnvyt8/pvvt8fo5MrzCyNTIpSEi2v
d5Ao3kMUsxBc5zJ5inlQUTEp+n5/XX6+pjP61EKWcSW/1GvtS/JcodO1KgPYIVf2z/i+3zCia6J4
oriLXDAz7nlhe+I6DTxCY58J2yjZZP3307CE/Jz7bBcmJh6iwrJVtidMCDhmv0bIWegIOK73sf9t
A3Z7AZb58e/nM5wLo2LdZ0dCaQJJMVOR0yFKFOh0bKoPZoVAm7xw989uIMGQoghEYld1JDX0EAW0
SXHQG1x35j3414UgP7+BZybEETxbCxK14BUMTNRraF+ew7vgh4AWZftuO6zTH8qv7u7fPKXIRf8s
a3LWYgMS7CqIqVIYXxDE+1775a9eUh+G8XQ3mABRaAAFSAFo1WN/ynYn861TS0S/pc1fHz9+B/w9
Ju/q6xpaJFllOpxYu+L8cMhPk/brbQPiIplcoRcGJo4i1WPemoMwgAAWhMiruAXrnYaHk1yttRqh
2/q3rS9hxea8BikugVGFS+yKptiL6ySuG1TpugBaQISgvb+fQuVJY9G50yBdFvXayQ2aB1Vstzkc
xScPkYKO1gH9NP+f0ciCBQe9WgyWKHcbPNd0BsLfZ8bO/LNBC5DWVo3GdJOikKjm6Hx79uvt73Rd
N4NAgeomrxWYA2DRm4QRy6H0bNoncCyx/jEyJFctfreymrsmOth9p226oaNZwSM/0NYLtsXffeEk
2KblQhUXNinZnGYjSm5l6JUiUd7pW/2ob+j7rsth3f2wV+UqO/rb0+fbFq8SO3Bl4NYgqtYEfnFq
UPbRBfOjwlgF0ffQ+GZJD0Xwa/AtIYy4KuyFZPXqDGDDNmADIyVmImhaqNb1EoagUwy3HCp029Dv
dEjHqnVmem+Nbx2zFunJIcyZDTLACN9e6fW4GRBNOMjg6bKoLF91m8YRFb80H2wogrtnBdGufgxQ
0232aeIfpVZlucwymtbGiutdBkkNxH9rzftQW6edlaM7XpXrsG43qX+neEuuffWAff9xFLqZChNs
6ROnkwbb8Ku0t1dFoAVHOc9R+JAQTi700tvavd/uFNNqFmLeVUqlooEBDZ1oGsCRMf34sRaNvm7E
lA/r009V9o7I0R17H8HaPnEK9/b+X2XBwhgvZdM2KH5cNavyUstb2iTWqmyUbKtXsocsaKztU6RQ
F47wzGYKkhX2UtMoJlxBcu3Uj6HCQPC0CPrgSJd02IR6kgQrJ2+b2m1MhqeYKdXtJWiROj2/TMzp
CLkgnaAyfDy13EaIM+cQKUJVHI3OmxPnzulA47b44MDLBXOyI40oOqRpmyNhmQJxqnrESNzQlOLc
NUbjBFc9qijyQkqrXmXuQqgbQnMRz9Rrblrws0JqLtVWrQOhqi61eyNVXr0g6t0wD+WVZlRQCNCW
KHSwvcy1PIGOOHYRc1756ZgFzlopLHMXxNa3NpTcIPG/WHG89tuxX8hSr53y8pdO8uDadKLQGPml
lfoaJToKhQbvC8RwajNc2JV5U9z3tJkIgNPWHNqdCC5EmPJVqd/00bgzPDQDhGTsYBQLzdrr2Mcn
YMZLFATIv6fNWj0ZUgmGYNje1ZD8OkhoEgzDUSs8fZVJ7TYKZJAnvbQ7daeFLb02DSEs3WjTIEhw
p01e77RYq0DtQWcoafDUmQEycEZxn6nGtpWjz8WpuBuK8gkYx8fbR/76wUGdiskYqHfQLtOuyEwb
01DxsMFYZUVETb75ppjaB6PrHxOvXNuN7JaRc9dUtCqtn5ldvbZ06BlFKdBg7Z8bApNiLXRPrj+5
IKyFA4UwRMVwClNFdzGRbUadoeb51jIYpOmQUPqJC5xi4b65SlaEvpB4RDLDyJjvNLiOPaW6rCuR
XY0/59KXMPtye3Ov/35B2krGpTHBLDq/l8m6pgVxq3kpuH9PU4hmhdY0B0WJ/sUtcWlIxLyzrGsE
duIpA09E0vJg7TTDY9N3b+rJiDZaLy9cSde3BMYQD+QjgZrmO10a6+IhaTNkUVepYiR3o2J6zzUU
PTsr05coBq6LqShsIlpATkAzjXr4ZAeboHSGsIOwKDp0nxQGduHbePPWPwzmWQ3RTFkawLy+l1Ak
ocIPMZgp+Lkml3xptDnivrm6kkzdLeo8WOl9cFpR4TzoEhQKutcvkUaIaHmRUL7HfcigKTWiVjLN
uFIzzcJTQ8aVh86jkbfPOXAIkPz5vZGZvwI0/dKqXEK7XR8yQjjQKAWmL96r03W2oW0CXyauWkPe
rfS62OhZuQ58aKDzUT0ERQwfdfAhivVNrqPcnKTZRicVaLPMbWWeQq1jPkl6vZDrXvuWZcAoTF6t
cWz44Je+NYRe2Qv1bWSDImASsrQ9pV6+VVSvWoj11y9ptl1INaLsBEyMCsGlKbvR/AFVZm21Juhi
5qit+30MY4b/Uw42tSuv8l+LrK2z6zszKj7L2UEtwoGrK8Go9035oh79vSh/hK7srKJHxYW3Ulov
Pt+vE57LhU721BiTU9ir2KzX1kr+RA3E38Swy+nbqv4vOq9zniXmC9A2hTfnqjJnGT2qH8Kz5Er9
oPtZ4RYZIvd22mvukJvD9naMvR7xFN/xzN4kGekGv0CFA3vVJngGsd6P21Puev1eCzfJVtpAv7iJ
/FV/2jjx2oCkZ3SVcZO9LLdhZqKV+CnMH3CgBDhq4lJKaCt5HSLTIGgjakE9Ihgb7FX7vXkunpMX
aVEP8PqGubQ48SezTdW6S7Ao50xrE62K8u8ThEsTE/dJosqX6hQTirS1H2n0HnIKIxvBLQVKzxjc
+ve4KbbBcRFvPO9Jf7Zz8mVDNW/KssCyILUKvF1Zvwi7oasctd+ats21Y+0Oq+xt6RJY2tXJDafq
xtCqHhFZT9FSp3VCwWR9223nTEAICP2/LK7QaZfQq/IukkQgaMI2WGVBH68CRS43t61ct7M5HOdm
xM84izdJEcvaSRxGYP8viKUdzXV/7NZCmQmM08KahCdMLzJBN0guwzQc0JdLYwGF1moc2Ta/YV6r
M9DGfMjHYGV49+ZoLIzfzkXSc2OTlclFa+jxgLFT+z0enuPwl1D6ur19Vw5ICZ4KEwUfwZR8VY6w
msRAiJL+YMer+LGOYu+HZ/TawYAB++iPlmcvGLxa1LtBIqeO6CUd3ckO+jwrtSHDoG21exuYe1Ql
rvzXb42JlcnWKUHqpFWOFX1XHgTsS9sJTpnFy0782gt/mNiZhMNUNoawgMNTYOrClcbAYOxSRz2q
W9+FQ99dAvGJ333L3iQYNnoXI8GMPcWu7/6HvS9pjlvH0v0rFXf9eJvz0NFVC06ZqVRqlmxrw5Bl
XQIcwAHghF//Psruvkpmhtiut32LiiqXLR0SxHBwzjco8L1s0lUNkpNkbX4nHeksCgczjnPxTkgY
074niJE+dVF1R8pAC2dItPJk1cH0o7pUQ32bBNqPdjV5ODs5Zs0MQCBNeCEsdiV0dyevgiKT7xqK
fKQeKfep2dVZYNRFSoLPp/7ZsXQ00BGRjM02aMdrOe2SqZ+oianPqA/7VQJ83ucRTinDGEoY80GY
A7c8SCYvJrsNnQGWwbUKZ5af9X7zImFK0u+L7yaLbVj5Al++r3OgAY1vycvnsc8tbBQ3QbcExADX
7cW1grF8HFQbNeKpM3W6s0SbBorrtDzOS1RHfeiN0ur3RxT3TBTGTSB6YHO0+HxdAnGeXMeaHsw2
DXWrMDcefLl2n7/ZmUmC4hbSD4Bl57x+8WZcZYrMKfQ61Fq5AEzpzqZyJz32+HmYM9PDRI1kljGG
+OMJnFlKnSojhZcbcBov/VBe466xps5/ZqkhBnZt4ECAMljOd5hw4PtVuJ0wbtddkGpZ6RtDDxnL
GphLCpFywBtat+qvNVYDNPv5G54bSNw9Z+Uf/OdEpAYEHToqaTH4VQOKhRTtA5cC1q9Wnq2VIU5r
MHCSwY1nFkJGBfDEfpOmBUkB0u5BzAWPW4ZmNLOr2y841qBV4/0FPckwuRrXyu1nXhH0Bw1NFOC3
T3vovQcNxhbKgT7tq0htmmh0rMDo17DoJ2kB3k4H9xDwdyQjJ6lOxbTJ0BuEcTWwZCH7Q5TvmW74
iB7KNZfDs2P5MdricEONtEc5FNH6uL3Ug3zb3ZYX2laJuq8a7BW0A7str38ddf/xOv5n+lbd/Dxk
+L/+C39+reqppSkRiz/+60Bf24pXf4n/mn/sf/7Z8Q/967p+Y/eifXsTh5d6+S+PfhC//1f88EW8
HP0hYoKK6bZ7a6e7N94V4j0InnT+l//bv/zH2/tveZjqt3/+8Vp1TMy/LaUV++PXX+1+/POPeeP/
j4+//tffXb2U+LGwKimjry/sH3dvdfe9oK/Ln3174eKffyi2++fMOEfJH21xmM3MnZ/h7f2vHP1P
sFZQfsMRADMlNHb/+AerWkH++Yfm/elB4XWWFtNRGX2/UPGqe/8r588ZfgZFLmwMqOV7+h///ZRH
n+vvz/cP1pU3FWWC4xcfHwjz3ETDAxU6D/A5tEmX9PHEA39UzfQqagnc1AngQMHAS70MhgRlU7jc
A4JfqZJ+KzvN7qN2SsYrz8lYXDgI6ZuD1W90qNnlcavZEpYrFYQgAltn6cr+frwp/nxQUJZwzURB
bG5iHJ/LAtVju3PzOvLIJU8sP4FZKAXxhrnfNEM/tGX3/cMH/TVUH4fmePWeBFyC1xSHEttrELAg
e7P6qxw3PbCN7rS31lQX3wtdf+dvv0JBz9cCTRlqa8vCb9NVoJrVCAVzR7ZLYa3cfhd+F+pxdmUE
6wIF81idxoMNMfTkgEtdfnRI3VKuNjU8suM5WA4fG7LN4zVMz/E2++u1kEihBgwmIv7H8ScDnrC2
+oLWkWO3W28q7xwj26DsvsI+PH0bYAhw6cJKUgHQXHYQcgOmwoMjm8iCBohT1oEydkGOc5JlMmRk
Cmq9D7rMXklrziyd47j68etNiuEoaa0ibhrhTh7zQ3o7Zfvef3U2LIJ4HLmFDfE6VPt0WJHfwAxN
A73pjJ8ts3OTU8MAbbZXxB5LRn5Vc9F+aQ2DvX2+BhZmS/MnRLqPxA/FWQCycQM4fseGU8igUb2N
ZlS/AtSBr/jtpQmvY7HVNtmVjPhNsc0u0v8+WY4Olo/LbwHufw89QynQBEbmr+GeeRzaG0u9wgfn
kblxvpoR9AchAZ/BImidSHCc1L2HAr8OxEu0K7BVL6mXDa6fdjF0IqpUFtr19FwQutLbOd2+UM3/
EGIxWao8qWghehH1jZNHIle/OF5BQe3rnxhJnrSkNiL0fH+sfL/5KnG80sEbg/4TaMioKZ/Y0+oy
F2NCiy7qY3JjXNbX4x6NhFcZWHBc9lPir5VCFlXJn2MJicNZE0lz4JK9zMOdDOIOetfhsxkxfIjl
1g3pIY+qDe7Asb3rashIygA3H59eZ9WlmQVruKIFMef9GYClAGsSPA2ITCxvOZliZESRVRcNQXLr
HqrIvCghQx15MWA/7o5/8yLn2QnKy/wGssjvRSESdVt2WFPRPLNUjx5k8dUBS6pEqeJBvLwL0+Ha
zdSI1r+HXjh93XkSfKh1kaZkUp9ft2mLG3Nsbb+rSajD2cRfmU6n2QIWJKSBtbm8jUW5WJM1wwIi
RtNFUPIbIiPUp031Rjf5Ln+A2L5fMX+4z2Mg8VZWz9m4aNQCuQAL2xOj0naaWmAyUVie1I304kZ8
s8mm479VWfs5jhbarsiukAqdFKFa0PiVhg1dpCh26A12PHRF3FQi+jdGEaqMWJBwkTy10XSN0SJO
PmFWiCB5Tu/UqLmYm3sQe6iKQF5A1HXXQhlh6z18HvncdPwQ+B1d9mGiyEElCXynuqgDWarvQU2D
roRlrTWY5lm92HTAmsfan0F3s5/H8XxEBaUqmon0WH5jaFwa35OdB1O+WQgdWNS1LOPM5o1ongM4
HPZXVJaPo6UqQ+tszOH+B6kDhwvovQ//zrz/GGOxjk3TquvRQowhqJ7MC7EzLueOrAcNkPHJgTsv
JN6G7Vo1/syZAfgD8KfoyOIuYM6f88Pn6hremcKr+sjjjV+nNw0KNJDzC7hpxiPgaYq6kknp58YS
WAzg7ebz/uS410fpVMo8M7NLGXv+gQPIGIxwv8KGmQVeUEdTXACUEEx74ttbcTV7usvMXytTLXCO
P5fixweZh+bDq3sTrh9KiQeZHTKLMIvpptzpobpd81pcIO9+RZqnDW5SswnyYvoANNSmvDbRs7qk
YOL2fn1TRlmY3LR7+xJWurOrJNxgNF//rtx0Wyv8/SXpfAi/mFkV2B25wa0uykvbb7U+bFFbz6S6
lqyeSQSAbPz7NRdrMs0xebzSno/EMUzRFXR9EipBvoPOBNqwW/K2NnsXTcHTkZ0n24dvmKIgYmcV
QpJLEYITiiUDRIgXFb5xQbaoUv92I/I05mLJ0DZXSJ3MwwnZhNDz9QiOMGlAwpkP7EBV639hvHBu
V/04tPPh9eE9zVTLe+SWXWQn00ZOkA6DThkbbz+fKOeWJqC/8G4zAA46MXD3mASFXAWAxsqHKCEv
3EjWdrm1EItF1w111rbU7ZDss90YkkB/66HLdWf6fNdde1VcInuKPn+tM3dfwLA+vNcipdAVMjqK
wCzJdnQ+CW/psxdZm/EpBRChyP01NeK1gO6MRvzwuWyj571w5oFECqNdogmZ7CTesdmpDy128XRN
LmJho/NzUn54xeUWY+S9V3QKxjXbZT9gW7idruYNzb5svrrXRjBeXWRbWNdv2YZ/yQIRro3xuXPk
Y/zFHgNvLXVSkvmNR81HxwR1yIN07Wu3PjhS2xT9mlHRuRXxMeBis1FTPhJh45tq4mJw+sBMXxpz
zeB9Lchie0GtsqYAw0MFVO7cEcaMPVq77ZeV6TmPzTKX+fgq81N8mC1iNqxtZnRz8szaQ/+gbb1I
24zikmOyVPdrs/PsEkT1HUhY1AZPIVFmQXNhYqq0cM0isDAeizUHyLPj9iHEYtySTjda0njIcu27
Jrmr6YFYayCrtRiLUSt6rVMMnszXTuVVoX77AGFaeE4ogQOzdO+vHoYXm7Vpfu7qCfD+34O32Ijd
AjKGjYKo+gawiT6od3rUXlvUhwxFSN9aVCwUVGaae/4w/Gjv8nit8XtaicJe9uEBFtUSYo2VMdX4
ek4iI7MxNkPvHVwLMAe3jyv3R0+83ZSvUTjX5sxi2y5cXI5siajUU9Gw6Xzb3H2+CtYiLPZolU1N
SToMLIgYKsD3sFEI/58ivEPEPywzXriOYiR4BxDJwtQScO9++jzC2SmJW503V7pROlvkeVCcsaTh
KtiTIPzGsuvc+VHbK/N+LcZio1W7onFzBzES9dBP3HehGpyXXz9/kbN5FbjAqKuixIK78GKWVXpq
aQLdeBzTAwRCWUxQxolMyL2ChhORyLtZw03Mv/FkE/wQcTHDiNVatT3iQueS1kebyaf6dQ7nVsVF
/X1lrq3FWsy10a10sA5oH9X6ZTcdKjO9gt68T1XDB51iLS0+V1j4MJZLL54kzUqlSfBmXX5R3MAZ
Ebc650pMYTUE03UXGrjroCXSaMFvUtN+ZQV/D+qySGVTbUwTC5+xKK9J8yXtdoqyxtw5l+zgDu5A
9X9GLqMRdXx8KapDFaez+ig5JJsBRuEmvMlmQQbYKMCTbO0ufq5oexRvsQIk5YZMCOJNF/DFiauN
3AD24oMRvQpYfi82LWblUaxFluER9MmpQKwBRsZb5HJhDTVFZQtONKrFZjjf3LKwhHDKXHs0bnHT
iRr6jje1gixKrv6d2XT0RIujNbegQg7YQB8p8GG/1VuUHNl86kXC8Y1DS1D3hLX9vXJDHj/fE85M
Y9xdoTSJlr0Bo+bFUPDSJHbaUhFlPLsyezcuzSbEjv1Se2sGu+em1FGsxUtWGPKy7ojAsLub8s7L
cbjiXI/0e6g/06/AI+Sq//nrndlXj0LOf//hdLDgx+CkA0ImTQ4O7K1j1b4x9itRVt9skT9UQD42
OtyvkbWwHUydgLovD/oOd+SdfJzW6cWnX23WRoRLB+504Iyqi8XSKVMh03QY55G8hZYtgcZkGfTw
trN9ftnCOkBAtirla5ve/HuPFg40SSGGjuYJxFPQ31kcII5oGtjdtwN6VD2opObA6u8cltB7rYQY
q9un1tU4ZQN0r3lGrmtTBzPXogmwlJyMseYpa5irk4HAA6EBjtIkpPts8FKOv+80jO6kF8MQycHz
wfuCuw/MpkRs90+fT6TTT7yItBjy0ZWdrpTdEBVc3Ru1sSXFGIP+7Pd8xJ/rb1yDmLnRvoFMeWdX
w8sw2qGqrslInhxyWKSQXESGP1uIoVty/MK9cG1iVD1K6BJGkQOxN8hKDqkp93AIOcB5cO2Tn2Rw
KMZidEFtBK4IBfzFCipLE46CI5mn2iwVnUf80H/BXIMwWxW3B3rdrJQSFywDHG+LiIvFhM1HJfD8
niPOztjcbx557s8SqiM2wem+3eAiunYFAGnsdG5DGBZvqAOMO7cpjke2M6CeM4kCAkTA4AlsFp2K
MEmrfp86RZZx7qAnW9SuHoL0qMMih+vOM6tS814xhvHaLXgVS4benD9YoytA+bBqcVurkEbpeFPs
7dRUdFwuRj5eaCBdp7ELla7YyCybBcAMdN903k52OMGXtIOsjuN8IyUrt8JRnK+OYk6PjAweqsVt
hrlOC47OWKKIp9Hw6gsv1wDZT8hwzRtKt6gIezt0Cfnke/mYW2jrGGDdckJ3HOimwGvG5iEpjQKK
LYZ7VwywXA/51BnfAOkYQE7MQCECurrt8gB7jfuDTVOzSfJMQkyjKHnqFx61IoArUQQxkoKaPizD
pr0sp+HSc0hvXvTW4JF4KAuAzyZOIHaQ59q7KAdzD0LP7KuCJd0F+P10jHQ1pS9gJOgXo527+mFM
3PYvEGH1aBJ6fTEYDY1LEMzhhaoQHd/CNPOIUa8VQEgBbH9QWl27IkNtQAq6dEQJD660C/tUei+K
4M62Shng4uWYpzpQKp32HRVygsPeNGW+69BnO5TEs3wDz3+fJ33pbDJjLOO017OY4dX2GEQHtIix
TzmySVlCTsQcsiQokR0UduAJhd2Nw6S/KhlLwrFLWx81BiMFN9f8bsNlJqgKM1Ad8SBs4PFZfZMp
1lhEoG8Ol5PR1d9ngUk1shVCIJrQQIMICq5ko1SWG9jO/DJ6y7ezUPW2BsZn7+jCuG1YB60YXUj7
Sk0r4E1zqfVPUzVxOxyYzdDKG8TBYS15zLzcDoicki6QUHa0oyHPzMYv8ADQwgBowAIJrrQyf9KG
disla8stGZzpLzLxbNOwXNbgr8Oty4cNFa7nojC7A22JTP0+d4mENMigh80wuQdFqtOjkoi8jOcS
SHo3ZkXShxZAbeWFkuX23ZDm1p63St34iWnACypn5C6tHD00etuNi3KgjxmX8A/RTHlF3RJ94KRU
e9hmV+U8sjhqG7fqYuINg/BJDbW3wqRKlPR9vnW5nXyzE+jqqd5UbRNNoJucj/AUB2yvhRIMMRmp
Q56J9gWsLRU5poB9Z98OHLYwiTE2oSU1Nfd1LXH2THfdjUiqfA96J703XaltK/jWQXJ0UCvoYlfp
W0vGUQS6VavPZKqdzdhZ1Vbpm3IH6BFMLhyCokzLbDWqWZsdetnAWS1LlefG4a2IbBDKQlsOBQ8n
22K7SdAGlsTTuOGsLmOZTkQEzjCo/jTVSFb7wX7WOU18kjLvkCYGgUlBZphhCnGCHaTwnDe1VCiU
QqWrMjQH0jYirYYbbJU4Tz3O0UuueNVeYP5kwIoyKjd6Z6AlY9XVFqJY05MJRfUoUy0e1xMjh8a2
intAZ8tnAVTHZaK2WGNtSZVtMVG4rGYtWrpAhH6FcoV9UWgVvRlBoQo4SYsd8EklXEMBQcVuVLgP
hOUAenUaFDXKUbvKFLXSgiyru1sMRj97AouERlAFT7XIgD4bhNYru39NcfySqG6amgUm8sgHURIk
jqrI6U09Zt22rtwUcqUmeVTKNt20XY0LewbDtLtkZK4/ej26MuPIvKuJ8JpEacqUr/ow2GCtY91Z
QZ6Tttmk0iwfezabBoFe0vFAaWh72admncUE5N8wwZ4TS1utVL9RzOTFcll2JzX5KkytjBPHuycZ
OrKGO2WBUg9vCQ4dH8CcO/Rvdd9jlbGrzZ4FuuJWt7qSk307KfmFoeVTbGOHCapUPLZD/6XoDQ1y
All15cHNZPQdgRRPYoSwX7xqlfrQ2P1X0x3rZ2x0D/P4+I3uPU1Nf3B7zjekgc5H12jzi5g4BBqw
vHg7Cqzxdt/brI4IqcT1VLm5b+tQIGlJ+Ubq5lYxKwSeTTXzKs33rVY20VAmbGP0mvAtG1k0oKut
r1RQKk2kIL4AhnpXuRngS64iQnQD4KdaOd2+6MWBq1R9KFWX7JC01pvBS7KgUNm+9QgctyRXN0oD
EX8KDKGvsAL2glChh5AFfUK/G56aqZAODhRPu+4l2B1KYzHh13MGqpGO33iJPW4IEfKG9EP7bGZa
EXu9sP/ijfBCUmrogQ7YsfHF3vK+Sr+ApWsdtKx7k02PXW1gcO0z0T1LbEPxq3aoQ08aFIZYYwVp
uN4KBYXuqsnG6VJTCsgKEPqtKLUk1BIKjVqzyaEt4dUt8GKwJSyaMixJ/1zakGZwvfIiH+dKNtdu
gOUwQuF6zUurqFB11SWn265jStiV9L6wvHqTGsy94mrlXSgmuaCThF1yy6S6KRuHQE1eUc27YlLc
XdbDz0GtcS3tOKhW3CpendTV/aHVxTYBBCMA/xQgq17HSDbjjdP3X5vaca/dVC22mC/2bTp02pYX
A8ToVI7ENTOHW+ReoM80xeT5bNDIDtqlLKiS1AjMVklCHMFZoE4oqXguE7dF44GoVOcdmgN5dZOl
eh5UJWtuDbN3LjQckztRjPXW7rs3Xnb5XaUKARVLLzDIl6ZTYsuLvPbeMMnX0jLIi9Wp6j63uiZW
RxJOlHcBas7KN4WRfAPvQHkQydBsece1B30qUbXUusqcBUcVv+y4c5mAOw4En538VWeTjXJTpWdN
MNIRbtulzCaME0Xq3tE81EGa9T1DjkVsYwNGg7y2gRxX6zpIyw4JTS7KiOU6CzPb8S46MSQ7S5Fy
w8GBbX01AcwsAB82uRdSsABQdWvHbckCqUw87GtR3CdT4uxqKerQ8swm9tRWCSArVG2Nprc3hkzF
tk9AWwKxgu69Dqxdw6iqnQrD5aCU07QzNdLs1Vy3Y210ygglGbR6pXi0WXdI5ueZqitJpHzmjgCl
xoFzKnOI5zvUMqC0AllLwxFI3EedY2YBI6rp+FvbmQR0xCbhyw54WNdsu6sU+O0AuLkEKkTgD+gl
6t6Sh4B8AKxQq+iJKjDarNzGRImSiW0LQ44wBXUTdxyv3bnEcm4StdcjgOYxnT1dCb0yc0MTEEro
4gAmrMKTMUAtMIt1o4YHOHftYEpbazeUOb3QBsMrA5c3DiZ5pVaRTamMaOfZdTi4aWbEiiYgJjLg
2Iy70fUuR8OttTljQ86iF7bxSHUnvZitvws/6WH7KUSGtLxJkzzonMm+w+PlvS9zsPtTbaq3Ckpo
jw5S378g3YKjCsdFs897imVt0eZ7hy/wgqOA4J+jGraBwttwaCeuPaZ88nYcVmv6pi0H+75N+5YF
Dm3tJ1Ul3A5UY1QCwKrGDTWzaV9VefdKC7yqLqBvLF1NfOfIu8IGisuh2qgYJnPQDsTOyoeaJHL0
c0cvn1uvSe6dvOq+UqPLnTDDE8B2zbCUR0fq2rZlidJADz/F58ydXr3xypJsm2yQIYWz173V5s2D
W2nabYZDG5YDZkGux7bpEr9VBnYPAxBZR+WMo9z+nwEaC7QVCoSg6HDrErZV3SEqGxft/lEpV66V
Z26Vs9or8Cmgb8waXseXrZHknoEze4xwlw2g++1P/Qok6xSegcolVGE8pKRIS6FUfxxCFU3dkGQa
Iv12yC9aIxgKnz3MDubQRwpM78W4rbUAu2vEd/oe+7j89nnJ4Mw7Hj3AotxVA/vO0lEOkarc5/p9
wdacRs7UAo4CLG6sY14aCSsQgM+6U40K6kaTvQgKp7HKEOiC280Kmm5Bjn2/mx+FXNzN62zAAnMx
qByG7K1vQ6l7vpgXyAzemfhr7rrnyi5HARcVp6rBji4UBBxjmAzg2PlOrr1ARABsjQF7ZsEq+ORM
jeso4qJl4bYGJ5WDiOD+v+rRzMDEPePOeOdfroFez31CG+UG4F1ResB/H0/SuhgrizJtiCykToFC
DRJaRUJC5P2RptcxdDXWKExnF8bHmIsXJEizoEaGmBIJeFTekYBvoN3abGasC1TXZZAjTYZBfBUr
O+PbmkWVvvbOi7VvVbVRu/M7qxtzM1d49Efd9I3vBbzcQFSLOnhjoXdyqOKXnx2HMkQPYEOelYeU
+Wsz7NwqBUtmxm1CK9daljTz3mpknuJpmJP+MG1kp2KtMTWvw0XVFL3dv0MsBtwxR9UgnjpE6aRA
2PVGcZKgnx4+321OEXhzp0aHYiFkn2YDk+VU8rLWbPj8IpcCOPuZwVUI6Fa4N+q3MYAtdhcbV9YG
ez/oBcbN9MXa4cZIDt3K1n5myc46JDNJDjrioLEtvm/RpGVKPEdFJ6fd2W9z757u2FUHtLTq09Bc
s8vS5/E7Ht+jgMsWMCDbSQXjAnge7rKH4aKLUDQMsvsSjnZdaMLQoQmmZ4rHeG0wCt+GWIvKWEG9
7AC5go27dvCcbiB4HHwAsEnhjXNSopVuY436VGjvMKH5vCkPOG98PWYRlA7XqqXnogGeb6F3M3OA
liDWLG01VhiDhp4uNNtzVObmRiTUYZNX6xH+K2tf90w8baZVoIkM1a0TTm5RWDlMszwtcq6LByNs
gJBr9+puJq6wZ/JbauPzcYONEaZJOgDjKFkuW++WzAxPGIURCZYGlnkJPmnkwCnj86VzpuIM8ywL
upgzicqCVOHxLkwrdTKR6RlYOslG7pzv5ZuW+vrOwGrRouoawk3Zm363EvW04OzAW/LdWdYBJn5J
cmqsFOCLBAn1DCeDvVyIjG5rbewYF+bt57FOdyAwGhBr1vHDqlyi7wkZTVolnQk2Abnnlh5TMjxB
kXNl6p/u7GgR4KvZ2qxQCOLq8TgqdUlg80vxRoAdg/5LhwNKcf5Ibm228kan2zZCechMMfE1VC8W
jR+zyDLkqaUZmaK8lLl8TCy2hkaf8XzH+wr01ExMQHDesbaWbHsyDUTxMmFGubij4NLRZzrywNS+
JPIhn02rtTswHf+NMXTR4MEW6kAVZ/liRerhXpoaCAoDYCiBmIMX5bCZqJHVTe5vp6h4Q1CMQaKe
W2jLNNzLYTcsmA7BKuCHnVTCAkfZ/e7UQ+0YuoD4WmCdnlAjuo6MPZoZZuTCaU010iBVSSjb58+j
nJkOUB1BQ8AwPLzSchdUMgiFcYYonlaFFZBvM+T+8xCnrUZseVAZwa4+d8SWyzXJe+4mEMWLeu+1
GNCpZxJ9Fh2K1dpKpHMvgwbfrGYCgu+Jpij6MrxgTmJGWqrGsBR+cYry97j68846syuhOjMfU7NY
y/FS7URZahL4zqiF/lPXvBTaGNTu9HNn/f8k7z9wIn2YPjOJ/IjlfV9U/RujLx+53e8/8pPcrdl/
QuQQ8okzbxoFklm0bXjndmvGn+BPzLaf4GjCvMf4H2a3af8J6QgsIXwwYDVsBw/wi9ltWn+CWYVp
j0MMH9YEiuN3mN2WM2/Uf+982HYgm6xjos8J3Cxngqf4CJvwRkvLOLNokDsadBQ0nH+qlsQZ6jWx
WTAIpU7Qgu8h9aBkKM9P3NT8Fu2U61aB5nkiUD0sLdR9cvCsKeP3WZsk28LL97m4cgaSXZpCi92W
awHVYaXaOt3GIeyl1euIFlqxgx2yCJjiyc1IlSrsekAUOwXNhhYF46KENRdnlRKaWYgbdg3p456E
Hcxb9ozml7aoblCrruEyrGVBb3SQw4Bgrk8z1dwPkhIYPuL/s8sORdkaFx7LaXaMgcfM3M53odgZ
dMxLfVUZr6FwBKNXwwqphkpxNeWQkAacgSXUvEBWlvlZpwNb4sbOTMI2naIAO4rJwC4M3RfsxQNx
NHBU7Qvh8HHNzCJKe7GlxHobal5Go2XDzMfr4kk1SaD0qLoZhQfpxNEAXwcqwqjbRI2sSl83kCgY
djK7SFkN2IhwaRXZjujcjYYU9DkNxfxcd3w3daADw5qvvE+uZN0pvlDHIuhm5nsNiIDntXew8bSC
kU1loMvrtq6gHWig9I7KEoBGWrb1ZpmmJB1QQtOSYMhb7hdEWn4Omd9Yr+0qADlDRoL06KpAgj1Q
zcqXpp36tlWmPpj1NKpSqF4PtoWfN9CIVCWPjKKyI3u0vjYZ2XgaLfxmLH2tb78JlcpwqpuH0UXf
GRKpgDYMypuupF8Uwd7YQBqMuXBDy2pCncHeYahsElg5sNSVFw+ZKwO05+FqIUBO1RpYanI0ytxR
kT6ULa56bqFCQXPMFB1M76owwGRJhhC6646PhvYWr1iEkEKC4p/oCpjb9BW00p40S6n9PqtR8k7x
yFP7xR6jukeNEtokTUCxYQ4ahaCWkbU70oIb55osNDu06RtWbczCUiJ7AGsUHQXN0v1qtEmUUfQB
NeEeHA3jN8Ef2p+h1RB9/yrqwb1Is9HZy8LhWFIg8zWminpeAStnjkJ2E7oQe/XhgvKo5smh0ACI
znV5KASfOaroQnq1e5XoUgdDGEl5Ja071k1DXHZVhs+GKiIsnnxp1zGcP4xq2oyZfVfqKcU6QFO9
xxWtxlwsQgFEGgAtUAAs2PTcaSPs1qd6g+n/BNGG604dSqwh3ObkiEJ7r4FwIfM2nkb9SaRC80fG
MNuV8iIx0HbLxjIL0KDVLON5ZA2mlls+UujEuBLfVlSoTfe2DOtUVFtdG1G9zbgKD75iozPsJJpg
3gZkp6BRMOF1l30D2Agm4nJUY8L7TW+i4CshTRkkA7SfhTkEWSmtUNFHHfV79L2mto6hvv/aThro
KSjzBxyeQoZ0L3Gl2UDtk4ca6uKB2evhkHqogMLuAqgKLJQyf8h1vbkY824Ke2AgfN4rF6hPt0AF
dnALhMFLNFZ6BHhtDcedqxRFZJ83mh6i8A6pi7bO/NrJ+i1q7FOS17HVVBNaJhumaa8DNvmNgM5B
Uepod1hYg90EOW+9odGUYdVaaBU2ChqsYjKxvgen8yfbvUVzE+6BBcHupql7ldhfTZJDaJ71kN92
AzoM+aZLqsbPvUmNOkxvXpt+JXcpdx2sZwxM7kCitJ+KHUlsUPRaCZ6cgFnQ6Og7aMxid80c35qT
jzobMzj9oheUm4mOfmyh+W75Y1Shc286UwuAAD5lWdtB0ULr0HCBFkiNAXQ/PjkBpGsCDvy7zyts
M22i3DowWBLVAXpJbJO7/FVI5WtFs6feEdh5SmVfQK7hLmUaPKGRZ8lSfc08+VClgMHPW2VN4QTL
NLybyS97GhmDxXwYNtxDMQpefhrgJrUn9lnuqQFzv3e9XWxMW8SDPdFtmnyx20nEBSHbmvRtlJRp
LAw8nvUM+V8nU90ggTsxDjf6HaSfH3AIgjdZonK0OQGLbPsguWgUKFJpxW0njQ7OEABepQ4swRMV
4ovQv1XRPqE3raZuXL7PVYwEVuqD4w4GCnxB4+2TnN+LBG8CAEicZvkPD/u0L2SVonlqCSAVcAKZ
w8ZmrwyJmm/p/aWiAOtHvXxTKPxLiSk0q+v4uW6y3QAEWlek/Xa0p8DJ+x6+ljjzhv9L3Zklx41k
a3ordwPIxjw8NoaYg5MYIsUXGCVKmGc4pqfeRm+vV9IflFlZFKVK3rxt16zarB4qU8pABOBwP+c/
/yDw5E1iXsBWDutd3W+hW+heWMsv62eo813U6XuKZs2r5V7djL1UXxVSCqciybaNVsIxMOtboxDp
XRzNydEQU8mtVW4spd1ajCXcRYnI0ibaNhBzdF9ApuFl1/kpSkeIY+hk7qxW92DVNPEN+RaMZ6S6
zLZZIW2BihjLhuxajWrYfibDTaoz/dz09mc5yfSb2E+VlWAtmB3pQ35tJ3bk487YnJrwI0XCtrec
dFONckSFkrrFqCbbJekbhJDSLW/p4EbtlVC626UlcE1ioumF/alWCqSow/JkJsx6myn9JNXmEfpR
4qpxu4nK6thkg7lD9RS7+cIAGAOIDzq7gT+Z0p3twJsvW/uqMHGBEn62raRw9lS9es7TibFOyEhq
wXPEC4salDqJrqOY7M6yjq7mfNzRPrfulM0f4jx9hPTj6jF0FGwrrhSwDg9IBGcDe0H2kltXGJfx
+mET+Z0E4VZZZQTYEqmsRwYKSiZ6X86O/SwX/kyr2CmRuU1ytuY55PoQIoSeDZtmns9lnTd+H1Kb
1MMxHAevHFThp2rUu/JsHbtF9EeBq5w9hfOJHtTLES/pqZ5t05y9vqGB8yyN5Bqzq3IIaLLBy77O
Vc3xU6/Fkw9sxLmdW4NbRHOgmyVTcbZjd6ytwkvNorhJAA0g21Qe51KQ1na6M4XYqc4a65xoX2LY
VT68EV+NFHs7qP3tAlunsrp7pcCoFeRGcesJLzNGOVJvI1swOiUYoSDl8uS4zlRHG5SIngBg9q06
T32VEEMG7uVmMpfcs/VidrWsku76FLIMqXxeOubOp7DyFXXBNQ86EjEBeQMLb5kGbwB8OsxWNHhL
N3qSouf7eWrjjTR1DTg5U2ADxl8QnoYwUYLE6mYvXNIH/ECUS4kRpjfbzpOR5TAXVdp3RZuwENbb
m2GpjM0yVDE5lRGK7M6IvLSpvHaK8dQh/yGYsqwJ1F6Z946Zfa01MjyyomTxqo2fmWS52RKkhdXy
yq01LdrpS3hw1NLZ0DbeaqXeuYBpwoeBa6ChA3xsd6s4bCePek317tpxb3llb93NoXNnWNH9HC/T
VWskgyvBc/WzjBGtLss6DIs90euUaQtu/o1ReRLkDXmwd1aXSbt0NuZtNwrHNRJD9Yw6o1S1iYyU
yfzRi5KvYE4XKxfLviX8nJ3xUEgdtISWCLwB5yJKzGbypFjxl4zqN01w2yG+5UvVMzwe4pAM2ERC
a5lg4thnmeGrE2P7JXEm1+ylbzQ1GBc7X5rFUPw5mk+jXCh+a423UkstLi9S6ukpNWUNiQticnQS
aiR7mWMtuNRCAhBJSVIKwuI+idxmiKt9xae0EXNaa1wI8xhNKCQIQTyc79ugjqrKX2D91l0t/GXW
Gl8ZVNuTFXFSzcHxyzD8nEeNL41Zue3lZfGV6kMCpkO2pLGhHC8gAbKdQ350/FYlPTrERS6NHo2U
OtBY4kdVT8KtM2Qf2bavCnk+9/Vyl0C9PhsN8l2qpQa8xVXktN2083WUD7BCxuSu85voEilCg7fJ
WsAiprL6VS3tUJMwuHPrvFogYJmOWwl7b8OTYlk48lXLa2A4V9qid/tuGKEGDM63rFhaSpn2oTGX
TSrDbXG0+06SUNUnDGpES8hACgFHbSeToJXGuNnCl0DpL9ULw9zsSYN/yH5c994Sjc95Ik6RTQb5
vMwk7OrZraFFt0JwAEpodJAGbKpm5WM4Cxw5dWqxcAWrX9J7XcgfhUhsfxz1uyi1r9tM3xMzkbiK
QZlYikp4Diw20ovLQ8XnLfRl2yXqnoSj+XBYzHV7bbaJMHYFWJSnVEdpQi/ThRAslEn2LOMhn5Jg
1J3xOEtFhz0uFV4RFxtqCfa9rGsg81Y7UeuUMlEDA7KaB3+GvXRi0D+tm1zhWbqznfPwGJKI4qv2
3dKZ2zBJ0qDCTt1tk+KcU4LfmBZ+MY3F+6TR/TY1nx23FAqTcxFiOTuNfFYHtrciL8l2s6PIj8p8
OI9ha+wYaV/BbSy4VZwJc6lIwQRpzKsWKDxxQwFTadMLLPj4HPMaaXP4JRapvVN5widwe4ijxWZg
G9llXY9BvxGpB1VKN6YTNcemqaRAasmU6QbZq5xJRq9lO640VfOpTwfK+3TEx2lKyx2sT9bsVOPm
5FRBFhrZKZPGvQTDtNRiyYfTDJVvL8JSvdeUT22TNO6gkWQtnOFmyNBVOqJRd5PCRpQN5V08lMpB
kTDeqqSXuSydQ7GSSOZJ2SXVJPx4iXW3hfRxTJrhU9jAPextKYOlBeEJhiOk/D46dGbWHhK12uQN
maRhUymBJMunNHecbZHDX+7hQGC+CUdQXjnOdUwfO6V3Dq7ZbhsRoRQ33WFwkv1U16c4dz5YaYT5
j6w+x2OW7ae+LDgu1/OvPBMNknsTMdxQDPzUKWWPTT1zNbVPtrIyHQ2rZKBq5wAYU37SEv1DlIb2
xi5mCNOdw95m0eSqzjJ7FXnIBJoxjG37PQwqcZMNcPsNOY43kUM3am1nQ4xnYyb7J28U/Vg7xLCL
adhTXUOpgYeorjtwN3wNFwWpag6lOEq2LcaBbq7G8tHKGGTY9LGKuDOE1O3GebhII5S9kuAUYmGc
ozHtuAXWQYplGO5WlMFdIQkHkqyP1sPeScTIuSBXNHa4FAdYjb4som79rE2CRaOw0+uOtOcpfA6L
GWtYuQzCVnpuunTdSe9ohNx2rKwjh5tjNeHelFuKlNzeDLli8Sm87XGF/bw2ml4hkQ5W6vaXUf4i
Er3dqlp8qwyd4xvanaxl6j5p3WVUna1Rs/00Gq1gKKowUKegH5diOyctoZYOtCWltgQE2gz6bRbS
e8zCJOcKYktG8Qe0RHyLdCrT6JISZ+oyQKm20+w4x35MME1PU9onW+XQAyYLOm0SsG3bOzLgIrcT
HCsgHRwwpUHBWaSZ17aCWWNK625QY7TydFSjiE2RbzONKt0VkXJHLR+/TWWfBy2k8iNZsBbFT16u
qE+4yfJHCDk40WTlVdM2h3qOd4zB/DyeA1K+vuZWEW5iLIC9cM6rvSp4qIYcMqpvr+0yZOqbpn4z
U59I6lj4at9+KZzptg2/hv3wxS7oqdsUgEtxwiAmU3cq2an1R9G2lxGOzDyE4004Wj4HTmBn1Urn
y0J4w/Lglw0S9jCfsZX9kgm64BTSe6BFkuPrbXIxHIhsZf7S0gFytKdrPVIFjYaQfxwwgZPFlUr4
FwQsnVmeI/kLcyglc3o/LESylZCDQXOSCQ4kM8NSVKIWpMeu6LPA2rOAnIGTfjTi9ihowcENn8tY
/aTIRexPg5VtlcxiJZgtOFJo3EZ1bWxrJ3kupPxmktVlo8X56OXQ3HYjFdnJ1optHFKhFXUS6GpN
BqM0zXTe7AzO6FCb6/BkbXT0s7QkgTBqI8hhTXF8jMgJuhbHRcoZs/enCAronN9EeD5upEakm8mY
/UyRS8+pZv36IbPDhyUSqS/CodlA6Jy2Vbm+4OxZ0hwOuwKOt8ODPrW9eZ1VcXIgw+kKucQd7arB
Z35WbUEWjhTu0ynaTygiMmV6aCvfqGNoTRwUqnimjnK8ItJp9fXqSKrxmQIHU6+GolZ0vlDlo5TI
H2tT2wkS0Tyz6nUUquGmX7HOpHxCNcze1FMAl0lB3u4jVGsJ+GlmP2jD3RSxBONh4EUdretYkk2S
pkFgcaTaLnVkUn6nh3KaPspTerYq+2okg91T6o+6tdw0EgdImPaqJ3WTn3cUPjInkZs0qyzDwh1Q
Vqe7JRaLa9u3kT5ez1axm+1LrMqQ8fcLkNGeu+EtSbtDaXUqUgnxYBs9ZjVvVXawBEiHYq+f1i6Z
i3uaV6UwiVuBsXPCFigBp5ZKtEo+oMmPd2arPULQviLl4xvUTXYWKSjRa0AQvdKb6INq885m8W2b
R4q72Nkj5EvZi4aiZr6U3MjEwSB9Wpw8ENa03Jgio4oKS+S+c/VUsmGdjEL/RtNvbPJ+pLBRCWVw
zPbQ1OJZ1okSyHpWLS8cZz17JPf5MzShI1bmlKfGC2GTz/GE1iAxxR0qh2FL0ozwbDlV1tphqxiZ
jpx+CvcWOZhyZKLPgYuPkqg/y3oBRlNat0JbRACjEHZspd2PZX+JazH6cSYCWONyUMwqsQMtXLGq
EiRpjtW3drIebamGaS3qsxOV+3ZO7qss+TImmu1lQ/11QafEQpulXYbCgaa92ML0Te5zyaDyNurN
QMKikdUE8E2graWi9UHJ+iYyh5cyVtVNHWMA2/bpM0afGCYtl1kiNWu2kg9D0+nefIgd0mDDAVav
tk6S9Tx0QzQwh6mRLR8FBrwgLd2lRNEpRuRbJZBKHhKosTrYSThueVI0b0Op/jSLAtlGI3nwhkef
FCkQsGSKN+BCxJJVEdXL3M/buknvaikV3ohNd6AVtRuP/FOPytqHZxrUEwTPRpGULTn198rADdPF
SWq0ylvy3PHS8BpprePXJQiiXd+UtvypysVn0YOIabDC8UykGZZJURn67p4OqPeKSZe97zCXk8S7
gTrdiwwgScepG9BzyK+Vcjt07Uue16nv5CWqSpO7MWnjS5YfrDgt0HfU8TbLxSay0iVopeLGVIvq
ynZIC2C+5HeJ2XtpR1SXYl46HivBEnmEGedoMlG4AAziGufQtVvVsEvTxDO6kmQDgYRd6X2sOO6z
OA+GyTlpwurvnTSYpJ00DmwLvQVeA8xJj9e7IcZFtwDthwh5CzigBRxjZhsJr33fanS6gnHcLKNV
0cMFhSI+xVH0Bd9pHwHDh9AyJDi/ykMxASdZSwmOM9WCegbgIjZzlpfKex1L2h22sLuaxtod7Rbb
bUrDxJr4zbwTiTzPLuXAPfRk0AGzBzWpjKd5gWNmd92+tPM2UJoCKZz8qKv5hPwD8UIlisPQiPac
xxqYL+9ny+SKdUzEWcYJUKjZEghlVWTTH/jMrlgbVedLhkjcgqj3bWZyI0DefUWbtQAS1qMs9GGT
S+sMn9OkmKJnIGymP1W3M/Ej9BRkU9A10++bK2ihxC5uVleyUK9HWU2DTu3QRzRriMrEL4Mncp50
vLaMpJc9lq0AwI+M1txLyTFPZ9l3bEJXIkVl3+lenKHKTuC5FgBs80DcUOV+n2T+raHufVXwv7dm
3D+YeP/nzL23X6vVF7t7+1H/hr7ejMj/ta33/2zF5x+mvfztfxh5O7+t6mRlTaFY3QYNmAW/D3sl
S/6NQRGrBGcRmUStlTHzDyNv9TdCr6AzEOEI7KmsBrr/MPJWf0MAbENtXglmsHn+1rgXltMP0164
APIa3+jIZAMglkfb/eO0N1yszM7jwvLr8NwlW3vGDEZf6FBKllxC400M0xivas8L5ea2XRo3ij5A
Rt+MWbhBP8o01O9HiYnnZF/J1OZQ4JjARb6BPBTMzmbdFgRKdctybj8ZEpPFUJ/SQLESdA6R1wtp
J0axL4Yd4z5PszZNBKW9W660rLmtTXHR8UUoMagZdWct96/0OLpVVlyuAQJgyFxOyr4oVTdJokAu
Cia1hddEdysEPktPDLrdLjua8jdZfdLl6b7XDLSBhFakH1DqMQjQQTZ7BkUvSrtsZnVr2yW90kPE
kdZlLz3cXCWSXBkjrupsJtq27h8aWdAhT37CWLGRD0qzKYj4LTPq0T48alJ/6gGM2DfdFHlbl1ce
qo8gQz8aw/+spU+CI7GuHtNIOZmdzSxtrZY5t3GdswwML8XHBkwq5KAbMBHUs2cBjFmex6HZh9HH
Lv9YNzdJdd8l4EvfagfcYiRacn7IwlVGWLlF8qU0GfHWF2u+rqOnqfo4TpdeZXesbrLiqGVEqOUP
pn6vV12Q1beDShk2g9zrp2kOA4PCL4p3RQrMGX7qCiSWTY/OcM12oplWxnMI0K73KW7ANVgdYefV
kxTFl3AZriypRoASbbJ5DuzW2CiL2zfSZkGvQhBvPH9e5q9Z9WkasH1odxkoTUJj3pQkuMrAxNUG
XSjZZ+dcu5mUZxrjIVEfpbByV9Rbrc55NNNz2QvYF/dsTLuDZhTHqkEQWNFJiLUfHvucyWIf6IAa
iUw9oovkpEr1ztKABvSFOqrdSmZ6qgF90hH5VhNt8vDRTi660BjHo2uLkuR2LrWDvFhnzTGCiYEg
FWHtMgACd8awbIv4wy9M7c5wlpc0AjGwtPsS6dUQVrc8SJ7ZbmYWHpbD1lFvtRwVVRmCJDYlAK4O
S2JKtmU9b3OUKq7VjNROyp1mUBgZX0vYDVlBAaqhlJZ2OCM+wAzx6SVBLPaZ0Xm98aDDBZhF8hQ5
N6HDQdVV1CrFNqP2qIY00PN2F9uhWxWKF2vhZVGyq0x1Nhmou2pfpeOlSGyvnvPraBzPKw7ap7sl
wwIFlV2vmt4UAiGhBK+t+Lp0FNeJSA8XoSfX/B1LPM6d+AQO9YRBFQix5SbWta6m16q8X0KKjXzw
kxG4qbuzo2xPLbYUnkOVZ9/rRR3QDgrEU9ozoktbzny9m1hIE1nKiDdjzXCl/Bj11H+26qlZe59T
cRv9k7yM0EbGy7JYD004QJEi1aeJHc8Zry3n46LnB9U8ZzYbk9P4nTNeEWdK9Fp+UvKdwXrFsPsY
llhSqQ1DAUBcsKhW2sx4267iZHxD7hiwQyaQoLtYI6+AA7tg04d36kq9kPBoQjdiK8BfACALfZhe
X/VU+t3I251vclxGwLgkA4xRfaiaKnItBMwV4uK8mvaxeIfK9xPFc93EcRBbNTUEib2l8uHiUraK
VrI2uo2lrPPDI7jiqyPtpspniCKvndW/821//9drsMUfJwUZRBglKPAu9fVLvLJTSchxZ5ZYWX4X
4JVzKW5T28WkV/jNVvLYR3CSMiCfuMqluC4yr/xqh957DOSf2HHff+g/v8MbCYrVoDl0ytryFaZW
fpwAylu12Pz1L/2ZxP7mKm/Y9AUTC6SqXEXaTV/Cbb3BXGxbOG4fKEG7RSL5Hhv4J+7smwuuh/Sr
W5sLo6gci1u7+mwoBlYb9SYKKKTtk7Ed/eoGvOisfK3P70lQvtPj3z5U/F1VwtowDSYL4ccrEzA5
yPbUc0Mbv97rAZKBGrNV88RkMn9QxKb+jM/rRvXnnUSMIZrL1O/qdziPv1xatgwnkYIG9YDzZmnJ
9jIpfSssH7yRH994pu5PD+ISQzhyzROSt+36DeQ60PZilzdufObk+eunrq6Vzs+34p9f4s2tEEVq
LonMl0C87K8qgu4yw1Jx4W/Bqc8/9DtsmwO0FEog75qHAsLK1/HI8Pmvv8fKJfzL7/Fm9dWhYhEV
NVj+sMZseNmtbuC4wtCHtRcWrvWuJui9C75ZfY42tsWUcME18JQfjmRi2lmBtdWCetu9p1n41V5F
XYuGALto3CrfFJx1IdmJFanrWtcP3bf4BY2tb9zFG8dLIgjw2YYpV/HeVX/xGw0Y46wu1jkSDSr0
129Y2KGcsa1pverg06NvKGJ4niA2V+rxPUPHX+xSXMxgn4RZbehvhV2TvBB4HoNWGDLeYfM3R27e
WSTvXeHNI6t0nGHTlis400MGL4/W9J1N8JdXcGAc4RqMfODtbh/qQ5UaKzqPu4U/cpTrVvcOO/zn
KBR6G7CvP6/x5o0zWmxC4kJn82G0v8c/e5Nc+l28KVb/t9vZpzn4Sh/xX1nwP1z3zRs2zs7ShjHX
bQIL+UXsJYfhmBBlrLHNvrcYfjYlf/Mr3zyrAjV44yQa2BWm5IobBatRsbmRd+/aGP28cfzws1Zi
76tTBIeVbowrLmRJftE5wRzXpzSKz4X8nozvV3vU60sZq3ri1aWKZLYhe3Kpda9UPQavR9tfh1VQ
eN7dMtYb9GZj/uFib95dbCRHaZ5ZiqoTRLZ83avGDeSGo2NrN6k53imJ9M528YvFjw+KTFAWzGqC
ld4skCKv8g7hhOUDLidN9zF3xss7u/x7l3izKrI0lwqlM1iDZfmSmM5dFtqUzPlzQWswAwpjo3Y1
GyQvL8Y5h9cyDBguR9jb+7n4+x52MvZpJlbviKC0n/MJp8qppU622U9iVz6sDzR7ii54BHike/vZ
5j3D4l8UPD9cb707r9bPDP14TA2uNyoHOd5F+XRtFcfCOSyLff3OnX7vWm+KC/yclkZWuFa6L45E
q/pAkpvGiyJPOYaMkV39Wt3kAYOV93Jcfva1XG8r4yqUPATKAOX8+DPtAv7iOIaMOKsqiBV82mqg
bXPaYR0SqLr4IOmtF+l3xE0daWii3V//9PWFf/Pi/HD59VB8dZfjEWuhaHQsXz4ku+TQ7qytsh7p
71zmZ2vZNz/zzZHOLGmNIuM69Rdzq3qQ3TbLTr1J9rYrTmXwZ5bV30Ih/3MQ4/9v+YFAhJQoPMh/
jTb6VfZS/cf/+I/75+wrpm3F82udyZ///R9aE01BOEIEFw2uCsBnsgT+oTXhT0xdUb+Lnx3auz/R
R836jeQnQEHKF9XSKIz+RB/XP0KWSWCKIpP3wQf+LbHJj1UZFoY6ulVqMmp/JKzAjz8uUGyRlkoy
8uo2Kr6l+mWSmdllUAYsy5vyMqiIma3i2rOY5cURtEtcB17duZvf34XXTe2bVu/nb/DmDWUKnGlO
yzdo6hC2J9yfEo6pnfrjed7joeHbRAsI7HxWQ1/QD+nl+xf4b1jJ/y+o+78hoA511QRKePW4ftJR
nZ/z5/n5P46iTfL/87/+d5et/3SXvERfX6/4Pz/ojxWPVEonJYn1ZCDnJY38zxWPUmpd8WhH2YvX
Bf7nite13/A5ZrFD7KYnITnzzxXPH2kmic42IloHgz1b/zsr/scdGT2fg4BrdW821TWxUX6z4Gcn
a3O1lNuLGTZbo5GPhW76NYZ9lUxuo0P3U9TbtJrfOwO/l+v/PAp+vzAe5qtHgI6F5XcZ/aujgOA1
tel7jRmwdBjjFT7DnmoGn2ziDaTyQMq71JWVIpBGxoxSaXslhnRN1ABRDlhFVt3YIhSCUOqASJSZ
3+ndQZ/MjRoXT+kCOSCpd6U63NGVBHkq/Al+hZA1KLtxYCHuGKvPSmFs56L0zMi4LfLsvqo/xzbh
bk1x0qEEd4V5n87DeVCak2QpW1mbg2yq9maJlyr+QLjJQTs0P41d+2Qld0Qf3cu9jEVyw7YRMp+L
yvQU6/VW7vIrB/XsrCfPQ7xAkKqUL43QrofWvo8KhClt/SmJ+mPbkVHCX1y4gm6A3xcP5nBDufwQ
w32fsyqYM9032+luYMTvlkPNtBfqNzTn+9pQPAeTvvWCXd/uhxHXtw4iXNba16PDZN+aY7w8+mqv
48IlhfCj0pPVMaTPuo3ASW4S0iFVwShVEzPKBPRSQ68gh1+KerTcMkLjNC1wtMpdKaUvcmkhI7Dk
mzDvrlUHEZM11o9OGII/Zk/Q0WYs3GxcPj0tX2kY0kZdBnxSlAv6rBuGEBbEd9BpXKh63bwyCvtY
t6dE6g8lu5wSZr6lAe8m0J/bi1RO+7o2oWEVJ8VGxlQxbg6vMmdrlfCtTeG/eq9/tQ2/aSi+r09V
JkLNIIqal+Ot6LDpmkJMigQRaQREtH15Mo4xBoROM0MCNm7Jqv+G/Eozx2s1Te4HMzrGgME6o/kM
onwy0IYYuV9CvK17a5M00qHS5wecxR8pLj/mPfe5qrexZOzUsPfLZXa76GsMqd9I9J1VqLcpQ1O4
QG4SIjNptAKGQH4VW3vRjaelNvi/n4sORUTMAkvNU96Nh9mIuXPYvY+hK6LpSCmPzCCFXsike+Fl
qqrUr4wBX9Z+X8J/maDgyWKIPfy4TpJNu2mHfps0N3mMjw5SpCxmJcb5k2XHUNGNU9NB1S/KfhPn
1W7E/KAAKnQVC4/Yuf6UG+1hGbIrSzV2PTPrfEG+ZxY3hWrBfJyuI226hsfzwYlCP8+lY6gkN8tw
HSeYkDnqZWijjdJjqxoWNxav8BTrzAbaDZ4l5yH6Atrsr7z9CAZCG5ceEk6/URhegIRrebG3S3Hg
bTjF0M//K8tB0UgSI1NM15iC/lgYDFnbFrATu0srO/e16dyncg4eGvQzWWKifVyU/KVChzUq03Uy
GUHdp+d+rKHUV3fhsK300guN6TqF+Nk26SmxnUCuVn0AtMtaPdcGRr3YsJqhdK/PEAly61QvzV5o
3H7CPIlL/yBB5GybZm9Mxla3hnMx4c1pDF5vwThtxJZNIwjZvTtM52JN35a84ak1H8P4KbOv0UlC
yWkP4YSqs00/qxuMYI6iq3bTJB7lGJ5eOX5sKTRqofH9pqBKisDsEJT0/Qbn0q0WsblOEdaq6mYQ
gwfxlYja9XHUN8hMYd+P5yRDXVCbp1KGKMdWWTFA7WsSZbXhutDQd3TIMSyIiC2Ki1zx7PgmZXRX
OCpDJ2xbe4VJaavCEWOdVs5V3HzUzeE6HOsdRSgevO6CtAp7FVe2v7QqP0WVDjybg+jqnTJJ5xY+
d1yhN6rMPc4+2zSU3hk7rCXBqybm950BYaCyhm8gW39rzZxaZmEaSd1dzCjfVeaj6NmuImMbzYSR
6uVOkzqc8+DbjcZOghYT432ZW+FNbTkBroHbXhI+0b5QlVhBUxWoRravW/bDYSP3B0SiV3qrBuv7
VS/mZtEg1uv6LkQ6hanBTmkfhui2DokfrcRDZ5d75vaXJky+rC+YymYQcYS1JqowfOGEVe8t7aHF
jOWv34gfe9jfb4K2BjIg81ZXD/Af3wc9VxvLzDD/w6/hsu6HGlceUfDMLfS5KUzf25B/eUE6EY1X
UDest7SAAckh7qXUC5DpDkwnNhaZr1pPLR4dIfxfQgu+/GCc2rZCTEwwXPbgjO3GFMaVMoQki4Rl
8M4tWPv01yUMHjfrL8eLYw3bBaX48R5ozMYtbRzGy8h8e0mbveQw82fzWUx915TmacBUsK6pqXJ9
21r6LoXZ15Ufxh5QCv1Fwau48FV76aGlwUjRKduSc2Qc2+PVGUUv7AJBLKxTFTePCFhv0jI6Nuzg
6lDuK0fAza9ubKTCfWUHidE+6Et0HBoDDoJ60dOWk9kz+4IQt1k8oJm7KgznEBuF1+baqW1MhH7R
S1E0W5zyfXsWZzk34MF64CDPHZWJak7XXcolKQdzSHrVwnxxbpkkRvijOmUBJ7G0d3Y4f8SwfXJx
W/kUYUGt85cYlHLaqNJ9J5uYI8bHGhvld9bEusZ+vP/fM4pk7AFWf6fvaO6rErJWQj2JY+6/KWm7
diSoN/8DMPlv6Ib+Zff/b9jqYIjzaqn/1OYckzb5jDPf66bm+3/yB4WI1f4bI7HVEMZkvk/0w58d
jen8hseWadOlA6PjKPTPjuY3XCTo+20cIdYEZ4c/+oNBJCnKb9j04BVh4RZGP+Sof6eleTM342xm
wGHTILFJs0P/ZPJi6vidT13RfOjnzFMcfVM5DQYRdQLvRs4sz0ZoT/YuNKCy0CY/beOHNoJRYKb9
V1loz9mEtDO2XctBRol8akNwlLpNujEPKKhSf+45kfslKwOli/X9q1v9i8rzzQB0/fbMHDXmEOwp
6/T8DQAw44HvdLmSfmjlzLPL+lw5tmcwjX3qoulT5STzmqt5ZWJlZHftDY6zQWlq3jBJ3xaewAYe
InTWGAUioPiNI/TrqDBhdF/++nvqP0Il6/fUOPwASbAX02WwnB93Pxidakf5jwA1A5SdGgwrEq9e
esgrdfMSq/qncjVUFsL8GC+VuUmiitTM0ngY5TzbGGY+X2ly9QF30yvFKSFIJ/JTKckfUpgyV7Ou
1+6M6GtEEBLi7xWidFWTHoFGEy8X8ga+9ejocTyVobmb89daFDZUKVHTSCafpcnAsmLK0I9QUNTx
oUX2hmGwGRcolad3zkLg0x92ou/3wsGmBN9cQChsUd5Uh+M8Rovp9DYacfWOBg4d8qxvO5snMYzT
KY9qCbr7TjTsolaTSW6iqd6stscxMpguO1Xyki7mc1l9hCyNA04Ln8XoxVaNiRIzo3AjqhIGcbkv
0wQp97LXRjyDCVc4FGFx16bDkVZ9Vyf9/Vx/mcz8oI0oeewGudBmUp7MmCMox/w68saUI2o6x+2H
FEbu0D4IEW/Jp9/HxbSxnMWXpYfeOplK6eYWQ8n6phq+qersSm16bafnuaddgyQnKhXWk+wazoWg
A68EMp5H3+oVaKj3cYN1eAoLw+BOpGh2kC4fI2HtTRNMuyjuFJhVkopmusXjzPm/pJ3pbtzI0m2f
iADn4W+RNWiWKFmy9YeQJYvzPPPp76LPwecSVSji4KKBBrrd6Cwmk5mREbHXToNt0sbAK0zjkMSe
BDzf3I9VvFdK6a4Cw18I9BFNT2G6F7lewY/aimJ1jzJM2PjenzQpX+P8Bx5Y+9qqbpH2P+RheanW
r+oE/b3vL3WLFWpWRKg51Ov6MkryezEY9mY+wIk3HBrkbaRw10nM/+hxlC+4mdq4qchcxBGQJ6MU
XUPDXQkkpTnzc3SAzcuGZCOtkzp+tqDXln4xoZLpXh+WlisrxDGVhyi3jG1aqtmsJnPTidbOT8ZN
gB4kaDvPidvkHj6BsdEFYIpGj5Wp3iQCNAn1TdCG1zFiWWGkIKDVS7eiL77qRvWgYMpQ0iVEwZlW
86mkJSozbD9saHN+7VGIR4jGYC9veiHejQIyDC/apRAJVWjzbTj86k2mRyhePXSPVexqsACs4EXk
n5RMAttAOSh91YH9yVW2SYEjZyYNcrQrQ28gIByNWz0b36tGeixlYWuYLx2CL9AmxiFKuidrbJ9L
LbkW6uwVhBoGi5gYo/5BGy29kqYFq0ELjxZvfXSFhlG6YkDmoonsQr+twR5MuODoYVVsoMM8KWF9
b9BzTgYP1YuS0SlF67VQmoDOQ+wsaje2podOJQZK02uxme6shm6wsGS4BiCNo4j4F7MpY4opXI1i
vPPL8D6blI9Iqq9Akv/SxGi0U5NsVRK+Glp856vtZeeJaND64LHT6oJGdFPYJVL9HtUozc3fIFNu
aAHbDX6NUH5qr/Qmu9at9CFU0LWX4fQgl4kz0dnYa/Vdr4wXiRpc1BXackX7PL9tS5zNizVHGpKE
G7QnOmzId3/dttEhaiaePbKrm4PLWeOEIuQZtLKDxDx7hcvhRAM++gg5LdHta7+KLDyIZNxUTb9W
i9K2konTBssZP1iJqFd/3KL+XssFOVorld2ilIgyi5sx+ahj79XwhKsBqIXBtQcVCGCIxxw1uE7X
JDALZEI0xSRXJVmPXKsQdZj7lVn7vsFrfKSioYqELnNo8XXWMvrrVaMIZNc3tTeYKj1KfnJrDivr
NTVwk2lqp+7TD1kIgb1JNB7+jyDT/2wWdB7ilAifUcYj7etPMHH6kP1EMt1u1znJR3f/lyGKCdFP
NBT/V9GiKd7/Q3rtW3fdIgH2n/HmRm/tP9TLZQufFhNDJfhZuvU2eDIvaxtOwu/aMTeNW61W7OYf
/y+U/zbY35aFo1AeTqTm1bVluHn+mTS0Hcs3yhqV70RcSDKP5g4cw2CXYT7ydQbbKa/UbqzojcVZ
hatP2ym7sivRy/jbYPQORZZd4DjwGiu3vl47mp+8R6puT7FwESf3INT2hW4Aw9DiSzVCi50WymUr
aJdKEm6RIq59DN/n5OvPXVyxW1lJo0gsFV549tS6Skkv3AybpkSv2MkhmXHTf/qHlZX+NbsxvwlG
BYIO1k20KBMvwrokzfO0N5ik2e8KJ3k8bUibX8Br36N63yEizeMfkXhQUXIf1qrws/hgsQ6+jP43
OD5aByk7bhMIheIi4qVJv7vShETddR2tX239MpWPgZ/+FGttJxvpZVM2bzRXbavWtGUfgb9Uxz8H
9SbmyiuaySWq8Xfa7x9RpG6KUiBPWG98vXM7xXsXx0dQFbTcSzuLI1Yj3hEBLwhhtov7aAedYjho
5ZNeBxud9C45kIvQ/JU2yU5mO7TqelvNx9Ig3IqZ9Wqp1U6T2Eenco/epZykNwA2L4nSwODo630U
FA+WoO70ol9pDFnQYr+9r7+djEczFqOn6+WkVtwIfWMao0SG1lTFxl3b053Rox8TvV1Pe3onIcPU
di0ohgCjBrESryiN2CvL5+Si/bd8/kbKRz9Hq0CewVBj+aT4Sl1ldHDiXWkrla3rB3g3sO0o+GNv
uTs/8KmFY1EDtgwNo4BvDcdRjnat1BXZFYuPUvlpSb+k4KeVrxDnTz3d0SjLbarX1DTEGFN257we
9JCgvgnpeTv/KOpcc/u6GXJE/3uWv00cR3MYh52c6tw33F4TN1TObJgGmxqRrBB6aNn74LJTI3gp
yg4akAMabDPV0Zaqghs0/s6jd7ZXJacdQLJwE1Nq5TCqxTaWMI1uM3Bg9PMPAu1zZPJrRKxe+gsn
rm3SP4rVZc3fGzSZXbpJaGu1oC9ISf3eNTNIKTDvs1J8FcJ8ba+bd5Vzjzyfv0ePPOoZUo9alV1N
+khhaAT6byoqm1pO3ExuqD01Dddx9Bb5XEgwUGrnkNZMqgOTU8nyjzQI4awV+ywM7zwueeffyMmP
7PiNLE4OwHd+qea89+gCA6CO+8o9zYFOt0EAzqUW78Feu/OdNSzqoo/lPx83CQyUWPCm2ZLn9Xg0
LZY2CmErtrivmcjF4dKbBNB5e6Vl6KBMKCLQr/Rsq6JQiWHISFH50+/1nZHoax01J78vripzxlei
BLI4FipFbVMR+bLr/Rht5qB38XDZmk/6HeTyg/dIT7gTbMM1j8+VYZdtfV5TGVkD1dLN0/uidVXk
D23i5npxcf4NL6jt/53pf8+nLQI8LRpGIbMYKI2H+wz8RR2GNzmcRjyGDsnQ22nXOinksgazxbTp
yPbPmpxXU7M2gTjaUQw8qJ9+F5q4a4fgGjqvE6cxWsx7JNMbK/zAIQo3ZqgcEaLtqh/XPqETe9OX
EHXxCU2mltW+Gstu1e/DHrdA+DBKbNxL9K00WXCvV9ktfooEP4KTGdiAiRceSZakCe8wAVyZz4Wt
w9/5/PJrFl9MkulaLnoEzAq5YNL2AFsw1vPuW+m9rn4bnXJvZqo9eahgBfSh+d2oRq9ZuSvra7NC
2Jyyew1V5aTaSufB16Txf38YwpQ5PUn+UpvrDEeflBL6XdnkhuTmDW6p4ms7fJ5fSosOnu8jzDew
oxGaqUyEEGa9K162b71b2sIWeN+NtaezG//oNcL/2gMtvsxYlWLycDxQafzM1LeMiGXlgb6nKbj8
/JsyfdEj4uvalPqtJrmVX29LYAmKCfJmkB8NQCswNemFCg9gL1CraTfW6lI6sQd8GX7xaXoZrLfc
9CTiYHMPUON2eJp9XnDWZWU5uCc46WPwunYKr73GuQPn+DUGOS0q08C8CgfxE6cMZ0KCoD2g2z9U
NsCElVN/0Zr5bdnoiy8mFvymsEqWTdAY76jDYw/uknJTwPzNK+GgwiMCvIEr4KNA9mTlFZ/cPI5e
8bzIjtZsm8SpkYkM3jjpW3A97YKP1k2AsoYoX+i22KBQPWhrm8Tam10cb1M5CVVQWZI7Xpr7mi8F
tI0d9xsUP8q+d3BA2KNtlLiArDzviSTIlyU1/7Djx8UhtC9bU3JTCVMy+GMj3JPpxYp/SrKwgfO6
4hyxNt5i04kp/cppzHiF5lo6HGZ5UybPHmA8zG+2gl+thOEnx1PQeKNdIhu9zEerw2QIyiSyBYlc
VobksR7SQ6viy9mO5J1h0oXW4fwSOrkNHQ25WEH51NEdU0mSqwfdBdnmy65fs09fe6rFctEsrwTZ
KDPEhH+aDmojjnZE4vutOBWPUtetZH3mt/I1KAV5ThFJpKuUSuOyWZo+e1NrupHl2bR3Tatv8+JJ
ookmMYV9LPS78xMof/8aOI0kek7Raep0wS428m7qFUwsKsmdjJwyurQdDbiVIZ1UZbLrC/mxzia0
1tFeoctrQHg1ZPl1L782wR0sXNqpZHdM74KKhLGOW2o8/BjgEgZB76TTew7ONdWK5zGt1qQ/8+9a
TtPR717GaOEUS0bgtWxcnfIT6GCQTJctBJWmB1fXcCHF6lVJ9RVniu/r7ctsLQO2aIqsQfcZNYzQ
BoCGG5LQOf9GTr3/4wdbnAAadFkSob3kauKzIed3TRk4spH/zBXgUMVai9H31c0DyRL2IQat+Sy7
r3tSE0vyUNcpx5w3YqX+gps1ZsZBuSvE5wqgkRbRoafiNNpwbdNehgF6iDcz6zr8fBToOEV3o6In
C+J0ZR5OTvXRL5v//Gi3zMIo9hGA8IIn7bb3pj3K0JUN+eQaOhpi8WkHEHJ6XwolV42KZwGhMy2g
jucDbkmG+wEwjoFDN/mZ8y/4xJnLnFMtJg6k41tZFmASkDAjTltENj01JfqxOlneo8Mn8f7D9276
StjWIqa1FEWmSng+P/qJSi+ja7JIyg2Um6ovHhqWM7UD0RNdaURgGtc4LfMqLeOqoKUOhs2NoEJ1
99VNCUlJMR4C/UeCKD/Gsh0w5s4of4eAfsviLheT574ZVr6wk+/k6OctDkmItsqQxaboRlPzs0kg
iWW3eGltdIn87Fh+YlYG5CdaSUCeyNJ+nZXFWTlmSVCEJHFdJOyXY0KslQrccgMaW3/7Ec6/hX9T
y8pl1HROHGX3BnCBVLyHybXFe/ogqDRGJjtJY5kOBi802o3t5ygIODisHHnz+/m28dGBLeq0MAMw
WgSmXeZXWKmLomsOd4quumWp7ZMgWTkXTgSi84T8G2axDRlqwr1UkETX6/P9FLxLObDdHPBE3950
1PomQdn7UUvRyHf0vnay4qMt1nQJJ/eAox+x2J3oT1PkUZ5Edyq7+0wVnVxeq/6cPP+gzKgy2dTv
fk16rA6KSHe027XKn6a/V+roOorGuyjyVza0E3kVPniFyEiZ27fwA/q6ow3DmOVJ1YrUNrhjgnLY
wivDOXLg7HRHhzW3alV2arEcD7n4mqQ8EWlk6kTXkD7FVL6qB2iFmrY9v6ecyFR9fbLF16NQUW+n
eRhYxeFk0xO1m+XMlt3h/NZvMJN4U7YYdKxJrk5tFsePN59uR2eEXsHP67xadKsGZxLlzhBoT+ml
fZc+4ACPt0ZPd9bb+Yc9dWIejzn/pqMx0SCmbRbzrFGEmYRkXuIZ+1JNEPWi2lW7Fg51t7ZyTi3S
ozGNxV04zAQQw3QeuJO1kT+re+F3fjM7VcbXpGER8P2Rd/Im3q3eDtfGXew1bZNoitkzLmycW83a
h1eRgzGvjWLcBbxuF4yO4d7ufxQLz9fSLwtq9vk5nmSxbbwUSJHoyk13pU5PjSDQRNBT9tgFo7Kb
vJ9yLWynfHTPv9yFFvu/A9MgQZUamcu36LukkiDUecV2UGcvalFfgV4laX1bpCY7n3aRCdoee/ob
NQELgWmFZJAlJ1ewU/7mrqHfQpJe+U2ndkH0Kv/3m5aTIUGShO3Cimug4P6KBzTGrDNvjC6YRUov
P1ufugfNy1UNpCOja1mMbrpkpXPk5M+Y20boxKP/dnlTCIM6xFw9ZRFKwXUkjYdsWjmFV0ZYxvSy
gct3ESWiC/sSs5SNWLycn8qT2+G/R1iG7/KUk7Mipez2NPKnYXEbN+N1WK7hWU5uEUfDLF5Y1sSe
jNWM6KL+oVWAbIZPCTUpdqMBba8BzdSsRcsnmhh410djLo5KS6YVrYNYRAUVpHXOWc3SGJNNYNMc
tYcj0mD9HD/28KzuI/xPfWctvXHq4nL8C+a3e7Qxjq2ZiJnOU+PaQsX2kFNPpR/QAALeayslsbWV
sjhKJaETghSSr9tClUcJ4GODfn6pnAyAjh9ncXQqWtgPlHbnvS96MnbDIdwT/DjTFq6ks+65vPCu
/e/Oc/QCF2doWZlKE0mh6DaFcLD67r7GKadD+WAhPGnkD0m9TjB+kAOIaZ5ymcV01ydlbUujnznI
uv4uaFuA1gxpG1D2dD2m3Xsia27qtb/arBWdCrz6bmWa5rW8DEfxhhSV2boZ3fziZ1PLH0Byzj+b
BpHmiX3oQUe5as+oGvHQNM7KeCePJAvNJA13kAGXlWddGbGdDLTJle5m32RssOaOFCT6wBdsb0Of
oaPcU2Tenx/35M5xNOzik8b9oQvaSp3cVDfBp14i04/UbG3NnSjC6uiNMYuUuJmhSl4EF6mlN9Lg
M0wZX6hhiynEhBkFZpEWZZyKm6kHtFOgEhb6tALJyqEBUlfGWoqMXtgi6rtMaSfLGpITFnU7MaLz
Prd74XbIVQts6PgcQ0cztZqCbAOD9rfR/NAr+g7z5hlHmQ+lzK5VYLR9V11YFpqoYbyhf3Tnpxc6
jZBxeaXXBQbVPsR8QEiqqN+qPh3OlqI9hpMJa7vE+UjHH6eNc8jACHaq6VFVHzuJRp4Ask48PshW
t62jAdDqzOjyhsOodLT89UQ32HupJt0C2YcYYtI67oPEt0Ppj9pn9y2OLlVVbeSpPCTifQDCtJps
3G421phu6/DdMP6MOe2lpQhMb9iMo3o5psOmFRS4owM/9MJDzxiF5UdCi16mj/Bli+4ywWEEddCh
zLUfrfo774yHoZSvQhSSlaluJrCwvZBuKHvu1Sq4q5oE4zY4yHFLaZhy1LjJKb3Qkxo31wl5ZZp8
plu5rn96Anh3xUsHZyyH267T+ayFq7CjdBCAQtVK/Bsmqd7ht0AXiTQ8deSdqZX55bCZ8M7Y9l0c
2qoQPRad/AL5+JcpDKJtDvCQFMVDntW9ND2+D9bU/u4qbS3u+PapzQkhYFgyHfJojpb4jz4rwzzM
tMo14DonBlfxCtc1crgixbzcDJxMf216CJLaQcUGTHY5vm1TjTEvwapKFf/XT3D+ObPohU7/mZy0
OOGmIc4yURgrt5JKG2ckuw4gQhXyykf47U6xGGZxjGlRqoeTOFWQ+vpHX6m3aVmTxJwhfNpD1/0a
8uLKwuDj/P7yvfFtMeziRBsNdGMBCCqOG2+PYVCGpyJ3wx7H8CF2xtpew+R829EWAy7ON3oGVQ9X
vMqFy75pMdHJVLzCISyvPNh8AHw5IBbjLA6INtONuqiUyg20T1R1t0AWt1P1q2dG0eqyhuRpU2kv
vtfdyJXn9JgcZQA4OQBwNMvJiYWHscxW1vaJ+EEXkWuQaIL3gvbha6yi0qkbwj6eXL1VNjobmNKt
FF9O3YnRi2HZxU5uSN8MtWstFGiyrUYXNhC9vq5/APt6BU4TKOF22JJaSu8xVF7JDp1KMnwZdvFa
I1oDrYB0vFvBkAsPxU46IOtKKakh0LWtchM+KhfnX/HMyPj6imEhQkSUKSHMfq3G4svME12MBk9v
3TDADkdUoIZDcZ+mYadO4mNtihtd9uCxXjeYZvm9uFdjZr3Sb6s8etR6/n3ioVVuN5i9/dABR4+1
DqvSA8bbww2dLeUUjDRjgd//EueApX31AOW0REs6W/z5E4ii8T4N6cwvOrao4jD08W3p14fEbLZj
CLHC8p4kS3jkeLlLBX0tKvl7If2yyv9OAXhj2nSBCC/1M+goYm2KtdbNhVu/bfaVIrpFIIa4CnTb
oZ2IhmskM5241TPpDnENH7hlt5GgbtQGVxHulWhUEQYdyjHVqJ9kbm1kj2pafUpeKG6pCj8oFaUZ
AYcnuL3mXaOGLrZcbqD4uzGVfyn6h+bd43Oz8ed8raYVF0IrbLS0lm4tA0wksWzMDXH0dlYTXErK
jenjA8vVMbPH0XLHCoV+j5Xl+Dx2IOg6NHlqioJJzy4i5d2T7voJUWiAeh5p7qQX17pBehNOemxd
dJ7smFG8LYhd1eF91N4q4T2LS5Bp9aVofdQ5TeihMT6iIdgkvf8MG85JovB+jP1bLaG/EeeSNv0d
hygH4OFZXLB/d5N5GPLMFtt8sAPMFb0Bcy9rG3aSI3toVVrlqtMkfMjVi5BzCKcJnBrpdqjzqzQw
d730O9GHfdOpNzLe5S1QdQzZnGI20omGi0kJiZCKd01q3nAAB/dQmL8nPQdc6z+1Kt6uOerDIv3M
Neofw7i1RCyG9P4KAdpTOQ6vUmKgky/FbU+PVNeZe3PCY8YaQ6cAG+n71Yupw3UlQGkl44BpIXaL
hKmDmV+Gush6Tm8H/EvSZjq0sfQEgmWjWhUAiE8vaa8j823MMGpBlDNgxliasF1T09xK2LEDbG0w
JtaDH5A0LGC8IzC1KlZ2Uji9qQmBaVciyuDsvi3LCN8uGRVU6Cu4Pik1zpTlY0oPWZYptxNmLHIT
bVPRWNmJtLUDZr4lH90HmzGagqmQKncsZbxbpKdcEzYyFUbNt3Z5GAp2h/xNxsAwhPHQtfjlkmvB
t9LJksZpJMov+bsJctpSR2d+54bk29V4q0emXQ+qHXgXsvc5SdNexDlH0m+ABG2i6rU0SqxtAqeq
alTlzFqH2a+xoayBHwT/oYk7mJDbI9YT1mBelIBqEbRfJKOxiyRsbrWrPEA7bwi7iF1Hz56SbOfH
v2tzuoqUbnd+7zwVY7F3zohEcIwoB79OUl90dWDJRuUO43htop9OmxwyyWDL2sqBdOocxmubJk9y
a9/VYqJFNaIeiGsE807uJIy5ittJ6x6L1t+18u/zj/X3d3/ZDyGpiLMsDTzSX7TS1+cylLgqkibv
H3wLi6m+ah5kRIUIZi6RYv4oE6jVwwSSPCJXECf5pYIfMmpp+Uc1IqFJOi4EfnkroKVXzNgpuugF
wwk3VMeL0tdXiqCLdI1Fh6MhW7DJZAlYJVW5r7+V74baQC/hIxe+FJRBMVXDKG6GrEMR6egO8T/P
z87ipX8bcP7zoy8jBUyRxwUDRs1PJf9ZsZiNHkYMCIbzAy1i2W8DLWIv3Bgyo8vF8S7F2j6K+m2n
xLgNg6VJIHBUPS1UODjo3sqwiwmds7es6X+Hofz1+RpRLEdR4zAsDQ1j0vLJT/ytxBkYdrbSq/fq
VO7OP+ipvK0J5UgDUiTPidLFk6YdXqH6CFekwcX1eqJnN9nU9rTxHIwff9Jb3F43tnBZ7dcSA6di
HwRNdMrOzX24B3x91gLFe6gGakvruc7J9tm3+kqs+j21RwRNDGnSD4JC99v6TJQsLWOlrt0wAQue
XcfRnyn6MbS/cuF5zrCp/mOifyS+hl5xuDVL0kcVsHCUAkpeXfiicTPA416Z8FPbicpJx8fDF67o
i+eOsxiLaquoXeLfxzEcd/X4I8XVSgxbHOHawrMNrd5m/XtGX1WOxXgfwED3/B+tMXx6hD2l1P6A
Xv0/R/bzdQP1kMgLMdB3LxYCxPSYOIdSjAkm3qJ6vdY0cPqmdjTC4lyzSjlO+yak2IPN7kbd4nHu
5NeSHR2wC9yu1WD+pny+7KTzA+nzkmZ9sakuTghLGWqlk/zaxSfvXgyBrJPTiGVvV5AaoXEjUCjG
qreYpQFiim5QsmxaM7iRYflXcQXJYfxViG9+2ewhS+z8HJNxAhEvurU8/cLr1F1aKo4VDw9pkF+2
/ketvJ1fKqdWyvEDLHYDIk6hGLXZMm4gR6kL2ygyHhWRmKDyn5tgDWD9vb1iMWGL20jAXZbeKoEL
fCZfstIuZfJPYuhxj/5plR9UcZwgGxx8l5/1od6ff9i/Yoxvr4vPAmgP4ONvkhChtsgjCTr3eMm6
qEBQZH+91gs6keNNOErPgwfEZhR/RATfK2Mv9iKMS+BJQ1ZT+ShN/lqs/WIoFbWkDeueewWpw6HY
Yhv1XNTjvWbiaSYWbYjvFz6V4o9ekF5mJ9tRr72HhBSX0q32hi8UJX9PHzxaTNJHFvvEzF44PubG
GNE8bVnCXV4ldmh1tDiqO6xc7KYrHIzxiK/ybVf4joXx4vmpWHa5/Ofkm29inOeYApiLMz1PIjxo
gmC6y/y30UImoWlvRYajCEghqX/v/dDJa1yDxn5TZdKjRLSJ3BL412vb11gh/Laa5jpvmm3h1a6W
0w5z/gcuX9XfmOPo9y1CgJEmlz7KvPFO9R4nDI7ibI2Vs2yG/+8UALmjsQFw0LK1S+0rZZI8jSEU
/aYzPq0wcVplZ2DjbA7PoRc4+viSV49i8dD3NeAejEyGetMpFzlIp+FjMkV8DJqVMPRkSGL++1Xz
xBzFPgpi2zQqVdxYMIBSsxc9sW48fOuakKRn82aQXW4syzk/22uDLlZDgXNkZMUWEV48bCuJa7DV
U6klGUFZZxx2eRWBFOtXFuHypPj2BhYvWaDTuLY0hsX6ccZrz1YGlI43Lf3j1Z6L3fmnXJasvo23
+P49UTQbE37IHb5lu8BOHF3Y6M5gY8a7af5gDbrSq3V6Ef97l4uTsFMHQcpanHV0NbxIos8IvtTK
Iy0Oj2+PtAgzIp2mIklgCDn6aAMFAptyz1Kxx1Ld4Ozc9vtaijeoyq8iERPo6FDXL8GQQI0mCRX9
gZi19ovm4+Nog1/+oqUuAYVJomCkPN4N6Hl9/OIS606H7wIADKd4rHfEbBMZwYOiDLZBzzxHoyP2
q2tr7WcsNtdmMn06gtlAKgfbNSfcKsYGcQIlMOCxN5hzrBoynNrO5X9f7lKa0JQ03GYtq8vDWTHH
GKnBb0kr1esJ+OLsQC2OB59tTDSFlc1y7UNaqhQqfIMQojP03FmkgMbXee/OvKzFjXGfrjmfrKxr
ff7zoz0qxItZQNnLHiW5ERFsaKx8qfOHf24NLfYjSWyN3qiV8U5Rgf3HIAm5l4ngQoU6XKmUr87d
YhMyWykqiP/HOw3lihchMyPlyLVPlEl0zbruAFNW8CMAxIbgNfGr3convDabi11J9YnyxYmXN6o7
GhJUexb1C7ZX78nquco2xPwWqtr5UdWTG8e/S/3Mkj5+h2WpxumA8xbBR/sRpnFjq0Z8W3iVg2PF
q1hNG70MENWNoh0BdAhB3khy+NSGOXkIRX4lGr5NMCVUK0yoOB60GkxNG6i7RoLM3BlbWWzJQwMa
FD675l2smm1L1jTWIUEIwtYScO/Iavgqf/r2HnIf/NgPT7tDJHnnw/IITFoKqGFxVb6cis9werfi
bpvF+maAjLEyF6dW27+pWO5YhlRkpe7LnH7Fc5dktkyn8//fCIvNSNe6XJVaJrvScxsXNc9f4xL8
rch8+2SOHkL++j7zDhPHKCVuGJv3XomckNqxWNyKZYZxNn5B013aXwQGKNcIWDVfk4C33kQNfHjx
IvKC1M6l0gMO81EFn6n3J5Ru/eShKt5FPKvOz8byDvCfI+Lot85799H+0ZbJpCkDaRcFtA05vUAe
r60p206+sY9z30aLeTMYnZ3DwTw/9Hzinpulxc7VFJ0nKR2vOkw+g2TYKWoA7dJ3BC7hKlnFsmi2
50c8vb8cPewiCNCTMDDEmndfbxWCjuxu7Od2DFvYV3s1d8yVrXPeGs894eK7ttSpoMzCE2Jh6Mm3
ZfdZlvvzj3QyWkTSz/1NmTU4i90Zu+4xhrrMQTe89tGz0OGybKA5VDluDAsi9K1c9iuPdXKTPBpz
sUsrkxARrHfs0km3qesGW8m1LXHZYfTfZfnvuRYbsVnLNS1NjEG8fejjl4o3ZWJsHv0SrcfG+zXo
h7CbII3kGxowd9PohvFNFlLzl1uYVFgimXexOOxjT+Bj0zaFASQg78DFrdwRTr/jfz90saQKv9CC
JBiYDOm3DnOpNm4sPVjZFU99KsqcMKRaJ4O3WXyktVrJSaDX413f4oSYVtv+PoxfR142Z4EN2vj8
olK+rSq46tSB5ys6XRXfbqR4PcldQDX6zkqi+0Rquo1lRgfNyGDpit79KHr1wR+sO1NM7hMzgfYU
XGlxAD7OMBK7FotDZaD8zprXqA05V4KNFupgqcj3TFV+aDrtEe3TPs70F61NQM1kYXnQpQK4+aA6
dSWCZfO43bVX3Msvx7DnXGu137VXPBt9MO7CHjlX2NKx01RTsrK8Zzjj18+Wj4nKA3RBWVboa1qs
vbL2yZ+GYf5oRHh5BaVt1vmtZQlvDU1qRp+oW2gi8maMqA63beptA7G2WHgByCzlRgy1W19qQTJU
JtKjyh61C6u6FCfZFgVwZELiiGWyqRLxwiz1TdWJuzKNtnlKXQ6nMgsmbuc9C2Z6CFGUgPKyDSnf
ifn0HEOWm4kOaIslrQRfQYtV4T14Rvs8yVTup/i2FVrXLNIXkHFMX3glRSA+hMmmucnBzXFbeYPN
PYAAHNaXNf7JCukij2W7C5pLj+6FYXixMmlftd3PEFp6qNO3p2MkhailzsI97MLAFqwJGBDVbP7l
hGFpEU22pKaXvYyVapxuKZLfekV8EUf+XZlhT+lr9NWbtQ5zt2w2ghjEuLea1dYEwXZ+4X4LpCiJ
AJ/GGleG/W8u23791vBBW1uKS/nk2reQQ0/yHmEplePHIB5XyDLKt9D463DLHmC/tgQxTxLVtbzJ
jXD9AezIhlTVIUxjs7sg2/TmByk4wM0Y4AqKQnKPL+pVIEHHFJODkU1XXT0dMC+8siQTIm+IbcX4
pyn7gs65Dma6eTNKYkA4MNKU+4vCHODzmuYTTd+0VsMpjdOtqjw2YpNzgwbc3wv07uYSaZrzU/tt
S5ifVVNnBRpeCNYyQ0NBWPOz2dM7AqPh9+M+rP4oqofLcHOjGVdq80vuhZV96NveuhhzESG0SjmN
aRCo7ljjDs6E+s0vv+lWeAd/FQlfjunFMIsz1PTHxkx6RXGbOnKk8CMrXgcv+FGg4+vMypXQUG60
AE537nubDNKFXhqXVKOeRpGP1ZM++148dBUGKNjjZoNC9FaNL1Ij3UCe4dsfdgAHD6qg2K1pQHR4
MwtMhlXBjprRaQBA5jr/2STfju30K44egUVjPqDTu3ClqX8UGo+iKN55tBTKIqoC7sthDuMSS1m9
2/RTsPMlIIMdcX/zuw/Uq0j+VVHGRpS1Baq/BVzoaLJ/EQ0YP7vpTJsI6y3tTddq4pZpALTjsy3u
NAF+faU4QZ+snF7fs3uLCV4EDFLm6aGI6TR8Ah/HaHiF1xSn++Lag5N+EN5ohbikPU5zwvoRjp0+
k2KilV19bS0tNvUwCr0ymX+DoXzEef1QcTAlsbmiOzi5Ixx9JYtoQCyQbkUT9lChKDqZf2uI3gXl
hAsy7f+f38YithTMrpgK+lpdWUbTYo0Xo+BjkBuvDLNsDaPB98t3v7yQZa0iRQBD6Y/3J3g+Yr/R
4/ZJMPurDhiJaWyH6rYKdfrjyqvIwhOcrhE/jlt7wg8k7VaRoPP17MzHuhSkipOQJCKsQVcoFXsQ
fvVTtAmb1u5G8Wb09F03Fbbl80daYbOfPp7fBVdW0TKv1MVBb40ZO5KqjTdDhBlIuqNguLJWTx5j
cNlUYjBivmWjRRcKoSl2HGOkSJ3K1DHxruxGGS78Fu8V8+n8My3ZvP99xf+GW1xXjdQUADobilsU
tdM37VZo91jhXJIK2Zp4olcqZbok3Ck0LKeCTy9TZ6uh7ugKJ0Ep0oj5lsnjLpOsA/ixbYt1ijRs
xSJdCbVPf1z/fqfC0ji6qgpdoFQ0byluxj4Ws2/GCd+ZamteeHF+Sr5fFP+u+n9DLU6e0vOEuk9Z
9WMNPBNnayHQDrGiA/sDqyV0mziGuhxFe+//kXZeu3ErS9u+IgLM4ZTkRKXRWJItnxCyZTPnzKv/
H2rtD0viCOLe+A8MGzKgJpvd1dVVb9BRgRX6nVFam5Vn+Hyl//sMi2OpSQaxVntVORvZXQt3Li6P
iv+3yqxbSQOAJryqsHgHvzu0ZbH7euy1mV4EbL/MldTC0f08Y9cn68qAkBP5aOVHa92OJWDgn8WH
hxP3GtqAF735fJoqVQehhkoBeU5VeDuM0R4HoyDJLtqHruh+5YDi2xgxHVm7k8dp2jZBcVvqzSH2
rYfEyzidi/ikGP2d1kVre3FJc+ABLTTZTdCxXJhhki0OjhK9kxz7m+puSsZrxCVKt6l1YHJZsMNy
DfBmFQFLMR7VUtjlmXlliOIVmvvWbSPguYTpwI1US4e0Ux+Bg9DBSwGne5Zw3RX1rThqf73SuBuY
oE3SKJj5CPVfpQ7dQRfQ0owOaNKBhqXiCgbNFRPr2BqNuSn7ugd5hma7z13c6YPmKleK186KEKOD
zPD1arhM/Swunbw6HEMivbKYgQ6zhERRuuIspsbjUBrbscyvwOJntobWRzqmrhCTPPRqv7IMPxkY
Bw1gujqlfLBWi4Ex2sqHTFKa84QNVSABpxuU13asXVCmMC1e0wxh9aRZyQc/2fzYNr0bdnGIsxpi
8O2DdyaFg9FS70wYFEE+OpaeIIVqcANSjy16c6iSb7usP3XWGtP77dU+HnMQeDDXlnQ8dSxzqS1b
l7HMT9P8LLVG5WZWsSvHyp3MvrVlGVeXhACFYneCzYvWXkV1v6+G+AW15ccKESO4vjoYUVzycAkL
72Kk1r5eEvPM//t4KEFoIo7u6Bm/Efm4EnwMxV6dlY0fCwUk6vAqG01Hak4aaiZp/lOIq5Vl8I95
67/DsQFBaGlAShRgeqKBQebH4WTVjyMBTTvk7cpd6cErEcKrYdK+p6IeYpOTN47eTX8kA6B+6XvW
Fv1mTETGVwSjjoYwnLy8t4jhBWR2Di9Zw+5kQlIcJGyTkpFCseETZFcGtTqtt/ZcMstNMWh3fYww
WS9tahOEd6nFsIizb4Fo/YjH6UobVTzYwbr8gHHr9M0AolN1i+mBDtOdnw/fdDN5FKKQTZzauv99
qkBvTmC+DetOqA8mJHPZ0Ox+5PcbNARhzFHxqBtaY+W0Q++XC2R0bCXN0SdgnXTGh/BXn9MAmBQn
4uAjJdh0vbCPaIXnhXibjOrGgoGF6OV1nA/4jYj1sTNwIkEQvu+1jRdOT12A9I0v3qtI+MlZtrHG
YI9oouSIMsSKqnpJcI6OVGZJl49SivuOgbtt2P1WYgGN+RHldGGv6fl+JpZUHp4DW8Vsj00zXYeY
+w7+bZRGT3qMTMiQYodGkzwcc/BmkO3D5jb3o5vMRDK+fzYqwriEYHUM+HqIxMhuvf5YiC1a1eCG
i7bYJqLnxGG6xRX1KvcOg/icJ9yTeTJPPwXKn5q0pBjHbQB6KJMyKpJcnYL0ppXocuY17esmPpXd
VLtVUj6OFSTwOuMGEiR/JoQA+Ltoba2Sn7DK3s3FDCHz9mU53DBbe6/udlUWohqZHZFtvRkSeWfW
wY5+GCWsl6DsbxTFPyXG7HOh+7f66NeuGEn61sTxzU64ZmxaEXWhrjJ7aDEVxKOkfBJUrKT0GBoW
yMSVffnJcfpxpyxi11C2umiF7BT8Y013+jFbuyZblfoZfDZoFdxKjkBGp0f1V3az6jE9p0XLfarj
WIq3CYFLXAIMNaOpPWTYynNBRxtc445lu9FdLLroFW0IRi7GbSu52mW3ZYZv/juoNfeC36eFU9Vi
8hSU5+Q6OAErv47Pklt8G2+COzT07fiAHvJzcue53haoMrbBQu943ZYOg7VyWbpImwBXogeuzkEb
asmyRpJ0WTfhvlHi3tDbhRXZRTA62tRu/HJNbeTiaFwMtUhQ4baGIgXAEmCfv1fg+zYbdbuOGF1g
kwj0JDxoaqnUnTExAab4cXKNRrZaJGzys2G8imlo94V1qItpUyntNaAkp/LGX6k67Vo5/mnCQkxa
5dkjsmiD9+Alf7sgtwXzscivO5JmPVvzgtE+1movn2+x3pHr7DPV5JyUsRRMm+CkNeAawm6QbIhx
QCoBCTUm2l8YZ0YdUnaVsjEtwek9ysqg+nGskVTsUvLiIPqdO1d5Eu9GKYG9SKqTmSwSHR+tXHB0
CieUP8n4iYNaZWCcIEIFaVwZlZRcfyxwQUyKp9Z35eR66u9L4z5rfglGbCDD2JLDmdjqqEjUSLfc
7ezeP5UU6aTiLLf+DSC8Y9k8FWHk4IYSVznoJ+9GEK1jFK9kc4vU4v/ObnNGvM8iaubiGlUXSgAL
mqXT4c0wDH9zfSSWB49jH+ybWjmrA20SzH1SyYztUvavCxW6a3en+70de83e739H06p/wMe9Mz/V
/AeaG8V3maNlkVFk5aBESjLCzfY3KZRg7BWO7W3/0z/iFxc4ERXzac+Eu/+zkP/F2MoiggRtpKYC
FIFzkKtPHSlG0GYbwyhooyVbv75N43PgWeB47roUbzF8tL7OphaIcB5g3mXg+mVUrhQFuuDHXaZZ
fRLCVGIVU8ZPHSmw0YhJzRNFQBalP5PGN9PGy+j/HwM8AlfqDQsw1uX4i/teasigBSzGpzm9aW+5
oaDXv4GNhlSSY5BJumv4r4vPvXjjRVxBWb4bqrDNz1qY7vVKdH31aZivsvpKRe5jxeb/Xk1HGHC2
IgSe/HFqa4CVqZV2BLAMh7ijlzzg0fP15/s0Bhn/DrGYvU5ufDP3eJcCD5kULZAifdQypM8j5A2a
TV6vCWi8HST/nrP/eSmupJAY0Vq5kDfB7A1uwbxe+g6zmWcAMX/aypEF6y7pgCfilSKVOBmRpyDU
ADQU4Mp4kyKINfj4BrwEIWL3I42ZdBd6og173PFJ+vRUsfvB2GTwmMxsPJai32+kTvom+U8pBH+j
KzAulMDfxhp69f2h7prWNuQU1tudIDwYmIkNuuRMKv4j1k1hJfup0ne06FhDv+IBCJoV6Fe+ILXX
olftMFDDdahVVEearNevv8nHTOSfGUIAHjFuQ0K+atkxLSqU6erKys4TWvi26h27uulXWiKfbpvZ
oF20dBO9tSWREur/IAwlg4iJuSXczmnnKbderFraC6EFc6/6YaGIXZjnyjhUAbI74epV7DKes5Us
uv/IdCkKd6fFVurGqPLK2MzO6s2Ec67dPxVbOnGew1dOvtfusDFDRFS4bfCN1xr1i/rwfyb63eiL
A3gQhxrXFUZv4PDmZ+QeFHfYx041a1wYx/IUbRhWXIGtvNnML3YAEh5wotnY+mWnDz0KbQgHNT83
rYLgXvCtSZG0M14l5Y/ePQXBQxDn9oB8QQzpPtAqN2+gcmsKaz51o9nTDmAmxhTjdqSh5QQNDd2w
aB6KyEh3ve7TXq1z2Y2kY280/S7uY3FvRYl0EIwI/VuxhLMByVMyD2GNNmGXSD9LtD5s2ZenjaLU
Du4pAlefQfI3mtQUm1RApCLeTvACG2h7GugpYaSr1fxS25skgT8fCdTLmxvsxuyyD0EsAmTwH2FO
3MZV0Nqq2VeANVsU9EoU1s1RSB1NCl5oJt5EM+h7KnlgpWS9oQLrGtV0wLkJOU7Mw4IQND02sk1t
g65r9l4jBk6uD5PtixhrCWG80YCEIv3w4+ttuKgtvy0PcwZ0k0PK1HAubu6aMs2Qb5YHfgWej2sW
8ywi0pkAPhMb45unZ2wbER9gscU0wjw2oXAb4o7st6RiU7qtteko6dH9KIgvXY1Jtw8mml23SYLo
79dP+xYVPqwqZCYpRULGwcCY5bXAhkWNFMsNHkLnFIR3j/6QB0U3SR6MYjpUsFFUVEGS3tz0EKAz
4SksvlmK4FQkxk4bJ/d6HtVX1uj1V+3EMTD4QguKUK638uip6GegqBTKkW3QHm7U13bybLGK0crH
jUwLbHHobCN7NjqT1q5hl7mOQg4CA9h7S8Xf2YktLk1EbK9Dsbhu/OJhTLsdEA54f/PqUclrC6ph
2PqZlV1O0a3iRcewkLmr4oIgN/p9WLf39Eee5JqrUQ/geqCotIdY+dafpiqJU4GBNj4GqRoV36pR
njKR+7FW2CZk1iCrfmCg5nIEIMAwriQhFxnBxwRQWcx9nKKiNfgkgOB67KLKdmMonszEuxJVfa3C
tzbWouOhaEGgaT0Jn/KNPuRGctPjbNYA+djJH/yT7xTol69lWRdpwvyCiOVgEYEGEQ5jHzORQM0U
Bbc8pNHSbaPJjpkCtZ/S+1r1bj3PxPrAWpnSBbOV4eYhiZOWSUJ9ycfq06YcSqEnqXZbnDkJgBta
PBBWZX9r7P1j6QLyE7cCCvz1Vg02XejM7y6s6m19vK5ePshiwqGt6tpoclHKzMiOkUPIlYcO/Q5Z
8G3NHI8ZSWaCr+PX+/lyxmf/VZWmEybE1LgWdwq9UFK8VlPsMCbB9sYHin1HrZPx18YuMM329JGe
vh5xQeiaX/TDkG9wy3fFiH6MJZJBhpwzafmp3XX7WRhFeZL3a2zOy9g6j8VbzQf/zBxapLZV0HRi
JxCtylz9xZ6uNwa6iua0t8buIOh9YQvxQ5xae4X46QbAhTIgAWlTJBux5ILX5KErjeFVVUg7USpv
QPMi5hvzJUwrttG9yFfIy4tSzT+zQ2EdWigFktk67eMWoNs5hFo4JGcyR1uLI0dW852oP0tRi0UL
wSuy6+iYCI+lXNi9fBwyaJn5Nmy8W99AywdGjGb+lK3GHrX8LiyRj6qhEYiaS5OGFlXbHr7+nhe3
B6b4/QMvshtt9DxJTPrkbAGrDoU/io6imvf89SCLhsP/TYtlkLdTVtfExYdE3FHxtWFiWjY1cln7
aW8+1O7kTJtsI66um4vUeH4ngoKmw6/nVF7EIcFIrXaE5nbWItPJofmk6svKC60NMf//+12QZ6Vv
Ue6mOqVsTf8uENzAjZ30mlzUs9v2yqfTtSoge5kJL95sMY9iLAsw7kvezKYPhi9mAVgBxd99+sfY
4LPp0rIy5KuBbhq1ud2aSpEyR7FF+sCdjOsGBlsSim+L5a1GgdoXZhGfQ3m8Gtof/UAB2kgwdp29
ShGZsIe29ndY6Th0WDF9QTlAohoZp8+qB9i99bNnUf+OkrGLiWlrm2W9qxV1bk6cqsBykGUg4aiw
DZXE8BjKsTuJoWJLGB6nXrwzzdeuVckj5JWSkTwviYsXo6QpaojmYG+0OJsza+aPjm18NqebUYkg
RXZ33YRGhSS9dGr3qk8US2o9PXbRc1YNyGz1ReZaagfKvXVEnNU3PnZxfSG5jWAkrpaqzUY0IfmJ
WbFTSyO2xzhYicWfxcc3ChD2DjTRUC//uArVXotKNM7ettWTumuPwa5xi0OKSyDOueeytydkEodN
7jaP0ea/Ekqcv/hi4j48wmIjqJEQpl4EzqrXf6QaHsH5eJ97gYPF8r0aAiMwCxCm38cSg70RApwa
24Y/4FsAXFNqvk1hv2sLWNACxrctUjtgZcE3HrSi2+dK+5KX6qFKdRdPYxVM2Ne7+DJJEnl22m50
v2d6+uKjG6Fcim2qJ+e4xOi1fY4M2Y1H1PLSYvP1SJdVZlRa4QCzdSDDE5wWG9fqkQWcPD09Uww4
0VC2dXZOI/Y3Um9tAutKzxVARaHbt8/SdNemBwH5nLQPYOPIrhCNm86sT5N5GjvfzmPz8evHu7zj
Lh5vnql34Sye+L1CYqZnEI6ddjCH32VyaA00oMorX0YnAokA9GaxQifNyO+i8FYRvgEKWXmMT8LL
/DlEwAh4ljBbHx+jkwIrNX01PRcWYk2jYQHdrfDY9KEHR7cFCn+pXm0Kg6qydj9SAfeHNan1z9YE
MAXFQoUcbZYl3UDQDG2Scz7UJJ74p9P7kd13mG12/3OBkDl/P9Jizi2E9dUmtFKSmysQAtyQjE0D
tkzpV6p3n2xRWtn/lsMXW7SGlT2pA00bRT0P9ew2HNkyFdhuNGzUGVZS0s/OqA/DLZZ6k8eDIc8t
MnVXvnDaGz/iysG6eYN36Mm6hw7aPwyP5et/IVT9SRS33u61QKQlGYj0x/WjtN4QJ5ZavOWmMCRs
8oyDao9b2jlOsVuDjSx6kW9pDeOZOhdpEUvZJac+GAzEkWRAArrRHb1Cec5mDc9kGyscEEOEoIsK
8Fw+tV5oK9yqUys/6nKDV4lsSwHFEzVNv1Pv2pKTblf20uWFRATMo1K6M5HTMczFXGSi14tTkxek
XNZvUNk/MJJxGpNWtAtuDY8lRGGpmuJzWu0ok6xrZczLanEyfHiARWaJArGCGAsPIA+t04u+00lr
W2htiMX1pyk07DKUpDgnuQhLBrxIPa2cEStDLHuvYmuGU2dkvAUFExOaftCPK0N8Fn0JNbM2gq5S
4VxKHhmFZ+RZa87NieBhYNnWjtKgEvgm7e4g03blb9c4IJ/cVCQT55G5EaUx5hL1paWRPwrIOp1D
rTiGxkOPFKxwUuU9iBE7QyRR18vNlFV7NB/dJG5EAP2PU51/i9L6qlX9G1QkHXU6UmnaKELgCnn+
XfVk6nFwSCxZfwqzlavKJ7eI+ZFJddTZiFNd5vVxnGt+kxPIhsBzJgnlEHH4GXSvbQstqs9+Jq1o
qzBGW1GxvT5GSzbYr+yqy1jKI3AqGNhHq9inL06oOESSKg+YtdzryL5Tt1SpqsT1YPsgUBS0Ay3z
WS6R/CONdTIdxF+QTzcyFzhNKfbgVnZ1rzyqRvi/LyLEPchcdVnmzmNai73AbT9HhpsnA2+zocWm
uLgn/7FeOtNRHPOKwpkTY6C6Agi4bOxRRfx3WEtcdBaNOldLLyIERulzn0evMVwUVcaixX+Yd4sg
A5KoKTZZYkcIbHbCdAyzPxFaolV9CMJm5fSZD5ePQefj4yy+zygPsR5XzEI8IQIgPETKcyrUK4Ms
KKVz3P84ypzHvEuXslwxjV7wCkRtQjvpuL8bECyzh4GeQJgGV3IFLqPst5GQrBQYLsPRx5EXGb82
9EFVz63tuv7lST91+X/PiT8OMD/Au1eLSyBdicer6UWzV+HpplZoC7Ls5uPK0ll7lUWeEA2dJcgZ
K0cYy5ssSW47VXFWtuu8+r5aDoscSxCEZip6xhiHfOdJmLDqBRexwhW132Ny1Vhgrtpd4+dr3ZuV
cReHL41IvZkEi1PDK22TzmWVCdjHJmDdAXcNz5O/qoQxr7mLV4XSN3vngBdaBscmw6ALt6PirFk3
lYrgdlIj0PrNA5jGg9CWK51Sl55y4R5jhwe1mVau0J+cYqwcerXcb8jgxWVoVARp6rucpYlYn264
LBsVPtGbuoBJA8tG1nfa1K/pds0xfqGy+5/t+G7kxXbU23jUo4yRW+lYpU55LB0PoIudRYfg71wV
KQEO1Wt3utUXXuzFuR6dpR2LK9Cyh6y9RVuPiuMxDoSHTlBdJfG3SjAdR9m35bKz5a51hhQh6dTf
R2iBriz1TyPfu0lYbNygL1PD7+fIsDGhMCbbOY0AShi4s9hwAxeTUAU+jbWwMvJl1s2HR+VtxvLy
+ZdFoUrKVfxfCBkF6KmnCVCRG2xDAB2auIfChbnFWqPh03d9N+IitTSj1pcalZlXq996f2NltW2u
+XV+co/5+FqLAzXmhhFHFRsKF+jBNLfVcKV5ZLL+sY0f8zxw+zB0+rF3y0naWXq849ZzG1DuCEPx
uVenq1ZcO23f2DcXm/zfF3+D8r+Lzm3boNStEFdSAfgMPVVpPMW5+N1qFccYCDGIeggYgo/ZpjCb
/WRpWyGeHrUoPM7kWD+kPx/3d8LkI2uqbBJfhJppHix0L2LpDtVT28++18D79RfEygARhhXyWzAx
Y5ZQj5RgFTJG5PryjwH8hTXsilw4ZIiA6uUBrqhT+sYWyqadB89AoexY30ckZfoY7wTlOQwV0KMe
0jjI45slA4ztkyfdavVLIGKjPfu7tbbey3N15ECB4HFlpa6sm2XBJ60SOJ4t6ybCzVZyRUc3ca1A
V7Z8tDbGjThB9HIqW74y13bnp9H53YdbhChkA6tKafhw0UGoXMX1j6EzbqHR/+P+srZBFoTE/4TE
d+MtYlM8hbHoeYxHXaF1AuEYVTcd3V7cdGuX3j1uYBXM1h1rye7KJ8VJ3fDbKnTispjyYQu9SZW/
W67QSmNlnCOk/LN3EEaS7QgqPNrUtn/d4W6MQLhNEZsCob1Wqp5351c7ZV4K74aG3RMHyKCze7ES
9yXrui7/JuPk1GG+NVC1N9FF8gXt1//nClskHKArO1MN394YePC4qc/K3krt5Go+hrq/xS3zjKSN
+/Wwn7RBP070It8QG8vTAoPPHYCmjPvokGI7pA35tml/WsY3GeS5XNN28bOD4ic3EjXpwfg7DIVb
9N613oCmEV5Q7b4di8EVeWDNO3/9iJdQojlnfrcilzEbVVWxMPggldtqWxHB7E3uzHpoLa7oT0iV
7tdmZXXIRQRvkh5N65xZ8dV6Qx/hRjA6IPKnOH4chcSZQPl6gbjrktAehL9JmOy556+89mcXxnev
vWTQj1ZfxXHDa48j8ooqjWfvVpRm0cmbVkb9Hk0F9B5c0fg2Bn9STtAu9d0hPU7NnS+ACg3W0ORv
x/FyZ1jgBLHtAJN5YXjqD15Y+QpPJA1XIbTLzh8coffhk5ZXTbs1gnYriN+D0bqKIHfnoQEfJ9/J
w11YifdJmD1ME9QbKfBOidA5Xac6A7DsAdPfcESjHjg0DjYIShy1HD3Bw1CCsswRbdFvm8z76SvA
lsRRfdCiybCtsj41Wr4y6Z+F+fdvKH/c+4Muxkk8h5220XchnQYrFr/F+u7rT/tJ94U5fDeRixhL
hYLmy5z3JAevssW/CFkETiDZ+RkwE+IWmwDLkHFL7Y84T8UPfYT0ZO7/i7rnwvPhn3CPMDk4OUCg
wEUW+7+x8inSJiojcWFu04Ku1Bj/1k0krMvO+zMVyl1ohggaxNuwIBNPyQ1rbdtFyt9K9LZm+bOq
hW0jA8/x1W2H9iTgVZCxT/gQu6LwVzf5iXYUkLKP68YJQFRN6j5HswDxAnsKkQ8POESne0FlteBe
m2jx72pA+wHMazlsZXP6ZeYGDK6A39zaYy4gF2Ted0YIm6/dh6nl1Pi51LmLhLPTTekp4GZbKLB1
kl+a2rt+jGKsel3Isq003smzvK0Yqa+5pd7Fc4Jdduk2UeOtWqdbkQxDSvqTGIk3dVfupuGnAK9N
Hh9lVJjHfC/FhVOp3xPpOch/iVGDHifojNTPdpXacSC3f2gQXMtFhKjLSAG3PxSRZSuZtYljPBIe
RUvaUsZ1Az+6qpUYEW+ZLsGUaK8DcDsr8q7SscYAPb3RJFBwiu9jzjhiDdSL2iGHRaXgweLU5Xhv
tdFLSbruxxIr5DoN7/qsFvgK8Iqq4k5gKk3+Ums785ODCHAsJ1amgS0Ig51HsMWKTVvUL63QnIJB
euy0jCKluc2BorayAdTuGCvwYvz7CG3EUTQOOMH3Tic2fyr/9ev9cLnrFFOHRCYBw5n/XqxBK+7J
rZK2mt2y9Dze5v4vwxNWTrq1QRanCBKXotZlTXXuy8bu6MNmRQ+lSXa+fpdP8qePL7M4OuQqT7vJ
YBz/KbtGJw+/mBN5YnE3+5tNkMftYtNt5C0MMfxMxn36feUB5tn6GKXnBzBgo0rg9eCkLmIYlmSp
JtXVWbxvN8M1qhX6TfLNREB9cjSooTYe7um35KbYrR2bayMvLpJ93OUCFNQ3EwRHlHruGTVUEozW
UJmKyRNW3nSOxhdvyl0ZJSYELS8ktf2MMFoVjFdv+o3izla1wqbYK8dhlz2uEbjmh18OBl7apIRs
UEdeAqaMAXFQk6b5mSai4ycAu1exLpdJL9W/f4dYAqS0IA6VwivYB5vs0L803+TcmZtf7db7NjxF
V/pVdCTIrab8a+MuSp/hlCdD2PBqxreILsJwKO5m1VlYnS7eZvlDcNXcjFdrCnCfJFkfX3dx2GK/
XTeGWc2fD2u12/GPBw3Pu1PA9aj0LdYwYZ8FgPezu9gXdSmpdEqY3bY9DyFgAfEuCdd6mGuDLLYA
9kHZ5LEqz0P1UAcYw1VA3Nc8qVaW4lt56d0NpRXqQghkvpeXCwTrEx49Kztr/uJfLPa32v27Eaaq
RI9MfFsR+lHZR3fQwRzTloDqrTldfQJwmJcBrg+zmIB4AdUzfS3yajmvzor3EiWUDJoSd5zCvAoS
9QH5RQik4rTpZXqy1Sgh91ldaSIFsbgDbyx/76EGZ71/m5EPy774S++9ycE5sTx8PSdvLeCPczJn
S/+ysBYXNA9+lwkJSzxDwTJ3aO3Dn4xP1tlwdNvatS75q78rr80t3CjXuM7/Brtxr+IlcFPfxa7l
au7XD/RJD/njAy2PTRLMKJxpYfJP/HD6vyFn/SlwaN7sapwegVw4+rf6d7dRNgCJqrWD7rJC/nH4
xYGa63oaKxWO61XyM+z+CH3pjpa4SafGQXBhY2oHCQ1Ejfva1+/9af8RWX7sQWbUFej5jwec32jx
UIfxXK/Up720Ve560xlfJHYbfF55EwJh0n5KWOcizfngWQiMbW4fj6Q+q1QtzpqLncLpQ+nSQnpD
xVN58REapdCbqmH1CqX0a9Cso5BGD8CAAqSrhWzfaJHdNKnkJBKScNyR7+XeC6D3MEFhJzjtAFnS
Cz2UZELlqPQj6zq9L4TcbktagmUV74fKK3ZdnrRHjevXo9DgDaIYBmAWXYUqmT/VUVEh4ijcB2Hy
XKfxVmrDCpMp6wVcTrzre8wH88xNx1vu6edS7LaeSWcWRa5N3tdPbPbHzqqyvdCCjc8yV1ASEN+1
oGzoAc+XMvE2i9D006q7wm+cJFP/Rh6ZqhliOIhGVtciK0Rtosi6fVgogI4MSjNxfzKxqe263hWG
m2IwUkRh5H2Slfh9Bt9SySMV7QSy+v5RCq0bfQzPSHFJ9uyrVQ/joRLrVykctI3cRRPMek20M0V/
SqogckwF00+Ylr/74dQ02asq5XtfLf9kpYQ9TJbtg0L1HNNK4gdEiXI3Awe4rcrpRR67U6kZeCg3
7S9oh8oGFadu48f9tPNLLtECyAi7T7IUjcL+KKmQhtS224me+aojrmQ3KrqeRf2QA7vSLY7JCaY/
MswIeWu2ASRLKMJw8/WK/2Sn40MBFIMmqQ4a7O0kfReOB7WJ4gENddr8vs6tyZZfSmeCScQqurN2
mpNuiyccQO7W/YzfRLI/hr2PYy9OtLGiIcVKa8+6Se0Bfau01X/2fnMbKMo5xj200tKdVbbCFuOb
33E/bjhYu6Y+eXL8S8ziQ5lDjWslCAToO8hTwAy99I00R3RnSs+RUh26jDZPdpNOg22M5V6gAVog
71RPwo0UxDsZRk7VoClixPsWjYdhGg64K7/q3nTqZO9XFEsvuYxJYN7DzLDKrSyom9Frb/TB+O6l
/XWptTqEpOQuAqOXd7UDFZ8/HsiS2jzBzH+GX/Es+uGDqLavPeLHkTieTLMxsBhDDj9cy0UuT3Bi
5zvywSIX8XQvpnbT4Syu/x4BsYpBZ3+9ZtZGWHw2pkkvMwt6gxD80oQfU7J60blMdT6+w/z/7xZl
OCrWEFeDiJzCzGzzfXdCd6/czTcN0zaO+amPYUzIGHvvvLUdsTb44jAOSiXMlJbXU3faFvNocXAk
4RlBeXeEB10BLrGumz/Jbu0W8BmS5MNWXLx1mYf5IA9sxew6v8223uH34CRnINPO+t77JEOWUGSe
TzlkO03j7fB5N8UCCqFtKuGGhZXmRnfCI7wk/zG7GrcSSbJ5Rgrz61UzH53Lzf5+wEVKHnDJkeD2
tee0PsfVaxZhN5M06tXoaRsEc0L9V+Hvvx7yEwD1x5dc7AWqKKXc6toc3HL7J+TBneco9rQFAHfC
QZlS485O7PGH+mPadPceumqrFJxPv+r7917uFr9PDK/iGdRd9gAPZDc3Ifvr2ZfgvxjtcvF+fOPF
GkIGJS2zjtEaGkmokDiW5AgblU634uR8WliZ92tlgbUvu9gwfRIP/hAoeLlJgl2JR288GLEG9RNT
7emnXke4N8Yrmdrn04rmEsUIjWW8NDKyoiqL8S1ls/TfaxwJ1PBnhe2pji+wLwfflFG0oW86Ytnv
lek2KNdER8zLCgEzDeZKwtxEm/98jFHlUKM7k1ntuS2Ck4ibWp4UZIFejuBGk993nZa++AV2Z14T
vZCQ2fKQ3PUaSLqcHMGUEU9MM2ggkZGTh+jqtSGG12KmH/sxfekFq8ebK/4DbmgvNRz/WMF4WuRM
MjqiSrrtyBcy8UdbWttQ/2YhhBzFvRugORoqO68J93n+1KMwwfl6zEzxMe3TQ6Bk2yQ9ZKq+LS0A
WTpiExoprCnu5BS2MI43e3PEEFhU3FTnt9FfLXJlr8ky8rf0isx+O0CrNOFM1Jr8U0gLCSoRilhJ
PdlS/kcelb2c7fL4qQWu1wZwLg2g/8OrOQ4/fMG/1ixyRQ2vapSW7KJEM3LgJ/CFN5airCgQXJ5S
fB8dDRUYTyh6LduqbaI1noCAEh67FLw16mHJKvbvswz9/RiLmBbFGQDDiDHUnXksjwh1onwzOfmp
2a11SD4P2O/eZxHL2r7NxgSrYJq12Aiao01Pe29s5ruI7GpOtLHcNSHg1TEXscvqPTQ0fMbMR7vd
kF/NLjL6IUZS1y0pU7nRUXj4OmZ/GsDeveZiW2F26sdtGXTUUmsuKlSuk1mNo919PcyneS93KxR7
8GWkLry4XJWZNhVGgTmykdduZJE/+rV3gK04Tr4j0JoMSfZM+ckIT7V0CvQBdEOyMShapZF8kM1n
DT2rTlkDh12uWpmeo0WFFTApWPzFBTTWLG61PuQZkQp+23SAD/yVtv/KEEvwsFE2lSyNYgJ4eE9p
HPU0bS0465cX+A+vscSge3mV9qieJTBLUMYIxPxni2qzG+Y1QmZJAFm6HbNjYYXpXRLH1b0kQ3ZG
zTSyRb9CwSHzELBClXIzDeCzMVyhmVIFD/+PtC9rbpRX1/1FVIEAAbdMnmI7dqbu3FBJOi1mgcT8
6/dDn1NnO8QVn73X1fpqdXXLEhre4RmSqi6BaS0frKZ4a9DsYDqQAknUBFo0lmBk25BIP/ISpp4F
eRQm2U1Dv074sTDVY82U5xHejyGPPzLGn4T6pKqg4SIzOnCnPHFLLbycwNMFwlmxarwbueWjjeSn
NfObLjtPphUm3XsEiDxzxH5KzgYHjGvYk+FBl+2dnQ4uiFxe7UAQYIDYGHAFhaO66fBYZTP5CFyn
3Aom2H1XzUqigD82L0YBvnls+3PdSQNDDSpuntFKtynlKtLzpwJV9TzNvB4YQSqHV7XUfdsuQ5lq
h76y9zHU3gk9xmhgqeOeFBxXdwtLojHZAlYCPQUBI/F2bDRvMCCEkarRvo7NPe/tPV41NA/K6b0y
xehCMjN+rSsit0DSTYciEsTLcjRVLRWsadG1KRjo9WoWyy+lEZK0msX0we17T5x7+B8BSja4XR+9
RVXvaxKSD6U41fj/UqDsTbYn43OM0mjeH8soh5/fuLYAw4WrngcLWl+ddmNTwKL9hY4UiJ4HBTrZ
ICXMfwVMAnzaHLJ5IO8h7i+hDmALA5xVaKlU2imxjCe1zdaxFOtU+dVbyaamTdBFd4TbgINL6/zz
5XHrBC2ufWThYFbH2N0WjBtjKCGDXnjjCM0Vrq/R8tcDtLjt47FlVC1JfhYVahNoXkFrq0BLseyP
UGtcpfkt6P2tOc1/fpEPaJwNRRHjVmjwtPTag1XdgGJ+v9i/zmhxsVt53hJWYgCQgrxCfI4VCc3s
xrU+39o/LdsiFLXjFLKpM6WXJXZApg1l6z6Nd6Pym+Ec/bwLrk7IhEw0eP4GxKMWLwiF1iKtTVzV
qVYDSm66sklWdIz+w2EWtVAioIyJNCY/x9N9BaicKCePWDcQ3PO6fFu3i7ksnh0tnoa6NDAI1G1D
Syt2Oa5dqb1F2c2Y6cZQ/56Oi40GySvBckPPz4BAHysU0AQEGaL8TqqPWfvOSIvajOFGEEdI9N6b
5LOavEIh203j4V7igv+PPuJS1zzNwQ63euzKXrkvYezCUGpOaP6ffcOlfnndaHbdqDMllhvrKCsg
oQ3fL6i1/zwZyMh9/442dF2gimQZxEGz9uspTnKbKUqiQtEsBmePoX8g/nT8EVggyCLQ6cUg4EDj
zgVlEZDgYaXlb4oE/Nbetua2HXEvQ3RcqH+T1PI7iPhBWAlqJjkZXLN8UiD/TcECQtkThWdkMrYl
EQNlWu7m8VzftMHJmd7LkboJ/4TT9puuxUdYfXuCp3tqDBRqusXRblDCpVCm7NLXGmLurIeRiZO6
kbBcqb1zYFm1bHgsGMSoHbhCm524U/pfJKncJhXPlBcMlh3GZ4nasAUl3nLu37AIzRwdG4Z3KcwV
U3Jnje2d1WsuJBZW1fxcmP3ockeec8AcJs7xj8Adwc0HdhfLl4EBXkafFfLWw4ZYo36Oo5aZwAYS
GNHQh1h8RPV5BGyPil9K9jtTS6AnftmmtZoBKBX2c8MexhlBYZVr2h8q86Ng/NEaVM+kg9cl3FMr
YCSmjAJ5B4hno9RhqWcrxl46upYoBidT5kp+UtmvWh1+kVZ9pBJ1UQhtk6bc5xoiB2trAMFn0gyq
8CJooRRYJJ8aZE7t8S5Ojsz4tMGOAMQ5LhuvNXhIGN/JbDimUX6oAbKV6YdhQ6szJ+HUsr9wEXrF
gt0VbFxJB5FFogRA6QGPl20qIG9sNTmlok68BLktItOdVsbnSPko1DBT8EjU6E/BDWPCCx6jFBsV
3aEl5hOFFJdryfygp9RPIAVF1MGPnNIdeOTS5NkC/LPK5CZDGd+nnN81tDnHTH1gMFzpIL2nZA9t
8WZZOyQDIHI99ARdQiOt/DFPz6XR90GBwngLuAGzPiSNnkut30PeGwpqMSiOAuVD6PE8QlLnQSe/
aFuCpa/fuDq+X2Rfi5SL+9/QBNDnDEVKUMg9xlYl2i20eB+tm+2wOZ74ejvPI4EQhy4QiHHLrhSF
cJPQmkY9WwpOXnTOgemHLaQ70Ma1AfKBr6otjynZW5ET6OMtQiP5PlMyWwTDl4lCdw0qd19vFUDK
OeDjE0dXTDkS4MngRQPqCG8Rxu0Teo9eE6qj0kebAECjlfM7dWdVVEc5I36VkFNa3SpykyvxEX7S
bGFNIZGOLfv1JxEkB4Y54SdpSg1Iq41CN+2tMsjzdW01lgfZwRwWLeBIuhM4Bl1Cg7Gw36TzKeiz
Hh+4TNy6GbZRC4f0UYN4Mv3TQtg9S8hdnulhAaWnII0YdzOtflHGnIcVz269C1cgcvPKgusPiuUV
5ySjJp1WdwlAgTCX7Ic6qOHeLjJ0drtoC0jkuojQ/Soz/peN6DfFiIJVKtCVhsAhQd2dAb8ugExH
SDU50E6SxONJHWSF/aiAQ6RmB/gFwVXLn/ImKOqTzX8l0g4yVKJ09lBx6Mj3iq9BAgvOY4FKbC/u
ANSaGMD1AhKKgGfhfxs+hky1fHs6//xgXSHqYf74gkjC8WLRpTgTa4RV283Iz0M4+M1joR0rWNNY
Hsr8H7qn2X4s3AEugbf2zxV2Dga25hM114eMpfYoN6mopYB45CyVAn+01E+LX/H0j5ZCw+xYGS+G
hITGjUDgn2TH16OM/in6bHANhOjMdz+nQsuL1EKD2Xlg69nlNNmLIF53q9viT1dKpOhkz3L2Dlip
s/bP1zMCye9Or7KqPotwCic/26V+4bW/9W0dxqf4Bp//GjjNgmIFoFIEUjrfKhdGPhL0KTGaU4Pm
FOiFVxQg+6QP1M829gfcGsKmxu50IXmO7ebyB3kjw7j+EwAfBtxv/h3L3WTQBLCARNSzCve6tF11
r+9YYNyzFdDDq2bVv0AKDjnlOg3y1S1txCvFMiz3xeiLDGrgZscQttYovXe+ASQ5rApmsrSyGjeZ
3+6G3z8fnu9XIGRCzBmsgBoWOG6LK1B3kjaPDMADRghKKTJ/Qld5l1Ud8uNndaz2kXnrxbu2wLal
496F6iW0+paIhCRprRK1OKCD9oMfQ3zPVwcXevHQ2cFjkAGDCPihj0Y7RdWkgOyKh3iR3qKmf0+8
dHD6oM4Esg0qd8uY3aQ1L7Uik2czhmiaGofl+Dpo6ebn5Z1TnsVJ/TLK/Chf5CkjjlTNo1SendkE
vudeXNWeVPIHIz4PEQ/hmwA3GHLjRrwKWYJq2qzlTvBNl4LMVlREhRwS9MhyNzuAyQsRTeQjqLYM
G2c3rRXcjUT3yAf51YBPhWwakkq30JbXthaEqgCYwoE2bDp/gYu5gzndZQiMJdQ22Qq8W09T+zWI
1CiHfRIt89ry9PNif89b8EkvBlzkLZCMy7qxi+V5gCBFrhFvym6p0l1hRmIMi2K/QI4Yz83iOmxt
1E8qiDSeJ6NBgtnRPTM7WC3A522qQxWvadlDK7d8hzxp0IvkzRaqmyVADLbioy/N9f94ylDK1VRr
Vlig5vJDj7ywTFCBwQ8Fpzml5Vq9pdJ+7QGYxXiBHjKpAa26xWcEDbARvcQNIYMaqQ1wsm76gvz6
DsYVWWgDNXMjAb1yMtFNRkdMRe0QqkKLJe5KJFplzMSZEDDtJpcrT714+Hndvgejs9Hkf4+xuGYl
6WWSZxij0YA2jzUPpjyBBuVWIBLCn4f6fgXY6hxk2tRCMd5avie4dmuWFu2EHrnYzIFJG9ab262d
7zP6OsxiRn0TmYUDueYz45Nnc22jy2ZLSrQlhv/xnvs60mJDOCKOhtHoMJIar/XhtcVAPy+Z9b0l
9nWIxUku0rhjJVxhztU4VUAt8SiEz/qT3vdZAL9aMKuaCUpmvE/v2kLX1tFYa75SofKfjwD8wIhk
isEH5dU5M7I9tjBshSW4B+glVtXjNLSPTn5oLdAF7kl0iIErs6ccFIxubUD7VfI7aMyskIK3rN05
0lgn2vAmFZEEqk4fFFWiJK9nntIh1O1GZdrwQhMeLRKUuxLntQbM0KPqEK26YsDvLdy4VYM0U14g
VXwCTQ834Bg0EImj9kZSBDWZ6mv9uTCIG9lnkw3ndGSQVwOGiiQejSro8GlnwrvH1vgcjBqVj18O
mFY3Vv3bW/V10ZepaNJjVctmOjdIEAeihDBL8Fo125RpG7b1reb792P+dbj5+bh4Hgxi8QzFhOls
QK6W1y2cND90YBB/ntT3N+HrKPPpvBhlqKliSQWnT4NCU/SSl28///tXuNS4p+AcAo8riv9YdoiH
tLY1iPWMSD4g3YuSDIBbAMXD9RhVraCUoepDpd03753+JjkSGptXvpmJBJaqOshH0Eb5Or2mclpY
WOfjmVLlcUzzk6U6eG6yEGrt9zAxe4zRlyuKgzHOhKYSpX9WQDEhJee8BqGmlvYu0bS/xlZFZREN
boi6DEr0QqFCvVKlHkbqa9VDYbZ4dOLD7CYsQDeakhJWaMcWZEonflLHz0KaFhJOEsTNNCKdNNG/
HqAKbcEfA6ZjrcvGtzxWgh6y2CzPnnIDIo/ZxtDBMBcEPqojak05rIXpQI91VK/VHARai/mG+gxg
T1feSXbOE3PtoBfFafqmQFBZKE+JzsOibCBIK1wLYLmkaE+yx4VuGag/Iw9mWdgPrd8TJGe6mrvU
RIZv7x21hOMyNMnAEjV4tq9ltp7NRSJG4N0BdS14xE7sxES7phU6M1DKWjO4wg74VQ7UVZvXSCkD
U4fSSwNNmGxYVwLVgE7fVcaW0nyb8PYw2B0aU2RfQ0XSbZxun3bPePAeKCRc7UwJFAf1F1hE+6Tb
1VbsNYN+R1E4tTMJIrrjaVUCZehPs+t2pmOvqgFAfXaMqpNT64dWNBuBu6Hkwu80EbboIRa4zwig
Zkpn+5A7RcHf7Wu6bi1wqN5q6HalRAZFaUDGkYFDL+EdIDwTzk68RD+xPaQDeDeTCgE1FP+MN9Qt
wqrtvYY+OtZZxpU/IR0zi2eY2J0mYhzBVdpMyYMNjwTXauidyIcn3Ul9M8qgWZ/pQZ/BHsCBHs7P
R+7aS3dRyPpnCXxxpKVDJ15FQj1DdnKFhNFlnG+Zciq7G/HkrYHmV+pioDYxHZCDpIrJCzfuUWwe
W3ROttn48fOMriT0X2pz1iJNkHpK4HZTq2dGcujVJ6FkJ729z9WTDgxD9cQ6063ALW7hzvO/GBpX
JMoXBvB732hDVapOmchS7axnyVag+aT35iaqIJ7XOI8q5E1iq3mqpkL1LPqS5zcD6u9NfhuSKjMi
AQEmEBSLV0eLZcPGimvnbnixRxhb/GsFmLoJ7HaOfTqBtogIN3MZBVy+6Pobr961j4wqCsoogOwT
pMFfP/IIlLnTDP145tpe2nCIiV8Vsh9LGtxY6GsvEXWg2gsJK3DBlgMVutIT0+gwULWLBJDhar5q
03grTG1m8aK9vkrttxqKkIlBoHLLpg2znZUckL79/FOuvbyXv2Sx2/ARwIFrMeUCpH2UUdLc8FR+
632fP9zX1Bd46ov5zk/Xxelp9CxC5ItRHHYg/Ymzt2xsg0I1As6aG0Wb62uLCpUJLB1isOUzqGsd
T/tpPEuwXcfiNa6efl6yK0ULnFBDpTOoCAaTS5VTCkd3J++A5wXy4WAbgAXi8nZDIOXAroFLnHSd
bbGB6iDgcz4N9M3P41/bpZfDz39+sZjIsftpYBiedqVPqt8W+iWSvFXJ/xjvNk8TquuQ+AHdyVx8
tCEeZZ22uPImwGGg+uOr3Q3g0LXNZ83+arYNWV/zG2RYolJgQcDxHCM3yRGRJ2gYWv0tCvv1Bfvv
YRZ7vNSNCob36HaYMAPsSRcWdMBQL/WtrXdrPosVM00I1QNDDqQ8dEe5+VjCPbCQN+qiVwo683f5
7+kssrtY2Lo5DsDjQ0hYzvQuK0xDx8tAX/2TeXKfregDCZGc++wInkHvwZPi5x04H6Hlcb78BfM6
XOzAXEwZS+ZfkJU+ZBVVMTPYA7V7YYUKvdVVV55/HvBKqeXrnBd7fqpgxq4I7JQaQhJ/Y+IOvuL2
T7MAk2EEkNjRPA5HsVvlh3+Y259muniRWKGMpNEx0778A9uWzPK1j2hFPb5yEAjvyGam06kf0r/P
9qjehfEbxIx1T8B64X/BfP26BoskyRFaAbNitAdr4SJoHrjb3TlhHjoHtvowV1LZMgzMwvbG176i
APF14MWNqjOpm7WcF8Hr/GIXb4zV4GPT+d16LiBaAd+8JCvAp4hremKFvO1W+fBK4enLT1h2Vwo6
KRUsAkEfXDV3Vsi2MOLZ2O7/n8HHFSgnRrtgTy72dyRoVlRotJ8r7sLLGYweaT9Mv5AMgMjEVnnu
duq2Te/gPjtyl/jjurslN3btKoG6AAAXBnyKvxFNoVljw7Gg086l9ccG5tv5R9261Qj+p6S13N+w
59J0pIygbC0fS7MHpj6PRu3cKuNaymZd5I3wo7kP3FWT6Rr1dEfFgaL8INGshxDjU8WE349o9+mw
UdRPapM+EOBCrNxc85EFQzl4DRKjOu1ea3pX6c2qLVNf7cXBqItn8Iw+M5kPbmzEMHJKYYDe2d6/
TrcF2XDgFBX04qGccteQ/Jdoq2d4I/s/3ybXrq+LSS+ThqIfYbbR9dqZJ8YqTdVVBPxt/alN0TFq
AUiuLGiQ3zQZuxbcXo66CC6NtsrHzMZSdyGEDtYoL7mlq2xhjHSjJndl68DI2UJ/bpbZhRvh19t5
aljcGQPKHCPlv7OxAdmo9tmkbH5exStx1uUwyyOZmp2O2gFKRJRp66m+p06xujHClQ/1ZYjFkpV0
UolU5YQivnnn5BVooLqnlxTgk1oDy1Jna6PmZN91yf0k1Y+66QSKCqMGvOf0DNStGVaGk3oQGsFd
IV7NIbc8RzwDzeECgIetBwfhyVwTcwyKaB/BPquH76eYDq0CZ2iYv2qJelILdEycCa42aQ+ZFZ7/
iqP2l5DQ/4F7Nr3LUzsNFFMZg1iMYZ9rYcwaOE6BmNN1gWO9jdTZMIfAZpze2MnXvgEs3WELNCto
oOrz9VP3itn2zWSO50QWG2nIENnbjdv/SkcdTaOLMRbPjhk3RdLZZPzX2G7hRZ356cPM2gZT1zff
mlO+Hdc5Wh03krEr7U8bfnQWECowmtG+ualwY9BKCXe2M4o/SBYInt3yIcE7F4IrIP0SaeBtctW1
LXc56CLQUOOin8w6Gs8tCinaCfsNvHA2BQOBzif4vusqiADORqtSBlN0r4bwt77ZLbv2WS9/xOKz
gsDs1GWNmeemDK1e9S3Uqn4+W1fEfb+u7vKzTpnRptBOOlvRRmbB0EJMNU7IPUx0Let3j65ZR61d
FFm3gMhXJzfbqsADwXHQ/f26ZzlXQCEy2dycSFxnemK3+mDX7j/9YoD5B1xEp0PXaiByKyMES5X9
NIwrDYKPHBTun1fw1jDzn18Mk5p1YadqPJ3LFP4dT6NELZU8/WdjLHajoRpmnQOjdU6htUXr19T+
lRoPP48xb6ZFCKBdLtdis+m5ahV5gnkUynSXQzdLUUd34s8VTJxmCbSfR7t+qqEprs/eBZqzzPmY
VheGGacT/CBQRZzAFqsB3cjJNmewFGINg4xL9woJg1WNI1869uDrNAMo7JaUOC6RrzM3zFlgnWgw
VyMQc3KWbf+IQ7sfIjbiCGuod71zAOskMAwe0+hO1ZRVLO29KMqTBqVBr9H7ZFVVHSyWDeiKgQPx
nCsFLKETguyfmltQ9z4VW6aeIgTKKBycf0JS/GVgWHWefSQ1qu+GAliZYMrHQGsYKUljB9z9J0Ez
wVM4WOeR7PGUREW9bgh5pcBfwHzQ8ku7CsdCricdb5DItjDEeWkFi9dG1wYNLJ2TJPvbQ17Bi6VR
uQ6vUdzXgZbhlnPqYviaMv0Q83o3MZjbKiPaAJOpBc4EQfe0KeFV7XTwcGt5oAjrT6qikE1a8zj7
zVbZ+KBrykk1la2h0D2UHvamAqBlk0LXVBtsN8/GU8qfyUQOXQcW/QMsISAEVIImP5iDcKcWQpgy
Jhri6NIB6AEXjVVZLIAWAgR7jG4IqrRV/AFeAJRCNU0kMG3IxRtjfE+rWdQnghtS31QGvM/yAnhF
DtcpE+uhDs6zjOh71Dk+i9JXuK0UbkfZ2bZAxjXEpD3Ioen8vkQPoU2OcakGAMEO2QAZ2W6VF9YJ
Pp8e1RvYMTqupm8aAjCt3n/WIsffIkEDp1GN9NDOBvRP0XcZAG6im6bAIuNmoMpJwi5SdHU46MlJ
jZKjoMZzr6EzmUV7mbGdqqo+GoI+3DXC1uxgNUB8WVWuSht/gIZ+0WGVkmDixX5sq6AGAVKp5NZR
hTeiball3AMr9O+ArmCFQHlo2/U0yBD+Qw9p1rljlKBVfVT75Kz3EQQXnAD8ZFdpX/sU+rS2+p7n
HTiR8GxKmjtntF2UsYM6L/2M02C2p4S1oN9SvGJG9XsyZg9Rjsb3vrDBd8n0DQe4T9X+sOYRYGI/
bbFKSBJk37qVgL0PQfULLgBo2ARG1YH6pYODBNAFc0Jq44Xs8hVVX8ZJQKtC7J0IdOWq2TfNH2lY
K40nv5Ua2rs94Keywzniuuq1VbKZJOSVOmznfDdvIb14b2rDN+MusPFhJjsKIijDmbCKB7sJ0P7O
BWvT1cZ0K9I96kxoisIpg92Jqg6d0vDAFAGvNPPFoHnm2L87XGwa7FKSDztEsStnxLZSUHu1zRWK
RBC2SyHqYIa28RdBF9wWsO+VyWshh8zV96qAJzOKKsxxvNo8xrz3AMReRexlIBtw+2wCNyr0mLGf
yg7iJsonz/GJRi8vMreDUnk24StWyi5SHybyKFPo0s5AY5xuu90q5RZnTIk0r2h3RMaIKOM9T2Ao
ZScPYwQWgwY3uSScKAxi9TXkKtcR1kir2C43iN9ruS/RlI7t5KWP0IKUtmsn/bZs4NmlTV5uhRoE
Qyb0cxVxzopd3cV+O73Uzlm0x1LkHje4L/WHkkuY9egrMLA8x2n2kObDS3qojXFTldUOEE9YI9nH
Pq9c+JluBugegWdxlzjpOonOuAU9jSseahanwbxjKqD3An1sPd/qLa7MpnvudMubuu7AjXKDYr/f
JMikdXRUYDcdb3gMKprxu81PxvA+tmcz+pRR7wGVAhCIgdlHodIa74I2qyk76fKxcfotVJp709iU
eXKUYIiPcvYcdFy1eBrbAf4vUeAAS8Yg2TzpMC4UwC/2pw5mikbmrBr9ECVbrd2oAxzmElR3cjiK
1XvTmAKaT2AO3jczy8JRvHJcpyNENxXhJmCRpPWDmqfeOG4jCgXg/jfa15riuEWhrGms7GBeDkg1
MPFIYOq7BrDZ1IncsX0dLDNMK2MldL4C4cEzINk4WS9ag4Kaka7G6nVqQXnsHrKGPjuF7o/xfabY
m6JF7jERP8bOr5I/4DvCp80bWIQmLbANDVCSOG3mvtC2sJp2zfEtMnFs7bfWkW49blhyGuLnUes3
CJVgpfyCmmuUK0EcG6ukUAMBgWqZv5pF+1KCh1TPJrLdb9XKQ4PXPjJPN1LZA8mgc9+Vj85U7ZKk
RzNUvJYA7Qt7emhFkDpvURqazFpzXIC8qtZm8zq29zEnYUQSn0d4zSbhK0yghaxsE7t7zvThAX16
lyRFkOR0PbWAp6kg+cFrTYD9yBX9nOZVIOr05ODiEXCcq7K3vvsdzyp3MTBJg7ZnOSR66u5oohNq
p9Fx0PJNWpx52oD52a9qSF4azUmdqbfNdLD5rHsWRanbgeAN1giUv612T2btAYGdYlI3dZ7bar6O
bCjFVqcRFjEo/HAL6OLZsctuV1aT7UgDa2FSNmvaUb+1QW0UHdAT/bQxEwmiwZ8khhYsa0MhWBhh
ZwFRHbBmxCExcKq1Q6IJtu8yOHmUjgBaeQIGnprwBx4PLTOOda68aAW86U1b4/gSmuWZZgEcSr3t
GyOC+JIOba9SxdeM0LfudlWMt30Y4RqU1PYE2HyKX3F04o9O7CvsWRtKXC0en5b7Pes81qUr6Ki7
SU5ODpx6fDnoqG+KFJOo8nZvtQ4im3L8A2TIC2WZAsdJxIqjrUfrZqxBK4QmIGSnZyOIZKKuqWTj
WnTFB2QPVBwAetDgw50KZNJswH7N4qIKtQyYS6TZ+Cm5kgRdGsMxNAWlP4PI1D2nFry4m+IvbIV1
n5A2X1ey1e+1Pp/5IY8IgtSVGSW2/3OYOmc/F0Hxv9AQQhBofaAPCuDlXMy5CO5LR0evvynbI9pa
+5aOYZbcd1ETstHaZmqzi1r5+vOIi8Tz24iLWoeAVmrMzag5Giu2Lrb2pg+drbq7iVNfpC3/ZxzA
ma055iffZFpiKhqImGCcLrSOznHyqzCHo7zPNnikSQhLWThK3JZtJNcW9GLY+c8vFhRZtcFiS2mO
6UZsFFeumh2cAQFUz1C2vznJRY75bZKLHNMmoip18OmPM3Ia+BASsG3jSuBevfKAazNIP2+V56+v
q4k8QoXf+De0usZHmxWj0xx1408jqJfppdfcytWW2dP/ndj/G2VJtZ+cBnDUEV+vaXqIfpWepYv1
LLxmQ//CmE1exACJEug0Q1iO1KhTH20lunE4ltX4b79isVcR1k8ayoztEXmV78ghNLBp6vrAotoX
0EFMTnzAq6uBgYGrtYUy6M9n5dpa485w4Hs7Sy38W6WLzWRaiZMNet0e7QSphVhH8EKpbqTFt8ZY
VBGiOopB54nbY5fcadDxrxrPhjXkzxNZFtf+reTlTOZfcTET24glHSIEXilUEc069UwFfR2M7U+F
3HSILxoYtEdd4xW54VrmsLEnwDBycA3JPjcfGGM32udXtxgoYRS1GUDYUKVZ/CRVL4hWNe0xQwg3
jHXYia0NHXkBoWeRgffBrX2sHtVmgvbxLM/b7gzIgf+8MNduQwcKhTpyc9BqzPnPL9alT0vF6cax
PUK6fRUr71XTb1nxi2WvZv2SRB9gV92oml+7Mi5GXLKIK2mLAQSw9ggVnq0UMZQghluT+jYrQFWQ
6KGnDji+aVmLWY2wbUwFZ9m9pchfLYiVvpFIFsCXmnkwb3jPjM44NJZleoSYR2HoMXLm9oPocNHW
YpQgp6h74dEfw462DVIvGJ0gvoW+54jDjzhcsM9CKyHz9yhKiEo6KthO6qYC+j2rSy8Gw84Chlor
xCrvdzQBME55KSXzmdNCZDDRn3lT7oxShfqFukbHz7dgY4karcfpc6n+pqW5mmoErkrjOYUWNFEX
MhBiJ01bDYwFqvLeEt2dTcfjofCkg390+iC8dJNOXyVsPKTJsWvPbCw+Rpr/ScdqRzWyJpP22GkQ
Gq+qFhkvqGIMm7xhxWEQEPLhSM50gaPAq+Yly9nJoqCT5Q5yULNv9oT3684aj2aZrXK1+5NOUApy
SCAi/TCotjsOzrSuZ71xJU/1kMRJBml0eZ+l8VOG6B0s1PJGi/7b3TF/59k9DbsXEYSx+M5pL3LQ
a6L0vqlP0/RZgiPN2hvYiSXhDCyzL4MsQ5S6jcxujJX0XoEe4Yo+yz1sVt7jZ/Jhu+laXbfr9hbZ
zLoxMXNx8SsDmKk4JNl9T5JdNzQrk3PfLqG3SV4QCaNKVmO7Afqq1uusMe6n/FEjZGvH1Ta1tPui
RVAZm9Bp41BGmSrnM620g9bzcIIdb5FmrmrOynwR8oHoGUKLnwlaE16nDAfKQZppLOdvCZV4kZX7
3uInpzeOSCKi+p2C7VgXkAgR2nbsjNNknTT1pYugrp88o4jkzUIHZv97ZgbSLPYbeSDOew2vAsXQ
/J7LUzGUn31zVGH5WKHK4xdl19wjgMK1T+3PKOvu+s7+lajpgaT4d3i3gb7JERW0s2Y10Bywptyr
9Ry9S55/csO2PO2WucgS+fHtky+CKC1R9MLSsK/MEQ58KJyYseN3cR2CC2qCir4ee0iHEPRUxax8
8sd0Ps0RedLWiU9C3TXlytAyv0OdpmhOP1/Yt3bGIuIyNZC6I9Tg7gvnYAKYp6ewYY1uyQhb30q2
i02/eJULIo1Jg4v2PTX1jUJ0XxI1VBpjlcuXHpdVoVqhgpaFYwrhEuPDLMAbA89/ZKWXmDZbTfoo
PC46trFzarl5i3KMPmlvtdSMO9tOX4zykaAokarZXurFCk7JQVxDf6aodkr6SwemrIn+ligHjLDP
Lth7x7dTjQJhjjwFIrUinlZ9nb9n2DgztLgglZeO587aFxD+rWxz3xi2z3trr4ya6TakhZFNcp8a
EbzV+EtnxUHFjHtNjm/czH4D5BaMY7/OSbwTKdDJA1h5I1mnur2BO4Tf2c2O2S3I06ZfGuMhB5BY
2pPbD4Cm5qhWDc7q5w+9RIN824SL+IBkCe1S08HlFtKVGvBtP3jgAaE+6kG9GTwrV9lHoGMm0D7s
t/XO2JXeLUjKld0GD1lQ2qx/JqlLoOgYWQ0AcHhII+2EZix8dzOPIUK7MdV5037JAuEbcznMokfW
D8QUMO/AdedpoOf9F3vn0SW3tWXpv6KlUfcAanjTq14NgED4jIj0yZxgpYX37gK/vr+gVE9U6BWz
q3taEy5SFBNhgHvvOWfvb7vnxHnnMHizZ3pIrg71QvECt9iexT7yavTNAOvcl8y0iwHN+QP/y6u4
2E2cYK7GfgbfPXo1TId1tgy+1WLFLrdgoXTJvNddEE+r5PorJcGlFvny0vZFGRykrdIGapKeHJIY
Nu0qOtJ70Vaoy9ZS4n9VQv3tCPbXN2pf7C6z085D73A1JdjaU7tIQVH//Bv9e+Xy/RIY9hC8qJxv
L25eZI6ZgO6XnrpFejjTLNvSy69Qr6ww4vSLLxl7F6KP3z9AiMOM0DlLm5cngWp0QnYGMz2pg+rF
Cc3HYArXxky/sFwIK1+M1nNVXyu1+OKd/svP8s8LX54OdGekIdfY6ans3yySn1LjK+3Qpdvl8r1d
HgamYJ4jveC9IXZolsqyWBxDVx+vHX5dzMTxqjYHAbdjZfpyQn4pCPzbxS+2QrlJzHlQLD7YVXaH
EDJYVUvxCP0SeZYbnqzay7ZftzH+5brzw6d6XjB+KEtCRUyBFJ+vGgk/E+lCqT+TTPuiTvjqKheb
nJTpISOl81XqxE37azPcReXy50/Cv9hIgST888Y0Lh6ETAjRJBH3R6a9Ny2f4KkoPnPj/udX+Xsx
eX7efrjM+WX88IGlqV5MucVb0VdR4Mo+VgImGSliQW2rD0D74Nz/V137f7s3Libak6pZOeKF9NT6
6Qvn+9yb7kuP25KJVXxfc29iERJucJwW7S0G/sD54uH78u682DiCsOhbSOR8uptuo1Oo+TG+fcGv
kIk8VIsr6f//5rzYJwwwrCZCofQU1w/RcADpI+d3X3yfXywrl1Vym8ka6F1umzOftND81hvW4hrY
X3bgVl0w4EyZOvo/v+r5hf9tG7Ycuoeg0cAwXHyfQ6ZHlqDlcwquuo2yDq/GpbkkvfKLy1xKYv64
b/68zsW3FlkAoEKL61gwaRjfrdXTGV6dHr/qT371hi6+qYhCt6wdLnTu9Srrbm2suMyXQsBLHevl
G/peT/zw9GXMTnOViEgeBGXJRLnYnFW7IDvK+9irHjKqRNsj0EZyqyvz/6E+5dH/56d5KfRIu1jp
Q5mLy1uUJDAHttYuWg6V37mN76ySHT3DL1Hr//r+/POiF9sCmXypgD/Ag5d51eYcDk+tN7wT4Eew
yLSug934+JVI/D952v+86MWuMDHnlK3i+3pTvhj7DF106iUPwRKOPxLl4jlcho8/fyS+ulfViz0i
5AZqZZ1PN384gzPibfHIQN3Pj18dYbTzqeuvT59uwTY4+9YNyJyXKhnFyiMxlN1wUmxmi6NV7aOh
uk3s+spJ6jezDSBGkUEg5ZsKW6sWx3fxNOwJ4R5cWR5lQMzMjw3jRGvopEngWgnXKlylzlCkON4g
xqUaw4FoERoXJJ1FdnjQ5dcmporJtJIVG36FP+np+Pvj/r/exP8OP8rT72+h/fd/489vZYVqJIy6
iz/++1X81pRt+dn92/mf/fN/++s/+vdj9VHcds3HR3f1Ul3+n3/5h/z8P66/eOle/vIHv+jibrru
P5rp5qPts+77RXil5//z//Yvf/n4/lPupurjH7++lT22Sn5aGJfFr3/81eb9H7+eoVD/68cf/8ff
HV5y/tniIy/fmpcufvvl5qPqXzN+U37+0kUfv+DuDMvLn/Tx0nb/+FVTftPIrzHwAeFYMxTH+PWX
8eP8N4r6m6qYPOiWhlQTGTmrGVbTLvrHr8ZvGjFJqoP0CiwSTEtW1Lbsz38lKdpvZ06y5pi2fRbr
Geqv//GS//Ld/fld/lL0+amMi67lLZrnh+zP29RAAGucURz8RE3W+akXa+pgFwNpgQ5VuB5J1art
Y5yEn9y6tbWbk1qStpY0xG9RJ+ryTVdwPG9LAhlfJgP+DA3E0YCLBUGwtTrXNJWce122xlohha4O
Yp34zwzdzt7udL04GnLYpvs5Dpzxmdl9k7wIljtmz4nRSp8RFsWGqW42ysN+atQ5XbciiUAOd6mY
gQ0aapfmdM7tknwPNwklSz4FrVbam7QcbJQtKMXVgukNTQnhGXVYoQ+gf2BUqUc8OYYUtwxboltS
tRvrk7DqvnjsI3U0pIUUD4aNvKK0qvEjTdOBEfaop3Viku3V2khXLKUwE7BfslQ0yO2NGqiiN9Yh
GRwLSZJ7OGW1wOuvuEox90hLeBV6DDGmDTsc5cBynfClF0Zej65UmzF4RDPLRxWSHKEn+kc0qoV9
KkaRzqrrKJGk1GTUmxmD68Eq2qJwZSHG8TDAuRfvRjnEEi/YDovwJoplp9iPVdkg2lGlcBLLUip0
/d0wBw0llCpX89tQm5oZ+10PlOzZIuSxehOSPSPIPWsLA7+LOqt80EvRzcfUiAdnn+IXHR8HwK3I
x3IMWul7NBF6+UaYkWW8tW0ZoD6K6TG2u7kzle46gI4+hMSw9CU6tsRUlZlGNPEW36wZMEKDsXBq
rIeZBly7J9sv7Z7ipqWVntYlCTPaaCsnpyytMWJMJzFj3g8qCN49crrcWo32HDPmDmMVEA+g4Xha
zyyi2k7P5n5eG2OlOE9jIEURqmM8ZciGpDjBI6rPdlpmPuF+bYgCJZK5s/qkqRAJK6nl6wpZi2ul
12xpVXehE1xPyIHoEClZpe4Uc25Qbzi9o+W4zp2uOHUa+th1gM6Q9BFkAFK7GJyqpTFeDaFxlGI9
VlCT1XVZbsKo0ArDnetaS59FIjftds6zevhsHDmxnjBzau2u0tC/IyJrMRerBOk0cw0MM9b50sMw
Noq7Utat2ldUa+6vayfvk/U4m02uu2RaIPtoA5lPWNbFShrAdG6tNHWM567LbLHMY3t0soUgWEmF
zGna0mMXkYVxkrBdhLel3UspU46+xWwKtVOeXSMXlm8WuVjUej64hPgGyhH9V2bswjx8V2UpR/9U
pG2yETiTKVTVGPmQk89t5Ac29wDdX9JUexrTneQ4R6UR5yQGNRbJvawFI3RQ3Oflvo6hK5+UsDRD
FBKh2gXbKBtjsTX1gFOlpwc5tMhMb2oH2cvQFfvY6JzCjyfGPjRLw1YKPBRiaXE7xQFBRa6j5swV
3KSupdwbs0aTCScOEYOuokEOImLLctmIj3KrBuO6KoweTlYmtcLTOytLP6F3mLJv5Oq55RAOdmO9
tuMwlKqf8HD2sTtWcmkNniJJdBLtOQE17AKvyE1mNzyxfelVJKtWb/Qv89K34ItqvWuhN7V23RxU
6Y1wMnnUPKb6VX43Qwed8R4qU93qLEHyRCpe1kXmsgvqaXxJ+qkBpSqVLN6z6wQFN45rj8bcHBCh
Zi1c0LGrtNYNumkwX2klN/1nyhknfZa0QkoiDwlPnJYrmhpOfN9mkRXvS8IyCsfNFCM0GO232iw/
1u1sUldWXUnKFl+4yXVdNWqjMiKYOFfN10hTStj8ll6FoMRARCF3Y02Iz0KTQmnMNnLJy1DOZeGc
52O6yHtTDlJPOy8VRGeESYOi0i5mhwCoKqzyhIiGirsNSsMQyGjcQvK7pock1cykdGO2IeKA+6wq
UnvVBKVuZGtlnGEOuWaYdwKEqeo0zUMyp/bwrZAbB/WnOvUDQuFM0e1V31hTIgPMquCX8BJ7gekT
qY8sg7BPqsnZmtUkz2t+VBc96vzeWElyBZgynx1YVG0wpPZJUtsuA1M7VsF1bOZD6rjdKAvrW552
DGusCrDfNQqN3rruu7bAG2MHk+obxGivwYVGZCmqU5UuRBmqyb2NeNK+7pSBLWXBCs/ILULI2S/b
WHStAqZmUKQMDVSjSawPoxPdtLhfTH3ZZryoDMarE0jrXhnqSfVEJ0m0sO0ZE2kkSzVq6Khm4Ncs
Jl1Sk8HrYpkM2e0I1MjuN4GtV8ClCQ3vpHZr98JUdnGtspu7ktINMdD4tgev1suhlX46oxShhE01
TaRvArgGI8BRS6ptQYIa2qGsBRFU2+djBw+zNQ4ryxgq0xMWU1FnKSh4eYSmLtTD9RlIKI6zktL1
Wipt3DhexkbSrSKDjmPpNaSClH4RJZKGtSGOlXCjFxyompUYZrl5YXA6qvuQ4O7oCoRsPh7pEQzS
SS5Rxs6uqeUlggZiRZJp3glVbquVneVyjwY5lALVz+YsDSq3HyzGXVpajXb/xvemJKes7I3uDTMY
nQcXxpRWv8RNpco4+MZcguprsYv2z3HssEf6bZoW8tvkDGP03nH6VnsevD5Aa2yAFeNPjiRSAB82
8yY2MP5VHV01hsqBjFdnE1dRiig0r+DWi/wWzagCKWmQatIUXaTYwrcr+RxDnVbvTRQlxGzVbMfc
8LWMxr3GziikaLbcyjBSJ/dMkGLxQR6lJFOQGaAwZZdu4lp+bmQwhNhJHSW4bhLmqqtpcFprLWfh
gPpZl4tGuzfUWQLiL0xbL/Z6A9aBMWKTQ1op4Mgkr9xdTc0RpOrn8Xkqm6o0XENDKGwOArxJEhvg
76D/wjmZWZICb+q1AGKoGWvjkxBYT9GwpFLKHLsesrzc1GjdmmceJRFtDNVslceyDHTOdU2VxjUp
PNOo24ehakdYtWJUyClv5Kp4LENjpO8kiwFaiRtGvYKSM2iUxMtF3jG6g6ZSboSa4ZpBdZ60MESF
lWQyCng9GG4NeVZUCQyxPOg7oypCY4fiMbV2zagK0ncjEjbR5xl1dKoq+HLwvqK4dq5F3hjFwZJU
WzoYzVTNJzbuhhbpqBf9eArsXD0PBwVWCHcaGxbCKRdxcRs6UPQWDrdlv2YN6nm+ay1vUMQOeSbe
2hJB4e33UuS/i7JfFYPe539elV29ZC9j/GPt9f0f/FF8Gb85iAkobwxs9zJUi/8ovjT1NxPeH2ID
qjOcLBYV1h/Fl+T8xhlIA2YCB9eSzxyHH6ov6zfsgrCCGIWckZ9Mfv4L1ddFNwKxENQrkBQapkmZ
c9L5VfzY5q2cYQbsD47bmpQwdqMp5KSRTlr9LI1lw7RqtEiEKyaSZuXSfrVr2QrRtWt59lUP77IM
5JWoqIaIfAB3iQrv4pWw3bZm3ikFw34DhlLdY9bmwDJCWs+z9ywv0ps+NAipV5Kyumb8294Gaqdt
Rq2YYxJVhuE2j+qv8niJAbosT88fM7EOhg1eBuUN5fOPn1AeJEkyqxwZHGFbTOscK5/3nAVKZvZz
/mjEY9u42dCJdWTrzTKdA2wA9oiwO3Fy9kY139EGyI8K4XMQnlKxpRoDQd3b3bbSz4gsdotFZpwL
tYngaBJQndIv1Tne9KGiLdJgiBcKJWnvRaE0j25il91xkiPjFLNiXo1mIS8LekCrSJ7DWy2TgiVb
Oot2r4fFPaN8cTumUrx1tCndT2NsISIokwyDLUVDpkjRIlJ1L+erceOCtzmV0iHRWt0zykhdmpVS
bOS2jQiuNItF2OVih7nMWvd1pm20eOzomMl5XGPGiax9Hp//a4M3fRkFMXUmfUSr5vCBZn6MJ5F5
qBzkG4WkU8tLR4XUsEoac4TD0/zUhwOzn1JHl4ZMcDeoSrFKta7fNGWKH4L59T4jAQ4Hp0H6TR2M
iAIs5bo2amtfEZMC8V0mUBza936YSzXbNAMH2bFNQKeqhYViirPZ3JxhRNksO1tjbIrbsgLu6mUU
KO/y3Ckr3UzUU2k0SnXSRFvDHJNDDqxXTVFKiltzzkg92RRpQNRBafQRqPsqarXj0MwIuTRtio23
GcabXONYip3gXEbGNrVJIOToWU4Kc2R/nqy0uJbNlpaExeG9/saT1/RUD02tEPHsVHNgr4y0QC3d
d1qQ7ujY1kbmWmrdaVe6OVnJQZvzwfC6hB3dLcsuz/1OCUg2EBS9xmMoh4QiN0Uy0+xP8FXuDOCm
+BPMJqwdQoTGNjx2udQ2XsctrSy7HpnVMipbVBi9FJs3FRgjco1Tw5AOegQ2gOweZYy8Soh2Ydet
RiBuEV935wrgW0RRQyxcJT+ZRVzeU6NMkmuZarTMye/8NKJgrLzWVIiVNfDTUz32YdJ79SBVBwpU
UifiEVeZQzQeHghNmVH95Jb2qTaWvs1GkyyDPMqcRVGr6ZXOjOY9cMIUHcZQsOWDea2eNC21WlqP
hHMZ4FaRt1HfHwhQgFgEBq8nPKGgDnNtK7TXNoj7RU4xvVAI4VspWj68hzx0T4hv22A9CYvHDhG7
2BLSijAqHTixb4Uhpx+R3Dr36DM6dANCyVfdLOScw1vXNQrP0jgiuQTONGMMwmSBoaVAbkd3qkW1
ousiXA8juklMUNP8HgeauTLMNPE5gIf3c4Y7xsyl9FPSAjKaRNXIPrFkCMrNRHoIrQicQ6/Wh3yy
GYdVLXGAOo76orRaPyOkYp05Roa/jWLa1XNn5rDp2MzqQl3dYN509sSOVNd6O1gHQ9aao2qF+mao
rPh6SBRp0+l8E3NbObM3xVZ9Vc8YAZxy6B4zI8ZPHXWBs4owWvumnpoKlVkyH5Qet4gTJf0mKVUH
WVmXzAtHraptRPHtqYOY5IVmimkZ5HqyFFnH0m5JM3rZxCyZRrHA3o6xVrzFhdq8UyGEr0kom7tK
gJj2kxAMIUFX6E35zObYdrU6ria3aqepgfynsdRhXAmIujar0xQa0SYpahKj6WzOr2kiZVcJHszn
KskbCkZbchbxFCB9G2Y9+ZY24AKzNHNo94dhRTthlu9Jip8XvVrI61ZXm5U81tpzyI882zu0zvY5
V2f1MS/zNnEjJahYiXMqbtHbT5z62hl1kHbOjgsn9Ya2HsFVVhl3M2GHhbZRrFJ+sjvNRHaTGJhI
UJGm10gK8tdGbbHFJJaBaVhmRTy1em0dmjqrxcaZrIxFddLCetunWWURkuYQgzVkqbrUZq3aOsZs
L2H/gUMlI/LDCo2Y1mGIfS02x7l3oxTP3qIgRmoVBgQ6Ur5m3YEMmm5dhe3wrWkn5T3XimDT6E16
RINRnZxGGjbzlGlraKcVdjmC2U7WOGHLC4ZWexAdEi5bMZoVHWr4MTz8w3roMHigcus469bBRzZU
dFJqdn/bZw8I2BXL2IBkaOfjg9wYVMWjQlfDjUWdP02QAbu1sNt+GSNPfkgdLhNHab5NDfy3UzjZ
nlEEMWt0EdMmbkinVEWw1etGHB0riA9xKCl+PwfzcbKN0fTMrqaQ5xRtvlVGYnshDLfaM4TmnKgE
pUeZparwRZ5WAFD0GVpQq+ncnHkdVMXCKYNRd6s8LIalJknJyG7Y0GSY64Rkka5qUBEUXZFSpzh5
sJqKmYTEhsI/vC5jBWdgaZW27SlFM294iKnyOjNEBk5fFTZkKnJ6OqneyltB3+oq7NLu2q6FLahZ
23yZTDHLSaqk+WfmOP1D0HKKI4dNzH5Xl7Rs0FKdZbOVBtIm1tmbpM6AJNWmCj3OyfEjTgufGjvd
DeGe4WvKUXVtC4fnysqLqn5qsra/RbBtv4KG0m+6KdI34VSObGW0DSx3iELj2ugJC3VysyMVj2Kf
flbcBwibbXElunxaJlKZPk5Zbu77mM9e16xzS14yTD/XVHAP8dDV29QU9dE857F4Gj7Edz3SgkOJ
g3TVNJoCpL6Up5WqNmbuF2GKgg4TJB9zn80rhKU9jz2Ml2Xa5M5rSCw0cs2i8mNF1r25Lpp7qa1Z
FCwusA3CJvFjycr2M40vmhV2+j6qlY1tdkCQOo6dAWwkhkI62wOeQ1m/V6Sk/Na2UrzvODFPXpJW
7ZUIAHP0IH72xiCNeG1o60NWLPioDWVWjrLTdZuyIXE1BtmwkYQa05gKUwxpOJ8garURccDeKKT2
WzWlBq45py2fTXI6nkSgMajI5SA55klj4eWzRbpW1WhA8tqX4ZYDkoKHDU/6tREn+SFJ4/yFmcDZ
vd01gD8pijtPzeT2W105ZN3Wdd5sMvyYmF8H/CWJXTyDCcpf6ymbnzUOemuK0Py2jXtVX2hVx0w3
JrY8o67cWq3hLKbQyu7LRHFWllwF7LV0PFtscF2/NSaleg7VtPsA0Jxt+illWVHNSqyzOpXuht5E
JkVJnWxUtZceFCVqSKiNLfPbrArnPict4aB1SbLtRZAs0i7PvDCtpoU2CSSgBvxPLcvMxB3rnPMp
Sh0Enxxvd0aYRNeGVQX3fSfb784klbekTOlLO0rDW8cqFc1jkjkfQ0XqFsxA9JWi1BKA2LrJl1mp
tVdjZsI96kpZxpNQSPdwKCNMRXmlH8KJ6YXrYFx90GkgQgeTuHElxR4WfSyDiw1VY+NQ3F8h0bDg
S+fRLF4L0NAHIxtUX1jKuE6cSARePirW09gO2pbQw5oOnt3fVtRdLHmFpsheRO1/IwqrPkhth5Yf
G+L8ElqmtItFpXReMUz6WgpCgqiHKlqWRoaNbCCb08uBZpsuD4+1dmyb4MhhLHwFnzzRMFFvXM3y
ZPktqOcYA3dj7dJzP4+CSMpSGqi5/Tg2Y3RoRJRsKFKnVSmEumAFqY9UNiEYXcKuA0OSiGZsLLEO
crgiuV5Zqynp0P0UrHLBpKtvxiDrrM6JfQitBjTCoMn3k27mZHRykGWB7QLz1Elys8jDpjgGQZ2u
1DrDsgmtKafnGEhXmiwNXpXZxqEqAG2TXVuAjjbyBllRUkUfGhypUykZOXbYpjrSDSaKnLILg3Rv
fUuIm18ac1RucmadG4PD6F0WzjJFWV9d4b5vD6Y+VXelVoWbxI70U4+Jl6TI0qYXxSmuZC+te2C3
CNdDdQK2z8DC8PVeqgkik5p4VdpltAH90EgQtEjp1NTYaRGE29iokzK+yzMOeK48CDI4m9kUD+xk
1Vru7GQHSJw1Qkqz/m6uZn3X9Wb6qMfzjCpyYvzSy+2B3g0jiXyuTPDuWq2CawgYerosoJLL/EAW
CJ4l+0oNEnVXqV18rqLIemT9Ex8S3dG3PqMd7JZDoT1Z9dw82aGm116QFCSrWK3p0wzLr+ZeVfyG
RdTnVlAf+q5z1k2mz/smHPPHYBr6TZwo5rsFlvRKP7dkQwtXtDKaiC7k3jhEhVUeU50GlgP/ASQi
kUXLJJogFDIu2M50qq4lzrUSga6T8C2ZZrDcZum6c7it0zTWMW2Uc7EIprh/G+YmWxeNbe7Myqye
qiiYH0OamN4gDGAFRqy6RMMZh7Qyk51qTfnJAvoc/i7O++8OFSN+S/5pj+r2hS74L1cvkH+LX/7H
snkp3j7+548tqz9+wu9NK8lUf3NoVtn0nmzt3PtAlvC7ZEAytd/giWoqSRKEXerGWXTyR9tKselM
GQBHLUOXz3Tcfzat+BtZNwlPYJVHiMJP/i/1rM4dlz8FAzbtoe/eQeWMSYMydakqs5o0DsNi0haj
N/rUhdVSW0cLydNW0rXzmQP1C3xl80NP7w/Zwo8yBe1Cy/23i160pyQxNnOfc9Fkr2+Vo3mQ1tJx
fho2w75aRstwNWzNo+Xbp+zVuTnjZIM1uyppaA3d2tKFKfOdHy+v5Jv4xTjJq/L156/wu/DzZx/L
hY5ijhoBXJlXaIlDoXl25ZUP9qd1zHetP/ln3Xu3y3lgF9r6nN19lljZK4VfQ9/yyv10ilfi0fGl
xFNuhMdg3x3WsRfeWVt7rXkyejprS8+exWcZEN2UAxFL/HDZJK6xGb8wpXz3Afz9zdB0s855qhga
/9p101thc/gmfT7bFxsQIH6zYXe+z32p2zgcmOl4HMbDuQdD9l3pRu2CCiD2tGX9YkEPcJUn5y3L
l80367G9FmsHC+gCm3S8afcWkufMHZcaU/CFUaMgj9azVx3aPWdaedlv7CfpOn+3n9SFOGuhXWmV
rcWVust8vCjRNvHts4p+Ea2aD9VyOXbYh3g57pz9z79QpDT/8kb/80O40OCOptImUoFXZvTMeaMy
83KOzpO4a5+jW4wr7MHEsD/NvQcmsADNYc8bJ/IFcY8zLCgXxp6PXft2WJy94kBGFtHC5Nu23wsg
+pULW/AD8/jWWalvoPI9xqlsgyBZiXpDWLjT+7URHSc2urXYpf5ZdC8es8fmNVhSyrv2unhR/Owg
XavYwk7Wy3xfR2611ckXq9z8NDxY6lblHrEWPedtihAv+VgX6UHesU8O9+PC+qyX6r7XqQ3dlKRA
MkPvv7ImfNfTXd5JrI8KiWQsGzSW/3onZVVdzuPEhxhFJHm+cOiGhaBBFdyai8Yv3OIwgcapTiRI
8xWvk2tpq+7GBVwdb1pHq59/p99tCn97NSCTYXbKqqx9/8p/EHbKgzQQdGtgf/LbB3Ore/0q3eZX
4xUzH3EbMMd7PJNuAi94TwdfPsH3sYaFelS26R3tB3qfexNtzsq5zu+Y0a+aq1F264BpPnKUZb8m
/c880E/V62V7jjgz7n7+BkhOO991P3sLFwJGSxEGTERNW2hLIlem5jUsT7Jypxo7NVlrxTHKloVz
HGmqmQaxrIzSJygZTjU+4EV2pHll2vmtitRJHV7jcpWq2K68rl/ZoIaOIdGtT2Q8KO26InmBTqiL
E3FJbuwmWB3njbWeC3e8qrENYFTnZJLeEHMm9uVhylyE6tldk3vdHtTsMdr0XkysRL/EaajFB9uv
y20bgG335sLDsQ0ELPjg5VUNnUHmetVT/ll+iqdirzy19LNXYtn65nOymZ+CKxzkZuV1T8E9Jrz5
xKDTuuMHlLt6N7oTYCWv35Fgap1C4lc/dLHnVJc731TcKToMz4WV+CPVzaqcF3q7U+vGdSyfJm6t
MyOO3lHWhGtZR7gTU8HT1VI8RokmgC9XLOeAw+d9oPFqVl235fCLeVh9HhvTjRJSeBvx4pjxVhtX
ff8+PTDrLV+UN3PrHIe33jcW519rn/n2pt09lL72zdmU/uRJG9uX1va18S3+NP3fyce1X1zphzMu
GMiU327TpbOYTwlGqfSR6KNViGGq5YkOqzVH/rPImqa1waiAlRJ50yLwqoU5eUXkw/Shy/dEN8XM
fA66xX392rass8ZH5yU3GvgzT3xiSALqQDNjlT1nV829WS7geJX+sKyYl/rSEgRKvgNbww8jTMA5
okXLNtVGWXCXnSaqU7zVi4kxuepCTXBsGhZuykzUdZbxc/Mt9ylmhJuuYh+SlnClW2VpetVteN1e
JbYb3eIFu7cqdkF+SwpW5RaL+Pn7Ztnu0MelK203P4Id6+AlKzup3Mw7Y19eG6/TfXbkiqwkw21/
FWWeTJHmVXeRNy+HjfM0bWUPJMsIHy/3hjeoD4EvH8567mKf3sDPX9E0f5d986U52VskEMy3buoD
IRjrEgqDZ+1KD+CaeOx29bOyK5Zg556bdcPSubagIpElvHD8+dBCKi0XTJcj/pjvZ6ZErnnbPTS+
+JSVBX1Qg/clsUue3+QS3n24Nj1LdrXX4XZ6GQ9pvM7VJSIKRvGV5OX3w5r+QHQ2CNBZ4pWk9xGf
1KK8ald8Is5NyefM9CvdMZZAOCALL0C9RHD3enbW9J0dw2c/tqsTOaJGfP6GiFyRPelJp82wVj8N
yNfB1bwEPaY1m4iuMr1YVN9v87uBmuDgvEubalU8K/cBa8dduxkO/X54nmqfYYtxijaW2/NWgPSD
VSK+7AbBcszqXR8YeNjlLsr2sJGCz27f3LFKPamf4XAjb6vOr6St0FgpSai2zvztG1oy1eeIvCfy
jC3HANuD7oc4Sj7iOldIUU79Zp4QGPJzoVbh7txVFKzWvnUeZDyjuGJs/ZBHWzEjnqKVaxz7fhEb
i1Kp4Ot53YA64qo5OtTq9MDBNEqLOH+r2JadZyB9dunNe4c1Dhg1D8oA9CQ/5H5yy2KK3uBKxqfR
+9TnV+NDvIawtChOzGfZi+WXeuX4w6Z8BgKDQ4YY19DTFrzx1E+W1k590FRsM17DRx97FpKqzEPo
WbxPDjcp98U2OfKUaK/cGv+HuvPajRyLsuwXsUFvXunDKhTyeiFkUjRB78mv78WsmUZNds0U+nFQ
QKVRShEMXt57zj7bxE/S59BAlbBTLw2kfd1SB0a76pcSRpebU3sVW9h94o5UgbngiPn5xvuE6hGK
JxM97cftyvhhPQ5nTfMwFokRevevMywgSq0eQASEzuW+7nDJYDuLMLr6RmK6m5/0cD4TFexau96v
AzYP9GYldVUZaDtyuOY39tW4c+Sr9D0Pdvo8v44UKc89PTu0zq9Ot7tnNs/VKY/8XACak/S6eNtj
s9NCuO54I96oferdFIzH26HF/tYIZU8KLc/DleO6eaCPYeSr9upEj7pt2uoFbzOkPoo3uCLnp6dO
tsUnqk402QFIMI4Z6b7aV+9Q6j/M537ya7YJWCy1O7wTPw7DDg4Wp/p0Tgno2ZeiK7zkX2NyNupX
iXjOOuxFd3kfsdOJ5aAp3LzbMVEOaCdcifRZwdHC/C193mSOhScdlYf4HO3rO+isHG2Y2W7JVAQv
+sL9VqJ3Pm/X47ggUPyqPiyvpisF5jH6lnfzXlJCbiYsfzp5efQ0jpTuLuXK1cCaj0zQbGzukvIg
fs0mmeqwS8lVmm1y0PpDctfidQ2DNfFvDrjnvnuk3r+TcL/2eHKfF1dDEtCCJDqS7hqWh0PZ8itz
TXd9VELBWw/xCSTaw/cuKHapE+1KV+LvxTscuHJ8x+zoofzIIBP9VEcm07xc/FQcLbRWid+HHeGE
5QO3QHWN4BYsl/iXvOMioW5ugOtjeZYK+2t1xLf2RXcJ/2Py62qn0du0FCVnvd3sOHNDeeTMfMbz
4iM5a0Hzaj6ofuUjfKq9nCZtCyK47ZbUFl2gNQ5xCfSZeCnM4UcUiqi/eIlH9QBhz8Zxcn6aGQa8
WzcCfvzYLeMwmSHIHpUlwCgP9LR2Y9FNEdy+DyEuevlp60ZvN8c6MrrnhHzryMayxSOTdtjVwhva
5It6GIwd3de+DfUHlIPgy8Ai+7b1rdg1cgftlB/9FDjNOfRtFeCdfYPaOexLtztHzyw71RY6p3mK
dqbL7UOoJ131N4kN71KzLPh8jMB4Hh5vFy40Yt2R0+60prMoTmadq2jfxJ70Xh5Gw0YofGdcK+xF
RTd/YN8iUGikKqBgTr8VpKKbDKl64ides2cGr7j516w+xNS4GtnJeSXu7ud3f5UfzOoJU9NV4l0z
iNsPQX25se0U5JbiVRZisxbKLIptNXc+pmWuutPO28/v3MmdX7Z809XJQjqRN8BOlr4tndfK3QTr
ghe9pafivXuPPe0a87NjL3oc3JrH1nBQ/1Pb+Zxh8CmiB242zn3NziLk5QEnUwuXpaOUB9s0zHLi
N2OvOcuRsVQwPuWeldsyFd36NsZO498u6z690Lp41lt5DxZafAG7p5Qwh/zaPyvsG1+8xfVOcoZL
Rq6HgPMg4/hQPwj7xPCL+HJjzHPRB6eSbekeZ4M9hAaH4bLkGN9EMuytY/ywHMp7zHNvtvKRjnt5
gUQYTJqn7TX0qrcuTKAZzx3HX/4wZE/YyWG5WHJaqd6q+hNFrNhg/Xg1inMs7FrLLdRL3x6Mc5Oe
u23RuDcveejDFouwB81vAv0yh3hwuqzj9/hpu6tYzAARUD2t4QSdInIrqN0gf/fmr7b3xJ/h3Djj
y2y5auwNX/kHLLQI986fvPSYqSln+UG51982tSTjSAIt6ppsWNt4vpFCvNrN3aw7XF7G3t8yoMBK
hmcw5JQVGZPj1xfedvV5WxnZWb/DD4K6IixJlT8iRO5CIcwpQTW6MoHny9Y0NzrU1/G0uNyqQ/HS
3XWX2Vm9TcpYXHJveOQGhR0LPt4xngq7o8x/0LZ5xMVHaKEYFD4ZH9KHtFcjrAD9GQvF6KGr7PJH
JgpjdbUwu1Ohqv5kL/CianmfPUP8pVyly3bh1yofAzUu1k8Mw7z+py1J2uNXYXiKH/OzxXwhnB7X
j/S1+64tp+q9QcFhM9Alt6U836GRP7F7c6DiMBNQMji9Zznprv8cHfWLbdL5Yse1zrVnBGtO2sDx
mPmYcgbmHbls2wIeHIunMN22rhq8ZgL9P1q4adg8IBToZUD0o68fJkqpJgRgPRcukyEnf6qfqofY
wfPv13hOL8tjcUerIuzZlX5DVJGXW+d52xp+K8FJhx0OGUqJoHhgEGlL9D68+gHaotK9Q+exW+Qu
8W78hVw8vTNZceRqyp5+zho7ud/CbITv6iEnczt9bb6lX3Jvm5/lqafYIIH7tFEUpLsop7ciPRr+
zyS7gDAJsDAYQ+WWxOMl+K8yb4hwFtz1+83S0m6d6ZPh4E/8fdsJAZcXaM+Yo8Zf3c0pOd92tSu+
0N6QlSyEPbNj/Qo3GZeL6CAeo9bNjENxO3L/alt7HuszQ9goQeqgOOWPedcdrT3evCF2y25fneNj
deyOi4qJxEhtrdz21jubXWa44p3APSCslBqx8yIyACnkyNON3bzwIFY45p3B8bhvduV9Dzdlnz1V
h9RdT7yVySFmLyrs7BR5WOBKvgoBV7sIj9ojHuuKTXhJ9MsMKPdoW87rgUbbMw0Pgv/W/ECPcXsX
djmpzI7wOzWefad0SBB0y1/m52T59eRlJyQMgTQ4cuuLFaf9cauC/fkg+QZhMGkeYrHr8vxNrBdK
dQoxxaaM7V9Fr+Snl7rThZ1XJ1ScOrYoZHw8TB5sMcOd3TS0Oi8+jEMgTI96HCz+X/k5Jm3qcth6
OiVIux32P82ucFOXpBuKOlshBn32WG69k5/rK+uDbM3pmIXxRT62IYbRbvPIlno/euftRi/UiCQv
bxE12d64PCXPk8ttpfDHpyRzRv8H+ol8GIMlJDzydUPsiguLnc2iPTN2Y/xz12JxZ16V8Wj0vmjt
BHEnmuHmC5wcuC3gUMgy+GGcyRY0Ert4xXMThrk3YwL8S99RbbmjveFn6zl+itz6YH4rnJU0fsWJ
neNhekLgtZU+3SkNOYv2FISR8tC+9DEHKI6svvpQrk7xJlAHQX8+FJfS0zlceofX5wyxt51L8vQD
btG5R2stuwTWYurIsN3mEsL+dAN0Bu/Lgi4E1iD7xEOd2xyEQ/HDhCi9K17onKf7rXufvDV2LSz9
UlsIq+fR5/+heJ8H64U0C+Nt2EeO7lm7AoiIj1DOnMExtsY722enNuC5eSPLEydPN3nPn/okLFBz
OWNQO3kg/Jtt3R8y1d/IOtpwWK66DMlQ3L7+N0hszSCOpLEOsg7QmziNw8nkKfvfqt/wX9ArZhD/
Dbv6+2ttX//ba03prbCslNfq3dXXQAIaB6vynRGkb8k+efp/v9qfhjt/XZmEfBJfXYYf+h8gNvoF
pAsZIHYHqGXSyC338fWvMArNiwPKGWYWiPw4upodMfKX5t+u958QZDRq//UO/kCQs1sGDUtft3cg
OnH41zmf0jtYQQl2/6/S8T9cU/7bFf8h+Ldwwy7XhCsmqu08BEUQ74x9D2r0bz5CfxCX/xoC/f3K
/pjHJLKVJorKlZXHhSZ5DcuDxjUt/2ougDfbPy0aVibLU4cAbGwf8t8WDfzFrp9FLqpWvRaOQhGf
YNpLr1XIs+jRt4+tW1+Gzpc946C3vpZcJ2btlQ1W1dNunrpnpBv1l/I2Gf4KuMfRVx7i6FJNbmUw
4aggZGmMuK/4bdjDxFDCNQS//+r2xae8bODRm4XGwCUQ7rWHvGZDdS1Nr3a7n2/hbT1xwn8KRwpG
dmbjUF7Ss+ylHqmGHG939S49dNCNdutXewQyA7Jyh/3tefLongfcXPUf6W4k8HAPsDnSEHz3R2Kz
gumaXmsXypf5bi4eGIXkF4BWMz8KVMhJLqpTkpyoY0yMLYEdfbUHYDAf4pDlYxy3Fz63dLv+U+MN
lX7MaVi865fILwApbQJqC8YM0suuQpFlW2fuHqlHv7dY45D74BXRvXzGs9KNz3gVujdOJWCfj8S5
7efQxkkpYJjvSr72WDznj+LHAqAJ7nMUg+Sx8qh6PXXf+5x9D9NBwqXcVvwb53f9sn2r/EyKN8l7
9AsfpuwsUYg9lEc8+VN8r4N4zM6Zu0DwtwuE+YS2nYYpursdlX1PPWYue6gz2X76Wh+3snrJbP0u
fUR4wgPNZP0RBL85FQE84d+nv9MyWZh/ui4sWCgE0PQu1Ek99pZLtIszp6XPV20AfwcCE7DGs9ba
RQp7lfpw9jSneuhv2zxCt4173W+fsqfUNw+TaEeRbdC9Loc6DzlGQMtYwfzyCCeDdh70fVwwMuCk
0w6p4RF7l2ivbUayoDu4WR5i+X/bcRxNW+mXeNa8vw02RXpeedrqIYSdHqs3nLELBnDwOz6kmomb
Uwpehmvl4ss+yX1udsquGp8KBvZufeawCg0nPa0B6NjvgjIP8n10/bexjvJPO5siY1Nh6KaE/uyP
UyMjgD3WJ3byDVFlTOi3jwlEvCPPgFecLYZd1a8t2S/ei7vmuGFMnKHUEqItefNTEo7MeThmhd2/
mUro/3TG/P2d/XnGQIPs1sbYzpjJm85xOHkGgwQen2t6ANDcb28RMPnKaJVuVeHT2txlhiM9wWZO
9ntQK9ETqMwfv+In84ga1Z180h6OmgPEXlB+WzRD42sFrM+2cK9e21f5LLjDA1HZn/+Wumb+ad73
e1tXLUXS0WZYuv57Wvu3HbDLjMxqMktxXeG1pwMK4Pe0s59DP1bBHgxC9PrSb8qX0lidRtxnils8
Jxf8GU+Wr1mBGdxC2MOksuDmgc8oLauxTWA0iCewzuz+K+6P3fIeTx8a4uMnMEmdUwqDP8ABTPdQ
vf4qQh+lq+zAKbnMPV1tc1XYkbSv+E49tfcp866JLSLZmEQ0LcZlAIg3neJ5uien3Ek7+3191V6V
o6b9wDYHk8GH70Vq7tEQiwyOaQg+WjflfqlBv1t9w6VLAMmubAr7vXQori1brHBBiHCSvoa96bA1
Bmz0Ndw1vPDRexruLYfnQ4aZa4DkHaWdNXrVZ1y7FQA6W3t2V8ORxVbJ7orKFXPao8QbwuXahAuw
Dqnb9GVRjLWSuRV/jmJ3n/1bc4jxfXXk02bdRjv2mXnYVgYq5MzGjn3xJXOssPpsyVgQHe1iHZvP
7L0JoT0Df0lgWqFIn4zx8MhETL0fPNqBLa2DA8R4jM5TqGPc+iJcMqr2LEi86k7F49MTo5O80DXY
1ZHcEgxkA6C3v3akmx9ddS3ANaQ+GZfbC9pjRryIO2QNHZoLJw/v0JhQjMWbJncqtkOSTfmZF0J7
ARDm4KJURY78iXg6oAD93N42fjZuv6uPwF3bh96E2UmkWTzDQOfoy3fJU8KgOVQeUFwuND1vtxc+
uwN3GvzJqUKEAYqt2ROo+OpHJ+PIlsY3zr4CItCf5qB16tN0iLytxYmCrmMhK7v8KPkTd7wKpVdk
OQco9MF8N/uosBsaGfUHKacXP4+vOAvLgcmTprC05D2Q7E78vQqIjWOpAV97kyPul5/VLakuZ+Zg
zN7wQaAQyndb771h05Zf7iaASiokgGpCX5unyWN8xbTrkxR4VzkyXLuLnMaT9wmbU+tuJeMQoEs1
763BqS/YYmAl6MZ7nOJsGN8WvfoDhEYTGkrZPoyfyd2G107ueet2k6tpBoXmgbn2pmM+5ItXRxDY
n1ImNvj7mneq9DJztsj5VYxCRds3+GZiwqrs2tq7PUkvIwAcQxP6ncY1lbPl8YdF8qtfiEh8fTek
smPePhGHAyupOxn8EGNkBAB+xR8BbEfCBl4UJSxIMErfVPMIz3Kml09CQSXAzF213S0ng8XRn2Xd
rlZbXp2J3DZ3+KGGGtlGo18LXFK75wbc9kwBv6vP2oVFg+Yit5Uv68t4zS9U872ffKX301MSvWkd
rBunQVFMzlHvwIeg3Jjc9G38sIJqN/7IXwDQ+hGTDK7yVxNoB9VDvyPRe2DKPhfevNjN4jP8SZ45
/dU73V330Z1y3jDJiTFbjSfSjU+gPmCM5IFnB+mBbgJkcnjTL3DbGnBl1Y9BHWT3RrKgve6VgoJD
/VpeDU/fKQFA9EP1HWOYwbF51Ae7xLKBMiT/SC+xsz1k1n6Au3oEMjL2Je90y9cA5pf2066017Nw
0vYv8m4AmbgoJ/kVMUp6NO6rV+Ok3lW78md5zbRDHQoUP727XAbGJIbdGribMiiCPt3OjDjoBSlK
jWM6vpnpcyY5jKSjt0U6JO2D1ARJ8sbQp5gDpoC3J+WMywl0mgsaVzQE9E4edGk0FRihgCgSwsgu
wT3ugWK38AUbZOuzDo2Tdu1/Or/Z3XZbgIBI6YhdC72+8aRwQzr/9rSxkLZKZMKY2K5xYqKNBgpe
vfxnIrOQtCFffhDflFPvgYkiVvwooDlBz1HQktudr1yT56813IYkPQ0w1RNsptrBFQyL3V3smAfo
CjK+TgAEDwti5+IoXLc3ATyxM2GuJIdsz+GRn9LPKHK0xyGES7HPA4VUKGo0zK+eq4vcPqqJJ0wf
7YeO+vhCykr83cywZQL2SmUv6QeKt/R2bLRr+YM6ASRNBAKQUPKTDrVL8pf6TATV7CT3NO0wRikf
md9BcLZjiaya2KmWq/6eMAobTH8mbYMbVNhm60SxRjAUOZpOBxge28bbCuOsdaxL9QKPmGqGCdkc
VAezsDvDVthTQhjpKzCW/GS9cWnslBV3twbafZJfMKppbwFIkQBLGRTGb7ZFyGkrs91Pbvkzlp6K
jnB0mgfhMoTzL05XzKA/RdGR74Xdv5kEb1ScP5klqqVrCJMNRRPVPxotQ261trJMxSVXZ8cIDfxI
CNpg+Leu+J+61L+/zh8MFnNZMA5OKWe2k1459GBOViB5Yvhvge/mP3Fl/v5KfyAAYzJO9UAC6O9+
uAjT/avpMdt0zfe4gwdgvSqv7a495t/YuLNlvtaMWIZnQuDaHaVPaBxqIjdgJEAUqv3ilO7jX+KF
8de6z8/5j+VLB5OpLNOl9/xHt7PrVudi35vYbUCw1F7dUQ0xfEPpdkeeWwHCVEFww08OBK539LB5
EF35sL4LG3GlA1zvn4cdsPxfn/j/iHr7/5sXlyyz/P7vsm8Eaf36q80/yu+/E2l/f9dfNFpJ/A/V
gqJKFLQiK5uW+3+zaBGFw7QnRFPWCQiU5e0r/4tEqxr/YYoQbEmO5ptkRIj/xaJVtf8wZY3IWFOT
USSLNB7/A+W3jIz8/3jcoMThtgStepOZw+UV9e3rf6vqFRIMGinl7FmRDWkx+mOzJydNW/ldPgzn
VfhE0gi2TqD1PjdHhYM80Z01gkcwiudUfSTobz03EVSFtGwlB2YY3DR9OhnyNetxbNLKwm1Rv3uN
mlCUI+Aws/l5NSBbqekDhjFEH1VfydqANo/Y1Ci9/Noh3aX0GCitq8wWZqYNXW1UJASshFHnUAcH
MyatqdWtQDU12FOYHGjqsJ4IH/Dx7Li5Wq5iqcdIRmiL2RmrLTYRn20vneXZlwXEXyNpX3UpXOo0
0sIVu0PbbDAZ1NP+0DUgFHl6amLp5o/CjbHTglF11RC3Nwm40Uhy8VSO3bhvOhhEJeIapzaw42pG
/PySuLUPMjoZPIP7wV9jEBwdNlwczUGsz6U7r+p1juRfCONyLxkGKjP1cdA5XxR8MfSa1EF5C/HW
8+zXqI5fxW3q96n6JtyOkt5DeOuY/sq9uR91PX2YJFPw6nFSmcqtjtFPCmSaIt7Xwg1GRy2F5ogT
ho6tWhstO5yqBNvqWmS/Ge8NOzAkH7nfDN3znDVvSawsts6H3jUkaUxbxYAgwOnrdC8mUIkqOTqD
Z7aeqE6lM/brbtZunQ+BR4kH46gZH6k8KodlTR/iRo7c+WadQNPgx6YptEQKBjytSl8XZuKD2hoA
2pyehtYkPa2OGluciM9aye7Qp1t35cGimwAcrTTMwGRUXHqF91NBahXGdN6SfKptsXg3Sb2iiwZA
TaJDkck+WWteOtFsSyJ8z7hU/KQG5yCR4ymSGgrnYuKGp9K57/vHtktlr3RUss7ixYtfG3z07EGB
cZQWpm+ivbKbsnowu/ndLDo26GQ0PJUiVMiryo4XEZQfv7mLACulz6WDKAsWXkkp0NGME1ZjxDKd
nrUJWSePtPazIiZho0KfrieF8nGWEce0ZrKJylRvnF44LCRbjLQEKXdGSJi5NHurkx8kFHPnpoY/
hqBdylTNq/SadzBhmaTeIoK/bqAC+NG7con+v2nHFyRyMHnBT2iJ43OnvRrq/LDC6D/0lfV0wwfk
noS3rwKZcj8kQ4DEx0mUAkJ4TxcnK2XrxGt585VBxdLGIC9eSN4byL7ICr2+E5/lsYiOqTg9CAvy
5rqcDsna06e1FE0l2hqtH6laurl2dBidJXyyyWI4ZzA/1Qitd8yxN0NIQOsE4aPACajoUqcbZ8gf
eLedZEMNMQX1ycNSmXtplRclzLrKerkvSo5ApHV2hIMMSSlXgZUjdRmDx9nCw0iLKLkaHeG9qQdV
ur5FokJAWt28jat+UG8dEe59fW9k3S/sWwDCm1k51tpKpll/Y26kJqbXCtzKdjlKglpeWGk91xwf
1q6sTjlSxBuKnnqlR5F1hMPweSN9kIMImoxiwokvLZUu+LuuZQzIoqQ6dJ2O9QCqeloW9pA+RkU0
i+gbb3GrOc0k3DwUr7vZiD4VPXetUYXnbuo4xFfngoTykATIsxbhp6X2VMukXfOZeZqg2ZDNZjTu
H/UgeLLZ4BIoTwwU2bLitU+Jd4OMpZZe2zIeNOvesFeSc31VGl6KrP5M+JZdAiOriu/IJGx47C0T
4m5xt2JeAK2mfwdng5TZ09QvXe4k1sgGaxIQMXDblvaqdQ27/01x8JygmB1JMEFy1MBqnvNpL5iR
7mI5RX7jAoqACNwk50LEowBsRSoglyvb3jBx26Qe/rAxKN+GxGRYzxvk+atnRFOyZ4WRw1h6clVp
WEvl5GrP1Ys6RPfxzZgc2ehOGLFDooz9m8HFtJbVBmgyL2laQJyslokRHCi9tWp2PhuXtpWSILF+
1Rn/bpa0xsbW7gPof2T43e6R+Y0eknlSCsf5pYQktPSF29QI5ZYURpdhkIajCxcDi1InqlGzr0gk
9QnuriGnqY+PW4SlHx2K0I+BxvHIfBsSK4N7FoO3dNTuWRv1qFW36TegBrlcaA8bN1dSi208i/a5
AIlVhPdUzpg15plA8soou5GhYrUV4bhXprSrgtFj8wNQpOHApeUxxBgsg6AiwA9FSOklMVTHm4FP
cNbo1pvefC3Csl/i8VRYpXCNSlwwBVKLaoUBeNoq/cOtYlhAePNRI+HZ4mvkMHZw+qMyiJbAlA3J
maKYCFzSYhzM515Noq3YFjtXjDh/u1y4jtL0vT3vZDDkaMFHJqFREiAK2/zlgKEk9bEwGYkucXoy
hNvkqoul+tkIHBtDsMW6kHjcToLBUxFsFKEfFsno9vGeyDx9LUlJxfkuI+FzUU5j0eVu3vSsqkJl
3FItEq0WT3O10KPcTFfO6m5zhBpflXYNjNYZbsaL3CIanLOeG1wz4W0VQCYMpbR5u7BOtBx1Gcqd
sGpg4aX2sbaTX6rlivOB+OsGnde46W4fmYxvbrlXRnA9ET/JgZjGbkTKCXHi03NSmfJ+kWEMmXL7
C4uSKZy2yNtU+8naHk3rEo782arLEoSMc0DDIEBSAVD7GQcvTIaA9Tik4PMOtcs//cwyNWyrVQjl
dlNOm2QU5wr1iNJgXTdDTiLKxVUMrCWkvg9qoRweF7VfbXEVGt9gTKPiJOEM876vC7A9KjJTUgvv
NsV6MFhFKAvT6LPXdLYuEepTCWMwpevDEs9vIx9XQ9i8sqitzUl85JUzjAtkbl7UaHhliVKAdnnf
3HqE/cbHxN7jKlQHEy4gubAvcMTxVlN8wnlicPop3SedPHiornPOPRppPZuSoMily6qdxA3nlNSG
FlqCQlHLJ7MwL9aSQJOwDkoHojV11sLrVBFblKp442KEwwpAgRBV94seEiE7U1ZMh8ZKPyRhrZhg
ZIlryKFWEK1swlhuV87hvK2oEIwPrQQwmOpbsZ3/53QW571sLmgt5jk0FxSeydLslKngaU6d0cCK
Tq67AwLUTe3KvGctBCcr5/mkC5hKCuE6wluKar21Zzp6e0IbCumSk94selhT4pTBGqyJkD7yyhee
RbbYGmyU0kq9W/s56AqCLtIOEQouvTbmZYWdy8ZON/r02ubi4ziS2RWp065f4TEsRQ5gUeLNqI7d
pV4Viw0P6xuBlAP6z6tRC6a/rFhdlKhd1DHJ76nx8M1Qls4H2ET2fztZt2MimckurZj5KMr0naTr
JTek78VY0bXP5ssQ5fCcysHHwQ4ded3t5CoCsM5xL1zLl1QYH9QyUJJA2p7SPBH24rgEeqQL3M/+
S9LIsDWKfW1pb41p5oDBDAoUmXQxDTtzE9l2oSubEz15UNYqHXUcRxeeBhvvS3zIowp+sL6vqskr
1fhJm0riT3W+S9FHjPpLyK55St4JR6UaveuqyCEsd7NL6+NhtAh9aSY5tklk2G79oOCixt/hAuLc
dNjsploM1G3aToxphZWaO7pkXo0NRkAxWmBwUaHSj8yPrkrg9EhiebAkksYrSVX9GtMmu8bJ+qim
1erExaSH5FyQCdzCk7VMNA7srNem1q4diayHYuAT0kdThGKixSdlWg+9mJv3wrnXYFQ22u2gLhIl
UzUEszbdJ9LixrlhHOa655Al6TdS1iW8ZcoXHq6syPLV1IVfFqob1NQ1WxESkLFp9m1X3nVivhzU
aDk2SflpNPoQZKJ1aeOuCNe5+TAR7/u4HPTBPCyPPeGvbsUQY1pFrx+Gdd+kQlgW+MIUcXxpmgYr
UrW6Z1L+vt7GmXC3hXNpgg5Yk6ibSw8jCSmqkWjgVRKd16Qt+5US3MykbmfNOuabQ4wJLoJnQ/3e
2sWhRUajkntVMsoyCpEmaaCjQTAeitKCsJvh5qAo300p5Gcdz2M1ki9SvxqHLE+Zf6U9U/EJWyW0
ym8Fy9w2kkr0zFGACmrKdiMRbGdu+es5RMraINS6c41YYfaEMozvh7GVNyKj99ulrcSwsrBXTrAy
diIJYn+dr08tyygeRZ3GV3xOpByyMTRhLIuYfNA0IwMpEGMYDqHj436MJ6ayTRM2efQOpiV73Qjx
Uhs/MTvXfaGG6j+VI+1fglZOISgK6TQwW8SyV2EBDpMSSONKkiEM0K4bIVJmP0nPi2QHZbwdRwOa
WT6b4JxjOdrE5XiZrqCCxFHJx7bHTZalw1Vj2g9UcvvlNc4K/DhSOFO5Mb8M4rQ31ns5Z9trVVec
Ge7ziNb0zS7OlwCHlRT7TKjuCt0odpGCj4sh8i741LVhiPxBhoBUlHp7TBbjuWIlY4LGbIhzxqlv
U2NnGutCXkk7UmNis4nhtUc2iqHBmGCN2MX7+k7BDms3R5qvyPrVFJMXvChoolTDr1vC5jCB3ovg
wArNZJ5IgWbOsKnzbK+bE4MvwfyaBVHgJMnxUihZCXX+LcSg2uYWxtm3/W5pWejk+WH1BJQ9iU8x
7gckRffO2HYbgUyJIJOTx3bjw6nNVHXMHuZFxiPrVRXbZCMwwhLb2xehkplfZbtF+4VPiJPJ/V0J
Po8ZPlDIHGjahKgW63B2wnXmuMsOQwv+3uCoZqbia1sMj20KMVFKDGqqQf8RTLYSK9cbL9eTVyGC
cVpWoq9r855EycvCzG4W9ZNeWiS8kzCkjpJGqeJam3FWPYkKS/qQK3l3sCrj/VZc8YxldpC03bTT
u4EdL6XTqPs188pq/c66vNrlpqK6Gu7v+MIhIGsGpoHikzUq352p/BRs7PLaAhyKtx8VA8AgUzie
E+LKcQViiEFWWN1ORwy+/HIaV99qdai7iC4WnTlQbz3ycWOEqpO9LZlN545GflKxW/aqCL5IPCuG
K63ZnYnDRFXH12kOMkvrT3Kj7vF//15U6U0RTOJsmLhILc4nE3iP3S3RnnwAvy76r0UsPnCVcjYO
c9ZLPNn1O7Z5l0rK0gDGZaPh21YLMCwEX+7aAw57vCEBS4XU+qGTZoDUx7qDdRD46QI9c6gfeC5/
+i3kXUzHkRlu75cFEyh8OQonSotfnah/TSlZ3OXtJW+5w+irzwZtRhnLjS+0W23KYa1oa+9Pa/SD
08NXVzB9nQbXrPRHrDwhqqTy7qYzzJNqGK4TXNE2o1oSFCYccQTkf+7IrLZvOqfBMOR3yZKHecoW
nOr4Ky9CkofylBxvqjPmM01vmT5Z2N7C/WAUgxPj85hsst9p/NbjNUdvGA3UQe9Kp0xuLjdHLIZu
TNk1v+2Q+IATQuAQjs2g60fwsArIka9KT9jAvreqeYn78mQJGel3/8ncmS03yqzp+lb6ApoVzAmH
rVmWLFue7RPCVXYxkyQzXP1+kGu36/87elhH3RUVCksMQkgk+b3fO1j4HZqNQMMbkLdVcNFkruls
UvtnVnjg0VZ7tHV6XVhDXo8FYwK60AotTUrwy40yP3CWeRg0+LBpJNduM9rHEcuXSdYALaG/dhkS
ijn2NI7aBwhq+XRVZVRFVqit+9DeYu8FupFF3E6rZN/3eKGYiEQnTz1MWQ7/M+2KTV5mt+QBvnHb
/cwqmid46tH7c0LMQ0zMlyJDLN0KZbdDrzDfRzENYZVScmvakWkXWg2JqDbEr1B09X4ICfdCquYG
Bq6G2VNrVxRZ7fTu4OPX5ZYBZRiTZoj4ViloJDod8j6/uxr1oMSfCue5MkwOwlHQlHsb6H6CMyWa
t8iuxq2IJxgqFt+/sFJKYDP4MUXBbTtu7als76sciZY10HsvHPQXTZq5O2LZLVzCmCkFRj/76Sw0
04Z8FYa/Bm7/cZ5htB7fRXXrbQebro5HeWDjNBVxz19F+HAsvA5IydSrOzUEpO61wVp0wE7Kkb8s
7tbb5IfKzOkK2E821kpPW1qzxohwSkmECQxTBPre5FN39LP2VRDnscFZiTFXGFu3eEhUg4CcwV4U
xXWaHFycsJDpBVDVdOtlGqBJk+6YEdxYiOXY978aTbxNhXsX6R4AX3tfgLeuwHWMeHrOEb6kOPGi
Xs43uighyjfenR/QV7b8/nbGhhbVYDkr0xu2BD1012nBzafXa7HSOnsZDRF0YROT8JHLrXQ8g+yH
ER+jQa0Z6Gj1+nhbWxkMfa3GhNGwwqui1+8jzwO1ZIYeeHGwCmKZUGxWDp05k4wfzT7H/XNkweJo
Soi8kdstX6n6Ya4J2V9+V0adqlWT1pC2LRT2WQ4QMEYnA0ejY6EEKHFCUxRYayktuFOYzBxaXIOQ
F1Js240NaSFCRYZ3m4TgW9CGtlB9O0GpLzOh5YvJbAtUY6a5xsadb9Pu11UfxhsswDO8v9Z1GeDn
qTvBxh802HmwwpygvpvK6MHwY9TGKP3iQoN6GhKQmuA7FqbFrWF1NQNnT52ZVNu6T5nqhOWTF6if
eeQ+T0a/GcYeSUtEjT7KfEcr4VoowHsztrnYO/taEmNceS/AP7QM1F0Lo8AohL9UsxeXh2moC6CG
8my6i42KynGe7Hg3zFXoKlr2JuqNN9cAqpoKs1wwc1iJaUIQkXdwpSPrJVVnKtzrYrLSB+FAVJNM
d/oOmnkhfg2DXy7N0HtpjeB+rCFcZRpWgJOOfjjwNlUl1mU5oL7DOqxs9c2EP3thXIe1a95MQ34M
JUoFDJHDQ147pwBQtGwMuWsS8SsdjZWuGNBcr0GsZWvPE/26wDHgafcRetnqBYOnN7su3stxjidQ
1UrXuleF77jp53gc9h63Y0M1VIfiaijcT9lAVyirzmEGGfUbCBgC263WbU+U7bAdZXQF4pkvS6dH
7jE1BOtM5DQYCmEl9+OF7UQ54l2Q7b4vs2UmexBbRp7O8DDroF+eoVYJI+jdWpbd1UPWHUgPuEul
gEDQMlXp7YCxZuDY7An9oSzvjdC8MsroxWjE0VKIJn15ZRVIGOBMFL130EZrfNFdpGhZ8qEqT9zr
QmsXbdHjcA96lIa+u+K7Bf5KMP+KG6hn3bq1s7XgnhFkiTp2NryHAGOllVUk6Vb04imGtNRi8LYM
PYa0YnpLBnyXgrG/CVVJ3rXRPrk6rP1uHGJuHFzyVuiS/JqAKOkafVKKxemmK5+wluq3vRk91Qld
9FjU6Z2Tho91Uf1A+Yz0qiozNPXxY0lsxrHAswopWhlSK6PlHRkQDSOpz5XvRhtHh8EW+s3Bb9vn
qrHiK41icG1OySZ3e+15jIdDOMyq01Dam4J4jyUGuf015n9c0U6Hf1af78SAL2bameAvGhC6HbbD
S+64tLrid1lou97OPqd6JmL1Xn3TBdpqitVbLo0V0Fd+LGtjg/fXrtRzdIpG0FxnJ4Pqk2SSujsH
eS/XWYiHVhY2S0tySpI08Jap1buLChhrUdJH23WZ9VR1/WZ01HU9BfsohwbpDwGFGb+r3g+8VV4Z
OpVLjQLf7+I9HgRzKCv9q969KqoGpCdO11mkICm1GQydIkde+45hmH1T9kjJxvcBS8QNtMwfTmIx
dHXaysDrmLaR1ZJXnmIFXw06JUm9c3uIHVRYNmhNacw9JGP8BXaD4MSRVwGlOOIDcGFdV/B7MzBm
sseQLZnaDvBEXbddc59FwHzi4hUXIUYPKxJiqp9pWdirVkoYXwkACzkAiMxS5inpUJ7KgDF3cNOn
IBvvra5w9k4CxOj2jEFxUAq6NufS7mDnFg8VlyPBFpISE0PBK4sgoxvs6cdNaaKbwWfhMc12VYf6
aMQld+mUgq+Le3ARWSjuy+C100DitS6A0dblag2n0S64mAZmabFRL2rd/ojnK9hKrJ5RD0dJD3/U
NldIVsU+aoN8qxLrwcxHF5bN9GyJUi3Vr9Qq7yJHnYocP+CUCc2SoJgfffmRzMCf1jEsxylS0OJO
dC54f3HSE6Y26NxkdlcO+WfnQjFoJP2fNng1pI0MU9D6tGJvobs9yQhW+dD6GSkBU0vkseURkQR6
gjXkU+06ayWKa/eVAsTUd1XgfbYGqAKF8ljcdcr5qVzJZD3Y6D7WpO64Fy7mX1EwoAK1fxJTE1su
5rxra2JyUNv5e9zaL/ykx1FyYivgJefU6Ea7jjv5Hnh+s6qkdzLKte2j8HOrU9tMP4wxWpXkdkuy
MxZEevzKJrjYI9rFqbit3YkB1Wf4tWbvMy00Tr2gXKY7U6ddtMF1NN4RnqrdBvOHJH9ia2kOtw7P
dxiNyulJBFdDV4Y0kMkwjzq63gPpB1dh2rx2Je66CRzvJgBcA6q8bjnQrZ4nexqIe6KAomvbq191
v8pwueUj9iM0GpdU74beEJV9LDd91K1Cu68WNplPu84PmMbXDtAIZ4k4pOJQVV5xqLHdBPLH+kWz
SvfK6pAQi7qGIK6J+srFIXdpO3a1qpXSQL/uo1C+e4Y3bZSFTIrUad2d7JMz6vXGtmPKT2C5RWqm
9Xb25NrTCDrI1L5mugpBJLG0LQxzjFbXkaO3i9BLr6pxuMHg9WzrzI115uJ75be3vdu9Tt4yahA8
OBFSAVmicJcWF0bt7LqJlgpe3JRUMl7KXiDV8+x0ZTo9jXpy4PAnxUd8WhPaQqfPsfAO0Sk9q1ye
Ct02jjKB5BKGaJhHfOSYKjDbAj/YlVJ3l3rEbb5276RRQHw3GgOXL5reftLALG4e9YiU4YY7OjlY
EMQGTyPGdtjlnUA6H2bYHgxRCvW9PUB8GBmMuJ5Gbg0HJoNyMbQFhr86QoeeX3ha0v8MokAsRGI+
toOkc5Di9hz0CKhMCkg1IHTzzPQYmpDpiQFjW5quqse+RHoQw6irqWKwKdH7CTVaKMOT3zLqY8i4
kTjdxHqGis2lxsdnBpm16yHMcPQfg1NgxVLQI6VtL3b8KODja9zytOA60MzwCoqszSx7R6iGsZnJ
BWKKkFpLlHN1q56yUdxHcfMwaaJdOU70I35WeUOX1fI6wNqhRihLzZ2lP2yT5pAosRjBzA9mZLWf
GKcCHRIGnk7lFbQI98PQfqVSh01UxSMX+QcebM/0C1J6QNNbW3vhmhS5djGW2wib9mUQTZvIkCsn
7ZyzPSD1I29sZTaJxq+BuNQ4VG9uwnSwzSyDdmb/MWKuo9JPNxseDW7qE161BLK/l8wvppRWo6tc
Ctw22TDdhO7c1dBROdG1kSR7ekBPuVu+OwT7XFl1/um63RXBKePCbM1xhcfjxOfh0+iWfAzMDvga
r8hlrJ6BZahyrfCp0oun1BEPpG4whKQGOolh2IvKiphDJiSFgTwtoKqEez3RuKFX3qrJQpwEzIbv
jNtXYFg/Wk9cpan76duTvU4be6VFtbcjWQ/oBzZxa2sre4b7R85bMWRr3YFpR9Wy8lMHb9PB1neT
gwOVnNJNImfZLWBn46VAlB1WYmJyH5zUbpfWhF2QMRt6Io3bAUGt7WigL6Jyk6Z2TdGWbOVIu1zh
6GAXIb1/1aSgVpjdRJa346S/dRaXqJZgMhD7tEVtmvA44S9VDlfBMj96WvpXSQ5xfxh/ab76IUFs
F1XLzLcL51iBHqe3uP3MpfmmAuaWxYy5+jYyf5AxKyFywSt/tEVwBii61nCR3o5lDVZH478MANXM
FplPu0yIf9oJPaRB5wcb7I2RW0pWDtzko8/LYZWL+Ce+szp92CIEWcZRWy+y4+WBeVd2rLsKRQ50
QaAkolpEW+HMQyiiiTXmYqpKWPOBDZ0txgfBCffEr8xKa3NlxsanbxrZRg9IP3NaVrQ7Wn4aiWvH
tJn9VXpwdPpkzbondGsxpeY+eIuZLB9VXtAyD96ZzSxGrwsOoXTe9dZaCBXcR3PwVFENzEzCU2lx
vcbDqnfSp6QxGT/G9lW5CL068KVufGpF3uKajPGAaSfnmi+c6ue2SYzpjri8U5DHxcbOlLbJLO/O
7iT3HFOZiwzj56Ulwh/IClsq5wpTfuZLq0mRbKX6qVsNLU3MtsDIvevCg9+zUQoEIFM3viVNCP7r
bKzp23Jaxx6Uh0qlB1PDxsnmvjaoul2jDKQ5LyjGfFLqF4ktwIkqf1rplRWvqLt3nZOdmwkr89S1
PvrWBTHNw3ZD5M2GHjUA+3BNsgOZEQMDncL3PhYdgzxnrWsph9zx2eBWRCBXiukQhsGxNWyU0TIo
+85zKrCOrm39PrN0OvDMsfaqBvhwuk3iFCNubZjFkvw1p0NVJvBJuHsnYSm5qfJnbThL8OI5t2sV
5eNHoIMjZSj0JTkb61blP5NROylNXetV1K47I8rWNGZu8eMnxlkgFZ/ouRJuRq3dogyP4hsu8uyt
StFceDLYlJl+VlbRLEpLX+cVLuiyA4vhN8oVrff2LmjD9wT78KVt3qkc3RUJHjXANJzZqbQxcMtw
89BV9+zMrfxUoIvTQ4NZ8JAeRlWuw1HdUp7+UjKKt35sEwSSRUBUuWYyPkTPXt2Ym76YDjm28rDJ
ggYVBShVsm0KxjS+v6dOYazfQrIjO2/4keOvTCp99gYHDuOeST42wyk3xuqcqjbetraOh4ZXvLfN
qFNYju+T12THJICfXOrlIkbsp7T2Kia+iCY4gPFSm8t6kuF2ouvfaKmgPWkKMDt/uja5p+rmMC1E
Scs0CnABC7A8SErb3MSN/tSO3udQNVhlIi5aw/JOsNXINThZudHSic6x+iDG/LqW06ud4xLVBqK/
6nrccWQRa6uue7BnBDkujhrEkWVQjbSnGkaQlLBLl3cPa8lAV9EtC4AZBPh05h+kEcVvFGkAvM5b
EqI2nxoXpxy4/HoGnydKbmpiI/Blcn45pnGtZQ0so2o2Ci+o0Rz90MUnO8GNQAcUQkKdrZTRnGu/
4/vNxl0boEGCjVgv/1U6ObFZPu2lRkHL0Wz/Aw9n7oP9Pe1deE7uc0RwXCY70Ltewy4BfrWwHhJy
MqdwAj3v+LEPcwM1rV6J4PIX/9qKZEomFzwoRF6jD7j2dNSz/MxRQzH9S3qwdE0PX1sgHKenqeRq
8Y9aT+5zL7s1PTHigMZ3acX5lchCiDpUiC1ddbz2BVVPhC+BOZxNPWuu0uJVT5HsXEiw/xTT90Hm
/P973O5fYnr/Z/G92095Ivm2/vuu5qP5+Ucy8O+jm/N4/7eSe00Dru5/xRe+jj/69/Ff9vXMGK7/
Qhn+2vS3964hxD9m5i8EYQTHMy33/7OGtcsi6PGWjvUt8RAG/PnftGHT+4dp6jDnTYdmMg1niOa/
83pZROYvhGGbPXrC0p1/ijb8VzE0hGYfw10dAojA4ldY3t90l4Yd+5Ew3PCV64+7exr+5HPsJ3if
VubuI+uuV+7ecHtExkKe3MG+8qiavfBOmeO910JAL1GRGjS7NGdfl9qu8rq3QUw/jbLH8DxGRZhv
gMM3hRG8QyFsqAj1/85Z9a+0/K8P4eEdLFxDdzkzf/sQ5JfAEzE6PkTGLFjXsUhI6DVHINFhfUpV
diAz4EbzWah6sQInIcKQ7qzZP2umeZ2l7lMFT+yfv3T+Z9fFf7rW/8ULg9/bf0Wjf28/4n/5t+r9
R/z+l4ti3uzrknCcf7j8EyAQF0b8/LP/cqO2bBj2zMnhsNMkNv68IIhXMxwuSZKlrZlNb6Px+H1B
GO4/LOETh+hzJemmb/0z14Ors/6fqhVBlpLHFcxl6VmG8ODZ/5VGH44izAhaxkZvYqI6psyvBcW4
n8IUGvSGOMs5CLEacH+aeOaa9dkYCOpSjUaSzX7Qq2czM85hJouloTq18ZVAWxnaB034z61osXUx
gj1h1mpZ5OPnkHRbC+rpkN04qhCkppAmotzq0KcKy502JEQEGyAjz8/C0R9zXIfMjGkVWHGKb9UA
D3G1IoIEOsx72MVrw5hlaTmVLXFCJ9ONf8quB8dSTGeMitRd00N1FGFcIjCBaRDn4l1W2FAlA9Rj
+shcxGj3ttPtMmHObjF28OwOd6PfihXZq9XSNPyfRtokWzIzVo0doIWlWRQ0/S+tKKGMCZChOGh3
NGQPuju+NuSYHauo2wbM1nH/x/vHDQvoT7DYyoTW9VsXhzjCws+REitL084XjQ3/AUzx0Mqf06gt
K9khsGLMYZ7nnlryabz8pdTtT1IUXxxH+vsqsUFxtXi+q1Yn3yakkwSRtT60PwuSYROJCNhdEnT7
2ZfaZ9V2x3l2H9fMonTXd5au7qLORKfQdPjGpJrWrzRjSY3FdNfTt70IgTzzT1LvzIXLzH1Zm8qA
PzpdQVM/5C793mQfWrlYpgAxvoEJqZHCyfNVuWNSDm+wNQkn78BFToNuP9DR15c7n4jupa0Z57gc
HwraDc3kHYnGyKBfUmJGqjmJbHhbbCA2z3TC+G3lgP8xck305ENfW3q19ph8kJ5xEr58GYufTtmQ
kTHdKwuGgU4y0tKob42SgmPRiXxbuj2FHK4Zy46GGYLR207HpiLeeXQjZxHXrXAyJJf0Uq4nLPBE
f9vqoGrhlOTLzWQWL2VoHSB9bpN6eitJ64IlkJwzCO5M2PkVzUm6sTSuNrDyf5RRv9UnMSOy/XUN
8w8ZDZ5r64E+FiQ7HG+wpIfwaZ0nxz8EEa2DLqaXatnQrAhBXhdNsJ20MadwyGAclg5lXpMxaW7z
d2QPLziLiE1RhFj7heSpmuIxGjT/KI3eotksuxVx6vtR6GJpGWfbnUbQM3dLsoEVqleygJ5tu8hJ
PNLnoJfZ/tiNTiR/a1m3zWWz9Wu1hFttHZgy26uuoRKeggxnznAdlR1BtTJ6yPXoUMGs2YDEJ9t2
yB4sibdzRgxD1sxuIk29dy0TIYBlkujuVG+pMrslEHh/lHkbbbTiNYL860yIWOhHo2S5SRM8BxOH
Vhd48w/p+z9q236OpxLoIC/fqeFWnfUzbcnLTu1fVhD+ADnMR4ww8ayytlB2ScotCjiEj4GK1yZE
MBJRAcsWOYQzo0loORQHeqvQ8KX56qbxh4SnCubPmQgd+ZAZ2B0ojImlfu+78Py85OyRzvJCfDEk
vuCjyH2xyhP5PuQTSUiZB/Bq1/qqI8ic+nbEDUR/rrFnSpKfFJofFZU7sNYjOYMHoizcY5lXO0BM
YyUa7NcLfqdmXDi7oNFOmOw0G8/R8GNPH7UqmW5tHS/LKo3u4E/firL+DMjdu89C+60H8MtiJ3kJ
i37TNf2HZo7+1kE6Qn1YrePEQVDZMVCPqieXcQCnbCF0b3t5lZctJWpkrYyy+UwU6L05RgMJjWBQ
bfTaqZpLXcKcoNQNkrhdtol0dyM+tg7q7IzeMkk/Yq2P/jOW3a50nJ0xZHsEQvdM7G9dwzqtdDyj
x36X+qV6ZXqIC4HWYLOo0l0QpNTWnZFTFdH5JVa8c1J911LYHI0Gw2Gu48S9TXycZQvYbEQxYII3
lKSmpa1+ZbQ3buHR/qJmgkwR9tT7NKmg8JE0nGIYklt45QliwhCtAUZUDxIuup1AXEijiaiiJpOH
JHrSTH0GmsbNyva0O/iD1QmoCO1UuAEGG50Aoy5ox4te5DHQy0HCT9xUwtDWEm9gctgf6rrdRg0A
BeqycBv6RM6lo3bA3l7qzd5WPs5jlQmt21fBIavrbcZILcL6Tqun5NWOW2eVk5K7GIoM35opo80x
xvbWvYo++oZAlcG/ysh5WQ+JZm7K0QVG64lCEDXuCvrwRsBKtBl9WR9d4r8OXF/bRAuwA3fsgLvE
UC3TKvhQXFHH3lHVYpWC4tIUDQ49WpJ1bgA7WhqihKY0t0153Q3gKXYccMuCM6AD5ayGhh5d5Cek
uIU1xE5PbUjPwW40lP2xn6S3SabwM9EHhOTcZyRoIydigpbRTiK8pS5/1KcS+t78bIgw+TA7eR3B
nV2UtVbt9blz6Vu4jAdtDXWdZ7ajQ4Yz3VrbMPydEmOYKV+M6AqxzZPOuV/baOwg53oa6oyckZy0
xKMzP208DJczs7wLAYgfYLst4cJ8iJBmpNWY/bHTy+E4mj2f5/t5a4MBpijE8L8LWUyQW7G6LL48
D+cXzdJyCZ6pj1K8qm7sDpc9XZb/bc3La5cHo27v88oCObYwDr5s8L3uZY3CT/CpufwpJ0QUnYHY
xMSO1cy9HXoz7NWZiBz0+eH76eWvy2uXpZenlwfpZyerGDCpTXEbNTX0bAWEfGypdVTgvSwxWJCm
fYyTCWGCOeFrCntiHyHjwM5ZsyFB8lceOQfiw7CSndft54evv3xyx6pQV1uv9w8mYbY/o8AHLBZl
dIc4wgSD7sYNE5niORCQJSc3/+n6Gl7GNZG3dStp22ThsOQGNW0KOebP/lAf7XlHiljDBUM8BjxW
YHztyKWV/Ry44deOvJGh2OvH8M5tQ2Ci0oNiVL95HiSxh97onatMZe4yIEf1SgxZ8cJFsrDdJHxS
UGhOdkPj7fJ6FM80VamHdLlZzUIIZgGFnd1qcM8qHM6Xl8OqjwkKzI11nE/Fi9Ywfclxd3aEc1em
dUDKAT/NKonvW2VF97nWZMvB6szd5bViXkOwxmXh5WEgmovR1DJ3l6eoZwJYkfrXGpeNLvuw5zVM
detASbVs2ABGIJmWvodjJD8NuLuLyoiz+1qQy67rXbAXjSVvwjHVli2xlm+jg7TFCMvPtBgf52ZL
qT1pAUOI5hXWcSCw9JhrtrFWvp4/hYMLaYWVO+7OHenz72MQGSQb1OHtJAu66YJbtOO6cPi1/M5u
abzptrKuNM1A/Yg31rxxovRqQe6qc+90NdYZZtdcSdMzSC/EGobmgf5qQ1gRySA/GbHPdeq7z3qg
B6vK6KrrytfHA3PjaBPFsnn0q/jXZVUklUtXyfLH5DPbqEYEFeTOejsDtuouTavpnCvmolnp1w9t
UQPcV1j9lvlELEJRPCaksC5j3yX4PNGZCgjNWPEJMRucl2qDDu5LbwdpJE9Jw7FhZgUj3RKeisLG
aimll3zZdjBq+wAEOKsd3PyxtyyIBvH4elnYUM7dhkZ+ddlyKvXuntsL1sTs5/JQeY/jOIC1z4cx
te2uE35yvuzJtkyaQcyKL8tUl0AJDPBbuGyX9PCy3EmD+TBvGQujXtXJGO2+DkJhlRENVoVXOO+U
xTWJBqQz/v4AlUeyXYYU7bKym8TyoAcWjMt5ZSuNh+syqT64UslGFtBjYfpyeUVNWGClbeZfD978
F/YaaiGHyv1zHSeNANgvq39tqclzUiEjuWzyvYfLGn7b5EcvYUBffC0mIWzTp+n7H2/69edlwz/2
qnJILpoEgbkssQefd/0Pu5uPkhSz9ZTUZBPPb/b9OS5P/9g4tsJqVxR8f/NW30u/D/Sy4PLw/VmK
rKU4ozez/N7918F8r/29pEe00UIk3dVNdIoTU+1pYVjXcCGsayAlkM3OgwnXNJB9ofDTAk7ArY2m
uq79eqjmEN4RH9IkRCCtesQS/761HsQkD9d5sf5jyWVxa1pbX1XG1dcuQGfdvWmUR8J7uxFuB299
WU+vuQyYV5v0jFtvXHzv+7KONoWvPl3mXUIqYrXtsqw9mkWy+HqqBa21npSDI4yuTohZh2NOD/YM
f6U6m4UiKcWoMb8iaXpJaOBtQJrlMWMucb6sloTWuWhTEq0R6eKOqSDLy8zDdXV+Wgfhg9J8gmvm
DS67TJLqsbDb4fC1y0A3n0gNrg+XvV0ewiJ6aQY9/70Pq6fT34/R1xpfh5W6byGdaiwB53eBHvgj
bEsc4C9HWeXhRyCr8fdTNbSfTOma3yt7c1Szk5K18v0x/RKdWiOYJ/0+qGy2gXJN2pXzqbg89HMq
sG6YoIKXdxkian6AH31/OaTLOpVH501z437/dWCGhp1hKMi9/NpGmkgcKILyP/arORQx82zu67XL
iXIVHlS1TPzd976zjP5+Nnn27mvfndUxhy462C/mREQtiCDMAmPCcf9yfE7u2Ri29NXv54mFcqIY
tfxrn1/fYKP8Re918e99ukSBLtBNBVuVxcONVzELQ9yCYOs2svn+aUQLvNX4Yegd9KDYTN2N7LBC
EwiCiQPnpEoacIvLyfAc4CYL17btqCxaHFF6urxeeoiDgzDC4IpovstLaT0kB98KXxvhFUuf+Oet
XwpvlytUybTw0WS2xk3veSUkBVnjF8W3EjBn39qGEyz8nhiGppJEllx+tEHOSFTA5LBgSAVTnH69
XreuvVadjqtigptpSuFYF1n4tTcAHvs0WiMMsIy2ZS2wRp/f5euHGz/WoA9MJzNr8/t0k0O+0Cq1
cm1ktwBkX+9xWd3pqmBZx8Zb7wzEkc/HdHm9TvN4VWqRxG2p+ihHjY5SG61iiPc3bePVuEBY4DX2
ujDUwYqaaJ/2XkTsYL41ky44Bfq0qKIt0xzkTQajczhkguZmg9ma/Tp0TntT4tR4Wd6libypqVoV
1s2sCvsFinQznnLgqK02wVbM7TPpXfKW3Fx5Q94lhPpwOtNzmyhik2ROvsJlqyCZ9nx5iEzyAWoy
M6wYlybTj9TZhTh29K32VLcociAQnGpa1Wed3s8B5Oe6m1mbsaDFF+DmKxFolI0s14GozJVCYUob
NTrBO3POIRG/twxATePiTKYJXBLDrjkVw4x7DcaNgNQJ8ZHzORoS0onPFer6ICvaUJ9rs8YOfET2
6Ghtd2ORBqA12j7s2/q6bHINHaxkeK0TrCXCUxu90Biuz6WLgqgLmmMJ7/OYOHIlQyRt8yID6aMW
Vkz1QEiuhyTcWqP14htjdvDzWama2ORElcYtnebi6Ib+s1aWu3iavTmAzmKnGgj1ey4zNMMW+sKr
wiZmwhDZLh2Tj2Qw/ZsJtUbZCRzcXJwejebVbMJHIpCdq0bcFfWq1U6mn8a3EVqllRtj6a772R1h
zfDJYIYp5AZEHUUvlecQgDSfwiTxkP4GzVzXq7saeyVvsMrbqgnx6NQRP4/K1M4GxBhm6GfTTGBp
oyFemRB4bmrop9lUJudYBvG5DfTk7HAaK6SLq9Hj68pssz1P/dDBOQyzLXrTRZ8MJAiODsl7Djck
5WY4zM5/NQGaMn6ptJwxiRh88iyyEIeztm03neET+C0xvuBD1sRxnwvqGGjZs/mFMTk387kPXJQB
rWjI9yhIRQqTLNj12YxnoRTYIh5Y57nTnVNpIgZ6GlSGtaqiToBB8oZaz9yMWeVtDRW551aX7z7R
2JlMX4MhjPdJNGHEn3vktVb5NZqMdNfJIlkBiEH57L2FqgNOvxHhG9/59pFck8bfiIiy2cEt19TF
KfblXVWK8NqtQg1tgY+ml1p9O5hTtaSY0o5WbGT3oyfvZsXq0qknujJtBEdzTJOrEhAbwr6/tJoy
fDPT3gUOTc3t5anmbDGHM8FQX3J7yPd6nQ7ryuuD16i3j34o5EPvifSYxLZFZIMf3iQCnY3TEZon
h6m6jYSEOToYDSNno722Ibh83AzhdeGl6T14051FLO8mToZp18BEW5D/7jx5s2ZQN20oCGGO/VKT
4sibe2vo9DuMmUyierjjfBZBaB1zXVlH7vnOflD2thBtuQ23jgrfjbExj40VXMsupG89P6tp1a/0
WXSuyDDwuvFT9GAApdKtYwpfcjN2QMnS7m86REm75KtWp57v56Leqp167UW+QViRRVENa2o4fq+T
XF5Ms1QdW+Yz/75tXKmMlefn31tcnipFXo496FSA3+uM81td3u/rXezCL7ZJZr59b/z3tb/3bWqA
yjXBAJe9fL+uLijA965zUcx9RiNZfb3J5f0uq3+vc/lLa0W9T7n7fb/++8P/9fNcFqtK3EMR9LZ/
HOD3UX9thzoalNVmzP46unk3X6tfdvHHMUyjd+j7qz9euSAr88PfD/r/kXVeS47rWrb9IkTQE3xN
eZ8+K/MFUZbeg/br76D2uWd3V78oJFGUpUBgrTnHrEac9gGsmM0/T/rXD/PvaxSVGSDYG3/9n4/z
313uz1DEDX3avS+dNW8X01Fhwl7E6P4dbAGe3Bk8jKkqe4vNmAJaD1DJhSmC1qLdlAk5PGXodieg
ST90N/V/eI4Sq9XvKE7wwFHveItLcqm9qTUuRdzWx0ol426UDnH2OfnWNE+GrxmESktAxB8vSnZJ
rpzvNifglRs4+tmRfbBN846JilM5ZxzDxCjVzfxajKyBws7Wv/AzoivixaMoepdRH30LbLipiZi6
W26GBFLaDgGBPf/P+4b7Q1igvv3nHS//A6f95RaLl9ZV0+scE+owxaFzvr/wgA5x645D93x/W/c3
qL2I3gGvmUzJqdZe/8WQrqGwaP10/4iGZdTH+8f25rTY9Glv03NDNesDrfltKloqcf9n+d6k5/jv
0xJqGo/DcBVpAkFpIDYNbbZ+ROJE2EKQQlwew8d/viUnQRaZxj9FhCgot/z+BURHvY3rIji1oRec
fDOst5i/h5eu8Zme1nP805Tx+v6Omz5+pOVFHy1E7j20GW5wR1b/XEzVSKSe0vaBOjcE3Amsk1cU
18KMyQQNMnc92x2hHOkwvkujJdyqb/cyMs1b3qQ5JVIYC0U6lzuhlL91/IZoFpy9Yc56FhtNihsu
Zvr+MppB8z0rk3nTNu5rNFvs6wThxRxoL9j9YO6K3gFvM+EU8FHwHr1x4sKgKIMRYxcLJmg9Usgz
0e37uiZVnh+jAHxYf8YJdRTd2Cufc/XONVi9pxnoDIHp/wIHbHiOnepoeDVpR0lYbxIISBfXQuk/
NoEkhsywL8mg7Es9lw4avnozyAxrVJAYeyyT5nveOsfRtN+inuepszF9SacpW+dzvasrgss5pVab
JLPty7FM1StyqOKhtXEV6YLSQZc174bbBHw5BaF4k0fHjNk32CNyanX61odJ+NZg4LL0bJEORZMR
I3kcBK82dOS4+7DnzH7wWo2aSaMS7gPs/u1ZGsMt7Yc3052vvS1OroVIK1H1V5CpsxwRRBftzvTH
N5eT3yrAFsqvjCatLX/4LobmXgII8dwf/eJitDgIIEJOT15rY7d2u3U+wqwoK31ovPC1yz9N5FK0
fwPCSJip2Ewiyyx5bvXwYVZIBu35motuXPEXTx4aK8US7QdrSiTFgzMRYYigzJoryHGlWqKCQb92
rbGi+EU7mULiam7cFzwRjAGlEXCmJ//FV+/8aZzijWbOV4mJFwg9LcJyADc3Pic+VfIkJ1re8F/8
Ej69A85hqsxj6YOKz6lpj1JuNYaxyv/daahjNRW5DYAOfmK32LZBtXeH2aGRiKDdsUK1N529GJk8
SEfe4E8mG4u29FAxwxlYYWLKCL5RwtybQxkeBkmzGKANlnd0znlmkxbv8uu6hPk5BqzhaUHUJoQd
teC0wHq7U7eeWHA8uEDHaL1PV+OiB5fKYzUml5pz+MGMKwSfEm4BYtj0w7CYRQ2q6NdWdc67RoCs
FsMF4td4yedXWWBjd/yw+kgt0FjUVeudCMX8jIMwrkoSBQ2TBlNuoKJTlbsvkzL4aNL4qRqE8RSB
q3l2Av/kqhIZpo26eqznywx9ZC0twEu1HpDLeXHhXDLd7BEbJkfLmIafdphjqonN5COy5lNf4kZp
TRSNqmbdkswkUNa04vcei6KH0GXKy0gIkrxWdOzwvD1m4tULerSkhiXTp2EJh7LUXvue+lGDsKiR
3fyIAMqtpKftRzmOzr5y4YiFkUU2VpzsLYeov4kAYRoA0HjNFJeJ4aS7sIBVdv+Kqoqm+2yF5Ra1
+HjRgkla06vslPVDty0rzjCaMlpW6PlZ4Wqvpyz4rJUAN86k9GWeVb6pi4H+R9fbR2gwT2EeVJ9z
7yCsSOPmMCZOcbabGgMck9kEWsBkN2cQXpsRpck28QwAryJxMZHM16asKLmrhs6e4UpQKT4iQu1t
bTzLH8w95/UwIZD0pP+MW/QjpQjzpRJi2fI+rM72/7qfgv23TKPvNipbGuui7wmabQrSBcvm4tQl
+CUtWJYvVJXWcvy14S8aP3S0R+VTAME29eh13lmENm0ZI5zOLmvtUze9WQxRt6Cm7l8VgX+EdxcT
MRVuGiKTRThsTDfPP+vRD3ZzWRVbe7mpq/mpnz0itYsJbrZNtEHa9eR/ylA9CXBI5Wwg0Z2a1/tF
Nr0u3CZw4DlE0zix39CLcmpJqfrWUCL1uB37mnxSw+/32omR/kZVecEKuu6YRR/9obLP9FslQoRS
UuIHeGcP6oNDh9Sh0H5PBslJFafUWQiUll4FY6jJK2ebdaHzaHetvpge6V92OZ6sxhoA8onhhNHg
Myy9bxXdTUoXpE82ZfpsQWV7Tqijczg/5oHJpKmqomPtLZINU3jPs4dWmnMlyUdzw1LSql4sNc+3
oacUOUElt9/tonixZVjRhhb6uUzc1ewlQNcsUp5yJecdItR5m1aGwRCujCutnR92gSLHwfFxC9pG
rBt8wwc68t/ctmqfOLd1D+5HvXx3SGDQabCK2+vcsv65KSzz0APcDJ2ZkI8qaM6m2zw2kSzP9phE
j/jNb5qcCKTuoH5IyDDd6im3IfGFpnrm7PiigV1BQvGNZ6FeDT/R5Dhb49Vl/TXY9Y336hwEHJKT
2eh462YuHd4OpXYdoAwRWXikVXDNosL/pKL16FVNTYYcfJ64vyRt2L8mjdu/jkn82nf1sXSM5nNy
P6bEdb4QgpgbF/voEcNz+6xTOMV1JfOjLkhIpSYBLC3uxi12R7GpKV2c7hdjUqSnLn6P8RBi0mxu
M92ZJ5bg1qNqb16d5TuE3OTDVEX/XIfhq5vr4dM2db8ZJhEe7jeZYDk5AzSGYfE42+a2c3XxDVkR
GXahmx7qHZ9xPsyZkhtaJS6EbrD1ZVhYFx8d5sUrcRp1Li1DJzerk6kpcMnMjb5naEK6GlqkLxWu
hhEPnwD+cxwzC+Vu0MYbN1RoGgqH1a9J2btQDR5iE1oehozy6Aaa2mBmgHcqEckjgr+0dkWjj+Xe
yrct6wZUM0G7PqzCeKq+igqeUdoIMGhIp/kycWVFeU4KjZvuCjzsZ5U69nYqBO7bxDYPbguBrRq1
c7DD+PvoBurV9yrQBgNq9daIrhJ5AKIHckSaoBBPSZUozAcTJ7AU8fLIKXlrAsC7lvZVT65z4tgY
zmHXnZqg5bPLZXjzo+KN5s81DDrzhGU+Wg0WQNWxSHMkC8PWsNNp10mLZBg8jnNQgK8rwu0cDcnJ
wVV2sDVcjR/16ETw/5zmChQg+j7yp2ZOE+7bIZrPcWHsW3/0Dka6UAta18DrehK61fvC14+5nyv4
GgaIFR8vdZiYioA4i0acW9ZHwBTpPnE10gI/fC1rsyfhxCxfY2r31C39EQQOXk9YaAaEhJJZSJmm
+1hGsFGtsT8JiwIUbh+XuO+dV1fONVX11gBNxHIpCI4JoKVjmxCBMcCTXazfFQOW1MdBCoV9dQTZ
AH/kp5wZO8F2fgVuPL+nXQVJr9PWdyf3f2RxCihATS+J+32wRvyeipmCBPayMZG6MyNCu+IF5NK6
EqJmj1fHG0R2bO1iN0jSYdzBTDaj8gZwSRmnQYhoskJPkCfpEhSJXdmeYdCJXsCNJcpn9hTTNy90
3KPpYErtOlhug/ZbilgVRsQu8okLAuJqjRD5Gmn3uz4c8xXONhx+fWD8kj0dF68g7sfyoTlYjXc2
mopYAC2Cx4kc4HYeX6B8JXtzJu5iqPAghG3TrRubyh1WzO9lazuHXuPlpxI5PJRgQ1d904CKL8Nf
JSS4M45x5hmN013QZjSrPB6JyFOIdJEQOvshsvWjSgWBKRgmH+gqM7laRidIivZK17bygNa3kE8i
eqiz6TUvKs+uYsCDlCtwOX6K7dk0WAIJZd0mM25fVOZuBiOXr95oQy3KurU1wGrAa+ccMhWloBvm
4HMKiqfCWjCOwpsu0qHM5TQuBjNTho+oAW9Vb1o3PPhylXBShe8w/6al/TT6/oTSQvFztDN5Fduw
bMbLCIVmbZdq3uUVoJXyWFgwFQ0rJoclXnR5nrVthAO9LIVkNfHGJ2P8kQSlftRGSfxKnV/55Vlx
9DgjaEg+SXKqv0dOt/VVdUmNMLnIGsRFZ3UEH8cShWaTWSfRfNoMvZ/WqgyW6FIV4EkeSsIjfCv9
CgBMJD6hejKc1cYK3tUQVD/cOO6Zd3TTNvMmeBdealHT4jyd9hT8Jo0vUePrQ6IKa7FyYvuIHSl6
drNhIUb7X30X1GQfBYA8sKw9Co0xG+yp3rgjDre6kPmpPo5JZy/G6obKEw03M1+XnSFPraF8METV
JjDq9jh6lKvGZ7/4WaBiw09c7ofasBAyWcCU5UAL0ZqRbHArm8srzlRA++2cH+wAeJXyY3tT2Eof
W110R/TtqDoqGkbLrWygvZVELU5MmoEwG4bvrtdTPI475BI8Dz13oq1MkMToecjycLHMRQv2VDRC
rjhBLH+oTD14KGaYHTrLxdRjxfslTKc75JU8Z9RUVvgMQ477uj/Sd+ytmgDUCB0nWEhERySAD9F0
pHmZ7s0WSZ0AHaaCfJ335x6w4apKQvUC2oMMxDBYN7i0T44QCSASDw9SluIICVGf1S2RiWO2ngKW
vOO+Sjg9VG4ZH8pqi/4EgDcaSmgBEtv2iNma4gpsM4+IenV0ObSkQRZCaNYVSZGKwjc5uG3Rfxvw
TVnNd6eOb/E4HcWYA5yw3r0B2pdJUK0OHlVc3Chx/Uj4lGNOeVnYJ4owJAJjR46Co2NW1lpkcJiy
BDJLVdZX2GXUQ5xwt6D0Timv0QQDviO6xQxUA3CP+TQVMG8h9wARrjf9BMlgJuVAdvYPO+L0AMFx
DWK0TZDcttY2RdbHYuSqOr31G+R4ujd+ehOIBtfNX4Gm4FXi19MgVVtyMSb9ZfVYoY1UpjhUgVS1
3a2Lfxklgsza+1VIvR/TOj5q/RAk1lcEWCyeM/CKnb+vzaamk9p9ti3DZF/4BxmYPevJFLxXD2VE
VnKhxjwV4ezvsBbSsLPkHib5+9hlwy5glr3KBFFgFThmtvjolmClgwWywmhtVGjOF6WvGRQvicz+
+Eh+YZXjkWxw5F6qPH6upV1sJ1/tQicbt23o/FZRTjRKkRFrpkAKJAVs547CzyowFej2EP1eTEE1
Cj7H0Nukbj1sMPGj/MJD7Keb1ms/xh628qCg+FqdIAoGxuBDAU3WVSBTrPjkjOLSusADqGFUs41v
l7VwV5Xmgv/GX+0OtwQgE1pZ62bmi5KV9U1bqjdX9vKM8zQ4eP64mwO3Pcft8P8vaEatwn6gxj8Z
5blxDZz3fisf4LSjdZdGx4mJCy1tgOIJBezaJ4vUXthgJsTdSgeHuUE6UlofTLVv0RifcpG+jBrH
bg2EKoMaAJKSA7Eb1C6ag580e05t03r7uDF/ZvxR6tmsNwZmWYSsWydp4Tam/h9L5VewcsY+hRN5
tsL23TKsbFf5RM7eL6YpR2s6hFdJhHKfYdQvc+O9BqCooxTLFp1F9Dk5OS2gvZyG4klQwLXo0XdT
rx16ysJtiHLGI8pY2L+zdKq2FlPi+kFT9D+lgXFSsqv2CtfAf+6L58A+3bd6bRADPyn/WGkIapeT
kKeaBCE1sxwjBuXmJk2JN8f+bSUFK6kkH9dtIL+ht2EkSOa929fn0JP1/v50gZ87/zzx/eb94v5i
f7+4o1WwDwtydhL+tzT8nFUClUxMRneci2Mi4uSU1xQRy8JDf+P51UmNNjAG4uoL5PtYKgYE/oVr
AZixhkOedahQOeRLXfwWy7sooFpHpVsdiuWbxqS/z5FdGsBBtgsrOnWOrgS048DmXWGiT84dRd6H
rILP6VRVc1LoHRGAT5TyOVWtabHawH8Jr50bkBKW1y+HdJ6eUhZEA3jYihZtmhWI7+GOT8IbN0Pn
b1FvuHjqOQaN7qnv24OBzloDVqQiZq2jWpYrtyG8qqCqffJSel+dsyiHff+BAeUWxGm5a0fxyFFl
7zxt7MqsumVMN63BIZUHM6fFQnjbzv63eWKW6UbA8OGf4ZqFfFxG9RcTPQFZIlYHsw33CFGz9Vjm
QHz6jFT6qf8wAvKB4zB5bS3z3ZF5fVOqYIXptbuuLpe+sc3IHaHCsRmWfZSYTVwEG9b3zTGoyheF
DbbL5Iig3dJbCFzlJuJYASsvjMchpQwdO579I9LBKQ118N5hK961VkSRTQbpqwqqr/sDWKKRcyLm
7AVWc3vQmJq3o67FBx25/f0RUC5CUMyRe5tDX7DsM6lK5376w4eWq6T1w4J1seaAodWVlDBu8AOs
7nuGIFmyeY4+KQMnWwmn96iioXgulo9zfwSshNfZKtM3rKicQ73QBpxayTcz7h7vD8AnoR+iuBmf
dKDGIxQGmyHFI3OHNZf2G/uH1UHtFhHTIM5H9SUSLI7uuybpK/DB6nvoAkPTdd+duoQKfysycO3L
d2OmwTFkVPigtEAFg87Hfh46+RIX8Y/7A2yj/p3Hk37h1FocHLxR25mF7odPat39tfMm5JTh++Jm
BRYRm0MdrFPKK98VZYHlzYWTXQLEatTZTRv7Kp2ASIrltSUBoyPeiM86Yu42t2Zx9Bk9nlD9sdRb
du2C6EVURfsm7SjcQ1L1d9rV89vYqKf7c9OvYBCKK5eDsWw5vZf+JoVH96kUiOWk7F7TIvzGQGKs
lMW0ImBNjY4ORNEIs8DO6QxUEjYAxN/9MLzGvrJBBE1iV9rRvium4UOp7iucPdgrsbtBdtgwPbNI
6Q6D75NOr7PXB999CfGVd2Jds76J0BbWPei1KPgufOtox17/Xsgu27ce1OCB3IpvWO439wfUFcBO
h2PqHHt8g1GJGnruJ/k9dYt3Fh7Jq9tRyAskWQRgcGGU6dt9+yBDpjuGTuD5J8lzrih6/7NjrCA+
gM5/siP+CoAFWCwvz2hVbxkkhC8fBNCWM9pwyMamfh2z6O2+PcCKQNin9m5FPIuzNqEOx8uH6Pp8
a4bK/yg9/phNbkX7uBDmuwrE4f4A6Y3jqhhLebFz5V+NuE6pMvG98PPdMjV3byWa5L0f2TYLyzb/
zFmU3fcMQt2tu7GPz249yrOU4qXK5bWomvyFnJTspZ6JUBfBbBzuN7EUq5O2ql/3W/9ceNQtknru
T//slUbxMQxgvhlW75aQsNVToVh+MLACBhBtA8mQuWjX2P95CSnQvIqK1dDyCBp13ta3iAq5P/v9
Pkc9d2UTP9/3gbQGWSx1kN8vb9DvhfvUxT//fctusc+g7iPQIoqLQUV/lEyNSSTIXgYUYPgUNE26
XH9UeopPzHNIP1pukoFgbszaQ22y3ATDVhN/ypfaoE766Ipnmer8XfiRd2s98Xl/5r7DKSFnChz3
fVAjksSri+Fw3yfV5lsu6u6xdfPujXrTMsbpD1mk1aVoioGJPy9kehClXfC4WwYW/QH5KlvBvmEJ
u7wuOSS7MCnLl5qlwXNHG+q+k4cxjgwUACH3nYAGzZvZhLx+3ynsWYzWuleX+1YItAlaoPcBkdGt
VvPX/UHQb8TeW0rI95tRRf8UfvH0z3tnTvGmpTM8uo1u3sxpYpLMLCBp+/rkSXnQDBmHWXzLM/c5
dgaTrvU3WDTNWVF7TKtArlAZEa09hsZl7lo6yLHPkixfkkgGiy7DsuF+7d8LZuzDCuKxT0eFh9wv
MnNEjHe/2gEefMiSNNr9jzv/uVoLqtj4Fg7/7mjX80TROL6mPjWHNDeh99xftO1LJnjdtAEL1dEj
WN5IikWReL8cDDa9rM/7fXZkD//Zhe6Bu6mWiRjD49qCj3jqujaeHtycIztkmLoQ9xICUDUpvSz3
pRWdhK4GHVSY8GhDOo0QebyfhaW2yizbT7oq8Innpe2UE/gH0f5C9dMjC9FRVyBb2Idg/1I4Mr46
ww/ZqaE7BZX7wykTiiPwlTsPNXY0F3sIRAe7JASG2QbT/y5Fu+aG+na/UEOjb4NTRLumA37y14Y0
tcytaF3x94ZSYj9NeHOr+x4h8u3b/amcthSIWHF8//v092tmJ0CRF8DF/toQzX69qQUinL82BEmC
8yxJWF4sb/f+9Pdr9YRkOZKqAybO697vu18UDZLCdgDw+NcG6KkZ8+Uu2vy1IekxbdDEbP7egKDQ
XPkYeTf/Pv39GpVvhiczokn53y/xfs0Y8RLWiqnkXxtMjZaTNR31l//ucX8bsxTOw2CSMHLf8O+X
qDLsqLry9D8b7lvve0wG+VFRk3h/b0BUTMmxRVP674Pv19qFoGnP9vz3hqEZfvleHB3+2iFFuNV3
Ltlv9zc7R8QNhf3FA5aztgLvW1Em8SaksogcAjATGV+bZOrJy6D/CZxYrsOaOn/Ryqch/xaEln0d
cf2tMn4ZEcr1BGtwFZIksWmpMLCmMK4suxXqQmb1/OsUkmgmfocYeB0QX2x/2nKclTGkRzx1iBoD
79BzDl3L6NPoyn3fO0fbySzyOanOB4/O1FrvFZ2JxpU0qmCnnkrE+3iCSc/pi7zA1oZ9MspoWOH0
g9wIZW8s92XgNmudmixyy20dBzFrLYQt4jOr35QShJb6GnRlR0dVVmlEzYqZdI2VtO93UxecVn70
B4g1y7e+zjbu8BTG3VNrj6iOaQeuVJA268lE0TNRsJhJZoyqh0IO7obj7FgzID6IyDuALSUTmGxg
Z0zLh06Kb0xlf7Ni/2D1/8OiclVTx8jcgQ546oSHJoDVVdbz9o+fUpVLjJZAE3Rphsb1DXeekn8Q
vRW/w87o3gRm2IeCyL8JbM5oihXkJKhOyZhsqFlg1LXf0iRt126eQe8zckIdexgr0ZsmUOaXA8rX
989G9xgSRrNzYxFRuZbioUrHQ+01q5HM3QmsXdrV5g2lTQhV+JRAObsVqDgsLGaM+SBMHJPUS8FY
7SFQPrJ46g9Td00yYrgeBO1TgTWElu0D30Q4UcgAHsYniKXKmWS3+rO4wLwDFbTO0LTvQmMMLhxB
ozv3z4FDMs7k4h+eJBUsaxtWwnsI8rh8L8pnmevF4XcnO2ISB9H3RxNhK7ppGT89SrOU1VYdZ+mr
aRP/4CNYRRXdEwceR/5ZOMyTx5akl5ihl/4XUatmuvRUA0S9HGe+WZTvVo3pSM3+d4PGH3r6Bok+
MZIP0/3mZETk9cgReyFbzS4gx6hunfV9V3hupKB02H3vW0cZBAtoXO56YZjHKGvAWytNrmaHppeP
7b3x/bB8bPPofL9J17oGAGnM/9w0Arm44oPsEnS1/1bU2R/XmN3L/bEUn75nvtuCoGNb4ut3XSXR
zaTahiRiiXwe4DBn0vkBrOhWV+Q+lMi3deYX26qCl43c1+P0uBAPCQzC6agcBx5R5xFHbdKO/58P
ICJsnZZ2f0JbaV3EYH9EyUToyISrpIdbVjbZTx3gKB26xa0/0X/FiEV4ySqwJMUgeiQ+5wcpSN/p
0xtOYmJQ5azWPmd1qE4UzrPvdnKcLb2blboSaHSMvbOrE7KliVgLZ8jzlPCbxlrN4wYt9FtQp28U
YE9StH9gmK/Npy5BgTNOMTLtHfW0gOYPZ5iuauWFCdPM0T+QjmwAJ3uQLQFsVjdv0iR5TClfPQQB
FQvZyeIKw69oxFtfUCgWxYtqp5XnOJfVwMxoKACq53i2E2ztPm+uktA10xSrlo++3jI45q3kIJWz
NY14H0fVt0REV88NgW0SCV7iMEYFGlXCPcOTzEg/FjfdsroajfeKiEJgea3epSEO2Tz88FyhHss8
/tOMgqYLaNrEK6wjFp4I03u9kIi6fRuSLIgs4DXuml9JBBGvqoJdq/tnq/C3tkbsNOZOu0Hg3q1q
GPAgmRRJsfk5qaA28mmCLF17rvwy8gD1eZmh3uEYmpsXIKvez0xn17giVyXK3WpDFRh82kjYGqKj
o1E3JA0zFOie9NgHOyPZxyLNwmvKs64BAjOn9vdlZCFPSq3jjIXULUYE/orwQ7zWvyY+qZOEl9ar
w2Pdk5gVNp8Qjn7GJLo7v/2xbTBmN+HaTiy91hRqOhTMhD+l8iHo4cWnTYP1lp6rAcPf6lZMJ90H
1RUnFfdbPy3nXTPdIB0QLJeWI6nYQSc0yQ/gox1w/k1R/Q5av1iXTKGYQpg/FeFpjSjfk9Fbt6J/
9uvkUJOZdPBw8dmwUNedMn+U1RzsauKxY0Fyx+wx10il/Grj4Tai0Hr1pAW+CSlcqKLgorOJVuUE
uzmW6Y4Ke/1sJuPTjPmYVQxVNhWSnhCSCo0V5rEgBcClXA9nk8DJcnyhvYfdTli/sXLb18AuL61B
BotsxDGhM0lT9c10tPdgt1QYCe+BQCulHyJHRGwTdZlxgibplemwmtRYrWSeEo2koTIrtVEdQDZj
qKpNMZubsWSlQ+kMc+DDELvwP+u1SD7KLk02YUTKnREu1mYUV4tj1/a7H7Oun1XkvWem+qnpwm1m
y9zNQEzRJqJAjQBWOkvUhhGPu45wJtqqznhN4cavZsK21nOkK84HMzpdIPT3W7Gwqsv9Wvjfa/f7
3N771gw9lSGXbm+aVBdnHj7xp4DnX26Ny3NFIPUvi29q23oLVn7ZcH/s/dq/F/f7NHowmxTH41TS
6YTc2aIwlM0FTmdLvlO06r0nbQ7O8f52zIIEMmH3YvXv+wwHyBzSZC4jdgYUyUsKs3tTNiJcuRB5
YYfQC2hobw3ksIyJ8aOlC8Cv+wKWg9iR33iYHwzCmjpxcPi7Tn5ZPhnLBQJ+Mss9cNZF+tt1wYUS
MoJMBOxH5GftobVRGIYya9cpJQyiEcONvLfXDB0+2xzk+8zmbG2IKHz2l/sqETf8DraL2sV4o+I+
gt6I1T4TZngZA/uXS8HhEamORb4WQjfXn9WL5dYHETjOLkeBiUg57mGowoivcht/Y5+8jaZKt2Nc
/AzyQB6NORqvRWzZh3KYn5r2V2Fk5hklajU/4BHxWCXSxbBMoHwlQCaAmN741bNKSpsu2cx2Oey7
mGFWmMYtSvvpKdTATWdrfNSZ3kW0xJ7D2LQ20CJYgM5iPRmEP6ZZlx/iuNabPK3NbRAuU1rfwMoq
umRnq5pICitDCR0D9ZeGGF+GHuO8UxUXAh/GFz1Nw7NpP8VZ/jlSpAUHFVTvnR7xexXx8/1WHO3E
H0IQncfWnPjryil7NOvfiV+LS5NFr8PkigNZA0yWtJWuAaabn2E/HvMRrf3khc3BEpm5dupwySPC
QWjw8TbUFfGey/HxfqEpml5njMEQQMtPv3TfkeQ9kEX4BajPvbUsMPE1+fIoDGPJxYpo0qnK+WZ6
hLS4wXs9jp5NTzlmgh4oUKPJGJeHFNr3ZrCmY4Qm54RhmDzTXvVyU2E2fhhEBdDXdOBExtrZM4gB
0/Eg+Gi3mR8cVT1BrCTYUtufUVMSHu9W5WMFAgJoPe2QBJveqpLM31xiYH7igLyQcpi8+d1rQDP1
istNA8VH+1bm6XVonJ1MOSESC5Y8G6J6IyQhO9M7rMeXyO/jb+BuHMemreti+9Rl+KeOvWYbLVon
c5ibbTKQFWdIQlmS6ltuJcYh6W+Ib8JLFvG5NGqY95TSy0nOuOntANr0IA2YHayod+6Y12us5+1T
Xtlq33SqeoVlTE52N/krp4NK3ZrkAwyxcW6XSBXgA+NHiHqG3Bm8dGH428mz32Ywmx+lLTx6fGtX
Gtk5p9O2jpCcHfoa+m+NsHzTUUzd0Bc3rjnFSdo8z80i6crphedQop9qrTexKvvn5Z6s469nuN0n
NqD0IqiGM0ftxNZN3a8Bmvo5qyoHAz9rDMSaVV4FsOFZu/uVy7NEQjJemiU9wEHdbKRaRjyVP8h7
IMQK8Myxku17INLy2urcXTpuBaGUuPWBSGDuFxTcxj58Nn0flmDkt/ioSDdDJSLB8WoIHh4Zc4uW
rBlYkrFUSI5imOVJIXdeoTgGZxs13b6JrHwfxvW4sTNqpJPuqu8wMt5nOfZnLw+IMsqK4WpFhJkz
wFli3qdD5n/6sbi2cULXxZjVPunNo49q6JXjH/S6ZxNOG4fZPra74VzAi92HyzWs6RlKqiE7CDpk
IkRtsBJJNpzFUN1cI9UHVXaMusr292ND5S9r4fUYcTI8lnbT4CrtCDZ24uSG1sGG0eCpxzHlFZ1Z
iI2RDuSkqDAgfYG4lAmxh/p/nJ1pT+VYuqX/ylV+bte1t6dt6VZJfeaZwxgQXywCSM/z7F/fj8nq
q+CQDd1dKqEgg8D2sb2H913rWZhA1zWS+QXk9YhicTTgycUB4FM2Mpoq3+sqe8vAqNxDT8t+YctY
slXEWFe0SbUJewltKz3UScQ7Ms0K9SSjSuunzi+2tKnMh7z+mUY4KwbTaa+6aTMd03S2h/HsFbW2
SBJQkE456vCInWrrqXm9goP6BA+ou2lzcNZW+IR1QNsIk644GYHxTwrqK+kR3qA2tqRyL8SNZbBt
R15YrzVP/wFrIr8pfPsxofeHXEBllUWTcjlE9jBHIWreuXS1M61Sf2gq6JbOAIspyL0w9E55sEoe
0jZC2YA744cy5OaDHQCetrGLqM6kzFT0hYlKdt3qvnnLAo8liBMebRv7PcKkU6MYp75LxMEhODAY
WvIB6kEch/jYWr4gMaGMVknjNlu361ixFIBHqSRkqJ9Tf2OzxkYG0eqHMjb5koQ3A57yYxmp421S
0Tuv2jutzMDuEDupUkBrs9G4ev/iJAUQfOHseysIVzCB9Lkko+GsdLCebegHW9umEiWzP5UsfG1I
iZ6wyL/CRrjX1okIMkQWtXn7/iWokx+6DY4/ieybcERTXZcAsAoNYYHaBMs+IM6xlCWMfD/w1ujs
9Xs9kdcpf9rqQ5HupNqGN4aG+Qyms/4UoE3wNF/+Krvo1Evdvc48/U/PN5IVkfHGwqJresOW4BUg
fDmvJm0oaemv4FyGddKVd7SBVLTL/lGtjGjLZi7e9VMDg4lZ2wYurRfHqe6N0jdXZs67wWoMW6Zq
igfX0o/NaCi/FLsnc85rAnS5+EFmXh5pCEq14CwBjiihju6amOxCVuJMkJg1e+edVOgqq7BwHvOw
J/Q3sLayRL9DMpSYG1h4fwX9a9lo9dbGV7m1Y2ej+070wxC5uo6sZFxiFVnVk66RoCsiYFPPnpeN
2ImojI87UI7VUiA4QtbMVKoCNiOWKzwwbCDN1ySmHZBj768SoVL31dABapgss7QcXJ0yc59XyhVY
LbmzorBZeINb3ILr3sSlK67Jq68WvpmEdx5UqQDGxW5A9XCMJ7Ut1pfo2Kr9nJb0DIPxSSmIo8l0
vZ1nMfCWNgCqi5tzSWs53TQdcQaOSf5UJG/j0cxOjnCWcdePWzwdyZ2WdgjFI/fss0NomjJYNnG8
I7MBOhLWbZN0EK3LH6OysHee3iEGyGipuK3a7tFkE2xMDPVNkVGs8oq+2sna6zZBnJGWRoOCyJ4g
edAAku00NQ/nXUiY15h2L5hUvbJz/my0li5EXJADNPhLs+m8bUhmApmtlfyRlyedzvTRFwij2NMi
WSrgL5HRuepsceuYlrfH7hqupUd9Lwo0WhIQas4k9ECUbrEsyaChudPm1gY5j7ak1EsQk6I49AZ5
TFLE5sie7QUOKpIdyJqE5k1LrGr9jSImEH4Vxttuqkr4qnonMQ4shQSb1TY7E7eaIXXvuraa/EEX
oMclzm0GowH2+1Ni2DfkCqeR/9NGq08dQicCB1Q5JiDh3WeyW4U5RcQR0stqqDo2H0FCFmr6XPpp
cR/qbbnOVIPQpumLb1Taq6lsoslzU0tTZ8WqpKtxenmZ6PoFyZh0k//72zYrDVL04j3+pvipssoF
HWvz1s/t3ehExb5WyGfOlADMsIcBBSdN8qOlH9R2pflW2QFhA/hflLbKWUCr51QO9ovCbPXbH1DO
Itzt13o4VCdt+hJ3k9CLDiA4AjlOs7K5ff8TQgoCEuBih7Z/C1s8/6EatbLAj4AetdDurK7bx2bs
XEUGIbMF+dGoNsrrlHTlUZDJ6CKNO7BFMLaNkoQLejvVxmmyYou46BXrVHBjG/T0DSFMbksd3ASK
Kk9VQrwk+dnolWy2xnW8qjVFxf0vxcpOuNd6jcg8J/uOYDGkK1VBSGdyeG7DJT7g+kxUV48oMdIW
Hgnlp7xUd+iPmpdhXw7k37rNSPmn1bV9ZI392ivdW2Oyy3RuRZGYInMrmuwwuOMszSzzNhiU/sow
h20+UG72KuSFmGnFMWDnTHaMYm/pwNaB4z6HnvCWOrPuPi9K7UzCijazvab7VbnhVQwUdA37nUzK
xKFaw+Y+go+de3m1alRquGMHDmsI1DufIIqAz6+Xi96hh6aalrvHQ6wsOs9Wn2ixE+vjZA86oLt1
FylHYusi9t299RTGGab6cXjxik7MRm8oroVLPdbtzXDtZLg2e98m5KZp+p1dskxJmHiFiN3HmkE2
6WzzUXRdvGwYzw/068Wx74mwLSuFrnXjPLT1EK1IUcJdHQT+QiPQbxtZCMkbm89hCo2K/ba+b6ru
mUV1d6VJjCWZPUjUcJikaiW6kWrmUBHyVUoBafKCTl4/vX8J3b451HmG7JvJwCvcHBwSK8O6iElH
VmuE1p4BwwfNJ9IS8uLe/5updz8bVtFnp3UPcRrbD0prKKuwqSOQeLvCrXCoTF9cxaaM2KrmErN9
c9tYPrCjpj7R+pgWWdrR7sIftVHS/x801G25EaOVcYldzAzgjIEwCeGTxd6JQ2+r2JLdTG9qvNSt
iZzHKergMcxKVmlFX88rXQyrUDg12RPBrUQFcHz/0inpYyXTZCmCsiTDJR9+eMo0VBgUIZw+ujIj
l6To2rOPsmYyY/EzHgwIDcsGJCXqRUluQOrCOKz7x6wW1JqS1Jx3ZZE/VBmcc4dJF6maeBorN7hy
jRFKfeP1m24on4PJeZSiRD3keu7MvK52F14WTo8fotikUrrNkI644vvsNHhGuFHChpArQmbXha9Z
ZAjw9g7VtW7eNgOGWOEU5jUzPXKhJqAAEhsLR3e7K6NNz/SLByyC4cKVFiLtyLLPcA4XcVMrN6mm
LRUCRo8hQzjV/i2rS4TnTDpLQ9L/MRVggDhW5+/GHzWPqWkEfKjSZM0YErB9DYbrZSAQcluWmCt8
zfVB5lEq1vWE2d4eo0NTptsa0P1ixA6xiiaGK8Wxlckuje3TgH+se9bV3L4tkzaZJTrE0oIp7CmL
5j6q5CcUzi9eNFhHzcAfSpQ7zYWWBHnF5H3LNLRFZt6T+uro93yg/SwpMhLH2mcrqdyZogT21WTP
3oVNdV/0+siJerxsNrI0RxXayRkw0GO9c05jn1XM3xgF0CK7zPSwQhGVDGc0TdtMMZN5IxI8VZPH
yIBoWvkYbXPD036xr2IGy5on7KSvHh2McxGVLGkN9hBJWN4UquqiQk5OPfFrp7LK9DWaOTYZLBuI
CBg3ZE0hRPL6o1pG7g1cPhiHvfLa7Rt/OJsMYQ9FS6WZGLal3nrFneJ37lnPxlsameGypblxCod1
nwEQpgLUXSdqYj4p45DPC8CBN5Galqu0LZuDilRs0Yeoapw7Pw2dK5XQHfSSfXzN7ENksuYRbp7O
hoZRpxNtscCqae8qVleMPfFwo7cIMlQlQVrnkuda2aN5V+QsSijoM8gTO4dA0OwXwDr0NS2u7Gy7
4qWPu+ExFMFWRjEpv2o4PBIyc2py4RNKYbHjePc6jAY+K0keUdujgGiL4C3w6+gxUkJ3BaKC0CAG
23lmltWWqiEQAApG+KZT84ZJwzvjNF4bKRsOiDhPvkuYQ9s+oRhlh5QpvyBeQrNz3WxlihDLsPlT
A9y71aRKbLxmqLclxRowz725pkIBwk8v0p8KcSc8/Hm9joX/Whpl8IMgMNcgai5rnOqE0JJxp/Kb
H1Lr5TrNsnaWoUWdF7lpET8p20WOB3LdcMyb1L9mGECj4pDvpGXIrQvjrmKhknGbf1KGAVJpL2w3
K/aKSR0J7F217Xo6jW7CHsiHlDXq1YvbW9leCTJrEWsKwUijUGeG4hG+g1ToqotqC4BtMQ2r8kXP
04VN9+CtkvZsjF/iovdvaY/B72sZmp1ywBbpqXvCPG078+b0jd35+zDLxpqCUtE8dblanz09+HMU
Fg7jB9+mPkiGVn0dm7RSm9FZJnWtrGC+NqCRIqqW9MSXuUuFeZSJvEmGJF+ULUm1VJ3TFdiwVSzp
Co7p2F6ZTqhtSHDv2Xo791ZT0AxrzHWk9mKXj+MPqB3AhnKu09OLB4VZYZ5IZFeZHJSrsJLGrpI0
b3N8xIjuqe0oLUCXyniIggSlV5iB9O0epJMbv5RaHNuSjNy8eF+PBrve0DaN3Xv79y+6Daw3dfJD
apbGSRfBW9+RDYnac9Lt9biCc2Of+VZ+fv+iUa3VAVycbBcVpO3JVSdS91gqarF2fSx/Vm6QX4Z4
cB2o4NEg1Yjab55quIkOLY5aebABcN86wRjdpcFOj8bnmpI8c7deHAH5npOC6F1MmtU5srtHKArB
qlYaYvqAWFyx1toX5GQuEnzEI3rD8+Dr/blzCadqGkyhTEOajlSRnTARMWCBrK7IV+/1liAlVKoz
cvusEOC4xIcKwNeDSFWiGT4iRK8ILwrHfWBZVwnAtB19NrQlcbN9Xx0zCx+jmmTxVK/VVY77mE1U
Rim7Cl6s3rI2GaYjSiw3rt7kvxIqyIuyLjRGJQVMFOzCcsTEgbOQJRxpiWDbkSp15iHVKUdadpIS
lGJ1B6Nb5SarjFIVIBCHcBmTMDynVmvfOH6EyMonYrUkEapQh3GrxXm4SwuZsCVK1b0SppvOwqls
6se8QZbsmXYIyTpjP9dLavtccdRbqxGL24rNdXQQFMLBOWV77H/u0uOKr5s0iebBatRLyTtfm3dd
af2AT9Qv85iZJBnza3p1BaN08+RZnEnMJmBr1eNqZEVN07ZzSeEpTxBq0lvyy8qZaHFiAgL9xeIc
n6NTHPG48MCatomKsrpFdm48mzFvooJ4CbZf8IaX0cV4qvpgYieBYeM6d6Sz4rlmGYIxJvkV1OXV
YI35nz6mHVG63jWOpnCRRDmpM0r9nFJOnrMVC88VcoW+KORZFLeE+2G5rGzjprDzX+C314ViuhsQ
X88ywXFNjrK88W6b1KZr5PrNoVDRJTdWZKzgA6GiVTIWjw1EEhXtLITNhy7FDT20zSTrVdMZEDHr
VJXRKyGQvwI90A8+vbUVWZ/K0S4JKJKWPy6kU0UrR6PZweof8CORsaWR3reT2tCWlbZlyUX6vCtI
+x2Kl8wrXgG+xk+pXdgzgBXoWFwXCnBZBUeiil50bwr5MXyb4J/EA3TaAKtqKQarlkPfv3PA5gJe
hRt+JsqSqJhSwCUp+5VsNTEvNR1tdAj9uEpd8+y3SrkOqOrM2AHUBvGQKOlaLFKghduoDkoKKoVG
0V/hfrEPkI1X7UqqRijJIFDO3H0FiHmXVbW3f/9iNrZYS5ynx7xN6dXXg7MfgtzZa9OfKlKhFnYJ
aZThXKC4JbrWLXYtsl8mTZ3oY8LHTmpiuSis/P7GafiYhVGynokauZFZNOzJgDYWQkM0DvmoXwDj
ig+17F+I/BhWrmPA2bCJLa95QOJRRSziOjV4YQ3VTcr9CkAnkbDr+dgfoyWGSMKOe5xwiXaueifc
WgTK09TMIK9NidlIr/aiAFoFqjlb4NewV03NqIViQJ8rJYOmEI2ODwN1o8Jbn1bJuPBsQ9/Q2fwp
mmQfVrp3a4aoXekeK8sBG9ayc7VhFcSmOYvA/W9YwWaQrb2Kio4WLMO0mU92gAWjTH0TsZciANK9
z8grYaZIbZz56utImNJmcmGZaltej2qJMSEByMS/o23p9G96aR/yrmaq9bS3qtZBIsVpv1GrOR0o
nptAaEAV8S+r9lPkpcoeoum29bAn9gWvNY2jdtkm3vQuTttRn5vXJERIKZtaK6gTdRmcAW+RFwot
u572vUV/1ewfFTVKF0AminlIRnERIR7KJXt8zP1/xfmQn+O9ZZA6Bi9L/yNtEkJNwbj+8w+d1I38
r/+8ff3nH7juCOLULc2xUcoYCFSmOJiX55sg9fhp7X+McRNFRofOQDjmT1qhJuCH0Nqzp2K4HA1r
Y1dkz3cmq0cMhv6RJTmbjErUJ5hm45a656vXcUFhLcJlbgpytkmxRPFzZk8SnMusWo2jYzyrAlOx
Dy17TccJ4Yszzp2O5IcixbXVhJF6ZOpQj9Jqf0UmNynqtZ59rUEmrutfycLszr/FkPzNlYsptuPy
yk3LsEiHUVWdLePHK8/KMWYLllN76nKFxawc5+2o5GfiPvIVZlZv5aSxtk0hzyZg7afiCLRXDRSF
H/TlSnjPKRns3NcsRK/pUZHFugNwq5fzwnOGc2ARsGcO5f7r8/6Yz/N+w2zb0YRqaoZlIaL7eNqs
nQriFNmeFMZwBHim7dIg2ZIVNyz0CEg0hf5xPsYymH19XPvTx2XYGvEnErAxfRGhfjwuwY+ZGxsB
9JGBYO+O2ooWUVvT4OQC2SFV21x+fcCPGT7ThRq2brLZMHSiNqAsfTxgpPlZa/s+FwptcksGsSiu
fY3QQcLX0m8+VO3z1Zk0ZTT2ZWIqo6sXr4HZy9CsQlZrgdv7OzUZsmNaDdeuhtvFiDLrLFKHHHAS
NO8Ng04Rmlu9bq2D24lHvB/qVUR4QaXoCsbXCHICTZtvntfP991myDO5CcI2LSEuzlCXpmvVbkeB
hZ3UFjcY9qIk22EtBM6j0zBh1juBOQivvr4NF8clqMrkIeM+kOLigA6abtNvA0TuhLVPgY04yFyT
8AVsNDeIgUK6svgHpq1901r5X1FJ/8dhaYr8uXg5cZaCMbHklISly4urbXMEWyxPoSkRymT0P5wu
Te8YgGkQGgHcncY4a/LJyxXj1gGGQxw0vJ+xKee1QTpyMYhukZhFtHr/tgHNf6Pb2p1XfTN8/s1z
I20SplgXOHSTdOvibWRz6PhNlSTzaoxUykpJduB1fHNKG6e0g19Cw3l73XRLBTtAEOvpNXrqcVlW
WrRnY++s4CZpN/VbTsJGRcF59fXNE58+RwNEkCYEVyfN6U36ePdQbfbC1MZkTvt0L2juEhWUO1uy
QMWyMtIJmBZka/SJMSGt6lsWtN6dqyb3qTKEK6vTqhMugOqUGVQihqKk90w9H9YkS9ik0+uZmkfx
GvusvjMVf9l2yarAVfBiF0UMKiwCHBapmAymBXCV9ouvr067TGayeUQcR9g8JCYlBu3i6jJLzR1g
AJAVK/POROCheNUr0b4LqrRLL1K3XqRVb42YidKPfgZm8pACA7qjivFN4Jj+N2diWqrBg2o4NP0u
ByvB9j8JNPChEdTfAjDEWKvQITqVlBWPGCIQWKRfKAdLMetD6KQ/jSq+eucmjKGywp2Zr10qUIR7
2OuBSKvHru7AhsbtySCjnpiabisG8sj9tBp3eRe2Z3TCBRZfJVkaBBYlOiGOEo+iE4XEcFoJen0t
8rZAR7/50N8v5cO8aQh4fZrGxlA4tpAXjzz8P9qmU6WL/QiUDB6wreEUGyIJxj1tcOVWqbq32imM
DQl/qyyYxPI2Ruh3OYck4nGu6j6dUZFcGXI7CM09GQWlrz40bkyNXNevHxKLlL6PQ4khLOZ3nSIO
qxzzciih8ZmMzFSUBfvxOnPYAWpRe6NV4TiLIDWf2jbCy5HY4Wbo6zsaWi4ZkcjZBOJRoooe+8G1
nrIGtJSwrZ54de2Z9FQflqIJms8lEQeZMVVoPV/Ho6VASivIL4kpEVckC0E1YSWO9ufq3RvcxLVN
xaHPt0kd+ehJ4KTFLXewt0Fh1JEc92GXguxMPXNVwvxe+UUKGM0AkOahqDpYg0PZUa8ALvp+uA2D
YZynLcBmLfEBuwrroSWQ8tBU7UvCLoHoa1x8pFgi4lOCW192KlQ/Zws2IafQPdD16m69VEJXIRH2
609e+7S2NFUdphyBhQzizFkXM3iFJs9kskjmlNANdsIu3dufASuljF7vr5Zovrlmdsnea8l2ZSnG
SmzQr1TyNNCav8WJYt5kiq5vvzmti3d1mtE0lVFbQwDAiV3OaLR3G5WqDn3EsXDmPSHk80ZXR5Rz
GF8lYWFrpGoYzQdzM47DUcXglXTjWxtkRC037a9vTmf6FH57n3RhCdtmgDYFth+dFcjHIdqUePZy
B9WhBbHs2h3bfsk2xoe6Qc9RV9rnrBPhxqfyvS1gUjnTD3xzChdL4b9OYToB3mxGicu1hQUpmvib
PJgHzzhk8E3l6l1nYzvQaqc99Hm61CwfBz8IHVu0m786Xl+fw8WzwinoVG0NVTNMeBtQtz5+CpVp
l104ADTUle7Vpdc5d7LmNRa8cV8f6GJGnA5kAhQ2GMOI4NSNi4fSHwLAE2WIx8IOCfOLHhoVt/YA
NaME/FyoDiuM6kWHFv71cf/mAi1Ls1RT5+iO4UzD1G/rqE5lx8mwosx6l6Dq9yuMlSikB8O1fnOo
v7lG6UiW6aaYltHaxbFi1zLZMtMyy3VvmGdF0p/Nzgy3gfdDTdpHAy3TsahCY+PF74Y1V54yqk4z
RbrDz0bgi9Z9WH0iT7YdxY5rNKvSOVh5gG2iIu3ccD14F1nXLKOsdbBYJGsCSpx5rgX6dRTX2MGR
FgIBW3kyG/Ydq7HBSyBWTbjBQk6CBH0XoKU4AXpc0mXd2LWpGqwsoenjvlm4vh79LHsVy6SnbyOC
mNCU980EEDmTkzJQoIoa4psZFYXAmZRlCgHxXhE/VhbEdOmjhhMyArsUqScztsaTksfjN3f0Ys/A
k4Q1gqxe3lkKQ4Rmfbyjad3KPKwCfw4QQeDn6K/tEvVhKx8Sia7VoU8z++bG8hs/DhXIIHk7kN6y
C/j0DE2okT71WU9oRYvYsrtvk+aeCOr7rw/z+fExDPaYLKw0zdLIUf14YWEQIpJFWjzHu8g+RzPu
PKsY8D1BF63dpeG1c6XKTgbik28u8NNmg49Ukt1pI0i2+WQvHtygUW3ZRkhMcoVQJUchrCwY3RPq
p34eOELdEVGOxFB+NwB+mhKoAwhTRy5LfAlb1ovjjoMFG10AjESGBp3IJt7QinOKQ1RY91bdo2Cx
HbLKI0bi1C9o25VOu6r7HONYgJSq96vz1/dA+5uPgumJ/ZbErchlX0wLbYqvKNTB95RVmmA1IxQe
MdlOVQYHgJe8GcJA3cZqER99mnSzwTbbxegV9JKyjO6Uq5gr2E37oLOvAe36uygZxhkA0Hbz9YmK
ab138VDavAiS2hHRiuzUPz4tCZAw2q+6N29NCwdtAr/Ek13/RphLOegqSFSCEvM68uZ+pFYzYrX7
DcNfMR9D92XpE5ZFWLwrFqnb0JMCbzrYUw7nSDRloFhiM8JjYm3d8KMWAli18b5ZEHx+j/mYUWVo
KspgLuViQZskcd44KLpnRTnca2O7DSqB2cSq7/lnhDoY34wbn2cCsmRttiwGC3nini8eNi1EX9D6
gwIQr39/iynd/n+9xZbF+PReK5Aqa+CP9wVpRk8JqvHmmcTzN3jNjwELCiy2Eiuet0QCki48VUbk
qNHB+Pqh+JtLZP9OcDPPLxd6+fB2dS09XaOsxiyzmwaqRA2wDX03UH2+czxzBqUijUqYzWbk4yVS
/A2qukBCYY+evgNmq9By9zP3TL8rJcuwfv1/vSybTTQ7H55yFrby4iM1fcwUYe3QioIZM1NyYuAN
kjoW31/ZtNz5+FIxAEtpaexwEXdeHqm2kyHIQunOKBmktyl15PfloGIPV77fGauvr+tvjianaqLl
qAy6gLQ/fo5JlxUDaqqJPjZ05yZZZhUlNr8n7jOWVfvNwyE+j7aUY2ip66x3GdmmLPPfl0Ls1oLA
8Gt3RkDiLIZ4NE9cQeBuHqKZmcJeSivTVm4K461T+/jUB/Gv2FJPVuWWh0pkbODt9MoONSZbO39p
O/2gIhHOHM8/Ts3sPh6SlUgr6yarrWr29Wf1eXLkjI1pU2OzTDXFxcm7A00fmxRMqN5xsVQV0qCT
YGwX7zpPUpSThepNPF5dvwHb8+1S/e8+O0s6FOWoVpqfBo+Jf6AhzlRmbdi4a3tQX94XbakFti10
ujVdcHelluJWRQ69NYDXzDoj+pU3tX4mFkh+cy8/PTnUhDXNNigtqeJz/StKQgclikPQddac+DDe
m3xUIey9jU/omw3lpymRzYlhEQaCvpDXz7h4TJUxKluDoyG0Rqrr6jVTzkOeeCs9uu0sliqY7b77
wC/bBPAoKS8JECjOtCRibfDxYW3ysFUsFDezoTKNpwxR1YKrDg9ONnTLREXyH+KqnMsm8V8ERL0q
9JjppPNY1GV+QJJT7YP0jpDSM/0Sj6yEmdO4AWRW3zomfQFfZgRO9fUzqn3a0HHStsqSmf/xqF5u
cvpGr6SFJm/W+Dl0PKO77p2k3ug6xB4Hi+bC6nN7lYfoReshIV35NtLK8Jui2KdJgJPA6EuqO5Mq
25GL0ZKcX8keQWdJP0lT0AteS3WyfDsy/GYNctnFmm4SB9O5UKGr+qeFsUv5OgsLesAjbfZt8ycq
9szwrPWIJ2I2JiZIWgYd0MPdW+vTF0+opexCu/X3TlUfq7ptqLhgThQjYC8jKeqNr/rpOdfE3uNG
nRlaMDMnDXVvbK9R6ww/NSVvViRwkeWY5lfWZPnxMbjuSqpFhp+q6MWj9NYfqRuxT9N2IyaC5Te3
+dPSi8eSjgVCaIf2BQi8j8/mgFsXzGY3PZs13mNLq+g8tMTsOMaV5WnbPk+0FVmmBDhq1AbZ4Poo
i/UTjsboWgzBOa+d49fnJN7Xyh+mLk5q2jY4dG8Y4i9fmMrr8Ev7DJANzrFtCvQQUeFP2RD4VGKL
n1FXO1GJ9lZdYMkZ1VHtANjNT5uzaMxrQ3euTLgHG4jQgJADP7thvH0M0iqCD4kILHR/tFaZLPo+
6251lVRqM9TTK4paIPYt5xcJDuKaagruY8TIZkgCUjWCKFC7TT6gnAXMB1dM6t0mKVvJwnSSOjX4
KhRCtLt0UbkEGgLGmnfohTa5R+x7aZIwkbBeOhV9B76+pdnA5Iz0v3Xyq0HYryne9n2sgOVsB2en
jK6xJBfRnMkEGV/Qsv2t8vTeVo6xXSfb0in9RUd/i/J59YRHIT6pUUBIqu0ec78+Jr6tnHGNkoFA
14mWO0VewSskwP1RQpEHPW/DHQzEK0vJy9dFV3T70bHGHeZyZ5/k/ho5Pa4xU31oO+WxgYd43RZF
cE3P/k8b5hvaoF0cOQ1xLOhNLECuV1nVeaRoyH5Vx+itTT2clMz5jy5pDOyMk+DRaL2dbMN4XuKO
X2DRwp2nNfd+TJVbYZbfKBlix2qIhnu/wpEwNOIaxPdb0ZMBkRN6vRM5XhdDt4HiCcPb+aZi7kIn
smfAw7DYU604iwl8MqbZa+LV2TYrqnKuUoCC8AzpnJRDYZcGeniT8AIziw4MwjnGM3HE9qTcJemj
VY7J0gpt/Sjz5CwnYUrUElBNooN7cBAvjJquHCk5rCJPyHmlFeq6hth8DGUEwzwbNk0k32D+WVuj
DdmyUMTo6fDN3vHXIZBMMermVTcRRTy7KX56wyJCZ71v1fKMEaCiZd/p6zxG2lf57IXUtvW3Qu/b
RUblizIt+tzE11+UIvDvVD/jScWvuc8LUqaGMW+v9KDfumBI0Bs7Iwh6HSxLI7Ur3Q6fdGfo4foC
dERnuQAw4e1lExUPaXnvg0Cfhxgnj7Ic/JXmNeWmiBErSw0CszPG0VUUVz/NJM2unMj60zL97Lqu
IAen9VU1ddbyVP3TTgLnKKPxh4FAENk2TjWtOvpaTxRHiEChyWB2j+qmVe3hFhBOhVnNnbNNc4/u
IBGb++VPxXdiotQLMfOKox7ssXG2Zw0azTkpIS0WqCRno3T8jW5q0Vl1cLpUnfJdne/TysSRFPwp
8tIyZYdwOQVWLFxBCdtYE8jg8zTW64WPDCdQBcDU+Nsp6LIXxRQk3/cFNrsuleb8dD6/1ffcbsxV
S7ConXLjelQ3VLlaVii6VW6cCLEjooBinjL5n/oat20R8TyawUNrpuRRK+nz1+Pw5VqJkY/qnyYY
DqZKzmXjj6TAuLRdCFAArmBsu1DAQ0HmBesAY41TGlltvxyD/v7rw15+6hyWJRo9dLpxaBQu5SSh
VAJs+hx2BM7QJZLRd1ocS0rYN4iMvz6YNq0gfp9qOBr6a4fGK1M/bcCLBaEbB6KpSPGetWmT7UHa
uodAI0NKbZJhkUoYB2DhtHUm0ZIInTqhgqX3m0n4cg6ezoF1BztQY6ogXO6dAA00QZY1cME6Ol1Z
wgrUyxzjr13Hf37oiFf/+i++f6EtVjLt1Rff/usuS/j/f03/5r9/5uO/+NcxeEFRk/1Zf/lT67fs
9Jy8VZc/9OE3c/R/n93iuX7+8M0SxnI9XDdv5XDzVtGyej8LBEfTT/7f/uV/vL3/lrshf/vnHy9Z
k9bTb/MILvzj3381CZT4tP/z99/+77+aTv+ff/zP2HsrA16Mv37Vv3/+7bmqkS5p/6CYw3PB/tky
6chSO+jQaP3zD0X+Y1KwsCJVHcojyAv4qzSjBoY8yv6HikOdNi6aB/ogDgvrCiUqf6XJf1CL0wyH
Rjp6b273H//7xM5/PZN/3a+/112xYbl4dnk7OMGpG4BtkR3dVNv4bbzgAXDLJAp2xNLm5QO6XSeH
YphkQm1hG9iOG+J4GZXMe0y8wQrLjdWXRDRizojcBO50Jxol9GCCkrNXvg3odmoa4ZSxAlc9aySa
DP0edFTMKti2PVXzZ9DxAOn9JE6yIGDLZ61AdiEmzZ6ASKDKre9tK9OP+gMyqLHYaKyooXPXZiX1
hwEa00hQMOkwBiJxrNFON08G6dv1Y035wEWpEQ8mibpGJgq1WlqBqbPPAPlYBL9EXPgVhHfbbZsn
UdXECsyYA3VvUVZ6RXaVUYgUOYuSEUMXhWXT2DgEosYHep6D3igX+Fs0EE5w6LTgCViDEqnL8X+R
dmbLbSPL1n4iRGAebjGS1GjJg+Qbhi23CYAgQAIgCOLp/6/U+5wmi/xV7n1uumOHeztZhaqsHFau
BSZpLOZ5a03wrh2nyetuILTZtnPdYAIdyEpHmhMI4pBgxY2s9lVZO3cr0y6rNvILA0nK8DBaxvFh
AujsOFFRgl9sQ6Y6q45+kAY/76+y9mcdH2I7g4NkufmWLxEUyLbOVl/DW4hPoocNbCrfw++FyquT
esjOI6llkTIg0zhV+vQJ2ffGvB+HuiUb6uwhP8CvsjKcz8gTQZtr75GVfvb3MPs+tO5kTGj2NqhW
FknFcI2zDde9ba8qMN3mnonkY13q7ldmh7txDp8xCNbQKg8aEsEtMQDRYNAMmdXTlEBzAyDvlpQT
wUq3TazdYdws9jAJ93MGs7Q9BA4WiGlSGm3plr+8FgG4R9ipHOrL/B+MXajX690RQdjj2vtS5V5Q
PwwDqIqvQH6RhAoD0EhTRN9j5Wfo+hw36FwgeNHvQ4YHAVOGxE4d43E6M0sGAnT6Cpy8VrbVDvmE
9VGomDhHc02tGrYko83cBpKPN8ifkSotcqbUH2CpGcr7CW4VE/79JfwoiUnqrz0dC/42VF74WhpT
n9CilwuUwCvLTVYj4+JxUS2LfHezIf3UnZjhCk3rwq6jo7TIlyX0GFbeb8bbgJAdOp2lZQ5fdvUS
+cR6s0LLIawhagchE3QVHbtks2NQI/W3u+nw2+8cxx4yqAx7+CKAL+/A+lKi3gd39ONgvUbZgJC7
I4CKa3IzDW0YI4c+S19W1XPFEAUMuaXrA4kcJrdGusJaG2b+YtjgMTv4rlYlVf6KcrUZb3OvfRl2
5ZpCEzh03aXw2DX25nbvu9XugQDOIAGsu74t5usjdeD7utyXUO54Lce8o9cOI9ivPVQCNNH6w1h7
HFtUe4UsKNpzz7XTNR6T0cu2dh52uqbZxadKd2z9Bs7Xnir15Lflcfxcr00H8prOn6zV/ar0GU5j
1LWtFtsSWvE7PUcO5H4/DB5z9bsqWP1mcmjT1hza0veYxUcp5Xdb8DHuD0VrAajejL6HLlwBfZoJ
Bbrfwxt5v6+nGupwzefaLOGCGsbDVwualDzpmSlxExT46MP4ng+RIejQVbCZHWAZ6lCuY+SfRLcD
kAWcAlazMXdgyeNvSOsRihSSjI1+3EGaVa1gd0oa0plyhA4dR1wUcIgYiIAxU+ybx2MdpLnfUkDf
cyD3xbFr00Cz9vwnYa/nZeGsgYqurO62d1zP/WUtc0jIe52xzXvYXBiwceD7Q5Vk6rSxvrPXZrC9
Kxt9n+9iCpWamcJwPmyfyEKm9XPDS8HwYm7QSVoUq64wFnvu1vKTvjoE5dcSzGz9ULS1X96TDnlb
b74tLItRxrqjePxlWQ6MGRwNr7bQENS8HQp4y65wEIQsCi7LyQP7n3fsFC9syOGOzdvnmwZwQ495
J8+Snq0xt3xv1w5QHWbtHF3A4Se+3PPC7axP8ln9CXb9pmNOR1FnVNqVQj1ze9gctvWBwz9Dlzje
Pgx9uMrGxW4+ZKsYjpQ8U6xUrrTKK5WKK3Akol/TYxEymcSNIHS4QfTTnjNPPmvvBK+JqmqnsCin
LFuvb6w1ZJQhBPapHVVx6Yf2a5t0c3OmPXZ9WKp2Va4TSmu0xZ+fBCE+BctGMMiHTjjEXlrFyB5m
XmbGkIcp9lNxcGypV9MDK9+gbsBBH26K/rVA9P7jD3bdgG86ZGBUpOW6U70KKiBWXRUGJgwDry5j
vh8buCgFv++WIxrTtsDEvoNBT3Zr52129WYkk+ySZbb/Xj/jSqfs0CXbR6YxEuPJf/Zf/Jk2J3xh
Jixy75t9+vFvkDFVgDl84OquqKvqAJjkkl+H8koVoJ2LgfzR/LEDwZkhMBJSYpqT2ULOENd3G8XJ
lHsektH33Pdk4aVX6Yd2wknZ2WpmzfrZIbVTc9YpyrgXObSwQx8B/gASaIr8knOBQHbIWZ24AIfE
juD2ARMX8j9jOvN31Pnnit28cuPODEpeha7JeGiZFAq3fradb9Nhpv+qv+kPTLbf54n26MX/N4Ou
+EEnO5m3judRkPj7wmkhVUZYdGOk2uPDrZUUz8ajwuCVG24IpIpngQfS/Xfg6olBoxg2dSt8yt83
fBflqRsfUzfdZo5qN8XnOU3HAYY6pEdk5CROXEHnfHHBEgo7ZlG44vPuq5lUqf1YPWuJHe/jYTFF
dgqybgORYKjcVuE8LiyDBab6ICC48ixHD53OCFXT+j8HBwnfv/pZF5tpk9Z3zbeP91QsQzLm2gEg
MhoNYFxd6WFYelAbAT8iG9HAivh3m+MIFZaqz3jNiiu6amBXeWcD6aRAD8dIgbAytfPj4VPTzcxK
Uau/8r18mnZimoPX3POk65YPY7Xf6s0aYk0dCDXEwLD3tAx2O7/Qo1J4z8vLbYIDoKRHsx6MIebO
T0cOJcRyyFlQl8Aqw/Wu013kPMFUlHTP6Miq7MkJNqfxzJ50t5sW+UuvwUEae2ZPj1Vmm/sbjeG5
Uoetb5e6Rc9YXYCGrmqoSp4KsGTT0gnpkAClY8RS4Q5jRCKGZmSbeMk+NqI+mv46zpBKebXmtCAU
jvrKoTldswwbYITK9vcFhnO4Z0vw+av2zgGa8/EFuGgvSuuTr5uOXJi1DDg41W31uEmWj304RbvP
fVZHyhDlwkULwCaXzQUyQ1lfDlHI4CdALORh+sKM8qh6aB+0pA+9rH7qo+0X+0mxtsstxJ5vvYMn
wV058r07iDRgZDrTzoZ5HfdaNP7UX9tvVpbPNg/aIer0UHtVItAuohexTPAytOZEccqXjkx1pP4w
gIYk2jTSYd5lxLe5PQ8ixKVjk7QLPjkUzVWXxLzwZa4F7oPeoR9YAHXEbpw8DwxoF03rLwnhn43U
TKYZYtXZIbYi6F7iMvt4b9+xEeee89yaVCPfOsVyXyyr//mW9XOrRdBm4qwXwSpcR2PE2ELYPOg3
8Eysn62MkWwCGo30JjFUr5VcqgYbdbZ0yR9p9E0rks8yHNLua6qFm4SusftYZEMk3qohAxW1+fbx
DlzxDC5xI50Jin+AJuQQcoUEkVVvoG+y3Izh0tXxi65/aag5GdZjtZ95MDkOeQvbOXMEOZJmP0Yk
IXb+g9Onpa4C4lw56mc/RvKQkEoe8P78GD1nxNxDAJ5hK1MV1F21wnMZQBtCf14O6qg1aBTVIHbP
b/sYXc24TDeZ/5my/HyX1pEXa7HyNl051ozzQRMGPkwA2uVjvRqQ0TX4tvqCS5wWC+qYITK7c8TJ
byxFjHXl6p4Zk071hl6rsXKDMqyM+4NdArfYKK6pOIrSvQExCJCCwErXL8IbxlBddEPYQifXk93+
FnhWZLT7aLt78kzVEb3icKnuGJbB8J3OhJW0dx3EknXuOSXv9N9BeB77OHj6Z3OerVi1e1eOx5k5
afeqenNgypfM2tFge69gRrxbQhbx7+8dVnxQCVT1beAJ534OOu56v4b6SaRun9ohPP7wZkbY3Lnz
erZ89jJt0bwOd+sHV4H1fIfay58OdjquPESKIjk9N7w66rBQVZyKQ6RH022XrTP615mWwZv3X1QQ
aGicWpNuNJw22x5yE5YJ90BsI0f62ZjRkxYJBuKk5SrsM0/hSC3xNH20RPnpKvNxc9gh6m1/gjwz
WT2JzK1Ml7f26/bRmlHSB9mfvhkzRPceRO5oJJuUSx8NiRWZIeIukTGfXvazYO7Eu5RwKVaWra44
e4f0AOCtzgUK5Gh660EiegS9HdZFuEuO0TFZ35ALxe1sfWc+vr+xNEgeOkU8dsU1MGxEnk5SAhpG
l47daOqN5guz5ea7bv6l24rh3Peusrz35MwMzwAAuny/W1i8YB5li0E+ZIMd7bNNtk2QaLJXZD/g
6McwiC0rbLO9yq9fc0o+ibruglD1Ga87P9ltq2nOaqTbKooCh7vixvkG22XoZOaWf/CAfqGG7iCJ
qE73rrmoU9PC/Z9ELdQ3PXTOMb38Ip6UTZLHxZfDKxzbiyrRYqNU+N/Lqgv36tSgFBSWU2Gtu5pt
Hoxw82P8PPjhKgkiE4KiqPnsZUayzTYcepXbuuYcT+2K83WyUGbDdOuwxS6QmeLraEVjnEf9OtKS
emb8dtr0GG/i7Z0qn752bE/NSk8AI64gS8T+Ai8M4Y2G56xSLe0yPWNLBQqYDJSW6vvk8snS2nWx
h2ccJjHhGI1ba7bOrKybNw8q/3Ql8TyzZIlfcmJp2izRb7E34qAuP8FUGzIV+fhmh9Zvf7aKlZXq
i4qLOCtkEDpVLAABcnkgmHZ+Ti8ApQnuhT4tik/IX2TVDPLgIlXhb699KUAuFo1pHjVbLgeWALDK
xuTAO8ygr+wuNCtV2fNKtucC4/9fG+8ojJP9a0qnNXcTh1Cbbed2slosZ90triX6g2zvmlM5tSU5
lQJOf/OgY6uN6fr2L+3cjnZRE/m0Nal0oiy7aOaamW1SVXJyLTQ/W6bkVOqudY2ixleL4qMW2sn6
O6RG1MvWEZC04tEhJzp+85+0VBGbXLvkp2uWnEvfG5AqVxjukvyxfK3TZfx2eFumiGPGSJLe7WfW
Z4XJy+fQ56wwuyZqg0B1JJNMUB0dMrEirG/dpAEii1upn7XIje2HItJfhFvJPynru5crPTcruTPA
Mes8oN0WHj9NKWooM/gdkXrNf+9u7RT6mMjoH6pM6UUvb+S5WcmdWTa4PBPQNTeynx8ojsRatJ4j
ZAQsNFZau3RsIq+jZwdPh0E1VAqH+iAop60ZIKWy2M71L8u5+VDfEznPVXf/Smx5Zkm+mLVbHA0Q
bgUZLDIAQbqck0JzPyhUkFSpLsilq/FtU6CtwMxQLpTf+w2ju3BtwitTHm+a8vFof/n4UF77+z0q
IGyZaLTY0r5thz3aWBp/fwuhe393KF4//vuvnfmTv/8dkHPixhxjACIMJyegXOi3iPYGJCdLMLAw
sn5s6doxP7UkOTF333netsISg09Tf78vnmAE/tjElYgELt5/dsuRvJXjHIypQOubU7bM0MVZ5PFa
6BwR6h9jPUbN5du/nVtjxk8IEQM115k8uahdTPD/7zbiuNkbgST4GmzzsM//UizsymUFyO5agqwB
vS45ZK6dPXPF0DeG1Xx33z4zIE1ZyA+7x82D6kRf+U5npqQ9rKAqASjNgo5THRr6U97DpZ6r4uQr
5/rMiuRrzcadgiORXKhnR5S/ov7RwAP1sze/iuoiAuGRAb3+P+6i5Glbw9zaKFFwPIiu+rkxW8Z9
uKHU3irbPqpdFH9+cq8MDYSgG2Cqo3DVH6l/+D8b/UmxoCu392wXxZ+fWBm8nnIV6lI8kgg6b0M3
KuMR+szQppvV3h8eitSZa3NlNCfOwHmC5Z/ZlfL3QzlCTmJit7oNXuq4ehhmVIKfrGj4siKF/XiV
74wYsjXm4qi7QJ3BLKq0l+POWVfjCrnDQ9RyYLx4eUz0Hx0hEJ3QVebkkVeFeph/Gj9ZQMtv+6dt
pgr+r8TLIBxPfoS01dYWIgoAMzhiStFa6MyKZJPBCBztaVFu71QtymvnRyCnBScDJHRyM8GGjeUI
UBJxyeVdrfOYgWfb1IHqRlz7kCJA9sGsXKl0T87uGMBvJx7LIygShkXiPC0iN9wH2Sbm9HxWfEuV
QWkbhyUl4EIY3L6RpEJH+A6vQB0obL8yKeJ/7uJDbMYiYTVJlKM2Ugcj13zP6aKl04v6a98MGr/B
XH0+ll881ZNw/ayc7KpUcOrI78a9OLDes07Z+iuUoxGd1xdUZaekZGkqkIyIAuQbAq7chKLNg0xD
7iIuDQQF4GESsZyTWrMgEVCENlOGqtf8Damp7VACBewhF+rhBmWGhJmxsH/R3uyoRWIzhBp9Gbvz
49v0e/fL7WLYZv8Cu/fxubm6paeWpS119zkiISaWD5GfrZ/MKPjZ3EG7CwzIQSkmUd33qzsK9yNx
HbDni1r5bg3bw+AYeLjye5t/1z2ETD6NW1JKQhfuow8e498vkfjBAZ5N78llnlpy5kBXd/T1indQ
Qsuk2HfYSaMd90GbqAhCGa56hMXfKB2bM4vSewh/bFDqDhZh3YxN6pMHN4InNwqyOqnH8HCjTAOu
uDXG70HoQCwgIicpnC1rozkU2lEcVMBcX4qkyMrnNW0IAWbxb8CqAoVQvB/Xzs6pUTnGLXuLMdb8
fZmidm/FxXctekMdjNzq8E11cv4/5uA9EyP+ZASSe6l7K9jWA+asZ8gnYlH1dV+tT1qGCN2iilTP
48W8B/vI8v6xJ10N/xhA4rrHniitODd5PITreTn7AyTSlShUMLtQlqJ071/0Cxp/XVeDw9dDPTNa
3cDWTXjtZG5aLv6rs+nSm7ApuRmwGUjpwq5cIi5bjUU4PjC7GcMwXFDQND9PohvqwS2t/G7XVseE
ps3RNOkpyS2ecruZ2mnEon/nL7qoWPxde3NvVmoYxrV7cGpLegYrJi19Z2An+3iI8TJ+xcxBPNEM
EKA1aGA3KLl+pgmQKJzMlTwc3/LPIqXD6ea89zvonjgsI30XkR+JHr55o/yA4tjJzuXUknQsHYR5
60Yscf3Ve7G/Bj/zdPl5mCHfAk4YFzP98BB4fraf8u+q5/BKcc4/W6XkZswektrNgU8ZPCPiGhkz
ZrtvBYKz/K7qql4GE/Ad0D4z4eW0DUt+ekcHVnDXpWhSmK/w/6EI+qr4ZJfnkgF72NAY4AbIhVs5
fxe0BiXdyV/mQJuTFjieljj36NYg1x79QZx7GaCdWxN/fpJSjMaGaf4GawIaJ7AlIi9bpuKW5wtl
le/yBTq3Jr15ubZ0RiRDGNz5D7ZxlQyhl4zRbt5nq/SYKfby2tc63UvpxWOQwaSjir394m6IqWRm
f4nzWH9dhj2RptKnqNYn/MDJbvaBA2mrHuTE14dEmBMe07obgVJs0iBWIimunhV6nS4NKAoF8vu6
Qua7Hozq7xiiftzTWH1DuuZe3eC8UmcLMAA1FWQ2lNnlUa1dGUDxPqzEpxvjiVHwZJx5AHNMxgEA
nyuRa1e2UlQ+KB0yvkbjX/Jcex8yDVIHkgIOZjGF2s+SiuUQoRZNvvsn0a7KouTBgrxv/doHg4Pk
71Of3xgIQ4X+r5EKNEqGxXaeJ8rH/JpNWCEZluV9DS7w2k1h6vruSI9QPObBmtgBHPPz+65SaP9Z
RZqiZnbBOyP4lk4tSlfiwED6OrexOLwckzrefRcJYA6woSMZnG6Qcy8jaGs/H+MyNH96XtIk5WKn
h8rel2rp0l1BybmwANKu3ot3bjTN6niYHR9d2uQNlHmhcq+vuLqzlUuPMMWGXW5pGKxvjwlR4SJI
gi/72E71GbNmvxSuR2VNOr/BgIrkbvn+Zbsf4rLs4j4RVUnybKXjueLnSCPEGKUnSNzkcvto+avq
YHocI4hMgsPEfLkCJnul1sq58Twx4+vA8yxXKNplP+qbgCS9+L1PzEgLuzuIfiPvkygfvLdKlLfj
MmrCJImsA0hN/Ft61rt8BzRXs4FKt2PWN1oEdcp8nLr4v/lU/9iRE4ZjYx8rrQEs2sfrH166Y5ag
3YT1V2b1ZsZjoGCEub6TVGBMG/k8G2Kd80fC6jc7VPQscfCtz1AKFvd2UqbFXXWzezs07GVLgqtC
KrwH0GfxmcNcKmMF4l90u+Sqmr3day4Myqtw+b2KnJARkeLJmQmgREWvzbl3MvQ8boZEj4dsG4F7
jD7e5YuPiWFm4iF8swnyL8AnK6rmutOhiWEwH7h9ctbP1aAAglzcgncT8BcCJ2J/ZXxT4HR6sFpz
RP1t/xmVOCT3jPS/WAX0S57A8MG1KAVn1XFpa/V2WoWr5fMun23NV99V0b5fVF3EMvhUFHjAn11A
6y0brWJnGBkzTPrbGqQglG73GmFEMT/EZOpZeafNRiW8Q2HWkxAC9M0rjg5m+9gLixlD2Q85rRTv
bvl8iA9zRmoiXY9UE1GXHWcHHi+DDBOvwgC4/NH8Um/ywfB+Ww8k65mVutF28+nJj9e3XlTd10mz
fthGhfI4Xt5C7MJWD68LaMLLtH01DsH+aNu//250wwIIxJbwQst2aT6jqJXlt6rZEOGvpCuISbqG
JqczuMAZL/sevY3C+V3OwTZ/8RInO8y3Wa7w1OJh+ciK9MxpQaX1BtwmXouK/OdmOYSA4YVcaag6
qBfJ5fsW/rMe6Ylrln039Lnz286K2fpTwHpE0KBe0WVHAEOiNEDUiesAL3PuMXMkO1299H7rCyut
Y+Mb/0wLJrHDvJkDikjHZBOjXk+IPT8ujn2oTKOvfbnTHyBlSfp2nAbwp7+7xEh3zmeu5a2V7jMt
2dahlhCUksQDxzh+C/JPJiOK2cde5+phPbUvYqmTvKJFnnKz7rzfg/k1LoAWkqSlf2Xmw258HpP+
D6oj1w4RbCLgBD0icJzducHJyIM9Cpi/KzCp6KkUq0X32haHbFg2qtf3ysMA3v8fU9J5LY3jCr1X
sbd/46KLrE/6mYAm6DM/Kefq3OLKO4FFngjiJUZ4ZZezaldg003790b/Xu9/7KtPiq91dfPgYgNb
wjwBc0vnm9cci/ZoNC6uZYi12YFoaZ8NszUNpOnTbi7AnmP2B7nExUYKPk7w0eAgAxhB5W9Wr8Cz
mN3ERuaftRcxWjT91GgNaJ+sCBWzu0IJ87pYqLAoXinonwF2XryGu2ZjdM30G2ymABTAgoT06oG2
+J21UURN7wC1M7cm2ZKuYI8Whwl7ym8EZpGcvPMzL7V+3g3p6gktbfLsJguiLvb3JC9a1GRatE/1
1ImGO6Rmb+3Z+ln7rPjMFwkMHJ0i7RZj4PQq5ZLlFHSw8rbuX/bdmK5me34DqsBhn2jvrTRV4emy
7vtujrFzgQ7h64qPceID4KTaO21v/zWkzb04TxYjKjTMMpWzubgdLiI3YrpXZxjuMupmFHRXNd30
1wSvgk3t1/ii2LeLZwPqSgpoQOvFCP1F46MP+tHsgv4v8QxWD0XW3OYz8M6pstp0kYJxND0TxDkM
8OQQ8j2sOghgNMf/Vc1Xs+MX0fynb8zUpximUe3aBQO0YMrxQTqycYigXPbkXKRf7e3hl3/nEsWs
SfjqtLkD6Z2VafDU3NlzUQWlMFPGUOg95AvjcZWqeh9Xvh20qHBNkqr5QEekMzIVk721892vslnd
Bfm0MFQh9mWplWWeWpCKJKgOBsPUYGE+DGGXiaYckdpi/5wvlNW0i1fXpVbByJvBzAeSCPL3y4vd
4BvHNbac1HiwF3Zk/iXw6kXUJ3iaMjQyPTVDgZVXFgsuL/e5bbHTJ7dNO46Wth3Xv6jB3prR7kl0
I5iMCrU23C7UPerLF15aq/TgHp2WGRDs2dl2E+n31dxMDl8MUaSI6CXl0dGO1mq450XML6ySDHIT
xWT0u2zMySp1r91blVWyymXm/tBheGcsSeC5tQy0hztzU8YLM2XMf+ViBhbDAAzyW7Dsy7WEXbFH
XKRa/RI0FnYiZveZDM3ElJv6sb/gkGdxZ8akh2Nyl/aqXK9+iUDf/+ouAMqnzvJ2H48JCNv31ALd
oOW3PzB9+T6em5YCgXq7s60dcsi7xM1Q1xyims8KB/jr5kXAubY3YkRAn6l80eW9seAcR06Fqwp9
tnxv2s1+NHcaHXsckTXTEkS0MzU64DLcEHgVHLltYQni2fMbUgX1koE2/y2w0REZoHdiNCuAfObj
1+KaFUGygk+lEkyeeG5lvYZwgvTwbbc7Mti+Mvdhh+h5WO9RovvY0mUmioTZqSnpyo87zd16jvfm
fhcFLvsrtEGHGUNLXnQowuYRPcukidc1nbvwX48sS6al2z8aY4E/997s5WNNU0m3bov2WbE8sVPn
ARTLozQIRzw1BWrq5zt5zAs4VG3vTYDh9MQIx4mEN/ixntMXzwInonKosHh5zem081joju8yuy/H
2do62PZFMbzVt8OtzYMo3t/hKyohofquXTvzp7akW96vx66sVsPbe4qY+hDUIH2ujI0uGXjAZFIC
tYle4B8BASxt4sYY90XvvZVzQNR2uH1AEfSbc39IzbRKBoaNYrRKP97GKysj5CMPM6CxvuzxtD5X
efQdVraadZkYHQNaoKYdufKxSHrEoyfed5KX85U1zhDUwcp8a1+6YzjARryMD4dwm/Dg5bM/6Cdd
udiEfpAQ6kLIk7bSub22OmiVORyAhflZVcTrpAFf1IBHEYwVxYvjhn+wyMv4yDo1Kld6K61djdr+
8OZ/N8abYubdlKnhwa5C+gIn3Sb1vy3vlZ2sy3j33Kh0ZvylM9lWN/IB/57d95Ij03/tncrtXz2c
uEr0auD+paEkRX9Lr7AHyvRsqZG2v9ZELExtvLQkJH3m3/8B9OXqdp4YlILBABIxd9IPUNXRo9M2
lCVWCdhX746pjYHvl2fuTyXQ4OpBPTEqHZy9M+kT2ua8bkEohiwBGRRzHjhecqWtywecT/ePrffC
1El8VBTrfefXBj7Tz6bb5nsOENvev4kB1kM6JY7fEEGsUv8+mH186WXtTwSOzi1LhwZJVdcrHHE9
dl/tr+YnNxNrXT4ub8X9GLIp6+lPwAutRHJcXkzyPvoS+DjcAZnM+cUsh9Gd9nr7w27TZfPDL54m
SzEPfHlshAXOJ6Ul93K42tkh9gZr+4+N9rWAktPx81ixe5cWmNBg9oxOAMwxgcxfYfTdjjSl+rGE
nePzFI/PxcKPh8hDEih0U45KqmpvXLeIZBupJioiMnXF2DZFt9XWP1ZUzoU2x1bxClzCzJDkJZIV
KTnKVxdUqfnegCmvWP9AL1CPill3xyDxsxs6CwvQ7PpBWfIUd/c8XDi3J93t3QAhiVauf+wSmIsj
85O4bNsHkXwJo0XWJhOVRzUSU7lQ6X5PnjG6G2v9Q0Svy9U7HgXEYHsrIub9I7rE3uePT8vlgX8X
OyZMAXJz2TZa2czEgOj5MRruI3xpq2ObHPQ2+ddGUExB+E7o5ILYkOLYfk9BZwn1uNXOi/wYbtrX
9VFRIrvMIVEMo/RH1A+MnIqHvHOwPRzaxngF6wUKaoAI7X28245L/HMbjolAEO2VBdyLo49ZLhpM
UCImurhswaasN5Ayvg6plXppmfYzWht3QyLotWCbnqkaHJdQFMmg+EEnXlknjj0OdffqPRiMPTeZ
Q/JoRJDm0qJS3WuxZ2fXwBNqQNxpohTiFBn2skalFV7TSuzprSj479PD7R9EQxfBuWRGum2ohII9
6apXEZznr5tkmLXJ7taIENJhPPffhySSOemkdJv1sXEwV861F1h2iMynqIO6SPmAXtwtDLm01zgd
RJVwUJ9/Kn9F2bSwMZKMsXjA/JE9RFnxkwAA83Q+G4dor0w8rpxIMQfscNvgQLyszCKb4DMT/OaM
afET6mcOZf4A7GuGsoOIvfSZslZ1EZVw9k9Nij8/OZPrprFGoy/fVj+cFwEh8JIW9onESEy+n/IG
XISU79YsGqb4EmDH0vdbdkad93Xxls+tdEvJpmNOdhna6qzgyrlkWf9rKBA/5GRZ7YiQxVgVBFsj
yu+PZSwQ6g6C6yGNvj+Zfb6oSJ2vTHCPnxq0jh4BFyuzQj0S4TJzzzCdvnNyRsUQojhFg/GouuWX
xXXMggSmISxGgS/QZvVh3+3y1fKnuOY1DIjD4nBrhgg5qXz0taN5aki66G0+baE+Cn7qmZ/pXytY
0dbRau6Hh1ucM7ALVUX4mrOkwMchCeDRs7gO5xsKIVE3Ulb5aWbGC2VUIMdT5mTeQnQNlT0K8XUk
b3lmTFrd6LmVbtbCGNVaMv5lupmLoR71uq7s45kl6QYwVNAwyGT9bGxC8PbpuJ1//F5fBuD0dGBN
ornD5AJYD+nBDg7HoJkK8+eBot0xyaM9HswCsi0IuoTz6uCxy2cilFR9sis+k2KPgBkjVY/WlnQF
llaDHJCm/3SgzVs+ecXCthUQgWubBwQHSRCKQQJ7cX4mjmWwXTrdxOZBSmN14bhWoAwvU1FGk5iT
pgMBpOMKL4qnT9MmOPwMnvc0QTdPRriLzNdibhGuHgWQUhFeCSUD+eQJsg6aBAFY2Iv4W/cgu5+q
w8/xxUohyIvHb8aNYA9ePooPVsDdhKAAfQNIm1dRvTjOyoiq7L33eZeo4OiXEMv3xf/vb5GdZj8d
zWazO4ijc7uPxnS5+OlyfoqnOi6SZby92cc78ALcwipcjJRmlZUAcc+ke3i6G7IXXVor5Eeaw0/3
exm5mU/ThHEKP6Y/GlZPefrmfAK7tPiDoYor7wWYdV5cj2jpsuQXlAc4TbrdT5G2FrMqRsj0FZ2X
p/cOX6w/fXxJL88xM5Mgpd4VV2m7SU7ARlAqsKb1T8Oj9Ox/c1bPH//9l7kIPTQAz2hoAHpEJlsy
sINjbLkevR99OqUTNapV4s5XGRrRGROLc+XjcOk+kYhnog/KFDhVAQmd38vcGRClyP0f/t2U2vAQ
+rflvQiTBE+UYmXn8QpdV4eSLBAz+vfwDBCZnZtyunxaTl3/IjAKBGZcz3Em4ug6KVIVAdS5Q3u3
ZZOIQ+tI8srwkuTQehR4nIM5vqwHapfaTbkakm31+O8XBLuUBTYdFiY016S9G9uluW8r/SV4dpnm
MW7GmR1OMKMTQd8o2XSu7N6ZMXEwT8KikuGh1sZY8bWdu9BxEoG97OZVsn6oImWwLn75P5f57+07
XZn0qXq/NNb2Rn8p582TBc7hYD8Gd86iTg432ud9ZDoqXJdqdRIix+6PqNCv9RfrwV0w+LyAEuVZ
bGS+UOdX0hW7XJ30FoHzD5w1q/OexbDL7k6L+lC7ExiKfPEHmY9qbVKEskdqZWhr/WVNJ9BibX5s
PgiqT1DZSmoF5dok91E0pqYt2UhhbJ8VC4jlb4+pBf/t+uEPtlKxNpk6vyuX3V5jK4uvgsa7fBB8
j5vbIINcZqG8AopTKV/qZtz25oix1Y8Wcsm/jTkZ8CYy1kLtr87zgv8cEzH0SIDOyyK7+nFnNkG1
MV42PrOIYjdrLWI7o3IjkHdx9T2IZznUewqvcnWV/5iVQbH9cdcPpa+/2Jn2svy6Y0DX/lWFzbyH
ZCrU5r0KhXsexvzPMumNw8JCuG5Jx7Ox960xYs/cZKb9XKJZdGuM6Kl2XbgfLSUU/equEuiaqMQR
IskPDqgmp14dSAzC9YY+jEi3kChHQSlqWva1jzYUFmsltZqEIvl7mSILImKjBUTR7dx/9tOuQPHG
piwgKjhlau3TgajaSJBo91PFNzyPEi6NSc4ahDHgCt1+2R/h8pzIJcsaGgkODjKccXv3J5QDV2/+
6QIln934ZTkWo/2yqkKfGf0uQgwJSsKHZagtBADwvzqopwYln+27TV5otv1yzPz1M2LciRg50R/7
4cuYiDddFeRe2VSXPhPyprQmeZ0kt+03nVO7ffHaDvthLgiFdHd/mCm+3JXjKUZKSYUsOlrkEufH
ZL3umhwK+Ffv2b5b/RCBijgsNMgDL3JfRN+6pPuienCvhCt0JVFNI4+Ap13G9dn5MNT9xnmZvNnI
oOdK+zHsvitWduWen9kQrvwkgNCqcW33e+cFHg5GkShhWvPjMPdv0UUNp+8iYR4PIVT+/j61/mUr
4f1CnBmXbp9xQBC7cJ2XbSyS2ncuxeVcMOOgE9xHx5mupHO48jIxGu8ixAjwVggVny93tKuiG8f8
9bhMjolBIbWf0UUTQ61/MoZ5+QE9XRA0iXo0Ixoy7mB5NPy9vt69uv63rRXb3o9ipXoXLheECWhU
3kfVKa1I97tcg5ye+pay8PoeNmJBpzaEUHUn0/c/uNzneYH4YOfWpMu9OaLoku+FNeHA0B65IbaN
DvNNqirYXp5LzxD0ZrxAgmVArtcW+aqw0cZ+dfvbxrj11k/bzTG0kerQe9WhuPKVqKcD/IZQC+5L
ucByGPJjiWzuq99ky/FxOyZerugzSrWv9307MyF5/um4Grar9YF9W80QAC1T0QRER1hM40INO4Uf
3+prK0KQhplVqLBpGsjuqveG5ehibv1t3Ty5dJRKVZZzGY+QkQqSBFv884IYrHRHJMoHsPhwJKyY
mFwlq7+E8g3xMtMHjsqcKO+epx7v/GOOK2DHFIskT1EN/tEHbvVaBQ/r9f1qA48PWKiHftuGO7DB
rR9VvlLQ+8rdIoOzuLkCPX9xMLZYtNvl/rWP3TYUtfSACml5j8ApqHnlw3nlo51Zk85I3pfNutL2
r+4aKWNiIJoFMW2eV5TLmiYU9MFtdKBa9PFReX9EpJ2lSAL8mVY4nNwydN7VKv1o98MrIpF4fHhn
HgFCEnmB8Lk1k81ikxGDza1oeRP4UeBS9Fau/IpXgZ1V/AKYrmgpS2l5u4aEgIyBnxC8iWJtEA3o
DswbeKCG14+Xe22TwWHSSKC8AaBXOkeOUTU71MteHe5d+SYkqw0VTEplQvqORtBtaqM/vB7L+bIE
2LmZrwKVupZU1nx3KMzA/7MO8SNOnu1jd8i3yKG9O5SBL1amAq+kOWF5LzLWKlP6lCuRpHdmUvL9
zdC4bVULk1batZyPdQbIUnTf1zXo/2WyCVSP2xUnc2ZSeq1N3ev9ccfX+g8lhC7Q7Pv/R913LceN
ZG2+ysTc7M2if3iz8c9cwJVhFSkaGeoGoZYoIIFEIuGBfK59g32x/ZLqHlWhagl13+1EdExQNKfS
Z57zmXgqtjOUusZtx+K3p8dqIxfPnt6FL3TSjq/lT7Itp53EBCPP7u60wEBEja3UYeRsWC4/qMyg
HGIiKQVJ/POBbICH7kcENPKHNEGZ1XNXOvHadATVVTozw+ICpIDzAFnhZLD6mZ6V+QYiSMFUPzTg
iq10m/yUy1acBlnMjXSA+6Wazs+aB0Hu5gkOmx+rYLiRgiuzAR2BH+j45EFX1ylp13rwNPZikjBn
7DjkZZ5b3B/D/gMc5iNJBlDvkkeUZOCdsq4RdLVPYYODExY4A5CrzvvUNSB20bH5OXnvbuQeieTy
tM8ySBIlgGENLyxIvLBe26plJ1508s+oS8ygZRD44Jbzs2vOoVLvOYcaEnBFoly7PiwoJD92F+jY
wLADiNlL5BVTLTYJRccq0D5JlwQlqsC+g2wJ2RsPYwzKQ0A/D1GD2msResix9N+z+2qtdHOtvaef
YrE0WEmQRtX15+5Tjgro1tnm0GUwbk0UUGTtpj4I1LTX7p1Xd4DTqIuxLXKBtM+oY8+RutMZ/Ibk
tcYFG76KSbwmt3h1Iz8JZ8uLz8lGrrg6aWGYjbPv1ZAiMOBnFIiNrKIPn3mQv18rUK01cPkoIVCh
Kgsb3QplGDUqooHv02ODq6i5zSbfAkhn5YpxbbWcNlFes06ayJkp7B5NJNq9MsZZ8jE3Vrbt10f+
cmmchlgc6w2QSBWQis+qpmy43T0SgJ9F/rGoD1XdhLPgYVpNoB5vYNzrV7CA9r6n461VQqKpn2Od
fgYh2qdzHbEmSFpIE7h73m0EvzG9d1QzQ5Ie1HTakilu8w9wfXGKo6HfZ8OzKopYcaxodPSVXluA
qP5chBDhhOcczoclTF7pBqvKOx05hwa3wVZAFUXW6KlvwN34iaLiO6/Ofjm5L/vxZ8zFPl7QYeAC
/Qiy61aDB0ADF9n1quCCRv1H00ABQGpDPlGWU1Czh0b0s47HQ3FrftG/95s0Mt8NgRr3cXrfAHKk
bKDRjdpWYa0KkK9GX8zHsXQm2LHrz+kYmnseg4TTx/CiLuEQHODtfKx20DY4Gn5+EEjppMxn48rY
XjuywFj5T/sX01XR0pajmvg8FrpvdV9ItnKpuDqMJ39fxj9ZcXPZt5bWS12w+fNsPJh67LVpxDmJ
VDykNSNw55eVG8DVRX4SUn7/JOSQ6bVdoVO7r1J7UOZvyZFEkvWLd5pEhpJQf3g75lovLicrarya
jlZqkFbkNrzN25VhWhBxfszTV4Fa4Fbgi7FE79aE5bZiyc1Z2prgjm3cZb/bvhZYgIAiPQ2WGMfj
0Av1tYTBtbadRl6MYGHaeZJWBha/BzsAZyvZhuYO1gBAx+XIoq4W6uWkP1/5aCEkYKCNaQHHtbzS
WKhpNL3nvh57oHegSl9skq0as2jerr7mLyeLK6mwQF5jY5YOvueTZepRBihE+RnekzS2bdR889B5
GAIOibmgjK29jkLRGk36sksRFDYAr0rm0HFYLLpyMOCS2FWfawfW7c3Wsh/fno5XDtbzAIsx0ybR
wGO++txUfk+hvqv5eSjzPCpFpe1XoN4LRqGcnx4URHFDg7kmaG32YgVoVdczsxHPgFTBobrc599+
MFewn23qg7RzKu+GX6DbX47fedzFlbsvGqOwRvEssoe5JX5ivDTZ09u9efmiQIhXP1TAKcAgXIzW
bJjpPBXqc+WMUV7zoKP9YRRGhILcO9vNH9oMFldvh7xy4p7HXAwg6y1uVJn6bAEUczdH9NmAULv9
VB6ge3OktwqSj1t7ZRO7Mms8TYUUkQsEhIUFuOhLZKk9s0lVvCXsTbKREc0ncgC/F4m0NF4rtF0Z
OehAoF4ifWbNi2yP17BmHgbteej2rIZ+sRMX7srIyV4630k8SBEAyQ7tB4BH1MXiroZCSUGjftbL
Ry3BUuv1lXGSs/oiADKBQHFAigsElfPdg+VdJswapyf0+uvhPrE3eXqkqR3+9ekAFMzPOIuRwQyk
sCLQnw0NSkQeHL5flWC/zjC4/+7+GB+YPERvR708utF7J0EXj57K6ZTMwaFWFR818i4jSZDoEFlR
bs0a/1fudaDpXyP+19fpf6Uv1bsfPdf++7/x9deKzw1Js27x5b+P5GtTtdX37r/lr/3nx85/6d93
/IU9ds3LS3f8wpc/efaL+Pt/xA+/dF/OvohYR7r5vn9p5ocXmBF0r0HwSeVP/uo3//Hy+leeZv7y
r39+rXoGwY2Hl5RU7J9/fGv37V//RC35pPPl3//jm7dfSvxe8H/+d/fyj2//YzdUpHm5+MWXL233
r38q+m8mEicOnvngW6LyJw33xpfXb7m/AVFuIgMAOSqMGpIB//wHq5ouQ2j1N2RTpZYMThzksCRg
q616+S3zN4ApoWwBeW8oWEI43fvnn11wNlg/B+8fsOl+VxHWtfjDi+WGyjhq4zruJ2AGYGW/Po1O
Ll6p1/CiVZuA7uBmIaUTh5s+prcGJJDgCwJbhDVUKNp2vgARUhIzsSujsoXNawlGawZrKkk1B/CH
78anejRNgQq2reTuUw9GoBcz6k72jV15BRRIdW0om6Pimrn3VWR5nug7qqekJiEvW6uHsKZH3azR
IzXVbZydekZtnR/0flC+qtQwej+ZK5HeJIQ5zW5UmNYcAav3eGikqN1/7pq6maM+IyXkI3lNuW+o
pYWSJR0TrvrgkooddEZUO3S0whjiYRzHqC3qrPRFqg6A1DYAnoc4hbTiziuI3nxSRrOun9TEmJKH
Nm+bIrKHvMlrv+u8sgly3a5B/0YXJXfUopUb9VabWswvMtsacEzlOEE02y3UUB0VG3UDYpioZ5YV
gd6dKHh2Y9Yud7/3TQbnJx/89SG50SqndGNbn+BOYNjtCPc8zSrMXTuoTbKFVhCtblkpKjg/aEwY
n9iYtfSj2bazOvjC62woN6dZBeIGBq9+mSD8iJu3Z3fuMc2gkBWlPUlxgKljYm9ftVX2pdfkyt6F
gbS74Z1aiVvFzOcnk7U5p8E4KAJMQy9rABpV86ndssq2QaCAdtjkp1rtprGq2pl48LgKi1xmDgb3
XTj7ZNBvYEmHYoJJWzMUMPYtt20vkAd3M91pN0TokwbwQ9Ub/a7vqatEWe+S/KAoJLOe0yn5WBLD
Hv1eMRPha8lIj30qOiVOHcUAXpyjuBt7bOrwOmNp5kGjOKuKiCTc8HYQj9WTbTk0Ot73Ne1mHzNH
+WTkWXPb91P2fcRiU0PqKa52rzecJ742eskjm4VuRXTQ9NbvmNDaTa8O7eCPfLSdcCgwZ32b9Jij
uZpYn9JZTyZfaI20ddT7ufM7XvXcL5jRP3kmoYrfz60wt5ZX2XrMSe9mvl3YThFrqF7xrVW3s7Xl
Nfgqe943yXRj9i6dwqGaSueO1bMF27NhKJKgqu2yuWHO0CM9o0NmeuO1ngv6f2ZWVsxa5vEjdBAG
w2/tXEEBKdWHFw92E1DzT73J8R27k+Wd0tXywB0bOgR57RTe3k17xraiZFUIvA8iwe0nY6HjTM0Q
4Y6ltSi0CbW8KVOAGrcNH3uyZbMCpmSiqbS/zZzJVO+Fm/JhqxeVQg+la5dmWOhJC/2QUYOOn20V
HNbC1ZSKB1vLSz2u8GG9KAE4JXk3c8dlkcubnG1n6o4JZNYd5GCYNk7eXiv6XvnOqJqDPuMYkKJO
MRg0NBOS1cEwJKYV2FadN1jAQ23tZzp37Og1VlYGuUJRKGRNb9VRg/XxQFKReJ/KxhliluT0Q21O
dh0lqkkApC9tp4uBDx3IreZWIgmoV6lfeelN3OcJ99TAzAyoZHYoV31orDJR/ckY0x7oCFbWoZm7
lQIxW3to80PGNFu95yXRcf3vJk8/0sTubgixGK5EPfiMeagmileGDRd02JaFNhqRnqWpuquFVcxb
pyJFHgydO9iBzVwt27rCnQCP0lkB10QrgxZ9OraVExoFpD180y3L5J2iC5du2opmTkgNxSqA57AH
LWyHGhuQfKF85F6iDJsOq+XZdKYy2/aVmSV+lWotkvPAeEEBxVSUvar0ueW7bQbh9BYUXeipC92d
Q96ozIrdchIixFJWtE3eADYZZbPTGe9nC6J/UZ7XVItRcMyaRwIooOfTFqp1vu62ub1rTZWMvmZ3
lbbpqE7JwSgog7l7YnDyqCPzTPem23TdCCZ8krdxkbhIkaAP+BdkxNr3vYptOvAyvaB+WQuB5Vsn
bI5436VKkLqZm9wJPSmAMkfVqotpmvbfwPJPRAyNx87B1MJ5vpkhCMN3KSspBF2Z2qA9pHEsn9S5
iVHVSg4hSKqrjW8UedVv87ae31tJ7+YfnGxMb0tpzfWuGWmbBrMHHZCbsbYyJKVrSm9NtZzLA7a0
4YlPes/8SnWxWaWeA9lY7My9C1/WwkqtL6Tq9K9mP6ps4/aK6hzt2tMbVFtxfIZajQEIp7yskPQu
INP+PAokPcKU1W4JNF4ySx/6xtCgJFMy1F2IRimkKlM7D3jS6fu8wC/7Vm4L1I+9dih2fTGLdK/3
XXcE3bQzvjg0td4rEyeQM+PeBFha1/aF3wkcM4EDeESzw62yeck6s0KXwkeURe2cG2Nc8yIxthP2
XpwEpSLtQ9U6LyOCWW1ECk95valqtVL9kquTepxIq+QhsVPURfURx8HBqwl83nkFblfgaemc/rhO
/6XL7f9311Ybd7z/+vNOeHFtvSu/nN9y5Y//uKxa3m9AKSONgxeEFNf28J0fd1XpSPfH1VS3fwNS
DjZaUi5PPgTxtP7jaqrZv+FGCnawju0JCuvIkfz5MX7haiofej/faQ6OflyBTaTlAbjCR1m+bMt6
ognvxi5UnN87XMvc3oy7frVgcxlGPp2h6Iv24i66BLvkMAfC7KF5OHdNDJ7gJ482vwsHug+jru21
FGWyHHu9nrPh2DduZM/JN4V2dyxTtqZwMp8Ty1h5ol77TJoN4jNyGMirLSFFdabbVBnwmcxZ+E1X
hnYB07zCCE8G/o8eP7v8yyzIeRcj+WNqQKio4Fpf0EKwRZqNQnIa0p1V+c42jSTUWsDFYD4wgOTX
7v4LvKwc07OA2qJcNbRCgWw7AjpgN/QbAVGndFfvpKbjKizkSid6UkIECkHw071IJBjYfvJ5Gmko
ObuSemnE1tbdSV9iupeF1l8A4WCBXHToacxFbgFSigWYn4ip7sEzlej17C7/boPuyaLu+CtqmeeP
qR89ehpxkWWAvWKWNDMiAi6yga4p5NlBElv1hV9ywV5HDhMFgofyNXtB6Sk9K28de6YhcHSkRt0r
6HQfT0Y2bMpXakUBAMkUSV9WHeKZQZr4qJV1QIUiz/0LOnPnoJ8f7TawMwBd/vqZFqCfUsXLtfWM
IkSRGZQmSIrsbFAEKJLbf5XOhLbDsg4wQoBNpb7cspRWE5WQllhg4OzJaypdSgQnqF6rUIZZWZKX
MwhEQ0DYIYCKBNuFvgIkEeGFkSdgjezGSAtZ3Km+vetjLVDD+pEF1rtVecnLhYKQOqyYpPQBdt1F
rlSxrUztuFtioczRtEs+JDX0b6QeMX3oHrrCH46/oPJ6nqGVA3geVXbESeJB1IU+taZTYgDHyLCi
DtewxDcO1b27cyI1dvZmFzUP061DAA9ay5Mt8h6X4WWnnITved0nDp5Fr/MHacyosgPnFqoIoMT2
SM+FSVR8fHts9fPM458xkcFA5hF2r+ZizrpjV6vMQEdLHGdShBDp0LY60rb2KA23kO9PQvUOIomA
o6Pg9boTP7XfvNqvmC+Znm9/notxB6wYBDMQwGRN44IZ3LfAlCZNYoeYE9FgFnDPAG7AoNHbYS67
WsbBxIKvGHDTsEA47+om63qtzV0b8wsawlEJOmV6320nOGLxvftxnb15sYYWARdTa+7NFI85PoU1
jO8ylwSGoq6c0IvaHsYSMRzNkx5mLr5Y8ni8qlDKSXHssAvFJ3v2UxBpwMwF9hH/FIEQq4NK0MAm
Q4p5rJ6juH6dnzOS44Ixk7J0rwKU511qpbAx1Xlmh+5RAt/bjbvDfQXmiebNL/CxLvbaRbRFfw40
LdxqQjT9XqpfaDcEAKkZArTduvbXlUnp2NKPGF1rXfKjaKUYw+BhsrCDNPpy3w2ZrK4rVVRDL0qi
9hI1ahSfrNJrLjYkuSjB0pBanlBIWSJZCXQg+7InzuvqbDfegwrlxDwsTMm33icaDM5wumnvScwV
3xtWFuMC4/06oQBmANMcJjpIjS4rqLya6sowcjy8d2odSDVRM0weYRp3q/u/oLF2ZQadhrtAg1ki
q0wjE6FEYMvbUXFs4x9lIy/UditbgLyFnF00caCdNM5a7HyTOjAtmRFNbvZS9j2NdHRi1O01x29x
Y5F1W7pRvom/CMm86Ff5kjnd6I2K5WkFifPXayCY9NADJMAk/2lltYYquLYxnDV1sdvZmaXyrH5t
6vyH8kd6P06YsDU2+HSv7rS9steY40NgX12VjJF//rKnwdmH5y9u9a8f7+RcE6Vqp2Iiclxn9DS2
2s/Dlt90r1wBA2+ZlXl7Za/FSkVZ4zWVD0jKefc6xaRIwVFkx0vjHqZEh5aJNZLRlT3hLMZi/6k4
8mxpZtrhvBexlIRSoAKbBuke/wIVnASq6Njn13GaF+c19lcUWXTIMADufbHHI72nDpo8uKZP1qdu
J1EN0+8ASmOdWHv10AQV7PNW8W7XzsvTsEuuJpwuqJX1OFpecSMwbE6gEC3VHdtQ2r11L2YSGH9j
hZ4FXazQCpIn3di4E4LWuOhSqKSBryk+fgVFQgTcr8LupYPBuV/EqxJtV8f3Zz87iyXqqVQtB4bY
9ffS9u068GKxtcNih/vgl1IHq7mA19TazNVWhnd57y1xhKrOZONIsx0ROQbUm13m25W+M2Cd65nx
PPGgVz5bmXMg0wdjzG+bOm5d7bbmnwZlbQSurNyzEVjM8sYcp1El6AUrjVDDEaF4Yo9e1Ia9cegh
4rMum70A6r7ujUj3IM8AeKCFhM5i8Y5j7Ymk1+aw0OaYZgI2EsWnhFoRgVmVNVQoLX2kYvYV/k6Y
H83qmaduzOcPrIkpcrnNUMSDh/Q2x3QB1E7RuE8muu1VEXF1dbyuHFlnn3bRQcgYe8S1CaboDFEl
IAzlhdnwlc/jYXhPj6uXrGsDcto7ctqebqVtxsfc0ufQPrLdcCdeuXG4tX7/RYHvtXiL5AEIUa4J
xcA5dAoeZDqiNP1DM2aBsKfdaPAocboHjWwhR+6n2UE12YNprlJDzqlSl3NikVDo9GbuPR2tlooa
KA5BlavHY0zfrjp5rY3nAqtgZpbTYg3O4YxI1a04zHgCcegWBriy028d9+HlJ9HjJiiduE4r/GYw
bwQL1+mCV/fc07GWaZaTsR6QS5i6Sb6F9tQMskSqlG6mmzaGkkh2/2sDfu3oPIm5lDlwnCoxAZOf
Q2CRsJ7AYc22K/eulSm1fHFWDBCDOUEIcWffj9T/oUBWBD2e+qCs/q2n1+kaNRdbOeoawIY7CNjM
LPDYPUrx0dttunZYIMPsQBdIJoeXfpoOT7UG7pY4lIWGumt5U1UqNCLtv9N1JiheeIoAzngBrJqh
vacqNeLgghx3O82HdeZx2muBJNJBoneFrvCaZ15c3ADW+hlvsRqMDnvuVGL778IxmswgSZ90I1bp
jVI8dOlt1QRM88VNepRpttrb9u0xNR4Ab3PAMTKizPG173qoM7+EsvtxHbexQJr92BhOP+BiiShF
4gH2TObQ5IHd+GpEQykjXBlBdZDmTb9gnHG5QvAOwysQQwCGE5gk56uyziZRzCUenq8ORGBTACsx
5oYvn9jScIBQzffM1dTx5RQDwEZ/rXFAX/7CDoi7duKkbjqFBJxF1KNs9cBzx397Hl9pG1ihuFVK
Exwb1K3ztgGYoid6mVnhoN02RhM02Rp168qTEr40cDbCSxo+LqBpnodoTYUXzCksmDcZUHwCWL3c
2KGWQB7plzyYr/Qb3q3Q9LWwxAErWlwnirFtqGfNI6awu6ke9AhyEZH0ixFBv6vi4fgLeeDLlyXk
5E9iLi4FxiwstfcQU5oMlr6xgzImUkwagJDpAYYR90gabIu/rBCIlA+cXDQ4/uF/6NwLDsIgpm52
4ZcmpUdlx3Z+HyaffsVC+Fq3noZa7KmsyF1oSaKJrBliMW9J14as/P3t6ShX7/n2c96exdhxWhoZ
89AemZs0brqttPRY575dmfVn3bYYrqLrx1kv1DEcZi9M6a3Xa9HbDbk2689CyO48OcrL2rFKLtBd
siIiR0a9k3QoqVaSBDx8O9qCDSJ3xfN+W1zaTOrN3mAjmrmxPhUPyd4INSWE/BPUYYeoeHpVtX6k
EZzF5sdfmIdy8N8at8UaF1w3mjZHh3ahGlQPguFS7AUjnsXAmK1rOi5AzpftXRxTc562ZteivRwt
TmCY2G/6lwoGuibyY1zgfZpFazKxq528OHpo70HaSK6ANmo/6Js5wJL7Vjy0bjDtrG29URVfiqLP
/Sc7tm/Wa4krK3D5IrerwcrJJJAAZPUhpblPcg+3NR6/PZkWgPyLzl26cmRGkmiNjnbKOwB/5mDC
NndQlhdbLxr2MCMIRxIN91mUhmvrfzX2YpexiSloOr7GnsLmyaSQLEh4nEYKcmUAcoA88gX8/W7D
N/S4WvZamcbLt7jOKsjIuK/T2BxDVNlgfPfVm6UY8GFdZXO1sYttyMjmAow/NJZQX6a0QfnbF/vk
nYuLBZiaIaR5D1VY3v1l4bbLMV5sT6RpmtxUEZod6FOxFTdfTV+vQAcCc/Pv5DjOtidnsT3BeoGX
TC5X8Iz29Hl6VD5Ka/Yh0OPxabxLbpqNsnp/0tdGc7EpGUZtOYrcFOtIxNYnNZKC+3YIA+xYXhqh
m72BBrKzt2N2T8LqJnvfBytL6fqShaINMs/AXi9hHZozVrhuY8n+IP9DSXELkVjpEd8jnzR8pp8B
kls7DOTmd7kZ/yfoq/fjydEjKsVUVQuHKFSf98ATw5Tz1tlW+woJ5+y2QN5bFVBvQd47kn4HFgkA
pdtAqPKj+KKH+X6NliVH963Ps7hjtrB5bmHVi5qmsOEABfiso/uu6ONkWmNVXHkeyJn2s+2L/YMA
ANxRIL/xmp8DPKED6hxlDUNKcdJpRz+vInfkp3+rdYsri+KYgC5T68cQ4+AF4VQyrZX9OuX0/3Gp
+Nm6xYbhFGllWyn2J3PDnvizlL+VQm8Mwwn98FVRwrWmLTYJluoZ1xMMXL5j7/T3qEIFxibbzo/r
mBX5yd/qxcUOwWyGN1iNUA1hYdZ+hd7xylq8uiqk3CHQTBChXRbWeNsWajGixs2sgeyJVUSNoX9B
+eKuBA46NLL6wVChK/f2DnB1AziJupiP0FwbupQ4qKzbX53hduogdzi9vB3j+m0IYjDSmg/4iSV7
Yp5J3c8UnScxRuy5hpRjCXMd+RZQNuNdU/twOV/pzuuH10nQxRXMaacsKxmC0h1gneR2jiRvA0WC
MiA4qYtv/MN8kH6H/bberjT46mwxdWlxDoQfnO4xm052OM/mWafO7hgqSL7QeExBbE0j6PNF1eAz
eLAF/WP3/m/tYydRF3PUqlqmzbC8CpVRCUtN9bk46go0CAu60rlr7VucXC7v+9ECggvAapzHbg58
0/PbXXh1Xp60ZTF65aALViVYDRl8BnndRJO1T7i+MlDX2wF0lBTXgl/eYm9siw4XqsFDFBTK+vm+
q4vw7XZcPVtAhfgzgvwEJzMhyXK9AaMCYpdU3w1ZeT8ZbLgBTN5EBjX/8HawS+CgfGadRFvMO+5Y
dZ3MIOnJXLEOA450z0AvNiK2WZvj1wfoZ8MWk43MrtFNPRrWJ4+kzH3aodCH6/BKi9ZGaDHTRpK7
pJNJJlmAb9p7bdhg/8XdDOgRNKrbAvu/Lpa1FnUx+ygH5IwTRNWbImzyxu+1VR7sWozFa81MC9Wk
NvYImbXLn4UHLTIBMR9yyEiQArf+xbxZ2yGuH9A/J4i7QJba1O5Er2DUpL4UQdl72maxF6BwEOq4
3f9Vc4Mf7/6TeIur1US6JE0rdKTV7hU1x1YELtXj23NkZYm5iyMsgbgaJmKCazSqPkl3nL3iyM32
WJNu93aklSFbeqBqVeMSkqP3LGX8OA/0c0M6/je2VtsDU1mTjMML46/KzfDCNNAawqxvpWEeh7H/
G80Arxe4B9MDYnyZlBMeZ8qs4gGpe9NOrZLfic7Wjt9rg3IaYzEodlakTeHquJpN7rHovjUe7n/a
kXMtfntMLuGC2PNOIy32cMWbFa3t8Jqgh+ZgBvknuI++OuHOt/Rufi9upDoATqoHQf0aRCFgEcyH
Ija+rF8Sr97uJfLVhM0xBCGXzymzzWeTokCNC2n+TX29kFLf9sunfKtv4UK+MleuxwMqFduRDYjd
8s6YJ07jJAQvSIlJHb5JtTipXsFvjQin/zrsTPbl8hYMSvt/4i1G1RkdMAuLBoC6zxBSCs2XDIoS
0kCaPE8vv5AFuLbgTuMtxrZt4W7eV4jXRuVt8mFEj5ZB9rvp09s6riAJ/rDWpa92K281UX6k0wO7
sGsF6O4x9KBvFMz9QZtvBFCmBgo5UoG8Q8ZSgUJQD0MY3c8j/ffqsb7z0kDZQzcVZPmujWnrWx/a
O3VVOejaoYuxBm8E/0lk4/mHm8XE60HBqpqVyguH0fzddfJbvXPX5BWvLF9QAaSxAjzmEGtxOJHe
Az++YnaYa6k/K2rQ8imG/ARbdTq80iREMj1JK3Gl8vN5k8pMbSfwyuywBFaRN0chhr2V/kG/P2Pf
n3I4dGMZB/UjVI8keBuXcuhLL06iYpzMkYjRhKFnz3QtRNAxOTDSJuyQZ/CquLeSGKc97SJFCZUO
mgqM+I5BSPWcizonhzHVoOnXlIPtxKMoSpCAwVxtaqjgjU1fBajD9sW+UHHlhkBwC5XRfQ3xKwci
NlYBqHo+GRPsFKuqmx7rMnetp9p08mTfFrkzfswM7niAcfLK2doF3B/fTyRvc7brcOVLYiNNizvu
kYr4He2s7CBSK/kokoalH3Igl4E5Yk5qPmrmMObbxDRbZIwSPfMiTe0gK02TKUFa2G7FRzfRW5KF
jdM6bu9PEOZNen9OLGeifqKApfqdVk1fBtAN4WowpZNlBZSOprHLx8JtImgqGSyAt9bAwnxIrSas
Rnvotp3R5ygl0KTdtA1pN7i9t3WEEqGtfUR2BcIeVFOrB5gb63uStuRjoyWe5ddu3WLhuIBu+JXS
ivEG/0pwV9AcpZnudVLV762hqGgw16CCbj2vmbKjPZoEwuBp3m51tR9/L0QHtqKYit67S1hZmpGZ
TMyICBnZGHukZ/sumaws0GCr+YyCn4bqUDbppY/Kn3UwJ7e55YlBPs9VKm6qojI/EKPOdpnVpTvq
CK7GqVDEfiZaHRmKzj4KuEiBqVwyc/I70xseGTzoxi2nREBTNUk9ezeQmZfv0oaY02YQHrPeGcLR
+8+E4a8EtlI79AgtzFJsWCOgAD7mwzx8KFk6aF1AbUjzgZvPM/fbaPX0m+gHloMSbvd0PDpmkdck
QK9q1p1lkbxX/aZQrfJdg4mpBa1hgUk8jyX49F6BG4UvZiacuyGr1GHr6roshg9z3tDQBWWzz/yi
nV1ni5mRabWvKmXPAk00tLqBCHGGAvbscfeTgb1Ae3Co17wUfW4+mZPlfrH6ru+h8QrjEt/Rp7th
BLMasJxqAPKoTq18g4Q9ZVuGkesdf+yHvPueC1Yb95pZV4jTWK7yHpjMokxjxdbL7gkKBCaI3FUF
D/hHc2Bg7ftNzxozD/WqKJQPY2/k6YYAnD9VvqfNmB+NJjwaCs3K+XEGwFL4w+SknZ9wbpE7KB6Q
PIA4zNBFTBX2cGi8Gk6SoLVpm8HwxHPXi9LC3W7uRNw1LPH8TlEMJ+o0V8mDhomMxWnXdhX3c7Ch
59BLGwsKCG2aJBG8g6FNMCit1X5wO3MAOq12muwR7Dxmb7GhOvlxQgppZ0+G235ySrNjmd+QymEx
y7J59udutuf3XtHT9LEAszB9rylg9vlemys81oZxGLfp4FlwSXXUKfl9cGvXEL7i9Y56l6ap4uya
Iu27T1apc3C4yq4qQTcq5wmc/bb3GsGDabapAa8Arnggnc+zN6Fi7zjwB0MnIi/JoTrrQm9iPKT9
YOtpva8NvdbLPuwZpSnwN6Ruw3YqOTc3WgLphzT4n6awPIJj0w7tjNSlX2cuHu0V6NeVr9S5OGqK
0rx/+9p38dRFDlWiAlBEh6cdeECLq4FuUMwQlWaheS/rl8m79pMIvgD/F65JWsmz7vRGgEgO2JWm
ruvA7xrLs3AwupJitNNwAMDlhxe0Gf9C8nR52QGAAygaqUMILiPutIszV9d6tZ5MgbLkqyuo9CXs
wFaQlCY4yEAFbZXds7zO/YiIhAGuFPoleIdA+r2ns+YFOpTmDYDY4Pe7AQ5hL2WRPFQcVsbs4gx+
beHPeItnteNBOKcsVS/Id33En7TQu6GxEjkBLHhRbjAKUMXWqg0Xd+RlIxfdms8VIKM5GpnvpFEG
yArQhXfhL+xt2L6/WYUIyzvw2XQ5b+RSa7TOawaIEhop3/X1LabmzvS7iIOgwIM1PNTVHvXA74Om
MejES6cFHYQ0gFHlnMkaP9OAdNT9Vn1YGbdr8wRQMkuaq2KtLaOUJkRHzHZAFK/yKaQO0ycocs4k
B4WxDozKvtEIqmXU3EIuF2ZfDqCJqyzca8vj9EMsJs8EmNOU9qMXSJypFtb3oH/gfPkmbvsw29aP
EHFZewxcbjIYS9x/sTyQHQTJeDF3qun/knZdy3EjWfZXNuYds/AmYmceYMuz6ERRLwiKouC9x9fv
yVLPdlUCwVT3TsQ8sCXxIoHMm9edcxKuU8MOKvCevwM6IXCMC6JH+ijZWDuyAHrjQDFNILg3HeoZ
5FtfZR760ICleswMECwPTrSPnBYF8iMK1tKJqE8qlrgPfrRe/DFlZvqV8YnpVgowWgD0ECg1Eb9T
aMixkBearBazhlMSberH0AXPCmhJ++ffAErRX1ICxoVwkhJWMQINoxaa52OZiG2o2eU7JuT63jJe
QhecoA3aUui+AaUARZTcZHoCll2S9Fy9YKCJxqpUUu0CrxF6E1JuhP0fEret02yFkcAZrc/fK8le
rr8ploqPqQsQ31RU9P2opSLjkNSgxlL9XrMmfdobhea1amkB33jnC6xq82JAl7ZHLTHLY0HDfBIm
/8A7DEYSS/iuFVhiY6PaYwpo/GWmzHIPK+/1ZpFUCidrHS9FaqLZxiZ6m76QNguHHot/x32bbCit
uaxzSckpQA+cvFai/EnI6cjWvf2S6iwJc6VgmeE2ehPc/knhTcO3ZsQkHtItSOtGdsabTenkz/Fb
uPmdeTNaMpY8BFS0UA1RwYwAckhq2WMRi6C9wujrtCMXS2rjCQLZjBDOArMlm6APuseELx6GexJA
L9Lan++tRTGXfgDKI7Z1quUNp6vocAUbILagfQoZCxWniPCJgq2MYW/xnUEkepkmRmlrZeATVUKp
4gHIvpwfA1SKwP31GP5WdmHhiBBb9QLmaMbiAFE2qYpTH8klyKWD2a5QVInknSJCFdoP3SrjrS5U
nc+XuBihQhykQwAYU9MXdWi6cackSBdHwCdQcOL7t1IOkdu/9dDC1jcC1FwTb3D1r8m0L6VXDqlM
Fr6RL8yumzMfhDrIGhfIpU9AVbJXbuWfdWROTvEACQobSPd3AnQHM+6Bq83sVX2JHlm+cu21o1iC
aBd0F3BcJCK4cpWJgvZEowSarRj3FaLB6ZhJoz1LYE5jSi/TUApBB08CRtURvhBlMbpoWtdVXETZ
iLKsFz0omwxnuHjC8JjNglIsDswvS0BYk3tOxFV3u6o+DkJoyA7QKzwGJ8i0eb6d77kjbxPJNNYr
XHS9iTXCqgr1AuiuANx9a03JZD2JeTDwxYdymwSYjA9t4VtlZ1vD0zfxTrNrl7WBl9EuZZTaN6PA
Z7GMigOGmVUo0REB8HJPJtMIxJrbMoVl6Y1CL5J6pZqeYPpfKCP4BN6avsg7gp0orHofgNaczBCJ
9vgx7Fk3AFnG9b1Km6VcHxhEhJmT8G7z+NCAQyThvLYDxVHGUodb3TPXX5EKAcdMQMaMZuDF6RGN
YzCZnyo7ORdA4s7nz/3PJcxarAvMITgOEOVaKDCVSPJ9Uc0j5Jr9gWj6BdgsMhQ2/9YLvDJEfP3V
Ae9aTq4ljRiSmlLdhGkcftdEVG5MjBHExSFsUPNkeNdFOH3xrldehTKqw91olQav0ji+V2Heq55s
wm/g76eNmv/l6xG+nAge8SBVIGUCamvq49z7SpnMl6MgOqmrPNSObvJw2L8xbrJ2OV5bo3Yk3Buq
fQRRTLDb5BBguFkzDUyFElddPObPAAsydgu5/K53C3mfSMskGbBbGSUKKgwCH2FXjHyskfknDMEO
R8JMdFHWfGsx1vK5NbLRaWPAl0AbDEys+kJyPQULWSTz+HjFdJdOIKgYT7ocWLIAXrcaICnEW21k
MIwuAtrLQcd4IoAtQBAsWVAJ5WeHeinQhfKuPjdgaEemuSPdF94mB4PpthfJLjyoihATqClQfkCR
7PZkBOC/rYM4I9dRsIm/kjlQ8Iy7xq71iNQt6yCuemyyNlCMg69WoT9ipfrwZikcjOjJO9EhKg0g
9D+Dx88t3Ok7S8lz1cVoeJUYwzJQ7aRz2knURoWDQiPWV506dAwFT9u1R3aet4jS8e3wP7xL0O+C
LkKjDmCR4T8qgRpiZf59L5r8zwmjX7vBEzbZc3DMDhKKnqKZn4Qv6Sbf1cCmsvIveZHXUs9AH0tj
gn8T8AxCGPQmijN3cejbSSU9VRBI6ZN+M9WTqxvtnRyhQ1Ek5SFKWgzKg/7S8YVB2SRlAj7ZWn8o
yzK0OVDxNU10mLvitRuV77JfPyW5fMQN4Sm+vm9bNMyCsDuHkuQKzfCURso30OZCcU2UfsxTJJty
1+7AVXvO0+YshlDgiKpNOuXbKpHOKiBtnx/bBXoZXwFVSwRYBINBfrjdz2keZ1oso+GTtlBoQd32
tSzr9y6IN5GGlUeVXUXzUyVhylYf3iW13ZRZsI+L2eFjXOSNjiRS7T1pgGOJC1fp+x3Ako7MSfuu
r7ZVHm37Ujx+/tRru5TUWjGdANDXMrkSW2VIJnDcYpeiJG1Gu8BTPNFOmGr1izTu1/v50xK1Q+IA
1LWdHIdw3DpOvPYdM+4ovpDxxGSbYvQHsqVAxXwzYjP+YOIJaBdOW6e+zlT6EXo4WOfoQgkQE1uV
xVnDWYOKN79nSkLQlxRlja5NllKsxrEBax3qLlCUvDC3eOOuNfU7/pKqs9wp8ZbXtwaxCM5ADU1k
jEEuploTZc5aEDzDuxWFxYuV2QcqUPAV4ypciQehECYitBdQCF1MmALfU5WgMY1siQfrmvC953or
nUBz3bA0Q5YOBdE86LjxfwK4pI8T1DuSIW2RrfzaLqjS799nKwOZHHNye3kTGTKaxhr6DiD5Wdx9
AJgbqYCWDvwnYYQi8wdDbMIaaT90e/GBceaWexH2NB4EVBLIqxf+eqpmsR+zmUMBEm3nJxLHSw+K
N2z7IztgWrkdCOoAyEtwVmLimSdPcxWBtpHWDpKSojDiFqf6ILmS3XnFMXwHBtMm9SrlDXwOQLGX
z+KGfTsteC0uQ/iaCFZ37EtlMRAQ1HIXCFMe2NIdkZpWreYYuiR8Akr3FJop0EN/I5nAmgmLJq5e
lK3oplXVBjUA9FUArzYeql2IaZZxJ0LqTdyAsYnh+VdSl1trVLjdyGOpKh2sKeYvjh0Bs1Dviofh
oI2y/Rubh1TIQdiG6vVCIhmzbFym4GJAqZw4bO3FPytg5YgfSMWa6ciWaSeqfwCUkqI8Qhk6SEuk
Me9DzEVYyp3gipb/hXAbVp68lU2wbJSm6oI+rjUDZulxJSDFp0OzDALl4H9dMPnIwNO38QhumcGa
3d7Wd4mTPupbUqHvfiQ2m15n5VQScWF4NvR4llFUIKfcPKREouKbviMO2z/3pgzUZP3AhsLQQT4O
BdYFoRsNJF/gOqWC3z7hOX5swFAue+1W2iOmgcg128xKbQR24G1Q8IG+46KnOoUQy23RArXiAw7/
XX8m0qoywuwalfjCLUGuzo7sl5cEkQmHhAQkF6HlTW+aqUEnMKsVtHB22DS7GRRJ3ZE0AFpT8dq3
aUsSQ+YpXLkwYBXKoxJayGihES9/5ecgH2TAbuj/6qwA4ZVY3BGCb8fUY/oXEqvc3rZkhX/aok58
Lg1VAsUC36p+6goge9F+2+uAc/XmaKlfhdAqzQNC7XtAb18Y539Zxbs1Te2cJGpS1A9gOt0Sksb0
EfRh2DvJHRP1s3YgkO2Sux51EpTxbl9oidIJ+CENw+q/joRnD105CXqZMpDzv3FNrH6+P61dAtWr
zzcaQcrXmKPFpqm36BiBAc44ch54cZk4tJVUEO/wyhZ5litbaaOPyL1ha7ByvEVQfCdmuRl/EnLY
xO72GkPBbt2ghPgCZxDbk6Y+kOscheYABkFFgDEKaKvu/S2B5aDYLm9+4wKk/QupWFwVEQxq/jzV
mjgWCHnP6ApuBAo9MHaORw2yJIPjn9M9ISoDi9WjmN/72X3DoXnEikgXA8O/ngG6XmSCBEEplZZy
8N9dIoLB8IJ5xByCAdFxaR/cK06/Sb4lx+lVfCTEd7WXe8UmP2YuH7nVd3YMRIfj9JNQqcdY9FmA
2jeEZjEYd64UJTyWBR8xhYPX3/qfK6ZOzAhdgF5KsGLJl78UKubmtL1YRa6hhodcUq3A0De6nLpg
1b3X+swTgerpEgwGBScRugxFPz36GJ0WIElQ9POO4Tlot0y9BTopKXiDEysBhaX2vXZ1j3cm2RQa
i7TQMPN1wth2YIkbzLExXTMdYNOWqfPmd75foXat2fy9uOsP0oaz1B/hFyQo4HQwmBTCC8AvbY8K
efXOx7yVAnvRpDhCoZsSKFE7n7eUZrb9DsyHfmP60UEEbL4vXcN/74bTJKAA1SWO0IZWwN3FGDVu
JcXMZTCnTqBL6D8Y32N1VxJoABIc9GNoWvUCO6FRAvSsEwhMfkGSeD+pKLuFPPLhcIM2ufY7o/Ms
q9TVFUPmhTNieAZC55cP3vSNzOlAFNwueqs5hykwTKzaG52cXr7H1UqpO0topCGCrAIa1+KPcsbQ
bu6pE8PHrnx0CTAYRMUkFYYkAHX/Yx60aqN5mpAw+vdi+qh8Nfw3AdIfqEirrySUK7805WtzkDT4
Ac/XNqRC/RvMRHRwgHlx5JDQ14KCC25NegI6yCpdzFIgSyZZqDQ3GMpWO49hV4VniCWlUHsZppJ7
ltS6LA95UpStW1WJ8K3oDaE9driMjT1EXhTNQSUY46adiojKbHSlHi2tbWsdSvUJRKjmShxDk7Ep
l0dVAguQDsUFBKfkTVJXYyX11TSi2d66LSjqcxB2EpFqwyN9LXiyp8/tLXfGjTn6nqryXBcTwq/b
yLElD52VxsglAoaVpV++tUL5n3Dqs1wtLmgssMlscPtsVVfcMOf8lmcLMS+U1Qj4Fp0lusSsB7Lf
Z8UfjXtIWII1F1CGQ3OoMS4JFJ3DxJnR0SDZaxq0LYBKwYAGdt3t55o6rgmB/wF+YFudkl27VwFL
GbYgJN18/qFWekq3liifyqWp2EIVSLXBB1lvydDk8Nq5o5P8QI2EZWztCF0vizrLfuUbKXJS0pWP
z786nZi5uG/cGJUDYjXcw0u6EM0UXv+f66T8IzeUcd93oN5rnPA8eOMmsZJLb5BNTEEn15ePh4aL
Bt5zoMPoCyCb9DqpNJhSphErqebI1LVkl5XqvQZYgdpEDOraS4v/Om+hLVKL08o4D0UoptnQGoKq
q5Gb4k44EObK5Dhuhm9gdrG0o4+hTeAirRiTJqX31m1517jnPCj12n9ZzIB+IupqKEouNvgGI82j
mzx0HqnUyNjC9almikYs6jQXW8CmyPoFNUZXhaBF2SNKRRhIeuj8l4qMCviXElgKwjPmLl71Bqia
gMMbTTV0827PphJAsSwjDHXoctlp8RUgIOfzzbrm13Q8Ms9j0GKpKSJUwzAHHUj6+J0Pwph2Q7Iz
ec/MBNdWAnVjsDiLkOMR6WpFG6R534s8skAU7rvZ657jO3+rgLgtdwLeJmJMH6z0gWWTRLNXORo4
W8ZCr2Fz1KEaCPZNv5Ddz1/fIi3DhgBfGlRXEXxhWlqkMhQIGxZZVjTEzVwkh53uSMoGErjGgveA
CdJdVGMu9nDSVbAL43NdmmhXa6rmpA1UHzA7UrurUof/ADQh8wB/c0W7HM3xQxl/Y8hpdZ0QqIYC
EsbrZf6C2bq2GwxB1UQA+TcOmHWbE5lWqZ18H57ShwL+m3kt0aUDstBrg9THi6ZsVBCwkBDoaxL+
hFirCSlrM/FTE7AOs5bOELlM6jtJVsywYskCL0rOtHnquwqzVKIqhvfMe/p9gDrlFp7FjVtzOicH
zeO8cldaAVOOeO2OvFk2udau3jPYU5OsU2G3tgVX/0IoYMiJVEDSzwqp15yZAnloAwMCaN1dJFmv
bVVKP6tRHMKVf+FBb0O0CRIQrcluec+eDly0CfFG0ThX0T7ApDYGISg33aaYl8nFYQDypERRoUTe
OCZtYyli4XBGZKe65k61/DXs1C+1mvU246Quc1fYR38SjwBcJvRBbt9skBdJBoGQETOgutc9GN9j
VPTt5t7fAowGsBkiA4RYWWmz4p6VSOTGMHFTV59U0Kq2LPUe9Avoq81R6wx5/02qhNxJ5ki0ZcHf
amp9//9cLvW6hwIajqUAfgkcWDcKQDusnzVob/1Bkxt7o0c2cPTyuV3ya6nw4Gax1LHVVMBOoxR7
CkSn9lD0p7zX7+R2sD43s+aPbuxQ51PO8Y2JriouYhV1iNSeYtXmLpIahdtlEjRKWOdlZWkqr0A2
iUBwNJRobr8j0OtNDPAbNrAW76IotRJ/sDi1Y23UlWsLXB0ofAtoz6jod93awViC1My/WKAmILcb
s4IygBNZxbY/Jfa0+esjejiaABKA/ga4EQIboVamxC2KTlmi2qXYfzFmvNJEeMmnyJGlgHVhrqQb
UEORMAoOQShMk1KrS2pxanWpwr6sULRLfROIYivjJtM3nrp5NFP4hh7D4ANT4GYlL72xTLnW2M8F
mZNlcB5yw30y+Px2IEFzlmSVmfLhu6EEHjdx+27wT3NT3tfVvCm4qjB1vT1/vn3XPvH1S6DiuqDH
JK0hgXwgS4pNWDb7RmbW6lYuUDSkCSYGrS90GigbCRRDI6XKVFSwjHfJaDZdPO+5qdnVrfAgGr2t
+vyDHgp3YgKhzXR8jLRsYNUCyM6h3AGuFoy7KQSogqLA7V4usrrm9AkPAYHZJ0JdqlmqWZ5IMsty
s2su4cYW5XoqMPXyGvrUCI2M9+6hQiFMfiLTZ90ZI8rMuWumPWond4BrKkl9WVuw4WezsgpLczjZ
BRfsQ7jrTElkeL01D3T9NqkdXDYtWB59nNN0GMw0yh2ggi0O7J2f786VnEDFODTmoKESR6D41Eer
+rZo2ggfDQV/qElvlHRwhqk6DlXnhHkkgcpbEE2gVL9+bnj1lV5bJnv66qqcjT6oRQOePPo5Qhfl
FwVeAxVVN38gHJasPbN2Dq/tUTFB3vqyITZ4oUH4VETfenTgGCsiT0wfgGsL5AmuViSins/1HFak
HmdXQ/dC3kbb2SJtInbbdG1/XBujTltaRFI7od9v58MJQH9MhbmYBWN58LUzfW2FOmdyBR4/vcOS
huIdWPuqex2hczBo3qw8GnJtBzJ4XePHMnn//F2uxFGAEWPuWCdKrSDKv32VyQj4KN9jdWp1TqA7
ZxqR+M3vINqo54+8cQ+Nkx+fW1x5n+BpB9YB6TeYVGgXKgyDMOR5pNgNV28FaFqP/DhYNedzjIO9
YMDDDXxtiRavQgmnjCD8W9t1+EZG6QRDtqQst6YUFPFQ9+4kyKhrvR1q2S6R3wv+sYZecq28aNyx
6z+4agbBgmh/vvy143jzVJQjSPI2zKcGdOsX3qvQq5Gvu4VnAKOm5F43uym7sbpyJKFdJQIlDsE0
KCJQ11ZU+jKXc6KCao7yVXQwbACV8o2MRqfg1J4Sm8AOKCx52tWVIhUiLUbAHRf3lGhEMiTChx7R
MmlUK5vC0l/JNLHhYbKXZwMcV/yChrYNRioUsNmjVXy7mYe4kwsfeteX8FyyCy9HKOK7xbZyS8uw
jZDFHrnyXgnzEAJXNDgwbEQZTDUu43IJ7PxcAXISUBUIzMue/ArK15GYDjOsmJ1AVkltl7jgIsjV
i7UdfRkcAmghylJIdwAtqS02YHN1RVfmqMsC1D+a0cqBYovN+xiI5iT9nW1xsyLqpfFdDPJECSZI
1aqxpBcDIiOoLc5O7EC427dGRmC44nFuDJI1X10XzVRjrxgwmHXo3Rg/pxoEJb3/N26lGzP0RdEq
hFEeX0r06oMCbaoa2MDiQOq1xpYJdFrZ6zfWqAsDY4wgN8mx9UQvA8geHY2Nbs5ODZA999cH9yDi
Da0G9M8Qw4Dfhp450cKqVsSQl/HNJke1Ck/B9LzdOyBR2bWyzRzFXF6HN/boqROQecRZC4JA8C/Z
4k52CPRQrVHYFJGrMd/lctNfBnSJ9ig4nxa0UqIPvylkDVldvZXs2C20Qw+Gq+QH0Lt26Kle2W8Z
18AyZYNNBcLT8I0rlRvUq/g2qWHTb+KtLGbbGupNwlaZlWdEHKbaYUQ5kkSTG1kB70o5jEhRYPYM
vVB4L7rertRJHIlFTl7uAZLebkqoputD66guWz1sMTBIts61Ner0wdZcov1GXq6ebFQBg3UCiOpb
hwdkF0LbCNrYjOYkbLn1mqi/wS1jx/JkiJg6i2VelcOU8JKto5LbK5oJ9WJMRn4b+O9xwAqwl/4F
39DAyDDBF+CQUC5aLzFTLoejdOlfRJtpxMRZYpnQUbLSDciE/oayK6bJsU/BMUU6JqDbo05/LOk9
eK1FCYTtvZ2+ZmBEwABhY/NuymNYhNX4W4Hj3tqjwsTKqKoZmgMSoNZh5sbnCP0oxRmh3h0A7Y6c
EJYN0YtzO8Hgebr5JYXFKhatzBLcPgaVq0WJXlWxgMcgo0vBPjFsSd/JlRmJXyF7FO3qveT1jg8Z
wnzXJ540PRlgNJuOv6GosfQZSONk8YIQxmwDHWuAumtUjVyS7AzoKCe3tfdf9KW9FSkOWT5b6Ih8
1NtNfWuSOkl8EgdBRT4CqKUsfc7MfvY3pcJ7Ws2SuV1Mp5MNJsuYg0VniYwd0Hs607XOkLA8kjIC
6O7q0otkz5uLhgbYo8+5w9nSYEpO6dUYWIWUD1jWGD5ymZzcPgQVjIhxIwYF5nUxok4AAETtobKH
HhN6kwv4t6tY/EZ9IEcAAHmG7aUHubVNRSlCDq65qZLJoR6cGXjGYBocLjOVU0Z0Fu3YGV60HxrA
VL9x3a5vrj/fPvWljbmDNe2ycN2Tv1SXUmUEOj6iyGSl0AJgtfUWMCD6g1MeEw1oDOOBuxyUEmQG
rXTjO1y5VnyXYTxY88BNCDmP+gTFeYcp67G+sf9cLuXNuBJ8sgHQApdjXZzQN9jM0FEN3cAj6CMO
itkoPTPlhpchFD4x5MKgtoBNvmiexLMflFkNs71bYnKC5GDgEyMjVzkEpNn8Eavb+coetUwjLLQ4
Jdu5RRsK8u1OUhyE7gNHCrr2zuiIZuYOL8WLeNQxEheyOC1X7n1kfyS+AZ4bSQtdA+/HDr80DmS8
Zmxl6KRBJ87LthLIMv4yHALb6cYW5amFcuDnTOfI8enAzdqYwp6whmbbYcumBV3JNHWM24BmRiFA
IYV2xino9ZBWqLI9+CD33fQdp1RmIahxsBmSenipJDV28ozbt2KonTpMv3cAbVlqGqkq1AE1fYN6
Rc5IO4QLm/SNwxbBeAPVMQmYLB6cZpQTjVotignRpc3xerEB74bqtr2ubgRwzP0A/mB4yANpfFdn
wajcLqiLGCyFdQcWQRACRmaqDeE+msLIA62nctJk0ufzI23Ph6WxU6QWvghe4jmVi+mISryCDRSn
2pZTguZJSFsOSOFM1CAIqmfnPPPlV61ugpd0qNSH0i/HyFSqvHe4UQ1huB31hx4QZ6ca5viumObs
ixYakhVLpX4/GZP22BZTgQLRlNQfA7glIV4vlckp9bNqK40VkKKqILw3nSTtBj0A0U6IZi9o5UG1
txEyKJ5Yk1oM58gPjYcs1f0C7KJa5jX91ICjUNSnc6xO/RMXtYKrtuF8kGpdOUJjL/G6qGgCkJCI
oBvUUV5/BlOf8eQHFaZz1VlBWIkI3umNNj5M9aw9F1KfvUJfO3UAWe9BWspLqVcIg75Xo6Y4Fd3E
w7rMj2cOnUSn7ST9VS/59COI4+7BTzjD9VN58BRYcGKweTqNVHNbuVeUE/TQg8demObT3MvAgJd6
/DCEifEQJXFnAdiRPesgoHgag5jDHK8+P0WoHmwVbMZ3fejh3CQ9xAacmlPfZSEEbiq+y82w9QFp
Gevqzuf5eB8LQxqC0yeIv3ZjoD1xpY+aSSolpwQjblu90dSDZIjjuS3HMLWlCp2XqVDTB2HWNasI
mulc1kX4Q4o0MGAMYrMZEMTZXSxWR6MIm40GjtUTnwi1E2sTGCSGVs4zM24T+aBKEXfG8B/3WNW6
kFtJI0ZHOS2rHcJfzKyLerjNGj70qilKtk3Q+BtRKOJjENftozG1GF9SIjAkmoGcNNspSwWbIOFO
uhr4TiNngi1Ec/91yKQW+pSBvw0BOd/6aZXtysoY70cN73sMz1ioA2HLLnzEZ65rL8jG7DEIAUeO
i6DsLU5UeWSjba9VCdhSq7xzwPqpFm7Alfn7wIc5uuFVxUMfKh/kcMcXYxDe6XEwzO7ko6BjxkbB
GHddpjs48+BDUjQFIHNsYCpSFiMFcOMMdf4qBYpQw2Rc/b3edy5gWaDKMX9LvmmRS1I2KWcbcEY2
NRVskrDY3wkbdUtwS+Jf589Hae1mdVQhcczHqYU8yy9L6Y/im74dLd3EsKFVHlnzTYsQDHwAPCJs
CFNiGnuh6wkqJrkUwxHj4pHgtongaF1g6qmOYdTI0srUY4R8izyO2AMnG2DXhCCALnIEQMUnUd5r
RLp0ru3ZFkzlewA2gvc4Bd4shu5wAGWzv9wvIWaJOqUsGUgeL5fbVXkKB6sTFB/LbCbREuKvmZ8x
SlOL+IqyQIWToNvkukSGhTh51oW3VgX1qS9jUoIp77So21wsoTBF+CPAOE3deF1aSaBmnTTkiaBt
Apy7sErkZKpb3P311wbGPgxrodKL228xtBXPWoDafq/b/Bx8FUoM2cXTPWNHLJeD6SyUu0SMZwFv
SWdBklDks1rp2BFe86Zsxk3nTi4KrzuIzVmf21pudoRmkF+F20BPF4DH2yJlPomTXAEoDIaFMHru
hPB7rTbSqVfH8TDP6uD0qs+cKl9EwBgGQ9gN/C+K5jhpVJKDDszMi0Op20pqkdoyifXlu85utiDr
9FhLXAagMAdeR/TONTR/FrsDdJJV4fP4ZM3wLTNzAwO82eRwaWl2NYijf7SidMj03mFls4t0itjF
DAZGMVD0Agrx9t0CMI/xj1jXbYRblho/FInAOGHLEcKLCdLPwmCpsQCN1IkoBH2n6Lb/Le9NrIh/
HjcY//5SbEmxvjkLR/6FNc+3tmdQAxKUC3sDKH5u16VVUZCpxajbnaB6lVx5INow9bay4Ntcvfir
mtrYIgIa2JKkEoTsArTaZKOQAcmu25VSQJAolcCVmfWgNahH3/38NCwjemLLwKwOzh6QaouRzD4d
Y0LmCKoyyUXbbuNvE0vx0hPR1c4t5rzz0kUSe6guEUrlZYG7ltK0UbmBnHRgklBSAXqUM5Odit2I
UWTwOKLs4gaPLAwW+US3KcKNXbrQLUDcPatT4ppRiP0PufJvQCDWTvrV+uhUZBr0qZlUrI+k94Y7
bhSwkxFmJkIVyarTLYcg8dE0TKYAUomDhz7s7cYUej6f+1D9xTQqW4OH+tFWc4qtvsk/mG5lbW0a
kj5kQSAzWNSzDXmCFrfCEVotosqBwsFdAkpldBkJuINB4rzmS3C8URdD9xoFfGppBV/UCtdrwEzx
p1x66xsmiHkZzeESRV6C+htiAgyo3768IJcAPUKCRFitzp1H6JN1Mzuz28LLeOfGEK1DqaLRJyV9
Au+ft3txkJ5EvpjMpOifPj/Mq3ZISIBiKcZFaQJx1OF9sVcC3Q7Kn2MODDHmesaetelWreCV8XCI
GCWko7dYy4VaqA3AWqXQbIdTWmL8LWPw8qx5XHyU/xihjysfTGiI5r5ma7n6wmWxUzfG+zSJbtMA
/BJuPn9xa3vt2hoVTcmJKjXxAGtFhdpfLyOPEezPTawsCHQuEm5lcLmgvUfVpMSo4dU8rHU7Kfgc
7PG4Ujyt7GazaSb/fgiawTPUPmAEOysLwxQCohnQYuDU0mPLGRQc+CSFf0iEDpdlbPLK3efrWnNB
IDHFjQ8gDwb1aK0qkF61fK/hAsnfx3fEomAOTawyhdAohgGYMfzqa7yyRhZ8FcNnYamXEXJ/1GdA
3SIkp1htnDniT2Ff2E3M2oYLUitcxeQuRlgKWJu64MqeIScRtDIA5Io5u7KXnlWnczBTtp/d2Q5R
rodE0WvkNa7mZT9Spzq39+yy28qJw1OAmkPEcUMVlXJU4BfV1KGuDVsMOzcM0ebmEldQXj7/kouq
KZYKfAv6ocQrLhxuN6DuhwlL6MDrlTlBiVmGZEPQbKAKavL6Cy8WjM25uixCeo4RTww30mjBDmVa
iGtwuh3G0yHh/GdfRJ4bjIwQZ+0MgFRdQLyBqZzF6Pw8yUpZ+JVhp9J0L3bGj3EGOdrn727NBmBI
CLmJwtBieETqekn1R0G3U180K2hv6ioDura28a8tkLv5auOHdTwJLahb7CwQZzPjxoe8Vl2hVj2h
QlVpQm2fsabLSBoVMokAPRBKPeRmi72fVYJUNAqyCOVR9YK9sJ8c2QJ4vPz+TugT0l3yLu/ZlMSr
dkHgReDDSArBUn+71CZT9ambZ0B00OwiYUb+JD5DRRDU01Ahbx0RgmqAsO+Y8FU6NkWbUQQJMSRP
BLAnLcJ8KMkXKA+At713UeFyBTuBM+s3RDZiBlsTiPHByygwqtf0KaCM0sHBUPeyFHMw2mFUFAVT
TMnF9sQzDjcd/v6yQoabMM6Mlj31TnVpnOOyCEj463ud129qB821DStRWuBkYIcgf9H5QOsDsH7K
Pwt+o/HVwIPpYEfGD3wMHLWO7Ir7P6oS/32jtNX8+3/w83sBuY4oCFvqx38fo/ca0Kmf7f+Qf/Z/
f+32H/37rvzIH9v646M9vpX037z5h/j9f9i339q3mx+cvI3a6b77qKeHj6ZL24uR4KMgf/N3//C/
Pi6/5WkqP/71j/eiy1vy28Dzmf/jjz/a/vjXPwQJH++/r3//H394esvw7w4f39/ylX/x8da0//qH
pP7zclCHj8tPyj8BxlZAfab9Ssmx4/OibkP8RfmfgLij+kYYQfGxyI5oiu7yR9I/gRQB2RXUmUAj
gBjsH/95mvMv//DrQ2D1f/x8rYiGmJC6WUQUjZDxiYBoYKppmfOpQSP0IijmrCiaIUwmQimgD6Uh
MDErGf8s5UD2klYVIHcFziSlr4GEkdrxEAzaqRD6TV6A7aePUt7uux5DECFXegZOymDF0fguSsXk
CLHe2lCYPJZ8k5kTSD7crii/a8moWMqMQzVM87vQDZWnKgFINyVM+fZiHB5jjAyZnaZilCQqODuR
6xBgHEl9m2bdm4JyL0MCKsqqg9IHh6lTN2WFvzVhvC0RN3jIfdbLO7VIN5nOl2YUKOchLg9hUp+4
UPJmKXlqMM6193mh2w0CqB+KVp1eFZ9rX0swI7v+YJSuUg9P2QC1pybNK0S6EsiD0+QHP/vGnQY+
3BGAwXS22kB57ruqSdC8qgxHBYcnhFEiLtu1uVi6UxYkryKgWYEplEL/yBkpZ6NJIdiaiAlb0FiH
20pFgCvMzWyCAKHY1rEK7YYQLB/gx3we6rD1Rt+/z+LZOGhGHWz6MvZTqxAmMKM0Csb1JyjTqVXP
m4HEvUpFtS0j+TDgAjfTMO5tGbpZblAk4qERuM5M9Ow1FJt411RVYyE7eeRko/F6vv8ZcsO47QJR
ga6UDGFYv5re50TeJYlwjz9Cm05GNKcNuWSVdZi4SYynLHktvM+MzsDWmWINbBAIUwQ99HFkg+Cr
WHXQg2j6yuRDRUEbI/4eK3hxfMs3+5bzS8jecZkXdkPiRFXaWzlft5tm4EA1Ymj+SYkQn0cy96TH
Sm61ZQCiniFDITqEEoqQl5g7nTKg0Oo+cRQ/6h/jFO9P1wbVLuZc2ooyhnKmuarRGWx6s4Uom1NU
WbUJVSUzpdF4rrgh95Imh+hdUgTWLEzZLp4ATIDAa+L0aSAdO6UGVW2OLyZiMv3QCX7/GqjiiwF6
D3NqIvnZr4b61CeCdt9k+uxIk/y/7H1Hk6S4Fu5fefH23MALtti05W1viLYIEFb4X/8+1cydzqIy
i7m9fquOqIlBiZCOjs75DAU7WGXJzzIxKt9SiO5TU7lSoMqHh1ivkjYX6HPHR1n8wBzDbMTcyH32
TZdyeW9BMNjTNKyzfjbaQIW8shOx7kdhlJA6r0eYfHPD2k2sJdg6OcjxWqNtjZZrx1hpNLeYUqin
pPM3pZ+hs0RTGraVBmIgS4snRY46V6vzb/AYbOFblqPTGUWviS3nm87u+X7mDWA8fXyXDIl2TRMr
D2MFUFX0lsiXeMDSk2dqA5+HGULLB5/OTgcnzdVH8Je/FhX7WZW95NGYz6HeMHnTcx2yNSnRPTSf
uq96VRl7qc3UAKVD6s9GUbtw5UvcsYP/ca1nTqrLTmSh9MSl66SNIfTVN1eFVO/tnPyMOusQ6VXj
pSq7QwN4B15vUKTm3rZHr5b0g8LhcBZpdu3mCcq7NchZjhJboL0N0NQyyYF0VHEm3bbcqBXipD3E
qJquN1wYJF5BMBfgLtb8mpQqdWerzq/VmJjOaFaQTk0zzc3USN4lBrZrMbdwpRtAHog7aXKTIlYC
1rWNy9GH9Mqqx9/iOXWT3kw8OY1bjyuVBTkRihybFjOsGxXu28ZkuB0Kx17VGYgVTNtUPSzlKgNd
HxZ1zw2twNSLoFI8DBNa5DV3OBlv1DpXnQ57yemk+hf6yjdwhfom1UbnzLV0qNDwbGs4PM41uanG
4o6x/BZXCWiWamh7K2U2OYhevZ9HSuyOzbCDr9p3vcpHJ224clVbfR3aKtI+y6zHUI61e5PM8LSd
FbcHKNaz++pVYtGzUhrbRE5eB0pjJ0Vc5VJ/KNh0P5dz7HQFh4lZJB3yyDi2VXQX5ZTDmTCqnRgO
wbre7i2deqVMn7iBeoKUTHd53eUbI9UeoFPWOzlpBldtmlukZT91q37NJv4tRZ/cHfNsG5fyTmpw
m5b6+Slqk23Noi/cGDRH4tZjPMNPSDeH60GfH1OWG24Wl6AAzL0LSBksgSMthterRoIoUfRAUelL
oaYHadS5148Sx7UWczXk0i2bQBUgPcudPEn2c8oeJEWJg6bt7+d6hGlRU2/KiF4nmO0BoIchlW5Y
BCF4tdrl6vjd6ozX1kjueFk04pDYaFyKnawwr2CUfcVy64Bs1zNSzKHM0rtIKr+YSd65iLhoJ+Xa
MU9R3lF4aTpULfiB8OYmpqgtcZvcxFLrz327i1IZwnHZ8AU0gV+jpd3rKv1azQN06DVz16Jh/Vg2
OJBnTg5xTeR9x6TphvDBuNPpXHupFHuNobml3fuqxbagMAUGtoszNIrsAhUxBGZcIxymEvGtNr3D
rtgrVRao5bjXInaVWfMORfEfQ2WbsVMw9U6jeu7EFY9D1ve2X9tt5Jix4dYsBvZipoo3VPJVrvUd
kgzYmrSQO3FKo4R+NpS/5Lr+1uk1jHjlb7pSec1sBWBe39em6gFdi3MyQVdU1baWBlYyG8sAxfoX
zH/lpwnmE/yP2KUqe6gqyKaQ1qvLKWyn2RmMflvb+aMhY2sxfkcVzsIePuKGZt1DI9edC3LI5hno
N+JqHfJmZnqwsfRzU93EZECIkK+tYZIg4cWPPKuu06K2/FEBvcVQN1kcNztrVsMxRpCtaBMUihIy
O3s0igZxpKzvI8pCWWGP89iZDhnSsOK438+JhqhvWSF0xX9EzL7KWOSpfXMzlrI/5vSYWwxtKmqM
fklBMOtwLoQGbzOXUj5sqV5uM8t4tSFZ1M1yAmdR5bVqR8mJYurJVn0LsUYfnKqQS8OhpdJdBSzC
wMwf86xWjqhMFVzTHY7SF1Sxal/NOq+BSFndF0e5ko+2NoV23z5D1H6bxpAprCVbcuxu/jmj3OVq
SfXY2VBXYLKZuFWR2k49QSS164BNLZvUMXCMqa0UtFZ5NCLVhwHpTdvrXYDU/IkYxT1sZTd23eFD
Sc9pJ4UFLQFkNu16I4/kFjdjNCn6ZqckUkgTUHjA8FVVyVMMCcgOHcE8uaKVVvn6JN0ieru28YI6
PfIJw0Uf2mGZujMYLGXV50iyXODjvM7snCE27w20sVxTLq8l6znOCRpKuiU5ZdMHE78uyegyu/Dq
jO2gqORQG0aJchkSzFGmP1Xq7MeTGUzkKc6Gu0QH8oNTN6LcxYIJB/1+mCUI01b3+MEbHt+B175l
ZXalds+Rbe+lXLnJGnkj0c4A+KW/0ZvIKxsgUAe4q/AeQKrXuP9J0cBmke40EmRBijx2oCvxRY15
SKEdM/dPMgFYBCKutYXJHypvRtZSDU/o/A214tLcDo0c0vtVH4Cs7DSEe7kBgzn5awZQk4kySUnp
a94ojmW0rt6/Ugo5nib3bfu1KyJHhwo1ZNN91PzcArSSPv5Wy1ZAq21Mm+1Y/mxhBKsx+I1Nsz92
Gh4RH7o8e6iy3lPy3DNkVD1HJIuI+jKN9iDYPmDKiuxOYc/WpF7ZxvBa6qbbzHdQaHZGnJGDofhc
NV2t5w5gCmhlKh6I85tIK+7GBCYpFGYppu1KCCyxCY084ITHEZIm8whMNmS1Zj3ImIqLRrOBuaw7
JKUT1dQlUrpj7CdFFI5x7ErZC/SsUMjhtdOY8w80+be68ROIIVdLMwRqGUmEGtoaNJt5elsjGE+6
Gjn51HoAXO10C+mTxB7IlP5QGSK5qaqeKVU37WRJ8ADIuNOW2SOKRK4ATxvGBJBVGapy7Y5D4lDJ
9tOePkdZCt21wcll/UGJh6sqvmYKczQyexXrHdtEpmU9zlntxQk0gfHnHpCrXgeacbS3Wt26kBpw
JQnQP4pJobHi1yP5Oqd2AKBM2NdtSCfjZSbtzprQnMrYlnVkg2THHWDoQeFjUspkz/GxzIy+0ArG
DQq49Jw6o1ZwhCa4mbCxV12pjB+HBMKNrL2JlXly2zYnDocXtPhPz6hpulM/b+DjsYmmOYD9kltX
ED3BkcJq+ZeaJl/B49kVknkVx/Ous7C4eATHdWZXz1kxvgBTAes8WFMiy4ZvkwxNGgkGk0Tbjy1x
k6p+0WcozRq5tWt7e9uNsCaR26NK57u8ITv0qsAOyrTObcf0dY5UYMDi664Ye5cOMzBUxeh3TCeO
akpwylNAZW/sbdulP+TCylDajUKj0o7AT7kckDGPg2AQNfvcfpRJ6apWe8+5vI+BWsB7su8RSuzZ
VPhVRp7UqTmwWOqdQo3DAWstU+JNmZP9NFFc1GInGg6dncPNHqa5FTaWPMX7KYWEyFTSvTTGkKmB
GOt4j0utW7bMtZkIrQ2sles9mTDLIwnGOt3QITrKEB0b6sch5x7hgGg0e9ppvtUnYWdaDVLML5WB
jZ0h0y7IhvDCa+wrTcshVlY/dwkE2KVZcxqFIjWRX2uCW3xaV840a4BEFHQzFeqPOQG0TlXvU66Y
m0yDgLJVuKp8iJAYWsj1GX5uqcieWv+c5UmEu6Jnt1FvIyjdyhD2wuYLSTrsZDsFVE12Zlb5Wi89
99p25NXjLDd7vTRgqxY9FTw66jEuq2XHvQS5u2beF7lpAu8WW46ptLbXy7Uv65HDezugA7hLdPDg
yoZAeYxjc0eHFEmBya/K0vbyvthHfYF0b/K6doIqC8fLJKV1rHCVxHmr7iQmBUT9MsldKLHamdOf
GW65g3UgFnPa/gZv5yYU9xjaeNLcI3euMt8ykOTAli6LjjTjqP6/FMUAkChJEpfTCDWNSb7vsziY
lN7HtR14zV5+pAMjjmzCdBmXtbDUv0/FN42XvmEAXmgNTpwlYaZZ4ThpoZR028GGA0UkOym/auZ+
b8Fzfk6mR2Ngx1YbgJoi2UNSTXBzZ2bh0rJBOlU2FLdFmvgtY/gsUHpzkrGqUKjuXniG20lDpue6
6ZprM+7R2jdRjhlZ/gsYzEAxUVUp51+xPGyGAc3ymnxVtOoLoKvQt+OVlxEAQyEgGR27MqkeOmi4
OhasrHfAFyhehTlAvGhGZ8jSx2KacJ1RstwHJylxpNb08kJhoYmw7DZ5s5mVzkX9HssjyQELb2v4
oeTaw6BAWQsUsMiZm8p6jizWbMloPmaGIu0V27wt2EDRXCLHapR/6TICva0lO7tACG+0cGiI5ZRE
7vyIGzUwc0XljBFVf2QcvB0j4WRjQW3BiWX62HYgr8L2WkMxpARguGsmXH1rLG5YP3tNpyde22g/
mgwptM0G9GCMWP4fnSVQjkMRDkaaUCUGFIkskZM5Cm71EEuyK9yxCrB3O2RUR/h2gvKnyitNniUW
6W000T0DOMEG9njZgmxUI47oWCIdACBC8+JdsUHhCUSDdTrHxzqjaCMB8GSI19MMUWo/6ZH0KQp3
pO5UlBhzfxgrt3eeR/2hqR55HHsnRdczZc1Fx+fttU7HWvRzcVsoacEw1jBkjiEfdXlNyEIVCIeT
/suHIRY1e6ZGFHELQyBSdf4AbH93SwOUHn1gJaECCZMgV7mFMq+XbJundI/G474q1r7fAvTx4VeI
ST+ZVNluiZWW+BVTKGC2ya4Hi6I+CHjQOp1w2ft5Gw1cKJzWkNlCpWrxzn0Zq5E+YTR5J0xqSrww
UlAYkggFIWjEhY3LvqyrIy3aI38NCy0xsNohJvTB4AxNiyKqsKxcGUXOosF9AqDwKHtp8ytT/gks
jEOtcWVm18ZcdPTkqKj6NCEqhOwFIqndCCjxvxAuXTSY3t7NhiIw3CiRBKL38/4DEgU+2eaIvFu5
7nzVRRYvDFeQ/Yzu+MsMrD1SIJc8fL49zg4Klgi+JQgZH5CAs2XpHY0sxU1HBeiQOzoC2SttPh/k
DQP0bodA9AmsTIwA4xq0XxebMFPLtpLi1nxzstahmV8+SjB1GQLo5ocGUteVT7YEnWMCAXBAjxC9
EXB6P6yTfJRS2F8BWjPsJuivmXBRKo/kqnW0nQYLgnXl6LOvCPofsAcg2YLisvh6LcrMUPPEiAJy
LpqhleXAXKXzIgdfrnBWO3hih72fU/SEgKqH0BwABx86hUObG01fRxpOByXQrqstqn9u/y0OBTiv
dTvs/AzqL2tT+7FJZGJcqIUKIy7Iay2BiEo7MAX6ORq+pQSZxCZubqfsuRylnYqC53wt3asMVCqk
Gd9mBD0te56QO+oVDFEIOAB9wG3cGDunGHNkJ/fit6JPvBL1l2gXLID3v3KxabMszrQ2RcnKemw9
0Ult0OB08oNQ2qA+X8HAfQgRGA3ADwDUdCiqQTrm/dadKEppDTdRZthBihoCVJUPC711Ydhz3/xk
nKUKdWSlah7jguBObu91X003uyV3wpYMSgdP0MCFSjhqFu4qee3DISreDwFXSKYAnWGKE/DkbNGa
OC5xA9Bd1Ibt72J1p0hpXfaLfh28WOg5pOviJR9CkxgUCwzIE8EaW6p6QXovsqqBAi0JwimG9lH6
+K99Zr0VMoq2p6+lQefelMCESojGCTjF4kvOBEb0w2CCmhUVR8u6NrJyBUegnHsv4byHbi4g2B/w
O/ZszSO6ixgCOgoy/B3b7mre6zfcg69yEJk78xkwppUNcW6FAtwFoLKwJ/+gtiWX6iyQ6IYLpV93
Ajwp6lBc573DdcktyE0ic79A3e1/DvxvgCFZCH/KhrrU2cGNoiZJgXcddrnp2NAAAeXxQKBbgbh1
XYWr+/7s5MJB6O8BlxJHEVX0AmUDw+0D8mIzl/8STuhCuhZmNwp0XmFqJ+9Xhz23MZEN/TPsApjY
p3jNocR7Qov+Jbdc2HNrgYBv4ApmV8CkDNsRJHjhDL6Khjk/NgE2HHg7RGQxJSebc1IIs9scYwux
Xji2PHcgDKfQp57ver9uIUmCDH5DD9qPzz/uUgPhLcYK8IhQWwbxfynzkNNRLaUCvRNx5AnVDNRU
hAY6QfRzeeKUj7nL9oKwDFfyayO9WT0DRdxZnoGnv2AR5blZ52mSFFheiIeCwIvahLCNwrHjWnvq
r5oanZ3rk1deBMKZ1Zk6TKVYXmKuZ1yooXlKoZwdfh/dyGHoBkNwJsZte80V5ezKhpMREND4yh80
WdrR7ExOMoQNl8WheodCxbYKYl/0Efy2fUv0191vl8DKvz7yybCLa4U9GHZnmhi2D/Irxct3heIS
t/A4ekeuftP4yFefyqBwLRd979IXcZn9TG9Xt9iCevThhywicw6qQtSVzHBhlyIO9NhvnWLwYM7n
/gtmzgJz/vdoyOOQYyHJWlqDUWpZ0F1EvFSbZBPP3ylKSOXsJGbiFOji1/OhMgRa5fvne+rcRwYG
GM6sAAMp+Njv93IHOR5Js3DQjsad1V3P9VNF1xbSh9s3ztXTMRbxIiaaRSoTSYTYtmLT1LqT7IWF
BgVKFpxbE/46ULAINZT83M/f72xehsUrKOCwesNl4P0LNko9lcALiEN9fCMUCjqhEsqwNi5CKVgZ
7dyagYwfrOuQrqKOsgjL88hRBoYu+1tNQ2hCiZqG6gg3lVWWwtpYi1jEWhTfUHYz3vJxIRAyo9/i
CW9OGYXuleP8zHUD6MeTN1sEIiwgGWgKvBngVG8UD/5z3IvQZ4d92KBRt3KFEwtvGWlPx1ssTEvK
a5lzjAfHPOgGIbjLd59/rDMZCqDTOpQQobuIutBiZSh22qJVwzR3DJqtIP5ob9fs1TPjzM7GOFh/
AFBDG4Eslr+aGqbEhhJNqDC7A8YJFMbh8G+8zc7sZZiewNxTVpByfSiRNEVmF6kF2M0g+phK02kO
zePZMZmt/sFCF0r2gpEpwz9VX0Rp0+jynrNWczF/UVi9lZwASVEDVKjXM46zbwbMKODnRAfcfbH4
WplqqKeneDNs4hxCjTgKssfMbf3JSx3qZ6mzrtV/ZgXiFX8PuliBUQPc7Zzhpcz4IS8OfbO2g9fe
arEwhqy1oRgt3gpQF8nuwqKFuCCXnM/X+VJYRhwtCIDI03COY2EsYzxpMp1XlSJaMhuoNwEiko8b
JajAQavBPJK4U+q+pR4AaXOm2LeYq7itCyTf6l1+6T/w108RFCQUZUB2WaaODOgPqyhFlTsk32WI
NpWh9aCi3xYIJhx6ezHE3obN6ilwbg++UZ/+HndRD5IBMKgLqQfCbBtvpitRJh2C8alc94YUS3ER
t2AGi3scThwwiZfcBT1KzZjiZos42RwE/zpTXmhQQ52r8OXiZb0y+vbEz0ZcnAMD2jlw/CXiHBjK
vSK1uadsax9ib2G1VX0hq5MdE1QIpKMs9zKoxdbmX8hxiSn87Gcs9mjZqxMxOQO5bNtuE7//pngp
EBuuqA/9fRUBUmu7mqaJ1/ts3MU2HTNGrEbcbvXb0RNjxl8g1+II5Td2u3YqnbtLv/u8iz1byizi
Osdki2MwfY03OSwbE7d5qn7V2xxsR3LQ1u7vZ98QJCrc9iBz+oGYzlLCSyVGakgPLSzTCwTbnjhK
SDf6noXz2nBnP+Tv4Za8A8ZVHS1sMVx9qwBnsVVd3e2hWAsbAmiuKHfVr+gFt4LNqqfy2b1zMvIi
e5rGpreqGp/SxFVD8RKobm3+osRbZDv7ebAu7rr2sovNwyc0OgF2Ntx4cooDdoyQC9mgtwDNWvs4
Qs0T5m7rcfBMSgzTsH8+6ZL235JxRqsZw7Jt82YnJwyeINAIogeM0YAVDnCShmb6b24aa6+82DCk
tNVM46qIF/rOahzVV1AkYY7DO/fNzS5gbudG/uen0BvF/8M+PXnlxc4xcgRNXAMgxnr4y7ravhea
xC0q1Z5+M6OOnB1xpVXcAj6L2Y9yC4ikVxzR5f78hyxFqcUZ9G7uxfyclC+aPKNFJX4IkkqggeCN
ctduc7TOTE+JfBUXg5iiuFj71D78C+HItelfpJ12ptYK+Kri0xsBUVw4FYIYGQ4Zelm9KzTU+y9S
eSetVuTO5QHvXnyRs1mEShAdxYtXHkAyEMht8e/szVvssy/9t/RZQiHhVYFWIzokWrU272fuK++G
X9ynp6ayowH8Eqy7AlwjbWPfCUOz9mpd0OXcre90LF3kAyffGBxaY4hxJ0XCCDVOlzvFPQXjyLpG
MyZYK9KsfNFlgyIjkxK1EwaT6tsRii4ll51e3sA5Pvh86Z7JSN+91SJYFc2sgFCDgWy5BkCQAwNL
vc+HOH/AodsiVIaE9M/iGE/JCCErsTuENrQE3Azqa/PGfIgPwkBRBdQOcgWrh/jZNzsZdRGTzKFT
0wYFEHyvaHIBQ3HM3YBICJhT49UHBbF/9V52dj2ejLkISENTgi7RgAckPOKEbaNQY4fnMsLOWtog
HrWMfSiuiLuSCincpaCA0uUqZeAXugMAaYMihxbl15TWLysf79wBejLO8uiuSzo3MlycMY2igwHM
p+5kuKPX0F9HDSKYX1cGPDeH0JlASdYGkgMab+/3GUVlp2sHDPhf3asIHG96BUDYrt6sjHVujZyO
tVgjVT8asArBWFnjCIt36hbXsGX0ZYhEhdIu94b9Wuqlnim/Qkfx9/st1ghPmr5qUCRDzIpCQKfE
xRNcgqZEzqffA3p+HTktQrbqqPvip+3BpnXbB8aNesc38n/Fv/4/tfH/EhwGl5mNwVeWsa/Fj/+z
5eIffkqKFP/nXwxHySD/MSGlhDomiiBAFhAccH/RHSVT+Y9AjeDoFwa+Gi6g//AdJUP+DwAewIlD
wYSYQELgI/9NeJQM9T9QgZQhgoZFYJu41f0vjEcMchIGJCBXwLYEyWqR15JGbwdqUBLqEb3S1P4u
0dg1q6RNrpGXNrNeoWgBCCsPTybp5q/4ckqwfL9hfg+3OPzsSJUig0KQSFMTJ0exVa5WSrrv49k/
TxZ81NNj1ZxzZQTo3goN9QnPb0j7UJL48fOfvSgS/H76Ij8ZDdLMUjvaIW45RTj4olUp+cTvAukY
AzC3UyHeFwOT8vl4F6ZJWyRiqdlXzChGMzQ6QT9x1MjyPn/yomj6+00WKaZZ8EQu64rgTQa/+tGh
uAhH+Z0aGNBah/bFChrgfZT6PcwiOkE5BgYrtIPv36g5QyFQ1hVwjg+a/AVmmisvc2maxN9PUikb
iNeRKRFUO0bwBX4I5b/PZ2lxM/j98xeHh0r7JB3tOdv0UXYA+tYtqP0wZ6nHUoBQR/3XpKLrFdU3
I4M4b2tUTq5BLCmTAGXWoWzAoqsoy0C7zOODnhVXkmZ8xS57TQByd5Reu5c4LFgp20z1mvzH+5Tv
909eZGAxrOmbYgAuVjO+jZriF0CFxZBxbdI1ENgCHvl7iEWwUDpLL+VGJeGUV1dWMdmOzuT7WDev
4In8iyko0skGlZ3JbsK6TPdaviKgeWlzL8IGWIalRGbVAg31TjKwK2ZAh9cylAtLdZkBpQW3gAQf
4YtrsSABV413fSg10kuilYHBihfNhvtpDFezHk7HBTh5LQDH1q8xjgHsxqaX9C9GSdbuJGKJ/U7M
/pnkN8zRyaIuBrNo7Co3Qnk3PaF6Hag3NWrIjTDGAdg1+yav4TwWAMbfQy3CDE/bXE+gJR5Kugxv
aa74cC3/OkS9E5nqi1EAE09phY6YxZ/nHI2blk4hj/KXsmo2YBS7Gut3Rty+MLmgK1tvAVv7/aMW
AUo1xioa0sgM060WjFt2DU7WjXGcXaCIkN+zY8RXpvpC+Hjb/CczPQxRXcQVwkcCeVyT+g3Urz+P
H4vL3u+XWEQmiDFXCQfzMBTN+GwDArrkCqX00jOfWfi/Vet/j7KIUlSLDPQIcCp10bM+9kFPW6/M
yIqs1YXU4M1v4WR6sN8mqItMSA1CayfOCcDtw3Ug16XZXwSTGsxpixYK1rn+wBvI/K4kApeeu4gV
kNfVYh03jbBNvurFddSEn3/TC/H1rYRxMh1qyuZmmAw7tAr0dYojG2eXWTeV9vz58y+Eobfa0Mnz
666FKHpG7FCL9C2cUMrya9R13thozqiuxLoLcfQtEJyMMY5D3PcJlqWkPZZSyAovrYuV3XQpR3r7
+8nDdcnKo5YpYJsBe1ME0RYshGbGpYt72cMbsJH4cE9UNDCKV4LFhW/9VjE4GZJEJKUtxQaY8p9F
Dygg1KU//xqXniz+fvLkIo5aaJSYRliCNK/jJEWA/PzJl77BYtNybFnoUExWmEb2ntXzVjPZcU75
9vPHi4z0zPHxFpFOfnjWTqTV+8kMGRj+8qxbTlNJfiIxkab8HEz2VctLzft8sEuztNjDYM8iL86Q
dPPpVooDeJ6sTNKlBy82MVi5c0XjjoRk2ieInjLIQp//5EsJ8BLVSLQKSqWzaofKPdYnrB1iH6p2
GZDlqK+iS7KqHip+65kvIS/uDEpa6bMZY3HO6aHVf/C6cyGyY82g+luHhv+aK1Aa59vPX+vCqvqA
GIBKTc65ZoQDxDBA7tlFaEFLyZ9O2uJQphwXt7nBhaQNwLX1gakrgOgWxmyjD1/2cK26cWH1LqFG
8lT0FbQSjLBpVJyXQ32wuBZAoCloJW0z95rPwB37sylbbPGoRXglRmmFefI8lfsUgXY9GKoXPv5i
l+sRqRU7V42Q+6KQzzzgoFHFwwUylLxy5ZJ1cS2L0U82e1OWujo3dRTKt5PbbLMd2KnP6n3vK7Be
65z29fOZunD0LcGN4HNx1a4qK4xx9Jlwr4NBQg2G2Jqnz6XnL3Y70yIqz4MCP1OVgwKIxiwZA/Ap
4SHRrXzs80OY9qI8IBMhwDNi1xsdmPdahnhl8J1WmZsxjf/olmLaiw3fKENLoogaIRmow+vcjdhR
y1fhTucTBFSF3n/ssiqhMFpnVkjkUhEs5RFMYnurT1CMSGkJFZEvZaM+U8kEaCFugm60vqQJ/0KZ
Ne2gIPM06gVgN4ztrTivVk6AC0vQtBeRgZec5tOES1k2eBV6VeMG4q3WYXR7SKjV19NGv/t8EZ4/
EkxbRL6Ttd7BZaSP4DkR6r0QeTH9ntDg80efD55Qll48Gm60XC0HpF614cigyNTosalf/+zhi0iQ
6yQxIKcWhVGReKYdPUUqdamkrGTpC6zFfy8B0Ed7/+Npk0dFMRPzLU3vb7Rv6Bhs4dF0L7oG2o7e
5TfqYfShyeOxzDGv1orfl77H4uwHsSnVCcOR0MPovCmcDDXoP5uxRTiAhlKnk7axQ7Xas2p06vS1
4isSsBfiwJKdouv5qOMmS8I4Al6gh09IB11IcOvz6X+0kPrni1iLOCB3/QgHYZTYBBuJvQ5HIMLQ
6YBZTP4vsGCLpvHvYRbxgOgmbVBzMUMSp7e2XO3HSDtKunEDINVz1duvvQHRungoAXKZ7RGyIhX0
nVrjPk61awsqBkGJ0OBSEIAdKYHBZFYV/h99QWsRFCTK2jwBAjS0hsad7fphjugmqePN54+/sPSW
UC1JS4A8B8YprBTT6eClYtX3nz/5QiSwFpFApTGY0rNlhlK9sY1tZ1/DKfDzR1/60Ys4IDVTYeQt
7ruGVpdOKmVXdjnF3p89fBEEdPgHdRSitZhwkIhfGnXNavjShCx3ObWVyYDifxiTPGgkzVcH83tU
SivB8dLx8eaSdRLVZXlgA4cmJwol0S1RnL8S8noANs1rffDo9qxcifIXPoDozpweIHk5STEbUJKO
J5dLJkp6a+apF4KKaO6cPnmkVcx6E7cVK7qasNOUYjz0/atptjeff95LAyy2eqRVuZ6jFxSa2qts
U0frR28E7x6B8uXzES5NzmLH2nqCQpLIV1V5a8JICynZSjS/UNAD2u/97KjcbIRSoQiH+i6/y+HW
IGh69UEKoSke2Ns1SOVbr+fjjcsk4uVOF1M/S6ZEJjtEZv/ALbhPNNJsOxnVfIV1RwBRIadlRK+G
Mv5AyztoZIgzoQqKkrn8pDXQAprYkUAFRSGJ8OmoXuPc+kZn9chSGT1dpXwykIC0bNgYsXlAMfxH
MSmPBoSnXXOKr/uhhKOdXkBGwoKQkeqTSL+Ok3hfqdGjpPdjIA/pNczv1vL/S+tiEVNSJnNoZ6Ld
JUzUAYcIWuiRvEbbXhgVlo7iQrRlK0ODe0WO4dIqWYSZrDN7aeglTHBUQWyF3iRc/8NHLwINOoPU
grgZ9lDynKXf2lVYuJiLc4tikU1A87KpNMZRo4DVICQj9/jmcGHzxH2f+TkM71cC/IUCmLm0MjDy
Yki1ybRDyC89x3a6S+fpBs46e1mdQffm9bMx8C4gTTHuINzvRrayKyr+g1qGo6SSb1SZChlH1CL+
aE+bi7BEI7su5Uq3wkR5IDAoMvuVB19800U8Sqwmm6RUBiYx0l00gvYjZJsgDUQcGAk6JmF+ogFo
USPFKHEHimoLcj7FHsq2Dinbn1WXpy5tSfpn6Ya5CF5dR3OCaj5kxfWnmD7phl+uZe+XDqilWbTB
5JHPEjKCoXLrpzfXqqN6w6g72I4ATkvbZC1+idk7s1LNRfgCndkaNVH0giSSA/CwTyHu0PQwrOBf
aZOs3FIv7OElf1nG5V1BrDfCut4ziKZaxlo7FsoXF95gER/iwUhTkIWjUKX1tZR2NxCHQWu07AZn
7uX92NgPdTYDwmiXNfS68tTTBv5i9v2vstckV9NwcTbT5ospA/FnmwfoKfmSad/3U3xkPUDrdbrv
aQ61ehsY3LLaI4u/gVAt0C/SyJ2hn+8h/YH+qwXxLeTGO9BrjnlBXL2wg3Jud2qfP8msCljRb2oK
QmrbxYnTNvXBHIUEEzTT5k67NqEwmVTZg5kXYTKo26QaUevi9re8g5U1KAozU59Lkl1ZsvVV6yyo
QGe9o2TcmwfVsa0R5cRecdQ58geuzl43kC9Fk4Xwe+hzGN9k6hdILu+LpoXCMM/vbUNVHXC8d3zU
QGKMNJ9U2u7/cfZlzZHywLK/iAhArK9AN3Tb7fY6Xl6ImfEMCMS+8+tv4hv3hEef1TrX4Sf3gwBJ
VSpVZWW2bvngxqAtbBrdN4fy3tbLu6VsH+Klfl97qEMq1FF3QBMuXj3mPysjverTJPfKjTi2UN1f
ybhCR3aooBjPVIBowYBnT+MvG5dbmuFANsmPxGj28Zq1XlXPvpU7kD0ELL7ofrRd5oPk+UTNNt0x
rbg3tSECF9Dg6RSS4iBeOylN8cRUcM/iQnVaUEGt6xF0k64C0tCyu7XKCURO6XCsjIn6xAZfValM
tZfXE3Ikab0zkzIwpvm5G8GGxDTrpnKHa3OxbmllZUEM8q68Xa/KCZ2H4/TeV+ipUac9IWNARmRT
60x5a2l119rzK/j6fgPE6ffZ1vBlLOi2jYdfINtgPrbfKTeMeFcVpUe7IjnXVvdrVegvo6v2WTX/
6Od8pzbgK1iWEUzR86ms07duig8oT53dApRPHYhwHeR2AmqBCLd02+M0ZcFsgvyqK9jB7ucFGyZ9
oD0BWNpKA5cCtO24bzOxrlIF1dFiYXcgLISWZ4kNvGgWmCXdCMIqobbMKhLBFvOc2Twk2frkqnQH
6dAJa9LeOaQ4ZPUI7kITHC9OD2IJYpbGvjAUdMNMY6SCq5uMtgVLNnbMqq7UyrzGVzyClelaa+yD
q1dP2jjfAeacg1x7uW4n57zdRGZ9+dsuYC29fN4I6sno8/o3/orjbKybynbgh9e9nc3PyohpAJNV
mGbTY6H1e8Ue7/uFni3WYYUaG4dgRUGGG8/QbgR54cKaB9jCPql1yV1RFH5a3Pmv6imaojeQyAZ4
UQCTY+fkDeEZoiPiNw//G7YGQaixIbk+x5/QHaVx1eZIiTSgffc3oezkrvBHkH6DBOQWzbm+dX95
rrcz/IuzwuTOdgcU7xMuq0heT8A0gpDHdqH8Hcb2L+L8mAfJwSo4K/gO1U4xp1HtO2SxWzUgLkCb
wywZWlAiB7jt38nK5nSBD/vIkE87tOYE1m0ZbShXPYp9WefIdsf4apq23z/dCIo17kvVAi1+MiYH
Daq0Jel2Si/b8aLhuRN7QBoiHsrFDMvmsMbn0qrh84PLKyyaey62T1SzYzQGDmQEd0L/t0/fvzcu
d0an4BkpVNCzIm+HU7n6bYzfNH+TM38ndew11R2k8cEyXoLYMDa7K6MlezX7m679DWCMb3UL0tS6
ui7IultZ6wHocpVbtldaQKvS2zTNJftLNH2c2U+KlRSlQ+HkNMBnkFI86KyUQAwEgRrP5FGZtQs9
Z3woq5E1Gw6ZU+x6Gs1K6q26rBQmuNvxbazJSMw+Q+NaqOdHlTwUTbFftaiig+S6IvAgBhfDo90C
oQIawkMNhWgPsABQvGgozWvU16f5VORz4o8VlVxVBcthcNY+glNY1wj4Qut+fVLU4X4F/btk4wms
8D9sfRpaNwnNUNE1obfyMzffi1GSeBEEtMb2OZ/8xwxW6MmO4WaNsAcUiYbLPgV6OpWsgWiNORvv
GvR4lWlph4DE7vp4v7Zo9ZmvGkUy66LxOVtHt3KdVhmqXhbY102rBDm/T8p3tAp6l52J6AG8ySuq
mSsDbl5W54CcEzi1sQ/B09xm30sL8N0yCtXBFpogghiUNUf9XIObmNX9t96exwyTkZrxCqI8iGXo
Vy0YSokKUFu8jH+a0pBctwQ7iHAHtasuaRyv64aKSSI0Fu2mPRo5QlnSQbD3eaSwi44YKI/EbtjU
V3F8QO7KlJmsYG3J9vunvb+xe80MjXHhqv0h5Bq47cCmx9WSTIzozbffPw2/zNlqIUGCJH6NCP5e
T1Ct0iX7npN2+p/aCOHsdgJ5p9GqK7z/vLYIjJ2f1Rzfl4nOwBI+gO8aXe3pHNhj/ZZV/fPl7SRK
i/AtJ1pOVAoNYDsc/GG3lOGmmuwEoNk+oxEkOSSPkB3ZAWOt7S4/UOBUCWfey2ilKljfIe9b3zZQ
Xaihw/C9kTm7tis7boHTRplMPdfOzSJzSKI35k7lWatVqMS0ccgIEPPdK/SGLr+wKJzkUbzm3A0z
rsRO2AZbrzWDBpq56xBOsh0LF8lTBCbBY3MVdUWptUcu0YIUy1T8UvMC5W5EL4kU/iuYoY+2n09m
0bagIAeMDZfzo3F098PT+Ly8aqEZLkG1V38hm/Z4ecZE38KZtwZaSNrHiANR99t3+is15hsNSmur
TDJRlDrj8bWl0bTUXA03dCPzvNEUVb4FSmKvC/T9CCoFKQxm25VfRPkfvE2f5qxEURfoyd4OpxU6
SkqTAiBQrb/YWDz1C2k8TaWNZ61IvLjsmdhqigWTbQmBG/sgxP30bGR1IX+iYkdrOhofB7br0TCr
Pl1eI9HgnIGjNlZP6ECAG2sjld2S7rqt7783NGfh5lBV0CtHvh3JEGRMelb6EDaImtGQ2IrQIjlb
T7oBstIN0kwgl7E883q9gnyRv6Kjd+ue9mUYUJHX5YG57aDMWmshyJmOm8Bpc2xOgBCBBDwExfXj
1iU/dH58I8vSCtaEx+na+txYWoOQpyrYjbJCVL3SULJQXUnIKXAAPEYX1l8ruCm5IQqW92AmXz3m
QOvp8qqLQAMfk/hpuxr5zKiiAaNEHjbEWIdGVtDMQylhBz2zytt6DKbI2hUMvPuIFmWPFX3UNpmf
Hpu4PVTwigqJIByNaFIM9KO+o7s00Ms96VANTKP+NMownqKnbb9/etpcavY6K0hwqcvZKOEDJPc+
gcv8cHSfxm2ZoZiFu13J9WuaRu6AeNfdseLn5cURDc9Ze4FmoWpdUOXNgK7MzMGv7Kcl3usQIbz8
AJFJ8kLv0BtSB9J/5FwMLACIM3wr9bAZdmrk+LKTReT4P6KyT/NUkTXT9AmPyUGgHNCoCfur0vZQ
Uq4OZDdFKG9A1lnyTYJZ4/G8wNO62loDbTP52h55pD2rj6mDdDIgN0OgBtmOIZ9ohu6tFNm7Xc++
OG94ZG9nL2WB3s3tkdBY28gt4wC9gAzuDbpQQfomi+4FG5lH9ZoD6wYkyQGHhZAxrMeUI3oF13/o
Zf5jI/1S5ND9UtEpuY9PSdSFzam9Ira3Po8ecKp3Nsj1yQ7wPWCWtP3ltfq49Hw1cZwbyBeN1a2B
HoqFmrdW3J+TFInzqddPQN1AStB4aJkFiTAg13vV9gdm3k/UuAUWEho9gEB4rapcdb31Y8zMqya2
Ww8phdNEtWei5jfprG2ln/l+LowAMk27Qmte9D59WpGv7438sKQQ84m7K+iOTFD7Uq5UCPVkZRFN
emp6tFlPhM0SoJko78xTWzl1UpXdZgQ180tIjFehcWh/GTVkCzZCqf5PEtjvl+dVtE24NIJrt7jn
Nytq59prtYL5UwreEI3MuaQFmmuWPgLdScxfKQOknDx875W58EMvUbR1uyIOp+XcZMxT6qfLAwuO
Z5WLOgbLRWloc3EJucv7c+VESi9Z0q+v8iaPIYaMXd0AQ+SEbtNeN/1Tb7S+PZb7vMt2w6zg0AQ9
T0eiyx9if+lkwPn8r4E6bdU7drLhRlvUUKbXOH1j5DiAk6WP/15+hMBRo8f832fMrZ7lm+JH6G7I
KxLlp9wHz/NuCDZKoySQgTtE38I5Gz2HWmca4zmpyX5BujQJ1GXYzVb2sNIMLVrSrO824H8dDLjc
/v0gg84J7c0xDqupD6v8l9vBg2m/VieRHDdfG4T5H6hwjULiwPAAtdGh513EEfabZH8J+mtNl7Pj
AuX/RpuQzCHJbgPCtb/mO4hJPipHecJI9AGcRavqULBexVLE+d8eAR7Uci5vpq8Nz3Q5i45pDSm5
dYjDtSJ3YGa/KYzcp4WsHCIanrNrVa1riOdpWwLZDshg7dW0vNGoJbE2juP3/2WMTB4YDLXZxjUg
WxqW1Yj8EDtM4EExauVvroBGcl2uMqO533RVU7Xc68SEpoeBc2pV1mfbqK+XuUq8vulrSPiVvj3k
no52bH9eoVxFbe0FJYLnoRwfFRkUSzAfPMhYYw4KBMmioHnVPDc9mN5a+redZLccgSE5nGew6LDM
yVonkUXq0ZviFhpnqBUYHTumiypDegs2I48TdomLolFnJ1EfJ5GTGQAqW+Hl7fh/yaC/8AU8Spis
6ajFWQ4qujq+Nmt21rX8aWEMkldGMLXNMSvL0GpL4yp1xt9Mbfa5Odwvi3Wvm9BTzPHxzoAe5wmy
81j7gSa7WhnuJhv9FbHunuNsgQhguh77Jo/MfIamWLZPkyYscLh5qWlD2HUcr/Ie535bsX2sQ22w
dnpopcVllBn5w5gwoClG7QXt14lXTO0EYbf5hg40MmwoLiLQBDilniavz8kSaC6wQA5YCYKR5KYX
2+WIMrMCFeT4CmKzqa/OTef30MqFild1Qynkv0y1elEV56eiOX/6brkZlHRnZBhxyKu3lLJT4iro
1zDmY+7WV91g3A9N/Gwu4GZNC6h7F0bzO4HOpjfobaTU01WxNIc+o9a+mfWHoV1HgHmazI/hR9S6
PNfd/JR0/TGfcxyOlXsmS3PUbZzwNvRG15ScIGyHewCgDCltoPKqtu9ALoNQyckftGS+mTXrpOU0
cld6asrujtXV00CMyisb9Zaw/A/UtBIoOm9TPKCCaW3SWY1xSIY6CUDNe2tUxnU1WLuOphAC7rOz
oSt3VrVUnkGyO32Z9nEKDrt6uFcWCEXgEp/MKZpUoYcaZBnku8CTfGO29g4Cuc8zax/WLss8A/rt
+VoDHUoOlzeo4Ey0uTOxWrfu1RZduHq8XjPYV2vRGfgUIJxGGwA2Glx+jsCSefhtMullNthQGGQ2
9Lyc6jkHZorpdWBDQPB7pyIPvO37uqg1lSlhk/yhpT8W95ff/etLimlzB+JSzpOu0DwBxiW7bqr4
POiK15so4+uQdC6L5cCg8nf5WQJfZHMHo147Vl85pYJa2VMDtecSnNWXRxZcBUC9+m9UkhtIuai0
VsJ5H4dITd01p/i2j2rwxYO+yfHK0/+flNH/nGI2d0rW6Wowx0wVZPXeLVCMuHnqu5YpWWbBVuIB
rnUTTzpg1TgUOqQN7N48wL0+g6TyZl1ABH95tkQP4eJeqq400U1I13bqKVtMj4E4JgH8xE1MSZwl
ODot/mxrNaedIcIUoknmsTFxhU+V7gRguAwIKciyQR3o3wWvC1oRw4RtA/F0rm+rI3DZkDWZ/G3R
F6jE9CEEC+tTXHhDJHMogg3MI1Xb2IAArwU54AoYMIsi/nUaSRVWsCZ8W8zQto5i9n0SZfEv0CTv
Jy3xrK71KOv2l1dd8PIOZ+kNUpImgHqIBKjpr4q560FF972hOcPOusmFWLoRA335ytDKD7Gb721V
h7PrYnQH6N6uSpiBHXVuTzhgIOp8imXkiqJp56yZul2arnWnhCp5mfIrELWgrwrS5g+XJ0YwPN8Q
E8+WVViGG6P7HQQ2BzQ/RNl8GKQVAMGa8m0xZl67i13FmPgi26v1GFoTfbn86qKhORO2XVTiFCjE
h3GXBHRQV09RFxmQSXDq8DjsRh0aNDvDetVeuZrq9D4n1aPeo+/GLCDYM2dPeqa/Xf4QQU6BR2MX
tjuNaElWQoNVr8XaPOft8CdOsmPBnBxyOcpLOoxXnSKDRQkq46CU+9c1lYiEXCBCgGKpaaCUcwQZ
wV2nOe/Dml/30AnSjCNdXb+0lODyJwrWikeFVjl11S5FcJAlN0NynIrH743LWUeTdoXNclBuZUvj
xcZva5Jd8kWTxAM5gRJXymTolXAlDUDQ5UsxlQFE1E7MacORZQ9dOkFcbIjvEBzKooTN1X1xX+Eh
nQu8FK26BlshXJf9lpKNwbAQa2Bny99RM5PSjArOPx7VadVaq9oDzr8SoteGv1ZoJK8lUa1o7M3X
fEr9TzZt3aJLFHQ5tp5Stp6xUq9jErMXeCxeLNVdwINIigIxc4WWLmh327Nxk6XTS8HKb8FSQMby
7wewss7pqGFXOUhAj+hHKJRDB7j15T0rmh7umFtXMPsNI0ZP+sxTipfGTr2JPH1vcM60uwxJcwtH
c5RRKNEtwL2oNzq7+97g3FmXq8UELHmXRk5yniBUoOb+qH/zIOWVytKRxePSTnGIlODeaaiPVrDQ
zJd7e5Lx3QquWzxm0+7YpEFFAump2g3W/H6DAKUZxDAxR/2fy3MkegYXuqbFNE9kBkPDrL9XxXMO
VEhSvlagMJOR1Qn2Dw/aXLrZSlMdDXhZN++HWMH9H4gHUqAP4fIniB7A2S/LlTrtm43lymYBi8ne
HZfIdQdJBfVD5fQLJ8djNfOC6hS7FFhNlhDQUdd3ae4c5sYtg1WPdwozIsdFxK/nyqHv1Pc4gcJJ
n/0hxawGZq+c4xjZm94iDGinfIYQQGlAbMvZNW4yQsUi20Go+t015yFwiHNtMWunzVXxzdnhnAN1
Z7VztARJwkR9ckjmNyNoasD2Fn1v9jn3oLXgEsyLPg777li353Q9uJrk0iMIagzeORgKepdMFodm
+eYaZ8emIdAf3hA/JsCGNq0rg96JHsQ5CvSWkLRcgPqpf4/7/npjBCmvkLLRibfebRJQ47E6VGj7
RV0MdGCXJ05Q2QZf/79uG/JPlpmZwBdvnAvoMFuhBHdleJsi5/qHGVJFToF98JBRdyRWqq2gwMy1
o2n/bgkUpTXZV4gG5/yHCWX4PM6wRhlgEQ6Q5EpZK54ZZ/R7xw+PFp3URUvKEcn/ZV5CwzW8eLWu
2kxWrha9P+c8ZmrYiQ1AMKqF5MzK+K5OjHDpZEfzNswXvoNsj/0UW3S0nojZwDqm8iYbDhZCr6YL
bWmxU3Rt51GjelKyZCAouXU79jjuq8i6b4PxWnnOHrTYH17RtrspvILRUaojJQiOechoHOvJBsSD
WeZvjvZ3aSSXXo40/38yQTw2VJ9ooUwFYEQQ8XjJqIe+vRpV6HTv+j1a4SrQkUBtQSo6Klp6zuo7
XYHcupKjkkgNT1HIPtOMILZlNEMCp8Kzx0NQe1gtA+ee0+izl5HmzcQ/rb4egWA89Li9Fv33aJz+
w4hfjdQaGTq5wmnWg5K06B3K33K3aSSHiOBbeBApHbIxc7QuDulsnRxI0CotaBK7uvGcYnjqmLGb
TRktnCj1yMNJ66FNyahu+wtIHPZeoi9vnxwhdRuUYHwdvX71qrMsxvqgBv3CQnlt85HUoE8BLWlo
W5E2eDD+HfRfA1BWQenJ3W0gVndXocfhAQq0DqQVW18OBBRcpXm4acdyS+8GVAhjd75XmXa70nKX
EOvY2pXmKZrxpqtzONNmJzlzBP6Ih502c9MsLFnjUMmX69ztnpsViJmKBom9dBFD8wzKG2qILh6y
1yy79xDn3hrKouNlit9KV3ix6/oQsHu//EICX8JDUbN4mhTUNtB93d2vI5jK81JyvIpG5oIHOg6G
QmN86dhHxnCI3cfLbyzcnpzb6DtlUAZHhdvQfeAqNi7GpxZNww892MPKI4WsNeCCkodtb/vV7uRi
BMtVcXW3kWuxH7ofm3zTphFpuNDHLQIlcL43Vzwc1SmIOXYltmG6dW4b6S+qdTLGYsGO47GnRLXS
qkgwXVn5atFTkVBAjl8KlAUvT5FgnXnsqU5SOkzqthwV2vcf7FGSFRCdRjzsVNUrQKO1GieriWNo
iwmNR4bIOVhA9OeDWDpkoUaCWVZEECFbPl7kU6yguE7m6MBOA/q/0dEWOPjKZ3v3QfK5d2+/18Bl
fuzrT4+ZmnE101lFqnB5i7MeN7HOc+rAlUFCBcfqx+d9Gn8hfVIrLjYTOOg9zZyCxj4acSVZbtF2
2gzl0+jtYE2qsmC5x/I8uK1ngxOsYOdplnEmC9eds2/HqA2dARsVtrGLHngTvIUDeYES5HVd5eel
KR91VzmAXCc0cvAyWn3ZB51VndEX1/njWF+DqkBGYiq4nfOo1LkhNijJ4MSyElwNrDhNSOV6KkNi
PZv2fU0SiQcQTCuPSEU3OzoPYnx0CoDBQJcDUYYf00SfWgAdLxuqYF/wCNTFTtuclADbGEs0Wbfj
Cpqh/feG3qbv06ZI4K5ymzRx2Cb3bPld2FGZf6+MxGNOk7UwjGFFQUBje3O9zzW0ZizHEowN33v1
bbY+vTp0RNUhj120mqARamljX3Vfi2oOLo8uWtbNaX4avY0TzSgUjJ4vu7y+Bz5oNyDlnLgyfQWB
91XJvw9YYzMvXRf7piv/JMOjLWOeE704Z+bKWlIALzDtzozrpFHkk9+V2aOVri/tbLmS6RG9PWfq
is300QEBajjR7BqS2nqYKUsj2ZSiwbmjO4mZiVZNJQbA4NSjHaaWZCu+tiODh3ROyzDG9Yp0dbw0
u9wdTjrwQqYre23BMQSh23+XdDbRlJZNuBFvqldbx0Pl0xDiaB48YpgEMpqDr1fY4HGcxjpqrpkD
J2Hm1eLpmQMgidW85tCmdK1GssCiudoe/mn/A3larcPqYP+zo50B5WHd6vXDZdv6en0hFPfv2IWj
ZmjYzJRQa16z6t1eX7437va8T+8Mwn7IC+cY1ynQvPq4pK+XxxXNBWeqer3SJbFQf5yYeVtW9Eal
9r6zNMlri4bnLJZuVFD9iG2pFa9jvCfojDHGP5dfXTTVnJ2OzIH6MSmSaK1LgB21IKnT6PLQom3I
WanTOl1mQ68oXMfnku5itGHpoEHOVlkpXzAvPEgTjGMV4HJ4gBn3QH7NvprcUBn359fxgcEjKh2A
/Kw8BcjBZotP0Vsw5Zvuy2Od2TtNKii7LeF/LyGQeP93R4JObEBbA1jhrRr9V5BJ2ARzPxrjdlXQ
/pGl4gRdcQYPrZz6lHUZJNkho5LfT8zrDxCIOwH4Z3gO2IZw92ZHN8jPMr1E0dJsv3+ytBHAZcVE
W0xYGjuoS/SJhVaM7zV0GTz+xO1zWmkKBgfc8dzV7JCbMhFYAWkRpLH/fXEGiGihO1MadeBOVVzj
ZLPy1m3MAwp1PqXoXdW7ndmDpmSZnosxeaAZOBUrkAcS9aCbhWeO9p6xb0aPhsPZ/jRTBVk9fKvV
gCaTNFA2zqHcOaRQSlzzKvyWqfLQFYIgb1xKMPIW40/DaLyuHDzVxi1AtmQCX8ATu9o2oVbXAURh
j82KoANw1pKh32/VTgwduvvLnyFIIBg8hgVyI8NsqySJtgN20cMpHJ/Ho/a2sY9D+4LN/wupeMEW
5/EsDW5iYwZIOBi7dE+H3s6sGAFJ67+Xv0UwYzbnGapGQVPuhvaJzYeFjPsMQmIJONNsd5YsuugD
tid/slGLGlaVl4A46tSIyDBfG73rVc4qKe4JThYeaTqq47TEGQAMztCo3ryqfj0OksnZJuELt8kj
TJ11hL4iA7gtHn8Cuq2XSTCWkLeMwTefSjNEX6cQDR5v6mh9sqYTvmCrIo236o8yQN7gV34yAijU
g/pFO6Hec5uonisV3hYtCmfvYG+rk9LAoqhd77nz77L9McsaVkXfw531dopmhq630yjvwEHWTR6q
l95g5+i/ZHnQzjtlTSDiZUnud6LHcee/jm0VozK7IVhw3EAxatpjr0Wy9PIWNH+xB3j4qUEgRtY2
G0LXeW6tHXgGH+o5oBQpJTBHT2rvXTZEwT7meVNXo2Is3/bx0OcoURsAGstkKET+iseeovlRUesW
3zDum58bTUWyc16Bpmx3U9D7A3hSb4rv3W14EGqcu/NsMrj4lPww9Z9af7+4kvBXNEPcYU8yS1+r
HK6KDGHbJ14KEs3Lcy+wBh57Z+eONWfKtsbqacl0f0CzxVbM/97o3FnfKnpnFMiogbe2OyQq1EbM
NQkLFcj47z2AM+ZOGynQTwDb185hGh9XC3Ww/feG5mzZYS0a6AkwaSD99JyBBbGBxvnF8C8PL6ig
GzxPom5CMDlOW8DpqIe7qp/v1oj+2Uro2s82HCRXBMH68si6HPUSwFa2FRheVLai6facazLDFQ2+
OY5P5xs4ckEDDMxkaFS3BlpIprfBluA09c2HfeF8eNAcKHmpujiY/sEPjLuNSbpFAeu4/Sn+bzv8
afrxy3JAZfhe1tYrOPN4hsRWrzsNqnPo3AD1ba1l+8wFY0Pbhd3gvV9edYEh84A6fSVDnc5wdRrK
UxBwD5Ihk7gf0dDb758WY55HxmLETOCXq6N0sc4jTSXnjGhozoytmqZpVZlAoVnPLdq624fLsyGI
wEzOemkDXuoxNxAUg0O4mQ+lG7RV7JXl/eXxRe/NmXDbVNQ0LD2JxnkODdO6Wly6uzy0INNu8BA6
UselC5bYLdO00SDQ3aRErr8RIBQBxaZUI/Kq3X7vYTyYrmZaNlYj0ipb1L0+DictgGjTTgEBAjhX
bvPBW6JvXix5HsSetTTvVWQvzeSWLfcWGiriP5e/Q2BgPJrOGl1k7Bysd4wQMkkVf0yu0YG7Y4vq
26XEbws2Fc98uKDzeevpBSozp8fano7L5LxVq4ki8Px8+TsE+4oH1bWWUWfLhOBYpXcTuJnrmQWX
RxZ4VJ7/EFThOUlK6oYU9JDTI7OvkvX35aFF88IZMWaA1jGwflEDiLOKt4agEEhn9mViSmxCNC2c
OTvq5AL0hiTdOl+hk95b6OpdfnfRtHCGXDVW5bASxgaKais9Jtn1LIMAil6ai6HNedUKrS3Rtaq/
KuWtIUPQCPY6D1yzsyJvBlalUdlnIJcePIZbwNTUACWc0cl5eV4EL8+THapdrKG3Cu1nbBmO6QS2
EqQyZE2GAlS+QbZP+3SiODEYxcoY5kqMxt4lxfpY1waELgrznfW9AsL35TxZrbUfNeVo1N3fyx8l
fO62gz89d5wNsq46DknQvRxoRI/kXjuCMudKdm8SNP4bPLINYkaxks3Qft1QOhtfjrLb1IL1ID06
EmMQmBuPbbNYYZaNjvUvmsq3i7u4B9tT3PkKJd8zCh7KpvdWsa7gZA/tMoNWyn0co//Wkrg40ev/
x5YJcdMe0Lw1gfJItqcp+P2cWw0p5surLDBpwpn0qo1pn3XwoRqbghZ8nZXV+PYk6y4Vnc88gg3S
SShFbN0d2jn/AakB+wXYc/QDsr+J7jXXDSCxZdhIYi9R3YlnQzQSBi2JHq5vEz2Z6c7+laWeu+t3
6y61AhOS3lK8i2DieDibQ1hatSqo4ywXiI6lH2/KLoXEiiG7+AhgmQaPYdOTQa9sDaG3G9nn8rEH
jLEL5wiw2/JqCIhv/zAiPVquWCgD4opMngey1as1d6zCXmaT9Q6VxQ7SoPddc2caVVhXxhUUA4/J
MEVdIuWp3zbaFxcMHr6W5CaoDZoNPHuegxR86JWv3i57EF1cyXyA4AzgAWuJA/XnSl1c8N2We1O9
Bi0bOukNbyxu3Pj+sh0JDJUHoRlT1vVNhmcwtLu2OGbGAaH0VSKFlIgewHmCbp6rkswOMgSn8aW9
Nvf6n+rJul1eh6A6xC/lCsK/JKgniVcTHGkfsoufnH9p5JVCJiQkZotFy6wFlpneXZ4qkeVwRz1R
KqaWwOyFbT0Cx/XazKWvEiZxaKILPQ9Es/LcHasB7UDzi7av9/Et9SHa+wIydD8JZBL0gtXgEWnK
arp1XGDXdpP9WPaQOnGUPdNYRAoq6Vz42J5fWAaPSou7MWvmDGlFl02jv+ZgJO5RvDL1l94xHteW
3rt6eR0PEIu1YpJ79YAvph2qDoNzN2fLriBKFkAFAAdHR45lNlX+sGqpZ/QFxInyqzRr1sBVm5A4
MllOwbbhAW8kJfPUM5iBrYGILsU9LJb5dsG24aFtbWoq1owiFFKIxc0mSDT8BHIuon5+aKmfeeOp
9KWOcLOqr+Z++75P27/ruqSnyZxHRha1B3ufg7OxfgaCfN4Vr3TfSI53gWf6OMc+PSZxqboxmCXR
4KovxLbQ+rqqe7U0DyXrrqmqS6xZNHec89CTFuQkHeauKWKvYT+GGpTMUEq7bNCiRediCKtUtFxv
YQz2MiHOsvwVB+HloYXWzDkLFIIaV53Q/GCExl9AxCM0uPxtXtBKA4k3SFdffowgxc5D17DSHUss
hNjLPJoeVFqeGnO8SRuIGi4LGqBnG0JIluJI8siiOIXHsSm5s9CmBhZ+GrrR1+HbA7d2QrJMXrGo
UVcWapAY1VtWKG9aU9w3bNwz0MJ4iy1rshdVynmSxSwjrlKWAM+UL/mPrUei8gvf/WmetHAILHC1
x361kxnUx3H+hUHxGLg062KcwnMSVa0HWkDfjOKQXLNbmnjLD5t6xg+r9XSfBADM+9O+/AnqG62h
nrWv9nUow60KJ34zkE8GV9LcdmKV0Gi7cezzaI3i4PdHtBF1EkclsDWeADHH1Xt00cwZxcw5zj25
7yd27+auBAIpiqh5uFwzuto0LyyJ2qDWveWvue9CJ8ghanKEOtIDZjFId7IslKC0pXKOI83cvp8K
PEw9mnsS0XADqOuRDK4hmivOc0Dr3LXcAZlBm/Q7i9hHva8fulUWNImG55zHiuDSAqIWN8u1jJpi
8ksolapjEVz2Gl8HAYRH0TVVZqVNoyHjPj7rM7ozdQAnUBuSeImv3So4wf7dq42S5zVFd38E6CiY
EE8KSG0uv7gA/EF44Jw12WkCaicaOScVcBx7vx7a83rVR01gnfUX5bj+SY/2QVaSE03U9vsnq0PW
VEXWL8ui2krO2pqGev/uGsXRcGUFxq9XmvBAujkZWgVceTRKDc3Xracq/rsURLLOosG3Bfr0+sRa
Z3VuFxoVFguK6k87x3vmStZCtMrk38EXqKCNLQH1WYmIKdH/2LWkWiB6a850R+iKlYqFOBgEstcq
NNnajkXWNxvjCc97uHazoaULhdzlAgL46ZHUuWe3T5c3qOjdOcPdwncyGyyNWFbeKHYbmdYA5iUi
QWwIogrCA+rqQdPjFs4gZO0B8oq+5n00CK6HedeDcULmPQWfwUPrYq0AZXK97Xu6XM8JhAtd5y5f
ZFpiouG3qPLTvqwGssKpgZG71t9bN/ay6c10ZSe2oGRPeCTdPIOcMFcQ1YEXEs4fEfCe3LTR/+Hs
THakxbUt/ERIxnRmCkTfZWSfObGy+RMw2Nj08PR3RY3OiVtReVSDkqpUUmQEzfZu1v6WvcrWdBe8
ifi3HO/vk2DnGlhISj7Udg4GEnJIeH5e4OjtUgge+eTBAjDvnx+pm/f86i3OiswmnsT0TMvqVfoD
fFdUGCmoelVu7aWGiWIAt6yJHploYO+K8AE13y/z379PMJ1rtZ2yhAuuHhQpjEOK6OjIsT8qLAUZ
DwaHw2Oe/VI03ogm1yq61J0G0rVKrG1/TgbeJ0S+/nL9/r5Rg5Lwv582M01dE3B06NkQ0vMsxi1A
z2lUDnMJ+6zgMNL2y0zqQwd4wKdZ7TCr/C3nufWIXMUD5XKYSwoH3Qg7ap57HFZgq7949/32slkv
tta7tboss+HC/vJrL1Hy/+erzrXALoBlRsrh+fyXJMpJxNJXcbvtF/4SZN00Kl5++Ts33uFrcV3q
T7DqcDJI2E+0jsY80o900a3gS7Bolun3/AMSz+8U3L9P55xrrR38PAvl5mgpCDT07bW/mZb2ol79
plS69WOuznk4gU6ByvBjwnlXjXbckU90rX65JTeegWuZHUe3wua2ytdlHZhY0nbvBTD/UYK9zWP4
6s3Z4z/fkxvv6rXmDs6Pcz7U0FaCSrHKZNpEoZzPzDcgk4KfGbXKXXey/iUy3Hhjr7V33lCJaeSA
C1ZQvFuN9U1D8gvT50a141yzHU0tw2p2a9wPCz685bYyP4F56Yo+tnl1Hq3nIkVDlB7R9Y2Q5kd9
ufjnS2g7N1K+a/bj5KTo8uUEyavPHzi649bkhFtbVGU0eXSn4EYctT4jWESr3Qi+xq+DpFMyTrU+
ep5eKau+ay3wMwSymKhJp3tksRGVmU6ImeU68KVc8MkDCyEYsZoxsLWTz9XK5AOW26r+PCJJa/tM
xdPA42YGuDHP+10Z6kXRqe8wIA9ZEKKrBgfi0a3gy3dUqjprO98FgXms/LmKUPfsx72pvXs2GnwT
v85iqzA6bplz1znyScpMJr5IY2plW57RV6W9aBzHzymQW5mhsJ4h8uGV18ejn8OibF6Mabb0Um+r
lVlzC/yaIW3rqBRe4vjtPYUxlD+l372rP5s5WzRh2UR1gesFpC6QZZpHUBLtA92vO6+DYMm4TlRr
oGN5es7K7hgOwUubikfDvS1Npw1pLBaDz7woO7NLTbgaLQlOUvvTIQuHJu9k8u5F2LhmJRjOhc+T
Ibt8IttI0j2hOluatPxjVdlq6uQWrccgkEs5jwmyp82oOhNVwaEeQ7JKqdkHPbokobpYADfFouMw
iC5XYVuuqhIWcCkIJc2Xj8MBZnlAZaB8NeCAjnprU3dhD/6jG9rLKhRHWpEnUfw75r5zrZ8kduYO
6ZCiTCMmdsX7+O+2EQGA/O8TcRKDVV3cS5B//YAoDzSklWDU+EthcCthudZMeiqAaw0hOHCf2uSy
MyFhVaEX4p4k+l8a6TnXakmIrTQcBqt83TXsZW7mpU7Dc2lXm38OBDdi6TWcMxhoX9MmhRizZZus
CU5+Q1/qudrWRCUh1X/8cHj45z91K5Be5Qghs3zZtJNY86J9KwN7Ycn69Z8/+q+B9N9kA/9PnjkP
ZZAKaEotLYuk7Nlj0Xhbbo/1uepg9e54mp0BplZI5gA9IBeCdDoOCQ3zPfYqFilQSRMPwIouu3gu
g0Neo55xRx13loOlNQu9HBtiXjOQcVv76ZRkhZc9zOO0ZE6xHazuLh88MEhruZ7a5tVuqwOa4Se/
sjZgPf3yxN24gtdQxjJoQN8WqljnHqSWuYh/VeDfGCw61/jF0Gr9qUO6uAZe5titJJYBzcZfW/9S
Tu5c0xap9kSNVBT4QP1FhrMdvgy/IeBuVULXEtGxVwUMG5EQ8APGnzsTVzEIIjCLYei1QRif/EZM
vpE/XatEswC2nFOKmTLw6sEaFJujpG64VNlvrm03mofONWyR4AyzcqsXa/buBnH2OCd2JJYytv0L
GOVi0FJjSvbrLO7y7v3Ne3OtHpUMMOCgcTBDkWRnmupQTv4uMG0TBTZ2DRp4DKC5EtUOO0lBfsmp
byS51/pRS8AmgWD/dA3BZKIruGoPZgnimieGmLrNkvk5XNfP/xwa3Btl0bWUtLIY6QvYo6zrAXlI
Mx143WxZa1dRI/xk0GxZSfIJls7jwKqfwmPjsrHnnXK8u8lm78Hkr1KW7TyevoXKnCyK0rMcgsiW
6Rbk/k3gNLForSnqaudouflr1Zp1oGEtp824HO0mUjAoyDoFg7FxEYrprC15nPLmp9PjmpVmXYVQ
PaTZSpvfFtr/mmr/3X29RJD/6DyoKc8K0uNt08Y5O2OQJpZnx74/3Ct/tiJhSMT6eljmMM5pQQOY
kH0upfCP49xUsBNoNVxze76GhcTPkJMD6dl6qAsJK1T62Vf8HfNMtcQC8b/T1yO5+O8v7JJsHrtA
Ysm5NZsx7OFjcvCsXw65W6/tpYb8j6vBs75BeYq4WYCcRNNtx/5Q+YsA+1bkvHYXn3JVaGcqCqS3
DPoV4f/JaYZUMNsUQ0EjuyjhJMWcA6isu152v/ykm4Hi6jQV/egxaaFj6K5gqTAlA7CRSbtuElR1
m3obYI1mm//aKLtVqVwra63ZQDBaeFCZ2Su2ooshjcdP7O6cWxMXb3xHftXV3orm18La3ICFoWa/
WKcfnYnpAqqzuI+bPdzAHUS/36P5DQGPc62zzfoChLOByHWbDAvyDC1Cm6gHqJOXLHKX/o4kBXoW
JI3U029rnTeO8GvVrWt7AcSf+JNjsyLsVNGPfw5zN8q5a6mtLTqHO97lc/1iIzwPJEhzpJ27HPvm
t5rxxmFxLbodOz63Y2rLNaeP0M3Y7qKtt76TNPCSKYZ10PMka5/++ffceGXdq3iQi9Yp4WVXrPlY
fepZnEA43M/8NyjErct1FREkvK+bEOifdeM326GWQHU2iyzMv6vU+fl3v+CqHSenfHJ4jwLbCvyt
RlWpSXMsbPuXAHDjEL0GSw6+TycP/d9V4/dbf160PlLaTsajtwvLYwd1az391my78dD+P43uQDJG
GdQJPsrpLOd7P+C/dA5v3IhrZS6HA1atPciYbOe7h6uMyvxozjZV/vjPd+HW51+aVf8R+qkZa1de
HEBm2n82Afue0CAdtfpyrV9tJW+0Iv9qsfzH3yi1aVVpYUjqrjw0JaCByGN7W95TKL7+B8nLjUTm
Woxr89L2h8uWhtr3f+FL9aJ9hlv1/7BJfOOhuhbjMrxsE73ss8NAbMWYh55xCti3Y280CzeZwnCk
0uuAEu+XiuZWDX0tztU1PjwLIT8FX/bdQs8huBgRkSwFHteDv1zmnl1efucVgGvAxvmB2gBu9++C
5jWLcrJ61pMBHUtSbBvyaptPzBQoNsL/+dm70RC9lu7aXikm7Jbn6wpDaFSW+n70bRaLsl5p1h3m
7rd12hvB8lrD6zYt5goXkI5qgoT4y3HEfij5DbJ36+y/Fu2mmKJTkmOroF+Sn+54Ka/gS5RcbHvg
mJz/WiLeePquFbs5UN68HjFpNY2kEQBci74uvlLPfPWt3kBAhzvVtvUvMpAbd+davSsHt5x0De2B
W1nvfhbeoeP3GYAFF1W0NpFblst/fgxuPePXot1+rjuZlaCZOKd5ecln+COCXDwv6v8BdHojRl/L
dIsqYG5tQQhiD01UQpFDH375+pcj929qiWt1rigE7kr61wZXn+g7ec4SOK8tx0Ua+y+/KzZv/YCr
E5/MlpQEQ511l41JOj5w+dtg4lZG+RcW9D8CdM1zEYYDPto7Xcyl9VJiu5zHetGDNave5z/5w29G
R7eUG9e63FEB1aFHCJhQyxZbefxcmjhb0m/5OsbB1nyH/4Nn4s0fdlUEtFPjA8eD+UGdlGiT74ut
tRBT5O/dB7JUC7Wy337FVMJP9MYJdK3cbQRz0r7OxLrIU0Rq4T1nsoCNgt3DRrlaY5R+53XsfR7c
e5t3dcQFWu9WOdCod+uXwPJPKrD3QneYd2RBbJGmiUQxfPh5eKwltXbKJe9azwQuyeGDBT1NlFI3
6cbuj9J6Ubvm3S+rXaDdh6ah+znN2sgOxRj7dfmaCvvFSgVFGd24kSixWKXwGF2E5VvL7tamwjjS
fqmqYorq3NqlA5qApfEfM9NuqFsdnMZgFpH6cRhq2Ai1LJIsP5u6WcPlbte57VelqJcEdAQKdNyI
ztbAeVd1LJwUJQKh9nrKvMc26Fclm4+G0jgoxCeZpzCaDCiiWLhb2tmxKPwp8rzhVHRw70h9oZOK
wD7HK8/aMXdSsreq4JuCZ4cunXbScu9IZbYunVZypifGQ8xzZ+jKR+0tO6HhMRO6I9bUxrVDlIrR
PtlOrNvRnAwxq8x7TYZty6c3U4unPiWfM5F3ndc7uxDqzZjQ/gOueB/wsypWo0se+TTv1VT0UTd5
JiJQ50fWgLUiF/M1Bwa5ERHwz85pse5zasdC+WE0025HHLUYnKCJ8oEdSqcG25kU6lwIGiRB7b7b
I51XhS/eNcNuu3RkjKx4b4rhh48kDomzsvW0CJmKAeP79qbgwWT2KbV6GhtP4lAgz2kXbHV5GWqz
FK401ZNT92nELPVVKIskZMa8RmrraJfFg6wyYOSzXsRU9MeUsVh11pPWdNv3wws380p61evEnD90
BjzHBGceWp++9MIlsVm+yJt0EzrtQ6GCR27cT89kuxATpsiem4T36qE3PZTbyj508DaDs2GxlDYO
KQsYOzFbOxACXkYLUFofYG4X8MUVDamMW+kvZmlWPRigI4wVc06SZkITrJbWWgk8ebzUT7DQ3I1U
/aB+OEAY/D72WY/pz3DX9+4cm9rfQN2OcZsd4M3vbFgS9Pdz7kMrRvWXajnWhKf6zXG7e2+WCc+L
uwG2cXMw3I0dpj+wzIqUpfGRjlqVlZ/BQLlPuiE/y2D8LB17Z1XiyAt4pFgD6t+eyWfo2CGFaMOt
64ntPKqf3A5ehAehsknVezNlaNpVcxHhf39yfzzpwdtnnfRi2aUwsfaKXaqCs9P1i9nydz0vkLjq
4sBp8DiHFZBC0tv2Xb2UaKsuR2DvWis9dQwNjbweIkJ6k5TV+DU43Vrri3tF8WVP3CSzMNWyFdKN
29H/qhqU79BrxZOU92Ezv+aN+63qHG7X3pcY/I/Qb08avmpxXvlDPLIJrqhSx1MpnnOZPqUhf7cV
FBPa16uedu9uOz/T0Gxc21FRZUHBqea3HHKRWPsh3FSltaXoVRg5LXNpL3Q3rBrrMuI03ACbYplI
A7gQ1j1sBtx6lacNi8YJgzdbb4ytH0dSIAzhWXP7YY8NgC3FKI4TMUbDqJzEE82TZ/gPzTpMFdt9
N8DP1aX5mdfWApzQMs4adw1Zx2mg+WroOxL5OOwWpY17Cb/DiWqML/pR7LwUc+SuAE6wzQ+dXX8A
8Mwx6rTXqWJuon2FnkS6n8ISdDGps6jXzmeOyXDEuD3HttMdCmK9aztjSe+1C6EzmJHS+jX1y1di
D8U6bD2xkMr8mRqYy47sxbVJ3Ir56NjO0Xj5amyLNSswuPXL9C0r64MYMgm5e3mfu/WPA27H3Np7
Qvy7Weq7YsieZIerQ2rnrIJh0VupTLwShuxMPPlzv25DvaKuPqd0XJDGeZ25Rpi3rAXPy71ucwkr
pCzWBbBiXJodvgLOhBForK5GLLPGAP+W5oep7j5gS/MwGPFMOImFX/Jo8uFCOYr6mc+minQIaDY3
dgBrCNj/FfAIsWnxiqpv2Tgw1bXmei1Vtkqz8qDCYtPm86tiKQCo9nEunNWY8q/OBAdsv23d3EkG
1Xr4O9lO1PmTnfVHPqht6VSrOiPog2MIj4HGvZZ+EyOvKyNVDwswZjAHMKaNm9ZbpKp5zSoT4JDN
16LJplgaAVFHG4cMDtCp1R4Ky9uORhx91Rx7DBBaEX5zl4HnToGAzn0MyfTlIe1TeD92/n3v22Ek
e+czzPK7uvHySFiOiTLGoTufgnuC2xtU7X5sMemHT+EiI+lD57vnNKPrWcL6tQL3aFErvcDveyhq
5mxcF6sSI5w8pmAwCycQVlQTmcMSFnIGe+pJElg4FXHOtaX/2PvBq5ZBkgt+rEOvjZTrruFRuw9x
NoWs8yLaZSQKhn5jKwr+RLt1A3IoLlef87XqA9DRwq+in390mx3NBK4cDRUMXco0Gfph6c98y1Pw
AHz/kwcUT2KDTEDyOgZt4sXOoAYIJcbhxDnKfmpA2fGsyHGHIgZ17akm/rPf4OUWbtElZfaF0Wws
m/5IxI65FsWiAH+3fGc3+9NPkJoHV7NnCWwt2Eboz3Jo/2YfY4Uxq6IALq6ENeMKMLJD7dYJDtQ4
gO0V+I1FNI/uQVgcG5HhdyjHMeqqbmtR6Bs8Mu6pxJp+dzlsph5eKTpMF5Nj1nQSiS2NXM9434iv
zrXHOuQ6LeJKts1drO81nUjqkN63gSZJy0m4C3AqRjn2HZK8xPWoi/6raiX+pe5nPGTiDG4S/s6Q
LWXjHnw+dpHt8mM5DHcp5zBszfaajntr8P6ISp+5nW9a5seE2YjKUJFE0oRnv88PRHjvaSOOBWcH
JfWGTDWCmDHx4LtxVc94ELkYNgxUC1XOzlIpYPkJPo12h37GG9GWpEq8zsMulyNhX+zYEa2Re3Rl
+RLS/qmnWRvPOJXiKXf3TYgg3rSjiQbNPywQ32KjRjfSvFoXnfcpDQK1Ku5CL9xV2kceVJG94ulz
VoQQLdH27PbqEf2WLxGw59BrdiFnMmpzH3uqndgqv/tqcyFjnO9nBKIPUnnHuoFKUWp/E8zBQucz
DKNmZpK2nrbNMGwqr96lnVp4cNU1lL9qDwbctfvcNVi8tUmwpk794nsNUspq3lotop2o37CGInDO
hPuR8DXmjR1eeXeK0zlfOA1f5tX8rFV3BMj5kGnlJXJIf3y3fHeq9DOvm4NrDSoKZG/Hhk/3PRIC
mG4QNwpD+pWlQGIUxULxXi9YXkNRKfZNn4GWYaUm8Rj1oyxkT6Iutr2F1Bvu1VELocjo8aQebBZN
lrEi2lQru/HXgZmQSXRyicE4rFCyFzCldnNPXlmbftnt8Nry8i7rvdPcyRZ2HONbSzCxZQ78o3kD
hoOza3of0s7qBOuonSbOGRa1j1RXThRM8DafdPtOinwjw6H+LIZJRPCKT7iWoYo6gSbLRGTMxgom
zGV/6qsGRszWuAP4Le7hubxEq0RA0cO3Apt6NdN3Wa6qGCaf7bIui8Noj8sBkSCa05rGZeb8UQFd
WcI8CVluXSIfaDcc+755CBly/p6mywZCZdAE5iIucgqadvtapylGqLADGQcb/F7YjlAdV01zqBr1
Bnf0E0ycD9D9nLDGtM/SYJ9qeuAWuZ9T52T31Vb4vYpaqVc5D50IKom9StUCcAcYAhR0mY7d2Rvs
9yBE1JL8w6tpAkTzPqPp1wQlUMShn8KaY2LafIiKsX9Ly3Ja1NCxJ1aVcyyWibtUslM72JFbkCTD
9jD2YVmxaZr6XvjO1vf4czYVZBU2FHZbXvlOKV63GY7B+ApYHsMXW5rQQnLH9Z1w5LxxfQHnJLEm
nW6ifpIvfcAfJ+mheEK0Q9a6sUYFKKVfrdO5fILZ3E7g9Y5MBsqjDNoyyV33Zagw8p4mJ3YVKpm5
aL5sNbUxER0wQCgaIzsI0sibfBZL4eB1t8OjGhoRBaZ+rB373Ov8Ax4TR5azjTd3x94fzwGSV6fb
Qe72TQOIx1t1mhyNpUQWZ6W3hxdGhZql9hMzDwufCoBtQ6QGQd8cMCIGB1wcA18dy6zJFrXd3KkG
xl19Y79gxjIvhMy3Sta7To1B5Mzup8WGPEbo/QgHhsjrlSgSqsXQ8J+0HJc2IwcFw42oNeG+KFkb
eypDTaXpGllwuJi4e7ThVBVJv0Yk5VC0WZA1VEivx9LIRW2JXSHdGRTYsk46SVaB6eFE3Mqj1liy
9Kd4ptZBjv4pCLdVXXDcDe+c2vYPM3UfjQ1CrkWKnUe9NZ7GY2fsP70t1lU1bVQvw4imziFom7Wb
pfDS6/jB0VNitbMTOx2+qdVV93kNywTm6KWox42VuwAqkHDrF+K74P2byZ1Xq2vpcqZYJptJe2KZ
F+duuaUYQmc+XY5usNI1W8kyTMIyeNJiPAl8uVw5C9ZnbkwvR9BsjV+WTF+dUDwht9x1dvlsT8VT
2ACuEYSHtqEbOJbIiDVYoMjm58JCpWFEfu+TeWW5qF7z3Lonvfva5/yxGOWyrPCsWAF/c+fxZBfe
go/1cy3kaZrxT9Meq6q+AzN2mSFp67rmNDd6i4o8Fo28m8dARak/aFyD4rF3K//OK60+mroWSr/R
aiKqi6WVOmbRo6GY4CK+i4DejYX3UyPsS2Y+6slTEYCXX143LDzVgLxdFk90JF+TST+Ez78Boxc4
O1IatxeE3cytD90ObWLxkEWF3f0MEyRsft5J7BFXCa+hEwE0eM0bJGC+KOqIzPaemfKYdRaMHKfg
0qBhsW8Yj7muH0d4xCGDPNdNvadNne7IVA7RAAke0p0QUc3OtygWDmmLWl85/NFm1n5ikPLyWSIn
rKc9bNUXYZ5tHMcHqq4bV5A4LPKa/GkHYuJZ2y951p2hMH2CegqLb7Q/Ms9CLdouwg4VnXTiNkNj
IgCKg7rTjrG2jbkSTeJ4aJuM7dzHivqH4JKx6y57TPHqRFBB4nJR9AP0MO0dr13LYkxC27eTIVRv
bQWcMHbLaYSlXT8Br+ENGR4Mfg3Mi9h369GNyfpFOzq7EZicqHGaMLJbsvLGqkfHqVrUnl7qLNxR
DBojcAKWMzHw/hA77fVd3E490CQSpQwaXzL0H1w1HpvCFpEckEyV7EAdJ12qCidDjWJ2aMkjXCXw
/ln8SXsQteD5iR1apHHG/K3jWnWEL/NHhuUO3ujIgoNsO4IpHGeT3qOs/TIE55cK5X1H7Z/Cl19d
MD6OPjmSpnus6vRMvWCOUMftSdggVtuPotTLDNK6qsAa+cDbDxTGdhw6fFebeuO1FoaEvfcZ+mwh
ynDHLRzn2OJ8H7hCDCmdBybGL5fQl8JXq7lz48CPvCAQeB/yR25BhtzJMXEIe+Qoah28sXGPxfpm
bJe6tL6HNjB4iBgUqrl+0IRHrOWnbAychLj1mPjKvy9klZRNBzVvuFe9d+yQZ4ZVny49D/U0l/Ks
PY4TW6wc1QPZBcm9bao7G5bWcanL78JrV7QOXhycjXkxf/PiqzX8Pg/QUYSF8B2VvIB9YN7GQvf3
1aVwyzNnPWHn3uAtj1Ani7gtvBd3LPfMrh+EPd6HhmE4AznOMC+dCXBbpBanjA+7Lq+evSFc1na3
IkCUcO0uOpXt2sA7tx15aTh9M669MuW8tS8T1xIy1EWm5wPBLi0ylHc2TyfB6iWr2DrNp7WTIvfl
5cLotI4bQ/eBVXyio3FwKH9Ew+QQqNZB4Zp+OT75yJ16y+x+AjGYPVMLEX7snSfjk4Xq1Qv3AH6w
i/bR78gTLcSP1oAaq4ItLWu+Y63apUiRIwclosztY2oGHUtC3wFyR8wplwAtn2zO84gylIWeI5+b
vNmmBjVWmJulNwr8FPHSS3UO5pJFaIwsYXcGkpfvvox1+VGVdONnfGmPzbZy5gUvmywiTJxcYlBq
p0tw68oIbcBDy9RGmeBPFcjXbIKa3s7WvZWhKZaevADvtSh2NKy38nLIXiq0ND1bA982lO1xbEAw
nZ5KCLWcsDqGzF+FXbfJefVkCujimFfEvu1vg5q+Nx1FvYXuCgmzTYs+dTXTIso1sObt3EVepb9a
KVe0qJ+rkd5lKaItOPbeUC6ybk7AaDo5rn+XjyRSIEigC4owmIb1wWbhHXLZ7ahgB8QG+5Og+yTR
QCOoYiEuf0ynamFju54G1WFikK006b2u+mQ26hPisGcjw3UlOVk6dP7AbupT0ftb9FjfpsIkgVvt
Gg9VDCR32eCePNF9Q1v8qmx3nQXTFi4Em9Jq0BbO0azMVlyg/8HFunHKS06mXjqcOQjXkD42LC5n
sBiR5y2Hpn8RYWGQB0Km7yFl9CyxSVmJNJFfduaptW5CuuyR9WEQcJ7z7jFMqyOUs0jDU/wIzzvh
tT6k7vBUlX0E4RdJIGn9AxONKR5puFKehR6l85iLksWNpxPDLUy2WuvJYLIbo52/kZl4thWKLo7+
Fp/KuDPlvsmeTcrXVYEtdpmve+AYLfikxCwdoQokO63KZViiqYBzCzy8BE53OzSqn5AyR1XBEmF7
69lki44EiZy65cCdxxldJ9UXP8hbk6Kstj56LTP+Ix46OLni5DxQu12iu3q6mGt4k06c0m3B2PPO
Q8XXvSTLWszIvezVbA3AEXvpsfL4ss4KPE/uXcslDpUxVgUSmZF9DSzctq58swuADVm6CIy3YGhc
IUGuN6wgB4D234POvReO9WIqEEJItTD+sBOuSggt13UJhg9zoPtHPIi4anEPB7oJevZO0zbW1NpU
pVw5LWxLyuYTJrWHnvhlVGEOiqK0X+ihPbpV8KGHeUcas5lA8Y96I48VV3etF+zD0GBg50C/F1br
WY0/UjaryqIb6C6+dNCurTbYlzlcvTmbokm4r4XBt8BqFdxkkL+5Vbex4egTiPxRhe1JVOhIIkXk
Ezl1uZ9QG0MmyZ8CPCRhpXYUzMLeKhBjZ+9OQy2Z0n7Paw6qSXNE982g80q26RAuHIc4yJjVOvWq
bWd3r42a3keFFIROBFlSa0Whsdck8PYwoEXTEY042gwrGEPcgeb2xYondDuWwqqeSokDra2muLcQ
wNN529UYRuQWfMgsg2EExDGNrZ6Uh3JY1wQUqHyb2SqGoDoxXUgv/TIMsiXRsQaWyiv6tZTDAlzM
lRnnfsOQ60HR84mNuiwyFdKxls7YenH/j6PzWI4cSYLoF6UZZAK4QpQmWWRRX2DkdDe0TOiv31d7
GVvbGesmq4DMCI/nHo7P48+pYtUIoqgLmvfmutmtGf5Ugka2jUNKm4sa+aXcJHtc7B5vNQFE6GQA
3P4yEkWE3hiI1s3C2nVedNV9pLL51evuX2YY+7JWGnql8eGZ+SkelmCsPeIm4tB0in8aB2TZddfV
iaF+yseiK15qq73kzbgfna2nHEp/R77waBTO0WEBC22wy6M7Z79Wa7PFt9+nbfdfNpbHUSn+UdD2
SmuMLGt5TFNxLDJxkpWxT6kH3HTkWFKIBnVYO8m5iVW01d1e5v+ULLNIK7vc9+zqsS/cT2zTe83j
DGUvd1Es710pb82ISl9pBTJi795yawimWNrBRMPAHd1REjh/4jYl8yY3P6TluEGrz6GVFCa/yDAF
k0UyNc3aIJOzUVXYopwjSVe1j2D51U1zFhliOW56+VYJ/ZTb/W42OOmN9aNcxJOuIZ04HkPFwu3G
ALfAs7OmeHu8orof6uet6Z+cTv2uifVtr94lkUDCZUZS6cLqb2uZM9/01oqQAvclm9QhHsaDwYTT
bpx/dpo+D61d+p4zOZdJT89shvD7mBOA0KE0zhPcFA7ahI22Mmm15SsHHIyNkNVsssy1ax+oWnGy
NcYtXjCxFUP8Rw0lg7a0Y2Kj5qgumZLaAjnfNR5cw6qCSgzfE9YsX8825c92/bJm4j+Q48dttR5l
ygo+ujoO0e5laJajquZ97tn0A1mGEiAfN2uLZoSxOeX09Mrj5IlLWg9WmLb4slQsd2XCkhE7cQ7t
rD0Z43DkPXneyDNU5no01HoZu77ZmWpx/cxs62jj8Fy9+l142Y+iUO1WavN8jlCsXq15/E/F470o
Tne5mwy+8iz8lLWBsu+8lHrxlDuDb6SLDNZ0+ucaPTUpX2C1kPBiM3SM3GU6K0uhZKnkOeuLV80c
dmlZhuxQvJnI8lHb8PkaqfFsZ27Y6MZvPf82RlMf+1iehZnQyZnLjtP4UFb5f2288LzbJPdJvhGG
b3u97wxW93qYn4SJRwS+TsyhuTAWGGdiydat4Aeqc3nssuFortmTaYJ2q3Q5ixmgWmsYxUJO/SSF
t2e5xO8mN4KeRP5HdMQ79Xa6i7v5aMfpGFha/VzJbUcrtGKJW04JP96glumpnJuz5m27lMzRYhYv
a7Hu+nq6lFsb1kb2wHH34nYJubCcIe1WnRJvAkB2t3/z0kXdPO9Gqa4mmoi5LX83Cldfal1kp1ZF
McbwaRj2bpZ8G178sFX86lpl7Watlsj6OA2Vx8dlvLupNj04rBP3ixHdvnPixzQnTrrrVFCutfug
bPYC1zMVjT7b+q4um0ui15E1jO+bawdNJs+pooTKvFKeJi0NyEX5MxvxEmCbKn0ynstIZlyCVvsw
xsuT19I+kJT5t7dkuKT6fi3v9WnzxvLjl8Zq8mApBunn1YK9wxheRkxzvnRcXGNr/rLquQyUyXPl
GJsVWVX6XG46UK9pPzWTPIpmu7TWuhP8YV0LXaLE+mTMOae2hwAmx/qtYBbfW+bZ1uga0nG5UAxc
nb7be9UUkjiVBzqTr6WkcDJcWlP8EQej423Na5bkME+8p3aZrhaKxDhOY3JVffdh5Otbak3MWEm9
R5I2D5bXEkQ5QiqIXVxkWcR5/m0sBVuxKsuXU1UGhaNd0sFKfdGzDe0e4ZA5MAWz3e232v3rLOpd
YLgNpI3YPg5s2pyM+OH/gUijiOugWYuXYWvPbVIemhqrL1lxG4c/wtEmxU5LQXbj7bil4DCzjbl0
+pM36xateXyOXSiyujjztl2mPg1t5CbeOFb2CHlgYBhOffa9lOLoLHKXFBa80SJAf2USbWbyijJ+
xTPNnwXwSp2MIVSnCUE0e10zY/QXV0NGVaxXdD0zEIn4ryqqcBid41DIQ5ePkUxaUlr6g1q4ZJSF
g6r5ypjnNgMahfS852zsnjwH04ievqGW/qvQ54JpGVh0GTta1NWsk7Dt6ZozBADY6K92Y322KAtr
tR2a2QmNVv64aSF4Rs2XYjDeDH0agoTJjG/OrBjURRFauXpfs/iEdvkzubL2TWZOfu5VB/IKL2Mz
i0Bq439Vk6iw6FIDDmHa95NyuDNus0ivo17v8o0Za9U9SGGHzFHPeeNZf3JzPU+KYY7Vfk7D+M/i
WzcH5vnFxsJETzxuRhZZ9vTUWt0ld5tHTbTPC4fZaqv1kMz2U7luh8mbmKOtUChyaB808t1nN9Cm
JrIyzuRGz52LMW3P9jCdYYWrfemteVTW+okpx8HRsXa6XmoGo9l9mGv+h6QDNqDWikhlbVd5yXmy
3U/AlIOWVgOzpYGorWZJD5nJegJRN7vKjddApjy1fQ7AMaTkJHNfU3SYTeHndv6md8luW4tkt6rs
WjnDcAAgmkNvrItggegJVNWy9MnRj4a7HOcNEd1125RchDTda2NXRJZuzKfKhW9eYLbpSIBENec8
mtpzslYJXl525q5TZCbW386Thr918dlM08juxtMMsZzazH2R1vxUkIqUmn9kVzyYdX9Ki5GMWS3S
ANipAIK+7YYb7RMDq4E6YU6qSKfOLIzhp7B6eMepOXhW+mW76fusyKHoKVqWKee7aWz2q2rPZpvs
rLXeTYb7vabzSYz1pXdQKVRcH1xNvy71GujQgPR6CWKa0fADGCVyvPnbcE9acb334g7wlbLDXH9W
zixVfm3c+X5skbPRu/kJzvO7VFSQ5AiGiRqZ9RGkCuff3Uf2zoTKVE4Cr458InmbWTYD6JL+Y9Bs
FW6p9V0sG4t5GY2jXV+sUi5BtmrgCq791Nnz81YQc8ZkiDMHKTgXxuekmhcjnhx83CrEAYc/cjId
v9NHePONiscEaPVTw4mIScNWJLMfPfH227zt+3E+4X+hcl7xVseXTVd6iP4bxob2aHm5b2XWSyMq
HZaUE9+z4l0xDnd3svtFfsBnw9WJIPjlbjA5bXGRJHGkzvLH2uTVdQAbkn4Me826ziprwtYqnoda
f7IbOwBX5GBGi5ocrkPn7LnLk21M39M246cfv5N2fp3n7bp0JYMbY138SiwSaDJmCtlEFF4Ptllr
QczwLOinNFp0HY03xTdVTkVgGf2LthSnxBS7Bu42EdWlq/MXR7hXh7G+P9A6BVXF/1KrfTXSjV6+
2hV98bT1HC2lio9ynpewcZitZ/dBTAosHHh9yYyr6VFpsjLhk2WSkNXuabPuNBumb8/SBqQKdYun
7jtunROa6CHJG+Z2tAy6c7anPAsHvdOO5E+yXVBd21meMs96ylmSyIx3fJs782wWWx4mk3NL5MIy
gYW/bMwZU7FkOXRG/UFs43+bKI44mMpwvU9a5OB8zwynXG5Yv7HaU5Jh/1mrg+W2pT+ZzTMd9rVs
x5uTd3vHmZ/GjuLKoXZfBhnqq3Yt+vjZpQgUc7VLTU35etoejHTWj5pWRCJr9pmrH2qSe//aq/5o
9vxafFjcpy9Nw7S/8O7gdHGJXSrGWbS7pXpPWOzpgDyT0/ErnQ0y2c6Zgm9ODw9Rd8TjGvB7FuRh
0/yOLsEEo6a2G4drEhb3r3RK7IMsBDf7QnFlglSGect1q3ido8XIW2QxQgMs0wRcBL2o+MfodCVG
iyZE4HiGdvynGACsLrhO5ZkysGfrKy6mx7leD7lbfscaG7+s3D1y+tHPaU3AcM+EdCuboF6Tv5bK
9GhytDhY7fInL4Rz0DaggDWju4RUtB078mLE0XUsvJ3d0QFNZRJpmXFLc3nR8RwbKGPSIrCemeI5
r8ugEfY+Yf4IePnjjS3iuAbUv2ihubm+09qFPzeFHeb1wrjRBS3SgDemaNbUwVbZP7tKKXhiZqQV
YqRZ5Q+Y9B+srA6yPI2EEM+mYT8grF083aMitG7wfo+I3btam6pD5sasq5trcBX3mjc587na/eq9
BOGspWeOMzMJrXR7chN+LhqDGSOopmhkRNsHRZK8bnhBu5EU5UojXGojGa4QhBLab7FC38iGFali
tJGjRPFYgmoRe/CHCmOMEtk+SQeKWzU5v9PcH1maUfhpHrf+arUEkwzx41iTX7AVuZ85saLys36N
rXvVt5FaSbL0sNiYAycqMq2MEYG7RjhBmRur5GxOktjFxjKjbVa4ye3+ubO0m5e3Qad5CHGWi2a+
PbEWLAASPIC4hZk5hN0qLGjEOJJtceIJXMLOeMrv53DsUBpC0YT6tJgnbayZG09fBGmQ8NCEGiM/
w8z+VDrZi73GEETZjLb4INtORAArp67QQWV7rqvO2I2eu6tS65fdgZtfOtuhLxDJcon6oBGMwqXW
VhTvVXbpRofqhkN8hQa84vH8Jxl4hk7X/pdtaIue4d0rOOfUpzz+PBt8a8N46gfvFzfwP27og8Kk
F4414KNjM56s3TEiRu6WePPFVt2DUGFHVxlomwXltWSUDbVGRTt1G+dBnDs/tXSerGlFpK78Iq9u
KhP3A8YgdLj1wjTvBdfydFxVeslL42HgZXiIPeOtotf0Xc8O9CFnWYCmgtY2n/qiP0gXVdT1gtpO
/0NLnyjKQQuroTlKrQ252WFJa+szt9IINGxBSSAVrW8NvP56crQ9Xd85U/vtif5VLiyZdkF8y+ZQ
rmpnlJ4XrBYcSJZ86s0ifberHea13b7x7P0glwfhbJPvGU24ZRnzpbi9CLu5y47TO5eyES25DZnb
X1VHEIhbDYHute+JSQaHjjKZqOIOUYxBaS1vpRSPebxgSrD3o2nvvS5nObL+bil8HWbjHfMeyosH
/sJ01rlUHfN/c2OvqbaiJ03rpSZrpR3dC5ERp0ZxteSmHhoxCQgSZJvR+Hg1U6e7QTHWvraA9Qh9
Eyw+MpdgW2NOprRLjrJ28mAszWkfz0b7PcXDuk9z9zF1kldLm5+c7C62F3wYpl3vCgn0a22bOg0D
49/ZaU+2Nm7ITd5N2csUVkl/Ghi5iCV/ypaepzIfuIOZypVWf4G88Ue7eh9t/Q8jAuPIzAy9pyOM
wSK2xTWuGSOXQFgwdbHxJ7Pcf7Ju/9OV+TWZ2m3SqarolOywaC2m9fJfkWCI6+xOZyxuoZxvj5nL
tzw5fziSJAJ4ehrtfGfHMx/ammH9qSkU1Yj+PElc9lrOOgKX0UIOa5MpiJe4Dzulf9s1qq1ugrU1
AkGQkJrLOIlTtTYreFWz2zAurtZ07NiHdSgxHhs6t6aqx11ub7uiqU+e6b3IJGHYZH8lc/pfPLlf
ZaJIL7adMz6YcGIDNJ3u8EHyrfAd2BPGotZuKrF0IoQv4xTmlox0PmC/BWfwG9QLLsCDjuZUS/Nh
qqZgNas/qTcztewovbfIscpz4ay3zPUOxKCuPKPx26RrxHpKSlxmWEu2zju3kPjFe+vV08Ur86u/
GkCxe18lWsbQ5haS3biNQZ/KGVVzqqgTizYgZ58fJUWJymT8CuQH7dHESWio9L91EwHDqnON0TwA
KhyDIqUpjUt5iVfnnFXaBKaA/lA5zrns2zp0Km0O24WDsjAcESSMrG6O2Vthos0S6FVpFLllFi7k
0ex0z8h9t4+/dNu72sZ2mTLtVk01hZO65pm69qt30IvFBCITwtfqlLHZnSarzVvCdLOr3L992oVj
kjbkJdZ/5ZY9D1b7YfA9J4ZxNunfmO6XL670mCLnp8au/lON8UYeSMEjJqPFtZ+ZgD16rflSbfqB
dwE7wZrvjNnYgQAf1aT/UpE8xW55Yiz1p4Ey0OY1OWf5QmCZW7o75awinPvRCtd+DZtYf9G9eRfr
VIZkQmSc25CAZVEhnVfdE0Egx6r1hiCz7UgsKHZNUTrkMd2nNrH6OxsdMIfMVYC8we1CD4VYqS+M
nfVifVza+CAK7S1d6CZqHkV2Gd3E1D7123pNeqzkGwHU1WJcsnp907IiC1pTIHAOPduViD4P4mw7
OtqySyr5qnUtELp5R4cRWHUtvsnefV4HXuncVIjpFLFNF4kpnvZZWvrCzS6FhyrKcTHvN0mFlN9b
0gJdN5oLeSa8st2hNta+3ug/DgOASNftm3TNR2fhrwCdfFfoETPfMLzYc7okP4XDrSeFBCVkAc5q
ymI/sHvVZrNxqA0FlU4NAJMyvRUq0thKFY1W/jhv3sfAgo3YHkDKEmwlMA1LrkW90x1rluq6AFy+
YAlzUBqWfe6WrAy9VR1KqWV7OTJ1SCsm5l3st0lMtXQHj9WURYAszX2WD1Vnj+q4zcX8ulFwhhmy
wmfDSKRv1G/jdXCmQ6cdPPnXM+zNZ1JmR4Yyb6moHvLUejPE9igT8SYK6PaaCKmd25ukRdXFnSl5
d+2hoi2pZFC5dNatZti+oxaWa6aceGM1M3cXROwvOrdTU39XxhzzFmeIaD02HkpGvwOUOdcxVSCv
xKdcp5s9rc+yg9mtvPRqAIP6+AUea1CRoCvVq7lkXdhnVh52IrlYaePthnugTldVY4P7xowc5MLR
lX7W9CWYdX4QfECiUqg67LBK9E1/7qv5T7YUD1pZdlcji82dWDYXIrj/16RK33kTG6+H2nlB2rmf
Vep3qsxLh9MlGBqgHD2RUxjDvO0qSt/WZkRPgiO2oKeEuVDnOjtNcfN79Q/11ZtTmSMftPhqbVZz
lgsMFj38p77NRwQuFAC0FBCNZva7aXxK4tRB6UPOWGPz6iFewar6zOmfnBamqs9insxZZzIxDgd9
laei3268dleyb//YiA2rYQazN51y3CRXc8n3cgMQ5rvzCHBKR/tWt91hrLdTApNf5gixpCvka3oq
++XUKevExX7s8uJlpQI2xRi19bYFttEeC/awyrF6FxY/UZ1M4bQQTVgb8S7BTB0ajhPKUUWxacAR
pMVB0+JrkTvPxR1GaWV3UXguICkRqZw5dDEe+EVX/RgTzhV3lDfXRpURK/PI1h5mPzGRcUc85S3L
jbSq9w0XM66NLaRaXJBVQcXVnoqpPm7gy10fk5FuZu9aqb6yTD+1HgipA9E4W8V5mq0jhyIaUG7A
slZXPXPe6nvMHLc3Cf6luCwx+GiR07tuz+sGBDNm+6xOrg3hIEgama8J4z8DTQOp3Psd1iJKiubm
aPles7wiaiCsjsMyPK56uuMsVb5l34/ocflJ+SIqO4fLci6S4AdfU3bYd2xTH1I2quZixcWTPdgq
3S+qeGzIPDFlfm/dmqfZtXY9xpSUCVy3rZ9m6goGXtNvU/DxUaUiRjjVW4m9SE7FF5DEwcu8Z7OO
kch6uhuPED0FfLaU676v9WAetiNEwbPrFb/GwolhOPNH0maDb6UGlBROGsk2vtiOuV67uuEVVYGr
Zy+TSv51dhVu8XDmP8WpVtWHmo8jNhG9neLWj/mEfjC/OtbSBOWUzVGne9+t8W1Pgh8g1QO0uOti
JwHU5GlsoY469xg76TN6+0eSJTupD4eZj6HR5WciChCV6nNK1pJZ2bIz62Fvsf2Ok0N/nkV8Wyrt
XczOqajqngFb/GoUccDzQ3y0DhmAG43dXsFwD82JDRhPa/6EEDjo6TbuiNe8WKp/rFDx+T6Af0Z1
0TFCjE1z01zS71sXuB9RijNmn2nQQEYjXgR3MnTcEVT9Bmr4g/6qo0ZQ3TI+Oa9u+pLJdEfXFmql
Bi8OqRTD4icDWn3hwlMvwM9VDZ/pZDjsmIFpGnqGMKTpp13vwMXO54noMKb8kBQNrC3/l3eY0bgB
Y/d1rREb5PiroU1BnjsB/VkW1UIV4ToAMs5knHErFKAF7XDq1vaHf/++LPlj19BJwnSFlb4QFtiO
RALxpc8t+T+kKgOMOw9ocIeJMY2R9bxXcDFI3amnHa1xMahg3Gc3HXYQgKccnDVOVcszs5644Znz
y7+8PDJ0oSXYVeEgXg1WpKXZDx8EZ2iOQWiuq2faddNHew5HDlxT2bd0ckJPuIdaDufU0ripqyfT
tSIS+aOqt/9jEQFkT74+MuQ8DlL7zu+Jhpsi3zFmfZMxk5OSmPuqG/dyqfKjBiTeYBWduBVujgET
580DG15y3gFsilU4DelnvKyIHtZ8GPT5xSzyE5K24xPOcTI2+ckChibaYlccq2XkjKpyqlLxMq7V
WyKyc695N3q9SMvFDTrm1ui0OVrJ0mKPVUgH1RskzJk3rGQ/PfaR0ZwOTc7AyGFr/UzKYtOUFq2O
ehRNd7Qdi9KrrnBpVNvZURZdFkRR4LXMvAt1lfnCnNv6WtYJRTQBuqbr1BY2P6AbMSGVb5vtXSp0
BY3YpKouj12SMM/kAm9KgqRiwzdLDqNRAIy21tyHOsCBHq/ETxb6o+xcRGQ2Xvv2FNOvsU4Gpy29
CHJrP5s/gIyR7OKvdaj/bs4aiF6dYyN5y8mQaafyIYaImtjA2o70CVz7H2bl8sQa5kcvOr5fRHD8
UD7WnHCoOPAwAGBgWRYRiUbtsrldfXNKj6s38NTU+U7b1G5pZnCKeQsKz75pK2rJurEZ14gHMxxd
LYmKOnsiDnQntI2RS/U3ZfdZpooLEuepTLyPzTAfZNdEnhqOsztOfp9UO5ADfiZn9hc7/ZFC6Xsx
ov9CFCoGskOVv049L5AWg4zZ4zM7qYPR0Hji4gfpZEepmMzShY3lsm9b+b008tDAO5u6IiZmeFcq
ZZkApVXNvkzR4dkzLfrdJjc/M1O/etBjbepe15ynudPVPpHNEjVYHTLBzGiirRVV+gGA9dvOLeEd
Tm4yHN18z3QqJnogHRmU6aC4/RobbLaYbfjP9O7oHfDXoBttscMZYid/t057MM3iLEpCNMWKWwrt
Fv8UbVFZHMnjeqT0PbW5sWssulIXXoAhxzHt5MvacAhudhJWhnq0NRq1bsT12g/WxSjBTSxsywqo
fGzH1wxTC1ag3Oc3ORbtDBmWv605wKHjUOnT8RMeNwXe3D5mObTJQJ4pPVX3qM/NE9rWURtyQOll
uxsnMTsRn+rmOIGsntqqs09FaYWSOmFwkctN772sJ3LSZ+CSMdO6nanJE0aghyGuX8tZ93ZNC6R+
9z+t40s9W3tdl1FLqr2hxJu9GIC5jGfheCRrbHs6ysw91dqAr8q45F5JlQYg7fXWrnFdc6fuCGva
PuO6e3dr8aVp1jeOE8Ca4auZ1x8tQb9L6/qkC/sOK1v7UtZ4chxjpnBMRqhzzfN7jdyq1v5qEYpR
kn+ETUZ03P1OI+xEItC3JhMJYO7Tc1+2sPqtOMdzdx7a+pB6Oa1b8meM88jQqqOepn/XBFF2zR9X
YW/BrIZbC4ecV+4HbWnU1Pk/l/mzrW+4RKrAKPWXIpPf5ljS7a824Ed5hlZlquGcKDBNugrxYfIO
KX5Of0nKDzHiHpHueuliBWnS7qbOiqTSrpudHo0ZsViRKTmK7l9HbN/qOH/qCgy5YW6GvwnwNqHS
XQbjydQcaIvkc9YxGE05T1jmsORVto8z07cst8CJOuOvayHftUZLbUHrwDQALDAjwqxQgWV5R9fo
6JLX53aOI9Ej+CRZ9TuKNDA8mILJpgkvqS7dGPZtynYpFt1A03NqgWYofbsST4lZRG5TvsajbodK
cC0CuWW4N2yDAnaEWcSq2MTVRXU0C1yZiB0Gprs8w4id4Kli8mIcY4tlmq5y/yszyh4Orh8xYp4q
B/zxxQviKvrS+KK11slYxkfHEI91CXic6ldZmFFrGydkwtNMFxuQODsGykqflDNehmr+tpj6GMhY
gLRW1BuEfQvuzri5pgsTjFHVL7GWfeAiZWtha2NIYd434llTprGzNPO7r6A1dOKQ2/tsUegk6mrg
ey4Op76XgVO6KuBafFIYp3t7frTJMlFKfzey9sGY7RfDXsJ6qDJGDoi0TtO8TWlM3rhUJQUknpfe
th7XuY3WmYlpI1qmk3TkjcR2nBSRwjhWJ/BbufMxpmKXGPNF1nyrU9q0QVGUHSaU9rC4CoxxBEzq
Jw4MK6YOb/aa0Z1j5DZsnDjC+3RfmIZGinb7ZffGztGSnVuBvswuX1lTl//mHodyth2cMcbpidee
vwUHl8xl5Gno2CWTQz2ZDsAKgbC7sLYL3My6FQ6FY/k4Oy5k1f9tPeeTlqKCRxh+xUptMBXYu+GV
8rW/e5bVFmCuCtFOAvBKXNMlOJ8+ODupih9E2KC1Yk7h1nhxeqrlybOvhUVqq61PB1eUp1TzZsTC
ZSdSj8/Q+qbOOuRz+bOVGrsgW0FHCzZwr7yWpEBwYILWqQPbPnhXJH6lgcLKATv3C6EHGxbe+03n
oAQsn3kxaYHpNlgiDB7mMj1uWs54gvJU1Oa+tvqrIea9HOo9TfV7nwznxoWGK3LzTessEP+mChc5
+JvjvE9cSsRhnrSmjChsDqTT3tB8jl3bPDFH2sdd8oppFS9tyzATcGZtCizHq3utp/zYGTBsaVE8
WFVs+56ibowTCKvNxkZj6w9NIilXp5MH6iEArpkxsaJr6t9np9uvsR5pynhpnPWjG7vfvFwvmtL6
qJqmBw/r2JKbRqQP1mfv1hHuUR6QbKW+TeOj4emvAHTL/Zf6U2nVez44h8qklib2bL96stiZaYkf
eVDjDpw8xYoLXysnTA2q4B/TZoKSC0IyECohHb3hA+Yiw1ROrgU4hsz051hIPPMF1NF2NyZo9K01
j9pg/hk6tCXb4MHb7u+Ena5fHXv+7Jr7WTPi/9YpxnBgcm12soK2dPLp1OvJk7Dz+xqg7rm62+NG
fJUGowDuIbwtrd3srV47yRQiw9X1V60mpeC+SZmGaJqbn56hqN+s81nLGnwmVnXGw/9h2JJx9lDu
SZqZ/dZFe5rjXVdaRUh9+cfktAGPSApE3XmL8MOZx7xZimM96Jj443H6yEgZJz7h/lKaLNYoVvOw
MsnzJqoL2baHbF37YPMYX7k6G9MNaze66VMunXBT3puzmi+T282YIa3/Krn2dwX23A0MC1X/2W3u
e9pPmr/2np/K8aMwcUYNA2AgqR2lHUfEGlwZbQd114KcDLFfqeR7Fit2DLP9YP08qmOZ8CeXx3Sl
R+koZdF1vLcuT//aAuC358KWtHFFZ75Sd1zJFP0wRPeysK4tqony0EzSVupFBfVGAWQM65fUtH2R
cKRUmDJ9xkivZKbaeMLlR9vHezFbyy0X1Sv//YuDT6yx02jKMBFwtHntllAhz5/lKE/jxiAOsv3o
mO3D/83+uj6dC7H85qM4rQng6/84O7PdtpWu2z4RAfZF3qqXLFmy3PuGsB2HXbHv+fRnMP9NPp3I
BvbNBnYSqCNZVWutOcfM0g/FFcqiaoxz5vc8sHIBfqueI85d4EYyUTmb26qzqWRCtBS19V5EmB+q
fvjKigz9hcH+Wrrhg9F4tLcC/xHt79FrrN/GaH0QF/cIbeQ1RpYkOZxqDWI4qvI8YqEPu/e8ZLCi
1tQesiSoYqL5Y2mFgSJPFWOhXI/utXj88HJ9n8Q4evWEiBX9ldLsw1GUva47c11EzyTirFpHvid0
sidH+VOlQlsZU/EYUYOMGIecceT81WHA7IuzZVY74fYnBR110UL2FgMab5KbxbDSe6WjBQgcRU3g
HJS5eNQUHVR+uBqkdUgM+1O2zbNhdfZiMIw3BV2LQpeWbTm/9XGyVN34UlnNouoxfA0K8hVLrbGg
dDSB6GcFcb30p+Wx5807kWx8OekAowTRTVXemwZ1RprpuyKUDKSk/hEKgfE1MMxFK/EvxBXKcxoG
THxQ5PsYr1Jq2dBEU4nqfVbEBb1z5Q6bz1JH7oKEfdcURbqoRYdxs7aO6mDPUJS+dGWFv5eaqs7q
FxrlL24f3Ax6ChrVZkcw7GYBIRDvbHW0w1sSt04W4SkmLphoRJyIVFzprUOmjBsLvyKm1Jta7dBu
CCbUSDVo1df9q1UPD20U3Nl5sIxcfdsU7aebtscyJSV3xECc2xtpcI6wRaGu+ogxUB5thZK95qN2
lrn5VenaA92adxclV2/ReUM78FEqXkkN4+mIYPDZUaV91aGzT2ioMt4qTsLPbwJoBa7abxU9jGdO
yhTRVmjy+5WCnQujbsl+2Tj8bAEyy0Zjm7Qq5LUxlKjK8ZDHdygd4XWsMzoIADLkDCVczAruPXJr
lnPdIfNHYuICRbTnZLeq2CHqyj4WItsnkCWWDGAaTB4FmJnCpWqu6+MozZ1qFc9DgAAGOQOi8Hgb
jwHYGONVzylCtZr1MQ2fI0ntEUT1K23uV30YOaqnj6qhHVNPHFtL+8iRrGu0AZdVnqxr0TMkC+4M
l+rNR97dB86uTcdHREK/2yFbVChDat/5UDOxb/xmm6U0Mjt124z4VGoVWLvCfSFSEi1Sm009hyQy
E0nMMC91bkXQPBiePPRqeFb95okR+coI1fe0SVcSwM2y9sbPWI03dkP1Y0UAMiwtPLpRulTr+l7k
ysrNOgAH1ZcmMKMHroA8Xya/NTbTwKLVoRUmnkKxGRvrUQISsTox1zVl47XmDivJimd5oUbZu01b
K9HoA9oFvsYCTNagpWQF2dajAIRVk2SMTZeAnSb9CPQMWkmUvRVGjXUoLFgGyoR2eD7+ynr1QcER
VvMZN4wtJkmRdUyaYFjouIfVSMjbMXIe6iZ+CgMH74lfnJWGjlfEMcKvi3MpUSm6+S/bMI4xWJAY
QQN31rge2+wGSTKgIcFMDtWLGcQ+rJ5oa8mgnRdFHC/UJti6UdDz0Bb+rq8yZhtN89iY1rOd0MWK
OOI3qosNW/gxc574F2fztV2w6elF9+CGFXnklfrCKdfgFpNz/tkcowx1eY+movS5wZsAxbJX0VoR
+I9ndhpycIt2pSeWQWYiNA8UxP3WXRMkH7JEOkMf8ax4PpZGA9mVX/j0DoqaHmsfzQmLKHYGWs4d
6B+QTBEnaIUydRmX7bqhv5JpBSrNAMnuyLy7K5oHJKg3QkFAVifekxrgKKaLbvUOEho6t7EXywUn
eVrRCZoxe8wFkhbsWFWPoL/vVwPNfKhaxhYBy32HoSzswHpEY7q3Df1R7RAaNU71qy1x9/T5UbO6
Fy2tH02cX6IUc4ahx8xSX0UzbAJbXUtfwwyivSiEHuoyO9paf4hSEy+U/OzGONgnXexzsytPjd7g
8u3w4I33Qsk3UjY6vxgCWDwqX7UpmEnUDz0TtjyCmC0oJu3k1XMReRZB8hYjyp/lwnmpEn2XsthR
A3CJzeTZDFH/OT7LrqMZj4gL95FJdInZFYw6pR+uS9B7BvY4p82Tfe+KcukgcQXKsBjU4JCT8jJ3
RGtxLxV7vGzrKEOq2bniUXX6U6e4z6Kz35yuCFdd2G5tRlhmnK9zK3phLshGkeSExWQnw4l/CZ+r
O5YYTN103+guLQfsAXWUg3hJOcEHGjAgmXdIXpK1ncgH0ZPK5ZrGbJDDth60j7rzb42QyVWVmTUP
II+DTpe5Lb0zookNGIxNi6ik69Ib0mjQUdqjOo9NeggSjqgY88/WULeOOyySTnsay/pg25zgzSQZ
ERm4vxwXFnyGPU+1c2J5o3vXkie9n6RFLmdRXftKW22jjWk3qb+Oai3PcNJRSodrQLwYgoYH3FP8
a6oqqowXVw5vwzRENJJH0qXDuVCKdcgUPdEwjA88GggcOeE0Krp4EwWuPr1vWfHUB+iSuHeVxtlR
Oy/5uVbp6AMmUTBCBc4k9hD5scdyNfOYBcxjOihxYJzAFj1ymHvqDPVDVaaqrTWJq4mipzhB/dAO
LMnRPS7xYwv16FA1AB96SQVP+6inK2wfTDP9cqzkvTABK+jQZvvRPnMod5bOkB2LDoGUYg8L18JL
3tbaB47MY1hzAG/zArZP7/L3EYP7srvtCXKlw4DSVlqIRwvnoy88lCiRReEe9TTtnDfPTLcZdXuu
hEerd2/93lnJXP1w6/BOndTFnbPIx2lyLTQkZIV+nwi5HE3nZkThrbBqjKl6oAO20c3+vQOVoA7R
vg3cNzt2kL60d5mMUBQVWb1oou5omtAIqmmwy/gAT0m4UXDOMGI+DrqPKsyqzjGtZKzD/r6o/cdk
rPTbJJ40mb1aHsKxuFWitFy5zP0cLILHQbPvOGWzH7LSpjEDNqnqFFoeRofBe8WwmG1bvWhnGmeF
xyIXx95PGDLnzW2C649VY3yqg1AsNBPdbJyL39JE+6j0v9xgWCWJeEizkAWv7fYOa38VBd2i0uil
OmSnMmycexkoBY0uL2eiokPxjv5+Xeb5wqvDpZNA7iBfioEJp+xIh3417TeevvBBTrhQ/WsNOz1d
kL2Mzb2wXvH0AzvJDNwH0brSUxj91ZvljydDyo0/hLdDIg60AldB8kvNU6aj/Ymn4b4M2pWWRXcu
Y+jE8Hea7W/bDq/fSKlEJWHssSzd9owhFgrwwRVTzgezkw8G3S0nVN5j3WWuZpun0R/Odo1luZFO
dKhC5qVNjC0YvV3hGedajhDVWiWfkyD/Hjl1c5fEXLnWoIFuad2dk9FwM0WZ35fSjFZDB9xGljed
mawzHOIsF8ONQr7SrK04BHjtvLTxKsVzWirMJ3WEbI6+qwfTW44q4qmmH+e+gQsEt+g5UOW59dxz
Zom5hLKWltmXytRhVhLI0bUhLEWwgoXI70pc0C0cRZbA4CQpb2dE6z6qCisnhc8k59wEZnBoybZm
AqXvh5JPM+LSJOFxVfXFwW/xUvcO4DbZ37oWzw5dzxlC2HXjdoeMfN7AIFVqZJ3TdeWXXWpoTCHO
juaBofgdIKGbtMYdTC2WJRg2mXJUSOQKJdroPque5ZjbpBZzJ/Ch04iRNRFpiBKvo7p4smwytBXD
wYtqHXvHV2doos5e0pCR0Z34JushRz04FgZ4TQJL6PCErJUaExnsLMw0vFCsiLebd+iGI1clYsYu
1rrGh7WrasVRiG4AdVlXHNkJ78xAXStjmKGQjM+dO+qLihMLOg3yxPS5G8I49Ew8dRAqC1qehdsi
i8KVoDkPCjEBWNXhErDnY6xy7kpZncJAZKAQu1fuyMchqDdmV91M+30/Ns951DwkLC1lVT+1HrPK
Zhj8JcoEjDWW9qwA6JrTvyFILarcjV3woU0b4R6yxpD+sutKZgp5v2X22XNr4X/igLk2pEurU/90
DPEIXPSkKgjL9GFDMsSbkVY7lqQ15e7a6dOHmju00dr3KmyXIrafIOG8plMXUI/CfVdNLdm4A8YA
Z05Q+OdGfovy6xfMSd5rQMBZFcNbpHvbsIxefDf7ksr4VlgYFC3u+4WtRh9yOtTUCbp+pXTKeegj
x3Zch5ZRMo0o42QZ+uImku2en/VJYczkaQIfj6MB+5gWlRDnXXFr+NaTnlkrXEY73yxWqa4uB3vc
MzTEbBatXFS+I6iv2KSFF2jhKgnHlVY6A6DPgCa1A5NOX46ye+ojTNZVsyYm7dRZ1k1W98jEnLKi
wQEDkWZCx1kYM7l+UNDRzct0XCJduBuEtaU1/dblqEh8fz0pNigBGaF3H4kiD/lo35eWylRIAKBr
5MkztQfZ2ocht+msq0+iL3+Pdkda3fCGonzVWfo+b7pNQGPMs5jD5lG5c9P+xcAdq3lsa2jYaRGV
Z6X2D+ig4kWPTtfTkNAm4qTRwBwk9CN628ch9JcK3sCxUQ9T/ygS5Rk9+tbtEmabxPe4DQ8DrlIw
X054IOociU5x6CNxoEuYzWFLfsV+eMw5X3EWeKVg43E5xjbwUD9cunG0p+FPwwdObt/1v7XBPGlu
CfPBMO+xv52FlnCGSzeVXuyiqLsfMZ3Mm9jsUaPFd3FebguBSBXEzMHxNXSwNlroiIE9H+fTGtP7
NGtvkahSZAzltkVKDWRPzCw/xA3mKtosjuNfICHA4bnFr9JRTkMr7t0aLHCgMf0rscKMTgxyA5BQ
XD40hlgbECRAia0cfVpehKYtQ0GPoPYBJgBZMKCf4DZAjNy0klOFY86jzgVwitdMAoOGSTA3IlCD
XugfHctzV4pMX2iR7bFzHn1GhD2RligGUQP6nNakCNExo2VcppGenkG+7gL0aIaHVafywYmmjgsb
PTFREfcbnqdnlErDgtnhx1A6x6pyzqNODWvWOHSMYGVLKEMZUYY4dPMRJWrrlajcNQPuRylP5NLe
j17IyTQIkF7i0ehg/THw00+mXbxqTCTAwHE4qLGw5Igyw6h4Kg2XMkPLUQL7J1/1mPyO0UtqZW9J
4+GOZO4RtNtctHz91H/noryn1vDuJgGTQ/0Yph1VLQ4KuPU4IurPeKQaFtUpH5HAZQzXM0c8a6Nr
Ik5iZj+on7qAsmiqobuAEeos4FGusrLG2jJSRnkysOjLpvcdc9NFGye/W0Ga4TCVZNw8LjZ886lv
Q23VRCZ+eDf7NRToc6s4WIjOR/Pu7DTd3cH5RUriHpgOHi0DMtbICEGv8n3oJ3OBkWQrzPZGeH7L
7IpGimvZ5hKoKaZ04yEd0SMJ5aSNIaNV91x2znOVBrReaBDlwEZy2smuQrqw64mNMLoDKSGsfyl+
cxdpSCWCc1uo9sZXVXBRGGxSkneGfGuBFbzpiva36SDIZJmB9NhNnoC8fwhRT7t18GZScSwABAw3
WRx6M5VWMGRXpL0sQbHiLXsV9nQccHQYEpCMRSHR/PjNIjfscdaXhnI7CPnhq+IlTJxmYY3uR4Ki
EL/5rV3lS0PgsKGN7irc2A7kQa+kSx0szYD0+DRj21Df2tBYOzC49MAql9IBWBZ57g19oGWVqS+A
obYW4OEsJWUwwXzXtg5hHM22q+AxWti6h4EzgOLp25o8TaOXi2YAPBqY1hKsFf0ogTCgfqv7DMes
IvnDHKYKxZ+vNsO86YOdZnJWV3USbVvrS/MxciMyD2jV1l05fYZNomq4arI7W1MOccI+KyA42c2J
uNF5E2RwqCJ0oNI+Z7CganhNE7C7qBmSpHkN5rPcVvTOgxL4iO4stMjbc69uw5roqpAGyMxUFTYT
moT2oL6pmDDnjj4EM8WvwoXqBTcjhG04OBzZ+mhv5lE692j8GBnN9aZ0wOraT8mQrgvhPsNW/GoG
ZdWH9V2WtA9abezwQj0BPHuPNKq4GMVWHFusIwWuPJe9B5nHrdd4FSq5EoG4cRQAfGVmNvPCGR5L
JAuVN2m+2qNn9BwS/MlZDQpD1sm2a/NNjq0fXQjTMb96DZzkXoIRSaRxY2M4m+VYHBR1uIHDcJ83
uT0PY/NOBHLtOeM2jPUHBE8Tckp8ELjxFvickfsU3W9Vs5Ol+tro+mXuY9YpSfzSc4OyNXzPJfjy
ymlPXaJBvJDmJiriU60xpdcK/a2Pijti0b5or1ZzyrFNVBq0gBn+hm74XJbyjHpkS4bo0qFvmo45
u5JiAFLI+nOmRw+OqS2byq5pW9e3Sm2dXQOTtIPZUi9bAmT94NHKgluOq3R9S+c5o3O8wB6LgrJ/
0EIk5PQmXSMvkO/Rmx04SmudnPuTuMrJ6kPSFM8Waa2cMBBws4gn4kvvXfT+pnt0FGdV28XHKA3q
JeTYrViZ1bjtmOXJYVgFmb3rjGIR6O6c2nTp5kM2t8eYakgf3rWKPRwJwDKazEEumcQsmPkbIcsk
uHb5AW5tQI2L9blvFU4a7q9MaT/T3n6pEYLNK6tawZj9bYp0VznxUvfzjGW0/5UHHTZ6jNrMLPco
vW6kMG/UOPhCr7TP0+gkKvCAeW3NsGhu8PZkqFZJZMHPuBuaZOGnGh5Sb/J1LqjNnlSDAipI8bpF
4sMv2tfOD5ZphUQ9SJZM6TYQf8sG/jI5mKkUE7qaNPkm3CJ0ZuUfN0PunoeJo4W2E4E2lbsckeqX
ff/me0z56tE8eQOPCuf6T8p7OMw4aJMwXOWpg8R6SGcElZ2UqShW3Ekvk8kF9oDnOIuPGuaJmV9T
Lvp6yVHA8X8LEINIFnVC5uB7jPLO43RsOM691ZETZKm/cK3NaiPfJ/QhU1YkHVWIRQ8oyKM5iiaO
60qn4MrIwUZjY3ebtdsOhzAI1wAgxEwN7ZOvUEHZY8F2xt2vjNYGuf1dFyUvyeDjkcc/P69sa5UP
3i6M1WjB/9CFbfL3YJLce+kktbAgiYVNumZrjFnPe53Nn/TMTNkMrOc51DvfK3eW1yw7JVoStLod
PRzRBl3pPrPfG8+/icemXRF8eGMqyG00uF4U/099CZouBgIhyWJGD5fcaIX3HhVuOKtQrvmteerr
nm3NRMsZqI9N37ymvr5ClYw8U6izXkOegeX3nVNjvVK8gOuSb+zKDFdaXL4pXbzoDKj3iOwXDJIR
kjKJJUlqWQ35yxA28Ltt7SGrOU83xu8oNb5gt9wzAgdm6WgFnQxc/7FgbgppZJPYOgjk7kGPIvBO
1nMeljgWEpZzmCA7d+yRcziBXEURMltGqfrciiFXeS7wDOMwivzB81SEMbqNa5fh2Yyu2zYN/Afp
uFvdEOch4SmUWXyStX/fNz1hMFhSRaI8+AKOfxJzQmXkEPn3eosJNQxGJnv9J5gqhaoxLebMtNEO
4CiIK/1tMlQ3rj1Ndrul6eWfaIAJK4BjW1TucwVnpFebCZzcbSRWD8iXzLA4BdNuQX+SqcfRLV8r
ie7KU9W3JKFQqKfBv9ROee5ucg/TgmNrX6VrM7Yc+CkiTnP4wj5K03yG1Q5GuPKsue2UL0yl6f9a
eNmqJH6iOWGzwPT3ssAuSOwOPpgiuY+RkTClQoJLOa4yhViGGUM24YR4UaO8XWigFlcu97rd8cHx
DTLnRS3NnGLhsG/PqyYwdkMdPqC1eArMak9LhPraHk50dG45CPi4ZYvbCvkz4h7rPY4gPpYtNHBP
3VeV+2nS3NskBWwTVe/pMtP3R/zf8+SVMBtltwhaNtfMNt8jv6BnFuKJVwZkyGMAmMZ1kfLSaQ01
sHWVezCEkHDI7Ge3rYGY2OoLq/7CTavPpBrspZrThY6YJAAzOWMOI4hco9hCATvBJoNfgH6R/yjI
Hkql29e96Xy2lv0a2Mz67R7nTFkqIPc0jpojp9TiJVX9W86LzPc78y6WHJA7L7pPKvePzOTF0Ynx
Ff6wmVA0kde9DjYiTaYPBIBA8G2LFRDnp64pHtPCuulg6etq/16pI/oLzm6IBT9ri0+TK+Y+SRIM
ZtW5bsOP1kS3A3WzBiBEMSX1Bm057f4giHdSSzg01cGubCflE/YDNmiKdpXGVnQahvizxAX+fYLP
lQy0P/GHf8XfOAVWyQ656cbm2bB+Y/yfVWzq3vj0/etfSe75E4Xz1+tHdaQ2xvREty2e/a59KrDG
f//S17KTtOk7/fXaOPMlrvlYWWNNWJtLufIPSJ92zFU3aMx/iIK69gNNuVp/vUmRhE7nWeQH6yNF
ppNqN4YwQWcCC6Wq+v6bXMno0qYf76/3aPIRJO8YYjMKf5H/2uWbMpI/BI1dCfHWLqKTAlm1Y82N
tkbBsLY4b0cRugB9JUkeAdOC+v6HN/rziv/Igvpzmf76FlRrxqAS+7q2H/3bcVHNqi/3tnpVHocV
8SsbrV78t1/rIjwxCAYThA78joKNXJgkfrBxeD9EJ/65ef71LS5jk5B9FaCVlLXzhuwTbwUBjaup
H6vJBacpRBXW2l7la4Cm4qdf7so1UqfQs79+ubg0aqZShL7UKxwPa6Tq0/1MY3pOxZe8jDvsSO6a
JW2OseLh+1/xz831jy+qTh/mrzetA7cp/c4JNukLTRNvDbCZ7C7xaJbLfq7Ns4UCeuGHVebKKqBe
JC0aXc7O7vcevZijHbxDxvr+S1z74S5WgIa90ysTfjgvB8jlnVTnZIH2L5XnChyEfvf9u1z79BdL
gNP6sVr1pETrqbVL0nA9Aqj//qWvfYHpLf+6CA0oQsALGbo+2zllZfaa0g/2rVPv16+l84Im7Ycr
cG2xVC/WAZz4oYXI3FvHT93y/4JzQ86R+//LAkNB9v0X+pMr+K/bSv/fb4TFlf3db4DKjhkCzSD4
sIL+w0uHfOUUlj5vx+S9DvMOBQ4doSzh1GdUkYXWrF/Q0EcDZkdgWVub+WkNDhp83TI2oxh/MiN8
KbsXE7QHw2R12UrtfQLy3sFJnQ7sAJaNDnkpYjyI1jTKbO2Hy3Tl19Odixs40ofU0ydUrtwSQvcW
rGJcVDN4+4QOAwv56Xb490agOxf3c5mlpq15+FOrzD4nOTOZTDxog7P6/uJcu5EvVk5T7U2Z5axt
WqERolXvgzD7Iav1yi9kqBfrZmLTmalq4kFRGNo77Ka77IAgY45boDsGS7H4/itc2WV092KthDkg
tbFg2fIem2W5NTaoJOHvQZKZOzOmhJh+1z+81XTL/v+3su5erJB9HJXEg2MtLH7TxVtpG2dB6fGO
BJJgy//8hS5urTKB39QPvEv4BCNDzoJ5uFTm9ax2SIFUZ+HK++HR/PfVpyf5v0+mJ3smSdGUBEpa
wqzvefzd//yEuBeLJOoBETM/8zegJMqtXOGwI5djiYRumSwKQkZ+2KCvfYvpz/9aMS0tVmRLI3kj
rI1XbKrk5furrevXXvlihRwYyExEGYKmUuNuIiGK3mEkHBQ0Jvz2ACpgkxHw0htE3QCiC0e5Lgpv
4wlo/RX2aXgyt8jeUxpwYDO7gpZ7yCSsWSdZvIr1Zt3Gw8KLS6RiJPqEwdpQvX4/JCZCsDR6bxD9
El60ViQFpzqGJ0jW6axs5GfrekxBE8J1ABuiOncOWof9IjSHpT+Wt5FRrjsxLIoSnP/IeGlmKAiq
O1JFNKd4HqvmXQCy1rX+pknxooVI75m0jvMojteKIvaW057jOMR8I29UM71jnLJS/KmZO8mNS1r2
ZfWiICTMHRM2t3jRDHC2bkRBGHQteLq4v3MUprSFX9/lSfPaFwYzB9+DTyn4XYaSpkmtm2Dz41Oc
UaC1kQGXscZTAb0OdRxx3nNsmmDGBa5Fut/3pdOcTES8umo8KH1+IBloiQl8GeQNcA7VfTNdJLNm
BqN2kJ9/+knIknzdnysIoCM1e6AEXamTV8Ec9szFQJOVfGAjwj5T6upn2AJ+010Li40/pgtLj2n1
mZ9tUiGgqcHWl0G4GMwRlZupkdGI6gY3ybGtdRDuPebU2jhi1btBCHjTERBXFOLYQYlvgdYacbrM
kxLXXXgja/fVsttXpfaetaF5r1oFnEFEl1nGNSfxUD1WbnuXVuNbGYtD6Bcbo2xv2NH21Zg8eqji
6zri+XGqeFk6TFybJHuxanHbmPjrwJFiP0pPkDORVsZfIi9+t0SiD9gEdVI1EAm+xfYEI7G8T7/E
W1Zr2NYH8Eh1CSw7CPyXOIpizBAMTrKkzxdj3yyrsZvQgc2rZTnRIsjUlZmMj64Mf8HuY75O0ymM
7iT2UdyS56RwHjul2NL+8aAs1phwCBLpVEGzbWwciPsRwv9QoYuAwGkeAcrdK4FyTBQ6GR1E9R1+
95fIIfyJlJUI8ceItNc3lZVuJWdN818io8cgbvHf2UCO2gozRbik9pvce9lrVtSbIMh2QpJxjDCD
hJ+gdTd6nP23AyxhjP+76ugBPT+EncFGJdyBi6YcAiQEP5wuruz6fyJV/1rS6iAbOc6QAezZ2tE2
60MGMSVywp/2sWsL28XWHNtuHY+khmz6lf5bfyrmsMjn465bjEtjmS6ROy++X0Ovbc7OxeZsJC7x
Y0URbEpzyT6z8rb+vhYzbd0tsOTcKQvj9ft3uvKVnIutWWvU3ulCvpI+JYC2eyQly+9fWb9yNZyL
jSyrab1Gahtt0oTOexbVe9Q9EZTFaqnhf5+ZvfGQZf7JdAXDAIY3eltgfAUcnGf3elGvW0/b0BJb
qBkzLS87D2P0NMCg9FMKSrNC7p+n7ZfZIcoG8L7//mNf+0GmP//rHlKLUC9t2DUbtTmX2XPW//pv
r3uxKWroKWVWtMFG04GYpi4qJ/+Hrse1j3zxTMEWlSjPa166nffyS9I1//4zX7uCF8dc39bpzXUZ
TpteO5I6eJdE1j7Lxh+ep2svf/E45RwLwsJtAuRq0SEvtW2utBvdyX+oNq90IHRx8RDldmgbZo1X
WaKi3ZrL8E6ZS4YXiPSA+z3V625jbPU3YJY/HKmuvuPF0zTqURGUThIRQm7ju5lZR29tz6OVMk83
2l3N0XeZr81klm3+0wUSF0dev2HHq6zA30xDeEMyqGvXThAsvn/1K6WILi4OuqmAqN/TxdnwxK7C
m3hpb6sXewakY+0vxh9WoOnF/lEciItlQqKqxvkIYbOt3YWSYrntMMHZRxMKyfff48p9Ji4e6UrV
+lyMxKHkqT/v0fkXwaOMP75/8elm+tfHv3iuFceTrml64YbouwOu3lUaGPBqhPnLH1BL+dJ9g8iI
V6E7f/+G2vT0/esd9f9doVydwUGl0RigPFdQzAZ7vY+eqth/RLL3NPZgxBSwwasSXE+PfBhfyE9v
Pd1X/3rriwVBGorJsav2EbQD85SJvh0S7QZG3GuTKjBW8xJGFwpBadovY1Nqy86MNtT8/FsYIAuz
wFmdY2D1ulNdaT8sf39a7P/6VBfrSBqnmpIGlc9t6p8B475MGe31B2baVXhqd82CWnorefKMn57z
K3eUPd0Mf20Sss5B/SajQg9IvIz7Fef3hTsXB21e7TnVzZUfq1rryk9uXywpVhElXaqCaNEs+Vpl
8WvWy3le5fjs6xe0tfdGZiycwdg2oXFfhlDLtGrFoPgxNpgPg+d88a2UPKvCwXei3Q1mzqk5BsLU
Os7KAr+A0QTgBCFYX2Ppruk8kLNjhNGsqgwHyQySgCS1t41Rf1qN+tAE8mGKIU3CgHOtA8NVq/Dw
IfuGOzOWmKm7RH0z9GjD2gECI3ZNLArme670sHrCfWAmH9P0qPHMm1oL9gqhJsSZLUVevRqmKrBg
K3vNaQ+olH9YJK8tY9bFCgOp3ZYpITb0nOptwibQztInMtVnuPMX+k/PxpXH0r5Yi02gpB1Fb7BB
U559AeXjrlPLaN5aJRNpBmzzoQAWmFSrilm5CXHMLof/ekNerNQC5s7QM2Gkz0VLwiiaUwF904jt
kwf6wo+cO2Hh+c46hrpfgdUu3d5fD6NLIK785erBDzOeKycR++KX9lIEgYbFaTKputuiCp9F5S6/
X/auPXIXi3gkGXlKYI4bhiNrdQjZxkOYWObs+5e3r330i3U8wcQMnaSPN1VZDkS7FbvQcTYh7QgA
rEeiQZ4LH29dY8CR1ZUbZqmfQeNPyQwVIHGpELfg6ecpf1eSgt2r5tnyKlDBdnog4aReEjl1q9Oe
WJmNfSxNxDFMlkOgB+NjiAmEpv5d6CW/PAO4eNiy9xkuk9YRgoEVRKtR8Vbk46UoZsgRAijvajKH
Jm2MyL4Cf+WZuKuCKHirugoG1kBrwW3u1Cm5lplyNVqPllJuU995CCtnHyKuynLvta3rZ2GNxqI3
q+dMKgfNcMlYxHsiDZBfoRp+9p37wwNyZZ+3Li5gRmIC3RTpb9wcF/1zjEoq0Ckw3afvr+CVOYxu
XVzBPLONwc6raOM8tis6OptgDhphSWI1Zv4FpKgfe6dX7kVL/9/lPwYHX6ISprKx6hsFln4hyFej
4v7hm0xr+z82NOtim/XyvkkHy5k2NG2F8m4dr+kBdh12SMTvxEbQDgaos0oPZoN2bSd/mgheeQis
i5008W1FcRrhbzoCD4b01UDW8MN3ml7iH9/JvNgybcK8WiNmPm6uySBaJetm1S+teb2ufljmr3x2
82KjxEVcZa1F8R9YJK5VkCl/mvxqVz67fXG90xCcdmmoPllw7bIvHANnOdJgQVjD/+PsPJbbVrq2
e0WoQg5TAiDApBwsTVCWbCPnjKv/F/xP9PIzxaozPK5TpAg0Gt27n70WXtCWDvOgXbwEhKAcmVcu
2IUxpp+NgTowdCJhNH4o0UEUoPPR/DYLwpU106VPP7vRo0IDMqCHxA9CBJ8kbVT6L62ivzKC15v6
j5utnd3sYgC6JDcap3FSrOxiGtEABEYj+T0VYI0QnQKDpQLpz4SQU+Z8P8QuDADtbACIxRTJi8gE
k4jaG7z2o55fq1opF67X39XZ1wWfqc6ZYeXcjRy5OtahxVyedHO6gSWJF2+m42N+XToyTJMKzTZi
SndKmKR6nd2bk3jLw/xzyau3JMtOY2ociqnxRDneDjRSCCgyU7nxVS0Amwg1gdYiioZQRg+FZFKM
5F1BJxCCZoR5aQizVoHjJcuiF85QQr6/eJemnLMFBBCFYGpJxfixPn+ynIQX0D1ZDTVeGmudhdib
Ugje99/1N7Pyj+Ghni2V0I+C0Aqphcz3BJoGR7X7EwH0m2A33017MpCWtx5A6TfD25VvvLA4U89+
XjDHSSEVY+RD1XVVO3OCXbenb2cbbq/txaULY0Rd//3LGCkoSMVtP6wpmslZnMzBlLN2izxwNanO
OmvsQLhLuitH9heGu7r++5evy9BJiCOQDJ4xitLyny79b4s49ew9KjSoz4jJh74+pe5MoKs0fn9/
Gy79yWfzaJgJ+J8qlshqTf+V0G4lKXG+/+gL41c9my6BSeFPDYbYb+riYEajnUQ0UACm65RjVf2m
b/H777m0mVDPZs7CYpExGeux/IvpEfr3LVvxhPu/59fb5Mrkf+HXKOfzZ76EZPn4EjhHttE8rSH9
rvF0WjGrIMCqd6XYealgpZzNmWHaFEGpxEzUBatMwwof60yqEOnE5jYaoga/JMBu3WxdHDeeKibv
iTocVQnSbIviVJ0Js481zjFDfLxygS+8bJWzyUHPGyWcKqZxmmiPhbgc6rDY4mm703m3Fkr1FBv1
cSJ0Bbniypn7+tH/mI+Us9kBPng5Vq0FGThAnVhpSLkMG641DgZWQfKv73/ZhdH/993y5YENjXHO
45IhGk31bojo54qMrr4yf18al8r6rV8+vW5F1UAMKHjDD32Pn9FXHoTT6MgOZc7DtXGprHPAv67U
2dzQWSZFLR3+8wjzhSi6ZeFZqte34G0r57c6ckoX4tlDoEZPdC9kzjjITtGWR6AEohPX7V2NMotD
QtzfwGPDe8RbwdoqmRzpQH9T4UGTtV44Vw3hQQ5dsbM6sI+AWJCHw4y3+073E5jE+14pwMCayqkc
C4G+Mlgr39+mS6s95WyWmjkt7UB0MRqwfrqapvPpUGiTbgnsuiQMXgjmI4j7kB78qqfEUfvff/Ol
AXI2h2mG2UnzqMb+jA6mzd/yawdX//5gSTwbG0s35Iu2hm40M9skqNDSK/PHv1950nkWSlaYmDSz
YRkpJPeRkA6bGUCJnTTl7vtLcmFYS+LZzTDlRIwGKWded2aXZhvX3C0P2WaxZZKQYCm//5pLF+js
ys+YOsqc+KPfNJoXZLWbCt2VF8alS3T2vhCAiqk4iBL8R3tVfZzm20D8+C9/tXie4EEjxykZNCks
m/Kuiq2DEGvu9x/9778aOsz/ziYpNAglhl7gL/2PbIRnF73Bo3G+//B/X23ROpvhLT2c1GbOYr8U
6fKFxd2HV+7j+n78v9OTeJ7Macc409ua2FcqvTXFaQ4zm1B5jG+upR5fFK6W/Pr+N1wYmOJ5TKdK
WlXv1oTZuqKkRdpOnMkPvXJXOvHjtXPgS7dhvYJfJnXmnpyoN88Xpnk7iH4XDZgnyILf/4b19fav
q3U2mceVqck5UQTfkMfT0KR7CQ6vpuAGsbT/eKvl//0BgdY0KgI9sFj670h5W8YrU+XFy3/2xEK+
BIWassPU3zXYszvlkHuLx4mHtqcA7yXe95fowkE8LuX//QFtZ2Ygoph/Whe4sM3X2AYlpd6JfFqh
TtaVifTCQkw8P/CnaN61C0dePphcx9jCcUMcO24avwk3kOSOkZ87hY01OLDs73+a/O9Vj3h+9D9R
LuuQxqIu8Eiw3zG57keYBI8pbagfmk8fBVw28nPhk7qley61gZ/sled8G6C4Q4jyKDx9/5dcusjn
odACCd0SA3L/++NFFzkucDSH3dOucDFiho55ZVq79JPPFnqLISWVZGBrEDQsNaTeWFpmSusg1obp
e20WktfR/Y8H6zz50FvFKEAQZvkubUD19CS6tq2XE+MELNG5kd95GOZfpMgONv0TLdW0sTuh0195
rv9/yfNff8DZvFHlRt3FcGfoFRjJiligViggg98hDmU8WmKECqLmyLgKy9dCp6Nf1f1lXgiEde1W
HYUSz0J5l0RIm5vChBoWlHvew5u46H6oumDabWFbJ2xXjj5GN50K5UOJt9SUXkRctnbB6mizTJZy
DFur9QTd1bAGEZID8OgLmHiBWc7LsPb5C7hp1aekhQkviHyqupCIUxSIHkufQ7wI5reZ8lRfGO8F
sAaJXF89686iD0iwOhwx4NpiF9Px21wT7MsrSQQA2P+il4pehnEHbNADXWobKNk2Wmzsrby8jUep
RL6MiEnUD0vavKUZXs8C1ELcL6cY7v6o60dtke/FsFr2lZjSh7tqcVur2w116ZtN9y4RDWxK3a5y
fdvNyLNLEaKelO3zJXuepflV0wbFzcf5KTZLNzB74rxDhW+rwtNAcxd+JaXDkxD/tKz6vcricGdI
+zAXhiMdhmREFLD05aw+EzYbboZEk39ZVVi5whwpx5Gk3zZu1QPAs2Rb6BXMfBObRL5VMAM2gTm6
Zl/d9omJL6F6KaT8NgQWSKiO9ElVAXsOewFKh3qUcoOjizT3otza9TNYVnX4mIY8cAjuPQfJAH2z
yIdPJZAscIAAu7G28njqU7Dt2mKA142QSJ4hiyGDbmyjDR19NihZ4SLVI36r0VWPNIjtLJlOrXbo
X+ume9Ykw3CJIPuRGbdOsITHaaGbUq+Mp3qstj36XUUQ6IY1rEfJpNRFtcwduiy0g0m1JZXe5zKr
D/gF/0RVIDklcuTMGjx5Vg+qBgFwTDVCR0bgl1HzHAUthpGZtHnZftBS7sX4HWIRHc2Q7UaLXu8g
pkNlUD8yixofnbPhNKzSAFBnphbf9pnwDL9BcUoUNWaFo16j8gLhEa1Dr6DgWN6Fvoa+3h8StT5a
ZnC7rm+kCsKSHriFZByrTn5W8ualQgevCpDQjF5Q9nJj/egH+aamCT0Y4x1L3W1EY24E6XKzSEZD
RC53VVBtGy3VRjanaHxFjpOMlB7EKki3vUjXPKTWvSgkd12A5K8SDPoqa250JvMrMQ0fe86KUcbc
T2iWNyb+RG+pVXj0s3SsoPh29TDedGMBU6T61UzQ93RLeGg5rlRg4GsWKmOpT/v/VF8SzbNlxyzK
GhJ3I/GXVrit+rXvfL7yTlvnt3/Ne2fLDSFEfVJJXeYzbtFYaOB+rpQILqzEzLP1xhAxC1kD/Z7a
rMJ/1N1B+0Fi8vH7N+CFlZh5tsoADVpWStGn6NMgtVrjAxq/BpdwPPbb77/h0jv2PAw1zDKw3ZSV
WKLYukdXGdz0jenw7BfuGsQXnGtFgguXyjjbO9Rtjnkz4XRs4sgiNKLtNGYPmaFdWyqtl/wfN/k8
9GQ1icDIoRNSNKyf6RISZ54+lUX6AWAfNpeRD8eJYsKmFjWsoHFCj2EhXVnPXthg/J9EFCELINtp
6oclqf8y1D4WC9KQkZgrykuysw7oyFTIEuqrZLzyPr/0peuF/rILAHDL2f6IVTfZsQ49xV6+U1zy
2lfWuBcemvN4VKEoFr0ASuoDjH+y5oqmcOnK83hpKJw96sskNcakQT/QAT0UUL21udm2jPHvB/Wl
Jaxx9rynbWqABmhTn9Y1p5YiD/uLB71ZAlWVvo3NvGmM6iZYLNDy4vReWctrOtDeTWbuZ8zsDH58
uVNV8ICJjoQCb6NFrbEYntb2fiBzdP9rzeTICl1RxAk3pUV/F+3a187JLmRkReNsWjFAxOSpWa+V
Gf0QikARRAtHUNnPf2iT+kmB31czIBSV1P9kTfFYD/LPWlpd3iLBd/RoAQA3KOCJ+FwKUuHlo75V
w94Lk9HLlxwUS2ncCE2z0/v+Z1wr1ZUrf2n/ZZzNWENNM74ZWPx5J3TAfut1B+kmP0pu4gpOeeVN
cWHgn8eshEHQDRFogq+BNRHlcB9VpttmxV6bP8UJOFkd7NOlza/8qAuj9TxqNVu11gcdXzeq+1aB
nQ2yIbna+baO+X9MW+f5IM0cmyZERObL9+FD6Nde5BBiOeU7qKXMvteaky68SvSzLU6ZE/BALZv6
4/SuyieLZZ4y0CTw8v0jd+nGn0d8yJk0RJ2YjIqj8Kn+RlDp8Pg4+a/+7nrA4uK3nG1gCtkEAIRc
3e+c/39eN9Ay7ugbCucn6+1awXV9I/3rlpxNT60cBaAcl9jv2zq2rTLZ4d86pYVm4z+4qyIc9NO1
WfbSfTmbqopWMaq4psRY017DRUS5gRZanxxp/Lhyay79nLPJJMhUFYoNZ7jinudC38h08rPkBtnp
x17/I7yT3NQRgKeBirn6tr/w9tDPJgIjraZ2MIkpxdYCu1w+iFp25e1x4aPPUwSNXEV08tChJlnP
CQwIBSHH95fqwpN+HhVoMk0OaY2l8mVx/tw9gvWy1eJabepCleH/hAV42U3TOCc+RLaestG0K27j
+8DRXBi7yQ1ksA1kmFdrN919/3MuVY+0s4c+h0KEJ3Aidy6xLdrMruRUt6m3jjCEEB+Kt84xhJ+1
N+Xpyleu4/Yfz855qBIo71CR9mM6a4g4ZJbC2UiMZmECR5qNn61eHxYrcTtZeYor8dNU5T/JoF7t
wr4wm56nycB/zaNEjoA10UJ+AEjeIdp2lMrYjIc27PIrY/DCM3UeKoOfmRhLrlLtC0VA8Wz5hE1G
vLdhNkKcnlx7di+N9fUyf13jIdGk8sH3ZEdpqzjhPqlcY9mwyZtsBYZAuM0rdyq239+9S+P/bKZA
jaY2Zc0SXa5ejGErW/Cf/+NHn80Hc6kqVUv00zfy9wUFrqgeG7Kv3//dF67SeYhsplUpTSqT10L9
NFsPeXolS3EhuyGeh8fmWsdQ1CpckPtlazWO6a2d/Qa8MJfyXLCpaXmgZnLlbl+YINT137/ebHx7
Mll6ovFa8Drr6UMOwYpKjp8S5occ8/L91brQKSCep14khTiqoVJkEXwV+EZ0C3pwv04+16f/CyPp
PPQCy9goq2rGxC7jC6ZyoGa30nB/5QdcePrOMy6Q9LS+F9maDNtipznUnuxQ30hsXmuMFlt5pz5S
NOp+gu9yr1WjL/2idcb5cnPUwYormlNTPxVauxtfYIK12rUo4Toh/2PWVM8e8xHGdEpLJ3vjAn7H
TqIZpZBu2/HzygW79MefPdjIpCYKnOzyRRLmdvYmbWW75Wiq8aObQXAVKAvx1ZTKpVXaeRamKUOz
hUdNTWEn29wHME3MwRrhLQh9V7/mwm86D8MEplUaack1a+u7WH5tCifOfnx/vS7MJ+fxlywwZ62T
rcyvIcNjBKMNe/f9J8vrFf/HnT6PseB+KVnzWblfNdoRNSwcM5mTqhLN+whVWrLoitasWXOG0gF2
GDsK/dzOEAuID1do7Qj5XAcNneoIcAkd1nL1qBlL6lid9J4vwbXgyIU91nn2JcqbDF05ZxVZWxwW
wJ94G/HY6SBHhV7Y4YMbHdKLXthbrfv9tbn0leuN/vKE9ZDXFVOm0CqUIbiJ3NgGbX5cIu0Q1cap
nolYGKuuXa6u3IwL08h5NmYtoATDer6UTulTDJpvEVU7tILHNIbipkrakUlyuPKOujTr/s3OfPl5
kdJXPTabCO5K/luL5Z/SlP+mq/RgreAVU8/v+1474uR+6QWyjuNiXTsuvvQ7z2YXmOeZiCKcxYoA
/0KPh9emhhw3F3ux1xZHSQrODIYrd/HSs3M21YAxCGuDBC++QxqTQYdHXfYfX8d/mThfLmE1SXTI
VpT4ZjypEJwmv09c2pmiP8z+Nsxbv/QDHpTN9wPywqwsrwP1y9eZihoUPeozH4WU1D7qA+SN5GVo
xSuff+FSyev9+vL5HFakZdMWrJWp40/Vp2hdeUFemBr/1sW+fPAyUo20ZD44w76eY95YZFCO+n+7
w/J6ub58Ogr4RV9KJfPVAox+jL5mCP9bzfFvPezLRyd9RbxZYItUAOVTqgZ72JU/+lKh+y+V5MtH
T/VSA74WyPJQOhg6V3UXP6ZhQue/6QK8XqS4sIqTzxYKoAuR2o0mM3w7nWQ99ApzTDZhsuz0sj81
pHOuDJ8LeWnx7znzl5+kTlOoGDqdLWUtlVteKu+DKG2jVv7VR/pRSLFWZuZDw8OStr3flcq2jot7
WN85/IbSi2jtXzjh05Ll2l90aUSfPfyKpRRlqmXF3/pMTZeKdgz3qS3fGh4ttqfrrJ1LI/xsO6HF
tCHCwC78NKXjBUt5V6gw3//jsY509uRTUwSuW1FlFUJIydGh6mdvCc0ry7ELI+ScCdkoPY0QOnvk
pEkcvRSe+2BMvKHtXoImpYJJjfE/TWB/B86XAaJVzSR3FTJEM3mlGSEOHzPC52rXXPn8C7f7b93h
y+ermM87zeIuLOrvSvshXVslXZh4/27Hvnwur2JLTrQ+x1wiIQGmM1iZH5LM8nrBdL6/NBcWG3+7
xb58hVgr7RSk7OwitJAbQNEniNHwcbLaSZXWa0wNNneD2ynNr6HbLt32s4kB/ix6rFIqfFGYHsZc
g3ZlITgvlkNjIYPS9Cur10tXT/7f+XlOaPUWIrPw4/xQHapsLw2nX99fNVX/e4byjwXs3+XNlwuX
oSnjBJWq2FCbR52zEbEEfFSKzY2IREEC2B4oy70O1dtaCtvo1X0cZI7aRKcsSH8ERj6TmWic0oKA
rrTVlo7YXY1bUhokNwvbO4TM7qCrt9GSHhYNGG02N3dwv8ltTOVHVFW38KG5YybspBKOEKfW4caI
CQ43IgWYqLxRod0hJ/RahQZzK1nutBCkJHYsgh7aE0bNG6nqH+eIi1518+NEzI2Qx7Btx+jUNcNt
KFfgfoob7FwzYGHo9Y1OxsmSQ0dp2xt4z3srafw8SA5danxqkwKYWQ7vMX3d1mFwJ6USp+0B3l36
KSWlxjy8EsCLWDqppnanVRTfkmmGYZXNvlSCPJnD7kGkzfnQYKuyemRJWfgah3DYreq9xW2io5EL
9RIjycTDW8mNI2SUcGU1ec2MCGp/KmOXlHU03ZGTGvU2HzG9GkL2K49izU4T06DhGAKg2nW/89Z8
bwTtbUTm7ox1fYqH6L1s68cuNTkgS/bCWPXejPWs7uTS1gLlNQmhg8ekCmKdDpZp1VhJ7YMV6/vU
LOABm5Fsi/PyQwxSzLZBAk5qtNaUSuMOlQXwIsT/GuB2Rve6H2UdCfDcfeT8LFjR2nqV259lN/6o
SvGAA+k2zrUWsh2NsNVo5facqDPna1Fta7KOQdMStl0mvmuTTnQqUyjCUcVQ4S4pHZ0jqjzdt1r6
C3H7LTK3Q1fmb2EuV0TSAcRMsR46URYdpqbD/o6JrLZyp0oMmkKU+HFMI1zJU33XRe0z1r1lU6ra
XVMl75nOeyDSXyHJinZbd3fD+l7HlEstLsdtFZr8vzobCatOT0oxD8+RnH02c/pDHgjIlYO6gcpV
ulq5PE0ZWRKBtZ8rye1DQ2PNBuzJoxxLj3Gje6Ep/6k746kvrQPanmfsh+aGdwNBrLF/L/GKQ/hv
6ZSLjAMt9gQ1NT9lBKKXOJVy5lUlspSklsGoq52XTsUzgEfRXorsJY6EB3OA6CzL+c9UEP5wlvYW
WcFH2SwafjR1p2ua8mwE800DYUsf8ucW//AmN6IPfUx1uwj6B0T0lU1obj9M4s2CdG2TBfAgy0i3
AawLjsqhqB2ZgNeGpvlIGclbwhzHfolSlwK73UmhG2QwwIrubRHCaqO1wVtVk8OlXs2UC/pdsCBY
FuINWmko1U3FGd/IbwqEP3hjXUWVd2LX6xzQsjuke5jnITjQHseqJ74LdKWxR10zNpwBP7KhE5w0
DXZIAVV7jJEj9lVW2UC7xlMoBW4sacIGS+ZTV4VbqRNxMdBSK8b7IFDwnQjzEw/HyRAELxGmtUlJ
MZCiR3etZf4qBuVmNidfweIipQEyODU8jXn1XFvyYW5yYAKt8a5FkdeERe5ImnlXhRYjZqIq0oXR
rVrlr+2iu4G2uFEtP6SB8ZAkKGB6g9BUBuGz1tnkr4CyYX4vaM8fq+Cp6rFMrP2GeO56W0zndpOF
hFCjlfZZNbmN5xFqueaQONz1euyOZrI2Z4wuOvjVMghtb0qdVC1GuGG1bbXTa7Z0bmbReIfB/DXK
pAMaHs4jqmZw5DHSPictFrdykiON0j/mMdacpRsPfTbcxIP2hnKNAwxZGXFBqG1oK4b0JzbGXW/0
1UaISifgMADdtIZuKVD/TEsF6q12pK6HtU4gL8AfqHdFfoQIErBnQZ9gpTd6WO05xJA2Qse4aPiT
Z4FGyDzTfXUe2JeNT7oluzPKbCGtP0pZdkddvpmz5alB3LxUwcHogQqH0WNllXYYyf4spUwCyfBR
ArMYTVqNefTRooyOWFNyERBkLohBFDYgIB6dyIpemOXdOEt+9bXm1owTwgWIkXlm+3j2CA44Et3X
rVH7jYR/Lv0FdMSeEgQ7UT1iuE5QvgjHoSjuTRTh4MVRRIs9VmbF7gX9mVcvBMRwQtUJnAVNE/IZ
9K/qQ2JYH2LxUhqcaMvaDU5oW+uHnTEHADoWe1zT/QKtNExqlbSq0bPC2ohG6kpAxoNkUVBLmx7j
125yzc5H9bFplf6WJktv0A1XSX7X4VJvgmqsbABmn6Mm3o2YJJJCPMbTOiVls72s+Ff8wiXHGm0b
MwNq5SbNii3NXjbguxhfKnZznRPrzFinXsOtot4J42pTto1TlIEnikLviEa3VYXgocYpb6X9fhbi
z0AZkRYGGBN0CQ77tF2kaIXie4PFTRZwBhGg2eLws7PexFut75c6yDa90LhjWO4lgRfKMmYjbhFx
oRNN1d2mg45QRLRydkaM4o8Hmve+wimrFyoax2xLmPt1z1BYaPNEqIJF8M6iWbcknzqbmdNU06dV
W+iips2U3iwmjsDpt6H190F7yoN42wnaa0trZaPxppHC905tt4Iu3LGivFFl604Wxnfyj095HboF
WgOtwlhipoQxC0+IZr8HyWfUsttgjXbavHsWusFejMUvwsxTCkVcRUenRW9eur44LpixWD7U7y16
tWwWkK1jZYOPd5wNrHk5hngmLebz2hWU/n4I5F1eVPyiGc+BaK0x2KMuoa5ASOsGhnmXa8UvVNQo
JVrE2wKJ0WqTLupRHfMfDY1XgTWdMPNhokUnXqqJh17PMyt5O5bDpyQKJ0MkBtwb1qnN59uO+DDB
qhn8AHDtSvNjpTsg6PxQGmxZs6I/Vor2Mx4Mf0jkCGucPDtGn7/IgaBjIuk+pai7VevqwSCRmQ44
e7SppZ7TxnRqou0oe+tGrIVtncTvwqTvzaT9U64OAWWQ3rSIG06ZFgJHsJGMzEtncVNrIZiKNS45
Nb7esbgq8/mu0NKtlak/IthDQzs/gUAEnooefciE+1genE6OCY3SqyG2voZp3An66NiKCJMiSUsx
9JDDFPpPIW0OYgTmTw/deSHqVQ09psk48MdoMN9IjKYaepEl3xAhxiFU53cCtRiMj6U3WcXNxOuw
MtJHhGEIRuvRb0flqOmWhTK2ucNC47EJqd1cbn38hJA5sARjupRk3lZ14GWGpOIQmqRD2kjRExrd
nNxvekgw8TlDoTfI/fT3IOiIZ5NBQ1Wyx9IgO5UlauuaMyz8AltO1DSv5Th6nTL9UbvwY17UwsWg
UfrirIz7ThhbZ5L7uzZRPYPMWtQYx6jXn5Jy7uh/nF+6gDBMRjZiFAJnjPXBQVl1UvXSeB4WQTjM
edX/4Z8pnDMDpn0OT4c1f22AxIAAkzTjk6AIbjZPp3aWbTid/rL0fpZWDjFNxLPFYciNcF+MEn62
rtNcultWUdxjP4Tv9NhgwU3jVzUI4OzX61RTTnaEvYRJcSqcyYp+AywyHSuIydKgsNrEaqr7XZZP
NgPSF8yRGCvLcRlwbGC8pApuoSZiNZsZx4C+4GIR/SmXtlWcs0tZZHeYk72irA2n1qeemPsm13cp
TDq8Lco9WrQbPdFAtoL1sqmbH/VUXq8qUNC+AGqQ/IhD1WFQn8BRfdaK5AJxAcTVnQpFeu3y7BTN
/TYyiNSTkU5sU20e6bLeMvWjJ+9xV3UG/gW13g+C9dNqk87NK0X6aBtuuRz1jasUkh1L7Smcs6ey
D37N9GLGDStIpC2uSXVIK+WHFkN2Oitem6GNLvPfgSIjn8IWvRmGxVmsyRON5abolgfoZfy5+nup
tjeNVShsORCODCFtx9NSHAI+qJcae5p6X2p46yBI98NggQhQZR/jYO1Mpb2Nhdkdp0h1cMhXbtDW
N2keWrYu1zlSlOJJVlWCuOqHsJqdDNncg+udfF0c6y1Wk3G9HpCiNCgIQfk8RLHoKpNcbZmxcWf1
Re1QLHyaRXHYYuuxlzx5EsT4Pl7rs4GJ53XJWk7K87DfjhijE0S4wM9FVxURfLYLOFfwt1gXbxUj
HNx+Gp+CwSg85o/jUhfjW5eqd00WZ4ci7meHKkSDKqmKOIgoF1/uFvY3cdR6qVnt8dw5M9K2nhDo
hiCznZfsuiDoSNuxkBSY7PN9p06n1DCG2A6UJPWY7XlRilvWY6zFzRGNurS4TcvioAx1jFpYlGOy
5e4okvlVxruwMM07SGrPxd+9nPmeNUL8ImIrd2tD2NPetg2F1tNqARKMvvxiyfaEgSrdNjT/piGC
c/pGI8Q+G4rou2lK/6RpfTsPLHFS/GqmdQojEvt6xZWrFlqMwL1QKfLmMD2mauBw1Q+F0u3I3nh0
P3hCI92VQGZCMc9tNcjByqqP1RwdmInl22Zi+tcMtpdQrkpkiLMxuY1u7Fh17SNOqSwhtnOJZtnO
jASXhBKKhCh4obl9r0RptW97meRjbE3boBw/hiV2FQySMI0+KZsLvrWwqzT7jIxCcFdV5ZFK6FYW
4sdIMO+FRfZyvjgoJd6K6hHOl6cEqh+FMlNx0L8GVf+TSS3etUjj79nCRieZlqe9NI76Q5vkjpiR
kZHMuXPKHAa2Clwpn4EpD73pNBhDLVo3uoaunWnEI1FiQRM0nHLWsdK1P9Lay83zB0n5LU6nrZCY
n5DV7uNu2CmK+Ad8huWOcriNs/x+Gcv7GPfBaew0pJxlebPE7PMwlpmLPbf9bWCGxHXqFG1VjKmR
2/pLGnPVkdXZj+k2cNRMPlhZbnr9oCteH6eGP02RaAPzfVyS+VSBa6B14UGIW0yQU6f4TYdx2ozi
XY4TqGuZJiDKsDu1ABObI9smc+kQsOs/1WVpbQE2i94nmZub0W2MrypN+ob11dJu4uyvfwtPc7lb
ws5blugWBP4nqZWXZRx3sxr/ykZwOCm7/lCB7V2xNqnUG60tsU8Wbtgov5Q83mlteFB71UnnBOVI
jDMlHeeDoE0foiHeM9B/dEbwmCC9cse1+pFKpZuSwVNqA9v7gEqTDpqUPhnUJcyhbaI7BRBYu6qQ
BA9NjRVX4k2VyCcaTpoIyp11Z6aAYqsCFVHRcvpSvWU0Bmj9hIt3fqOX/UYtW1/SBroFrFUHGZmn
IDSdOGf6sLQ5sCdDOOQCQi1a9D4Woxk2Ob1QNCltBanZspe5S41gs1TFLpriG95nvqArLyHqr2CS
2Qbqv2o9NUirdj+MjnN/Iz8ZBpJkdXZSphtbkzh2knBy8iqgCpPdrxrKHGSdwwniTmyiLRvr35A4
XJUSNY0ddoAtOmjD+8JSBWyQ5fsw5zRoCZ4gSQcN+nhcJ6+WUD9NIMIF8YcQBw8aJN2alQz9jHap
xpDEhXnbS/EPUSqdQu7wISXwGpF1F6mRb+pJ85Jw9jgWc0VLcsxB/xNjkLNhINliLZ56w/zRrvrR
BPJigfVs06mdXwsLJ6p64/JSYiu4cCDSoD8bLXBlTSaBTO6z1s5qkx1By3nEZEKPsJT0VVS43NKE
j6npuW8SfHqnaoV3s5cAUFQ3iTBrx8E0ep5LE9CSLuYOjcTpzZQK/X5SE2RSY2e6w9j/FKCzUfdQ
3boUNugC0S4HulOm9FWkIwy1aM5dExRbnQu7Zmi2LMKRnEQ3i84esoqyF2Gq50PeagdrCH8OS3cy
Zw5Uk4rqXm2hTow0rt8ojAepCI8zMIxUWCpKAtLkiosYbrrVZh1lgKKWWKW2vGhE1KgrsUXCtEFv
ndc189aMQ9Onye6A9d0OONsw6mLP7sbhxbVnX/ZMACDHPSY9hDkMICsqwEYU76Yo4AyjNIaU3mHv
f9tPwY2kB7m9dHVhy4O+2EKS/khNTpfxnfutKHTkPs1TkyVeglLrXl2sO9rKip0uSMamjekVGmrl
0DNRHatk+TOmZc6bkA7B/0fReSxHimxh+ImIgMQl24LyRt6MNoTU3cLbxCVPP18tZ+Le6ZaAzHN+
y6+ZDc2ahk050dJdlt9x03wOc/Dgz3bk+2h/mVgKXb14ifhvSfM3WszvNr6aGsIm7ug+5FnMeuTM
HfZjCSTaL80bT/bUOHW5HWtu0aHx8509NmQAFbGmyNLq8OgFjOMEk4feNDQU/01rWLfqKWjUdUqT
E3+5j9nR4x3rJZIvMf4LSjIgZMxV41r93wH7IHaywN/NpXXKFnWmbf6LfohDUiVRd1/WhqresIOz
rrD/xha3hDKbaDCCCLTnXk/3ZzTl1WqT4zgHl9XJL0bOvDRVXbsx9fLtWcVxpIo9W+NT1YFVy6HH
E5g3hPJRH2eJ9pat6akr+vfc5rzjL3hfpUcgpv5C/3wa0grobAx/vtag5aLR6Jia8raq4c+0YEe1
QBpbwgFbnOuBfClr4B8/XbdDgn3Un64q+xsU1rbuKUuz632meB+CJMrHIVxHtuHmfbECoFTzZjK6
17whPXHypT0eVfApskfbNI4q9TZGhlgzwfTWJ8fJ/SMSH+Fz5KQfZfCa2uS6UjPLLr0P1NFb0TUU
digJrTKEfl44xBCwLR7/baI+hFS7Gmg2qWSYuWITg/lmQ7CzwUvo2XO7YNfEoIXOt9tLUG+Ka2xO
+DyPCtciytD7abPRi0bt74V386THOro1kvI6GsCvhfrrVEHI+kc10er8TfOO4wWlg+F8L3QUBv70
pwricLJ+1uaNQe6bRLBo5hCinJ7MNjqdk9T5mewYo8fyDhNBD85D42bfCLEPxpxuNBWIfckR4S4v
i7vcHO0dgaj/S1LdYDCxaEjmbyZaiq5tsWmop89cTPM6q18kJRdupg96XL6zAitGZhysxEOsNIRz
YW3yqf9sAhGC8eKUBZzzlu8UgWQefxGMerSH8Wo54nvJgze6A736ebavAGU7tciP1Kx5Vf3yMvJ7
7rqGqPa+eUENGYpBvHNdPo4Vpq7C/Ol09WZP4J2l+69m8OMUmr98LKpNS55KMl5zIwN+aSJ2wweR
uU+eOfHm4YmBrWg3Vktn87BGCVBczilZVyRWi09SKTcuvWNCVWHpydMkjGcaOCNP1c+qLff18m1U
7a5SlEC4B0v/0Ci9CXgNOSC21VhiHM5/Jlo4AFc3A5eaw2dhv1uYpepG7bhjuOkB/TmpKzKE6WV3
jtR/s63rV0Sku9ILDgNfd0MtQUvukIFeezA+LZ5sMI9hTo7cAD3R+eO1MYyoYsHPxu5Itfd+gNIB
KeV5/ahZg9S8p429LbPqNybaCgw/TLiwbfy/zC3ngA1l8o7zPO0QLJuG+Twk9ZOTcE+Q3Mk3XLTy
XBLAqHVwrA3O9lZJoIPsqYWEaGnktG3jmFGfhZt40w/zxohbM2yX8i+f+blI1amzflPRbcdSHtI8
obBZvDeyjvLFj0r6dikQJ528miWnbvbQT96zNw5fRIgsBOMMn4NjPSWYgTe2KJ5acmIS2Rw8WGa6
RTS52R0WbylrcvStXdNZ34tD881SIjFMnuuegzl198o3rpoC9LCzgZE5249i+FPn/d/OhysSEaVS
UFViDnUWM8R6G12CVmHS16wPjPm8PbL8lxvzDtQPWfmPsDyyPB/GZCGugI6Qr1r+y5ZPP5Yg2uOm
c25NTsbbnFLh/EZbPQ9M86nxK1+tjUSlYPE7KmzvoNeR3OFiq4L/bIte31pdA+55BJP3YoDTXLs3
WlZ90XPrmGd4Y25xcEmuESd9aOcPW2yLNX41F5/K4b3ntRzyPseKU4Wzek7mi63j17wq/+g42Uur
ZfweLoaqCZYyxp/YbDeCW40+ka2n3laHz8v5w3QYOqDGVH0/GqPP39Hcy/lTwhmr8UeYXphQE0rl
ZOjFTah651TWwFuDuhFMtGFMBQBKZtDbz3F1mOBs/ms5SQ4iKicM8sFzfA/pxWd81+7n7naYqweW
CqN9cjC0zU6xGa01DHrWFx061rVWrEppvRU+3XIjZuIBRciJJtZ7H+q/xayjLpbXhSotwmM3yhE7
LuMwgxqNKx2WPWxDd/OzDzIXDpUst9i3d0PDn5LFt9rWJ3tKNgQoumv3UXKJ+0QcDTXpI+5hETGr
+5OdWOeWdpXCM46FSwN0cpsHk8/9e81fBa1VpVdEFgT+TFdqahmRSKvQBW9OaBkpkj7kyn3hgNl1
0tnHnthNoKyy0ZcgCdiz7hU3sBxdem6wMkyY38Bfjv467KvhXrrIs9PsKcsWaCDy5HCtqk+fB4GT
I9c4zkd4fXQv5eNK/Vud8wx9Rd3rB+Vz5KL/1pD/uk3DJTCjqXiaQUYg+jZLP+5F+R9afy7+56X8
FdVptd5kWu8Gywm7kVCM5lh17m2UadQ2EGXBr88v2AueEoaaus1pmH1xObD9+7qwBrz2wX42kvM6
UquVf+KZol132HXzsEViuS3nH5D9/dwPV/71dhr90JjBo1tx1TRarAlmvV7DWi104MyAMt6ngyEe
QgNWAqJgjSw7uXSCMcmOXxdfkudcbWycwy6Ht2Carv0Hnb5bzm/BP3hkmfWe9elbRAhMNeXy9SYA
2vGmYFvUXpRjO4TP4knA8mAq9PaVobZ9Ne26Um3b0Y86Dpm8/RIdhfLkZ3O+dv506mWy7Yz3kss/
WDgU7IOifnxEa5EXoAtd8G9Y4sMkpv+A5Mm/cLmtl40v2rNY5Jej5ldbGc/kR7HOYcaEc8o3Wcf5
sTZfgWZBrCmoiW1uX263FMy4TKAck5rDKz0OY/FdqaXbFFnBF9RYm8Jp79DXKYGw6CGyV7mcLV3S
NTrsXEogQbI2AYSQnU+HUufU6pbsIMERG++OSAMj7MzqP3SUiIw0LUnNBAaeyJ9Oso0kn2vfIK5J
dw3NC5E0lwOt1W+UAz8UtPPmvneQRTi6ZZQq9Pba39L4/JgM3X9SQrLwJyT9ei4rtReNuglff1Sk
gfdoAruR+veO17ummnh1832yym9PVJHvkkAWcDnN1hqJ0QMg7x+aGv9/Mr0QmvHD8mvu007uwYnD
IihvbqE6vpohI851/iua8rUoZvQGdITnwFmk/HiJeQUQ3PXDtLfmYDuyVqfNeHSKLpQqeyUU5DGT
zq3P6x+/S//em4U9e/wvT6r9fUrLu4YDUOxpU6LhS27XyYmI/2f/Gbpn1pBHKf2nXKEB421SWTLt
ZO8SNgAKqnTzwKXyIhgUatpGzQyyWtg7yT/7A22gdGY5zdtIVkdOobRtgbdm3MiTs/es6ewVTtRY
LleW81J3/vvkzLu27eACqN1moteLHY00WIeLsI/l/TV0yS81E0q6GS5InkiMYtlU93etcXW4pJ+m
+nXTvzX6D0k39uDMIZEinSe3FZjAPLIHlwr1QG2GXoWRFj1FO9xaox525Vi6lC7fAaP5czDH7zmA
tmpI0vUNaoEkW4/npt1pqWJYYNvlbnKuhHMkW0idyJs469yx3wlitjaDV2xTkx8EGcz0UBo9mTHC
eqcRnacW2He2kBWYM0qpF8uPUTjwLZ282v1CcDI+mCUvtFkDynI9dchUyOmg30k1xtl1CFHRLkHR
KelUrm62qkA+4cTc7sn9BU/H4G9gCciMiqC7EQIbUoZK9i5Of9AgnEYWYc0ziKZk2S2L2V8m0lUC
Ye1iWWWh4+oZv3ujQ9Oyob3z/rHvyAnxshfbaHnpCTZiwgXZbpNsjCaO230c2KBaOEdw5yO3EbGM
ClGpB1cEtG9P+sBv820amPwEnNiC829bOWVIshzCnpj5BEK/C9dUHDWZ3wfTHd8gtmg2X1rkXCX6
DcsK+XWQumpTwGE751bZA5vyCijIpQ6/7F1X7f/aQEUcNZGLcHZWtK1Z624x871TENXjwOrRUSwd
fhfK3y2NczYK/2IV5jFZEy/shfjTWcun1gD9vbGTk9jTdRczOHVHA48sTevGpRvqd1sxH/TZdHQa
oXnWNHZ7aCNk7EOrdCxVWZRMAEi+Zf20rXwop+K18HuG0Bn7drLzcgHj5W6thVa6AQQ88OPnYdIG
KO+w6UpxbDxqFEegtryFWShXUBo1NXNoxm63b42iQYhh2rdZgEEKGwmS8iXLpSn2PjgLa1/1q3Dm
86BsylHM2N9lleeEBOJDknRvXiL3ldA+XHnyOPl+vlWVuFkzTEk3HdIhzbl2i0NbruHSzU9pR8TL
AC8J9RpxkYSZNE+u472JxHkaguRrigf/zfUayssLf98S57N4nhuBRS2MxZxMJLrc/M5LNyOMG1Js
kyzdtsPq3oMBM8tRaK5C7Xg0o1XPxNRt12XmF4A3pHdcAGzwERGTRTO5gpopq8einBNmlTvufzJZ
d7nhQfyMt2rJhsg25pB+tj1G/BWuN+6iqhRPumEK81z9Hw8x20xN6f/tDHkWekCLAL6fOIyeahtX
3A/Kaf+xR0TDiEmdtBcdNMekXo993d48on1SLdOrN3kEIMiXpbF/ViFuebfs+emjsrPeZVNdE5mO
HIHafMynuYh8OUJ9WamzbVp1dkvnlLjpZ26lD50XfxUMU8NivtERdkWFzHVk/82Glfh+wJop0+jr
SPKqpvmtomBX6plgTdhSM9fPXisvdtLfPOQrHpPkCAjeD/drC81y3U8kmcsHlw74UdI3uXBh+urc
uRSR9tXGlQMgtxsZorpafh+t3Xgo0vI89u1VZuIw1P3J6p1oTSFSDDm8FGvzqpQBWB1/UUZI4MjC
JhHo/KOex6NYjM+2ch/zmXehdoKDz88ZByT1LPbHSldjvNYfhZXsuvUXqp5eMHvf2u1eIkDgyDpa
LlGTer6IXIdzkNVMLayGnt735vSyZt5RT/0Z6e1/wpyvADV7fzXpvF9rwtVSZqNmPU4BWmltPk+J
+VRSblUnwyvaPWcjjOWBwM9XH+arSIx/fkpK0ZhQsjDrW9znx7LARKedfLP68Udt6tfKZz8KiBuW
nfVC2xm7YiBYeAmpND3nOvvGS5Y7QdgZM+M/BsmgHR6ENb+i9LslVnE2x/hoWeZRdf3TPA6nFJnS
xuvnf2NRAOpUcmTHK141qbFYKkEGU06/IZZ33GT8z6wM5N9584v5vw2N1ThphSY8t3/nnDQuuNl3
1Ap73y6+2tiT9PrWF8uyt3E6XC3yGLf2pP6K2XkNOIO49dYCLrZ4bVoaYdvZno4B0Rhz7e2mfrVD
4VanWcsM2cj8H0N4aAmPg2Sob4ROnIfeveqqQ5zRoGUx8vk9m/SumOQ5XrvnDKTMHC+WpyFzYKLG
bq/q92D6D77essmHl1cvZXxJ4vPkkzrXF6GeK77e+DhnzGWtf/QNuQ1yfUrz+pD7PRIbOh7azOBf
EFI2J1tRiXBmwNDtGnZgGIZ1u1+/RcUmoK7m6pzJdt3c9R8LKiQxrm+DGDEqNxch5bNJkWKfBshp
+lDmwPw576bDCza4PECfvSCmuyOsqvq5XSj6KgL46H6Lofa8JManLtOdUTJktd7ZDIYrkU+vljk/
eZU3baQ//O3m7HPx4hfWiSGUK7VF61BEqh4RVXmcuQ1igN4xLkaCyPVe0bPeydwYpYpIMXE2wkVp
NHA3msUb8CfLAlEnkRDJgy64J0z73anVH1m591Dd3QTvGap0TiK3tVG5Y2j12LXblHvXXi6E859B
XeUmG2E2wFkfxmGKGgFNz5gaen68Tdx2p7LsasRpQhHBAFg+v2WmPvhqaELLbj+rqX+i7W/nyekU
2P136Xl/cDe5+/E+1kjoknaFsKFKlMPetR+TuKYSILnfhxMSw6lcH0yHckABEnBe2+Et8Iyb8gHv
RH9dYgit0u4+a8tjcsvUiaLVg+eKm1y9P/GdRmtdMydOeXlMxnUKuxmJY2yIHVaQ+xjmSMBzW0eW
IkPEif2fIHFebTrt1MpzUBtLjSyhxt4eAA56HwKJbvKcidhk/5jW5E46z9+g8hnkZxA6hnW1sglI
vjOX7JQUiwf0W2b7ltmfOl3rAZ73215b4IDUjJysPGUD3HpKijdVo3JfpHSzZm94gsK4W3Z9rp8C
dVfM9Np9toNuvyTrm202iBvTlZd+eYcNOrctb64OLpP2QONZSAszeZmkOhl+DbVssi1bAF2ZTH6q
hKWinqbzpOLtai88f2/5TEkASzImBLtkW12GLCpAekkA5Ru08bYLLq/MJAWQwvFNUcl/ejFPHQpM
5uMAuR9/oj1eusxihu4bqpoG6mOKeGunFuphVQIyKCrjh49WlmoTBwTGGXX3aNFWG7VxsDedwQ+l
X29Ns9p5Zks3J002wl4ibeesioXxbiT30K5GbbEzBWA7lVX9UV36UKzArX7iPTdWsE89/zVR7Z6J
B+3ieDX6YS9cend12bK387JRJXnodXVTxvxmjdbDOsVPwWTRK5txayxvbqfp1QgeNesbjOCtjEEQ
pd9Gpl1veze5lVYfmSwPiiCVzu3xDZDChmTVUojsiAQ0rHFvIocCrvgsiz5y1+J+W23nqjgthrmb
B/vRo8DFTbxdnFfHdhwuLjYTd2g6FkokvXzkPzQ1nhxnfFbNjChdkrY+ywcAvbOYUJXLwoLJVnzr
TjftqnhGxdzfiKKrI7/1/+LcvPYtt3BbdAUsvv63euWxSnNjB275NncUKLup92kvHLvgzj4lxKF5
BxcDSSVwapvb0VcuWyUSpaY2P8v7Fc959pS26lb0do7KeUTmohHg2wKCopiaBV6QZaGq14+mzY8u
1IvZECyh62Y/a5cPeDROjhpujtOQKAe9Jdq9kVR/Mtv4zHr+/3eZvZcBvBecxwaND4HPKLmQ8T1O
yzbrgoemBY/lSwo7oSzUV+Zltq1/Y5ORc+eIGkBA/c2gjopMXcu8+sl92CmzkTdjsvfuHdcY7eTV
FdlTmWZ+GI9OuZ28eF+57UWK8iZ5Hg4jQsQxHNXu+FDU47Fe/MvYtB+y5NHkzkUllB9r749TGf8W
yPeRoxPUGb6fT2fmEBiw66dl/jWb6bXi4EdR8+qwiG/58/4U03phTaN93oisYHgWqUAAMu5n1+Ei
VztaPrarJoUP8XygEYg4/nHkdHAV2oCBAsduTFAaLe/3oB07a4+ezB8pqCJsUe/mHJZ4DOBnYkhY
heCTITcbKSBaj36+Pola763O2y32eiPQj1DXZJd4ZoTaFfCdNvQ6SavNKuUxl+O2LIg48EtEn2N3
SogetJr2sMbek+nps+V5P+hMgHCzvIjiat6DMx2CuLpwigIm5xY4rlsyqur1RgPpxfbKkzDVyyyZ
GtdOhbUP6K5XifUli8MRLPuEQPKO4EzIbLrlQjd2t5e2gUr6rg3p0wZ1M9Jtufp6k2IRMGexS7MK
y4H9NRn2sZKQEQOG5QENMnPbtmgRHQ/Tzsjs9zkj3S41ru7sEb6KHEVVCZdaV+GolpBzhhbtJqsI
D13qbAnV0lAWPe+8YLqUGREzTl0A/PC/DpDXFo6CfjGH11Qvv3c1Q0s3xsbtvvKEfkHHpUsyuxba
P00Jl5U1fFKA9zzqbG/U1t7PEQ3W885V1dcQ+5yA03hJcTou6IjyuzRYL5GxrK+VTva86R7aGM4Y
FLTIM4BqaXUaPcj//mxJ1Azu27oglsnnIQq6+sEusgDQxTqZ9XhKvPI2WaQKAc7MroG1Y9lkNvmU
VrDulD+IzRwnjEDiW4GGtULvkUVuZziuaHVQzyjUfiO1f2ldPvPjVnBx/NI8U35XEBhFYDxoMRwK
Pqy6f7f66gHOcIo8c31nE6eQAqcZyK6q6xevWo6pjs+LC5oaL8dJ3nlj94qb49YOwUV1zWa577yW
u+2X/GPV4hBY3ZnKEcQfKOO8bpvA/01ZcSvVX+UCao0EgHHVUEom/X5bdvEFd3BUG8kesCJK/GVn
Aer4+f0Us/jSUy9FFTnWSBJ94qArNmDf2DYl4UEKifZiE6cijVvZTWwi6DxspKLanE4ADdz7KA8o
D5FlGsmuZx7u2PG6qLNnHslrCf3UyTJ0Tf71JLm69BGXchTg+JnuOxHemixIPrI+Ztfo903xVRXZ
T1AFD0sjx00yxmEPneXZ7uso/W963v85KoesTcKgaLdr15JsYh0xQJErWh3dEhWr8Yq26mcszUvp
zjs7E5ehgtKyyjd/BicbGVlqrzmbyfzWZdwhjSjOxtBucTqFNWdKvP4zZfWkMxkOtX5OKx/TgH4t
WxiZuH+ly2yLzge2mPjRmSGpJNu5nbJjNXHjdjitguCQzHjXlv44JeI1rv6j5mbT2frfUhBcJ2I2
S5y8oy53Q0AYaVx0/AR1tyl9Y1+65YNEkkm7e1RW/l5n0y4flm1pWA99z2dA/DAYutyJcv0dCCQP
jWCot7DkKCmQ9jEk4C/nORLhWAaEUdeIgRQixmE82EV/NaAn6NUI7/R1K6bXrva3U+eThvcnLttT
lc6HrCw/VYMulrzI0Bi+i/auKTC5TTMeNGeJCPb5YAOZqJCOeo6mPOw1HjBUxhz3m0qkkQ5AWaby
v9X1r/5oREB322XWKBbvHGf2JxFgp4uN1QHyvxv7RzMVe+l6O7NzjwW/ciKP2R9R08JqptCy3Sgv
/V1xPJJ33LTuq31n7DsyFibDPfee99ja5ilLi73fyath/ENuvvGZMOJB/iQDkeCGOtuVJPEp54xh
jaixD00zdFy5sZ32KbeWJwT0G0E7BnoCFz4ob4Z1YxWC8gp3V1jLm61f5kRmG38moSc29Nlv+q0X
J1+r1rdFlqxszHG8nP40b6wewF+zdLTeJu+BkueeYQBHQZvu8tKiQ3DF7NfsDJFegnbhAESoVMTB
NhsN8OLyWCuSyIgf6Ob5sfLoi2ji01jpfcpPMksPvNiD0m3FObbdJNJcBL1L74bZN/z31p2p704F
cNkNziLkKsFDkRPG6Ofdbk5xjtbueQRyUM0Inq5qJPb0oPrya61bg+fqHrjS/c1okDaBKDt0kxxM
M+cBERO85v/lgfmFytMDcCuD+Oh5/Hhu8V8tf9VoHUD7PjHyHgdhfSCgjrIAGtiabkGDlpYNHyHK
e9qpYzl15zKzH7ugnXBt1dHqZ08qX3q8CsQWICsZ7P4t45YDp8FStQyPsHXbtDdOicbNR2nnMH5Y
i4a7TiNlqBnAwflVlo7cmnlvLU8l8lHyRE5zKT4W7b+vRbyZbX4Ys9hKvhBGVgAjOGeneSqVPMmA
BClclYzj6DGQB/Dkz6mZP5b9sK0LLtEF4J8l/TZX1c6hmyb1k6NIoAH9Lr+gLgurcn5e+wHMozo1
AvvR1B0Fg0A+UoZiZdemZQJ1xvjkWcY2V2IM22SEn6OT2sVnNNcdv0vL++kT6zUYYNO84DWx02+d
VlA62a5nsPBtCxmov/PX5WjgIhS+cazxowmYo2G1WAUAWOEZz24vps3g108EPG+8ZjnkTh86s40L
U2EpA9qV47cqJHlkIInlwtdVcKqxA3ZuFppPcYtwYxn5g5pjNzQ7frgH1kc4g/JrWNkLFuesJBEs
ceNcOk89Wf54Zn+7uH68X8locRx0jQXUUl3tc8DQzPBD35ge/AX6OJv4A8gplwiehH9KFQnwKV9g
KjZVxv/WdeBbcLHN5XWFyOrkilwHiWttz7uuNbdt0CJSaesb3/apq7pqK4r0Q9sC2829pUmhubef
NZo7lEDLc++ADCatsR1lfXZTDa/pUTI7NQ9ySKsH9EvHgqCZtPP2Rtc+ouy7YWf4NXL13eVOzeej
4T6r7pKbxc0xpLuv+uoae8VLbXe/QuFvcqvzKJwr0iiGplQ/9lqcsAL7vJ1NFNjZsxH3R91ZiDzc
+czEELWe/28wRINCrgZhZv6oEMZsmlW9GYU8VXr8RCGYblQiUdvo7FaaOpwMSAwAx9fMtKw7BfwJ
5LZLtXnsV+9a6WkLrM+168bol9kCRJN8N6SPOG5Oyp6J0hjvkAMYq5CptJjlrNH4ndDh+NZSRsXq
/hs741KV+c842W9CpW8C58XGoDiJKisDlVJB9nnr17t6xGObp81j0SUPKB+WQ+VYv3ah/7WG+Som
qtAxKFc4IoxZf6kye1wtuaP878KTBPWum6hAsLspXB8pJK46Y0bj5sTNdZqxQHvs/laxS+buuS5Z
xptGvyezuiFiMcG+0ve0iN8Yeomc52B0xxRvJ5h/OqLlaZZT1lr7YaGVmbq+sB/8k38fhS3xPq4q
Ar94rUFCBJNvW2CSNMS7jp31PN2Nta2JgjSZn7thwERlv3I+JZsUH/N9RrbN9eAWCAVMAZJfmgir
OEyM2LvYqwyBXaNgJHRdazu0lQYST8MEgZcJuVBZ/Qr5hyhp+iIUdroUGvi3Lncj1sVNrvK9O5rX
NOb8DuLxYUrFea3uPoSUPaD1kBh7JhrJ8dlYlm2M1sZpmSfvDYvxpBt27uaRRkQkKaSY8nbocAxM
OJNgfllj9ZrmtG4D9mxbHw2mAGvwNUqjfq74KKy9a7hVlONS2nR6OSxGTsBa+WBO7R69ef7HSpo/
EHZkvYvqCXM160+CmkQfPEXRlB37x8l0fhCqKxgnaK6pbXcoQZ59Uf8dNBJEE+CCgOuNw0ekVrHL
EzeIesMsNr6bcxo3fJMNVx3plfBPTmY8jeu3O0N6ViVX72gUL31TvaSzgS57eFv7cWtACU4J8ix3
4tBC6rEmxtZCr8HSWXwGMWSHN+aPQT7BcOr+w5H29+Rah9HVB6ylT1buhc1sb3Nv5kcJnjE50OM7
XsuABd9s5qM7+W8IFn7ofruizEFuv7afwrbP/dQcapNzoQywfzvxtVEOLjbM837fvxeldxlLVF2y
oOgSAPzHB0BTzD988uh7C5E+z4KrRlbNbUlXEpWnd91OZxoPIl14uMHs79Uet9REX1qTxgBSTcRO
JaBssuSEG9xbVwPfGAFkT+tPl7UEhkn6pwahYqKQhbScRpwht2UCEblLrMhnrCNTKSbDqv0d5mza
FF78niXZt6ML3K/Tvoa/3KgehKlc7AtjBKbfNjh3RoBqLJg+O2OQm9kzyo0sshOu42Hj190Wbfub
N9sPomR/QSSh2nofm/GR+EGyaIPUhcxg6rWcrQcF4kJohkUynodUvujW+67N6q/vOHCxTq15me/m
MIecgqyxn/S6/Mbl8mJLo3w0rBn/snGXPkA/z4lA0q7srVFAyPm+9tlz+zJc177gcq5M9qMGZX5z
Xpr+VS+4ZzjTNsXQg2DSWWG4u0bUXqhapF00JJxaqvQ4hQBflSa2YC3Bimz7IffwJQ3im06QfaYd
UCdUzGOD+KJyIN6CugPlGbF6o0LDLaToH7Djz+quBmKYYP6yllflmqfBA5CW/T+yBl8gLJEH5sPe
UnfMniEF4yLywpwj3vG7R1t2tzZP/jR5+0ZcA/0TaAAibEXLTicEpAU2OtO1bF545+/tsBnNGx2s
zmp/9YtDIDYgwZpDIMVFw5javtJSiIHZQNiSpjadgPzF3fiu7fH132Xq6b4Y8p9qwPssFe4Ep+2/
pnryOKLnH24gly4006atrNhT/I1Qde6jIfVnALfgq0IFu3GFOONTfpvaDjKV37OrgfJHfjraNT4L
Dx1s62N8i4Mvtai7bPhm+eJ/zs5juXFtW7ZfhAiYBdelA50M5VUdhKpUgvceX/8G1KqLI5Ivdk+h
BkC4ZebMHIlXJezZwOV3DIz7sLePGuw929DXod/dU66yMQH1X4GbvcSB+6evqj94HfqV13QPTdNG
W00DJtQj/i2a4qD59bJv8TXBv9Iz3ORGYL7ornGoMOqlyUuRDO+jOtxjFqlWIlcYwk2PPSK2xDyQ
aVB09Ona29gWR8yBmB3SaCPhmQxSlZpLVB0SN/4TsSVLAitfjT0KSHp+p7wDIlikzaqOmg55W+r4
Grb3ipET1kZ4rKz6LepACftZctBBZiaWdIxyfUMC/NGuKRKqClaZnm9bbSo+cL0udoj8byPWWLQk
tqlb4FpLtqZUY5DqGX/IgOns3FqGGYbCrsn2qLrZv5h/2Rbd1JKEeY4yQhccOgqLVYBeKbIPbZZu
7bRGTjts5FBQElJ7OhcebWPpEE6LvUiEvzy+OFu2c7h65TFneoLAzEgx0n7q4v4rSxDpxohEfKGN
yyTF3p+GL8IMpaWRIkufjMS1l+HXDHPWnJ7GXTGT9dh5J58tWx0ZB9O0EEHaOoNM2y2F6TtVheol
Vu2HMm9Xfc9OM5lgBzz+RzNMYLrX1qajH4vuKUgWnRfR7jL2tLKgaQf+Y5uk5Hx71kvXw6JX+10Y
kiGb1S9e629ibHrbOA6sW6GkK/yRDmXFZTyyztM11XBSmTCCbCyPeikdLDIY7JxUSLXRF8JHrNkj
8Vx4FdNuI1NvH5g3jOauq6W91XS/3IAfNZpooWz5EfbgsR+Ce7Mwf4/M9hzAYKGgf4Rlsbd097nr
lVtBSHWusuax2Jb3cbUJXcTtDS14UchrNU8fSI48jJ35SOMAUbj7RI/nFEop1engpnELVJbJKQzy
Q6LTXZLTO92O75soeeyn9laWZhsWqrd9PrgLFREQNtuDsGgKttOUXLk7ama4LobuJqyotZQyblDN
3ihxfu/5DWsuf2uHCOUUVbnHfPwkxzKeKAZ69N6OrVHlAl9Aii5+l1EeDsTTHmURbXG74RZIQXLE
9HY9l6VHZyEQHaqgWhisdgybu99H5ReRxsdGlE6fef1aVRDj2bWVLDI6fstyLHcec/w6yEW5UQJG
kDxckzrU0Fo1un4rj1JMR5Vnz9jFMItlC/qKFdrDji4hbnJ6iIPNFDeawF4ieapJ+JgpJJfdf/9l
jd5tA7h+Kax+o+nVY+1m5N555gqi5XasJZz+OUomluVIQaU3qVf/lmEINgY6wLJrk3s1iKMH2s8U
J1PhND6iR6uktsMOTiwCg1J8KHhhq1TB3p05Xh/urTy5L+n9yJaxnSZxQfZOXVMWSokC8LO1SZ0m
NFGsCJLF2UjDIgBwrLPcLP8YI5MhGir6gkhQZYiusS9OrpBfY4/9mj6Yb+h49qrRbEQqP9tWsmfT
we6jgHBmTFr1ppcPSkM1L5Jb0HRS9jdGl5NVUcjbAGuFUhalxGYzWG22Fh0TrNZTKJbiU0cv1kpE
TutuJPakwP7nBelbq5aykzThu9t7HynWr1VpBPu4949ypz9iTboXAiFyjFA/6MMvXTcWJoaGpYi8
O+i3xjKMglPCaCzG8GR6YDGycq+G8VM+ssRPCsrKI06ztNXX+uSlVLpjIeNUUavyV4gCXmsg5HgG
imNN8ljnyTUvHsvDwOh+qanVryw20dB1PLZRkgGTZarm9UG7DM3oxDz9nknVmz8iR/fKtZTgRKuL
vy31LsVkoRLWaEc5DPVY5aj06ZSNQrG76tEMVwBOSp/McbKKMPSvWXE8inJAHOmvNYUCo2aXBeLs
4U/co/TOKAv0sXbTsvlrlfJmMIg/yQXeBQ9cQJrjHi7dnpteIPxF+sYv9V77LO+ZVEZjZ7mAPQuD
HkpKZGzdohkjYPdOrqd5LcF0VNreC4PiyUX6YtAtW1oShsp0pMNT+bSg3KZdmlBuMQ75iGHR668F
cKoVS3ZwFUJmXdk+I7N/sBpxS0bGvu7ycEmrDlnv+CKZ4yvmcKim2MjSCGM88nTNRs3XJU812px1
XozUf+SPSMXsXIf7oawI9IqObQxFedQ/eyzKuTAQFMHeaPG4BXi3TNqNkVVhl2FlwPIAVXClPede
eJco6Washl+u1j6RZ/W7F8mfkOnAt+tPNryO3VKXgJekb03Eq3KlYwONnppg3JdlvM4qCe27v4Wp
wauH59Pzt1RsJhclLXB0AfpAZakN3ZuwVAnopBKEK99bxLrfOE1XIvLKOnLu9NUQNK9lhMk+Is5t
rQXatLxFIcvSda0gEhsjrBg5bsSFH/Uhyi/zbexb+nq299YV0ZHNgZPqLgDL7ATI0skq+4/MbmGh
mqHDsg0F7lhvyzB+lHMAmj6Zvb7goVnJeGfnRb9QGughRhL+os69RxV9VwpeEDq4+wCc99D1e5vG
9cJQq9sSpHPp2UtWelsLe1EDNX/063KrgRtdmH02fQevrUrgT6g7gcBJqRj9UtF7iCbpLxRF+6rE
6zi2D41sWI9ARu6zrv+I+/Sm7P6k8FJw93+FhfdCf/BlYrzUY/vWVeWnkctkPNJekFnJIdKL0aFb
QKAYNRZFSzKbmmSPLdL9ouhXPRtbU0+2UabIC3CPB0gEdyGCk5GevsDcjoMN3WM5HJq2iWjrqTjQ
qydDqAsvt24rPcfWqjkGTC12R8kv09SY3MJ3MyjjzWWM2zlC83fG8T8QN7UuXGzyakpKKW7fr+HZ
X0nLaNe/uL+RFF0j3k4wxh9QcfKMomiPmmnrAdkW7Sa7xQbkeLtil+6vU/jPUCDlGUC1Vwufxg9E
vdYXC58VPBi6hR/8vXKXJjDfT79/Avn9c5d0g7ictKvDbSA76l7fBGhr0VKt+bjUzZTNmDrIGS+f
7AxKUZ5BVSWaWErSV8k2GMO/lLfoAAzlFW7uuds0/f+f60giWrD+ALIvrp7iwmliGhk0Zy//8HMH
ny7on4NbZibKVOcZaC0rEhNKB7yg/srBv1/Inx7BjJkIu3KQpBpMozdBbPKhWnV19FTZAQSuBvYC
O+Agf47S7OBn9hV+onrukmYARVu0qdzXUySP1zlRla1T2yR8FCvIME3ubYa7egyDU691hL0xHaeh
fahM1RlqOisGW9rWoO88NIekb5ZTpRxHKi4lsfBUnTULs5+ePUmp+9ziD7oCtDx7q2bsVRduaDaq
hNz1G+9BrL19tWlfSqj+5u7yk1bOgCXlGXQVYpwXtyZgSfk07MvjuEq+PwrvpgYVhQxkoa3lLYiH
KzFPyo/fBGPvbPwwgGWQyKKn2/6Nznz2Ve4qB2Xl8ElFc1yCtCL6Vnu/fHE/PnPONRtKJLpB7JY5
l6ncq/IhMR5E/nr50OcuYzaMZJZim4rMoUeSJpmrDwX9pcuHVn4covjZs2Gj9GQrklX25Fa+xP2K
QWqTPPfYEpqFu/CW8Sl91rQrH+O5WzT9/58vPcdOCNvGSHGL1AsN2U3FBqljwXjlWqbP63++da5l
NpIgo0/z3uM+2TKsBw9icVLfZnV1bMHG4ZhXHovRdNCeMEdi2opt6T5CYXvt9Odu5Wyo8RViR4OR
r97fJbfaatyiXyA4RvlO4b0+Z/0893KZ0+X/cxtVxA3YaIJsiyMHq2fgZC1xbYbvbwkwvEHOsaoA
DSm5fjM2PbJKPjc7/335Hv+IoOXcszGiS5Ta7XPODXcjEq8NSwzS4Vq0D2ZyJYfxx0GCU8wGiSqK
qOiwsNmOJjv0olkr1b1STMId27l8EdPn/8N7Ms/EVrFF53Joc19aCuN2favr0CmCStuhiN4qVtEv
1WF80M2wvfaZnXn155nYoLFyVZJVkllMNPBlph8lSK29CFB4jsbBH8IdaNCT2Y43hiyeKxN86RhD
/EwNd+lHeCvFeIXt/k2J/unyZ8OJ0ocWvswo2774x5wKdrCcwtCwU6wZG7H4tUsKZ9jasS4t0uW1
8Ogzj9WaDTSY2azSkPVwqyDkk6Jl6t916YmkpeXlh3rmzbRmg8uQe1JfRSNZDBXcrqYAu9UaJ69z
n7FIHKxe7a/Nk2eGGWs2zIixiVj9GLQIHW9LYszfAcXWUt5MISjd7+Ja4N6ZUd+aDSfjYNm6aXDD
OozB4eiUVbe+fKu+KeQ/vQGzEcSKRD8WAVegOiDiplCoetFsxoW/UjGZcykAI1f0L41s3W6GrX5t
Ajj3jGajR9+IajCGmgHaGh1fp1Jg3KbpfVC5bEF/Xbm4c49nNn5IjS7VbsjWRLsr5J38Eu3tdaGs
2q/gUxyTR/vp8nnOvM/z3FvSacxWlvEJyEN2k1rulh28oyAW6brg/vIpzo3088Rb13TdPFSLaf/j
bbHyP+r02Xb1WlmXTvgX5dF/PM9sRAiziLBxoGJb4xf71HKXrKl8vpr4Pp60NQjqK9dz5vHPQ27R
8IeBBF54a9fO4D+COT40mAZSlh5BaF0ZB5RzZ5kNBJ0q2xD4mnRrPHf7dhXegxy+61+nHNH0y78d
VlCJ+gX0pStXdeY7NWfDAWBxms8+GuxByCsl174EhdMrT+bcsWdjQIw4lMAektcV/SFlCWsGn5cf
+bm3dzYCCKOWpVSb9u+BigvkRamSNZoe1b+WLXxmwpsH0AYNa7uhZ1dXoDoD7JG/9Orm8m8/d1Nm
H/iIdo/+gEwo4QABRMHaptIMuHzsc1uGeTQsdcbcMuOamNOlvBxeplkRQ/fBugOoQhhY/Pdapo4y
DXo/DMLzVNjY6ulyxRQ3qH36Dt8fKlWQsj118LaAB5U0b6xLaLDHJ3/s3yHZXnurzl7k7HuPWjVN
x1TE2/qNzsOLv5zSVvN1/CJvpkBHTJ+ry7fzzFtgzCZ9RaOm7Ld88W1cfuZqyiY7VxArFFd2eOeO
P/3/n6WwFxejYDYmNjs1j6lmP44i39cB24vLv//Mq2ZM///n+EXgN0mGoHhrSGsPMYcOS+Pykc98
gMbsy7Z8N+mHmg8wTXDJRH+6ugCduNOy58vHPzd3GLMvPDdUUVo1L7JwtE217J49vC/BsdhZB7wD
4ZXLOHeDZjM6nkejyAtmKM/7SvQtGp/LP/87kemnr2P2kRslMGoQFtPPT26lhXyT7mCv+GCrSJ3z
79Sd+YBRbic2+dp2puCm8JBsckd5t35DwXSK3/buP8XFyvY8LtaWo9yytJSX2H+Q/X0qrlQMzkxU
87BY1+9s9M9sdAbzQPG6sF7z6GkMbwqlvfL5nXk6+uw7B0dK5zHjDI39CPRHSvaXn865484+66yr
XDdNeTgtjHld3troiS4f+czWTJ9/0DqMtlJw5Dg8Jv6TIj2N3TEbv1LpWJmOpL5ePs25C5j+/893
rZSK6obTBSQqWuhPiNz/7bizr1oeq9KCFsjPHzdD+uz5V14Vbfpqf/gc9NnX3IckPOLEjrdVnb8W
WX4i9AJNTAsJyHNp9Xh5symk7LYb7Yc+kp28xFUR+N1+MCN0TK77QhcqXIP8AA+q0ryilg6nFN0T
2gW3ZNdZ+Tc9Rqt9gizJbC0IH8VJsq0bW3GfLQmSgZsmv7GyPDPhri/fLWV6qj9d1Wz00HtroP1O
/E9f5I+NyF9qJf5jTQL0XEF8rGY3pmt+mhVNTa19txPxpNqavarQaceTjR822MuVn3LuBs/GG9Yq
4BAEA5n1LNgUNY60pr8X7NRNspFW9ufl06jT4X644nnQrIsdLDGnFwSTOPgRHTZImb4qMbLguC2f
aQo5VoEEVmveiHuJib/B5lqqJv1Y5UCj7Y7o0lPkyU4k8JdJCWathqAzkN+Xf+CZaWmeV9v7pYe2
oIq3JTCRGBxGAcF8UJ/x911Zn5/59MRsTEozk/ZwyJQqxZuco+pec+XI55Y1YjYspb2fVWOuJBSw
h3WyzlAyLPzXamOTHYb0DO05ZtMrA9W5y5gNVO0ghOImMs3bDHy67K6tofxvo6uYDU7uYHAsnd2Y
TI8Tyhdc6ssP99xvno1OriFi3Q7J3cMf81BJ/pp15f3lQ5/5kuf5s4gPrc7WeKqyfsiHz5FSMiyr
1eWDn1sqi9k4YWg+/eEG+PwUQB+vMidwdEdsoFruiysLjnP3Zvb9KzGwbcPlw4xwQfp0mI08dy7/
/DOHnufMtoXlqWKaheMmufW6YZmowc3lQ5/b7M6DZgMghjU9lXBr/YrQWuywOS3SR3cHC1M8JUeA
Ie/gAPfmbrzyoM+tK+f5swnxE3GU8pFBKXFgwjkG7gPqX/422ljmQr3WFpzGgx9Gynl+bG/6QdpU
NAuUkVSV/nNEBpKIByt/hz1w5cUyzuzBtNlXDFghaNWGr7hFk7cbDctdJ0b2XA8Mx0p7wz7slBvD
M3TJYF1LAN7s4q4d2N57wKogM0cMMJXWISSzYEW7QO3d+gOiA+hUgYbYoqxapKtUgSZW6C29DtxC
cu+U5F81UoNTwNgmXof5wF7nlFwTO9iOXn/05M6xymabNdKbp+IFtkLYmvAKQYBKtDDbJPqLmegl
B166NCjgurxVEABWii9jjDRQumviRo8SXLhdCp8l/+VHfD0pSR+Zscs1uvaZhvkz/jWU18JIz7WS
5mm44C6RXqp097oT7kAn3fib/DDc98ti9z2HXukPnBlqtNkoptSCF16T6NnXJ735VDLHoJV05Xs6
90LM1ll4nKB4YsjbwuOl5LaJbojA0pb4DamDSZv/eJbZeCbhmhaG6mdbjJeqSv7MYGqIxkCwG9SS
B9GsdQOVXEHOU902jzIxQlfOfGZ+/95u/bPwRbtm4PScJLjOACkeE8QqXln3Ckxgx0KSvik/jE25
/I857rI9j8BVvaALK1yzALxfIv13if/Wvdbw+179/jBGzPNvWxVM3DB20bYei9vG7Qk9NmLS3qTW
X5cV4uDAxNsPkqz2MOPYzRIAyhLbSupkVrav7fQ9zPR9piNmihIZTHgcNYuyhBRE8h7wj/E9yDpi
M5J7Xei/ixqHopdrvzXR76IRXXU25bMKG0tzBusbEG4gAbbvsz+RnR9cDJHmEBzlLPqUhnLVu82w
GU3AcEJzRNGvQZA85xCnaQvd4EheGyCBmkF71itwzkmBAdlV/pvKgucwm9/izJeRHlfRVhJk3YhP
HQcyNsfLr9WZT3KedtoQA2eYnhmBLdz6zb2MF8X8j32jedYp9qk4VnOamF0bm6T0NHhrtb+BOu6m
cfvy7z+3wFBni1L69qYnC1q3whnohIWb1lx0m3EJx24P9u7yWc6sA9TZ8rTxuEffJzHzk+zma4GD
9vKRz9z/bx3KP1917BseahNGrdyy9yUSERbYJNspV0YN/cyoMY8+VhHYVlnP8duycgLIf55i4EVk
w0aKA4lAHRq+EgtFtLIk/xHfP0wTDMajtCI7IsXTQcYFgsoMVg3fTrrEQrZGUOyt0ZC9KmpHnIra
PsQlNNzEtjVQWjjcOj/wFl3GDgmDpqUy6YK4WZK88wJyB4OdhPE7BLYGvUJvlaURqE4IvKsRuGjd
kWjOIV5hjt3LUKT6oTgU+OfIRX818UzZkTjgg4b4pTgttC8fII0kuRjrMURniPIuP5dzi6V5lHMg
MK66PZnR02LJXxI9unBX9Z4y72rCiq0vn+Z76vtpHJzNWi3REH3h0bsWfkTUWXEDXOpJjvT7KMhe
rYmZgCd3EXr9lyKNglitBAefcsp9c2tAexk0It6KSYdkh9LaQh/VyeNqyJFjyolFOkwXrmoZC2cb
d5sQdlVllbs6Rtje5kDy7Lg6igzSVRA+F4n6lqksQi5f2bem4acrm82UcWLrZANo6VYC5S5U9SGd
4PpZpt7gH1pVjbix8vCJsDn43nKxzDRBcECnrMPYWgd+MHmSKZn80SvtTdKqg01eAormGxcveqwI
bD+NdnBDpLikVckepKa+ckYtsaHVRq+AZh3fBUWjyD5WCTlFXz1sTKGdRg/7uV8PtOUHEFIhW6ne
ctEkd45oyS6wqozQVt29i9p0Y3jJe9GbNyNgwwiXC9kDt03YfVYK/jFXiDdIs3+TLPsq9GEX1dLK
Twx8/bT3yhzWhzU8dEQFKBP1DWBegSlbtRZDRZhp0KmLgLiFxeDbsEYwswSYVlXZ4hDJXzBr96yg
D6MiY4tob41OPFRu4qST3LXRrac67v/imDn4doQ9jahJoJyQjY3byVfjV5JY2dCdcmVsFtkUQHv5
mZ4ZrL63Mv8MVpqMGxRGLWLCaKN6+fPY+LchO/XLRz83lH9rz/45PIY4vbKiLNuaVo5+xNa8hW1j
E/Tap7CTsqUBw3SVGhJyWhEjy8zdZVaMV7Z6Z88+XfQ/Zw8LqGqFlmff7aP6KUWz2myi+3x/fUV1
blD5Ln/8cw4C0se6LMtsa3dGuZCgLi46zA6rtmUnAjBgZSRdtBQZi7p+ypcoxNaV61OnsSW5fJPP
zAffO4B/foHSK+SGmHIKo7NQF2nfH4xMfjHV+MmI1Wu3clqZ/PDpf1/+Pyexa5nJvq6nW9mttY22
tXbdRnIEAsH/dhWzsQVhmC2KipIfaP1NGtdsmNhF29ZfV5E+L5/iu2bz00XMll34Y1xfBmy/rQ0Y
sPZJFje9Li3zymbNDylwKDCFEsQjJQ+jgQcJCoXRVLg+/H3Nbn587uHveBKrdJgQUAZNXLu1GW8y
5S7KnkX7HGsZ3Dh9m7Q9plrocmLfaPikAmsTjC9+iz0ZxfhI+lyXIKbXgmWV7fouh24AAyHOHZyH
q8K2ri0Vfn5oc8U2/jgcf0Gabt3Ov4V/u5Ga5A4k+pWZ7szYMddr15Dn29KbBBGuvLexxwjSyctE
ebjyuPRpE/nD85JnC8HS1eQ6TlPcyoCDS9/dqKQVlkI9VR1FZ6YR4CDYC+R+GZPSfQIPDHGsNlqH
wC95N8IPXLiG7K3ycJI4EqJ+HHW2Jo05IqZpfyVaY7NZKe/9rgZnli3VUb+XavMOCQzWRJGWS8Xw
/lqq9tKUxDjr+ltg6w+jWTwURvhb6jsghA2pBY3nPTe0StaqNT7LffplsXiiP1ZtGqwh+IzFzvZJ
iaMo8BxJLaLi0P4g0GZX5xL+OOobZk2ChuigqNiPHppV0lEFWdj6QxG22UqPbTJXAmuFnfHOVhR1
IbVQObmQW4Kwdq5avAoQB2vDTqxNG8U7LEYYWwDNOwB8cMq2AhKx1b9amQvZW7PEgmjvbNXUkU+Y
RI9sakjeWpJQXM/f20yAZug/SipGEw/urNG992N9E0g9ATTjZ9oVz34BD0oFnkim8Yc/xM99QqVO
ijPZqYpg13sMfFVbAWZv2MPB5tNDogLCRGlWVjLpzZrsJGnZ01DRMey1z8ZUtomlrOXa22Lbu2ul
jqxx2png3VPCENR9YpGkqHbJgeS9JzMhNwJ/3XvfKQpI9q4kns56aFxwlt4QT3cc030esM9LskMX
0MaTS+gMpkbVhsyeFDhXNbLOaIG5jiYJW4Q41SLD3W7BQRoCgonqe9/ubox4PPVGfR/qxiuxQB89
HAJsgh4kgeG+08uHsG5+64Z2Emn9JRVuuaiU5heqUJYornJfSe5aHVTV0Yh73+RFsCEvBWiA3N4Q
InBTK6W0qDr5uzK0lMuJtdF4z7XAUlKa6YdeBhtgAvdNapwEsbaRMWgr3yNjMCVMOySmMVfAf4cN
4J6iBgwtEXeABUdS+zsa8ahqKWsQQLhNM7C86L0emoDMcmYkoDnKg+2a+pIAKycPU3im2Z8cmxPq
SJIVE0offpGHK7wAGtLg8KDrxaceWB+klrJ2Lqu/OuoBshrzZpU3Pp501mmhBfiQGyAtMxNkQhl6
eyaNvRbC2sjJ+yyC4k1poZX01hfApVupiGiGd/5DqaS3ZqeYCxOjD6l79wRqPcR8/0sZCBqWr2zf
WobTkYaL0w980YQZlnDcrHxRx4tBhXdrT6wsgLwwRA+aTLMtRpHfkR1nw+9ZlV76BvgrWWpN8JZW
frQaKzNdlbAHujLdm5Kxg5p5tK3AaZSeUE0Dk2/ULUtlvMnc6jFoxWQCwNU71k4IwD+1R5T/ov6M
q/Sx8CpSScloHPtiO9pkCo4ieiJLhUiGMX6Vyuxdd/uXpolwVZQgdOjtAKyzHlJeydxT7WWfMF8H
ypYP5k0vy+3oj+90/qY3MgKfnt77kfm3VymEFIrpaAr+rmlEUbx42TeQwWNp/Euw5LgdZfsQ5t4n
JtXbgUSDZdr1t1EnwTG1J/b7iGG2ezTG+hDorN5hYAfLslQfRIt1trNy6pw2oJSyxxbVQNfPlbJa
S9Z47H1txZB3EF6zy/L0eRiqTad+Z/wC+PLzu9ZN39ucsoDmf2oCdo2ihV9pzR+u3u1tE5utCivc
y1aq0d0bVf1eg4LWOsAjvVrfNjKAXZKx3TCm3BdVeNdrME4mzlIXtP6qVpQXrxhvwtpe2+AoyXCD
PoOTep1D/V8MTfpJY+KrtgkuJShJXqk26S0wDsiRCSf0VTm+4FBVFgBcScOKhle7cSHOFzDkVV+r
F8H0EAvXm2CEL2oF4hdyA5Y3cjrIRW8PpTqQedwD6mhiJwinVp/JXaqk9JiPAIL1gSw7G4awv25l
AputdkXllzKXOOpVdG92yV9drT6YaXreXXF0DeOYgK2ys2AvV8pfWKU7OR+oUcGzLQmWtqT2yeuh
4ZYBAopm+PANQEdMgJvBHm8K4iLXxDwQmMXmMFHg+ykl4VcMNb/1nI1L6eK/JRTEi4icYOBAyY10
FYCznP9R1PIRl/+28bR9EPkd+YINkwWUtlRswOhCTkhyWlKYNRVAF/DA0lXFm18SitC20aIlzmXV
p+m7rMmHfIpbgXvrLTs9fYuGCGWIW97UsIKv1FTOlLOtuQ4d5l4k7AYFG0yt/g+5G5twZe1KVCBL
6cS8sf1vrSdrLkcnmEwp1UmwWpJNnuaPUXNltXRmp2DNVeeNHkI6rdiNGKf6KNbjVuzUO+mkL6MN
ubtXltHfO6v/XTMRwvF/9zx9pbiSPRQZamLGp2JceltlKy3/jP6y/Ri/3MXkIfr/8D/8vDGw5kpy
e0ykeqipCSTNUG+SoH+OGnIm+vxdMhkKw5ScyOJ+sOpykeHrvbLnOaNIsuZtWRrXyChC2ij+zjql
pNK8pZ8ewTj1WnyVnhPfiyVYtlcWSB/RcbJ9TNF18VaH+wDH5rZoF+MaAOHKW/nXtkg/r1YtMf3/
ny1S6CqCADl96hRjeq0gj5GjrgnHrxp5Vcem+Wk1Q7HNi7IEwJvj2lbb4qatcqCXoQH03yZz6PLS
+dzKfFbcDEADNqHGbi0XL2Fy8olNFVdrwN+a9/99xQgb/78X2tGszmBRRVuqT+8RtLpllbLSTIxj
r6tUDwWAaKQkJNch2oiy+jQaXDIMnVUk84CmoGxTkENhmO+RBrJA8oqDPniPEjVSVS4fU6X4yAEh
k9IhFlEBEWXIotsBoomHeFWA/1lYLfRmDzRFn79ZRJQNo7FPywICgO7fKGlwTJLyQSakHjY8M6XQ
13Lm7oIyBOEu+JkIdcr0GFdgJyrN2pIKscl1E3CgGbNjk/FMV/LRHhTiUu3XKpCPxEluR1JSYoNw
AVfLb8w425cQsWO3J/qqJskMk4atvZRZs89TfaNZAOjqMttEajZlq3UHqD3metC7m15VnlJJvW+t
iYWqfQyi+KXn2Ukm9Sc3PutEvfIanBs15zZUqkYGkK0h27JB/YC3vJXWUH20X4AlV/IB2JZ1e/mF
Ez/u1Kz5K0G+91g1WP6cQL2ZQlrN/poc/tyRp///81Ux+8mWR6D71qsjsBpAfIb29fKPPiNvk2eH
NoesDqUWIy0E3edBzzB1qB++17x5Upmu2ozCnad/tH5yZQaYhuCfvpvZANFVAHNHF0eccPuKNbV/
nyvxRhgyLT5Rv/Q1gLHLV3ZO2SSr//eugcwrjWRkFqNsP72vFViRMvnNLgiLkT/c+WXUQmrtVlKE
xdBOTmpMbwzzBEkg9KBzO3w0PeXUuc2+HIcDGajwLaL2NY7ja9XkM/OhLc8qPmqpyeRbgV5P2E/s
8k1wGroF4XzYQV9AQ9xq116hn720sj13ukoiY02koF5gn/erVKHbZ+6NUHXfKQcGrMTCeFUa2j04
iHdoJpvLD+Hnx23N/a4Nm3y3GFRqnx1Ibi2cAjR9HahoubKs7pZonCvv1Xet8X9fLGvudiV+yMxt
wZmIe7rNPvqjsoVk9mfcm468CtfpzTWF9xmFi2VP1/rP12j08OuFRLs/bEBfVtqvom/uPDv6yhP5
0HoecKzwtxeEZD9S/Mj8W4Ilnqo4eTYK+aUu5fu69AB6kHz83+7xbKJL2LBmoGmn6qvY1PJnnb0Q
Vk0ram93T5dP8a0A/unuzqa7uOn1ccB1vxUlX0QrlmPvb7uOipJt7rqMMHGdhgS54yt1cPd9eZcc
AhuBir5XMpGtLVhdLrFlcu8K0JcF4I5YA9kxIZOkwDEYd7I0zFampLC2l3+NsvTZEvnZESE8TjE3
A0l6AP/9G4Kg7ipNdWLh0TUGIJxGEjbhNAflLR8rgFfwpXRGdsNyzF6/KYqOuNt+03YVMC+T5MTa
MBeGSMgPjh5gkR1tQvU6NqVTwkGzAGO0q+G3t11RrPyYffflO/hzgdqaO4FpiJUtuKgMjhE7xk7O
FkRkPdLAX0sp29LLJ5mc3T89pdngKmDL5UKmkdGwKVS9k8a2ibAOm70IxaS14l1bYE9D6E8nmg2t
iZXUCXDg9NuuoW0mYU1tLrgWJ9kMv6+65c+sJufeXgnecJrL7BZo9dTBYlrFE9G8xJlP3frbFnLN
o3Vmhp17NevEJT2XegtBzdormoknyE7Lyw/l5xnWmpszrVwLLJ3ixTbcYc50ImfqGeCWc/7b4WfP
nP19kAmbF6sI9X2YvcfkbubstxHiwmlEB7rRKHBdPtfPGAnZsmbPPR3crpNs0Jnel3dbHumi81at
4L4icJXX6QoL3Zqlav4yvgRHHO8fwRPeh2WwubYHPvMZWbP5Mi1G15d0ZZLJtzd2ajouSby2Ky+V
QLpyQ6ch7Yd325o1SHpFTuOh5Yb6UrSKy/Zk5eJBkesrM+KZw89dmpkyugUROnjlA/K9K2g7oJX0
5Jqk48wNmhs0/x9nZ7Jcqc5s4SciAoFEM6XbvXu7XDUhytUg+k6I5unvwiP/nM3mRk3OwFEHNkJK
pMyV6xtg4DFEZgzhxXSKYJAE2yj4iuwys9gYnpUYYy6+fk2UKnCFxA3AtrtovRUkEljjTmtriN/1
fV9l8KBt/0lZZy37M220GJgqcMx7nZ6NcE/618J6uz2X1wZq8UWzYq22UEAo93EZX7SI/cBZGsG5
uegmLO9u32MtEbHsxCSqYVAdmam9CHpfm0/jHkppXnTpA0BX/Lk/W/G22rM/RWZXZq65CAWQ6jOL
wZB0XwgLxUk+fofptU9hDRgq4CZlwJg6cdr/QLfdE6iRdzOMU6bMTUR0jjKB/meyS4D4wYZwcnrE
Lc+wY9AkgVCEdwUoAjDNgkJzP4CdAH9ETwEmF1wXE9pS298YsZVAbC4iDDg5WQ232xSmJeAsO/HP
cFcF4UH9DVFbpMGkKPPhFLbRrLf6fhbhBGeRMlcniMRlYL6DQAgrMZfGHnlqPeJqTuOGT6bh9x/5
xg0/uyquvaJFcEFOLRy4gdZcPa32YzZ+C/X0zUwb5FzL7i20yhbiuxwkyMwe7tXBRjJAg2VmXcGL
uoRFECB9gMhrOI4NTYI6C5xEPR3eIU5fQ0Jh6PaDXlD4NEJ/Da4qvAKRtSylDzvg3zJs9ylBSWji
p4LW2q6SqXHQVO0Sziw8FGCUxgZx0rZggof+G9nnl6xm35OMjicYEsIm2SovqK9XoCOigmaVyIs3
8tgP6YfaaYFu9BvmTitLc9nxalXIkKgRJhrj1sFQuxcVvtxw6IRtsVVtHNbXdvHLZlc4GZZtNxLM
5l+AArTH0W1/chdAYw9psUfUBPnPwRcu97c6T1dmtrEInKqR6/BhRizoqodG/U7Fvz7JPIxfziNp
R2Bs3Qkg4i+dr/lkjyqOH+8kuJ3O4FqwMOKgsjnJRd264xxQrsxiYxE7RxN0R5liS2P96P10X16q
bxRkV/jzoAZ5Ct3x6XY0+FQ7XrvRPJZfHi2RDc2pDQMougOTAT5AOXqT8aJ0+DQBRuOb/uQSlFyd
4RX5KkjYkMucHoqL5lQXGINubHvWwsSyNVaDlk3TmQm7o8xtzqrfo8DrpBfjwN+UC3HHMxK+95Gn
bTz2SheateyU1WWct3TurZtV66iLtTseAPXmkGOIhzT/FI9xsPlwa/NyEQNFRK2YVkgMzJBxlwSG
iwIciGg4R78QP/NrlN4O/7h/Mxbxrw8rWFKlA+QSLfnGJJxROxmexkIPhrH3bs+alQdadsdKlcGR
ncBMB3jQs67puxgZ79uXXolMywZZCYNHoHkg7wZNqVela2fEFYyhaqZv/PiV7eGyQVZgN1X3NIQ6
naCKNf0aQgBc4r+3f/4caq4sp0817ZflZNTUKvtZidY3v/h4HmsdnF/UxnoYfJrKxhOsrZZlx6yl
8gKNkXgE8st+7+7mkGr7EXrKvQr+XamnelDloh668U7WRmyeBl8eSksrvctaWMcIaCfSkPqwFTV7
ttHPtHb1OQR+uXqtWrFOGK4ORpO9JwQuhgaB8tcuhnLjNL02XxdbnoRC6AgedbafDCinoHm1zJfb
71uf1/C1F75Y26hh6kqmWwgkwDugSdXN4Jzew8DYJGDCjiikmrkLUgoM5wM05ztUs1y4/3sRJCZA
izf8BN64B6mzQ4DCjLUT7fNH2WoOg89FGTE/FtVzoph+aE7HbMoepK75nTggr+vcfoS1wVkEDKnW
4UQLtKpBX+EVKQTwxsa8WVkMy8bXksOHWkq0CIAjMQBdq3jCVECVi+GGW/7br182rxZopweLL4Nz
WHOk9m8DH6/bw7L24xebCeQfUaCBu9SeGombN6qrNx8oxCTGBxt3t2+xMvLL3lXYqml1PTe+cwu1
LKuMkDYDkvT2xVeWFZ3//mVZgb7cRKiLQpUHS2JZJoE1CRcm98Hty1/PBhNt2VVUssGw4b8V73UL
dE+7hcpw6KQPfwtUmpRvJhKTQql2oz7B/wyMe9lbmNBFfEjNmM/wn43nXPshy26jzJxko5d9hBOG
xK7ku34qXQkZrMuO8o7utZPysLXBvPpxItqy9ygCzBPuB2jTGhkWdfFscQtUt/eo+ddnMf/3pUFh
29ksy6J94xVn1Z3OxCldMCB/YFUirle7rSe5vgHCo8yP+GV6QK4sa6ZBB6d0hXQhYgOvnh1BKjuL
OH4QRoYcoJ64c3W9iFMQTIz8DWAq8H6Rtgujap/BnmhjKs1h+D8xFL9lMVXh3VUkFPhXRCAX9Ka5
SsMD/Q7kXu1d9Zpdt9Hys/b65nX45Zmh6CpaQjG6JQRPkwngUAYXBQj1228bTzJ/s649yeJbhsPu
oHOOO2RnEkxec8+D3EVRzI2+CxcWOxvfs+sbAIzYPJJfngRpOUvXQhHvo8E+yBACKzb1uatqctfp
0w+RFAepGIEGj3uzS//iZGSCOxDNTQPRTpn0BgZcxbnN/q1+ih+0+AyGdUS1fEgiOBHrZ64MT92/
yYtx6cX3iSUN0LschXFT4yBlyqAFP6lWrI3aztUgDGbDnFT+MpQdVyutDGP8cvISZYcRtKqNyXB1
a4Arz/m9r1cOi8aoMrT39p97/tiH+pN6nUcDdS/6jc/Uypz+PHx/uYnFxQT0OWbCJ9EGCra7sLIB
Hg1hSj9kD7cfZe0mi2AxEXPQ4nKe1kpxDJkFns7kpp11ltXr7TvMAe7KwvkMU18eg0gV8Crge/dM
JR/wqjymtVI5SRI/wI9EcyTrJ+/2ndaeZREELKGQlLJ5OlXSadQP1j6IEU2awHTcvsHaoyxiQNNT
Ouk1Ng71+KPhcFqhlZf1KI8n1k4gSXj7LtezK5hdixCQdqNC7QJ467jK360KlBtlJAfWJAfLKnwd
nAVWqztGflpAvEjb9mX/quQdNN31zlRGMCn4JVTjjYTF2qgu1n8axS0Ney3aU7TpJYkZ2GgXU/i7
qm+EvKvbGTzuIgrouRKVKPAh4mW2K8FBJW9y2vIdWLn4soPB7smkhGaZ7HP8+rCDMzUc8pTy7+1X
tRJhlg0MbUVzuNqTaG9r/GdGq4ccMPjblyafjfZXFs6yeSEf4Bb46YYmWFF7bBTwco0gQ410EPJq
oDwNqR+nKb6Tydj6Va+fstp8LuV0yhVYZgkJ2wDwEaqmHt2wpvi/qfEBW+sgN6dnUM+AwZz4MaPo
P+AW8dIs/E1TwiB46txkwG47IRBr9yBcROBc+naSBdCs/YAf4+jkar2Pc3vfJvqbHfLHoqiwrYjt
QDLzJ+D1D1WPprMkybiDxPi3DtJaPS6fDcM+oyHzHX3d90rJKahtJnBIXfIhFOuxhxDLQU8fCPaQ
nziqWjxNWr7PQnoYy3EnSnEubX7sRrBSep187zL6NKG/H1b/7R+RI5EbqeWvDog4NIVf2hzcOwIw
u1N0095WOMhhEGU76INAZ4Qq3mKefLOi/leN1kH4gwzvSpfpHrFMuF8AxzTEcA4hM8Engig/jMBZ
i81WQEoLKUsJVwjo861DqduvUWT9qEXoA6B3N3TT+9A2QciNb3Fi3kcttLMik74m1A8Sh8ADg/I4
YkK20nyywJyHhEV1zQhtEXAt7lThRVwFKXcw3L4bn1tbf4nj/LWUuGvYFJWLRojANLUfYWrfFQBN
BHatQxxn8LNZZyclFz+zNjkWLTpWIhCbwf+EOXszthtfpbUpv4iBZt8ldmv32Cgj1z1X/HeWvXky
+xSZXpvzi9DX07hKQ4Wi5mOTZyvJmp3SgLtq0NJRAICveArL1AzZwjL5QN8Jzsta5A6h+KZF6AOO
LTOoNf5Lmxq0vGjgc6jlR9Pg8EutonOl4Kfe6EMXus8ngJzOuk5+hV12r6voewsBp3e5TlW4CqFp
GeLr3hs5hpajkFCW/AyiEmg6xvg0dCZwHKnbJ+hnEQnAOUb61whzdjQzNXXF1PuRtAAG6GtvNJU3
EzhdB9Wgh2TGmdY4BewGJew9wDVhHDWcaAPlkp4/jW30WxHZQ5OYbtn9LAo0Gg/DO9Mm4ZRJdGm1
7B6yaTQ/wrTAgBwz6afAUNLThFV9gFbwg7H4d5GG0o1J88H1AVjNFFgmBRe0sugS5jTeDRm7L2z7
VxQ3f5JGFdiXjwQQP+XJQm7idvD6PIr+9z0Se7HvN9Ag05sTPhpDznajZb6GiRzdOLICq0iQKzUn
38yHFyRGLoClQctmoN1nUtHti7WdMf1Nmf0ewjF+nkzi1pS9dkCe9GEOt53Zwkrtv/fp6FdlclJC
FbhJ5dBqeNzJBloNOnk/n9hZjPrPpuGXemx8q5R3ig1/QZiaOMNIR6fJYg4DhzJIGNfRWZrvTDu+
lw2ELRV9Vcf2+fZYXN80ELb4vGXw4GpFTnE00V9GsOtoae0lkG+J+pDiMHv7Jp97gysD/p+EzGQX
CYvZfFQefbT4BGCn7RqfwPOg2BlbNdnri58sUzI2MUDO7DO+b9NvUxci2ba16bn+nSZLH7E2jmFd
U9vRHm3vUWa8RAKGO73xfWN4rm9iyDIfU9lQsWqQCKNzH0Qe2Ou76TH0TD8+95B2Mzfzs0cFE87f
uN8cDa+9jsX8H82KaqGF+2Xn6tD8Tn20XiEj6KJtBPIVEEX1jf372rgt9rxMFR2c7tNoL9DIYA/I
2SPiaVvFxM+j0n+fQ1vqfwtDVjxHm8ieAIBl7VQGpcr8MNAhzzrL6s38CzfHzAG08AEZmp21MYDX
J5q2lANbqoouN6XDY9WIWG1xhIdXcPvdfL7za8+0GDLSGGMKcgUcedSxRrdtmIKei04uUTdvdhID
8c3L53FoH/K0OXKdP3YgcaGbZ4ZcqB+iNp6MFG0r6H8aS/uAbo9nZgukgfO5XjwMcPsrLnFO7yzS
emUOJACbKvQuGFnkQukxA2Hgyl+L2cZBvsC1En5TFlrfIpO9Ni0Y1qYNZ0zoyrsYxZEKvjFRGaOC
PdiWi2PBk0KL1xyQuRiNxgDGmhsT6foK0f4jplVgfcMUEwsQ9xls+acrs4BbBdCu7PH2yK/dYhEJ
zTZVjVQYmEzFo2G8duHfiP5k9hYyYD7W//e9kqVcNg85i2xq4dgUf2v6gMWvtfI3tC5WeuZzG87W
ufwz83HtRovTP1iGjR0S7Pp5XQtMCM6BQQVtDw2Ql0lX/LYNPdBED1MFdWYxwRe/AmB1hg/TnP/u
m+Zkm5gRXTymfg+479FgIQVLGWWxsH4YBm3juEqupymAlfnfNEU/VsBQSnx6lIQB6IfPXBY2IJM2
9pM25kEC+KIlyYfaGj/jFs1Qur4Rb1e+eUsMTa6yHAxBvGm07vyIKuxpp/4V4Bv45RVwHIVTx+0Z
db3GTchSGcooeuOqCoKNdkRRG2i2Tp99NaoO/5HJWaga+nWaFAeVjJUump7fsyIud8M0GjvI9w9F
pZ9HTRykPYEeTQ523tdOnRmg3bfZQ9SDXtQ2v1Qmv6XoGHXEgMAnx0Ak1Lv9BCvx215sp6sCQhIC
avlesCet/AGmXNFtnKuvx1DyacLyJfECVvRIaDHMyy1yDUhUQHLdGPe1Sy9yAjGfZGFFZbTvcPqa
jO8x28jjrk7ZRYxgzBJRPpT4SkIZOQu+hlN0VoPi/+HXthInlg16lKq8G9JK2SUGiNhomYedXg6Q
m30vAbftfud2sTFMc0C4EiiWDXs0j6ewTEDyAdI2OkQJHK9kawHFVCd3oRHpaDNvntOcb3w0VxJH
OKn+73rP0Boyjn2BeutR5x5p9uUddUGeOXGPfyDvbxc7+2/kgs+wCfW7HtPJsnsvrqOpkSxUdhYB
4xiWhWXqaHAoCbd6E1am2lJcHOp2nbSy53uCTm8eniws0H9aekttMXDvrMTnHWKvbnwxcQYqyvpe
gx3A7cuvZPLJkvjSgauHkg/SkcKT2P7VaKRsd6EHHs/o+KXmDG/MrTalzGvjpP3vuzclVdG4AnVF
g8NrZxkBYKYbgWQlRi11w7U0eafOwHEZjSCvJZ4e8wdkgXa3B2ptCi2W/GCM1GiTFt/tZnhl0bmn
5xjpYk3vN2QIK3VEspQNN6KvjRCoYiihStQyQQYFuzHemRfzcfrbHug+fW43AtjKa1hKiK0qIki2
IHfbw3awZE8yf7s9Stdb8QhZaodpixO/rDBM6Mc4G4YjnmG45ug7dgR/ddbabe2918LIUjg8QBLe
AQSOZ7CMczqoASvjzAlLsJXDob7XRzjdaAwkdJjsDBa6JZDXECBJqy9w9oXFQexraeN3tAPQnrze
fvy1cZ3n5pePWS/g7UrgSQo0xN9meKLGxuRb2aksRcZCs0MtsXHoHOr+3kD3R0Jh/szVPQW2UTfJ
xttb+/mLz3yXqmHBKIa04IUjijdNurfHZWXxLCW/E0+zOEpz9AxHyp0eQVtqpuFB63V4eLTDxk3W
fv3ic88GGZrFnFxQAKOFyV/sAvbzj3sJc7H8qSqEgiI2mksbbWcmIQA2ivlxe3RWfvhSDDvEnZlP
Bgo2avKbWyfYsty+7kpEXOpfk3JIx5AAfd6Nfq0AgERdzYz92xe/3m1IyFLsOglZKaxBiji6y+9y
kDu7wHgvA3SBbbzPtZ8/T6Yvi4kOrMSJgyOHm3BHtRjKxdgzFLl3+wHWLj///cvl+7ae4Kec8L1W
RZjs6iWuiMfirR3B2uXnl/3l8nadZ7Es8Iu5elb0IFH9ckszu6KdIEuxqgkIdtmUJSp8jUNx+j7o
XuSbT4K4tpvBvtJpJic5hk9bks7VGy4+20B3sxquV8m+OJe+sRMvHC0OipudkrfOm1scmtetZqeV
UGEsVrGtsEg10Le7p1JzRVhAlnRfoURab5n1ra22xUpuRjVD6aeO98zOL0ppvTT51llm7evH5s38
l5eu6Oibz5omwdePoD0P5hfVXiKdNvjwQjjGwaZ6ZuV0sFSpIlet1EpN4j15Ft7gUezaUESBhXMw
571gJF/vW6+4my4xnCCdLTuKlUQbWUpXE2SzRy3C2HUx/WiU7mWI45cIppiDWn/XTOsSwrPVC2sT
nuRosoOxJ6vSuauDXkjN7rOEwPR4/rj0Gp+QbVKiv0plbJSA17LLS+0rQ7UhKea873SPszyMtEMP
Mk7tWfhGwI/hVnp5baO2VL/SXsZTPeE+M65Lm48u++qjsT36DMnZzj7EpSe3kE0rYYQtwsggu97q
8xS57Cp9w672XBRw6WubjU3n2uUXX3zbqJkSV3gUyYc9gxVMR5Uz+bdsHfm00P6yHLKRDQzN4Bwc
bA0+pYXbTLC+4q9j/e12DF9bBotgoScVHyRDjqtEA4tBSFBLzevHzu/HMshJ6SFvedLhh337diuj
tbQ+4fhcwJkMy7vVaz+bzIOuVEcUGP/ti0QXUTZGiqfuNBPgLw1cHEG8SaI5KW83hEYrkXUJtIht
0wZ7A8WLYnym0Z8JpnCT+ZDJf6u5EroIrClLe0paIESs8M7qVVeq2cbArITsJcwi5j2s1cgMJynE
2a7RjJpvpUnXPm1LmEVqWkJHpzvfo3IO40P0H4ceinq/4BlxLO4YkhCFOz3cnj9rh+0lx0KSsphs
C8lf1sBJVw0tVOGtQ6cj1ahI8ReZULqHdscfkYl0BDpGVVL+SKNmH5rZuyyGx3Eq7wbF3hjXtUi2
5F3A56Cs+gy9ar2Lukm4g24LPFbp5JE/HZM30E72Mtm42cri0ee/fwkGqJkng92jES8W4A7bGkq8
5AeR/7g2lyCIdOiqbprnSGSij4buLai8DXNj6axNwEWYxFwXiq0oc4oaxrec6X7cqK+3J8VK+u2T
vvVlXPQSdiSlUfI9qypnSF8KYjoR3zdD5MXwE8ppFdy+0doLWARLwVFyN0zE+rDRYxxf7DdwnjSf
lubGx2RtlBYBIIeQsa9qPEmY/02b3inkRmpn7cu+lFjHOR8qGIJzsGLnzQ5xIh8Wy3OHbX2/bfK1
8vuX6motSYZhJBWQ5kSDQ27dw16ebwH91gLNZ3Hgy3smEj7NQqrYqHEX6iYwGzwYQ3vDiP3h6Gne
8CfztyGYa8+yODz1Q6XUncC7ULnmJJ3fpHTjWHbddAcurIuFDHV4rrMEKNSZ4A2T4ED7S5ACL3fa
J+6x9bpz+J5/bx4rVzkoG5/eteeZ//5l9CQzGmUqGr7vLO2ScBzwoWq8vS6us8nxQIvVDR1mPsb6
hBKElpzSBnAOOJQVZfkdFnMek+0uR4kf9v7St6fyQnkYAmHX+2WlwN0rbR+MRHVBcoINgh2d0hSZ
u9s/bGXBLkXWJbczo47nd2ipjhaDuNNWjhR04/Ir+4GlZLoZdY5q7hx4jN4F82vf5qXmmUmmOcSG
We/th1g7Ey3l0zC25RlkfPNuea6VcMBtgSPYUwfjHBQ7vhF8VgZrKaNOeTTKZsIEAZfOK+2zaGI/
28rNfrJXr9RIllLqSsmslms1dglJCFqtah/CPIRhq6VLh3BAmszZhrZt89QbyRAHaQkLEIG6fQ08
VZEkf/UKNCeNpoNjQtrnWiU5DEUZ9Or4C47F+McNOZlG8hibws3pdJ9rKvd6UqAeNlV/TKExl85m
qmkEB+7efB2z7KQnJUokeuhLDulWFlan2IRMgORDAZLUwBweh+eygL13k8EfdmiN+6ZqflYJlDaT
sHehOT7KArJBQsonwapvSp4JX4ccDR+F/resgAYWVviSieyHMNA9I7vMPEQjhP6Y6VAFJW0vd9j2
T+dcEgEaAsoqt2fNytz8TPp+We6xmnMtwqrcUxUoK+0pQzPabIZsso2Tw0o8+dyhfblBqRFRyEHF
wSfR7xsyvmTKFjdzrfL++QX4cu12UMO4ziViVXEHkWUvX/XM7Ue/fJsPi/UOmjyxswxAxg74L9r2
2G7yAVXYTA+sbCk+t3tffgCZMIP0EdUoQySwT4G9swJf2cw8WYp2qMesRTeNumVHspKb/lz3X27G
oojT3po4fKN+JtMDjF5Jl/vCjmBd8Hp7Nqytbe1/gz+TtGwU+IfDUa58KKnyXWmjAJ7jWx+AeQd0
bXUvdkZkzDStMTFeqIEhRM3t0QZeihGIy1brz1oYXOrHq6GBoFkliLbP0ov3UK14KPIc576q+dX/
Y9J0qSTHeVeMNWLHXg3Hb5WSHERIH1i6lWNfeRNLKXnVqEmXFxQjJU/4MKbxedA3tqcr82gpJE8M
S41sBQMEL558aFx85J0RvE5jOlPz++2JtBJWlkIxXemLyWQ47GXFe83L0wDJVFQ5JNJ3t2+wNj7z
378sBpKPVqlCToWmx+hSScWp4BBP8RpuX/7q71etZYYgK7skB1QEoHhbumN66AZ1P0aQHxTNxh2u
hg7cYbEUcCCE+XoPz5wqAuSh58VFmaqLpHrmwIIKdLLmD2HNhlfK2uMsDgxaiRqCWqJFNJ/CoGhg
xFypH2ZVHWWxZTD2eZT9z9pWrWXuAAk0eKYVSoZKbenUNTbD2gA1Q3EfQXiP9tc9htNRG3wnWyeE
V9towU3d3qWG7ZShmJyoVjz0TbtpdTEs06vkdDS05i7hUxANEp5l2C0N+QlSKZdphVNo0Q7Mmx3j
+ZFnci9RJZp6gO+qdgeusJfaW5qcq18wPNj8Br9MtVCpe4bZVsKxQvFN5buKxNHtWXZ1JeLK89+/
XLk18yiJURuZNzuXIRrcMhn9hAESOMH7vt+YaWu/f54UX+7CzAqAIxMGc6R9r8RPPdmYVNcLw/j5
izUYT2AqV9gn7SO9OUQZdNv5kGVOFOXndlD8RIUhKXpNoUPFXxtz/BjjyeEJTAfz+lHqsDqvQrvb
RRR4o1b+UwERv2oehi+Pa8cKelgGeI5ReLXJroNZ4kZyYmUVLdmUDZuUHt66WLIAASrYljXdWw17
j7yONoZ07Q6L728yWcKGcREsPhUbWat41yj9bx7DdVurQVG4PevWbrKIPFKPEmoRGM8pU3pf203q
zECKPFb3eqjmGze5Gp/xFhYRp8IEUBs+lHs5PdjkVYonTf+XaqtqLXMUxAoHkeLIvQc9Aj1F0MyA
86aVw9YBeB7sK4FsmZ0wImvIaMLglKi2OP02dxVhXtrwo6VKWGv2JwUnBlrYDsqkDhxG3LgcXIhi
AoSr0UkKkEwMqb5bLW3vOKndPmRB2FVuwmBOx2zkG5PwTa8TmHJp9VOuQvg1xfnomFPy1s4cH3hn
hmDMhL9C3bg3h36HY0eAlqCgEdnFZLBkldl9EoGQlgh0Nmo4WKj1sLFHW4kWy+yJlMZY1vDU3Kcl
Wppg6TzA6ez2xLue0MCbW0SiCY3oBUj14Nz7szdOvRtOLHeiow5Xrl2/i/25hRrycfhRBljA5sOU
+LdvvTIdl6mUCEa5phAgNbV6exwU3bea/jDa2sZst1emzCLmtDA16SZWzd5KEC6cxJ7tQKk7bpVq
197JIm9ixLyqeQXrPtjH+WEIh+9+ero9MJ/Zz2uzfRFyCFqP4h4Sy31o6cRhQ//adYg3qlIGomou
iTB/5kb3c+qic0lNN2fFq0rInakLOPQDcYdjL6Sz1p9Uhb+rnLCl0GpwWZKHCZJ52iP7Tgak19vp
ZKBwasDlvLP7px6Iva6pj2b1MQn1XRnsP7efZ22oFsFNURo01ZgUkwepVyM+Nd3GQK3NoEVA6xAU
cl2bPZFL1WP0hK6tyAq927/6et5VtZZJlRp8WU7jPEPuZk71xb7yZPqDqwViV7jk++27rIzNf3Ir
05R3LcHXJdF9A5GjjbY+KSvzf5lFGM22k7U2lXtrBKaXtRDS8eqV9eA4kfRboUl0c5VH2mSvt5/k
ej0F47WIJPmQqyDtZNk+O8R7tQoQRhToseG/QINmp5cBR3vk05YKYOXdL/MMfS5p0rcRqNc1i7y2
sqGvq9MZTKNt1brXbjG/s6+7FlNRYz1CBGltG7AA+CUWH8aQbsyvT5brlVW+zB2YJmUaTn1wLKdQ
4YF1pT4gpuxojh5How7GZnBpNnom0mqFmDyzjv2R/kyMYMgPZnIiwLNDVra3WsDBgD1MHwnzaZt7
qtgyz79essMrXQQi2qcwXA4NhOi4BYNGtJckyS9GA7ASogQc1v9kuXJXGWRfaN0zUYk/gMeGmnpQ
EBG0JvVkO/25Pb/W3sYiikgB7WyehGBdyZ+kOFQK/NX825de2fMv0xMcnrvG1CKWt8AL8Wfg7UD1
eKrBp4apjnP7His7vGVuwh5YX2gFGAfAAQj2I0bOiEV/s1ZuHL7J5wnlynxapie0QRY5y3t8NWSB
7msGTmptxqWjov/JGdXmRMv8vcW2Ei90cqYSevoyTwC36Cv0OmW/ZF4PjtbMlibG41SwzrGy9pFX
WjAxBhlrNOq+EuYeuqi+o/HLB9AJyBWTwlYrLj+EpeBMGL1B2ouDf1OrLjK7u1akkQcDR+6KrKnh
xKD8Zb31cygtgGBV9aAVGpzco/FO78fIa/KGORN0dbBqBQ86b/iLMuhPEbO+2Wb7LGx5oel4yuv2
rLXR96isni07OekMh0A44jyM/QAYiKEyBw1xd3S0vilFfQROdcfEA+XedKdPKFtIOn4kegsc9LSD
AZefhMgtxx0NsgpnJrPbGVwHmhyNqxMrgziTDzyDByOs/o+Y6jtZga6mczDXVOSlx2jXZ9IFxxwj
ab7aOLxD7/mH9PavEhVMq6b3xESi3B7wAAMXTtYoT5DHuXXReoASnFH+9BQl97NK9TI1P3Zl96c3
G4ya/of28QN6f0/VYOxC4JYh2MV5vc1/qab9bAlySYbqvqxTX+3SAx11sNej+l2I6MiE8ZaQCh94
cQdvD4JyMM72MTLkFVM9YkYng4dHwhMVzfO912dTIIfOn6wBjczlplXOHCiuzcnFaZpoGWulggRE
L4SD2tFFJEJ4U2fteDbt69w+KrO2MdFh4H6fEuW9MbPnf1twiw1aS5itTgo2zdJ44vKuIwycYs3p
/0nujCLUIjZCcCNHlmFBNxZaK6V2tlj9dPunr31Kl51+iiaRwVQ/N+XJy9zOqfUvljeb9kauHBy1
9FT4LG9FjrXQtNhGcRpNErJhWF4HegCP2GA4IKuGo5YDK38vckvuoAUbqLKNcHs9kpvLLsCQaK0c
BoRbi0rHqgooLn6aylbN7fP88N85Zy5JGS2XCBgDzhX4kl4Qcy/t3P/JtAf4lKGPdOBw22qHi1HZ
udcX6VvbJefW0vxiqv2yRG+gMT6Az7035QxaM9XItdFgZhhl5mZROHsBQjML0+7fSUS/NehO2dgQ
XP8KmctWwEKNjc4SoAGUwsbhS6gA5JGjWrX3URru2tLakgqy+ZN5bYQWOzVBiyzTGmzI407mfkr5
KZudk0HCeSNWeuqb7CWVuHWbvhoxGLiZYUin4yDtqaN+GAmiSKGX0Mu1tm91yn0SAigvylR3DVX9
BQfOGJ61HNLLUIF1OilVnLNrX+ET0hv1zNbAOcDk9Bmus6eKaPAAkaEPj9HvUGjd9aBROgwMKVOj
rgWfDFkPdxkg3bExPDC7frVU9A8ylf5ojMmLe537dQzZC8Sz4IFVwHGbo/EYhVEEswnA1Tl2LjRp
D2rHAsWGPadtURc28t+KLH2irJMu5v7ojAV/yMbwr9qq71Fb38N4/35ogVi1lfG1GHL8c+u1NzS0
jfJnosSuYdsXQGSdXjDQYZvkuQjNfYN/5Woi+91YgCiO5Y+edT38pNlBGcRjqvMevi3Dna6BN8h1
+Ucx5FFIyEXSHhCLscgvSdm2bpWwxwHFfkiz8U1uLWG64GQGmj104HokAcCbwp0MGFPDLSKuxnsr
DF/w4X2rQhhR9HUpz0OVM0fJlNdwaKYDAR1TaO1RE8rBGJFemiQAPLa2t/Lw1dAHz46IWwgjsCp+
nsD/qfpmB5jdi1ZT8MjHF540z5Gw/4ZjdweTZ7/t6mNvQFCfmM3kown5TygSzRN617hc0f+PuS9r
jttm0/0rX+WeGQIgtlOT74LsXVJLsmRJ1g1LtmXuIEES3H79edrJzFgdJ5qcqxNXpWy31eCC5V2e
ZesKoJdzYtak0v0qY96D8KHX3dGVm9BoOskqjCd0bGBGxBlTc8zJ4r9Twv35fibPOX2NRChUZbAU
noyKOIxKLWozXVZttIjfKQr+vKOF0/a0t/2QG9Ql2DduwQ7drsj3PVOXV/E9255k1YNHnhyyx78/
C/5qszxLQoJBQPxCoCcxADNMTLryBFhLJH4nLP2LLFees1u9xUv9OrflTu/c+kR/g1f2bjmwqFq9
76D+F2/knOdKWjJ4KNLWu6pDVCpaZ6GWMiwRCgObvDfvSZ7+5c2c5QhB1RoVn97KCZ0TRMVafUq2
WOBb2Ll+fE9Vn/3V9nl2XgZ1mhTqpCgt/NtqopD7kReLjNcdLY6JGW81A4kUrRFmtzVxUTHe5fl9
3D0l4/XsQcwlGza1cju2oBvewiZ0yTc9qGhQit6l9DZNvrWwpq69ZgVtwYjOAnELDG4yvvn7GXWa
OT/Z/c/Jta12ouA5zpm2i7/ZMs5DHyN//+7/+DL9n+QVbeZyTtAT+vd/4s9f6mZu4TDWn/3x39fN
q7nr29fX/uql+c/Tj/73P337g/++yr60dQfb1vN/9eaH8P1/jL966V/e/GFt+qyfb91rO3947VzZ
fx8AV3r6l//bD//1+v1b7ufm9bdfvtTO9KdvS7La/PLHR/uvv/1CBAK9//jx+//48PhS4eeuXlyb
9S8me/nTD72+dP1vv3jBr4oxRrWQEj4CUklMq/H1+0dE/uoLyaWmQge+PhWDTN326W+/UPkrI4Fm
OtDwRSUA8//yr652p49I8KukOLQ0pZLicyCl/uvq3ryn/3lv/zKuuqnhrNv99gs7CwpweCpCFNRd
GMdvT1fzdmczwvNG38LVK4d7Wui1gW7XPZvLNGJdp4ZvHk0NBIOCgiO17JeTruyihECLiTK56tsY
HtbO8hHQO2iS2fx+KJzsNoXs4G3SZaP61Pew2g1NkIsUpxmwAVtfzVJvYktc/7VuAfoPm6ZGyXsV
97WTH2DeQKoDQ4O5DeGOo70VVZJmR2JZ3UVsJshgW1Nn/a2PHMKu7dCN9svcNpW4SYiH7Iw5HJwe
r5fLsS5FczsA8r9mwqgJpuN66ccVJ1LEL6RFI/6zEyL+YJCgguJaO3QYlgxcsjTZQw4xtgfbU5b6
d4HKU+avIOPlkg+e0S3iAMUqetKnAjkMz+Maf0v5yCDCk5uSPkPzIG8H2GgvHtwjg0zVHJtCpdly
sxDFg+ZpFgp+Z7cQgghaemnSiUKZAUpuvBiOftJ7M/x3eQEjC2gwtSk2HpRbGMT5EEhXM1yr1T0z
NrEpxIYz5i/+pnVYvmiPkKIuWbDiRRtIxL9kdAU4tkOrpyTkdTKkCHxynSAptsCZf3GU8/4+cLOK
oRm9TKoUX/w6BVbqQXM/HcDoSqGY1KyslK6BlisPqBdq201F1AzG2CuAvZvm0iUtLDMHH8pxqXH5
qh95Awk1NjU7Opv6Kxx/P9laQ6PTdJ9Ea/Mnz8opD2U5lxdk6d1Kkwo+om7ogl01dm5Fdd1ecDUk
l2muYbxscx3yohE7X9sZXiHEW9OmsF9sXhRwq0vFHusphmeoBKy1Qzr+6A0ewyENAvajSJzYN3nA
WBg3ZuARJCILeD+X8WOXiupTj2fth3Nvk1tA2BCz1HHpjlmTjGsPO9KGO1N/quOmflVd4T7GJIdw
XdXia1dwqG66ELqAM5Rhs6nh0BTHCNsEGQk4IT6QcttYedMlnlNMo1xat6nYIp4yWQBv4DpLoHsA
PAtum8ModYa7M/SO/VGbm5z4sKA2A20jq4quDrtYZm3IgtzfkMIr0d7NMnjgxPA5TF0fw8JCDQUu
NC4uXAtT16yI+yEagy4jsI9WmMQJPcG1ereP/SG7YX0lm3AsJn5seJ9b0AMh2ddUTXDwSExbWEVD
9TvsCqVhWlLAjw7WhzUk8mIZRwGcgpPIQL/vovChGBVlfT2KMAhsvwNLIriT0JYHZa9F6nCB/QhU
Vd0EDw64l83i8hlRTgGZY94E8yWD/TQAg4UMHqfF5CVcxavgYCq3DIdZBKDqAxv9WrRzfBGjJnXb
Mc/et8XihyhYwmQyIOxzWs9BB3mTwd9rqCnrfZcIX6x7KdMimgPowYV65GaFrHtMtgXsVOH2Si2Z
IuiWpeUGOuH0FfBu1MF6U1y2kPHaT4GAUgRQFZWFdFtesMsSSad9UaIP2L6IiR+HU9BxGByUZIHA
ECBhPjvQxR/J1SKDybz0JRm9LsxtRb/wLC7heGPTiDa13qS1XSr06q0AhRdtT65RVC2GOunQO5kk
96NunDzxLc6a0bse6xa2uYTFUFOhmQ8JszGFOWEOOMu4EeVA9E5UPvM+NW6sk0cvyQv0Moourvaw
0+IcVH6h6eOIoeEcOsnCuQ1m1fStV34F3zWvmL6dEJ7Tini0oPuldU1wYXVO480sWNw9iGzOntIE
SofRAoUaKGi1S9Nv4As3DVHnevT0unyBBEwtOoH9Bvv4o8wL356arK3aw2w8BpQ0SVP4q3ROfYX9
sK9WPSqX8Gb3agq/l8yfPuOW9LKqJggqwz+p1s/YzEdwnjqvs2HiufGrzLDYIR8AAZu1xgp6gvik
+qAKT6HkmSo+ZJsFgaheSeaRO7Gk9OuQL+YOqX7zqgHfVxFpWV9CBorFD4oSmUWBM/AZpLxs6KrM
AlfCPzRBUgkVhwJTTHWqwsddvOgVWKLiYUKYgeqM5HF2aSvo2ERVRfp0DGlcLQOckMUUHON2hmoe
B2lew8vRw/mptQ9vZE48x6LF2Z5s4IbeuFWBVjbb4gwwSPmsD0lZlG1NVGORoEjYdL2AUVwnYV+A
gpQAIDeFljdkE8ETGBgM5pOEEfSVZM3dLdzZiIACn2oTh4892qDy0RXAO8PA2MsPDc3Hcpd1Rcrf
wWecJUpYxlpoiTJZgB4zIcF5WOHK2kxIn++HjdqO3YcTbbfewvplfJRbBU3m9yy630a3Cr0GpmFc
wangHKHWnxT4Fyz6eEbQXfWrebLRUL5TvTq/o+8jwFWa+/wk9aDPZU/aJB2sZ+Yn/5DtuquAQ9EP
fmHRDBwCdsb/hanMuyOe1W3qtMKO1MxPp+xGYKQFMoLLTkZLxKtVk4Cw9F5N8G3z8PenyDgCN+kL
HshzmHzZ8hTH0fIEs/Et1Mxk+QkweSTxfClqCJ5BUvVlHsq+u8i9udPXupsSvv8hfv4jQv0xIj1j
Jvx+DYEWAJjhfwKP+m1AiioKj/uOPSH+Waf2Xut0S8iy9kagrvPls6Jua3Kw2HtIacI50XP6MkEI
kejV7KlV0Wzp8DpS907D9qxt9+fLQrD+YwXAtgW2fUWfWCE3EOb9LHVwpLbaLmN7PfbFUdSPgXVQ
usyOIMNX2FeWdbNAoaWaIrYc5eiHGjU+zqQ9YTBDntFjjQp+LSETHdR7OEm/k+P/bElwH3UprhR6
eeosO17gjpO2JHiaPBdlOMQtNLT+/l29NwJSpR+fCaej7McF4sFsXpP+q0PI9fcDvC0g/P7Qf7yF
s6J+vUDgW7AApg/ZpocjryruRLDsRPaeWMdP74T4AYNeEtHiXKwTZTS/7Ax/WojPy3U8le2HpTXx
P9NBP92PFIJSpjiVjAbnTfok7gopY/LUF9WAbl1CwrbJVRif3IaRmrXvPL7TnPyflP/34ZSPS+aa
UMn52ePjOvN7hGtPs3QXQZGsKWgcjrfRkgwXU/Zx0e8N+OfHKIXCxi85gyew/r6j/VAmw4k3Bag5
Ps2UwZM+QOyvluKdo+U7FehPd/XDIKeL+GEQNVclSUT8xENEzDsEYejVfVnCePVFhNmN8dbe1bwq
18WdispLuGq86/b13l2eFQN9MYjRyfgpx5JV5AFgrXfe25nW2u8vTvuIVjneG+x0z14cxHTtEC/+
Uw9t3TBoNapoQ4UdWMni3i5WhowYs4YM9ifaJnbPWDccC/89L9GzftQfl0HJqRSBwxxp0dsnXQHI
ibYygzh4vs2WGqXp0tqQYbUPzdhEGhzUjbB5EjE9fp0CDmnrJcmh6FuwsPNTdUCG6f2jMtYf1wQc
lKA46zG1z44HfyylXzD5BK/DHlkSv08mevdPdx2cfzRA9QVK/6fSyNvbziQDlcmIp3QgkCHXqPBB
sm/sAcDA1HuP9fO20Pv9ft4MdjabM92MjpbiSXsoYajych74PSyQ34lefjJl34xyNmVx3DMrMAqg
vyZckvYJL/adId67kbNoBXwqVdpMPMl0MehvmBUp+k8jUb+XGt9UGt/EBz8bh9DAZwjyWIDQ8u3b
YSpvSpOrp+8wLXIDO9Ub/2O8b9fTenqWApau6/cDo7MS8++v6cdRz+5OtVk6i+I06rDq781m2PWh
CptjcwDg4f9h+csfBzub48QmxuBxYjCy0Vk4buP9EA3rHgWG7XuyaKfvOttN34x1FtdAr36M0cV6
QiEPgu5fpjnBIv6k4VHEvQ9/v65+Ngl/vK1T9PnDxp0yAZtNDJUQsSrUsmnib38/wM+mBpUosgaM
gv1wLi5lUpQp0i7/VCUAU2t/rWazX+i7MsU/eWKYeijMapzgf9oeWD5IlAe8JwrQW5oO0DrK3psA
P7sRBMAIBrHPIRo5mwC+61C/Ms2nAVw6dGn8j14ceWtIEtN7FFX2J7N4QzdiXv3T56d8ySkKvYpy
/O5s4+Njs8TZoD/NEKt/tDDAu+5zpxIUdrVpo78f6zue8u3Ew2CojQeITzUqMGfrWBGvkHRMnmPu
o7A8f2gqeyw7QF6diPypQm00vUlKGfXkUbCTVCro6RW7qZoO5QoYdHkIoTLif7HSbBbvnZn0k6MP
V6eZ4BLpHhS/zubqIjJhQDl9trkI69QeEMx9iLW8iSl8e5Mx3WRi3NUt9hyBFwEXkzEbQ/xABFXp
93a8U4Pp7ElBKZgLRjkqffJPMlGZNzc1zZ9zAC3NNczQonkjNgAGb995JX+edoC9Su0LFeAXOYf1
z+kMDFNdPAfAOIXwvkij8QqtTWw9sNJpXzhc0f6p5NlpZz3VVRAsKq0R75wLi9dLIlBa6p/NYMHm
uMiAPOH0vb7tn7aeQDGYkweIYXwkuKd+yo9bz2iqztihepF3ZOPKPdtNF140HPyN3++hko7s/T1S
4ndE6pu3hiFPmxBqBain+efBE1oHHLC45iXY6qfhro6qCH7XW7Yd4JOO9P0qXv8RGv2jLtxf9tbe
9OP+tlf3/2MX7kRe+esu3MXcJvPSoQ/3pgt3+qHfu3DK/5VSzbF0CIgwQHxgfvzehBP619MGG3CN
t4X+12mb+qMJFzB8JIBXQn8Oydd3OOwfTTimfyUSKRxOToK90kev+B804d4uO6GVZEpigqDmccrT
z6FlSUZKmOMlMP9DQn1ZVY1eL8EUR6mEmMUPz+Vn1RV56l/+sJucRgPTEfEeNhOBPf5cZWv2TNHA
vgUqW21rQNHPlmWNerS3jR2lO9Z03IAjEHjHqV/crmAnlgYb0zWgj8lh8dPsHnx6+QTC0nTt4jiX
AFTCagdtA7LvS+hchgP2QyCHi/YbyHWNhbMqFJKSGBqEYdeUUx2ZzOselyAPwAo+4beiarLttpoY
uFxz44ejyIKnfOmKl45neR9yq3po/k8ZSidWe4eRoAQOBFKpJjS1vPjaVKh/1jVUA4AtortmWhSW
eXmcgsWDcYznk2/Ed/KGZFmy7dCb2sCWvt7nfh/sKw/S/b4yzW0tm+xWpH6+XjoJTCy64FdgMneP
7UmIAj3ReK2pxWkPDW+AhVEkL6GvKuunrrbelnq2uoZ62QRlYY92T9IwyA4oH4onsfE3dV02d/Be
PMmJQ0VL6brae0lRkJDlqT/tmFk66EUQb77LdJ28TqA/XZixnVVo0pp8yJXXQSCwMgo6CG5YXnpn
zcFMlD+gFTmucLvqaz+x4d7vJ77OURe6BnOK3Ct4l12VaJKZcKgDc5U3Uu76Ns/X8DUY9rFLzAEG
puQVDU1z8AmQm6eaeRNBpRM4L1j0ZF9RWq4A8JXtBh00WYYl9YGrjachD2mR5Bd9ydOtLmZyUXVV
c4FCbbc2RY4qv5vgIAi9BkqedEvdxuOxhJhC1eW3NPe7C4RZgCEuEql0BvvprcVz+JbVGXynsgri
C6iq98ex1X0T+SOeqkLLZ1vBPmfF7TQ8Gn4yRwC+iH9JRQeYeDEiHQ4KFsCrhLl+5c2oZ4ZtTgjU
90ZxcL50O5TUybcmyOY1zRNpQqqrGq3Nyl0kukCZkcFq+2QLdQJPmf6+dwG/VF6NRlHVt2o9ACV4
LJVs1/Xg5KY3Ml/5NSyMYBbVdHC7FJ3aFDa30I2MffJMB5iCp52Jy6jWDXk6BR3DzpWnTvGQu03X
zyk6saIFEs5Tma/CSlX2cWhtu7KQLVoV9RQUIcwJApChJyNhVNAlkDWanNn5XgbxJFkF9zbB1LPI
ja6WedAo+uhhldgGHM+u6psVOEb5ys7NNKEVEBSQjqPFyhW6uVsK0+pQqWF+zCwS+30BzqO/ApKO
R6IOsougmslmGNBD7J3xnwJ0umAVSCX8uwI6PouljG9im+a3Ug7lReN8iPbWBqDqhNNqnfKKHmBG
m66onP0FzDyvvo2tw/Eb+PQyFcUcgb0V3EC9oz3Cdyjb8qku1kVn+h3+zr+kopCXmlb8qewXbwvS
P93Vtg+u5DDLvaiqfJumS7ZdFpJuxyxnN2nlxtdkRG8FIon6ahr5suajrm9TAAYeOm9Bj7zzMX0X
VkCda4zHY5XL/MoAPhBOtUmgwpoTe0uLYXqcgYeHm6dbqo8xfIPxPGOggXQfqz70ocUFMEStsrVC
e2DNQVD65g96vFSdzg9lKaaL2E3BoQAMfcua4jHvx+YGaGL60Sjg67E7Ogtjt0Gtvdki+IFuGHzq
07jfKLTu9kBRkzUFX+5jWWRxtHiFDbt5To5zg3ZODRzdyvOBkk9YGe/QwQO/t+0SOK+VrOrXTTXU
z8pZdyWK1E5rtGv0yiuGeEUaCslwZH1XU+znDyldIKCZZhJP3NUfGQ7Fw1DW5LKvhxZ7FEqMX2do
LIUUEwCtbrYGoBzzefTkg6ybYAOFF3co8kCHVU/VRcxjZOQ4UjaBh2wWneylPzrnoWXlwd18rwCH
QC8579tVEWfyhtqco79H9DGH7VcZph0g6l4+2B1f0BLWUCR3gF0CMp5lsV77bczSkGkzX3eUdlGR
jjBGaQrIrDWIMTeqzJpm48l52lRZMKwJRaMCBNHxNinG7qDhsrtKPZ0cAkJMlNjabMF80a/ICMqo
zysgsnwCZbWpGATcj5jYeEnbfMlc3W5cw9lOdBIQWgCb1UVFsNwlHBM/62RarniltuDZsVUuphLO
8DIAo6GCULerq/vcW8h17gT9gEmmr4Im9tBX907cEypPFA2HCAR8T1VCzILMaDS2aX/gQWeuG3jb
P6Gnm7/mvhYfYSNun4PA9CgQDtAvCDvLJBzVFtsfgGHljx4QoVcMmIOI1yNha9dnYt3lNb/QUAK+
GQxU0SIeKNshwaHiS13F+gP2z4ytjHDxGivSHINxIbDiyuZ572BdB5xtk7mwbku9UQBmrY2wKeap
rb/ZYUjWhS2B4YDfH1qnWNcbbF4OS46hMSAAZ4FMYtJsyjSID1QXfLf0XfWg3DzDkHuspI0WCR53
OmXdNUhsZFvUmh/TWKsNTA0+tWVVA3dsp+S2L+P0kDbe8GKs7ba0KqH1MvUO4AnGVqXsOgj4FIkf
lkLNIJo6HsJVSF9pNGyTaARKBwck97dQQ7SPWVA64FZ9rCHq9Ze5AFs9J2wEDEi7J8U8t/OmOv2Y
WONdTDT1H2jZZ9dVZfWFJdSLWs+PH32cNFFRMTNHuU7dxdD37MarOpSjAQmK+sxjRVjQqR7xppS6
T/IB0ChQru4pXYDxn+sF/S4Aa5aoG8rgAkCF6WPWDPA8jEtZAngNr+Mwi2FNFxoCEEvoqibfwvev
vRW8hywCCHISHJ5g3Gkx8RXlrNoms7YQeUmlPOSqRtuZFXN3hL4/PI7Sqp1gwziI5BAD1giPFT8c
Bp09AuiL8zO34ENu/Cbj1xlRySrVrNm0+TjdlF7hTrzkYgOqB2QgBlo8CJ3c9ANPb7pe2q/VUifZ
uhtl86ALh71oHAlw9ZzNtxoweqhDVDRdQb4e6wpLeQV/VLtJgpLCL7lSD0aOiDzKpLbfEgJRkTSg
VuHStdg7rc2jai3dZokpryrHqyMU16srP7fJCp6QDCawEtJN3Iv7E1aNpa+y9piC6EUKKsAi0WtH
L58XK4vu92XW8+SOdjPPgOsskiNtixbggpKQNQlG/yCDrvxiCmGxFGmcw12WCigc+XEL1UrtSPAo
y6yTUcN6ApsN4IHGJE+ASLWA/2DSpd7nUSnvmnSJ9xKXeXqFIHMoIX7oO7GuErev0MZfCzzm7ZQE
4JGXtSwOOQeBy/Seuc9llu6FycipqdIf02pZPhCj7V3z/eSqR8CUbNbpO4BQ/BvaqvQVxz3kAjsD
9PnQ1ss2NX67Y4i5xlDFzFz0di6Q3xMK21pD8jWtRPZF5z2r16ODmi+2Mu9yyBww+H6bbB0Q/ms3
BtWHprHeDRvh26PyicGeq2w/2rGiH4u2YK/w08wghDTZ5JOXpPJzUkGHr6OwCQinirYPxJTpXT2m
/MFaM4O05RP+jQZO79JyxDYxSjxkVEHyY5trBMTFku29Noard2zUdRssONTSjvm7SfgxBhJzuV7E
PD/2DQfgB0ClvaESbfGK6z08QfM7j3ftqlwq8jnjQAGKQNDroE+9L0D8Tekm5SdWbL80EKGUzbI2
UJG4A3ABEmdmhu9PMk88IihZorJDO3NVsQ5qYKzNr1CVNrejn8YEeJWSXTJ4XN5baGzckArdjxUE
+6bd0GblltR9cPBtPGyG2raHqfTgBdB2y7rMeLOGX2x1wwWBIqKjIPtbArfaKRmnLZaguMhEWt3a
1ivvFKXkjsdpuR5JzlbDSM1eEPB4QsgwOBAcrKpu5olO0O5LvM8S+fJtoub+dchEe4CLq1tZkiJ8
SIf4oZ50m4TB5Ku7OXfmjrHW2qiferqxsxlXtazKgzbc2wFupnY18IsraLotZrUsHN60Os2ybdll
IgKki08bTb14ReOU7jw64sV2jg/PcHeyQ+TjFF2ppfUvrVMpOEVTLZEOtIuBSswwrZN00v6q9kfH
14aZDjDueUrLO277ToWwbkxzdMqD9Fktwk2bFqZR+4L2PWBnqYQmRExk9Wz9JV6XFWkA4cqbPluz
jJd5hLAmExclg3whfKhfRmA7dwtU846d7VzUeVOw4z0JrtNZj7spyz9Nwxis/bl/djq/dbO5L1ra
b5H8NWtbKXP0UtsM2xMm4zh3hbcFjc87VmkjbjRIyVddtqgHQC17vEHwWIoq5uuiClJg4+Z8nXmy
ieIWrqUW4sehDTSivomISxTkxiuYd7RXiSU6Dn1mk7U5ST62bfKJwY4MaqkL3o8YYhimmuEarmYg
dcaQsC2L9NnNuQ3nrO2vvanVdVT3jlwVhaguBsnyA8qkFRZLIeIDIpA4WGnol+2hN9AUaKeDMbJF
sRky+pmC2l/Im6lLVv1cqzvbCW8LukZ3hbOrKrcKjrV3adz4eWTafKhhP2KNRUw2s2XTUXQsQwAt
lwegtbp+m9XEXGqeD2CCs3JXENV9i4VABKuxeU1hPMIeF/aS8g7Ys6I6XVWXQrnTQFvIuDoBlVLX
5Cu3gMxH+VI1CrhM5zCDg3n42rOgv0Skg9Wdl2g36XFo2o9TikMoxTW4sAKsErLSslAR5r4C1acG
lakCogUmKbLD13cBEGQHCSHaHjUDfyBRZ2ukLHoa1V5MBMFSQ7K823Qj3vs6aMSydyqvPgVQrRaR
NCOFqHQzMTaFJQrcY4jU2LvRA+0+lUCDXbdYZl8B0sOV82Uy38aiAIpBpj37kCo21JsGBFcb+gEF
dUpXGXORA2H0yGIJNIAGdLJcZQ75YkRYJq7LxrCnmgD6uYJH0owUQeTNZW9q+D+TGc6lrRds/cJv
HmjjyQjm8XqjG5x13M78A1OOfEV1H+KoDZCOg6rjlRJVA9lEqDdFFEcrSEWpOhZZSnC8JaK7qTwa
HGI9ejBo9mEpg//A6A/82Y/0GJg6OpV072SJsi4K9lraTdt4xVVVyMTfVwmDIn6MkOmpT9MZyTcV
d8wU5L4wXv+Eae2ODS5lk6dt+ZzQuNgjUbcVQupKb10GhIJmY3yrFBLQUKSFhUGhshdDmeaHZTT9
x8w16ivNuvxyzGOz6eaxukht1+PBMy+c8dqeyyIADowpQENJLfKvAwCKqOQ344Hx4EuhEA/4zUCg
n2zrFRzUkgNIGYByjn0zRqfwKGqxIlGJkGZ+tu3g1gbeEDfIi4KrQlbZMSh7je4F5bD4nHS/1mo0
8MZd5kOCkynK5hP1zfWtmUPhqPmSFA2McEfQYGrTkG02ztmhNCy4aBJhNkm8dHdBVbnVUHJ62UnT
v/KUYutmnniJ65YfOAQ1160vfWx1wF5d1XCkhqSHf/LmzZG+7SRgP2uPWtCxUAv3rrG76OsS8esT
OvzNfiJs8sJpIR5Qcnl/bBD+K2ARBT/mEE2+48K5p4laDnmdxsF+eYKkIo0osI/1akxEgQ/R+MjA
ithJBTK3VAvcjA0xxybwLZDCBB5+M0tQBpEAe86bfODjgx1Iubd0Hh6WXAJTi1LNwTpQEkNf9uDG
zWM8ffCBnb6G4MBQrFJWqUPJRnLA0qk3fhkEyLRbaBRTl7pwIAmPvE5mey1NuQ1KwS985IlreEFD
UUFacjeTKt2PUIa8FxricTnp7PMkluaa2ALFTITbCK06ync8D8pHyHPNV2oayHo5TVGfkBaCCyz9
OFov72DEblA6UTA2BLdvgVZcnMXgkQcx7Kfd3Dcvg/TqO0R3y8Wis+FT28/lKxr6cGCHEgoCxWxG
8hfKWuavU9cDMJEBDg9YWzo/Aif/TSGPfFiaKot8oqd13o79Ks+wcZQBWHJAKgD1D+WF63icT6S7
osp3uSOoqyVjEd+iaAzqru+SlZ8bAueYtFst6G6FxYIIbwbaaY9KGIPHXFLiWaNW0SOFS7vkA59F
fhPQgl8w4vjOSjmt1dh6N07VDl6dcrptsnh48GxW3TalnPdIYsC6rDq9SxaEdDxHKrguoaDwEdDJ
fI7SVJBDkTSo8phjitJpRav8kqU4bMrYzRCrXdpHX3YLbMR9Wlynix6u+lSYz7Qn40Xg8q4ARg68
yzQ1YJrCMv5GLyNHNNhWR5BERITqPVjR8E1ZE9nXlxUqA2HNoOKeol5y0Q61PDBV8pBoqFsvMZUb
kbnqNo69aTsmVb4BTZE+iqWWR4Ig5gLBZLmTogcov2MRjKjjyLk5veyIgqYtLBciT+QJ7NsD+qSL
ILkG/voZNHeLtH7KtvCzj7czSi53bdfrzyiKxndencWb3NMSZH178vXm/FtRlsP/Ze48lutGsnX9
KucBGhXwZng3zLb0pEhqghBl4L3H058PUnUXCbK1q29PTkSNVCHlBpC5cpnf3Ix0Fq9otxUuDrTt
roY6QDMVwt9m0pgblgH9QTRhSsh5RRXS6BmD6HNB5OiclJ63auODPrihEAtHC9WwSxU1AU9IUuNL
nDbq7PkQP0+KVGVOFsz1txQQ89WkFIndZDV/Jpa6NwgqHAmg3fc60fATZWlOUz1KucnTPjzJZm5B
nNCLxdx+KM0LcD/qrsD6zQkUZPtzEBke/2J94MJPM6efRctWyljctVNSnqY6yzZKUU83TR/1rmD0
wJVHPbG1fo5UTwoH+ZZha3OVaPm84/JJZSwEO+MlKsoCud3YNwjQA5jJScatdPF8r5SNzvT1WKoS
9UyJmPAsLN7kiVx5hTGUHreouIHxYxxKrnOvHesAXam5O6m9z/S2Iht1C6VV3Wmoe68rhGmLvBdd
TpBkx8qk0G+gNVhahWxtrFX5Tp4rCNBmgSKYE6SzUsMwks1LrRESTwFTvklTQ6o25WRGaH+pfnYp
+ZK/DeMYecpyKmRurVx/0VRIthlWopsYF2Fbj1JAFXk3pR7Td3BEoBjF24QybttKbbJNSWLuxcZU
ryjpoeyWja7Km1BIxIcmbCgxhzHxv4qRT8eh94MmtYOgCO9GE8BiguLSN2HuYAO3WuZfpqgXOkFb
CI9tKCNbbqGFq6aV+tT0TXxZjVruYoVofu0VKS3tJhrhXvfkdDdCQeOqFyVZ5EeHhu9U4jIBFwwR
Kch5al8AR+V3aeunHqwekftTniqnLcvwkLZ4Sg2zlthS5o9uEsowA4Cgau1GjrWx2UypjtG2CGUB
HkCloGyg6NNxCGNELqphDgqHexX2TG4FX/MYgRlkwFX6o0Oj3ZiCobhNPXUPfR5Zl6Zl9Ee/CYZt
VS7zCCkhceUfKadLtazzr+IA1hXAPrL/UeVf+AJBw87mMAo34Wi0z35a6tOmx0PRFrgZbkefMrMe
/NIJekT+yESGx4Lwd7DmwMB0qlg4HWD+pRvJzNUbplSKMxhT6BqNNV9ZCZQoUxqKSysaoshhz1q2
kVjZc5FMyo7LKwMvXiwk8pkqxC5zleu2iTVPiSryhQ5Zn9bSzUPdGzJ/pscnrRT0574sY7jTbfR9
0AsaPpOIEM40GtMdkgEICalZZ3La+Dd+0IaOXWsa/f08DGTzqebLChypDASyOUjCBWa01lcNZe+X
so6m/dwb+rbDa+Qru7p+Quon3yZd7t9NnWmZlxYAl4swboZ9HOuEhryPuf6nJLzxtdE8jOAvHZ1W
1rWMrofN15f2pkDxZ/dg9nbIXSauL2jxU9yqxecCLxZaX5lvXGhaZe24LPHjNtqcrGg0l96JaSog
KdNQu7Ksrj8OgG6QKEmle+Iw44vMT8ZFX6+RRkcIJoiIZDUNpHbLQoTPJ/JtcmALD8x3m3tedNTZ
QVi2ygY9LMTC0Z4Q2os8qRvRgwgVHCWjyGzyecG/yGbcX/dhlyR7La91+aTJ46fRDPyjYTRG5yJj
MwHADJInQfWTky8K1U1WdUwStYjiOydifxNjPzshfqjdyFMUQ2yRzcypW8nYwmQZrqK+ii+IY4VT
6l18i7pf8xB0VnZvdIb2zJQUOljTZepd7avqTk9n3S2EIcEaLyxfgqjt7BGSM79HzB7LWWMs3BbL
bNhvYNnIvKhAE925bxPa33n5JeOHI5CeJd1tFcjxrha1xu3SOr+GWSLfS0WAspwEcwzVOe1KaoVo
76P1c6jzwLRBgMjI4kzpfmxb6oJgMjPsWrTBf5iKrnPRcxCvUl/Ut0C+w2sFFtJVB+74oiut4i6t
GxDFoeRDM4NIEdJyply00yJrT+g5TtOmg7DzpVIVxmfa4gyTp9bRMsX0UI6Z5hlMIV/SvoNeEJXU
DXDhj50+iZtSr+rr2vejyyHW5N2kyuq2MQ3VHc1oOsQz3VGokvIWYHL3OA75CLe0a11KqzR2LC2n
uTcghezN5tze672Z3wGkTcA1oS9lB8B/7NwSBmpQpd1Sn8n9JhCH+Dps/eKZfsJ0TBnPUBynMX4H
FexIV5ksdrNfI3/gV21xGdWhct2onXij5X6gOfSmloF23PARKtSvfX18KttSOUa1Kh9qZaxuYho1
0UbwzfpOEWvcMCQoXlYZy0fkU5VLmvTqZRik6SHvFY259kS2rRdi8sOE+nCARmodaaf7j35OBrsh
eYSOlUJ9+apmVvZYcd/OlPNCzWHouXPibpJ2QkvV6NJIDsHIKdVhSqLcC5tQvclhWz4UaVohc5pa
99xP8Y+slaStPyqmU8UEjoAjsGmTUX7qkNU/VNTkjMLjKbyLqjFLl5sn0L0yFSZk0bHwvCnrWZI3
RSfifqBUSWRTfjf3nRyZF8KYtjvL742dj/XDpSDm+bHWMmVbRtHICIUuuVSm32m2k8YKKTMKArbi
GJ0ebn3dKBwt0/Z03GsZFQ0a54E65F9zhRZLQNXwpTR6q3aEoayPoixIV1oc+N+he6kLmbO3bKtT
x2vScf1bp1fywVc7iTKussySFyn7V1GlDj8EszIhM0q03TtR6YRdGQphYONo79e2mA7qN40AvItg
WkEVbKz7CnPVrRQHzFrDbIzsBjbzhcAB/BwyzXeMNimfOkOaDhJJTUzHJRqug5DtSRgk1TA6H+MC
w6y+0es0PDgBpiejm+NosEdvB6YIh7Ie66t/KFkoTYEqW1s1COgIBkPtznGnoP0bDcchD4Qfol6J
z32mTbu+GIerRulJ4HoNy6VYSZIboUnV70WbIAfNwIcuhGxN8X7Qq0JyRpncaJhoWQ1tNLq6lSkP
TZfLV2mCTbJINwksRwL5rTVUAR52qbwopIInWqbFMZar5Ns/5LEdghqbCpiIanCnFbpyMKciO85D
Xz1qYoz4SVYK+fehNxI7iNRxSyEaPBR9JB7NcgjcsuGe9Lv5e931xSX3BRRTgfzHYFIstHeFqjIL
ZyoAsbxotNKJ0ab+rCmgyxzNQHvQF8fgSghS2ZWKabisfEW7GGM9vssiKbzTu6z/oSrJCFkdrAb3
O98V0m56U6jBhUzb8JkF0I9Re1z92ka4nU24Oo4BGdTrYT4wcmvCSxFeqjOrgP78YsguambLzijV
xr3RZlKyYdgr7JturO/GPOxOQpHm+45G4maq08ijcdNSVw/K8z+gmWZBA/dwV7VJcZgY1F/FYBzp
2gmymyhKcJME3XiSxKr73rYjSDJkfbexRSeMynL0oqpFDqAJwmkTiYN2rdVidzcOwbRlfDQP1DN9
Yv8DdxsYl4tnoOJr0yWvub6VogToopFkD/IkGL9grP8RHu23SLM3mLR/i1z7v4hHU0FV/Xs82il6
+V6vJCGWv/GnJATiDqACtYVSAfTVVBc5819oNEGS/tAWTQhIOzrCDFDx/gVHM//Q0DpA8mFBi+nM
yuBz/QlHU/9QNAU4MkBDlCZM9Lb/AzQasMg3CDE6A5oFSQnuHYMHTVTWiEwmMspctDNVhpr30Hoj
ELk0VKedReFZb/wqGqkzZLHjMmQec0wUHb/GVGbuXej9Lk1G44eZp9W9Xwj4q7dy/y1o5PLWCuX4
IQDkcK3MvoQvAcBat0RdGhDSLDItG/VhD0RO2cW5mX0aI5m7q5XEmz7txsMIeRiZ80i77IGqbBWw
JNcD+q9eUIvNJU6nChfCXPxo6lj5itx++9xko3QjExRQRTeNrLfjlhyUgWh8VxZi6HJpNYwJ5qG6
pekxOeLYy4+WkM/fJ92a91FcqwteaXJDWdC2eNHXOzUlPDLnI3UsO8332qhWDpnIhQR7Wn4SOsna
y0E+n8qottCJKgcSJMhQdIf9TnRqURqcRg8jLwqDigqEK0+2zSGJ9yApQk+rRNkrBjE9pWYnf6o7
tT4ufoB7M8cdJ6f7e2MEY3JAjACnPobJXzrDmu/SrJwuSNHFYzSa4nXaSvEx8qXO0YjDqh3DA3dV
aMtuCxO4WgyAhytec32PtLDyTY8X7DJ3gbiR9LTeWEpv2ChTzDc010CBJPSANkLZhMh3yMGIFALD
2oTy+CWtzQEwlcpIR82kyR4gfx17yxiZYowDRh9t4jtFFehbZgk1ZP5YuKrNptlnGSNFUxTKi9SQ
eyzLJeEmmQzRg/Y+k8cb5U6cyQaPWS3/xIpMKD9W7BMRQZ05FenaQEB9nDojwHpNIENrfWUC7EWv
y9fkdhePwnC3tImPaq9ZnuwH7Q6dB9IDmucox2dKfRsm6vA1lOjDQNnPbbWd05r7nusPQEhUPgvY
f9gjOYStMnS/7JFhOKZmUj9mSSqcUDbsr5k3h8e4aOWvSsOYjq59BBpBLQN3iE3tgmoo22YyP4/W
lI/2vmRickfJjUuujlNnZFSk10GjljDu1WpjxYN/6kJR36QjsmBp2TCc7TXllIRWezB16u3MRPth
M0ZjfpTRKNk25aB4mZWLdyiSjE4Qps2ntqlFNPyyeejsSkBPttXhcuB4VYZO3dQh82PsaxWh6r/W
UyLfNc04b7NJbrbwwITPDP81ZVPi//VYlmL0EOb97Bam1O2VUpMvtCSQLsveCveVn2YnU+rzbTDH
oDXGKHzojFG8IJtQLmLqEK8VZgqiNJxdEEx3OnA6fFQqfQ87Q7ED3fQ3aRcYm8YKR/Tj1YosUi7k
PWbpTAWVJHWrmalz0xzFMcxR/FW7q8Kos008Gv5Fb0nIxol1vpVBfTujXvmeKaiBW6DgRwUCfIZ4
ibsKkNrtGE9oYCfFAlXI+gNyz/nXpqp6d1K6wR2LykRqSzZscJn1PQmX4g4IGtwoidJtVHlSHT03
wDHlmuLv/WQu7bq1JDdCCg2lGammXejTBVDof0E5DLvRTox2YgxS0I5vAXigvSpsCbuogCIOU4I/
6dJPGkaie0PX0Hg30Sy4bgDaFUvjPPeSaKwZb9bNvda0pDll3XffGKCkrlEy/rTkiJ5NIU9kmwMa
PSLdOtE60XIvnqLJMsONNU/WsUuzytMySd2TvFYFyu4S3DKjoAJwUwvVmk3eTMW3UGgH5tKiYVx0
foX2uMR5ZQwvjw+9VBoWzCC92YLHq+4SbQ5P4C1jpqcmMidyUTSLDLlgt1aBqqMWJcPloKAmWUDk
PnA39Kor5PQTytrvdvBDoZaTUzNEzBlO+bV8VdbTfK/NGcnaYAw7P+6tB5RF8h1YX6aKAy1LtL4V
3xlkBFIRywntelxagAbj0sYHYdwMNHxFKcsfJzMgcwRJ0u3Erkd7NERToaRIcaa2zh5jcb6Usdt6
aCtF2qlSNNmdjkGAji/S9aQ1835GtNemrz6A5+ujvTxIbHQR0IlkmHmDFF8ZYwIuxwLYQTNnpC00
xXRqZ1pqRmqKd2gbxjTRpwR53MHCTqQx3MAQZLQH6VFnbVfudB3Ist6XFU3+QTmZbSrYRVoJ3/MA
DR+7NBobhwVQWKLoKeAh+ZZ1pro6E6CHvBO656L2gwckMkj30mZBIiOJlHqD0uSRF0wwU8uqUbEz
i6rPnKzUbQGN3HTZUHcO0WgYnKrvkq2WWuM+H4B8eJYY1NLBDNvk28wdFm0UX8e5GhmRxZOoYzCB
HTP9q8E3aVhjUVletzWSYoNf6z9SLKsemNwmfNJRPxo+bTQNHaQRHLEARSqYTXRP2lFghllVt22F
oHAwCFZmq3Ub27JkzfQ2CypIwEcB3ba6Lx8HI8u21RiLL75soSWeKcMh9pnBbDJZd2tfx/076eCQ
qWlNMSEr5RW3tHiDtkZ+UTENP8mz0l9ns6iDEQ8x5I6KdP5clkwX47zVHpkbs/vHrn42URVBd7PW
bdnvwUhUiCGjaFkNyr5olGmjjCZz7rAccPumovBMTdjEqmTHFXB5a54PFnCwb2VS9I8m+LfYKctI
BQXvZ9FzlvYMWzqRukodA/+2tnzrcyRSyidxV92KItGiD2cmbAa9K4SNxe9Wn8s7P5XV516WwFX0
pn4jSJMusSgeVIaqj85QqoYr07t351nJTkNvBVuLodUeOPrAJgNO0zWtysXVjNFGnnuQX8v46nJQ
DTRmhGEu7su+Zm5k4UVi95nOZHWuuxupS8djMffj5NRRD5ynsvzpZQZPdtsYTXHv69Us2TNjFUBS
eo1hBB1SZWvJQfilbc2u+9oVRUc6QNLQcKo0musF0lGbxLAAZoQ+1MbNLMoSbfmkfZ5EPXNMBcsd
wn75CN7G3xfgul0d8a/DVICOF31N+dEWZtld08tWLwuljxhQkEY+KzwM7T2fkxxVTXglLmOfcEHM
k9tSMNZRRGwQaLxHHpJa5janrfSpThBBzTIsFDdQyuLcHkTR3+IYJz02tZLdjr1RLLloCeQizmOk
YSbBqX0B7FxZqVsGb9zZVtoTH2VzwlZkIJ0Mi6HetLWUPeHF6D81coqaYlmndHUy7dSaan2lhWp+
pxIZLxblLQ93h2GrEIacbtYZWBhCjN6qKpkHpR/873OY+Y9GEIx7Xx1QbZ5QFvguWyWmDVZOweam
VRA8RnmofYNegqbqOMz9LZlEV19kSJtFz7mvxAHWrqrcAGY3khJQkUzfxcbIorioZGBlQ8C4iOHq
cDI43Zd9kOPyPo0PiP1on5SeAOhhgKa1dq3qeshhIUJei/LMhb7RLCGQkQRBKegT1Ib4oqboJWSA
+t/rLSW9LRgBsl2Iyxifx6AznjBhGcVD24dBcZukSkQHROlLf2NYINvozS2i29Q9wajjUKSWn2gr
A04uorHbmhM4dZsEQb6ayL1nBGaFQN1IyInKnq8hpDP19WieZn/BlypNcgJxlnRHWcjTwc58kaEe
MM/eyRFLd6Elgn+Ppx5UQ1r08jY2Mp8E2YySL7rZ1wx1JFF2iqyZTcI7x3njK301uVXYD8/GONDk
lbtYRYXED/H1OtKA8Wqhbkv6hrFf7spMCICZmov8Ekh+QGGYbtBtNETtsYqqYjzU3LcXpB+NsE/F
sAa3KTNZpLUR8HObTiXc0OS0CwWDbHpnptv4XAQMUua63GRMgs447cgrjqFooMcqyxpcTCj12jv9
HJPOL3pQ0CrhdYxH2e7vG3ve1S/mSX5CzvsaEyfhQvUKb3q58W/jM2TQtwwoKk5W1yn0YJ4aBgIS
a+IpV0hYKprNlK3Wv0vp93k6o9/yrqbVIWlpqEZolMomkDpq3lfc41mQU3ItgS4P4lJ8jKA5s4C0
/MZXfL/lGVRR1RFm5Bk0Dt3bFfykLhUJLka4r/fVgcHNpvOMrb8h/3QRmPrVW/m3NPj3zwM7VdIU
gCoqqkdrcZfQGhdTNFL79kLt9oGQn/n3F9r326dBwGbRjlFlHRzP2hsPiL6JI1zuRDnYJ+UAWwHv
jXK88MmstfCczsta8IKXB0sSbp5s/VRfWTNPI0EO1LrKHcrqfXboj+2mc0Cf/R1yPX2Xd0/2aqmF
JPh6J9A6JfaxVPWDitqJDkwcYTnZ1hZElroxnFeNn+tfb+yNXMG55VYbbxk0ZkhcO8bdZNPGXoyw
6TKDz/UA+tP1/2/XW37Pq42u5XGjWl3uLELFKr7b/U7eE4u38s5yinPM5I8fjtETEl+qpK853F1S
zwqsFyf41DsU/akzHtkbSI7ZTNR7dXNOrGBNqv1zn/y14EqGQUIaV14mxWJpp3tEKe0a/zEHIoO6
GRz51H/qt+l2Pmf3+sHZXrbnX8uu6MO5NtLpMHJHBNdFcrFBJdCR96DKKjt4Sm8E5yx7+KPz93rF
5f+//ozpFJqmnzvp3vwRQYzAfTH2ou/+aXlQcAGxWz5AKGi/TPvEO/uaP/quFl8UNSTNRLFoidev
Vq+GHtBRQlt9P566bbal3edW+9pOPMAMZ2L/mmrPNzVFUTVgnhM00UdaLRbQoO8rAxSBk+/Ta1qN
NxwRZxG8yL4xj3PPCeG/D51v11vtISEdGCXplSOlnyMK1qQ9p4L0wXYhYKqI0pqIOMjK2sBtmPpQ
a+TJ6T3RHp3c0V78Z/WnVlxzRUZ6jre/Ml/m+jTJpFULwQJTRutrLRdh9JZQ5NPoyp/Fw+wMl8mO
jXPXPw7PKtZ4trYdHNy0u8304rvmbfr5nN/HRz9A5gZXDESJURxbC0eAqurJn2dX3fpbxWtcPOK9
FIE8gagj2YDPu3jzSywdxnH0FRmB4kt1JhitDCCWt8C71mUYbCgn0/BZRdqBdnWt+JUX7wPgcZsO
QMh2MR5GE/FIiDqoTuvGt5Un7GVndjNn2qHqGH4ejud29LtsZvVDViG4p9sx+MBhU7O1AQZucjhi
EFbPXCyLAsWbG5pVVM4LWotLZFrreqOOqqnTYrlti/bitT3W21J+aZpN7oRXi+d8dZpdDBCiwdPG
+/q8n8daE+fnC1+CBKkb2ovvNR4HTcnUtvaQiwAp52JC59JiEj0qr614/HOX/0fTpH87I3ozSfrt
zOn/4DRJXsQG//006SGP2u/f/uf/1V9e/sfNovpL+715rXPw86//Gi1p+h9oToCMM1EVR1lDI7b9
mixp0h/IyKCpKKKMI3M42JT/FBvX/1jOrLz8HUOSrCVA/zlYkuU/dIUxkLkIgGn4Vlj/yWRpFReR
OJBMUUEOnyScCpzE9e21os2K4rfWpDkAhRyKRwczmNBZEgbJnvbn49LbI/JrPRVhc/DQmrzcZW/X
E7VpaIos1LlFF6uDdodALt505+LvSrLy/Tqr51IwBmLII6vOtC1P2n24N7dohNqxYzoRpenV4OF5
v6tedPdcEHibJrxfeZWYWJ3SBVWmqU7jjo4vgOd/7q+qbexE3NmIzB78Y5ptZmnf0eI4qx0lv80T
3i+/ylJ0WlrwyXnwwoX3A9VFZ3yEQ1azAWviNo541f+gG3kYGS97wkPnTCgXnfeZ+Kmb+Fcs/PN3
MJVAqA5eFJorbz+0PyWijno+Hzq1G3d2/OE2cdGctluX5naG+RX1xOS0tvCfJtzv1169A19Ha6NI
Yp3kEB/ExKG+tEcbQYYrkPWBk55Llz5856+eddn0r3IzLMobv5941sb1t5VhV3g3wZjfIowsOhBM
zm2xt7fZP58PMSrkrji4P11LX60Hzoie4pDqJIPRTtslN0ZsRxfivnVVzzzGn41r5Tp6eRXgPqqa
Pjq5+uJ7wKQbPPDaM8pIZT8vEnOJFMvtpjjTD23xqfq0KODS6wRW43WnysvumpezCrQKb3C9m/61
uCGKqwoRTYlQaKj1ecM4fEQXy9WmO73bML2knP8b+/ejY/x6xVXqAiirCJjcqlRto2MemHNHzSZS
b4aLRTTZQDco+QbTPORP1VO9PfuNP1x/ySCX4ExHkBvg9Z4aFdXUhUbQ+MbtPnUgWF9HbvEzdewP
eKDSQ0YkCcWiHWiSM596ebZ3b/vV2qsgHYlp3YOLJXgeFK/0sm1/sLYArDbWeWG9t12uX3sZYeN/
PecqUMchgv5jDnh1EQ+sr6UdU+EDFNy7bvdfPtUqItHoUHrMKZY3CnAHboG3GLqh4GyRHJ29gD46
o6+faxWDrC4zZvhzGjt2cme+YLsbbxon3IGdtBFGxsH2XJL74WX+es1VHOpph41w7HVHupq9aCft
fG5yZYvEFQ2v8zJhH0aEvz7dum1T4cmETiHLLf7OzTbZLi2U869y2em/2Y3rIqJihNaoRa45kYot
JT5jqfyfqSa/24TrgIoT0lDnXNqOlKX7JGhg/WYXZ7bfmQ2xFh8LUEjtNT/VOFS9059Kr7L96/SI
vP69dZA3CddS/3xmzY8uplcbAhTSmyCit5Ug5zmvbrBzejNLpyux1TsALV66rb3fr3buO62iRodO
0qgsDyiOhm2CyQE8sP/9Eqtm068PZeiEPlFTUX03V2sEs2D2+WipKHkEd0PFkAU3DPwqYEhC+5iu
i95f9FAwOlV8BqdMe+U4HTddDP+yKM0WdRxmxWXXPJz5Ye/CGMksOTzQJeYuMuJyqzddJXoQG5wF
edvumQty3P9mZvvuKlyttLqYZD2otCDjmy6BRbcXe/j4MaW/J7nirjpK5175ufWWPfYq2dAQfwS5
9XMPLa0TyaluUBX5lU9d/w1Z1yXgvznuq+dbfs+r9QQVoNkc9ZqTnwYCZ7Xtd/6peOoc3UtIVSPH
d6Ur5cxTvtu7q0VXB6Uep07NkoG9C4tS6AzaUPP9mS3y7lZd1iBzWkotGjPr7gDIwsSQIOL/LLWq
S+mo72lub1UvPujnjCXfHfxlLewCDEkEm4jG4tuXmADZA7hE9rIka/0eFYflKlg0KsfvfyNZehfb
fi7HAQA/ubQ/VscScpQ+oOSwLCd5YvU9tJGscLlevWofhC81V15wPnVYLux3O2XR+vtz1VXqgKZR
jSQvZ25Jgyd1UxzIk9z2aLhLR5bet4ukFn1ShFO2Z77lR4dCZS5C/U4BDczz7fuNA0RhzFlSHfXi
T88+F/mW0c43iltufXu6PbPgRx9UJbooCl0Ek6z/7YJJkuMpWcsaLVnpyfDmnXhdu5CP7ZLuummf
We2jaPZ6tdWbRWHGqMec1cSDf1iq9Gi/JC6Rd/ZFfnTaX6+0Ssp6Zc4sNSNNSk+tp2+FjXJChMHp
N+Ej7bEN9q8P5dnne18ks19fr7pKzrJBBi0hLavus2P5FG47anX8frzoGD/lkAXoUTLyHh3j03gh
ermbnH3yjyLO65+w2kFph4/9hLiIgzwMiLtLS2rOfMWPDiWEctqBBttGW1zuXgdSDMvSsSwT3bHq
i0a9NJR7Kzu3LT88Bwh/UxcywFPWnuoSthk5AFlIEk9YNrmpJ9iNskn24LHs/AEfoOvf78zlrayP
vPrXemufeGX0dZzXoiXlpJ2ztdwl5RTPmq58uCvp5GJ6stRZ6zQDU60M0hGa2LjgAnrsmPSUQIYy
J4jOmth8uBFerbU6a4qOolYMw5C9CFtxk7l7lIxtFAbuY5LC81XCh6/QXJrDgHFEQ16tF0KclTKD
9eI9bMfdr1d4Pmv/eBnMEiV6m1R3q92nJKISBTE7o/daxH2XdGi56c4GkI9en0Y6iPbr0oFZrxMq
oNqCjnVaB17bt/Iu9Hpmx8Y23KVudiecv3Y+OlevV1xC9asEJTAV8OloZ3DZDa6sb+LgAY5L4CLd
tgV+2tpJ8NB9K8+3BD6Kyq8XXg7jq4U7JcJ8K2fh/IT5wUW7+zrb7eX5T7dCnpBlEx413UCbGZlk
ZAVXlw2QlLxGwGR5p1jrPsGwU7zciz4nLiA5G2thLwnd2QWa7TQvYeKcsyV/l+ZzHH7OOWmCA+vR
12FFgI6kmm0gOR3chq1uWxUWVVD0mSvb+Q9jmyMKoTpi2O1AtJ8Jm+uzD/dj6W/xCxauh6mt7oYG
4rHS5ZHsROF8KMHJh5+quLS7Wd78Ppat99HPhQyEWgxJXhxoViVDGrSo8gwmDxlDxoWrj3ER1vIS
Nn7/3UKro5i3CKyFFk9UTncTTlLl9ag+/n6J9Wn/9SxkeFA3RBHS2tutKenV4Bc5uqjp3j9Eh3qn
bZe2/jnD39Vgmjxv+TjGX+usdibawRYac4VM8YMz0El1KxvRG1e/60652z+cB298+JEsRUWrmrPw
Lu8Cth6KchjKTh34cMru0NDZyfmZ1tQ6hv18qleLrELyFIhdOeXshKIVNnN1PXDb/P77vDvS6yVW
eRbyo0jHLHtAaoa8Q2O1rxy9QUljzmDTmFAs3RjC5DWKf+NXMzKzLV4D4uMUxqU3NZr5ucePCbRi
TmMppjm6QSYxdCMFuhA018OsxQepDIf0zO/+IBLwwV+9mtVpVOXZECHBS4QihMgwXsBROr42ndEe
fyzi92lxC3zS+f3bWo1R/9xmr1ZdtvurSCskcg7Gmg+SN7siMAH9i46Y6ftee86w7grLSyT0bJg3
9hj9SMPuzIFdPsbrLGf1scxVZJDKJIyLzJKcUkh3KHhdGmWfOnEByh5JycOcxGcMnN51DtcrrkLE
NP/zNXfUi6OzgKJGUgNtG+/K7fnS7cMY+9f7NVdXKGJ2qTmb7EYh/BJhlKSNoCMswxH84Fzbbfmn
fvcuV5emFFpDqIfLu3ya7GDXbeEsPJt3qtduz6OvzhzkdRikHo9FnC4lZxGnDIZ73384szPPvblV
ADTSuET/OJCd7mDegGq8LU8zPRkql235YwIRuoUIdtWcM2s49xZXEUrN67QV/3kMEVlg5IM7KN0L
0ysvzhlHvhveLrtRlkjzaVPAelwjHTuzmgEa882WEWp1q7pYyDr1DibSBsdUl2Bso6J3jUvf/ZnX
+9Fzvl55tTEBWUMkmrnHtCtyO3fepY/i3TI6VFx42+dAbB9tl9errfZmZdRx2hU8p9FWntwzfC/c
/58H4lpWUadkkLTuAIdTBK2/Zr/E++z2nxjY4h7JPTdwzg0gPros6VGQPcKUVUFnvw2b0C36Yq54
Hny1QXGZE8rRaDUX4bn4/FGAfL3QKj636ElnNTXHz+Gc+gU0+rX+TbwD6qIdJDd2Qf+54bZ8Ogs7
XJ5gHU1ICiloaPJK8rqJn5eoMMwzB9xKb7LgudQLuxlL17e8PHvO4Eb8/vN9dNrx+QbBRSGlUKyt
Xqg0B/zHchFS3vhE1yj0NnAdwhFanho0T79f7mfK+e7xXq232pAjJumJHir0eJMGC+JCMUhM6cPf
pEE/PIwKKscObr3GVoTw4Am5iOLWIGbe0Kst6nHCYGOBoB41vWrQ+ukqt+EBNoguMHbPRPkB+3d/
MwnI+Y56TuqGi54jFOT5fSGHO4j68U6ykLWTjS5BTgpFBCGGTjroRnXOivPDO15ZKN0Qu4HRrJEo
TBF8HK9GyZm/+tv+KjhAPoGuugnsv9Os/GjHvl5tFUCrSo1mJUX4KdKbT/H/knZdS3LjyPaLGEES
tK805dt7vTBaUosWIAk6AF9/D7WzOyWqtnl39DLzMBOdlWAikfacDmDTihzKodgS6gAgib58/iUv
a2eCZtICnqupLynZWoknnUza7ELBlE5DtZ9zJ4x/bBR6IqsFE+OSpSLR/4+8hX6iGpMcEEBGpG9l
6By8A4gzMO6hhfJ2iIzQjLyX9UGPS1nHudD50M/CNOwKZb0+QElAs+/nBiRB1vH/UG6OfpbXAq0d
H3RImLmw9IVygzMMVTLHY2JjbCawn4NrDvge8Wgd1qVdVgodf9uHBwUW5K9KTSa3k25CbNTrVGxz
4daATjWKrUQsyvBTNi21sKHFaSh1ubbDcDHeBi8pcJlA5Efw9v4qPR1zSxvB6/yzuwSU2nLXA70d
nXIrGOMqDbCV7T+vV0MvBqAmZmaxb+LMRHGLkJfarQ+gcNxGNOfLE3ay890cYuR7kjzM5EzrTYuL
jxVQNLHZBrwHUJ79qmkhfZfbQBqKGEDhyw8KbCgMhv6Da4gKik9QcEOnwFqoNYFRvKkm3YgI6X8Y
yGHM/BvWKG+FogeAIz5Pg34oAXktrf7W1pP3pFh7Ky+r+fcvWET2ZmNbed/jF2gAFO11UHE37M6W
a2y9lx0OGJPc2Wx0lDN+Pc4Kn9ae8TMiI2/3YBM6aawH4pgBzIb8nVlFlGBzi3j8pWTWxqzyHVg8
V56v1d+wMN7OLbnrYxsQTdjy2t0A7xsLP90p/UmSthbsXPbofyu8sB/bBHuDS2cov5wccp+Acu4+
A1RiWT7SHDX9f2BJGFv/yy2g5/Tr+bqtBVRiIDBimSm7ncefgEBxA8eKGnG6WUtAL3vzv4UtjAZ7
jC2fh1mBZNY8exK5JwVHmkEP1dQ9ryi2JmsR4+g1EAiq+R6a22pvIafpMCLuh86bG+YI9sF3swOx
xEpaeOlWnJ/mwlqBatQRBUYBgDt905yDnt8TcfeHii2sEQi1mH2H94lMe94XNwBDMQ151Kb520CM
rw2dDpacdllmfTF8fuv0hgyyARserr6tKlBmqSZqqmStNTwbym+PGdFnX4vVAGPZGh5bKwXS9/xS
H9prciy3FmYHTIywrZbmL96QM0mLAyjAUuDZFp5nGZqHdOdtZUyidotKeYzVEgz+92H/ZT0qWGyu
/at68zPZ+cnhBqTCxVXRmaHYHKTPo3P+13laYa7M8y/rI1CrshY6UrcWTpZasyztlWFUzo5VSMLk
iF5puGJQ8034/cshiftLr4XH6V29GKUBveZ5K0sExaYMx9AIxfWIY1wTdzEOmVPGv6Qtgp4C4FiA
ovl5ivmO7ABOgFGF9XDnstM+k7MI4kxZd+VM9fczuKrS538FVyL26y3X/x+N14tX3waHNAZZATxm
L3zbwACDi+4U/LbOQnN88wCyI8HjuvKxZiP77WOdiVm4NSwy5z3PJK5ZjtEEFLbegOr+bZAYP/bA
TSSwmTOMIbA9I1WN79mMs+6340dbGSsX/nf/igUDJAHOvICDOdKF1dSgXgPmaapHqgSFFjhQNpXK
tt7MbdHx7YrW8+H9qvUsDB0koEkYIEZdBK89UxXtia0iYH+ECnXE+smOAZmB6slaL+C3Jj7YwOE9
5zU1rFugmLiQVZTjqEwfimlHdqLXFEwSJ6DjNQ/pXbPLrrWDA96iAP84opV6hAvubkB6tPaS/Gw5
/6by3z/DXjzMRu86lCOTRBIiTmzjYagH4Bl7+r+uAM5+bVYYNRwCpksHrJkLv8ZkYQEhSUX1Dxm7
6N3mH20EhncMXWICmn5d+Za/WzDEzQAzWD8BT6u9MBwhjARAD0TNpSOgvCbaxt7MLXdAK9psx+G9
2dPa2PPvTudXmQun05WAcsSUpALyorszMqC7g/xHBCbpZ9oX0CAASLNE/d0FJnfN1qrgvzvYX6Uv
XJErfBugv7DePhojEOWEbR3OSXO7d44D4HxWHPplZeGFcFMsJOkLZStMNlEJxBRgkSb3Png6hKrf
2jy5Tuat/0ED/LG66d3VUP3iJQV6yb/lLtScPA5CDiBT/3xHim/zTszcnM+/YbFzRcXf1kB+2uyZ
rEVJ0B1bQ/IBRiTvkisTwL1hf4vCDxAdA/O2eq7ek9fhBmBc99oKfMKFd2X+mH9ruXAPwLAByQuB
lvYN0vQ4P3gnIK4EzmZeOVn7lL8/Kr8IW86lFD2QKToPxH8+kDuJ/zhioZyCXHXlSl420P/o9DMa
OSt4KH+Y8F4LLJRi9GA2UKD+adimnDflAYizdhvXvt7PMz6TB7yqTlfFOMsbIy0YzQApwYePssDB
j9H8il0RlZvkXu7Woo85bvrNqwLVDG1xzC/5y3RSaymQfIFBGA2Ovjcz78FUM7rjf1b2bv/1x37B
Abj00ZAEAOMC41GIchYW4ruDWbQ6RSTwat41e9ADRjQE9Kur/9xdnx8tfELx9rnYS5qdSV0296iR
pt7M3hlRv3kfFG5hxlfaNSuKLZEo2rxkxKMjmqYzv5PTBiOoFGxzzZGsaTJb65l1eOM49e2EdNuz
sQtvV+AnESsWfyl4OT+sxZMHFr9iBBw4CtIODQ2fbg3aBX0zRl559/lnWZO0COQtUpAeyH04s25+
W8qNlG5E2iFoQUn6uaiL54ZqPuIxHTmYv/C/cmxMO/EqlEoAZBMBceeu0uq1k5v/yPICIeL7j5CF
4yVgUquSDicnnG+WuBqAwC7qZwPUEhb4aj5X6OLZnclaXCTNdcB+aEKWayLgys1wKFHvAYYH2K9W
RF2M+jDUCGQLlAnRhVkY3Vh3bcoTV//LBQI05KnzYs+KSHdk/MHDu7I3Dgm2o/Rd91XPb2p721l7
Jg9r3vGnD/rtiDEkhToJCuyYpfvV/sc2A25/Reaf8q9wIf1ShtjniDE88WLczdv1DD4EZBlX5BEg
Qpv0Zs1Nzlzov3/ms9+w+MwDt334NhxHsR/31jDPYGLJf54f9AEUjlPIN37k3PFNe2yu1l73i9/d
+rnWDHwmgNQuDmAwraIW+O4VBeFX9maK68x+BGXsWhQxX/PfThrj7JifnwPf5bvXNhZQtRKctB2M
EdIKbFiC4xQ16XkUrLlawy2YD+0zcQsbwzwob1pXYXezsttrzH7OBOq62AAx1AaTXcMibejUrYfm
w4qmF13DmaILf+eCEGTMxKhHlpHd524fUyNbuUEXPxoWy9H0QhcTQ26/fjS8thlQ/IF8W3n2W9K+
llJs+WCCxY2sKHMxBAMtsTWvuc84VgvjBHacr2hV65gBVRuEYLFHcDvnLVXczZe1ntels0NvBsOL
iIHwr8XZgQ4AOIlJr0clLQE1+hU8ldH/7udQ3sY8EirZs/P59ehA1toD3LfTo66YQuBWxk4DjnQo
BVbQla90UZkzUQtlsBMJ6gIDyoj0CcQMQe+vPRAXWj0+Yqt5W8kBjDWw6X/VZrQr0KsrCW3i9hk4
ah9WmIXFzRjk83JrVv9IMSTA1suCl9KPM7nLuUfRFCC4nU9x3k1BShnkB3NP9yTWj//kIqM+gPFg
wJCA53vhoXNVmhQwLOhmjQNwhOsjVxS8Tm4gSQdOeKD0mis2f/G7eRit9vHxEFIubhdQTxsHNISI
7lDpsVUF4vgCa2f/wA7PhMxX/CzwIolfqqGHWgRU0xN/BzQ/sJLvbOv2cznzj136QetMzuL4jGEE
OKGh0Dsq5AOimWs0HH9oFl0zxcuHBmweZKQY5F66d49pwK8ZoE86AGXM8YMKYL6fq3IpHJrbqf8W
sbi6bUHAiF5BhEz7EES84AH+Upb3eXWjDz8+F3Xp9TgXtbi6IJPjWWLDBFq7+Gqn0EiAtagBE7bm
3wOQNm4b8f1zkZc/1N/azQd8ZhBo1thtpfChhvZ29HgoJy0y2dozfOnlOFdsYdu9VheAuETl1BlU
MI3gPGiuEvqFDf9zcwaO6exbLcy71Kg9Qh2EFZUeahxUYS0FW/faLVo7tIV1SxDfTFaPHhCd7lOw
Lzfug+s+/9mHWbyAqrOrTjNhdmV1SPIqLBusL6cffyZk4cjzYsgbY4AiI3DIwUQfViBBJvmfqbLc
cAWTFdhX5nkZQWjkVG7smsDqJGtBw4qR/cS1OjPlAbRpvV/ByIA4bTvvXoeZLoYuJwhq/+jUlolE
gxa2pD2szGm+C/1r0z5rf/hhlhFJkeatmQJnM6J1FySyASLse+2vzWys2PESKaJJFQYpNSjigbwz
s/tAR2NjAn75n53X4vaD9ndIgaqOW0mc0C7b0C/BnVKu+Om1zz//97PPX4AXbNBBhgpU/BaWBrh4
mm6s6jSQmz9TZ3H7W72XoIVCvq93bsB8kNoBwq9Lnz6Xcik9O3Nl5uL+D85EcwvUIpE7mTEWDA6A
lo3Hmmy556CK1qPvNPljPIoq+lzw2jkufEI9tRYv5sGTUd22/F1pTTS4CO+stRxwxfqW0ZxR66Ps
Cni4innoLlUYfR5ByPRPSgwWiiVo+CCoQob0q12guSVG62dcBX6vLv8mLNTj+4ce3JafH9xFfc4E
Lb6Ysqos7eeQ0WqyYKQthg9/oGP/uZCL0ciZkMXXyUEyBKoNJM6svVJZjVlJFkysA5vCu3RWClsr
Ci37U6pBsZ8kMHQhsjiZxo0hrrDQFH+u0UV7+1ujZVfVy0Sfyhr3tgYXoG49dKO+G9vT6Gj7PxO0
COTKTtUmN/EM9c3NCGfnAKM7cW7qeqUZtHZsiyiO960BOHrYQVKYYGdGs9QXEUZYP9fmYop8Ztf2
MnIrMiCFK9Sgx4138I/zrEJ50rbAOdiw7dpLsfaRZp3PnCsZyokqH6YwoD1hFO+pJgJQsYPtJlu5
RZcNHEO1KDMQDE4uTq8qMkrHFF8p115ssN51YEhthuvOvQf95ObzM5yP6LcsBcNl/5a1OMIMXL0a
8fGlQEB30kx14Fa5+1zEmjqLg8snWuZkgojGAsMzvU7SD+XXwSRBOeuzlSdw9jCf6TN/xbOvhI3t
3MeoFzxQegVKR5Bl3gjUGJr2IZ88kCCsKXfZ0v8+v4VrddECtrsEV7fFOGnlApzUGQMGLPjPz/Cy
8f0tZuFYZV+nmZAwiYx7odA3en/V04eqfvgzMQvXOloAeWptnJ5G0biVVxS0CGpww6x0/+w7LUdW
bdZrU2Hi6nZgig+nDkBzLmaDQZUHQlwvqAtZB2BDWulrrlj7b/vOrVNXGscxEiG2ndKuHKr/k/zr
7wvlL1wsCMQqqkAqEaU8D4ZeBz/SdZX/RUX3X+HSV8xuCTBf9Daou2dHnkzvWq+FJGlAZblWUF2T
snAO4L0WYGdGMs6SdzZ6sc5AfoTl98+Nbk3K/N/PrqxUepeAeApBUP0m1HcJSCJVrszxrMlYuIWh
aDvlgvsmArNnwBNwdoDboe++fK7Jiqdb9qYEM7yJzHEWUvBg0DA5p54zS0Z5/4J8b8Vzr6m0cAmW
U1OQmyNIbYYJBOfXuQGA4GIl1rowWo5ywpk5LzwCZi2LpvXRbutibLOHFEQAGdbY510ItHi/ro09
furnsH2xmAdKUhdUeg5OUAcqY8tPaPaF6CJk2lpCtiZorrOeGV0hWpLrJQyCYr8j74YgAxBkci3K
fvu5TawJWviDHLAz1NJg3bUuwgZrVr2MwDgcVl6xco8+/1Y4vEXc4BDN5MZ8keYRR76frnOskLSg
SAoAlw9sfrpWBFrTbeEfOEhqvAyTRWhXXnl6h5WkH6IDhy62ZP7sEBcuos0KzaRzPDmVyU4HBYAq
YqLJkBV/4idwhLPGZ2bhd+Bc0yrkFpoCRmeSBqA+Cvk4rXyqT+8uxCyiBsqVO3kNDo4aZsSsPmB9
EoHS5g/FLFyEgQ0KfWpnMfV3gbX4wTTjyW3+UVLxV2wCZRYuom+TpNZ7SEFaFppg/aqSIHdvmnEl
F5ut6b+GdhYWz379NthvS3wyD2akGGcgw/ciffzcyla+ym+V9MJTZjU7n2w0AoM1W6vxgpGvUZGs
iVl4BObrdPIbGLNmd4HdVJvMA4a+9vG5Mp++RTitpTNI3QJTcZDiZvfVdM2BPTB595nAft4avtaa
QvOHO7s0Hca4a65wbnn94Vs7an3v1gK3FU+z7Lsq2RfTWM+urXjw2g8sWsYAZwwA8f0PPI0NRnug
LoM+yCULY04rP9OENeti3OX0hbA6yowhYMnajPOl73MmaLnclIK93sZeKgSlyCPprh11dKMQNmRf
7U5f0eqn6S7vzrm0xXNHjWnywQONUnrb9UHhq12HLVOQpcXgZN7WbosJC1VOYdWDYpDnJ29I1hC1
Ll1f2wDlpOn5DoY+Fmaf8jH3xhwKp0MeGgqcZ+r5c5O/ZIfnEhYmr0bsUNPZDifrTZkksPm75f4D
H3EuY2HreuX6ovV6hHhWhlm3r0Z9q2N48HNFLln7uZBZ0bML5QE3hXYNjkp0r5q9B5Pddirfdani
P5OzeO3KKc2cSkJOg9hR+qfeMbZF/dLyNUwisvZpFg9ezkw+5UYJnzf2LJrqZNzIDEyOGC/k8dAz
tiMkb/G069oBk//TUVQWAyi231xJy26ORgIm9WzS7A0ru3xbpQ3Y7EBLGoCjrwcCHKFhlg0s4J3N
wVHRIDQwpbNN3fmPNh7w8exuPHGusZPy+u6UW+W018bB2iuwJ4L0zlUb1KhImIOKMXSBFvIPusHn
n3TxFINuNAeH31xIxMaEltYIknDs9tpi9tolW7gv1egdIbMYxvHU58b9MPCV2v+KcS6f4TQFqWDC
YDS0sUJXFIEH1qB6us3WemYmQogLT/7ZqS1fZN0dJl/r0iHiDEsg126KwkpZebzcGoq6Voi1XvGD
q4qAUcjLSsC4YkXji5Bm+ZIknnWbYhYJ+R4Q1vpj4TnS9ALwtbGrvB3yx75CORRTnpJj2A7YPGCk
lMwAmIrnlVgokVbrDcDFFXTL5vGtqC5b/0vhFb0ZyMIEc+LosXu3S68B7pfu2Ggk4cil3W8xBVNc
JaKk4KmiACIPHK47QAPTyL2bF8/O6B1R55/2PqCrrjOEAiLQBv8Dxu/GRe70OwLkpBhAtbgfaTG+
WImsHynIS3XwBMv+5EroFfqy9a7EoPYi7dwsUNqIyhDQ9H9oeeF9M8y022MdoNrVZXLdWh7fCMVo
4I0u1sgmAXRBMFf7cTOY9r5kxnDPXC27p8o5tsA42BJeYhY75YDdTm2JVToDS0XgGw9F4iW7iSg3
AItP+yOrwZgVCA8Ui/jbFuo32L74cLLSf28zlbmRkYzoaeSaZrOgyUotiZOU2yVIM+1GYPYtoTsG
bPxDKatiSxtOt4LKKlSGPbzYY0K2ie3iRtLqnnM1mDsQFuds0xmeVmCVobDduOPz68x9Agpb086S
fVq56giOYLkVqT0WYZWmACiQurUdNCY3psRcxnacCneL4T/vlctembHIPCdgsjdipoMrOMvRnXOS
9uSawBcb+mRPJ9cKHJB/H1PmF2HpEXSjaWF8GewJk89FoYBY48E2hsrbZXnjP/UTbTAwQ170yq6O
eedzbGaaQDYPJGjBwVsODmlQX0v3xNK0eKnbDPScZBq0LmxY21Shx1VzKNDFBQCBYww7K/X8iHr5
GNXwj0EOpKNrq2sEZpRTLUWkVwG5Q/geWMQKN1DSyXYuGEo3TQoeC0rt5qBnIzCs8xbJdZthL80Q
VRVgAtJAGwDzeIOVAqm+rygqPshPBY49lADs88JcAsdCxz6HBu4JqlJwdoHdvLaSwMvUo8nlzmLV
0Wim0M4EVj/0TVH1R6ny0BvruBc0pEV1n3Fx6rT2hyrSGVIas+Ke2V5zsP6GfZfd+jiHMBvTjTup
WPrAWemSyE7ZXmhj5LhFZDTWAwPdajyo/C2xHB5yh1yNlX81kuptEsNGcxp2MFMChtZWvo7GhHXq
KgCyddjXrh0bwmuiUmkI76vQaOy90rEW0zRfRyUevDKH3aVpoNzmqJMavMsKWVPiZiYO2N70prml
OTlRX4syB6BLwJXqOnczGcC25CINaj0RMCxgjMDmP7qExswkr9hTjUFoHRE2fDdFCTQ8UV2xfgyK
gl4VIKcNhD7C9l0iT2zQr6a2+uFoKgQmcA6STfNoSvI9tcs3BhLSpp7e0Xo/sRZcTA57nxovRHzA
Y8DHHFzuB6Y1BI2BzdgCvX+B5EWV3o2m+wChVeIqM5x9V/lbORRIa+n7KIY3l1mBaYIwXrK7aey+
SZZtEgxBlCg1twkY8PBX09TcV8LYCSp+ODr76mr63kj7ZJtQtGL7Wt4BRuedVbwPcq3aoBIGSjeT
Hex8uumEe2NX6WHCRKYzZbvM61RQlRqe9y4NJi3d544eOtJ5BnP03h7dx7po8GADXITNsAm1CrAo
c6ySHP3EyUN1kOhtUGVaSO3E3JR+faJjBbrlvk8GjI0VDohuHbAEOGm+73xWxqXQs2t7MvQgFZzu
ikTpOg6qQmCfm7lxBU5scjMUwE4hbMT4oymfMHvgnwa3ZqHWMXPLUrRMLW24MnLLCZo+BwNv3lhb
1YK0byRWOHpqo6GQGWT6dON6A/rV/FDr5j36AsCg6GRzMPz+1fbUDstMN6KVQLsEQ2xEdYDTAGwa
k3xwlSCzHauwqpNbswOxse+Xb9L090NZ/uAJ+F4b161i0EuoW2JMZsA1/6nIuxYc4Bhb8JmdbLtc
HLGjeU/0rAb1s/lRd0JEXORFiJT2wzE05BhlCsrGEUTiWrIdMqynTzoW42w4gIQcB6t/12vzdeRF
Gdm11h0m6W5GBXza1Ij7lu8r0HlgZBxQvwambRvavbpFDki3QoV1huGp2alUgm40TWtDvRUAdyb6
k0iyLZw+ipWNkGFGwbyd9RnowzF7hVTEb4NWo7uyFyMC62rneuJdGKIJ6lwfY3MAjAU2XQORWqfE
ANV6rU3uyXFQz0f6ZMij6pwHdyxZ1FfzjGJn1vsEvzWvk6gZKWDYfLAT6O88nd4SE7w6OnNA7Gg4
99iWuUt614s5bzca1w45Y3ssMHwvEyDWGR62WtqY1N0znbw9K9oN4DPLSKuMu6lsN03VXyUgUvfS
/KR5+q3h9i46dn5cDGhyAQtU3ALccc9UtmsQqvZacioSPQuaznqtzXY/NMbBRdVE9CzkRi/2bl+0
L9TP/Gi0C4DXJSRomQAQEMMeCmiBDxTrDjXaglNnxj1UBTdHFpDeCBCLRBNx4rrsA7PRbnXVxFlK
Qm/mju6aJxSZ7h0sfuJ1qWaWBhW7ACmKjLTClL1TbNHgBBcjLLo39A2XKby+rgJzJLf2YB2K0nss
xmSMiuq7Y1UbN2XPWM17TMzkMFQEdCpUfAAC7Juu+LGnyaPWIoQHC7IV9OYIavIsfRCFf9sQEtC0
fc9d97vAd4HPf+5EygM19luQbVPU6F3yWPuoMmOfCEuxuNkVM8OywE1o5w0T/J+R43UsbpNu0/dZ
LF2CM8eTmNT1CVgagd4aXdCVFj/qbW0FwMg+jPnURyXv9KBvQSPi1PaxHb0TB1hA63lPahxe6Fi8
gtPxi8K+U5QVHOGafB5Jtk25hyV1AmaGESOJWS7eOXdjh3VAcSVmF0zGcJ3UfdjaRuikzclIh13a
WlXgmunOsDoratEapIR+ZM130EpsiJEC272NOhDAI9XODiSzovmVM5R74DnebYC2ggH9WgMDc9BT
tgFKSkg4nlsP/PC5j3hymLxtMyRHllZH5n7zKd4MGyGpOajX1KLHgaJdk/b8a0tZTNvceYWT2PVY
KAwNy762UjLNbjjdTDnmKhEFi2vlATDHwvmEPMMiilHs8qbYmK77MGZejfdtGkP8/F3GQTDLZCQ8
HreYMaIjRXfXihjLvgwd32eDs8t1gZmgDAst2CPfiBqLoWa+KZVZh8jjrksze0ba+ZzV/Isr2+2U
SlCFewW2rJV9rMEftCuZ/dRI7ZCxMkxt80Ty6uSq+rtS+Ws+GSB3175o4IcNbFK0QT4mboT6wsb2
k0j4WWiqZldTuRNMjwud77ATs7GN8h7Tsic9dbcTqx/dQt44NuVBVaktJe5jSxIvMFNbxC0folJv
97mLjq4gQxNV0mois+RXssvuzUIeNQ6oAqdF3pD0G1G0W9bRyEJ3ieoAFygYntz+yJNXZfIXI1Gb
WteO2lBteg/0o2P9DEI7hJSdnE4j892gLYtplxN7L31EYMDwjSUS2dZwkIxoMKzcH0Or7Z6t1HBC
yxqxujyAS1VXxlFv6jbwib8pzXo7eCkSh2SLVkCGtH66zccK5jm+g8cbaa5lgffKT6yDW6tMYnGe
ZWXolvIe8WI8ldYzbzJcHmK8NLX7LovkQ/PVXu8QBWH5NWw69ZYn7fOk9G2HzW0ptSoEHnsW+j77
UH2OnWd98lHO9uOOdE/gJ/5wiNwUBYoMmW5nGMdXJ5cIPRxIf1XX1SNHPYV5pEIVFJ8CSGj7nPLv
LVKpUuq7qSDAAKgTnECSXNuacZUbNFZFdsA88NWgalDzMhvoSmSMXJ++dV03BXlG66A0zG8AfCqD
qi/6gGdwGL4HLrfK2HWdeadV7kmfHP006uShKHTMslIz1BS/Uzn5inEsRMkCNlWSKUwYeXAwZRRU
XfEmG+sASJKdkdYsqMvmLm3VVqPw9G51BxbcH6hUbxDNizDxx2bHfJlsjLZAksKcK+ojW9NBvxtw
zJSATJNcs6rtg6aReWwW1s7psYeU8Du/9beGVTV4oLr6qoN3zXi5y1IMdTLHCNEhu0E44URoL/3Q
7fRHobF74ost4JF2KGPfZ7VpXJdWcWqKKZaFE9NGizUxDAGCTkDMcewOKyqjwWgfMs+/sYxcbUgz
bVlS2zsHOV2UTdM14S0HnLN+QwqbBpXW7YjpvWV+i7gP4zCBnBA66HoWaZrc9k2RRr3bnmrSmSev
MJ6s1nYCPha3zNa/273OYyLYrnTTDfPyY5WR7GlqSqyqAhPWqr38qW6cOCm1XdEl3xrSjTvUNevA
VxNo6CocGJ6CKgZQKBYtMrVDtVEhZbBe0NjfK+xmY+QsKaM6ZTtrkF9GOc7TBaYRDu1w12jdnVVS
hrv5iLDkfhz0Dys3PwinHFi+5Kowu0NGsyeicz8iOspDqU34PUa391jk2tj9kIaSI8ilderGhhz2
dVfvHAl4S7+5N712q2XtqZnqXe9UwDIv8M1V7caYlE03khRR7VT3rLSGrUlL8gFfczNJCzWNMdlL
q3LQbVBVCCwrHlUO2WIS4ptX2Eg6gNyZg0kM0/F70fBt10ngBxfwNFnrhbJqQlST80BQcp3V/aOZ
dy9oBT50ynwFJQYLxjHNAzctZrFH7FXGXpPfc12XV/jtTays7L7Q4GJQ1qjCmmjb0RGg8Sw6hCRc
RmaTaFtRls9cTEXQVPqHrCv7RDOw9plJxUPSax8SkDtBnxff27JCfmFuMYb+YjhTnAM3q+D2QXJE
fcYUDtLeSeQ6eKPdO5ProdvXB6x0xhPHXppTb1z52LbsynGfrHl5TJcx896VrIK8gytEweY2L/qd
y3ho6W0obRYinke+aR70BkSJXScCPcVPnzu7maOA3H2XWuSmol91bjeBAy5vu37onDtnOGKbYcvw
lxy1cQcaCulEMJm5uYg1NcQc1aPTvA31m0/25iQOzOKh4dqhix0LarLY9Aoa2cNTj2L2AFgpVBtq
fitaMKcknQhl9n00GiNonaexpkEigLQnHopRRMP46tXgr3EQP7Wxn0xPShb7zABaQqM21WTs0sS/
VfBkQt7liKFo8+Yi1GX+K8j1ghrBc1fdI0mNBuu2VIDQL79SYcXGAF9p2aiMsSCtzTjzkg3HA5Zj
2SXt2C0mFF5NTxwx7gz+ZA7IKFcLSuU/YeMBMgxEqJ7cANAY+HzpofGuJXNIqOcuMhwZepJjWcZH
ilk3uwlzB315ByTRE+nL7tpjyXGkHw7cG44nKJw8zBG3jt0QuhLsQyO4m/mNPT1O2W2ND1eItxSb
9zR7BH53IFu6r3KJitl1h6nEsUHCPLiBDQPyOueJt9/qvgwVKKiFnTx3/bDlrRbJqY8rcB21DCWm
K1N7M6fTUPgbz9wr2YR9ck36L0zbTz68S3KTe1+QlObpGDQyuxWAdg9anu2Tnga6GKa7vnBZUCWJ
+yxBIht0VHUvukEfdZahFmjA486lCkPk98p0+1D2vnYDQKibpC/x/k8BL9K5eNHd+E1cNeJWJ25y
20oHk0Bef9UY1t53BmAbtyGWjuysQyRUY8AKyIuuutdR4ZYfEj9u6rrtKIDUi++O4dAtmwY8ve8e
ffcr3DHPi00TiKaViVDUDFxLj4a6uPU1/XYQ11T4V0iVXwChtclS8FuVxmNSuqcOlY/JOyQ9/I6F
0hVCjxYrG/kIQ3Bd/uR72UvuYP5UN8LW+dI6KpQmvVZJdp96/FT4Zez7+nOhy7tJOT9GM7kZCy3O
lQUeQDObopYY18Ab31TECDHYPKAYm72wThroO8MaE6P9Xtfm/5F2Xr11K8GW/kNDgJnNV3InbeUc
XghLtplz5q+fj76Dax1a2MTYbwfQsUrNrq6urlq11pWmX/jZCFqcOyjow5TeWhCRKFJ+LfuUqKu4
VTru8yDZTO0hstvz2siO9Zi8TxGhrE6C94FCTTNRLyo/fPkFTsS9b3cPBtU2IziWmbEXzaQ7QQ7R
uryhAgws1HsbmvJno1WbGkUGL7AuiLmupoTthZ2ZWyRINwVPpcHsXbv2jo02nMc9HEPmCHNDzJzs
FBMD/F1XFh/xFO+H/MWL9HvPQp1cpkSTpj9VykqVlVIM5c/UqeA5VFHufYWj4FdslxTeWGH8MCr9
ParIzuiPc735EfjyPcD9Z5FAez0w4JB7IMdSMT7XY3g9+lnPFH1LJIJNNqrfDIl8xlT9d6nNvzfE
w7buga1QVDST6JVd+8H0lIO2IOlFfePH/kfWT73TDUziCyCrltLHJPL+WdMKCpstNJWSeFej77oq
7bpReowzcNswcky8zuH8UMnIFX4N9271lPUvSvtTg1KT931woxneiw03EKXER96/jhYpN5kJIQr9
jVa6pI78k1rqdadc98P3Tpcugrh+1CgmWMpbrvZPJQjuvrC+B9X3cXhi0it0qjG8HSrlKY4Jl2rw
M4gpv9qdWlKiit00eRjsOzMbX8G0MwLQGtetYr0q6Yc2Fg9mx0HrG6rc0qBETlUkjpo/i8omELfm
XTPF16Vtf7fFTSzUH76n+C5Dtr6jUOW2kqciK3gutVSBVbhWRFPdQ9F7pYVwH5nt3mj4lbakf4+a
4oYDdE6z1tWTn0ocJY6ZFY9Ryxu2zRPQfmTddfQw1dm9LXl3UjveWVShZBJoXRQUBSyKf5bt36s4
SkxqNA5kpY0nHXu7cnOIkPsudMeyONZRdK7G3Q9V8NYCFll4o1tRNaVyal0V1OhCqH7bYq7d2U44
5S9TLjJOcMCLJUXSrhXXZVJtjHFwkUn1HS3xbmVjeJfB/Trd5F1nxC9fhh1o2gcKotWmvA3r6Wrw
petwCh5se/iRBnXi+GqyGZsKHkz7AcWpuyKoPhIvwcV7ktbS4xDx8aanTBUHKaR1UCjdodTT20gM
/Osm/Fm0xpGMInckIolL1ZAzoqvfGQq/m/T4QTFu6vQnAtebJqVjNzf7fN4bRWA4yhjt/Jxisi6e
0LezyFKyR25818oRgx4rBwAkfl3257G4sSmbT0rvkMV17hDEqVv5TeAY0ZMH6CrgJaEr1SvE3pth
tH+IttrVmnoNRmuftvKWjGQ/EspQMN8UgbKLC+U5UJU9hBA4PJmJSS2yy84gdyPWZ24S2fuoTbdq
HPzIJUYsGFSi3E1hV9lNSkGFUuUx0WkMdQT1t6nz3s1afaMsuE8a3DlJhx3ymccm6X2erFyQfeJf
JrWyS4Jw3FlGRboa3DTRPAGVjeo+NODKDru9ZQe7WlZth/r9mZX7O9GbO8sWx2ZMr/PJcJqpvBRR
tKvywC2mcSPs6WYojFuGHbdTGsg7JaLkL5kHVdcfZR5/XNfxIans4FJI3U1rZmdaEPGGqR6CJnqV
SO6c0mAwUvIDONdKLlBTOU9y9BS0/rYbh2ORynM1fHiV9IjXOtsiN+a9n00XiqGdY/cqLxkEGIT0
mPjxJhhH8lYae8Pw5OdxfK+Eanys7PRKqX1uPanZq1m001JxJUXlkQvmIBpxTOp4I5vtbT7/27Ih
9SsD4yPNFaoeVXMbd0Hro66hXZhGvG8adVe02k6mbdzL8O9lyk7WJDecfPhGo+sgjz/C3FI3cD2z
lwEOBx+ytO214TmopocMlvbzOFTrfdip+bUoKTVIah86WRC9mmlu7HJtvI3lUTmXgBHukiZFY6JA
RLMw0+E8yobBzRXbdseie+elU18MWvcmyJh3yQj/uV9S3KRn5FRJne6GNqO0qKT5wcibgWoxfcoi
Dv3t0JMZ8Py5kUSJzJo+Bjtfjfu9Dmj2zOvsEPkbUzqXjemjnHTdtX2Tbn4DvsMaRbj3JjXjHQ0u
r6+os/j1qF3TPvOuJSp3B27F+rYX5q2gqXXmgV49g9xuOquMEM3dKVRcu6l4wFV0E9W8PYNiYjpT
CGOD42fMQ+Ui+Z42dr0xDe/a13jLSuO0b0o1pjLCo1vV1fK6nMbvfUFPE7mpJ3kUc53OUF1VS/pt
bCb5bgy77qrt6kfLn+j6iImbsAz6Sx9Os52iSzHpj0TNLxqOPq1bIgdMNukMzskSQ98zwdc+Aif/
kccWDERW6J8lMj1OIkPFq9FPySm1aq50akZEK2fKrkRi5Od9IBfnaiEC8kpBNbSDeYWO8kS/KAN3
6tnhPU1F8zKvpOD7mFThTa/55IpZTWYaiKR3FBWBRiHUrS+P6DbmZo9qfHo7eSWZih1UW+h2cjqK
gb4VmTa3amm3ZVp64cf6Yzdmd2VET8GI+3tL4ddpUVvvEzQqfrRdMH5EwYSE0iQ4O2nqOSUc6Mwm
djB35BQ+PT2zNvI01EymWbK9S8LpMgun4ioSeJKdDtDJ8GftJyuIEGBJKZ6LKIxuzKGHSSKFLZnE
xLCvhCeJ5zqUuTw9tegQki5q7aHVM3xyksHqBDmKtwGHqolsecssKx+WDPNe5cTcjlFpflOVqTrz
kgTWWRlVPnoXr5Fml0fDH+trYTf2vgzV9KhmdkM877NwZ+iaelOI+Grw0KdAlH0XGszA8RTLnMzS
6BLSedOSpiVHo8dGbam/aSMFqpTWJGdOi0nZZYEJeQ1X7FbVKQKpXsAtWQBcyqv6Lu8j72jBRnFR
dG0/t3Lz81DtM4SQhbhs2ohSqhVpV1JGhSBtCxkGe83XLxkIVd8Tvay2rdV/dFWXA5cyax5S6POU
of8yRWXk5EFLWZayzwYWdQL+lH63Gtl8gQRdnI+anNzpISXIkSb0+YjX7woKl8+FYVcHeYifQwu4
wYaz5FHSzzOGl+r2uVISmWrwkCabmC6usTVwCXoo3nBThZ69N+0JoL82KTddDHQGGER9X3kqVMZT
lByCqa5SevI6L/gmS4aXTMriV1kEl3nckW/7qCA4g+Ej1kgjgf6h5h2MhlGmQiFkxkn7NvpgJRQ8
f9uNOsnnUNwEbSBfImh+S/HmPNe57+U4Qxe04yEqdclDoni3ZsPgUOPdR0P/gu+7g91HBy9QeWTT
0oiD4KB2POOjcp54buj5F5x7xw/sx0SGyA5C3bPRMreFR5VTxBsla2/ayb8Kpqo8lukMVyQDbkn7
Ih43/JZjrqjPyqAcRaPS2IKXE1WFVDu0Ss37U/ZeTd1+Apqcu77IH81cph0c+eehFZ5XgvLFGIaH
uFOfJ2/aZnp5KKP8WFF/USRpm00e1Y68Npwo9gl9oque+0Y6iiixwbkoF12rULJTEZDQqv6MuXFK
QY18pLV43ZfgA3wNsIPQMQ45WrtJB6vaJgYLIOi9NpLGVwzbfm8V4XAhKcEzheItSSWjLvZIW67x
LlIzlm4Do8s2FjhEZ56IybICyFxcqs2VT094nxpmJTm+zPXS+swSa1bTbqRCZK4/WS9lQklDDs32
GA8qms0JmYEX8faLx29KO1wwW3b0U/9NoryZRINb019XELrs24uuky8D/04LxnNZeQgJZqCU36TO
fp4g5XaLxnis8unWtrvLpmzOCxJFqbgNw5HeqPFiycOH7QMEMLKdHrwoktiNcbXr2WYGe4AU2PJF
b1q7oomdzhi3MrihpL/QeMzVtJgFdM4ejVugFNJTqwZ7ul6baEouEmo5mS2up1S9tksSC61Vx01M
Hb6RPwo9jpw2vM87PdsMc/QQsnYACL8RhbWNo582G0/XTd/qInLplW6Cdtq3Rb+RVMhbcor9gbcX
xVNZ+ZuaQd+MdHsk1VZ09PkqcUBhiYeQQviWziLKbgeoelTHF6Leyhrsmnln/xhEdK+kMey0SnRu
Vek2VJlXVxQ0FMECZGVS0jiCxmeWwrPlMLoi1D0b1kurVKqjmhT80+RFC4JvIAt8N/e4AuPvbfRi
UeLOrtBti5xIjE+8VVEqdeyQ1wOATXVowDFYyHl3EnOpNu3+1pHtl1B/4iF9NWkwjnf0+YTkelb3
lNVhvy3rmpeUeIKGaa9HMWxbY3FW1rFT1WNKvH0eu+676Slnvqb2jojPR7psss9vsrjR5FreqQpF
Tts85rl2lSe+CzvOXdXRcLXTg51YP3LjQyLSRAWDkmTJHEo38/ZoFW4ma0h25TB+SyTrrvSayR36
R7Qh6AyASVH8a5EXrpbQqMmiOxH503mrVcmFEvOcCEtpupQK27wc5XJvIARAO+/HYCjVZgopIfZF
qjuxIV1QV/8ux4PiNnz1w0Rz1vIRMq/kvjz3fFnsEj9qd51F9aOu5Ddlqq/z0CN9USaa14VEfX8C
WMTz3ZUlup9T7HVnUqVxTqjPGXX4FqnKBXAngLPWjqc2N4NHR2joh9syZWLOTh/MZiBY13dqoIbg
EcoLvS0r11fQghiLjzxKaeEDya6t4ZrKgORIsX3hVTKyDbp4Ftkc2rvXIjMPo0qP34972cmHJryR
88R8UBu//wZarbs3g/4pD3jvhEjGOB14mbNebpCny0l1irQ5r61idKx2htqKFAfPOORVQ0Wvu/OU
/Ao8VX+s0vYmbOhvzBk71LT39GMoLyk9nW2J9NPJ/A48d37b5tYZhBzoYKcBWJ/mhbGFnRHBM5Dr
e6PS+2fdbPKP1OetkpXBbZwhNG9PjSR4Iw7iWBnc+nLYXQUA8Kg4mkdtIMB7+Y3Ky5DopeKLeL9c
FVTI4JLdloTNLo8Tnl6BHb0maV8dAjutLzQ1VxmCDC4aCPYjVJrOQ9t4ULM0ouJikYW2tSNHSXrQ
cxOxw0G196olZlqwCmyFUUkU1qXd5Gl0OPu9SD1Kt4F1zyN8AF5axoj0GW+mTJ/AD41wa/kqHc/c
DjaZmuquV4puG9BPjR3ZGjW3S7L6SiFzOmQa6YLT6ybxyhooW4gShEImQYeodsYlz7/eMUKTvAaw
GSk16i5ytm2N4TyRmnsgM1dx09eOqLtvsleHl20z3Ewe7dostO5VQK3XAZTD11NGjzzULNAUQLpo
37TbUfWfoaXfemmzIyJ+5+lJEdnrnnybwrwffeRKUm2zhDprD9oLQrbxLemFcC1Ssq0uBdm+CmnI
pa24BZVjU+jwSkcfhvMy0y+iqd+pYZjudNPqHEmJKuBTKVgeyUT3kDKlHX5PEp8JbzmyXSmk/lHp
LUX4ojDcHoKVXRRWD6qc3HZ2983Xw22h53tLjTUXmkV5209+t+lSAq0w2oeuC1he51cbPZWqTa5X
N4rinRn2WO3y1PB3PgfnQgTht5BxXseQfGunhDwnGs0D6VW3pgsjxKOcje91b12l9vieF3bHixOO
irjlTHepKjvBmNkOMt1wTBmNta9qy6daFKG/3HBRAKd4llMu5lyu3oIheGwjzNu01LZZbx8htIO0
ExXH29YowNEDM3SAdcInn2nfRMazs56H8ibzStTNrZpJ5aUfWbbbVJQIZBJm/udvwPXeoJJ7rAdd
P0SGOO+K6j6h2uLmatHQyh/PAe6dAWs91/r8LG3TCy0LL/Sk7naFJ8rtpOTxduoolAJ7vlSQZCLN
CF/ywI/cMQZFKFfQIrQDsCvFeB2a4gHih5/g6xqSYJu6UfN96Iu8OE+7OlOijR1Zvn3LL516A/x0
YsQDFZOcjv1Vk0sSmYEsUfoFEkJ2Zck/EqZDeXz8HxhzErmNTJ32q5bdGPp4R9/tTS7o2+ua+TBo
VnEdS+WtoYgnEjZ5m6oAItOqpEo5JoKeFYjeViqDizyVzrUazWh1ojCXavblwNCHLxVzvRQFAvLr
TVg0N7VPL6SgLUHwbN/lRE+d0K+JoEX0jjbVOd+XLmmoHIN8CF06ed/rQAq5wBpt61OXdn2r6l8t
LytIgJPCz108luB2Gl+/Bl9ejDyoBRC+pGcgQYoBv2pQpWT38MmvDHfM0PE/Zzv+d7BiOemT1+iP
Vh4t9ARoWoIbD8mtpfHQR0nBPhTAZ/5tVYsRiKatJSWbRyCArzk5XRYvSl2Puum/mZk/7qchiKJM
LIPiGAMyMPOk3HATqFvR/TxtZQ3NvhiBUPIxt9oaNLtt3I3JValGG1/c1c2w+Tc7iwGIdBSyb8vz
R6PnpGYJRWfLldMHMCcr3+0XydMpf1iMGtSAV9RmrJk4FeG13KRuLxf7sklLsmgeWbKp3Omo8E7R
dBeX7bsphh2h81vRNwW8p1zDfklmVu7Bql/0NRInfXFfpBncNOLx9EdZOx+LaQW5D8MWtToOOI92
nsnQQXqOBW7xtJmVPV6Sb/Wy32iFhicV9Axk0tkEUCes/8Hap19Zz6+d+eSymlkMaqaxnpjp5cmo
NhX9tCJ6Or2cNSuLqFLWI9A82hGIvoIQyt57O9nJhfmPH20xTGVGgOt1wUfzvBuvuunkBjLsH+H4
cXoxX4/B/W/wWvJvzaRoVjpixg7p2NGD1mPwXM2PSMhuVA0ri/q11SfOhjp/2887FNBsNOZVyUd6
MJL2pJmkq4ZJVgv7L5ow+2Y78J+00Ca7QFHoXaFW8UsCa431fs0rF5FHi/QYilmcpQT34xnBZpyu
GH9wgmDtGlqztIg9o5fXoT0PNSujsaktXlNq4/IMYYDg4fRurllahJ6ikNRamw+0BZ5ZB2QtVf7W
RLupClZ2cs1vFqEjhmaj9eYJamCGrsRaYu2jZC9D+T5e89GVA6ctBo/BI2qGGbAqJrgce041orsZ
iXL6261ZWYxo6qWnU7phReaIZrYfOWFeu5O/Ri60skXaInoYQ5xH/cyeJdOujtMnAMPOUJyHayxd
a3YW8QNUgDJYNsspleMYvFjD6BhFCH5sjYpwzdAiHaGeFmfjnI50xt0gUaQQAZUH0NByssIes+Jz
v4YcPwUPUbaT1VksaYxBNNmHVPo5GS+hf9NPKxoEKymdNq/5k6U4TrrAMtikyPaY7Lo1jB+eeh8B
9tAaKArr59Ou9+XCqDMJ2MFJ0X/xpH8y15iGDRnGTOaphDtka3iAlE4GoYOdm6BS/yZI/La2vI6p
JnV9JzP+2A7+Zmoe/LbY6vJ9KlbsrKxqeRsbmR13Sciq1IwyBsjssj/zZBPOQKjd/XJz+ht+eXw/
rWpxrky1zEtpfqzYwZ0e3wQ8TSv6X/9mZHGojDqrzAlwA4QOPyWqAJpCBRDg5Gkr84n545L8tJT5
55/cYYj7KuZhyoxzaDxIvXcox35lb9a+1vzzTyb0tCkUqcZEmv+INEpYgqae9Y9GFqdISUrJy1KM
mPn7VAfAqvYgiFY+1pfh59PHmr3w00oKn/LsJNiSUTD/iaQ1AwHOFJR0Us5Ob8vaN1tcrnHOmGcQ
cm56wD4G6LqZjskr/oao2Pi0oOXN2rf05mbeamO6qadbNXwvg3PR/Ti9mBUfW96pakMXXJ0TsdB8
qL03bVijG1jZF215ndLJiWqTfZHsj7YTjp6/zfVuum8rZ3LN0OLgpxHIWSslzBTmU9MzuZfTuTkE
nvi37dcWZz9lSr5Sfp1K8dgH9ybE6G1ernjzio9pi6MP5rpm/ogjM+jUSCK6kz6plf03xGKffGx5
k9ZmHEvJzMFekX3IDIn5Xe/Eweu/+dji/DNd28TVLMSqjE+eUTklgyGnLazt/eLwVz21EJrAPMVo
eYwGLZj6vVIOMoXD04ZW7jJtcfYVbzD9vscQXWzxswQGxtBdliAS0658tDUPWBx/A6ZlMdlYmkCp
RgHMC+qm5V12ej0rH27JftIYRZVZ9PCBCnyETMCO4d7MI3fIpBVDK8vRF2EAcAIqMxaepozPQ4H6
nUDWeJUOe205ixgQ+kKnWYSVzAjcnoZmX79CiOVYofaP61lEAVsCkKrOfNVRE22MgPECSgx6Ka3E
gbUFLeIAraFabWcmafquVX6ZKczX5beDePo3N5h379PlydhA1IUz32QtPYsxZbboJiqBpayqqayt
Z/75J0OZBf/NNHMuGdNPLQKkozw1zeOUj/8WEJZMy0Cf+zGKsQMCmTniF5UUUFFedW38Rz9YBASk
z+LYnGnlSu++NZgLY/jRDsIVK2ufbREMpEz+f8HAs8aNHj+Vyk+ZkZ9oNeVcOaZLnuW2UZVcmkN1
5r2X7D43nZMA0P4nd1vyLEOPoIIbxgrz00VcOHb20QOElet+xdDachbxwCgmK400dkeH/zhv39Qh
2CT+/enVrBnR/uvTvl/TNPU5o4rSbSrKu6X8I27M3b9ZWUSCTDaGPmtZSkNHy/DMzSRfe9U/xhtj
EQjgyuzSrGdnRpDPk5a7RfmRlec6ULPTy5k99sTbxlgEgjIr5GmySQuN4rZKH5Oo2Vp66YYqIuMl
3fL4nPHZldf82kYtsgT4RGy4AlhcDvdWlbyWNuqTYu3V9mWKoDGdYTKKZhlicdN1Wc8wTDe7g/Fd
r/TjMLGk4a6uq+0Qt2enP+OXS/pkbOHgWWGoY1OwpLoEkJsDVuJNUtvib5zvk5mFiyu9JkxvNuMB
srbMJy/Kd2X8enotXwa5T0YWHu5rKDxb47wWceUjhEzvNVWYUPqrkI36njHrqpqyvnA9WPLicJhT
kayOXHme2VcnB4LTFQ//1e/7w8U/2Vm4m2WEMTWWDBrDsyl3gKr5h3rvbUI3MnbjJt9JZ9bf3Hqf
LC4uo8DMfd0s57cWONbk0eZNWkuXPiwJp3dKmbfi1NIW91Gdm3EUzuKPs/pVOXwrj/7R2gZXxuQy
G45qoeOvSrl/fa7+d9uWV1NYB6UOBwnvO6rmA2PaEEk4UTWClroZlcfTK/z6XP02tjjEtMy1WAvg
70q0J4ORmIZJhujj32wszi74l+x/aPIm6agHIVgCGBWCdHvayten6vdKFke38elGZzkPfDsSlDBb
nkYgGc0rnYbKaUtr32xxfuWsiP2u4fy2VbjT53mlOK6vx1G+O21nbUXz3/EphyzHTiLG4giRAcFV
fRRMtk3hd1Wp3NOG1jxuESiaLDYgrppzu+HNlJiraQUA2OdU3GmgkU/b+kXXduJIGYtokdpZGFsF
Z9dU8nOdMRtPrnZWLF1GRch+ea+xV++zwnqERGftMl5b6CJuxIyCqfqclefJz664FjDlRMObV58F
q3rs8686tcxF5BhyCAEs7Vfk0D6C78XFuAWmeZSuWPCufwnu7KM4JLf+/ZqK3op3movmkWUUZqfn
eGdI9yNn5CwC/ooE4so+rplZBA6BlGkuzeWuvsqJUreNWTCK8lc9qt+B3lT/ewQaRSvGCb/fGHJ+
TCHWKkztYoKZ4bRTrpw0cxE7hr6FeqfHjF8+RdXRqn9G+q3KUMhpM2vfbBE48o7Gnjm/2tG/cAPz
Ww0qL6xXsos1I/PPP0WNtkji2svZmFAIqE2SPVxocOoEZ6fXsvbJFjFjMkTUlzPUKGCCtYUuPTXe
Gzi6wI7+m6FFvEg8CBmlWYki1R4mWIgmcRVDCTeBxzptaO3DLYID2Fk7qSIMKciftBBz1JXBaNda
I3nNzDIwMADbpHNLxQ9JKsxnJZvcfvh5ei0ru2MtgkBtTkMRQvlFHhvSJIC4QHzT9AcjWiusrhla
hAFJV0ZFnalFu5CpTsZw1eDRBpGremtyOCupmLUIBUMUKFEyV4gUqEasKToXjfZy+qutbI21CAM6
JKMRTIIUU4LpXLWDLTDOAyI8d6fNrNxC1iIMdEmreup8r7f6S1hFcMSlkB7GGz17gxfu37x6qfqc
eaOWSiUJHhPmThQykwamIAz17ek1rfnB/PNPUSfUpcr2Z+WOxhg2ev00U9iM1ods/A0Z7O8LwVpE
g9GCKA44LnVc0DJqf6k1CcpiZ/WaoNTaHi2CQSa3ydhnyMUYxrveXVfZq68e2mDmuPirxtGnJS0C
glamLdfPzNTbo6U63ICkd1WgtaFZbf5pk8QyKgy+0oPEBi2j6Nt0eJDNd9NOmZ4fV+7Tla/3R2mg
7Dq9YihiE4aXEPw4XdvA4/fex4918ld98N+fTyzigjArawrnCmgYMSLavPEOcKrh4fSXW1vQIjLE
MgW2X0gMW9rBY7RPoQlMza2thWeJujtt6+ujZAo0VTWbzufC9YaiLZtw1gwaO3S+BxISb9Pp5xFw
4tOGvg53vw0tHK8qmCOtTBwvHoFYQxIH+7XrFdVKaFgxs4RfJMzfevBvc+F1IFCndmONxQY/+LfV
LNEXZtpKVmBiZmSwqISOtqWTWHRr0sRf7o6hy6YwZQG11iIAyUnawOsMUsYCyT2aV6b8U+gXanX/
F3vzyczCCYJWVFHXshqV8cfUeM7UwWXscuWbrS1m4QFcPJJowR5u/OJqUCDzCrd6ea1BIHV6NSt2
loFnMCdVSmcwspW+atOHDbE8PGOONPorgWf+g/94df3+bMvAM5RpXCUwY280s9nWEXwjYHwhw+n3
cHMAT4bWq1j5hl+69yeT6n9vvgE2OxHMN9886l1jzO50Zv7SlZWtmVlEII9ZNH1qAyr8GqSAjBxt
SnIsGljZ4fRe/ZK2OPUNF+mJaOy01Ju5JHRWT+AXvgXZW7ZhfgahecQqwE1v/6fwtdYtWVvi/PNP
OcQoR2BlZ9h00MqvMDGfpVJzGejdypecj86p9c3O+smMHVUMVNV8SQYn9R1cdc25yqzJY9qZ3lkA
R99RYzzq0MhDsfZp5006ZXoRPGrq5WVU+nPlyBm3putr5hMYYLf9YGKMAVHzSdqs1UrXvuoiklRB
BaWNj03mE4cbxqrM3RDGw3XdV2tN9tkzlsszbei4NACqtrrUMuFHYT4iEbZRW7GxEmWreyudjS9r
zSYKlcjKyrZFCP7v5snMBTEr4cvUmpWdsUPLZmNt/YvB1XfpzrqRdiuHYT69yyVZiqqomi6jd78M
KLWQFJpr3kQBWNnpLpTEqQNx6i9zs7DJim9+Fb8+m1sEk6bS5YxJVEYH9xAl77uDtkdedGednV7W
mplFMMmVqdXjxJ42aXALzphZzpJJjHclvzHFXQitWtCsKsJ85Yefl7YIK5bogsGopQntVP/QXeeX
IzP6iSPvsu14gN7+Z7TPLte+569k6c/9Y0oLj2TmcinoYKi9HhoVrKG9C9ftpnbNaJM+gtRzxIV9
Wzlwqp3XB2knxINmXaya/+riA+RKj9e0VENbuk9siryTc2NiP8cnY1fslIN3Ux3qXb9jBvXY7YNj
stf+5kr6bHXhRYVslXoha9NmqMqNKRjLIptsadqe9qI/S7mkQZC92ehLGBoDrYvDaE0alIddOXAY
vX1+zN3UbXfFVbNfU+lbtTQ79KeYLZqs6YWEJSW3xWvVCrFjfhqMiGLBvqXQfTrEsV2coeUXbYdR
mq7UfCh/nl7vH5s5L9ciK7dkAMrCXCx3Kr2g1iQZEQkb1b6wzr8ZmfYq/Bi5pjTfnzb2x4tjYWyx
YkaT0bSolGGjQggXQz+eoWSgfjAMDheptWLszzt/tiZUxdJk9H/VpfJ5pA+hFNhY611hQFYJUZ5j
Q/GVbud7v9uGkKz4Lqyfq92uPzWVF6YXC7Vb1ZTgDhsQfCy/6dvh8AFbzwdsau56a+3Pft5/jS1R
oIWXIGBSQOPhvYk9U51XpRvsQpc3CTM4mMzctRDwR6hdWFwUyOyy1+EJZHn6vjpDAGOv7SGGOqye
kD8uqoWdxZkfAysNqfrOOyi7zUPGZFFLjBk3UI+7xs1p51S+9M7f/rLEhqILMha87weCeXMB8Vl7
l1tuspG2jdNvoFzaQCVXb7zzajUU/HGNzOu0VV3Itqlomrpcp95Eg1VoMHUM6l5Naqh7ZRcyv5UF
fmVmNkGGoXHxGwuvTNMBigwzGvFKgg7ibId06511HAVN3TO9tTFcen93K1a/2kQBQZcpLAPBMnPh
LDVSN5RNEOyst+Z0mNvo0pYhrZ9y6BR31J8OK/bm3/ef25GPKebURud2EvCRL8KqHytdI8KRqYiS
pqzU6MkD4+bWRpdYulL50raSYKZIQ6nYSmGaPI4es9I1mMC1p+gfueO8r5YiTENRhKYuL2of+izh
qXiUAtNlavTneMFKcvW1id/xe+E6aDh4liVNcOEiW5vK03UBn8lffNHPd8Qis7Kga0NbmGXEZtUd
9KhJDnVYDyDCp+4iRDfitSeuH2EsSffUgRkMDSWIesPWjp7/8U9ZJFxNLQ8pis3DZiT1mTaK4x/V
M2ufbbO9cXba1trNOJ+mT9ezqVfSUE/cjHKp3xcoxeAle3itXKn5/63//nKT33s4/yWfLPnTrM+V
s4e9UQRuPJUvXS3B51SSgkAld3pZaw4zR8FPxtQuViqdgVFA0OabDVVBHa0VLL4KpEQYEDomqgSa
uVhPJCltayvSsBFQyT2Vpt+5Rj19s0pFOtNLzT+Wki7/xbKg5ZJV2ZiLf0ssdKsoo53ZnPrYMyFG
T3Z5s2Lh12n9I7B8MrEIZHlKUK29mNvnGB7St2DTOGiludNlsQ/2pzfpyzv983IWx1prYONKZ1sx
dKhb2nYOIje5i0qfU6JH4SLhtXqrf23UkIWtIhdnGJb9X9eAS8RuEZ8YN80GXtBdCk28CeapcfT/
S9p1LcmNI8EvYgS9eaXv7vFWoxeGNJLovefXX2K0oeFgcI093cPe7sVEdBFAoapQJtOyyVM0yhyh
9nlentjjT9v6LpXOo+ngzhTzCSeXyteS9ZKiZgCiBwuYhsAEqQf//M6+zUKfE0edYjKmgPtvsUgg
AEvXxgioGT+6TK/M2Y1uTe1UHLqD6mUuEC4vSsAMAL2nQdtcFi6e5uQ+j9SR6ZN3q6cOesrltgSv
FHzv/KVHL0Adn9okcc8vmnXnTQIGaKoWYmGNspr9ptV5BeYqV1hH4yJqAcUs1HP3P+cxiOfdiaEs
5qyUWyGaK0yLt/mrp7ipVwaW0/vEQHeXyeX5VTGj7L08ys5IrTyvSgNiJvGo/lKd3EMVEMh1bg2q
BQCDOoA8Oy+Rrarv+0jZzl4q0qldsUAA1gACE5CDDeBqIk0MhzoGl+4UgKCPs0qeTCqcMWLk7CWA
oLp6DK7G3pynI4DrQNejKrNuS2InK+j3FgQfrUYD70R5wimLUIOSDqPOWHDvgY8mWPzyDo3ruBvz
jXg/eKKrnwR3dKqAVxh/m5b9fE3/bDXd8bM0QJRcVEgWg+IwXLRXcyADdtjrYQn9yAWj4StmNoCU
NF93l8WlxHsMEN35JF8Hi5ioKiaA1aiVq5OpxlYNjoHsMBwITsQoz64UWt4Ck5+A6ALQZ5rqYJ7M
6QDC7/CsonT+AwyRqmsCmkpYSxEfoAbDIfU20c67C2391QaWt/rIFa4HEyF0Aoosl2eU2J7gz+oN
kTKSuqJnmtbOQIZ0wRzwawzG+Jg7iyP7QzD2Tgpc9ICX0+UtmLKEoB2ZupjI3GSgMc4/m+KqxCDQ
MHEuFE8OFc32xaYVawk5A3A28zxoRZRYCdAuJ6pjm6fdJtJWN1uNTFDeTnB+avw6GGxc2F8y3q6x
a3JM0+ckMjG+O2mU8RWBoNxYBqSBe1q7S14Ae2DnQe827dPmgfaNL5EcyH+/IsgffQwXZsWKFUmF
xM7VO9vwt1B3ha9wo3bpriFPPbgLpIzvWNUtAK9wbvrl5ncPmKtzAR8GCFEbky6O4PIqN8z80X5H
KcsrWmYmZgksL8k+TNGjgSPUkSbX+7ApXcnRnMQbAejy/54kZXqsvtQ6NP0So6v4y0Pu1SpMrgf4
OFIOAOkssqsP5x0bM0DQTdGQFVMzVPqhOm85gK8LJCB6UAK7pjaBWbQDotfgnpfDOkTDNDXYVV2V
UFKhrJqpDsY0W9qMtQEwVAck/vWUXBVI7HSe6s9Ng8iWa0oZXuyDUMqaVaU6iuCkmd06AdmytoXN
BbyZQyyp0SC5I8mYagXY/U+zvNavF1QCG6cPz6+cGecZKCOpCvo6JJU61M5CbkSs8Zrsi+5ezm66
CujG5u15IUzT9i6E3l0jH8CUrEKIZNXrZQJsPmm7xTRLFU5bw1EZzoLoMTBAx8nDBvhc1wTBZSuA
QQWIzCPHDTP1crcgyidM2dAtYgEhRv1iGoAJ5nZYsF91pmRKyBShFmZR7gDAZbM06ePiwtNHgRZG
h2fVrpDv59Wn2P5gJ4ksdvfyjrpxFGTgLyNcLX7Ux8QtHRUvyPQFZDp/l4I2d9Iof6DVnVyKDaSp
QRwCPzTzTReUAHZyAlUNAEp4Votcok/ewNRkTZY1FS9IyjxnSH+J8m9vV9yU3hS+5gfZV8PY52Wf
mZq3k0TZ5UjSYxX9ksh3j9+6AfBIcwSqBm7Wixz8uQVRN3YB5nE1EPdGqqRpbCfOEgJqG62nnvGL
JJxW3sJY1hHJiz97SAe9plhlgDeGiyMJWhRmXSBgY+ZIsEnQSUSWvNozWcTnRaLsQ+ojhk43GA1J
JWhS3P+OMvtgCGc/CUWuCeaJoe6xkoyKkRf/iKn8ISTW/l/kfplnZqGyDeJsGeUsSjUGOZOajgTN
vzcw9ZJ76w7kBW+lbR3Q1Rytf4MM+LR/loZJNMnQAcNJuRaA77RjJCFGqDQtDUV0XxxmfRSvJKPX
D1MDvFyQoT+Ioz46wqynx3nSAK+11nkICuBvQjQPV3MrP+ZbfIejt2xlrfWrqkOj9tz0qBmVDdiD
hUy021FXHa0ypMAcoyc8WHLA/wLnuzY1wdEH8BFbUvqarkJyUHMFJHR1+3PI1NJLMO/lrossHpMG
ji7LRynUtFE8nnc9zEu52wjqhGe9AntZi/eaKcorwGgbyZMjNWhjkJqel8T0CTtJRAd2ZtRckwj0
AkhmWFJ5K6n1zQCm3vMimKUg00KFHZiuyGPKlIxqrjFIP0JGUvgkz9w7Spjcl8i/Tb9mV/fbCxJT
Jx4v9mNEKrolguWbqLAkWpTRBoNJaYxgrnBVw3jJZ79os6+riQcXcFVdEWw/Ws574rMObi+SiuIb
yyz6hPiJcrVJOa/yweKTea8rws0hsFzhouE+9VhHuJdJ+QqrL8qm27BMlJkdofiZx5nPOUGib/TF
BM4mKvmiqumIrT5qSS5iyEFfDZwgyB7d7qHxYy91zNzXVhvuIuCVnZgnt5NHGYIZtCfbPJiLq5VT
DohdIbkQRKF+Koq222xAS4OWa16kyJvyduKcIWM7DdNCiQ31LksS6XZ4FEkFJR5VvLy6+rE3+2tA
5v7P+LiqCBmaKpvYTRLFftzPQkqbSCsgYxzR4FGPobWCN2AEI23aXDULaAMi5SfnDMlvnjtDyqYs
C2g6zAlnCPx6P9G93Et8UrhvkwBsn+7M7VRihmjYSF3CZiqyRZeAk6mKlNTQSAlY8StXOkWu5YD+
66CGlrtwgltWtL4XRo51Z8iq1RCAHg1hQmac5kV3svih6zqnLHvObSD36dNG4t2haSiN4OFFKec6
jYnSyCjIlGgnF5Laz3M1dpQoe5FLySGckudPjiePOjik7WY0m1hgKZHmhw4cknbSlyagthQkdhqQ
Oxa8EhozjMd5/VkipZ993sqCqpKak5KEwLA8loFSgSJq/F5HiRPFChhzvDmRCU5/eH61zHPciabO
MdkyCZwCuPqF8DXub1JQV63tS1Rw8lZs5VQIMAGq2nAAlHOwBnDtaeiZdpVr6zoNUb3H+6EF16QL
WhCHl29h+oWdNLLqnXbOQhw3eoJKq2gN5pUKW2qXS92F1tgowfkNZIpC6Q69bIqOlBFlqzt1rPIs
QvZBLZ/T6cHC/65350W8NeR/ugII0HT0q4E96S3Zs1tOqa9yq+R4SQ7IaKrKMbrEvzxSPRYewQVt
JI7imH75QFogavDOxjZvQ5nRPdpI/3wCtaOCMhN0dnxCcqgOYG4gnXMn0qkzeUDt4bskpl7u5FFe
FjQAyJiZkNdZj03SggRJtTNRA4ue4p7fXfYBgh7Lwgki6qY0swcbm9yN0BVrQpGyz6TrrK6dZMXM
4XlBzMDMUt8lUXsYTVkxFaRdbXDNYHPhEdwkcks0dcUhBiitr+0BlyFIQDIchQqvB/Fz5yWSrHvx
1Ja2WgN2M9ITgF6WoHoAoWfptUEezC+vxuSufoR2q+R2VsJbXkWY4eM/SKZeNvMQgxU1IU1eTRZI
rXa9WtBRzu4Su/z5krzvLv3kVZGmqgE5i+UpvnaxhZroxBerr6CbVQOX2wNHHltD/8izqIsfKaVs
CqSx5C0beDm5cVj40CBCC1aj7oyepIsOpKHXvHcbs8CB9lnLQHegpCM+/GjdBhAMVl0Omw0CIhS1
bRnBRRo7CYQageSNgvsvUiTM5e6EUm4YLNrVVMhwi0l02Rwa/1A7liOOtp0fKmRdUdbPPH5Zn+mM
d1IpZ9xusWIUkQ5n3AIuJW5aQF82qCY2F8LW+dOoP3JOlezdJy3aCaRc8dSmM3Jd2FsDzDVBZJhF
iPSDBkZagOLiMVteWEsKfutyWjZXXvDMHcou4rxHGffFwBMDiDTocAfNNGWSinGZ0CuU44DX4hSB
OL1ttIpzXxhm74MMyhila1etC5GRFNJl2uHSKFZYZYp3fkMZagMxgCOSVbBiWbTr6tdI2rIoRlld
MdeDbFSym/Rr/kMBMMjNBtadiSOQ8ZbBlJ5iGHCWMvrXqL2zSl1ACmKY3Q4QFu4GgPy0DBUhesUo
WmKb4/zatdPX84tkaKmhI/BG4sYU0X5NmR4zVWrLAEmdm+b5Aj9lgnBFmcCRbgrd8qxOTXRqlSwN
zktl9WAbeN7jSWMakoRa70c70G252htqCrLa9nJUt/nS0k5LLYMLqwdduGyGU3eQ8ww0kTykKVY4
Z6A1WRORezZJe91H0XK7gVwTdGJI0CY3mAAPm+feFZF+S44zv3rGMO0fpFH+IxYWNWp+SyuvKn8J
p+PmEHfVoHTGM6+si7FfGnWYyD0plTViaSXo+4r1YtPcqOdpKSue2i+J9h6FJgqaMrxt4PxElqS6
vTu6mNRB/cY68HIzLIuyW5RFWW90BFjAPIO4Tr5ZihSJi9z4nzE7yCtb1EU8PsmQLD2IOaS6ntdp
PLtbLt92GQY6igeh1EMQ83EiKdZq9pIofSgtudkSIilbAWywfInjgmNFWEpgSrKF5leLTJVS+wXe
LlC/DsIE7gsTvG/9Yz5ax1ocOIae5cpxeVSIAhEpaV37eI9mgFmBthPdGWAvReW7GI8Y/vUQk/kV
xulzwKLifZRyR9BYDRof5FJ+NUqKORdFyO09yZ+/1ncCTIVHiuAbaJvHoNi8GnXw6pVbz2Se3W7F
lNHaEqUshgS5GFKYBs2rIJHye4viNJJ2Xeb+rofzLjXTYO03mnzW7gllVehkzoGB4AIVR8SbOmh8
8noBodyClf6LeInlh/YCaT8Ey29aOnZY1WyMuJIepPooexjtCgl/sGiPPnjx7O1n/pJz2xIZJYsP
x0s59yybR2DcQzjp9tzCLlx93ed3evLOkvIC4tCX02ZATD7nNyJ6O6uk4d0Q9lJMzBfo8OqfbmIt
JrG5RSLR1G67SpPEGaP7yYBbR7hNekTStnen+mTpwK66XsB3+HZluIU71usNe/r+IdSVmZtILzVj
nV1lQCnrxkRTpQzaXCDqYW50g/1O20tVvYs14Gz4sss/1DdqGio2/fAF1NVZOqBlgZUcxKV6qKjg
9fTA6eqA0vOu/ibYPUp88YX8Mjmivz5kd8bq1NZ1n11IDlFwnkdherD9flA3aqvFJi5NHAzWC/J4
tLMcMB3hpE6B6iKxWtwjYOVBPmwAdacKpU4qpYJI5OJADz9CGcrZdJHtRN6/dbvCNpO70gClMNpv
5xpw/yBtdtASjGYXXkaEFdiiRK2bKhrFNYtOaJnxgEGMTJoB49LnJyFbwAPfbwZ4bjHbPomJxMmT
s2LMXfMJjSuMvhp9bCXYza2ttx8YGrau+kVUvXywVNBARuW3rak3jqN9mzf5pHLvLS8q5WmrLu50
BZAUiPNWz3yShhATU2jqrq90Z/G3FCmEJUyd8pDfaA6AVI8DmJKUIL8RNlAdOn81bbRvh6FbUSYD
55/k2AYtymt7bPIrjDYf1LHmjfcz9duSgNKJrnlUY2nXXCoTRmPyGvN+QXpFGsTyYHLAWOvFzr9J
Wb7BJdFbjYw65qgwS41CI7XV5jQWolLgQQYSsdwewFl6mcWFHDT6YH7Jl2m1dWMRruaxjQ/Azgcn
rbTIJ6NPfnTZFntxAfCYFjQUR9OKdW/QyiEEr/i9hEyon5WWFDRpEgP4xUyuGwzhBtY8/UCKVLmx
GuUrnoPIxc4grVAx3ujL27ICyUBI0cIPkhFNBSJq0gyG5IPQs0NL/aoHY4U/m4kKGxi1eJdb+L9d
BcrzeJx0R98UMZhXtXeKTgFbwfjY6pg/l0vjPsmqxZ/nvDwMXfS1KDIk19uqdeYE/bGDhpLJKnSV
Mw/bS1/OshNF02jnTQ+0ZmAaAWRoG5KfWbt8b/pkOFa9oqT2pADZXxMMpK/j3JhtBYgtoB8HjWXq
yAlQ3Tor/ya04OU8/wZjeaf9oVGPBQH0blGJwgTux4BhQtKCMB66gNeAxXK0KBDIaA0wNPRfUWFi
B0a5KRNwDaU4WoOxU04zGqY5rpYV82KIH7NnEmn0siiDXkU1gkIBT/W1kG1ZuzIBkQ2QjvMbxgqL
9kIoE15v2qaXTYLGlFHyUM9Pg62KfMzUQI1mDVAdrVvGwPI5L5W5f7ulUfFQEkeyshlYmrJdFcZt
sd7+f79PBUJwBJrYSvh9vdDDJTukC2/yiXc4lHXY9LiNYrKCLnlUioeheU3zv+j5JSgOfxSAUuay
WxNdRrEXzWSwLoNNAmQdXVdmCER+fm7v/KGg1v0xJI/0tgWgH8QZOiDyAa1U8DEOWF7zfUlA2P4o
o48sNBXOkGFeqsf5jnTfb4H+Q/PAiOtvj3hqu52vHXTvvD6wcu27rUR56KPcVMy2WjchVzyum5M4
/WNz3T6qma275n0P/JsL6zjc5vfxNYwcj4SS7br+HKQqUoEicFrVuWwhvVJnR9Bke+0eFTl2I8D7
YMjDkYbiUDRjsBSRPTfmQdRlJxdezu/BeY2FUn3cAjQmbrGe4KYPSPTVxxx1cN6l4GkQZUzSTbDU
iigsOJ7sugUlCrfFkrcKynKoqFsa5ggRxvK89fcxWpcWHp0nM7DfayllPhBGVprQQ0jv5VfbRa7b
Gtj5nDTU8HhTbzQ0JJJCG+YmWoew2Dy06E1MbvtT7PNmV3hbStsZyciWkiiuCgxg5A1HlYd/eN4D
IFv6US/GSK3BkAoJ6fJQS1pQNHXY1U9irl4k8mmO9OC8HvLu4lsadff0TwQg1OREEZX77Uv/lN1M
h+FaChM3+qEADf2wXgw6YEcGDMWgI//AkU7u2qew7v0u0pmkdtKVMlawXNRuTWdzKzc+FkApD0i5
zzxhAIb3MuGo7FsqZL9egK7lCZGoDrKTkP5S4M0avPcITwplYwprzcd5hZRevJazV3SBpBIPnvcN
O+Dc5lE2BJGVKoxEG3PTATjNZec2k41BMqcGbIy91RiiUAFYE51Qm7kVgsJrLtGg4XKOkL1UBXO5
mISXDJH8fbeh+pYbupAub6mcQZKc+K7Ha5u8OJcNbZPf0zEgAxX8VjNm1gqVvj+SKesjTEtcF9Y8
w33Fmt8d0BEJn1xlh8UbII+XJWN7y3dxlB1SpEmNJRkLtdLlp1qVpbO125dyBi3GsCz6hRa3Hmdv
iSP8fMLvIil7Iy+ruIAuHu1fl5JPHpOT3bskuY96psdLPjIO0hQldNahZoLCGt2hKIkTiEItPB5L
U8NomDzW4J2W1oNVdTwoR4YdxRtO1jRLA/6WaFCBBxnKGysLc7nVql0VJLsaP53fOoYd/SCBCjFG
sW36TrFmd21H2LQI06sOMJeyzEZlWj50nbU9bqNgxq7a5ryKPsuoQjr6oNA+jDSnRl3/bNH0KSNW
HOA0rzMYJk7DdXHfPa8vymXzND01d7WrPguu9IMH5M48xJ1kyiZkemmtcSQgZb5dr81FLd4MDYfm
lbs66sb3SdcC/wGryw7Cl+VhDsbL+nI6Fc/FSbvNH/qH5Up/LgL9UeWicrGP9X1jqSsvSYXQNiR2
673hQu3s4kd7rK6TxB7CNrPBqXGzXowPgMZZ7NQteM1v5Nep6/jhWCkLIFd4GxpRNLtGhLSe8pzF
96Ow2vXkn1de1ojsB0HUvR+7tW776m2Z7ZPxRX0ynuNj/IjmCQLFX94kJ2D/fJ1D8bYOebPXPA2i
IhBl7gR90qFBo3w7o5PAvKp5fLpvswdnNpKehgCh+DDF8dv9mNzpYjqMt+NlfylcVc+Rr11Kx8VD
e8jdeN+hm1cCFIjIefKyHgFIJenAj4L9AdQZpcNpJplJLSNB2XsmsOtKL/a02NY8C25S/m5xww6m
xUNTChIHGNOy6K4UWcxAw7GgwgIeYQ9gXUFs8YJTVqMk1vQug7Kq1TRvhbSh4GDCW5B6ldzY4r0B
qMYm4F9Fhm/6II2ysHIU5WO2Qto/UINu4saPEtCiSr+4rDn5XebN2y2NMqioT+WI2SCsTprLNW/C
uesuu8VLoujh/N3jHRRlQC00Z0p1jIMq9NQ205/FXDvnJTAv2G4tlOqN1ZJLMgohrp6vupNucuMl
km7ZI9KYV+dFMUKWD2dEmUtwYo6WUWAxpWVhZqU4qHV6shKrtPVlPqRKz4nnmUtDyl+S0ImMqRlq
acAGL/IyJhoo5t6Qf7XqMai2vwiu0UjyLoVaVVrOwiIIuLtG9K0RTsjEaer9+Y1jxdYfZFCmXgDQ
MMbksRJMQoaGWrmyeaknza88GRwzGq/l6oc+X1ftPaB0bUDUOSvIUoreXjT8J+DK11TE+GQVmj3M
ytptLxKQ/qRxds9/J6vu9uE7KU8RAa9RGDbsRTc6YORK78YrPXZAGOuph9bNrrRf/Y/mzkQbHBeO
i3knNR0JXnRIYxyDMjf1mpVL8nYMi+YiRnSkKrNHfbMNlbdKpl7tRFG2pukkRS9JIwAp6CUNClkO
sW+kSzprneqb7G4/+b0uTFOgo94goZcWpQdqbwtp7rWkaDAyEAEPaPm+WB7n9IjZ+uQHdxIoX9v1
WmMKJSQ0haMHmr+B68BLg9qyV1/CPAkwIHjvNeZWvoukW2vGalWjRUPhJi3B9iyipgChAmYt/7+l
0Ul5ASOJU0PkoDyxAPpWesh8wTMre/ZVP/2Sch+iTFu3WxilI6ocT5UITEG0FEjXglFdq7NxPaSL
HxdtkKwtx0KwxRnobMdQrIHJzo/P3nZYAEVnYu4RsYxnWGoJMkH56zo1X9Iii+1mRdXn/JYy7xuw
GHRUOjAm8JYn2z20kbMs5lWvkGwDMiOQEopjLI0XcdfwphEYXZ7AC3gXRNnXSeqbTgcnj2sMxvCr
qcfEb2aMgS+Vrp7UrevCrtcn10QEcNduCLW7kUt4yVTT3TdQ9re2oqhJanyDrjxozfOYX8Ti9/P7
yRNBXe9S7fpJbbGfY2MeNQuwukt21OAkz4thWhECO4ugD22eNPTWsmxKG7dYSVK0Jy0XHDwZ/yai
QGCiaHC6skUPaPfj2BKQ/8Wt52+diFn6KFjnH3+zjHcZ1G5NKjoMsxiDfUXzokIZVKQFz0sgv/DJ
GO5WQRnDeWqMTZ8HWAzd7ACCk9wUCGBCs5lu9Q5M7v0ghEKc8TKu7KfAu1z6MRJvYLZA1fQtB+nV
d5h3C6OHwa4P4sUA/CODs5FstfuzkfRc8brG2hDXOCy5iBS/FauLpGpuJnMZOfaCuzDKRPVVBwtl
QdKcPivtQQ/SMD8O4ZSFcvlCgIa6gAcvxFwcnCU6btH9iqjgo1XMDDkum4yMf3b6QVcrkAev291c
b4/ndYXowidd2cmhtFHMZGC3S1iaEeGfSbdzc/WGMbbncnUqQLekGByZooy3pSSmOSeX0lGtMPqi
zxeS+lg91UHM5+SOdATIMWC5zy+R1cAMjOo/e0mD/1aFntSFiDWC2AB9vXlAICXmw8Ctn7MSqR8k
UZFcKcltnU+QpAb6UbCz19jLnclBei7GPC0PLYOjIwqllnCcqWkl0BEDHJHNt1VN7X76ydk8zkHR
456YG+iiZsOSNBtA6hc9JnnQQ+okJznk6TzTLxNER8DFKxZGeT7qfFF1TQnsa1zobJbs6I0LKRlU
cC9p4JnDhIr+jbM4Zti4k0h2eBcJAFFU7q0SFks8jk+kv3x6thwtyO4IjOH4zAUAYcY6O3lUQFBk
eVzPA+Rp9hccm2yDX8MpLxfb8qTbjYzXodXJnUM+Pi1vpZQ9kdEQUcXdm2QEHL9IK2H0IwWzR/sg
owOXDw/AFmiYqoKLhyiI/H23tRWJj0sdYR15aQCX+s0ZqHAGwxVSbsH2cv4o2XbsXRylO8aoGcUq
k/WpcxOUfaL6a6rkL30z6gZGF8Vk80zAa+Q2UJH170ar/FUrF27/+zdQ2iSphZwnGb6BYINmP8ge
xz/JHkdfQDcQljwIBrKmzzb0XR6lTYYwib1c4P6PqJwgC4g348IJJf6LRXuXQemN1aitKhAbQ45x
vCLXf/bbQ2eXfswFyGEGLrsNpJwRcDnVpukhTJnvBw2kn+MxU9VDHX8TBDEsOh5+DavT88OJUV4o
kmvRjCoIFI+a7OL1eGHZX8m4YgzC1hQdrkCWvZYcYAj2DQCB/uoJ+b5eGta1m2aztWbcEaQGXCuf
rud6OQF97PH83eBsK01GIY0lsEzIGWbdQ29hul3FUN0ajkNoxZ2T9n8Vf+6WRfklQ107aX0DZ1ME
r+pzR0l1G7Avdi+/NM3iWPVfTJnBv2O6gZTAdFWnbl5pRErcLiUeOeA+Xdof4xj2+cP5XWRnhXdC
qOuWSKBK0CcIIVcBcMNOfKxO9YEMMPC4fNmVIUzRIvhTyauYunaNOCWSuuKtQ6Y+CQlTv00OQTaW
HHCXeJFNeq0nwcbcp9EdV+6UK8u0kBlwdMNbiqTRPKJ6KU/b2hVEvuQDdcE3MifR3ighyOREfN9M
fM4WlnfcC6WiJzUCH3mrQejgYsx1s9un1avcwh8S4Kn+BIccQBFCM+TDGBL1oA3pXjClsNE0yfpW
oic2lpqLaDJe1tW4niuZV+9j+cS9HMon6qmaGmDm/a1BBIx3OyWYpi0vCNfPeBI48pjmbS+PcorN
ojRj2UDepjzmWu/F1XKd6IMjTImn1OOXeXiqi9gRo2sJTRVZn57aunsaoyRoNyRjp9s4KoJE6B2h
PHbbl/P3iWWV9h9H3VlNyjfQPeDjCgXdcboMTpfEMRLJbmZAC5YtmGU5SXymM9uLpG5w1m1ZFcVv
Nzi9AssC+juUu5kkCC/5fYfc3afusCppU1Ws/5w2wUcaJKdtbdAf9dbTciqPCRjA0ElcHkgEluqp
O3INCe8eUx51Mo1JbnR8g6776Pu2dbQJnj9GVuC131PKhS6ppi5FjT1FlGBcxeAZO45ATXGM2Fgv
TF1/VjCl4FaIsm1VNa3v56Vz1kd7UGGLmyGWsT5rWGy0qzuYRgrOi2C+/ncrpN3nAgbDaRsgg9ji
7LXw08C41DzdFgI5lCOHW37kmAma2TTKMLZZg7EGjgbAWtPb8EP/SrpVBkf9DjDpvwny9iuk7JKm
LYoSjRCoBoqP8eXWQRfAl80BgBdKkBKPQp53aJRZkqS2Mipi5+PprsNQj6oVHKVk+ur9iijjMmfa
NNU5tLJNnAb9TNFhrfAQF/3aLb5yEwy8A6PsSlcDk9kktyy7KJ/isEJ+Hhzfw5F0/zaB8pJztJ5Z
9t8vjzItjTmaDcY38IRM7PpJXu3+acOEcvxkfZmDEgMkmHYE1abb5KFyS5q4+LEr91pQpkXouzJH
GwnJqqQh8lMQi/gkuk7RNVa7wiHjResssOE3YJp/ghKTMjW5qCeF0eBQs0MMWp4yWMBW1XkEjBav
daAM321zIDV2x2tXYc3P7iXTtZ5mavVyQJUO7wTFX59AohwcXrMnkDfayyO/XsZzVHTNp6q6tp4s
7C0hWCPSilOF0A/NeGCq0tz/z8BZVPiTt4bRyj2k/cN55MW604SDZx1LNDyMYbRxDA470ANqICaf
QepoUfdFSeYUtXOSyW/qL5WgXLZjc+qj8SRa82orjVb4f7VEE+AQlioCsIGyB4s+580YIbVEYneS
mo6Pyt3v1DTBwuFlI/6LwrzLo1ZYdlkGmizIw2jgQxyOQf0owP6kD6oPOIFAOHBTS+wY9l0iZRKS
SgPdpwyJajC2jkogd5x8tnV7BoFb7haPeOm5vE7H/2IE3qVSRsBKpy5Zq3+yPPUdeRNpABO1gu7q
3+wr2bbPgfq7OMoCYPbLUJUCi9TQeGknaRHWAvqq8/hWGwxu7oPtp/5Io4MLWSnqNCWHSFKf6q+3
wfXMtjCAGP9QvCYA7y+vNZanOJ+CDTlr4owc4+y0T4Q4Lr41gUncPBHFSf31xCt5MReJhmO0j0po
BVEoZ9waaS5EFUzbIPR+q/SjLaqF+TcXfieEun6YDRnGYkB5ftEazwKeHoaM7VR6BdKX3bYSx6Dx
lkRdvk3MslQiJc8YwCheMmfFpd6uJud1xdZ9SQPHJxADNZEe+snjHLlcpSVHJfnREYPRp+ak2laQ
hSTDKfNeL8woYyePMtNr0UwYOH6TN3vNDcmoijev9eGthzEwHjgmk/zcp7u2E0cFhVs1mI0Y4cyE
U3WYr9Jj6YiH8qA4zZE/c83dTEoNN70YWiGB3ndIw00HYkjIZtYHxftXm8k0l7KMSjLw9ABwRWlk
r4FHQ3qDZr/sj6uDSMpvnUkEx6/8SgKm+vpfsFCy+gGknVBKMcetFKZIA2SuZs/edEiPBgbEyCAn
j5eNHf/uJFHeIM3HspdSkXiD6WJESLgF7YGESTH39cDeSQ04SAiRRPS7Q492if5IyNS6l5FdLLNn
Wbuvo8ui5DQtMi+0/C6CWo1iopgtpSgWlhNqXGXfpHYWrxwhvHVQrgwjzfqSN1hHkVRuJ0W2grZn
kFt4f3OvZCQqkdbDQAL9uqsxr1bBFMJsHDc/DdOj5WyBciTAZnzKE+brfCeMusSrkjTNZryVWUkU
Qnil+wOfPoI1WkZwbP4sirq+sdWIWkYWpV3nd81No9jdgQAP5s6cueaP9pW8lks/QZbpGDlrIJ6m
x+VSPoGS0OXsL/sc3z+F/H2nj9swdzkYg+FrAJmhXYhArYvcOKh+EWoQwdXc7pEXBhHV+GQqFcDq
AFfYIFANH0V2c98vWyeTHIjhI+dmL4WG/uQ6cZJqdjZ9G+1BqTmKxFznTih1KUw50QFTgSte5l1Q
lsql1W3fdYuDOcaTQt0KqZhGAdxHKMlMoAHZssKL5QShV24458+Nt4dUaDfJndFqBEu1UCdvnA07
G3+C8t2W5MlO4VPbx/Py2B7nff9oIhBxWSQxmiFwsmxMopdXYDsBKbB46FYnnqCuoG+qOItk5wR3
QqkUd72lgrZ1OLTiAtCYYf+1eEW3/p3ujhgZBp0u6GWXFmi1oi02eEPzxgTZp4lRIZBOSoiRqRCi
mJtSKlcoKmDt0NqxyX6j5I8GKFg5AR/R+M834l0QZXfQ45pXpaxhok7oj3GMHGs0PGOk5giEf15c
xOpQQJwiySDtRbcdDVkyxYOeJRpCB7SSAOMsOnTeCIKlCLRrvPCc6YgI3JIO4AIYO2qWfBjAX1tW
6HSbprU/9oOFmfUm4WkJsxcZyGZ/xFBaosURonKSIMMg4sXqiV7lA17vJncKO7mSgfpD3uWRx5u2
4q2O0o4VlHkxHj2464mWXteFYrq12af+31w8gDXKMs4MWOzU6lSlasxWwCaC+BtPnD7YnskTR/5C
8qnVI6/Iyr7oO3nUslKpF3vAJ/9+xhlfQOp8HJ5ToCfVQDJGeo7HaMwVSCn/GpVznKPW8vZuNL7o
jhT+Fjg9kXFKvkDmDditkPK+udFGbbkgVFeuzUC8jI/itRHEjhryA3W2BdvJIiZm515HZZHMysB7
cSkc6X5AtI42ljFIXMvTNrv8Yj503uZFp99tHlgrT0uZ7VyAy/ujP5S3LTfJsCYEG7ChUTAHSzgc
raA5AneAY62Z02PA2gQpj2TKaFynNEdJRWWqJkxXTv4yoXIjBeNxAAAvSfCuN+MrkKAE+aFBZn5E
rpwQrvMiC9aV3H8BpUrWlGydCUJLV8AcAvAU5YZHWvDG00Gb6r0ISnnAOlOI2wwRrern32QnPZWg
1EU/Xu8WV6A9d6Yjhq3c6dIKagAP4307BfxXBDPxIWOfVf0/pF3Hkt26kvwiRpAE7Zbm2PbdUkva
MGTpvQW/fhLSzG0eNN7BfZqFVoroOgALhUJVVqZq28CAcfd/bpCEzmzeUj3lqd+t1quBMV0jwKfV
688URSwmCShrfYguxI1VfmgfAAzoglawqtsJyPIsPbUOaMhPn601HWUZB8vI3u302xJ/P9o2Rydr
2t6wiuRPwUDXmqDUjq7xkeAh7wIltKpfoNNXRiETbpD3I4W3CsDuOlwZ4nLgrL08ubZRj8bQpqyI
rZGbzDlEEwnNXb93kHk09ZmOqHORl0G7/bPX0qaMKMUD4h5i7xgUxGQTFzpQ0DYGZWn/9PfZeP00
PVDDg+jIfjllT4OvQrHZhtQDWsC3MrDkf3CwN+tc2Fj1kUzUQNhof9VfyU4LChSBbaZVWsK5IJEl
jx+iLGi7YC5Fn+DUY6bDZKIjDA4B60RBAxeF5y50XNAydv/uS4vqDFu7XNJO1GZRSIWNNvawDXBt
vDf3rGIpjcXC88O0Y0wHYBGVp5Cmpd4ltYbbwL7v7QkUXc/pgTkUym7R3YCKill7wFIGsXQOVNgj
QU3gH9Pc9yT6vNilwgqXQTGib0kOkAFDj32/omL0L5g2Wah9d3pd1JdtRkds8mw3kIrLEoi6gJ6h
nzooIia185yPVu8gXVooBgLV4hCXiQp6EeLuSd1GXtLkVojUdN2bKi2/JvloTrI7SnT3M0UPTN8C
pgN+6MtTbVUEJUiKyUSwKd3gUO3tO4bPbR/0g/Rri7ZgY4tHBY2ZRhVFh602nAITt1EIxKynfDX3
Tc+YFE4yHJTIvbYGuZDVLa451SkMQpolLJzoUZubn7WjhddTUtEtuzXD3fNOQroVmhuYtrRVz9G7
z0ocSd7Rwooc+CBsNCbwRIELXX6nZWxRwnIxX0ih1puYzo4Y0aGJ2zLMHO3FnePDXLk3w9AAKdLG
t3pWdMH1VQo3c/MLuFXO6jBVbYnZPyiyhYU2frZU56k0Bil4TOgmmCrFnCHmufBWulyqvhhjakzD
HDRrD3bhts8Wr1La9JBMqfXgOlW9G7VyOteFrYFXpXXikxahZKTQrg3NEVpQhT3G2d98ZBX4XILt
hwwwF4xNCLsmLsH5zZDEZNatWtfe9Q0WFdsI+NGRKRrQKuVryrFmgmJE6TFb3deNpy3tU0Kal8JN
P9HEOWpK9svp1B9gVpXxpIvuGcLSJmhPEWLxoaklhe00DTYcfUfbMysDDHd9d+zM/qW3bWkfXnhc
cImj9QHIDr7R5fdVkijXFDRxg8iKxmAwluZptmPMWg6j1g9ny8iMh3kcuoACtJmE7AkY+bpNSBYU
VTveViD0zTzdytGzN/UolYzdidIMcIOD5lrHv3cyXI2ZLCY+ABgJ6gcjfkGbZq+UR8O9pzTBZS/l
lhGeq99tBFQgIJ3DnewxHfoePVBEDzyBvDUJ1wBjwyfinr+rrtcf53vGH5/2ksgvNGvApTQNscvi
qVGKmOqz1sCfm/SmT56VYl+UktKK0KE3JrgPbdLEpmQBL1BnZHfzbDoeioFZ6LBv2Bg5+G/bJzQ1
TkOJN+D1s/R7roS/bgkAYchTcZ5Ap3PpZChbq9QdmW2AQaeXxK8f3XMRkMhvmiB7TW9rf/HKA4Da
eKgwXqRurwQMlt5WXnE7zH72QT3bI5r7sjEVURpPTGgPovFHcJdz3ztOMdI+EUTyWT22yS8NU0zo
Zd7p9Lubg87w+j4InRnEGohbUJYzCLcNM+npUpvYhqUplADTdVbQr07nVSWYDNU0MjHEWh77aN5d
tyuibgcfFEEcg9oi09a43H/VraIuaXHItXjy++6HYzxAvxJnyj1kxk2V2yhy71w8S/Mx9um87lcD
1NnGo4rZsSlNJXeXMNvb/Bz+oaZodVpOCn4OSKldbw3KR5btUWf/7yiqRCHOwJCp5SDI4Uhzl4Xq
lPHY5zFiSG74xmR97Kj2dH2HRUF7a+Jdkj4tda7DhA25xdH6nNjO3q2/LYoMji98+Rg4S4xHwoRs
JvcpY4AYhnpiiwnpLwapnuunKGCkBh3ELcrysfBlbz1RcMLdgOwc+uXA+LD/3zx1IYSiVrrZIjgV
/Wu97IpGe7Rlupyis7E1wr0A0EcDtjntEHg1sq/a+1H5MYFqcs3XHSh6/ampj9c/mWxVnFfotVs4
q4ubpdN/GMXHSLtJZHpPQq+AzjmanXA/1eK8wuqHdjEITCzgQ1KrJhjqzl+LOLR7WY1efMQ3tji/
KAw9GesFHwl9Th8cfn7RBMW36ZD7yUcz/DPZMKBl+OP6Lsrs8s8IJ1s7CvIpUIIE2k7pITOfhvOy
p12IZ+NBBeFUZ98kKPfsZKFbmIUbb0vmayB6ZE3DMMG0emIL7j8wvVqAGkL9LKN/+j1+yd9gW1v6
5RnQqtGtCYUtUAzsWLkjqTy7ADejAoBtHAJ5/iXOPdQhdiVmXxkDbrbiFQVG/w/pMygrwGTzp0IQ
B50MgiuOCUgeUEV1HQK+58sfNxT1lOEj4DkyZvvcoPuqToN2NUI76m/1qN+PRn5wwK/jlRYo7+uI
+AaSeUrKc2eNneSWE4ZbYPNQm8IDyeaVjUg+pLE+sq0qp3qvx6sbGNROP0gcj+34uy9igZYPcRdq
1PwTQEladahMZGqEGrk/KksajrXxEdMegORl5KdjZKGaTwDLjtEn1F3zoBxLdsvIEnZR5EIFgbH2
EZx1fr12mWeT05hQctJPRWWETlF7cfGtWlaPpNTTulJynYtyljeD6JNdfm68PZ3KmsHs7aITrn+1
lDujXW9IN52mKpbc1TJbXH40k7UeUC3CayRZb7Oh+wkdtZdRt8I5rSJvzBKJPVFU3q6NO2e9pdhI
k2AvKkDJXqvLa93oOzsHJ/t1/xEbslWC7gOclc+4qTstg9rZqAClRxdqmIBAB+ssuWN00VnAY/Qf
K+z/N1dnFumVnhBYATNe9ZN1cOKv1mncZ5QEf/RkgOtOOkCC42N9VE55Alm8fylnI/bTt9/CdmTz
W0YdegBzid5AdmM9Jg/pobsvv1gPzUG9Vx7NU7WifqkE7sF8kFFbCy1DbMzC7BuI2HiZgmqG6hge
PnOQrMj3McZihyBur8MqzUCk0pU3XZplftqa/f4vPvLGMHcpxlOfzekMw5bRnDTH+aiu7TnKu6/X
zQgTWlNDFxnznITVIy63NnKzJhvYiWRTJUa8U3uv2LHCKRpJ65nR9V03KHTejT0u4Ncm5NF7kJQH
aQowqTZiaHg82WsncV8hSB/NeDyNGKUPsufLdSFHLx26aPhwN+tuvtO8JECJ8KPlgdAWEKcorKR8
sqKcaWuSOzGK4xYpuKfgpXa161FlKKfqicbtvW53Eu8QxrbN6rgDUdC0iLMKpmIMROod9VYQH9No
9ZvoU6bFkoAjbNlYeN4zNVfDwX1xuZk9yauuNxY4IzF+uGqyq+3RL1HHC1y1db05rhufrsqnalxB
7wIttMjU0Nap9ottQiQAWKeiOY/W+GAv9vN1fxJmEID84UWhogaBS+zytyXa0OkQ/aBow47qcbnJ
T9axviEY52H68QTqJfKOrMiJEXuhloJKrGvxr+FaH2IHHBFrYDR3sev4eoGUapkk2YjQhzdmeJiH
UynIjexyRZZYPED855QF0zczjF8I+kT5ffTE0BfXt1Pkw1uT3KU5GBFeoUW1BthXv7F+zAqIIRaU
1KaX64aE383VQXuFUWkIEfNwGc0ebWqtJkVhBcQMD2oOpjQnWHzHa57ocxb+5ajQ1iQL9ptrhPZj
3EDpmLIHKFSs0hDrBJoMtO/BeFQPDjnKgDpCR9ksknPOqrf6bKIu2sb9UGDYfcKAIHim7VIPrm+n
0BBxXQydQ5GQ8IUCxcqHGHMuNNDsad1HKZgYSqs2dm1sSFI48YfbmOJ2US9XB0/eDF65L45LoKHK
mD3nH1jrWAtXZAp/hZxxLZSVdchmqDo/Vp+7ddHNZr8iFZlDJv1VljbkOqKduqtCG6AxOcJKuJ8b
k9y1CCDXqDdRhxM+4u1LT2txU1TS4paoQbpdGHcZrmhPpAt0tHDA00NzHwGnWh61sHiUdp1FT46t
Je6jqWsEYioL6+mCHp1+UMke2UvPwjRHEspmOYTII9aihDKmYdsq3wioJmtMx7ld8bLO74ZjEURB
thswymXthi/yjyW8n7b2uJuXRFU1pBPsQde39sr6zOAECp7UTneovgEvipnVzEvx1A6lzim6il0E
RagbIhVHpnEZVAq3hDBbBtvWEtr31Yu76/311X7S7txb/VPceGwuEAoIUsyI+HrYWOZWbeupM7dZ
vQaQvvuogZAxDUsI0kFW9Wb6yFr6sRR4KFssOzabCGq1bq/V7Eaq8tKn/Y++0QPwWnkROYICN7we
04R30WZ93BlU+2XpnAnGoL3rJV1+bKjtu2BfmbNMEtTYVvEv8u1H5A5itoxTB0jlGsTD9wKsr+n0
6/pahMWmrQXuAE6WGuXFAgtDMBZejvTk1OwGHQoH3xc/63ea3//o0J8xZG1Q2S5yV5DT4nFSx/CS
VgljCHhnFRR+zSpUQWwrWaMwyAA5BT5Ly0WDmUseNKL0asdMDUF3w7Q/lgN5+j3tvKt+yg6ecPgY
ecM/1rj3tjlqI+a2cPCYGFkFtMccrqhfLZ+zQPGjXX+THZr9aj/E/X75MuRBrv8L+WTh+8l1IM8L
qUw0XflKXrkSa0mhG4G7ST+BywEUIektI3ZTb8qdbMKbfav3bvpmjFvyCHEXCxqFOPFl7tnuV6Ji
dK1GDpOGid16tU09e5bCD1kEu2aVi3D40FWZdvis6mnYRXvL728BdsRIJyk8A1CpvwHDudBOVw0d
gpMOD3eEvFQ8t24BN1qcm4EycW91/patuUy1QliG3VriVtbWUJ/TGmSBsXbb0RKage5OndJwStDb
W/ITnc+ggTqoibsrFFcSc0SJlKtaxDIxfYzkxuaCTpUs7VgZKTsuql/X0Ogt94xbp+h3TMSzeOy/
yfJRkbte2OTCkF1Eq6Jl2Fs2LAgIcqjXkFgZA4x17mfNz1+vhwRBXL0wxwUfa4mgcmsiV2y0eMBI
QY9eqdGbh+tWRFDcrRl+QjZpaGHZI3ZSabTU69ak8Oo4CqNouYvIsjOmetcp+sPopmikWTLWJ1G6
c2Gei3st5EiLrIV50C1CkPek+vFBO6R743kMUvAlyQkeBYnjhUUuEAAXBkRuwizWUbzPlK496ONa
PSy2Uz1AHjX70BSNezaKXjkvyVhUUKh0XElbXpAjX/wI7vSsk6IMjhGvUECfdohLnuk+1Iq9v/5x
JS7kcFlORRoyD8yFSAWxHLMN4kw2qyVeCF7ypmVgFIAHzOhdBWm1mQWcfj1SCjpyQ0GJ428YXLBh
b3bYVb3JnhxTscaeZU9/3p/awfjcHEagBtDduC/89Nv1nRPc/BfmuPiSds5amhWcpC8OxlzsnfXT
AFR+1Ej8QBzIoIQBZWDwz6LNermuGYj1anXxidpwDKGSuxzXs3Vc6xAKxR6oVA/EDmUCEqKcH2gA
wHcROlH+UbnVUZAo1n00ASPeQXxjie7WSFfBwUvv4qE89eqQedVa+kvjPpG8PE9Kfm4oCQ2t2+ck
/9hB0NlzDTNMtVYykS3yWA0hHZOoDpChvICWk5RDTulKA9f5YIIEZMhkHQBhxIE0l4bZHHRoUZi+
3PG0XfKyWwGQN0Ay754ZvWsf0AC+xMaUfenMN4tgXArgbu1xh7CZeofmtKYBbcBjw8TkzTtLgxYZ
Y52THUfh/tkYh0bxVgV8jWsSFZFL6z5tUBlqUOACk73RdTLxT1EAxbj1Pza4kE3dZeoigm+UM9T9
4kZpYA9FAXUpcmzGCYxDXRcdMHH/RMb0jGqIDIfJvtD7HX37AVwEpw5Q+JmCHVVPrmdh5G8FDh3f
EzwZDA3R/HQVSSAV3v3bNXNOoxplZ9hJTyE+5uz7O/Yqn7zpBCrURznoXPYROY+xaR0n7oL1TXZ+
nArX8RKke971CCddEv8ejdrJBagE6RJSKMVDjTQPi3FnoMpPQnqgw4PEoPizYbrPgkoHKpdcqCut
2VgzcLMHeaFBfHkYu52bWqpHbQtjcYkDIh5KJp/Ele0BkDJVnrNAZrpxElCsN3bcnOpSkfXqxHv9
z4/6PSu1uVfseLbVvhlp4FjPWffdiT9fX7XoftRQx/nfRf9+iW3+folVqz2rmyrAnO1i/dlaqnE3
Fo//PzPckWgto3WgjUeD1cCFmD84du6ptuTgsWvh/bl7Wwt3CGZnpfWoDjhpZYdBdG2xg7WbVy8z
AdkhRukESQd1mP9+ZRjvAUQVz1UwnHBZt+p0LtVsRJsS8KfnvlCqMAcvwme9nWUZvsgXMHMBuDP6
kqiuc9eiW4C+uqw7HHKly+8VpwJpxqqU4fUFiYhBXUBvQRtg24ztlEtlAIyG4F4Fl1MScEgYoern
LbA7lm+e6331OpnQbiP+fL/mIHuQPf1F7zZYB+TRgXgTprS4Yz9F7tJpOawb+/hQn2rgVsg+OUBA
Q1plE+3n1hS3UCgxDE7cIcKY6HFVJUTFIkkQE6VpWAjrrkFAEfUueOzmdCHM0CkxW9ytUwO9nTGu
Qr0iVqCbFLerli3+9W8nXNFvLCVIVQ0w7lza65M01UsXucMyJoGhA3Qlw6cJz9ibBZ6mrHOKyCx0
rGjQh7CrIYflQMq3bZSXtGq1HY1lZBbCALUxyG0hLQ3AhCq2hU78qR6rYz/YD9nkPl3fOZkZLkDl
DT5Gg8H1IEmnD5Wid2E0lo5fTwCQ//8scVGqxEQ7TVrkA81Y39ClSFF/sA7EbAZJUiBxBp7r3l2t
VC0cLCnW6rAfIewzSi4PsQUDJUFkxMDBc+4G/mVrWUxYUJ0H1/wUAZd7fa9EpVUQU/9jgc8XMwMa
y1aLI2rsGaoUnYbzz3561EAtjZy43M2Hmvp5/kmG4hMeXNdmhP+sMc733OpiBmjRyHCQSF149kDv
qiL+XOrkZ9HKm8HCzGNjjbtDxjRGBTLO2SpHMP8x6djFh5zzb1o1edwTvq908OhAuxAzxzqPDTO0
gWhtVGB1O203gfHTt04sT02CBpT9g2fvq5DGN/+im8NOK39Fv1kmPEgsa2MzsmJ4DOMdpV/JwTmy
tHh+GfayuWbh03Vri4scA4lQn8OjMUi/omSdekxRhamQ0e/Z3RoO/6LDLgqOW4tcEFFWuvRNC4vG
bNl+oplon47ljZ2nz0XnVhAfjR7/4oBsTXLRpCsLh6zZ7w2dw/aOBFZ8JJCzCK1gAM6nwcUW+3b9
b8rjIq/dmmbRYXu5DWsTuxZMU7RuDV/zOhdD65O/hBjuRTEw8Ygk3gjfxluTXHKg92SsSQOT006h
O/Bp7d1wPRUl6iwEyB/6+jdxYGuQSxFml5buzLa3cb7U6ktZntfJCKpMRk0jiqRbO1xqh2ZH1rWQ
dAaLcfrBceLSM8AG6l93FtEdp4PsnRi4Y1hsu/xgpUkH18pwlbZtdlNX1fekc36lei5r7rFw9f6Q
v9nhfHIEYq7LTSwmKvvbHErbyJr9DEF8cSyPKtWdlagyzxBv4JtNzhmzJVOWKkNubD8jsITueTa8
4tviz6gZe8ttHmQ/Wwmb13/wxjebnDfSqrKzbGSP7i8onHwGQW3uY9QRaEnmjtM+ORWyCUNherz9
hpxDliCVS1T2Kp6Xw+h8Xm0ntIrnJLsfE8vDtAdYoD7Pc3t2Btm4FLvM339VICUBjnIsQDUuvcd0
lQp2sdpaUfYmBuw8u00OdjOBCjjTz0NcfKlrI/G6pR8kjiszzZ0Oe+qtxRpwClXWhoM+CIF0rZxi
7D980Lclcvfw4qRLk5ZwIlPzRugvoDp0KG8h0lH4yZ0WQhRUCpIXnsnN85FbGkRj4qx2savsQtRu
QMYdjIxfBe3++Kjs8wq4BhkQTLidgOUzVXcoHPM1cTOrO6cs4UPOXNy2cQqQzbqe1sW+a3rVGw0S
EFv7VuerjHVIuFhMexEHz1gDareXLlRSS5nsCg/0vqQf9Ywc47XEKJ3tHK8HOuETFtOeWB7qOBiE
5nY1z8yujGiCcsP3P2iw4VyiUnO/ekpoApAPACGot45W5KfP0hcsW8W7g7IxznkRuE7quVXiPy/Y
1PyNfWt+MWyq6k3sJpY1VYWxb2OQfe/NRVyB8aQwGySrTQ0WBto8VgMK4Ne3VPjpcGe4GC1n82pc
4XbIwcBodrDRDafG/JCrD2b34boJUc4N8VaQbGEUU8Pr/3IZUWRkFqUKmK+i5GsNdnWv69rTrODL
ofgiqRIL17Mxxt2Fk5Og56zjI1Fj5w7PZvFM6On6eoSfZWOC8/baJG2VG1hP7JR+ZHWerf/VVwFo
19KgoaICqHS5ZfjzYGyN4OdpTz1FqT2MwHsEO3d9JcImLMaP/88OX4UkyxSbpZ3ixWWtymlo4+Lc
Y3rBK5xJO9htGYdTlq8+rcngj2ZVGV7UU032chbGZ7wZQO2Gh4vmmuyjbhzdUWzUrFz3N4t46hWG
zwhOXbS49f5g4nTJHywi6iLsrA2ENAbJwQrPO2UKFEjhWIznJNqToL3NWw/TCa/lvkdTH0wrfgcS
c2jvTXsQxJ9bCIEF9r9gpBLlVASzwIDusFEqXt84joHTrjuUxdbCzwB710O8Le7LD9Oheo12yu18
rO+7DzXIV2VZo2DXNRVj+FDLcwGJRuvrctetqpuJbtVq0Hc2aHOshypNfs5u+lkpoCW3Ju3tYruv
BCO7Tp3dkTr6mo5a7GmR9vG6Gwo+BqYm8IkBHWGkLHw1IB3RP5ptAxGiHgMHCY9C3SA3x9Cs1DAa
am8ZoKxVZy+zAU7O8tXNa8/BWEcGgoIFOjORAe2AZNcXJibfQFtudP483UzRj5y4kpTl/eG//Kmc
38RrU9kJ+6mj3YbDMvrU/Hp9N95HME3H9KYJaLwJWW8ekWVPkWFGTjcFZZp0D3GbWccscd0wj5dW
spj3kfnSFBcsUeFOMaPTTsFsqUcgyD/kWRUmY7NLxyX4m1Wx4qWhg+iUn59TS4BxtLxBLoQeDMbn
vGn9UtD9dSOCjwN2KEJsNLZdcFlwHt1hEiKOOqxHUTNvTm+QyUt2TPhxNha4wIzo13XrimW0leVV
w+wvVe7Fiown431UwIfBaWCWQJTBT9BXfU0VW5unQLWH0SM2oOGtUTyMJkAi7fC57NIwchbZrcOy
p8sE58IqPyhv0zhLNNwyASIShobrAAPFXlG8uspHhcgKs2ynrhnjDpLdqqOypkDXZ0dzBx6Igwko
unx2SewS/+zk727k5mpRm9TJoUeL01SQnbL0nlMaEtIQoQmmK+0COY0QzqVQdW5Dimpcp4AMyuM6
zyeSaIe/cOyNCW6zhkrtNaVV4Q/lqUrQfG4UiWPLFsGFgtlaYyVOYSHVwQOJcvzSVd+uL0LoXpig
xdAauE41gzudtOgTqNzCqe2hdu6tpnZm3+xpepPEKvWiYclUjDEXsvlV4ZHdmOWOrBXNbrQY8OoG
U2uLleACoyet+XV9cYKKNg7Pmxn+DitIjE5xgtXpeyZ719y7xe1CIy/+kN7AtX1nVzxOMQilfRnF
uTCKg98DeSIaiO8mvUy7RQKZDFPQQ6z4nBRdfRwNty49NIDpEZd6LrmvBSh2rBVPTNUFbRuYIchl
5pAYvbU2mCVj2P2dWgVp6ZED00bOdc/5lJzjAoyLxR5wHskmMz9/FzQ2hpkXb05zVDfWmEU9XMgF
XLD/5q6fQAngz/Ql7guMuiNLcPZleu4y2ZLFltE9xb2MebrfKczGcu1UqVorzIvip3K0T516qMmr
1Y5eHz/V852Ra8GszB6Dh0gWzY7e+0W/meYWnfalHa8pPKsP55CgV5JPn21/CtUAfDrWqZRRmv1+
XVwzyKXjw5xUdZ8hZjafVN/9VJYheky7sQMZrYOdh8px5M19MPxaw/mZ0S5KFiwMFBYCBMtPMTHN
RTsnypLYzBCL0ANi5Ro2+9LlfvzYBkx8e74xGDNgilmJRmaa7eW7pW9Mc2GwGMt8WgzEcgZOKT6T
HRNAWEzP3KtBdQJu6uG/59XGWdpY5M4SKiWT0xfaFORl6tXlAWQ50dzKDg77K+/XBZ0WTPagcsJP
XMba6uJFCffVnscQLLQYABsOPXTa8PD/O8ZDtqp/7FncnbisZVutyYLM0vaXXXxICtALuqEzwXnW
kDIuY6nbSNZocW6TGnWa1z3WiCkJ8Akds09FwGQErHyngOQ3l1OCCB2VwScBGgTPlMF9O4eCAFeJ
aiRMC3GBPp/JXWJU2msfa8VB61ItHNv0E3KDb03aRL4CRppzoqljaNvZy1rT1EvqmO6WfqlvLbCa
HOKmNY7XT5PAozF0bIC4wnEx7GRwu4IBPUultj4GGeQ6F5QRuraUeJfghr0wwR2aPsnVbKwIGOjn
1njKgX840YWCmF6xZARtAlMYzSQY6gd9J9iVuB3Xs1wdpzGZAivFEwIDqEX33RwNyYJE6ffWCtvT
TbCP456Quk7RcCh+mhkmQwi0v/WvRe7uKbjoZwn4VPQSx6osRrIEnkeNV24asqx2kBQh+fpofrIR
c5L76gDiex9s/i/NXjbrp7MPwkcDCzhNFWy++MdX5DLLtNqJ4J0EFp1P0QeKuQISGI9zyJhtk111
xnT6lGEgZ/X13fSEtMzyZcVqYRKx/RGc15gz1N1U9iPs5/ajGvZ+/pjdK34TjinIa6xdGaT35n+P
BUQZcrNyzn/KzGjcwUICMWCC2fCLIH10Zs8J+oBpjLiGnGtWcP5gkWBmBFP4DkZkLn0JNYl41qwK
b9Jz+RFkJnslzBWvzkLWH9cD9aBlKLJJHFjQI2frRFUHTFC2DeLkS6tdPyf2UmNzpx3ZmZGXn/Kf
WCXBqHbsD7cFuuVn7fP1SCN60W1tcvm9ahcJCHLwNtYtoP7jZxf0U5MBJoXIM/TCU7tvPSQ1r9sU
H53NQrns3tWida7ZQrNjc9Qwv5YFy5mlKFoYvcrrhsKvaaBWphLbRQDi9tUB+6RZ2DCnFvvJnb1S
kUG9hBHOBHO8RUCPYPO10NlKU4iQwUObNgtJRU3UfetwhgCxxEfEhlCN0VHlgzY5dxRiWuS6ahVY
CjK7Nq4fdb0IJzv577upcEVL03SUNwH75ys/+lplbmkimKJYAgL8xF8P1vEPFkX9K52NS3OcF45V
MbZ9keFO1r9Nc+aZkRtIfE4YPjcr4nxOz0sLzxCYYKKXLIiUH+J9H7RHsNvvZONYYg9/s8ZTnsXA
vpoJs8Z4x3p/RmN4BnhyQWge9qPml+C4Ca+vUHiSNya5nKGp5iUtBpjMsqesvHWZBvhwa0KRwaQ9
hK1eqySXmBR5I+h+MRtqgwTX5Gcy00ZdEtqM4IRdeojBLqMKSbWp8SEk10scX4BA13REYtS+oWNj
AY16GRw1Je/neOnG3w8q9v3yERIUfcDkrSA/LWNzEy5tY47zSAxB6p1CYE4lUVAZEyS7azcOaZ8f
r382Af6LjUIh8UYVHXTehDvSxMFIlFoYI7RfZ1ADDWng7qpdmv9Og+luxeCMNz5bkaceZGOuolR4
a5pLmea5KRJSIwfsQd5eKz4eALXXuh9o/lI3kwyzIArDLlDZyABBIvOumjxiuKywJjARpY75xUWf
2MP8jqTNJzx4gChCTAe7CjZKzk3cDtzeU2UyN2HNZnAD+dk3RpBuQZkZHebX619PlHRuzXFusrSa
26bMXGTgALjfSabsVMcKNAXkR/Rg95JOqdhbAG7H0LeKMWi+a5/NVq0vFgwyiAJIBr3lRjswYXmm
nWiBfRhIlxBKLTIvFUUXVOfBAY3GE65Qdl422XXTr4aCQZoJvBbaLq9DbXhewMi6B1TBHyMPMxcY
h8p86pP8PLSAgvaSLyvwHhTLoCGMOAOS4HfcJJW5TKz+DAns7KWqype1k93iMhOsZrdZY6L0Y9su
6xhYiXnCAEriLWb2eN1hBHEFmSwI5SDHBUA9j/Zs1mSugIWAjao/1W0We23vZF7vDofrhkQBE5YA
D2Dk8zq6pZeroZVitnrMDjfqfawCRQCCQPrKdCHKb/LsVVDR3Nrjr7xSy03ddPBmLaDWzd4m9X4B
zSj9lCrgJoD6UpDvhvgUjfKJK+GmoiHO+NDRc+bvIYMSHQBT+MbU1/NDPZfmjZIt6k1WdrKZOUH3
/TcPtM30F3AN8RmY0kBnI+uUEeOQ3bO2LrtUxzvILcOhqh61tD6CZfXbpEc3ldXL5uhFDrotC3BX
hTmSdTZGbLHZmPu8n+4stX6+7jYCZUftoi7AfsPmEKTWhAJAARtscL3qA7v28gp9Xa/90j/VT0xT
0r5Vd/lDEntxHMSjh9O+A2rY8O2vctoXkVdtl8zFHafM9LUEV2hQz1+TtgGJJ+Zg1ruZrnvJwll+
xL2vLxbOnf5VHaEKUcOS/Tz0YflLg1hneQJ296HOgv5zfDOEDEnICBCnJ5SETsbT9V8g8mIoSjq/
NQvwOuK+rlo5LobbLaQczaQdLYxwBKaRAAZuLqUknIsd6c0U/5G1qiQrYddWiefeNHg6ylrXVyPI
LbCdbyb4DxfZysrYnQI3/4KZ5Z1uTvu1e52m5WEa7fC6MQESE16L5woaVWjn4QV26bWsswFdadC/
94qD9mdpnSBVE3t4lB2avPkAX23onWZWL868fIlLXcatLLgeL+xzzoOBIro6Lb4dG5Qi53w/75KD
Lk3YhEF9u04uvTFJpS9FDzuMwhkD5976yhiN6yPy01dZcVboJZtN5ZKbcu3SgY7Y1Fq/HZvSY5RA
ku+miw7dxgR3SWUKWZZlZd8t7D82u+Ww7heUtzPw+suhef/BS/BaAe8wCyrc7inI6JUaERS7N4fj
HTmn+wI3IsUTQka/KXaIN1Pc3nXxOA+ZBVM6OTfaLzd7odVDoydBQqkH5vbQBgz7bzYTWE4QHaMQ
gTGty0OQtlaqIKH/82hnz84syG+ZolqNqpxMqke8mdBFcBzLMlTL4GIINRWlmbuIWUMN9NADUhG6
flegCggiAik2l0W/d+EZiSeYnFHFeYciTRjH8OTA3AB9CBdzq2F0hC3PpUg+y/u/9ZaNRe4TEmWZ
FVeHRUYaN99GwXflNgHV0XyQMf8InWVjiTsF/WoXZZ4qSOgRPfr9ANVmEMZJ1bskZnjgoDI35qTG
GzPzjkFvZa9K4T2GbhVru9roNXP3WFb2bT51K54K4Emtk95zpy8G+Lcl3i68rzdmOP+L4rGOaAUz
Y5F4UNkN1G64T3FXQzvW0+AWilF6urZ4NJm82Eg//Y19B7qwYFS3cc9x9ZbS0hnpDnYzO6JQ2uzq
PdTIQvsXewrJoon4sG2MsTi6ycomgAVKV4exbqmgVjx4GPs/xSAsb8pPszk9EXu6BWx8cszMozSX
hWnRXqPZYYB8D49Ane9E6vlA3TwZUd/MWssDKsdz06chu1lAgTvYTyAs8dDi8ax4AttnJWOmEa4e
cw6Y7CagPgFkglu9udiYAEQ5PjfzXYfCRNw+qFnrj+VhqrTAtp/dRPsf1q5rSW5cyX4RI0iC9pWu
bHuvF4ZGUtN7z6/fg9be6So0bkEzuw+KUIQUlYRLJDJPnnObhXej1XiCZeZdgmCNAoUFRHc0zMC5
ba3riwYiONTNKa9piMa1ZmPtRhfm2+8y3jSRpwl4XnihkwF4pwVOZYKGQCaYGUJp7QrFGrzZrPNj
Eo9R7C5mO2Xu2BW9a/d97gwlFNIuD5Uz0g+hMvDsIp/3hU7FMOOMaIvVezHoOIK8t6FrLqWVYHA8
K4gLAV7HNsIYmflU+n5SOzMavIIYO7Segwd/EqwZdczMVQGC4r9NsG3RcUemaqEmFoK3qC2DL+mu
r2YnHJAOglMwFlG99qP4xppUVbznVRq4Q+f4fJfkWabqedohoDZUtDepi3YLEpz4lpSrcbWY8fTU
hHOB7lgwg9zUdjXvo3BtdVcZjWEr5cCJSJaZP40pkR01lQvwhehxMbptNebbZG2jqwi8aToQHMmK
cjxoWjdabsmbdNABP47yFZgPoqyqYyt5vjHlogAeUO5cy16rfWab1U+SF/CJwAFPV+gWr16irPzR
1/n4thgpCN+kJZslZw07/Dz4fqQd2vCXa9Q4q+tuBZNRbFBOMYPAyWhrlO/GyGiTvYIHeeI0cxcq
jqyGA27hUS/v+9HsBHg9zt2lmejZR18eQSs9m/414rDqwcPde7rxs83v6/FZ1u5q+1dOfKn8ESmi
TncO6yEYj04MMre/nORN3kwwqG3y2+TaDMqHchc2AEYs/rAJAeaxN+bqa1tzA0rw/g8kcjn3qIYo
EBh7Gcm+L0WlbLC60ZoHcDxK4R1qlKA46XqoPM9qcPng8/wrGoBAWaOD3BVJb+ZMksSqp1IZ6Vil
HzQK7x2yMffWIRED2HmjOrHFcm0jd6IYcglbnY9255/tDeVU6v3oZwmx8y19XavX5PH/NkAWT7HO
EEJUehhNdy1YoYNo3zvRLnlcv4kzFrw32ulssrSK4aRPUt/CWL7L7jV0cqc3GfRYtWAEJe+/CfrP
rDHR1lSlStFOH9ZocbwB23YPGIIRlPs/0BTmBAJn1qh3P4lD2rlPkXj/sJbfKg69Cik2qLsRc7/z
sAZntphrsICwSJ2HsEXL/gDqbYq7AjEWWo0RY1Gi30r4ahOuHfOOLzRwZdrQDEIbtey2j2AYPvwG
OYcvYszcR66QvTVOzwLzYJMkK5SqHNboaz4ykDM1NkvxEB2UrUE7xhs3tJ32e+ssD0g+IchMXGgl
/4EsNq9sAuQeRTpYFLnOZtdNXSIqhDDol0zvawXBtc7NH8BdfaO4SwGtPSEhAOc9d2aRmekR/Vc6
LmpqsU1AbaO6pbcicWK6yWP3U3ws+ZONNgYLPDqUZInZTpGVqGtlG9QgYvY3JSj8amPflwfb7/e+
eafcF8ii5HfTi+Gr+/m26R1RHM31fSefwIxZMkGKr0UmLrEUF7w1OHF/bxSCm5JvBK8SgiKJIbN5
f7XvbDOsYKSyxkBpAJ4nT8og8KicEFUDYyztdNPQiqQzO3fs9QpxPkJUU+mLI4q2xmbux+SqHqXW
a4q19qDtOoueIbzA7tQqcyejrw5EmzTLB5ktdw0NMLhCfRSMlUnjdLXxVGjoKLVyt1lew7Z9i6PX
sba8Cm9Ae5W2bY2ANj3mUxz/8w9DzhHwElTkdPSrsAq4czwaI7FRbKAUybmXPhR+11G2uU2CTGBy
W7ytV7Ijv5RPIv//dbXPLTMO2S7CBgCeTPdiyCBV9wmKVtosgrrx5p2g6U5FfZpmp5noFsT5uZqn
w+BJpQOkkJs9p7d10LhA2d738E7I10lXWgAlt0DU10+/n3WRp6aZ683AY8jUCpgGsg/3TSUHM54W
olwCHcAlK8wsFo3WxzkFMnR+9Z1yvpBrKmBD/NyXhOgyesq/GKNyokAQK4i4mNdsPKarUhj94LX2
jsRvPUCRRgqRXE8Q9PCmDs1oaJRE1Ew588/varDlFRT5Bbjgg+7QfsnUQysDgi2HZgTnCveIqD1R
ZJKZxzoaSjszYLLJVaTivyltsxGMindvnI6KceNVnCVzlCnUjVNiZQTkB70A18NvamV9cvSdwKJo
UIzXngxrziYJg6IRK0QTAw2dnSjgeksQOoVnhJ51X2uewCov0kLHPG2/BhIRiInz1SMEKAath9U1
eQo39K5KXD17UAPwuQhh2LwhmkhWo/0OrLyAyJ0bA12FlSI1iMJiXrvy+Nbroky/yE8xw6mTNBol
aLR5hjzurXrZFrn+2Pbkn2+Pc3/ILFZRRI1s9J3uzT8WF744iD2UR16LoxGkvu398zYeag43LZUY
NL9QqKshcOZyjWGZafFXkoGUL4bE42LvZCt9FeyIrzv/3BZznoGOksyxgi31rnvPbzW/2dDazzC4
DQQt/4D9j7tm0GKGwIgG0Q32qVZ3uRFDAgIyBlfzsdrHN21/rWHXK0AQNC/pLwBS7UcRBS4nTsMw
bTAOyGiwptCo870Yrf2UzQOsWrQtaw2q6+QaaSJ5U0FT5Peh1xOHOunGo/rL5E4OaGuCKCnPiYnP
P4RxZigg9ks340NoW0n5c36gegcdulkyaI1ciR88vOmm0BoNEG9DQRWTGbjVrMiyWNhL9uQW6mEy
oBwzisDUXyM3aEufWGFunympYkgOazq8WfN9eZ9c5I+Sj1qRDQyRCnHSRy0YbsQ+RjQ8JoiwtLBD
As7QvchYAq1u9wr5MYmUfrijA78tYnzU0QHIPZ9DpcrSdkCfthdNib8az0l5Y/Ud0mQKwM1/CQ6k
yBgzIt0e0jYEGAu7EuXExEXL1XYIktQvlkDf95t8M0DK1w1XxygcEc/I14QY1hFCTRYKLcASseRt
q22NVmouNOT8XTNC64GvbkWoUs4r/NwOM6NRWvdqtqiY0efoWgE2EYI/ft460VWHTgNapkp/yaLm
FE5G6twqM7VrmxeknicdUPgPGF/Q136C9jnIX96kwruWnqzziOzcGuNy5NjU1W5d6Vxm92Q7YhXN
vXEQ50++hn7UkA7NFiDoQETKDEsZoB1fLgTRulQN8CKTgq6xiIQgoimNcLOq6vzP6ZpgEthSFKnQ
8oSDfX4iuipOzRTMrn/TNU1orPoDuqav8QrsQLgeGHgFUpBsnWRZZisnpf17P05XHz1cYKWPIW0Z
iy55jiuhdPTgYwcSGMU3Jl8ZImmaZnWlecniR9+b58XvruuHENUpd3lFcQStht2teIxfoyQ4FqDh
UVq3aRMtY3Yi0PdpJAOMTMr1Ony3y++XHYrg99n+uyUlozFP+P1OhhTL/BaVsnvZAqfF5GwIBnOa
QQyzRMlsEk/aWhvVN0HEeF8CqUf1qFt1r3r1pheW7jlb43TeWKo7yY7tSekTDX5Sdrvr8gbdNNBf
Uz3jRVR75njFM1PMSS4auULKAlNYp4U72TGUrBPIK3+r5it9PGhoJNfKrWBO6aFlvAds2hA/RecO
8i7MnEJKD1Xw0iIfyIT5kVKitb7xStnlE48I7m/+Hvk0xngQtDQvxQgci0ek5FUlylVXRIVol9BZ
+jIidFwhIYiqqykzRvpJ0qREKxDr7T/ay4IQUPtxn0Eyr93YniwoCXLa8LErT+wxq2YPptxMWUk3
yO8GL6Duakcdtqnp2E8rUHdFMGx7+74yncuLx53OE8v030/y2WQCJ6lNMFKp+Gaad3ohpEnibv4T
C4z/lSfbnBcFFsrjfKQKEqNDVauU5x6cZ5cH8zVNcz6NzNtnUBcA30yYGsvRbdJfyYxSIYh5Yqn2
J31XNv+iY+3cIo2QTqZvVRNQyNHpG22gw7btTt+GO9C4FK8oKVY7e792jjh3zIm7sF0o2hfQewWx
8rnVqW5TbUng/rtodjTpUJv3rbk6Yda5DXm6PKcc9jo6xE9jzFmIuq5B9Ii9SV8B3XX/sPyqXOvN
dtP3FfVUHIjQXe4RsYf3whcI755Dyg3XKhLzGCszvSCLSQwE7PRc6LZjOv9RW+wqTG7tXP+J5C73
RJho1kV/tI2cJpMKaFHkru0GNutq1cHWr7pWLI7vuCM7scJcpYNcD+g8wazqN1niAmnQ7roNLnAo
9WgAdaHyoXwHC7EgNc4p72AxP82yZDlt0ulzb2O/0lQO8fIg2xiPtDsEycstIQLnwt2nJ9aYfVqo
NmR+GwyyqONNHF2V6+rSKvrSKU4S1sHlnSqYUhaCAM2lVFKgc+alTY0Wzo1Sg0kaaIfLVrg+5mRM
jKvOI2PODdDxeKXUgrjLxHtnBBknhBa0edzXvQZZvlLyLhvl7kkL1zYqRsgIyIxjq1IiFW2IAGJY
EjSot0ix6NIiGBn/Fjqxwpy2BhGsWkU28qTHJnekXeWjE/c4beIHy8NRaN8hMOotBxHKlvfCUlCV
QpRgWmgoYAs2kzEovb4gZgHGHnDU3CnuKXQz2khX3Y/4GjEZqtTCGJrz5lGAowRpGcSkIGfMjDbq
TDNRy5j6FmAqd2UwAnU4HcVRM+fNc2aIcShxO+bW0oTEW7CAefGrqrfm+DCprShqERlifMoUkbyC
Ii4BxaPbhldhC5kaKkdv3KLS1jautLhS7a5QiU2EShmEu0U/p5NlEkJ7urQAnaF5bZds1Clb3FLr
7+pUjx3LqmbXnPttM2QvSicdw9i8IqUWu+WQ/AAQ/wfQkq1rmN1bqMwrCO7D41DFq0OVmNU03BtV
mrvLkFvOKiE/G1V9YJUgEjPavHW1KM/d2ZjeGll+J3E9ObVe78YGYu1IRILqRp9Ivbl8HjlkM/Cj
J6NlPFtZzUmlzx8RPXp2b9GpsMZOHtg+ePy8+DB/n1cwrFIwR3MYhLh0rqc7sc5cyVOqVTO6s+DF
rXpvtpFfRo2jkwfBIKkr+xIFn5hhXJ1pxKAPAqO716AXRPO7DX3Tzq6E3AeYkv5ACYBvEB2SlC0X
1URmVm05kitLhm+lWU4NQI44SJD1B7MiaA6iQJRp5Ts82pH5v/aYecylSCcDND08+8Hoj7QPP/pm
eQCdZdtqB+HaF9VTQeMpDGv4Z+XTLjOxmd3EadnDbr7rd+QvVXMo4gjNiyPlolKD3J+2piy4Hvl3
/8lo6VedxKoqGrd6O81pIKcB0F1FLs2e6xsCssr/j1HSXXxir1IgFA8RQg0iJg4CHAMyxJGv7ZA6
S3PHvqP9qOZuuhNsWtHcMlcl+L7lPKZrmjxbd+G+25jXDXHKxcmgYEEn1vJT3RUY5XvezwVl7pJQ
ziO01tOh7oCW95FDvuqejDc8CHwt6DfxtzBybGEdVbiizM2iSqVe5RFWlNyU4COkRFfkGyWRoKBc
oQ6iaJDM9VIZczFnEl7elLRC9smBQIC8e4L6KPwsoGupn4Ih3BFRrtC5++qF/p5btghjj0Wc2GB8
9lJJvmrA9m6t+nVrFJtFWu5SeRAwP/B966c5xgf1lp5XRYmltOcUncwQnIq/L3UriLW4UeTnWWTz
oEtR5mHfwIquPqvxtiy/o73Xi0x42Ln0JeGpEHhWlvMpUSe1kBOEdstd74WbYVO5xo5czZDHQIV/
JwrpBIeQbY0JIzlJ6wQbM0/S9BbdqarqpiNJB4FPE+0NxsWMel/oXU1dGih+lzxxVTv2kzh05xyK
bmEiMMc9cLQ9UfkQqEOL/blL6yozKqcI174M2iE0n2+qJ+ujp7i9F7eR8OpvUD77tMZcT8sqEdIP
sEY7fqbZI0fazd949p2WOGrpiDFivM2PF4YCDSWU3UFrcT4+KyyQVO4QxHU0wkLDm32M/1VYcWqE
cZYoFtcNIfAj+kN0He6zfeipuyGQX1fkEqat4V92ztwxqaA5+yCr/oLUCmOyNtECc8AJEccymuO4
lB4aRd4v2+EdaXTV/W2HccYEODDVLhHmayukGnP7XjbCR02NPKW3H4Alm5xsML5ftslpxkYl5cQo
45PlZkT3APXJ8t4Mcq9yW8CxAX29Ep1owSyyqflWq5a1bPC2mKPFJ+bkKdadUDKR+xI8GQ6b2IrL
GPVEgv3XBysooAxXOYQ7/XoK5IBAuzi9yzfVVjCFPNd4apM9ZenQQ5kCNmnuddyVYGJKAMLUEHQa
BwCUBPlrbgXCAn09qHdNcJ9aTPDX2EWuQeUWRQ4QdJjBdAU9Vr13IJHqrqBOm2dHHgMR2pTnkC0C
gDvQrTqq68zBzuZ8tWNwbyEz+lq1iqOZIpkdXsUS8oWfJphj3Q9LHI8J5DrMxHyN0LaNCpLfkfxV
6ifFT9R6k+gKEhezdUij4Zc5ZILklmiMzAEsY0OtrFYnnmWjfdBcnKQQUezxz9vJIJnzJmmlVIUD
ykdofQMAMzuWhX4ta+btWMXfcqpIXYFltBxARJ+Lgkx6ubCB0MkEs/wSXdPmpBsJyixJ5CZT7ZLm
rewkV0sMJ2m+tRBxlLPCMW0wU3dE4N245/9z4CxmT1e0KdNiBBBt1mwy47bVgUbBzr18GEVWmLM4
Kg30mBNsU9PaKCEooqS3rH65bIN/rYJXku5WqkrJbFSqQTPOY4VYCGwtq6c46CanuHoTLyGwhYhx
LdyNeWKQ2ZjrVLRZ1nUInFt7r1vdFkskWB6RCWZfkqmJ2n5pURUbS1cBGnjodoJp464NoHEo2lsW
BJdYv9XmYwMtcJod/M0fFqENiPauIFvtSpt0m+5FvpLTg4Tr7cQmHfbJExJyuZo6l7CpbWTUTAnS
SMRwjRIdZnX3qAdUb6PzcvMwLO1fU/ZkmJIbtnfKcN+ClSMJRGBjbjHk9IPoJJ18kGHKg2mNWMqe
MjE+t0gbzlvNGbxmBB/j6JbXuR/BbL6rBNuWeugvpx90mwAygGmMWIwHb9RFkZF5xq7NO0cNiVOt
TyGIc2Y8LQUrTU/ZJVPMAekle+2yBDeipqMzYY1A9ajqOxAg+ADtLi464hck1vtbo1+z3Rwu0usU
2bjN8iL+N/7gZNDMybEgf1VCBZt45dRD2aQd9ACyAvHBii1hnZLu30ujZo4Q9H5aY8lo7PFBspn5
1VOBTvTWp8knEKyJIir+Y+JzcGyXJtKSM9EGxG7UoOIlfp2AxorqJCIHbbjSo2BZ6bJdGCBLUF0k
yWBVCexRRu4YOGHV0Y9UMwbFUdDZmGg/O3Q38gtQW4IdxfVOJyNl3LpmNICrAJbgjbr6S1mgCCmt
ovSEaHSMe4qKWddCgvCjR4N4WnVujXbOZvCl5KbArXh5Lrm+8GRAjF9aR7mMUxVTaSbHsryqmx9a
J8hD8H3fiQ3G1ciT1AFsg/fE+NonDtB15IftqH4CLTYDnsYibvy9RxbkB7pBAA/IN2nlpEKFP16V
BPI2/3E7NuN2RlUO24UGjuba+rERu51s3qIJxZvS2Kfa87NsuNVgobiQCG4c/iSDrh99WVRRhDn8
q4RAy2xhOk+lXQ7uwWhSN/YyeJfXkr85P80w515vlXBa6FpaWnXVjNMb2rLuL5vg782/TbAprBH9
kFZcwEQrx25PCojMJRDKmbeZ/ENHY85la4J5Y5MUMbh7oVkDa1rROeUQ70Ga5cmq4On5gZv76k4+
yLl1wN3YOrm8gtIimhAKt/W6OtUUX2VjdVeSxvSkajWcsK7e6ijMnGUyrge72q16f2eaq1f2+nWf
mW/doD42uNIcZIt8gG0OSmegZGNqDtpdgjglFm75+QcAaRVQpO3bqmcQplj666EcbvLZek5mK/Xi
voGowJS9p2YM3s0GUqXt02IV14u53uYV/bJccYhkIOMVaamzFlbr9XFdBWOloeiOm0RwaXHLCqCb
o7TlHzPD7Kg2KatUG/EQSXdTvrfuYij87dE34c31nrZvKr4t76qEIif8f7P0f1tmy/uJHSXpUqpw
8V3f7etMQx/nFOEhq00iPe//4p8+bTG5sFzPpdJEgw2uL2sT/1R94mUo2NjgwKley+WG5tspBFgD
l77iKDvzVnSD8k/u5xcw18oaFtaar3gQlX3j2GW87ztR0YQu1ZdNDlCbSbvu8Y5jBmlWMknUFDdX
opOXUJM6ZwyLK0MKDzY0x5ywBIXSvFyFqf52eSX5z+kTy8zgNMnsDYt6P71D1i99aZLnMgG+J0V5
N3m3DSRUdT2oQ90tpZ+XbXPn9cQ0c5WW2bia0YKoC4nwh1ayvzeZsIDKjbYocJs29wOmx9iAUPOw
miXOyOSSV/gEr0LC5XkG0zdx56fkJvvr8pi4TvHEHh3zSeBuLtqQkhwno9WPSp16sja5sSw7/8YK
8IJQiUd5mMUU9FkXtRpJsCOVcsIbTN0AOn7bapNgd/BGY6MdESyy4N9B3835aIheD7m8xMAaVykw
E9dm9jBqAr5RlffiODXCuDGtMXK43RAVfUgYl7gf36lHC1GhbPzBB+EVFNp7IMXrZ31ZsWwg0kMG
C7CUKHWQ6BH3DX40gLCn8eSLWM0qIMGiYgLEG5sGWmbyVg/0HZg4duuhgG2qLRNtxvcG+pavlIRI
hK0VTAjbW2G1WtrHED7ziqm7rfL0ulz6IFqzYMxyQfTHfWieDpU5/o1Rp0OiJ7S1Yg3CdwUEJbl7
BZ3FjenX7/VzeJNfNz9lBwTXu8t7mJuEPTXNHE0pk80k7Cw6y/oPE2/sVHF76y65Ipt4Kx+04TZ0
M0n4HuJ5nVOzzAlNWmgI2pmEwm08xb6S1MOuqkxtc3l0ojWkJ+vED8hJCJ0kEyfHJiuIH8dnNZSd
HGlaBzg1Qdswd0Qgo6MtcCDIYotuaRc3ox2jf6qaDSRmai9pBGf0g/Xly4k4McFMGtRNY1XtsU3o
my6LnGnTfFMO1hsWDx04WtCg6U/9S5qEq8WdxxPDzDzGjTqnJYHhKv+VpBPYoCJ/je7qSBDMUk92
aYD0O07Wi7ShUas2doUEJKYTNdBhVLMJTX+A9JKycFHbCYap/udEBdSFfy4djehPzFajVYW5guGl
VrZT1dUbpyd9EoyNe8efWmHceKNnlVW11Mouv+0faDKtg1r78iiGDHOznqe2GG9O9N6cehu2NCRv
0DFVAtPeOyVcCcK0PxFTEux+FhBW12GhrA12f35sASh8r3eFDz5Gt/lBlpvRp2zIooCQG5PaOggZ
cSeCqI29IPoQGMwYWGYAa+xX2wLvVZBKLgAZnhQ5rS8H4Fyv/QZ0l2O0jydftpwEeDFhOzH/7jz5
ECZulCPwTOk1PoSCplEoBkqtcsdtHUxg+VErN9y1/uSVfvRGiZPIzs6eIcY9bKFlgf+nN05y828a
2aBS/Dk5zJXSai0A5XRyfjcZdK6UQpGB1rlS0A6Vmx45BFHmh7/tDB2lcvQHU5rM84MkGbMh6QOM
tt7sSZCD3kr+EGSPSFkAHJcJC110GzP+AqT3CtW1RD8K5K3O7TW1Ys9FqP+GVoFFBuw8ii9vRZ0G
vDce7GgfaoJo92ILanU0y3pqK78XeMXLJ5udJLvOyIO2y3YU20R0t1jvk/4gquVxgj/K609bU9CW
p7DZhKzLs9oGhZtXGXXoGWo5eHUoIfapysK/fFvy6l1ntpjpNPS8mU1ppp0G/TbX4n0kGUe1bSO3
kfqgtxJUuqzoRQNLtRMP+bfL5vmL+TlSZsfOeDpMcYvN87vFk5IKU75O0YTy/LAqg48CoEPKai4z
t2hZZno+QOcKVXSElAgmaRpWDVK0bojSerwDcWaLuTjNbMJ1FcIWuOz8MXSoVF/tr++LpzraSyLk
x+Jc1LBn4Q/aHyH0yqzgkkKQHfq4OBDq9BOU0BuztPyByM+1EQqiEY5CF4oTJ7aY9WqKBil6Ojbr
KrlfOmcA8T5trqu30uw3eaC8E+iiQ2TzQyghQfds5Ei35uPlXcO5eM6+golfNR2FsCTG+cjn6hsy
3oVTtSKWeF7y/swIs2WSDnWaboWfAfmpCyDzA6VZKHZg296UGxGryH/ZNJ+LyGya1oyLFf0N9CBo
77Tzf/2gZ8GZwz0qBqhyPczJOjJOux+1vDLB9uhB0ObQaMQdpXFfoupzeaGEk8hEWVlfhkMNzk3w
K4TNMwUwGl7nqf0rvR1oGU1gj678l8vhZFxMvBXGlVx1FhaN9mHWtxTynz7TjEML7Y7hIFw2erYu
2WNiriK211KbP/wKZLA/hAMsqMS17h9cSPRsXbDFhj5aZypZhQv+g6zZfPndfhzeoD8dYxOJpgmO
GPsSrq04V/sWC6c2B5JdDZ0IH8lDyZyeL4txJWYYh1kby3AlefEtr+O/+lz17dT2CBSKu0p+iJp5
n4XpfSw391DLviGjfZ9n0wOJDU+wbURTyzgUdcyrHI4VTX7AJJUQI2ocipxeAuJXEo6fcN+IDDLO
RbVHKZ9trOXHq+6gOKk3OvJDs4PYX+r8n80x3iXM6tpqwGQKX6YH/Q2QSM7skj0e+07pimr6/Mjp
8xCyhexaS9cZTeQQLbwJN+OjKWNJg/XFwIvVCAzFhaBGNThK4oqDQ5HDYYXwOmTi8BbHSlJVt+G6
+0afXDRCnDO4UqG/Ea0j42+kYlTmCFEq1nH2kgPF50mu8WCjoIzG6LfL25RTZDo7MYyzaauuQVYV
xgbtQVrNv9qh+IsY2feFJO/W9POyMf6NpKPhG9TQlIeAORMxcijhorbokgRjGFS7ND/DowUpom5w
ZUjdFA/CvBSnFKnKOu0QM4F5RCn3PLRX22XVqmqgl2C/UyjZvv8b6y4M7kWWmPOHtiILhU9YitXM
WRfrcZo3mSo9xMm869cV3CrPbRSh40YkjsSPt0/GyBxFAzI+TTV1v0++fly3Kh4wBJ0ookoRHcKX
68JAjgNvZbD8fJyUkwRH1Ge5RAywdjXQOCRD4ZSiEElkgVmuZCCVJqnUwpA5dflupCIpMG6YcjIG
Zpm6RIHakQwL64/fXfPFjG630ZmC8bm+r0E+EPrCXUg/m5045FF0iHChbwhEJue7sIgWLTbTCPSk
AGUrQI9RglTa0g5OuWA6iLRfeWO0qUwWwXPvKxmUMqLoLdm54ZXLcpxGE3Wg+C9IFP28fJ55i3Vq
hpnKcIjrVmoTA8zd6AIu0/Z1NLrnyza4z6xTI8zmriBXEOMIGWC1+mDju2lrv3dGn76WOyu4bE00
cUwMuyRK2dVRBmNmeK9p5iExjIe6GAU5PPozX7fD5/owISxJTQLRQKzPOkauba5b3TZ+6XqH0r6o
Y1U0IuY2GWuwmEcVTDU5mu/bPOiXb2SevMvzxrufkacBDy5BT6ytsfBIq+zXnKQGOn334V0fVIfJ
rXeaP77Uh+5V/dHs/oQXiG8VwhQ0aQPKf/aZWsSZrkudpuJmbo/rDwJOt2sqi2teRztIK/dgAnbU
o7hvlZNiMHCa/7bLxJlY2LgOa0v9SDHQEJ2Ap1qshsPb+2d2GG9ohVDxUlKML90tz4VfbKKjvlcd
9fAHbZScsANsfEhgY/VAZcxK7KUkTmctVuhc0jbK3LPQCiz5LVIaCCDxd1FhjLMzoQxB81GU/eiL
wdgKtVZCi5HXxcACzuqxWbrHfKhFDp87MN0G3S6SUsqXgoo5SKMt1y0d2Id8EXKJGiiWlqO2/QOi
du7WOLHG+MS0V8IRkrIqmhG0zXjU3GEDwkFaf/M/0kOyV0AI294JUzb8zXJimXGUWlsZa2pinNrG
2nd3NGqklCnNbb4XxjrctQOxANS7wAmNLO35fdaNC1lGGaM80EFSxt5w55tXs09fxVDSBIXbZQfD
8ZhwLNDuhEgE2qh0ZlpbPOag6jmqXhzXbmskjlVUh35uXVWrBKZ48f6ZLWYio1yHRn0zqJ61WNCC
KKfiWYlL7caMG5yNOB2P9TJaQdzLybGDlr1TSbXqVpGcPbfNIt9dHjl3qk0g2XAqASJWGQduQV5k
BLuj6tlxd6/r9XWdzb7VqAIz/An+NMM8BKa6+M/uMQ5paG6y8W6Mll0u3V8ezn+ZXVP54H0i+pfX
1CQVVWR0Khq5qABWjoqSvJOuVj8FabCwfMEJyiFGryGPKYPsD3rB5xu1qW20TFKvNgY0mWLtyMbe
RK66FQp7cd3MiSUmdEBc3PVKAkuUJMVwuyt6AMe9vSn98kr0HuY82zAsEw9ixHggwWCOQ5VaszaO
8J1JOjsQ79tF5q7WH+0eZDt1IzoQ9NeYcMUAgB8cbjpqB+C6P5/EucoaUloFQaNyvcsOgM95QwCV
+4/2KiAmDoLwiLtHTg0yq1Z1pFstDQZ7NJ2Po0u2ydUIruLm1qANjMJdQu/RSwNk1k6ZZllNM9ij
VwRt7vgtASejEp4Ehoi3i7cndXBb4Q2MJ+kXLZ/VmkMT7IU4AaAFn8Hgk22qI1goD6IblvfeBpn9
35ZYsHhs9hBiC2EJ0dhx8WOXtk1SbnUURO7+IAXF2yhQXEFfIvB1aGpk5nGo2jlsU1xBy97agGAe
Ess2cl5UAhRnDisn0hunzo9duFODTCBdJH0SDwUMtkvpx5Z2nSbZbsyVTRLOnjLr22gkouok16YB
zUyZsrorGuOQJxnkb3mCu89QHuMZpXdQkiQhiDyiW7vst3EhAk3y0pogmf60yPjmReukrEpTFRlv
mWqmRT4qeMh5mxvFrbzxSrySHxxZXyb20yRbh0cFj8zraEMl7AYTSQ9+4tToOLD2kCqbnfqAnM2R
5jMp4fu6V3fKvr0G3Ya3po6YDIfHnHI6Ax9CUieJBwg193Y31Fhnbw1m4LZUpwRL4TEBIuE3v7C0
7oxX8x2SpSCq8UQBD3djn0wHE+/0Kcj22gXTMeiDj+RjXYpenjwUgmHCn9PcGKGadedOdtGhUL7W
loJY39oDPOeCntNt0ZgO5bTChYTJc3vIoWDmKT5pnGmn/psSMUUdAR2IVi0Nt+b5F0gRwox4WKEZ
Y3R7yGAfGjDJzrX8cDkC4AQ0IDw1oGQPFlL1C7VqYdejHdZS5Sn6czW+TdpRBtHvZRs8zwflLjQV
QVYCaReWxV9u8ryLdLvCDQI1bUApcuU+DkzA/XQc1kANhVtEaJKZvlAz6x50tDiQIN8t38CW8KTf
Nx5Q9HARTv5LRAjDeWmcDZG5JOVlQcoTSjjANGbEUSXzWCn293BV0E5av1UWOUSZ6edhsYoml3Ma
YBnvNry6oWzPZrO02rTWZMFIaTOy7C/f7AoQjXHbvYaOtA8tCIuKqu28KvGZTeYEQhallQ0An3A8
+h3Y4MqH/mUB6gVyE1v7mt6h2V226bxmB4YaOMT5sQFAWEhvLho6jSROHNFChpDMg1l5kMRxSqVy
5nXxL+9dTmxno5qAlzi6GKF2wTgCszEJOMz1ylMHy8uGH2Mc6HXkaAbwcrEg0uKdRZCmQ6QRTImK
Tdj7E9whs13imMTdo5YXjt7fm1Ypih85bwuM6NMKc2Ou2aDF+oARDfvielod5WC70uyML6Y/75sj
fRIv20F2qlowlbxA8swyM5dDu6bhHMEyFA23mR9ljgksrBveUObCIfQW0aEUTCgLs2nUJDaglVyh
jebXKD2qWuckyv3lDcK1oQKYQWQL9Hdsq46drMlkrVg0pb4pozdj3JQiug3uip2YYE4bGnDGsF4w
jHokv2SjhHq8Zm/H3tz2k9x5/3Q8YNkgoNSjWnrIzDNnaq7MPDKTqPZs/X6YtkPyFM3Pl01wbldq
A0AdnCz0/hh0Tk/ObUW6LpFL2EA4aG0oti47tLc5Wrintz51p9vZ7Y5QCcwQprZuiOpUngqG+fHW
PI+paPoJ+FADFSnohTFFAFlDhk3K4LC1TXEdbWVg2SoIMucP9n0XNMD2LR7xO2+BXgJNUFlO7mu9
00Gm19MF36J8dTLn38IscKdkgxTTy0rejztjnyzu8NSjMHYIwUyDzvbb/k6xfBmCVC8ibSLORWmB
nBVqCh8M/MDBna9FZGSJqidlj7t58v+HtOtqbhxntr+IVczhlVGSJWd7wgtrInPO/PX3QLM7pmBc
w5/3aat2qtwC2Gg0uk+fU93rz9NJuM4c8ioR5nfItDCiwKVBKv7UoNvtQEQCcyhKmwcUbK+kgNzL
+hU/dWZk65fWqJiTJ02k9jmsdV67DwUTwqm5Tej/R/AmJak9GjMId28/1Kg2wbCOFzqGvVFX1amN
xazuNGZSTtZ5lrl3coHUICC5efYkXu+YbNulP8McauAKodpVzPN33pwpsAkvnahPeKOHtXrXyZPo
QSYTTGmlAeqOdTIfhwxaw3mUKJxr6/UtDMvgzDlLjb6WNa2mWiqKGCo/sVTrvrYWmR12lW6/HTRe
B0FY0RQFXTtIsYHa6NJP47avKgWwcVdXgdgw0UVGv7M/Rm34mMkdt4VCjv+r7QRzMHIqmYgJUuam
apBio02RsAJPKD+l5OkMIrjoMx+qxXhPYWkvtmhWEDUqZ6EJk/5cgsgLPxuO4MCaVicO2qPsybMT
HYhSk64+i9kT1ODegZ8kIeaN9dLNGyKq1Ao91ksaDmtoL6c/RFWzlyJl3/EySEZ9/HLNVMiDC7dt
U2VwVwDZ08+gowZ4JN5ND/z9ZTyfiS0wRJJWGMT+iANvjoZUhWHZYfAP31J8LnbDkyrY0wSE6OCC
obT6Am4Ar/EKN3FzRwHiMbsnmlzGFyRi3jt6O+QGfb3VhgE4Dgqvr0QcxwHi0esaka1Gz7txCBgw
BFtl5a7PIBzl4qmZERcy1X8NkqO1Wb8sZGqjWDCoPJh30ZWCbrcU6D/I0ACff4zxNiC7/WKNinu9
KTXgM4U3z77k9w+E0wrU+44V2fptb+f2DLzjYk/fMfsF8wLkrHj1Ae6CqSumKaxpNqwYO4zKF1jD
IA1RewXeIi0oT3lJJuMGRekJekSYgEQ6g8T9cnvjbGnKpMX2jp8Jq0rjdCowDD9mR3KGn+kdt7b9
OhJe2KM1ltZ5jSKtgT2sD6IhHV57UIMskKZAuts2vqGPFvC7rAxcy6VZKmHK1iUfyh5myZuvvpmh
V6dhmuwd/azXF8qlJSo2hMZoDGIMS/LX3hV+kC2NXRmk6lBDT+wWQtXccPS6Cnxpksp6o7DT9PD8
Df3knqhHj4cKXXJogXOuMYZvXlqigtEikWhPFtd5IH0CGcQhc5KjFtT3kMXlTrEw4uylOTrVtvDd
RguxTwfd7w6i3655bBLIXb7n7DMSWVhDFxIodQypoB1yeRSSSRPzprI696qw/yQ9Vfy7CEjdRXO0
2elP9S8h2oWe+3ZywPSYv3ahNn5pV2u0WWlL2O3Txm+X9MqQkl9vm2CMc27XBmGRSxtV285SP8MG
ubEgcWT+qu5MPA1AZISJ+cVHYSneox9qaO47Tt/rS+PSOnUm8qkp80WBdXJpCGAFXzMngpxUj4lZ
EW2YOx66jO05mz2ljoQorzVU7GCRnHckzqlPrmjVt6J33BqMidXL9VHHYs7LakgaWCMzFaubu8Z4
q2dXxHdGQlmv7UV1J6TcnuTr5/ulXep8WPKcSMMAu4bgF+03pbpN8x8cz2EG7M1OUvdvNPbWUmmw
oQaKP4KDxTG7J8iOu+kzacW0083woE5AUHG/ITlvl6nG5eqouxi0mf94DfFZebanZLeWdzrmnA5R
kNuSE6KR0GDOIygP7d3YACz8AWjy5W+gLmO1rEVDibF64rmYb82hm4RWhRHIbtY773hN844KFYSM
NDYnIYFB+TRC6FewcxfIJ69HcvUeynNGNeNigTRjxyh0UgOYIXHdz5Jf/gRVkTCubgI2lJ3lDa5p
q/58XYfHJfpa5z/N75F/95PjYpw1nw/zJsVbkmmVxOK8yZjRQ3hoa5cgawgdZXknix/AC5FFExCP
rAMDQr+PLKDNWx1tILfoxDuru1bV/jpOeTO87NvyxQz9NCqAnMzCf8OecixvkFgRkPn6xBf+/X8i
3t810W8guQUtdd9iTeIB2vF29vVfP22fhv/5zXyxfbQadTWUkSDFYefOBtig2k81aEk+5BIvq6Hi
d1vIi5F1Z7ckERVNl/E69kE9DOHkbLz+aGqz+VhUDE9zMBimOiyOPoaTFY/MbhIxhfkaPJCCy2uo
s4PbywKp0L2siioUxAXVINllhyQ4z4le8fAIJEa+jqEvZqjoneaVmvWC2eFA+51e2YOleonyLcqP
1ZhwPho7j3mxRcVrcSknLSH50yIdcDEB+Co7HLdgX0YvJqhwHEvtPwd3OAwemdea609wQ6+1M6je
YDJlOTQoZt8uAccwbx+psNyUvQTqU6yN5BOKWTnS5Kf6Pr8hZGiENaa7jazcEafrfraFlEtCz9lb
erpKNrp2FEfYD2PzuWyM+27EeDlnkex04u/u0lNVbRpmCzgwiE+2SJoOo9jZFlgjQHI5+cPe+FXX
kGrqnmKPe9ezr4AX01SGmEL6p89JJjOj4ynY9Q2g9KRVDWCQ16KExH/4vq6RkSBm6mg6ok0NCqDL
jLiTKgRLGU8ZUuFMdvU/A5TxVc1XvWKv7sUWFVswMQ2ycxG2NHtBCzl2hl9/AA8mMMXxgQsLIrv1
+tS/2KOCyyAAPJaSIs2f4dAeogiYDiX4iv4+ueGOFPO2kgoyi9bNWjGfzf27kRpQzC3KQTyUDvsh
v/lsVJCps7xQF+VfWzh+GQjNlqO4466KfRpeNpGKNYvS1tEaow7TulCd/6IBX0j4hsQ9dH6deDcG
8UHmqSGyUwYZPVQJnIMQVqW8Mq/GyMzJVi6xgxmFXeFYXgrAtLt6fVCepNu3jzwzrGzMUY4pRDG0
XYm5VUuvx7i4kri+yPT9jQnKF1NlkoylggkxyJ7/0H7Uu+QI0l4PCfSeV9BifrWNOcoXW10fVCnD
VysbvMEKEXS10qMe8drBvI2j3FAwJoAhSlQmykr0KhGcKf2ntz8NuzK3WQnlf+Zs5HIrYeO639Zu
cQjVb+WAbhhFXVcI2iDjkYfx1kTdceKQIkipMNiCWQ75ia0lHyC5RdR9WdSreywKAVck1Vw1mJ61
XS36mUcmA4BDBpXXzTt6aMzgtLFIVT5CEZKDaNyTY4yC9Tcycw25I0/5VvBr1cwsYWOLusXUPjLa
OYWt3jWgxxm55KPFfv5pSr3sRJiqyZPZqv36xC0CMmP+xjYVOQRTzFQFLBnnPkx4IALQZBINad/N
O2YTeLtKBQ7wIIFRlNRTp0N8q3rrbr4v9goEx8oT70Rz3NKkAshSG3liJTCFMWi7Kg/GzEsreRao
mGEtUHCxCsSMvj3VYriz2nnPOczs/QKEDH0MA+IjlAmxgU4M0J3k68iH9Vgc+ivyvm3v+4D3smBe
kQDFibKF9p+GEdnLzEbW0lqvsgG85GINlqqwNuagCldBtUExUklOATWGu05oql0qDLULroXkSRi0
xnDeXjTriQPAsKxLaOlCPZX6cOOMridY1Ug6iXnZXb9757Qs6/OBcUcnJJmyqtATJGWYzO044Y2j
BhBAkNbrKN8RojpS8evK0bYw55SgS/b26hgTY+jzbcxSB25emlxYTCyPNB2r7rn2i6DzxcpeQju7
zb0yWL+N15nPe9Ixc4StYersNXHeq4V5Xm+yEzU3XA6YCkJrvnKr9Ms7QijrCt8apD7kAIrl1Fph
kID0ANr1BhXpJKAdPwm3Q+jUPJgXudro/HVrkDotZi8DMWTBoCA8jW1vz2XvRGIUdMvipTF40UNp
x/maPCeiDs1qVLo6quc1nlVY/BZFsPob2tXgQ8+9dbhRc66oDbPlsF0odcfjU05iGv6zsxGaQ0cL
94XhJZMnZ9cE50GmeqMJHMUfYXm4dGDqvu/zWlFnAw7855VgibZwbitLTvIZ9FGcVJPZgtislcaB
K8MwqkmGtbau4usTSsboVCVg7JxGWzA/y4mdi44GWPLPpHMVvKL5enWsRtn2J1C5QCQpZgOucHJk
DTsEeocIxU/H/MC9jXmWqEwA/qtFRg5L+R5Epad2t/gYS7LjA6+hKnMcl4YnS2KtTTrqA+d3LKn8
aWPuz6adXateFQCBCd7HIhjPpAit/knWgznzQtnTlmAALRwugYBzlFiZiAJCblG1CDksDT+PJFlT
agtv+fRo3ES7DqNSrWErgQzqLEGxubo0zB14sfcKKKkNmxq9hO5Lkl1BmIIgJCQH9LQPcXbNY/pj
B+GNUcqVliVNKiDwSEwk4gm5L5foC0BWHqza3aeVd3hIxHsVETfmKH+CxJbajKQ62YHrosRNIzeq
3RfgSSGikmWQF/dq6AyH8JRzKfhZucvme9K8F2VTD2rdk3LvD9GDPNVOKuxzJdavnwQOZSl3X6nL
TRutsQlJDarzhmftLDhHYoT1G4cH+o7/zVXpFCUJEysrMyyN8LHozwT7PXwmyrltYH35zz5DXWtp
qLRROMGaGNR7GUmzcmbR+qPTy0ub2fnJxmWoG01SWgBYydqEnXjQPQJYLDyIGDxNPWbuZB/1BMwS
8BkXee5C3WmRWJdKTFpmZHpxuEvu9FviLblXZEDDcj4g7+xTd5ggF0rYLzBG4CRS4ZjSiSCSyHRG
brpzvptu+Cghku+8cRjpm8yMpWJdFuxs3lq2pBdOHP2c26f/tjR6UAma1c2gAtvh9j6mgTHbF7pa
sQcJlKd4wLinTvrrA4RBSAlefEajwoxsqOLSNWcPLcCH1mFcaEjtAa/I1CufuC7KuSnou2sYx6zR
Vnw9QmxVgLx/MJ8blPMx5xqIyk3ynbOlzER2szwquBitKKaILmiuBiB9PzYOGayFplMLCjY0ELgp
Fs9RyL9vGptJNst1Spo8OcSOQ63eRThyyfyhbtn2s1GBpTMUvMdrrCs8jUdjF+5JsbfZE6V10jTm
NjaZL7vNPlKhZRwG0KORG4FgAjTTLmt7ftA6tMZ/qEDnrJk9PfbPaJH7ZmTXs82N25xjr1ExRm4V
1N4kbGzjVSgqdgEUx8KjdKejWy3vLBeMK/cc3+H5KhVpMMsS9amONZOwFi1uB66O2ZmgqeaE3/mu
w+znbr6pTjLMje8sQ1sXGsFd5Pv6UcNIFMku1md59w6UA+dc0LKXWd7qQ0quCsITRgg7pNAJv6iP
5W+DzJwHk/o/SyUizmAsEBy56L+/mlDs5zHC7J6Gidd0vqosEUnUkgruRz4ZCIehN4nRPRCEXG6h
atbgJx9gRQ0Wr0A2DMKuFbV0QnxcBjFvKoN5Kl7M0dcC0aKJSjRDYI6A1bJACYRA3nHrO0xP3Nih
Us+2zAV1Jcsi45016pk/1gNmPkA3hdKw89/2kL4Rhgk5Ui/CGJE8IGMuMTQOwgeSWIs7Hq0jE0il
yvhcJkgd8F8qsAjdlDWNuuJcW6XUOjqGfNxRkHsfJHIRWGuKNfcq05JvKquBthA0bx2zz0QnzdbC
RT6uHZusn+91a/4m9hFm6ji7QezTNz/YC4Csl0BtoyrU79M6ucmncUKglWSnEZd9rGhu36s3rQQC
4lxObuTQOIC662RJih+P7YMiyL8LNfu5yOvdHAq3K+qmdi3mHF8nAe+tH0YFxDBqwjnUxs6tuijy
lqocMcuQGVdzb4EaIBfBfG3VQ/gwq0nx+KFNId8Lus0mipuXxwy0eAYIS2Y82qECD0pFpJkANDTQ
I4SWHBrGgEyrBIzKJ8pgxS0g4/9aJidlEyNboxD1bIHl3lcP5LmbYUSFYJbOeAAuLw57k1/MkZ+z
MRclWqxV6YKotc6pu3Th4KjSsJel9GpGv07NoytBWeqPHMHtKslluDErdUtkZDpWiVFur64xANRf
zXjPd7fmJ35ZiJWzbK1ROUvVdqq0JFgkeGu+D+lQ2uNkAeuLKMs7TaxHLeq16MBj9hBcD5QpeUDN
XcsQW86j+C7yTVw9MZCaoyOcSEQrbiyXJ8fN7KttrVLJEnhcl6rXVHLZLZ4UXRMCbJJ0ytE1QMxI
l7ioafKBXh3OzTqpqNF30yhkEdZZ5Wd8KKS4boYAMG28UtQCY4J8qRh2JN3YpALCKFWTXKTnuN0f
z0UDd8WlRJpfSJJQJn96R6GYdTMhKEJdGkP/YBmiFjrHaSUlK8J3BjqS/pH02n7kz2hWArvIuysY
M5CIwKqEsX/AOGTZoIyJWR71XSTjrvg9u7I3YFed6ayoKx5ANHFs90MQu4bTDt+Sx/IevN+Btk+e
Y26xjzE0cvlLqL2WQlMt9Ra/pAdSYLqPMS8OEjnDrwJoaYvwZ3x2QMjLOyi/KZ6wl09CbfMKgUwn
w72pgOBPg9AUFZxaCSN7A4nChoYRtmSxDa103470zNCwMUEFolVTKmXG88UFstpJcuvUW43dl/OH
Ah64gUBeAWIilAsvA17ZRfraCQhBYFp6VL3ogA7AgZC6Zj4/+WUGoY0xKhwYSWNofY9FlfFwhXbO
bTcJwDhDDqwYDY6eAGNYDp6yMUb5bCFAS3A1sTJUZH7LQQaCUDmoHztbsmNfiuz5DuMN0a10WjBm
8KHX/dY65adgrhMiRcNSSc1Sd3J/7Bzl/kzhE+ihw8PqMOSyLldL5d+G1ShgjcdqY4DmltOi2vJT
+Bs9OvLEiN34e/iwoF3mTo/zk2j5OVKG/+hKCvWKyjOjXsQBP4Hk5LrTx6DtRcS9Ic2yvuIqdDFf
bXhrmIZl6mhG0gPoCV7Fgg6s4LkeNV1jPuZE0OKKV8Q2D4bLrJVujVHnMYLYfdJ2MDY50Ek+tzx/
kq4y+ISQb32oWrM1Rx3LARghq11hjrhP/oVUT8orDUj4+uvEreozY81mI6ljCRD80qUljKly6JSE
E3YC40I7eG+HNGazfLso6kRWrb5W4wA7OXy0/AdPJnn9iTvXx1sRdfqKpJbKZoIlUqqsfxb34JC7
JZ8r+zlhUr9w6yeeTWZzSNVBoAU2VU00NWoXh1iJFvTGAf99Brlgcq/fSfvOM1HvAu5G+g6mddIX
OiK+OhhOs+4glekMBarfXF8l18+rHGjzS6h9nhsV5Ic9fknnKZ9JiTZz5oMWQCIJKMHcEfwPfdeX
lVO7LbZDJRQt7PXR4q3JOB+ieNkrahIYYXYEev3bWonHaRHAPhWmnPIG2dbXi4U6joTBaAtMqJcX
2LKMlSzoiDpWVDh4KY7FGhTCo4Cxb84yeZaoF1DRdxW0EGCp/awHotfdJZ6egpctvMFbD+W/8mvi
W7XN3V5mpgfVXYzKgndOM6nQnstVXM+kgKPdzEdgjZDkCF/Juyv1kpsPcF7jInmxRpPPNUNVDEt9
TmYronnvJnfj1XgggotthrEfbqhjtW8xDStqIJbHM1+hPmAU6woG1hRSYmkJ9/Cu9pJbNEz4A0bM
c7GxRH3AwVJabR1hCbQHz+o3ci+SxqWMmVGwh/Cfd+xLeWOQ/KDNa7JroL0zqUhW1dPgkdJp6E63
JEFtgvbKQDiY9kAke/kRQYqLTWImqRvj1I21tNIM/WMYH+LfZfGrWVfOhc88DxsD1B0l13KvKxhR
d83ScJq+dcy1tge9s1Mt37999limwDSDOXiIYOEZQkU0M8usVJxw9Iz8ae4w06jXvrrMXl90vEuK
/Ck6noDmBc85sJ+TUe3Lb4ZiWFf1pgU8dyM9KmYtESnH7Js0aC2eNcaDWoxQkwZJyHhah+YuXYpK
sBNLvaqAunDEVMXMXK78ki31AC1BK+H8PuZOmOC2ACcHiJ9U8u8bl8qlGQJsWgoZsFG5M0tptWPF
9M00/dwNOU+ZhWVMlxQRmAZADECQeGkMJPEIrRD/clUxcSxludan+bGWNS/Te/ftL8zy1q0pattL
QYBooRz2bijn98McHkpj4dwUzC7t1gZ1IgCxrdaO2Bh9iFg47c2MXlhvgynDs4I+iErbXF2UXviR
gJk+6oohSaomQ4SBbqIoZRKnFkQZ3VFy6z1B46z35o0F6mXtPdQ5LCfemqOuDKlvQBQ0wVzT9tGX
CuJxV40kGl6nasNOFfLqUVVDMRCaJqnwP40Fs9B57gxRN2KeBsTIfpWYGBY2xtFf1xQYvwwyBGvd
AQbxge/+sjF06wX8xWlrNPilK3y6TbuveZI+v22C6cUbE9QF00N0qqsEYkJu7Vb+pjTPWXanKRwZ
X1bOCQJqkLETEkbQz1weFnFQ4mJIYGYOT9r0Oe7vp/XX2ythVpp0klyCpARlGJn6rnM26+KSSoSg
Y/bBRAVWAK/fKXcLKK2R157RKanbf3nbLPNsvlilH3aSvIIPaQVvj1BC0srYd/KP/2aA+kKRIpai
FcJAoXeeiilAPebcVQx6Jwv3x9+dU6hQFqd1GUY6dg7im2BGNa5aC1HThoSWX3rJQwWZVH4xkgQt
+i7RoUwK9W7IQ4LS99IlOt0qIn0aCYXD4kFiPTDNZwKXIKCCqrfF2lPFDy0UAlVwRF0DLJnaS6JO
nHRJ17vRs3pI8VgEqUrtpdfmg+yjbXKYPn0IawP6UwtKnIoF3RLKKweQcJTG2GOQBnzFSHPwWDWu
yaAe6E65kDeG3CqKnSCD09DUBNkQPRGbW+WUDms+uAAzGF4WdzezqaiRO3ZjGGhdWx0iUFl8TnNc
vrZqLUpQm4IeNOVy6qAM7wtZfjC1ZbbNePDqtvsuJ+oE8lT9yVjDJLB6A6xRciFqTj+ZyqFY0WUy
tLjWndCoaqcUpvu3vZ8VrC0LhNLg+AHtEC2b2i5h32pT1bv1MNlqnrjxnDuq5irpflK5eALi6LRP
bq1RqRReGYrai7BGKFYhNn6sb0ZUx/EsHh0+QJ4ROpCvaSKaVeA10GgsvpbqI7Y66l2r6Tt7XOSr
MlYT9+0NZEF7L6xQa1rnwdIkA1ZmH4oXsqMdBwAhHgTn3puB6u1qWzqNKMLz3i6MkH9hl3r4SpEO
TySTGSD2779bcWvuZzHXPMwmNB9wElLoAk8cXB6J8GUomfp5hXJBPbgDBLjN+Hdc7FdQUCA77TTe
S5ecV9pFTA36EKTvSrgqL23JOVgkzXGELaM4rICfeELfe0shOoNVoXAqLYE5Y07PTCJe9GJ559Y0
Fb0gW7z2xQDTo6+3tuE3AWFVrGRbdAloiFezJB/o1UpR9iZqqSB4pHFfc551ahpjVyW0abJo9iY9
9frhe28+R0kwtLwMlGePLH+TvdfpslRLAXskAy3d5pRqp8l6Dn+ie+ugOuPWgAni10z2+EVEZczw
OCeF9dhG+olePoR3sGTKjTopzlNJHQYkKWjUSO0xQ+LtzqnirPG4V9bqumwFWy3a2lmm1X/bOvnj
9G5bIGBXVUQEzKpQxyVPs1guhm7AwFYDAMUITllzWNRdbA5ZULTF4INciQvYYnkz+ACRlklQyUGW
e7nnVavUgjo1GOTblZ8hA+7VgP1r970tWE6BIcnvpCFJ6NSUyi9Tt9V4Pk1u+VfLNiDHq2Hxhm6S
f9989CGN+3BsGzKHV+/BbnwT+0RDjGjZVDfvKHOwztA2wlNOtupyLCsyIjyBkayFY3wK94TEUj1K
397BiMVc3ub6opaXpmXRVzrModoIBQ1oFdxmRyJ92jtglvdlng4D40oBT+bLdUn+fbOdUVqbCsQB
wSK5Vw/w1W/dKXSlYIVolL5TnvnUWKz3w9YgldjHpjS1XVjgdmlNoGubSnHCwlC+an1pXqmCkfOk
jxiHFFUO8KzipBIRRCqf0oSwGORBb91aSq+VyQpEdNFdsZtiOykA+Jh08N0a0bEw9IMRVVbw9jFl
bLAsQWtcg2wNjqpCrVcR5jCPxwSNM7nyLetaHSVOIGDNp1yYIFu+/YZSnMjZHOPNcjALD3NjxYzs
5wA2RaBgf8wtNASDIfbG5zGBEhI/iWTE4Qv7VEyQ9TFfemTJ7liheR32k60s1o8VI3x2EXefTchQ
QHmds6+sIsBFukB9V2lFy14ckC4QaoJkV9zFoDtsjrqf+daeR6fE6pRvrZ2Lk5s9DoVUWyRiTQ4k
n3AbioKdljaRkcdUMyFcb0+EuNJyK4/kgt3qxr94qcT/s2YTrVADVSuTDn5zjbRlFjGMSVD/Z0Z/
ECM7uV3t50Dgwv7PTBJUrMWiX8xRwSHsiWZjeN5i0dELd3zMPDLJDdmbPBC/QUrlrgBySbtbPTH1
IwXwMGfIQC7F237Wg/Pil1CnCLLkaKuVWDh5+xXgaL8i1WZS/K1+Ap//wA/8jIvuwiJ1qACzMeRc
gsU/M6DZmeaGzwDLCIcXZqizA3yUuKwdWZiSu/J43RSH0ZS8spN52RL5S/TH1AFMgDKNLuHiphak
ptmQFQmAdkRxZ/imHhTfuFr3iSeArSSpbOmwuLIJ2IfNnfskeeYr0zp5jOl4lOk0wxOIhSUUoxoC
HoDT2iXEW5IAxLp+e+K26xj3NXLPF1vUfW3lUPEaJ9giy+wfxxvIGAFbN7kREWXhQlp5S6Pua1mF
WGuzwlwcFjaky/xRlZ1isuw6MZxYuEMmZdc6ZqeXU9nwYC0sRNjFYqkDOsz5YiVNS/roolNJwp9W
OtCL6vJpGZz5PZzFLPjShVHqLA6akiPgY8nEaG7tVRNaNEMQSadIOQj517T5sso2uX2IzHA6u5q4
75Uv4tS4erfTqiu9OSU6ps144Hqmh28+PeXh85pVY6PWAMSU0Q3mlSZXWbXRzpZsH5WF7hbLUvtv
3+7MiLx1N+r8lnU2WvGAzSBItbW0FejH/2XZKx1udYhs7ltHicr6YxWllFbGF/9MpGCna6JDRprg
yc8/NHv8shtvV6l7dorAQhfVWGEK+QgMbSu+eYdpOj8L+kP8bAQYKOidCgTS6Na+vbmMvGLraDTl
RmestZgSRwuTz4NQf1bLcp+GN2UxOGn5tVsm5217nL2lWaTWMrOmtYE9WSjdLoxsBfOCw1C4b5th
hXzEQIz744lMypmX6VqB5KiMVHzCoZSdNlq/RBFI/w3xSsl+/DdL1KfrmjxKJw2WslEKQvW3HM52
hKqzIo2crWPdlps10ZOsuS63eUzWRNBKZBgRdJs7/glnoZTwzP67d7TsB+RZZD3NO0T3FsgatUay
URhjUMvdfdb1t2CwMG6yyGjwHB1t6FVadlsZH5j0xI8wSVIPBn5Ir11+QHFIlqrQEWey3wu4jgi7
bwvdH3S93tN9YroLxGHxeAEFPwrCl9bmcG0Kc0W3NsVzF0oqB0SZ2E+AdwlRxxkD+VP7wfa+BN3s
f83SbQqziddCJWjqPxDc5gTdTxX0M2Q2yniMn3jFI6YHbexRtaqoD8NF+bPMZCdd/cm3Uj7klXlh
b+xQ+YGZa+W8SOd1pY+yl7vVNQEUFr8WIEK/G6gcie70sz+1h+xm+MT/AaygZpjAhODRjWEMuosR
FmGmJ30E3IuouIZ0HPsfQ45ZMx1AMe1gNTxNNda+otSpokhlKqBJocqPk1WBHFqoAP3XFWALxqsI
3PfyCNL9Mb5pzOU2WdvnvEg4AYHltaZkAUSEFq0BUupLrxVbY5VLuQByvHpeKmjNyNeJku7mjjvZ
wvqgW0vKpaWl1GI5ksvOrcP+atUGxYXc0V1Y9Z8sudrng+GNmuXKURrZZVHsMjP78naUZbzwpe0P
oJKwxYwwVSFgqaqWBiuwy/ISfeAm3JqgIk4iplOXqTBRd4AptbcSBOOsFdQEUmmL2WMqfqCRDGg6
ANmk9YUwR53GKkMdPFIzTM5D0LiXbStVObcgK3OSod0koyQCqb9XyillPU5h1ggtgFjib8KIabqR
dGaklDzgeBaOPRZ86MIe9ZnkPoTifAx7+T6/xUgWWr5QSldAfQlqAKLRGSZfz7zQTnKT7/i0O6y8
+aJMQt37sSnX+dCgTALcwpksOPLQM53xmC3syvDK3R+SLSJ+UV2hhHEgQ3HGzRKMeO1PHI8iq6Xy
yIsfQ90q5VgIY1Lgx8jJD9CM2TFK9f/zsYAFE9o4kgEtHjqbGstFB8APValBXjFgm1ifu4avccg4
/RdWqDgDAblurGp81X8rIuuu3BnASC+7OHh7QUyP3a6IijThvKhxJCB0Kw9ESo3MmJef+gWTuyBd
cLsDxxz5c68/0csGUg47d+OwpAvMkbldzIgA5pI5OI7OucTlivcce8ytVNFNA8k+aBxpBkdZlEcU
EcMWr/Q/A02EopIwX/G1JhiZNrKnF1PU0pYJatTaAFNJWN3GY3hAkfSUK9Hd20ti3H0yhC+hT2sB
dGXR8315G9eyvFjtOSuVdtkf0V8uNpBVnbqwQzlhLIIdY8lgp3eT/CBA/MQfoHWl2krh9dVVd9QA
TOZVVZh7uFkc5Y1yCb6+uYFRqQN5vy56a3ZqJZH3wGV6IaZyDKiHSxBIpMx0dR6pSqu07gyWddVL
CZUo5GSin2RSkY/yYH6yjTnKMzKhri2JmJPB5EumvgbfOPA76czbAOnJ32VRN2qltTH0vGGn85oy
0OzM7q4IJ8AQrEd8OwesZNWtATzr6qHv8sD7eGyX2dgn+dOmnjwnaHwsxH4KmqXyhoitRJ4FnsX0
Ot7VQclnyGB/SEgl6hhSRlShVlwq+tKn6/pPpHwugA1GL/goBKLdBpHP6+aznmqIvi/2qBXWTdwk
+gR7ahAeSHW+B6mj7ud3/Fot6zKDsj2U4HUZ2SatBL+CdgeFarl1zWQxdtMYlVCgnrL929GEVW1D
tiKpIsSBcaWJ1A6qbbKKQCmQHQQhJyaBouUAfszeJlIZ4s6Akue4+482qV2EXOI0TQtsnmliwNbU
Qe8VJVooXxMinDja86porLgiE4oDsEuD/9Cg0hRTSiB3rBi4BvrcwW77ZX8cOpmzMJ4VOv9oFwlS
URgr7MAq2X3KrHuzahzO5rFaf2hUA78FlVACF708ZFIkhNLYa61bhIAbt4Nwo8eK3wzpdbmUvlnF
rqDlV20LjCzgchzjrPO2NU55izZFUZWF+HKj3++nU3WqRq/9TYYBl92qOfq9xPNPRqUOWFhgjjQD
qrkQJb5crpBZS6FCLQcWUaQDO4xol6UdHVK/FpxlPFmoGRCnaaeTBg1G3swOMz9Cg1UBSSioyV9d
t0Im6bFO7Legj40d6cqcnP5AuMxkW/408lgruPaoa1dtzFKZiT3gx/fxYEME/ZpAEBVPl0DvyGtC
sVx2uzzqJswESW/FHOYs6Rnglt5Edb2QeW7DimXo7OG6hTo4UKmUFd1I1QkYGsD/OrBkpHVhT/K1
OMtBEl2VIDqZgZY3otjTSZFLKfegb3AmMQZRj8SB4LJ+CaoGKvhPMcoKyPqlO+W9mbct2CrcWpl/
VYrxoCW8sVISvegUF6h7vAJVJGhQNbk0gVLoKEolyoZg7/erubsdm/Yhh4jKkHf+2+eRhC3aFGaa
sBzAVgyTrmetldWLqdWjDrJodqI+CIpsm/lzMqX3yqS4wzx6bxtkbd/WIPWE7tqirldhQJVwxdBD
WjjzzImhLAAzkIBAFmB4AV+JVoNZrFoxoglrWg7lEU29a/KInh079NtnxSlAacztP7C+2MYkjWbL
ejkVjQ4myaMEkKPGckiW1npjDgioN/lCAElfV9mvvBcr6/hBORUCyVBw1KCMeekrfWdOaV+gBpKH
C5ROLaeqUzSUeAyuLPgjwFzwRYO89SDRe2knapJWbFvSRRLy2omNrLSLCB3vRLmpC/H3lI8g5lXD
XVK2N4JkujqIc8EW7IYoSI/tekwEYN06DAkqUC1526VYm7/9acTlNkkjcK25IYb4aY1WHyEF6Rrx
+mSYmY9ZHx4wiARP+rxsbVHXV1qgbliPsCXfTZ7hQ7kq+UFmLsmExWwco8p9e20sZ1Z0C1fHuWCo
0klcl1btupQAK0bSY73Kgax+UfP5ppNNR+kMe7ZEp86NnRUlbriGDsaV/YUopqqSo2UK763P2Gq0
yqEPDUcDpY9InV7gkiqlnCVAO6TIGZffsVkHVi3YTQL5zA7kg+19piRXVv9JnTTMJsSOsQiHQS2h
mZ3axEc420PcjvoeGMpGBYtQRlhoHV1++0JLKytqVIz0nCClTAQMVTf9RiScyRxqd8Wrx7Oy3QuD
ZIc2zibkSrwOAwySBkBzZ/6aGuhr9jaRvlPxDDzwRjMZW35hkKQ3G4OdZUaR1cNgBuY+vdwvwq0+
AJcwV87be8l6/F1YolLcUBGK8v9Yu67lOJJj+ysbfG/dal99Q6uHNmOAGTjCkHzpAECw2nv/9ffU
kNLO1HRM765uKGRWIJFdLisr8+Q5Ex8aFKd25Ec48Wo1xC617/Fm2iQv+Q7Y1dBT3tDEY2dPi050
5myd2BcCNaUgRQSwMIfx+OvAUTeMbbnjVlb5ihRXS4/Nw912Ye+ITrs2h7bXdBXc/uGDRMFRA6Lv
Qtc8I2N2ZHkdfQILiGMagzuNP1L4Mb+I7BrtDhN6q5OotSEabE9WaxNLcZT2WkUTW1u89hl7GBgU
fQ31Ooy7Vap/5DXZqKrkmRFb8A98Ti6NQTiQVM+H3AwxZ9q62yH1tg630vpP8B8vnDOxIaJrjUih
02FtKGqZ+gZCYU5nd1xW9u5PVDSX7PGfH+36ytJ6tZmwNuRKDm3wCKGB4Cf+UtuhsLdeepfPzyN0
Wg5IHEOUzdV9JarNWOePBHrF2fnQ0XGjLCZLZ25rzdItxCToEYQVYVhSCUWJup7QhqFlWyL7TwGt
r/S2frp8lGeiOrRBcIcIFn3ovgsnGZRWdTlSXBopseT1UNW9owZKAic8MLzGMym2SwhM7Gml5/KC
S57xVzoqpCDLABRaRbx+unJtqDexQRlsWxLeV0kFSeBK0/cTyEpc3fenl8tjnZlS4MxVgAaQ5EAP
FPcqRzslTMjUawxXErIcSmqnqZSvpryO3ZpZ5pKPnGvvxCsOiWBw2aGBV3xMdgaUkapoQN5v1T5z
qCHDoXZ4fTR/ZE5yla1zL9kvvbHmeGaOzYrlymDyKxoEMMvBRVw+T81t/Nfa3yYryVPXNFnxyJbr
V/s3S9ZnzsaJccHH4O2Q9ZbaI49UgKl6+jKlBDDoyYuL235qqB1ovc2KJQa8uevoxKywsJJEjJTx
qeYklhw3hbQa1JO4tm26MnKXfU+BLDUi0ER1K1z+OXlbGvlc1HvyDcJ5JWqi+Rr/hmhrUEy8uqF3
HBqorlvF5qSs4EAHT2NZLz6r5+DLJ6aFqDYd02Roza5yccEMbuBEd7KN2zgDslVda60DovDKGW0H
gJzFm3hpxYWoSk6t0pe47d6xbgHZdTKALNRN98YbZcw1R1YBErlr1j1ZNj6TnjoZuOBAxi7s0mHE
djvs9V18VYGURvbS20VQ5JzrODrMYr8T5OmApUoPhxm8VJBxOxxmth6QyAcfZnBveNHT4p6audow
PtR2eVqW642cOixwoZukBpUkOhk7N0h2xSq55WDTzhvJTYPdlL5d9pBzMeuxRTHQkdIyRvTcoqYM
8KcU72pspOGFN4lawZ4LKKcLPnnRouAyQin1o6CGRZ4TPoyxRAPFf8b4/2BR8BZt4vttGcAiMrRO
pO0ClA7SD84emZU3zAFryuPCrPLfKIReJ7Mq+IYgNMD/WTV8jFC5jbGOOJxcIDopb1L0kZnf/0uD
gkeoSpPrHsIgr5Q34zWoYt+4bItW7RWQ6edL24b/vrMBohwJmAy/XUV8cpc1Y6Mo9c8BZgz20jUg
QQcVR13ec832RUbvJZvCMkZJmptSdbD563AwD/IWh63TkVs+zunrwrzOuoGjcYoLCZKPHiB6Pq+H
rdOv2T0fZefBIg4k6IxwATgLVme3j2HwpBt4QFBYPnUDkOlLwzY4uLnew+z26+6lsceVGez5vaY8
LNibdTtH9oSYMIm7qA3rg08/bFd+QOInPspY2/G1XDogs0t5ZFDwc4YcNWVjYoAj4EVtPjmZoi5J
Us07mj+MHIKIo+gPhPNjqSqHURFnNK/5qIaXEMf+1w79b+dR5IJStaA24hrD4ruFmNe8Rik9mNC0
wDnk7jtfcKZzkt54L/xnpxyacI7GyMoIgDnll8VSvUKfzWGM40qOsE3NNcAQIG1bB08FeL543mNp
KefiTxPiWJxYTUUXq5hlrOvajIA15oP277MdyuvSjrs9rs6iSfZ0jcSeE9INc5TMBhLS/eub98Q+
32tHUyCFZoom2pLfYMlWXU2PoRe48j1X9ui+BcvMijMxyIk9IQBqC9UH1c3BXudy4CUX/DFW6Pvb
/p2R4R4BoQ5KCsCVnY4Mu7cOaV5VADVNKx5qcei6tk0QZmVgcPg71Fvg2cHb01Q415dI3TAqaAXE
Bkb9jXkoMqorTura9mv0ZtSdDdIIu8idpeLp3DE9sSq4dRZVSamAlt4l3/TPBRi4Bti0G53fXiuy
6W39+8K8zjj1E4uCUx/7wUAuFOP0tet0dAyocvOUxdCuYtnNKI9fXQIZuSW/ztdLuDRRUgUFMkis
LVBjCNFrW0ZNiH8BwzOWyqq1qtgLuyLcVGrXbadQDraVEY1LlwmPp0SroJFCRydyxZzA7XQXlb4Z
lAkCIKSBmi1L3GhleeRLsJF1vAmXhjhXYTRV1IvQL6WCJUNk6gXHkFpkYcQxDFz8OFXBjBtCtlf2
oAIGYgtvYS1nrq4Te8LVNeaSGsgx7PFmY4VsODM4eOS9LIG3iwAMXOoonNs8QHiahwIcBB6F8JXp
vtxAJa8EeDa2dfKe+749sR+XhzVzP6IkjTMI1DwXVRSMoGOxjlkHtJdUoxmLVDalC/S0c8MAa6kM
tyLrBjbj6a4wUwiJqRPQNFn0BHj+e56qSPyU68vjmHskm8dmBOfcYIBQ+4YZ+tSPTp5dZzjguBQd
A22vnmy40gdXuI2QKVkkLuTHSdz4aDTi+57LRYrNMAm0idq6xwVYkBjiL7H1labTXTkpV6E5LumK
zt3EJhYLigE4ZSDJEI4Zy/uK9Vgq10SPNjR84ckmdO5x+pvQCfSVUtjhVlnxREx5zSlAl7WK5iBS
J98gOBijyChLShmu1EquZfIs6z+m6K4MfXeoQ5Cm7fVKt6foJimQeItuJ+tzaRkLIMzZjXU0D8Kl
lfctyBslgJhkYBko01eTvOn60bu8seYOyPFsC8e+MrOgrBTMthVN35RRutfI3yFuOJlNIUjtpjZp
4gE2OAduEIK3Ids2vg1hLZBUG3ZQ2/41dCvQ4eEr7jKxweUhqmdggrQyGCkxkXmIJwBT0tDr88h4
vTyRl5cLONZTPyD7gA8mGQZp0BtpQkua/wIyVfeykbl8HYgngCVAdwPPxwp3PFVARi3rCMXrCmkG
kq016pBitGk8efUz740r9/E634E17l4ecVBQE+d6QkvX09ycwhUg82xyDL1YEkTRkUg+QSaAsVWS
QA2gzjeXh3pIt4pe59iEcAaDJg9wA+KSB44/9vpKqnb52EKAKpWCVSkZmhNPVupOddKsTUXZRQlK
Ssxv70JtePGHSQNxdRvcthEkHyKVukqStZ7WNjedT9WthI5Mr5nk2JYC1tl1UUZOWU7Q21ANf6Uh
PzbaQ6IzO2ga8GFYXeYg3LnOJbAfTSWQODnAevYQdf4WxEGtm5ta+CGxyvDqkljfW5m4dLCkhdL4
2bTrSPcjIJBR1gAXk3idqZHe0lwvCrcw+3U93EVju7DDzuMObkIlvN6rQpFAfAhZYVgFNAYORlsb
o83pBgCzeEev5S7yJPev1/phTkN2G0zLMjYTFVZZD/KpCQKwH0V1uC2KXLXrMb5rcxmqQ8VNHA9f
iwSJO516pl5uVKsZnbLNFlytwr3cpb0m+NrQokWQWIfEVu9NLrYbu9K+ogVTMle+8jmqAqcF0qQL
bF1+YspKA9QLxXgPIiakudEKMBUTW1NvS3U7oO4EkrYFNz0HUTCPT4Pgp9MEEHmdHzieXuQ1kapa
V+qr5XG6QNDBgQUt2xbxsuGZuBCvFeRRoY/AG5yFqSmBla87BQtkfeatAOg43L4PTvPKBTiWgW78
KhAWgsNseJRBOVsp97JHb9CJykXV5WOBEmG1RTIcJcIa3HOL/RRzowIFlwyMKThiwfZ4aqcylLCG
ulCBtzZXIo0hvpPuUyTeOce91tiLzfpLBoX1i/qpCEgLg6hqYf1SL1nle8kBd+BK9ZJ4We1tJvVF
LRVQWhPewgBZ0+kI66pJekU7jJA4aIJz0r3h8vE1awmJhcvO+uB4xHU7tibcfqAoVmIKTXi3Qdvr
FgDXbbaJnkc3R452Ub9yaWjCJdhTsNiq/mEuR+CDstXwQhEbcgLI6O/p5lkaeia5Cj0nbRPGZio4
/rQCzCprEsnOWWj4tgW86wNwsK2dpwUDHiwYIrv3+/atMgbjfuy7+CsqEGQX91PyufOH+LVhvv51
YdrPdpXgPYVtPE152smlUoASa1rpIFlLHWsCJRWX1AUqfLvYqDN3AQE0qZpgbkKB1uA/PzqfVavr
wEnBoH5bbOVdu4/Q2LmDOhevGEYe6EOmHmT49uVxnsVWh2H+YVXwCp2e5KSrYTUvuh94CN0NGrI2
EogOL9tZGp1wGcmJr7ajqRZuUBY2ME/2KD/8dxbEBStxVvsQFjIQQibV545VCxf40hgERzMZdWiw
BBbkcvpR5LFTW+z98iBmY4TjXSAE9HIW10k4wEbvyCuyLwc7dXSPrBQXFDxsMd1znhnl608pWBNB
AAq6UMHeVA5ZN+lYf34rsMgBphz0+TjyjWddhe/l52nPL0F+IUmrcgGLPHf1WuDphTQTSEoBEeSH
8GjP+1FYGr1fINZ9Hp2D5Krbg08LDxaOaNdBxmRDynJ9eY7nIn2AWECRjoYI5BVEeUl/LORwbDKe
j5lWCt5MVZE52V3gBAQto9rXwuOU01rpZbEd1y+BeTduFoF4M5725CMETwtZwHTogZI+JIXyB66h
3TnxtsSVLC0SXfHTdXKH6Oij4cGnQjQCWnVh52YM/H7dAMECEpvJpkozea0y6jtWBKb/uinI3eUp
Pj8pBFxEfFUJMhtgMzxd16LSGFMro3anoY+dCUKUN5FV+Ash+/n2QWQLPD3CJx29IPj3qRkFObzK
TEyOZm1BWphfVZTDC26mK0g/gGPf5jzlvbngMucGd2xVGFzYYGNlMayqZmonSW03zRKca8mE4JVb
LR5lf4CJUQFUsb6BlOfCIM6RQMLcCQ6ZJXXFOhMmdNtMUAoJnOYzwJFATPCa8w3z0QDLWwH9pZbt
82S6YFlw1BwDNfqAm+MZNACt/5yClmXdQCN78AzdQwSwTE+4aFM4AG1CcnSJY0NKGx7jT1t54wP1
qq6hSryX3MWCz9ICCm61R4d0rbYYI1ee67ZFcADZFs++rSBpT73lxP35EeesMxb619AppBFL2JWQ
KBunnna4nFr5nXEtggDCa6VReDpbamfhs3XqTk5tCdvTLFILPRc9eHWZSdHlngZ70haQeWqC91A2
SrvOp+4lUoPSu+xXzrOHp9eVqGmLziB1Mn9ej8TRQ5uLJWo28DWc5gy3lHW3lI6Z2TpICBxYUcEL
A64zwclYWTqAxdIq0I4R3eXKvnvk+VITMXFb35PHP5EiPavewdyxRWEpSZ9XLB98HgMQB4yzGwsd
GO32T6gg8fhaWMgTS8JCIsBFn30LS/ytpu7SKwOVO2hIb7L7pUrh+YnAoCAXAiwGWFKIIpx68OFl
VmXClJK9M/1D7R8vb43Z3w/8CE9sg1NHDJ8zJS8LyTAKl0yAXdfaPZCqC6SjS0dMcJnGqA2mJLfY
9l1jl6O6ifMvof4RykvPMD7twrKcnGVhrsok7LJCx/kqqtHp5GmjN8a+H4KF3Az/NWdmwAaioJeS
v2aFEMSiacTqAOOJonSFQHA1VtlgT4W2Dcj4NZBxvV1eI+71zgyC7sjQAR828T/w86NwL8z0ootG
JDyGVX7DW5XbVQaU8tJWOxdR4wxcR3aEAySVZgMKZdjJdjJ6v1Mg/rj+fLMoI3bOpXmwhLQxFM1Q
RBJT00qfJwlThsL1v1m3+ipZsYf6BmhKV7/p0HHuQ5ya0wo34BGNJjt68F/GzdJlM7PzMdo/vkFY
xsHPCAspEgRhiBJx96UKl1S354eJfj7VxMppKC2eLlzm52wgKSlcI3Fbj5eOJte6Lj7jHQcd871x
x9k5JPSKXSdXJWpl0IrCXC+54tn9evQVgrcqzHGiB7EhfzTJU830cquntb8rVM1fM4PSV7VSFjfT
7KmnYKVGNl4H7lGwqmfZNAVMx7vczp+NKwW8Mv+m56te+VBjdzlZN7umaG4myEXjpSICVpIhG5US
/WAow8MwAiVIuF4+i3OTyVk0FLz90P8qlhkKH3xqQRRhSbNrokduEb+m2o2c9k4QL7ECzfkzOBkQ
e+sg7ZBFdbbSrDIiVzn8mZY+ce5tpzMgyG21abLgYc5hxziQKlhOAKbGVj3jhe7rfqJpNkBN0612
loKwFrEX5/bmWBu6ATRWdRKPrbgi5dL+PE/VceMaXBvSWdBpEynkSpXpI0PnILq5eEANEVVAYTj4
d5lwbNGWcBlNQStlsQRbKnONq9Tzt9JzAdJkoBiqtbz4XJiJSU6GJlxJxDemKovkHHmC9KZY+Vtz
b2HvFw5detRxdyVeEkgcI4LlL9UzRFE8hpU5xlKOkiZ76CFLTW45bzm31S+6lLmAEmlqU0ftkoA9
4/DEPLqSaCgrYDKCNb9RHHNH7xUHxX8k+8h2GhlqEQTItKX7febsca0bFVQ5XG5HTLqkCDSbuEWt
yTA7u6HWujJjNwLtoSal66DMl6Z0Lsw7sidGzVMaVkNhwB5PKqXMljfhvvKobaEBdvPXcbeIXWXw
ouOOh2uBxzy9LCpg7+PahzUgKiAhFnsSiPAAq1vzvApdlZndInzaXHZncwuJsi0Y+IDnIUCjCG4a
WCbDCkmM4MzrdtEW/LSrCYGz9tm6N1YA2ayWLoYZpwaUFEBoBv5DAwTudJgA31h60/pIw0/JDcKr
m0oK9nlNnxYGNnMeLDzo0D8LonkQXognr6A0S0eT3z+H8pSdQ0+bv12vhnV6u3j8+OoIx+/EnPBS
zkeW+WhA5wnBFvU6cxO56ZO/4uRb4Sq//TuzeDw64aHc+Uaj5jrCdtbkHmTpvdCMbaotTOLMHX48
KBFmU/ijYYQKBgXnbT35ed5v9L7eGn6uvNR1Vy7VbObWjGoWJ2aEVpBFhTXTx67EiilQCIfAlImN
yOnc+xxtGbzdZjGXeL5myOupoK+xDBVq66I/aUZFnnrD5C6TY1pDFAuuUWFNUKzg8MSBXS3mj853
/4lJ0aW0Sk4UtFWhjUkbSg9Xh9HbvhGPV0mJpir78hk4Xz4Y0zTOgYKTjSDi9KiBabuiEqFg4h8/
B2Cb61pzkyvPcWU+XDY0k36HJdw+2C2oy56RwDYZM1CwxqFGoelnPzZHBiMZ5kNJlrnJQhA2OzDd
BPAAiWj0KAiX+AB4ENI23FykOalWrUZq2W1FN5b811OKfGR/mBK2ZNTH6dBFuOhSmaH7wr8v9XAh
6zvjg2EDTYwqVDd5nC54/mAc1GyUESTwe8a/iq95+7XxCL1xcMVI2/zzUip/Jgo6tSg8TNoW6nFF
g4M2vRNAOdFB/AEKiV2w6T6WPNXMq/LUFj8SR6FCLfuktAbYwpvcDa+zVbOR9u2WbBZ98Ln7OLUk
bAszCtuO+gf3wePI2ik/mk2PyE79WI5az58aMGYCxInnDQ+YhWGVHQKPVNNyVym+M1N1gnDpqTET
lMMEmE4566GKAqdwfhmj8pQXeo53v7oCLWWByJjaxgCVicLrXbLr9gNDdUt6DAM7i92lpZt1Vkf2
+XwfrVwhtWpYx7Cv1LsweS+irZ99uew5znEuPO0Etl3Os4j3h0iMafR1pVoJQyHVM/bZrtkhnNyU
9xPiHuNW3as34VPT2Azbs3UPuj9InELbmFxH+3wT/lC/Xv6euSEff44w5CisCqWUcNzH+GVoklVT
hdAcVhf81zl2lo9aQQkGqCZV0aiweeISsHCFj5rTSQyfk1UQoGAZ4rXl7/oVj9qjb+Zdtl/sCZzz
nMeGhSMyDpU5hNww79BTPHkTbRsk9a2H2LG+hXe4aNcZEsPby7N6nvjGcKG2AeIxYKvRtn26kaax
N/j+zl05JKWdyQxahI1tQQAjJnarAGsCFUT7ss0Dhd9pRAajFgftcEbdM2SalLR6mGm4/Xonekyv
RxRreNNOGNtqaI+SNz3yh2Zn6/vGy4YneQ9ciFOu/gyGaNbDG0AFgkYOOVbQkp1OgETbchgrvq0q
W7kiHirUcPEgEW+8+G5Y5zi++8XwZm4vHxsV9nJZNxaZfMQafJMRi9eow33oZLbswKUA82MreM3T
amFzn8OlsbkBDNcBBwTNqCFu7i40xqptsccaN3vvXP6m3yLLd1de67axNlcqsTvZCddsuKaKPdrB
34AaCZ8gbPMsbzpDr/EJGURDuQqlur6ZPO0aSuxLTQNzJ8oAFShYvflrWAyygixUczrBFCNf5fo+
CCxbYTdqthAbzx0hQCy5Ni/4DtA5eLqDKDUqGDo8uMNNMviRm6vq1ifDe1bFr6OSvFpDy7zLZ2gG
5sCX8g+rwhYatTQoRoT7rkUgGeIHxnOd5cwBFLi024TedEZ0o+vt95Klum2lseEGKHDZnVR9HTUF
z9XQ1GyoF8c2M5sIDO996vaRJDvFNCzlWuYX4o9vFZxMnBikpyFmiKiZy4LRHmNkCULUs6XN5WmZ
yetiWqA7ijQg4RBEYTFiLaZpUWLNa6/YWpB3sQHBX0tPbY/yaOGFd9l146lOdQU93sPTxUeOJNKX
4kY++6KHw3g1tOMgDCFEeAQCEhy10HcY3dLjTWSxxzy27644BmQZF3uefEFn0x/GDmHeUTAw4CY0
pxJM5EoQ6T+aMiA7GtXJtqE6vIvSpOuyUdEGeHmqZxYV3Cyoz4KI2cBc82NxZLXv6wFydXXpJvqw
Vwk4eYzhoc6klZVZPy+p/3kf/pd95Hc/J67+1z/xz+95AZEshr14+o//ui0+ss9N9fHR7F+Lf/K/
+p8/KvzJffhe5XX+oxH/1Mlfwu//Zd99bV5P/sHL0A823rcf1fjwga7C5mAAX8r/5J/94W8fh9/y
OBYfv396z1uAz/HbWJhnn379aPv9908Q+zuadf77f/3w5jXF37t7zV7T17O/8PFaN79/kkzzH2ga
xD0KEWHgYAH8+fRb/3H4EVX/QXQCGQ6kjYBnR3nq029ZXjXB75+sfwDBigQFmuH4ywZ9h59+q/OW
/wi/DzKz6C/HiiJND2f26d9DP1mkPxbtt6xN79AK0dS/fzpgcP44BDo4dQ4bBP+BXNJ5/0GGt1ut
WYPmaUaCe53R1m50EtqKVlyV6FnbQLPnhybVZD1NRglJ2xEXbyg5TK1VALfpLRBW6FnqjY+uVaPr
qqPgy9EZ1An93qtV6EDqxVdDHVVHNrvEiyVfWdVG0K6jsQDhmt/FtsHyl3Jq9i2UnG2lrTUH3YCl
J6l2M7TKVnujQzl4IQgqIboArtFOyyV3oso2STTLDro+cHItQyIgCABzUM3ARjFJssEZ/yjlWe8e
Le6vGTyeMfkAIxKmjKKxH3kxFGf4pJ0eKjmRkEn1LdVjag5VQqt4GEPwtGWN/rWtUY2q9JWlNjdS
CPiklhorBRSDSK86bPLrdQ0NR9tq+mkzKL1qB0nPbJ9pgBVAjyhrZGdQS+Tup6J3Sl/zquIqbZFU
GWs0JgWU3pU5ri6mfjAiP+Y0HTajKj/LufKh0MzFnlrHxl0udfl1mwK/SYv7vMpq8Puo6POifQEB
K8Dt/CGK1qXRvJeG+VmOdJeaE8hgVjmTkTAy2m+aLrVOjjfuSqGhW1IJfPvDzZQG2TqKrE2UdppT
dJS4SWV8WPL0VodStA6p5RK6q+Pym1J00iYfQO9FDYRpoUrcMVJe/HiI3JCx1Fat6KWxfADz7RhB
lk3MtENYqV6F0pv+nDktKTLXbOrCBqvVPq7pqiXSIykNO2OS5vZd+UC6NNxAEFP3yvJRr6JmVQ80
cIax+TDIXWQEN7m5ZXXiBakOpDQLXmO5shxd/nx5RwihMj9DYHImHHBmWpyjRNgQekXSvE1ibAjO
3SiFRuf2LLinAYOOVlZq4HOKX4xg+iyZxbVl3Q9ZT51RStCMLcUAP/bgJUJ/q6M1FEXqPC6cHJGd
P7SB2zchuuII+ikz1nhddKfFcrvz8X8sjAFu6Ogy5GMw4J8QhOkAmQFDJ9wUWZKlOPu17FEJbwnw
xRZ2Z2gb6Kq+Wrn64NNhE6ZMd5tkGt2oZ/dFP66GpPwRDlB4H8Z7vYBWZzxGyDkagTuq+lU3ZLWX
Zx9+37302RIHq5A041+Mmw3lb2T5MOuymPbJg6KJO7RQeuMYr3yDfJOi6UdtFrmthziWJHszpAE4
NsiaqCT3SvQa2RACDxdm7vSZcPgMXktBYw0cOOJXIcPVFYHfNij9e7QnBjiu6Ze0rB5qmi0ZEl69
vyyhhQLNWehzsMR6JkROWKZPRuNFeZHYEjoanazJU6esvgV6uO+TbHQnfcrXVClvwlzD18hN6NRK
sB3VHm7D990YLMCe1aOXWqoyY+HpIrzTfn6hhRsDzzRMB3qOTj2jjw3ECvANe1OArVB/DXJ1cBDq
FV4cVmjGiIlDAd7yElLhwE4/giZ7qOXpOVPHDylcgvmeFg9/fQ3aQZAX5JVmcWVqiRkx5J0bzxhD
ry2LLfHz16E0vkDIHFed4W9wIaEO5hRRjvv9f4Rr9viSOH1uHEwDtQU+XWRmTMSWwmkKpb4nWRvi
eapOlh02OZROkS13VKZMdmc1iDh9fZsa6pIwJw+dT+8mJJw49SlnJABZnpAZaQetrjPTQplNqTd5
X667tnxmGSooMsqnQX4LRRijv+rq5FY16sfLoxbQnXzYsI6CESJNDWk3Mcg1jb6Py1qv0EaV37Z9
+1j0dFfWzBstekc17TuyfA++lT3LkrLvlV1q+HcQeX8uI3lvFhUY6MqFTzoomgkTgrwB4N4IqIA6
0IWVqLUJ9PsqPmmQyQOFwAoQkp6q1TYZqm8mab6prN0ETbpTwuHWkNq9NEb7Vrm3pmnDd3HvOy1Y
sbuueFTDfT4qWytp8Bfat7HuHzItuU2k4W3Kq1WDGc9Axt7QcnV5Xs9dDIimjsYgHKumTiFrwjAG
6JhfKZl1Z2nNG1Z6c9nMjIOBHVQQkUOHP8VlcHp8DSmlQ6RMlWex6pnm4wNNJoisgkZ1A8z4s15a
V4g2vmtdiiDMxENxtOPW1poYcqHdWzJZVzEjSzv69OF02FOgZORUtWhO4QJApx8VRk0T5e1QeZrV
y/YATQ1J3Y954sQ4Xo0yPECLdpME2ZcxNu+0znCALXscO/ysqNZl54xDdid1xZfLc8Wv9LNthUob
kObAyWC/n34VycG51JOu8qaIPDRT/qVV5T1QjbfVUC9lEWbONIJM8ElhMsB4Il50kZZYBF17lRfG
RWnLVf1Y6BBeRBtlbE+mT+w+NDdJ2Q22XzIIGRoBOikoos7LQxYqET9XQjVVzhIOJneZCNvDqlAk
G6K6QvOsfyePKxZs2PBoGXuJjg9GUL01mnnVBer3y3aFxol/2wVdgQkCSRTauZ8/esSiM3hS/LGq
PDbq380i+5ZKJQQJArJP2/KLlKe34wBSRb8EQmrCc17Tom/wyrKdKCCiMEoq2yQIJnsYoh91qNty
XT0rA8RcL3+nkO359Z0ck8cFLwjovk+/s+19iZRNWXk+s+5krXtjcvGlyLfxhEpeWlcyOj2U761s
3DHCKtvvyVNFQO9pSMybmvp9HBQ3U+M1mlbu5Lh9C7tKWvpGvkbivkUmGdchUNu8Kfj0G2OL5aUS
ZJU3+vkT2kDQOPwwysp+lJvHQi6ekYId7VbKv1XpCKlU07WMYMHNHKBrZ9+A7h88i9H1jtNz+g3w
HmnLaoYTTfL3Co04dl+MQBeUExarvu+BD3apWoYgxaivGz1b+VN6yxR2lViQFtSm7j5LmG4XpAM2
IZJXpWzYiVajnUCSf9BMg6hJdI9AyHBGzAKEPf1bKa+ILcXriRQgX2lNUBITq1HdiplOFeFvKhNw
ALqvLjwWz52XRYHwQckAGVUiq8KRITQDqzoaE7yi156QBh22ORtBk0zXJh1BidxJS7qzAnCc70Lc
vCCAwC7RcGZE0tO6V4y2iRIZYlFG4kC0ygv16ZWp40rK1B6xCAQFlam/TxUdOey0tlZUCXZTUUq2
WS2xnBywZ6drDb+FD0KaTwfOSSw1R5Evx0OsES8Jup2Z+44fhzdxjQdf+JKN7GbMarzUFHvoesPG
0trZMNzEN6mm2iDRQ+hEwi8js+7Tgd7q3UdQxNAZivqMt/K/GAzRfGW2u5ioKyhYrZu6ektKHRJW
meogywA1C9WJ0+A97aYtDZsvQTvcdRa9zoDYkc3a04buoWHwDcj0hw6m9ilgt0WNKYqrPrYHtDY4
Rhk/Bz2qLEUzgrGw2k8stlsTdIJxtY3S6Dkp2VJqkh/D42kzCe5gBHGIWvm7Urz0pgjaQXlQTmCB
RO9lkhWOPJBn1hoQUdPYKpVoYpcFLW0jBqGrUeobIiX3RRsbdtdbf/UC+vk1UFU0AXFXwCFwemCD
tIk6UlSTx0qo7yHT9VoUWWCHedPaYRhd9TJQbFMBbgVZRblz6tvB7mjzcdm/8khNnBOwI6MixVn9
8Qw6/YpEC+U0JOnkKf6UuOi+fjO1FFUQ8Bmo+TNkQfWqnBbOr1BD1nUMXUWiBzBcTv+FY3VqdCj6
gOpyPHpyAu72qsMmqQCCGpDlSOmz3/RrQw43o2G+g3/iAWuGQ/QuN/RRHazEkRN9dMD0/2gy9T6W
6ZIwqpBJ//l5eGqhIRxfCd5oYU70iDZRQ+ngpel4S2PfCy32kAyfzcpfFzFSCj2hEVINVeRUuerG
FnXSsVn5krauiO+QFpL2Ixp2kvLNmNJXiTQvTR51NmQSIzvS6l1VqD/zxCdp4uOnEb8FhWXECxZu
3wS6DPphQjw3II9RZ6wavTqWVGeI0dYyMG0LVeIvKOW/0PA2rgc3GwNrIYo+iyOwlpR3JOJUAQep
io0H8Si16PcOgYvXGcgpp4w5vZJ+Kb5Hano/pvDHA3gyNsYkvzZWuablsEqb8C3N+i8aWMElg2Y2
5C0zGykPvK/pTSAzpMPGhfvxLAw/fCev/eGiRhx+2JNH8U5baoEOOdPBA6XHvVV3t8pEVlEf3rMW
D+hcvZZCaA0wdAKWdYEAFBnXQd3XResmkrHFux/t4kWAQjHu2YX4QeFH/XT10G2A6AFTCPQ/Xran
5wEZ6SqHWGDvjXX8YxiJfNMaHXUbjTwPY6Jd9W1UgrMFKiKy/4r7sLeJX4XrvE7DNdxUtClMOOWs
za8rdd3VDAcrLWRHCpLiXkP2M5Ijdg1g3q1f+C8pODyWJvegiC6OAO06gNwBPfB/hF3JkqS6lvwi
zJiHLQQQU85DVeZGlnWzSgIEEhJCiK9vj+rVu23Wb1OTZWVGBKBzjrsf95sv43++A/gTRis13lrr
2ugVgiGNhd+1mKYmzmTXhtHwhzM8G5yovs2d86G0VHeBmoNXwkmzwpCv3qMI9aWT6uhTBBh6g70I
BlO+sHeHaV0h8yvYUzcNtVZyr1Y1moMfIGs+jk5rJL8nthWneeE/oFzL2h3m6yVHIlTNqEWjMMMg
doP/PAJLrjEXCs8IqGelupMvtuzQjcDNfewBocjhY+y5yA/+7D86H9SpKCwWJbpprzJa+G0XhdBf
AAqoSCyK1jBjSme76zyF/SEe2AIbqq4uNnIEuHrme6DLVCXPfrIj0cstXSnj4cNfgjuYlVTCY38S
T7wjuwGuKXz6TpJHkYH/DsKxgafCrwCKc3/jjYz3V0bEU5atP0e5VlEfBdcF9n/V3nNg4aZKjbWl
jnBPLF3xKLee4cESHiiC8MBdYA87t8iwYBaOUrK4L4jHK7vE+yFZpwNQv6IetxkrtzauvMgn5yLa
enS0/i9QXM9bPOL/cpSkJN4upgi9Uxqx8xjm93LFvZoOoV+GRKiHZPFLiUYCjDNQVuIHWx17DC9v
SNdaxMvchJqdKNjZKulDVc5jMjYAP0RlUtHVQei+zI6Pn7hYXP7ePYuBhQFfaVGunZoawzSsYoOk
LXRim4xO5uf/XxP/pUS7FQDcyLD1AbIB4ef/KQCemx0shApb0yl6TWj8BoXKL5HJz8Tfqi2Nv7Xa
n7PeP2CUoM7757/8+H+PE7dExgyBqJCb4lgt/i0B3ec+j2FQudaQi3TVuEVo4BxsfTJ6GLPHsffT
UrFEXPi6D6VbZNDIIFYVBtb/siT3F8f5z8carwRilZu94o1M+9djPXb7lLOUr3VSuK4dXe1TeSKQ
CVV/O21N/fyQ7Ap00dQ/pdx++q6eoHw5BQ5fP4y4rbxTQtTwvOKr+O32MlbpB7F0zSy1uO/UMCOh
CnLaeevCQy4C3DyFlx6yRHp1Fw1JRXzvt05vVNDfb5xvy31oPliMwLW/z6odFxzNEduqQDHRFltt
Bm6uliXVpPa0iSx7nNbI3KempbSbK0PXtrP+1nYqx8mf87T2UnPaNz96KjxaBTa/zGIualnIuaUZ
nt9Ym679L1f531PM7Sqj58JyBPgN7KL+69BHE4PcW2vXmgQzqWMFYUqW3ItU4PZPxhoZJ3+Kng3H
SCxVb8M/PlCMOjZpfh32OT9EyDDK4+3k2W0pJ2vsfwF6sc35f5sKdD85OjG8SjhP/ftQZwGBGQsB
IDR7c9QSbYPWIzy8dWHTcY9spbz0SXLL7iN1LDIanpcihXe0c/Yt6YamWwxsskm0PWRopmK18btt
j7KyD4Y2NAgq2Px9vFDFSwzQaBHQAwbIy321iweDlkjptqe5KjdgTkeRLE1aGNn46CbKEGKUoxuH
r27f1xbgY1fuRiTV7fdgdKdQR6rUg8Mi/NrXcgmKGq7aOFMK2VeYaX65/YwpxxXM3GsJxMcS6Oom
DxRav6vjaCZwZbcSvBrEwtHeFHXv8qUcdxw65pENfiuFmO9COJuVI+OuAXhEGgJ7OVkM2EH3pb3H
AmvJWMQe0z22VejJ21JdHMKXebINv13DwNtKP0Sy+F542EMT6I9swdvEduR+HuIjzbDUTor8CutM
0Lrc4pHv61FBuiL6bb4TYkXk1nYJF19WZB2Rhivzd5aiGxucMBXRY1hJuS6XpAu/d1hGpDy4TmP+
7cgWNesOX7h5wvsNe4Am/8yqGF8TGMC9FCsYv6E4pK4P7nWR3G2yix8SI7uajuJN3mruiPkzg31S
aVi+lQVK3Eknileccixlhf1S6YlbkMh0PDlC1mawKzzh8ON6hXlzKvxvliivZYsftI52Hzv7WIbE
PXlh8s+ktTtkmxMHszhIw3CZq2nu8hrVRR9BjmHmphorIbchScz9fk/j/kfQzb8A1E1vfE0bn+tH
7L4un4McHldsi+EoGjnfcCf4+q7HDnOF7Up+gMt7SePdXZn7lk7qb8SC4i4iNYJj7CXfw3+ytY8h
hqSXPY/t4xhuGss99iFMd8y6KQI886wTpy6m09OCaSTP8gpIEX8PLkk08isIhZsRYbEfcJ5+uVu7
qW2UfPEQG0M266HKGWRWqp2F12AOEfewkItGZMw1YwfY1PTnnbuagiOt+hDXEkMT7kDGLntSvFuQ
snsSe1jzVQxN05xB9EuK9xEGcTa9pjx97kUctgMRdV+o6YRvGJUz6Ip6XBZsnWSHIIpNmQxJ9zra
3Fyw3/fcz9mTSNzyMe0zfl5xn6cdfo7I7TPAbPQXsupNGr16A42fBsHvGIW1mh+N5OqFU3QhIdye
yEy2V4UIwGUetoNmWXpHzLhd1O1shVOnxO2TrtUycgsXZLWVIBPGyzB76JfaAWtjH3tOHtduwIVK
tQQNEGRoctxHsEfwBDHefmRQezyks3eOzZ6efQdSEk4F11mEz7bo4g8846EtAGaRYTyxyM0HjG/s
NKXrx+hJmCOF03TZtG53tCQkSsdDMe/NOK1NQYfkaXZbE9wmN1wl9uTlstwy5t0nFjy/N7x0IdQA
rlh1OYj9J4j78NkghaSP49d5E+vJkvFh3eGE6tnwxDSOOIyzV8Z7e2R+cI1tgAwvvI1DKlxxm5/U
KYEX5t+/BXr8obFffY40kBesCXkEOV5TBnilsOD/FoL6iAcE7o6OP9oADls4jZ8hCTjlI+ZluKFe
ekwSJQFNf/JDnFCjOTGWySqTOFS7W4crdcFKwbZHT0DYO86wMkZI0nGJcAWkc/fcpRViojT0BuL4
txVzGHxtj1YwR7ZrrYAclFG8Bsdwal0cYhphTB1pxD6xQAWIZTlnGyF3VPcjBAmIYVx2RJwwBE8/
ZNH4Fk/LcV/xRvydi+PC7Nx0PoEc0nwVzoXXxXcGpRj5FZjJrsntl7gj17XYEB89B8klyopmdwJJ
Ums+HgNsfNxhAE3vwj5M7r7RaEAOut9B5rfdYzlpu6egBM5k8O/0IsKSTkFwmnFgvKRDEF3duL8r
MrLHuICAYvX5M5VQ6lJuTfP3r8Zf4HU1j7LZsgnGKgOVH0rAbN7TJ6sLc49+cqzSTftNjPrWUCzB
VHq5LPZuoWjQerSV7S7RYiwWrph+saGsDMyrPHwTSyAXMhDwQazjJYeezEWDqxNxgKvDtD2OO/I6
xapTAGryac7oe57QruWqj0+e5yH2aIdaB52PrEzeZw3boR2JfeSArqHy70PpfaGOtRsmzD0VSW3z
pYK+Atut/SVLMQvlHfSTnl1Fg7n8g+QW1HJvrnMIWENuw1jOPUWsdQJdnVobryf7ZcLOLweJBIjz
I1lkdojn6SyCN6y4qQqiJV51tzbfJcULKlQMZ9n9uY/6rQZ2PwDWmrbT1i2spGb+ztPg9HdACdf1
ifu3kUYV68MY8DeRtH/HE97Pb8ZNWIoqgG3IBajkuLZLik9w6VhQaj994rNr8wjdWqd1XG6SYgz2
IG1xTKNXDyL4MqWzOu4iPnRkgAOsJpdt8ewhBqba6h0NjdFXAG7DtVi7a1jMz0umEaSakLniwfc8
0kugJpwEiXdMcxe8dEmMLabdLC2cBCNMVBsooz5PocHp7BI9F+twdCumKyVJfDuhq4RkQVtgLwQq
/gFqbxaZOh/s1Wf2T6h1eKBjDMuq5CJJmpRaZaztQXhHoT4tYj/KLv2W0YLCLMehDAvlNXam7OB3
mNx2vZNmxtJtlS0lCbm8k+P0vlD3lfFxLx0i+qo4iwCzTlmdTLIotzggbY9dEqhhgHZIsgaly2Ny
0IFAulKwX7mCNMgbYeO++911W+eDr7q4XFd/vqpY/eCEXlgAGdoIeU4ArUrsA88JRqIBAeyV8fTV
6wXmAZ5PjRRhUyiJtCwRtINCT6SGrO7jH0k+6oe/s2TedMOCpmhUULXF+97k8bcZA2jz0+JEsvl3
uBsHJHqEz9mCXsOZL7ZSdgkztJL+FuDQXCRmX+0uWUJOmi1xDTh6POhxOPAJaicIzUw7dCEEwy7q
T32/X1eeVUmR9c8sD38oeDSU85pNMLsV+XGEmXdpffqTah08ymQI24CkWw0/x4vVQ1oPWF+7t+RD
DHN8DDGVtyZ6S6dourxMwJdf58FVnRnQjko34s7d1UMcDYdiXLw6Dn/p+HbKQBTuJMq39rrS66b1
iYCmbXru35nMEy8uD15he5QcxBDj/QyjOwoX/9ZhN57CQSEzch+6KrEGaz+rw+F7m7ayogN+DD/2
alPFhj91a5nfmm3kMO2VvyGcqCfgjKYnPuGx8t9t4snapVbUEu1gKSTx2kLEAQjp4+B18/Xvkxi6
xJRQ6A1aXBCS1TJ7Q4qjHolgtu/xBm/SEKZfRPyj96YSAAc7/8UiILie4AVpsdFvDaIp9xfB4qGZ
Av4wk27CyR82SKqq4NGzXzMKyzyTK++0sdRdcpXi4R3IeTK8XVYngbSClJU5gi2jpfiZEjICB9H9
1XhpdAp5jGAFlbIr6DcwnMY+bEJiXhrTEgZS6WPoDCr3BFG2tc61wP6KO3gZFNdZyYck76JLkHm/
pVrw/kbozVQHnYCMTaNdn5V5wfQxAmOs6NAdewgayPBAfRIdUX9z+IQ7dZySD5lxkOpDohrLfGQ/
2eLDs0MIoVA8Pubp5xybDHFxPGr3gp7NYC7hXCBcdWMOh5543/yYXnfPZWVCd+gQc4OYs9WdHR7I
mmUWu4whdIl89sixyNXH1CGaFU8bpg4pkaoRxw/C48d5nODHPqRX6EPzu0J3HxscIyoWkrTFnssz
A8N18lYwHRglUQY8AMUKeqQSJ6JrdoRFAIJPUbgG8/z3Dpjj6Ujc8p56y6+Arp9Tx1SDVWNUpDh9
ibpns+KIEDA0r0TW75WluStBMIbXKH3E7KcAqXLWFOMvGtH0ycV5hBWYrQ4k2aFQHd6jrheXUR4Z
ZNgvLO7DElbvDyk0G82uw1Owkbe5F7BMEGtc/n1JhaTeAUTsNwyvgRZ0wXzCntzxXXY6uWMRjN06
B9TELng4vF5iA/RWO/OJB6doH8nBzO2OYMiTS6e5srOil243H56I9madAGf40/iDeqDP0pX0VaB3
7KGzbqx4v6pGqKyV2HiDFT08r9cEEqH+BQZDSOSl0XYU/nTO3GovHsm6I5Y2WaTO0ozmUjDAcX6M
2MA0wznpsbDeFr8hzsqfvNodUVcLhuaQbFZUkLC98xHRQn1ewD11PM09gwV0NyHyYmYtinZ21wOq
eZrUdLd7GBvsPOOk1h3adFgoPukJMg/upoONCMZuwY54qvwn6tPknHvkp5P9cDAseoeYFV3k3qvT
LAB9rw0s+JOzJ+k/xMN8FKoIq2FeT0G9bvW8FvMFmq0vMg5DuyT2K/bnvETYJ/J3cuz3YifqUXp9
3gL5jQ45DHWSpb/qTuGBDqZXL9wvr3mfq0YWI6v2aS3VSO9iaJ0WXiBDc5Kfq1K+LSdft2F+a5mL
7gXAz69+XVhV4J4edfiZRg9+LPgpGIO5HA3vgTYN/6RQB583iVtv6rY3LhwchKjNnrRlJ9yDW6NJ
BBB027Ln7Q2oanieGPpVWASVbEr/gEtczqAqdbMuk6gHujUeDlqYF+x3WTLag7csjYm+dI+r1Efu
EcavcUU6/54Uy7PaFTrOfpyrXP6eQfpVMf1phqA/FZ1+ztUMr+iUZs3Ml8c9la2V/XoOxA7vJiAd
Zbqon1TGul50VNSDfp9CyVpKwBHG+xPOhjNKg18OFHEPvS9Y3fO1QtxdWG37SzQVtowyKDSd8O1h
dqssYcLIoEWHlG3Wro1CcwwIpMwLyP9qY+Epu9mQmLT7luPyFTPH2hC0SRUEywsmV8Q4BAimheE7
iq3/mcM6EcBLcl/kq19yVkBVu66fPEAXlabBOfDhF22whSOV8I65iZ9W5NGeuwKNkJHifvM3e6Lb
r7HXL3odgqb/6JxISoiS0POn2VwRvjytHapM4BZVijlos9474iL94kuOT2Ucjz3wAzTO/UeKiAYM
aGNUIS4GJZTAZmS+Gbh0fV5y9whAzjZTDCASppowCV2Kdzf7rgx5bioFg54SfnRoR7RowJnZMsOu
6Slfk0qEdCvnjKfNzs3PycE9WayROPQ+fwtzM5ULZDQm/UBOy88c+xCPfRNJQYFqGdNmRn3pOXD1
gIG6gpizOA0rfYNhaCO9ERuOa7fDAz8479LvLgweweMUYe+0KOC46WefFIBnKcIZOEuigkO/qI+M
eBA9Lr5XpmTgFxiCnIZefywCAw7V3TGS21xa5UMUuYVZGQK0KzdP1eHKcQYqgxDcXNZYSuJBj1wU
QeFMB5/dQEVpJWzddwBw1viImjs1CoBkk8IPEAXxOVqDpY0oYKw+yc6EuVe+/4ZWvHtawuGwQdSO
51M0EKPiLCIo1DmEQdDc+riPIV+2XKclIYmBvtwDWNEX8Ipe7gYY/bYwvkoqL3PPu1Ftx+JnjMOf
U7pfE4x/2O64nzf/6N+0AinmFl+0MhgeEpXfYc5/4GF+5VH3Fq50Q18IgE1C3B9p24gNIB7MPXCe
r/Z9ivtnGoK2hYQWT9G8AHDu6COI0w9vSUSZdfIz5VF4DIo2EBZ8z8DpYU1wKhBwbvHy7cXLhe04
CRGvMJSYc97VgD6hT8cqhBgDAKQFfAt8g7hhaFQ3P1q2FLWwEBtor9/AVKW/SezkBUmi2D54EmP8
kw+4lzTZziTfs0eCxjwtBugFZ5bXYkPOwrbM1dQtaFTBmJUL9VWFA5tUoEOuiH/wq3CB2/MKF+NJ
j4cIqpMfy5bObWpf3Yw8FDWja/BmsiD/aUhP4wYtkEDU4OMAagela796foEgTMDsxzkI7z050Fru
RRU6D422kUgwTqks6XbOAnLxxyyrepDNQavTmZ3G0JBKcAUAdT8nRPjVEKuwXYvuYDPftLGHza91
Al0SeN8xJb/jYFoPZsf658Kzbzlh7a7Phhe3usNG3/yc/uQckxrXYAXhNfUnZsGnJo8bjMrWubjS
bPDraFvgzSbST0Aze8nN8LaQ+BgXC7Dica43PUf4g+OHPBKuDd1wjBWqAlvW8TWk0T+ZLi5BosOn
JcUMgmCOi0sH/9ep3/DvwjwMMxBZpvtjCjYZOxS23S26m2yQ7zzCGYr3eWdMgGlugFZBwHSyiYa+
wSpSTbiw7zthXQnG+wcwruKBSf57S81aFQuK0RLEOEJIrmpURmSYDyaDHrTH2rw/Dg/xNjYYE2WZ
qIK9rYOztZrt7wQM3SXLfNewGBEeewr8uAMJAormRz/I9RBLAxje6/6QtGuNdHfZhM2PIRN/vBUy
ir3lKyatJYbLrcdDfgD6idwzklwA1rH7PgnqOKPyB8bUJ55jF2LyHOiUaW/FnK73CfZxpq4NnP/L
RANy0Bk6qIyL+LLabyDz4kJFha1yNEaowGs4etW6wAW2MN6xQ7wtxqkamRxDRRZ41MLrN69BUe7l
KLw2j+VyzgP78ZfR9gpgUAXb4fI1e4e/HbkE6t4Ct8I60kDuCwyq53HtYeiU2s8o7nasIPwgIdB7
NrqugouwrCgewJKp5Klwe4nlvFpNuCCBFeNhG02b8PXX5snTeHMYX2eNwRdARMowIwuIdcsoBwfB
nousSUFGS9EhXFBiUbQb/LDEUTUzCtYJOmiwuTP+2erKAomqIYLDpf3MJRzL9y48ZwpMhBwlorgZ
fQsUPtYYU6pwKFMKNwxQIJgq861RBvkZi3eApJ+B5wwemYi/KTDrEHLuKGER+ugYCq2syqIU/OeM
d0OHGaZdDvAISb6wozBiMLcfYXHEM6jKgDuIUaYtR+fM236gDyN2aDiDTNvzYwWr4xzBwql8iyFW
OMOTGVSGGV5RLR5VD9NZvFiQDpFX48TeaijxMEkuFHTelrar8q8a4+3CKebJ5c+kZ3yCagSU3onL
kKwQz1hQPZBhNWYYRA2bhREEe3pEy5EBG4BhVR5rlNaYYENnhgILGTOOuhuwCyiZdyEmquUTobbw
8fYTXBBhPBSu7FcQ6aym9HUg09gkxWpLrHZcYqHnhidoeJAuhkquIlZzCVylW66p3861GiGs7sWg
m0kn2Gjj/Kh37OUxE9aahzcaBy6WCV5ASGO00+varmz7mXZ6q/uRP48Zogt20vNG4xgJIGc76Yy9
pRDPtV4Y84sRr1rN4g4yqmz5cknoXUU3XGK7Yvs1fuRJs/Ynqhb9pja0DKZj55kkB0sK9bSqCTrM
FYMGh2nMmuHqYL6Vp1tgWsYXoH8TmtUc55oJYd0OfviwRsFl494n3AuSI6SeX/1ORzAFoNYj9pJ1
vX+KElMtEXUnZZSPMCf874mXi4yueQfpDbX592g7h8mSsDbPRPKFbfLhaHcKI1zxcx5sjBIHYMfr
OJomQUJwo0j+DvQKoQ99J6N8GCaSNhsa3oDKi+/ZHMKHXoGVLqJTuj96GbRtFMaahyIU9Jiw/W2L
wGxAmR8gK2Y5ddaERyoKxM5hne6ACv7NrUJniiPOYjIFdo5o8Wm5Z2IU9Q00cEGUX/fgpwGg3mDB
GkdIYLJrSBBHki/isv7xLcoGNJAvo8CzVMgtLocwCu8SDRnNHNPvGK+7V+KS+t4xRAVrh3VGhnqH
9EDK8H1isdM6ENGrLAyoEwsNdISPaDYxa+B7y5tOfw7FcKFJWo2dRZHGeqWh/CVY7FzpbQuqLDOn
CHdFDk2GclCteQvQLJn2b2EKUcyIXSL0l9U+fptuy9GMQhd1pX4hj/si7jmbj87LvuNR/Nl8rIAt
mHhHuR/MJnSVAKUuM3HKcQ4f3GynJmLiWfAekzq9oefk16LwOK0DsQeqHTBpMEin4mnsbyxNJ9a7
MOxC9BA+qKgA2np/wpDg8QmwsCZjO2xovYFAaPTAE8RI4PuAHHa2REzwdNqQOYsXtKHQBriwE1br
DlIURRVjpa+SWWZPPUSMRybtVA3FV7xb8sTCoTHSL06Ll6FdZexB+J4ow26JgCUDmipy4TXrCJt+
DePJ8+IFspxEh/ZR3Aeej56MSv8mJzEwtQzpI/ayykxH+SX1SC3XzrtAqnKHtEQ4j7kffMYLUBvW
apMeu12Tyuaa5VAzz8br2nVbUpx1FbxQEZIBnaMsmHfeoA4oWUZMPfYDRNBeevT30H8Nw/UdE76m
JnkyuNvJGOAGFIDjyWwH5JY7uOBwshyLxcS1P8L+CSagqukTtIg4v4IK3yoqwcIh17QjWMBlk49m
Ie4PhHYoRV0X172ElAU7GReJbjmHP/A9X9G2w1OxEYERbw6hqELpqcLOK86ajr+Aj++vuessWvoD
i332Mif04+9pwcMU8xPJh8oz3dHPsO9Kxw+tM/UCT4SrFxQnruT22DHo4LZcCChe2VytTsH4Ikoa
m7EQ3CUFOQ4qCFAWvGgppBA6E40fjF9d3GtML9hVxFv+KmTOz51G3G9v4wejWO1NAou1BdY12z3F
HflXpwHrE1rtuHWmmXPolLKl8V3/tPpfa9xIl0RAESkI12w7hslUtEywH0u/v7NCiBNat684sAwt
f3CSjkCDjY3hCnj03bRO7JSpPiiDQC037LHhQZc9Oje+4YqmdzQxmLhD1Gh/+JDwY8J1n7GIGwb9
IcQOdZ3uYjlo5/nV1PP+Qv4XQtvHelpZ/ABBGuKHkgUBsXzjJy/9lCiBDxGlGLKTObn3aDfd9Lsl
Zhz3zd34Z3CYeKIZid2bzO/gvILHaoAFmSnI4e88wJStsm1hF3+Kv/KYVl5vdBVMaHy0hk7B0hXJ
sDoDmY4+KgXEXz0MoZ2Pcbr/1BtqfgYTrk0H99gO69ppyZ4Wh5sjYJNXoYq2xOHN+TMTZa/i6yAF
zu8+f5uAyrXKoO0iGvBfRCIEuKDelSZdMhxRCDWFj3RFt6kvA6SmIXKJNl1koDJ0PhBslCUqdoQP
+um0NIHKW7AT04Mne9y9k7w3ZCUYvNND5A2/pxk6rdx2P0innjO2vrjF30ow5x9cd4/DtN44QQ8q
PQXwmJj+xyyHH0ucXNyUh4ct7Jpu3bDCnSIy1w2sYXQO6rQDP2tduXfDK/aS5gM2b/9sMvVKi7yz
SPVvNJ4/50Sjqep++EABUUCxtz5SEK4p3q6m20sgYnQ29LbbQuOvVcY/4zm72+bo18L5ZZfQp/fG
slvY2nXrA8x2kp38LU0anORROfHoRWZ70rBR/4M6DVnIwHB3zH47JciqSDlaQ8RxkyJ7Hsfkj8q6
vGRJ2Q0Ju0L8fG9WELMcYpEFM0mNLOsHkaEzBJYd8O6IulscWKJPw2TiKgJiVnrhyY7Bs6TDy2RR
Uf0p+15Ae08rZJZhNhYVHyAjWCCy2MlWRimmJwlxeUkjEJVxyI6zMnWUzQIf+fRKg7hetuzPnLIf
vsLXrtEGe9tQmjPPNzyhuL99XCub6jYiFAYXenxgI2wB44T/yqWGGy+WDZi++OFiztqiKAGAAuvF
77AV9tyZAI86zATaVP2MDE/vlglT6MKCwzZAGJ0W3DS+LPwDZFHthtYmAhdXQhc811iLtyVQrAcP
kpyy0Cqu0o5CXOZayrsqkuGGIa5/0GHxzDqRQlITlGOEazn2BumD3qrKaT9G3TIfghjKFCn7hxj7
T4e/2/O+t0vAQtFyANEBzgJ0P6Cvhy15Y0uyw+MAioQk8i+dB76IYxFvjvCQJuhvYujAd9cdi8ld
g+CQz/3J8AkqkGBDobpZyGD1N1JQ8zCYEQTrfJYrVv09AeCKAuIOQOdXo4dmxLfjBtsZsKN39uZC
MNq+jG/JWZEG/yMBSXGaAXGSw1wTw38YhT61CIEx4edhAEZopiG1MXhSfQI1FHX6p0XnpdPMKxOG
FQu6MlgWT8Q/0Bzvcs/TxvggfgM86uhigoMheNVgGpKyRw7vNlTuf5g7r+W2sXRtXxGmkMMpAqNE
ZVn2CUoROWdc/f9A/mdGprjNmtknu6q72m7LXFzACl94g3JPLcmglEX/J1YHkdPYuohI2IWwJIem
tqOOc+eMAWXocK5bqqEpVaZeoGwzINcl57c1AsB2nAc9O0AQXSMKgPVRKT30Qzt5aS4BR3nUFImT
LgDSoH9EtXBbQdUA0jlRP67aVV6n76iT6bZyO7a5QUsjfRIg5drkF0ANgvYQ6MRaQRsoq+kiIe1a
CXXxM5dGPG+VO0F30jxeJ0HnNdEsr0QLUm65l+iql6n4HskQLMBgxzZYB3jeWX8bzfq7MXbUHfJN
Lxm1rZvN66JqPdTbkkycKhVH6qhxcsyAitQUA8xQxzyCoVSUcEmtQbsMDxCz7rSwOuSQz+xABGbW
Tgjz6jph2JTv5ryQPS2pr6OuAMuTDVSJl0rNPF8bpOW2SVVcUn9NbewAoS3j9lB35SGGgOXqGSmS
TxomzQns0HATZuVl7pOw9LwqcyoMdy7CS1Obu+1IMTKuJFJrjVaOkXOYmU9FBzKr0JK1mpJ2yZQ8
OkSCItoYxVUc6o09YW7LST/s4ilF2l4Z7alUnpOmD7ZdDONBAZBfQpDXaYJJcS5yuMmo/WkTzcBm
I6QqWyZnqad5/9aUD2ZGfwslk2hjRKIKYmBSnbQTc0eew2kbJrDDgchZwiBAnZgPiSRgWUykNy0u
X1w/wODLxkNX4QA+MtkIiGSwiTVS4y66W+xmvCZDFCCtYGKpUb5KZIJ0+IMGJdbJlkJi1Zo51DGn
Jx1Uh1jsV9r0qc2Bw0U91E9Z1T9/xg8l7dqCvl0lgtq2Ukg+BdoxbN4UnctWlzdaSeaTSMa8lVt6
cJExDW/4DNPKSW7AoxFKKNW7LkjKk9GgkqG1YX8PuW92UwTur0sogUpDeFKPVuw0RgWpqqh+5pVR
LkhwzKqS9qCF2rUWzZd5Q9rig5JywKaAWtAI++VBAASsvpp6+wv0/Qtpfe2kWu+oU4imyEQ2bHRs
MpqcrR+/pEUwr3R0CmKx8oyAvk3ZgaumL7zhLLkVh3Fj6s19m8QEqxKPtdddc269oOH1GnShh6G8
ahP1V17Fm3ac91ZXbWRz3AW+odmCpV0barEpwYUvGXyzsjqR6LOkNBY9R7L5GipcMBZQKrGRAC4Y
peYA7V37gdjup3poWHyAGssMOb+K0oqvky1MaDx07Q8Z9ZvSkFw/aXYBOxcwDo3i+FefWDdDlT9W
Y+no4lMj6ff10v0P1OZWsYBGISeTAKLMuBXAi8Ph952mmC50WstdnS/VfHAbmX6DpuNl3WncFQGt
5NJ/UYPEM4zI7TNOzo6ArJw4RbjXXHWoH2KRXHGuxIMgJ/pmpAEKVB88Dq3fndCkoHfk7iFT8+tK
mJ6avlvp4QoHjtI2hfKtUEXSPP1ZoFg4TNZK681okaehsVrKl37mdzaNKXxxubDCctzSqA9b/3nM
2k3UZ+5U3kmVCAi//RU20kMUWI/lJFzmM13bSbmY4ybZmFawyRqoASQuZPTNoWrV7oKn5cSmErtp
Kl6UorTOlQac4Ch/VOmAP++gmMgIZ5IPCc+CVUEVsEXSZtO3Ms0mI/JxjcnTf/6SUD///7+n7Feg
xZGGtjxl8WoEWWLLhYSajgT4LNtNeknAJWX3YoAKRKIX78oM3aE2rdZVLPmHHPaKq+a+4YbKEpkO
b0Cyq5/9GIKXiASSs3BjAd24JTO2id7J06Wsv8opCNIfE8ydSa9Fi8CuaADGe7POdkKPpEpPYO/U
6AjvFatyjbJtnTmoYpA+neXUYvGioNWBG256aU2d4DSUu81qvrF8bt+6roibVJCKBpmMKWkZ11nT
r7WFBRSFcUQvXJPppqU3mRrQgFfAwUghoBFJJWX6/H/8RUWTObbKFqXy2cuRvbJhbkxUP0deV1u2
a1C+6Eom+ZWf6pVtAKIg9hQKXhRVcySyAWBi36z0Gb8dgWLKEMGLwjq0QjHTodf2sQxoQkLMjJZx
3SnXY/AxjQ3FzlaWvHxKyst0XaiKPbe9jzxQ8mpkIEc1JjCb/YWPYpjTmHPkyl34Azxz4nRhNLpB
TAIDFcIjLU5cX89gjwIod2ISHxGJKiUviCHAj6AxNN5X0siii6I1ohBrsWiQ6mysyVNS6Vop32VQ
ppBIZqtsICvp+6ib41VqTSvwX9VOXYGbuQ/Btl20WQewJuwxQQQIPbcWlZJ6Bopcv4S1vtZKI9zn
TbCDJfczCYhWSsBo0CFR7hcgw+QQfyDLb5VCJeTRYFXL8viuaJJ/VVtKYCslDF0/qe7pWSN8Vwge
mBSIeKN/S8GCNKsrXsOk/ojH6cXoUb5qu2QtsjudzKpntzE7CKlgqvsGcnnThu0NREAaebL63sc6
pVhtnxTsPlUrV0E+mYd8ftIbf/ZMK3oKE3gD46i5iUZ/Lpo1O5nlCq5M9EEu3i/aLb4nJQquBJm1
01TMkw3IpgNQWEhb6VMVDSxKs+w3Qi6al0XJrQaAYTcM8nXVW9amCYfJhTYSOxY9G7dOimHVq9Ib
K9B0f5MrKJ2vVToTVLZ28jwB8bRCgI4+rSkhKLhQesQbDE0YHRFJERfNJJs+IXRt6EYAIILdRLdn
HcI0aynT9GOsk1eliMcjjomeo7QTpa1mjr0X0pdYKyJ9aqsdszXIXeoTwWVW6Lor1Noh0iT8iCPz
fZLz2eYUityMArjKl48l6ZVQYODBu6h1aleadRkVjX/oS5kadb6XU8JpLK9ZeYRW+0ahY6EgB0UU
lN5Qn0F1mKqkvJ1i9b6kQVcOfX4XQ3i8GVt+CMFFl6gcp4Am/pDLPNlqXZTZauhPuwpZ/7J9BBE4
4T8Ntj/T0o+U6qg2ifNKRPpKs9OChasWpVfW06tvlC9yY+pOLuH7lksm+CxQv7kGatxsQEXih01U
XI28AciFZa89NwBGokibUDGlsgezQKJOMV3qURfYPShdOzOjZyXIf6WlfytLsNYsIRdIzOr4rrY4
HcdWfpYMAvqpUgHLqVPqxEb4DmZb9rI5vJFERK46wt6uaTb9bLV0G9uWRj6NrCiosb0U6pUGqQd8
Sn9B/uEaKCnlY7Ch+X2JImLuZBKH96xajtFWLxNa0o6QaCsJHJm3QO0V/bYc6rfCH1LKyQSzERW3
mvbH2O8D4lAnTmD1FzSXB818TPqs9epaNMFpdxedAuo6jyg4tgSe0cgNG5eVq4htvhbHZ1rhVKUL
AstJohgU668DT1nC+WQaNGlNCwRl5QgaetJ1oNxmdGWCcMGv34OcTbzCaDvHEsbbUFvBhiTTmd0S
STA3nsIag3veCDa4MaV3aDNDo3PPqLITtd28BkkPowh8bKnyo1MYDrtplqZ12NP/pxwC429IFXc0
RIpSYGHnJR+KNHlejdUPkBCg95RVA4FCnPODFpSvhlgBw1D3rT7EXifNFnzm+jKZczYNBJIBhzGO
ueEypbTtFnMK0dVkBlbwQJ/PjuMwtgteyBhU2yJfCmaZ8W42rLMFa9lyoVNRTVpQp9WhL+TEjqqY
MnlQP/tduINEl3pqyjgUf4k3kWjwxMZajwRNZeDVK3EWIi9thaupAzwQFIFXZSmgHa25Zp4wFrV9
lhADiqjTEY531IpGlSoEDVAvGYM3rI1Ju8ze1cXoQ5fKrcZjNQidIdbgCjA0A00Z1cKwWQNLifZa
TL2qGmAhBB2dOFFP3jsTM4g8s3InHWYghNX1lGh0q7Mg9YZhvGr86bUsNGFbWYXEXQ4QJdZEdVXH
feP0oWkbgJcMeqSo9k8PQppWl+ZQRSvKvem+HlDt1YJhN2jjdVxAMFGD+qKb38Kg6G2x0ALu/Ib4
RksuBpxo3DqbyTh8SYRaTwoo5Y66dOAxT0K2IB9Y+VRLt1bGuTeRllPqnddaxedmYdQQ/NQfWm/s
27GXdiCRvakOxDtB6aCpJPSgRNOnxmONt7WOmnObidZN18DUDWYl2OVT0awaJAE/gWqR7w93VZH3
OwAQGadGVObB5cAJOmt0nqca/riPMJ0aNf0KePHPGA7+SvHBTU/pWw+s3Emo0ALxCOFQdu2NrIEj
qUH3tDUFD1kE2i/18qEPzJtZ0CBWqECA/fwt6u9o1SBciLROS+HODmdQXt1oSbZJMNlM6YvSjNuU
Nohw0ajjT9m4A4f2g6pe74aZ9ENQl6q53oAEU/EaXWgLC0byE7etTj14y3EvmYjFUVmskaujiQfY
BY1GuAuTrCZboVjYQ1Vj11y5DQQpPVZuhnyBC6fNRd9RdCF/cZpAEO2i0YDKsO/j5KMRqo1W03YO
fZAU4Ri8djQ3jSr7iQXCbiZi9Yc3yxCvhp2kZ5eJXkMnrfqb0SouqohAJxKilygeb6F87WFLPuqm
8COBjoO0UiDqsAD6fZJpKyGQ7muhfnfLCmLRUM1vBbel0+yRWKxXQlZR/Rubl5FUSU0+AnNubDpI
wYsgURzTBiAuIOUa4b6zfkZh9WJI7esU1K/iKO5UKXRUZWRtSAXybWgG9AXndS+vNRma1qdWRgY0
bsYUkwYwL1IvhIcE/dDclGwwZes+Ffd9OMVgaJJXVcbIouve0bnwkhg+hUzTK0h3wTDfy2r7hAgq
LR36R4VarkxZxQVpof8SR5DSTeHkatq1qb1FFIOMrHwQ5bK1oSXcSIHBgxFfkBPhbCjrpzHSblVK
D+1szm7IXeiGEhyghnLgwaKoTroT6VgdKfFgd1kVrw2WPXWicXa0sb+dUzTqlqcv9FwsAW8aVkrs
5EWsrXMf+i/SPihhtK5cUy6G8Ratcp3riJhlQywR1MTnAajEdZRPj2hGHCr08DeKDrhPB/VP7guy
fEjjq1ns1L1WD7cJorGHscl3vQz+ITKEbV/Lb1ndhyttKOmlKQWB+jDKdqXRxNLAKmXB7Cojq9U0
9VsuHvhJuXlXTXm2CVOKVWHbXMlKh1B7XYJWnpv1J3lDiBfRzEK7a3JT30LgovZXY7uY9LPhChmS
fO3Y3qmB4mxi1YwoMLUlFexbyaeI+QnAGQXrXaqEfk1j2oeWBfQCrpw3DnnAfUWRZWl1xD1TNGlA
FlIjbfLEgnmeQ2+PRDFcP0hRaG7aBcmfo6LvxJORujIwv5VlBqonWNGLTL3OaWI/5jBJY3ucKaGo
Bfjv0afxYcrR7VSG/SYvZsqQouUJfSx4FrUrtwRs6laQ5D+PmqE0543Ou7Q7jUQ/Im3aEy/KRHaR
vNppuFLSbmiMldEJMFeEoWEtmKtKMBC4Jx+aqtekT1dmnD37ApIjbUAkIY6z4DWU1R1T4sru1GjY
Sin4tqEeHbW2JnZ5Ql0mCbggQyv2qlyVvXZQ7lOadrbZRQXpKJKnpTDSs4LmJhudsjaE3EOOmSrk
2Dz4CjW8iG6oJ43qfg6AzvydzKt+V3BYJMSAt+gGitCIQP2pfzAICkQeUa68QY97yvPyThmKu5Tr
2R6M4JffI+yiGRe+ZN5lWR66mR69j5kKLbWGxUiF8CFOkwNlk9Xyry9wmqTzj1Ko9ct6ALAZ9GRt
kX9LyWlbY22uA3j3+kZc6pTRS1eX0HyKBL/3ljSu1QPdo/6hL70hVY169v81GArNRjrpQRriYoep
L2o8UR6uOw5vPklz0GBIzoiDfIpz/ckf1wwV3hsVWwWqlXT0WFRQ2v6gLFi23hQ2aZHX4OZL8p9i
3QB7yErxY9aGwNVAA1hzdqDoTfybtdmqN9IfpV6wMgpK/QUyvXqyaISEpZMN2zCNbmpD/jUIBVrF
gO6oYaLxBfQCQT/ktcB1K7lRUI7XP5JSfVU1EURPnJKfvZmL7kEOzVIomnzvlwjk9vUZcvd3brdm
fFrs4QrHtD9Fzb6IjShiXgUz9AWvU/UDfin0fM3gGXF6yFUgmOyq4Tv8fQnCyP+mIkInUUHCeuHr
6+axLLmhzYJsLi2UoLvN6vK9FyFNTtUDp/rgZHAPUFqwhaa/rX05pzAs79OUoGXMM3k1ZpAMKAoI
iBDbqmxyNGaRK+DKLGrZrhdbgEqiW9Tyu1DhvG3k8SUKTjAb1Nong+wviBZnauzKFUYeXuob/ao1
lPG2COd1O3MEixUYwiB5CZJyrVn0iImOm5UxPcGZ+ilndBMnIjtbNOSclUBGLbZtRkG3xoI0guvu
1xIEolEaXa31H/20vBhNK7sIqgdEzQy7MpU79AQhU1kr1KxmW+vDjhZ+eUuvybKT5CLJlZvKNPYd
OmVO/QN8DA4UFpimaaToQQgSsiDeYnq4sFGgXcO2IiJtAzcchV9UA2K5pEFZUBvR/asqU/ZWjGQI
5ZTeg/x1ZQzCYYFaIdWabAt51ICT6MbFwZ8N61GvL2kpdPBqmmDVFPEmiyQymCL/KWiwsvNONPeC
+mNMG/JripeWOepOmPLg1QlNl6l9BkDaPNT1Gf+GbxrLxuIWSvUCjz9dh514pHRkTQUikENVcE0A
ox9z9TIokh/m0BR0+MLWNmXIYJGBV5063VDLSbZEyzIaONXDFLuxrgDq8EcI3aB1sgZ+Udq0P41E
ee2jzJuHUd3qdJCdUJhTZ5pHTyzD4oyO1vIV/zhiEM2RsZlHSEqmv2QeTaHnT8qIKrenLWmKCJKx
Uqv9UBIeQdC+04QK9Y6w+K239B/p8v+Pavt/KPSv34tF0b751Nx//afG/5Fw/32R8c/xj/wfVO2X
F3Xaf2n2flPtvyuy5zR6/irb//k3fsv2a9I/VEmDpKch32eg9q79U7VfFf+B8rKMzK2uESYgu/Uv
0X5J4o/4YVFChwVh6sXTqvkt2i9I/2DV8nmYABjo4OHd+J+o9kt80telpOMqbKA6isakaHKCHuuu
sNbB6rbk3/1TH9nmx4J/2jQHLhWvWcFjRYJZ5S5+aDZfntH178X6VbxrkTX9soR/j4trnCmjfUpd
7Ei8S8/lMfRJD2yxRRGDhgRIazneDHWSNW5G2frvwx154bDTl3myWTSVrY9N2HJ7fbmdCnXgYc6f
85w+yEH0GqixC6FH2QD2XGWopNvtrVnYHaV8pI5u1RWiFav/zOv6+9c42rlKkNUZmkwg9CLR0bML
jeLr32d6dDb8nqiChalpYlivfMoYf5moHpt9DeOIigRgsTAGahIqtklVvYSDPaJ2aUzSmXd5rG13
PKZyJOuiRBFxtMSYrTt4I9BC9Dczlyije1YfPz30XAJv48mYnXRys9W5xXSs4P7tCxytprQygbUG
y9t9ta7MHbUZqjN2ho+evEcW9fbvj/j0pvn3Mz4W4wxYZzQXmG/j5ZkTX+g3wUbZ9JtmFT8qcLm8
9ib0zDOH/mfg+G3LfBn1KLA0oixp8t+jpvfldeoWjv7WuJKTXBeraSP9/Pssj8L7b890+fMvC6mV
ANyYFpNERq6SVkIqAeOLERmIz6zYcwMtR9SXgcKgnORWWVZP+0QinlJK/G9mYuqw8RYchXW09+Ui
B8NdsDoaxEe64pbc8MwIJ08zDCj+OcLRtu5qKm7isgG06MEodwteYDKv6Uif22nyqWPzy0CLfNGX
Z5VlcS8GS7m0decVhC/FDXa93e/gPDwBYHb//uBOnSWQ08jtFok+TpM/R1PyzA+zcIS2JLVOkv0w
rGCVNE9yO5KVVK6vnNHeOnmQWJqFuwi3n452+J8DamJD4Usj+VsMCGFxqw/Gi9a43Y20T9bDqn2u
Z7v6CcYTLEa8O7fDPvft8Q6zIIZL9Jgw1RaXp//l6ZaYImh6wHwHh4otfpzCXt5NHoi/XetO2PQ1
H+DC8HdqXyJsEPPDdD06vUfZ4Ua/UG7AOu9EtFDOJFYnN/7Xr3X0GqbWoPoi81TGlb/OKxdA9n54
RbHBCSh3gYO1zznByyf2JNbX3M3clyIJ/tGQ/oBghBYNMidcduhgoe0UO/mRbkVPf4flV99DY3AQ
y4BAB/AJHOR6foSCoG/O+3vKR4nlchD98V2ODiIjlpt2XBbF4lonPMXX1lV9Eb4ltPBx6FjVd/N+
+SbtR//YXKeH/kNZp7o9Vg6KvU/l+twqOfamWL7P4siAnSEGBUt09ucqSUhk2qpB0h+6l6t+NIfc
lTb+dlkR8gq6U31+yBPny9chj4XLEa4RVCuaWAGSK+9Gt7pdwhYY+WLqoFq0lReTd4d6s3HmYDuW
ED2erHG0I+NsYiUAQraBFo4rasokPRvQr9DJndY21iO8HtkON+06uTq38E8swj9mfbQd536Q9GqZ
tVnmnRdJGbIzWvs7q/kfVWRPBMB/DHK00hX4Db4mMkEIenapXw7qB3y0v5+jJyeiSLjL6MjfSMrR
BVT7kjRlPRORoFS1+Lkkye3/boSjCyhXc8UKWkYo5H4v9uLeUA9/H+FUjGWJXyZxtOzLUDLMsmMI
EIucA/mKopWj3hdbbK1/nd1ky2M/OooZbZHgI9XVSKD+3GSpCOHXFDiKkeD2yusRg6iV7g6r6K15
S28EVEXdM/M7uce+jHj0ksbeqicR+Tw73hpLMwcqiYPbCtx+G8CLNxZOSU3Tbtfn79lTJ/wfsz16
fWZKxVZoGFvY+Df+TrJjV3DEq/RZcxbbbv2/CCX/GO/oXQ7IlwlQZ34fYShbGatgp7rlI6rOXPQu
iMEzI544w78O+FnH+3KzRgVCCPOyPsVhvuzSR8Ha0wuEUEpPBpnLM6/y5GhkeSLX12L2enRoAa4u
m7pgtMEJ0DHH1itzUcCBJO1ZXvUkvraAjHS72XJay5tzcz29U74Mf3RuQUQMK31geP2mOCjuvIFd
ZSsfgCp5sueuammZzLed8mW0owNsmjUrk5fRFifhdtut+w3prZ1dy5tzB/KpxMcSv4x1dBXjwdAp
7fIaxzm+FdGAikl3KpBrFgebSXNwqN1SFVG7sAALxgd8woBrbw1aiI1WOWde88kzQtUwMoYdJerH
JlHyOKRVRF8PpY7qOdqn7Bl4pY4OAcQW7fNu95/2a98f9b8G/LaKo9yKdYkB1TXtuplTAsmF12yT
yggq2CJ+wulFuk1us41xB4F5m1+X97Cq/N0SLdENcmr0mLbDlTF7Cpp0iNmkm0S+btdnE+ITkTsv
6t/f9GgHhFYzjCIOi3zT0LcRQw6x2bun9RjtkcdzdVe7CZNtOLo420dL8HBmv58+0ZbWELoSpInH
GvtqPzSN9bkqdyrOP6wSx7zWPKQmnkUbIawz99/Z8Y5OtGD0g7lKl7XwxOlNglRd+i6WCzaUavUC
APGlf2b5nbzU/z1D86joEYHThtnAiACG7WB4CeVzZd5jH5jfwdeXIY7e4gTaegS2t2R71lVyMG+s
jXkjPi4PM1uWOpzTKzrKkSNCT+o2f99e5+Z3dIoZqjLJYLi4gTtQlV0bez1iRH8f41TCxzr91zIx
jw6vvBjkvFlm2OCc22+jW1BwKVyKj4azemHeowYEYdIeYUd4/+UcNZpVmqrDxlaX4PDLtRT6w9xB
TmCOaPMpyV1vnek2LB/w7cT4MsBRGKNZnTgNn9tgKF1fvpyByAnZ7sxTPDfKUegCbteIiyW+jC/y
C+EqvdZW6ERwHC4kYMiv1DbPXwYn18eXqR3FLJpv6RWstND25+RB0PQLOdfOXeQnY7IvYxzt6hzx
oRYMBO8ncBdD1A9/RmLVnjfQU5ypsPMDy0PLvea6Prv+l8/+y6s7NigoxTrj3TG2ug42+arfDKtm
W6/P3qlHLczfm/zfc9SONrmSas2Y1YxDEczWFtPJPnQXoogvoSmGmoQ6r1S0maz4+syyOXlJfBn5
aIej4RzF+bJsuCTetKvwLX+L33I3XqnbV9TJF4kkVNdv2/X5qOXM4jmuLMFoVAlbGLpW31Foq8Qz
++7k52NtjIi7oVjqZxPw68YOix7UylLJUel1yz8G9cwAJy8cSTRESxIxgafb/+fR0ViWIUXW8vAu
qw+uetIh9CcflLW205xkdW6ZnJoQxgZLGcgSDeu46CBPk1IYy3AASOzEutK157+vhjMDHJcYcl2G
3bIk23hP7FKdRnIrnQsKTo4ho9dCCUWncXl0GpqNWVbWMon0ojjI3mea46EteOHbuVc7gWueuaPl
U0ucYh6ttKUjoh1jVFStDeqhpVaDyRJKrQ7w0tAxP3CO2uBZFt1GG7Cb8cpyuhW8wEB12hEtYlu2
Oze5nx9lO1udr2idOq6/fqnlMX1ZnHJYSEmxfKkO6Gma5TYAIED/5yzbT/W8LMnEKFbG0eB7K0g2
50pol6xSs+eV8STVG3U3XoQOgbLHngP7+jF/TLJ9wFzYcVAxP/P0T52gizMbjsAkDSis/jnPqG+E
XP/cImvykst2gx21p+7PBbunLgl2hSZiYmGgoHJ0gAozHHhrKUyg+Yl8PJNFMzsToUAl6/98jyii
bNHRBR4uHycciZ/morUcmLCJnnoLPZYk3/59iFOT+TLEcYrR9kBelSXFEJPAjmLputSxukWkDHmi
M6/nZHj5dayjBxcgUeDHJetwcJJnGBqAIS6LdbRu3NHTnPGyfVSe04PmgF5BZfnl7xM9tnj9vPdw
c1MMAz83nVf35+oIq7JHTvBza6Im8tG7bEkKIFQV/TvVHshMhrvzDdhTe0+RQK3RZFAUfvXnqMEQ
RYa8dGo6/4ca3CuTgEjTmVLZqWPu6xhH+xtVBSWzwCnaxJY/8c26yNTkzLs7tbW+DrFM88sR0lL1
UFCKQ64yaSuQ2FbYemI0iz/SMiVmDmMENdCp8Iq2AQHqN+OZ6w/LDkb4IzyiHQQSARQCEAXQKEfp
j5+0SJygeL4AaJN5PepTMINvLmPZQIAxmAnM5rkRdopmTugn9X3zAxq0BOEoG3LZRvIOmVrbEizx
OcETb5sZfQjBCN0OHKWtoKf0FgQjxt+2qnfWVRuJ0EnFAlQNggSD/DMLQhSv6wJNPAtlqzDFSElQ
GwHcc0NYjyAJRkp02105ioIcFbUAPZzRtYywUUtkDAXQNS4GcRa8mn6rhWUxiF6Mx+90KbPnqgaq
RzyjSgohN5eqFRTzeVForOdRQgoLxYoYXFYv5yjaZIRumNMrgqwM0PVma+I/raTGZN2zNBu1BMdS
F3MJlrScd+9QQjtQYD3BrWXHrWq2kEq6KTOiHWy8otnPFc4sMPqwNSbyQ18NJR2niGsEWCE2GUUf
2EEYWYAYfHNCqwSotB+S6CsaON8IDLc2+pkzKlEAsd6Uc7kiTI+TheKNiO6eSwFtuKCXxfxWagTE
v1xMHGd5r5dKaV4Z5BPdS53Uke6NSSXS4zHMTC8PZjxDv/XxYhG31ZilYO4mBB46JDvaQlzpZjln
q25YcsVOKEwGpW0RQ2LP5TBtf1VBPIjbDlEYUA+jISX1z7KrULnV6rK6Qj5M0jZlGkr4N+qD1YGg
HifLlooMaggLqqp/KGGvl7exoUfxW4RfkQT7Tc9jtwJoarh906aFNwVZ9WGlcy1/ZCpSZz/Lvu/b
n8Ogw6tJJ1ODgyd2KJA1jSkOD2KoDyh0jejD33TdWKkXzSITetkUn5pOpT7jKBqLaLZjujEYuf5G
fX9EcSoffW0zDWJZwXfFoSq1JSgu+PIEBXpKe0g01nMRDMZHawkCymNjJ2YXqPvM0yFWVAHdykTL
1JUZCFZ1DX98nHbt4DeYrUOMSYwtG8SERjYZWoBWYG+qVbpSpDnTD4bQC/4N6jETYkOZgCrhLsmL
HIUZIJBztMeIQzBER7VKuaE6oBcW2vVKPGsvCioHCihm+GKKZ8VV29+rZSbK95lviMVNJZhdsQ4G
sIC5LEKw4DGhCDvPM/jsqK3xE1jRhUnkQ1XKZoDYlh/DO8tUs3ySElbkZYFE273STdb1YEKPMWc9
T9Z+N5BpIMbIdXkoDGDyu3qo503VwHJ1sdxVUF2BQq2amqtg3JpPTifFfokARAXQFnaiFYNzUK0s
W0WgiHFmRvJdWqT6DWDgk6QGV3mlsFbk2BCDlWpO2eLRAjOlC/Zqhh4kXYQ0LDRMo0q9/qnnQxTE
dpIZGf4xcHXk8CauVUl4F4WqiBeBtDT5VWhxhvNIxcH02qLw5f+aJD8I4q0gwwCwLpQEMHKzlgaO
q+RmwRQP083gG6k2XKgZfLTybrJaJbIOnBlYKlKvGSKxu7EsoQXyVGpy2CzkthbGz32LYZI2b1uM
M+t7dGJVYYIuM6oltAiFc0vHkwBhHopOqtoC+g2muNz5+TROFLdntXhLMsVAMgNrnTCBlbpYq5eu
qM5w3zvVwHnNT61FCkKeTPY42qOWWLcbCrq1ejfjByTArAqS3gDzhfygXLRXVRTLGFmEeZVRXeMB
GjianQkCzl3HRxlBqqEfAUieW+QVMGq9bdb1D9BYNDTxOLFnD3WA23OFu3NjHgUeovnP6znTTGJG
L+Q/irI6M7MlkPjjfuRWVFTRwBdQpwlxDDgLQXbpwlKBhRPkAcFaGraQDHco9NZO5KZO6f59xJNR
x5cBj+oxioYeLUVQkqsJxnX+bvmPfx/gZF/j65SWoORL0AF/p8+zYokXd+U2dBJv3JRe+wjlndTt
XF/j23SIL3Ai5TBdjNjUb1axXQ3eKbEIhOPB0ZGGg876n85nGQK0CUh4ZekxHgVRHZ5dU6AbyysC
SWCspE25j7amPV1wNpyF/n3HDRwNd7TWTbPUMvyWl1rngNGDQy0r8bI1QiKwLFHstUsnfz/bjPqW
AR+NerTa0QVt5ATVRiA1w2OUe77pYN96k920L60dbcvK8ZALaDhnEiZ9Ljf7XiZZhgdmTQZOrI+7
359rRixzAVatuTzj/CK47dnhWJJtxKfZw/jm/EP+tu2OxjuKvUWUEie5YrwhdALS++FyqYP6C5Q1
vyXPPdtq+XaafA6oY5wLSOp7rxGn34xojeebWOUF9wIScDgFzWfi7ZO7AeQaQQMtzW+tLqEthyDP
2Q0l1MZF9DXJbs7shpML5d9DHGee2VQQIiwbrvqYPlLhUoSPkP0/0q5sOW7k2P6KY97hi32JsP2A
tRd2c6covSAoisK+7/j6e6o1ttDVcJdGdoQdI3PERG1ZWZknz7H7rYBka2PLktVrtpJ7tbQjHuw3
UoKnifzPEE91zoV3qQtJQZsb7ENb1/Lr3RAyXpxrc6hoKvIhgizx/AnqsjAwzFAlLSO8WAYlPKpl
vfN7ViKeZEzPnD7GsDRB+eB+CtCjFMOE8VhuZWfe+DdAIjnxBuSrLjO5xRoQ5Y+FCawlXQBrBCMx
65vgON6pXvtkvILJGI3WBMStWcnNaKFtsnXCB2hSoJXZQL1oz8pPXl4O50On34NIs2WaGJKPuQ3v
5m2wS/fkAhdwhUcu6wonrvLKPNM4QQGvRqHMYKyPom3tf03ibxII2saWcewu4U/UqMiCL/ZMHyip
Dj1IkiLvXkAKV85u/e0HonlyFc1GA33+MDy9/UJdgDjmizGCxhfNdap8iZAHKWmbDQbGCHnhF9VD
bdktgbsZPP0ztLlAHWVrL+U9wX1ddwSru2phlxpyboitMPiwK0JgTZ/u8u7LdQOsgVFXgloGZRnk
4B0Nxjep+VxyKOFwklWVvFmLDEXPU6L/2iyS0S4WsIBIgpoTklPZ4977u7E3iwcO7V6KXQPMppnj
BnRQwBUNNl7PFZTjEJsNm/75xIDgls+sc3KRuCEbCskfAekFHf2BVMzRVORRR2Y3bNRP0JIqah26
mDdoXrU1NOQ2Ee+1fx0AfTKKcEqHXUGniwcGn0FfkvSnVmq9hZrOEYnM2ry+qpfbBhVUNITi98tQ
9KQrLnKLF+QAskezUEOIXEybOnq9bmElljg3QQVQgRZFULOCifQGvSrQg06cwFFtAWwITmDVFjtT
zxoUFTx1M3aP5qMBJmhFNI1A+1e7T0eIqDNGtmoHXeuAPYuYuosyRYvuRiGVEKRNYHDZgmeygfeG
IKwVv3AqYiVALB0WRmMtctEEjVyGGoB99Fas2gY6dB18G1eCEbVGh4aUg33mK2NsaxHZ0gy1ahDM
KXswfSFVSRgXnMnpjp2XHXw3rqwgcws3Yr4dVi8jDRkKDeCClcqDpMl9D1wnuRk7J/yGvOIOTNl2
/zIffsHa5eqBaG9hjfx84WNivoeeLQ9rjQN2JqiSofiOkhKhlbIA93lCtOQxOwHWvOjSKOVI0B8+
FqBhIpWt+gasycbXEbG1ti8O0CzfTRE6VIEdTD/qw2/F9EvT1IoaeJgB13AabwdKNKdCSD/uEFts
azOzA5t1I635TEgL8eijE1YKPFIHyujUgD1kyLYgrMerM7ljg6YuQe9wk0s79M3XdVpRgXMA9RDV
014N2UESEjcG2pn8EXQpwB2odu+UUCJ48F/n3ANjuPYivxZ3+Q4U5AyHernA4GuCPzi9TwUoL53v
Km7s6xBSZngAB685D5j9KDlZMt/n4rb0N9cP6eUOhi2IXquqBKgW9N/PbSlG2vJwFPBzSFRt4hKM
QqHq94zIYtWBL81Q4bGMxqmgUGAG3CXZG+8ke2FvOGhlQD3AyWz4b+9/GxcVIcvxaAAdQOYwzbwI
WEUVpITXTZDNfh5gLKdO4ak6SD9wBEJBpg5J7bwLraiBmvF+BBvwdUOXBTOgx3/OHs7C+SLpQR1K
UA5EJj91FKhZ2skx2kT3aF9UnUKwJ7fakkJuyYSonGL3a2OkDobA8XM/Rbh4J6u3h9EGAzGYk6bd
4IgvjdnIJji1nlWwNwBV64IHGKSXn1hLuTp8tOSQbIKK+4rG4yANnyDViztSuW232vuMkM6Jdpz1
bhwESw1xRZI01O+cQuRcyb0s82ghpdxsLEfI+ZawWouxq0+f0dFu9M89xPK0mBEFXN7HCG8Wpii3
KmZxJY0iTIF+E0UkFYzBrpQ/X99FLCPUSU+beNBKCUbi+DnXDlH4MCuP102sORPgYhAIkuZ0ZEDP
96mQl2B+V2BC64TsSw5lNigcZyILOkh+Db0pNTDi4qkHFT+dLsb7HVQEUUghmaVyi/rAcCQNCZCK
8WpsRfQoMc/B6tz9tEhnSOpBqv2GWEzxita5j2yGwmnFmL01f6Jh2oD1EcHcSj9tS1CHpcCEYYGS
8DP4OS0OgvLAf1l6wHrcXpZwSTyNCAmQIh5lXMo7RjmE3sBrBVNAKjceGA09zit37DD6EjcO1wUE
Cvq4dEgmXnRfd/UEiXQNM8d74B6/6x9T249N46hZ+i1IylENtoNbVgZ59bpZWqWuG6HPogrXK9kh
xVui28092paMxMTjGUIs3/TWzL2CcZMyh0pNaixUHU4FjA6WCOaX7+IzEpDOu/xo3Ndv0yMEcLcN
K+20euJ+Tq9K3UEiyMUICg6PStCzg9LWzBw4K7uz07fgmwTPyNmsdplVk4sXC/n5IubNoDo0B2Dm
Rqk/M6PsHZRr1nU3snoQFhbIaVxYgKSqMFbEjeCQvI0KUWm8U9XQmlJW5pNcXxeeZGGJcrxN36Co
OcMSaV8X0N4JaXVTOxgeGPs20vZ/GxblgFFAr0JJhrEc4UhUjo5Uf1Khp4O+fcYErt+Yi3FR+78O
ChVJFZiqZQeM0PHdcBg3PerT4Eu3oPJgzd8lK7NzL2oZQdGqp1RlwYAYPTw0HbvOcamBLRkbMhLQ
etDtW95Te1b+c30L/jRCRSV8lPqGGMFIOkzWgHee0TOGsVKygd9ajIPcQYs9qIKfpwC1DjnM9c0I
zD2aiHJH28+bCM87LdkUxoZ9z6zufEDZJPSWCrIsUWcLPK+IAE5nC5IdYfLGQWyunSC2yLhC11YJ
2FgdbawSqFHp2AYglU5NdRFemU81ByV9qCOBQqYjgOvrm35tqQxIjfAo5CHeVqmzPCJf1EsRLOmS
aPv5bYYqxnULIlkK+hAvTVCHuNX7SWyRgTb1Q7mFSvWtkrrkLIe2YQW96d9Kqelv00fOAS9jaqJN
yK0Pw9essK9/CGuo1PnuB00Q6wrfEaUDkQZX3R44KcZo11fu53xSJ3sICq2QyMpVQJCq42YEsR3R
Hb0+lFUHYuA1CCYzLIxOY5z5uYMUGlBDZvs6u6EFxO6GdDH1DkQctzvSzwYaM8b8MY2SCV6cuQwY
FHBjwihKQZOFd/cN1FtTN/Og/wZ9UKt4IobZaZz1hfs5WGqPChy4s/MQdkMgrIceueCScU+Tpb/c
oj8tUFu0A3GqqvroTYLehOaJUP9NPUUanlQQ3/BqL+yLWBQ0l7GI5Fl4zSq1IQWphLJFjHFBloMU
pfwtWMtQdN7lTu5xrJhyzXcttwy1M7sK7TTA4GGMUAK1tVdwvoV3pFu4/sS9AHI8iXZ9jM3IVu4Y
4xTXxgmGHXAZScDt0Unusg/6Pgsxu/L9aEN9w56/QpjdFKzsM8+8xVcPICgAVB7BHOqJ1GYRU+gR
ZBAdNH1N2At8UJvyINzkMgiEGMNa9WsLS9SmAVYoFNoQlvQDb0GyG833IToNaifcgH7dYV2qq0Ez
yKcAF8ckAtpJZRkioYEibo0FbNDybMrtzfRCeokiT7kXNQjD2r/RSYQAYWmSrOzixOuQls8mYhIV
aIjYg4E+zXqGW1nNYSyNUFc5B+nEWCN+md9xnQcS4eYNjHz6obfLJ0AFHN+WTZ9zZ34bTfsATdDs
PCZzbinXJkCIt8nIQMNt81I8AA7qGBYwGG/o3wPZFHMtV13aYi2pXRrOkzDUP9YSPUUi7jwMlHBl
pG/F7P5+yQS9LzrwZYBEoOfifDE1oJDGOMN+hWy02QhHVX+6fiJWB7UwQB2IstHHQSQZGVxaOXSg
wDlfBTrj2LGMUE4zCNU8NBIYAfdF4UhKVOCfio/rI7ls3UY7DykFagpe4KgGUnsSDMPKBC1tYEdC
ef7WV/GdPvc2ELHFfhz0+eCXRWv2A6Rnp34bqnzydUq6xmF8BVkR6oI4+woyF4vjJzSpkXTkK2Rv
QhI2tcTveJmcDsSEh0PmxgSZxG5cX7crA99lqGhQoTMdQiHiCVniNHQ7iIS9gc1oOg5opXW0Y2XL
r2DLTl7zD9bD9b9MOnw2Amxd4emsRxrEiD5TmJW96s3Y+9sWwSAacAj+ipm0XPHeKN2CpU/CKxVg
M2ofGVw5dwC5/XhaQq+gg2y3C15ei3f7AqoVyFIxEV8sm9QV3CtSA60/2CQ4swBgQ96CTYAPB1s8
sfnxG1YpcS3rcTZOKutR1DmQS9zJpnELXDyyPPa4qRCxjS+1bhNX8wv+dHUH/ZxdOu9RJZOS18Rq
bfv31VFPbA5AG+fHWBX+tvemjW+NjGfTfxmsLiuKDuJjPHLPD4wP6eRcyrCDku8leKqqY7ZJduPG
sNRHsbahBOtwtsJIGzCNUqe0VcRCAmc6SdZJ78a7nDsqqoyawx1GSLvY3I4MlnVYVtygCNZEkIcj
qAJtKhUMZFxQqRkxmqmcZ0CgAVyu170PywJ19w8NFM18H70ylZ5vlPxO4H37uoWViPRsDNRqxdC/
ThXyiOHQKNCHx44bncnY5AIDarK+QovJolZImYQKFAQwRIg4kof4c7WLgS2pgC4R0KEP3YxfYI5Z
nT+ALnDlKqQhhxyRhfOO/SkG3gxHwHhE6g9cXUeU1KwkcBQPYutQe4DnlhihNssmdQOrUgz/GcGm
lAF9HioWyP+vr9kK7go3I1idZU3UZaQoKH/CZfIk9aQ1Ld7yL4RGRUYMGuySQ+mgM/Mu+Ky7qKof
mBHT2mbBgVYNnjSlXSSugm7w03geyMtTkPD4DPaD13xEz5EFjt2n6la86b3EZbnstQkVQU0oIeMD
o/Q7W8hEKGGe4oAKiLlGQPcMY3OuWQC6RADVFaE4OkWmi21SpE0TGCUartTZv0lLCJBNASNkWotu
RSTLeDSFoemUp6lkJaOF3E8EJGz2AlZt2Wm8EEQj4ZEXT/6fXVZYHdRPg3RFEC9btL0Rg73/lWin
C/HvzBoa3AwIoSFJRiNG9bAYgy6HgRgiMrMMmW5xZPi//zJrP23QtzWn9nAbsDHt0M4FVVuwYAM8
An2jDt2yPFL3LDjF2q2JHmx0JwgStKboCN1AkwBYdmER0GVIETwp/bOuvjEOMMsI5SO4VtPyhEyd
1plj6OC6klWzu5/3aCqyNai96q/hHmARl5k/Wt0Vi+FRIRdCWTnPCOC9+S6A493CY8/tzdIhapt2
eZwP4T3rmlx1/csppRaxmyBaqdfEpoMuvGADOVroMEqf9C06qd4CaAh/rcGZye5vJ9cjHbsvDVN+
shGKXI3IWsr31VtzBLg+Bj+7GSIpnoPnJ0LPkQnk9mx2t6HTQF8GBDLjnXbHqrUxltugKlBCHPIo
t+E70vFRrW78EVLkv5FEBneALKE2inZyiJueX3VcqVdty8GHcRV0bJHK6pjuf33v/DRBfr5wk4Kc
6mkZkOn0uNQNS/NH/lh/TBs3P0pO8uhb4l/tFsYjcDks6gYPw6KophA2IYH6bWqHbZ+zpBnWV+fn
sKjDGPoiNwQaZq5V601YN0/oRPsSi5nDOPSs6aOOXqnHXDeT6Zt2UwoeE1MBi4g7bjRyaUPv5Q4w
xh3r8InrZ+Dn6KjDx6FAkwFFDcDyPSquvd1uxyc8e6BUIKP5tbKEGwEy46o9vdZoOjE8MB5Iuj0/
s1PIa/Wis7WkjmNt5ODE8fEp0mOPl4DoEWpQw2rc9E0rTzQLv2CUjO/CB0DNAGV8wG8N+jnCJZqc
jRPK+OoXYFTxjO6flFdw1Xqk2m1J9/MAjmjpBY2tt+jkZ7xLVrfWwjh1YpIsnIUUDRWmLBnbTgos
Y0wcBcq017fWmhkdQFWd8OgDqEad/ZTXOz3jsbPA62ep8j0vfotUlhFq+QjmQgCCGdwkqLkhIUEH
06IxlymaURW8J8ttdZy3YCgB166MFg7+CXIVbKAq+e6fa3dpkTqZZe3HEHtSeeTK9Xuo/USbGSUW
0B+ENojSgYhjXf6nrMq5RRHeU0fmGoUoIMKpJ11fQrKpGkBTPFhoekOKF8o8LbD4kE+zI1TLWlMF
FN3yn6ItpEzv8HgHlqb0WKeWinvIyM+/g5zqhastms5II14BT9+b5t+WIBSObcOZdzPYH0C9D3Cl
/Ve2EDFIggLw9YjAcYno+Ts3yDd1GxezpoPrC7KxXGTV3GDOEgswRmGPT3YEQQftEP4Ligl6q9aB
Wo8F36GJ3ZNcQTexXz8rzmCjagVVV9coGUfjBDs6X1Fk6wXwOAE1hAorLbwTNoXf8nJewmC7lfbQ
gzGzLZRAd8xs1vkpPA0NXobAeCRQKl3cwHMGccOQb8Cv9w41xQy5LBuLZsWZl90Y96TJHfjD8Jnn
WRfLuYu/NEx5mSmWoWPOp4U5wMGP+xZNae1Gupf4A49Tkv/FHpgf9nBlQH0DqFfF0KljmcxlPoQj
7HWDaGnxocVwr+/GtW2ioLsVuCsiD3LxWmog8RhLiQ/9whPoJHMiJ/ECj9Dp8l9ZK0dVP04DIlGG
iAZMbErYO9/8siC2KPXzJaof8bcgMIEVByWlcYTaZwrvFr4I38G0QRqTNXsG11rLpBS/PPDAmWH3
yATQTBigqLtRS6oE4MOOAya/B4k6aXAYN5HXEWkIL9yxcDaXzlwVYQ47FaBK3BkS2cwLB1PnIAeQ
Gjg6/aB7/2ag7Nz0iAAd25RNNnUe/WCOYRCHwlCQiSEty5TBua3SesT1b8p9awpgK/GTA2PTkGU6
O+oo+csgzOGxigQZQl2DqPvr0FeGmBZYRWy+EHMTFQTDbHkDGuM4G1kFKfGQ4y2/Hb14lBmb9vLy
UKFUI4vg7hIlKMbQ0M5WSvvRmKoK7xx04Mx2bicjHqyVlTzzz5GjPaiPsxVYE1TLHn2nH0FdYrH8
OL2R0GgBRlF8CGjhgY9HEvZ8YQMe6m6QXkO+/lV4r9EQkHl48mjP3IHzoAVpQ9/q+rRTLGKk1eHc
IrV1FVGteRXyvrgz/fs6BOk7X5vGe/IAuHcPeXQ7mkGsquwri7PST/w2gS6iFYUeOOjbZFM/9G9I
gDPhqBR/E/ksLAERPQO7F8I+OjsbgvNGhN4zmoWc0caK2D1uUTS0bWU7+YBII3pAcKSTW+NOhbQr
Y1KoOgqsA8oJcQC02KChDdRq1Haf+nRU5RZif8kLcOCAYgce/0pyjuyghczvYtuL8JBAoYDGDAdL
A9keZSqLG9QxoQuNGy7YNBB3GVwI5jInlHj1a2Yor69kWcUpvYTnQan7DjR6U4vTZSLfJ2/rtE0d
xrYiodY1e9RzacxjLs1jbCvonTZ7qME5SP/AL3v5Y9DhwSKb1U0YIXRPN7jkDtUnbstcRSoAvZha
6jApSZlwWoOpbRyknzS38gxgCya4SVKz+YWMxeqgIe6BAhzYGRFNnJ9eKQGXP3w20Pq2hj5vwJd2
GQCXqWCljRUc8k3wNB8BT5lMXIQbH3JUklm1JksmiUrZoNpI9tTiO6iQIlfiFoAAfEfjCC5cmOfj
cNv5XvEmu3Ilq/UMO2GBw6h21Eur1E4uk3qEoIIIRO6m+95u+0fjVd4p7+B3QcVVe+g/QZDWCT6P
eDDLj9U23gCkHLwCGsDYe/Tt+OfwcU9pMkS/LlTwxgDx8Nxir/cuWjrSDTTA8fCAhB9YVfXX/j6x
/WP0lbHhyeguNjyEqVRBgqjMhTZVlNYJLtHTnOuejPZN49i5sz1vAdY5cW8MNon9oTaLiK7ZdQ5v
1xY7Y3D+YD4tArpnkKJGjl9RwdpwvgWhxDkplaiLZgsBc0fIo+K2KDhP1vo7SSriXZdOYGqX2/fr
w18ZPcyCdw6+U0KxnzpqM3i7IN+Eo6aURnTTF72814u+gjqm1D9eN0VHl2R5z2xRN1YoN3WPZATx
mOE3GUQteNYRIuBf42pZn9D/jOzEFbcItVrFmHwtwY08NptmTEET0Tuy9mVGyrWSdTM2Go8xvhW3
tRyfTL1imwD9sj0iFYwvVkHzkbrQaXCSZhv5Jm8TeCAzN0h2BbV50SCnkT4gBI5QXqR2TRs1YG/B
IPFwBi0GqJQyqzVHqMxAvnwTMka4chedWaPc5NT1sh/2GGBe6FbkS4jm4t0AXalUZ0D21rblclyU
IwTflVglHcYl5tweyL1XTUW+WBxUVtmcXGfXJpB8yGKXcDpYbfsahgRwmQ9vuQ1JYKQ6ZuildXbp
9OCcJKgr1kxehEnkLCwHSF3rPURkytyH3caJ/VvC5UyyHINgB6nb+85sCXD22hasI11t3otsagzq
YXA6jMsPoO75LkbRD7wu5MoLnwQ0o6Bj4j5wSiSWJne60YGwcVgvvlUPsDRKeRstappqgK4Stuto
Q780A/BzuoXGtDWPv9APIrI2LOVxoiQCj1cAjxPpVsI59WvZWUID3j5zfkqORmrpoLDIXVKT6DBq
uzYsBbWJ+SBObvg2ov3zF6rjjC1Hkxr7iTIWfoVJaG1yyUfOMABf1G5k8PuiuLbRttC2t8ID8/G5
5p8Ws0/LJiVygt60Gcd3sGY3OxIP3LjVzeiQDAmbLIu12hrlnPQ54MoIGBGzFUdnhoRxW27ryMuF
T4r2IkmtNcqSp6acwzXPdThtrrvj1WlGBx7UHoAVv8CJ+1IMJr8Y1vn5VvQ/lEoxEx+4h1ixslQw
rxtbO00y6szozBChwEUnMP2pGSuVmyG7zn3JI1Cl56zczJpHxHsDkneAE4OnltrK+Pw+kwOEKeD/
vs/j/nYomk9zFL9cH8jKqwakY/BNEiid4KOoExrJHWRbZIRgUfJ9Fr+NuWFKDXqIh++JL3wpav8F
c81ywmvHFOkDQLShmUKyeOdOuGuESAE9KtmY0THI7brb8S8/0nigCZIsjXOyJ1CIsnFpa+umIGWg
n1DFAN+dW5aHoJ0N8J+aGvStxSyx215l5EdYJsjPFzdM32WpkiWIrtUkfeME8SFBO8v1RVu9TZbD
oCYQ7UjJrGmnCfQzPB2ieJvhjY80ROgCJWI8glQbWDtlcshbmOTTGB+w5lqWH0BdZ1A7l9NWwAfI
3ozCOkimwF5ui4XpvwYWwQuwartrp3tpkLq+UiGMJrHBwgEKoSNjLhwbhTvIzbwFRaiXFswLmzVC
6mD0tTSUUQ2D/SvyLMkLETUi+np6vRGsAkUR1pyuXl6KAPkiAd3lJJF3vnG6ThzA8ImNQ6BbXYUG
Sv7L2DppdVs34NK8EQGpQppJtrOtgNyaI/RfcVCidtMjz9NACBOkbGhK+c25X3wYdWiMJhTjAezL
Zj03XhEB5DIqqcPr1aHXxGdlZFH0r671wh51gow5A3ewANcHSnlvbKAEkKU+KkLw6LkApcO0+XZ9
O5O1pINCeCLwY6IHDeEI5WuHKknjqsBat0n5GKjFTRgipdTG4mZQNC8dQWRiFJ1z3eiag/+hPI1q
kAKizvPl7v2kk/sCdeAw7CN36sDVoAfTnS/XX3/HEDjp8eblReSHzw2FQR4D7z8giu+k+0AotobW
e2Peb6+bWXXq+k8zlEuImhkUtjPGM4n32YSn81CbIaiQx+zhuqG1iSOQVwWJV1LdosoIsVLG3KTA
UBZA80s+CGA9LmdmRYvsMnpTLM1Qrzs1abm+GmGGHEfBRnr5S5hYOvScCJCycDs2cSTLJOUBtCFO
hGgiI2tyW+b953bgmb08a+u0HBd1mssWVfoe/JTkJfIkW/XtjBczpJwIHFxy4sACwwteQCwHvpbs
If2dyPSgQnjZx1fPeR2BvZzY9b32Tv5IVYCiQGODO2rgbV6ExiDT6OpgF0YpV4Le7QpkjCejggtW
5ixwa/EIFu3IISspgvkaz4JtPEGjm/n6WfNjyxFTB29CGyq42GGcVNfKu+nIp/v0ncj/KV52J7yN
SNs/F48i6lzebxyRxbCps8j57dDI4PEwiyLdCGFsF03jgayf0Uu4ul8XZqhLWY2RN25zbKVAAeuU
zLmKzAq0mduGuodbv6+4scIkDlbx1nYWyb1nh3IveKoZg0wSWpgsbqlVB7MYFuWZGxWlrHqCybAO
DmIz49YBYK9gZX9X96aIAB8+mfSBULMHwntBG3uYybPuS6MrpjLkjyCgMntjsq7vh9WFWpiiJnFQ
kyiN0LFkxgPncoBFGeKfzED/d6Zh2/zrH/jze1FOdRSELfXHfx2i97poiu/tP8hf+8+/dv6X/nVb
fuSPbf3x0R7eSvrfPPuL+P1/2rff2rezPzh5G7XTffdRTw8fTZe2JyPBR0H+zV/94d8+Tr/laSo/
/vnHe9HlLfltQVTkf/z5o+23f/4BhMpitsnv//OHx7cMf2/3lr1F728Xf+PjrWn/+QenKX/HKw7U
dnh0iPqpbDR8/PiJ/ne8nZD1BuIa5NxgRvzjb1BRaEOY1P+OtLAAODZQzBKuOGzRpuhOP1L/TjrM
wWSMyitg1Ci4/Xvodz+urx+rgqn4889/y7vsDmFZ2/zzj/ONAVQ78AWogiDPjAgEeUXqkoPEUuUr
De+j6MO7EMPABmHRq59v80sT1KVWpsEYzfrkO3GZ7uZM303Zw9jf9kJjL6Z9ZSznx/aHIdTYAShG
+Az8OnWeBl7LuCzBWPqc2/Rj77SxYel+xsBjs8xQZ0mWBl9qhBnjCe56PJfHQLASmUFPStWXT4MB
8QIAQtg6eJ7LlBVEvRq8Dx+63D7f/mB7zcFlC3V3guBj4pIobMYPe4TYmTQyoarNUxtBlXo/FQBl
d3t3eAFcekLIE9s+B/Ce4Ml3JEPav4g9KeWCNr5w2PXtlX0CxD4Bu6CWfNl/wIlc1ad6HbrxtrUl
t3QzvCrrr/C+rvqSoBPQsAi7mPYmoW28sKdNBWnZ1uNsFhZ2ZYHPPoScmcUDPhsAYBmhG+JWFaHp
OZT6vSaNDI9M3WunCT+zQr5iaQWV62aSMFxSTk522aEaUPOcEVoiCXmvO+ozsy2eNTA6Kuj1IY95
mITAuCNbw2gOx8JDpd5E8vlB3Q+Pv5D9JMf7Zxj95zghUwVQCsK/C/0tTouEXCnb0B0s0jpOZEP7
DSHIInLxDeNsUjDckzU0sRK1L3hHwDSpY8NxijT6eha5jZMcIcJzTO3Ci++6e/AfPSSW5CV3pDKT
Qyi+e9I3bFLoFYdqEO8jAh8KrACN3mzwZJkgrRa5ZfXUDfetxMgurawhgkbA+gDCQcn/lINdbpsi
mfou1iM34ZHAH57G8U2dWNrVq0bQQ6PjWlBVoPrO92Zez2LJ9UbkKkP/OeE4hy/BKZrp4l+KH8lq
gYhLQ71KwatUQAn43I4x1FqbJnXs8hW3T0U4mhxZ4+u3wuWCaLhIAXGDuirgibguz85ZiVyZjkg4
dqPQ2IvIiJutojFBu5e7HFYMEIMCWyagikLNWJGmSgzamtTVbgnKK7XDE2SXvKjKZ1Zu6nJ5iDGg
Z7FAwO3T/byzmiYGB1FeNzTeEU6YDY5x/3F92i69MW4DwUBgADg38tzkGxb7bJQKZRShrONW45co
wQO7fdSl70mrMpaHXMrn7gF2FKS5sRsgrUMDVSHjE825OsRuUMam2HytxtjK4i9x8agnT9eHtHKn
whbqsYi4INV90enetK0eSjVsEU5xT3YIIr8bUD8Fk+SD6k4bNix2bfchhjNApwzyM6B/z6fRiNqm
glpSDO832vBHeHf6WzB/m8apM/IXuE9YFikPqIiTltcxLE47cVei2P75pHCJGqeUAcqQ737Bx5Nz
Si/icpTUOZZnSS3VFFyUKS/FFmR4P2la6CEnY4f6iBcadFZBXl3sJ011tbp3Y3ESrSScY5vvFCtP
1A5yU/1TGghemsgP/qA9IOnYsSB0jKmhEQIhtNpqY8TU+FUM0v5PusIqbKydTAmqd6ASOSEkqVMD
BmojNHJMBJD0oYXOD8Hmvia70Nac4qa5qZ5a4xeoUdfOKoAsKOAicAKihJr+SJ2aqhpxVv1as0K0
QcA/WGM1OkMQ2tfP0MoFS8gM8WgF96loXBACh4Za4DLnyAjLG+kxOrau/0V7DS0cJte/GScz8GQT
ARrkssGHHju5xeweWPMZy2+4cLZg1U4jjDfeBhsOIAvMNsC1cWlCNxhCK1CSuRlujBeON7VNjL47
9E5MprZDw9Y9dydIDBe26leW30Nl1II26+JswPe0r+ifQH6Cc9J9f4pWCwQ5LNjU6jZeLAH5+cI1
q608yaiiwmVWiMRRx28KnjUkMoUXJ3phg9rIgCal0Ig7TbG+Q8F8G5Caw6m+gCI6KxZmWaMCUzEQ
Kkku8uTkJYHKhksA63xlKzt1k9zKLM0l1gRSTlmUkzYz9ChxK+FQhC9czXi8UZWcU1yD5DShCBbx
pMKFc75CmREHQs1j9tKtUQMUW2wGC6zFN/VWtqCLBaiulwAXW5tAvmfbG8GJncnkP+lYSrC1MbOg
a/5h+TnU9EKBLy4AjopdyYCPUFq3bKodn6e7lssZ4enKswb16sXQqbnNOKHS9ZCchXfyhAS7fmLq
W80SJui/oyd0pz6oznWfRGaT3qtLk9SN1yVNXXXQqHS1DOKcAmQGIaDRBhpjl648kcnQkMyBh1c1
/Od8VfuqyOVEhp3EFHdJYxJe9pvuWLpo0kS/gql4wEpiCbcQTISexs6wWZ6GIof/98b6+QnUUFs+
08psxifswy2hOOHQv8Cj/Ip405Zt1ADNY+qEpskdQLMC2Wh2fwEFWSWfABoZxGtoZyAUaxfxtBDJ
Zdfy5KzyVrtVLbTZ+YAyEQQTaAa9zM0t+eH6Cq/sKqh5QOiVh64HImz6hpPDMQp8WU7c2p5BqAio
APjH8j30GAH0Lx5Tj5XkQTqNeG16Wy29OjXXAldB1CGWEAE3Q49mzT7z1ExM9nnu+2ZSDjdSrDyD
0wi5knBKrGGWd/I4Yt47kFLoQ4zW67DZGO04WfUY7avZt9WhsxUx35R+ZMly8WokAbK9Egi4cuyf
XpGdOletJIoGsxDH1tTS+aNrgx3kRQ9I7zm5MgLyz3Xblo9QhlKFO9HQa6eP69tc6iM70vLeDPXh
UE2qB8zeF0EJJyuOxg3IHR5TbVZto4w/8dl4HGbjyxiO98o4ClYDbdNRy0MIlBUVKuyQQBTmDd8o
FlejGVCAciDXxPY8SWYhy2ajJHdaqVbA16DPq5ULJMr5CVK3um/xbQVWWa55VWrpua6Ex7gLsDni
+msm95ylSulLCz5pI1Nf9Kp0eW5+TUKfszlDTO0qzwITHRc4WsH3wdBKqxILAKS0TLQHo7lXW7FD
rSErt73YNWany5s+FB2lGG7FcBDcRkkxaQ2oUpMuOyaDsqvSMjRHHUxrim7YRgo9X2O4ATYJIpfB
vZhqdoH0PLDd+WhWyZzZsaw7sz9/iZMcwAkp2wJa8BWPsMEsg4m3/XH2LaPRbF4ZMf5+RgcRyPf3
qh88cgH3PJThhxCI75DQUc287qyB06BOkft7KdO8Mp+cqRdeJvRGmpIQHgeBs/kmjaEv6x+MYnKl
rN0qcdR5SVyIVtrzOwCQGrOFTLEnlYE3GcJto7Rfk0wY0Oae38wZf5saOljHtfHeLzkgQGQVTFkJ
AvHYH3Vr5JrenAYhtcapMm7CxHhuRAFvraI/1FL1WVEi3/IBJNDD2DCNsrsfs/Z7zoef1cgHr08w
bnI+le0iNHxXLjQ0dyTIEBZCtjemPHXrQn6qIwMlJhmamaJuhULkxXlxU8itaHdQOUP9aXbHUHoL
9b49JKKw9wvtaxmDWAWqx4/QHlXcKQ6m7VT1ILjN5dekTV4mPxScLPJLD+mjZGOEw6bp5O+9Udd2
ZhiFE/kjZymVKpuxFt3yICcLuNkrE2k3zfxnvii/zyoekwXPb4YOi5AZQbEVc94bGknb10F55PD/
m9BphghvYhfSdCeL47sao3+Zk6USMkyVB5AD0MoRl2zCoB4ACUBb85x8C+rI5UYw5HeNGplF2QDW
N8UP7cS9hnxaWaORPMe6bKe+4qFW/TwkiW7iKbjFCCsPSyKbYsu/N/2YmgWkkb1OHQBXE9XtXPDz
cxuOHyk0ap2CL6XATAROtTQtAu42igBXLNXExbngb7MWuZlO6HBOIvxPF9bipp8UhJ8ThJvrNKks
peWgsKiOuTt3AvdcBDrEYXgQ701Tq4NHePgstJ24Teck2ZSttsvj/6fuO5Ykx7Etf2Vs9myjFssB
qOl0LSJiQwuV1Frz6+cwul9PpEda+mt7q7GuKsuqzgyQIHBxce8RAnMWpqam88TXVtWyE0nCsrX6
TOGpnDKcFciSq0157UfiqGF+mdcujAXMDaQKZvQaGa7AYd9xkV1kucuyybbp02PHB89jheAgLP1l
rmM7b0ZXbcTnuemeQeC2pBQ5grhAr1Yq5uoUAf8Bmc3PSMhSp1ekUxvWDTyemRNcvk98NHRuC7dm
qnQTeN/iGhiY2AcwBfmVlkwmRDNjt+Ei1gyXGrJfVVLRUg2CzayWBRlFzS554RrAchuLCPfTpMgm
mHYziS6M3eI08EWGCOPcwsccBrntNOSERXWPzCns11JtrOw66+yRTf1xzDZxodlqP5ll1lA46Zqr
mzVMmV9kKTGkYoTwu/KrGqvXOqsNhk/8OFjrNoLgpKsjVikVn0OUbJSZuUllarVBe4h5fJ9FKYBe
lAPcaZJwU+fCm7hMOcHILOVT1WgTOUwpg7hCoOlohdl0YVP0Rttlpy7qLhCXXVMqfgL+AeG4zo/m
2uBgeq0zUnwsU81PuN7WxvjIyv2h5mBJPswkZcK3bGH3U5aeEIscsZx9JWxtdhSB6oBFI+jD5bPU
h7tcnbayBhfhRd0O8KsGYxyGyL10jNOyIUUI020mhU3BJAg4DVP5qZr5iUoLLNMH7mXMg4ta5c9S
M9pyVtgak1VkCdMQkF0BYp9tqlBWkrYFG7h8lV+aJlWg5Z1ul2h8brXmnHHSIVCbPZyPd3WkrIYL
3UmsQARrp4s4pR1hsnVN1e2mDZkSKvFjj4MsxXNOjLOkyRugRC6fg7TcVTuxR8KWCTWVg6nXO0yq
noytM2SSGxbRKZmlndSgRtQzICcl2UiUCBxIRKESaMK2e46E6ShrDT5rHrVnmKs3ZEyBRV0EJvNE
setdKRVyU5TCyKjkiiFh2+y7qHzW4lk00wYXHWQWbiSpKc376U0L1P1YSSDG8FJCyqWFgleJnDOq
lJZEQwHtDIDQYv4QsdO2q+QDZq6lcxz1eL2Yw6KSC2yF4VLO3HUcKzOW+5mA2jkfYM48kyqHwIAA
EEsL3LMsGcoy2iXcGKDPl2MzKZOFnWX2ZXlTQyC25cyvI7hALINqw0jhieVKe1YghiwJEH3roJnY
dKMrqok7ycKlmqO3GSHKqDlcAEaxPKZdpRIV0iYkUacLzOdBW2gSUQ86FCvCZCngNRHaEZ/voKhk
JBJgbnCDZprsV6G0+5GZYNFQ55UR1dNkqZypLTJEdYJmBqwJYTxbgMCdsimxq7Ho6KiyZynRvFkt
zoMWBDpcup1Olf0lDnYcM79jy09+oEDeaGn1iJktLsxsXqxsPmOtAFds0nNVSjnwW5HdVB9BDUJr
zOcfmVRXpI1Tr8rE2Alj/hqptVXy8kRRvb7OWeuIdbiv5nIhUsgCFBmCyyyuJZlCU6+sHLw2Q7tF
K2Yw2hLXQPz0gjRtaQoLAmLUvvbxckJ5Y6O1qCHVyXBoFqEmzMC/dNKCK3HCMVTRGsGaZEl1pxIn
BHy+j40AUA0bnBW56522q55yRXabQjlrSp3rNR/c5FySIH7O3SZOQ0W3LZD9zItb1DD4Dnq139WD
oOnliKbmkGuHcpDPbCh+pEwGbEIAPH1WaFYuNyjujLtySWSkC0KgByG8dmY+B5q9mEYjQJSqQVSl
7DBXltb3KHXCMJ1k/IiJC4Fs6pQytJNGzi2UkvYQnT4AoWOMsraPwiiH0ztOEzYZLG5deIEo4PTn
cYCjrriB0NCTLENKnWfCzzYuD6EQqhsgGiylaj8WVLSJGjX7Nuf0gZE+JTltLWFeMEVlAtluKcm2
8OyUKJRj4QI3MUNIhESLSdrO7aVLx0pX0wKKJcUM84WRv3Ry4OOUq1xWjq/lGqDCDFIUNRvimELN
fwNTItaOmBE45qnhIIPOAM+j0CxfvGZKnr/msWo3bKq+BmkFpjJoySH4J5RV8dopl5lBkjpxHJ3b
Ij9MaXiJhD6mRZ5YvFQaYsq+zQtqqCEnm1JQsEYkdC0A0t0xVOaMJkLZmX2Tj3D7DfbIsA8im70p
c6EZ0G3dpYW6ECHO9mzabLuu5qimLBoRp0zQgzo9Rgwo0mwBsuzCFFjxY0aVrHlhY6bW2aZ9ncMZ
2q9NVtFsDPxZ4z1OSnDcsuU5qPtdtzS7Xk0vubDwtKmQgsiwRyR1jEyg19JNnMCJqW2ujRgd8noc
aM0IF0ZZKdlIeNFTACcAyUwDFP0gk3lGXsF0AKDVMjKNwIMOuZsl0iGeBRs0QUxcwhv93PiLVPrJ
FNExa/xyFtwQ6NiISd/g/tgSdVJwk2iVPSOA0hrLkYt1iKDU+GFTOjOzmPIivjRCH5EF8ZnOi5bA
mivdhtDloB0LHzDEfX9qFZojSSZDksP3huFfhWjZ9VHktVMALS0uRbaztKdWFZ2qA8u9ACecDtW0
EepkA/vMXRprH+PAYMnM2qXAFSbIGYUuWXmtQD7V2QHqWF2pKqiPo/EgJVDRL4IJ7SMW32kOh8ph
4gII1MRclmYzdv0lGMDETCMe9GY1/Vw4hlRc6aV9AS+ZsOto0078ZdF40Wln+YToAgm3WoB7z9y8
4BG9qo/tRgguS1eduwGJYVD0HjrdIgX9T6j1VODxjSDgYEhsidg2I+cZZ+Q8HXBWipT5qcix63k6
6LOqvMjMVFClZ7HnZw2NL1lZNnU2vfTqzNiZsOzzqlDInNS8mSsNcOG8emsiSbvxDB9aSprgYjug
SK28IOVSjCmIO5owRbpRJJrIQWyGSQpSbNM2ThEMDa0HfrUUrnweFuZWPyTwzhlTW8qTE+TJJIRn
PtssbGcqFdK8efHkSqRCxCKfxsHFsLjELXPm1P002HNU5Y4wz5dE63V49OzkgGeNOFcZUgMkqMbN
czzkrxGUheCvC7JAkPNHGMeVMMWqWZsNgIJOs/5dnnNceoulxxOLn30VG31W+UlePhW8ZtQVw9FF
KY2WGSOjHxaRyvk8WYMMi9VwLuLbAMi3XitLQ/kwrCi4yjYjoOiQ5/gqSSDyVl7ILSwHUFmqypoj
KIPETl/m2bWX2RPTjAe2YRUrlETRZoXRBq1zJ3BNiMyrzHzY56oUMD3I4M7sHilOQrFGYtSp5NpX
s0YggtQ893JX6UytqUjvGMjwFEGma1LO4+gUAnORMuVcrnqNZSV7JYfDKFSTfKIsG/bbQQ67bVGl
I81rHChcOSvvTTIJNnYtcuxklK84sWbcd3BdalDBslIWPyof0t6MEOIsvk56U56kVMeFXdCLrDu2
E4T75Y4B/zcF6xD1gV+NyO6mJgcCXAz9JoyhoFPMfg+1C5JP9evMdN2Gn6ZHXGlurfL8rAKJqw4o
VA6AyPq96BeLQpiIDCpuK0WZIREtL7XbWiHEONtNYcS69lyaYAyaj6Crf6z1CSh7/Wvke5jzsgK6
2h4jcycNqq17wYS+AWAwkNOj40YkspO6gy1tY0d4CXY8eOq4oKKE/Ehc64/NvW/PcddAb1DJgDQu
nuM/0z34cxcFiCcA5dCRB8bh95kWcB9lAlzd1t5ZY361UbaSwUHPoT6PzmOhhT91AUBsgjYSdFIA
ebp7rzBI1KjHGW2iJ2y3Cb5tzj9qozwaY218fGvVBGoU4QaFxkbiLJEOg9S1ULvqaiq5Hu9XBZj/
hhTbn7op3+rh98XSNgplXLjxwVr43H7pM8+AOiOFNyor74h0/ntx9k/v+G24e0M61B0TIcgxXNWO
RI63i/L0Pxvg7kPlDK4s8dq6UPhjxh4SVXvwmR40EO4xNWOP2kS49ke6BHmUjMQkeuri9//ZW9wt
7wHxjlnWLkUBo2Newh1UetR7+VPF+vuXWL/Ut9XG9kuT58I6xCY+cpsEa+0L2wBNJfCCHovnP+gr
fbUKvo23pGtsrNGIlOIXkb8pxZNWKaiSyObfp+6O7vZfbY9/99O+3Hq+DVRoWjhxHF5MAMR8ByeC
TQQqFLNtPCLq2EwW1AU1SwSDuXjYbeXW5XV/Anyf1bu2j8KXyLhgII1ZhW00DAqhFvHVCq3oI+D5
o61013IIlwnGACOGGvNkEwQo+BWN+si2iV8f+G8vdHekVRqPTKvBfmJsbcenNhT4BPMlgfU8xK0D
/XZbbalGXbC0bUrljGoWDGXAyoQcCWR1hI+/f9wHi+ir6/bt24rd1EnxOr1iN5pygnobF+oLbJfY
BxKnjwa6CyOoYVZDMGCgoX7icXfNxN0koXI6PhjnjxCJbwvmHgvWMnUQqCVWawb5aVRCIWdiFJha
yVgbhQpAiPDbA9JzgZ1yj77Zqi9SWA/zhwfHwJdX2beJDXIxVpHOYXdC6iz6CCEMFRqx34Huz7iB
Aw8tV7Hg+WJFRmgqG9V/lDg8CKtfCc63B8iUUOSaCvMwyJktTk9DbhcV9wBC+HMxQ5ET6moa8C8a
MCl3Wwals7hRpSgzUfwmSW/n2jXlN3N77oXXvy/Un3kQAhG0xYGwASIS/c/fo2sC0bM8FtsMeVDn
QLTBHs3ov+G796cGK0CXwF4ATgiQ2r3CsKoMIWDQYmZmm+opcVSrMhH4jhKqEgDsfmlOoc/20Mr9
5+EBawUogINYyUGN5p6OyOXhpA6MnKGvOxqocwg2Y0ACFK4BnLF8Pk5Tfq4OOLDCd4WVJeC9AXL/
fTp7Htd0NEeByxxCY6wZMk2VLkYPDav/MI6MVxI4TUEpEi/2+zgLK6d5t8bUyayvs9HsYpgPrTl0
e+bN9Vx8zDr7GcZVqDZCmRIcDWDB7jPLKQxDRUnH3AQnexBf6+L8n65EbZ02DY1wGdaW9z8fsuJC
OtZjYbLuKiSSwjI3snNTcf4+zB9OPtTVIFoIvVsA2sAL+H3qxrpP0RIKMMJ1NTOrfeW4Rg/ZfGys
/XNzYSjsLkhxoRP/Q/S2lOVKrfs+MeUWGQSHPrXYbQcFhbTiNPGtHcuSnmZPf3/BnycCBgWaAUgG
fLCf8wgxXzQIBgTq5oyiM/qpaM7EucEzDwb6GaTWgSCyCV4DC8XZuxO3VNSyBsgRMr58bEGxg4Ty
BndyosiorXP/kZQOYhR2rwQhPlXmNXCE7sNuU/BdFIpMaZYKa0ZDatVdcuyZQP/75P3YVyo4TRBx
AJIWYOQf7DWpZAqtL6La1IQPpSz1TC70gHukgvFjXdyNcrd7SyZBzWOWqn9fPlfLudz8jxMvFS+x
ymCAfQ9Jp6+76bejip+qLBElPjehlt0w6ScrqL/+Pl0/wzqG4BEWVjPaVaTzLo1MUTtPGiUpcCtT
3cxZUW4AYxVUMjQLbBavRnnzoXH8T+DMOiqK2StmE8zbexh3zLFzAXgEnA/1dQu3NFIJAyzwqJf7
wcos2Io9ihp/WBi/Dbnuum9z2ZS9WFfZsEYn+Ve0X0UZtS1zXQkfrC16MhCbjxChP/YX3nKlDEHR
VYaO7T3ejo3RU0uKJTaTVU9enuOE5EkH3UlF7UnA5b681Le/f88fMR4HNA/1TxTkVun8+1O6kVGL
76eoMut+w/fnKn/7+8+/E1T+2sbA2Erg+uHMwilyFzO4TgPJpcUAiRNYq349pHuczgrBvvr7SH/4
Xt8HupcnqqDRxMYBSBhzvS2WtzbftN3+70P8nCyOh6rFavUByuIPliHYHWqXxVJpSqmk16rfJY+Q
cX+YLtA0gbPXUC5jEWjvs/ulr1t0IQDGc4Cg8VRH3KmQ2G2s+sGH+Tld4HCCkAkMIHgR0j0KUK5y
sH8UxL2guhbssUXp7V8KMv8Rlfb/P5LstyXxgyP7f/q2a16zGCn3Pym3/+TV4t++SLI48v4Bl0Yc
Jmto5PAJ//f/+idJVpP/AaoTPikIPNBa4lZC1784soz2D0h2rJQbOIMJyCXXi9a/SLLA5/wDnFqJ
hS4sJN6/1Fr/A5bsna+zDAIRBCPB1IVUEhzXsIJ/j2nzNPFhFazlen0G2DI8ZHrsIZh+gc3Rwx2f
ayhIw6vJQpdJbzodNprTI1bWl9PP/7u4/+sp1tMDORKU84W7NS5rUcqITR7fuk3gVlBUDN3Oa3Ii
vLSbzmLtzA/f4h3vPTod70qzPwe+e31k5cysykl8i6/RM/sZ7MeEMJ/hZgyNdNGBz06h5P8IpX2X
fv4c9a5i1lVKpQUMXjfdFh3JfQwamIKlmuq2trPE+LYg9/+cxu9M6Lt6+8/h1iD27dwCdK4ftBLf
eDKnzQSSYOYD7mIE7gC8KbPNPwEieGMddLlR/cns/hTjHBue//4Ud6Wun0+xhp9vTxFGIGRrOV66
2LC4+TX2Yskfpc+8MlsUZ8zCqHyYZqnbzJcqwph/H/2udPFz9LuzO+HTGLC2KL4lzhNox7wuW9p7
aHN6YZaWYigSLIyiK6v3O+lXR/nbr+LBYSSsS+l+jWM7QxQMlrE8/Dp+f/9sruRJRTv9Jp1qLLb0
Wr+xW/nA0vyYv0QnnoF/urY9aoawhVWfzx16EyVAd6HpvjSb1Ko+0fg9P6Jc4I7/p+fCMQwNKijM
gdv5+3OB0RliMeK54L9lCO9l6THv9TaiLaT8JqD4fZSnPaipAJY9NqDEAHkLUIEpz6Rz0DRyQwOA
YM6TbM1MgXYiNSQJdaAKaQTgCxBg7mjldnssTM5boMbia8dIR7mICmZvSLvwiHwRIwUIOGvhBq9M
tG1kZvoIdxd4nJ0kb9koT43THzi9fy323X7pqEj7V/YXbwFOQVHc8yYdfbVK7/TuXdolVD5CHREQ
/drKvpTw8c/taLSGpINYrXP7ZcdBDjo+8hnpt7CR0FW04Wh/XUcSaW70Prw6TAV646kPRq8R7GU9
0GH+NH6yRk95a3DKbXYGmxueCUZvNDqwbiNdf8Fvhb18C01N72mjD+ZM4dLTblNjufU+XxOZak/5
EY3lA9gTXkAjKzT5Y+MOfrpLDinm1gTx20TnPqCMhy7mLj7mhrBjvJ7WN8ldu6UuOmKf2YXZNyAk
OVVGpV3lwEi6JSnyg/LYb7M9Jmo3OYoz7diAdrAF2LcIZS0NcmLXLQWQD4VIUoCggd0ek8zg3+KT
ptc3zslv4o1dHSdc5Tk7IOPcw3LzYzxop5EW78JOdONCL1+js+ymR7gd8P4KLNVItclf82Ozya/o
SXtRTKD8IewkDgVP9ajooj+8R5vgZbwCWN/68ytH8gu/F7bQ+XIZhVR2YGrb2GW2E5wIsYKea8KZ
ud2/NmBCKXsNwP+1qNHb0P7fFpg3ZiP6ClgoQEPUV6wnMBaKU30pL9NN3iOyMiHsSvst5J8t7ZS+
lp4YksQf35IX8Ziulo5Ge519hHoZfGpoh4zYl3JD4mP3AUxGdVYVva+xPxcnt2oFwpbpRYOjisE/
9++8kyB2sAYLF1j0yDkI4eCtYTS96qepAGuYZQBsCWW30w5VBjPdQqYHvJEWi7IEj2oKSd+TFB12
4IrpsnoJle8M6/I7FR9mt7idAXgzYPXpsdhXZrVb4d4kvQBOVXjJjN8uPscyRev7mfWDQ9FT7dRe
J0fdDLRT9NCRttkOwPx9l9DMgzzWucuI/MRvim1nCGg0E36nHVRY1EDeLoMk+AiORakL9FkFGQr6
6B/aMYWQpyGYLQmsRW+cxcSywt4NDYYWHpKDwZD1dBPsoC9b46dUq9Ys9wvstUAXjpknbypD3qDi
gZh2KGQSnLQXjMOhwe2Gz4ovnxeFqPtgX3+iV7lT98oxv4QuwCPcLdnVFvB1oEtNt2wTOUxPVpNA
KNoaojWsKx6HGWS9GQrk44BWuVVjdtxzisCyK3+NM4RBI0c9YLW+qH41AthGi+fxGL4UHt/RKLcG
LE5LOTAzDU7BKdkWW2iN7KXrKzSxPcbPduqm1YhkRDfpyB3js0i6iCa/1FO813J93qDRCTFv6QD0
qq4cgYw+I3YcMme8Cm/lIf3i5bP7IsInUs/hhVmIlhNxD6EJ2HKoaHMP0OSFxQSLfim08LzQCs6I
MPGhhCEmjL3fVZu3O5GUO9QFzj1E887Ltds2LrDCh/nMuJHNbpoUUkG5w+/CDbuXnfJS7MZj6SNq
vkEO9gzfn21Ls1NuKUfpCOC8dGT3/Ek6wIQo2bL65BcH1otP/VsY6OmOO8wfIlZFFYPVZLyrYDhu
Jld+qk8Tkj9EjvT02lyxQvXgWTgCgo8tU+AfQASd2Y3swY4icusTvi76pV65i/X2xu1Twh5TAPv2
4rG0IZItn7IMF5jIGJ4D2LJjSzsR7MwOvS4ATGFyRgA/weOsJ8fxqTEEF65ipvDJ6uqp3ogm9Dx1
yGDbYAaGZuSmpvIpiYCEwO2wPFWH7hKEJPoMTwIEPoDKw+JPSWAUvqYHR0DbeOzQZltcs+vkwxdq
OALWjBm+NCa3Qwtun5qB1w+0coHW3AP1eShfcUndp3Z3Do8h6yA8IG7Apa60uX2uEm5fclQ9dr64
AQrppboUlwSBObiV+PMY3G58xkFm47ROiC4TrFhs+X3Ul1cIU1Coka3W2JCUBXZZj44wtACVzBM9
3lPfYI0DEgjAp58j4EwKAhezaUwYKnVm6WkfvR3ipjWUdKkh7octC/Ae5zcW3gk4ceDQgNsCu4dv
IWuCX2f00e36q3n8I6FZy6igjMEr475JGvNjoo55G9+CT3BkZmA3YMvYAQVP2vcKXzgB+JhoI/l7
Jvd1F/jbsHeZHJu2w1glGFZ4Uq38KAQ4XWcE8iSn2bncxh6gcS/5pUKDeBPnVH7K95iaxk0OAxxM
8jPzi7fTU2zKx78/GDRy/5RJwUANoAsBFyvp7jIBonjO1iIy3CdnBzw3eTr5b1cz3oJOY9g8RYjw
SvLm+G8K8UCyWynU1OCJcdoDcEf2R2QeFCILLJXsnEAc56UlJbqyZ7IykI9GSu0NQ3cpAZ/CcG4E
jGh9ILucUE0/5WQXQOefpR5uach5BOKHGKIlvueLhldaL4eUQBAPKBpiKkRGFGXJYdKzzWT6O0Cx
DaQGOupn9l6g75/m/vn4jmMCIUsyFzMm+hsei/C0JN6gy+4OP/QlxI9HT4WkeFf/6mPU87XGr98b
faY7jC87SDZKcs6I6T0FSNaewLdNrcl7y8nTqhgd6TsW/GqeLuRz94JkkxxK/Wq7M/nwXxa8gu7F
uuGY5HUDVDpyHd38cK/IuYiP1/n1Otuu/bEilCQs8IrYl0rX9OsT/n6B+RG8wfYSWcAVtK8L/mVH
0Cg8rDnoG4EZBilwoIKlQhniSOTgn/RB952OnK2cvmj2i0c/Jl3Af3qZ8D4scs5Of+ngsBrBdXD3
whEYr+MYNnNqlZQzB68jRwUtGMRuqKnipNKdiZr4+R2BYi1i1PqLvSEZhqUSOrnPCTkZ7lYmqeW8
mxN5ti8BPQnUqnWnJfsYH3gwrNv25I1kS/abBX9+Y7sazrzKoO7GNY4blYCM+VQTz+7JqTEcydjg
N1HJwWkLkvqvVxW6NMe1KVQRC2ZYpNXJ6R3ptq2SS0H9nmwLYtgAT+PL8rSn2xNPbOPysaC5al8E
9z3Sofw/bwQXofmVbC/zGqfIC9J7U8a8GZ9Qq6vIKcRnS8hVQ9ZarJrf4MRanwo13MpafMPlKJ7L
+CypiSW6Gsgz/nazdQko9BX18YWMX4ZNrc99AG6n8eELBPYUGrlsA5A+pyNOAGtCQ1k1a8Pv3cNM
/QF5H1QG0dTTU2L7KfF4yrtXeFbPuLr4WLKDjuQbfTH9cvXxqycblCj8R9XqzC1uCgq5+t6hIpCN
0BNigFlGIuL1xu6a6kiHfwnk9HTwY2JEFCsTl0LDvlypscfizOjWer6Eek5+efbTSDC9OK62rxuY
2RD3OaTPsznh03L+rIPqgnMe1kl4kcRbmcIV/mfhJCKZZWOyVTtCfdwtoFsOGyH8U1oxd8S4GBc8
XWe4GT0dnt5GcoXKBuZEAVRvzckaZ+ex+GKyheRYh+lueAKY2a62CUKA+6hSIv7eRf3nBXp1h/yv
4HZXsxAZVY7FGsEtx55/4v2nRX/zoUGEWax07NZjRGFxiEckC3k7Y83kzvumR2X3ppINXCOQ7qy+
L6dH9VHpj1EX+ktoAaz+lfdly7lpOAawj/h2DbeiGz3HRr06YzvTcSDnEh7xoavqKbIU1WsQQ7FV
ieJxBCQrH7RQfzoUbzf3nT1lRmwCdk5xeemN+hZBgVXHOdp75U05K87Ikng3eo8cguQ/Xr8h6g7+
L5rjMG75/fod1dUQKw0eP4cpOr7lTJDxl0fxtasQSleH+88JvKiL+hwDwiL48rP6wRjLm+osos9y
EOPhtvwJSAvkRfMNWZqB8hxyIDy3oV7YreCwCgk+IV7y3BNom6mznnKGDQrPuf9IjmglkNGbyasG
IZP9K3CWD+oef6z7oJX77xe8q+2xgCsXIhdEN81ONrMLHkN7HSA5rTpdqeOuk3BW7HBus41c8chs
ZvbBA3w50f1IGL49wN2xjE4ex0LYI7qtHxZXd733sUgRIOrsSwxuPEJOg/PCg4zgX8//xEDpudl9
TsidopcEyWpCJhja9lgSj0QE/5xGrbJHLMr7ICnd1V8qLlLmieWjW3gdkAuyBOBv5LOkeY1e8jfQ
PO2/5ylfP/DHfEC3TOaRpaA2fVeI68pxkEGYiG6VrrxH0BiNnDSmmQOEOfypIp4KG8lkUyQZnJ19
1ceAB8HM6KzJv6scWdzeVJCXFwavz2ZyRd/8qToCaaPDTmq0VaQWqGJacQTeMX3Yuv/jfvn29Hfp
n8jkjRSKS3STrTEjqL8IZoP7cW6gBw28XHftXiuN8rr2oPnMw/jtT/kdhKlQwkNrDLLav2/VOWwS
mORq0c0LZxK/NqGVCmegX7GOhmUPKamsOgzvGnfqnnlIe59r4cD0yFt68GwJjElQO1hKGyzAHpe/
lMaZkXogoKvWjMyHJXJCuZHW3lAhD5JhfQcGFfzVIU/WEFRGu0THNZY7zRJh8ZdozlDj4kkAwOAR
AjFR9iXmnBvVHjxu5Jagu9HZFciAixBuItElu/TwQUts8KuXj3oG046EuLDhN0LPmvGSS4EjqjBY
5KKiXeEkQ+XHnBGVsnPyVO1ZGjks0ZwS9SkZESOjayZaQKiGxROwqKAwTyWKuNjR8ERv6GBVL6kZ
RjBlZfTeg6gbSxCKVFwHX4RqvRgoFRmRmaOq1qxOuVOHNG4YSWOORDuP7vCEgIVcQlqf3k9wMrL4
wfgz8O7F9Ql/Va8NJp2UyLNabJ2ZyHsgdQM7R17Em6BlkAYqiolfg2QNNjsRGwpnWhL5QYKFKTcU
DAdmlTJB0W89tzqvBkl2i9JM9ZbpYM+rLqSkqXZeYICoTz2Z9uwRzJABkQTPWiM8Q+d5AwATRA7C
EXQEyjtN6XI54ROkhiNojkT9QKl3TSEU2UA9KA485WNai5BSdoxV1P6UaBtBROtZ3E4ShWPWUJpc
AjdkHD6RC/Fo9lb4ia+dwzfNFnbFBst+VdyanG4XWswt99hjeWM+eq+WrOLC3lAzwMWrgwOEpXr1
fnrVrMoDew7t6hzFiL7WQ2Tk7DMeO0VKuUI+cZOnpRkh2cbxAf4mLrj7Ws+uoAimT9q+hyJlJqGq
CnpJDMe0CuwtkLBp/KsstiBP4//LS52fjZGFi4BZAmIJ9tega60B1rSMSisuuAMFJQZUHgZl2NYY
wTBYjAX7dNYnBb//VLaQ+2Bfi8iS0H16amADwJMFUXoxFFSU42MP9CaqiDNyOBC9cA+H+nQ2EBn2
MowOQo8E3wuYVuI2klBIV1DREiOqvEN0M4aZQ45JyxzeUnYdyjQ1gtSImCcRnEoMePYGFFYE+P8l
CaoLZWWAP7KgDXFWBAIk44jjtMA1K/JVI3sCelVxgoU0qwiJ4sA2GwrO13VfUt4HoZBIHyoN0VFD
+egJ9yzaIW0VYE+kQjMq8nsbM4cejETireyCF7tfbxfVptOQ/hWo1DqNKeGo2c2uhNsda2k2dtoz
yh4Q8gbWK6L8Ebsp8UGN9jQHO6xHPYSxu4Pm4EmL99mdnNgdbiH+sK/dsg5OtAOCe+CPVHzRBH0F
wnUbbdfCLR7XBLPyAxQvv2xjccthds1lrV2rX8n52i3KV2t7Cl1Y7EHR63cVipza+u7r7Q1FQUaA
LiDqry2pj8seGpyuelhK1FH7V4CrAM6M9MarPNieXFedeQbanIo3ObPR6Yht/IHfNnpwWHRug78h
NBid8adxKUR9L9FTv/HGZzh/msNGxM/6v4Sd15LbytKsn4gRhCEB3Da8I+jdDYMWoAVBTzz9/2HO
xZa45oixI5ak2NLAdXdVZWZl7WNYhQIrwoyjocavz3mlBz+HNMxcl1eruay3t/F2wHh2hkCR1NP5
2D5wkPTuT/9gdLadVy0scpMRKQWQTCaMUB3gzqFhxH3wyL225o2B0oV5xl4rwEieOwzOubipXSW1
lN6jsLa73uPlqPFpoIP234CxUmeb0GStCLmVVh6czKpQWzg5tNIeaLD55C+orVqk8dr2yW1wCg4e
4lTrbN3t5kY1f9y9NPGMH20JW8+blfmEGMW/MRpZMIXE8564J+mmETH23q7eTEZlwwkQ3YDVcbkA
SqItnfkdWLKzuHT7THlkJDu37JEOdvjwz80Teyv+cObAf1PUXCSGqqr8KLTfTLO/cqpUEvS4dFTO
lqabb0D1FdEc3AP+ZeeBzCYNn3baqnlV5fXGZ5UxW6lZ66Yxk7aWt6A+Ab63KyLo0m6aacjyd24R
+8/huEgXhX3K2SJYcTCUEBi8hS0sGbeeih5eIW41Ep5e2bjGuin4wK/ObVSyZiT3SF7WFM82zYr9
Z3zzF9e1JNIQQCEiP8nE4go8ffBP/ICKMlKsLezTuXcVRD6MYFPvFsFtUSy9w4OZtqpK/gUKm7u4
4KqDMqrcW4kK/IOttw/T6t9JNPVaj4gfJcrozXLXR3lP7cgB5rLrPCj5C4Zz7OSBAi7OVhKyzbAB
z7C3mKOdiYDQB8nTbSxy8z04JDwTTITiqWZGcHzQLMPbl+Ce6As32f8bmgmDZ0ACMCluQmfe7HDf
VQ/W+yIwOqy/BVr541WcV/ep4jHA40GzpOTsEpzbHydxpQtxL4ppCudiQ789p881qx8C5LqzZV+m
WYZebhODk8biGas0NztFZ7dkQDRImTJiMmVQDG7ehQZNvhottbZ6EJhIRsREtPNObpAS4jLAmzn4
afcEBNs9R7q7bdGeqXbUWHa3ALiMnatWcgHlp/UfDZoi6Wt0Gw1T1sym3rtc/Z0Wlxhx4IJ2M7Hv
r+WcvWNV8/RT557keGgtIAdoeoZdIOGUJwRiWBGTcJraeiw/LdBXaSsa8CJTWIJtvK+JfHmMgBr3
0RP6Oqdmgrt+0ZnqHKNaB3mgpZlXOMX7UoXQqKvi3GOJhlqLbqXuD3PovNovpxqxWxnq6jShXexb
8MLzKU8KNMI3KMnKeK/pk1qk0VrtNZNDaFTHUG8rroUoF1L1S6GKPexeuwSmAiqrUuTq1Ku16vRf
cQOpKrSW3Cbo8ji6fwlv4Rb3vvDWy02+aLGeTQ7WrS5uHqKudhpLO/NBm71okvC83Ma1lS0M+92G
t7ksHmHJ3G2/WF45ZFm5G/ggPNdo+ZYhOgpBwXifPDShrrqXs32t3iPArLriOtelUdK4SifzULUN
TqOHx3OdEOxH2cmjkCTn0lz+fD2YbziXSoVxGpHFLg+kV2HZwTVFRcMqFN7rRDsFZD4ULA/J1s9C
+3m4Jl2gPEfhXt9uDVTxzUpvqq10IG9bmn24iZxUpGCYtjidg1TtqbjPUIBxQvMa2JGFeBfMYRSc
3bTvc+P7l7jVrOPBZtlzFWxt3muwZomahCrlhQeQbSwUBLyE/qvANAWTYtwqdmNty0LZwz5Fhbn1
msHJvzLtqKqqNTrVrgxG7B4S7uM+KZa86nruYC6D+dZyllyRUg+WOd8AIDllc8P0mdKS1c8A8oCt
6xYu3XUyp25b31WvoGylON9RUkbFxBjA7V28Zltus6wBHdy7e+hnwJyp97T3JCck3yT3j+jJ5nxF
sl2wzh/e2eP7zrC5yAWeY+LUapUmSu4Zq6uaU2zP4AaYrxGcab5wVD9buOeR0eV0nLCV7WJwgKSe
HNkx3t4m+merB2RgxQLNL224BX8pMdtZF3UGkXXk5ORdvBcgLfGU4IcTxEaBRKdOWZ4SXrXsv0gL
JlCTaNgflAZw02ArOzaOTrZQMl7yyCwcjmYJ7Eyhm0a1FnvzOkA7YDbnmHA/PLI/a3QQmpt1i75k
IwcV+YR9LOr+aYGjlc1jtHNT97NeYSrk95zK9I4Pn2znV/Dkh/eq17+YBfWanbXvOE6RqbMemP8h
zoCW/nl4jXYUK/tVUywbLXJfX18ZEL/iOK2aSHW/PtFaqn/kzOdjAksZbmnn/j3CFsA5hHp085gM
TDs938Q5QsKxRSHr9jCRhsbIOJOHbeKtjGM7SYU543Z9ZbQfqJNGi+3WfBKrjnw9fVJygW3DQv5M
emJdBxzxHgsvMBYnGmwNB+IzLAYcBI1Ws72UiEMsDfbv2Za6Z9jlW3jWBVYJHgvbf/e19cG+iNzB
9OtM6HrRXPO0cFSIdhvZEEs5OXs3qMRL+BAjkKGWMdDilPG3Mey6u0t4B1rrsiPDPy84SWzFXXJG
nLzDJlukOEoJpXsLalc2fr1dA1ztKK2rVZ+sH4tdTw8MKqiXWe0iqxiApdMZXQgo0KN5IpHnNLzY
BllEd+8bU/hHhvnxcSloncu8SbE7gAXkSvq4DMC3o1OoTCVX6l6ddePKvcxYSoDYd4VnPzVo1mc9
XLy6r4r1YXGemRoN6XxIPj3zUBqayNfsjz1ntxTu7aerjOhWf4n8Zt3P/CBij40LFr/eTybkbkEj
qtRNB5x0up+6sK0YE2vdpe5LulOOZu2jW460EWYTztV8dk/Ws9sc5oTX0jkfnTq9FAy1cfo1NjkB
s5KQwOCsD5gBSl3JPd89Wbcuq/OECWGj3J3tBCuGXcKpe1JdjWs3rdPmgYoE+zisReZAJFSDrSeq
gVpcclRvJLdhy2exPI0yCwePZdPn1MHOladO15DNMScSGAEtrQB5E+hSeSuU+cl+rW+EV8OpGMFj
xW8C6AEN4B7UEBTN3t3bzJi5I/AU4UT3KsRqC5o8KHxdYFdmkv3OxKUpXoZpDBXCs9h5CkzIe4Ld
zaGiDQFpjeA83HXxeQQK0J06nxZCXAsk+zYvAOo4fYYqG44xbrz2Db+kk+3yhH/BgLvJoruv2DPm
86Az071HvPP2OGi1Ggdx7TfMDMRbZSJRhhJHWLPw5j7cJofaPTkFu2C/fBy8lDjCVHbDrkcz3JN9
yX4Mn5bGXCHIUoBxqlUhj/GRcJRAwTOsU7bW7xXLaWTgmsCmnhCpDptKu6ja7C6VknMuU/S0H28T
+EppYCsrXptzCzxixGuESQaXSOuCAl/pUV6dxtWDEGCo1wohE9RWMxYfDyq7cnwPKQREo5/bO8B3
+x7cvXeI8cclaDqF82iBdTuKfbCvHs4JNG0244tj0IS2BzGppd45dzBFqu8DddbelvH+1kXh0zpF
N1gsQu7iOsIWh8GRXU5kXv+sQmRmYhY21no4N9ZNfjZjIjAzgUC40c6ItQE2hZcWQwcCtndw62yX
P5/Mgy4RJF8cHnVOke3q8LLufjlF+ePrY+h0kbe1YOc9o3pmvYZ3f/sQx61g0epkyUcMCkW6grHo
AtNQCiv9d9PSKB/gmPOkCa0xV8DUlw1XJQKwltp4/dk4zMjRpUPyF70ZAcu1+ufWI772Tgga7iCI
2z5nlz6eJTwcvxGoLU78D53SHajnSH3EmfAUdIfFanzg/6mzio/MLWcHDHb2nRXTJILl0aSitHZi
02xJPtyfyUS7JJ+85meRr5rjq1/4KlICjOAAhrAATLKuvER8QmJAStewz7ZhbiO9d6fSnV/EJPdn
YqCGTKxdGdjUnphYrKgCU7fzWm9VtX7x8zlkL7eIUoMLYfnovNw5LA4824XdUVkmbHtPivvUAtyq
TS7xpZNTK6uePsJqKbij6/Eu07d4Eq2cR+fug3z5OGPY83P31CX/We9oZE+dvFfUrHnJ1ikcon+b
4ZN5f9+wj31Ww/wyL9ka97ZiqxG2pHM6U9ChcKy87G2/EfB7nVJs/B7T+89HhhcYczxrQW0DZnYW
OGYl0kucyZUSeXGiWDwPkFIkuE2BdpOKZV7VUX0ZzLDcEmhhbGNvv0McTeJLfDJxWrP5tyAC6A7k
vSlnfPCTXfTmulcOuQ4TmFwlINnN0NUowYW7fgz5Q9oufNanjR6ivx9dlvWpEZU9HXTr2HuHoIS6
eMSSTSfAsLSxrR8p0705c0hDX1VLW8TRY5OcsSKaLcTp4Cnv4OIA+zy9Imz4e2Caszl/xXwRydQ2
dZIC6DBOJY+MMamGYxQONoPTOrIwf9bSzUtpNjb5Spmn49f67dV2oknarHiKXSRnV6mudXDVFuiO
7L47sqsP5A6YZ0/Zu6dAWz9imfDEsJZjsiuc/fLWeka4cvp5G0QhaJjA0HN1iT/Sxa+P9/5rmHXx
z/J46d7g4nIyh3gniHPradVi1mzEkCLMxavNAcCug2rq4uqPJHNJSE8jI34ECITF1sc1jGPhttZm
9lvFRlLUXvYOz6vhhaj7KsTjbr1JkwEWedq9W4WJ/t18LJ9oa6gjcawSp6t1aeddClfnOLp6Jxft
Lbgzu67Deo/1bo7uMAX7J+LbhWhEaVihQYBHvI9XovhZtDO3nJN3cIGmC8LlHpDMMhzV35FhZ1ia
2ovrkJKUzXBBhnUB/9LAdQG/Rc3TL6bSztaH1MRbEy9POj+or1va5JWcl+Qry5wvWiz2i7KdL5St
2xCZC2ANSoG/Ptx/R1oZK0Ds9+iyvrkSOAkW06TewXtRA+6eIP0i8LZpO8o6xqQBdgfqbN5xqtYi
qV0hXob/BlBBq4muEjw1IBOLt0MQl0q4kEVvGGKlffXgMihVzV2wg8NNTaLR/OoP3iONTpXMBUnz
LsR+PwXEYGOst86xh8InxmWJs/fZP9nVOBYWVTYFauqpHs5rGWhOk0iTci5LheBcBNyZwwvEt2kt
qLkUC+3nVlCyAKcPi/HbkTbGZkeIXyrrvNe8CdbvHVnNSsFJDZBC1AHATmGlCqpiyMWptc/mc1WP
8N9E32BqsTQtg5ddxW/Z2i6RJU2lS3V4r9EJnQbcXgOWmcU/RUGbyaLSJOWkeA4Jv9uYXL3DAKUv
p9JtoLUz+2AeF0+OcUcuvwh7pIoI/A8vZeDhJNNSQ7/ERx9ZPcMdtomv5egMfRCV4T4ulng9RYfg
Gn7Tg0sV6fdxMaPOzFCm1hi0x6kftGupPw9HTXlAI10EElZ1TvJA8cdO4u1UAZXzsWY+vrHVP6Ko
f133gw3dZvqJcRK3bCQtcTSWONmncDAjbS/KLqUivpX2CfdLMr/Vv2k/6Ree/K8n/qBBL4pRGofm
MxtdxtLSyMVhQv5cVezU+v1n+zXYL64Ljr1/X1b+5asyBbbqRKWvCB74g22cNS64hx7e2egeNF10
99Tk187Jqg8YuLs27Ltzs8nmAB/n17YcXtyzu/s6keq3j/3nPXxwhq/XBeuYHY/+DNIutY2jeOl0
5mjDot8EQf/3E/9GeP/1xB/ruIlB/lHTeOJDtPewJesfvRIlmrhOT719LAUydTOS/plOtrYL0i+T
On6ju/+6/CeffL2+6yfllY1q3rGVQtmIAl24N8M8GBM/IXOo+0rQCAC2/Fo3j5A6rpjjrTt7H+fX
+BHefQL8rmHVw2eYkxEZ7f2Xe/yxNfncBXSlMj+g3qQ9Sv1YFLi8Ko17o8hG+hTTvktbtYpWAfJh
PQnrbfL3Y19DU0PopZng20b4hcZFrPi/i3+sBvlwf89kg4u/O83ps1Pvnjnf+9oy31DH3cdIEpic
MFVX9dVrzlH779Whf25DBhwyK4xWcJjiBr1dH58ne8n3236nyIOa17yiSA3vmnXc1BT75sD0nMDb
s4d3A5GsQ8HkQ0O2aokel6vyZpUKWZVIh9thfaMGFVAeAnmlgYR2t2k9adTAqfIYp/EWrm4bpjHV
ffmMts/gBolLMHgFdyubP3VfphRpWo3CySBTDdoC7CpDu1oUhJBxsx4wFh3WYTm9vHDlEzDHHlVA
TgAev0AYepJPXIh3HXW0Krx/v6APXzI8E6oXRMecojNUpo4fwN8s+y09K/ru8ZAHVXwDKq/cW24j
vd+M9v4saQRXf7ILq7ESd+/1ZV3+9OD8uS4/r/1xOhu1WXrNmFSOHJjx72PgJm0MQz+mBSE6RM1u
DQKWvgbJOU1OgAyjApxu+hDgRI2uS2I5p1R/5OG2jUj7ubjFGL6jKxt8iyLypwiCPrlKUkMLvErs
UpWPRUQv0UG6MHZsYHgoRbUEos+ME0n4btltg7ft/QqQMwPTs1bfLq5/KsF+Lm7UJdqSVZ2pih8v
Kb9Kj1mGJ+Bg2IACtfPMDMfTaen3d03XX+DnOka4isCKnF4gdshjQ3deYpfc93ZugkrNrELp1ezT
wtCc9rOt/qhdHuYI3JNVOHkBeslWVkVgJTc3jZqgH+1snjsm7SkQ952Vh+TPugwOTYhnK7M795Fh
PSU7G6wo4MUVgRNsPfX8l4ND/rsZu1qZvPU/Hvwjgt7Tmf58H2R1gO8v2XADKV6MorDd73d9d2mL
6FbwyjOx6Vmd4b93hfIZRj+v/SG/U/BOuc1Srh2GiB9lUtbSmk6TglZ7hlm23a6rby1k3oghUHHU
hbcx0EaK1bfxEf+J52yRetUhjJ8AY9o4wf7enuetetrKj6IxOAoLFaIkHL/rtl2zNRjw2N6X51b/
+9wS8zgYB8cYNTrUPrvT5Fd5aFa+trzzOhZzPhAtr113kwQFtS4SP7V9rdVV/SVwoqMmTZSchTnJ
upS65oBGD9Qsp5iFAbVPLfLvr9LQ/7sRuT2GnzEE7cfm46Opr37Ottfb/dwYXO2jiGHyClMP9NLM
xncXg8xtp78VydabTtF2snQNn3ICyhTAOqcCVNqd4dMMUf/QTPXIbBmgI7hEmng4DSTaw07NpzRG
Gmr4BIkwZcNJfjkZNqsVGMCKtd619s1qooWueSt+/ubiBsqeDeN4YXU0ULKxUs6GT3eBWQjnkCRH
O37b03FhW4rP/fBa3CHagfFRXCDA7etcNmcFXtjA7CqyFUOEcUjLlRcSG20GflirFSM7AFwO68bO
ui825wHzGuLVCoo1wNNTXOBTKwZ3T+i2bjf/SRBCiTTtk+nG+aAEHE/qcQGhMgXC98fhYXxs8HlQ
VSC+5C1yalqLnJ+gbvHgN8HHEwXxJVm5uWiup7OgRptb3unDR/QxUUWL3H+anWZrqAgrZrqqA2vY
3Tn9itueylCrFyvsPAXUirlZdcLxeNtFpnx1MkTwwwbzAuB9w/Qi6utjB7cl3qUWFKa0N99np2QQ
AvwthAdAeG4Cgz+u4ZVGApoV9yaY8GVTum63/gR+znplKFmJvDFEIRLn6m4Zj3Zb1GAHYAQLUFCS
L6sJtSzazF7oIqNORR+RSN08RNMkFcd1twGzf+mVyFXMvt9wpnEcavSJiLFsOovqr5hdN63xk1zE
W4LD9OYt+VmQe2I3jCSzZxnt5+KNknn+th622tsaoovPzXXybDealgyTZe77T2uiARYWTuBtdETM
nQANUDSRgFePaLMZImC1dMIcv7MPRxumRGs45x+sQrNk2ZqrJxE0F4BAPVSAAzD49t3KUxcUWXau
fuvdu01vZoUPBqDxxAGOc/z5b4PM7kmx0gS4fCbQdE+gFjUaqI7Nv5xcQDYMdxK8wHJ4u72dfTGD
FnCIGeVjFF12i20DoOe09PEk25pZ625Bg93EYdS27X27lYX7sUxS3ds8vdUw88fxdmvSazEMV4a/
6/QouHv73ltswASQW9Oeumbxg9Ka4BSby1qF0geemT0czL7vhnM2H5WGrOm1IsBjqNjIhZZqtXIL
ZKyX9lb33Orws3oV4NmoXChNVB0nt4N2mD0BmFIRyMi96/57rFF0H0Tr7s9vHRTfWYceB6QP0K3I
sMRs/u+T6SeD/shkOJg0iluNU1qXP2LVKXs2GaeWNQY1pMF0eYR0IM6nsaOi/JDhnYI+a2cBYcUC
34m2+zJHtXiSVuA1XyHmw/PCc2sAOAfCBiCzKtvfMgnll1wYEyaMYwit1X1+3GRR2xrv/MhN5iiB
AOcBk/BFP/jjxFncB32/u+7W/bbaO22iyZZVi+RvUDioMej8Gnx5YdW1/vPCFOAAiTGD/3Xtatbu
56ZaakiB4FKOPxqzOLnUnf7B6pOydNdq334E26gpXBts5QxyLQKv9/ZOLIZbvKEf1dpoVhF+ndr8
ewxE367jmoJFdf0j4XrsH9mZhJiE62pfaOa50WxRRcGHNZ25NHuBg6+me8ZzOOxZ4T/C9bvd3g2f
Y6iOFyRAvWxNShv6aECLltmrfSl4f/+Mf9zf52d8ng93/aqoA2sYa1VryL3TpHUXgQb/69O6VJ1X
k1kyA4WGGFFScP4MtByc3AJSrZK2f39Muaof//Mxm1JlVibjDfTzRv/wGmhuH2Wu6u8qUwudB5EA
VwvbF6dFO3VHbmlCT5Ab73KTrgrjWwHz45z8r6t/vI87++7EsBu+F4ygnyC2SZxtN45Py7s5vttT
RuVNF9MpyBPtYIpVmH1mDfSda6d/dfv9/kWigQKOGwP/7pqmvgV97LSEZQ2zhHXDrAw0MIdw7q7z
neW6EadhdLVos6DBF4GHZdtA20fD3bVoz1yyXg0odbqCIyDl1jyfsGrhcVD620TFY69n7Fw0lev8
bDUX8AE9yEW8eAYdAHUSyJXeXT01sfI42kht+WKd6xenw//PC9Mx61GwElN/II0/PhcuKPL+cOCF
hawfUmp1gFQp7NO6QUXTsOu9qmVmTvR4e5vbukqHrM7Z+rJmqprpv1/tfzdRpXp/3ERdu9PLmNWr
NWONteVUpi/saCcHp9/WIwGdGE2O/VaLmHdyvRDi4duE798X7f9u4COzvjIL7HgueAu5HcbJtF9J
QiC9kRt02zbcQmsgc+Lsqtjy5dI/INy/nv2jnlSvR0ZgV5cmEk3JNuqbnNaI6eUsFjVRPsS03xhV
Z8vLXyBzO1tIByu5Nn/In/6+Wqos1qPoLlUrajMKYLfzj1Hk0lONoIFatJXSVn4nFIKihwHe0FVO
0DGsRrvTA2zqdVKLBI7/siVhAXWSdrS1O3O1ArtHY1FVfd+GK/5+SPzY19F7geXgx/vOn7MHLjsn
dVB3rXHOujP7mdVtzxCFPExbBJzrXkfzKaC/9cRoFYbxn/f9x6U/3ndZHDHVe3BpqUdvWnLFup6d
7dMe7nb9o93fs8dd+v9GUdaicQ5fbeRFTNUz3a6grIGw2+DP3n4ywkEMw8KuT8dxQiZsWV7AIqFi
2DxxfEidFbXwv/dJ47/lPzZGwFeVnyb4XeMjGqX3V41ovlUHY8tJw+k4RMLbEGOqUk5+SbBiU7He
xt3+0+2jLMqctWESj242udMblSrUGG3QwVuYbz/jPwirmc3x5DNvvPDb3Ta/3e3HWSydJYabv48q
iubK3+Q2DustWoepVQ6pfbt77DW5cxuPx6AnyS7h80fEh2gEHsFx6V74DmXQjvbo6hSx7J6SlxCX
yhpkVF5EBAvcCpCMsILZlF/wBvW39AgvtAYVN5FMMT6QMMZP1O75aaYM3i7FA14iFq4YsknZhO8A
mI9yseKpavf9PO6iBVtKnVFkG9xSa3cUQYt00zZ7hLiD2/lyYGi/leWY2VTuVfxHanwAuI13mpZ7
1sEASo4mc/e2fOJtAcBMp11JVX5E3UP8R9BDN2jrZbaZNiJQcKFaZn4jh8cSQUSL2Ef64jTZd1uS
Atffukx3cRB1A649zNwiy2dwBuJ36pmsC/bprGDazHK+p3pu9IuwvjjEVMVNpOn/Xua/wZCAj/97
wo9wgFlVWk9p2ONIpLfFTKfvgWGTx2jBMwl6d+8uvNW31EH57VwwGippi8Z8zcYnOEwGeDwfdPYW
mQOJSzs2RKIQ08X0uKXSTRpRf/Swt+3dy5pT51Ng9PZgY9a3WPjryqPZE9tBA5PUTwz2/NiDNt0P
VUDORZL0hb9uu2JkT0zT8zZh52vCVm3DzwOxQjQ1HQviqg/uI/jqx3ymbH/edjgmr40Tec1V6z6N
pNowCFKnAzjw70/8K5T150Wrt/BHxCcVudzv74bCU7KxCGakG3QpU2q2bmwcUtPVl33zE1M+npOB
rHCb2JdqTfz0/r7kvXGY1ZSHrPwAtyAqGxn128yuJW965KeSlY3JN8qQwTYttJwI3q3UvToHdhJS
m3tUBdDHdOe9hpehSTl8slvbiSx6PVgMufXlZn/L63HjVTGH03W5auD8+2bL2XXH7J67MsiixinR
sDlZGoJOCcnTrYd36O3dd1LQZjBvdNNOeYrzDh41M/yOIfFT8Xy6sx5KS+sFgnWOUryVXkGGpcta
7f77Q/62V6U6VAprlaXDoI2/b7SaVHVTZidlwBlZDNmsNkJAhLz15B5VLWu6vR1Z7+6XXfIfRhUo
9K/LfsSWp9xMc0PJUQM5d4wP4iJAbYjyxUV3BH3+zQtU+iWWcT0miBgadSrE9d+PuZ2lu7e85TGv
NAhUKdiM8dOjt2XK1TN+OwB/SUf/vJr8EX0u+eugNmWuVibhfvPE6D3pSlNVbKPcH2y+Ptyvl9OJ
c/iQM4X588hJj3KJPXihDMZKlM2ctJONHhUrjJqCoWUmKKOXuW/33yvnF1idT/jHVT9WjvK8PJtN
7awM9EHlJ6S79aDuvtoqLMUV26p7sPOn7xiUnV4J3ZJQpyGWVARTzh/2e3UaItRmT45Jyk+7L/f2
49/9n7Pij3v7XF6P4/180XgjDZHPa+Jq3uPCbXh0TYEp7ztIQ+liMmwNtVSJMrJwoGst2ZLWDFWr
M/gXKvHfb+tHgfGvO/o4vcr9ZXu6FNwR9tzI3TyUyrCMRrXVShhl5EyD2zR1vok15F/C0V9f6eOg
vl0z+d1MLwqtSGQPk5K+nBO2G1WOMEueHI+Ar45hv0wbLRQeYdcFT1+bfHn6XwpE2C4atHFIxcLv
hwv4I1zc349DelTZEC/n3W3QCD52aD8xmyucy0i1Zglp97c05GeXfb7yPy/6UaSca8r7OdO5aIUS
Mu3gLB5odLyzQ7MJflFRba4mu9ZjiLJ+YexsZqZ+a1D/egsfYcBguON91+QWbk5lx1bmVgG1xBxI
xIi6l/Yaft1lzGxho5G1GMOTj3L736/+11uQZSoOiKdKMPBxC+orlTFePsiDlCElFwEvG8vmNryc
xKxdX7UlKk0GY7u1zkwECJcL8e/r/xpgsHD/GR/Q1DXtY+GfiytWR3vSk7pLp6Jb+pkk9qggVeTa
9BxYuX/roL1D2QUnDi7f//f1G78tPeY4Vd68hDcGev998jO8jpGoRqkgGhgOm9ifYMummDgEnZ1k
imvNseoRH/KL7mILAgnhd+U2kyHdnEISnqG7JwMPSMV/VIVz+95rveyZ5iE4dFpUjGbvZHa+hMcf
Evpz6f5x05/lyyOr3fLdi1wnHGviebTG5VIT9BWKOCHXkry+1PdpSrG6tIFEYtRCZmxDJTzMzKNG
LMXcs75kfL8hqdKft/Rx3G93e+ZiFnUSBciz4VjvQHs1wZzGsQNwijVRRcL4XT2K8DSzWd6Ud+iP
e1VR7eHrt/ryXX+L6IpBrd/gs8Lkf3zX9KAeX+qhIQ+sOL6sCuq6Y2uKN2byw2smC3neT0EC1/Rh
jSpAHtoNGS6CPFMZ7MTcdKOZ50Z2a+D16OPlBr/Zk/yasP5xh42PLADGW2FGkSGz8sOQcmTab+6t
BF5zbbCuMotGm+CHlqpG3dpLtxVwd7wxVNC519ncBhipbnoHyn3klKsZRfi/X+EvpDxyEagO0iKI
DqQ1f2+N2tPY3k4lko2zNbbiS4RvVN9hBszRTOPlQ0SRGcxCGDK3V+XzXy7+2/f78+If55Im75/5
VuHiMqhZHDu+QzdZt8tc8iiKXrZ9M1k2HeXLcaD8elkmvsoaMklSpiqX+iMSMRaz8XylSGRwnMwg
K7A9tXTMvDRBlyaIsu+uoRvb+6gdTXD0vVYmTyPzEbPLw6/KhN8SN/WPm/kolDX5xjiGxl0mQqnV
QQQrnQsn6XcfVVMMRKl7ksy10lpCI+779uTeb5m9nhdeK1Wu8TD//UkU+cc5+7OYBETmqMQQSKms
8/9+PQryspmW6cpAjcPxy3JOFrtIAkIT79in14H0rY6jKf1wmdXf08xb+QE9tOQAExFKXm4Cr19r
nnTyRX9m+TQJGU6t6qW5HhFGN23jTqjLMQIYY3+UQKl3kmTXhvGuIGvfQQKTC0OMM7yRsJyCK6KF
N6hIJZ2QIeIzDnDMrOZ0TgWWExSdhZscvQTAtWm+W6Sbe0EN2AUxgdpFXWS/vJSbd6bnaJyRdoDN
ovMQ413Eb0EIYhBD2lpF42r1L5XqpmqBBE/MnBLuQKJ/VFRsWoatFb1iXd93HNmkj5HPtGhii2kl
En3KF9UnXpiHHpIFAAdris1TZd3YuXthWCbjcTPAKLfh+UguuhWBvXY5u68xzZQjOmB/QAoMAMDM
cVT2u6c6pwPYdZJUcFXVP8/Lqs7+QwWtT41lPD5EqE/9jgUVis4O/xKByG3lbcD5heXFhPiEfuWC
W9qKY9Cn5Yt2Or0m1rTZYZ7Ji/Fzs+8406cdjxsivh5AO+s73Mze5nE+1saOFBWi/15v6aOYvPqg
JwzhEqXHA7hNcFVf+Itkmpe2gXaDQ1cJfUyLcUdjtL1GUvkQd672En1a4nM4EkcR+QF/ubhuTumf
s/qsHr8UXZduZV7szPez8Tnxy7rwt4Lk0Lh5SpRUh6RbM13/GFfih/uLud6IQirU3ElqWJWFuGnx
JfGw8QHOupnurN9wD3S4+XtbDsbD+nS1PQNxKeK0DCFzNWglh2Xd7cpPAmhmcTkFv7vFSRG8bsiL
OKkPtmKat4A1+zSE4lV7oqvR8jPH7QJqYlUHtVTicmLUBYIJvqRhdrG09elSBfM5+dVOBqA4m8N3
MJ7GC+zoFn3f6K4v3nI5wS6VtRvgVOTThY5vm2qB8I5c6NrqhdG9y9peqysukumi32dPxGQB5Ql1
/jDUXwKAi465MXF4/xZjiz0BzPQYdXlDpCwZ48QS59VDW0RLHM3WTGx7ketVhVhZqT6m06LJ21v0
Z5h3ONtgK97rRMXSPPXGY4TwFvaC0/jE48CTXbjxxAgXButij1A+XCEH8nq0ANwXHd3GhRemQaP3
Bdn1ZoVSpJ7zhxOsGIGMvzRadXSc1nDc0AixQ46CYeP/6V1iDB3TbozerU9LKL0SU8aReQ9M1iUH
iQ2GiQDzb1Ifur/uZkir3oohIZ2QcF/1FZbQW12p1f0/ms5saVUlicJPRAQ44m0VM4IiisONob+i
4owC6tP3V/tEx4ndvUdlqMpauXLlSjbJdbLaHqVvsNMVZiMiYK6N+oZONTbNtu/QbYPXRhTxOtDY
fGImMf+RGOZAK4w4uLPs7cAIuuhwGpmd4jfc8NTXpFAKJFXYUD3Kkykr5RmsULyPBoQgQoVAvuUi
rRTu34RQNKXTeuBsV+8h0OjGj8WKlvw9Dbh30eMHLyzrWhatQjMq32GB9k8JD6nzsj3nfNfZWz3j
7SDkK8mYeUcRZgaGISLLcaYn+yR8zeSvt+dQRsLvqcWmlnhvdqGbE00dUQfXRV5tsdh+lcPOvcEv
hgroGYfK7UKXLKOM3pLrPAmjchpZUbjet0WoNr3yUWErj7ZbAsPEp1ziC8fpvJxRR5YjZ7U6wiaK
xaJ2Dqw/thwunRsVmC+LDAlnGw/ExYPXAxhOjLFnQmIh0CDmK7e7lXaWo2l3S63LPnBdqsX4hO/D
NqpRPPUH7Bk9WMNGp1kPo/Fd0l3i9tJy0E/M8/Mo9wYWPIaJxSUk2FegWlTljt+uUf4IhZpSxx2U
C54C9i9KtJJQ+OJvJ63I+vfS2/hpiH6aYXGMPls27E5ywh+FABYJ3ilm2/n4OEw8CMJEqIjoHSZJ
eh6lqgBQAXINVpFuO7wcHs/kN3GpHLAgGhdJ2IJvDiMnUpYXWK7TTk7m0FWFPWLsaBXx0IhDTzqi
aZIMo9WofVQhv8tT7OLyHd0BOgMrP8FCcMeoyna7u5097dOFLyZejr54yuMVox76IjLhXFnNvCnW
OjHa+NdpdL8GXVxBu8OenF4POL7oHXXuTQ7uXq3NtjelNmyPVtyc9bSh4Lt+QqYPxOxofCsdRa2f
VbccNq3q0GnRgtgWu+QbpijJwzLKWa8qSSLErb7xS4w+nEmLlhua0kpUzxs9UuGswm6V//KBn3Ri
Xv43WYCsjIrM5ffH+a3kXUp73ZGrr21FcAHKNtJ0F21ncXxgibNqmWRgik6emIRFtFmP/O/lfCYc
OM52i3O9XDco3g+4hLsLQ1k6KsT0YmvE2AKkPnJGzlZH7ZSLIchyLzD90qnT6fSKh+YzIkhv1StG
vKBiaVU5Sse3tvOv6LxkfpntduHdy1hSA0Msrl+WuLU6eFFj9/9ayEftFbUj9ID/narhZDJuTU8I
2kpvMiEsFKjxBMEDqMCuGS2iGv/W9/IMYDubztWQu2MUNgkRDbjZoq7G81hVGSoHMe17o1Gk/sVX
KiIfXFNSCRyx4kYj3d4icSBOD2C290wbEXewEhYaKpnmHH0bkjORCuiM+LQd4Zn+H0jIPuMQHRzO
TEn4GfO4LyRKpJKL28vjnIYep/Vb3mkv/MS8L11ivY5gAbUAAgZ0DL2fSHY4XPf9zkFgSMJCpeCI
h8KP4smR40pSXQCJeF6QymW8IedzEn6LLUYXMLZ3UVtouJOd1cbUV5lpe+nVSlUo59Nf+OOQ3DrI
nnmzZJMf9VNcf3GEB+GKiMqib1oTgMo1Xpei386gC2vZkt0SK13kIEf6CoHKnNcqCK1QQJgdATRA
pgngUTIRAvEp53nyaa94hfmpqgCGK9QSnIVrl/WZLTQStJ8TPQW9JmpT49aiTv3tN1qhJMR8wocr
GHKaEMBD72Ct7xY4/FeE5iSnnFzvaVUlMjqvn5UfrN1aB+EiqVTxsT0llrzyMAzzjpemFwSgXzUi
Y9cdc3AmXsCoL1t6DyTa45zBVJJhBRkjbQeVMPsEdUbTG+7FRxwEgTR6pFOd5r83IsnFSUmGmIGB
S8BkgGvdu211Tp6CVoUmp32kKAKjJpUEc3R1iEWFxXz26TGdjk6sMHIf7ogaCreKk/GPw4E+67ak
RYKa9OJGIeXvm62Djhz5UygzgEB0Ij+hZJi8rTMNpOr2WEMUWXx8sZTo9uUVbohN7XGsAoWKUPfZ
1Bn1nZGSakZZaVjEyvuTU3dx9Jnp+sUl7ubz4HG/soDmVJOJyXaIYoY473FBC3Jhz3uNPJl8RonX
YW2irOHEjvC9IigPHHQmF+u6h4ZwnDAitBUEeWiJyL+Bfquz2GLSHLHjOBUQJnR5EEGLT0FNfJtJ
KYdIgIRtB4Wdoi5WratNGHrtqZd8+VtW9vjLiNTk76wtvIEPcntzpm2eXW2h7K3R+lgJciwEbfik
4k5l2FLZAZZR8FsdpAQs4Z00mHoHZ+DnquYoP7FMvCLy0FF5ayHJO6AgvaTrD3YX6bV5D6DaEbCa
aQ9seUA6YTTFlBSSFIcTUfQA/BdpYE/1cPOLPbuPP24KUaDP0+AY0kFRyvSMGUh0FEG/58xMVt4t
0qyArYeQ9Ch+P8I0SCQ5OFLpHtIKhss2ooP8Dje32prRP8AtfGC37JQz4TlPAr4niNHSyLvzGp0w
yu2EtB+nJfrNWYzDsTK887Tz+GzJO77RbBPkTosSRZBo8wAtY+Shm85bYAS+18padyBh39InSsXW
iZAa9wWy+Ch6ZkgZsSwyz/PFgvRnsehWHFuezG1MCwx0n1bwrLgBjEYPdGFzp+cOj9cL62Wm3Nph
K7pKppWyq3bKmk791jrOE93LL6qtlPcKETQz7NlMbUc0iLz5RklueYian9d77hmVau9AR8IjwZLn
g5r1duCxH2ipSHjyoFEef9JhoAa/+wP3sKFDYAlLwllk19DjHvOEsFsMsy8LnkPKmZwj32EfnSer
JibdeGULC5c8gKHn6SLA63gmwdZIxksnWqyTKAsJNIXAyF+qsMNtoCiXCsdeN0gaWOq0BLe4IWTC
wTs+XsXstEAl1JrTe5S3BI/pEylbykd0spo5993ygrYdD1rBchZfLTrRgwo9sfeIWDWsVvud3cSs
FDynBjpaZZa3SC228xbRGzT5P43RXS1vpMJJ4eYawplCxGI4qC23RtmxfEFX/OzZUXX8d7MDRkQB
G+7hpryCtBXmeW+CJE4UteWdndbcy5Mk43T4SrVMXj+q9SAt1KN4FZCCf2dbgrtBBGemyG26qmK4
dDLcBOdtcAVcfk7cntC7z/xCfvnl+MDXf1hMOWH1FzKs+ToDbkVngKvuZosVndEW4AA4rwTwq5W5
h0CICDxogKj+pGcnPaCT3T23B4t9pDAN8R2lCplPgv6PZcTSR5mNKv4ount+nO00Pzg8EJPOAZGw
ep61k1/2PPBc+6h0CHsDJhF8VRRQv6btRsV6jly3CsKk9e/XtseWVFKvHZrTJz3uiRca8LqibIum
RaN+YVh01H/poKGfbXidg4Y/dsi1pjxdvpczOvO4R3yHcsS4ffdpL6L7ZkFyXwlF4n3dRWWwejhz
QWCrhoj7aSOS/5TWz6HfnT4ifAjkIgxVAgNiK4f0ZRC6+ROVHWt/Gi/nBVPxlIRDrNFUukCoMqzL
ebJ2i9o1HN7TQOD+glzfwZ1ov79hqwo8IVdbAQHb4A0+umRPr9472C580geveD+ZaIV0qwbuAMU4
spcSdHUcTcuUgS0354DA5SrxFlKY587HKUF/j2EgJNIqnUAYOvUPwlxOje2En4xrVHUQrcBD3R5N
FRx/G3ZXeYM1eEzAcp72tXc4BHv1R3BufLkW79cnvC8zMvovFRuJQ43C85cR2ZnNN4eFQysD3m9d
6KEPHr0PyxmdsaP0qmswEKefaGN7N3A7N7ex64N7v9kHb9VBokZvVydbnU9QM0+wzqvr8BDOHm3o
L15VXzy7Dma45YvHTkvH1QWSZcUAJy/5JvUh0wZTpx1DQvegl6L3X17na7u9JCGPwiyzCNeoDQTw
41/ipXkhUGf1r4EG8O1EodpyUA9IH3C+fai2AnE2RY7ftepDIVwRPQcejTNkhHcPUmjxS0MFMhbM
hmCMTTKbSTMkpD5UL4I6WgY085+3mI4Qkt7OItQY3fD564s38xsiM1g9xq9boDM7oQNq0/GDJ4OF
UAFIHPEU20K98TR5nxMoThcazp9OHi+p3INGFciPeLlSaZfKfhTgPQiNTqD0IxyiKL+kIdMCNuNE
xNvDTmP39zUEKr87ZvjnLhpf05+QVb+k708mdI64y0s8tN2H5/qwVXCszwYiTlFMmpzcPMz/6+CC
WHAyhjg5RcYENubx44/hG1ck3FfcodRcLK5+u2L/OCPHd3XWKcDf5xq2jzYdXe56qLA/t/3APNQ5
lCBYDluYnv838dUCimr8oKcK91MyiR4DH1Qig9kxXLQLJlUPHDeYf11yvLyrhN2cTj/o6eL9+IzO
cXqFDdB0ONZs6uz7+K/17eZt7cF8QxTL3SPtJ/OH7foAdAItLFWv4Pk5vg+S1W2AZKWYEhyl5Alf
MjxaYLHgayl9TZT5e8cf/928sQtDdUzFvgwHP0GXWE0rbAvehRweqQ33rF7plD022fdg1Njhb42N
+fPqkBfyHbcqu6oEClztSG7Q+Ju4nccabxR7OmYwLF9Haxn37iLWHSw7sIxyr6ZvvmzM7w+tobG2
MeTqOExSWiDmRC/AdCN56jCX5O7X9nBZU8TuTP+udULfLjQh5dX+wGIfa7JViAo71PiHWU3cuTsT
NcSiSxYMD9cXvBD/dLb5TUKJSShrFDw+P5xPOH2612hajGDG7PsBZzX/W1noiSua7o3wWDjV/oRx
ZPQeYddItDmm/bBtdYfnInqc7DPd+XbxS2/GmHEqpvWDECBuiTYyE/5T5xtnQMl7ri0N+b5NBnu+
2VGxLHCeqtInA1mAtP+yFkIzzO+wXyLpuii6GoJGSYt7puJaMPOQj2KVNV0ButBSdl2peAhaollJ
LzjzJxhHkjvwPegM2ZlkrVCqkWrrWpP+3GnWwlFvofj1VkIIWjvGx3lYX3eHQvuObn2HE/no4PyX
lWTZ22poAYIpWqw04plqdxtg6BctPk4/pSBIehTdgOLf2RMCdRrBL53mvxGWg3LRc2lzHXKO12wm
sTp7GkMYIgiFLkMb6HvTBqJqZhqQCGj04xUrf/nLFMM/ndRnQAznYXPRuqzvomiRJzalYJwKhprK
/L8DGOD0Uve0INMAEETPyeofuc2uYm4hZ85iQeoL1f0vz1OdcJQtC/rCfGgRvrelYQ67DtSUOWbu
qRbcN28fKpaxT8Jnn3ANg5KDDRARqKcXrZpIrZ/VqCGtLNUj/ubm11bvSLWTPKM1lDRyFxTI3507
obekKTjBVMCBLN7inrYzlF0zQd4/YWEGeukFH2h3oiNHg+BkPXyU1+N66U9xZ8V1hkz5jvKNuVvR
4PBvEMdAqPIJpYjDxS0OEFBTVRvZm1N24+i76mqsXPhEPuVoMdN8ND3blftKtjqBBxSF4jgDdr8V
FwuCCrYlB42jzSmD3CwsD9ZnS51790jxCj5T5/BH3q4+AEtYhnrUxTuscdoU7fjPqa9Mz/pdxfh6
kS5Zu7lUIYuWC/mLxbwnlsPZmdQ/P/YkAFIGuAtdHKaI3G4Yp3Rnwdv9YOM0u/7Fz6ujuT0Me60T
PoknNr4WYVEfPa3XwUJgjIV+25RMU7Hv09l1OXvgOAqEd/uaINMZjG/7s6V7KV2Z6auWepcA+aZA
jqz3ITo4RQuUyu6f2/LpKTu2XMzgAHP82eaTL+c0omOiNLlenV8PD6gmDdKWIYs9+OpydxqOX7q6
UtJIXXSQqoWDbGbH3EltV0dr+GIOSWkNmcilvBpPR0u1BC7Xi3h2hiaboOsfuP33sPN1ls3LG/St
dkDrH4oEYfeg8sRZI+DpeK5BoWI1h10gp9PVLRyfswJWl5BNuNbpjANieg/EOjRbzhjDtx5P9urh
/53k0P0u5uO/1u6wP7lGnb296sO87TsFoRHv3Qx4gXcaTicnjSmqnm5a+k+OTuH2GUAdTPRlR7kD
YqzSXn2Sk6RhUqmLJ4ffgnLYwbsfvBb+J5Pa6/dZVhPjzngNNJf3znzyCZv75tuxpuu+PdnjosA5
oCH1oMWhwO8M8o9b3J9QX61Dze6vJSvzQBm8b8hzUIERIFum22JMXNHXMKuMpooG0NrwWcQ1sfqQ
TcLb28Qu8xC96c9rsf+1vl9CnpJlEe2gJMTxSBhsv+i6PfoKHfHuVIqx0kb0NXK4Zp2OGgKAaf5F
vjA0x/jIGVAESXBKWizMyFo09uXFthRwf4r5eWY0vxKUZGS6EXXi6dTwGCk95coLyQlYMtyorUuw
46pjsfjHlIvUrRFl2OxwsPb05jhdLJTtrtOliAh3hSU3pTr4ngpSbXgm/xENfaR4NwyJqQAAMy78
7qi6wrybt7DjMtlANRJrGGgjZOnduOPu38cxk/4oO+VhDWWH2h3HKAXdCZQnFBEXBtVCjawcDOPX
7rtl/awufcFV8KCXCu7biqDSWjw0MvT6H/i8K0HSUWUFX36cYlg0imOqssk0KZbHIRHQymdW5viv
G+kOtn2Y0Fz9+fUuhrSaVn7M6fy2xxTSO9bAfjZI7QaABTnAMnU4Nq3b1nyIyUk9Hn9NkLhwdv8o
6Rhz54kuhyInVsWlT6PxpWd/kLoLRhuDiZ4bhYtuwye+OzY00weAC4okVj4JmZ+2TSJAQa5QpDi1
wpeLSIZSpCfGamSuDSwaDue3o6RnE0DE/0ywCgY0MXnAruD9AJN9q4iHasKgbGajSCdg+JzboNAF
Vs1MTePoQt24x/ESMt8y1q4mzCfnIDtqAJrL3lRudR+XfnNt//5uawhOqA2njdFee+npFDsB6biM
4du3HIDd+7guyrA26DTN1m0na1ckwm74bPs0deg0lZFvtjiLb/sqvBJweCFvkZAm0jlLBDBFxZCn
E4yO4jFuspo3oo1Rl8oab95At8gP6cp2nko+0u7x81LN1WQvLDBBUQfNL3RGYUXTL+dQL2ctjNrD
6T0BqmMj1aG6yS+AnhxEEXXpO5V/0NPbBAHi2RpSwWbChHV6kBYZ3VFfzX44yOnPo5+BIV50ME5f
tDdQFoG5nE7euvgZ8jojaPyr+/bwz/JMUCqc3OgU0ABDJVBSECyolr+kTkllyvn1o139oGhunEdX
HbwFuQ2am8VvjsfKbNyd/P10+2//qRzOPr7yKb9chIL97MXhL58PsUkd28vlY8LEQTzt7KEaftFD
IQ7Uv8qGwRyyxDp2//OADlTSggUZxlvMK2e8n1ar+iho1Xpif6T3eMsO10B+MnvtNcP2Wx1rr9lV
gS1iwWNmsZdc1/FIhbKtkpuDmvI7PScXGmDIb1C9Ubh8tZHmBmvEaPGxch4hi/Hs+SMOaLrwydwW
C1VnIy9YERNVkZlUVUxBJfSShQSWGoxdh32qJKbmMrRlx40DLFCRU28fSDOn60H7u2IB2WxOcfT4
g639YKs8mOMFYaSPP+WkbFQq9ceNf3d4i91zfl5bSQ4/+ZBldGYqWhPmhQ1T35vAE6YtlTR+VlCI
+CyurRuYGeKIP4ByBcv2JTYKXjP/kmd+ZpzCrODBFJ+EBFqM4axk+43b4AigUil3ev8IHjFeJnNU
Y76qbk6Rv7PZKuUDQQQQF8xoTbF9xsUYOYNSeXzQM/zCek5evsNnuPQu6vhjBLeFG5PrkwJghjtX
Qj0OYgSOzk3J7VXzjGX0mLZMyjNTO5/V/FOezFzAZHLZnhir559J8QBtCRXCr9VCG4wo4BpQXOHv
HPHnVD2N7ynOzTEOCAmAlrGqROSrq3POr+3eIG4TBTDzvIfNY0zerzMyoD38tKyrwUi5s+6tmLqh
lCPKpcJ66W4D8I4gv0dooCZhiBJJUcqwMusMPPrUmDOxwvJLY2EwRXoPcE7euvXiyWDvDeBSN3EO
eE4sRX5TOVWV48e0ZN6WX4NMyB4QPGC2gmUAJ10nGbwArp+vc8QzGmpirjMAOl1Tmf8uSNBM0Q82
LWu23qbVG442aFHUEq1a/nMlVsjpTQusg6XiRXbC8iPyKkzWkoqt6g6Du/g4kEipWgsDvKrrrtWH
9Lhv1yBAA+0AU90+PbHBZn46H0SNhdwYS4HrWx6wuBDFSjU1d8FvJ6cTKnq3hmFAnUtJ9mjbT84Y
PA7aLOLGqonjwQDP2M4QHhK7BJCdGv/Z49qQq8k7rFotT4t6BTfKasTKsoyMWdDm79B/bgc8nACj
ihqJYh01D5TpsCc0U17RXjysk3WDpXcbQ+Y1BudsfYtpTKeUpsqB9ZiljxVUi+ogekfpA27U0LyE
wI4tCTYyXvDezHBfIEXpYAgIffTEtJZ+rGbUx72ksl5dv/OgCFB8lETizQC+ryg79GyCih/d8fUO
z/vAnufgexpGr6azY/yQGj6B0aCxK3qe8aTMLVoUwziWh31GYXcdUxXATR0YU9nFtH/c1MNBm9I6
ueWAHWVr6dt6fm09uG7WCZXMi/MhM/0i2wcOwgYWb/t3H5lJY7i3Yc0K4mTokV7hR1kjW/gGXYNR
xBHdZ3zvmlY03J1EBxPr7k5LF9RxmG49NL5OhSDl8fLUNIxGAkO+stbcc7XvVA4U4LD3cKuwXdiv
7Wt7GMGfezhcXOwedADjktp2YYbdk3wcxOzqDA5+eQnTHNayolETCEhcVjLpu7f+Kjfd/uzJzB+m
xOKX3G145OuwxJxx0zlam5JhNFF/X35sWPvkaGtL7GDEjLe2Fscf/2PYVys4iheN2z+2L+9jTSuo
qJO4/3LOy8JrrZ3WUO/5l3LYUvGs0eTr4R0McVul2pJBJYw3s2fv5MoqplIFFQYx+kXhEjLLhoT3
vIFBQ2GYke0rRk8NorlitOTWjVvjOoCbP05juv39RiV+ucpS1R48pW0XTznHa+RrjvAYg0DBkxpj
xaPsic5AtAzLfh3tpRKuL28/e3i4AmmuCxfXnoZMY94zxBz+hwchhyfgWBEbOXOBpW6dCyFxcG/9
vZQ78jqsV/ZruLHr5B1XYwRnosBz8xFhXsfNUWc4zXdUNi8JppxQh2v7btjU+amRedQ8vdr1vJ3h
L24+bCH+nPyD5D63vCIpIhjFRpWF4vjrwDb2qG0iMNgzEbnjeunhD1da204/UTBT74FFwIrfGbud
96ThaOxRPMOEJ/ssn15FcYUXO8iCFJuR7k4xm6mqkwyHUEJDRR1tZj2oeCdnr1BX8LgVKPsLBLuq
T4hEc5jomH6o8vALJZ76GQLVHKmbLhhajau20CH2lYlLTBlLubjKauwFiV7IXHZ+TjxL2fUyZSKH
YvgrL0lVnXAcYPDBJraJJB3kzuqRE5CCsieC2sWJK7eDXhjEWEq1pfYV8fPmBHaBUNu80pWZJs/K
SSj0FLbpza67Wf7VCQHdJS6oXnp0k4fMPWM5OKnKoXUYYUr09LrWLMCZ9WrJ+LHZxCX4p8fIhJff
ZTLBtxLAbfcc0deQQQG+aW1RGN36G3MSon/WrRkC6JQwT0q9nPU3MSmnuP/RWjxU7dJn/4rqVM4C
njTF/I0EEC9vXDD/H8uA5cLNqI7d14gyke7MmyXQSj6eMn75QdDzLOsFZZ14aYwkCld6R5UV5X2b
YPiyvGR9bCxCZnZS90yCZnoUlMcqBCg8QPm17PkttInMJjyuSJAQIH1SdI5FJQLLC7zMlsk5DTDn
ogiTpEiSPSQ3Gu1VzG/VmZdNHDnAJACuKQv+UY/6Wu4fgo/JfDgM2j0xC5Sxk5IjVRn0WZYlMOWl
i+1sT7J+Azk0XA6oaLYsJl3MZvoZH4Wlpny4lBc5G1ByKkRmcZ6kH7TaT39Y4+SU8/zWI2UVYmQn
rH/lshraFBGvTjpjWt20pMPQo4yYNNv8xT8dINl0dfdFvQl7PkVIWfltBoQiiuSqQFPK0KMCpbbP
i0+6O/HtJ5fsoGB2H3U86nMy4GANYrtxsFNREyRiyfa7znc8iId7t0pxYaJP2/36PSahUc8KZi8f
I+/YdNKkIpeQctl3TUbPHxkm4TxEzEQlIbVxn1qf1MMPPAM/oTErIePIvYCl/d4o5/Rm9+Xo60mT
sMns9T8shKO3xGPd4KxW1tcQI+GNhi/Ko9S62YQuFiqOUNPg3Tie8R2c9PYvmnFUkzOqka5E14N8
TKgep8cknQXB11L+MB+XDVHaasY6ficO/tmrFyXqAB02xbMl5Vy7S3oJfWERFjSO3kvQgUVWLLEp
l2zHZbnRrbU4w84SujEWDhqaQAvVKIFYCQ8iLzBD+ZxymNzcf1fCcWRIKoAaD4D7ceo9ddNZb87Z
OykJmt+jzZRahwu4DpzA6AieTIECUmywYYKbNtwyG6gvFkfkdNbHLSXnW3qvqFXw5vlUXOdf7iPo
35X592YDHGEuhSkum7eNS8ZyqJxm0FvRkhCrWHfdttHgzFMmBAAXSveSzH4Rq6h7ZPLu9YH3MwbU
8g5kOMv8PqI8fxrDp9FxoVY3c22fnh4PgE3i8Y055qFEGF/C0T3wNBSP+YM4yQKL+18CMbv+Fe4O
czQNzLVetRXHh3XjVM2Jc+k9MRHg2QWES1u2n4T9CxmtkVKigio4XK3n1b5mP6YBnX/2CiKxmWyr
mV8jnMQbeKLqdc629lem+4PvsO9spc9f+EvfS4N+NDX57VJ6VcepnUfpLT4jHC/AbjpxBJjF1mjm
9EA8t8bSGDMGsCbrtiuTcKzevZJpmFvP61MhNWUl26jZ0M4cfeRNHQYKTdvHsXEcP07u9cgUty+e
b0cKS83w3bdvDVKMgJFF9u8r+kmfIDBDpMPHDpM7A5DvLFi/n0Iue1nIuDfGdbHS05m00U0518Xc
DkB/B7HDxShNgUubwFQSFcpp/SFo9Q+dmbrG9LPH/OSLXTJhexw2fAyRz2bzzjxMWTy5tPU/nNrX
gpOF+CG9f+GmtvS+BRmkTlkvjs0/W8rcUlFvoY0sPQjDLGca9oS3rs5I9+iiD+Fqkgvzqdnr/WVO
kvbl+5inINF+4i5CDIayucQxqCORyRmFWnKYV4xXtFt4oXLhu7NBRMkGSriPZCM5n6UaUvERRNrG
MRRarh5WZ95lChOZP/7iHR/rYcol7J80sDn3uf6udbfvSjaMwqEvfoV4zXdpeUAQg5KHLHS93xWM
KdeWeXL3bn/gphMF7eqgpJds0Ltld/MYacE7Anjsvn2BGjHn9Ej0Gu9z094hHyKavNlmhZ3nXezt
yTSWiHhxuKHtVupXtzxOakZNlM6DrI9+Apq8hkDflc7QKrI911/f0N6qkrLS2fwY1HbfGCR3zz5l
iUclf60hIxnrP/NidVERlWRk9GcYJIVv6oqOZV7jnh405ry3etooqYphB/frbRfgZ35GXYZZUOCB
sSM8LTJMjanVlAvmXpAkEXNLaWw4EOWOf4QtJt8IbxS9gnt4jBBUE+iYcXAY8eAxJmdM2kc+PszC
JEaXT8KcrTSX6TGMTzUp0N3XTT8+ejMi6UN+0O9waN2kwXCkiJCesnQ1cnGTVBDrEdV04MC3QOmj
vXZYIEgc5kQ9sMZzba0nHcNuQla6CcCGve55yiH/mJwIOmp7tMcZGX9igaQ2R68qoyW5PycXVv7E
eY6BLyfdTXotlfHVuYIJjOO2X5pkbgaoYjlXhdNyjtA4BtIRaCNWVWz3/hgWjBOcfCcBjkmNQMDY
KH0icjpPzjT0VfycXdOeeeA8SuEt9mniycBei4qOJfKF30OwMnKvX9vHFWNtvM8MK7rQIENmGIds
S3NxnBRY4H0C/KyUpFFFDRWQDkTJl53xTXjtAFj7yH/QdG0Y6yW+f4BZ6eVW0kHTyKZOu/v0SnwP
CsNnKtKyLMXcFGwtZERpmu9CHe+R0As8kupSIvl7og4E72DvF+sWZQDOM7gOcdwsz7gj1S66HTXY
AJy1nHdXwy8TTA4cJjjL3eAbFdZ7HJxNC6Yxn6UYpuUtMVty4NmcGSVCFa6lShX077qAv78TVebh
sLbx34+1xG4n83eAT/ptYI0pccz1O9CBtd0Tr6sEG4A7bTQpNjL9z+hud77emXZRkVHuQCB80K3L
6ubmlja0kK7eM4RdFaHzmc7KvvxOyYNmt4STivXhdSmThIbSxAyoS8MCUVUk6C9G55BD0G6y43hU
LBAWhiZ9WEpg6/QpRi3CV5BZF8X9ZzfSp0Kxvdmd9MO72JvLT1xOktWttFvrtWzVDMcFpAyszgS5
FIK/QUilSFEjUMgU1KHwG6LPPyn668ACStoMkySkaXj9txJr8coq3Yfy7qE35Lj5uC1QwidGAcZM
BWSqDvIbTk3GD7NfbJV9akOIkRSMWQrSgf7SS5LmOzEl+lHnHIx60qH6xw1xxOGjW0RGxzoy8GfC
ZiaZQn0XqzkFAclIw6f1bMZEwsRqoRL1HRwlzmrWDiCXB83BzwdRbJRNhkAeIynkIx+ri0Ky4Snl
LJVyFaAuk9mCzseuc/D4az6l3mvc9ECW1Emn16zJ+4QWWON5lw3KqvVIzwr2Tc5yuUUeBA5iyXVC
8dJm0GmN0EOxUFGY19Et6AHfRGf+GrG8ULjxfq5oSSi8rC47qslHXPSYLLvZ3nYcszzJ/win3kxD
A9zMk7dyiYMABKkNrNdWJWFqRAzfziLDj1tDno3Uvk1WZL+eLtfHQ2dWHYGj4vnQu1MzSJl3wNwh
luCGFoGaKUTwEQvUFzUCa3oaVPN0z06gT07QMZf9g7KCk2egJ0HLwwAU06V8OL96MLsLzHNUpZiI
8abHCG6JGX88FJV+5STvHLpKts7RiahZc9XFXYbGn3KD5cKp3zGeVMb3Fu2kJpvin5xwl9X4Q4YL
wy+AwsxVZXme0xS26WspI10mdCqFZXzuELWAltA4m003vzA5hB0dg0FRKdLnAPFf/SPq1gn3ycjl
SqiEN2xt4Ruc3p22iIbn9E/cqmrdsLpEmOyOpSbNoZfoQAq079PnJKswv47YJWRCFkkwo1JDM4KK
sY7jj1XjCz4+VkExLlBP7w7IGC7+NxuwWwAbEmk0Ql4Yluv8veSF/mWmxEs3f8jgAOrb6GRudUSm
wogmmkhomjDfjoN8Lgp7s2TXMKUFwAGf0Je/qHnLU9vu79FWwsY2zqAnDZhxZjdINcwHziCDaY+0
0oKXcqOH0w6fqJUpuh3HtP/ZT8az8C2q1UDJyStx5AiaoXxizJm6s/Rs4W/T8InXEWt5950saBhs
Ff6Zzjf/AjvGijwBNRsg33mrMXvlDscAata94CDxXmCmLiNB5dDGGoms94SACvu+HerNkO6PnO9r
hH7z4DjvVqZohVRuWlBngUZlMWOc+7DuOO2HJPBLxrdr8PmIqBpZ+EimSufAoFZEUh5pfQDv9Nkg
S9nNDtSbBU0AkGYUuejiWScfJe9Qq7XZtGnhwLDCfaNqpTnrFBLL1i7YnfIjWuQdgk9TwuAjRE8R
9cj7eKaSR/C+hyErcRYO7new0LezQx2ESrXVH9E9XjDlFQYpB/tErywKydbp57LWcbJYMMQeZtg5
/7y3w2znNVzDB+jgV9fwRPGKZw9AQFJ7sDLS18Wafadj3Qk1qD/kNbMW3SngfNAFNapXcw9pJKB/
xjP+JdH/8G9ODHzOd82c7NN2X0vb3kDAccRXnjz5DJfKluuUw8qGP4HQOXMaeYSOf49JdUToeWQw
WUvN/SCNERl74w0YPznphcqMSvsH+/olSH4Hki4EVkfC5TFlneMy5Sf4omx7auy6QsDMj8QIobIz
mFhUtb2YwTZj+EidMd5np+MBzKLgYlpxN/sfSWe2paoSBNEvci0VAX1lHgURh/aFpR4bUXEAVODr
766+L3c4pwcpqrIyIyMiqedk70zyMnXMoLuJrUJOSmL1V3KLRO/idnquEDRFw5Tc9Rf+KPudWMEF
dWNk4YXES1d8BfBLePU9YUiacjy6EBLF4LL1OKxo+lcJL3gr7MnzXsPVCAEUT7qVt51pdXNEqUhb
5Y9VrwTX4p0Ipew6hAQRAhAti+jr/P4rD/9mbCr9X01LhrpPGPnSRBIaOwSFwvbYpZM5hGIHPYuD
CB8s3BmCF6vYIdp564LbvMxROzG60E4Fy0dUi9v1+IN0c5Rzn/oLLBy9YSDGKitzTmTAd4tbCo5O
rV22g4nzAX2KQyEugEuEygN2CH7BT663AdOZSQAyRDD2Ra899t+Wy55vdEmdgWMhhuByZMFxEPTc
aHclHxMvkTyKfB/111+GwtAqo7KMN5cRnqAT77WnzZqwKPAb6IrkVCKiQ5nWtGwqekeCV0MN5TNg
D/xaV1b0WraQFEWDhJ1EuvgEwL4E18dcgmasyBZELRE1eDU3eunMXoZCtNvR+z0IkeUs06fwCwfq
n5wN89FoyJTKzXvXyO77BNPMZtY7jaYn8+pNfB2ZKVZ7L6PRjn8MViiHjOYW7czcGyR0mmCk4kWA
HdTTVIy41RAP8dc46g34/8yya5Dd6gVcV7hxXPkn2dx0x5hpYfrtMNP5j16/FNgubk5Cuy9GfzWe
SmPxZbR6IGrD8mc+t00ItQd5fswsMyABx+Qu1E1ME5F2JMWOfz43p/ija8FkG/BJhiON/UL9rtCe
PVujTZLEx8D2TDyd57RG7Zx5oQzT64waoe80gDCCmIglhYJJ3xjq0L9CgYkH0TZshtrVvo1MbA4m
bnJeCgrta4Gw56M1/A46sPnXGQ80eWoN5i7Dn+k+f7Q4H9CihdJyovlsZ27rJELhZkFh/CNDKoFY
ucrPDFrNiHM/2nBpB4Hc4UPGWp8eE1zArit5Zig/M/PLfCvazIx210aH3CtMZpMij3nocFgaFv5H
9LgfcGtK77OE7IAFOW1X91R+9VPCphIUA3rTqG9Q0dL93AAuphm8zC/YxgLOKeOAB+aItohRBBXo
AHrehJ+t5owV3kE13riRZEQ0ZihC1SPhcwuBFCLFRg2PcZIgD1CdAw9+qtEZu+khagjX7zUt3BZ+
Bpx28Xn+WrwWrB7WN4YU9p1XH3uiN6hBP1HF536E11Vm1CPrBNtaUMOEseR0Suuz93tnypgmw+0u
vvSgoQytRzT4X/cEfSvPqVBBg9VMWPvhkktR16fsFRvu590JcKwJ6IlpG2oLqcIrt8RT8wknlF29
GtNqbzeq0KC1m+RoF+5mYhxp/LGza2Mcn2bkU5ydvw+STl01UXmtvH2N8LiwGY6qxWBEKW17iQsa
wbZxppNCSfYwnpuBYG2zh1zrehroT3+2RxZIoNeEJh9CSovvQJqSD6JSh5KTlpy904Q0EdvJo0zp
DD3Z3AxOcWHbSPnp82JSj5e3Wf3RN04Xgmuu0+Cf5E4KLxTmnBjehsw/+0X8JZjLgi47QEcNlsUL
tW9PyE0zVUugyhp3gvimQT0FNQaQC+ERhQLMC8LTh3FuFh4DKEIXD5tmPfuVby919zDQrNlxtxP8
2RnSRZtj2evt2gxifDTH7gkeCRtOjDq/HWv0nDcoE5aQdBNOYfpSPCPRP5Mp0MRW3C+w6IWXf5nC
1mUPuvI84y+GE6Ip/WGSZrwhtVEQpZL//iMv0FemXsiE1l6I7JSYD9XznG7C1FvTJnimuZhKzWJE
UDkfv6VGfYMZNPgGJ5/Oh0EchLGPjdPHfOjlKRfFF9s4Qsz3QGx6sOB6pFYGMZQ0yn7pHwwbTsrX
I8UTR6xgNPSLfc3f1PaXH6vVrHTpCLbNRCanfN8pSZqgqplCDzfTrufjgp461dgZMhC3GqfvkXMK
4R5nqWpiwZDCb8sdwSPN95wvjiqvw8dk0yCHbNwdS+G3zgl+M9i5rkQB3wWvonVfiWqhwxSwiGAH
Nz7iA+wrWCMIvLtuf/17LjQP8IQXkCEXSLOg/3JcpoarGEr6gU1quLVGM9ZWIdi+TOimpC2yFfbG
O8Hgz7J6Y4z3l3Y+nnU+4VM2yex+d4892Zndbu89Se/5IwSLVN5+uGVtmHP/jKuADu6VZBKZtJ5N
9d2d/US1V6g+RGMpt5XxYgZfCnaB4CrlLTKZsV7PuZjY2XaxuC0vxtue+YKDTCoZbmmEQRQTWLDI
pia/9HOfbqcaz4E3Vg1xdZdcY2QhtErkSPzrvccp4rp+Y6oQvniIu0kmuRMkCWmTigEZf4JgTOj3
7fbmXteUlFD3Mmhq9wBGW9GZtDy635KhkOYQwjXED8Kx5r/WLX9xSfEwgO+qfNHZo8r5K0KhOPeu
wlRgCE6wl+89xXU2Fnj0CBas4AI/RLYPRvwqje8dKo/dmdNfmu0Pk+2ew+xJ6v0trvcX0Wn5Kizn
FKO6h325CzKHO+1428p6994PmGIH7UN4cExuVNr7EIExriTOjlY5jIzLD0k4ssUbn/PhRXhD8ImE
jIS3DqMWXvOWREI4mwo3m214i5Eb8VolC84HekwI+NGBogbXBTg6Gy40YY0iJpv8/yaOKP4Qkltv
G0IynhAD/RtrWIY0sQR9j8IBmhSWHRErkO/x1v+BFTS/rlVtUJvoQllR7XDoBVeELZ8QVINCd+GM
Fovojs0VKyWGHVLibaPbB0F5rbeHCwYuplAeQDTsabT9ZWLEjNP0nyaOUUjas30pKM2x8RckR0S4
EDrQzDO/EuuCIZc4nzZNFHGz8h8cWxI2SSg4aYZvtwPS7spAU4U2aQXF/4e0GfPDC0AzqLNAB0H3
7iSXC2qV2XGLRBOR0iB2/j0BfyAezBD09kbhCEuCGXcBeQJmXEJR4Irl7DgJHCQo+kii/3F52ynS
DAuxEqbEhkVoLQRJEKCKvTL2BIufTAZ5ORDuY/4xDHLXN00LFXsIY3v+8ttp4+uYgTL9Aq2EcJJO
00O4XY++tpwC5whpLrkugR1Yl9EYIyTy0AAbUKbFvzcl0gs8xUfUtkQBLVSNQxveDbRBgTlsyXYR
yIJamhTPmkzR7jj6UNPB0STJvLOD/k3nhsiKx7ZQBKlHtvkU2qs4jyiaxSljJVw0PdjNpBNT/vAK
uhX/wxwf3hx3ycfhEZHI8BJFfiKQblGbgO5A1BbJL6ACbezfP8BshFENO6AmldXdpPDc5Ml8TWRa
SKXR6h6hMswwr6kBWJ6tNeDK532CqVA6NcFX9XfR2853LkkZlF2gN8jlwmMZqfwWZwChXnkJh21D
2ICtEL1ZEpBnYC4XZNs+54OalmktLNOYG3PbkKLTJuCr2ImX0ipn7FpE/soTxFrAWe9eFwAOgJkI
W1EVpxgchGKMQ91zkEF5Wpd9q0LNF/IYTg2UOT4cW/lvmAkr2fPdL3NhiN58YQGNLF7mn/I7d3oD
KikuNMgzz3pLSLsd75y9+xINGw6Sc8ASivKU+kLogOCNliS2UPsioWpjz4Fi+gbjuQU6iZ7xz/33
tUoBMyIrzOdCf8zEhnABsHVYOHcYCYKr+fKB30I+GbuVUTkXsT/FNU265qTYsMyO4Ygr2lRSO4HG
T3o4QxhKmAmpfy8T2uf2bYLxz3m3/Ke6ELJo6EFlYs7H1//Xfdbw9hbA0dAbGP4hDtwLrHGxnoSo
ObbcIAWgw9YXvF9eHFLqb2++koMRXtz1WnQVKd903+eF8jHBG5TNUDAJ6DUBNpmrKvGY4vF7QeBJ
l9v4J3YV16zgXiPk3+7aYIfFCA8ofDb4404fL57uPeV48w7zZFcnE70U2i58eOJjDIq+wf8oiaoR
jN93wqZi2gqXqkVLpsSo5EWYEvTOJGkQ97Hp3XCC9NBNkSbgsyFaTWpwtgEE+bicUhq2AjpqrLfC
5sX0qdzDqCRgojjARq8le0pn3PK7N330ghvlU7OD2UGkG/CKcAUyCKjPARJ4Ig3a5Je4REYBIr5J
pzGHYt0b5FBjJrRrERUNQYgUmLlikfLFQ6qliCsWSnxdufE0pZSCdtp65QVGBoPD52AGesXcnvps
jjxz/gTk35vB8XKItR/oa3vTpP6RzZgqDhh//4cd7n+gaXwYdKrDtrYLnXQSDMtlBRim5l5Xpd44
KmUd0xDh8zKHytiYABiijwaEazMVKKDmazfEkU5wbT9TCpuLVdrPhlIAb6iG1P6+/lBNSiHMRytl
CEiEvZ8NlVaJrlmkXp39GbKGNk6pZxWI3GxW0UoTHoAhBYWDCzw1JPm569YLN22dCWkSL2yUoM6E
klGHUcd6pZlLro4HO0mxM02PRxanA1/x+KAQVcxg3FrCd/HhBvDnaJeJWdf8uWrTrWiJoj90TysQ
H4E3LocHmrIB/duNtEBA4doujGH3eBr1ms0f6x4kJS2oSlih12dYLlJUCBoHum+gEJd6/H1j74Vp
wuNFHOVO4am0WCTC+FThI32GNxiMfoNjDmfDFLN/iJUnu2HgpXjkp4Nwzk8IzZF7mu2TUxkKzQ6N
cK5MlIbsJUlg1sI2jSkF7GBhpnbIHbb4RXiKhRgazDSuWrLPkiWCiHGn8KTVSDRGCB6l7uUwmnOz
zxaBZoui6KNJqFxLRIyEIhGM+FKffh7EfK5rpDdnyMbUidwZl6eRYlTiniyrroEUU6St7iQdUDYN
GDV2SFufiCYnpziWwqe5SXAzoZTzXfyNXkyjUHWyZPHRYR+fxSU0oxwy1XmW5gI90IeV+en0WGML
uYerb/EVkJJrS1oQlO8U5U/BTvus4SEhA7ihOMxYAWG1Nt3vpr8jA38ime5NLuSK4jdd9dEMwKQI
Ni7JiOu6mXOC4pt0Me/z3bC9dRgyHcOqZ/ocPjfFf4IAicRAiAJx73BdQYGLZVOVEPo8KvdnDyXN
UzRlKc4hOzf7V17sBiezY/zzNtj35w3PnGuHs56S0QtO8oNVZEpY48U4Mqnw1oR3FwAN+Eapdz8s
PdQ8Ox6s46B0OaN6vR3sgp/OmF8cxRIjoeCafGF6DEZhC0Pk5+rCmFqzFnPGMUmm90ppwZ3Z0SwT
HqNzpu6ZuFH89Gxsb7TSi5oWwh/0891Ctnq4TAibBDz4loORzAXNRUzJavf7vLfGlsTPgEfCJev1
D7pZjC0q4/kdUwBZ30NFy3y6k5exDdX3rAcKrBCtKc36WIILS+b168uSHbT626Bdy19PNLiQM6pB
xBzt72aDtnRmFrnT3B2gLblLrvYF7slJ0N1VJg4Y/Yao+rJpjWPvOvmYU+ooKdNHsOJX9eBX1H2U
6l3uTScG0y+5TUWrjqQW+fkWDzlD9iPGzg1FqMW/jPrfFaY9Kf+b+7cfRNxeidogGlDshGm+Y49z
8OqZdoGae9WOxWpCs1kbA0yvBrxLU6i1OUIc9MXHJT1VPEVl9qMwapIO3PF4LwmZM7k70y12OFVV
T5QGYAoCJ53a3AyRpfzN0gEROHBxgQPSHhtrtFMoW1Rq4yfePDqZqpBtHjr8OkSmFt9dKqWzXuwn
djUxb8ElyOAe4ruC1FJwdS+usiuRtg651lgBYiRpBElXtlqTYD1BuHIsECxy11DcQIeDxCoJYZMc
8QEEdQxfroYZMwjOa7JAYIc3nRSc7Sj58OXTzikXXnbC12aIWw7xx3M5s4l7wI2LgUiFdT/8YTX5
igPrINhoNkRrJC0iHkXK+pA+wvS9OOCmCDfinRC6gCqZReLZrma9vIh8k+GVnWUeY6K//iaB4SuI
CEidEDtdUYDwFTAJfiq/IlplBpIIPWaDjTp2KJAPrQoBit5GXqBAC6oYZx3M0YjBq2FmHKDGZ4Pz
JObhdMwyTiJ7i0WozfoLN2Nqg+G3RkYTTv9A7z+bH5SCwmKfeEmuiMuj6AHVZntsjBkM+IVslNcQ
BrJsdM0K4gM9V7xuMIWUli+zhbI8CvhnY2UMloYPtew+xlVN3wzrESwYOnF9Akl71V30MQQbGB2M
sWDAE6Ltr4eZD5wciPZop2SJTgwKeXqd/Bko/Nkl3Wl5a2LYxsP/d6d2CEOyn6G5hfT0wRmSV1sB
+Gh47zBlcXyFPEOdpWoWwLZJMvVGKyasfYST3UuUw1Ri4zXt9IOr1pwIgQslbkgfeIeFv9BVwS73
UqQ8k3V0QMiq3f794Qx01UozE5Pt3mhIa7M5hlsqNogq2zB8xud4G0qRsQO30Nn81ks/sLspn8MH
3CeJe+y9R4t+u+uHmTaq3T8KYyjciXjUB6nlv7+GvKANek2trTKiqgbfmMhLz084ZXyxvNbE9JrV
0MF8Jcl1b3nZLb35NYYe4v06/0iP3856BqXB4gfCw8WXYDGd+6TqzRH1BJW39WYeKUxJXOZJ4QVL
s4ZDQlH/s/j3Yd0hi9G3k911+HFFVihahxnHaqD5v3m0WD8hE4sOGbgOpY7h52d+4nlkKEiWo7Kk
lMX/k0U8AJ/AStIjO8F9Q8j83N3YtFIBE9OSwrWWEpqmSvcVqY5A4jKso11eDnHli+CFay2E7Mbx
JE2bcPWJDQ8qSpwk9gnLSVGnEABEjHK1mBEaUHsvDtkX19lrgSvn4m1fjASKhcXfgtiu+AVRH7wX
0dUDMsbZNJ16mf0GSwKEcXE2B0038U5JTsMocRnKx9UdK649GesnrmcKEnAweHgiDGIthx84dD/8
dxmAbDOt56OZNh4GpE9k3hEGDELjLVgFCMoZNThY0uiJQLrIPWNUrnwxwGNH+Q0+8KTrSdtEMN6F
tw2Al+YWJ2EhmK1xkm3Fs1sSglhqzp4+clSzmQqikZH9QggpbuYwBBjtFGJpgcxOx0pRQa/AD/uj
A++pU0QrCHIkr1QnwQ+20lEMT4pSgR1GAEfWmqELDHa1EQd+E4oC0cHiLWcryixLxHDk4rw76xlH
O+j1hFMEsdHVtDI3A2pBW5MA5n1ULvrkJsj3MU9abcTFU5MyZmtewORLS6S0CxNjuZl/mCiiPsez
6T4yAAhYUzHuA+xkrL/n8FqE7Sh/uBXVbq0Y20ogbwBp4QUwpsJ3eWhKxt2QN4dD+wGaQlh/Y90H
mki9T1ISxwyyeWibRgNkdavIBWT/AMpvCL+KYVvWEMU50Ic7OrCtqILfdneiFMZShAsWRChzafiN
n2SKdpIFJKEfMFN5rvGjhG4KnzFTNgHVHVstMVytRU4vvDSVf6Tu4jexc7dg9EjX4mCq2e1CshHb
HfkyGfNOAcBOA4ZnN2wH7jn8UYRgbcAVD9pdf7ViptGwEsHcdQHpOSc/EdHrHkUWeKToIz/2ApUC
svEQwInwlZzOpQt7lGiW8T6oV3bEnK0x3anakyZKBLIlfhDVQ5Z+UXR6QXBNZXKbqbbJnElhBDYs
dbv7h9PGRwMuApVQ8BRlXyANlDjRNnoIOBiGaBclp4IB8OTRNC3+WhH4y1IqTtaHguuNG9DGmjcp
6biR/oUnTgqdNdI/JjhMOfckrsRLei2ZtntiBcCGw9A4Od039K0ojrjCpf8J7ZAltWbACaHTKFzF
8KZ5L9zZkHKU1gdPdLE+/A4aQ7JZBONoM6lN7kR2AfchBeWyquyaGsW7R52YLIIVGCdlP8P9EN0c
K0Sd9RbltQBGQlEQdER/q8eejlXlJ202kkfd8te7xIqf+quwtSTaSRYp13NkUvMR+SJrEF3OhuF/
INMNAdp+YHiswcZA5kZkJu0SsexG1AcBUxH/SFEmatsH93Ri2z9PzWx0YRhAeQ4wlCS2qdWBFp/G
cFjiPBTb4KzvhLj2u48OuPoSc5fY2et2INuiwig7OnD05DZMqQZB2Y4XJUBJdHAT5UeJ79QGvA62
VxodQrIAEQR6rJlF/sJ8A+0Bux1LGjX9BxAJNr1rYl7T9IeflpAtfrST0GQTn2aAh+vqR9SB7NWC
39/+BhomLtiAhBZScAE2hQeRkNLrOU1j9Jvs8YQGydt+26DfHAfKI5sjcAFAF4XXaWSDE1A3yabd
+NRNYMa7q0LSwivB4SZxM2uzKV1m4kpUEpwiYV6bd3pairub7XaOd2DFtNZodWHkiZIDoHmiW+8V
MmV+Coyrxi2ce2G0ARUdfSCO/ZuPSXogas6GEzKrTaXStmj/XmQYM2cBPxPcURtFnyMx0MaPyMJg
DFZREQlLNn+2rLlWmSXLoM3cmejj/XuOmy0AqGPALFyi04GrIBopxDMfso1YGoDy2ZhQy8Br3s2U
nqf5/moxwUkM1aQmKqjNMGdu9Y+Yb0a/lS1GyWj+mLjLm/OA28ZS3NMJQT0nDUhNXG+iP/Sems8p
/Urx2rjTQtEufBwfW4IJ5b3opZH0lCYoZK/TiRAXtvLj5sFkyQaCUNhwud6YyAs8IcphoQJlVFpG
t5qgdvoANhgjEM1DJhpZD31S78Zjqw7T18zsbkfZr3XJOOtlpd+Ige4fva7U6cXki8K5OpLzCgfz
xrncHZU0twxHI310qBgiouj5J3pMkCIE92hqqJg4tH6xeEj+Q9Evy1yZT/n3cWQJXsPZbizFvjpf
oq2qb56873JVer07WX/DUQHXblmgbx8UVg2VcV8mj72oPbhi77E0wggBcoNeFo4oVlUqN4KzOSAn
uVIGIwOOUQlvSvu16iv7bo3NzP6g8kf5a9wtOpCTX+BRvMGL8Ew/onIhy3BZv5imNdbHHq6h3nRe
UOL1MGQfJla9vhRUy/asPTqsBAR4JCL81FACsB+z8MRVAbPEudoTt/VvUMWJOQqdVrzZJOPhpaV9
O+Q7jBvofOBEqSL0xkEJwuotGdjyQn3q9/3NP2dGNVqRxbyJd0RTfWTnNMtgKLMZRjzq7rqYwoSo
ODSiowtLYTa/2rKQGkBSaYFqnwB2hYd9RkCRgY6k1ytzYlxthcwQ9kWWtA/vCh0lmsLPPDsPqvup
1g41df4RzvtCg8ys84garqsYjHWD3SDRhBrfjDaaQpOro9ET+1K+NrrykKSPPyOr8wb+ldSRRoLW
p3XhXRVMLeeFT+os+2PzgX3mLMI8c95bLyHgVHCIEvmdCOOY2XXat3NUIBzeMxVMODRpS/lT+0vf
4Cmoc/Cu3X77SEgv78/06R5c+coKj/WveXuFxWM+7EypsyYDE2e3Gp8iAksBPHiqlh+HWEPiKsSj
JHUWHfl6N3Un7jcG0urIW8kmqUzX5wGhf+ZnX01pvcnP2B1HCuuk+jXEFTm5HDAG5dYC/4T/WeTa
DB268o8xRvZ0+TRPVYRYYGZI89w89AD6jH1B5GNj1WxeibcKeXQx0J4CDWwzrACgHNE1bENruh6a
PSmYAn7tD5KaO/PqvBOKnbxJytlGaQ5Dk4HEZoeuFBaqFNwN4UsjusozEzuB28WrOqI+5q3xa85a
oBG4maAg+gtuYqWsmqO0Bd1FEy4P/9J2dLF3zO7gOemq+beZsOMdaWphwuhia32czFMJroCbF5oH
JGSkcM1MEIImXlSHJ0w5lipf2oUf/+rc3cbqEZdjkcgRHZhVjBXFGydr3u7QuzX24/drDklu/UcP
iH0xWONBUmHRwzAKM/pSqveQ/6SRgNdylqswW7IvyCbLVjvWRmve5o1wrcIfJfM+5CQQpqiOJRZz
BviSjQQJ5ukUIyMzDnnyoRMdtWcc4lGhf+J8N9Mr3vrIEvubkZPWaHm9hg8etsdb9tzgByK8yCs/
dyWkK6SM5Uoh4j1+B5Fs0R/FBgFrJ2AhZIhXmvLnyhhEQOGrDgYA7rIInJMcdjUFPjU6TCqtWo+t
ofFJWvsiWZ+FPEAuYTyiDh09LH9iAasKa8G4njh2yrKHn14U2Oqszu0Oisdj+Bs/nU09wEkHyT9b
jeRPfWt3bGFn6wuVB0t4+VjyLbxeY8C8SnLAaypVEKsqMFEoKb0v311KD9b5C+WfC+X2cK7Xef11
X2fvSzU7MCRkbWd7vIIq8f66U14gicwV2YaVS1a9k4OXKLXuYEF017qn9VahsWEf+6Eb5OWF85jG
fW2/hvTq4AbAZRg/7PMMOOUVqeSMNQJy91yHipT2H3sGgtxZWBk3uY2ZtfzWP5dVsX8QHZ7rundp
cKvipXHNNcFz6l6Jvehv92O9+ffGfUCV9OeYBBK+JvUJ3mpaVkDYRIR0Dt/ObTWdRKVsI4Z6miSa
A1lvBwhw+MywrmFJzxrjmTv+Dfrh0z5DX4EbQRf68UtP/70mDRznljQ5XGbC9QIHBBw/8ERDDKDn
pCZznLk+wcg6Z5qB+QE2v+rAq4InnRZosSNaPMpjPZwgJe3jbGgPiGo37dU7b++7yIea9HFh4MIb
CR5vq8EAOhPQi6S4by7DiOfhkUeIj+fvdROTzITkix9YDwTFQlSFsB9uP6ztpnXGey7bCmaEPg2a
3ww/jNyvBLkZ8oPXU36t2bMg7ZO4dZj6lb5n+gCbJfIKyqJf9c5qqDHaTsIqnTNdjZ4/KpoEfiGT
KDY5BJYppAx8j6fGU9w0IlWzWT7sXTt75lR3/Y62JFmTzlPnjfUnaAnyOixjMvtZWtfckkXbVna4
/HE/7Pb53YPGA4svC+odef7myVOU5tVRvFkE+e94tiE4ZiZI1XfRebPHj+rn3jO6w0s1CYOTPnzW
I22MzBHqLhNAbg4cimKOCZDxXjLiD9eeGDux7fj3GUu+MtDuS+lifa8McM/BsYsvNwFZkt/1+id+
hcOf3hmgLTFqGy+M14pkFpN5edsSV2TrknJnv/F+0FvZfGZ2ZpfzEawOlFG41x2vhYuIcGgxmP3i
qMdbOpzy1V+cjUJ2ltKsyrd1L9bq281kb6r+jKT5LGXwiytsCfzz+PQ66/lsjkJvaD/8h5VtS2xM
wcsi2CVjD849hHU4Kj+FakxaMDDIvy32Eo+p9eaMS845HMX5pljfxjAEKtd4rzlIgzGBeeCo0EP9
2hz+tgY+jLjP66PNxbrL9pPGkY/tExOgJQNLfjbdstjnF/3wgQj82FxC6RG8DxKIBpFpRL9Y2j5R
aQYj4+XVercSJmrnI0IwS+HCdGgz9lZTGGS/uJKLd9Qh+dQb4VrcJa1EPArkyuG+mO4opM4f8xf9
9yS4RgN3OGeT4vv2nDp98PwQcky2OCkJrSKEU0xZTuWxwTWLAI0VGJf2t8Rly6bY6X5HUQ7YVhmX
atGy59GUbxt/vCzhA5B6zFund6kPGOG5JmGLHqumoBlZeKWDc5bfwNMGx/byXRYDYqyu9kB/hOKy
yeLPyAQ5v2AKc/owEID1oivYmi/czmraNdBEZ8A8PXySis1tfQqNzXgL+n+TRDVgOuN6JOuDu17D
nrDu4bRBgggQB/rBWqeYy2d7YsajxCD9iS+UQwJ1Q6xpTEPMrxg2tUD0y8VwmprTpz25mYMUJSun
9IrpTGaWm+K6HZMAq50F5CvLZuW+hs4ML/+T6jMjA5pI5k5/voAGcc3244o5f/1B5XFrd3iy0q+l
f5tiOCUF5Z4XgI8YXmFlaUxmyx7pWCuM14v5JX3tp16Jxe3+tet9qFPXHc7Eyn7Y6lTf5dUe08h4
Bt1gLb1MBVKYX/SmMP1Mn1iXjE06bvgaYUg5dmfzIcLqzTid5IY4g7Thc6cmbFcT+1XYT/8JPTYs
7R6PJGUNHEWvGy0qug32P8HdPWP0BBdMmV/NBzYXtIyXhEtkhaN/ZOaji11QDfMWOnQoBQiTLm/O
Fjy93h/MZ4jbSEmgK8CMcGA1pJU1BAcH6Dpe0twXt5rUcAuLGjlrzZYBLHdXTvEiJ+cfh0NP0K5G
wVjRKDgIXjc7XwzmD7tZksuIZUXTweynWU0aUNNF3+bz7le1DtO4i8bKoUgZ1/D2Hj+K3y3pktAB
b7yPQ/YTna3rQOi1V7f5NELdFlE3jmUqse5hFQ/m97a+HNLtrsx+XuIaLyX9N5i4T78HGp8/Lnb1
jllhOu3Dz6KdWlQB56h3UGr6jRRPicPkIXRq15ObjRz9bArU8H4cLvA0Drm2iYuiUqZKsa7+DX0b
9Hd4fXixhLLZbTsDR4Flc8ot1AB6rxe6EsP+Fd5U7LLuYoqn+MQDwW6kBGCICGF4dd1NoZbBJ/5H
7eVwJUIGoNsPgwTuDLD7+GVJy8niSoa+BlNnRcuTnDTkeyt4O1Ntpob8EnXzsrMfcBmppWrNPXAU
2QChaDf89KGsUwLLi9asU9WmEIbJrOLqhjHZ1J5iXfI1aCbAaBF2yOn052VLWo9spiC4VEwCGcyh
MjsPUirnDuCpkglpZXh4rQfq6kZHLreLpBIibbKM6S8dMRm7038TTyFPBIjbc9HXDGcYWJd+jvEe
16lEOfIvuzHIVatp3o31NshJFLgoXutybM8GN21AHGr9YWl+/y4piLH60G4EQ4pCaIrh1Nn40h96
UWLJlI12BXkQwmfOfExFUHvYuUa5AAz4mi/vcbdf+57GHpDCxGRtTYmqikrMubJr/wqOXy7Iycht
ztQWRnFzitKbimuvMCVQtAkT159xMQNghlEZYl50dznBWESNzcGMeH8vAx7LGAtDsgcqNpy87POP
ONpUN9aE6emmZGWydf+5Lph7hYoYK8NudUm/v2WvA2j3kAhKQ56Y9d3OoZ4Asjgdw2VXcGR7xbtM
tQ+n3rvlpIaY40EqrT4gYKPeoHv6anUBR8HpRgR8euXuAHLGJ5I+epMZZPtKIC26sZanX/SsD691
qDN6p1gwpaq4xU0ZllezwumMzjC10czMV8IfCzShPdT0U0te5eJuqRV6eK+9RNcrt1rzPb2oNd/R
6GNlzxWfbjIxesmRX/Z3Qj1Bp3dMyo1Io9VnWBGQiCC/VWNmuyvYdxuU5cxlYgMfWhfyKO6mZ/zB
IXFd3p4EKU8p8W/3h61x2eardlNjby48I5/LAaPCVr37wK+MzRflVLnhZCX1Vg0lF47A0xnsz515
Ie8w9dy9VJosIAdRv66QYQCagrtJ4KWNNowkO88cgJ0cEnD+832DbVYb4iskCKwI8QSq/LFkTFMA
j+V7fpuAw3/e+ss7W9QSNxWFhVrCQtpLeokqhE1EGQRPHIs42WJo70Y2j2NU4TovCaC4wneUZN5T
uAWjSZoFU1Kt3hGvTPtQr7G5tp03wXL2safEoP7F81KUO6Ti9FGobOlD7k4Ts6Uu6RmXjF+RJ1jD
oTJy+YZiUaGksrqrlWHDquam+lzM6Hb/y9Yj/84sNrbpdUd5+U9g7IozCC/+x1QABZFPBzF0Sfv8
K3s3OIA/zb5MJ1ERqDP9cQeUkxPA+DfT+pKWj9MazTLXuDMgTLDA3sUa4g8ouFo8KDPV/2QKTRf1
3tDaE6OJKPp4+7UanBfwyv/36XDOoq3bqrrE3HmmJbjjO7av3ZFyXu4I5aJvUurqbrBvCdFfk4sf
S/l9xYm0EyBOvfj3AaEhDNhXE+dkO2OkOxSF9QUodTsB7ZuZEAKIu3ReQOaGwFHYTSAq2g5/BuvL
1ZE7TKz8r1Fi+7rtve4f90TjYOP+PORcJ2AnT5ADr1jEd3Z+Z3OuGljagOYvs88W1d36zsBHCsmu
ZhTVZ7NhCEklUjpJcUrRrpkwLWU1a9KZo6gWKEHdGVN4whRfUFqnOCQEZ/dRacUvBY2yI+BOFlVl
KHcbH63v4zTr54/eUVZY9eD66FQW8iyQPAwxGsurfdSwd1flrTZgaJRZbAqrISWxzmn21BV007hA
zTCZ1ad49OhP7B+mtrxlEz+Sh84cI6PQD+UcPhpJyNggfqcvJjSSb9CXsLBhtscktf++epHco8E8
Dx8UWjMtd2EW98552y7fNNDJ8qzhbxXk68/duow16T+SzmxJUS0Lw09EBCAI3MqMA86peUOkViYC
ggyCwNP3x+mLPh0norsqU2Hvtf7x3qP66XkZIgcbBjG3B2zIMTPc3/TYcEZeC7iq8eP2sJhYSB4h
65CyhvjW3lDDo98CUQmWhBxz3M8XOWsGX/h5JlsZoHeLa4GrRvDeE0qEuxgSATypBB6KV8V5Rm5Q
5B1z0C+rIdUsktzp1spdRgcWgqlsy5tCdIaAcEXnvXwFqWqeNVQm/S1ZA+2vnkv5LuHt3kTOS0Ct
U+xfIYFhE+iMvBMmcgSPqVzDbC+PERjIf27LifkgCvegHyU3y82Shzwcf64Jzip1n/8mgcS8qrBl
hOqmuWC3WiAWY5+GguRE4jhSV/k5vj3R6d0VF21hjAB4P2et4qoS6/u4yjkm7o+fTtg2VuxSzfVn
hAzVReNr9yiA9jU/V2nXXlA48Rujr41t5h634wA01jXnD9mXygKg5c5vutKWDPf8RtqaBUBjOnaH
2kJ9tVSs+rXVo4CcAY10iYXq8gfOL6TpDSAME+EE5oy+KFs16HsJ9ViUuolbOrfnC/sluI/R1sC3
ZJhrRtzppVbsT+0ZqDWQWiCuXL6JO1/k7ClsHsQZu4LLiGSLj4UGQdhcWLl+urnzfNn90/usqmNH
Ih3qClBVS7znq3jFgbOPeMKGE6PIPrW4gO3EJFSa5GWHfdVVEd9tWh5VGSWgvEhPf9chTPwBcJ+O
h4XCmDQXHVR9tMYC9q1TNyfLKX2Yj03e2K3VbTys7IvM57ROv2h3uILNxxoWo7QkUTPgCJsFKKu2
D3v3T6D5xiwZrr/hRCnF7rgb2p9baumrmXsVdkNOzPPdbb+Bn6/IJgnefGjWE2rHSV3pg9rL+hhr
90FPDs//OgEb1H8flngw1iRE/c4XK65sUj9bJgkzOkg4IVZcMhDGzJfpXTBZ07gQn5Q49vvGcCt/
IEDSx+m3bMD225UE1cw0JaHmceSGddWVhkX+Io1nMdvVmJqkhXEqEr8jkGGr5Z7cHgswY/bnwktb
fhrU1sK/mXR6UV7FA9Gv5A+0DD2zamk/lfD9RbdGj9kAkEW86e/w8w5BQPBMCKArDmSCvGShgGLI
Nq4w7mXBi7hyrmpkYqoTL8gno+nuXXDGkulbPHdvFqqyPxe0RGRbtf9nqO4MAO6bQoTfASK9UzyN
rCfpIlS8p8JUqfEC3MLxMw9aW70TN4hBffRZ7zm4Hugc5j9zNJcuqc1842Qe/pdaLXMfdNeY1SP+
njJ/cSqxoEoOSn2aY9x4yQXAg+5N7hwcn0jPA2JGTyiMJrCVuxnwg7PUKuBlxbX4y08tB6Wjb/ld
HgJ/IBfQniUqZAHminbzkkNrQvD54TnhPsBGCMerzRTlYjs6KkdOvNvMgEmZYnihU4orUOSeXtON
0S8aMKHt1Mj5cTlKFwxIr7PsVnu26VvC5xkj7ugqK6H7It7NZE8wJrRYaRE2wlzRbsufG4KKtZzC
Ja5QhmmZtyK5xn48g/uZrnlhkbJH1k7b2KPkNquGMgFymnO/sRIiirFOVq8J0uxucewjeUkPzS8K
VDRgjALTTzIXVjOKJWUrZoKoFwM5yxNN0B3B2T5/iPZkkk5/5kASdioE8XxpRAFpOEENoEgNrE8b
47/UbRETofbgrogtJYD+UXwNeVEPy6mHlM2QD2xNPHXlck0/b9TjcltDTBg/2UlaYiP189V1/AN2
XsS7UHGfqwKdSdlY87/nv/5f5N/D9GVh4XJFxVIglxuVfFi/2gyT2VulW/BjUn93EFekg2JQ30vb
5PYiXEA9kAik/Aj4hG3m3TgYCt7XmcIlN99qdukh8BTOSoaMdZSCJHY33WCX5VYGoflj/o7g6DFO
cW42Fi1bZY7oEx/hFjPu+6y309XRWEoeKhhCtYMQXfjzP7hO1/lvARcq8MLjw0JuuHFuNfqh3uMr
45UNPu7w4QpTMCxqOIspPAEFWsBGOmDKPgcyfsF75WLSvci+2PlI5SiCl+dMDuNSQteIAIMpYVj0
/9IQQdDvM3Kq9f7+2s6CIeT0inzR11kgkBSJfgJ5QXMyAu8hlFB48jNZsmZ1Bwo5JBPqGr0avJwp
eNWPugLAvJV0JvRo+mRys2dB/g9hEmrxkYgDRK4qncsPYFLtMpLzO1QW0unMn86usXGqzq0DEa1W
UF0HVDajWRHo4kCW0gR1ZL57vPzILz/OqDvFjSup6NKJ0UgnqpY5UnqEW627t/MVk4uRBsZpyK9I
gjM0Ceipa/zzXRjbzOvPH8Z5PsHfGM1DT2Bqa2Y+hAQZUCHq1xIqM2gTpPQUA4yeyEPq6MjsMJeR
VbvOGWU/xzneb1fYFi8ntl6cTFd9kx/y+9t8jwR/OgZfEae4tCUpQJV3aeYbu1nAm62Hr2RR539z
roBWcOZvc8QmqCGPlJlyGNV/WWHe7V/xBWFlmL8T/fpypzqi8gbDAdfUCFOqRG1zOcU+ebdSwBwU
vvxsm2z1S8MNwVDAiAi9ogbS3+yPZ678mV+SLfbn+hxvx78ISyCIdIAKOT8S9tPbEnRY7pRuYonk
E9brbi0jzpuRsFkTf4GP2Hs5pMqs88MjEL+ykI4fNHn6Vxm8woSwxMwZvmagyiB7mcNB7GvW3Kbp
ZEl+wkbzja2xfa71PX1oKSEQuEfIIzsRgdMyH1EgmZCsl0yUhPRyStkpM6vRAUidp7IsYBg1bMUb
iXBvp7f5VIkYc2bok4OBG5eswApMBm3HJuPKV+x5C7fidAQwYkW+tlcJs3u8kg+PP2k323EJ4qyw
a1v47gKEwc9l7XHvNleEy57MW4Uc9Shfn40pX4Xa1PZzv/7SNspV2ZYvqwPMASZfzVcURMj/GtJL
YEE1UwzlUAmzlfatUmiLGEE49cHkzTfcclNuWDdp9llF6I9yX7wYu2b135iDRntGWiRxWseHp8CG
jfawGm2WKCILBV/1idmAqSRa2H3YTfh2cwiyh/1y6l18ee/asP5Wlsryvc7COCzX4lL+yg/Frg6U
VbeRfvKrWe8BbQMhGH+a43iuIXwv+qWcL/rc4iPLjjDQ2/oZyBc+T/A41HQM9MMi/RkuMrDo/XFO
GMMMM1qxeay1PQhDyfQsbwUgr+zEDREzMf3KWw6bA0khTNXFlwYMsYVvV/znV3p73Dr+Ha1DF4w7
3O9o3EeeK541hx950RFG+bJESwg4MGUn+ZcfH/t2Nb/oIcQYLNZZJyN+/VzOrXqSUxxnG9mfajjw
dvpzR3cey/dm7hjMacYu/VFRe0mEnvItjLsMdToD8fl1TDjeHpt0QyInrpA37vXBmpmpdxLQwhMT
59br8tfYpr8R79hJ+Pd0BULP1X/GSvKfF+nwvCR/xaW8iK5+Ap4tL9FJdOdr8OHm78HBcM/OCW7F
+Cwd0Pmy4KggXe2ivnT3kv/b81J541X797oNKA6Jmlw/TjKbPk4vUtLVz9SRHR+ev/GhUKYwvSQc
bjG5YjcByePSuCZT0FsB2HRrv54nbav57GuqJVMImy9jypHVcAio4GBAXWU/Qlgc539yhWqDXhha
HRoYqNduaipK7JI+dtixZk1oSHMqdebZ4oBSD9EYVjnEQgo5Csg9jrBVSvBeqRcWvklyoLuF//mj
pYLX6i/1k3N8HnbPS4FTU9wrzTQ5KcCh5ULm696/EPpH1oe4qimBJA5TV71WX4alkqsBaZVyx/2X
tiP4iUUGSB7mIYrg/CAuBeDlTqPrOXUNP+EwGbz2Nv0RHBkA1T7pnlsRyelS3gvQ1MWlvrD9yhyJ
97ZZJQUnhpergSr4ElmgnNPKy1IKn49Tg+wsbVVcVs1GN0fN1hLcJsgI3Q8jFHPtsIhym+lOyQm7
gV3SDfvyZityCefbTQZOooQp79PbDY8J3yQHllGsBCe56bkn8AM13j8RKX4zNUqSPzNyPMFa34i8
iWwUB65wfRNH3Vp8OkbktSI2ZlJ2hNSGt2YNM3OwRgRH5I6CmLzMYke6eAZNR+S2j8ubz1M3Z6f5
m0lkMXwAhirnYSyF3urUXduh9wsz5VaR6sHL4Tz51MHyJYByFhagD2FXAagBo7QMH/XT4ibK/Oxh
CfOl4DY++4Nk95XT+K0lX57YcptVHrGQtX4DbmO/N5/EogWDsDy4GxZljpHRZkVprfEPLn81IwDk
8d1wdPYohTqHyN3YJETX0O16CNqXP+iLT+kZUO2/b9KuCItEj2NTF396nur8BrumfJGy3sYx4cGg
b0C6Dv8cFoTsdtmS5Sz5BiTl8R0eniSZyceOVZotdz3C8d4FjyTgpbvReJOGzccbbw8k+/S4rJ/N
MoIxgeH5rEcv3lEQh1ahg4PB5U2ou0elMPoPOIc9f8nkJ+BkQwpGc8MAjohiEojoK6JNSQzfJRtB
qgVoJ0XonnX+Alxg89/NW2qRzOppJ9mWlYYnKQKe9n+zNRaqwu8653lA0NI8AugAqd08QsJHqEi1
p/MqumeowY+zHaFTw7ZHfLaE+DHfS7Hzanaih0ciCb+g0d9pMYvis0jye72oOAe0XaJ56TnjHh+8
nHRU9BMsBu4w5csgEczfV3WT8kxCsJ+QNvTztaGEcMDEnyTJpntvZMnhGG8k2qA3s/rw4BG/SuLC
HQnckG1sBO26Pwx83T49C1PPHdgrW135XqDiSmIbpdGcdeTGdKLlS/bNfAWYUBT2IG5kqwzK1mrJ
u9yT/glpQ65wb+Xilx4RwbrIhGV5Sm1yuFGucmJyIeRh1Z/703tfomnRfQPEY92/PAFmzlOpE8Ia
RnDtYOaa11pfKi//ReisJ8IV0J6w9KLV4wtU0ExI9fc6JDTuJ9nMHg5L7aSTHxfUDWVu8d6Img0i
A9LKvE3k3YFvDQZPlexX5+fz1fSZ+ZNubJKNOCVGxAiS/Juxtwx7pE36P8UXWNxlp/r3gozKDryF
VtK6SrvIBbdTXA3Wj+sGpN0UNtBHsO3IQk7Fi7EPiEyyuUqNv0o1FeBoFRUFAdN/nclk3DM0q8sO
eZvwdPvBr2Z37SSkAUN/nYN3SqWbdwfAsKkkR385dCZNwqCHpXcez2vYlbbD+t6xvKOnY78lfddl
PdyL9wfrHTj/zFSgteoz8y3fV9bYFf7qj1WKHpfkw+Klpr1i8cvCwoqpTgtQrS3gYRIAr12PGhQ2
ZVjMn+YgWfUA/myKwLJsVZzEQB2XNkWuOw/zlbbm5ndFf36MjspW8fV/8+38CtkOqTa71Q+yn8D1
QbxZ7tBs39648K4yMS8WcDDySUyLw3ZAaj+J/cCZmCGoPYImTvDkOtK5YXKEPsEyGJvNv7q3GtmS
6kXxF/vjXsMTeAVolo/zGtH0SJSsZAlrbfdmkmQh9tVvlRsFGzntUAaUAf+0pH36p4SEuO26oAMc
sxFysn7Wy2TddoDtMCsWFIyw4enJOc35rDCKeJWySAVAznE6qV6/DQ3WANZHlqTBnrsKBW7wV1zG
qpcF6L49mLhTtEVnSJDtl6FNDDrP4uskoR9NuK75f3+3JadGDAmhA/zVKPbu4y5evYOCeai02TUu
fCXGDzq9hS6bT8RpAgZYzmYLXGwahV1h/baN7zHAJZCen9x7gUCtnk5aiKu55BXqtChMKTjV6lHw
j2cOmUKpgHLXXJmY0fon3uqgg5zUZ84SPJ/Vql3F5g8+HUhUlj9jq25TsJ2NhkLh9DjNmWc9wa9P
echkCaY0xWcyd8kOoD3S3gP9uFNG2sNNvsC62HqJYMW9cdV8rkC2CO5PbTvT7GjTfOn76tYs09/0
pF7T3+eaEw7EhSHp23g5iAlkRpaJRth9GLqPJZ0Cc0sgGa6CClAXMro4qrue9hAgnSIR43HM0SKQ
9KnB4vASIbKd743Ob9jxOQF4uBf1a4/WxujWifZdvPbcUi8tKOfmmwv8KZv1STEciR0ciC9kBQtR
U92Mo2bJXFGkxBH72g2uLpnAjZmlQMpldkeotxdjCd3LDsgpgiF/BkqIQxlvJkN5A+yP0uyks8Ww
DBIllVhz2X4D4z68TFvzCypUGrp8lHoZcPkO76++/snQHDwW8Ws3tVd03MoX2WFv/dxhhUj+OukL
HnwlFMQ1dgdh9PrEHA6iV/yqBPn1gbF9OVPtZuvLCQm5wk5iCFSdT+uyIkCzdDcheNNaSfSk9XF6
wBf4FpiU2WuZHHVkMHahLsdNfOJ4URW/5T6UnQwAiscElgfCN3VlXPe28aO/kWP9aCfFHyhk2Wm5
q5E5yGZEJL2bumhldo9AGwLx5Y2ZOwX/Ear4uRE4fzJ4XuGxE34XexQxyYoyakf+XT11MV+iZfgK
szBH+6/Of/vKt5K7QOmusCQzI+WBedEJ8HZR1lw/b7vY6AhUVqLh/hSb7J+4Yv8pbM49ZUVS9HsX
gRPjAlizhzysp53+8n1+UF2E2rXRqS8m3sFuYGJ/W9Eqf99E6t1jhGe11YOpQNfIutloS01mkYJA
HK1Mdnv+yM4kXmZSA/vI0rqtTLpYbA7r0kcN9Px8odlogv4ztX9NYYhTUGIfGl6EAwg9KbSHvHjM
ONRIC5LwWOjf2BDFvdEeNXFZR3v0DvCc8qG9FaeeCWi+qefkdYE/8BTyXANT2Vf5SSlO+aA6ZcNf
M5st9GSH+gicC+0sE2LLLYlFADMMdgRZXTxiO2o25dtiwkdtIxKWxQvlIgNAtjfA1kNckP/8/WaK
3Gt42mpXsqPL84etkT/DR19LS5j3mX8XiOzT3Yulf74BkQY25y3bDYd8G2PTO0KoTSCpIxMOaJKe
q8ApPvfvbqU4cRvMQVRnJtfJNfqHGB8vOicliI981NYzfcOwwakSwB0wWfC+PLn3+4C6NkbfWbev
3t7H53WnIM39x8S0lsw3qpNVptoyMOtR2KZmrFl85qLX9cTRzCkyIzC0Wf5fqgtRlzVOD4EwRc5Q
nCX+zRBYzAhEc787X+qwVFAzyNfB3M7Hlb6c5osBPw3e1X4GMYJ8Cv0FBwsfuT8Hsau8p+5mivNc
tUOYfg4amiI5qCrzjfoLvkHzh7/m/NqM3A4/jeLwTURZoKGfmknWh0DJyKYlCrPZLkp8JKBvzdd3
rC1IPqWgOQskqDWQ/n6tmEQYV3ylhS3xXNZO4T+2w3lcjY8NL3HLyGMLtT8EQMXlRdm1mSdyq7cn
llo0m9+dbInSjmNzdnnrPv/2Hp02t/pL56S0JyIt7B3OW4LZ/ZJALot9geN0IfzLK2pKaOHJ9IXQ
B2+V2Gd++posFryf2plK+N3TFZeSYcaZ06MNXIFHFQgOCT9gY63Iw1RKm3dgS3fWnnO9hUHd8MAW
dwzTjR2tZ3h3ieoeMOmKgC9QodPppZvcZtxc9ZnUjHns5v+ktfFZRPtoFg4EZ33uwkq3my/EY8iY
eF6zpQqWTo4xO7Ky0Hq34JRfVyEf2PkFhci5+9ilQ0B+vV65hct4OnXzNUuOAYJ8NtEhjvnFgU5A
lkRQkkL2VNqhyERe/k4jE6cDP30czBD8peaMWf/Fzkmi61fGRAbohWJhDvY9JUvEAQwC+WMkNECO
Y2hgJtFgmx6WUTvJ7Mw1DbgFKBM/plsan4R8HJm/KOlCDO0DPFdUyqI5mOffM9GToOd+8oP2Wbxu
sb7425R7QgX414bAzcFPn/bz9OnOsziIsp0ACl5BPGAQ1jmOQPC/yt8s7E7ZRZgF47fCgMYS/mHp
3VdQTitCRJ32njDjq6Q9Rvvn7VM4EazGGOZ+wbdBZFsCSCP4Zetoe6Uw1c3cUo5ZxPVNXZUpFzQs
HCcZtLpTjtwSk2dnprg66gMAttieYbWWz+1d1HwInYM+bh+iB99H9+uls+FoNV8awqdgV6j1lHNL
YyWKP21J2RE/VcVMsU0YycG5TQahr8qShV2yihMGotYCWM5HZyZ8FaSEPdHuYeWewMD5Ku78IXxj
dKKvi9w8aTnbJ+5nOw2cJnP3bINA4nNnvh2QJrv8Dw1UGZdJRwPMnfj9PpWhsuEwGgXjI2tmcVOA
exRnKNd9aaLpm1sTzu9iN1I9TT2hjYGeQOlOExKlgeXLS95hLi5hId9LNraOCFo+H053r8Glc2ju
hIFC5eowT1t+VcYxfzwPB6V2q9YO2sx8fVzl9hpWmWx36kb+KnrmcX8mXoq1llqJFrzKYP6kuO+Z
OW29FBzinPn+xenrb7hOwTRnfpw4nbIhMXZQQ5HKBHSClSmvnr+fyBq+uszOwvmNp4+BxIu+Mit3
KnEVwQDJXovuLjKbxHmeqH+g1thhLhqTQKR6m8YqG7WmsY1kr+aXgznQQi4SdOyq5hVUuTCWC8Es
45FbiYwq1bVmAM8y//38jnYG3cYhZXVMYU6GNgxnAgK9F2rE4YHWdlstxw+lqwvu7LzFDUQ9UPvF
3/NkSmVq48cpfhnKsrBFNTaYgx6QXT9lUns9wx0lkyFwKsvvG0gwg5d670QouvPcSTdKaJA+zoMB
o70Yz9kFtRPiPdJopyYB/QZMTX8FvQB7xOwAFiSxI3dE3MH5XVtowgETkDAQIF54Iroscj+f64i9
ovomJv7Vr5JmqSpbea+UbhTBqbbrqAaywezOrNpnjvbY1G939sR0EcVrVAgZmZCIKw654mZpMD/J
G/HSStaMqnRGNnh38c6O10M0MJtHC5E9SrXJRCkTM9l+LLbApvHSjYwuvVoz9VctKSYtZTBY/wd8
B4e4CI1v3Bpw5gGUe7Oqp1W39WenIoAGIRnhFwDYITHU5FhSwuaiQbpKX13+L5rZJWJSCUcRL956
RI6+KX7kCwt6ppqDsuXceNOPCGRcakdxa9TLsvAlKr+AFDZ8Kt884rD6b+4beKPGR0Ylnd+0/XKw
4CwrAwNm2bAYHFU9zEcvO3d3weOJ/WdcP9QC0Qz2O87p8V28aWPLLIr4gF0NnzYgpwTzDxRasDgJ
vwWagogCCelXOKSZO4L9XACd/z5wSLvOjp8rfgY5Rsd7ZNRo4ETg5cMZxOS6DtrjWwy1gnwmiq4E
N7qPfynsGfNG4fTmtTZBjT4BdxBPlDAc+UkWn6W2Jbm8Sb1GCiCgFYwrxQoU8dn/V0GjOJ+guOdc
MLeRm8aasdpfWT1UxaIVq06X1U1OzceppKlTdEfaGBA1MLOA1CDdHlxegAbIc08gOUeEneKw8wjN
Rzg92348LmGwVHHBNMK8AnaUWBIBMB+suIgvGIy46BFCZN/1GEp/H8ZDjTtkNBs6b33trP3Qv0i8
12/DjUxlRgJIh7ikYG63slsmumid2nE9VhbBdxGQMCpPOGigNNRF/3UUSpZSLwvkYxM0sejmHhfG
UmdUO1IJ+JeAXK36UN4IRwO4AaKn/gRPVFrVpWNfZNixYixer+1Hf1oiQINarZtoo8Rr3oumxvHS
V17qR5FdtiYizwwjx8BQF5Paz1Q9WDVwM1RTHwxpSJVJKXhFBD92rj8YwSTVlBXXyPcqRNbH6z4g
oqZ805Fg/adRlOFF/Icv7uTKUS1j1RJce2VyfHzn6gmEMtqoKtFMfvPVp2jGrV7w8/eGZWbJsPH5
4puZWiJBmw3kZLMwT0IlW1NwEL14lG1jZs8eG1IC5KkX52UveQZU499kPGCeNK7eVGSlwYKfEJXg
dsEbkQZEk4Qf3Kt+vqQS7spntn4BY8K+EchhM6TntYMqsPmDgJDswVW+J7sdkLakn6o/6pqSjTqC
dC+025QOPFXc8j/Y9VcSn2jv4nqLrZlPwQ8B6EwAXzlWugsK/ff1LSD0seE2iN+bGp4QpIHCaxpO
ky4Ps3HNjIhonsP0lK5GeJO5jRjuCPF5wiPJPOridVwsLXgNotxfX2+sR9YDgWbLIWmjMJNXNSVE
s30V0cHNkrTVkbTNsfuxZaHLsPI0qCg8JCNuoYVgNEzzDzP6lrHifYgpsPDUKfl2KDZNIH/3+Z7W
BFaY4t6rJrC9KNpSdxj0TfX+UQBNGoeX0Ju+KwqNGtYmkJGpkYa5sGVJq1fCaI4/8/vXbG7poJTI
wQobDJg4GWPxZrRp7Rha7mt+/TXsD5cPmlF5C4CYrJV/JPBO896lRtTbf6tUD6FGZgUxRWy0qon4
CPStcWRfMKW9up7lLrFSgFssx55hKiTDXGhiWYm4nDlDZ7v5oaksCBl6TleJYj1vGnVTqdXJfpow
2S2Q/XS2wM7Pqgx481m+SMEZ8KBMllDlsXldtDWgnTqYH8nClouWYdx3760I6cDrSuLCk4Kk65h6
Et4K3S9yy+3/FA6r+7yxk6Nk5sf+nPxLju24Vb+h2z9bFQ8YaLjbH6pNvpkTlI1FBm81HylCZEDh
PqwZditrDGhdrp7f5V+sEE7q5SsD+ch/UDULHEnTzGCLqLI+/QYzqJTupmFwrbZ8r3NL/CzHyOZ3
mT2thr922GLhfWGhWKIIZN7kY2xs45QDL2UXbeZq+ycaYMr3UELk6bnpqKOyDNRAKdyBWQys1HuW
VRnpx4G5eq78AyxhdUjI+k/sNttzfaa99VnJpP4RUibR4/YjBDkzoWJmb4b/adr8abhbnYY4rvnh
RX2eg5gENmQEN4kaFMJWy1RuMLINFktnvFW0W1+ek34JWD/bMUUTak2tXRG0DpQMiGqJzu1f5Uyn
9USAyUv0bQBo8RZIEmki4gHlMsLWNIuhDhK2Lt2KWLJMECyXC+196jfRzHzvh4UBf8hCK7xMIOcI
/UJ64kQWrOYorWnhifasItVhvil+2cH5yoUNPUIU0dV76OEEVMP+UTx65Ijvdh48PMu3C8qK1ZGC
O5JFELep57TE1ObVpDOPNtKWPHdIAlw//lTXfLsJetUbzimWQfE2rVbauUBbeYzN2Gw7/I/0sgIy
9WhbVO+JyGNZbibhwsi6haWeGF7mKvRQz+WHLjlsLA3v8biFyiLSA7EiR9j16b2s14F590Dl1062
fn5m5vNH+CY0StrxOJc4vIhzcFBzZW5uSsDYxDDyn9tziZwegcPjcUASSgxUTz7cq0duM0deyH88
rN3Fdc5X2Vu9ciYI8ulHJOqMjnHoIgwwgDvRnxoBO3KLLt7kZ2UmGL96A+whAon0irL0SkAuq6dW
LOjB49NjE9PzZz3TEJJlII7c6bogRe6G/v+YqjbVH4x+eW+N+q0GmH3xVmHuSHYxS0iI74ea2s+U
3AJS3qPP6Y4ft4UMTKzhG0pMkR2CQMjhUVX39fvC97GY7dmqGsFXkg2HkRh5GKDYb5LJIXLNocTI
lEHNrSOGZxJDukbYKXgeRBoy8PqAvwsHwcTi3167DnmjcHsFWuTnGr5g80nmD9B9PVqDZv8qaLw+
KyHxNNINSvP9xK8fPFBroHsPZgGX9ELPzGorT2EN/FUNAcvl6c1MMkUagY3N0Mc87GJwuG8RMA/K
Vb3gKBFxwAOJ/2RcADr+JSLQA4B3NEfQciowM6ZoINm1tPzsSf3qQGYeaMGZGdjtQEVR4XQkQsIa
sYzuMbD9trh1PquYPEYQfd1ylWOLk5oF+IdBYIXyxZ1A7IcdGL9gtMzS0QEAtCKx6F6thNeWc4rZ
tEeOkTm8Z6KAapJkN/q/PCw1LtQ9Fw3FfvQoikdFMQUBORFqhET5RWLbQpfGIbfRi/ITIjnR7Yh+
T/XfhkFchMzrRr8EFToXCPCrDVKRgn0rBKVHVMYpSmzrQbRs+DLyd2AQQffZd4izpL+Yii2QJBsh
DSUw/CK/RrmH/xZmFtob55lZItkC87UQe/HL167tTW+dnnSjTnIaUKoN1YBkZhOTYj9Kh2VOwitc
rAASH/DDizkM8+WjreeJI5eBPPPSyQFoGskhRaBTbwrNLL7rkwGewrv/ur46l8LtaWFgGk1kW/n6
hBIflJ3w2hB3hD1tdtQwgb2Q+o9BRjsSIskFGibOODRLfW+hWPn45Z5fx0f/4ygLW+koa7tKdGcY
pwn90QIAv6kLrTKBC7vcEoDt7Ol0hkr/oCTcDm8rVVzpvf2Nttm0dJs+wUakf6H2XiC+qmKPgH/U
cdC5MI7b9CdeVaS/mqPPqmVArxFAILgT0zu5Ij9byD0RYmp2H0Ku8KfodrW5KlESzG10REWzBPDh
egcBJK/AhzWcYSRDpImTCCn84YnOjwNbQcHNS6ZQwYedyME/Jk3JJpFifTiRp0ShIdz0b+dkG0G1
SvAox3st+ULYAmIQZr2J2gaZ+V+BHYrcOuu90dGj2AD+JzHUj8qx34G+R6BrBOjFHIkoxEQgfphC
bstLTq0cc+3ofy75NDvwd3utr7DxAopUK9VM1UX3M/WLkDf0mcrgqYs1UHfdjW/tO5ZW1Z1MAfnY
supsKjh41krE3VDhZjo6w2j3iMmOLzl8h89n+Hna6P2BHdAOkr+o+2j8oeCHz6K/5TvMuxNVNzC5
HfPOg52dBhvN7slnWyovB6cp4Y02caaB8vvge2H6g/zpI5fs/DlpIvgNl0IZzGCVSb5Af1sG1Zrz
snA6wYrOxAmPiJyh5afMDtJAt09IRoTkaLmf4vqDNvUSM2SP5uw/eowX8YNtjtUCzQtKQO27MugH
cqFmN8hJjzioNJ4WgixQRbLxDt6kUkKHOFwFFB9katBJogUZjhYkPnjFnmE14nCcRFTe5MlBfdyi
ueexBfuOS1/7rF+cwbcIFGdmCSgU+Bx1FsAszBym7Cv6V7riFAf5aIRF5rFfzRQHifec4eqmdyBN
UGnMlcCuX2zT3ZeA+MJhTRP28P3ZWtjPUGfQvnnijjIwfS1xuNNzRqASz3m/MjTkVSkDwmkeCjsm
n1l7a9oLLAkA7vzIiDMIt6dnoLkjSwc0zuToJGrJTnYKBX5kiOyF9ethK5DLyBiUObKxfC2fsDN+
9g1/F5Ui3wUuU4aLXU/nCO8bgLMFXjqE+O0DTt/RBjQwXGganRof4152Kx3vmOzk9/kbi8Q63V+T
4wICDAssFO7jTIO0xOtP2KOZERfM911sbWG6e0AlsGkgWZjhnK3+GLcResd8+pLLIbU0bPnaLWvZ
ll5eu+YAPBq42WQbeQNi2RvFQ7Ipgs0xnwDDbNCRTwkHJWdGoNXoqupDRZ54RRrkfMIKxW7NnTJx
sGt9q1Mj+8sNg+SlZ+nleFnjONV49tAXceOzN5LPOmlV1JokLbtokI7i+LN6bV3tFOjW/5F0Xkuq
41oYfiKqyOFWwRmDMdjADQUNBkwy0Zinn0976oTaM7u7ccvS0gp/eNpUyPENhaef16LwUtdRvdRc
9BghFTSSGs4HbfgGSm1lqT+F2+jMIMP8QIgd/OPZ7e7Q4+0xNAO0/HK7Z/fI4JYogxATYh8OWVUb
7ij9qFGtH75hogO/+7uuVzCRpyR/5yL8YhdZ+E+qCrp8EbSRWoCzL3oI024IUtWi1TAODxOazy0Z
VABP6MP1HFpFjMRJKLCponMA44oJzhzkEZxZDJPb4KyxKbOAqkHhCqvr9Aacj5uXMlWlz+BF16/I
gEyDf58efLZcY/iJHqR7cD/lL2lIQDOgW3NnsGuqSp2CH7vGCOpS86ERzwgX5AuzhQgCKBu5GV+z
HsLFnYkYMzYGm/KyuyuLWqdHk9K/nvBsgkN22NxxJqAMh9Uy7br51e22gIWgUBaDK0kh6vZaTrOt
yIJw2uq2oa0ZSaqGeJXWXkxquosM6MwYv7RSSGM3jpf/pmpj0gFO7zR+D6slLgkrlJddXNf+mh5l
PmTbVVih/EHvGeWFvoHYH+K8swTBcSqnPcALyKaS8H49WIo2/EnnwyBD7g5WqzN69vV19LSfkqkF
fZzpCyuPjs9O5aFbdFjs1xZzY6AEXVqPEOZI1glrXhNVh+VpiYxJT+8xOfn6txnCvBgfIc5wk6+G
UKPa0712spMB/NOndPGw6jetVvpzgMm0nJ6FwCxWCR0nfyEQnqvn7od1Cg48cEdaMeNgAsHmyPXY
tF4nyYVHXYeAHoh9kr1dM9mf2Kz62Pcfi4ZJZaGTnnbdmpMPoKGicXVS7y+FvWaXI4qCxhYCNCev
BuDOuYC1/YL9oDv3DJpWoz9nXHF5uhUKTwSdOUC28dNdVdaA31WsAXzmMNfGnQzvqkVKV7H+suGL
MiRFdYm2HlFnPw4xvYJhd1FC//HSETLU676FT3xffDMC7ccMiCnl2MSgz76qg9pCCLyJkWqdywx+
oGY7QbORB3iFEiRANfT24Ie5Tk9AH3JwqClbL23GH4m0e6lQbA4WzGSBLupnsGoDU2XYsz9bTKhF
jtoKKB/FCSqfmp7p45i2hY0fLa6SVVo59MU4Q2OwyVVuQ2uwje6OQrFklL/X/HbIoTwRaz66pJGd
QcruqiV9jICdsuYyxl+BDmyov7IZHD1k4D6K6R+NrwY9nKemQ5tB5ugIQPHICLiceOM7AXexBKH8
nKyWTAS8u/EKZoajVrhYkFMzo4M1gRbNU7frdmNUv+lSJv3hQ1WFRAmCXACXPiSSTyJxKjPnjnrK
9+sRJjjfOf0o/veisR7goWK5aOhVi/1u/BLpQwPDsrQdtNV4oHff1J1SckD3qNSmGDUgf7/GP9X6
2KeGGaN8p/9vzkExquvXiwXQ9DYPdDQ0fPpV0zgegSc7AYOdghb0SOoMfsoc9e8/UfNJNR73Ot6O
EYAQATB6ihDg5i+4C7uHQyXZkCv1STn7spw9JeQ7bFHYlIvx76ZtpOMAmYEM44faN+TX0c5CgX8C
UQgDswnFP3Cgk/9Dn+/xQQSWGwEhmFjNv2rEfFRYUxQ5XRfkIdfqbAIid5DCMDstp6M8Fxt08CCk
bKYoMcHft21g6EYFij+7aKRaA7pkeMLqHJSnHsS9mP1DQqgYFdAVbczvCUXCmARebqYdqg5uwtts
1ZHuaosAp5m+KZiCXKwk2B8E1VAu3DF+hOSEKx2X+9eZfn94T4FgBATIJdTnMQfptBWMaoKLEGsK
SOgkA7qRTrtydB4jA3YYl7qS8+Fd15fGynqOFPXVUJUcHvtuozG6H04aE9B1TaBq+rrmzGmENz1m
TugTrddcEws+aBqA5ga2ABcl/XnEsrZOg/T9l2cfTp1NbB/QE1LBJ0uJDwjJquCc4OMkOmeFfKkG
C0luZqQ9kRlDt6cBI2YwGbTYbK8y+fhgIGFS4zJooICEMMP8oj/OTJZboa0WMB2uYtZ1QMoEq1EQ
tMX4uRgTh4btEdX6DQGJU7ZP0EquNFcZ/5mObvaUn8j6WcZx4EU38MTPvC2nIPC2iD26AF3RYZh+
UNkWbpdxg8atoXZT1+7wRw8BsT/ypDt/Ho1Qi+3M598571Te4WrxiZ+vj3wVIwlYtWAD+Fqs86o2
khNkPOe4XWHVNQj4lx6b6/OIvuh9uABUYMohluw+QwrngKGfrHYnPqlCQJLqevNqS1S9P2N0lcQL
aLY+IFVc6f2kbzcrTSoz5DOZ2G/Bzg64IS8eebgzuk3qutK1P7Cdq/gBR2/5gwMJgQ1dEbM+jT8E
luZfE0yIR/4xzWW07Y1LP3tRFqKdIzIg8LL4aKYJEX0TxZAPhew57Qh4EgeF4c8GDYllFzIcy9up
qdG09xJMUnEG4J5hVaG4ggrmvpRd0KTm6buVzT8BiqrrGoKK48tVVWDCJIflQCkAVxBB9FPweaBk
ajTEX9PlAL8h476kjcw2yld0xwUsa3rNDG6SjvvcAOrO3ilDxlEWAX/HfmTYmy/hZTefFnUF/DPL
MAxftBAne6fbl4cXS4NM1u/JK49e9fE9eWaMPe4wciwwDhGvs+7WnP0oQQTWy2UNsHex7I2xq2KW
SFsMhB64UhuGOND5+IIOjdHvNQBKOiDuplwXi3pGjheSB0Jv5Co36ry10P5wsUOgI4mx7g+JLixY
abMN6Re5fRyxUDi6SwRp7/ZyhCpKubz/9KDJbAfZIiI8AnwcoYdaeYfxb1TbwoNCx3xep2GOMLDx
ezplrTywfLABKNk9k31XDTanJT3csRFRNRw1WmGgtonCtAoggh8jUKm59YAcfojty/DkHZQB1gKY
RhkafPMBhB7DikYBWF0WZ6v1lps576eF6ylVAZZkmmj4dVvWZc0glAdkUAXV0KtndVwcIHQBCkI1
GVjltDcvyDwRc/irSySwwEiD1hnQBELvxFhvHEOmIYiLmdvvr8WubhsCwAf30hxrZM2sDdTDwWZY
BuSowygBtM8PQKcN4qysFCav1TOoshsuC/Aem7Kf3cF2NpwTcwJixwarjhZ34V5TOjZgruywtjzN
TKMbYf8JhUlQsAodI0PwFeA/jIoSkNWefWlBMkg6bZ88lA4eVxRJ5x7BoZVLxR7w6j9EkM8G3u2U
rHPEmhZNPaDzPvqgoMsNwV2E3+G76YPssl/Teva7jdBrb8LXHHeT+4+YUc9uRCvQD/iYD1n9ECLh
uBfn08/H/jxdrPZ+qO0DrMGsYD6Ebkv4B4E2sFC4u3l0KNuzr8v13ng4+wkQqfnLbSAP9mnJ1hwj
HO4vkFodTbn3Y0bLtnwIlBcGIaMCl0qkJkcr1yUTrd0c+ITdwlphQGh2DBv8SvLZKK3z2zGg8xOI
C3Y1ySZ+CAg47TAvWy1K3GP6+JJU4FRgqfaswR9g4gcCJHvr7vVSAOwopP4oPRQafDQcQAyCxaSD
bTF9XoCHvoh6zNSc+QxGpXQkabJd6GcMhs1Rre2J3nIFAks+uOfgilX6gABQRJO+PgCz4N6QwmmZ
Eqc/sD9Ivc1pN1Ppfa3quGyhlgBo3KfhfBnihUh4RlhINzaHzTGgU8NP2MOxkWB4DJzjj3nSjyma
XQyvKLTI87KmCtSZozZyMHfaiM0011JC3Qbi8R5/kkNXnABwXpFfoDpbG5oDrHjjmUkiyRPuDxMK
Is5WI+KWeluHGuOZw+xUes1DOLhAFBiuLDTnHPIHUDRysBk0yIr2ur/o+De7LOmVU5gzwpl041qC
6+GGKccY0agS8aJdFx11NCUbIO0+afdlrn62o8X2zUe9tAxRKb+SGNzDw17Vv6rrKTzZ7gnaqwtC
eZP84UEWRsePDioSeP0d3X/EotQKubRp2/vhzAZW+gCwmpvx1USYBglJrG9fgFpRNLVOsy8SEei9
8mYEO88CiiomvPmTxucz/6uI/xE6M0eNruyovKNldXJyU769h4it8L1QLwYTYK4UVI3giRgs+FwG
Sz1Bq/1Rk92vwF7rabce9pEF3U351xZYeoomaCJW/+/q0DT8pJgnInrMoXI6sL6cn1O2xXSDGG84
mrSGLZ8Mgqr7QuSDRTCigHsApD6vNcVuj6444uokWEVajei35eTPMG17HIz2GCHSI/7nsjlGVXWA
YHjRkBDwLRdxIVmA+zWatDWYkAcLsyoAS8ch52JGRju2yCgGvGRRY/FMb4L+LVGMthhvlUrsQ/ec
zPEya4/7XcBUDRQNKjWheYRmOTdqcEdYwAbr8tB2fdua9FBSRBNhdOH2EBMa+Q7scILSZUZ7HeVG
ogK9SkmqYhP0rhaNjHLX6ZkLiF8EIv/36sD4sbmT4LX0ZiI1aE36Vg3PMM77Bx+uSYWQAcexVanu
26ntAKdQZj2wpQvO2S8sa1j7kRRjPIVEj2RElEFcbRG9hjW0FAqspXmnHHU6pl5//LR+Uu+3jBzr
uDbQCGiPgCTfRHBI+g+1EO95x/tmP5miKloYCcfaUtKn6H+Nm1MPlF7ETQ6okkYEVRwjtuOTAdwn
2QMLjOBUs0sAADHjnT+y7h9H78rFA27uIjsAhvb05Lerv29YD9oPtQY+HtINZTZVY1QJPXMFPnJd
VLPLuM7Rt3B+ceIKAJaR8nfP3i0umxJ80vHvcZN3IJVuB+nX0n2TcZhMRxQeFzXQ7qAZUP0+IiAZ
QzxxxQowpJ10Z99cDFoCTD6orsbHeb9E0ukFR5DptE5m/Vzyx3xn/iDpx3itj571SuGt4DTP4nzn
8Z2zs818zpIookrYparalH4TTFfTBw0PJnNvSSYKErriMW5iC2sjpVdDS4xMy4EizNjSk2V3KBkt
o5RwtOp+GykdXHkBVMr3Fp6RPBDhEwaArx84VLH6y7sixTKJxugD5O/TA/9Tf8vbw6GiDY9N1YtW
3Nl5cIcYgqZN66yxvKr/0eunXUXXEMDr3v4m5baOnsbBMdBPhtKsWVqHd0yvlom2qNLC/LubxtjO
by0qapCWu8/elLFn+5LuLeBghnHZDZGFi847hmRggwobDARwZmXk0AcLH4P2zI8GDJY47vYHfUKH
YF35EjiI7/DtzR5trrcD5pk3xsJAEWdE1IJgaqao6cE7R6CbYO/u/44jer7n6DjK+j2aevqca4A+
O97BW8RvB/geo9syvuwV8ZnM5agKSmq7scPKb/xa9BSNJyIPQ74dmBP0N4DbYOwDjbBAhUUeFfBM
++0AhqlHwJlvF6xTnmkDNMZbIwzbKgU6rYbNmEMYZcSxIAT24NO4NMVhjOzHTXFG03BgneJPMTmu
rNbRmXm8yhxOjHmSJuPianhCaAXFl4HqMxkfOHXV2KMrOwE5NKDPJ+pqkJ3oTzML6SsIicU97Hmt
IuPmBLXpIeN5UUXYPRnG4Yv+xwqZMYey7zHdDzbfs9fKWr9Rr9jm4afJIOnsvbt3upZ8mu5hBUvu
wuTcAD8hN6JocTnUccY77e2XBsDQsq+NRc00UZh1EAM7GmVxJnlIa71SU2mb1IKwxrZG4IZhkIL/
3UcgDGcMCrfqHXXCvpq8Ghr58Qm9/cvXplEY7h5UpF+QrNFF7pqL7oBOAH/LZJbhLyUAtcaZwQTs
2+ltR5H+oX2FURUznAhTFRoLIi0VrgYaUhqShyg7TRDryQv++SIHIZEWjW7d4Mu5ClviVbc2vZRM
Ga/yjSn8GzdVQCBlhLED1EDP82s/c3radDRq/Cp2P0iplZm834flYVIHiOOVzR0pjm0zjh3IO3Kt
ONS1EWUSQGOZ/jBUMK378294dJkHgjR4I7hI55TSedxXXX4xbGKijUtHg/XhUVshZQJGzTl2I0ak
gLDPx0+NLE29pf4OG8iaEBu4PnDSGP/CHkf3W8cbImjUsa/nJNM8vjHADTp1F6EFKI3cioiGvWjy
1WY/U9T3MWPuquDvSwEzSrk3Dl0faC3bCvb/Six491eR7mk173VtBufx4H8nuw8vT417BkBTuzjf
STP+GrwuTKbT/01pa7VH4gEVCuDwNfpldVoXEDfU9xTTH6xE+kZpuwmC+MRaEPlXf+8gD/ska4HW
t+DcjPimf2zHx4SOg/kPTQrgxm2xuLkIJjGQ7WisCLFUMrRztjZfprF++KtJuge8fynjq4Ra7EhZ
CIDGkE8rmYb9OcQpL8MHthZsDwSEDQg2Gtbgd16F/NNBIbxZ7AywNPijnfFayR30wHFQ4YrIfG/x
0yHpfSUWYThr+t4VBIUAd8vOH0dHBU7E81hd44H39+JmFnZ6XX+QZmOmwgS5C4+o+oiw78fOUZ13
jqdlUJsFgUH4h7qQTkxAJXEkdTxKmxbdAlMPz6v7UujekEWYLtamN28UGXR6SOzFbapxmdy2J1Hp
ZDxL7vCAQdrIHR7DeNMF/JRgwbQX7BXd2M9RLhgM83GgMy7Ai09qBV5PLOz6CMeblrfgAiGqIOPF
60D2WJydi/JQLWK7rwSrF9NLOKqoRV8GMyDXv4iESMfnvlgZuSYWreYedXwpfBoRcbjmajSGeetw
9h6xtAqfXjrv/kPmvscY055dCdkxgA2RoQzfEf4/4y7jgPugU8Ed3BThNQT9cp+ueZQMWNtZLkL0
9sgzdEnZqK8TvG69OKtNDRawrkLkTUYB1GoPqBdvxehv4FEV7V/8X01Fnl5wgltML3rDIOTT98pv
jX2vCdYHHFYoPac0IAOwkbNS8JoWtIz1R99dauDA0/umWkAyQwES4I+moBjGYf8vXBdefOUbYKt/
Fo7jhV8OiNbrh/DiQkZFrs/SkaHWtR5tcqFpboesSVyvs+vOjIebAWeU58Wv2/mS8RuIMf8EOwII
eCVilGl9x8FNtj9riWHDGmIrdXUflE3o/1zExfej7Dv759mp6Xy/rYBfJT5ajpyFd1d6Xk0Bb83l
NisxRX7wLqWfJB3M7YDAqQ7dI1hVfZfMHRmAs7xZXgttnbvlObSuQU/YJyG5o8Jfdhz/5OI07uN6
PaUowmSyMYQCl52HPF7N8ul9IwSNl5TxuS1U4jgO+xTXyBAskqeB0IKfjgZRXzADH3hredaxExmn
3C80cIGZcU/dgDH60musjdlNkswVlCpQkVfd+buIuWlNDHts2WkO9Yheozw1SOZEVgmH1TpExwJM
Mul8g74Eqzpge/4k3FYI91gtMkIj/bkjj0srf6Wp7QBhU3aSDTFTOE4JTC8vAN9iZhjBYmEmIAuD
0Lr8zWC4obRhmpYxu+CAhHKOs7ZxF3738XmuuRm7HG1SEJixZPXubnjl1zsCi4E1cyHbk/726SWs
DNwnVt4seOSALpvp/gAqJ2lm4ukA6m9QqoY0QCpBD2vbUxBPEW5nhaOYLSVZSLxqJ/Dcfx2RLkq1
fsk44tMdNMcesjXe3hvyLDlybzIStxQRzBWZzc46DINg5QS2Zodk+cmcV3zgGB84MQiycjtzSC5j
Muf4bq2f21AP7EXPOFWiG2nvgwJwCsTZ258RUguYupgQ1kKZyYAkdbj+2F6GB3l7gwAxnpl2mqa3
LuQWG/BMuJezk4qjVchn9S3eez5EhjiNHa3x9Fy0IoI5keibmOC+7jGOvG9DkrMXqhOgRWfftcfc
6q5ysf79ZO2Oco3yDj5cOq56P37NcN2Fe0QPEL0D3gtJvf9iRqlr4yNHHRjqYNFrGwQAbQKqU7Nt
zFeh7uDt38I7jeJIJUQ21IzAUOIcyXil5vhRtI3iG6bO7BWqSoIrUysRerF0tnikde1rMGevJ8Qa
dmwcEn47hGj8IQRjL44+6x/xlchkYH/3HT1R7g/N7UFvniVaV8K4EiLkIfrAAnMEX4c9+uYDpPkW
RaK9MEYqY6D8G7Exd0v57w+t8Zvdg7w6u8NhgvUbNoP69DHJBZsjwJk3XTwDKPvQL9fo01JwuX0m
MAd0DGkRcBmnB1r6HdgNiy/tf+DczX/exxI3qRiJkXNk7pWTlbG/X1j/IdWBo5H7WTTLoBUzLmf9
cCmqRA6Cve8Q02oNO9RNRmkG+w97HawU3qsLM4qLflKGXt+ZPV3u+zNnn5tRLw4TGdKmHoxjjzsE
w9cO8lDznr3QB3+90CnBHO2N6YK5uW0UCthx3VEqMVpdAKWxb+6CmM9zkQecUVH8d17epGfC61se
n4t2L9dveNwW2FeyELy03hr9/RG6KkNYaZpyERUf0bY+P8EP4uocjtmM0/ATHhdrbq+3WiBPbKdE
jbB1USWz/LTf4DleCUHcXD6VUBw67D9LEc9mDB+1eQ6Hi4SlWaIuDyz7jbH3Zw6kOinl1oetx/ty
QiP1oWe5YNOB1SZeMvu7mO3HpFBw1zk5uUV2ELMwpJ7DAtzjEhw7fkc9/wWOg3Y8Gb5ZIhSAJKkB
q2qMmjsZ6UNliXOWLg6h1Fe+DhNS6SQ3NPy4SIjIOoTQkk9CYK783gWUi7a1fo/YqQUsPXOr6sCg
bMH6aXP/c8kmzck24t1KXHORmB9enXF3yhhVL3TIT3QqJyI7wIT+DpVxlOMkQYoAhFLMiB5PFc6Q
J3FCbnIqM4/TRGQJNWbTMXew8Jf7SVNaaq4qW0VYqV9l8RUxKYAO0k604Fs9yZoSCLs6ytr+Go4j
aSquiHovcewx15p+WxpRKIyAASkTVvoTJ/Z0uGjZOuBvqfClXKxnjlMby7YTmoy3Yacaltd4hmCl
x8fKTHqFFz6D0PvYcvFlqhwSlh2SlCyfEXwxtu6Sa3Mp4H+t9y6hgB/gORHRhSTkBDnTIZCSpXqL
gKWPKXVnh6XT9T0z6QoKzeJzbuKYlDF4zrU2fuGsKulJa1wi8Uuq4ietkbl0O2QYIDutetxmb3LC
KOsZsP8ysnr3Nl7vt1TmupiEZ03tG/BzRA3MCLvhfVAkdOWIFsVJKelXNiMVZK6Jaj3yN//tIYfs
bp3X0JNg2xYemyuKKOojx/nYnMmKPIaXpJRJLo4QbYjsWgDKR5/06AbM8kPe+k0Rc9HiiR4y1jS+
Ft+zkHxfXE9JCbI6+5zZujerK7N7nZOlsFeKEjxFyTp4kJqeP3VCgqYySU51gAbqOGx9yiZ/mxWz
LDKkBmQiB3D+JLZ4PrEO7AWIa36MOibk7ws/4hk8UlSe6RzqBXIVnOA2WgtNMWNTRn7NMUkr2tD8
oJFJmMTASRKYYX0Nc4eTm++4tc4y/sxm5Yj0br0oTJF9D8AIlI6MoeAhN3gZr9nmgt+sxiM85Awc
VbdQ8ees97xI8gayAy/myuGwXawXOg2EEPywyCTSC7umbvFYj8maFFUGkrhJHaO22zraI2k3jKLV
ilvr7ajY+ceVFdXG2RaKX9N4yMHCeQRmaCLmrZEPH9/KJY9OY6IzftysNr+UQtJJOINxxp0wqDPt
+8LkMIuUJKjyx5V/taPEPwRzRtefYICXoRnZYHKzHAjGdG1v/oLpFKCeT0h/BLRoIjOswx1BYjpb
Dw3/p4HxKxDQFQmUBwO8LDTGCLCLBupUZ7DT1w0kCoLnQEHOmZorlmNRb2gaMeXd5ktW1WTbZQC4
gq0B5um6yw5vtY0qLhTkJ2TsOKsJLReAu30y7M8pRBTQblAeDxR3Or8fQYF+fTQLec/mrjJpsoPd
ngTygJ/KfI7QVC+gODkPt0frtSMAfYnne+khyDc0rTa17Wxvm225KXZc641Z17qNQztouoT5V4Jv
dzjj2OZfN9cO+RwoUOaJrwHbBuQVIxxr3tUJKpekGRW/QuQkea6R0Iqem+w0IsdG3NbvLp1tb+Ec
RzVV3XVWDA1bjbhas2fcGSe6YqK9MWE5jowV7lMwEp77SY+pnotS17hGJIEY2LV0g5YUpRo4mTVC
djKmjJ1EzbpwKKXEVXvnyXM6W/lw4VJWB/snNolwGoXFYvteGDYQk9IeyhazBsBibsf7AsBhWHg8
vRNKIlhYsyUt0BPRskMlaHpMHq3X2XvMbFNlMEBJBGL/RirUWfCirToqawN329c5Pr+d0Wo2v7r4
Vm4+YzP0LifW8IZ/6HfE0YxhOm1J2/54toybz7kCDht2dWvawIln4GyfDnurhbFJEm2/Zre8U2o2
OLKiGW4xUeIN3DSJP258Jht7E4njJnWFokHrK5MaJ/NXwET+8UY8AD/uN5g05tzfEYJszpPKE7xn
X1Sc3JJ+JDlaAkeXIrNnfIuwQjJwm2dCi4/NjpaFXJ2cdmY1k+UcZLAZTnJaumSJa8YoxR6F1XZ2
e/JRYKGbFCsV38rIDqEbNMghTpkZZrEi4hzMAbLPb5lUxPIzl7ph1xuNlrcZgRJ1hsi68A7p7HLR
hR2CWHeT0f3NPrM4yyKcdfwhrk4Ck0A1N5W3+ig/6ShF78EhfKzv47pasxIftbK/ashFypo3xtvt
KjxDQaQE6I2JwkTkNUmg0bUkajuzPjUnl4Xn+XNk85sRkADSj+/IRMYj5rlzgkzJ/CCojIkTv2L2
AIOlKkRHwB/kD/V54udW3cLVMukOu8vBXTXtE0cY7+9BcOetjLsgCZGWkt/brELZCosMwup7ePf3
UHxzJOd+H6dRQ1y9oHuLtRqdGcikZ+7h/cvv31T1lBcaMTiIg/8vnDryyawTKaIBYl1wQ74iUHl3
aVAg+Q0yDVmLxZkeSGXhzSb4+0+iH+Ze3FEzdGYMOBYLAPFcil4Zr0OaE6Fsqvf4hKeUjI4TnxmQ
WHfWDvfEcq58Lo2xE/mrLzn5tvJjCP4ymhMm9w8xUsoE3yjqYDJUQ0Su9LErX8bxy16He9op9F5w
NpBkLGxR/Deyf+ubqIh2R87xQ7qKR64DFjDHTqqosreKdPus10+X7HEWH9VecUX5fGKZnMIvyb9g
J/WQrb+v8zEgJ7YtL+JrAal4WqtofqKszF3gBGwzkBDNCf0In0b9fcOJApICVhTKo+8QftkdkR/d
6JjsWVzhyAcpSO6YdtqeBOhKcwDbVs4IChkHl6o+qgUYhcP0Nc+mOxnUKVollFQ0ez6Lu7OF3pA9
bK+Byun6uADatiWGzIx8q3cOpaQEjimyGBOM2HvrpmV+bSKhnvV9Yo9JsFQV0SwgWSXvp0cVkVFt
1RBkJ59gcca/OAc622PqxDPqsP4IiKpHBYnAxsT3z8HwexTDoaGG15yI0Cy9p0tOg3GSxPQA8l8a
oFlOaJ9xFpzIGFp/1PebzhXlFDmPpKDQnL9IHdMEs7GeOqVEjjiOkfvkiBK8IpApDfcBCMLymd63
kC3565bAKLggLZqGO9rLI87qEEvs4i8ZGqAETG0LMODnzOcREBh0Sn9Yl0NFrQdaZkqKxzyFYIXm
DUEIJWC1ik4Q/jDLcbmUD2ODCXx3fH9eakWuZK6gd8J2Sm6ACUec2g/d2wuy/gRRJiiuAx83ou/z
j6xCb4qExNn6c1KovjdM2iyRCXEgn3i9HbBGwhhlU36QTzm5FyvHZ6cVFpk4Yt/Zx0oO5tXz7rln
SzGHe2DNh31soQqjpCOLhQUQiF3a58e80C6TlXaBZNDVXo5wLZIs03U84EN7YjhHfHXG0nREYkKb
42Th2rT24orrhEnqJjIFZV28mNxK2immR+v7OUlPlwuYImttAhQoXwzZBCvIitpRxgCIzsuWxgoL
36pZb32AkQFlU+2ZhbWCYTOry3qCi0yAGs8nGB7XrPKOy0KzXlVKqGyCDqqMkG5CAQ448TlCdA9c
WP+j8P0aiG0FMkUdBtw0q65KaOHQIRwCW0do1R9AA4++P1Cw8oud0FfEiOxGGfOr2Fz58ACZMdoG
cyCPMdMwkty/K6eHg0entLW9pNstN6wTswg0Gk4puepBJr2YDNkQfn8vKMbvjMR9r3iNpDhcSn+/
UYJ5XdZzVUTbzLSSoIWT2AO98cGZcvXpAuEBNQe+M/zhXKiQRCHGb5FZE7fJ5tCRG6SJoJYC/n5j
gi670bAX03r9OzRUgqSX+Zm5wVO2uOhgirPPtsNhUlGkitVw7u9T30QSh3c5XME+4dp4KR+fSw4z
PfhtotSwDJeQNbgFH6o1hcwO2mtvUdLG79G1rmkDh0Rzyv11LDM28PVp+pmZacBAgobLBsOA7UpL
8C7nF6LgcHTBCeoEN9xlUp4yYGKc40xRIVEjq2X9UxIyh6edMO2jyXw0akPNbNl9ArHeM5sEr8mD
mrv/bMcHHa98Oq8QZqZQTD/r9SupW+BAGE/86wCuSbc8887IH+j1l2jK8rqi7iz5niWPlnAEvNPk
OgaZdEQChVBQi3nWBjdkK8gH9vdg3GHxPDKLiRuW9fQ6ijadPHskpaZqjiJUZw3tWlz/WtsK/6i7
ns8rbVlAHkG00oiqvQEyi1N92gJKzoUN+wR/MSDj6kKkxU0xR/BHDoiKsjvZ0j5njL40RbjoD/F9
M4dvCFT4g9wxf1ge+aiWWJLG3gwMrwKMVALtBTvyPagnjDHYItw0v/BFhwB/x37ULNWb1tOlQytC
oHsCoNSElTN1On1Ch+u7/kSe2+IknKg4SW19Mq2RQxsyo9J19oQ/FefYUYlbDHeReOqcGCcw3KXs
ks/tjLuDuDqh3XnjiixFb2/GzaU4zGrqXRdb6sGr00fDyHQMPznBrgdvi1ZAwR0k+0t0Kh/UcVFy
2nwhTpneHrTm8bYRM6v4Fz9Ad6p2X0Ln9y5+1aRZ5A0SczBPQOo5phcQAvQ+ngfyYyBCD7scefod
LNKPDP5aIYqxkmYDf8EYx2oMZ+yJq8gYKtcWoHebuioUVCEcqzzGqRcLGfOHV6GLJlZp/wD58UP9
xCyQ6//5cmi50PmjJUG1zC36WxCxWSEqH2rf9sVdGQm/PbauWqLKFx+8Qnrfpde96xPcRXCdlA1b
VrfmmqwWiaXS8gZcyexos2oUB/Jj/gAVsvfhhqfmJtRU6BPSMFu/Jt2jAOD05XKQ+y3d7QMuEpL/
3q1VmjOhaeyOrCKoqQ8a2EiR8yH5jkouwkIUUyD7ih4DCkyKH14BpfJeNhwqJBwR989H0zqnTO2j
CSKhfVXWoIIyAyduS1FAEEe3CAX5Gn5JX3Fqi0m7JlBjF+iyn2CYIFfSncJLL+DGtt3JpF7DjcuZ
2PdSmhnuacdYGBko880wrFaqJp+l5OI13tiPGBz3ZWcMaHHo8m7LfQTg6qeaH/cBVU/gmHW3p0X8
E9P38AlIarOsIWohD3RNAD29Eci/YwHUPsinvv0LQk1vCCFPTMvZ1J1chkXadf/+ugZfVmQwfUhe
dQGdjxm388w3t8sEdGL76O9Q4xQDhNA8lObpszRQh25trkDv8Hk2MFq2m3c1Nl6GbHQbfhpGA7NP
eBEwJi8AqqNRS+X/AOrQJAlbxWyS9y3AwROI/W90wnS9brXVrhPuILKgzuvaPQ26vpx3SbllN348
xAnY3WhcDWjilffhI1uV8ZmDPL82vBctT8GcuPlwXnqFmp29urt5BViqK85J+qpIl1C+QsRmMQ4a
N5h40j6DgFPpA1yalxZoIuBOpSVjB0/TXANfQNO7vEcwJSJmAX1JCW2qeU2DRR/HaaEXJmys5ogN
MFZpW1LOSEcjMKHS5JpzwLH7FIlwRjg1lTVTyZQlF+FpvKCxCdyIDtj1wVx14cHwtbpkbKScZkZY
xjE5Cx1EmhE0Fe4/5WS3UUYmEV383qhhLY/+aDlH1XruV1RxJ6cnEC1d8cj6Y736druDwr/AlpJr
lSZCLwZGBebBenBR3DK+1P5QYtbDztRfSYS0I/Nhd/aHX02SiKGcSYMPUaa2R9CY420UMenBdbnc
NNvutYDMTI0AJMX7j7Mz6XGeyZbzX7m4axMWJ5E0bC84i5NEzdJG0DyToqiB4q/3k9Ub30ajDRjo
D12oqlclkcnMcyLiRAhMB2KEtu0BReCJCwSyfhihg38EkmtpLiUm3TF81iUteMyfsCVHXH/wKNE2
PGiOBZMzvc84cY8n50SdNq9+YDvyaErpIjimS0pTQq84T9GcU295nHNCSW8oVARTGoia7+hbDurH
fFrTAIe7055a5o1rNtjMznRIVbffQeuzozqiRp3+7gCSHQJrHKP0D4IwOT8DzsMV4aZXds+Th1VL
ZcHXnpreW3Bvo+M71ro4/53tkxJOcFBkrbm3R6BgL8BoYFAAnV1I8IOoIng2Uh799fsT4JskYSeo
UKVcx491o0QMr9W+8QX96HYGEtI09IdEKSp2hbp8e3+MLzKW9M2XFk6PZ+feC1iNAU/mHlp3fIa0
Y64dVYptEg6lsSMgsWCMFWyJvJ7jb/BBH0jSEs6ust/YRcdmOOPEx+gzbWWPj7Y+Q8i9mqLGtUVC
+gUHLKQY5WR4RVp8D3jsXJwk6UNR8qFFlJEB3rXsFTNNZhGSYo+pUhr8P0I8bDtMI++PmNeit7Wf
DJ3g54kqBcmJ4TdIQpwjTh3HCeIK3Nxwpa3v/eQ953klawFFrEsoipU2GJmAAD+9GusQ+36jVnUG
VyZmEkOb/8jsDLZNB8GMRwIqudrO7zz9GPbAmMzOGCwy1DpDMnwFgr4w31Gg6uab9Vyzha5EmvCd
AkeSVZ9TD242nT3KWIMrYl4rwQwkusipSfvf+rdTSjn8Dyep9lDjnKXx0H7WRyaDHBzM6x41C6Oi
iq1Pv7Urg47C3v1woVwsZKZue2ukZYXpFrBDqGj8FvcWVNGQF03UMhIpPnQpu/hZiQ3tI4ZPPh4g
uwLkjHuWOhUrovHQZfCaGkwt42LtFI+KLzLBjxORYN5BjVS7FHbr84CsrIWVL14eXBoLglmYB98n
r1HyxJuCvjywPvjAhb0gce/nXjhOmEDymed+iYgu1E7MyVeuhts5mhFtR3QDis0iQT9CNGjXhQxl
30sRLSJBJh1BQ2vBdriYMT7jebAsf9KCEQ/PbS92D3J+bFHex7v8PTvQjKrjaZ6/Y4kIMYdBCGOQ
o4aHWgYoHLnUnDf2yApEyZxYFFM0uVTgOQ9xCW+OBATuloYiFIgEu57hnk2fQRDRdIMR3UKx0VJe
IfxcOCDin1Qc/ZPwQw1TPdi7AIWvs11+ASlF0fG27xt0KmYMbY1ntG0KpYvo3T1kXgFl0+jYhxyY
KK4DWIiEmhIgvPGHQGyX4DlsI6L8uuzBBug7wfl/Ad6Y1A5ZzGY/nz+SlDZrB5cjoH3RykK/C5CV
iodUlC98w8ONm60GHHcagwAAS325Yp3ltH77IdcHGLKmlaEGouFk2hr+H+cF32XtINMCYnHK8NCS
DpftwFFY1s5lwskAvoIKNOK6dGsnatMIOyMm4ZpITYV9mnjwtJG1TBhQf0JuA0W8hc0yZbpauJSl
tKlA3wLECVHeAKEw2WvC7HLQAybb4ZmC8NpvK/vbnxAXBIyhJIIidXdEl1OzfeE7oHkobI8uNA/L
YfThrN4ICQzFZEgUiX3EG2aXQYLjjVZ7XQwcKBMTb/aJADXfSAhJ9OOMrpyZgearg6UNugaAK4pZ
5hCZ/12DJLLQF/jb93hxyvXM4647aAECRPLBi509pEQ49mRIGxpnMJEIVaoDIEVR79BWC74lBqgI
nciIhL004goDiB7pCaD+23bTiq8QeKZx2OzJlX4i2BbgSwyKoMw47AhkZhzbOzgwajkMi+k9MT4g
YtXdUZIiMHlEB/Agk3SVgxnT8O+PW7xMOSSLnCrZnayAG4MFF0HOE/hc6i17MmHMEcgUbAfM+xQm
D5RFNBIk30yB+900NbZLN6YNihmVgP+A5HKml+CVj8JbcHBeQM8Gq51lwMrM9Z7AO8Q9KMCob0F+
74ccv8CrnKZwr1c389po8YHdhMzNSwFXlJTohx3AkBueuDj8OwyAoqw7R0sxOoSXMALMyCiyu0iz
0Dhw2V1WOmCJOFSdGPFphBkC3grQs0miL2czKRX3uOx5Bx4lGOtFguQu4YssazJe02NSk1lw6nWM
PZA9LdB5Z9GEGExIOd6QpyBjwcrEbiNjeaZ3SGb1dkb2XZ1w9VA50WgseDjlIGCPe05ngsF7HhZI
U8B0RPFWJoLg/KAsdrOF4+ywmRNaEDqkNTl8g0G5nfHy4kk3w3IRRdCypwinaAb4YcrW7x7DhFbO
32NyN1kryYsFtcAXwwowOHFbw020/sJj72aZLgZGOtNezgzvC4H0/dw1ojiYjKu92x2gcKF3uMvg
c+GuCuWdyx2MI0G2AyKynTHiKmbYBCroupovc2vAedJDiGCs68VOuNb8KHvmWYY0XeivFNGmOjk7
FPtfM637k2iEYA7FhGBfS3bnaAUJ86MpY1ly20dPB/5+7eQF2wO32ea1QccEizaNkdcgoKHe5XDj
oRSsr8bgPtm8CPC88BALnVm4GxUep4fHsxSyGcUm2xcuvqwWHQcYO/r1vj3dovwdxfnbsA+E4/BQ
XTdCzgF19mTQd7WeSslR6AoLziihI7lB/li40rDpkgLB4ebQB8s+wXnD8A/zZXlCTqse/aQvCmcY
nTCMH9unOz3x4AMn/73JiUdAkZPxyvkBKpBHt9ianBt/PL2zRq2YkjXhP6ec+86BTU8sSm/ijL4U
v+A3sTFi2z6cR/id1jNQrpR0goD1k0OrswfC9qwdVITkY7DycDfJEHiAcriC3ROFqH0Ts4uIHKyn
4H4Nkv/moJjIZ1woD/HIQKSii/CaLMvu4zVKPirmH1smsMmUGpwHV3g1woUActKScw8PLBhAJxhg
RHLiXXQQhQYfe284PD3eWiDVB64y2IjcK+ZTyuPWnfNI2vgu7ojIGR3Ydjc609fYFraAV9BL4p2g
KeFBsStEBqLh9x8MxfYOwm/xQyXgKq09FYDMkjTCJUwrOKwWSVvLTjtrRtpAVLpgdfNTQv9wYP/B
B8lByCqqBcDo01DA6Hw8JGTsbQWryN01L/fvMkKlcmzRysdfOHm8FCsXIRxph+k9ZPulq5GYgfFB
xBhKgTXk+oJ/pnMZrMf9Qe5P4cngoGHJp+7ST8dnr9/f/HFjAveZw9gIKFn4UotQ9Qb2DmBMoIdf
YinQGJHcITDP+08csges0CjwkbeFLk6KnA+kA5NKC6T08n+d/B39Y/6U5VyFrw+9AoJ+TvPwGaxm
r/yFD64tDIbOzhohakmMC0Fa7133lVOrtZX/ONpcXzjX8Aa+U1CIUOizL1Qo0Sxfm2GWEjGVOrwO
kAMJnUuiHan1z1giRuw7NQNj9peNke0aSXaZzDIh+8ki57BTd/GfDKFjFxioA7/IHkwYTkkS+XH3
nhxpiEo7Pv5+DJr1Mi2JhGxvUmC0Cx7UOKNJ6WO97Yptj+1Ew6NWjAdQR0UoQBaRxp5HCbq+3YWA
6AQaYyNlf6NmNMExpOkA2QYULTsJVDGv6IxubDoUUkITl62hepD/CB7mIGQN7C2DIkxsZZsEtR9Q
sB0Xa5ha6NdILvgFRxPzFhyWyBDwK2bTAiKnS8O1EbXNjUUNkA8Vw+aOluTOGqATHh3Eh1lnEbSK
5yHGrHsJwa9Br4mH+LYklKjOWvV4zgpEELmSQa5G9QAunqecM0+eQB9RWV4YSjlglICm5k8bNJtV
ohFBKYSvUT3iyW0cBPgLD/3NhFIUzMmdHwHtqedCV3DGt6CmZIVNcjhf8cLrhmg8gwM1K+ZIF4wR
VPvjQ2xgWQUiyudCk2IfotHlwy7gnX1pcclPIJylQ+QdBQb42+F2id9xdVq84Xqx6DfYFNsLPStk
PAc8MEKU8fmwjvCzRXdLPQ4Lj73sGi4+fKZQ0rmM8lXApYhL+JT5Kc2h1iMZkHNC6ZBzeM9jM0h9
Hj0InpgWCy4EucF0mT5WIEeS/c5AgILx5eGOGdSHDWHE054LpJyTjY9wyjkgRj9KFyePrdCFLk/x
LmIMHcjq+MXEQPOWmOEogLvyGC5bQO7Q3bJgaFImP9MyYjIPVh1Q3Gu20OGnQffQ8VZM6DJQEIBy
ibABCRcdQUWrP3KeHNDduczcs8WVRAD0QV6aUK06Gi6d9jskpgMpyw4//Q56DOfScE6gTYN7dGD2
kTFRUc69yScYEbIF+Rd8hYo7PzFRi3k//4IEDWo3mrsut5PFgzfaHiNKbFQYt2yav0MFFcef2HK3
01p7J1jvFc2LkIJLCaDFEw0RR9dOg/3a7HaQw0havvynDwBBkZoyQgZcs1oao+L256ZR4H36ISJM
GGbAUufmUqjrzrWz49VVbOkcxllUfkhBkPMEoM7Qav4IHQgK1T+DEgucBpun3pdEhMmvl+Eilwkd
CdDq2e+82HitAc0Fi/3GKc3YzYbki107mFpPFqjav+PVIMwgJOwYqb8ZssVAysWZUkka/8xwwBMg
QfdwNaS9mVJQU006gMloUI7sBhxTkMYzBJQ8bbudQuV8P0wxKdQFf0Z6ALccghcQklVJqP08pZ3J
HQdRNlI9ykU8BJJFol+REALj0o9R0F6wFoGrKgUhAB7imsiEgDOXS3QMjXvN5kbfGrVEhfJnE5y0
wI+Szwe6Zhd/Q5QdrHEgcikSqr1V2iyECCs+nF3ETErIDAw78NN2itZ+MaQMQuYg5CbWbDs7k21n
d2WXMvBvqg87PdIyfJLtiZFobtQGEwpXPIzOrpKsFNe6RdUtWcMCNKl+m2KaSSF7eMMlsURjlLTV
n9NJY+e7yz4/5RAAQqAVTI8siNk0lrCQCuQFhZQ0OOXfZ4BbZnDDtiq6YXvAVAPjdQzJqV8hGKIt
dHc/Mmw70GNcbcslG+7o/8X9aQSnvz22z1MyFWJsFeTUP0My4ZmuOG3yGHQ4aV9jv6MGm9cp6HhH
wltgh85ikl8a0X4zaMjgj0filovqGmEi28d9RnV5mYDtcRbC8YbVz+bn3/zFvNrF21HBxlxq5UDV
Q28MLYkOnY1LtZ+dmFEBtSdG124TOs2LE1qhaH2hm6FP02PMo8pE1lrBlASx1s+hMOXOI2RrB2/n
l58PFMwIqxi9IpXZAc1TMtouLp+DepEih8k7B8MiRmGw9aaI6UlNkN/eaA9WLk6CR3/lAOvTqD4i
0cCfNCiOBopDTCyeSJNyHiKf9a+F0h/27pJa+CI4sP/iJKpKhD1/MmuOHvZw+7xBj/KG/5PChzEp
vlR9CpvaVB4QK3O06dtxdQQwPPaLAKhTIS4BV6C42NNJc/sGcG3T54cDo12wPe0PB/FLthkTeHGg
YBd/E0Th6QOgMKGecrGT6a47zKWFKCA+S8gte4RcqR0ik6swjjwL7vHumvHk1SD5vkH4f7o0z01q
7anNlHB03Y6UDTiI0D29WJoArbBZSBzhJEWIoCgOqW4MNrUd+ykfckozb+C8PSB8k8LCvS2FVvJh
UcpyPeyKqtc/+xcoFnRTbDLG2nEd4hdHI6DuA99CuQ52IR5A6ioURRwbnHC+6M6/3qRtbcRoTDXt
+bdWwGOfJvQg6DV4XQhMbhwu1TxLUaQHwWzlw30vBiv3ORPEwfjZH6/c/Qrrxifi/GX216wyOpOi
C14kllMwLxRk5Rh5GbBFhH+cO7pNDnVc84biU0+3mzkM/D+MKdhL0bx7xZRn3aE7cLkSRELmBYL/
2NpPMCTDxtdjG0BJkkENMIIyElf6hsyssCnKh89wX4QBDRSl2mO9voURpRWL4BaoCxpAzuUs4sT2
FpLOsJXD1yONaVg+oTjHEaclNclcF1qDAYzt0dGEpm69eot+ma3mL0QAfNjvuOQr/JiRBGjnpgih
DdOposGjpaFGpBk+DiLxHrGO5FqumWFAaixNaD24FCAClOTQWsZhrSVZ96/AdJMEqSyfijWw28Hy
scPCABfj27iEmDWdaQgTFjKqb69LGWAg65xc9P8cLctD98GlRbU6oXhKav+3C2zstgT9DYqWJXQa
EAL0qUWav20alc6PG4C5aKhC+bF0JZ5XMCv6Ako5NsVdLPcaVHMOokmjB/JFiEfv9YEgYNu+uhMU
/9TCGDEmHoMkwD8cYzCn9s4tgkt+5YzMD2/hW3/Ib0gT0guqcsmBhKS2EtrWEXrdpvDKmn2RjT3i
soW6kGXy00iodJEUzxuLswoJkuYhL0GnZr0DYlrvDg6riUSpRJf3d5r5erL8kzfyuHT/qjZmmuEK
6N5XXghsJDpsSKDnCQmk0KJMRFkPGoF2V4CdiAA+cP/HpxCq4gK83PRP2GHbvFVmUchPHN89vy+y
d94AxIb7YogC2ahOMsW135nVMwtOanCb44k64+DdOMmQhBGgNCM4kWf0CoocvsUYnFJ5sNozApUe
HqyaB4SL6bG3wKEwc5TUdoXTEckqMUZHw5XbMpDaDfB6nBHePsDLHYUrOiVYafc4M7Mi7YRsUwbD
J2+2kLWaHnur+OXccoGWYo7q0FSze05pFiScSl99ctIEvXvJa5B4pN0VmxUjqWxj1JA75DDO/Ouc
VqJgsFGmTWsK9BqgVpjiIjAZHecsbJPGuPT/Wg26Yeo9JhGObCkV08wDVgAN9JFCQVzb//yP//6/
/+e2+R/HfTkob79jWfxH8b4PynPxqv/XfyrGf/7H4x/f7u3+13929a4qy5qqKKreMVXV6Iifb9dD
Kh5+W/5vkvz9rX7XrzKJqW9L299oTg/CAd7l1D/C3m5tZzKpRupkxKf5//rjZkdVTUM2Opas/Nc/
Xj5+14/5+ygTtY/9FGZLNTEdJR5bjR3AtgyOiO0Ft6Gi8iZs+2cbHAooXMh6xpw+/PeXQv5Xl0JX
TE0TF8OwLPO/vhtVKp+n7/euTB4fe0naJyauutdrY4X0HXSKpa+UDO4k//6vmp1/cQN0VTYNU1W0
rmr80zUwOsf6ql9P+IP+7Fu3ti0WxZeYYsY1kDtNKrReP4xhbJmIUei21vkOb/h4/oIHnhXMtRAZ
hnW3g406NLKVg9/hM3uk6XXeUmgWicrhvMHovaY0aN0bedTkf5789uHhvXmZfQmN+zligpc8IdTl
ZMA9Eejnr2Pe9T/5I+XE+xCstlO7XgWXSrI0zIsTUmP+Lj4j/RIxgA+3+AUE/N3yD85b/QNwOcBM
u2hH//5iyYq4Gv+8XHXdUrtdWdZVVRZX8/9arhfdfKiqqsnMVDI57b2YE+vXvHdCXs62ZU1oprDu
al5O2fQKxVNNf4vnbDOS784d3VzpiOxU15wWOwld1fvTx4FY6f0wFlo8rrhTO5awuWy46Onx4av0
sx2EC9fJavEoexKu9nuDfAoIUbyiXn3DDD+7e3S9uiZpQMyRvLIjM3dN8tadCs+eyn37Vvp7RVTf
eOmbwDYn7/N1ryicn/aNo7xw79tTm8vnkYbXF4YNp6jFoI9NBATe8K/dCAmHafpvQiBXGbWQsb8U
7ncnU+LHWps8odgxs8M3tZpUZ1/WyeZ6oO0JT56FeHeAG4bGANp9iEAMNy/UjGje6/eg+dr//tZ0
5X91Z7pW19A6atfUlH+6M/JbLY/V78OdwYit/5lfXhEtVUWth437GUtWB2OoqK3d04K7pjKHqvvF
rhlz33T/HJ62aie5LB79k3t2pL26rN3f4Lco4l//jWbKNfFpFdaSxKj18CrSA3MrndIn4mG8rFQC
Ju3n8A5x6WBKOVREdPyCq9he8Rc/v7J//1n/9qV/XoVdRVZktatpqqX/005xOpu/d0dv5AkZm7gv
CksDIijixlmcENv8P66srqn/Yo9QNJPN2erostLV9P+66uXyqhedrilPzOieaotubkaXvjVswx+S
KSlZIc03iD8xRudM88oI31bSY44ZIrW4oiAklBDr7XtaD4/xNfpsjsvT6JqVQ7VfXDxiO0fXwwqE
fqEPmu2ZmJTV0zESY2CNH+jMgQ4qTOnawXVj+S//FhFXiL5MQ6wC7VIfafPIxu1pkQgP0VIcuHOj
302VHJli8PRNKKiOuxox3y33zlMLCdtveOphR4AMU2V2uoXIMZeKVyL8eCoInqhYpMFjglRhXq2b
pBit/GPajbrklr4So/fxCSVZs/VwQuCkFjexhq6QqncsJVpAilPfoCNcTZqBkhp9NcT+IjIjVgwB
tkTZoOHBTtTV/VvvG5TZdV1O3weQuLav9tDNRfehPOcbw++0k1MjZkquz3nh6JZ0U/JX0Q3kAA3J
hQ+m+5X36ClEwjc9vh5+oUCeftu/TbrxK73kUqjT3iulgye3go9+RcnBGW7mFrxlr4Hm7anbq2cm
eIFNwF5n7cIav5jo+cQPDp3bbJUogLRaet0I4a4ZddKLWzrXVM7aUCVURu7p7m3ElXj1u1F8JC2i
Aemo43vcjX7RM7n1dNyx8C0dfuLaKU1HGbZ9ZrGt/orcGAMP29fPP0OBY3uh0N0iK+W2PnbGnDH1
94aZnnF3gp3Thkmek0+w0OAcGzVJrnap5GgUNZxLcX25JOewTL+T0+C+lraoeKU5Rn5tZ6DgFP3h
GHNe2LBZo1UbKiaDGN2D8mNzcyUjXD0RqDKnIRIWT2uF7B0IsJsPHkZwAWgKL8bvSlv+ZPdwXquk
35Acg9LHwvwUwdcLEpo/gv3jnEBOPpqKXGt5PljjX/6c1zAljEIQ7kli8/QBiXZGngpe3gFZfNrG
ln/whdYnFJn2EUDo0EWET+CtsHMFKAIj4se8WvjLXwtliElhKEXPnERfRg8+03evXVfjT1qPbxGW
tHjpsilX/c6mu6EZLfbs5NqmGlGxKMPjdHWwYn3+m1ojQBCMNmbSTvWvOYmUiU5ZoY+YyVLBUgXk
gAqQ/BhK24WZdbNbLvW+uTw604VfEs6DtJsyvXJH37J7p/Kmyt+pqjrStsX07svzOqkn5xxT7QH1
ksXrLaTBFTXLrti/FpjAcOTvkQjQJp+WwIjNgsb+OnruKXxPk8++7MsLVkW57iKNFtl4my4wxgdH
PDm58uzy76C+2Vq15DPU1+WIz90dFhMNE7ZlQeIx9P1tTvXyxU1irkxr0sKr6IJFrTSUSaLwVaR7
pN7BC/QLvHSrDLU9fXnv0WuB6kEbeNvnzuYlhQi7wOIuHj8LPmSLXXfmpopruL+1NNf29wmOyP3T
CF+AVWjNWTP6jA9ObADrvxo+Rp27S7IjsMW+5WnihG9mIKE7LbpHVW5OOeq7F+qBayMcmI/siIys
EbIzpSpa7Va8p7E6Q6xIjhxTSDoOEXbLH/jQsubqhgyTqTS77ivdPUe8nZ4RVb4Z//AoV/b3JXaP
d8pZX1o5wv9sUi3FKh9Vs9e+Hdw3+oIjXhpfetbsE+tDK2tmt9FqcJ9cRufJs/86w8SJJqBZMB1A
nFafOyUPpLG2/E1JSWxstp4hEp1N7eG2eFhBwpgRwzoRNmR84u/kHZz3XO7XuN2WnkkYqP3d0FOx
oSBZfIFEyAMtxSh9f0k72WMP7AoyIvdlMKYKh2j7lb1ZomaT/HK+p3/CkhAMkEqQVvw4U7qiaTfs
UgtdAmP3hjBFNkVvOaym1xmHBv9bPbwXPdL4ic1UB8myebiGCkCQGZLhdUrqNRGu5r6b3vvNvqC+
7rCeOsByGOSH5XoV3bbkZzx5M4BM/dJXD9WIBqwkM3D9Yf3sXvQEx3ljeAgUmJLY3sRMRb1yO3nZ
f/fpIBnm+5J+cEoYZrT6DQIF39iVISsUrCg+T48bif37lrZ9zrLkMysj3e8QEGFzajFVPQHhVser
Pb7PnBCdg4H8GZdMJte+bxweCUkLX8ljSwBrhqlERQS9SLltmYogZIWJx+mn/5q/p8xSwFPvnjuZ
LR9zvqWya3sNOlgMAsLX9r1+jNi4cedJcG68OHfdZ4Grc/a+9wGZOH4URu+67uK8QK5FdsGbknv1
xMAPt61NS5A1dd5t/sAYVOwbKKmd1vBeX7vZvvoQEOUGCJNH1FpwyN+Hqn+L6+AxhqvfHkMztQiq
pZjnXnUzjU2Zkdwcf8L4Hum7GtFb0gkqxsjvnFGrBabMdWqEFACZxcPF9Ij/TvlmubdaV9aD50je
PGe3fptcBjUkw0advfry/HcoFjwOlmEX8BrzFmXhrkgeioNpraj5pAxXQr+TKVEzqjnrn2Oqeqx0
mMLGcr1/IjusEbHwclgMXiPGQQ1s1i7xle4Dqzn2ESkG9lTSaijPHqPnHKPnETPt3vvsryZ1Js9+
k4rbg9eVGHB7R/qmXbnCYDr8pqvACosExXNU+KQLTZoZW8GZgzVpGVSLP5vP59DITjm7b/i3ak/e
PGoRS3bEIZEwPRb9w8M1/TLUM7YHY9MmVDJjCQACA1miUMVoI9O6TMS0jpavUql32TNEdOBuc8cA
JHRGRS5vV2I2BtSMor1fZXMO74G8NYfUTESc4yrYkezrpPsVLojEufmPkeZ+Vo6GpUf/nOs4zlyY
wsdRu8Mg73VzzrBNvo47TbBaPPuPXpk9Bvxi+D6wdxWDeo1Wna+UrJtjd3YiwTTtgElPyMbLGasc
qgsmiaeP8evlPCSn0iHLzHGz+co9aSbP7giRM3XG7qZgootR/f6mhSYD27/IGn5JES56fFlXk/dR
eLnSo3YW52Q1wBLxLt5rEUuRGVtpnXbSI9OXOEeUAz3Ez7FYPDmDeP4ph4bPR6SxQonCJXlr+Jpz
EfenRA1LVmvUzLpNdEr42N9P7/HxSfqQOdIMYeIGai8ecLwtuU2fvtVMDUUkVBivqLkK9ed13RKr
BgZLXUKzOyKp4A2tT5l2cd/Lp+bgEXd8uCrK8CUbgZI9gddm7dhIcJWD3G/7DYkDuvPG85+2r4sM
BGHj0THZQHkAzb+yAye25Xt2WjyYiJacRg1pGllzz969xtoGozXXvGG7TKFhv4renVzxHKfLEvXr
zbtOvvtrzoo/6QHmX3h9Gs5q95zp4XlCV1g6BQ0QB2NGEEvA9Xht2uA0bCIz+c7JMMgg1o+YhQIm
2AqhXTFX5+59kOq7VUTo1JJGLMRQCQWdB4KFJh7o6epc324HL0N8uPHp8OXAmpwxQaf0gt8HnQej
qdMTD61IS8fyFkNq97Q2+1/aLS1Qxs3J5z3VkzK4ih/yNJRbdE6rcyKRU8hxhCjm6ZOPqlNUXSfq
KynqxLAc4gDqfikqxdv8+A3NJvqYefGKjV8iG5HW5GrDMWikym/RKE73R6F3nH5qt+bUq/aPV8h1
vLUS+w+fgl3nPe0qiBxUIvo64YqUVyydKwaCOl+adAwWO0KS3OCFfmXEstwxEvsgVg2fTRSQX0Fg
niDN2coxhfsJjoggxxo8Dw0qkXYM722va/Xqt41/kWwhK2H/YVBeKApbZPlyYuB9P1HHsJqch5RB
9yn//8WbDugXdAB4p+NWGA0wprphlcnY/Ng63DeZWY9nryyCLtkMyC9vaFc8hUDR2lF15/VyG6xi
Bzg2YkQU4nh9bZzv4TT5bTScsz6k63olrCu14JMQHWQs3KIeAzcSpHJ6y6GPL4OHz7mkU5smUvLs
mV9c4hzdf5LnSe1fDBTDeRJ/hQUYSye/jz85c8BoQ2CJzMmL45N8tJGxM5d0iHQSKELAlRjH7obE
h46VXDNoCpmlsuYAVubMzNteNfxFaGwuY/pilTwkaGfxCDqrzNoBAlwSa3zPykjFFRiEc37N2pg4
HKLP87Z2moen+vLo83V4FK8ztW/1jTmUctbMqURwHOhuwOjrOtZmzzUC9OixZ4iJEnPLGbBHkGgx
XGL6VRVQawGVHDsuhFW7bkhq8y93xrCqzPSalHIWGJcq55J8qMDB2ClnaAWII2md+xTZY92n8F9i
PNyxZazDriNtUyvMBp7ycqNkMrLuA6EQZL6ygt1yrUP6c7O2DWNgG4NkhcVleRmekEWOmgNx5t3+
cYBA8DHtzhFOoWR9rM25ivZtdJldDlg6WukJ12Hmejn9P5GUSpEWl4mcEdSt9Ivpad1JflcHAx14
8K5vBJcMydk9KYZn08ZNpwCLQ5/5jlEGnrM3b/E6VfvdSbUBJ0BqO0Pzuii5q8SQRmRPeFR1RMq7
j01nsHz/GLW0KPsuPUD0FcB1Wk0uYxUjdpZnhZre8K2E2qi7/EXUBTHTm2OM38+wV2HVOPgQJ+yo
NewrE2yLFzn3sI/NopibORs3FyFg0hnZMIZFKYMTqyFH+NM/Dd7TMiRMc3D3ranCxuHd8ZWq4AVI
wgm6M2vcTipExsw5SmF3qPeV6NH/+Aw5Y4DYQ8wRWhg94Ztur5BAR3LIlhOtWDt+03uQqSFlx32x
ecVQv4Uj76DU/W/Q9l70/afgHr98KbmvywPlFcOFqEuCRyLNO+AapGrMLlAM9yln+ish3nHPI55W
meVfRjLEgjYgVoooGTZa9xgWPZxaNvLglBSulVWBcjj1OvhNgQH4QMuGZV/mxBkOuAwB+iDf7DXj
YnFzz8Ob++nY94x4xfRXObfBA107JRpDsBjIWaNfds3QeEVV/EjAcViK2KhbGS4IQ0qHKv70OpN7
LFAMzg60T+MnNf5lcI0sOG/GNP1SZCXEwD89DSTkR3s2wtlqZvX0s6thbi84E49tGZHZFthQFyZj
tGnlBoaEvMnQYPKkUwWdj/9RcEf0v9A0qtfsgX7lr/eZ6APaLo+n65HfBAWNtc6dKsMvIsBIPjxD
cq2G/6lTxqdU8jXi/06MfFBBMIuYUqOuhootBQaXpptVfc6V9JGb/op4QZ5xsBzURG/qugpesGtg
Ce+IqOMWLJZIxjHnHRNY4GC3CS/5/EXnD+qTU6BkyM7Zu4utNdJ7hWf1VGKjMZtYdLwyJ2KnjEG+
Li5YFjss2/qZXfTS49XBvqVE77dQ/+sH86V7AnvQYDOf1YR6KM/KnCwq7vUpYVU8icUqMYLy9LEW
qMzPNaERXpfEjKHESY/paowWYHEXGch3rCPzU4DApcfJTsk/OdItofBgz8GlvplJqBl+gTw+OVgG
8jv4inOMD0oOrACT/pfdnQC9NHGVKQe6Sh4+OT7Hn+SdvmbmoMphE4KfV6WcjLriAhRU4Rnkn8gV
OLjj8pdKPJAbk0V3CqQdTBhapvf+uDznFOwbw7D5E3VajFdRN68ja8zvAAdy6vcRS9Ioci3vcR0V
QGPSgIcjYVCuT+U86C6M4QVczETIcNo14WqwwnKf5uaV/DDMuaUX6nQgQgFQETbSu5PlU/7V3+dI
cQA+7jxlZ++YS8NvgOWaAykJMXXN2BJDTFaSFiTT6jNPvZWTYncM1T6xZZEypKPV3Qtxz3aZStk3
lcNO1pBi+Bifcysuhw//M75QYkdqeN3UKQWP5jVhm7xFInS2GnJ0yX0C6QUC9cslERLzHt5GoIWZ
Ht7X1xCnXe+U3ugXlQyLul7jd3ExXgIlNTceJhJ/6XuBNVoc4QjmkPF57C4Jgsr4Eobza7iqX04Z
zr6MO/lxphzok7NmpI+qoCaKB6jvCoTx8k8kpxUuTGGddwMya/rPHdNVr97bW0Us7lk9efVapgIy
Pird2/ae4RLNdJ/znGvZOXsmtKjnqZJB1iDUugQ6I/lKevcv4SVW4mufqEvUkKEUkhkOMJWX619K
NLIwLPJqW51VwWdDo8BTxiMjDxhdOTnPMe0DYCNC3VBj1hQsxJV93a5m5B1Nny4PK429MhSFTI8N
wxjTMmjkH7zx76Gw8qXxAxenbvB/CDuzZkXNNlz/l31ulcxwyoyAOE8nlsMSFBUUBfTX74v+qvZO
Oql0dSpJ91qrQXiH572fe7ji0NXH8ZTjuhzT7/XFRbeEo7BOeJUHJbk5YH9tpGO+Uvmgzej7uczu
feL98/eudYezr+Lqo8pDejo/E+3gUktzrLd7s57Lr+Q5e46MEA0f7+QxaMPz/M65zT0Tom5tR/L6
60G3QIK5JflQte+uwQX9ys38Niz9yu67LKU26uHAGBATHVwmT1yaNQvgvRP2+x0v6sJaLfhClHq1
cyGRBX23ozqtncaVi/8veXudrZcaaBNc2ff1VE9q57nsTUjK8+9TA3Llvs93LCRHKXHU1Y/Xfelv
CUro8aJfvoRTVwkj9enU/CktpKEebCPYKjj+l7Oiwl3+imivhVJMf4UqSvNBk2+cFqavaTrm0MUB
4jV4UUlJLGJks2Jyrwxx3+eE5L1dbSgRnaHa2RB/YefrCANqkUPGMRzTFtovHEq+3q5KsKCt8G40
6WlpbfRcSl6Drx5m6yE4WX2xxNnToTTnmJJu0rkC2Tx4e3juTzIWKLtZ47SMV9+4CHBlZkGql8ZQ
m1Ru69+IcmOtwAuamOmYgpViNHNfft3FiYPU4wMdGfCECwrs8B5ybAMHtquIG3mF3/BKbRAV4xTW
5oS3u0/nDdIZh+bxA/9H1al8ETthxOGuBmeSEpCUh5SN18kHyAtJYqm44+EVFoA60PwsedE1Yj3o
boldwn4tlUkeXZLzT8Pp0iIhei342Q/QjrB+LCFq6WSbyDhksac5vGGCGLw+qOw6H7CWPyOdWGAr
o/XQRfIs8812RO8N6MRhhVcm0oTVfv4kYuLq6ptmINkEIHFs72lms8sSdXRPHpy6QnWEUJvME+6L
r9Iv4USHPI6yiv6YdcW8B7ed+BUKE9neRuQZOuiwhxy048K74VqLNtlS1wWZU5cYUhvkonLJKRiq
IDZkszK4TDMo0egWXKJg58W8Dlsbjt2wiNHU4rlpnWMDWHhQIu/kw82odhetXVmPYW0Xvugpruzk
4+IHbA78VvQoSggrqTyRP9XCbfw9dnCi/cL3bVnD7rgBcUEu+KhWjdGWwjM5MwzZkk7pqcC/7pzA
enCEfTNgDXbAw+ExkVYx5SoQStechLxieR5+OeOBP/ufxXX05BXV2ljUHPqtaYAOu8U/pjcm8218
nusRxKVb8Ejy6LYShoxj2akmTVzveZ71lFBBNmmW1c9EHcsOj5vyg/Gbz3mvldUfSIk2U2M6B6Ra
4CHbhHkgYrzrfwinN+t9OX3hOsAZfEk3aSUk6aRzWR3o61ciz7cDqudIiKpYHNANW+szxgIHfaFm
mNCFZl8ufm5EOYOw0vVJqqG40/y0G3DKpJhzveA8uRFHiso8lCcAeOnkG9yndKkBNrjdB7030AhQ
7GrCeW674U4TAUAIYdIOhELGyy0iSfaY/lTx5SjRXKM10u0qZPOWHiuwsG4TaV2OjKRYgs19cKNz
4ZztBTZ/et61sz2SnIG5uexsZ1eInkQidz1Fpw7zuOg5bMHDrtMmTBFMVCAydxhNOp/67VVcsxjC
0qBvRSLq/A4mAuaMSjrsO9rRAPSG7b2dvx2ickI9ENk/MwyUHdqEPKObibD29cFLgO7tgJp9J/vK
qDcibhbI7ocnCZfhstewts3n5Hz1G4cApwy60NnkB23QNQYK82rOIbkO2tGbIzNl9QUW+1QcVn0A
nWykx+zUtF4SHDRgDaQLLbhTk96GzeAaUC1MH4Pt6Lm/JtKSkHHaY7E2u8gYf9Bdo9VuPcZfRDR0
Okr7GzwjWhzx9mVficsszYa9vJx+BuygMo1IBCLSUcY7bnEJkNgErAOCDWLegc2CC5pGBOGoXQLZ
hdelBhb6DLPTFp+BJYDf19Gg321HGeQ13BOOyqa30a62NH8uGL3xl/anOs0jDF8UbpIycqGPhIHK
sSbdMJex8rWo5KgKe3e/YEmItDwWYd0lTESbs0WAxakSsOE6WYC3TNhLFPKLwJQSyg4SEX19QGpN
pZoPbo93oxZuSRk/roiSBgm0z/P9YwBwdaldafg8yQcC7CQW6W+KojcoLt5zn4/BYCmZzr4U1iPi
1wYV9Rs4nD5i7asjcPX0bL1V8F3EziULPyggU5zE6aHglW55fOCd+GB3Erx+vKXZWgylKPt5kSyC
lZu8qIZ5aalnJi2buUa1RFLpMI/kEYlSefA94TwTVYfGFUhuHp85Da3FMUBIz2GBVb2GdhKUNTrp
LlkAzwCGHGYCxbCBE0bWmwMdziKxBUqsVRCt/pg38+uMyGqobJ/LsIBQWVrsKHX4HXd5Q60vOzoA
PnDJbOvr0zfLIe+xIDpRT6QxCe08bb6fswZzey11RSixz5woIwlkxi8X0CXrARptot0xqnH1u1XN
sUDoYlleIOAEbuLz0N3bNzJcnDVYp8VRPdgu3mgesXRZcRY+cwwHRfSy451687Z7DIsNqUaQp0aX
mHMhIoABGzdDt7aaFkDour7Qx5ade1gPZPvrbf1skZLyJ8V8cqkiNBWsnPHMLplHqt/Ytc/x1jXc
m/MeNrucxsILXykB/vuT48CWlefssOybm8rMncoCxLLp1mMFJODro6OZCIuYLIVBz5EoOfGA47hO
KBHJPKY8av3z+OJCHbDuLrx6xE0s7tgBvOn4d/OETGxPWp7DW7ccBwodDXYJcL3zhuqKhzp5Le++
Fvc2CgXHLWISxfgORdnw7Ta2xkE7o4Cal8ucvMdbLEz0kTwSbY668ctPA/GgJmwlIQ4kY4Mdm+OX
bBPVATcB7qZPzSPxM9pEPebA8pfh3Zft+5LCkqWx5MLdLlz63wEORgH7yVoYlks9wODXfy5ZaFN4
i6Dg+2zfP15PmOM5a8O7eTJSYX0qHrLJy4O+Q/GnDI3hPczgSZTmZXoljJ0gmD2mAh5uCp8khYLw
OqgE/+hTorku4RkvmcPnaHDJ5/4t8bLobQ57DsXl6BwUtuBUh57TOMqyStlotEkeXOcKlaopTJjK
lCZYHfBtsJ/EQIszyJPo3ZBFuW3cOjq7I3YojxQskpYLEWaQcpjt+fF1trRBOyipKV/WIxKn7dNU
o0+io+kgE5VUEoNwIZIkLpqdZg6JrC1J2K7+xqUEdrw/MmpbBZSVbG1ef7pA9Aeryzm4kqSCdIDa
UImoKdl+C1YuIjoCdvMtD+wckOMqB71YtIXBG0oXc68aFnwljSj3Qcm76vBO1very929Q8wsB9rD
uyrez6cdgN+XTk2NuGYPVQGhdJP43ffHMwCiaMbU7rZlYDkvuFnHS8/+MtpTUrGsLVAti/jsMrqN
6dOxhFI2UhUE+rGpnW4vFegcdbQnVpmbWx97QyNO59iqMPRXj+N1+PRhOUap/6bf0sucT4WhM+uS
NLxFMmTs3GO6ku+W3rpeQglTigZWL9Ex5vRKxLsd+GE/WUEjCWi/MNP4GYqzywmQgQNE0fBlivKy
tOlU8feVpLaUdofjU0C2A8Chd2uxeRnXccF4jCm2mTb9UJ1JcctqtgK31w/ImsH6xRVZvO3HN8TA
IEa45xmqLV2Wn6dP5JOB4iGEOK9mzuP41G0Nv20pOquHTxXAhqVJ/NPLvXR1G2lQ+V+rGnLhm3bl
DruZ+1D0YZnIHr0742X3Tg2k+odjHAjgJZvV3iL+by2MRy4wyY3gvM5UV049QqRK+JFfFGLyShhn
gvf4uFfq/tzV65B+QnVgF+FTbN9Bn+bNkXsvaJJrQXkPyfwt6T7Mat0id/tt0ZNQIf1jireoHrO+
TlBmyHiVGls5VTf3DDUEFiHIMUJsGjaZ+77G74Id0X30rJT8INX9BCD5WWndtl7eIJH6bl4c7TPM
/FrvU5r301bzyBL6IIkYQu0mo/3NDkQHLLe0zXfRr62crcLr+kyZ83xFWT5QAAJPRo/gFftDa8Kq
c0crQh3kJyNSBgAmHytjmPv3QYY5SpR54NZRtZAnRFHVLEUAake+UmDtQZj1hli9YsWm0sYQWhp0
5QpTIZaolHG4es3pQYiknh17qgPmpe4l0pZoUbXWJ3jIsErd/tNu2vBNoSYttjQTRzLxe+Rb0CRg
RI0zhfSk1MIet/wOtmD6A2FRDsWDoFlk19B3WnyC/uqCh5cxE1CGzfORdhJON3yAZKJqBPAvms6R
QYUc3QEIvpgfMeYBHib8INykLOagbOVRdnfSys/6vAu0tyeWvKyxexudNSlzLlmMzUi9KPhrV3Tk
mlW5e5bDxiVw4L4jDknHawinwUN/+lixPvXRgIzgXWxeryivgjSfd8Yi+J48B/XPFfCGEgQCBjX+
UsQMZq4vlcUWDxuiZA1PuwSlOHjBTdc9TQmxY5KprkGdZ1S570PKC8X3gOkxvy7v+4diMb3ue6bl
dZkt8+ARqKhmy6Ey5oCPCfsr5js8aKBj0e6NkOMNRMSweVQEwDyDer2d1PF51e4UcD7Y5bPtIRty
uEbyXS9ar96Viy+X27EpeV2zQE0M77r4gID1x1l0+ZH3r3mVfLmgRGD4mVQ2hR+7bOTJY/9iM1EP
wByIKuiR+NApd9/Fa1jHr91rnMvWdXfBdgQMBIoUOKjunTvzGIeunoq1zmQbqCM2k+fVblbtojfI
j03Q32dzMOTzLt2dF8rxsSez4kIvtHcsgWABh3oWywAntdNnpc4wrYMFNqymGk1hKYA6GF+7HnZ5
uJ1SWjXwKPhXf/xi6cdClv4DBfzHhhqjJA/qUadc6ZC4DrDROkwMOkjJ9Zpy0CvfwaMIpMZnFsic
+VCGpRY0fQbhdq/BK5nlLLVrjGPIuKNTI9gVYbj4NxJ5vXj9FPs3zXbNqdffI1Bax7+qTm/6AjUu
bXuBAzlzQKNzZGKCIeWaKdI4b4IbKJLqoTfGWbLhANJNXxp/4eUTlP2BXtkPYhjfzHT3UVsikgus
aVg6joxTpcGQZ3Er15JOSFOs1bvtY3zuDbYkG8PvTlnEF6rqs4Jpk3J/XQArsvOInlS5b7pZMOXy
5bVyBY1F2CKyShTgMl0ZwjNtQ3t4h1vsRw8eevAFjfw4bT749NwrTibd+GyQGWDS2LppG97FmZZP
s3p+hZKXTZ50STLL2D0zt5Y92NHbxnuvL5rZMxxp84CA03QpohzPAKUy2vihQecw0ZFHQtBSwk9D
B3rW4+R2VcKmH7JpF8EneiT3t63RRu9bKs0ewUt16/2xdNxJz97tHuATc5WHH21M9w/0j4Mb3YQt
Ws8NfVSWng/YA0RQDIIAAXHtpFCZn8GGCue8fBGicbhqTtVGxX6709aUOe1amXE6Oy9TDCsmHP8A
jQvJN8jz3H739KhY83hvDQvZ+LuTI5p+QbU3Zhns8tSWKJmmwkGZinG5usJEFcfd9NKiFw8akpnD
7z9mQf719/CMstETvmHn9fW5Ob8Up9jKgv4ardu/OTK2j5qtnt4sKRDtQMiLBS6UJ/BkTtncIyiT
QoGxpvECCbMT2lZL/vMIlSOXTGA2Ygozk4d8n/SyYQ7SqIW/MxQ3xrSNlOhyqJNqVz5t2I/vxfdm
XdfKAcx5oK0gYm5uuyuZ2Fu3n3AQyPodSvOa9lmb95/5e1yuCcc9IZgUDtw8XEjwVcJsBFsFnu0+
kr7JT5iOodu5wdPAmTIPL4dq8mntOlFKuwUk4J+kHCkMzyOgy6YqI5j3xh6G4irHSuUEJap8xBAz
9TGzmwRjGFY9Icpm38rHKI3PJSKJPm4NS3o7kmQ/RP/Z85TGa9+BItkFpzh68bf9U3Mekob6ihZW
fWcUs7gYlJvfO5+qqSGTIJIr394dr9i7Miw/ng5dVJXm+i2+fmbZJhedki7ONxLpDZ0HzwtaqXuT
9HhwaumXgF1FbHw99RVcxOCOkfjNbW/L4hrlL/+Tsaz3hq00rvsbzNeND/VR8roO0ueYneqS+2rP
VW4ewb+NkQj59F6MGsih90TXE4G2yy1MOesBqDdj0KicpevdxdHeAT/s9GWDc5T7154jDWcwmuE1
6P9jcyPH0BYpCeSAIpXmQb0EpukVDvl5BpgndQGnO1hJpUOF/SXzeV+s4MyjZYo+K8I4iRH5UDn1
FjWGEKvr0piwDUXfiThFRVIixWJXxRh3fA+lSYX0fmzspA1fkgX729jpSGTAPymQxKgcCotq9A62
qyubGByLottmKE0sIhuZTcxN1t6Gf290TuZMD/yOcJPI7L5kEUKmww2mXcHGC1tm1/sG7GP14qH7
Mk9v8l7VdMa7OoC8UuNmUxi8E5x1kz5GQvwQZdsnahLEydNeYb2nKp43sgk9rL+8jw1W+0nr8G2S
I4bPuIaxSOgMO9qHwYYcZGt2dmN3G3sIsWdve5Q7hgribebr7SonxNBTExJTMhru1O6Z8159t5TJ
DoVUb5wfaq+YvSNOOH3mCUohvfsfds87JQdSrkE2gNaIa5v5CdhloJ28dIut8/Vx9Kk6fR+oW6bl
zRap77YEf+JsplGTfhF+WOXkPnm4PLUmrOMm6raShwlt4gmjDh7cVF4q3QnSwl5dwVhqgmwS6WUR
qStCVzXNvo2o2ygUzoZHHcpbI9Xye8pHMuHFIH219Y2fg3ZHxNZriEkNW8u9sS8NBlCWPLuDSQC6
L/gZQkZr7nDV2wBbzNL1JypQblzt1+lBarSDy1+vsflYEIDS9XdXTjTmMMf5ys3pseIAmDrPrSNq
OwB7+WwbrZMSTCY7xNxqm4JM85tz6QfyI2Z+PE/UdPIBoF8/vHrOBestjFtjgEoxxjxWw1LSJbdC
KVwSWdk2uh50brdQlaRxe11+DK94D7Zi90IfI+UEwdQA+CKBE/Ff5lyfC/ZFEe660nUCrvdOcnc7
8sbkcDtRBUuYZ0ANY2knpdYZkhGPvPGvTZdOdh2Xk/bniSeyaJE7rSweM9g7BctLbhtE8pGJKJr4
z92Ot9lz0dn00zeJATixmukDj94P7frygyt+CjHU8LERIt7sFlGKvOFSKRgom8XoNclY8efcdgun
Y0jVn884CLv3nRo+5yUACrs4TZf1hf7Ze8li9t+SFuPfJCaKIkqqqCiyoKq/SVpe7WW7vamZMFem
F+gH9yjfXRDJ9g7NQj9BuGFPwfuCFns/NhCRVHP6I2PwoOdSHAGYA8T+nOkybY9A8nt6C7RoifD2
ewTbnenxXPc9pG2TmsCVgqUHo9L74rloT9sDLKNdMYJIP6op95tZOWmiS4jcdUp51Ru994/lO+wq
8T2aEOC6YX/yBZELvwruCdoMiJWdvVoqIym4H/6kCZTk//MPvZmoaiJiH1XSZUX+TZ2Xt6VUlfen
MKcRtHI3l1VSTnFuDX7wYFk+TzrQCZlSnSL5TleUMBeLAAx//An/IJWUpH+5Ec0Qdb2viaIm/xLG
Hf6/TrO9l9urnr+EeZeKo3VuFbW90fyv6Qb09NBAADaN+scRAUdd8mFq7TAX/MGkBR+7/x4qv9RG
v6mfRF3sVF6KIMmy+psa6ZUpufIqSmG+WtGsNUxgXRC9pPmZ0Wv7n60vDMUJo8K7hkuHKjDi3HsP
sQgOOm8zzEyw1kG0jlXSmcaSFIRkr/z3TUr/Iub8202qPM+/PK+rKhVZU/DiKAhtTJYwUFUHm/fk
Yc2KGDmLHXijQ3kzl1qMbFl0d6k1v7koIsanzrH1T+9P0Lun8l9P7TehbfGsjfR644ayIG4cSNRo
rWFe8fy2J9HaeufhCiONzWO4KQNMBTZxoudhZUEzoc2zIW+g64CtCCJY9R0Uf9as8ujhIupkqQKK
o0bgwI/Jab83EXsmfqdpDPqR2WXhzzy+A9ZqGCAq2MOnNSctqFl6IRWQVoBS2Jg5wxSdHYjt6qxK
5NX26u6GCPnRqpwGA4u0wqGHlRnuiVghc87IMBhDZL+rFzsLvACesanjOzO1dYyIpurep2OD5S3I
cefJL2EM8l5ybrumWFxcOlt9BAawMgXrI/n4CTUkd8AYGneP/le9ixtNjqfFe0liFPWkiYXPwwkv
3tgnvxODEMTIfxoyfxzXvy2B4vN+Vvp3xvUiox6/Mmpore9vfkLvanzzPrUjCPNWHfQsce3Vltnl
Qpk4GZDWuZtPt0PsiZfWVCTNaZrCXLrpM8Ax6w+z798WAknWJOYfq5HMJPz7wL6051SU5Y84X8nW
Myj2LTQ4fWDgsAW+PKSJqCJoYVCUy0OpQesHqha7HbXnPdmPbMCT/BdFEDG7nc2xHS3tP0y9f1mq
/naHxt/vsKf1H5WsfNFR2/fVy4bEWjl0ZrCuJinVroPMcnHg8Wn8u6rml3CkNOuLlUM2USMEQHef
+hLLsTMuSFiTfNf/fXu/lqffJuJfb0/7Taj6eQpSc31ze9d2qKxgiX9nlNCYxFKjbSMAtlHDctrD
zBiW+9W+zaWhGtWalZ3gnXP8p/KlSKVsssHIifCZFliWI7dm6h1pNw0oZkMQjdfdu2NNBhwFvgCj
lqig99nOV13lWMf4FniQwShvDVObNoSguIs+24fg/uHT/ssGxqdVVVSqgiqq+m8vI320crMtXuJc
n8O1RTandR2g4EzXhth5ddw/xfICRFFBVNB0XsmSLZ5wqaMzxkG+MsmsVQd5+CW4z0tjcJSgGXEU
wMjX4LC8B2wLttRtIK5FFaCUp3fugrBgF4oB273zZGOL7NvLzqyeWZuevsdb/w8KWfHfR9z/+5C/
ipu/LPaqLqafW8OH7MJkEKZ4RJ6NkDIl/ROPF5cv2s9gG1DP+yvcQHa6T9vjD8P+325CVjTEwJog
aLr+a0f6y01cxat+eX2FD36/fQDZZgBDAzsoVo+W1jaHkinC+4FMFuB6eOqMfv77Tcv/suPJii71
RQknBe1/G9Bfri9cMrHcSlz/BeFrY/gYWpB0M8b0aqBNtWS7EeGBbs7mz0QDS5XGUI/IgA/w7Ddv
IO5jKX4ciC83064J55X+C/dqI9Zi8mJNKIvQ9NK9Uf/hrgXlXwrPv932bxu1cRZ7X2TjWItHeJ+R
xjX9TtsRK3B/jDMWcuLNB3aJjMoWn0TY7c4HLW4zeB0+H6vhk513jxNQi5JIyddNRm/3c7jDBxbM
PtnX0I/w5NMcxXnYHTJag0i/XQTlwP6HNKjpp+bWAZA/eK8eq2zx6JxC/K2NsJgt9hyKTjtTuh4n
lKoHbDyyATxcRw16r/cAkvd9CztOJ8B9O01nvbFAMxN1PpWv4mfW/hV9SXnKhxdCOVhgknSXL7ab
6oQE0ekOlVV3QioiEqo5BDcrMDs1eZ2MTcZSeJ9wEi1GD1ek74W8v+PUkqYMSGnOt45CWddzK59w
dAMGvRT891gShG4X+W2R/Ntb+a1aeegUvkIufeacX0gzuhMPJAzbSRpBKxvk7N6wSMyMrvAxJfiO
oxOauXWWXKYI2Gg9FXO8PChtYL4uxDHoWIiYqvA/Xrp8ueniDNHAPDc25vaFOaGlc6o6DQrkBPko
r88/29EDJd41MJJ0CLp23sG7zmDzTzN0OTTBDfN5wJr0wU8QmmKmCz1uXZdxLSZV6nDOBGDUM/Pd
czug/0B/ecCYyOhJoNTKVJMeTNe7yiwSiccaS/6uS2RFZulfEM12ykXqLdwDGgs1EcjapxhAToYj
353qnla/7/z38/5ljvD741b7fbEvGmofkf9vJbXeFA/lnH8/c/gr7gUfFnq0GIB6Hua7LUG6RG/j
IPQnz4Z/XbL+etnf5t75+cmuzZXLih5Y2oOYvHiG4f6PEo8iPCfXWELhKmSN/7BU/nJS+a+P+9vo
UuVKkrYZ112sYs3FyhSzoCfBdSmhmatNwdBJZj+Gs7Ux5K/IPOqeh2iRroUymxeK/UCMFSMuQq05
mfwcuhk+mbBdXZLWz1nOoBAwtU2oeeYXFlkgHiqEipB8ZudZn4zRLWzCJ2ZBGI0xl4hurMIq1AKM
TMEeQV3Q30CdpXBNh51tD57v2+Hx+oelT/rnHBONvqEqGv/okqJ1W/dfFmzlqr2rnvpq5wKLFZS9
jyve7FLzmRhaObvRX8K7ALCG/ZXMUz1SLqDs38nlE+mQFViILoMWTv/bw9+/OduFiNWGewaXRS/e
omK1dJhNins7O+Ba9DyAOURYzu8/DN5fg/Pvb1M0BM6Beh9LDI6nvxVU+eVZl9pdbebponXrCDqc
D/8rxmPC++F86ErwKculgMXiMo2vOBuwOuyzRAww4h8IA7AlLyd1xRj+/ORBEVA80Iz3X54a3qZi
mLo0JXVgGM0RMUSYkFzULCGd+/89BbnTfyx5fAxFAAQRFEOT1c7g5C+vo39WNLEolWYOM8yFRK17
AOuTr2tno1UP1vbZ33oFEaxlcB+1UTMxgsKRPeKZ4eb1B3VwHXUBrTgUDGJYO0jChfCaIJjjTJno
o47B70u+xiGvx/gOvsvbXIbLX0Gmx0wiAMD1XtbNg6o0u/u42/s6oQ9GTHg9VmxqeHeeXm+EAZsj
B+TRBB334bkQV8+FvNJgJE8ajnq7Jrj4oq2GGWqy87S/bHD/uBJt1A8tNhEwSYK/x/39fV56OFDu
r7Hxp52j/08fGElgKMiibgARiEZXq/3lMWYfWUn7gvqdQzYUPUoQaovkHinQBWzqz3iTYb/6YDdA
v2brDwu3nil49kzd9Z2vHRuI0fB0/HAQYEHiezcbKZpxNgUovyIvI2GdyI/UgbL4NTV3E8sehcAq
dmeB+XMPv8Mu5D7V/GXv5qmPMejxWlDDIniLZtWLWfLlj1vhuHpz+oe3nRqe+PYaWzpJTD1mIc32
bTjPzOkz9o31GP0LLtWVZlKbfybiH3xkJE3759MSgCkknhf+LiIeWH9/Wj2p0F+93q2DdaDSm1/b
raxg9l1+TY6eaKXf1iZBqW5q6DUwNjQl/8wpD2g7ihlJlLSoUrBQxB8MiTvNouORPwltnCzm/vGK
Sd97f7WUgJDCnnerhs2YrRJ+HHYiPRPFLRkouuh2F5utQtWBIHk8vk2EkDYhXye1sE/Pn3sMFstq
2IVZ9DeoG2LM8d+7OKYj+bQW90Pe5Y++7I/1WLiQ3fck9oFSdOlpYuGwsn9dfiK+T2eMW9R2Szro
m+Q9JkPKf3TDYFgQhrdiX//loYppSJdLoJjHJ+d/vGAv3rFDvDqj9RW/wRETCgO2gKXdQwOKNJ8v
bm8OF1Tw0yatDkLexUa1SIOwM4WLia10hkR7g8JjiIev+aIZ9D1OCCUoQkm8rj81+CE8K8lCtRB0
Ez62MjBYRaoeh10k7QqcZrOprI2wWiVnSoJ4huQIPbr5St74lNjPQ7rMzdiVos2mkb03WpRw9XVD
vPMwKQIGEQdhZxE59k/3H+J+MAs0fGP6HizQjYZfTJvPSfe5uIsxPIgvRDKcXDDRa2Br6TgF5yiD
LJ57xVgnvrIbKV1yLBEHyOVFfv+/53cz3U0JIgg5H3MMZD8xHOPcTLaeFh2l9fhEZivhvWCI3A4y
+V82z2HX9KTnyYPCL8H8vmxSMq5F54GInzoUKgBOq8tMNaHAn1DkA48dV3HSW1KhmgyDE1KS1Dwa
3QAan12fBjDZCuNxOxqPc3e8wA6B3uz4vZ/STAb4O2Md2UA4adhqjaAzc1Qri/E2XnRvZEy+82BI
X4NfeP+6zvp1Eqyh8ws0dOnUDHF7Dq+4V5fWohviC8blID5PNntIVAKX8pWXOdMLN0A/1WfjlokZ
xsexhikHZdPEGvgIZgxDOsZJ9ul2bq0rdCOBgMag73d6Zwbz99AvLXEDgwqVLItMyhSgj2+YhZNS
03axnhofX7TkRbZO9qU7q+bbgFhD8ec9N1ieB9nLIocoI3pWjlHjqPMQX+BNA3oHD59YzkXo45V7
nV+hY4MXEUGttIMXdkpM8xE9VUZzNw+Yqol0iGMaUyG1EiimYGOd2MRcag4FLCDeC3KDOUN8wBv3
vkv+oLKwM8ZFlK+cf0gvCnFB8iBQmZH580aoaG7XP5M+zD/JNA+1NXJI6iFWBalnp9NQCfstbNT7
8qi6OPQJLcJ5lzl9IvMdRctukV3TISMfHZzJlCyBqJ/sY3oBgUlyz0uxYbNG15AOaooznOU5sru7
kZns0Fx312xXzpJEMiguy6XCHhcdZNvQXDqg+HjYWx7p7Gcy6VYlCsEYueTN2qCL4oOiPp1RyeVm
55D6AXKPOxweWu/SUxzvR+2C6yZbLQLt/KHeYN54ABVfc8IzKOb5WAqxstsXlCWBi1DbZyttSCbr
cNJLZw2ZfE0Oha3G48ymQQ+Rv2ySM9XlwplX92o/9QEFMs1YquSk81Uwk31iQEPgjD+rTJsBpcBU
ou9Dntdmk1nJlZg3qJxmcIPdeodoQYxcPobQyB3W9N7tCRuatBktr4s3p1WHfly0fqxIm3fewTBa
vxRz5OkB2XuyaSKy93IP218IaV32nKiQGJVNCxjeeIgQqCftt6OZYLoJw9QExtpwjp3NZqW7gR7P
2f+ewMW0QJ4htG+QF5ifMoLz6262XpzMgq3dwfdBgknXxgxKf6TbwSRo5lB1UcOKDpade7e1eQmK
nyDnZPgv+Izdp9/awd3es2R9xvEqCfgTT/qao0nBHCinTWy4satBUbcwFEZg4sb71/E5TXq6mWii
uX+NNmBTk1XrhtqLpdjBTXuDg7N5PWjL776TZsAmRtltfjVyvAJARAJtwNGZv+eMJ05qKg7XcIWR
kCnh3q1t/N8/8ZsjYlfC694mVq3M4m+cSTYhqrgMpXtWJSZb12NM2UZVNuEVvjsdJq9xedX6sHQm
ddRdhMMX9i6opDstPjJj8iyFjkiB3hODDyI4O+nWXm3NpDnjdHdWTfubOqAVrM1t6qk69wslPHlg
QAY9HmW6/b7wKsHdWFchbL/sH6i3FCCqNUljzIqZPh1YZDS2szSRQsyUyEUZiTNnHu7xTCIcghmR
MuOCFpMCWMAEYHUkXlyG4rdhLnlKCmr3rkNQhz3LI9igsmEaD7MQLoxzGXojw/Imrf+/suI9ERcJ
CkAqDKUcULiT5cDAfu3BPA6fZMRZakB7ftkO2on3Q6vP7kHJ5t373MZTsHjXF+66hiZgeoSU2Wgj
HlYUXWS3N6f9TbrMercj3eWWTBu/L1hTklod4JQbOzcIgj9SzTUucbHs05KnVu0s3U8cx3QTT+JU
J1NgsCbixF8yN6ID4gMr/SE/zVvCHa/NkTo6LJeIQG727rx6WrhgQHUgQowQsbeNKeBup4fTGqtW
4oM50pORWXuD+5C/EguUPn2HbpJ7BmdGTxlHUOzZBUj8OfSDEVRPmeYKAnKkGvTSWWXfiv2A0b7f
3CYbqW9/4L7HeyZw9wtL6cG5a4V1rZZ22YXOdUsZEy/ArwTbFPRtFE2OhGhthiLNWK1WQiB1viX/
l7Aza1IUW/f+d3nviWAUuGUGQZynG0MzU8URURH89O9v1TlxoiqronPv2N29OypTXKz1rGf4Dwzv
Ubchu2F4Ms3GYnEDPJk9XgzKiKeAcKNvl8TAguh4+HiGWsSphUeRcDbjK2Ih1Hw+oYg8IBb7Q18w
6oKtkL1HIkGp+/HwwRyZ4MNZisdcmd58NSF/3sRj+RqgGzACbj08ceSuLjFueRkv+bA4fi3YLE4P
jyH2TPzerMRezRAf/ZKmtInfez9oxoSXOykHQgciei9pHmdCIHHTonvB78MjmZ4euVxvDivgiZ/n
GitPl14Rf70QfHK4axNmFbiEHgdVPx+bDycH9ppu7gNimjjfDMOgSb9cVHxlt4yXADKycb40OP74
xo6Xy/giaH+kz1cSS73lOItTWN/9QvKVQOOPAWt3eNInWdwrJiA37ptrElvPeoEW+66HYK8UTI3+
c1Z4nPtPPNHa7Rx9VnGYcyOCS0oWPtnsbFwqX1PaksCvYxgNznUA5eg6uH9Bg8CvphkTpITe3jIr
ujQvEPETN/o7h9Jc3Sl0VgOUnDzhroG2luTgGYlzjEUXqHVFQgNNjFS/Pza6MCN4X+NfN9XNTNUG
9UPbB0E80Ud9dpkkRprDIux45xdd5g8uNnbpzsXZYpmJVHzaojdviISSyEYCIbtK7WwUoOXxr42v
NyFWrXA9xeiQua20VASkkw4UVyfhtx9DGKJxOcebVE1gWoHo54c318EQRb7ulzq+SuFqzElBu9Rd
RX1lYLsfZdQZg9NxMvSQ+ElymDw+BMNO3KBucXb68uhDzd9J6gTjIyszG+/+d++qXDJvkuwGzW++
+BCc+9XvhztnDL7DufaWAQFx7wlbyI/bR/ii1TjfIy7I9KHPRjt44j6MGYoes3PWEMgQLkLXxtpF
YmHOk+HHA7i+U2RAYrDYWKGf6xUvvwHIAMl/tspT6AvhF3o22oouEwOS69f4vFSB5I9ZooK04r4w
Mk4u75RXTHrCv3+Qep2VQHLF7Y6SGzej1Y9vBz8W3WS4CfGBuXMDWZ0AmaLlsfgYSsMjjl19glio
OzHPTi0mk9vBCyK4Uvl1T95waFbucHycVvGm8c5DwGowOeHZwz3FzjLKl7f1ktwFXD9ZQbX50noh
TmV43ooPUfde2lc/qdESiwGu6syANrsPXCateDgeb4KAvh9KHmxPTgW6B8Sn8OjySkPyu8t6kaZD
8hcuTN4EqUcMJf1IXLq6Y4TtdizaCzEyp9mQxQYbfcJFF1itEwSc5sZpbM/2h+NzMnR07CzfbjEO
Z198BMxZojO4r5aLBd2/p3u+x2/XYcPBjXhHd9igMlRrAxde7jne1mPlGmX4VW7YqV9QmXDubfsh
yvDpAY380nHrge/3m+FQXpDXkhk6pJhrO8Ggh+yXBlSfJeYzVTrC4XPn9WcLxHId9ckfZHTlzfzn
3rOcXs+Ayu2e3o4e9GSmWerT6SO3JabmbAT2YNWHE9JVFwwswVu0GFtip4sFV28f+Q9nqEGz5jgy
Yj8i5f5Mj32fDx4SL52QnmX0geITn2iDhbisXf8qPMuOo8nZ62lbaWAkK2d9L7wEbNDkkR1HECck
6i7nHFSJGhHQqnB3cYocP7TJPnqmCiY+M+nLSReA0+s3poDX2wI/wvSMqIOnJT1lvV5c1rxKxmKo
RjDc2c7aNqA3Ytm0R1z3QQmGVZT2creQWYDwMvDBROcThRgZw9dYFGPt554eFazg44RhGipdPNDX
DSgFRlodERcrxpweNf5pBrDgsHnCxuEtx8cEQqhbQLpwDphKcYRXi6Hkh5x9h+rhHqQz3eufXatf
sEjp7LTmfUDIHlKRJOR/A5Db97zXe2+fHmbtlMCvrl6k9snDZTDFaiyxZkqWdFQPMOGpxw9jAbjH
72OIjyn4LxeQfKylZ/QLgvuaQnmVkV1albOko6y7r7cv+0jGjg+iu4KXGOrWsyeDCBijh26HCwPK
F7QdElyC78FbLeJKCM8SKgkV5GJfoCjA5VEvUGaRzABi9sfEAmnIWacg+eKmbfuzsMUlXAwhrw9P
eQYf2t156MGlze/ex/EFxhJT20/EwPwndppwq/zLipwOiDWwNaSPcXbxTo42ALA8f/XfrQfWk/HL
gTz+2c4LKVJ2C+U4+B80h9Uk46tbb3bIrvzKQjjSdpOuxqqEvNRalbuwt6Qv4+rvUYCEwLublr7C
cLQe4ZiKkStaojBMzz6LWftkQjA4vBdASjne3eFluYdTpHNcj+kLFk5HdtLd2B40du/uIbx1f7qC
FwYVDDSs3H8gZ3EJZxcywntUnSG2zIgBqiMrnr4Tn6bjnod6BZFADMDgkMQFI3YphRzSvKMarFk5
frYcw9onvbvW5GVyO1orjFeR3268Ew5l1fDcV9agMYDxACijzmRzX9bHMsfVUKfHBEZVRYXKOX9I
SoTvV2O7lexWV/9xRxXWXWOSozGnfrhVkUDCXKqzFlyMW7o3y0HdWABOmBO470ugxTY2aUKMHoMu
Gq9Mo1zQCob7yvnnEON3zB1eLv47E3zbn8wceS4cQYAK64yk5EBSYgCAd8zfRs98gna1/UW/UZhY
1XjO3btYMIkGCgo2GWaSg18CSYPm6zDAAkAjk0SynO4JIJrOSkhgMaqK1I2wRkVpZxaZhxA1xMdr
sSdLuukR5J5LA97mhmPjCMU77Nr4acuf0phDSIws16UfGFwjjAm2iGBJsR0TcCyHHPmXGdQzwpUO
w5hfj1UOsN/sRpwNIO9dNetSOVv+M4LBde82dfy+BiSvanC2oLC5lhEeUQ9EcJOHcJVd8qTHpgKZ
puOCBi3qZI6urDtIzFwTyDmuhW01giUecj1TO5oi6ldFndI9WhRaUKvhnZhei8QZ+qmsnoJNeU9Z
IHPi0QDMENnqgvwnh9YWCKbTo6KL16SdBHh9gGshGAvMd4RsLmTXl6uM4G1/0tlFu+1dxxLQcXTP
gB2Fo9UQdyOt9oX6EQSTCilI4TUG1YQWHj0zcFBubfN7KobKz7HwghKLeNn7u/XOpAv5DqQqwrS8
QqhNlLwtCk3nCIlbs3T0Xrd5OgfyR/e+bd32zJThsKOcCMiPgK+3uITF09McvD0gKUISXaCXe9Jc
vgFgW+/+jkzxUVAOhUubjTcqXdQ77UGq/Rv+Ka6h+2DpyVb5/gF1tbrlS1/F/BS18ImETWI10Ltg
K70tTjzdLBN4shtRmkqe7hQlLUirCGzeMW832wE18l7isT+vdVDpsPrfUF7RrNlsYUiVWqCVePn5
kd2vQpzJBnt4PYwqreFo1MYCUecLG5VDuKuDwxdeZJR+h6/CkwWvKuEIntBT1rsjFzrHyL31V6jL
3HFGTrDewdBsC5MHPJUsrDPvM6ui8h6M2Fw0gTFsH5VfW5LnHZLAQqYuJlEXHhaENWQcHY4LdLhG
x4kGjD+dy0OIq9CNLfgeIV9B84RUXO7pw88KxiEyZ8xcT4HxSEoDnTOWNrJTrHNpMorG3+2EmWMH
Xy85RKWMdt7nDptzHJJ/9cWfSfeAbvlNIZ/fp0JQyYnYB0hkZ1PaA3MhuqEd/Ar0stMiOkzjB4gm
8eH8gQjXFL/NCmibzlGeJD2Lq3kK04n95aYuFfNodJlsKwxh5PkFl25PqZznHKsUMEsScIM+X5Eu
2sxI1lgz4mgItH3N0fZAMa+B3VMOnz3OtHefcZ+GW4RgOWxTqpp9P+tOtfjTWEw/kXPJTo+wbOiH
WiBEBCLJHOMQheoj49EZIUQn+aAvvEUuT/IOk0+conK61Q9EtAgh5NMepHp7JFrRBgrQgGG3MrY0
vcfaCkbRysXj8+S7vXRGyodksxGeY6kS6P+2EGA6BVsnY33xaUUvhb+P72uQtjUzMGWc1x3G+zg8
k+xQgx4c5hN4hx1RSNOdiM9guu/0xLKycbYrNtwT5Rv3NCEdrv0B80OC3y4HhuhmRL7jkIrMcudP
t4tBZpelsJ38dHBy0vnbdh6UlLwMLNqJFrHVaUKC/nZeHW/6pPmPJkKH/nluUvWKwh4ZxgnJDeQD
1HJEsUQHjlqDDs8+gPKEm4r/LJJX42rdsWgH562/79feaklbqfI+6X/zldkVRP2BzBJHZh1tUa4l
+/f4ywDpWd5l60GUCWpiAXshg6QiQc113FExEv6e0xsq5V432i9XuNuq/BQbRlgUcRVzFdL04cLC
/7SvImMwvir+YIsh+ME/jgZ8xMuJ9M1oYPeBzEB1Nx1NonXrvGbJqEcGSx9eDvATWpEbl84irQWb
/OI8zuxRSI7kYeSsVMFkoPt1mrzyZ5wkW1yRtP4nfW0n4a1j3ohxEyN3+LNRF4APJ2wJgFlgK29u
HsyFZOR8LpAACBxhihpj0sUCYSGkTumWi5kHZSyqdNM9WngpF0/HbWpfZd/2GGbspoS7Ks3KsQq/
BLWPrCYSmyQi5NagAFx4ZhZZTLR9IMDJhYhET7jbcFzjX8Y3iicczncB92rr7HKWeLvzntUID/An
wwnI1wd/ABUsPNveW+sRBMnPlB9G6aoY9/05Smcc2DEYnCom7ia/QMS/DU+tg62v7p2XPHnwxdl0
yw0bUdT+AAuBVDszmmjCnfcYyMA3RYOs+8McvPMPGNkfj/ANE9Jgx9NZvXgE4fQuDKI6WxxrS5Xb
0w+ofkksZ+PxMbqaCACJhyPXPdM2q50UPgg1DMbYQKwKZ4aVFYmY4h77aPkxd5vzbndsUgLBqFwy
CYImVDJkOuL0TLz5f/9pbKT983uYii1biirbTPb/nKy25mn12lWNPMmmL5+O95g+EFoiqySgoR9/
UQA7Vsos8iuZMcOgVV2F1uzgRldEx3a4Vv8E9/gX2EYFG/h/D/RtYU/39/ui6K086WabOh+/6USA
UAlZNTchb2wZSDERm37+9zoYYt7+15YyDYD6sq1bqvENZVLVknx+vBR5QsIuOubLX2P2izeOa7qm
1Gy8PkSJnC9ucx+Jr9XIDKn3RfPy7YyHfgi7Ydt20RYHfe3tZlO9x6UnCOLuD5h9XTzKX49qqXAt
gA8YsvJtGF5Zq/21bnhlHpkaGPjbm44TrbqctpBohbD7gPsMaVD5M39291ItWSQgwzA3xyQR/BYi
xT7edO5g8N+LqAmax3882XeIy+N4tjFp4t2xidwyhf0p+nr3NYt5d1UfTUX2D5kp+nHr1QcmaBMM
OAHAAjDCO+2Hh/kbN0SQsG0QvbYC1EL7hrfZy8W+fEsr8UbJ3ugMBy/Rt2toPtnu8HhiJsT0hSDX
4/7ninDx4Y7JUzafeNlFKGa6KMD+ELmMf6yQZiqyahkmf8cA6M/jdq0uII1rHurmk6SSADzdI/xv
a3kKKxpKoYLS4R1t1YapWTmvg+sW9J6Nnr9AclBAM6TQdhTKKsrFyOxKgo5sA7VjNvP5Hl7TK5UK
Yf1KvwLBUXVF9fT4WoFoijS4cMyfej8cHPUfAUQzLVtT+C9Q+19Al99i8aG8nZ/4pskTaN8Oo6fN
nuT6njSgEv53jnWnv/G+RDtuoVeod+JQ89suUu5CqtAAoqr9ENPUf6BF/ngk8RJ+e6RrXZ7vt4JH
slGAeMyk3m1CzeWRb4EoKupYZxhLUznodG/I7ewiAIwYMBg/YXz++a5/W5lvEJ+Ltq9ru+QxHkHe
7qJH94KVMa27VdeFnv/QfoTJ/H36NLhPpm4rsq0ayrcN3+x3RXW/q/JkjoD/M6TLSWtFcW7DC9NP
3BRBiEbS7DZpaMmx/W8I2BTAMqYyCSqeVwqhHmWdbjN5WFA4AlWdkDjcZu2qa/7g5vbr7H0LFLom
gpduq+yb70j0Q7V7HNXKegMCN8CxkFXmz+w84NYcDp2P0N/1S2FZnjxc0rbOkIL/h+Dwjxiq67ph
WLqiEe2/4/0Pl2tbS53mPZkv86u7IUlFtpeRy4b/1zgffTSM/Nqh5RzSTKkYs2ESvsMpFgTRT5xC
9R/75Pdn+b4Yllkp95vNs5C43RxGTTDg0XyFuuYAKhEfX4HHQQY0xmX8J3TlTx8uztJvZ+V2reX2
fHi/J1MvW3I0KI83tNavoYNgYjhzfJJZWowUG27yhrhEw+CHVyEu9O974bdXYX87reaxfhwMrX3D
+DJGctIEFOvcYg2NQyt+ID31YYOtwHN6YfgfAuP79mlAAL+iAMOrFu43tRpWKIh3O//9aP/kCvz+
aN9O8FnZ2dJV59GUkZJj7BSYOdctw5nhh+6cpnam57rz8SHyAzHIwxjBP4NojxkJMqroVU6didYq
cERu3xGz0/QW7cMfFvBf2fAf++fbnbI/P4zdpeApp/Rqcf2ie1wwcn53URUGERH6CT3zY1CFFXYF
orzh7qDQl7wfrv9/bmSD/2iGJnPHad9yyadhXTuXxmgnFWhGL2MgoaBjxvwjDBeLl/dEVHo7+PyJ
0fHjx37LGM9n+38/thuIvUuwE3iWyGaonu5JdwRi7I7sOW2c/94fyq/r+vveBZgMHhZkL+DEb6nY
6vq+vuoK/P8+bYQCy21tM8c1yfIbpn4dJBIZeCe7Dh5gDZzuCu/FHDEHenSPKi6NIYKI6yrln+Wk
QvyT5srWmD+o9P0rQpZMdKEUYAUk3F9dpP2AiHpaDu0YsAiYqY9VhjHBW6CrVLwvakBYJZinOq7z
Q35iHFxElxzBjYUyJNcRgub5nSGDfWbItqJ8i1AIRtbY6HJVdBbnLxT0OvFByNvsZ+0TFrZjQL6A
f0+vGROW5VOoI5UI96f2oAasVB7jx5r57MpRkIIJ21SDlj4v+ruxms+a7Rt1v72rJXR//TJsgBZ9
Ngjq6NFpoGQQ5mfIsIFf3kd3Mut5i/6cPDIze6AjdDHUbq5awIi6Bc/8PXmOkEdu3HOw64QFGDVA
aSEZxo1uCfQ3GtY0eBFQr6brCj9lic7zT4FS/0c6CW/p/171L4LOb4Fyd74/9IOlt7QG5dAgDtiQ
HklplRlGDpjtYQAHngB/FCaO3hVcIXMJJGi/lGHYTxmwNcAxSkIC5hiOXATnHHv3ZR1OtkD8PJnI
/0OF+i/M7B9Eq2/HYve4djptK7eTKwbEDRJtTkn3HR7fyJpcK2cPLQeLv050psvElgQ3zKhh+Qhg
SmZX9NpfA5wrTMxcwM3iYowoL3EZ3l6IF5gQe3s4zI2txWF0RVwfztvLPdIOAX6UqLm01PNnsIre
vcLtKM7Kzhg9w/ZrP7QB49Zqy9CjOWO3bbeu/qHOUWAIdt4Pp1NV/35nKvmQYikKXE+YoN8ut1Wl
XC+n3ek1uQsHQlfLkS/NhSoNo3aES8yReI9yso8t3JHvCXArRNvhxmA9ArQBJXW8ST4O47aCN3Xs
IXEO7W+JjaRoX4Y7mP/V+La++p0umuhbROD5DdKonFy7IwMwozSuUiW/dkGpNIt3jnRmJo0kEh10
pkN5eJrvU/L+9DyCooTVvWd/tsN6rngrqgCt324lnNTryT3RPujt5byjNtrht24v9Az6wObp3mY6
9KaoHdojfVDM2hAyXVLGYO+hUX286S9hdPspWuXjA2YAK7Aul7ThYyuKxPEj6PRU1NovfSqQbt3V
0usQ6D6y0ExtUitqZ3r3Prp1d0MlL3CALBAFfmb1g8FkGZsx5hiQaus+XIUNZq/xbl0i9m7kcnKc
CijZfDVAPRY3rgsiP/rgjZ9UnR6hARyA2b6RZEWUGtbDLXlE+DP0QMn58Aki6HM9YYFwRvEZLwjc
FnY8mZrIrhngJX+AAF4D9b4ClX7CIbDCVVKmRe8SPrv3zRUXyJoNjENet4OOv5mfe+eeEmkhLUbH
aejuhtWsGShgTcygTM058jCMaXstNIsSC4F3LPWq2V2ok6PuUOFfyfC8YM+DzM+b+SrZjyAnIHWJ
VEOqLzuDR2z3tAivri7pdNeYIXI9PIw6izpSBATmmh0TpJFRbAUCYC1uXzhGIx61KMhuBjdci/mb
7OPLGqFV7umL1r93o6fLm/RLDO/BXfgtLE2pS4cJ4zF5WKY2SLQ7InGH8S4pMJPUaLffEQt9pMDh
XAsPKyyNULKtU/xIwJiaPWnK1J5O6y46Z9YYhXREunoqUukKupnHUFqvok4fVU2sPTpoYusLGfOG
IVKTrp7wXdGJpBaN3ggZ4946xStoePjCgkDpg+8LJzqIgBc67MKf00SR/cVT7yB1dDzJfQDKoKXr
Xfk+bAPvjJoSuJfE8ioSA/Q4GTaXCDHiYBAiChmiSEl7XXXPX8BcITO+QlwJgtMIIXT2Nk7w2crF
L3iwx8hUyi997dcCI4mfHmGvcsCGEttHAS/GM2SoXoqNle6GQl0a4w3PM7mIMQnlKyFKyY4rU5xT
8TOThijx0vZqWIkHm6uZGb0dfqnGkDeXSWCnHpHuIsOHGChuiiF7Nqo2Osojx7DaPCJp2HRrTAiE
lvA5hK2N30k5wq8AtXbEkry3B/sRTG5+FS9+1W+6pxFZvkB+RCV6+jfEY2RoVJ1QC/ZB278He2/K
rO7mVx4AZz8gE1AimJvc6kIMd4h+Mi9RSfZdKjeYmrXDvwnVwEC3HmHVuEWTB9HhWPNNZMg7sLcY
NTI9LiM13gmJgiDRe/cIw0E6D6jh+KvgAWlmFVzTU/iM8IkPb5GeoFsdFJ7homxJzc7Pt0HHQcPU
XTAxkMaI7+GdGpkxTmvOkwbTANkwDvZu+Y6Ok31w6X4AuByZvVf/0jNjgY0/esgxhWqsBibOIu8+
Y3X3lGJhgEmh3ZcjbOl7Fm1OiQHFM/pE/Wt4mDxnzGWl/mFw81aBlbc5Kxbb/hWRYyHsbPWPYC86
ZHwYwvYRvA5fcZ3t8guUHjTdg2J0SrSFjtGBmetA/Kvw3H8Fhx5CnsBaF0/QAkGdQZRki+8m1me1
3Q8U9zBV0ZY5j2A4drieFVf8A0ABSkFu9pGNWs0xSDuIQyAhLzEh/aI5QzSREf59hwwTllZu5cd+
Z64HyNotZd40e2nwyHAzQrx5lUsTHLGxp4UuyQizCEClZteU45S23U7wcHezQjjHLIxPtXf4OiRQ
coLGv0UvxHNQwsYAwUpvKCRhsRqw/5I7w86xmV3H8gevMkHoOV9xhzQJ4W3MjVuMD9GlV62lwQma
lNVbrVn/Tw2Prdzo3/xmbqcPsOsO8rcyi28DmkHks4Jv9KAa7eTpisk9rq5OO6vQUXrOVO8KO0AL
D7MTTq9mWIyQRgrw2+x3ImYx7MF6aoeVP5MDfCL6dmr1jjhEWVEVniByFTGSeJ4WXrCIZT8AUjUH
Un+N5Ea8Gt2YytjLdn7CVuK0fkwPmTossw6/CAMvXteVbM/wO59wlvbUWTevgHpsZJCXuCQoE4M2
1HKLb9l2L4NLUuSsLOuGA+Wk7OrAYI2hNTr30ZSdH6I27QQJ7q9IUl1C7fM4U6B/ALkbaEslCVFD
nJ189kasjpvkGjPe5dU/+Pc1iuSPxEywg8jZS3dvh+uwHTahjAM0N5JnZAqHCjRD3A5eJPFXvrrh
FulpaiRvf8U2vnGt4eoJnLUPUTGRRwTcjzoxs0uv6CshI+jBi2NcoF/iF56S6xmSrTkETcZ5xoI7
YSZHeveJUSpCwF2pd9kU6WVyna1gx0nLVypSy5mxQD8zl6bl1siOKd+aqLbLDhCoYXZ5OMmFJ0RF
pLCc4HIa6aiHFASJGq3m0wasMhIUKrFiNbzn11EntodtzhXYV7udSEy/Jf6pjo6AnWklvYd2tkIT
UJ5hbAQSMn4FRg8YNa5HWl/nsl0wW1N7mBXqw+MWbcoN7q4/FGbWP3rkf2Z+35oKh1KqrdNzj71r
gr6VK7jxGKugNQA/njQFUcdZi9P23ce0ODnOOmFnoHi4Xqed3rO7J9/Y4fAAWWt25/+d+p2EZJW7
KzwPBc8El5ax4U0vWA7dQ7uLx4snxfoGwmWqjR6pNsfMYFnR59T67z4ErPTinyYVW2KXI/5PHXfM
K46JNL5HK7+G0VuHGH1Fl/QZPkObJhMiXuEqLDPgDKvwMTfyNqxgyTfxIUcsflCgBJLe/Uf2ih8T
tdtGZr+FCW7gpHTP7v4TXTvcxK5dGE/AFi6eFerkEVhRxLusNqlTnwmiD74gB+Aznjxi2OABhsPB
NYNk6RlgiW/+JThkmDp1K5IPshOu57prB7SkN4gIzEtcxJllm0AmDuk+Fg9f+KjnO3K8ivFuDfFB
I0Pco0Fg4Q6Bq3Ag8xI2BWpXx9QasTmdYghNeQWXU5rsUMNu+7gY5ciJ9/bjNsSawQTLjGRvJPeR
16TEpa5HXVvtc8H17aGCdaW4JqIypeSaAZbFAUZmAG2AzcFokU6SPJAc8gCfTBBgGijbzxXeSPyE
xo0HgoF8B7YDbhwPvuOeX9OJNWED6VnxHcQmw68EaA0mVzKZfcueEH+OTDlMv4pwv3n3zEmHrNGk
0ufFIPH1mHEBFCQLeCttpajGaadGgv0QwGvBC5dq/rY+9y7pJYZ5QYuWlPeC3fP5q2ImPxKp6LBO
BICN6y07p3sY2y3J6BDDKRCsZQoHcQffexcKnGcNC1MjKL0BfJsBYGUKixIZhD6a4ijJUGNQ9aDZ
gly/3X2G+HBhewVHZbKKjOGlu4ouyBGdPSl0e1KCnMOnMVyNwa6lu1hJzoggHf2vD8JUUvudiKUG
wXmZPELk9+IyuwV7qAFWfvXKwS24oqDOzu2VwS0zkyq8RKeZ0pNCNT3nr1mHW5jqEE1CMgWyhcJj
55JGSvw5EJ4MxCGYRKhDREZocidK1IKyZwWVv0ol1ryTAq+LqqgCK+Y0E5nrdJ9cR3KXi/jO8pFj
+SwJ2JxV+gzKzIw1LBHqCKEDr0MTF3c5jwUl1oO7Ck3855BuHZGDYaZ8SMBJBvsv8i73BfAG4bvg
7J0G9+7RM5InnmnnwREN4SZkTKQHsidU60xeuuVu0Yv2V7179+JiP1F1H8jt7ynRXpuJkJXSY/qV
SvgmP8N6vouUosjNek9SGC25ZJeMCx0yGZDC8JoV9DYA4PAj+JgyKIYG7JsuovFZRVrTocoSzkd3
lgSYpHuEIq3maiTSFLI5gnnjk+ykUgBjwztNWsZc/RdhFi7ua2D18N3tmYKGsHj3DD6xx9Ao3mdH
TrjQBsEDhfIXRwU9QLa9Z6bm6ECujSsd9kLIxlM/EMR9sIvuLj5yMUAg9kknRGAjTaSr2TWBDJQ0
OsnseE+wW0y3wzZ9kc3WyQNcBJjU0NFCsX9l8XoDO1MAPBxQyQA122Mb8ZsuqIGXJOKVf+cyUmFz
39JbcBw1oZmIC8ukBpAiLHDIAR6hkpREmV1Pi9sZRqZkLignZtRMcUnD08IcR0jLWO5lshqSfMFl
AU45t2Nid6xH+ORMjbzTKzPUtbxnV/XU6JSpIa2AGBARIDf23CWruB+vqRrcYgUB0YJHuBNIdn2U
nnm1cvfY0xObOHIJK4TA2CA0Gs/dCseJQ59SJW3wzf6hr6H9DX9QmWvqNgqEts7I+lvXsX1Yq7pu
C+YzebF+TrGGpj1fercygIykHCkNllkDV+UCV0800ldYOQiKo+T+QuT3V4HDQmsuOp/r0vEdAtM9
LB/uYwTe7uu4FDDy/omxN8DdYXDJBV8LjxuPguirhCLp+Ck9On4yAS0DjojEeDtgzXyElcEzPKal
s256AETdAQ2MEZDpXT4SUj4aKMECHqoBw3c3KuGOC4TbSMDsDg0WuiDQXFBTAGBTcPT6F+PCRBq/
oG0ePXw8z6PLEq/rH9bz79XUZNG6lelbm9r/KO/81tgrpFvZrF6VMkG894q7smfgawm1bdB6t59a
9X8PS/ks1KUMUzF1BcHEP6ctZ/nx0OXSQt0OrGSurlHtkG13/Fwas9BH/cryXuPzogKIm6xdVgeO
dvzDwFZRxNTiz6Y1D2EaFjoOKi1tSzzkb1+40qXje3VbKROoVB8lUG8kjHELFrzgMRO48xeH9OZU
V294DYPAdObKzjeB/XmCtsTNQ7RyIBaOYzFABxdh4YUGTSCFs3pP3R5OpA5YtjVqdQD2gbE1ww9y
eQGNQgMSdFP0+Tnv0qbyhOqZN/30BB4huewYNN3j3uQWRBGIJkiGPBd9JDUEjCl5I+Xo8KPWDxP5
f2SKf66G6CH+thr6bi91niWrQdMFc9d51p5p7cL6eSNB7kAox4poCr9ko21+YfJxxYs/zhB9xVQn
MabP8aH1RLVW0dx99uEEIKoTJSCVtz+lteq/35ytAn2yjb8hDW9Nq9/t0RZvbl704P9H7ST+Gqfl
zV24yWREZfj5+cN+0f6eprNANv8DTMFUx/y2XeSyse/FC00/a6l9YNv6mhbcTdfkYITGNXkhajCU
VNg7zvmSI4veeXWLGv5z3buOird37QzMm9eRfXufKg9X5k5Guldli6Fa/pNSzz8AKOJZO4zD+IuF
oNmfL7OsH0d9bzUK8ApQPDCpNgKI1YW2CDVhyDwVIWhvIYaqhD7VGxG8TDCwDwOUWxX8d5zWTDHv
+n7QVEVDTo7jBkzt29Yq5MfFPDxKdTJV8hpw6zIjqRo/h8FYgPnKfMnhQsGgDb0syANM8nLzQ9gh
C3Tu8j5EIEJvHUwTEdtHyOCguyhdgPd5f1iDeT4uEsaMwd3ZPNeSs0SwHKZZPRZIIGXPzm3XS3JV
RigYjEpNd9kpu4GNTZ57etKbVDZUM4LwVY90BHazGtfEOBZ27VjKI5bdHYtrYPVy4pYepQj/5gZp
FlpagD7lu1P3ad4y+RBs54JIDfyDeIZSCOJC46EE+ERh8Kcg0BGMjdkvlauAsyRkInkNpR/OkM6G
tFY7i7sdonBtw2hwUc120TxZ+4s2aAMfLZLRRMx2EJl+YxHJayv68IcE6FcOehC/T70VXMu01xGw
SqTom7uj8n3i/dvpTeplz59VYHG5ry78wYl7ATDr3vvJcQzzBUqGwGmCyISTMEHoIOwpiF8nPWC2
IkNKLks3mtTDYrEmqduOajQ1shF6QTySUSCr4DxcJCK6TZANQP03X2UI1+fBMEpQHCLPciPXTVZz
1x08YY8ibYGrlNu9ZC0o5uSZ915povkTYuT2Odt5o3OQHMCFEzwb30mLuM+FwBKAQGcBJq8YgofA
BesbuYuSxA430YN7AZJNiGRI6L7W8+lNfMI+BOwJAPYTB+sp6O6tOhO/YQRPqh4CJPhhzvTPM6ei
6CduT0OxzW9n7lZKtiq/XsrEBqHkgIWENQ7bFC4s5B+otfeM5hFgAvCv9Y1BH2ES0DsUBve9+An6
o/w98dFk1D47ckczdQG0+jMA1MrpXpSWIU9ezGgMcpfXa4A/n/yJI5ZbJohH0MJL6PjRc+PU/3Di
NXF/fz/xTJrA5Wm6ZSAo+efH399S8VL3pjxhOkBKvM+AU4LJ5egeh9e3u9+HKGfUD//Yq0GMJleq
Ezr/1UJew3q+hbEd7PaDfduFccX41+k0kWVRiL+wuq1G5WK/YHAyqdh59FqJBlAcAeF/Hn395WL2
xd18OQRm9Cj8Ay6hcQORzG02Be9Ad1rAbzcnkCDPhx3iHe1ODJXPHHIU0MGhf9afB4/fU8HGhI0C
OwcmY2zb7mpc+MXX2WCofQ7vVNMbEwMz8HS7BJRKoJwy2tr0saHRrl5uCfcI7nfhS35H99ove3bw
vmhpwlJTSKb35In+bBfCER9gwurXWoS7mO5om2Zj6qGBi3VkZxZHa9HBaxQ0G3a2S9c/jwkP7Sfo
705g417ZTKH9IxzS72jEhSc3CuP3z1K01BA96gKAwxTGW41OvfeashXvjr7m31NZgQArB8/0GVuU
f+CyEcZBt8+5DJ9e26f+RnPAdOlXHnCEF9AbPRrUob1tY0Z0Tnrnh+/jMLE+dnOMllr3FHHYqeae
jomzUDH8/4Sd2ZKi2raGn4gIevCWHrFvMtUbQrNBFKUTEZ7+fNS+qZWnomqtix27VlYqzZxzjH/8
DZCRD3uKfpUx+qE7tbDb4V3iew2ao57yfT1ovqzv72obX22gvSAb4yXTWvyYHKEjDHDtbQJ5OkK6
g4WG0xYuxGrSPFBC5XMTThKwtjLedpvbXD5JW2FRTe8GJm1nfg9IKPKKft8uz5VjLqUPTtyGdaBP
KCXziTakZGiP+ZD7wqX/SvEgfUX7Qk5C6UIHtWSnKN8fW8jbFyubMuUhhbyGw35ApzWAABkWb6Yb
t/MyeBhuv/77ApK0P1U4TK1l/pEMqvEfC8i8Vqy3Hlo1myUb29vnYPk6pfq0sduJDrBJd/M5Yxr8
euz5fBo5d3+5hNf+dFDQD1aK883ZQ6s7SEmgy2PO78+ZxM05FD3g+yFcb9iTBqLsYA4QMiFDQpxP
V7iXuDd7JcyepBMtcHFYpAzwBwXqO2fNIMCdHdeQDYL1FkHKmCd6I/ZE5GRo3u9AsmIg4/ASo75j
jmLNBtbUdr2MGIUug2C231/4IxRuABgM/DP7k+OBoGjrXxScPzUYuiHKmqxRIUqjH/ev08vLXVWf
4jY5nveaddkK8+uyCJ6fyvsLyf0LiCHeP8P4UyRTfjZiOj/LGYqtGq71qJYQMuLj35/pn3bk37/R
j/LRlJ+iVmawlfE2JrIazgBxPvhT/GPv/VMX9/vH/Ki1jDZr+7TmY4ZJH+Eq0uplc3nZ9l8NgzTQ
qX7u8QZv50jGXFrS1R+3WHzFwrVT2ePNJWKyB7XNtnrvV6T1Gb6AqyLxVisiwhLr7/dR+cUw+fnB
Jp87GvHbh8f738MlN5W2SEWe7WsEdcPpIZBIFt4HsH329w2ay2eIowOWAckYCx5EWcqacGeYwRCI
Uc/ZAulV29qBcI1qjhnJ4i6Ra19M6/EV+GqRza+dL37dQyWExS5E3dR808eYFG4hJF0m1cI4mU9X
QRTFCPdoOOxwhZMfs0W/kVWrgV5sesmg302BxK++fJShM1F4b+uvBLT1hAMpCaksXMkj2AI9VGvB
dbbkNCqnGNhlaHengBQPpvflIX9Tc3fE9PIDQDYwekt/UlKY8WLEhYOtnK3XpifXuWe0mrx1M554
A3a0Tpe9Ok/xAiUkFy/WTa5aJpJapv7gqdMXkmSS8yRbQYdYBKnivWqHqEL4Tz1GAoItmi6mHAST
3sKKG7cs36qNgE8mgVDT9svMQmrmrBwnhlUB8b2miWHXqJqp0W6DhzgBHulWIA1lbhK9NxW+sKu8
w4h2Lo1Xsvkw5ImdSvWFLxFVezxuSNYrNmkxbThqCruhMn9ipPVR3ie3J9Z80S1xa1bNfSa85kbu
8q1U9qL73SWLbMO47/bZoXKZ31fJrgb3AWSVrAyXHzgFNPKRJA26zWRufJUPqNZukdgkCIq9A++5
IDc7OAfCduRfXkH79DRUlxe6X19+R9mcyw66a3gur3CkOg85UruP8yVShnROA/U7MNvARMF5QLcJ
0mvl4xjjK32XkbU5uxwI5gBmzsPqACdMPKmr9CNFA2n1jKDxTv7G7jtEb4eDCco8VPLM6kgdQaTo
UX33qnU+4jzLlSTJPmvZXKu3M5A3cY9OEhJizST5vQUHJE4WIDpzX0y+t909hFdt4oF8gSImOueV
giFoMU6grBQuKlX5Sh7J4M4W03SB+SFuulJqbMf4C99JednSewBCQXfRD0yqkJ2uEv77JCYCjiXx
9/Us/6k7NGVJhTU//GP+ICddW6NpXmUu0sy39tTzsKXxTkjiVtZqMhmTGGWPETb/A4H6dYD+v03k
t0/9USBXj6R83JWbuKUdRZ+LASCnY+h3g48Pb7KNLO7v1/kHrrci/n6dw5H/G8DSNKYEuvDrExsX
Dpl7J0385SjePRxxZA8+WYozX03eB+MC2dl/KGg9UUNJ7vj771/llzLmbxc/bO2/fZVCakZpq/FV
dgdgLUQh4WpB8wkkAJ8YNfXfP+6fV/6DDzu6nK9lX/OEKWAOc4xtavcwz0Lv1Fu+PzniGww6hkcc
6Dd2i3//cOlPlcDvt/3HaTHKHucia/jwwbQow7eNUsbd3mlp18E/ICJyb/5wJpoajF9aPXNEBsx/
b+yrU9Or3sT9tnKa79YenBZVv/42/cFDCGYhT7oIPY/RgxUyVORlX31YfcAA8Q12HBWqxUSsxPND
X8STR7Tydg/vUAIsYcPjwR52QaRP4VfIyeFhyrKBFJMzUjKXBVpvMB7G1fxL6OdoS5s5o5Xew1Gx
WeDrLb4sT5uaDL62PZlh1WISAcwRYG8Ztb2Z6454iorSV2SW3cKNbixzkIB5GJngfkZ7/83o1Jri
D2otXat03O9vSu3hty8Hgf+g53Wiwfv97w/wTwXNCIxW1lmt8E5/PL86le9ikt/7LcbiDXcUMlEA
ge26uPwDAZX+BPCNzJExMok+YDv6oRtRhKdaa9Kt37aQB6V3Ts/88EGzPr3hY3j9R532p0+TRI1M
HIOwBeSbPzagJm1T3YgrGVmWzlB9cWDq6ogf56O8I77o7/fwD1klyn8+7MfeY6aj3DASPkzu7Mum
uQ8UQ5JBMVtBhHmZ4EsvH3sV9bRG4TLrDubVR2f1QghzsdX1uberYyNGRD/W9EW7y9v9eCsGb/mn
aonwmLbn8/RZe0TMCq9N95z1V5fDTAhj+F4wSffG/R8X9Cew5T8X9GMHe2nla9Rntbxtcd2EV0Tm
BLaBq9FO+xAwCW1xSXOIKjc7V3+7jg3GhBuh44pggd08ek8kgBjO7C4Iq0lioyggbO0f79Mf+Pjc
dHoPDXkuQoBfqorfdtnYzHtt9OKmU8Hd57j6jaCr628SI/rSaR5jdc0Ob36csWwBZSfhHWdzX8Iv
bq7O/nnM/qlc/8+3+bE1aQ+kumnCHTNFatL0pGNpQMVi49P/K8qt0mnsL1uI0X9/96Th3fpx2Pzn
g39M6c7mM73o9/twG2Q7uUUAqer+OU425sNqY0TsxZfx/Ne9H46Uv3zoz7XcPFTp8apKUlvCDCQm
9dKbAyQg+1RdUktYxA2aKcEOeL1Gt51EBDFxvPr8qVsvzeocpXdHOP7+/U78aYLw+534ScOW5DiT
XjIvBHWXANoeGqLVT3Sgl0B6f4RPqmAIhFWYHgsvg90HzHSIQ3WhFtO8dojXJg7xXNkGjG1mTbvy
RCDp37/inyoDSOKGjCgTW3PR/LEHZlejvvedJm1h+aSpHec+QJm+aGG9H9SPS2+hQJgLL7sgEAVQ
nZnUpHv/x3cYPuPns/v9O/woCM+P+tZoOd8hSW0Ts73AqDF/gIlHoCtWmf8qEP70fv7+cT82YiPv
W+Vl8HFsIrdxU1sX2X2dkdD34xoKCdQJ3c9e4T8u8g+HDRNJUTcoCrGP/zkBTUpFejWxKJFjQiZ0
oKozsIhdm/imZPelc3/86zIZuPxpUfz+mT8gCKEqrlon5/I2vS+kEaFJ1mOjPD2I+CBs6/rp9ZeZ
sn5WTmHiGq4eZO4F/K6LjwFJc6LxuGIdoXykmNAQl0t3SDSGDAMLRmtHdOTgnaD75XtrN29wCzAh
d67puG6DW3Bp7DOwaURkSxm7Usjp0H/xGnXv9FUQRy7uZcjFFSqn+hRQ2h+vqyvHzRdK3/qQLTSH
ZFCCHBsBbgpu5LCVukFTLi4hTt1m5pv2zsimaymgHzt4tCSZSr/mlpCQXO1grGjMNYx7IkJmZeem
72igz+QKkSNLpoiGgzC9ouBJNdGxV19R7JfsSDlWrk8EZAyF72D5d8hUfdBgNHePLiNfWD/0U49I
obPPyc3q4dKYfrZpUpsR8pV8klu2Fl4ePjBSOWgsHh915xRidH7yG5el6itplMX4djyGXPkRuOPm
lsNiE66O+K5BWnFBG654Tq2vmhNja8ek+PUxwh0IzAg3RHxx1BkJArQSJqOFirDNZYnbUOKVb2SO
EPHFurXL0n6kVnvoG+uJRzGh41MOZIb61H2OOX0ySDomeEYjf0DwUNtCoECPoAdyqx2RAKalM1sF
O3ihL4LA333j30LKtVzRsMjuALPgfMvAbWCF9SgEZoZqa1pYr5i74BI17Uuch2CFxT7arxE5slON
pzvOGJW50vuocA1XBzKeWRLXTrQXfFyM/HlYuZMiuwnEc3BXSKZFIj1u0qCCX5qfXsD64CR77HbP
RPuCOW6fySTTw/so4J17QCqeZKxhOLjbh7rNroz6ZunVagTZG8X7vhzr7VRUPC3bmN0ykz5Kc3FL
l9d2omSTjKCM1DGa6IIxZs/IUfbl3h6hsXhMzlCEOwgaj9hqsrA+AxSLvHjkSb4cjZCoPX9H7pZJ
D3yUGlZK4MN3x1CfgUQ565txDgPxqBPGq44lwamErdJ76nna6vsCEOHsYJMZC0SNrrK7bfIeXB0D
sge+24vX5Ny4rNcqn7e1l3dbcVq2bvZxReQF4A9iAOgRlZl1+azvzpVD/IatsB7VUnDv32vTGfGa
d/hs2R3coOyXaq7BlR9czFZw1miQ20Lrr4eIhJGFkg6JXu0ml7DOFwLDPRCJduQ8wewBg4b/Q5YS
+SvHjkDAMKdxEYK35MT6PyNeQDrh7255xIgWH89fXj+aBY1R+ETu/mWutDB2OQA9zNGZfRG7lU1+
RUP2tEFLzMkY3hdOa6PyG5RZeGWdaTmUOQNcoliWEMzhQhxaxulB5Tw/cNrCUtXT7YGtU0lQMTyG
wdg3j9Exr3f4O29IMnxGX1A+MdmBN/b1hQRBoB3DIIALgoxzt9Vp5exwaSCHFFgcB9EP8RME3Fmx
bcDIoWfEHnIPsmYpx/ustzevySuU8SEYTNsvazhBq/v7KrHA0gdwPnohCbD+Z5Jp+lPFQQzJlmed
nS/SjwZnx83mQLbFRvUPOngwCI5335PeUsWW2LuDiysDbX5rSKv4ng5jWpxVQ4R15vguzE8jb4MZ
51ccmGt/sVptMKmex2MyV60DBY6KUNLW1mipwBY/K27r9e28IWl6hE7mMTkws4I06q6w+sWtOJ1Y
gP+Yd2DwHWK/u0fsFfLVjMGQyiTRzoKfEO0c9DiDu9nDKTEi46WDKXPwNlIQwtlMLOss0pBeDKbM
5KZpL5cqDyo4ji7J4ryqQ9KbLJUbqS7wnoVnS3DF4FfrccPyLVhTDTFQvTNq0ET4psOzekZkUYY9
ltnExgaDgWe6Xa1Gknth6EXvusYKueSvsr9NW6ItTs/KR0jUwuW1RidFcE6DcTYyo9w2clQnZ9Tk
2fo6hmVU7aH8rvJVtjAS0hI0SFyhWl9pvnf6zefd1/0WFQkEPxgcGc/HOLMJWYY6eYYVglCXjQhy
1Ey1RTJcCCOSaX6HFxMBj+7AqpU+OFrAN5H8ITRgvPcaDlZvVIZsfRXuanXAku3bCKFd/TayMugI
n8PgBk2X1bOh29kH18FNmPAM/N7rsTi5bEaDgZsVj0tsNDH5teK3k5ja7LnP2kmV6ZRjiweYusXm
UE14z3gP50xeDMsZXnatcs7AvCseP/UNN0nzpUGouUEte2fg7rBHxntcwQcrzt7K8GdXX+DKXjU5
RGR42FozrD08YX45NzN7zX0MUNsBk8BX4XRf11tMroMCdKIU4HMLu9JS0X4OOz/gO39zSPd4ef1H
GzOuF7RJHgTf9uw+O4oOLIHYXQI0TDOYhuiTMM6aLOE79V94XH12/lvvcTC9ccKRyoKiiHWKi3wV
YfuhVdhKu154ePEURgl/PR3MnEv7cDGDfDay8tVJte8oI6wnAl6oJdzNSdrh4a67GXKTRewKG6wR
43sgyOtkbq/H7QYWgxM4+OpJ3JDWit3PMQ4jziVaF3aLleHyTQimqIup3yiEh2NV2+mZJboSxpaY
UA1ZJY5mSeuOIRt6rW9whDUpHDgLTs+L62zY7zK4mawrCM7w2Heedxtvym0Gv5s97HLBgx+Hdez1
eQ/rb3is/Kxp15HJpbufuvsAo8F5jQE7z9qwpMauZOfQHmG9zAb3mxAsntsUemBurKPK2mWh3IHp
4FHG/Cuc8pZ2tjCHNr3xSGd+Rvy0MXjWkmaBTgreI8EPCxGlUhx8xWEYMvDGoJ79Fm/mwfEnXFze
8fcm/SA8lTpRTsQTUYEJ9Jai3Yoh1QfLCZM4afzrs/B8Y728JjRlNUM3MayzgMcj+5fPlJ5m1bmX
p31NPGg+HImIve1bseAoPfL1O9vZUdewLIZDj1TYjTnIPEXKEpxWXDwgcfn6oqRal/MrQv9iuhw5
S3bjabmqiODm1k4lVs3Znj6gHSLEC9/q8eCm/UlHeBKDx+AeuFx+DvcSa3Ctw4S7Z6tD9MopYWya
enZXnRLaPfQenxnoFko4UO1QMtkJeTDzdYASu18scduClN67R+F7bNbMtGHdWt3gMfj5qVjIX4Yj
zZAGV6ChfmJKMrwuF3nQvA7ui0S3RE49jpZY7Yk+PLx+MpCWBktttopD628GPwFVIHuweNca1HXo
6YAPiH13tBOO1ZhHDzlpODW34yXpMqyLKWyrlA1XX/KeeaW/gfOwORNwoG5Psn3Ij9gPVly56meT
58ebYpGVDZ8Zl1/h0/gU7h4+lD43F2otzB/GezCf8eEY3OcpCMAAq8yG5E/teDjMr8GcmnvDt1il
QUIUFvtXFB8doho48BRvyqm442UWca4YwZx19YeVjJa4WiUBpnxEluNuLvOTYBJ+HWNBpDXhC4aD
PczHxjTQFbsytER7p2qWsP61Z4x2RJDYm+sSttXpPGCvhDHSZh+4wsy5rxMyoni3N4MNL07TMECm
7BnQTywpHk9Rq/DW4lIGDfi8li/czVc0nEyUFLiQeJxbEEgghdI2zeePEP8/tBvZ4rATogiTujyI
2jHgAXyU2D8MbMnTRuBQhOKGy98W0QY3hI17Wh4Fi7MJkdoSosU7qTPPBw9WdHVcsEvWD9bcG9ru
nAz4IWaATpTNeH46qONd9NhHMCJ+GfZc8PycDM6n2nxXvh30b5xFRT79l4c+dcxAOBk258w7dTPa
eWb9cTjkh/QzYevjI46xGT62AdXfkOJwRxnJ0XZCgLlzuqVpR+zBNpb8U3U7JzCRLoVKUIfFQ87N
UNrg14+fYU40gXUbdlay7FMbxA+jfd2vBsYdb/b4VI7rFwdabcUp1eZhCJMqQTZcGLf5m+7D2EuD
g7SRrI5yaqc4gCFOTg224YbYKIvgXq9gH5yP73L4FTsb3l1LHVNXk3pdhYfnOnWNE+dXA/Xu7uRU
HkhkLiknYQ63+Jw6BKiRAOBnEIvm3kE1eTHmd4MwtXLVO+yMhG9MeYk6W8HOkX2tVvxy/DR5Rs6c
k5Raq5mCGJq/PKzJ9HGaqepe7rai4mxMdNsIb/2HddEgKm0GM3P4FdwCAJSdAhmRA9meZ96mKsav
IF2GiLaHtZ6sqAJCfYhn/2Uo6CnOZvV4Xw3uKZ4z1GzMHBe8jax0OsBXwC9wNpxilHgMEp7wP24Y
/SXu6uuGw6ptrHixCR6dEpbA8QtReTpEUM3DPqbevOcB9iMahpoONCtO/anIKf2ySw25IHkoUafz
vpKRyFwXR3d8G1LAMbt9uiv8DTg3Xxv+NF3m+KbyQPjX3WCODyGSBWIdeOdkv/ulducOojomo+7s
KaZ3L8bclelO9BkyJZS/6j75YiWUw0poqdlpLU4A7RhPtyo12m1ghg6EziEOAzkpplX3gKKesLp3
bPLpdhKvCnLe/NXLsP3BkX+FEPzXi8v3OAwyLNVnUuwc5sMqgr+PsbT1rlop8Xj6ZMFdStzUbfwT
WRW7XXIcFPXpCrsh1EUXUvQ2RcTeEFIM42yrrGPi/UjJgk1jWisk5BSo5A6JivVhbPGyXHTzL0JF
LKJpcERQx9MhIyveTqlL0BAg29pR7+2mByW2PCpPwxjyiLyvZLi8HjdBth8iAdyIA8UAiKZQtxAp
odLhsI+/2Kc3IRN1VukmaUhnCuKU2AV9v1o9o8StTsQZUDD3GFqMOaq5dTQ+w4nSjeEBTVVK43yr
7wXRBcavKR41yzz10ywAbyaGvJadNp4T6kRJagEtUvZ6zxWFoJuQVLZU3MqSZas6XjdIESonD/eX
F7Kf7Njb0nd680xrn0/ON6aV8QjM9LIqZrdP1Stv9iQdbR8wD6o+xN4bB33BU7q5qq60CmX26OZW
xcJk2OCBe/DjM+y0x5XuyJMnGtCbdRyhBbfGRYIHNT8wFDn2ndGdpT6tWc1gKyOxlyCBfJaZeIN/
14rda9YZGHs0LhBYZ273OaIDjpSa0AIJx1F0bpqnlPBn6dl58+iynG2mO+0cLlK2wpGkJucTQp21
fSwBGUUrjmYc3xDRLECA0vGf3B1ITdABAO2vYYKW3ZxZl3qiTf22cSWEpqNPNcwNt42DFtZgwSSO
nsiA8aC8J7mXtnYyqfI3EicWVaQ/CA5uMYEBdh4RbBKm9qj0nuRgmfBXBrxFIu+iXSCVIvLAMipr
hgQ53ZhWfxzIunMXR36J5jAj8ROzjacjddSJRjaMC0usK08szenXlaOHLs+bE9oS7eZTnACwnQ+u
fBcyPhccrEv2UVgpqIhZ34/F1bqUIbS4xPrMEPJjI8BEb1mPtTXLgDZnGOAO8oiLQ0XKt+oBJbgM
A/sAJWhRV53ZHnB9idNF0SxMBoN2QeAMEVTvFQgdn/G1ug+RlDmkS5Yc32aIw4LTEHwhvhz852mi
46FoVYk6di8kON7JAJGf01+NBllOL+sLc9MXWwyN+RB/GLI2c7+E2vYETuH7lNvCJEUKP5r30Tu4
xhZzoPAZ0l5rdFe8joy+LICqJ3cKcvyTIp1W6WLrK+Tf/K8qh0IEFDaHrDwYydJwkeDCL/Q3FMn6
nnsKmQw1DtQiakXKikvEGTDDUEJwh+92IhdnCF/C8+HqKDL7IQE+nCgQ7fjh7cvS2N324ZBxiOt+
NsdNgyiAKRQ86oLSnutHbHjnUsD+fsCkD1fg0SlRowpRRTN/YesjvKVIQ0TDooDSPlq/YV7cBgLw
6LZu5iTU5DBmd8lmNLvPOZs0ydap9GC/8mXVUJ/fZyXE9cwpl5xWykf/+STo7Ope0F4zO94/HHAI
gLUXiROEkkK1lxeXZ0Rfk8VQV4gXnL+Ix+WUTvKhRxaPPKd222PydUrPYxC3+1zOQoUsjHOgQCRK
xsW6wYqLo5pwa9iB9CzogJnnipuc+Nzu3WCn2SuRofn8ngrLfjvb5Mue8DJq8fYNmi5zIxOx+svw
8q/7vF7pNOa79qj2W/AtWdtAx5KpoiABC6u68OAylfBmNAciL+apMogjjiufz8QquOd9SLRLOWV6
eD2en/ZZ/VJohY4x5sxXX+39En+GRYuVQkSXeOln8fhl6bp7To6Ma7oZRc9zOGW6Lfe0EJwzCVmx
l/oFfa2fr8C65a9u/zqx9XZCqDSgI5GCasGhubqTed/ijSR9iB2KgQLjEGoEj8OtfPntKidqYPEo
3S6LmL8mX7XsvQAJKPw/WpXKM0VDvQBSvEat5mTgXUTF5za3+joa3vfnV3uNBDI1xkkWFopT1U6O
0ntiiofSxPEeoIH9Jjv7Dw12lzMygz6nuL6sJGF6vePZUS27ZnWGHyR5zzqMs3eVLg5yl3gGckzt
9EUohtjCWtG+tEazajF8KiQlmkFyQ+JJ3sLtQZfMVTzT1RmKdve6shA42u/EPxpMOJYEs1cv0M5Y
8IQUQraOEEI9cwKtb8fqOnmxjFT6rv6yfULvepqOyJb94AE+Jt01uNwgGPLXGv6wzOnmHjuTrues
P9yz8n3WBLt/arO4PrXdIc8Xz3zeAEjmpDT1jB1AIxQUG4J3he7cdIfk5uwKMxTVzqkeI09DXWdC
m+40t2sdNS+8c+e1CY/rvseez00SJrbSuATULWP/qX7k8XtbKVaHx8ozd8XOBS4G8RwxgGCWgOf+
hXnjWuawCzPKtoeboDuuobvP9KlMH4IX9h5Umah3Uns1SyeQ6+w0EI3ZSuYPNCbmolj0ouWJbHiL
S+Obl6CkS0MD0gZA+TmpS51reDgb4cqSOLSQ1ZA82N3cQmKFOj3pHQVzGoI2HvhCu6QjZIyecc2h
5s/HI4Vx6FJ8evfEVsXVk/Yjc6+pr3zjzawdK0J5YaWVsMoaZGCVq4oWNzlzxKjrV3fE+oWjEeaQ
OnApr5y+x6ZyL8l7d5lfd8/r4lbbOVYd6mca3uZF45CuEbL3YZn2RYjlC472OtvEDfLwitlLYd3x
m2JWsmVEex4s5QEZu+VjApJjFPvue7TO3WyaQ48DTlqIsxb8mTKZPbXBNyxBWHy27y9+JQY9zoiN
+7O04+9XeCMdAwzXJLGDQQXzrFPHnKAlVsonm0CoxvH0dhT9wn+SRY/3UTzGS2dGTI28NHYV5inH
y76PsIXDDU5v8E9ysrU2ss74znVuFZ4/wDnhla5uAb0E2oUvqfDpGIQxHgiRLkbGtnv4F0cme+H7
cXYbDB0RMwDDj0Bmb7MWQE5zB1eds/3YQaZlY222dz1Eq9CmY32ZAD8T5HZ+rovYUoidTW2VV+OY
vunQ83xA2ta9KxQSzpnBXGwliKVQGrJaawJIKFWGcRb/AbkBZ8gIsxes0bcEKtMdJXJQHkqmXvqY
b90jXg7Ou+5NXbVu87IzLp4HMak1a7SBoBC7CtEbCL4PydI4pYd7dObrEvZIv+P0e8CLBhMCTzs8
g9uYApTybTaKOgiZB8W5aAOav4J+0n0BbNXfIJKFpwFcBaTsEO6A0ImjeTZwORildLodfyoRWOpH
A7mythu4tcBs7IfwCCDQGWEJOf1tyN3kJrGNs38s4Ho0U1wBubWAR2N2HvOLjX7RsQVh/eYp2LaA
Wz5tJr1x4hUbatQson98vYuhdoAAmEyVQFBsU/cqjJe4wRynui1ipQ9gSkiAR+favqjsaENFHVE7
GOqTMonED/7j44o+g2M2Abfw8ZfLv2/HIVsF08HOcK9j3alVJpGcle3XVbe1APCOB2MOLFxGBroX
74330QqxTu4bkJA4Il4bdr/rWFXWFwwx9pyCESXB1T1vkBHqS/ObRwTgCOiTYfq0EnmxGL0mNqGC
hULOpl55EshithBQxcxuV7/THWWXLZ7zjkYEL+yrDaJMCUKPV5gErtp3dBYC8OqlscT9xWtmTDA5
RImumigf11WXOT1ouoHyHokVVQgR590CfLFzC9jUtDYQnm+XReYpsZ0akwfYPTs12vcWJxi52XN+
xt75Lf/SlxyO2qSePk+jh8ebKYfqvGOfGfIeWG3F22t5CzV43Hn0IIGDVkvi7aFdvXhU9zJPS4bm
O23kCU3ZiPJ1iESEsVAVQTeyL/gaO8p7g3UqRQljS8bBfHRrMWpgiCfQWkUFU9G9iI5sn3ndDKBQ
bp12lhxabdEpFjiQsUrvR8pUhg41e/xS8op9vX2JUEfK3YMR81eCRQCdNaKa60Cz5hW77Kg4ap9P
UoJ6dmOC6NGlj1XBYkpNEAVUO8VuqXxUu1An6BqlnnAjSxJOGFKq9CP0GaUzOkeXkOnpy663mCbr
LRYOr80ocVlUhvUCa17wpdKBbP6Ao+VCXTcmIvY1ckBXfEpSYqWKOSBwabrlUh+rhn2dZY68IbgH
oucofCwIFE0ZwF4xpwbRiG5MxKY4jUxRfsuLavBfyboIFdfZFmQ8HotInydTeq/1hXkI4Fq6hUae
9U4NQGcbc56m9CYSGKQlbofQy85AwA7PCe2GTp4MR2vE9BrfAb8oGSU1VGPhUCQcCw5LuijnOb7Q
fNFwXqiQm6n+BtBDzopSu2ef04nw1cf+6dSz0m81+0GqO/1ukPmXA5NpWM/y8gWW2NuvXRuJnLqI
Nhm9KfZj8aAwCC/cbsDK4Vgd2dgu4eFghgiasYH8rNhXeU+zofmhgV6DPtPpn4POr0/Emd+dZ9Rs
GUw/v6W7q7kvpEafECekQL9T8WsfWe283gsUmfNHRNkIVrhMrzTzbiZ+qOihFv1MXEBQmLCZJLNb
dH3r6AKmmsdKrYgUXSfTR+pJhaswvqflm3V3r49uOO4wtCcSqAAyfrzD9O94nghOGWroK8buE2pv
ApSJcy4xAcTDcdbQcTFKYsQ+waCSpchQvzZcFkOMy0VTuOQYgX7bzyt6dYvH9Jizu0JGUiWP96ka
2lKb2QL0Vd/85ObPaQ3YHRZEKAM23R3ZNz7kWT2Y1jCWezQe5ekdO5bc47l6l3fpAqOBca2DPsHM
7TNb4pQ795jLcGKB49AwIP6cN0P4YOkXCzA5o1/cja0i25rCoLhhWelf8iAeYAdRGSjMhOJ9oDSA
QFGCRCwgadJj+AEUoLkGhRAnN4YK97CVrKvwqRWMZhEA26VhOOVrXOJ2ooQtflcGPkDMte3RoVUI
E4kBHJwGUwYUOaHeuMVjRmL0TJQYL4j7Cqt0r6LzRX7Vh/qmvPji6LtWIU1CaJmpX7Tf5YgQ1Fc2
7QOysFHQjcbKw70BE6806oNDJliP3TVo3PRMjTK8ZN8pP1kwqEJVFZB3fdtq1Fhz8VMKWIPUf9wB
/nqUzlKe6VFKXUoZ8dg1jvH+GOwkP1hl1A8XK6FmYI7WOfFCihi/FALA2Z0lCLv/umwvDkAEkHe+
FHlhaEJhprgJ0bTUJXrsMo6DaC5geaRQzSFjjNcwQKPrLaIEkTtX5c+OVJf3TSZZ4ver9XEbVGwq
tfyoDuUordCr5j+3s3araT77DL0eE1VwbNgm3az+4sEIR31xWxa13xvjuFhVaniv/XvpFAS7uwlG
kE+YKGNgBEl+a4XJBUbIobD7NxR6oiftSwZCCCFcI+INlAYIQoaN891LAK3pVF7X8NBIRy3sZHvD
QRe+ECQPlUM1qASHV1pgQ4FORRkzLoYiIGC3yVe0KhVcI+ZlsBw615TnMJG2dYllFNOksnebEYNo
C11qDoNGs8FpGQlTphX0tcFoNygyoE6yEMGQcGu8kIxt6Z+Ng/HIY8z0q7NkAp3qMSbHTzNML2M5
84v566Q7o2W8pwjGFI9TDX7OE3RDWikUyAJjG+hEhTxpfXSnRB5VC1rEBwgF44cieEi4YnUCTliE
BDNUCGmKlVX2nWzrNqRBBbSnpSiQOE0SJgZYDDHQ4r0cblXttzO2W3so8G0ZO+UJl8BXYilQs93L
uXamQFXuuHbX43w060Pezv4Us+h7l260L/5Hu9YdZumseQkfUuaRx+f7GX/jD7JQO5hZRXAW9uLi
vB6dJNkql8RNnZEwMD3bPT5ubwk1IbsRHqQRd6yZfLBzmSH9HPs9Z6J9atiXe7S8FppXaVzBJ77t
rsRiYzE3ob5AKFW+nzGOU0NJn8bt9AFIBXPWq2dKdEb5hBtOpHn63ee2xVuOe2TBeLaIVx9HqKiH
i8VvbF3M/3GYLL+BFTawciJ9ep7GS2WSMnCZAhA8ButqrJE8/Q1HU+TFUQ9wxZMgR08enDLXL0b8
Mq9AOIpK+lmISaRoBQ/u27K4YEAJpNqvTM2OhQBCkzDaUMlzirNrtNvX+jY1YspNjRMdTASwA+bB
2ih9JXaa3G4P5w+sqaXAXDxEWyne2b5e73chGiIe/cf6snm0Uf2Y4G6gqTaN9v9xdF67jVtBGH4i
AuzlVqzqdSXZN4TlQoq9iUVPn49BgEWy8a5lljMzfxultc3EfePrOZZo6ZbiNaJDc7GF0XCyghKB
FDFvL+5C7BqtKxHrRajMKaIgMtEcVXZQFvRt/QPUl4XY+9AtjsaBrRuoEInYs7ZgWYXLX8OXiXCK
20yw5TuuplV/6R/JO3jDFGbiUo9PL3La4gVPspl/1UKgc8f52Rq3NmkpZ71g+lsETDeIyzuCt4jF
ztFXEpdHguALMu3M0lC6UVC1zGONBzAlxq97zFDFIe20xb6LvakPnkMwMElw1uHQbmyII3TeW+RP
Cjw31NH6SZGxqwuy76X0B8kgvhx9OR67tSL/S4kqPXecWtKygMGh73jPkjdCPv/qFV8YXiVPPUnn
0Rn85qHMSW9sj5zVksAdqHhC5HBEcJH2zSfaDrtngZNs0QgXnHQ44FgyoTjvkno/t7x7mZlACwST
o2PFLcD+vi2P0kY7tZ8KHcS+6Bmw0G3d5IF0ZcNuBucJX7MwhVVECjCTs+mP7SmiW4T9tP6gSSZC
H20c4mLyPaJdfmT5Mabo0R1ItsA+DxaqoKgGeTXgXfm7EUuScPPgTuTjloeOkqH+EuxiCu7TWKf6
gvEQERgO+4jMSKYomHugHIqV7iYftDUsy2bXFV0xEp6jsSGC8xLOIN+046Rvr1jlrMGOt2A6yU9x
AWhHfJ/vf1ikhLbGY5IbtuBxLmZiBmemCur2Ch0lu9BL8orZ4XnODTtGHD66ObhRSww1B67IcMZg
clW/qg0ZXV+k1R4LgEySR23j3HynQJ8B1Y1sWa/Du77sxVnD0F14uvXPyZbuhOCtDMhTWgyPqMmF
yrbz1r6P6FMaxzpny9xFmrPQSQU2djTVSN4AJZfAMraxrdzho18/sZDS1hMwB9z79ETCNK2L2LtR
OdoSO1Ln9SCcBRbbS795LUKeO2LYuFUEBEBvKl7++2IZ7FL9ybdAOC8mQcyjtEuReh6MzSthM+vN
VJynHojlpRBcUuYtp3g/aIAEXh3mRYTitEer5lNAHsUiQaK+UAXiG/W1ZwA6hnfRb5flpWG8SoMU
loD0AX2dggQVLsgMb89w6TRUgfcKyQaCKlFeaNOiZhOyZK9+UNpxYxBQKIvVv+ZK8O2JGDy3uob7
ZKfKzg0GUCj+Cj8J4lNWMbkH+YeVzNMIWy9JyeSsZity7BQhzETdrcZqV6nqPJsJf1/dKq+3PVl5
1a4rfB0pJAU4Ihr0bwRgmuYhxsJxd2g3huQPTrgv4y+Jo5Y58ust+aN+F+iQXjiKvdbaiq0rlD8R
4XrPpXymAwoLu3owK4SiMyJlxGNpbQsJcPMOePtMXJ2Eh5s+erSHk7BoOP5bNKfd60pzVIcnS1+9
EOSCIcVeDkRDsT8V78skzvvsAIMaskq1FdGhVeIWfTAKQc2mPc1/vTeSinUhrILXueF9ARy7DK97
NK3fLwU9Cyiho3yGL1LgIoBUtlSqrnzX12ZiV6MdBwCb2UZB52LSMuzRmT+ExJ+WmD3bn2j0mt24
bcC7eQi8ZittLX/6Fjd6GeBhCBu7s9//mMWZt2kMZaeqbVUiqEv5EkmziU9cVtC7BpXf7xRk+qH6
Fxt2IrKrjC+b2Fm3azW3J3LaOqcHNflKWYa6kqDPZFSkjvCnAWr9GVe1hYRyyouKifim4TKb/er1
QVspst9btnm2fOmq/HH/06fL/wpZG8V57JBQYfl9uFNoIb87+keyv4mcUNgRu2R7by14MuTlcznx
2HQYcvP3yCplV9I8o/GGDctvwXK1f3xeVsHCb0pe8VqK7U54ui3RsNZvi+WoZENP/2ne69gZr9JW
pyv4hzeirB2VP/w3XOZFo7TVWzVjrLxoEutbzeyu6aBGTzrepVx7bfndIVtR3RRxDrZ8doN0vjL4
5Z/W1o74B+iRDetR/n0lASAyfohhNb5cRbPHj6cO5I+uCbzsHk57vVjr03KaQL4PpFN7EU/hQrpM
k0sO4j489R6lCVxX96Ilj5t8YSwmGYM20nvvwfZAfxxcvELpVVyMX/J7yOOpm61KlempKY4gf3Ri
7ZrVVovteMdvKm8oskX+02Y83Sfjq2CueQbtMhv+gaHyKL+mc3UV9+ahJXVQjF15Q7JfMEDcfPS0
9oaff3BaWL5+SyLbDCYH+CT1BNVpoiWOnIlA6Yi9y3Y3A0afL4SXsqd90ARxXSsVtm2eI0M0w2DV
xK5CmFFmwuClVrYlIyqQP2QSrPU7wfnEdayLcymv0zVkjdYthddKJFYwckyeNpQCezpmLUwXlvJX
vb0KmYNlR51Xl7P+/h354IIxzU7pM5rMyD9iMYJlMJUP7O4U0QVUc5QHP5YamIDeZyJT78JZZHf5
fDb8C4W7dpA4/1cVcJfiRef6lhvsm750r6ApL/IJIBx8er6sUPDX5vQ27ebIci4jZXhYZKg9g+xX
z5cG2BFpEn46HFSIta/60O6Z7HJAiOMTJAmxub4IFfsZ+oZpc/sKlsEuex9QoVdO2L4VYdmuMNWb
k90Z7DaLt8WvzE5dXFlT8OJ1iMhwzx2EjsBX09pSXRTfurVjRkaI3rbsZHDbflMgk1NWonoJhwdd
B8OhCfH7xTAjfc+YCIqXOOgAszgcS+0SoXX8HxqZ9d6OsSb0GejQfyorYt6e3Yb/Ur4HoHw6nUHe
Qhxlh/wra5YQ17FDAPP2bW6ArzGGE9QyrStQxYTTC7W6mzSfspduxI8sttHqKjxbv/PIP3AdFtFG
RerzNdHT5OeaczGz5cjnX4odvM+YB1pkkwhzGjih8lPzWlbHEZW6EejNMg2ZJo/mw/jivJLklRq0
awHctPFmciZz0Ju/mXZ+5f7KrtPY3IBfj/zF3Ze+N79Dlvspbn3gNgzqNUM2KvL6LLlJ75fTE/dC
LjiF0HDCu4nQ9h+B5rLpmQkrSVhmnZLXS2htfhYV+Ap5o967a4prkujvZj4HOyIEPjhNYh4qlm2P
n+9rdIg6RzmS8YzhD6Nh76tE8UfOe5oFByx3aQ/WtGKRBPsQb9WxOnXX0ggob+oP7+FrI6YnlQ49
d02GUmbp4pbrGwUIeepdieiHNxCk4GgbSGwrXEAHhMv5iTCZPQpHkw4NBn1TXJmfg+Bm5hJ8Ojph
HCC1/rXOcTwkfhn+CkxfHuFErxMaIFbkCafsxr6Sqdp2vE85rH3uuhOxqwi9unYTs9Aks4vwkLz3
HaPnmaa26kCng5yo/c8ocUeSGKg370DQ1lbmSzzHkjNnFp0RezDWGkmgq65+fwKPQTxmTg8U+PbC
e6Vc6uggiEEm+5nIypTxBl4joBBt1pX0pXyqSDhfXv+gW9IYnA7JtR+XWb6O42WFQQXt97nPAw7V
9r2hs8k10lIn7CpEe5AhYaIfunYoz0Be45UBDUDUa+HkHyPOD67G0mCD+Eb45AFAYULoGRfjRWZr
9U1DRvx57ZLehnYhm7sfHCMgAQvz5YjjciTNDwkam3ck22hYzSCYl5jkX/xJoEzp9oUegjIGysLO
JU6ot48McFwzEwg0lem3rJyF+hyBzmaPhGl8sMvUVR6Z4pJfOqfZx/Q/y9DcdbHDu9/8QN2nK+lb
ReD/+lc9P1SIXzTy+IKoQZMTJ4FMe6tV9AtO2SzlfUHTaMhLPjqPcYf2R7c7Zp/NJAZauDRX6CL1
eJvprkR4MRJA5Zoj/XraxXCuiTtf4r1hmoQ8ZqH1sJI4G0KeCRat/+mTZ2zZ5KsJXArK3DzGC9Nn
ZQD+gbuxkRFMCkg+k1eockxeKZxFMOXaPdSDsWDD0vodumLtyC0qduf9QufUcvJ5srXQjYeI4gPK
DsTDYOBYvwSfniQJz+lPqrtiPv+fpNyNkzvwhFJs1RMKHPA5CfqWv4lhkWnpCMKNVudmbghgrIng
xX3yRBQVOQpAN040edUgL0X6TnbMIr9QNcbflKnzqt9jw0mbQKPhFg76elhrykJnCZBBHfz3vOGc
eQ6O1aLpRXzhyNIKM62qO/Ap/eAn1hYKhJN0JMmiPpOskTcnmaDHxsYOZUnr94SQFWpY2xe/ZXJh
KzjxLzXaSfbZCjbUM4WNJ7tOON+8kk6JRPC3m15UQp27VWOCRHmMzGa7Gv/yn4qO5fdpBc0nRaPo
LzmJNJbNjFoh/+523Ufzrar+Knw0qSttJdOZgPHv8Y4rGptksGwksCZK1J70yvH0AtjT1gM8KrI2
gBRdhhbgs+tLOuqGcEjyiiO3q/xCctNxxZApxANgygJTuJL7ZrOkFxVocPUTh3XW4nzzEJilP22L
8PWaSNta+MJjnCMki3zJpLbB8HAWcI4YBZKLXV1fGAloJbuaCGjUKOHJhMrSCdEhLpy09uZUVzQC
y/yBJhkX1Sb7AicnZT+z9doxv7lft/YcmYGwJQdx7DwVYaoZSF/Wb7gTFCdizdefYc2tRiqcG/S3
rBUAwqTZ+GIFab3rH4gwuhvcmuoC/QnGMjaC5xWaF/MG2I9daguXDh6eod/GEJjdnYYbU6yEAjH0
6ElppGJqKCA1DiwZXsRPUqcTsCJ4rbmD7zE/oz+YY7SSkcB+9wvHC0uv1oL0K7IlL0b3wpDiwg31
hadqx1L0E1AkdtBgjHiR3Qeem9g4Ft5RUD4SJprBHr/lmb2Er4Ghg+WWneIDuAkhDCtjFFvLbEpl
T6bBdNclt5bQUSzaC5vKeO71dNPBPdFkOcN51scNDvdr/OxZiVS7Ye9NJKcXdiYt4/ZXY7lZiTCv
bbap/jf0i0HZvKxHSTEhSVRFXYVn4L2Uyamujn3kxMWmz07SczNo68YxUDkoe01xRdE32Etm/mvu
ch4o8ORGAHnDhUC0wAuhmV9AVO89uC9YclwfeaNyiH6R5UPcuqq6iNCXMoDFkX/pWOAHQjWjcPuX
2yT/THDXyHlmZxFxCDutZp0OiSOtV8WE0XV8VtdsOPLiRS+suCNoQbjupeSHKHdoFZJbT7xnhq7E
VyRHq5d0kCYNJrB6PMxrjEF9S94XAz2Qgxj9fde+0ScI+Eq/qJ0pmKDwrTxnLuLU3obiTpBzjYac
bui3hP5sXSx/9LKmn+S2NqzRhEwr8yRuekg3/FFeczJVm/aC65r+9LTk6p7nvvzDAzE4Ncst0Dyq
bv8nXjSW88Afn6dw373mG/k0goI8NQ5VAcg3voa1o0VbgYUHTOcnepd4clrczPTP4q7fvfgAHIBg
X+W+A5vj4WEQIgeEUTDGW7mU8kBPPY21T8wj3yHKWyfcFewSOFsR8YPqndmD1iV7dg7MLLOdYlAB
EvShv4W6qI2zNXqkL5WewhI1a04lTdm5J8PqcrSwEybdJHyUs3Ahn2/iQwsL6Wu4xbwv6j3kIOP5
goCAWXcYxapv6+lwS/r6Yn6KpasJSyzAJWuE8oDxPDGWKqk6dBDNyix+eXm7Yo8uS6zsPD2SADA8
6AnS6Zsvf/5NMCugZXAzpP/FG/HRJwcG7h6IpbXxA8r/PwzMbARwbXk6n/RsqOvDm44rGtqOwH6B
UgQWVnI4kT6vIwpyqu+QICz6KF5myQgQGUhEhvFxuRQvSmixS8n9Mu/YqkT4R9A4svSv/fs2ppvC
XGIewi9DQS65ymaQnyBF0ayhXCSyrrLL/JzTeXnAnZg8R5Tix2yz1mptMWS/guD0ycPArywAO9KB
YHBEl3bEuyF8S88dP1P3jbVj2aMupvpFfkLsEdtDWePX2IC70k8UOtZGUUBHbOpYgeQA6z2a3cHP
wRaXvASML819+EvlVcfQiQHUZEHNwCqKO0ME41dyqIi5YBEleSnMs2zUQIjQaI7Ufrb7uT+7DHCy
2k4ZF1PL677NYVwav49XT/lhTX6lbEP8Z+DNjZNfTMuvn3Tn9Qc3ibfoCTyBufWc1R4YQRzdGqJS
VNWO83X50zPp8r3812H8yliSsbd8ciufhzSeOwPaN3SUypEYk9Yh8e+Udr51Ui/JVfBHBrSbcsmn
hSmzHKGV3Mw3h10pckKQFKrTbne8t+SMHPjPEXTw87kBqfRUnqF9hVyP3BZOXhdYjt9KvXA9Rbve
7+RtNkuiv7kUCu9m5xr8OmeSnHVWumoA8CvePbqgbDpNSGMlgyPZeW4rBMbQYXxPvl629SKoJ6Kt
qTLLBmkdPQ20Yb9J4Pu4JVe8oQW7MWl/bm83+xqtc0UJIdmcZDW2FbRsNjC87nmRJFfKjjH8EyeY
WH0pCMA+i2oJcTKqgRFt6n9Wun9m64SnjZGuPOrDWaWGGvV3Rff/VwBSd6vkFMowQA68aievACHg
SBthQ+/3bgiYZp30Gwo9nBFG48hBlSW3FmGYtkqxBsP4HDMKGHR86WRPT3ufVJxVBWMTWEazC28Y
fqj19XrcKqtmN0EqP5qRj0w7uKt+0+FX4fghwhblO4cxEQ0PedgA1sl4nRcMExMgAk9az176+rsf
HHBU2AT2bl3bj4T1JKqPyjLBkw5hZ5ZowHE1GReDijLzCD/CFydTeJbkY2sGcviVflAtn9p2xv9I
9LsNszgBNbMni6wNgHRfYBv7Z55SyS1jD0gnef7UalAyeMcbTvDoG2NT3dlDd5YsV7WWnL0dyh30
DV7sgp9OOA6ZmROKy/Kpg82izNPhRDmh6Szu48EY1oV46KsL35+DXcbiMFxNnFHpQYPDS8iJasEf
4p0mhkwyq7reM+4WJa1g5hmK/xI8uiQNybl81hS/ZMfBuBrKfyd+lxQ56u3HcVKWiY6ZxQfEIfxy
fjHRwBt/Y3Ng3NcQT7vlsv9UxcWLOOubJBypqt3zFB6bF1oBF+QsqT4F0SvG1fPpjQTlJVdD+FPT
S8+yRJEKamKL/zHSn0xgbwTHntT8mckpfbf+xD4K61E1P4KYuzGNGSuK/CcHWQr+hNguP5eS4tTE
FxB+NzrR22uUC2lDzx7hmyeRRvEu1+3zi/L2BB9XDEeDdDCodJavwcxzzhXGXcw+K9prXfmbBNNV
XqfEWE+ZV6BG2chMxMqHBPqR6ieCQxe6eGhmuSqnfs7r37tZ4QoA4vVWnKDK9LuMRnUYb9Z7SSi8
PYTszCPDMJIoKe3DxPY0rNWO3OLq2IVuiMtUR534v8iI9zm64lBIjFni0jxggOCMzvXv7BIT3Mu8
WEDhZBIJdvCra3OdoC4Kts6gjvoaDkx4wtFY6Z68OEIcsjqJ+ErCvdY/+nbykevAbBAo5WrL2Dec
v5VLA82ydRg58nMdHQJm3rzKd/QzVi01nFapQzgO/xT2P3KABXIeWIHzMbLISj+YP9G/dEtTsmBf
gRrk58Rt7A0ubmk9/VZsNY49lfVmzZWSTCMM87Z7w8kz2b7BubGFpw5GB5hJ5j1YQXv0NTJVWPxG
Z4beFOtytUrp7sL7G4SQZHOL7Jvuuw6QpWhY7OoInzrXCiHVtRR2lsf5AgrSvu8yT6S6g/msf022
gTe+CJNSk47uQZSyiJUyE7tP2jbGSrZsmqwOe3ptA6uKxqY4Azxqj3IitT+oT+YXIp0XV4fYT+Gq
RnYX++OsZ4Zv24z0wCpSTvSN3vhACsjPFL83k+xBRCPIZpEhtF79ciRMCKf2iABoqE4WLtCH+o+N
lH/tF3rwe7KHcCj/IeD4YRWnK62psNT6d+xGjT0zZDF983zyNmqgDJ6kz78/AfwdaTFTE6PWDBjS
NsJUvi+xwNFPXgd6syA1oXMDjJD13xgxS7hR68GpZZpbTeuQTcue9ECcIZebEC+CGoioGTVc2yAO
XMpYdHTlVv57IZs33FylCHlPFl5WUO2+Rapcv6ARI74lOuXZkq8GL2rX6EvqTxxwhExgHmyZeNLt
rOshEPX3zXyoAdq78uRLLLUUmTvduPBG6YQTcFGfkMxocFMEzXNnsFNF2F/023wQYOIoO9pq5Ohe
Mm9AwRqG48ZnqqGaSayZhNkj8/NLJUl6b7G6kHMBu8nx+a8cd2PoZoILBVYVvgDcKS9ey1LYG/VV
aT0D+eCp15wYT9PMkTgv9KFU0iUKu5WiOuneIGnoy/y/I23GII5mSFkuA+tX3IgNpfims5KR5UVc
d8ifrfGXqptkF7EP0En2KG1/GIKMg4zjJwqq4QOoe/R61qpyiZg/pNQBKyGOH8eTON5aI8jHtXYU
f2Iym2Wv+gSgmjZNbcealwP70HvwYanprCSaiZiGfvsKVyaxk3VbIAo1gewgbE7NCXC220ARWvTu
vV01X9PTnTYapY99TbhhML5jYF0rGLVyhza/zO3u7wndF9v4uVrqnwlq5BR/r9oBb+THeeSw4BRV
8AuHKymgD18wGQrgsfLz85lskq+ZTcq8XHXH6pvXvfvj52pYBpB+aqFrMKXxTvyQtpZjAyPdslnq
/NoGfMZ3fYBvUlCNLLSVlJKc85VrfFtbZyZivfIc6uIPP/H7Uv2Ksdfiy24PEvY1SDfPEs5WvgLe
C9W9hEN+Zh3iCIgL4GchY4b4NL/fyZJbzBWcHhUCWOs63YB6jT8aFhwHw3Tg7ufhP/Tpup33HiP7
i2HnGWiKZ5CtTqoCCudvkIlG8wTRBzkqaAPIRWRM/gDqNzATigzgHkRTzU6N95q+jvI0+7O4EuhA
vwwi3e4KWSm1E5tOUSKrtIGk+zXSFiarHtDhHYj6nOcrGoiEgwKDi5ux9u0dmOhhZTBbOWgBV27I
hZP1q9331jrql+KPikzAHO5c84FJMtno59GgcXHrzG6mPUIKymb3/lRI5GYjIs0QTzyxSbcEhURn
a8emO6nmPsQOT+hFeyhfNrKU7EyzCmZSZCtB2latZ246HGhHeMwuW6U9CgTPOuaTt1BWNca/5via
t2w6VnMtYrZlfPGktuBV/JRPty5W750aLhWUkbu3astfM05/iH8zPCwgI78Y6nSg68Uz3vVPO2ns
DB2QBkc06UvM8hGIYReUOVIyefWKfOAiyNTw8ZRBZNclhrDfovSJQTJSl10OGthp4jSsTQU3YqoY
bmnsVgRmXiwUUW9PbwPhyOVi8qRo9zfpFPEzAwEd9NwuL8pVdPKDtYpeK+0ofT5Vp/xWkqB6B2Bh
/LH8PlManzNQho4qdKGQR2313EjIMqfDYM2aYxKMDa7ydJ65tSUTgvU5E7F02Xj6B6dEnPDHidr/
cQck3nf0SRvY92N101HxED71mZPrQyYSSwyYxTq3xZymfLCWKmf2Uq9CehtUgDSXjwCnrUEd6JY3
PWZV0l5dF9gzLLc9aKwkxrGDPfKYIy3MT1m31yt3ouANrmG6GVaKODBKWybdCHP22676B77PBElA
kS7f6HP3sNoRSFLuAYEqfyAotB5hG7x++n/FP5xMBXd4ObuXi02U+xMK1OEhIHL6lZQ11Btr4QZs
KKv6tRukR/wL6jbMH4YuS7jIrJ1VEG960vdg3TCeLFUem7cDqEX/W5DBsAh3zwfWozhe9b/YPLrB
jel3zUV+VuhdYsKhPWlLq/E6Q6vFcTAItnnCN8IAkHymd1rC6DthnSHld4AT8yLSpOR5StuCTXFg
NPWu+pLZIODUNxZg6Gi4eSgDnnPrL3HR46rrnjgs4PXZVRLLR/mbG26ayAXQIXqmVC+e0Ql1kVxs
UpiscLZSPqujFt6FNxtcVmCkIuAMRBgyY7C5B62FqZwzVtmM/ru+ZQ82SYDZR3AkiZtjM9mqjZ9+
QxoCIs4Q8D/IQBSHYAqcTByjJr5ydg88OirIsAASriunWeGYzSp7Ps3JEwGOJG99DxnSTBfUCRUV
FLW5up9Z2u3zIwHrrLF7IfxasHVeOHLrRVQ2uScIbmRTouJqPcW+Tu94mcFLcF+mf14jaxfGpwGU
vEJmi6NdyWcH7EsDSXPV3Et7uw23b8B/MFQoLu2qiUuKcClviM6Os79WupLqLTNKE30e0yslyh4d
hmld0YVn6TY2L32+HJDE44ft2dTi5/+KvZjRwk3PK7Ly/BdR3Fi7+NumystFN4S4U4MIx8YHcVDt
l8bj71oqthL6R0F1n49kSWBcQC/y8kn6wZkExISVm2y6lGnLQTb31v7SLwEjzN5AiJJ5FkHjZ13a
V9lx4vWi6R/BYkn1ci0ihXSHtr65CdfiCiUiH2iPSM5BR0zkXJ7Mair5I5HsmughRoZoFcE5Uf3o
S4h94Blb5dfiWyz87jCLrENUTgjEzBXuoLyd43EkpLFI8ZBKEdVw40RsywUSBiRllR9mp6g4pb/0
SdapvouQFzdlHqXBaZZYwnEinrp93y2k0/MfuPWLMydyGtY3HrVVyIlirXqCeZFQI7xmdqVnrdOD
yfp5/ZajslVt9c9gPVJOYPo2v1obXhj502Dqoq2D5Yc7vnXfMeq3TQ4LfkABhsUKw6B4FKf9zDNn
QdNekJ/F+Lz3fCK0iPhGlwuMK7gCNxYvIMM40kz/tWWU8pD9tr/4H8tt1p2HmBcGsVveLasUuuqh
7wFmqsYb0fiiDSA97O2hickzG2vx6HyY5E/Jq5KF5ISSD2e4psFaTUQeA9g2ZP4L9vPIk5XM3QX1
DDZYQhQ8eFNHSh/zPkPbmh5ElQ4xnxIZzvStG4tEWiNgM2h6oOtPYbPMqOWqF97AF3vMKmUAuPUm
WcVy48auIgjF5WQdldEmIl4NVBjGyK7Nk0k6DSQVXwk2wzRkcLAmrBCXZng2NB+TdsqBBAnJYNRz
+upfiDLNp2V80vW0qd2Idy3dvRLBeRuH1FyRpBvdrV+Ng/r1gHFHiwAMBJfUa7ZqkBTASFVGm7bF
Ngb5zeJQblnmpw35W4u8+Si1jbAaKdmELmUrNQXf1CY/Rgkem0SPW7shw6tEiACy9uRh/eNdpjWp
nssm90F/w/6isFYVDUlM3IVTZAFyhqamCXPBWsqnA5elW4GO6zr0jPjej2Cz3ix97TacBomIE3dl
/IoVA78D7xCPQftj5eeZ/6ewJMtbWN/rjRTZ445Cqn9DM9WW3/3B7GX1w9hR3mh/piPzChuic3xf
Tue/w+uwt+iWBBf6/tl8DL3/jpcRZS8O3mgzZQ9ZDSqW+lF9v5n7Z3bcRGWBAgwBD+h/7odsap2c
MsFeh1Phue4QNSIk3Gqz02svvP2no6OvXBeZCyigPAMxSP5FD8sZ3/4geqA7KYQTmFQMJOx10pJT
OC5d4Wn3liubQXJqBJT5PqAhLOT3CPLG8p0yUD/CjXQSCFA85HAjC41OCzT8NO7Utfz0+hHlLYe3
FAUIgSLUykwSwaDvge3D9ljuwauV6Fxa6BwJzhtg1rF5YKKUvNA4mi/GY+roN6OlwQuDSOMHW3ER
MIxG1kYeZ2QZKY2G3gkKAc2SX+4Kxek3THgplgjAiJePTxy+CHj2WlywUmpnmSgXH83FOhlXargO
Iw3fc+6ErH7QHLEKBN2TfiMSxHiRGRzXAuF1k19z3A5eW3EdV/WPHrtq6wv6TYBqL/eGcSPrMqaW
xiipMqw9G7nk6XaLX7KiG/TezNCBwlmNTSRDq43ye3rZRElQVYx/73b3JkHqxlZyHGCYvQrP/Ema
s1hg3vae9fFVzKzEDM6gQtJPdAWAkcCUJS4hZFxY16LjPAS8D89w/0o2Vf4raPd3EowpPJ8jMCMy
6K7QKyLOKCBdQAs+hS245vMjvWewcvBHi+KX9Qv1Y7YRcDxKZ7CLemUMC9oZfKUQc/x0CGieAEDM
a82645QpvVByLRYH9Ycxu46f7RO9tPtiJVPOPoumPQFXV1+F7pkP4cNiNocQ3rYdTRf8C2y2JfrI
v0qqluGoxUdOf/7ec6BJqEdkRH8hg1dgkVAzLJ5IFIYAMaJsBOD0b1tX7En+e1/Bu5PCbeAfnk6W
7+jBpHNef1uZLawNlICwugDZllf8ioRSMxuHQEfaFqhzPKA3axkJWAdxphVsRlufNulZZznw4MX/
lJ83SgqJr1NQ+XMEacsIFBRO+QdFXyG6Q/0RZh4SoLqldV8daC5TcBuLI5JNJRY0MrpYOwtqzjUH
hlLmfGfnJpSr0H8J0vHFTXjbsN9q3jpWcTCxEWjm7sneE3RwkP7G/G4vI9o57nyLyMDNyu/Q/MtM
TsA7ao7YVm6sbcxCOouM3U+t3zNunOCDwYsmqGz9EemEtFJ5ZF9ELfdJ2uCLvgX6YRt6dP0Fk5b6
REoBEdBiLwS1TzuWmKF9A0bjdf0Ur9r7AHU0yofWsLEczSzcot6aKpQy1/dXe7yi2zO55/rtlbkD
UIFf3IaPlgP8oP8oNy1f4C6UL6iDwavlOyMoWGGN7+cUfljUsSXdDSmBQugoJm0Kq50JnCXImqxD
dVEFKC+MzFdi1uC6Aw4tO5nVBc4LlId4x2HLo4G7o8WZHcimK4R+iWbB8nrdJWhW4toP9Lc2jWr3
wJsWU4ggoAi7xDuMFb2ZNmLCWhqPZCEFwfi3ye72S3fWkMPNkLyD0hOH1IhOB0AWtkRnIVrqithb
SmzAxGBMJjKYhbEeCFlAVFv7CZtYftstGEBEe4Sv2pHQesWBCIdBV9d7+mgnLNkR5gaHAE2aL4u2
pkTQsSj21aFkjqCKhFhOwh7qA4mBPQDVwUa+XSJXv4SH0c3XhgnQshz+bPn7ftTHiRgHVqkhFVJB
xMgeGaEk8Bnz3cAg2Us1LKdfhJzZi5ADHuAf7WYALOjVRrOQ+zqRYQvjtekPQJwqhFuyq8jzTg4p
fBVNAI0N5hP2RP5LV89V5I6aT5OCmosWkm835xs9PRlq6oeJ4lUSyLRC1h8NWz6Gnvih4Yp0za3N
VYSMwdzIx2E5SLfA/MmHVh48mCbTKRkkhif8yvkHUhdem9e0Zv5ERtehygIQnIU4O1lcjyKRcctJ
RgSs7LAkysouHKvFb9Wue2Oh9Q44QtqSuloeZuQiCQChE1Sq9LkUJRV7KK4+5GA8X9S3Sjgz9Qpb
7RPY0IzxyKCnQoT5WjffjXk1+qXQu+BqkQ0cY3GQtpy7Cx24fC30F6Y05hYmjdIKquiOuigTcWnP
a+AJD+EyhZsEdbh0bGIbr1wqeXS1/PoiWHUJSIOlQUH2Xu9hD9Z4lf/j7Mx6HdW69fxXjs51UOib
KMkFPRjc9zeWV2NsbGNjDNj8+jzUkZL61lfaJUVb2rtKu1ZhzGTOMd7xNqjn2BgTsS/FiikR3aCl
Q+40k10jNkMohrnznNz3cISYPl4/dpD5EXjx3BhKS/Nu3U7AJx7bawRv8Yy39a/bvLnW2KDtPC3O
V1ceyh/Q9pZKSqUtjxmUd6kKABCcfWlGDfYm4F2fQaODhi4TCxfdP6tVGzWGe6+TG8Hg3d1eXKhs
+2K5nzGHz/0dAcUb1yXQvh7JO0WU61KcfQquOmRHPh2uq8viMeGhcnv0JkgjaOYwwPMoG3cfOK1u
9c/XRMXwMA+kGW5TypwzCOGXAdF1UXgZ81DDMQbPFTwMRvUgsDt/N31ChvrMx6/REYo4DI/ex+gV
mcEpfo+zObBcc1AH5jT7uLOXjJHHXj1ofaexOD5H9XxHKUTJNMfRNA+MpFnjAq3hqxPLlFnBZXGf
MIx5TIzNMTweIC9+YzBxDCg553nQD5G+qpF48s1hsX6iYPSfjhIrOCRGZxoNhHcR+6np3YMnpAFS
trw8NUbHLwq4e8IWhcQz4jx8f2hjuAWWraaXb9PXQIJiZdkE59XJh9SwoVVlVJPWMa0Lk1fnOM6T
1nH13jYANTxKgKXu8VAphnmzAuGzGgi4iqxIAds/GSBW8WV9w4bSY2pkbZRxUTsQ16EEphDxeYPW
1VffIbVYr/jnUeMVB6bgYzWBiA7luE0K7Po/YGl93/xb0iERWN981MugDP5dw8AJ3hShhAOll5y6
u4U6UT4vG2h4F5LcKc8+BRr7OZ1YNgXnF0bZylhb+LF6t0MGbV5xyrtjgnqcXWmPgvs2AkLZec91
synwJZl0KaN/36Cq3poTQPwXlLqZGTzW+EDkQFHJLr2tzqM6S/QpPszlADRkt8BhdWjqwJvh0cOc
48wRg/HLyT+mQmiM3gGjmKG5qlfZoedQTYqx3LiwB8oBsgfqMMbnQlSuxL6rqcbAV8gBLIQjJ5iP
ruxSP73YD+thHgJkQUl5TB8TKsPVQx/3BCTEPqOzmcKTmpW0XF1CKSJhmbDSNuAuQFdlBHfEWiIP
KWecsBdfTfPALD0AIoVPBoCi+tf1ffs4B0IWIleBJmgzQsZAGgid82OZJ9WonfMHL9/AufC4oOX0
GnUXxg1mB+4xRQBEcO72MZdxmFgeU2ldDaAMix/KGKWZghHHQCH08YUVBeO7tdwHJTDALSIBX/KA
mcGztIV7j7gVMFkxhph0HtSoF0fG2b1s+aPVYAdtSXGyKkLBgSp6YUAFcl8AsEyrnfajYjVvAFeA
f5fqSr1T7L1tcA0vR1iYJ+W8/Kop9qTYCi405fQyzHfH5kAMOgxToUL3HnJgdEM5xhYmKAddA3WK
Vd58Ut/lMXs3hIoT0Jl32ud4OqEUvTE6gl1dx7Bl5k/Iiu45xApht4Cpfupp8WfEgTqQjldgxp/1
e2eeQnZA26xePW1evqdobSm68PVhOBkabFSErzzmiCYq8oL5bHNYbEOhdvCLKlvX0BIJlgqcZCto
G6To9ju6Rg2whbhClnh1mx7S7lPWXsNspEU3nJVmwuCIn5iAyAEC+XlMA73HvQSjhWj3QS9GHwSq
U7AvtxOVs3aLnZwq0LiOKXiVc8yhmG04vx8LSOfwFDG6vQbY8uSx6aNkAs+DVTuDYKd+HD1eW1oz
HVsEsLPP4xaU8V0N0ZAn7+NYm+yAmihBaXhw5w4fKXhjoThCAigJSl2OAdGt+LUQi+jqX5adx97S
T7Vtc7CivGp97n3MiJ9Bnu4Xe5z5ijD7btDHYXXD+/FZz4XxuyfHJuWAfoh0BTNU7mPlPtxBgUI5
bAYG/M2pjGQ7uiRdHRwjBA5IN7LPmxoZWQRxgdPYHNF50263kcECgNYGM3AAqUPD4pFFD11qIvtA
ibCwcCCWD+DcFLXe+UvhlZs+t027UT96p4mv9hNeMmOgjsmSgw0jnn6RMK4GGSQ9ijRQDfbZnLZu
2Z/EZviYGuMifk7vZY+l0jOpHxXBd2bfNL6QuY50iKF2u7l9X/Pk9iWHpN4kxm5KJ4oKanWEU48o
plo3y5KEUZO0awFayEEelXPIf/zOab8phQJr+QyMjch39Iao67zARsIOpvk3b+ZbHXVo2sQIcZyF
lkFgvzFwwyWAEZED+tFASovHWEOchlvcYccQyWQQFPOuOVId7A5SlZaFJzOw2fFCSZsqfvnqYZdK
DNRrl+8NzyAFQQFgNMVoiJN4JvX/pqWGzYjN7+7Ch/K1fjsp+Mx9bAObtY6ZasSaB4wGbaf0inBo
DcUYoG5Vz070/vAnEcN77edlmHsNVa/gQ6kDbVuiKGDs8k0bij0KHdiOQgKXCl8CUd0zQlDi1zXg
1N4wHLEuYXegwmx9c2XFAAkz48PwlEk94rxEY2AMofqt2rBiamU5RlCP5PVz1SH1dXhgtMCswE9p
b8LNO+xAtOGirl/fWeXQDDra9LZGmc3AG78TZg9KwumXXgJ9ostzojFQEPN+4M47B68Sdw7WfCqF
B1g2JcybnTS69SGI6vdpyyQbofyGJ5azMQ4pvyCV9J5NR2p2NgIMQqxfEb63D7EeA5tdy7i7kAY5
4WSoxypbwAx0BlMe0JD08fSlqB5fJvWqUSh8nSPkSF8Y5Vha1O6NHakfBaHITtspij+ETQQ5Myo7
DdsX5lvBk1gGWkHYiNF5KS+IbMKxB/0UboBgYJw+UtAfEo9xwWQMl9TWzWkAp2jKgiyk66m+X2wa
pQ9uXKAkhP1C6y85OGG82FKhRu+Gr2wgVF6uLBV04A9YsGCPq6qjYzjD9nI0K9V7wl8ggFw0zawD
YkGZr0CReMWugnLaQP3JZf0nGW4LBty958qNCafDauVeA4v326TW49s0vvovcn5dnZ8OPL+Lw9QB
UQMmhP0GJoe83Rd8kaIzr1i3YcNH07anBL4m8PhTOILlg+rt7FZ4jNnYgqhTBm5i0stBPqyv+xCD
9g9tY75tvAQiNUR89v7gxMo+23sMo2n3Cy1pwxfzo0uv31KzFIX/Sk9p4FscgivP4quenXlnk/zz
tKd43XmVVyFAIbQgUzxMh04u8uQTSe9gTxMZvpjg7g68ZPLbofI2OdBbVM40A5kLV+zC3AivQ9xX
ItbOc8heHloPN19Aw8aDNjRctOmBjilGRIPKVBANcnwaNRsLegju5HDUGQkHr/Xto1+X7FpYv1Fv
P/26nNWm/5Z6tj5/vxZUJiMWfpxGYg2IspFQcce/WK0n09f9HrOKjhhq4pbUEiZ73INgOhATRpn5
S2O6qWFhx49J+wH4PixjFUEbjh0roLe7h2GNRZGzY+O446fPvQhEouPElT38J+ATSA5GlyPp0/qS
X6MSzAAQmTfwEkECxZoDPXeDeDOPTgWlpjCo6AdDxOr8hVT+mtvpDhstOHnf9b8GfK8lZm5KQINO
SwWEfx9d8e4c1i9vd1AX98gaKTPSVZ/+aU/lpIwaGFECRj+eqOM9XC8sH3LKPWq4508Dt1D/NDT3
qOzfoEaPuXqOefOlEaYYOqa1W7hw/dE204fHBOO0O1lsU7QanZOn9y1nlIjlr3uRbXGhw6ed32fy
Rv8GJWHk0i5wTenV34QObOVl01eUu/HljmwMGMw3wYEBRDFKA8Lr20bKEuyJfAhDuA9IAyHjiSDO
GZyxs/mQ88GRlidjXMq2wLlnUiOxnCqcGRDh2K+vx5dmBddzpMsxQx5megrHQYc9boxLkPX06vuQ
uRJ/RmThVLTv5m18bfZotyzRV2ZtzF2gqT/vlTIyqNbu2yeCJ26jb0EdCmZsBHl6UJTChxFhvsnb
1J+ClAUPktTZ1Uom4hz6LtQ5WIyJOLVwkKJ8OG2aSe7Jw2yPI+9j8frE7AuDwG6czegTxL2eNm4Z
mIn+zVSs6/N5dldP9KwPnsodWxfdOYV3TiDBqRgHYCOWPdCuq3sGOwUmg/NUKyfHeRPxtfitJ9Jl
jVsPEBVcyLHMqFbn+EwKJnfnEDkRnHdDdIuQ5Ipm8Lr6V2XSbAAD1bRRnIKvxzunLSfZ4FF6vWtb
DUaeMdaHC4zzAMxhNnqBKHhUO8wMHylFnTiVJ+dnAo5P3yKhBtpct030+sw4QGBJvpMSUQPgzjsp
ZL8ciFA8l7jk3YrZ5fhRo93BaU7IEpFQIeSiXPfC997vybsQYnAJQZWk3liaipCA7omgjXQrOSnr
2uxd83pb+at3pR+DxoN7J4d8WeE+Jc3bbwxPcr9cvAHfFGQ5zEfxpO+dHsgtanCboZ3Ba/DxoEL3
WLq8AdnAgHEvpLdHcnyMcAnClkflLSvqNQPIuvo8X1ylInseCsjJa9hxMKAzzyiQEcb287rLLqrE
WKvSR7HNyoP0SDFguO56VnmBDhr1GmZNZ8RmfUZXBSAIVi8lzdM1TmPr9JGZTkO5q7+3Z2YCJ5hS
/CaP31QpQKZspbk2JetFX6CHRqJRt8Bqb7a/VOzSN+3mNbwirS+j5327O01EgxtkbBUbZ7+8Quyx
4vPHvYluanBmQPhGnGifUTPrakBzKKfVfdUy+D76J8B4Myg+rcSkyaSfAOA+htcqpCDNqO85wdCw
oNfEIzsVPxjKWF/HBKceOr3w9Qp6Ds6eTu8ZMoVupIhpmoaRI+RFpQ8qQirA02rRBgUNlpu1g3K2
q8kcyHlPz6ub5jdv/8n9Qtmg/6LYfjuk6pBvoG4MOF6IQ4Ah5pYRGGLUivguY3E1RPLZvRjB3EF0
1aCGWuMW+Kfzlcpa8FwAEpRWdP1kAnduxs0ib5P7VuxZkVeYogzLswH0pezzumGcBiSFmQYesWDh
lIqfMlkkclJCtjrjyYl7wMxSgl5Y9az3Z8bEsFwNtzI+C8KmmdTSjMkYA0jzI8EcvEAvT9p5iNka
JMtSeoEvK7tHeXMyPxprmCMLuRiVQ01nlCSNGFGNke87xDDhSLEg7R8NyHAbNO32zlEkVDoeT/jy
Fgw+lvgTkghqUVt9lC9A8+gsdbj1XbcsH8b4upaAExrVVMX8kzoQhAiICYr7kS1BiiTgc1rwGpXX
wHz7uzp4gbP0HPiZ3AT5e6Hp/hs+7AeVNLEPVg1RwBGLeHe0nPa2lMqoExDUHhcWG34G97lCZifq
9qsMr8q2Q0l0XMmPxs2NpfRAX9y3n2ChGX7FRzQSZqbj+TUsoZCvYdL3rdw7ysM2kpSA7ueyuH68
xiFoZe3SXdUfObgaiCOcYNwy8327PzfTrgpLzechc17lxf6II6UwwCE1RqtPUXxUhqzIkaUMkaac
yKMLdmyDiL/z2f1XrOvj82bYfIjbc9xBEByQqSdiFeq+d32WNywBwb2W7qufHuNlvT2/kxpJr6Ku
7nfN372TF7k6F3pVdKx16amk8xC6fo/aHAe24uMFsNAxPUD3AEtU+y6K+Cr6Z3JQsjHb1BNUriMv
J/AwB8zK0Qu3r9rJ2cyQ1BsDyNMvfLu68KwxrlzB9es4cpiC7TDzxOYO1m567QIiQgGqFUj7d9y4
Y/S5xdsV67mKuoupkLx4Y522ekTXAp6tisopmyLhFJm5R/BJLpdVzbhilwpBt31AV/Hx1sCbYnne
YM/1xSH1cWZ+Q0JMxhvktWrI6I0OtFrJQw0KqOm8xsL4NK8S1neAXDgAeekqnxBXxg02CNgjref5
tL36DNshGdL0QHMVbGhrOEovEYpQkQmH1wGJKsYUJxSyX5fUkGZa9OB7dWoc1zj2aIUmOYo+sJPU
imkqgGQRnINO0l/eGeTat/2VbweCH4OdMqLRx15X98/Lyxc7yg0/MXpsGmd4kNhaAG1f8Zj1GCLl
zz5jEBjGxD8ITrbaujvkpWz/EG8CFgJnXG/xcWbPM91SC4+IvUbv8CaxRFAv0np6+or9BVXjcXiX
5ubIWOLSbQ5kX44y2IsEwbji2ojZB8VVpoavlGHb2dGjM95e4Endt6E5eXwfgp4BsxaIeUrIfRc5
lGeM3MXQirIGb7PTYDcl3z7J5lqb9DPPHGwfGBWKxXGonx10T0VK+9bY9wAc5kiQxQdO6w6rgj0J
CqARcMIWARSjo9egjCNnAkN39pwQfikGDt9dWn+oYZ3wJNl7qNCPdo4TD3I//rhQ4ypYx3njtRzt
TFN8Rp0XuEm3GZ3u03R3V4zUMHg4jUQinLa8Wer0NIJ3aqM1PasIZfhg+LebwZWJrIcpJskFkzZ6
ygEEkx0x9w8sTD3Zp9bjFbjNX7eAKgN52uO772xwfHOuhZM1LB7UGOLbpbdGGUFv5pEPTG8KZ/+T
EQuMxVQa9x8eRGxgbfvhhdewz4dKZGxwwfWYAFRzFkEO7juQ8QqM2xEYfjnjlHrTbQ4YmDcN01HG
9+7x1as6MjU9scfdibba2RKeQtAmxt0a8lyRiJg2feGAJHJQdZ/UT448xQKBlnp7BMk9vdxLYn3p
E9oZw8EuhRYPeSdK8Ik8VPFPxnQs0n5ZlnG6PXhHt9Ueo2penowbfIETRycME3EsEUkg0jA5Jlvk
im+6gy2GlA+uJAw9wSynPWw5xR+qSbRPeSIST7lmhTM5peUhlLHPeMJAs0B4Y1chUBN2IrGaucak
BP7d9xyQuFo9mRyyS9v1QZrRFCFPJqQL/+MEDAcesEhogeKDa50t/wXLakyWy+5btoZ0sXB/QsSU
sAw0H6rJcLeoPvgRlF4XTx3qKPS4OjFE8KSgoYBWTHGmiKAJCJOc8dGIl6qDfYqjQcz8lnUnp6QS
QvTH+PwJhuUKQbvuNB8pdGGA/Quox0+YICAYYZHZ6AaxT1gQHIRok/ARPWTwItsA2zDh2q/nBb8h
b1fPmLJUWWIO3m7/IfEFwPJAwtPPPU8pSfAE4IQ9fl2Yky7bmDKPo4MPwR5eDtAFtbQQX1RBao1h
Q4R9E/Rr5RuKH5tA9QzPaznMU/xEytsqA1ZXDgzDoeTC+mSbavGVjF7IZoFQ8/TFJrUb6ItrHmk8
nTG1JNk0e3miPg9GFTBcSqHpvhv/lI9owq8z9qHGKSbENOZhFdMiGt/tAOyZyDsbxjDz9ssArrmC
axOfK4ShcgIz3fmo8r67i3OoyEcLhN0ebklYziCPyyt1WmgOQLywkoOSdY4raFwf2ViVb5Udh0St
k6si6mGcpY0ZvOMGUYwEzvgBfzU+aoBBvjF+s+c81jW8qn6r8Xm1ECLLW7IEGKZdsxT45rnprkRv
sANB6mGoRhdVOm2ab95x0WuAPDTj5IbuElhCjBbqkL+tNFBPxNSBvBXUlSyk+7KrGPCwErSD+Hnj
lEALADkLlg6Dvhp6X48g0eQ8El4yDFv3GtsFm58ygBO/c/RhDotoVKAXXJ3abyYCBSN+UDZjjHNT
NrqiQ+zZmowHVJ8ZbQ7OU7k9fIr+I9UPZodCkKWFujpm+M1sDShiwaCU+cjpq/kWJ8JI77DeQ3w3
Nu8e5QuNP+ZU/dgJ14ZpebAUyjY2npsv+5hhvRnOMQq7eD0yQvcMFhBZ7+gW9bT4eBfy3jMaPy9U
BZPkUP+8DwHSuOPd0DyiMxIJK8d/6mgj4oV19p//8d//9//8fP2P7Ps2/q9U5/8o6uv4diqe1f/6
T+VPOciyrJumqGiGZGg/0pfzR5kLuiCIixq9L6bMi8u8zUjfacZgZuhTBEflxCVKSJrCRlYO0pJY
mEdq4jAHxoYo4r54z99013hkWH4FbNvaVvjPH1L6U3Dy7x+yj5D+3GP7nHFL0n+zzEZ6t9dMWpTW
8ALgN+zCLK2Az54+JF8h5UAptgzg4P0IyV+u3eey/0zD/v3aP5LuT7u3dJHeXPu6FA9wob4f4Af4
pyzRRvjdAZYjXDu6IGwPxkaibf5y+T8+H0VUJF1RJFESf2RGn27WUSyfdy7/pmh571v8KWoHLRyH
/JQ1PvzL9frn/W+3+9v1fsTUd7kqWleJ6z3WeM0amgddVhseMXJaIvtlPcO68P9yzT8+XkVh8Smi
aqpG//9/e7yCYYmP072QFpXmvxAN4grpG7CynNNcWSzu+2pmKs55Zvw1kvuP9/r/rqv/63Wlo27p
on6TFmKQUefAn4Pt3zug4zjo3rcmVnN37y/3+qe0c5l0d9OUDVM3Vetfr3mXO6178g0vTqYDEngZ
IcVFADzACieWljsoZuA1f7mo8ueH+n8vqv1IlRc6vSkuUi4t8BqcMh/FnLMPL7u4GLY4nJXTO07X
whQdzGAl+iKH2jNYUIqGR3BREYNANIvt/9dLrRqqpcuiKFnKjxer0M27frro4sIagQlik2F8Aj1e
94ZvDBUVHaHHtkIBLX7Asvznp6D3b83PVc4rJUuabuiW8vOtUu+5paoS1364feprFxY+jDMiIGSv
+DqFaKlxQ8cqZ4APlkPqI8av+HVSosLZ2pKy49Quym7Mnhk1pllMZI378KwANCWwxjjOMY24e5BM
011EfxfA0+Wn38ztzr6xyRcgYFccsDftCp0Avsd/+WqVfhH90+39eImPxvXYCf3t4eLpyNDdDSy1
z+RA5uNdTOQj4XCYuKZHn7hYV+a2lcEu0l26VEo79UMePNOcoph/yohpX7L7uI0m//wIJPFPi1KV
ZUMRTV0zDfHnh1Tv9/pV1iLDYHiQznXJQKW4+blFOea3y8cYQppAyoMPWVDauQKF+GX/GEFwA3Q/
Kh7cLr2dIwV4tWPgYjhZLTTVW6JrDuLjF01C5cBuJDUELP34hjGCQA5bstmxGLzH/Cl5bAJ8EVFz
Qc2JS0ZvnQuEAjb0WFLPGaxKKj/O7eJb2zTXaanAJerZIj33G7oFUzDM+RjXkOvbuzOcVi+cP2l9
BfjzdEMuvjnFLsSOD6juVTM+ht4CIMeIe0BB2PY81tOomODlmWMJSxonLSyGkle/gHJTXv+y6I0/
bT2qpuiaqrPPivKPXeByP8p5+zY7VgWRZeE6TwdfffLWlnlUUhJbhxQxBVcJ+uU/zux0uXPc1L+4
kDLW1gCuWwQlkcHjycnSUxrYQ++ZLhA2N5k9DhrvaXtvXILhW9ibTS/Mz73JMT24iD/gMLR/uZ0/
rXFNoXKRRZkFpPcH52+HxsUqrcu9PkoLxsIYVcTXvu+lC9UgVP1lqf7pfPr9Uv1K/u1SbdtJ+Rst
9AKVQ3kOVTG8mwS85v5pYRrhJicNBiliFTJwif5y6f6Z/HyTf7/0j8onv2lyedO5NCxtmvsrdWRo
5L3crYtZvME/X07+253+2JPlVnmXQsNBcRrK7G9kjcJJQ/ZI4Cb5GB7pSH4zOGJDgzVEAk3GEZPH
lLNh8M+fQ/rbbfef87dv/Gy2Z/H45uF2M6ZZo/ZGutt79HKogqm3//lixp9KrN+/4x9lgHjq2vx1
42KKEdF4I+jOpnQuomqre2VNWa+bzEztDNg8edaxuC8h1PIANtmBZgiQD/rrW3PlhdANC2PK+Ks0
/PuXutCmEhhX5ml5zCuCNA3Q12RqzJn7ik5pI8Gvc4XF81A/JuxNmjC8WF6hu8LmKGB659y33Suw
XgExUgWaCKpzEiSm6NWn2st+oEehqwpvs/LoHf9SMch/OiA1vhTLMA1Jpw761wdwvRzrpy6zOUOr
dum4HLytcBsgot4vEhiAU/RZ1tBI1QiD09FtBAWsHBFKNbin2AH8ZVn2J8G/vQS/fZj+w/62Grrn
LrceDR9GD5giPsaMDtu1ThLT3962P+2QmmEo1CSmicq333N+u5Dcvcvydnty1xaMsrLiX417i4Oz
k+8xgTsO/nZnv0rbn7emyxrbsiLLsir/2MXu1rvt+K5xSD2FfZI4mzAO3UAfczFec3IIynSwLffb
oyPN58R9X4MXjhy2sBxXrtd4SbUeS0PSKr5l5DVNb7d8vflGQTPqTJkevOypmSRB6w5xmj6BZXso
mRdHO76NF+2MX0A8csNsxDRF1NMDnhTEPQNt1M4/v2Pyr2ru325UkRVZk3XLktQfN3opi1eudKW4
aCfLd2zYO6QnrmVx/BTJ21kWGGEgYSaqFgwcbax9ncrOiPEhxq/f3Dc9J+o5dIBUro4IGwBDR+ze
XOY74Xar+MQhfOYguFF1oLA2Mg9SyPoeyc4r2WrJqNxe3Fva50KSXXDybqf47l8+R6l6IMzOxkGl
8jr/OAe7WZeAbG4FRmWfp8UcTfxyF2/fHIOjflZri+l2d+inHVXE9JIdQnYalNMe3nbxFl8pkmzJ
8pAK+2N+ikso7dZ0Sl3SBXZSJShF7r3hHhs5qKHsbt693GTfXp0ysoIbIpFjEdyS5HKJGTSBnmPi
a2+YpSOLT2DiYB692dmLJjj2bh50f2E1k0MBQ2tA91nYDr5eOWpsmxZcsA/nGcLe1gnVKVhbGYKn
8t8DLOtS9ph9wCC05QRsJboDXMQmhL6hjpTMXpzHj726VtdghjQJjZtZAO9OPUcWfUWyY29MCx6b
A1Ay6sNRh4t7PIMWQTqmbWyQr3x8/fPqUfrd5t8Wj6Fomm5pmqWZP44DSzs+hctT6BYtZJVl7Rl2
Sox3vIUEut5K9shG9TU7RZBj7eS9BoGyN293v3AOrT0pw9Pqnz+O/Out/KfP82N31F/vQi6MTFyI
C3+buoo9KFfQzu3B+jo01oh0bCazAzn9eg8GIVGbTgkrhQLrOC/3JaSAVPJxtOxrL6Yl9lcVIgL6
erhLaNdBOhqBdPc1bt+gTadZalB0nZPxtz4+O782gJFMMvc8s6e7JLJHUGS37A/+9DUJorm0iqYE
cDE8+gwERwdPC/ufvtB/1Cd71aO68KfcpxiUrtS4BkLpUJquYDVgXXAwR9Lb3uRgnAt1UI7iIUtz
GOc2K4mQ8rHlDpZLvnzLzkJMLivb3y4HYTh7BrOJGEzcWHIWx4ETh0UQTroN5OnVso+kT4mxGqWX
yOI72I605MNfG/bScCdO/XEY6F43EycDdrXZ1V6fHvZgIoxb+0ufTmbliDR6Rpsnpk35XypIesw/
rCtD1kSL+lHhPz+qq53QlI9udxEXMmOZORysD3xOrMcEiiyezG9I/9Bc9ypOqWhi8JaO700vzrt/
MXFRe+6PhP88ZI6V1mCB6ai9Ttu/CCNoEtJ9ZC7hrjyecC0CmGhHiiWcqaFwMmqhe+n6FEEBPHQs
4FnNFoFA8FTEAtT3LJAn5hDyu9HHgbBJoikjpbdAbkzi90vb3pHs1HgRhW1KYtEtzXEZMLwHmiLI
jQCx41oOJOwJo/N7nptx2yv9wquwhDLRwB2E3ygOcmhbmdtisNkRL+LDyUZBiIODizk8sgVAT9Uu
nwMGZK3ai8/eH8VEW6BDfW4NM7mNxHlWufonKI2mu49z2PSDN9eEOCc7TznUYZgjGRzhFwHrDSGQ
C5vX9JjoqKafvwMhYBpGeoJA2gmIM/JYE3R60XUp8j/MPAFcX+dBiUVpPaJd1iRbc61Nz7Q+u03r
IclDMVE/PQEt9a/0TOBZKF3Nd2/dvnpAo6rxYZBy78hshHijEINZVQ1bZdFak6aLAStBMX0y8S4L
kpYnLR5hPfH58tgaxV8Wmmz8qZwyNJ2eS5FNeq8fdfXbqO7i6yR3C1768sAkg8Rqvz9fXm6+UZcd
R8Lm/mX5yOzF7zbg9+dpNl2TvMAegUEbH45fXqK3w2uiPTGZMkbZ8spJqgfrpzvYtt72nrh+Zac3
m4YrTWEHgGhpA5DciIUMrQ4fxEOW+W9iC1+uunwvqW/aVArrl31ct71S29b3UqLHxZz9Hj79yAzI
eBo+KMCPeOds3t5zdnRgY1RoRBJ61fQN9oETYnga3IYCTkfIz8Dw7W4wFbxXn67VDbWtQdjNCCcP
Ia0BkmG7eGggkQucoCo7whZu9DXyhn0T9ekl7FAxBL0kkYZFKI/HyQphrb2BAusz8xgO9U9jIjOn
SRD+CBMlMIJij4VGNodazVlJC4i3DskGdsVY/0IqIME2rEwU2YHCAj06jy58k97FwMiG/V/71wSp
OlaYnL3N1TXXJJA/JohBUw602wwHxwAXDTefHKqBxuAOH+wPEB63GlwWO09wGWm43ZZ54NWe4OTl
1gNrzOBn0gSwhSbHmPdk5/JTFUXWJRAG6JSjZRWyKw5eG7Ozl5CzEIL06gaci6DrDsvBroP7iPK0
+tAidOi05fUK+8u/lPj/BXL9PMUMQ9cVXTIkURd/4AHKUbuI16riVHWUET7LHjZLIAPSuj7AzWmQ
vAZNInzCsGMBmQHuPzNOLacHzNgvXGGdYaVxBV9ib0TWQg42Wm/mJr+srPHJkniyFetm+/ZKPDVt
bY1fleLvBE9eFl+Kf49oKx8RRNgEdjdWUnE9rbcEdcJ/ALHaFpG0BnTnRz7Y0YaWzaHxcNep70eY
qjX2dE5uWuudvKN7nuQzAKJygq6xmiAY9LMJ/DYnG4AJkDfFRowbxGVWBe/FjhkokUq0Mm45JPzV
g/V8iXpBDd6ghxILWq/2WkcNQPa5VaLWj1wMj8kIMkZ4hng+sJyOQdrivEDpmEpou/ASDneJ4dy9
Fzb6rpUqk4fHxPGzslBjO6x+I31/Qjjzm0M+FH0jvo4lvNwegbkCTaAul7GCwKHyoDcAQA7hE8UU
HYdfJSqIkPuwN+iiJyLj36vzcq5J7UNyCM5zlHhMIPrB5HzhNIur+47E5Pz1mJIEEzGY9yEtbl5p
PtAHpc+s0kG9ElGBUm3OJU9MaCT5YbH3b9+tsdwTYoporx61kUaIDaKY10IOYwb7ntGHakFIZtGj
YQzvwT3FkyagdMb2uUhjlFmM2TGC+oIfgP6O7X6Sx8wZo7ANd1ODN+mLV+nrmGpjtMsc6OF7aoV4
eIb8mnFj/reeo99Uf65vU1YNxWLLNQztx6abn9RnI8hFtxhQslzxJmBDJJWDCD6vf54QoXu4jcZ1
/FogCxtA6GXgVdruP5eL+h8/B2iz1I/XVHpLPudvXeWd0YZRZfdugcMJSsw8eSC9grZaui0HJnwk
C4nZUCLQEV3azVO30FRhrDQogJE4Y35sP7DduDi3PUADfs/f6ivuiPFjv8Y0IRu8l4a5ed4grsxe
yvZ29i9SfEKEA72XU7jG+4v8zV6zNi+6kUz0NtSQN/YXaCNg4w4EAiK3xGVXqwJRDO6eHENZyBhP
QAPT/OWhKH9CdmitwX0p5FVD/vFQqp3VlNez8F5wyj7cwVqGYeSmZ8+nVS3dIJGc4d6zJqtPWFDJ
MJ5Nvq5/Kd//OA35/SP86Cay8qaVF/nYLYCaVfjO4DqPOUaF2uwtOueD9Env99hoq3JRZ98PvvJt
cwCeyQlZwtZBnxhba4KTHNSVF6RW3GiyGFElaP7fVrD0J2Tq90/6Y+U0J0W+vYoTYUNxvbyG5NfS
n6+0gBn2ha5w888LVelv/N9eGM0SLZ6MIqn6j8t18k1/PHOezf0TE1dbylxXhM6Sjj6ii4uH3abf
CAFfvlUXjZ2j28ltPkSoFU8Ed1KFX/e/vDnqH9+c3z7QD+AnE8/3Tm0NmIq22/cOdEbMoD8yMsw4
d7IQ/f0tNjeNtKfC7IZKcLE96eDdp1KK7mMV/h/OzmxZVaRr11dkhIINnmbSIyCCTOXE0Gnfi6jg
1f9Prv9gV9SuXRWxo76vmrnWmhMhyRzjHW9zlS7tKGwmcw/JaOdCk1wxKu67918cLr9ImP+j0vt/
rK3/cwv/NtQYPN6n98NYNGDsPdUOLlUJp6ezMHzKjK2bmyo2BJtJYS0EbTtbqfDLiSuT/59n2R92
24Nuvwvk/7dFfmTHeXT1ozrcoeIw3Ee5YOMVZ9dmgbgweEiPuDSPwLaW1Z8j5KpBitQU6wrf7R4Z
M13CYz5Z26Oz/vdL+0eQ2QBhG4Kw9fTe3wd/e2PQ22stvQEKGgJk0GGF8VN4XhlsupnalU8jZNk/
kZRJAkfq9B/P6B8xt7/+/L/dmvdF6+z2da+Z7uljOfY1kLcertzWDUcqGlS6pYBz/+AfSG+cAPyK
S/hsubg2tOTgjgmcvVHg0+QdbN4wXawTbqK4rE7uF+9MJkbnh8A52qeLN37L0cu0pGGnVJJbyJJJ
I1JIa0Mz2TvP4L1zIaFdcNl6IE1E40MjMrzauI99BnZp//ttN/6pB/nrx/7b2/0cfPq7/oOXCdKE
pE3gnsf1KkOdKKjvHiJe6S4fFahX2FWMUQTUPPeLeZUq8GHskW79gPsp4r0MiwdYRW1fvZDFZGee
NyFD5yzH+DgfLxaqxvED4BjUyOuFI8uFwyNkst8MEIjC4iG2BSfaMSNQ4KkvjcPYPdmAj48fDp03
r2x5s/9j0f3jSPSvn/5vW4nefj4W+rDbAGhTe88Kb3LYlEE9yBZt2+hbDfWveSLI75eLh8MmllKm
yWLCVBqvOLn+tLPmDcLTe+G75uatLFgs//35aNo/7b5/eS3+tnU8Ti3DGBy5wuusV1p5GGdYErPF
HZzq6kM+E9FR+DsTNp/ZW//X7fmnrX8II6EzZBRvGJ2/ISGfz+Oma499m62/Gl1qk+gbSg+NcOxO
2HQANlX2DhOAjvXGG055lJAn4gyS5xuvTtiWJXTChXfBCcw+sSujcvqpJqeh1+B9seJB//u9+kfW
0rDL9F4bdigmBn9by4eyPCzub0aZFTWtrnzUrtnR42W+a6Lf9q7jDmKn4LYZDDCK0Gobow3sxjOY
tf5z4VTQuoAvt31SXqGQ4f6jYY5HYMh/DQ7/qdiBSDDkjhrDdl//2yN9vhan4e4DToj2XZxxCglO
IWVPxHwt/fc70m334Sf83yuIYWibA1Pv6NS96jj9S6FZLQbPz/M4/E5bQTk7Y4SisEcfkdqZQ6iX
YpTnFwt6eiSbkzDMex6K0mRGrlDHBLTsO4V9CmLmWXB/hfli98UuXSb5N827yYW4jze5quB3xrLA
QtAPZ2ZpB0x4oabPAj4gBoCPljWb6SLZblNNuOl27wSNA6j3sd4a33RGuXXjKvbjcGbAO/GDQUps
B5nPLYt+k5MyDq6q9vjpAZrWXDaRsjuz8RvmTmGBGiKAI2uWmb2HpipWKL9Kqnp0WCIMSjt5ucnQ
pV31UW0xUQ8DfT7M1h+xi931zcoJarDY3V8RNf7sbrqNoDG5onZz03sBxJkMzLLL67Ve521nhtoU
I0IqIK67BTuE1jgsQMDdGMnwdiji+ClthNU4dtJjPhyot6R5TQxzQjbinHJ2H3texwwHYnaE2sn9
DXcBEwO857gJtyXWOSMey17ksyOzBBYvHnh8HdHAqKAoRcVMcMhBgu2EJiBpArtBtCvm6rt0S+ob
vG4Ad76qBW6CCoI86ZHJnbb380VfrB4O18b/qTsKIFhCqZnl7yV8lAywmIf8y8+MAJVgeYkPGAhK
IxMMTjyjAsUOvb85C4Kc7583TjDDZ4XEd43fq8/4lUYeYOOX9Mmw2U249wqoevo5qrBPQPhzsLxH
U6kA+Dc2ChKxQJKrj2pY6y08z5T0yDQ5hinnoYxgtEtNpGaw54YcIuS3yFGDxE01c7o7mMu68Nuu
u+MEtSC0r1/u0MzXfaAFx4WQI6e1Jf0t4ZcWbiBoOu5g1acf1rbAmb1K2mK7S5POIbjDNgZnNrdp
46UpFgkBpi82onu04qwv7BLapLCGs5dVmXl3wFXM7qOaRwVyUZOc50MjkXH2DMEUgL9ZDJD3ST5+
8YzKoaOAf0UbtZA31TZCPcjXnBSYvRxSdOr+dM/uvVXrcWjCZl4lrm9Zo2FoMdKRLEX39nMLqCd4
afMOz7Gr+V/mWogUuRJjquxP+HDA7XI0nKI7h6M2l2TypaDt6/w+C2bthoeAYPbPC0e9PGkv4464
FXCRMdcWrdUTlAXw/pipEUU15G94QuBWh7u9U95EYEzf8zWvPP4PcRrwJilEiF6UEZmTB6aLp3Pa
FpJqf62hId574LosVFHZwdBM28EWZYeZ96cPfHTdp9VXxW+JEB1gLq9KN+ik+WA/DvYhisQO/g2f
NoqB9H2k9T7Fj1QLGHiaCRHeJpdwtHzcc6IpyBuyB75c2vl+hBXTtuOxxUi/zv2pvMotUy9MXBgm
QJE2p7zHa97jo8jdhjechkmyrmbMGTF6swKE6XyFcT6eIgXGJKVOgdnzEhe+Ng11W/g86ZtY7sWU
9oEpBGRLE5xVc/SYdAhJFe26/nI/WWoCrS/uKu7F9Kvcmr7S5WC71EyfruPb4ge7rE1Ld+aGiPx7
4kcD36IfCdxpqaT/S3/bMtMkaYL0Zr+jKcH1teAStuqA18c3i1LSN/NUWvOec4yW0fKd8JLsuTMK
hWQB8TbwnpRmeMy+qA+xZkHjubeeWzDh3QTPMhA48p8hbmyL4sTOqQeHhKmRlo0nF5nZ8Yq9ib9e
YtaWBeAtLllofWFANGZ8BHJG3Uvz12X3LU1zOELax8yQcINZiFENFeOD5YSRZHzw0fPaHrtqaPDs
AejihjnKKju5oHpYJI5XVzs7smGKGDSjL70bI1qx+f54q7ggXWgoimekSZSiRXfaghXFtdsFegP2
26+X1WhfAPNW5Xr1SFYhitqQ3TiezYAkyYlycRhevtqegiY/y/B45Z/13mKQ5hnjWmQd1/OI455t
hhEjFoHF1eqJDRMOmLgdWH18beQzObCUv+KVDH4OxdlefaILLwwrgeSDA6pQsx4NGTaiM+qjzVRw
OpXFc3RFf13abcyZLoToxWdykku3Fz+PXt+p67TqIeuxFbGN29bz3Ze7fcUue3XA+x2yibEd3iEL
qhQSDOSI3RH5Ueks6Uwz1vgxXExoGc6bhCXN8IQpj9QfGOXwQNDKDbDcZM9SYhJJ9B+BjSY2O3OS
C9AmyluSZW8yIMSKlMH+cngeDTj5QWRvhlnd43MrbMtDhBFv5SDzYgI2eJg4Ypgui9BvMt/lkpI1
ttD3CysfwRsHYBG/eYiXwutL9hEOKc7GpzV7nBEeeh8+wUsAar9Ewh6/vYLeQO2T5dF83K11goJA
+Psg3TKT/SI/+Dgtu2GDgKPX5jh7WPkFg1F2nPtZAvV+wXp78a0RPOaibcVn25vsHOFxCjf3NVgz
PgYsYPBhXd676H/ZcFQYCnrrL87L62sd1E8LN5rjI+lUSrCQtWuwU7Z5nz/Slq+nXTJ0a4MOIMiz
b6QUiC9uWLV9RPPAITdIOep41NeWf+rZzcAciOcWQwUE3Cf36inpuXiwbi+c2Yh/20RKmLNWPKtY
uAdG7mpQukg4OmdAzCRTncH9iDiHLXjaE6HeYyPm6L04H970vnP/Rga2WH2n99to/De/m1ppoM5a
jmYGGQTqljuHi8F3gSU4AmEfhXkNdM8dGijJ+he1AOVKvstnM9LNWNLYkPJLHwv1nLjysFSDG2tT
/o5zlA9y7N3o5LqygIFJAJBXlPPVNVUwS1dy17d85eFnB4u586Q99yY3Dj8sBEYt9ecbwfbQWkF5
UOWEHV+sFW92tjcnmDxaB4GMoMVdKFRNM0wvLJai4DcdxMPBlY8EK6dWkyJcfU1tfpEteu2DZcff
LM4y/PVgfGy6/dG9G7ZuhB8SVI0N9GlzUz6I2X6GDwCpWLqNC5ZcQO/Ewsl8AmajqyZYEM93DUkd
v+fgxu2QfpfLBQduWwWcgR2+nm8nbolFDlUjgwgt3j92FhfViK3ltAWvsVcKWrdvQMYH4ECmWuge
oUHdW7IkXHcz4D8UDbU3tDM8sg8+CLoKBF2M2dx+YgTpK7Y+XKVBM06jbst6LPfj/sll6SxKe0fS
BHsS0W3i8XWRvj63bYxO6Ua+jJHtCtcBiQjtkj9yrIU0UHzRzhvmxw5TFVSW89fE/rZkdmDD2lkd
9xwzxYuht3BWmIuPhNl7NQS0OQqq6WYBqst5z5sA0/e5YWP/BsDH2CTi4EBTX9PnY8Kwsy64YN6R
S0m1BqixL2PsJJnwUL1fsfXutMI3ESgkoBTaF2pOPPjp3fiz3Cn5zsjaBizhNpkDLvnLeqKOZLnh
T/Wj/IZFRk2KOz33qXTB77yxHr5+Gafjn9o38b2tBEzp6uZPKJ/dQ0JH1uWud37YPz6e+rOXk+nh
ayC63mL0GfcK2AwtML9eoowFJDb0HIMsAytSgMP283OXqeFGlzEjaLBd4T7iVyyxhkNsytix+/R/
jlG0/BZH5VI/5e+/zVtGjEEGW0OcYZNg86r99mmgUCaF+8ZqHdy++WG6eLXJGt7/vBkDqXXKyy5f
IevBvDgU/VF/RIBqaY04+69RdDN9LmcxoTRpi+8GbKgUn4wBifiMlr3pJ6Pg0Gzr+iUO0NaZ9eBD
2NoMaRWZhVtDP/JfMck/RRm2vC2bK6SJtus/bEk8q4qgZyie6El93uolsbdWTfhthFDc0WJ8zJPb
7Pf4RFJkjYfKYXPl9M2f0bxti29Cchn1PDkeeEkUPyMKlUifGisMY6xoaMhlHfkIpQDkriIlXcCW
mt3/JbaKMkHHpRNvtEzDs/BN2Jj1bY1vniGereUdGzhNY+J/ySCxbLkG7GYQ6/RNFE43HEDl82gx
jafKlIcNKAy7bzTmbuGWxWcxfpdYx6HVbNJl9eQmXZeG6MfMFumhIVJ97gIDa3qn2iEkA4Z3+8oM
14QAB0UfyeBks4+rYLOwXzZ2lFFPTi+2Dzl/BC+5TohIbg2t1vS3/MBVZgr8w48l2uHL+8LZYOvD
H572WaBCvWuQog5jlhUbAAnLzk5WEfQCCmZ+QSMjFGG3iztC+N0xXqmxX5fjg5xMqDliu2DvxddD
vH915CSSk4ztBzK151zbrFl+iJF2nOc1bo6YkKBH7Nk/KPuuYjSfH048i4dmEi+c0wBRL5Lz60Xq
/vIXzkBsmFiH879fi3gOHKDssrTH52AM4Qd3zSkxVni85P0cHzoaAbSMLeLEG1mxpbBz09QM1Ma8
l0w3J/eAYmRW28E3Pa0409zcCBEbdS0yCaQGVw/i0vrxJaaEDrHrdDt+HxaDIU8AUQS3YCpoP8mi
QKSLDzCGdLBSrxJ2Dxb2q/VgHdCbqCKh6xe6GRMgIWpKxaK4LLGV7P1yYC1vhL0STqN+kDq1uk5n
iF+0bXA0dpx9k+In0eI3sv9psjc7UbTsomeJI2lIk4Xm9W2+IP2Jelb9IlrP2Tz9/GYFe2e7uwEn
4gi975prHffnHXU56KIRHRmiWO+WV/0ZEOi6oPcCcsD8WlW7szPV5MeKu+z9e3sywBD4Zp6cQ+3v
hvnePNrG/LnzL5ItSQ461s6n8QcFeKiOmyA3e59+fxbmFxKK2QnwaiF36Gtm2kadJd/g/sZkFkrj
n9r04cTdaUflHUC0jzkfnmKFcJ0yjVrN5lnZaDf5+fF3nsARuKySnrrto2B2iNg2JFRFGcMwYncV
heKVoQimoWX7MYcp8TpvVayGRcxeTf9nFztKX8yoaVshParWsnESiAf9CBQlOFHnzQobLbFpV2n7
ISbQF48x5R5OwD7rhUN9c9pw4iD7ZM+7p9k7XRWhrpZZ3FAeXpKsRbpH6FE/7MdgHMhzaRZ0xvlv
MQt78dvszJqTi3rS5tMCAbvs6iAnlchuEtODP4eEN4QNETCzVTlXZmdV4V43sHqDBPCdkBqsj8jB
oxXUqCEeUzK/yIF4OGcSmQBeFi1H8DS8jDM4/gr9bUOY69EqdLeX5dkz+0w+7zLXT/ZuYPYLHPQt
8gdYGMlCdeYKYqAHG5MSA2mjJAQJZmOD9geHGFlOE3bxFKf1U5zusCHl5LAWX/p6nLDH68NP45xU
Oaad3A5tEJVT5l0ACyBvKUZOzPqwPJoHvvQAhjpMilAVRBnOafDfIo5SK1Pcmqf0jnYXBIPbA4hj
q69NvPE3Eh6OeHJ1ClbNgYOZCpMytZHFihCEShhLBBD2M6cu/rJDn/wziAp9s07Xe3aOUyJFptgm
musXuylwNhAZnUgRD9wVFRJ4hmL2rZ40Bjt6Ly5MTT+4NgrvsTN/juY/H1gMZ/ET2wC+B1nssSSf
abjhNpAya4JfLNUqYDKJV+hR6sz1me9yUpLyIoEOKmn50NU5IpRP3HTZcnx62vRDq30DsdHCnCqx
Q0HcquSspMLlL4gfhqM2kHxAC7r+uNuTjV9I7I++clwnP5AqRpFk2P2Jz3AQqg16mvV957M78tqM
keSYEMSuMf7S4MP47qLuZ/DPr8Ox6eO7PFa01e1d+ldrCQd26tNdf0QAOgmaoiAVSn5symAxAuid
nAzqSHyZxJ9odU8HAdDeBHdmkjUMID9zYW5aFzFRVbICibBVASwcACvBVUU/L6vRna0lqH+HGuL9
zsCbXb1Cs7KTlR1uCMoe7BU6a2XIvoqopE92MSO7k0sHjVO7O7k4G83jAZy8n/aLHomjanx339LR
nTHUqTKY1G5GATX5XeDqyVlr6MIwx5+xM3rNsLlEiNYRv7vRjuZ21Ddr+gadJ1wLAH35mh6KCZfR
nXe98bjLmTumoF8V57FtZ4MI1sRoXMuflzlqx0+TgxOLzjPBrzc27rybdSabQbSDTmDwPlJ+Pk7Q
bw7Wn1rYo4MYN2PnNPox8Em6WPPXQcBKn+Pcy8jP0bIN9O7zOdws2JElhu013voIFGkte+Zh71X7
UVbgOiAGv6z53pPmhb6wxRhrml02PElqClXJHm2YZ4eT2ah7qd/piOnfPxNbw9lX7VIoCIrYhkuv
PrSRkRwHOXaQcID37NHog3FqSpIuRaU/H99L8XPO9YTEMfkZdy7onxpisvH07+G1rQxig9/nrGQk
iHfLCLd8/uXnuvyYchnBzLkLfwk6B+KMXx1qqLdDXTU/U8XH2NQQtmE4nWTBTxPNnKWT8U6BvofZ
y8kmm+563Cm+JHHcopdZbeeQ58r38gEbrzfDfL+OD8P4glAePiju3h4FqYFFlrLR1fILfIRezAtJ
XVO6FT5sA7Nq+W+sZntDoWujgSARvOpPG6c5KzhhwBp/LK8ZCHWcnXx187vzTf1zo2KMObVpOhqL
U3hP8hAy5F7LvkDD3j9dDmpuyB8mM30w5c6LHsJUB8vnmn/2NjjcDTyDckLMOrwTeLLvhO4qYPq0
wcMEZUmfFxPgCW2RLBRA/nqbKxrS0nCL67xKY4UDncd4g8+z7Jp6qzDeZ0VBTTVVmxNMybelT+il
GK5Xqy9w1BX6frUeICns08nL95fcohiYAL8dc5Ggr7ij3eyzFKrsFZFESbI4xBrkv+sVDmu0WljA
KmIIZB083+jq3yZTA6BfPeBEB+5HcXCIZnv4q2avu6b3VoWRqqlQLGONI4wQl7OBl1OXVDZQHKa7
JRAoLSo725Ca4UFbdBwXlbd6sVNkncDbnRwUuLgX1L6+CKoV4wN1d3aaTVMBrZWKgTvUESvAHY5x
dStvBQfm5LrigB8IZ/P+2Qmw6azhWPksn5OwgECKwRjlEn137a069FILWvOoasvNBhkiURGWkveb
LRrww8kiWwDddcVYJfiOnhysUWNdXivsmMA6Sk+vOWduD8CIfmn3fs+4yREVzQ5NR6s+EanD27LN
O6bhwbc7E3qBW1Sk66PKI1FLXXHZIu1dvhw8IcxscCIuisgdGxq04gK2hpiHpK92SJmJYRpn97lO
S32N+RvTHI4YvFnONoHthyVBxoI9E5dn+0ujgHOgOCT0leyffGe8PHBVMTllIWg/p94zgWDdnnbv
HMrjl9NpYWnx5waW8ATNLo017S7mWSdHycwq5uBdqzB8TF0AWNr4CrLkP4actX0twQUZrwru2DXu
xflpm1cDR8MVEzRajIYHdziFQHEWozKfPzLf77sUCx8iB0T6xB1WrnGgoMAQeBKB0RtO8aBRlUUw
CxLzYKdgzg/lpJK6gMBD04g64/V73rdO+/jUdnIOoRs4Bw8ABGp34hgxesotW5MAcRTA+guvT1/v
uxq6srCyu3fJz5gx2T9YHRz6nGzD5tziPWFFYXvHAtgpRxFtruNuhE1j+MCx4jC+7PBsJ9GaY3Sb
XiHzy3UzJLSLQDRXn38/WMsgZh0/8DB9e2Tg7cPDF5jvvDmY+I24DxtJLJ0tRri87Nh99t3SOhvS
+jkOTKsXfrs4vIifxoZ0KOd4pywI7oKUSxszolNUIsf4Ngxp8zTvd7HG+WrDwZP1OfOJFvHGaKlV
P48plGa7H5yidbQu3LsqOVtUGF2V4uaXfnStTaZK5IA7+jQaQOkSir3ITBK6Ln0AhmE8dNd98PYT
1Ynn0CVtrw4mDLhGbKn3HPBL5jHtiHZINU2XqAhqgr1nd9VEdU+iMzakcbZOIn8Gyfa6SRYWLRS5
M/isxzsQk5zjeUR/Tn4U4pr5Ip0PHbxMD3KJ016EUvXSc7GGEUuc0ujxTljqSf+dLBeiWs4be7/s
oTKkvaQnfsn5cUnfDRNzOa+iJbFyv/ArLfVxxc7s46HLSonW2sSQFYwBmh4EzgMl6DWS7T6EzM9n
qhsfix3G8xt866lhj0WjTD4RP+B7HpRIeCzMBxY/fTieyNDEsGfrDRno5slDIHIq9I+pUJF7hN8x
+MWRtFc6S4ZQe2FgYPkS05YPe/8jcP7pjjS8eNS3GDoddhl/mOBSaQ8KDvu6bd2uI6PP4zznffHu
2dYghHXhUlRQDuhyEagfk//00wcQ6lX8krINFQKbgIplu4cs2JJjMqnUvUWGxJ/YyWmVvEPFOMVN
bks9/3Jpaziiw+Zni5ZifSNYXro9no/93vglGXtM4tHHqKCOZflnmKP0bzzLOzj4h8GXuKs5Xusd
PCxml+dzS6D2vr7C3epDSag7pCvCK1ODxhsUkX6UMO9jbIxNK/MLfUTJoXpnQOzrjLwWC+4Z01td
USu3LqMv1228JRm2V/FzuNH29/zo7vvt4EQggxFwad0ZIajcDyuqImAthB1TdlYyaQSbw+QF55B2
hUth7p3i4nQBDFJbzbuWaHIaUU63KMIWcl3ZTZJDKe8yd+O3gosh0lwvNso7L1dDYXtzcbIVCIVq
1dT51Ui69T/tHrBbQSkLGAf0C3rYEeXC3ldI757U9OYLPHiRr3qkB4Ey14vln4L51fFft/W7VSyK
K7UGQylcS5ZltqpxMjyj+TDP8cl6Fi96jL38EIU0pMF8JapHvSMWF/g3H4Zmln3UcKZGsrLn8Lr4
jLDeUlPRzF2LaL/MPjHPgpxVmYZuTmoB2pmBayroUj9YANND0VxJEKTublurZ/Iex8gf9s6h4tnc
MZKxLp1acnIb53R39vsJ2O9100rfYNM5UMZ3TG3Uw3aKymZht2wYg6fVguSy1YBhPAbdHpSB75Fp
M4mz77zKH6NeYsS6T9IvBOyFWGqj6On5O5lKCJvlhlguXrWDqTE0NDRLAYIog6AqllIj8Wo5B77E
U2AJ1PO/L/6QSZK4jI75k54KOzO+fKeWa5SlvIoLJ2RjjxkPdmtsnTdeA4gfKC1Q4L8tVjaT37Eh
pnN0RFY07V4FCwgNDTtkHS3bmojovo5TgjhwVi45kfaYyIP+vY/WvdunE/YYDj0BFINalRLfT3oe
uOd71seuaxjuevanB3fhyVKrIMd1uFIClKrlvUXjV8c9nZyqqJ2c1ETRepMKEECs37aBcA4QD05M
jlNFwdS99VAXOyIcVwuL1ivYpmeo45xpq539wB95xBA2CNVIs20R5ygOOQK3PQh5bRvhNw1IZYFa
d7Bp/vh8jF/7L/uEb6aZq4QEhrf5Gk/b1A3UvBRawTn53zkzSRK5MQ0UueUkkiTlzqQ7200V7Ytj
jvaYIDv3sJd0peoEAMvG9YrXhFN1dhwl7sWO5Gv08paSVzBXnFlGLltWFf9Gjgkn/WOFbo6+Fm+u
/OnTda+ODgBbZYZhoY+Kr1mAzvQTdefpRHHRDnJKZjXmpuEdiM6MWrXHzJIf/fBFXBKwKFR9Qp8+
UTyF/jViYnbGG9YCT1HjWDXiXXgNUwDvQoX8cACYmmjhM42i9O0zxgPVu1HjR0BDqsFmjHXpZtq2
A6mRbruAcZ5zNcGeIDt5r2BOmLyrYUZ3ldVt4HiM28Rrh0bj2PfwQIG1Y97U+4tfxurpcEY90GQw
FRYVqj9s/bu8w1WftqaWZ/OdgimenW4/IosdfzF5TAk3ArmhACVm1UGzg2uoGa80xkqXhlaARK2H
2d7EtHGPr38pICKaR7OmVq1XHRcjUfsg3utV2AWOepp4N/d3yZBRGMMg61xmvT1eyDhwzHQaQ7VL
YQV9Ntymj3RfJW6f08tn+myHL0ZH6vn1HRxHuafDeE/pzy1rZNgrcV5llMmheN45H0spGXk61HBl
HVyYFxjMhYCnP7tw2LVQMD8giz+6ilO1uwX6J7hUE+46aZRqOyntbtsypjDPycCc9bv8tC5SjeVz
idm3Jg3e7xFetVdrRk392MIk6bv1L683S5DxSrFI1NdzfPS2cIRqZnEYh2Olp5hCNy73IvI+5Ypg
vSqu1ycqDrA2GVNB2+tuyjjrKfDM0itwf2ZALJGdld0KA/7vy9Rd5u+EWVBBt9TqgBra7gdtAx54
5+lex/TfNlvvx2n9dNW957t8V+zQatJ+Dxwlwn2OIpJhsxekDAZgFoKvljaft0r7mpNZTkXY+YZn
aqTGOi57bNc/YNqDVZdZeVcbsaOVj7xuUwYiOkTtcs2xTGuKJ0HU/MmGne6N0KtcROeKrPrZHXvB
7XuRngjT/ZiHdnTU/bZmXu7xQuyHBIzL86Q6kzkneRxH5nMfcz/pfKYab9XiTGRW6R2/N6d8yPKF
fKurEiOkRpqwx3yD8PTKWWDHSI4RtuCcipzfcOCNbP/EemE8nz88tlBYLLJRZKMlkwrLoSdHcIcn
SveO/H5OqWmxtJyLdIBk6Hqsze7FNyldp2eNvr74uQabvgd6T+ws2WQZdfACRGc87q/fYqc4xs36
+LI7jjVHAC+W6QX86+xG7xa1Qce/JWwJjASRoAKj88gX+KFGRXwKUFelTEk54GfkYgD/M/+kG/C8
Wvx2wVtMj03lNiFh0/8ZSNTFBpzwnTUBT0VDwlsOY/1ephvVH+4K74Se/Z2CTe6AuyBRlNiIshxZ
WPwynOHVYjFhBGo6WffNJz7avJ0+isQQZMGjRWlDKiPoQS2tg/hsLmoXK0ed35cV0tJ63yCL4+Jr
99I/EweeA5+mGjpF+HEAv8jB4WOuYvYxhSu/GTMYReNUPB1W2Xx9lSjb2z8Mecf50OXVvHr78WcJ
jqYbLnLlq9mtxQoW6760WuwdoE4nh+xhrBcxAyCtrumT4grw2oSrgSYgzGQ05hNYzEyRRtFtjJki
ceVyIaLnWIPRIHSyEH7pP+NKVsUUzx6oZ2ScEKEOzGktYuZKM2ZnZzmEJL5pTQAPcGQIaoEzecsr
XVbf/igdKvg7xe9hx3yqtGCTidGLGOE/HJ0jnIc37Aa7Z/12vQkgkadm1HGY2QKvruesEmOaetDD
r8gmaKT75pUCXDqTS7iP1RwCms34BJxI/5eAG2RVVvRpn3Gy+XxDMrUGEO4YoYf4LKhxhKquqTHF
92byUA2rCrreA4RnYE2OPwpk0d4u3WL3Gd9X37u1qY8YKFr63Rkekz1Pebx7uztMn2kBYTxm2tg5
enp8/82Bl4uPcxhaNTYBg5/yJYr28p7VIEDVaqdxSRyp7HCz2Zttc8Dexb6X6rqF8fmsGsaHB6xz
j3H8ZhceV3z/AX2sgsbZhExlY2UXfAvz5QedeWDaJ7fyDMhc27Xqt3HOqcc8Bw+VCmdw0IkXxfAT
fAxshdny9V9OUFxUoUCy9AiIuwXVqGMz4rZtNrUJwMqb4+wR7tMse8oV2Fmu9sZFxXun5ZBmWTgr
e/B0FRlek57HoTKNs+MMgAKV/nhyNWhZmEyMM1AJ+xk+eRbPiLe0zopLdIVHN6Cs0BoKVkWrKufM
csp29DUXgPxqU4fAcYYsMoNCF8BNUBO0Lh6g8NElr/SdbfmGWUR0zK4jUxFnFMDAneM1OEUzqgy0
7SqektlCrAM3MrpH5MT5UKp0Cetzi5gH5uqHK2zpDsdHN78mNd0v3Jb81LJOsDJrBnRnMStWRHC5
K226YkgA9rCtMQ7mpIMFVasqclFbesyG86bawvXe7MzpQ9cLHMtJjJRpSnuG6KJtXv3poeW8HfRn
j/ReC3/4EDJ1FzTUuy6kqTUDr+4AN9Xtzk5wX4UHRYMarhUNks8F+BsO7BWhLg8MOyk74gGAN6bW
0PmBGWEpVJzSHF9g0z0AyEZNKCi2anKWkUnKhnq3uQbcqJx9PRmoIe3wHVwRtsImsHd1TPr2rouh
cR8GBNMFWMSgDGixuBIYuB9qu6p2EsSPgBEJQjWlaLNhCqP6UUDznkGLeOWKbFmBiL5AfhKouylV
aDhrb9mLuaGMx0q11IFQERegB3pB6muS+wz//xmGAzg08GEr6ItEELgJa5j+HfSiEckaJxWCkH6p
G7FuwL1fDQqu4y9GzBgpsGbp0hgJQeeI8DF9QpdWZ8EKXhvSadzRcd3G/51949gR3t7coEwawoaK
8b1X6b3hEN0284NaeJQMDBV0KoxqZDhE2GDHnIIBJa6yr7gxiDUfF/zM8XFg5usGrtRrpjqqCV9Y
iDsNyzi4gxcym+sv4yju+Al4qTR1eLpAosRodS26rKUqm3eNgA1zyaHwQIDcoo9/Aw+e+5MFBCn7
MIFeNcRd+pepBiUg7skvkRNzdDdJ6+VDFVCfaoJ25Sl/yU7b5ttSvGs+PCrFLgfmWbiHjtUA6R1l
zmR68OKCcOro49TEXGa3xxGOV8tKyhZWOK+g83aPxJPc5DqBqAaE9yRAk8AoC4bbgtZ7fQmOjIBM
0nid9HAj8nhz/oQl7yMtLILwvaUW/JVARyQcMt1+P3Ab6pd5QFReEKTAzk11TSdnHg9b40fDMUIQ
XGbVSGtJpxeKQ4FsAcYXLj6XDJ20rB1VctxSf3rToQUch9LX4OZaNEwVKI/rGz9H/3GirywTGR3G
FgQFX4t1Zz669OgK8ZddLk9968b7krwZNMMoBLGBujSL/MGyb/svzVziqiaXL6/LyPBrHSd1u9it
uQKgOFSlZkUtAkaWw86IWlBRLub0/VCUG7yiJ+lHdHVeZECnzsD6APcTJ2oteD8MWE9Empo36wK+
PntApRiQlabM28P7COYeyjNKP5yBzixNeeXdAVRXLwH7v1ba2v+QdGZLqipbFP0iIgBB8JUexA67
0heibAoRFAQV9OvPyH0i9q17dlOWQpK51lyzwbbyOFQi3H1UinNmixjoCCW/IzB4OlWvv/yi4ybS
qTfZVXtRJcA70Ty+yeQZY+iHMYbivNOo0ZK35D3cu+QxixubNpneSyWs00BGFYT5OOnL9dVVsEnf
tTyD4NMcrUhHKG5H7uDmdcLP2MaU4SbmAzMB0HseO3QoFOrEP+1XI8+bpP7+sMrgGG9X7LqMd9IJ
DFbqstUNU2czymgn0EtLfkOhyDbBrpnaYNpVGvcDdjp1dpUOn+ynoOl4BiC+Tx5wNFZU7MMseqpr
0l/zq5vLf9LmJmGBS0DFxLzOm/dUyZh7ExqBmSVMn36cY6L2jJG6XVefIiwBmOi83h7K+H7ojsSj
8DoDsD1xdrZ0wwKBrc2l1LsfCtrDKHldiQQg9dy53wOm8erAHX0w1Jjf9egBRUvtrKdMSY7/VBW8
2rVquv1rCrjeVMFbIguXzg6OYufLVydblJeYNoL3wPN9WzAyHemRUmPeTQJH/OCDEKmbm4XzuLCr
Are+F/1w9UWmaFGZNoZ3I1dkgPt7WceM4V8r5e7XMsl1nlZ4tRTLhl910ecV8F5bOAPseiUb0Sm5
cBDToi5xg7IMynJ7eGKexwxlNMbNmZf/N0do9WmFewAWoDSVZGPfhfqPn/7v7PYvdaA1a0l1Pwx4
LZKFYYg6L0ZEBM2gJCKphKqkMUXRRTgAY9tmubp4l25zBzIHYbFK0mifzkswlvKR5Xde3OLzBM3o
TlNt4aJdN/YvbWUxJ6iuxbYHLObYAG8A2/slnDNswrLk61/zsOHXNbqyZ4OOPH1fX+xGsLl8BN6q
v0uPmnWEilbj6e9vd6Sv7/xBzvw4g5rkk0bBpFb1QepfDrArmW+LSoT7vl0LM4PzHCMCBnQAfZQu
IWStNbiRNbjsQj7IY0AHxgcgQBpa+YUEEXoVdS4NF7Q9hc3ikRv3SE8BO9+TYX2JUu37pfSnutjv
2Wv/8Vp+/ulRmdmJAWiTUt/yDyZkgqOU5Qt8zBmOC7NQEDQrm5bviR7RSoyEjcihZSK5xaoEBW43
xXXbjZYMnwhPnURT7Fin222/KGyoXFtuLOCgodhhMrK5AINJ7E9T/MVjyFitNx/Z9FnzuRU/QneL
XwNTWdfF1tVPMHk86ZAz3H5LBe9TJ/h7khtDMcknmQnGMnEQVFoQ39XoBlthEK9WN6whPKHzAf0U
4wJULe4AdqJoqj0kOWJ0qQJFiwUUQtzs3ND3vz5gpK2N2GKvGyv1RL2d0UkVbhIePzN97wo2Go3H
xqVR5MwonQIXHGPth+fVrEuECkn8RDbAf2Rb+Wvv0UBZBkWwuh93zNUIEOr+iHl42IQ4tQm5bisY
NgJdXeXjWTOIjR+ADdAqKEYM+IQ2JKdVgOvF9YvLqzMI9cs42/KKxo466GJdMUMU1VFq3w6qyKIN
mHQvMztimj8dDphzqFa0zLFioXpBCWiSZo/Zqof3wHbTLS4hp/7dpz380pBHQ7tL4OwYz3Fe+sah
Xf8/H+YqCdRBDOwAHDDmxfqVvqd6T4YaK/Q2eRVzHD+4mjRCF5gS7wekrPC5NUMePPhawAzp5g3l
YglkvIdotE3mSf7BTS+sx99EWxKMQ8ib/aTou2C88p2QY38l4oG5h/OBnKxeGf06ueGakj/k1Mtn
oM4j9zZKdO3FARRf/rTGnd8ZlyCos3MpemW+NBml83QEv6CfDWfdT+cMIngFZIYIJ7XnL6Y3jFSa
0ZQz9ciwpJ7+9l/rF3LhT9zb5lIOGXdMCr9m63LgS37u9lxdKQtc17gpzu5Xt9fGw2JWws/9zLKY
/u9Kr1BZW8x0ABdKi8mGwtH+QNUyU43Q5T+0xtkNjyW4St/Gxv5RrVTDJ4TlFldQOuiOmX6Ayqo4
mqTwq0pnNKacvO9g/mYHQWiR/4aLAnxaAIbgsMKYaPgNL40jwQswkNECTKbMBtwfRsOXVfm22g0c
ElxcCLEFstimCDOkxDyRhg75UUYVbDefpOKs5naN4KjdHUgz1Odi/d0ZdKp/9FutxYLOgkKePVcz
RuHtBJo5WJUR4FtimX8f0D3YHYxF25iHUkYwJHnK7sQipTSSrVMB0pU6p8aDHkVV/Iiey7rz5Mou
FsqB/Yelw9ozCdR+e4mgpfrKfsuVhl/pTIvdr/v9Y+eMc3tUueyNyZXuzsDnbw+RBFcEwUJJxZ4p
GKPTz9VSptyl0j6OfltaiQlbvshoDwuGsCx6aOwe5ljBBcml83kTpsUO3nJqyHaGTsP+lhzjFMOe
gS570VcBKRgshwKs5SkQVraQPsjy6AbWJ7stvNQyPgi1jOg0PosJUdMzcGMRUQYBtHd6cn8T2nyo
E1T8TedJxE5YtwzZD/IwTHvsUe7h33RVUXoLegHTmtl7BfEvw59sqgJrRygeu19qHfJe3GzfrqXn
uGYuu34P/aHpkvbQ2wPYCh44J4oFDZI5ya+R0rlmFdZ2MfRhYy4EWwQXH+yiOO8WxhgslQn63xLc
8TVOu2n0XAewpWkEFjy1tUOKNYZg9WeVKvbgE/UctG5bhapsMemKQDEy65esq1+mjHBkyqiXKT/C
RoYtK/ZLqLvR2thklCe2cV6bzzFyPLzF5G162S3FDsYgy35siQhSXNNVjRvBDGMmEXRuxeJWTjRg
YafaprKtGasXB3aL+856LIDWiXdzQ+Av2kqrWJPaANJyC95AH8xoEjPMXD6kFjUxmyrhpHhUXYMB
Hx8hyWZCgz31PjAWvvgW40H+8ENsuAbCEkGIMwRQfCIvFx50dKdVCEbzE0MJVpJz031ycjDi/3tt
6bOG9/AzLs9/hWTfzxWIFp9p0VQEYCwLyG/dqmOuvWR+qI0rA82l7AzAumhkicUZn64TWiDJWpQ+
AryBZi0Zf5f8JTZ1q2pMsqEArqH5iiZWjYohh9p+z3IbWTeYJW+USAhq1I8tzjkmPex/VlUvn8JQ
gTVQgJQYI5BXMIxBbpE8w5hAMOPozpsJyq2EtlTafmHMOPSotad9fW3kamyh6Ixgw2HkIfGMlNdZ
/djmWCs84jalNeRhJZV3sHmuHmb80p26TFI+cmVTgo0QB99VF4+8nDpo5N0RgtT6usqWBELdX8Gj
cPonNJFQx9HhihJwXVW23NuVCOXBFi+6diczrCj5SGNjIvp172TBtDFHVL8ERqHAvVThsJgOfwFb
aD8/73n+/jNlu+/IhcWcj9zO1WtOVZelkBngxzMVsdp8lb488I5i/gW2Zhs4VaQbwhEXFCT0JJ9o
kEU6WIs2GxX+o33a944sYJRxhKWQMHt37pJfMF//0mzzDe+1Cb8BJdvAe2uR/iV82Ut/Xo37QS+H
pAxio0IZZr9Jn77Oh6Sb9YDSDh0nPSphZxqlLZ4fb5fjXbsGt9Hy+fQl/P/HF/I9ZqS/5WJ8bkKz
sduYMhMPUkq7ID9AhGjanwuJ26Cd9L+FfaP0J5Kc7uDtqsVEVohLczQlaRUSCOMPoHGFjIBi9i7v
6BtwaksZxgzd20xrljTcr4Ch8sduEdLCMeIhYCrwnA4JDk6RiqbsuasL2Uz4xB5Ije6tKyNT6BSE
GRk/xDxVEloW/0q5XU6xbCcfDn4KN4QRHqSZqlzqWtLoSXGDwT4sHfUaVRxsHHkA9V9tzhRdZSj7
pkR3lFH0JKEQ3y44c4xkZFKBTKdt6CTn9zq4Y0VINQCdadYp4VAJJZXj53VfPuqLL6dLCADkFtST
6zNq0hl5jwPaCtXJmnGB5IBzmtFHGhqqeBxUHQV++XYv+xsWet8RmgPH1Lw32GIDIOtwyqpw+Uoy
+h6YQw28TgW+YDsGd8mIuar3vc76WL+7Rar7w8vuSXxtbVenGqa5Mv+Uqw+zcgMG1QLKklY6QEyX
x15lnKQ5XVD2K7bQx8C50w7qlA7ONwtrNDjrrGL065gfJ4fZT3NGL6XCidRtdoqXHOV8kpvzBWBa
0jvLI+czdBiVVdHda6GEtF4H4iE3fyqGLsPk852JtCxuedYe3pRoj2D0YKLiFNWm690bpSMMs/eO
UKC0cowqyYwIxgbeKOAujMzhcwABLgbzjdrF+goHvXv8g1syIGE4fhxOAdr/yY+q+Bx1faydKyZG
NOkuO5I+ryEWHD7J5RlRIA+80XuOR1zqf49XNjD0I+qvAnl8V5AlulX3DVUAZXnnPAGZ2MwhxRuu
zMm0vcQM6T542TWemUDaeQRdRM6VQswUvHCeVCgaLLbXQeJhatF91aT+IGGwHrtPMOjtywKrehCQ
wiYsk2dSZRoYfeL3x8KAl2svrLxsMzHoyvn+g5zw/nKnCgfc95kak0JI2nkZVUjVO3solOAXSOjb
l+yPTp+wy8UDkW4rbOSC+6T3X3ERD6n1Wng3/e9nrJzIHthrySX8/sCwMyOMzAPwBWP+8Udk98L8
b4D37imRFmDRNOOhdPfuxxtUgxqCmTNi0sGJsULYNYDXtW7hl1nNmDMAfztGNUslaBjhT1jEH7+L
zOhKuzwjy5kmc4Hy1H8ecA+52Y+FGd3+nvTcP6RtRsNQDg3W5XSg4tP3RcPZWtmGUqi9Mb11SJhe
lHE1palWYvJ3kEbP0sU77KiQNvL09qbftyBkge2Mfgj+bJFhdVR7GwBVJPQu5NLBGA2do+1Kxqrq
N8ySmlkgKmQ2AVibrwCcur7PcFz/ao425UKwEHvfdClbb3iqOXdPjr5EMxGGUQZ6PNhKplcr1vfn
fXyKSVd+Bqv6QynCccHYhRPMFFeo+3v5MnybxWUQlFwwoFVS7uyCxgojENLIGd5r1rUgQdJ9M0Gc
KV71Z/ogNkhhM5Lh87jYy6d8wj+RtnKOF8xDg9z4Eknpo1nrU2BqmpMOMDsczeQFQwQvF56fyo/i
9COnyiK1JoMCcOc9JUVUwwcxhetC5jiMX0+Xowwa4K3wcs1RrvZTIcULX3rLqAP2aul7aLBuLcFt
rmiLIjW3cdq4qVFJCEQ9wTTgUwZXEo9hczZevZJw5a5j1aVRQAsiBgbZpDbW5qKZI5R8JAPa4hB4
Eu7N5g2fgAJYOlTTVnKrTcoALvyu8BkoxIwCmwLhk+sSlE7m0T0ejLl3nvynXoMR6tzdm4JpVq5Q
QXGkELkHa2f8OSjEPpiaf4mlpfx7BY65wxflsifUIN+a1Ejvts3/dEYYhI4RYulXi3TRRvrp/pOC
VDLVjZEPQYzaNsqYaI/Lukgx288O9CC4pBrWZUngyAf5xCRDGAFF4rp64d6F05NeOV8jegLJXp3h
KzBXz4Osb9MqZpWYfzjUPJKXDz39W6waYTQTshZGSBIU4ZZZYR25y4jihVCRO4/egW+qDzZqTfmr
zIcdIh6arc2o8N5PH3B8dF/L++dPTrVSv+y84dTFC5PLmeJQxFsFxoQRWo+bN0iWm38D00SmJzhO
Otl2PuVUO6WG+5Lr8IBz2NqgsuChnDsMSgOc1WmSFRIzRUjM1xlenVvn8jkM3WWs8qydR1TOZdbt
DhKPO1TtF1bVWDyfa9w1KvuzJ1VZZbtHx3ShCXa1j/2A0oRcCF4GVAMsFyfAtgZMzum1FXhvs/oM
/DfNDKnYr2jILs1I5znH1BAy+4cwPvvJcE4/SOHdsKV5sc14vYE9nFzOQ/IKLSGDEWA9+450LFu4
yt1Cnz89nQUCt8xlv3dZfS8G+6BYhN/wxMK2AAGiArm7FUojGcvgSwC1Jz23GvpC34T3wvTTbhj5
4f9wXedlwNV+QH1epJ0DWQdwCkwVsS5BLsUrQVJ/G5ARY5P8gCUqf/UkRtHkdt1wHbaU1uYHoGYd
EmPtGezvZ+3v+6N3S+MDhemN4y/vEKsGule/gBQ1al395ysqUK42GlTAbyjzJAXSGZqQUKQZjqlP
1VUzD4DV1FcZgl3aCpqlb0QTgW0MLC3fmJGKzpzl9HJHBNbb0kHxdKbvIOvz94n1rGoOpIE3BB64
4fW0XF3UqdR50P0HkqPQYNFM7/QxgrFmDmUI2+YtpUyLRhmyPQraNTP0Vw8YnYIFNUeqQur+nsSd
A8mWtyYiuykZzeDivGnEc8dMCezrFqjdEUDGRLYJ7pgy46gk7aL8qXCRLknKsR7bwgRfUsi77+ML
LM5fgu9nz44HknqF2k4DcYroKYa/Eu0OVOaJsscovXaGf2J1VeJI6Ff1rPj412E0JLVn9r1wHORn
ypYHRIQ/+hahZxTPaFlwRpCbHRXr0fMPGJu2GzZSeWi4z4kyWN8mOHDJadKjBwL6+Rt2yxtDIjyo
HcR8slUUY6OcqC0Zpq2tD0JVCkn5wt3a6/XJnXHVSAvf21sfYTc2vIxNntbPcF0xJbnbyL4G1LfV
L5tzSpA8ffVaus0v5pR46Kz3q9yvu6OqbDkk77/tK3oohV2cBtglN6TWZyEaNH1uSpYMMv6Y3Ycn
Rsa1TKIYc3Kmp9M7lA6Dlcoj+4V4CKqNHJGzVnEBI6TumLNY5YFbA7y8vC6LUi7v84Dh29XYvw8X
6rE9ZJ3Rutg/l7mIz/zSZJ/IO4GR8YwHiiNP0JE3W1B0UNKrJ6EdKKAPDmiTZzLoHCf1HsVehyRE
m+YLdOBQVeFFEItFCjMgWu2/hFlcjfCn0KAKegVPEImou37kfp5uptkjOVQyT5QzuOMwm5bcDPwV
S4r3QSER5/clgBJlcpfDoekzuSDZaamDvYA/eTqrJawrLki1wOoQwx0ZxyPae/M3b53+713Nm9Q1
Sldp7PuhYRenFazi63P8bpfIMqT+lF+IJ2ekBVCZqOQ1HqpYR72TMyw1gc2TjM6/3yZniidfDuca
9J+X5vYR3LETYBHewGdznnDFAa67zjrDXvA1xZqrT3s7nMWMW6AUWaQXUK9Yw6UPIbjHAPEmeW8b
HTcYuwjAmHkTyhbhuwL8Bc5TOqDIsJRw6WN/RmlVTXj3XDq/utux+3UzTGZe899BBGsbmVYefxoX
AElz6toH24LpMeuBHdgXejBTSg7WA1h5Gh+F/+LTfd6ccsPnk+bx0z0nXriqogbtu7Wf5Mnz4pKE
kQPJcq7YcFJgX5TQ1mDeOSPVQXwkodMBKjAC2GEUQBgSDP2mdkD4hID//JnNt/e/+dxw50gdEwo1
wP9sURQOP6LHNSAggUjQCieT2++PMeuPzmQ/4YkMGFYnDJzOvdV8CUhoRBZ62Bc/6E2AYQQ4vBpt
0VsyXOFIY/jlJjx/mOuvj+RE7AQXK2MH5jSY4zdQjh+Fd0wogc65f2YY4CKDtyP0BGdgFCu6pZb7
/ttmH69hj1ttp37NYYJogegjEKXi512AUDjTqJjjkXwHn3DEnX+Xznxrvqw5KwTpeYxIWLyovVjk
B4QCDxnInPMeZYplBpH0N9UuzsD+pSKPYM+NujWQwQ0NAdkfhaD+bs3SRqhWu9Y5BP1kFg+id3H3
CODCh73yQ91FAAj6jCU+dIIfBP76Hyvg2loo03ADpl9dDaMCANokFkUYmwladFrPK6atnG0Uu8Oh
0IPzVH5hAfIsO7qMnOpLiXqxVt/x+/DqIAQA+JIwiyWEW7hwhi52v+wy+8CuAFDLMPZ/+utdjPSl
8QnZyPjjy76K9Il57BNGQ4Nluqd9cGtJubh4+ce9Y4z8ogwKtMnc8oQFfherm6lM7BfIuX9Gk7lh
HzVsmimehYPRELDfhErEYumi1PNJV/L9cuzjv9aL4SVfiklh80hSWxithbM89OSL67vHeRKWHjwe
7QHXRTL5AqcN7DZHg9Wyvhom925oFb4+PZIwOny5gylDS+uc21s/JjEAu4Arh7Utg3K6zW/xwxz/
4w/1kPvlrolwtgpYYq/GIb98Cx4PXL95zkZjHPutD3vumAJCOsJv9UYeTDpdWPC3a0hMaCgsjlNA
sv1TQrImGYHAAr0ZDQFadETUe8GfuP/8IGTDfnNgCxUpAByj7+9n2rpG78m+DuZTcuzf/uB3oZ1C
7FeCHffQ17EQegu2qW3aujGT8AUyPMYqS4FI7utQUGQerrFaZK/pZc05PNZXTwaV1gmoMXtZkSw7
2QDfcpTRDvRMRD/2a8j5FjcPWjWsiaoOfOUStjqOcTPacdl2Go8iDc5wPj8tUG85HdRJVn0uDl60
JahPSg5wgg8oN87vLGwK4PpLYf3dPHLGrOr0ywPCfjQRKdxkQKBbQWz9EZLtQEttoIFL4Rp4s/UQ
LO4wofk/uQok2MJOZy0r0N5uOIl03UmfvDJYBaZjJF+MT6dHUI0f7XS8aLeIZFxM2KDET8vEnV4Q
Dr0nvKu/B4yxtzAJMyhnfAkmLo3Jz0D7p2k0oSvzV5iHikuK1xsWXuPNP68kzPNoaOBAwz/bDAg3
F6i3bDMvgbzo8T8sCNWY7EM8958T/L4JYF8YK4LZiaunHEzXZAFooXr4LBkgwQspcdOhueXjQTr7
hhRxGlMfqtjrTLuOKTE/CCHZ7yoE9Ra++J0vtMT9+PAMKYigJ6CydN/WsXWOZ/wJ4APeIc6lYS+8
B9gl9wqTteAt3FagVVjQJK9HbU0I3HpkWsX4vdTcR9TzEvPP5Dl/zukEdhVkfqYv37gPM1ZqSA06
UmEI8werLMNmUvwux4InG9MxWxdnv5eWpo8FkwsHY3XNXcNL/ZaxHip/0SAkqHqQdE56JKLhKLkM
/VcdI0s/vTja0LeQA71ul4t2bCYcx+Rx4ceGCsuVvJoLKfj0PTMP3Ne4PXA2vOwPUwNE+TridDCC
J6A03yf60I6/pyy2KKLZSvUfvHgJ1RDRUwPh9QdKJ/3cV6afLmSSAuqQbNJqStNEFiiwt0bN26y+
WAzxKwZevs6fKtaIeZIF5SqHMbMqQ8V750ARWZJj1vd3mX+ENgumHL4g3V8ZPhiTvWDWMQHPAmL2
nO+xDL9euRJ9g6VtoKw+w5ebTWuYLJDKezZ9OAFg0Xhgfv+RxEsYD1YdzlYGXiqz/WbTofgC1GKT
6D0oMwDlg6O2EBFEPVMp12RqAOxnV+P3FVrWyBHsNSbJ/PGLa5LidsvTHIKywK/CkQskZvdibGzM
ukjGWxOVPCXrahTIySMwMIAFSMU6Ij8YsTZREDbSkpJr69c/OlSazwIoTMe4TDppU+T4FP8lgQH8
HBdXMQz+dpcpIYaCR/UJ5ICO1/rEMs/oFRmUs7SDv9ImNSBzxPOK8pInbdMBgHy9F5piIH6mfu5f
fRZSyVEoOc8JMDsqRJmFwt4EH4ylYb/GG2g1fAMzGMXjBjP1ek2MA08J2vDx8CxCUphfgexB4PSE
5wVT95WYKv6bKIqD7RkSDOuQIeYXHJSAzBgKWCs6meCykEK2I8n5BM2k9qEE8Sl+HyHs8ySbE6X0
u8TKEEJa4/1c5j2cARj5HH3mAkCpmGZTKmgs5bm5Qs6hLzUf+loPxVHz67j9K36Ru8+Qi6Sgm4j9
4W5+RGPPOgIIQl0lR3IEw+mHRqrTLTYojInVKUFfGo80zueI+5kYKcxyBgyPdtW2Re0oWdz+wZwa
diykP8XfHW48spZJ+4cqYdJhG4GXg88w1aRZA/Z7H3UKMFrgV+P1Ej7ir+jN+568GYSJhYM5ZdDZ
X2xT3l4/DMy9hCgeM0C2NV52n280H7uNC1EEk+8wgPF3jV9w8mz+WY4MCAL1A1AHLbosR+UPE5Fq
5OAPV4ksFNEdrkZoNrmXFedTcGWfgwRBktoWH5d1vS5m4D1jYy5Q8RufCOwOjRWhLGMRyWIOoCoa
0H8R7xkso393648631nmXvvktBATFL8L2uAxNvGbygIZG5EqNqlhMYjJInArFTi6hpAEumU/Rgsm
mvq63NB5UNnqEUNeugEjegxd9eFezm+Th9RJi8XHWF0gJRD3gdk6pcj5aeen77os5lrlZI8ou09y
T4esGsJ6M8FylENKpcECzrBkkSKNScK5JPEIWkhqP4uNfOAbtRcT7Te1krHghKrxMvNHO20M4sDH
eRYu77d7rlUgedmGYIqMjV2CverarLJAZdlDwwMkYiej+sfByR6NxW6LNnlSznG6S328k4kC/m03
A6ha9KYthm32AM+FelNUU/av25gfdY1xbFQyP/3agDX3XQvvhHMwAjPJAmOqDFcymEo7u6DcZGBj
RhiTDY1YVG5s92MmKt05p4MNUCd97Y5f0xavN0dTx+xxvD/oYRUJhV//Gxh9rFDJIb78OE2IFgg4
smrsbOghVLsNFs928R35EAHN1ms4yluv7seKuqkriEj5NsNbz+mPD6xpOLANDCVsiQC0H4YanG4j
+gHGR5sWYGgz0DZq7zQ7eAFpwV4iwmugWevQDe7Cxgf49mI3N3v0BSoZCxzh2CYqatA6yPf4Ak04
BO8Xv8AxlIloxTLAsgIpFPN31A4n3IswW8NXQPGNcYobOmAgZxvFXjMpmY5GQHR8+g5o8O52wzHW
yOXb5xxNN8hzLsf7ibcBpvrlaPyjwvqGcF00yKpa0CKwEmmleC/QJCPbf6N98CkxVIAwTC4Tytvm
7TEbAaniI2UIbb5zWnpFQd2s0l568mvd3qeDxtUVaJHSIkdG/KHSasrEVJlF2Lcxr/ci3/RF+paV
6SG4HycjeA5IADcUAn0L/+z0PQGR4Ql3bhNEIujDQKKki3NZMVCo2Y07twiYGOFShbAIzqJmvdSx
NAj7rUFtyAHGwwBwdjDnuO0ZetgRuBE1fJQIPOkVmeAlFqPZDuHE70MOezKsH4G0vJ9wNdzqrVuM
4eS9D2bcfGzgBZqaorN6iJQhIDlsoBy/S91v0hULjDZnADQeMv2lu7mq6xc+SlQHHaZ1dvsO71Wg
k5lWe+aJDksv/fanZpQPsfxiQwcym1n74ubiQYKlEOoFSgBE1RgYKsASUGsuUzwgmJXh1cEOuuBv
Lg+n+6U0b301P2bMue5B9vQv2C7Tmun2c0xHRfh4MqBglO03BfcrZI4gn5CCAMlAQIKmSBzI2dRE
k0azBuak1D5vtnoHRhcPqzW0u9Fvj3Xk0NkV64wdBLAPkmHBQMDrHmtGF3cCBaHUlakt6dFdsV8v
51qFz9uEKfjt7rymfba+emmZFH3EeENRkLJALlL2w7m+Hf4+Fsx4DASFADqTuzQGZeF37BxF7+Ij
UWvBFdeV2pEULj7a4dcX0o4NssYwx7oe9QCZ7YRlYacnNaQBw7zFgWMC/w/5ALZe93Ag6IGS1SxL
GiWVqpHhknv4UFbPPxh9ZlMNeWrzw8b0d/vrf5g1ZcltOsE+ElaYB/9fmu098IYUqlZruB/uKFfv
FaSr59jcmSHjfZeI9jGTAro+kfSErnzb2/78XJDdnrkEAkHWY8S0JNgXhAJYDRojqseoX/YrVciL
wLtA3FJqC9M3jmg444cLL38GORwaXSfMCjq6Ank6njiTELFO6BGc8IkgAoLqCDUQY2kQCX7z8ttF
T0eXO+00Dw4KtDd4j5CnoYhAh3ARgiYp1OIVV1J2PxvytNjAQO9Pr2QWvs5CIQ01cSWsqrvpe3b3
HkLYMz20fsG2D/HAxbx/fF0W/MeZ5WiBXg7nqHtGEJL8fFHCaIISG975450ATertlbkftpehP7fs
2opj8DTF33IQRuWvehR8KHhu9nV2nUl1FK7ys4mUYNp6N8TI4WfW7rQV7Cf5NIQLf7HrgPyYDzPO
k4EOgU8u0QlMnxE8u3ekLLqjtuxpqmF4O7A7YMZeNtK+itHkDa0B6sJndD7jUZQkPj1/yI8yY8R9
k3prwOzlMajO3+DuYS7KVo3K0R8N6GhYuneAWShdNyJyHdhbo19iKoQED2Yd8CvvmebxOlNMLzmT
wXHF9gYTJZBK/1xoTjaBs5tA7nIyhqHxiqvXW+eB4HAdaxy77XO9VZlscIl9YDi7WoOm44ZLaD1K
L+Fb8PEHOiu98BMsC7W56SS3NTm0DyS18MXCxL8eavhm9SGZayt/20cASRggDK2d2zqy5AkcDtvD
+VTFKh03xGMcYyBYxK82epj+De8AVLVkKYU80xv24g01vU4h7oks1OES/yLhncjmtd2mgYJ+TFDq
ryGLVYhPDA6mifdaHKD2lSL/BKTX6s4rYwwGA5/7gnQ04IHuTFfwX4e2ygDJYR+g1RpQVTNpExxX
wTnVhM/aLRFO6ZiPiekjj/RErrzz81AwnXTSPkoqYetZY0fqPA/vsaSxfnLThQ2nO1p2Xg2QlLLc
oQC9yXTkMGBgV1wCMfOlywXtIpmFQmAl+skQsVusRPpi/nBKhp7ilQ0t4BkJzwUoJyRaW1tiROGd
LwIchbUHOwDzVdlpcZJFQjY5Q+Tk50ySMByAyuHyJ8ZUPJkHhqEMKgNY3O8xTGYWK0wtYVqp8eRc
cact1gmWRA9bZ/CAm5h9EHuYAQp8HiTsf9QBQHGzOco9qDCoD/k8jwWzoM1sr2LbIoTkjzvBevs0
4syEF8xU72sxJHzAe2VjpjUPBPE6FJ7zq5csXMSgd2IpsfwRsUyrREpuSEoFNA07+2x2kWQLYFO3
E33a3e1zYrC6kVl3NvrTbG3e4zPkc06nAy5JPiDYFY6Q9xj46mN8c7GMRuMi+Ou9yZcwHM4R+53r
oHbn/js4+4YdD7GjiCLqa1Jdpq450356l8DgjbCyj1/oTC9ODFbptw6L86iu+sRwtdxXdzhngfMw
ISC1WexkinPAuZp5ubAGC89sEhhCZa4AZ5VtZllwX+ewYI8yukcKwC/hNOb8nAxPYHp0aGxQPWFU
LncxKfa4/XD94V0LHM+a1fPDarWyEuvhCAevmIEllZJMm2y4z8w6cl2u3HxuE99e+ewoIczZ1M7t
ub6Idw9exZwDyjuGe3RvsTXXAcArH6ZxgWcx7EjpkANaUNj4PMj3w5NJi80uZsyO/uPN7pDuxE66
AKc/kObQudwx4B+MpPb7V3J3dMayuPa2F54RBvOld0UA71INI262wzBf+7442CPQ/6GDupIvE39r
GKTMAnKn3jz3K965AtZNQ4qb0mc6Q/mOUe/Iz9nM8IL/5+UxwWOagwPbY3uCbd3DDi/LpDlIlC3c
ijfoMMtZVbxs8epAyvsApJwN+s1gBiytJY/eucHX+QQZJPwxNQZ3EjbRePT7cNh21B/0CZAy7V+M
dhZTlN//3G626MeYOJhTDMVfjDjAsPPSg0h7mSpU2Dj9bOItSDuEaSJ4/s0eqEpWVOGqZIU+N2Hg
U9SHD4HGpeILkmiJIVa4203139+BTRiiPDG5u61FC0IBakYmYqAbAz1pRBWXwRW2jWOHmzCfHkH8
CJUJjCCo7exZo59qOql3h3Z/oJvgFikmR6/5O4ihK9vwhaDpWzMspmGIcY3grptObQZw5Bgi13YD
FdqnPMnJjqxDfhQsxpwciK4FPIAphmpTB2dgK9SKLUSWFiNMmdqFVCn455CgLEZwTJnuGthbVcVM
paq1BNELI66Pgv94jBQBRjRVMZTcxdBJY3nHDiW0Apd/FciZ84g2sZi8GGZzrlyKlY5a6eK8c4qd
ZOQm/ouQ05s/5Iy3S8NpnfLvpQEE1AsWESRKdnHrew23yGhaR/eJ6dnKimOYMJYxTG+93X8kndmW
qkgWhp/ItVAZ9BaCGVEccLhxaZqKOCOOT3++naerq6v6pKkCETv28A9A9dSUuhYlbRtLQY6kJIGa
PG873xzZvjbKQNE32ifWBG3W/DGHJLzvnXoCIwYBzOBlSsHBOBy5L7nisk+Ow2gVd8u2rS2J35Do
KDhLzmNSiybDmnP8oOZV2rzhHGVZMs/sjqFRQW8X8o5zWeADsLMNYI/yz1tvjByMYkjr9wtaxSL2
DbLkwGOiOdJ7tpQB11otzpsW7ODOLx85IS0MPUoNsv3fIbNaqlKSrr/7OsIJTSSGiFIPSzYwhS+B
KG7HQJ1FsLNpd2NYxVfCZTh+cMIDj4YS6d53HgPKDtTfV8qRJHOl95TRQdVVQ0IZIQ2ADhMa4j9y
ZxtAQor0DBQNTjrMHdD5BJBpHzIOS7eYGQGx8UDs684PHffv9B1DEsyQliRz5uAVqeMjs1oGdcMz
DXHHGu57MsHbZUJEaqS19E/f/u/vLirUDX4RB7VsAmrbu+61tIz9IKRYGdCBDr8PGbV8JvAq4vuE
3NZHQY/W1vg7/ibw6aFgCin7pNPiuZ/iL3ULZNkLXTWXypcackHYYekvUz1iMIw1O20hn8KzZ57U
+hBwPCImy983h6EVLQsCE/MfdkxH/WUbD9iISse7aVgnFRrwKKKrXdyip8wxBHnYNgIoAwwP+WWd
sA+h0w4Fpa6aAbom/QO8fofODOqx3G0P5ZDldg3L+cZ9LxlqYtJWx0yZ5TlAcCUHOLCcOmgOPrh5
LYONVk5NENXc0I6oi4/HaxR4K2ZkBX6tFw/hbITdjtAo0sFv3V9bsBlSllvVErFiDuS27jy2CLUD
lHNL9FtklkKr7k85hDEBhF5p3faPyEjlGP1sv8gli6Lv3YVeM7usmLzgxWy/huQdDjyx8Q6KKKcB
DyPaB5JlIdRCN7vE/VlWNrzvBaK/K8m+3p782YTeNuY3yS1vEPIWGu9GeQuijCyMbA5Ty7RKIGgT
o4BWMfTzDTp1wEMAsaSU08Qn8hHsjBAFkcZyiMo5eZZfikJ/UHh7qA0nSaaQiGOSv4s4c/iGk8Lj
GKFQlophqQrvy/cuvGUIYo1BAr9Y9J+cKn22MEfcYcHPkIeQrAvigk0eUI5u1JfvaeFdJss5UZG+
6ugbNAOKDrLx+Dgq+ydfxL7IvVxm8XCwbr0np14TPRx7P5SLw51yyEuwEWD5pOZcvkdTTrwuo9Fw
SIny8vwu+2RJugmy4UZS9TPgVLqz/dTLW3o39YsYzHD328YKd14H13jnyzl3XGvzJ3UR62QAO/rX
RCJDD3USk2+K75kHv40kc6CNSA5JYSfdIXdC0fOynAsDHFJwd8+mBXfjPgX9c0Ilhdt1QKX1RI0v
4eaEbdQukmkHMvee8OikBNXnWHSsq6nUBkTth8Ux0j+qvxIwQMnKdE7uiz17QoOfUVKn1/KFxf71
2jMB/QBrVBxL3Bx+zj/JKUWsWh6Sve61aY6sWIM00F+koORhCxVMouiKG9bEZBK1oVEqA6+/hexz
IYAS71SfEqEAS1PgSGHzyyBJV+ere5zu/Co4T6mShp/NLvxZevzorki8lcXpcvcg2KmfJxLzp6Tp
d0aIvE3fTNkr9+VpP53+iZ7LijPIe7qfWUVagMSw+VPAakJIFWy9jcTbXMR+4TJavSnplWOibI/M
YiL/3oxImiEw1i6giW+EJtwxr90i3aNZB28HV2JqVTaxv0rheMGkVJ8u6AaOPN4H9RB7+QC54sqC
qKAtOQ91WSK5x+rQfr6844eXzJfM8TSqnQ79IAwyU5yp2mkTXF/dtwg6oG7hHdGd14Dz5i9ipuaY
ERu/2z8wNHom+yH/zBr91rZK7rlsvu6I+cwxBK89viagva0Z8FSnGguDkEqKjjlos55w9l4Oit48
1AJvO9CjUA47OPWkR1BVHI14TTVGzHa9ZVYl+1X7h1EDKU7/4Up998TNapci7dDHToSOPrIJ93w/
ZEa/erNKnsmXI4xclnDpLuccX47p9GmyMK58eqiDJJSxKn9FdPyZshmMz6wRA2d7wwD4OtlmMZ0a
dEgpiBDehR0YINLyQjBT/OZ0n5817B4ORb3hL/ei113sJKtnm+AxieelGIfUwGtFo5l5HABzFh4t
Mgf4nmRrfSIkpBPmV81QG16lnx03PJlR5eDf0zzGR5px7mEkepljOBQomE4aA7SB6PH9lqDnJo/p
sWfA3Zs2n+7SLX30SnxzWPrWhrmCcL4vAW5VTMv1rDsS/Q+Tfh43GYRtfg0Xoj5djrvspf4LUSRO
TMvO0dIr+cYxDDXCq0wvGXFmN7AwjEj/tg2yZH2m3oAd3soj7UdY/YFWQXNe+HqKSjnPtc2MrgvU
lvFwO9RTSuu4HZruftrBj8HZAIUfimHOQaG/ifOMwmkKEJXNO+VoSwyQd6K29MukM7lHbaYifBxn
dMlrL9OOizS/ovEW18CDZy3i5aaVfqAluXfGtMyEBgUgRyZDdP6Yr20LTOQYvIVAwCcjIRYdff52
yp4R3oPW8FzyBZqhoS7xpugxOzI2jUQftgd3RivMYPPspC7qxO91FR+ByNKgpHnBlIJvvNm8B4AR
SDmwKjpAHGL6SvCkmn3J0PuMZ4nTRK3j6WILNNqgOcaWF2SBmV7WhW+N2yENm6AzOc4ekb64uffI
pK4BTtLHBAJdTwIHjHbj50AOsmTXSJpP54+5bCcii8dz4ew9N00iWBslsnPfiq1Ad0WOveaIBHDt
Qelfv5ClrUc1mTp1EknQoJkAM09Fq+iMgpK8fE/LtRpJi+2WdrbgMDmCqBOW832Eyr/IPKGQJHr8
3+QybMyWfjnQI+j9ALj41RTdIma8HK+GZ3iUaiRAwE04yvg0RYNToR/tXiIG6mxCYgP6SU0Q8oBK
kbj5skUJ98DwSEejZTjmejIjJgGWd2jHNEf2GZkLN3LMfsa6FhV/oTOCdPYhNKGcQ0thTQXrFyP5
GUg/DmPyUFcOPwcbjm4qnOoqaA1+pdfFwSQixG/SLXKtG9+Jz0WQO/zLhGOlRzrtWBpGPWForgVg
sCAeIeNMZwO6M6zN6Bi2og+wCXMhh8k10dkR/MWZdWSm/XLpTkodrTvrNQUiNlskJ5FsqTFFA1l4
h7xNDHWKUQfz6WY8PtIkYUrl7fmhRCuSQca1lFG920S+MFklicDw0hvSDvkZoMmEurzC74Aj6OkM
qgDrGCro3w5dFR21K05bRPdviC+TlHAy0/2ZcOJKXUCKuedkpg0Caj8Aoit3Ayjh9Dw9+Ce/o6p1
110m12DX4w52lKnuT1IQlJKewZ5UBQChbYb6nFqtE56n1ZrOBjlMob5rUiTSpO8fOu3iU+RwAfx9
750yhDGjo/fwEcBD+ccEXnH1ZBB9JQghf869ZgRqr7/e00NtYIZ2HxurwRKg/bF3KeF5cvTU3B11
CEC4dV8aTW9S+U6E9dFXtT0kJwKEYkK6T/SgD2mdwLbPAUhwVBxDGhWklHTWHy4mmLW32XTVdsu4
Ctrhvn9kCvsCdcEpyWAfMmc3VIV/DyqausTnJjABUF/BtYtYTXt05/3+QBezIizbDp2IIrygAoOy
E96XWgZtpPa6waY5QMhl06atRQVHRiLVMwmvdCb7ABgYMIeaj2svNYeSPz9D70V2w3nxqren+zVr
CuC81yYjRiNmRen/FwCqMW30mEa5CxZxQDqUL31E4FMTWyszOo5loa0b9nksyAp1Gj4RqpZQL+pH
Wq+ddD1G0CyRJ+kaDgjIlPrcVRpD8X4yFF72hacJMZs+uZQXN5ScN4TnHvKplqjvkXw5aBlwgn6c
Xp2A8kCeh8Yr3KUNqATsBXCMtOmxNlyWC9kgy45Cac1gBPwRl7T0OYu7HhhIuVijf3c7RD5GLLYZ
yWcQ/UCHJLiLGZwmArTC5BLYViAKtsZIlNcvQc1CWWL+kNDrfXporxCHtQ/4GPEJeXvAcp3qB4he
+t2Yruj3MIQbCHACX7SJFTIA/INeEIrhI7ifYZdW9N8qeXtgl3nQyHg4O05lOVzJj7icwFywPLfP
mZAXwO/gKSxqUgxwVsQmFn/DHdODJai2kfRpenpERkYQkWsT7APx/Q+8wQHBY/7Omti1RahzHUM8
T+6gP7DNQsHsTeDnNnm5hBP5Lly8Q6ud9WKREomBIrkU5njvBHFMypsIajbwRRny0VM+MiegeuTI
BoRGPQ7ZJIQXgCFGySYDy8g3IlxvjAQYXoDKors+cXBAh42MKd2BDlm9FDxCA4fBRM1keJSuzL4J
iv+/GYgOeL8kcD1m5cBQRBeK2kkmBIGUSDJOIq2O5V0/vRutDqpWGuYYs6tnIDEEIRuQ+awvWWvE
KVbZBaMpmU3x/6RT/qBXXBLGSu+0EGwri1beBo0DTMr3LB8arXLtcsFrUXYkJFA14SfynJK18S/M
LAi6CxooL8BQJrms5IaimMvvlwKVbNPfFoq9nIJoTdprgFJI4bx5qG3aH/u4SdhHb+6L0wy7+A/r
JnFKpgTSfJAH+wSxRFbsl2NAYjY2b8Qq4rsfeoschWJ+AjzOxPPU4sU8Xfn9v/ruHd5TYpfcOw6Y
I+aS3McjtI4ZeHzARn/7SPb/Y9X21rqD2RVoZFJcqDVhw16P+/feeN0Va7IXPHh8b0h9aFQjadbt
l+Fs3VbL/JHC9uO7Em9wLIDB5nTYuTVbquNkUMNjC2Af2xCoGM0thhyyQopwn7+9Y/hGeUuisJxl
RwrY5YDalmkPCibcQUj0mksR5RiJHHf8QZuKW6BIMKcJYE/vEy2xDJg1RyZzQwMPyJBrwqBBbJlR
SgFEBQ1uP5RJC0WAFiG3r30Yvexo4tGJSMpxOWD4+LebLeY6H+q6Ljf/5eL3R7WR56I7yl8/hCHU
z+qkNAR4Rh8btZJm0lQ7Wk1OPXpNzqqYdTto+tN44TjGf2u+j/cgNEjXUnYLc/rehZOfXcDptLaI
6c7Z4z9rBrNyVGmuIOpaW7nQdtDHkujNY5eagIyMJwmmCpYLwyuEp0wZIT2Gn+vgACaea33l1dNZ
vNW3UPWVinHZ01pR0yPL3iMuu365Z8NdIHlvgjgPF/CU5t8EWprbyY/z6/ye9XG1VjGfKdpvTKOo
QAh3hH28arozzoGfYqOz1oGn8BLWeH4e8GnqyptwHLdIybozsDHgCMkDYSM9E0a1W8qzltPZtj3O
GCqo2UZEBaWvLMp8jZ/rk2NHAH90ycg9X/xdjD8OSXpahVV4DZuUF1EHwhkPHI7W3/LtROa26Z0Z
3wwt3ibnTS5Cc2E7fdl9sLA82mg6UJUhazYHb18nddL4MWZmtB/KYFyDLsgfA4FAQ1AWVJus8pCi
pgFirQsaU0CEhC2oQG9FPpY3KSCjNWUaOZPLPIhBMk01ZB32HExN7+OSnsFJJjpwa2+pbKelT5HI
OpLPa8iBRmTZZd4Bk4lmQg+YgNdUEOwHdKWK+TM5yaJaZvJV7ysLWPmq0Tf9GpAkqQayeFcMGwVn
zF3mQGYuSwfB5pk3OGVB2ZGXjJlow9zcdqFPoknC5RScFFKf0qiEho5olX3c7GMrXjO949j1epJb
0spcgAc5Dkzcxf+b0y5IIsNeD3fsTezQb5iniGAXtsp67RliuWs02ogfBzumJkagfAYgWBSQ7ZkK
4ijC3I0Wwy5M5rrXsXeOSzPCCZRirB8Eqw8ugysXpIbDZGxIokWIYUwFpYGBa4Q9QXoLo0lAMYaz
acboOxJrZI3aD3SvYFhul99lTzoD2JtVh6S9w7o0hWBKlPhOAYDfTlGb5Jv2SSe+YI8611dFEZ/J
e0/ebucxlDjWgaYFTcMFBVDAkb34bMaHKXBQSh6kVHkk70aPtfvKTymk27RPjk6qWkO/aIU/Q4/z
OybtoplLbX9VbXQJqddvYjKpBJYKiXn2yI2df0Uemk1CS33ZX/qN/mF4KHrn2qVStmYHdnGhWIUg
lWSiSZ7PoudjacFf8CloRxD9Cup6Hu4c0I+/5qCcmkx14bFOr6NXr2AGiQ4irQwm/iDVKJHE82nx
TDiPSCg1X1DwV7aKND0+DhnFSHJBi6O62ySgGz/0nMMlH80hwwskJgJLcaTQENCnfCmaqGb26Dis
8As6tiB6cfc+jkGTUp9Ls5Ak4tI3M163J5eB0z9qSYba8p9gix721wrlrXsIfy8X5B+7nDOqC6r1
hZ5hJ2tC2UfSDmQcoMWMnUvEi2CYIp/c9I/HBbTB0yEsNh0q83ZSbECA8StsFiZIjCyeioYlPdjF
go3LWWLBBpldx0s8OLXgcIpasHEcjZU/b4NsvIaHd/BJedhMPkDDDdkpi9OZXcr8S5Tsd/e/eFSM
3z+w3G5bQKNm9oVQSQPHsBG9/PLsTzk3AAVnKOKjHf0mrj3sLCBcCmAYzwuEbzo+eXvLB2BqjSCA
75BLr3+s0THZ5ZWinGtGz0/6v5u17ME3uIMYfv+gXSlyptfwhIIpIPJfGQUJtEdau6LXenG+Bsnz
PqJ/fOidJiCT9r/8T4s+A6jtgCqMiP9L3vOEN87c015uYNma8PKoz9CEnlbTDgVqW+YrUrbVU7TI
WmQo8zfz7t8v8e0ZV1MGJIeJQTYx0ZkxdzaXXh3sfpcDZJUZAqGjQxq3Z6CL181fToivnTC+99mw
o5iEF94VkssEz1JwD5dJPb0JZQ3W9JO07b0GJYDvqwvpikQNY8+/ElL65FQLhdeUn0nr1fNUL44x
XKClQyY0oIGucooEQf+wY+jTl9gCg6B5T6nKSVsQJ4npits/3b8pGAlm/6nZN9quIfpItIvBH1SC
1YeDGQBGXu6C5ZlZ8IGq1mhNyHIBxpAa6oP3lDe+T8QPs44b6Ru/1IhuRa+RSjJIQfskHZaafpc9
17D4lkye3wFKGjwtVBtFpsi4BOAxbpPloHWh6r5kCMpP2oIKAkQHVPGL9Sy4RAjavwAkD86SCQ8D
rfFrCNAUivMle0OnoUFyiwBZ3ZEZuHqMYKReb1Y+w7wLUgakeS0PHz/YUMQGShbqlgWcar0IQPG0
qMEM58BElUc9XH7d15CZS41g2XlgsFXQZKbIMLP2TwEWNYNEe8JJlYXNyQFOK+jM2+SSdNyG7cXp
ke2scMcEmfloUK6hUfatRdFABwsuPVCmLn3vmdZW1s17QBg8usjutd/u6xYCpesilmXvQ4ANCG1V
RDi4b/QjNR/hxroZIapXY+JN4TfD9PfbA6LzFmk+Yx/em6hriIPpnT5r7bSvzm1W78MrzRK6Nwhf
Mhzzrm45LSv7WtlvLbImlyv2lgBBgwbE6TuSTZV3atG+Ph8iPqxC64KHcs3aPkN1BFoY5baOUDmd
FnXG0UNvfVe4N/xFWsjjrZb9BydwETSbDrOfXdqoQtrTTzXL+Q+tKqI9ddUlh0O+P6mqAGh5SKXc
lv6z3mtl0m3MJeMpSRW+f8krAdDkz1H7lWFCTSkJotHtjg5NiFRg3CUoP5VJAgcNm0ro7upZPWv3
8b3ra3DCrISGO9i6rg0YHGuAnTpsqxltgvfPu8vZ5VUztHhf9IfaPhUt3D9wsYUzy0snNwFbUb7S
q7zkZ0jDlzF87bIKkOmneiR0Hz8p7/T4htaDRuwnuoOBjV4nV4dvxMuuPT65QmLgDKDVrWeIxHQZ
SPzFvusMUPqNx92NGuAxuSPQkMqIL9BC8PIUY3e++4BiE0Y5lmvw6MG8671ahCQAyH6yB4T7PoXw
oRxpmtOkdy6tlCKBIquA5hubv87rI+6GO6VhBYLD6ewVvn10F/wuWgvMLZB0Y8vb55My6IEnlxBu
IaZyYRE3fIxFnvnx7C5/vgAcfNPjoFWP/jK+zNGt0+x3r8nj8C2E45wqO2bnqPJx9Bk0QpF0KKJL
x9bXhz6Ua78xLjsucEMxAfrQaYZKgdQbUxfNnrz9qLAr/+w3BtnSubisL79rBla/hfqDQ/El7eaS
jlDZyx5A62kOQaEasXpA3tNJdsCwrnYOs04PDy28/LyGktb7l9Y37JO/QqvkUH1poYHIKz3i1a6j
Pnmd7JGj5rM4koUUUYStDPcRsLPfLiXMYWUsI/5PT05y4L/q6rcr8dOdnvPuN6zBVYMqttvYZPFA
tob/Upex/vGO6UfpnhgA6D/gU9mN7eTF7A98n6+Pr+7OPwcARKWvc+o1SsdoUuhbcEMsqpqHjwgb
yFlGkTQYHcOFN2BfGMbjXeWCPndNW8B2b1ieFyQcCkxI5wcYKYvq94KABuJY3uXl7fC3sCAkOqeX
d255paGOLaEgXG94QSD84S5T62UfCYdLZd58g4RjvRzegN2qRmjqfQNpiova7kHpctOPvTPaLQPr
jXFZcPzVOt5+pAXQe2TgwQ9b3hnezA4pqqzsnX0LmFttZ/uO1wpYnx//fnNfMfKNNwh5iy4sZJSN
YVR0aeR8YKXSttyhBEa74rf8RRvFXDpnPFVKmn+Xp4cOmfz7Tt2nKPiGDFQGdxqDlMpHvw36lPun
MOH8Gk67VldMmi9RY3Nbvy+eYbmljsIN8jWP+LZucMjDtJM/hlF4n+r3+IzmCeAg/+KdMz2uexyI
vccIzR0tKQIooxptZseIGtkRkDwMicLZVUr7OaKS0D9ge+qhYMBQkGjb6LX9NxM9MaX4biFqEFss
VWm9D7bVIdodgF+Iqgz2AEoBnGzABaKtVdOTJ23WcaW6zyhCQr1/zuFi+wAnQocnbvjtaDn6OkU6
l4Hi0230rnVyzJ/uMW15Df8+vqhOxz7AlWTyM0Jb2mPFB/dBy95q8Um133ZFZ3ozCsDSwIENV4ET
dNzAif4cpnU9ATnO7CdaiX6d6VUQ74kO0dE9qfsGuRs7ZazJXPTLb6P5U8anxkTTnQ6Vj7UpLO8w
v48tAkvikFhjLv51u4cQvrv+xJndM5BMr90z+gotv2j2j12H3z3sATuSiaCqp965cfd2G43s4KfJ
SLNwG5Xd+UHfJ5x/LbSsep+dj9/GBQxtvpwZ0X6Ae7lWuDtSQ1zCy+Cbl0yd3E/SiO5hAfIiqmmr
usjD27dwgsitq6kSnT7VRpFt2IThnI4o1CRJYkJHP7gtUncVdGS0JAlJaKqhmY3r7tkfHTwc8mhC
/9LVJADl9QuaWAWRVaZfT9IUkNopvBuWFuAUYMcC/ydFagvyUVr7CBDbw4PzY9oQwCvd/x2SApG2
Pe2Bn6YB0e7obKN0+jukxGT8/8u0hTI3rhpAhhwacwwa6P1BuQRSBVL80NMHuvo52yvdwzSOKhLd
6RhTQGzFX8qnSef76Tmt9r3XeFL7hAMId9YAIkXANnvFCEzjdxyCTmf0RZiEHefvvYMacbHRRJ62
ZqPi5l+wgUfcb9cnBERpQrHph2ugMjT7+Eq08twK4MRMSILMAgI8ICqfDBAgBiKoktZJN1ucSH4G
gyTtRtfhYY40HComcwQU72gtEL3YhEuAMn0cdS2eHVKlqCwPX+NyWATlEMEWoiEkc7If09bxe8OF
hKmazfBezSfE2FSM7S2Ea3y26vWaHgZWB+Ff5647yInNr2mzHVkw3tsuR2d4Hu7u6jC47OL9/DLW
yiE3STs5D/47TrUk1RFNfSVIjOQrTbFMIC2dnDaiVrS+IognIZu6UodxNwPx7d8TkIG+CUiNJoLS
ZozsAa3hMUm5fgZ++FCpWwYpkE7DF4OseYdIYvmfQhlQB1PjhKyZUzDCmzV8PPr2m4/iNCbUyJl7
TpG6tfkOe2c/aJAAJGkCMHH+Rrm1pgjGt+vv5SXzGmVEO6zKPF69Oo3vibE9QbkhT9uSjXV+uv5t
3MIYz+Jwsq70CnYbyEu56V3FOie8hQjzbUXod/5Sc8N5Jbv5adBCIOANltYGPteiGlTX9D6uhlAM
z6nuaeoAW2qgcbeKAIF3g8cm7/VJSDfd+0Zi521QBA+QkFf7u7qPef2ejbjSEi1B4h4aGcDUvJsv
weK5reQTGhOzQy/DABDuF2TTdrQjP3k72kvWZhDgg9Frer2eUgFSBvAn0DIMPnbVG9U92nmqmWtq
YrztlVwL4J6Y61/pep4eGUUftPRSu+mKnowLEMS0Lb8MzswkDkG1unXD+8m7HsO6I+vJWoGnKnyY
YYUtLPFR5DhuI0vdplsdQyhPQTRiFqWy2ErIUY3+jDaujIGtkfSGvB4oPhrBtJBnvTyAGXj14TRy
DYpJScPj3Ao2pcOIne0XpelLueQ/AWc6C891opMXsQWPrsN2/jpR1J2DSWkFToqnZcMEUnK052Ro
buREZycL4s8wYG19nf0BDmGQ7MMknRdBegTGckmmg2aGyETtTsldyHy5ctR1AMSCsNS7ZBWC60dz
fjLoOg/DGTTyn2kTv0yxYCzZqVWmv0dgY4D3p58PjxjE7wOx5fo9Me9hTZPlrFaHth3phntkJes8
Vy6qfbBH78mHCAqmxnXS23h+6fpz/WKnzTxNseK8smoRykKSxbkxJgn2SxwIOkEXp1yUMJARTCLZ
sIZBDpVOWk+nfGJ99thcAHRiixGAiXnvEflgDdMW+jqr65sFK8swwkK9ZX/gu+IH6xxRON4/R8cq
+QqeD+yk4mg/7P2HNipaQVQeAdxFRKERxnhPpzjZqbHFJzTcD5os+v2e7VaQJ6o9SC0gucq8B5Tk
HGncPMqFhscKlWQAvSqmLNsbRQb9WoWRcmM/rdw/L0sWh48sA/BbOzGBODHcDDHRFsgRqinUYBlr
6jQwPdPb8aFNlx3BZcIbU7U/+sTamkogyCZEBQCzAIy6/oeFkPxwoFjM0ZvpHrwVvBrHSiVhtJwv
QNrXjAcYal6VM5MGkdSk2eWuLpvH+DJA62AogiI4N0/gh4eUauz2U3iHCfFTrjTvEp5CMa+6hY/k
o+7jr9th03fzT4g86fA0PgyWyHESAnEUDIqgxQY8Bhf1Z8mp2SOUy1j4xqA7WAI16So26l6NSp/e
JA+XVD3n4CbpiMroCJzDXB+8i3frmzGCFnLpZLrxK4BGjOMGG+Xdq3i2lUOmGTyzkhwf0QZo0NA1
QeR0Xwg0fOB4s8caanTkXH7YUZSa9pTwk7wjw61cgidHAJEuOq/ebpMox4HPW8J/dPnf4DIiJjsN
6gp6ZlRK0Ms5l7Nd/yMKvg/OQroiOE8c3RZBv04jQMsvtUIWDzEJkieOUl5HlfPbCJGDoPrBd5Ls
taTf+YrijE0jOeEjgVADTBqQutMKp/50N3i798QEmfYAxtZdXN0GyR+1vIMcGZ/03d7CjyqHc1Kv
8TOvVl3YOsu+5iH1GnZs7mXFdV8nrQBOOGWQ3D3og56IXyC3B1Ocw5/8DoisnQlkZs9fdPm8Y4Tp
rEvA5QGe0+XsSlh/MQ7g3lj+IbyeSDRfioqBsKSpiuMIVQhefwwaWEw2/PZWYHXs3S/GjkrqLyFo
IIKHIMmY0mROZKNmJB/+wrF6u0Z0TGnosga7JJfkY7FknciKOmI08mJdgcwhMAxXLe9w5/S1Is2b
T2mf/dBMj7IX5WzOOiIpUd2BPP8WKsXBARtHwExzDQErbjjSxJPz5EUHzKTF6r/iD5f6GJAbYEEw
Ne09npmg/RO2n8jziIbPyVk3hYYPjtTB3X7vGD1eiEztuGOvuK+H2TG6ZhevdqqhrPOWyOiIoABz
Bv9JOrS5D4wVWF9PD6SEJWG89mqOsQluJn7lHyN2mbPkkK9hEw3q3IgOtfvtOMiirz5e268k9vMc
SbijKNKD0Q0mF/FoueT3MPAlJw/0eLT9xGV2daJPSGJARWl22KHdHejBlrd6ZlL7nuEuFMg/KGL7
A6RSnZh45XoH6NbeQ3VGU4OC0DHhSdr+Q1FysBDvyWN2dW9U8L0T42lQlF1IwmSnYP4FTDqsgoPT
XHyOq5+SLK0uHL5u4xtQ9BbQLXjC1FT5avVMdVFOKd82OtFUakF3kzdfkeneBPZ1hJb4iHl82nSk
w1q38clls/R26o331YWln5wwerFbfVg47BHNYzmmsM0nMPPuXmTlQk9fLVk0Hzb+KOsaDtXrWbdH
+nr06iPLXdoTpITt5uSgILdHTz8ltVylO4CwPP307EYZ9afEiUiaIBM2fAtBiv3BCSKscLmM5rYL
5BH0DqMwSijWe0ZT4qLc6EZHBONgzkszptfFzoCd8FHLWfQcsi/qX3LsfhbtVIBwgEWsC8xgQiZC
cO94EyIT2i76GnKjB9wvwLo2dZ4pkhP4ODEJIbV5oT3JdGGWt3p5BXdpQAvq3T+fUbwBAfGA+Iwd
wh6UtHO/vO39+nxbnODNDMF73MBifN8wqmHHDEC47b3g0odSKZ0AzBG2W1TQ89MH5ARQ2wcUFmd3
jRDjkApGKhnLdA3T3T0QNXkS9e6RmJ3w5w0yWOeBCzGgG7GC2hFc6/f4w95ycAQO8qvI3muf4Ol1
3v3ZLt0DXzwvgZ8XAwW8B9+Y72UO5oPASpPp5L6tCTRtpCZumTWqu3b+tXzQIrA2PrTYUA+1KyCH
L/sJFhulbEZfOhZDtNguhCyaBPRGO64WS5sJGvUD4WidyNs/tNztrUMwv9OUitw56c2uUMjnp/Mq
ZQT3wYiW7hUxhE0E/HCDoPGm4wLnbKggoEDyRyM+baMPsTTvOvWLbpEsVwtklRfIKZGSE6STizcZ
If4wb3CGnRdXZ/sKasS3nPagGdZzdHnorf4Zsd4CCkukblHOZ6m+ahE5fx7sAEGiLZ2PjXQUW28X
N6fa7g4CLR4hnEYxfQ/TEWcnXSEvi+Vx0iA0lbbYtIYYk7vtOQSZwcOOpTV2fTiCvraEgMKqaWhJ
0Cjt7bYVAN0sFtfJx6bxRvraGwnY+vW0V1Egp1R3znqw2J5oHgDvKdHAQ9v4xLheoay8eTRdbMh5
/qBCReNidO6N9Ck+4QYqBTSFOYLbphPJoZF2kKJVq++KrKJ8q3mTNFR/2lFzMtLWZ3/LJhyVNu7d
SC2T57jsSHZCRPo1oRXC4PIawXNwJ99FlN5PEtciCpuoE/Dd6x0tQvoyNAfZ4Y1BcOec9jfdELtM
WoH2GSARV4GY8g73TVfnbMuKjJTT3jbC7eY9p6a3aYy+sg/Q0w26Li9o8PYW78NFU7f//Ku2NMIa
8+ycHdSqdqim6C8QzDokTTVwbyeNnIDLYGjZQKMmM5vupj3I8hxpVOyFdwplpAMsLSb5G0Tdr+4m
oykd4XGX5waUE0ZfTytkZ2elc5qWSJbQdAsRZ/koWV+0C6gC6LhTas/jyzSj/0XfwMnRZALxXECc
5p838jzX2OzPIbsd7+fSf9locrCAC1AiWYmizP0X9UQIG7TkfzWYWtjfPZqr+0VxIvIJmuZyJ+zm
/LbWP/yiadmjp+lcaSYvRjfixJ2FQHcIyXJbD7SG+hJeZhMe6sdDAu6LHDOUhs+lz7SUTLBO2yY5
I4GeYy7OyLScFuOzI6DthAY1ny+YOf1JVHsPni87X9K4c4r29EF7JQbS8nCyLjBhJNvl+da/1x49
Bi0+Zq1pucCaxYxo6BX+1eDqUUocnCdL10z19BFwCTHIXFBfR/IsxA88Y0CPEQkilyV9oNGIc61v
xri9MDkgkzZnsImjAz2Gd46T6UEdRnjQk1fyXWY1dh1okWysEDwyfg5YRmAISGqBX3r0dSd7T7PJ
tT4kuE83HZnTAnRxJhP8hwsS4onqttDhbysAJq8crosNLgkBu5u/ZKoNOvLsvfZOOa8G2h+ClEnM
gIkfA++mVyUIpWCkwQLu94BV4g+o+Uw8PxT3vzUotwSQ9pA1EsqFKnxn1tUCpyn/s+6CIPTLDJ3y
1rrDnsjMWL+r78J8DW4jDTMNFkP06dj3Kzw9+zx5xF9aVOo4OTqx6d9zGVnL/BkIUY6J4zID3dOq
bNUYMYfFPL492ue71ewmiHlBBuNtWJNEQyBKq0E7uWVGgjzcgyeHDF2MvOZrApKZ/bx4TN6sefh7
O4yVLdiH4HyAQxqzNVAOekFYkAj1xhlfkVYKHhmiCr0nUn/Iuq4EV7OGxA1RG9Adc+7vrP3T5lvK
gOcD2whpOUa8jINkezE9keG4UJqhoywEGyUUcDGPMYDM/REy2z8VwzPa/iC7M6PP4KWl4WBlM01P
PhEY8k5qqBlgxzsK4Q3eAVAH6KoHMY4lvV8L9vTqn/rbzQbcQie74fZm2EwecqCRDCQafUb6TOF7
t+2bif85BCnjQ13LO/4VyDU0qoHpd3xE9PYpcmXBP6LOq0l1LVnCv0gRgECIV+S9QYDghcA03goQ
5tfPV+xz486e6XOmd0Mjaa1aVVmZWTJkGbdf/9Xp8zv4r9AJhSwDoyCrUsCCLvxTeUIMk3n6OMpB
BgMvTZ/84g/0nH36hI3Yf85ba7nYW8ZtRAs2f81nPkOS3U3PgN7zgbdTFfQqYO4mKAKWm/nW2yL+
yvDsRjRIJ3AvxiaYWbWhb4tSgDC6d1oxrHuWXfGwH3zOFtZr0Hq+/ObK1Ka0v+qlzheadnqGCRpu
UA50xRIC4xWjdH74jKUzHKs5EguIjOKLsZ0IUfgANVxUWlC/ZUgNWp78MUZHjuad3mek5HybTWVc
gydE/xiLD6E7d3NYxYaKvLBn6SmN+oOjA696mwzHjA0s6MoFP0XHdIh2TosSAcPrAxXVzVSzGuIs
NptLjmaENxQyFhktfZTUuVEzP+0v+Ta2mXeztfyU7eRNX48a5WF1Ihx1rQsx7xgcUHk7jjOhWMR/
QsXaUVSaV/oUk9kE59ibjNaVHn9HR3Z2o73cagWHtycMk8ZQaAdw5u1IUju7FCZTj6EW0N+wn4Cs
DzXwXMg4r7fJ+QFrrA6rsOU3ADmhWXXhZMBNbPka0UZ6eGgiYsW+YJ1V84dhlfGM5agMZCHCPYH0
Dt1J5qUopHhK+MRIiCcLCIH1mm79KNQGidoXj5ApxIQFwL3fLafo/vl9EMcg8MHxRt3PJSJSi7oB
nEIT+BqbVpzJgiqVIa1b264X9M6bXA3tY0Ice93DAO8N4ROU22Og2INaatOHC5QJpbqHiSwSWP7r
OOMZThtjAG5C4OIyLE4g4NxiWs10fGzAyhiuu7uF0gul/s9LkLuYAWN76NwbBRXIXx7gcAhXEhvG
bYblc8ChBl8X4ncC27BQQpyTxq1cj7sTxsm4u6RytDHdKYfuFD2h+8w8DxWmwO4tqRJJo1yKDpC4
TUIT0tisH9zgRqww8RbUCFKjUFQYDAfrBHmIpwy6y8sJxoh3xRbYh5qHGq7poiEUFxN8eUYdRhV9
YDnKBFtlcAeX/FF0iK7nuysUIFqCEP5g/C2FrAvXOGTUAmMoMZ2G/dYeNaCPqjuIlCC2WeuDpYcp
U3jFMaOVzZA14bAVbKheltoQ423SH6p8/tkpBF+ACH53+VJOo+IxFj+axWOAUNXFLtDsLfELRGZZ
pXxoHRslRtAwk5zzMNsjA8QLPjkONlj7Ys5jMrjZecL8/S7UALKIffD3yFb+6CXaOVphBXZMenJm
KF3odLwBqeCObNiHJyOlYeX8EyCi4xQ3jiPCWOHTMVQ4f6TNFmzec3J6YbXYnjwClCGJOlbd7vie
FSe473QEHSaUBpi/gvGhveySnTBwS3wu9uZ1gChw2ThAy3vKrGKYYbe5Jl1yEbzU5iwSVdrZ23vH
Ak8xtPW0xGH9QTQVuYNmMhRbCO8MFhPFrIRjop8vMewYKuQAkDr0TMh8ItIRm8YvWje4iW2O8g0y
TlgqnPBvD0+s8JR/Ru01ohQDs5IdMkBjr0s4+0FvXWKREp+ipgvEbc/8Uy6S/J5QMeMbH/2Gi/HB
/wx7qEuGrSE873u+c3dYYogwGzw/puUoAY4y/LJUo6s7czWzxzCvjdNilPff4Q8NJ+MIoCeydTnv
AmjCl3xxsrg9152YZX9NiHps661NiM1Pzu0PGtGfnL+Y8TgzYT6hIopEYbnQQQywiQDJiI4mSzUV
H+PbsEi0tebDusNiMu+g5BAW7m3aGCJnapHt1B6G5pAoRUUjFwf7F7oG3uzMx5nzVGiimwuiSp7A
mWxHnNtEQCyjIMxDCSPEJVB6YTzEdQiJ3dLmV7tr0yx989BxbDLhBlnYEGjp+2ppKc4kEeZErNFv
cIsO07tzf5NuIQ/6EeurgciTROu0cT8kHadYtY9pa9SF4TrDO1SCXg8yq7BD4OdYsEFsegIE1cqU
xsrd3HBSNFZL1QF9mF2AZZ2TLc2lHlXK0X3EtUNuAC6g0WaZPJhIawgmBh7mM48d1wazxo/x4z4Z
m5mAPjXJXW/jUadfEh45AIRiCAu9iEqpX+TU7ZrU1MlmcMRDc9XBkfDnF0EUeUEhbvl0eNn95Y9V
PO+ikA3oC3T81tZk9lR5ovdCIVU5V0d4FF2C2A3sQaFSpsYlcS6grFgjd2OLRlwo0R/rhs2Tan7k
Dp+sZ/7Kv16beRA4DbAt1DHK4ABXDGkwvjkANlNCQkEA/rv/VSAoICvsDGyhGNiW9EL4MkCHPqVm
dBgc4XwwcuocvdyeR8PDUCb4ek6ocWYo/83BBTRl8Bl/wMce3KVGACh3GQzoFXED933GDCG7ATUR
Z0Vp+XOxJFeotBbC56cUlXjHwgKAHGDTCXBkUIAQ0ne24LL0EGx9fP1VpX4PpBVXd9w7dLpkuIWQ
JQPw08gEE32BktIQB9C8JweqIb7nHhLGsoElKeaaBqvha4uWy/vZzWgfgJODpwAz2y8KjScTm2n8
zCwVCoLIFmnLuVnHw4w3oBSs7PaU9G6NPxoaadEJ4b3JihNRbBdhp/ZhRzAJcxN8rFMsmqAW7Gta
vUJPj6IyMhnnixEeNS2zQEyKyhyXuaId38BD1jUze7gLG541Hn+q9VgKP0p4TupgHyKHEoWptKP2
oXBS33BSK3PvvYwVhwmJBK5B0Xn5NHqYp+7D2h4FCDfRVYpEtOci6UFK0XPrZZANMCgxO1HDY19M
Wi7NCNoOgwnzGWus3mM4I0bXmxmDwTwGMcUWCzhvZwKUmkY8/sbOhHsNkkAVt6Lq5pll5M0zA5WB
fOJzynhuvKghm8LT0gjCkmufI5oEmpUN6O0iZENgT93pTOb6guG0d+/uUZ/HPldOjm5d4A93zBYZ
vPTOw5SJC0jtAG55QdO6mNLLBo9jiIexjZSVbjRiMgvOdYA1W7YSRyZV3uTOVg/vPw3+ncoxVWKi
jDNLyTkk5DOOpt8ajHHIoeXtpCHTM/rzORBNw/X7IQJ9mQnLFNou/BxnwlsCQ+AWlCpmNpjQcPv9
hBwJpKSkoK1i2bNoiRljWlZ6izsD2sVK15B/NDQT28iFgp/oPRgpNr64PH8FOZUOz6lLF6Up13IL
1KIR62+WGrWr+R1UZStDwWSfyhlGzPYHqx6MTjRTN7s5Jino5Id38UM7oM/pMRvyjYzdqvpDyRxY
DCjqRMDV9Zh9CAVFCm7zOc4GVX/cBVcGMzda5jV/j9QR3TCb7jbOowx+M85gwm1+yLHAXD/BLpHt
eLFfBfxxjLRVo5pf77yaVj5FCe0LKtukWeGq1s1OVNpQ3Oy304Ay8uadK3zEZp94G19HL7PGUSyu
1w1b6Zpv2pPFdU5H23nQf7+F2PUgwxfCWuxD4KCfGrIYMF/tBTdIQBO130YMtpnLAm/5anmGfPgS
LIbrhQun5RpfMFFDtV0ztwqEna5jX3FmiRLdgZ8f/bxghdi4xNBs79C8pPl5Y/HZhxTqknlJt+BE
E+lhaNIQcD5ul8sen/8e9Pz8j7tuQ3eC1rT6MNsKiApEkEFCMN8qqpxGX77lKWkjaLnfCITfUIv3
y/hC5GtaLUjR8PcmSoGTI4g5gR38RBcv3wf7REyFJamWXAdL9kPfPDC6Di5aePeZooewu2gOWhGO
7CAUoil7mHtSmoZzhBEI4gKaQCHNmfMCcQQDcXvhChwVtDM/G5eEyX/EuCfmyIBuj78KVBt8bMNG
2lvrYwRhrw/obrp7f80qmXTSdvxog5ZAq7qPxZScCjnteJfgQh0iDHqi3dG7jA4xn16+c0XdHxAV
6JKtdYNeFRgG+BSuhaCwvuXEIP1fIx5kK2JT9ukDm60IyC4vGaFTSrg74JXH8L5GMDoXOaGIEnXn
MG/D2CfCiPSxY2pD0Rgo9urAMXDCOsDCnablzVbXceVWhObiv8HHS/WnusA9quPs5/RfJu3EeWKz
cVkuNTjN2F+ZGEZhyxO3IfcwIFd1OtHd1oqukUITsfs5U7QST/w6NtZf6sDxGNc+M4FY3XTI6ZI4
v9HTIrBB94ZijoyuJqagN/AwJzkY2BQwj+NEfYSkCQq/VUKQffY3YyntcJLkSN5YuklsgA1G0yVT
oaCo0J9outLpAWq3uvwuitRX2C4JfYDeWpfKpv9klwBiHuMwTTkHuw6NT2fmyu8bjcX38GaeA4Zm
mq3kvaUbpFFh/3UsdTpzd6F6tGr/igo8b3iNQWvwxZ2EJB+ZtzTL/roQErecfGmTCu4PK7yuMaOp
uCcKqs7yaunhw8eLy9MTelyQP+2P3ft7Tx8O1HVKrj2AbIVQCMYfdgifTIuYGQ3mgv4NN38G+TnH
shuy1FYPUFxOWxYI1gJdZ7O4cGRtI5Wzh9hfrE66Df5HXIcB6L7G0BhpOtPyeyIVRtIp/Ky9AebI
MROgScPX2exOdnaF0QHwMuQ6n4PNx8zDIKOYWdlo64kTyS/iTl4Lzn3nGp2nzwGAL4jp0H954jtw
WN7snt8ZwWF5z7dBFSv+DeaAu0sn4IHk6Ttn+c01c3kIW8knIbjRtqdrCxtBhVFXRz/w7jy9cKoG
9DCC9xTFs0sqR7Px9wso7BRPSFmkG3ca+ezJ67RLxj9oMqADZfSGbdz1WN67xTvthTXCOoDCBSkt
aUcn0bOPoVMZ+bs5NeHT0Cy8t++CoZNptmMBfFSvNDPDsibW4JS8WLLcghdcSHaizj1pBO/oUD5p
yu5ZaE/7Q8JqfNmzJmuF/uLwZDK5QHr1J9OHHHODQXBZffkrrzkSx7SLdyveGifTPmAQrmbcgSQH
ZwbM0qkfc2CAhqTbv3vTgPK5M2nj6PRLH5HmwubgAMghK1BQeYxg9rZrzG+hTsKhpGdpYuKuLxp9
DoGP96NedeHgMsVV2pEPi6lXYZcXCdd2x7xj7ADhuqt0OzlXrnMYWNaBhLN/T042UzkPhDk6S2cO
xCN007vbIbCWSVLYvQAqGo2TOTV9X0XdPJtv99YNlK7gIKGnsLHXKw2iSt5MV+2pOmhNr+UWIIYP
kjzsVrwZa98+vVcwe+b8csYTEhlndkAEsO6WiN+QrUjfb2/sxi0g1X4QSTijPJC0TeCNLtOjSYbR
w58NEoUOgN7TGK1mmD9KM2PGqXYf48ZNHssMBufDd51329xCl+TtXkykDrId6aSh2wNwExLVwW99
ba2d/YQeMDzGjPaV5jpHKbgweYdK8gJS3GCqRmWbkAncdryGBPxNzyTI0DHoI3M+QK7hsMhQ3NGu
oxXPG56jGaRr/uDynlcPk/OL1SsmIlKb6BaPXqVCmF6zpvWg6QIx3gie6K2uYeAaLLJOdgvptirm
ijPLpS7glcXWOS1EF06P32W4l5xyJLKiaKcDovEWTx7Fs19WJkpJUeo+YKuHzZKiDRKh8D8hV4SN
5Rh3Z3FkJY5d8JvAq87700CccO10q3F9Mc8L1Bj4GIjB4eD0M4/C80wQwRq64cQ6+nSYIS8YzBWt
LGU4s3eGQz9kor5Mia4KLEO6tAR++tfyVzQeFRLRd/wpdGBn8t74GHedq1AF2WuwiPCHUcKOqaaS
xCreVrCpsrWFKQ6loKKYEVd/YZFX2bDJRNwOLpdjreBEanktmgSklMLsIi0zuyDEWRNK+ePn1OeQ
k9/t1ooufrDF465y92LvVy1E9I+1pZWn9AxiPXxNGH6c1mN45pik1CR2d7srP4nnwAWLi8bbUYw8
deDV0gt5XKF0fEqhICMYUebNGBtZlivrbv0sn+XOe+OUjrsvI7aMT9nJYO4BlJWX8nux6PKCu7An
BYFtOne7md3tjnUNxEkLubldc1mc0AH2aC9m/3H64unUxNyFmUZN5xDWAGGDw6sPYPt6DQ40qZNO
to07QOlW11dH9xRygCtEjyu+gFvzzRG1fMEukflS2EG2Ew0ZbbgdbUc1vpDl29Bb4SyBvqmgIGdc
eUgUAbRb0q2E57XV7Gd4hYvSI+wLRWiz7P3pATNRaZMDugBUm9+IAcEDqUEhjsO6ZuIcDOvDCuIq
C2GTwjogvJA36VabTIdykc4xD1uVzH6i0sxkOg+VHgiWdHnO/vvPJwt6w/xTpt3sPNrmRDwbwabT
XkI8F6oF7B4zY/kfyPwow8iTghGwHEFWJfF6g4ZSN4TtOLhANOzgdQEBw8IPlNybEfcGuKn0l9g+
krM1E/rvU6mHMpM+x3YnUvhHCd7/QqYnb8W4q35jMeAiT0ntUErAVjT8rMcvPthDayyfTpm2B9e1
TK5H/mPfPWkOSwnZBHH/SiLdxLyxjagRIYBxtYRJ3Mvkwu4lFebD6kOpauicyU34L262/ndwq6me
w8XGYon7I7oVerT8eMcKZdoUEh67l73K8zq0jIwuL7KcbvhNruaFMtJEFVnWQDtf8CG80IMm8dCX
njDX40qcp/QJJTi9AvALmG27mi6nms2wNpE6pUKKWW5SFBfCBIL471ku7M0VUbMVPJyHwWNiTNYY
J87lg/p60B6wxBolnJAO1GndlrJCug3hBFrSEFvkJ+qs2hiHhjGQJEPl7jaTTyZC+Y+vR2dkKPRd
RAOq3eyPI+NRaEwaE6CmENBjQ7m9Xo06D7G8qHEFkkckIMOBN+uQDrQolIWAh1c2fQQOcajvSHVi
sg+csZkfNRH46gjJ6sm4kIk1dpyu9edMQgva0fwDiZA6TbWgfQ/akGxgTsaPOStx/SG+3Ez48KE1
9w2JUmf4XzOe79NskwWmadPvstV5wA+fw40UVwvHjWTMAvBfYcOGIyBjSWCfwwNCkDNR7JHcenBx
dgH8Ptgy6y2xsMeApM6WQ+xCx+NM8fUQUEO2SQYLf/tjr8k5/RqjX4FDSTHCvrzdTKkk4WDPsV/j
JJsZmaL04eQP6RIA1CCJfjgfYjPcXmiab9LdMB5KFT+8e2e0GvT7Pzyqe7lkDICpATSehrtM8NKD
o+Za0Ywh5XsqBhdiDhyOWaWNvj/Rk7tphWRCV2foNyhJVQMC0OFOctrOZ3xAnt/VnzdH1dtU/GsM
H5wF5nLPOEL7k3cE2xMIggQeaS96MfM4f5kaVnRCxKTOHjsqvE50qqu2143FO5wUfNjl9Io09DCW
7r0ZoQP0geE0CJjZLjDGW7Th+NRuGxsvTF7AJn7qoQbkwidZEIU7v/oC4RuDHEEPOe2HZNP5KTgt
oBaROJ8NI27YNzK/+0oSOZAgWmpv/xJumC/v7X5rifDGChM6ZW11OXjY0XfOBVYZ+Zk/WBNlkHcd
bIpH8v9n+AVzmI9xwCMF6zq9TFjYPhvj2WcST9vVAvXNrSIDBmgjIURAZAzPFg0KoS9SEZ7xxGC1
6JaWUw2uOpPm5DBWbHOFeSXdIAIFQ4YwjuHf7gQ+RjUzw8hviooYZL+GNLLDloKzVnabceJfkUZC
UAjObDPdIF1zJHKiriy6pqCW1ByYtVX8eI3bNUxCBcilWqJSpisb331mPQGrAurSAbgB5dlAqcDt
4pcEN2dJsqSLsRqGf7me74e9t4OEZMMa5sCg1L4OH1wcrgtA2FkP246yUVxs1TrjjNpy2rZeMmzt
RxkW6Ag3SLQiY04t6W5+UjV+otkImvGME7JoeJ862K+/WS/qTDlvL8uzy6u8FtaHTOaDuyBebvjG
kj7BRTo7eswosr1jBoEWCb60d1Zn58JaHarkO04Nl02SthOpHcQ0RifbbUbvvBO25nfwu6zLYh+R
3AwuPwXY1oeWkM648+1Yy9UrvC1c7xhFYmQXq7Y5UUYBrBzSVqaZ43GS3F4mHnuDXvhOpZajlEkp
3CLSH/s4FGBVYX7OnlJQOvu1aWIEN7pZT1JFHoqov5gH4/dCIt96H6oDac1XIfZm8389iI3LqO9g
P3nhhvpeluLOdEyl04mFFcS63VgJt5Fggr2iY76v/eDUM3nKtQzsuS2A0wI8QRp0CWpzdC3LCL1q
b6n7dFfEqmaH547YyWAog0Ib/2MgqWugTeiNvUknpb9ycq+EeIoEv0nmJ34UJKTJaVTTvmVUVop3
Mk0QRrgQ27ifav+LSHUbstxOwT5sORRv9LEaxrSHu06FiVNtQokQtXs7k9lY0EV+nhnZW0agLYod
tJI2dkA91h8MAgsBagc45mEfgYWlsFaTUWsqutXk2ORbjRwPLbAen6UdcD953JsEShGkDvNAlwab
HROhBbyG6ZPX7KjbuWMb2NZXBAdyiop5EVaz7BIS+6vBf5ogNyQRDx6WFdDjiLeFMtAyKejZdivY
hG4rU7EE/LI+DuZ6xc+ZjKzA5SsSSg4TteC4MWHr4gZg3voHpcQFR4s7TQ2Ke6nnket1oEVmdAlM
dvLHNyPqXhpWt7/bwZKQGG/axMVOjHMWg5NwlIUigKwScf2+cmjWomoTpf4Cx2eda8fl440D8tnW
4KpgVBYwxg4noKWCqq/hMfCXpu9IQ6+Dc7T3/DBuoP8ilQRbh5lCyOBy3skFo7W92/hxJJ5uZ2a3
YQKRk6Yzct7i2UWDf3dXPTjlF7z44w8zTIB7F5WzW/pUPXu00qov/GlI75D8t1GXkedQZSnWf6Xx
Hpp2ZSjwddAlSvrY89bSX1HoTFB7r5+yt/Yg3iC4vA+27PacqcOrIUehmIEQg4/GCvCROlSx15D9
qQ1pvgWrs1E5j+EZmFHPsbGZijcVLlTWlGpKgzQGCME99e7BFTiKQrUNWVPDYIR1Kw2shrMZlSsZ
osBP0lmBFrqFVsrIq7BX9EJAhqgdw9ASsN0oGWzn39l/NV2Ki8WuO3IX8k8ubNNz22zH9aQNQP9B
uUw6ewuaK+pfakDJj77sGpkaUcNxuIy2WxxlKzYQFjh34osYZMKMY/G085r24hjlZ0BVPnlQb/TM
Bmxc2sjuB9z/QQlL7azTJWmbCvuOQd6vPvzB69K27ywOHNoengoXBymiU4XvrflEaIgFyDatMJk5
oDHZ4WqzyTVi8RJJu7i/wI0iQcUjFeMa6YDyBccpu4D4sOjxMYXWw88/QpgdrK8OrsmIXdYtzJoI
Ii4HungL7s2Z9/dGQITLHy7Rd3DCdPxYj+kl13TAC3k2syxK8G/gsbo+hUbHP3m+C2TBrfoZTD15
yjdXh5mDvAaYDepd1Et1rpg7z+EY4fHPBJuwgTEJEMj8lH/NaqWPGKj7RJ9C4sYfeo6iwp9NdbAN
XgZ2oeJ95JV2WT7n2IXQy8IE6tfFaYavGI+u9FHYrdF+dU4VmGNNQKG4V1YFORvV9zWHHypN06eH
Vg3hL1DR3jU+xWmJAQ1Z/ys8pPqy58O63uZdZ4zJpoWg5l46X3+LiEN11Gwf96+5qM/A3KmPjJN9
s68sd8XHtMHZBg1TJHI4V4e3Yk7RtUdGNVcyWrfWGzTIiXfgAl/GFNf8qahWtaQXff0Dg64SykWk
vdWIxCSix+DNkoPHhJNdsZ9/jeesz0AidhXOTkiRNihBVIvk/87YxmUDCsqcEa1qp49VMARYQWQ3
xWXXJ5WDLD5R/BO6jS/10ETvUQYxUYB8EWGlfybBIIukrCSVVv1bOBsc0Orw3JgBIEKo0ddSHEiJ
o/2cv1zSMrn3X8U9fXlyC+5Fh6Th7L9WiOrqTAQsn8UsFu3q34FuHAbRCap7qgX6aX/cBhAbk3R3
7zZRcEbX7EVPth4C/L2HW7jxOWJZ4w1bAj6IFBeA/vVQGqqoJOnrPADdcKyH7mIPDH/Y0fiM94EU
E2eeCd3xDGtz51VQMOyKbb7PEbqQEN/SU6rOCVxTnjKPHY14flltjJ5/8faxyDsbZo1oH+1Egu7O
H5LN29es4sbQUyb/A5oT5wCCnkQiziB7zQcDv0VrTsoJDJ4xpJWYo2Npy0rH5ReyY6Ov/kETgSsE
3ZUttpc8ppe0/dZanJDFxJjNwOx0ejH7IbYE3j6rSMJM7G38A4oWXGGMo0VVP4aiCtUcP0tKIkQq
5i3cFFj7Lu8enSD3qhNvm6wU1k8N9MjAjyEAP+k7ia6FM75zGEKOrcbHGocW4zHukU1ZL+A6WoJN
UJCNI//UEmS+lE5Y3NG57jriHYDWkKtoRhAtsDKgHWzvkq3VcJlee3aIYd3Jyz1H0Jr2TJBYwDeI
vxNgvxfaZ0QxjUyfdvAjwJQse3CgU5qC8sMU++KHJS0T8T0UyvcbDCBt56IJUN3LAupxoHQMoiP3
VhbTcAcKy2Bj50znfPGs7d7kylB38xjxe/kZ+AYD1rH7RvU+bS2UyWbQWgBqANy/OHeODuCfxQPg
FACoU+xsFAHFk1shgseMEe03kZ25NERM4vMcGuTOpTuNJ5Yk65wFI0FOcYI+yYHx3Np0QOnvWO2G
oe+zzmrGtDzMmL+Tm1s17cNCh42dbt++mtZ1dho3+VnGxKF02EgXTss7E44rpbiQ0qxqBfaXCMcq
poL4zKukxT/kmmAAt5qsptcCvwBEApxVfx+cNNsmSjx3wyTh6cak1cvdqN9G9+8I+rm5mkiEWKo0
vB0sX+zPGHoEgr2POThxBKMvoIlLv0MYbB38c15GttKHYjnZYLayEPbKE0ZxrTVTPsJN/C6/sDXF
hHNN3qsPscGsJ+fljk4bg71sE+/RIML7Y+/t1jWGYtfyg2ElA345EKtdn7Zglz+neWVuGRAGfRaL
l76GnmwJQSpVy9P8FJOXbgtsmjpgHtnLYuKxsfkakMVQ5KL+odV4XDZnEAwPMVsGT7djIbTFHfRD
zKfwIVw2fJL7VnZaa9PmYDRDSUCiEZXi2CIscDURcAJJCS4NUnIJjVWOS6z3WgwOgBvB896QKfLR
MkyuxLMSRApwDn7rCZuUc7jFgsbiAzF+mqsCLaZmkS7ns48cZg/WjcM1nSSOe+FnaDnLQ5JI8YOQ
Y/FpBDg3D7YeT8uHYkOvZL8HjoaX0PNIj7qhbrBlVMymA/mEUHKd7gDqiZ3QrUtspZz2SD+6gNT/
mWvCtGtNX1nT24K7C9dlZI6w9BJ/xWmij9oWkwIY17lUktMJGB8rPn6aLNG9EouswwJP06e9IirR
OoCECzWeDBlBitSKIrmABDu5L/bOSLegOwZCCFDCm7tZfMUpshGjPu83fqARQy2EZElaDO7HQWRQ
E4FVU7rtLA0qrttmBa5qgiDhDMnk1WIfdFdkVwopQ8B9IC/iWzsml42ZRUp5RjpPD5WfoBByASlt
pYBUGASUAmWp9ken4AKPgomnVEs2PDscdS4k7HsHVdEYwjrWUnBcIew4QHCCHgZZhiTKzbLVnVxe
3nkbyuzWAFGFB6nFxQWvDbk1C1xXUNKfaoNb0mHZ0hUwUH3D+gSe7fN8Vlwq74K/t402AthfXNGx
X3Ug4OTCXdAtlDVoa4RBtGIUuOEOVpRz0hvh/eEe8UnukGK3pEZI0KSXYaDIIEZR6dK2pkRmQjc4
g/Av1ntnO5SGA1CpqIEEN30ZIz6OcGovIpKJBbiXTyItCG4XF0NTJKPTz5I8EWJAa28OIUSj15k3
oUPD3B6qYr+gUSmDVIwRbBU92KtqcQG7vbFHckgdS4yIzuUeruxgdgS+3WAfU5Fw70MY7GqiuNUS
JneTefI0geetqRLo0ZVSE50qmShEjg9YkXUM9Wgz2gOKdqi3KTlBgUExiKjlMYQT5uzow5NL0jrP
IFK4ABpvm9SPHJsDA2Zl+2Nt0w2C0LIBm2+kR5iU+rguc7XcFF4AD+FHXH+YdL3wd8k+2Wi1Bpum
rgQtkIHTMlheh4IQ4aoZ9dj6TcJ+b6nCZ4c1ztzrU0wa3VgLAR8C0miUZWvKu58XKRPcjCSKoLGE
17CTBLgxobDJduPZH+gNS56rYLABxlJwOR/le8l1P9fwOPGCwlwONicpfNnGrmvGv7f8AzzMqthP
tJE+ehczDDdbeKDPHN0XK91euU+Paa/kgmv6jTTPKQIQB9QcmG3frIrbHOO7z4jBsj7uYD6ug/ye
R6iWFInZaSR8+2uoMAqhts+h7A4deAWrLiAUKcbl8aHyaBHy2ZBmO++Y9aQia8ooqqgl2d1sG4Gi
QCyo8s+lALzI6OgWPvFUPBY1LBAZQckxbu7cQyCemJV3izET/YYzWMlyE7vJDP61aAbwqQ+lLphC
AMFrStyyzhBCzsRzZjPwSu4+HH+T4Vyu5l/YYix0ER/BWjejqb2j5S+muTsn73v2IsnxIxEWADV3
N8CvFXPFm898pOSA2IPoLXb0zjm5MrvgJJWUvDpZNHmJjHns9/FcoRdC/qgDflpY2dCVtT8roW5p
aS9mUtKWehgrWxWLIETVf5/olT9xi9kZJ0ixo4f3hRFLGYQ5xIrD6wkFnUXAcBP6jzvKtC+OnMD4
6wdbgewJ5zE5r1oWRrFZ+6+3+JKRMvSFyWoYpjPzpO+kzY9BvfHoLx2wX0c82rUJTTLskoFZKQj3
NubYR4bDMD4NPQzyHXjQRyjIMoVBZtcLX1dMm57wlFXzDQrY4+iEeLvrF010GlUCr9fF+p+hae9B
nWhzqK1w3zCV8rb4yX7DY8plVZCWMRTENlO0RA+cTXcx13QfaQwZqDAYjrbQlhOqK/GSlIn2tM3p
UF9XBxQvTJxa197MB3NSxRyPNSfm3cIn/VjkWbDAVZ73seiUaslccB65UNspbJF47BgVIgcKByVU
YuHosvMxsf4gcyJkmWfzylCqJDFJUEYrlsj6w5MWxKlHXJaIwV6ZZZt8l7d9Seig//JGYjytcnNQ
9cg7nFgtwvmjBUXhb0SygjFEtYSPOwNE5TPywjMTSrCbZH3KP8UjjpVr9fqb4JAzjp54IBAc+w6r
XKbYr+/5OUV/NXPaBm7zctu+2PuLWGaXy50DOGPgEHbf4SHmQ/kS3SjBqQTwzVbtmluw443FI7dL
P6Xbl1tTfHGcFc4/9XaFXX0D3O+flXJB61gMYHE3D2WkgCSyUTSFIw7ZmuvIAAx+2EBn2SI+SLjj
F8QRiBGkb2ZV8Sm9JoxPzGl4LvK/J/Uz/GAyYaIRbFCdAY0otD4Sw0+jN3Ah2QdPkugNP1g+IIDm
ZUScJzUCkCJt+qDbx/8OhJN48SLvKqfQov/9ErGXl4TkWMiseVvpk4BN6QJycjKnD/66fy0o/kdK
spM4vC02MfGlIgApA53AqWfyCMSAr2lrhL2PNdWJmof8Ge/OZmtUs/Tmr/xqb0jjR83iPXjhEY4v
M3YYAoi3yCnxoyDrw4pZPK/PXkU0vswBUVwWDAF7pJYylOYYbr2tx1nNMsR5nRvy/bd6mIO22TAH
rWe3idYHl0kYx1V7zYDrJgie+/AYu1080W69BdIQKRKemBQ4Ah5LlaHaX1ODTeL0WJWyEHpLboWs
uGb/OdUuxge80328bPjwGXHnmpx82J9QvYFUWyONtc6oiK+n4A8w6ISNSBkvFpE8dhmplnBAVYBm
B7FsZ23euZVMRlqaYn7PMcqXUcXzt+E2CYcP/h5x4kzkwHUEsSDzDq/+7Q9jTQEm97DChhi1/8Is
hsJF3v9LPcQ1qAwO1gFjUFEWMleIePsYVCgiUHJEJ6tnE3GFTI+ilXDUsafHdON2YMO3WL7cgfDO
zjimshyoX/AKPTMPUzxgQSU4Rf6tSTybWaaLL1FSVD4Ni1PFkRECEtLavoJS5cKwtnxJJ+dLF23s
QKzbOecAyjuzKrpW7hUJwLEQWDXJEgvhFcMoZE3CxGNhyhtR4sVyUJEx/GJN1+XTM/GDE4TvMIKA
TcBWoPrAzjGSklXiKX9n2LyzVA+gr3wQui3Ek3qF56LbdS/+dSD/X7zCZT4SabgECqy1f/+PcNzE
ff5NncvQixvdpkTljnLPNMZtfKbMQiaUN11GYtgStreYVYMcX+1CJl/d+wmJ/dMpvD8PXZeoGDh/
3XfBIEGVw0AUXowfBHLm3KDt9qX5YeopR010i5ArOLcIk1W+J6MAGL9pisYFa31nm6ATY3KKyQkQ
4PSFgWuPOecclzKggbPWv0yrAS6nV0S6w5PPH/YAgZ+YSYeiVIGuJdD+c9EXD+4WW3TR5cHLZmsR
aeUrrHOCtzwGEraagbxF8e8k567IA82xZgXKgBySMz81l+XXDBD4/EiKwlh+0HZ/c5yjJvmN4xLb
DHAkngmCMaaxFDCmaWRwJpKxkenRk+gXrNsCdQmOMuwgjgEWgaUxeFa+LvDWNuRV4rEtAiG5hp/j
tiFqGM5Riwjj7lwJX3IJ08WCkX78s4imssyn+PLzldAK9saa2KZcYTmldCvxaZZVBpglN8CaMhC1
YZT8dVBOf/NsJS6zLGQzkL5+zYTnS503XTDjVtRcfO7f/eECMABDqbZhy0Acol+wtwsmKbPtRdko
K5Zr58dlZgEXyuUWCb0h/p635OX//6cocMkuvKQoRALLlR+s3+9gbx/8Ii/QyrG0iAf8bi//b2yt
lf97TIwzJE7wYZisYHVcEguJCXbBIv89QX7zwv6Sj8iP20VRyNqR+Qgbn4fpbElo5G/4d3m0Be/K
NFpwEDaszAP6fRBJvGRuz+9TM4bHS/7vw//Ji/77djeWt849plDzatbL3zIHYeNDF0nEBXwYHfy7
Lc3fJ+NBL7gpcu9ETLg12QioehiDzpgTNFOEQRo1MjGOpcWQi5806Y23XMECWhAef+9FPCZiypUe
zUdyoGEjYiXw9Quv5Nq5DcnRLk7uiVSPKRs2kwDuxACidrhAKeZ/RjxpWUWylphAN51KOoEZf+u3
QmSSCwmjLAvZNbUntuQPvsoLOF/YQyyYMgF8tyM7Kn8wh04Ra+K91yBzBjyZwj+LplFCYJLBlD0O
6xfn5rRLAt7hFJAZY3D4ZkMIKtTZItkXIh3l6Yj+CMCdscGP/4p0o8cJcfOpzlHCbfxL1MthLo9n
4Q3JLroImgFRA4Qq3Qy/4CZ02SOdXo1zRywaq/lx0UhVNrEwhl9p1+rketHZ9CtXjfYoLrxv1jav
zPnAaJDwD3bsai9cBfkldKcKxepvhpthK32hhBlWwazOwC1hh6HHVen8kO8Rl1Dzpoc/tKF2Yy5h
b/M/ks5rSW00CsJPRBUZcascAUnkG2rIOeen99e4XLvrtWcYkH6d0KdPd2iMGvzsK0yE0hhKXXSf
AnvWR6WSI/HCN+p25nMq58WKr3t6QAx/oTLcGAVdbA4Xx4E8lrtV59PSKhgC0PakO4kxo3Wf4T2s
JXBpvRnrpvLgYD2aDbJhRB0MZfgRarSBZtOZKWUh3gOnaFIJHmABN9AUULfwMCpONdxr94ORPYqn
iZ4kqhY9sij+OqqWtBgoIwR6VKpU1mqYN9M5c+OILLqZRqq6VOeINU68GIqU6jVqCc4fj73izMei
a9JThhckC5HWKIYCxXjJuYeFv6N/iI0cE1vWiaWpc/eNDk9CoMuwbvN7tk8KGJPjmdVe9fYD+TEa
ox0TZfYX0ejG9Z48wZdkOFmyoXmwDigLXDB3OSUYwO/bh/SWIekTPFoNqhH2EtM1n/ngf7Hs4EOx
snrH+c5rRq/WJbtkO8yeGtHZfWLEUWNdUsmEWsufLC83kue2o4sxfrCXqo1VXet5BCDif9gl6Mub
RNlcx1wJRoN6kZFQe6foJiRXU2b2MqmYJKp7qt6bOvzN12AMZIzP1NUfvDtYj3V36TFnD3RwzBEf
t/f2GesFtQp62Qp5f4d9Eq0qjd6mVRueeWbD11IQdjHUcGoDbfulffpGu0q1SvEqSXuwhuKfmPe4
vCCp3Dr1S8NNC4fUzR/LWO3nENigmVfayh4C+FiZ+gCJXF2QVrFERNflpWge4K3B80iB83QotMnF
ljYngMPCCVKW0YkqkNxUVxGQnBsrlsQ1xC+RT0IDedpAnLR142GjjnXua/fMgjlzYHacrjzNZRaQ
Vr3/bl8veCa4W+6nyKZrW4BH3pg/5V9camEtuyMX15wLOs4sK7JwwBc0WoZdal2xEW20Vl6zVYBO
WcmI2Yv3lB11ZBcyg+VJjpAPt/U5mHQYQtDaht8InhP0V7L8aPcKtqSYReZ5DsMXNjRyNXpL6awh
IuaeGdGEofMXx17AapTYD0oqFDImO7GUMgdn2ia56pqsorGKEnlQV4m7UwqtC7LzEpO4suHB80FF
+d8xQU8W0PLP06ZMHJX+cjEUdHJbsqScSk6RW+Mwk6V9HbPmq71y0NljgEwwn61kJUeEwpiw0A4g
DcmSeFV7BT6AIV/m8oAXHLfe0Vp6ELgYmsWJawfdIPACD1lg2+t4VD8BCfh/3pLXmzp/ZcIF8ZVZ
zXVQ4PFbOY9F0J3erHGZcWlHznCSPSWssCxEJiKcCULAQxsNPhVvsp5VkXfznoB5hIXpiwl70Xmg
mfi0dlwYRsTfiMNPwfmDWjCaxf6NymgTUdao8d0lR/S1+dOje6InOTjdgAptw6Y1clmeh9+IK89O
IhR7DqJ9pgJu4Mw6+uRu1u6OSY9f8xmx+6/esQiJ4QDj8wDSfgfrLuWrb/AKTzx0BNFaXvS+OTSU
ejIZ12vmmuPnASqWZlgw02sWeBSQFEDcFAYkETOtp01YHc38PrvOYFiiO3C/e9/2fdi/gS+m2EUm
lODxp1eECwj1KP/0zvktYVuaa+OjlYLQ/ymRQEQzY705xtvM2vHPxOUxie6D5wCdCDIIu+A4Ihgd
jCGcF60JyyW74Oa+RiyasGrB4/UYlVr14KobAMkNbwH/M7/6d/8esYruXqzFYsaDwKXYmHD4oG16
GTs39NUKa7sWtAeP/UgH9zkmjvaWIQ3U8t9Zk60Ua+wbNl9V36LswKFXp8JJfiJbcjNf3lSREAcP
4J4HcYPNVWinJohhq2SzFC3fVdxSs49D9w5Syfk/KWkA6JS6X/rcFxPiOYvUy3P355MktgFDj1Xd
TKQnAKIr9wwUITyZr64gila91V+jLcx3zNJK/m0fZ6g/xMdYUh9X9wzeDw+u2W3EUIp+nKkC61fb
GI37vEx3Q/6IntGkg7wl5l/yqbgOqM/c6/RAw3Ja7ED5R1BqJpCyiGsNH9GX2g1W1IWY7LLDwKff
oEJOePgTW4Cl1L70GlxqSyy2tG/caD+W8vjj3W/+Nv1Nf7sRu/g6XC2ZU1S66wANpWpKOlgxi81L
7TeCJkkpKGffzomdVkw/sDHgii85ReCQPYSU4vsQUBdwq5oy4vriBDBBpOGHmKTgrVRV1AS4FeIx
9fJYCI8e1P6s2zNgRqEb0Q6fWujJAgJht3mNKtl2+gHW52B9RvX5pHuOalm5UyVe6Fie2xempIPi
Ak9wBNm1DxphqcijD39ooSZRiJRUC+rYrQN5UtmE2EIREbIZccBcZfM0ioRobLtYRQDTkFRIHQZY
7Xr+BNZ7g+bxnLcQaACrVZ15DVYZSgYgtMPSEDNdZMLzRlvTtm0gchiP5zoo+DeH5QnGHdGcXWNE
qfAZZ+E2fuBWqgEPg5ZAvHAWDDvnUsSOYW00ceZzOF4nLE3XMexGR+j/T3IKmqLznV+o7jrfHLI0
Fqga10IMXTFam88jkD86b+VK7MAI2pRh4RZfQOYL5NF9PEmES+sgsLsS61f52FHslgVamcrihIDA
eS4rLV02YFQyhgANeu6IBhhbSiXOQ0qrzAXFb9rTVwpOBdOsW9hRT+lSOk1orvfw5jJqT55QyW+s
I8HmxaXCBMbdm0RgOpMij37dxvfa8yQBgwwof45GBRqpu59V5tvUjdySOTJotUX6Jur8weLHqy2/
KKxAup2TWLbV0TVqTLAxvU93ydou8ZxTqVP9FBN9CExOSbFru+1NEKqA4H+l1gMb+WAgzdQ8QhEF
f+3AiHfKwxRATAmZg9BaLbIZTFxGy5sf/6MEb7rKB9DSkpQotQONvYg7E1uZbYAWZQQEBJZxzfIM
pwZMrmebQN8hbXrEf4MCdJYV4Nfyxn7Fgz4dBQ6Lbzd+hGfMrHeqsN3puOt6pscacFwbV8ZfsuA3
ZLWQn8hXHJIVAAY8nF+KBysC+kDCw97C4UfaBge3AdVi69OScsCrpUZ9nNhAC8wvLj8hucSl2EaA
3HMc+ZEX+uwKEjbb5VTosrxNEw4oBTUdMiLJAtZICqQ37vuKd9hxwvpgz77+rtMDguONdTJaTS+O
W3/V+O8BHQXNVWRH4NezjBMj1ui+wzMsnz1YnCZOHEitiUrmih8w27K9iZA+GikfHJ3kVo/wFJJM
wkZUvNXBQFXd8vTxnCHRBE0K908qSNa+u+pct2TyE/fPsGsHU8UaQCBnhESMDMqC64b5jf04siez
IPi1p8QHjPmoBWWGu7U/i0M4nf5HOKRvolmJNNT1kqQnChREPQ68JNQb6uGvubiNivmbPu1gdaFi
oc/jPTCtFnDOMHMgndOXz6QxGkZJ0qZ6ICMK8QIVaIMtuFAnYF6w0LiEICgeDJxj+4PgpnTgGfZ9
VsQAyM7Rh3JXU2cI91QPWIT2ZeLNEA7LDMnheGsGvGVYf2wS//5C62prXJs0yodCaCBdVCYeyPru
DtIua6YC1uGIvDlFZvWKB8SJWGYk1ANZvQeHGi7fpPdlvnW1P/RqbAq7BCdCV5394S32JQUX0QM6
OZifEIJf5otVeMORgih0NiwgJOoDlzqXuC4yA6wU43fy8fSRTtFucIoa3QlM9q13i/RLZAyp4EJh
SR7+JCOvwyN/0+IjMdSYGyJGErV+cZHcWccaUe9IVMT9zjWaFtKIjLLDR4OIWQH6F8IuBu7352AL
xWYfV1P40W4d8RSdPlZqKIQgvK7j47DoQaGFtaqYS3PhRyI53AGjKu0n/FzUrD2aDYjSEiTRVUer
3KwD0atguzEQt5l/23NYAK5QAyIx36tlav29/i8aFlv7uM8c3qn30DvT3jS98DxFnlNtDJJjFnea
8M03Ercsqrhfg/SrP1Cd2AaISvGSdoTwGAQOE1+Ek9Mf2qitCx0bJ1qt45ZetXnOt6LxxdMB91bT
IY16hLXRX+L4w5ClCeNZzbHy3FQQGygdLMiOmr/mr0ZnD0m7jyJmSMaNk8FJ0oBBiL3BbGc9hzTN
xGriEY2iah8sE5xuPNS037ZdpKYalkfV/QMfVZqpZieIY1W9BzmSy+C0+wCJEkw+BTo/5xS4RC/+
/ZtqliJqz/Fth806qkfYrSBv9ZtoFS2k+eifhtAjX3363/jZpj5H4YfICljF21ASBOLTA9skVLM3
Z78HW9UEZpdStQCqS5IBlcHHt8e80rkP7lGJGEZSAePi0VczciJEvBlAHBzUVXPUbWzqX+owCaXV
WuVA3DEqiJ50eHfeBHYdjWS5W6HRkyYvF2BWfrCxRN47QzxbULpo1XUOEglgqZCL+VjDWZEiINya
aFVTkMyIg3Fnr1ayQEoT3ttRsS19M1pJf5UiK+Qha8X3zzbWaVie3xlVE6HIfxh+kQfaTHk9tOco
qQWOAhxEQt5hWlOiIxvkH3NJ/6lrZyfNPDO1wdY6WoPPPXjlCk2Ay1QQM7Ztfhpvc2xpozqiFZ04
7CFwYTokn6YDxlEPcBujSG850q+2tWUqcZbcsPoIfhi8dYxmF4i5E0dJHcgyNaLyYoMdd93+75cz
GlHm81unh7CoKoQPO/GsB3OV5aRL4/SixukjTpAXQzIBL1OJ3zwKD0KCZpQv+k7C9og6hLsGYhsB
QnKJjM4m6cwUqQtOg/2cGkqZLArP4I4KnwGL5l1trBUFyAZv3a+ve8J8h77+ab3YkUF/AyU5BCpN
uk5exerIjyCGjOxeyE/kRAb9EmbTlsOdoAHHBJQcksgDxREMcZz3qJzcR/UeQQNyBGsOdjJhXpi9
BdSw9b1qQQpbNpUPLVQAXW2cKW+wtOEecnQk4d6IbYNanECuHEIHvJjHwMhqnQf780cWcFjLgFpZ
hVK1Trb82riTFt+F5dSXNKkU8eXRgdP3HbFaHlEqVgJ4eGQf8ZJUlV/tqHcaoX+8RMei/3+ZoyGh
MrGBKGTgbWEDPenRscB1QMSMJ3oppULRJlB5gdUgasbLK2ICC+gLLnRJKzQhBAsQOvnYKnltk1qn
MTJaWqdlaYBUNoGh8wNpFV2wh7XK/QKxj6BLnGuY0+nRffSY6VOwM1PoN4cqvqvwLkDweHF6lrCW
19pHWi7KhH7Kyps11yr3mcjGsp7I/3eW9Oi7gydgFzIsR9ZRcKJjn3KYPAm8fZZtzGvvY7LpzoYD
quU5607cSfITaeytvJZSypsIHTTZ9kf5iLSkrWCDbHTlPko9SGw56m7UlhEdHovJD2PRX49LL9JX
DULsUvx+VGYTMTcK7PhX6Z64FWtyHQxGyI2oHOG1ghQ6P0VCCyswzfmv223By0RoFXGFOgoztY7h
bAClbPohks7gDcsWwTzIsQc27egB/KK5lFwNrOsV/GveMuRZiewUAsmgFIKPj54+v5PEw5bDth6v
wwe2RO51UYcNieaursk+/Pb+UH130IPgm2hIxJ2TPonuGgWJr51YdhK0jnaJREy7hZDTWhefM0++
aOKi/HQ3fbZcINWDF70cyJ3ueiiJuuAbEGl6tBb+uVNzN9EFdTGskoE3N/4VssQuajC8CgobJsqw
L/CBPWUvT8nqDSOhFO8w324qmnsVxERr8SqCXcP4WK3LI3123vlO88oQ8Afui6q6Gx6IjajYq8UM
j2iVsad99JuzsWYVmvVJqq1EroT8D2GNR/nH9oFBhwbaZ1nlhLRoo2EP4QMBkJ2/Dt4+pu2riHl4
7J5aZfhRxBbzi67oh0F/gwXipji972GhpMwow1zQsKJezPBwX+Uk/6RMKU4eaMzSVvZZUdj116AT
ABCKFx/nCL+i/OFnnOPdhbxHp8yFROTVPcPzhK7gApyCU6z8Czq2UKPQ0YBlxBTCYXOoW00qOTQ0
WcGzOsdC3I/JOmtQREOxbvjMVmDtTC5Z+dzBkxmjJ7tec99IPVIQPUIYXw3rjgpJ1bk3/BryoJz5
KjpIbmONcAAq5k7hRNKuPDyD7TTTeNnNtV3tfVgeIFrtvCtEqotzQwZhZT3ZdERpIi88+3f6Y8Mu
bzrPWsIwv3ZvlY4/BOhASq4WZPdp1TvHKeC63QQyqs+/AIbdSbc4evP8v5EeNYKnT6X/HKzzQvZm
E55N0LGmuLu0Er2Smv9IGixjkupgDhxzOkXrDpgXuOag403iGV2AXDln9FMbagGBtMBa5IM7cxd5
YFZhEzKtY3rDbiKt283lfAXqKTTDu1hdjRYBcKvBd+1Wu2BhWzqFQoucXM0/bWlwXB2S2z7aFKM7
mDIInyjl5LYjSR+1/tbElUZqgzR0syWE1hrMpCAoHdPa3mOvVWlwsScN4SqsfAjdVW/bCDTibWoC
XX9RpaBxOqpuvfsdJAjhvZLfnTBZGb2/NjOI3i3h+m9J583BFU4+kfqzoFuC1IB69a8eoyKii661
NP9Tu7y2z+yttHgXeNz/CaHT20LT5EBQQc2DLq6UIsUUP+I15kRYE6wClsizp0n1MbGr8wZM+UpS
uuK4Y2K8ejMX3Nge6CHYoOXNOnT4qwRFWRCeKp+GcTXiPNi6TrCzLy9ePaXtFW0UJRrXx3mMNlYl
kdvGIRjMBgN2QRDY23TY8PgrhZ27OQBpRaNnVKU9U5HJG3mbTE2JLTWztP51cvSnMP3RxDoS0Jcb
hMjgR3gl0g3qtmConU3vPL0PmGiNpJMpOA0iwoeU1BFuP3G3ywGR18r+N4RQByhvVCOC+GtQhFcd
r/dOvwACdZvXXTScb1ZFfAzOGujGQF0weg47b0Yh9XIHZ/+dreIKnS++aX+Xl1lAfWzGOqh7iG+2
QJPCYuVtBw3nwKkB9I9n5QC7h0m33uUEf1umEzIP9RwvaIPlMeFacb4mc9WoBqJIvKrzhPDDrvSZ
W1imfFWN++lgDz0s/NWSK6oZlWzi7lloNh2u3wmyUgkjkEmbYhSJpP7dwWPo6qxbT9S/9oIx2ClB
H4Od+dnXB+kXGva2jQ8eApi/0nVsu4QppjEPhw28Y6DlL2ilH+Zx6kQ4h2hsTqfuVNSHgHE1Qz3U
Ztvgr5LJhQvgPGEboJBtl517u0unPG1Tx1K24BZE1l/JzBqyScgiAt2SAttjCQhJBwxGWWUpFzon
5cSHBoc5BzWOBLZYqkCmt65lMYDRD3VGHQZDBdXJ5OCLrPaEwfUlOLJ3ZaOvwApdr9Jmb82uUUx5
QMIxpAYJZbFNQGzu06XJXK6/5lP5B+juiNxe/QcZgk8xtvVZxfEQn6GeMDsGdO1yJHfcGiE8Ot8Z
0aP7QyE06K8HgtbehsnghtrduyVHdt14PMNdunZLg8bELk1L0Sk5cpqRC+FveJU94rC3ZN8+Mhw8
pei/8mdoP9JC6fg2o3KPNRBmu1CGSiRRMWAakUiRsAMUSN7o0Vv8DxiKGSw2WNZpNEJEa6G7MrE1
n0JkGfEAD10Tb4BAMAIgrNNuejzQP0Tl1RnQqxyBp6BmhTFAFdvJWDLjD2yzQe9V288rklhv/Nlu
kiKYNRDgKkkhw/5DGwOMqOzfd+ZPR8UyfMmpXBABAHRDT8fEXQRpyLDCdxyCI3zPR4szw1tf8AMI
BCgDjvg7vEfzpveI0Qep5zWKD/H7i1SSdy0kICW+NOgdyr13fGSaQ9TMSsSqYv60pB/Hm3EY0zFj
wiU9gTioln4fgxEMo3TigNICeOcRtSxN+Qfr3h+wwINFEte4QC36bxmXtwbVgqsJekR/phmGh7AX
5i7sHZ1ixAK4TgCBL/SRvkjWuVezxfAZ8S9EbQzbyzoPN2AijEF9AorA8eaQt4DrAZ5gNPKMjLcw
BCuu6LUGuuVfnjhYWoZXA+dpoO5tUkVsYEUmkx8ZkQN44s2+QUqeM7GdV39gxKullBkl0yxoR9M9
DYD5N4MggTwF1l/kecBEgooyVVOHaGQuUKrGvrmo+oU4KvCUSby0mW/hA9b4fcQX3CI1K0wK7GLr
v2SkqPzshnnLtXN+WzjBHlwIxiuX3yHygWjXUoDX6W7ayPovCRxm+qv/22/3/4e4B0AcKpZgSnNl
NNSvMR8EnRCbEp5apkCTlB0q+n1Qm/2PImLQXRlnMvaZAuaWl0V6Re5cWPwhZQLq9sQRDYm5rF9b
hIYxVZp43QdeDwIWE/H/LDZ4ST8+LNeIBgQkUoNlaQqIK+rSOnenvx8ixIUHfgiiT2uhnoDL30Z8
TiAiM1+Q7XIH4TFSxRFBHcbE1DGAE87s91CBO4SkTwKBwMJHCoeRghZo5xwIuZkCigTthN/WTT4R
BJmLCWXzBVla6z8lF3LMB1wL0iYDrATUKWKtmfuyZst3dzf7dUkwIhfA2oXWVtQJ0QcNL/3fu6b1
484BMGo7yrb33UNWtvRSCdWxm5wD+GqP7Ga1g2ck3s9/LgZIjdDQqYai0H9Ivl2wkZOXMY91Mq9K
tKt2eBKY/SVdPNQz4TEkM0Z7QaZvYkDFN9J7R82oCQ9ScZNGgX9P4Wvob0VMMuwCY2/4bchd1s33
8k1Dz+WsmBsy9br9JTIe0l24G5/SBr+/wTRmd7rBBhOQqwGxTvRKCueIa4Z6n1g9DXyHa8FcIjvV
jNqJ9Ov2WWm3Xgyqid9wI8HZOI1+1OfzB9SkSqteMBYDnKkw8+QmQEbT+Twz1eGi6ItlvrbGbxgN
4wnc2eLfpXXurCK3m3mNFonXdKR9wqsiwopiDPmd0Co/wTRFeIUfiMrd+8+M74wedgsoJQbElFUg
wcOrI3ikblKAOa1B3CEMq/Kr4Dt/SsCl7TYsV7XFTLRuDLU+HPnxPeBMDxkUI0vGkR+PEzj6CZ7t
JKG338z0364LrgY/Ai63HoYVEeXNwAunhNqQzwEph6FOdo+IbGtbyPn4xXrFO+YGMTIIutscsqvL
1N3kcO5a7XtHEzPo3EFTrMJx9+SBArrQlgL4IhcBjRqnPZkCSHrg1kAM+9fX15o0WKw/sNfBhhlL
JOGbnZ7f5DwqItri57LuIl5gSKW2d11ly1Ib7fhYRVEKIE6rAWyLuC5ZvExSPwd6MFaZuqja7Moi
FBhnEdhD8LeGYSsBweql6eddHllsBqCzK4n/AAl2LDmZTPS7hRbXYW0RUfAP5JIvFqQ9hI5aqMSa
C4hYjAhahYyim/TC5Xot7vllXOAwblLBiXu4cQ0fasUmmqI4gRRGibaxycgRuJXr+wXJnvz19zEr
TmV0cHfMQYijcM6KBOnnyrmvKE3Odjm5gnDwbJMjEkJLaQpL8UhHuzEN4bhUNAoWDbj+//lAe2at
asSr2G78kBUFMU0DkFbnyqMMThBBj63obHz67ePokW2iLjAgR5nNBbqF7VC0zzum2nPKCPp0DEC+
8T24saBhngHeqOHQUNekjeRKcj6pdflxGMXnohuEdBpjLBW8Ws+c1AhR+1bkSd+P5G5wyBTmWMDg
ZIxh0VPHPtLfi60ciAVMdtpHDeg2nmgyom0RFjTHnY4FQSv9rUU6EkVlMi4D8uPFzGcU8Z8lJpN+
VRPbIi4q1/hCVRHoQxtLMmWmC6Xp97PC6uW2TMKP0miOPl7OoXL3VjqHD/hw2DNcqbXiceSp5xPC
o+St6rCsWO7hCSOHrHw4u9MSd5Idmbf/RUF04dUcb7WoZdkxopbCLcO5MonceUf2yPTJbFpU1X1g
kUysoXUGPEW8hoIZ6zWMx8s9uL8rSmQm+z70HwgasNAgGk1BazduiQW3keJS01LFtUaBOG30ZBQ6
LqWzWcZ7zUx2tsvDbWvTVV3fklzwX61n+GcEohi4fMy8ZlXBqGUz2oHgrP+oUPm49SE79dQv4NLI
MjIopHnDYRcf7Vs8YsCHIBhdA9vwCCqAy3rb/opuAfM+p5I0j7aB01RQZYOn5BXSl41Ql1XCXvHZ
H32tRg15p0fg/AF6n9B2+jRNyqDzoGDNaMHDGdJ/dfvs0z9SktJ/SknvdLQ64lqJEBkZELOcDpPY
iS+SK9exxbe9w5nqOHf6cZQbz9E3fkGocYwbGzQr1g8Qy42on8TciWrAel2iBnMX6py1I0Ebadgg
oqPJeVAm4Z+cUscAEdIzxwNHiadJ8iqrDU9oWPtiOZT/lyFmtSf6a71DFWceaQkn3NTulGUet2Qn
6678nZasvZq7QPXv05OWL6no5LBRR6lQ7kd2GuZbH9gZeC5ZhrfOm+iy9nsbFxFH7WJo2WLnfJKd
Pz13x6zJwyJi5dA68LYAMFfoMd6wGyzOCum+T5OG9OETrA/XyajS2TqMsR/tXX7ubXtkuTercCwN
BzQdZ8MsZDvHhXJIKQHxvNlqo1hH4fXhQWtTf5Kzs2438RlngFLO57iUSIQi7aH1ng4noWqfeYoK
eB2SvHlkLV91BEsVBGeYmywMDGHkQj7BHFh46dddd7iiPG3/GQvJeLrhR0zi7GlPYXrRqVPy/gxG
aqYtTu/JamhwA7efHA5Xg7hGKha/XU8PhACWn1iYgdzZnkK2ZNowHXJli94w4aGClWkEmwUx2vK8
mztrUITV7Q4NhHpaLDFIVNRXNJwrE4ASnid12ullejXdceKs0pZ4qlRZ7EBCYZPYPUSuym+oJNuL
dmJ/0t/YDyIchRJlD3rDg+0fY331TeJfkzPHw2Ze5ciwJVaiZFDivWElQDIYqvD5DyZLcOUVGuO7
W++Rlnb9If0ytZAdoHmsAVWXVg9Hoe0v/D7gYZQ45QUWaagO913Dm6QUAjNR9TRa5B2PaSNE4YAL
6CuTKSJPq1aDFwW/54je+Py7mkpLfdBySKfD1LTLxGLlTxvYNvy4UPgjqP8otK+k8Go4SYE0H9gp
MZGj2S+GxxtLjC9Abh4hmJhwoqQEFqT9aMW+2Hs4hHMbeAOe9cUimELI5ha9eAaK6TAZB+0MMAcW
SFDodTqml7UDrjrLQlpaY2/sj+TN7Bie57BddngbO9RcdMlqVF+njWUcKDseN/fOWtzvSv5pKVPD
0cNfRU5V/xl1H8tmSPE7hgKp4bhaJRUaRW/S20Kwo2Xi6bBx36H0YasyLiTggxqvIvzMVGRipTfs
DUkg36ScVJOTs1o2/f4xptEX9fnI9HkdTLBR+zB31zyjwIo4q8mso1dGDI4ZHxM3mjnq594aMpFd
Y8AfM49+MptiIFMm61RyvRRws3iuyC01Wcy2E8o3ACknaQewkFvG1oSlp/adWefK4ZBOUVoYXHNO
h1tfbrISG+HIQPjFmB5Z4uDrsIB27INgjy8DuhBGtl9Qjgq9n+8wut1Zsdm6dSeoz4WIXNKhoRnd
RnUMyY/7eG1euhW0UHYjOTW8IkSJr1Zv9HFbYd1/tWsW3+Jh87mykBgpuk95YztXMs4NOrAri9kW
6n4VlFlo+eZ9WhQ1a8JInPQWPaYVrh0TCLOHwuwVwSlJWWme+LfGl8Kn3GsGG3fnyvB7XzORbIBf
4k54RVyRpeWJNCKRdXQIZL4tCSPQsZrnjHp/+uz4A3Zed9PPH+2Ta6AAyquiQWMun8xU8jd+tja+
bHmzg847thN5LvnMaw3LBCxNR5CUKNTDkD9avApSbPFZ/2OR3MqvoX4skjS82DV1DLPTSGDClJw6
X8IvvzCaZJL27b8sIhcVzoc42+RE6fkUXeMDSoWzqERx4f4w8XIuDMaFlmkB5pECL7hPalmtRDLp
oPdLxqyNs4vwZjBA8TG+WTbEAaawWFmiV3PGi5x6xb5b56uF6/qCenm0DrGY86SeXEDLKw/BJOIR
KianYNN9M7WwPxKmsrn4H3PTvqPOcidJIT6IqtgeCT61jgIFRES7IdTAuPPKYNYtZyBhTPL2SCh/
iNHx2kthrDm0VPIwtuvuHxfl474BEa+ol5fzB5ZeGoufgureHbX+wiPUiq+zwl137SOy1TXcW+fA
c4PQFzC6EBREftDVNTsg5DO6qGK3HCNEwxvl816YEmzpBRiu2qRD5rx/RlR3f3+PxzVC3PLC4E4h
xZX//YU93Ky52xKoeQ0KwSZfphh49mkYaUp+xIkaLUj0gjj7ssCBKuz5nxmYIniAKAESBnjgMaKT
cfEV67RQ1B2OlNvCfdHGb7PovmjVAHGFjGH0PgrDvzL+JiJE3ZnKcbrxoikgGWOsuNayg2Fuy7I8
dS5/LB530T+itIqeZ907gxu6fFAqh6OJGJtGtyRQ1By4NLTwwmro6aVc+OHJwFtIHp6G++0/ushp
3tSloNk6iXgomx6wU87L8wNSBB/ExaSZKGO/UPWM8S2sBAg4BwcazejihrcbLyZVnQoPMvcQyO6a
HTpVFyFN9061sQ/L2B4fZYWOkkM92tmlKqZa1sbVOayN6HQ/Xin4ZA9GDD3EPpj64r4zOCNRuuz3
1W+y0k4Bzem1LQwrbaA4NcT+cs3FKvLwc2Mdhpp6Uhlu5jxyR0xd0V5DXdECVGIsQYpqGyz8jrfc
jNKCIZph4gyJZ8zZYqC7dqAlaWz7iHA7luSWFHORHsUMuuIofJQBl+1n/9u/cul7+Fqv/QpyUHU8
0zmCIdqrIOOcZGxsfCKpBXkXm9htykfxi7ppua8DtXHveKdfGZkWebcXrtMfoYukZBPUfueNNwse
Vgj2HnpPnFDULl7+8sOOEWVZgvI6H/Znw3P0cnzXfd79J+KzoyLHqcFZFAUO9OCRp91bITHPCddI
mMIsRVo7jXAM5KP1KSrBdRnJGk5UzMgfXPaIObX925zAg42zzOKnBDgQ7fO5XWcLvsH4RjR/dErJ
Iy8ayNRBgMh7JTzd3yy3cHeRX6rhDu8cWDQ48aXYtIaQGkMihLpyDx268gCtdsXt8KpIKRm8+WFg
EAleFb/RWfcmrcv0dLNqSI4y+76V9Dfo6xOJD7MPmlncdASlnh6O8x9cd4+M5u9eHa6PtUatCgX7
eEs6cZw/C9vuqwWSCJGKwTis8B9QqRE+NGIeBJXQnBKzNi+20O+YPwYrw0R4Ogzzx4AnzvV5SNAy
TTDqRFCNsIXAx8PCNpExnktrEC3JAXdrBRGrl1/cq3Vph4YbIh4dHkgg7wTlrZUYkI48qqWHuiAC
RQdEcLmtBm+BjuIlHxMe8gviT6jqK3GhQs1D4x93ZDPe5GIdNjoiz7xrBNj5ine3QaKvir5iADOQ
8w5Jrjaigj8uOOOkQfh2JF4wVe41sigB6jAQ5UBQOaA+cz8H3aQJlwS5vbW3xjQSXZly0oxPSE4V
XCnZaL9tHYtADB2030d/9UEMQVIfqNyiIAFGgfj3g89j7Gstyly2NOw+ZMFZX3OPFV7pdq0MZlJN
XmzHXfz0PzFCvAA+HRf5NWgEFZ7/fiHaDOwLXuNoU5lpGVh4t3xqJk7c4eBYcK/loUkx8B0yNC+G
1w38ZSMFbD+Y7nhMoeywew6Ywwb8kzWABupIahqkLAOjj4Cofo0KRnD0ASI2dRegRFoX8CGJTcZB
eAHfGfHYEte7i+uPT2kwRKnfuS3fbjWl9+ft9EsBD9Lq74NWAZW6+1kmfUYArQjoRITCarhHoa0F
+Rv3sgQgEfvcNrKnUqc1rO+ocuaG6LQTGHSSC52ldtyWaSrK3wXyH+SbDrqHLeA+sqy/FNeCwwM/
BnJh/8KjsppGxdSGb7K1kNtkfbEa1lFrGvbvLhSfJhqsKaI/7KljouPx1FPg0lO0WQ/uiGN2dUxG
vCxNwCkCtZYaK+GAO+RQoULiC1WS4s/rRJU2DRk+5kPYqSZbe+06zW2S9EU9ob1JqPQTLKv9CBWI
Ic0DABdopIlStUkfwvxZI/O2S2dsu8yltWVET0LdjNACJyPYd+TNR/NtYXJxjpmloChKlBjNl32+
KUm65izIXK4z0g798pKv5Y7CCP6ERFf2ZAhm4s1AG7LJU+D9GJS6U6p+7Q9riWyon82JQSCJXw08
hlDsbg/PDDoo7kHHXW0eg+8gN4KEBURBm/eDNiPsZ5amAeUgUJvUFg6fnNdl+LKxMo8OUXm7ajoE
3Hi2pnUEg9m67Uo81iLhxGPTm+0JdhQRMWAOkzZMjvMLd/Sk7/Ouwc9TilquWSdz2Ti8b3gT2wBR
F4Rd+MrJ2HaBo7xVpo3nfh9CkAB5sWEliQU6LdTThuWtZhC9okiYFidYoN2Q61P6XVbakU8oTq9o
1Gf0dHSjPpyYKC2MuIkXxwD8rf44alwRPqvr0kZxdBIur99P2Hrxusgz20NO2M4cZzMTnQR7zs13
2ybvnR/z6rODrVL1GYxv/RIvwAZtv18JNEDYolr2sXh23jI/cl0mgiBEmWsnPKjvGQglPbDnHU08
D/jhyApLs0vSCIFHPXg3zTakUXHIaNtaCHk5DAZMBoQOm1/cEO16bvyy0w524MdVRwpXWgvV3prQ
MkMDu4eTsKHljqkiIAdFAeyHqXqkB031ldqYU87BbzJS4OQralAkr0hh0ToYwpnlHbjkx4tvJ1Ey
PcFNZWuMjgqUMkYvwPv65oCTDxe/BEsDa9yAOTrsEXb8s04WaC2VAcna7rYrdveIbgADUzjpTX3O
tuGJ+c0sDojdvsA69Ag8XU2C165+EGRw8ETPbDl/Mzq4cOMEjDaRNqeqtAFhtdYuRsXbB5OAtTjV
PEPLvFBQ2q7LajOjCVbYHVdISQF92AQoeO+agHKmx9uAwt7T5laAI1yeM+XcsldXt7r858lEg7kT
4tQ8A10Tpfg4W9s8JYl6FBpkGeQ+p2sXm4rFxqLuvodBk+W2NqtW2A6B6R/ta84MIgluC1ZcPV6Y
kX13PA0ElwonXUORcLtAD/wIPiRXMYO6wifll8uHGSfUs3YKQX4TZlncovc3raqPVdLAZFbgCj9d
ZBhMjt/+b0AOuAy+MyY3ReR7O3Kn7iL7olNO5WA5e9PxHZPLwU3LBlKS944Dw171ms5ta9dxiXSe
0EENuwq8U2C/6OlveuwdetyQCQGOCMbV6roMDsG/JSTUjLowL3joCbSKk9mAossssQTIohniSlo2
6yJ54DKiIpxwP8Ga3sF+dMo0ecW9p94C+3BdACL249uHFh082JBN9cqyzNd3UdHCroCCkWL2Z6OV
Cp9stytTLR9oyC+b1gyXOuSPTE/E6a89laZJco1XWTkU6k0HGUYNbEqiVH2dciqMgz0ShIBn/VIH
t8A1gJy60V8rvcoBEwDaFRLIig9LRPEgYOoUeE7LNKHnvYEYeVztiBpkyRDMHRfMrkQ2gG+82MIc
9eCAC0Jw4aF34AZkQXfKdJbA97D675lIiFECSPgcJNWU556ZFKRZTgbAD/so5Hu+mj+vOkHgxMAa
XBhNPiE3ELftPucabo3D/RRBHBUOZokwfeqm53EUVmQNxh/dVYr4U85TCTrDK6JZZEd+7jPeefN4
wLMnA9tppL+I+py8RdNh4AUHhcElB5mvXmvCryRGw004ZHinLWyFgG+0IdBvGK09kmPOYmqkOt7/
ZceEsYsXYy5G1GAXnAc+4olG20QECeVIjtMGrHbHRiLh6QGCCR5NIuasT3l+p9xHUeNFf59qbXHn
QEkgppmm84d4xb4NhBgQBLpws7lR7KhWoChr/LEAGgumU5e9OncacHQXV584O74xt4Isbw/nKbGf
T2SjwLBzACEZAnTItQB47pQcypXg6rN5YDdMIWGazBGiToBc3NqYCuIfS+e1pDi6BOEnIgIQwtzK
SyAkhG1uiBYNwnv/9Psls9HnzMx205jflMnKyoLrwXtp8XLYVXFsbpzSgKM6xWtnNSsNKYn4WYf8
wyYdyUI+UTukU1KdLdA1HVQmLJ4DDlbA5an5IGlrazEHEOKIeSxFI4n5XCoZs6wxRGfiXLqXMQcY
tZgqlvaxR+ChRVLzLUWQGSfvx2IFfDRerRBEkvI6lSKLx7ILuGgEYV4BKhcbB5UwCwOqt9FBTNhA
2exJV/SKz0O3BkV7MBYKLdnC6lgdqC7UKUL62ESAhCPYxCiPdfTYiQHUkDT7BNS2YHTRHw6+P4e0
jwVGNwVkuWZzqEGZLNbBAz4dXH02V6WvgRgF2A78zbLtsIgkuQkSFfQHz2lsZaQ4p9a0Jh4hCWce
YZOVHb8czvWtje4sBS8OHdrpXBMiwDpiiM6UBgaAeuI0treOfcAxWVychFUsZwCEIotI3we3KFI/
Rt6b3oS9j2JvyoLBDGKVOC9ZGrI7uz42gBi7B8IMXzaC10NUxGRhPEwf3RAoZ7s2jDm65Ph0tDkh
S9lvk660t11BylYHzNAHnQmnNDpNhMBT/FbriMWmeTFnVFj4VDor+COPMLXAqqc+DgG/qJi4PdEn
EcCfEK7xsBpVdiJYotzYS8ODl4WLLO10LE8VgVLgALQjYj9CJScesPUOKqA0inNxMt+1hphnvKsH
RM8bUqMbuHdUWAkkDY+WhZUnr52EVIz8dcxvdXBKHHs3BVWyxz9858FTMSUVShwXIQNrh8eTUbvn
X9vo0N/S98iB52Yi7abKv8IXfKbJ2YnbDFQABkbJEnVcXZrAHmqcD2SV+K/t4R6ZHq3Tx9nnp5FS
2D6ZvctEnR5mexNOvZzdRYODmrpgaocArS0yEyaaD0OFYo0RoWCkiO6hRxVuzvvBSmA+OEZEnroV
cHMHyKAwtYWb67FmihRk9XK2YhGyAxxZKh403yhOuMaK33OswcBfuGN+gBAOmwSwY198ZHodcEES
zMh2dbPdHxsKFsv263Zgc9L1jtdnmfgepiGOMS68CXE3OB9qvUsXlJCIexxYurwYU7UvEH+DzSQv
04Wk4q0cFgcTqxpSO4H4NqQkOsTOSkZDHeG++6vNwUQRJb5wtxAHp20WGw3BeEDgBZcC6+VnjzHR
4jCfgsDjY6YhpooTNeBO4IERlCL+5Ly4NnOMcHbYrDCH2cDh4jBxKFnZ7w5hgEPejB5JsROzyAFe
9zgTxMYzArfXWJYex0RTjajGKpnjUq4YL5KnhLXm9H1FlaIFxn1tL5iCdLFdyKAsitKnvai7JZyS
nZVsqEALK4Pjh6IIaiN4vzsSDVz+4T7OtAJXf98bnKOnn1QpaqhBHAkB3ZwKX1Mkr7h0MSLauCkb
1hxHEIMDnsxCwAfiXJwxAtNwARG1YqdXolife4HcAhY5tDj/J2sc4jNiJmZClUF8MGRF+jxJwl7i
NrierBFxCp7Aw87rrIlUQP4g5y1lKBlcK/PAqhNiYxQ/44QEghibw9FUTAqFi53ClAh45Pkg0mCB
8NQoASnG4KBqZhAb4eA5mPE3YOl8Tj2hHoeJAJHi+yVEMCU3ENDik3EAsKF8dO4D8ma8gFL+XCVY
4hPdCVQvDM6kpla2Rz20gEHMcUIEEPyJIZ4Q3HkWFJ+vF+XIiBnw5MpRavLLkSICnMwKaiWyTy+i
ORwppGV0ohosr2IOg4VRUIaTGFDoJ3LOQqwWbJl1AH+VUm08olxIKKjEkMGF9J8SNEwYyYCVYMGV
GyTexAs3tKWj5VkoX4rB7a7tvxLLTXgS7fqKV0AAlzATHKwmGQS3hmvglWiEHUC0WTmUHN3IzZpK
sVy7H0QWs8KhcmZXj+dd++qVho7gv0UkpnLeZMMOQcZ7bXVV6mQN8Z2zDvHLYJaG5jgXpQl/VljT
20DEXLgPqz/6JEipkXyh3UCE3FrE4dN5E4eJmJcsVG2JJm+QDRVku+ST4oZILe/DnMPkOEsBXVRH
wEBGcZXSe9shTigxOw0rTfLQx/6kD0TY9UlsihcRXtzno0GH5FsnIv6qw33nXWcS/crIGiGgzpsO
Z7nsWfQ2nx3a1hZ+J33xJCQyHQRZmAHrl3EyWECRHvAZWK16J8WkcMHJjHxO2eIWzBfzsV+aIlxL
rbgM/RS3JXIszH3Kg3QevHgwYQBzIChP4DLpZIDuQwYpAi6yf5GBZT15RhMZbOwAbJo0z0md0GLL
k7gZ8Zm1so025zOeSv9MJVyatT+daSPIzxy6N+JFNxpgJBJIVjs9/xocvikaBRq0wYVBbpX0W4qr
nNVIM+lLc2neviGt7PG9zh9ekOMeFzCM4MNsM1o4DH4fCQtHbcAX5Dh57c0gRgVk5kPVVl2X/Irt
mtmAAVTnfB1Ap7eEoNmLz129FoEEluBi2w4Cw72y5ZA/I+EAo1qcywE3d0JUAeZDY3C6/KPYh7cm
Uoon3EAiuz7mqYftJksQIUn9qIdUihB12vByEASCP7EFnFxyLAnapmebeB2lDrIjvTwOsKaaMacb
pZgknxK4K/IU6EdrVAx1rcUnpgnNIQkh1ENOJsuInanjMUvzHjIkHbouIwQJdzACWJVY+U4MhhqQ
73Cv8LK8bY7sBMBpKoKCkCOE3zhviHdlHAIlsnATkglug+I2tEByxJuVYeF8Ghl9lHgIIbeIkjQ8
PC2Xq4LaLhJkmAGqzn1KvtSA+Q8m4RHEOnyAqh/zZKKfIYLDHB1e2uBzh6i7euwO74u0gFy1nSV5
gsghZUNkPEhQA2dP29mBHcGg7NXzJGxFRnSwjxhZRdJ6jmVsvTwfJCG0vSnxJlFzMSWrtBEGerrg
RzFxU09juqweJlgxB2FbIsvTC6AZTwG+ptgEZcevlXUj59m6rVyUULHYSl34cUGYLbhk3LWMhD+r
5GHM4nqS5eMJCWEwdfy33B+yZPJB+N7Ju4cZ/tINsTDY2zzf/t8cwFmCK+g32HSKdJxJMTLrkZhz
SjjY+TjJVl8oh+jZA8wUycTDqx2HQER8j9Sda02Yd3dAFIAdOU1wUtiHCTxD6Pkk9zSGY/1eY6hX
SHKpFQy0txqdG46ZoJ+ypo0NdFjsgCbCzAxyIj1Uc2LJykX6Wxwh+onVBSGl/wnoOjqTwL/Qb1J6
l4OLUtjdTzcJts0VkQ1Ngm9qJkUXtSd9afi4l++ZAgIY7OGMqisNAv7H9mdsOx6/Sz83vpKLoG6d
ejhvcojBbqH20PbyaL9QehLEYLbZ+JgsHGZNhVwF3ahFZ0wY49Kjo4FK91highqu9BgzUxWCEwNF
0Q10PQPRGRzJ1jaazGbKCPKo/wzJ89J0DuwrzUspaJG/Kr+ZELgznBulowVUrbTER1afE21VmM2V
g3wVoU6li+WEtjXmdQSnbnsnQH+3XrdmCHU3D+7sbDeXEtt9j56jddOhtftOf8MMDlf3vTRAhlfo
9X9o0th2H8ABv4fQmLyg9b2tGhyJ+Qohnu6p00pWg/Oo1G8xyEvTDxDefXkVeDBS1X7D6ZJwFROX
u7QzolA4oFGo7jyYdsqEzLBmfYDDjJ54bnwAWrvF19v6tfQW0FQT7mYO8nq3/MqsAGvN3p7c8upv
86BzqPT7nG9+38SH1EpJHgTnvL+QjoqY1M5cKjaxuBQFxEJNwqMsQB12SJHvp2MZ9Hyb7o7Bks2g
Bo5Jz7YjOsN+oDkj0OVEplDjQJNOgrvT6F0IIv+141ydMeE1XxqA+ZDyCsH2ASFBOskLn4nhNj4f
ZAerJBYlG9hycfsyYQrJARvhs30jUXrtID0NaX7y90ikAuBJA5L95KTqXBMQAAgiu9WEg4QELqRj
fvSVwZUIt8S08MKYJv2LmrW/5nX09Wjv6bDjgt7G2dfgUk+k5fqr3C3AFPsoiIc2n+gTHmnaPCPr
g8iJy12IHvkRzp5LHHyOgXbV8yL5Gagu+ufaNcaqPMzIabI6MYuuoMiSyjwyMXFx6QMuAHgsbllC
YEBMX0Ylb1M6jTwM95G0JwFEYgpwddqnVU5Y9n9PFuVHJWUSyVD9Rtyg7Uh4Ncfzhe58BWdEeAsv
uDLeaWpW78SMyeNfp7KczQ/d8kRlBLN39+40D45/4KYwYXEYLYPl38qnKL2hRPm2lpSBAhKrALdF
wUum/5tQtrm9cC26vcDGk8y/GiZAnB13OPz9VYVZJeVl7aY5SgkUgUDRlDQ0KOEwYatAUQMqYX6g
Hn2y197Fv/kHd+fe4PJQSaZ8emGajngIa2b7rRaz7jXXQMzanvaMu0Z0SHaoUJhWBq4U+2MGiLhU
veo+ZsYj9SmmEgbMYOCT+Gs6lDY0gKiWqW7pFgyJFuUZ6YJofKE6hV8/K19sI7RDJKLRXnXQ25iX
IdIW/uoeEZqcPt7+4K7qGIS0MjCDMyAkFpVcCET2nywvTU9Eoao1lWmRJdNiB2QQqRVg+SSOjGA3
je3VCHxBCA3FUUKM0ZuayouOjxsbBzoyJcDS9x8ey/w3ajCfiBEZ8KyecEo0b01lgoKJ2VuuEPXi
VU8jdMrUX5lETvG18HY8iCIxNdeWc85XdHdvYi2Y/psKy3cJvIPPzwuefOaybBarR8bPORN1iDkM
zOtgDfmNnzv0hA1MG81gXVKcFrmlcJocR6n960tGg98UZKQ+NQYI+RpX8KB+KYQOeh1Z9IO2GfRx
EBlXgzqTTVAhe3irsI4ezI16KehN1Tf7Nx54ZiSJSdVTUZh6QZhAnJgJhNLr11zWGcdwp1dZv0eR
KXx56uU3EQlCytGWqBcd0P8T9WGhdEY8gLcm/iz9RnhVQ2o10ylRlckXL6NjsKM9XhUuvbcHXDc1
i4uBJ8QIQivXimIm3gXXD80bZUxdhhOd/3Tas4H8n2fW1JK/gIVc0q6v8o60IChoET4AWVJ3UtYf
h44dOCNuL65gJEJ405eqocrBgEcoEATsxr+DrQXQS5DL2Y4yFQT6OFrSeudyA+cNZHQSxYCKc+Tv
aXyDxrjIQIUMFEvE5BQQpE+irwZRWe17k4tgqsy41dbctlfIU6isQ0eMjzhunXrI2ZYSqNZJK+Ux
QwXOLCvXQhyTGAh+v5PDvOeVFYEio4L1lnAhvH2iw90PsBOjDlRPgUd/BVS5wiZGA3WFJKhBpXEy
coKXr5S64vQadbsvmYcqIk9b94UcN2lsxVJLMJEKepZ0Kgexx9RExMoSsQAavC0Rj5GYsgE2kMKj
lj4iD41o1pthzxqUL4IdluPC7s5spH4o57GlI6eqZi5oVYi0szBEjy1WX5od5KsNj76Ap/8iIqZ5
OgN9JDZ9WQaP/kEiiajboCSq8aIq+eX34XuIka8RT3OhvzUkYqOA2HQmmjbzfnSSFKgT97eXsGZU
UGFyHIdbgjrfT0AqSKjDBpKAE+qCUWIweA7NhSWaXM0s1aoV6ZGmtJe3+BRfk30/UBhFkZf8hsxf
rQ4sErG+RE2oeMVBG+DijG9U94NM0903DvxBVl/+rSGYBpMfeA3BWNjUlLUkL9WktYGA8Bjd4wc5
IWAdJWSfXnz/8W33onxPqYhsBJUthhfTNuRM8ydxf0D9dZIM1m5r/IJ1zCeQklUI6jTlsOikVXCl
FcsQ7KLeROYKhDePgrcqR2Czui3Ih7ATFc8B14NOcCXle1NmJWpPydBEY4URDLoZxU+ysRVwGOG8
9ezYGaLZvZztOZNaURmCBqID0iW1yxYLC2b0H3tAbK+tIv28eEBOJfG/256uhNNeMi2IRi+icFpZ
plNo/sBPANDkG/yi5pTQpvlHsZ6VorlisM401ehLmGjabRhSkPXA0cs24QIYsdITCk9c2WUQsVNA
4Mqzvt8EeQAJo/xDoTAOyU/VJx0rA+fXHh0SaUbdtwFRKLZXYQx7ZKjTkhIGEdO2kI6L9magTODj
GFSFuOQK+VFodlsTItbdz5YcAOA1Z2EJcwdX5ifsFdMqtSirht+y8pOXqxYYg6dy8CjCkPfLY527
DCTI6NUqkf1O17+6MmTiTyZuNbm9XJMlp5Ht0sAFEnLUjfU84herl+virJHFwYB69XgV1uKz5iBj
V5HxQvGhVwroh95NVoTIUARw6b+ANHAB2qNP3+CRDKDl/O86TxpzcApq/Vyhr4nlJuMVRYR/zavw
b5n4sF6aVjFiBNqc59SUnDexNf9C2N9rIM+L0DN374nk3gWyztEV2Rmlr+gsf4AgItUl7r7JEDOE
bkiycNU6mGjIsw9Azkf6fai8YtLUvj9QPzNyUdGX21yhX3nfq5455bmaje4w9Zl3ts8KtEMUeu3d
fbCZv7sPNiofkL5cSSzUQPhi3hdr+v6a9dZkWh89GAHxYigAE3u7TzjzzKw5NjEXwp9pRCIKRXsX
8r7GByGIiszMKq02WSZDU0QBV6JpE80rNd8iq8hxVSsoU06c95J8k167J4B0ruokMW8dKpZzjIlg
CbsX8zUdewqzV06pK53oHcjjedi6WSSKmAZiDHcge6h+dIakqBbVzaujF2+5gg7ImbZHlk06pBV+
ynnrCCy6pXIqVJwSb0pnQpOWZAbsZTpgECfsov2gKiftL5EpOMTexSRmOkAk3n8lV/gWw0E/g6o6
xzaMOvaaSxNu1KBCaATI0l39bTNNmUGJZPAeAVilFY8xKhqKchkYOOd6VH9bhGxl+70sMlKzywoH
odl4eHONWVKEBjIFwoRWJvGyeuOxojJagyIiVwBJzySDf0Xgi/a68E2KextoBQQ+MNoBtfhGoA52
OBmgzkxzpalyiu4LEyWYK0GFLG8pVqCSAe+LPfw45VHBOgp754jZJiY+p0pfX3wfgK9dB4c/vf9L
2JKY5yatR3xseqsnzE6B8IPZw2HU0R0Uq2QKlhhaCQsiMbVtwGHs5kYH8DdHpIgSd/LMDNSwn9kz
k+honmNatOYAG2BOwqewdElr/I6LBgf2GGkewUoWs5pSv12AU3x1mtuKfPgy26gARLXFM2t5mw3v
XeC/GsLO0Rsn/uFAqEVT0RLSvc6js4aQxmfRyL587957lKbQ7aaiTVygEiwtgq0xQOQdV1Smpezb
AeoqgdvaaKqQ4d3g2vKWwFMUfB178lGl8bqd3Ppq/2t46vyTpsGR82BiCVEqDz6DG9C17K3mZmwV
PYAnKCHbwAfBMJodg1PLYNo/uU51TTejTXr9hfrBej+Y1jv5KuAB35P7q0tXIRerN23ovCsMEDQT
YhayYljEkmYpoeOhjPQiXZKwDN2dnjqBKfO5C9u6EXVd6+fpNWL/gje25kUIvYX8CRDZLQ03yzmZ
9rgACm+R3CqbbQG/YXuAb5lG7bzOLhoL98XOKeWPJh8OsKuK3xbc82AMr06vjmF9WV22+GgaUSAV
vM3fOlvT6eihR8bloy4zMIInxIFdidnXBSlMiyIPgIh/jB9lCxmYcDH7EZrSTC95yYWJ8iN+yo3+
46AaHt7O9ezUnE/PmJ7cLdZ2vqPbN75F9SqaqhuIscie/Hz8Ndpefms4I+Uvh4aB6JwRf7LSqPCb
nWq4GgO8DHBzfukKAN4kxd/G2yHZN+r9oB8ZWHfRmXkL0kvmEfi3AHydxUyP81dWH5RpuAMvQKUO
AKflGpQQtPQLkIMUbo0MNgWLnFL3QIdJB6mIG1la4mwd0b3nVijdDhcnBkoQLvmozPUV5n1l9e07
vdRMENiy6sgIwV0fLrDHbrY4xizKGFEMAtV0N6ZYcUEkF129ddwMkZxum2DGINPU4UFtKu56QdzI
TmbI86c0OSGZg/l9YhIGmMi6hUg8I9WY4XZ3DQP87gl1Hn+I5DnBVp6Lb0FcmaAstjz+Tins71SC
tASQGPGuba26T29PkMn4AsTx0nPTXe3iKzSzinV7u5XhFoofSVzv0oDzH2ZnO6Sm9yQ68SrdVV4N
73Rd0uFgXSr24LHFKA0AYJCgSPecgRcDbdZ0cOGql6Av9MR67y0dPy2L1eZk12BHmcQo1AbGUr3C
NHdv4CqAaIA6zvHkrlb+nuTVfvaqewK82oBPIIyEaR9QG6Yz3yTnuXjkFWtvB3Oasche0FNKhPAv
bs8kN8kZtQeqy1ZwZXzSAYSz2KfkzGvjEok49BRNu4LqFwlYw1mR7MIqhmmidjYqEuRB168BkPrM
mfVH3OYQFN++XVkg/H2XKWrmSjOO6lwjQmNsVOFSLKBvm6NikgMhNZbUmdV5t4gymnGr35y++DYm
cKohQ28SwEofVU6sXdXOERtDFCaA5qkeCDwTGgQQIgGJ6JsBb9hoHDo9wUdSACLcxQr4db9opgbe
ke5whlGRlrdY2/kMbBA0Bto5uEKZrGHPzx4TZao1/zOv956Qp5g61qRtXBOiWhahm5B3aW2pd4+7
7zy7OCumpBGOC/SHf9NjOlAM9AUslzZgJ+8pIbOd4/VvjeiJTwNnmAZ4QjukNRHpqPnr0YOCthSZ
P50Hg8jKLi4AfYQ9n618tm7AGS/LrBK8/U0papQPdrV/2e68Gboj1rFUJT4lthkR5gK+WxxY75p9
0OP54QF+BooHc6bwDcSKZ53NmIKtvJM4uJfwACRMDp6hZmDaigPG66z8md63R9D/iRO/9wDvXriz
UR7ZvjsV2uzNoFYDjaC90l6Pb16tuHWgFDN3KzHXtAMqi75WceuMolfOU1jVJwDlcYIQ9GhXxKuo
vmP2g7taMl+3ADumzT1naAlETOcT7Jwn1OW1NXswCI/D3sJ+IvwE/Gpiu1eQ1CqAjjyEsDCksEd7
0QzyDqqZP6CGBqV0WAO0LI8X1DfvlEGp1X8TC6Nz44p80JPeDkmmO0y8sdIPZRsSLGVw8b/29xc+
D7wQM14bNokN+49Uc2v2PROkSelJY6LUBzk63jGZMxXGf+QyMvs1u44vpM67Kzn7qMWENBPN8w/1
mrdkOm6dFsqxmFf+G5RlhbhbkWnS4y3cTI6RkKyp9E2S2oJEueqe/l4dJoVsyJ3q0QZqiLKRYDdo
8UY+TBO5MpSFUTi/H2AEanvGpAZ1ilDl2TUoqj0Jr9dTFOQY/eBuFy+QfhHH2hj78YpQFMkOXCwB
yXwuQk8a7herFeVMvimjDn/s49c72NoX2tmf7izYjZ+aP3PcWK/ssXPS8Qn65b4zPiCSCbEjOocf
BLZewCQNW5M0YEo7mESSBHSG2CJWq1VBvtts5+zeor6lpACkMVQFVrQw7Y6YEGir/XzDivwzxkPj
l/vCd88ovCn2OE+3U0Eze1KIjfNERbp/aVqPfAVBfa/ROV8JORS+bmd/9tfILmUAbMHE/ww8Hx5U
uv4IbvkbISefUtiOmu52qGLMlbKyFM3QHqEWki0EhfOW4Is+cr25XX+7tYopsrORDg2eQbRdDaX4
5wspLcwXY/gsT+cGB22MSll63sGGgdMqJRS0gvDWVw86CdN1FntcW0MVykMA7WgRvng+XhMnTaM7
jgj6vWYnNMN1/JqhJQOxld9QJYm8ct070b8PiCKu3GbeItpSBE1juECoR8fAbTsHhth7BiE69Azm
A2SleUtjoDF+0NEvarS9j0qJyfcad/uzo6ivTFhDYx6OOYHUBY4m7SDIGpKosCoh6vYMIV7nvfrw
MFfj75VsknQdeGhmL9HVB51Tt8moNWiqR3C7lNyyEIh9+xpVu++MaEtaqUfkT0rekzR3BEmDWauw
qCxAcsGFI3rz+B3hUAwYYwgcs7nJDG434lL0JdwHHxQ0RhSoq/5BuAuVmh25+xcYVJKXAXObDhrj
BjgAnFjwyXosRAqNeBpdKDsKG1ipPKmy5qkvefuc8iphJ9ShdHz30iJEy0/aVoi6T+YgPczeAmzT
QtM+jQRyMKM589Fh6gJWkqYNfKJwZkAPm4EKZp/2Xhya/Bxk/AmEFOqwipzP9kBxEvIgSPKeyYGw
8d/prTnz3azGzXowzwhFIehF+lJl7fFtpLzOLy7xRc+czrwrJ6zhV+whPZvxxQ9ou7e7L0pFKOVg
K2tcPWgKjnTCTNQRG21xszjndgpxqe5slndvNTq5Zmyc7BaYW8M2Y/SNbQOJqg11rMvwETfH56T6
LTOdXGMTmdPxzvpd0Q629+gwtR+ouxt+OTm5qNc0bHq8EVmk5Dqu9Rtxje+kHPgQUlBynT7I7/cw
d7E347Pzit7J5WLNbnZjep834vNkt3zukBCsEa1iSN07DY7cSthK6ZpufdNvXTwT9bBfIyrPH26r
95GkluRxDqNNF3/h3iSizFNjuZCKxNrsaBKhWI7IoZmZhfUGCrdSGg1/junHbUX2MX3uPWQwzI99
yN5OK9p06wafqbIN6rfo4b6d2/gUAhCWkhqIwJxSuXH31WFdx5P93cI3IwKWoEqcxdXPbYAtJo6L
VaaOKY5rh09I33FOCq6fMASS1PiGNhD3EQihU3UbwWwkVWHCIL4A55Hw3RDUjESyEsCtebFX9/gm
ltMUVM0aaVgzUQn0iBt4Prju3oJBSrsGVxbSYPefhhMOR3rf396cF8R9SHDBG7/ATGD0nh+JRjis
M6WRVXeP87iOyiN8io8PhnmNUCQjMxD35SLBRm4/mSiMgIDHTFzgs3d3TzezZtUyIKNzAmpSkQUE
6G7/Xdtq/EKCNqYg1a5R3dAsC6JwKkDN7r0sFSbsyTNiqAsq6wzSoE/mRqhbR8CA+/5bmRx/Eahi
igoOUsotQPjee3keNXuqvpWxN9fRfYka+IFFLSX73wtLC94OYMAtwhr3OeVfVFS5K3ylpQIrgQIa
ylX09sOzz9wfcpMcF8qleLXh18Llg1j5JIFpjPntPtmzd+0qC/w32hf6zC9gm6sRIcqDmSrlveBX
QObBgnxd1/DBqCwY5LC2tqhxk1I+yX8ohlPZaK/dJxGGfAji1O4haLk3ekdpDz5YyssI7VnRAjLF
3qo8sV4cyvqaMIcyZEVcOD0ECYuz04rrNNKo7auFSgqjT77C4+hcDrf4i5ZLjvydYFXHcLUoazc7
TJ+Cw4TIqC/ul5Ip+dgbcuLQp51iIZUaHqCHIctN8tfgXt+wJBUU/mAumv7VMfxzR9UAURx2ODwQ
H1VTIYzLG4m1weKywDhCaFGawHRUos1NXsnx86e4C0rU9nyfwOn72uiggYLhHh9fNc1WtudN6u7W
LOqd9r3mYqzI2iloI7ZqaTDUnYb1TgHxUFUS0ig+Myx2ERSG8o9VdEM1ZO+D4sfZuXpXj24X58PI
vQffm3kS6kQMk89A5MFPMPAYyhNrSehGvHKz7h4a7k14Eqpqj5/UcV/2Orw7zzmF2LNzdn66nU2V
SUb2Odx1YZcYLM/FNSn4I68Q1qjz/DTCmbvPC6evQus7eI4pMVJmXMUregV1HxwkrQ4+DcA2ttSB
zWCfIkH+O0q0KzU4eyf7Njz2L/7+W7hV+3bfpjxIg+rw7Zk0nRvUdZv0pJr+3TmjL3MMyxMjMjBc
xV8THQA9laGKr7/rXfxLVKWtFnUFnyrkNWjxrtB/tk2e8uRvaIXeuXofzFLrVL23V7Fb/jFsIlyD
w+HTacZJEwopOMtiDWxK1xM6lQ+NRnX/HS8IhLikB5KP9WQL526L3qn+FouuyizxRlcKlpWO5ruq
r+PVPvpmcPpBUgZrw8k/g5sa7U1SPePyytw73RUGAnhgvu6UTBm7C9RHEQZyGLwYwsWKBThLfcmd
wpI2A/LFrR8aMMqYNpkcezNUXM1uOVx37vNSvId/vWz2S9Pi4jT8+qTC6q2CMp37x87Lbvj0ROms
WZUsBKEwu/WSVSisgzDDDBQT1G/GeHfMK42qSKgzBuE4WmEOTQp5zEALU+gadBEWVq6a4wD6oRHh
od1XjzNEADZinEtyhc5xZWXuEGKL+NQ+BGu/kpldlIwBaCind02GlGkcDqvS+2hcKc1FHYwztYNt
F0E+UeHMhE5ZxRviKKgCcGSQxF5TfMnawW1fzDamO7DXSt7gVVsqFGuEaCGPQHYDXfGr03fWcJ4Q
ArYUvGnMJrCTAqNGSlMddkbLoMcRLOdrj2MbNrtFv5nB2gyf7aUYASOaj9oNvJg5S2bO6XfjjOds
ILGZIgwoGVxh/w7wo26EC8QiQN6codYkUGBH0Dx6pWzDYEUVmTSv9ehDrVGapyCstigLFD9UqKbR
MEdeALiYYzGYQsq/AnI/WFKgUr6A1H+AnoCblbclJs8ptqj+sQcZ3/m1eAUKjhj9xj63721u48ra
JrSA+6cFaujxvb1CZE4F5UqKVsDGPtSc/biSHiEh+Kf588T8qwfznVaDbx2dEhRLLvX+Xbj93aH3
gjgQDB0GSL/Av1UbP83v1E9AMkycYHBDi363wd19/soQ7Cgoqg4qDmh+1EjrT7CFC1cJKvmRKHAd
cTnGJ2aS+BuoXlDCNV9pcIzXUWu87WGu0ITOt4v6D1bbQihNt28bAzQCpkOw8cnmSH933gN01ENO
69SGEfSgcOl+6OwG+8HSlsN30iCVkO5WNa0atHkc2gCHzmEMnAV/Wl1XLkMeNnkG5pZlZzRdUOJ2
zIz0ljmxYhzL8msOJte26dQGmxy7PQTP9M9PG2njuT++QZM/hm9v7N47T2czQnYELszBmvVryWn0
9DR70+ghiLwHUTvxukVcTwEq0USj3t1Tq26Bxz5HUEhZ80Ld53Q6sdFFUDoQyVXTugOwPpFLvDoN
lI2LqjqVf3ajWVKfyypKoPbhlqaEije3eGjYxouGTmyURw47/vhFuO3Uks3o4oJSUAK25kSI1iMq
CGdpf0SPagHvOD0782eK9V/jqlLCXGvd+fR4cGmUloa7dh2hlVEVdvH8hCH3cTTVcCxXxdMmEpw+
4TYQn+K312wKBhPDpmSTKqGap2k/ohuIRT8CFFmDSvte4JokNX7HMqoh42WP9abBhu+Q+Wx7iCDC
L8MzLtOIiP/0tc0v+9xhhbvdTbvsVFxUOzDmBcoVv1Xn5T9Do+rb0dnrbv8qTbv76+6Qu/ggqlCF
VHRkaIT12+Uq9Lv1RHRZdsvt3uxo7PLRdxb1zQQm09ERd41UH1GGhxqmX/bBAgddD+6eGT+idTiD
STVpvG0C8rthoxDHn6gBX9/eqrsF+PCrHhyrAuUed8Y17bzwv97H5a+ujci4b2dsO0z6Be6bph0a
HODZ0iGgCsmAM/+NHgrA6QIQG809uwPJCjMQCp0HFMRmB1Tbb4g+0/pCkqx0xPpxo4PbPYJHUHZN
noje1CboE3XcH1jleAyvhEgkAT2E1mwfUzhQXnF3fHqSs8WsRBWfvlFr0SnCj09iSI2IJpmfH4Ty
fmisGI/f3kerUVeucgpAjC9BRZnWCet+F96NFDexAXk9OAL0M9rVQuzUQMndYB9LUXQBhJzJow3o
x+RsQTTpZD6LofpxQg2fKdSgx2ACOCte/uz4vGxnrvTUh5LSpJUNOWHZU5Fic+pCKkndwlxz0FVL
UjfhYIPjBf2f7lZUX2kMMsCCNWprCueafFjVI6YM+pkuOLaF8G4+TyUy8LB3rMgMbhrLnh4nNa6g
8lIE/zADPJbF/WGurVgNjVzZt7pp8/wr9CiT3CD3VpIDwRiSrvqhm6HQGdTNM3ZWnlZPpL/FlJGF
Y8uThKIKEJeldhMYwurLqEP/AgbWPG9KTjZFYwo3OwdiBVElGlkYEZa+jdTbQqaRM0SpJkly/g24
jRGc32B9+hZzR2N6QoBTECbLaD0i4uME0ARFSZkRN4tsbHUsu0/7E1HoK2sMsQiHQJPZ7p7QTFR2
dPwKiLgPLjcRD4qGuuYgNs6lsE5BLcWigCK5IKCSUigw0SFwE4GL2lw4n/q0etFGwJbxZooe4r6Y
QAFe+vtI+kACgWdjkeBPapVExaRoIifLHASi1EWjzD6xLwtG2jmXQD/R6AByDQwNtuTFbl+oddEY
Q5cAoT/Db4jVEZx89F91inBKQWFYqKWG3h5mV6mXY0Kg9N23yUQRgpAM8RGUcG7CEeMraW8hHbNy
WjjO0zXxOCxdPDgwlzKJJgjhGo4wwALVNxnPq8eVw0hJNeu3i7IQ/WX9rzg0vC6bfuUAbTEJa31c
6+UaEeLeJZqNItPXPLkvrhHPArLuDsUVZgNEBsUSTV04ILgve5CmAj3qYbow3Q3kCGZlzg7gQzTY
ZCoYsuvpheTG37WpEnJ1mbZHl2EBjoyx4fZTnsanacmxNBn7w/8yLaNaBirjGcml4Js8QX6OOmeZ
ESOAOcoV2B4Ncy/ZHvUJECdek80CrG+OTpyzakQ3AW1B8A0i0WxMEHpqn9S3cQCd8pLgNppKUU+T
rkrJqWo1qOxbwEhizN2jBo0maclrwLQ0QtRHxLpSWANi1is8ZHN88Y+VJhydiOq89IPgIKM9s/fo
rkEQCZJiW6PZ/iqppJBF2qKCAidVwg5/qNUx/hxoAe5J54zIkc3MSuog90j9PU0bEmcBxDehd6En
SEJjo1UtkYS/xm/fRzXML9d9TX0+V+zGVCYmvj/S/OoLRWigMAvSq6/j9A5hh3RbtzbwmHccVZis
DiviPKV674sVdSjRXCU6QM7CKjXDHED8NcefcY0NPyN52TXs7tN5uA3pf3EVkX8jSTHs0ptSSTTD
1HsGLp723ZOR3CimWN59dOxNKD8VMNOd7YfacxPu1W7wGohS8IF4oR7/55agvl4wuHtFk1zIPGp7
jgVIwYXVzYgqbGU8wJyEGf2kYTfiIA/v/WN6T0nerPPPk72KP/g+6I5LghBqXvBgEFN4O5Q0OZAP
qG3KeAp7/7LyL7sQo8sBazef8QasomEfW4Cw64o/6f31iPFRw0HwY3JIAWzNeb3hFLvImO9HO3bA
afy92SOTmtz9K3yzp3u75Klex0ZLkmvfhGwKllCipKJhpaOR047BiliiJQeRQITMCSWKg5e32s3R
A4OD4nGr+zJQxbz7qz7pCPmtd+NwOPdhzd1Mbul2H91HZuFvu60dnffUFb07QyEIpWsu6QkFOQop
qP37FNQaYFs7VCPdN4/UoXn79aEG7EmSHf2hEKaoVFCeHEx0UXAUZR/Qi5QmXn87bo/dhkcvkPKB
BIYJaRH9TE16lAfXErxf8jDqhYBZB3IfWSiu0wUFE1hcnvH2NgNzriyIyT50E6y7+vtZobkEPUb8
CWVO6MgwpRFUoduFquM2yJkgP5b3Xchtz1XWGBMxzpipsctX+YaaIUT78P3HX82V1WFwCrneYr7A
EeN2QPYBdnagkwfO7Ybz9OjvoIvUqECitIlDg1CHlSE8WeAKV56Vdej4QIYXPKPp7PKWXcngDtCa
/IOPKcVGr2OtOYpyXYwPXRMt04+kGS0l8BS56yaeb5UfglSGbksmBiTjVBeQ5YJ1e82INGwRtX8a
YlCn0wQCFFDrFiNoTLvpVdwuMeWP7PE/dvjJh3F+IOcn3FM7nCgDajSQnN8UZhcMMHFRhUNSr6K3
Gk/jZwyiAdE+AhXCG1WmOvHo0n3RwpfOv4o7HhwZWi9pTQfCpNBK+xOeh42gb4tJBwbQemJl/pi3
gxiZ+9PBYarBkRkpWG0CokZPDXx1OV6u5Jh2S16HMgWSm0SKSaKa0iYZkCgsvsGBrtf0Xmfms/qp
RVH+Kj/Q2ArXtgTO8B5NYQ8nDWCGC5bAmBxHa+SeHoxdei9PnXUX0HGOgpRTMLqNTNt9bFCOES9b
MnTSehLnXSgPAoxI/fWZfeCjAoUc4jEvbtbxP5LOrElRLQjCv4gIBUV4ZQcR9/WFcGkV3MAdfv18
5UTH3DtLtyKcU6cqKytzfgsq2CZQvAUGvaHR1h4gx+hdukqgM+6JktSoFC/oQSdEdtE79aGdDwtx
UCDGY/U7umH8+9Ss2vi7BbmE7V3J/xHtm+iJgj2nkMVRgR7QppeQ3qGh2wmbiG1DWMdxk3lSc9Ik
OPKvOFQhibLD5wzCFbSWQACpiqOLMBHSANbCNul502YSoG45+TT/O/+9mAxrYymGItPdUwLI3nDO
c+5nMVEWKiFayNuMqIP5kWeSu8nS2/wIozzZlONQuJzVj0EP5gBHXDb4h0hATx1v0ufiQcRmxx/A
FSh+4bkLwfTTcdTos/8N2XPUCFN6xTMTfeIb84grEuj/YxPy3w4Lp86YTmM1CX3rw6OTYruyITnS
kaFk7zVWgAForsrf2GaAKhJ66Ux1EQFgX4KfM5ZX+dkcRcQJ1n5EytceaTIMPTV89VpMBQNSI2O6
lj6PxBZRl6rD/zLoJZkrABM0UznR9UiNGpE+xLd2WEUa9s3iJ3rdPpcKcsoGMVvhicuKOOKPamJI
KpKgXw8PcN/j3kBGeEHhPYcIoBG1FhyDJMTRhfmtGvxecjrppRwQ8cX6CesYSEwUzO6lp4BtUoKE
hC1ST8nQwYATilTgXak/1YGgox2MnjLSshY1re58R0bMdOzk3JXGzCk0+m/3EkrIk7z/4ZBXpXHR
/TsidELhHcpM8VYyXpNfnI49vZ9hbVXw1HqnGD1uPb4tjmR8P6afJ+ZrMOpJwEz57mHlgTDGYt7y
xaBRClUkGJ0bCrQY2CeK3/GL2TF5OPaYgZwmc1Anlf7PJRRDlUus9ju9Rv+xoNbGYp4yUfNrppm/
I633HUF9WtNNSo9WPRTz4TuVt9gQX4MnXVFoRjKbhGVWgC29L6hmNXgACeN8o/zqD0kz6IxIfBag
G5QRLDqjQNMHZiLj+TK6CNNIUO0DOTkNYUbnSP+CLALjFjcPWtWYC9NeF8RbeKAk46Dy+DyFW0Kz
vCB4uOwXMiHZLQKLQuOgCSnvzpQZJ8CIy9hcuGSIrm8GO1nZvNJ9Lq8iTJtsagzejLrLnJe6hAd1
6GG8Nsc7PREcRnEbH+sMhoGEEL5qPrnGfU4yKvUmJRLGW2A8U/w6EvmdXGiGDYnMc8ENYHoRn6dg
RCXIuSQdg/8eXqXD0BzwJX6dzmVApuUhookq6H2E9HfwtO+jr/+0p/TmfAOrH1HwBPnyb941Gn97
jFVaDOAKKKFa5KkyUiO5qvb7tgw75KctiqKiS98ECUBeBMX4SIlUL1GdJxB1Iq2+pp/FD5ofX9qh
Autfg8dS4Cs8R5ay3AvqdDrxPA5IkLQkpOwVs6cVfG3utTS34OLAVIPhAEgm9/AwHVFJkubTmQwn
cjBLyS19Z3SKXy5FpyB2Uj5CDROsO/WkwkvRMkMfPwRPos3fskDQ5F7J88Z+ekfxDJT1PxbKM85c
hYOM3ehy7hb7FlUhxzh4lYyL+cvEHdQ0UsVCXdrNOJxtabWewd9PoeDwNHt5R8gX0BHonlDj8j5b
MOYs9NE0kewDKQkWEGWj0B9OEUJTxGFH6nBJNAQ5GbHE4L4ZkuTQthzwryg6weCChCX8UrI36hEV
8rFKq0/shYQTLxH+BNuK/OpnfEm85wyXACWUdejp0QK2GWJwiA4aduvAOSMHj8xKydhPm0rj2Gsl
Yj4kud/XE1G8/y/2JVTKW0hF+SbG/zjjJmeH0E+vUITZGvIlvbsTfDUBMuTzCUAgm0+2CzuFrIoE
VqppWcw/wKRHofJ7NUiUJBfyduSgvwPjZlHjkHzwYOUJM/Uhkpn4bljDzMvG1x5TWzRJZCDsExwQ
tc3kFzNa/8eYRNF7JtmLHDO180rE2wKQQq7s9gMv+h8qGPkjxyJ4zmnIsHnv/46XD4PtLLOO0jjE
zJIvclnhaUsNLljMfzIziSv2Y5hUFw7UOHq/E4gq/Ejlbmphe/zc6KUJYvKXwo2F5/Qjofjbkdwd
gQmE9iQsotdQrHEo7cm9ZAREanouH9I+pxyPTCrKbKMxDiWq8TImlEbXiXBIxGhDWshNp+M9J9JN
NSIBdORGyoeXfFbwtgtu0BViA0knKLwqaTEFJV+QlNiCP7qDEOVkSkUggk3N/A+COEz0NTkxL+7D
1yAQy58EN+KLeCd0RrYvrzD5m3AjUcLijIN8Y27wvM++1muao4WxkbhJmu5CM50/ShaAhFgBELFb
Ijz+ySiqEKxZKiAepz/5nRgmU0wGXEp3UbpiKSyfRvh7r5J35SnRuu1BJ30XXBaWPLKLJiLxAd7N
MmP1/dgUMs4qMC6zPMPnCc75Ffy+OcebiPd6/cpeGNWQtTqBStoJXRD3ZRlM3WjzN7DL7DKCi358
s9obNFGhkyjoqrx6FU5wl1XNBd44ZDBDGYvdDyaE0J8F8xeM/g+kKfVajg6ohNkxgOAXw7QnR94c
6+iggTvjwS8drUfHmP0vAkS/qBfgosltkqU6QlFDcM6m/Z1Jqi+nPXhsCOe6SycrTjmar24H8C3Q
CfbLj+O+qLsv4VID9315T6bD70Er/JPYJHgPNQBdcYZ2ZelzPgYNMNnVF5o5LXEYOvDQxOE5hJYN
V6UmtXiSUMghqYd/F54v3tsn+ybz4mVP2/A8D4Rq+dxyySPh9yAoh7UwXXbuFxcL0YzzvN3T4wMN
QqrxHHfIV/ycVZwnDdLxpqt6pBVUDJxfkRz5wktB1DB1GrmjY1vgXv7gZtdkUTcQUrjyNdNwbQbl
OAvK5FP7T3ZzUMdsCNqe+fiyOnqXKc19JOCmDRLa8YVYLG6SYL6C/3K9HC1PDCS/BMPYmNSjxoD4
PAWp2gghmIb9MfOABPEJQgIOkLixxER8efoNYR89OF/zExdGjPitbjk3OA3e3XRQToUxubmy9Nvz
0m6gf8vI2CH4uDjBMfJuaRyt9BZNzkdOJokDwwoiyeoCY+3H6oPJYRt/791tlBkOsoXO5a8U2cjN
Z9SMhT4hqCCA4YERLpNkUtY8m7jbIboCgwOBsIIOEYMYtJS6bIbDkImW7GDfevcMXYlLj3tCtpKA
lfG0IO1tMvzEDxxVTBd2mw3rtYI+wGyaFNYtFCY7tnK3OVvz+T3QB2S1AvsK7DP6i5/0VN0YpJbY
9UN+/dCIBWqWafKfytT4tm27ArR/iWo+YggykEfFLtahsOl8qH4DIyzzrtxVFbkCgSNRjIEzz93C
Qti5VvaNP5YOBzuD/yeoiqxt63gLjoUDqxTgg4uhkfm0HkzwiSoDwnmPob6WE+m6rCV9rdhFDc9c
3d2mTdIKD4sKNQ2aPg4GrFFxrnnwYQONYcglKO2kDQywJDcEJISXyVJlimTZplDccaFCpeZf8bsl
RTtBexNu+1WxM26vnrOJiEUrg3YpH5SsQSSyvlaxyfctDHRQsvv7+yxp/vGmNPoYNIDaiXGEqJiA
18NNZvsjPe/TaYtSCIgtQsJ2eR3BOfm9kuhk6uDisLb7Ym8lnJEmO7kOkL25fW2WC1C0pJ/grSf7
lTsVwN/qySHIxocBgynrkTtV9iqyUTp7zl9OcuxDLwNPcZ8b0miWlvSJxQUR8B0LXoDywZ+Kbyn3
U9Ksk19vWHRypRsmuMiqZWgjrB/kMuI19e1y19KBOZcxGc5GhtcsfXIPrvhLDui6pHFnSk4E/Fdd
KXLOtKjcHNIGaWwdSRuA0EVHsntoOY0dGSRxOrXfHesFPscbCW3kCR3NJBzAMP7ax5kmi6QFZU1W
DUuOP7HH7MeSyz1Zg+MmjZ9y9Wp4W2irx80a0AGgd7hATE++tbZb4BgQJHhzrffmU4rH7bfAPPhJ
ib3CM4lI3k/HhKszXkyYNEA+Y4lxiO3hvRH/kpeTkwg/HBgpHm3Kg/V54Z3y8rJQ3SqrX5EU3td5
Is5Lml9tz/vGy+Itqt0RDe/c5doABjbyyZsuMxa3N9OYHfcQ1z7tjKul0Df9eJ9FSy6g+XGySTb4
cA6F5hAuDL2+j5dRA1LB+6ewPTRXjKkAhjEooUzhBF+Y93na5bbd6lIOtktP7UMPvFuvbevFj3aG
rJ/4Clly+2J8a0HbTN+aw1P4eHEYfBh/6d0gQpI4QDYb3vk5dLIr97FVaD+szvjwTA9xFh9JjGnX
Xtzn3aK7qPSE9KiP79BjON/RaUA0BR2GG9OQpDdtS286H3WmtDz5Pb4AkNlvA3qSPKIvQB56xhfn
C4oMMM/EGV60B1drwWt3aeic5GS5kOSVnvZ137rDfWQc5wt4/3WPDJOXjjKtdtLlFXWOqzW9INGw
PgxcCDV0EBUk6t5uPAo3koXJRIVkvGwXSVuQl7ShB9+YR1hzswxOYbKsHYDiB06q6bBw2quaUUgu
zCoXx9kZZwromj3jhZ1LVGp2pdn0RvCh1ewDxCGgQiiuKouktYDagiEN+UXSjE5K9DaoqOCSVS+b
G1zMmpX1APZVMeniAdf728PA4+uB5nEsH6ODzv9xdByVKmD7Yal67egRv2cGeQLZQu22IQ5Z0uVn
gtD+hIm+KEPFz5afuBy8wdt06zg6DfBIiQ8tO110Iixh4mtyr231Zq3z4Os296qH0ovznLWY2V5A
w0wXRaJ7B0Bjp7NP8SW5OQ0Z6L4M2ECwlZ7g9rSIVAeHhk//2DXPlsGKjJt0s684kyT17DbAT0Jn
qVnubVK7OhYduoelLCL+B9voFqPz1VEQWAFBnNPsHxCfP94DZYKzdVzTtT6vZY+x1KHlhVe6exRY
VLxevc8mp5DbX3lwfML5x7n9usTzTu/BbzH48vU+Js6ezs89oTacZw/nEPMKGZUoi+NrKyvW7WPB
qmah8dvPf6SCNfza1pXNFnosjPHLI4qP+Sbl0oWmy97J2ClWs2PXibYyTffM+hwTJ7uwh+i+XO0n
xRMDMX5NlW8iAJvbzH0V3QOjeTB9JVa1ifBa0uC40WMGzZa6w893mNY+cu7QmM0t0uWiSxeRWGDS
4/xQVLfP7hsrGSsFDXFa/Vb/CE/i8Cb2KNM5RmOg361+Z3V4UYPma5M9mPZZv2OlJ8W5cBRZe8jW
7GmLH2IfV+lccTWQPv8btYf8d4/VSciKbQ/Zlo3FBXIJCNpvBRMEjslNtQ7c85LtFxYz1uqNtkaP
74EHzIpN+/yEYcXvK/vri2kDaHZTHepbXFi8geWVNrKilNBuXMZKHhaFbn+oT3lpxOFPazqdiFpf
8Ypk6N6lL0HfQOR0xeCqFSnbys7WX+cZ39an9YtHnrR4TtQKObgiIqQjyY361Jji9aSOxM+H2U+x
IGMIXAw5pbyTkcZrXAAlP2Y0Gi4gGiYhzVK2kMj8DlLkhi9jP1JGi+3AwaOjip0ZxfVMjZ7S6sHy
dljQFpRSWcxuYYd6mGzRfytonOjDBhz+xWt/ji+zi/QKkflwmnLxMO9/f2m1IP3Ro0MOZib8VbDV
2x0OWIqbUINwmIXvLXosq/YRYwNaNnnu4ObT08JCsNocE4nWSBu0EkyRerqru81lOQdDPmx2HQRn
2oMidzU9zu33x2+NdLF6wHGAviEwr04Ci5rDzLmjWp/HwN3QzPFAGGp9qbpa5INEOdBhvach/g/k
ms1y8rw2LchWT1RNjCHexKh5yOcugBiECpROcfQdNnzQ2wUT6de4jbeacN3E9+yxRwFjQbvPeexR
NcFLq3NwMgOLCRjDyKZUYrDmvPaCPzeGNKXievv2cty7UH9EbQ2ByB4lIbsRxADZKQxLH67GI95B
FqOtJhw5MSzQMC1FnWwr1gU8CoT5xJ0AHG606ACPXLCmJJxe1ieY0rIeCr7ejjIGNxGVgTuezp1t
K+osqlk2qjEQ4t2FOz75s+ZXS8UOwxOTOuDNefzlXIGMTlfcPhKbmLOJb0zavJyCqk0jOhlWuiVM
32JzNQcD2mxYPwQq8GR1KK0VMYwW+wuIMYzWMmRx9nkqsswQD4F0iEwu13UOc17DAhli+O6OUkJJ
ZauIlj79jSGSfXQLURuEal3H37h8IN//EPIzOIqMOPGRKeClFMdQgAYjvDv7Q8HLPgCqkRqFQwe1
5mf44RiCw5nhuTyQUZOHi1MddT7ETnvDwdhlupJilfRz2QQEgcjeVGnUtCAHzk4Js86MYPB02qKg
uLlEG+kJXEYMRXvNrfTPBfJ5ULMg0+lKX0CeLCpgoBYVomP+cdBeXBIjKgbnwTPGLnR7HHxVXtLL
RjKJzCwgFyX7LfX1fcXYn9DqaU8J0UFAf4HFzL5QQK+hvN+XH8E6WnoCTTY0Vw//SCB8vm2BU+ng
hFTK5DhIgcuEqt5emNuCcfwaVEp1xOeu+ZJJUJ7ZaX0ip//99s6ZONSPNv//es00ekK+sE+zPNS2
j312thqpWz+ZS5RBSRqh97heEGqEG0qDnrqdRUitO8zvoTpUSMb5q+21bX+h3HMYNboNHw+Yyu68
rCJ37m37DeH/43y3jcJPacNRRT9GKWOvHSe7+meqeriKTKSWvVIZfNGTJO/4OCfDvn676gVIhBGg
NCr1LtYq/l3URJBQ0Gxte2jjA2Z/TQJl6068NIte3UE8ghdeEFLVSGiU+hkFWIy/ZMPyGc7wdi3j
wWnpHmEkWsrJM3q3i0+/GGfDXpemim3IHqV855xGyB3BX3CFETRS6j/qzpWCt4wg9WCv4wsXlIBq
MwBGOza3z5DzHvZ42PnQNhPLFcYrNhlMWEzFcGXCkAl/I0H7WvDCQ2dnBlzbx0gU9oWT3T2onYeZ
ivrN7L39iI8go7bDdzN+mla31txZe3zbG3lw27NnyoU6rOhyE2FyzX623Ns6JaDTwRe1if5HPN9E
oVHaxlt18kSO42z7H8nqboa/VLlv4fy8fiPUJ+R72bRAsntTYsVkBKPlQ451XkOzYUgmoa4ALKU/
niJCORKMGE483sw01kBnO5MyuAWEK6Jzw9d794WGEkJmITEJtEYG0TKtz+I7NJEgxLtrYNErfrrj
jg/50O9NkN+lCsc0BNZI3LZ2osr0hJRZRUyINRCtEv2wypftJyq7jEpBYaW603fkVkn5o93zdEQR
g4YLOnWZEm4/rMcezaS3Pdf77/1jkT/iKmPqcPtEc2Wc7++u2pf03ui7GAqKLmvJloJJS2uvioio
Wl/4DqgFLlDj9ljqV/E2gPNzoFkuSP1t8fA+g+2W5omd7dWvW5rdGhiaIgFtERY6LeFbCCI1BgNG
kx5CjIpwsEDSkKAOs8de55RmztZCTeTraTEQZx9T08VChuXQXOUbUWVZvAGFIUhwavdroglq0KWD
SDd1HjwTUJqJNF+IhT497l4PeTUlPNDtFCRZ49TWsTqRIWM2Lp+NWJziBlNTVgJp1oB+VLxB8QBb
wm2V2vOyAIahewPaTz9nAtWgvVHA8KAIMMVz6NEDCdBUu4L4CnTKXOp9bgzqeQpZjSHBEajjIxMf
eYQ80H5+9nWmq5ipwfWSJ8iU/NEpqN9p2FCjtWFKsM5fFHozBZh23+lrWxnXOYwu67QOGWglWzH7
n71QLVRizdHRXqLliPwLEYyMq3hb2lalrDOtAz0ZuqkGWqudfhHjElrZz8UBguHdOuybZdAkKC0u
FzftiBsm4kyX2SG5SXwwxyVRYS+pziLn7yUS5gSQ8i55jqjOyNMg0bnAMGj2sfZ80le440tsq/Tr
5a+F1SRbkdXL/DFH+4nUo8Mpar9wIXouzRjsBeCfdneB3k6xqJfNAa1v8pSXpSZHn1643Rwg5bfT
LGPaiesl7rhoTjUsc7JD9M2+bUwnTaRhkCbUcDhqjqciIMeUOitMGiHkE13yJ+KIR4EbYW1e9JSw
sPfjHL+3whrD+sEojEEw2U0iTN3dt7rTsdo1RoV/dHHSu/ID5mCK/Rp8djU4WlNuc5TfbHFMd02Y
NNhcAhoBGIDGDaQdQ0bXAt/gs/HKqY3BsDC7RKMShbrpOTr106QdmuLcOiu7V59JzmaIPZV3n2Jl
FuFsdulnTuFnYz2gYRveE2pFN2nbUyzvJGpCS3KUZbAfflDCu06vXP9Mp9lt2MPheFjNW5gFYhAn
nRU22mn+YBOAguK6yZXeNtjrRQXexRiCVlat28VfK9nBaOie+oTqAou1wsZ5cHX/qyBdIJSX2vc/
frLofbgvMtCwH9/pGu9fm+MNnztzcDIsBYXGvGUdVzvDRgwBJKRbTM/oGAhVApFq7pQ8lxfLoBRL
0tQVpUItHBqMiitCprCVeAYB/v5/iVf2lWEO1vsCGgE8l4yQVwbd3aEf3OZ5b5j7+kiWn5hj2nuM
/2Iz0AbtwSvoHunujIT/MHzJS6uJuuoyHL2+oXf/n+KMgRXQAHJcQ+4Aun8zhuoXYn022+Ea3ZVg
QWWBtlsAuW/cJeJ9eDnhtOy45/su14m7lAQ0GCX0tFiVkC0Q+gvQNlOHTS5JmCvjYTO8dOUY4DNY
9vrjcSICeWooX4MCFaDlzIt4ELbZbNS7b+lTjt7ucVREazjm6kJFZvLc0zRO0wLfqU6cbfbHodzG
u8cwChb2B3hn6EBCtRDWCf8i5oRsse+A0WAhk97IrGdKjEXc/INxX01C3sVn0K8KF3fAiPPq0c1X
n4Alwmm1YMvoYJZN1uuTtnuvCqLIjab/V4IJLbLNzJVoWdKsIxa2nFeXs7yf9SvenqFinzUe3byU
XUpLTUVEsd4+F53xl937JNX1z5+QZQvWx4CWsOlERdBgCpPQQwEWt1IS/svMqINPm1mPXz+xRtbu
6zWoAPTUFb7HfcGS0PqN4YHebx+u0IcNRsJhNz88kSaVTpImCCLSGW07JrVRm7GTMsCBE0kN02Et
noeSiDAqhtmkASEuYEc/5qkLh2dwIHmBrkO7Mt6dNiUpDDuGmyWR5bUhqad14+06jklDyU2non3f
WLGBdi9oPhCH2DMUDLmD2efmIYOYMms9zP8kChDK3M6SpcGOGOik5rf4Nhd3VzFAVSaQiDa4IB+s
C4MYofYLJ8qO5ZS1fSzsRrlfY77ryn0T/zkdr8my29ntTLqlCIDRYCUG90x8aKE0JSJMqmK1eWVw
1GcEbfxNtOmxW4XPYTq/ONfVZXwkElBZHuzOn9E9B+1ZvaKzAcFzbyfxWmw5CxhWRxJJ4T7lPcUp
GDUtGSNnW40kyoqoiHyq1N3LOHMGm4mQ6hd2VHll2HCYm1YIdb03ldHJIhIRe48iXogtfLSsozhC
9cRVwqpLW9hT0VglDybo7vnUAWGEhXm3065QGQh0KKKMgEytG5EQPh8XevHOQcu7Mp7RpJJjpJoN
mjlqFztBhu0O9v6zGc52xPIAtWCcjxUnR7mBhUgWlYNViMeoMcpQeT3in0oruv8hvuDe7Gfskmxc
oUrDuv1jUOl3XarzOdKpu/R/VF8OhKcNUjjYMwVoL6Ng2MI14T+Nm5LFE4cfKcKFl6T1TfYoeUtJ
BV26nfGLCjw8owJnoqqMENk6pSd0RPPiPaE96TPeSnMIlotXHElpDA5SqKtAt+xLBlno1Y2Z6Ipu
KArnNKt/PBq+MWKEyS+lwUprz0eE/E3XF3kKOoN0WJjIpXqUVhpynjUyOTozSDDd0QpidjWB9YL+
RDqgD0FXhobdadPWrHJGU+mNGip9j91rWv7d6c0lJ2JnAs1rn281MKTcVulitojbTgoG6J8nRQip
jzwreYB0wvK6g+l0FiKQ8IzLq2uCpSbm9itOehRUqEa+3HL2pgmMPMJrD5N0T7LEC4g++TWsFwA7
8IgpmZu/8rBDx55qsTwIkfS8Ewt53S+TEtmQLEhZI6P7gLs6YmB8BhMcxRcYt7eRKAs03POu6dzD
MtHAAMgbL/TSDwFjHHAVybZRMYO1NxPIqAExrGIA+wKxtVpLC1DIdIr5A0suXAj5JAWDy3XLVF+B
Tw95LrizyIAidk5pihQJeeY1JpOCb0tgEaNy6ptxiXwvWT50OMlVZGSV7WvXA3aXn+1f0Wf4iJhT
h54ArUAUi9twB1DccZ/bp3eMtQOFJHDIFp0JerZ0vHlTYcwhj0Xbf8yj32S9BqfrCIXwNs61Ux0+
U4ti6uao78BYsrjYSMwZ18Jy6gkRSTqRyJiUDDEfvebmMpU11tkwNrW6rY6U5XMFQWb6+vDOP1MT
/bh8gWI7kMOqFZnACqszlT98CVayUE7OUOtEI5TiBxxA2b7WoA4QwEcmp/cFnUjQERN8Bi4ojJMA
duGJZemis+mgOaTaz8m1QFyNqW5ID2SwEY0YEql0Q+M5rns6Nc3otKzX90THSZg2t27VawOpnq7Y
poOZM2pbu2X4greu7S8XsTKPWozwNrwc5ByE3f6uCBRw6U92CaONOQ7v0m9tSHcecAczTwJiQJrH
uVgx0Vv0zNB0+IM+UsmCtwzjmwUPERK3ayRCECVM7kiUQjKhDG9WjiH/eLDTnOAoetEkKwrJ1Pvv
5rUCEYs2PCOgSxRfJorftA1IurDtslCmwRrbxwLIe9zugTiF1vIp5hzMaDD/24afpyVAxMIm4ENH
p9iAtYwmhC3tm3x/WxQweViK96Czss77r/0gBAvaS1/pibBL+DXsYv0IjS3B0cl2tftJLfsCS7ly
psCZlhndR9NjAOUMb+snSg5YbDuARM4jFBmMq6vsjeDOuFnD+YT0GOJmLY7yV78D9TawY4krAyTC
vMJSSRoDOiOwBW78MT7Zy1csejbQtOiGrWmxEAOiw65ylOESwML5utlApuMN63N0GqqjPTzD9J+q
f0QT+tVtfkIyVUmGG12AhTl6xW0OxJu7E5qwLmManeWYkya3OQ8OkHXTpBM+eBpXAjbWxD0RgJbc
5fyXeZzvLCs5TcUrVE/qZYknrGy4dH13OuA+iDCQS4H2+tkmJ7lGvfsylnsxHYuPKtZnH9JmV5lI
LobeMzFAdiznnWiBH7zrH4Pg8Dw4vCh8rPHBQ34WyoYjaZPUR7yiYQdTJOm/bqSCRR4h9rEeURXX
WTWSfbCk3Fe3nVNcpMnZ/+bEjDu+w2pv92GRcrAOeTfaYgWHXxN3eo3h+fX8KzS2SeZ/WD5fO18r
w6b9TKqQqxc3dPJFUjEOYfqycHE+DNYf8aRvL8medlCaEaVyFisp00Tr7DS7x8YQIB6MuNPPZoJz
aCRVUJ45neVjExJRzXAQSoUWLYVZA7trtN5JR8mNjta0sMBa6TtxHkca7O6335BLlrUgI13XYEsz
Vwis7rRJJwwe0q9VDCrBIjdp1d3pQ/MtpXP7QC3VRjWwdQB5P6JVCIDgaNMaK+Y5tuHbDqUQPejo
1f/S82prkaqy3GjKNfKpvgVzcY/oLYzMqBUbZAj8CCk3iQyz/GqAcADW7+Xm/B5qyzRRQlk6OKHz
RQBlzcOlpaEqjSvJ3Z/CBbGbQyZTd8xPheqiWGv7iqPACF4xV9auaPK1o2zSshjPyslYsB5ooLQA
rZM/vIQKFL1Y1Sv+g+g8CvYGVabilONG9zDGBvzqq6TxTCF1JTHi1v4CCNkPqwP3A1eDs67Et25b
c27dctNxmkvFYRfUPTsPBML+LKS1KBbsiPV5bx/xGXKrcWVVc95kXqyaUyo//OefZPJi4c10d4d1
RQIFp7TuqcHNYUETITk4+Agnoior9Ntr9tST/aYAR9RebMunBE0ukVvJ0yVKDKuxQUMIL/L2X7Mn
rKF7b1odmZxq/717Y3QY+D7WieSUwwrQhlTG2Rf29Il6woEvuUP/QXiDiKJ6Ci7vhieJbdr9jOnq
do2AVR1X8Yu082ATSb02q+tDd0Qj/z+jkk85zk5hj9x7OHdbOjuSrE04sMu1TsuTO0FtYAdj+Rhs
SDpFQYa9BE++x++AGw6e5KQKyf0HVwNZ9sLDFCYjIwDk3WYgsisNRJxEf0I4+Kx6UlIFnXozfHEV
WIvzi60SNikEJBMVawEKMBzvTQdHenSYZTynw7wYxEFWuMXd4S8p80bHHvk+dQWi/wRZUljiBw9q
yhQHQyXDTkg9w3vI3JnCZjuMZWqijQu67EQCCGl826n8tiNTaMJDFKSTER9fEHYTEET4hzLOIy2g
/x10hS0twtWC6lQ2DYput8NfiQGKlJz8osqXQkv0q1CY8aTclUElPLBJ3OggEBUEIJIIIrWy6XBu
yp2TxDvnzp3tYiqf44bfQo8vX2pDg1yoJA96EVSFN0qlW3aVuI3co/PtX7ggWlvMyHXG5xiU0Qfb
4vulYycQEtkVN1xug2hpCeVSIHzgWbYIFzNjMXQFMCGNCsXAu9mv+DlkGDUu/clExNsjqAUyO4Uk
AZ0Huh8/5mIbBULh2cMXhHYlBNSfzArpzgbl1Q+WUtKUyJJDgvxh2CFVlK5kDeQob/8CkQNOx5H8
6eluRYS8EcAFb+ht0GKnuyntB7pDCzwFZDpDHkGbGSz5Eic/cV9gwFHAyzvC0Mh60wqClITCphCo
ZZKvQJe4GKiI1gq/fsMlogEjFNUH072H7is5BfVveEvM3WVK4456AtXrUKGWP/uUx1LrsYT2b7/u
fZGnWjOqDxRgDopptWlsqL0efSP4+rc+Gz9p9t5+i9qxXF6jEyoqhjf9En03l9zTu0b3OW1A1m7a
eXT1H92aoBfyWEh8gTPCMmiHj+4FhOpMjWVPU5hxVtToPtG/J4Dcp4ozJADs9+c/akIowpzbeHDI
Zq7A115zHDnGuX+bH2GMzVlJTOSko9fP9psdwDu9OM7pQrSX3GsZzTQHx57ox7yAkV5zkw3EsdMD
BprWyHkRACTQEeQtc2Z4r4lKIoJgDLVfHrXAze7TOzdxrM5ZscQFgK9iWqyubE8Z8EfG0i16F4R/
u6IVdo30AD4F+WjO/405L7p/Qfz4uqcUVs5zv0W+lF77eU97nqYADBHnNOn4xwQZlRj5mahYv93T
oBlVjuqdk3R7n93X9xIqgnOAgspJZ0DX4D7x7gL5SUMl80DD9g0rSiwfEQPAIuzeMUPZH933FAQG
6UF+knBxLy07guS0RlM+DCmDp8I20EnHUjQX3CdyfjJQ4bbCEe0EUdYjBaWOEKlHBG6hzEFi8/9k
HEBFSGULzQOPSHtvu4pfwdYn/iJYKPnbf8IOVBAGzkS68I5qDdoNIgxxdyXFQ1JhDr0f8SOHefwK
UgiVHmnuAJEHkRJbJ+gmLGNeiD9EQGeZvZ2TWNbIiF1xv/ZjP4nsAPOzdJQPmXCwmsMWhyzT+3Rs
MCJFiCHZviN0AyAzRluaNnyUQWPwgBCqU0nXfgcup4/qAMJHH2Rj4Oda0EGQqUGx8cs8jZC/DkwL
D5fJ+uStp2NStFd4GFxoEZs+H6tkfEASq4YHbTflLrI0Rjl7E0giYhx7mjT/7mBFgZxzb0CXM1mE
HIMCsjw5pxCAWzV77DSWvtjJqMHFAXQeqgEwBCdROiI+Ag3xiEF2j8AmZzAWcgEgY0I7BijY/XGG
7EsDlxmkSyldTszLNbpZnxUg0RDJwN0ZiRYzFrsZQaRxmojGakpSypYcvTj2cP7YKbFE4WcTAFuQ
Zk6QpbyBIFnM5AE6sWs34/HY3h0hLuw4Yunm8M8mIClflWCyyNcc48bQ6KlDEnNsJCsbcFFe5EZm
nbrMAQjkoyPTzkdi/+UWyYNk4QdnaLhgt8PTvBnC+khuHAcp/Pags5MM/eyrTJ6CZKOhRQz5f45w
TxBdMkPEc+g0gtnzS3LbNPmd6HLokn9KiU1P3nBN0qKTc/JOxCjJdthBrLovzrRVvEbFQv/hRxDo
SMJuY/HyqRhVOE+VQeYAbku6RQXITCFnkz4imE0Eiw+wd+sOCSuh/lNxFMSPt+PGTKScKIBPvlFj
9MJCLg7aJCf3cdawZs2Do03OX7/RgYuxoAJW2x42I5x4ih7qDL5d7XLeyZ0mMTJCzVkUlFKcWtkO
0who0ZndndmQkz4kfeehEhR5/hREBALD/Q4qX8fHvLFq+ErwYUxO7ikjk2cwfBIigXS1QeETKfSR
/OHUBJvXwTUfnLdHUt3gM3wuO3HJiX/nlNd2BcWwe9k0kmzzXMJSCWaGQMMlPJU0+YBnAqMSa09j
OhFw7AIVbNYHQCV0g7u9XSbkCURI7yQAZy9JIy8OGoG0VjQ7G0gsI4YBETJrTRMXjPhlBzOVk44k
gZ4VXsl3j+sm9z31P6SvVJC9gv9KPcg6PYeScJCD+fuf9BKHABW4e/1ajQ2JP19Xtz27LFWnQig6
fiepFV0GGgSIWcN5hQn5sqRzZ3sG8l/Zov5+4mFHuGcsD4HmHaDLJqWM/VSz1kymGuE0ga6lIFWI
GDLVwUkeHcNjeGl5i5vbQgUNVpM9a4airrNzWsltDqxKfgjPxs4gQffODLNWNFK9Qz//I20fKHEL
5veH3aqQy+hTvQfedmBPCc7b5gh8zKVvxKu4Gg5HcseHAj+AX7PKrOcfq+XkdOhLsURYxWPFp1PF
/SNt3UlkuFN5yO1mOn7ZQNqMAcAJRNg3nDI0g5CCAL+FcPfE7/MygQh2TmrYsW/6P57w++dljOgq
bVF6z0wIW8yjqUwvULYC35B+Szw0fQR0vuv2XodoBrG9G51vDKhb1fgmucGTx/5edf4UMIzh6+FE
l+URpM+1a85+Fk6gIhPH8WEPMW++dMRiCfFganBBmz98JnxKKTG4ARADmn3pwDAIFZYII6LEYH2n
FxaLfen/yhhEd0mvj1PZHJznLZYKi2IqSP8jmtECbQ2Ns4MlLbyv4wQx862O3hSKj0xdwTWTFQWl
RwaVBLLRPepXL9etSHN1kluIra5tRuXu6x8tyiOiS7/qDssNOYfVCb9Xm8JGrMBy+prgBYNHVyP7
AbWnqsiBqQ/gUm1E5HjGnrnsDMq5EiM/P9Z72UxdsQRCwp0CnaQkw609PPjGdzJtor6kTRzZXxed
nDahDM0PCCZusj7wW1ns538sndmWoloShp/ItRQQ9JZ5VsH5xqWmszigqPj05wvrdHVXV2VlOrHZ
O+KPf2CjlS0LyIGERxGJcYNSFv0zqBCIYu8AmwfLrwVpmPJAfqwxI5HLPOX16tRTJvXqvLP2gxJi
KNDBpjk5DrTouXl6yuqUP2jRP0z+9qHiS4V0S241PQ1DJrbLRbbf6OxBFYi3CJoXRNNAI2CMA1cI
2PMMb+8OiKCwNwnrCwAY9lcdFtsmgifWPss9vMGJSgDP+e/14n2nn/VpXBTQ9I6ScnWk7hGReCeS
jhoYSUOKoobv+MmxzRR//BkX/c76IMG0jQQKKS50b7cVzipMHlWcTloDmMzQeq/xQhm34N82UFjq
kf57PCHcGuy6i8kLk0D533mg+Z+Ed11cTGakqwv6dGiaDPS8crNjfciHIRWiIoPWEQthVeIx2GRf
fE8Abx5RFZ7jpysZHlAroi4+fIMPJ+YSzh1+6J/pYl5tFU+b63M9gWEESt57QA/AA+J98hs9CHN0
BarV3OL2vhSe0yVAM8ZyXSStqczJOtD6pP/o9jDKhbWoJVry7b3D03Y35gGhaTKSe2wb+AwRZ/MI
F6P34IuI+rBc1JCJhKLJmXJDPs3mzwYOt733MMzx+ABPditzV1ylhEylAvEC4cC4ZLOWXgl9N2xO
6Svlar7cKS+8vX5vp0TzTGFikbzsHCFOD/VQ217T+fBuBbgBE19kAzhaaV64ofUI2tvnWOHhqagf
bhP1I0FZlHU6YNAMZh4z+C/MvHK7G77B2eBTwHedpSmdvW3ZErNKfI8Mh2V1XyzrNhilDhNVeuRz
GKbU0+nItwYIw4sJtuz2NkTNYIZL/La2z+2eqhh1Vwx3xgPUgYCbY86p5y0vViAOv6joBwpM34cr
nH6cu2HEUC9C9z4Fu2G93o9fyKEa29Psk95n3+TsQIvm3ewKqzkF/umTOQnmlp5TPP0E5YV0S+Xd
Uznvenqvkx8UE/Y/bxHy7gHWYY353zs++3v/OqyCKqjzV/bowWBIL1nRP/tdoBAj3NOECQ5zQL7q
lXN91TkQrUdVKNQISkSXqsyXGaM07fKLmwvcGvfYVP704IhbcsdJu62k56kgGN0h2QeEIIyMPj1b
tWJqv7pPFpUrUAU91z4RO4XHimdgpy2patlyOxFGaD26k9lIo9tAV4NjA2cqvIst3RYpVQPfH8iO
VNh5Tr+yyKg6ZR9fGPwfr87yGS/7g7+/b/8aNTPd+TfU5iVjfs2xLs0jcQkAJFxh67S9TNX80xs3
mPRe/bEGVrnjcPz0QApmTVporjMbJRXnHwve4cg1bBn23oFf8y3oywofnzOolwbOKmiyzP5KvOry
PccSw73fYB1EYkwEk+Shf2woN/X40YVmKUG3Uyqjtv03EISGamzM0gMgSdpkoMMyeHOm4IAw7bA+
lgKdNMcKnfuPxiT2wnAOxqoZ/WEIiV+22HSUCHdllkP7PrzYsEfp0hOs7EVt22vMqi1ZTJKL3M3h
+jFdkipFhL1KOOWEEMKUnF3dXNADKFqJPU1kipas8MY+UMCQdjS8G5hSHadvGiFHfITEchvemeRg
yY0DNXguNhyQh/stxEw+lbdPAaulSvqcVewYRc3kV8KtoLGchZZz95vwsqTVxIQifIHqMe3wyuTF
qINyYwCRYDb7WMhFRD4SMPpdX/x4MuuYyAQg/UN5/9DQIcE7QCfD7dXjn2bS22KVncba+rvVpnLn
djccuu6FMSbFTTl/cdVtJZbGaZ/RjQ1m++wwxMnqgYMRva4DwPfc3kUkULv0Rv3a1XttkF8BnCfr
NWX07B6naXMoMDHT3ad3R9Xioshwd9N3boxH3+RqP7M3N5+6fFIuCoaKdCDE08VvjcJl0T/1F8hN
oPnwr19GK3T0qveYymzmAERM+zh9dFGk3962pJUuzFQs7VI0H/3lMhXQzwpnWC8odPrv+AblRyQ8
LyflDaT8/8xpsYFBQe54oMgNwPEPwqOFP+EDdESqER6zvb8ciRnVE77wsmSMBQpbx6nsbbA4mjZf
U53fjdgIBDVs4pjLMFy6L756tX0gAWnctv5zpKwuI2l6uDEcsQoDsW+HTqeHGd7kbmPnOJmgCETe
TsKvWPXhesYb4l+clE9FLtjLWS4LW5/IzIzbKbnt6JCONLwlD3oMaXHJrKR7hUvSDrS00LwWZf3f
BX4Bt5OgbmBnwpfdB7X36bf60P+wDoFtTVamwqhRctGo+Tj0c/gjaaT26lCANhqcoBHXQrwV7hd9
Glys3gnsXMxjdryZVrhYX6hSjwwYmGI18SkUijc2PROxLeuYS8KBxyyedNZiRe6zTo/allXNgqFW
W97McID8tevVrgAG/ByjL0ea+obNNgOLCzgJQpn79IC3rfZ4yVb32TQjMCFHmpxTv7bP6fJKdS32
A1qwjtM3FUqFbO3mFNBZ+Dxt2ELw0tjgAvVtc34IdhIjyrCd7StrxozENlXe3Qjy1HKW77+zw/5O
Sw+OsFF8aaMgkvVunsLz+iPF5t2DwiVkKE/EF0KxLdCaEvA/2jtngm6Zgd4Q5++ZEc1JeUQAOX9l
VzcX9LmJI2bbS1P4FBTdeCSjwAJ3aMKK4VjZubIpC0NFmF0LTpCrw9UEiB1E7FNzIgHYqGJc+l8u
GabmGD4XM7IWlxnm2jd/s+dAPNThSFwh9pIiQLOe2HDeG0jXewl92HjctiPo/GDUhkSEg1E3S8qX
l2tDKsHfKGEMzzaHIiEiCZGYUY2cxynhjlhUir5e9lxiC2kMfPlukscyLBKxTcJYtozJXjlZfEFs
DFDkU011QmIY7fz3yK4JyhrQDDzhw7MwmZyFdXiQzr0Kd1CWADzRystHEQEeL5C6iImfOMPP4aDa
dpT7Nk8LAx+fpKS26DfE6ggO6IfsK15ONEhstDLvkCIJXn12F8/lTmlSPgE/9w7pu7AP+MdPJWlQ
gOJ/vbjOrnyAAAyoLoQ+uXshZ/Xas3f0pt+WJlbOPkAIDICgnewDTiv3PnjSLFsGR5EjbstiMwCr
go/1y4uIEoghLrFqhIN1IfUDTmMXFJJPcwdnRh7ARZkjIQIFb+CEfOlDygBQJtei3+X7SqHcgdVU
vmGD0tORsTw53TMZS2h0gV4n3W9gGp43vEgacm2Cdx7JTWDKWM0BCMo9RzfJXAlth80pXQ/ep/C2
lvGCtDxAQ1LV7R0igvPRKEVIx5ZamkFAWiuWlYTbIegWCjR2sUCBD+EzW4CPlJcjTqGv8whknpSi
JA4xuBNCkob6G/4ITkNjbvTr3v7yScanjnODwTWCDnNjJs58r41LYsekoAnx7nGYpG1/1SenC5Vi
e/AN0/2y7bXDyt6nky/51AKoQtB32sujIJVfQpG2TD2PkcAOYo0NHcuiLi29nL3pm9AIMolMORTD
UdMPpZ8r7JEMv454lJmOTWY1DR9sfze1Xt6DjRscgFdS0MG3eFdMDScXWJ3wOKhywMHwFZEN97Y5
YnjFhstLdyzJVpYO7xxKq3yElTUoAI2AEKnDfOuZ+I4Vs3ZgwQ2gMIwagXD3863MqYQIeoI65luy
H5KfKpfE9gFnTX/7WEEDPVMX7qnCmCVcKbRkrUJW/PSO8OCcAeIFhK1/mD7EKrHISgiNgsOz94HG
YrAlSI3E+hc6ibiigOnYycWecx8tHFaUWGizJlmg06eLpI29A0cp6S4oYXo9ydOqrYQi54I7JDdL
GNlUZoOIIktGKogx+GGEy54eUmAl1G/yV9XuhCdffDGyTOJV0eNAb2duAo8FJ3QXCT6xJQnVn5it
oaPprVCaLsvhPZPUCVhMdZi8EJni5i+ZTLcpXWsH2lQLwpe/3zkGV6qIlOSM70tyZGrJ1Ib7m1PR
l++xVcIbUM8U5q5y3wM0JCB/zUvYZiBdQmz0DqsPGBfzwjef3R0ccyVGZEg3d+ZbKtou8mvudWpa
t/bL5Ok9WdiAn+zXuQT3xTPLyhko0iwPkH5boxhLh7gvS+GEcdidQ4vJRQH8xAFszwl4pVgns30E
+JqdvZTlJOTYQeXTokPv+pOWkzOYxn7HnJod6LwRBzPBFyVyombWVYddf/qB+yPRfmy/bOM2w84c
X8SruXIxzcOlElMEcctBX0LbxjZODJTM1TDA6f6bf5mduTLojKYdfl41x4Mt9z1kPGAhroZMAdvM
JDH750cP2K7a0zF1fjv4Gyf2DVsxek74vYrjsoDGHaRz0M+RuOH76JNou30P8Gfh+lOGQwBOpuid
IP4eTcjUbwQ3fT1V//gD6xfM9DsDO47bf+1h54F0xvzezGbGbwVXYBhBM67CiP5q4VAnY/s/bDRd
FcLOly0RmK9R+UqmZY2Y9LSXM34cLR6V/VJLH369d3XFvwMHNk2IHZ+j8+OxPloOY2V2UNiKXpcn
ojD8xK2GfwVkis8MRka5zLVgC3B0Kw/6lzJRohse1IeLIKrc3E7TJ2m9zt85oMakE+0Yy0dVsId0
9EZrTJ/5rBFgfwcapMAsmHe5VIc5vEJ8ndYxu+spaNysD+JgSP2Ma6jz2D+puYHOd9Qy7KVsxjtA
y4VTAxqBfAkt8tErE3YeALcLi5D4YIghtvUG6XfKUFpZ3b1SneDtxxxAmDAyC+adWssRgz6AOlwE
wPIPEO81HjDf+p+3qTLOZ1zYZII8/LJdXLjhiO7i66DJF+Z0+OkzxyNegX5TAGf1j+/9caXfsA9/
365yTWu8FSFoCeP3HTX6Vzj/cD+YL14YtjTgFwBlIaG6C2eUSWMn27kC1KHTkFnARF5wK+FwytuV
/fqY5278PSFeZ2LvlKPmqty8qCROTvnh43+y/Te27+A1uPNZUVMz8XqaLbqwBszkdyRsHvD6C7ih
MMSOKAQYi9C4g9vxAsBxLybzHkplLqTLP7s3ijh9UnqMeiTAQoIsRmeourSuTE9vm1PvGPKW/Iqy
9mpJ/befn4TiOqcInkjBX+Q7ph4wiz6JUKWavrKqI2l2jwgFRPvAVeRkbusAa/wk2UdPj0artems
ZF4iJJBX8gZvUQB718/sC6UjNJbVH6wKeqOQwS9nN88PC5d5yg79EfL1amjQFyFAr4JYd0+Qvb44
eBRD8ahDlCKV9YWe6JhdAx17QlzJ2tvrsLXFFWPWdDvrrvdxroG2xtrguCyCPcAx4UwCUhcBSAkW
+pzdcYOwDoMgFXxDNac07A/sFvfV8oRZRao68zi5yCeGO2CI1PO1zdAOwKXtLfJPQZ4YbRZd50iB
EfIOpGK/ZYpbLrvePnvEgEMVRvcw9JDzk9ym2zqk2dJH+NRBUDURNsk9AL6C/vy2HzEjQzpM5Bti
6677XLgo3w44M+8OBsOdjEVwtAjTXpi5r5o+cDs9UpruU6GNIQhgXD3Ye4YtVwVJwTaiDJP5P7bA
SC9ks1dWQrhhmJVjaskI4Xd9yTt5DV5eyVTsmm+L3nmQ56GDjz0GpAzaoGVLUX9yfebruMRHAGRY
nr8sLy7Hb3uUFrawJ/lohAp46vEixmyPP3q7lP3ANx71A+ykq6wOXlp69GGhCDBOnDkmHNcAByM6
QKkx9sjDkZ7x1D/OGYtCeoqadVnQI9EwMiht0dMLo+pFfXnm++oH/vqKrVEipWQbWLSxgEy8Gbai
OYQiPiXQWJvqh5bSKhiEs+EwlW3TDX8dLIsvwHCS4XIKPqEmPhvg1CbfAIQ5lFbKSWlqLiYeKMjv
WF2yMqThhSpLj8jG7uaUaC2IRMdMyssvjbD8DrBe9WVVCL/oKb2Rj50ZPTQTXO6CN1FebAWj7+jj
sYh2U4AKaATx1b73O5DVy0ymLR+WGVJC3AwEkm7TSU7ednOKpYI921kzsOlToHcBr998M1dMwPxX
wq3nPRPO70Gl/KaWYP6Ngdw7Am3e8wc35PnEpBIuOx+ucQVke3oQNrB04M0FEMjkY4xY/Wx4Mtak
c0uY1VHAaek94gzsOMQGCxVGWCkYkIIhP6BAV85iQPQGGpmH0/DBocDQrXLdQAlwWDEagV6zXiDO
Beslj/r9C0H5uuKD/CJFnVb8g7jLwAJNS/X0EdUUFdQKg0LGkNvziK5S+pS2/RtoEJDQZDsO8a5i
8C8IkBXKspb5H20NW+jZoeRApWNz9ktYeLEcAxqI9AXAEs9PdipGJ3cH/SXj6vGX8TTcmwQBRqCk
DD1pVBhkV7460wuqVThe7FayhhgHs0SEeMkMmafjzgr9v7Zg4b7aK/m9dBfYPjEHfYdYqjpiWgpV
KjTM41C6KFK7ieTulPz1lOooF9FyD18vGOILT0Vt6BFoRqipfJNQeuT3FWXrXPduCs0WzCv6ThFu
G/SiQkvXrLnEcRVpNf4XP94VlyZE5aSjS+p3G98KwBmZSu58sWCkoHonq5XopYlOTVf0bDiXnqEv
9XaRgqm05ITTI+F69qDslSTLGraQKNEPPpUtUgKaYKHTn9IOZRKOPfyvhepatNo3QGwqaJG9L5KG
GDuL0bPBZS/SA/JwsV2WkHRBL+/jlrsgxQcx4QX9YQ3BHx4UCkaekEA0aUCNPQpwKFPbJnCiK44t
qi2B1p94EfbYYKFZwW1ShFrF88eIu+HyI6x0IFy9aLWBOan45UV+yCuX+HY+EX5eQ1KuhEjEg4XX
4lP+EM3+i1vEzIKunH/kh4iWHh7SW4CvOuGBTJXhif1jXQkZjj7WuhL9+bNHr7w5wnsSDqrxnHaZ
nO7fhySGAvgGOoTRfehbOp6KxJ+PSmKUyBg9B2JscIEwK/cQ/hfYSPw4XDC7QvQFUzGeRYA6Zs4z
FcVkzRiMceKsspSfXQbdBpo1uVTinSnOYl3nhVnTEJW8dO3nYb1FuLYUybsshgdLBiaYXDzpo45D
BPVCXNPp2h+YFBIxN8c7F70/q9G9omnAko+30gl/WMtN4mq1EE0tiwnvNtF5n93ukwX1HrXQGBis
prbfxXVvb2kjw68woZPH5sNp8IeVIRF25mdIdJ2DNoCPH8XEGHohI/HkOASeG9dbPBiWX4wZmlbF
Pow0vya9jwg4vI3JgGKlSvEvGevDf/auhBHx1ju2mj1JUCvg8MBA4jy1JCWgzfli3weSNPfgRRlc
Ln0pILfqHmdfIABnF5FPj8+lqBawLFR3ElDxYWm1Jh9SQoydeSNxQHwdWyvQDb7zwisgnKKDYJxI
qkjMFa8W+cZYllLP8TDYx9sE6g6uo6MtvYrcICWf9W3YqKwXRmmBMUXdj4Dkw0Emi4T3OqbjiHrz
yrt7Q7SNGJUfHBD9l8tUfw7ZQKX1PYrbCKuRwKPawbGAwcHXRTvjMPrUPBXUi2vMWM3I75Rn3kX4
jgccnBkLMwSo4TN+e4QEi+GmSI80tsC24SngM86RvC77ibm4+6Yr63SRleAfQFboHVf2Xp0tltg1
ozclHfFyscqj+f379J8z8FWVLugaseuxDVKhW4sNsQVozY4QDW0aWJxG2LnlV529ZhofbHCaNDEq
tiA6kMLofXC9BIWYPAxTRxWF9ld4PIdVMztqcIraqNfudEb0V1cmwQWThEasZCKJk++7Rq+jo2X7
BMHvsDIPKyR+pE8bMEH78DtXdAUwk0YP5litGZI7WsFG/MAugX//kEeadjI9va+km/j7aXKFOgsq
jKqOURB9IocPsyHh4CO1g2Aoj/edPcCv6NnuE2CzI4J0/ErkQBQx0sKTrUX9bd5KeAl2mThScOsI
HnYLHkvZsGWPbQMscBjAHWKPfIxbsFLYO19cAUawuJnItslnwtBX8VQiSXPE2nS0ncTIGdZStjIX
hwXCljWFd7tAO0I/e44V3K4xBXBLVz74BlTSisR2oEBE0fCG3/wIGPw/3/E78uIFN3+oJHU2Flud
Syze37cpE7JZBwSds1sZTMUcR+w7ZHZ0g1FbgoDokFFlpLvLkkN6wGxF80gk4ZR1gGcv5JbcnTvg
jizZPSPlVq8JIHCJBRRYzI9Bq/dck0LQu2+PAb6Ju7TAV4P9jgjOMW4ag48bIWLiavORA0cxcZa/
CLH3GCihDMeltQdJ8JoZgbYQdFXeC3origrGA69YDzELGNcD1iCEXz449MMc/ftAQCIlw9Q12MeN
6B02mOcnVZsaoOTDEmqwrBKh/1ah2jNaZncHIoCXxe8dVnS6DqQpYGy6fak6LHUGySYy+B8MvHe0
SAUSafRtOk/c20egrz99IoNCqqltDo9u8E9b/G82Sm8njyK6dIqPv6143p6ZlMH74UsHqnq4SoJo
NqMfbUuqIfVXEbEG6I6FFIf6Hdo5jyIsH9EAgK4x3qArwNCIigmK6hwA5xi+hEr7oGUkQxYVQU1B
q7u58FoZMkk/c6R8elpLYbBISYxowTkMiyBmTsZBLalh26dDgN9Q+hzYkDZQ41ZnrnIYcxGELcwK
aCMMAeb5u/pdbIkYKvOWLCGEw4EfCp9Jbq9fQ23R66D8LFzG9w7tVkG78KT/KK06wHaA1mphjlLp
78zZ0QTFhtLCp0CbjaBf6lbq+URBwvC2Kb2b+Iq1GNmk8A+F7Qpjl3JbGpAbxZpUh0rE5JGv0o2Q
ToeNtr5OBQfZ/nErIJp1+7oNFhwyvhD+22AbjuBS2DW/CE7rASWD2I5V6Dw1HcgTzmi/aZ+z7nYx
Zbo3/TiQoS5gxwYwbxGoHtk4U4O0UCEowDFAVJAV0KCjy0CblCeZJT435O5Yp5nQPRWfxAcjXI5G
1d8HFUJ6083l6NGjVQaCQFV6yBtg4yNavwZKKWozrp/maxOkuBZ0GzRjtG5gAEL9rBACULOLG5RM
kqGDv2B/49YUAGMZFJFUhi22LMYWsq2w2VGEY4KvgsLvvSYuV0eKYLA79tJAz/7RldS+PP9jBUcP
HXi3f1TcXd4F2sJLtN/l+HMbbwroNy4uI/AdvoabEHPV3v4AJ4O3Ib0WIb+0yS0P3+0uvMoTNp0X
lGe04hz5tHdUfp5JuwwnJ26F0hw218S34YBx+z1IbCRPynwzzsS7FidhMTLF2B7vfJHRc1E8zDSf
ZqYHB9LnNyIcIv6LoyorOdDx1RQj9/5mYiC2b4eitH+JDIpvwgbXZui7cHmADyRnLDMHL46e5BM9
VweMGMK9m236jAP7k01hFUmLmqB3690/JkE7Obl/jGat7woREgG3BphxlRBmO8CWkWymU0i5dHHv
njoZlr3r3FhJodHgg1yJ5fEp1DtOPWqvcOBtrIb3BEPjwiFS0X/A4KbQKOaP5KOg3iwwtC7m9eYJ
hEaxynyGOJtWBGuSK0m50TS1GZ6fQUVTN2lgT2Jk5M1CQsZVE8OezEjvXCaLT6PZq/9Qf8F198QP
s7tU/khFf8wWrpFM1hjEeDCW3Mx0JiO6yBztNZEk7QH4xqGWVABcIuu1nnfgiNhEevI7BG0YG251
FTmi43RyY3Bm7CEm6/DbJ5BnRKnTSESSvST6hGE79/5MZjDxrLk+s8fofENru/t7Ayeex/HM+d2u
zFuJFcQ4MqzXt9K91CarAC+6ilbYKaa49uGOJ3gPz9XGOhEsZkr6Z1JDXgXk0Xu8AGSQtc1TPbnm
kM5nXS+O0cCRigW0wfQm7+TdpMXsHE9NMXMGGzqbaXcrKtE3CuF+NQQgkR3j5LJftpKLc5oeoz20
JzunzWdH+o3W8/y3VbGdWSkrfvcHb7aPZBKS7oMd4zr7EMQJN2cPb6cJNwGZusZsv4vbfmMrzv0h
c2SIkG5YJvsB7bhL91561nIb3mfPFARXeJR4KUT7aO/Ln645fbSnR7K7iSpwtJzNlgjJUmxIwQCW
h77hqRZkdHY3JkilaCuXCldg2oAOd8yaLmrY6ceaODAEaybefHRzbKoyQnUedBZtmoy4PYfg1Ol1
ehqGKAI9tBLVAcpgggzH4iXa2ltKfMBpyG2AXmPc516K+5MiXu8CcqDsSTlucmgAsJyh3nf4jEm2
gEvvtcIPYRHeN8RGMGBg5kxmMS6mw2K46PHX09CJ13Lx3O4A30f6TF7uxEMn0GKPncj2QaYOQw3d
F77DCKKDJwPA0ywclfM6Hz05JRZY9Hop/8ZHuWGiwWTFUmJBm6EdkwfO+aZ6lSuSBMdrBnHp4Mj6
EyHoa+Z6oWBVIEMCcztxqEf4Z4/fwQiuO66d4hUXwy5JyWyEmZE+MUx3LiFn2Qgphu/DDs9B1IC5
7oGT+r/MUwM+0PQYgE4wwMbznkKgjiC2QpnscAuzGaFbG6GSMUMQ3NBgSxRzU3ek8arDqq9HKnIA
inDH2LTp7DgNQ14jZATwN6Hvg3UJt0rwsGv+wl+mgAmpOlW+j6BclIiUEXuK2K8YLlUA/2eazj4O
WBasMjNlLyYHYmyIEkTeXBslwPqYgZzZDVq4wYs7kA+rNidcwfjNqchTbY/jT/gdsKkjhErBPe1u
diJyzZPcDsY5NO5YOV8lD0Gsk/GJXDdnuPCykW8kBJuvIRlhC+8bVtaxF0G/a+08zIkzqMd9tCcm
wg+i97pwZxiU/2YTSEM+LJzZFf4maRjci7xP0COpZFqObFwKkyVuGg00zsuJu6NVATu1/I4bUilA
rUUfojs+LIi8IzKKGwwU4ZmDhOW4g1CwUVLQC6h9qTwqH4JxCXcvRzkD4ybwQ5Kn55zP9oC6UrxE
/oTz3wA2sv0tpSLH8G4sLMgbFfBuLOL+0+TvD4oAiLu2sF+UPBBbPLD9V8J1BkFnEPfIOyxnGduK
fcbePFMdo2282tzu3HygoXVwUvGQtc9PV2NGe7F1uIEXu4KJSl0/FN32F81NmX7GGj+piW6IG18K
peIP6tbwAV8Yo4xhifktyCZ2KoCLbJZs5B012wVv9w1M+sRQV/FubNeNROQ32hTrobFBEBQV0TGT
uJF4og4eVIOsBTH4blibAsP8IFNThEJp50/HTQJ/6YngmqKewYS6j35HtrJ/eyP6LgZWt7DjNpEu
aMSZ3N3n4Oq22jbc4iOmLLxNr+zEFfSjbr9aGRCIceloiZmLEBmh1fIZgeEyoXiOOpO8BHhd8EUK
7B6CFxFmCj4oSPmPU5gC7tm57jNpGhzWms+4mz2BehJgGeNK5lgM3Z0R87Bh034hJgW8hmNzh1Wp
u4/hKz3iZ2bvZkjUj34VdNxUbv53oLxMrHBfS6jzVdxmB1wTjocbMJdMiZfLR3zoy9uu48X6rJuq
Eu65pxZruDuwqNhnGh7qVY7AewzzTEx8C5hgVNo/S+F7vLxQFu/9o9/iYiHrh2XlcDbCzfYFQ5er
ituuwOavAVNe1rrfhKfbtf8iFJqoIk36/5sddXOGXuBtc9AE65E+UtXFo89ZNfgac0en7ar2vFoe
sn1fVIv64Gnb+pyx9ZiwOGXeCq7SNF3xsyMtwBqg8KYOZKFLESkMW36N8SNzEngp8kwtMsKgNu7/
RBNh0C6Lw4Nhg/qMLyzB9ADiSOvn7fwmt3ncXmOLJpRhkAuYNSduH0mnooKB4DIWDtgXUEvbEvzd
q0Go5pByHG3ZxuTMlvQAsBdnNYeO8kNEZbIvukjKHggddbLYIEFNH2HjxST2Bt8hU7J7xIgVDdTE
EJegYtUOGm4zBTZGvdvJiAETONiQjk/SpILP7E7DjGEGhfOTVK6nW2cnyiHQAjtiGlKZ31wd3vEa
4KzZ1hJdxVvAoAEm5RLTAHG05b0wp2YI+UYwr4AT3pcKpAK0JGTuKVb7Cs4474IECJKJ9lR8HfER
pe7HU/LZgiXx4uehfwozM2rzjKXb+gNLwUP27p9Qj+A6JAMlTAv8x9XWST1flVBobnh6KRCzIUw8
Tf6A5VODdw20p+FgJIIv/WrjlmW0/nc9ulLtcytdrfNm+4dpF+p3zIJd+N+r4928jOgIzieHWfIu
h9U3a/TPI7xxzmgY32apc9vhMNac1C+XGzDcI/O5JfVKuoOG9Z7s50/NbJLms+Fb+eMXjsrJXhzc
8we4wj4OhCR/atjCXWPkKpMJb7u1QkZHeA2H/EdZQa1X6PDOg+OcwTHRWXQBH+Kxg+/OUqH6bJgG
8d9HfgwbPAltYHvzpfTLW6NRI0R6bnVBJ72zEnB0P+FUuR9MAXC827bDVHNT0iTvwaH/4vQX0Z+3
QdcoCX5G8g33S6rfBJJaIHua45/pHxeZhWRsTYxpnyShOGbA6MScXUrwcLsU35v1M3yZ/c2QCHaC
xRd2JzgSBmuqGZEm4szPNkpCGCzRoE15GYjMhi1B2N5HPz1mu35j8MWykWNRvBFE9hhTK+EUCXP1
G1ZYXss4HiVKRu+5bCPr3/tSa1Ps+lfIMv4iulNVGkuEUBA8FrA8YWhjCNXkuF+po9f8u/l4J6a2
B5a8UwUKVtjYJUhRKxNLRiLzM9vQfYbZyim4ZMuPQz1Q2RoxDmu85Dk4bmNGnuErfLKxUTM2p9Sd
RXAdUsMx2OpKD14FZ/ZGGayKdf4Fe11NvoX5KBvqbfkEiyAML7yl6phZz8s5Zhod5NfR3OdSHV9f
1tkXZlSbWSUNa/75oC8uGfU/of5CIUB7Yh4H57B7hc35Ge0dGm+L4ufs4HDFqlBHi+iFJKlX8Fko
UUGNiY1BMePwkY48ejImlbOcA1sqq3tP/XAwPTg2hBPQ7b+wtCooCsAlqmggvHUZnl28U08kl6Ko
xF5sxU2IhmUrUiQsQCNIrZmgO9szHGV5UJ5ryO/zqlfxMnCogCQt7Nv9HM89xnIIIDnLxyVDR7i8
FOt3Jlt0vR5oxwvqGUnr0C++mGYxteQCX5ZqeKADWlLQ8g2nvhwiX84uaugUC15GibuhGtJmwaY7
De8MUQtODTHaeDDx5sK0McIRLrIKSfVC41K4LWTLcEE4aSH7M6JrXKw302Wm5C42aaVG1SnYl8o2
lYJiAUHZWJ2ybyIrk36pWuGcNaqQdf+ko/03AihlwoOYxtCIO/DLthAV7v1P2ox3M8wjOoDnNMiW
Mr2wjCjunC+jGqrTo+gykwopHrFmOcK1nVuxeaAc3dnsHgfE3wYCAAGfmE03TZaruNo3X+YDD3oq
cAojrOlx8GWcR25ex3rBoJCOcBcwXeUC25MYxCd9BNTeUF8PcBxQX9nqDO8SgT4RRL5ZKAf3OXow
2825a+gupBLXAfVtdVu0USz4PHKt8d5fZCzQSF6WXey+15BqtHVHc3BkjbuFo6zJA9DXBTljBU0K
vj7N6e5ltmrnudXxxS4DbEgoyh6O3tsNaatgkU1fWzphVegNbxv/t7iTMxPudfHZfduLnK78tlVp
ql6FU08PJHLJHnIiDBfpBekOg8v4TJkuPvJns9wSeOGToZDI0tkvJZ/nyTJoE8/39RojTK1PwCm0
jrDStbyIDTrahcvCwiKWkOs+7Vd/TchKUjoXn2yfuSqIF4+uDI0RyEpgJM0/g53sbrMX8Cjn9BQj
FyC0+2DFApJJTGARV9OFr+UPV7j5ixipDK9pfIgrd2045LxZBz4mFu6kTcThmmjDOPuQqCoCcx1v
FUmbmZDw6++8S6Qh6OrYbUJUFMI1MOp34uWE0Q7RcfYiPpLDwTctfJ2/GA75N8yzspZ9t5QjN5Uy
02YtKqNMm6lZE9goRU3s6Dbc67Iw1QRLmcuklbUyLdAPxHlgqmStVTySIXl0/nbJDebZjciSzlBN
lRmPfGVbL7xM5wNrO/uVbvPDafNPlLr7lURFlv4GVTmpghKKog0Ftokq1XxB+POq2aLpkpuy+n3p
CKnvxldLg4gVOiWx4sI4mIrTfwGGZQeHKvvgtVJJNskIkLlFB95qZ1j6hwR34pQEQ6f0mzMxzz8k
G86hA7l5Gn8/JE+JGOpmcvgwhXJJ+BWjW5KTUgn1u6xImdk/rBqAyS+jdwtDsA5JlGUESb37y54i
o3EnZmLPlTjjanDV+wTh/SKB7qTaY0jHQ7eh3UVYIjPSk0MuYEzmH+b8CrHNIAQRUzEirJjh7pg+
u0P32KsGBx8b3xX50PE9ZTydAmVSQ2KGsbe6rrCNgeFyukvWNrFgmnXP/g1YHmY1YLrHAJBQo1Ay
385M8HQ8ml9/wuckg51nP+fXkUyT7wmoXe+Wt1eFY0QqAVSMF52PvwhUuHeYrPsqdBibQHivi5s1
Ngh3T4LeFsGCPCZ1ssORjxBppuSniEdnLiveGmIbJ5oEEFg1/gYQGpmg4x1XO2dNhMGLkhr1FK3a
rhTiusxjLSbyCZ+C/fils4k3B5N7/sJ7RfNtXzMegPEoY/glo2oiWCCA08ktvxWz9zMjEFSU20Pa
3IrBPd/JAPhrS0lPEAhDWABDPoT5x+7ViTyazHQluG9vb7BSwcCkwbRTUlUfBLK1QTHv1hkOidUi
aLPFm9KcwiegkTGrRLsdbVYLHX3yjejg2QmD3WDPrrchH2i1GxAWt3NIJFsxkgWihDcLkeAT7fn5
u8fHxCr4F5zHRRLb8B2RQpJcxqrgqjWwY6WTwTpZlqUkQd2xEScqm3jJk7OfimlhNar4GvBC2IpU
Nmz8qeVSSNAf345nnTAWiYyS9LOPL+9v0efjxPib9oIxXBB4Ae7SPfkWFoVuHUzuIjiZUoVhobgp
MX8uVwJZ7AiVFPCiQ/rSawI+YXdm3ZQQwIzVQIoUo2PQaCc7umifZVCekRnGnpINr1YQ8A+AH/t8
c/W4yyRPsLCyrzxZBteBS0DHfLcyeV7CnTyC2/hwd+aJFDZaaWATeV+JXCsIwg4NdrQn+Q5Scsvk
fjvaEJGxbhwWFtNpl+1OcvKGkrQnGVfIKUmb4urxhOT7MRK/WwQl8sIuNvZ5tB3z1YLuS0x+btjq
145OvDi0E3sRKk5rSLyvvfNhA+wt6M0H6CLylf0MAa53GxpTWA0VpA4gffsTC5Fi5zOeTuZ40hMz
AMGzCStFVGQ9DYYHQod5Z2ywybAMWEjidy5LQcbukkLH2W+tejKqJxgabZpM/cU0ESjJLP+QQfBL
4z6+hz1lyd0jsYY9VuWbIGm/Za+EpTLHQXB16a8eGYkG6S56kIv94Oc/XOyu22Po/YesIYZ0bb0C
7gaeayr3KaN0mCfz1n8sndeW4lizhJ9IayGsdCtvETKAihsWVngn/NPPl/ScPn9PdXcVCGnvnZmR
EZHwTLrms4BiAndnRuc//HDNXbOQUX4vd/8bYHjgeGEOO3elkFmSJwuMXzQGEGu4wI15z/mai3tw
JH0hAcE8/00yeKTcRT5N4MDiePuNmXBJjt7LfeCuYH41o8E+RT7r1th3m5vFkRl6Fl7iyrw5bA8v
zkOOrFyOuy4WihA5EOqpIT2Hc8BfkafEXBmLRxZQHTPlfksrgdMOWJwrn3NksQ0fbsGEM1yLuHQO
LpYM+Jt0Xm4e8eOK39qN7JJxwaVkA624Q4SvgcGyVvakk8LcQM44xgoMOtkF8E6mBBKsp05FfMd5
0NrNJSAyFNc8jE98zdxijGNu4ZcQqRiH+d3rkIrLTiOkeDXzZNGE9Fc34odiHlBWjCuKSHjNPlGH
goiAOMRnhn3XMtSLPYXX7kPTgJ7NdtH79zGtj6lVcYSStRDC2ZnPkAAJYOIc2UUdRuxW0E4VU8Xp
gd+hbRs1FaZ104zXqkU4uCT3/LnB8dFIumYHzfvv3O15R++RNWfX7FpDQLoXeil2Dwz964iYJ32i
2MGVWnymHuZPRQtvzhuNns6BljqYyRWd6tV+oUlID9B5ZLRKE101Tswl9tIM4MBMImpvqO5FvyNS
lmlftBMiTPiYqo5iGg13uilgzjGKBmADPk+w73CSN2zqa8g2V2k5jU+MFOzQ3mtByrr4V2M62pUs
nCta0a91rNmVzA5l67aICMy08Fts/pPMz+TUFH9PPduCzb29KmDAIscNZ5GM3dzaHfg7nQgbMH/r
vdvmbbn7a9qXP4It+gzGtj8wcr1vDY1zw92eEXJ0j/br8+MJ3hZn701Cjx7U4nm9dlaXhIOF4U4L
7cIZewvpppFwDS7YCzDq+elN/6aD44rJe3UsoxZVykN4QKJHYtQJpxjkMcE8Ntw6LHxd4fAJQiIU
sxaHCoeHRPYjNtxmMlewmLHF3pXIHPhioAvO1Tbn94SBAOyQo3mb9zIZ1d3wN3fSG53auxuhtGsk
i7b1wgeRqU2trOk/IOzSuyS5Jb1NJCutIeQfjUHDxyeIIZEI80hfUYfzm8HMLhSF9I6mQK54KAD+
kAbz9yCLWrgHPdGyj4FZtrC7hcaNX8AOLLkdMgUXNaKbbxMYrGmdwDmHrmleshnNGyjNTL6ClErv
Gk0iXprj8dFvkqO/mFkD2XnWMmcKnhs1TfQAo3kcfdDuGakV3q1yKQ76S5q03nKJXEqnjF0PbyAg
gnfWvmhYhXvNFcIehKh84cI/1gvUsmGhOcIDAYVqzfhpnWYKKlfwWxlT+muAbMUxT5r2p6xjzi5g
BchLaho4UlVyJkAjpjGH/lOhSbf1eSUAVo91gfYHToLwrdtOl7lp0pbtuC2XOdPpJ1HdN8UsjQjk
WDbUYyxfsLPnxf8uJlU6bZmhzWXbQw1ma18k70gXT2YOVNp2ms79ZNcAoyMx0NpSBIKqLT4yia65
eALKRPQlddqQn1KJ38EL9exjIQXRl4yd7HzQxEm0T/7s9mwZaSv58827hzLxGkiGWVIgPzdb7ZlV
VNGtZoSIke2x080YOxkudjcDEGjKskdEuEDjHI3dqTVYINx1GeDIqnkHjYWKdkxAG6B/+4o9A9/c
TS5rBgACQdNHjSjF//gB5FkeEvkjy+IUYPGEzuoSQk+3qa8M8vlMGX0z9KF37h86YLsaoBnmAH/a
gehAeYz63gVba0NG8TsMH0SDS+MSPtNyjXSTNhb9P4ythOxtmtigCF8Yp0cBI6rf1IC0VaC2xLQJ
BMIMsbqHiyLzpaWoNz0oGkuNv25AfZJEtwxhTtGAhX0jtk7yTBSkoirwW57jiQg2/HQATGUvE7Dj
ciRuRQLSo6jIU7hEvSQcpTmGqKoJeiPAPW5CsDXwNepCRC4noJjJ02lAZEApL26rYQV3CyvHNSiE
cE3kDzR8gHa3uLmKN2JPDK8YWLBZYbghnkTeWwEg7/2JOe/ph/FyqciZlA4/JS4Q9bjzB85ZMZbH
rJEcOBjZ+tM+uA8GkDjj/UF+EOLNhtaCPoCYPwT3lJZFJd4fW+eDdQCbPEdrkX/GSN+FiMO9TaGA
bNKLMEFEn3K2sIUYtKPtQsR9+A9luLjx6PF1oN87LeVrWjrAYLRx83SJgxcCDegsDICgtWiP7Zzd
dPWAWhXrPjlkJ7ZMw9DmgFc3epG0BjG050GalxgdB4fNFsGIsP3pNyJsEko+aE8gc+R3BsgeDaeg
//Mda0D3R0kOyKGIRtH76wX3/uzSb0CEEeG0dJpYaxGeweXfS/qHXJB4aEovkU4+0D7o0sX40z+M
IYTQjpAvuox2HAab/tEXa7sXPlsiFT9HVUE5H3RzesFPk1qfHhLVbGW4vT5NXMpcV7dJPRbsRhJp
GBfGCgzgiOLQdSlnf3kwYT/GI51knYRafmofZxS72d6lOeW2LbZntjX5g38n4cFTABwDjHaIEoI2
DtCkaNHCkpDCfzDEEoXBNvfwXDPzIeIqbOVy2nwpQOCTWyjo4D/fNoSqnOHSdIWeAcs+50a1zOfI
DkwaviiSxRRhDWZvhKyyDwMEaFebuc5TadDAXmMWBi0f+2ELy7AHvvgmthHMpDsMWTu0Btlj+WFy
dNqhNv7SDu7SxhTZDYqCO32nLHgQb1QAW9p1Lje8f2K8hBogOv1no6umL9UY39dvE1M9kj1Rp4Ik
beg1STsJxSyTIfkPXSue10weMBAkra6jZTIsUl4bWAw3gXTI+f/yAz4ijTy0M39Be4zdlAx0CZej
EYQ9Y3mmrbpuhvgZEWloiQqY2vK9/O7+uJWoQ5HocUTw0aRv2yR0COIr7a+/aCauDmApbi8Q+7wO
C1/kr+OI1fOn4tP9tAkuYteApoNvY+GBcLorlD8QdKYWZyAdNXHC9SBAAgWydANkql5AExsXAowB
LfpiVh6IHR6OEXQQRdmBMwSPTODQYIj+Q54noa8f9YWqBB9liGsLR4MNzQQNwuxcyOBWobiIeORk
GHBKEHHQ1EFspLu8mkuoE/XLDDg3py8v0pFAnvDv+aaWCd/pwe+Vwcuw4YIAmgf8PG64sQawNtm0
OSfiJZbRLrT0PK4OLZs1lGM30GEBYOFlmtsCiQgWKj28wFKTKQom3bkOQvWeMeJkYDmJpalM5IGT
a9Cl4vyuOTVBbsFK8Zumh83yghGIWxiWmTwuSNRscAIq6ng5xNdBx3yQLAiFDk6e54049e0Gx9ua
dAIUdy3JGKd4yLSUknfnFwzvFzln/HVI4IQF/yvPhI72dRLFcOhJyh/EVB+7EqueMZgRR6AI6AJC
LFFAMjwyPQ5jEwpr1xZXGmhpOKoTfzjNFWwLl9iGWri4ZMyswfhrR6Do9h/0rxCe7gzCErttKXj8
Bl9qmc8y4oUVj+WKfRgNRQiewn5l5lQovF9Cg4fsxaPhh1eg3SbODDRocdxaRnH0/jYrGJ82iuYa
qoE7zRBcJVi7vwwaabshZOGrDJHQfY34M+9BgVdtIgA5X401qTJ41GgT6WR9xPDunzXhNIPaSNJN
p5/RgjGUEUeoP2Ds8QUBBoYNjbnQQ2mxodTBqGET8EVjvrGJ6DuiyC5tsDHRhtMM+2o2zQy0Ms7r
5r7Z5PFhIl4b+51zCg7pCVqgQ9QRCZZIrW5kpsDvB7SBN2hEtEecBp5pdp10x8/46NA/qcqmV99Z
9cwwptHMGSBaLQ1KJW3zk/3KoUF94yuTdWgqbcuDd7BR95FjWFPwAsDx0QbyCcB+DcbPGPuiycmi
2sj+HvQe6P9vQtU+O8Gw3yTt2Q/EK7NhaQB9QW9NSxtqIGwEUuhj1El3mgmu/XCuJOLCIlJdcYs5
c+bdSYkxG8FL5ox4iw5Yi4z7p7x3Oy69Dbf2YS0AvbuY8jko9/YDcSN9WQQm0VNJutTBBQxuJnGB
7XghHxYFmpyyB2Rn27/rEmHcG/WbcSDBZPCV0+SOkG7PZtNSAmW/XxW3kVim9VxaXqTkWqKA/XNx
NGnETfJRQp1hKO2NEa96XDuN/GrtIz6Ns1n3JLbJRPDXxRjQoqS9I8k+TvvYjoncfzuo/bq4FnKX
Lv0NGCO2qro7w2fmSqbwsWbiGK673VLu5HOEzzh/i3fZm1xShgSA1BvQZV6cgeIrwlhpem9/s0dB
I41fw40xfBHXCC4cUelIjg88u9hpFHDQ1H8oiahbZG+/TJEItOD8tvsa4ubWoCJH8pogwei9EUXv
sUnwkde2/s7jNuyaSF7oSnQcKlElZgPkTzSd0aTCpYEH1c3w5Z0LD1uMfYU8TPnCQZSy4fHl19kW
Wxg64vArBGjKp8aU0IJDAXeHfQLHZ5vsJqzd3FuaCu42GiECEjMtKqKhSPAI1SSF6Vm4Pbid0tfK
odSRAj3o5sygBNFT/PDlUDX/hsQGsidjxwgc0T2ei7eN59g1ok2D0avVWESg9oNxzx1Hz0AHdWHZ
IJmGQib0JJmXNx7vfY0RRJDcOtLIYL0+g6vVLegfSz2p5Wrwi8J/Twz4Xh6ZbBpKmJCAPfX+RBkJ
wwjPSvN8M7z878A5jKtj3p4Po4rBx9Hs7r7hELl3RlRAgpmbqZymT+ZjCpxA4EtTCAKfOSMOVh8c
P1wUJ+FmqMHYeKxVRsAx7PPcnyKAX6jJKcIO1BG6vTjs3Z2uXc1vqAZIstEQkH13rGPYKc49Yzve
qM6dGPFwkO01pS3IBIzBi1OJg+eUmnjswuUhfJHjY8fxgxOUH9SXaYh6aThPww/8CMxf6SwG2rgl
ukTFGjEaWPDt2rbWR6s1C1gDXhOGFCWAeLoQA+Dkj5gUZzexujtDaOEDAZf4unfyGVkbXfFzFWfV
3ZB8/dceFJtpKPImBIlwN+ygLKEY+NutdnFNoiJDf9Etctv8Z9K0y3YK5L61ma9zNld0ZDTQ8bPZ
mxq9pjWZLNfgNkcehQcRheF1xsR5oxUquC5MbQTVNFrJCM7NiL0SIyh4ULnwJKi8p0NoIH2ZM8jo
VFh43oU2mzg2yWgPdyWw3NyZlEwD2s6YzJnS6QmwYV6QvW1JixvJw8ketioz/nb05vssxX6P1oJS
HgbzrnkMJsc+0Z7U60BNLcnCg83L4eMeaFEO+FTfcR3DRQYkYtAnpgz4evvEe1wRfvNqzPP67ahc
N1Y6iLIOS+ghwYUSjSms64cdjpi0tsSwRgrAm+/4h6QHRRrI80X/QuTHIRWY1w1T3QoBfGk62A5x
2bJof1idskWoLy7JOxT9S6yjjoH/QksCn7EyAdN3JmhF8dcQLBvE9oc/rQo6F4Jwve9GAZwjTmgi
ftmumVoftHEau0OkRDDFQLHpRIRTOCdemUSsTbiPGDqgKK1wjK9mtX1v8c2irOnAouGbS/wjc3A6
NOJlN+3ljDDM6/V0IpwjhIkguBbTT+/lFQ7PIboxdE5UWOLiI9rOD8gHjvH2BiDq4LdZQf/MLQ7+
VoRsvMUnYCysWE3cwQLlGzCsAP2W4vXtCJ4HSMZPth20JWLN+Fy88bA8+MCJ30Un2eF01XCZkraA
RsWky0PUSURPi41+8na2M6zccKQvuy6VNJpTjX3OBLSnwwxORqxxY2/G/iVEISYv7wEqqN341Du/
o3Jtv18MU+a9GERFGc1dgGyyfi64mFfQUo0PxoMHRisjTEI1Vu6PSHy14Yshzg+8VAI937FOqeaY
Q3SzevnduS9k+hpjobGtPK57NM3pOFx9TJ+SbnxHokYL+mg3uNHQmKYTFZeX/UiLuxPmhjbpzjGf
dd3aO9MJ47TXGFKe12wX5nD4/OylwhR045+9BxZLvBD/z8e7L7YjeEzMFGKeKIAoEh/GF+RX3vHy
dtoTnCoZF+k/YCV6jdQ6VAh4sA3C20Px1DuEre/yyTk07GDJYX3zXnRZ9CKseSfoLYM2Rh6DiiDv
HKG70WwbnkHLmaGHEK4Gs7g6TxKaYDq7/2wSGxNOxR1m8Yity6susjqnDhowVZ0eCKvNG30T7W10
yYs3xpe2N1q9+LjeRNqQt8LYIEdgHd8Wn5RPwy1GOJVyO5BcQTXi9jIYwKs35g51cd5Ntcl00so3
QK9gzwstxl1q/cQM5V22PyZTO7lxkMM2+IoxK7TF0B9bX9Au3PffZCSuWtajE0MI2G+irhJvgMrp
+aIrw3ZgGAUpbDMS7yefvmPEdFc3SUJGL0CQmAnUdnw2J0y1ZXcLQwZbJM5gcn6vHL3ID6NZykEt
3RTyfCY+t4PyXdDKnFRgJWFcgkDzmpiJGA0ffIzeAb3isWjNGCOxFRfEj8nLstFIzydyStTGT3Lp
+VVIb2TPCQFgT1eXemJCykR4kV677yR4yIwoKiGARDLW74Vp4RtX1ZJg0qDODPI1jgfGyohmuIBR
CHnwS0kJwhlJX0DfmkclwawHXVc+G4ULbWT8LzxtJpNjvbYQijlbTa4Uit7Rw4JIIElnzV80zNOg
TpkOJjO6T1Zv/ATNM9WCdkxAF4bw96Vtg5+U1Q3wVOU54uiNhK0RQFCEJyjDslna2kQTi9ejOKJR
/W8szhpmrWNqYHJrGLtHKsiY9U2B3rMBvWPEA+f7q9F38XSYhCjB+7nocf14zUV6vvH3697Vam7g
T74ZmF22GLnjKxB12PjHNecHeB3SOnaPrCxWVdPt5CfmJquotF6WAlhO0soZVLLcejknQ4xOmW38
JFqObg5+Oy7X2p000rb8OIedKBVFGslxvRancemGkGU8F8JEbaZ8edIpSauv9ywbHDmQo2U4/aXc
RCcEsOKcFjRdnfo+aBGjlZutxXzWu3OlBGzTQpE1IjnodCUFIirJ4S46c/Dzvrx4J/8mijclcKXN
lJOTDfYglF0oFHlnjvLyjUecCBW1ibRpGBZkyeTsTyCvqXjNWLRtSLChngYNdwt7jWhCdBXKK2cG
EV3onx1DzC6VEFrqIeqmohS/LcRh9keWbeVcGhrLzRmlmzgZgU2aJuiYCWMNIGEW5J4X0gA6+KUM
KoABtvb6JosWnKIfUGADp5RWSKnNj9k4e6zJJ4AuACs8UsKlTF/6p03fZpOkTucTogNvzSZkXA2Z
E6pX/sw2B3+amqUVS9PmZdN5fA5YmGwqGoG73L84r/iCDSjtUX7J0SDE3bbL2cM0wi0f/nGwuLPb
dYMzQmz9mUND1o68IVpiXY0dAEVx5axFdfCiXt6s8hxUQV8yEC1joC7wfU5asM515JJcHcWu1Xox
KFicukaSkLGnGFSAH17MJ+ZbBbiVuxbHCQOUY4ex0CKFLkfpqAc+9iD2HantbUQUj2CZpikWDQK8
Cd35ZpW88GTuC0DoOAT9nhGPyBL55hBLJArvcEQaE8b4OVFfp8ij6aMlZyNu2wm7LAz3X65AMyHy
WTiG8X9lHOLlZHgIBs3YiudwUAAGjHIyuQ2ejFURajNyYGsploriTZR6OFXzJgJnTHhN3LnfXNfG
5/scNeoyUID2sFd50neW7Km00rVlhqh9f2PVk/krLiZJPCmBqjzx/THxS+I4giN7MRxsDCW9BuE5
9iFUC7VkMm8MX/0O/3QlRcHBrID35OMjgdlV042vZg+N/sEp4hhGN+14pOtfLzslV9ffDukEwg8w
qFA5XLMzTrf8CbmUdIQHN9tFk7F3YZtK62LMP0HRkfb90fUXvmtTm9r8LNmgw5okNQwzmDwJLrMO
D4FxG2bfAKKF78CAch8lnUGBHkVGBnchW+wBJLnQsUj7NPIfR++jpA8SJ75EI6DYmDeDq/Ea0HCK
IE9kl7xOX/0tdwqjtWmgG4eBXl5nEIN2AyKCGEa0rDnn89TFEoO2KZuslxPdCsJD2hN4l2ddMww8
LJdgk+uUDIpoAKLFPWUIM7cP1MqKWYPccwJNhhSu77pYvDk8eo5hcRdjQbG2jmIxWQqcSAXAVCRp
aoQ8MRY5SDJOlDbnDhz48Hf4nO0RkN4yDHXauGIbQaSMia0eZXcDSPiI0Rhm1UBpBupfmTvFH2UN
cS+ppXCnhNyV8GzjCXMlsDOLY7GmC+nShIRWDBr97B5kPHJZR1QqXBZ7gc7pGGSNy8TuL6WilvXh
MOfT3zgEYJ/XwIXbolkt9zt2OmHXBIjwjcKZc1DTKxUuQzwRYv+xj28GYvOSxc8mYs6EEMPFR86j
lSRLMp4UpPHQUeY46aXLHBcg/j1N2dw66+7q8m7hhXvDO+FaIRDgeaazXOjijORU5lNx3y2HqZX0
tcEJQ7SWpq8YTz8R809wRccpilbUtun3KjDEXm53dPcJ0aOURxY7c8eKZVtjzIdDH0cKrqN4e1ZM
h9cTjgOWFF/LLSF/DeN5fOOy2V14TpCZcBbyUA8+fy8Og/KRHF/py10ipfmJaUkBOBYMw5UXKrAB
5KVCS7NTz7EqXENj9kHsF+y2DxQYU/acuIuw4jSTm0/2ZXGKWiExCrYIiQwPTA5oKWofdhy35Mgr
LVwG2VSkX3KSsO5aiwZAasOGPxDjYef412HBw6bU4HFI5+3kq464DmyoCAsWGDL9OLmrbAl5WnJM
sbyESs+a+S1d7gS3xV+JhwjSD0lPkpozjmbar9hT8Q+BXJFsjWvaCgs8VL+WwzrCoJQrcAqfVYJl
ku8UCQFo8uWo5HtbMOFiKYlhuTCZFuIRTXgSU35JcybxJ9x72Ee1ccBTNObDzFWDZBDaJA+9KDb5
1eQF54XQ4Q65T2l+ss4BrPlK5lpNVC4B6EeezDzmg5QOy+1q8kBoZvBU5OGqVswxwLbh5UGboX65
2GbbMUfQjhsrl2dNHOhhRmba/AZL0PE5gbg4jGhIMD6wCorzkJsHOwl6unRtyVr5qKzrEaGJmh3k
3pFHzKMQLtOLtc1jYmVAc2VbsSJLbFI5ecU8pYbElWVuBBjnRllW+A7d5I5N23ilmF+ox+M9TeIp
R/HOao0frNjKm8ewuoTcwyohCMni5m3hM/FuGZBTxj8f7YL72oePx/PIeJRCTuRNsbt1jFXP5ukI
JyjT7RWfUp4MeRAvNB1A+OBVxhlP6W05Pjwd2CCQfLi+getnfuLIHTLcPZ+Lf/ddA8Z+xLXvIM/A
nwgNNhrX6Uzh5GaGO5YfEnYFdNCFY0gElHsMBY7nk0VGnw0j9ynphcl1KDOIWSm2eKzU7iEpjOxA
du5vYa1x6nwgXbEQT+4S2GtJ85moy+lesGggihUwuZLiMSwSIjf1FtcBXwv214fXYx25OIbLehP1
4dOCE6Y7vNhaPNNCyhASC7KDpj1h5+oEGBqF5mJh0Bzik8vPcTeLjP84rCCeoOASZ1c2m8oncCF6
jKU1yY3HjAfCGvtGPFZK0QBRNTkJv+JY4cy2wkmR0XlkGJbL44ew1oqoWgNup49shOXqF1Ddzv0y
toh3glEQnnhA0M34aI6TKbafAA7FpKz/79mS80UcM2PxdqpdbtdEPEc7iwv1AjORdxwjHBhiM89y
fFLHlZBEG4HQZ+7WeV3NcAwh+bqRtwq8QINDEnyAD/PnasIXVBf0erbGm+gpQ0auNun/GwOvz1qi
HuEU6y9eaySJkJQM1zWQyNvRUIxtR0xuJ0p0yRfFi7XDYSqeA29gRoFrBA8RLOMu2T9YixarlGGk
2uAmVETivaR4X2zGqv5+dF7XiCF9LUbtqPW71LqUOxplejUS8CAFC/gVTm1XA+CgpjpY2pApIuUT
ktTFfMLBp76AdqULOHHTDXxvvsAg0fYjFRe3a4ivSMw0ZqoUgUE20YeS7EbuDDSEW8m2T+vyu7wB
5bwXNYptFIcch0BEiy4MMOBraqBe/km7MZ8gksmBXaIYFzhWTthPBzIn9hXgkYHdgpRXVD5jptMg
t8iB0KkiLlYFmZmxXLRMVTsX8sIayQO8h2n/GVfO8MpQvPSOeFXuJ00sznHxS1vT96F7PRuyQda9
DfpqG0Nfmnmi11iy+ZKTw8Ih508K4ujbgnOblCOgvZOjGHiM2AiJEcrODriaIPdo0OzWmBIvna8m
+sEN6QKpOmBi08uXzOazANgEFwBHFvCO8BiyKN/lfialw7WvBdNAG+3hyHG2M6d8awhqJwgCPHDO
misV8Y7DAirYwGcTmDCPISqyYtllMkpXqCcgwYPtXuxjKWDOgNgaJjYy/AZbohLdZNEhv0dZaCEE
hNlJPU1d07bvBIa3IzY7dZrcsdEi1j0pTjMgarZLI2DMAFuV3JfaER7fMTglQjJrwQ1YtCX6QJs9
wuo/u/M3vmagfeaFnUoBJeRsOes7ovayVspv7gIfC5KuK+TGK6KDAcfmm+OCbf+iln5TXxGxOYve
xqrGSoqgaIx+O4b3qfDc4vvxgUKs9YXdAABcwG/IEq50F3Fub6xe/2IvtvHgHTAdgS/lPh1NmjiD
txF/IM0uBnsfkQYNb0gP6XFYc2jCtycayLVmGSJ77iLfCJhl/RbBMc18l1Y5/0xsmsRwlhgAbKgT
vs+8zAlC4X7yGr7cY8VMirb5YSoPoCBT3Yy+t3yBL+JQVPrGgGbS0acFz7sk0F0tCXr493JHsMoA
0MI2iJ0UCoBUQkVekCFg5PWj8UqIIvKBp1BKCbp0RTGcPU2/uMMNVzDboNYwM+fifHA319y3BQ0H
yhwO4oKy4n3qfbH1NX5Ma3D6LTelFnIHwVkIJJXtUij8DZCpCMNURpqfzddwS0aSAFE8mTTT2kJe
PhRaAH7e8Z4F3nFIYNmBJpg6szBhyJNtpGI8Vry9erhxePEu3NnP3loRESe+bxQPO9mzQm7geZ5q
HBJu98Yq4C7HB8AnyeAZF02Z0AK4rJmoQ2aEbxVH3yfgiKdqkYFHHOeTObZwILiuOJKxu1gdF+K+
kDNFRXDxxdvu/0AmoPqz2IuU4hr04LR3rQxapniukzTAp3dRRfA17Qei24N0o0dicyJ4CdIbF87q
7ZGdbUHscRbxC82X8LujxN44AubLfMdVFTT9twkod1JZu9eJ3Jk9Tn50HuBZjiYYX1G4wNnhif8Q
fA6l8pmz6a2HywvDTP0JA5Dpn3kBFV+np9PiUOPbOs5h2XLuUO65ivCcgZjxDg7pMcClf/M3f+8C
fqvHGp5aP776O9T7KoR3zcpkLInsua5/jHdOMh2QhDi9zPeTybyY+sRhMlmIv+QXUD3NTV5DbI2B
PvCRKk+5Qu6TdWF0XuwefH2ZDNNwYxLHC1x9hFvWfOewp37pBRUlQwVA5vw5/HlqEN3O5NVYoOaV
LooY4e3QrGAYF2KjsppLQjYlBfylZUzBxL3U4MgdfP4UU8EQoetLX7A9UOwLx+AXiQyJ2LCNUMZA
RYPXPaIb7A34zkt4H08HKGmMPRJ6+NZs4C1yH4QsFmX4RsQH/saq2ySJ9KaAFk/WE6K9ypHVoL1E
569/xqZRHLQZXIZbJ1UAp1J28fxOWBm4KEBM5Pr3MqoTGjXrhVwOTQaSiH18XHEfkYIgohLA8uwK
b1yWH3sdHr17jK9xNTyTp/4UPuPtZErizb0xjkNOlYK4MiLpJx819zHjXOBPsmr+GgM4v9YNJzcL
keht3Us14++JSjOnIbtzpTuMyyEhV3iOGCCIvHQXVuZ7Bt6/PA/Q2TFaFrQ4xaK6OHif/Pr3ZVJ9
w3osK/PBrHndPftKvBvhNAC/c9tGJg9Nzem4m6vZTmDuLviyf7eVWNiWb+ho5cVeXWw9flS2Otmt
lWET2y9uCCvYP92MisyqVFN9WPlt0NdEH9aOAikmOpaXj1AtozudgIFuo2V+CR9esRsv8z5+hkhP
OugDZJG/ZACBrRApSQrj+Fs8UtBgqYtK6V2C/NxMfWscGFgIZnxNJWieVzvN2FHxyj3uZD27A9e7
uI8/GL4iQuP0KJp/XZYs7kp4NjA8vLyPvhx6DdgAH9xhafaAhW3sLqqcrFJgFGMB2wzbiGToJuYM
ArgTKs9md/4lZGwMbcwgb/vZb1pa09aF2NZFzFwhT6U70Jy35/TSf5PLoA3iTvJIEFdfkIVfzM6K
DCw8IpTc0NJFLTqE19GFMYHHrHU3j9hY0Fb/eNjteY3JF/28UsigGWEjMlRUZgNBgOQbqgQEMZHZ
e52CRNWl8Ua/BrdATs67c4r05Dg6MG1VHMfwFCajxHxs3Fm2hObj9xC2a7Suz2Fv+cHW7250yALu
RgsW953uxmYIKaHXMXvgjOh0H94pZgJkvM0/8ya7sgFNRuFK+LxQbVJcWM4JYm6fW/OOb4EKHwGG
C05cN1Ivxlk5GLnjvNCCHdIbKQdDZ0YrrWIsLA66+eC8rq3zAL0ytLzRhb7Dw0fROi2rJXJmqAQd
iC0fS7tZtf+hlTs49RVS4LJbMmxRSTtrTDfgji8YCSw+193FfXSfyUPFr2P0XasBXyPT7S50d4tP
jorzTsWItB/AhnONjGk4jHSa4bEatDkPUIIy/O56sw5H1J78zfNjb4ECsb6Fat2jhUCjwdn6bMkc
jTt2Sueogcw0hRf9gYaCs3V6GJ3WsBwmb0D4ADY3evPWpIufOQrETqym96B2TuspiyGfMv0HWgut
pcUBjrKcNcha+y3UIPTTW3SG+gT5Ydc6oc90pwMF2jGhi/+h0lCtbGAHfZ/DlqpmgCVlgiSky78c
3X28cXp9hCPkjxxLSJc2hn+idYyQ3t0PERARx+QEbnnEQuseTv3tw4LX36D1TcUY7JKala8Z+vi1
Oldm8SX5+LxNFZCpM36s9sFnWONJHl/dS96k3k/1sMn+4JlPOh6mWxfnwMJGkpAqZ7+HCeiDDhBQ
5GR7dVqhqpidcRt4Fi4SQLTzIvSRG/hfnCfMb9Sy9PFxcsU1lQavd0kOOfHLOThIXvrVqoo5JyGe
P72OjfIy62WkdOaduLcjqIqYbQ7ZoEtuC6aJLhDZUcvbWRqCtr27sRA8NFbb4DE85KeENiPx4Uta
4KqTi3fkZfSM+/5FSfYyrhwiPVOdVO4LFj/6DUf/WNuhdjLbItxUeob292YDtI3zapPv9oS71+rI
HRZBH6VmjzzqOmzN1fEpR14EB6Ae6qqp1Ob74r3e5k41bqg1BpuFtvrQxyGt59DP3hGTUdElbgb7
k30i8y0gAMzedN+p5dLz0ToR2FKqQRgT2750n5QHiXCT3v3nQ9OdIo8mFvUZ9SONUP5IUUj590nv
jprTMf0mvUilIwDVcYw0HB3+ji7N+Z9CHd6ct0tlq/8Gu7mH4dbBOAfnbJmC9wivMvcbrpJG+6Jy
OLvNXdRADWroC9XZZ62SC33MNhBZN1Z79OZhVp6ob9omtBH/uaz78oA7Xme8hw+CjMhVxsRN5Ipv
EJEoUtJ90zgyIwvXhvCbkTFMo05loKOlkqsMHUWLQ7YGSILCqRpKdN4kU/IOyo75flIPX8MzBSXX
z/eHt3wH8ZfwqhWncLCiZgg/jMraz0lpCCMP95xOz1zdI0bRVA+7e5sfrrmwvflCvOfVkLNsNHTk
lk2cfZkQgXiG4hglXN0nFgHX7dizmq+bgCCbvxhQY4k1t4DhiFKN55xs09Jv1qm4zlC0jkimlz2n
E0FhoSEdOiVmALS1pDUoDiYcvQk+JzQ7346SH9c7n87SRecEr7EToNW/HcFIiJj3OIZQxLQ/ruVj
biMOm63PDEeaBRBrZ9S4N0tdcLB5rw/FFXQK+nUqFT80hwVGo+AHcD6Em4HLzD+WAbyNAHcW3kys
Pw88V7rJwcfFwKVLf1nNaT3OFO8C3FDNX2mzry/poJ2g0T7/ujK2atjzFRnfkekWZl3ZCFYGxPBU
cUbrl9e1L9Z3sIEvWwsRlvnxQKv7HFsUoUgq2Hcx8NNozcS26bq8XqCgwe1kBB6mKqIFEPL41Kzy
FpwYiKe/eTtXMsl5PT+SkhKvetgsnC+0nAncVYIHOrzRobDL11qf+RNOg6Gq2C36m9Vu+AJ4GnR2
drdfcegxWj6qxtAdovbZhsswnzKeBCr7/AAntWE+aM8OxF8Ys1aQCQm1nSXOMTg//kHLY2DR4BWK
ocsu/VCuo+9nPvlQR73n1mP8RsnVlgTYHq07ZPKDE9ONKpkfjkclkj1MRynm083b+EBd3RHlcdV6
mHDaBRtqxzqZdwf2jbq407wGsqawIYfsjVl5lGxcIVj/lRyzWr1PJKVTX+838b3zK81+Mn8nR3gt
ethdglRM9c4IQzn444M4KKcdiR1yRL2GB5oNZ3ihJifySXBozn5l3AlvLPru6p0fMIfpUQr1EPVw
liHMhnNIhPl7ze4+1A1DoWrn5PpGTRsn8Ug3lEXl4eJjHxkdaFbZ6Yg9rmADDBTD1VmQ97fPYJkX
tuYvurW9oh5T9FMrFleqK97f7v4B6lHt0HHewbIA02STodU1txQNExq0kK3wqnXhxgHipKEgPj1I
NFWfdDF7g5pcJ3xy6rypdZmjwI+Qz3IvHji8K+Wd7u12i9m3ll5tAKAW3YB6pJdyZm3th/tE3jh1
2aY7h3wdlTeYzAoFLsFEQQr4WqkUs6J5zY5090DqRWiKQRQxUrL8RvxwM/BIqpteuLdVr16J5voy
p9IkKFFHUKW8vQMDxThCvGIffuIWiMQrO1ktlLjT0aP/HMAXy+7+ZrCZctaLPf4tAq+ROZrUIglI
hRZ0EBbT3HM/jMmz1OiYdZz7oEHziQ9ETbcD500Amh1MrZyjUezJMoria0G2YHYuBDcu6PmlPDza
PksEhSecJuljbUCNQfVF4a/05TZ+x4jF5biVFtPbe6CLzveT8+qQC7gjKupzjCb9bVSphuZvzKs+
5+85pyiZuphrZsRI6iVUsCtskpzrcBtQIQVP741IvjM/JeQQFzARQBWvE17yfQoJJ2gyJbzFJ2xR
0TfYFVrKpKfhPNGNLtMoKJyVDNpbyJrGOPSSbINb8kFnAATdml9y3sS+JTeS+YBKDCFvg+9Dq78N
WgzIXp33VKwir5xSaB+SKlXHz/l0gISWeLNx3mwzRPvsI6f9h4oWYPs/ls6sSVEtCMK/yAgVVHxl
30FcUF+MdsVdERf89fcr58bM9NjdiCyHc6qyMrPG52jxRp5PrrDkqfN3c5SY6zK/ATmREn7xJhgi
kx+8EIji9zQ4+3eh6Z05iuO8uekysg/20e8QDinEYA32T+7jdBgJoq5njatpdY8ZxQVMDRsJtJYx
iU391kX6ux/txn0u4Lenv1+WpOlQaI1L/p4pUXt0n2ISucXys4Wh0DX8+ofJzutWxsVlHa3087Tt
Idl8gOue4H5rSXOKKgQtaKaw/ddvOTcINO4ehbESa+a9oddMoBhfGSfG46il2X2MQQBvhlWLmeWM
dvZtnHkOPjm3eAj18EbjkkEr6BFFbK7z5h3pstFbPh0GFKMqqpFlV5XRyM/MBCLnxvHIkKoJLhl8
ITDy+sFrCOfi77J32pVdQCBP91Q+l9c5RrHuHXvatZgiMDaXN0pdrfCadY02E+rs5V1jcW0gzh0U
PIKEdVy63VihUPV8SzL4odUJRtGgHorxmOaK8wJt54z33sUtWCeZIJ2F3UTz89Tr1RsE3OLXj5XG
ZKXYq9agRK7l7Ev49P2uyfJbnZ0HDkbmx28P90zPBSUq/HGbCeYq4d6o/MMC6qpga6LP2qGPLN2j
cULCa2zOUTfdR+Ip0rekD3yX6F2d1S2b+JPYluDSE+eEhXn+oZZfUmVx9AfQkHECyvHKCV2X2AHk
AJlcPn6Lf8QXYFOMITCbWD7GxFji6IGvR64QhR+IeVvLR9TK21fjCaOUkYl6mEhEI16thvXmiyk9
PVCsx0Yk/EsRBNN/ayP/i53EzV5MaDUA3kIioPGwko1tngzei92mBpD23H5woB86fLmXUc5OIMvE
QUzVVIuze6ZOOoXDqgG+7e7dVtjQdwFdEwFCQLdiKQuJ8cberUZNqxzdmMVQuFgk/W14tM1JF2ns
GnZxe6IxE4rpQNMqZjWYQfOvbYj1gvSWaANzY5GHFPqNB47fQnjAlv3pYf1G6wBQq4Il/9GB+O/6
MR+4GwEcjQ7pbVTiHbXu7JxqMX62IhWrdnyP2vqHhtmVdfyYWJGczkantktY7fC8IFGgWXrTgWMX
7Jm5T8SiV5wrxHy4sO+bs9/qeHV0YEm/ccrl6JxVow4P+6R+hmrDevyV3ntyjY/gshmdWY/xY4JB
BM8EBHlfoRMx7Ux6U3W78OmBsN1nTUruJzNh5vuVsni8Ciri0kfvnL1CuOxrdXLNTpVbT4Dvv0p4
ZzmX1hbTLuH6jWYdNZksbvXR3AOtHc3n1M9p46e4xOzYxvR1aYHOxerAfP6YXAHWR+VpQINsWBcP
Oi1xLKxIe76MEm7zMprTlJTawjUTZs4+/oRz0eFP5/RKMbr+MXt5expIyOuaI/uyQL1MabahUWEA
0NleIB1S7XrhOKjPTdzpAljm8OvIJ9iTatzshGoddcQ57hP91Su8xuK+QR1tdZ+cRpcRev1WqG25
pXduLlnTBa2PB2LMEDmNYJC3rcW2u6Wx5Qkv/JgsJJQ2HnVEznmBXfQkitdUnhkQvLyzVNos/BAZ
VywZrBGUQGpcJLhWYpSyszypIlPQPYpTTnCO+hdv/wbpZF25uq+gDHBqWJhk0TyZvJt98q+ms0xw
jUagtUIEOpj9Hgljl1GB5h+XF7xY9Gw3rniI+8hb8y/TA+VGdkLYwlRL/EWUN+tl+zGJ0I3wmXk3
vY7vEVk6yY510nRJZhWg4CrZHQxVM3soFu1DSpwl7UE66J/tJq10yM0e/JEeFsDpx7ixov45Oo0i
cGeqFY2kNd3jf3cn5jWJOBql91Emi8HTulKVBmQDX8bLg5GLyOrokptesExFDkSXJhWa9yLqtkfF
2fg8nQW+3A+bkLVXUs7sU+pbPTXjC7dx8CJRGh14b2Edr8HlGxfc/q9XsmcaCBFIYrrAM3C2PhQY
7FubMO9+dHe39KZ57WtMq1tcIJRDWOycwydY1EYD54E+kbS779i3ytdqY9rGC6rWD9fkoxi92+iq
GQUoJKRD7nZrxr61R9h6Bwp6vjaLof3YMuguAdSnnqlF/Z736v/Bk6/pRlvRt5bCJy6VpABFaS5O
wis9lCYlXJrT3IzviiKrgqcOlPhF9EaBTFljMd9PHhwBRmBz2KZQfFe0SajIsb5Q0xfzCrSJFkjC
9oQJDm1yMWcvfNQp5H9+VPu7CRR7oapX09eU3fKWNyz9O5t0hhRkL4rBL6GW85oPgHlKDxO+doD+
kccTSXZ0OKb8ltLubsJLfsnXEno3mSY0Cajsd7xjrYLq8e8dbMi73z4/2NeyC95cogpnwvzt6/dz
2d0J03+H76gbv0HR2ZBWuy1yfqG6n0I5KMpLv2ORrTi6CTvmL59JPwn5SkYHKRNNVy2vq+lxy3//
/9rjoNpAWfImZcgR8B62k0Op9X7bOG4/gBcwj7FAIR993U3+woGlVwsvhBveVIO6jk7T5vyT3jDi
RF7ft96l8QD0JZ9LPje9/zKa8eLvxQk3jd2yta5mn+SFlq1pkPh9kmZWO2z23untqLXGzhRlGNpc
xazoQILjKuL0yiylw4bsMf0S/NL0BUK0o3gqEMSLetYnbWZNkFnqwiSOP48P9neVDJoqIBFJ+klP
dKtcf4efpGPu833ep3tLOzvnNHWJPxf6AuMUkn5mnRGNUB36lXa83qgf1lBwKW+36APWW79VqgL3
oIeh4MGh5SY6MxWNZzdurLtxB192ckrpbfwINOuaN0bNnv6lTp2BBcv2pMIef9JrXkQN2k8cKMbd
c/nDht0MGr/bGPXXPa8zW7CxZhVRET2QidIsbNyZ3ZeH8fdg4jaMwDQ9jKXFhtTz3ngnqBlIWfzM
eVempAe60ECC9Xrpk7Yl91yZ3fMPHfwiLbvnX1qu0JGhM5OT6Hs4FKZ32t/S2ZJ+uBqqLy3umw1P
pGjwZU36IGND8G9fGm0+UYWBRyHlCZBXp3ISa2xajQ5ecCbCA3wW8XEla98DE8eNUK3NEkXrrJU2
bMJqrwON/pu2e3bhNPiHiJZQPPw8vWZcZwWBMIKIGlUsgPu8WrXxZBBynPSFflKPlDZZEiLhCXZk
ii/gHgrTxDgRWiFSwHaInIOEjwwFS68WuNPewokrb+X36EoWJKnKwfYwW4Pva50S8qRTco1ws0LR
Q63ROWPzQalL1oUvSwvJegTmhc9aJC5hjVhLeUWxilKeZHLGy62Ifc+/etxxfB5jNZafxw1rkfJd
hCUAaDJlc8RYqZYeI1zJrGNU8aYj/CU+jkSHFI0vWAvtKLAUZiN+BRJMEhQKj4cE9zgnJiTkkc+U
ojiupmHHasVloAFYKxl1GPeFLxihLV0SStBVMSXvmkg3NTJoukkg4QTNjTRvQbhOlGomGbkpV3JE
Bdk8Y05Q5WdH7K5EtiB1Qo8mVhT5sLoTWzl5KfXavZARdpjykKMKJkdOyNthT8ilI7U+DSF+UWNt
kMjKD2TPcp0kgZeAE6kBe/vIgp41sjPGcvhVUdHucFMIhTHREgSZAIAKIph5QMLDR4h53Y73CbpC
OZusneZrYDNcJJZ9ooLRcpTJBwG143qHwRthOemkK6E8SywWO6r4+ME0Junmg6T6/ku3SZ9wYSIt
xVnPPHPD+EM1sWG1kWnYfDP+BEeo6dTPXlxiySPKXIPuKnZnXCpurpZWOeDQK6hI+0g2uPaLsMFl
yTgyRClchkDwdClr7rjzGilnw0h7cYO73uCeZnS5yOSy7zegpx5Dh5N8kWvC/cLViq3kErNXfizg
ADeAumc73WwYs9Hmo/OdsKLbac9Kdw4VOAh8ks3e+FfxWS+XPVD5ZESU8i27/hXqSJJOy3q2hwbW
/Y2rJskhHXjTlJJ7vOl6GA9xsJfgdXMwuajTsgyaGE73dKqnt7wHRsxJ0CCEP1+U9JnqkfxKhaAM
uE7UyC951yuDz4HD6TKn5/JT1asorEBllIYgJcm9HNs+QorifDF3fMMucG/kbkeyflgw/Fo2kj87
3LrYF8N4JAVn+RGeWTFPMNAi7+k99NXClvfuI8nCg5sLdjhqwV2AShbjdJmBPthKRB0IuydbzDSV
L4R0+bB/V4hj4Ci+/JIMdmGfW6Yyl4dnYT/sOqkTPo9QM76vWg7LsCEFWY/EVcWGmJoCp1mnX6c7
PGxLRAcM+VW67+sLaAlEMAjEVsd+9HXIj1FT447jyAE2n1LUPU/ZHIa7J1nu6jxV9yY7PROA87gj
DEvuK3bJ3wtqEMAw2G5QsRFErCv9sOV1nWJ15nBmXYxegLgvJp/Bzevpjxn74CKwdbGkS8Wc4+Fb
rtaRGrhcRegdDj0SlAjI4obJ5s1twUn4OodtM5HX3HmXA3rOvnFjUqfcPEZQWCfKnCO/k4TfV1iR
ipWHDG25kip9E5SIK/PxF4hv4fZ4xaRFfq6NiNvtnUcTjg/Cc+1jnykMv01gkuIkYEljfpg8p12K
fsDt3aHK1vw7YiHN70/bj1GzxqzO4TlEwc6pdyx1+B3gyuRzJ6ihP+1i8rCPYctpIR8YcDlb89bg
Ozhsu2ytDrkNqs5bYjaYs+mK40c9wyHJXrhPzaQ1xwYpOWx3Hof9ddRhizFx2J62dQLuUOl1QqfW
yuAyctG+g0Yf5OHmcpyETvDNduZDgb10njY2XDQuTMz38ntuA7/kNsA4OAo+wt1qTHgwFkAS4HVx
narM21+eQcYZQDPmtXvz3y19zridKsCFFBxl1sDuk8dCGDKl+8QjP31+cKTpWyPhIEEMcRpGL8tY
cGDb9CwQWW/BU8Nsw+TNWmFk0BZcT/NGsk3QnXlUPzFCZYmRFS8FFREdHHMXHpgsCrBIEopt1DUD
0lhJ+z+mMC4na5rw0elifDP8PzFpxj1mWv+kJ1wKlmQo08SiCHtYPiydE7A7sco8I/a4sPlf7m3p
YWmVQ+zPMvAjOGayfh+FyIQzGpkjc7zntWcei6OglyCc8pLVGqdM5tgMOKswvQXUvaSwob6yeoBK
ST4omSatiNiSNYPg86hToHzw4xOVzm+eHRI2h/AKXANTWNYi8lBAZVlvvCdU6iVrsBRuIXaJHavw
5TL42LySlZEUkeUOFH808p54I57s68CTzcGnR5TOZLk82QmHXw5vyfv3fR1dzAqrU0BJFruRil8e
LHixiUySR3YMhAsIIG8vW0AdTdp/4gppHt05nSsrULeFQ3ZOvg7LsbaKNEKD8YWOBr/LZp5xuj4E
ZWsaSd0MYUMUqT5kb3KbB1aAtQHrCLXRB/AHM0qQ5cJIllK+lYDq6t9gy8up8khzuy4EB2Ce4L26
M/oCOHEQEPbkoxltaERqDm5qR49JMP99VNSFTUdtkHmoZwlhTFxAT1yKX3tK/O8sAcyEPyahDEwi
ge7fDsQeas965ukQDSVpltrygbV6w/FhlSjTPtA+bgl9S4WbaPyhlSQL4eEPm7Qx0/O9sYH5Bv8Q
ljdLIjzA8ZhmyHpbR39VYQF3Q9iWprHh+rw/tfChE13IGCKxsaerkW7RSM0QFzhjn+KRZxhYcnhF
hrUCfmU4XNECaJeGTXyLwvAaYoRg5VhVaENekXQ+6TAFGSc5bW+WioEF/nIcGUXV/rjpQa2iXxHc
AtsZ/ZSWI1hZv2uDTRSkLie16LShJh0r33vO037BuXqYdzzfvvE/qym8CR1Wkd8szRPDWWImm0mR
fg+gJzjV3YCNWWFA9Yc/4EZ6fR4jQkruZWZnPHAlIUd2yz0iBTHykKmGuQGUlEeQNWzFQt/FKJ9C
UTLDbRwqZ/4yxInJwm+zZ9CczJJWHiwaBsxwK49z8dH2/7jIfGv9hSR4OC4NuaB+/KdgEvcMxbCI
5iFhbHG5Y3709qTXEa6Bxsf5wzdds3eG+Fpxi5DAjg8WfjAOk0jDg2q1ZZmzIPrQyImuyniYaLSf
2mEJKK9ZU5zhxRpezYICpj2WT8ZZjOp18FfDXtkZeKVjpqLAPWI64lds0oWtbMcn6beNFZJYp+gW
u0K1KD2odRS3vmLJsdh4puv0IMdXkNONdU6Adu0GHfTwCeOtIayVWUgnq6eJW5gl376s2eVv9tlq
+Kk3Bnv8lxg45eTsMUgsxAVWyHWbySsMw9mpOIBQPd6P2GPPaQyw/AstGtGtLH5wD639iD33B9bp
rzGYaVx3xcc/xYlr8cIvJ7/jielEFuIsZTEsd6OZhWvW7LdXGrLvR4+QD29PxUFPOt3NOKJwhkfV
TQ+tUKz2w5ke89LiWHAssS225EOuHrdTPGYU36LX1GXScwyMWpw/h6uAhAW7Kyy8wK/DjzWTBkc4
TvUcdir7hST0NeSSHOJco9kaB8gHcN4WH877cy4E3x0wrvr9is/nsHQDZy1+zmnIQdJTj0M4em9z
1h8c/rgKLV8OM3ZelpbgmxI7mu7EZ8xs5Gy05DT5gp5gV1/8UWNZUY/hedSS6m1CbKBEIT3dCmOx
M3uDvacMWuiEk3ZCvzZtGOYL92VYyvybVXlx9U5E2ZWpQIC42hVq+bwHaAAtYo/m2X58nCuNjy6x
0jOKHI/0l7FwVxsSuJRnszfuIQUF+GBaklqCZCpCjCYpybKWm2Xoblh5sbT2Oln7QoBM7Ay/mHWG
1YIs1sRl9qDvVR2ssgttH8SCeffuUMrDDtxFcLQfiCs5xYMbz7XkRHDC483C8wj8vZHnYR5PhkHe
4F6jbw7v0eAjJFNg2cXAGlEN0+zzznpUJk+miN38ZJYXfYnzKKsnK6LZHtfzq6+4sqZR6nAbMYwb
yoZM2WXCOi5F4UiUJRSn0VHOz8jskNz+BFd7Zu0vzF+Y2sSwpFzL2pJikw3RIopeL5xeZY2hAzJz
Ohmx5DARVzHjIJl7MJ1nigsdj5XkEAaQGoIJejhEJpuM6f1u3rbtJJ8ZQ0MnKs0ZqA3nQLsivy1m
lf7fdc337jN9ep1Jc0TPuqtzYvpu4kBKjciid9GOKegU5xKzr1LUKwjbXva0DNtb3GlZD3cZHBRP
tCsP6rQI67JVcyhG/gSNtHfvwhBl0tJDNGUQe6fIwYHErGKEsgTYkuzCvu+NOYIGZEmpdCEIZy0r
njmWl7WWJ3spFvDgvpTYxf7kqK+D7YUWrLDXqS8D0bMaxhVZJTYz7+2LhDWugNYFnIdbydJdw/15
2YjqpbMuNCR7PZD2rlqmMl4NivmU49m8hUgQxjgLzJe69oXqc4YaCH1ZX0+IikYJjPiGTQUfRSUX
GMUc7JUAfx8Iry57EYEuzFlOEg43zGFizGzDVaPnKrOpxYDXHQNnQOYH2iCEzP9iICocOaBzylUM
RGe1d6fRPCmmMrKh1Pd1WNrSt3sEMp9ARU/4DLP0TKSCCPeE2iPoCyoF4p7gTeGgAfsKo53pnIiJ
i62sfnojW7RxYmxCJSBrQFeYNxiQ8kKx0TKqDmeEih5JJWKHL1uLszDYr4G6krKXVEGgbwYRoDgB
Kioo4hyI7pw0MgwHy5bpJEA6iu0BLg9fdlmG0g6cFAu1vjbft5Df1IyY6JtqIBDI9+EvwSoskv6o
t/5gUXmgoXMPV7c3OIXzrUy142uWhgIoPmwWRjFuseegMaJ1J+Q/yvbwPrn5hgoHRsKiAqoTDhC7
+IXFBA+AN7i75UUQM6+BiVwB1GKsg6k5R2AokmCkL0cVUc97UKMmIRSfYoU09P/w50MrMzZd9H/1
GEkDxIQgEqEcbOlllqWrDEY0yr2NZ6OENYdt+M0DpFuiNKabiEtYZehPOzSOq0OAIUAgwtyTKAZR
GLbnExS9qAzB+Pz7uCNl+/yWHBKlQjSWWhnXOhG2Voep7Zvv/QzGlkxY4pKPmBvZNeoyjiBZEjZv
XjAdBLG5koTs3261BDNiVoVkPJachbapDvNm5qSbsmV0iF9/tVyArpSqdQp380nVgOtgyghSaJbM
NPoErqOUZNtzs3t0pb35AcxYf0IJ21E+E9UdA6NIKcJR8OwVljBpqHhKD/i9+6TuhTrZfseiI9BX
BHJ3+kkqhAyxGD5a4zHr3bgyWPY+k79DgLOtMZZYQxx+8Sem7MjCc4q/2x7MwZ3z2Xb7en47ur1B
d+H3BiVBaL4SmGTntEfX6c94C+vV+ItRLhzW8G33IsjgvNm+WRWV8n50pcmlbWE2jHYalhKPOzE+
8uuga4kLmlgWQFPHntupbHwzcA006Zdd0nS7YMJgXLP1NLhaAc4J1Asq+2qZA555VtdqK2a/Hx+G
LYQ06wz4HH1vLG9pKsjAngw3xbSOo7v+GqQ06AgJcclNycf5Sz6tDG6qnfejvEfuirpn5XSwMD2x
yJbWnkSct1kr0lSV3H8ldMOHvTcEKaKa7PWhOIlxtRLvHYpuCkJ8LIN1cLTjONtAgfLE7zpN1WSV
wmbRwr5FVf9opOnLAKhYlaxd9HkBtiGlTDPJyzzHw0007RlKvAEoSjcpqktOphRcsuup4CLBkVOT
Pg6duI/DBPn2zWom7xUn3k46N+N0gn7Quhl9Jm2ArZu7EaPWPMw4LHAh5FWR0oPJybATaoAAuOgq
ZOJHOEmzkoRAvZs2YmH+enoGWAfP5aGal5YltKjCJD0H+1U0ARGZAwW+1LxqCZcgZxkVwFHfrHZh
m5vhyFnxjIgpPhokxFK5ztKuM2545Pb4gatmM/1kh+UXJZeLyJVVH1KMNmMxqvSUd7BTp8L6xugE
MGKwBSWOYJmnPgKP2GlBOxDrjY+m3/3PsGmR6C6VUMrsODHgZwhppg8iESD/SWxpcLfwmzxVTKgI
5EQ82UqYftFNeR7ikXAXKaTykmVDHo36rFCs993RKW+gmHvobU9jWUIC5KQOl/WUg0QEP4cF4FOP
wyXho8yDkyV4w0AJYOveB2e3TAUKp/5FSERhkGHjKm4zutGfrkS8AV+v60Qe3v8FrXdAQntGhwko
5suDhLTIuc+Al7dcpMgbYHkwXyBeLd3whQIKSG1nefVJe40ldvpU+GFCnY0vsQtY2VTblt7Ns0fZ
DX5hXLSsFKCP59fLaI/hOGnIiqmHdJJ1GIZ6qg4XrqBR6cPOaT2bk0KImzCyGYjqQpaP8Uyu3aeC
y+yMdV/3BLKG5kVLkbuBCtj86WhHrYAeDcAXS2AXH3iCrgk1BS+xdyCPTFAB2m86aAuh4GXeQlxb
5jL/kpDbTHPqj8XQCrwsTR0HV8BU5RCIUW96ReoH9k1QKMuCBtR7xKy4mdIfIRZ+zIpHRvTKqWXE
dCol9MIYhqTOMgrLH5MEiKqNrkc/cGiJtmbvC9POtiHsmkRXEUg7l/JBWNJntjphMSLxY2HM4Rss
4CQQGdYG7n2kXvggNAeLsRq9nrRyhhTbMSewbKG1ElKTtMrueOUQs2G30nWKkYRRN5xLEHFzClEv
FtYRzzSNPInMN9B8wjJgeCFNyjgRIQc6G1XftDGqjWk+BKbl7Z5CKRMNlbDVdqin6A1K6H6ADEe7
gdtQHAK+8kh8vffVQscJx6EwEC6VgFQP85hBBmwDhN2ENDg6jBYtR5leRm188ZCynSDS8wwi1sgU
rgJ0pENO0o1VseK2vesNGbxEi3sgJ8gauLV0HarpuO+yfk+nUYVYkeQ+g55H6YQHlTpCm47aWF73
oPedSeEh5tNbW2QMC/tutmkaj4xLiU8M/zKAV5axgI66o6a3kkbkfSY8AQZ7Rj0DAnC63iqVRYiy
EekKzEDYNMZiLaUBmRv345fbpzl3dyYfVOYiK5dqz4jyklQyJKV4AQxGx/l5510HlMcZbMeAUpxn
0y9y0wqI55L5LX1min0H1VpsD7MjD2P8jluEEpLgiAnp9kwEyPEJHujwuZHEgd51wzTAI0qcIHp/
ON7EsV1DxioBuBLimkAoi3YJ+EgAQqngjXhSLFkEkXcy/GDAgI+AboGRJaOM9aeixoP5/RL8hHrK
gasqRBHQwfP4Lmr1j7lk5sMr4vOzJYHk+rLFG3FKvEiiRHISYEYCbQHBO6OYiuNyLkcBm4B4DbMk
/JG3T2qmEyJDazKhFE1m4J3FNH4o1dTBpLPmKSKjFcNkcmnBWIbbk+zT4FHAX+kAB1cwOltcW6Ss
KgbWQv3pEYwsgV9Jrhaznc/hCutFS4shCl1ZH4BFocyyMKxSdSYoMbRTQCaN4Bxk05HyKKkjJo8B
jX24M1BwBey0rz6UQUqnXxi2NQY0j7hal2vVUjR8SWoj6b10mNAnNJHJT45KuJ3Q26MmOB9RSkPv
ciaKYw7XWVhFWkMEx2jLhIHD0/SMcc4hbnOOG1U1X0ETJaAEwkuVh1Dsan6+N3MbBJIZ651dYUUN
mlE1VOh51dJZUnBwSEUZrBCtJ8ve8oCgH3IPURcG8XMVsrnKMZjf+dWWTog41kAfD/reXqW7XxF1
4y6l/NkCAzZxuJnPoZ/K3OndI48RihURN9acIvAbPoEVxujGNiVe/6hy5je/jXJojYGwdRpUqHw1
BGznIZ8YlhgXF/57WULQw1n5MMbhHw+zwZAImmSARdg8jbEgDR/ugf4G9yVNRweME0bVbknQPy9x
PGj6zQH/oyG+W+rg/BbLNRuWtd9ApQwl4QOPn9L9ko4tXDSdqv3mCXUAq5TkspFq+5Yupjc6il8c
BPPG1vCNoUq9im6AZ7PW4VCkQxoDRjVSk0aKGdYPZ4P53sP1/GrLqNyWBsOWngs4uwQJaUHPfv91
awlh6IqOnMvCWAPYtzOtsMys0nnTIJYWcTAPRlL/PbCWhBPUxMkR9tLBE4W7CdXtZS4IU/8gDosp
Gjk1oyfhuSpSfC8wj4HETHAmA3KThuQbBEQyF1HsJUpjtif5FHHUVbP2PuxKq6p4+jcgyrQVakak
iX/Kb1BK0riMmHTL8L3tQU6Kdxgw3SdCTWO1gfET19sz/Rn6LJvCZ4On9POjNTU5rKliwzaidzDt
cWSJEpiDpIx06BS2pVPv2xK9ahMaAlZq5j/eO853+L1y11DUwyYU/zhZ8RwiUgYq+8Hb4mSo8kZ1
jiXDJ5F+m/iuIQVRxHpyJo2KUQv+DD5h4jNcPrPCqR3sW0PYNXD0Ifd9mCZtQgMP8jmOMqyB0yf7
urqLP/zfJm1H5oY77JB7jsfPO+/yplyMu9EERphz3XUDoBTDRmPcNNv0IiWVKzkFIfGTEpByMu7l
SIIpdZOIRD5hSjURPjKGr8F6gHUSIJ3BACmIlfDm7ubj8RfE2kU3UZqSWqwnCpqUNb5QlPnwQx40
SSYZ4yb+7JMJt305ByAhJuHDojuaKXNg0MPdKtz4Gs6wt4/11Wox2jtQ9jdZym/iwgXnjKV7PHYR
5Cz/fN1uc3Isf9vzJtXsAivUUpL+MDp5rSkE0TPt5UjWrX4bjmIfHqzi3pEF3x0lqK+YM+LW02rq
3p6+s0dRcoC0VXRU/fivZeviKWjKSS0v/dGBDp8Hs6bu7V16EEgHJZaKH2d3jBEh2UFnDQRha3Aw
cTO7macyL0vnQ32mM9ROabnw3n9aK9lhTTw4wpO+ukXPV+kIcPf3J+tzZ3AvXnxZwgBVhAwL4tOi
QkiLjh4c9PwMwFdaD1C4L1zcvQuG9tVBimmbPrjo+APBYmdex+U4hB27cGDsTjTIqn3NeU5Q/dlV
Wy/oYPkyihHcvd3fbcoCpAwDAJs7le0/47FtlV6P/mOnaWNOS9YCyL62nffdrKfXtnlswPyK67ax
f+otsPed0c1vg8u4DrpxO7s4kJowjLXW+6SdfyJt2d8b+4Zzgsp2QDMH66eC338MOuAGHXPb8qKp
9rXmzaiJWTH14CZmPxmg4D57xMvDkzIoT2IbstRS1Wd8dMEaxxra+DjlgUncagbDZmV0sRNh3Zsq
/Pjtvh/G+oWTFCbz+ou1H+m6/om/DE+9AXdpUmcdmsLC6CCfm7/9CIdRLALU62oqnjDXrt3BU3GS
oDmh7yfw3t/bCt43i07N/Tez5qVjvpfPvl3QGJpY+e1eiZPpe5W+dbysdy3j1DUmPWILOi4cgvqM
U1IzUEbXd9idq35NCyZMPf8auoaajUZ2ws92N70x/XSsSoMlrZ+xP7h+/Qw2ehscylchytPuXL+F
V31x16nu0czNnzOR8TD70OhuaOf89yLY3jGRZQh4AwUZ3dDvz4CZBtANnwZdjf6IK1XduKdlEZX6
yVVu9lXTD5s2AdBosNN0zAPZ2L+/9PgFU2HYXTZHIl8HsqZfMlo2q2i6/ff48vfhDMBz4yvcE8wV
mCvPJl2PjVnPadrlX6fWP2SoW5rVni7ost3Lw14kbbRpFug7O/Ip//Sd018HI+mOWJPoHdayo//1
gbcTLWmV9hewAftxhyLC2WPk9dwP2pdRP6oofrRXeMa8tocLmP/bbNtSd2vabTt0stHLE21QhpVB
Stcpa+89THSMVCkwPiI10emB8aWbhWVnOtWGP27X3ykOfctlXOu4VLpTCKaqE5i+oV9OVOoc3Wbi
ns9tCsRUzq0/yhUv3yHpiQvdxy8RCzY3tqjQ3CaLhFO8cj6gQBRlgDjqJKfYRxbp6JtwdZ/SuoVi
hTEuDZ+SBrhphyZOi2F/LvU0OtBSwKRYKaiKAlgvCShtPnGN+FChK5YbDfRUQDTcuCzyyI1gC95q
88PnxfDwM0DLXFrkkeHMdwsctcdd2xgGg8IZPMVePGohsYfZj/GB3Xgb6N5ojU6+ZF3IsqRpUgNa
31Y8PQ/OdtiFojdEGHeKtm1IDQIt4TKJLZE9dAss5g2379WI0Lco+QYDDNrBjsmJkmMinX626/cP
wWTJQcoebbdNQMSbOWiMFpYwChEpztbra4AjEF2X33p1pd/RHXXiAUrhFSZD6vY7xmG8s/fIYh8o
8livWHc6HiawcBsPURc8lY975m9Kcjvk5I01Zr06Yn943JgJtd09Mc7LOVj1svMm7CaI4RQp0/Dk
OjwZnPD25+Rfs5L0vbdezHd0LSmIvVmlGoSEa/ycJxPsyRE8ink/C04z2w7w+XkG4g9IyNWkWzwT
NBrcAGSYoLyXdoikGuge2Jz2LVgquopcRXp+PLh8D9pYoOMc9DzNEq3cgP0P6PMy4PMdTIl7YUBD
kvUE7wW6fjCv5NeA//jght1wS1sjR/KbTcJVgmOGK0nH1W3Yiq7OJ2uWW5Smt9Wrpe9xli08BU9Z
8VzFqdcgbMRuYLKr8Z9ifbabtPhuIG8kYUzEQ3Y9WVi08QGo+eFTZyPNACzIj/Wc5ymUyjoJve6F
IAWY5YPGADdJsaT2r0zL7pu9atZ3yG766wEd5TFxg/0OnCu45GQCBjTR0GBi8t8ziWtdrkZAV4MH
/NY+XlG75L28bS4Rlqz+x2r4hXsfqXaDbjYn61/bok+bDiOXO21myJb6b+76cChhNjas/Ny4Jtt3
sOW60+EL/Sajag2I/rhZuMBLo63qZalZ6w1xV82+6To4Oef8m96ttWbQZn7C0nX4xw3GydV5ApP3
8b9cWCejdrk5EcOXYGqwpQPDxcD0qmHe5vfkhlNFTVsr/TWmsQiPFDVsAiweZdrYMUZE74pdJxfd
hZHlsECIye2AAWvCzSUMGpD4iZksY2F9MAYdaLibywYjKUbDdjc80f1KrGifUJepzcjWd5eB7bKx
oCMHy4X++6aDl7uIt9e8bw4K2SHfE6KZWw50OFivg5qYayLH0U+78IKDCWjvgHcUsjSal4jxut2a
pKm3aLgeYP/vcbMOEWae3C3THbtSzWOGGD7cJsMV528GaGcEU0IufYA35mSwJT99DxRWQxAhf0EL
laGEfsyTwt3HMVyfUNWhWpiYc3FcpAoTKB7hYPCzj+MXjFsrAUMROVpjyEj0fl595GOYzf1SBUj5
xwmuuGYAxE0WbEgganB4BK2EXwIGoaWpTLAvnDXxUsf2U0Y4NVPCYRotWB2c04ljeVYJ4wUlCOBV
r0lw7iDioEoVJoRIqHDml1+LLdJZL0UHgGZi3kBbOsDMHkPRN4uXf85U9HM3NJsPcmgp5kkds0N5
rUOC+oj6tDRj1FZglOABooiq6Xep0OH46uNHRGEngmkqSDAqUJcAQJAk6RzZ9TWcYBFz9Jm5gO+A
M3fkTkKwkXycYUT1RoiuH1AMHPRuJIrX+FyTbDyt1/SKhzXwBO5XiAhoN9B0WNbJKejdKbehwJte
LOYPzBCIBjAW0rCHX6F8f5vXv0ayy7q0wOWsMeGn+vSdHqCU/TVZHHtST7MOYDhkqT59Gk7ecVIj
3t3HcP5JHzCiFQ/1pq+yd/Qjj62yooYmH42VautXGW0anemrrXd+NoZLuNhAXUvqcjRRIieoQDPo
P4ApMfZ7+78Lbrgqel7CH1wr6dKALoKPiLoGsaRLNE+iN++vEFe1DbS4cg8ejt3jKLnQ0wc1iBB5
PZCxzfC4pDg3PScwnzgcimK1YzKQAQph0npUQRs6DVO5ymSG2OTFpvRaME2KghpcQf25JUE0GzjU
EycCHD0t9s0hRZwJdCsaldqqL5kZTQt+VhCDZ21wcR9nuh0ISEMFNkM9BdqCF5e0ZiBrHIptIPcG
5FDmRhY57Hztqf1aUPoFPeq+OQATbU4vKTzBSom5qEuVZndboTaeikvafNn9a1pvi7bFk5qGhrV1
j89YKjE2ZOr/j6Uza1IV24LwLzICUVReYTMjojjWi+GIM06I+uv7W56OjntPn+qqUmGz91qZuTIP
8X2F6f5oF3+zucnJTy3HzCXFX9QOKn8O6CBGtjUMo43s91CI8SsG0kr7Qwdgw10a68PLaa/hLfl3
lHxOh62UM+i8ZGvis5KNtxE0BZOcDsYDptJw26+sDlVKqcwa5TfVhDr8af71bdEyPrt61PFroZ0Y
4X18H1vfUHRWlE6ibpkhu3ImbzvfW7SYFOnxwaJeQ7FSuTfScdp2bCH++TCy4If2DPYLQdF8YlDx
oMMhTQwnSBKeyIKb0970zZR+19sa9K7bigbXlxOehBqn5XBTigELD7Ohv4/ns9Nh0bpme2O/Qxci
oT+EJVIt4HzbsdfwJ9QNEirQnJC/Q/6TqLycA5BSc4A9D4EvDbwNbOKIVke+8+cUFGS8HOeJvVdb
CTZVANuy3Ri4WdBQy7bEdSI0T50czkp8QemZTc4Gqi3yB/aZf87syx9KysRCsoOWhlIxpcxzRjAH
tiOJdCOKWAERdxg2MPTLeSBZiaKC8jOOWzJp+mM+y8e/i62ShOItaLTfH2sGFWn/MvEkva5OkpWB
ECvUkEyNKGUNL4FXBD2Kk1r4CIi9UiFCqkUomaYfFYZyGP4ssU4euWvZ1mcn7W+zcCROEXJGb7eA
YgBOHIbbjJMFa77tVgybdHmHUqRBVkdQRes1kgf+OFpZn9OEY0WONfDPNe7qUoOpz7I2O2ZHhQMk
H8DgWskHpXTilR8kYnQXCXmyM3i2yYQifeaAGMy41wf8eUgxTfA38hGEcYLz7q6sQin9Pla5XBvW
2ucU7WdndXMXYYb1A/slxyE32jdGb8jV0YcTthbwkkAPDhdvxkUSl5az4mjPVfjqn/xDNN9btW1u
t1EVHlOJM61cZiLVChFVLGozB5UI7PQGfg6yexYjGiKNcJTxKfZco7P77Gcc+A1ZU79CtWJZUbB6
GSll2ZZjvyQgUCz7cTsW13kuL9/I2uLop2T0t9mBXaRPKVix2TPHyZ3ngwhisuXLY6pN3vS1S4FB
PbQbCcwqhwPlTcR/kkW0FszG5M6A/YEGkrgq1QyQiBLZ3KxSX7tyd0muK20qijCb351JKs8Yi5M+
I3lEQOgMzk7ZYpmPYq9lsfdwMm0jv+q2cK6Ge44uKPZzNV73dxtxDwU8L8GzGZ/inWNjv8ZezTKH
lPF8gzk0eBjXbDV+LRCUVE5/ahiBww2+Di7+xM7qLuNC7EbeeMxLvznDO6ff9wjujl3rsvwBygWn
1J2AaDlNkbiK2ZkG68+E7Sl9x0ug66Gg0wJAiuZ0KeUIio+TW8PLkKKbXwyNXss+RKJ4dTIsxCT2
8ggLB9NUKg2xZIVlEHhQZqmbNv4RDrHcfaKBIMDq6p9gCnxRwMEPjL2EInTFiuOFznfJ6fPz24j5
4odTX47O3mPbrCx44m84gX5bQZV28NsUYcM3KjeYJYMdMSgE/65M+B/qc3B/+9iXARWZYYXP+Jnd
4I4NT4hzybIR4SCCywTAetLBcPKIIykD/lwWcXmTPwXxFHttBry5AJjb7xe6vFVOcs0ZPqD02N+z
fcve/2EsCOPagsv5idaYjWXiH/I0OG9Au8TnUSQe7aihTrNLWiYNBZnwU6CB1mfChBvIt/f9G3w3
zCwfC3LihTJeUkgwMySHEveOE/anWE0zRn/zyq6ImLDt41ubChntF7UYegzoekGLMfCD6MAFU0zn
wGngHkCVux3i3vf02GZywoU1OG7uS/2A5n0ezGHPEsg/jEVca4PZq5iJDPjbjjHhoI7r5BXawZzg
TYGm3Kbmo/goB3vfxRhBADbuLVok0O0PKjE8Pwy3uNsIifBqxk/ww9Xk9BeWEBOQJTAdA+3XocmU
aToPcWD7YidJ5bHEmKsIxaCirm6DI2Pbf8yhCx8DeXbAc+CzEW5lZ+csHovbKiQOwivLEU83X+JD
2eTYx2e4Xu8JeWaaRZQBgi1hjthFcwNCMneJMnABD/itmF4zTg1dJxqCVrDZ9YJ9iL3BmXkjLsI7
2iDV4o7AdnLRh0NsrK3OAqgfQhfhGNefWh7+llWBKXRXprhy7J9xf26F4paKVrwT4mySPoPelNx5
BQ3NOxd0n4ZS7GdFocJaR63OUXyJqX7qinLNJadJD39JM2/m0SgSpR7y1DH5um/+Qe3UpWTD+pwX
ofbypJzn9Y9OG76ca8y94NeAi4/JjTah4RqZKmjz0FuFPl5iMlsj2lX2MLHD4+rJmS8CKTZ1Ik9t
7JFtasnuzzCdHpK9adf17TAuXRJUnYVADzun8+Sk6+O7HGDTRypeZyBbKlsAb0GkH+gZ+4wRsGiE
c3THbH9EZEiAjdvttbmVw0GKdq5ltfuIqr00x9wbX415+MfMuHziqU6eHc0fo11Edtpi8E8+LRHi
csTiPkUZVlnIlTkTm+6MVNc8tpwZBnuZ4sTFGMyjykUkZHc78r7A2WVi8gx0wNl5xCmRssHt2+MI
WRAz1t5lWDeIoe8wcEMik6rRl9C+UKcfMlc861mj0Li0NTgViZpqPjv06v7t79h/czg+7SVyMD4f
GhAXCpYllsNKN5b7PosKXItVB7kmHngDtqnNCj8jKkI8jj4oJPSsgRktiTZYb2khIOh528h0j5zV
uScsx1M2VrmxzxQJwR4z+19aBjFIG5pQOF+0M0XFlwd4vD/JX6orrEnQaGLpRkH9GON2m/Lo7f3b
4LpmFkM+AOuHtlMsDoTZAsqkqmqMLe4dLcU+avs9l67045y//hhhHkc141bes2lpy4qQ7BGhxiyZ
q3fp7sJb1qzZ9p1UVOrPk9OKit6j1/QLV47Ji5fNJxQOd+/+d+9qE5CqBsXII7PLFMNKh3pPQCx+
UiesswrsK1Lh9G7fyFHfkSEPpqRx3/culcLW5lmHi/EjgmF5MnBgtpugW72Ai76srehyrpAwxFbw
XAAUezwrPCaAlvIEnEAusHMilBdwAh4HdT1v2K+yBNW6PaKKsJOFQy1IIjRFOHW5ZXpGGML4hEg7
EZFTh1pVfBzOp8nsER9Tnc4EwD2p4k/c8fV4ZDcANpcgI7xrfl+WQcA+uwcyrfx2am/Pri/eYJ8I
+Mve7hXxh6A7FRXWkYeKLMuQdMx+BcIgYI6N/nB7ftjmUG0ZRnZAIdpKjnv6RDLGOPSlLkDl8yOx
iFETbSZEVocusgqb5I/RiIUYu1GYIuGiwZseOGCvcb7QtnTIGJKIgGQH1H77JQrBgdUx/NL713ga
TStKG1bf0QKDI28JEhmFyn57jt78ynXVr6eCJ9ozKwUftre/PmPsf9fktvENlCk0xg3LN2NmoUky
fLoMrA92gM1TWHW2yq7gINwTZaxRf+KF1kzwcVM+8Ww83/LR8PNg24jqqUAyx+V52Rl8c3ovwa7Y
3D4RrynIV05w0ZDWK6GkBOyE7z66Jz/jmtmsLVKdWZsZhe6dDoqK9N19e8bYHO8cPQaa1lh9zGZg
ForWBFgTMTGG9DQ8/W1/LYhrJQXvzhNLVByEVP9BHv2RkX/KUz1+e9e29FxxQUL2wWHFnnt3W0fA
D3POUj6uNGvUXswnjTEDa+6c1HbyXxG1ZABFdvbyCDeNvwwxjHxucnb15EkZHWSAZKEr2zY9sonT
WbFu2E/mY2UXtACBOsySt4M9w4O8I9a0+2EOvT4DZEXsplroeBRWc41Zm0BowlglSBU8+U3E9dWu
Ny36szCpE7QN4XXCIxXS268Y428Ee4BljHTlYGEDGnfHj1AK0ZsPDkuHZtoAXx27LtBe6a+VGWuD
jg3YS5NFDSog7ZqH7xJ0eZNXft+Lhj8F0yNYjtxlQj5xwRzAmYEGhrjW846B2G60MzwZ8i7pDOne
P55AUpHoTdjEcS/8yZUxX2E5yv9es6va8TUHa4IRJTYlLwgJmy+15wjbQ2hvmckDwRkb7i38oD6k
3LDMOQfqH1gZOBsTfJzUZyAoDO5hldE+4Au6PmB/jX2ZPcUNR5jFd2zi1/an2iA0gmAU8PtXYhkx
NZQYqj9JTmEwoUcGihtcMQB0jli2cXD/iVZdKGEpjGVI7E9NJQT1Ft14BhUuD95z1kRzgqdC/rQi
uApwZFWbXVjR0QXa1WPmH/OLQJCkllihgMx0ux0PMGTqYtjDu+kQHdPhlQQjY4CNibs/fXODMbtQ
YH6RDiMrmryWtQGa9FEtuTPoiNqS8b46cw2lZ0bUlt9I/sr8FIVvg0IdRE4KFf7hYww5LqQ0fS+h
w8GtZDjDTGTWWyrhBjoXTmifegj/8aWJY+i/AM7858HRzsqQyAmag084Vuh8ILmAi+8WNNFEx+5Z
su0ZFxqxX9JM93E+BEHoDGAqMp5bj9bvd/S4EBC/U4JKg4W7mFO74K1E449fKJunX1zVvduc/GLO
sWSIdhvVZwHLyAUVFyXgvOJfZN7uos6MUZYDSnHQNVRK2ejl0ZcT4M4SlINozZMjeIJ8gQaKuFoj
he6h/Wau02d2iq4SOsgielh6UOLB+aFDv80aRF7A+i/poklIIiVEAozlV2V2UvOQWajvqOOji6aQ
iqH6T/6TDYmE+jKQvOgvpw4awiANekPP47vSSeow2wENs/32tbXesDoQMMLlU6aj3AWUinOG1aXQ
RyjqxbOr9Qn20wfW3AV7EcUSsh9y0O21CATRqf5CD+Qdyr6pgTpQK43bGc8pNRYOzWTBdQYdIDev
jauGdsa9uWQZN7HitCpMXI2sATpMy+qPy/BOM8lZW5EQ7F7azpV0avKrRxfwfIPkxPk5esFpGwhY
VL2ygNxMBuMOTrGEPE9QdAA0YMkX3ad4yUgeSeGcl8e9+6675c27odoZfAFo8FmyS6rXLqWgOWwN
Tl5txqPSPlhEqHN+HnHGWNagpBETH9L3y9cxAR2CLRI6Wr8715UZIznD26QgAZ3EVlxNdU//e7oH
bFjxrX6n+uDadg48xZG5bg+/zbTAO7o2eOxg0g8cw/xy9lNfJzyS3rcK5w8uIHadvXbGhAmWxd9W
WMOFPzqdgwb5QF9m8fM8bB9s2sDTwb0jLiYThvHdDb5LOpGNmkXRWI4r0i7OG1ROHx78o5uPzV3c
kIyXD63BwyEmkkzQ3CsMaZkA38si+bIn15mmw74yhzs10MWbBBQAEB4h7AY7alixI3oi+kAV3rjj
z3ftDHUUHh3nrVln5n4wNEiumEX0b6Wij9Wg7Q11MsN9jjcZYc3Mk3QYrwmQMNSz4hBWobog+j0F
H9N54MNWuSX7ZK+50JEpXpxalRVsC4Mz8svhVbf4WbQ+X1oEAlPENEa1vHvwfNl7sOtzH9XHfWfV
4Vdb6fdl58Q34eLGmNqBvtx5tYYtDMLvLHNKiCR/2w+PQhoo/ODVBoh/WeAJOha2uDPpKdAJGfKo
Fv4fOEmLzo6htaqcHajQWvH5EO3Rkkdz7Jycg1dwLGDuimEp+yN54h9izDtonWCkk8vRaRq9z/J0
TNsEYdr1Q8Lt7uBgcwGcjS8rkBxMpPLF/OPX2cRvYhC0k6GVsumbLyfvaRMUEm+2i9fNyqRWPmCc
BhWCY6CbncICwdHVL7OW38RW9elrMb7s1VVd8J518hLWdnR9sLMIETcfCCd77yK1O129JnYOf5jB
3zCTqDvnZ2Jiwkny5fp4Dp6gODlPcqt0QWk/zKHS2OjYnDgXp+NSTrOldaLi5nT8k79DSXcYNYr0
fHLjp/N6Ml2pu0+K/ee0xvC/zaivY7zZzD6gew9m8PG5eYG+UBoNKc0Mm2pDxyZ6wrWYsB1TVlR4
9jeh7dYPIg40tJ192Oy42rlTLblOMVEEQCuCqzPfOybPeuHMq3BfxK+mh7LoUfNNtprCx66iSsvp
rmW9kltv70JZ7zb4+dj7ZadwtDYrutfRVu9jeu61TysZVi0KHBGT9ubaUgc+wdxqMdlE9MTRf5BM
ZHqzO6pjcJztd6xPOzeFsfp53jXe9ASr0t3XGCzmJDLw3arUaVDAuT+iy9t9UGFgMM2TTtrNzfl+
h2cwNr+GpvHmNgkntUP97pU4U1DE79XTUAblLfKlijniuv35KlERFA0HyB9G9NwMGjvOJ0703M7b
XZ2OpvJfgEOfAFUJ+GKRvUpVfuNjfYUv/yfs4MlIogKwCE5Ke0LPm+6rtG9GpHfLq3MjX7IK29kn
rD692j6et+3rCrVOHcwV3ePR++Ak3rCKhz83F7XuOXgZbnwecoWKOd77yzeVJB0HC+3O8Xau2R+U
G7p7VLeLRUevTzQfdVHhIsYC/Q0z+AvBjPFGA2fBl40FCvYNKgpBwbRzB/j8jGKFIeJKvRi5PaI/
QW+F5wTSFsaj5/Ab3CsmmZ+eDDsb1MXfhcC8gt0C93MscGBCScMzn7rEGbUpXqGicWgmAWGU99oi
JJgneQ9aweUt835k3Ykt05yflncEF0w7hVWzp0doKjj5LpSzRyXf/+NQFoncgTIy0DuCcHDk0F3A
KsvnoHYQ/INzCiZKdICdpMlBhQO0fFRRTBwcfXJFPXgZ1XCGOnQbM6xLOPcFq4cYosJFo5GyPcU4
QlHL1gKcovh+E+wET6n0MQFBaQf8oThPb/7DF9OrRjC3b1EtlnJw151DzKyl1qADZAvgB+VHZ/If
eGeUmke+SjipvMUfRkw4Qpvf0Ew6EDo3Zxdr/V2M9bXTVnZncBidNnl22ZTYzC7NmpVnhz/UWp8J
HcAdf10oqRrXvxZov+ucZzlW+AFCmRaFe/czqc34Rj6xd8FgAI9aeSRpSPFj76GzpZT/RCDyNKDU
pyZMiRRiwmtwvUMKIjYlvxnpPnd9xPruXvvXsEwfVzitnX+esQgU0rr0nGIWY3+79VHTby2bUcio
71IolB2/5tJHzxI9wQm2W+AaqWbOAAfUYG27E+G5vaC1opP746gOb+5JNq7G6M7rfAL+yy66Xa1C
c2/rsO4Q4KDm0yq+Jp/4Q4TGVfe+JyAwzZXRb9ZtqE13GCc0vMpd/bKWWAE/MBztOMYv6mlNmpYY
HGC4wqH7Rrx0GlPgBnt0Vgbw6wpQB3cHqs0WTjqg0lInAzkyuG3+qj1cW7slDwn7FC7pqPwtqL4S
UgFLXDU5B4zRSQoHE25Sw+X2gs8NTtXxv2CgKRvd18mfwXHdYAzLvifHlAbM+TpNdGmDW6C756ER
XnGhdKG2qG9Qh805snDXbWHZsBfRWvvDBHurZ3j58IwvDIYRfI44njWh8972OV4xPOVMRPcycagm
vN+U4ctKV+J7w5zGYgOKNaQjINgbx2K9CXaK6YKCLbCbG+kQZFKCACaulsbM2x79cofpBAY8LhNi
E5z5kGmsHF+YjmJOqDF4ozHw24zzYeBFwoTLeNPv4sgAvYOdDWUvWxDiJUS79Ay0yToSx4tzcJ5o
mZjRvIYXdCJSidNgo5tlAhEyiUXC7uJq4Hu/xl54P4gc9YiTBU0vfFDEXC9KCFlpGYJwVVuLwuXS
F2iRP0cwHBFVPv23IEbCKRXQ1qRnM/QKfy5AEmjnRHAbUd7wNGDbwQ6079FbX+NrFzUYgoU+WkiU
YUuIrO4HSqe15PFwhGS8pYeOImDE5lXYYc/ZSI+bsc1TMHlkPCi9UbWuL8qhyDmd2tbAFyTgxpue
Ddd3ZKj7ozS3UjLPfaF54F6zmD/cx1uAA0KpPsTpnAPDYz0zXTj395A/GPqID1aTuSZuQ3Pd6M79
Y3yEorOYN8HLBx1drfty3vQgXP9EY6liq+kkPIFcJ3wsRv5a5PRijYDf/4wLDpUdT2bOgvswghbm
YLGqqSzrGcNcQFfoBC+WsIZfzEQOfgKLxt9DuZvsj0c34zDlOuAr0QS3TxIhjLMFCA23rq/6Xe4T
81sM90q0Nig/iNKYf3dmyWzEtBgbN9v5GgIO49ZobHPOyu1Etyc76XZ8AFNtgx0YIO/Dd9Srg4sD
kHkmrfjVXS6XQ/YJTF5p4qfjMZlGucvigBNU9IQc0TC7nEJE/crxIPS18LNbhn9FWCOCHensXVAq
loS480k4Ol8RjbwQSTIO2AbFmoMxR9NfyKMaS+MFZAocg1QLpKTvc8gCaLFapRUr4QP51KDf6BLW
gpeDfrFWeZHK4V3gYAMszi+Hi/vBHb+5mweqHHG1nV4gU/gD7ozhA0QlklePXNzWk+NEXplDzWGy
QeI3xhwqXybwmTsDjPvrQrzwa/nhcQ3lzJRpHqHBKm8JbDH3RF6BIgcQ/xM2GG+kn8eU8EitpwEN
lqABUWO9L0KwSVTihCgClhzU+MrL36NThb1hY00leectUXA/lV+nEL/42gdQb6wefGKHPjFS3wbW
kMflvtE7vPqfanXzP88cMSLRSHVXH/BCZvyqMGilN+RUZQrEuWOQ2B42aNWIsyjdL1Jo72vYBQ8p
hmW16avtUJhSxRcTulMDSdlwrtFN8u0NQIeXQyswB69rejSZN0LHgg+gIYhSgkQtwkQZkcjVekQm
jRkyAfwAJ3QRl3okMzs+rSF/k0DE0t91jVkDC8mbGE2mwHLAnYUq6vaeKSv6R8UBawYGa5QKgZJG
mTM67RrAhBr/W2LSWbMAuMeNjKFk2lSuPIv7DoMkcrNmdz6aCpfR9MT6GO5Jh8fsgoO/WCr09iBN
NQmrf2Pl4OrJT8vHart3r6Mtolfv1OUz32muqJEohsAkqMXqDj2EcEUN9LiF1AVAnqaIPiB/6JxR
qRYK4WLp12dc/KYpvDNfmn8pSxpDShOQOpG7CWdM1Kn4F5V9TgY8q+jzsOgAaeN4IDrnHkHLYQ9i
o9ut/xFK4x4mOsgwVOQDcHLyhSfJ/0y6fXWDooCbwzk1NfH6w0UkEPcOwtAZyyT6VkgmsVPAZVmo
2sj0x0LhmlaPIU84EkLLAd3eCrUJT9CBnRwuPhBQSAb/dwrSmP9/eDCDA+9tM1gHEcJWwKmk7i4W
EH1wVraUTESGhKqISlS3UdixGWVST8I5/ph1Ff12JyXz5VN+iiERjie5qwK8SAE3jtZgHUhbuZHY
7ypJXBVpFPcP6dtS45OCIRYMNIrtsnC2jDaARgKR/7LHZBuZsnU0xJmBBx+bEX4r6r/GDyQHROe5
Zcfwx7xsVrGzChYsYoc3A5JCz7O7AaWSyePg8svAqOCoPC4o5GTJweKp44RdTLBZFj9WGoJwHWmK
zlmI0DP0n57GEQbj1x/LJJb8lFwoXlrk4/O/K79MpHCyBOrkagj22kBGDhMp9hySiGuS4sLbh6UQ
M1MeXlBBIdYr7h+7DJyvpHCzqyEFgHX4yEY4LnyZA0QzXXEQ62DSbHwiR/jRxjrJz1zFzMQOtdV/
OBE3QC7Y398fVgrAI/zD1SWJkncjj4u8mATccgH4ETDg8+KctLwWZIq8FzooEopZyxQd6JHn6LKx
i+VC56KJyqQ+6G/JN2V9wImwgZo0YicCdG/jl2oSj/Hds+AuwYucCBG/may7QHbiE0FJT1dED3LJ
fimKBO/uUo3PAUrAh8CGh2lXbrdQLHIR2X6BodVD5JEoDxmOJegctlnuNBdPJjrlEAKYFtFkORbz
Mdo6e9mOlj1RM+xmGNTLIH0Pp5wQCFcIFzSgaHpJ/EQhJ0tJKBY7n8DseMc5u7Ss1zV2ttE/gbfw
JwekxXsXLVI9ZW6TGFlksvz0I8wnj/AKn2SS+Fdaz9wRGwa0cpBQgthPuYeSodvsy01GuyLKk558
njoQ5vFPVCZ4vAlmL5fkn30Iu9CQCxzsWJkFKpFvT+67yFmfGMF0vH/X54Rz+8udd+v8V2EDopeq
tk+JnYJjQjGuOIcbEE4fT8gvEabIsyb2fCxH1iNa2prL0/jLER7LV0UKU3fPA1YeMcp4wE+bfc5A
/vrGQV7eY9uqZXxszYumL+78lGcP/Y78drmSDLgp8aaR9BfREb7iynnG0HDcZtmTcl/M/0W3ipW9
eOxLcSCkmyxXrql44Ly5QT0c9pi/xH4+FL97yR/lhjOyZEUwmwrFGAI6fnfF3ZYYKJ4v+S1CV0Dl
MiKNmEW0JJj45RjWGX5PzOuRkYpAQ1gRUgcYBITYILjlGcuhjjZDoHDMgYnmqfuG5W8/sK001tSq
0rs/7QTJHbUbQXf2R0y+PkCMaZLYi5M/envwWCj6bZ48XoISC7CZh+V8sbZqPY1OgdFgkvv/YqSW
aSFqKcKgmt4Xnlvf8WAz2yg0/PRvueSaS1E1jujS+2O5+9wOVMiN3n7c6r5ceXQaGXs4TjncS9mt
ZHvhxJMqTjZCp1Hin43+M2DgCykodCeSXgWQwm3iNq9AKC8PjGW4LE49qObQaLvK7u8Q5LEUKnvM
5lfRM2RzkGZwFEdnV5uDBzApikzi8CscgKVVreXskDXtR2deC2JwBivIeBOF3YVS6cnub1BCIRL9
01Bw1uwsq6NW9cq0vmi6d1jkT+7l9HpYxZmO5p8MJOmEVf3KjSegA4x4QqTyRL95BjbdRHHbXyjO
GnLgobkXy5xT5etQOd1zb0emlsttaaNeYGD1a5/8ULuq/VW9NpDcqHzWzWW5PLyCxrPb+bvh+a71
88VtTIRE5Zyxo2DhGmyQq8q56MrAXOzq6DyiOo4uTehmXLJu9ufs3jX/FhsYupY1t9mg3btR0rcN
mhom51nMKHuY3NyRXvJkx2cXerm4z3znEZFQzGrRhlxd8xEBQ2ub9kPVbjP0QsXePqzmKSjgieKD
Dr9fQEhhjD7aMJeotZ0L7uFYhBhUSzBqTBhaeuFeUTzR9vAoHDf14RfV1NEKzCW6KUwOQL1xUQKn
xKP9bT1A/WbvAQa77UFj0FTtkVhu0AfJH0ipathCk++Kd0Vr3bhSX7Ql6dV+2U8m03dj0mqu44Rx
rxs2aw8+MOyN4ZXThuQr9k+Wd1P7ONYCfdgcpjX6fl4BEKw2Mhc5NsFvui9mw+jfZhXiyDzdp4dk
UQYPbEaANQB3RcJkzhicyHvP7qOHchXBrQ2QfGaO2y3pdavsBKRb25KMypgWjV99u6D79dtb3b1h
8CUWdUX83n5U3cFs7gT+ALalmFlC3BoyGQZVgis1fBM6AG+3gUDpgGvX0xKCKM+2YEFX+9l9EraZ
0UHDd7//PkNmW48WQx72jBGyIs3thsNT7ywAE/MX6N/X1lYNbx9X6b6yvdUzXGkpn94qTCvV0jZ1
3op+0n5+eHf8ii9IC4zzd3zydffNkN5ub2sunkBNt1lYTuEyYUjkqPegU2P78uveQwnWEq90chlt
T+txYZ3VwINk0a7M7VO78f+XCdG8XS50PhrcVLNXubGDyEnr8fLebtlUd0dfQT/YxuC4OY5YBfWD
HWAVR7UVYOQAaoP9E7PUmzSNH+ocoMsek1FLLEGMM4zVDk8JYFJaKd4qa4F+WV+3+X3Vyvhr9o5x
u9uyyikmiKFuJYs3PXjlCnxhAQSzDk54IJ+ieazRK+QwdQMRpb2WQTFCDIRfCCazRywn+W/3KO/y
9hqCk8Bm3a20AhZZpUcvxabPW3knZoP3uKtMPAL3BIRdIEoBOVh9Q7P7thtsK9Nib10Bp55bw5Ok
UKOvrWpdw0O/irkizFHdYwVBVLhtz+wL+NWZFkG5Z7WI2vmNEGGRLHQrRE614X91W1bXjMnD+1hz
X4sv/b04zREm6dXHt+DJZQpYkAIcnAYJ9Czl8MzymNJGbxdbsxkqZaCmOq/NfKJMOA5t50tYaodq
yWv5I/s5aADjXOm4EYwTjOrdHT7frD7G7xA7yGN6G7amDcN1dFc8HTmPABpUEiYJkw5AH9wib8ZC
IlX3CLglmDTaJ7jmj3uyJt8QV2cMvL+TXe/JPrISaSR2SWL1mU4wbuHTkQR7IHYTp2YMPUSiJ08x
5qErg6eXRJ2fZzyl+SgPmTtZ7nqdoCnJaUdPRJdiXI8cDBXAOWz7BnYa4nffDA7LxywdbPDT2Ww8
XuxIZY+Dq9rg+B0Jb040WY+R2BxxgFNDrmgHksp01bD/IVmaxx+SdyDm+GTr4QFPtDkUV/fAm5uI
l1FHbZ7+deI9o2aDTczpKLy4W+pRWW0aqYO922LMhA92Pce06wAyh7/SgF2vnZy7jJZjdoJZDX+m
8DHunnPlosqGtfd++9XD1XqTcioO3DH90cSZ96ATnJZb894LDKOgrx1k9Bcwu31KlvOdNdXpHeC5
eVhmoD6ywC7j3QB1FLAVX0SNjsEpUw7eZBXj8YnKXiq1vkK0R4UBnMkOaQP+5C6TDGhSGKxnqFOW
k6MpZPe5OoPKN/0L7wKvSythr6IWi1R/G2ZsU2U68l8IuJxJinEKk6fizmML4hazLQ/iuO11WDg5
jAZ6UQ991SO4AaR1KGycUKRZYDMytsaYAy65DfZOOgF7VBFvySITYKxj2TNSlXE2S1C727qVIQgC
RAaUHRRg4DvrNWijpQpby+uf/UJtc4MMlME3Bh3YBtMTjVRrckK1oIGvc4b79i2gwyI0UsgGOg0y
nQt1HVRDkLcMQRKzkduQzRYnC6zoMtzF0BG8IQgFzRGT15eHsumK0K5fi317VrryiICUI0PbkNg8
0nlXfZ+pM+COkJE/tL00+YjEUe0gqgPrODhImvp3hh4QKsKqiA4eAtOx2zMhCFxRYWjLuc3dklpX
zAx4zhk0RN00of4Ta43cXVMsiXjHRCkm6i9pZOSbXQA8ho1FcVBz7y4th4Osx4pyOqK3i6QIo+TS
kUQlShEGtUYgRQekMeIYwhwhIqndD9/NIIxG9OWAhMyl96nP+AikdVDM+316XgBhZnPLqJYKQ3Qn
PJaWzW9RCXEBGEvs+Wi2YDAU80btAODpjuiWhG9mt/gXOhA6YDRKMBgMAtD7b5tQG3LrxgSp9F+r
B9X4ctmjlUEmN+WnpWGGtbG5wjzEP8EJjUrcPSdHX8p7+gzpH8W74hDcFVYX1hpDQU5XysQLlhwi
jf26DAEiJaVXRcHICNdbMWImk03XuMWgKS1vj2bpl8UB/iGJVjJLt5vi+WN9YzCOn//Iw9HCL58G
Q9PZ34vA4S8Decu6+wo0yZRw/vC7e7tRB/RzT2e+S8/WYShOHcj/giY3FrYe0fD6RLJJA8mRTLa9
XUn3LhnO8tXWzxiNYcp6j4XeWnoy1UVvJLp97hkfnsYWaQJ1Pg3LUiBWPLv4RJi/ss/RxzbHjwGe
XQnhHeGmkw6lOcdcSGRE7IgbfI1o24t/MV5zrrSO3ST1Xo97M53mg2vwd0qbWxkm/JB6ImNk9MuG
1fpDdcbfgCVbXWKLREYL2PLt3d2mtLWEEN0pmEnEKTWbhaUPmgM9gYNTLzAHGCy/kfbPk1bSJOKl
XrNaSYm3g6laAxTGOIknNDPk1zCagebPVMyOJExkAOqePEg8Jqv4cs73ORRSw1wZUIDF5CfCY8B3
WX97pmqigagskDakOBJ6XhJAawbmU7Vn8wFZMpvWgNfDupSf8Bvv8LQpgCQTY4bcE4hwgFNBA5sX
OvEamn0KI8LzJnt5/k+/YGT+LhRp/6cZZYrbTEWxiCFE7l49+aI8QWEV7TMNXn8X6mjlYc6SiwNw
f3blL0LEaarmzShNfStk35ydA4bYPIbSCIIe7M/2A+PAqTFmOJIcGqUpPA3CWzpalJSo7JJHrEjE
70kTW4jXRjx2IIhb7mGw83U2IzbBHiBSZMMOXj116We+cDidyaNn2OZmUZ45Sjg1YAtML19juIBF
LSyYUH7QJP96T6pcDBhcFuKXDRFSiyjIwReFJNQHtASjUDRYMlC0Z2L+MUF2mraBMH5t+oWmc4da
t/cZFA6gEqO8v+5bej4BGWoRz7dfhR8gwpcrAyht6zZGd+fhpPpvGoaOU9KMpbWXnQ1ADbQD7VKe
dLpgPe+VyanX/3j5+Omeo2+6rcNSt4dtpoTQvNaZF2C8kJGw38BXJBlb91UZIuPjmRFw6hoYGbPt
kZ6zXx8sX60N1qcMRxb+DXRBQqBBB3DkVYz5AnlLGJGsO+YZHRYoqzFiDu3FEGC2RW1/VzIrJHx6
5T8i/hsWUC7t7bodiNASkC8resjoFGcf5BMhyBye4Yu7hGyEXZbTTVh34aPBQU8Og2/elldhrTqI
O/s47kKICDwmh+mW1oIOhr9hMsVW96Hlrmw2BECPYRcpJugUBv8FHqkE2qBvyZDP26/sC2oBYzzG
rAbhOfMuWO8gve+1wv3gnIBsoLAcYpyI2j7AqJQZFEkh2DtsPpV3ce8gyfxmgXqRugvyVTCVfmJe
pweOgnp+IU4igkqCEqCd/GMa0ejtE5nrFbCGBGAQOEY/EYUCLn74y237gIr0IgRBdrPf/iFHH+aK
ua/cKRFFk7+GKGXR6PEtYat/YkiVldJlfc03LB+ACU6lmNsXoePals4TDILd7OHcSK2O5iMDvt0v
CUvv4QrVPQRVCN8DuipDaReuR2HlyCdyh8lVXBw7Mq410ZwTzyPTxwc+btl/8dzxcMigTovZDa++
LLutAj/KVwrIhuPTHUjdxgooBw3YDw6l11gdUTDl3Ruyp4N/+3bzx+B9CzTNy0nqey7IpWpdQnPu
d3S/tXOhveozURxdgoO3G7UgSEjzc1gHVHG8wenePUOsHJz2rFYgP3K+syPycMbCc3Kwg8uz13Fu
pXtrIyhnlDfHbZK8PJRhmkJYlw9wcW5x8pGvHMhuboIQTj90yZn5cC7EThzdB2ppkyo4Oi4Rad0h
LK9OazQ/hBoiHKpmkOeKP5H0MTHNzPYJzVnT1T/WbVGamAWWGN4B9WAj+nRuD7caY1HRsjqH4NTE
GQEDr3m/4HLnCQF9876+OC9eq5NpXVYNzPnsQ22lf7rH7fvpPQ6TN+8WfBM5K1v1Gb+NBlQNAriW
8VcVjKaTiYJBEDxvduo4z6NTzRkHJkwLjXqdqXhkBjL8yXaaz3Q2UIElnPgE6zpeINKCvr7FVdM5
4G30YM6BFtykBKrsfIeF8gnHUeQE3SMhOFaZ3r2iZtf/o+m8lhPXljD8RFSJIAndKgdAZAw3lLEZ
iSBQQBLw9OdrvE+5xjNjY8AKa3X/qdnqt2e2/oJFr2sVGRpJEvT5RaUYOc+oLRmy/g6edkladqji
y2UIeml34gejHRgfazMf8EkaLsBn33wv7t8DrxfW4Kf4ug0vnX4yyvtf74XK3a0j6QT7JJHte8Bk
rNF19HH9iT21WrBVBQ2LEe0clngVRyNPcR2lTGZHc2eht1RJJHx3rBY3+LThziidbid4stYSJgWq
RzYZEpzzccC2OjsnVIcArS/yPCDqEH/2bv6bAW13GyKjgli8y6pn8P49vvzURsruTPWze28TUquQ
z6QWJ3EwgdeyeMAepnuCTECb7rmDybNA4+eQpuKB+nFovYt4PYbsf5JnLJKhclX0HIV+a9fG2TRD
Z4CuAqFibp6hPMJXdIZD8bpHURT93r7as5+1o9LF8K4hv7lQ3/bjNB8XwAQlYWglWp7hRFPH1AIF
9wvBbWcIhN6ucnbly+Wt69i9O2YfjOoe6khlB3ZKUmknShQbZWGfdVSNjW70OMHWAHuBFhD11oz3
IAvISphnAJ7TYVWjfZ0xx5UuEGDOYGJ1PSkDCj7cjsSJ/BiLtxG/gefK1FETrwnOXzfXOMc661Zh
M3CF8Q/6+PqDy0n/un+njMeeaEyU5MwQDsna3cEX0r7H6sUd6Bjny9rX0POx3jLtFo1A92H/9n/v
j9TcVxOuKcbN48S4WzmhPnEzGaZOQ0lJXJ/C5qrNMuFbPlsfQ2KxJnGvqk6BvGNZO13NT08THsFH
3E6Ui0w3C6vovOshe8V+jjCgCJAmm7eBXXRXb6a6whm2jtEgxt47/y5cNZcx+Vstw9IbNysWv91m
2TkhI7UoCzv+46dynob5YCqeQhyHZqaXFW4rxpc/nCdyap+kiq7h1pfogsTvkIGXcJMvHmDG5P52
rIJUwAfkq3di3T8qq8dCIcRCUvlidfRcMqmYzG/3tiCx907OBUkX1ML15D1SEWWyDVbkg/as2zSb
t+vbUixbh64ZHwSmzzlnT1D9gtZA9ky8heRq3AiE6GFT6/0bwldpKNatbMiedO5b7xh9GQSJFBjg
2iDeEtGnMMQzN8z3Ba5KSLcq1HZC2jUoEVRz/Yy7wd0/a6P+8pcSd6ZsJH5fm3S3D1G8c6tpbEN0
OC35gNyl2qqicUu4r6CANd2FRL7f7QoB3LInLH5vzqGtCRjYpKtfmDuJ05cc2AsGNC08L0tCTfHV
EXS7Zpor3cXJhLPBxjI7Tc6pzU7AI4DsC5xGBKrezQH3E1st9geC+sY3SASg//g8YteEucHaV5p3
BqeWhPy8ZjUXStdkY21n75pcoMG4D+EyOzFYm6yJdqZ4GpAuJRQ1nTkOYjI0ZczXMcEgOl9KCmPb
9c7B84d1klXiWxQOA9L5cHh4zGK2qLXgyMXrPfAua9rUyfn3hVp1+Qz6o4bwtAegsNmO652KyLmF
meagryqvMntOExBs9yIAFwOwq9ekfRpxhwKkdoQYJLUEmXQBWO53p+DV/hUX8YJ6f080PmqFgtAG
YdiFxjB+ZOBjzTa2DwkhvW17381vz5B5UlIx8VtQf7ClUc7MJI5Emk4NMYFwirVzmnDf0fAJ5SRu
FMP9TK1iD6upEB4Okc5eOUomn9ZqrpHUs+YgShqiUOfY1ZEwkPVAyLD4NyEE+jytCEggXFuOBRmq
r3HLNCd1dMOOF493X8SxR9SlQ502iaLDMcgd+kuBgCXEFvKOI9vwSzQICRMv786DhX/gDTnwJZX1
k5Ks52k71qcAQ32YjlrIyzfGMxwxF1JBxcCPIoW3caI/fNqwGz3eR5fFTOqiceK8SS2+ueTkcsch
SSfQFT24Q6VEXjbzLXA9X2bFSkYsy8wF9PHJTj0xm/HiNEx6dXqrA8yZ0GPK9xXpXih8s7TsLFL/
nm5KS7HXbK645J+wjGJgf+I2ZDlh/AUdbOt1TN3NiF5s4kvUTB+Lm02p61C4tl5v3U7K6R+7CGc8
GhA/I20HFlDLoC4EZiAXuISsE3pYcJcB5hWdgvgjYAr6lLecRd4c+DXRQgOrQHAhppwYVpXDwoXg
wBhTGTOZvJpjucUxj+/Z+VSQFQuLLEsYf+zu4ex2N/VK33QZNvk+FEAGHJBQXPsvh2ZISHNp9CHZ
5EJENCTuURk4OZdIa/cSSVy6XFUdMQwd8sXyQK3dlDZlnYK/gSJPRCwADB96EHWC5X/xJHj/gTSE
HObRAA5qPNwl6+Eq+ZdC8j5QtQjlJxX60JNVjaBLZv5Ct1N+z59IBuT4yW0tGTGKI1S/eBrf7osK
R8ZYFBjDGvyfD3RKxmhoCfddsxSIsUqSbNg2cXQBDTA0TMAqwAzswhHBptGbpeMTVEK7KKKpPYNs
UxZJan/UPWBdiHvFz4bdBGIpSGiUKkg2ZBK0RZJ2JRFtZOB+Pt/oxKkO3ds4H3c+HruTy/9QEkuY
FP9e8PPkc12ZPytfkcgN6czbANHRBMEsXGyP7nrgNx74JG021BFljdPhhVH78lSihU6RQZYg2omF
wJtHKaYG5/PNNm4iu14s/pEXSroX2AH5KSLcFc0pcKc8EpgMQK308s+bkjYO/Q+f5fEyPEyGQYnh
idfkD/I9QezlOcj+5Vkme7IMa2Tg1JXCFvCllTgrqW4nk+0+pr2XhzdHMl9CwRf/XlEgA3kSEYcr
Nr4hPkrIiBf6xp6rMs1GpOXGrHU9STEwrByS5CLiUqjCE6wPfB7gjg0ZB3Ux5FUT8NGLTX4HvwLw
yxkWl2rP0+C7hugW+uRqDPnVgHIcwW+I2wSTERoMFFM+ziHYp4nHDHR7LQphCXtMrBWyxY/s26Di
kqP9Jw9H5zUaIqAZOh1Xc06bjM4YGVzHHTr94I7dXAUwe6F4kStR8cof+ZeY+oCoPlcm2xLyCWQ5
cl8hhTnIUKDl1VUB8BQ8zKB8MPhPrmsghxO3oM5cu2xisMvnowbZFf0MznbJExMYQW54+SxLiWgi
hpiD9YWIPUSdIb2wWIhknIvgmAIYij4Sqw9/oDCs6+Ls4r7ymLDE10juQN8rwhIJ/OLOrrjDDyI0
UN3EL0mEpeTYe3mg86TylNJSixpCbt09EhBZLlwSARACO8wFdoTS+JuIafA3w1DhUIS5MOYX77SS
6Yz0FxE8CY4eMVCtOqQ0aFt6OIbcizgK76EtYd5PYVA++R/y+T5GlPyRTmF0LCuLn2JubOoyUXiV
MYZPKDciNPw/uDFxnszBZVyiUD13YWVs5h0iwWK8D0ONGWf8mWYLTsHoX+cdPT8zWWQMryQwI/Nm
Y+E5ncTp0OsyZhcMk1GLGW24BGgQqc4w3Mz6jDZepTa6LpGbTZmK7BFTS/9uz1OX+bgb0XplPOII
KziYIiUgw+Tpk2bvGZ+Zx3wX5VyHXxneiJEy9xXvskB3DUlFiIQULnKIc/lrgKYCDPYBcCtneUxO
BI5OEdG9IZpkqAy1DjO24Kp4VnleIaDkwMgjloUlwx55Wq5dBu7KcREdCcizrOzgtJ+xRuw0jM9B
kSXyI6pLKTZk2fyy3Y+WjW1hTszPVIZW8NMyR1J+HsbUAm4lqbddg1gfDiljAxydC+/AIHifT4xK
kjiCr/NSVDJPtgT2GqpYlnd+F2RySB3TqezAe08uWjROkozAK8vVJmXIk25CUm6+RH0kKbdcjcDI
6GJpHs0dL0Dk2FiC9Ij6w2YnO+qvL1EAIFnrX5leJD7byunJ3flFwj5vz+UIr8G6v5DYyavJRoy1
84FSDFPVSrXBysG6ZJuAb8OOj9wQCSRA3WAc/f6W7hqRr6RaYZX+9dciRBHhGP9g5vdC5EmiKep5
JQO05E6WPyJtYhtCtfgR4iE4tm0KIy16sp4Ki3RGneeQNyjGiHDgLxQCr8IQ1BZKNIVKAoFtWcdk
BRfmRn5h8E2fSDTKJXn5l/WFxAnICWwUMz4FMSqIZCbnnIQK+HvJTeE/9zHlhITeyHUE9OAtOREx
Z6v/GSdNwA4mRK4SbgSuIUJwZAqjTHCTH0Oiwp+PrxhnxInKhLxAHnd1EX+B8rHUyF1H9QEMyIRT
Bqf4tw8mSGHy35XLS2N3jWR6Eo9gQlv+maTEA+mueFshVljsyjeAw6sNh8Jbk/VKjXSCcy6OGknb
laGD60GBlNN30Ey7I2oyv/ZS4gpbPjP483AQqdyYukwGMyB3lgvsICwLL095IgskyjoKRvuEkEuW
Y7mkRHNFOjGQIUJO2oq/ddfA17nbxS9UjbJ2n7cqs0tkkZVaTVR6EDZ8D8rAk39LobhT0GbJsyFl
dnj5zs8t4HKXVnAQSsH5ZHSD3BZS9iAN5MWAvlEwkVnC4rv3Xsw5y4PevzE/JRqvJ71gzvwXeTmY
HspI2BTqc7mXpLDMmaWRLv+r3amduOeEcDmIHvE06cTCxzWf16MZ8eVWPJELiNDxClRXkWlP8+yK
lks+hHl60lRe8cRLn/H8UkpuQwXtObva6DYChvq6Bs0XWRDy06JDRSwKkAH3BAQgEjDeA/AopkCe
Wep5qXgBrbgPJXZe8ltyhOxAbxIbsBCtABv1psP+3nKZJy4l2FR2eiluzp74Fonis5Fnj36NESJy
EZgP8UYN+UyDucSCH/XouZZ0JZQCld+FM+fn1amUeL0ExBvvFZwO1Y8nGbbUB3a1SewCUoEsgyNI
DuTPnvdNqBhWKympKB9EriN2k/D7W+yUQ/P7e/WAyEAmB0OIAQ6mJOT/Bn4KSoy+tZqEN3zkA0jf
ayiG8xspu1IcfSLXeHFZV1DogvlLlcvJZ+m80czU49pDXk3x3pL+g0Pks02zmEYv7LQHorYtdSQx
Ngxz4tTKFaEDunbiHjRhQiso9YGcCmkQ/xDYnnclxr+kZoAakTMlLQQBTqzjsiOUDAtBPxE0UYYa
ofM3yAi59uxPSLPfsuXRcmG2x6kre2gyk51Ztj52XWQP7Nm+JA/I4sDuOTuzZX5MU0D5p5kUICSK
yjwDYBM+s1ZEKBIjydBiAZhd5G9yLpk7zP3Yt280J9LvyFqBH5kgGGlnBCfROBrcUFizAfL4oCEk
0EglYOkDvdCW1Xxc3c8RJABMd/dh+50y30ju008D6V58QdAGznPxDHBBsOSRG9BzDjJDqG/zWT7g
LBj9xH0s+w47z07QGkk8enNzCpMgSk25qWSH+ivMypERP2xjQTdH3KlgOY2MHqBXlE6H9hzXMcFR
4Fe8jPSKvAwvgrwRgd7XXx34tvNluxbRZ/ud+AOmFsvaotPPSFCrdDsKBOnln2wtpfuMxaSHXf1X
umXsBdBPZMWNyXhIqXiOn4WeaoCN/4kfBlEU5GBEVRDRHzP6Wk5YV4GArjyV6dPV7K9zLLwrZA0N
qS8H+W3H0vsl/gNjuhxn+dOhJ5X+FNL3acsqNQgJBWNd63B6ZMWTk9MEr7UcrC7LZJ+T9ESVKlLZ
hoaDvZ75zlKniuZWlgWR2f6/xh0IqS3LIsJrF2CLb/1XgXKvKMD1IhSXJD6ZwCEK4L+ymCkTbLpS
n4ruGwoBg3tL1y1ghjxW0DU52grr0ANWGz4bFe3tszXfRhQH0o8KECMrpDyE+YT2ByY4mfOfqZgV
OuLNJ3FOcuZkH2pi2n12IGmSB9yXbFRX9yAF0t2iAT4wP4Ej8nfApMknXI4IpwFHqktRLYWWHD8p
b8SyI1+9/0l/OZj/ZAfZM/C6GQ3DJpAjX7HBnZz5iVdmWWBikuxQojkQDazwcWAa3CwyHEfKeZBX
Ow8eoy6xJzI+WR3JGabKZEMlNY95TzqtiDwSFp/dVvLZyJGzlFURfsZ4MqvpAETCpaq6Namjs3eM
e4U04COb7KJ981Pu7u0+XKjMF6IW/zQ0jWO1AfX9fSC56MYEmigggChVTnK/Zlb5K9BZnP6k5DjM
hkcC/Ujp0KOywfBSoOfSnYbUkoKeLspO1oOb8otgYqeD49hFc72mKEC8MB6G5ZmDZnBR291NNYbb
BymmCU4RmLvNumJxpAGFU1CP2EMpHUfp3WmoWVVz83InD0JIsZVmmyHqSfPy1cy6ABar2055kGt1
nZXzYm8+Ztfje6HN9BEjb574I0m4OcCkYfkmGOjKqo5fhBiAnOB5IVSvqxuf8cfS8qo8RkG0ebf7
DHjOUDhhtHA7gTHVt3Wkb3VJfl8hKJgzhnCaHjEisa/VUUWMrQR2I5EJ2shA8pLEfCb6khgCYAHE
O2SQ2qV1d8VtO3BT/zbRQ32I3OjN3OA+IwSeEEc9Vw9JCAraoPHysLt6zPJZEQ+iPOwfhzg6/XIm
f8pdvahizSfsKKwW94e139QpEV7DjTy4GWv8XS3eCaFdV4fdTLd60W1XiImEKDBCcTBgDgkmJ/OH
cKbOlNiWTXXh4KYQKokt7LT8HozkifcTPljMAEruSAagLjykzI+x4pcEgz/G7/HZNzwZlPBw+oxY
Rl/IofPILMBmKb8+Rm2e5kUk4vSGnrUz5XivlAM6bIzN7QH0ZdEJRHuBaZPpMG3Un+L5/zucHZz6
q9ovovOYzf8IuAJTuyXCXN8mi4GoPoB4NpJRzscK43TMKeeK4mEJPlag8yl1SWBgVBX3tb4ljSk9
8hfSosV1xfmhakmFKPwgNkjK0TeJGVAgGTnv6DUwHJEakcQnbNeCLskAgvpAPii2eCQiWNBRFaAs
QMBSkW2BSQUN1GBCu8C+TfgG5T5tkWw3pH7wcWdxl/Fo0vAtlxe/j7foMJfVH18auzNfjenm7PUv
wijAJJEGIEBuPwDHP8JoSSGVtzg7ewJ0sIuww+hLDnD+tHTevmppuWUspGY8U5E+fwHAYU5qdmdi
ezp+it2H+YRWVfN6GZNNpcemFwfEaTAiDwL0kD4TszanmWzvb/7da5ySBAYsi5jSKZ2IE9gaEwX3
2fayOh0H8MWZKZk+GMgPec/JUTqQtcJ8xITpNuZlxxfYscbdg9pQNbTQUEPqizuPWbSXqPBe8GZc
wKvXxasTq14B2Jc3kw2Om3XA11uqeWAh9L8xmU4KHouoAG/mu4WpP+R7EF2vVcXUxYN6uO/4R73K
Fy+OyKGQCKaZMlZ9fUPIqHJ8rYwND29X9fgWlwv5wh2mANLA2Nww8SxaoNf7jpCqzqYd32evVc7D
7jMeviBbNKgpeWibaEekFKLb4QMdFTtK5qDvasc6kyjvIRBNqDIe7x6qtEzUhjGVlFsxUUNm/oRd
KQ1XGRMd4QcphnT+fo1TWMD2eIuz8LVqxxXFRBJJ+p9BIieDJgWFonWK2epB0iuAoWpcHyuv78sm
IRmJNzp8AHYakev0E0DOftRQBajEgbLlHR8LNqCJQUsGw+ndQ4HDac/8zOH4+A/sesrYiHKZqamM
X5PORuehGeWX7jcxD+X3T7+a6WsMoenBx0Xyd+vJ1zMqx0fMj+p+O9GZgsX0S7DoDCUJaV+OHrUE
XLW73G3nuVvvUFFgTERKDpTVtxkr4/Mdb7++8LjrT+ZnvJ8Laa1UfUHG97o2z5b5b+Cy60orp2c0
XJ0Lv3bCS0QvmsKrVW6vcOWXedqhl4z3g1n8IsuCnhgN5eT1+Mlb7z7PT/Zg3TtZzwdTgoMSOrQJ
iwK9NzUutNmumuyVXRLtngX3Q7Vur/4JJTEN99B+0WEO7bwJu9i3KzNnfxv+XHRwF3ZBxT8PRvtL
YIBvM7317aqvqEmiIXpMPJ0P60EeDiVYZ1ySNXVyesmSodrBxbBU1tRLcEKgR9D8YFtoVBDjgeLf
IUggvh40p4D7VnY0qMj0xKuLiQbCh3uVpi2JNPoBzxgQBUv+eZgV03sWZugWlQnWpo7uXxuvX2KE
o8Vbw8ERRfgyaa/ryT0sF1fgT4rWGjiU6AvyK7BhgBRZQ6TwK1jeNbINZC4613gm3fcjYDbU618T
cPFZ5BUloQz8hOpMneL70bMLGc9EipgdUXTckCtZ767ZlF+aZt/A1xA3MOcxJJNWdIOUb2WHnpoS
j1KInDxsdVIaXshrrVx0KTUKjFFFYYlWxYfyLKkqr7/6V08IEe/WpU3hXmLMqaFbGx3A7+rm7nuU
E+PH4lDn0zPZjhRqwtW2Ny9TcFsiMQpR/vnE3ZB14lJf4Yb1ywB9ogSC9KAB06CidECzhNDiZnVH
1ffAUhKr+b0AsMBHo41+Li75VHvMi/V5adDKKb3wwgz36y7dm/d8egNSqiA09hiUyKod92Z6iVgF
NrdG8WBLuksXDckZDoU2lwnaGEJpq6e6WUMLwWzSy3PzUzQe8R88+M2Rmr8p7Shx2UvW+VR8VDK8
8TxKjMUXaFvJMbUaQOIFpGyCaGXCrYpTtzt5XG0D0Ajt0qzPAcui60j73ntD9JsXH/qpbVjF3jjU
3j7jIuodPRhCnDZUkMtxPZxXQ9QeB/j7F0DBbWBdQN5c/WvPElfN6Y7WAARxsq6ecUex0S3dI/4+
t1YBpHS2tf1I18hFSQ44w1MAURei+fHT6N9aFjEEiyZr1F30CZNFj1xgSWeATpSB31HdJHYvQ6o7
eLgq1W8AL03iNRFXVWf07tqKbsO6F32wXarMYi2geovqY3FmehHZ3KrMAABc/NK/cKjGeqw+3a/e
3nkPmIaAxrkh5grMY6Dz87pZBlydyfyNLRcGvw/GgcSGS2qA1g1HlgxRBfDvMWilbz25I7G99pBo
OR3YwXNw+tavboH4Y5o185qE5sa6G6hcdwklbw/0pQaaQUigQGCPzyMRW5BYwYwEeixY08LCrXoh
jaQkMQmCPznoH9qJXLV+QCbaDAi1cTsuqi7iDQZ2sqebpAsDSH1GVPvWcFWy/LFSNAu2Gzp5tuPO
XEFw/PrKEETkW20tI4LRuQJrYDSxB4gn4RF9dcvIMaaQaghZobFus6trOLm/dzsXjFKCibfeg0Kl
8rS++aRVGhJQBJqekqw0Ntrp7bneTw0upRkwQqhvjGzJ0k9XdBthLRzX4RPKCldR+HJY2N1bfGqd
JxopJtSATKZ5kIHZcMGRjel0SFhjySMqZYq+gTFFV6gaGnTaeFlm5s09TGOwSQLciiOWj8ei8nQi
/dKQEqAgzleYBviS3XVbr7tfiI/qNfrBf+nD68MJbm53l8hMdMp7tO1l4jEDMv1VwldqVes9s6Wv
5FDRr198VCfdvZnd6H/0iJs+aOndZsVs16Onp8dvzWax/FFqSqYDi9Qw7FEO1PCUnFR0Nm6H8HfS
yV0NablkojEynoYIl5QWvkkH6weVRKxaL+ZZfG/uqrUniw9ECGEL/jwcLkciaVIMHfg4vDtjh5n4
FF+WrHIYybT35Dnp2LWPdvbF2mqnwf3sv2oX4OzpiVJB+HqJPiJLtPtdkn3F9eFmI/o8XJjY7IPb
XLtaPL0BLDcyxoMPFIYWYDoYHp5YCxnVhOPErb5OdLClqf2UerTX/fRb4VSsWQjoqysTLdkd7ZOA
r99KhpiNMy3tsW5yMWsvh02uMHNCCNEGWi8sushoq2m+Yy7bbNSfdcOK0etK3JRY01LFfIQX+A1b
ZfEnj+LY7SCw151NMr2ChThXIoE00xjLALUOLngCy+wfyZnvgMkhfIFS+4SLgHMIoIG5E3h2wPga
5ENCQw9FKkKTHyPXE+m3OkWp86BidjUaROgHhoUmHO7IQAGW5iEThBsKMN1lB1D9PhfZTkHnDJE6
Ig/Vei71n2cAIg5CMz3DnYNGw0Id2NQONFrqFuWIMhfMFFGrly7OG4Mt/GF3/P3NHvftBEH47Dl/
+8rFNA4F+VHkwl3HkJ96MMBYkKONBmAIKF6KeTInQLo0OyzugjWch/5rRrPbskaB0rL/vEc9wGUU
COxYcle9WfeglWR68312wlpycwcrTuGW8ZIUdly9flLbFVvaNd4P7fPDGqy6o1PXz3T3Ao7SWSS+
rv8IUq1cQ+nh32VudlAifLPbXMVGT2ODkWwYaCSXICO9uEWGTm+qvEQr1a6b10JZN/EN3I7R40qg
P529T+eJMSpddESpikp91N+bVDvNKJtX6/M0D9jdWIkRJ0HZDENq0qidkxlwQmIjYo/OQhA5AY7E
zDD45ErAi1CJIPGcI0xjSWcUEaEytOjje73iFC+r3PlHz5t7uCxpDFXcUkcSLZnCJPRL9zcllrOC
Re7Z5dKIntJY0J9N8HWptXsfZ175wI/aBWx7UsMtWRlOcxTNbxBZnRVXf7k6LV8yRqfZ2NrFP2/3
s9esBLDWnMuEfUuOELcwsbxsHGg+l1xvXI7JhG0KnIUnICkBuwf9aS0zoAhLb02F5Z+AnQaEj0Ig
gOMrwyEv1wV/uyMvzKJ/CFdDzUFG6jKmYu/eOZC/ZO4dUNVeQGNE9ZYwFaC3S+Z9d/jdcyh2W1IA
9qzwdKH+adeNzkPzhhSiGVUTgL4h0ffKbswwxBF6ot7brNnp0fZjqsQc9S85BQgMO9EumRXQFIWA
2XXoKxiamDkJqks0utQcy53kFRvm8nJk/BLAdeZ3wLsqX2BsZabzKzD0VoNMSo6ataud3q7LwKiE
vdCIeutsDqo1u+/uiJB6rnJ2crIf0HGe3DcdpdfgdUqDeujgOqZPDO5hElGUoaME63SHM+S0eZAw
hykDnZMogweED5gfQjEiBhYEanIlpw41xZ7a0Y+fI7SyFTsdV1u66MFC9+3ePTKI31gn0Q1u8mxR
WjRAktQ5NFaMynW+OgyxgHwi2ge/9OvfPrGy+RnXIlsX1C0a5NZwbvFtaF4xrDbsqIbi3NRQq4VT
J9eNLpZ+eVdY5RultJmiWnJosBsyHwiEUe0u6CrjVO/Y1Z1iRuOMyDjinr21vw/FrEiIYHdGno7/
aHOq7YKBngOz7hz7e4uUTcLAFjnQqTZRG+rXPtgMbG/fpQWpvm+ppw+DW+bev7mTAXZBO0hunlyn
w5dZ7xeqyk41zQBMkMr16Q2ejro5hYyhh/Yk8RNZSQ4agTEP1Zujp36LghgHdcfTiK9AnRpXaMbf
QWfcc4tf9kgVMQjJZwhnIEsH0ckGtSPdEqNssqxsLNkRfT4z3jEZJwFMzUS1cEOmcQWRy45hXYZO
m2IoZ24tDd+bbDuHTf+E0DNxiiYwTr7BwcaW+Zo+Bq46brfghcnodqhdY5YzAhzhPep2jniYoOPO
SWyO96P3JL9Nu+fwEtyDvkP86Lzz+9ux7wtjoucO8hYixV3B7CR8qwjAWfdoCnl1Y8J4TKtzNMbn
SRPko3Hngezxz2Rwd2Qc2em7AS++OGXX4gVvNDjMETv2J4lX4l5yh5V3LUnbeYZaXCHuBPorembC
1JrvfHkLqGlh8s/T+vuxhOeeGD8gxXF7Drno5g0CPStdDKb12e61dD8qt/pJbhNMtenQ7CCYI3T1
2OeIcj34g7v7YoSn2vevkGRvzKTIicNu7nBQSb0tSC5G4oKMNgm5LAvoOqSrbOAklqH2oYz7p66H
7n5zRVZ5kRkv+SZbDe2hzXY9lR158zCnSeBMwhVlTwz/L2zVHz0gLAy5XwdXa5xT7l4hkhIqmNl+
2jbjuzrVtjp6HcT/rKAiNOHNtaxMPEfMXaiyhDBdJjFFugYXIJPR7YRh20V0YTD8Zc1cr7wJ9K57
JVSJyge08FItck7UYPJsJQa50mxWJFrCjF9zknG6DkkWPIPL7sxWir7QSZ7L9By/MUhhWhrnC61c
lQ2+LEjAoQTXK2eXgT8cS7eBBnjbJFu3m5v4y/Yv+zfD8YRDTyNshXPMevY8dCA3gBJQUWGnK8Fd
Dsqx9eK6EDnVd4nTdEjqGzA/tuSLlQNfiff/DL+ArpKMtH8Vy3x3eyaSbRCVhftMYonV/sdMj8Qk
UYvQLXSo+vJ2I4SmgQG/pwF4EDhb1K7L7etiV8c3MbAQAt93EL/pfkKXZeVA5242u68Y+wv2xckY
K5VVEp5zvO3UgVkazpt26bHo5ojfAEzf2wJ/wI0U6h4AxIEXUP3eakcLSzjp5VCT8QSIGustAWIx
W2x+diqOG+cg75DaRzo9+VwGTBilHAFIOkpRkmsKR0OOsHtz97OvnHy8FFesKoQNW48VktYXtBpp
YVTISKgau8fYOaZYaE6FhiwLBuicOl7TLKmtULP3CIBdvaIHqwTX3A0DDswDYgxk2mPCuXqzFwko
4Nluiu6Q2ul1RstNRHL9ff46geqldn9corcl9c4pYpa7kPqkZ25wmUcpKkAES0z3ucxA5OaXOSU0
hTCYoHklfqBmpAcgDd2o4hl+tkH7vmLm8lypvQQ5qdkV900dffcYUstQ2Zb4pLdFm5G8aU9/Fw3i
yPgMQ9e1MLrREC6hbqhR9HGJwG2jHJUr+lfD7DMrGztRH3xtmJADDdyXMiq+gHhCjpb4FzbDWp3m
lcbQEzRNvcYf1sj8nj/n9vfEdVuze+rL8z7Sehyz87IPWcDNd+1ajwhUV70lUWlsKXWGrHa6UySh
UWy6168X8OujniS8qLE+w91o0566STvLLLfICOmwj2dev6YdoeOtNFclyeFqUtAMOdeL/Tu4ocSm
v9ZEsIQEZHSdciOSdEITTQaxOT6hk+tbAwjY2zIaCMkn82G0F5+Y0zoIDdPNt/BdXl9EJ7Xg4k9Z
pD6Qq32L4+E3VQwA6IEt4R4u921wKJCfM+USQ8DrHR7AXa5NmBF0u4SO6wGX6ItUWl1hCIt1dg2x
UQBcnczdo4H8LAMNMyGLT/aiOTRMEE4wP9U+dJfVBOWFdNk9neIyKgTW/ypHyF3xQxyWHCsccn+C
ERrZKWjxyVymJBIcM6ZSmnPqeTz05mVFsMR8OSDVgC/pxLCYe8YasX7zSqi4b5TbQIoMRi2FISSS
x6oy5zVTby62WSEMG94eqIcW0lx802Atd0hwqTmQD4Q3ZGbJyRpDS2s0ZthkrARUFp21OrozAIF7
0eQc7RHZeFkGdkD75pJSB6zAQ0jMAf1gejLWS3wMQMP8uvuX2S05W7skwcW1o2X+Gn8RZm7mmXvb
e5r0wQeGQ4WAuXQ/BlAwMuR8C5jrLItjYj4OQx32Nd6xoaE8fDLVQa8s98HxucUgjPb8qYsMLlgC
C7AcP80puQ/Hx+Zi6U63tI4DfOWSD3E+KLVDU3wcbDW7t9St4idhjh35TEK4BgimBsE0JdrBe2xu
XWu+3/ukWnPooc+Xl12xwqaE7CRQS0s72U34fFlTQiawApzNIyO2mo0+b8wnZ8XqGNbRcIK7hxiK
Si48ALs57mvds85IzX+5MN/BMsgGSP4Ot61mLaHqjwVZQDZBJg0xFt51jW2YGdpCPl8RvpoGTgzk
W/spJzzn9+XEs/vcx5RsN+jOIUixLUpAlIpvM9studTe5pj2+da3Lw9+QVyENDtdX0QB/ATRFAgs
4nfPHhLmacby5UfE/g+KB4NdYXdZvonvgzs5mUhENAZ/gz2YK4ex3YHINNxgpI7NOTvq8nBAVfe1
341xgtzN+CCez9cYU4Y+eZq44fNp4j8XQl8lf13X9YfpGog+AORz80AQRpBv5ixgCi1ovF8fwG3j
w2E+D67maB9PPNSHATzN2yz39rFjTcvM/Dm/zI1HC69BszZeu9gzX0ARnecCzEknCfdJSagMoI2Z
w+BNz4o3H2wxCarj+fw1XA9t6lywFSI0EjNns0XOgom16Ll37lSn5tMb6Se7FucJs17f164H4d0G
NbZQf4BbkEioUU5xSLqDP4DA7hJuqAWcHv4zQRc6ulidb52QVt3R7L17i07ehddr/I5zGutzdWKQ
UKTZR2PyiMoDxcpllSGEvYTEDXtPP9kJGiZ6DQSvDpX6/Q6vVQAJQX3jdCA/iaWbq4IyHtJGsuEY
GwYbxEQMfwBlAvAC3XMw3P6IpcFaclpseJCWu04eKPIEzYrFicX9iUAuAwdHFogGhBWQ1RIJoFmN
WcFQhmBUVhxUD6ITvqCZk4mAWFfG1QoejWuWSSt37DDEkZkHOJyQDBzRDgLfoDpFzAdDwxLldDdc
KSgPuM7mw+DJGxZRhVwUBybjOl1zTiwzGS9UhOSvkzY8Hdqsb5R1huXJ/1/To7MZ8U1gHWaNYRRv
3c3mZPUn6uQ4WJLIT4vu5VEPrGj5d7Tn5zjjtxCh4nXB3EB4CFB/H1MIcNX46V9WwwBa88nvdGK1
U8aslU57lDF+iLHw6qyAC++kUXO0od66UT9SI4jE+yybATLIDBIVsq/wwCS6sGtXbiGkjW4/YgwC
ko2C2QpURTy5UDA9PA0GsoyBc4nIW2BgMmOURSbFQZACy0EPRiccZSEasI8/RBQg0HWiLYGiG6W8
T9GQLBn6CCiGtJECXlRKIJAcx+GWJ7SWIltGacmZbFei+ACW+JUHHN6MbtRRQgnLJ0ce6pgAcUIg
vkTViEKSu1REPId2IuupPOKj7QQS5QKTS+wgtJu8cJc1g/QaVmH5+Eiu5T2zdCDeRQ0kb5w1Jl/A
ivHmoaVTK+CkJ5RXzFDjwPEmEy4Gua3KSM7WYyOjZ5jKDvzOl0VMLfDcyXv4kBhdNlXrQUD3T7kx
y9yh/1Xl50UQTn2+38rNIlfkR3HzubgKr3vgVuKQoPTmFkfhzd02ILsB7TYre7KjHpuzbRxERD1c
dvHMQXUUNoi+xSJPWpVkGLwtjTRr5pI5uvXaduc6CncZ0jJHf+1NP1frkX8i5k5ouudy7BlUKeeE
SYPY3UElReGMlNk1CZMi9onwoB+E1RKnJX+UuCDWaivpRxgVJBOmy4fkHqlMoNcI4CFnGWnByyQ8
IbMd54k1Ije34goJJRKbVGqxcqB9kVh/9CljFIfYPzKcJsgTyIKoR9Voz8/IkyM8HkR0L6DDPXpH
cVr0w95XN0yW6cS5/4+kM1tWlFmi8BMZoYCIt8ygiCIqemOI84ygoj59f7k7OuJ0n/5ttwJVlbly
Df09rl+44I+umC5pIE/9ZizJJL9wT/aDZut9NjOrzcXoYJauDDXxevtB+AzUQYdLVvJ+yxgVGn96
2K0FA3i38Muv/d6bNRc9Avhfg5N4nMTD4XpGYGAQyCG4TLXgRwFEJQoRe8nsqX23oQy884NLEohO
TT3BwMnMuZht9rRcfMq5/H3N/CNqHVyeBjQlbWqmDqFGqEqCRO6PCBYScUkfijhAWIy8DPEC533H
IZ5zInfTW2+3V8/A8PxizgH5TN62YzWDU17PdfAboEO+zsutMcf6uqB2HhcN/6RLIppjscyq3Tdn
D7t93+jjHocb3Ze4HCkbzlwWdixgDDreNV5VlDbmeh9oWDn5RU/HDlfvOGX+7r3zBlWAnEhvgmcC
oew9JuqsIDYE7gqlTMhGc2eSUM7hwEMjgB4xgl8SGviKYV3P9imPUcMB6IJCJkTld1zGMf07J8dl
3MqFOHUNy4NpvGyK+o7ikCEDfnRhuBMvH2ScmKfsDACCEoHmi9k+QB22vMhKkIwdYWw9j7YyvZH5
KaTF6wC6FxX852o1GSuia6nI6bomUYmzpbA1ZZeHCW7WCbsf0JycaJ3kiIXW122Fxep1NBsRsBBO
TjigD37O5BF8cVxjog2E8nQao2sq5k3fo8lkyH06dUZtqlqXleIamM2tDL6vYR6wGxFfEbT5GIpV
dr9AkW/CiapBm2ZDfOu49G+nmOIOtdLdUlKAnztxHmlbH6/NWiBTAzdAlRVXo1Y6Dw+Jsb6t3gRW
z2X1D6t5M1AX2hjY2VO9c19pmSWT0qDOwK8wc+vy6B0j9qQPgmZ+WGGi1IJ5xWfH4+TpEDBgnVh/
oIrhk73Ve73MZvBLMI6MulKI8IDztChDdhirMa1pE9n6wj2SOJgbF0eNVE4OCkT9zx7+1ZfwgTMe
d+KNp6OfgpKbf0zvTCPZY+F57GOTX9JKtKCdNIPDjCrEZ25kvK3uzf7x1tX65qsA4eYeSZRq3bMH
LmktFvHSVeJmcM1uvXq+dNlr4yPODnxFtgEVqd3uSiPEbYfKiR/P6DBosX9cA9lDKnJZDtZzhxvC
tV8/PS2+MWSyjqgDw9+INpFv0mTxawEjm1v+t7WztjvOkpL5RzmI0paBeghTZ/z/8NQZLNIQPFvm
KznMv1PSKXqkBYU62SAqYjsipOwPeSHI/UmkfE4Kr4RBHF1GJF3E4s19mhwiEABtgMdn/0PcDpLU
E3ZMpa2MtIWx+CPYVg59EJj63nuivoRnKjNdLXz2rwOwWoz/pHVnts9c0ZFKd4oAWnSsb5cU9qjD
mSfCcDnKZItiUAPPvDOcIuP3mkltZRygnjH/oHB4hYZzbeJB37bV+MNsRGMhkfFpGosDlZv/ClWO
TyZbHetaQkKwupiiPGw+OBwArWKK3ugpgw/zp+prHXf3r93uxEX23tvqursGXw7xJkZH2JzpPGVj
HH27eA+AbyCc0O09FcbLfBNE8rANJqe5svi7KKixYUcAPkO7EERb+bMvEeMs1HejjSBy7zU84+8k
FzNgTbdL1EkcacJgj/ljYS8/GObAs3BasM7QD/AuJQDkVM2Yd3ThLbNrL7BIwWqZImEhdGLhwuIJ
ZYyEkYswAaAEvA01bBGcNszgmD+Z7fUh/a0VnFmInupj5sLQfd0cGVEbTeOoE9PCiiHMNXkGWFQI
aYVhNy4HbUwSdOyUKTis2M1GiLCnRdYeA6PUDPqRObwwarEj6eIx/TnAGgbhiR64v2YVkzzenR7K
fK4xhfGe9MkgC7Tj9kZ878QRUqSNZzShMM9iuKFUCirH+3GIwTwCxicbR9M2XANm6LgGobr3NjWa
Aj8ES/hBVEWxaY+gbuu76+CG6k8b8T1h81+ZFjD9HpJYeB3suwwGABc2DMgrc7m7oxMZfrBgN+ji
ZWyZqZAT6ulBXq7jQUO8EKUrQwJEuBX3QbG5GgDzJbaRRt54hqe2U++o4ZazZqJEQGmf+XkGrPbq
oP5H86/B2PCuue40/AK7pfYcciXYnAH5WpRHmKTBqsR9HiUmDMX4YMcYXaMGwXOcIg2gFacQa1qH
BJ8BQoiQkYgsxmXwY5BcdIUfn7GIzMrv9A8ehvQWn2KoQuTC6/k4bcdq/ArlHyh7kenrg4cPE2kA
Y2NocJ/n+gAv9AR+pe5d8OMrEIUayc17maTgIO3gnUdv74s9FxISayOhExUKL925974e5AkMvxpo
TKpboCcspk9ciUriiSO3Yn93WigaHC0UR6ETB860gezg6hT8ERPOyrn0m4XVHHV9LljXX8LNRuiu
Qci48aNJFjl4ALrBDxgcdJP2xP/c3c78AffQ/+BeAhxKRoHI5tvYx2RKhG2DeBz/YokLXpIs/wrr
0Wcoae/Yky1qX8TIw0ZwjuUJArn9YSvwYOSDfc/DvwAmAn9u2CbAYCC5MBx8sbEgVDuh72GpkHOC
EpUjHGcKGaz/p5N+HQlrRdy/eE0NDAXYzKnq3/3XSg8vKfQujIRvwXL02p1omHjusXVABn/FgeQ2
ZMQgtOyOu2BevkYTMVUpcNkkVZtOw8xxEcRYE8CKUajicqYtN6T41eAXBLXBhnhucM6wcc5gK8DC
BJZUZw1iv+1zbHBCc043nPesC9QBRVvjzQAsln1pBIDgJ6fx3qngBRorpAYOj7ooEVAtEgWojjU8
fc4rkQmAbDO0PM0V5z5i2aB9lzJE2pjaAxCk45JWhQTlwS09Js9+c9dZvwykAC0KJriAQip8RSCP
lF/yQnmytb3V8elm1+W8lb4G2rRln3td2g0h3/Ni4uz4AzWacCtb/hMfSZiFX4otkc39/OPHvE/A
tX0grMuYXHuH7jliit9jlio6UxShNCwQVIUbl8P8H6gM0NzDXIUXxzVTMWOAeutJZzb0IDadg1uH
naZ2Wx4n7cs9TEliUCPKbae5aTsUG5SaHYbmRlDmjSUz22VDrunbf/vHLbGGDOXuTAKFSuA/oRfw
cvkdFooIbhkUFhWqXj2oEHU53yG3AWjAk5jKo9dO2gkNGToi6uz5NeJf5jR3NFbBYfzYMht298KC
CJYAmdqw9LWgOdeChqWg/20z6yW8lF4PGdKMGr+UiQc8CMSFaa5ZJwpJpMm4hFX4cuTSwJ8wX/EY
n/1m+xDpER5ieJwvUoYmPCMIcH82MFzvHBW5tIlH68/tF2+5qTRLbY9S+2iByTi0qq46k6Z1eKTJ
Wz8AcJ4hNJLwGDTXszWexEeaY3GtkJ1BLBxEOnUefJmjKxgxiX0b5LZRRv+x3e6BdQwyVA3AiqN3
mYH9eeTQOVQ6L7dP0X+h+dBxOtao2r7uOcAOl1xvZi86q0qQYE7eoGY0T1RNYe+/GIGzHzS9zA2k
c4VCAh345nZmjfzq3IkG8SiI1JswC3HmocYv02sia4B1ex0UwZkjKptis8VmLTswEiTMFsQei90Y
Q3zAczGb0PGkF5WKqCnb7mV42OjsfZ3sknJYL6/MITXvs2ZSjVOd8DiMEOaCHopql6mIs1iAmQKo
rgsnSWF5YKMhzApQg8dKGOtYpcFCF2N8xK9TdT4lg0Ws0cSsgV9iY89dFbUXzVwXuQ/nu3efYs63
g+xVoKu6BZAdbhDjvlZrXaGTRXSIqxXlRv+1U2HvhezKdwGc0oXg1yKoyRGS8rkEM6A95wnxELGZ
McZTZu8SQX7Xks1/R4bSEz9QIiD2HEyyIb+EaHrJqrCifnQR9WaN+JCW/TtuZLTvDBJDUEvceMJL
vzsm4MCVeJ8SlwtsoUK+5AlD1ZPM+jkVJQOhIC2AD4YPJhiqQB0iz/7vFEyB6QTpXSAPHwzVBUg4
e1I2qr080nGzyCD8V1wdQUn2TqvH9HQiAB6A1A+np7bP6JXtw39NLuNHJGMM0DUgD2UCFJiJaFbN
2W0jQRQBa0lVl+tu1cgr8ZnFEWFvb6jUiOGWg5MPjDCTAkzSYzG9xEKWCyJwBViZYBkCRbJHmRAi
yACwDA5Va9NbsNULBsQFRkXOecINlcvE4qR1L+lqS9/YsI2gEzzEjaThdB0gboWhIKKlp63RsYLF
MBrAoKQZfYL4Qt5gEHd7jaeZfos+rCe75KD/sF2mS9yZx98BwSIN6HIUeoSeV6QuQi25cDQtzfdK
tbDApCBAkdFSoAl80TRYxs8+nQmDNMev8WMeYlPdvFoogcLxFxdE7tm8YyuJArXCKfESH2ovvB6Y
lRqDRiqXQsJR2qabytmBAQ28feT1p/+gjmK5OjDhggcMpZ4MOhY56ikuGKOJ4XYGY87pe0Pg9oQR
DlnVdk0NgGSPq5spVjTdEA9K8iFxPFmUiwZAIFMIMMEi4lVi1yGYTqjYiIkQHF283Qbha4CEQ1yE
5KbxYMsL7wBG4oAmsYW1/2T6i9Wa6EkYnPIF9+45Lib4nDHWhijHKoQSk3Y2L8bOoHPYCT9wKwFQ
gxqMcBQStbDlmefDNElVkmAlhZ64VLx9O6ooVrnlhocfbX/J5Fp6JTZKnqSTd1xRFhgjKmeo0rrX
iK+DHy2OMFjb4+WCmYp7njbGsrOcdw8AKHwO5NieKhG9knyjRcQkE3gSlwZBYdt+GcPbwcw6eaYd
uEM+tSuwQlNU3DL1AdSUWdMdfg6NGqq8XHWjAAz0YLvouBkLOrDz+NWFontn6iVhG4JN3uz3GJ5N
Iho+8cMoxsC16FWwVmAaxb4IAepn4//bRQkJERYBd5NlhC/DFFcl6Lg0wkFWOdcdhxlkQSWEc0MT
IxJAeLUq26uURS37HTfYqD4QHImVCeD9y76LzjJqkeurSdiF/KIoPnA7IRIf2Awl/CsXOB37AwFT
YedPutBB/sDSJMdaFw1hNqrZwrTZ0cY7FlYS0uJESaSxRBj6QiYI23IuTH12NhDpOM8yKQDvPDJT
m6LHwmqxD6H6i7mnxpD7PW/COx0aXi5onJsEDJLYVSFxYe8EWZxvwerjPzLrOlslnCp2AtD5vVlt
VWQhygonRNpiyOGHIToL0OavI5aMZz7uYWiMOsPD4Jze0y6QwLRroFfTgOqmWs9AvPWgIbkxB6N9
eMFnbBCM27DHzkrcYzCkudqD6s16YjLmCWiqxeroRaIA3AHnz46dcem64rVIFFhltRning32M4Ge
hI0pgVg8bC++/s6n+bZazslvW98UuR5ALFFZgENzgXUYhdPfdUFMC8IWdHcifthHsQHyisn4andW
xV+OYdMlNc9w/wv+wDl6j/huTzC8IVbSOY/PmNdsOcwXZ4VmSQBafQbggUHQ3pUELwzasA83YA4A
OPYAnAF+itywz9asHa3hLw1JtuV87QyAQ/u/5Gh53VCseNoeFCuvnC7j51R33xj/EjOKfdEx/+GP
+yWAfEjb6R+zUw9b9/VlZbD198tBnX4GCOsAYFbHoRE/SWXU15/dPsXIF1gYANkdHJnqHVbamjro
C27FgYJN/P1odunq4pfL1E2NnuHbUsWhv+4bMEydr61l+tpgq1px9Wkl8CC+OS3nNtgPiROA4tL7
gOopyAuCk/+xlFis/CnKiPksIUataN/tLs5A83v/UfrDNVjt2UuqimDEBvo1DALCVSHYn6273ekb
wT0IknlbPKNDOB4/XKWvsBv8mQ0NOA34BavC5VCobRBy0UsarsZ56aKDG4sAj7hyHpHd1xc3DRzL
abXgltjjCcm3zlikh8uEtPqH/5w//DaJ63LvG3Rh+7hgwxDX5h0QqP/5WKeQaE94PrsLPvJeMz+6
Z85XPrL/rANkfvSjWLWzzR5g/QrFq6cn+Ff38A4fQ8l+orD89sbixPT1Ce2YFNGtDqh1wjK6jrVc
yZeMJEoGkNQofErMCZCF5li/43Pw8MHk+AE1v3CE9sXR6DnR/Yd7PmHAdGBHwgsedtj26ek9JBhy
luCMacFxs1aS8Epw7Jyk2DMPN/1msL+z7CCBz+kzK/+NX9vgM19C7eMiEEPLj0J9ztKq0BOSKude
RnoOc5FVWkR8YtpxvSd2U3s0jN1g9ybtBQeEKwG+D7fa3G2FzgbyD1rZu4svO0xD+Ap4Ejp+cVp/
TeKWybZ55Xt319Y4KY2DW8HoMrubzQnqQYE14hdPiJvnh+H8hds0BEbEK941aOEWYKojBc/nk1/b
tb1HeIsdEgEvoJCirrJbob5mrlGjBuEsy8TzmoeKiE3AYsmKvfYbUMN3d19O/Lb89AGPSDh24LEC
M/fnfPJ2YR4mCEmhi+0MLqVY7V/XkmzQDhEbd8Mqfnu8axUMtD6GEO2wPFr3NxpdPbsOX2+T/etO
6kIFv77HA/O62yVUnw3srZcOvNNHDjA/EvnSce8FkMvy5bbeDgSv1qnXUMc8WwXJ7v0mbmEEFXy8
1SOdO8d03kYFZF6ZYRCsscILGOC5wiFscvHHl8UY6a0u6TOF9frZu53eBHgqLMvAKPrthTu4WiyX
3lL2ptNipKhYaO0aSDVtXhmWMOVJobG4mv1+/0KwISake7vvEEc7EPt4cpG7gggd7cnSML+qzXMF
rC3x2Y05KAxd8YQA1vCZIJyeNP3w9zNZM0oPlI3oX6ioholZGppYH47loEcOJcAEmMVlI34pWAAA
aGBRSWmA22Pbra3ehywB0JBJw/YF6Yj0mgIgUsmTQIJn/qicHQwFO6ZaObQS91Z4nNI1/BANYVsl
s2oXJqwQKbDPSxfs+6WN1UMQnKkaLnaec+Ct5EQ3KB6hnnvH3Y3sc1j+v+YUiHM/613ByH7z9gaR
7iWSx4SulGgdLnz3Y7fvXo0P9/h2li/26m0emIDDjZn9xkrXbhw5h26dfvNuA/K03GPFchEm4svW
yCuRvHExkNvHe5e4P27DX/bt07st2BXOzg4qH2G1lIXF4sgiJBcT1PSGHdE3R7+723WGm9Hd79XW
5Q63uudfJqNeK7A/VdjGYmlB+Sw8/95y0ftAAzAfXCbiStNeo3efoYvJWnGGt3nTQk3qphXtRRpF
ttQZe5s7k0UoVk92nC+yDFwoww9wGeE+BD1K9GRfulOLm3Fakm0KDWkkzi1n0z6hNot65A4ovfFo
euhPyTZdRK3UpVHFjW/Ot3DExgmH7eg8WFRmKndDV2n4A6bVhJbys6LeMacofruZ7kV0ZBDFmSAz
bRfHTFrJNY5QTMLw/zS87DzF3t3VplDFTdwCS9corc2TvdLCvIYqxqVR5BkItqUaHD2oBWfgEAaQ
AgvwlqP8Q9MntVeWVXLhmHfbQA1CfEfi6tLvUKlQtQL8Axgx4U2SQ57QMOVYEMDVtADYqLJQ0i15
njPx+hAyYLK0g9QIXTeALUKkzjJMQbsSTEsj0hbQieG6uSM3DpRk68nj+UpcE5ZIErh7oje2N585
07U/hPYIn6QJBxJG7TZoU+hCW19EaWUFDQwk3QCb9dc0iskbFKMlyIsD6mQQvul1xbpoFKMPrT0E
UTAOnEIXsesK+rRYlKCYJhMQonkbpKvDGVviVqPSDJaBmx/FV0RHFM5E/5cz3F5cBzEGnDwk4k0X
RfB9giBoDBJjQ5wnLxcXzV5TDD8OJB4iRAH83UUgxhG8IcgdAa6twgoIMU0zNkmX+tOE0cYVhZe0
qFZdwd7Enam88sHyYuhC9RI2BIwtRChQt2CxIK7VpuLWIneIv3v6W0KsrCH499JvADIhHtrSaief
HJxqJtZzS5sfJY0a2hUx9BCzJnzvqHXv7b8gUISqJs6P6KQ4tSWZMIsgXy6wRkkYBKMqmbKlAl+k
6cElbUwPiEhiypAVXXkPphsODT6fRVolkRJVjv5wmZ/w+YjH4IbxbKmls2/3jG+QublQlkuQTpvL
HEUs4Oq/kJP5gMx54wWI7XLL4hL+XM6Xhs7D5Qtw57E87zAbHoNhM1h7yXHSTkA/uPjxE/dUeV/4
NluUAZw+tYnnm8v8htaLdRu5qfjc8TmTlDTJ/U7wGSY0Ix0/Z+T/iIXqJE3vE9gkfpoIB4d54TAQ
Iy7CFKGN8j28uIgFwiCMGv5NkvCBKgvRCMhZ9lyzergacqWCABDS4c4+uDohn6EjW3sG3rKkeIas
ABcWDauk7uF4oNIgXxPa7XRpC4tCMKLa0ZjSZFlnDLilI17Fj/vJ8RhAFwCa+3P/NJ88gxpwFBzQ
8adlR3dKMXP0GzNc+OEAeneEbdtAvqsxXHO+YUZisirXMo5ZpEhj7uxFD9/mGWWvXHDTZfOSwoDH
QQodn4XdixhfxfLApTDE9kC+oCDxXUx5d3Z2InyTeBwZlkAB50uxZTEhUU32UUnt2J28aT2aIiyh
oGasB7h4TBZvKgXzrsgawvlpxj2Bn0AG1NANUnblurAYFrFWi6FcPslpNbiIGb0sXTC412ENpegS
/3xuT/6+0r9+0HMeB0vOMU8on29hBKm9VJkckTnxqYVIePaQQBDXUQHG8uNhyiQG83C6NlQdf+gs
MIybpuIM9Lp7WuXWR+tY9N46aE/SvrhLIYQ+4fxZ+ginf6ZrqI9Hh6UPJ5Tv/yUu9gyRl9MZyeyB
/piDyYEIxsANtdPSky6xYj3xIemAL+5Htc4dFky9+4gYcMFNES4hyyIGY0E/1IJaC71lg30S2wub
/QeMsoZ/S58MVQcUU9BIHTsF88kQ7OKQMXDHVanDUP4b6Y3SZWSqY+amDn6os9nHqaB7RFw+z7ZK
6UeJaj+335YE1ROaebZCCDXWhT5ymZDYBLUG8jglPlFWGoFLJLuMqZRUy+LOjqwn48AmPA1bpbFB
KksyfWe7t9qsFtU+tWHsOEWytyh8fcrIHbMsSnncRXmKswgqxXmAeSC1xviDPUFamzoyjBn1GK0k
bzU59WhcfyRadSCCMfICP2PMpaIxnO+u8Y4yYkersx6La8z14YyxjLFDASb5a3SFp5DKVuWDMpah
i1HY/6zfBmyW1RgAKlEUjIhk+s5IoPnNN2BKu5qXXMCzne6G8oWhFPFBr1xAK6Z26Wtvdiva6ttf
ugF7ZY8AAWhG0lqVbo9zowln8MdNd91yzE5fPE0xFY6PifBTgDigtIHvBXFEKJAAYCiSJRp1Nz7a
r1knKDg6/gzGxZCPSQzh75gbyoxAlqWI7oMDZT4GhOj+2U/es4RddxHxz3CKZSeoEZFewWAfIQdw
GeRxXE3yvMMOzCg1yLLDHbDanuKw7bqVl/6dnwGm2FheQ8ZoIvvMFqq9WKhuJvRpDjTY0WznbJ/4
SVKApFf/AP8btGV9Gy4WHG3Zpf8QKNtUwXFZnJwEn55QnBqDogl/1w/YBdnKOzTNeKU+cbvGePAP
5bk6b1QETFGIuGNcl+hz8qPjK0bO8JmE1APplpJITFjxTbWfPzvZUigtcVE9e6cW1t8coLi1cbax
N6Gx7UHxEQMD+OcAc57ypz9nrH2i2npS+3U2YquLXR56AO40RSkXn4CZkWR7wSAHQgNJtFx28Usw
FZBP+XImPnJEHPK4tE2G6WJJK0vxY1MBFWOZCN+n7O3Trn8BbCBIbMfzR6tMErfiZfxnbcfte+2I
v91dpwcJUj6bGrAUz+Gac95NkwZHCkehlA4dqBGlnX1w8ZT6ovTNNF5IvrT8K3va6PfADsV3EP4x
N01mzhQ0kEyoyOIOJg3cZe60WOpLKnDdGD4g3riHoRjotTiimPWDX4vf2DJkLJnxdwV765RnA/CL
N3Cp3jhQF1nEXB1zRkC+P1cRZhLCPZBWBfz3Z0XNKVhdGAGqyeho0QXrY+4KZhoQR8N7YUuM/SKo
IY9uFfZGnWBEkXrEnwRnc5xiebhRr6Y8nwuSuTfgOaPNRrLNGJsTk/tJF1DuC1wsuYFkF2NyByQu
TmJodNjced6o8Tt+zrbZzRoctWnBk0zVRYwFg/Ci/+Hz3KFiLTqM1vDwZJ6G2Z+tD28FtEb4Kz8b
lcHn5ZaFd4R1v+5GKuppk3TUXwJTCabjdSKVzZmKTbvJ9G3LR6as+XvIKef4v4ngssyNQ0KQ0+uI
75XGXbG5fc6IS0zSC8dlQrBq/wFp4Q9tm6+a/cHgt6ttE0bTxTT0YIgaZGMEWzXxSJJl2kjsDFW6
plEixfu9FB4BtfHS9uK2nwaGSJchBxKUtngMmFnhIcYjC/K7pkivzMATag5sUV5G/d5rpz1KKkJQ
zONA1AUQ3wOX9ZYGzLZj5UO21Y3ybYtqkQoKGrGVsklFCt/JDTBk47TkE22RkD/ddSLxAxRiXSYB
V3O4bPeX/fLlNgl1YRrVJLidS/skKteCY8jEdCAbxyvKjSnQcILkPDsm8FzgGQWnITw5J/3kPP+f
FrSjqyc7GlRlqboT7IPHaUDero/09T7QDLZL+C28OIFSV61ne4971UvoVqTyY/MAEWcPjmAr/xGJ
5djvOqc7FFa0eIxuKdRhAz5g/jjKZVD/vOriVFh+XQcIYp4P3/gE+1N41XrqfgrrlygNdqNWT7i6
CkTW6pUugVPgiQbzi/DpzkLDI2Y0OfBc0HtM3l7j7CyxpkSAimsYGNSHTN/SqiB0AA7B3ddx2H04
iq/1ri4ONPayNaixyCOU8qZ4GJ3cOVPd7u7LHEQByDiDlxUY8U2O7qQek6P7bkWfm/dAkXUgrBii
2rC7Whe9LXvr0U2Ky4ibzvhO53z5eY0SA6bmRN+7LqkPtMN0OfXq+BP9/zP8gauS0QO9eu8Xc8pW
BvpS0B57xfD9dMqDt1Cudvcev/tMnI9OiTEodHDcVJc8ZPnXWRaofaoBQ4zGTO2xJuEkDpN91Bwq
QYtQnP62ARzj6R9v+wQCY2oTv7PpJds/PJk94a8HPe1A4fYlWickNoXqyRpt/Ato8snBDAQ8lPbf
G8PNEkrbe94ad0qHGR4WwV+Xyr1DbsTPXZRBNahEctbdD44Kj3dH371JJIZ91CuMTVcqi31aHJ32
jx72zjSgTdOFHwuPNPALRkONrO2+cE+ba2q4hP9y4Jt9V9WN8S1D4jvMiJ0hw5+vBXcOp56XOf1a
CJuwfXa1kTESr9s28oSj/dBdyBYs2SBVeyyj1hfTco5SmqhnyzyVzoUyZt0A0iOLGHwBaRAnz/Xi
f49Wg02NDYxaOcveB1GZt+kN2NlA/VwqCsjCnBQtygPBIGibEPTJrGIqtrriAnqoTZpUGhQ8zNiu
4GejCJAZfFsoMREEMOhoVAHvjPOOWoWN9C+AwDo9HfaQ45T9l2qs4JDSCOQ4pXqIr6ixEn9RZUco
l+zsTKinABYdk60fBZrr6tsWRp/TnKqjydHsPj6WS14aqskNwi/ysEnHUXGCaJd+t8VVmJ6UPWeN
2Fue0uPFL+BwxZk+akOHIrHF6SITfUDxmfqdP1nka2l9GPg4rTHjKCrnISCFMV10MvqBNCXclpOk
Yi9mL9AgIHch8YqE4m83s1Osq6z0NUlSbNua84Rh2Vm3gvjDROyeAD/SgrwmwScXg6SjeXzb6Wt7
chWomHu0HXePxr2dIM+AuZ03QDe4QdFvTbfFbViiLskiyJVtZmJin7TosgzsYp53Ta1BOXZAv6lw
NsFjeIOn8FzsWWGvESgGxpJBjgiog7mghfK2ZaN0mO79+wDUB/MDlxAyqVA4z2tnAb4hrPvQeAeQ
VbyUYgwrMxw7qFr0sLlD63a82uTHv2jE6o+jsNtH2F88zCMdnDwu0T4BNrSjqB64C/ex4pSV9hNG
VR2K23jLjfIzPmJpB/WgmULO5pIKfZkajcl3hYtM8CRQHnIctPAaK1yd3RxooYeSqFlMGh0eTsgr
bmHwG0JDae5eSasPJ8usGVzDKGkGOF5xlWIN/y7kjnaLWomq+IuUA6dLOSrclmgEVeRdrZnILNQD
ZSdaxQ7vgnKQWihsgpGOeVwp9sBducB2fDcw92TQ6XJhQLUWhSSk8BZmAZeWNcDaGbaTs/WBPsMx
88R7B6uKq6VvmMopwa+g3GyfTb1/bMgoqqlysiFfqMgRXqs/kwkVVJn1sGpAlH9Bkoa8dUX4vhTY
/Xw3Z2vjaA/Lk1+ATUgg2vzSdmefcOZ9SwhKa4UBG8/Q4Wd3iET+Zq0nwqGOjDiNmseuc7e5lkts
nJr81RJe1PKVrtvsX3Bp5poLldqxHFR8CV8vx1sOvE9qgGO4PUOo1u21hm8UI5Yn7exA455ym1wI
Oav3tLO7JZqYrDH5aj5B8I+bE89NGc3xGzjA0XVVzS26s3V1c78ts669gvTNLQes3X/vOAL5mkUv
YTf504fR76HDQl1UR2kXNj3l4RXFCUetqdTmFoSoZTYnAvJl+iJzOYoJKP8iNYJHdbcINbCQAvQN
dB9hzaT4MR0MGjeSu9/TE7Y18uPAAM24hH1N6EHgVbZDCnNr1frYFmC6zyRrBFjnY0A6mBerLlFL
pvZ156XzfXqfi62T1MHE9qzh6kavsKe+wGbPEOCSui2i6kSHsEfwYDAqwm4JawFyFy8pNbA+OrFP
d1g/asEwZlTnH8TLhrnb+btuAIOk8nHhUr7BgadxDDNm/d2B/3ZZ3E8KAbuESCrD7499KqXCxoiM
Rbb3F+yLAcQvwCeHwpDCvsVM9+ctOFt8rDfO9hH+JAgKJUN47ZFofEKVZx8mf5lff1teyUoSrjE5
TuS7W7gnFQ7tPCU2dp5CltQS/MU3UDH97gYyVG9atmwVS7tY4Xn9szVnHzYgwbAvWneDrEmPyry7
R6SLyPeFRxcnaeMlJ90Jg3X+dOmDqxeZWtTQLRtgFeZDmBTN1qT9vJubx/sgyvwlNE+rHWzgdvIy
AHSq8jrJP2fW/qUDHvvAHh+KCyYjtnt7iztfZS5+iimoe8ukbsPJuQtet65Ybm+ZbnnXbHuZNcDq
jGGALpEH9yAMKrUfq+6CL0BY1N+8ol3CduX+LzF159rgZ4aVNcRg2BG/gR5ivxbXCXIQtUtto9ME
8xTwfgKGI3wtOqPuzTeCJZfJ2gq7J8G6x4PD9xEGvAhERTmGbUjLfG/4tLKbXF7igOymwX6UbBHE
Shl+FqpaZd0X7M8n28CEGs9PfY6jBSTEQJSsKAPpa1+UFNgEvyBFBCI+AY6yWOlnBHA3+7PRrOWP
o/6S7hPIFRzPTeupyLkoEZ2S1HBH/z6lLUdMjxOfrH5qPSDWrbYBZkWiYOorsMMPpaErlsedStAy
tddih30P970uDB4OTmX6HQARRIALMgmgMjqwVdsNdLywUgZIe3lT/E+vnHQR283La5nXjizzEeI9
2ZbNW+U1IHba+fcHD0g+ryAA+0RawBhB7J9sN9lq0BCG25KPSIsvtZn5J1Hqtz12smGwbMjtDwoc
qOYdVJKg1h22mYKR0AhknzoWkMZ85t2Eq8jc1/bUAUP2hUdqfZGzoc+32w6ayb8PfKCINYPhqzYD
3gNOjBOnyHlBEJ7DOAXVM5P1B2ZBY+J5bMTJGq2UeVjdTLRplSqZ63o2N2f7YFgP0bFSRFhtQHSm
eg6lPdvSjG3tjHE4V8cJtsUskIuKyg9g/h7GLOUD5b76opi+AdUBi3Dk9hcuvEVOLnSlnKD7MAXZ
K0HbVTut4abSdDH24RR6NczkmdNjlX67aZHFIl+fB2rPGRX8fPln8WPlxoJqlgU5FZjgHsyg1eGq
LIcpVoQieA685pz/VdHM8giCTwsTa2/GhkcljGt6uhxCGOQbvH0wYBCg2zg1pjF1hFwpJobM17zl
Ru7Vg9DAtof5NN9eDvUmkCqS5Sa2c3bxxCz9i5g/vVqsWtYsGvQkB95aYi/hNN9wivYkDX7sorIP
yJgOg6v/hDl51F3lZymG3T14J+yYrotONSr3+aUx6RRxpYb0IoSefMf3ZmyQ+HqMKsgUN6eAcHlw
9v7l2+se7EfyxwmtTNRhXZSjUi1UzLE7xV8OOrj+ccoGxRqC/gpyuyyGvzLSdi0Dax+QG+q0qwJh
PNTu20YXo5p61VRGiwdWtmXw+8w6bMYAHFP9F7yRiV4dDZpESxeE9017DRU//dkLAdK5s2jtZZFJ
LcmK/hL2gpwG90TzK4jNtcVDcEnOZW+55a9CKGbYlVMsUU/TOOEI1BwKHsYMMno5jbF86v0AuqDg
+4DJcMTIceCwydhC5ZHgIuOzOWSqwOyNRw0aAecNWy4jo9hN4xyGJqY0uOOq2K3ZSIFB2EbQiFHg
L3AafHi8iexZhDTdtx9/W0IfjlAHUnmJM5g4hSmIYp/BO3AjSN/JPokOKQl8MYYVja/LhEotfB0G
BqbYqOcghN9HNyIN/qIFCCTAAtKYuvI+cVFQr0G4lTSDanD069UzcLvQrIwQDymh2fKbKD6+Djav
EvRhhEbYzboUpiWjw8dK6GtFECkYf3Ljwtp7UwVTzwlz7zDEfM2przabJEaEEPXBjPCTFdsp7DtD
TuSvcxg+SZqCjMYIvl/2z4ManzGJlFB5BX9OhBAvtv0vZ/EGK1F25wH3jDOmmkoKCem8yGyK4IJ6
HqcNsmbDog+2j5WROLuJR//HFZoveiIkETL3OHgNOhcyWkm6FvajjHrI3SEQ0BhFGH9Bq1f/rhb8
MR6CpmVj7JGDIaG7cPIG8kPZcMUy+cew8woVjSrTOw0PQwh9OxzPrBNWm4NnXww2nn3cOiUTdwoc
LVNM0un+0XRWS6pjURh+IqqAJITcxhXX3FA4QSNYePr5Vp+a6TnWgiR7r73kFz0eLpi0MBFwBVg5
ye0GfANpXpYmCsF96l9SlsWsHtJ1i+z64HLGLE4xfs7UGaK2X/C7OmwT4BZ0czo2a1MX5KxMYIBd
s/nRjE5cjZA4Imgzs6DGnGSRGMbUM9HjF9zzc0E29SvsTsr8KWn2yqNtZ4cSeooWnC1KbTF5sHGU
4GGPiNcy71BBNiMq2rVyikW9ZTPApjHMR8S0ILnvKi7YP92kDzBSqZIGVfLG7kGIC5zx5NI63Nub
nC5YAz0jLbkD5rib2xhQfGOmKvb10GyZsT5sebGWZtZvePQYn3Zj3dnfQcqLXwiNwaeplJZpINVP
9IOcQSLKKXAi7w3eBVwGzDqmcLq2KgBxvY9+bEJkAWppFkhp57RykxmumAAEEsNM8FEMYKFjpKCu
UzEUXEjokPciFlSNccKCjdG/tDmK9hP29qIOwQYkshLQPEASE3kGTIBSFlFJDU8J4kNWF1QqQy3q
+d3wtH9vbdkJL1i3awaWi4XtH24gtDoRKfNuh2qp+zoI2QqBl8ELYkiqU/nb14m2dZPmmh4qXXP1
wHmVuDU2R6uAhIjIT7rhvtxX3IzXjgNEgbF0B4RmCeSvj77o8OQCRFz1P/YZH3YQwDQuSZvqKQpK
L6bGLTjruCkw1pSfQqjisufIpJ5rQI79YbXAG2w1TQQL2sA+EZAtB+X4otmMfJ+b/O1mU6HEqwGp
FghMivrzpn3m0Ntn+wLxPemdIFBNznqmwUuI5PK13A3DgL9eNHNfC/8dkxFJkwKXA4wxOJOTljVx
F7btvzZDOwKD8EB1Em3YNt5sjC3ApiDyrkQXXCnR+HY4+mL4CFTbCUd1TmeVoYMD7nVa0Et448HJ
OxX9cZQiCBFZTxGLOybX9bQJqUf4x5LnUMl4wZ9zFO0qKAHXZXOGf7A6QwUBTfKMmQ3UpK7Z3ufj
1WWAEgs4O7pfBE8k6oCHSzlDF5bMhVDMuFLySjmG5DF54aNTPxve+6pqalBLJ2S0hkVGi1YxfUxg
VtK3+FigOFJ0dCcEGqvP5aB0p2mO4ak/zMYMwAAE0NigKcUoR6Yul2E2dBPgEXNw8CADBL5LKGHh
3tFfkyHIhHZtyKUHzAANhOyKzIWyHQ0U2hPkfqT2b67YJONi8sK+m2L62rc25ONtToLTjvklSGmq
cRB+p0QS3Vlq4xegmQRIm9kB5QyHHHMoLjCzUzn1ICtZ5z4bU9mUaEExzyRDQ62C2RjOWorf3t/t
TSpvWeeHZcYdLVJm2LBLINNwgnjKXJ8jd3EcXjgGH/vjsKLRn7LFq0SJNmJz9ZkR/wfCzmGkPNSI
qHQp0cIPsTzb/o4E/CtMRqADqM8ppADYc71GTdyNPsycG0xOVuGPkOS1FjnmtCiqhid4j98F/fjh
J8pcJuNKMAQ2ySlTI5bBNI0oe3R3u86QUZpKYgZvp4ZYM6HUZja+V7n9+NPK0Y82stC3Np+9KG00
v6x+WnCQWtwGVkEUFVx7bFKiBtV30Gd6QnfS3cidaViw9ZGbEE+kjB3+QBVRjHpcTJC8Qe7s6dl7
g/hlSzG+rIKu31siNeh9IBPHuf+lBhwd03eUTbvLzmA/MD3NM7mOo5EZ/yzdq20mKJU7eDrqtuYA
sLpAeM89QHRayb+usyygteA+tkry6xV2FtxiwLDxfW1A3DQbXu1q3pIBM9A8yADV2yJ/GgiU8BJA
mUAWLECkAaXuN4GeeVdtn4iP6EJZqq0hP4NcBW9ad85zdcd44goMQwaGyIcGKoBjUn+NDAj5gOoO
3Ut0ESTdPW8I+vNs31mqg67dnfDTSNtQxVENPjccB/DxkoZz30DziMvogQrbnHx5qiQlCABwlKnB
eBaEEUI3mpPTojycD0pynjfHKjoKNWycMXBic8CTRQVSQ+ClOtZv/v3ZhHc0Ct/OOXNpjky/D5+W
Wo2m7NGEMbIaQATzNVD2N/FpuI9JumSq0uGjsOOno3tgKds0OKxPXPDoMxWUH00dsglkBQbF4jt8
h/FtUvZOEPswJr33Hkg7QdCilPK+w3pwjGmYu419N6Z1wimpW/eDkaNEWbt/j3Kc6F4rvNExaQ1B
PS+6/S5gUuVwJem2nhittM1WZr0GYvCXe/dp7d/6KhQ3ULJFX6OgHWaueIDoyytlrKTP8FFJiToQ
NpQlCNMk43k3mV0i0hBlzz/jF5mrIE0AFPsNSNz72HqITwFEQ7txeMXoJARf5ER0C5EUtKNQROJD
TFy18MUqlB+gwO/V8ffwduCLOAULiImNapjnHtKRiP0nhb1Fe8CBgYnrY7zsrUsLwAOAeZhNvmIt
+YFZvJx+k6OFggJvHzVbT2f9IceTHIMmHyq1EgUJclAm0JgbQTOdyAFeO0TWs0vo45JqSGmI5olo
Njh0HxBxqkEGH8km+qgrj4r5B83EU3ocV3N9eYLA3+1VEY6sDJ0NZPsu0A+S5xCcKQgN2kXlsB2j
nucWQdMu3Obk7B+3SC7zvZXPf6ajIVfSoZ4fmCFwjlXvZK5R+Lib35CjgyV+BCMrJlnEjNxVRJeH
VsuFFsyJUZcIL9GnmnZYy81+7g8GrVB0TuBfrn/g3lWKZiPRE9V8wDqs7GNcgi2qnCwwEmOK/kHG
XIJ3i6CFf/e/w+MLXFrHbmOV0g1UBkg7re1Lx1JkPZe0T88nK/ebwTPUk4I+35CJVhbQkzvZrL7j
5OvQ/jxaxbLDWweCHtb+y+9gI2MEogITTnGtc1R4nP2z85yeyOAGuA8FZ69AS1Dy70hnGnxc6/3L
uh2uiL+fsIGpGLZ6OOcY9rGfJxlzARYtpYSVLU9+y6riL2DoXmO47MBvH4gIivgCn1kcfIDnbXMD
82kGSp2+RHKa6gNoR3Y9F+vjFro2LaS4fnj7erH0IjlhRKtFRDuPdF5sHaIn6xVtCjRk+o306WSw
XsEp3GyxIa7i06j1T0mjMTyNZFAsGG5ckDPsgae9JUvJSL5WrpnbTh+JjpSGKheyd86s6unkPWX2
7KFgBj59f3JKMVGubdEN6dCivJrtrRJ+TvayxbJGL/3mZgBw2Z42Up2kiWdRAxWmFHDWDXCyJ0od
uC4YcSs4gxz0Wgw0EK1bWaX7XJYuCf6K2Tx9agjeyk7fNQBZgOO+eqCKblju7NXMbUeQuqOLWwIY
gpnAcd1mrMlxCpkHpiKilmBqotzuTju0YbvDaGH4w9sKmsHYmc9z50ObEgMyUtG7xiZsgS6BTmg8
wtXyu1F8GkHsYYjnopgCahA1ArYcGBkYGsywiAVeg+40x79/PNusNR7qwbST0Zylp1ryRV1cQalW
XQI68W97OndGzxjt94MYew5a4MgYkcOgpwezC9gbQFFbDk7xkaOx8o73100e/RFEvyM53H6hkbxI
WF4epBO0xTlFTUysvCWGJgRqt+JFtPsrv3Kz4M7KOlzapgi0NIQmpBNG1wUuUYD9w6djJJf4F3KI
DkUDt3ZFwKjHzfvY1x50nrbbQvRIfoHIhlgAKYhdRJwRIl0Tuki2fHbMy6QxbLpyprf76riABiwn
ZZctiZKOI6Jj8iczLtwRmd9DZIwQ1vLkX+K6ewKRg07yXweUti68dNT36DJlCHrdkMgm06Bfirti
IPRJvmJL51SgrJgAkgvCrKfikZRTkjfpEiJEeLZ1ZK5kyM9ji56Y2KGSzUHynAJzWi0l10bmBzkW
7ih6Qyv/58keQlA8hMcA95tiB6QX70qox4/Fy73PRPiGfdAKYTUFa+oNWyD/57AdXRGjuPoMEhxU
NXc63wCvx9a9SyBEKMbdDtEsqLei5CRPI4JYJ2gy37+n/yKjD+38hiCOBg1DzpjjxBiecQZQFyvz
uFv/pg/3jeuXZlWB2AaUvfuogWxSx/05JTShjg+ygChVejdoIUDmOSw9oP04phn00GFiOjSxbNBm
uFhh1I3UC95iUKhOYdNvR0XTfg/VuAwVR42rwSs4+bwk5xMbSEY3vC+/KnSlCySaa0Sw+C4M0vTw
Nyt735m8Ivl6i+9SWBaq2wg/Qdu+iZpMWGPV3rTrWL4j75FHTNownsR5rQpCiHh8UdaUfIjv22PQ
Ishg6OF+Avm8AuflE5SsOMCU0NvhLMH0wkrBA+O/4TzFSa5mVCEe8Uckc++kAriX9zpghJaNSYVl
2d8XXAOKhZidCjG3a1WQIJ7QLJmWI78hAf2xAT7YEw+xD25p3FmCdjtSodhcne6mJF3suI/BVZzt
KjRRQlEVay5eNjy6p+mRzaJ1ZY2HPhSFaDgejx/u03Kcs3w/b5jI2zFjDzpaw2FlMqfBzifOMFKg
QpLhkZQ4OangqECismKBAyqiMIduiMaeiE7h2ysC0fiIMjZGFBd2ZYgaG9oAdCL7qEYDUhlL/5ic
I9J72IeRxa0mGQJBHQj1DUcBF80XnhHwt0S24REo9xujcUaNU0lkZY8Kk7oDkp8Rkk3mhljCyUr/
QARSFCEDS1NOervuDYKt4l/oIlSoUYidyCNFCItRxJByCUY1lc4dFUaEY+di06VEfB/l071fJZTl
GLUiGo6kHZ9AGo8ONkRrtrIYIv+otFBu8MTGlTErtmS3lLG/dxnKlWj5L8YpjAhF3KHDpZLieOVJ
981ABUg6aMiLBIK2R+x79jiI3fs1/iA68IR+kjHxQuCbri7fBrdBAD/yMQEJhxyf6IOiqfevLy1h
mDvDAPLfCxLmuHTPHiT1Uqdz8lLjyAe3AnQJUYcftwCDOTf8QJF84Bc9TNQkCwZNUND51hu5kMje
CUNRIqMkfm+ObLL35rIbb7nypAXvsLDfVkZCWDqSjL5sTh+yapIslhAPwYmEFAJmDGRkv9EPpav2
hNqdpOlC/HigqiNqe8LJWnahZTbdVf+NwaE8jhxhcwI61VTblUSiKzpttNfNKerUBLAzRELhI0r4
Zw+iysYUdFHO4FCRt9doir1sOWcaU9T9yJOZZsAcrVxM6+xth9fNaUXWQw77p//H1G0OEI0Xg2OV
/Qka0D7JrOCzUd86sk/OkZg9PiF6Scx8kah8+aEtbP9/wok/7rrIH4qbPccFDRIhkMg+AD7Hqbqd
o/Y6GtEHAeAu5TVkYClkZXia0qWgdy2jZGnly06TokxAW+hUE4ghYNU2GRFqQibA4PGhNn2hAJaI
jz+9ZyLVQwN+v5gTClsPeiJ0q4sNpku0inpM4pxXwBQUSJVCBEPUhfOTj79rCwrGhEcGk95SOHDl
LBBdtRaiiD9y3xbiYnLT5PQUAJ98h1wrvso6gAFrtseMp4zxhz4s5k5Qx1di/tGjT4yJdGOc8bev
K0660r2Vdj2NBWYItKdZfrztm0P7rU03uwtCHEli6yxKkvSVfj6oFs5TFivXQ36JlGKXY6kVnsgn
uGeDweDjDuTT3EJJOkUAZOmtENoJpYSrbMTLSNiHiLTVvH6FGq651TjEJNUUMb9HsOrLMmREQHd1
sqFDj6EsxkOCdTKVrTS6myGeL6GIRjVDFZgw7PihfE7vf+luCLYVlWtMttGZOuDnJdh1eafSAxJU
C7ND9qUgnlkuiFRiuQSW8TzGDImCnAbRz4PCuhBUhVxrFa1TWV9slLiRKrRu6Sjw+RezetltPy+H
TWsTqXUHhGx+ppxAO9n7jbqUaTxCSGEYUpMiFlOykypW7JcLIxup+OtssDm4n3IvP3Z78T5IqTE4
95puhiwk2vfsos52+XHjuDv+LG5k1+Tgf9nC07nPZHciUY4MorxKqvmANdCfD3hBhApri96yZCuA
pQgH8sJpq0j8WMWU7ZPTXGUTilSuRBcR+xFZGVHUk39La69Lu/Dm8Xn2BfUCJ82/w4dykgNDwgt9
E9nBbcBOIgCCH+n86cs5ovVOc5K7v9UiD22gyttwOkuRqkECh1CH4yG/xEYx+7s3bQfU0Vrl9wxs
N/M0aG+CVG+hTyHTJsFvCUUQ82CxG2izaImbHCnoN3BciIJAoyfcLGMECkRA7fyQIH8KjhWR8GU6
RQ7ImpeZtDwyfQPazGK93PqbwghW+zqoQT5941V4ZFQogqr5pKYr9bM7hxJD+K7XMKbaEd9pGeHx
R3p9OowLv/ZrrcITQ64JDUnGJOeBWAr//8AirfJzxRpZfuUxEncAl3MA51TlzKhOHQdBmVkGGOkA
pFlmEAtGKX5O4XRxVX8MNuNiGzl/1X4eFsDnsOjn1rhFmgOVXHzPrX+B5uFa1H1U+E5OLEcMo0TR
NOTP1qHX4zM5GSDk6fuerG5+Rp+CHA9+NewEbshAhFDOFpJdDimQvSOWWb5PNxZQAzAUpsAIBSCH
ISoX3RHExxrOrBjFa2DZjVic4Pkx/4zP6kf0AOCXkjUlxfzLsGf+aDk2j9HsKX8yG3QuTVEg+A12
pa0QtaTlavPkHxNRHhVl3R9QO30C3gPbrAbaLwwkA8pX3yBxAdMrIf1LX42sJcg3oH6RK/Fp8yeN
EZSz6CHy4ZRR/LPR20ulBPRGtHY18UcnWbqFIrUMMmEuucndzcdydPzVFaEQpwzSpP4xBYJgSugT
OV5QcDs0iWjMM8ImI6Jj4XUHBBLQI6Q8fMcrCSgbOHgg1NFQRokKCMoE8wEZYRxNGvVnMh+m5HR/
c3Ag/NRUm+MBQXb0BYZO8mNhNmEFeJ16ffSC7gwlAKqrkj6xXbAKYWjKwmJmCRiSkwjCGW3f2pEh
Zq8btmeNBUaByIBogs5ksVvPF1ITmYv/FCwXmnpI6JkzJnTj0HLmK/9pzj+uY0hz6RbHziNYVhON
24CahFOcqE7osnFgDUWcyeij+TNLFlYvy81sxRc+k3qch49l1wdb7K6w9vpDF89X0ffj5ASl8Uvz
cCOEVn20Z1FCRS+tHecG78wtgYPwHp4MenXpkivwY1gci5RuMrdbzlm6YaG6Mt9UK3fntz6DtnOv
4Tm99fN9Nq43l3GJN+2+OS+nL/xp2MzgwihAadO0rCkClWF7fhn7dXSVVJ22IJQyQLM0IV2R+RBu
FOFkJmuS+h+plqNo2yVSRkDRp1RoMFljz2agW9/U0ofWFqYrLbFxM/wtAOFmazwattg7ALlyc7qe
23LbTuGgir5ccTjRZsyD02A1VLYvakAmda8ZzkY4xbTXIIHbsx8Z3uEBxm4CzEBfgEhvlsTbk631
OF/wm6GpT9f6sFqomdleZFwVxsi0gWYnNB4BwRniEmNg8UCzj07vb6ROfr0f2HsVUutKGs2XREN8
/Un5fAwZLL7sDLMmY6NRLDTmvwAhQOhpgQ70jrboaliyIbeAYOmD++qw1b8cRCCwA54TRI5nBPrS
GEj3C8pR4w2Z6RHRjWG73iCFQYq4Ywl25K0i0lZsvktlqQ2yTXtUH2nbnFSbgioj2ahN3CSEnFEj
A2UzowXVMAbqhWbmlUhbAg9ouBgewNW8RV+3yfwVnDnQ5nhFHonoGrMvLssiix6YGxNgEnoiZXTn
WDuiVzRpDwA7HhPYOc/ohZkVPvP71hyyDwdXempY37m6LPHF+5htBP8gDgyqs63u0F71cSxa4A/T
dI9PLP9QUHKQ9nkovkp8y7F/6X1yBx4btnA6Ux9k/L6eOrq1LO1jXYCeUzAid7J8AUf6OgCNuylk
F0bh78VxVm6rsKittodlBW8WH7aK7ViCcquc4wyxB7AyY62w4ec0qDRxihbLDbHpKPDe6lWHZk8b
tILVnsXKEygT6D4xHECeoTi84aEAO6TwOOD/geBLrCAEBGP8AvvkPShCIlVyjL8IpVcjUDK3GXqe
Wh904Cw/OVh9AOlYA/YuaTIBqIlXDAIhgaLhAI/P+yK7uho9qJ3EGAiTYfQ/8+DHrh1naz1W+srV
+kI+Ey0vJp+rwBhhWkJDunOmhOzscsPu4CwIfY6eY+HR3bpCPBtxl7g33aCFVCP9o4tXwl7EXXB7
nXB/gbsPa6ElNvoZZULX6rQ8DW1aRua0NMX9GB2dAHDrEwYMMOzk9ArxVRox2PzIIPY7H3109LAA
24FYYdQLcKm/+XYcxa737On9CBnqazTojtuKZSxSREyhr4wjxE6t9oiLinUZRjGX8bi7OZmrCP2q
CBc378bAHCJN1yL2KrESM7UGxp6BZnjjRzDsMGPCk3X7CVHcjI9gc9fVuoyR8v9M8WqLuktKeyYx
zjXCNa1Xxiz3jIQExVZSWZAguXWmPC0JjNDU0N5q2YZ7IVm5hK0RsKutitHrcwmbjYGgMT4TEzi4
BtX6Oz86TwzSXmg91Y7hFh3gX5cZX22HOXYp98FlBPmaSf7FZpSjRStYFDyeMm4FsNE+oOpRwSSi
0FbIRQmC/+UxdlWP8/Bsf0AMJVxKRuhapC+ydQcFFCzVWEhPw6xO1utgbA2XSUSNAzlbjXwO8Bxa
2iA529YJ20IlQnok6bDdWBQiVknbFbVuTrO4vX4MmQSvBiAoAJZ1guucqdmUmX1P27XxUaLrwzl/
Mg2FTWdWFCs+r7o5qkJlArvy9zFJNc7S87mGq8LB6j4tPeRgPU6iM0PHXde6Lohrz0XW+xkSgYhD
NWrZyLZuCVjsvC+HXdoY54wxXtF5WtAIpt/Ca9QskhJ9ctmsqA0h0HAb+l/DfHVprAqXo7uvgMNt
f5MMHuTPfNOg4F0sVISCTs6Kw5vnb7tPr4W7xcs2Pv7j7HJeVZvfkpD5U0bvwkY5OCdpOrQgqBAY
u6DueT8N9wP08unpR0dDYY8sn64rjtQ5jDSkKYD9kmnvf4k26xBGGSoxGV/cAaDmgEWsJzLsu/v+
hbGL2WYf7Ovwc+BO6W1rhbcKnjFrFI812tIo0uCWCMAwt7CGPJ9sslQVBaf15cvI08FQZcr0XyG+
FYCfgHRyO2Ftvcd1Cli+YiY+K1lf1Uyl1+0eI7gE6ENq7BUoq5vuESHzX2U/+f/pN9cdEl3KEbJV
BNjQpuEoBdSJWSoTQQLQDfbusLxZIJs/6/euBBPMPBOe644vPQhZVYSIrmj3cb6VxDKwOSjtoRuk
2R0YR3BSOM0CTNAxi6iG1yWeEHNArqLeLtZhQ2PzXYm8IvXs9hX+xj8FT+RqVqO4wnMP30HnUMzu
FAGfEcLIf/48wP44qAGBESbKNiw2hB1IApiX6Oh9gBkCpgJ3kToCdCXiNBgSsMLQ8oVmArPX1Bgo
zWFr50hrWwrGgbsuPae9Oq1QRJyo/TajxwOIM/wUmIDSSpnViI5RTFeudnK45ay0+mc1C0uHsn0J
GsUQkRU0+TqoamcHil/cU/tdiklU0nv6uAovtC4JVx24ksd1FwEj9sfJQ+2XNeocR581oIwPOMsh
8obfCVJLFxFt3T8Rakw/SQ1SLJ+8CojirZclLNy1OGmw+a/9RwgIrztrtfFyesOfY9veLXUJorl9
RooTxqTzoR22spucxrsPnYnRd545SIwnbHL87Gye+rRtJu8dVowVqGE6Xw+oPy1Ik0dfnb1j1dLn
ZOchwqbju33eXaEBPRl17hB1O9kClKsKco2/6aTrKyYcJShPs8IHpFxz7PKSwy6bnSGzhQGZgTzk
0b/H3y0+xwMFB21IMJsOcm5w+FUnH7T8GoYILil+Cw2thlXts+i6A4WnA1Hva7xxBm5cjIR0B9/E
2T1GYBM8T3JkjPTxiaBDbgAYPP/k3MNur42c73ENTemKXDQ+yGMQ1i4cN2B9pg4iBKfhTYO/Wq8t
ZTpEKCJizGjuS37H9MU/o6a46dqM+dUxXxi+BFMDehxukErbC8kpfBvNcvDcfahf/iKDzkP0fiQp
BVBEFAtqT1veNm04lLiyT8l96Ki2KzSMKX7JvAHHcnIdH16NglMGK8UmunS8066N+DS7QA5gFYLf
yyMn7FBkMKiGE2G/GTbzZaTZCKKVz98L8mf0y5jElXD0OO9afeLmq7YvamLsAGpaeXrhVlU++Ars
ItXoylJLab7f5k/3GeswQ424Ct/YamJ5HHLgjYzxZd0cPheP2TdSl4ZzjwrSPxImEoPu8B1zv+CI
RZQTveOo653o86ExEBwRqN2+MLxv+WV0jVaTJhZVpgF+339uQDr0iawIGGxBgNqtUYG44eCJVyzm
Cj4uv/5nph4MAKJPCvaiR4eCNvgP+wFRgmv0nqh8clYR2FAgiuCikE3B61FoqiHVbGdJa1T69zk5
TivS/TrJok96RnC3yd2KOsuvaBV3OAjM87KxkOosJ5UC/qv7GeSiHIz7lGNztYQG9ENMwf4MjPS+
rhen2QMKsqPuDAcRGhKry/7cCQXajrjRvAlzCmPFzSSDy2lmtAUyajEzY8p/G2rzN7KaGOx8eOIN
rc0kSzlLAchhSImpEuPGVVwtsbwqN8epgRUBg0PvuJUpVRXfAiP9cqniiukM8n1gWlZ2SRXRseAY
8FqFoaD7j5SiNr2kb456MmixGjphTG53KG1paZoEFgPE+Mrl4uUKas8rsiTQQEDtY6ClLKwWvRrq
1boyn2/rSCmBJnTXbzV7rxaqrgCvr77yjd5MWL4R+UwLGhU4nnJYo7o8IcelG2/fnw7a6x+pXn0k
MiSNXiVvtJwEgYW6yHOXD4SoZXLytAlnJEdvG2gsAtaAPZvWFRQYwlWibpn+kDQwQH69MPwjuFBV
hixRgXOn/dEeljt8d+zQgPpnCbrBmeis9Atuw3ty34k3a8pGVy7pn4A+mZrqSXD4DVrjSLNBwr7I
LKOo46Fr8LbT+46DnkDEABB1PsSgfEKSoAgztiWyFgOor7xm+rSL90Sd9tszbjLYCJ1eESly+Kpi
xNKLHxrCBqbz2+OMQ72T3iAJcoIiybRAOuxA+yZaaLrPXk/dCyvAzEYcJXRcm0mfgAoGM0EVhduw
uUMx2dxGACb7REWEn81qhLWVv9FAjr/oQBdWCkY5PQeARNGa+IzAmwB/xYAZbhimS4LDF/IqnAQu
hEG5z0BH+HObK+9VbQWfG+iw5hq1BLJTy8Cg4u50AZAoVt7mFXOa4asekGKdA1K2iPpT4XiorQVU
ULQIou50hvLDM0AtiwM2AltmsK5Any0S0JbRC44SqcqMwPLrC5kfXCqSE4CLSdxnrzUaV0XY1zbg
IuEzRIjr0AoQia360PZA2CF7Rc/wTJI1uK31BWtTCJTcBvvWA9WMrucNYQFQJ3++FYRKhFL65AZd
DFlMFh7c3C+9rTPwD/pYd84FXgg/Bcd9pnNML+5IEshK41lk4gB1xBDIX+eQcnsY9UETZrfKRcr8
NEE2VNI0AiAcoxlPDSofa4xqJjDqZ6DOvobv0kVhrO3e1gnPhfkDwGe/myKpMdPjs4U5KAugFdQe
4izllpXyEuEpcO590VpgejChF6B27RqFffpLHWZYxhyLDaHiELkeNLtQ80ZBbikDpNbVFke+7X1O
TILCKf5O8HSm0lZrNWw8blrmakYulxVR29E15wRuq+0xiaKCsq70Wtho7NVvkTxz+FXG+ic+7YgY
EOiRa19/NDQWijUQehHPXkR65TV1YZbqYxXaXt0vmwBt8qSzQsrjehpBnStdRfdfTlZY7RqpaEzO
O8kJuUpyMJ15wN1YIyT7sYtDm34Wag/ajlnuqLNC3vEMRnfG6uF2qLPr7h0b2xSndugWdoOwfP+T
j3jQr6RMh4TxCofYk/MjSHDB7KXoCjaYmDKwtCLk9FI626CvWpvJJnUl+qy0iNaPxt/vMW2il4Qc
bpKtsIdQ6JjZl6YQR8hiCAcwtCyQqi486WQhEj9UpYiL/eFh8ffiltEhrq3I3QBlBQ0tYHr2Qta1
FqTG7KYOCrsbvNg96CAo2/+AxpPTQb0G0nljNREYitqE0/XjBaUpKcGmDFKJhyeC4+Jz8elDv4HU
uUm5kL2RoNglrFaOmHSi+aCeGYyo0lNlQ28u15BXuZpydAtI1gXj+psX00k9VbADg1jacgR8LU5w
6Remw2lH2vFF7xAy7THqty/mhmywmdCh76XoCy1ke6GSRtIWoXNR7HF7o8d5RmpOzNfu4POfQfol
F7T6DEuFnCfONZMN77ywWLuyclhmBpHsPe6LXvGpQkv41kupmlLDJMgWa1zqFbs1QePDthcshpWz
m3FJqKGw2EZfpoHImZWLYCFh9LsViSBgSKQ40gWlYVbApLsuwbpy0DKRKJeZbjWpLxRhc3PIcK6B
rIa/hm2QTUxTDO4Aj02MeW8p84X9CCx4LYOu84TXBjaYzknT6YS6+ah4C4+Zjv4DaOfzRHbC90/e
GJ0zDhvInC52KsOVEykBsKXOEBY7im0CFODanBCnkxZJxn6S45GtRgO6B0xUdZlpy3G3quLLJVzl
288bnIH6/vO8n9OV94dRPYqGGXKVCZMFev9CxUjICcn4IgorRLzHyJ0yhjjsdrkdERz7oHBEsSbR
xvz+N06FLEQRL64E6Gu5KYk2q2lRbqm9F2j12QliJcfSSrBjp/irHk5rcne1DXIMb4A8iGrRNQo+
hJrnd7OCir97kzNDxkSjq9j/8c5xGIReTQDXopol9Eh1UgDCOS4K42u/+Fo4GBhQNzj7dSfbQ+4G
uFuOONIMzble47cG5+az6kHf4Z5Q4xlCkyUKw+liBQekxhG+npT3kIvYI/2iB7WH5xjAkp5xCkOB
GQnCvrehMcIanE4Kq+yXXTolBEOyvo/kTFpPrwan145UbdRd4iQ6h+34Cxub5tWBLa7IItUJ+Mp8
cpl6++Z4qwwBSwUrwp75oTIBCkSgBSaqpOeNRh9NY0B33dwWKoNUJHzti+GVMj82wnXWdPnLMp5D
0naRPoAMjDyArGlbRUcrAEmCV6zwWUi9EfrfISNSeO+7tUN+CPkAfKwRBy84cGmnZki3c+sfhxvW
XaJAkVJYf1XKLJcLTlsHMAOC4XMy12V6xuQd1PeJ2HXaUsB+dyR4uksJmzFWrOe/S/zlNGdj5JWd
0jsjZgHU1Kia1WaSqBgAPXCwoblOx0Bx0BAIFsiiE5BFldub5PivAUG/RHTM0tVQAl1So7cBIoRR
IF6aLJ3PdMJBdYIcaJ5oPlqN0f5cWavMuzVxiODogo4gbAQAzaBKfv4Na6sLx1zuNjTmkN/Jdafg
FtmcpRz+sLCFSX30u4fMB1ZPFw7JrLYlIghiccK+B79iAMtxKJ03MgcqLNDyzDg5SXMXjZzHlAYj
AITxDRUAhpTizOaS61PIPcKbr+EOKvPoH7a35JCXNO+L1uLozQqhreHw9V45oOtBu4SSKO2EkCYg
W/PSuHvmIoqGAteKdq2BZKhsUpRyAmR+OrsGrIu+iyglWIeRUQE6XIECRbwjoG/DALYaVl4fIU1j
LuNQKucKHQYS6gH2cohWwg3B9MzJJzIl2ZTjzcKOfMFFiX8TElFZ7zTI40UHqtS3dikDf25+9GwR
dGQyv5YAKcnhBK2OPMa9iy/I93CTy5i/3YNPyyP3ECeHxwy7jENj/CdVR95/UL2fm62ftMddfqOj
QkUHcQbAHSqjbZkPcNhcUbgXJ9Uo8W1GhhHEMBf8QsGVRzXIdW0GmOiq+ejaITwi/1xZvhtJiCIR
4w+OKVE8WXWtPmkrd5UQkJDT00kWeAhsE2ThEhQ+XeQQ+amocmy3YYmKCdmVCEymfUTOJqNgpFt7
bnkHksN+H0wmCTKPgg0FD0Gvj1SJQ5rbS6J7ZCJJb0SQPVtYtuha4PGSs8EWIGKY0Xf6wCeY8OjD
781RvNNMIcUM4BoE6rjl3f3njcE+yTT0aIxs9REQLQIieqYqQ294Q8L1lhHjW2xnTgWrl1k4fpvm
vjsx0G3Htw549OlgrG8fkAA8Ag09lmUK/P8+FrEL6ZBvlKgcC1AiH4tXKiczmQwNvzvpP0KHRKpf
lwr4IdAqq72neUU7nyag4Cxd1fS8gOwQrhrjeB41d6uktYEfe4VLjyzfXCrSangC07ujOUoNCdTC
QgXMjliu4jog2mf2IZqBYzFh9hyH5nkz4roDyopcN7P2ol3wYxm6VCys3AilG5c8aGQ62OtheCmu
NxePyqzcAF6IslQHA1U46r5c4mlAU52eGsUWYelIZ5LBJgvRbq5vkCLrqcyVs+n1bKlNFyhE07mp
NvyOrUqPkqrNRdHiBCLJZNDkyg4T6eTy6j5Lln7qwoO/Ld4WmN9zF1yGTiyk64PKim9435v9A8Zb
V8B6UMKOs5sVK5qZ37yqQWljNaFgOfgSCjLduPmA1XcjodQ7MqrGa9V90w7nBNwxS2Zokdf/8NbL
dcHo9dnr5cCE10CmnsM29baF6JJVRxWot7Q2x2Vo3Qb0Um0FyXo2J/wE3Pdqd/XtnWpxOkS9o91x
zrdgn72H57ufWZ2VDywGgC3YYZIfUydUnDRyrk/S8kcZLUow89uvVYBo5YycrBtNXwV7aiBp5rS7
/s9ZNcJyfRxAniheXAUFkPFsWcefwIAvAlytYBtaDbh3npJcqvCWD2MDLQVaDNZq8uSZEUZrLu9R
5c4xXWJ6ZNPxYWT3XllNdSBUAax6PjQySEbGH1AHr2iXvydda1Y43aTkbarp2ToLuEDOOrSe15+h
4TNiQzCzOhxxyiDJEk3VDYXIA+/OMsAznMoJEg8wNcnwjjfx6xVj+hGFI51mkaRYcHNNbUD7SgPK
veH6ThXwbfN4bYUtJB5ocljgLD7mOami58q/gFndMSxtTB4RbkPXjt/o0uZ5c6o+6BG+0PstqArf
4Fs6UgJ1PQOBhT6Ayj/M52qpfsioJ+cVhwdca5C+/qvpU6q0YRyR5j7hdv0NNhCiqBgt0VX7wgyz
HrAIIeyhxPy07+cNxJerc316BZO4x+E/ls5sWVEsC8NPZIQMit6ymUUUZ70xHI6ACE4o4NP3t7M6
KroqO4eTHgX2Wv/4AwjN2N3lYMkKeqTi2nd79r2cdG72icwClo9kNfhiGlZ1pzcxcGKrQSdbplXQ
fg6pT2pWxp68fxLcwmPuYX5xvm6xiKBFQsxGVr/uNe6PxvDcIWtfDBwNVe5ddmd4xeoJfCiDjhvr
Wtld9uf6oKuBBhWIItywVMxjpVtpoewJ5IOGlBr4w2ec7eekNUVwXkAxSXXk+El+IifliB5F1E2E
LOa73umF9AojGJWQOmIDiYizFJY+srB6yMefUE4nOvMagcWwUJ3Xe9Pd213+pjd1I4iMrutbRVBh
8T523+GVGpPioryD5H18XvQWVctdtTtvBcrCy+Cg0asmX6fzHFoVj5ZbyUKC9KAiLfK+MLi3B89M
5PcV15xK7ynmqbyq3Kt2c7rdWBkSAcClwsiivABk9vjQm6jc76rcuWd+D0RNmctfvbbTpnrYBXn1
dwK+1OfXGrww46XTN+eCsT/1l2+FsPNk+fr4vf2plxp202H3UCO9DpXk9DMaWstAjAusYhlStTcK
uQ76ehiZzO31fYWCim8LbKH2qrBXdh2+AkCwOundZnc+oVu6AtF9djb97vLH0VSjHe+lDuZwlstO
7Q7eZjyqYKYJCfmC9388/o9RBx8Gh3Txrba39JQ9MHSTd6u/RsVzfmPHyh6kVmjRF//kC3SjAzc+
26uT9OvVFcRJw6OSfpKPU2MlM/NrQO3mU3eGT47xmhdLYhQDCPwm6xW0Rh/RnfVljaMOB6RYjvQ8
WQXGfCLntZBQMJns57uZANQN3mG0h6oTg81WVtFSpMyxOGO5qKYM5eTE9M0UqvgZ4W5c9QpEY/oS
rJiSNAg5pnxGbGanzql/4RtBxrDpkTjB05rxTjyJWG/h3FPG5F1nBgosx08UMqgDECo83X2LiaWU
aw5dmrQ0hUo7+yScHMl2kLkaZ7JK+2V7/DFuKKgSoX5SzXswINeN2369DjvpmP++EmgxVHBGWBPQ
zaMaVvX59YZ93PjpCp61VUhwUz0j/6Fy7E7zjq/j48cDUPj7lLgotF+qr754jDSzR3fxLJe/wn/1
gt+HZwuM1V5c31H6Gr0Qew0t/v1L1+WIi65zt2u5i3wM24AaFSriv76dgHG8zLVxu9xqHDM0rMEK
OFrh0hoxBPXYjz/G8Re0m9/eLoboBvg8TxpbW2IsdeuJvvNKmrF43maP6vDNL5mocdu8o1xx8vKw
R9ahmz+qwUvvdvdqqq9JrfIqNHpNMKDrGIR5OHAMxODuMGIbyAVhJkbUgSjcZ1N46b/i7ujoQZCI
7TnsP3jzFFuvJh0Bi8UXWCo9F3FWHjCxkKVzdaT2EXJg7UPb7a8uswyzFRufsr7jqpLRhwkF71ja
LSzzetA57WQgG/gLMbSFSwBUhYtJDOGRmTitZgYXweeNsEARv73AR4TN/zF6Y/7nyiSEnA2i4WXT
f7zuYHErhrjpYnjc9XD8fMQaj3CkqGEy3R5oI5f7eYuLHkHXchvmITaap7MeKOb0qTFlipRHad9z
OwccNBXOO9nm8+JruaThP8nJDjY8SrNoxy7guw1cIeQxmiOEuswlFqYzvL+M3jerQYmMNWEIHMv2
OduSadD0zPD2FOu+yfSqWOt/hZJG8ccoO+XenZFAfud+IzOnHIXyBQeV8BAF0uDAiS3wmP3L2pJ2
I3ctq5XXvLKaGbLrk8RDsd8fh6Q3TVcltJTUngdPB2mjN23M7A/N7gmU0gq7ZFjstml063r8cXhk
wC7dqQBIaWD3Sp6hhlC69gk5bRiasDS+awD8A8Xu3izGA7FdtzBwA1xBXeTpa1Wx9qCUhph2fTYn
FZYbo4SQaW02xosVPjclCNfa2HUbFCbPHmL+ZjT7Y0BxCUL7u0Okl3SSTxX3J7YRmWnhFilu/bS+
tG1HU/4UwIRGmM7GYuhholD5dx1TEOdbI23eX5KPe1olKekS2AZ5mmDkZ7d58CTkaaNe4N6JwqRK
FBQQLJHbzZdhyXQnWxuNyuUM36uxhOaSWm/WME6V0UTmGbMxeGieuDbkfrkoeDoxZkmDwINSIVMF
MzfVBWcV9wsAxl1Ua4VLa+BI43LSMRm5HuuG3ErMcgLmjCAEIAYS+lh6pzIW4SoqOvB6QtuHQ21T
G27Z54AVjSFqjNvzkAvr23NuJWah1ukgH2cGwMGHjDTMX/7jPn1Sv3p/bWoeFf37Yu9duUSe/mD+
gKDUCZYAd+tMdcN79JxHf9RDKkOt2c0p1FX/HShXj+uUAoLf9pr52fWIJO6NQEibqt3RH+G3xM6F
tkkeNsis5cyM6u8kzQc31KSMzeBwEDbjxAiT/Hh9j3jYZmPkDmxW7dXVhysdkz0GjiUE2I+7FD62
GA+RiVrP7sb4Xr7EDSRksKHUtYd0uadbdbhi7WNaRYPqZ62LFqal457t/spK9a7t5hcSeNMIjYpL
JCrU8QjSHwiH4NCQbC2H0ifq2GrH5A3nAcELfGG4eYEvxl+obRu5x1BaITAFYN4yf5cbMXnIBGUr
k+oMOeIG8zWLJuwdqm4U1Hf03rnLp4r6hy4tPjmIv3ROk2rTc2+Qy/hqblYXQ/+LT0x8EZP2ebNY
0j6VM0icD5gdWcFS4pI2zgc5BNo0xB8BP5du2IeT4IGuyxzSxcNayJHH240Ul+VPsJGRazVN2uil
BIqODYTiS+dPnU6vAJ5I9M3uST7A8IIvSo8fXR4rKrM+GI0fZnFessMA1vSlZRNx/uTqRfmpXbz9
vZnO0ojl+dKfyGsDTqEFGWOxSDQE6jIuuEsfBQYQbCEANAvYUNmXC6tBMMRVTL8vccoH7p5kNcS2
dyhEMlOIsza12cw5OmMEs9lx6HEOS/CUERstNKlGsnDgUnsYGvYWxNW2RAt9I7YFiDSjxxkTspPV
1mDcwYaSuJ05oz2Z1LIaAHBplnm98LvIuf/Zqg0wNIkPvaHIPrtPVE6Ztxron4NCIikNDEghlZzp
HuPnBb2VmXKAoc7HL4zRMex4OWa6EWbiBUwjBzTC4n/pttqVMqmroC2Exd4vlnK/Z39foBMmVF9M
ZOEr5RPBh40NFPTmbZ7aAnWERMCRnuGNt2UbG+gK/RBwaBJFhzEEzW4VN+85iIu/OvSLAq9Wvn02
ErDeyWecx4RicYPkQCS3SqC0GDycdBDw90sH1PeIIpVL+g8Q7ni1errHy8o8Y0TSWzrhiP+uF/cE
W9v1YxojINAzBRN+57YYDMP7zi/+OMkyXPdYp41pMjmPelPtYyWKqYwr8eFZO0E0/1coUhf/rB2M
OkRvtIJgCkAMMJMctUC7Y7XbB5WvYlibSnMBSa/ECCyj64yJCvz+VLDwYPBpUCy6V+oHHnxEol0E
CDwY1ZMO+jND5+25IfM2++vceeODcPQOIuO0Lx7Qn6auLxUOJPXY+0ijOFkSfoQ7+GE2eBwtlVai
F2uPpRGWQHllDwEPatCB9WN5NrfYPXh/7WHMnyhUa9A6h/x86LFgxymyEXZ8Mv/FAE81UiYHU9aN
ho7BLMudDOsx3lfkUXuXSjbsV12bkjwKyFozmc+b75h3zvpebbKaelM0T6Y6K0+o4SqLOTqB33Vh
2yEnJWfxgdHkau5MXy+oBpVW1GYCo5kyRzKRE4XDh2tf7k/74Q40z3vBGnQGdtkI73NMLH45sT4c
O2sauH6IsHNroCMIucTcJ4QqefOBt+yzQ+sE7VjvR9BBPGa97mH/HnweEPrssfvoJuY5sAlXG29q
KdTjFXgf9zkeMLyhRqBd3W/H6/Z2+W/2fs2zr6O+RwZSiWukDy1V9d4AQ2zt7D+sF3DT2BUKbyCp
5ndU/euZQlWs36xhMqssxG+9O3jc4GGyWe7xO4Bw/Iam/hBJJ9R3qLwNNFtfRCW/afPyMoMSMoUn
Dmex4RnX3R2zt+EPOMjvE9nBkxBeR8ms+rVG8n7kkn3CUH954DBs9DpI+UXl0JNBfE91SPeBwUJt
JCwy4J19Fy3/TbUI2JVmFDpBimi8GYxbIfFKplHf5Exbb59MNy6R6scdraGykNNmwOPilhzbUbe/
E0Ioh/8Ce7rm4tVjDPkbaCYP5b/X+q+ZuafBnFYzf8sVGOJgMsb0MX7tMJwyuYbGGB8ScQjMoOvI
JvXUHpjhyVjCMYnBQhrhpa2ON56n6nVg+sejIlNXJ/4sW/5BP36JSHaNaEY0zmQhhzsiD0f/Gdc6
N86BB/GZIkS6uN0mZzxxm22uspHpIKK3rgsch3WvN5IRMJ+Hub6u6retoKE2Ez90H97fd2S6vAcI
tondmlXrxnTlsHY/uaEssXyY9lrm49JW2EWdNCW7HM0NIYQdLDFbJcDo3fde9nShkqT2wYx647Kn
amlwQYI4ZFr7YeLUUcXBS3d9VnSgAtZv/it+pz1FEqj69kEjOf5uT3ZwFLhM2UNlywHVW30KYYHT
JSn9Ty3BcjDeSe+BNdgVzGdQGftYBYbT+Dk4u3/8WUmjiC7Amitr1J0pkxGPWBB7CMsrFaN4Qz7U
5TDtzvhTipOeJYmIeoV19/vCXASKRRcLTA9K5IE7JhTtiIxTGlr5ipC1Dzjld+6xJINTcIGy6Isr
JBH2H/dNuIiU4wxaIKmxbHvRc08qZRLk17gnrvOzPhuIx4kWwxUX8Sp1iWaKR8nx7Z2HWOrvTpE5
8y53pnP9i5+j4QKEI65FdjOhz0fnfmTddAYI8/o0Y+kpACEzz7LlB1nGw3d2JINVIQntvMtqy4T7
5i0iNnrDW3tsZa5fY6E8ND8ox/h56CqUG4W5oldFxHF7jCmK+y+yabPRaF/yCAUngpepNyCrTKYk
wu/TlrDZvOA1vEBEXBZRUDjxaoOiBgU8CIJmeng3oaXcthLL6LD94MCrbNue8+AaDefQ9atLxwdB
tyIi+EM7PLlkGcBdoii5B/7Mndr8cXuI6bs/sQ9egAwNrMTUZ0CS9yNx8g96DQHJxTWev3b1HKGy
iD/eWZteEmd+tedwscoUOxSlRqSOcGTXotLM+gsEgKzzn5YFO1AVEt4Y4JDg7CNOnQaX+j3tqdGT
BsKgm/lqMUJioF+94oJajLrI/QiFB0cHtuck0smEFL9kpu+UdNdDzi+fLC/JF3/slOJYB/0R2pqh
KWmPIRV0kx377ZHJj6x9FKDhpNaCCQmKUogHz/wcgLd0JlzzCvkM9wm3B5dymc2U/QSfAUsylxz1
rXEruA65/uiEYuLijHngfeEflXIjed9IbQJKI5hVVAan29dEuYHIqfdYXGEhnQHSc+u36SfjtF03
16XxJN36PuGzo1pC+8IZkpz2Xs4YQHGA9e5B5f1KLzXiDCMfZWTsKzPXZTbmMdFh5+ypPMtga+2Z
tLnD3vy+lsvTy5j1awZaJheSZ2+Wjn3RYbJheMRWAMkMCZJBqUkDFkK2Yp4CoaJldcrUel9Yz8jW
QnVekSIGFh/Ta+TSr9lBliTLpCBZWR9kW08rwwfzF0xIMSu0+I7mAjURmI9OEMALYaLxIUCV7FK7
r8fPl3hy9vRX99a/Ux6BuM6/x/VYZsMGDE4Y03Hq/pG8X95hhP6qwWIw1b9EJgbGnkl8mNJto3+9
3h6jP50Xb90qky14/m3TscHY/6E6OCdmYFC1m2K5bi0mLreuzYRH/qeChyh52N4tSfIYs7+HZ5tb
2plqYgCk+52dfwbMgpTsbT5LFsYe+wCkgjrv46VDZirWBWAwnuB/Lud8cajDiNWwtraDzd4spoeg
a86TOff+vEu9LxxHImifgN23I1bKeACVwb21leb1gpnZKiEZn6ttOsvOdt8JmKtEO3Qu3fVn3e7J
mkbsYyCQsy6v3E7tmrT7QLZuenOGlL1QE3N191qXRxzfQvg4cYdq7C5wJRZQZU0KFg1O5R/kHcYE
ghnZ1synE0SyEbR8O7ih+Ub9g/ETkdFYVRz0j6+dbKKC4KJo5xh8uYf3DhTQ8hGDXcfNgDSd8u4u
S55fZ+qW8y/6Q1Psma7N/cvSiW2xyby4w9q0yOOdqDgf9Lu5pfpXNraECpa92ipuu+sbh3AfLZf9
Zn0hoPDvmnOiGXGhyh5hzAaEaEjKSuuPwDjzYJCQZML8AvGWWG5n5bo9aOp9ZTVGvJfR0RlrIXcH
zp2Z9DbOFmykGbM7l1xHLCaf2HB4TkMZk8uKVWp0KZc1T17EvS4Uw25zQ3GCNkaz6jv08S98LFAU
vpjOLQq4JWDBw/rHKTdmHJdWt3+9gjAQMKeUlhXsExseJJJrl2GeaAii43MHLWcvUqcxZ5nb9V17
G+B7nZd/3m8cUCuLPsLFFirp9tsEwfAd4VDG0x7ePQBTs91BKJm5a0tIFikrt06oxAUPGN4XdrSB
/8nM9cdpJ7dRerwhu0ZkwdqKUdOD4CRhY2hluAJtw1vIEOW9b96e7ptVTyhNOLDqDvY3+2dAGXZk
ohurHAs9mrhzJhvRpaeWQChyxrrwUeI+KobWb1qDyFhx72uf8+8Kdd57FLdrmU7EDahZcyJKPOg8
4hxIV4lkfgnq7sq8xDKopf1XH9VbfLflJiUBEHv/6jZFuS02TBna0+81TllOqmGAqUQjwhbSgx1S
dnSMdRuwGnQHpMGc3b8edz9JO1LPywGJ0/W9LGwMATe6xxR+KjOliVVD91ktZO8EBX1sofYu8wAB
SI8kGPi9YiNVERhtZMnGtEG7jwvIO/K7Xmj6Kk00lasRnvRmhgI/MpUpAK/CLZXu6ifnHIdhjJBB
Ha/yFTPUpUvmLjKBMwD8LmNQ4QYV8kXvkZK/14pqqzk2NoxMWHZpy+GliN8rmDQLzNM2YaSKvMZk
PzxDO9SA5AGYmeZ8Acz38vEoKyOAJhfvWONdgAFHqZSZeMh26E2gh887LXzHOompTFikIlN/1V/J
3Vmqd4B/ZOQE0nMpMrLessYe/SbnPmW8HFNwtlf+GrI9TARhR/7Oh4MTarRjoJLlNzYTZCsH80x+
/bvmTlrexm4Xt1fvtOl/lv+EobsdukPuOpnW8pe57rQKXPMPccLiiH6hDGmXJaDUWeB4xd9+nGiQ
DrRXMOXQeuHvt/6kjogfR9f5MydMjsgc/AIoSsyIACc4vILkL63vdMLERU0m9wv31gJ8dAgYwVL+
szK78yTkpOA7e3OUkAeR2xOUjpoDb8rJLSl/G8nKU6qf7vHksQUpIihVZj9mYCnIMJcTZ7hBlC0x
j125rc73nxSAd23QMTlnpefxRF+Cb1monVoYdJmSv/itadrEo+R1cDPZ7xnpqgJCFvCzhEWwX5Lz
JEKb4fluWDXegw2iEfZWqT9Ux7BOt81KZcDonQhBXclIeOnu4hcZDT7RpCJe3tL7SJz2nME4hSiF
RiOcR1ws8ixGnSgFHsQO0yXL9ZhFjD+N4eEnqtxuINV4LxWPE6bMx9urYdIwKSEgwW3CLgAxhgEK
NgjniGSfAHsisNLpk1i+O8o1h+SRCW0MDqyPvAUn3y/CKtoJ/rhBIAkmYAE5WowcXVBmdx8OcTnk
yci3VKbqIpHcZYjWpCEI3KLgMtq7MMVIuO/s07wH/wqJeua+cH+tA050+EeWQTbL2Obz/1+mhuRV
tjDAmf0TYiGNploW9IYLbMJ/d3xRLGgk4LI1MKRoCN8zbpHSAmv+OdzU1n4/ZTzPvc2mk8t4AyrS
fMZxOaozCfG+9fkIbvvg66REY2dswBJDkrDLfcYZ8U91j3R89LTvrSguyHLe3AZD0BIckx+eN1Jf
2Uh/u+x+JfEVJeS4UizWamO+Qq3GEaaZyfrfx0rGgz/rEUB2bKZoxVVGWfnzY5TpeLgOD+prWj6P
feyMa5cx2QRY5xvHJrmDy+WHUgWKmPFyjj+U6byI1iYc6zRiBhi1XbtuCTmonkz+w8VZ8vqjEv1X
14TzfI7OH9m8PBoi7fZg94OYwCyrJ3O48Q8OH+alO/JGqw1nGSPtz7naD5olL9lEmo/FR/6RxNvP
Lo/lHN3GzWZUKINba/0SUZKQ5hyiRyaiJ4XuAy/oP6z9aDkMymjL+T5gtSVwbTtUXNBfNBaDDzRR
H95G7tKoVO46S3L3tIUZsdd3plEn1DfbqBuCjPH3vbvmWaqOGxJKxAufFCgyd5rZBR6S7SP7yJvv
H3Y2SXlIT4LsHNWpfShtntz4+VNSztw+4K5Vju/z4Dq0gogJjDXp1pprhE1rMt9M4mPP04+zJVuA
5KvSDgLeHTaQ0Qgl6C1cvYO+Hc/T2FvB9V7FnFyC2hIEDcbnhiGr4tkDrHol0hNV/nh+HbVhBH3U
esESLaFJOp48wt+pHSE6oKlTWwInyXzEUgxlo/c17kwve8PE/vBk1CsbF9v1qBxfEuuss6qQNSLO
887Uo7e63Kx+29EVk1jPVE440xFosCS7tWiVADTnYQLbZLqMoygdvLHemXLZclxDS5hvb+hf2HTY
hXFYWVwlgyvbKD7xu13qVnLEl3Zko8Oy+l4TPI5QA+jd3UdgyK8xQFzMSt0DQ37iOJGZkJfcuvA+
O2fjfD4zxpJfmKLuWaYeG4F0ehIMENldU/D9FQ7fTs1r0MC3+MKoknKPaxuV+Cfw4uaPXHZWcsFC
ugS6m0WHecfCiSL7vUngBkBmKbP6EetoTLylTHiiDEcE3qXnMwosH8uHUME9P6UJRnrfJuKAXZul
OXo6cz6pldJ1WP4v8dUm7khUhyhodtGHdLc5eUi5IMME4I5H9x8CUTM5oePhE5RQoTIGg0lnW2VV
HV6H9Gd/UisSduXOM/CfnzVPzcEoMoLg7ixJKmE5XrUF0ntW0ftqOEeX3/FS93wbe7xdXM8kONgf
iY/n65gbc/4Yxyhchz3xgRVepK6hTXvWHqgS8zSb5yjuM87xoLY+TdjNN93WemVTTXp+GXqVAGxh
2Pf24yc0i4nGZHebgqoxrBaz9LybZCPClpcFsdmc9K/5UWP02XG+0KmA5kC/0QrEkwtZT3z1Kwen
6v5tjpC/mPp++sw9ll4soiabOusybbZ8HJil/jnMWfdXg10f51xiy8Y3ftcKkB2ICnSecxGzy9tU
wn+n6BhB+1dGpOCFAKyREqLOBBRHxjjVbncJEPeMXm+PJZraPcajKuiANUW7r6+iQeahu9lMUHfz
FIRPY6eiX1XQ1tlB8iJ1NjRREPVs+IRgYH95IXfd982jAotN9yanOGepDBv58pWOdNSQYrCWlPlC
Y1kSGJZEijIImR4tcoQ/8bpvTH5i92EHKm3EVmy6qrbA2curQoOFfNSw0ByPGSzZMkoiAgEmTAKf
gKJy8ipRkL8scJtADD4iQlLBZV3PuVIutclureFFYDGB3sCj5c8cH3Erw8X45o8MxQTW7kzUAe3t
GrahYoLeveMUJt9BDvnNBjL4h0yQbODsMgZFhCCmIoX8N7r/Jq95M4IkJCaIJQBlHJMe6hek3/Wy
/oDj2x8UhLayfv5B4BVuyw5VQHP8o5tQSts+amUAReIrBOwY+RQPz4V3Pl3l7640b8bqdYR6ei8V
89tnqnFoUCTNLzcnDQ56og5SGTV+RaoIJO1PGDu0jQVk0wYrbV6ROkMnxY35nDEdx4k9znNPOykD
F6ibEpLEU5m+R0WP4e4DRvm0/xZo7ff+n0oISh0OFpTgWN0v5SkennTzXorT4ExGCd0Es1mBwp3L
Gc8mRxtaSGTiEpJj20NHVuM99S6vMUVSVoZUcs3WPKPeWzPPI6UWsfHx9dYC1e8RvsKp2eE6tI5c
Cd95t2G6xwd8rLmx+qWtSK/bl/HISqdQg4wpH3l4jyVmyoVf4dYlf8LGYlDPHkdUArdR0nFS2bhO
ZRARPQlKa2dWuP4f8go6ELvoUWeo3kBFXGdxPDpMJ53wzPEr84+A2rhLPR7BHGYX+cLPDVJ0iyxF
f5azVrLxLRCl4u2RTwuOSd4CurfBZc/9Wa8nzmc9Oreaj9aCjXnyRbUnVfGvLfLrNxN0nZM98WPW
I9uAmHwUvIVAsSK37HZ7QuyCuJ/Xno3RstRiMcPC2bBH8C8pBWf4J8Eo9akiVLa8m9KdweOKA1zn
jJPVW2fwzjqWZRpjazIhUX4xdI5NyMtAggIi2Rz9IngwIfxrocM917OYUbwB5opxavNDdHLWmeg6
c6mWsu1S8kSXCgkjTidP063LnCmFZBdUwIhK512vaxZWQpsyyb0tjy8GAOSN35Jl783Kz/YodyVu
CKKLnrLhb8T5w/P/ZgfaAferGdw71vyBqw68QUjrTb/0by7fh1Q/1AExDWbJDlJZ8auyblcX3xWI
JZzLmLSQPMgOSmKPyMkAJ9QDXtViaPY0oTHAt1w6Q9V6+UOK0TYfROwhtk5+D6VB3MMwP1LEyeP8
s58Cz735AdYHc7yPh2b2ARZGF6xfstv685ugwpSPb8AIIIlrBtFG8DMzM4nXEWq/DxymuU+dW8d7
ex9YUqslMojUDO/ZCgqun45GBfkLL0S76dIf/3GexJdWFjbtV+MWvTG9aXFqI8BKHH4X8007D+JS
zgKdcNXxWFC+4XjDD7zOtjWDagZrNgyH1vzVcIp2R5z5Xjmw6aqyvJinGZ6DyUbOxaP9LH7XXHxG
MN9jhgCrWhIJu0CcN8V495c54FiEfg2JVnuL+eDlfr6RLIGj8Jz3f9LwgvBpmIeBV0o3cCFsnrD+
kj+081qSljIH6sCVV0GzIzb6/Pm6GfhrJn4sLg/iP8SPvNcfORzm8EJO1Nc1SMqlDOi2/tlp4jwz
qy+nNzB1LdgODcJiI8Uu7SWjGwHW/ABEEPYttbfVKmKhK0yy1wlXwXkPMyrTkG/c2DP2foRLU5eL
dvQK6KpglNAa5DQkEWtiGVRxZO8nKJiU2A231AIsf2NkIFs73DcOjGuZk4osk9z/CbON+/nbmki8
Zbjir7bQJyGhQrNAJ/KpiU/r7Tu1wsEjrgoOBmCll7V+kSR7/0NQu4gOPXHQ98sm92urAyVE7m7U
6qKDFKMoCHZU4FMuCJmGRC+aWipCO7jZpOxKLnYoe+TlNy7s7Tp0XUq5xrNT4rpb9SPC0F3//Q2k
1cDlWyMbfDF0tzcSXO1/U9jePFw9RKhiaXfinwhpAJ4zKilQwDzGeFgQ2g396QVbRranFoaHbCuB
x64VqVrYBTXkH/SzZrbYNvbvKaKrsYkY5GR01jxQibRdfqY8F2CxSRi2Di+TMEt7/UCDHgnvtvR0
77ZbFsz/P/FaHfYb43KY47+YB0GUTIl11OehLSE7T8QjpqBRHC8Vxncb1g+eLoX9tWz2BiZHAJFJ
UFiRHT43VEj4YX8TLQ9eZzpfBrylXIgCxVlo81W3PxKKAYN/vLd2tBTzfTSXfzQMZRFmiNJt+yY8
XxSWRNX0kNByVzenqMqn2ti1o49qbdcqFGPDp1vwnB33twh6WLsb/tUbTVjaZT5Jcz4uPgTOiOtG
AjbYM6fyJKK+1sCB6+x6pLFMqUVbvGXoEGiqMsvRusisSMT1H0eFX1As/QRGfoVaJ6c5yjQzGnZ3
99R9zNrwfcaq347JBIU/5e6x0HuyfkGVWDxzNgDFMzJHCzMabLqcmmDeyReTF/P/w1ymfBhcqCEw
ppl2J9qFMmhtpQX2dLhcr7fZAlldKmi7hOHiuTy5xpcVpUAbNSBlUCjbMx/fnI/CdLskRyxdc1v4
uAlmQePKU8CSZNNq8w9RG1WOnLpKFEZQqprgshIjJmVr3rhiO3TtNpS8MNLAZNrYLV5S+zGw/l1H
TxJux/PcUk12xBDb8Iizj7e+QznSD4WnGQlOE48TgL2I3ckTIpAXB/cwR8/5W4tz4lgPwWMs3E5l
luztSDmqFO2E4KMHLmXT/sD3kpmKIof80VAG6PP4CdgLn/w0CsPT4CvCJgjta9djx1wGpej4PHbv
T+sQPKIDTy65RPK/Jlpyaz1VC88EYQy43C6VFkcP0lhMqIYWIfF82u04mhJoyPz69Kqi3Qadxxhi
3n7jvXfqL0CB4Y2lUIz4ZdRIHPe9iNeOPj5E/Ljn06vQjAkINgrrzPs02q65oYrpYNMDKeTSIeFz
OOZTtmtEe8Mx8vypLHzna4RmlAgOVfgFMchMEYW0KviAhCa/YvM9qQgsQ5O/EjhtBBlJP6P8wbSd
nmgzlcrRmF2KBV/ua7CaCK9QjKLGSsYzygU/S1p0pqYtdD4JAl6ZYn4YfRazfKljQTBPf4I7SATz
13jOrshHblPNwrj46fgt0/3AGYKDofuiONEqxlluF/x/oU5P7t5zqcKgY2hj3KeuFq/pRJz18Tjy
XvWnM3Rut8/f4GHO5CgMxAuKTxiR8DPq3nNz6vanBZXRoGd/+nkQ/hEHqbICwnJ5P9Bqt1tLB10X
iQsFBMecwDDILiaqf7arPrXIYFoJ4tUAD0xJ9yI/+upE1A4YPswr/RI/CkqhT4Zj9b4g4/QdrHUU
867NZ3/a1sSDGLKT9h5+UcLlTtigl0hxQHMZ/3gqRlV0wKqyIddVPlG/yRiH5uAa3lZ9wph7iMzX
dP5wPfYhYJ4oO0yXxzjnFXYFZheeeb0Xoa739CGQ8RIbG3ag7U3kHVKgXpp2v8OLbV7Hr8jCfkiO
8m0vEFOsbyugv50huvMEcHvWajzpsiXzL1fWP6CxlTY13jVZr6n7iAh/3B8qLJyGjjdVY27rD7Cu
NcQ+rVrJtkhGP8Cjdt4prMNSLHlFslGlHaW7jMUPvTfbO4AY9IcPAz8UQbZ5xOBEYAyH3wqkaPvh
F7jAg0Qxg1cQlRRUpO7hbgWZk88RB+jm3u6cqa6wvrX5AqsRN7wiTmuYZ3yxHau3YEpnKOeE/HqZ
U3NUxB02c9ziI7REQANdq3dQOHjfi4aj5wfb3k1JycVcNcwD5CzVJXxa3bmL/GcoSumtKtcUBls6
8IzVm51Ov4jrqkKq5+uT94ZBIUIajfkePBF6ZFZ65jr3TUk69vjI0tyTUwPBu0Dw5hMCCaWU+8by
YRBGNpmikpX6WXU6Qwls2NO3hVGiP38DYjai14r1toXK0zpTbnAiA+8jkJx8oQT0vGBdzhJ3rfTM
IcyzlBpI+TBUaP60IAI7F+jBwdsKrnf3gZuPmFccX/eWEo3f28F8RbZ+7yc0zgbxvRMIahkscl0r
I9MQowdVaaKJgnIW0RxsFj3/wbSfyPdxPj8gSgsoBqClI7p/eXwcfgAzl+dRPoR/NuOXAfkTB2gT
+tHtbx4wSRgXzqjrz24gVZ1tXxM2xzkhI/kkQJvGfMqgT1HKnb8BdZDr3bxDSR9IIPRwIOnZebdi
l/ByAr3vs1dD9JSQuFPixCQBlkLBbCeLhDX2x3qRPyQMlAa8zS2lHmz5HAnsB+BVNpF8SPs2o7NU
sp3V2QpuLb/GOTr7x43oxkRiczUeBqGA3lWNk7fs+OqYHCzT0IjDWnVd5FcagZMuIMw2zkHE3KYm
JHWDCIQus8YeAansdbYE6YRX/JU+O78DmAPKEc1PYBDVYTan1f7vPgLJxi4NR0Y2jTUu6Z0xBFDV
m8RkjXpQdu/zNSEzePZ4eU1io4bR/DMerWRChF4SEDdRgwnGfH5BdbqG5BKsFORKImfroJqQb20N
nUwxu4xIwB7CniOpFZQEEHwG8xK3UFybyfwyr5aoSGLSedniAHZ49QD+d+xrvXlS8Ir5iqA3VEuS
tTIa/c6y450Nu18DXV/eBqopX0dx8RGDH+IfjCL0rjP7FMYIVUKXzCeCkWREBCijlcxAidjWWeN4
Ptm7FM+yPbmehqNeR6RUgiPfJHVKkcWeEkB7/Y+lM1tWFFvC8BMR4YzeMoOAgDhxYzgCzoqK+vT9
5a6OjnOqq6t0K7DWyvzzH24LZJPyEhoyJi3CtzpPMdqAinIdvSiHx5iboA8BsK+mTFARye35xj+Q
uXIPCsWcheH39EXCPP0KuBnUHzwSnMtm+La62huuKnwlss7OMC0+TIH0qWIRK8Nl5Y8ZRgiFFQrU
8HmZ9EsHF1MSyLdqafNY5Iu6uWqgDQGDZUviOfnaQ9pMZkX0WI7qKsaW8J4Gh7ZqySgBUlXr4DE8
KOxaaytae9ELz2s68veGPOqF4r8A0q94ABp8xukThTtUtv0WNIRqZ41cAAz+/hgyzLgNPNhViqOS
jfQwC0TwULtqPYdZgfLptLqBoxGeoVXosIZfoJSD+VHN+LUeN1pgGGDFSz3OWToH/fuQB74XAuIn
+0IWTl8Cmi6T8ZW1BBXpbTZgrBufHfF/F+21PYDHYhCWsE4lKE0KJm/WragnFuZqIruvhuVJAbxl
xZ01ZNZX1NXDVhfA0LpXDjh8PacI1ZhgOONGx229LUEnasyfQRHku8KinzdOEERonqApm4QcSrXN
hBFKFqo4M70Gu51UoTBPZgnnoy3hyAuUs7wvLYIduR1FSyqW40lBmwLRWO9FJ+KQ8MpvaOQHuxq/
wiN6A9mgmKVkH6M6/uG3N2NWi7hZ7E8gdFNhAtTH0yl2K9aI/AlA1vWuwA/+PmNIygx1AmvxMUor
6JNaP3rMrhjVc5qLgqaykHI2bOinIvLljD8bRbKECtLbwOJ5UHt+DtQ3JUFsaEbxq8KIB09F66ad
078WlgpVXgcN8e5y9SD+NiEkVm7H8mqkpEwU8SyHTnvyxrcJ4wGMapgNXPRPbYNx1VoxWSaK+xqW
Y3ZCZ9v7wk6EKMcljrvsjK2EkImnhYaZuz9ASMeDgdDoQNaz30mqvsUL2Ba6Hr4PRbmpL871GR7b
pN0BYxzj1tVotAm4Wr4Zdytb4LrcaL8WHYxGDqykTnYd9g4xtr7lqBqePh6q1tnhav2+gDZ8jnPX
fipOXbJowSig8/c4aQZu3KXbd04BZzeE6j1X/9jQVGwlsAontglcqRzxwCKPVV/p+bd+52gyVF81
eLOK656Pm1d/f4DmbS3DLcBL39y+2I2hdLIgtsAjEwYJbR5zTsZrRGM02F3x4UDFqD0hKnT85csD
1GB8r305w18GBFJcSs982Wm7QQyTOTOPfv9joRp4I3YCBuiMZpcpBVnlU3gtEDCFPWt1+bqvChqq
i47y+B4idCbgthyfzE9QHQjgarZIPPVueE1vY06XuwmhzXhxCXA5p/W9yUnQ1+loWITIXfalBf2P
vHaUsqpNOThrEspC6uvVeEFq1pap/R3Zs5exMHU8rB3FBTRiYHgppwND6cJPjxEhq9EZNFm/HYwX
TafdZqRXa9+P//x49zd8bNgsRj3Ladi+2mdH3o52YXpAGwCUpUGq/iG60hROef7rVD1pK9CB5kcv
Pial256coBy6MnI/IIGTJ/tIZw3qhLsxDzeN6UNrT3qM3A4c4XueHL1de/nd3hbIlmiheQybCxWB
xBn1yc+/FE4+sMjlklykccVTQnWR66e3Xwxh4AHSGr2eXQ5gv6gd2GZ6D0ioZLz1Z1Mi0orrz82n
t6f9jdnwpuidaeE4zn74VhDNAt3hBPQh5GfBmNviWCIkSY42lYOGe8GOzcHcbvpqoQ0+0Qs5d//B
/8XtK9scYWB93nTAZPtnQV4AXQcuJp+YyUKMx33PxA1CAfDrBcI47XDQ2JzkU8bfowdHi+Ix1+Fc
ZvwzYLY/4oMx+EVBDWGqbz/9c8W0WQLrKRSEv6BjNt2HcznhGB517J6NtIBBbPKCWa9vL5t30+cc
MfKw9TWXGZP93VQSi3Kc8rtjdMwUMlKtTD8LFjiXp8ShH9JbfNHH+5xqVY+51ODzfDbxLb5IGZBh
cEQqmbYGvGdir4L/4BYNagoV48tQW1vur8nPeL2N0ZNhIuMTgHgijKh4/83RMera/70HRz2mfZNq
xEKbIDpiJeqlMRSBB8XI9RBfgQgMBDO49qo2S8JxKBUvwxsn/Ae1fwI7MOwZr0UDwukzzIPNeX6f
/zzUjGlYpatXaZwXaEhGYxjRMSAyn83suoxUH1ho1nrPpE74+NXw/gxP2ACzrQzOCc4ov+Weeum7
OeW7gjSu5yHMyf/LER+yFjjLjGI5INYJeFsUBi9OqYHLtcKViRKi1n8nDkF8WjU1wvsBcMmE2lx4
95JjLbeqfkx400s0Cy2ITGzZo4bz3N3wXbiOGoDoXAlEJtgJU0BtlhD3iMg02tT1DavrDdiJwG0m
dZ94xCX27rekemu4zntwgfszNgtFGx94/iGdTwY/vTuZYI4DucxYyuJ7cCgJtgbjkDk590PhmVX8
g9h/opR46t6pp4WIZ7kVmILcBVoRQPCOWdRWaUAnNBUebm4qRSGUBOqurw49DF8oMfrUqRfxsx1P
Fb/NopMKaAyiwFyGSDcPVjKUIvYuF60yFNwFwMx3eG5QopvgNjHZhnCorRK7zpfdwFuhbUDmloUH
SVtCWaB0YI/2wXkLjwLmjdMuaxTX1xWQNyczDOmDfh5OITm150gYGGKcRZhL2IeGcR1h6NBIAI7u
BvaOJ4yC4EEj6KDM2xDZp/35HTKqNSvGeKiveGwplOHLHyecZypu16BYqC2fSKPYuTvlCMEJJ+To
ol/rfawuaorovx1Fs54XLWUt5BSzGSxkytRyBWpqD4147DwFCoJbAVYAML16ubk+mHJ8c3V4nn5a
3A/bb5OW6FVavPOV3aAwJRKo/xy22hPkOz+hopbcDuxBm6cwbzPhYG5qwkz68EtzSl5HyFMDRECr
fkdLDlSp+yXgL0OUh8Bv+ZjS7sA+vvI5s8DcXtoDttXRoqIGKz5PEm1mKzHA3OL4BFs4+7NmsrRm
kE2noshlJeo01HwYIZtjnjsnSkfFA4D0M9lvG7O2XkYL0HZOjL9/Qm9C5z4wThNcXPvDSYd2FpUh
/bEtqFJp4ElGPQpKC/LrN562ZAUpcX+uh4X2PhoeDBBzucEEtn/VwpYkRB5HYx3oXBCUzmaw2j3W
UPOKcYJe5MxfW8IjPhA7mqJKue0BarQLonntPq+M4gygC43z8zX9+mQdVgiKv+a14vj+gMgsmvqE
khWnWb4ncC+HfiVk4YfJ5xLtMfWZ7zdeml9yPe/6irlFWLkAoMC0TKCAYNsqkwRadzLGB4maqDJj
TK6wTPtvSM7Y1gOFqXrumkrQjZWght7H8A9yA8jhSu4gvzXbMYQYMnsK+Kz6Iezzp4B+OpvN1WRO
nV2ijOnmEGmEiKUcrFP4O0tLM1cmJB/f8xznpGj30ZjRFZXN3VUpKUGMNSCoGTrHA75KDw0xaySe
QJwqYH6gmll6GFNqh2q4qRbRZX9EGc2Fg2ChNILqZfdz87Hv5cZlT7wUCDjpkR00P1qvq7foMbAR
AEP6IAKbgVXtbxhoaKQeUQZziuMTy1yrS72CVBXRTc6MpTe6wlHTrvXwAZH7BIwaMjV4TAUYm72Z
d6CzGaApAuaQ8Q0UZOHuLG7MmRhamMW+IxdJ4iFnklVzXjAyiO50z4bPjTLf4erwMczHyQ0lTYs3
mhVTuiQkUqlm9+DZqQLOLGofhAkOLYgCM4/V12CqkRfU22jZuZfgGcMQ6jSH2cNakMTLOKhhFA78
Jnli66ddz5/7y95ccO+PzJopzHO9ZIl1QTxAhivXXHz26jJ6GaA2pvLlL6CTkpECAvdxb431CbGn
3ndMGA94/YleObd7f9ga8IqvNTPb7KqgVI+LGcKxYKyv/Vb8dT4KJHrEksxX7xdtf766cGdy+0AW
KLRZQpb64EJc4lnXM5l09NZ9GrHlkIdbcHdcGaJdQcoH1ozLaLdTdfHNMSoZDcyZGnAx6u2DybON
Po+hCMOZ3/TY5aVwzP0rzgoA0jEL8qvdrvwfhB/K0u70Xth0M9ECC6oN/nO7m8nPH3gLJncRdz1N
Hqa96MzlkW+aPcijVJWcSrmx36pGp7D2Axe4lg2WfWMbOz8wXQMbf84pPVxumCSwJ9CTKhHDVhht
E2Ey9XIxcJ9QYj+1WJp4UYSUOJwNCz/uJACyT727JeaVz6ifF2N9TLeRjzniYAK9J7CbFEOAEJTa
bQdM6UhsJpVTA3v94etsz6HC4Gwug90/LVfwxJcS5wiLtmXUgCIj0qmLj6hGmwK5jKiApb12VOPP
FCV2yF8CBdvvh+APN2REA2f7QlytfcEiBhB3tSHUwK/d5xQrADyELaRifmZgn6CD0zTdyzL5daGn
5aVFdc6JoUI0CT4dADZnjKgRaSk4oROPP9A6rqtqndNW0gFR76Oa+jr3mwdVoRy/UVwfze8x7b4X
14FVXJNKQNk6bh5R+9gEN39L60ubKJmX/Doc7xWyh8nfPnOIGgOa8lOsVpnCcOWxky95H1iNr9+Y
lUh/hoWnHKIe7hroP6ybROyQOFCOLl8b1kDObqV2xtxriGkYnPUiIX/8WsPn13seh4+g3yWeB3WS
I+S9W+GVrTWkg4f9PoUUJ9cXWOVxQdOHfxQ7gVRHpzDkgPjVJk8huNGo3kKBl62E/aXFRs2AE8KP
Bq1rPCj5l9bNmNC3XI0vsVcKGDZ54qh0+Jt+c78Kaxc4Y4Hzw6xE90xRpl+NyZi2+b5Gmca3IQmL
FtW4BU+WIYzhp1U0CGAGlYLxBP/Vqo3eZrZkk+Q4QJN4EyuK7k0Q9ygn1YgzSY4JTkVpUXiv/ZiG
yp4cnFWrpOij5I6h718gJi5Rle5FDUZh6NfW+xfIF0b1shzV9wBEF1i58wDxXz71av7m/PafsDHZ
pqCt81N/oA295EHQSOWWP6vtIe2A92MRKc54eWEyCmPvlAFCFm0kZT5i3o4Fm9DdrwHA/zKNNhS7
Wg3iwObDOzbct+lXA81f3OQ4xLlyys5oFsMG0QsJ/Ls56VDwzm/EblGkyL7/1jfVMmCffXC4fX3K
FM4fJsm30KMX9diYdQ62i729rvHIQrOmC9IbfIcvhFLGvqloqnuUYSCpy2Mmxsz3N5vnjZw9lcdL
+xGBvJMJEeqX8CPQMyRHTocZp4VvUvawPVFGcc9G+w5t4XlTDcCtOkImYP52CGXE+x3tPjmTIvMJ
cfaY8pwjl573OG7kXDHr9Jag8LZ6J86D1TnqWMe+w5+Eq7A/pIOlKDPGqot/kYp5FKce41Vyy68w
Btgr9VXPYdzGod4OkuR0xHQP/pRmR/7bRMAdwpRYDi/szh87BBZfjgbZLGRaPjlxgSYt5umPZPnW
VjLLUfUoUa/MvS5rTu8OEhSes3MaMojEsYoYBVAsqdypzRwaHrY7qlNowFXK7MnhkRO6BLsm5dt+
cLVeLZaNytGnoSUZHIQB8blbHSatT7NbBBclbFktivLn/D3Nt2cEQMxKXgwcVCP89ahhI5xPO9qk
OwEx4TRinvnS23vFe9s9TH8vxrocfqDI3M66VROz+Ybg39TcPLbdLnSAO5mB3ZZWKOYC/ofe6SYQ
hM/GDb6OfyZMz3wNKL6uTJfv0SUssCxtEtBtVJdR44MbBK9ppJeBsVmmCaeYNsoZB0GyxdnyAxP+
g91OHzbeCZaU3UzkcmvhM4CBM1zJwver+ezJKH9gcku04+QgVhooGjBVdesI7xfKqCLWxwd0W5QS
FNSMOmixxse+NoYfE3L4tuaLNybq6Nyt6he9ofJHkoW4dC9fH+sgRW++rJ+qMdspqIW04weOrwaf
i48bPCHJUVfL2yImWiC5yrGRYwRVPxzWL/NALgWEl7/JDe4bOvNH2VC0LrzHpn0GGz/rExo+qAqz
ku1GZ/vfHwlQFI5UNWzc7fGB/vdxMvHglt2G3XvBbuxgOmGPuzq7W4/TNGTCk+s6pzOljmLrkyds
c/jNg2h8tihefHpDGT5XaSk2Bw+PnLTn5GYfUdc99dWb5wBy0ujC06ottJJ911xMzncDizu8/Vbo
8uR5LEeEq685FmlQ0eSxxc1yPyLJU9f31Yx0uQumyAA736Nej7+ul29NaRxGe+qoth6Oyb2XCiH2
nvakYAa1PGsOwJIoacPJBRIwTCQnXLTa+gIw+skojO0q5tEodR/yMp9BQHUuR//HGJAzYiGehp15
6HlQm4T8jYkgvT4Xk5NH358m8e9gvpomLf8EVJVGvme/e/oT3OqkyokiGBUDa3evh7+9sAAgP30y
MTqmS+fIcPYtCgmoRXxlz3tPzYnuVENQNnp9h1bsjz7nFQ5f9mjxbsWRvMQfmbh0DtGeO1SNxmM+
BoMFvDG4RKfs0yWa/vRxS37hC2Fj0SosfMNmWMaX0NH5+7ZDK+Vhl0OpTz0M5gD8jizFEIEF6QQO
KY1M6Tji2DhKraORyBquqI1KEBOPjzU+BcPmxX/jSYw9COMw7AD3DQeC9y352KR6AzZwSa7rO2YL
unDZHztwkyu8+yfdPLeohaumBkmww04DvBfLPEMZ8uPn8/MKBgxTGn4LGEMBxE2pN7hJoGL4kKF8
BLmHCKU90OuIN/oDTFewigpdkaBDvy2vAjBHBIxyDNPxgRbghQ215uXVMRUUCC8qCxFO8+yXL+4k
k3aBETkFtA6bMVjenTP35gGXOHvOnKGjj/9tm05OX78Fm9ab7jCYH6Ksj9tOgmVoyCRnfNTg2Ql0
wVtAqu9qXsN/Uh6M9f1QQUpvtYAqIujA2dNoeDIt6yBHFXKd05MrwUWpnKlKjXj/8l+bLgyuzAOy
HxCfXtgGlV/TurBzsrxxENTe7is5RfQ/uR0QL/EN1llPRGDrS1vLguNKMgI79kP44F009b1z1Lua
r8ewr8yri/MBrrjbdXNSDKYHJSm/Pu4WQlXdn/SyzzdZPsPOxZVhgRPDKxwzrh0sgNk70Or0fJDu
4/EeVAsm52s2vlw5o5VLsmcTifaMgjqv8DiCT7rsuBKgNYEbWHiF2esF1+fwcbRvUDPWD9hkXR5Z
poHDI5PovjXurBuAtxO20Q9aoCVbyJcKXu+sFQIUC1xG9uNfoK/U778RB83BynzbTz1/6iKcvyVs
W3tOKhAtsqU62hi5C9g8dCBzMPV4L/CDgX8W6w+IinRalCgw/gnQYlvcTyHJ352/epgCtzGUsRQ9
390s4QLe3bzWbtAjnJISk73sTJfWuZNGDbAHZWhxjv56GNpYj8YORwdpUCv+B7OGjgTtf+ChTiAH
22c+bWEewc76NTi4OOKPGy98UpqA4zWQKliXiTPx6GbE7yvkBPfGBdsuxgE0jSF8PNB5NitK6h6w
SQ/YD+zmAqxWwYyA449ZK7t9aQwi4XEaGbL6ANqsE78aWnydxXs+yRVkgJWwdfaXmBvrQFuHsZ99
sVHBtlybT6cxLCt2OnYICK0ImoLhkL6KDZBt3mbQEGMHKCj3s45j8t2kULg7yFBFwARw44iBhXgF
wXzAiqow0PplxrRPd8JeAOjKh8QCS6awGIdoucxnP+TSEJbzRNKDlWeAN5khiQeEYLkX/5cT6eGg
6TUbLBiCG5DTkF6lYeV7MwbkWRc6sWP4FsXYQZx0dl+/bx66+hRzn+eBburKiyHmdzwM5jln3eRG
l8R8zyVXgXyj7iYQMZ37c3ZLSP8ErTO0W/PNh/3gjV1SkT02b+sq0Vh6BZqbImpDokhNAat3GLwp
UBmc92KBzrnsfPmMt6N786BJokwrXH44WxLkfivDjonJQjN9GNP3goEI0ikURCpzcy4EmhTZGY6h
Mb8DUhodu715DxhAP5keJwPHmB9DIl1SjO2AwR08qp9j7Ivdc5DAMh+19EuEPlQEFIgcGEkCOA60
YxgMSaLkr41ccqoPGtblZ4yA3f5i9621XXLFLgrdCeZOJMnM67jLhzk2bMDHbiQqmIdxKLUpcise
tS1MmgmIMcDT2DnZcS/cdgLo+zTCVw0r8WHsNJwiY1S7Vl3VZSBX2FezhxnYyWiPGITws6rMMoZH
mVvAuMjWBW26brlv7Jn/IlmuuEPCiNOmKpc3aJhpOgBv1aqgGLspdMpgTvP+F4nyXGDv3LHxU88+
KX6adOIC9J6dUZJrxZ+rgAQLwanE1w4zGxf8z7YsxA4EtnEX1vicX4gYQ7MAd612AcqHBADPPvhb
Ilf3ci+hiHQtRTsOT/h346xIuSpBoY+nXMUyRnkOr0wNo2K/wY6GEvmmucRIW1YRYT8yOlhJUuFd
CvTZZH0enLsR7aCype5p44osOkmI/G4nbmGlbm3PA7EYxVUOOjLyEBhXkhhMio66/iIuriYntLrP
UZ1w0xOme03VOrVdqHbuPahMHuocHkaOCtlimLYZZhfxGc8gZMwz1VkzPALZRiXrZhAvRJvaiIOA
tIGcL5VaH3eEpRksRRNxSSr2bSh0skzkjAAVdw0RGjM1VjZ+8LQqaVYmoyC9NLnibj/iskCtm83o
BO0dl389sN6QlqGGWheC7nAQZGRmdmzDGX+C8V5KAevPuSl4l1p2TLir/AAV4ICoVObUEOMhwJu4
i8iuClNDMm7Uqywo67g74Vf0IZ4ZkQIaagW1aU1iEOzOHwO3anT4IMz6fnh1zTmYPbjTQCbXg4fb
2dXctiE2cOzOLrSSQoOnp6LLEhaSUlNJQ+KU5rPDtIbyahLju6mpTeqU2hyA4R8vBr7hDx/fEbmG
+WpuWWmCS+ifJre2WZ1wKEXtIWLwin/+IoKpcYROcnKpGsCjGIMZ5ZrCCCjmJmK/JuPnA0gVtdWQ
YgKPE/tojJGRDtFiEVzz0regWSRlwBIioxUFKKrXJk7qRnCczdnCXwzgupvXPrBetmXMVZ+IV6wE
IKvM5dk4VS7TmRU3r+mMEPnWJtMETRKoYBtf9WT3WOquG7xRzKY4JHwPWtL+aRGP1iR5D3cf1Tq0
nE0n4pl1SW/FXQoXFzC2rzaXuGFIQKxVBpXf8J5B0+wabgfhoBkwjoGzwXnRo2RUfINbyTPKj+SC
fpkJwamaUH/s6U6QnS0w5UbKMb1yKAwRw8tuafw27BtZ7vxYMq2rPsJ9eLs+e/+zKhZnzBn5UO7P
tTAMuTk1Fppu8hPxMzjmBVwSl5YOBqsd+hCqW5/+ujZoEc4uvlQ7F45e/S+C4kfMDKZPPSOanf0S
QYCdfDRkzKNPAaz3pvySKeeoyTV6FGKosox5AOBtFCaXIpBPifQoLYV0+qX94c3o8HL+YejT0jNl
vc6y9ryF6P3pXwD06jA9WYThHE38hbQrBd+WORIzNkwBlW1Hbt8ZnrvUgAPNwnT0aqd2xabt8pu1
lXUw64PVOtDXj8X6Y9Rwis1n2vU5gFi30/v674jl9DhQYLLbLpHDU2rPD6zeXMtqc866G4KqlfMJ
04EA52WLn6ZgkKOx6csAWvLUVCfju91eSBBlJd9SziTsOfmTbssgJACfBmAZ5jL8H702T/3ueLNY
nnafdDzZDg4G+zI8p0S1EPw1U2b+eBn8jY5fkgzFHbI3PrxLxl9eiHKBsQhDs4qEBr0jmSo3dzBH
sS+nX3OYcl7foqNjpZfxWpldxgerBkLgR6ejc+A+Nftl+Kq3MJXMj1yXQwOFW8gIfXIT+RJx7Md4
BECbnTC9oMLmYmJxYLQ4iQ5mUoOO6B0D1juFmNiBpC7HC3fR+2hkMRU6WT/LGNnnIPxSNeu9UrLF
sr6dyWLCaZ+ln64HXO9OfHGDnk4MzFGn7mQvYvdRI6RW/Bv3lBcQA1LK9+eMw3ME8JkQOv3n3O2m
pqzxz1ysuZddXLrwSWFGhVCFr4ArG8E9uPWAD4t66Y1EHesghoxepbWR6NmQDvPpfG5lZ4eH6xjf
J/iJpn86quzbtbDiG5/8gNyNvvu3xqiAtWfEjeMwKDPOF3aWrO/hl456MrPUitvcEGhbTDHI6n1a
W93xfhXzZZNykhKGSeiWtT4PMGzK2CDSe3DVWTrQCnvkRSEak75sdNpYRWkuvVqdYwCFQq1tjPoI
Yo/hfC56S9fFVyLFCgLKQ55MRaO2bzVoxNGqadMhYifML2A/cHixA11wkQAcZPDJ56M5ku1Cjjrq
JAbSxmgAHj1if/vM3Ei0Ara7dnu7dZmdJwRzam3/j4y4llqNp+oDFdXCGoDM6qW+vwFj7+v19rfY
n2ywe73LzMmA7QaZSiiRkD6mCKO59N1SK954jeTOO+JpYqz81acPC9Ey+JtwYf/UcFymOH5503nQ
5u6QSkGptFYW8VTOqKBvB5gxtcwOa7klwRIZORh/bmMfbC0b9LDA8QzDGeCE2RzARPZPyCnwIw28
yCxS6a4PrTkGDYdeTX+974RbBVdP3vneI7qPRjV+Bk4N9dC4kga0HixatObOsJbvIONaKKwqc9c/
tt3fOcMOUMCutAjybR+tunTbOcmXNNNdA4l/o2fcNkJZnRNB9ZtDhsH7kLdqi2tKUIJ4n01YHl2t
r/IF52Vy1uJ8HE/PiK3xGOYRZJDGFpDyeFk42f6GVorxIi/G1occF3z9efkcgignDeCA04wgyHxV
/WlRE+Ph9ZIs1a9enLIXYyhsGGghjKDeZ5eU30yReKKgLrXyMe0qpCwpeMwmf/e7Y/IE0WMy82Zb
YkScT641/sOJOcMeHvzXPiO8QXWNg4Hm37Gk6TClt01cOFY7gQUl9Sdxq3nX3FFS4sbxc1IyTII7
WUGEYjc6RlL1dOK1gtdKfYlcmQ0znRfseJSVI/YGnCRaXiDBOih4KSbT5oUFxz140cE4LcdB7o+i
Pjs6yC85csWT6Il/si2aIo40XoV9jIV/TfjB45bHBX5B10IlDbHwwkLNHaum1k5RCd91Ikak/poP
8ELiV0pvPhG1IBaCstJ/s8uoyb8B/Ezk9zjAsKSJnlpKAhUQ6iU3mtAYz9lvzfOg3YO0xxBdFtaV
D4SUREYEtGx/aTuUIn+BELg14glzpZpQTNddE91INfDdk7gCFXJBxA3bKGNNaRyuYf1hATchRGof
nwaGTDmF2bmFYEvciya4nK5o9SkbAYhEiXa66vvtC0VRhgfKiE6zb7iSlzdXeDRaRn+Pc6fGLhkE
jS8lq1WCA2uFhZa30jAlOSCa0PIHJ/Lor4x7vAkus8UO8J5k7DugEOwuOZ6u5NQqRBN5NKEVllJt
kscSNmQcZlJM3NJ1w/xLz6BUObKE8gR7Ejk353SFPOK8L/u6UFZofdoWsWDfCQ0MyepTFq8YLQUI
5SnR+ThLavfhwW0RR31FcB3OCzJ8kOtT1SFsn3b0LrgCD1WhUZfjliwyc9AowPS/ezah7Fg/OVt/
lAq8gjrlMv9ynLACCTJgHm8TEcrVSo8xKXqLUvvuRrRF1R77dooLCDZ3PeH05DZlKcKFJv4ytRmM
6LnSQD7cvL1hd72xuIJOzE3KWGFDEVqzzvo75YlMGEo8Ad4ZtkTQuCtXQkFGR2ed3idEWYnjIvdZ
2nr2A8lLV2XE+fDvq3+mMPxQSieIJXRI2oj2KXs8TXI9uEotM/1edUyusSa6c2xYZSI0oOuUapoi
VErKJGga4oKMQCVZ+ruCLcV9Nzkwq4mLtVyCN87J/H60p6welkXKniCeYmlutqghc/jEYlNFQ8MZ
ToORitOKBGxS92c0cxSXO3uGa3tvjIqTwpiwWK2m8SZzt8FSy+nIB2ZJcBIYAhXA0Uvz2NW6QWXs
WLV0p09B+xlBaJ3FkoYpRdIlD+XutMbLlNtSAjpp9GO755pXf8bMM+H4YQcxbEyWx2EpcQFFTdGP
Cystvi1WM7DRvzEIA7GHFFUCucCsKNGSSO2Jd9LJWk7XH/YHllo6n3+s4YB6vNdySjz2iEIV01BG
lXgbzA3Vp6/gomowSdZ4lJVmjt4Krz+2HLahDrHdwtWTCx/8aRiiygNExvpGFiDmJDLKSNMHgUY/
QzrxE6+SUuVnsYHLTPurX1gl+FZkwZwHgw8lE3IlN+4HdwmR61zosNVlAR3Dr7k+Dke/mwFKg6WV
hhAZzhQLHr+CedDXYXgVEzaDPnAy1iLA6Hg5R38adoV9bqyiGDdvTxOOInGVnE6qVxE6wf4m6Qi9
mgv0dp4z6SIS/B0IKkWatnlZDGY9+BSgvwoxkPBvGEb67RghJvE07DNAB/ZVl0hCvnQk8pwuhv9w
333Eb6UiWt+eeOAzFYV/ZChJlyEiAAOCSkO3X5su58gHPg0LmYqOa8ub7Eq9mRWXba/QZg/zk0Si
IYMZDjFHRtpKh09lDigmvNVxHpo0Lm8PseZKna7eq/Bk6jAV9uCceyqOqQ+RQhwhECB550ya++SX
2H9eY4ntM1x5r1b+K2eajWgr2/hhb77gBTyFPNJuMjNRQfqrlx9+7PvFWnlwj0KzWbEL51FtLBXr
QZa1auaTXS8nXgkkT3v0OWWkDeeeb3r6R9HxjzwYOU4k2mUWJeJySdBiwYr8I9YvInH55w+TcpLs
cnszY1Eh1oG37IfMak3bLgz3Mm5ikHEOGDmjKJ11uzBWzOijasit8G7fMKLFxve1yV3blYCyqBlu
aF35UZTzZ52h232ONTxCxNQafXgSbtt1nXH/wVfKuCg0EiUiQXTOca51OHoQgb9i1jkGaEnfIO2C
N2XbGrGLue4yUnSwm0WuIVG0k2MA2yk6XZy/w+96NK49ztl1kFN5ntKAIlQSP14cM8TLsuZ3wEwJ
JgoOxrRyLM6rh0ZWHPEUnace2S654/q6CsVBjR7WNlchtBsYTKvVpKT2jTwmvbgoh0kxs03Gfzqg
ss4Tl/CxizGb/ytDO9ws+W7r1iQlZZUffNBd1PyulXwjCog0PQ6bIEfvtbvuULXcbaaS9WJgJj+5
ztgvnydYOPrJVdeUVUTIYdQOJMnuZLGDml0bBFwvayShUUQkwpGa6e18F24iI9IIqSAD+CRN15Jg
HKy/wLjSVkgRayZFpeOXijuUofaY0Q4GXEvZbqUIr4DmSvt4sJ88JmgyyewQCZzfxgdijnYSgWIT
DU9X0gzkNWnp0FXQiQejdXoY2UllRfAUaPtkVK7x6CSjKw9+wlXhmQNuO7LGoQQ33FkFigTOwX1V
tNGcWCgKo3lwNtl22b52Lue6myhToDqRSVb+zHcTjPEo0bhzbf6KvoO/VFutvv0h6QmuQd3UIKM4
O4YhBuWGnofUGxcL5T21RsBhagFHxjSzgcxvAMt2XXODzq+mUcZfurP48AkpIdccIbijIL31/a7n
cxDmFP3hNah2Yji8dKmzShyktIhQrb6XjV72j+v1mPGYH9ALRsVhVhlQSXj0kd6mR+e1ahq1fSU1
Eik6uwDbQGQffRjR5KeFN5g6LGxa7d8sSTqaxkOFRRgmqRS7/omsFcyhhEdTjUz+y+w0tGFnyrim
B7UH4oACwT88iWj3bvBkP9dsqFonFezkf4akT3V4nIjZa7G+OIxIdHEugAbT6iBLxEkUuQuz2V8r
blkm81BBIGAL4zs76utMYpi5Eld9NvzFgP0eve4tLNPb9OxDhniiiOxNektL+dANlaP3cliXwCX2
rtk0l/De6vJm9N1uEwDZBYXB4PBW0GSU3fD+idEfwcVsIDllq7JhBsD0D1470u3fLfNiDSB8feM3
R8t7lJ9I2cJ3dUL9NTow7OaRoUO5uMwCyAUDnYt7VEfcaLRpNLQ+D/1Pvy9hC38rK1sfhBjLfW9S
IGGYnvOD1HWFlV/T/+F9NO17I2m02nieqDRvXlc7cqAtne7DuykywOjrvyjfl1OAQIW2i7TMr3dq
6/0vqexOf4CrHFrHEUEtm2kr4JRkMAGFBMGInK0o+6DOksdK7JIbwyxCBThaJjm+4zTUaAJvtYcq
SDW3Dc7fj2IxahE/wwzFAtMAHG7908HE/ksO/A9txBvgC3ENmQQWpj0KhUhWStkXBNN+D4wf3jc2
R1IA4nh0X7Ee8N3HTWcpkcm0Y2tBr9UZ7fZ6lDX29EBpk8eYHpZZTJ8uukWSr0vNQ8meZURMUb8e
VYPgtS+81b5OLY3fOYnF85vAwktkWE23Z7axPdCH+FK3XXh/1c/g26GVxN6L9c1qARxMTqS5As7T
qlAO9PRXvD6MkcH+WH2sLnjmoxHrF4N9u+g5qv9DanMgHh20jA9h3XuWgnF4108voAqWMutgSjX6
/Wi6cBI1bxaPS1M7UNd3rdadz/2BuaBTKD2Mr4yv2O8pgvZtFJ3DaZyPHG7sfLiM+8Ecp2D9BHqN
H+t2ql5khpRh0M45IdE8WFRmvKkvLVhv96ujxyCrES/iRg7OzoZylDqSc+od/cfSmTWpii1R+BcR
IYMir8yIiCKOL0Y5lPPAoKi/vr+s03Hi3j5dbSnC3rkz11q58uKmny7jeMZg1JqTUuTm190OBY3N
+QLi5SxfMAIMGxeUCQGlnSrCFxS4arpRCoi9k4IPI1LYmsIryJPdNH9vH/6JD4c07dpZCjjDkpL8
8F14cBiWdyEa9vWjj7PnCN6Ld8PVknrwIBnvYfPXMnd6ygBQOZQY2nHipeSTVDFLKlEgaXHD7ZDa
44+0nJPO4wwfxwmZLiXmlfBBCmUN2KmcsEB/oJhE/siOkJCay9nRCTI5/lUQXzOjvWHaSoF6dedc
eQ2ZF4WIoOMvjUVNpSOk4lOm377JUcsH+SuHCX1VbCDX5wxN5/tfSjcKn2Inpw3mpLRjU26cNFCU
rBq0+5UtE4LJ8UW4RHFz8kEF/fgr4+Qo2X7k2Gv31xB+e4LvKy5nUlsA9QES0n5qJeaYugfNXZ8e
CenS3aLsMeFRabobGQlDpagewcC3lrvVc+iX304L7rqBHdkWIeKEcWdGE9cojM+/rM9Hn+nreKo2
Oy4jTeLSn7tUm6hcGbV7E2Y0BgUi0+8l7nb74Z3Q05TBJ/zY28NuRLsQ+8RMAWXOA5iYtKUH4NSn
HDTbaa/pJXAToIkrhBwdHX/pDfNbbBSvGik9QzKdKT3TTahgA0Svz4we6hhwTKyMhtutDk9LSZF+
uCsWbwAfjR1TgNbiMhKFKp2lDhTTnGaP9DPoEFxZ9ehl7+H0F3ElNwJMCbqjv2QzxcIYbH9pSULa
c1uKQKcBMIEk4cw9x68xqClctsfvhJ2MiX/O5+VOt1yctIWvNIaX1InYdcjYEEoXWOp2zFKmPrpF
bPzkLOITLB8xSvrrQ1FyEJln7yte8nwKUydHsKNJInFpPgVT26OE4J0YcIDp74rnnixdOtxD5GBK
JN+NbkQ+HqfKF2y1/AZDN+mFa6O4Qd3AxbeRcjkI5Xu40QEKLZd1BJazLoD5iMOViIcJAkRiWhWt
k4fWxLaGJeGLWQlWSM0ECvp11aM9V/wpTMojcUMuKJbwnFLDQfesCc6IOxBRtMToIwa0PS1RL3nK
cI+g5wPRP1++YTUeXIfl5SWJ+juUYucRdvsBwsUZFjiMO8yC647JcwRMtfDY3Gz2gLyIBEyMDegr
6T1IYUBdbv2liwKADRtoJUUkO4nyVPDjB6OHyagjP78HmG1IYpILNqCwtKTXhx1PjZDta0zFPX4r
TZYGHcVwXSThGJjRMGi/Yz9tri5f8NKf01MtomvDA0RxhAoH6sg/200mtRX+v4kFUAJ5R6s9nDj3
xM9rdAhDrscMgcwHf31FBu2VnWV1cafyQlDcV3+J1vdgrz//ENmV/YU0o/8LPpyqGceLBVEF/OHR
fwO4YA9x4FHA1nQlHbGn80skM1vAq0kX4Fy0YF/6pyICRo07b85MHNUBlCBVVm07Zgbore61RUpw
o+hGukRIYhrwRswaHygknaMWLKsu1KPxq3UdlttlW1BsgQh97csYJALzwCVI+IUsbniwwvZ3rP2A
ITjFCOto0+wVo6tXowkG6yZkXZNAUwLGN0cVmN9pfu1F2JtHG2077OjwJ0+KI2C6V0hu70kdf/Pr
8XuLSKCmVx/wCe4CfsaJjqOrYWf/qG9cVIBNdOgk+zR+zWxVis/VEM0vRRLVYd4QWI5fDjfa2Gcs
IqYmdHhKLTnAwA7otAYAIll7MzHAOeMTGOSp5q27sgDS71+RAyy1D4mjShkmYvM9jZ0QPZN9WqLU
Gk3voMtEs8ZjvRzthiqnC39h8EzJTubJd5VeYXs1N1HncgzaESVkyVKnVZ7cMavjHekIgM6FA0q1
qSqwRg5EDqKCYiQf1hgP318LhJBTu0EOAU+Ab7Rlp6Jhht6F+l8yyp0zjgLKwDNsZrjUjll2RLnR
ZDjYUy6RjmsRRAGHrXsM+CgDrcOvyYH4Y9mdX23a+pEMBbLKPQcbYAXZjQK+PneHru3noK03OnT5
jpHF/ELU3Zx0WUbVzCx4NgPUnA/c9mX2b0gxVDk1jA4YXTER9HVXIANghAtTCKhgMBKyEJ/TJgnO
amMt8wg7rpQfyAySM496eY5x4GXiguExLTEw/8qgNw0bnnfKJiZ4xs/iNRX5rLlUpkPKJGAS6J9j
z45mwQITgD3w6RzFVMu36FGncpjolgdxinUaqK6KDE+Eo0a/R8uSMSfgmMl7xBFreiv04zayRTSw
T2ZJStXfBdM2XMUxH94dcyNqasG5zK8LcE3288ZRtZRQDGkSYA3JYc3jzfTB5rxnGGRIqkd8ffg+
Q4OZCOYuHzRD8V31GerGBjQjV65IGlj71uAenEFEjxm0LR8krpzUydy34ZXYQ3PVjucqfF+TRG8h
MQEndiuGYt4WKUVzptFLvreB/0irBDtH1ItTJUvczSKdMV9Qp5DAP8vOj2J3EJ5KFj1dOW7vvMHG
CjUUXozEIvj63kkDTjhjQB6aZZCDrdgHRL3Yb2L6aPGsJAYcagefAr4xhbKPIvwVwo27QyzTJuOe
R/y2nI5L19vwPBFhDKAJ9DM5g0TfVsfuTK+h3rVJ6SHnjiIYYddwBpFcwGtSg3YipQLECIF59ggW
RU99cZeksysN+TDqyitWFyPyN+zYnc6ubGAU1Rh0jcsYZsMH6+XnRY+2SXng9THEY8cZTZSvDFdn
DSjOee88FHZilaREkfSeyYkxj99DnQAAYSJXAs9MIeZLC09MQEcn1hMktgAu1v2Wg8sGoo4tOVCS
6AdGXvIewKpVYKl4RuCLmz2Zq8nPnuwdbpXy5Z8UHxAHLecyXIu/P7wGu4I/OKxHc2mWTi40mh5O
3CfYy0NjQ7YnMQmYiFkEe9sydUCM3Dj/wbs/zD6gb4fwXhNKEEeY/voohIk6u4ITdBiS8hKCCcs5
D7ECd6kZnEPNQ9EbGG1XLOLanWA1JZch1V6+4LAzxWPRQBeHIOkCNWdtTyr2QzxAWy1YitqPsNjw
LjZaiIoepLVkoZcNnG6QieefIH8sx+lPHwAyAOpCQfAYUs5EavwmGOet3cWtJnfnSohA4IMgncWD
Pr5/dAjfuR5fNAeYhJ+Lqq8y7BzUMKCZ16NvzXJEKMF9JoX7RryYEIeawsqMRdsE5sNG7AfvPJtf
4fZG1xHH/1kwOALhzqBT9sTAHPbJ4suahahF877oNXntYOEXQH9l+X0Eje1Qe/kcW32kmGYPwz6m
eAxFi5VDFxxDwi7wEEAxLhX5mse4A8nLNswD69tDSu/LOAdMRNKVdnp+dEqzGjQPKSB3iEFndiBo
If8RgUlulS5Cj9wn7PU9rc+s1p2NKorJBTLWcElVIGGEzQ0DmLH3/RQ9IpmDwug2nFVsVGl1RDXE
ywBG75xyR4aWgXlDCJIA3dybb/NUOGVpBprZme+vE3KjpY98R6A5zFdZTMmRTkiERdx3OX/IVylR
NstliYiZnQC11tnuInQx9RAqShJl/ASTlBNJakbAPmHhOb3XbuLqdJJNKQTIaxjt7azcbGhOdhKt
ueOYu51Me9jMoT0JU9cX9US1bM8O7plTHVaWMLhMtIBsyvDWfgVQ3HUz6RkltYsQcBFQ8QDO5dRs
BnzCfpRVzEEGisojpAQBZz6cCEDrwc+Q4DNoc0pfO4cWt8jHhofNK+XBjVrN92XWyi5TBzvmAykk
dJlxCgQaK+ZB4LcSAB3UJUgEIIk44E9/ZWLvQi32J+74yxrRq0dhY8dGQvOJwAAUvyzPjEWKTy7T
7CSfvDvBN/j4dsSMMKA/AMt5CsyTf8Rd5sgKl1zgDmRj+/PuxJ3zNd4ROTU7QDdt6m4GMfhouuaN
E28x70f+KXUlfN6SsL1cF3A66pryEOFnnzl7WXebRSaDnqhWbFT/5OR0VfxuQ3J/l5EqeOrSmkLH
uXQqQr6RYck1cIszk52Ntji4/fTtW5jtuNfMNzN6nA73HoUs2PMVvSLoYsmJoDg1yz8wHZt2+8Wi
chdKQG8NC5WecAZQSwpycnXuqCMW0AeHYM/qGcPnw5RQ1DvLVjK38qmLdhsgCKUBlabMcKTf/kKq
TQzivkPJeS9J9+Sd9o6ixAy89td/sg+Qn7+1SzekIO6xvqJBxakNMkroD+/xdzGc3OUYceN9lEcY
+QDzZuqybyXKaNGisYZeNrpP+HZfHOvm3mwf7F/oK8kpeSaBkM9w4TgbQw8svJ4CejlANk368PSH
5wZQtAy7SrTrkIDe51l2GnMnD6lfM9HkHZLncqB5F7pKnTKuGuDrAKqC4weGjcSZOEF0afy3s6hw
Rqdd17n8MssqbwGLz/r11CsHeGlKa5kxf1IsOBUi4zFgMBMmEaU492eilrH1YRe0Gsck34pZMvDn
zmu977VlKoqIOyLzFuX7tsvRzaLz2utTzYQhxNYkRUtyl73BlXmWHn3IVW+0E0av8LUG0vkoIPXw
9JVzT8oXgt6GuMzS5FY+OK0x3OK7HPcOYrzqE7RB4Mn6kHTIh+B2hIZAQ6g3uOEhcGckfK+0fJMO
ebouX5iE9Dqa3y6D1Tk4vxMyoydq1iq4pNqZ535mmAi0jzHh6be/+KDcnSfPH3cg4xyskDzRmYi1
QePpz/jGX0iDix5PugVapIwaJsZ0oWtNbXhTRh3nprvvr4+v1/po2qfnmFcxwxIOyf++nO7eKQ6z
F2TkqdcB87WP1NLbPe79HPy6b5zdtdlCB469ulNlZSeqmffRzS7XtG7mj+72Wy6aIj6dfT6lcw8K
WpdLz9itP3SZejWDJw3KGP095EXXD4plNNk4RGYfEMsVA16OydWKwXBvtNJ08Icad6f7lse/ffdD
/nK3nC4jh5XBee+3XlkLwds+LrpxBXmL83+0fHQ8Dce/B3IkrOmJz6XbbuLiMq60kWWfhjItCIn2
/DNCR8pu30XCB4OFIXar+0tCAANfEg7rlI3IkJRQRNQKFcCVsoQTQYHoJAasOa9B37dDYlqGzoty
mJZzYrU5a9i9ZSTFRQJ4+sB4BuD3hLxyKVHmLyzmUWQSG/7wPuoE0ReQDv2aGxPMl/+BTCBpEk1D
XPdfLuUf4NI0xqcPhzvRaibI9h952v3h8KV8J6/KIP4+22ELsJ88AWdNOQJFYHzvuMcY7QXPEgW+
aGTXWMEhd1rf/E+Bcs7wWB/vboKNu/HmwQbWs/ehvb+otrftce+btZDQXdC7B40nVkCxyxtYtvoM
lM1SK7c3JT0zZDfU9+vHIWhZLIvV13m+3WsNBxkcFqjRkm4xPVUPzLrpuDPnClpODKeSQl90O5jW
VRGPv6aaIOThsXfqV/fhp1zPTdJRhfDgP1Cc0WvMHIsQsc6IEj4h3M3b4yNdHTIFQ0M2XAOC0TFN
w7rp0VPzWaM3XtArDE+9RW1FJSlAwvqV3vzuFDD0OQUf0ezq97WBcFgywYVuzSlNTE7C/E+K4K9H
msoIUJFxanStBa3Sh1OnxYY5Hb+iL75/yAE4phCoQEBCiFCGrJ8jykG4ZVCSyRohfZrhdsZKRWWI
uRWFvyQcTGSTQQ7dCt0DOQ51EQKmnLxzR9jZrEgKrDsPUX35e4k60SX18WR1bmuyM+IWM6ZqZFPX
os8DbftpAkfSTH187IBLLfLL7yy6vQi13Ui7TzTkxQLsHlKqxOXJNWgmJ5pbcAxSlhCmCfFP94Fl
AXHUUTnMqJcYxfjwL520XdufxqMMaE3WSPyey3eX8ttVZsy0GuxZM3zT9HBjXgXa8UBz0nN8Q1zy
RcQBd5iiSl8m3Z+bf10CUKkmxR55PRVV/h63ZyIuPaHM4ZfSx7imW9OuSW2rIi5IiFm0TBRG7iHD
1yEt0s5vG8g/kZEdCcojEFLw0vPoNObt7hz/n0ECNgdxcKDcg/MvCuL/c8JNOuC2Yz/2JFwFYocv
mMTrGUBGQkwCHrdpmCKuqy3KyuH6PoB2ou9tFRxW9L33y31snvuNOCOHn6t7RPwpXWAxJW0nax7D
WkebiJMU7SsW1I2M6CxRXtC5IiLqXMkYWuakPvZjwuWYBcmhtoR9kNbge/xt+Sdmz+xdTNp/wVzn
c5VOgvyN88bUmL6ia4be6eCeyBtljhKCwFQf35lkytLsicC4cdQx4PVvE29Xzh3hN85tYDU0ofyB
/tSUrO1N6+EU9IYEJ8HxPk7C5noqNNmYtkzYmINxQQhhxILeZP7poWidCQWGCMVpCarW9hUr6jjU
rCQzUls3WNXa6/Vt+AQsGLw0dzlf4bpF6iXZX7Ln8hLhpFF85yqC6LmSmlx8JwFhr5PRb7y1QlLF
5P6DQgvXTaZS/OBkA55rb6dTlL6tkvS6pjEBg6HRRzoKR9u/9ikh9EmYIP2RtKgXytBlSrWIwwJj
c8nj5jKYSjqQ6j5dQiDjZJIW/TY+bclsVH4JKeMyWUf+m2KEnQRxQ7xk1bPEaO0XeEImu+OszRCH
PRUjRV8EoLZOi6ztg3ZUP8ZjWF7hh9GROvWb0hh6ASEMDQCgny9pRWJ+IqN92XO87Zouk7MI3pZr
0f1+Jidki+iHc/S30dpPnlT7TEkAWvZliBdqxkt6/3fiMKUcZIU3Nsdz5hJzrLQ8kukj02CZY9Jm
q6vgetSJLZndSQZ/RRWgx/kV5xGqvTUtEjm9PL4VPyfrBoG9lIqkYiDJmb6Gi/sE0TkEEPllqwDh
+Fl3keUMJRDQIws6W97Fzxk5x1cB9EgRn2dnk9WPPF/Whca2WvOMM8CKHevB2lhsSla9FDoCe6xU
/37vH4FtBF6rlugToKUAZXZWZd/WO+ANGbzBg2ixzVdRsBl6yGFwsha8GgWId1yqCLNSyr+s2ycT
013aL1OBH+i3+oHiuTD9CxyQYXZ/MkHYGWE/WWw0kY1kTX48akMq75VrPEAhpSlJkMXkzInsHYvB
k87bY1INYPW6yTfSDU4T/2EGdwNhGIEk5YgVbJVACSjYxoHLP/gffMyUgMS37THd+oLL8GLy8Wng
nhQQGlf/tWM2B64D/QC7m+oYf7YzZWKkONjcuozM8QGO6F8U12GeF7ByV0g5VqSTyQqR4urA3Ws7
UURBAwTz9hMG9x1tRpREWRlHlFG8DJvwR4jnN8Puvf7OygK0PjuAWFIYkeKQXTAUmxKJUv1IOypL
BQCGgz9CVMT3yY6evat7w/+/3p9m/fnD61EnAbQZtuBV0i7RWiJw95sgxYJum6IKu6XtlYvwCLKQ
t9E/Ljk4aBxVUB/jaHsAbhAJEEeCTvJKXe5c5yQ9tEGxX+kfioISOeEAyAOL0OzC6BcSFH+ZtNOE
zAwMBiQDgNXnMc0LD1EpSXYdZwwwD9iKT1GiLrXfC9RQErfHJEXk9vk54OZRGwOBsWF5N7px/rIu
vjI1GFAWoIVJD9RfUKQHMEZdR4cVyTyqWdpJvi4TGJfHAdE74WgvqcAQ+sgRxBS95JEvuXE1nesK
k2zftLUPNAon4DUDrUrGsRnue9RnSBlpdfBfQ1iKHrqwCXVzw276DoZ96nBUZxqk6Qk1AyROpwip
50725oCnML3YPKL76C9TM8OIIcCc/+wYan16xmjftv/IJWMWulsGRSTdX9gKLk5KNA70KKqWKZBp
gKyra8sECC+YgfCwvtLn29HDNQ1pcMo9On06CfpzqDnCI/Fds1NhwhgETJmG7MYL+schQLCRBkMD
sHW/o7+newcKYIanjrSJGixnn/3RBW2b+VME94pjj+HmJxwl8hcDw3cq1jk2rewWu/GvoRMFA64z
nEynLbkiNOMcSr4bJGxQqq9vhtMJEFOUlluu5pNQlhXOusjWkq3qazahYgfBl2IxJQKIwDY/dmDK
blAJwCSos9xs9x4B8DB6fZ2CPtu7NjAqzwaBP2Fml0uiJYsbZDX1haeWJCPPMou9eJitwluoEE4F
WoHVKF069NwiwezQrfyKCEkfxxPOnqPVM4m4bxmnRUgynXOvjlAQQT5qAfbEIT5ndA2SCvlGIPOr
AdEH77AOsbftNQEK07DbK3722efXSjsj37o49w7zUy/D1e85Ow++81Mfo+pc6Sv96/ouRgNsiOCS
FOGh/10Yo9JlNm1g9PahlbYYkHeN8JIL2/Ro0vJkAYxokrcuGWITXHxO7gEOs86jTxXKSNwbxZHJ
+MhO8EQ8cnE7uDzTeu0cZMY4/pRjnfsOXULnm8Y/MZj0ElgF3wxe/PY3NplxK/1PqAYw7XARbSHg
2jN05OvxNPYcTSe3BBml2HPfzN3E6vj3SVPyPlPdhs6Oo7h94a4MbOv9TkouX/OY+msPZULW7Bn9
WAyF2ns38R3sG5NncuUI1zkfVUi5k6/GZrwfWU7taPGi6+pknO/wHXIgAuzqqIQ56mHKEFJPzbT1
Ib+uaT3yTDd8U83g3jI8/uqRFijwVgOmdvoX0MTSVaPjtEWn7UUKxFNoATY/gk6geceR4lEmM7e9
23twOl7G7/gefLy3jwclLLmUGbivxtfle1zzZRMUGDC2NI1SdOqUChE91yTd+2gn+A8uLThf0DTL
/hKRjAp4S6sLX67u1ywmmojYscBdR/KxpneerrgGMHcI9JB+HtT6w1dYxirfX6ZEfwMMwdx9j3Ub
K8DIgAKsvOMIYI+X2wj9mAKLXgBhJBYRHPMqpYWEJvTK0BacsPivnJlohSI/YJO7NadnC4B88+Z0
t4gu8ECManKEUkJS5qJJDdtIKOW0Asbm53jkCfsZBLXHOaOxMhQOty6/teedVTyX77zzOyYYBvtg
0XExNIoqaoxzr0JZdwOM51q6wdd9xSqw0D1ALhwjv+41IJVPj9Y43qflSIJHRs8VXr1zaIw0BFrX
YCMrRQ0vPhMHHIv9Ce4ow28dgFVm2romr9H9UrrP7oO6Xwy6v5Zz7jMlM3r6R7SSFZWGGluOOTkM
7lHR/2DVxBWm9+jJ32ePqX0e4sPj6zSQ8npE0IMbq3ePzTJZqmMFd6YhcYe8R3AKcAawzwG61Y9b
T0qEyO3k2xOnNdzAnDaRmUgzGKN0cMz05U/buG/feo/AjK6oDpjLhddC4XZcT6exDlDNw+w75rNc
vJtccWCAHHda/sc94GlgBdcIjbFnjr49KzHSY/Rmuon0U+75owY1GGPv6Yv99SZfQ1G48nzBxJiq
wNqDo3q6P0yu9BfcEP708GyZLND68qfhOVf+PsJ/gVv05LPJWV3LOaUH4gkPj9RA2spPPA3B2U7u
Rg8Zzcni2stkoBmVLBwz24YaH9uwFvpqqEMIF7AgbLtZEnsOUflVak1Q1MqdbH4MIPHs7kC6wdoU
aMiAWkiw3BWfwn11hoqd1xzADn4DHi/m9n+dHS2xAC9YixOQZz+9j//x4TbtWRFUDG+etonnF97w
5exAwCmcie4VBTx0FBtDYUnX3qziO2FuTZXJDSqACEjHnCEhkAdWellBaYxE/Pp3n4ZoNbCwIYdD
ulrgk2TxnfmwgJYxbok0/lReh28KjUiHmG5P3z4tiU7eTi+RzHhEGO3OnwhwKpQXBp8gGxfQmV+U
qhYRFG8DGOxKhdbw03ms+WOKNVJLOHfAdf5rEdxcLDT91fAcdNjyGl3hD687ZqAE2kbp/qg4887c
qoZAcuI5Chi8OSaQTMPKvUxP0wZ7S2oIjIS//t6DgAegc/OUuA4hHwVIft113kXtDZVQej88kRZh
go5S5CFn1jNTYhs8p/6WiNgkTVqsBYW3XLkb5DD2kGfg7LosWRIeDpj+D4P0drW9OZMDolkkNP+9
FnaOfTU7k57xyTIi+fjvu37dtRwmeOLZ6KUXY2kJk7XLaJbNjjBF9iMVx1sUj+hj+AvVG5CwbFOV
TgF5M4VV3rB+r+4Q9ANDK5T19g8qfP765u4IXsavMYWOGpLuMT59RXRn0CaYEiMGWVpSdNJK+gXT
4C0NfkksMjvgwlTIgHQ8Dz4poNI7eq9QrFzJDMBGDDaAnF1SwjEgkYfARkGrBJnoyaxY7GyJPazD
3jVRCaTS4FvAoaBKQQtC7XXwAULsJtj3VlHNYrOIM5wsXMADI2vAb2cjOqMSh2R4OJaY3KANpq0/
vwxy+fviV79h+6nOPaq9d6/u7fta1M3bAz0zdEqwVV7Gq21LoVPGGlBBntgG4Tm5Jt9Yje3rUg0p
O0ZFwEPoPUBpqonO0PReNWka7zl5IHgo009y732SB6o7YgJB/ea34yrAsSHex5hRZ+fwFZX5NduH
j5xMZNBGSPTqvyI1FD50NaxnHWrQxTkxB/tJG/n4bbbql3FraAwVkgmtJ5ZElDDOEBc7e3IOOEY4
vp5BAbUmj5HJAbE1kDExF5djBqrcXv/pnDjsrgQqi8XGcSYwQpcVcSUVlp5DdgpSiI+zZW2yeo+O
JDbQYLC2DL9DLHIOKD5Rg3Jou7q7PnqbhTQHI/Ml8o8VdrjmSb/Wx5uibeGxVdwBAQJKoB9gcj5B
3ph2AwEFmH6xLgLOVC6g4+zoFt78YL7D9f+UDITj0gA0CbV0lrnHkHY3zjUEJlw/CesnQXDH8dPw
oBFG8Wsn8jZKtZbblyWb76TIES8cjnmBNs6iVQkWG/IBCksgzynmGxiXyMYDY8Sji5U1YSXySww5
4FL7FSeOyQvAlvhD39NouXnZa1ngVI6EKAphrl1jjZFS058pEVhAB7b0bpcLRvlipfUOdp/n5sty
MPBWEUsWCWnUMWJJu2E40p/ShOrR6LGZItJpbjRVCgTTX0iQFjpudsOOJQuCCA/f+CbKKfokbYJa
hxGVnVSQGhy2fA7d7yav+Hqqw5y5j3vGL00COfopDhZKH0rkVso8qyu55CfVxodZHR9JRjpEMhrG
Rs+AvDJE9hK0WVeynm6+OevQtoY/O37zTGLHp5WEjp3W5YlImiPqhZROZipW1d0q0ZnrOzK4YS+T
HPjedM+6BYoGokDvr1esd0H4J9Fq1TsmpofVpv2DkeKcLkkSOB+HHp+8nrsNZ+ix/njYBw/oFoFg
LEehEZwATCSSL0gZaXllc1DtEeD9AyuqSAxWT8kzKngXVAx+d7HiAXPovvyuw5Reu/SNAQWKB49H
DMGa2T0zk4b6nCX/drq+OehGj/BCMrRZV54O+q6gpSwIZh0GytJEwUFHgGPlveLWop4dzo5O6zzx
+dCzKpHEfDjlU31dTUwyw5T/g/N6EkFZjs6FOev2hxBs2Br1mADZkIrUdmyWlttMRAfyZvaYV72d
M9yX0YTtWYtVjpauM4CALjxAiaP3aXOyHh+OwuGm8FcNWzhwhteg03Y/looZ++JyG+ln2kRWNEJI
U62173++Qed59r/R9RrvEf5bzUB/jo8sluP8BXBsrqDT/PslUlYkvbyxcdzdHtHq7D6aQVNkJws+
6zn+JKBp34BGg+4+UtZly91/R8Yr9U0zWX17zap/pRS7xDfsFN5h95s3g+eDhIDZGUxmdUrqR3K0
Q66v/FYFndcIk2Uh5N/nl860gyNouV1dwnIVnV69Z8e/vvqno9tcex01UorFZatqtsVQjmJQKAP1
4LWfQXPz9uEFtPoTGx2/Jo3QmOgeg1mrcpZ+ltXym9NadTEcdc9xBOUUI1D7JJQdOqSm+2Xjtjn7
zLb37M67lFdq+nWrS3jOeDe/OUedVnR/MORtUMKrPm/eXQUKUlLIHJq5qK/gSx5RaezhK6MVTerf
cds/tZgzQynBvT080sa7ducnM1M/sfnsPZD0KykKnws5mBVc6rCL+5hdn9khh5uvVgEc5QfL1IZA
dZlUeu/rllW+XHUdrcDp2JzX6lBv71QaHgrQ+gu9/+c3ka4cndvUK7eW12g9qxh17oOWGlRarpfR
VwOhuKx6quJfrLRW/HrvPWtUve95C0XSK3owv5aW598v4igWrq0hLT7g7YzxGWH1HohzLX7xaJGC
CTIsV8fXD7sLwRvn8cN1Q8IM9sYMW4WrdSpcFJ3eeLxV8m3hTem8Dyni0jJvk7zZPmwo0hZyLwyk
/BGS4ck4BPymAZcUg37qGHlrOVc6oUySkKyygvpCq5rOmR2BHAskK8EKJtbtWPyY+VA02BkgdAg2
FBPpBaYFMlbTOZAxB8TwAicKGsLMkUl0DiJaweJU/JBoEBdvoCT1BZI+bYjF4ZHBLfa5hwsIjTgJ
U58soLbS3bqUBvgb3L25+z64iCgOeIY5I3zQYCdd/+HzFOkgA2SFB3hya9BrQlc0ZMJiqEPuPb/R
6VH6I13nZ9PuJE6wWorsVRhI5g/eSE9sE2i7z1JUI1lg2AGG2B5ZI0qYHHgcA6QhYGKCExHuF0Jz
3HJxSgLU5JX+jMMoQxflrjXnIc4pZ3Tns/ubDB7sGfMg/iMoIb1hipNhSfAtnQ3QG2hRgdCTECR0
KTnbz7IZkFZeB1OeLJ7941FrSS2BfB4SuOgJyMTNpwiHoV2Wi8sChF9u+B+Lg+rEQ913y6VBDXzJ
wIwKeRA6EoArNqPuA/VLtm+MAELHCTLauSiskWundOtLlv8ZTWkiBvv0pOVig2qCRB8WcOXSn2a1
vB2A1x6VD3LFFBpwSTNNvOQs8iPN4MT/Qg9zoziar3M+HLIPgJUSuHDmEI6041l8+m2IM9cJsVQM
PwPuEc/R+IkYis6GxPXB3n30eYKj7YP7XMZaZ8M2GjRlNOvYymR2sWXMIciNMjXyTWCk/YWGDf4q
fFxtWtP67QFDJ2maJbdVRzi6YhVOFiYytu4YcdwQkWKgrXGFtvEM9jjF6U8lgWjGzuB081bjYPYZ
DlF2GG3aCxC3M1n7dkWGqzIoxCnuoAbAnsAQL78UcWF0llVLntE60TiMez7YKoUh1GPOD43GeT1B
VFcL1oAc3sifMT1t7HpNEGHiCAzg6+vipwOsbVKYinzmOELhyalLF3OtOgjAuOm26FBLlTQIZNRT
eKmkoHT6eGUJccMp+Jzc28wQCgCdL/7/R5qNmh8u9fNpOWgh0NFx0jcoFpziCiX4Tq4jpY5v48vJ
V779RwqClJuKUyouWSCCZw9nG+rG0is/RNnCh7bnx/QeGeAKhfdGPw9oilqCTrbjuqVGbSuCsDOc
W4Gg+dpb0TZs6y9nebr0j934suj8vErvmZ0W1TFZPukhpdHmdqCGMV9OcQwVSuifNubBa97jsQqM
/UhTxioDN10doYAVVXtfe5Dh39RBC27RNg/erbNVnnMUAQ31sq2bIeXir4Uf1UOKzCN6a1OnyjZp
xZAhb/cDSlR6Np7+9pQ0KKRthLh7P97ip6PqjiFGSrSJJV8ECMf4TuxkwA974gv7oyMZRbABzBqt
0YFCbvOQKlvGfigfUKNCWKOEvjq00E4jw1Ie/QQKY428HMj/b0Esux+UY8hffaDo6krvzZoybunT
dkTG3R1Wb/bbWaMKi4ZHEmCv/9Ts2eF3uJOB8N8VeBvLDqgRQT27VJX8B1GnxJk8Z3D8E+B1H517
p1R7590GBdbzMrwWPsmJ9u0h6zmnR8yBi59nQMOAaj/oN7zQ3tbC8N8Kr/T64RF2yNUVDbCoZjdI
djSvjbnm2Yrv9fT0jA6dqVUuHl3q/Ofm83aVI5iMmlpFSiJhsWpx5n1l9Xf8qNzOI+as/uJe72k4
kJscQvTha9Ouke9Jb4v01df9l/7w1Gfvxr+x24pBpY9qyqVuuH/El1ew4uh1Dm28aFWmy9TzY0FB
7L+OGSRVdMqJjsesfa0co5gaiDvmyniVnOBExq/NfSodjPQYUPfQK4InVPIgBK+SNr5cl1BhlNfH
rqbzLr57rkH9LZwC7OpJUJHO6Lmiuy+ppsiOpwgn0PPk0CyvTe3G9aI1qBdGUj+Sh5VU7ZhRM3Sg
QEU8f+lrZhCK6iIWfD2DDk37ADAmKkF1DaSqux+yau+9bfff/LyOSC+KZyYNMmKAZVLCdwgjSLtG
sriawfqM3Ee8gP7GIN7puayRCiEwZMyXNDpBG3Eqwj6eZp/e3JIWnCXl0oocykNFIioUuA6KBlhZ
0RRxqNLkMdLHaBAd9+uzNuGNBaoN0XzSW7wmbTtBc1kCPcDdtgec0DCxbHVEzpgIUFjMslyqJ7qi
lTiXBJml7wsHLQJY6fp8zQgMY72LuI0HQODvBvMnxMPLPeV1/wEQOG9TQRBOGGFMaxDIUcGrqkF6
fThreNZMCFPptNDDNtEQcq4F8yksCuwAbEfJZJbdZwAza7ATSBso9kacwDwF8grAr97U1Bz8mM4D
OJ+ml0Bmz5PVZNrq/YMCNDGUenrkCih7mz74Pd1rF6xL2rS/jpAisHQgTESFKp0qZogE9+taDI/1
1pg2pslq9HGYj4Aqh/W4XKcUFWARoXyX9sYkjjQqYPG9DQ6np6QsUxIjUZOkLSxhFgUv5WysNU57
FFyLtfRliV2BvgKDjHKqFMYvyMHCcC0WkZi4/Lvl7/9IOrMlVbEsDD8REYAy3TJPzmN6Q6hpCiqo
iAI+fX37VHREd9XpPKniHtb6p4U8hu0OXIJNl7YBKAQUgJavX9fopXC7ide4oQ0DvqdRRw91GTq5
sBlJ5AgcqDqEoehgJZNDs0TZOxlsuKsIT3SuJyAY2ziIIDYVUGsyubIyQXGF2oHCAqQLJ9GOuwrd
GdXO7rWHxY9lsNYRrJXd79nI7y/zOzl7yf7R7dF5v95mJwI+OJ0N4bREOj/mw0JfdsmTERSwnu4R
2eXiaDLTVVytovYoWGs0lFwI9LUiSGTImDxUauSaEQhKIDxcf2MzMvpMR8f9R/H6XqO28ym0uEKz
6T+JDm9MPQ2FjhX8WGSnTbAHIJNs6AFsodQQxr4i7MeDFx/nVmBq1b/4PsnLvfCwH4CduEKoZPH3
UzqJJXnAK8G+IInd4ThTHb9FCEwgFZF5pJERSJBPLMQGGTsmV/h7MOEcawceFmc6scmb01JGeowT
lWJ68qzBU4qwpEMn5Gb8aAnskh0e3Q4HFsfFbVF4tH2kzQhqG75JoXvzdOFusChDCxjNAxkyvXem
CMuFW+xMjib6aq4/+CyREYEl4d/1oCQ+axhS00dfI7QXeGTgJ9QYBclL7DU0epjlWGcsDEFyclpI
LDn0idcnK6acvZCLujeEGdcTXxXsLOFBLHqO46WsQ0Kb+8Pw6/B+Bi7VQeWzMUHRfBbdLaSopc2k
bu4irhSxX4EKIlVjrUsUipcFSAJXl8deF9g8X8C3EEYOBYx1+TlQNBPqJv51yC5zPr/C4cRvE4kf
4reSkk3Gu2PuWfv1h33mt3P+kbvjvdZ8DZ/Gnp4esRRWU7GAePziUVF+oLQQibnRUf6X4MHjO1DF
CjyrQD+WGRyMovx6BhGKNLD9Oa4KtgE+sBEKmoR9zf5HRiNt9SrYaf7h1vlo1fFTuO0jXZo/b2DM
EWzePPczMBS4c9bTZzEEqRLfgggceHE0bPUd4FLtt05HoyUmoO1EGY9XTlTWnECHQx3BxqOzUrml
DADiEZ9mKbScaCN3lg+YxDs/REscGlSbHXEw54+Y0MocEkG1DErCM26jOcpuhlejEKMeRU7cnpoF
JCh3rLMzUNJrWIWRjCUULbyA8KABMIvkQBUlfsTT13nXZag63FQgTSS4bvk58EA+GlWiSLV9nYnG
Qax+ayjIfNBNwEEDP5zmzYFbA9vRE+b6wLKok2OBbkNoU9Gzb9IrZnDILEVKzylJOoE0HFFWqxJr
+fFZl2LcZ2h0iHv0lkk4fFrkih11rYnk3x5+t/hk8AHRiFBJ93nYwUAacfSQXZXjK/NpW3hzV7Fo
IQI9YpENX8lEWINr+K3uowjWJHeCo5IUAYW6Cu322bPMGcNnix1Kidt7LEHmft3HMByAgV2D5+rW
/3JsJy+22ak5zOWfk7UngQ+CGe7aeR/fAj7/eIpM1M/3DxMdszRGN+NhW6CF6EzPPCDLqTYYAOFX
Q2n8CfE/BNrmYJ4sgdqWOuW4IjkPKm4kO/btoLt30m0vbj+ZbqxRmu8v0BNv51z679S4RN53Nj1d
KScr7mHuYpJtpv3kWL4wGRTOMWfIBjZSwDAcsM7wtH55We98j9safujR+SUDp3/Lgy7mIyINZkns
0CsRulaCwlFT8h5g076MaQ3Opkfy5D8x+uYjck4ukoOu6M4CoaOJlc0Z9aeBpg0Naq9PSc8TXw6b
jmgrwFA+znXc5uHbZJs7FRb3ixap56h5IHssnMqXT5c8VTK/gJbShPjnwaNk7AVgYLZ+/IqrVqZn
Ygdyl0uLzu+29xdiQ0qbv/+zCuHS8NXFw/hSeIi1LxgUg2/KsdaeaKKQERz6kbYBWRQfi12LnpWz
ONJCXunMbvW6JUJISlj+2EB2+xpdPlNjrHzcwfgyuYqbji/f8gyOkxV9MicKUXOAzjl1A0Je//b7
ibqIwbmQJYcrs0z8biOY4/OT39bvi5ALGpng4Y2G48OtQqEMMN2Oljyp104/DVLx8Mlbolb3r2F5
9rkUP6atDUJwz6+2MpG/LrirNw/GSgbZ9DGMyGR4xpeX+5me88i8TeXRkCP2PpOkZdOOOZs5gk0C
El5IqwD6mmWnTA1pAsqnHe+9/V1Ysn/3zJUcnNcKoSTOJwVSS6vF9VTVCYe2CqMK8ts/I6uzybim
iSZkhd1+eMbDzjXXDbqBj/ueceUquY3NSaDinw0lHng6NgN8C/likIBBe03CgZRNi5GoQLkSDXZv
Fk5PD1rfYnWGEBG6WsdKCHmkXKZ/46CBz/25+NZY/+FL6qCNrp7lP/gulogLOKZRUFisC7IG9wo8
PMepv7bcF/ZhwbYh7KU649rgP5S+QpNZwciVguMCBKcSGklzHdWDeGOZq0MJaWzLkrfISUAk9fgb
XjE8vGZ8wvSbyuRgi8QiOE3KCrTC4nDH9sehw4ffKRvQaM4cYGVkIho+tvzIL49RDP1TyO/WwltW
RTRDmAxZlWQ50xQ6gYBBzqh2dKygp83bhyQoIGjIgOq4IUQWleQsSd4GZ6f75I1ZoA4gBI7O+XvA
sp+uyRxoYZw5KkOhDKVz+B8So8emaeAjCzZzwEMXZ2wjJmPFJ4EwsCHt268FafxEJ5I7IhVZTEJr
aaONFFoJOs2tlrflF2pgCTDr8vUJtgiS4oEm/BWg7w1U0U5TQDpzQVCKC1uE6VAUcSVORLABlZtz
gvMPBvhXswggiDdEAC+QBic1lxbgmuAXqQ4aB427dBoWvG3pjmCFHBMfZ9EcL1RcEOtcJVV45iRw
LMMhHwS3cuvrEKqKK08GQb/NFpdxm5r+Z666OS7U5Tt6TwYIWVMZ2AZtaTQAMvozJxq3WvTcSqsy
/eL4f9v9tojwuATSunX7FBY+eG6uvgrrgXsOiyRKC2QnHaKIDYqbjzMXcr8P/RC0Ak9NjBbgNqU/
dZaoE5zgsW+8o44Xm+9sXaCJ+qBdGvi0hvw8ZJmTLRSGKDLtyf0GNd0Zr/4EZXp7jfvxL+mkIxnC
hGERalRibJCa+3kK93N8/pX7N1mWb8b5gXzyPRXjbsA0kwd7e6tt7+MPXw5Ag6BhWC5PRGIMD2QI
kXtegWtxxz1XgwSvxeEVWIKGQdMzyyd4jdhk9xNEO385MsGHZ6w8qlEIOCGWvws6jC/FTL/BnbdL
yNcnFpIak40lvvaWPJE1FsUDmXq4Ok98TSP9yIWfkx7GJJ1nxlyy4STfP9ay/4qwBgSqLyQskISa
p8RXRBgQ8ZQ9B1JWcU8YQOF3BijNYcXSc9j+9bFK2wZQQ/Cd/4nkteXT+gzX31Tv3C4SXqYNeQan
IYqs4DIh8JmyqGXS7vX3sf96ZniJ1YREKiiymlAEkdgoYFmwZmgxKsg4IxcewGDIehQD0j6M+3J6
ZHm3SEftA81qiF3m48wKq6RwmuSRfJLuwm7kFGmF6xg9MrDLC+S38KhZuCW2tOttcPpSzyVylIW3
5bC2t8QvMeICkxZCvnPlUqig78pQ/9w9a0tUURv0WXqr8OL2XSSvzoZjmfH55t15ZxPhtzaW5yL5
9m7PKyo+AAu44/MED/ZtSKSNDEyAYYsrgde+oXR5jnJf0INidBJZF5HQL/3rqgMT5PM6gug+QaoV
5CiDDHKZX3xtc5vUiwJFJDaUblNxRuDkcCWuvSmoj4cBGK6W61pI2wNtJE+QPsTf2YflBo3bxMq4
CfWoDgW1fhI/N+Gkt1NEPVpw5E1MhAzo2JC+iDggIFgRKRCUIWoz54sOpEdTwRQ1VBEdgqU7WsSK
4bl7oUSi4jJmnxjuOHlz9FEl8wvIghQRAhaSCEnQu6hUyuA5Ynlx3FEOijRzQU8ep9RcML7Th8jh
e/vMxOQ0OEdT1EfuB69w7fzgLJtyffIUqOSh3U2XEaiMvUuIDhDSmguiVcG5nkYPlzSvqFxzF4IG
QpGlukjrYsQbs0gwUlC6zG9LIUzUIC8om+y1QsMkcf6CKnBSipqaqSQ26tYStNXh2ABa5UuZvrin
wH9nooESQ8SCAw+a9YN8EAVSCQ3CAXukz8WtNOtjupK0Sm/RAy1iH1AijTnYkb+YSHgUITKTfz4G
MjLOWtR8+YJ+lvwgFCyMKnL6xBx/WlueN742Of9prrUEYRkXuy4ZesW8JTFXcdXaJ8qrPpoO8HYw
63wxAIZLl+tHSFmYrMv2xf4VyAg9SBBJKA79g9B7n0RDxSYW9AWzINDTMUiJK1DhqsTVj3gUQhnC
W+h7BsDbbhkjyvqyFtHfcVHlTnMwPJgCkmAN1tcjfCgIJcSpRPkUGAnRQ+j06Kue3sfF4RJW0yYd
HIsxOlaKCUZg/t1S+Fl5Z3rZ3HTKzWMkviCELjYmSee3G7UMN7PDSwKO6j7h3S8oYIR08xLDKaGj
I9eXQKZqxRi2eFbzCHRC2XrGPF4VRhu+EslVx1ZqkXM9HBvLnns+QiYTEnk2qgMpXmBW40FDWlSj
u898CD8PSpf5bHAXD17gYuu+0N2dmWpBle5kiQntt5IY6FamKxM2Y6+6A8ZK0OsgRrh5JntDGeVh
7ax69xKWbu/Gykp2O0R8uo9qiiTrVPVf6RORznmZzwecuJzBvBqzjZAayS6Qe/Dyj4gNmcO2ukef
oPCvgOVQmUyvEB/9NnqQa+Y8oiqS48+xAySHfXXWJnoUGom/htSil/fYKlE+ai7QhHeEPBPJ1aYX
BrdmpV0s5MMl7sPrhKHaCUNleJL5KA+sSCSV57N6dDvVpwcv3J0K/+YNvAvzsSVsduhQeQMNgx4z
j2cb4vdkB66YTjMbgEce+ZvEQFwYed7jo4MSHsD2ow84UgYf3rvhqpmeEy1U0n6cxdX0E4kD8T7W
YzM2tsaWIHyASra3b6RwOGCpvff4He5ByL9REZLJjZkE6WHucK/oT0J7i2S4vh2bBWfyGCwXTL2e
CoUtdZCj7t+cB0sZ8vQSkbkXGVt5/WZQmZfHl3gYIvt18rh2vqNm/PTRfEpxHRunYU5oSr+sZo9Y
TcsHNgdmx1233biOm/kthCB+L7JEYxyDfQmH/nn6XUux9Xfhu83tz/ji7XWbleBDK3+CehSzRPTF
8cmB+0YJSWs/4/SOB2E3qxJRLWX2bU+Myz1tOBvGagpxQozVM1JG9ayafXbNTg8fd0flYr3+KEh8
OQ+rrQkBRcfCsOewnuWQxNyZrMKDcY5udNIYgBlxdGKCOCOldEJpwPQOq8J90R8xj5QpMm49epwj
9dCsqtmX0EfmCPeu9EfDPx145qE6OzqdMfZGtAOz+6QaZYOwBaG5Yyp2lekbaGIuz5/hJXhBlPNu
thacuRQ8HNO7hxYx+ec5o2ZgJQ+S//SyXbHGuiwQNC0Bb0IwQtv6eop6vV3RXqonsiSVQz21NjBj
uKTvOylz36TzACciZGaQKeE1uxIkrYus4erbbO79j4l5MU/VC15pxksimM6B3lfQgfLqxjLdXo4t
2gk73z5jgqf0Uw/GkGKb5kKeDAFa2M/ccFBb9hmaZvmeLc2rWxpMKHT0swP4bu5ZvoxKYE1ndo+a
lMHhVE4PW0K9JeN0agPe/PCUH/Mjv/W902kFGLd2pW3kr/PjhOTroOI2i9HcZ8SNjuklVcTuPNsz
41hcefTRo/fTB1C+JvLLpnDif1csaPpoSjW0z9z9YhivC+ujojTdZutByq9ufrslrXJL2NRnwd/s
xxYvi1N5b64NgnEsUM5BCiFY/WKda/KA5vMTDb8ev5n//4VgThRC1/AVgB6QScHJk4NoGaYt5DOz
LtHdGxUSA9bHxkrqkQ6BKmkl+sIUtOkQoQcCE0rw3ouG0PIeibG6RvYRcSECrNF1RL1FBQY1aqNH
oXykOqlxXlxX6CVDTBDoLw9Lep+hDfVfTDdElKQUaELQCdcIvTDPQq5Le18h8xJCZiFyAuX9QMlR
OQ9b4gnPJwouqpQVCXzIHDOXRs2fmvaRRFHqAUy2Xh0WI5VUXsPT5tTgwVRUlxrNNA0QUJjpIhJA
gOlO5Ujlms98BFCGc+MEY1aXJ5E3LgSz0ym4PGU2WQjI6kSTfKpDueI2H5KGgIqQYoSCfMy+9iyP
WkfnJSXEilfycy3qvAF3/Yp73r8GIkoouZMkUm8I7w25Q0lZFD0XRS+5SBsBW3yYFiAkW1eixWiO
RQ8g+gb9B8AKdZYZ1Zv60FH80jKTX5CcdDfzGVbgbjpHPb7dHOoufsLh1+t8LjMhcTmIy2VPcbKu
9zQBtF+t+6Paceu+I3ETEZLgAXV5TVAHNWnIyFo0rqSM0N7L/p5KI/KihsiZmd0QMiLzw1+wvtQY
TQDkm5zR3iKX1RIFNMO7u6XPSFcyDf189Ffwdbk3XNxOt2pGHCe7htY1qGIyGew+sojtWuYhgEvS
R8RZBHdGSN0ZnMlr9BHQh6uhuFExpjANCxWR/WMywplScaUyzbf0r/RO6546xuUzmRN9cmbIAO/J
HU4UpmVQhknpd66/w/ZiMygdF6PpgjxdR8MBicEgpsVKGkQy00aaMUEeZUAbcZDAfVf/kDOr8AcJ
yrXahH5l6KuI6zkjjduwWZ6BCenNd4PElZnYk6vo6ADyMWa/z2Gt7UCArWcAwTTEwzKMzmKtomkh
JqrjaWDPDbuNoBiqV3BpOPqBbCjMW1++/t6Q6D1c4gZGSiptrcvqsdQffxblae286HWAHk1X+vrQ
/OVzjFDgre5uVmjqviqNNXVaDxiuYt8ESXBNho8EHKtEAfNO+W8rgWCQpYj8j/RtibUg++PHWJEW
JBa3qUUpOoCOpEiNeoXJ1Z+hD+x0Iazj4p6IFmql8EqZjdFITTJtequDb+HnJW2rKoU81gxjCGLd
3ZDsFaZoYEJOafJ2lF2K3zKkRWco+z0kY9Ycn7k3sZw9YiZnMpE+R0D+/AUe0GKpSli3KiU8qTwD
J2PMCPXSJEOfuX7V7uNPe9Cnb66tnaNuDl8u6x2CK70DR22/s/I9s/YaPDyTTHfW6IPwOqgACc7A
uxGToFG/ApmsXpV9Sc6/t84lHKV/OwCjb6QhZlBJ8Xtt/vEIUQlfDLAWnpuwdr+Z9IV1poYycQkQ
y5AZKSFJW0CZ4TVUOFT3zycNQV9jFrffnCOz8xstmq0+fXM3ZMQjDnhUmkQkfdnkHWrJwVQZtxev
syi76Z6scad4Fy0YTj/MfDW8r+y8f94E8HaTSokvpqMbkXl2Pwjeka4bUfa2gV/635fmaL1rMHuM
oq+PZdV/jxCgYVkSjqrJIEFL+Vi8R1yRd0hU+K1Y7v1se2W6wfpF9br+eipHxWOi6UmxNDjre5t8
6OhFfv/XI5IyveKyyLxb7xAl15onGbVoPpHGmftA2KwQPkPiQS9ynN9V8FaCp+lcXiEjjOrn0sK8
A1j0Cp9VcFsWT5R9noGUADTsFUnMdN8rKde1KrRokAKv2TX+bOqw/dEL97Yxyui2uaJtqGIEDfIi
06O7EQHVsMeftbv5KXv/zj3C+3+mXnMeYTuZC0HxdWkxEhNsuhDJqRZjcGnyy/momNfpcMYcRRQo
BbY3cA6MjsrWMoPzGJaZLy6PlIl6WRRFRHoxR0XLVJPwRgrNwP38nKnJs3l1uiCHtcvJa8JcdDb/
T0mmQBl/4QdUV0y5b92Pkbyu6eeeXKgg14gpcswn6bnxqmys1iRjLHi43ViXOVpcRvxay4sYwoT/
2+7LROvGiBhZM18/bzxSK563+MWU7khjSOEL53VOCpOBph99reo0U5hNFbqR3M0WDH+cD92scksq
fRl0T3L7sDmp4XPypYnzQrOKGNEaarSvuZ3p8S3oLjbolrpbW+akSrvtVY3V3rlWgaa4Oqauel7S
PGhxxe1LMM2QDsEIWjwxh6fiPE6FSZoquizIDmgbrs+c08XhqXfbkuHrhOYaDElm5JTIdSqQmI5R
xXZw/a9RMUMTERolPtT6s+Zal/Pf+4r7MizxF+KrMOaEiCH4KKCa0OEjY4ivr7ESoXYubSIRmLV+
L3xyBG7AuHXQJq9Dzti0j/8geUeytZ8bqRiP+B2W4C9hC3U1zWpHc9vZ+vmnghIBYykua/QCGQta
zLdMWfN0FW4p3trNNVGdT4UFQW2pC0XknSKn1gEbmuoXPXOhptS0sF4+AAUDK05knCP2INaUUXxn
n2GYZ5ebj6xhLbpcPQipfHRP5Fm9zaMvqVr0PgOsmzCxurR+F3HN5BaCf2BGAO4HXPbZ9D7CADOM
4Dx4WpoLQQWVQaiWp20E0P0MVNUP/OLE8X6Oc/d1UsIyttBvQRO/19nsFl3XrZYMd19sJqGh2DXg
rxk1DBxC2EX3dJPdZ9AcBvP5k4nO22+gLoaL+8DRF/mfslPmeWMPoSKoMQBwoCTVuMFdUXnf1XDD
DODuEnwrp/lpuI6ZCoiQaNbGHzCEyQNbO5BeQB59a5da1AT7mEHeVKk/DTw1FMVePw6wmv3zpLkq
x/Cxc/SjZIhrHUaPeEs16Q8t03VaWvLhZkAYy+6sekaLPz08E1lC0wagDoiJmJeW4UnvLCYGf0ds
rvC5YINVQEg7NsySDKXDMB2G/EFG6/zAFMZuC3B7Ong9lxL2VXeY8BI69Q7V9KKBH1e2vYxY3xz/
qqM8MiZX3b5LXpNCerNq2KKGkqLnNdIhxfWSBUkDLjmDh//d9U14Q/HBdJkXs6f9HoTSVt1xo83q
9tD+dnkk1dM86XT/Me6pi8blG+RrsD9j0IBoG8SN7j+zoG0chS4ivf6Wn6Adpm+ith7J+5zcMwhA
mxutKuKrMSo+OaeSKtsSikZtbDWTD4GAWtCwHzsjRSxHfr2rNS79HG2hdsfl+h2ONU7Aqo0y7505
/PHtkQ409jk5WCNTnw0Q62eo4z9wzJ4K/TvvpsNi9v4nv3qk3/sPkd4PaUR6kEyIvwMLfDEmIs5b
+udD6DwrLqErzPA6fQH+JAX5Gm/ny8i+AfNa8HbIiTYfXNCdeSaS9QS1d70rRrf39AW1jHeK6j7i
PLp7z5wDWxHaDPdzG73Jo3Yb6uUWQZ79OiGixO4vf0JJdrLf7zDIia8GyZk1hHgsnozq3JmcIdeQ
RTmcaUUqFidffH34wsMiYSvmTdRgYTawhTzozy2XKaqWaw3s9juvjPSdvOrOnjl3vwG3eftDfJhP
IlNZqJZzxyo87ZBdUXzywR9+adpm5srIHrk5McPfYMfQlKVn3VbQZTBNCqi5j7X0igpnXkVKHaHc
Jfh2yWl//qL09DBa488wHeaxN2m9rH9UAq/delrAo5EJktnDmsHusBAekiS0LFRv0jH/VfzXvvWM
Cag9pcgwVmNxxR2HI7EMIBwRIV8wMY5QQpC5TCCMtmTia7kZTHWUMY4WDSLtR8AxHb89j87r4nAL
HqNq9STJ49SHg4sL5lNhbM0Mm5Vi0Y1C3Lu3VQ9Wls9uI2kq0Mzq9E6MHxoCY6pgQqO8ml8CDQAO
hAAOU3O+Pzqx7dU2T7NTO3vRO/sqtuzGX7xc3Iet04pLGzhL2C4BZj2oNkYhYxUh7/0drpNhjJra
vTl45te/3ADBE4jnjUrbwN8NXuXfVjQgpAQyk90BFQmeyYCrj5B9n/f08XKIhfAdXrD3tmEV5Cd9
fEENa98PAuFoORo0dn4bvhDnYxeBimsikF+KysV1j6QMsBns6rWXvfNYm3yJ9/r6OO//wOT2WYA6
dLFsIumILQE9HYbsQJ1mKbCf5qz4bpx8viGH9Dk3Ed5SnxO9HnUpM7+m0AbJGcd7FqN0mxehusZT
N7mQ3PWlK1D3IljvBW/tYOHAiBqaQQOullN+Cnc3c5v83hvwm65hl+og3XAdCDc5tgdMCSzhFO+I
IItQcZkvjFNAZWAEKBUgBxg9wl4xAlCJyCcF8edUYoyvxlhdgE457MWUqBUlOAbEzruEgAICKr3Y
e8YlMrY+6BPd+/upwkGMjTF5Tm74JW7hK6rnwGjfvfIHgpZacYv/3X36lNPuZ/wA4Ij1RE6v02Ip
jWRfdqvY9GvmlLTLy5y+HuVqrMWKM6cggt0RZOiRu9bX8UwRely61ylU78s+/nR4r3o+obDpYUSh
o2jWPX7UqZpcmUfPCMRflqDANVEqL++bHtsCy4mrVdjzULwLF94VCJQ7/k8Ha5MigsH8MlKY6NSN
zSSfqeI5uC1dO8Ci8gmNKeDbawKZxgSW4WaYKOtmdokNxmj8Us1BEMrrwceudc/CsIbpjcspytaI
/VBBzLsFX72WNtM7Sl3CE+Y0e0Ms3GE9PbO6X8JABLDEKuDn0GsPwGkuP9UPGklmKob8NN1e9YOQ
e/oeaz4LQUaaTMoZDgCQoBv08uX3nPAGmqW+5lc+uX2/8ND6OuMpEauAaPGnmpoxwRVYJzG/VpDL
gj6W17ff4brd3zkY0WrAHswVV6hPNV9d80/jc9LvVU9eP+fS9hoO/DcBvNAKY14QPyjEG5gvoVxp
Lxb4XLx3sTKBpJAKiCloW8ILnCvySbQDZBeMv+kbbTMv0GC/FZqtGgTOY1he4VzYFPQzvzvx6lmA
0Z9/3el//HpIXWIBHeH+J3sNhIO9R7CCU//zM6Y9Pk6Cf1DGrK/zLMANtIQA2gt/73MP/sxvrCN2
K/KmuBybcQbJqPjFnMkz/M3XOp9eYDF4n+SLsec5MrcDX6js4nxazI1jnWLweHtkYcRkcsyI2WoI
n7hEyIDSPs6ZxMPUAMZH/A5+hElmh/JPCOwEqn0jEQJm5oFERV1B2YwNMiakLZUvAlsPyTmYUcVQ
NNiAzlGGIdgopR72gccCqUoZM3wTdfn0WYb6c8z6oodqLceS2E/15AvVgju3kBkbE3HJaFjIEPvU
k1KdmKaLEe2zrD9Oqwa3AefDLSICsGPD/hjZagjz03jI/ntMaI5KY2u6beNbZvhWAx4CwnFNCHuF
x6vi5R530WrB4F8jqYmvt7D6cnEW+yuY40WZ9rAIJfl9R8KyPrCIaoAam8NT4WHSwp63Ekiqd73C
b7y9z9CzJsXYmpR7fGdsXSJB1195XBOnxyvDjohPZdhmEd/NRAEirVFME0P6Ilt1TgZ070JeoTEr
kquxqLW0/jDpx76dXQ1C0ZwTWkt+HmmS6Mxkn3nKA9hCjqk8kaRJdd2XwxlVACgK2m796+lAKzd0
UvH9HlS8eONLuZt3XHssnQfmeoRlX591W/Kq7+Hyf+SWfux9jUTC2p7/C/yVQMUfU8x37JKWIX8X
EriqA5rDD6gZeiKMLMLODp5o08D2Yb4G0LDOo+z+oz5HZb/oPPkVfjNs8W+qQswsXnYsgTAJWoH1
qwLTEnzCn8SSSqGbw27ASXcDmW9ZlQwYwWORlAfKu1ei/A4o9jB7cRFK6JjsfNfRO1196e/CJrj5
VhVwuqk+5yaTPADRCTDiFI/PhJ8EmB9kxMBAI9zM2MHL5Ditwn6qywmgRpmFeLv1tFE4h9Hndkll
+UqFlh0xNW1Vaxcj7D73oZtvZAIm+SAgZr4Ko40nb6FG1UZvHebsoAsbJMYGyJulxxq+/RYAX9vX
+Dbt//rS+9ew0TwBd7s0Qcqm20CzjoiuWj1HQlRWxBrQDFbNp2DY/zen7rBaV6Q8/9MCj0sUq0dG
Y8PN+2dVzDgfJNcESsywwS2FhZ9knVmTiTueQ5wyt0vpF1f1wvIlvv+Li++DgqJMRB1FmXdpo2eT
WD/5ChJXedgyrtIfBgrf/yp+gxJ8fDmAlZKoZigBER2IQVR4zgjh0HzdcJEHQpM+M++B6oUJUsNE
puIoggFaH+azYPymexSpgAPtcC09GQ7X+d4I8LOtI3r0dv1YQhJMDBjqzwGTsOnrEXJHYOZ7mDML
4Om9z5HZByUOf1vj7n3P1OnD9HuaN0S68ws1L2QOU7EoGyeMJmCkQ7liVgJRBS2puUmTIK8zP0JT
gbcKhzJJqqYzmP7RUZcJg3GlxPiFxjsyvWoE9YpIi7Pu8aORNMAYQ/KnUSxxSeHspCRpERKvDNeo
5n+ZR+itFr0OknslFQjNLA8QZcbZZjrZiKYSrZYc0GW9YuXXHN9GZuF/UKSiOTiBavDnU8g8lwK1
3RSPkDUL6hjR5nDXG6SPurIBexjUV7ddUDOU7LJY8x7hy/DQaFLrVy9fZ1uH7QQKLQI36LPky1ty
YeNNv0EqgFSPMvSM84dkxylnIBOCuT30e8JQi3zf9RvU3cBf4PSAhU9cLqVHrU8Ff38d5T9OASW9
xwbvcPTe3RGKcWl1rjXhnCPu4cXfIlHTjHvmnaP6wjaPzAV1jKe4VGUVThYgBUncGwsUkiItjhv8
D/fOYIsYjpU14/kwy+NiRqI75QMOcJ/9W7EEOTGMXjim4wqlEW/QxiMPaQ8j4xWyl/9wU9LNdq4Y
s7zmnB3GgzdBXtQWUHXx3ZPnHcwjo+5cgxtsGLeIGlDalMj970qk5K7c2/f1R4p72s+hz3SWbJfN
6ug91tcP/4AdD+kSj32u083lTJenRfunHo7PZxuQpzonfAhwngb389cKPowBxrNxTmrNq5YyJmDe
o4gWu70onmtX1WX3/jzJ9a/c7c83kJEIr8HzdbGNiilpL9KGaQQPJdrOUg36NacxVmilcKsCaP7r
k8xafZyidhicrn4Ot2bJCAt8OUNkw4MnsZ02FmUElq85wbnGJ+Be5XqQy7imeiO7CoXdvPsEHawM
9fGHEPVA5/JqwrcSgc9/PrZcMWd2LC6OvaWQijxu2J/1+pMBRWPBDovhMj8neFgN1f0w/YyNdgvL
R6Jeo0efNNi0kMLuLVBUDgpkNP8uY9YQX7ip+Q8zFCCgGgyrgHODFpGPeXvHHSrJF3ev37wivkvl
7TTEyGBQQIdmOqbhYt7jPh9iRpBpON3yGj1fPmaol+QB0TW5dyYmItvXg/Saj9p78mIA3yvE90S/
OdhmCG1ZF5l9LZz7nm41pwWqAhY6aNKXmC1OyJwhpx5L6P3HrwJbU5s5LjDjObszzm8/QC1DyW4F
0tmrod3zV1hQNlFloDp5QCnQ2NNQO13tWpI/bDH3e681nQq+YrYIQWS77E7He94Ay4IygzbDnTh/
7mOWe7OzT//nP4lxBOZoKfIZLIG/3qa3FGNlfovJMwE3jlXOTYH5EC7svg+mR7J3jN4vYkAu8wcU
dC7iJ4STWSQ8WHgn0R+onOM99wF7D30pIixAd9CQIRc6bCu1oklj2k1yes9fThtCCxAlPB2DFnkO
oRd8CaxXvfce7nZUzsEC/nIeNz+wYE6ZeC6gcf4tKsDg1+rueXEaLsxUicT9LTuMOuASmyGm9658
hxPmK1Xj7tj+6QDWv08q5y8d4FkkOMMxWUwEC5iehmUECfeNCK2Lf3vE5QyNpvdIcxXt9u5AhxBC
bBCURWe2QRiNasjwcW10foP4hfwzBI3mX65Hiv5Piwbly+bF3YiHZ9p679wBW9S9z+JtEg1zxWxH
RsuBvihlektBLLKXpQyKyBdFLI0tb7hkvjhqhB9h0BXMLlKtdec8PIIuNNJnSZNibEWDl5KZoK7Q
HIYlY/HEhEneITIlN0KBxcDbi6PCyWqjglFD6Gg0p6PDp8CNNYKzdt8xJfD8kRATt3hGeThY36ey
X1OwkxsUHOUWmlaZ84VsXgHpVEiiOn9CngsCLawG7nNKhcB7EQpgxoWTiAUhC4mN9p9BpUx9tvdZ
goKD38JjYzXxuaGm1ahHKlbU7r6ZcUlvW5cKDQRxXyBzk7w5oWoL/FKEltGgbB9rMsecYap45Gv+
R9J5bSuqbGH4iRyDJOgtOQmK2RuHYQliBkXw6fdXvcdJfXp3LyVU1Zx/moihew7caMGWvEV12/AX
2detB2wn8zgDxLAuN+lpKZgZ0OnxBe8wuGlf9ODhz0MeWf+Jn13nNhnEJAaUYZ4q9wCeOpK2I3Kj
pltXTnT7DxUa+zAAvmeL2BZBTL4guuHA7CZrksrK7dvSGNMpgNY9FxTWAxKGKu/FBZqITVz9IB2E
tJApt1RN4kGSmgmbG+qH++mHiJVx69z9xozXV77Gzc2tOzrkrKbS65vq0/qsiF9d6+YXktCBOwhJ
5MA8677DQSxn9z1Qc4tueUbCHQo/9H43xiWL2DQSwhBcp68VD7m2v6SEBAcmb8Hhm2VyQYdpa7Xf
OHD18dWM3w7BNwhrPtSxV+t+c74f8/txEDR/3zhDvWH2u67qRwxySI+llIvXkA/BRIh34k6SOHIJ
jooaDgXavXYvQcOTggXv/5yC4W80ELwhhPWgQEsvhC05yGlqxOSDkfS2VLQpd/GLHmJuFreoUppE
c+XTx+57RXYZX2tzu01737mMmm0FuYE/wDK8gTCXENTPrEt3yFhO8v3IPRpYnZZp/36t4SHZjs5v
Rx2AoNr3TGUNZW+U1jpYigzslrsXxoLdLSV72hx9DrwTTB2yelR8NOfWN6kCuv5Jf/o5bdGs50nj
/siZ7Ij63JxPQIlUHAyWtdUDkelOcUTazC4+wcvqfUMxP49SQOxLHKRmcLOyVHilJskp8nmZzecI
Zuo9+rKBQhA8rffknXyn8pzXwJw+/yo03GfUxmGZnWePsbaqFXM7RHNBHs57J7lcmHcJoB7ZRDqe
AAvOgg6+gQL9HAAzv4sfAOZV0jJcvEqGIcVGMIiAEp27gxoJ4je8z4uwFwhMCkEeoyXa0zcG3Y4k
90t63DAchn3rYQ/D81hClJePjXB7GKyuDPDeph+3j6IPtnysuJfx9ur2O5P+6qzYw4mOMXnH+/QG
kCVx7tTVQgo7mMLGUjVfIKnA5h091dLvAWjbQEKieupEweaa2xXqvT4xF8r6GXXwmUj/yQOg/Sds
CS4auIy5GLiG1IRalMCENhxuEvWkrXakf+hogBKgXw/9mmaerqCSQkH5owJMQKdB6LEpuaU5J41Q
RAbydZqQF5482s+63KukTF0jDCVsH7x3bhU9l9JYCaS0z27yY3tB77GDVnb5j/0lX8kIP8B69ZiT
fnzdGd41ERz8Oh9fEdgs1AmxeEwuv1hLKCL3M7sdNRxR/VBZoTXhnt6zr2IbJx6cRkQU1DgbWEfa
jXnfMVtaZ+cTd7d4eDI6S3nUbBiX/Ez6lu5TDO0QRCaKOzBDdHugvRD9ILDTh4scO6iD77QZfVIk
2O5jXWV1zHZYYKztKw4qOE7uDg0RvandiIQm7jOCZuRA7OzkqcWGJyG+o8QU8Uv+ILq4QhLZG/fW
JQLQZU2Qem1tK095+n3NfFBsE9V053M/jcW4td/D6536Cwl5F2LA8T0rM+T025WMjA/zUGWXdFtX
/03mnRLK7xj9gt5OhxPxGsgT6HMp5W2oqJXZ2ybq174FvN/5uB/m4zIxWHnSiFa+AhjJR7fgppg9
ChDNgQrrVCvmf3J0h531oePfvU9PhD+D4POxKsNWDuUOTBUIwIG4hOFfvUim61xaunLRIB/4ggv8
JtL0u5YC6cU4CeVtGZvzh6Ql815xd55bR5lyjbrd3/QZ8fhlQjvV7gGliHpPKodDC2dhJbCGfOjx
ZRvadiYy4vtC6n3z+Kf84mX4/AJ2Hnnf6n36koUJdZrz9hhYF9toWwXnmXjRHn0s204/VF+LV/DD
hAJvLghBozK5J8iKE4YMBu9OjMS8xege3uhpU1KlkTHKHgSSfrgVzoszPXw7FXGTJGWi+SA281q7
cvfvIQ8nkNRwLUy7llbXXW/CnvIk6DBn/s9999TNfKyGde1fhPR227m8sAJk5sEAq9SFw/U0J/RN
hs2fYPnfFx/73+/x6/fpDcmwQIQB73UoBpzWMi5coHNH+kYim/Nl14ec67dKyZNg6XDQj79GjMaI
f1940GZ/D7jHfGAxtAEpOqtc+LxuCJ8YOd1HORLwuqgedzOfyafzuPBv405DntUF35QtbYVKVQTG
fWO+ftr3hqOcM/3EsL/gpRMpKHvs0HAPYmBUj3QB0YOJMg/lHp8n0lTuUzkS9S7j5S/EyurWlxYc
fxEhcr3o+rDLy9IAlILpYrvPeJIwzNhthDkLVbz/2xMJRoUQioS1M7lwcoS2EOn50P1MoGv8d1op
1g8lHxpI8SkgNfwx+zqVl6r/COEqdqSMHIU4vZsTmnKxfzhgGnQNrrG1iN+gVXSM5DynjK72Z2wv
qP7fQJl2P0Ecig5xCfv9sRHlqD2qcGJPwDi34SMD1RXNLggUFQp2Bu4jC284wiFBg8zv3ckpmVzR
7VW+4WQjhuW+bRVkFyM5egzrPELhlWMNO6xV8ov/OPHHWc7YxPWDOW64TSpyBgfpNuXNY/DR+MXr
WyYtqKbVm7Pb37dOqwS63eI487N2z9eQSL0vUtSvqBtGBND4uNbkPQUHZl5SUffI0xhM9NxrZJi8
8TjEJGOFg8N5GBRGpGHr97bTHggSHi+CPoUocSk2NzHTjg6buZYabvHbfLseApv0xEgx7Rypt4Cd
2ntfZvJeQ6eL6YC5bjKzW4McsxemFKFOlP03Q/z2vxktf7cAhdBB12k3abBHFZHwL4osTArzIY9B
Ik/yjG3q7XAYVosX1jFh23oTQHnHisPooKUw0WMw5035A5ZzoQR2wGg/Fcsa1usVeiwbEAjjAJVz
Ji74Gf206FdlJaIL1QRc7DE08kMKKnryg3xx3+4XtB5b1vNjwbINpzX1zzall4SH7kKZIFENfQBz
iOkZHlGhZxKKAoJ7p9udAoGlibI2eC0Rqn8Z5nxH1oYr0ml+4bwklKQbbUH5rJtbknZVL3sxxswB
AXSmbpjDu1Uv9QQ5/vhhhKf75KVYn2mVaXE5RE5+Oi7opZTF6Aag15CBzS8upn+dM8+w+CtHNYCP
iQrfggItvA/E5S+NRvuBfd2DHuDOfFiU0civFrcFM6NgadFZT+4WkihzSkf78dUx5Cygy4KUbfc5
uqRvTxWToMBmq5BvweDWt0X7g4jOE6YF9Azgn4QdoRc90WCTw/JjAw4ZnEQ+xYOcZzbxvnPVsydl
zWXzqF3auMIBIQsHYJQcCdGTEgkoTz7K6zejnCFI79YHQzXWfEfvrMfPF52rBsMBxkDniucuhADy
cTdiBN16n129gLikOwiuxxzA6vBaXBYvB+E2kcgZpyUo3CcYSr4M4wtagLvNf31Qf6KiTtv/5RnC
nELBai4ikWSADQUhcEUyEPI6s0N736Bj7wWV1UwQHfGuYXjgEn2WmSPhAfmEV6ucqPN/gZomJjYy
CfSd0OtBWe3amBASErNAK34UoNabSHh5pXs1R+AQbDfWO2ihAjfDAu0JbJigiuCAvSbAF0OtxkFQ
NybnzOHp/2DoqpkGhMZ+P9UY0eSopKZjOwCKeEBHPePHAj0F6iSRsfbwBwkohTruEZ9sN5vT16JL
40rL8EFx1J/8rAralbxp77vsEzbZnUCsHjsDTsfiyA1fLzo43nd6f0+IWIZTnRRZ4UZFy0PIJFpV
IaP1la2F5AlMr0XhJJKZlBCo+vc0gTZpE/j44VgwnC2Yp57w+1gzMiYE8zO853Cvihg3xDCTM4/u
l76wqfvhkzZ4nHvLpDN1h6sgWiRoYbbSntWNwfezbL9i3DZp+gidyNNk7hICNTKBhECcvBCxjYih
sDdvBuAAXgEcB5wgGD8lzPkg1EC8l2kZaJOohVTrQjIFV90WQwECSobkpEVcOwgdrYVhL8TfZlfB
hiVcRx3vL1JAjpPWbdy+GBU+8AhuYGii9yB3gYXE5HdW7HYCl+lW8WW3R0QCsI1NkeWIlh0eBgcv
J1rqbqLoOMUyM4a/uwC8V8QAlSgJztMPsP8R0YC5GHWIBh0pvO2q+BmQ7cG2Rj6ETvrLhvgIRlVB
TrhN3C2Qc4IRbf6l9ACnwWGTiEAGtIW2AY2Us09lyZwRBcN9G8J9KlZ0BH1mjK3QWvHwaF/TW4J/
GWuq4lX4fgnr4VKZOrVn3DtLhLPg4g0dSquDcTHVkTrqo2k/gQs0ZcgcXk6OaY2bb6N40uR3ZHQD
A7tRh6FVY40RVxip9Ha/6Xn5z3ksRCQCCdIdkdqzKLw+mVqZSEa1CeXaE45Ueqq5uGPxkk7PBhEn
STtil07358kMTHWmr1smK3KNV2xGAC8sQ9E37s+mGGYJrrnPsZmJkJc8w9yDzL9wb5bBqdb6Y52h
MAKBBlhjyDiTyMDLy0DkdwynInWzQNHfWC2g5KS3kfAdI5Q8PMnfz2SrT93L/+BnDYpFjh4/6AHL
AOOaFW9wPGYiBjFQY+eaXMbtIgmH9lxPv64xwoasrIodVZd3Uy3MAA0vC1rggQh5BvKZg8Bwq6Lr
1iqXcAcPBMy4+i5kQqKn7WykCtgmM5wA6KwhxGD4LHVytiQJ6QVyMSa5IWlLzicqQfTS6M626OQN
m0KP2/Rz6ab7BI04Oq46YM77oYifNmpB9+ETyImCYVMEKoOifuAZE8h8MJyN2nO3NEtXF/boHhcN
5r7G3m+A4KEo64SHspjqfuh/0cLkMNPt4XcQBnH+ldwJ5ZCxS+9ZFGLDZR/lPRLjHTpi60jLXeZ4
SjXGM4AR0b3h/2TPMzYEzJrh2Z4m8YXYC8g6iiTEkatHMIQjw5UgWLc7e1EAMjXL5+SKj6kJeoji
UZKXHml87VLHToKZvLUq9xmjP3ktCCACJUUHxT0F4IOsGOJQ4wP3V7e6m4/Ji1B9ss1RbjkPSM3c
rekLd4oqLpWBGPy9HuYyKJCvFMCqaRzj0rgvjaX6UMpJMziWPa9cyUiBLKJe2ynUYrV+V/hOhnpK
bm2hOhrhUD4W36eI4io+wRdVF37t1vm9Jz9oBEHHYMFVfREddsHj2LKa9QzColsOcUwQu3t7IZUM
30DMBfT7a9axe55Z//mOsV70Z0KRs3pdEHKocZWe21EBAHmx+9JUA7K7Osj48QNcJKc/ENi3/53f
p03fI77nH2QptEEU03P05yLdpgnKseSgNx6hCK7F8JVyxtnFdr4jJIpT/pzckg9kE+k3aL8F1Aw7
hMAXNynEWtSfdC7SWlpTpBhzmSuHuJwAszEbHeVF9ho/kNgo0fXiXfXluwivk7enMfyS7GHykNVA
z66VZvZ6SBkUBMkf37i7uXoz3+uO74X2cSNP29Ub1Llhu8Y9G/efkz6ILpLZ1oxKZOkGR9n3Yfdn
RGSs8YY6fdiBmMMikEOSA+JnyEmelBA5SX1c03Y3OEV2t1nvdE9o6wjos6+bCo8nKXvZwD0fpBh1
5GN2dZRlscHkAkop725HBM88VA7mO9DQgBmF1BxMZoDnwtcmLb/RY4lsDP6Pr6Bq9nnZ85nyC6Uw
b7eLHHoyVXzg5u8xv4uiq0rqBj7FfiseWQcyjTqAY2FXu9fPpcEssrfk01Y2i/dCQQatEo3LDNZm
kYODwdFUGHPIEsuuuxckXmeK0Q4CSelN5PCJdwmDxmcsYGLAvt/pibuU1n+Bq0FhU/hf2MrWDMh6
XjfJ2R0gJXRJtB2VTp3eXFC3ylTRLWEPCFunBg9lS7PXO0SJKOIcgRqhmsMAVFlzsNIGiVduab7u
Fr7iys6/itgEkCkTSQzJAOs0wncyUOOCEpI4p9wuIu4gTwV0vKP6uqX9r/nxwabWl47dzQiEm7R0
LtibqQM4QIbUI4p3jxWc0mX8nVxXkmF9wp5fuQtoxvXHLEdaojMvQx8pk54vTzVibgcobz+hPCXX
d13Au/M8oJ0I1SZKjGFHHLPBacvn9SJ9pHnwabbgMIpAH1FGeBAsj0VFgbdl82wPclqHvF2/Y4GW
yIbB5/ph5m8nzkGOI7FLYqb2tQ0pALNjzz6yt9AKCGqFOS4VfVZIMhqKmh5H2TWob8xn5e8Ibr9y
t39IE8066tu/qZoKerx/7LxPqDMAC8nlSJRvq5bKlGbIvlTmAtHKyUjzhB2B0UCYiolXAHG9kmc8
mEhIQZOB1xJy4sircwIjxkRIBRUe0CjCzt4U8k1eoSPn/53KGYv7e6oQG0xItyKroohfpFQUs/NO
In/sd2QwMpN3bkmPaRVS+DoJp/qXeGfJaWZivONlgiWzQ9xpP8AjK4/2dIJkhNBTkUvB7KPNfXrH
X/JEyEU8FkFFhfveM/+IeFUY5mkfvzM4whfvHD8EK39uDckOa1IhZYu7h6OjBDMA5Fw5HhLphjF0
+UCdQmQOMURNWq1ZjxPETz6/oeCJAfvlNEJMo7vXcRvoqmCTyaWgpuBSwaOFMPSzA25bVTGNTS+F
p8uJIkQul2AKjre8c297MKKCDMWf/bkwgJQoJDiiRoNHU4gXuySyW8xWCIKf8PqMFrpyNBIbcE5U
Bggl7+Cc3WBawXcMnwth06RkZazGZaJRvV2D7eQO432jUlHF0Tp5xvmOR/lYiDyOPqQhYmkgDaC1
5DJSI/rtJSl23EMCfwhU0/54vUINLRcICilQVzHHC5Ep2GB2TlC6XAORQ43doTMjMabj55J7yGMj
PORKEEQViIyL1q+Z70aXI+RldjVD6sYbofBeU8cRrfrakXDj8XqhlIgK7NHv9Yv5M8SZBOA5FB+d
pyXtmDmwE2P6RFJ64LzKiExhU0YTqyV4J27R82sqXFQxYgVt56yQ2Ij55QvDfT+gp2hUqM8zq42Q
XLYVvBMuyMsARA8RB5JqfPtUy9wcYm0C5BOCN1X505jtKSD7rlrYqP30E40fnUDBH+GpSqfe9BoP
RjcYxzlZZJywX4QBSIXtTxhhzUKw2CcPSHohsJZOVNccwPRrVI4kGh1AG/6p/AnUDY20x7mTtunA
MeKH8+BVEEAxLSp3WfwcgvMwfzGEQvRRuPcwOQFmNezyJCSQCCj9XaJ2pixEwOLuhbaLZXhbsPTJ
NiU4JobIzi4ZH36PZbgRxiCwWllsN2KEPqfOWpzmihuK7EudIV8trjNqPq5zwTjdCpeMzgtLzg8E
Rm7/cMKRyCRiNAQpCeBkSmNoh3Eh5jbiEOAKHw4jwkRFXdgpPPFjBIFmxTqcZS8hQoTEpr57y34E
wG7pF6CiCAEUV/bH/u0jXXEJ0ciwBJqCYlXt7fg2F1EsGRnG0mj/yDAxI0KyQZ2pDWdElohvoZm8
suUYxtlvkEYq1LfoVhAc04cJRjU6u7aY1CljkkXWRnElWs/gyXuMiIY2SrSis7O1vIHxaCcN0eWA
sIwyoB1BMq0TCd8/CMllH7YyRAtiuNpOBD8V/3SqzKhiPxZCZdGY1F43HwJjfrDZ9+iIVgsWKamW
gJpkamPtrFFY7mdiakhLr0E8ibk6WbKDBspccDbbo3OEZQfOdwgZ7fWxU4sfvSW10SXlWYyrvMz3
3emGAHR/82d8srPfLD7cdpFIJU6Baob1xdI3EAiOQfbHyxF9LJ6iIBW5hqKPEXIoKRRj1whTOy1O
HctBxBcDlzDqDTSAbYqd6J8xZdXYR5FtcbeOH5QJ/7dAIk9IeKXOzmZvmGTS47XnnqAVNa+jnHOk
lz4pBEVu415wfBuaSiIiHHqbN3MLZ0gVEzXd/JiE+At+vpwdluDOsxujMGuPAZDqfk8uyDMeeCOR
48nLyA67lBhMIaagMMbNksaeHC4RqjuzhxWQN5+KaMahjahCp8s++6xA3jbWV0QqmJmyh9jGtCXU
ARzS7cBYHsvGfq6H7t3OGOc+pXVosSqxxOBYewlx8J1L/BZaNPPAILXGyUgFf0DexFDhfY/ZImQs
tj4CP5ex3iBg7EWEh4LKaBTw3GfiVsTbhcoWTM0a07CB28ZY38nW/9krVtVOsVaV3d55CqT9kTv2
h+gZYxIvRmEzzdnlSF9dPT2DQPRAcwCBaEuDD7D2IPiOBVwMv2HJ3oBZOByKrKSbR5MBZ8qQY6be
kJnqvCLNa1YKGwZH2ei+f0GwEdJDRZsqwTlAuN5YFyJ9PjvCDxhIsiWfLOctEybQsyNWFC58aLMB
RAmB607Nq8COrxJcfWUl9kV6B/Kxn/8BrmbAB/qBp4/WLDDC/rqEIhleKCVbfJAPCso8vgTGaFkz
zJJsRr5oHhqgt43Vz8h9yT4eDY0JeYsQoGc1M4ZSrJFUAaa6jxGiAgwDffeMmoTGltB1pBnlDIEG
CTAyXvoilXmUGHNw5RZiEm+RIi1bddSLhvXHwCB2ahLAnR7LuWT4LFZghykbXGY+ylGg6fgu2bV9
MSeMuWJNcBefqtL/g2KjigVyb5fDRHwYPx7jPaGlHKeiQ6S7Vo6Ezk6+Qv85zJQvsMtz+QHubqxX
zSWWyesIx2PV01sAoOo33hDmWYs+aQVojrfXEV72zsfwDhRPMR4lSoSXCAq0wrRe+gN//V29C9io
566269HPrydbZty1zjvpWBbQyEPSGQPl0B9Bu9wjSBfcHXrUm4i7z89GVMXVnWMIE0c0tXzKB4Od
IVICpuhrYxL5bqO3/2Z/4JEMeLcaZjHSBgBX+MoUtyEdtzA9PFZf90NixzVaKhA+aGeL3WtV7oaT
N3lN2yMUHG/BICAVa0HJDyhP90SqCJ2FntZQ2ucZmGUvwG0YqBM8+gvyZsgDElFPs9uMxCWoLCQO
vQl53WenTzvDqCc96HvkZWS3PzK3mMmEhZg2OuTz0fQyZmckIozYPchnF4MscPAIxb/9ge4x3NdI
iGw2P/ZIzjmFLeMpQels7f6WNNGHlW7A+9iCieVgLT4spg9GWNRBQynosO2IGkzAEvsvI6fgD00E
c2+cAnm2yt0IoT55YzS7AYQvDcVdxHqIuQEWdOOSFWbNSHelkKBy5zSAU3/62c35eOkqAlZnU8Ab
K+YWcvClf8wdmzHBVgZDExHNWLTNwxfJAAoUvivdmWn2JmO6N37S1q+Y7IjkHSRM559CVKkCBOZ2
ZOTQiw3+Z6fZwdFWP+ghWGECBcncMAODlwGGhEd7hso6swGLUxxfOPUSrQJjj8i/F2MBGMRFIBxP
XgxLngmJTou2RYC8f2MnRJLI72hcKqQRBcu+tal0etOG9fUy0xQZEcIeQdYLPpVqwNvGLUEWDJNp
OIN5c61PB5Y0EiM7xETRO5c7NiaoSRzyFiCz2X+48qDm7zJ0QwytHmkhDCWnNII9ZKoVpYPYgRe5
fcQelSfKSRTNKwoWKgpQdF52kS1YuHBjICqYHUh05PKf+6x0idHQzPXuMwaLBsRjvCE0JvqiT0Cj
7OYASldzN4CsJxXHmZ+uVjgQcwcTpg+2FJW5FcdsQkPeqr9DvCOwlFa2M+ey9TuJNJ3KK5yrxxl7
ddDsWdMpfbB19X8OBdRhKbRbpKy9yAvhx1amyGoS6Ydngh/fQLJvhjJzV0hhvPMo2JDI/dAYmqiG
N8RYRGegcDVDoqDI+maXjeeizmXL4BF9Zu1iOFljXrJi8XiUWW8hBT8rPE1K9LkvJ2oBhAmMlKcP
8Li7xVjKjwhGNMIGGhu+0eB9q5FcFy5xZyjjyLNIEBD8G7axRqrHnmuMEJsyInJrqgvF1uLwC+UB
q2XNhbSFBXuHibDKnXJgS9r1vYqNpTyVpw+8yRGltxL8MqEA5lzV2fpJp2LUWD3+sRvymlna9ItX
YkQkzt2UjgLJ7Gd3urslWS+Oxj6EaeQgT9rwS5s8Ei9mb2JMzmN91be2KwUo6XN8Zm1S+OL0UZN3
xM58nl+56eGZHlukw7CiGBBa09YKoQYN7Rn8vELiyDgcUUKyXNDIhMhMRpzhCDf01StG96CJKEMY
d5ImEaQn2uoVlElz4plg140hSWvG7tF5BdBJ65/TJAVUscjYSlB52QP+ODvhbJvyHrgoCIL36QqR
NdmieUI1oSNoi3PvheWfZo6dlEWOzUaUCZyMEQ3K7E223hPrP0KL4Qb9HQ8D0UHMcCNkQkR8LbvV
LV6jByDXDpiG8/5lnyE67LdgkZmE85t0B+ashv2rx9HQOKiahD0xES42IZ65zLgYlODkZwbKuiUA
9YF6wxzu6cXnb3/o3Jlk/OIMIlQY2dpq66NSADYXexQJHoRNbDf5bju5JWiJ2UQTOYXNa8dbttPT
Q9jne1CKxHVl9+C1aOJbgoLcBR2hMdaA85WQRoxhrAv6Tj3sTsQDjCkT2JcHp7PPThVLxC8whoGF
NRLlbJcYEaZb/o6g3NuowFWINJCie0CeaC+R8BKj+3rbeHnvL1w+Ilu8m7dMIm8cjqe4t0EMCPoO
7karl5YsT5Axl6YRaRXyk9dBmhoAf4UQgiprRRXzCR5zmZrBWFH/JOwpUcUDAx/mPPOK05A9GUct
0hQsW25B88H8Zglraefgixt48rQ6nBdbusIQXInRFkP6Enx1XP96SP20RUr3iL7UNMvCu6PDA5x8
7EBe7owR2IEcHJjqPJiAKzHjYtpl/eMW5RXkp2TKLPNkeDSOQ7IezOiLvbDEIG+eqQtmOCQK9ntG
xJ60CW6GXEN7V8n2HWhJdKUlc+FZAhA7kGckJKzyZCPyEElUGF0U8xx/1tDGZOeO35G+NjCl0nDv
e7mYhlORsJXBXE1KdGXn6LnWQJ1IDdu0qfhKebp1aM+NQF7zbfD76lkf7eNaLb37/PSaSoT56NmP
/WP/a/xtRo5YDz+GARLql5uGInz+3NwnNaEjH2R2tzWyTg2xQPD+pxrlpOZseY6rOqBprcnBEH0v
QPND9h4nxTsXloSErY40pnJOhuvXErEifil6XV8JK6Yj84bNL6PK/6yHD6fkeqhI6ajbsHk6XeNL
GkmrmMvNb+Nw1fnfVnY5+4aZVNLhXdnkMEQmCmcpfDTVEtGpyEgIP6QYlp0b8U0XuG+rRSdHYlZr
Pf7OX6ftRfwTUmwItalRddMdA2D17bxPXtsPYIXQUTJH4Z2E+0IFhgQMis80/Zyqpzz617MiZqsI
cfwhIBdVhegZhpyMrUuQCIw1U5/ZAphPWjmxbguly4D/P5yUKLh60IWKMBap4Fw6Eyokp1yJme9E
eVDBfZmzVLGm2fJb/zEnRAJGjNP7xHoFq4BvcgqHmIm5qLqgh1clhcYtpiCkkK9FnxnCLFJ3j2cf
e13sGqRSww1H664Ns9cCh+QMEnxLC07erFXH5KmNcszEJFIh+aGa8dH6912Dqc3vEAUcr6aMPhz8
1dXWZK6fzYO2zkBrpmdMeR+kJdQ68XMvMcX64iig5EkJ4/BjP6E52emdqZyAKqFF2D/AOk4kg4C1
LlWyN5rVdgKZmeh0PJ0oCKkZ4bM5pi0S6rEkpRoynjOZegVeaTotCn8K3g+yG/XucPDafQpgCHHA
M0LZ3GL3gwnVCMzSStaZiPe/oLa8RFcm9bJyOgIunm53cRpiuotpiRvLCF+Ytt4E+nULEEwEM9ee
pSM2JJwJ0Quep7FC/6mkj/hFfiNDdl8H6EI2fs6RH34ASLAHjSL6tvy4xbUetjTDJ4nL5wBTvduq
5UxFiI2fqclBwRrAooqYLJeRoIsBdWfCpKLzDSOQeS2Edx80Un/H4IEkaIIDDH2dXABM+QLIxPB5
hLUAKBdjLIczHfL7zqCw7Yidz0X+gXYbL6+F/Msp0GMR04FS62o/n75En0lqIiPPYSF8I2K8EZl2
8T/s9AmLGLx2GFKKIwmMZo89BXIqp+5Ffg1sdRR6I/DeHJeaxc1rn3Y3J+rxhzAJfpWZyWwRfrEG
tJGk4N+31z2QVbVLJIZ0A0qc8OgM0NViISY0C+2RCCgd8gHnACdWRfWZ05L2HFJJihVgsYa5oB6p
RG8NbIWXngu6jx+kHhPD9YsUDoIX/+HGs9eS8vWxUU2K6p9AZO/ORJURucr+2avPjJ2liGEDYkhD
hBkp5LYKyFjAv9qOgw736TX+htLm4b98lLVsV1ARtN26/aLlXZUzFoQB8x7eCQKR7ymLnLReEHIi
HCCk6SNBrq5Bf2rE2FIqF8YfnQIH6wi8+eY8OvBasksOz7Hh932muSdXBKcirKIFBFxKUymluKDG
SCoync+845gczhZdZYgGuQF7Y9Af1L48KZlFEnB/sbpQanztdsfpCsgARe2QUJ9v2mWnJdU/oW8T
1is9lZih+kDSC7AfqRS5EQOHPGRqv3IqvYLuWC4rMWkXRjm9T3VsI5TxpMVrHljE4jYQRU5QkkfB
BqQu2pMBjg7AtbgCuDxn0uqOLnT2glYk42088LiXwHrtM/0U2F3aGQ/ip1j1RPXfDC9GXDt/KC7L
6vKnj43silWRWcHN8kZL4ZHQhdBIpOwDDG1JYzbvv0CVvG2O30FCHTegIeXAZ4LJRMFefsvKm8sE
zCv984Lgx4lMf9Zn0GfFLEz3xfofMR1EWndjqXL02TBpCOOx+feDKix+ZBAsqEUWdWjgEEOFA/IG
awc+1yIwtediInwdwsn0Iu3q3Q/Daasch7p/Od0PA/iKZfslPKb4I2BIYyIF0zVpcHlWCP1g01Aa
bro+IQLUEWCoFcdC48IwiOPdmKrT65ugkn99lboq59c5+hTQ9qKM9NysiYUKeuPBw1dY0KkSkVyW
4v0aq+zI2ct9pSUc/JYoV/WJ9NY0kDeD7Xq6EAC9GPQHWs5YtQpACYZnzDglZsl10AME7mk+ys07
XPsjINhH+6S5vEKb+O0ojSGbSPYHpbe+rTl4xQOsllATGEkZu/DMSOvErIJcsDA/Jc5aZB0MaCbM
rju9iqBC7vO2RCLmMLx0QbX+PJyGTAGdEuiNW0iaKgObIXYD2C+m1jD/KU++aqjvri//Pd2OyWlb
qkm3VmbLHr2ZNqsy1UHphticohuphTVYawHt4W1K5NM5vRNH2yZfEnsUk/8uqTVJyZuRbKZKjK+a
dsAuYF0DHFw2imwAGEop5Pqi4zw0oQoMxQzcgHQ7dLnDCLvXEJBi84tuKD7Q4yPm/ZL/UOM9l3yo
Ts3lg85YPHHnkBiEkmotkgzbxeBQJnpKCYpwIdZn7I6s8Hb/3tP+fL8WnsczqvUvkLTIbNwVQ/tz
HCL91tJ6aBYd5/KJYYPJ4ENX0K2ep96c74ZUlVCA6efw4JUe3SMMu8BhjQ8KSnMyeu/Po3z0XSu6
4yVbqibQJ5mK8RJrqsO6p0FBMl3A/Q4nV9RxfWLbhXjN0o6BFvYP97jfcwVPhYdwMLC2PzoI+l6o
1N+asHs2RFIT2L8AYTiw4btBN6+k8eQEw6UX0BMS2A0b996lN5bgr6BB1JmW1EvDFtH8OJqLWRV/
aldB4oJM/rNiQiqSqQICn6Z34A0Ki4Kxh+qt9kkCvrovw2aIq/ZY3AAPEZhiR09/hxvZ4sjdTzVm
GMKnhttAY5z1VAcrovGBCW8cytp2bBSmyJjmEIz7DF8G0G6CZiwRVI9F8xZ+kZwemcaYvUh4IJiU
QBxc32T+QAUMknJ078jvpbHJnr3gttQzNPQctX1wjY5A4lTDgzXBqzIZHglPws3saJ68wpz56410
Akwe0QM7cJ9BuCT/ea2wy1Y8TVdOey7EuDqWPKR0UF6dJVLRFMxEM6MbV4f+jNVeTiSKqsL0c7S4
HDrOsDDze7RSzemDpFTaRJmvIvgqFIliaBwuROoZGPMjhl1kPPEsLd0BXCAeJgpPnwQUUjTqrN7l
EHAgM59MHsI6yivj4n4WJCiTog5/QtIGXCeo3TugChUznbD/MLP05SiJKruDOSHeSOAdENmbkO5d
NgxkQTwAHzZAabTJwYg+Vr+MZYj1D0/8DE3NDbWwFVnvQBMmxf5UZwesp1QL1NmQgPSjHS+givou
9z6H3MP4BPeC3yp+E84G8McXEiZpdHc0qOhtou16zEF82IJJgNzAQ9kAbxgPQQI5XRdD5u82AZqd
esQBM0BjJEYqArU9fbBmoqPvx94BYjCHgO1S2giOTEoFgY8st9AqOY+gmvwUm5RHeAzMk0xMBRUC
qCC2xBvQYSZ1+Iy/I4RM8OTSKI966ZdhaRYhaBU0HjpNu0eFQ+QwFCRzhtPbfDD7Gl5TuN/xIz6v
iqxYkLGG+DzALQSeRyv7+tMZWFVFn7PXkbKzlv1vS9hc8CMktJedqYmYhiLp1keNXhfvQijRNho+
7Nd8xnhFZnMv7wg1HF7tJmDkQDVSdEyLxpILRXROefi0n2Lm+jcP9FcsjTjgn+ZFDvCgG/9E2u/o
oSayGtSlreOHl90SxQvbNwHIlXXVghKBNjGTGKneu4GPnOY/js5sSVFlC8NPRIQMit4yg+KAWg43
hlolAiIgIuDT95cdfc7e53RYlgKZuda//gFmzBtCR/qXr2m+/NHiMKZpaDALDHYfwIGANY5Kmyap
nPGYM5gPuk1EdWFK+bJgQAonUwhdEhxzJuwsxZjB7MnFV4PpHND/ortmOae3P8KkcT4WCleRn1CT
C5P9MRP4eqVi4ysxSK/fyUZhwjn0PqUlZBQwBfeUc4mB8c2IwVCQkvLhUm3yYfIbh/tJOC5q+O4+
5kXPOTuZjZr5mxkF8+gA8658LUPdbch5H8EsprpnU6MYvRL17dIrFuh4QTBy7l0c5DwcqBm4B1+L
hfViCCYddIll9CTZM0SXGzBhKNB2cnqf2dWQ1eDs9FgMyDFhYWauNBZQCZZREfOVvQScTKAAknIQ
TluJqWmRIC07Vnx95mp8hZx7sheD6HEroHQWJFTvFnue3kbuCThBzMln81x3tTlE9gBtTiLQkn1g
y5NhFNPJUl1+rpOFsKzi/hNvzucuYGzIp1U6PpbjIPtY91eQQ3JL8MOFk0C0BwelIDG0bpzZ1AQ6
uo6XfaIIQwYr49P+pg6HUXKQiIut5sM7GPYRm01c5WYScoir9peORXEs7VicPKfy/fIocJCJl/Lp
cqodDL777cB+6L9PZPrtfd+NwLZUqyhBgKj1ibHPrRET4uKc/hI1Lp1yxJ5Onfk1R7VGBl+Cgx4f
41Cqs3YgzD/gAZBQB03j+xamPY2OCB5zmIEn3GoSnc79AZ3zrAynQFhQG6GL4r2ESjG2VLStsjdU
LELWoQ9O9jiO/Gg4ETKEAX9nWcEp5alCHfEm/6la4fSHBAmndSyVJpJVIJxGaM2jV1spCYgTYbRI
T7B4I6t8mCr09ZsYh+MUUejT7jtHH18npqAuooh7g3QA08bQE2sje5NY9sFbzuYb10/CVl6/k6Hd
NYHarzmu5QEAC7pO3eH7gWypr42Eev+1+pzO3T3SoIPA2+N8FkLwL5Mgb/Bwa6paaIsskPLjEsB7
76cTeJC4k/aiKgWKyGIn3fOk8XTxEEGT7jBS9jUibmSbkpoRuPq/lokyba6R1Bx7mia2mZQW1daj
krCaDJEt7F4QU+J1XzZINA+R0D2OmwXRbvndexZe3npy4b2hKBGum3h4H1fmh6508AMDPe88Gkxm
IFayPSXTBgnKCDPsLMwQV2HBdykYCIIypqXHmER+esMIlidzPXiXlBC4rQC/AqwiR02D9jrmjtAd
jiCEjzypcp69VVEcYKkVjSxMxP0ERhmJLhzoY+ftvS6DdCkRBazgQpJHqmzfnYZaDJt5RnLSsXG6
6H6jW2VnQfSZzBAx6zf1lv0eDsAPDAQ7OMgkoyj0f1/G9oUR7o+XOlQ2kL6dIoIOKhAfBiiMo0d2
kBl7KiZmq08yE6jD40BBzIxnHOg8cxPYKRcddnRqDoBJc/sOXIs4GZwr5ZYU108uZGLUto+IpAJc
GDF9Rq/wNR/tVoiOiVhyD9L2E6S8hI34i7zws8K/R0bznSxLnEnY8y6Y7mp3uFw4/SLU6+da5anI
EZNk9sCgUfjCy+fhe8k2G+L2JZjvPNFSN++fP9lzKrPRhEA79Mqgwxm0rFzw8TnSdX9U65gWr4nw
/a4HE4tI3+sd/1eq8hvuHOXyA00ami/IGfnXNBqJcx+LWE1O8nw19GL6dP7Uc8Wu5vR5YTMiPHgv
YVTxtTNtI0tBHInw6OGVqy2dnF96RWKFIrTNZq+TOYr3G9YH/WT+vNtfzMPXVC2svGyOf5cOk2JS
22NUl5B5ymXauKUKJR89+ODlQHJgCEkgNzrtd5SddhaeFco3zH9QiqTKTIEXRrj1JUtNwW58zGCd
QWuInhPsIQXa3OA39vWV7nhK18POIe+4G3kpFU1McZMhnoLOzM+5qVtqxLtMtUhlFqxMi6/o7Qgl
4ciGEHuQSSWwepeag4L942BvZVRPT+IEEJy3bIJPVgXFQXYzoZoYP1xobO0t/9r5af7RvQTi/LV5
GRA0oBJQjDuFtGYXegpvjxzpqRRwRkG4GmH0lj3xF4KexefP52E2cibg+oCbnDshi3snx4EoU3vM
tA+nBfufoZ/JwLio5/GiXw7nCajEHaAUqSnS1A9UmfUrZ3b2vYcn0H4g8MT9IopmbpbCYC3dplk+
8ZikNgqx6+3pFUW6Bkhz60JLhrQNfxpx9pi46gU8WwUE7kHE3JPR6/mR7yY8PX0//UywMDyMpVAZ
zGtETszWJpe8CfLaxxjh/H2gjH1hZ4ajydiigxshNYSQkPxIv0DdymW0U1rn+QyGGg5ADr0wmmBt
7OR4MzTTIiNL+0yQxkclEsMY6MG93mr6EQy9j2eEZ1AG3vF3vyRfayTbZe+OOJVbvxivdCYXUF2T
1nhLEfiAVmCQicJxKlQlyk3bIoqEuDVtS6fN5pKyHSKXKaMvYAJfBT8keBJklJV+z5h5YBNLhYVb
NkYyTLJ1FU3qsH//ZGCMk6kqrGvY3HHbPJAZ3zzXab5N3tcXWbkwxEFHiyjXDiNofOVN16P2/IYp
QWddoYFCOBevhuqs/x6HSZQuOWYHJ6gWQi1Fh8YvHATqAja7xx30KgboOyUcrHKMN7wW/sFVc0nv
nQ9CmKAY3TyCYuS8Z9SDAs+tGcvEdhWSyht7UBIZrr6XuPjhYcUaIvKbBQb2/LqOApoURqo/Qhny
WNaclIb+MD/tVFJmMraV3hdLEGGxOlkipsKNmlk2WNutZb4P8H18LkaxN5SFSZFy+Au/UX9I/qq/
DxnP7xmEUYgkovzV7oDHMCbfe02yx8pKoTMmP52KJ8JcS2cotKdMYBUNschcTxSc/mRnOJPB1x42
cCObeBLxe5nY/dDzAcWbp8iqBZHtsyHF5EPcxQPczoJEDstgCUHZO1HT5RCYYLpRl7ijlhjMCRor
+qHHhpGQo1yEHkfQPfEzWI1bIYNlVv214vlouw/pMASfAjnMnluBIGNWAqaD0+PTN5pO+AuA+NUo
4Y5ksxM22uWc3Nq7Yg1uvezSp0nt9KX9tliQALU//7qGxEt1hpnQ6Lt40o5QuUPIrErh2qeB/l91
xGmIH+luyL3OX1ckcuPc1a9soBJbG5tNzC2m2KpWiJuy9wUMGRf4hlE5HgCg4oLOUQ9CNmAUbDWe
2tieqbWdnZvblwAfGmGwxBdFkD9gnn7yqtI8MbgPSOQzRr8oiz024k+5auC+DoPT3UkZvNL5hjjR
VjjUifY84oe+18GcLHn8zGucSNY9yXt+A/vt7+7Gu6FQ2DQGlCpMxE15wemlwkM7cUZrV4zC4Atr
9h34wOMY+Sl+KMgdAmGggq6E+Ogze/yCYSadMeiEz3D39Lgp+KjBN9l1nnIgQDdTqTkHiFCZoTqU
RAyiOv9Cb4DT0lymWyvhbJF15Y3w1MN3/8CAPTbgljXbtMbjiZwGq5/zYDbYzHeOxDRxnnDsbeGh
zKpf6gFMMj/mHWicuiXAIrr8GePm/XK0tzmcw4eCLzBCJ8xM9adpRWTKRcbGFR10GyG4aSC6X6jH
vsKRICz7qF2qK+bfbWPIvZidvriGnf244WvRoOW/W7IZjJxU8e89LAXdZYr287JL1J3yz/02rM9U
bOOb9ohavE4jtRe6aAqm/I6vOWAn5tMhUmae3PT67GcxQb/MS+I+QB/MsI+L/XysvvAbocLBwivm
Iq6dLCdPREJnmKAxFhWZ4EJbXv5SRuwYcj4mjqrAyi3oCPmxsTXcwU2a5uU2xvdX9XhLdbKJm0VN
m6puKyzXofTDr2NAoV6wzczeaKyQyrFeFKw+Xz71h/IzRImPKPsLU6ia8BXJvHFk9HY0LFEBPsjH
orpl1958LsQYdTtE11tMjsad26PAKf04YLMZL/EVgqSinGCzHKSPlckzyrYrCSQV0rozJx74W4JH
O2x8ODTQUh72cGAnodQ4MtRyT168nZW1SiydAewsKe1iQrbThRZZVtlWhuuX7oPDvdkBeuOzb+e1
SB/pC+cDIiNnq6Y4I5Qnx5KLTXVLVdfEQaNZjE3vHCOFpZcYi94GNdtrCUQ39LXW0zXvBWBz6jd1
/lOFTGKQZe0gx2AOtD9dxgRLgN3DBsFgBwT4rziSUn5EIvDhXDwyymCgA3NlzHV1wZTwKyVcqFac
Ct0/IMfdG9CZY9LHtG5gvC/vj5NkMI17jgSVUQ1PHh4LFd5P7CiJgR+ihqnZ6nUFIZaXA3ZOAEmZ
DCw/WRSyib0/k0RPgxy11QA7n0aCZQcHueIMLq/KWGdOCYtsyovg6itzTMFhk8U6BssjrJIYXEz6
3+wxlceEm+w6FSYuvEF83J+rMUHI7Asdi78m7Gv53NB7TRheKVFNKuMQUAFPHARpDs/r/XcEJImI
E60YafS2gpqXjCcJjxW0ETD8aHe+Q2oEs8LKqXLppx6YuRTw4pVtmodKccbKP+tstYaoJmBGsOfx
L9Qf5mvuaKbb6Y4ZdvFHAo0Gn+s/pqU2c8LSgYWIIRHR2nazGgc4HM7WFCqc0c4JNNOFPySm4Pva
Jdp8ylh9Kk+mygEPRly3ukWW2tIw+BaWXNrp6JiB3NhvHKJhT38O3LoM8uhlEknssDzxSyYl73xf
ng4j1oWGFeh4eAoGrf8kP2Q4v+dhBXQWd6vyPU0rm/9Rk87K/K0PpMlGp0VDGpxNmbdTzMdBLe9z
XKNtGSIlOYh4bt1FBwfmAbiyS9PDS7F7iiHcCjK8A8C99GWOz0WaHeLk9lYvPWdvvWSbxEEZUt3b
GaaRhI2EtH3C2YyXdBpfzI9aEiRMnkCW5f9QpTmjQb6gsktwqdAsHfAHS9Q+oMl0odhaI5pF4ngx
GOrx/poj5+qdodu8XSJTJMWv4RvA18M185fhIsA0hQRswNouoHdN3EwzKVOfJzA+iT0GTQKdPLXD
iHeEDYGj+cTGacCn2AZUoINBj5fBG4N1YT5edl05b9JR5kCeORK54vz0u33Nk/nyK5zdfh77FIj2
PU8ucEaAbJkgW4TbiWx1VA29Ib1QQaMJx3GJQTomxvxepqpssXfJfKERz+HrYR1QeuljAXrDVStJ
BvyBnqOsuRRwSFjO3+l/QPI9vZfYNA7xoPNAJAnT6gX5Ir3EJLUMB7B43Al+StCzqNLvBjOiF0s/
5NsaZvtL38kwHL9UzhEwJ4gPQjvLTlFD/IJPeYG5AWUfepcdo6SkCxD3pdHmOMMuq6syPjc6xi9Q
lqnEz+rXtOEhNhDdoeu8wQxrXOq2E3LVIEnAio29ezebYKOGdcZO6q0XLrCfb8SSA898nqZxyLM0
glm/HX/8e+KUBT21sBh5qaz0enpaTpolq+l7wc3YUXfjJe+KkSy8bpxx1s96N8z3SJnix5xPP7m8
FhiUMrOeZt69NQin5tRA3DrToZNH2u+kvebgNPCYKUwPI4IY4AOU546zPAEnIk7CLO63OsNXcY2h
sE7OipuRzcqdGuHBUd2DnCPEQxSlAeK2IyPLfuMh8yt4AmN67d1pMnsgSDYlqMKQdEjE+6xjWPqg
lopfvZYlexbC89ehBPKlDyiUxnir8NDHQHqP3ePDMErd9OhiGNCf073T/hET+mEcOR0fuNsAI1Rg
uLNhQZDucBoBRdzWgkiz0YUGdoDGEdAxqbBu7Mhd11djniB5K52msG+S756L0WFMGX1J9sWPpurc
wfJ+YVw7YVKT4hxkJe0qeUYPCs0m/ZEb6Hp0W0WUrt8FIWPHuPXHB6Eerdba26rfC3Xs1E+sOIHc
h8sMv2LnwZRd85V2lWqLV7r4TA7JPeAcpPpqCyfbsodix7JAbYzXCqjxSiJaac2PcrqYtCYnwmoA
aDiHcCMAnCRLmPnYWiVtYl2QSdY6G8UWKjAB0CRwu7gI4Pr0V96djuSae5PLCO4e4WKvMsi0ta6J
HW80MtLr+BBvWVEnDFlIiFp9PSwPCngrX69yRZY2kyxmq5zFHqYvqBn4A+JCPAAUUyCcOX+i8QzT
Y1c3uxWCI+4fhH0uCEIDnFLwlAmolAlUhtJ9kH+ekXYyypVwzFftLpyUMyxLxCbtfX/a32RTzu+6
2W5ihiOj6aidDuCVnGzVPXyQyr9hHT6PHVAj0WuI3SEcMZHEYW1bD5jq2o8w2Q1Ve8w13FWk0/ZP
T0sWdP4VAlS4syHn7mDXZ4vPaH6iGnxu7gn+YzcZqyzsqlRL57HD3WMgBdlSEu5O0FaRofZGqe+H
mFnZeCjB8kNbOmHSTJu0FVjB8jtXA72D78PY2RtXuErA/VjqPLPwJiuYGDW8wiDHKZSTx6WKSAdn
HYsYKj2qVQqk0dNhzjJOLhqBZ/AXXc7FD3xtnm7/9Ksw79kyRoWqZcLyC1l9EzRWu3xfW/DlgVUz
BnN2NsvREN6+6Fuu2IykD3sECUYMTUR0BEN9ZB8cCEjZZeS85i8OGddR2LDrPTB+KGDfhmA42WVA
JhozLXCP+cMtLiSo4mFk/88r4VnZdqWpArNDEIAnG/yXxUuMrbTSwLnhcemiYkvmIAw4eWCTC07f
ARCP5IJiGHdnpxyg6WgQJyGjzOfD9vqU9p3ijUazkY/rdqVZPaVHSueTIdW8syyzOXZBizf14Qez
oWT6huxP969+rjkO4Bl0hok53lDJs7OjZOlmzAfbz+GLJBlP56lColqbWmkBVj3/lEErRSfJa+iX
YWa1I/OdOAz1iF16mm0itASq8ObSCSVEX/zBzwLm4WM1uXvJ00z7LV7mRKrSei8phWj1ax+kSA/7
X+5mjT0GvU49fTHFw7rGSPbk/FTYBkAUgXTwWOYwdptpTIw65s7QrEDpDzASqtEcF0bqB3U6OVmv
tfSeClUf0hCjOcjDaddFBK3tJHaD/6x02qX0onNRcx8Y+93NWG/lRWE/3I1bSgC3lM3+OYvDFGLI
wLgnm0pbjglRVBYM+qlW+KA74U0zYVg5fglT7hJfyBOcXGiFiIPguHUIbZZCro+WGHwTAaXfH5D8
43uTGB8MX25dhB98i6BLuAwCmesRRzMxH7itjgPgZ58WFPeCHZsKWUZn6R69lupucM7P6sPMzqDy
mQfzBu6+P7lswMLqP4ZWqscgakoqBq4fktdCXir9x7KJ4t4abDnlIGV/Lk+BL49/eRK4hDh4Vm6y
AjuGFo2o6bWbQACYiueTFtfjs/KfZ2HR0gFggBhT+3514w8DDwBEMG0YWHsN+VdPDu/mu4cpDMUB
dYMS6r+fj5190TEzbTQUgYP1uGlhRYpexcOdye3Fv9JtaxQ7qGS36acMX/DPttI01g+M5LQwP9mj
kCZTw5km03HLxLxIGMEI9ZswZN04nec7/khDeEBCSkEggEdDikT5C2OMKhj92ia1KEKF4QhnQOgv
fNbIH9ayHFQaf2aMD5740jK8Ox1gDRjdhR6mOmpLRgXHTRNu+EsPqwSsJIEpcNPibNnQLmIrIoSn
4ujA7OOD76FxxwWRZA3oApWN69gCk+j/hH0QR1C0aU4JzMNmaRlkWM6wfc3Xec2OT/h9l896w5ix
MrmNQiuil9aH2X83TfiSiVcZjNZzdPaM56A+QztND9oPj6HTuAoNNKk3xu0erDGMehy5UZrhBZPD
baVRQlJ5pTZhP79F40x/LZrXVIT4hPiRkG4K0slrJSzu4USZGagJ7ZSyDTwAV0nkepZmtX6zzqAF
YZ11H1kknTnldv1we2jjxgq0xlgNwVzC8DKcLsIQuxi0IrDiwHi5FwLAu0mWiGR+u8OO4AqPzsgs
6N5Y22uq96dxy52nHeA4xHAKOo9pf1YJeId5xosEES0DRjs4t5MLJu+VmRoNHInRZWCYZDnbHPL0
Tgz3nJbixwre+BGbzyPXXPcheMPnGBLRjsgfEXxM2oT28MA493UqSvR2sCgeXjXwh1g4um1vWCq7
Fhjk4e00MBvC75Ir5K5uT3PF5g2TJHyRO7MrTU3zSrOgERqT5UieGJnQTJf5LuSUFYu4NchqfnV4
O0mWShdGctqHFgx//0v3wb7vgNUEX58NlDw8ptJbHg6oIRiYDXn1/ZrC5hmtHh/vm0Ca8jldsLQ+
efC9ZDvZPTv3odvJC1LIqsLxZ8YsO7/gnDSfoDVxBydzmEdlivWm2VGZtmb5nKXYXrAI5w28L1bd
k10RBnwKjGgXWTh8mzHiTzT41H2T2fsUJU8AV7eT/0YtzsXStZC3KRYlMiouvr3qKvUyG2O9xBNG
VhxyQrg1FRE4q1RBoODD4oHeisP9w0rhWxHlF+ewRHACXGZbZQtIlVsyePQSK3lQxhLoslh84cp3
WELBdmaG89Y9acFU0m8Bi5/wOk1+B3N++eH0P+8TesWTBK5LmgMntc+TkjsSvR8PkG4RLDfWMbfI
B8sx0G6OZx17LSGAzruBVgrhSIGklb08JbZez6UyIAEJfwgK7jQh6s/71MwTe78+ecPTXkrDjmdD
VIFde+1g3mB9B1frros9R0MH2LkFjyCPnHYEiCuZhz7GhztlZ+y9VY+B6HvaJYtOxTCFOQ5ZtfP8
GdW0wvnjonFj5Cm1Lweg/vlDgvTxcwnhKtUMy1nz9ZxtJ6u2o3L7eoSCuEn+DrykMYoY8rUQBVMC
50hF1+yCO+okQx+GjxFbjTQt/hbGOPbocujCMIY8LWkIxs6GfeyoFbM44N5A9H5km00j3YQ/Ia0M
L209dkqmoKJu5mjCCwvjMTbRdXK8LxzHP72ObIZLLBLhDvtgCiD+1Ao/JHpgtez4PhcJxfvmdNiI
TABulNjMaPx5x9PSQXkXis0WwrFgiFK9I2h3qNY3tAgx7oXgr7T0m86TccNZJEd4ruCHJoze12fZ
UPXynTEDfABDkNCaYufMu+Epyfb9nXLOoc+dPsmG6Gcy6XG0ccEbEdnqhZd5askXCgQcKx4reTcs
vAfwLYchE5jHmjZiRWNQmb7q5SvkuhzY5PGAs5GMMUsXcMVR4Ahx9ndahfx/8cuYX6cChxH+jLH9
WDP7+ONFU1bfwPD51M4GFJPPbMtTiNkCDOaabDZ4F/A/+UXiQvAP/cJhgxr2CDwR8n6FOeFLu/Ce
Wbp8boo3cGq+n7FIsYP4Al5xJAkXy3LMizEp4iczuCjiZXXIVsm3ESdhZaofpwVnOZaal9xvic1C
ggwn3vLxP/s4wGkOCKUwP8IxqRSEh9yeONrPFytic5FNL/gQQUMDjqUE5vDt5+m15leSd+yPsTF0
/I34YMMLKskwmnCcijusWjiZCVcvfg/jyEtYCmGDo3sczND2wUpRMHDRgs0FEwIejgDej8N6uTvR
ottcHpayXcREhc8o/Zc5ZqRQWKabcWJeNuiK/L9xG8SheIt8Cyowj7JAnTYcMn+cJG4c+BzX4nGq
BAmLWqA2jsN9YSy4v4hU89ZYojyGBIqysuGOdP+5oLHbLq/Ezy7732t/6FtDn6NEkSBjYviTOBFx
GiPuRnbcQKCF3MM/BYOB9/frLXgsK6cIc/Pify4bViRlbCvGO5Q2dJKl/Xey+DvmAdQuCz/fcoM8
fhhSE2HLPguGn+NNNix+ngXNiJQCZTvPkMD3Y0j5SFYQCn94iPH6T9oNX+QvgiUGAr67nH4uiXdk
YHXREaWkayG/9XkXfwFmLd5xAdPg/+/1eZDvrKH4KBPbQqoic3OZ2R2MlD9R6LDKNazrjOdFhiDi
dVG/wPz0BSECYF2dWM/Lk333Twgq2cISsRnz+IrnnitP6bU5aZaPTOxuRHyIkEoY/jFLDz8rlc/O
i+D7i3vP48SZiiynD/BL2YGO4DjLDUUDAUzmvRG+XZmguDMb4NVER8PHSczBC0kI1XMjphcnozic
R8xJjIlu0Xy2UMnjsJchxWwB38dSYVK3mlWG9++KhOHmvjwVkM46FCaFfccpQ/8p82k8mOrVtDnk
/L3SeE8MoGguH/omH1aWnGyATbgWX/CKQw7z39MOteTReg2JBiYvzRywoIbHu8X8R652H2+EwZU/
oEAipBOcOwsHzWYCitwjlnzPi9eRiavRD5eAbn0x05MF+OzrxKyKYA9zw6bBXRfV4B2FNU8vzyqe
NNS8iPOnxuXE6u128BmFLD51JATcZo2NI7guazViX/Y5ksCT7OXA3+2A9Z25jb2/URIpuGjWCUaj
VIOwlwxCS8WoiQ2AS8hkSJ+eS3w7P9GAQNs1UCr1nOdx5gDRytDksUJHfUHRqS7VX7IStlBYp3fc
T1e3eO2xPTOUEvlR1L2/guJ6Mm/r7yesH+EX+vUvbhf/AReiMo7vWQjNlEVoRq0MIhDVTmMtMQYU
LTKUWr4s5Dhs7ipjv09nPxh8UgaRcFpcaDB+dc1aY0+nxz6cXbSIx9ItKW8nh9UquYCokPqIMTGf
tDVM07Rpx2vJ0H7Vwr42DvladjWbz4Nu/jr2iIfBMoocltq0rq038XWFK0YB6uwZnUdeQexhvkCj
vJpiGSKMdyQ8WuxAJ9EJtviWLEGK5366Juncuumt8TtcFieLWovTh/7cS+nQVR/FoH4XbKAnFGsU
o0h6oWLhyxMnvvgXGllr9TuiL/2ZJMi+Ku928+a2q/y2yy9jPxH2JTWkrb7RDw4DuJs08eVxyWON
H0Jnohg1S/QbDGxn8goozFxKkymYyEnyn2R2kvr59JjrRunJUrCpByohegoY7oI0nJ4U4PowQYzF
oCfc+b4zMUJqVQoBdm62zna+aLY8ih9e7vsYi7A1VvbmsU4d/Dw8sePmnOglcQMVTTgmxJK58YfU
JdQwxoOeW2avpCVj0xdzOPgl7F+snAH2TSU/S4VJKrRsLGq3oQQQ6XmchRyzAHsBNhTAabAx8R1c
RNmfTzURk9UFCZqLT1coiEQwNnm1U//FsDZrmJwDAQhWARPdzIbQW/3VhHbyLXI2XaaZUC7DvfAz
UIXHjYhIGulW101x/95UhkhWDk9hCS/hmkBUClQexDtz8iNMSK4JvkWwPRFuwZG3ILkysu9rYxEO
iAcdD1yV6BWSVBZ7GhGOHhRvirFwNE7gGEOPDWeCqCc2YstLjNZ1sLzaV/AgsL7Z4GsDM4z5BahM
KOsrKkT23BfeiofPJeqm3AZRMMmXip0CkIcHm/9yxef+gmyNHOcFP+LA4HJRg1mbIrO5PRAzwae9
NJ6RMDNxQOi1vwZRuy+GXRgjWcwZYBxh4ExrQIsbe5fMu6Bb5XSXvc2pMvw/cACxRDmzWg4YtnxU
WJRj63i18ale3EhsQTyEDIiwjSYajPkZLN0K6AI5MtAyF603IDkwmld38Z1viSv1JjY2wkyT8rlC
ix/bEfUYR6rDs6G1bBHjTTS0ZwcOgZv5tM/veY4UaC8xHcI4piauBP4ANMjcHmEeAZG3d0hquVPb
vN1Ks3MtGmSO3HAnOnv8OIziH3b8192R1CNELCxff7uxkyGrsVwuJ88lCBwTbMG/hv7K00Utk2A6
g9MFU0bjdN6H0KypdkUV/XQ4/grzD91uKZtuRNEM456J9kJ8f2Erd3JDkruSufOg41ctTBi5bqgO
GfBFkg329kEZFWOGZm2osPEuxYabtMABjLz7Dn8i1JscuyWuTa3sDCQhBabMwpqlMjdCihp/DclY
6FMWlzvBHUPcIdE84GMMw+7ulMRV7zj8QiG7WmEc+p7B/t/viQIiwoijf0PQB0VsKOf+y+PHwj8x
Iq6RtQqQBEX+rHGUhb6V4C0MA7GR8hiovrak+4E2FrGrYGHIL6T8NuDmIIqFEhfBoi2iWnhXpU70
2f3xjPr3EwIfwCYJ4acafgLUapARLK0x7e7nnHDQ/nDaLzHPdxunl5xBMkOsqkLBtL7zB0l1z6Ai
UBqiICQ0bal9VuppivqreS+kicW+qEYDDp6BUx8S+a/BaSaeDSdLuXI+9Ef1Uh9sZVy9Whja25gO
TEcTe7dOH2qy/4cu1RY161iUrVMkGMaGPPjL+LxAfvQwjhkmX18ENNIaw+DvGi/ZqAHZGbjW2K2/
5nGB5db/dRF1BhYYmUl6z1g2ZowVlc0TEyQFhsp6Nnv/jDGYsIL/8i7dWBNCSxwGJ3Rwfs0ZNQ6D
MXmXtirEwWhNfuAiQwKBhUoIIbnHf2iGWC4Y+MfVcTIMRsr6qZy/8NhM9hVRgm/kHVlNPmBdSy4X
nnOry2bT7RjKbYHR/z7w0lFPQ+bCwQl9fbejKQFR9GuK9/zvsd5cFBsnHxLDRsER8xeVhQqxq1yL
zmUjmX+6WTvt/oW75UF/GPPW2n1X5PLIphGYXRjQxmJ/aPXk9OXr3ogXdEGgJWBTym4dVIcz+qKe
moNYGyxJx875+3OGAYgNJvXdC0nfyLAH+4y8iNVgX2MIhRfRw5l11PkYwiNxEqFB9RvvIx17Tj4O
S4DamLMKpMTS1tL2bZ+S7UgAC60l8/GGbksiUx1gXego7M36FtEweVm1PSTAO/P0VUfOGZSkft6m
kKF+B/4da8naiNznMOgPUGCk3B834WvHdIrWZ8iwxPzj9F2WdoL3G3Q9vyVydzKvrbyAhO4/jI9C
aokDfsCjz7qObZx421BhHOMpZ6EVp5f7Wk7P/oKsB9PBE+YuNLbRaVkiLKTOdtmeMjTRrmvg41mt
X3whFwsjEv2EGu4xf/2AJsxGa+E/Rd46C1ez2Pt9sXc5mtn/LIazBcYcNpsasK/3udCx+Tg1EfHH
CAu801rGKAT+3/EOczv2LnzmJoIofnREhSZ8s1wh1F4ymsOKUzf1zk7gtMFUYyLg/UXAEZT3lKG0
n+ZlwVfhfCQu0XAUvjG1goRv7Tax+z9mBXhMAdTB5vwjHFelZHRBQOGImJwC+RZY97QkG0Iij4GT
YCu+PmJ1FV0eMUJkLSSki+KfFBnL+ZkK0Fs/xnZvrO2DcXWZJggPj8q61patmjhv4LC26nWjMby1
bbtoNZbfYCfq4SdaN2Oeb+bC/hQfpeRtrlG4WjGc3Oh3/VhReuzX5vphevfQm5IeDj5qbXFsFQYo
OKnMytvskG3AD6d3Q9utxe9CfGmUcMqOXrPDYwQ3FSoo8+lSmx7XN8mHVDm2FRyNTIarILKfLWFe
qjknHBvY6S/tjOBhEySl3mw6mdnLHh6v3zRcjsgXNwlKGa4YOTFhk02bmd10y8w9M9ft7qbkBsno
ILTWrd15sWwShVAbqxuKQIMMpdmBQe/uwZMizst5jfvE9KxuWWzgqcR6PzHBIE2PoD2gSuEdi5OE
fBjjfreERcXJAVXpl6sDSlzDMLImhePlTpDiXn5gvX7tct7gzcbswphPbiT9lFxdjGbN23s72t0G
BkAwm+XEWpkBWCQv4+paT7o/YObBNLkbXL7C2oIAf2/zren9/ryfzpupn1kI29cPrk0vW8c2zRZm
sKvH3xr1LfO20vrpA/SvRN4/f0XNgjvgOJw+r7RGy5UCJPexwaRXbEFw4FTjBkwaeDj+EjOBLYhI
igY62VBMCrmdoENPhHrqCDGNkk7wwiFLwiSgCB4aobNY0LxvNuGihaFCgZwuUdB+MZUsfQCOkNkZ
fhxv57F/pQa6RTWPYlYG5bagZXEomS/sNgjkG+CROGI7cJCLwJGa9pfnVlrCLl4Py0iOuSzv7bpE
qFge6Qq46s1lxRDlp9bB25/X0soR4sJxfDt67caF9fsVRx45hyOkwveQeetF4PmSpbz5lyz98E6u
4tV0qlzwu01+VGe+wyFK4S2cRphWInDptAPKwtynsfNDGUnuF5uxCRGjP63I7rk/8SmTwma/G+Fp
JnzDUpP+NQPYTXdLzWr28BtPPnlNqvu+QflyIVfTYz28+Tomg8YmVt713qY5p0k5BKkX8NtIeXia
kwMsXt2oRccmBJ7yAi9QBCIcrJXn8VCyMu3tvPJnhw/FAQORawxvMZulwAKpjQK7fxsg8M+/uyGW
rXODjLvioiHohnSFnQfjTFPMA35pB2WTUXhp5iKDflvR9cLxjecw0+iB3yBGGuZwI+eLdJP2at/Z
gXB6QCKBvvQF8cSU9ekhaMfeSLEkuK8w3M+AyN+nzYvwR/AGDQZV938kndmSosoWhp/ICBQUuGUG
ERVnbwi1lMEZUMCn31/2jj4Rp3d1ValAZq61/ml+107fh30Ds/rZDfTbzB7C0IFIzJ8aOb9ZNXTm
m91DeDKxl7wDOhyqyPQM+VAUgIz3mIqmJuYJSAHFSGuJw/r/pWHLYAHaD6wdBJxU2OrivmV4rQpU
F5dCFeWktLvp1oy4nMVpxlwNry7SykK8oAi0YqkBpoCuGukWxg3ojvEZ2BBq2az02ZxkoBAYhM4Z
E2zj8mSXhaoP5vNwkzixobYvFiB4HluWC7tAZHzZLXOD6wxFR2Y+2KtwNbGRDAReQXUKgZc8iu9O
ZfNfrrkxjbHgRyIkYtFnSTxvNIC17EbBSnT0Ikegt9RnF4nHkdOODSM1VxG84CnxqPOQptY8peEs
jMKApwnNvBtFtOKjE9dxkzjn5O8s+RSQfTPSnJXkiZWQgsUiZOdPcNiJpACbFFiEuNM5GA6+0OvL
Z8ynSh2iLg3ArwG+F3BWMN7MJsUZUAcg0M2C76Q0n0s52ECrZSRJiLIw6kqmMMDKtRmhsxF5Dt1i
EXRe480L83LJjAiQnDezOvyf88CEomIwtHvjzE2ey+XSENDBL7fVgnKpYUVcHY9DKapCHpAEr2kS
oCdPX3UDLMnYpnFBjD7jy4KTgqODYHODG3c7AyRpEbhrMeFHxC6JPJd3O/AG8R8AHxZpaFhNNCqg
e0gWqbXwFrsv7YxQo7DabiQBx/fWovv/BWHKR8m8m4c4ZZ5P2Ur80cu+XJ2L+Zz23kbQHg4cQ6+o
PLTvv1/lqJJ/k6btw67Z+gbXVZ9ExeokC3hGEkZmBCJ++xM4d5pxuMWKk8/4IRLi2GWGoGvia5Wn
UHt/jkk5R8+f3h0Ve4Gx0psk2/KQeSA7JUpATN/rw+jBVtGfREGPOSBi5D6J1q7+cO+zYTZROS96
9jB4sYRxlcIB0sni9K/yq2VZGQF0eMx9HCaGFNelkS+H7oZF2FgliHARt/b96yqp+xyhBDJkPhb6
titRYn8jpjVSFMFme3EJ1iz6/E4xwMuMfhEVCUV7PkPnjhM7N1xnqeMo0INQ5b+wYGlgnAxSV4fl
oalcosrr1cfec3z9BNUnqOVdMiT92Cg4dyz+n6RqBDCvSKfWGAnGFc+rOn6ouEbQcGCFxmZMi4DA
4YkoTOfyU06PPuy5g68RvXdEDO5g3Gy0aau9zE47JjmN11IdzEtwQnzWsLJq65IIuUWVx3KySJ5T
DPMTI9DX0UvE3qg3a0NiJcOv34dONUzRctWYcNQIs+o6fGpHftNLRvWJ67/d+37M3c2w5dti6NbN
CvzthzdMZmtMMDFhaToHTtkd74IBcXuZYYr9BC8D2879DjL2HE1SvZUHux4VvgJAzzWK4KrIZgbS
YXzjxbtxLo8rfjrr5ji/Gtb2xeGtj0WE61HVGO3jK8mZgScLNRabDGSyJQHf+B+heTT1bHLQfzaJ
B8SA02VoUK7qo9ybkbVJ+qE0kZx35bNdJ8Zv3QMJ4YZfyXuucJXrFlfMg9/OiI0T1VmNcNKUjCer
4nW+Owumj+3V7mk2lR8dj8ZJbFQY3ughQHbHo0+NbwZBFlBbtU+nV9hkGeNs8TA5sxZ8zvmPpPUe
cwUaSvwIJML1sP5lmNc5WTv+VAwDDHhG5D7IQbfWmU4hxp821wXDuRsDFQBr9BWdh85wZCEzKfQY
NZLkDr/j/mOJUf1uEMNeIpZDncttkJgl5P8MC7ABlaAzQl+KbxCvwbHhOn2mRRhPmETmWrowKLrW
IR4OhNsAMhsP3YP6DBYE19DLZAMBMSY/TEvh8eI6YupcrS/UGvTBzB5oMENYijBhy2VRIrPDJogK
nfKESACD0miuqMYfpZgFVMsD9LnwSshtUCe+j5XqlJxAveWcCnq1YAp7d8g1uNBsj1VGMX2LKo3Y
C3t/9ZhgWTWJ6mZVWC0Zn4t1b6xxeb3s6Qz9u8rjIMG0939Y3rLBwaawgE4YwTu2yfgWsR57PXvx
d7Vqpmyxc3158Z6zUpQogTdPK3PeswLTDgfLm7EJyROl3Sug+RrwxwgnDJ4hHlIweozPFhj9ANgV
Q1AUAy1tybRUNM0TdTphMrJkWASJBCUqxkAzH5NGSPpgLS5DcOwmp/ZOIUUGV9HNyJyiXAai8u/n
M0gDKBj4TOH48UlVgg3UdGtk5IzFrpmLtet+9V6sehj2Gh6OaBh53Huh1E3QxOBs4YJbo7n0sPXr
OaPFwwhJUSw5s4fSNEWIZmRPW9bGRDBi2oj94x9r5bpd/RAjocPW/S90RZhzd7NLXY3Ayh8wpall
ex2HebM/wJ6Wthz3V6bJhiy8jX8R+JC6a387CaIeroN60MYzXUXuRy0StopTsoOxdWWj8Tt1WXuI
ldivCJpEKgA3sDN2bx4uRiDb6Lv+Eo9hkvFo9FQxL4J56Cew4oQb2CxF19dguPvLHJlXxXrhWbsn
+EvZ5rU5s9+WT2uGkQ/dIV2EefrKe7QvcCOO+TkHlEsAFGlye0BiQxxJrXMh3B+cGHxfjjGENJTn
8mOh6UBGXlphiIkh0gmMVJjR5ArrwgioM/KdmNvo7Pc9+/Be5q8p6kiUPGkOrHUEBM6YKGmrbXdB
6vZxGbZyQhIclrnH6mc01Ge0xYhBcKh1RBtDELnxIuyt8LZS3x38fNVoeMB8mutpD1GDBTA7GOJd
D/kAmz6qS+vzHCN8OtEjfJhGl18mj4K1IfkDbBdRXC2IdYcgv8ZN4CH4ai/m0YC3tPcU0sZyshUm
46j6FSbizi9M1sma9boCQG8NrPgKbQkxAFSxrzEKKhe/sdM3HGvcTuGRZO5FSejxxvCC2J+whtkq
wWQyvTPvFjDn8Gk9V4RfCavzycAdGmt5+Xc/QnieUfSMF4v5Z/M3ilHYhskZNcgepEXrGLD/m0bA
KUDJ9TYnCjFzRAErXC3ZwvIs3zO5BNXqAegWxoyyE3/OYeHdKtJhgheVARJSIy1CZdrR05m30Tbl
QKIeq+L+5+DmLw1qE6qoa3AjEGrISWhLiv3U/CGUFiS11RbJVkmRl97Nj4UT9K6P8g37TtzOUMRd
AxXnqtIZMArSgaozye+q7evD5McenPiHsturVZgrf5/KlodcGbSs53b0QpDltcF7QIkrYYOmAEb0
55pCWU6Q37RtB9aLA3gAkfLV3z2x4NRnG6lvqX2IG+emWVyTYPTEFwH1MfBmin6DPMgzHHkx/STN
SjkmMt5F1ktnMdbKdsb2kqo2F0mrTf1Av4RR9y5j3EXPi2VCMvKQcJnnh+yzKIB3GNMsBeHxM6cx
Nn335W3wqcQ2CMsmUxIjYVbiGI02GvpRz/glpvS1Rx9mqYCg4BWvMSnshNmbAKdKYZ8ffIPkMLE8
v44QKhkqLT+YKHrnYTT4O8VPmHGC9nI+n1Rzw+hvg1naidW+QSiDugpjgNU5nehmHQyms8TB3AGb
FDM+p6Hg94S/DquymtnPDKInjpK83PvrFV2cEEa7+2UbKLmeQitAgW2qT9tlgMe4H/ARgDZ7+Lrd
zV7eNygxCbelKihowTt/SKZQGf/q1b0fpglWZXqC3OkW45KTNvPea/PYcONLHRqkxdEzsrpRWPZ4
aL/LFoX7ILsaZ8h/sy/EzcGiaZhOvgt3yEQQ5iLts6U2YQlFDd4D+3lvBeaIruwAC6/z5hfgy3kS
Mz1ZMBdhy2b2xdzz7iq0Wubnsxt8PfW2HX127YP52DgRFDPwnmXV+O19giAeOZ8DIgbuA8Skfp0l
lsp7bejsp++AYZvQuCUP84VBDrK97DbHUxO5hfraqBLDYSDT0LZrkwkb7mAuRWB7Av+trd5ShhvR
MFK7INRsxIDj5npmMBvuXYbsQIpK3+nZZw1vl7+sXAjaUjO/IieBxmZUk6UCczFNmS7qY95Guo8T
C/CkBqK4D603Kr/cQaTEslasjFGJZHKtHog4MNhBdvAVRArDZ0eqNadT7XcaAMXXuO4SkljYvI5M
RpvYsTQF789pzTPXb2P5x/k63IMwx4LKCdz2BbowpkBjhBEwGYNGU7HQXxfGytkadwu8ZeEro06e
YEJcGVHrAjB/J6b9CcGbdngrrcQ5gj9muEHKYuDyvFvJtsms0Pt71dbfZS55NJMa50mwKh8WA8dk
m34Cct+Z2X6NHcdHkjJnYU3lXiBR3qTOQPapeC7wBEUNO08xarOU/rHDPp860wi+Eb9GexpoWSe3
KDE6tv9fiiX1CcBohIqHCEYXg5MudRREQqVZQMZrBcbY2F+N8ZP1UDz0P8zzYRO7aN/AbHSOkTct
GtUjngl6AlMRhN7H9pAAL7NZwQ8RySJ3E0LIKcQDiIwEYGeVKUSRI2TlvsIwOX5xwNkLF8C3AUk2
b60JFSCeuLOUQELVmrQnxlfbNZpeuLAt4V0pBvDXNXrqymPYmLqIkQlTwYac/RsDBqPLzO1jYLUM
WPB70TWDGOOfQWkKgshAp/R+fQtwdT99ULbSXIE1C8h3ObFuW2YOzPxgfcHkgLZwKc+38+VlFoGZ
jFfghwwWFvn0AqnfmnBO7p+1s+8xVG/Bfrp2rtxkY1ku0Kempjz08+vfFN0NZ0ONERDWVahKPw/7
39xeLKZkFs+GdnEFXxhCtwbDMwvNeVJuY6sW3E139PEGuMgmuGTYyNU5LHrnUzi4mZv3VjV1JRiV
wS/3Z71DNyTm9+3XvVCWgpmfzwUrh0zyP4Km3UafUHNqUP+RbLwNI5b+Zptmq/BwcwwwWwyH6LeZ
BfA8vgwWAIHz72Ycds4VNzOD1IG7GJJ/CptlwD2DcA5TDT3FDMwPerqxHwST6XDsx3IUhxvElJrg
VTLZce3gESya4+Xdt+eptfitVrgJ/5lZbu7e6pGVM9x2+iSq7RTRN943nfHWDr/Ce93doeRWXfT9
+VUzlofjsopbM+ntM3wXrkrMLKXoz3tSkCHW+lrvPklPdp0zS6yJe32x2aS68e4hvmFvKevzh8x7
2A/SaghO9uGWI6ad//DTUUkhw6iaew4cmZjY2bALnH9xdRJFN1yszDo7UCBHpk/pzWE5/bclLZfd
dyI9HbgLaAPKocuuCB0SS2t+FQYsrXAwZcWAhQiQ4+nKm1iwq4K+CBjAR1hg62y8ggcIldByBLlM
cB4RWAqo/h9xpzYwPOGSg8k/TaB/WGdCICQ2PdfHR+x/Klg7dvzrGYluYQmyJuwLFDLteIp+D7gZ
s+MhSVSzqhh3QuvAk3V7emCvsEXRXN9XS60RcQE+2/+eBI9XkKa8lqBDtMe3yTvtjz/NRESYymMJ
iDbwSUKgFFyA4iPiKxy+mNr+EqyIw5HPKhhIheAijllcZeF0E3B7bLxe32CP7aeVMCihRhMgMkWV
l6O8okSM9cyBBcVstoh69FkjeeHHVJk+nD4uOxgPHJKWGiAN4PD/PJBsiAwP9LoOhSh7P7vNAPsS
t4Hjys+g3IOlSVODNo9/jKibqYdHnblNY924xilEeTwNHhoyfsKwaIeptPEd+OC/V4YQWfA4FnXi
4O9VscBoXt2qiECN78JxmocFvkrPi/3Ev7sYSdm9O++EtzJQojcnEupWKyVfD8eLqSpikggfWiZW
PBKtGDZ303MOPqbdRV2ADjhHznQGwRPPHDD8gJJDDaHf6Kkh3UDfCIThOsGqTXZiyMtjtcfOvJhm
7BowgkuwMiVSEXs+DnrKMOCNiDaS6Lb7iXi7nHHZ0NV2d/Pfw8tImPEr9IEvux8bEXma4oX5t/zM
hCk69+KYKyjkBQDcV2jrlnj+Uo4ETsncELQ7DVNsIpj6Fn1Ig280SXTW074LGwW8TA0JqrZARhDv
zzgl0nGD3bPRwfXjwT8u4YlO9m3qyuI87RM36RxxDuMZme07EmmN7U8QiH5g0WlrAbhA8EHEQ4Wg
WSdR91Rb9wFUPuRtpmJPE09J0gbiAs0YhduACxRH+/pmSLL5vjmj0gcYR7947fMPxbpzkumTghmU
nJTS2yIfxtjWNtaLhMsUM1N0Rfr+Z1Kz4hCKmQ7885hwc0tN7IHqt+aOTT8UE8HywQbu9wdzhofR
94DJMw1eSPub8KIERKK9OfTuttI5CJgeRsSm+iMflHZ0NgBD8ll5JGM4gnRjsJsyJ0PD5CQj/3MS
ae54dCJpEDkM5ci5y5QDL9jojL8/QGhm/xKFyrZeI/xzaRkELKAgKJj9Hq6SxwneI5z5IVKy/rwu
NnmHRaupM+zBMUpwciSeh56tRhlpHpI8U2YYDyN0JST4RHnP/xhTmDttm//dbh6YBV5yDtjrUQyl
Qd4y7wCOv9DwsGCevatpv3dMZX9GUAYmGgf8cr3FKuiPmOnPVeuyIB1jeLd2t8OOecukeRNl88/l
/w0gymfFI9A1TEYu9E2dA98u2YQk2jDqg1FygZxDLSLGJRbsCH2uQKTAK4kJ/ug0Kq2dQd8A55LS
nxPrMdXbaTXyfi9z8y2dq2xuQvJ6jAevckFcEQlYoDk1/TXJAkOXoMobxdgb01+zN8G1mG6NQfrr
GmwIuUf3YDanHtg205MFCqywEpmbbvgr414LTdcMxa/YCRZkG2ljnIv2tRn87F2+5O06JygwA9q0
UnQ4BOWgHNDaloTMuNqWl9ZMB9YzhPmEnNzaaAveALxMBhUjJqpR+Lhs+MGOp2UzokfG1YnCJrE/
jtx52WUALoilBPONyhq6P4IOGM2/LgOMTUiBbQwGHfpjrd+wND+qgkGIn11D0ZEdh/b96uDp0B1p
rHKn/2YXaxFfrHgwmp5oGIT99ufhyJPK2Zgc6aJWHWw36h4pGc2XMdMpe4zNkwI4utkHPr/qbr5g
hetf6fTdQlR89o6nJsjs0jR3WRyGfWqHmmkLL4BDg4eB/CGFiAPPQzv0sSChlxkIv5IvfBOUbjPW
sR2YwXw8tIDtBQLYjHFQTi2zBALfGRt1RTPHr47o5nYb22y8BYAhD9wouh4xho2lveR+gnVigkuU
++DmQez8xbPB9H0SoRK2AVl1/aLNVY2xV7pBBGHD4DW9eS7DsWzhmeqzBPuPm7n2vArQmYcfiAt1
6Ow20X1GETRbTzOAksJy7ZzNHfO3aRiY8wFHAtHwZjWmUOenHNg7B0CD9Y7BAksxvPu2GZRA/aV7
sHkQ97B8uKLaYveDgBrMP+PcEqqgaFNfdpF3UZd/yMsnufNXeeps7gX1JAOXvPwNYlYasMzTjwA+
TW/dzobM5yhmrZIY17XMDaAOG8/hCqDhNu6z+lAfQCa/lfP2ocMtpTD947875kKWere4+/i1Moo0
whnTMZIOeRh30SvC8UWFXGBtTif57p36ruEfkWjE8WnGZmGD48O8DtuAzcgEaL2tLt0YP8axNX96
FkNs8DegAnni2gfTuwx0qzrOF9EBNGyWhl9U35YLNju1D3SKl8/mEkSmPWM1WPHrKE5M/t027MXi
c8S30Z2/sRyAOwt0bveAwgKbiQuEtorUMNUUrwGQ+BJFPZwMWL2ZsYpuURh2U669MrUjz6QnRdlk
LUzgQngOMBpgbazUt2FGUXgPQ/sA8sI957J23A5EaMEcL0TzbwBodjMXd4t9BaXq4LnLR3Gi0KbZ
UD04bX7BR2cLJajEJnVgh18g2Dd8PIYNAEKQqGIIOZz48Yyae4Og+MuPKIuMTBNKd20Jw1WXsTdU
sNV1IbQteZGpGOAWkRlR5IJXjz021YibVHN6UKQG0PBgurQGnPAzXHAr/vSMWDXhMzfTiCQxgwQi
9smhqZKBLVh/sQ+gHzq+Udx9ehHqb2szIpjaYODFnnZd2kFJO1+wIux8acJG+S2Gix6bpY39zMvg
Sbx40NLgZgEkbUL0vWwKkGeXrMvuD5KTa8NNGC7HZvD2V57H7O9lJQyg7P6Cq27uiCaCZPIyzD9u
Jc3sfK2AfvhQyFmp7PJMjQKSelaebj2Pd+it8AIkL+isQ7DyfiPuaQ1qa9Bbk090s6H+Z54RFpvQ
/toms4hgUZjzZgPf5wN28nLZRbhD2vRhcGdXi/sUp2j65BxUxrBN1x39xd3fx9loRsRiaoxgZbOo
dZdEKZNH+GaWD3jWOhg0CT0AUofA3s3aOT97WJjezR36kNxtTQeuyN/uR2U8ivTeHFfkYDHIZdx9
2j6WUHxHNKujUrC7h4T/LLibgM3AvIPxvXG+q9yq3QuLHQocEwoik6tMUHdA5gyBy44AcfnbgP+7
Q+j51/snEm1rNa5UuCLFCkH/0Lw8VtDdbVpBzMfJsryPZwV0GofjLcIKUkJLh9Ui+P6QmnypPtwD
Fj0AUPF7aIPCqpKnX9S3+Yius9vA7f/2OvxvC8hUoHKPvgL4BS7chPJznJdYk0/l+jjE7k2w3Ps2
OJp+IUMKPiHDeoVjWrLSXf5Xf2JwzGGzap+Xqly+6Mwp9aXrSoFQzeIIAVQHDthnKflXXCAxIscX
KqjXVCHkUBsrMDQAHqg5TI8B78xhgrzwkyKa9VvmaVgRLzMBW8El0OJrDUYa3FHUcWvyI3soTKCH
abEjJNG/0OhGcTOXsW5jzp8vwlM/nCJiH2NPRuBguO7Q3UUKa/F1s+BNF3TD7XWObcVMC4eM4ncJ
qm8Bt9AYIRlOJzPObIUgwANDVo7h7s+9ssVxzdXgoHCIGZ4WL8yAXehr21jVR/ZnC80qZzbjwD6+
4sQJzIFpSgXDBKe0IZmFcOEZp7JX32dRMrXZXK4+J+XdKvFDiQbIWA4bnYFPQ4XL6dpFOiKBD6XV
Ji3FogZ8ygGIVcugkIU9l0HLmA7wZbvt6/e6w5wcr5bdTd5Vr11acoN5Mr4Hyj/E62gigYtdKLd9
dPgEJlZSpPWYJ2NpPe0qvz703IaPj01RH7tPswsHmpfILN1RzuOF08bDiq5Id9+IShlQa3h1LIE9
+nXIG6dmztwh6NsygbHxFID9s8OYydipV2+0BTkD1B/FoFwC7o714MlWldPN+7U6Hj4RRILFE2Xo
P0NtyozrTY1lmIIYzE2UHCBQqru020jakfJiQNwPw9Ef5vbHR3/yeeDl7EbVDGiLK9Da3Qf7rqWm
43BiDLLDAyRffgIND0ZmPuvAn8ST/d4Fj6g3NKChyM8zkHsyOt3U7Whb3LwSi0OCxfjcvdE4UumE
BFCN7aQc8s6uyiU5tQeqKf72kncZZAYKWID7IUni/IcGe/f9p7/wjbE+CjDTzatfs4q/PZIoxITI
jg5UVkxqSlgMoNUyiZjk/pAs8wQafgmXxD4yQZO3gqNTHfI5sMTidLGb8DViT3VvByoQUWhqMv0j
1SllPVAwxiVwQ18PF26DTDMBK+B6N4t0C2dR4rd2TrgBzyKOktqeESJaYVduSCV6D4ykslMMI7FO
prPiBW+LMM3jcAdCl5QkrBUP+8OcXR6NB53TYewnTJAqm3pHciTedgllgAzVCxwM8yb53B4O0uJn
uuXQUWRTdXkkWQnQBvBbrTz2r16FNIHvuibTUqUbkjsjOfXmONKx3YTqddNLJ691KGiRkKiy6APJ
P48RglFi2Sh+Yf+oVm33R+N76m4aa6QbN6xefT6ezb374f3INxkf3unN+dYxP59Fm5YLcU+mQ8o3
2sIncUwVuvpTefW+EOwseMdygasyhhB+Cbm5RCtCAEoywYBY2oL/8D0hQ50lPJInwGjp9RuLRZ7j
QMuH429NMpGqba75xWBOtoqCDeD7ur+NxszVapt59sd9gMuJ24Wp7SzDV3PIgQsxLCT+jRVOpkNL
AyWLYF76HdpelRCSZcrsHnEMYIw+2TG8H5HpMcYC+do5zYcfDx+PcUWz/IFRbafDuEeoxZTDmfet
uSW8gTSLd/wIFrkEKOP/OBiwoQ3naWa/OwcbwncR0qR1oF9ckY7HgQFtEQ5qDuzrhn6Vzzqotg05
xPikMZyIH1RmHVHf+O5s9CoUGBy4mo6KZ93n9eR23z7GRcqCo8ArCK1ND5vvhcKEMTqRm2ws6aTG
ys9qf0ShhVRQQDHVAB7ouIQQDLGBfK2mnpzezDoZWVyePIejLaxKZ7HQoTA8PXnBG0uH9jAW0iaz
BiwvFupgKv3JBHYoV6e9u1cSKfQA/reqbD9VANSNGhGoEd/dKvg1+MFbGQY+HRbzG9kFsWtONQ45
ZKyVjt55TCellgkhvAsWsK2jwcfWU3HwU+IrdKgdNgJf8V6Zgfbwy4WmW2KvZSJCRMr46YddalHY
VFfnecLelpOld3P5QlZ43fQux9Ug+g18qXFHsgXRrdnl6MMa84d8hvvkDR6IZInKMUncwxNLycdN
bQGPgXGgZPjhlckoDKymcJPvHAC7D2pcC0b47QhG+mxdSshRz9cx9Z/hpYVG8J+nY+0lQ/AxOXOo
T9NziubgG6O+weNtWsxTcocSM8VXK3euLGufTZn4idZtZUMmZHunLnPnMy4mZWPKiGuM3y7ddG5/
NoqkOHvtG7Y96ljO92TcJeZt0sF4ox1avJidsXy231g+t9QzMaTsnF+YCyoxHjTqud7XEw0Vom5l
E4ljFjvinTpj2DC5Gup0uNRWFeFzw0W+6UaWGkJ4S48kzdMo0IhICArtkUPDZYSrzrgMrXlKycU4
2bqP3x7GDdZ8kYqGVGSBbqe5rToPB8wS753kj8GjBGl0Xbjp8XqEsTJc1nzSZs4a4IP2SOsirl7a
d1gb08NKyBsHeykurfoEKOt8AgxqxkWP+ZrTEtW6+P11MRTopfz3Kuxm/t1lobrEuoEkPrv3p7Ww
ga/wMI/1k5qNe23Wu/JmqjC/neaCF7zK1EmaNZcaHxDVz5bXtTKR/Yop3CBznpDqUXrLXj4tJ+PX
GbJeTQTl6jnLZx+mJbILNC5t38sPFEtaWaWaUaBDS35CBYXBozitcOB1FKqNAFMbzCCky3uNgy2x
Gwt8/rz08gn0nAs3IrABHjYATr3r+Q3y4UU3Ltz7WBV0nL7ThrTM5vXnNkxqIXthtchE4ie0fB+X
efk4HT+jClA+wvF/8sOWMceJAeaEsK/gudLR0mI9yKQbC9yZir9jnwJ2zKmi9vBb4m1/t/gvwCwr
Ea11PwO7aAaFyV8h+yVTXj3KEbTvsumSYXzjfLAFzjVG+OrpQSn4B/mXyCXq8KpvlpTHmsFvhoy2
Sa15f3cnWM5NIuxp9gy9mj/ikkcVTKBV7rtAX9kGeUnnFsSnxPc8An6Q0VcJzzyQf2zPbF4JOQ3w
1sO59gyNdubyWxfeb3LbX/NdsX+JWrWYj45008EVm3wDx8sMIy6jC/Uhhc1w3jlsMhi/DwpaDuLZ
EELAW8F2P1kOicmuCgRNyKagHGVROsO0Lla5aQPOW/iKHIe3KItoWEdTdaLl4WDRTdlkwKxBxF+4
QHoaZnhcr0fPfE9wXt/0BZMiJgBo3dsmATg32+78I5zMWJrN/PWyB3/SdCTsM8dy8ENGScEmqEPU
Ech7RH/4WNecXgxKRE5qTkMuZF1YfUIkxfycERlkUxW/cGVR4wts/ObVlskbEROeThsDmruhdQaf
4HDGBhnZXGrHKhLA95k8ASufqPEwotyg7WEY0O1GS4UwM3Q/S4LOJh+H84/mhyj0jxXByxFicTYP
xelCef2Dl9ki1uVLRgwFCD2MFpSzPmQmXBWMZ4wRlMWTclYowIuIESH8TP4A2TKDzBz3TCFlnzSQ
gsFMRMOjcAoFVINWhfc+svBr868rMkrHLV8FyB4r1n3LubLljKEz1+28sNOwcuCF2TWpI8vbZkS/
ifLCwkjT6U60Nh5XhdGk8pe6/Tu1kDDrUv60EGGWMd1r7r4y/BkWiXJw9TcnXn5F1ur3mLCrjkfs
6/A2MJNYAmIuoZ4pxGKAUfw8lXTm2rzOxaw9nzw2KvNKypRQWWKXDXtDWTxw3SrJzhNSwVniqTYR
DDgNkOCG9SZo2RU/gxzDBrgTL1Ki4QVeCSfBvhDc+IWqiLW6IS0oeGM6URnYQOuLLcWokPxheMGO
Ksw6vsfnRMiNRER0aidWLxKAGL9m/ASK+qz4JZ5w6hIDocTDKIGsC0SlfAP9lxuf4nja2T4qU2y+
+l7/H9QkMCO2PfN4bJeqAzWITUA4CgiHrq3kbltnLVyTwIxSAGPsbcx6+tm/59mWuTt805D8VPO3
7If1EvsbpvlLcKz9j3jt1vo5+wyTJ0ASUKxxYqVnZYYVxFE8hhXeVm491rhEGL7gvivBcvQU4SiJ
MeHXG7I9eQh8ETf3kDyyglETWujTEUYBbxC5bRLtysWdCIIC343LAfmm4q3jKWGDFpkkNgKW8FZ4
9ilhcELoRbcpyjtgNyEz/jp7B8qabP2sQdAIyS6oC2A+bqBOTpwg4lA4CUNsKwrYbCDHXsoVvZ7b
I5cL7SmCUWp44/ggBET8pwAGMW8ophhmTJg74XBy49aK0EO4ZgS38zChTa4IfeCVEEIKPgnaX3gU
ru/stzxqRz6ajWelYjpC/cv8HfCMphlJFnjeC/1gjfUEoJQdn49HlGMuZiDgO9jI8HxhoYafj5O4
2QwijCku1zvo88k/K8wYcQ9hhQqZs1AiiwTkPqoy1UEGGz5ISf3YIlqaO2/CPPhykO/5QMTE+TyI
U3/WOCcmkSYTcWKelHO3In5VZE08ZirHiGqs5x1jHJwFjRZh/4jru2Y4rBrT0Tr19iQcWu8YIxNj
O7LhRnAByNOJdSObKVA52Zmvdnfoh1ht4v5F6W4N+HLMQ2CchUKSoRx1hEMVhpBIfMP/6de88gAO
82XFvAM6rnUXdInMJ3qd9wET+F8gJquWHUbsUmDIs7OIbgf0ZPLEFAIeBFeWz2nf7SPHKdBrj4/B
g23xsSv+YA8RQKo1VJ44CppFf4OWRCxYrHyw9FEdGqBFzy6PX2MWDgM6KSBp1hgvaq8gs4qtawWU
LVv41ATEV2GCsnwjZRakaxyvEycW6CHDY3ZOguoorVcAt6ibxXPOozvlKf7/MmgsDrSW25Fxavk3
bFsoA2yCt12mopg7ESjFbk7sN652YsmLZxDrQ5KeFTTJeKe6X35pAApvP3j8hg4O/aiUhU6ZLU/m
mh7FOhEr6+d9uC60+gxdCRmxsUHvx2eorlCnlAV6R1PBtK7vgDCKLRzGAEUgWRl2aUnBhOdc+B/4
arTpB+5tU24gSsict6dY8JIx/WeaBPWDV3POI5/U3viz5fCDYbGsYEkDkGOipwDUvlyKcgm3ru/f
i9K5gv0vpMav71rZIcJqqFLuYFgb6esBD+eTuhqjeYQZAvKs8GNDV+LrpTLlGERB5o7IS7+Z2R1g
oY1PGeyKhgmbIPamvf0dzXY/fP18eIGk49CFQFFN1KmkHkp1UeNKzBVpsXSY6YcciWgFoLN5aeaG
nsbevBjYFmJUfB2KwzgsEnY3uH2GK4xDGKO4i5QIOkJBjSe4VH+ig4bhevF28GLdeE/NKc7M0xe/
1vzA2thnOIfAskmhUV/moyeD/NeE4X5vCR8jHzNl/jYu6poTwHKohyPd+mPwjvv3vFj9mOHZMi+5
y+AkMP30eiGuF/EN2CSfLorg7ijedXSEu60wfSAXN9IhvkL05uSQpgzRvnf7Hj51Y4YzcYaLsfnK
ptrfuSL1mMjsDWyKdB5TZgC451TcBrVGcXJUjqvGxa0ZcyVh8wTZgmdj5U+/M8RxLMoUMofFPzpk
r17Z4NhtrsZUO0zQ1+LXxnOUsexFNDrRP9GUxCwGuRzd7/kHHt7d2xMVBUWp2h+5AmwRaKolBhyT
/2g6sy1FlSwMPxFrCYLgLfOgOI83LoeUQUVEBPTp+4s6q7u68pyTlZWpEETs/e9/wOUJ+j5NRM7y
TeHqzRgBVq1ZnpVZK4eQaEklpzlxNIVRNq2JCiODg6uzcU8BfHYv195p0db/isqE3REUueIhhW+7
G04hsbytK8yn9ccaE9mVsqNrUA86YGjxBk7khQqCE2QGKP8YOuBDDmtdGFDtKff8GnVjw5Y+bN0E
lDQod5PXfil2CUSQUszOhL3QAecvJt8HG3YNFKxsRqys9/mDavLYT5qFKOg+SHAsSKHuaSlk5Iz1
OZOM3RwXitp0P7OhqwizYjiBkfGHkRW2HgZBmpwwSRoKqyB2HrYzTmMxX89I7iTWmRPzKSxTsz8e
GTYeaPWIjIdg6rWlClob9t7s6ayXUJBd3qtS+I/Dw6YVgRTDcWnfwNWoMb4tPAgSwzmo3RP/9gux
LhPWUsIkaXlnPg1Hh7uIpPSE1xJ1jWy2mN1zz7nZjWL33QdHItzKDn7aq+QsEtYP9eUQDummhK6i
cRnGHuC6JccyQwnwdhCXjl5HPEe8JILrgrr577MfRvW0vCSRnjrtjWREcZpw1NR+JRbhD2T1a9/7
DhYLfVM4lLg1a7LAtDpzOwQpliAYhemCS3PDBMb9bWSMtLD3+uwTUghu1qm92e/VvwoFeykPxSPM
7iqCJTLnAucuHlsb6nsMUKj+U56BzmeshdFDxl86TOXo9HDA4EOFDY93z02A3V39MExAL+KW027x
tjjleXYkcHNcx8SPYlguBmM/Hx45CsYPRSTudhPoRLhXYAqB3DFH9kgRMSF5WVCJCpanXpvUKGWK
B4MjqoSV8PIafMkM5pSAA4N/FxUVN2JurDHB5/GZ5fZh9+KPXxR8ek9UXd4dQq5wfPZe40xkf/RP
sPg3aM/zCd7djNPhJhFN/Eca4hma6fngs3uMMgZ2+QjQtPzBFgEN+xuoZ8A8YwJngVhDhNhYBdRY
MawPk3Te2kWsaE7yjbrP/INQajAf0IAxH2CijWttmCqzHbPE4X3RKPA5cTggNGgFtK+SkqkCae7U
MySFF2ge9O5fYJT4ImBYqZ0lgDRsggyLRLpe0DsDyZXglF8XxNJheltqbkcByAyeTOQiAkf8hb3K
NyT3K5rIGjKXcn2p5/q2KOVlB8uxLC7pcNN8VjppdEupmt9ITHsYxyL3QbK+0uxH0hcY87DvvaVA
rccV3Sqp7M+V2iNWTBuSKl01nPuSlzWzAy5sq77OIbnR52RUaPAImwAWus6X6J/rp3HanAxq25hy
phwsiAnyIGRm0EQ96U+ViKgwNeRNsLHnzYmSn98Qk4iA7FiVj79XSg0LrY49mS0HPSx2c26Oh15d
caPvbsu6wahPVIvsG7MvWWL7WrJwPOfJhuz6ucOUtbKvVS+6Cxuvw6heoZgF7CALSVnfgTitzt0W
dVjb94+1zakVqY4bGyqx16AJ77OhFOPlgz3iLQjjtz9l95ajF4QuXEmE+TlBEKKLfWYeNMYNxg/J
EhHelilCckFPlkEiei6R9RkHpjD3W9BdwbRpX55/iBHePD+07BBsv0z8v1v9a93yUfMpbdy5CGAx
k6dbg+rv/nQ8I6wBah60nBQ6KaorlxSIDKtLCy47PSulnT2vfMglPF+CWWNKM+aeq7DExWB1QWQm
P0czZKPhEQX+PPkgVHy/Re5xZ6VHwE2S5zadY5iH7Q5KDKQpLzfEPApT+CvGMNfyi6DL7SUOpaT3
HG0yJA0A9CP8dwbmc1Thp80xZT8N/hNND6jhBION7DWr5dnbhraEBMgY3U9/2Yow5uZEOWaYc4ze
zPMGbJppDRNBJodmjm54PIAJ/DIXvWixMqIw/o52wA3gxfLXetvwmaaD0dBSJK8iFd4DTwa8WjDi
e/hPGZbOmkIprB0PEBnazA3YxJHjF54hm/K6cfC2f6SOCDs3BUAhwyxqS3Mqf6HwC8WP7HUgGLw1
jZQX69h3UONbORvIfUZ0EUEEfD9XpRLADsf8kvWQermfUo6pyxJPeGAyXSGk0pEofmI1I70YPIHX
ZjMcfd5WGV8Kc/uwfRyIfp0XEMLMgeG3o8455KsBUXcqxo2Iy5ZIPzG54wMSoO1NsdWtwqVX14UG
CP4TlDgGEiUFyQdmmcqfAw4SpWKX/AFKCe6iArg3GrIOd0D8RjUre77C2Itk3BTvOTHNQnCa2VLN
eiOqcsaKLI+D4QoWWC6PH0v2NnK4GNM2GtlXJdyFQR+RL+DOYdKyD/SR3poEF/S9/Khsi3TcSVP5
inLWEvSp2vu8nPOBQA3EVKDKesJfSxUPAxz8+GNNt5k2oZUpeS4etgefpnAYE38ZoDCa4cVrK2b0
SA5G0rgD8OEOoTXztf27ssPdMeXq5iNNCY331pjcj+hNPdXFPCY6OM9+8EPt1KcDeuENPKuf00Rw
YOTKZa7DyCiZJoxJrREzm/6P0l6Mtu6Sw7jHSBwmJ4+3U135K6yB4ddipMa0DOrhkyG2KTJB1G2y
U0e/McxIh4Jb+vo6zrRI4hXmvhjB6Dg04Ji3ZoqjC3/0J/mBj9f4Dm24cpurjD8Gcy+YnxiRWj8t
KtaVA4PNeNkKDDHdy1SnV3uVUCaFH8NTX0GfMURra19Gs6vb6H7Fq/JVLtE65Ue0cgrys7/Wx2Lv
qMzkvm2Ma2RM22fhpQ0UbnQIWfBDCUIrQ01Ck9KLlLk6Nxw1BtXncavYIXh0s6C/p3zukNOxjfLk
tm4e35a5jwYPC3YEDjquNGRjYa9QQK/FtzP4MtcF1LAHmx02v5rDQIzgBvwBtFXfY3jDqvpoKWSX
/LFAO4FkWB/Le0aL8KuIEWMqEqnb3VElXSW5TxRowI/JDYqfYTf79kTwnAL0T2HcD+hCHHIbirMB
VjJ+k1xgdyPg5Jz2785sAjwW7vKKcdXDTOCzDcca+/PN4wT6iImcsu25O6jkTWI9IbpoIVjlzBiJ
viuoHgFpqO8nAgjrMQMm+OG9pVpZ57wGdmGE6bb1mMAtGw0yhCclXoo8doDhNyr5Mdv2tiW5KxiE
IOHvKxneZ/2siTz0gyfa5j7MUPJ2meJ9MHwnKlhg7YJLfXOoUClEB5byJNU76BZ9qlblT/3TXep1
2va/hEAU+ssHJCaorGHp4IYya2SP9coKTQuGWv8UahgicbSZzzMwIgdpP7r1o9cfWyPBvqVdnyh3
ThXcpTZseuF30sPajUkuLFehYOJo+2Foab13Pw8l0qKt/EJzQ/VOyJPT9MbfcxZ0IYFT9Fn8aOid
IxFI6DkJnKoYjmxN/h0qOraRgu0K1sPrxRBqzhD0Ts5LwP7NgI4BMwbDoxqcHscPEnZqr2Pk/0Zs
8+3/PdL5m1oGmOS2kPZs9y+GqMzQ2QzfjjzjzSJDG44ZUu460Exqj3RDmPZvCoBx7ZFNLofGAkTV
ZaZoZatMCp5npnr5GmEsP/5lt1OmdyZ5ahmzbPfLrvw2IcWBT0zeLqiHQCqAURgYHvx2iq38mJMB
eBYDYhyGCYNDgaYLq/zg4YDNK0t9TtcDqKrFyf6NuBhvnxxBjiBrI7Igg6KKlM9OPSAttOoTCDAH
Vg/YZ4KuwuLY89Up/nXmpno4bBK/L1szDzPedTLMMWhanTM4l8hKmePuZMizBc13V9hwVAC324AM
v42OuyFuxLhJ0Kbbqk+//iVAdPyc9D/2Y5KGySL/E2PXlTGHLzN+bdIxTaMg82GpHlXzNrjh+II/
Qtwdh9xE2DMAMZcyLuIB5gtM8fm/TPHLlIsuEqNcGmYaxyPvgpsD8/QoX/mHBqunI+Fh+Vj2bION
FKZTjpppDRYEXPkCqvmY4W2LGwcjJM0ULH4dmhhmajyZtJiHsCAwsg46EDVwuCJ8T7uYvGyrXpX4
gmBdP1oPYt3Wlv1lb5+dchJF73/vk+EQYWaBqx+W39omkr2weH+XX/ydJB56HHFk9CZnkZPLspTD
NM6WQ2+wVai42JWg/E5korEFfcIlEC8S5kUdPU5Yrogs5Yegrsei44Zr3aJa3VwwB9QIuCYJRmex
SpmB8B+5Q4y1+5zigoEHmur7IInCob8aP0hwxy9gNgwwG28j7EiKVb43CImYwRIb7pjXvTfGnAmX
Ae9p0zvpBOHA6JAtvAZge8gWiaYZFXqin5s1zJZRhioqD/recNZyrgMvUdzny4r7wgr6MNqyh4Pz
g+2hs1FEnDswWZ5SIv7GAB/phIRKrthzpOAFj3cFq3Jz+8fCn2fOG1Pfp5XMmqhYgKHE7HN0wo9Z
n4qcgUyQ4vfY+TgL0oxF5YJkB1Y7lq6F/WKQUEWATThXC83I7wSujHLjhYgFKDzB5/c5rjfJLJ00
MP7bXeGTMQfLEr6ft+lhriScuGshgWDmgNWbr1PZ0tkTnZnNB2E5eqHTv/ZC+JXnL9gs1ysU6+pp
0CwXo5dDcqlAhNmUqfZbjLp5RvUVHvsTgnaYryEDGCUUz1Tp2ZLG6bBQzoJF9QhEKZ6MceP1jLN6
Pkx+Tt8CjPGGNuTFnksn5/2c1yXbVQjwauv4DgzYBwNzhA+KQwhOF0vB3ZtdmGZaRwjWMBtfE0YC
HmzhOxmzIkkBNuPtciQIxCvDYg0lrPC0v4QErod9M/wkiYjOuS1rfVs77Ims1A/O1EbwwsvyqHv8
t3LudPsWsNvDfhnovvzz37+4uyKNJwj83FXucGa0ESa2zms4ObyCQbNAeFU/18iE+8JjALoGgRrp
fHBziSa8qVO8GKHaIzfJYGL0rCGOlGhykGB+oKhq5m/MUa+Bl3NEMFDNIuU2lgMI1L9vjHOBm7/G
Ck81ogix/LAueMFe2MP/qQenFt15uDVmw8nw3Nk6cF6f2sPWXmNSWO+wZuyoXUfD81r7xRmef/z1
HgCeqSsJrgU25oPkqPUPXAUKrIky4KCz3vNDeLh+j2JUWexUp1sU6EmABMTmDIqMKuo1Ts+kD9hv
9zXLSCjAxtcFrVm+1wQ1xPdlPkVD3nfrBQkaYRKnAZVJf8ueu3j+9QUs8ZhlYf9EFhqSXqALLpBF
AFeghp+1cW2dgScCTwiYPv62uJwzkjwySwE32WQMwgBsghetwIT8MgSzwW2dxNIknX5xme05VYB4
8Rn2/SG1TI7pr2fsM8MSF25CKYUth5i936dcLPZDnub1i9p93hc5tY+Y4F34QHaPKJiPk8Tvazkq
U5DrAz6176/z/Jo0sVRHaYDfPRZa/PSYltZgbsFwh82Jd/GbKF6JJwiC4TlbTOay4wx3Bq/sBiOA
zi3O5rLmyFSx6wbXaMNKYoUEQvp2L4kFdSgWBgEf8P7ah5TCUtxmjDlh7tgFoFW7YnyJmQn7mfOM
hqOOudDTu+3BpPANibK9HD1mhQugt6/9QWBcDqPB6PNPqohJZmCM4Exz5MJYXXAK041z4AwFGShl
6a7RSF8Tg4gph6ZNhUue2ChHoN9wpDK7JbyUSJIx1lcarSkoGYDEso8MmdN5fLgY+JIDbA0jCApO
f8M82JRtzVXWDzK7/rETwox4GaGQYk/Ds4CxE+gcla14ZRz11ckguyyboXL7RbTfAwzQmGegPybN
i6EFszbiU+Ya+kdYRbVz3BzsM0/OJBuRrYQGQ8cY/E+O2x2P2Mt92b0LgaPUnlPp38TbGHWiEB3O
4TD82JRP/AApzjoRoAic2Ux+vdHHA11m4EciGx6JcH7wBX6R1cy6qgJ9n2Pj8vF50p+SqyPJUANt
rkL3SRwjIJATiJ+Bw4yMPthAej3NmiWW5swclPR8WCqfoNgI4wsYVZDLUcl5Ekmyhd8QtId3GLcp
qInm1B0MsU6VL5UkFDo/AfhQIokrh7zvvkmFLodnWDBTt4adrQABOZfTvv9uhAzuEKCOZ3LsDZYv
CQsBD8tohHN4uJJ9CXz0GBO9cyJKsmUg9ATEB9V2iHoAhn7zg3fyw+q/iUEKW9pFmGvfiI8fGJbr
zm6CFtzvtfoXjsiASfo7dG7xC74HvOu6EFzs13Na0GCmBvq+OThANnRtlF9ZOt8MIZioZg4VQ8yf
2AETxDsJlLjvFCZaV0w3GEwg2UG+056/8l9SUW1ZOZZUC2XLxC3qTiybBm4EH5/EkbAk8PVlTJ87
XL3iZODwbaPUVWDoQ0pboPL5kv/G7ved5ic1UC/sxniz4vmJ7vNm3dea90YyUeIC3Pg4wIRg5+g7
f0yFJUeKyZ1wCb7ifgzw41V32aqOhg7wNX6cwkee/Tx+jCF9rIScEzSU41T2JzxUPJVzhmuASQBK
dMkAezgcyN4L+kMKuMrMzTkEQ4DMIw56wOPIFsdi9K3abA+zJADqgaIrzToH7g7R78roG9TEqPEx
xlRzfoCIkRCdGVccpBDujS31q+pqcFf71/4V29otvpHBd/Sim8ZhBVxHfENKMeiqdKEziM+AXTfr
4P5mm49NsUbyMe01bYGxUCafLeKx/kybcQfhStMajdP19wxyaWeBsWBruI3oWWgK1vIsC6Qihjst
sKJ0nbOBnZFosbM8cIVdqDRCA/u1fTFK955bkkaBSLwkYJSE2hq700aYXYi5Wvm1XmeaLDIeobVI
64Q+gQQ0ZWmMuIc1OP+/KVqhju8nKDfKtPaHSEYS73DBIQK6nRHQMWD+TTcQ3Twmoy3BAh6ciBPI
PSB2H4K7XWCcIjN5F8MZhhezVwjw2qD+ZOxdX6qL5tbLHl/RHxFV+42zSPcLJrrl4tVh9Uz5Rs7K
Y9WdHisaW7qODcJWGADwiLiFsAgtyH81AzFegAcVhUklq77iLsHWQQd5YqWRRZjLVv2ZsteBLYLj
Ctx2Q7StqPwkHxd6EN8brH4+izBZ9D6K84bpQYF5CEiebSG2vUWvM0gjrk+zkI6QKTSb8SceIfnQ
PUgmVSi+D7lVZhhRQVPhB8P9qAUuoj54PDbg21gLPd8h6CO1D1gZBFejbwFbHmSbBxcVXTpA7MoW
o2nU8p+HpZ6HYwlTF0uRrz9O9Jw7z1E6RCsGthfLPdJObHpfgZFDUGf+DrqZcar07HpIDGEpNnJp
3Z/xc2DegnnJMWOC2wsRM/xIJu1vR8LtuLM2cmOnQLdUwRsktkQxkFwTla2LYcNfKpvC05uYMjwu
CgZgGHrDm8SCM3O/jXO4YEYC+o0KmokXfuFQT15xh5ns6ja7EQAaayLFy6578PKJaRjJ9xnqb6y9
Mb9jjDYbGdvBAtLVlnRpJ0uCe20VCio3yXrAkxSXkLJIRtujwk62MAk59KIe2gl0kc4vhk6MbxGK
Q5jwmL9jBr/po0SkZcoi9eO8YMIIOFSCMdpSHz7EpiStOy4xDwHlGzOx5XOJDoIdYWBjoPGzmLz5
5f4+fthWvLlHAoTu2Q2TfUx6UMASVEcUmLCD5h3ZO0E5YODtCB/wj4Qf1BDsrk+f7g+wgyzXyWsJ
OFjlwaEcJ8WO4QY8ZDQQwz3aXpi03XBjUFsP6xU6JUl3kxWj8luHWjaeE0PNEFfmXHLJ2zXWQC8D
ABvxSQleF+Z0oEicr+QjIHJ+Opg8CY2sqCYANzCTf9hQoYdjgQ7jWKU5GEbbh0VTj/TDJpl2APM0
u7xjZ7DQSXae0QACPkPoZVUgOZWOJUjotViPctbssQNV46XK43dptoH6eFjt6Le+NR5yAFVdy5Lz
GfFeW1qUB4bjnhZWz+urNx2cSaqE2N5QgOE3R83VX0PGV7GS0twKbhvaJ7Nb0zUM6taEVI9eQukW
QyyPaSoKNPug2NT1NOp1CHudR0e4VjWoLCA5B4yjFJIvdk6BVZ9tnPMB+CgaLrh8xm+a3kNEC+Xb
LW9+ls1VZQ3sDwatnBssg34BYD8PGTzDX4Aa5YVlJELeM+z9+uvwFQZDfUFf54JyUVRlhBkWfPne
9jGqrt8EUjRjzxB9zJORCbKpWfpDr6t76VzH4T3+9sGIUWCAOLAVXvPDgr+cDT0+frgmvIKv0135
noA+SjrvfWN2igf0Q2zSkMS+zbscPJZMLwgJoF/+wmRd5kJYyptk+SJJQIsgxhyY7M15zkF5D5Pb
slrfjySCWZ+7y4COnlAh6kMoC75iAohxKy87G72YFGJBqdqUATW3oOQX/Rtu3HnM4QQNkgu95zzg
OUXDPEFSqIEQh70TFfd9f7eeUYsO2OtPZKZSrJrUVuiVNPP9NQd72hHIAF1LHtvT0Ra0vMUoragX
wV9dY9aG35k6/s6MFdYEEcThorCanYzrZ1hBZfV+Spy21h0YBOldLXyG+4lPKl3CUMmYESl8w7cM
iXJp50zYV7fVg+IYDZo+ShdvJfrx6BD7xUFAKdg7+M/hH7hDK2YnGV7FO/AyJRiuRByA2BDKr58E
/RCaNaILaEOb89/5DEL4cW8cbJjDPZ0BQgXv53VfDnXlfP9ZeWxMwLry9Y+ZEPrJZNwXk2LGazDm
wtv+OasWT67cVcFIbquUAM6u5A993qugxcl+x/iQoRh+Ko8uBLNka0KJ+ZTY3HU14hDnsOD04FH+
YiHrY6L6fywRA63BpJXxf/TA2pFWUP+X6G7s6gqkOjYGkNwFj78R541ClZ04w33FHjUYyQAhcDbZ
r5+C6XCmNqObrp2CCq0VoKhYGsHva6EkQM8gYHp6H1gs8KHFCyDQDJWlx6RiGIK5gjIicsDNRffb
7WDCKk/JeCkYq5qYkB0A6pnEpOgT8Dlz0XfiE5S6tA99ZN28e5ANPOUxEf84ZaRCTaXu7+8Pz7EG
01g8cf897vx8TXWxbL//sCIKSw5LnukrlCGlc3/wMdGQVjAIrWws+IIvb1lH1Cn4rkc1CUyl4E2x
sw89wa59nxFgaE/nB0/eF7C6NodQAxkqtRSIaPBIBIXw5nGu6XNeI22RIm4SDhYiT4LXhLuhORV8
PEarzHrzCdQA/7EyJJNhMI91RPXT8gMhmFKubO6ZSzlAzUk/+LU1fKKkeblJOE+clPoFsz9fNTfY
4oYSng1CLQxrTRBWIT/ePCHQZ+neo3bHQCWgquhNdSoxeZ7xWPyLY6gctMpIRYCbSj8haNbiPsKk
6p1BmnWPIgOY80Vc4ZydA/UNewD6oQfNeL+kaV8r8ihVyCwm/VCLsAIYUVdAu1kaNNbsLZWTXmE/
Y5PqI1+KBMDMNEidyDOeiWJDcXD7O+AvHsHAdZuQ4f0WPQaUZSHw7KA60V32diQcE94aNxT0OfE9
VFal4VabboAyLXr/wXXIAb4wXjzYTzLFe0zCNU7Y/XOvNhOKkM+NNR4CUMATESHl0Y9QBrzzNOFB
CdVl/iTfF/eHGfaHYsr9dLNuSU9HaDqcJE+8Ouo4KjVauOHcYO5Df1HiTyWbahPxsEybLzaun7vV
Ms3ZKmcmarVD3w5qj6XlEm6E6L2nNKuk88mRhlwYpt4DHi1lKGlW0W2cjROvN+kh5AVS3t6m7xFE
CeaUoF5wrPojrGCbZi6F9fyAZ0thp8kEqDqsmaYgVbjv03m5ZqSLBLHPxlKdGTjc0OaENU9/gqPS
XE2OUrPKb34CvmZzcPU9TnheOPM+Woru52tMKLgxCjrOt05WKQPN3hAzVYaiJFhD+gCGywKC0NBG
3dcqciqmF/psqEV9rwnvETzviqbkQ/1g6vv2zA6XLTEKAWWknOiHqMLejPV5oPWxck5jDiIsk792
HnOm8cUcm2gQm6u61cLnUrty+FA8MMll6aW4mgDySG4xjO/KEm0YmmeUYJILGYS6k66uWek3wMzh
njqX1129T9TNuA4yq33zginGvpR2KzYHRV7/hhvgge/Ax8az7CYVOdOb/pxd2JimJDK2f6TTkA7n
Zhp0rNZwJKiWHkeCKf/9qBSj7q/xCAENOXPVMxrE3/V+xK3i5ytQi7GaInaDqQ2XUaqwa/GVMyc3
ZBYCyrPnhIeIO0uxXq2fAbM19EwACdNWRW/i9a8qhLgtlx8xonzt0LWaRfxbd0zhDb/2npPmr4ND
tLidWSCOjuyU0z1jhj9NMdWEHu3osnd727fpAUuzAO0pDuyon+8xdcFhWwv3k3ucHEyd1wBmRnZv
hggLZuPSmMg3nykAk6Qzlg56z2uhd0qz5McEtP+bPKlIRyljDnZxBTNIv5GmfRBraZPHbBaMD2C9
yMu2W+gz6qHlYcGR8N3yfqWx0GBCSKBJxUGd41H8Z+sy3crXlSOafFE/zpAy9L3e+TFKZY+KiE8x
7EHskQWDRRPqY9bLx9yIc0eZ1BQibF2MLyUYriW9O7ATIXZwbNmAllj0I06ADAPmgyRuOMepkZ5O
2DHBkaK7f8OSFmTqIlBCLPZs4bUJx3tGqhS4eQcrh+4Q3i/P/vcCTauBdAKCDzMX/hRcMVJ3qWHi
t6Aoe1hNxICgE4lTYSN21eKI0ZwpLFE+9mvUO5fOF0UKfvRU/YmnTKfo+vz+fPgz6bfAAaEFOzjY
xPiQJbPXCrRQ4LAMDjhtBakNQGjzYBDxsHTegbG7rRofnz8Kekolpgo5DOec1DjBRuS1W3MK3PDu
3vgWWJxO6K8jCeUyDDl6zGwsIBID0A0GDedW66EsYP7KmBMdAdodoVsgAEh8Q1TQ6BSIzSJ/7zEG
vKo5GSv/qSPJGX7oOhDP2bXopCHPSpYEpoJ8BAxmSH2IYcy5MYFKBRX7D7NfEA0UyhZEKcmaqjZr
zRf45/Ms7ubmD67zQ7CQ+YqHKUYyg6k4zzLY2BW7ByYOiguT49+svfIURH3EZ3wxz5Cm6Yxi4JS5
eAS49zHT8cLC5ULYyZPArJIe5pXj2+Jm03uarZ8shAbqhi2B6pOftBADL8Za2Jcwz2JkJcLmNLRX
L//tGzGe/H4xfkx+q/bCuKLjEThKoY5vQ+PVcdKaqa+zm803BMUYPF9CobmSbMa6NHqgHwNGnXlI
fAASAlhCfPcnWANNV5zxAQcj3dQu/UtKGNycCAsW0xxGrDHPnxYpOp4SFSvlJE1Lr/jrRa359n87
SlysWn14opcX3vj4L1JgYxkJ7QnZtKdix4BcYVqN35yknWW4j+kz0K60ln28K6p1fcS4l+YH070x
iml5lUe/cR4m9jMid9wzIPxS0SyeyOtWcmZ3Itzd8MT80ogfFCkQ9SEcEnMEhvw+1oxq1sKVjN+w
H9BVgCA7AiHK3XLSoLXaK87Ppd6vvdoFen+Y6azHIe0O1x/QL8BiHTIS4D+0isNfH/3iFaY0v3EE
WJXY9/9WGOnR0q7RNbnGYsN20dqrFneK5oxgBQ6edeHk462jrYRyOjlQqhZYehleQRvxMUnlvmBo
h6lEZq+Z6yQ23cIz0oN81vKX5XMbGnvALSR8DNKuyfp15UZgM5QcX+tyyS4cKF6xTTZ9VJ/T9ymF
LOwkkMxscksKzb5BI8IjtHJahH4Yii2I0TRrRq9R6sc70VmKrUC4PvN2g2ItlN2ISa2wMnmDJYuV
tsd+slhFJIxkJ2RWX7jXEXN0TCEMPr6iy5VpcuUxSU1N7KjiIUZd1X/eH3xOKDtzT+SIgDAht8Bw
fNTYUFnsfTJv4dy2DrA3QhswYLdnadvWaZ0t7ECbs8iu3Zfz9VgfpM5ogYid0QLkfBchQvygPUXi
691JCGqJsBe/hEeNmPqKl46ry78XTnvpiClwZd3D3GnGN7tnqv6CSZKzEh9EzIowHXpAUlIh1KQV
EedYdDIcBMcPX65gpRwioCyQUyS5/H7aHHv8EyKXS5tqSaH4fG31HfE14qvI4wxgldoa0Il0Vdxj
5+BMhP8CVILSXK0AXLiQFzGJbn0efpHIgVr15RvktBPmwwM/5HK3JlJX8uCRQrOhpE7qkKzpp6yo
L3a01ILM2GsPnD1IyJ7CCISqWA93evhbi09w+3eY3JA2dJStWKjudoKDuNlhiA+17xVAvbJae0RK
wHS0i7kmV64fV49CekzNyjUD7QFXkZ2erWOr8Fzi9OwU3PABpzSETQQzYjUUzo/snzWZktgcoyml
mpjoiS1Pnv5jI1JLiDdll0vc1j9w0xL+LbGHU2knbhPwHfFG+pTP2IUn3mwmFAqeyMWhjub5YwzJ
C8F0V4lSR1wttkLWBOsPoY7kY63tEA0v1iO/Sx6oHM/+C3b2XMbMrVbPhUjYudmhuN8saoe9VVw8
lkHu+CF/yp8Ly6nL9c7qOfBLeA89N2rscwu4Ibq9Rt1sc0NwuBFfXHmsJydcHY+rBc6bYpH5ZCoh
nOib4zX81Zu55biw6TuRw1QuIzCe6DUv04M9zAQbG6Qoc6lP/60c5BvssDauCNYuhfugbDtrWuMI
FXJTrBCvpCPmSaybxSVaP8xxdLmZHxx7Co8Xv/DD34r8BN+AKCESgr48x78rbRQ3lQgXfn3NBTFL
bDQDh4RU685JkIeDTYPRi1jgCjYzt6lmHXMTlsTAV2ywdueAlQeC9q3I9F3JIFsiT0OwUT+jr+0o
7khwZDaOzzWK2GbMh2lzlnCeUKEivsJ51hVvWsUDhl+ru5eO35EWpF5/2hUW7l8nOJpjhNP7yjuc
XqmpkGD1XnwmhvuaPu2HjdMb9y/VbO6PeP5AdJCECpKO8BS6WxfgQrcTdkCp9zzxKPHZh0s6LI9y
7tRjFP04H3l3LJba5cNe9Xy+34QcmIhFEHLq+uAuX1/huJZhenHaiqsoUcq6hPLWkEeKPUuGB+sx
TaEcgDGmETHmjh52a4FnEQjDUx3kFFZEoAk2VTpv1l8cXPTrIOP5U0ZYHbo8ZKMGLBU8i3chVjJ7
qYuuJhiOXjw+vG6PJ09sKfiEWSuICjMebDzYoK145AE7GZr/Yq9EbDG/cRyLyLENnCYKmL8l1A2X
WpBKEFnbz0Y4Q7U1dXYkkjlTOvvMOuPIsdvFx6ctvif7mst1BnFiOUP6mUtsRfyAgSWui7hGYlWG
RxyuRzs0GHwbYoB45oFArOFy4HTTC2ZxBP34s4NIaBO7rtiHPgsYtkySSGy45FHntZNy1nkvDKBq
8Gf2XT8Pb5OSzCnldO3I7cEtTaw96m5HXDOuJQRTc4MfmRDFVjBNAFFQ2fHyhYPVMfcVjhixsfPI
GQ4b6GLBWcU7RXXLuqxETWOu8CkjkgffrKMWHhfYsgl1OeQqCjGxezpqRI8OwQVKkdhh7jwdbMd2
NIYFxtx+vZ7N/MWiZ4YPckZqr5iJddiDbZTPhDWj8CvD9S10uLweJaPH9eGOmcB4w2A4bU+cwMPp
4io+h5TfERUcex/b+WeDY5In52bEwrV5jlsLJ08LjbDgM7ydb6hNPrSoaz9MxLPYMzH0sqPIHrtj
bOEjSVhkI1Ss7Dt0RhwAJD8fQU/nyeum4LWpuU4DcjaGI2G4wI4FLhn2+Slib8TcOJIiPERYaG4a
1BzGH6cX6ibce+gMZSC7P3c4uQd5cB8JA2gIto7h3ZcqrQj8jFgBbtmmS64S31kLfkxPrfRPvKN3
JPYjPrumlhkZeyoUfYLoJi4CQOownfauZfB1sN8J9i5Sga5whQeg2HiJhHDYUT0y8qQgcTOudL7n
k5yRWFmxMKgIva/NMXyHNA+aR6mMmC40Nh0pIWJBC0LQqvEwtOL+H9ghZKhviN8feJANZ0AP9Hig
/sKz5kO13iFtNFDFP3CZZKrMd+OAC2AgBfq4vAL/iSkn2GEXypqwZi4ikREqHgOR7sNNiR3246vv
X/zZZWa3k77ZTNccNIuF8D2zbIuF1DpcjIson8Kd7OG6aeKGZRMCd1VYFLkTqib/4wGybcJQFqFC
DSCjy0LalvuMLHlTbAI3lwskKv8rLnAKHJzp25+xMXAKsgRxzO6xnyAcaPYqf0k8YRxqZr1nkyOw
SvFr/Dm6Vbmv9q8FWxsMucaDVGAfe1QmiQXL0Gy8FWUKQ2KxmlEy0ifqFmaZ2PfjRyjeMZqlf3Rg
USgcMFNnWsKuABHrE6wA8O27w7Dfuftw1nF7EzeIE52zLeWgFSf6h27l7acepY0TcVVeTmn3zTUH
5YwnpIZ1xXtfLUIs5nSP8+6o8gPzuVgfwuMMhpeFAaDY+YGyMdY6LARj8J8z11Wf4XXvfrg7luMv
qCLYijK2Jl7Y8VhynsZsBxygojpVeG7jeFeumQg9AkwW4ajSCtYQd5Og5oZ8hKMPt9zF5xM7U05f
E6/91cpydlRNP+swEay40VQm0CQb04PTEeLIZRv4Wghh+kTopIjvxVHVGtCVIEs2O4yOSa2muJVw
LmE6Ykv/xN6pddJ8DhNE1kJmndGbsHcvg7k3FZ06P0l06vwrE8GU3V68fVE4xqvCWQxOOaZ5O1HE
waCj6RjONK8m8eYmljQcW+QcZ83xRH+bIkAByRV9/MP6E4Gh/6PpvJoU15Ig/IsUgTev8h6EsPNC
QNO4xnv49fuluLvE7J1pAzJHdbKysrLQuzg/Py8K+1rTD6ImW6A9m6EKZWlCgdIk+mYP+IZ0PWI4
3As9A4mdB6iHa0v7GHsbhn3PAM8JzHNrrrbHCguX4AgO0va8JFtwGr11cveB6uk2aaWgP/JWw0aV
lxxqiCrXEAl2K20LVwG/JOJkC3WK7Fmw11XOsSF3bgZliglzo7/2mv1yABwjs9DhYt2HhadWvEJ+
O+BDrcVisaSfknRaJ8PjI3SmMxPq3BGtmnajVxUO4Y+6vbVOSf9WnUMiKEdKThgSdFQ6zpLiMJjZ
AeCoB8d5I1XWIWipSITMvMggWF7OXs+Y9we43SX3iI9K1r9C9ofEmBjd1V/xOdTsnc+EZIboueLN
yZ3YEEmjQb6HZOe1seFppeukHmw9fF0AtlU6yM/Oza14yMgqHolwdqAdqtCguX+9qovpVcrgE7tN
Nmz8IDqdetv+Ld70KPrFDxSKdCoyFCddY/dwo+cK+bzf3LA88WphST4dmuzDp0Ma9nbeiMpOwXNY
da/pKtr4FafO32os1LnEwJf+Ma0ziGbl60cxbiK/Zs3jIF1maU+Rf6qBv86GFGlKpw69bpeDe/gE
o5dSXIDIA5/Ww62j1dUOBYw1613lOro9O1pLpiBDbV/f9nxsPM3xhqoL8iqaaWmXZT7wkPq3QyWJ
TrGP28DZBzvxhP4S7eMD3E5P5jkwvGtwKZKXCpncuWyG2OQVURwTWNiQC2yM/+4iT7TaiawDKbNe
Wc7CEIqPQtEnkyT55kjts4/rGZM2iwR5Bn0bXNLj4hlgOOoiflFySYp5dnkmauBpvQ7OFeRDouFq
NeFvFymFFhfAAxYdEryWGJ+LR7tbijRrEGRUA6zqx/UqRSyozi6b0kUqbbNbMsEsj8GBJHY6HwxI
0QevhI4cptUS75i6WZzspcd8JlCicja9vqdyMeklJJ4eejVXJOw1aIYVF/p1z165x9bvE1a9s70K
GMyNTq6aMiaXAod8AaAcKUOpGoCsytuPFWCazsZbJU3MYhj4TAQW360ookmWvDHpPNKjFja1FqoL
KNU/dElEW0xYMTXQP+sZge00VEBNeTIjgLxeU6tu4xlmGj6ewiRz+6iSHP2jX7fb/tszfHkC4CNv
3dybK1IAagE7znpXGISB0USJepdZLt0WvSnKOlhKk+tIy2sKc2ZgYXmxK5A965iKHZkJDtw2wwX4
qhbr0bmG+tQH7426N/hb1rFaf/w0GI70DGuUJzoXzESnCa4QoYHDUF69k+agVWXBv8jwat5jXPPK
P1qzYLqq+w/aH/+Lh71iJtobweYJtHZ16K7kIWFdvy3KEog3D3EJue7L5Uv2cDgEjoO2iV0BSduG
PPmQ0D7+nN9HKza3HK9WtrRkyf8TdYDErA6ikFJcxatLgccVWNZAz1z4Qflr225CoDTtelAnfO7I
yNTM37KyKOfzhlVzMRSLJ45lJ5CKGLXWa9pXH4ZnsVSnQpEVK8kyiLGNVH9azkK/fOchvtLAsE5q
KVOJv5eWDg+9E+/XjvU+hDJPubDwKOVhrhrCLH6RMTd8HcKRG1zyaDfmJut1cxUt6jbvrv1hZS+X
uRWnYZr7URQxYeRij/Ve1Y4ihe7BjZupaw+4JTj83MbbuJTR1+09uej6sxo2ErryUJQkpXQ1ms5I
T81Sj/Frzg0fY/vT3Uct5zap9u+4Hm8hAcgrnWZ8m9DcYC6qXB/Dry5ok+AKHOdXzLDgImCgDGDO
Kp/2oApt3A8of7274D7E6W40Pc9Pxr/zfgPsBismLLmVraYpVhprq/Wvwunf3AZj4Vr8ebhDLf6H
K+yuZcj8l7NT7ujiPMN1gLw7eIZ6AnSRHq4W4Da+obRvYHdSCmseOUx2inG+vQPw6erCn0TrjTKM
zTQaD+7NvaCbYFnuAsA81hsJgPUU0yaVNTz0yNh+uEan3SmPV4gAnfIYnofEAmyEA5lKEv8oFfdd
/FE+7t15LnfBLqCs7m1SJQ/YJHk063q7YDwc+tEhcN2xfgJtWljLDnzMfVnaO4xPq8Ptx8mB1pOj
g7L7jyPeRw/Ar1ejM+6d3DhVwz8uxRm+SFmqndLew/Pm2QxXcKVln8r0AeMZGQvIieTkfnc6ytOA
txVN+XTEOVWex88Pa4QnlOBR53nbBmgr4Ly1DJ/ONi7/bGb1DjYAPIrsoyv/Ze+RJAbbtrmPKJhn
DHVmASANRwSER0QdyiHbc1wwtBZ7W8P+dKjncRfWfe1+ssQ72S+k0IQOZl60/eFt/Pq5hzgzMwZ8
TQhCjB0ZMTyTuFRsY6gH/KuatLJuXLXUTZ07bro1NkwjwmccKhcnXnYOmHfsKMggaR0WRjgxE6L1
78ljIjah3r1DHu9HdXHKMRaS2cP+68Gbu29GDvGknJ19tK3ZxxG9cQlGIBhthwQYaLiCZAMi+8j5
/XtUxfFuVJtatvENnv0WzTAN/NaTB1FiTjjYDdq19EBzI8CJbzBvi1IKXC3Bmgc2WHVWruLPPX/B
uB5oFYLHYs8Svyjqpi2dDLs8Ql1xdXA5O35351HYIGJ8WdBFFCUJfkdtEPXLpfWTq6An9shDevYV
OfRvVMjmkEAUjZMxTrreIeB68RhduAjCF4pbJKoJFWautz4ZtIE3IkDLh5ayPvliARhjJrlB9KzM
oYxekOL4Q28Ywj7tMYMSZZNA4JaZNmT294idBstDZTYMcC0OCdtqNhmOnWgl4lr7i+K4CJapQ8HE
EtIUltMB6ZRRtvG06996yYXo4b7cF10MN1sPUzvXjtDurPurtI0V8WzdN/LyuATiGcMs6m02jDBn
QeklmCWKnYmD7GDQjGJCj46OhrWupcvxkHaNx8m/edNHWG3Or3IGwh0DTfFdnlid5AixaGcg66W2
D+jM5coFO2fUiTC69gwMTATKxZEK/cKzwKylA/rZ9Q+uUUdnvIBAEYpH/gs2Ukowm80mSihlc09X
lXt1eXCjmt2NnZRZAossYxhrOonR3nekURw5QgUVXyxLvlwOh3h+WjSk6ZaL/mQOoCVnICAsfAgb
5nnEGDPWXYs0cJkrF+AAYHtF1lQdxzSDFTbwP0ihSOnSwawZ7nrIfmFbn7bIOwgyHla7q54C6a4F
ayjstSiivbHjVe5PLY3j35nUDqV/7jJFhbkVwBiyZI0bIX3WYHQYINKnDXk46bBgGbSVONxlzrhZ
clGyYhFmepCVYJAkDBAfBPv51Cnr0fvWM5bLP3b6hUhoHgVHoFjpB3fllwybewMNAmj88uPKjkmc
daVYryRa3AIeqYV2/cyHHYalwMTniVO3ErEr5BOMuV8OBIe04dCES4ba8C4x/UWMlmWL0LYhakrV
mA+FMDht7dfKbOkwYuvQzzc85bQlcotC91wYhSjrfYPNy+Ih2SmSsZ3hbz/APLTAo0Bya0DJE0wM
Kfal/lmkdraAX+TYm4CTM2zyCjO+FD6oIHg2TAU4zwUlynmRPrBntUImzaA8qznXFF1icOi3PO1i
nzEnw+ZJ7H513xnbaudJpWKsMEESQT2GRrAYRfJMDYGlqDFfm7PGeLC8zlXJYE8nolx5I6NzJ+LQ
BwTmW5NJIxICSHw6DQfvD8KlR0Desugr4mGYi92vVdW9L8eECrefewXUJyVFPW6fR4qHFOVKc5he
wip/o4dHqEQQZ3rRDaafb6496R1eIbKYEdhpkvlT/Kz06vbC6N7nzQAYRQZOUv1sYqfqjGr9WnAE
4NEwS1sshT63ccdloZ6VMW9A00e/pkp5KmLQMky+OmizcEPEr28bhQZ6Xzwuqsi46ReQEfiV8ria
adE1hu8xup8OSgjJw/68F0773crTrBG+UQ5w6tYFCz8cDG/+ZoAYmZlHlOJFNKBvWF+RKVQmcLgO
g886TW/6U0JE4oo5Yv4cbagfKgjcGKsRteY759YTLU5tZ75LKkdsMdxmtzlBRG4w9mTSnpCXI23E
/Z3qw4MIVMWhkNlhv034VsPGoR9jle2J9bKlqiNKAOPWIkK9KWUwIOVEyaWVHmns5NpTysHvbjNT
SbJMtsD2c7Ju/7hM14gQJ2NTohxXrLr4TECttDMyx5Lf2eNwBQjkSRUwPPw8oQl+3njSRoKO7dhf
bD0eOScm9UEkxB8FjjdNjpgaaOYOAl3lkJNYg+QxFjDjuOt1vThOJylDSYBbVOMmJejRc0CaGTqM
U2Q0d45V7lLA+494zMuHmsBjORxY+VKFMxKGnP8tsVNVyXWpHyYKEEAin/rWMrPyMLf4UVkCF5SE
pzDOrsvJ60eJ72hbbVgLQhJCBf7jtgN9SfMP+Xt3uUaeRuRZ2VsYLX4u8xkQIExO0ZcLzH8c38oy
bdB89I6LKSijDbCoZfK+G94KtMGDsUvgWqwTwxeEBwy4FYEeI2454AxKRFdKSiv7OhdhRFECszLt
zuzRX3KxuLNcEyU8ZPyi2bmBMFb+conhwBYHQcIV7AKAhY1P5OPU4rpwmeybHQ3ZI1V+1R3OFkMh
PA9YODw7DYbZaHkAxR0BdL1K3n6JknfIXrqmkE0Juthr4dh5g4VSS6K2VVAZw/EdqM3/fbO+u0Oy
SUlMQynYsikHUs5WMVAlS7IMPiaqeOxrby8aRtEwW3K3qnS7swMihA2Zas34ZEStbYsepxoixWoG
K7hj0YgOVFluNkgZj8FyUgJ+Mkdla0JQ4A3Y0aTvZAQatpgGj2kLmU7397cY1NmFZ0QC89N9hPGI
Zgq9Y5fZBw67mpYsVb0GfuVMBkn0LYc5DbB1LiHFoaTohJaVZ5iYaVfh7KHT2GuI2YI5OytiO4fO
Y8tjSYmO00sppSp0Iue4NdqzBVm5rKxRFkvGf1R0XbINZAI1Wuw7NrjF/wvSksyseK4BHX7K/CGV
fzIWvIJamM/SgqzWmCuHmmnO+smiheqQJJL2OBomCfcdxA1QA0J3lqxFXttESJAp6mzHONs8I9Wp
2W+9BesbPXBK+pn5JOP6LGAgZVQ8arSfh8W4EmpMvhVagyrQltEB1MlShppYPluunwBex5yoAH6B
AgnCyXW+HWxhRPUcFeEpdxhBBcfbgP0WGcucljD0RfhDBLBotOM+bDEGV0f5y516zpAL1gRniDrN
FBpsnvOMBS2yM2Ml2WR0dEAQ5YBH4zFwyWN9DnnMdLW3XO12oJ3NHVJNHnLndM+WS67NgrcGKlPc
MfWGS6pP9jDylytXwYQ34bESH8C1yHyKFx3XJYWsKPMsZBrDAgjD2ur+U8LYUkamliPVwmBwAgHh
twOwRJnhqTw2YPkCAMPlsglzqweKE9Bz2kr1WOnKDXnExF3odoF6eOb1UoQXzFN0one/c59zA1FE
GTYfnMOPU45RIOTJBKZzW+/Fm2l9irHQDdlawpUAD26vIighkEtJABcNAtvAe+k085z4olqMbtdy
BcLd8RPFRawGLQUSrRmwAEey4W0ANd6SDURHp5Lp3Wch2sMr9w17US4zHydsDP/N/yXv6MmvYvTE
kijkMhmhiytRxCuRosTgovIKNsLV3eYu7KO/OakRYWbM3ckylmTJtHnA3u+fp6/1tU4aeMicI5Rc
f/RNsWen54hbij0aa29N71Pxxui2pvYJBwj+DRAVY8/q7209xn8SLn1R1JxftnwCaBnsQ7Rv9Np9
9mSXYAja5kMWhFp4LJqvIMRMsLnA4r9/c3eDFivAX9GcB3Oaeq016iwmvKF5ZR2vA6IdI6PsbG9O
B2iaJI9Q4AWa6oLa1JwphZwJSbQEvH9ugBAjiREzqFrEYwp4Jt2Ac2QR0cqQUMQCWF48UhBuhl+j
dwGWme2w4h8jagbfMARnxTNPEvb22nEFUQB9GF1WnGoT4sNA2FykprnBZxk6t5BAkQeW8UAmPQRN
MwwnbFDAOkbgBkEq/NMmRsyO03Iu8I1MxyFJXKyZS41r4RUGb5tB4q4DOVWUWPf5xrAfA/5WmU8h
8Vf+hyYnG3sc2U94u8EDV/ez035OKtwZ+m9xV6dtglGjwY1l+J7DBGJGrcV67kyjMtbnNJiha6Mz
rEY/IMacH/Y7/HR/mvgwHkwK+vuLt9zQbuBckm02TTkOvM8pF9aQMe2Sae8+etXMB3oxy4j3lD+Z
2gYHnmOFc8DHikquYM89b5TxLmNwtz2oDvaSUFE0u6AIodFpPaMRiYEnCKEZ3fDEpcCqMVVhQZ8C
zhpHqwZsc/ChoLDZNMt7n56wR7TKvEM+XbkaWj99eRvGeiA1pT93g+BzB91ID7VmxuKRs8Icl9a2
kN4lIH9F8r82K/ufZqgGRkpzMhNiGjIcaNQtxgTjlkiLCHmKicFFCw9NBslaq3+MsdyvwnrVn2LP
PaChwqFwd6YpwGIo9ZToifHs/Pxwzk3nyr/YNWkdRmCLVSHdyzqAj7rmfrtdCoOMFRqNvJMD0BO8
Y+oLf8oIYsSPt/ldOh4cam2oRBtxhfjCwa/xhTNSur3d9XA9etYt/OhP0TRWM2qDlgLKdC9MGrGu
abA9Y/gnw18L/w79g5YI8teuut/oP0TU0aaUJ6+9sBrRM2L2e0GhSe15iFLb/5pJHSDRtHq/v5hC
k91fE3k/9npdJcHgh22KxP4Oec/goqGqnwxof1vr+W5OEzTdeOXewa9QDvHL6SECTewKWzZlA0+p
HYEFV1tfVV78wlb5wWq4uk3rk17QNXSbtPRdIsO50fRxG0mb0ldr/2HyCNyg113h7Wf+xE1GqTKn
5uHQZBcwzlETmRg0QwH2jikRFZl7UF5KY3Mb4qwI5qG0Yakugys/JU91M0q/Xes06IWiNLGCQmDd
A3v+LKS9jOqwTj4N3GqUIluvZirnaMQlKpNJnFL7VrmHlkTYi2wfvF1VQo5Ul1GsexW6lBFz60NU
ASpqRD8f/IFMbN9ll+WVxtikmQwJaO7I9FULr0Xvh2vFjH074q+CThnnTbPH5WsmFErGOIc1gMc7
epkuF3N/8/jXZe99aFxV4+XNpOE78qAYAGI485vn8dSn0yke/Vz4vAFn49DnjE8khmugNaChF5vS
4Kf7HFngQDqCCjkO9/UbG08DZFXwEFIT2KdkGu27pT7zMClvKf/ij808JROF4Ffbha+ghb9e+rbR
zTfGjMuyZyc1pa7R81CJosQlXc/Of3kD9thiexOQBtX5GWAIYOTDhFAmx1yS88Hcb4Rx85VqtkSm
+2BKyfrB03MALzHDEH0RMJMPRaxf5s4ip4Muargzav4anIgbW4aNM5V/FZRgkPhFIN6fFceM80Iz
gG5BiVNsel7PdFhLjqgQZvfl5A3sKOSDoA64mMGNeLc2z53HoIF488bZfIvC+Z0gyT4LZMTaNv/r
SDG4pZa4dtj2yDq1Kyq9Qn+4zvKNu1wq1wCFgG6QFxCXlwyrQJVx5kfQX2SIlBAPQWiTrmH0ZMOG
iR2jZdbVtRIKVm136gC59K2Vm0vLSYUSsoZNWIRPiQYwcI8fgWJAJjlKkCUAMgSR7IE4OzIuJCeC
RCsOiJkVbgamBXcjWIJhWZt+zhw+Hai/FOBbrISMuLhphX0tzwS4/8wIujEh8wC72xEAhewRhQkC
ligZJ7DkMyaOLCm1fF9KYd6h/p+x5ezcTX6f7KWUGq5kjjZwt2SBWetmhIsy2+SVzfLVWc0xlRFr
tOLxpqEajsTVL/OTQ/2wGB296TaQfbIwOyMQgZnrQIQ7bjUSKAFj+Xne6OokIFz+ntwppEUF5lCi
B+u5ONkLO7dRbDhkRJ/QYeHopccd8x2aiBQulHdD3HVrJnkPmTcLyBoMCnXFLJ3hagnhx4pyeLKx
TJjtuydTK7Cd8PsSwbSOSB70NVIkJk/sMGPUiud/QS/ouHJaOZvJv7tzNF23E/R/e4Rkap8IrHkC
Jqg5eHeSOD0R/P6JNcR4OpIArW/UmiwdpLpli2Fb+ooiFeRMigZlMtJjgLgTzyKU6EOkOBgAYeFY
h1U7E4+kRWzSqcysMHz83hgkrfovQim+KzZxjE8vWzOuzc2piemxt8P1TCkT7cUZk2ji9azuiUPS
pGDa3lDCiLyAqajRAsPRkpykTIb0QatAbNSBXkwSSbtfndGy0qzoyW4j1/oKdhBa8WwjuiE3Y4jK
mDeSaMWkLVVuSPi6YWlNSpHg1sl4XpnEtXIC5ZheBVo/X9SkH6FmfVzbWN/BybpMsMFjtBTQy+23
+gzGwEWQjjW6aPYJG3WCSS3O7RBT7DyGRdeJ3+93OsgTOrgyl8EUcqvGuQX3e/oWne8me8FEl6YP
3Etx2ZBE5hfXPblwqLMFZ4/u2mbSxRSk8RtA84azEFzEXErC5lRRrLgw8SQedYu/T2IkWRdzh5R8
W+DTZe6TElpWmNLa9vP7+/B7YAgu7eRkTkYqhzP3muinfJ4ZhGhFZdWJHvjDfUf8Fn83vTtfLvF3
w+ObeKKhz9TnMHrW1GxgEQSi04WIBY5pMJTeW1t0V+f5X6+LpA8vtkKtPgnCsXFK4eTCxk91+dc/
sny0jJ5IvRCvws5JZnDxbmh7iIkDSd930rsQrZBDhtvw8atkrOIXsVYFnzX6BGlXVZKWIA0VLx0t
KHIR4fMrwGrpLmn1JQf65nJSGgG14WIl4Yc0IiVaua10ZZOMNQmChEySMQZdkWApESHrV7al1J18
i1RGyTxY3KlDQCz0ZeU3vOCXFHBVcKEmoTo4Q4sK2qHcZWgVUlaZUy6yu080rBJ2nuJx/IhtzFf6
qI4bVW1EIpFuKf8eikqlnI3aBJEP7yjSWBkrDvGWiKiCrINtp4i24tgB9eQqTKgkg9SOw8NDj769
ROjDMbYcQq4Yobc+WNTZmYxVgZ+WIU7q7e8Gyk45PVIBMlyfDYONipD9thCCagqGAqptR4vv1qID
YY8oMmVzEM4G7AJp1Rqwn7JfQ6Zwie8sEE5xmTNZlhmwHk1lcJCjEcjQcRisXFRzRJTwWkJbcwJT
awlVQNRl1oIr3Y3Eqio/i2RQoeCfPD8pCqAAKlEU0OiQRlilIPskSqv+KBpDsV58d4sr2mKTO9MW
MrzYMAjsdrwQGTGUxaw4quN+3FNAEB3q/dUcsuphDUKgh4NFAkKbOW+GyzYMSYnX9yNfFAaadMWc
GENidGoXdpr7ss4KCCRnpbzG68bRq9wmvcD37xBDZPRThAVL1ct0t9EqfnUK26ApVauKiZwy1XAV
t/WSM9gtPgWX+OmQ1bKd6exOBbsMp8LNkfijTTFEZXKVquDP+dwQWUJQZbXiD1ZFNkGkYOwmVXWK
Dd/fho8hJ83zxQKyEaXbHQ6EJJ86kkIpyLArjbQqWRZLAbgAuUFTjP0tiO7RGBf1v3L+YTnBy0hU
QW2RqxBLMfwOtzFjM6j6tLK7s8aq2muiykLMdQjoJ+LK08ePJnkX7GcqHasM+XIpS44lPqjmayz9
9CToem6wIdN6aJvzGvk99355CNbdA5d7F7Tz41D1I6RqDE0w3X8ddJL9jjvXxejMiamUICUba5u7
7iXYdlk8FUaBopBkvIO/66KK5nfHr3Etw+kt29L6RJG9kn1VHk1q+y1Pd/7p/KW60JjYmldaBveO
7Oq3siXAuJ4+ds6pYu3Tp8Ruy1ZxAz944FV/djyL9Py75Z8meges0txKKBnFy9XaUjHV8FX3ojKq
txC3oX+eHValqA4MyXn61K10o5Kmb7EOqHpV0Kkh7KQfU/2ct2Df40GYvewWsY5z4pJSLPt3iWl5
Wv6jhOacTXVB6RZs+1jMvTY8aAgoQEiRmDn41QVIqwLoYmFJqK3LqmPQI2lmDEonPgIQ4S/QmfFw
F1gP6E5zZZ+CF6qvAyEAI2q+wiYtKH5jDO6HDjdggROmfEn7wt0VMrnacZcx4Pqi5YRgXsAp5ItK
KqoL+xiYmwQWYKZoWTF67AeEcUW4fUGDEeIU15FDFl0cYmfyXJTuyoW4dBHJdxDBMfL79HvAvPPg
YZQSopSnZsxcBKgitSqQVBUfMaDCkMae6Vlq2ZLcaUcbEnsKOwmg+fZbUziD5VDddZfdkoEoMSok
wP/ixzk+th8aPGj62bvqAaOsXXwc16no3LK4VsAUBlqyn6cz3MUp0rLb6JTZnjI2MesUKnNgieLx
aoRr/4rI0GCO8hkD6noor5V9sA/+SCOrHt3FwKhyKFaXEjCSWaHxnDPmiW3b77lIP3GF6xdSivdo
DwnMFGp2jw3kilILtZ21yLP0aRLCG147pGYpTaPSMv1Xit0BB15ysS7/igBJ5nC6VOrER5b4KeGK
BxO26bcsqsTiy3VSADj2dqrGPgiNwbN0GAFDR9D7gFGP6EK3kS4qWcUFwlNpC+uL7ZebDcZgj5D4
FTDAqihuPpCBT3i6I95o8nAm4sQ5BhIXlauf5nmuQCXlrEqjuU6y+BZtIZKr6+Y9klrE+2uzL5AD
ymOpGvFQp81OXSICXoV7/h6RJcdfL1SPogUaUooDher61Bn+nwWYSkFTwQv4Av4iVm4TP6exBZBt
hfu+Q93AsKmMITWI1ahxQpLOD7FjK/5WGNyYA/b4NvkS8RdIAB285N8DPqRk0wgQxx49AYPB5oeH
QR9M+6Y74PrmKxeTly2K/8V9JIJYVKFY3Xpw1oj22+TI3qfqG0x/BodaNU92JOJ3mNEsyQEsIBuH
bURfLSuizYYsss4oqF+JB4QIeJQkHODGcEEX2OYhG24GS8hkmHJk1a1evVsPoFIZZTrRLnGfc/F/
d+gH6DJFcQxGoJWNhmUogyJBLpTyuqsl/w0lTZ/MrsGuDzI6Roa7UH0H+JQNp7+41JDwby2+hMqp
u6aXlQpLOW8ktX/P8B6y72DLnqnsUPkHpYjqyKyEwwqzdcjx6HNnWyCGuxcEmVe/OUGOZK0TrHGa
gVhxDkrpOP2QMLlr8A8LBKbQ5EnhgbGq5DKcRQtdj3M/OfiSNhcfxOeIuZBWtBm6imMplx7oBti4
jBlQ4lf7nxOzMVVcpJi8pXUOZBkcaL8+/FNdcV+i/NhwSv/K+Zti+9qrTlol8aGRTDnPc1BofMf3
Fl/2dpWyUDmoJGuE3K0UwSl1lNWwkk3/NVCsSeUI8qPL6fC7S2hnkTOxBwDO1SBxQnecvH4/v2e3
5pakFmbMLGdlTI4ngb3f05EzbweNHkfOpi2t6AtN05T1xpa48Zlw3Tt06wYzkTQdZm23nQOuvX+e
0WvVMddWO/7ZeiZVG+fQmiUchA9J94SqUoitFDKIfO8Y+QHn1A9b4zFcWw8QDECKYiUsPjUYMMAt
KAFQXuMmOVPQ8P7V3RIb+tviTtJPsyjn5fzsVLJm/sZUPmthdGo9Vo6wxRV3H+YGZe1cHrNbLIJ3
ixL4LDkOVynfQdqUsD5ouAZNScRtmIyTwbIEU4uTyyA7dCUVpthar7slD0KmrySnmTJJJTto7bMT
jLwaEOhgH3WrCb6WVj27k7QTBpyqM3uR6U87bY88nVy0SgSWQft62GUOtnuOz/Gmvy+y7TKBlSTH
VaCkpL79RUnQbcs2PqHksuq00oP3l9/nS+7akk5Jgil7RAkKkIjOndvjL6XMhU0ig7SX6ufGHN1j
50BfW8VuM8X9SQ86GvFSv87JNPBKrJOR30jilfUrdtZGNCdCRbXofBTndDtaD7zT5zqgDQES9r88
oEHNPwyMABFC2UAtz4xaojEYXnQPUZAcMXjmkPKRtmc1D5S7htvuH+d1xIASEvKQUEdioau+YrhS
UtHKB3JUfFARtyjFJmMy5X5nDhIZC+EhxHaHw5IHNP3Ro04/GdD4zcpUXVtqvKeVUbMtqt+l9FsR
f5oElLdJCzg95kifiCDKIxTBvv9VOVj7CUVWtdTqiNr0OihxUZqkaCTt15YdBrpKm92F7U4NSyfM
ZpgYAVtDtNVOqq25QCQ+W9XsPzUEqQqby8VaEsshxrSV6j2pV6NvKGpayiibeNSaEhyonUPxUUXB
FepoBB7K16DRBGdYcpFatjhHJZgkhCk7GRFB0Rz2StwVRVnSERrUi5KqchrB9iZRRHpo9eJRsVO7
vNOgoCY54nWkqM3xCT9dtIcBjvTxRaDm2qiSXmggY1WrjEg1LN4e3XGTwtOabeU8YtQ1Z0RnSldX
d6F0RYrgb5lYt+97bI1MunL+BeacempIYkYloPnCY662Do031PeH3CYKnAWGQ1cOh6ndmSvHqhRs
KlJv/l3hYLna2kaUgk97LCNWF0GrEN1xzWgBsnmZIAfdUrpxdGpgPqqqwn/NrrJwhFZ03+i0CKYf
Vpd0VTgJxoa7meNm6fBbMK308IIMqfjuQQQIVscCYgNoJCFXkRhPAOuJ4R8i175devSupQNWSQHo
VFNPtYy+DVP8AmJEVijaEyCHSFSdGFmuHiioA54Lgv7i1SWbomT7FYPoJlCXzPdu/pXfcaG0soBc
el07D09tcOqRUp+GsJ7iutoYhTS1niQUVdaKq0NARRW8KqKbQ9QMyZ9YKIPDYJfl51gwPHviA0Q9
qMxY5PRa7XppRWN1AxCtxDz9ej4GIb4FkC76Ip2jeO6D+wSV0tnkSWgU6gfWDgh11NoFjkUjiybg
7N0TLVkiXqSyEWCRoH8B/cGyh7fmvm4KyLH41tEpd+rx1c3SCfH88vqm5Fur3D2Oqlw7cSQ86CxR
yX60WOC19Q89Q3pAdCVuyPTOzhkRnAjgb54vsqAWbnrbrsFChQsgk9LAulLBCYjrENsgMiEh1aLL
Xm+mi6QAo3tI0DSPY8A3PNrax2bIrgKdd72p2VyKmlz36BR2d34VbX4VGkzpzj24LozwDcGG52NQ
obWS9eui6HNVWQaGU/QoJznjDnwas/3T78670ESy9pgYkB07x47mD6xD+gC6p+QyQHn6kvwUdxUx
WaytqGkwaN7hQdFkabo8gblUfP8+8RYP3VElei6e8a5BF90LU75BbQ5GWQ9qbyTFH2YC89OXX97w
z+TrVyo1kztWxo9gx3QGXMAYowhVRCuv/Tdaajc5mcxth6sHRPz523P35aw/zolkOymN2gw5Ibuk
cHhyPosreic2WQNWZL98gZHoFfbWg/LDWdFRHh7OjJIpVdS0bjc0nQIMWu0d5szDeZjh9RaW7Pbv
MUcR9sB4sXchW6b+ySjuY7yyK8RIHmTEfJcOURFPLdoj5pidUSqNHlSa2tbzwZJt0Hdv9BnJwKqt
Z6syVTyGVjIfeje4034S11AaxLeoCfu4d29SaXAdsTi0aSkdaC8RfN1Gs013y/QeRhLBbKMaq0QX
ujrbBQVOgRuPICRPb3UoebS3txVHB1eqbvTDLF+eHBAG2vwPXu1Kp+PenU2aZBRbc7IKGMGFsnMy
aEQzmFKo4lrAIzTjIlnsQ885XgIsbQnxTl6ZUXeMZOYo8K4jGcReznpsLcyWajsGHZztV+8W4uFq
/f0yQ6rHbFLst3uvstPothZ/HnMYOdZquqPsDv2skY4Nq/+iHE1pNfxDLt+0cSGs5cbwIX58Wcew
1DxPwwqsHqR5K79dzOt4tzT+HTACQ8K494yt38qvGBo2oLfI/oZVhltaN6QX7hqvMbrec/wis/q/
B2AL8VhkDD5ZrYPJFQ9u92OtOIkzxToVeDERR8lreMxmYmq708JLFitPgvCSsSYBVQco5eEzLrkb
hjls+rflOS6HbZSpG01zwHz1zqgY/m5zROji4rur8eolShUHTWWi9fVtYqXGiW5gwFt0CbIFU6bA
jQe/NJ2SiYVPsAmaUEzMEFkV2faGMvyeP3jB4WDGPOjgaT8YmsBwvbTltvzLwz44RRvx7Dy598uW
Ov0cC+nRo4eBS0jXzmmGtS6rZ0JpRnvKaE+b897DrBo6xsKxGnaUYjlVs5gx50jB764qszfsNzdU
YakQTTgAWH1975XVbC/uoo/I8DOn15aW6m8T3PNHlWRtXZh8ACU/SsvxbeGRNbEkBemoLqsKylT9
Eq+reekdF7t0otj14scwP8TYYcbB+zaaoSijSWIMKYQTCzw8HX6njYyYMWszEkpOSyMp43F2HZc6
Za/SoUUYFcGTqSurfh17rFbwx4nhqx6ue/f4NcRJau0r9B2pdR1xR7IORbXmSQmcirjb+MHVyW/+
q9Ah3kzOP7gpYhz6cPa09NGGDMwoiAmquSv8Au9xxWV+GgD1GZ9SfHKtNm2HbW/Kh1StCmKSa3Do
oTx26Xr3DeoqnLzZoFWRvy03ff0svT60UtaK5/bl1GlrbIZTqFeLkp3kw+9459/pxmzh1kP8Zit+
ea/0g6N6ctMwOPwy1FhLqd3lqtBJeQpr8TOvYhlwtJETrVyfigUjHJKD88ge+AiA/PytI3+K2nxL
KbnMMYHSfx//boCGUlQbSXt2+kWGlOAt0a1Fao8GSgwI6U8U9gxZULthTENOgK0vXfvXaP2L80ps
wCpX0bme/U+3GX/yE3nlmny62lWvnfrpmnyX7A841ZzQ/txvpHf0sADVVLIrdN/RviMG6pVSZvG3
/4ygPVm2u9plDnzzPqKOHb1JQOHX1JqzIoF5c5D6pjHZeYJefx2DVsBG70Ub0eRJicEI3nMlP5RN
0KzrrEiNf+lSA+xX2et5d+AZtDQZB01ZFlwCIPhuVf69SYLrXZqZVlQujn4j3UfV/tFRq6WI9CqW
Dm1UcqW0GhAec/oK4T+K3BzMiLWh9ZqUg2v4pMMKPyFx7PUO3W30JIs2YLrAsJWsQVgn77VJb5uo
eu0YB/cylpyv4TwzQHEqwX5mwKMgtUPgrZpRvasCjdGvI2E+eedRCxMatYEKv5cn1e7Zx0Qt1P1p
9zmGzu1nj6yMjOfOoB4p0uJ1TPdA7wMqX3u6Cy06jpRVNahOL4yogbpOPacMb8IZSjKSwWL8sjuM
KkPCbEBt3CZsp41kF7T+MRGE1yal905NZmrgLpGKn2KRzowEqbbJsqEOLJl41DIaSXt3yhU1FCLm
Nj6M/4BUGmsEiJ5Bgh9+9qOGc3EpGqg55B4s+ZW/Hl6zsE5DqP0fJek5HZU0m5XIF6vdcrfSKxRv
tQ/sxd9IKUk5qCU008HRZLv4NCbpdp/QKhw5/Hy+ix8/9CDcKRa86ToUSq+fTFgaGvhX7qvl7HP5
DyGsjNYJWkGfCn+Epyk51dEvpdewlDL+yl7HlbTt72kRZEoJVYZsHaiPbxfLauXzAyGwoSDIIdAN
1itTn52/G+YjxhrMajKRCvnumE7xNxo3jqmCp62Ots0l+HqDqc73SGBV9diI5rjQJd/sPLeBEiAQ
tOYNAmi8Z8axykkO+IzijkdTBMvNnmYUZNyq0mRSjl3coM2tmHfNaSF6u2FksRs0J3emcvF23JOw
3aGmBOXToJGmPjHiEsTUoN41Fq3eekASxJ0CnvC4+Wtix4VhCjjIkDfVgzLPyWGMvq5EBePK6PK/
4evn4ZY7r045QHO3Ge0jvPau5lN5ZePfNm6TQ/xcXFqTfUkVeXSufqNXnpyjv9FjsmeJT60a7Xfp
caS3L9N50qvSDW0syPQ9On1pX8BiyWIltkrOJy9+gFli0ZsFth+98VI4+3/zmu6jum2u0YYGmd9p
2ujtR3BeUIk0UyNUkfcauB37Jnz20IAuSD3JcSxcyKhyQr3Vu2f4Rei63zaTIQ8k9yuCDDrKP7pv
vDNjy+cwGJMd/Mjb51e5rFDqn9lg8XBryxeFkLUzwzVU8ynOwRuRw5ua+AshEfb9FsIDpkq6ZUfq
oI2dmvH/WDqvJcW1JYh+ERF48yovYSQQ/oVoGBBOCCsQX39Xcm70mTPT3RixtU1VVmYWvjsd0Fed
4R44xJwCmNSCKtNUHOULTn/e9bDAFgAu9Lxi6yUFElHuUK743InwjiKDYLMZd/o1F2KdsanDrFN0
Fm2vEPwWke1SG8UpF/4YDbHsiMBeXtPSuXyMDeQg37WxQ5EFBr3ajNqfPFE4iFXbIMlURUPVcJ1b
KcmScQ2ugXJ+IE3tpgwqW7Kg1VLv+tMVnM10LS6qkiVhtv+PdTu+0lOhvwnuEpTIOdMSBz6y7NB2
qiWL/N2K2LiB5ZUwA48QH9z7cotR7UG4qqB2ji4eUeFP1Xu1SVBR6XUlG697dfAsvGSvARaOzivO
sNJSSgmTICO0qAK7KcGcMJbjmj3JBxm/4WtKrA4Er++KeN9V7V8EqxqntRA5IMJe1Xr7E5Lywjr9
4zaeR+KfydBLh/hflccXuDX8ePTAZXqz31l9CwHf7UDEKEgHoYCSHw7gXM3MwfSGQF4eTuARhLXk
8oKvNRIapX/sTRCfsy4JrQ4LXCj4wZF/cayNkFT7IMM/jFgZqMwFrhRgS95/qnMUtzMwFaWpL56i
pPxtPufnHqfTvBV/5g2aQRtgqeomlbF1U6TsxKdpfVjZrPqdmF+y4x19WjoiyS4CRN4UiUFX2fSP
/m2nmqrU2S8cESW2o/NhcOP/KhOrvi5YCVCGMr/yXc3r5Vp1WblevHerhlECYM0pJa/6ekFpRi+9
PGNX7YQSlrXCC5rpl91BxXb0k4GqtXo/aLJOKhK2tqC3yeWZF58XRPldNmub3Grzrypn03+lcV0E
co2crVJlS7bxXpnjGXn5sE7LrSO67wcwQtv8bq4vc7VcLYuA9JJ3+JLtTGVoVXV5sk4RauiyTbif
OXBflAkumCVQ8+5QJih5dYT5h91qUvIuc6HV2spLXVUIZPPA+MpKhBvGWlHsIbCoNc6p1kAiKEaE
H+msOvAKQAR68BlPumNYlX8Vv8NtPfbqROz9wsUxC8Dv1i0j66iO7m+DR+7dlKbJZrcQYpHyurKb
BKrh4C7DYqg4iXeFiFBHVX+B7fnofVjpr/DGxpKNL8SNBWu4THyHl9SESCluLc6I0kD4+udJef2e
IQg9Uu47Urk5DqsQd9EqIGKj8JeQ1N+bJgzDDlHKJOf7yX55ihEgJ/Ae2SSBPeCQR2Uybxjj8Fl/
/5XXbSkokri5ssoNF3QaaxlIi9v37E5H1sxEZ4gDExRtno9KVJiRfCpZX/vhfXuljQlSQ94BLJn2
N9Yb39cYbIFoEYS5ViLM+23ZzfX9Y1QQ0/dvIaq6LjVXCqA3p90lgA6TjnGYV3udKYQVcNyY4gK5
3wHD5lqg/EppzAXmCVpIuihXndYu+Uc67Ykg9uFPPsUfHOoZzq+XgcJ8yLdUUUWFetBm4vJ35Ksz
XIVlOu+lalIAo+jv5K/i8gZy8LzABnr/V92oMEDTPAv/MNmqsJ+eWQ3TnWq5GU760j8dghI2zMyR
/t5ZQZ6GaxfSTzAmofYp1OK1SP0AztuNlsa0QSAh5JqtLewvg94cHeQ5LffIRR6ilJxEn+vwL4vK
VimocoZdA0rDIyx4l2cPrNjmzsWMrvnkyvJlPqRoDPt/J+DAbHdPc9pHVkUTvQZxwTR9m7fpPipt
9ot9tBqmELvDxubaO93YG5qEZkSmmE7gL7AnlKzFq8lqW14SoqIJn3GgZ4BfyBc5F2cJYSHusWyq
RBoIVftzqVjVufPbq9DGhf4DOLgd/krxa0eQd/Efu/vmPQSj/schLw2/MMd9D1Ts5XzMyXsN7uQy
idHKA416NMpAqQDePHnMbmtsBiJOHODpHqo4wkuCvw+NpKim0P6bIkVnjPikSVeCKJlV3VLcedHl
xEBK+7H+UT1y+b7GEDXDzvJE3wTaF5qNwlwECfFYbVFvgT4uUvdzVC/Ei7et0ukdF5rV+NMybm+z
TZc22k0sGqPrun2l6GTVWfSD8uLQp8fsNu+uFqvo3lDDrbaRfczTsE5MOWj+q/p0wMBFnFZF+0F5
fp22qOsMAAS+1HQbwfUvGVfD2jIqqEY0zJweB186ExsHMDD/XTM+wwpSADat8EZPqtumCF+bnEgd
Xv5DrtpzIU50C5iDGK3mH/vEPPnYVbS1NbdMW5Vx4dcxR7u7j7Dunfm70m/Omt06F8mJ9pm019/t
dYjzpMub9/EejE9WbVv1qt4VdwhiCdxM67MnmDjGK+DwNJOtg2dLxITISkUoTKg4J8GyKGjv7eCM
QmghiCyFx1GigCCVG0ylHv5/HDJQRW2o+zViFxPOt9gKT7Dg14z6b3AJ7sGFWKLqDsuc4TX7Oczi
Q8hmxEErzFyaaq0Cwmq7vD7a7dlq1gbPvJtKr+szMFhlR8s6bcePw7ZX27Kn4Ao5ySf5zWjOHpzc
H+zuzUpdtluQs1WdpjkrBVS2pPK6OdsHxNQT6qn9A2j/DGaberVe+1c2WJrAzhKyHkJevDHABMPW
ogCvNV8Be/tb0lOglm7z33HGu1A+pMDHw1ij/nnCltzHmssngyNooqQ4kPEEMmHCBNV8CLS2rxnB
KgX1od4liTEvk3AfM1NqhJEwSOXVB9Xh9xPgROgNB4dkYKw0W9k0Wm8ZfWq9tBbk8BiB8xWSOhCj
vaEOctu4JSVohLKUQPz4Qp5PjYQjMHeKN8d6Aa6bRZgX9thGGU7s0qj1XyFaXsjGWEETVf47otkw
QYgQmbfk53KIgSRge1e3zRXyQw8/Mgaw42czUF4skMhw4JOmXCZcmAnmDV1wzDfebyeKSrjTQqHH
zAw+PH5UMTwPOu9iL+3c1oioghzERQR3YGFNzmoXJii2m5QVvY9Tg1d+7A2Z07zBIar2ksWFi6ty
2cehTD/BgcBU3rOC6hoZEuJr+l/EL9DhEowKen5RlrkMZaCVhgSEkJqe3HB1rsNgy9OOmsYoFWG+
ED5Sgp2LaHRnqr3CCl1+r0GZhyAeGkipcLGb4MYVAB6mYvCO39TiZVhY+zm3ZQ4vRuX2hOKbbL+H
YwuGMHs/w1SWdmWQc4nv6fqcErx2AvVyrq9/Ll6gKavBg/knDj4xyqg5kghR9eP9FlMqiqoy31As
t2tT8OF2jV7rDikyc4i72NAa7Wf0lkNWfM16gtCzoEXC1a75n0/AlMCkEzE6etQKd2z7WDO6EQkB
D5d7J/3ML+PUiBmCxZ9N6ysUFA70rsFfHFDujSy2A3aG11p5BlGwImLpCbBuiQQNhTsIPeiwoY2N
Sz2Re6j5qbSnxIHQABDJikVgpR0pED88NOp3/LsBZY+4oXubYWiKxZ8osEo4+XgzFg2vx5upJnPr
CnbZ96GLSDkKu5bWssAwN5nEwJWEpwivRTlQ2/RehB/dh8d4kHlaRHIqfD0JPEYvY0rMSF4rIV/H
qupX1KJIkhTxxyqecsEHHGvgcTCYs39ntwl0wlrUTVBc1vknl1JSA19CTlScXpNXkTUh76a3171n
z9tqNDjkGGyMYdlhEhYEH3lHRsEaYsMg2rrAhMLhcAIV9x8LHNuKLQcQudGESOpn2s8SclQngg1w
MikVsvY+ZFoQvk4O31KhwfLJPS8l65A/sc7Zb2bGv3SRtMa6ESFS2wo+25RO9tUZCxs4RRsluRrr
Dn6U01y3EQnSWIG8heVSYlGyaNuwi8ksvdeaW0YJFppAt/t0RH+WFYvqhCqcMwsYP1Vvz66IReg9
mSQq2DUWzRFsIh5xk8+PXACgQ+3+efJ4RUXMQ9nCSLB+TGqiP+7zmo2IWHoLtEf1h1eGh5Mwd0Ff
AEUou7Mf4mn09kArZJtT7/9jAI0JQ4IK9E0tlOGXzyMWOhTR2APxbmOgVN1+/PSxcNDARFWjhB0E
t6aYQRjnMBD5Yj+EQdeFy8MZ8VpBnS4tkhDCNCulecSRRQgOe/e23eIWJyEnACBqeXadFLAQmaoF
EMlugO9dy0TlMIh/P1IWMIx3kz9dBeIdElyVkdsYonI0EPYj0vA8sS/jvd2E7M8d59ib1Pim3X2w
58kiFTy96BWA3xhzkziUiHNlAy2uJHxN1cmxL6b5CVo/GjLwO4HgVTrOFRaVl+D4Rysc6iY0Q5x2
hq1AUDRPoERBEVCZMw2EuMND6DEfs4zOjb4+PgULdFYc5+AcYBtUoTr00P5QxvnifNtZ3tCDlDf7
v4LAGmYgdhR3e4X872nXXFxvXZWXcPoiqKSOIuuOAumVmjhgFwvQgY5bzbSperRR9R2dU1C3q/Z6
rGi5idaGAiaFqZdTWr7nbzrLlfq5feeVpKKjLU5fCrAbEhRZGBROqV9QBrhQlNNza7B1akHmlwH+
E5IIesv9xIFVyrnVnkmpAsAiau0wX4yajswX210SEjwysAuHG8ZCgjnkNsXLGT6JvM/BLa5Rkek/
Jzi2T+7bM3FAnQOyxP2C1MAG0aJoV+0ehyQPTamy2fz6lGuvJ7bdFzDJiRVK5MF0JnmTjXQJUAz/
0gmUoQazXMx8Ng310riw9YPGpByZL6AhK7tBGGNhFTN4On+0t2X5H+kiGxBJV3OnRFcnyv6AY/R1
pRrMP8j0CGKSGPECigj0vwRbJDYHamu5PfAymHRg8/shPLGyF/CjARxxEmvaRfMiFKfXlJ6RsCFg
HgZIjXp/Mfs6gZpouyTqlAXOdhkFP7nSfsnrc5QDY3PuAff/29tsdT+zQbbD3+InNihmFFyFM4Pw
d8ZUKexnzSiD/MuPDl+dXTIAy75bVRpODTAfLQojx9+FvHhlPP0b3W0fRj+szS+4P9eDZpCMPn4N
ipGsMjCWA+NQlxRUF0N85pLBCRuOu3PfUPmF0Ycim6FaJgA7UAcyu74EE/5EbfhzD2zVbjbacVHk
wGYoYXeMJZjCHPi7UuG0uVtl6hFE/fHPuXFDA+58A7BgtSGzr7Bmw+ENaOQNXxxNFxLOPxUgsFnt
NcBQ3jQVB8rAxxT/OC6NamVqvXad+IKJ4358HkNFAL+XMIGOVXQCX8JaDtSHG4KN3aJRzdkqJq/+
a3uyx1IdHWHmZRP49pR4r57/JbZxk+URtZK1dMjIJ4iMoI44Nzf1LtHBOBgjNnfKxz59c+xGl2G0
hncsVk7GcuWK6l4xsuFjSDPF1HwMMLA3yzQ8ufuXqPhLR6ev0a9O28HBu/zrAAiaWL5+rWP0hTDi
kxTysDp3J6raNCQJXlSp/cS7++ubOQLlDEWYh2cEAAYHETVHNnj6Defjs0acdPgwpOaFer+Dz04P
9c58hftSxXmjTYuOEXe/5jyaRiYxRwNAFjbiY/Acr9zH9Il57Psv74nZMT65fn/esLq0caHvS6/8
xmmwwmEPvNZeZhg2pt1WD5P8WYJn/rgF2XK6LvdRpLgfzJb7aQyfIg3bs3Y3uRE0Zk7+y6saWyp9
QU6ra/WUNu6cygAp9Ct1V3imwcXoPsC3FaLLsLKipisZ8oxBbXy4EwI+HZD365yKVCPOO4ZM2UjK
geiGJzqx31Mzo+37c1wFPaZLU25mifGJi2XNWgEfQ2R8xudNc1t+GM8I3op9HyfdK6NyGqR/FXRE
dL2GRxVUnLJJmtDCChJFRQidRn4LRIuqXtSMZsdqjVOIX2Um+NFqsMbBxH48OuoMVNIWHKblik2J
pxOxj3BKRZjTrQGDSvBpsH+iw8EFYYCsOln6sFAwSiIjwIY2qhJSfykEihJPaEMIm2vne2FHS4Cw
6rYdeoUXKyOL4C/S8ooDaoetAAntH81Se+y4pPE0kGnYtDlIQCEiCYQ/k8uSOJ9I/c2OFsuWgz55
REykFgKvga0fJpsOHRhoZ6KGJveJ6Prki5M0rq7zbQ7uytlKaXGomuHTWS3B85kzb/vwJzHJjXWJ
HV4yKlMhe2PHdQcsRcbRdF/TO1W2coDQheiYBpVUWZHZMvF4bz4VJuuMB5r4BRRVd28M+c6MQWRw
sgrK1oMedoNTlEYUufGp8F9+Jyi5yb8VLKu/d+8Cq70xbXuXABYKFg4krlUZVw2ba0KvqDzLt9X1
h/DxifmsjB86JYZcCc/e5gCibrHqFrRLQ7PwJL+6msXsZPHegNYkgLiWivDTVgic8myIx/CBh9Tk
Ng8gXNwAWbo0vfZozfo13n93/4ABcxssF+DNBCrCpQ1DaNmOw7peXmjzGdcoIxKLY/VI443la40T
RCjLuCch/imsz17xZck5tQa6iY5bomDC8ErU3DvE7vimtvtv8wAxG61t0/Z2Q8qqBIJkk4Uh5/19
t0I8Q6MZO8ViDz26Adv1YAygT1Gu9SupfZqcRunoOc4RUkateQPubw+f88Q4eRXjGj/D5tRHHpu6
vrE9d9WTdHxXW8gjXmNJX/3P21YLzA76inmOaRrWx0oiCW5m9WPKs/BwohV623odIcpAqhB+Byb4
V3ZyWtjJ5w1EbgCGMspdmEZ3mBHykn87N6tl3mrGwa2AeNkN7DTM86zqH2jj2Mak2+Y9m1hZ+0lw
DpPgSUgfHEPo1sMa1/31X3RiaH6MYlvzHttXv1SmKdrpY35mFWxOznG6vCBBiWvrmlebqVlazXuj
uESSMSy2DzOP21P2woOXdFdBE1MT4+Ojm8K/DniOW+jnoHWV1KxOJcNqYe9d2Gt6uq2/WGi0fSAu
eo6OIJ1YtaH6H78sGnBfp1LnlqiOwro500sD5Yk4z+95grOKfUIKvdnvnnhNHPDZ6Az2NFJ7uLV1
2r+ZB5uebh9jxXH+osX5ITgM8cS4E5ykxnedd8HR1HZtdoxXUZv11qX528e49SvGg0HodwB9yWdQ
ZlB6mJ6jDi5501WQc1QU07KdehUrxaG849CQG33X+R8ftEfbLau+4wRoUv01Pv9eyydMzvCwPMYt
OH9brudIz7ejQw9NLuY78xPUK28sPNpHF1cQ/qu+zcsDbpNRX1RaRpXmMOyF3HDog6jTSXNYAe5r
U/9BvDQgBz25D9JNvtwTLq5bRIRLSNf0FHhYhOgZ7L8PJJQvu9wp+tDAGOwuBBITSAwhCWVyw7ju
Xhus8c62mx3cMohSTiMOGg5HnVH9aZVpAu+V7JW1hxgaAjpSdIOkyjzEvQPY3smNUYhgLVif7BNO
arTUvQMJdst1471teG/3cTLGd4CQsNM9blbTcp+b3ugyobYpdiCsiiJilQwhPg0/6LzxNokO/6BI
HegSyvb7tV/j0g4fiH8qsF1ohv0Pi8unDVXmPvgTnFWQynlYFX6JuuF0Acyrw8/bgqlNuCzkRu6Z
CXnFBCoSwmBjdsA+BGTWWqTo3eHKI5zw68679xzA6LGqvCTpO9lb79ydKQN+mvSZyqHbAuGMr6jn
VfzT+9SBJerOIcJ84Az/8kqaTER8Bb28AvaoJsuTdpMGHEwF/lKnTjouefvdibmaQVS3ZmpXFgwZ
VpuV3aJsgJY9I/IPyuh1gTpPFDsI+yGwEOOSJscAleyqgiPgFrpSuxQzxExEzrOywbkHMVfWtHB+
eJ3PJN6lDtkbH/Unvb7xSTOfw4BUJKccUQvqG3HZaJYtHpvkc0jnKBqTl9kzyG/MfEBetSdqxtX4
7dzvoOhw1tQW7gARkLb2sjKi3yjysJdznBKdZHJzw0Mlfm9qrv6msgG3G4YYcKjfxt0SVp9RGbbj
zrLYtJZlHpabl8IqPZ10nrityYre9FapYz4JQUb73QfSEs0g7foCa/fb+l3EnU7ZPN4YyRaOK/RC
BtwH6oXfeLLiHRXkg0Vp3k1LqKUZoG6dGQzuOitmVJGKm/0iNcNExzswAf33uIgn7Pe2fbMqg17y
NvjmEXrDUu+vwKOFXqnQNRmVM5D6ro6en3Sa23yhWZH16BjuYELibeB1ONtPoT0b233IDs9WL6cc
3G3K4R06xVT729MACNTMeFl1CGatIS8NE4CcVkPKXHiaPyIeOyv0AKr2EoEwyj78EftDNo3JAvv9
lRczJ8lY2bUYgnQCZK+UAHJl0ORxJkMRZHoLMlq4mbD4lKpWGEQZjEwxeuGwwa2AJ7oZBhC1gDVD
Bm5z3yROEQN9wbPsv/8m7cCwe9y76OHgisBLwJrkYgsnyeH7fQhscI7pk5ZxACXkmCnOTWQvdVd9
d8QKgtRMJGOjiKYACeclbLvLfoUQB6CBP+g9IT7jLd/fR/yDwjJFohWPliWHbAdDhBtqOeIsa/Nf
O65wtF7SLUz08zkCXGg+LXUb6iPqeZG1zKf/2ua0GkAjnMotDv3HmK0da3oeJz0wOp49FeIL3hwy
HWa9v8yWUQpFz5KnR+OXH5zgNkmrJDlPX3GzitiIgsOD6BJc+tmdUo/mw5MvqXkFFB+PE68ZyEe2
imF5263SUILaI1nQ2bkN12HLaA91QZ+xWOD1IO3QwoJwgpPhNqQbLinTanEIspOdP7H/PjoHWtpA
WgadsRuAqjGmEBP24CQxxycoILNKl/OYuhndllEcUYDZ7ukw2nD0gv1aN1neth/v613Cx6TiXXUi
pYmZLs/OlckGU+9hFk3ztS1uRm3GaTU8WpeYIp375LTPlhV6eevRnP7hBRqyxylppsEtMV9qnn2b
yJsihVviN04mvZbXJHVD+vmG51AXSfPsUQfnI3frH4wld71mhckwJ7ogfIZQ2MSJgg6mg84I14sH
UdHXC0miC6gB/TUtlRQfVGajLbvIbDuSM5bSTf6WCZGXr0k1A4wvnKyfBGnbToYJpRvrNFkt6OdK
dHUgsDpbJ3AcWj/D55s8JhfnP5FZhqEGI2yM12VuEL1ZkZ7tzaP1MdwoIxQ7OhfnhUPWyk/7CeEE
hhuIfz0K9xYOiAVzzWzy2jf34TbNDinkeXFxbkHNujotL49S+0M0C1JAl5EmHUrWNWruX4t2Ub7k
YNKVKxJiKo1HmClhcjUgm7EgoqAB6ylKfBrRhhHHu4DtEzRJrlaiDalHOmZGwEq4mrBOW675h3cl
bN9ZtMX4ZYGFhjxU5OkkZzPavBdzFM+ymHpbMmGt4fcicyo1vEODxE9ePgYxH9yhGi5BFqAWtias
d/jefj06TPLuiYSPIAZL5NMoGygrLnad8DFNSRnL5MLqtCIjfmlwkIbjIPDs1XcS3OleqiPmC7ZJ
gSr/a93prSIYQnL5r7HuIiNiY/iST4/3FsQOASirodY7S1o6fRz/ZWz6b5qj7SvIx2W8j/zOXoJh
kG6KYdIvTGu5lCnKB7JHHbSj7K76uCUEH0ftA54wU9h7pquhmFQr9oE52ib2l1zaorAw12TEFqQR
jA1ymCCqlLC5dAD4CwySlw9j2THeU703HBJeDs4M6EyOjJEitCNZ/IMXIPDjcoWfCioGp4beuEdW
gbUQIIpsB5rDlhGmePFLdyjbiAa1cnV60EbH3JYPN92TsRHIUC+tRNCkn54AC5JF8kO1hZH1qjwb
qgHjEFDxntaDKgSWufYq4KKxgBeoZIAHxsjltc4MXIvhl9IEXwDGbG6JZy1rSMtkwphA8WAwuGaa
kHMkW1Gz5lJ89Dvhaki5vVejSVqV96oHJPyDUrhy67TUoQ8tTPboMGqCENXInkFNytMWTKdprddi
R0ps+j/jV/BUsmHjjOOglKXX8iFIg1f/El7jIjNr60dfbaIbXhrQ25mH0CXbe7gJGwA8B5jmnEsa
mRFXLtVMrVejvXvWTyd7NkQ54zyJ6PdmZnK8sp4u4ReTu+aCXtQjFBJeZ3CdEVHz17qBQAAGFDJH
/+SSCczS/srny9oAVmOUAwzClnYAPf6dgpOg57JVHzyaWwFyYe6+kCiK/ji/at7eJgcWUQ66LMVi
GcNkVnzjt3WAXLJfpP0I4Otk2HBbHIoGoI4otIJPPx/tW05rCnsM2X3bq9j0N4YkdgdUp4SH+Vnl
b999+/uuOORf+zJ6wSpvOoSfsMP1qAqCBXJPCV5lQVcP8t7BA5uCGMEQ0czeTrw6arhD9zESCpaQ
tlRt5ulohT624ZCAVe06OFnNqhB+LWq9Rq9inbpvNzNH+P5c2Ipgg7jUf2jfTM9DSVkKa7GQOV7d
qPoY4w3huYzu6PSvhjvm2BiCm5B/krp0EIEcw4dbnrgu3XNr03KvE6jTluJmseTefo3KpT4irWRT
FSK8cq+OglglTMJO5zO9sCu9iNBh0D0YJKoMQBpQEv097ScfvtrQVmzScl5T/kF0kWQSPZEAymnj
09Mm+xx/esXfjW2q5txo8pTy4bNRo4E7xTHKwf2EPnTADnVMV0AjKji+nNAk0w2qq1PU0q1/Ycb+
Hrx5vpiYiXfyWk4d1hou8QEghv8lLCCBpgMV72LoQGGYmcSZe3ZqvMEt6Dh7ToHyH5pjGlMVUwba
PtmH4OFmQ20da/Y+TmzUzQ/zHj5+HaB/phzGuoLvI9J38o9oH8rAsURNYvs0NvqXvBLtUcvcjvz1
eu0kBicp+eJ23MQZ6uZyYHdbjI5cKNUxbZAY241LeNcba8/C5IRddn3imMxMJBhdzj1rTK5/0wmI
O+TjRhShrui0GuCsCuuckSTZPK7i6Xg+EnbcMnMff2cc9g5ekKxGWKw2l4cceVExn3+PnkHktqSF
XMNR0KMzgnlp89FpMKc13n4rssDAiibpmZlOfNZm/8PhTIooeovYTsAmdtO6dttWJSEprUcnt05/
YiyxrjPW9HV2poZBq+VBPbp2L2udoE3/7smw8uBeZi+4x9b2YJ67B65Pjlgnc2NvVJ6pslJfyA9U
wQQgFeUSFG8H5xQ8DXYnsszCWTRwZnxYYtNK2yjPwsei7COasjYt89rl4sZ3LszYr9+0mde1Ji6m
mL26f+eXd69B3mrhgYkE0kwmNXDIktH0D/3G4OC6mw09Z6PEfRrbOpjNwU1czOm5xBEBt2Q1V9p4
IeSznfBjLZ/+egnGpMCrY3eYDDwNwYtRGTWt45p4a5TwAgdzllP3avW5RgnFDLcORwgVD7yYm3X1
NoKjDmaLL9Rcfj1UpfDq7ddX79L9uqyQMAMEG5xnB67r6pW+CMRyKqnspaIpaaQvay51cp0dJvXF
YbLy906JWcDtzGe5l3c7o1Ji5Gt+ElED+ADNMAuhqxBHe7kHaMMnxB3SlrioCXcNnGvewjUSN099
eAmxVk6zd/ea/tPr2JiIduyRpuoHHlTupS5vMGr7RH82FgFOOum0jL2jibMPVywWWHFyRXPhvLUG
nUHeJVI0RyiootIo63898H5mesV7MBtrlAu0Y661bsealyN2+6jmruJ6CJmRYVL3gZz8WEnTF/nX
1y3CWj/pVWPjuLt4JK2tvgCspAdKg5SIaiFlHSRVJ/9DmqaWaykdOv8zlEspItWD47gVtsJqINbq
qo+M4oETO0qAXidUFUm+7U9spqrkIRjoejKlqFX4cZ2GS3KnhjTG+tHS6+Dc4/JR3JQ9PekCm5n3
cYV+5N39AvsB6htfY8tkIb0DBRE2LF8TKnDfYQO3hXoMz4tWZuSIOTBhuiVI5y986D5YvBorDGzr
uB2fiZ5vROkH+7R89LE3CNjEGPN9fKBZ7x1X0qRPHUgutTnTMzWZNdxEf7VIJ0/WAJPGb5ASNDiY
037qitJ2B6dskSlw53jdxvo7y3ifinf7cI6TALFHsiMR8u/ZJbjjBDboDDGF0PWt/GeXLMAe7R0Z
6UJq42rGGhCeU1nvee/MvIYAgv2DrZFqzMAU2Lte7oOfpJMbk6lBem7d+pnLFLdfbplWAAT1B6/K
QD4YuTcFEHKJM0wtHpS5B7vDZMOftksAE+bhhQArdbFoZSy4I4Pz5rGtdfcVIyUXWlE7ftAc5tx9
Rx92CEwhCimKvS/drw477PRN7Jw4Y3GKIJsws4CMZZizhRzXJWKntrlHV6Ic9B7yNtTgbsur05jp
A9OMLR3m8devcKuplFotlJXEOR5KG/vLcswglRS8w/lq1HrZqMq5k3PI64NVOAAeo8eAdzUx4D2Y
0RhO9Nd5IEgkdak4y4ZXs3L/Nsp7+6vxGijMePrho38hC4PPQsYv2WkHod2HcIk6Bq0f3BJFVsyg
2IlJCqZ0L+SYvPCGj0HKequb+fgxeBi/SMM+g+6n3i34/PuOr1jOOu3pZVFhsqr05BMBcgYxs1mI
ytTOzniFb1kbug+uMvJRzzlMiwGxDSycZaO3n7e8MlmecQvaf7fgPah4GbbEeVCOvy7uaRCz5xRJ
KauSgSfUGd+jDJ0JEeWhW+5/Scwg72EgwlAaUOCtr7fyiVp56xODmffQdkArg9VBqgCP+hLdx4wT
p+zXWwNS5My/cEpBmUAeQ2f75L1GTzQeznEDHB7kccMjd7bPZOb1SUoumyO14KBMtvms3Wv6e0qy
FX/fU9d45SakA4OH2ZrdhjdYMnEaPPqVbgc8/utdw1MQ4cnNN9lEwcdah/X6Q6mWOT6sdYsJ9VMS
8CB1a4PSZGVsMxYNhw6lT8rLfovE6NsDZw1eLq7T6fBz51QnBnfvWBd/jGuYBi2yvgqfT2E68IDC
4sssbAZZcAkba0aPracbUupgeWQ4T0IpYF09iT4ZE7QY3SQ4fXB/Fjg1iBK7bgFv4AkdsUVw2mtz
zsx+w5i2SKoBU6jG4yQEHJOq04/86igcsWLZE7o1L11Srwgzgcy37Zmldhqegi/9aseyY+cHBlU+
cBM2dBY7i5QKfR8eB/v2wQR2eROUrd9uHgsAuLCO0gA0gUSpQtopYvOIkfOoH1tZkC3Z2ThQ97xy
Yat4UbN4F0KzK089MS/fLjczaPHnQv2Kyja+24Q+A38+z7yWwQakdSh6WGasKVKvXMWU58U9ukTC
AVpOpSdogAlHpFXzgK2UOJ7HX+vpZ4N2kK+QTkg8gfyOm8smx8f4mJsPJ1EbtIXXpoTvaOB4F+gL
U7m1SUlByg3mpDT5Y6nCuMwG8saok3tXAblAV9jJ5a29AkIBTeKgXUpDAmQmUdYDqoCWb4U0Efc2
svuqeRodRpjI8cJ44dnt8y+I68wpb1OsrMzpzkpedqXH3MqlIMY3Np9Z1vgQtGidIVc99B2yzOPr
NeV5u8amzocjsbKd+ZvU9cHnP46l7LjD7kaJgYaPnFa9mki8W1yWEvEu93EnjaEwwvT06yR42OHd
1zCq/W943byRpFRdNCrX3r3XhthEJ9d2oAFtOKtAXIEeho7Uoyq9t/vxT92v33FOdmo3t1lwDxve
GRrAKUiH4GWcptnwRJh6IYZH5+emQaObDVMyV8F0R4eb7GXbY3giAMbMHhsDvNXBSiYU29pRe9GO
cGrPvWRLIEHTd0XYkJhorszPQMInp22TPCkx7mXFQ6SwPMnHv5W78vvTbeuA42TJ+D73GhmhzKl/
6jMVsFulTMjDE1IcltLKUshMEMbSUl9TTObBM23ipu6hX4cvTAB192CUX56qKDUpMXIM4zitWPiy
BubhV2vqMQSUNqer20Zi0MEwvTEg8a4NWnZ7TAjEkbTheO/qmwqBqzzJi391YO6mRZT2rxqVo6ZF
+ZxgXUbZuLtji4ATMMY1uGzFExuk+2PCDUNEwGAoSiHZ4VQeiEnCkLIQZXCrEzqxdSxTqjmZF0Lo
q1fFWaAykpKtSW2miJq9FEYRGFb4cBr9L92hFOpWiL0etM9+OYK4v7h0N8P377vbPPGb8Z24TN7J
+a8vyWp+ZBL+uw6eA/wEMMI7en9VxBASecnqFssepfg/+xE5yz6nEN9/mXDJlfsg8nIbq4Aji5Ow
6mO3YcqrH1TH1d/Xv4/9hj89kJZc5Q8hGeRFT/3coiCFiV1pmERU5o6DDMO9zvD4p8MUZj/FFbTs
EKTynXrZAvBDV1ieep8gp7s3sahXrhhyY8gDGPtg+QCDFAuUpeirNdS/9GFRyMcMzvDBgHyGOa9O
7/jC4OXuu1XchinofMwnb/lyqi8DSrmuKrpZNv98UnbVr7C150Y0rZVHteLvDzM9QQCwa8iDKhRv
VJqQZkXm65K/lSDFsYPxPbI6svq9B490cjdt2Fu/4twA4pgwzVXICclXgUEJBH+eQqN7zKflead0
7GgwZ5r4VD/wZJBvtAp9CBHwpQ6F2KmgvGau8OVu5J6+sHtRBJaTM5OUNyqJaJEl/ZeWavWNmCZ0
5CPzo9xBasCE/mUglEIdZXgbyIZ8MLX1Iy3hLX9uwxu649XJok69vMHPGeK5LAaYWQy9StYzxfh4
LEybsuAGO3U19V/gq2q9/t+r4DhNOlYBuOXgt+/TC1Ry/haPkLe+cxnIa/jXy9HgjsLlmkXaVoap
Z21Y7xGVS4BhBdclSuc4VRhcmYz2ud5QM0PPVGOADWXyU49y1c9AaAaDgCn3tmiPPG4EDdRMms7q
biyX/AJXGQHEQMeDP90HlIqYS7AKzOfgoHKmSp6UxWDEIMOeFr2XrxYDYMZUwipw34H8jFKdwthA
oPPbKg2BlUlZ9T5PO9qCqbGFsnGyxtGYblgHjO+PLykbGxGNE1gcg8XM/+ByKgCTuItDj2Lbfzzk
P3nNIRsCR4PXB5YG3xetgrx+5BcgwSiSCqh9PChF6gkZSPgVNv+6Vvk4otLa7b29d4iyMbB3SAXP
bQEPsNkxkoADhLMZ6DfrDbXuABajU4rUvBynZvRBmArAAJap11nM5EiehXGzWwajwm7DLNE28uZQ
d2esZOWm0QTLJHRHYW0qqHy7V+cEDidCBDgKX2Q1DmmS0pgZNIgDu7t29DUVBwoLD0JT2Gc0Lxc0
LSPXOkWlj5NhuiCFLaJnglmYAiDLb+URkdCrhsMJXbYfUFJqPYdATaO5D8FK+XMjmCMoVmLscFC4
BJ8gp1BE7GMMCYKUTDgMRxXnnp5X8/4Dh0h7fsnfewKKC3EP2RI1pIN9cX5NcH6/I0+sqGJlQxRw
UlB2n1cliv4ljYTyRGac+OFN9q5yLuZgX4MX2ilYz9GhtQSo8GHIudt9wUE58+5Eas6bfEM254cg
XCt+WIajEx9AOC1YFc/7H03n1Zw6FgThX0QVObwqSyAhhLAML5TJOedfv1+Lu+Xdu3dtA9LRORN6
enr4GZkW6rgHkEzBXixcjrvd6E7o7vofb4PTgblIsOOKzvDCWKx7uBdc7cpS9enraHXfH+LHHUmH
AqOC8lcSS9RrcMXyiXjG3JDonb6VJyLILswTwj85qzGI38s7ugQDoA/+gw8DphoCi5jLueTbtyFg
SYgH5kfmkcfOCrFgWpsD+DXBpFP/EwVSq7pi28B+zLMplUO6nIwG2Dw50JCAIxnHJM+KHTSOZJwu
3Yt3aheHTKzli1mH2DnNbcH65a643hHCTS5FfKH0maqiczp6pC/cs1b4EQvXZGPy+TuLHUk+kZck
Vt2PV2mvjRz95KltKZKMkofnyzIuDfaegx1N0CHCteHYd2AHrAjXR4WWZbt5N/QkPZAk8x23GCKj
uAGcBKALltOurVi7FWnzb9lm0nqklMZmObJEL4TwlejLTm/Njzvdk8asKfN1z3WOj7baCqMyZgef
zTT9+DpWVy5bSDQTWgSNKNZ9tIU3vEBLDrJApGJsNnbqpg+ORnzVoGuDHcEHzRVwKT0kMGBlwIvA
vQim1sRiLR6VUIvlvKBt2yYABHxYsRsLyXxFDkbqw0pSx8n3l7Iy9dYr1BYn6WqmzNoBk2QDCynj
tAdLsph1wGrxOx+PgqvzERZKTXPf2wGY1s0te1vvpA/kX5BWRvaQAHH47u4TwMdhkJBuFCyW265S
o+Xa957gSIBBCiM8daE6ysYKvFiAmZJbrYYePs0vbfDnHHPjycQywDWSMxCj6TzLOrcmgyNsIykZ
vxT+YHJ+mH1NhZsIf81OqZoXvwVVmOK3I74i4prAU5TjqTgAlm9i6pzHqEGRH+lsEtCimV99gxth
J/IAC+aHaDU6Dta9OwU4FWp5wmyh4M7QhH4tg3QG0EEy2j5QcV3bL6wSJ7j34EgRB4PzcpPOZgUE
BrVq12+QVdsnVay/0Tt/OYP3betmM75kVcSzh9uwBYBAagWKwobL5BckcUz3LBSg6cu8/oLelUal
0Q2W1IrRNI/gsDj9o03hW8deLXzRy0A3w9W+TiHC8ItjQpQOOKxfHWID4NhBliZdAI28ZRX1fFpF
uqInm11IGgxIm9yp96cnr9it2asMitcqe/WW4AARQ3sPlF/HncZgCfIybNCVWRkxWOLcMq7oFaEI
RphaCZ5OY9QYLflFAu9ormr6lnO1DiGT7QdbdgUmgoTklF0kvsVHVKIjfUUEcHRhbNO7tfr5BEVK
IMSDzCNC0GlaTT/REovCDCoyFLLjj/cMG+0Kw4+6961xHLGeHwpnoNh1n9vi7LzgfaPyCVAq6kvB
biV84b3VgEElejHuMp0EhAxCGcdYOawMOAUE6z7YkYHpxH4BPJgDVirkBsDBKyTkU5xOBlcoE8q1
YHmyFNopmUBPN35oqHck2vk2w5QdQy8tnEfweeHazDnibi8QBKuxMqztgCrK2OeeDlwuhkZ+Z4cH
kUfc8rLjVJYJXiX76tYuD2/tS5vwUKmTlVCZAH8G44gEbuoQN/K3SM9YahFVn/bkTLyJTV+RG7Lz
QBmqfN2jkmJUeJ49EriB3IxuWA7ug3GQA9bxl9VW2FmKTt7XJtbYSLpr8FMeAy/TtRLAKr3atd1b
sMWgc70RtoRDzgfoQGlmiO6H++BfwscXl4tuLh8wl8Nv5gEWjAblX/KXNL5xJnX9RXNCkYiwGnrM
EzFNymFs4hcYsKwuCiGsOjYMl4fTU8kH8wucROQAGRy+huDWAkxMQJseoQ+3qBrYi4Vn1ZGLxIEK
b2DfnNoVlpF5VuwpT8War/GRK1WNCNSD8hTgkxiWhD2uPL+jyfYfYEuJ4cNPBRliC1FkrrGnsJU6
yVUbCX4MvJB+XQFFLTCGl5eApAkXblHkeAR3lNmE0O9IR274sA7YFbtkCydki8/BgBsgMlTlLQk8
qGQFTRnoh6ozzk8DmsHwKBuqhNYC8IBRxJ80DuR0JQIcwRVCnGBN+HdXa9oyTtQYHxY9Fw8Eoxkd
8LTZviq1SxhHihlCJqm/n0FvkZbGDUsiQ0HAuk1REWM7ehAOivFAi4SrAt2ur7iDU9SHvCKoG/cJ
84U46oMvgU6DfcZiEknnGGbu9tIKWBkLY9+hu1LVVlGOtw/ZxoQxWi42CxtWlP9UIZhaXSRbCUvG
e/ij8AXeeNbPAeUoHJK/s8nBhqoBayGQuAXscqGdRFM0ioSnEBNEdNBUEkk7tUMQLR7RiDCwDXOD
a0BTBB+pMEZ2QVHjGhoutVAA4w8lShxIl/Ey1CDBxzkON8KcLfkQw8s5iKCoSnqa7B02qODApadN
IvCMd2eIx8Vvwj/b/wmOY4aokDk4aZA6KjB/VxQKq7EciVitTKQ75wiGzhU2wtkifSg7tesf+vAK
cn9e5Qj5fgqPY6JduLLcuEHfEmNn2cYQWwE9VQZfDmoY42XIjZkUsMBHIcxRC6TGZ0pGjzzxFnSU
gUAFPVvkjCrstrUJZQiUM5InESJRy0SLlCVilqBoYZxoT9WVZThX7LEl8tMhV/Aun6PL9RPwZDAl
mA4vo/iEaLUXdKSwFpOgxKrFG+zNFCJd+wUHFlNq8Wwp9BJqAf3e0TmDooVOm9pTpScuxZIj8mQl
H8j27FWTD0pRueiY90BrBlAHGJFp5v6FGTdmJVa747UtQS16UZONi9YCGhrZfoLgL5pUUldddS5O
MXniR+wK3ZnShKL3G00m9bAWnLfb+zlmamBHYc3+qbsIeqqJhLmW9FZpYKN4K5KsU7utNNKQa5nf
gzbdEzCEThxLqQFX7VTmFysJh3mnGe5EO19Qjd2jFVGERESXH5RlICx5z16XHSKrwubceKcP9qeG
mE6VqhsGyQknCvjq/I74SG9wWIm/rhgnwhAW57cZSIBY4CyEHxgZ4JkfZ8xwkiuGhWo090LPFqKc
JY0AgDpCpyjy7dJ9RTDY490MtfDyVH5YbjrVvIY1OyIhwy3SYy2t2kKuG9O+BpLyRUqG8/Zi1gcc
GUfYrwa6nDokjOCyaO1wPboETZOhVmOvUs2fUdrYwm5u21ROHv16fuREn6g4rytQt7KQ8t+6jZ8g
P8GQ/RZQMrPqQZkCT82ZoPTCwdd7VqaF/oeVi6TCzN2a497JbyCFdjXuPwKmS78lR4Fi073RJtVw
3hG0OJD53y35tJSBd8jzgK1YBIol3ltUCdWNJlhZq0LVSnE1X+Cxa5w/zkVmWOmKnnAJD6uYOMVc
uTQrxWVCJb524O0Y6HQb7VKQaYhEwNrQ0/wGoanS6g//d2GtSs5EXV1LDz5bZ8WwT7rPPtbzRzbt
4x/APhJl8S0+XJZSRQYlGuUXV1fgg2B52kvCh+gAQ4zarHn+0+e/UhJewPdgMxQUQMTMmoohoiyr
4tU86pQ764Dz+qaQKQyW/sZ5tc+UGOBSknbBv+wWqFEPCIPhXwg01b6m/yyoeFQOa949pPVka76I
B8rOedTwClmZNoU1mHl4675mzTl0TjxY99PZN63q4lqHy8YWwcZTffhFlriLpzmxmJRKg/3gMlGY
cMpWRaPEpo9qCeHl7PoKyjVzTKuQe+ren/6piWkZx/LCcEvKzEOdP2mNVoB3rFqtC/ERMLE8mX1D
RhCiEdkStCyfKnGnOCuC+9HDhYzS1XyNzc+YeLUVXTL4HUX8ZbQPc8bKFtveo5B0WlFugg27VXkr
rHRWUwqcZgXGltf6OB+/eDQPTWMPmzdgDmtYmuxhOTWcvf08ms/85eABkHOf9nnw6Jb/qpR+9zTt
htS84ueoQFA3W0Idq6qlcG9f4mPySi/xZnZLL76afqgf/DLThi34QdmtRd/Do2ZfUUtam5sqfYUr
JEGn958nhPRkF+9iqEHT+7H9APdi6i7w5sqqMOSM7Okc1ltRkyLNm1Y397GyTv4hbS5U47/bhWmN
zhJK7ThjudVttP1bJhf/+VP4Lf7c0j3UpBcESxVxlHYS0zvxdlCCt6Vy7jEqTLkijm9nM+MVUBpK
Rnyit6CFBBGtyMHV38e1AFlWUNZoOaQ1xK7+AjDTpVxjNJ0G1gE2/4whZDS7434FrSx8OdRoZFMX
Yw7hbwmt0wutukUaeyeIQ9FT1T2iZVoZ7drEchDrC1AkQAOAx5GtFQbALll695/7x6ZkajFCKxB0
haEJKvTMs+luXt0qd6H0v+MqvL31gD5st3GVSE191pw1EhzZLRvHr2zV36myeYP/t+4d+lTlDxRH
z8HRgEn6pCf4nfet00WBTSFZUngyeGrgbKZkdy/CQncPfXlCssSMV0AICIACheR4E3hBHfo+BOzD
/Qec36IZ81efcjt/b6fV26bg/bu/cVfM+SdNdYQqsCrfRgP6cLSKyKP4Lo0T97tJWwXiRBxZSCtk
jH36KkIqFAGZ1+anI7rfmxGxZ7jkvxWtWAVlHtSiHwvetESjvXrG+euNFgtQ5LVfcYdDcft5Ki4k
/+wEdgyEj2BIHTWImkFHQH/fQWm4yX+W6bi7jCsLYZklihiMFhJxUSJfiH0Byg+OkjOgjo4TRXDz
6p/RJay4TIBUYwyMgeD0w5Uu0wej9CDguQdqFOdOnXocDGSj8FMGABLyr7y53D+yL4DOmaALlM1T
o37UsGPy2oVKMtUu44g9dJNseEhV6xNpQGLLfMFVOmRkrIP6EDYbxag2+YDXnEHpJBta+uW0Zm8y
9VKssmLFmF8yMAwTehK2B+sjShXRzFz8IGGY5CrQjtbzOqFcGTMjhIoLOtIBoZBKNQzKXi5MsGVs
MhV0oRGGw6EB5bpDO0fHBRaLM7czBdCCHE5wS2bXkZ+g5foHjHnr9HuMqtsyrW6ZdNMvykTF0B41
m2aZgM7H3NsN79Q/u6s+hW52laoTVKexPmKAV2HXY/EISARdXg0IKiCRZEQ04EEHJpHgeNilDurX
9ocq8SXGupBOLtH7WobUB9t7FY0JUDBMY5fzbd0oHUAkHWyBGuDM0AgXQoAFBBHg0YKoVaORbDhO
m/7hY60HF0w0BX2AblD53nVwdLcjmgwqoE4E0V1lr4Lg9h5jrDXt3D27yx7Zp3XHs1JTl+BYDMvf
OTmcZodIokygj0fS6YFyBm5R47l+KF4sw0N7M7mh6BmDmUXrQe1kb7jGB+M38xbtsv3qv1bkGlfe
FbYCmvcxGA5uyaqIvao8GewG796g8/CKCBxuBEgX1K+QMHc6GqeiqPPc6Vw89SvqcYCToOgOQJ2H
2P5ARDiGu/5qa266x95pa0Jhwel2y0hSjAS7rkziwzFJNSwdeC2NwS0AaFR8vKa2hTfLk1+IIDic
ZRtY3VqTdX0r2sRTylHECyUogkYmAoGQcRBytkEJzucpxl9Zz0Gjje2xzz1IIbshvBcYNdu9UaD2
R1HOJ05qkS+uPQG+VPfp/Ackx2pScVe7e8xSA4Kr8EvJGSo15Ifoi5IAnXAX42D/zZc+Hd4Ih8S8
NXENdrQobiMFhGP3Bi9ULfw7ZzmqtI/B+WpscMPUDQTAwLC6vt0dwIAA9D1r1ipBziYaof+a/frA
5B76x57aWT5F49J/jlpN4wFXpMSavHFezETE3uMWsYvWFMT0ZjWH2x7whdAvyj3xZbJD5QNYKIPE
6UP8Kvy9GuZ1uMvqSB1sOCUb5wQUUuTz1valfwcfVH5Tj8vDA52065C3AQUHx2VjNii2TNhWoyrR
B0hr0zjS7lJg8aHXtAkjVtQiMQwVYNUb07OOzqpL0+2AOyWUULxIa0x/x3oyDb0PD51VKIlangcM
y97N203KM8hO4DPCfhpmLQT7exB7jj4ERctw3Dl5TwClSTWu44ap+AvJhtETM/8dbrmIFnmZjqwK
GwUcnwD9hZWEK2PzxqLXHkPg4cE6pPofbUNATf4ER2MBArHcN8CHBEPMhV1D1NznRpqJ4BBFW9Qo
GSVL19jOo0PPmENgY7fKrjwYPnj+2aXantAfQes5uB6z+DqX3zFAwjoBmKIbhqg5+MC/X47oC5L9
qJ6cPdDFycZ+fABHWNIc2MOWtCKCPOK6lgkttxqXK0Z1diGnhZhJw3ItAte5ZAyX74/9dU+EiERV
WPpa/RWqUaF6BbNqsHtIsk9Eq0pnUsPG5MADpZFGAutXZmtPvEB9ggIHMJYCUdA6DB//ASub3TKh
gsBMAIUQYYmi212Yzm1t0fAOLqLCECbQbLVb4DWiJwLZk4QDPlFxAQQCSvi4Yz0NFh9PC6+ZMjsY
8kY2heUSpkzEAaScl1cmZYbr8UypFvCZnI4BFaVP3n9Aut3HnOKxKFKSudetXSYnszbvQ/oXoe0I
0qp46gHS+FDF/WdOp1AfeE4z7H3NCEepiqJwU914migSGSl1GHHGyeRVExEkQsvXEhgbXxNsA3i1
fCWEMa+M8ggh1ooENp8Pr8o8gwPgGwgeMVg/5an0X5E7o4+V0KUTbOLRzX88lI4YczlDitWyc6kI
8Gxhh0QH1CUvUgKHtdpkD3BK1+AqyluUTdPinhZhGU1ElcMdcXFzDgrmEqMpo2uvR7rwlbPDFars
It4Mdr2N8b1SCS9x1hpZrd19gpQ+BzL0oFV0QnIecTmDTZeKDcOPYYeQhmSK+u9uw2vOGxgbonSn
5rVIzB/wGnEUMAO45FWsZBZ4bEQucIIvWYGitW3vhruhRriiSIGiGTPUmGOrwUVa/KMxqsLroi0R
mAJdsH8TaD2x+scs1M3fR62uyLZ1uzVDMxKBuawwRJviVDdP8xY920fycaRoYC7MD6gRL7vbPmpo
zJ8pe4hRZBcmOZ679ezWu3ejC18oiC4K7np4909QHdBf9aW0j0aUte7SQIJ0W1mC+OjIIbSViy5s
6ggqjM0GKlZFhAOQi1oLVEHgt0QS3C0hGFFJlws0gIMVlOLH70V6MZ9Z+WLeQUw0k1cy22hhUhZ/
uLW8U1rNHQW4LE3vw0Ol5wKRAkuSg0j3garv2wh0I0RMX7LkcTtVeryKPxVy6RHzTbOD9Q6vCfA5
sQ117WPwTK4JrE3oVZcU1IR/Hx3UctQRIfTgokqVAvG6eZvB/mcTzVukjnl/AdglDO4+Ucl2fuYI
f/w3SdotrrBVCH5q1H1qbdJt1x+BqiCPz8Sd+VcOvIUwmEZttpCYq6OD/8AYF4CW0IWTKDQtVDXr
NQRW6dCseUG7vYH2Drq8ta5UfJ9QvyBXr39oWQXECSrdSh/+qnTRH78I6GgAlaAknVnpBaPMg9ov
BNugHqJ07txWljqvUB62BFSOf8p0lpTJ0ov2MxrVg+vPOmJy3NOC0H006sgQl373yK0cUuBgJqye
gIIoqmmJVE7TQNWqKXbpA94Sy1DqtJzxj6KwE65wD17QmFCKtYXKU/ME8tj3yoOWcye1iegnIqqo
kXD+PX+aaBWlJKN1JhAsQPTdJV1b62QJPbFhzIS33OhSFTa6pp8Fj6Chr5TnP9ZI/V47RF7WdPCf
HJpIAfbFMktTfKlRpCIZwHm+ECecQ8HuDQ6ibIAMLx6VJyun98jS9ArS5pBmIcX17qoDvOYWQlIT
P9d7UPal4S5XWDc0E1GlriTbqqXQHxDgPWymlShvDK1Eh0wtFd8WrWnLJijYwY5gwGGWIvhAo+uJ
nUi8w3ucoaKRf+AhDTQON9GV6VTI1D5MFouiqvmEv1Gyn8P48rZUH587v9uF5JOWPyjUdK/MJ5nW
e/nQYKo0hJkRNV7a2gc41U45YOiwgyAUo3ZdntfitmdmHlR7/ljNVmurhtH8+JMxgsutXNBu7ZSA
Ptt1qrGMmRlIyAZBDo5yDTiKgTUb+0ohclhlJopz+F2h0TDYQRzx6WnGGF/ApqpvYzMjUjvNjsh9
/1TIFYZvNQ37SBvhBpwK4N4J8za5IPzngHcXMLSI5TYlZwEudKHNjoD7PXpHpBfxuV0aXoN3jzaC
XlNqYckq5HuzAk4NgYDRaVrnYqa7zvKnIcnvMspT0/uiApGb3Y5ZofmxCVAH1fNuLpPTg2bEz++l
Uw8KULKoCwD0lYiDSykSxfgDWOzutr2mGY2kIyku9uBqmGiWFqI9iDLjf8D/UGpB705cG6Z2WY35
haFqYMoIWRPaQoAGGQDgZGIfE5uXP8wwdi4bLgC982dQ710XTMOmP/9inWHjqdET7PWvNeUU1Ck6
uMWfZ7QExSxMdtPLsJCRcrxIFlRuZ40+VX87uhMQvtjBSmzOonCozeHYK6PsE1btR/fkXKG84JFJ
PWBwhpUidcLPxixv7HVIdARx54OQZkzaUSfpKlRdcQRoPA6IOBm2Q63kHfIm7h61NjRL2bQXGCqc
2ZxVbFO2Zj+37+E+0O/tCVqpilDFpUZe+NlxiKpDQJDlQPyJL0NsLVoEDRRNyoSICM9E8qzZZbIv
dT6N0wpZGCCcSg5pk1ak67A+WxNMVy0hB4eFuISl0di7Os+YsUnZGn6M8nDFSiqGbN1bVvdJhSln
KC5SIqTDjVclxFzbFU6b+v4+BgkURAYsBfQXHuwenMuY6yVNwhJEiMjal4MLBZ7qMG/mobRCnEPp
EESH1C1xs5iRBOT/3zBNxSxVNA7ZpU39YwprZOxMM+ohsN8oIxOwqJyieJooSDhAQvOpkSQk5Gmq
IaJKwGAHYSFpHJBJIimk5SZNU/JtToXnt0i6+RxYBgpZ9U2VDAlWyEGOFH2EL9OKwWNLuym1IgU+
K5wR4SKJPBcP94c+9ISI0aUYBI+cz1M9mSiairZ4CjkZii1VmdAaYhPkKcxLEqXXMEfy8jc/bHPB
vFr4AGbLXPc+7STxp3M/SShaJHt2AKkzhR/25HauJiouGMqaAmHduqqzcLd4Yiuan/QI8lK3X49v
aN0se/5jIn4wtR+YK6wrzVNN2qdU9aioFUt9sE0eQ4E6sv5vTEbIuqtKRFyI0T1NxKVcuuprm06v
DiquDnqKFxsVCNQVYZRerey0gDrRQYMak94I77+NkBY5Kmm3YCqbvEaIQuRG8YPgonSAlnlL6FAw
lIF9AXXuOelqP4dvcBwQCdAMWAWpaz7F6kCIvq+YksVgd0IXQvpcCwMYwoOjeDeD5MQlCxRSAnQO
VcyEhw3xmeMD54s0ZVq1oIbCioZSRNlPaKAetn5PmIdo1CQ4+lWVzU9t8X5expy6nAiWa9hHG7Az
boMyIW+nd+TfZPTbnv3M2r9tGtC7XfYth9IAqeHCuBj4QaVMVUYlFXsTIqT65KpP9l7BZC+SUFCy
03WQdFMvB2bgDpJ5Uu8kXAp8DjFzRGTFltIZLvhLh2gJhQTHw4Oi6Nigu0K4e4kDTx2bSjY0ENLF
eufgxdT9xXvliz1QIB/+LgkENJN7oHl07FTCO+LKgSgplCNDVgiQTFuEV1Y4q+BHWmeVyRoRG578
zJzPqTjkhUi+UbAb8D2+ZHXRrPSBagBUG3Aj0hNrcNz0e1p5GN2ZKEkq+oMVRUXOt/6uL4wGr+fW
WfYacQM3ATJT9+nv1AVpJ+4y/bkdFMhD+SR9lv6s+rR4TkFvOxlSCBeP6+Pe45hTxBnPn0puJJY6
a5NUq2u8aB3FVNaxBusB/XGgv1PACUMUW+4+djN0UDo52/kKk7pKbjX9PvuY0ixc6QCjBK4Y6CcE
W0Y2zNnteXPdJoIQbsCnZXb4holiKKoMIchCiLnZoqDnL42HnWEjeDGEoeyg0sO/DHm0tilEZ4Tb
he1euQTo+REy7sxAf/ydcpYt/XtElTC+9YGSjtF/9Ysl8+jzV6jQHxs6Lfgyr39aw6ZxoBdXownO
/l+x8wetVvPEx0YAwf1icpl427jgqlYg7uoYDZhOKxzqfQPE0ZhWjzosb6vx6uCmtn30JXIqwrht
o5JEmIBYV9MIIn7hDXm7HwT8/l80ONgMM9FM9TcaF/rJIG8Zr1D5jBh3M3U7TGhHwQ1pb0b2gK+i
o5RzxQnh1P4KE13gt56mPUSrFdUjDSwPbNop6TK2K+bfkL8Ii0Yx1unoNS23aUyzhuky8CaKBv1+
H13/DVovCy6LOecrLqO3QELaMynd3y1z+MeDQKhVff+sFW393Oswc2EtzrlA20YZl6qzqXuSnO3Z
F80/fzTS7sli7JwSf5G1YclDRGfh4MpfDJaT9WdsRCFgHQJW8WUPy86wY7gQDV3X0P0zvx0Fem8Q
RH96Buu4Cdedhxb97Rgjxwoy1q3PlFOu/q8R0E+gQsBw2MHBxxmaPIHdZ0ZMv28GLAvXE5mDgKW2
FwsyIalFsQIHu99boDaFRDFzWjU8g/mQyO2y9AvP0wMOzKCvWTPISyOyyNQns4bkPF89Xv6HQhBO
Oo47WYQIHSIFFA4ONhhcztXv01RgLumlijV71kImkceJUnO/P/j7C/SAtPFVGFLvgzQDyugSo2mJ
uK2u9YQexduY9WZ30+pZWmh7qPG34tgzvMESYVtf2YeBGudOJ5s+WGxOLDEGdtVLVWoNVYkVKkSh
CutOPZDGuO7IoTGLAd5lt4lSCK2yUEPErpGSBjQU/qGlsP0bht2uk/opHvqU8d8uYD5QjEQ16IUy
ftEkQhTE+qX4HzppApKHiffmBEc21kQWUr5EaY9INl0c/ir3SAkt4TGmVOwWLHmCGYPUKs6WvBRc
W993XRfDVRfhg38ytZuLuc9fEyOhGXmOcVKlQw7nRrxE/SeAuFQIM/ZP03LdHboxJtvBzeoGXTYa
jvtGl0yn+p3bim2q7VjTOUUDhpGFmKa/Qb39Cjei2Iuw/jdgf0KoYErAgtYangcPIerYLkaUpMt1
7Y5tRpyDteX1g8FfZJp9jU1gTrUY77nR4fkIeVIrjgI1SkDzJJnCH+V36QbreR7vyHVmiYthxr1i
ZLmRToSBWfRFeujx3tjNjttxE26X44E2V79PRz4ZFYMNB0htMcEEayPdL+0qtdackLqexgROXR6c
nxgupzBhGmx0VQdoTlW+2P8+iK4S7hjy13DI0EkOkWD/TjbMsMRaODUA8EOMlB3tfUZE/qoF/w8w
g87pb3tELlT9QTfLDvrmgtXyvL7JZOI/mY4Nby1b3UFu7iEzn0nia4ji5neRIhs+HyMh68h0Dphg
MwjU2YBeupnPL+YuT5SluETdJBfKOmNNkegse8zrRWWEgZCQPxN84sW7k1f7lZL9ycbkC2DLh7bx
3Yx4d3Wy4P8NH8Jsvo/YZjYrivsmtGPh5bUQettEm+jbpfLSKwJlz+iOEc+pn70Rlgjz7lQrC711
LKOvVpxq/pA/Cd0u+oYsodwXd8qe5DxQVlIoo0cMlEzJbop/JwBRj5l8NtEqQTBHdxrThaCwcGvm
fMflgCAUnnUTBr2iFshuA8GtR8o8RK1kF6qqXYgGEghMRN5vWooVPkuYAorYM4HI4JRWnEKRQ5rB
anZGbIjGB3rAPUVlolDpqrRDvxb7YSjqiGnVU4RmCUzmGwoRpnEWx8Q7fCqkKzfheLKirC1h+Ry6
2MnWNNwa1QHVIgVSaO/HLCqTVfNlujs5gbhKKJkQ8bE0iqyxBwT6uumWGSe6IspTJsec5ngoYSdW
hESPz1+7c3FZp7FYbmWKp7BMMCUnqtcESyb6VIFCKoWlRUKgGt16il9FKiNLKhNbKYLihVQMCP0A
VUnVWK3uRLzPKwwXdVEBp+hhkTu0ogTCsLDyZSB7Fet2C6w53XhSYcDEKXSmwZMvtVWQkNCOdbAm
KCeMwnU0cqBaYg7VZKgHTS0DxjqPiDZKmWWZxYMY8HuTMEuRdS0q8HuKj0W1bRKrgreT3rEYNs9j
PVgOFPyJJKDlUmymIFt4s3JA8O+QS4Z2zCu0EmdrWuDnY9Jx8fGIRenIpPYpgqHKJnrEooAJxoaR
Aj2O3IS+Qy6IXRHHCiA0eYIONr40aI4xEkWNRmcULT9RzEOd/MvPw1xknHEFr+rL0nvLI11g/OnS
tGMV/mqnKbTkSU6/735IlkM5Po1rZ/4BjnBjaHyS/n/zkkXI5YSltstgGksDLCjVY5XBghOiJAgO
TLhjgEL+zbeBFRkgfci3mX6uqXjS+NcU9DEDTjTIvtzGUC01KwcVytlP0/whNhjj7ncDfgVxojsE
PGT1nkyTAn5hyEBYexqVJ1HbwWVqDCM+cr8gmcnc2RMnMEeJjqwdoLTmZKxx+S2rCZtvbM5OVsWA
ojYG3wF/pcMbCjDiKpTP3+6McRYCyXv0eovrhlKu3YQ/yBuh7KixXYydzD9mcHYQUWLpFSkoRjgx
8UXNXav8sfCJI6Za2A/3EJxBt7UcmpuAKD2Mh1dI077DJBceolBvRmkwLaKMIfeYdKF7gHQXi6XI
bMzBBg9Djb9gFRkywk3xv3KDChUVu6ILw1qhr9kXsvx/Y+jGWP/ubB7bu/3WDsGeB/2Fhk4gc920
0UMw0CoG4ZwsmTBBy5iusGz8abqghEkVPonKyEPjuZ9czblgWRWx5R6BH530iPjwfkAhlaD5TMPZ
HlLP90t6o5q5rOkDhLoXsoxOsZthh9FpVMekHJpkJLPIjgZ/fY1QkkC2pn/UmM6jDjrNwtI0RhhJ
bCpmCPCzpcMnckN5HyZDCPBUXwmoF5E/c4coO64PKK4OI6IOWQb4uDo4JT6wiIhThciwnO9CmvJQ
M9V7c9Pqp80zAQbMsFUYMHNnvPA1YypkwjBOyhTNSFMHltYuXJRZUw04kaz2aYSwKY8D0ko+lvMK
jqkN02Kg/I5pF1fvzFQBQoxSPGvE2oVNWtqPqvmIh8rYOjaUd4XJbKHmzVw6hiPwhNm+fIfzzcwV
fen2ddzy5WAQKMMEgACVm4z6SpQGiwWS3+zCp9Fkmg7VJAN+Jk8Z+PjO3FWRuHMSKycLaQOmzOrH
PHsGLTHIyC+i3K2dwPgU9jpnjotkloyOM7fMS3ROlCRBjLK18diPSwdYFKJrru7dzxOxiDnfTw6J
VoTjyQXnH8PtaNNyC66icumSqbEzn6qhN2PDm7MaR31nfm0BZ0+blBe5ix683dmM7yMM12MgsMbd
SJdh9rNxf7jCHo/Q6xcQU2fSUf/Aixr58unz8qNh5uZnxcgkbSiNReUzGbW15XjwEs1q6efPnpMd
2IOIvMs2bXNgksuQAhEC8gJSmBNnKFhg4ki4uBZsBveqKT8eISRwOlfPOe0veLMbQ7kQrMI6a7Vk
H/imTMXXRGiwB9+CTuBcu3UPC8nzW2h5QdWN81BrguXzVuGerjUqgxrookuX+hO73wrsIc3GFCSB
7NCVUEUT484X3BZVei90MuRmnvo+oQrO7evi1jhl2iOI8HkdKM/HS3GGyhA21ENRm1Gtm2Ae0oxI
3G4ynyeAy121UKpKCiEUryk3Op8qmsL5TuP4YcbyMYQGAgeF9yUxmOjd4QQqNfPTFK0tRuRZYYsC
DzxFXPwIYUBlOMxipZwlDrW4zG+zYYTiCqMGeLNCnHaXPMRxRtJbCGE+5YQlPkzV5Txaa6u7A009
xPPoYCQU49rWREmq/XJZxOoiLYicQ2sjiyQqOy2W/S/8xgVyg0JA1fOxpvaz9GN0rqDYxASQQ7To
ow6WJGE1BEwpniERWwqDWuPTpZ+rvvhsOpXaQAPVIoIjfTqIKuiz4E8tv/i5ijNydKtuufxQUKuy
rUQemssUks3KKTBSSqarle5nbr+QQPrFagrV0XTcbzUd5Q01lQtdF30f7IpgT4EKb4VMmYqXOfiq
e1OsKyyOq+dyaDL8BsHaMbQZ8OvCJ4VkErTxHuRVY71N2Z/TefiNisAXY5AFkzKypOnfVJzzVP7r
AUjcN4k6q7HwkvB988B6hZP5/N3SgP4gyCDdwA0odVCY8nTW6B5skA8Il34D2SpNB74sWqFkl7Wy
/8esejMpFBDWKIjNl0Mioi8czipXIYS/inZ0HYHqMv396M+CgBRhfj5JDU48QiAMGVAmz3C4uc4i
HWot+kKPnSbi0dk0G0phuKYcVR9U58JRrxeIBFSljEm+QxkUMtiko1JJaJJNvemJB9PLbpgJpZ+U
f47olPCf70TZBvrC2s76L/qXR+kYQXBQ4w66wj834hAGUGCVKQtLOCUfhso3pMd4zs4YYnwIkQnF
b1yBDDMexwxidmvC9tIeUxvwnrRJCT0pC3vnu5cU8xO/T6UKrRRJkloNd52q6V8WbWAD9yGpBEny
wFM1XPLaBt84WyVkoQSRN0KIhwBcwLCxcMRiv0pd8pGrQPAkdBCMLEPJwRraEUYUDSJmc5KMlp0g
GoCDYaoVxSl6WyxkcHHT+6lsbTDA7mr6GX8lsX2BaP3pBQdzxhwqHpZmbq3si1tmaKPmN2AYZVkB
ewY72tkHFeAdDGxPsUoOFsnp3zCtuM9w7+ydc7fKmGXN36pmO+LPPYZdTkb+cskbYvz5f7JcfSyF
V4I/7Dmy23g3jXGVd9fW1oVoJhAqpD8W0tvyxyuwr+GJLPiCuDZ7vZlDDKB/ZvTHjQzMgfQk91Z/
0FccvAlyVFBoxMoutxm/4faDxcX1pEkgsHBnIFKZim1SaVMgBXoTfxOhMXrNc+SdsoxSE6wzGksS
NqNBYU3NBxCIPXWzgIImdMABLqV3V2ZGxkzGWGkY6RsVBeFOIye02jnOhr9qW6GDHPjaKM/v0OZF
6FEBEcSfPi3adfAmdZhjMN+kktZEme4yoVKASh6iLSoayCYgmEAGoRyTrwegc74vqj7A6YFp4b2e
BHJZOflgHqwWHIdf4vj9DTlxYuhycBhywlxr8y8i/4fbirIZrD+EYemoK6juL24PWeG3WJbX/0j8
ZLsTkLU1dBrcGLeCsp6VitED5Qr+hg6EPF4XPQ7iJEC1EV5FpZAU+yeDrFyTZRPPUuTrcIR7OcK5
GkAfov4prp7a1vSrqDGHmh0hjdtRt67OMJihPIInZMkXKaS+1mgmJ35ayyZ8pDpLNGldzYtKZMXC
QBJkxIeMpMvbou9OLk6YHwrB4jeJaAHdh38ntESM1O9YRja0vnjbJ6geb97p49RdsaUkl1vEY8qC
yHf+Yj50zn7UtycAUXK89I2oVY0+tjRVBq1nqtQS38/NyeWRAnZX4omRCUNrcmnhRzRoSTAQUBui
b5uFHKiyLLckX6KikESs9CxUOiSnHFJJYpl3vKUU6FSAVRau34CHrOpjmq7MdzTxCUL8FIF0MI+c
EkG8otqYD/JCSq5YRd2hcqoxaasg8zdABX8VVITlp/xlTrXP5An0J4r+ok8vfdE0cB7kAWSzVcvw
AVM3jJuSfOHFOtr5stDRQ6Mmg1g1XepGyHGgr0f2WX9nDJHV6qv1CWl3DHKDAfFX+9DRDO4VfePS
PIWr3JNlL/TVQaV3/tV4bhpRjHp4RRn+iV6iCCxtsEQUQ4DJMQfKU1AEIZhjiiLYtUzimOhVX70m
H6WgcTbTA8Tyz67Bzy+RjoizkviD8EDZMa/vC9/4BnE6rFTvtH2h7229Pbwefp2NiJ6iJSEotZzC
amLXjaHSqOmwGDYg+1Vh42pgyNJ7dKD7RNWguniimtC22p7VDqkm02FJc1AHyg5tTkUkPurB+e+W
M3fPvOnKRGF5mbA599CJ1D90Q9Hq0qGLERnsF2SjGq1Kb7RkRcvaRg8Y6ur1WkfLRJ2ob07NyxfF
Wg1w5RzqRrX8Zq2jBvyIK0xd7ewyjSJvGlklsCUGkBrDdIbg0KFgV+EjoCxOpRQH3kOJNC9X9jYF
GQJ2L1wfRVoTdCp+ll6Zpq/fdohX3htEnL/YDNXQtX4KeAoJu1/kXOZPJ7KZkqmS9YznGTKnKqtx
cr61+itkQCgFipUw0Wgx6tBjeojhZHWdiXQRuihb/6ucYh/4BY6ajh5nAnU6DLTeQNe8tidcBljg
Vwtl7Ev+QidUTWRnbJRsmK5E2NI0djsRgzuUkDO9vEyUA14NDKqGi5udsdeWuEA8MMWZ8m+1P1XN
ksAvqHm6Va7Plr2niSgXhpMyySq/gRdeJ88h5jQ5s4EgweUAmj5fUfalDZOdNZG9zwmfuiax2KEM
c3hVDhXuJ6IxqFJ+TFWXkp8ncO5wHaJQTb/KH9OvAq4KpS2qJFUq8Q27OAQDhEksE6NHyaOD8dVS
GnC1ZbphoiZJ3DA7rk3wqMKlaouKbKS/VLNfSfPBFC6oF+Bl6QUWjFrLv7dL8WXkpAiOS4YpQlI+
sonZNNeHSB4rkg33vm27Pr+PPdOjxQFL88RP5xgkKF0SYmkleRRP2A+vZA3JO82JIGQW6STfAzll
gxdrpXkvPTR++KELTjKTFbrcdkMH6TnN4vtt5TWbJ2IzDSy5mv2w7zQmn7EfVHx+aUtjFFfIZehc
S+GUht6ryaqMwnxWBT6EipBQaolrimWzBT4UkUFyQdJ/Uoqg/3epsg6pmRIG/9kd2A5i4dJIpe8Q
7/j3GGkxQU8KjSis2TAA2GQX8J/Bl3z5hzP/j6fz6k5cy4LwL2ItkoR4VUQIkZN5YRlsS4gkcvj1
85XoO+Pp222MAR2ds2NV7ZcPGwjrGkpjeMMbYbAp2hoggz3eoIxgtiIx3RVFmIrpVPipwds5cYca
/AalTonV0MK/MlyBtANuw3hHcuvqTvkmy576w47d6fJCXtdmnLySlvX6THABjkBHAbozx0XttBii
tIhp9YFYjVq7GuxWWLto4Kfh5lt+94zHWIOJk9/GdnTYCAxOwh038dZFJw5HxtAmgFUyoeLUoOGO
gnalI1L5tRDfLnw7Tm2FNRFGejMU6TwtqA0iXmIVYWrmobCTIi+CnoN6ew7jyFVPjgEdeGv0QPmC
/IaBlINvAurU55IrHAu6TePOpblIUIZWDGYd5iQBz6q3UgE8Xswv5FrYxhLsPinuN4CyidypbUpf
IWbT8bUS938zlLCqKufaNoVCEY5axAzRQhVYQqoHO6RFR12y8Ml6/m1KxABCEOcjwx0vViqj67xr
jfTsISnHeLVSQFYsHmAWiDrFT/pre+izuPQpeWlxUT+/IuMVAm8SG11Wbw9WXyijQhmTRz5tSLwa
YS1KCFBQZfnRRmSSg0XKpK9NSyoDzH/Ezyq8ARYtoqnupNqkLCPDu+ttnPt1vmOgNEVz/xMGsbqU
DgJOPmkaue8MLjsdbZrQsHzofR1supXFbh6S6P4K0QJHXmQhmT1S/V9WB+EarxezKml/sVpVeEm9
8zz2w1CZlsIocaiId6TeS8jOWS1uLFFGPJ/ffdf3w2GATBrvoQRfG06rE/4Cpul9jIdW5mOtkNQB
HIYhJbhdVBHH1BIs5OnFyWLbunnf4N4r+pf7/IQiWx0IotEAYtX3NqoUXhjcH9sNfKMnVfgqg+Hk
WD/U86R16S7Ymop9xNFW+Bi5czKJBdeo0E7zSZR90CHBxnEPUaziripkPg42Xo9CjEo5HZPxuqy4
xkboZmhXa5UIrDGLgLHwtr3FgtiI++PGEbkuZXI387Z7r5S2E1jZFVq8B4hKOzc3u43FDugKJZid
V8dy2BYMuDV34lOeEHouGyFOhPdUlIk0zwK7HFQ5r9QsqAg5a8MrTWXb5VxoajSd3Yx8ARgWagdq
0wjaQ4FMVAplVfL1qiKx7Bh3sh+W3/r61GZuSElDHwDaxlMkTKmESiAtSZIBnKOhTnRLTYwQrBHJ
joAuJXH53C6CDPp+Oip3FkE+uEJ0INw48Y+8hjDJ/Jh9o8NJmMxH0UXIp8qYl5EUcEVWXqI1DrCz
q9YaR4gnqMZlwgWBswLSTF5A7JZ9jPEI2a2+D5dkHdRpH+Pg1O97Oux2IuuOnSDqNwO1qB6gklc1
q79eLk1mRRH0d6no8j85VwJsE1yjXoEiAQRiJ5E6XhvQy6BGSSadyjbLJVQ5DNWwrx6WKg8gKnUj
7F8fa6gtgTA8BkRtS0t6Eku/7u5Wv+Fx8iGMgPJscl1QMX1JDDU8ANfFdSrqAFmHlrZ+t/AHubds
Ca8HH4dlkCSVwHZq34LRJIgDvoelQX6LoEzzcxRMfdJbpT16RDtHK670UHtahu7zL6jYNKTpQoYh
iFgOtbYZu1juQvdL+1/WTPmpHAZuwGaOBf9FvsSaPkP43mhYJ5Gm6zR5BTETAXWZsreYIkZAqx39
BTCI6dOwZln6Wb1XGUhdkBXidT4L0qFN+7lp6tjzrGTcKTNJzrIFbhLwa0aYh2enWEJ55K+ogv9R
NYI/ojyC6aaoFqtxRaOAgaAvWmUZdZByUScxmftx8CitrHfeNdBjR8Zj0kdRXPkMTv7BU7+I0RUO
fRb6IiraqDsi+Uuir5PPyIyi53CkwgItRCGZwFxlprip5fNwBbn6okEfgPp4oO749c2IbF2JRSwB
hwCIwzdXfwZNoo2oUoAUK0Xz3YalxecxtTMfcB8BKwg+qNO97ms3z4jMa7EgeFVJUVEPVY3r5X/V
e6hU8sWKFfXCO1ttw35iCiU6ljWY5B/0Sp13/rx3gyl/F3DH7HL1S9cIxVa/1C/PvdP8sb4DOShO
yLfVorZl0bIqcCyEUgJTIRxCz0uFxhthEEwbrnDG5MJPx4lrpRxpsW8VCQq2q40mGr82jyx71cGh
ks4p6LyzbYd64sc1i5wATJX9DIurDzQH6wOgui+XK/+hXUmhyEORqAKDS+UF1Q/mUfTD7WYeLbWq
xG3l1LGYoDP3F2xCCh+Ud9jSPT+akhBNf6YPJ3aRJspcTuc49N359KdB+VEtFjmFn0Gr7XyAhrMO
zOSpfAXVMEpbo8Gg9bJdJiTzMdrjHkky1SJo7riSHqWZXhxHzdY0jkMBixwBvVEDjAGBRwjOc9rD
PKr2Vbde+mUCS0qJ6xsUnslpfgE1um4WVqCC2RWkQhUn1Rw3MHkvKOnmtNSrYU7n3QyVhnCXEUMD
lK0HsEMAOvWuAnbSHNjTq6f5zQOy9TK0oDAl3ruWwo22ChuIfZlOVeDUYHco/0BNOqKDy06Ka36n
3qybXKG+nDiIFDDgRX9XId8E30CYzvauRX0YtdIhk3GYEsNRv4RfzKXrfnmAqGbYUCJvqgK5LdTk
2W7SG9YExzqjsApIjRK8AoSovSQLoF0q430H08NQyFbdR9izA0lzoJ8+C6qKfq7vOBrMe5e6q2q7
hVIsew8UM/5hHK/w9wqS+Cv2A5lQNRHAr9k7hlbyqdWQE+DqE8fPOHUqulDTY7IfDxfFTZU26STX
kc7lEWBZfAsvIiVtaIZNaFoUcdXD2gla+Tf6tFTdgWKMOy3IOdUftYEeVE8kpl6zfxzHo8YDllM7
dUOHC2zgZPJdxoTwnyqDiy69omBL91NtMiET/ga36OdvpA4wN4BTJrtCery0aYGro7okKrvSnjjE
R5+xPZiMPkdvAikyyjVXwQRqDngbZNKbZqTGOXhvKTHiXlUCsEKeA8cAeTb2DHFBk+MZQRdWJ00H
lBpsi1JAb0XQ61LTKUB6qJ7gf5SAIQ+IXwVceSqgqMk4GTcZICJ7JunkLUf9rxGkQ2wm0Csyp2Ed
1bxjWF9rUzhko/gOpS0vhzKtHwYzFcNqbW63a8S12NjajcV2Y796CRFcXIo3YyTz7raJrg0CHMPG
3/P77T2Ih+CJX1s1XPfPC4PBHX241aOdfzfYq99mL5vWEN1NYenuw2ZcWpz/UIa4es1B+n0BKl+9
2fVRpfv4eg/fwbP9Ptt39uxiQ1wwMkcvCGrjxiAZPzZchyGV2XYevyi8S3dWKNRyR67lCoOwwbwx
hhmyNeiIG+Ep2gEQ6VK8g/ZBwwxpjwwgsdG+T42/bf/I7Ee6M0wErXP7DFQeKgApyq0DvfHMOzEK
2aC5vPTQeZrRo49OsyyG3tjLgVX+Wmz3dhbXu83O39Xbk/JaHeT2VlQssjISi0ZDOnuwnYMdu1of
7zy5/u5owEyy9v1k32MQcP7+5/jDR/mizUQoJjrGrneaIFaFTsQhWrZ0Lt8oaWxZ+UaAHsUDsZJm
7pgE3y+wlOZXpWlnVaZ5a2I2/98iRPkIstwtMWSk1q0ymQbiRAoZaiFJBer+SCgQ0MC6YqoA1PzO
awPtzqRRtiF233RLozQsjZgFZ9pVvGR0HzH2Y3BsX5iPQ9nANyCIb1A3vcILoCtUz2GTQGGfs9sY
V7wfp+QnLu22PYDf3Dli2sxxAlJZ/g+VAQoRDHoptV7Dsw/Jq3fZu4+/HG50mI2vHIxuDo4Ly0vg
MK7MayRE42wMB3W9RNeDRLTKAM3NMGf2BERYKCB5yyBINMcMOqN7ltlHS+xtiEnN7nt4cTdjkzXD
5Ve/JDVa/T33l3/oAHxn61pnO5xDxO68x6QaiYOA723yiK32ZZh9bSH1QfYMn77h1r5OrWbLinfU
aWvoJynpn6Jec9FkhdxdUs6v2HRFh8VQi5u/Zmf0AP2Dp3pHNBrIiTjNamEotvykoxu8XVeRjAgj
2p9SE0lCDtttbsRYTappGvdH9Qz4FLqc/LRIr1VnqbQ5To7Z+rbmx7AUm6P3y3lyasUxQYAT9cqG
kx6Jcqkrkxs97GS2mzMRcPFEYoVWBkMBTnwWKoDcjca6+pePdz9SZXqjHwtRfrLsSwLhV5UrEgFM
BJqcKFI9uihqohq+hi8ODwW9X8JhFEwiq/MCFT48rJAjwIWScSKwUO9lhOC5XfpGROc05zRDUaus
mzc7DSu9U8scFnTiTQ+YFe5xdZoZD3tPJAJwZZpSHxicVSE/RrXQHBpumdEGV5fZQGiPOADFGdsH
UDqKJIsoPWWDziYqaVv7x/IuLU6/u4+iiHJSZxHStxETRQ0ZvzefasCxcC9Gv4CaAAuPprirBcn2
ryp6yPyRURvonEVTYpOmy2hAyRTui5PGYpiDlxO5LugPPgA/SuErXps2OTgFRKpMmOsX1Wal8E/+
O58zblGIDUXGINJPQEvAkzwIfES15VTNz/QEpGCGeBpAhas/teLqQEpqcmh15PskV6YWrxLpLYJx
05zfuPuSU7t4mbPpCY8yOCGTtrUHCXDuq5/zzxreb8oMijkIEuHUgLv5xOtE7FCDUyTq1DmVg6zH
6g8LfySpOsjSodVthMIG8cElKw5/APP6o4/8GuqmpMGplQZm1whLnRTmOKRkoHZqPYgn3isBOXvY
mtwsDJxwK3orgKV8qcaPqAtjdaRZLYzqrr+HnKu6vopYGr6BamE775+kq+tmX1IPyPr6b4q0FMxd
FqU5Wi4OneQ7C5fxoWP0drjLXsaRVQ1LGmy0uFa69YwtKnS7YRqpxi7MuQp81KCdKlUL9dTUSFKF
TKeO0gqxMe5443G059Ojd/VPrLNGjlwp/aUh7RTnGCFVyaroGnMUe/EUYAenLcgh7Iy4N17RAyQE
RNhFr1SL9gtpLsN4pBB+4LIvZHrSMKa2RoB+HquoLya5SFC0SIjZCWLiaFrqSHzw1JLeeWNsepdI
KZfkCS0e34Gt0l5ecmpgYRH4SDPzKvFSpFgkZaCWH+NQNkjPNVDIy0ImimLBynRVnsiWqN23n0oZ
z0DPRtmCmN5PeL4N/nXxkm/J/elsaYPUhPNqcOQasgoh5VGdPXT3OJuP9pYPDABdPTmWclyO0ZSj
H0QHI6qTtm5bd+QOmM0TLtvSXGHGkTJRHRht7LOL4z7T6dJOf1GTrwbWAhXi8DXQrlOaSQBEjez1
/UY0jM6ne/w+oD7IdBY0XpJhMtQI04xHnsz20yZ6ujB0w1LPgtGsDwpNtv1qn1Ah1J9bW2cJNW3E
DTazV3BrH72ss5wgJwDN/ojGoy5YFd9XoBNSDl6DE5/q7GJmKsxI1Rmr9CL98wYHGVGvwW7+BHyD
TuSzX4LR/Bq8e/UFpoyXXH5TOF68eDPLk67kDUUCC+zebaXc+dYipv07A/z7Yx+hWdCFfeI2kYhM
O01mn6nkzKwYolsBSznRzd6BKzODevBmDuu5UCgw2wdkkdQCk+XRfa/4J5OJrxYNOokPMqi5k+NP
q3tUDPfdQixxY2djCxmVjtT74FIj/VBxJS/3pif2EQfUMfmMDlK78JySW8LG97MfKnycGY4JFVPK
enVJ6D45V7zjn8bOcAjYDSnFSekLtqAmDCmogPwCa8Xexg5uCQbUooDTHFVj08OAC5PHxFuBY/n3
TwKcDkiED76UNMB5TqrUjjZ+6pVJO1MvAZIn6KDVBXBAbuD+gPDLnH1U6Rf6k24JH7JdSfei0Qfh
dvMxRZwWGcMsIEhsWV69i9hna88HWH6j/OA9kZSQ7S354BMxzJ9K74MO+b1QOwBPE5aDSq8c5PN8
XYo2yAzk7BX1yq9u0pW4QhVlhef6ZmArck6PXg4Z2L6Mpg6t2iDlqLra9ARZ2HlmVGFeXnDFrx/d
hChXUKK9S4ZDmcQ1US+reaM28Ex8iLq9W5eKCcUUZUd6RCgUpUQYg9ReNkDzlcZC9mAanBR10BqY
0DT+7LtLq9JHlKp7Rsimi7Apq9HosNIstRrGN8JmvjhvWqUGiynDTXt7T7MHXSaM4pNITk5OB1Vu
rjRHtw/b2aRPsaH56i6QwAzUilCnwuD5LxrAGmgE2u7imfF0CqqSt8Av4ULn9LgJtWy5bxMsdK2A
KaWhBNMh6wdZh03StmKZYdK7z3szUhN7lncuf0xOYgNquxeSUdg2ysMXSurhOAhBTdkBIMawApTj
SEBDoZli20q1tsWCThl1Y5y5mFd4QpWyrG7TxXc9Wp9dl9p8yP+a6c0xAHGeo6XV2lAMm/0MpixO
NFfTh0NAlEpVm/YvdOp3IbH7qQUA0Kd2DeIeHgcdEaZs8SSqhAXgBgeFovQHX9UYVjRDcEMlin4b
Et7kEpsT/kklRaYxQTU//r6R33/P3rPnKh0x3ZHn96kILX01wRiqCfvTAp1ZfkidB24BY39L0CKI
b5aMBQODiLi3KMjIfLfOMyWgGqgkKn2DRJ4ihsq/PI+XDajGlhlMB0aQsgecD3XZlL8iEC56McdZ
TVVRunC2dM+Q6ZEgNanrJfBvxehBpb6oBYE72qB1lqHngewhlmPvlZkljtgzA+PkiYVJQhpczfZg
qAso9MFxEVqvMSPmegt1SWjZalK19kGsXL/EFEn5A+Rw7HysEpXqVnLz3GW8r4hm6hkXJXhCAiXX
/zWcBF2iOM+EKtX4+cM78TPujXbIChSUkA3oSggsoFusxpoMqwwoblWGVZZUbQqNAdNX2WFSXLmF
JXzZ9bYVoI6370pExmzTKcxDaZLl2Gl1V2hi3AKGP3v3fu6X0UpDDMU7fGUZEIY3Q7qkFvNYqBqs
epw+2Sk+cYGs5ieeeVJSUI43Sv19zD6hikDhHiH0ojHPXVS1Wj1nRTW6uicroxpz0TohylhxCXNB
h1hZBWd8IrWByOZoiimc4Cjxpzgz6GzSQSv6LlpiQUAa3DlARyokKIlgTHBReNStPBFLc5FaMTkH
1HPHhy/pKNVpwCX0Pt8MHtUClj010PX2dySG6wxh03nGbYRSPFirPmTT/Bva3kygyM7dAfJbnBYq
bzgUYEfq8IbCYdEPowekC6HPyoWiss/sPSEnEuQHAjr09PWpmXnON2ywoFgWuDdKzpoOMCN0BpB0
EygL4ZmYz7XSuFm9GZ00NFLRq9Vi6OxSr6GvMtSBEX0HFnZfjo3/7cL9lHzn9lcaHae3P3PwnO8x
EphR2YoGC7JYrA5qrlMRhVSqUi4MaVXnGB3kMp/qgmrx+kg9T3DcdX9Nc0rHAMHCOBlkzPhGH43L
LrZsUW4FXUXLCIoX1mGzDVCoX1RW2Yi89oSAAOyqZDD2WZc9CUnciwWl4iQq4lUEXiPf1WlSwXYf
SaIaXWxy9K4U2SuhifayhsL//LQc0IwwGQcylj8umJe3cpy9jPe7r7DYcE1JZ7ubWclPAwMHpDrv
jW3pE/+Tm0Uq6QrgDpaMmHU+V8MOUw9bIazzhsdZ6YdM0AiVT8jOjoBDWtEJzmzHmCyjkdtyp1GG
e8iQaWEABRHtcbqF8GpHTHGPLtGDBCbnkPhnO/3N4l2RwPy98JCCB6rFUGU40iU0pqZPBZWiJ+S+
+rwR5NMjOTgDxKpInEKe/qLGlNqjvwE5m2YyylXh2d6cf0Rw/yzuq3JPNFoMYDcM4EPcOpaLk22q
s6ovjsRqJZETkEjeI7gNmOozfCOChjYKYyWQWbnC11666KphHrE/aH9tuddoqwEDOSJ4sS9m6kFu
2wZ9Ol+01yCUtlCKYUnlh7K4Ed6geIgxtPHNt7snEJhte9kAEE+8Lbkn/z2ZdNn1XWIGwUfVP4Fb
C5ZRoHYqJ5tffJNFDokK3TbeLTWpw+qDm6gbjqUST8lhbk/9axNUug1UuGxrbP6gbLeqDC8AYpAm
tMa5Cu5P5FaH5f4FohHOu1sbNi9UBtReVM8uCe4IclGX0ihcOZk9pRIMFwXWhYbBUJ6iSgMScIKT
m/HwR8lC3IEP/l/VMNO+/6nCmXbFEz7/pd3moNtuU9nFX1sQsNPBNofQQT8qKoVkZim0+IuTjKCQ
HZ3XCgrK6LUqEXTyhMOEb6JDXPqS9hfkbZ+oMi7bz0Uy3/tbt96aJEVdWs2mZnxb7+yOB5hbZW1V
YOtFs0Ccuzel1/UvTYhfy0Vmwy0IAR9XwtRSGvH4XrEVpJeQe5UBOsIp36gFy7gRX0UbOVYwWGvB
qyHzeeeIQIA2ZRdBKFkXmX91duQI1MsJpc4hpY48+l3LgiloWPexGS+m0z/xPcVnBCb19WXPfuW5
+1ePiukxLJp7dfvxpU5oExc+BIOAraMMTJMw0BaDQk/3gPFodARnnxaBwE11hJNF/RVQ/evpsBLg
myKhulV63oeUpNW+eBY9SDF+ATAzWlntNNogTKT1RMiB1saZZsOFiB5BoiMwJxikr2O7Xa8PmYMy
cx9d2yHsixqoUBQP1VDhNAzvNjSNeBGH/jBcr1mKX8i9NFEhqYg4gscRBlexqUo2QPEWMdx4aj+0
rbV6Y8FjsXWUB4R1wJrj3Ej6L6Bs5ZWEXvhAa/H8YKEWzF+Ap6LqkUoE1BOD5lLVP7kTgknZ0DEz
ULk5NFfpb6n9xuAJpkPzBpJxlVuUB1yhybfAQwlSsejh3fjsv0P+S8yECVfE0VutBEFkZGmbkENO
+cRnWClYgdwCxuFf2uYyA10xTUEQYbyLOBPaj3AXW3VAhXJjmR/C/Qd3iXF2/fCXfcVgGJp9SCZ0
vW/gV/Q12pNn3PakNaDR3Or1sPpAriHfOrOZhdqGmrJ7UpIJzVW1bqC+06NkIB2GRPe34n3Tmi3I
edKGeE5v4ZvJeMg7u6IwXKcM/QYLp1sq7RUNprd+mp7abMEvJNWMcOVKsZTm+vA8g7PKp2QsOgdI
OARh9Qrfu4coAykePWPKnALUqKOmfaXLhoXNBdO94zf0wqKhcAm/fWIDotPCd/7qWPVhyXNKYoqb
ULJplNHQVz80wcXCnwdXRITZsCnq0VGke6f2nwq3fHi9NuVQj3+iFklx9mbXmOqBO9uDDlKeZ3rK
7iNYn1SAwOMMleQWmgnxHO9I2Y1iHNVAxrpS4REUnH1AyQQsxQIYDjh0xVv6MNAsPP2tQ9kD3BPh
flpwF+XBIAegVjFxRt+IGXyTHuKfWgOmIxQt1Z/BgHomH82Ofh42ueDfz4APWLOrgeamw4KiLKh0
FGII7kwvrNLO/IHS3xOhiGk5IB8Tl0SfTnEuFe+p+r7ajkLTWm0CNZBbqz34HEqdepVGUQmNfZ84
n30Z2kEw6ws2sv3QnsZoyhPw62W0p1NgC6oLpU6PXa7kjQYXkcASIBLLsRGKAeJHByUBmRn1NFGZ
opqHVGDb5+cHDosKZ6vFm0+lkQqEIBfV63zKuHwAld8ox/Y4TydCXgoRAob34h7BBuwvSHTRgBZe
UcCjXOmSyOHCSTsRW2OR1J5WFUFRyZtiwKNdak2hQ8IOiYoUVGkvgRSNbcI5VW3TsSxOEQVFTP6O
WsplpwXFUWEOR1A1LkWAFwpQN8pbZYpKVBLtUocKMO+rd9f7686JpFe120s6kYVyCMKgfKkvLS9R
mmwBm9WCfjAk2LTYR8Q/dlxY7sCuDEAHzABv6HgIBLHme4U0yNHzqPQGT7Sjl/6ypXY4QLWO41AC
17bQ1ascrAqTQFSKsUSWE4YrZbSJanzPHgNtqNoYNkirC3gsVczObjJNQ2Q3SdGJ8qYqmWrUD3US
zKmKAAVABwqCwEloP5ME6Ev2TZuK7a/ab5H/sYf2CDaQXwAoT2FT6LBJoFFlJpVXrkwFme6jZCX2
KN7BjmI/Dm0/WC87dQaK4YwknCY4F1wWUQfAHE/GnKVPv5O1uroIVi20JZ0KIdgtJsQni8CGC0xL
rjmsPpgYBQ+/RDcbOBV2pBA0bqfQDpVPwpdnqpp034Q6xAFIU0kquAisiwkHCGBsHvgOVBGTFgEI
YO1lReBDCB0AJgqTDiNHyYSST0G+ElZDGufQI/XRPz0LfghOakZUD2ro8st0KXDBvRWOR4EF+my4
DjRxP9H/abLriSbxQXdTp8MN3Wm+o1G5917xAeFYJPYm19FYa0GZpuzgLZWKfm6FoJnSKlxpPJZG
RF/RlFCiJ912wcwEHP186TuhQhsznJOexNIR0OYj3TlWle8/NI1xyNsyVaeYXYJ71E/AbugvvqGv
pRHT+qqw9loOBOQ4tErdyLHaxIYA0QoYHeAz3QfCY0/pkFpQRAVEzSxpTy10fclPk1jpVh5GxaoU
b6Skl8fI7ATdL96dogRLT1zwXv1DYel7/aqa71w4Oa9ehqGCjsraSCKC89rSSNAn0/Y6UgURBkw6
wwSp4OVUY/mEthL6UJXkGqEggbAYPUpEBWFGcgnsguHvtfUrcumVGWhmvzGUUnVJfVl2WzJpdJW1
U5kQBjq6txJg+5YrgUJk6sju6e7zPijcDz9KwXQdyf+r5HKAn9F8gEglrbWmgIbET8PPXqImMwFb
NuB6uGmi5l4mqil84EFqD9OtYN21/rrLuoUfOJGexXWztYjPi4RTKyUqVI3xoip1ad31mNwXo9q9
X86B1kYHUNA6rhsr7qvw+7OjikY7aYrLCLlXugVcN6nASM5ev8fKogqitSBHYSV/0XLmBOn+DYm8
WHZfi6PTpMFy8pgakcE54hEKPbwAN8jhM/CJyCrA6fFf1XUKdgXXfoEloavjIHCln39pR4oaoXUY
8+ZwBXhrtMp1L1gdVl/yJ7pxilQEUEdUoxg8jnA5n+f/SE8+gRZxSDtAgOh/b0v9j99XoK890uT1
FGOgERkxzkpAmA0PCkJaVPQa/BN1ToVG/EH6jioez5GmHNfMA7pq4pniBfkxAC5tFW07NgvRED/n
xbWkR/5mG2CPeGP07ay+WXALik3Lj/gVcjRKhIQ4QzD0XMp9prumqG3Pm+rCtKSUHlbUoLjvp0DQ
U7puRN3aIzrFLOtnK3F3irXDDIJvEeJZwiAKwRSfHVqa0px7QnpKMAyg3cAcVQAwixm7AY9UyCaC
1Ww4W7SMcXt1pmPs57WYCYTFwyY8UThlvKCWRItWLJ6zVg304j8HF+Cfn6dK2S8pQKMIibK2eFAu
VmVQVttJC4ynA7mBPxY3UIIpumKunSb3uzUEGUNIiVavmKtiGtCNZwh7X1I3Am4RnzSCBtiSBpnV
y684tXaF8SGaH66Z5EaQjJUZHXHaN/r9Z1HIhAPTl3ARYsBqIngjeIBY2PMSd6/SFoZH7GCQgEqp
bu4FKI4PmMfXS54YwPIZj66Y/evFKJVGIOBnMt59l30DFTUF9A84ucJMSlavwogWjTffhwqrABO6
x3DZq7zI1vSwBfrrBIpMenCiKRMygGRc9vTCuiwNZX9zYQBQBodpvQmE8uG/5kZg9Uqx8JgfaOKF
gEW4BkX4QwPe6Z1IHU5zsGd6eyO2KC0y70Xj34oFIApJwlpMPMJkF780qfZEvtPv6O4B2uHW1xbP
IWjH6NFvfr+7BwkcpzMDCnyDG7hucEdNhoaCvwStV+5nK9AIdR7IozzTz6g07LnX3PHAQFJZGM/l
WLf4yPCPTw1N2qJUQDTrV7ZPDjXzKyi6CmhNbij+FO6QemjNf7sZQyVAgsxv3nLAoCNyuyoJHzVD
1OJV0xZXM4meYBU2XSuIL1iwgi2GTZEVFYB+R/xbATZfnb7ptuFf+SMor7K9E8w6tacFj5cvElhc
ovC4yjH7EvjOHZ+iGoP+NLoZ5/QTQGAnYwmsPaP7jLEgeMnNQvZao6VvMfmoZhZq4O+Wgw3ckxVh
Bpzw6qSQgj+iDwSjSNw0GSjGvjpSNeW0sLY5GMpq+IZqwxQfhtpIElJ4QFCMLrqoB1QNmk42k00r
Oeoi3DnmYB8PMzKxTWiwmSjdkE+V+QXg3dxYvRe/vwH8An4KW9roMsQUFymDpEBrqBuVe3ob3esL
WzLtPvx3AGZdJRgp6j05jnWyOQW82rWaYyLQbsLnpq3hImEo7TOqM2wVckIMMI8kBR5Hu+MaGbjd
KruEtA6bhcVHMxXRXrDvmpFNW6PwKHucHgNVWFQV6vBCRSB24X4rgAWxQBay2LZxSVw/KYiiDQyi
4PhlT+TGXnMmE8kws2mtReNfMzU79cmBgSRFsNdefr1ngNWZcPC2SyuRDqXgauLTTgRfpiMSAH5S
noy5i+gwy8uCWDkRd2rdsK9cyQlS/Qkbf6fRJBkpUyYthFCi6XtsSeya6ZZ7h1YZhoLEHJrcLUUx
d2YPNTy0ylBJqI+p1DDvo4FA8juxq/1rYutxmdF7JMgixUCGVjCNgt8RVr7a55ZQGjO8cq9/QBfk
xZRKY1ilfMCdmt15kRJox4TdxRRnZH6Pgy3a6xt4JA3GkGiICgNuYECPmzOEC9VfNvw7rVFqIzgV
GC+PE+HmvpUz3OMaHvoG6vDX8DI0Ohc7ZIqcmm1UueFbXKlb9o1uBQwwrGEK5lnPUjGJc0FRFQ/C
5BLgvFWa+mQgk6zkVHA3R0rUDp2V1C0xqakLGaLzHlwuXo4ak6qfz4qTEnAiuH5sL8dM3R6/W+vZ
DeTf3jmMnqhPS4i2FqB0Ju/RMX1vncQUD6jq37Hs/dt6Dyij/Nc4ejuqyU5t+Cx7BzT4QZ65+fS2
w+g2Dds6t47zUmC1mDFWRYCgc/Ef7iQdLAuNF5RhEFQC5XiB65L0l3bWSgfN/tJjVMEueE4skL7M
BKDEZqBbOkFEvKh5I7CZIEUOcjw4/zIjbKThV49WvYVa1BAoLh3p6vBHowQq/ddsSW/9gC47Qj8o
BTW/eHPoLPHkSQHiNssnZZYkrK52k+rebtfn+DPnEFxWmWfxzkY/a6NgRU21kw9e0Tm4T6Ri80sN
FlmZmm9So16drvYj2kf8tftlmsSDv3P/EaXASdEJ2vYOiztI415niwbCc/qsae5YtYz63tNLk8Hz
3avOTTvtmusjXn98SYJjk9x12a0z5Wk5Mt4l+0xmx/DM+s8OLOExtd+l/m1peWVQo1CAwXqiFMuE
NrQH6te2tU7fi0M5rEjL43n4u/Kw837ZtRca+vX1pdS+agyZBpudBgHPmu1rKIFfa3azMiiB0fim
TAErEdzqy9meYsCZ2bZ1uHaeoKYSQsfwQNR97J069il1eY1Satrlc+v6cM8Ugs+haQWVV68MMoBW
FZ1yY50RhBreCWZ55/2Om/GeFM6grFtHWg3Ns+nZ8I+pPi2KCLUBkQUQh3e/Avwt8ctRJc67y16V
lvbDLb1a1cqMucphYjkC35VPvtlwkqW32dm1NZB90pwjLWGEIkHJHAcpfW0tU4vfh/Twcq67v/zP
gI6+fg43OgtWw9sfOzk8w71dfTiP2xcDtUjCpFq9s8YHy78xjA5ZRkQr48fDuc4Yk52XBYk9PRyq
2lguij7B8ffAqiFNN2BkyXHChKRo+5AGKLwIAMt/JST7g+ewb40T5nBk3WHqmq85LJa7RWDUX8vJ
PBv2+gjJ9GY/B5UuduaFZB0oaUa7VeFdV6hlIdT1sM+kcySWXJAi1lV4f7sJ4VnZbp6C+j2k+3GO
dgQfOI8NYSmLXF6j0eIYbzvnSkDMzrYDIKbn2WHTe/XR/a14Wdlxkq/K97kaPBEFIMzoIy/qNNua
h4eu5oRXTbLgjYhLaXIhd0smJqALDGHr16SdNd69vJQZ4vnoQpDsUqkBiArIlkFVXrs5Reas3Nqe
B/Xee3gH6VgOsBWGh3GiuXeP0A+nTYpLriBo2qi1jz/fjFR5N9yc+6zAq9yrxc0mFNlLZ9+v732r
5N6Yp9XbOe7t0DK7P1bDdtCpesyc3dEZPGa31StKjHDXPlz6lcmx3DEM9/p7q4dHJhJY9qt1rtsv
QKxP5ue45+AJe6tONE1LzatSJOntaJbEu2c4etmtfFGr+pVXu3r3z9vg9vCTxN0eYDNMjuAK24/O
5eyWBt/Awqt23nUOBAeW87ZGy8Tdg5ciHMbVIbBLAGDaVtX1joZ3XPZeWaeJLMDNqeJKwb2c57n3
QEpjdl+ltJORO0QYtDxKQvjI35v1rdMI9jeH7VL+Kv8kN4dJev0HyL15OkQSpK07fXDL3KZf8boh
SfgPKMg5m4bqdpnEjeQMATbgr2QWyx+L3vN2DNbY37WXubell4iAzHXw/ejRKqOedIXdtMT4Yj3s
rmfz8WuAq3u7dn22cUsPews3q26/4VCu8htae0+WjEr+3+5iZ+cpucN7cd+PrrVxBsimXfk+sA+j
A/CP9ql//n6aURKOq97i9J1VoXuPm90m05YOM8SNstYTwsaF/m0nPypXuNEoYuBl1a3Ot+a6/PLT
7k2jTrtYm1OG4B5zdzBL5jq/dt6VYPuMGqf15RS/zuFxGZvVzsGMrF69sQJufr8Oy+vK3kv2DO+u
ORYzbZrd8p0s4NquH3q8KzbvYqzNZftyoXjYHFWbvfuxf8DFV21+kTSlMjCCtNQ3BvWdc+rIxOyD
81+ezQxKlvvT4HVlZG0lMPL1oeEmoNqhoazLTc1NWcCcAex6eLF4d7tyadBy9R8VN6PXWXvHFVhB
lYF1gjb1sr53DMJxaoNrjbO8mVzq63dzZuxzvz46wGhtxln5qwaOM1/nF7G6kvq6edi4JCGolB/G
ZSp+j/6WC6T9PCmHF0C0S6d8816kHzvaVCThm8EREEP4HlpjqELUz7pkkSBrGLa7Anc9awCJYhxZ
v96/0BBGfJSBLcrofzFYRFrKMZ9wMjUqQVUWMfDPXzVXA/SMFkEO5c8wHFIAR1oYrcQ2HlRwrxFl
4dEEjBhOvubROAmqsCDaqLzRzEFY8dPgHsFYae88icC14dDAwG+ph6kZabibKW07ydeK5SHOETRB
8lbLc6FgjQYI76KMnKMYhFO3ERbv0l5IfBd1MpolX0KbqW03+mtRRp9GA5r4L5rQgKY8oX6lwQPq
fyQRQfF10DVSx8K/ImKpySb6gFyD2DsCrS3VTdTbicZRn5PkdppQl+TllY3u7/8yV5xvrf3+41Ch
6sOj52lG05eiqJcOyyTLFm7XNucXlvjgPalE7GwNmipz9qa7Vvfevf1chzmVqukNasvG2SPzPn1X
Wk1QKZlvgG9iclHTfz9aBCkZCcXWJWJ42dkgd54nOwGlbzr5JKEMzw4lRCRN4w4meGLbMJwyIWcW
XCrIQmEN69wLSli86OpFpSOucOZnBDDob3SuHJ6Tk9/tzPD2dAnBvCKg2Ms7OwYh8jPmzcRGah9f
vKd7Xi9RfOH38qadkOPAW4cGfbYbW/9WDniEwU2QLGHjZCEUCjO4/fWyu+0emoExR2wITpHZqSGU
gOQO18MJnJ0OMM6jF8iIyBDsN/GujKqcb2jCAL7Z2TfLeQI4+mPCzfI6rGw7TWOY9hGweQMjPtvb
4RnDeGJmLeWk+N2wa3WYdvcVI5ReJQ9okxUzIb2fktt+bWfGeDkhrHFfi+aGHHkzPHFn5sjbYCTt
n1Ln2gjK0eQ6NH3E1IkyXyTgCN/4zbFBVkCNveI0NsHpRjm6tax4URZvmRHzY4yPrSNZwSZkjeqA
o/Y0Uf4g49gn9lMHg3BdwFZNRml8eAbmyz0Sa7YQNSsDB7gL1GLRsNhCyzFQ6gFBgkBZ58K1I37X
pgLv7L/NbaseVIFVQPV5rCpfu/mGfgxWbf1cA/VIr0Htxois9NIyDRtKBVoE5M4GxeMJ/QowoBTF
ru0rZKpxs7Or29arABVi9y1UQGEmNHsmBwR8kL0ZPU2HcLlEKFmzK19L74kvYoQWRMOGwy2B+l7/
y/uP4W2Cfgotexpzp717/R9NZ7akKraE4SciQkRFb5lBEOfpxpByHnFgfPr+0h0dO/qc7l1VlsJi
rcw//2ET1MvrYIOY1kw0580p5WjepwXQRyHtKssKf4UHG+A8BXVwWnbZ8tqpVfeN+LrHFHiX64YC
jbRlOMQQw+oUjg/lgDYsQbJYTfCyNJ6BgaAUNF5MDHe3GYdXkWw0r2oYpn5xzaOwKwyc+ugfIIrY
B2il45Orn60yNQqGo3vdP10svWV1xvXF1hS/1O1L1PP14e5D5YUfEplHSKqE9pqxh8HzSS5H8xu1
mbz2S9Lr9mZGNBZNzcKrkvvLbvQh+qKgdu5U3KCHLtxZGHyFnS8evBuHWQmBiJDFzmRipzYFWweg
S0JPW1frEzHi+RpOniTUgurTesDqMN8pHaejlrEy61AwILVtGi3kVHd2kZw7cLReFBofq0B9dFvc
mu59965t9dCuCMPknCUWOFY3dnMT1U9EwIiNY6KQEZp+/hCf7jphr7TxjelKPX4cvoC0iLw4DThJ
a7dS2YubmXuB8g+e/ZfOWy8LmkWn38Hf3Mww4oAk8jKbTQu/wa553OUfyMBBZdzjk61dDSgvuHuq
XDcejopdPgP2dVuLB4L0GVtbCTRkcJOOEI0vKDE9HWqzJP/V0zzcQDt01InibBgEPa3W3WhV1gWS
76jFypfnAw64EqtOTgxK+IZgg6TmMq2ClIxEleStmidpsKF9HMPLJzf845aJOm03jRoHir/uukCF
cwo7sx7Mmq/47nagIbcM7l1rUXl9Fn5f/1obFN5RqYnik8tvswn3g07XCWgLu6Czzp3kq1GX8TMT
bShljfW7x5D+9AV56cxLiXYNdc18jguY29cXfqn5bJKPCr8VtvqtnDoIa2aMGYGa4avqRlx62JCC
uabIFAnJ7XK2PRnf/+mcG2RnoDRsq9NsmSJYGl0VF9j9/DL2TQAN7MPBvhslGECzNLLSaLCMmDZM
QP9RQj288Oqfp4KWFOI/SYp08J21wu2N3IsNHhkVtb7Ze7AoVcArLdhk5koZVW9PG6mw2dGtmV1N
glnUt1kwh/0Mr+iNcV2C0eHmC3XRVu2U4w6lA8HzwxcisYLc4KC3hSacORxKdAQUBrqoS6z3rjHf
uJ/aePunVbkTz71GfOkYKacl9+uvxDcTJdbX7ZROb92u0XD+6i4gVxd8WQsaUDddFi+BLO+azHuz
xMu64V0avhswNgYivk06y9bRTQcPRC2Qdlh8N+/MoZyF7Q4H/KBsujcEEZ9RoVllVExOlG48Wz3z
UdvpoL2v0UKO8y2ZZ/i88cTtOy+Kh3JtmiLdCxsIzLgaZHRPNmMtNXrD10RFO4OZhHL1LuOnpYPh
PIzT02Sk1MABkm9/xjiKW9Tm55gtf5/tLuOUeuJdUTl8wH3968ej+MX/g30vaIWX9TfSZlQN9BuX
QVP3qk1werhg3LpkzvKQt0Eo27aKsXgaccCzMIUmP2sl7HigAGdkwBiv0eqc6MJZ0IjbToFGbUly
ItwgS12dZny6SZHkOJ8pxm12j3cfIuS9AgQUjRWCrq/1mh/H5bRGZtQcP9zmg8pJXZ2t1oL3ODim
ButHtLU2xJ0LBqmF0TxyhNBpR3zWybNh1R8j2K7e29psLk+MgBUGAPghDAYt53KEs5PB5MEdkk4E
bIO8SYvu4m3wpe7TGLSLbbptMMm/hs8M39LuhqKDZeIo76uxEQY4oAUuTdwW9qKPPyt2d4vK9Iyf
83mBQv/rbCJohCM+//p4DVrr49t5QctzXoCVF54hN3taNdYPqq3CKjFeCGSfcCoQLEAyMDxOkztH
qR58u/al6YxwwuQjitz/UqLZ2Ix32BRfzAYggRyjXG8uoAGoBYi1h8nnUKbzF5OzUyQPZoiGwnwm
atXsAh3FCprAS4RV7KUIfcUVi3PWBpmbTBqLK8Uc2+RBsbz+DqoH9LJEeCQC2MMXW+rwduXtXGzU
Gfp+lrEn7zN/A5mbHQPWA6pG41sCl7XgnJYUuC+8Cy5rfskYQZxcGqYFfV7mJ8+T+vdIGQ9V09H3
3Lo0Ojrk84i2CxmMi5BXWCX9V1/ZQcS8GyOAtszoPdfftlljYLqhY+QWvuiz68o99Ibzj4ePy+zk
Uw6CCxK7eUWdD9aDdcfLYfNZsYiVO35ZJWh4MxbOnlYDBFcr4q3oR4a1UbQksJIZK4lUD+B45tbT
OMc7aixeNt8PJGVog6eINl3cL9KDDHHe0F/XWmWeuianXB50DFrP1SZ+bCk6ObEOTYu1qiCgN8+s
vj+1i9b+q9M/DypRpWvTeg63rNuXRqGReEX/INbrVNidwX2BNf7FfJROYZ4JQsWLizq3Bh8lTFQB
0X5MqVpVYC3I+QVZpsjU+R3GcTGnJEejRY9k3p/WTtmNLlSt5qPNCUQVP5qc45JdX54A/O7ZdK4x
JqwO0It4rXe5x/BM4sOkk2D0fYkIzCW5/Woh307N5uIKYVdYxJPL/ob/qMJxCqMKggpymBtqBOOd
myjdEh9w6zoSK6YG5BrjO123Do8hMgUIH3xvy21L5qQwmHMLzjj/gyD5ibR/96qNJiNVo9GT6GQh
ThUwipGUhx/arbCvdYRmczjh8iGqb15tguoRbS9OBtuekU4jfn2PJFExmRNmfte9TFUkEktVM9eV
ndRf6lSfdwtv6qm6afiF35EO6AKW5dK6vo35yfUue1hRDYOKG7eXM98oatpiEGeRtqDQop6wkImp
8LqRr7X9DF1qM5rTylAQcBfmvRxzHwt202zyosQ7YO3P/G/W6GIHf7beyLmKrzm72JdAMgvksZxQ
cwWt/sQ7BZNTRkvq9RR2VnRaUKIIisEhKAToYyF+57+HL7fTOdryVX0A7qEs8vqKA/bs9+I2cqP6
9xgosY40y/5ScklvqbiDz+4FhFPfLQaeQq1COR1AoSQS8AOtgFE1IfUN4Ss400oUAAzxvvC8RROZ
immCPz669PsnMf4+7nEhadzgrf1oa/vz1+JpUQYdBb4IgXIQLukE5LwfNqfF6iOeSFVm0r35pzcz
liKNYPtL1tffKihLq/hiVHwav0kzkaCtKyE7RxPnd9f08Mex7fd8gCdIAGguOVZNa8DD9qcOqJQY
2Rir9uE8DTewyqI2M4fr9A4m+eFBBGTD9WNKIASY04uhOX06BSPKeEIKBP5n97Tz3G7rYdWHYlh3
7RQak1WClu4fN9Ik6rUSKLrVg+ZrbzNf3JVpUy32OTY8eXponDmLb2bJCBVnLKuLIrmArvjkcTXs
1rJsBivO2O0bo3vMXXZd8+mpweJIgE2PQktZU1/8vvcJICjE46Z1pUY6FFlwq+3VeYUzyZOLUc+D
bYelgVu9iPhyRk1lSEBAwuMKtjADyHU5UvpvGO/d5QoUDG+dm9H4KznsKQBC2kbqmruV+bS0f4EM
QyYdjhlbpS4b0E++kU0pRr/ZdbpCsac4/okCl8TeLl+GGjbsdXHgWbkONB4K9H6y6+jw+IBOSQI5
pNC4hjSiadc+BXXT+XZD8IQMsjabmfkk5/q8nG2VQ6NpvIaamJhMquS930B485ShMhQ1NeG0qt2W
EDIeQiDis9scPL0eEc5T+kTJWBhtBvTPpTtbMaMFVOK8IgbYvsTwZXwmTFATwD7RSkL6VdsBMNXz
Yrt38Hvrm9rQ0cbxlJEjY0oma+8TmwWtfaq7HaQbJLzjnsNDDFWiBQH9jpeZjIAvwA/mGR8BE2eO
v/ehQ2adVFZUK0TVN/GBwuDB+Nb2CSQLnsnJLXymapjRZNOBiBo9LoG704abNzKQw2R7pkTUALQo
C4Pv1WglL7j7JmAyW4J7hZH4IMS3Txk1KSR6oU0gCnXl8WzldGB2RjNAgVP0XPsznLEkpI6ibdHg
V7IdibdQZqDje8zbI5dqt/pr01r3qGKaS7La+GFK/EgOny/JUqfgc3ZeVsOHG5MDwPHhB/4QiuRK
C7QuaKX1nH7z8YqnQGvSwj2RH3StQTacNL189DUHJ699EGf4I34k3FOE8wcYCJVFcUrh5h9O62dM
GAPP7eAIyWHOGqQBeL4jBVzT0L9Jlx3fxZQH/go4RG6sXkokvvBp18LxIB9PHqNJ68NOCrDkXjq8
aiFhLfGhYD3sdv3NMdYye46wszfdVV3nmbTlSl+YTrdEvD+vd8uKwkIIsCzIoTyHIBnnPmKfDOKn
rOAOrc3DxwSAfF971DU7KFGNUmABEeZOALyv9PlEKkjcHeQRckrtZmP8PSJYrTjwlu17kGNQZtIO
UKmno3qmXe2gqbD1nIz75JAlnfHGvi7KIXBXu587jeA+72GmUbAp0keWq9LdCm75nVO06FeYMCVu
DMYZDyqUjo+Eee1TpuyyPLM95yuoxNEsOPCx8BByJJoWoygMml50coTZfmFRnIM7PdR04xc5NzaH
9S0ubVc4kc8jypzuIXvY62dtRJelZtX4zYYooMMj/phN2xGi5RMmp1C/20+bWQwZnigHKM6mb1QL
TMSsFsKetuk+vEWxDG+cpaPTgJ2sa5xQATiDFrjCy3LbcFTEbAu+piPkkssKruX0404hXcmjaXQU
VyEyWKhXUAjIs6Ck1mGIFy4M5qrAyaRTBKXMj7HfuBu+yok1/Qqi/DoGDNVIFP1rDDshjqlEBgL+
xhfLKWZC6juPmGFPHxPyvWrjvqY0wPHDeOTwcYt5mgVrSJ/+9BVxqDvfECwwt7ADoKR42EVNLLp2
4r+zM9JyIWp3AaKWr4MQm6+DdVwNkBvwjgHBOpALgyfQBDdEs+L1C7K+4FZ93A8SbZFObpMbCGI6
4V0QaiHsylqBPoZweMJhe/V7gAzDwtYqp2e88T3DOhvHgRvqa4GlEBSOKa+yERgEIuCmlX6sHoPB
jrFuS6nU6zvPo5ngkUwlwme0ALGM2EfaBChkRL8wQ6ETi0sq61PkfI0ZdwCyYJftEMqAWcxYTbg7
8W7QbDIt4WV/vtRC/IBnuh+X/XEi60s1+M6p6Fr5KL+leLOcMdPCPTRCtK8/RhC4lpnGrLX1nWxl
NWGqJAHlmMq791FKxkAHmbzWgBuUE2NrPCBMffn/fCdaUPxjmBSaT4wH0EsW92BzoJY825jYYJji
NWqc9Vk61QXOR7cwHd8pmebenJS7H3/2jadZlEZLrqvQkzyG0VGaCJdPmJpY3/R7Bjd2zSzpNmHH
G8vKvFk5qwPYNt/VaGobOICYX2SVCAlEWqBN29Yb8wNxa2gE5+3tZJ/aNtXW+rRqsDu/4TZ1twxX
PmNgypx3vymt51hhEJS7G8xnvnas8Xxd/hQgyYYFEAk/Eq4uNSUNCOjFjb+nyDZTuBPGFwwI4I53
k8i6gXphvS4cZE9G6lBHYYTStJRjElXYIjSA06Z5bpv7lt9aQSOKJYak2CeXv+S5Ft42Oe6FyYga
Yx2ciyHPCUUuKPEazPfNBedgNGNyMPhFqQ7vS5AY3S4zhzeh8PjmMsGWIfGTvrt/ScbHfe/dp1bU
Nya0bABV8bTPSANgiMDRx63HKxXyBu2d2WRwIFJB/tp/BQnepkfvejS4SFah2Gtl+faBodOe26PO
aBFfxW8zdDx20W8gugqSJhSZWTbCpWSlGPEraLK32LQ2wyd3xhWu/Zq9bEvnQCOynsb3tXDJGjz+
P9XwUQi5mHgpKIaAq0Wx/Xmy0kqw1AnzVFoVHWsMPgtXG16vdd9/sCe99tAbjaHTDM9HuzGBQ7lD
lksVDj8RNtfbCo/D79yuwovRm+NjoDzNTXK+mRq0R+vpFGewtyasKZb0qOs0wusQ5zojnTNej0Jj
O+Eg6Qn4SAuMmhCxJs30aHDfqTfiH7ve5IMnZ8fsJFcr2HQZZ12X9P+AkRSuDzcn3Yuj+9pxf/lL
Z+caMzA9ghmY4EJI+Vw6A+u6nOlUfC0GYdqhIo2CApPS4SNJEaViDzDAGPSoqzO/S32bYsiGVXXw
aNj56BO3vAwditmCRQkAddjVK4B6tGuKf79yBhO/Yc/qKNBr8/yxsE8/ikufCo9A44MDQlT+tiJL
evsetI/LHgppjUHvw6BD5sCvnOPwOOz+SUwZdMqKgkq/4yKpj8Q9MmcIGTEnXj4ULpn47nHeFlTh
1iL9jNlySBOkmFHNzrKqHYZplR94L2/kfV0wYhppG+cM6x/dpT7cUU2CC6lwcm2IKBQ12p0JIjX9
U8aEMo8DKKvN0xi/MVAe2CsoAERIogfH1ebv6QMOib7wCp2sJaw6fkd3gBSrXw2PF7tFlgRvUIV9
pLrnIfU365Jy6JpyI47LSQN5yJ58MxmWif/JlYdqoTHPQPuLmwp+AsYVu5um+Ukpcn3FU/32tL1T
H+b8EwCM0GAfztvcWjpqGJM2f0ZKtI7eYRoyfD60J/iIdpYDdb79mu3Z5O3Sckpl9AIcaa5TpFcP
n4MKywCUO6P+aHJnqHohE5iKs8/YzaG52Opb0cV9pI57OROK9uDJBNjowU5kCo+83pw9GK/qx5gx
IsPE5yroHVQQ+rNBATizdkVlZbpBplbyXNA+U7tbPa8CH2uOXv7gsrUH5Ic9mXgT0ieRMXho0ir8
thYS6ilXYCDhkgnRGmUaqHNreEsupMvk9rAYfpxQWYfVE+6DtTp90GbCh2GavmBZM8pVgi2xuM9w
sELLzN0EQ91+6DI+XrvL0meQQLoyiQpgVoN0vIEq5xWUmRU7QdvOYJVhxWbAXMlTk6k8+fbADUZG
thIhnkKovheGBF0hdZSELWmIo0jFXYMRzRhh4RFzQxXMBZ44JD92kOn5bkyv9thVLktEwdCogzAU
+eiZGpih7wfvfihwYv2r6VYIufRsZgqK2AK0aWXbwQ9ZOxxT63AL1OhravMvhGsnyNfXZaCCNln5
yJ7dxhk0EZqMnTa/a+RU8qEkrPZysyqaPBTrWses4dbgnZXcrbdI5240OMEKHgIbmcbHRZe6Ytn0
wOaujiA9YDbcJGpLGVMc1It9izy6kzsMygZPNblkrGmjYNbuXAMqrBG7e8yhB7vHL4FLjtsMj3z7
Ma3sNXRGQv0g9+07PbP6GBXyCuP6tCtkeU8399/T3P90HMVwqgFqgetI8yCeo6ReCAkJYN/ZDzmt
cW4/65CF2d+16a3rKX9nPAznjZepvPGduFWTouG3CquJRxZ6uO7bub2tphrglMLcws7YLhAspgVV
f5/eQQzJcmAYKvyljktWzytdUOXDx9sdUxssDpDVxQxgjkCwXr55yCqG0MGyzZZhUBrnLf6/PLpt
iqkcKKkViJNfZa7RCHIVhqzg0vN7g6kc3jcG2Q5MakrB7TJC6NbzohiHC7sdxtFjyrXDHgj36Nuh
RQOb3oRd2jA1BOW607xj1N8NX5ekxhPEyDLjcVDfhjJaBR8Uqao5QLN8Jwstm4lsksPJNraijKwM
HlUiA7Vg9bZhkiGeGI8pm8c4wlpvxq57anmI/1doG6ExGAV3S6KHhSuOq8Nq2NxlLE2ihMjuo98e
TcwBHPpQ/H5Lj+oDEfIdeY6gRUcb+4kb8gnG5Enpa54jn8a2lRFqvPfNKkcL5i4wldcvi81R2MWY
4xkIYlC20efwY8ryPEav+0lNVkqkcFw6L55F66yzRZjNwT3RSUcyESjeMfPPdxTAhr78zAVNfFOn
iYxr3YDoje3fm2pPCMjFOFYMkHxKZTocxMVTCtEnEDVcM7Y7ZvlTvkVq4d7ysovAGa2Rd7c83M3m
FMm3lnkZNigxkkTkUGr/ehXHcXBTIukIG1YBC82c59nTG+HLqFkRlBYc9zienO4ObIf1mpY7itt9
iY3Kh8kd2ea5HxczqtH+l4JPC2N9eaxF4vfAWSGHkeDosYrMUH2TrSO7vk4oGcsn1A0lLt8Q8DcV
y60y8X7tg+F3re2mT6574e06gwZq8mdACquCQ11j0L25zZtVcCLxEznc3y4PStEx4Dzcpho+NWBx
027QzcZaRSkMEuU0TB3wx+13ZrsRmdtytHvAmP2olAuto6TCo+wF8Tt+IKODmC2ygOTKto/fMDb1
Yl/YnmQnsx1ndgv7tBPl+UEuxXtaDRKgFkw5/Pg2uWJonA/jJmHTg2yezdc3bmm+47ruoTKLdZwB
Z88AsIHVdh1JxYbxldXbIOm5A/8J2uPQbk03ZB+eMSAlYhdpwDP3W/Cdbwg+NPFIzwq3MQQTYt/2
XuYmg7B8jKAOctTEd6/7sPWPt36H1PJunwA4L+jCmTlLANrE80btCdtF5QFg4Zngkb4WNJvGgIHm
YTXwJiN0oTp4DJFFb+s3P7kauK7JSsx35DmCUL/QObZxU6lRC12DV27FEUkK7bjrrl94AEqYEL3X
uZQ9wtIX1zWN7YZoAsYTVLYOST5mixXNg419CEQs692OuYZcDEGgRUd4WrLTMPXv10gRfyEQCE6M
78ZZ4wYEhcZiQ+KTno2HHulUXhfaPFK1+YUtMEHjziwRh9RfQ3jtWmuNtpOfIdKHAbP80R3+gx2t
3CUJK/a3ncGZ5WFbWmI2gxc+tjDcjzROMmwEVKOKEl4vdJLYhzzvO5ghR/MmS4E/lrVkMVl4GKB8
tGT9xBo2eZLL1u5PRUlF75WM79JJ8Lxx3wIJyEY91zOHtG8u0T+ixNo/FqIuZUbFJ+M6IxfhnWGo
AbwgsgXW15WuCgnIRH6KH+jxUzBS6VsZYuNa4MSbgCdbsnto/vi9SXebyGuJKBDDNzQtaiJr7Het
sXcuIpxBARReMIhAT+SmvCqwEbYYZKjOlFaa70UT4ESZaUUWspUUCyhR96FoNfdIAUQnILKuHOsI
u1oqEQzM4a3vR40AYfyydCJWxYeLHstlZgyLsxFDuNOfuAaVIUwlgH3RAfNIV4wZ1pfpm10dWxY5
e2hB12vOFPYYmmSKFFAluxlE5GrE4DhMOyoTzXSMvyRGdzjR0l8hxVlHt2nErsNL05MxVEK5I3rj
21D+Xeef5R3htsRzLSPcI4i6wHhcgtXWMbZUNVddGUhZNPZF9YnsbiznkMADH7prrihnG1K8aDh2
v8EYJEdEknKbWLOePyWrgYE9RhOVHcWZKw6irKvn4Z9pwO/XclXw7zU4KaFZuQKX9SbZ4RFubtaX
mR8nRNfEcQhKWQ1z+mw851ymv9NQdc5QuP4ZYlSmtcTM1CK5DIaX5IrpkxNWd9B/bj6vIr6OGsPO
0lGYNk5y54jExpnvqAPm2gROWJSGInbnKke8RWpu9ufu+uRnEJ4NdXIJXydT8cr4fGCEpBkVg2XC
xSAr4huJ9B4QgKZVPntfPn3X6u6Aod/JL+edUQpS1XMk5mhawvUIpBjW+s9A1DFIXowYztoY1hxb
YL54KV5L8Ta5fSP4KOk1WLMP3HakKH2H6EMwIDtZ7+SbnOJy8Zq91vlUAQRbfXc6BMIU5ETv8xB8
CT5TvU+EigTN8ovl2ohqn9Os30CoJQIssmqTzerCpo32tewXMNoS9prFfXQfvdlVOF3RgMkqwXTy
j+zNhPAYYg4nr2gKFWtMXNpwvcaGEq8eg8/1MqMr7gPzJc/KGCNEOH7S/DBIqAY9oy9miLUT//he
wB6nuAjYX/EjBtpAwn1jPPVx2oOU5qtNtS15imr/g+k4QR99EmmhmI5fsykyLBxk9oJ/aEcj9eSi
0s/Duycb5xw8aLwIA2EgjBYsc3vjDaUOMiAq78ZEeLrqoQ5QZYKPeRhRh3eCs3h4VfeSvGjSD8qo
0QcvoX8c11w48BvMwmnKQCTI1GkMCjMlgK2Dsk+1Nqt7cOyrSZ08Zz0QW7YP3T4l1e6dFEhw2oyi
00M9qsdl8EHxhC4qfjNjxBgJq0ucPJImkysQzWxVMeMOGactZD+8vSYwvXuDJrsJSPAMfjchqpY2
yoPT9ujzHx2/URifPW/whQE9jSD6KHyYTFz38QGvzOLve7OampXCG9hpmLZBRE3u+6ZuNxQfIwG7
hqG34lKhKbo8/XPlHtdYaz/RA2NQ8tdZ6jweKKgglK6uS0gS9bb1h0m3PurxJpAts4HNGDmNe8GX
r9zDIwTVw3H6CfNDzvRseZunkFOvw+/hCCAYnKdM7ezOriQXFpZFRponjwjDs5LGvbTDtmsz+ksN
8+UrgBollvOl3cKnnOQLUYqKK1KBrvQvZIR/S4bDsIHj/2DQcaBam02DuVhJNPxtne9fk7vVXTBQ
JKvc/BBXRom7TYkaJU8QhjvOVw2HbhYKPR0vLHS2FL5ILU4zL17yDOyFCXyy02hCzSx5cSfYxrPP
kG5LrKagsDHl7LJNVfj5FsRJsVsOGLjjFgd2y+kDGZQFiSUuNn1CgMaHp2W+famlNGBv2SnY8SWv
Us5jgspgyNktTuSYvT63uq4wHSAhf7HbK+y1RZl59zhwqGU504CvoFdzflEiqJysL5c5AlXEnb9J
8BGW103Eluc84NTB7/llq/HXEZdZMcGQzNwvXp9AC6gR8ULndBFbhJRmrmGehpSMpEdlc/Hy2/BO
MFDVlinHD/ANbqvw4F2xjEbh4Cl9cThtG1UgtewShI7TEniQKpJ8tSuotzgOyWfg8GG6CAtA4JD5
jfwCcdn4QHyQDywNEqkyiEBj8XIHhUdSKNfkX7nC/gEe/yb3l3/jJyBDwND754YsY2veJz9UDPDB
lBOedp7KR45Y28fwOuLY+3fQAfTSXUD74bCJf4U/OaFAwOZ1cB/Iy4tHnxy2MAaxOZSAUSkdK7kl
o9I6Dy5TSWUUtgJkN05f8UuT74febP6MZiiusUgx52ItUjvLyOv3rF1f7mXEzrmMYJVXNKYjC+8c
mDiSfC4+pvQj4l/Tx7laAEIgLs+ckBWSGcSiH60eSAqM7R/xHBARWO4AN+uZgLHhbrLkXnIHgbEz
HHxhG8IngOrTZybGlJqv93fehHRKrOkm5mGEvd3EmwSMBQmuoapNXQZltKxWAZxjeebWJCbdmzC1
Mw8gTJmEJjsZv+efa2o/M3f18OTSN3+CXQcWijgNP/nrNh/jvJjzyTKman2oH2K8wjCO4Zq4DGOp
d3N3z8U9KQzd14b8F5wnBXdWHHExDnfpzkTjdeASyTU4RZJPUOCcRdRKxUnB64u3wgH0kgvy5jIg
IzRa3ptIjd4cfAyukfgIgQp64mezw0jlgs0r36z4uG8xWDJaI7E/zwyx/oPB7DVdWEWl05QQLtRi
tUV9usZrBzrTJdwdRprhfMb/HlWQ+5Cv/DxD9H5MFa0vpY5uUpGBWc2FtSML5xc5Rr6cLOKWZM/h
BcxNkMLCj+kd+H0QSyUrdB1dALcjCIrU0GPDdZG6MLybiuMKnMghKnOmTgxNrB7Okx+Wtjh0sIFQ
aMRLy+o/k1Fq4ogENRTnQwCrZd+bzAaYCjJoPkzeJvteaa8Ck7GqMbFX4fBrhIaN559sBnKbKPDF
xgtXozHtOvVfFE2TiFaZ9xVjAzb9GJt5wt5CjSLdDIUxFiHFHrMNZkBS6Q2H2KfupdmumVSIv1rw
CAAZfZhZmfVis1xtVyrExFdY2qUN9wHKxqoLRm2HLsMdmTTR7dzd/d8CrG/j8SJSXL74yv5mwBg5
ss+HY38chgyffcQXgR0OkQriFtj6XaGEUn/w8985emKyHue/6jjSfEq7r1P+0WA3g4wHlz11t4Sr
FrGWdh4IfmpOAtPbzVEW/W5eNb//qmPZKvLlcy7DNIVbFieyw8q+gqo+AK7i3T1lzITwXfw4pgw8
+4mUy3emsmIiIoEoFGG0BhzPJP9OGOMVyOVzZjpo0KU+pqjW2LNpwNgWZbovc2weuX5vxQTAYXPA
9/lkYEc5Yt4OJQQikZgr895/X8v6BQgrhHWZFzzMG1IXHbv0C+QT8eKaz5eeB94hkTjQAxXcJsVN
XRIq5YnANB86sYbEEbaJWFHiQD6dUssspEGXEGiI5fTg1GliXaKYj+S4h1R+dzsrPkB/4wPp3plV
ifxYlYG1hLxK58hmLaPMGEkVf6egpE6lmmHG7JV8eqFl0Aq6uH0GpSEXRmGHnI2Z8m0ooCUykYlN
gEEijrW8Aj29JCfX3r/ZqgzFzjR59CRcXPnKibaNVlmywuQ0pLNySt6exNBIaJ24rYktifybGHd1
rWHDh6S7kHE1wv9V1zrOuhh44AXJzZQpmnh/dGjNm7ZqZYPvjifAN7Y2Q7UNXgBSLCINoyITb1Ox
u6BgXROzJX/1z9+hbXdDhKSMssdT6JaGYQduSC/Hz/Zwi2zRS729M45xNeJzYi2aQ/6XmLwemnZF
fspxEscxXFhRtvs33LPQc1RZPfsnhcd+8oibATgeVfD/cXbXfz++UmwdC5keSPWFBhwkTv7QVjDH
50P+XCIIEOWjAhT2zLE+OEfanZYFTBJLAawR+CZ9fI6Os5OD/XJf2usjBn/CtYOnzj9whNZxy3SI
lP2zSQ1aCEApFsuQpdyWVJVEJuG6/F6wNAa9cY+uWQzsyN5KxF1oLLY5Z2PK0XznwJSEHmcq18h2
+U1nXNV/CeqSFXS0x9II1J60TtKsXyb3GSuU1SCOFifx+OmLQw8rImJJFWiDJBaQLVRl66Z/p4Hl
+aSPl0E39xEiBSI0SZVthy37zp/aJ7GBTZBwZLpVKYVARBIqkiU484XCpv2rxjjPZSggf6SqkVLs
w6uJbbDsV2A6TBPtFJwAQZHdxkxDTgDEG9QcpSPGqT/ODlZ6BFeItRd1Ew3RUoubo7zH4bKheVrK
6Tnn4ZXigqLpZyDbB4X5V2bA3+J1mhRApXMcZPQjUrJE/Z1FeUUC6pI1wyEjpQdX1HeHHCD2c01/
iWfcGLf6i0V8g4RHN2xs5IRSMBUkW7wfpOISx7KTGUmeaUkQQYfqhocZLgvEZ/zghAaZyR0TPBaM
i6tERllmLtckoE3Bg1qWG7ruGOpFd/4dyoqBhe5QFC4pHUdSFS1jh9MLyEwgBCyjMIhii7DHUwfc
glpXDh1glg5o0ImlIkCWnDJ7HBXFZ3MxZB3JrnBdnyZXltHNGf++DkgoHpVyp8Xk5LcTr6nD2V8B
KsyPq/XFNlvMMKXlZLPHy5qnmxXBywXsFyuxkeKn2UUkuZN9hPqaJbgX6xHZFGSzEZslOjS2IHb4
tRhOyZEshuBJi92OY1v29ek/coTsZOLFJJ5f/3IxxCZMlhignRSlQjB5WxX273K7cUVmFTZkFk6R
IXdkyr2iNBafFH6J4FJcEsGqH/K+BcMSPzkU1nxGKbzFF5pGnK/Rc/EPPyk+oMwrAAXAYbKxFNXC
vCAEgSqMDclRuQyCQgoY2CNPYS3pCrdpZiNpK+w3v4bUCe4bN19c5DdmZ/y0KWmfYggPxUbyvLlh
MqHAX1KK0EYAJAMyKaiWvOo6kYXgT8cU45wNPd5mIsG806lvwyEKDQOeDOFQoINydWRV8tz+6njO
Xbkj+KZbfBoeS0HORGQ6FhtEbpLpk9/EnfqXu905mxXboQGggCQPpcC2c7fazLcZLzM6UKfKEjj3
MixDeeLfmdHegMp2to9hZddoaMLWqDO6TdvA8P51zro/HjS/enjfFU1QHX5zPtdtgyYOV5MygQb0
dCFsoMNiYBLki2Oorwuivp/7yx+jgLgYqHTkxLRZnf2XORgU5hw2pn3smG+k5Q/OJuKM5spcwaV1
wdxbg/kMVNVjFsnO3QUSWAEXQ3u5w2SAp/h0HosTYaL1oeF3sSgFz0d1fjF9lTEa2Gw/I2sLBx+d
W23r3mt/ih0dj5kv2zoeCKBWDeeMZ1/qpHxXaVWHTVTd3de815+y05Ls1DCmin1bvJlGmGMOjR3s
s/iuA0w9IxhcQCEtayVjxWrIoF0xS0AmlWM/XR29Cxpf5qCT+xrVGn+lWEBQ5475FZRD1Umrfmhx
/jaPpL1ElzmDXvVu9YK2UFIe6GnxMwaJz110/ujQMYn4WEbza5KiBuVGn0G+N85NnFTCS21uaLma
lmoPevsz5E6st2sXyUSTcmlyA1DeQ66EpdrDgSc+W0y6L300Jp/wT5+lD+xPwpefju4OlNUUVmvd
NgviKpSClTP9XglFefZR/K6vk84iw4gk3eqHr24ygjVby6+NfRUpYMMHS9O/kbgriYvH4SrzGdjh
lXDPXYiNmEb1fJT/UA3M23aTTl/Lqxqi1x+uClihcQrzjKFly851qyRjIIaV8TXxEoEzY95m330b
ljBjwLt/77l8Txu/CGWYzmF5oma/QD75BoiVeGHsMurHXic7qze4zbFAPhvKxu4wYUqJxLHUIHtF
31oMOa4UAc2DWvvNetiBzI4463xC4q2uXhULqYZAyD1X3e5DvAhe4SYd5dhG3Sab9zK7QPRFgDto
P/qvS6jSRGvmNXMLNAtMdS/hCZToAfgTPznNvlh1ds3Tc1AyfjJu2JI8VsV/JJ3XkuJKEES/iAg8
4lXeI+HhhQAG7735+j3JxlyzlgGp1V2VlebGllPqGhAHarWICLUSvfwejw/+/v1qxtXWxyUZ1yt5
b8Cp4Tu8k5f+cN/hHoprM6m3msndwREEIzW5f94dai/+C5EEXolsoa9QS+oto6UgR8ZrhDl+4ciF
B5TC52Utr+WTjpJ3S971AySlb7TBuayQ3GwaiZcrxzNmn1YZ4m+rkr/DF8ZgekWC/VivjeQbAmQF
r+EmuLIGYOYlFfLL1tO40djb9VK/fAuL8E1q11mhgMgDa+tCwzp/EPsfrAtzHqoVe39YPuwNqEqr
XHC/Wx96cx/mPO9xs7NXr8524hzYITfx/jpr3qbFyfjKXgt3ksnCCQ47X8x0CXWufrJtMT+W/W96
YLsrueWJ/xJZE8bmh6itkiWmHpGLF5R8pB+qK6mT3423SQq5oAL1VMLAznGKVcwS2zTwRe8yP9V9
RtCVF7Slu3u6e9vm4HYZzs8wYUoxqsF6Zb4/Ziv4bu/Hn7Hq7ytFQo2PV/PQTPY4XKx7ZzaxoMJ9
Ltk4vtS+waTDbbgfo9vw++jx+pMixeg1Cla9iVvHsYpMgFWMvSHVKkg7qQw3v/GyJ606DM2lrB3K
eQPN1nZ6eg8eV3St3p4HoWEfilnj9FevtlmL74Nzb3aq7J6ouYqN4Hl1m8iwZUd3PqVG00QJeJnX
z/kW5GC/HHy9dy0qb99wF5RI8CTlZl7x5D6DnsEcQKAevyHN5+WV00iuDoqGnR4lK+0tseCnoaKn
dpxJ6xZjFH5dWxvSH282z+rDgvYhp7lMBAJ0PDEAAwKpXf+KTSyXCahoGwyfKr3GXVmVUXhtOPm/
mCzg7zcut/Zy9PIecy4qhnC+zLs21uAGCop5wQUiTzoFy1S+NIvRxYJigkkFjwRPTR3WWaEnd5ZK
8kD3iM+V0+it4gtQBIpcKO5ITDZW6ROg8mIv39jU6hy+aBRW8UBrb+gtWG3888oy2I3db176BfwO
SA2ATZnM4cjXYA3Wu4FHOyQ/u/MyzoodBfRV0v3M+EPsKEiaOj26LYIvsDMNBA+XXz657xlGk3i8
XKp2hbqNQwG6v421Djh3M5Wno8H5yADaK1M+jFa9n9Oog2oFM9BeGejhZX6xznugfPWqZ5MBMl4U
WDgyKh/wc3Kv99a9FjUvEYHa7KfcOaQ6Be/sk5H9aTUwcnVg+jz5GEzDrOtsnpnZIZ60DLMB770W
8n/vDm3m09oa1mtYAoQeH4bkIPvbPmoiQoVRS/NVsuiLlMBywGBt8A7lJoejjqftSE6XEzEpAqMD
UzpGocNMgm0Z6MfwqvyIu81D0ECwdiMqseqWnDKtPGEOPiQ/92rdYfAxi26EN2wjmvmme0bBOa2w
xUm1eSJJsdwp9Kp2tVPtnJeFHiD7Zf5pVTh2kZSmzemKARgGAiP1gShfz/AULvnLu7beBRvf2xxu
eHjvFJNNtIkIocT9aVo+Oi6l/w6uMkN9EKCXs28G95rzYt42RlB1uMEfIH+M1p4lC3m1YYtexTHF
5bhY0LA+ho8k4Gg/sVFf3fgfi3VCz2W9ugf35JZx5Xq0rvk3WQ2N6Bh+e+cc3tOiDGkrr0e3znVc
Wzw6pcU76Z1c/bl6dPfQdZpTACPvSUEW7NBEPdxqaxPjqFjCrZI89mG1s4qLQWEqb8+2NzA4mDH0
sjeZXDd23Y/7cWvhiRBUw317hvsKTtm9XQgf3esNcqR+Wo6nn3gdleNHUEY9g8V7dx3V/b1zcO/Q
JAuELrrV6PlWieFIumKAnhUxHr9b+7dz/eaNrIz7c0RqZo38Vrj9INznjY+++86AYTSCWhhPVuiV
ATclSkIF2tyae1LRIPLU8D7LUajT2KlJXFIv4ao5Rd4Q7sfXZJsXB9cebgrkw3r7fNc6dNbjoqwK
FIVxTZCTtD5ROTpAD911rosN0j8AHR++F4cy1mcW6gX5qHA0dGsLRDllf4UB1qDs85t5OcKKCQGD
Rh0Ht8IEpcen8qdvJw39l5kLlOr4vR4wYg7iCn8bfcreP4wakt2+GdzwnN3QTRbdCdJTfUIB1riu
ANRlRbC6BlqxgmXi5iR/zrMpgcsvpVkjIP3SlLotbwaAUISP/b3yB7CI3SAQmaQPu8o8ju0Wq3Se
YuncIPdxTVGOAVFbVjzwQEKAP9Kn314AwnxIkl1P932qgI+Jid3gSbnwxsYT/jFTIaLjSxaak30b
ppzjTzERss+h4R5Gj+7XkTKN1aaYeN4l8yjZy4xShkYvG0hTG+9/73H5pV6dksfOvAqwAPpdg6qJ
5+TX4014DJowQvsJVA1zQA3CZuzdsSoZhemOKIjY6AzicGLd/AcX2ZqazigDIlL8VNMCDEnvvFsY
WVClKWE4QvlmlEJ3h36GjYGtPDaYfk1MYuAHGKBIZwfaO2UngZkJGRVqIPRItyeSl9i1HCpzbzRK
e9yw/1Y4Qme5U1GPI4UP+bOjf4dY80D2BBkVTDs4O4OYB2oEjvt12GU9pDA+SmQNJD4maGzhJwzD
IodldragFmp9k57+ApbcewIW66SOgVt6Z++arMNjb78oZMutZ6QV1Bl+k/g24ZLk3Fl/t1Bitctg
76G3IzoQIToRgoNJ+gLSvwHn4+nvf7N3puSegguMguBHXP1tbCTVPKqZ9QQXOBip/fyb8YzOgMeH
BX81XaXl8NIXsI0XC37vNRMj/En6gAwmWCMXGn51oyParYbee8AAYWIRtkNi8oIpTi3glXLU24Co
OTZB4OwIYbyUf7lNIZfHcFmVXIJODsvwxtwCcTcfhgd88D9zFHcIaOCvQXMknjCyPGLWAtKAUOH6
/MaKZ3jjMttA97SlHzp6Pgku5oPT1HAL2RViCnuFnm2aFRyI3r1nAl03p9Xh6TmxileQZJ85FNyz
9adxDVGa1i0qHDG8MyfpJ3rNXnyHdX5olbFgVPbp1TqGz/QTKJiv7uPoAK0G5u7dOxHJcLXIEZ+e
EbEhtV5yj8jUm7B18V4SOjUCZVD2HT2DURjH1gYJ+Qa1YIs+Dk8hDEyOvfJAieN4IjjaY84eTd7F
kSL26hnRO0Wy6Z5a6NnZ4lbw3Rl14ZnyoTcenVktE7pQ6mp2va1zax1cOKvafenzGJtlRnujFTdu
YDKC6+OhdStYXKMjkuYtVqmDWtWW7wcU6VmBWVPzjAb9b93D2AaJ1t6rUcVkDx9zGpK0e7vOmWHs
qMrZMNsv4NevHb7brvVMrjlU/wdQNHLpvwr8+H3SLHj7FzePQne2B2sqmFd8UldchRdOPiAksFFx
Ullu8ZjjLpSyWsCdgC0TbMSZLrjPkRIYSi/mWfgLYFtw4OpNUiXGIE5jtctrZvI176OrWx2fcaDS
O66Dfnrbqr2aPV+8Vons94sTrXuNP5xoeoZD/mLS5EFa4+LUQ+2bKA0SiT5MhgD0DtSGZcx4cOVq
FW357bUHc1oDYZ1DWAz85Ua7cTYL3UpGfiWS1egjY4qJA089g3aIEPSblclVrLer7Xx6NB0OFS8X
/fBtM/vsa2KBMvB2N5cblwu2cs+L3jRc4syyaq04YnowmTEALMIQh23HAw4ZQK06dxJ/AK4Fw3Zn
yf1wz72Pz8+w2YpKi5NdQ3eoPSrGGyxVJS4frfp81R0c4vJc21vFK6g/ZKu/4R05YtLFhn237t7O
DYlsUSS1YdbITHe2vuHyYDH+gVXZj/rauQikYELCg/vLVrcujDXQIzBDaL9NwPECwwGARoAuij5P
ezRZCLUU3kg9WOBvjlUUAfftnfUaVdI60P/Vnw8IpGLG1V6sXSHo8GJ/uDyou6SqRLfUcWp91SwK
4QMvh1M+ewBdmlx5Fb8QAPf/YFJwBqBHibe6n95MtJzZ7CKojiCDEHyWYTU4sPtKYRa4+DsxlR7X
YBrUwyogD3+g0Hl9UNrdnA8I7Amc60uSsAJza60EbhSuHASAY/jACLxJkaoMi28wawnFPIUyZ96N
f6O/HAtf0CzaltNiwhDIyA7WvA1bHCQXeg429gtMNAFK6GQqiSoe0msWHFeZY/k++TG+bWGvpP0x
z+2OxbJg2MVD/1cZoZ+Hg+xHFdPnONiywWovtUGXbw4zVCwEoojJH6ctZBHsFZz45WLlgg06x5qG
O7rKQLQu2UDcKQ3XXJe84pzbSjyW9UHQrQ25Dq+rxnAzCFD9vk1ALkYOOUR1eFu19hnY12Mq9FfG
J1587Dqs/WNkzivJKpi4D5dqE2yB0Hd5BkCwa5lz+bw3encYPmx5yE1o/zyGqQZcX2D4toKJtCKU
ZVVGm0NC2BpczKsyccIGL8Q5gOOkaHamLF6O77hBCzlR0RGy2Z2ttONbLFPOihHj6Nx3aBQZlTAJ
90OTFoYWl+qoEuC2Bo8VToZobDgDcbMvEOMZgjOG19Sb/X74DXWS44qLjSNVMiYCAR5h5oD0LJC9
ueAX01OOAYOZt2sk64Bul/wa8TTsRAD+w1EmqT77jMXJwPfs32gD70h4YHwLo7Niq4JGlmmOF0ih
ubZM18TWgO/DvmyPqDPwOqAaabdhwZkzhuRvu+W+GL/DJfTQRlhOiKH8CJEDsXhENLm9InvHmsE1
Yn7MOZcdfPuYzNo/vkLnuAC7y14caD8QUfXwkuKRE6tzsJdLTrmESaaDcY675ZBPCjaHW0cnVtkn
az6OMevWdGnfWoHUM59iEu8UbecX2rXH6HflcoAu+1zMv3xJ9Uy99mMzNG14C8m2h6SdsqAFDSut
QanlWGEvXbV8K8TCmypuNLXCndu5smg94jLMJw8XrYsp6yUzM0M8JVw6NGoxjDxYDS+z3v5PtzAc
KIZf+InCDfbMs/nG/t3Sm8cGqKzz0+45Du5r5oAdhEEKekEknEiAk/a8QW4DG9Pcg05rYQ3OhA/n
k6Yg9DXUIf5Yt31hnCLeKxpVb9s6hIcxM2yrnd0tx+tqkMK0tWcEtbbpUG0bP18Cf9khS2vtshFq
9UhWxm3Cuykv5PvpsX/BKgpVoTNArZBRUcNE9miO2RLeFst7w6MrOKNk0RnXcM+vc8+nsKtK1lQt
GgFQy429VOn4R6XJG1FSiHZI2N26bEwdSnwVGWUwXWLStWhYCNsXfHjGQJWZroHCtmjWq2Rc3YFK
rtipV2jOWXnxE6MEui+vicyCZqV97TdCzChGU51mSLcYvedbj5OMDWjn8lYEK39Qlexsug1WvWmG
Tuf+Nq3VUN46kAlynsAQp1e9+xNny9XrgNwqyVK9vowwNa/paiQynsHkiNYWriQEJu4cZLKdJtJ5
BijtH6DCvpWwcbhdTbo4bvj6BtqVy1bj15R333aF1Q+3ld3/2J1cYZ/AvXoSSLRJvwQOYyUDM0vz
xap3cZr+ke3vaj2K1idf41iRgEMpvwgm7Hu4xbQZLpjhEWyN9T9cFmzDVjXooFoTZyxyMJVjTKh4
lO4DY7Dk2Dkzet0x3DrAZlnIX+foksfS3TBGuyTfGXJXFBhh23OAMzrrnWn1XjaLH8zDG/XYi9Hu
5TRu0OrofU2HTNxdTj5vV/O5Mny6r9vOoDWamhLiD8+Y78mEUoNLwucYPbrd0gBaANxOhM8L9kJe
h0LzanVWtkUpDk7308eUYQBCH3zEKU+s0o3DkKohY8/ksobSvEMiwZHZDDEbAU5mJ2cPloLsyAYO
aMj0k4sE/ePIyJTRE5VpcggykwkrAybGffBN0Uwhd0JdPm6deY7YEWHuOIODFQALKnPm5yx/j7Tj
zwGnnXiwWPCJrTqnpxz3Vw4AVjaiyHUcLrUl49TEgC3WcjXdJ+BDRUGLSMT4M3wNz33FZc09hL0H
++ioyoL8obXK8jWnkGvIJNR2/mutcSSyPt1XcHDDXt09h7gO81GdzFSja06xliOBG3EdqIjlQ0X6
izi1otDCVunMw6KaSfdpNMBajd6+7houf2m0Nuuzq2VxhpQhU5p2zmnYNGcJDUoZLy9v4HW13zv8
gadDRrXrXqYlFw6cxpQBw/5Yf/P/v6B2fLt9egggV+4y2u+Ss/bTaSfsCBSxETHS/Gce0X4Fj3TQ
pq0dkGS/uUOQo2LiLi4/37MMzl4n7G0xCks9eOxrqwVjIICFLtb5OGB71yT8a7sHqImtpKC0ZbvV
XsQxcajq8+mH9b+yW8jLLh9DRWMs9OaBb+slRoXo8HkM82PH2ymmLURO1tjfi/Hp751ufaB0nLcw
jGELOdL6bpMcg8VBI2v+cUi0b1FjpPzxZlaX5xVFvOxQUvI81RqxnwMr46DBMbekoQN4kbWfzMM4
qfgPlC7OP/ZEBOKzm6/fkZUobbF/imx/q2MJ9xE8JGsZ1B5JA38lOMwglj7HIM5Ex2T5M7LZehyd
SH/I88sjvttSz8clymmLIzh4nG6qGvDnNKstVpsXbJK6CDU2N4+ha0DRy4/aHC6/TRfmB6t019Pe
gSqdQTqPv3QdFMzzjAsmSi87AI5vzW4JnGI/WPU2zuzTl2UBsoYur8BGCVvFIPGkDZ1AdG4IyD4E
FIvfgUSkVI8i9BbKZS9Y22344a1tC+4YdgSM4yHewhDS2cBeNEGaR+hD1KTkrmdNEqkMuy2KAAT7
CdNk6u9ssUXhZkFhCa2O7kGMDaF5pdRXAb52Dz3ePnwgchUglOxZSTDG3RmmAekkVLIDJAcMg+In
lPxz8Ogf2s9YZNYKVM4Aw8hgnR2IwhYlrcFA2li6G39FcS4Ojc4usVshEd7gmzG8Qf9RZjL9cbZ/
yIuCS6q/VWUC32rtooa74d/Zd80Zsu/A/uW/Xf4ynJaAw44QDY6X8W8ezzTeo9MI+I6tIIsB2fZ+
HegKQ5mHNVpZnMDYSTlZgQEFN5bdzzlSrClJHrKONRhIwnv37t7yEVGUIrntD4TYCWoMnacjg/AJ
T+m1Xzezm8ulNX6EpWzHKf6GfD6YA7CTqfNAfToKoSASZWDO4bqzr1Zd7GYYYhy9juMM6vaAXaaH
f7IAErpJ2FRgam1sfHXqcVyipKAEj3/OySadlth2W/eI/IA90iMl0SpFBGocMZsQFWKVQ8mDqoGL
Ah5m7Ku6jZCHzBmGYIDWXdKofylFvxigY19VAfLvnD5l97tian/EVfjPzRDXuI9BHZCIgjCH+6AY
cv6m3fbiHN19XCnbVPV/Z7/YAfQDDvcVFb9DxK5qxeIXsO1na8eTVvinuGIe5Jirn3HpOSP8uf6v
GrjdXrRJ7z6ao4FJ+0fpgmIk5OHiAVDHueJiwGOCDsc83+RgSpBZ8Y4g+Szmx6hAhUaWMrnhAHxt
Stk3rEzHS5kiONYIEFOtMl9VSjjfyj/e37JXZrOhpMY+4ArALk8feJVWGo6IQIplu+2LjUWAWchd
yDImYoM4OzsZxpet2ItNAZVtTlKSqkKyRFy6HN60VFhULVDwpKB6QVj/PboMRJhgfXHQm7S0Dtjn
le7hjDzIrqxcnenMkzlo/xPfAU/oN9ifx014rYr4BOvYgg9GFL7LPeAI5nQdivgQfjMnxNvm+IFF
5X4A3V+Q0Zm3paLvSC9GV4iFCfuCy64CTwdiFqbO43GVMVumoE4mowxJFMLKBIV79l8FLooZgS6b
pJmekJPwTgot9C/QdruUxRzgogO9TVgfZgCfDCoi345dq01D1G5/UcMZOZ9h9rsEapSIeI0B4C2H
iaHCz0cpgkPHiblgOO+z+MWlC9mjLdo6VgodEI0zXs5u1rDebRXazPh4Vs+mRzbagjDbSsiqitHn
slEt6IH3MAfZGlnxFBQUCL8xYdEdvWHRTjmXnYzgvAP3CasfiIYLrazdGFoYSX3mHNEab0upVFTT
bNyCHX4dnpNOL+40HQllHsVWGFqcQxipkX9jggx+0EuEkhaP4vmco/ZITjHAgdcKuLHu7EKin8hc
XKfxWDMOsasJKnbHMMg+ULCgJ7kAWbaOdA5UYCEzv/hbD3byEI2NNKjjL4v+F8Y+hrhGXcX+0CI6
ljNNIGXZ7nUQfyCKZj0kQ9J1OO8hqdX4eoXD5OEc4w+SsCccaY6bVqCu5ndHGP06cSzHu1jPFYXX
MGFFImn7HXAlkXOTSx8Mxbdu1CyoRnrSD+PvxRaj+tWnKb/bVMgwsklAheQH6V5KCyi6eRRRq8KR
A8dQv8opzd1lKOaHotyzuWid13Ec0qcD1oHEl9iXH1F5rF7hLDahD9Xacmds6MA7nL4cC2oq6HWy
dtVeBO3AhTl8AnRMYGQ/fYpm6Ig6J2F0v1DdtX8XvwXZ8gXcRw+pUFOeGBKx1QoWfoQ6hoTmwmOh
UD9RS6dcFfYujGTUcZGvhbGEzS6h5jQf2pgUIYfjRgpHp9mFZQ/nH7oxNbjPPUi+Nn88P3u+Km6o
N6B94DZF10p9n3cA71GykGGSR/5yuUQAAebuoxDz7aVeYD9UpPAV9d4Hb8JzjIqFfaAIJZI15EA6
pNZBtwCVG9WjaHRjAnqpHtoFnGqSoQ2Ov+cr6kcfa9tlKfDbEIZxHoBczI9Q7HFuWKqzQF7Ens7/
dDckkyyRuwsXNJ5RLrTv7OIrD+Yy01pGWAcCsJAd842CRHZs0cQ5sRy23gk9NhZjYmOqD0OZyRvR
k11J6QQgBIqjVkMmzMifzmUxv9gZiV163Xkcb7p0BZwNbT0sOjh+BQ4u2f6i3eLoGv/UOxE8dR8f
V1VpSB1z3jqXwe4/nFX64WJpQNHkqvPR7nYfX8X8769A+YzCg3kB6xJTAvS0cBqJY4Ukvepd2R27
rbJFripPDFtVN+NZ0Fkh9KarIoLmJlnI8aJtes5IXRKeGJQfN2ChXGL63OZW8rf7YqO7y7zg/v3g
kfyPQQkXNWl139BzZwoSY0PAGAnhw7Bmcz8RMijwlMNQkXlz1lubRaulDRstA9VFOBA7kFhhsZbQ
SNh2R31dhAkmR6ASh+EYJa9Icx8uCeHEPktvNqPkv1iHsEVtuUMD5eLiLxqoNnrtRNCmqQb5sG3D
Zr9apWL56+RXKPrZveRiX7L35T9qBmMXnkCCy/zKYN+Cc06VSyAeSKPCxyQGQLdE2YUIF/blsOzM
ZKfV5aFFT7zJvz6ZJnBxFYQlz8ZT0PQKOeY4Ll0qKReunD9JwSHFcHQIii4PIBa59ps2ogco/Xb2
KUXc10nBnTSDgeIPXEhfRXw5p7s4UFARYOhx034FPyMUs2MxPp6Y8TybxLS44E5Xs9Nv8mBh8+Cg
9SA6oY7/NeijHSUCCqRSkS6gN6F75lVHz5AHSfzdt2sn4y47hSfO1ZyTIejSmaa/DQTOoFBX9knV
TBXMYmv2KerDQ755RK1zUzmRTI4uYYxSs9BEuF04VeAwv3FjypHohGbMw0BpigNLNnJYuUiV0lMw
pS1ZLjthOuLp4EEZ4GKSOjqbsrbZBepGiM6Bq8el9XKMkI6chxaiKd0BB0SDp5F3ya/yizrJ1FOI
dfHOQSPnFXIV33kVxr6mskqC5EZwDrMYeeMDSp6vtW0zA42rw6/M8F82dB98WQCSRpCmKKye1I8f
7BY/DL4JbXxSUDYTnhIwWy7C02W2om2RcV9C59imLQIO8IBYt30a6pGTwpbm07QSjkL0NoCfXBUs
0VgSD9fLYPcDxS2YeeO8ROnDdAf3wwa42DH5MLpfnhlvnPN372OY395xfM4vrXsy8rhCgHp2LcIP
o2QCNUo7hGd6B9or8kSeaj0eFV8OtzP1TtwqRtM3FDojnfJcUXxb7ZoD9o1VIVdfaaPSUBClmKq+
EBoDlxrqOHm15j4C0LYUdvnkcsh0FuY5o5M5nO10M5R+h+n3MbpCZ1KlDJgET0PcISizjEoWTLvP
7a2PiS1MPP2Js8DJgFNVJx2re2dhoBg3eiRR8dYolHdd4CFrjoX1OSgum2zdZe+m7O51rJxxJG97
ZtA5TSxINnIUlFqwh+GrA2Vro++v7AaH8g8s10D4BLbLkZKggkNGIy1bjQNvPPugj9IhlPQb/IVc
B6iNpbAtYE2uM/0r5/XLKnpFZml6hOArMN2yVYzAJuMXDNxmONpQ5NhfhgJPNOk3B8k9f/mB7P5N
0XolQpHzomuIFDX5O3Agkxcd7cCWUPQjoB4+beqBApseBBM8UYZwn1vu2OZI59HVi9bHxbFETFQ4
qiZEo6f4pZG6sf7LSJYNuPwlSpxxgu2yiyENmeBy7MO3hLO2FKgqQBil+U/ZQW8a1tGcMpzj4FKG
sMqDCQU0C4a9nupK5G/OVSkq7+gDa5z/WHO2iE7HUd354yT8WabvSMsCQNKNuLs3LEOkyH+JQA67
itHOmzaWQzy620MOB9U8zBJdaen4LMMhJwSmtISJQyKh17UjZq64lQzHQ3YtjOS6JzwPOIZxLGAq
ISHkiblEyZ8hZZO6/IdK0X4PigkbSNO5m4x9TLqn/0pQhb1YTQIRF3cN75jjEK5EgKQ5mPamjp71
eVZnQyyDoqVk0uv84PHVfjFogCIyJeiNQBhTGibGTFTDBM9WPHVLShcq+6lTwOJscGazpvKPM8KV
Ed+wZ7OXsPG88+LfvEmQtuqKLrUdkaad94AsSVNF7inhDWkKRf4SVTu7AUSXe2SADK9thPR8ZDjx
FNU1thkVh2zH1wGHO63PxeLSsVI+zhDwwTvgYSlrv7NDL77ybu5CVCPGCeHD/HLX+JHVlCiSHxEh
f+rvE8e3bPC3foTmJCxSjlPphPBzih52EdEjxHHc1/Ud91k1RdCMa/CemK86C05gJeOGgHIVC4E1
q4feff3DXrQHUrq2hghFT4O9hUotqUPhkFqVQVNyJxQAEPhyxcETr747NSxuuiEjpU+nGmOiXY7L
Mb6SaWm6BfNSD8usIKISZPX+qu49kx4VHizSA1vcDGiJ3b9b54JevC6LStN5qiWc8EGcaQPmDzf7
HWusbNXIDwvnVl6NeNuqJV1wMKglGRt1d6aoUWQvBV68wTXHGQB1rq6jBMElt47duKx8tAxr1Ond
LommTC7IwEYO93vmr66qTFUbx8xtAUA1HE/G2yrHu5sxHSXln1yz37+umYKIo0yPMHsY4mOJuzFA
r7mtAPT5f0XTbLe7NSqerd3WN2Jgw1/Q4uBl7x3t0YRncE7TIqrPpMxadFkcEw/YaXUAbQJswW+n
7c01smE2/Yvyhv3ZubkXJutKYmSOjTgb6VOIe8cONs2T3ezXQDAC3ptmCbb2GS52ySN6gm8y6QAH
kd64X8U3ZzjJD9NyiJ8+OvSKWUz/l/Y83ng4MgdJLsJtkJEOzEscLxbISaW/w2fz1+lIOMjJSHs6
8BY8BXySIMugSHOVyGMtfc0ijGxIrOEANrcIYmrUNOMxzD01VhGIWwSvMkCzCF7r6J0c7OoMVPVl
rqlwxLEC1XoFYnyVKcGmnUPnTGUCEMLR5Lxsk5pUD7/KSJAnsKVnBHUXqE7oS3KNkGtQddyRQ+Do
ISQAXROFpvy+7lFDeyewI42HJESqQZW/ffcNcFUsJ20kJjTepN+UzGJLKcRwT8DQDLDoIsyc/Y9n
0SMBkZMPxA5k4GVDS4XMPdB0UZ6MnJ2KDEZCfMPPc/6fcac9Q/0bdkrgHwBXHOj+Pip3YLN+IASX
PLK8Wo/hw8Wv4eBc7Bd0e7GKXy46gxuPA2xTcdsKPaW/Qiy2yn9EH8NxvdkN4lPYInX1SLr0XqyV
r9f4cTAk7710PzGUSh8zupLzhOvTEylQU1cDMNG+WpUelpnkt6XcIhQREJspcsRsFASSkZeJMwZu
OpJR1mhBLWwryLPhlt8hXje8Jj4Rl64uDqwzBkoQIb1Ti3HoCoSJRAjr0GNsaM1jJy3GRTiDHzB8
PCDeqAPwnFhiPQ1+gfUdvekreARcyAkglzScV6B/Y07NZ0h/nEJmpWzHZpx6T9X6nUQ1HooKpT80
/ysPklR4qPHycqgB3YQ5mqRUZ+gD4Wt6DSoqQq9dsF9mQq+0DDh82Finunmb7v/O3eYQLEqHn9Gf
3azG4EJq1YX9o8lrPQADPmFRA7t6fuC54sxt8IfZPtzaQGOpCVXC7+RY24JiDSp11WfqYdRJab+F
UVi0asDpal4pf7ljt1it1WDBriYNL9eJyKFEJEnmsBolFTExZFz9O3V6BacO8C6tbauC0s0S+I3n
AsIxHoecp5evp28gWSmwxeysx51v9dvyNOh4wnExb+ysvLOshswZllEG4Q1mXah83+rK5B+VT5Ll
r+O7+0QvWcUcDbCGIBFWcPQkGNkIr8GWiOQSJhd4wXKtcItiKgzEH5j4SFMFYVBxSEF7Ky75yVAL
FgfCl0uxkPabA+4A5e+X1leOjiwXsejkAwiAgaGHdeN9UC9G5fHJVxtTTQtIgb4Z5x7v6kUntH6y
0TNBDT/clrqHfwWkmvKVamLXr1JY9ut5oaO9UdFSTz7CnXrsGldRxGnHr8Tn7JrJzUqX7IvHIohR
nQuloQQW+vBEnpBnXq520JsbgFrc1FnpO/2KLllU6LQ3KPxYCIksKtTlcHyiM2XleR/077PzSKZ3
wtp0LFXDwnyblRiMb6D4rHyDd39oF+Fzp8yTjWXFxcX6Nb2kK3/GiPVrXzEJotxkfEbhxRpyurXB
w3t5rwQ7nQjXq/HNerSxm0EUL2XjC0r7mW6sbjXd2W2sqfEeaywmxi1Ev0S5f3ElLEzPEWgVJ38L
eVBcQ+GKilibEyumSXk/QN8PX3uPoSHwg0cTVnPowwTRX/saIyp67NwfoL5yTgGW7Tb+kO6Jn31s
3FucbTSJ9s4lu2N4+2KQB+efzXL6BOx/W0YHrsuGLbXEi5e85phOo+iWaem0L8CjyFbWI0aOgwnM
LQByoMFZW8+gFh9B3lncvMn1QGhOGUIBDcnXm/hShijgvQoFR+T/Cm/6CdXhGWqrpF3hWYP77IOI
HOhM9vEFOySxc45x1avMN9OX9aUduRFUdnGMXp/wP+dMO6GmsWY+oCYE+DEDYvDoOI/lk8aD2plm
pE4VXejIPfAFr4tMkNcPPN/4T5mS1q1ztmIp8/afwWu68Us2l5xlJGtzjZl2fpFfrQA4uuA3VyuE
sSoqoCgnTfuFJ0c1ffwqoX6E00fTv3Jog6Ra77nAtg+tFNIAZKEs+RotfwUP/XpP7hwY3waQt+ig
HjzPlQAgdO+tWjIRodIzIFCOsOMvrwhesTE8iOhko6jOC+DFSUvw/N+B/PoAikRU3wfafC30cfcC
O8UYUQuBNMG2gS2ZacT68h8DCK7AIgGEW9gp5K9CE35uVZvRRdOvETnINF2NoCxjCi2EyI62EUpi
FWIECNB+aS6tQVydXkqpcKUy1xESnMZBDCes/83LOW7iF/Ye9SM9bRLM0ksDFosn9hlx5qbzBX6m
gkS642d8m94ZCTaoGa8Pq9Bh99CWrmGhiuWSeweMwCmkhhJvD1J1xwLulHJqFBlg1CjKr26BrQdU
VGBokaEIYKdud4OCvoS5WfwiOjzcpQ1EuviV0U0+Pibkjyv8rx8oekof00Nax+i9aN367BVsBDgQ
UU6CVaH97TaZLG4wUeazC1xV6pA6IwndJ95P7c98ExKEfwv7bGXjDY7+LfbXt/0zXnNkBiA6YrfE
1I1SVYc1kMDKeaNd1fFIHwaH9f92xcX8dbGYcP8WEd6CBDtewZKpzwFLyT1guzglu8Qg6cCdjWnz
EKjiGUb7iz/AGxOo0XzgsbOvRysfS077Hd+754z5KN0oSYP2pVcZADe+S9C5SjMyn5gpw+RrUNps
BCFYFEa1FGVew1F1UeDNAk4i4GaeA0tpgIE0vBdoT+6lxwDJ3eUM58Tdq9oAEthj6GRN5H6C8VfD
3lbhZ2yRb5GTaEzc6t5fJYTxwktaRWhqLu1jdmmf+Cr82oGG23Clvy4BEFI5oEXn/NRhIOOKnzhd
V5PqXZAMvbveiZpvWDgyYeScF1oqXwTR1Y6d2uCUv3oojA+4769xEe0cciz26r+mBXc64PoWnpPj
G2KfqmTn2+zQ3mY1LB139Pja/cMr8ZrdkrtLa8N9d9+deBxWywsLd+I1hiskRP0PQXu48bZ37X12
DzT/fj+pXPg9zhRWictOfmoXeX2KG28N4VnpvzjTY3emCzU+5YjPqVT2QO9n3t2dlmoTXTuPHuDT
TM0KpY/BLwMqBA232Mc2VYxiSeIbFA4UQ+fMwIxK76SMqeQZSAtPmt+E/JF+pmVrf7ON5cepMM7s
vqbb7HEQ2JLX2UY/rOYSjTIZELp7azvAUONEf+atuig6mcUhnDP21HaFGkuswvRcrAamrYxiD71G
ilUvT7QRTP6Og+3Aa2dbfK+xXDbn7Rp6q63INlkxmDfkvvY8W/W4+Fe1d6Cp2TmqpJMuwmekQc6d
5As2NGPUAICCT4x0TcaAYi9gqUu15jPLXndolDsMbBYov/FDQVzOd5YN3LOE790hmdBmbCmuyOIj
g4RlwCK5OHsAoZt1p1J+0CgCe9aEfsZPPL10DcsMvyZj8Cqfk6WF/ZazqZur9hUcXX3zJOe2WxVI
rRz3YHxtzhx50cAAsWvsWV97EjLIwiX/4NXasx0TUcgDdFyU9vHGKTJ22oEOf6hb1hQen+V4NleZ
nTXoYa/x056dCOgF2rwwQhtkMyooj4AhmKGaatM8gfi1W5Uh9qgFiIUP14hLacGa1ehSFejKYBti
TVb949fR7N6dhytMQxxmLFfZbwBwtAUfoRZYwOfZLtl5WZbdbPy+zzWTGHXeGshiRpWLsjWhCUb4
6HgQnGi26gGQL40eSYzdFAfvliZgIOz11hM777SnYEGmjLeAOpbeAj86GOiFZCT0gWgm4hjh2Ww9
4J/OivIZngvVxRzw9g4SqMWUqb+kReuFxOnQ4YBMEg1GAABeSJKCI9hgCA8DUjSoSwDc/DEHlYMD
m1hMyRdlEKbK8YfO3WD0HF56bK9BGRObUpt1aIDU3vhz8x36dHBb0CKWbrEH5B3NK9Z8h8mqwYo6
D2CYF4jzLYJK/tX/ms56hmS4HgxUwcDSmC/YgtuygbnY8ytq6gvsa7vcyo7Atsg0F4WU65yBEL/s
bM4eRT+oJunUvRDKMniGhITCpJrShOHh5eRn2GWYclUjLueaPopWSRmL5SHYdylc48+Prhv68msO
aMCWyLf9XOhfy3XymB4F74BSoMLH401CmT4OaF88cmJ2PZ4neBYb3gyf9Kbuhid0l1yS2uDT27s3
Fi6ut2w4r98urmH9zsKKdWPxWErrjeSgS6Zfv+q+ccBza0sy6jfZP5rOa0txbNmiX8QYIGFf5b3D
Jbww8MIJIYyAr+8Z1Dm376nqrspMQNraO2LFMqIpaPWQ8Z5Re5/uLHDKUvGcRxDa/mv9xF9P4+u9
vfbw5d2NVgrWR4dICwuFSDhpRGxSU8pkA64polxU1qTlAokHh+BpIXTPI4hmuBv2YFp8fxVjx+5Q
yzZJ9yXwrMCZ8JDcaUZxiTv9anyMFZLa7KYARByTYTxn8AUqJ0WisIGhfYOdnYUya6EDNBCGtWSR
Wi17hkF3y4MdPkw3v2nz3znYLydP8Nm9dYIb7XmdLSlhDljnsmmdI+7Nr+MNGObfILt1yDLE/Y9V
r38suAFMByKTUb93s5pGpMNaHi+ZFkU6uQqHDZjFaKHlPil3aDWo0SNkHIomjKMAoDTiBzTGL+9J
Z0I9s3579izoeEBLhQZfMJge0Gn2tcNon4iIAx3aG2nxYvgGF2GDxV3cbBvl73/kVk1NUlzvPLx2
Av9/zQYREOjeoXz3cpPEk/H4mbx5cya0U1vjILIeG7Bs0926LFoxRGqYL2cLk6fELl1GEeILyR1n
cf9mU+Uyz4RJihaOBuGvv35MoACOKrpiJkIa7CZhOF+5U8eMlxFW1MB7L+FGgvliC05n8qGx0vA5
AJU5jEgfRVHIA31AvBctVdSIbBM8OwGu+8VSenJGStKPYLPBtLZr6WkHv/I2cx4Cjs10AUWCbTml
QHd4mphZd8GcmWDzeRFCo6ZgEO9cuIJWyS6AhK5hoKA6DM9jBHYWDhGoc5y6pZ/6cLlaN1i5DPvu
3LE7zdUzuLqPPnAgFJObK5zor47lhGyX04rqaWHVCZefK7ae1kYAFn40BAhfs3FC7OIfSGcY5f8B
MA90uJqgLgw8I27uVA2xiVesRMssq2X9yVBx/rPRswQ1lgHFQMtxwpMx7D/VPKUmXkj8FQXPdpsM
oKs0Ji88FSv9QNUt+87X7pJ7jXP++m6VZgfogqeLV3vvuCe/3LXxwj86gy0aWOCMdo5mFIa23KGO
hP/e2UspMsyvKWEejd3HeKCDUzEdNaNIvEe5W4KTsMSI9BTDBdpIxCcCdqFz7TmCMg6AtkHAvvBn
y6yzVe0eg0Q8oLpbKh8KFCAIqfak+vtnnQVcP9Bw0i9IlJPfv2LSfqS7pIFnFGJVhnSIMqJapF17
AT+1iRcTxJSog76naRabr0GT4jUvBtEL8L/gNYSMTho5pfhzifKLfhyzX+bVTzy4kcKskQPIAF1z
t2v6U1T9um1pBnW5dEMyiYJFwQ7Sx0CZFgxhjPxIBgcM30ADOKuZTfKfv5aC2FU6g7/77kt/wQy/
1v3vGpZGk771DpYeP9iQJCGT3sVQ37S1Ano/jLPbIGSL12QYZzimzmDhqbfnOEmFv9F7hb8+ZKm5
xXDqyVCKUpfRpSYewjR8P0a0NWJybMV/YUixnwMw5PE9ZEOkwAdCgO62ZlQKIs28zOCSQE5AI4Ix
Fi4HWL8PHUXzmEM5zLt5xT8wLFE5bbMRAAtVBgDaosbGByjGeq1E8MC+UqCrQa5kIpZlQbVEwwRP
ZCfJM5CpAl5wb7ZWvAHcxi28jV6Mtua8OwErwXjpPQR3HcVcwx9SDjWHT4AB1p6uQqrMYppl0i/x
umCJ0AbHVKfulSCuvfbcQyCJrf5W5n6XLNw7l+gOdiE+0cu+3Rg+zXAQn3OjF3+8LtebJW0uwhYh
lRbh5Va9E6v6B7Ku+R9D8MX8EMnyoun+4G0oXen8hkE90UUU1CxKvgNEaPnFqetOE4nVi1se6Fal
fCTDgbiKdY/W+RCdlr34EHXTXryPygCxAWoyWb5tWxZwO2168gbKoN41oERNcOFk5kj7Ji7kh6XI
kl5GPiL2oPWnqnq966dVUKGJMSZQV8hs4UT7DoXe2PQER3tbBePWKhCGYCzDarz9XFvc4p6G6crN
Vx0qJaMkbGHenFyh08pY9IlcyYKOxwrims/5gIQ2zCDsfo0vYXREl3Q9GpqNjA3jFtbWtP+ZtKVt
AqtuHitRYa44Yboq41QYZfjdoRmjnqMYYdIvJEHSX+Jq2FvVEpBq0X42DQQAwk2DLJFxWOrLIWWB
XlIa7qAZ6cIBkOVM/Ip9Hd/sEUwKQWuQ2mm3XzYdd6rFvA6hg0XV/wNcZUlftMNZdH6guLwRV1tD
EJTVMT9uFgAWXHYbrM+79vV2CrWr4VzErBx7F7irNY673xYj0hWzJQeVDOztH6bUn3+xBbFfaykk
cvfuVQZpPlC5aqLoReyicBQxVmhirfPCuhNmikjysJ4FtZHvqQhI2C+lgTgdCBQcrA60Lg82OrOc
Ul8yUsP8EYjzMG9kmN2/nW9Lz9fSzh56YAakMwgo2uOWPEYL7xnJsO2QfXYLAJraLJIHXS+PF7AC
M1e4wojb2WX1KjpnIPxfHV7wx8AnA21JkGRC8GD+yfNL9+Yy2lJIGpBE15kdJFe9mvaNbnA5GoP/
tVHSzgts0JFnEqPILTaAwltlrCbGky8uF4zjcCCSqrsm/HRh0kC+7PLv2xgrDDyIp5DQjRJ3j7Ck
i6GM7Y0JaQsEL1hLUSHH+pvCtmNu6w4szsGS2OMIvAhiM3OgUYu5z3SbMZOVqaxMVsA7gQ/tpDnb
20JFxxXFAXoAINmbKtIaizmOjMfY4lMwMSFSyN82suOQf5FhMj+KZF4cIA90pkyqhWKytZMD5VKT
8Y6oF+SiEEtE3Sm3dz/i6LwGyl/w2Enp+rGodzkiZ8yxF3tDWdO9YG0GBELLyvkPjRh+oCburRpH
CsX8AgNu5CSoa82EvAXM3HEbzPCC/VJRiUFl9kZ3BoeE04f5A5Aypym7JNwWObNhquKHcDPMMalY
KVUMggjJK9M9KpQboSt2PxbrJxmZf8TA5sH3kkzH3CK8wKCWG/kbjcOawWiGh+/Cp2ZWRnGKSEOv
7LGc5djLwulhuPFkBsr7dfc278ml+3Tg6HHSMCJ2AAnE0k/1bzRaZMgy31MjDNrk+CfgCo5S6ajZ
nkGkYNds7TXHHQNzqWK4Gc2EDu3N3eHmMjzpUTIgdDNrF1Q6Qo58Rti/t/gka5ajwcuKg+BItjOU
+F7Us4XpM9SxF6JsZRuxuTiDUOZpWMQgBzERh/bmCVMPUjDY35LAHHoiNYTVtXVtKn9tKm/sAURi
iW4IE/2BSTN3wM++B7//A+pdAFNHGNvHOHQw/NkmlIK74SJiIMrY8+xVbFiQInEHwq9B58ZSywkz
7RhR0L53SLNaxnmCioMRYq9gRvectYFHhG4i7DCKHC7mgOVot6ndvtGDjol+GWHnGBcVi+Dml5ln
twTVkQa8/8UoOF8+qbQqs5NSVE67CCQGuImhvLckVKix/dqPPZ5EYns61aZdjfGkMuDre3Na/Ce7
O3XKzcgnYvRBiNzLg1953dMWA0AQaXqEfYQXfhs34asFuYhSyG8PKeeo53JMNg5IuucC/cjcXV71
fWbyUBydm/GC72A147fX6jBB4HWUoRpSf2Zq1tzwsFunYMFXeZjyEEvQM5+Yt0RvzndNnYtS+EN5
ytW//hUf4/q26KkdVgXefrm2wDQF1PhbMjzYYw6UJjeDEfCnxWpjgb7T1wdxbbPmfeXSgjfwRGha
gJaMEzDZKTwFNe5R69WYTBmDY3qeUlW81iV+K6zYJt1QeG7SPzOOq5yFanRHi6CYtl3wzz54demD
UfRdDchaYx26OIfVBcaDXfewbc+URB6NC9Z4KksemAsB87SYdrJBxDaAQ+x2jz6On5TsPUJ/iuHd
BonEwZFydQ+lbaRZDO1bHhQ3jZ2sXWuoMgY9WSFxD0/Drw/E+zaoNi12B2sEFs0sMsQb1hRHYRtS
vNw6mF8wUmeHcflb1zHGsxLYmNlfW2NPrkACQkStPeAmkaiZlGboL1GvsIRlgCnqdEQJc8Q+rkSh
s3nDyuBnsHtl5JvHSMD+DH338S9DB734X8gZDG4dQ0qAtQtJJewnDPvdDPDkAl2oP2pzLCRr7t/d
6g6f3F7unTrHUgoum9/geBHt5CeU0RkvDSegauI/hmUy16DdgS7QJlCQS7IPFyNl01gyUve5X+rA
KEszh1APX9dO8oXORa+Oeifbj6EXdPQm3y7hR9zSTXOm7jVCI8TDeGB2iDljL+O/hYjXpmtR7ceO
qVTaJ1j6ZnUgPonzMF+gYFB5AR7Kh0ijgKjoEFlee5ytZJj1QrtTG9cRI7XgY3TXhxG9Dd5qE8Zy
fR3LRubGO7rYNsgvXBh87dyB17jpH/C5c6bqNxGXX5Kqj3lOzyPJ/qzn0b0yeFabqs6/tLz2Gl8h
shfOaRNfkL7VGXfw+8JypInX0ysdA2DsySr8UHzyFgRyU81HdsGTHu96OgbYqOLRS0UHEDKB0HpO
xVzmiPcF/lk+klO6Z3EpwivS/S5bYU2g+0lspnA1gQlHlIM5oIszX/MHrIPODWQOw/I9fh40CCcA
K70L8ccnc0vTX6Hi08CjzXtADaS50b+xP0nTfoROm/nxRyKvfdgNswHYp/Na3snk2+s3C21ABaan
cDla5gdCY59KpXZvB/MRNRca/lPRgKO4V3FFa6MOSLIoTHy/QvxcLOxQICVUnnfig523sCaMIu2v
HlQkUCegmzpHL/cGbeP+RWOozkCKVa3F04ttTT7n6HzoR6fSbmgUapfE+XkbaytsLBFgLXHE2Fbg
cqq5EF8WTgH2dlJwPn4TAJkUC6DJ115/zffrF9almrot50PFJ5VcQIVLzJUUvkX5Jv4atqned06z
1lLd8YNvscCfN6y/Xty1SCW80ClpgrQOllJ03zJq7f6VAG3HiPJC+bs8zGPW252SJ2GwI05rjuyb
qxy0KrpfrE/Q+erNoOZugystZ4AuGacLAxGtyXADu+Kv0fceI+ZAfPsSUvj6lL0D2oRDJpOJXcfq
T84bITrdJ0imrSo5OI+gEXdTelIolfRSgNANrQdKo518YUxQ4bNbmTN9AApdIXeCr/wCvf7yFQz0
/86cf9aRMSwFLNYGGET/reAgSh3JNJUwYHDt66QPC+BL2hN8cvtHjoD0J7UGjbi0ijJrgzaiWvQM
Um0Qv83WwXbEiN6a12ae3LRYNJFy/IMOATTCzuWg3GOSyF0EP6VNAHF7LOEH8Y4mZv+vjdcgFuU8
fzqeQcAnmItSGNNhGYMUmT0ufuC9IncyjpuVSlZJWy83QqFwV5Y1Z9OTfosean43+6hgxEBao9Ow
gX81tuw2AAN0T+iXEo5cBEeGRg3tM/6xDOm5j4QjYujNg0m3QuNW0WNW7vWOyOptnLKBhXqRKmop
tNKL2YY+SuAWrvm0dGzjyJ1eYG8Inr72msn8rO9X9mN8E/AGsApNiid0FNeO+flQDTrOKb2HZKA4
5RAfXtp5Zqg76bNF8ruC0vCv5ZYNeC0c+WLZxuJvLwt/XEKI4rltW30BgErga8iFxtkpzO+8xaM3
5rVoeoAkbZtzE5+2FFwM7BPPMKceCsjIU00unxL00ULOkJmbXxz9/JtFfGdjV2TqBPALSrNigEFp
DQ6mbMEis8X3LK/AVcvCaAadrtYVY0bubI1SHe0xTKiGfXcPm9yBVQoiOOOV2LoYC+TOnlqW4fnB
uM26Ps+mCvssLOZsUITYj8/pAhOBGAOD4Rjcjfk3yj7hsJ29a3wgJh6Kao0dIvOz1fh7Msp013S+
4dnk25p+FTb9Ph0W3xRe4s8Ui7m4AjqZPrs2TnHKtECMTEqDdfTumEf1raaGfd8b+jm5t9f4yGsc
vdZY6VHub4vCe26YfpZajhkhg+imUSWDBW6oMCqVCwSY9rbf1a9vHCGZ5UFUnx4VXDS1Z21+xtf5
YFrbA8A//kFEIY8Q9MS05ag+XyNayI6DWwWnHH5XDwnHgs5OfJt+C5GDesWQiPNQmO402WmHev5i
jp4hBT2VNnYLztUTG256qPQGdUn130CmtHx05S2H3gX5Bu5VD/2Z3mE/X1OBFzrTu76AU3knZYtN
Z/cYfdhRmows2zqfhtHnYifPVRcIJYPOtet6OQ7LQiho81T9+djaTKw/xGt8xY1J9b9gRaIF3PwI
u+nRNfGufmY1+xFMMZ5/2ZcwBSVJXJzs79oKIhQzVDOctwxCt0enpnnw9/7FeT+YQBN9eTGv3pcD
xXnE0G+eskW+Er6pltb8a5SjcsEPFGSNwRF9xzZ7gKhvEyZvB73Jow7qR3ghwprGlChDm1oMHwIB
2VBNylCSupMhEuqFBKg9wMTl6rIgPQp6p6lxEEJwvgXjIs09TlDuk5WHlylDEfoe3TbpBNSI6lSn
B+ryTIBfwt6NYFGbyw++KUzR+mDdTN6MG1OAvjYeuLk27nxwe8IUHeYgbgUQel5okNn9xgw0BLuc
TN5x3wQGxzCKU+lS/Ah93tKEnmcHa6F844kCjkIbhIBEfG857aVA3D05+oaYvHWjtJ4+V0C5WZb0
zO0bBTgbPuEdb4cJAW+lo9/5SPD6sQEhBGKLj28oFSGInU0dbBc+hR/zs8/DflN89fd0Mkwft3T1
62lgRygG90MgexkctPELMtbP9QGxiQjjxCyRVuvY5uiG9+gsf5LQ3xBCho8yC7qzutjj2UAq8WJo
T4ux440ZEzKEwTEC+rAwqi96teAUkX7ixnkBPZOke4apDFbZ3hHqKazW7lJ4wvBqsgvQAV2i0w1K
cZjldn+nPIxkistKgFpyTJTdkTUMFQb+jYRCEbfHkCxr714IQ7Kcgm8BfwAFp9VYtxSmzaesQCJd
V2KNFEIVocYm7zJyxfWdnRZWf+EaF2CjJxJdNV5w0ryskl6Cf8K5ohcbni+ee9DnemehtI2vBFsV
mNIAT8zxhw8v6HFBr8JXsPD6y5cLTWD+bWBydWs6XQ93zcGTI1jRG2v+aIL6lP+T/CcknxpjfxNe
p8z03lkzXlOAs5hbKXdJSI60BcJPgEPNMmCa6Y3pqH/oImF3grE3QMeFefmZ93yJ3mrPYP7q233Y
nH15ljjdUTwhPHrJlie9Qsgvoj9XnWedSehizDAAj3woX38A3xZbGadVTEGLcA+Db3ezc4ZSuIoJ
xXLp4QmKK17tnO3hkCVyilmt4kvjkx/sHhjyoTWFBGQJ70dIgPLwChG/RXCoAM8ixf4pPwEpIA4B
yJNL/OPJY5ozn9cZmHWISAmuEbcHGzCqqZ9k4Ayf7O9rhC2EOkTcAa7Ec8H7Jx0KC4ODQOaNKD5T
UY0Yk39UzRDr2N8F33tXnbKFC4oECNHYTBoSJV4LakPjuab1PABLLDZKrUGu0Es+iXsY96Qn3apZ
0srYZggeAiTFtcZC8RiIHIcNNN2kw4bx5T1hmklode30oybf9pNgNqH0G4o9QR5yxFZv+uTa+Lw3
0YQ09VUDk3j4cgKh7p3zCwT4nDyXYgOWaRzBiJ8Mii13gE8/5Q1+kpjvEnF7JPpARBFK5lydb3yY
1IDn9LA87DDx/kI2WCFKttmlBz8XBrZOdg+R6vMgkXFeTg92XRMb74sZ095Wo/6GkhLs7+cqgRyd
a2uIcnbsDGHjNREj2Ucb0FyIdm9DMVXf4gDpGKwT2nQh/4AHwDs/xwsBJWXfRscE066XLH6Tlzlo
Ms01y8pwzlvGhpsNk8E9rURuXoanoSyjn+2o70x8SelaoJOVgCpqNwopclKFw6Ot8lpTtiiF8LZx
bXNKkUbX3glKK6bS44PDX0KJ7KgBoRIEQgklZxUryzpr4jeGJyVXBSXH5MtUhAQv0oWQ8nCi321g
XdbU1W4AW0b8wm8Q+hirIIx9r65bogiHYAUHCFBDyTxoAd5WvpoNOKdILrSBZTAlZkxQsucx+mti
8XxfH4I9l8VrYY5BAWx1URas7+vGSeP/MaTLtS92vfI9rZJjqKIEddkmHzZ/U8JBlr8pctbot2t0
5qfgvFPiVio6QJjyl7b5pJOFVT5+tzEDG+b34NzxHx4vyfc/PAr0Dx9Bw4N9bzxLmU82R/TehwDD
c37fA2p4rZdxpxXvGvfZEQs2SPQviPX94XGi5sCTtrUiKiN8r/Zet9ayM5whWAuSDLQY9V1YMgnk
shUIg35v+fibdBMggDeg1qzV01wAdshFe48QiDG5gNp1rx884eHJpFvBJCjsjh7gRtQ9tpJ8wezh
2WXJNmnzTk6cS/x5hprBJHYX5WwI7475x4axII5ACoRTuX/gJi0NeZVYq5CZRHN0IotWWC4V5CYC
wUzWNmcfenqLlQ5Gic3SOD9xnF51Kokh0uOZfDEPPICFmXXdWw1obZ54SARMAj3ReVyetY67Yttt
JtcOCNuFtbF76flXbjRGePxRe1T4+YqSwl4EldPkinNd3xlW55x6D7Fz/3a01geGBXkN0Kvjlvcm
nEATrhfavhKID2gxPTHYvXJnUULSrsDeg+x1sHvmAH47VF7aPvLS9eNUvWvd0YG/gtGVkauE6Tce
pBGfL8TI2znDcmYjcsW5hBWsPyHo670VJLg5t8BhjUPOhz/rk60afqewC9MBMChNLAUsW4dfzqC/
yBUCEn5rAHGi98LCUrg2V0hTGOAjikg3op8jnUTvGdjS4ZGqe+0AwnJr1/MWMSBmN4ZuYh2Cd5ZP
twebbBCO9AaaMelrtYCKQuA4njjKQCFuy0P6NWiAj0npvlAYvRm9S+TZaiQVUMFWIgFgfQhafWbt
1JI8Q7X12p1cHInl1d4peCPT8Z//5h6JmaJ91oP5jX5mN5iXOwUmMTcFzkWuvyGTMZHSVNRy44Uz
GN/IQLAXik4gAn6AnfmFx0TjiVkD/O3RE4e8WHKSP/xs+qTjsKwobrJPfPtbOO+0KuGGEK9qfyN+
t5XhGfDp7xN3mOqgRgJVg2eBL/0+ECmrsgGGYbtQRp/4t1W8PjwaAukd7Mo/rqA39DSSV75R6bwY
K0Z3TLVgCNPCXvnsAK2C+/MMlchYC3+7tz/QdMQBZwQJ6wmOYHZg7mJIb9CVWA9tS8KZySG4H5cr
Amh9ZXaH7JspyBA+YmSvzABST7aaKQnwX9c4L3R+wLun9Ucy4ECTKEclwWvTxaZrNFWgPWJi9Bfv
ycR5VM3IgDkD53aNa63nq/bojcxAbw7/yXEPAZUNBIkcc0pYTwurcC5/hZPAqi8c7qKghFj4j2TB
qc6LB/vY4l9ovZCLWCWStnBgXXk/o+6yZq1E7cnbLZP36AZjIyo3A8UoknKTz5pwictEbPiwBtAQ
y7SWoD5QZbSn27WuST26j7Agcp+jR6Qu+9bReUf93L7Vdum9o8J7pIuuffRUwuhfGL4vpuoYFwnk
79e4KSLasaJd6TcftqI96HTDUnoOHExuwFct/NcXq8I7+g/0wx3aXeAubQkdq2HQeQj0h0n4AdfI
WhuOcZYQGvhHp5I5aRuc/RDU6+IzuFPAiwU2FIe0BwbZFQCBfn+YvVZKgX9jpD894E5G4Q+BzmH0
FdJX2AlTScgjJIPgC4csnAb3T1giBdgrvD3ooB7zB3BVhVh3fe92hyiuBOLv6a2UeRKdj1PDrnuw
prrQZy64zYDnssPd4PlBYmSOFQs1fcUI7/8gbkm7obh9yMsDJCNPskMgSnGYMHEAKTdEiSZnqsSg
SWPAjOhLqmftO8uL671Qw43P5nCP07uQFhcRzdOObX7gEEsmHnmXqciYxVEOcz4vYn7xwlIOIwH2
PtdWm3pJbhFurxR0ikszI2rF6XTrjlq8T+wvVnB2ZK4HyEeQMG+pjzW/yNt+Gg6Nju+lTcXv4WMl
QqWDW+QMlm0eaxneAcxSjDVjjP5/AjjIdFnFTeUWm86HtM8xXSBDm+mNJktGlTisAxnbOf0nUI5I
w2CUvcRdHt4mHwLGRsnNx+53vKudRkLvJ/d52bYYx1x+pi4dfOkDDkEOf2GiwvWdiZUmUBSOOqRl
0NU9IHjBYVtA/mRaxQaZHrN7UE0urthbgVsBxFllhIkd/lgdXXARUNoDtiz4lsvbLuhhr2KJjGGH
iClE+cxWC7MaSUYLCrWUlcL+EemEKPwlnFHsJ2muh0sGpEs+DSBqZyJTQMVxPlPoXGLa5khtDFPr
j9JXdQcoK0SLLcqGJuJayj78lttIvaYmI0cO3E4mp/NpwB0hhCN6MPukjsA1iqm3/aW1OUFbAmpA
WJYnDVo/0e6uEwi9bPbwABe/UazcN0xFFZeVIFsorkPoyEIsHpiDRqw5nALQSJ7wNHnQUG8l7uJp
VBM+iQDkoOaOuP71ud20ZAx15bqfxvbahlmnkhfNGC+C8zdX520ZEcPatfPsDlMKjpwMqV8VkzoM
cwvIWqdR0xKc/ZEJxPwWrwZ+BHNjj8Q4eNkyjmdmCLrsYdIXnUZCT0XcOZOXV+3+UIkPbidsG9d1
aTbGXdZ0LxNxJzwPlvm6C9P2zFPHJNt8ERDH9FUtENC/fUqut3/DbKGh38ZfqrcWVifUzuii6U3l
KG0DV6sgVqL6EmYPKkt9DwkkR3suT4x8lcC1NTbwhCElbE3SD6+AfFRuBocsOh7G0kyTmNRijiL9
xfoKVGyT3/PVp8I7ZKyZMDDZJ931PjkWpkIHDQOYka3QkWUT/WB/nKJ+QwrTQB+D2MfGGLlk36VI
lW3QpAEV31lAhOTp41gh8LEt8siKzbBFMgpU6CfQ7I83YFELi3ydR4QnBAwJrYeQuXHOQw984ljO
J9PzBLKsDqwPZG00bBzmAX4AJ8UvQ2wuBt4pERtieMEs8mGOx3lNNyfv7oomiN8zVjM2NpLcO8HE
iWZsAvDzB1VM9vOWi++RqNzon7GRlu2s5sNA9WKso4+RgxrOpkHGL37PCKuF9QJ5zcATZ5PCExUx
qpwLaqJuav/m31aUlrxcn/4uJicVI0WIUHp7ytwIm/q2rzgvcrnEV2JHtJcNVwmD5oYLZjquQsSt
Ypgn4Rjv5TXhV7aAxbSpoUsFNOAHEZlkd2B9QhOlDqN0sGZ8sapr4vJ9HMZ3oD0WxRbUFxdZ4p5T
IU4XyFuHYEceho4AZjoGSSSae+wkQyzzAm0Mm9Ngd8KUy+jDUFOByc3lsBx75DoA7XJBdulghGGa
HvCQwTNgB/w4w4fNEXlhxl/pzqSAqVTZxjmtxsPdBmUmW63skh8Qrwu4r6yQ3dkbNlyWy8JnvjWW
6JDTEHYpSADmluxDqnt3+DVRso57tLtwldzWjP68gzJrMMMamX7f7ZXk2/bpQ9CJ7dnmYHNMGRUw
kUHZ79Gtv//U9WkyGIq7bRcXCQJzarMa5TNBRr+uKF+Z22jqWmw0Skrhu7NRAVpsjL3TB1ym0niK
6JSjjK1XYgQkI/rBLI5FsSQlugW3s21FTDD3G/wFnAKNxDlRdOs8g3K0YVDhPih7BRImj4hTgT2g
6d7+pKqi2GsnTSp/jt4u+nMsS0U0IPkJUKbvWO6oHlxunIseDFLzpSjn23SfHQEG11Ih3EH117Sw
flvbFtOue0I7IXSjPR39Y3oYU7Hvt9VUiO3VCkXDqu1W+DJCXadUYwcyO1nfLfChNen+p8fhfVuR
BkITgQPM9HrjxBcnRBlYyTbzs82VT3O2WqvbWCiJT2JSDx47vXPb4h5KkfC0Fcw5xCrGuYWiwJB3
Iz+Dfh4BIacBEhPorOxIvxjGEQg0HNcyVn12IX4EwfQWlTNnWigam595iViLSQ0ivsDQGUAyxEJo
jbbAdVdYT2l1CLBA08OWCBiGARWJ7IXLXyTrYLreVv4ILZ4ADfffdrmA7ULGKOUMDgeCbW1nrPMH
lPSbGyQM9EcQoYRIfBDDxBeqfWxb6Slc5vstLQSlZPu0R/y1yDm3tFY6372wXEh8B0LIdJqsShNT
SsY/4yVEirOGddIWnIBTg3Jpl2vRrDJxMQ3M9Zo30NDFuRFWE752lDzajJIdEHHkwqpi5E+RlMcg
hCaJiz3OY26c2DBMBUu/MW6mvFaDW1P/zIlXvKiwDW42LTQgyA1fmHMAIpd93TO7ZUJDQNt3y/lz
BTeYo9u2O2tc41Aal4qWo9ljpggBYB9edDBHhN4b/AG/nKuSoCepCGDh0wSCGx0md+PgjDBWAFRd
0byjxapQ+LXTB8Y0tde2nzAyw9ZfGTx3yg4gFXgHViPcIeha4uSHMlYYyRVagfT914Xv+cVSYXSf
PHgvSQFQDJoLF5GTDdXV7xbD/OPCl9Y+PQibTlgyn9mAqoF7dh1DqYDCQF/DibLnpP7xxeDjMZfo
mOocEB3dCVQvPVmv926x+1J6iM3Ai79UU05CaGHeIG0zWUZ/x5xu4TwLnY597xKdIxFoP9kMhgJi
VU9qQAj6QuAZadw4Ni2GNdAnyhTw6Tng8O6dSll5oSCkJkglVfA8meL3pPxJd+vOoqc7hf3p5fGA
s45hI37CB+hnxFwxXPni1jIVa9EpaPDVXs0BzHkY9x5cPtqxzSdhxD55AscBVz6Cl1sxnGlZr0C0
cuwFV3ASrpvAf/Bm79pfrTOJZbknmWgBJdWacQMFVgbAYPEd6RkziqcNaAraa6k+Nxlvd0cSvA/p
AspOKZaW/ZnAQNtfCPfqrZVTUT2ePKB1EAd2FmCheyG8ouu6PewSrXW3GhNad7Q4Q2XIhbB79mvy
WhbMQA+bJ0YZIC5UBOVyv2ntauCyrnbYdLw2HkRYRvQJ5jiMWrs+hRrhZ9SNLa+Xfin4ni5+EIoM
J0n4iu6BN6yxj2wT7f5093qbAaocjQJ49H/7c7VsUN1QAB9GUYdGg9vHf0v81IIDFKsKQ7GOPg+e
PNgA1S3U6yWiy0uTp8wqRzgrVAstboYrxeyt2Do8nIxM0sYv4TGO+9titjpAw2SvksoFXZGo/iDt
ANC+HfzFcfNk7pXkqMyEbSjVchfuDI3CQOcLTFR7girABl5TYe4TMbKgsXCPUX994zxYfuczhivC
U79RNrIH2e24PZzOlmeToiAcUx0tL6PaaKQdT9WfsRJIuQakZjH2/YU78c6R6bIjoxyxmEKuEFAw
dBFjAZjXuA8z1Wcvvuo9H0C2RJvLY8xE/oAPATRtluXqBVmiwWhgXlhxhTlxk039ObYgsDLAxKwC
krMYbd4xSmWb5fNteyY89Dmq6ZvD0ADRc8jwXscfkzObUUCuixlkwxiP9Z43briwBvUNUi37D7MK
u0G0fJ/DuSCLDx75JaKaFYGwFMrDK7mAJSVFCr0SfSWejA9OwNdqS7KNuZhlHInSIp7SnPM3t/ic
gNeWzD0uU6cIqf+oA3i0iFuh+r4yxxKzlSt8/TyaJokbhxJXQXa3tqJLRz/JYsdshcYnGphKy9pS
oBKUWsUtt2QqEL3oKJxyS4SRscgWxBBSApK+Yz79XYO6wlP8ekrVgl8YQVf9LO1hYUE2gZo0LBq0
TXo1r5UWjgbRCUKDNd+cKJsGJOQo0XVaHalExMs0tw+rTU32hJFTyN2c1hDxI3wKxGx8BXW5OWl6
A4ntVWwJ9pYGznfG8IKWjlMaDlubjA+fARXepFij19V2jUSI7jg+5nYDjThQH+0jQW7p60/Mj3Di
iDvkC4BkscEYznhHTp8GQoIlC2Xdx5lUtAM1Dan6++oymfvOK3UQAVkb5qp0gMoYqw/NOBM4gN3j
k9JKB8AgWS/wUjMiGJfGO+1TdoupgWGMUZeeAMt575X7dkfsXThGDYwnq2B+IEG7AcUFZvBBC308
B/xiJD/eh+OlIAz0CpT7AxecOWxI8kgwv3o/Frefdh1agIfFEiQGptZ9xsTMMETZcYjOlCNNrmKH
glIy+ZQUpwLzEqEkQaLtHeNeT9viYsRDDQvdICzSr65GcyaeDpxpAYDkFSGubjNuRdAlNLguaHjP
JksU70JxVt7SOy/5kr6WiFQjzC0tWEvDQwlkdCcPFyn04O/ttkZ4t+gQ4EcFGnAVszcw1YDtBxHu
suvdOAaA/S0xOZPdHTVJipbrJmWq4SxvI53Gx/fnX4jUVrVZ3ebogWt2ymFXx9YBEc4L0jmmHXzv
JPUGbL83CNZ9p0oV5xGehjtj8ieSXn70Wb9jZnhCv5cDTUK9oP/TH/rFeG0ruw1JTsLbCsIHO0YL
I4nbTvEKt+G0PkD918kirHfvoOv9G2sp5hy6PyOjwUykg0fefBd9h5Ab+Cg4Ugk/AVZm+MKuQC7+
3oF+1YcUD/W64QF1Qm65JRJLt7eInIgljoaxTDBm7sBVVtOg+MbPgzblLLaiG2Y9LxOi8SCEQCIz
eqdGBc51Ui4k1hj82mZQoNKrIsAP37W2v9mDzZM1TTbryaoxk2hHH/RvjqHGPBeuzDJV7ebvOi6Z
zwzbPek7ukTjsFLvZj5ivdCB99G4aBCYmHwYewxuKDffBlIrLDgwoGVirV39ljupNT8P/NSTmOoH
ZQuFuVH5Zh5B2Svs8cdo8jwDcECyS0SH+QyC9rpjd9di9VlGfE76hBh8aifYDP43GebzbAm+Kr50
atJBXwLZoNbuq567QceC7I29+ZhMdsBcrBjpPcXxop2pGzYm1W0lqssOkJZE6L2MzpBBw1+xzt3c
ba0bMXw4YbdRj9GbcbvdgdNM/S9qgqdWc9LMK1hs+Qg2J0HVoz+wiJU44gwIX2TQTCzZm9vO3POD
rqfPjIzj45J9zDZ6/D8f9QWMi3+JB9JLD1hQ7/hmNu2XBcYqobdUleBQZxCIA00rvTc+HVHtk/Pm
tAmjow0/xYC8lNfCjhI3F0EtgIBprvfxfVWM2Y/6Ju+g6bFbXE0UXJO0z/0hMmwDK8krmIOHDPVs
uGJWE1MhouZ4IRLHyP4+cD/IEgUSAHtg22N1pE/guNL2cSDhyMruIJ+L5ccukbOIgyTB2GwjVNzq
GdOOQYwMSg7SlzGI4Q7yoVVeem8MSEGGjlHYd5r0sAYGbWtpY1Y7vRmnyB060ieQZEdjA84HOw1l
0aIjXuerEZ2PYGaJ1BT8N764VCuaa2AOkc9aMBg/prJTyGBlJhVUGLExo+l7h6wBma7JTfrgXzKQ
n/kfTee1pLi2BNEvUgQSRvAqL+FdY16IwbQQHuEEX39X0udGn5kz00NjpL1rV2VlZuGHUEkO8S5+
IsGSe8r5l6aSlJTvNxtRfo+UXghbQPeX+dYpN49zxvx4JImUUpkzB2rCKCBvUZAPi+Dt3uh417B0
qGAZIluULkUbMzx5aJtX4G2RLYiSRLIbXcMqSSSoH9lX1S/NND+AhJgiBEuJCcPknTsFbt6UtRG9
DFJW9SWVc1AkXoEaMeYvg8nI4kpCoFF8bo94RwUyMtUO97i7pQaln9uFmCU/a2gBc8y8iykzbvRT
OJ3wzrlR2IwMm5V+AY6K05PWnJRu9PFxLCMcyuDWpGuNP9R2NMWxM3eyN8Y1t+SREgfWHBzp5LOu
jW/cuNQ5CoHKT+5z1oj2NBHcvsHwshrUSy/73dIrixdz9ozACUgmP2+ON9xXMGixQiIzpFn3yaIn
taCRybDHRWe7Z14hlund0pJBrVF6cn5ZlycEunKGzYb7rQId0+4AVSDjAv24JbLiErDZAemI2FLw
fgP2iYbZgdsMEyawcPKn3lq2LLsWNo5J+nusBKdp0a1hehXLBUemVrxzeyTa8gVshMxNbVzlDfU2
u5Mr98X8f9cGERkEJjy0GFZ9vLJYc+xr0iiL6pcmoERQDOs/253jUbGMqsEDJlDzKqLPzycm+sfy
+3icXfxGgAN2qyddp6gY7mhG7D2Yn9bm3d6ttlOMQIQmDHcAXQ2w04gMLX5GOYcFTFS5U7/aFJgs
zj+LZjn2k9NXn868lqgRojYpa5KeOI4TyK2U8oJvAKJ4JJlF6/WvgcmVTXl8YDPjDPpT/87hZMcG
UfPrvfp22833CESTHgCnY57Y+HwySeva3SacmiUI3wfOid824l6oieI1fKLXOEtymHVMTAZ8gjvL
mXz293ic0SvHpcZ2rj+nzNn/23OqvFibeZzjlXIZSTR4HjEjBzbpoQnuE9fXGYXeMazHx/CyrMdX
rnKb/jlSM1LfwR5uGdtozOWpzZBx6aH24EnV9i1jmZW9H+O11rub7pnkBLDGZwoKTWrm9QnbkEHI
lQvVPXS/8h90B+XmdshEwTnPhe8gWTEtT0bePdpwcEn6uXAqDxRwMH6hDQx5luw/mz+oVSEBIm6E
tURiwIZrcBhtqQMEHakmhyzxHXUtp74Wk7y6mudltLMYvUxYGaqEn+gPE7pcdru3iMrtE+yNU5RB
VrNic3CJTlEFChLJkSQ+PFuwsv1e7q8YUQ7Tm4fYanRFG+NfKmo6pVcprsS75Wu2A6zmX2hCqWEG
aGZ27qzsFn2NQbnzwXP4EZh99Zpk+kVTqcVzoHaQV8hqMTrDX666lXUa9sz+6VdN2xLuXmnIBBOO
YAZCYFocbWpe2oaKACVDgFHD7YnGzSxGCgnDtdXf5a7VaKWEoHthqNZtKT41F3qyTpFCcuqtSsNT
8xRtl4gAy6lTuTivFx7HeXSJslAOHswiFN/hHu1DMCM6DFoFKhflfbkP6/h3wjYI6hRH9R68C7E0
fJYCHYoInLBH25Db/q2oWA+qm7IEjUdQkHXL5PcEOYmqCX4NTQsAQJJX6iMB9qL+qXaGLYDAB4NF
0Txx+2AkBd4IdKAJ64zSMeCGUGthaH77ypMN1tqAaUy/jAtGH6YGjWjWFUCXzA0BpnvMzAjCFpXs
8FeMZPmw3aEmCo/hixpPzAooP1DosMbQryu4mfqX3Jyqf2hWebSAVuE3DfxyVvBE8qaFE7CNY69M
//aYhhI1wDeoLbS29bXHIkdHkEh9KrqBYcDGIGjwQlwA5f0aSE3LFSoRvSFvVeqq46OlylLE6eAC
WZ/x3dwHtPws1jczXgS9Uj5WXbACsIBNT+sEoRSYHTeNTi1lBmJE9gWoJrwXoNamkFjZN4HEgqYy
MI0Gm7De79vlg+XfKTLpF1QQ6LDRurwwuF5vH3N5ngbixUSVhtq4GzHl/2x0RVugTOdn2IPfAxjb
lg4RYxEzxJAPrcF94jvDe6bzJJspcO2RXATqkJgqLQqM0fuDD+Xj3yK5pcEToO7Bzi+CbILMjagI
k9OCZ3iOXlDry8EliA/N1M8Zj/ry90kV4OGKXxlyEGexqfTNKaDwxb0WML1foNB7PknWErEUQjaW
gqZ3kUOZhrwCUMavPjABdUQa3dcF5qETg2qyK888yBkzE3n/pPZyr5t99EQnAmv5BlkInR/CVUya
KkNdu1QTSrrFECFA4Tfy8L6EPVKhxuQUwgrL32G6w7Z/OzXLmcHjooDLdeJ8yERmtGhZAXXvPCab
6aEk4UIi32vXuzks5RUpTTTYrdQBsAd1QiOUDVocsCyG9rJY11w+YHUCqf1BbUfWBiNqyWbG/gU7
HNrdN8+vo198izxCZLDB/86wsp45HKnqZN/wKoW3u3lp5mKv1WncOdbgbhJdQTJY/SVOR2tmjVI2
/gBSgAH97enSdL7XnBzXGB/ln7fvoSLtrT6oGyP63e5lUKGIRitT7QNdhsagsQ2A2/H3YVeC1uH9
7Fop/SSa1E/n85GZ6fTmOfvWjVA+5cN9OpgkmvPDokmMeuItll3gCmOQ7ePqO8r9NMwnWd/oWF/g
DdTUZ+bZs3MiBvPnevfYcODTfeCDnAJqapShn7PPTXnNLvR7GbuDxL0Obn7xTRinKA0bzuHUROOY
1kOUkVmlV19EVTapW5j+haLHgJM7xAedb2E+uihDVSd/MJiy27EAaedI81Cu0xeAcXgdD1L/MpsD
VbNMfsBKaBNjY8QbaXC2YKnLmICnk6JijTD+6tMA53PU1yeu+Np23yQZ9FqHYADRYfkEvByorFOk
sDgTZPfIudUGeSZqVLzPgKsKYWNPeIFeFfHbni0rP3IUPmLCMmfOgUqMDdVXHy1WryafTlp78XJ4
JxtaBwbruHTit2qHPBkmidsjCBAGWhqGYc1qgNZqAZFM004nshDGpWdAQU87k/hL10JemDpweYuB
RQTfgNMD9W5g+WREKM47AjskJRkUB0ZHh4nNWsdNh1MUR/7miVzdUCHLaflM9q30+1SMHUT8olAo
uJ5/hxMrNInIo1Y/ryKL4QNUNP7H0Q3EpoNnAP0v41M03LDnt+j9loB3ADireHXKk+jC+a7QWSF0
5vgfK3SSzXxPPr1BKK1QclcWBs9cojt8RGvGByDLUMjm4mzEsVNP38viLDYTNMnAyaQbBQN4NYeK
20VCOrJijBqqnVPzwBeiojTmqwVxEA3D0+ZsS9s5A7t03+j+9FY93hJJVXQpwV/gjO3xgXFbm6Uk
tjcqHhiCVDzlZg2ftBzI9UAv7eyCPzLbRT0vnSsg7a74Jw/EB5+Q7fDqFQOz84RyNKt2Njq3GZoc
k+1C7YqNDne80flOESGu8xTw23HZwk1aYL7ReTZ1eItViSE3B3kRcX5wstCa1PfpLekXAjuPxsoc
4eycrgRcUxiHkPsx/dIwNDgH6D05Nrg9ehr9DrlWZ5AOT32brl7fpBqjKiPXY/JA9FXTYHFICNCS
VrK3Uf5J3IgM0gXlD0oatBqVOFr09zQYGLo1rfuzn/4+kisAsGYk3EiGmb0w/7QM5xhJ78YrYZFN
Ocd60VEnduHqip+SUgA1TGU4VOGLnImdUWXNpmMlWvmE84QJupgRk+aSHolH/j3/deyq6fnnfb5I
kJeh5pfPooYZlGlY6kTc8ijyjQYJhc5owgLkyyXVqD4PH5NIohNWBy9Nkb9fyG/rHCpY3/GjhvtV
ArP7IDBLVyyvffBk5QtS2H5HU6Bt/QcpKFzxQiLwqbtl9VQl6/W52F+MnUYaXhVqs0KzJwMXKojQ
hQr773LqO/85RFI2N0k4AY64OaRtuupbd6mRFho4qPEUkhdQgvAFS5Jn+XLGqIuwlkjFbOHwY6qc
aJrKlS/AnFjosVe6VBNuuNE/TGR1lMMjQ8fMGPPzi8/TYKdy1qIQUX5f8Q7NN4brCigrMaVObKKa
Vx+Rpfkppp1Wj00aVeEUMXAYTqXdgYMzWKyRbpPkyCQdJg0ddBzRO9Q2fOeyrMWVGU8f13oEaE4A
km14kTPY3j4b2Ba7hOi7/Sm3z9MPOX3Gd2x3xbvgH0RCQenSfkwVWxBjT5/J4VffEwuvRh+JyUo1
WLEyGbDDI/rml8eMQtjeWFRZAZ0lqAyYncEo08ITie4b1sjeF1C1S91390PMghk0rfqfPv3I9i1A
6zwYgGPwpeScuDHabJhG+zcOno+hvIcD4jDRNWMV/A1J/D6WD4geglOkB7VgXD062VgOyZdJyXAI
PSJl38mGGD45oTNKQCDtZl0LtPkmiANRiTP/mDxI4g34Y8C9iMaW4tY/QhAVyeWg2GfstSu9LpKO
CZUCXxdK88vwMkRHxy5UUskTN7ERDV6hCkBwDUIaFRg+zghX2Rn6gNQjLGJNrchItgG8+HMNITFZ
vujZeGi06yeqlAbHZcM/oXbYk9liWAmPsdxRNk+kRQSiJP4wMTuEbU5A6PnDL/YLeb4cvqb0XwvY
xGRsQKqAqszMYHbdi3SvLrJfhYX4mJUwJDgsB3kk40ObFMem8mxA+86gGylv3y1t3isHGf+Sc/jp
iGL+8/doo4o7TCj4Sr33rD6CYE0tAZQPQk5LoMZJX+lVehoyrQIM80g+M2SvCmG71jP+YhSNQP1J
p58aSl+2Ok5RPWOwiOsv93JmVik+dD0nfnG3jA7W/ujXdYo8J6ehBUOa0jAxoVpAr1axLcNUO0CV
hV0Tbkut80/GKANCKe5oYZf+gRdO/Na/89qPmVyTd0cySuWAtUYkeO7E6MOpbaFiRcTKbISyn4jQ
A/FJni4mzoNcZa7GkfsMD4PilNiOuT/9DUIrlPwO5+SR+xFe6gHQg1vixDWIUpRNBLu9SyJO8Up8
+3oy7AKT/F8Xu+dsgsEZAAR2Jw6VRfJMtm9IxouAyplPTUA54T6Dn/nyONZquJbZWDXIMkrIdEQf
JpS/32eWwxEdb55stz5GcRzSNw0gnfJWOCULSJkEfEXqRwhuBU6I7dUJygLNKK+NDUQgykclacej
TTiBFIgI/6dKOsLGc1SPYvRPIIASXSJP5HDgKGerzHEoBdn0Ie8zKmwHD976Ac9xYp1KoDL3JllR
szw3+w9E4Jt0LEYMDd4/mhu5MUETgQO6F8Ts5Eky/iBx4VH92kwqACdkBsw/5it0Fq3zqZWGJZrq
VLIdiN+oB4p7x0LfMqYhNTxTMlccfi83LZxEEZPWQRGfQY2xKphjUMrCL1BywfWMQBSApkfY0UXW
7JFG5Cjlm/vsZQnhpuqbBEYqXDAbhATn9iJNKEKbvM2faus4fu2o5UFSt5ekNiMlAHX4gAbp4FRZ
Y04aNISpTpHhw4vEKSeqgz8p5aCEdQ5wbLJkZPlML5MPjygupDMYdY3L0QPVpJrjdVDPl5O9fD7P
HsvhfQSxv5VPK8xFsVd8GlnekLB7tacfzJkU+XYDed9MUpLF0BnEu+E1BPzlYEu6G7JR1gEuFaRh
CHW9HVebACXMnLMPpwFMs/8duV7f1jQyd5O9i/uG+Cp5VKH1M4T3RJJDNj5C5zWZzC7/GGLGpdyY
3M4cIzoacLBj5Ei3Hj/hbMvDvdpeqf7vyBwOeB4TPb45m+3hUT++0Zvg0q6vuTNkhMs5vmZBa0Jz
UOkAzNAFZ7wSHRy9UmjatL1ZWmS2rRU0aAFMti8FCXFav8reo0NkprZvFoAaRXS5ucgC2IwsYXGS
BKzkdCWlvMCnlhKiwXmOeLcNIy0pxRIUIQxqPktunbHrEBbQNewmoCcvtrNMf2ojxUAdshzDzPvm
nJbDCpkgkQ5XfgTBT3IRWFlAFPWekktlKTeX9uZ3RRB+lYFbxA5jjEdPuIed/WAj71kcWDjLrxyN
nVIi2UHVcR0QDZ+Jd6QTOipEZVd9sPerkaAogZ+LNUkd7+uEmuKOG5b8OM/hIVDadvAggg00R0nB
DaIPXUQL4yJN4NArw6QnNTB+ZGhDicLKE655BzFbsDUaJCBCSI2OkmBjUJtxsuK+PC6aosU8uXsM
k+ZwpfLQYhQ8Qrrlay5TGXE/SmMsgd4Bw8vgSqaeAViv8dxngmvhFz8XOlXyRsuhgKI45je8O8Rm
NrEOwk+TDh02+MHv8Ngt2lmQDtPg0Gb4Nz2BBZPbFgCAtrNtw/WGNcFcFJkcvADHcB0i4Jxs/oj/
wG5Qdt/UsPkb4nXL6NMVoxsXEUxvK2uI5oVFefOwD/2Sc+xQTJujkDTyPVDUaPtbndtjCj1USrq1
zMlwehBysdPunTF3raP4cmPS3du4AOOFQ1QjWcYWwm/XQI6Wmm5fEN42xDcKxvDKaIYFRzTmL5wZ
CHGmtZa0N2X8a3VEs2Btf3Ueb556ADUQOqsjBzuCoHS0+3lPHznuH8A3F9xCcHCb7teW0baNSeMI
ad9PhgvXjfjTATDxhvqBBIbgB8+SI8MMX0Hx9nHp1oT1Rkg7G1Rn27Txh44OSeWS7DZvaDO5YyQm
3iCYthqJEVbo5DGYfT+1jNGJ3bkEhqC3csJL9Dq+HgfngkpkUW8BiALhUOz49+EDihlcLCCeJpYF
6nSxeTmo9xGTT77ti+5heOre6AaVHYAm/lD7d+ubOKXFR2Z9V6eY4S2OXjpYhCdI7YGaQ9sDfox3
+nNQ5eyGcz35L6t/gkcnQiuQeqBuFkydgAHhyf3OKEN6GcykHY0CWeExVfb30LKnl62/YJQ38yEB
slpVHGV/rknax7ky3VDzq+ZW9kt4o1MGt49OouhAbMwr0L04By+31qdR7OFplRC6J/a6AuNl9qSD
Os6ZWtFurBdgYTAOoR7Q5N//ZB1GHtwfrt3djugs1mDvf1zrAh2D9etfAUXKfCrnUCTMWSgObpkj
Xj2zbcwzuFNa2mszYGT9hRF1whfNFTelU2ATTmgdEZ8nYh1h80BFzXhlmt1DBkLEdouWlN3SYK0S
8Z54+eWhZixjZdwor2oe/Es4hUSx/+BwklzNZqrgsL+lCpKGQUxFfXLdhFqoKSw38mfmyMc1NGGC
iFXwkhHoEIF8CSBUWyO3XBNXmtQfNc/sbJfmoNopd/jrnxjTojUYcYBT2kCqU9xClAnAohhHkdU0
aUtgrgSoj+hLX/VYIAY/UUFGI2ZotQMCwiAsCpwOzTVStHZ9VoOjR7+nU4tpJ8SlGUiYEAMG388K
jNeFwPMqva33XGIUOlTvjDyUMhhkiG4qDRtGOmb+u43GH9288ns1Z5U9keQACDDQtA9MvuewhkdI
y7cjQEAZ2gdctrOYkQ1REGh0N+4SlPck++xp3veGk5Z3+Ye0qyeHwT91tUmFKrsv6KQalabmMEyh
H40GExYAMtkyhl8dM8QVidOlSZGRp8pWGduibCDjwMmOqPJ1S8aFcHWqUwQUZDwbWeMLwAcW4+RD
16NaVJY8yllg3KlaRUzgmVR3mvQCB5HFL0iHxhSyQwFsK4UivoikPCcPxNVVk6t0nGgIOd4kHFeN
sJyYCd5XwR7wlmmqSyQgRPMXIoo62WuVA5iDdlTq3biL63LnTbmQtjHmwmv+a6hmd5C0Uq1xY5q7
vTvi9nDIqYzAErivCoZeAesGcAHLSDEMa/wbFgBnDRFmgm3MPEo4Z/BYQogZELN0iZaKRMgHCAKf
4MNVZNMsgaMCBaslu8Vmg6jJL5CDKm4DSODeKEC1LqlUviU/6dpXNGMTReUkLyji6gJrqIyq/wFS
sAdZeEprmU/IKgKCx22kgmhFEIuWJc0kOIiMGSAg0pWnwfRhCq5WPCV5POH44mUguif0VaB7FskD
OO6xkhOfrqXQxL9XFCIpxHFBaqR0lLoRDNDpYb3HIazq1sTu5E1X3YJFIlm6JlkNoFi3tgwH0vlf
YeMCp1Ah0TFCXUrEEwgpnBOMk6UjabVAjZ4migh2MeFIQwsUUU0RRRNsbOICerW5MwBs/b5Lzf5S
vaAkRoaRGtP49C9YYVO/DDOc67uCTvQRjyANysLUuAa/It9QdiWAigSUvagUChUUdHEZap0Z4pbj
I4I+gP8/hqckJ8vAypQswvJM/xFf42uLAq2yWjyc7dVFXPtCSWhyxksYdWyzbYE9GFPwi5wdVez0
8FvqlrrWqDJaRLcVw++gnaO4YwdUGL6X0n1n7M2w1n2gxGGQ30ylIPICOjtNPP1WQCmdq8Hb/4RU
1qDoGJi3eBTuLMRDj1UOSIqWNWurTukoq/5TQZWGpS7YORr7l+kdy+7x5httqd8emLnb0IT35GbG
fI+b5gOill9aHWzPWiSNtjFHsFRalfsLQECEjzh5n/fB4xHdoKFxNPAO/wnz468YI5bBBe7teus4
vdx+80v4KqORLCHBZMqFc9/1b+AlxFnfKPngqxC+cc2r5i7fPr9cYGlsJEYFRx4nnsf/X0a8yTlh
aXa6ZEFkERBD+5822cIB4tbCraG7W6N6wd4i9eBwMs4TJlEewggo0Cz7teg2NNuWh3nbY/TB+L3K
rR1hFskIkUa47+3oH+ZQUGs4RX6S8vy2ssc0syj3U944zGWDEIOXZ3jDGYmFrJ/6+NgzRUUDttg7
Pq5sOMHP9m1YWeqFjwy0v6HKgfQ1/2MkHEkyGHGld3HtHWfPzsE/BrXlcXjHo62yvKN4qk0eW8yg
+HZkoeExvMfksUwhq94iq7MNb/8XC0KE2I2K78DYdamJC06G6ZzFR6w3x5h9YlnXuv/L1jv222SL
E3w4Ka2qv/d/JF7ldgoQYMOdsPyso1JV06qqjLd809HD7OjtWswreydWiI+Ykg6DIWlT5n3lBHsO
AB0D5eDQI5TNu3N5jmAYSso1ijFypfqONe6jxwZEq4Rkye2BdqhnYvyAxD2TFR32WDxMeVaqlU2u
Q5drn9yuzrFfXT7CY99AyLt1jCcTyJRf2M3KGK9mPNvDEUgDFk64zdDh9OfdJ+yVAEx1xEnElHEY
5NKpDLojvC7YHcgXu10ogUvIFXi3gboCzYwY+A1a5iEd+Wul66zM/G4As+sDi4xuQUD9AjnFHB0j
G+0oPKwvLxvLdoxwICidnbTTGMLciYugDYjBm3j700Bz/7CrwRkOiEhGNiWCuR79xoxBDmuwMLDU
grzYlvmyOHZNK1yMIQDxgOYJIYcoYykcUShriWjA4lbpmgPAr4+d6QlDcExxMHbD1a2NxbUeU3fb
7TjYBAEWNw0Hmi0PCAfOPOadjgxNNpeuh7QA72EhWNKOwGiPboyp15icLjpjTgOghG9LAMSBaXxz
G+nLk2ztbXxD/zGszFIqTmDEHGaTWg+fiNYnsFJybFfL3Tdwpkc2lG0Wa5TtmERYOz/bfBuCi+OA
niSWGNWilYtIXyE3m8Ge8U7LPYRcZQoCMZcfWtspqCr6HUwBf7acgBaUFaDwYrnvA575LRCyoo2t
qSbwJjTQ6gCpkBBH0o2SK8aCgenILo1/u0mlR/ajujQbl3Dx58hAONU4ax6PRaShXN0G+EFthyPk
WFG24ZNViKoo/wgv6iAYFVTrlFZQ0H4/6H9KSxKvbH4BLOtYdBwaroWTa0AoLTCmOf+ItyRCH/CG
uXrQMUeYaE3OFmVLBjF9rUkeIqs2181bdDoHGEFAzu+3bz63bdQdxKETOj3gi8H5CRY/GCgF/BJJ
ODAp6OhRaHIUaCi0ujSJr5ttIJVYDCNrs8dsIrTrg+oSBhf1oZPnTvy8lIMbCYOBwP8AHoBYrMzB
/4kOXv0fo2hhErwYT4Iz4rSvMQI/vDlR82CHpZ1624YEeQrts+HVUrfUhlIEWd8NucGAZ5JW6A0y
fhJWDfRwDtREbYd9uxaXj86G/DwsvZxNpbfZYKcjy3UMXwswa+InbfTR7VBiiTFv44chUeQkix7J
dNZ9nHxsUqi0z+C7j1dU1COux24EqSGB3WZo+trxsdnfnDc0q1+Qa/sRmnbrsyviTx2uKoYp3u3R
g2Bne0+aZFv0mr93mwx4vx1/fhc35J222RaFqvJihurp970+0FkGR9vFrXoXnUr/nlx3znWVkXLs
nLTA+2dw3XmsYz5oVV7aGEUJU6YPScrCVkqTfCIBXp08BlCEMliSa1pJdD4DUuultp1yNLmQiJ9j
+CcWXG8jiQ8W5FwasuWNhXvwhHzpuazvyO42Jydx4L1Ap6crkJJzfrtOKFMxqYU+J5XW1HwQEO+o
QTgPqZuKCIUTr0UphR1NfBni8AsHhV4EOzgFL4Qdg1eBXk7NDXk/422hfjhIK/URaw58bEDjguCj
gKeBlPVEoT9vgeTKpRGpd0+ibEx7xRLaoQEg1caia9+bCX5THq8mD/YIzNu5/F5+a8PSsIpyZUfW
YvTfrfxftQ4icBjUptsfuAv11eXfAVsCOjuIurAdMZgMQRfB5Squ0OZdIsgTNOIZxB1OqNBUSLB4
SJNpuY7qJGx4r7zIuIQ6KEU/uphYUWCmyUD16dH/xB9mdZ3H4uN8muD+Hs/ZKffFK5M6HPADjGxu
ytTEVgaKcxKW6xR9nCr0tYEasRWgjcCvsNp/uisNCHsCysVZeLAdXKm9cMP0sa7cHeROc4OORBbI
wDJUo1wgJO+rFTjv7vdKnnqcymFcw4/VvtLA5lZI+q2/gvsJ8RuvsrhH94OaiCQ7HcNpQKKmgM2n
5gMqrT/BFFQNzbscIPfPxs8l7QsVxgR6FJrsUBUyQvGQX1Jmd2kucWOrVCj3mCEKwOkBiXzYOpP8
1ZwvFMbRKdZ6N0BLcWPWkbNiPIzb7RZMrsekvOcERGbdIKPfCxAOLvArf2UOSRQeAeybAHkz4j55
lX9NjQGdKP06Rzo0gPGymmD25I+BvrNoCacUhUcsrRKbp+pDjaAdkow7jdAk1F9+ZCshmAopCGge
AZIwn6xiyHQ0ItCFzPZhuJpMsHAo6mjYqL1D6Dmflh2Agx4JlKwVNcq/UVI3/zP5OHbJeW2Ad+ku
g1y7uF6xT6D4oFlFl0cTp+RSjlB/cEYyFe9Lx+LpbJAOZrfOt+sX8yir3RgTI5B2d0G5MogR9PHE
AoGhgYJLqdJm+gteeUJZj50CBIBeuj5xzM0T6fZK8FcSgZcxiYo4Zho9vZoggBVrOhXfhEbwaoAf
zQChFEXgDXbCyuo2xngfLaKJ3cZ34e1tI9PPk9x5DrZo9Qs0+++WDZLmY38xqcm6InKTf2MNeULN
wCDWFuHpb/I0Ke5dxh5oUjCC9EHzhQcPLj4BD0EXZbDrj/3ZPq4zcebqN38ZgdasBR8mS6jKth5U
5rglQq2DtzlhPjMOvPIEulOzJaUhFfQhpEBw0Nj1xbP8RIOVif/loMyUcwerJlxtDpMLGdD60uRs
eZDiEhxnWu4s+iVhmr3ufeB+TCpx785KOLYoJr2bZhRZMfPLvg5F9mFzf8uaBeZQ2sKFiHoqylon
ADpB6tQSTD9EUQHLBqwnY3H2vo3qNOZ9C/tU1ELATPxeRJ9Qw+ZWeHhRoH36XJ6K9+pdcq7IatEy
EYvQy9zcXpiTuasVVZc4VAEo/4Kw0cBX5kAB6Dc+MY026GRwtbzs4aJZyjA1ogbb/ZbbFITmXF2A
d2+R+RWaj+jVqLG//Xfq1QmIUwE/MViMmAAXc2nqBpsIV6EHCBhfGKKesAWh5/maQemHhUzXM74W
9MHEslxkNAzS8EOP9KJ6qj5aca59+sYcTJckCmSEwQK4OkFEmNpzMwGz5uvoFZ0KHXY0MDyImQGg
6vd+8vG30YPxvOrIf9iEr6A18xMOAPzaXfnNyGHF5E4w7HPSmiGrh0+hsmcY/f5UY2SGQ+OFLI99
NixF+jGZeeKcFP9inzhMeAEGLrjc0xbHJrMq/uF9uzkGefLPCI933wirrOfjaL8+U3JXpmVudHxr
3VpMvTqxzOWqiUZOihKmqeU4NNSCfyXv2CM2nRwWvIGOtZz42FsXIa3WVtiiidwSXfUWyFJVY8pY
taBTNIxpbLBSVvJXM2kTQhRZnaeG2iQ0d4ZMsJn9Q+tCrhhi0TFBsYKTpXPGA+tO36Hh2bNbc+Ga
RMMIT4X2DsEWyhVX8wZfyyG2EKpL9cts37oHf/yHMby91owXtLpmyAvaHd09+NV6m/C9oioL9z3b
LXmL2wlYQI2lZI1uJCy7n8OP3pk9NhmzWB8y34H5bLt/mopJQa9vlqF3M9WOsxBY/N/TlrHydJu5
NTwPXh7EQs3HM6mA9ZO6lRpdcXHGZ5QMEraeXJuad6MZMqhrgk8XjagJgOOcpts4Z9y2EeizXid1
dGvI/vjMW/a85BJkZchiGVqH/wWrwvIoc4txZbLr3zcSS2BrhGFGZC0xOsavHH8JLuetecMd5Dn7
9ASqVZlzs8eimLhMnYRUjoqBQ/3Lhdi3G/QcyDy3FAuQnL8uwacAd+CjX8TVQCNzKVQ1pOzO0UM9
9lUdvgH1dX+ypTwncLmYoZtyjdENRxKAjI7uGJKz/qVwSxGFOj2jUqQBG1jV82lI89t68wUORhjc
78I1i5iFpSuFEbzDULpd58zy3DFzUufXCpJOFLaYnTfDJzRz/5k+62cMMIHFSiXIBzgX4wL9jnIX
24v2+D08UDvgg9Q24t1GlxFLk+YTrGCLpVJJu+uCUc4ZJTV7JoR4iLmv5nQ2OgYGmIVHCd9ES9Js
IgwBpfHajG47wRRZQkOKGEHfPYE40Hm7LwWnj6DGvTunGTbfwHiojWihHKN7D44sdmGYk/J3nVWy
SkdiFGvisIVF5xy0+P8jDasxgrNv9+ClA+9DAhnQr7fxgBg+NoiCytwMwZCn4MbpCzOUWnLn7bGI
Ps6rywP1TToXlp6ODcZZ4Cw5YAeIGqzbS5dwxGnIXAmGp3AViTCm/89so43E+lqWK3ewueGwr3up
+6fFlyO8OdMANBL8zbSodfSJgNgYc0vScDvZu9Qr4jNS3gBcf5o2saTmPtonhgif5/fufXhkBeUx
ghHwA3A4hiHREqUAkLkBbyuPQKcUPwo8KkPa0AQUHCiZL3ELVg3OGT1MXyro4PnpRT4Rd+Pol70S
d8peiQyW/Zzwp6d09Bs41hcQr5l0haQ47ej7dHDeXHy6rCWueoM6DQdYUACOYBjZFXeOkkVKu8uZ
rXJ+Owy2fyf6+jRA84nwSdqBIM5rsI+o+e6o4mSFSgMpMKnpBpiFt0vhPdi2Ho4R7PCFyQGINC7K
blkDIyjKfJuNrz1jBDmvrS5RHtNdow6XHOUUQPlleDAuJe0tN01nlNnhIqsFYXANuHsc+Ng2MQqW
81Q8fH17v9l2qUqHWfK96KyQY2Shq+ONjxor1Hd9xnd35StjD7dxKSyFLy7WOwFPnVfm308Jk+7u
8dFPrRxtNjaiv/rMJCtcJtYoiMwPVvbY95adJt8Qx1CvAht+XQ0YMIAngX+h85ZGZRCcKmW9hYOJ
9o16IxpZbfBmUM/G8+5oh/lI9x5L10seLXm+5eP3YXrYRTXfAFY0xvDS1UX4uwwQawYj1WvChNrN
HwChRPdVP47iVvGMlgo6wBQ24PyLKtFq7wPZt2/jQ51Mfnvx0CnQmJhlG8AUasSzSRHJhtCYEeIf
IIeNiwTo/5JulhHTsMKdzUe2sr25FDcF3nBwm0AWnmWKH5KhtAKh4P2I37PbDP7BG4S8XPumNYgq
6CZ7R1RwUJyJq6AiI15AapWUa3R1squzq8o/DJZU6SzuL0i/6ZbvDlhDDV4QtrIqGEq/DWdJLrmq
OepAC3WnrUMTQLaRN3qK88eLIT2fjklR4Jc/vAukRZ3XIsIr75Q8qwmUMBB35LaM/R6QyokgcAQ3
yvgFGQM6DXOWe/CN3uS8CLFEEUWhNnnCromyfQdiS4ojKTvQfRvxEf09Sd4FTvKlqTSP6ihMcTSl
b0i/RJzes/RbeMdx4vy86e5ieAIlwcNng/yrwfXLJ3YHKza+BxSinyXVmqkA3cCpIblktYeUbaHT
6nT+PeJZywGHhFluuUuCx2ZTHZBrftndFsxOBFJLPhNwgsi0oCZuT//Mx6a3AmOPPqJ4EYA9UCR6
OwzzxfIgfhKKNQuQAetnOkt0SS4zrPdZ1X8kQAVxsWpFFYb+nWD+qx/RCm9APtTmYrZgiE8xNCXm
uoNgiiyt+eLiHqoS0eoVL0YYh5jt5XZGcvLCbeXL3+Qi0Q4iH0b3RfEACziNeyv5dSoU8lBaPCSx
iCsyuraqqMVjPU2sXvntsUqpcrlSq8Nk0bJ9vcZR4ANhQ32lgep0qp/Y4UCjQubZV3rClcgwXHeu
Dc2N4wY5x3Wsz0exu3dGWoekO6BcQinFooYOHNdnuqU1qrTnkpIYqySQgzFRmMeptar+KD3T4Axf
DiwHOiVMayBAnoWOH1+6GOCFAzlkcwtVl+HDram+QrM19Y++WxcWEKRSfTV27gYFQAkAMl+KCg/N
kmYxpDWAxEhfapelnNRH7OMHhShP6kRR0N6bFfrJ3PSmOtGq/Vkf5PLw7lBzcY02oLBLCn0o5ric
8AmlJEReIJyIpjAhwhuI4xwVy8YNMazzpnSGmsNe4dnekF0zqgRcUE/NcEA0xm+WFh7LsLkCr6gw
bLTmbZyN4eo/KMAiFuKYOdgMBOlt4MdiRrO5R5t4s2ELeBsgvkovJsRcyCP4Bz2cyCDYr6Ft0oMl
RwsQm/U7rkt8Vx7rPBnyO2fATSCqfSl49ARAam6AgZwnJ2LpUq1REVpBpdlB/E7bAT20Frb6mLoN
MAlUw2c+qDZ/Heh/AvXZEFru36GneACAqYccsb4svwM9w252Bdkq4fXQmIpq8EfJxiKzhf9KCRcn
SfHVFmGEJK9d+yqnt+wuoJXvatl1mUuVOr0BJ5r6lSv6pX+dS7l9Si0H+gcVj4qa4qOAZSQl3QyE
hDpJhStVtzCNnpY0QkLqfFSiXFOuDOgBVyyDx5PI65/YEin0xyB0ghifkz9gWKmT3syfZEyfG0gI
AihSETINVimHBBDQgXfKtaURqQaJ6cRw0FdLHWj56EOaYQbFlhyEPjWxQCEKVIXnETmDH+MCpNGb
63TuZFEez2lv0GrRiy25MZAwjskH4BFsCcbWE4oWKO6X3M870NKhY94UVQs8pCm6/lJ31g4uHHlV
DuJdb05H59O6DpgjNjp0T8M96KV602KYaRsIxfuTkP9JBdiBPmkg32QPan6n9u5fiArRgxzIxiC9
wVeEgzRgs0jdQ92U4mmpRdwj5qrnuv0RIQqXSRbmyvbRyqAuod5fkUSjuYJncJksR7TKiRj0p5Dj
EauXpRpB4zkxOHM5YNfpJhuLDG/aHARwBrAxZftW6YSw1dnFtpa6ffHvu27OoK3ZAWfDfZNvxC8W
frOUJnsryHiPhXvAvjMq/dSY/wvbLtwuAc12vs2wKXzlSVGXNzg9fdoyd5L+6D0e6ahQw+MKw2d+
37r50acBDLLA2VruW4yMrTbPBHnKhqPDPLIsPJvBGbHCGiD2dmrVSs0GBpFn72WIros7Zg7/ncMU
O5UKoyvvyL2kCW9f548NQFVo8TgdKOqifJaP9ufqb5kczpm7m5AqvGbvGYoocoUGri7uocx14UYY
cQk4B55HPRDzBW1sCy/d35dqzhgPkTMCAJh4JMNS6dzZTBOCJcTqu8MRDvjTq6HZ2k5oDIMQ0Qj+
ym6tHggR0RJijbyEwO5MZ+DXpugJ+y/SifsuqUKDx58Z4AcpH+nOboKUZ8AIN6QMzwgAH0QfOWqz
RAsdMOLOeAIYXh7JjTQ8+QRePMZqzepZBuG12aEanm7NbGPXA2j+C4I5qY9pSp3V2w5F7kGtY3Fc
EITQlaxu3ntKH/3cEi0eZLldRs5ccUL2Nkn1hrKA0nu4xzjqy/F4wAe0w/r0Tcv38sLwZVP8j6Uz
W04dW4LoFxEBiPFVs4SQhBDjCwEYI+Z58tf3Sk6H7zl9222DkPauXZWVmdVPm/5ufrx7Sa2Jzy2x
5D5o+ctwAIvCbkTPg7msYHgt3hM0eI5UKRFmExKeHQkWZRwL/29x6MEitp6MMwtK4w/9cBSZF8xE
Opcuk0chA916h5D/D7UR/JxnBg2YB0hPHmSd4+o7DJm+D9ClT2tMNJg/FO8Sqio70HFMNwHMGhny
aom4bPUk7SR5ITXjFsq9LH7S5aCjwV88KLgfDHXNmbrEmNl3/+FhVt4XF4z19b2NK+73ZgXOzb6+
F7Tc3gw/Mvf95ijP2NPS0nP3MAwvcHyLMPZLIZTiG45fuN36AftDxkaTw6MfoH+kq5Ei85J1tAHZ
NgMOR84SjZGmjUx5cP1iAhhPTWlvvAPlSIzy2uKLZxD6v/FugRgDupWSnQ1N2f4MtfG7V01uYCFI
2KD5FpimFwdbsPfw+ttKZtiZ/RbgL0/GQP3C3QcCDC5X+8rkAjC0gmIVUMVjVpNXIt78K5CIk8ku
xGiL7IMuAsAg/aDw+IsyOzrSh0xuY/Y8uCPbrTQUZF7PWN8pgHPtBwtx9vrRXwelAaIbb8RN4kyx
6AQemYjwcAkGj4t9WUIzJJVbR5JMl+aPCYotE6Yuw3l5HnEVd7Cz1YITIA4Cc4TWuBDvES90guaJ
7hRPlGi+d9udxvyRyYOMGv/vy1TkKCIjYFuR4XYIJs9RbaL4uJ3ZSGtIcVhhPOFky4gJVnNn1zsn
aFbmB540D+VmfQbip53IdRuwtWzN4MA/oWOcbP0m41rJ9G4r0ALOHaYIra4gPL3y6jPQ0S9GE55+
BVCFarszTv2vARJjMl5nj8q94JzkjBpVFuqF6ovBaPkzKNG0n3kzhuS8mDeA3ySFHmNw/6nTyaI4
W9RUKg2Bs/9NKX3ZD/of+IwHFWsbX0Uycjb5B9OSANXLKToyhxG6RF/cOCXGxaJprYNqfoUnTKJQ
hcFYvfMduU7eLF5fdPD2HI0jAhmRlGQ3Si4BDwt3A7LZTdiEplEEqMR7dZy0XFXteJ1Ugg8mZkyM
vuK54j6wUsVCFcOQd/LJhk8491fmxmx+Xyj6Wt+pEBTG7WQ3x/ACMkEVVA7CXlRrMdC7wQzwMgJt
DxNX6kwmT5c6Rl6NS1EjLmfN4IXzVD882IBWxz+mEV6CeviCSn1j1uNziDfzF3kFoTp794eNR2xy
Hrz846BkY6uDLS1t2W147J17Lf9GCgVa0yrjvG/5J22D66BwwNgGOAJ114yzLVb1yW1UYGKEC201
voIjS4AOJJ2105cPt2aHYAYzMEZIy7dX6GmJ/vQCWM7bJceGhQ8wsD+OUpjE45Xu1FPm7pxGrXr4
pAOw2C0uncbVMnJgyw6M2UdYjhm7DfPlBRIHt/v3vvzgzg8cDtLxTmHIvqryX8qMvMbvcZgiljyP
MaOp9v54k/4RC3A8a5J2BapsNSzyIq+ijYIAElZ7OzziOEywnmEk+snczBFA3F52jckj0wdts64B
BDndDO9n7HRb3RdOfOUYvkDLaWSNeOvherR11rCy3f0UOCvZ4YXFnTVl1tfI1nfzx8CCfCi/HPCF
Lj2lBYOPfjBOwT1ODs0z6/cOUG09zHZE4xU73y22c/WcZTQCzcm3XYA7+dCdoTSImzie0nLOrgvo
GTSiAOQIwW6367ecJvLvDOy0Ef/grHoMzx5ot/2LCV+TUwLS3D6sjmA8iJM8y2RGxdgh/zv36A/D
KYDgRX1yGT3RfWV12vTArF655W6ovImvvFQ7uvk1pBgDHAqM4AGazEUXXo0jvNvmMw+OwMqMnKNn
3m8HWGEDtzZYPGXgYjlJb/owqeqofQneVHCcjQ/70cFXB8EVJsNtJvCaVwPA6wTOh2FQXKbwHbwn
DB9qykzBOn2shuGhgqVzC8RTtT/DQ/yoeLjE8JweuGMhVnp1HqVox4A5ru7qHH5PPAjcs6y6X8Mw
Zfu7B0Jn/ihC1iHNJEQ+65azhp4/s28QEwEnUFBCPo5fp6jorxmJuO0fpirkNvTLIA63mPa6X3Co
fcADnmw0q1buzH6URn1H6sEIodhsAFGvWhNYhogBDH/XeQczess+2ZR56t2sXAcXTAPEI7et853l
+/QN/IWIhattnyHvaw21J1Hdsg+rzrG/gTqwAPAqUplGIhZj70EP0uC9Xefeb/pQ2SZ43lCqUXAn
C2ienBUeOViQLKgvNAIFGxurpd9RCbb2y+D2pj3ztnlt+MhOWRPl4sVLpguA6KNdB9E8eZRrFHsv
8OfDN9/XIXPo7UIu6zC4L1Q2UzvOIpIMcAEoSxwAG/NFzxWogg8D6iHnGxUKQQ4L9RkljYaV76j1
d9Nrn0yRJiD9NpAfoWEkacDPGi4lXpuo/uwbNwF8Zg4dw8TICxLD/3ShbUDIZl4l1eSiarW8RYXf
ZVoZ8NGmC7+FW6MNIgERA85ebwsCW7ti8TiT9x8juNT2RqtiN1KE3F/wRir4nLuJWXX6gEl0/9lQ
PRDMmatJZEUr12l2XtknhpYtOzGLeW3P6P0tXql2mPI5V1aiuhgcDmhQsmyppUhrqOr+1bxtHso+
kDZhCnaJKITjlS8SnAbAI+kdX13ejln0X2nPAyION0OAUpNw9PWaWrQ71CqgoaoB34CTf+4TT2+V
jCXzSZ4k5Iji7QNgjfJR5lLP4M8uJozpStdAqzBHxh9HHpQ1BhLUECXonyLFQatbtjwoCBgA0Kyg
Q47DJTR/UXupC6MahzB3m2OPsyhuL8+BeOdPHElrpH35afiVpSXy2xS/roZ/F5QC507oeoU3COxv
Ou5PezM/DBtYHb9dqQ/3GKPsA6jYoaIyODtTuuBytXrYZs1rYWX8x5y7OqffH/6PRSps/PO9H2co
R+K+gwjzcdIK/1mwWZmC+Q1X7x6VuRFSb0sN+WKNsXQOPbk9qGeiTGPBjRdxueW1QN7khYUtBgmo
4ASxNUTdgdozvfdh7ZBT2Y05tW0jHCcAHqIOVUYKwPmuozvPGlQKoxxWhrIGl6ZbiuVT54yGQt9X
dgt5Z64H9rb1lm236auBwzbzDzAB2XtwHXhpJTi1LzNf4NmCFJjFBlLuUuQjiDzKx2ux6JIHI3mT
KQEMaf06H+jAoXPjvTEJAJxRFQ5kBDSm4+fbbpsuQOQw7XaJEg+eKeDCEwQ3CBY3JtWweIF8mHHY
1QWKm67RsDt2/aMr/wKsq+p0HxCM2nwEbqF+/DTI9Rt0lURS+EcmV/LHPHDM+GgOCg7VJgV1zmBW
U+NHHlfxDzXlXjo5xuYslOHD7HIXwScwVmKsG0DeCvNyl0Veh0sqoC/bE+ek0rguQLHgVnL9wlSF
zzDMkK3h0k4TXoNgFqTua/6g2sNaERMIcF+ISkpw5B8CUmExyO/sn1xbrBHl+SppVrh/4JxEsihx
mFRYVBrknRLTyyZIYpCc0YBgA7SgJIeVfYRA50IlGFymRg5piHqVegtZi3LWVVri4v/9Lu8BMKSC
QLUZusFUgDiQdZGohqNF861tAJf0birnYO8yHiVaviYMxIzi/i/GpB16+JCWJK2dNOgOi2lPSbsE
UKc6QjZOvQ20CElD7itMJ0ctAKgCZcWmxpHaQ4AYv46ZqkN+gOUUTiNQqQeDGBVpldkxN7s0VfOZ
8RgMCUEVRVsaVZU5oTWOUwr8njpeXe8QxufyhGZO7aQGt420mVJsBJlBQmIYmWgNBMvV+ojZRiJj
VTwpMSsIjNXTryZGbxc0e+chBBYXL+qxPF526CSlfEwxNubOARUBXx/M0STW5FF/MGGOFoOonNtE
ZJFMa0RbV/ZOqyAy4dG3cNSKK1xm2W1jOH+kxQjLQAysjBsrXtoZliSQDpRBsD04kcQJuksfZ0Y8
PMTSj0kwxbGWFDbbUvCS9CecgDp5gOUA2ySxpiEilZNu5OSForNOya0uBoUjy4VxgwDKwOStbwWv
QETMwFfEwzZvlAGbcunsZG3IupOK3t4wzQwyt5TUGWW8toycwzj9vdmEq2ExY4KtdZl6s/4k3jox
RA1sZrSADzT/Xl5dwj8oKDZdEzr9b7xVn86grvqIn2Fo7XWEbRzMWazAcFHosu2QLbEwKXUFGfBK
fN9bAkdTcXFXoe+SDnB3sV3g8e4C6ieOb1V6EErdbCnDMsZxTKiX0MJy6EHD00w4IIlsQyEp/Yg2
bRaNaMN7R9+hazzQfCQkqkumEvq41NEzwUfgq2yBy0l4WEyPOdxperxQ9tS/4G5UzJcnsBEIaUOe
seEQzrDJwJUKRAOJBthApecB8L6gBqwtw4r7sAdgLI6WbAE1sYen5VIzwTIAzoDol6fZG4O+lzXN
Yc6T24HM60hWVIbRh/A3L8On5N0zcBqio88jYKN6E5gxhjVh+zAOiJsm5oOsAR1roFnPEDLn87MJ
6YUhgTo3eMxodvCS54Fmytfw+U9wnaPRhDEIUIbpJufApUcDVB2QTGTA+gJJJwBPvJPkrHULg2+F
L9Id2hmcGT8Y4xDvv64S987qHqaZvFewLzLRZdBt58zSh0HemAkKPwXwN4tOG2oaKlyYLg1WhIJN
G2DF6Na7LGXQJL4z0BMjHKfp20qxA+DufpFHIgn2Qqjy7BZJ8dJBrsLrVkLxBJncoslf1WgepXXg
NoWDJbtgC/7MNLcpqPe0LK1/djerOIrT86CzhE7UjMDhhQmPsKhvcJVlN2Ljjy7RBMjWnFRCyvkg
AuDbJouxVBEcdgK/1kj6VunRjOdVk8kyc8ZO8HtXn6CcI2Vw8mDJoBH6YrIa2HVFef+DNsxHltJJ
vVuZ5rGfIPqwUnFm4tL+GDuWZjriOiSfrDZ1rPgMvCh0NVGP9uANRKo8ijLWoAyCCFVg8LpDHMDs
MXqnxYK9wBa6WiXeLGvyL8SD+6KdAcsrHjUilrz/4YiQ7QOUM/YdyD2XtlqlGHfsuUkKOK6IpAGx
AV8PuFlrDlAoj1yuco8/jnVuhrxeCz7IKOKO1rFX1pqZRE6qS5JtEvTOWD5K0PlgVnHA0RUJuH6O
8GJ8g4nM5AWREQnyDcBrhNxoqyf6fbB9aKsBrh7moMEAqOeXImuovyo2geK9qMCE6ggQ4I6TcDwb
O0RyDqblCzreIWp2pav+8xpQcpccKppnoP/Cq2uZKQji9YW2UIKv8wBqVtGpQpBE/cz4CBB2op7h
Z1+DQo90foBBlyea+At+xzvj1rTg4cxbrs63CGuCJcxgmudjujkH+rfcbtDHisf7wdt3sMACHp75
giHbrsY07lkNrDd4tsQ1BtOJV81kGIsjmpP5lW6bJt45uHxMshIBSTBkymy3N8aZsgIDMpLDFB/l
DNtVeY/Ei+Dc5ghQpr+FvNVwCQrAwjakIVhdvJoGL65WUvIJZ1VelQXId8zoOyaKJzTyvDzLCDdZ
BpvZynIKnYCkB+JDkNU5rBlWxFFuE+EP2JixNthI6y4H55IPgHEaZ/NkNMoYyx19nb2ou2ZuK/I4
WiT0FLlOG4G3CL7V1ko2/0rnahS+6mktYIV7WCJmPGa5BV0daSCLeJ23e0bI5Dxc+IhYBFe6PhyH
NDClU9QtIpyRr95MQObMy0bORH5BfKZ0ee3w8zqNG5BZVCsm7lBbWjYumDm7AVzt6sPkoWov4xXp
0NMGOVbuhIA1Z68yyivQ+OqmqYmbDMDBwYSNqaTIYQ4rLwvLy4zvDjOqRx6PVVGGUHWHLFshkFbd
FkRFVpn5MgnUGhXRJG2Ac8crHMCSzybLnHNExkas14kSoJdreG+MDSCHdyGSRl7ZsOEZNIAMy4kI
5Yj2+5gF0nqUCFL+Ajd7iWkFzqn0d7HZqXgXssoNi6b4rdngwGQOjNoEA5aFJqT5XjVY3uH2S5e5
onGjqCWSg05mOSod8TCh28QvYsSBik49iTvJh76HT4TXyGsBv9RkVgO2qvEaYws50fGemMqg9WPV
suN23033GFD3kMKeumxv5rEQ/VgT5bQscTg6Ek6or41osZArBiRdFSh0H1BuqWEsjkMVqb2eMf1E
zkbyYp09iKOz+2iz2jzUkPy6pvFbapbvPOIcn2fH9Mfqi4QjW2GJFmPAaJVWzysJr6Kg9/nJ2PBK
Z2ChjVS4K7yqO0F9wOwlId/gDbR5Ms+JYfGGBR7qV5OUj6CjlJbdQkCTNYVh51nK/AGyDUFUO9vC
H4FkGZ6ZUAGOAKJWNO//+nEEO1iTDmhczJfQTFQAiGOhOMyW4rZKoQ5CRhlA9PijlTSZ4FipZa9U
SRN523EVJjxlBuGWKMHqkJdfFeslOokIsngyqgyoA7pKPA21LMUE2I80iVRDqswNXDYAevfCT5BR
ABZsvweMdP46g8SF+FeEIFT3aCFphAeX/a/fox6ryCPvIMjYxlwG5BVasDpSliM+hnaeSjY2FseU
snOWH/ZGTmwN+hBj8caeoO8grQZ6DDImHzkkUX2m3fX7VtV9O5DT61iBQdxdcUIWlt7HhGzusVcV
yxfUfk9XsuoycoUgI3MiYz376eTJzornxPaNS+6HmTzPTPxJ7PrncxxDkFrglIl9orxSSJPINKCC
a/HThObrmy4DSSB9DwWFyMnoj+pR2jXKZNOLET7ELIEnB+e4ZUYKlNSsiXgRTB3lvzgxVtIoO9f2
b39nVyVluREQv/HoiekDn4BQRsR3nLjv+8NeLyZqpHyPGJjpblHJvGggtCK561XKjBOCmsQv0SbK
daHyv8XBIqLJS48h/6TQyl35NJ879D/VT2eVWEuiO7T5uzOq9Rm4O9WOljsa7o60wP/l4fpbNnHK
RIVf8BG91NMRa0Gb9pakOR2VkpwzrON/PX+VtzxyrLjoIG4YRI3GnQa/qIog7gwc++ahHE+rFbml
I/bmwJlvDzYrgwOQYxiZ9peLSXkN80AwxgcSIPk7iThrxhtpUyjgKDKKsX8mXzLhTmC0OWFCTRl+
G63nLvKNP2oyju2Y/hXAysGjVMKWdP3xdtiHrHY7+7ZC04db0m3QXhRjwYBVpBqtsCCbWBUjLhNB
0QpZSAO6Td8ozPfPJYOSMtVFQV7LacRjklj11Gs52zXClk31YXGaTEt8VIoIOcOeUX7qqHiYddoQ
J6ZxMNIClIKXgGCSnH7L6HCbmHZjiKvBL5v4hfHHzBMxkMSKh/oMlawsZbqMvywJjbpoght14hv2
PQ2ytN1ToFCt/5qUBqTT8srDmkYHMYqF6vJAVyish2i24aV8mHdn18b4u4DLM7sRlaVzCaru2poP
9iE212pqHeCo7DMsFPAZxJQbx6JZxCKChaRjEyATsQtU694R3hiz5KEkFFaO9IbLUj6hHQj7j88g
lIa+8Cqt0u/akNE0IEmMaPHCMeED7vkbxyeGjgqHIJ8xPRADue+xRr4pmmbQgTeJBCJkhRKRqrDk
5C49MXz9Cw+Wr9vIuPFjuIYwUVlLa6kUSTh8fMDGjcSgSuhPDqS14p8DdDNi0qyNL9GoYVLewdhn
8rmUV6LyaI9cbDJ3rJbEQqH+YO/C8P75+dlaPzim0EzhKEIBU2UWanWDOmKC0sSFnlDLSRM6gmyy
dDmJ5+Fvrxa3oL+H8zebB8pD1WzubXQXXbWQVciSvHqvNWG5liodgxFH0RMt1cIu3ym39gKd7j5x
AKWPEp2nCQ0I/0UZfAPQY4vEUGJo1U9Au8Ii6Aj7ZVAyN6TVmy7QuK6xTQPqPPEduVMI1ExwwNVp
ACGNNJPXvkNV3s4f9jJYAOGmSbb2shInEO67H7PQvRkh9lhb5DhNEBzqAZft+k3ZVfHGpJd1hnpu
Ld+avGzm90WW9es4GAIqGxkhglEOpwOSdFnqEWzTpuvBzL4MKjaVBimeIAIu9YSMmSkk4xuYYB0Q
m7HuLCKsvyK8CYIlwBr9AutIts8zTIw6JdEu0ogf8qYBHakf5ovCrze3sdAC3jWsO4qSslnPp6f5
NEjNVqKUh4NGE9t2ca3XorTXlpL2R0PkNJ2Ywz71ZD6JNZS7yhQJyUmbiAGDRVtwZOYt9QZnsrMl
31u4KLQ8Pn1bRakXAf54aEMtYidolvIgWCuL8uR157xWxdX6gerHgwU9cGY/bUIVhypB4ExPGiyI
kQqZNBmkIRmvIG2M/q6Z7Xl7rnEEM+zpZMROJVHBpztRMSrnRYGeBMcFlCtWxA5XC8GbTdwjD84d
PUR7LLRVSSu1S2KEt8ijcXPTMfawmxwPWdCdMubQYfSqtpzM+OVD8oduwBpxQOeyOH3NW6Ew/xoH
F3lO3DIZ2QhJ/lv0LGm5IQ1Djg95TtWVuPdetlgB8glnyp+mOV0gEnNSRgLYNHNo8sNd7oP6nuY0
jG7zF54wSv5lMpjnWQRrYoY4ianQpMfc2bwqILTJ0Zx0lbwDsNWw/JTysgnF3/DWueHBBkK5ODWW
ZXwO2zy8dbbLntFiHS4Ai+mX9oWOU9SaGRbi/e9822ET1PkLFHL2U6/JOEU8B1B+/iToOylqriNG
fILm5UHCC0HChQXDY9MrEf8g1hqcQAQBhh3yuWmzWFmyyAIcEWAeE1PkMMhoYzbQA//LErtE3NE3
QHGC3NZbZCtBsMCNWFQmp7kL+5eAp75/2aEoups8YVUhSbf7soblFqIMdWJoYRFvz50sQYjOPv9Y
HMHC7VQ38mRlKMMoP1glb1HS4fADinCb8ZeBcEyDt8mKydMRCQkcGDdXbEiVG+Pdma7EV1R5sQx2
PIGIqEctq3ScCklclGsHsffT97wUORXuvwAhdTUbaJOodzTrSr5TN9dDhaBFdrGlS1JIz6BHs7Ug
jL9t/HcyVqYNOHDjqci+WPRxzO3oNdK0Ots2iyoP0qBpdnodPRHha4IzAQW/rQS4XU7bxNciWdAU
O/gLblSdeVHTJo+mZslSS8fymcOsU7f79hizK2ZbbYNHWPKb5vTpctem+dNfIYtVoQ9EFtZ4G2+O
nht9B10GmIxo1y0QkLc7Xiy4yhaQSrFAyMfGikYTPIyW2IjjSgG4p0gP8fUJDolyhTixfFrFULM0
eIw7Z7UhHpuBDAsDHsLY5mPwbKnCW1CAyJnZ55xFg/s3inI4gK8rA+JJfnAwxHZjuQLgwpWHj0dX
Ap0uMB4Fb8AdqbiuFIKUPBk5A00gdzrWhB12w5PBRdyOKvJuoEWWCcJx8J6k2/DUEcVII0sFmYED
EZf1rZnHWXKjTafk9mZxTzRmdw2wygfINmaQZkHupSpHU9ENepYWcY2FF8UOajzgUApBqqsneyxy
rHAGPmGRn+8IEjWzOUU2+XChA+I9xOHXwU2Rc4z2KZgdxyrp5WDHqQEbVjbf1HU7sruMeAouj5h7
ut67zY9VtJQDtc1t0z6z8bsnnMtIrz4stneIO1RYRllGjsG8uJxik34F6eyeGK3MqfLLQ7/aFwyt
JOHHq0qEL9zj2bDVAKZZ22qiQQMvBoOc+Tojb/ZrLIiMQttu9CXq5hkBdzc5eU7B3FHmkZQGzEhl
YLnkpIfxFqmuddhbxe+VueEoAQs+LVAP80t4tFfrMH49zCvC45f3ztYRyr5j525+MO4qELcWHxIO
Ax90eisuTsexrkMOcpcxzZVygiC20jM4NcrjP6vUa3tnIJkG71gH0ODglpNmQf3yQTUjwker14QG
dYslA1CrH++u0alh3SsWGCPkrXa2HtSw6YElaJgv1Gekl0Q/VUpSgLxI6WB5wRfM6YzPaFpQbSPr
YQACOQ061pN9HKGZneWQ/2tdo3DBX6rySSPixahazRnw1KAdt6HV/tH15e1KH2b9PZGHIrMn1Rnx
wON/ozq65rNMjkm5IVE7FBbeBXGBVyU1+6mm+wWvnDUpp/wzbiAl4F9AgPKzuxtsYKLDYINKtiZP
Dc/Avq7BOVJrRRvndc6epDxM7dOxORuuO4uP87bXnBeXGIYy5/ITrc6GfXN+WJuWVbBIUIYhR5p1
D8Pqx6m3vCPD8qxpAo8NKQVnwP9CI+QJOIG7vtSTvZNPgvY7PcWLS5aQhAAmuOc+cJvWOFunOWAM
+52iDh65piCwYeTItWqD0H6N3ZDYRnU8GFJqPkpyaP+gKecj3gwfp8tg3zFB8aAxoOo4mcG40UX7
565qECwp9Ff0R9LGKyy1Odsfyz9kom3GI3yJkVODA/hAGZ8DnRP85XBXZoBe1vhZ1vJRFa7gIXk8
zBUo5CjIjQ7JKafaYQw3I6UeGXHXyxzZ55L1WDUo5AEkOdlJNF/mZY0y2Tr1LjSs8c21di9/R7f5
a6RPuUUt1zGa/HzR/377tXOeixU0wBYJrKa4qjXyAQDbuPm+auWHM8cBFePTrqlIPPjTz9H50AvU
mInG6rjFUsb+i8RPxFMGJ5cm4rDOGnliEzYRLKbe8ORfbeg84wMRMygb9PBc2AGdkj9G+0fvGweh
qQ1tce8MnxqeqgBIOzxTyCunDDYi3rpdHB2R79Goz4XuYiE4C2CgPlzyv/PQBP28HS2vkYAlmi5i
OZjuAd0gtmktgYg0pKMZns0/OgU5uMHoYICjlwm0ZvOXnAp/zbTeRSpunU6AZCyFTzK6o3wl4YWF
OBvHpd4pGuHGTfMGP1VQODv6LOE7zkcOKuKWDJmDwCB3NFcZUzpoEhqy+i1s46BkxamM8hZBYFHH
qwHqRU64PxoBxsdBBTYfsC25RnDsBzDqSzr+OGQvNOexcEZYxhDo/ZkDCoo9oN+J9JInujEPhONc
NAdKhP6pF5zPONywU7OD9UlSBMj4gY5wt7hN1CSW8xqAVO07axqh26qtAJiumjF3VJmZxTQSWk0c
odT6CS8iDBxoBwIyhRgmBsipTGNhcLbVMUAGVQ/WrYg8TKhC8g7IOj576ATAyv+amIcSKY8rhOZ5
QJfFLBpy9yvniYmEKyPwNfHGqtsG3qndy+pfT66ghiccggYIEblOUP0oFBASZh/LKLn3m4OqElFk
r9jaP128MjBEtsdGhRF3mnYXQ5DYJuR1PHC1gbiPx37e4PiFRSOmRmW5DapetVcx7PUQT6jTEPY+
EfwXliCLrJK0KJijjzdkeKbnd7tTPCPNwwrwXo4KG/BdfFzPVuCWC2s8zfmkq9Wtbm0XGM7W+pxm
f78M7Dk4I45EMrfmYDU7uunn51qQSNAGxLwSjm674gCbb8zyP27KjkJgcfCvfdbFBjNyjIX3k/Kw
Su8+e0Fo4w7cYLOIKFcLy/AwMbMPi82UXXaxYZWSxWBnmr68pFuGcfgDa29/MbFGGj6Qb44vwzFD
G5WKlBL4V8AgpZMdGLDWuTOUWI8h/iQ7ulv0WewUfwAzbrixyf4jjgH5cQeMksUQddM+Rt1F22Uh
rB6TkeFRphL+iPIOjJFr/6Msn0RKkS2ZftWz1d6YQgjjLyaesoQJQMBsGr2CEICjhIUnZQmmCh39
eBdb75/L6IdLFuYfBB/gMpOlwhvSfCbLp1Vy6mZZCXyLbJCwbBEfDz5SVuAQgLBhsussGmHLY8Ix
KTlf8u7ZBp1mIe5lvZYykwgsqXy2tm0evzmt7c2EdA3ogzVfJdo37t3SK1JiBKd7FGGVQ1/hzJMv
dSOjiVHmqHWXIATTnHIfHGWl2LtQ1sdI1AXjzO1titqYTPv1+7fUMbHg1pJkn/0rN7fsngKyL7SU
lM8Lkgsv44DFNOqeTrvrbNzq3j5Wh5XqQsrimf25uKtxjw5kZNo4CHR2BBsM/Ch9WYcQpFzhmpzF
Geb3TFn10Yet0HVAfIbCZsFE5Cky0Rx4ucL2J72Y0F5p+jX81jqXj3W19xEwEul4wliunDzefvW6
zPfLocHM8JUSmPmhOBjRJLhi7ggYmRPJ2n82/c7NIFtPc5qxLDoGmFKytk120tBId+awicGfrTyf
pBt96Sp4XQhq5HbW8stPWXLFiCBAmfAzKh0gw+Kap44m8m/i57liIaF3G9Yrow0RTykwu0DS7DrE
IZixJpzHZG9TA/ssKzlTNj0pOQqWJN6/25/Txip+QKsVQoZ7IJtf+IxXs8NOKrknf4YikwGZ+6DD
efVTXWPFGxh46I/HBxTC13zaFiykT7utkNezEJF3QfkMmeWLlVwJOy9ebHxi1OwPww7hadWZ3+uO
DbcbVPxsfwxaWzKzNzC+TGM5Qc9Iso4BQ8Cv9vB1QPbNubg/WONuyb9j4JChNKdvm8AO9Lr3mkWN
coVxbtztn86HFQ0B8ONUmNbbH56ccvZhq2+t43i7MYdMlRVVfYiwDkaL5EBrxmrbf0cqCyI9BNd9
RzzKIPljW9H+q1tQdYxeJfS8xkSSf3IgICgeDGc0ivIn+sTAXWwn3el1DW/fcGHKwWANhjVqJ5bK
jYOWRKRTIktf/cWnceVjwccFxSpTKGxH2hAIGKaEDSCxK39dhnKVmC4C1DziNEjqRAHaXjz+5RYi
kTA/hTMHNug33jDNtBp2XQyHl/BHliqLCzoy1BArEBAdGRDSTn9Od/jXf1kdbp5u6qNJrOwc4unx
Zk/rPj0KqhgOZOJF4ibUWJ0zjhofZIc+0REeNyW4srtKZ7kdgf7ij1Xy5hZTQte2X2C/NcJn4BJA
MaBoMF+bGDjzNiYU5QvD5tVxUKAIz2X3+w/qmtrPu/cc8xCr2CISHk0PYjCfF//RCBrR3h6lGaS8
7jZnSkNzcEHyY+Ii9v1Rd3zEHtJyF2o9Sh5eRlaCDcyDVKcOlkNHmZq/TmsNl7pOwNaGAcw7H+0k
fzOAjCkbj0kq0dfSoxgBN8O3Py3/0E6XnQmcrgra1f0kwYwh+w6GxE7mYY+8T7rC6X9wtbDD+Dks
fhkszfzC0JE7VRxfLbjfO3drQgRpey8qN6EZSJ14C/QsoY/QwR/ckrA1PpuT4wVTTC660qPD08gz
MuqdQ0rXiJyoYjEXLWRwqiO5Qv/khk5rzMBWOaCs7f3gdrN++2X+Nca/wxh+TT7ejvdJGMoBADGJ
zr9OzOPBNh4ieqe2YxQ8lrFh7+WzHfZ7y/Y37nFw4WX8/fTu3QfwtyHRex9z8OwxF6Fm1Y9e65Lv
cRmtX2EBfVhaE1Vr4vGRF9Mgmrkp1fTRDK3C6fcw8e4dMSj5DS9u/IJicwLgCFqgrPgyHahqsVql
ibCnddSqyIdkfIs+VdOQaQikOyZ7LtdTCcYGMkPS+3ykkadpdrMdZ2a+apZzH1K/Lkd1J8gKAhzM
KBYX5nLM2GPe0wjWB1nXxnKq40vBIVRlFHjarATvOQlsm9mC9hrL7j/oH4Xg68PYiazBYOcOquY5
a3u1z+j0N2p65Xdn8vyF9VenYwGGQlAHIXuNBZehuvLAC67DS+CEg9oCJHoO8UBDyDGqH7XMIvt2
zZr2yY1ZV5UZNTgwMywsYOGqaVlaMS1/4Fye5qS4WLizOCEDSy6Jw5oYXdZgvY7xC0BTkOp6R5BS
tpTHAbXBLhC2wxwGoB9eWW5rSqKlUQkfULQxlrSuNaZlXt6uXKXVLoV2EMC7D6hj8eZlHTfxQ3Ws
E+3NTQpzK0Sl5fk4lYQ8gPAcVv21Zg+87QKMGKMGq93bDx9jgJD63v7sIT5AWvz4EVrB2sUutxII
Cvdj+oQOCfVw7VQbmFwZB9Sc0ZO6E8v7j1mB3bNlKHxQrtKLasXG9LL8JMdN0EQFndSZavxmoAUI
w2Ntly/+nbGh0ETuVhkF6jXcXYK/csj/moNawzluw9vbNTDbpeUIzXptUwDuIPXd0l3JQ5eJ7Gzf
qbydd++DHxD87b3DO5yBxyo2psg1jCVu7sPlQZWww2Uljj9j+qSHvPD/up9OpcfVtgds2Pr0gYUq
oP9wlpz58+ZnobbgC5rfDOs2hn3EJ7wsLzj1mxfo/7bhvKIS2+jqnRlIgDyoweEHiQDkE/Oibnm0
fzCMMKn01qBQf1hFv3EdhEbBwt7Hz1+ZLO+C47AeylVYeqJNWvJYIgQW3hu+RixOkXpp5U4ZZlIZ
Y7qyX4Rl5FBtZtjXg1a2STAE8m/+2iZxww6o4T+9u4eP7WDTf/ln3HrKPrWbiyNVd2c/oQrgtvL9
2joDrpUGAp0nWW9DQaI1DZ0zKrItXkmaukprlrwoqnjbed07BW2shzXB4vzPGChtpvtBa82Q6j1Z
IrHNLFHaITDtnznSB8QcRklrWDQC+F7DK4ezbq1HZIxIgPYWdaca4SiEB8cu1vjeI7l7ewdz4v7R
WyfUGRZj1hlY38Z8SEqqmTXnPmpkrKGZXW55uc4xRNYEPxBS9SiBxEC02cxuiw4jHtmwjq40wOh4
wz76MeBzA3fxp263nJlz7MpUaR+eXHyRf26QwxvmFsOrJ0ZdraXxMa/U/OO6DLERUho1Bsvc4Oq+
nZHqUmBzaIYVxNtIuLs4TE5ZZSHjFIlBfc09KVegGNAqYpc+sO+6OqM3YxKxee7dlkBpV8RlAdJo
0oo395CWNyQ4D1BxAPA1Y4LjX/yYXEHsn2xCOF6WToGPaY1Ix8WrJEdIgHLl2igat4Khxi6uwThx
jjS621+kgCz4c53EesLpMzyfOmWGfSEXvO+p/Z/Ddo/uLA5ODCBxdnljPNvDA4ow3sa5q25SIJP1
nxek4RzjAuaqq4pvZuUA0zaPYajhfL73N0crvuVoxaN4Pn/2cJ1ATtfexZimoL5CNdbBvXv/S5ZD
7lvGctt8yOLKPa4+PgPMOZF4QNtwcLnY8bPBKoc74FxiGlH00SZkQTRgir5x/+b5K4OzEscWD3i1
/iH/YBNAppFZBj+xoQVIb/3Kq5ovFCyvOZsS4TRqf+j7J2dxoa30jCpu/WEBPI4bg59Keu4Wzgue
B364Ww9BFnViCYjsgtdeX+PisX29XazmuBEqGUOfHb4jOZJiqfKRbCSUIkOqlhqoaO9Dm6aCorM+
LiUnQIyxge7VqbRBaWpN64TsAmVJt9JH6he+erXuhWnwb3fz25jyhngfhc1ISpK7W0kKogxL1xz+
DDFB4kv2YS/2U40WJUOKvs1UuV9hhmSXkQSWyNqGSpFkWKYv4auae6VEU13Z3bwa7ub6t6v9XjIo
V96QpIQoA6lBAWLJ0UnetUH0q1Ww3JC2sqdON4m4u42qvcvvB0HnxzpG+rCNHsd11gRo+fkLGsCX
DetMHYI+Jzunf9H+B9seZpXRTSV13VOObTHmmX5vHv2itksBiAEXUCr1g8T00OdEfpKsSTKFFUgf
xxJJrVwZyNopiGm9M69m5Ln4cei5Sln06u7tfIG/qHQpD09fG7hA/EHb/f8v0jS8Btt8m18j7shw
N6+M74hHCktN3jsAKyZtSJhoQLz7a1pELq/3j3o1myAhPww4WpnfzY/tsvXRpnZfsCVgeVEMVmtg
O9hZ8zGxYoFgIQnSJS4mz+iMKOnslsA3zcgxSVrILukfyMyHAkouHKIbtNnA4uTuC1g09B2Y9nT+
j6YzW1YUW8LwExkhiIq3zIjzrDeEwxYFEQER8enPl9Vxujq6qqtquxVYa2X++Q/4jeGW8vf9uM1C
7p6wWciJwWWnS+MHA9b5XO58X1DIoYRFC14QoTB0KBsElmV06SZ2MZXiW+byNdwOYXYcfgCJ4CLi
Kf5zRItFG4oTCRIz3LPEok36TF53A1mIDRJvPDGRThyOHlIHOlAJ5KwguZf9tQ2ojJwTFWY4QR6L
1fTAbzyOJH7I5voS3zrK4xtmci1Wfb1lb2dn75HyKWbkuQ3uZWmuOrxPkqPGopPZNhoEOkMI8JjT
wKegPydpFHOZbJ2tiRvZx0sgxf+8RZA65Taita1mow8a1ovuSIxb7kHF5efBBClg6VJ3mINptqmv
0bG71NzEeJ87KJYDec53Y7FSX/2g571KE9X3RPIkB/abru7E1vz5lxPQwe2A3fq3iAgbAHfqmkph
ZswO0EtVHi4PspVDbumyEzcdpjqSJBCOVNJygUz4HdHIfLtDSMi0JQRO1U8z69sxJkVbEtMz9Cva
Ko9tFIww4+9u9bYoie/uF+8lmJ/6isy9nGf4PYPD8kIIvcWYx6KmrWqGyxZfBt8aincRPE5EwbAf
Pc2SIRNzkzDAjaAbyb/tGkcenCf4WXnygTvM3FDLTd7Uuf8y5gdghDZop5D+vmAJbDyLDhcAg2Ww
GCBbYX2T14iL83urtbC3CungGCNAsSdJ9gk+mdoDkCccynSXG9paiqoOuaX4cLvw6uINHSIiKG34
ZDnJk7xq9XlyFWbqikVoc+RBrBRkiG4bS2QqIaEIYFmEuAQkBAVC4ySreMIQYiQUd41UKwyaGOWz
nOAuujM/WS/+IKOeQaEWIheFpHueYQ8r8VwIE9TleTb7K04wKFxMVETFRCUtg7IX7FvoZ/+4cNBT
fJ/om4msrFVnxGgSfBkAi6dpGOwA6q2dM14BG/zjoJmoN5jLkhWQwTtUJm3fpTUIp+3dHoQdE55w
St9ED0RrOFh3xohKmGBhoPTd8pwz9MrXdxsc+VQsC4K8RXQDbR7+Ey04GgvoGZQmdodkPuXU3VYH
YV3ANGNXOAgGTKmE4dyYRd2W8fN/Cgtf2PT846O889l8OD8J5oG4nMBiEUcboFb7UJqAxBukx+wT
AigmwshwVnjxa8iCvmwX48NJRGlCnxOhwu9KAQF9YEty3hpyTikmwI693TJ6wENIFHEdoDuswEk6
SL9G3bWAMvAeZOfDdw+uL2nFDDC5gSEUL+gJ6KzXsk0BbHB9HYWZxm2lAOK1bdni/9MhwqHBLPpP
WLmM0syMWppOrYSYLQ7Xo5F8UP6uYFE+cYf4pm5Jp926H0pv8Ju/mfAixwdt+OFjA30LyLwCWwCC
FFSfpppQUl6vnkGHRY6lMz6VYt0emsvKq8lnM8Vr1h6NAP7OC2QqMJWtBcgrGy64a4+ZGXTLGoby
yG5bQsyaQVhRawo0xl1QsiGO3/2nzGp5EQUibY9TQTdwTjb3yIjEUGq1YH3Lg4dOdwoHfczdWsAU
Z7PGSIqZObROFDv+THFR/Aj3FH6wID4iqZQCpe/83sgyYVNMwXM6nBxMh3zcS+R6V84Mti5XjbsH
zsV/J0dsBmgRsYopwA/aVsgiGG2FESXjFjl0oYf+k315uUyfdIs1YrjGP7MyCDjypMHunegWqPei
rFES2IivkGfB+IAzTr9tznVTt+dLT4R221lrsz/GdNL1Smx+e9PyzqxKg5ojNHaGjVDUXlehNuF9
O4acrAAg8HZLqIh7qOnHjkh4aJgG2r+OpW9drnNviDG90bE/E3ruBk1Wbdk9RuPiJvsyaqCrzP9d
O+Y6xsPgupx7F8/zlubDW4d84fCBu0RhekveaN+SVyOmy7RhD7c4pJUJFwxk+tpxIVfsQ2KBtyN0
Wb9FvUcwc95CsIXl/+FO9ucRSBhOkDyOLmutA+1hGyNzpLAx/4SrwJODA8lRFCf/hIUi14rMB6Db
hj5QHjdOWWdogtXgbux5IRTvqzlsa7TpretEFQPj4X13/EFsGPH2Jfult33Mb0Y9jcx9qRrF7KT/
6QnJZE+rmXxXSggvY1W6DT5sxrMg3fd0YnIQaDC0SC/ADwsweklGB4qEBdbv8hSKJ9/Agdq0S7gt
mwNunz2q3BYp34akhmR2gRPDJN1eKngW6Va3saANNjtYkPm/lDZYpxSVCQXstQdJiK+gOsWBhoP4
40g1SyFSTSBxuhlSGnbMGMoS3xU1YpdySbTchX9fMGNwcY5lofK2pBkRGrHQ586FF2GhZMuhR8XO
1gRQafuwhf2XEFkid4CBj1AkAF2Fn0wwhFAZOcVE+SE4iZTzbICnKQad2F7+U/+xpv+jiov4k+3a
pNqx2Vdk8EolYIyofWxjJqoUxrpES71hMrMYgClXzmnM6F0kuUh6+CdcIsmxXRGJImeja3ttYzg0
+BKeyKBQhV8pChjhk8rzgcGeB9Kv+72a4IDPNsPlkifFueVUxfGSH86jZeYIrWmhp6QvqnZ32/xJ
kcd0UFuL/ltF5twz74FiMRZYYAzoYQvq1JvCR9zpJhNRmiA9lwp+qM2bYXh40nDhEBL7UAr08aPC
qZXZItsI3kRvp2f37CuEagdbFbQGTjzEahiaFDeI2QueWdC9oAbSH0K+ho5NLcuypVkmitm59a0G
+vWBBW51XAiTz+tvCA9km7PAhZrZIbayPv/XvsO3Qxhb8ReF59Xn6sIywkoOtg0nCkUZJAs5Ds+w
azlFb+z/T6KsOAeGiFOGoFIvQDedJxpDaiGKcQMWjHtmbLrCEoFEvoj+UBVwd6S+5VmZUvD+m3/6
Yn4v0lMb1gFqLl5PTkgOBqYVom5KgO1h3G0XPE6l01rHV1KofbalzW1SOyE8mK69ha01Ek4vX/1f
PMU/y++MuboAFoWdsctduTSQXTu02ZEqgV2S3hn55xkTZW3GDsF8JIXWLM02C5FxjkkJM9vOQDzg
zyzO7OGocgCzGGNzS44whtaROfxn7dejsBBquvuipqZL3vL8Ujk5dEpCO+ME9/0/YceJPFljcUCr
djhAqAtkQLfyn8hRae4Dnvw9goGhYNdLwM61fVsIEbUPUUO2L9zr5fQW/J4fNtuakPR4o+xvHBhg
0eN8/MGNxRY3UCFvCXM12WDsEmB4tXMYTzu8mQVkftRpoqfuc/aillpk0KnMv+2XiIvZHxQeN4K8
gthWavr20ZHQ34b9PMKjLAxky+cYkTw00EnnCMNLDpQ9R4bgWrfrlvNNsFbxO4TIUFpdYIuJbc6v
l4tnTjhfUEaM2DU5jUdn3v5/egdozbC+/rTVb/ICLwJClhWsveWa4qxG1UjEK4gMDGM5zihIeC5F
D0NRRFGyI8PO6s4B8oRaxjOBmg48W1ShM3xnPLLg94okOfodomhmKFdAFXyOCUs5/duQxIhCGrWg
tAWuYlLqMEj8Mxi1/uYzVyQhVMEzZH2yWmz2KMD4gqfAZhWZ30XZ4b2oS6QKJD4t4406lTd3ntEp
4LBJcK5NKp3fwS6aHFbYtdBFXjZLhy0PY7POeOsCqm9dc06w6t5GR+YCTFMsJnaw0c1NYO2iydhx
DFEXcr6dxINElol++fvxAGmWONrDoB/ZR2/pgSHj3QtKdqcIgmfDpeRucLOhgFMMGzw+/+m6RG3/
te8OTkGUcjNUfgaVc+WDWd5XzJhH8HrZbEVXJuETzu3UtdnXYYHxEq6oMoHQzKprUoN0J/pF740S
tziFVjdEl/H2XlvaqMs76EAOfXsIYHFMVWng/mnUVw8aXxELySvG2wFqYK5FNJrJIlIJGxh9sSlL
MQEQszxY2ucn0wK5eIrbnuKByIeizjx3x0UXaRex5iTQBLRYb6sYBPrdBmEmH1L14KncMfmcnfs2
3eMbLSscO7QLozt9WT0S9wIMd/iQMyBBUug7SGjcCApOlS7Es7Zl8ofPavLaQk9r5cuWNqave0Cx
IYzuPutUNJsfQql2XX0PVz/HLihWj52n93jsGK4UpGDlh4/u/D6b4klokcjHm8VTMRmFe5GBzRrK
0bGuODc4Geyb+CjNmMMPHV+57RerELXKX/EYY6h3o0uBfwPm0HV1DQdClBUAaPEsVSKzp1mNEoTM
R9+TNJKeNn9bjIPOenc0wydyxDhiT7v/8AD9Bj/7g3ZIxhDa7omWGQiy3lHqRZe1NsLA6+WVPV+Q
3Az414xBl8m3K6Ed9fGVxQ4fO6/79K3b7Ffvw+tr6q0VtkNfv4HRaCzvb9bHi9n5ug0pi1YFE/0U
TuuyMb5/4NWvv6VCe2J8EVJ8nGgKG7DE8aumE7kHat95t7CG6lReklkRuO+ozKz5hv8tzdoof7xc
yL6yiFTn/tcy1a5ZMezHD1xzW8fba4m2rYmRz6FeST8eNyrTJs9MpHCm/sHjkMvbha34EhJh2BKH
oRtJrxp0P7gXFQccFEMKipjNpSGKzok3FByrKTCJ2MT8MJHpuQCMACfTQTA4EWD3irFCv5lw7q0S
wPxt324uBzHj8/pm7pLJAQ0DVDc8pQmXGvBM6aOy8mZkllCapqP4uE3YeQ6fNOiO5Sg7plZTuDHB
cQnSUcB4LLCsrG3M67ZxrQdO4XZgItyYU3BLbsaVZA0sshiRmhB8SpYI47sYjRqm8izx/YuF89pE
lflQKXg8mIVvRvSL3oqh2cPqt0bvmv3b/rXHHHU9NAmJnPewVVubM+Rn/R6IjTOIy22rg0t9ljGf
FXYHsbleQsvCEBHNJgiTrUE7MEc9hX0/L70kNCYxqWkLhrEywWgxVwhNFXAjWEr9zGJxwt0+nowg
sdxqKyFJ2PzwDS/QprgNOI9CveiXVDtF0Cajlk2FSragQ2A4lT+AoxlQIalmF3UYOiZ0vNMzIER3
3hq/uIao0Vztvui2/UJCf9z3ph61RxHPOYcWB953/vfX7xuEfIkg6HZE511YVEXM4hDBFt4CL63Q
avRJw7smOy3RzaqxK5jjNgxDWMbl+U4yDV+6SjdFaVfU6kzoxl1c6oB1v5MPbXV1za53XhHbLFgd
PnvIpTvLQ/PS6dn9jp2IXKzvpyExItqif5FoNo36O7cIcqBk++dGf+8C0GDXBtTbGZWTcYqX/O89
VMSMp7+EPQayfkmApvCQy4JnOoVk1KJBib00tNE+Yw9beLX5L8Ajf7lPYHq7tcrvTuXpi9aKYc8o
98oINltnWQzG0XcKVbIxx7Hfn+6+hdXHLVNZncpJs+G5pi/iB5jHT0Ik1uX6h72oyHY6A69LdqMU
IR0Y36NSkBI+wgFSPuDUAYYDsYzVuK8b9bp62E/RkTWTiGkMPU/7qg4Jz/3PqtBMN+Bxod1f/hwm
AgNyGEvdZNk9Rr15dR2wtpAK4RDRD+LXVIEb2beS0oD4x03X7PqqjzcxvKqAbyuiDzFJ+ra5fv1o
1KeXAMKOnUalzXhMk8ivdbsS+mAL5SX36XfOkg2bLQ6dkagH42VU2/k64gnDLH/IeKTHes5fI8TM
LwvXsh/1a+0rQGBsSmj1MYeFiFz+fZEdauKkypfGywfe/usMz6MitxVqKY5VEh2g7q6Vk8DvdCBg
Pt0pPwN0qw62rsxXbpwSmT6KrYp+cqsgRNXnP2En1rVHyGF7ka/7P6uTeWVNpNSr5m+veSexU+Xr
AtYVbw2DkhP0RujPbZwIbcVjm2uSSagt2zBc+K7ko7LhpPN/Vq2D7+bFAuRzRPY7t4uB0yQzRfMw
1YwGo6YeF5n/fu5qZg9dUta+L49Ot0HihUEmiSY6k4AqMr9sTRVWVjkOfh7vB7yJaVY17omPTpex
FQBmAtSxZuwSmZCz1cR+q6Cik7ZuM4Tiu6Hc/GkeH7uUe9PGhAqFFFRDO+ta2eE+r3AQatwfXr09
7AJ146vP8aui33sNMb+LGW28oIRbCYW7+Eb0xMcjwaMXezxOmMwuqRWgXeH403YA2TeMpTjYriDm
cuopr3UJdyT4wJJ6OSGmX6G1VNCyMfiy6gyqh1tU1n0Z04ujS1Dt2/zFGcG+RZZtGSSfWaHbzxug
fMYDB/AOQxh2ZOPy6442iZYxJtwVY+T6aURnIu95Kw0pQW999mCmXjEBKDWMFu86U+JvDg9lIEri
MJp9f25OnCLhSC0rbVmJ9QTQmMc2R3OV7CO6ybeZkDPDfkFMxLBhzspR/vt7r2tOYYv3aQ5i98vF
5L5PEubkkVm4GavyNSSlB0ETXomBygVNjEnXnGQ/J18xy7c6Gw7bng02ctTffgdW29N6MQUxX7wi
nr6q2Qdh3j4OauYxi0+JXRPnRsgG25R4ZXYet2LXf/qDmdh6YlPPhmmUs2fbrPz0bmnIK8vZ+u1q
XsGx3EFG33gcbU/TXE8meBxsBSieyXpijkVG4v3AUPdj+87hV7nIaD6racri6EUeDhMJjYQQHZm6
PgBLodqDHiJtugdtspZnEuCwWBAa8Rf63b5BoikyBSAP5kEz2sba2TKeFY1dVox/1+8VEPF665Ea
z0uOYg7MIxnDL3LURlu1sDuIm7ruB4cMcYRqPqQiz4ePH1Bf1/yNKZfeIEyFO+iar48/v0/rQMnN
cHeDRT0w17rxOkKR/rkvKuwioH/uCxmfacBbsXGDBHKR1C+m2KIjRXD6vjsLplWusqiA0GsWKsNt
FwLkYym7WCATAbwhIfPKxszGw5pQ8DbCAkDAc2kafc3OGfB5ySJdPOggoVZCQ42eNscL8RLM9hgt
eIf6mCIAhFXg3Ji86Fa26DKYZlBvdwqapk4+Vgrv20zuj+XOauHlh4Cti06KoWBr1qNxnoABoDpb
QQcUGSSqldxv8YB/LHqUhWDWOO0vprxqQQTOh+QTjwHhb9JO0bh2ncQDOaJNpUw3z4PD2/4WBlWN
YBZPkoNo2RcRIev/+UTw9OEySe8HnIZQ0v+eFpCH0enoELr4RcGu/bb+brg9CrkwjQPYwKJOmanc
yX/EANDgVuor2TBxtb1+ScwPFQ5DHbrZAoaCDWVfa4E9IkLFYIk/g18Y5JCWeCbbnBKUeuxuADVp
YnW2D0j/cPf/an1EsCDe+8Z09aOO5Zq4MDEzZxFToNLoYMb21PzbtDhxGrIZIAH8QUz7WWAxr2AG
pYhVZg4F0IV6h5GGkR9A3skvCXlQeHgXYc0e96Y6RNe4fjOzcrTjSe+RQmeGXSuECtkxmHWof/Ry
igdCsaDMWCk3UC/TyXFYNj/TL5UwaB+TZQVHURAn9s8lzQ/nGG2HzPmLyh6EKAcaktSgyJKiyCee
i5No5bZzZjYlAVprtEYy4fNPh8OgMnGxpPbdUALsdo1LUlrycQazKzaxF6sapgbZR9j4ibC8v+UK
8aXs9nzcJd+R9M49VwQ0n6CY2Y/RwZ/uZ3zTUy1yU6b7LpIud/cjnNzY3WEqI9rnj6Z9PDqRVwan
cTyTRypHTVibV3Hi7vIWjSWtzbLCANRQ2XhGX/Yb43Pzmm0MoOfce5gOA1w//uY08YsYs4G7lQVw
Ne/bweXhsofifTt/jzUgQjaJG8R442b3ThReuNqyl4wDRNhIAahnoEVU+OVB2Pf6zE6KYV8fNmxe
BucmNj5fW2NMYVSU8/P3rAVfYIL1pSsxW2SdP1wiwpNdhY3Ee4wVMPwNL9BhHDyg/t4XhwN0k5pb
OcApJshLI1H89O2cShVxxocYoo7Vx4CGJp122yxe6B3Dk6qO80mKQdyEtf1OAauUZFQd0/yi9Xe3
WW0/+nCbSrsEpIeya4e6eRicnwP3U/oVEjTYSwDrs9fHzd5ORjikakRES0AHjBdqgvV8WC0+TMyD
1xTk1FRG5ZFa9T3qsEj+GcQS71QGz7GYJORX5NgenfEuIbBPTKYt5ee8U6e1G6hY+Zvp4vVzbner
4Cb9HO2qU+ndzQT5x2+ULgZA1xSZ8aV3bTY6QStILS8JbAg41+xaj0tn95jxF3qYUoMETrRhRsw4
VtBt/46ZzuyDnycYusCv4kx5EOtPfZjhzKAPQ3VYb14+lqzQnTFcZ3zP5ei5g7PWMJQMXepwRvIA
uTiI4ic+yWCbnmPgBEgP6fENtQHdKaQo3s1GKe3kyKN6M/V5TE6k04JCVvjaPLs2lKWK8TnnhRGu
YZEG8+uSZgCI1XohDl/w3C1abQekgbkez8Scc8mch2iaqIOArCoy7sTpmefOxVhlmVnDJcuaY54e
QIoVL8J3bf80rwQv6g4XA3XUujrxG/Rz4k5kD71JQ2QfJnYMaWA/YRx1yBUDfmEGGabtm958Dm/H
uCQicPla8Z5rqrsqpT761TlPKX7K/txbrp/2mpjH4RKulurshxP8VwhcMK7BfBwIX5vRf8fCbc8D
poTgbmxQQ1Reb9GH3XaZy0eBVUPYBB6iOFTzpGeodvtiDHqBHU9pdRCGW+ZhYc11qgmVvE9vw7dp
ywQKMi5rr2tF2yxQF9rkMl+amVNPlbHuvHgna/CxuRUE44PDwXLDkPh7QTzJSSeaFeTV1k5fK0vC
M9diMgt7m5GMNbZ4Ue7Lg/9w/aEEzaFWBB5MBlCBA1/VsFot+Pu7wItNzzOXaxPu6Ntchm+D0sXE
ggAsXsDzZNQ9DA4fKD5oM2UeKRPJ4ZJp52a+4+XtaCNEIX0cE5dCWvxyB2VE4ufvx/vkDpniyYYC
XY/q1niQJ4HZeVDbXMeW1zFgZhi7mnE0ukCbd5chH5AgtPTYEAzozeGH8DgSwMnkaPD2LWvgBQE0
1yUjycX6DaERkDxYyx55DQKLcgBnrQQzAVVmxSHrFOq4DVEsX6QeislsqKx6jEFECBazAnSc9ck4
cyr8LQ8ydKK6seAk1OIJrWARnE06sLfkzpPmRqp9eQWaY/uhvbSEss47l1WGcKI3pAkivGrAFlpf
OzsVKU08I3pAZPfZUFwz5d2EwwGN4L+PDMadrlewz9nolvhNiT1IbqAcnSdzCiAaLs4D8ba5y/j7
tOpYlCSC+K8YYlNjrIRtjQbkJMHFC3LeVZURHZykOxXljfglpB4oHA+YWaMydBxmF9qMQ3+Bb7XM
8uASghZATlRR5YEwDuw7kybSw2SOhd0kIaN0Vb0ujiWc9pePUI/EckRAfIH2E1teI/37Z2qFyFWA
1t9ccQfrAvcWfOR5cgByZboGeGMBfYntU4bJB2Z7vRkum5pLcQPfhZgSYC8aoB42Nab4hrjPwn2i
f9VJ1qBW6WzFDOcPcSUVBGgPsYHpuPOv58prm/IlxGn+5tE9DpiwQ9yFbXUmIhzHalPbDFB/MTqs
x6J6mT6Y3R+5FcTdnrXr10qPrWUzfEMapnh1tL5MuUo7PHRFfs+KkuUvvDSRVnDLJRQIjseZ4wMX
LcZruFvw6Lwgch24WfgAwBMjU8b/7HZtjnqVkxLgzsc44enfjzxKTMRX3FChXPXx32eCeUUw88Or
mbGwT7frxDPRvfOUyXoQW4cThIXImGVZ8EIsrXvoAjmCHIWjCvcMwHX2+jfDPKEH3BdVSnTU+/JA
BDi+43NjnzSbET2mP8kYng5cF3ef3BhIkbElRsGHCPUQvAGpelG64AHIQHv2DZE/lDIHAglkYORF
TLs/p4hbL0ZakJEZAusbXKahC2dBAaoGGYMC/kVFj3E7j93Tue1WGZeFUo/qn04zppeWDA0ULlP9
KHyE7LA63WKqzCf3NrKLALG+DFZzH4W1s3f7eBdB3X9v+i5/ghXD+rSCU7f4AxMUAQpuSkj/wCH+
NVkIuBYtSgRahnT9M4ANZFbTh25DmBbMpQWsmX1kS8a2YrT/3i9U5sW0oeSnqgAq4qJjbg2pZ0UQ
3iL0wDv7jfkCwb1B8Z8skOaIDzosE5ntDpXxxGwEtVOdKnUm9xnSWFxLmLYaD5ziOybM+LTY5Vb9
dV68jjIE/Ecuu5EcuiIbDoQJVu7R51RWO17fWaHnfmgD5apLFk4fMFIW40A5/tgT7k7KKB+E8R8D
BEaXy3pRP/6dmSp4NNEn6RqzHmbEybqOXYQjvdps0YnV85A27C0iwhuQDqS/zpGlhSL6todKmQSP
/hCI4of3BpXVqY87nIAvZdcq3TcNASvXzsd17Xe2GRDB/0cBBDoC24glfSp29zEKOvarNni719aM
KUXtE/86fsFyO/EKbqqzZTzAsCicvYMON8ugJ3tUQ5Wi6RDXRkbRjuf8NH0OT1HfPPWOzdfqbb6+
GJXX6w9AROECRkFoIV9hHK7IkGY3IUiLRcDixrHRJaTb56FtzNkL8ivquK/u0JxCegz7pBJ8vboh
0uf5NPDCV05YwcWB8hp+cAWloRApHnlT6ONLeTN9J95/7xbvjGklj+ewTdrMD1LW++MgF+dDC4NC
VnJ1PFTCilrULXFA4t8vP6QVEBNNIEiK58g8fS+nfP7zIG4y1cMw6Tt/GxKBzMC2rsz3leToxunf
zN6UCUehuBkilA2Brov3Ubm238N9mzliuSPLdQHpD44dtNA+Y2j2mcu5DR9/Lnj882fWkZt14Zso
2DyXO4WOGxHDNqLCG8qEilBq7z2nqSUx8UYxbS0fEZDLwyToop85y+JrQl50ijZdXEIp2w/gHL2m
bVWSZRDp8GkwqIK7hq9oaEQvAzZ9EAL2GJP3MVct3YgfXqkx2btzRlOxKX8UVSdYhn4QbdFSfB2U
eAg9rPq0/CVu2+Cd5NP3PMOmOaIMfNjVy1o+GQQgGoitdqB59Fbj4RGIImyNQ6OgNjCifcdsQW//
YgDc/hjHDx5AjGI3CMUeRpv9df5q2XstM47NqDCaZWqRufGcL1vMZMhgMW9jlFBQ4wqGNZBULjeN
/sVsL3rrHtMDV7dv64pUOys7BYE0fmS2Moo2vmdSNqBV3/F/QClIUUOPSD5IpdgKyxP+ODE75utP
2+JO9WW2VFIfklZKmVLkTlkF4GLbvD+k2FpyiVOuz3KZCmwUTedF5niedkpo4LgOvdzWtu9xphgo
OxJnsL8hwIPh0/1LYGDumHDDnTUwhg37xvVxWK41+nzuQ7AszOttHjl0h8vrY313QPmuybRBrWcs
X2M1WLJcIZjQIRutx/AHbeEKWz/OneR8Y/rxMlMy3yxQVEDkYbRsB19KZfJavXBXjxoL5cn6Po3X
ZdAaoZYg1qgwi9juXFQyf0CnyIHrWM2inn8rO29A531+ty7MeLQpGfk2i1yYS05BDk9vXdr5hoQf
t/Ruh8GeHWtCpPTycWi825wgbrZ3Ls6BC/g6ZM53nC9T1XwO71iQzDPiwx5BCseIWTYda2RyRZOn
83nSJKujPglYe5xVOsZzII/IHWK1y25KPA8klOExurDp+amVLn+ozLg/w3La826FUd2MDifHX+0j
OhmuO5vYyHWacBpa9dTAWJZE5xaR73xDBG4EX5uDTcdumPceW7l5ND49h3XB90suxaQZ9Xk0N/e7
BQanpc5gOBiWM52hw/EFhAdxM3RvDAioVC/PpzXITdWqVqy8UH7u3ez0w9+y77x6bmqq9eHXpZXh
0XJ5UYEQCPu06lU1S/cDiAg/h0WRzpQevLYG8oX8Dwq454Jn5gbEN+k/SZ+nUVJHyjEHun8Zacfq
MHeYNaPBtVyxyG5BCmppVmC7qNa0oG7xrY2eaqfk2Nv1tAVatOYRVY4RKOTmOzDr1cPTnVAskhX7
BS+UI85IYuN37DnV3XqQJ2bpGLswU/WeJIYzrF3eHZ3BNdsUaru3ScRXzLaDOyBAL6PZJQKKbXnq
zmqZQ1XbZDqAwlcb31pk+oDej8HoNQ+TadSxWSEaRl44uBy50/e310aMdGTDev4oDe28dVSx7DXq
T27Upafqfqe3UztmqCFsifA5LOaPiU4HZ7yxAUSSN/h3+xpYdRzpBZ7/3yuO4HP2vNa8xifvykt3
c7N3s+CbLAabyY8GEtIH8Op/YvWjguWA8Tl0IGRZZe3yuFFGGv0NtwVGygLSg3MLjumlBiDd37z6
sobOh+KlHXAt5m/u09Nq4fkv+yf7jUNUla+TG94EXU4NbOPY9P0X3TSCrUvhzXqQnSFRdVAsMNUs
d2dyi/nBKG9MCkFllPT2Vw39F7CKCBA/taUqVnSzuz/v1jN+v+mgNRtkfymrUB2yj1YPZx/iyhgt
Ksd+bbqIUwpnVNbBABYbBkG2mpCG0C4YLqBm7E1rNlPiqn/jZ9+63ywGpfyBu43wDGkxJ0465qjR
7GcyHIzJFhyJHOkdvIMFZQkGAuQ8fxdoAlsbVilWSuRWMuAT3iMdRyX0LrgNf9lui+g3QsxUwXt9
doO3UTQW4Dmjz7//snYwUYA6QtcE0Qq27uh+mXSAEAwV72eOOMgXULUyCzp+BOgNRHztqB62ztTk
EaAgdO1zb7TtuDouJRwxl31nuMe47QynJK2h580iGGmhx2UXNpu+VIbCI1WnEDjgYqtim9962b09
BWUD3wTyFPGU+Kd/vqO/+ASi/3Lj0JQPCYQnZOQAU7GvAWROmR1eeBskyQGoVuKscB/PGPmc0Ycj
sQt1t9lxG9s73KimmEN68Bjt1QCIol/6VH4cy7SG3e2K4RKdojhe8pbznudCtEPRpTYO/HKZEvyu
dsbzKtT5Pvx2+kuGn/qwu/sU1lO1RLku2Sk6snh8i9ZRBZYR1dZXMTbWmG4SqAXLA2iZPavEniAl
KCUKsklBEjpqoVbu1z+/1eOYLjzm0e/CS4rTgxta9H1+69dfR5pg/HMERvTyQIiUvPOnwi4xx7hI
/vBttZZ5DR30FbkdAU2fvEhutkObI9Gt28AdnzOuNzRUjZ0rruYqHRM+Cmdz/hvLWd16/IPAwPSB
zJbqvCa2wscHxR93S1tlPS5LDJJA8EF5dISpK5XEqsnNZ13dzPyqpaATLZBhRui20hC85oCQwaYI
kTclT1CL+JJOOq0htrsKQMKHQh2zsjZ1gs6wvbX7rgREQALGm2einho7wDyauoWQCn9OUN3Mcb5h
v+zaDT9+TmdXXbEwIAuEeX6DMEW7AgMWxfzQu+ZtTyexzQpT+9Bu++F7lIXL4r5oYUhfLfRkG0Hv
QxNTopI321DwEq+LJ4wRFqP8Zm6IiBuM7qdIdwY8t4yqGQFbt4/9xKPBzPuo36zfrKuaZewN3maA
YcHhM3JO/UCItbfl5/SiWmYXhoeawEabIRghn1Ub/OU1NYqoC3urwX3+HmBClu6euIbSwCnXV2gX
odBlbPXr/GJP4zCN/Vd+fv38kjQt+o00Hj03VeM8msPgeWGDSNURG8gt9hVkzna8AXDq6MvvM8i5
1YUXl5H9acQ/7YfxHF9MCiFbSkLB9kNZWQdfBZnUT+YezxbzzWTYbbxPubir11tjqyhx42FeL2Nw
kxBi4UCU+N8uU1IXSocyz8rhJ/bq7kmpK/aZdVIv761DCwGzjucYN+Vh/0Kgno6Z9RLIalHLuX1R
yPIKH0LhC/MeLbLc7xcjPYVorhi3a9o96f3pL720O1bRXiXVvGi7PZJJ09lX9RuYDI/j72s/Pjjf
6ON2ClqvUCjkXtpys8pvL7Xyn4w5hQjQxtjhPe5qqlmo0x9ZZb0eKmtqwlm3BEuPT68PUmEBwycq
hikt3/2pfpuo03KfDRbP1u7caq/D0U1zG4iGz+Fbo2OTTbacZAO6ZCozCilsO/TbRmG5PZFC5Cle
TPdzkpyKzjT+nttfZEwfT9EOH1zaK+ebjBEYvbPhVxtHYx0J1u3cbRbZZ1XEOLzI1Kr8usqbUdlt
eh9cP0QSxqn/SMY9qwZeMvO7230to5bfgVRuDsCvz93DlrkZmBYoNIDTLF6UPuXOuktR3JhDBsDX
xFHfUIw8sn+ybbc2Oi2vgdRVWVcmIW+zx8jkhvnAA3LogcquSszlV3VK4lqt4u9HH/A1h7F9DaWz
YAz8Xa91lBYSRMi00wht/G7m7cYkZ7tMvF5D6igP3fLVIBX3bvGoB7nHb881BIVDiCq1+aSWTuJ5
CC+lzVBf7eLj5+TZsN03fiLH7DVWAlJFULD9bfkqsMqDevk56q+kLFacks1sT67fuc9vPWpjPh/s
55bOnlaCnbYnKJIXRCpygyBwIeu83P7oYFyB23k+ojaWCk43vHxb/AnTd1OnP4fn9D+WznRJWTOI
wldklYiK/GVfFBBR1D+WOm4gbrhffZ72SyWpTJLJjOK7dJ8+S6omqt+MunbHfxgvxa69J6kLcEPM
RcqoiJ9OmqHLdk4Y1YxvUE9WewwmwKXdoWpM2sOXWQecEeEiErov2SliU4ydhTfU/aFmHQdcim/T
I/NyVECjALjCeboa3i/yrKngkAPB3hDpeDu/mJ3S6rXsRxyM7owcLcQV47OzRC54JFjAhUMhVAaa
Ln6VstmOju7wjxFcbU/bmlVpDPmxtTx4MSBCvYmBcauzreCFY+qEuQHbauu7pSsMDMwddz25jnsm
T/oneR380njjrPOindvbvxmDpf8VT3SGdTD5gMYQzgbVC11cRKznXxPdIph1bRZF2OHWJVtywcWt
TR4arWsbyoXf1i38LUpYJFq/y9X2pDxTIWmy5gY7iBYKoE44onPhBEUSP3qF+Gng822pOCoXES1j
vrvYIWtUuxjDRz7ajhBEe8+XKasanqu0erq/ILuxpERSELnfXyZallbe5CEdHI0nb8LEOjJF2Vb8
Jl4wxTM90IP+vu0Er2zZE7O2QLVNau2tUvDz6EmBzduOagYd3SxsumHmK6+QbWF2zCVFceU33DEw
O8wS2llOMUYUZGGeBhX940nidwktpfWtA3B8kYweUkDPvc8MhJkm6WePeds+oNQ4pIfoE7ydeR01
HLo+vPIr2tWOSQBLIhG0uHjgkBBdnfG2kdCs0h6ej9akho3K06F0qc3D6H5mw7tBVCaULJ9+4T0j
mHbhqLniycnSLQZ0v8WGxViFIXrNOfpOI6sx7Wnb8Xx68gdqPOWT2psh1QasTWsOs+sAL+rpEYee
aCiJEdYz8M8uZA1l2hqUlzKAfTm5W1hKXfqnDAuwu2W1mO1zYzLTaszEL5QZfbr4YwFma5iEu7/W
dOc3/WLVwZruCCCxtEeMfPDpuNh/Q0gre7vhX++GOC9wStGDQlqxS18s8nQC8KwcEnEQHO0tuAce
L+w2rmsXtnpFxfvLBsN7dA26/qW21Yh2WI6YsVqP1X5zHGwBHcy3GwV9QXpEE8UGtALBXz5G62s1
XizDLrnn1JjcvFBRUKcJG5/01EsSNweYW2GG0UbE03TFCaMxeILnz0s0Ct2duwya2ceoSxlaHd2/
rpwvdpeHsToNBD9iWV28UTPnv248IBa+kFPsHbMDR501/rkqyp0mHF7qMhmha6zEs1NOZb1WdMmz
xVqkm5jaPs2XOOy9jRKC4Ljek7nXBUE0QXoltPvHNJEkD1cWEb0IWrTUd9q2T/vAWOPnOv3txxgD
UF+D49lu1W/jDAP8Tg2NhoXxO5UXiH9/fvAKfPpegOhQvED0AJ96hg7KY2w6UXL/WDL+YJFJSY3l
WNpCQzKDtMuQBPCdaghm7oLMJ7FSyTvDr4zKjMxgIEKA3qYAKKatdajyYx3pF3pQDD5/kOkXlJpW
FdVAbzQDOY525usvwNVjlwE6i9H3G/lGy1kGu+nY1miIkxtBQ+GZQStLZAcmdMVXaG2IsHQuqGrv
ine6KoOj15h5COXbAcm17sGAqGzeHVGcgmOmSa/ftlojYEGedls34BrRGuVINHfmWDrQPXI35AJ2
8gwIfjq79SbVAYsIUUlxY3lzAIAm06AiuMGCzlZCCH45wL7bCWEJkUYljs6YuMO5Rx4nZCDcqpme
fKx9N2jNdLxacLAZ0DMi8GhbPeIgwKa3O3F6ejmAzwaPsRdDUJq0WPaIedvOOatRW4pxOqVJUGBC
Izx7EbVgvwsb38jx0B/1e/E3WCP8IYeGa2ctel7mul/ku9epPng5Pd04Lp92nvCp/dFDw+RPCEGk
HTuFJQ0dMN5ag1VVjbuzwhG9BVBz6KMscRuDdpyIR1zCvnJ2STDeDxvJxayTznhp48XxE01cpwcc
Z+DnIBGRGAEJDFM8tGgMvWlMK2gOGGkj8xIlQY/WixEFVvcabWnHTj7r9UbWi5jta2Z/tkt0jE9I
AclzCZfAzaZDwCsPtMFAp4iVFYQTK92sIQSrwALfdNFHwZTF6GpQriINTdaJ5Dwd7JSkHKQD4uhe
mp8k6bjvrfi4oJBBCR7WoZbBHUGEGUREwciPEyy5QMLPtHohMxmM7EWHNEPNgh4Hh6q7R8sK1g34
zpO6sXPiNhhvuvkgZMHfd5fghISzDMxMsLqdWeHggh2UgSdIs/8G0WyQjgD0c066LOQbBZvhjVrW
F7ANd8+xjHeR0bAmj8EjHkEnCl7+K65HtwGIHbc8i3DcSEDtgMuCV3hxz86Fq7fpvccAnc7O2Qcn
90KzaJw25ahAA3O2oogjlsSiDtXlRSQlMyy6vIaPPY49XmI59eTgFjtPtLscgT1sUCWV4UBsuJp8
yEoAF8ALzKl8ACV2rSbu98tT1IFiYXfcGQiSOS6tYr43gqhgWA4mc2RlgQpEbiq7ndPc0L5ATYqJ
Wd+a+08Z8CbpKDhnKXlj2x73PLPui/EKjbBtH5eIw4rJZUtJz6o+eUmes/Tjpw250u7wWbFx5V1Y
Vy5NeDnZK8MCaSAP8MZvazq8LaI65K0sAZ8gVcIDgWnPh4wGGakJo2RkLpnCsLNm3MgsURwf2KZ4
1yNnt0kLddfY1/pqQKtm3OEFHCcfp+7zNLjDWs4ivhP9JrFfdFQqVv0KIlzxgAAZYkuDeQF5qjb7
+PHTTKNobocXUL7tx/jjDjG7+AE9jBBmBqMKizqUZ8iLZynelvIkfkkjiSTgJLiPEXuXJHnfDO7z
gNEwzK8gp8U+YqO0J/4wO+NbW/nIA7gf4I3KlK7++1jgHZKcR7+KuxA6ayR3B/IfH3gCIcU3IL/y
S4VI9TGW4w9zGZOmE7kIz+25PLDt0f0+BwLJkcYGCGDcsAhq5dVd5A1HskKpr32yAIIxk5su7lPd
VZex4mAxgtn/MBfrg+4fzyGHVpFXr7xxtJ4L221hbUUYUfm0zwWxV5rOCiz7qP9EEVWKlOa6uZB1
YDPPXEjU0YbTIwHZqYk9hd3wrlPuwC7WTAe06JiqyqzhNOzyctsOm3lJ8JvEljY/joZFjNMZ1nVA
kwiwolsvwscWprowdy/vvmr86JaLvysaU/YLrIBSZF+X7QfMaX8MmpiFPsCP9DKY9UY50gtOTOiP
L5yE1WbQxrJLCI9P5Nm0xMr8UNhy8kfnt3sCBeNc1ZeuiBXltUIJB/vkUPnafCSzM39Vfs9oMg9t
EEl+xq+Q1DYotG1in/xymGVte1AA8k+rGq5aXHo+4+OCcMKz+cwr2GJYhSrRup7afKRgmkyigG9p
LUD98T/LFne3aAHX3Wn8EyVNEFReB1knXLWWmrOYqN5q97GA08wS+7hQcskV5Ibv9E1IXNe+B24x
yWdPVOZ6xeDVONJxZ5cr7y89ncI+S6Ubn5Y29zjUndHJfBnKbEJwu/5OvswBuFmY0Yzrs7+4QJdH
OAtbmmEO+l2rfDm6e0VpWY3h8Y/e7JvwMIfUoZxJNX7ewwVWGpzdGMseYJRgjEyANFuTQLoKGqWI
dUDwuhOIX4/Jl0zpw6S+OcdW/1nbTwuSLMKLKeSfBjqrn9OoNtV0QaUQS+hB1XT3GMAwL8XBcDfa
3gYj8zMa96goiJG5Ne23O6JNYDYWfkcQUUk+1m7ewy6b/gNHQETcPUS/9xaVNZ655+0Jb89aM45n
pxvtx/qLpgFgu7AxGxzz3FQTxOjFYqABNEc7a0ijKbyw93p6ahk9GMxGu/QXTZ9asQItq6KvSEQL
/2VObs7Zpp5AruXUuaLZezXvWABYk8UGnlXc0cbvuxvC5DH23CtbemrnQ9UAE4pWt2fq+MiCHHbE
XvU9/fZ8reg/LfC+4kYYdT3BjxmiDrxOyWyfd2B7gVVsFngJwGCjU6Zz74B+LMwflY3WQsX1zWKq
6QXqW7ZdQ9hrTPPindOwhtVqcp9NW5xzwV7zemjbscADV5UUpfnqGWfZAZ9imxiQH1m1Nm+IVMSx
CFIBaOGH5v+DE7Hi6/2/XqRn/F58WF+Y0mhxI25dEpFrY8tKW9JywVA/JjBg06RTuW4n9L7tAVDB
FSh9hpd/aX+V8NAZ7Ac3Sq5OoFkfio/wggsnMJVP3VrbKnEYtX3auZ2HgmyNvp2XLvnk5XKfoSaD
1/S0qkjog+CdZfruQ2dR+7A+0CQTtxQeY3Qn8/PLvyIaJ3+tMn0Kzx18e9bq4JWe19Ct+6V3O1h1
SvoL58czIHsRD31qU/Cnw/B09QqERnR/2EooVK64EYgNTBOWlg6rqxuokB4Xv7RyCTZvmyx9vlfE
MQ60hcGbuYsC115DvCSkkhon/owpPDABEgYHMNK9WQyf+w+DAS/OJhAX/4avcAcTFsjj5vzYW6w6
/FPwm2nbZ0TGUt2MHuMn7OiBmouB1HdFWB0SDWgxRpdpBIQNwCze8M5m5i9s1it+wxxLITrYBR6D
d4gpGyrqlMycpi+mIgwHuG+FScNnZfubN4YgDwdxPDahOiFw7BSfS0oCmxfxYvT9cM8xa+BKmV/o
46NnjzJBa3HV1VaT1E+GA5VfZgAP9A6HP53vN6NlA8M7oF4uuJ0USsslk6LkQWXnE+iHhm4xyu9U
hW8elch6Cov3muqmm3OvIkPvuGqQJ3m6A7s2PqBy6+nDZkc++5YGqo2Z7raYf4ydMwxZiiJ0oig8
IDJrwv7Ym3AqiAa/x3uSoFAd8sHf/GfP+/YbpCh1zRV1BmcP5lM3H1MC5grAmX4m9rccA25rDm6O
Hlyycku7DbcKphXmtYSK8LznXOIzBm45FBA6EeRQfCBcFeQRSm+VJBru9FxhC0T4V9prfS5S4moq
hg+cP5xJDGBOcY0/mNpPSdJeckNwuzPNBbkKYZpSQS0owWaEZS3MGiNFb7zEzqP0W7QWEVRo59pn
LIgXDRuRuQTOKvS5jECMTCp8/mCNy2SJyDkcx5lbW4+xdBWqd+QNvdy2ecqKBEEJlgsvU+ufMV0T
Tm0LOyWQv6KF81pnffS77tGX6cKOTDaeVl9Zl5Ojz3+uOcT7C35Oy76NavEl54RH1Jst+G2KdQ64
2oLG+phI+MqJTaKGLaH5FA6UIJ7UTCXl+lAapK3XG3HZaUg2ARZ209MC2iGDtL4kAP2WiJ6yUbE7
4NknELO8DSF2EgmyI3xTmYtwm4JwNkMRjsmvuLExSOHlyHH8sN//77yrjdtHCB4DcnpzdG/vKhfD
+p3ZB6QUcJY8DfAMgrlRBxfrGnZTZdYzOfm9rr0wT2j7m/3x+DQUjc6HTuFleH9w9djbkPJ0R2yP
hEYHM5BQhfPk0pco4AZXZHd2WXUYjMFV1MxUbEVw4xD/dpiJuITrUQ9wAeMqpLd4KAZqVBKzpeQq
pK9sBaeO1LwKG7HbSIhO3xUforXn+xppVgZvI8UZRKAVxVrFXw8mJmPN9QMHmK+73oEc8Dh2/DK5
XySfmEzrlbJCjSjBAzoOEdIjwG3H/i3T0EsIrdORKxt3I4X/V04JSKKYt3JyUEqhiBGDOQQpxDwM
GNgMJFCIaf5gR3YaBDfvPsIP6mqfRqqnkc6yueF218ONh2sGovVGDkz4gyR4/TJvV7LBqvkh8Dfr
Lw/nl/821iJSzgNeD5RzE7kD6iiIepvWX3puw8wx09sqrQZ+1vG0MGa+CeRxddn8hYE/m79pQQ2i
Qe0lODsRMk7/2NeDhJJOLLUJRPBWj7TmrRCVeSSnUrx80erLPwOoUnFCGB34bdU4bFIioNaGPRoB
DrM5e6tyOo46W7pSsIyPmOobs4Y7y3GFZgwn9iEMGf3jfWEkwBs4vRIucNkN1Iris0d2DSdH/zXF
EsRQAxhXX8yZ4VaULeuO8aWcKmUGOeCYVhnNDbCjeLJWGWCo9bXxQk6a9AwM+80ogEsT3NJ3VFmn
IVbH9NC4ok8Em90Pj3iXFm0kdgaoaSMz4ax/Jyj3niZdaC8WDrgBiOIa5IwuERN4Z+scSw+rFFYn
qb3rqkcNbh3nz/Q6urijk43UbNzymvmJ2XPajdSkyhsHVzwe0efiV9lNa2FW4wsDKw2ZMto+1OkP
75Ef4qZ3G3y8u4lIjIYBNwWODtHV41OrBjiG4DhrFQeT+wJksuW1jEd8hQ7znhPz4pbTu9vzaLyd
Kxe1gSvqqJVfxt4rHj/yAt/gOqRd+5p0lchSLNXEP1bMN+4RtCKcZ1vGsu1A853aEeI4CmCLZjQA
Zj7SVJXTlocxFOcGthewSkyOnQQYCAttzJoUc22krIrzhsBM4lnfnqzF1UqcgOqoy5nKasJna+du
sD9AqLmhQIaIihciCLD4mJ3Z0CiWalwUu4kEFiATKYzjCpcggxCzxR+Bhpjy/e0GhVD3xHnnzbq9
NAmAAap643/hNyLUtB7oFTubzDpjD6BGcihNs4jtpVzgXjrGlxHb9ZKsxBBNBuS/lFqKBhy2BDCU
TLIdbm6IdS3OhISPnpC1WJpkMLBWliQvp+kcIeNkX3v5gv8BaMb0ax8uaGMAsnAywyMH/5UPID9W
vHii2jYoIUw9S7WbDn0q7TE1LFDiAvym4BJD5ZOMPv/+AVaA1wvHAVkGWXP8QDUFrxyTvuLp3CS7
akGv671XaPJM9Uf9/Zfuy7QOogkteU48boUyTlzUcTsYt+P9EkyOl9h1GLge7RZd8DWrM/y1Z/lx
gq8WuMCTIw6/QklqFp+R3aaVNOSQhVRJLqEg1f3+BgYHk2eZ3b8o2NGW70Z/WsbftVmIQGJAjT6Q
tBEpDfZ/HTpIvNszPoc3WrUjpwlVIF49F74+zxW4P9lj0t6WKfq+xlFcXXfp06on1RJFZ7yLCog2
5L41QfC4KsQDVUb1d36J2H72n45MN+R3vaVrQhfe4r5e0Yj+7u+9sSK2Z/UAPZc45W8mqiax3rwG
XWrVuQw/RJ3z7s+7gZT7v7t5fsouWQMREEqwYBEA2Gohjp3M2VsoeJoTHuBMc1adEASvTqnmhRnX
Dg4iaKCW4gag4SUFNnXdg2D8aBK5KYRm0i5wibnlwN82A4aj2R7hA3HyFo6YSWLvwhXOKE6si8GN
YCkB2nlEO8JmBeaEWSCDHFw9ZoyWKcXeXKEoGFpS8F1u1pPshSZ+J5GYzIqpbHc8wW6uueWhnpeM
RuWKpzyMVzg0OI/04b4Gr4F8MmBpX44w8wRpwrycA6wr9zkRaE1MZ9oijQW9PRnjWxAodoTHXccG
CeG9WpvXC24szM9s5z6J4lCj7uzGDmkjv+WSaLetJn+i12j4sL3AVx9Ot7CvkEUbLptYpgAV+nC5
qqlDrM0FrWqqpU+w6iscbm0Vp1hryHgAfWnsY/V3yyF+0yVxusDEpg6U6INdkGlNlJn5Rm0T0d36
63ZtCX0ARMVvQjC1e2U9+hh3Gk8GWXdB13iEJoQyu1qPofxBvVMrakKn/DpRF+kZrLomF1iwZVh9
QePJ5ATXdaaGi+j6tfjkNLkwTuZ1dLTrxBuPo5ktIAwziZS/iwpnv9xHIFlvG14uKFk5pZQNRmNO
89qnYxeN8sG7gb0dJJlTfeFwIcHo+2UxAZkSTA4baqYsbax+8D1XNCjBUWCDbL6w5BPp6cVrjjqA
oQdQtIdFM1KRpsbAALsfzqkOkOvsU+CocfOOeQtu1t3I88onMxmmKucN6Gt8gObaCmUkOZZT7Gu6
ffDrVtIDu4OFhhUGzhbr7pS/+Kr8X170ietpG35YOwb0RH40ZDTRtsCBsETZHLqcqXp6DTuJ7gvC
cl5VuaRSFH5BB/tdX/ow7GMiinZQhzSFydOXRlpxSAvpxJg7Em/DNH1yg6FmMnGfTjhw4P84RCbi
qYWUnxbZXq2kCkYXUU7EK7nJ9foaouqCnW0xWy/MIV3jYtBzb0RtmYvhP+FGD2Edng8OP7DrYlqL
AiiGG+6s0H6QOXWkyOebJXgZs617cghrdMnGNbg499NgfkfhCg80xIqxlzyTa3vUkKamQsLg+khP
3CYzy8L6rkS6oIglBNMczLkglCNxwsW3ZJSfDl6186oAbM/RnKImQ0mbKRSTcuXBQ8N2kyb5woXY
4tYEZMrl6Ccfjz5ZRjjv/CFeDITSEP8Bq5+uuWs+k3NKEXpHF8HN1SMvbPFgC+Bf2qDhZZxilFC2
mGx+fT6xnKlkIQkUOK33L3biXhRbAhP6EWXVkrtZTq0So/a1XLH3cGfjchEP3geDrnKXdqbSOJce
layRLSZQ50jWOXGRI+wSV+XbbN7bduChr+crGsqcYVwa94InJfR6Prgn0m5cIYk8SdlWHbW/8omC
gCzPk8IQGLo1IgGEDzm8uU6YVQOpq6WOJwaE6vkbCpdeA/JjGHbEh6b0u8ahMk8T5PIJ9p94wNET
s7+M20gxCjj3fBp8WhhcU6nfrJgOgSsGEZpoSY5JY82/8Fa+CKC5PCkaLE6YuySW7J0N/JlfHEvW
6QsREFUKvT5OSilOceJsZRsbnAXXcuozrwXaMJH9XZnc2v4DKsM4O5Ty45iEbOIHZ9ougOljPeM7
c1WzZJTAYQbhQJoHXjYaaV67wQDqYF8HDyZTQwqROe+mtfm0jS/sWHS9NvNDJO571gNeAweofa3W
6AAn5WZeJaAN0YXViDKFwkmKLQZCGEs9w7rDyASJ0IiAVFlxcKO8jGknIgj/w33HMf8H65KZINsX
RBsIPmrYSUK3aEbXhxHZt8kDSt22Rq9uSU5n5gzKrjG4IL4TFoFsUsd3N2RIafM1VQTf4jx9hyM9
3QXHuMkxlVKHcfa2uLumik6DyZhXjobLw3xOucveDhnn+tMscTngFpvuUtV5RI+IDarhPGkjA0rk
EX0ZUckTL4Pd0MnOAQTNtDnjrSSULdjdp/CamlAjbog4Kq3/ogtuGDSWm3cuH6NM/TBoRpvnbXjv
yt5pHLKaAerTuORNPJ3b/uUEStR7YgOg5KRA6aQsGIzO/klGsqxVhGha+CxbSAb9Jt1U4+R1E1K9
GPyRZorX9TtkjqwqXOCPhnFb4PW8eaf4tqqMRiAyk9QC81krWElnnIcQe8mh/1i3DXi5kWLf0/GM
hV0mMrTQ7aDJpOjLTcJlsb1Qxi9vpHxCHOjVJkkw5h5YB742KgCuZuyxGskZAv86Oie3NDpxm/zG
K1Sn+X1vut903RYeLAReqqNsNwRNehJETC9I5/g4OWm7NeLd8ciuQJEWW1OMmRrkbaEWK4Oj00NY
YagrppYV4NmHmRWTWkqa8ubTyh2XMhzTS49hgfXFO/lk32pjOeuQ9d3mAzR7jBOF1wWp+hYtH31d
wzhstpjucAK5Zo8+PR4pzC5Ppm/fyFtZVnQttD0PfGVo/ZTtgtz0G7a+ohNefLFZHXVzbwv9XPPD
m8oNAJXlZo6Zqyfwg5no4a+gqS7nnN3nUbYcNaBK30+4T5ONyyKQLvgebs4N6rMNMYzIg8KrCzSa
sSzY+OINfRMZ6I486YITHq+ce14NmAZYqtfbohM/eN+swn+eUxioWZqLwsFGjYQ4WThvgyLJ5Smv
v+698Ci3IBeWhY2IrIsRWiCv5UcZAaN230s+7F7DYgrWpzCk/MnKt4ExEbe8hecrZkC+v5i1Zw9c
Lw0OAxzWuanYW8K14sxbGPMqapp7tY+G9mU9HunrOlF+mJ16MOblnWIHgFCdYjVlhMDtpxc5DwT4
7fsYPFI5glacnDj108+MI/D9u32yFdcfh/c8fv/F7/5X8uAOxkuzuh9jEF/TZ9ybAHOZNeut9F4T
OLJMRThpy1ALexM2f9lyr0f5FxCar8NP1Dub3IxnxdPEraECKqHdA3Lus1KeNvsBAABp1A7rgKsP
ia+B2SZ9MCDWZQlyejNHDfhSNLHBIYkC/WqM7dkMLnjyfjgpz7pDqAZk17wxz4WUjatxAx5bhNOn
u16nPlG2IzSV3DgrDgeNujxJGmP8MLjXceyuB1ynLzpbWJAFaSgGPwoMP6mt0mPOhosSJjbOm4IC
DvOCOx2L5x/IX/Q75BcSEL5uoqIHXrtCE6beacRYTF3okS8i9J9rB5BVoU5PX6BjkG4k6gH+scyC
rif3WllHuEHyRBtT9RnAzQE1QzC6rStr8DHbogxiYvF1DmkN6IGINkKaxmADGfMx0Y32FoRXXmgT
Bh1DldEH6/f+3VJ4aRepjK5o41rkk9uoCFlIAUZ1LTwx1jtO1+mzsUOsb7YZ9x6t98duv8JGxZyx
r/BGPj4DLpj+FNmVv+4ACxutOCdCCKWMsdQf/Ygcp92FXcuUmXCnN8dddKhAahZ7SlkOgQXaGlQ7
KbL+KRGkHoGo99Bdk771vCSzTgX6IEX1mnEUJw/gHtRet/gYX1T2qDgisPNIH0qRzHkFpKRXIQ0X
/ncoZwHbOYQMcQJm47oLh6+3s7rPcThDomh0VXMfuTaZqqlkzHKB0HHICIJ2b+Feu8T6Gb4MIUGg
eFNGCgBrkxkLVs5lPfRXu5Dyk09cvNX3MzjeVBLGJ4r5DFZMWoi3km6XeqVpcP+DvEnZ0xbfsRMS
FJ4WFQkOYx2KMkPE7lcOWj40UIqusTtv2ThdakGQ98Vz2Xjxt6oG6c8+etQ6hYuv/27T0B0iYGR+
LJ3HwYolYh4ysFD8yPhoO/oIlzk2IKwf47MFfzx/fk0gYd1dE/yTwUcHN/7Tan3x1h0A98EJLmuf
gGfmug8SEZiLkNxO/fBqEJeKwcZsTaW/gDnJAEpyq/kwoMVhAiiOv99e1JjPKt29L9+MRZTl+EbI
G8OMiDLTPTDbiSUhTfC5fcjdFYg+C1LhVu+3bxALdMvzbqbMhfv2OMBiagOX42Qvl0ydgfMzNq95
2y5ifjZiMbs7ndkb/IlsX6SgzR2ncw2sSfk1x/O6NURjy+isDsOueBlcDUfznLSRpqd88bdpoU1B
P78f8bmqnmSOnKhgDZChVJQedw8AdKdYG469t4dpGkEWZocC3e0erKdZgAnOnpOmdf77YIwMP93u
kSBl3romRNpHA44fY2PFHLW44D4ZL7i4JkzQrQeOotHs0GYBs3P2KeaBVhEumbV+Tc2Nbltt2CSk
EG9FYqdgSiDwJgJLofGCd7heU5CwQrMyfLjpeYMu2Ix1pxETeuLQCZC6p1qDKXTIs4efh5Z8wuP4
L2xQUFGeEeDE8aH2T1ZGVwF0K1XnacTZG6PsfVvIJRbYDpvP/s7T8c7Ba89cAaoji/nI5ZX61RAX
74MHzkGUAFJ9wb2hrg6RyP8aLBJIIJXGeBfggLfHZySU+pXX+P4jYhFOIbNdAyU3DQPkqRmF0QZs
n7jOSswZqXn3v4gB650DAlKp0uUfrdemHsDd44ZzuIfQ0poHmaVzt5bBGcBuga/rzKYOJ9EJBVON
vsaxEcyIETHfxxu4IPHjD2zcGCPRH8mYnlK7DOfzIpGZ0PTdcNS1Zuxwh+KZrzvYhNE+YomD/JVR
tXb1JOMEXakMdhihnxktmV2ssBiYPv397JcWpJovDMCNuc60mTZcHHDoantDYKU3cnucr9PkKg5R
abNwm7hJ7YwukDOzsCuvc5FAdCDxo8TsnA+Who+eaDdIerQ9ED7PDmvV6mjGCQ5QzBqIHa552kdG
bvTbO4YCnbyyi+liZ34pBVUMqgFR2uT5taEWMqI9vz2l43022WHO7JXHh8sgRFlctOfnAT/isOEF
wYODK4ktHd0ACaRfD1hlh4MfduW0nFjIfugnqQOYyq3oh1R2TMZAT+Hq3DstGMdEWPj7Jg6Epq6b
9CQ8do4S5AGwpuxHH6wU9j6peNGhiD6zE8ReThaxAgCFxfVqz4OCQ8KeyxXpd6XjhRpKIjbsA15p
I0rdtkVsCNwfffuraW2d8U5WTE6T/DGFkoJkzb5R1P76epSCGMKQIboHSzbxvvw6Ly7EmLhVgpF1
Y9pyn+spo2RgMUmp2FOBfN5AeF8OZDrYFc+Fpe8zNEnTwzz16aW6EF06Cvgy5hdNHj26evDZK3Tl
3uRzMOPjGhdbNpayOtNyUltccW14UpGZqjiRpymIGDBKjrU45WdvdCRfhC94VBh+mY0lroX0TV+P
1hf0mV+zKlZ0u0CCOfzVlBJQMRMZIAEGhB/6fyWUaWXbXn04v1DWcUaAw9D7yWTGrBveqwAK+EZu
rg+7MSEHDBMYxWDqijgxlcDNGoMQWIp85mkXM3FxPrBBqWcfQuVk+tJ/TPW3nX8DQha5qQE8ieQy
GkOSyG61E9CemBVHHfl2doB4tY1bkXd5W7AiKbNrO5/dGEn4r+l928JHnsTAo8ZwWxb/O68os7kf
f9ZlRCvvGXFrkKpIszNt5W2MZwpcHgWliLo1O5PxT4gtPPpuCKD+m/JiJb8WGJ0wilEQVXxxtmDI
nmD3aXSLJhOP8u7NeBunLTluVG9S3OQtHbXdhUbkVBkMiW23VKyq6yW3D+k0lJI34YudLckOuTKM
pwzRv+M1QYnDPv8rN5HdeMssAH5WkQOgfCPYn8xCmo4KB3Bm4zMPlXTDiA4rO7MjbGFleHiF5d3t
nJJWHUAgvsPwutZ2t+G0LsNjtVHckgq86+0+mHo8eohmzQMvE8b40dqzG78D8OLGpH6ZLTzeyaVj
pdcPL90sZLryJCMEOBWYBQR/D3+AsEX6dZ2zUPAbzcE9XrcZ23+21OHNASYdvkE1mz+RmmLikWjX
cF3y8bamyvZl3U62GekH2KE9S+0BWNJN0WxtuxFCiDs2ivKgGQO10e4rAxXje+AEuqWjg4siC9QA
hLiZ1NENagyM/PF9V8y+6vaYIW1241/PQrKS8NsK3gW8diaRtJsy8+WIogvYDeCt3XRLBX3w1kDU
TT9/mn1t2P9S+hrPo5V8ONxxCj/m5K8erOTg3+zWg3ATxFnQufim+5FpOExl4YMmfXgGb2oJtfCb
U1hhQF1nw6ZiPU1mLxYzdFidld0d5Rxfa8BqgAFu5iP0UYrMRGi/NFo+X/eZPVKdNvtMUCr/saC/
7D/e4e/bPolLtEAhvRzpsvpkySvJZlD5eE/fnAPAL1Y92vY+iKzHz3sbVyxfkufFZJ1pw5z/ExpK
k5WavNZgwwQ6ogpHWKGYyP+BzQet/OAUHesyQDNgoDxusfO4Ao90SxZy4PzCu0UkanSn36uwuHRq
8j9qXvwXtO2eWtptwbLH0/Zg0KqjN4XA/TRmKjI78tuoqEW6oL8s8GQKbQwcBr1RubduldRvy5Zl
wpGDHxyOsL1Dg/6BgIyDweZlfM5We2FuGTqan5U5fvxBLn4kvZYxfiS7KXadZjFsWFW81amVjdET
4268D/AAww8P9kBndLGo2p+QwepgAIMtlokP8BDtolGDoRNF+Gqa+BiIYuFFt+W8ff6b4u9NgYXO
werN1TzXsHUxpp24Bz1MtOHMiPYcxMCG5Faqsz+VAb1PSO9+SLl25Eg9Jnu7jTwLh3X3vSnsZrjF
YwOiWBtHh+A2XN6jBWkJB3Mn/UtXROgqiwJNRwo382p+e+bsvVys9Q8cHopgQA6khV+K154zGv0V
m20RvHLEWdqs9PH1RDwN1rTjqoHW4n9hIZ2jYgZ/bkE72JEGHs/qG+jXknNDdKcDRYBVxAkne1fT
tX+t+ktj5978zs59W429JQbKXcyL0joFNieYm6riXNrnHX4bYpnCPQ2+yAULJqpQK3a7proSx3wy
VkqT6/2M7zslGKWvkJerPs3SrPwTs1bdne0jViWADhN0JCzDYGwzqGAxRBgT3Ixz1teHzxvRP82r
pcIL5wYhWg3sapDymhUo1jaCIJ4NmxC0smNubujVgOe4Vk2Vm0cIBT4fJh5LpBGBaIJS8spupLE4
yD2YBwkRpMQ2C3TUJUD3ZVAMU9dRxb1/cmhu7NWqi+KJQphSjxHzvofRh/162tTKWUZkziPVnuZK
c56jb+i/PX9DqbLZkHlm4By1yVpjbSUMjm8mwQjr2nFtIN7IHLfDAAazbSeXm7GOLsegDzb+SVIq
orScHxDZW3vFWDXg2QEV0S1khD0xtJhgkLYN8S355dNpNBoUbs+s8rKrS1x3FtOSTXsDvrMRq2Co
0ovr1FROGWTnMT5IhdzuDo6pl0yY3ocuOIIWy7jz2Z/P70ns04kKPwtuhv9KEntxpTHZn+yIe/uB
3ZM1ezkcCfqAjp3R9PuXvHGqDVTlxK4S6snY10hIIT1ZA+e5t7kXsKCy043aNJObPVM/zHwZNokI
vaUimEoWGYcgiTdA2VQs8P62DkR929JwhEOr83H2mQag0Xm4NF0dPHL8KSLxiVgdqoJ1MHv5MHEt
QTjomTvT+d13bslqQZQXGg7sHWe0whHOU3wkxglCGINXKJgEFhuEGWMsdmHJPm8ubcUdlidFlZT5
WK4yJjwH8oFy4WCEBzonK6UJomE+z4hd8GGjd6BGzZrPDHHHIjyxqf/ovHr4m9Ji3FF+wttBJ9v5
j6QzW1YU26LoFxkhKIqvbHoQQexfDJsjYgcqKPj1NXZW3KgblZWZR8XdrDXXbKZKtqbSavaZnxNJ
TsMPRHCfN1QsxGUwjmTDZGvGj3VOnwiBuryOv5hs/GnS9wFEL1YUXJxGxwM2vhDCz8GBo11WfPLm
ogjBbUHG3n2v9i+nGJS0ZGOA1YrltLU1CAcm1RFC7YHMBOQVcUyzD9Lbr98zRypkFLUHTH9bOtTe
mzx89O1c9HMuuv4RevqHKdMgHDI/Fa8hUdztmuukmV4FPxTCQKQOF7/huoJ2PRLg47i8uflXPGnx
697IYFdiwyJd3kbTq2p76tcAAaiC9uOCBoOHUq1jFkb3whSecULJ1UvjAvKLQ4/AaP/weYlYn2GG
KRhgHpxyT/k/I+m5md6HFpzkL9NwBi3U9JluSS7mGJ3W2UasHv/wwujMuYYS4PD1Rd67jqzZqL5+
JM30IkoceWK9HRgzIDIcZpARjZ9CpcvnvRsxOrL1dRai54j/HksEUEsgDvQvrFrJT9S6/O1/xx/K
oyuTG3MKp/WcYhd2BfZl5NVAmuNwpza+lBbFiTKlHt2624+k+v/IoHmYh5HQLgm+xYX9B17oNC/7
/zrBeJGQBH3qhu00P4UKIL7zuvIS2vxmo+WzhMXn3HSJN86YKdDzdqJK6rQ+l1mf7pZm26P24TN6
lfTw+uv1SCbsd5jF/Js/QAf0prkuUzXpnAsOwkfP/csK4dSN0x+EcBkfPvG6OVcMw3iSYwMK+iny
rj8G9o2hSQvohtl1ydLpYFUJAIEaRq4S5AR8T+QmuNut7QyHAkCNL8H6wnZr0poE4BpeSyFbOcoi
ZY2PSAthtl9LosvohEN1Hd49vKoXS/xarHV0PYL/iXYWUcuH5wURIa1Y1vBD6DDFi7JTwvqkDlKi
yruGzexxn6ybE9k/+G3FWxkrMb3Pp4ZzKDrgd9YQKpJEeFWOMgxfShSyfRsnLwuwSN1LG9sb+SHo
NodqgN75n8/56fGH8hbxKSTxp5EImGkGsRIHy/BRALz4zS8jO0OJAXe/Ygsq5Urc6ZF8xr0/JOlx
NPKjpwY8apVT+DzK+IxIOnX5e65OgID9BJX8wgQ4b0p++BtJUeljbnRGMO6iPojWzzalh1Ht54wd
l0noKsOjySgmQP7g5rtPCqrClNbqUMOKs9hkLjAwKdPmj/sN622iM5Iz4nn6dTrZFKIdF/UfFytN
7TF2PJJEMBwN2wiKskbmAjsBn0BrsoWBFUBqyhI54aseSBe2co1JWSncb7ZBRlMuR0DwGxGM8SGN
d0YvgLdgJclT5JrQVswmcE1rmj7mzGQt4OE2I6eMdhyOBnyppQd6GG+BSF8Be8HKY4uSL4LWBGgj
SfoU8suMpBDcXaTSL6rDLmdXpPllGakg8ne4JSgMIWTtYePQlCNoOjAaoSUXODbSq6+AuSn1NG7C
esrsGX9dZbXqEU2OcKJAwjwyiimk5R4WRgf9a83wWMTqDvM+nSdG8nPXsCfQffAXX3FSMb5GTvrv
Gr2JFHlT8nRr47NuJotgXNaOjDs9A0kYXMz8G9GIgAebkdGqjkRYS80agw6EG5XARmYsVJUqD6eK
Z+3fBLwW2jX0fk1edswskb6aOP5iUc5/bTX7Z8P4BVvfAZ+dsWTxoIeyMRVjop/ItoYpp2EbyfUP
aUps7jowoNGpfaImGGZPLrmzr1SRQV0gWOYK8ZU6RwVtmQLOcCrOHliGmQo0Q5dpdZ5QQeTwWR/2
d8z1SrbS125J1QZ+lsgGJ+eMSUFzBEeyHabqJFH+T2XI78Z+0mIFTBATmt5XWk6+jGpnE+YQmG/D
fpIhw5xS3IGSjT67HSDvho+zg4mjiaL1bdx7/zBJSVD4mF9nhK4bGcAHgjfcoxu2SRDwB7hm40Yh
Zpcn3svDpazvLh3W73s8PU/+sAXUGMGfzc+SKxegxcoo75tZO3/+kVNdTbrovSCyfUUDL2xgNcqc
2232IXrHLhQJoNaHqnRyzLFmPWc70TaXd9SfoPliWtEbdz9B+ZVdEuRxbCCwilBOvRGjnTq8vl3J
1+dg32Zkog5SsBmN6+niZp4GV72LDrRYSSEsNfCZNHMuKq6qn9NjL8uTky7za+KU0tm035T2kJHF
W5+/8c8nGae42WfNzqFsiRJHToR1uper5ujntTYm6zBXO/5ufZ6iXacIdag3YukmpadIssxop7su
s82THiU0FLSPDmfNS3F7IsrYfwc5tkcr/5LdZOMv+StAEnCOaFl2/RATiFRaR2S2tqaIb20Rzaux
r+3ggdCkB6SYIWBj01JkUDFZf5AjYWk504GH3aUjVWEcvMinwPwr45RhOXB875MROOQEQzraVWek
2y0ecJw5mUXZnieAEheoxmiPGZ4yF4XIwJIscI8sYX5JtNOEfGG9VAvusvf3JJBcSMoAQ09wWn+i
9QUVIEw1RoWKHHghoaDVxT8QDE/SSowa0pz9nHLZ7lXEEgvJ7jvzKLEy4BZwb1tPv/t4zXLIALfW
FAMUkVvyAj3I3fv3ppt5A5mswejIpyPv7VmUBIb0FHHXQ1tqt/NEwmnJe/Oew0/twdbRcrtTuBJw
uTg4ThKg/L1aesflgibQWXqBQkXjy7zIyo6LcnaH29/zWHpvsw/wgQ5lDPqpng8wbByt7/yIaYdv
BNpPosPIpCQqAyqXLmGE664mAFXbeCAFJpCVd0Di/iPdohExtaj7IHgm7R4ZvTP1YtKiTPnynp2j
JCL00WjJza1Vcd2Lyq3cLCzTQc/Stx5uXt1Jjukz5xb6FkiWTK0SbC2Hd6tVTMKLIGA/rOvIq7pe
NVzpbfoDIiDn82ff0ElMHjdL0czPptlgsaPNcf5b98OaRm/2GYkLym0dU8d3/J5RHnPeGypO/2jv
ICAhgu0S3AECQKhJCxzA3Qlrmf34htRwt6vxAF1KMldVAccO8KncQNf4SyCXS6c5/sjk4kY6txTP
kDV5KZwKKMMGn3hY/nfglCOCMNheKUZ4cA0qT2UtHGqG07CaK8Vlx/19nH7wumLd1ugW4DQdqt6h
Y6oB8a2PlIR+8Pbs1eHPKo7PeD7qugL2tVYE13xqFc8P0p0X5GnEewaveD9c3F1GcYL49I5bjIBj
NXgl2YivRfyGnDUZXn+UQbFy8WGB2a8WlXsDLVrqPGSG/MgyDk/TCX+nNRXO+oVQsTt72gjKZtHQ
B/E8R+vlB4PPfw5jT5NgQozrZeUGNXrNLe5s3Zhh3GOyRRwmsR19BLDj08dej7sbB4UhAdVLtFyi
vIFCt+BPgw5xB992mn9x3yMXYdcKfppupG+VzzVYQivpGbvXgMOpgQMEaQlqMSmdMtSKopmUcTpC
TuiNjJPDnfTp9JAgdguLirHAvQUXQyeAcDfGZQRw/WF3UIG4L5zfRI9ilWvh/oq5vL/z3vKlJ6Tz
tH8/Bo9ddDDtHCgfXh22A6hwKIw+BhMubZKhqDZGBLGbo679dLHKyrZm0nJuASL+84nR4CRzs3YW
0G9lUgg3HResNQ6Yhm4AloKVAqn2MmO63pibLokv/CEcv2muTeXARF46PXcOuFYx0eXGv9CZ5qj3
fslv4GhAJ2QJkfgtAFZmBf8qzohe/miK53sOrL5gGEA1cJtVeLDSafPiVK5UwTom8fUUUlzGR993
x5ONLqfCTKIWkky1t884ZZ7ezD/h+8qCBYPo0T8ORWkXJYCwub9bPJ5WtjxcK0yPry6RDNAGOUEz
2SnPSF/KMcPGJUT6ZUymmQRT/mE+gEepxmiogbqBFg8z7hELvHBnmm4jF2FaDX7RpwQFoVD4hcYf
e6T1+NWB3yjfMgJUXpVeHLq1e0GXZ7ebKr3foEpy/HZPkMA4lEP7Rp2L6lHUPZ8KdqFLTkI5e8Eu
nxVR6SFdmikvIug8+CPkRPR8hYI2JKeCvVPCPSUhrH7GmR7kz6CeduGDVV63Y5Xr7uI8cm4zTbO+
P/E5PmLILf05nuP6ouFwQQiimw/WxtNqvLPkaTRvR+n8S5OS2Sl4/PKhtLcoaUQKDy1S+IkfKlbQ
AY7DV5Rb0PhK04b5RYfLvszBH9/prIfZvznUiOq9Iadyn5snhuqjaNiapDLergnm2XuWATcYLukg
DkrP7feo/sQvaQ+6GjKn+oEXPz0g/p9/zZwfHoeyn1L4Fu9m/nK7B8XHzT8P32twjG46ggj3MDP8
zVy9oaE7I6o96sNQ/bi6NxoSEfLxXqQWkIrUyGnUhYsLEuaWMBmJhVyakFuDUSrCcTWPB5+E/vix
VND+ocUOdMwNcLEAGiFxZwxiXKy2uUXLSIMLcP6VlPBB2NMCSpndWzXyvvjtCgJK1CX2TFjmUorR
4mbUEvl+xJtpxy1sJlSKmeEPSS3ysUa9Gy+HFsnTg+uE3uyevvxBWAZ6iIG0HCtXOJFH/fQbQ1dF
LN8eX5e0Ad0929sj/mQd1SXssvphkeiWL+c+h+GHON/Id09k/12rbSQfkmnflcm6yb4pGMnMnwnw
WicgW3PIyHvqOQq+J3nA7gMw/Llb7DxnzFqWn+Vev5jtY/r5YAfs353fssYd4ec8sBN+zTtPiyaC
TYJlgyRfEkuHDBmAsWcTNVcIZTbYaVTz3VN7t5TVe6f7zRFGJ/E3vdXwJpStf1bZ/8W07/NUgYV8
blPK42zTSvXC62zprQcoPZppuLnSd0cEXPUBojCaoFmHv2rohwYxJeHQ9j3sQFNF4QQ23fFu5Dmc
Z81EbU0cjgeRgrdZYQ8y40ay2ROj3+UPeBdYctOLL6T0rV85nr/fRQ0PFNcT3MRgsYPU68HD2YJd
6n3HfQb+eX6jtph1goBHzhh/ZG8dIlg0xkd3WRexL5QnreXPvaIsEyRGkdvWrQHpMJzfXHXLzhK2
yOMT9XH4N4BikU1zaGy/VltYN+laR2X5nV+hA/DXS9eDJd3VzP7V5Id2mGbzwJ/+uQ6UgdN2AeQp
lkCBGST7Q46pj61mLi9RumCtvG14sZy+bNssAcWhK2WWuZEza/Y4fQsZlzwCxj0YZnNm4Rqb5jNA
GYgtnSkSAnkA39ZsItXMp3goj5UmqPH1PY2CJ/G/6Oj6cESUh0/F1Me4qWuU37/i7PZpnhJA8+9z
DgNVpQLEjGdTptS2L52he9J7eBOF+nPP0v0YEwZgvL1t5k8+XWNyh2HE46NjhMKKgl29xEz1sYK3
SfrrgU8R7mY2hdcO4nrevFP5NrXltp6c7erlsN6xxP+5zHwd4P3vQLxejv26CmRNT7YDijGI5wkP
Z9gRr3VndY+0Wqi6qTDM9R5Iv+VfefqwNxssMawLgADfb4wXJZ3Mk0HyNVA/kz5v0Je8sN3rbT53
XTWhJaxhyDOg6ImXV0A11s3+DgtnDsQ6GPGcEPcuez+T3L3n/M5FCPh+IZ/jj5toc14xb+DngWiA
QoEziJF9mwF3TG7BUI/wvlCu/ne7e6+6mcm4mRwu1bzsBnzHNAYtriYlUTWQo3pGNbCbn/UlA+ft
Xmcd5g5o5dBLTQYpYrn2IKsYdH+1wIdodps+zxZzLUWz9RXnV241+JwgwA8rzX5/jPrY/strYrZG
7U21hAzpa6rhYIkjMjihp+L65eSaVfqUk++e2bcvZEK+zGaBwXL8DVrjk5SFo68yCbcP+QZCpmqd
MThu4UVoAffF5H3cwkIf00wcESrTlZD5NXQe0+GALV4tKqQ5o7QheJH5LrYQqDmuNc4/vAoa4SHF
/NZGmDkuYA1Wfp7hMNtl9sFYjtkbR/cS1ryNAsxlecOg/HKo+zQWdyB6yoSn0+zBbBHDzK8QR4n1
vv7dlue9DLKjzL0szsv6CypI/Pk1C25WH7TDffnZ8RJ01pCa2WJg02jv9sf0u6Tn61BM/07U6Euu
38LCJTss0F8h5MVgM75frT3LH6IE4G97YDZ25RAcRV2S3bT/J5QA2SOTzvv+ciFyIjLMvXYC8eWD
vcEORc5EUpxh5p7KRWMNd8yXe0OzwwiXFoFSks88hB0Df+kVdI+MZNq3xSwzcsQAEp774mSKb1QD
+AfjxJVDj5RQIM4WbPzBkcFuF/upfHaZnt1L1Pl7ndQfotZmG12UsWqX1FMDuo8rWYw/FPl9GAQw
IDGLxynGqlYl6u/TXCUxxzidMUwBSjIJQWRcurges5/d3uzXxVP7UwLidGfYWiXGQ1tu+cVrxyHI
gLY/ed4nozEIKNRK0AByPgDXCBUHTd9sgcHJsTRvrdno4vkx3oQnq85DdaqnmOcIGZx7vIXQR9rZ
VvyO203nbW1gupvtqe8U2JeL3kqVPh0Vya3R1+COftLw45f4LEUnHMXluHGux4clHxEGhAyKeFDj
jK4Q0T0VS3fCSq5ldMBh8HbrM0MfIkDxv8DLIMLp3WCYzKCZz1nMchQQjIXBVh84QuKAijqkS82M
F6Zz2r4cVs4tGa0bYH+0tn0j1dY/cLe+n7GZV9VhMKde6C7Vrtk96PROddznQirkGrvb/zRQqbQV
64MAwa5jMBP//pRx32aHZWEPi65PyTzCzjb2x22P/RShl7jLsS2FDjSbZZ02ztfIlr31y362eHQc
a+wHRJuUN/FNBlEn7uNU2N166vJCTaTYGbkWOP/RfH+hBpgaw91xf39aQJxbcWUrkx6bQzMBAWef
HCYu6sOnWYE/iO8SHW/ZODVzLUaiX2Mw3f4Nj52h9em4Z9yLYHyhZoXp8jvczu4bOuHZ/8D4xEqg
Wtall6/qCVbsnQd8BLcl3BwSxmgsPb6PnVN+4WQXznWGZdGe37YRZv30NOPXmV3sVWhCW3eEfh/b
KhOP8iFO+Qg4Pv5zS9pHCLHhwtkm/cU1546ZQmFUVVgB9X4ktaSddMD9Ntu4vx7Oe6dnfMGOd0HL
2qcClNMCTkYIFSQxc9S+rSHtZw5JZAl7RWrwGfOiKBY4eWC5VDk1ehwsgUMPvNb3qLUzX9rMYUUY
hTkUpoqJ3cha887xEdMn/Ynm014qGbcST/uE+SYRDkmPJg+ZdtMHOVd8QlFlaGIRcgv0XZ1Lcvyc
qTdbcX7Ra2h81w8X7sYqm52nTzzSjfnNbfzGeuMessG/ACaQSXHUjfBz7sLGsvMliaym6uoEUMmQ
BWwfP8mVD4P1tZGDq6/gVRj5QRM5cCCrTcVnrJlS7zIzcBloX8eccA3zdKbmiGyBd4g8PampOsvz
gKk7UE31Yse0E8V5g+rBNiP5HXePnliT0cDj+nq/UyU6X+NsvTZtMIo7s28+w0FfZipZ32vCuOIx
7i8fqLiVxWiRH/R9iSWw+ZbtCtej1YVlQaCB6tDil0Mz8x6M5sDJJtvZ4B7yQTL6qz538PiJW5i4
zimhqGSIJt0D4heIArhaOIZK9zzpLRmOQhMgbPR16vHoqEiHPopzeCIGUQQBrtRJXRgvKkGos/vM
2tP/bDmCD/daELJAWoNUHy5UlvEN8tRtft83sQo11/8moxlhAETWgvDcu7Z6tjB+ynkqu0owrPkS
v4EOJIU6VsQ1PigLfhJwlsl2KBPmKFynveQbgiLFFX7wRp3imaVz66/hhxfYE75X9cEKo1I3sXNz
fQ7t3E4uTpImPtST3W0aIZQB6f8aHQ/amZX81gEbEr8ecH+ZIA5ysAdMxW83TdOTfPLO6YNNnvfp
GUmQlnPTXSzGwQWnZGx4kDnr4vhswgQNaDe4JdjenYcMfvggp5wMyIs/nyvWDjYYAtBdPeOT1VQo
PEpIiusHVAJ/tJj7nMuJPD1wSx8fCaPjl5dELdwzeJTu+rvWtJxlD87Xt3IcyFPVbtc4KWZ/T9Ip
Ir9O5750AQiHDnd3GB9imD0wJA1h3dc7hnVo/BZLRUh+XiCzwTnca0wIiMALxvcdsqt6KFYmKujV
is5EdKfHRB9iL9jdw/F4v0VytTm04cekFNcgzq2bBLpYwIGFI4tSe78I8LNr3TSzsSnGkXfkUnWF
cDWDxandA99Bw+OfLc22gDLjAxvDFOI7oahwMsCzQt592BayzNah1DztSkMy9UabAXi6LtUa8mGc
LflUHwzsugEpDEKY2NARj1eGwDjBwkyrK+/RZzMBji7nTQT/b76VXjpRuYtAvXesgR7OgtIEMrL0
mh+OawG5ELBSyISKILeZ53GCSwm5iPhQeBeOB9yU3S44JTy4Mlpzd4d3uBDPlxtaYkecxDokW9eq
hP9+GKIainnKF2omGn5WgYlvWDqvfsb8/5kg1bvxo1gwNHS2am74LZmITKdqZwkjQFLFpE/fN4y0
BY60kG4kFgq6zgVOw2S8ZQhgXvjQkzlzfybxMFxntBAbeXbuumYIm2NZtdBKNR+34ykLpXF4bfn0
MDEjwlH6CbZnFDL+Gt1DyZh8veaBZ1ju8XI7QoGi3cNCNIeSamuRHcgygY7fYg/LBg+PbgqVn29n
cKAX4f1qgwACHBfBb9Hnrn75ENPm/vyCR7SF4wY6NJBil8ko71TwF5mcvw1CZ3eshdY98eZhpIy5
VoxmPGdywLN7K4K172a6cRJbgnfmz6MrzJ6XoAJwRXARZvrkObZGnp78ji83bO3xyVJkBG7lpHgX
hpHFctfd+dV2VwooKfZozCKtdQOfVOCEYVwJrOzt5h9W9b00BYConNnfvQhzyS5ZmnxHwn0vXf96
EKcntGtLngdQ1L5JkPi4oUEF+pdASYYqc2Lqi9pweWm5a800OR27pM8mJ1f0GBgLnmWUnApMmVOm
xDzMwcPDOPnEL9A9fmx6fvF8OurDzd6B/G8ZJpYyJQhj59RkD/Lby+MJB+GXeEBUA4vy+T4TahVO
nZZClZPTizgNKTVJCZFbpjTwprREteBjsbc4JzlvXNYA1DrQmqQoeY2Hs6g61ELJg2NS3/vFOupA
fVwur7qz5ITy536S2y7OxK44Kh5b4/H3zyb5uACy6LjdR7T62cw6GZMOkvMMD3bVQTT2T2w0cDod
+3/CNb/9tkaTlrEQdjp4K8XIVRYTWw4ap9UeFxAGzONN0G3FapzlAl88bTI2CWhabe7T8epzWEhL
Nn4spmbGh586nPwbDjNXle7AiK3gG/1cgNmHg/hltSlA0XkpqFVdv2D4xRn9sktzMMcqoMc4Blfs
J0QFmapAKtKDHM6i8FP2GFCoiYuR6gIcmT0mM9LiGqzvY43iy/hb8N1smefClhW3gvP/LVxK6o6R
m0eNa0KuhjmX+fxuo9b/ItAxfiU7o9mwGKVfOONI1oqsy0UwiI7C3Q1B0IXPZr5xdohdy9D8JQZY
VvoUOSXaGTZ3xTwXl9B0sPeT0ynJIPNBPUj9jyOyNWeJ0URyC7VpdqA3mKQvNvrQ51z9RB9khnhY
y1V6SgrXdOdwPwGViCUyrTISCHrZ+vnKV5ADGGK4253dIctbTn0k8VnjxGzAYSjq+prHUlDN6Olh
EePjY8pb4tp7WAwnJFL1fJr+dkVvEMnEEjwImBOurzHzyhCqOScA2zQd0vAzr/xOMoFtcmhQ0h04
9iwhYHDwFfz7EtBx7i/9QNc3eCdfGfkYysDwKWfPBhH1uFAAjy12eDVkA0vBmJk3hXaUKuUHu5Vc
RehJciAkPRcgbEpHFqImHggGoMKqBpbg0fzhzwd3bBLWa5wNDNjp6+Ztc2wWTrQ9wEaw8rcbWfcC
sSyaXKIfIE2MCbZXZxUj6PRlKa2QA1/qaq6FInOWA8M537E4ttCtrsPQwbeTYcyjNf9xha2Ig8O9
zbMJzhEgzBwEKQ7rUWWtgSagYG9tGBhM8G3mDw0+jZM9E0pFeGRzoo+APsnESqRnyw2aDn9d/q90
xByW7jrsbCyo8HxQwUIgHYyrDJGbjypJ7C5TnrOzZKLkTRHQzFAJMWyilmbmEyp+eOCFHRIaBfvx
7y++BdwMC8sJz3smydZnEZ0Dn+YZwstcW0RMVvw17uP4ylqcd5a/pjRmsnTBhY0QXNb2emF2fQzm
j7oly42AA2G86YWT8coMcO474X8jXLyXpGFDEFDzcCpBKD+5d86oobPEXDmOe9C4fgTwWKSKQsG8
RSwP1+yP+RE+z2xRUuCkrjugu5XST8mvDIZGUGe8nllT6riu72Or6tM/LFoHp7bEFUKuNxYiTFTB
Dk0Tt6YfDGC0c3GdvoG5tQI1WrhI0Azfwo5KphPBWgWg4Z/vhNqjcjiUE807yo0OH+dinErhLnrH
JGld7ERcVjAXZbs/JmcnGNOOE8BrHr9Gih0aNwHH9mK1TX62PbTtcXBbHU0+PpUgH6YI3NSiFuJr
YZ8J6V6hW9x+eAHSjWLByTUmj3ATIyZL8zme03xyOhbLoyznpBBwZR4v84TPf21FuSJn9zEzV2bh
HntUNakvRChdgRESL5YRuQLsYJNMCo0q0KQYLIxxMDwbx16MxWKW4qnn4l/OCXGfNaflkjFjTCzs
5WzHSy4TauQkCX7xUX4kzUS3R3V42vKF4CHqzn0WHaXucLPEFlk3PvAjWMC884h7LCWXImp2lP5f
7vL0dBxS5MDZcs2XbY5JGfbHQessglOAOeeiR8H97yLhDbasLH4H9sOLVSdNqhj1zjlWRz1DLobM
Zk0S/8ZFRtAXtaYb3CgQe4ZmstTck8uw2X+uM4hZHyteNomDa1U0sHcIPJhMuwIIXKEe89EJibVA
VM8TsEaOrAwotS2gMB1zab7J9/IoKDBEQJiBm/K1u6wzk+8sWEjTgjHCabwmyKnwYSpQoVKdstvV
VeSbbzco8edhj9TWapiZq8UdnZksGDiBrSF7mfMwqqJdg1t5NECeIJKg9hfMAck3gRLPDxy5i5SB
PK/AeEW6R1GKYh+EJlAYMRMmNgi+XrJQyianxZuxAy8HlL9ZmYvaZcNCROOzcMSxlqRRg8NL0omx
B5kD9fxiRtXtP+Ynf7jw4foLMhqpfxhRwJc6U1/12UWtDQm6SWKanEjkB98KNYfyWOk68SB0/tjE
VxGHjkU5L+O35DHPokuCau2iLlKhbHlrVtLpMc9wpVQjHkHr8hDYD9EaVGpNG44YfoPglNBMq7MA
MR+xqCFOYsee4aIff9ccZlNYWIL57tT4G5gcF5Q6ydBz0f47MsYi6q9Cy8EIBXcRxtQ+3Gp7ymEH
ocTzHKx1qJCiaOdzICT5ko3ymFLkho4zZRocxwa7Zs3mcdn3CZ3o/LOD0u+zmAgfdoOEdy0I4FxT
MtGFyWssl+tALltJf5ZENQa4NFgU03y2jC4ILMCa115GO8emKNZgTJ8pIld7BBvKuG30pYxWkQE3
I5OVDRoXOg9AC/+Hink69faTHrj1FOhWcr3aMVeFpEB/lgipYEVL1z407PJ+hVlwY9sF/pqj3jqc
T44RcjOy1mXSSRIAkwUkXggfZU6C+4uPQ9zL4duJeegfyd6tDMvR6dU4mTQ+Hn+REmSxkP48QYvi
v7G/YvGp5WI2TbnNfh3DTfwrwTxGrnM0mwVniaCZXdOIiVNn7QZql2IIGI3Ixn7oM641IYhi6LDB
u5v7THBOzNPXGLulP9ZbV7GOxIZzj4yxIzI2XWGzgd5DTtoa8B3opmaOm5Q+UZKQP1SAGhOoFMzR
hJML0A80x1nITQJEi5e3IPUXljze6Ii3csjH6HsZm1UAJ4aHeBHOI6w4OSx/I+uzDcNY/9stc+I2
I3GNoUDkIjIc5AcGDDtj9ok3Zfx17OnTjK2QeS6gBJpz9qIXO8vyhF82VQbMUYgmPuuDUyoIsPy9
gklxcMrznK3h3E5h2LUjy/UxD0x9vjJuPXYan/Gc0O+UiJKJQ6HH4FyW/vgU9s4gPEwr95+C4c67
zWg9J28xU5ZyqfO7hNjhx0i/sit95hzlvxAX80T5IG8ExDwQ0pUTFAGPin8ntyeCY0LdAbmkMqe7
TytKz5vr8wjo2n3CPmny5lwLpKcavN+1iK61xR/AYZ1vHOHzHPQVbCAYS+NlHjx1+NB45MbzFCza
6bs7L7bieMezz1QKOlOmdxjp5jatzKlV+P/rpNzQhiGtNhELWawCgeZ/rsXJcRguAokuyEaMoJrj
jTXiSg2aBEEe1vwz1ubSjG/ohOHwY5LZEnJWzdPrhI0rNaM0+/yCaJRjrzSO2NhTFlyMHQOd3ZPT
HCGaUSwTFD+0c7sBmdY0j8xbDUpXlr0qC7ds0t3npv9IwJXkNIeDCn8OLQkvEcLuSv7KArE3XFrc
4Lj9o/QAujhxv5tJek8H7u8HlYcp0A5/xxORjuL3gklDlBoDt44NFRE8R7rhvxZrsADSr3AqQ68b
Y6f6SVgtTPodUOSOySoZ7Mn/FZ+kehtP/NWkEF2lSi43qYyHGDoUl62029+m2O1LF7KOIw+r7/HJ
crepDEioGnacFpoMFDYKR3rwBE/JPWysK6XaXNtV0wzWO0/443B3c7adjp3ZEddbNIm1pYt8T2TG
8b0EVStM2gwKuYyrbs3SQKnLaRzJH8pOBhiwQj0FOkn5ShNlTRX4fdER9WIucG9kUu4kpQm41Kkx
wsCdfMEpcfr3aXJzMJV5S2z2LjPTybsNa2kdM9hTWEGL4tzgvviddMqb8oRMO+T4s9eI5VClppQk
p4w7mluYQ2S8v6zOYgzLZ0wBCiGWdmoQNXEn5/xS7y7tYDJgXivUvnMlWgqjcpYcJkUUD+DOJ0Dq
hrzeXt/wf3KPlBxq5jZjabhJynSBDzK9OEOKsaHFKqVCGpmnVN1/cX4eOIBUmX3UkYCLOrg5Ld08
twIxD0hDwMAgwVtRHYMbOe8n2BNxy08mLHynypiFw0kNFNmhe6emfG0+UU4D+IQ5Yf7GHIESIGCF
8eMqRkniM6XpeKbcg8VEYTIt4JzLbFe2BJmpvMqNLrEb8N90V/rRXY9UGwwV2ehl6/kXRjT4Sgn4
9meCGCWFrmp4J9vKffZi8FQOhtZ8+Q+y8Ib8UF6QPFbsA0kHjJoxs1oZdEx07Y5liYRqro7cDD3P
yxLvu32RWO+uZ0nYtOMzYIOMdwLxZeIIQrxlzEGqlqSqtSaZuDn0PgZiOBTQ8qN7y+m+6MueC5q3
DrdH50rX+n6huBPq6icUOr+h2QjGHDURg8YWeaZi9s7ivGtEbb9XFwhMAJaMV8+n8x0/w/f60PcO
Bcmf8I2VO4sfFytiHBBsbWN0svjEAPR7DLnBf5F8MIfMCsPpT5iBZjGxVxcXx9ezkVCrA/xd5gKF
wPxU2IXEzDRWJsf1cPxsY9jcUvGTIXnhENdkoSz5iGDH+MMgOABgkug48mfKy+EMNie731gQNof2
aUPI2vs0NLDuxkLPKFA9XqFI8we+CJ7WNZF4b3rAs9FZczhUm5tPqf4tOUn/ZYdT2U8SAqe3lobD
1fj6I59A1IV5bcKFwjkrmLhc/ugXRoCeCDjhCeOSV5toHQCfr6g3UxZjqoY7BWRbRod/K9iCv8oG
RPtgHMj3//7IE4av+mEr4yrqqwZftUraffjuM0htzw4DW4wR7egfaZPUB5KYdbIG8I3mYUOF8m8j
mtlixEmu3NyKP+dw5e70zq7oM40Khj5hwRA8Km/3pLeHEaPzJlgCTC/QYTIzBf5wLwA7aNutrqky
zgHxse8dJkNWgxpCdb5YMMpX64Y7gFv2UU/oK7+iwAFi5m7csYIwrKEJF5Rr91nRF6XiKeL1sIYc
Qwm2qa+bX3idnyvNG+kMcJCsL9ORLn7Uw6jBVafEcWzcbYIhJi/+B8uEb00WNV819SPgPFyF1+4t
bXAwxxmgFmChFNcQTkKHRkqJs34l9Lcrfov1AAunmnyySXlPywjQaMfS4aV/PCd8ZFVT4VyMv9qR
4rKMOxevM4rOSLrWap/Ln/fKza5Yarp8Ucf9+HvtBD0o5Bmo0pVD1ZnJSWCf9nCUe0MSlBQWzG+M
rsnYptmVCl9qAI37CG77FtuAWEPTcUZgIKvOLRFa/PpXmMP+GN2meZk0Rm8/RW/29x9J59WkuLIE
4V9EBAj/qpZ3SGgQ5oUAhADhhefX71fs2XtO7N2dYWS6q6sys7K6EIfQ/sANfCe98wJ00Psa9E4M
DMl7xueFzBztS9hBvIQazO+3vZpJ5o0+5qzW7Mfuz+m7T5ZG+mPtWvqQBil985ZkHiPVHWl9Pf0l
jtQUFO66OebDBWm2K3P8xkQn/f1QLgF5ER4bIlEVt8UX873U2+lAEzINiSUCM8nm5CBhc6IwUzb9
aOtmqdboyBh8NafDrSQ9P8Ok0WrQI7mGGIUkM9/6DpeUNTnjkMtGcKoOTUc63wGiyCZpG4ZfE30s
XToDiNcA2w5s3K/Iv0Xgttouz5PN3aDd8o6zr6SmDzrYsSCTxtSvjsiazge9k9G9a5BHnTEfY0wa
+tKMGQO/Pg5x875SElm4P7yhZKXvjfT0GrpDBLpBMI2oYD66N4rI2ipgFfuK1NjWpij6pQ2R9wxW
aeOC5so0tjX9PDy9aUCFRi+gTUUBOU4/o0IKSeTB8o1uSJr2TuM1pRS2rJgqI6EdHBnr7DaH9lBa
f/6OJitEfNp5X/yqetzMEJvH9fCLfQnCIKDjp4VcFIhYHok7FK18V43JLg3cJoaxJcMBXX34xXiH
yRVD+wEh6Mc0z5F5439xHrFI1p0Lt4zquOQdd4eHJa6y45gykEglGsTXuEg9U9lrmVX3W0ibcI3i
g/vG6oDNS90sDRMXh4qAEVj47nIKE0PTpFHKrC3mb+kBrn10ZxlkXw31dNZ6YE9Zb4pUZgNPrIa1
vrHmUSCGpnyCBYFA6SlwoR/GtTEKrBMIWhjHYo4fktV4+OjyxlfxcNh78WBkLvYQfjnmDYEW/qhE
ch9PAfOUdqFgZGW2pwOPzRwCAG0066KArvlgymQecGQ65nfMacnejNDszShOc+Yv4q9kJCpiZtbL
As3aEtcdv2s4pJIjSngpwAHhZHxJkjiLaxw1aJcC6iAYCYJATqE2kHsUv5CBIAouZAoaKQy+SAjh
ErrGfgnA1kyz5zTBgm/EQTwfTL0FiE5Bi0rqSHXzZGIWQ2hZbMEUPKUiXfDS2xgcnV04xmkn00Jc
o1/K9w2AcJMRg4zUAtFUEDYYQ/35uCVqao+jq0w2LKgpUQExlzJB8M/RKo3pVLUp5QPIFMjevA9K
o0aKcWiMyANcFyYt93s0n3BO9vM8IS01maIGwju10b1I6iXcMVg86XYKVvdhFmkG3QKl4LfowrMM
in5euQP0JcgmCSTJquPfxjC3X4wLHIf3RrLr5MBWDxM6HxNGQTy9ZwJDd3AeO2Oxz6fzpuAftDjA
kBX9qZzWcZqCp9eQ7uGBYXh3bAu/mG7Q7r0YobH58I0XEnEO2GbHwo6jT9mM+dnrDqzGfDNawFb0
ZNq0qN7JaZr2eLsDaDgN4Qqid3E3yVNWtC11REwMkLeKpadIlvwTjHOMTs0E6feiMSnTJAZkwL99
+GZ7McbqtCQZGrEZ2VGKyrEWJFyxUkADgt7bLFYFGNU34H8LVmLCs0oc0xS11hgJnFqkEEiCLSZA
vxFeApEH9G3qzApY76GA9FgHWB6lAHSp46molggdgEtEojwvekIolLqRyqzfrW3wo9uoUhjmYqyY
FQ+GTS3KYmKZMIaW45uBLBqOUL+SH12qQYf7EfNPNabDEDELI+uPTAON6aQkftDG3I3w23El0KKJ
70hbc0zEU/zDu3ssBfNyhN5fmGOhTCt9eheIyXMO65R8gXgkBGF+pSNF/wyp8RzlQcUGq4vfysWA
dwzuAIrIukiA+QSxTs+DFLzUyY9LRhLhs4/cLBjjHw1HZ2SbcQLjFqnp/KBMSn0+3yObu9ueGWFY
iRjYHgq4gMcKwZZjihIcktokPwdlPFuARevjiAZijFF17F1UxFzWAkkxhdOEWmk6lXF5jFgCWYyZ
ALizayS2hOjEpSNpffChMsbaxLRjRlfHHJjvMScb/QJ+TYkFPxmUDpy22rmBPmSo11A39Sk6x0bo
MdEZ4ACuFZfpSRzDgNAay2Mfk4/DiASXuo2FYr8Mb0jEv8OaenO60pF8H0uTGJJWvDD+4JJ4koQK
jhDXjU++PhSApiHzPR72Hzak+KcwB5LOMpKzQC5F+k84Szm1xrxjPbgSQw8fk1WAwB47bAA+E8Rb
wtXRp7R7MJuJSjlkoparJVllZQRQj/PuKk5/xAt5v/mVGFmoCFtCWpURUXiFUbQNeTmmbdMVYJdj
cE5pATxg8Y7eXcxbu+GekHPYqlMxLm8MCcD0PwK6/y37Ud05Aekkm4ED327GtOgNbQEuOVmAbzeB
SabFk6ocutjHDyxhQQrRX6Bb7AWrvtlxx1NiWQmIxIrC4IyaRNxkmvTCjzjKO3+/81MPXwcgaDTb
Lic3vDtD0Vz3gSfGgQN5jT1un7ZDg2QMTBaUqdJHjkPG74wE1uHPMObjJsm0xFrP+ltjXGba5tXF
qxZe5a4Ygsxs2ZzgSOvr3oJTNTN5WrRWR4ILNevklLQv4sHJHJc4BkIjMjoiyEm81DSpfcCJ2Rf4
vYJemCTDkAVY6rwJ+c0Mqr8MHYZOECUeBrcsG6MdfwAMtnwCx+0EeRGHE/MVUIqMmD3P3mDSAmC4
gPlTO6ZB38WZY27Q9u8CYE4XEUzBPUxRq7Bj0c58jAXRI4Be48zWhz1AP+YqObiE7CTVRKTrX5zx
dUI32gDtAP8jrSfSmL8XsgJPtveuKFXAftiBijPnstrrG3xWVaPJ8uL4UVP9ROPymTf4gb8H/uC9
EdphJhDCUeSxOstKh/WC2sneFx0BAEgJbmfqIoY3ZRvFKYqkLRH2atGmD/MFhMWRXJuCjdT+QJQs
U2HIj9A9YKGbnMuUjaxzOogAsmBDWNYlDOylTai+0gVqxM3ZioGXkHx25T91l24zquAFuwmofuHN
TSDJiHfB6uCo9xLAN36lcJQ0ZPkt9z/erxStHY6DUM0hsJjmCoHrcN0mqoNNAjCQZKCyIiEY8RLh
kscIk8ec0jJ4j7nZg/R/lAQiktEe9vAbxde+HiM0plyJSFOQzyihSFlWnNh3Jaerwl+At+BBgwmH
+B74mPOxCqmNEeGSF+3HEPx0fV10OmVUPeobj2WqodrnEGZGFqEQpidgYwWUhZJawBOaAKn4h9Ys
3pPkXp5DHQx8wzA5mC3/an5jH24LHYmjfqiWmDMhOu1G+FSdFJdMny40KbkR4OBPJMOhy33sMKtl
2AnzIRSTD9Z9stMnP/hDvSfL6elJfh1xZJ3RJteBeV+oXyr7anG2Y6YQBGNoKFvMPobYraDBpSsc
pJ92f14CgXs8RpiOT2aKg6bYQAFxstBlLWCUQUJMOPeudF//DZnDFeOJC2GPtI14EkK0aM6moYO/
kJ3NB3ajrY8593fMrCCz9rrLDV08jnhkl5h4IQ7nSjh1sF5vuRs73rv2mKXjLpmgBSPBDrdRNxIm
N3+UU1vSPExohlS6CHIwVrN1y20aOKav6LxeIWlnbbEUIENI4zxBrI40PEeR4LZSrK2GdYBW/a/J
ZVA3jId9095uVSwHjQNOaMhrQ0hNJBFiWLRJG6s4MYrdUZ+grUZtBKagVlD+4k/3BiBCdsfSx9BT
FJwWEvB4Z/cMCgkXs5ttanEAPsVy7O88E2O9njvEXXmw21Bg0cM/mS1p1QfQHyxRQcchYY/+wVnj
vxnYChycWEKhJ5QRwz4EHzIk7RUZGrg2Q4bQ2LDSfkutlepT1AjR0SqS27hACTAiWMrKn6cyWRZF
7jBe9+ImNTav3biG9FRSuXZcRj61TSpxewo3+PPPXuyxPB71xrBX/ZjHaIwefxAUGYHJvG1lpio1
PUlQQx+D1rPA2ca41uEtRzEgZ+KIvILuUDPeuHD+lOtyF8xw+HZZ5TQcy6FDXUMzoIGjrY6h3RD9
sIqfnh2cMryFODH79pj8kppJFY5/LpXvGIspdmKCPMDypqkg4VtmPmj2e9LWw22Au3R31cegS++m
8Ef3adt4aciqSS85GUdEfPszjbEBaTILnTXdmRwD9uaLedcESr90dz1Fw78t3O5hAqyr1EhoFnLR
DrsUPR+ShIV3iKIIsaFPNtpQzI2jDBoT0uGEVtjm2GNoIqFR+jNRfEiKoEj6k6T9h3jPSpAH+SG0
OvIltE1vK8zOppP/5I8tfnKPVXD0OdCe0IxQBznFCYNq3qs27MdlxcQ9yH1IbSj2rZ7l/RzsDRwO
JgcKBVKFo0TSkxXuNp1LqDFNCkTPblZWwKOb3oxTEYynHLZwIY4CvxZGnmP3JXhgggwJjRIoMB+6
s1K0dLLQLiD4z9AbTR88LJLKnYwiwqVLm5xdykeFAzv9EZyVmzjQx/ZHxtZP428y5klTjiI1SFtL
4pAoOV4A1ERRKBcSWk/Zb5ZvRdpfJLmfVSixJj2bNto2OPo2nsAGsvs4nIm3FdUNRBY6fI/HGrwo
EcieetaIW0BAmnw55FR3eiLxQMEEV1C30Ao0OE+v7go6SB/3RPJNAISd0wU3waNn+KN2WWOlWDI2
lKfOA7kT/JwF176HCFZRXv7lxSkUDYRvTF7FT6orwiwnlfKmcGDDgbeJGXAdSLc+XMhB9VDgJQ33
M8RhDlnKDEWw1JzdoD67mhUEZIKWAs8BbEJ57R3qbrDXG8o7ma8jieTFmCvRxEFe7KD/uyc9I8tk
8gijdmjfBMia/1FgCFkoLcA/2INJOPpmcS2eGzOrMZdvMKlZflJAPOQbdOWl2RpmZ9B14y1cMgP2
Kv9es6kY8pefnt56cVonHvLQjdV8ArXqBeLYHmNcXuA76n2Vuv2n+1IpcLC2TAn2W8gsYNrogPk6
gqdrDxHEZq6/of/qLRKtroiYmMV446CeijcOLKF+XSbwB7/fcw6jlAMqqMDweQiV1eNUJhIT+0BO
GOOyc39HPOUYJ39W40uf1omOA3kyVHZEvZshyCJtPEYAFqxYYiiGPhfl72T6KyIFGp0/2csM+Yb0
Qs64MVBmDyf+myV2RieLWxEO9fUIhY0+8ghvrRR4i6qGswN2/ApT442hfHtAvlPPRFgj4ouwl9C8
hh6e18MkX9w6CASQwewynZSKZIXRs7OXuk+2boacOIHOJKhAE3Kf8hf8SAwlWOuIGvSdTKYo0dkU
lVG6oDB3I+uN/JvJUlhdDDz7tgGiFlCBbmAkovAByPWRuCKAQ0LbQudMbsw8AtAK5hy8mCx2M2Do
ORSkfym6gI8ArqD/TERfgtwDrYRufNR9dTcYtXFHqp2htNb7+RydoerHL7jX3tygEAVFoER+9Ggq
qHPUzaCPDkkVIhv1Or7W0+saBWU52xmFhJLEzx4IwBvWDGeKr38bSn8e7YODatoIpFe+IorbYo28
X4R9OjFplO+uGDrFEc9kT8qQitL9WSMyMMKhFYwgI0kZeNSQpmhT3kAcm9Wl5UMEgddkvZ2+kJHq
Gk0QmnW1VFom9FVxHLFKAbcoQjZG/2503UaXQaHk6hur3BvOJm2erRPLkNtjtCSUWEpuChYPvH9k
IR3Y6bS68SOvWG3SqOmVB7PWM++jc/p8mVvScuu9rtTuSs+ngVND3WjQE4aVyMf22lAJFtLs9zW4
pt4jl1pNUKHfmAiLyhZcSROlwcjJsRh4yOjAJxYP5hb9zMOYtlJb8kJac0tROS1wumTIW4tvwq8c
/ydth1x4RCYALyQ89JsNowPHIBIYavg4YeEWrYBbTZoN1dsWMX2BfA7eWKRSR/SKiqheEcEe8fbq
jx5NozyDH72jFojqTR+BAl2ldESwtl4D+/6B2WKZRmEKEAeWZ7fSH6q4HeJVoUYvJ2+7TRAwOWzv
yjyhBuNUIH2irYCE6mvybuFhcDzTwZ5Qx+NP3J9xSASKHPKVV6KA7vxwEuQS2J6sSVVgBoGN6qgG
RR09IjRtwz0OZoYB7skByYMh1otDlth9PoCRWlGeP6h42BWV8NZn1KUV7W4Z4b8yMNIke3koLItp
xoGApqzi181llmMAONnldBfBIAY8xz9OhW2fb/4Eo7d9SajzigfcFv1/VwIBpJzLgVmUb4XCoDor
+NuLzfZwSu++Lre0JBzpYuUYkRRSv3DxKZ0jeBj5sMBRK7qgg72AP4Fs8eggc/X22YwfFhu4a+Nb
wM1xAT6dK+hVVx9UOebdPj58ig6jCWG4edm3u4tbCmu2Q3XDWXQciN6hDhrUpOWQiu7S0lsNypQ2
8wJR8wIGoqqFK+2+YVpZ1YvTkHdy6avH3VxEW8KRoTFdC05Y3zzMPdQRzYgno27MOznFrkZV/+0A
0g7Tx8UYoRgZH7rGocewpEtWguEghyQCUTqNGOhwN4mZ+vjGoAwnbkfgi9GwTX1zP0pRSOaEAyrV
LzbQQHOUTcUZYKzgpPeij4H8AbVvdbHJLUl7KaCA7uTRNTa0T4AId7OGtLTxw6S4u4pAR7IRtlXK
kBoj8Sl2pZL1OPI1Js7t6dj06ojvqMcWlCcYo6gvozACsy2MVS3cMcn2gi5Tl0wUd7uhWw7+AOFJ
6Cnih0OM4McAwle0OvdMD9YfwjjtrcLuHM0a1kj6o0VbNuXqmE0uOQg9NcVzBHzOdYcpQIZHaPmq
tm3XB11Z3L0XYBcPRABPwfdB1DqKTE4mGFDPA44Atd4s4gaZ0nj1ySkxxH+YGXRxW/L+NtPbes6b
mTbaQ4EZUNydnLWUVlJ3gLaN0RQLUTdKLmH6DSM50fDwtJ7qfvQxBHrqjJRVvan7910+1jsaqD+z
PwokhtE0xSkQVG59s1by0bwO6DwMDDV3C95Gd54AdfjJAwkhsMRwNMRC3lu3ILhhq8j1+4q6vU51
3kGJVJk2kGsE0CElFtuCtoYiBTVBF0dECSgUPydrBRs41tyVOxR6h4ls+vukL7/6qccZQmOoqhGN
xfZJH17GQk05CJOIEZAv2EzE3VlMssfx4vZ4FYw/5JpRbgCRUDa2AeuSbinZBYVeAHK9IicxFbAC
agoybbIwmn5o/9CnLL/HKoimkRaIKhTnQc+jg6K4jmk8Rf7h4UVHLiCYoCCBiPSiG8IDBGdkOxjV
2jYhc2MKT1f5cituw3G5KFwfA5JR1hGQXbqDlRgtvlmk27HrymzJxt/gj8rWRuWOfHA0QphBYj/j
oopk4lcGBRS8Vi/MDOhklPPW9M7wWUB6bsOBGfKzlzehsQI8EQ2LOR+gv3JOIZJX6o4m5SV+OdYM
RxWZQyy5JOWBmN6QqmiRk4taZ8Q3Ym5OwQtYknQ27KK7TU7m1yNfPlUBhZsmV/TRjQS0hMxxnTo3
n3a3sPxjJIia+DePVCWfY7UFMPPhECR1ZHQFIiORCcyHBWc0ZNXxj1dB7o83EjnQx8v8vuNf/fzm
kQIjqjkONfUj8ipE2qTiFPXa168Uhzq+iyM/OTPtC8vmQ8PACgipr40gp0bfhItmdhKK5H12kykU
/xVjZFSl3PHNOzvvKSWUm6Oi2aX1JaIfH+bqsBC4HPhglib08Roo5PoaA6U0iBI5Ppoemwdxu802
MuVgHIo/nu1iMIr43dsxlOANpAvYgiMu+tDelmUEb1BlKhqNnJrrOK0I7p04xU9BteqfJpBt1pUD
67bkkXpeEI/bWGqok0O9Tm+Rk7zlYNuuDypDdQ0kwZ6B39nz1aRatT9Zs2KDy+iMJXMiDBrYenCY
OHIuSXIbrAk+++wVR465L6/gNT6pPefEc/S0u5ye57hfvHEZGgbxQTRj3KPHeafyuWlszobUorJt
0a7WU0AgU0lJ+vC0kCQPmg4RlGyZjrN4uCDjQUwX69hWJu17MAQUZpSqe9ZeojoOs7xArakBWM2k
CVl3R97TM30OcARAoq3eTb1q0VlNbW1AXj8lsYFpRTVVqm/cD1DRy7LZOosSYAxvcLqri62HsCSW
h3EIkXxJ2yVXCDGU1YcGCTeSx2I6ug2g/wL094ENt4N8hRdPsxPFN+PDWbH7CJGSFRqvJL/L867w
0UPmD1aPoJFzjdmFCDboiMrzEk9cStm2kVN9iIRBAFiQ/f4cTkdesYLOJFwhsKXZiSrw2LIfOmq4
B/WVDQBtsu4XtN8CdI54yhT/JeP1ugh/NRvPQZy6mVJpQX8WRWVT7YNaNVQO07NH2X4d0DJBkogw
hJfHe6JE5RVvgE2lIwCYBpiMtgRcwgErkxs9zZyDsE6dMXuDRq0GsjjS4xRYJ4UFTtOOxbfxi42I
Miin6eCHqTv3xPMfXZ3ls6F3mF+MmOa2BYXO+3/Jlg+hAZ3dzRm7UdTM0+CFMRXYvY4mT6XJeZwh
qUXvRYuiQcfR1Of4Lji765io8QPZdmIXcA+l0Yg8W+NI+FBdpBi0QBvi5Ik6OGACQkAxBqWMipQ1
l0mXKI3dbtYPaIePSO3j/3ZBkGEOGIj5Ggj2WdloPu1i05OGonQzICBxWNLo4lKREz56QxnqtjOq
dVEgUEqRq52t75rCqlyTt0sh+IyoQwJKP7oLHRZ7UlktFr+TnMI0xX+BdmGSlfQlB8ppIQnbnW4N
JiO5l3Wd+0p3Lym+8AuZImM320MYUkVqBVZNlwtrR48ropD5mLboInkTrz0HLsFJcu5zd7S5yzxD
wPjgIb90TxFXNOvs8ozFJPImHnr6GSUuiepPTi8/Gc84ntu3gGgncRVaDlSag2y8c3kSfBAdASFt
Z1wE6ktpYKQo0TCj97zOWAQNEN9jDiA5pLHVg1BnAbS2Fi0t3EPyg2vS4kaaK/pHY37TcyFIGcql
iPAsd9opQTbaoDhhVp1UU2YtUmdiVKSfzf043yLMB2HgPvsEl0ybtYnVDxYv68z66DkVKOB7xzxD
ztMCI8wn2T1xRLjxLsGe3ZFRZ2S/jXuiE4OjDWQJieTBrnFKQFhuPXhLSlJhUqFueYukm95IniKB
J0UnIYc6f0w6xoSDn5yNv+M9LiKIZ+mpo6dGgIYPN5A92LoP9o6MBMz5hzWQhVa4RDEzsAb4v3Ik
T3w0uQUyAZqdTb4mSdjXSY562Ug9T0TOv0407pND2gfpmsH0nzml0EWT8CpyV/go7hMBPUJ48AJK
Qr4ynEz4MkZrYewqPybk/81C30D4j5qg4Dm0AYoSJqgZOVcnDyIvuJARI97Qr43moNu0cdB5oIvE
SZoUhkOBVsb0tC7UaMRqQYWXwYDI8lMJ0AbgALfjGAVpNg8LzQrqhAIBvndwRqQG6Ldk+Bq/omjE
2pdcTr4MhmYUseAXUrFCjvEsgUooeURByEWNUkqG0YIim+DOJQQ2qDDoL1koPCNc+sq2ifq8Dqqr
nCeRcfpAeBGuOSvz/EyvLtE9oRQoCpaaY5A42QH4IdsOeop9A/UNh4l78R59UOturGPaz7DvDmFr
ScgNFnOeswr4lwQllz6lvCQ8s+EIuCwBljWqbMLyzQEHYeIVX8l1MOuKhyK5SMMCZgaLy+XlUmck
gEAoNkL+8mP29Y4nWQekUfRRu8UJfFpgTYG3hEPKswOhWRpeeFPA03pWSBjlQDxR1G54UP+7Oc90
uVVcW2XcBa2zRMQin8LKy7UIB0R2XbEDppW4zC1l+RdYiG5UU1ZDbhSJx6fy2rj43GfBtvEXeFpY
qycPU6Tz0kfCO5a1mbKNWe+oT7gLknhRwbOMtzZgMwgs99XXMY02pE+GRSvTB312qM+pGc4sS1z0
abWl0Y03JkvnhX6TpiLZJP/fHgtNURQnqc/TJ/SxUmTNiC6BJO9XPdCAxp+n1MCKcCqxgNfNUyWS
hDOGHoQG90S/MlqYhchr5BP5MhEjsSMsZhTPBrMwpKPNiUYLuXMSxlCuWf4NB13d4B+2N+kDiK0j
G1Be46Ru8x9+40+42LY7Vzdna6MKMkDk2U8JZ6Lhs9etJePJrjw4eRry+HgKdJE9CA9b++q03R5t
WVHP7PGt8s2yeWXvy4kmy41+a9nRPFJ+SzokAeXmcYixDCRZ5VbbdHQhhIe6+TBvtULFDcXDiwC1
YX1mWRvIWZYme54YxuPiC07shiyTpSlNH4QaZEpfkDI56FlOhERWh/ySD5UzV+BpKgooO/aL6MSR
iqAcXUg0JyUSqVXK8cSSku9CqcBsdtgWAZooSOUwW3j8HtSRWP1iwwC4s4YQJtPolNdY1Vwct5Cy
iHh8OR0mSF5S+RIUC0QaqGQvldtKEixBWc7cMTFGnhMKKEkU0XbB1CDsRHyE0N8EWGe3X/3Szrku
pG4mPR8Sm+WJEWnpMeBxy4878cz40fJk5PI4N7gSeQ4HJV3wcsDwg+XRX/2eOo8RXxo3h88lN+B6
ySN+fwBKb7TdbXjze9Hc7LOhENXzPH/j2buskd9jZfnxw5vY3pkNXN63diPumEcOrVZ4Nq94lErL
3kfdzIP7MBurt0XjFhtjXwD//yKCRAY5zeYM3OzShv5iY86pyGQQp4aF2sXdxlVQ/j0N+duGxe4T
q1GZ2PLbinU22WPvnNwKT/d9dPr7mBJ8XubJ3UfNSaeSePVRpdsLr3jT3ExJdLv8ezdOwdYF7WWL
Yk+vcmlslf2YFtwRORs0h6YY1CprPJvwT2U8zId5NzSvNtA8Wf5ynLM/5ZdcsVb0bLlOuLeHV7ev
JvYsPIC617Lrnv8m8LQSmrk4uuoKdmcm0LPc1UnjPzTa2wwyY6sO8BBnIDskBzdrLenfp8ONz+RG
TexZH1seJ2t9ZrWURSiSJyB/Jc/1TnytaFqFRjAzDkr++ov9Kjf8/yrlSWvJ772kkj92iKgSU7eu
xNm79VCSqbJ328Zm2Tb6wZZltQ3lgQjvcidXyYWwYAnmbHzm/fxeJ8kIsViGTN5IYliE9tzsEgs1
qG6zHT90jeTEn6PRbCNCdfvuIZRtubFOrKIN2QrewYYcZz4d1h5LFxWGkctBwNuBgSFesdPZrCxe
/uWHQNG1XVmgzbgVbW1+iiGhWoskJ25ipM4SrHgMlIHc4s2UuH81D8HHu/EG6x6N1IjXsufvKJgn
mndyNYwkT+4TX1icr1e4uWUfk1fUZLyippYznF6XZB28vqxjf61eIgLhd9PoAdzDZqPxqsGl9829
LTptRFdQ3WhxlwMev7jeykAljG6XS06KH8ixAQ8RNIevmbGmDcsgHBAGOLIgNehxwC2H344IGRJw
sHABweK4cNhvPHmMzWeaHeKzOwubLfX6jj5X/8OAOPCrd99iPl6ZMgtSnBbRvw6+vvDMb6cmkljx
HO9Be9vruRWv7+gthLFHfwZkBtXBdEghx3fMoZbJ6SKg3XgyBW1jlvy3yeTIvdl2tPXFwvE23qoL
KmGnywH0wmJ/+bDx9oPP5+HNBjwZNMwzDCW0I2u8Cnj2qmdziOB+aeAp292yqxviW1Y92D37e3Bw
OT6xQtIrXhE1/KRVN7E6ftXpPsfaYWM8n+HN6dNlhoaE7GDFi8b7hW8lpvVLk0BI+sxCJqpTfacO
BfLOOEhwRQMCm9NQvZ3FIkvmY8mQpfXqspalleLzUGfx8dVoz/TkIiU5C+8wIlGiN47QeaLutcj4
S46Uoh1n36YYZtNyYrUYjEP3EOARa7cX5R1SkByTXnrkswynkq6BRqu42KknYy4kPMPYdo17w8rf
9LIwHsf48gT1+VAu4EiRq5n4+Iv1+yWoO3Bz+0GJ9QvdhpTV+IdIkk9gLsO52WNUlHkiNogDRn12
t46VhKcGw2tZntZZeLTwU9TVHWENgfP41WcvRg9s7LCW8qANWUsYtQr4Nx99B7iRwaIDLuXnlntb
lg8DSyzKpmQ+59qazxCK0Ej/M0tFqVlcXXI+oGdqtgxtrrajnlnhuazXsAqOnZSa8xufnSe67ahU
V8jL+clAgcXFMlBKKL+K4Gd/91aXCdx6LT24zwNVx1bTN2xyRnm4m+zN8TZ5Trf2q6u/OcfmZBCg
EN1k/rAOqnolXUaF0kniv5h+bmPUOyToMMsMLjn8zGOOFWxhg/7D7ng/6o0lJzlahwKJhTlhhLd0
6hPl2mkLy6gfa3oSSG3e4T9IomK6uX5ADNHtPOiMN29rz8hsGilRqqIhUyUTLF6W9I3jlNSgC5C/
vKgnD68z4AzGsgmaZIeW1Ky11fNpco6fueTyM5kzwUGv3abtrZ917/jPTo4Zc68b+qT8m2Dt/FQv
IEOmpNyd6o9EFMfgqPyTiak3EhB13PItZ36VNZTx6GXZCryF9Vz9AJeu8aL98mGVuzhv9Q0ZyAE+
NtGEZ2/B/AHJM0kGhaG84WbMzurwVE9O0mqwsl4NGiKx2oMOB2l4WL+PFEVdj9hsFc8QOMoWZv2m
caT7OPWBK4Ku6eVtMJ9P2h2zEzKa9ZLUKrPE4HG+0CqVbxB9fXDJ9au3xxnwyrYbwD2yNnKJG6w5
u1CclZgU27wPyD42037XFLBrb8pig6xkjFxRHGv0Q1kwUfwNWxYq8QkZ7AAx8eUkY2I1duWzSCLR
drBlWceSPtUfbF5khdQep9Ko439v5Pj38lVfg6Tv1EBid2JUno2aVqwR4SVpYsTKQpoMXrL5SZ/A
EvmyNhMbmISG369Zqs+Q7mOfWTez7CU12n1Edvr/xNqdcXaGO0Z2s+zcCQAo6+BPPRQHAgmzmWqG
hoOiuVudEvb4s6PeBDVLml2vyPm7Hg7R/LkEqkKM+kGeORvT19JJnf60aCI5sFK+q2YAVZ1kpW2s
X9zihmouaTEmRX57umsA4ny21tnhPWigEfrrgKJDlVrQoiFNtexP6ZButPv6d3UjieuE7wal3nlM
u3gbMlu9uMq3yCASGLRRXdi9Z0JLI0z1Tp3/aOKgaVIxmFrrOhAvW5iP1wbKo6OpuwyAQriJwer4
1wE1fbctc8pggdcAmnKAkNoCDaNYBltJdzSgwd/5VGWPk4cDtZMTNV4kl01G/GasuZ66LY+M5oKs
75q3JX2yHwZ/82j6DR9SkovtxwVGHRnbCR9VTkDj+R0zPKbi1MEC/UjnwAKjyKtq3N128Ei26jN6
YDIfcLK5154Rcrhj6IdkFLUSg7t0484LZmDxB7zGk8q5NQRG27AeNAQm29IoaR8L+k1i8VN2I5Zw
gkEST0lZkFCU5EWfUhUYVgIp4RhIEKsFuN5VSA/CBw3If9ZseUIq2xz/LbEwPv3VMEQ1e9ny9fW2
E+ZKuUwLuqKZmDNIXZCQuscwZE2FYuW/PP9GNz7Qxuq9hJxVEjyhPJiCRlrNIOrzQhLNozjvv92G
MQs3w74eNtEkzOZMO/yK6uhMLxUphp7fp0d9V6CI2FPSEFLeXik1lYVKeURV2MzB/BL8DvrGXiZH
fDfew2nfOco6bAkqiOol+w7s7rTB+IwgWErXECuYg5yObKz7+PUcEUdZopy41yZ7VhXiUPDyu265
xsNiDU5IKMCwwejSaK2aOXj5m7BXnnXWp3j5M1r68dHbqyo4/F0XmsJMefmI9v6WAXQ8K/w3IZV2
BjPNTsZ11hdOb7BnrkGybD45I/UZ4gx/+Xmr5Z1GsiatqLRYkYWIyy/ALwnQzsQeNq3DGCdths5X
d1WlfFE5gKL7oDRwr+Hf4DGEW1jMXjem+TRw9mbuHkdKv2W2jmbHfrQtxG60l4Yvk9JiVsWzsLZC
cPEhVW10RoJO4PkghxJPrXQwwcBxldMQw1W3XjCwSlODZsAKpT0By2HvQLvdm7sg97yGGseM7tai
ngy/JFVLSqvhNBjyyEKi/WJLPkFfH0QNg4XePj0MGwZWkYEmZKD7LoORjjPshJlDpDd0txns6EqA
MBL9WQZo36OECJ8TZipWwSaqsTysO8uQId++LFzeCkkphex9QmFncTjA9j/mes5BnbS5H0CAD/Ny
ybSIB4jAnL5LoLuD0uHHRsDuT7d0WFzs3rK1rEYlJx/RC+t0mFi92rpt8bZCxIDMymtklV6K4cch
+SKCcfiai9IcwtB75N3RIYikZFTV8a6zLtAGLz9vCx9CawDJV2m2N0yTxn9byooaAoNWzaOr+WXc
0JIsdi6auoD2EKC5h9HGKbFpYyNwF/UyDZ0bA0WmRjrPd6ju3pWm6obJTA8t2hCP2uraNGF4FggE
MukPuui7P1Fm0VFdYP51cw/1QZORLKgVXsDF3r1pX192963jaAk2d/5bLF75CHXCglbdiN93NFBG
jYES3DKAYtX1GycTqc/unmgGrhkdur/mYqxX1xRng6iUYk6ZC9rxzpJEcxE9jmp6wQO57+L7PKHh
doon8jl4fOM3+kUhF076g650/D0u9IcwFWE8uiRzqPfROf/C4EGLdSgjr+oWtHpoxDHCexmPGowS
Xasx3irG1cKwYW9UIdiL6C044/DAKDY1lQrpgB9UrzVgpO6H0E9jOXEPxi7bjP07ZSo+coBJPW9w
rNTGoSr+mNv4aZD34EWH8dxBz/p0M5zNNtU3vut2uxl1+Rj1aIcamc532KPu4yB2WljVm6gZa87c
7UeM1GhYl+Vm/Xo+9cs+6RnVHUHDkWGWyYaWwzJDAQHDLYqwqm56JjdZot4sF7Xwm6zocpWxa/Vp
vUQjTguMbKojoNjF4IBklhzlMrjd4KYT8SmYYLmNPfpkWnjxauQXrTk8Xc3HgmOfMp0A/hsGnMLq
61xH9fX+7ew3hKGzzZ/TNzWnjjD+5pffLEX25Y3QUw0a+jt9Ra8eky8MjqAhY7/eRsvrN9VmCLSB
ScTJ79ia12ej9rHRN+cewY6sUL+nTWN23CnrmTO3vLt05Q7+KuRa+u/nSlgIPircLwQMmX9DxnF0
nVPX6epbzcC4/m0wGuX+8OQTn/FSol1j/FfrMZqsuRwQh2o6g3FBK75YkUf3uKVqE6aWcHbV5jJX
YMMZLpNluLRpS+39q4zbm3UZ/TbcbPROUdGW/jaqbzp7RZoMTjnggZA3j6rRNrmVTNtYg43DQfU2
PuagnG5L6pZO0dcbR8WZ96a2rzDP11TvykeWsVY8n4qKvM0catXe/yPpzLZVVZIo+kWOgQ2irySd
ICiiIr443DYo9qLYfP2Z4alTdavq3r1tgMyMWLEaVapqrXWCliIpIqux/7nHYaujOgbt/YuduJYQ
OKGFT7tJaqZ9uqmjNmwwHQPMdHKvM6WHjdkQ/S+ScVD0g4tSS/8j9AVxK91rXb02PYTlV+vYUI1D
8Lw6hFyNiWH4KyAsQS4j5a2N+QX2EnqP3CeefTgSyXPS4McKSxTeSA5+aWCoju+V02x6hSU+deXm
FvLjR+fmHubnK/fB/P6dNmzrbPbcvy42CoQsSBbl80qUI0wZssjYZPDpePAfXes1fZ695WJvVqMi
EGvXPR0h/RXzwAcshBBGVJJTD96KAZ0c9UnT24oxg5U0AWCKq5srIpYXF/YDZrhjhr7C6CBAmdx0
esmdoiFxtK55o0tz2iziTi8rKzOqlQ5x5Sh0L0nSusIVaaRYWr29k/aTZH5YlIWjv5mCs6NhTICH
+WHGteKcw5qhi74tekfe7jZ6uF+dL+QuAujmEP2YucA3YZAlbqoMdyOYdKMoxQGYpuLIeFKV5HRv
s2rLoFICLrE5P1tpPeafPRBmPbwRR14zleuHP99fx+L/c63BbVjAnOGbxnpD2BkwGUJsYA4uem7X
bB5SzuLvjDHKENEmfKh7wGo8mZvaEwXHojdC8tgp3BrvQZyNg8u1eSJULxcN/CGsqS7Qm7pyfhck
sVubetdafdYcMdDCsKdowoLoEEX1Xk7acByDSc2Fa2/igChiOSjZ8AEmTUaqsODQoK3as4wpWou5
P2TCzN5g71ljsTs9s8c3dvk5tgCzWpIIpt5zSEIcDJRO0Cthr0y+TVLY+c3altmT5txvvDBO6Pz1
KYo1Mavm60BbOvFyOGqrxhUKEz2sqDdWd+hO9gYtNmQe7wjtzKwb5sY9klVHlq4wjap3f/FiD7zD
BoEiuULvtrJzpaOzhWx3cDG05L0wmIiu6OUIPfFa93BfKQ65HEdDhYMEPj90XcjH0s7NKqb6gmPx
PLWFdgG56NWDv4B1WU2kC7VYDmHZvjsVR3luuH41OnJLj0w8feNgy+QBvi44v6DqC6oodc3Vttw7
2FMLgl7RUX4v9EgUpwJb6tSoYjBPa3dLbuTLuUDxjbNHh4e4sRXS0gEUdCl+iFgy9Z3NXpvHeHNg
l1KB5Jb2IoSRyEqhse5yWNE0hINuMLj3YRbTPdTq5uWFtRazZ/UhoS36zYK0P5zdqTHN7/wjhA7Q
+uSZ0rFCsqL6YdBwG3ySd7QnZFB4heX4Y0Ej5d7Ei5ad1n3MLso+yRaE0MPBQgJ9fFu7Btm+VqF5
hMKmtVAv4OSQhdEyCVDY9zQDmt9xqyWrqwYDkhn7jqLG0XMON/2cnY+OLrSop81ZAHT3OZpkHyya
QA9PNkpSwioaRLFHMd+rDyD5vUFioC/FbP6g6gUPRDYJbU3Oxl4u7i7AjkCLct7l5jlh3MV2/ze4
JmNJ29101p2nh5sF5i0vJ4XFB4PyNn5RN3VPdhqxvPOTrPCFuXgHUqpQPyGTh4K1GKRm5Rv20IUQ
eJt/8fgeNoAbwDibF2thkXdYs0n/dQ8TNthjheCGz8NSh3dY2e+/3Gx6Jag7/FTFvp4j7MXo4QCS
TRyLUz3tv6tzLmiNAM8Wh7TulMvj+q8zHVwHnDsbNoq2GrXy9cm9ytcb7pLRIdy0KDgl8xpaI1zB
p+QSQm5o1Vlj5Fa+Rbf7zFb1D2usaZjwQVlKI9FJj8evsFrvuLfmm/DxZvBngLFKHd7EYpv/QfW0
p3XggWJg0GKk0DgPG+5ty1yUk/xIeDvGiYICyuTBYCngreS+bJgI8rvn9by7IqtPGU7VtEt1m3M5
5iNyuzfkDQwbT5N9vnULH4aV3p4Ss1lifS/m0sRDD78UYY1e2/p2rT0Cx3avxdaNfkrOsuNgMRx1
rNeDa/7w2CLRFaOqo5Gm0rhx08l5bDgLq115vf/lFNh3fnWKpNo744Kzrm4+atZRLPbGo06NvdYo
yWCj2BTHf5qc20SiWC7xl9PMxPGFlT7naIaUyj08hp3e5poiBESMQNWt+jckj6+hS+b4qGWwjz+B
rvfDvPJ0ztGO04aH+Ay7RBsgZ7T0E1LAVtY5qxGK1R3J4GJ5cbn0DxPQfHb1T74hovL/CYy+HXVu
eNuQUEmjRfXIOVA4D3AonFWwC8njc3d8rZxN82OJ6G9Hq8E3G38lJpYHr53tWxF3qnAvx78Nzi6V
1y5soXKGRMmsjsbvUF9174bZGAyvODMzVh1Xz+n77LttrPecepMNBhYowjWcQgxTG46Gt4vD3+0M
iQf9wDlETQbS3yU5QF2+s3rT29/Mwys+FREXQGxMDA29YKGIe2o6ut22noXtFvhyEVUgtBpxib/0
kA2fxlj3Xs1Xi22VP9A/PI7gG1yJN2WAro3fDxizVKeqfuFQKNKFBGTn1FDwufiS9ggZ+tt7XLxF
Vv2N3nV1CelGC0pZWtLv1aJ0unax6OguLAi3LEaorXUa9XrpvmgjcZR+IVSSgYY15vvsLO3CHTkK
w5WgvjWWmAknPgUyIWOqu1O6334HJXVHVLtTnjzJG4FJz9K7gzNfUsioPO7PmncEEGxxeT6X/mhD
ET7ejC8TNofKux/ih9cd4TBjsZJbGCER0k7JyfdtYVBMKMNdfO4PDx/3g1Zut2sECxlhf4WSspFb
2MzQ/UPA4Xnsco+s856UQLPXFjOVx36wn7yIHa08rfJObu2W1iKabY/0i71Pxhor0m+mO4sI1cPm
vncWvfsflYnSR0MSebBK2HLdJTImO3ySl8UGuRgs9pO30mP9igj5uC0BC3FY4n29c9e6ep8MlvbF
sK9p46w2C/6T8x04jexTeMlR/d8Yg1jYF+uVc0SozfP6NUnSwuVGNSXpqNZmn+AJX1jHil2q6T1I
bkGmy0aTNmnoilZvUXCP+I03aITJK5MSvSN/lle5uOPDwW2mZ5yPJFl512Yg9AwlnfYp5jdUSGJk
U9N92uI9LVrRcTrnSUfv15Z6hSNQ9VHXbXo3INUXcv5BGwXilFGinjGbhpQrtQvpETBRO4V5CB+e
SzFE5ZCJY8UOfWtct+v2WxpoKtoC08WmfRtq+LjJIy0Er5anMS0nztjRggOsLPZM7xNAR4Goy7jS
faZHFxTa1nvE9ni89bsVNc693IE9J4SzvXWRmQ7V812dDXXYuz4+yHsYpgUKv3uk9YnCMTvpoqZ2
pbTZBtPqptV2CNzKWqVXNrBc+iq7saIwlJX1VivGGpCk//9h/Vmi+aTtsLIsHa4geA+R+5JCLKzM
3VL8OLj3SI0fJhLXNuUYmyGdAe39Q4ook0Kdv8qvgJdKgfx0jPnb3/dKwqp4NX6nBp1dKO04MEDI
w2ysV49/P7yRc6xDg4timb30/DA3QNnWjlRPQcjYEfkj/31hP+ZBrv8VzrhOPyMzQ36Kn3vzCqiZ
29b/1xpKYbnj1fYTcY96BJTKUs/2Bjgd9cY8SOxgD+8RPIJWJkrZRpaHOnNKJpX9dn+Xdiql9RbU
nmhuv2RFEA8dVv6VTw13z0yzPnpW6NpgUjF+C32eCL50BoUygs2Fdh9pPzZ1WBK9wXpEPNHmUmLP
UfdxZHZxa2Id8mfkiktpRrgLklK5A3IR+Yn/twWt8P9flVv2QWu5H1OQiPC1I1nOlYSAAZZQxzyx
zNNdTn6YiIgw5bekBKfSxU3yZbGcv3yOVF49wi4nwylJPqvw0TJ4YnyBdDWsu3XIZnB7UJQCYdDb
8G8ec1jySEiht/FgyA3+//HkbeVBkr/zdPjEJS8sfFL5GvL5vwqjEYAuXg2tFe+Crc0vrVb++qYF
wVDSxwVUIVx4+ENkAvyLnxcqGdTsB3Yf4jtp8oUhn6H025pDHq4+l1mMBvhhpIBCXqEBZQwCEMRA
m5H2G64rw204ngeUqxerab8h2pPuGyG1Ehn1MLJp8CDYXUxcE1gtdRuWaRb1eXepY7m+aVpaFTG/
Lc5L0f5TIvJWsOaEJ4eyAZ9qOmCaA6wA+NdPhRzB6xPriEhiwfkWco9N/E7A+LohBDm2Gr4R+nIe
gxQRe9d2V+JqDpcO+zE1Wq2QkohWAkI3bBGeKpzQsC/sQSkcbYZwx9O+6Zo9Bz4Y2z2VBFbOuHNg
JstzBInXZqoPqcuDqOdt8cKMIRfJHBfOUTxdQ2s0qNJm8J98zHwWkLSYIQITRvjhkbVE14LmB/R0
8hXHGZ0dA1T0MPheFMQioCxM548m61w6x4xr/hCOUg6ZLIaQJE7CTKvgC3IfqhZQIbkIXjGBxJrE
zP5sO0W/DigGVVKMJLg9RBhlhnUt4HLETNIwvyRfYOJnt16GiFraUxR8yQSMSzGPS7ipmEvtWCWI
eOhi4Ihohpl/2TYxdG9Z67g+oDZtQ+1kcM+NQKS4mC1RWsgsq/APRIjC7dbRD8t0/AliEibAusCa
88RrAAAzWwXdzanN5L/xblyjsYdZGTNzYfgcJ5OW9+kZb3XnT8KU0ILTxEycHAZGVuogE3nm/97k
MmzCTyeQCRIAb/1WV/RkMAN33s3w7wcQ2TEfAD4bxcqZR7Y62G0RveHJAauKvTTYcgkBk6+KoTBf
3GgPT+DNGODKE15dneaVD/uWru4wK4fYMCQ78Nlnit1X7oG8wO4OGtzALroCUSOSlMWo3/mQ5coi
kWSJ+oEgYgL7dnYdF1/KMgeE5ky8C8SCHwnr0eIUXETQz2s8Ry0aFtY6mCLz40HJ1bnCOfuNmIQs
KSyzOpyfxXwB1Acxyr32ak2wLtrYLv0s1ADgwNlhOl1AfVF3B0ZZVXDxGNqjvQV8s2sorTgvt0ez
/XZWFYvlmY3a5WA4utP4VHjhAj7VYrD/liKV+y2bn/29m+m35Rjhnu0aIDZtZRwd+EQyTwVKbFPa
U1mM7p6YgeMHT/c9hmp3mLW9gpvTrqLJYca9JzSwbu6aDhCS9u23vA5QrnTND/eOegN7mg0zgrsq
F87Dre384663h/Zif16OcYXrUYDAbbSrd39T3DFjRaa4/W4wCusGPrL+rZYyNPDrpUmopFd74jKK
dIDgS9K5CVYB6ezduBSudg53UIeYBLycfLUvuU1Y194PViv43kzuTrJmUgybkZBpyIoxt/KJm3L4
5CjAnCRbzLDFPBGI636NSKuzPQH/t3U493zg/EkSBzulPCQeU/bOKLc8RENb8HKoDJAj4eNySTns
DI5orGVpw7SabE1dNnk5Ojrms/95cKdcumPyOCcLY/WdPoBkzCfGQCIm/trLgjrYj8rKBXihjT5l
ufok4vmLUmCHOlb4g7LRdP5gBqD/1Sr12QUdrEJLnl7nobr13rfeu+OeOMbv8xoBvBhfwLnmXj0h
wGw+zxmen7rNUyAIF3s764BV8sOiYN3LKBEuyIjF0Gv2eCV8jpoD4h8h5YKwmsIAalxVwH54W84H
1RAImmmTwMnNCu4Q1DihUwUzFO7C9V6MGPhmOK8gGsU/GOuGtVjG4SyWfRH+7UYNB+dQHsyM7XBH
sDhg7XSnBg3lMABuqL337v29QqrdlOKFenc0cg21SjnCbSWhUrrqbhlaI2SIMCAD8Oz3u5orAUAo
J1nBSyLfD006J0ONDu5oIeI/98XKUZs2Fp6nCeaV9Mg7gdYoUU09wnwGR5ZDg5tW+cPjq3+TU+cn
yuynwBmAIg/vDYeLFwI7kLQM9kt2Ve0Pn9lOdCN/gQvJvWKdIIhAJf084ohlV2+RaeXrL94DiEfR
SOB60gxxLAWB2LdsojMTqg+G+0pnVo4dxPOLI8SlV0TFMj3jFYGdEKv7HLgstWx0UtUf5DCDQxAW
GiYVjGe76E25gTwwkPYJUxBRkAiv3e/I7UllSMNLnDquLmJz445WfdQ474jgCOiVMUhbbcw5uOcW
8cuHIZL8mOwbUL6VO2KUgu+7JKv3iEy/qANbheCuZioHE8geC00g65pkA21Z+bBBxKz8abbvCqIA
vEjghEEvBNq3UBAFVa2nW1OIhHuhetbGwlLN/wIuZfJQfCQRY9FR9HCMwYzoPIH7L9RUso9YcYy9
YYeTJ8chhK6FuoJNLRM7WWqQQz/F/6lPW5ZKwYOTlJyZQg0hIJNznvE3n9NB3EwUHpSUhLYjUrYk
NjTjLxeahmVEh7TZAEeXL39FQIwp34b1z2OIvIajRqHSiLDiCvtwAqE8i2MEtRSKkKVtDzXqeJA8
6kWRbCQeGQAUVAgFYEyTwEKjxNUmSgGiz/w91DR8FxaoxTi3mMvFjdzk2EzYHWyeMXgcmrnhQ4g7
PnN3Fy50DmkNp85SjpwuA3pZYg2IsnwR4mqKJbfk07Oj4zSjUkT6gYsGVNoX1dEikIoQb8uL/QFf
BFoU6Qt9KFQCLRdD7zsXZL2Aj5Rudy9PWCXMgLdkhN5JNXuR0NTxy8GTwNoli+8MPnynLrnQ08Gw
mqM8JdIOL4p+WoL0iBm6PznPKQ7WOJWsRU7CfY3e0wh1Eicz/0DKGfQC7Mln/5X45IB8KvPVfwAa
uCUe8xkZwLj+Ui/Y5y2pPi2TSRSMyOtfRTfpvnDC4bIImYdciomdlo7Lfuone6ub5QnXZ72+BSSG
T1sjqgxP0sMMhNPGSANxMF9dd4FlEtiTFX3nEPchC7KUcufzx11uVcMryamc7mDVvBym7IXbLuJn
NdWZIsKUgmUSIHXxkjpyWOw/10KDOInC4G7tnvAEGiQEs+dYjXrcrZvMTcXOn4O7AT/WsJq6sH5y
s9Uea3PdmgnP5/Eje7w4/409hWeXA0aMeGI0IZxzcUJpyNuY61mBvkgYmqFwXp/RjsMRIs2x4zHU
826jrnmKwlAfQEVvUmbB9DTXcrMhy9QG8zlUkwbSShi+ps54z7rkpqH1TzTbfC3AB02db9C5d08b
R2VqUFOHjLxXtNLjtlpwJMsUOiIgXulQFukFdLiio9MuOBNQe7Trt4DZyadBP98hriq69KTjEnOm
1TvmaLQ3Z2+FpQDdULNDeh/pAGJ//uH/V9Jg0+iUSMhu1reyMOs5fIDxbEj3WDdBvO3kQdOmLjgx
qnRPKL2YbrfJq4Zz8GajsxPSyg48UgeLSvWq7uGiK/cdywtQcSaMsF0qZdCC4cAFmo0ChwCwrxJO
FE9aS9xJpJBuIJTtN2NSI3jIOHWZ2ainENaSJKc0xzgRjdF/RpenYwbrJzjQ86wUk5+hGgrgmch8
6/2umY/mYcP+G2vAvdZOzeHztHyZSAgrnacFtUShUPpMGVgwDMXZQQXSHExhPt9uigHr6mmHITea
Sz8M55qB+/BtDkb0DHUwfcNrLBnzfnjkIE5KyFqEYh/JdDUpOI50ADQXif8UF+4Onmy7nLbybeuQ
LLpfr39gv8TAMsUT77Xi0nfjfkpfBdbmjtr9FSY59No2vF2PUijBc3PpZ7ixdrAJ8g8lcFVAnnE5
pio5GgrDkQIRA8OIL2OvBhNAdaoPW85uH1KPLP3vfIKWBtIsG4uUkPg8pRQ3f1u2PMXnlq7wDEjP
sW3YOZP43m0iESWjPRIsz4UBIo+RjSwLF2N2WlwDlv0UnTO3khZVmJOSYeS2zRXw+TfO6ZplVqdZ
nwS/xx5/XxwuO/wtvz5BwQHJEFheT1BocaygPUXODVfzcLVFV8ZZQuAxug90ljckIMz4PBj1lDNU
8wrFosUOQWvEQMjhNK0jRDlVYsmF6pTD/u3f7Q9TJ4V3JjbgfW24GFOM4LZ2ccVgTGDfLoXjw0wv
/bRl/vyRe7jO9fuowoC7fr0LMpgbh3n2WvGakTqj0DTtDdI0cJpWz2U+o7s/G9mE4iM3OcMTjkXe
fqh/qXc4SfjUaCApgqGzn5C+eaW3jveDM0cIO4swT8OmFUKyl80DllEAmy9QcFgmy/eSx1xKmpa5
5ZTihfEQEM9zcWjgjlBpwC3cc2g3qCjpw+8WlLoVx3RgUWQqu3+n3mv64AC+qlnMmTkTfUVKz878
cS45P2QZkXeCe9DOlsyzLCMgJgDsEPGmt/6MptJKQhoyNWr5uAjjDvwIDI5BQuzMTlcd/ET3bp2g
T1vJp92yjnNzrSxMFCv1i/Ai6wVOUw867TTfUoMUdKO/z4YxHPliRFWhUXpLIWzS1EHXhEIn0hqi
OFSCOafgNOCFyE4x9pxayLs0O4TMF0yxnsxxwtV4npmM8wQvpdVmRXvWRAkViS8sWug1GR8Etm1F
NiIyFSjqmCVw9Nm3ZLLdQ5iVRnW/ot94lSrhTSkzoMAQFyGn0I4vvlnr68+ZQg1GXp5sL8l+VdAx
N1I60UEBqMN8ky7VUqeMekhzbLdfbAHfdJMFYTB5Z3KUYSDDgY6b9HLVGJJh/HRWBh4Y7F5IlDtg
rvTXQCBAEZNllg+x+3e/8KmRB/96faooDtRnDmjSCKj0ukB6iyWrGeVOIAltcGE/KR+3iVUlN5kO
GicyERLCVJeikGcvaI5PZp0NTsqPHTonsme3h+TKlpXLb+SOIVUbt4xn84We73lEVEPxh5DGIjgL
cJhdmPJh8QHKqNeQccLbRCLOrLaBCx8KdParJInBgqkOvCLHo+vsXpl384lo7sm14Vq/6Cn16b6E
wzumHWspTJ0SOTHkDVoeGiAAVPsE54rqGqr3bx+5rEWjm/3GvTvvgqjAnNhlw7JPQ7Jm9Y7Cf0OO
RAEYOFCtCc3AR/ZB3qFpMWL+UanZNn4mmDwZRwX51GO8zHPXAiNwxRyb4BkuMXTPHaVnIFPnBtyB
tvtKRBiLkLrDbcHldQkHAxgmA9tmGw34vhwm7F/IxhbRutnjXJlKKtzsQTIDMmV0Sh/74VxI0gyJ
SD7BkRbydINBpYL9jQr6ex5BLfcSvcZnu7cVOMdJks65jyZx3PIgtv+YMkoDWe8Qi4IKD9QlFNU6
RS5zLqR321cqSHv3xTPOMxHXoJzb7E18nd1mJ1m4MR7XMZoNoHq+HCuA/pdNxKc0xPQkMYSL376g
/KODL+BNSJfyNAkt/ibTV8th2NY34vTCsAeQ8IUtl8lQaDTK/fHFh6roS95Bl3NjY8IDa4F6wwrB
MpmBb0rhzg69bE7rnK2ax4FZcvvbFTyMUo6FDZZETOacwm9+/CYDERiOpVmu8UVaP/Zq59G9f3p8
/7c9wQR6gZERiTPjPbMShwApoPGONNekkv9SO17ri3X0QaIcMlI87C5uKUosTTX3qIiNt/h6UPgL
edI/ZVU8oaAtOVrooorHfBe//lgI3Bz+fOKgVeAIWXOoyknecWzk7YikceK5m7uA827yeonqYc6t
gq2tmUjnGww2OP52HnzBZXTW7G8dJy+yDoSUk4F5A8qi+xBAwJbjWRSKAFA0Fuwl9GOTN8ZKQGE4
kcFGwq2HeyoOfC3vuqQoa6xweTkmPI+QAY718Nnv6tAWV7vnXWX9YgnR3GofHdB0zlJBTY9TWnT4
k3Z7dht3/WWL2F4hliLLuLDDXJvUBJBCyqvV+PahuczqIdyU6BvS8BVzIJCGXUCaYgMckInJdo3F
+Dm+QXmd6bIy3zRL3KXlDzkCbjL97hPSCdliDM67fKdSigQgTZoRSBHQDuz7c/TaS3Rah9APt4bm
xmSCw3TyZK/eSErV/e4gpnBqy1oXlJ0K4q3IdhIvWZrMJQyXJbh41OFoI9gRrE824uWdWjXrMlfi
bfwr00Vuxc7DrTLCv0o+KZsGmNBVikuNkuKVikZJQN1HhAEU/CLxO8O6Gd2s3n+NUbEnFwicxwmB
f2WaD2qWllLzbhTBcji1t+CLyDCONKElX5TTpGzY+Dl4r8GSePu8tMQWepndcYRYth2SRTtgSUTV
TRawl3ZAs91hbjXYi8AvlH1dgqIoyXOmQnVAiVFIYoBbSwe/8vUyxQeHoon9Eu8+bs2PtUbMXon2
uRHy83Cqw7lwFfOREBprJB2blykUbiWcnHa42Ihkbk3nCa+moG+5cLC90lyEh2SNXhIYrxykuQWV
P07YdzjpWFwAzT2/xDRiIZgPtI1zMCz+WgjrpcaSIw5/Vqhwq74NmUv8Yz9r3Mv6XchJrxmbryOJ
kbSwYAeMnQR7n+C87Rx4reFVx3sJ4G6QNlsM54Aq77goMZV6Cvn4rjtvApXS1TciQQGzAGZF2DD2
MQrnoHT71x3/tJ8tceWA8bvlsLGZC/f7tQnn6wlTYncjQSV3XhGe+GkyGi76pqnaPPGy3AWf95JO
IH4jHE44k3YiOTmJ36KrxaSKIw+NzJqjEmYvenTs5vCjtni8uI0Neg+uUsILcMQBniSLPzZX64xq
R9jgLwzJ+EubG3n2jN6a5bNlEkrtgirgp6Szahk0f+B+rKg4SUl39lspAptt3IrQn47B6tm6WT04
HfmnFWSxyGCtLytbsCaZWd5W2KyoPXJgy311TZyC8ewhdotZSEEeos/jRN3F56z1MPrma4BatJ2J
t/0p+HJLRKRrnih/D1DHqdwDJxhIVc5GN8OI7EQ+M7ZR7pYfo/HGclw2MbsviH3yO+uRDSaCPyKj
vlCU0bHwbrg/ruXREi31GtyH82XrA8rYJP7yFBDmt+0Y/JIYQgCub8W2h3NZ7PHk6lBM8v3LDzXq
Disfq1D1Hv62DuUJU5zFRsQBs5c9362bTm1ASOS0/lBBI37WfdFa3wl3Y1qDDOjjMdR4EAK/Hxyc
Fs1InU6IpXN1SMJo/TVIN7XFR6eruMjcgt9bUEnfrmoqh7ooMxbLCxYY7MHyzMihn+ydLXXqtMzN
KaWUPhSoOk2Eei9jcMwUt1tLTowakDz/A4tCX4em13AyiOugJeLo+3PkkoGhhw5GvCY8Axc8GjJq
5H7dZZ5JbJmkhsc8KigPxmvrBYFxQ6lNEbsG91wDwVxdXMNkW0z62ftHAdVdmqczZypLhOW7xTK5
bYvHLv0zVeaah9pPsMViEmSWfkwPmMTFhJc8JQl5hchJeT63Qrhr0MHQD1F8dwiwgyCIAxHS2+5Q
nhm5MHcHdhWhLX1UKGrfctlpKHsu5jz3oAdKbyP9toirMDuQUvqFY6db65+rmItWoQ3TOs7nassb
crgl/De4WJVNm+AtNWeNgnOLEzbMfqX5VVPpdexQG25nzg2qcGi0psBO+Q5Edxxl1Ga6308FtnKz
sr+EIqFRdi9hHfC4sS5ZjeoF+81N2n98OYuHnu4kbg7X7wG9VxjOxQhtbphz2TA1DW3+YtJA9Gct
/RKeixgDi86LW/VBYrc72Oy/XR5WNtInJfswWeyzzjP6PIJj3ktKRmJX7/WSwV4TN0Sy2UoXSORM
ZcbUZlGjMKXmkcr3YOV3my/ofhIUDGdMp204jlLtSauRHDh6Gbbc3a6c1jfnxvDa+S6rGgYr9uSX
4NHcefKjn97yUP2OMQkrQAdhSEXJLzOfEdc1rIt/R8v0o+qrGauqcVcnHNp4UhvqC1z1zVBw5Vyq
Jo+706lTlHpAkmBzvMxEJLnb04laz8LIUoZ3kIFO08lVUw3m12BTFBnRyarEyQlgkwfV8oAwkYtZ
hvk0rGPvI0gLsIrjjN4g+/CzHBjuwfzrtP54C/UEllgE2KrLFP7U6x96RR6CjzA3Fsutl3UZk718
c05s11TuW3/SBCogMYWS9HsXy6I+BRbFOlAILnw6ocEMs49By2ppDib1um4CttALwyg4EwIec5pp
5PeuiC+HrSM8TCNi7MEIuemmfG2w8a9t01F4ALk3vgUAr5wZ4jxHD8q2h2M49qM//z9GIGSEKlAu
lpowV2ySKgC3KHUAsGnoMIJlvVC002EE4JYiFwpiemq8L9PO7ucwxTBFvHhArdlzS1kQOoXo2sOz
BBYBOA3fUWIEWLi/4wvnE0lXkpAMjvybJY3uxw1oT5jS4Em5hQrBNQLCAJnu9i8FlFuawAcd8ctn
2nk7IXEC7ceqhO6eypuwwQjWOumdvSARyzcbOJG0gOJkD8W3VuDeLSRh1oR5h6AssiKgYKgEhvpq
NMB1xXYnkvOQwE3sEmBKMv9WXcJ7qGh9DInTioko+IrPUQABIN4Bu2LwdLIi9rL+fQvEMGFn5CA1
ARQ4xV+c9cB/SCQvrBtKe1YzQ0Fx9xU3cRXwHRbxbYmoDCnWzyjp3QdHnc8ffXy1sezebmWFMEll
1WNLRZ42350EWQieYzyVDp6RDpDDMQ4LK2tGEwycQpIhDqPs+pMasQFQyiXws7A9PNa7Fv5yYDk1
MwkCrOM0WmYNdI/QT4t+XB6Roy0d81bPyJEFbIPYnnTJs+rDGt7LXEVuE0Cx+DGGzAXiIEcZxn6P
JzNWGyJUrJnVeC5dONsq0mjH4gpBBbnuxXuFE10MmvTkZL6db4ub//vQ4DZe0qIzebtNJbGGy593
19nFxucnT2NkZ1rHHb4Q7M2wEhCS0LuoPBKHDDDN15cZ49M9NZ262V4ybAT8p0ShVXmudyQMT9pd
pwrBFMvhp19NYWMxj8UjbPWW8OPSwkmfpUVgYfbpK4m9xeaNUybKToi1qPPlAa5HUNzc70IC81B/
3NRoI+QaE96/Is8VWkgbC0oF+Kd4rkhuJtbCamKvfyYP5c6gnRcHaiFhPe0LmUeaWPYmnA/WEEto
2G08lvHpFAuNOMZXEKL5ugMiBMmAncF261TxypUX8dm02GRzBwd9DiiWCS3WgWmKS8xPykCfBOOJ
4lYLcIfuno1UTLyEi8Pu62GHBTrvUTrghpkx3ga7w3U2SfgHECREc4f9EL7euAoSKx1wYm/reA84
dN9KFqirhy54GKO/KDryaWKGK5x8smMiP2WYiu4xCKbeFqJIdJZuA0SU9pfRH/sOYS3wheTzwu+5
0mbIxtdmlgeoGnsWN1wo+2xUii36HFH8MZ6z4vqahSPeQhzzdayf9wh9HNrZgJqW0ldlndUC52Zq
dt6AgRqP8wTdgq01lbFTad5jL4B1F+/J7oO4AORpu7cch/TNqFe649Eie5vt4ejHQGQt8+zTGzUC
kCKfZ8N2u2rUK5LmH4PoBDsyKaZhMCS0b4zzHiYo7RuiK5Jj4ARIQ5BpriMMw/jsVCO//baK+Iqc
SAz2PjQt5NhFR5ybBSSm62cVTbEg7c9Cx3AGXH6MbBCie4rO1ix7GLhK0Jfsp3X+gv8iGw0FnfjQ
zLhk2Fj2xPyeLinAd4YTCwsPg2nsIR4Pug57ymkZUoRYFps0y8JPbsAlWzZ2KnRY+HkoQUU0CVIp
rg9/61+GjYJrRxp8dqEZaljsYVIpoyLGW4DJYpiAOtp9qFwYB0vgFBPfTY98LYyCl8Y0SU7YYAC+
RggD7GXHmRTgaux+HIKdVF7pDF6L2yVPTftoDu6J8xdaDyfwtjyNwCvusr0jEgV7Hxs82n/1Eknv
AbvNjI+5rLM3Ev03vQtVkMHlCZCQTGLqDezWQkptqDG9+QOx7jRIOCQmESONaBFgbc09sTBeEF+X
AkW6YzRwPDnZDtlaHMfDIe2XjLNJKuBO1AazPWXizSbX3ptolAueYtRGDC3YLZZ7nJS4xd1NQaQ8
EOOTQe1Iy8Vwtr2CcQizGlo7g3TudAMPBPoMOSX/wOfTdpIyRFIW3P8uiHjrTtMAWR9TrzefTgw+
KOM9ej/ls0OL99ZN+orpza4Pfnm3krSA9xfFHMB9EDihCNBP8Q/e+hzsmxq3bEqXN5LHwJquG3gi
MSfNKJETj0nvlsRrcbTFq68W4NY/m11zl6dmqfnH/oyU5xgDfSiX9Kel5eo+2ybrHq9eywuDRQz5
EWsoNuUp/grMTkElpYk0riZjErEIDXQQXhPdzHbbkDxnG6keOZv9XQfSZD4EhkC1ZiY+7RN0Ngp+
sSN+Qnd8YAg+afPA0zskMa9eZZzEd5MNzoiFByl04jvnbUxEShyGLdSoGJBhuyA9sQDIByJBPMxs
eUDZEiVHXt6KsxuiDKffJ5ZaQvNpdF2O1rXHRcC5l1GoAKHn3mz+GM+dmWFODXpdkmx5+e9wKpEy
wQdXkaI3241LO/gmEK62Io+uNkREumR8UOfxzcWWKZgtZNwmN2mtIXAwKS08WgbhU37+UJcewPwA
Y23goRFfugZ6DKOSjgWncB2lE5YodBXTMEBMDv9XupMF6jXoUvzD8k8Av4dsAwGrViAWvrcBUYAq
hAOMUIVlZzYBkocZ4YTBBU07vz+X0YJ4VN2iEE3LuoY8fTfUntwuqRwwqCNPh2nMEv7PBFYFiCrn
gbjrDarenJJBWTPpxASPF0qCcI4m1SiCigLf0oVTOT7Y5mgIiTJrUk9id8sEDWAWqxQpc0CInrZh
WlNgW2qrJFlEgFs/Clk5JJrQrnGDBW9UbGWWNS0/CssqGVfJ4ZPRi9PRY6i69dbTHO2bxUxUbqrc
dvF/nOEC2BvghkuRwgS9r42EujD9+I8ZP8mYfM3B6NJ8UN9OMrfGxqdwj6WnDRiYY1PtxEAAUtnV
LAolXCCmUC+4NpPIptKDln2n0JdppzRjBpa54kG5bDnqaG/ROvom9Fl54qRTZnHhLyIOZAePdci2
jtcmG5ZkcUnqNFMGadHZ2iiTCCkH/IjJ2cJDIAjPDYtj2GbN1jO8Jpya02m6UBVwUsDr7VQ55OPw
DxBpDKfl3bT4avWhTjmm0TIqfbjVFuA667yutuAo+PnDvDU7uJRjAU1WkZDSF0xnAXU/jILfU2Fl
CC9GD1Pgy4ML+2F4/0PjNWSC16pTzFLmcAoBsAiH1pi4Nit1aSMi9/YDSoDueDvl7dkGDxbFlm1f
xU9kr6MbFOP9cuFqFuy1Wocjn2EHRMNi9CF0GmAaj6n4jbINfK3JMQ0tZMnmZEnfsvOlnmeSTkfq
PF/JDRJZdwC1EurI26Xgkh6Ren56CihTj3T2upnjA8e5ENQz9kw8hcjzJrfn5d4o8IvJFoMRxg4C
epll3T66pVB3ctyI1PYA/qDaAfMX4tZT2DRqbd08JiBMHiUiRwren0cL0yuefFF5qqg1Y93SYyiK
N5AhfPs59vno8XklRqTALO6HS0VE+3Wkf/h2KfNeeqI3PVeeRcodrmpwirqK9Nsn6GNmcwXjNQbW
MhGJQR+9hHDw5ct63NTiH0tntqWqlqzhJ3IMRRS4pW8VRGzyxmEuFUVUbLB7+void519atWq3Jmp
wmTOiL+L8X4031NielKlIK6VqSgR+erthz3q5jK6loI/Z2QKbtGaUouSZkVR6KUi8B0U8DC2YK+y
oHsfdDhO3P0nw9XLlIt+I9zYf2FXoMmhpidk5AdXd02P0J1ECxWgmiA68uOmnLbJRlZDn/LtO+Nh
kiKSqbXAErfg5zjCchmB4xCw7jDSe83gGu4TQT13lqSbs03yOI1p8mgbAylQebiZQQMyS6nlTQYT
5sQ5XnchYlSZ8isyr2yHIAis2affIB6O7N0XJxHp9+ikROmSjPsR+SE/xM5Cow76toTfLU5r3eO7
F8SzE8S4aeFBdxcEy6xbpPxxn91ddHU4U5Oh9HcyNenm0nFo5n4qLGzzj4rqba/C/3+qWRddGCsC
GVCDrKTOyJDeoeDieKHTp15VqW4eLAsGL6KQg/XjrorSjC3Z4kIzbysdnO1/N0e64o7HKZUzYzez
ZzMZygODCRaITuztECyhw/469AC1gF8fsMcZGF9XA2OLZ3+CNyyqh7+5XwTEX53jzSznXQZ0wEDj
u0duQW9VvKFEZFoKUgWImOxvbO2fEIlIdq7eN+XGWL4zStV8Pl8DoewyGzifoAfxK+LBWqEyOq2J
V33/e0kBok6sjEyh/cdDH33ewps3EqpP6AsaMtyLCqu14K4xmYmKgHLKBYjmiDrTAXNuW/GKgavs
HJSUfBMpSfZhzr069/mU9UKmhP3hP4S/7WQlSt2a/HzWBm/jLFFoUUL1xWllrQeQvnblPyZUdtTQ
yNZmJx4EYIpptiF1iqxozua3yciNkPoMEfWCszmywd05Q/grR2KWEDto029TwsjWUNqROqIT4gwh
quBizu4hEGPOzCiOGOBGIiaPX6t1nuRgRI8lrxVc5qC8NWkasHtv0eobS1LMYShY6MQjWtT2L1xz
rr24uQxNXjXk6dRgmC1HI63GB60f065ooRmgzEFJtZcZ6h/AD4XPI32Vg4LKQWi/V8R0FgLlbILB
cxTGcO0GnQDl6c4KgdqkO6Sj2N3nuAdIm0PYh5IQcKpy8927tfv4ga6OPjHiSvPvM/3s3BNyKHJl
pC0bwtkdNTrN0C1/Fyuy8o0YbJPEK9in+b7HGRQ0JdmvVUxQf3u39Eu4V1wdeK/yqLlWjYfY/DS7
fV1t4NR9ezBuw/54mDwZMYXuZfRd6Ima0NzOeuytMmUBHPugSiAukJFxiinGygdstj3/132xd10X
B0StmNqXuFFX7NPwIm/+PHkKmUwY2AcTvAbgYt/w8HCGYwVF6fh+C8r0ulkpiI58lYCy2u53nY7m
6un34N73/nv+RZB2Ccvkq3q9M9654BlC3GGCHJ4RKIXPuR432Lhn9wB/+7GPTKGzrOlxjl5Pcful
f8yJCAGdVa7e5+lWRafybiyeg6s9g/vFN55+xRmquAyR6HX8A1goI95idNLHr9+JlElVkN5wgkxU
SAsg9U5NekEnvSUX1X+xffw0hRG34Rs0Iz3t3U565xO1ge4+NKt/pjHuZ930hajh7Z3K4Hzzyp8u
0d+V2yrug+FoL6d/9XSUhNGdrXr9ipGLK9bw4B4NV6s83Azk/50V90l5ojtPfE6t/T16JRMEFQdP
RbV9EN2rOBcCBIFGVRPeGg7iqvq9l9+vPNgJxerODXrehAtiDC29i5j7qJvfxtU+3kBxP/OWRqW4
g0m+HAKk4A6XzcdT/aHiEJJ4w97Me+Xq21/i2N7WsfEJ0r8zFvyNnZRvsQz8G9gNxNhhKar1+FGf
LlAE1gCQ1BcpPjnvlF95Gl9aqPFjx1YN4sGc28+QkI0uFIrdD4ZJRUKlAmtL3ozba60Vu3b8Hqt3
chasYVZNHwf7u+BLPdtwBw+z0olx2U+5VSonXSApcx1/6HSip2vk19lg/IERaOfolNbOvyFzH5vZ
48PE7P4E1+xzzpIClyLuOt4DQ/CmSZGZ7TVsT90pIv/hWFcsaNhO2p/y5LGb3YI+cjtLm/VfzvXl
fsnShdvzKcu0GR70kNkcxSFTcTY2bsuamn9wmWfIvdXxGaPJuYAYv3Ts5wBVj9mwPPA1XJ1XxyZi
qULxaHATyn9N7XwH9nfvGwObgLrB0TkA0B2wELzG5x/u2+1IJ/LC6xHipBxYbTx0GwjI5S05zYVX
mhO5gNFK1Le6e+3Y1dMeEgyiWC2fB1sgTwOBgyjp2OYJZ9S42jbkABkSL8VqSFIl3lWCF+3yavMj
K2xDN+dsOPvaOcBdPlEx2hfk9Hf70heTZf9tn0ESS3t/dasqrLvhSrV6KHtb5/sVpuFjM+DPKddf
EugO1mMKeHroOsTJqLPTBEThMDn4VVpN+7V7urtAhkrlP0mNOYYVwcY9W62dilBZcl796ynog7a9
B+yV5gVh1aZW6TkkzIGCNn1i9PCGYKLVj1+sWC1m7/diPfAWmy+ITa9DqCM+y0fj6EH9e3oRzGIb
EHTzE8oDNgWyT1dORYIDOT2Vr+fdRT3qLq5fF3dH5SML6L3tLtpWFZCgMqwSk87V6pyc3u5MxI5O
vqBzZ2KCYt+whAzd6uE2Q/d5droYwBX7BIGio1jw+Eq/6w8N78jgq3JxMbwWRmh8o7b7ume8gceg
R+VtX3SfwUztwOnW7iq/nb0L3tCZivzHZp7yxymnR0ipuzv81/242peNR9H8ZsDcOf9w95/fwOAj
98IPWRMft6O6h9bTO26p+auj26t8hh62D685eefD/MVqfbuN6r67QHGOMnSYNTtQ/GPPPb69Yxka
l1Dvua+X3xC76ZwmP7+nj10SbWztX+Yjn54FUZN4h544rZm9TZ7bWBzKJHuax0R/mduDByVDq07M
cuIGLpkHd4h3+GRLiuwv02Ech/JZgDPIJzhgejbJrQFFctZtypXMmJptpohZmb3EEN8vEF7DkQNW
+A3BiUHg/6qYDPgmHwD4HaYI/kegWcVrA4QKBwBG3M3TWPNi81+7TJcytvvrjFi5poFknQ6ACZuF
EGcN9OdtVBizEcIPVLTYW/Z4VEcMhkFjQYW2/DL2cImQkPrxmQ2YxfWJeZs8kHRBnYSQs/lchCbM
HVCX/ME4eFQojsEzZxrFdsugMiVlPDGhWuOBT/yRXL2pe3J+S0zdk8HJnGAbhv+hoRgLtQp7nuMr
mkIL1dvdTv1tkM3skE/qDuGvmN8jek5mydTULEh9GE46GnhLZl9ZDQobUnppvSU9d1dnOSPFBc9t
Wy5EpwBwhTlh0z1Fc2T53pzxz9Cs4ysyAPFeXOkSKY/XyF3CkRTj3n3hvSfe9o25HGtDSkISSBFK
uh7fN/pvTiBfn3yW21dj/mN+sTTiiEYpPsHVDqS7pYRlarFBiCVE13HO87yaiHOPfox/LRgBYLgN
L1c+HNa9pCT9zYWlBSLr1UTg0SlUTNgeuosT7v0hwPCHsGoXTa6+EcvzpMxK83cQwSqaUyykg8mZ
REu7RQ3VoDWex3swFBRb0p6FSF9DaxfJQGaRzACuxNstMrMyOVorH8stU9fxqfigonwGwfK9ybYz
CbZzfpL/O44ZO0Xp5wrOQ/VPV7uwAS6PPiQ9JLutLbNNdwJ+AR5B2n60yy9jLiaakX/p9u0jeTEc
9Ceg7fALOAeBTKTkynFc+gA7s4jHBssbSCBQAF/BcpKQTF8X9ky36KjpoD5CEhHCCJy4WsI59kzI
8tnmPn/59Mt+wUEC9nHb6lg/rcN4tzrRrolr8++pkSTyLJvt42jxdgFzWmp8OG2kusylkCO1wZ4Q
bZRjMtustrTy/+F+ex6vLsKXrzVyCiTXwM6Xue7QfJ2wSCCuReErBhGmafcRri4t6nyxumwejAzK
gIlh5SBZwdYsuK+XbOQqsqUd3IvhMZwMdaF/perMZYQP+kGfoSmL4dEnnBISTqmRO1OR8wkcSOX8
uZWeqGHgSQ4jLupGZnDaOhZbBIsziJZ095cPLQjwInnNSMMwD9EP1+nI+0Xt0YabbBOWpbBhAg5c
fjEMMYVjQru36JjJlLjKKfk6brIBZUSYI84lctsTzHTjjtljQ7x6Y8LhKNVFODX7TPg0WHh3XBtS
3unLP+bX7YZVkMwobbj2FnCUrBwjNUiblgRcCX6nSZxx4EiwDE4ANwIO01K6OHoWBhEDyVqCULJo
oT3EcrZ8yopx4ALF9ZIdf9HG7ED1HfQ7MYAlcE13zHW2UJL4qC/1Owv10CVTcrmIakaINPY3B1fV
ANOUZJa10WWK1Lt8ohdBpDpisIJodnIEKLRJ8JK0dT5c1W008sRt55hs5KwXhmPEfShVcWvJLGWk
HiLPgebe0SApE4TnZucKFrUTKRgy1buAsB+MaoIScB8k32lRBaBDJ0c/jVpw+oddds3TL4vmSltl
ApUNUuKTDy6CpoOrkgVt51SakFbuJ2c90tx5NXFYhDq+ibN8EDYI2Wgvn2i+evgCtdqWJCSdBJbl
Gjq7uBADB46IydcP14Kjy3DOORYoZnkgB4j2zp9Qoe1yzQjFhmwVwXe1VS4sERp4YYuu8xXpKRDX
qnkitm6rTPhQr4//PLqrq3vuuPXDU67uRfWuRD5j5NQc7ezuiZVZ+fopuD39b+nTsFDP31VAGH1l
nS7+fUjoZtjtB/rk2vfpQMqcPzpvr/p4t1egXSx5PZ1gdu8Bt/PxuEKrS2jQbjxd1EAkBqN9rUcV
Au9O3A/64w42uSGBEtNVXKb3J4kchn+ZveNhpkR0rWfnuz3mj6cjHeFwdA/OM3J98jaspscJ5uV+
WjLLlZL3kN/np4hyrUuka/r4AAjvsz4/dMjJoZ6pGVV5tUWIss/ovehM31hcVP/pacy80ufPrfr7
wMN4RZFi8b75f+S5x/GK1omY26fLFX8WFMEUxL3kXFwjRFEr9AiLg2FppTfMaBncK1HuB9wwaxFB
dAFzurbIYI9w7yaspfA9fw5zep4tFwLQ4HYkxxlzmAuVA0RL8ofZAn6xKxGInUhsMJvNPXpU9gbl
Ig/m4R99SLbTcNjvBiJBR3jWMUE9kXgDiL1RyyOI2Tug+hSkR/Gl/6yf7FwyPAeQAsiVI08mrPVT
TmAv80/jkLg48vmISmHPdNH/USabUrGP8OQRzGz/ab9JNIlyiwp+i1ih1E0mteWYJUW6VW3RTEWa
kK0ZcYCujhWVAAecPqa+FHctsD6QJ1J01CVSRG0ZuIXDhlm9zFHL2WQ7f6zlKiqywXIHG+eIupHR
n8vt4E7ZgX9qvJRjHpJQLLiWKA+iGXIK9ASarQBcwQsUD6wt2X0uLCQ4JuYjIExoNLFdydgyxd8d
zghc+AUwsGsID9H5yN5KQ+XE/46g4GOMiZXlgZQSc7HjnbGzMUggx5qicTDw0sJG+ll3lG3gsID7
IH0CUER7wQpDJjfbd0wgsNl3TDL4n6+U3RPcnqvEdG5iLhCR5HhRl8gODQ9uHf60gEHxgay0hukB
QhQJLknAsY2JldFad6AuH3xYMa/TdfEleZVNdzMbTGG+ix7TLpnZUzNZgI2AEZkNLl3qQKoIlo6N
9e/754PgAWzxQ50L8CoFHeeN+43W6zYR7lvmg0czPsAGQAp8lol0bG+nX5SQYZhez9Y/zEpLxhbf
+L0+ERbZFzqQ4g0wjkqWXJQ5HQtKl2OwFHgflCyXA50P7W2iB5jNLm8Da8eChoLxgb8iTg5J7OuV
4Lh/MxeYPkll4LI5XJlOjJYxX00AMobZM6ikSysnnXy/MuuUvNInDedmiL1lpiflbqW57d5dTdiB
0CjwGpy9Tx6bUJ7886YhXmkPeZQ83ZelDG0cf9T3bLfUcUSFBbQtUAkvlQIdo0ZFYM+sGzzmp6Ie
eNXTVUjuYkkzUZcWjLC6+OKiSeiBJINn3Lzj0OscseJwZvaQV/wr8ht1GRVk4/Sewbvnsr/K3LKP
j20OZoBzhkMW1QypHNwIK3xMwkcixSWiEFhS8FBsYJtO6wgDSrVBnS1S3bzmJYDp3Go0dyqU7n9+
dVFI77KB3Z9uIuS0XSnHAIdxqUjKJkjzztZQATmfLnYYPxItIC9FHgqUzQVYF2sVi1nqqgcPPeqr
7O+VxHwsxSPLYQORV66RdKy2ewaO8q28Qx0oWQpLpcsfrGjUHmH4FnWKFA+ZAYMCrCfl6cEWAPTn
8Q5uOFaw7P/phA37hZ/oQT3zeHsrsLSlETM4APt0D/WfORy4eofs8vdi9XPAUkIvsChB1xmUut+2
fheoyL6Sse4biZZp4YNel3gN7G5Iek6uga8XcI8KgrgrhfCsgAgxYuJUi9tLR3w9OC8s1kZRzx/k
3HZACwJaSQXs6eW3YANZWawY0Qw6dBmzrSpR9dMAZRqCKd0yEJayNc+YN6B7JJCaCe1S0bKPWrcJ
haK+WC2QHlslq1+442zobHjosEvPkXp5OWULYn7WC3H6rpT7JxtcagM0jXnJJxbK5eaxWYp4i0s+
4HRAoWWLoQt1NpzJ8UDQJlK9nGeIY8NhLAm3yzbAG/yCzjBdX5awQCjFWTJ/TiopcolhXlndPUIN
Sj7VRA6E+w9bGSJwaAhEd8jPWjdVpi1TpeGceBAKHY5BfvUeejt6Ur4veE/s8n9wvOPwtDN+mqeY
spiCMAaXhaT8jimeNLMH+tmh76eVVTjhuE/anUrowsGvDpz+3T3kjEmMmuQV9v9dB+4DjG1ioFn2
FR/73pnIGt29B5zf0+8CRCYuH+ZAc56kBUbMG6FyYXpF+Pogr+8utLCTDrNXPEQZEtbrvU8ZgMHt
HJ6QbESUC/GVbMbo/jvUZOxJRX3B9kAqnPVipod/DzrZvbU6GTBqzKbw9OQ7WqTe/qX0Sl6HwISs
F5zW/fFldsHSDwYyoZxRDyBf1L9aXl6tZ6wnCmsS9RBISQ0Iro1brwYKt+qig/IXa/Wsijs57+A4
Y1s6Sbg6DBYWZES8A0pECU7Rkv1oWaZQmqhsnuGndskAV6K6CI9xG5yLB6D36IskNeTY2vsgpTwL
9XgI43qe1X65AAA7++VknzcggRRUS+qXYaaHAmzp7hNE099npN8AsRaIS2jY8YJfO053XRX7CdXY
cfP0lGj3YKgDgu9BekHDyUe2Wq+c9EHKR+eRlkGB7b/WI/nskZpr4T5r46tLCQ8Q1smrghckk9W/
vCl4rT1sIpkM/n5xmNzDQXp2eoRqE2AS9hafvJM2szrUJ8IPXKrgyv0igVRFr6S6SjQcDbMVP8Pt
pL5iak4nBtucHuKaKqxFmjxRgtccYeiaoJhEnz0CMmDSAQumYbbWrCoaRpcwcphYEYaIJap/pcQc
AsheN02iJ0ZMg2fEg/G3tQyCc+tRGxymQ7eNqSB94HfWxt0sY+YpjspcAxK4W/x58RlbEzNWBGcV
51AEEcKuTwHXH9fTwbgGh6nlTWeGX4f8SD/4IEOMWOHkyqbDERFAKNxwKfsMePa1l9UOQzYU7eK+
OV94OwIXq6rXICQnnCpG0DDMvgTKGFbLdPqvY5TeigD1Xu1Wus9aMlxKgB7FMXf4GfALzxZjGdqw
k69u5hW44uz1Af409+yrvD2WVEUg3fqBFUXhsnw25BwP+2ZJEtAcBsCsdVcJehrnFRIApW/1et4h
BTrUXYEdkT9uSGdA2q3bFLqHcR22AXY1LbwmxzI4FkPW44rUsvEpfHTtXnSswFYcgiKr1l35A3aD
A9IlEBCecaLSPh7remDztNYKGKNHPBTNxwHnzYVpEgHsAurwXuM+SAp9Oaw1in2eolUCDHCXmS3U
SOF9A07x3YPO8N/94jJ+zVdXr3v1cHwNr45E9Y3JoYGhLegC/E9uhM+M93CshG/56O5rDlMBGcC6
YH5Hz6XjoZ+BwKhRsJYWSEXZJz0ciww/T3tc0GOxVQFQY1f8buvGpSY4jrscKW6V4T4kvGJoHWgx
0332ZCLzg23/ljReN8I/T41ejmmxC/o5FxEXUdpspBjkZNxNVxx2YmIXnZ/s4vRyTYFjDIPtlqlR
Ml6cAra0GRZFTKxPWbHSwAj4to/P8Uyhy1+PY+Nlvn4pcxkR2/nv+G2KeotSeYzXxuNptYeRQg5V
95eg8K20nd25+sumiAI/b36e25PbZHfxEHX97pxDy+Yw5Ej8IHdFiJSRf7+tHCXCDnNEVXH3ZQgK
zKbzdN//yIVAbFe6/GDId2O5s6q33YwkHhF+xGrwAYklF8aZXkafYCmiey0eW2T3dXhiYzDEFYqj
Vf7hTWRcvIKPdva4bWe0l7/1zx7LHleFE1jcLyItolNS5secQ04wGqk6JELSQBEZQa4ynsTjZfgt
H19LQcn4Bor+kL/JqyNlaLbimOpGEqjNS7B/PGgPh6SbD+dsOPcxIxN+n1tGike35O91+QVNwn0m
wQ0cFIcW0R6/Z4JqztuOLV/niIy6oAOG3UvL+T0kdGbWOsruHd8dUjsTOBAJlVzNV1HLJiR3hiCq
XcH8i9GeYFHaJPy9sjhsffTGVsWUFUbL4E131fmN5IOILOToYFdIgeufg/ssAz6Oh731l9fmcir4
+U5oLaBZPL7Oakjrn5uFE4k7xwAnuxvtuZT8i+6v3NkbVwiWvcG2wfpiKfHk3bw94jO5Ffy5ZcXw
N/lRfgNcGqYbhrbsf5C6bBuv+REdpzJXIj6W+nsEKyIL1T4XIlncBw/7E6o/dNukNyFLo61EpTvu
b4mWnmJxxkSkLyQtDW5cpTcpbeb+DBkntk86sXx3aTc0QrQv9NS4DcaAzy6+fPnOOhxGeJ982o+a
kpNxXfhEe9aeypoyhG+QFWfYnY2o3/g5vgaEC8p6DTBNmSoXiu+S74hJXps/siu/Hd7d44oRDcqE
NrYRMUeSo4qymPeo2PriEw+oqJqsZv2p3OhDwyu1c1xtFPrEhhgBL5zX3nlLZ87jIHUyIfAAhf2A
NfeWB+y39qqkZAAWDyEXV8Aetu7pacNn4ELL+6pl/ht2CqRbzHAgcYUL6SmjB1sHoui73S4kL1Yy
rFgs4Zsvf2eI2XmabkknZXtgbRxznTk/wAQ//NEnmolGTP99EqhTjnl2gd6oxCzi+C1ZAeImuFmv
4GK3+WrOzvfDx2AjIqt2It6Iy6/BJ+1squLAJnZPn6PT5hWgJnBwLVvahhFCv/RKuSgniZqj6eQA
l9v314Bu2inzeYD0Vv9EWCa9KFWPc/buqAIs1jgXji2sAl8HE1N/2Spt5jzE3C3K4b3zSB4FdSR3
C2qZQrSxVjCORyJdL2zW1MYr5pnJLEpxKyrA3Q31Mx5vFP5sONzqzxx9Fk1J6XJPfocAe0xEZ5dJ
CKsfly5Iud2DL5+UuXxgpeTN61Y5FzMI1TSCHbz3pPfDEYz2dNUkDDK/q592pkbaJLJzc1/ZwZU5
XQL/ND8MzmNz+9mjKOYWs0W7j0JikLZsiGTO8K+p+1S2fnafHlurStNeU/6vJhdetR+8MefKpeMa
RF0WEEUWHw5QxudYkTs1fo1rrhIEgMsMJ9aLEbAhyvJhtSEkWpnv9bpr3nPiCEAnmXdhN9NHLEGA
Mt5wn+gjBjzJ5UIx20FHjiHEu+dAWj7PJrsw+2XUSWXQL08FV0FLVyNeAeDREJ/v+DrvLanMTBEk
ts5tCoMrAV/BOAEOkWUgLgWdcWroDf+bFoTYXQWYlhih1ro6gn58axdsBcFMPb1hwEdx61KB9GFb
HWhwtvsnfyjj8gDlo1loySUEnhDlgiyyZG8PA8p6Im7JqKObMTyc9bM7jt1/kpNLsYTJf6IjVNQY
xc32aj2xSYDKyh0tmLyYqZFKphMHir0nPHDDEugvacbF7+MoF9Fl83Byh+BPxC9gptunn6YS3Obz
lPpry/O8yQn8Cy4RTSe9MKs49AvH5Ot7d2Km5K2CSqPQQqMaOum/LUrJM3zfCIkyIZ3EOJKd8mXy
AHruVbGHeE5agBxRSnKm4XzAaSIptl43IFHsj/jCJowKkDeV5WSEYiRbziH/SI2A7mjRSAslaW1m
Fx/nXf6y0Nlt/kTuOa3f2/p+BKUk8wwiiO8lm8ma7EkB9iZP0lYvwSgE/xOUymfRskn04G96bBc9
iFG8SzEq3M4RGO04jSHCMDcA7qO8JwumAPwSNRa+O6yJlkCnGB/vPkgTPSvaR4RUIDPhjNFjIh0O
9TmPNP96ysqGa6nCJ1UNH4sdnL17owUotRH+XEWHfastdgI1PizxuxDWAFVmJHMSvhz6b+T0JMIa
uMFdkdLhY9kx9fvsQmmkgnPdoGVRpXYMAr5skVZCKbLCEUv5gzTbX3ifWdYUAsLybojpoVb/ix+R
MxMYkL78F9AM/18+GsXz3g/msBGXHFTFgvZvkmJArN1Sojk3guxyfjLEj00BZw0DoEZvzXb2k+UI
0wlfRSh0s3xZYjK8/iHTgdSK2SWyhMIL4Tu7jjyhX34ZGWv8EzUHeCAjRjwn6EDD77Ql5xQnEsnt
IkwAeAQ58EfEx9UmueiMIlmyD4jtoE4kjY3sRHghvba5ki6ncWvmNueuMxouCH6nBYNSes2ZACeu
GBY+LwMaWliiat7Plixa2eJ8sG54VgJxCcJYnd3HyfRStCbob4lqk5msgitZJC3IJo1VF5E2Btpk
3LMJeGROOb2TjGNn+PlhtBA1X2uhJUMxyN5f8J/QaqciCD7ZBtJ05O5FLo4nKEybNyBmm28oaxQ8
67q0gC2jGbLxj+Pulz/IQdbwkfYl+sSj0wlmENTykeCloXLAHwP0QQzUxatsBg0EEyjQP4aKA4oz
lKKbauDvdtPJJiyETYTHwXTrvvnbMTHfWIhihUi4LuVplpNEGP+yY8NPOc4H1z4Lk0CTZIRkg798
MZkVOI9InvujcbfCU/LoU6izSDJE8zSK/MOs3711PDH17++iJPc1sQgQhSjgfVRUUKj4riKNx91i
GybvTtgAFvXuWbBWDuMMJFBe/m1hROQ2dMK1vrfXog3tUgYSL0dFTCl5I5IFISo83NBH3j5z3mGc
fjAWsBmAM7FHUR7B9LhsghLmyEKGg+QCNqKF3OGxwsbBCSoPtGCGsoJZPv+WDrS/iBplL4O8ZZ9z
TGf/YesT7h2eUtxkPr4rdjM0DMDJ+CR8ShbCnzmaqBQQV4JbIWW1xDYmuTtMb/dxolqWZB9Ro+MK
En5wR5EFIQAAD8zLGEXy7Sg4EEVudp0U/S95BDKJjIBCZBzEXClnF+crKmYIgzu343OwMaTDLaTI
AicHS8hLuZz/v6r/AV6OpY9RT6MAFt77LHGcAJL4+s8uqA5PZlRYR4JmkMV7+Y1YNId8ZAui4SP2
M4lDlU0tI7kSpB6pbuE4NN842kbslEd7+MuTwW7pAcX7N3S0nSEbNbsruZUSzxXr+RwBwhp+BSL+
DzIn94m9+OS9rFJnB9XG0Se7g8CfbsI74Qg2mAwgQb2otEOJW1hZDEA9O+HaQXziQfU/o8mk+pUI
eDpm72xeFI7VEe1ZyIoErIAVR8POdAwwk9mCyYtiB9toWAks3v/85tw+xK9LKNxGiFNWY8Q7ZtOm
qObuipecnYKUe08Sw+Bi5n38OKKoyc8WBYCO1UGLW0bcca21pXRrHBZMp+NtOGbjTDxmKSGokEA2
E5slMnOJ28p2PPRAXdZI8YXmkI6W5Sll0oUmhNoPovfFrjsDOxVvzj3cDCWDge9AgQwvwtD3xYw3
HCP1RE4Z6MhhFEQyS80jIbe0UPrSXYQF5U9rrWsCC9Z5eBzv6q1Q7LSE4kSuY4bmPE2ClBccXejG
bQfjsGStf0kiL0k2J7QJOHEZe2jv+Yg9uQQSN8jxLWdKhPaaooczxkMixGOD6zDGu0YnzQHE4uXu
82bWI0lzf9lfyK8hORyzrOOr2c1+LzTG+YVMnfAwCjH3nI+LX8ZIlQfnpRFYVODZOdn5tUOaGSap
BZ5l3GyYHS0Uwv7mVZo+2D2SRLzcZArvJFcYqu29luD4eihH5sCqITCEo2fm8Kp4uvaP7onzjenN
/g/FMwICSRJ4X20O5A1XWAgmVlDbM4vdjmgQeYVQ98NjWugcn+I4JAgDfS1hVHjwMA9h1ODKaM6L
9nxJjDwbY0MuIg86v4485Ksm6WlYFMjIQ4e9WLikysmEds6IvWdnFoVG36n8G+Yl6JsP6qs/fXzO
LgcagZBAx8HUuyPz5khnGWQ8fqEcKBYZuaIEee8odj3OT24uMRo0BUwjRlHxIW8rpMDHX78Ty/0V
lzABPNgWwDukOwKk5tx92cTDU0SWJoKuOQ6NFacU1VJ0/cV4hURhmKAm6HO/bJtDKzvYbBDMOzul
WFB57jTNQgbGGZoUDsoiouXSVdf+J3lS8jyuc/qxbKZNI3+HfUSKT8oPm6IKdmZRx7OLSG4i5YPl
AqU52x1DD7pTjsYMe89dXGSRAT3LUQp+oVO8EDwN05rn9zH1x+EJw+ppiWQjqoijU0IQ8bd/GDsS
e4S5LeM7qYEUsbIuhb0UWdySEmutoO0KOQRwk91cuEsME5Kjhn9AuhaUngJd3bY5tBQJFbThJEqN
akZeosC6grMC5ZjGz7VnN847u7tbzSH+b06voGLXNsVbmLgt+ry9qwdvZh5aaiCDYFbuvPvveuCH
uTMwECHoFCZqphDHdANUTs3v5J/35ACsR8vKL3KINqkzxRQwm3EnuBcuYQyJcGNCPVPnUF6RVcBw
3AXKpg3Zq/Bk3Mj4i0QD3RemAT4MWMSKiBCNUVMOpTitO2iNMClD9722Cigj5o6sIahQdEGCG6aM
diPJlvVD9LMHZxez0ZQU1UEZorIKMH2RnIB3mJKGdD3i/9V/iBetkcQurpH45+Rt59DqhcgPiYFA
gffU6WouzHGnu2C2MsvlkIr7Dt2FEMoFb5KKQJlA1BALQ78ms9jWS+c8i5fVRDf7H7bg17847WxT
selyWmOUZVFIN1dbzQCphz2wHxDXUMs8sdzjNZqb28zCg904jbNNGalkTt702ORM4oBWAxB+V8wp
MQaisLDJiINqZG6dJKEeAwygFG1cwIqjX0RCMTG7TJeZTwOi1BiU46NK50sr5Fdig6ZopIijEhYa
/x+pSPRLEM2CmLCXsbp99q+MLTKnMXUIV8ZIPEk1Kz3FHkeF4RC5hhbPJ1KJe4hQkrZGuuPBnh8G
m+PJxjjw8RI7Uaxx0EeWN6nGKB5/fxKSFBCc4SH08RMIxNGa3/FsM5xsNlLtQ5HOMwyWVLBNsOA6
RfuCenyWLJAUUxuKbfuRPSeAIZKQk3PqYDdMiGkd25DsnIs5oowiZ0FuMui0IyZJzDgICdSMMlVj
bSbDNRqweqqGaLuCaZ2TjQvUjw8E1yKNh5dtMGxHVNDPmw0tVymgQStsfzRZWZfeBYsyEIDguQS1
ctKCgYxw2klP3v1ZFYtEvZHbR6kprRwSCposWV1Ez4gxBvNlQQuojwm4+OP25DLc5SixsKkB4+58
fIMIHkL8TlcnyighN2TuISthS4RWWy2kNBTtxEeAEt1S79IASvDbGa0C37qPy90sOY6ak/XDh774
B07bO1VXJ7vNhpTGQ3PIw3OI03+6XSbYV21C0lNvzjkIZwla19VNjUeya4+0NWQLgtMTwUMi7ZJo
yAGqCD43Bc9fkFtLKXBOIOAvZFmi/WDCC+kMT+szZmYOLJcrRnPIQrv2KZOX/Z2AAQ4+ox2fgjJZ
W9aeAC2yqe3NNiVrmqqK0romoIc/qplKaT9akivF4EI6STRnhKPQaOVUfMpkk5FpBFIwAnrhg5JC
hZ5nymW3H+J+3vnguSRvevQj8ugTyTWg7n6x4wIPURaMHs5cZGzYzSDakVZM8lw0xVDFIZZpiQ7n
wzJW5OESnMZR0ViSr0M2CfnS+OJRi9DnRYmyw2dni5d073Gygk5W3t3vxPxPw//S0Mc1sfwyBHqV
fawjp6Uo8WjWxYkMSr8j2guFGlvSkB7qXCKF7pFJO9WR5MXL+dD2tnoa4IT3kBhLDDOS1l7Cp6X4
RZDhR9GetH+xG1bWk3oNm/rTe04e6AY4L8l7dWjEyaS42iQnAKk8TWYAcShRMdFV49/dS/FApQ+s
+EILyjnDUSfBHzjYCGzRXbIDgXTrpNpaFE83j7Py7JAFKMWcSr9/Gn/4kxwamCLPW3In8pyKHnOw
zLnxTLBTwfS0UCotCoTTdCm7JwXDDDwmetocDuwBmj2gqqDapX8RvS4RPnfygxF7Sc8jmgwRQguS
Gqm1zZlId0RrdBoT9C4w/o6P8VddKOxoFD/sWSn7qTmp52iPHIflS5EEhc4Lsz6oRnebnVy1vyQd
kls0ibLB599JN1wO3tvLYmyF818od4UsUASamByf7DKoBLc5cY/8JnonDueWtPoNuV9UD73x7IHI
o8/US67mjsamznQgR1Y1lJh5/pHsz/0LHMd+JgRpksz211kMcw5fljp1oh/KQ8G2lGw2f2noB0Ic
CQzoCOYhSK/Ea54iOnULnAiARozOPLKj+QBTIYirbRGfYFh/8FmIRAathLHMsisVdaKwx7Be/Qjs
+k9qVlD6V86QZCo6AaGbyt/NCdt+xHexHS1ePJJsbCBNEqn1Yyxo/Ea/P4QZLLhcWY5xTlQSlE9c
DtGwcJhSEyIOPgfYfBYLHiEkM5L2KiuS0qiTUQWzBuigAN94ZiEwRHgGhEm8AA5jdpJQsxpHmaJX
bwl/YRvzluyg867LGZ7L7kN3zlGahzkIGUlNjIIcpSlwIRlp+KJRu/9LJQzjZGkyxO9kddP0dP4f
SWe2rCqSheEnIkJAGW5JRud5ujF0OyCKMoiAT19fnoqO6o6us48bIclc61//IKbyLJWXOoCGiYcq
ewbru08aLOzsECVJ/+9inIOeF9Bl4RQCD4PdlUevAP+4HLcSmOMNmnZePmtb6mY5PWRRDDCMkdwI
jho2Y7zgg2oAH/jtWAVnGFX1mlXD6bEA7QJQEpy4wvJvogeMDGbOd2IZ81JfAW1k6dn4VKHoL4Ys
IMj+vMYyb0vGFVDY0spxKXJyBOTmgqJx44PZTPFff2sQvgWlDY5B4ZoilUaiD8mEHPDOk0o/w3MD
eWKfrso7FrxnfFSASgqvT+4jX5hdhdWb/OMBcpvo2bCDcIdD6eZfAkOqczwcK3jsYtfneyxkFw5B
DFmCd3yNj8cWyMjbgFtuKHHZSLxFAv54rBkwADvQBWCUuA6luwYWAZNJ9AsdP0eSj1swMkSPfos1
V3l7QIcJ5UO6ooQA6+56uB5gUjka3Nac6Mm0Izhu2UCUF99sDPVbmgU8sTDIDSo/9uknbX8vYic+
3678Kpnw3ZD7aQUuBka0X/gbZUfOPn4URGXdgSSIA9QQtRtWJHrsnPa+3BTW2kjStbUAOZu8tBFE
Ch4nT1lIXqE0lsA8E0V6iM5XGEeYDaagK+05v0hxXufRXuEDUQarqvuSR8Exi0alc6pWy8kIzZOz
zb0t7d8/x6YRAirbOaXhZP919+aCr8hsPRV4KaxRlvNOnrmEn58fiN+GRA06IYXKgGc+t2spTWZG
aAVAhDvz81rmcEgjz8ZmPqjjScGScVyAAZYYQG/Bz23XaoSXAZDbGzU37/lX+uDjCUm8+Un3/W7/
w4Q0H9UxVd3DJlWAQHFN7NWuIMMAu/wGlKD/GVqtJwPnRbKEAH/lLj+dUz3Gt7Xf4rArOvy0vX2P
ETB3xL30D7Ma4przs50XDX9T8QMG7bVTHct1tx/rwy6bEZBRVENqyseaIKz8BkMD6mq38MtfmOi4
SHk9I6yF/RHPIbZYcN34POKZDuS1vSCMWiYITuaS3EIZ5Fbx5G0Cg95IuHReW7B2jk3KPVd58hC6
Wv/GsSjHI79tXbup6Tb3VaZdXsxw7qvkCXF9zY1NwlZU0HMiXT//6oE+iV+7utlXhf/dtv2e4m8r
r9PPIBjNKmUKacDc8vla31RdeXOUSQIbOjcH1Y9fWuYYgLzrVe0lVR95f+32YMw4rae9vO+Nu6fg
cnttaYRIHClDSgjGjmf0s4xvxDfCXou0gbtMrd3zSF5T9mWPDowatOa33XrMdwiT8Chqt1oSNYdJ
Y0XUIKmraMOXFSV8DDeTTF3x3aoTfcIgTHHxbW+Jvc1ggeGrC1AKouZ9vjw3QIkcykyzTYqo8Vk+
cTzfUihvrZg/s+TAy7Yd4xcaAd/M/vdVfp4myrmR9tXhhzEZJNPoaxOtHP5+sO7QzTjZoa8Vp56T
K8MHk1gcSdnnZt9tVbv8+b2dxNEzeloR/8decI3mip9FaF6SZzDsBJ/78I6Ur9sHO0q8+4lx68tv
rGsDS2v42WnJiNVnMp6oteiuDBnxmlGPvLwblT/93azybP2CxUdHPD+eWbgmZK2nAb8EMZjBa5Cw
FbW83h3sxyiHheqzNHvEn+GQ7kESGu2f0aFlCQes7cY1y/D98qzgju+CxdW55uTLRv4b5++xynSO
evAeI6+4EjhCw8DZsN/nY1sq+4kRqoTMcGr8uyVY77WrT0xifQGleC8LHqluBew3Tyi+PCb9sH8/
Xe3pFfG0WylYivR7d3bRqpngPvD7jMpynNR9Q9/mzaSWXDsrpdUw4eC4ctqjYyL3M4Nub5a5nXr4
U2KObYiPKCRF/hhlDPuGB7wdmBo8FZBfGycXMyrcrDvvvNfPm1f3rXTwiEWa9JV4oBR9JWTugd4U
SdZfT3UljneYaazs2rvPOyKLvcNMbTbxff7O4ZHlxsC+eaU6Sy3BMu0VpKjZvNRWZPbmNm8muc0x
43AUYb7GUvnjZo9uBtYtvE9SlQCWK78Iw00skTBypysbHBpOTy6CKvsuHUVNWN+vnpdn46znfayQ
XYxA6LkmPuiP/E4c/RKkjM2ZfxL/x3jT+UzZqxCt2lLJw3Ud9t+/npQgA8fYSwuQQmOkTkm8oK6i
MGUUEzKKedQXSjTKktfcmiNU1Wth6JFs1uQUSANO/HGeECSN4w++2MGpowfoggFqnehlOdEjdwjN
LQaHA8i2ttCw4SP0+efQqnZW2a5EagntnKAAT7dCBsyHQBM1Gr8gYZrsdj/zkgn9MT2i2Pv3rR02
/MwlL707zEjpQZl4K9xhitwngzSqbCzH4A0NalQKoWlQM9uXVb88UK64O2mxbt4pw2VrirsrTcrM
YMS4+3ws53Zw3Tb2qdTKU+08/tmafldPiBg3GhopC+63rk3OKk7eR0YlB3+KIBtnKWxvTAyVVW9+
ecjgZ+vt35wXmUlfFJHII50vPBJnGfGH3wGpkBZIsWvsrMS5RPZBzB3Tmw61rUZ+vLPD6PyF3SRJ
WZJ4Lk2omoaaStX9j452RhyhJcdhpgW7f2hxl9oaa0EsjTCAl0andJvak1BMiWg9oqGeidylDEq3
uh704iUFnnT4zK6ATehCQTJnZMRDC5QqrGMVe9UNrjZW6a5RRB/TxUWXWaDW4GMS9AL8ueD37YYU
VzeIFjuVmvrj6fQAzkPpvxmrMcH6Z59v7wqi7arSiW/9fBPXS53ygk5G745x3CBgLKXet01P+4zh
teAJmAW40T8+Y7UnbKtxqt+JVF3Ti+E9IEDZ/T6U02dC5lawqGBn0m8wyIT/Bp6oElhE6nBkPUba
XF6Rw2ZpROv04FG0GiOFAkOdgi/APsmlRPM+kcy0AnLvFxCXdcDsGL7IwjaHrH3JvmHsJeUxvQtG
7zJ18PgBmeMBYOj6scWx6viMRmTzA4EL8AIwu6mhKfBW/Cj2C/9w5ADy5PvV+Grrwx3GqgiBo9Mi
U0JhsNUhHpjuj1bPa69fd8SJrXVJRPDz13mdt6IuxA+RlY4TTKlHT/qHJglMDA6viSEyOgdh79KC
+lxhEkKRvsgA+G7D56zI4Co9JkVw/WqDPHP5WSjkVgKjSq+jBxO0GB0FR3AEq0OKXDp8C0m8IqZe
IbIIAtIiW0ncvcOs5yHKZq1BifI+DUW+UoedbsjwGQoXBv9XJfEg9RfQMaTxcwmZyHGlbRvHt3u6
O71BzmC6OKBnjwHbMzeGmuM0L1lCdUVnzaHaOiBoDXVnTktu82k5Q5v5Ne630lSFh3Shy8OAjg7s
R5doL/VlxSP9+IyxLHwEbtSRJpky6LUXWTaLlb0OA8yxJxxTARMHv3TqxplQmzgGGzboGejEjHoI
mZ0VHWbUX+gu4H6UDnzZkzl4uUXmnF5TjvSP5n5B28zwSx1X+CagfIcSsD7ujcY5aRet59qKMET1
W33sMNs9QNVa1wwnt3BfDLefreyXsc/a9WQuXnm6TSQ3h/kNcaFMGq93qJOnEFf8X/gmTdvqutFy
SUwEWCmbJlvK5UMO++ZD/yINEsfpDqJfI16FNOgA2O94n7dX4DTsfHhhNK8BEB/b112iBRyxfbT5
TeHY0pC6f5+OyV1USbd+14DQ7CGPcwEgU92CV73itb4tmecdpGro96D3kea8gLi88QDgyF2KsLWx
StEub0pKbCwyUWUjStORttTnlmtQdwuumdn4SH6VHE+SE5aXsBKmX+c3l/FOu1JzdigFEmZxVrii
w8oacW1VAUWIYwdHCPSBQAgQ5ZhbfObjAk93xH64ZLCpEe4++vv1IapgM8R+qHeRbaKH+hkwv7Nx
1wofP19hI3pQU7lvuNbUO2pKDhQB38jXoVA5XlUsDzj2R4/blOhXhrxQWUjqJPMUcrKnQGxUIl7o
AnrS9JHBMF0V7OcWG8H1+RhfF7wU6JKA9mowBd5Ac9jQdCT64in0nYKdPFnlyjYPG9r+4HkffKul
QdKFU1N4sswNTtvWw+rPGD1aUXQGWjzJY0nGzjPv8BglEJAXSZCWtHz6rX+Fnfub4xJUrFARVc36
RxuWe/y3cot4HTNYBmjj4fL92NjMqTmV9uxgqD+nMy78wn+nQVaElJlP/GS8mlzHcaXu4kizZMn2
MyMs3n7R677/2iPqRltFWzu01BlF2d3Ztz9vb8c40jqlwVuku6QF3JzbyKo80KcvwDS0n5bklfA7
IP5bnnR34t2Lkp9K+8smmuxfyxHlJHU7jH7ryezZ2Jeeyav5k1vEN/XTlwTVH4ZD3URDN6GBKfsv
mEzgp62rofYxvfuLYsPwqo7gI9bF1qbfc9LDQuuMOiwWJ8PhxCnotg5PV7kPqdEZZju/YtbhZV7+
bkHHQIKugN5gYABJta/aToca/LDgvJFpa1Ak16lsW/KDe0AqXrt4bXci5rFPDZuZvokSb3LHU71j
j+DKkg336DfXL+TrqLQD/Ur2WApd/m/TC+yu37WC4jeBetJL3a50x6DxortpvcJT0LF1PdipQ7M6
s70cBlYVYQ+du6XqGgvebAfzhRulCtLBwf2vj7aY+DIO3EbkDNigzabgnp9rh7kPHBtYYuzTTKkD
johkhDzzdyGaxOelhwRcwallApmJY/yT8hzpmzUbqAuaYf9n8cVoazoQ3RSfQp4CWlms40o8kv5H
iarWNeiLEirmhAZnt/69RC/KufTm710OzCj7RkjptJuTwEemSFzlO6AZc/rPhR7MuAergj5gJJWO
IIeZg3PAleNLUiEtZg8v1t/U6kI5LLToXYWKd9g9F8kEHlynJuvE7oiDgTG6ElyKDRsLoaeXTjTs
xYTywcdo5n/GWaWjCC0IDVh+8Ho4UXNi7heRaBp8M8IAyVXk+jKvW0WlSpaPq93cRpRd78WA3ev9
Rh269B4GKbdRoi2/LJs3b4kZfe4RP2lRwbu30iPrTbvAbfyFdnp5l17Jlc/U4JOfypefKwBHvZvz
MIdG1JIm8A7n90vjPN2luuFfe0pJjvFvoIZpI6o6LHtICp0mneUCz5h91eXdEh+K89rD+SDicIKK
2OUEQL7kWN/ZD70JhQAK5/NHm/T2Vdmv/N7+SXALvS3GiiiUfAtb2uDTEV0Mw2w3VX3j476+TEHn
Skfc2EMRGmC877T8OZdbovfojdpkgDNKF93pKMv6y1Tu3f5tlq5M/Bl2dxSHLi/77J8PCpcc+7mI
7sQu9gRU+oQkoxxDqLcoM/8XxllYjZaHdYk5bFjsTmjO8ARhHx18TojDUXbo4VIfKuSrGkvNI9Cx
RRfiPeaMbm1e3tHNhlK4uJMHSYCya3/6ZjN4p1KNcu9JUcXkEGTmX71GY/7xiI3M1ejwQwsu2pGN
j5PoaH7i15fHPheI8tLGyVt+/YMKbsEKmFB+cySNqMPl3E72HvnqPZJOEyVyzA8St8hITzciLi7y
W7Oa6F/cWyP4lg/3t3nfBDrTANVW4pMXDTmX6RCPaHPn5F72Tss7VPi2/xYHRYYEMwmx6NR9NkmI
qoyhs9ZVadzYnvbVAQ9APYkqpV+g+josbuoUE/DPI5R0Cg7Xr6j+ptYLj5kWTuqBuhqKqgKnyuMV
mGMIToDaeljxDtT4k3y7AW7hGUG48eKZezeIFsViad1FwcBKdvlNpEA3+1F2urZGUXagqe9Rg6X7
XineOZcbPwQWLibUBLzWSMNR5qlOIexcElVkzB9eUYavAzO98Mkwt22Cr3znkgke5TfnroTafWD/
sItBzK367YE5jLazok856OVBhc1ZBclP0OoQM3264fCh1UvrG71g1HEfmUT0Rpb75NiqItOrjGGW
RkpNu2KEh7AksGnZNkR/qese+F06aLVx0xE5LYKBT+rghYporvNAIamPLl8+xeVlfJ6acnxL55bh
pdVMM3ruAywa+kv8p3a8d85uQPFk4xXTfkYg5/HJss+9NNTNRaWNs3LaSxbd27xV6Rd1xudPFL/E
MwZPiyysuQ5LWmYzmR8AQTNU7cXrN2EE+RQ7GDnvqPv0EUppxeywRZeAFi7noEaL5vWuN+xtLAbT
KU5MPa/bXRf4JfX8r4e9g134rV/Qb9ULpGFCs/vq0+3eGBnAXZAQjcewh87NzezBqxynSpDmkbQ6
8mIDKIOtiPGJ1+ssVQyz6ptnGKFhrl4E4uQflYDTsaVeLOZhqlukF8qeg3fHgNRR7HHMOkzQM5Ce
WLw8U6dFTh+rujO187/vjWBSoqiS1C2ei28NJguArBF41mZLjrWfwH/HsicwZu2ZZR9bX+vNk/GX
MA8CVNTp0wBeNFlu+S5N5qTPdZfdMkzMAceaX5IC/vM4nJ4mAYCdiPaVY7O5Jq+YoLvA6nrdT7/O
lzSlHVqmwiFS6dPPYsLrJmzT/PpKQ51N31OJb9dv9TvitPgVsNNawaEelKXX6pyp2s2LeYQuHBWZ
hC7DypQrFFS9H4+RgNm9QVpEQ5ueC+Lzi+gHPBp+U91kx/QLpGyf/q+dNIhE7VEBNlMPlGTxAVN6
TSx1GKuBoeJC2+nNLagp9d1/HsfcT2sC66Ip/DtbaRpVmBLx26FfvJ5hYw7ou99feTUTb/OSpQGR
LSbVoS6oVcePM9NqKIJ4taHtAbJjyg2G2681pwtwyqnlKHsaUVjY1Mvgq6prTW6pQHyKdW3wu+7a
rgdHm13+zH7fhaPzcafKqvJL99f/4PsjVTPVMgl1hlV3yFk+pbjsIdrryxwnWaBBPe7m0lGP/Rep
z+yFgAtkrUuNhNkW6oVSTvsxXGWkotBkg0UHNX3sE6z2O805N/AIfPrtTUSv3YTt0gFFvfM/rWj7
xh7A/jc9M0zbWank373QUfDQL7MBXsM4aHaEnJKUbNkYDL38uzPaAx+LLXPMZldTdFQ/F+IactXw
jVW8xxCQSh2Nij1lBPre2MsioaeQOgM4XHDRrx1mUFLnc1WGM4UpFhWK1A40khdG91mL55YMsDNg
UNoOIYJeXzdSYuR3XC1QWmYSDWuBLKhhbv5DVujnkq5/wZAYAIDWHPqdFq7sRiwMtBvI9WRKEIQq
kyZefKlqmf9gDbMpTedWCliy8NmR/QzKsGQkSSHfhkmNXQN2HZmwpzEJOBKuOGHyIEcxKNwZTzPs
u76nyfxQBeNsTegATG1RDFJB7/impHhguse2bCjhv2MsBSeInfnB/YQHbOQuth7pJEXk4F83rwtp
A6eBPk6xBfYtzlxOpHAnXKqW08Vk258bTOd/jj6I5rXOHDKYP1Zd/qpg/1edKH3L0oZ9o/+FoBVw
LFYVp6cNPcuxPrhmUuH2p0PUF168noI846NGmcHxGLsqv+Zxga95uX89TeEz+ddc/v/R8PPDWflJ
zk86unmPfbPhajjFoXV2I5l5An6HQ8msufQN3yPgvjOhJh9A9gpA2LjgDfKO6XwKtB9JlhEJgdLp
bH7I3D66NG/RSGb5RySDD5Tb77G+BXJelk7HtIT98e1s+Ed11X8vQIFAgxRMmzEwRLUy8HYyay9d
HiWrDjQTURDxnHDu8IWQNNTWN2dv+KHH8jz2SDluUvgdpgiiNyvZAiYEmaKq7E405ksiJva4+we7
jfxPAQt4sWJIvqv+ZHX6PJbuPcpleoifochI2TjYbbmZSFSgMeFdcAAAmMBvoTsBxQO9G1dQNv9t
KwB6QdH1b4pz6Y0pQ7Cas1w4vJsh/c1u82ydDa5X/dUipCyH3EF2OJSVBfxK2XswFFX28qh5IIC5
pKO38NP+003cmP9YrgmlzlCdVyy+NBozdlX08jVm3o4G7poJDsgHd8VkuI2lCiV/yCAGgs7raDkf
vgJG/fwFDhtW4sWKmD1kaBdk/slGyQQe4qJVnd6ISr0ShJEwDmYQm59w5xf94Y6dXJll4AP8e5zA
5HPs73Ko/KlojhCov4FUi0r+NLIFTM2TQ6jAspdO8Gy6MPSaVrxBkJzaiighru8hdkro1Lm5NF6G
E68N7u5QjKWs/Z80QiqpzlCxrm3ik6LC3YFAXknK9O71j4cyFqsQ9ijcU8mycolDl3tLK5lX/1Je
DqCHiBDqk6Q+eOx2LEFo94Dqh4uE0asBxnacqtBHoQ/BgVP2lpOMV4VDcBKilL/p/QKvhctnWUqd
AVTNg0g3V2yuCcNdFAK9KWkWiADDd/QzBpY8bBiBC2ldvb6n+MPf16ZT3NlCGXMwLIe+A+cFALAb
9ohyFTdJCpJGE4i8BjImNj13282LENmVhs7nCwWGNwk4emxBd0DBBXrDI6BBhS2zwjL7/GJeuSTa
ncS5HL6rkxaSKREBebyG9IffGWDT8yfKoYygbZcw6wjgZTs3cTiuBWqZxdOrYUTdlkOm3Lc/Adiy
WDOfgdBx7QxgbIqdtDLB+OSYhPIXazDbYZL2nJhYeEddkJPA3l+saInP3x33XvLLHJkxKm1M7sDH
nAXwGe5A/+YaK3xmY7CU3KbmZtSSitdGU8JIvl5/LNkr8z7mLA4zJGyj4SsAG5LQwSJc7bDMwZHe
4nBA/ArXAcibIF4mEMoojaTAD4oYLP3Fv8YbThNc4HS4iedwc9E1+4xlBxBJufurI3QyDe4VNAcb
jgDtHPobkFL5rvO4oSgInBUW+QKtcLB4ofgssSuBXQZVeoEuRTJpED4CZMP2eXucNG2Ajgf+87/U
1PE411wYzvEAj3s+HfHgi2+gctLLq4dbJCFJGFAETON8cHowqg5RdSbYuV3ZDnK/b1rQCVYhHM1/
sVeWg4WNdO9hUsFbiOmtDBEMsTJph7olsnGfJGKpymTkJpVagDVfrHS4OIg9/wxhpMhRY8Nr3fpA
hqtYNUCB4HaoM2PUg/Lrm4x+vBKOuHuHfDvbFevx2EalBn1NAQqXPEvM/yA3LLgA+VY3fcyYWMUR
BRbWbTsu/IixKfHCLowhAom/RAu8ZvjWZmwb1/pEovZY8eUIPfeYChfwLfDvR/1ZnxYlLycLSfqh
S1y5CxvRQHowwzFnkUBxYSHjq5mM0ZWgpHr/c+nB040Dd4U1FQIV3guvx04ueO35SivYYUeNATET
GgykpQsKEXIJ2nfAbo+Z9lpyK7UfQwugQmZ8I/ko1yUUpBWV34qD5QjpvOB8gTb4mvOPs2mY7uDc
wxqXVC0obqRegbYwch3ByCFiTmR7wgVGRNUAIWPKQgYUKhlgzx6qGetN+oUsiNY61rpzLOFaMm5Y
7AuD/LoQ4J8Hwt5A/MExjbzggy/qZD4HlxAbLPWcfMqiLUZQe0KpUZGaMoYoN/9ciRFcbP9EZ0IZ
Msn7pLjwvG7+tV/MGEPA5VfOrHVmFu8TsYNcA2/rmURy1AEg9Xs9PHU9DkdXfo31WfJv4ODJICNJ
8yWxi7oNmgglcCrkj0CQuS3YPBc6ChzuxH2yyLFOIKLz0lBRZgKpEBtzpjgyTbRvXmSaLDKH1xfD
WyGr14bNf4QnEjx7uQGuZBya3BFSPB4OkOPenoTMyEehdjujmeI2QvdakM2O3FOC1TF0QcJ3x4Kn
owbwuIgYfY2kuRJHBRTzuU0l9Nd1tQmO31PQ0g2nKr6DpVv7Bv5SAe7aYTbAhJyz15JqAIyAoPOh
huaNhQzS+AWkZCoF/cnFh+tz4Rt77g0xHqhSFni6yyEsiNoAt/fZP/HjP58mO9zKO0XdaMCMwx4R
rzruZ42OuAnGStDxjytWARQ6GHukrhrMmmb8pX9DDjeOIPGM9vcBHCYoSbVYo9dYSF8HXq5/gYMw
zkOojaxW2DCl0zLwJ9OLnx3BIGU1wSeGzbnm7GHB25fxc87WIHF/8jLPkkss5902QS1nVB/xv816
p/3B2kVKJiVePZkUVlE7uGc84/m78uyTqQMyfZ76WeHSZ/UGO1IJyHOcnssM9nuA5g1qLzzO+XjV
W4kKczr2iQU7+Xqb8rJBO4JBbexlG3DmTJg1uzcd5kaDfckgW5empAVZ2CO8Z2dkVTkDX3Vhf1sC
knfclYTFAt4FII4HeO3XwSTRxMmG6ZVQeCi81pLxvXy5E+u4h3/ZCjw1BV34aWShQ+OXP8i74DXZ
t/sSRjcGRdyEdXj9yV6LBJEZFya1vCQAoUskzWawRSkFFfp2ch8LXlOE/K47icUpcSd8iscRpchG
YsAjXuPnSZt1LI/+5Okyd8brdXLa69sRmZzznGSDXoz1UnCGqgbUJ/lZE/AjVuTcmL6hkDexEy2B
di6MrDuXJT1AAa66lDoLBJiINhhqVvxVXFIFwzoeA68eaKUMBu/04UbwWrKbbbfl2v9GJVgoxoWg
bsslTUM+kvfFBqCXNdLg7KJbkgmno0kpJpjfO/Z4OfG3+t8bwx/oPXvb11aSkolCk0VMGOnzb+S7
A85i1JgoU86ozUpPWfwkkChTmnwwOFd1J4kf3YLIURxGcY9jTgAMOy18tEkdgEM1TvIOrY53w7om
93liQ4zm1gnMCiOAu4I08LsdQTk6BJNTRA/qQ9m/eVJtWVsiXW+/DMuCvQ3iwC+FtseNH4CRZz3y
VPfd8QFLI9wsve4L6F+JXn8QpjkFl3SAa4KvDKoiybR5rzMCgeyQLAZugt/vNaxw5P4f54V3mdXd
q1PLHigKhQ0xCAfWkF89R60KAsWUGoY56w0jLe4/0GFYJHINqKsHlRahNB4+N9jI4SpTb2gvVkx+
pYeA5nVVgav+VdtwyvEXTwyrTE/dyazFyVX6XFi5J/+nID6CvZqc8yZgCr2pfy5Z3kzIHJ75HSYE
7x9JymyiDOiTsdGjjmhuRAQMyhOOoKxXbGY6J7xJGyZHORNdtKgrBYAAyglTeobKzPLteklpY7uL
h7Fng6fWLw+k8THYp0pfyawNGvRKjnQOrbNXq8B05MC8liQ/YghYE0N1h+mrsoTnbcqygzij7iTp
+Z1tTeHbDnTThRPS9d5mCEp36HpIa8oIhdFdIOuV9gWQU0mCxGlwa096E/2PDcAOz7oSQRndMEaR
52H9YOrIdyG6PcE1gnB47myL29XQRfnFs8C+40bMEp4LWsc5yH012XdPlPwEpKA5pR1pnEVzE5iF
UsTdfJOBnEk2Gr9cljU1d5YRtqC4thnmGON2zlm33T5KvwsiB1tq8GDu5byZmMv0NmhHB5bjcykh
jNRlqpi3TEUZ87GKNQxcRQIp7IZlTxtmuIb1KP6Vj5C3kmGXPTnEbnt3mCwZC+zjyy1YY4UDpKNT
oP2pPWeoQY6s6EbIMZf4Fj/+lnVHQ5EETvZP/WlCJiRT2WDilHVgyht20HFZ8eGKx3gYf6j/GAy/
XaC0yuG4/ElQpsJ6YXLtfXEzrRzo2PEKMjnFRCEUYGx52xpZ4HalQPmfNyCPNMXpyzxTOTxHYQfQ
StTykUADKaicPs41riAH46/Xvfts2pZnTsuPc2YRlTJy3I5akH7xlranCxITiH9QOJ6eF4qGf+QT
ZWlJ3WCDBUUexUCWrVinMNl+pce+Usnbn9LuUp25GpLRk9z0eOg4jTyg47PIIxbeH2Cx4UhDtzVQ
Hj0ld5lpqXM/o0/sDs0LqduNc23qKPGudyo3mBo6gpJB9WboTCnBCsqyIb5l+FBg9KS+hTRq7VGz
EgjVa/vxvh4sjObA1/W4APx5XXrGURUd79sV5mowDVmdxf4HVkFvgJev+gh+D+p+vi1wVgsSdlZ3
hQ9TtBJEU2ztv5F2nNSN0Nnh34EfUM3Cs/g3uVIdPLmsNdAdMZ0I3eDfQGWT2xgmgzo0PM65bod5
GY9WHuYlxLR1IwovRttRKQ44fcE8fwrfPD6if7lSwo2LOSUfBdPoNYI6Mvun+90zvKOwfuqBupbF
Ze3KRPvnemPuO+qw3mbQZARrbze2ARKWnOTynKQQvwmo8/GYRrx0zcZLeRnWsL/Rr2NOqxqUNqyX
4A2PiPY25J8F5kZUeNSu5T93R7p3XQ14QtPhe4oSu0YuIE2RVlfg7hkBhvPZurpJyRM4gwQ9G8oU
uEIfqQvtOR85U8+kFyb2P5fZghf57Y/7D3xxsRrqDuHC02ygugjX7PsV1QP7qVh/fA5gTFHBXUg7
q080YOKHclZ086BLZkzU6Qj8VBECtBRbi2rKf/FL6Z8GjMXXyN6lOhbdL9KJs2witjBe4GsHg7Mx
5oU50ReB2i76/ACXDmuG9q4eMsmv4Zcyxn1IM2jZA8UYDL24TfpKdksyJ3AhU4VoZaTXNeJ6slPF
M5f5BvQwvEhSJk2ZZVIDplDETZ2+CY8WzJlGxAa4H5vVQUfulrEvM60ofEjI1CUo8uGmiR5SoW7w
LPh/1msM2bnt555NK0SaFJU+peviCyWEY3TgzJmp5SIlWSCmlfAesNju2K/2e3AXDtDPsCUdj1Xv
eJ+ik7LYXOhHTWSOUsM+LSh3315SOEnh/91BjnNXnwF5ZeTAPsFpwXHYnlidSIq/4756xVbjLWmP
MxxPdKfJI7ZalaE1vAx2sO5bpkShjnI4QNnZH+SbjK/WB0eksJu55cthT//uDxvyFY5ka4wLorBd
2jRYckM89CLz5WI9g+OHZjO4BYCtwqLFKaX18UxAAZSItkOrQfMoGNyLoWTt6W0EaWbMMXT+Agsx
BSDVNQCqVhZbF4nMmePUj5n/AjwMwOpvf/W5M3wTI9M/srEbf4yoGFYaO0QuYgiQcK1kQIDHEmom
6gKyLsZDLnwugA/NudeONLHgRjqadKFA+Skbzo+j7qf3QOl4NldF6yOuXco2c/lIIwOPlsUAup1b
nojNaZ3fPoMal/4tDh/4lf14QFA4cQ2sXbZoOCog6bJbMo/9OO2/kc7jgxjC/8GfDWYG89rtivyh
7a7hcRzZreTbW9HJXskHkr5svAG984d1EoZ0YHaAgk6QAspTFQIl/5OlN0igGRuxeA0/EvSjXQd4
WxDL9YRRg1bACB7kEdDZx5RUJg8UwZI8QyhDcqnikC8VSXgSDUVzNThnMJUp+ihQEdez6DBX9wBO
Od3wNUb1QgQBva+0oeILI9ydGuduD9RUEX8qCPZmNx4vMCD8HzgYj/8X+xELTfJh0NmZsolHgsu9
u1GzAUItrknXoakyOkKV5At9yflGcycD4WAa4WxGB4emRQHlUZZYJ0SY2eM47BPEt/OmOa4Em3j8
iDY71pEM+zC2GXqVIImltAbBWcghQGmyCflzmdcACMZbLj0NdHQdGFHK5gtLX2YlePmeHsBSMyyC
lKBC/dJc7wwccBEKvqbz98PCiJ/t42FMIsZ0jVx0XcJfb/y3h4yzg8xbOvZwR19CZ3+/kCKBaeSa
KIZmh60TClNEsogFKQnwMYcTgrnzW8xArlKV3efLJgqgxMBMJ1QCmFtmxm9gXkBo41XqRH892yUQ
6aKOiSqUikr0U3yGVfl0hbIm7kVArB//y2fV/LryxsEuoRVcgeQGZ4XpVELvwMYwWgNGiMkThwrr
TwL4yx4rpy3ZH2cDbT+QzonnM+6tLDQWCDqs6dxiQE+EiB6ASSJVDoEEGCZLvS7bOgaCs4qIEamn
p3HEm4VIjQH285t3z43wHZlo/e3WarxWxBrbZm/CjaF+Bn1TAvLoTa4fo0ZZwpDmJen1aGh9Mpc9
OaaZnCZ7GgdOQT4erEDG7Y4ZPoOEAUsDQD55q6Xpy1kzEWw1k8OFy5COgIzbcFKRvFlcpzk9TGRg
eLKP7v7COq1kFjQ5MWgToQRiNdAbfFDh/a4WcnFmKBZG9PfKwQgbe4k3jKgaS00A+657F7Eq/gJS
Xak9gr7c/oDJL0+gVm+DQbw0CkJrC/S2WImNOp5/NnPnOQgASz0N4BUAUdq2zPiudOiM8zmRcPwj
FWBwvS4EkEM2pmzvOht29aGUsO2krwvokeSt6zod8ZqW2ujvs8qbNEN8CLs02oDd0jZDsnAPDOf5
YNl2ki/IG0z7+GB/pM1B79ihWkTYX29AIjxdUmjvkx9U5UVYg7wSg0fxyKuz0WuQZOpHgKsHoTaA
PNUwW7Ng2D3paDi6LleZy/CZi5flHt9AzIvniCr3LJFnnD4LeHsCHBbznfX5n6h81I5H//RSg/VZ
5IDVA+4SNTBY2UyfnnXn9SdhntwSb+xV/iPpzJpUxZYo/IuIQASVV2ZBVMT5xdBjCYoDiAP66/tL
O07f293VVRbD3rkzV65cCyT6myYovVONHTib9jEakn7rTUBgHWiU+z8xV+4vEAH/eW/mAIxn3lwb
Lj3dXk8r+4jVx6jnf1iAjKQLuo6cAb4Y9wE8aRiQrN3g9JcA4ixNprpIq24wHWxJS1j8AUc0n84W
Qrc+jqA28LC/3rIZsbkZxtN9FurP5Rag4kk45W9ftj9oyoF/5XTPehZ1H3HXB2mlVjiukAJEBsx+
JaBDIpNon9E2W7U/NMLady8vAk6yp+M3B+SA7vyk+HwHIuXQPQyzN7u1/6I1kE19NnAxuNXoyGIP
BfYGGaUN8+ROlU+wVO1/Ex0ORheHHx9B4qvM0v7r908QYo4/4kwfaRG0AzAMnkqP48UZdbzyD4Xj
+uM8hZAMODLJEZ+wfRCp1ey5nwHCRgjAoamXIBtANkuOtKPLc3LVwg5lnLp/szbhxlf+dVl+CTni
e8CgsDAQOLsYIECzwYmWzKdxumdzKe12OGGy/0vW9m1HKOPDyQJFEQXvHcA7E7lndyUj0HoLgQbU
rD598jcgUuRd0b4kKJSki2OAJFn9jNFdnSlMn/4lLEejRgYOO1TTyhHJqOUenSQ5RkbcMJcvCpZs
hIPomcqsbiID/EhdgMYUFlsGJiGtzx2wAEGHOgxOM0nrPpqvvc8XjIvfmZDJpB+SbiIh738flbTI
oYr80uZ8EJMZslmBnt2aB39LPLAlhJhwxV7ihYBnRWJgWsHR0IUqRlnPeCBnOyN8XWCAywS8EbV9
adszBjiCE57/cZpnwaFLNnxlxhlAmvh+XyO5UpEjiXKXe+VQf6PqMY8w894xp7hm4DBCse1wjvdA
DOLHDXYJ14Wxc3YH9u0yIU2u/1NPiNetwWiZKwx26/5HYDwoCShvObB748q+rac78V+eqxNS8QSB
Jeg4Cp0PAg+3qtpr7zsQMNAxrLfuzZGCIO6CeQthV5Vgvxe5IG3HJ5OPA2DSQmGXgAYAafPAGcoW
vSu3N/CBjSmSVm0bQDQN5qp/IYGkScEwCtIvFCtgPRWvyJqFJtsFLxVW8OGg7CMcHQ7Aiz/2BqHK
Z1Z8aCCyEaaEGQmVEGVNK3768HdzqHItevI7XYRaOP14x8g2SC0qcmrmHtNQObcxp519NAurZGgP
kkl1QUb4I/P35E9RWbP8Hcm5aNlIJKeh4Xb9xdOjLYaxPbUaQn68a4Y7pGfH+QHe/6RIoymeIrNL
2kf8wLWDT6TJFxPj9ghyiK5Th+wt/SzIxGfni4VyS3j5h0MJOgoUJrxTTHU5dpH/gRTXinAoi7Fc
Yn6Z7ODBoqJQKtdgyNJAo86LAvLglfj+oPz3hHMhte9jCuao0cfAoBUY+0UDtumIkgKaNKuZzDiT
VzNtHc2//2QsGihhSOXG2wUn5L1/mJlbzzWR61h7RSAUR7bcvEVaSSXFLTN6cZBVwCg2fpik99MI
qrOYeQQINgeHPfKD0mykDSWAvPcZjopwWltrNuRF2pM81vdCJuG/4AfgG/39d8wyphHto8Kvxccd
b81mHHvIw9rv6dcAqIQPTwXUo1do0lGj4Ydi7s3GqYBa5yjslkPaId8EWYecg+D2D2fEZgsi+p7b
61pJHgb0b5cR2nNViLrNjMYZgTJNyWJyeHyAHDSvu1X0fvgDju5BiHYC+syAijWO4cQYPBp/x0Cc
tv4EEzhIwYqWIvp+5h6Y0+pRM9hkVahq0NE84PITAbosYCGxp68WPBtVGFJcIRnkm5tn/XGv70jd
Xf/qCsPghyhCpi1W5JqyjUISqV104n8AAt6/KKvL9AtfbTSoHlcZsIEjpJZQTGDZO/v8D9+tC+Uu
uFTPmtHybtv0r+nikuGd7XlV2gE1tqwLfvGTGaRzE2Iy9rSRhEm6YylbUshJOO88KJOowOE8B+eY
3rbO5j1cdrJz34wt8ya+N0/kOunHyDc8Wy4NbelK3hUakAjeG3xrO5WdhHQCuqv9F1m91Bmo5LVD
rmwr1n7olbgI+KkUXi9mJCoc+MrGQgF5W06GZyL9w16Vlb0ioX8kIogGImWJTGbNFuTdMgWI+piz
UGYDTPag3NGQoR9DNpIKbQadKjGOAdzC7fBu0eHZtMkoee8nBEVNjA47NMBcv78ZHG0fQgp+JyHa
yCSd0p+jmRegLkd2UgXSmose/xIKKFewGrp3HlkSIhDybL8Ko/44B77WIIyDieEeYxgs7mqYAlLA
VKn2HLxYpSAxog6G7YOL7CWd5QWMEKqDRb7z/0EOxKQRXpmdUpBMkkPwoidIy58cSXY5ukC/6X76
0FzxzYbhO+mt4KZMcQmZihbB9kLaCiotKdHdW2ZYrc2p080+3CC0B2np28Pin6QyB9QNsfZqfDiX
UI5cTuUhpox35O4AyNVJRJQhjGOfMWtTAFvlX+GBb/LJVHSC6XCIo9siPUA3dRAQQvoHQxeYfyEI
FSEz/Wk6+xgoApNQGfC8hzzivyLuIkyqey7aKivM0iWDwl1e2v2HHsCCnOA0Z+/kV+jR/nO3t6eF
rA0he3t2ceGSb6CHEOyNKToQ4RClXH7hkLgsgM+CXsSBw1gks2zrtPsj+elLP6dZTNuRJ51NdKGA
N2e8zUMXOMgSblWC6NkitVkIGeK1q6G0YQ8mCD1JJGoOfRjBw2A7ALp7wTlzSYSG/LYDcZ47c8hd
5ue+cEIQZfnW4FIzWoY5IRXWCAtIKjv0HIYi+rOgFYtEndXyLbvwIlEB5aRA+AmC1XjcmoyFLcYy
j1I9QBuDveNL7yh8j0J/3J78wfjuy6sSNIV2BmdL9BBAEwmUZA8uxU9T6yEQ9aGU9Qf0zen182Wy
OLq9YE1jkRyCm9afiI7tFRk8DgekZzwJkjSV4UiCuy0QRMJLkG3Jg01tDgw5NFBlge0YHRcRE8Cj
aR/OPmNUcMV2XkxGDj9y3FVIZm7UDx13zpggjcTYIVaQQzezU1j67AXOEXIAy2HImPF5cnvoG8wf
0F+kaUafL9iQx53l7E7AjRAgpVP/DOrgm85lR/KwxKsCwuKHsMpDyEjZHA6Wt027rBOep7cI8hU2
URO+EcYir5L943Rcchmn8HAdooefHRC2xVwNtzaEOPf3k7UXbib9ahvSlbvaih+YLXpL++JG2Ubf
Flm7H0AjBDh5i2gnc85LW5gbBVhy6AoQcJQ+SAssyPmbUSI6Xn4CDJJQyL4tsgYwHlD3bpwpHguR
CTcR/lEQnCbzKaHbQqlBIuzOFmP65eHpMc26JbPkcCZ8GTQ8OowyCpNKB4hFAIpzCbVX0eWJiN9C
mmACg8tDLGXbTvP+j0bFObxEo4YqIcTqEfG+pNhBVUKbEWoYf+CYJqGYrFKOwHwTfSdulVwhkcjD
5B/1N78f31Pp/i6j7PAOz7GMxaoL1oXOUe9NG2vUojusJaKxAZoC0Sn+jZpyiORYbNMAIQWrqbWU
EZm5uCYSUGlcIx5kz3D9hEzT4CSIityObSpoz0xHVppBwt+1iDIaUjiCmJFQy6zO/ywdhYYWOOGs
EDBDhZs228OF4IEFFAmhTWwT1SFIY/QYuKttey4bjPhOksitIeEc6bCi2GT09OV74UOgMQus6X/G
54jYTHiR2SVhV9Lz4NA06HlxoGa1Hc1bqcj9rtvMjE49xkTs+bzbT8WwbfZGljLVUU2j2qeKX0rT
Ffyt1+XDgJck4Xq7OlJc4uxwYRWzLp1PgnKFhiAONZTUdC6UdImFSPWOgEBImNB2pp9HlqrSrqfd
D7wYpWAmXFGSorkza6BjMxSLqj/iOrx6JlZGuhubFrBOZ7285vgCf6AdlHGKxxqkQXLjNu93Q5rD
gB8WdEz1caIB3bVcWr1UVWSvITI51spvQkmOVMS8+A10HCLO4aRgO1DcM1w1nbMhaEfLCI1MywhV
WTha+714kUb6l1BJGxJ+UusIqyxFOVdgEia+m8zSpqLzjdk0YXfOmZmNEasRSUbSBXtOPytprV6r
BDL4d45qYUrQPsyhuTBhh+amNum48fI0XdK6wEyLY0xBhJQBPgjjhznDusAScH3oD9gjUhReybz6
NU73SVeePepD7/5M866ERMnSsELwUaKE7fP9x0ggfRAwW+bdvBRpdGuhpb6LFLadcIo8A2MPKsHh
zyvjZRJE8e4rYWHc+5oNvxKLFi6QXymiT/MnxnsXZ/iRx+gF0p8geSeio3ZFEkFSTO4Bimx/3brP
AJMvbaYB/SKWJtHThO2WHHfQi2KeB6fEpw+kuRA1Q87HFOleNGTIqDXBjuaRnVJ5Hwj0wyFME6ps
HoclajM1tC42BELWPXTY2u4QQPZkIVHaRiGMoiYIYJezee1mTGUrVK+rYaOUa8U6QR0wDzoG4c8M
2DupTOGSzFCr3YlBCjJPWXiCx/2PGTyQuVUIxdDGeIBmHqFEzBLAadHrTYF3OWhsmNHWaeGLpCTH
JzCGI2GdiAbKXSbkBvhekPYh7my9d+j2Kqzll3Ptr7FAt7q7liVHPMfIhfGjVjDyKKj2xGFe7IWB
U0GHu4PbIV5WV19aPwUw0dIkOT0uaDEBD5HaJIAFCVI9oOz0hI8wma5SUy87EEAhPwAfUdpDVkex
7l9BEeL+o5tH5oJpRXgZGH757ZPBIcj4dclmb8iHlmEj9XxaxhBur2zmEoaOsE9Bw4PuKIAm9bVD
2wlYwSdbgneINZMbEulIqK0gj3FidzH6g3XxpI8JwT4BHf4A1lJ7WXvyiGp5RPocVG9FBfpMh+Xk
Acf6Z3qoeLIArhwBm78ImPoxwwJKYGtIlNihyiqj63YnqZZ86qBPblc4NvPuKEOij3kvygZQFoqk
U8aehGG2cbAFfkoNxJEB2EcIZuwIcTZO7T3nNBTZQxny6pJ9i/Mfw6wHHzSNajxhBF/gkdPll0TP
QcGTtDaGJL76eCfQWRe2NAUPRdQNokhK3MZCUyeF6dKXsKjFQlII/oO75TzgVFZJiLESAq6DvMAw
o/lxMCVoLETl/64BqqZvcvk2Z1rVtjdpJT0iHZjTB+ci1huOmnwLr5au4JsMyR7iugWs7enLIVxZ
4Zg6e3MQKSmDvkEoRDawKmJt3s+G1745yr8eAj7AtMuuU6dQnxEVvzhcmsAKD/6nRp2FJouXdglM
tz0NnZyhLBFiiaFgQVJj4r43Uf3rgJb0UUTtoMuyuutQLWl372lIGE52oDKTkKNxAuWgtm1f6YjD
ciSAaWi7DznbLg78hZjIkNzcyoVSFwi+R7nQNn7alsR5eKcs2/G/SeF3kPEobKZTGU0gJEDB4+mC
BPooddHU09bcPuPjVIJmvw72QGER6pnDClqaDdSW7HtchGc+pzQr7PuWCEJ/lvOV4gVkHPjY3+Q0
s/YmGBHtXIM2oaMvjxr8eqQpWEcvbjKTXCAIZ4ipD5i3/zthtmSNlXkmW4hRfvvug7wk7wgUZ07P
ut14vVlPeo4cRDB+ApkZxjW5OVQOjpYlnhQEY2iU8UN82wSHykYPemSCnTTU2GwmhCxIvXpMFHTD
IcL0wRyBstE8CQ4hqqCal+nAmy5I/zEeu0PWPaP1j1xsFQDgCQYkHqaJ2H7kkIFCnBscgi1piyaN
YLOvcQxSmcAathbKnNyawih0iI2Ht5WzM2FPq7wEa/BBEHDIbIPwa7epFJWXHQcY0QkkwgGjJNsh
DxqemMceqR6NOgbreWSLk+Y9aDYRIC107/6ula/YPuKcYrPAI8PcQhnzsrIFtG/b5pwmlvJZwAJ1
2EpjB2qZAxeCnGxCS4hMtbT3rTb69Q0Dmd7sQEDZ0/gnKECWdl/oRgoR3Yf+WdNk7/OiaGBIbVlR
cAPwCU4pR92BMRA8VNHddWyqLiCGA7br9AqWly2Y5zxAj/qM+YT8qLihkNlb/jn6+mwaRndGtKMP
27slgndBxAXUzBehj8eZq6PUKejswdmCLljImOIM4pMjL8zEoICaBQbEltK/gapcfQSPCdZx7H2j
0QgCHBDZEmnaGNm4SB92aY8TiebxkxQ7qabDwWmLaOCBRTP0tb5lkYdxdp7jQ4gFhMsYDHNIG94d
9RZPAoJLyiFLwcZ5J5pNDnsqTDrDZgyjIe6BuKnDjCsnroFEAbO9F/T3hz1bKsBipwzA+tlwUJSB
5kUG8Q+NREiiVAAig4jJcsLhmYqq4d21eKE8MPukkBT0aKyKuBKN7IBOA8FP6sLTgKKPjtnJn/9S
xnguTwoQU1Br1Z/TBEFKnBHtzGXSKu176xEvg59hhGtxok+FvialOXFEhOgOe3OVSvkCMroFzCT3
RQPEMrc+RgJD4TgcZqxdNb27AoPyngEmnrsE0RwSPqR+Jbeh72+k9Ef7yxEzz0iOUBV+x0liIMb0
FqMFubRjM0BlWHJ1qO5uy+9CgxewAskSf5NEwBUkWPTLGTKlV4cMB2MNsn8rpAAiburNs4BzAu7q
0glmP+eWL5rKnJeSZm2gvcIPh5hgD478tGAX6XnWHqOU1KvFk4EZRgIV0IbzA1LLfwK9AoYRn6Qz
jwKttCPSF9uBlnz4GFJEMirT8ecm5h5vyd0pErFHMOUsAaAK0p7c2v624IBoIABPiIxuoO8O9DYQ
GFihb4e2IOmxrZSWumHmCeAMicQXWqqgMFKBFfS+jtiWjA/AKB9LxEZ5QoRHi2Xjo0vKVITw8CWt
lDmFu/M+PGDq0vSS63zveJWwpgKbGIPkwuLYthfEWxr9fH2cghRL2HDVdMHEjYtElxXcAsOKKth1
PFI0421OywKhW8D1Q3IhK1LXQiuDKGFfhgiF8X21y0hOV7ijsJaT5PqHoGoaANrwxsAQXCOkhyo5
vOKLpw7rVGBHmokHcviBP/hT7MducrQH6NkNQjvASZ1ukqDKeZhw6xsIks7yPKXijeYsGNCgLsyH
DXf5DyAYIUVOAk65pPAoRTrWnTSN8IdoveN0UZ+0CTNI0wtwAFOPMR3R1QEObzve0UXGyvGs0S+R
2ovxynyO4A0TTxRLNC1oEbTQkeDR1iDbykD4gDJxokdSgbrEnAHnLDACnZCHhwk2iyePo/8vCFJK
gKdPMDdguwh1CneXhIAxhA72M0SIAM0AKSjW3RU1Q0q91Vei2NPctUN1QHtFH+4l8X/S0iS2ijsi
srxSNvLIX4K7JLQLaDT13M/kwZLlz/Rkk1858m7d3kgfddft306IkgoFayX9VT692by3gf0MM8Q6
dV1zMBeMx2bVHHdkcX1UTsHrGx+xZjmJFnsepHT3l7cLy2vZY2iBCtdwIBrdIjI6sH2FlYmS66oz
I6mUkjuFievQ3niOSKWYSqWfF9GJdgfGegWy8F0Bldku05+Vs7Bt1PrEuyEVgooIzF6DhevYezYn
r/Yc83VX5zCBAPQhd2L3Bm33I14B/2CrAB3rA2kjsWWgRqgkofPWKntYERsTUBKQl7dJGGcoCvbL
05FjI3jXNoWxnt4zIC+SbGIzy2v43KXBYyYpS5zPEGkTxy5Q2l40267OW5BbTlvhN3GZ7B3INg7R
f3wQWKEFocNzOcrFmIm0yAMc4Hhjd1YLcY93kL0GkUtpV7mYCVmSBppYmXFxT0wZmAkVKBtG4oTm
xoLSWSphljQT7BZqSiSym1Xu/LUnXfiIFGPgAwRcJhWtzkxYXvsDTGYOVkDEB1Y85PLgYAJJUG7R
DrQ/Ez6d9BMK4LZ7mDGhYYyrqDN5RnADUo7/tvj7Ak9SpEpZ/HSlQRnPgep4kJvl02mFg604y9+m
HEWi27K/SJ/2IINnckRRLuIELWys5w4jOzEmqdEuMR1xD4nL/vEL4zybLMVLhsxVoQDkew9cCIYV
5ErOQfobXPKLx4Y7GO/JvW71fwNoUHZEQuwkoajIorq7x/qcc9U7MOIAakX0HVo3sHVWEH/2rf5x
IadjNvzgdstC2CKvcbS34I4xUNNSQ5sFOJ0jG8qA4JQn0Ubetwh7jDCN9pyiNKP+ODhbq9su99kB
SOmwFuyLB/Ygt0rd/QvURB6iiwBe1MHLNSFGqgmeC5k9FSPkGapmHKTlJCHAAuFJEw43IRJo3res
VjbV+jlnW/XiebGFL21FYMhU9UFDWAEgiE8DYow5pS87Yf6bmyVUBiU69IwfsjE/E4Nzp0UA2FcB
CKAclqzPy//dA04UDFR8+s97QQvZP+GvkmJMUbINRveCDquIHq/86r1gF2RbBPpTnysRJLm94hgj
DbQ3XQKo8eDmWBa/eck90yTIUsNQFtNKSgN7z4n2e4U9lw6Qve9Ouw4L/+hEkKSZcjyCXud+QIXd
wGMWqip1i8zgvehzyGjXyxx8Z52TJ45UwV6wakjdtUUqnNBm6SYM5V58bq1LY9i9GdxD3Xchr9gn
kdPm2dOEag9VI2yNc6ba9x9Ykjcn+/z7vOZsKzyRpI2ORSJMY5/G65n5FsBlGdQimgER8a9CP5bS
k95BLv1NlZSt7YKMBU57Oud2yFt/REoV+rL7RfGAnTHH2cwm7rNqpN1w91EToi1F46j5m6lTGEX4
zgx0HHX5fda/SWM1Ud/vDPBEmsnQ75G6+o9GONFfREgRXcbjVF4kMoVugCO2uKW95iTdaDXBJbH9
3sseu9Y2BAohZcBhqOm6PO18cF1CVoDX+3IB3ZckwIyssMUk22MCiIw2J+hhq8j7pzjncv5O8W1B
rjJi5uVzQLfy7fJYwKcqXJUNAJrHw0noKiJwBpUDmBQ6Ma1Jpc+pDIbJEGLlfsIzA0UndEhFyQtD
zZE0fJgmkrkM7+7zvIGCOCDWYmwHUr5x509+EtkshoTe7tNl00jyUi9AAgDAS35ExXxXoaDW6AcR
8xhl2Im17GdHbsNaTm53CnjkzkCHlmcYNWJndLcJjZ8AZLbCb9NT+m2aom4ek9XCUqyZKQZw5TFg
zwr2dJU+KcSmDt/K4q+DB9Rvmf5kGgYqMpyAE3GDdcVAitLHRyDh1ZeN/fq7oX2DcAnexef162bD
cEFh0Mtncp49vFP/63V87+XAm7FMTGdszf3w5+uJl+bdV2ExCveEq+HG0dmKYRbzM3fNMrtBQ+Jx
cXqP3eXrvphIou3ejdqIPnlVhVazf59erimkVqtAwjf9OickgK9u4yDehgQ8lwWezv3D4bLODA40
kOPvd7+Oz867sVrWd1rRx3/Oez7TQM0SVeSvMck1R0P1i8kmsKxuUA6QXMay3H7U7qWVGCPdgNX2
CWHO8NjRf0Yr0GtslGU0iKQaZ2LR1zZh99v/4G77mHxP/Urap+7VFftPGWwwFPQhHpqH/bLhvODa
252gJD2wul8xiTMgNwoqoPjKOcxKZh8Im237iDXl0b3SJ9ZaYw4pQ3Gv3YgWMQ5GzAL37MV7ebWM
N6Rm9HkDuMMMbMKUljHwLjNjo2IJueJhQ7yfUcFnKbbkAFwGzERERFTp2JnQ13m/vQnNc/Tx0N9v
6AjTWCntOhUr5xacVdK9i4f9rs/aktXChtW4HXnzIliZu+8ecePsftdXsjRujgkkm9JPvOcZXgBv
gHfHB/P/R4eJok7NABGOOlGFMxE7o8VvK1j3fP1Ij/83r1NQuvzbLHTp+EMO+E40xS93ikpUfnlP
w/mc54/XWKehed3Vj3Vbcw0I4Ews56nBte3qj/9SJx2YEWjomN4DygkaVItj4asf/6YDlTCmnFd+
F4nOkf53St8wf+4+KhpaExTMW+4o27J30Kr80whBpA5UvOT2dE4QjoHncZ3phu0jwiE31WkQsrn7
yDh+NJzCnBdih6MMDNiYvWLIAp2Adn758e8zVE+QbEdrJYQggYlFfFL+SMBou6L8v9DRBorevaQY
ASC2oK3j0l7M+QlTT7sljuyYQgbVI2oYLHmNjLervjztuny+vEpzSwSNu/Hb9LIXiXH3GHc2+M0W
0bsbZvqsOnmPOKNTUoX617l9mYT9Okbx79PtWt0XaT/CYMcNOCJrSGkS7TtoCl9DFoA6pel/SodL
eBv9B1HmjmqOm92QlIvK0nuVXq0H6meA0uhX844kmr3wrTpG02fJkB2PCBr0ojeopwXX7piVBZpE
MoNMMWMCPcFVeSsPZFACzkpSN0UMrSB4nGjDhik5afN09F0L8b+nc3wNFQ4vtWbWyieHSpR2yssu
aJ3XAsbiu3gM1GfUicr1na1PANDc81okWgDBZGQI7INc3wnaaMSEbUIGgzcj6Ch33lAj7MgD18Qh
UURIyLxL5yel2sEpGMb7rFphPdbmuGZhS0XEMxQSypO7uPVv7/Hrr3gND0du1L6M9MpFXNqclq2S
b9YXtx6xjxdoZH0lD1/4n/O4RUJTQ1qEST+VrgtB2Samvx9RBsJd0m98KrahRXJvsLfYB/yn+jX+
vuPL2zvVM6Uc5KhTu0Vam97nOfwpxZpF9D2Pb70w//pyF4oNo4afZRXeZ7yDEhU5p1BQXoLt9EJv
LQ/Dshpcj8G1cc3Sw417V2oeK7dhmTH/lvWBKNhAO/Z11kdZ9kdFz2GX2iwQTOYNCIi8UqTqB7rm
pufG1Xq8jM5pBewLH45cnazgyLgz5qiMX0SIuSjzJuszfXFylfO4NAfVd6AG/E66bj3mzCQbuXbg
iJIP0YZgSHrYbqZSwm9uks0XI372za5/jvSFGiiIfbnvtvt+gGK1C+fZ8c/IzLRby8JgRqvPMkIn
rwxYwUSjrxgTpl2UGO6zcx4W3dAoxuc28nuix3o8rXqm980DE1VE1WlrLPHZ8ZEWp1XrzZyZ9ezE
R312a03ur5FuepsGpY6pptI81i9Rs+xc/Quafqb7QNruHF2viVGnj/O0ppTJwzsFeTtSNNfccG4O
N4V7K/zrcVUCrRfF/Fu5Wh5s5teOb9ZMbfafPac8us+rk9/dz9stUTUGQWn2G3XZ+fiEtg2hvv0e
voxBq3Y6WpyhwI48PhriwOjdYVFOnl8U0MIXuxJLZJ0TXHWO1393lOM3iWEGOWOjtLeOsVZCTnte
3baHNnplG6ZP17LaPwz0ix5upfkddGMfro6kyIWJYgQYW6KLFn5qBnd7WZKhI1pTQr3RY2RsL6Qh
glSWZmFjoCF9zrn+RRjGRse/d/m76jRMnLi6UyS3qeVae62hkOUE43SYqT04Nsz5Hz3m5RA4Zv+m
yjh3IWRlJNBuR8ZWSLPro7cn2Snva/PJjLbT3TModWJgV5TIV1rXK/N/zbNvBhdEjz6qy7QOzVOT
KgdJfxjzCwZ81FZu/bua0a2HxqPiN11WOaoNdm3+Icn4wkmRBh4HEzpMdkfUmpoAVUgWHMRlC1qx
qQd4CyhRZr2+zp0J4No2IXkxkBe2J6JRujraH9Dww+vuvdu2uSYwV3MSBJJqhroV3aXNRL3k0L52
wq97vzg10voIbynuV8VTISVMIMX23XavbusSfgaN5ucdT/PQLkG6Q0HUjp4J/gAMfcHGN/unxjmW
IyM0SaJONXrk1rZ8DZ6ZmPLlzwHo+fY6oas1feBEY5cvh9P2+lzfzUHdgUWffealyOt2yFU/t+Wj
7TXtSA7oCwI4pB74iTz6GtHtRBxEFmb4sKuCSafe4Pt2OQxP61PpyWGuOjpsj86tn3ISbTitOKdM
oS498D9H/dhA1cgz0NrElfcdEPOU/O9ebj/14sE5z0kuNP/hUZuorYketc7DrDWB4q/IYRj3Nskx
G6OnVZ3XH2X76HgF9dzyXPSN7N+X+I4iwNutediNVRN8/5/8JTSUkmg84hZDksKUvqiEjoK4IcE2
D2sU6kcoq5UJyI5z46653ptTg4RCxevBjIFq8+IjQYeIofErMTK7fthvJmvTo2YjUfVkugNfnBgL
2sKuZEAGUBOyRJsBQeSSXPNMRZMH1ZgE4vG1qlWzFm+sdmPdE8aMv38GLyWB9xWTWJ2afm/B6dYi
ftHbbVn1iLf1iLnD3xAEv7cTvWKVmCp/p36QIxYAcGLwmRdHc248rZ9pVjM7A3lpnJ7OmbFbgCPS
SByzPHBQutQg6pVHvscYlM8susdV/Hhm5GeoQsXEW/7iZhgS03d5SCJ3SjjBKGro3YNE0TWctuzN
kqSRD2shDcwYK7/44hj2O31ygpJJeuRz+I10oi/5IK4iaHNVlBzwpi+yCqsRjxb2/Y15QuoLjlZ+
oba4+pRTQQ4JQVRwNKeHKMuXkdIH5NhO0GKJc+bzZvgEacHdNE4BznfYFDi+l/LOcCBb67gK8MZI
pDoLSVJzNw/JES4jEoSrn6PbxmnGsLjfw1fnC4N2xuSMdEvbhxdqsmzKLpuvhxPZ4Ai/3M5lYLoN
MVqeMb/jmXJTzOmxeOAyM4LQxAa4XtSVxaBy9HWBD2tX93VfKBQG6TaqiW7Vz/Y9AibiFoeebPMc
DgRN7Cb+TVPdPFlFXkOCfZbRYn1RoJHPutrUtrbDn3T32b0Xmwk1PwOnq9ugAwK6GZ3RCRH6y21M
io/igzyb54iz4sZKjlszLkrtyRepJLhSsiUsFEhqJGHFmgFSKu54NrVEc0TSWKRTjv8UZEKeVrMm
EYJG10PyJILtQHeuJyvEZ5ldvCvwVrN++BJYktNvs68hNjAywJmqs+Qefgl4VI0y0Hmst6Yfpxir
zgMZkn7PM3i9XJPGSzxRdtzRg+Hqjg7JGTnyhTIX9SGn6zNQhlyiq1/w29vQbHVa7jmQqojFmoFO
Ah4QEJkk1mxDFv8J8DbusGVV70dLNHWr0xPOHIGBqx7dG7v7pPCmwvFvWOBqIS1WBCevw26SjUv6
eg0jc5VuH1fv6Wdq2C0wP92rx7cVnAA03K7uhfHTr1UiFyvPG0MH+advzLTFmhLMYZF+122XlduK
q5EW8JuJFmQ7vxoaFKY36QJ3sehk9lLxqwHjgNP6BZpmH3XbOLxADjVnE90TVplm8SZ5+nQauSMm
R5Fkam07KLYfCVZHmqTjBuVv067354CqTLP4q0W3p+1WmA1iT07Ba7OHmiEGGcbWnJ8xJLEenJB9
hTkVrtaEWFRip8crTQh2ZJKfxWaIV8PRokrI9tXGumC5NG9XNn8Ve7ThcWZkiaAiIauKdcYL8pAV
+PI00AiouID3I/i6T67Vffny7eydAUeHinTclL9DFRn2PJ5RnjGGzWNkn6lwY+QOBiyRzIbWy3Vq
g57HJWqD1vY+MecoV3W8T7+T+6rDUrI/fZbt1zoFKjMvfJ88Cvs15Nvecvnn4J2+YgPOI5dWrOTR
0T0LavncF5/KZskAugJ2+k1CDTySOzuQr/HhX5Ym39mWa5KvfqYlQ3K5SfTMAzT9vhZR/RT1ArxH
3v0zX9I2FPbqQJ68TuXsAABD4ZUlpOEsYevYyjLACMnJRNU1VJBaG+uDF/wVJJ/Yhq8hH3ifsMpz
WeYXNPcGl5V5ZQH+ni2PquPx5tvz1vZl2vz8Z2MxcM++1S72uxa1DHmS/4jpnPdUUSpg0uOvDJ99
bdTZK3930mskkvGzAe3tOfXLv128080/9RwDp/I60diPefJBzdkkVbVf5+DyCFQEEacmURtbdRI+
XCGYOATyuNh6jsKzdebeM481VfRvyqj39O8dy/yutbvD56ocTc9Qo4kGhaevlqPvOdS8Zo55fWH2
L+PSat7bztlrgQWJucqzGGSfyGDBPTViOBQxsyDuo4SaJff3tin3l4we12tb84i5mRbZTYUCLt2K
VxHo9fJ1WGUXG8XcU0WhOi2e/hNHLBxIkMiA1fS0ayxqfH94ruY53C+j4rS7uG2TXuEbkqV1hTrT
v2Fzc2ac1/2UL1stLlzInPtpFwvtBH+U8fvO3dEoXP9p6lDT5ZQwAbwRw0Z2YX12OdylDaneKexd
9RYoWXgppoB++xtSK4qV6X3RLtKHzE0IA+XLz0+lo9phxj3NPMgHHA0bZ1/qDtMgGvNitw9n+VSd
6Fq/0IKmGQJcCmTdQvG+FT5azrFATk1BiOr5CY7nQxv2UY2JuOqDBT3QXx7N58gnPf41lKyX8Qt2
iWmb2vCFYfzRP51IUW/F4VgPjzdn8/jDq4nLWgEgFF+nu0q+igxC8c9cFXzOa2AA7Bdd4drjqTKr
FncuBdMcm8BGk/x68/YwaBEOsavavt8GmWdk4NLoi13ooAJC6WxYRn7hDfzJkCTQ7m1APwLomlEN
6CzHlNySOL24z1AeeTNyRh4DRzygcBXI5elQLzPbdLjnIU61hy7S7vGeDuWd/IyZVmbJUY936KMg
xFj5V90xe3OTTvItyrhEKAYJQD7oJ5S7FWxIpjMvC3ozJrRKlCTpG1mvegREmpUuPCOaKcSRscyD
La4wVex2B7UaK0fuh9GPkouxn6i3HPlHmrCHt92MVJgQxtHPCNK3iDYDGg+qkJP2N3ep+Woo08XY
iYJZ52g12029kvHMDDoLihdCv2taTpR36Fkzg1ydeUGtUW9NM+VOmdav3VPbLroO09qfcbeMkcE/
XM+Ashfmr53eZ2Rk7v3sdeEtoT0Maepx7wNIZb6ieG2oPZRpnAxWbs5OOQj1sWPVFSNwV6dsW6Ne
eCMu2xvE2pkU337fuFAweoHcsFVbvYKJulbwpVGFHDUQbLMjuoY3vwuUXDpH9+RUsO7sKe5yJESF
fR6xlZ8fwdxq0nXOQ3dTDlqougdlWs8moG3HNVkeqHuC0wkKxnbejZW7X7ZdNS5Kn5RhqyP35mRM
6T1FNL3NWeYZOsXpRsWR6oLl2UtmDk14/u4L7Pc8NkS+CUs+rLzWvQOqDpqz3oRF8B9JZ7akKrKF
4SciQmS+ZR7Eeb4xyrIExAFQQH36/nJ37Og+p7stSyHJXOtf/3CscY6HLUkcOUKvo67iXOte8Jrl
W0lHSPkvywcttjW+in18DJzL78RC5doJePsnZ3pUcJ9tf+h0wh0prfCZQhmJwQ9pab8kTf2L1+ks
4hvIK+MTToib0VvI0iXFsn0DWrMzLIrysASCQL7n16tls6jTdoWLPS8sPVnHWXfZZ047z50bHvw/
N7IC8Sa0PykjNx4eJ2eCc0C8BiuPVqwllmQ9oNndQt7rKzyz3f7upaUcEvOTe5jwLCfaqHaWAirn
vQtKej/iQvjLD1r194auAGnaphZBWQ1nCFWqm2cpvurPp4cdvqCR1Vf/zbJhOHW9n4hae8xwq40R
zm/QSMl+SQgICDO4M+sd1INxUxveNLgMNz1+bk63R0zgKQ88RLXmD4bEokZuwOm9us6LU7bDHvbR
Uf7ALnMWPGeMP9yGjYAKjkbElJzLNQGg1PHr8DoOZ4xHHI5eIcZG+UQNwlhKjPaEldBtwfTWmCJS
+gP/aQIahBXyCEK73l6h/mkaVvq++fHx9ReNDH7j51s0/P38bjgDNNps+5+FL7TSH3OysQyYr8YK
FO33gu/NFM9fqpz1PbF+WNFugxRLpkR0NdwiRs16tymcX4sljmdy0cc42zPeKKYFY5oqaF7T6gIV
6nVg50brP7+p7gfZGBDlAR9cz+BuUG4BONzgI6I19OrOKwOlDsqUC7SSN2/wh+wTWHOT6+zUf0Xr
LrmP/Mxc6/zc5F8WMT1X/4f38zHD/8vjX2a9d6WMpxXEkkiak2nxDqXDP1X1Ff5FcMAQ39vvgX/0
c4Mm2wAJhj2IVa54iAzM0NatJ1uCmyFlXpXheE0c42V0AWWRCSC6e6BM2Dl75SNIv1K8J2DJsEUU
YecXkES2jx90nkZnHw9Br8Qqai852Hfliji5CGRk4Lxci5ZDJN4IwigKaNzo8KAu7LufNfZkX85r
O3f8ZTabRLeQrKgr+8DjZ3sffX2h8x2u9xN2r9o9PqFi2Z/14TVCb6N6DR+2J28I3s96m5kOJlx8
BUITqPpEzKUFRu5cd/tuxN7x8TR4wDdnj60t9EGetph6PqKkdfc85QPMVJ7ixyYGw8YPdKJizByR
rDqn9b5bXU8OM0I3yUkkekBkMA4Dg+MyF992+/Y/GkIB7ZfUDEEuEny1gVOv7+xX+nrPZRwSwgio
BhcIK633hDj4f7mN1Ic4utgZ+YO9k2AdGizeJE/jTwyNDe0ih8tRmAu4a33fUyl41iI5/ECYgw/D
niDmoq/frfJ7W+sITltUSl2DRefDrn8eRH3eTxD2cet8uyKN4jHv6B58HSSVf2YRCIVx9sG6vN4f
iRjaFvP9cy7cBBA0kabJ9nrj1nyE/9ue8Fn+LNkfQRS5+czW/GcsGMfK5B/tQhA2FqfZGrI+N2ch
DAHfgnVDNDCDa+BiWI2QurSpEg3Hayms+sW6xx6UYS8q9swWjFFlCVBe8E7hkKeFhsoTrKEeS5lt
9WvYl2XrbRPNFXJgWFtrZustjpdfd59AisxXPXMqiC3Q/D3G/qjWG3Ez1rAoTtetgbPtiMEfR7c9
mL2E0IlcIpgiWDwy3I941XkIXg95q/D5BegSFszOL6INec1hdNwduMUKuIhAyqGiVJgh03OA1EgB
qB+GQjt8NH6ET5V+7BcCnmA66zKdpRMJ9FXjqhVkpEGc+spoIqwgVO+4N2WONh6pT/qNjjg2lRQQ
jni6cHFn5t1SQ66h8yNEyebX5dApLGfIdybLShOWDx+OX6/k5U3utoeFlrtKFjRkXHiSBQLKyaXm
dASRpB/z5QvLgfsBaa9TYxAGmKCk5EDpPwpol7vXCntwrkbrxh0MvNZi7dsDwwbBZbJiMjFvnJiB
Z0yj6kKo1V2S5diwLKfAN3y0+Yzg53Yzp0O9sofSdNTHJ/L4PsQW6s7j6n4rDnAXFYOqIF2n+jSK
QEF6BPVjWm4e4SDgfE0tTM7FI2TY7193sO/8veEbtSeXkzdeT/vjayoPbYKjIHQdZm++7M3h+O5Z
hqtlgRQQEWrvfI8DZrtAUyQRgkRPvnZ+t5e3/edPDiX6UwausjPkJX/WE9w5KP8kxulYr939Zbe4
775D+wliwpGeO4e4ijT/GeCIdVvRGIa18NF/pNfJOxnuXrGKKbs5lTwFc0BHDvMFLgzXKXmfYPJ0
vDyUxyyu40fMRNsGdkerwztnYRneC5wyNf+yvJxUNqeSvFZcUmZkBbI7c3CTc3VU8ZU4fqhU7fvC
AI2NpTESgnuiI3ysnSZ62t20Ygt72rfAFMIBL/e53b684dP7avB22TBjnnJhynJxu+MjeG+w+vXE
B7vywS9+d9SnHCfhc0WsndikvK9LssZUj4X+MPtRWqcj2vq6VQMSRs+HwJpI/MFYPGbfCmFbkeze
w6cMaWwuf4+j5OqbYpKzR8E+vID2DYApqB8fzrlKNZ4t0CPHPBauAX9b1OT/iIZ51MN6ITuP06Yd
m/HdvSxfkXW8TPSeLKMsKAIzMgGU0nrFh17I4dOR3cEPe+r+aXN/2MbJk4ya0dAzudilNxRfxO42
6rQ5Erro3ZNihMd97Q6h7hFP673Y5qcDmJQldS0kh5E2g/EZVUlOeMZhWqRyZuduk0ge00meVsmb
o+s8UC1bc2NMbtVGXG7ruLz9Xfx3ooTd9EXY7Hsr/b643OLaKyQt3U/NDlKEabNy0m/Ykurn1I7E
iaA7hdeFTfgNLO8WFKbHbOd6cE2E6OkrvB+rjUFBSOdEIzNniug14S3IF69Q8wzn4HaMuoDl0ia8
JyTbTLlKq45liMAg0NInwqWv/TuI3liQoLy1iwIHfocx98y0qW2oxUu/gix8vLoXX8R8fJcT/YwR
CABBBJXWyEC5WcPr7PieCjZymhPQXK+zear50sEuKsevUyXBWndIHUoBkbsvcfAmn39uP9hWcvJf
GpfCQo2JqH37kuzW546E8QvNK2q2mMOD9fNASEmVN314DFNCFMTCPGlGM9XChNxcUsHIO4Dpkhzs
iN0d4wahGEJzlXN0iDFjGI8dGny7jDx2Z8TDCVv6vzeDiXh2YrhjWKJCPyNPHnVlwzYer+Bo0ZbO
oHzPEl7AITFjKWKph6wx859wkhheI+C3f6i8IsQRMdTBf6I5N48LF/3mWXwCfHTguiJBTxBTGIhH
j/s9wtLOHeYOobnDm1eMr5ifEa1+GGfuTigeBHt+N2ZeDCwhxyZSWW7QpvPysRIPIYQAxgrEwrR3
ViC8t0Pee7vlEoo9sne22z3PobDLNWxqAFpQHFSR1qDZwMwmwQl4nfAvoWzCROQTUikvXsEKjCig
tBbu47TiA1h9SFD/ecGkaTJLZrHgrZX+AAkms+L3X8O1hLfKK+NnhPEhVFuOPo7yjlREwB5OW/hX
Dgcl76MJ/ZCgVQP3BcN0QCMtRJjcwkHQ+TpC0FgnOfQ9wdN7Mkzpu8frZP32Exxs8K9pMEAZBDqj
iRW0KtZbG7+nLvyiE6UCCpvae/nKQhB/17W3HqIlw9Q+4x5LoRV+J2sKVf6IcxTvGNm1WI9JyoUj
ORaxntAbATxMhJomc+UdEKgnTyVfGglrfAZ7kCohOD75SxC+BMmTA19Bs+j8QBaoWCu4VTDaF4vt
yrcuIYXhOTQ7V4y2RV7qPYAkFIjCjRWFbRt4t3M+n3BORRBgetSm/CJwA/hS4hc2vrzQUHE/vM9s
wOgQXjqOqtGNuTMp3wQ5Eo/qfaAdZU+fY43tofxhctIneDc2nYhXH5AO9U7QjtPyf75hNvsozm3V
v+ZFv5L7BZ5Nw6TbKsI36OKcsC2XQkLnIwQFzprHR9nhMwVn7eGd5CkcMdjqL7+N64YrvaVKghOq
z3J2Rc4Q3G6j28+/kg8IBEThpxmB1C0Gcecq2wqnWxWLlcr9TtcQNNjx71zmxQIZj0amCZOJQAG2
Zv3At53hHi1PhVARkzL0ErBssWwg+gNaqmARXwLUuoRxUozxbF2w6TiHrOgDq56tKPTo49w3bn9j
rjnX+jQ7CQKwxTpnlcPBcs9UW+FiPBYuGTy670AnLRi+IK/58LzBzGIXRJstImOYuwk9NuR+sSyo
KeF9r3TAdZMkiI/beSZv8jpXazm+sf+nHz8f4w/rbLRUX5ATY7e+EuCMiVnkbfT0mf6zx8Irmo42
rXsbqRPGVBhADhc699yH2/MrMqDysQqJUgvo/hi2Nfwi0KqOWQ3oebF7kAXLdITQKjKos+VhIjKl
mAtLs8dSPjc/6vYweYzyH+0WEE6WZzmX92cMLE6iVLm7JAP3B/mRufkyoih9fBVgYh4e+D9K00w4
+uD/8Xf5+4RW1IbZQocztutRsPQhFjQ4sOEQg1b1CKNsDP2QZ1MQ7B+IAh0xfDB9Zf3TODz7QPTi
ibgtQqIdHs7QtK9xgz2gKwOheypFAJPMh5uDdakYLzB2KUFMTmJWQiVAmgMT1m5+Cd/j28nzqp86
C3bMJIoT4HMfKetezLlkSJQhEyf9K8gu9Ag8nXq9eT1G74urcYd3wiLWQv5iEGAdFJpvTUTtSA8E
oxAuw3UH+zC1Wkeim2l+38roMjX8A2D8YkBBhgZ6UtjKSP+CFDt3qnnVfkLBZKbSuBV5T5AHwyw0
xel1j5RfpLQPsN+g+TWYUFxJdsgjpNjIEu6wLp3iSNFM/YOKEoufYZCNxW6oTdV5jXHcVKkA1YTK
oSVYcpmvXihfsM87XSFt0mXcgVshIgs17WCmrw6rLPfLs7lS99+phBkO9AXoVRA5feJdvgs2wE29
aZN8JdNETmvQFx4AGfflKy9d/O+Fxp4DEIhlCuNmSKt0JEzlURBhViWNLJfgiOtsmGjmiMvL0BlS
ZyXibrFJ/hwh8SjhzZxBEcIzhDksbPWTNdVk/4ppFiYYSxT8IMegOWAlH5J8ybt2Z/Ba/XGbu86K
m4XoBdzgGJ5IBWhir0XdIaxeEWy50DgwqcCTj+HwUeLo06fS9MPody+Gs9KZ6QtKhZXIKG7eTrsY
dKjBUZ7PmAfq9/SAizfW7K+IieD9GlSXdMBkr4ufzQ4BpPwHWUpwwPAJBuv0iBVhejnKw/sg1Lce
Q9WVA35/n63i53TM7KuAVwk3M5/rv9BBSzMgvPCBuhPRMRaDt6Xqx4eEefpl3F+WROPeXuOhFkvo
gm/R4Lt7wQIa0qpdvBKkjWOpJTqRyeiHZNsP3HctHqhBw3/9ulUJAchHZ2QOf3QlUpEp3+E+AcNH
X9W9sippg6F7HOrEfP4ZA24D0pBPegCD+dynTzayOrIonbpVZx5NvIO/bVDOu6Xi3yOxQO9e+VON
GgAC2b7gyqgELyKcSLngkWGnpilhkRAPb87yPL5+ggO2CJiFQjhviC79pVU7NKMid/r4CVRtbdqc
4Ouh8yV16vd7Mvq4ubhXY4SdOPT0Lzw6jTHavVo9zeWVrLZuJsmLAR4Uh+33kRp1WJFvDNTNAIq0
W+i5heT1qN8nLe7fC62Jv234KgFlc+z2ac0/HwBLWo5X7g455cCofYlonYM5aj5/NHogRrhw0ytJ
k/fLM6GTUXnyCSe0Lrhw40VsyjF+COuvz9Lv4NKMD9Kos9AYvmi0gYqgiA9UguGnasohnI/fO57M
5JL2w5XRhXkfDslvpdma8N1utQdVVmPm0UlhCR/2fAXS0dqYHNVXHwyuYeUfZca9X4wRWgdy1Is5
VA58D9U3eBxLPVYMTyWHxevrgMfuMAxnzB3gNxFOp3f7Ug26C/hHFaiXGboIfY51ZAjTsHCJ2atW
aJffKcyHQFvHnY6YNsC59+ve2rEisxL2telTA9we2JCFL0zeK/w36L94ROtJ/UyHVtTN9Q3sbiq6
79/gxXC++wOnhWz6al2mNQXETxQYiKtDJiHL1y+RPFiva02U0aNC0tA88DVAhuFjTJB1LcdYkT8g
jvGvHt/wqmDknqiUq/VzxLhquDeGyK5JtAYpMwmGMyNSpqy2BlvQrANUUMeYdKpnvP2nxk23MdHI
yYOBkKoFPF5dFv8bJx1AAPr00fvmYN7Qu2rjQosaBnMYg+tj6kQ+JsC83LjmuToVnKGnz89nMGkF
r96RjrJNdCk0O1DGCXk4DzpAFjx8gT987jv/Bf74fiX9B8gcSEBpFlFJxxA2k27xQXhuP75UkXd1
9NZoSBkHQOWic0OvWMba5HWITQSdoC/nzHSJxS2u4QCOzMfH7gQQUsx83sLpXf/ap449vpuV7fTz
Ht00Rnps/sbpLtms/bVSMtepMWzAGEL/fcqgXdlrVDEBva0Nu6fthK/X2g9SMcy0aH2xh8C8P8B7
FhvyP9cDWDz3ffbWCTgggRBDD5VoxNllBcbC8C/byIt8ZLB3ye57O3zNP2JUDEgbQJEH3uSLDAlh
suy2AZ7Ug/rH71TnyqGv+BFX76kkNfwXyflKDuOUHAbscRlJx+/yeC3c/Xvolh2TaoaTPavYwY6i
KON7Ew5nnMu3y/am+kOF0TZuBTfXkN1rh2NpTddBZYA6JjST+1p/4xYXS1S8r/hN5urqbY6vhKM3
OM05GRHWD4/kPmLiJK+FIb9QS9/AfIyxF2sQuEuimruAAkzN4woOt1b5t+/6nUdWeWpb787mcrbb
X5pdVXE31Gjtq3YJns4ekzcsIU5T1vF3wv+59K6SXg27Rj0nQfELJO9tEwC8zOLB0C/f0bcKdd1Z
8g8IYJa035ldri5CaOFAPxwq3veWGIbDBYk7akpw/SeXmhihao3CAIc6BtIp2hftiQhdVtNX5X1U
13iNDYF2KvZd9pSvrS54ad0nDSas+JYD7H79IkvQ9DNPV0G1q9no9Q0fo+HvWOndTiJVg5k9ZNOO
Y+qzEK7ejlKtLr2XqaGluvwfgSi3n1+wvFbiJN1kSFxIIhG0fjt8F3F7wMm6mj+/m8vLv9Kkra/X
SAp0UEvkt1ybm0IhC6qQpUbrkznPpl86SmJAtiuTnAf1MW8FsiE/ooapqex01lIybBmy3D2UEYg8
3JZqCDFC7gwn2mykXRf3x5nZ/tdayIOU5dd+/Osaw+NfUgYZ9ZA6okdX+DvYKeKLosKTjZ6HtMYb
RU/qOpUO0yEiLrNaqn0yfHovjwDGcU0F6Ez7rVXGcu5oID6WAECGpLGWSNeRJBqxVEHLJKC6ezp1
mkP+hDt+p6VyYO0WWCRG5YHTVgk+e7W2xbDCMgjZsK96bPFIW+8Rdz5i6zAqpLhR/RfdZh1Bq43q
NLtbLPNKd9mdIiV5pEA7mmVflSg/XrE7KQ+MPTDI2CjEH5rr9uL2qttfEoP7dvGevUBshosRpc9P
dqpES8Be0Fy9ClAYtJQA2wLPeedJAW46nKzpwR9GXxQh93Ag+xojZ+5BYJbe8lHbL7DbzfOBUWuL
NGL1nk11hqDyjLHXF3v6BonAWdnLlQiTbEG26yVdhTGTVBGGbDQ+jiaZEfL3N40HrJGnNGlVB/e2
DGhUkNbRQHwuO30wzwhZzIGEqfv9OIPEkxMk0bsoNkRmu15wYKVwMr66e2lXluVk0EWVifK0gy9i
w/Xr/O5+WGN4ROAk/xzJxUa+xB0GOVQdly183lYUz+FnqlN4TzOIctkuf3LWF1NJDarCZ1sv/5BC
dDyRfzo4obJ4EyXXO2RoNwhEHi64mLYfXi5OfUjp5hSxnILn7+O3yfipHOQY3O0yftL1EZgAZBHd
j/DOkOhDWWLaTW5sva+O1TWVD8nd9J/E7i43b4wLwQvHsGzUaqKXo2J6YAbfFV7RBpU1ftMnOCUe
xKwxhNcTI22A9WVXXT5R/GWQKwdwWEC/dInxO1NBNbaGNGWQNJRQe8TDLuLWHqJ3shRZ3CDa96ij
nVPT+gAm2ADlqO6Tpo1IEInx4rjUpj36CH6rQhDlcDmEmW3Fr+q3pgbqh2dCQ80ATJCLy21RT9q8
SOd1WsHvhcoWZ95l8aDiN4CzD9Dh8NtFb9ElI4If1N+BGWnc/Cm0ZhkM7ztF0v/0P8+w6IJvlbSH
4FBPlPV3XeGdCO/ZhBzrUPm1HQwayEWEbxdtLH08sTOObgDVVHtPbzApnzFmlzy+5pYHxGim+s2X
bgiy2A4d9iC2Qbg87Zca0c7n1zmDCD2UcoYvr7/+Zbt1+DF8wm4OIIWtb1GRKtOkdd6NR2Yx/A6O
S0puIl1uQ6bG8NtgMnnvIIboCcEVmSQq8sfmGSevLafSdp0smr/DXJBIaSV57BwIIdN9j6Vt7227
barBv8AbojMiqiVuMEwzTLohxnOkybMD4dDPEBDwU0Y5h+myome3jW1Hmz5fLu8LdiF1qhPOioKr
dyLe7Mn56n6McQ3B9kPDjrjNTV+j6xDJpc/M6vYamVfXgmzrdBKRreza0rRcQPA9U6YyTAvPK6bu
AyxwvjvKKkMYYwGhj6A5MZTcbim23G73niKEzSW6UXn6vY8OA+cqwQQbmzj4Sq459BC+CHkuwulS
Cyg1TEPUMdVWql3qweqQNrQ5kVXNmBhT7eZSKj899YuL3Ijmo/PLMbE0YHVXCorYrUD8UWZqS2zu
F68/M/mMuJn0W9cxRUN/9fsmYqupHxOTEQ2M0KFf+871T3pOZtc/sp8dkj+Az947VQka3wqz88Bw
aLBBHTFsbjxrVUj+UMdjBDTVgYdOS5R8osZ09dzNQ6dZ45NDYOS8ID14xIbO/KkYcZRUcPYW9zW2
THV0ULzndoQY8PbxG4RHdCcVBGgcWB0uM167ZFwlKgNFKBenO7IfEWiNhfNb5EWhA61Gwqw67CfI
M8GdJfQEYaJEJB3gpUFjqVfxTU/R2OEz83ZQPzCn5Nj1hpC1hXJ9VYFAlROEefcSljTsbiK5V/Sn
6vHx+Svxwof35F7e4SWPuhXmu4MKGPJp7mskMt/gVc2NPGz2GI/q2sq4nC/KNkfUvPuiCTFv1HKk
B/nwIzFsxwwRLaIC8ciaGNaYk3dgBqYRFe9kYP2owATsDIP4cuZSCebe6LImw9W77bzDpNmILOPO
CTzcDB+uox+voSfNRmWLckHdmnyhIQRkd2NOevI9zxlmropjB4/erhk3oCK/40WHx0j+FanqMd32
6IuJGLYXxdRT1uqAUyKELtFP+A32Y7uB1oC/ARpHZomQjHC6T49+xH7lEw6XgiSiv+sT5Y4L0+wm
OV0WwTDOK199JsWEECtWlsHPzoYhcSX4clE8jpwfUEZ+xHKfG3aOz+f/0CeS8FjtrgNdv2RWAF4D
l28RLjAfHA9x6AhRrCBjI2Zl1WBliLI1wGqTtwdzX8C6RjPgvJBMQrIxUJ3+Gbr/1X3ry54fVfd4
wMAFNlEO1PeFA3XdaIcFF0c1cJcmrr6G7eroczniWaMZYywwH2zgn8/Yo8E042q/4gWf0cViHxVg
aoW9zud4Oxa5PxjLCAteWLXwiIumZKvHEAbN9bdyj+/FpFresCxn//xFAL/AlHRmLfnQX8wfezvZ
pn5zsrYMXfnJYZAgUNa95LZOk+GcJc9ghesGERvW6ybzE5yQR27KABa7eA5u8rZgLsX82vixwZPA
hcbx2kChhusBdGJnmyG9Wup+F0yhhzzB9Aj2+JYzf8Nh68dh8GOmOb0P0H3vkjiXwR6S4CsiH0OC
M7r/ygsTESdA4xNUJIFxeNGwugVoGszUVDiXqxemY4aH1lKyGTqiuKS/ScmJwBS3d1592B4RNpfB
i7GvVJIndGzYfFZoKM+QC/lZkiyfzoJNND4ccSY27QUZ8xhkT8OKaGkrOjuZgdXf9Q87kwTMQnNq
/PmTcsAzSGPZkyvxQmmJ7QJ+gBPGQAA4vG00C4fHnFBXBKWIY/MZDfiZGOqD92Z7TercH845o3en
B/Z3REgw6gcTAkXsIY7gkXQUc66QqQ4OYZjcUQ6XDhpFvhy3HguaHb6qscN2f8qxocLLAtg9yPcm
sn+7Uny0JUbp3SC/oWHMFmcYSXM8khZAJIuixi8Mn/bEYBHNsVIJTsYOZ0yGMtDmZ633BkIXfMnF
4tzCysBRVbhGi/jRe8HH+Vh+45xjZDz4ZWihQTCbu9pRJrC6//lrnNCIza+sHDI4xAmNUpSe9N39
c1nFeKoKClA7x4pA7EO8Pw5ULYE5v6QgSoyMjnzKBWA1yuXxAfY6zNAIZ2yIIP8koMAcb8zQkDGg
PJ2ULo9mBNFRWot7gIkmaPf5MmstH9O4U76qmfMtWPD8nrM5nwmvgIHweMcJXNxASlnegvBFhiJ4
X2QMA4X9MCD2mf8RvvD4hsKjorAWxgjVjDEaJDjEMDGkM3JfXAf5p1C19KQAYNYqJoTAolYkhl8G
jvD4vhAF+e/IkAwsZOCw8hqmWomlM9HUEOYDw5efEZbH0t033Ju5tPi5/E9YPnKJrIgLv0fzWQaZ
NRseHxNLpN/mYPPnBx2AB6agNtiQnnS+AR8GVaR6RA+iH1FMpQyirisGnQy5Gkdb6sMJ5ieXNgVz
MlGl2e+ObJqZobpkplMHoCHHpJjF/S+9bnFZzZ7AyFA5cPDLfVR5QFamUw5WtLzs3WaDmM82/vF7
GerjDikkKGjkuRf8EeN/Vn7hfjaof18rBGIqI9syG/GM3UyWLUNCwB53Jr/jb09wCkMvxF30/W74
urgnalDMPgf4uzT2qtR4IrWlsV5xRWJEJdB0YFgBMzPRJE97wU/CvmGhdmTLAHezviR42txijQqQ
J8jOtJXc/BxMewDzPdYsp+fz2jhZZpMTax5jtX/f5kxjzGeYzJRdjtmCoC4BkC9old58q4XRY7Dp
fxEkMqzVQp2ObBIzHO6B+0Nh6qeGqBxab3DgiXjNLKjlC6YfKOlo3HCkpIcSjCgs1DHAEInZPSI8
DdUBdPvMJzsb7QYTLnH9RLo113++EDsf6xXxqXsV8vyh5FR7ci0FX4r4OjjYn+NZJOVRHK+E6AN3
QbiaVUsCB1ASUodLPKw9RE2gbkAWjOnwXoZ6TRYUPLNHzBy0gPXd8JiV6dNYPql8dQ/Hmdn6rmE0
5ylLHE0MjtXHC6pHz3ULWy04P5OTElGX5lN8z+YfMP2LIPpc0qt4TSwghljsZsIXVHOpPsUG760H
e2RMClOJEye8mBWLob5y52UM+j0TZknhs9HmnlBns7l+kh4rkQIjOxb6av04QBhY1w/8Ywi0mrl4
T4cxG3q4Gju0FzvEPl7IwDY8HcA2IY2L39sCMEsj8LmvDOGRdXy/jx6vqek9DpigKQMs8XjutC7q
Nzz6bCRCZMzgAx9AjT6dDzvTtGnmDsVG1WQnbSoD76qBFtUJCL74BuTEvmSoAUCaeHMeOJeC2top
UaH/22EwC2ViAviywCQBdhgjCq4PgnZuEN3gC95FNAzJlBtUkYJyzvwmyo8GZgKFlqZlwAGK15pQ
P8/wvf1HEQMa4MeC68+dYJtxsfvB0OkA6cZhE59pSGQfXFNSEKbCbjINSVkkkL5s4HoiKr3zhqQl
fanBKA433hRoCjNN2XEQ9J01ic2TNcmzIEPDF2kBTSBQx+fxzKyCOokLdGelXvlrJrk0JvjyIq50
hFWN7bI0IHPgVslgsOb8RY3JI1cNI/R2h0j5uX5/LBSw/RxR0L0bXUiKdFYvZ8GU0JldV2LPeo1n
JftEaG7Q+AOtQeCw8rBo7ZWsBLnGjNiAJsjcQ2hBmdDj6E+o+WfeYOLsDfbJI8m72YvoDLNeDOQV
k0M83TetvW6wpXU09ALpP05gj6vuEHtnQqYOU2E7ZWqw7uSpGJ251YHDGqCd/pLmo8OC98lFyNgR
mI9mnMoPLar2j3LH9gAEW+0xHtDQ3evjXB44GVMPOP6me5siakwZvAIfEPbEwUEI6XPxlG21Qzvk
1wjVgKmgR982KnKcEXNT6cPgtYr15L6va7B9M+G9OgqOYsIxgxPIh8DdtDga0T1wngMh2HwCh6LN
HbGrWAGtOO5BJAIiP8Ss8Loy59qOr1KaPrvdcEx2FNcAxBoCxSAqx9clCnl4AWzsmdvhc38iK3n8
isxAmEKVcfGDDczMnJF0m8M5vHmQXEj9e6xvP8X8Nn+Ou1Otwy/9FIjS2R+9LrpD0yiQmNggNkxf
aobqeOFu66ddvbzLC6sB/A1IdqZvhusPpt/XToaBDxQ3DJC3huqVkleg+lGcexNdDimsTRa9/Tpq
4/yoL83RAApM65ccLT+ALeaiRX0NJSz+xvwXVTR6a4NLcEhoWmBQo7m7rzHrTC5HuQHG0ZC9k/fh
Xo75xnI+JwsMFsUSkh+YJ0L+nQWgK/d/OGA+ufoVSlHSsbPw8VP+KDTTEKWoflx9XsHSDfEdmrTn
G59Zhyv7NJIH/n5IO2BHUWTfPC7XFSXT8nlWv1gnGxOVhCrFrSZy2CUWkZwQ3iHbs7Ih+JVpe/F6
vIf5xqsM1fIfiDxn26LYRwPVnavT3xau1xru2mQj7e9rZVatjVnt6gL+Qu9uf2EYlTDgiuD3EeFB
EbbU4dc5OK1HYxZBGZzAZnOzPcBl5gm5AF/tbdcrMN4IJ/hBFsO8Q8HPkMhc/80JlLYLBCNIJe47
zHiU+Pvy7lPF72mLSCGGXwz/GbY3vJ0TRwunxcEx3Lvsw+pVXjxBwzE1Y6p1sIb+OY3VEJdJKh2h
5Zgy2GD0R5Cy28PCIitoa66PT8jMRP2eBek5j6A8ZUfcosQZ9MQwBqoWZTmn78CeUSZSU0lsPhw3
ZMoE+DRdXUaZABG/99G9ngl+N4jsEhjFMdcT8s0BSPb7w5oWxalU5z7d+8/ZEjo6z3IaTQ0naP3u
TF6GiW8fOY3Tz+nPQnIL1MjFOrhRB5bss2QBXRF5zKAkHJcMnQr7k0LNXWxdwV8/pntyfAUtjQMJ
0hlMpm066SI//ZdQlAAknEQq0nVPa0aF7FKgnk8EUSflWhCEzDKGlcdIVoh7hrM7x/bycTxxTlIb
i79RBonjFr9FXDQWnM33lP1fGplfe0YD3Wc2SREckBQQm4TfBK/mtePT0GmdqPKh19Rn/oYnVkiy
BHkczmn9+OBylW5luGcom0hLT074O1BlMlFek2EvgsCZNLNR+Nd+gRgAzAolD4zUOWQMLnNZID1S
vWUOX2TgLoWLUzFjdhLl7oF0e4x4XonkfEiS5UR128v432QBiOLI9qKFbzXkf7dckOUXvRzukYC3
WOnCaXw5j1uyLpkq2CBi+ry+pgd66ARDaTb37LwFAmPM9FzvuaHdtExguUdv246E9dj8rzsSPVen
oPm0qaBxWD1IzqB3mPhwMXcd7gD+NQGQdOeME9hUrrbu/hYBqdAbyZHm8+gwzcD5n+nzbS+/vId5
QRaiR0349zl9IUp4l9Z/2SNTgB9oTFzDsZw5A2aoxjCtUxHkEmlAuWJlXJf7/c1jY1ksjc5fMj4o
w9reQ4emMrOvCL4YMwZcX2ti9i7GVqwCIDlgTsReztrfctGf872MZOgAF+sTM+hm0sq4122IeLD7
2Vo5YeoK84TymromQa78PDKVJiRLEYovzrxgCQjHTQFs5psN7Pk7pOrfPNKcec+74vO+mZk8HOMy
ecsOOwOz04MTRdd2LG/YjSFZ86PMHTLPn9x3cBNxLOQRx3YP6xofqUkErDzey+4jXioy/GoAP09Q
R9EloNiCgMrteLK7iD+W+IVkoTXT+4nkNzPgxh/2/5F0ZkuKYlEU/SIiQATklVkccJ5eCM00AZFJ
BMGv70V1dHdNXWkqcO89w97r0GBdOLxCwPo0uIuacUePTV+aO6nkvCfU08PCu9zoMNK1RWxqHeK5
R6lEMg/iEhklGxAKaHaA1WXCmr/F4KVo8xvNOuDBPTFWSwDdbCxu2gx7GhuPwDsMqSUZLNadA3aT
UpNBFzayf3hMBOOJtsN7h+aGSgXfW/YmKj/V968RZF6w0E4DRhgFbc/CjfmFeFlX3ho6llVjBCXI
mFmNfVmEfrDL1tOdhifCQ/FNVmI9LXF/iz9MI+H4AGqJ8ZMrgK+vtQZH365aUEtfPqhLNAZmyc6F
FZmcfNQvQ4C4xiP5q/2iCnrckfGQLoL2IBn8+0V5T4eY7YLIibCJaDS/x/BQTDBi5pvN3hzms/wx
AoqIQkFRxoBQ9cf+nGgTzUXnuifFITG1KKr7f80xQREL/sHBpR2Zy+W7dq66v4eo4DAHkD/y6WSF
UHshmWKJIHcjl3SIH71fqnOTwSTLs4madoA6KDjIsNWTlRFSRqm5NWuJ8PPhYvEsh5D69zfMrV8i
ukqyEfX+CVNspSUi3X8zX2pLxgsLVbu1B9UcNWsqj0uoo0RqGDIGdC0x0y/FFlYW62GYxyz2UzmZ
oxf+Zyh5QD0xkhtzBEVWnBJwkFkZIfmTa1x7M5KADeVdlGBwJum6MAAVewn1RKFz1781BawaCIn9
pw8TxUJOpXJQTEGmpz3x76+6ReKgq3NSqjIrduiMYDQst8SZze6fwJUcHCtRjsaS6BZ+L1UWX9kB
2Z0zeQybMa9F2tMgVt3GF0Jv/MbvbrctAjobdr4cKNG8i7+/6sYu/2FyQLvQOxdXXrAtF2vdkpjX
wKS3wZXs/Q1jLHqqOxwhaC//P0cf93/SXkojQwpKisLzUa55zac7DM1qCotQH8oy364zz+c9lOVh
wqP/Msx5DSOY9BTB4DYLoN0i73w/LWSe/erzczw/EGYOwJlzMTWOJEdEu4r5k5hHRgEw3Hh6n0wz
l+7ThkKq98PZS++PTdTm0uxLgJ0k4BwGTPNShymTWybPZKBKwHTyEC9IwPUhoYQ08qU0QLBOLTGi
8wfgLscvCBKDwtFr4GPho//HNrlK1+ueWg48SFiouLjfHJnnP5oLI5sagEFCzY94fJrg2uwmVLyw
MHLRwSlEJ/0ANIEjkPoMqCw6a0Zcbih10EShDDOktcwXV9sVUkY0bgjwUMk2uKFCchhYAmTqH95X
c1QpbeH7GGbGjY4qnwdxG4UX5WFxpqtwMQh+mDwjzT4URvj4SK+TLUWlnrkMXI4qNUezbikSMKAM
oRQTrwFW7Cm1M+QiGopR7aLhIVqNHBq9dAVf3DZEwoZIh6s/yud+NtkUR7oASACey3g5CaiUR5Cb
Gm+8lLbaFB7RpWYgymPNXAgub0GyTFH4M0VOUP8iVQKOzRbOJSlWn2A0i05vswOh3U81P12VG7E1
ip3mvzb9NGlNYFutWcrAzVC4Cwcdgdw5dELJsNNptXpoYJF0N/wRnfxrprEt/tCBnjTm8/r+CwNt
TWyv4fcntiCe5gQJ8LSq2/avpAJLq9GJ6WnXxB4I2ajbsXXD5Gcjx1b7Xn3RdrCTaAZ+nhgjtZHD
THlb5U3lWEzcL1kTZyZbtOqlL68lImTcgGrVb3phbt/OGM7w1q0SfM6YUwdR0zk/0o7lVxO6HEhE
oql043BMelfjuIKBQLmk8J+SqYAbWb3p291wvRq905rxX+e9b9qyeFufM/4UlLysKNwubBcxKhcd
t+qp/Q4JINDoWRZMQMQfS9brm/v76pApss6Brw74ILSfN0WaRSObJ4VaXn+LAnYIBRIB0t61yji7
GlDKGLXTHNkHe70MWRQxoOprK+VD6seDgavZ6h42UhSiS5HT94adZ44PrJnh15/J9JWdeK7P6VQQ
O3nxnjIf5T3SX/lMysKrABKgS/N1REYAoGUfkCndsqUh/N5w9ITHEBcXva4tuCgCkOxGUMp7zH8I
JN/9Un14bQ65ye3zGYllTDEcRVFnS6g/cnyvZofUleSXb165Xec2lftSViP6/BPnS5IUzqI3Ivu3
APqCEDnunXI0V7YvbMl40zCBeyn6DoOO5YdjDwB1Rc/WJi3DqkHntiKLtctTFjsAggu75XPg45gi
vKQ9km46UtgrXlbW8YY+vCE5SJQo8eLbBSH24mbgAKP5gf4Ns0fmfTaJ13zN+hCv5FOFxJ3M9yqc
FN7AriIiLXQTaUNtPVqzuvaa1dJJjK0M8GliDCha/HrzcE3n5j3tpuJdXEjsOaL/2nZsN6dn4ubn
J1yGry1l5ms1OfTX6lofqtST8T9EVj6XwJvS625xZjT0WXosg4Gw1eCX6QYqzO8pRbH+99KN9w+C
Ohxey/o2itgVhFn7I2zjFb5VFS3Iy8IQHDzphP+p69HHipbqOrs+w4ErUFxb2eTyZEsdE1EzNpSb
zEG7aoG6dhbvLMktMB/zEMfZUthmw7yK8KIHePdIjgd/DA1HPsyQGb/mj188qr+5k7k1JVQ7SuYj
dUpQRahOqcMNvfioLBE8oNBoj9JM8/ol/mBuTHag3MNZ/DFv6ChsfVdTB31SbLTbw0BGRsxqNx4w
tNGy9kdrhHUN93cEamPsqkCmo9v7jIt6bJWzkJCe6huGPNItsA4IISiPud3LyA/RTl4jzpq+Z+r5
QSbgNMt2PvKz5Yhutq1t35hfNqw/IwA45hZ+zchAGGZUTN+dE5NczCFjKE3LKolXtSFQhLQanz4b
XxcNC6hpVoiCO/2AFFsG53Wh21v61a7DYWgzcBA3F9tv+q9eyM4GWHFo8S5rFdskgcYsV1Y1Kogl
/hwy7hfZAbvQMkX6iMX63rYeGG5OKfR4vVMcutP7RMiT3tjfffGIPxPek0rlsN0TpFWBBJbIzaao
dt6EUujFXo5+CVHGaNBUUQg2i5rhqdvvX/SbnjhpRpgrGufxF8cOM7I28qoarDsKhfLKwvBLL4Cw
fodQTqCZzj0+lX/4Q3DaIohCbz3ERxb5u3xGn+zTs8vwLqb2+8Lnffqy+VjKCk4sHJx7YaqOKbjB
iitcMXJLQ6deB/f3a3JWFOB5NFrnQADmQnj8gi7YdlBwJIsgQ0N3iMN9UKG1doW/Iqws3U1Xr7V6
g8H8ca85OBuAVvu59CfwcI52NLJp1OblCskVD7grr5F4ABzssAqowxOaypAGjah35HU4fc7uwB6X
WDc7ntljan8OCbrScmI0+8/yReVoKTtPqiWtVS0r855MH8uCUWEfxeaYVE+aT48AIhXCdqjQqHY7
Mr0BoJvjONI57c8VxjFkBqmtf1Di7oWC4e1tPRCYKoJIHljrMeOcXtDTpCpaomrbcDEFbisx82cO
ktPqZ1WQDSRA/tvCUyqsLw7BH1ocDW7/zhyLW4hAUJuYXAQ/S8PwPjETyvsYn2gsU2d9evUIqTV5
0J25Vw/790MjgoAD6OD3i1jQEicId834EM0BnTPUNcPXxn2E5GILv7+jTTHTrAkB8sRG40yMCdbo
tX9wQJUMan36KZ0LJsAI0wfBk0aqoY3IFP+pz4fQtZBsuqTShKkV7merr9RNj8TQbe/aeKBz7SpH
OBP0kt/Me4oAFEd5NkNaQ8ohoZ82ckNicpzOhSE/jQcyaET0cMyuIse8hqMHSNC1tJGfxqTGHV37
8SKa2KPol5ramNWazGTIkah2eBONky3qfBPtJQaNcILOXsEzaFuqhGYE7K1zW6TfH2y779h5+zCX
yKNDR1lk03SV/YyhXogQ5qVpg2uEkizf3uK8mSJT96jd9ubjoLm6rx9SC37mHQ+YFxqPJdIVUIX+
eSjVoCGjl7Km1MAzaL8OCl0KVko1nZyaOZVf0u91WRsxiL23y5HklAyXGGKN8Eq6t8Bk8Jl+sTmM
TsPyioI9QOvLMLsqcTjSiRcIZTMGvZACj5l9igUDIpXuJ7sXWdrDBlOIvGnNFRmtqGkjp2oXyUlO
Mbd1p/QIkE++U369smQprCf0tvJ18jN2NFfmH8WPPQESHPRVAul6zs63EZb6Rmah30I2/o6NRZ8m
AVN9hPUeTJ6h+KUrojkpmJH1YW7Ak6jpf6AFDABtNeylZw7ps4iUyiY2dt92NdfRxhJO2E0ErIZS
ArCsFUE5TUhWCXV7Fk+XWyg4pKcnHTpbdutzghKTe+F86EUiwh+zXSU2xG+IawVyW33KInixUPiX
u4CXGL7MLFuo07Elrx+5W3A60XLncw25oOhKlNr3pK84DYfxddEJMYejot1wRGv7WLQcEdZk9tkp
fmsm8+xEXGs304Hpz3uEQX/t/r4+LGnzjfkYgd1ihHQQYxs3kDOk8TlIfznCIaV4Iw+uZPojLcYg
1t6bODJSQGK1I4fLN9ONhcX76ddhIGSU36dxsxkXwagItN6WFAcvC2Oq398gASBLVIS0p3fQAetf
qNaWJC7QRqXQNJ7GV4LlbKPkykb0ee1WnSUA0EL7S+aoeRF9efrZcy6DTOaG7CiH8GUNn0rcyZ2h
k5TRYD8yU7W+JdvO1XyIgq5y+TjXybLxCPCZocnBc1ZJ/ZdEi4SViDv/NeqJbnpowFbxmYsbbUrz
iT4V+8RcYIuj07Wvb6odHcpB2MAuwR49x0s0ON2A2YicixtoxVymKGCqD27C6lwOIDqivdZAaBP9
ZlN2PCCzZBdY7fJr2ho67pNDP4X+h9oBtxSNhJLL7Us+qQdSM9EREzpkxNn0Z61s1+ILHVlcrcdV
PL3Y7ibI4E0Ndz5OHUQvgzBUUozxz/hULruDRIkoNufPK1izJLYEdISUfH84bPQFY+cwANbs1Vi1
MRXPkymCOX4fjYxkpwZcoGmyRqLlKnZJJgV5cNrvXhv2cdnu9u2GhGxdTGFe+s0t9mFe+R9Mhsv3
tZp+nMpKFx2qG4axDX4npEbUqmbPTY7i6JovC7YVDW2+bmau5N1hhBNzjSz5T7YLJw16dMDsk1RS
CYqgK9OOPMvMEynM7zsIe6u4Ee2Toocb/E741Cg/pfWM4lH7cNPQGqPbLYapuuSu1ot7gBPuEZCM
HyWs3w+fy1neQxzFDMm0HvRfxmgQmbBFfz6/T3CrHyeb8s53nWySIYJlE0X10dTbkOuazRtyUw6Y
ya0cwqnUIU/dcc3y4duh0KtvHw/1WH2rb+TcnYt+ZEhlJPOD54/qFeq9m7aScJJqg3eKahpdTtIQ
koRMM6K/GLMmGTD+LWiAGRqgAZQ0E40zWCEOC2tOV2Ur5HNaFEgusPhRXmpJehCYhWY1S27POdM4
wf+Ss1IVgO6wkBlYewrdcpevVLbYgStgR1f8hBShcSzAVvl7w27MrfeuXAno7AjkUV3t+oOoGvWS
AuvXzBKEh6vka3fdDIhuuaR+mClUyd7o4qF4Huij8JLPpxM/nTYZqDsPeV4LNt9RfsFa8F6niODk
BTDPLBTHiXcU4FYwaMLX5ltN68e2JAcnqdBcJLDt02nYoH4ebzeeuF/Vw8jFa/BnT8mKyUhCOgQD
9IO6mYA68qXZXLaWDKDu5jVXVnOIP8nrJq9Zo62xK6I96N7DyYP8x4+2bJfCajDgLCqqSYiGMsP/
HBMH0SfT2GbC+XXh746WemKPug0FO+QLqmiqPH0M/9At0kSevGw89XUk0jP5wXAKiJRvi+qjIi9V
nuiq7IZEWLBK5nyQMq1rJCnE5Ozx/zDE4cNBYyvZiitcw2mPIV51lZkCiWKYxfLX5RDxF01NuBiv
jqg88oX1ptYGYO+5KJht0Ewg/QwVO8aFqegjGmVBOU/p4Kr4PVl3Q1wjUlsglFfnDMQqnD7ZPU/k
pW/ozlSDItB3iHuVaJ8xrQuYvoM45NV4FTOBNBLkXZVPSeCLWzZ2oxL3PG7TjMrz2Hm35HQ4cEaY
o7z27c/Kudqbo4dXia4ctCfysRRuZuY/4fsm1tfqwh63nNdlJs4G8+PSLfOzlzNZaC8Pi1OWzzTS
qrEToUxDO4YSKLvVFUE24aMraXNEdRTORGmYMs2EEQHUNZBqxau3CYDCN85hmOAxKc5dlT0WIps9
6nfZwhb3xuCo8RpTTbjUXy8uzh1zPmfSxKUdrAdttRbNfE6unIsrtb2KxWw0iiw5MV6rAbMBQ65g
RKvBsij31Hn68RKnytORCcc3o990QYth0tolGhZCDTqKs7Cj4i4CAZHMIMYteq9HAOONzms+i4hu
qxs0TFpBWEXeJRIOOWnliNC2PlPpa+UBFPFntngB0SFpooPxz7mYAPhO5yTHgaW678Y8QcIQXvYj
mUsafNrafygmxsyU+x2DQWostfBI+qgu4HjVHqvyHm19hFEZUkfEcUSpbxZtIH88iudIs1ABjhL0
835SWoNTNnVf2iprl9m26uevB161dfVeVjf0E8KTHOsxDAYX4KyZyYF8XdP9dsANhn+P33Q5/mCj
G7Pj7zIesZUu350ZdKtUcutxiyIMxRpFcwToZKy64HzUmRY4MwfSVOcoAQ9CCV70zdNGXPVHT/+Z
zifioiuCWTby5ehKfWVMM350z8QFj10b+o3cM3TD1n50DiT33a+aZDq0q5iAOvJeRKs/MbffoQSE
jS2aUHjPT+PHkCqH1GjIoN/JQciuwhejxvIpbBT02BQFqFzpG2nw3NEf6KrLgLiUwEDNFRzGHR14
R7yxlh/IsFPbhG3kW19tLr8uHETKNHsuhiyjBOYM/HbsxuPVp9tIVO1UVG7Z5on0JJu/gIfx7Li0
0Tj0HjaYwmhQJCK4g7z7RQ0/eyd+C3wOjIeH7qx9uvlzICwX+TqN50iMRX39VLZe8zi/EkY3zdOW
1mYhYyMFxvdxdXCQoqUj2L8LtJfsBzlrZFLRRa+MdovwhPHVazK29eTYgIKtbDDr36edvPyUKrd+
yjexboLdE/VphIfxa0et+3ktJuKyazdVewrzixhj0EcaGvDR4gVq6ACQ+GfwzkmL9gqf1sJ2TQSp
RAGytaq2woEx0Kzer1VI8JNw1iOyHa+R2g/A3GsnXernXCfj0wbRORKUajSgaqvc0TvyRrNiaW6p
B9ZbxGcPor5tjjTxew8Vj/ed00/SAtwZIWD3dchBCpP2a1c6JDDcCaZ+ByIdR8fxsVkVA2W4BbRY
TD+3LY0trksTMlpWGy/3GpsmsP3bBNGMS+FddCgzHdqLeizAPtLqgz37WRCkYJtsIJsQsSToV4Ez
b6otIm+NKfbdH1IsNTW7RYWPNPOeNPCAs8bLr4TgiS7CQRC9D6DtjPht4uJCbEP7+brJrqTOqJOQ
nixRuIf9TNxpz0P08jHeAiCOdKPgmE1iepOTC00u/bOYKG55+V6w23keA5l6ecj9o3MpLd6dNQ6D
SN3Iz61GsUymFTJO9x/kN0SjL1PHQOaNS9Scm28xG8tzkjBiMhxUuWDrlwe60N7BF9gxec6aOGy3
NIJQxQ9hDVLc0kbR5k8qt1AuMjY0DFD42vFWg2t9UfNS3Mh6XqjWluuuxOPDUE0eh/Jpm9RzRjRC
4AxFwNVjS5wXK8D6tEZeY1L87RPFM/2dc2Mdyb3PCIPJvF/olcFpkCjB+lCNwYYJgkjbMzR18WSu
0AYcUYq5YjAmlTqxtbSJ5q15HAaupyOLpUSkoFCPYi4rYAyTJ2mYU5Qyba0zXi4jCxnPhUItcsT+
R0ei9/HSxPlXkmbw1cfzqltKBwsRXNtYfxFXevjAAafkawE8fostA/8XmmE0XUPRjZ2ZwQF//LGH
0c17Aftnm3+uIugR6Kuhd0MlGLD6WxTWEAEZ6g4UTvgjnYfxDs6e8kB/zVZFaFy5X19oJDWBsf2l
XmtflY5GniVa0cMY8ANXROWq3YxNH2EqtX+Omg6CysTZV4NzCtJBu4zwyY+mBdMzBiXZVSOJ3yDI
+Y01p1qVNC7IQokeHYYOXGLjDyVsMrCRiK4HoA3YATJQjRSbzPOXIIcrA7ejY3sRpggY04T6zfGB
awdfNZZSzJ7r8K7tLA1A267loFg+ILdze1KLzubnua4ZCP9ozLCf5+UmfMM4Yd4xo7XM/oEDngdv
GNLGdLPUHzVjRhr85pBjRKMqPJXjWMy9l+BVXwvNLzsQCF2F4SjiOpbuKbXIN7oQ/re2nqRr+eHS
q4gCBt9SyEfn8mX6uqm3nh55YQhxlqZKsSmoyvREavnEHsNWKTZ0YQdexIcd8Cp9zr2+rtRFDgIC
pOQwGoPtWk5nTJ2JqV4ndnTGUQgG7m2qYNoYKVP3c5HYpZFfZv5Pmsx3/CY/nKtiDrZhKkEyfFth
EnwlR/rl3aesya7268dUhrQDXmeld1tCqKbZNDizP5SGXun8+7Lqv7cOc5XissaKhS4IxM7BpAHL
kt0hXOdjNhM8O6iHoXJ4MliY2hw3f6xXzpwnE3jKOeZ4MVtoPT0QW0V/EXtjef/q/apZDhOL6ksx
nhLrquGsQbT9CuSdQKZJtXY8/Wp2y7Msi+vPgyKau8ncFouEFe3dnPZY4hKB8qTyE2K1qUu6uqQE
uSGpGRu7DZ/igtZpuhs0Cg5NLpWKtLnBRP9lcwNRh/BpCI01eLXFnqLDJbo8rAZFECxgOHOxMmX3
GtlN7MmK++GAMONmhvkQVF8engnbKKo9F+PC2aSoaVICtdD8QQiXnYSnuzo+DgzRevFqmI5qeimU
LT7KL2Nkxgd2ZHTiUMULQhGq3myUP3U6bMd67n7jBRldghDaqud1NxsWs9H6lVX25s9rZkwdxQmc
zSZ6MKPH7+FWz0gc5xBfN0Y7u9/H1jBi/rqF0Im0GwLRJMjoyWaeao1WdyoDSXAvyWnBInJaEYaj
n6O51c9Zrh4dZCczCaPKI0ejcGdIxf4+Kpw3Vh0C9X31Driu4WoqVG5o3ZvOl5vVILV56U4xRpBz
00OzM561uaO2vJZVF/pau1UQjTqSVSORkVGc6CNbGF+xT8JkS2WHgBSIwezBjRHGdFCae+oTqib+
7otxwoVCWwDTS3ydoi1qFltHuIh9apgTThrEurEhAqEk8sXi2qFws9QPmpt0YiNysUPuS7qDUNtr
8/E7aNqFKhjpnq+G4YDe72HzUEzGFl8Q/36INKy3zMKf35FWtoZi6x3bIxbx4+qnin56iFggJ43m
hECUAvyRG7NALFbvd+FqsgoteqxM9Sjtu/vR5hvdVnFzl/USFiZtMO+7JKmWzZetEWYZIx283RcI
CI6aeU5ki85oXox/SpvSk8Y4OneVCe6PQjhs4s6+I7dCC2Uo3m4HGyLYjDRbQO34SpzOeB83Gxya
xT1ckRhQ81jvqN3sMrs2xc7kQd52lV1cgDwnfk2683AZjQl0kEuK2XbWIUPgxnARqGvb39IuqLfM
es3+Ts4paYnsNYJxfwNpsZ6sdZSnoG/5CBTLjikl63BsV26CJmsWfPiZyx87g0oNVdqkmbJSS7sR
UJQJE5a8CS8IpyAnI7OKrGYR6Xazz0pnF5TUhS9dvKRZvq8urMIdJrsBtl2iNIZisuDWMUOE/JJp
GitaPRU0DqNGObC/wcTMKI9Ttz3orRMEFwYk8YCjnYwQ4pnpaHFp6ymwasr0CM7s77y5Ivp9Tbv+
qGPbGvCMouzmJO7gEGULVfP1Moy5onumqS75RGULTLhrrTqlekqWRR5OPZnxh/ZLmTL+bxemhx1y
V9qNPNCCxBgRtkpm4Tm76QAcaI94v6monzc7tbU3G8y1kbGbnDuEPqai8eBOCkewxx9+FUozPV3z
/gsLrRh3UyVS71ZpbnWqTXdkYo0YkWN84SSbD32qNC6Bl+qiGWMILYONYfgjakAZb3n/uHEnZN5o
da3TqaGBaykB4AjzGz9IRhgQo9EeYbfPFEdlHDzdVJELJ+Z8I8AeM1R+D0tkvqzxSVmcYMOZd5EG
RXqIPovvcPRwNkToDITJeSI5r6/FJt0TYZGPI8m9dcfP/fUGwUDXVdyPdGyHFqueKRjEGrpLMad7
s2eaTu/nMQvC0iHFlcuEWmbS3ABTvnYis2gJOddNwb7Lc1rj2sA3O7LievoRgcZuanBCrDJbmre/
GU0VQvcM7SksDK/T/IqUh7Ac/8m+pdnEOhCi+YhoMWKqFSeMFSXepKN6Qd5kfncf3DZMIbC/lFrh
bU1rpjNRE11Ex5id4o+9Bo4Rl2kcHuNk88k5J90JXDGmkdKJVHA5L0XZeeC3+brF182enH7zJwu3
ZNAeE9Iko4YhWXow39Ex965TuM9AxAn0cOo9wjxQrOCx2cF0ZREH3fHroXBmp+Xo+TDrJkcNwcCN
HxrY79gtZD+l15WZsC7bHDpvvip/O9n6zqulMqPXX/kqzwYZBiXSgCKQorjSDPw9G6s2ssdwnrbJ
Wr4pgNlpYDY6sxXsB6V82XrD5oF1BLgQOV0rCNRozqP82IlWgUj0qABCdwrcj6FTBrVuKyq+ZYpa
Rk3E8KXnPDoItCyZxbGlVgfLeSPecTmDh3KTIwU/VbPSDaydPHZ71N/RCl32qzUf7OuixVoUn67M
OdAvtJoPSsBtvX/HzAAQTZHjmHyVRngbxJ0jTXxKGiOKNCr4nEXfLWTIrCPwS2mg30JtJWfrR+1G
EBHbQGOWERXPQaqQT3wNtyRlDzs/S+q9bF3qklqGvwGngcMd+QwHT7jSls0Zr/VnFctTBJTfTXb6
JAyN+X3OJhTzqjrQ6yUc9ecQhEkmhP1wpQPm8ybk4PaXUXLD8fhgtNaRRxEd6weDmv3ccrtDCs50
GRjPsQip8dF4+GgAVFvdEkNPXjYRG8OL1Zr3VtT5FSURDuMPK3NyFnOn7fEiT3WIK7DAUo1hrsgd
YuDyzy2G3fHYfveXFq4LDZHn5/pk3VBLFyjdMhWDjYr8bnTQL9IlYY+dlR5dcwYUIMjt4ZmsOj+n
VTS2ZTqhNJi/DL6jwTlwGRTUKBTS6LO+XTEYSK6i3YE0KI1swd6eXDJXxK+qwB2fEX3IsUMbnhLW
o/DgU6QsIE5nhJ6PVdRY97fEwTUazSQqhnPWxKuyM9XctbdbtgA5ki3chB5ys/x8FrDjNWKodCnd
huCAb7XmB2foCKRuiDcA/DEUJlKTh7Eb/otLiwl6wFEmkcedIYzsC85L5E7qDrVVwXMN2mEluE+v
H5z4Y6pjLJlhVieOUJaki2rtpZqMlEPWFxEUOuWCCaSMCZuSTAnn8g4ESzjXSpDRF1GOzxiQzZae
YsfwV7AJTDdCu8w4CnmLTg5Ol49wDknda08WTa2CDh2j8jKmSYArcN0RqpsEtZ56en6ZC9D19kQ3
Ro2r/X07q5atqoXJb5tHU+2OL3pA3NslqWbTbYmUY9M4kyzaWn4vqER+/ZB2TOpElBxTePO6pe7a
xinkY4NeCCIeeu8bOKmOIVz8rvWS0QyalpFA4WJ2nuJmbSDN084ifIXbNo8r0NYlkhGH0OtTOGO0
aGfqiBR1qQZ+BhPKA5LLjNAJ7XoGxwn990+l/owixgewPzEwWFoxTugJwU41UoLbA6UIlPaR/Rwe
RvrCorPE5hqZ8x4wxP45e6N+mio06WA44PAtbG2QMDRg7WkoKoZwlzcdGSSPm5s+3DH5eDr9LjMY
chvUSUiqCH4eDv1sUlUJbw5qTTQyPhAhlJCh1810hERcKjL5bBohk6WqxbbTBdrTHRGOfKjlBl/h
JGIM0pAzogsdFC+M5qasOrTNXyQqxzRdIkknKE7uEZyKYt7QhQGtxJ1+B1UxfwDTmsBs8OXup3os
lW4uUr8TekuSgY+c5dzTFUpiCGnBb7a/Aj4fQdtNYvpT5EIaoiyhObyxzvIMSrn/yKaqMq/Zq5KX
xmCn6bveJHmgJ9P4UNBu5H7L9aavfVIHNfQLzXtK54HymbQwJ8ma1ADkEFOJuompIpRuy1VOGJfb
KB3FOZ3djY65mjwVDe6qN5bcHJgtbGVjXHEWhoElkJ03gRl1VOQgOJgmiAkOUWgU7UDLKGnzoFlw
ZLO3JgEKSKLbHM4/6WbmQnmhwdqwVWCKAfuLlpeCu2x+zh9aqGiKGaqHFIEmWr8pb0XhkHHIcJAQ
I+OTQTQLjFBAJWerNJI/ZtV6hKdYnsDoTOjQ2azv9iZRH5IKawwVh1gZk+ld5I/ZMXq3ZHcB3gXw
Bt/5Pz0kL8rJWoP0JhxlVyIwrpHwMceN3gbNOquIaeWjLCAbeuBDSoZ0kvItiJ6xxVZcwt9qnAiq
3WR4szwgCIPTe3lsIi/bpwuezq1KtpXteV7YhERKArHzVCANuTHhsGh8UUcK0/4XzA/+BFpRf8Lh
k7gSkgPRCLi8FlgwO1kItsF2zDRk68tCKy2OcBl8nGpTwAhR7CLfDC2So4QBg7FPLkNVBR15AZDF
k0NTQmBP1oqVGhYRMycLh3Er/bkt3Tc9DTCkPNrAiyj4H0mJ1/qSdFYA0SAMb5NLnOxjp4BaZBX3
yGYPCKkUYMEy3lvNY7DGZGJxDBMhx/+GzLAjK6C/c4ZXqHwAwoAM9eIQYUn8gtglyLdUWLI9V3Ny
5qo/t2DDSepXwibb875ZrXB87M7vf55/pTf5zVqo5yx//WmLkiH+Vhww1EEQGjK3zo57CtAGWDJl
Md5+l+GvYsNPovfPc6nhIKcW/2XfcWA+iTULDh+rxxpAGYGWjB9TDH4snhOiXYVSC6xGpFeKw77E
FC9+az+uYKKaU3wVnhb0rrb66UCEX7W1OuCg9Hz1pWX4vo5HJIe524xthTSPhnXfEYy6wj6buGj+
0ei+YhOlEkpz7cLmBvfyL5mExnu0oybb/5SSrzG7iSoUfxOlwB558DiQBy5VZX0ckaXiIO9CKwN3
V3eLgcsx53y4Mq3VHp2Yn7INK4//T4B5lJejqXKhIDNlJMssXUQu4gq/WDW6S7efawLqaIwmkQ4K
8f2gu2a5vuiVsYW8jDBo5uWmvTQ7prxBjAqeB2SFgXjKUIBBX96hVTEq1Nj06Nl6v3BX+PIedU4z
xYG7pxqLoVsTGFeOLgdeksHrddardj5zqKhT5ldfxqiPtvVN37VUfWoEMXQP+bp4X9xAIu2+wWhd
/QlB6Ip2vQZqxwgob/xHFvAY+pfEPVSspzSc0yXcQi90J+vxWkQGzZbp6XNNO6QEbCukGOWPOoGk
Bnb0S9w06/mQ6LXXeBTDMx22dMG5vyiDCYJpzOWrbp4uH1O8YzN1mbtpMCJupL/kM5g53yvneEFB
YTFaY3D6/lBfjJi+dJKCDGc2iFxx82VS1tcpH5sqt8cXgBHoxVpX8CuefdUBusovqYFGDu3E9pyJ
bnSc5H6YedJWDr6nCk3yz+jlIH1VL+oeCu2odLG0PZszV+VX3Tz28bq5VbcMqG0OEpPGEq3VKGDG
+Ixl8fOi5Mt+Z0OHR3fNzdHc4yalonNcDlDl0rz2Tu3kNGjQVyWXuYR8+cEAd/vzA/FtOnYElwBg
Xv988TYAXN9+mz37djSHxlUBSUS7PHay1OHLR1vNVpYqsx4o2iOKz23E37QYa2IAJq85H5zvdNFQ
cgzAmAZ9Psqrci2DsI7OyZkRirMXM2DuCCuQbtMX1nbpETTOfySd2bKqWBZFv8gIETte2fS9iKK+
GOpRREUUFZuvz7FvRmVU3co8eWzYzVpzzYZQEn5qIAc8p5XUE9DD+Nd7gK4BfPYbnKf0XJOXO6Zy
WHRhRxvoa8IOqIOMeWAmD90fRlQnKadnou2ZDOMnsYebBmOE6c8vlKwa3MeRIw2t8mF0LjDl9HNy
dF7xbSW/3nqL/Bng/YodPaRHOEr+ich6SWwdwhIBZVYxglJMIgl5cc7UbctPwNtKrh6ClXjEG6rl
m1+94g+VIBfpmo0GqmRUrQcEPyEFVEBcx2MjwQMDLhwvhKqSr+JmwybDv9NcD8wj/utPVwmvk2ZG
rZkDh3/xQXCawjl10jFoaMdnZniZvP+qv4ayADNvnE/XNuA2U61X0iGqXAkfGRmKU4Qa2JyQVY8D
soPfS6zsG68Gils8o6Fm37H1hlw1Fs85gYFjByoRlQEaCcbCOpXYzzwUP2OwrLfg4ZDiP5e0aHw8
cV996/0FiUNUIEnsJ6Ts7bLzx6BijYTHYW4wILkXaW8PMt4tbCaNRzqKGEesW9D7k62EcNOiPxle
c5mQHwkAQUAYDpSN8dlUeLZEgHlYaeG+t5DGRmzHHmv9HpxdqPgJQtdfWrpl1h5QWuCHvGFNdK0z
rKGudUlhI5oneLo6zjZJ7XeyBsG33dteGNBNWQ48nHcl1hiojg3tCEwYKqTA4gkCMRUjLMw1yE17
mjfUa3yZqMpqUoLXaR2rZns4Rg33QLOpk0dSwiktTdysSNtNuhbMBqvBlw8o6yxeZ+xuiJjFaFLH
+5xmHgTZgAc0+GOdCRprt4EQDbyhU5v14yUeX5JahPzkYXzdp13lfyR+ojXtRE8CPiZ9vivCzuuo
wKsUrBnSxsjQJh9wa/uLyOkewMsxjysYs3Bx23S9GJ0deSGeHQlAZ+qcKVX0SPC3mn1zaUDywK+G
KeriSN1/heVi0Fwqh/NfL+C9GPDRsDh6/+Nx9LHMfEseVbNH7+G9g3PGmoHcBuXHBTG4zts5gblO
vYXrJAaT3qIxx0MXMhktpmpHw/RiU+KX8D8hf70YvlXTz+wLhxYi7WPb4KU7pn5lvC9OHWdITYV3
An/GOIBubEbf1UdUzfmXQ/5EHcwQvRzAZkBgQWgcO4AN8boZhYKjMBNbyTBk3MxV1M6PlIpQip/O
M9UKgalBH6LVH/UBeaAIhw7vp3ksYBux623+sF48MhVUBGvtN5IirgRY+tK1vpsz7VoODKlJui+v
XfxU4Gl+nQ4sf8UlYKTcDOJjcHf6HArb7pa+8AYhA9jlZtAEcqcw6zrtYZgNOmilYOpMTqshB6/V
hAQwP0PGXZ8Ljsm6dnimD2In6U7VMT4LzDifJWqZZs8DQMLWebsnzXyGz77e9xtvNG+jJ3FDf/WR
8AWTtvKeYf4LpxBGGMSvRkzhYm5v9n35MXfF5OpUwWfyEQNupBn2sKJeaKYMlhc3SIc01h70ymgo
HqL1qz217ijtZ43JAstGmxNzCFEW9oXATlvmDTBnGAdv1FEvg5YsvzkfD6oUzGJMGC222A32ga6Z
mui6cMqxyU/PMxIJ6UmbvMEJB4pq4dKuJLX7sGi2ibX4pXfV71CGIpqbnf2z/5kC5fE3qNa3tALA
ADViaUwwX3tCiDBphs529qtVvTrGx3icNDm1dPkWJfUjQw8iqzW/BjJXLPq/ct+yZpgj4GSu32JA
QfBMkIZy9cyHtK3uz3/Y2F7i1a/0dKs/v+w6R/uRttBfebIRaVU1HgiQsYgOgfYHlNGVv+oirS+N
9/4+e80+7hp7hbj+iBprbknI0bAERJ5DTC1xRmrw/Bsfnn/gZ81S+r2uaV72PwZ4eWer3shexeLB
0nIimlLV6nrIlxDvDA+gaGPv7JdA/ScQOmlwEIzgdEt82oPShmA4dI/wGuxHSMePqp0tNJY+shpf
998tK9I6OjvNlFIeSBppuVbJICrUJXgw9Mx2e4nryTt6Zk9ekrIQ5wsKLVJrwXO/yH3+PYjj4jkF
HKCCB3i4K2RO0bMVmC+AUf2DbwFXULX8BJA1AQYEZA4tBVYbIDRpKCf3t1uvLm5PPCC0eDw6+FDw
oJgHMiIxCCGqAOQLj3ahZKTu1NKdF9kxLl/TNuluxmhFuLbIYjAuweMu1oDdHDEqsp+n22B1W67G
rpYWE4ynfcLp9EvW9VDNQvhkL9z9QQbbOfxZxyViqUUX6rC1nuNtnylUzCZoY+XckooCswsnXubj
la/gGXSmT9SvTFWNy/TFnGhJ5tJY3OdVesIOl8wl3CiAF9hD9z4Ij772qk1/wuAacu3HUANt25XP
g++aNMxLzK/4ZJc/lMAWKPtHoDwHjGE+4L+J5GLH+cN5nV76CI4Unw4TaFILgG9eNzmN6BNyPlXz
p9PZ1AvchG/mh6N6Bvro3lNermee/YF/36sEkiHcQlI2WBC7Bzvhj6EcLcrPeM0xPWG+C4Q4PhxV
Hd+0WGKSpcVbaThvklGpD6xBMOYMyk/8Defq8ETM4b6ZvveD/O5pR5N0xTn6qIc+PIysj1OhvAxr
74s7shgEGn2A88/M2CA7yv/k5YRoM/mAJvUMHFRBGrp6hAP/57buOWXMfL6QtVhNPrJ/ZWkV3imu
GEygnvJa94gL7xRmyL7eP8Kb9XRxQL9mAGD+a3aVQpaBX/qX1lOCt83Ya0xHqlnq3WM8QLt/m/Kx
69Z40zI6hckcRoajnayKRC4yuegd3To6Jn38AI+sFejjJiHHngaDfUxinEDjEoIwDJcPJv/phcMt
h/jBaPn8Ze5pYd4s99zNGqBsC6rx4p7C6aEYF4VPINimeCC3r0jOQLw9fZl9AVkg6pgZPCPA4GFy
Dn/5w35FBET2zIdN1ShAGWzS3HLwMtqqfwgeWHM9GwM1l+aXI+YRMatviLpRp1+Crag2GWwJglw5
zFRn/THOnkxPdVu/kyoOLGVyRh4hQ67s7KAdkvKf4xTfCOAQIHCAB/SozAEBOp75ccqUgEQ4DsEP
rU1yWo4PiIPML+KzdSLjvoqgXnTxcPI1/Ck65AN1Z4qzlv4ubf7J1ZzJx3V6m/ZNDExcLcZOUaa0
XRLmlKGyxYSaSanMh2v9i1FIPBgJoeqPfgaoeR2WoRrVu1N+2faX51DyqznbGmLY6ojhAlE1iyOf
sbY7+HbDpraG0MQJjIMI3vo/hlZAq8YxIYzzmLSuBl2S1LS8mimIR2atM8JGopxcjTolTPg0ZSD3
8RUH3wdRzLqJZp6seoIyCyj07zEZMKJ5Osz8Tqz+eTcc5fXZfgAovTFDdr50kh+nd7bPl4jwlj4S
f1xdUgDDMUcOENSU9UAab/o2O9MfI8ZrfDYHUFH12is94JCTpVnP7LVRF485oCHPmoCDoEt5fPhy
BgxxHBRMeJj+aaI/w8B5GBcftw/U1WCdpt860EhvpTn+OCxvECLQLXI14S+DTHBTMXcbmAhF3YFT
qV4RDaYX9+Y+3Vf0aXAFN7qUdFOYpHzB0o+zSOk9sEB1mNLcLNKWpWAYbopeEXTM/ObNeH4MECxT
zvXji0vntPjBD9sdd2fNLIZGs8Rghi+w4s74AGdOOEYHHB9QArlCQi6G11jAAfevy4Y3cgtOa2+I
73N4xHPZhkg8XNUHZYe7y6Zw7t54ziFOWDFCyIvV3X+jZwIdlCRiexyqO7B+zLerqLVQEPY8iNsI
VqGiU73Mr9jhI6HNblgigSDQ5uinuMf178G/BMmgYLIr777vRDCBXBR6AvcT55O9pDELB3rBJQum
B3sUZioZzZVdmKpxda9uz4TG8Jz295fpzx+ltQ2M8AtaAgovPEf25In6HTSNobbR2UGC7826Zl9e
3SV7jFtKfZKBzWQnamMsD93W6XBj1xPMuEkumHAaX5Pz5jz0NWIeXnadYrxtgOYCAeEnZVNHHp5J
LQBjLRyFi9Z9JqpRUMFB1FGFBDGvxh5Ju6C5NTr7btLDNIrgTGLfo9pmPmOUAaA9jVMnfFk/zlod
/YDF7Tt5LCHwmIBqbu9N5YbymuKPFbdeNmNM3ddB97zVKrdfJlUNw1Z1yrcDviKZHw5SE1igsnbp
bEf5aMtIrZiUK+4DingoJDvCj5lDGSQGzh77tQyEjrkyb1v2e/qcQjeoOPzOngZLm3NLQvXMGqgH
yZGsgR9o1nYKmANw9F9ni0/9xxjTonA69uaKvle9PZvLgj8SUtzxS/6ZhtczNjcIYzImYmuNyp2B
C5IReG6s+7M4TjkrP7lCrQlS8OKG/rKmuIPLFRXRY3WZrpejSI1GszHJEQGiqVTxoJmvxkYR7los
+nSSu2t+qaP4lX2D9wBj3axJTtGr1fBAmZR95Ac7/X35RAdtWg2ty/KHMOxn9SAKnG1c1y34lsR/
FS4nHvZkoAR8h3NGK0DxYM58SbUq/blhLA1BPYmdunC8XXtJaYLNxV2L7G8+WMPYnqqRXTteKvl5
aHSpfcVt20m5TxgXWp2omLwZ2U7O3jBBsE5rEN9tqC/o3UZC6r0e7nP+NHtU+2+UcNeU+p2uf9Zz
NK+Zo1il1qLd5E7MylAe3D/MlxPC0jk5mW3ppIwTZCljWJlxolfW9GM2tvvcaCqPUSSqrYlhIv9F
pvwDGTd6tEomOao9soc7aZig4u38tkCw0455MYZ7rYREcWdy570X9aL/95MdNP+k/xP8o/6GECBa
DJeqEZYQRvvB0Ohw+pzN9bz46GweOHrcagQUyBRT6crDYM5728zLW5gba6PrapxuP2qmWuzG02NU
/IGUPhJgmHdAcejB4OG4YytsoZI9cRDOlBlTkKLUuf1OkMgR2dCuzugW9Da+WfT5OUPXpJgMnNNC
86/TApezQVSY267AuIJyBrAMYtCYdwoZwGLQF9033Vm/DZr4Gp+mbU5iBdyWZgpnhhXoPh389I26
pzMRfATD+Bz0sg8ICDpmHiEof6GPItQFFPPQm179aMyrX4yR32dRSKIksSoVdX/lPTXrt21zKCXJ
pytQMdL8gEw2YWEV2CYwn9eld/aRmYQalTPqelSjThmugyOQJa3aOugnWlrPaklcl4UiheNS3jNR
X7R9Lt+SR4ws0O7j2nHdtKRKaFG1L8NucjNV7EDulK9/QDjWRiYXEjzGphpbYClMPqaV+3A/Zk1K
HTQ8NiwKBPxtqBzCp9x1oku0PaMH+5a+IcI9PZz68FjvObM3AeLW+olyE1SEv5TSJSqL9q+BJw6/
wVNsjDOGDPl21znjbJIWvvjFP2/GqbE6d+tFFg2BpFXwvVo3rOjQ5l/x/1v1nka5r2drgy/60u7H
y38cNRhrTKS5OFjKdxEWxOReLRm0W81O09OUZsDQTHiL0Cecu32zCEUozBhlLE5ha5syY3KNr2z/
PkG+WPEP50hITMy4ws+kl4zdn8PglVEtDubc3JoqzqlqIKiGj9Zho2DEYnJVkbKdtFgsKNlxV03o
oc62kqphL34Y70XnQ7yLOB7FuMRWhiwhgRCIedVpSzSMQbKqj2YvPNsj6lKQTT5FM6WdVh1KHR8j
w79RRNICRw4NS9dcV+ab7V4K7KMKxoAplZdISID8uwc4mVxR0+I/9RHMDFgiktdHR0os7gWTLtaL
PH57rpo2+TA5Ltas/5AmhlRZOlX2YgQ36DUB7IdsBssV18OaEmaMThUnDVoaJvzjOSk7b/k+vzbz
uvO/X3jaMpTGi1G/JBDR4Mdx8yGTJ1XDgI81P25G6W/7dEaMUOBemnn/rwgZ0JmEu3D3oC1inZLC
wB35sm4+Ey9wCBZZdPX78dp5L9ej+YiK88QrM3abcHXpbxLMH9SWD5sqVi+dN2J5pmM8HN48ORV0
ADT6z4TpFMje7UQu33lez/HM8C4Gb/yE7dyAIhmyoMGcPGzFzyNVkRk8v0a+wDVBbcDUVsCBpnyn
12WVcCcySHDgf2obSbTacuhZL8wgugdcHvAGJBYoIZh48Z5TZ/Co8FIxnlt4DXyf0ISF3Cwf7+Px
GVFLgsWYj5PRW1LZySaEbp1ihzMO07ojHws9AtdYJXYtdMU15LMe74ZIN/0oyZsja0shhTLzaGDC
Rtkhl1NvNghK/gQ1Q6JC8lzZ4fHqgH3/xDh+c3qhbtHl63eXTGv49uXtz6hePm9M9hBAcZWVOPkP
44fbzquk0RWBppmBA7N1dJ51Bq7KLyYgjMc88hRx2xR4M/IjtKV07mfpfsgf+YkXQOjJV+ctS0Ju
vbNXiyEzVwsJM8xX0C1ekjYc2n8McXEAGwDWx9d8UMiL95zhN4f0ew5CwZfxY3NQybkw5WfUfTeA
3dXAeU7xfwRn1BUaL9y8MGCRV4J8PeZL3NCQ20Sxp1mTn0pSVCRLElMkV350bnYeK+3FFD4Ds1u+
fn+QK/SYlV3xU2cB25mP8eN/sQJSOj6AE/g5nhRiDJuPcYd54x0d1+zoE2Ir453SGqVsGzR0VCK8
5DiwdeQOxJKO5kz8Ffvic8CAFQwD0ALQoxUoF6carFC8D7EZsQHv40DXxB5edYZonBxgOLluaj+s
ZKy3BzvQEyW9OoGt2W9Gf3BdVL7+4bSv7yBZdBx4kB0i7B/PoIYerq/OT6vquHDbLjtsV6HkXZDi
qsYg50FRhrzi0oPjdzPcTEs7op9ISvLRyu62i2rdTnhLZmui1fhsYAugmNEDdMT7Vt8raW43Zg6/
Ccq0nrz6fAhle2IWBAGIVqzHoJqjSm9+/6jPVP1YmyqssHRfC9di/uHHLre/m+4pjBlWisIOGlP6
ZpvHfxNMjr3GCILbONI2e6QBIPs0/2xhySnUw/MmDCkU2Tduhy//43FGNHiIQJx3eCmD8T8Pk2Pm
gox5gKrMlW+IN3lnl8AFZbtV8k1mnxwg8m1KKiCAF4tjuNyfaDEQlIt2KxEKpbcF3QvTtZtA+M71
oCWpmU8Niv7iD9QokcdBox8QD3/1JvR6evSi4HtY7QylBZB3E2K8h9gMPTl4OlMDj5IZudLmnm3I
YyPOooYPOHVmTEYeFAhfTwmZScEyEBuYLBIzj9BOnVLySnKTxmFkFmbWyVUsM/dnmwW+y4dIixe0
h/SuDLZuer6zdy4FGExMI8VEzf555q+2Zy2JC9G5FZE8DGxuO1hOoDEKcCpB6ctPX2zZatDv2SGZ
SiHEBqGdvfX3g55pvUHBBZ1aOnSHGHPqex7n5xWNHOAZnQJ7ZdHZbflaMUDV02+c0JOQcjHF+HK/
v+b7kbl7Wa9F0NUQ+0CI0/5e16Dxb2U8wP4aQ+O3CVWHnFVsS3T8GFUBp4pqwjh17DGuZXCvJLKw
XuIAc2elGCVd5dVoJT+ZOsWG7wBXR4Kw+AOBBkquOb3IGs/EUQ5nhDr1Z6zw7ewZmj70MA+xLJXd
QK7S8LHsvpxh1yrXe1lPipRTWU/ZhugvBR+p9OBiwDUs+lGDBYX8P9eYBwAjBebTsczUIdmQBDX3
nHV2HFslmlqOb7hPXRkmD+e7FnuqNpDWF73O0JN5SRk4pP84et3fQuvq6toqy8mWSQb8DLYHrI+R
2V7CCiZ961Ziz5YC4YT67u/PaOzt48/Yo84PxPLk/MxzmGYPOyv0D4FsR8a99umepyVWdFh1Yt/p
xisL1vIijmFJ97i0t6trdk/x/KJ/lkad/G2C6+XG/dG4oFc6cQK9Mbymuo9XiMdD1Wg5+vUBRd+A
0i2OVR/2o5613IEFw/1iQtQPvG5NVA7APjwZ1eEQz7arJltdJUdctVaIcYMBNk0r5eVxhAdbhVBq
qDwiLkBa9XvEOxqLQZkSYeLCyGOMODA6WxjOn0zLY8WgDUMz1uKhLrY0USS63c0YbE3XkKqIFaZp
PAnzCxhHaKMmVjG0Hq4ORbegxFrXPxUKJ0v2zFd28QctSTz40r5kmcVoUr5DxQD3feAJF/YoJcF5
9dVHnqlRrfuo1yt9cd/gl6XEgM9y6WvSrfTfx6vS3xowQsP4AWehOL4m/HN6JS60fsdcnFxp4NgQ
u2KM9BtGTyacBqxbAUjo9HDEsJ7EvGzCI5y+6H61/72fmldYXZ8s3ltltS60f7zPcoYzVz4PWDff
J+25W+srwgA/Bl1d+bRWWIgpWDYbKJewMyZl8UEg+mqL9ZaZyRlTJplXVHp7adtMxUHOHW03X8vp
aH+MTsfre7yfkfMy1a09gl2KZ3Y5QgDe0C4GIzsyUbbKDtxgIICAvUXqoD9Fm3q/ob6ZscRRlwEx
y4ACkEVzhiRRi8YQ8Id6gQX5vLlMcWUavQkTnMOMk5QqLxhLYZ6Rw435iOVaw1Fj/LKj9SdHNZiP
kK2PuSb7iAjIx2qs+mKBssEoQoajeZ6KaRCvhV6LyXBSuW/FePOfKOqhjbNNANM8D64wMXT8h5K+
u1PDBB0qombOOM8mLFrw2zEKDXaNZmhNACELbhCsclHZsijr4nimPwk9k2HftMN0iZRHWli4wOmH
iunX0H0sUep4L1gdT3Nt0SystKiX3LH6pYfBhM86J8NFNx6lT4z6cjXl50XtnpOPHNOJ5/aWr4Nb
PopwERoasCRkETbi9gPcp+NxIfC1d0CmYiUb/hcmUagBnecW2c0pPxGZ2obfPw3L1H/Ua4YllMrv
6NwVEk1NnvEtLiYN//rkNVN0ztvaxlDHHeQQ4VfDBFR+iF6lyw6HmQMVFGOg6Oa+KwMKzw32Vobp
LT5usMdHDJ0zpO39DVXMcNOfcUGgf+mfjbFk5yFms7+yTX1Tq5BqJ4CXGQWoyNlLi5aC8uzBrAeG
m94dmXRqfDk0/5D8lk/8GjGdxL8v7SWnvI+HFE0OTD1sjw7Yr5CI2k6RsoUfh2a3YYBK40l8WH/x
PGgzaFzAZNByQIsz5okc5nzx3OVyONLZcjQA5jkwtVIa0z6Kqo6ZIHmg9CX7dFcV9ndxfjgMyg0l
h3NnKmJKCCnkhibS7Ot8tOpOC6LdoXvS7E3hWZ6i3o4AeSxT7qSJFQF8MTivZOJa98Uxfycv5rCg
wGZjdhfDeLDqzMfU23vyxT3QP1szgf0HpjphdY8wocG5HHTJK/6U+Tl5ocuo6NHrpE1L1PYPY0TB
B60MzTSxslOV6oX5QTzaH1HeANE/cNd8znu74+b+tU5j6a8zsMmWtkYanjssddYsiabI1wcTZLR4
YKJA2R0x2vuKM9NhbbK2/jVhQOWuEpEkgyWKJriG0C9d814GffKxo7fVnlapHSWrFD56DWX1ZKiE
rb4km76mepJasMlJAdelsdawjvDhcKqfgLW3TiCV4hJ9a+zvvhybnUrHwB7yAIEDPGic4cyWPqZn
fr/2r4N/YglKR2Xw9VC6jLanu9FMaQMYVlCna0JOz27EUetA5uPeRGLPhdP3+hO4XdJ9r+NgUtDu
1DpU4gHAHsueciGuI+asLvPFtf1xr8yRf1Y1/+xw/jsaH9qQFPkT/WVv8V11Nz9XZtgyH2mnN7z/
Uw2k9TmR6ogZF9Dt6CNr6M9VMJSrjU8DeQQ41oPYQ3j7bgrMv+441zEunx0XTFHeH6P9a0jp3HPR
HKoNMaVLLehF/fA873m/YDxvGcnBS5Y81EEECRgyk8XhkD993LSyX00Ws/+hu7/pytFqVKf/Co8D
+9pHusJfa1QXiO44L8AXjlue0WULZZeMY9SCnCv4eI/feqEiEbXYBONgFI3/fsMMTxRF+g/9Ow5r
QJHWgCZ+PAyPEQgGYKhyyyFjdz92f9nmlEVa2jhFR1cnYESjCUSov4cFPIz7zqyCekNjpFnwfmlc
SwYZnG+l3qMlDgZMzcHfEbZFKr5laIXYNFt+UoE7Rz3VWgzOORA4zbFrck6q+bIZS6m8e8qnm8GD
V6jPg3PfYwXPGKbhdtZEX4rbP4ish96B2TIuFKTkmuS2RytYhn2x9lZfJipG/EPVh9EW3Q5dsLGF
eS/fAEMOWaWtzqCUwCcnJl7fkJYSnc5Hx72tmUrCMmsAWcyelFesqljX//jLDqUyLGHm/OQgFC5j
U4n8du/69ktfv6S8oo0fnx1O4cYdPPAgv+FDqqHmcF/miOKAAuJoVq/ga743THNFVu+pwjvbW5zV
yAft49ps6BXzPXMtNAB0MJSST3l/K7wd0BxeELqr/V5JZaH8DyV38HtIOav6DbtgC7800Jefw7Jn
qd4y78wY3NwXFz3a1NbswxmKaSEhEC8l6I42fTwXoVCuhb3rzHfsZZQQyCD3J0NqfunOoyHiJME+
b7lxEKzT4R1fSQpbhXmaG7d/ceVRPl8wb+/zVDlyge6G1DjxPY01nSGoRI8p1oFL/s2Fv/uMEVMt
YspNN0NxOaZ7oUAZ+Wq+HYrwdjT7PNTB0Vxd33bhXzFbARTpcC/S1YEPAJqBEzhdHIuWWP//DwjJ
DjN90K1zPomUpgl0nrkzFDhxg9Hq1RS/9Y1KlwLrNR/iW8YU9wgqDq9C9jNdPJsDECGbJeFbcti7
6tnzBvzd/CumE4gnWDwdZLrX/Gb4A8bAT6MA62URU9/xOcPh5md0xYdjPB0UNqVbdrTYq0j9+uAc
FdUlzlxyTEjklt6fU3FnsAtedoZ9LAv0ZqAFqczK2UJFEC4jeXqokVmKQaiGOMxTUafAF3y/+O4j
yaYd83lCL54Dntlp4yeEx1al3zB1wvRQqrGs7bgEN6FRiFcy42+1ajMUbdv+5vrHVAd7TVWPOzlm
vOQsAKNOoZ6Ab1/dS8d/1cG3D9Rrc4h0MGdiBzFmBNySa/EmRwwdwST7TfeayyZ8X4X04TbNNk3D
N5INld1zW6nuQh1Niw0VAka+nqY7lMYtWBHTYES1BT8Oqmr2rvBRGLYQWAgtA2wMgg/2uleI6OKJ
f/zHvH8gnjusodPQfaXACprO6qNxwHeEopw27ydzVnsm5TQ1uNTNeuD5duvZRUYNCD7EukC1TtiH
zPrg0agGAlf5IMBBJECLtWn0g1ObvqyLn+w7/LTETfR3kkP5C0xJHAfDZYek9JyVx3+l9hpoLYiQ
ZKBdXkZfUIIlI7UROO0mtV8AY/Qm4hFm24+ryFYVbgPTkxmdm8fENEPUji3GEqU570+GYtz5Imlu
ecSV7TL6eOhbDcDqM1WyYoRNtTPE7+ekx9o2VqAnQQi/WtKI+GFg1dQVt09y+VgIlPft9F0l8WiL
/7qcXA9qt/tmyADEiUuzr/iyV33PsuuVAwwGuOJYOlAHdYHpoQTQe9temwywCMd9rdeQSHITvWEI
T9shtYIu++PiNnNWzXE3wKu2uqQdLfDIBKU+piDC7lnz6jrrUlYNJm9psL3mYkY5Z/SmrYe5jPXB
2xpgGGtk6bJ3w5Y1GAmeQu9vrNirxo05zeSJItEaPLuvYJd0cjg2MEAKT9LQCZoO2CKT/kbhuNHh
xyBPkaARuroyaAyZaEJNuAhX1m2pMNffUBmDN4XoitspzmHQ3n8G91JfrLRF98CiODPZw7+gIe5+
+HEvYL7GecUFy6nbyvWrQOmSwebyfoD4A6aYAVbLB/XvKKbAey0LULWuSVawZbFYHtjft7oND+Jk
oXAQDO3pMkcLxVpcg8XqoUt8bD/OXJeVf6O3m99oeuQBiqXyvzSLWWVmRV9PuzcWxii65LvXLuGa
Ttw2p32nX+HcpNNnXtEUuh1E3tgREef8SNhcKZwOHNr7k5WqKScP0+b8o7tuZcYADfYd7O26YWML
8rFxEKOO9C75WNXvbwliwPuQKANnrlsEyZ6/f+RNUQhxXeFeO0s5Zx8sa9Pdy59g2xBygolBp/kH
bm5HDh8sxd2fwitlkyFBs2xQTOYRHAmSHvSmohO95Wv5m5Ru8DuYek4ZE3Tjp54At7AryLlwQUbJ
bMZVzVvqYKCZPPZAxVJbmRRBULn5WewlMY4NaZvLIOE7dV1gVFLIwatdJj1MXPg08qpHBQ/u4bu2
burCg7F5x8/mPGXVm4LGNFKFh7Wor+QuR3DquiemAPy2XenmBKNtUAwLs11pcyxjoJaK1/YiDsKZ
maY2iQoRoePSC5d3n/7DgnQ37eu6WWdknj4MMNbNI2HOSZCdkbrNFJKEXnLjiAxgX+ccZx2MnC1U
GDPdD6J9xvriqPsekN7HWSdKuT/4/rlm+NdQ63L4bTPuPiDc/LIBDNzvSz4eEFLP7U5z8xKZCW9h
qxp8dLwTjpbL2CCHnqya3vIVRAGe+/pO7y7yl/UIkov8IW6ao5FldzJJOOKGGU3MYwnyyCnFmsji
9GK4aRKY3kEaXUYaZ0QULVlWcltwZoWZ7vbc/GGAVtvUwzAgoC2kLlW9vAKuW7mmGNMNgu1776a7
j0fna0cb7IZN3U44BWVNFpPaA37NMSVnS/Y9sBV7RxFaif4SlkH+tuiJl9FnQ8PozIrlWA9ckOIT
QpE5NJPgXgl+o6eYpmnv5VktZ67KJDF5Bv/CAQ8SkzX1tA7TvQnr9rqJwHSF4ajufCoqIwo6ofrl
XB+QdfE8jPVlz/Ccg4Fy6Kz/DZaDMKjxadDObDoEaMasMhz5LxvEBt8D82dGjmN84kn0Zk8qM+9L
ZkMzw5zIv2K+1c3xSvrtsWcSREbATWfdlm5397qIIGWpYncaudSGLquFpRpdfjqgCqvI/kxyfal5
Qk+ptyVliOqHTCU2JnWtx/SP/8sXZsodE71ikwX5xKvUNL2r5y0DaABDlfnRKE3OgFXJjl1504OE
AYSMraknGUQAttxImMuT/xTTnn8opoIFXmZLb+hwtBSZDbFZOp/QDMJB4JncfJYz8BuFSe4CVeYf
EQQRi13ZB3yWjEk7MyMKRaZv1K4nS99f/YQZOwhNY6orasqQ86n3t9Nh2DN/XfKpCUfnyI5Zs6xv
1dbtjJO2TSQN93WHp5Ry9+rm5u0uA3Yo5qsxgwYdZNxjWZq2zWp1rZ7p6vZ7QVHqsreXrBJXySw3
LfmKxDPl2UKRsFUvMh2DRJb5vFmMhT8x8QBmLqEvZ0QPc0IcGHpMSaTUZzh0o6YgblERpp7oWdYX
MVgkqzqzuQHWRtYedc5HPDpS3pT73KbJkRMqzVmifK2UB5PIG2zMYB2Y+noxRp6bIIZhWiCMsz73
CZ1xxA9kbVpMp1NETWRnN1J2Qq6XgxibLKVQtWhmYuC4yjhMfBKiDN+Y1kbUK/XoyTmkmsUCf6kn
u6MXzJzJuEalcpjMF9espPczjm5tTZ2GKtlf4X2hPzaP6Kuz6uVr/BENHT6gY0ZHcY8opis2Vqmv
6KBbffVOifeytjD3nNeelKPwK8IKxBTE2f8kJ/vli2lXHzrec0Zc+mGYkibU7Ns9b88rjQZVkuDT
buRnfU8m0LVSovPw9U+vMzIxQdsxr+pKE7FoJhzjvnWcyEPCvJFfj7RQNrAGLsQt2nxscTj41Qjz
KpU0667g7g8H/Mw6omQ/W57Ks5qxbMksj5qJ56Cw1tU/RBzQqA3Bk5chTkgz5fyW70pMp9/txV7T
Opt/2kkXh3WEamRyYNvkP49VvbvlxFdakXiSy2wB2z/0yd8ldKbjvLEJNV4evUNleW30wmu3XXml
5YwjRA0nyJ06yCXHy4Q0XT8Mx/Zq9d7AWV/8LN/wp2N/9l7rHqZ0jv/SF/4LByUyiULMRmZRN/AM
w++tSGobGaO/t+4QNEOiBu32WRz8flTdzDn5bIt1uOiR5PwvxMlxLmiBPJmM671iB33alENGm4hI
mYkqnjh/dx7+Avsv/WvPMaXFO05MG2aDoLuFOCfmyKY6gyQeAxXko8l/JJ1Zs6LatoR/EREqIvpK
3zcidi+Gyx4VRUHEX7+/WTvueTi3TtVaCnOOJkeOzAApYqHIBtZ/3OriTgg3dN7KitmzdpsvoKqy
+xgyNBKTVWkOCBshygS2NdYW7ObQYFuByaPjM6XQrEHXGa+532XnsfmmpxdcS0gpHFsxkkYBgDEq
6gqLj7n19LTVHoubfXzZXh0h57xijvg5TtCPW/U7zeTy7CtqQu2bpLj0ODq7UeUOlV7AfJBzFG3O
+jJUduD7Voxeh2MVMUsGNkOYsDV7uj9IvzuWUBzHuRs6BX1ENGfVzb8sQK3MTgwXvs6sb6wNxdhj
OuT7HWh/SOsf+o2e8kdpoS/9ELe/dWhIpTZXeXg6m1vbxmx/sXTih9BXPiKaTROt7vsWXqA1Ryeb
UzkyfVaohdPZskc+a/T5pWfjxOd1syxLgXtQue14U/hBKdxY2QoRppmXO9nFpZsXfWRDL3utsw6Z
UCwYr4hUseJBoAlMmk78caVCu9nOvNEN/yHGIyA3MysMN6kKd2KfThIMahus2kbc5k0KY47hxlqI
OOrdnOn/2VzOJ5DU9QGoHwc0PZ7xTEfmSEP3WHcmxn5kAtObmFa5HQjbT0wkXjMmGckJWE4MLiJ5
qWoMgJB7QuVee3vzQt9P3JSOeonbjQ2naq1omGBxfI7VcS5ZRlqGKT4BHJRle6wNZGKcyk+xRuw5
XM8e7JODZLQ4kA3++pXmecr8Z66kdEU/cdbJLcwcGBAFiw+g79QeU7QMDYbPowaHYEpE4T9oa9Ej
8fRzyms3eWIY1PM3rgEIj7sq0UHQcp078fTye+ZJXj3FtnkPuOjMQ4DYFzxBc7Mxa+MrqnYca7hT
vUgZBWPz8ddqZxZoYJRrDVsr2LJ9DxXvj4aFUa+fFQXz5DMq+PPJKcVIhVVXnZ0tzNI6QwfmRXnY
80ymHotebNvCKhEMnW26Wekv+raJgwHYD7SHnNkiJuDifzvcfAYbXA6KqVX+PfAQgsSc2FEu50KZ
UfDPdAd34EijhNrVVC4cEjaImWXrujPv1zoeZ1mG4ij0rtAp8Li1suGfjgRNj7TXM7YPVK71as/e
HnMnLumZz4dcZIO1QLm9YSCCaLlbmmOkqkBNqixX5+DpQWVgky1r9sI8T6ONv2X3zUBe6P900Pgp
wKo2R2XrpoU9cU3YnIj4b3eeKqfe8h1SSrXCa+yQplghrrt5H5zGmO+JGOtRT8vfMY71837WeLKW
dn8950103AmnbZIkWnfCVW6wyHIUbCK2K3UdewknlbVh+DLUrA+IsIOY1jOfrZ5Kit5v2ftl4faI
DbECAgGdY9r8pQz1FaO96tkllpI71604uUfAeeeIJDV34seYiYjILu5RSpz8lw8X7N0sX9r25eVv
RhKaOvcaEIDVD3aKed23wVjI0q06Y7hc8Zjx1nuQLh7Jht3wqNDy49N2vJGFddpnXgWL4BrcNO52
hPceqbXz2auNzk5nrFbjuJzXphqWmkZ+YmOMyvRN2aeT91T0A6wUW3XdM5PHOA68V0RdPKWjSORw
ESAJjzV0GeINh8qVJy4J6k4mqEdneMTWDlVz4C+7CDP2e0Wh/tMXfXoXPTBXJpWvZ0aL3UGdHsQs
a0HIp9wsKCXSwfn/38sJUzzbhCAwZaqt0paY+QhFaOqEwqlVKmBOw3nNkxv/kQz1SOIkw//zqMtp
m6jCGEwuqCHyp8Z3k/IFNX5rCPYTefO73kbwNdAZdY6pNCMfEtJagmHPyQekLBlRaJrH5zwy+4nD
UeCEZxWnl+1Zw4yCL5+fP73ELQLdv1bbP/NjNqarY/HwQXb5XbVtdElYAtUXCzzt7NWqZ5DKMqzn
cz3YPU13Sua0EoQCb7wr78lDu1hEXQzjWYXV8MOj6CHuBHa7mgarvk6uh+WkU3LucVbH2Dt1eM6L
Yig8vlFJDczSR3qOzqWvTenbv3Sw74o6V9sF5guPx5RfwRT2Rl2DYblqpK3faWmDAtwCH1ieIQYo
yKZTpSC0nfZXfktu1a+3UJa1ZnE8ZlccGsn5AJwPmlhiv7AD2k8wDuKfHZGKbGrtiOo6cRo3FioI
x/B7emsKqPShLclSBatH/B+VyZvEqWPikEcF7EsNhssEhJYI1sxkSlZj8NEzJ9vvK3OJgqYX4qDM
zD5CMqgFQV3e3JbGCwBpCzXW9Ei8+8mMRa0Jf9o54q2jDDiC67b9Rt49PqbU6aTPibZsPdLKG3Yo
XCsLRYAg5Xl7Q2u0zLnhmc4BmUZ8yzEL0ckp3u8BcJfFXY/r2Xpsh2+y7ovig/qnwQ+S+kE8iddO
ssYm8ZstefyGshN1J1UnbhwKpX8EZBdt70YuYmTWuSj+skkNQdbE+fBpH0my5AZm+q++4X9WPleK
C8I2MwNq7ZejR0HHt7/ZY3PuU6EQ8tZf9y8sZjBlPFgYbnrMCL2C9A47j+nge0ZFj2vnMeUdzCl0
Cyxja/76bQbPo7Ye/l5Uqsj6/FXEbyoKCEoctofLyJMSYHXab3uBTuXy72154ZD8PuYDYqHTJ/mG
TyNFQLf+ag667ZMERQBdVZLnQVpxdD+2bn5NDm4NvCRCi9fjl+xPCyqR8LFVtfmYN6xolz9iJeu0
Rs+I1O1LLzmfPecVXo2euGhP/Yh9zUk7mkVKR5PhvYFlJjmnMuZj0zjmqF6yrAx6NdC2vzmMqQzr
ydYnyo2nw7VYvb7sy5uHAdEUhOa68/o62CGp1rjoarrR6rTGJ7RdfL62wppnZcqIDDM4M7+kJOt5
HMSQEplKBiryJ6XDdoJd+Iy/rRPvuu++LEBOziIvIR0hDYDvygCGYTJJOl/xaq+DcE+nyhq4wn42
KjxUyZAQQ+E2NknvbFrjReewmRT2MPVI2UVeSJbqNv7Y5FsLpOSBLgmzV/fc07uAGbhLHjBBGGks
fuAHaDiFLNcHiCg5PCmTxkZyhrZCeaxCanGFnsEI57JT9MJDFMGJwy26UZGM2A7nnVG1jwmYgosk
rEAQlqRLYhjo3fLb+nyoFuhEr1GrdlmWYVxWBKJXaxevBrdMrrD3sSTr7bf+I/6kQ6uCC8dKwPLt
Sima0HMkw+JfOHZ+h1f+PNyRxPA+WJ5MkEXQWFHXC++akRieWg/aKDvRZY7hQuNf2KJ+etdlBz5t
31JocUXKAjrK5irNGAxjqKHrweIhGfXAathAZ02Z+uGlAUydYM0+/aCyLo028s8e1k053DtEOrQq
AZLOCrT0e/AMkjNTOEuGhnKyKvQBYaScEjUdLJG1cNqNddq91pfdGEtJ5A7GbJijXxFI9FMd8w7w
R6PacLWvoJzGy8OHai0PDcHye4LIQq0Dt5AMKs7k+uY5Ny5rC4iENXHPp98z2xjzQW2Ozj+Q8x6L
O+s0U23QmvsKH0mcuLABZdCU3rwvlSY/P5TEZruxhQgzzmhdTsmQSGbfUIXeq1sMvW4/+9Iz+M81
RrJiuMFQlpZgi5rO7aK/YTBTztKYwfXx0M5kS3v1dhcbANLPFDxqfoXAO9rfl19vsPvMJ14bwxxQ
7OFuUTNTBUqDbsyZe9g//+sMk+Hsg4ytkOZmW9+C3TS90V0qycbEwzFbcUz1JyarrGsGoAaQhYV3
9CvcXkm+9Iy89vKkv/4RhW72mRmwidiCXi7KP/i5b+vHfX3px8ffJMlP0CBNKYwYjItAMIqeOroP
bDaiXakjUs+0mmpP2Dq5Y02sV1HW9v0vSBGvt0zH1hbqqDOGRg2Lnza0Bbb+iaUhHbE/BLufiI7c
zNZBIo6PguKJuM6gtzOgRlRblASJ8cPJkGfX4xiwkiBGhDd/obyVjhOCeMMwyimcm9PGQkjng6tq
FxDOEE/ok5/eOCMXuLcOrZ8pISzPUITpmIUFVi7x3/giexUtUGifiLVMafjZsUDQL+HSu+hJEsVb
TjsCIcxRoXDcOB0sZrAC2/P2DOdx2zJP4Hro15Up4hh2w07zGbHUH6NsvFB4CeSbdGNOgjOf4nPF
pK8lVmImhDftU8fBCls5sqDRcCT3+Klsvxa9PfoKL+9njpeF0w8hoEqrwWIIsIUqmr5paHNkPa+I
gf2Vum/8ASpcEIGZPq9QcRmhXbARVI4zsgDRKWRZihYnGCKr2nglLoc1omlmMUW9A6egi36fXVm5
bTwqJTrRHxxLWv9bNFgW0RsliyZoIWCpeJdoHCw4Zj37fuwoKjusyQDW55vd+MDGqA2J5viCq4IK
BzQCyFGsV0EAm16pBJ+aDWozCqqlsmYid8G9JpZf2CB1S0gMNeZZnAr0ebZwF/H9Gu/OwtZo2Ddg
O7wghIRvYMspxeJoR+dDkFPs4m5cJlpPmMl2cbuC347mcJcIxhE+SifjY1Zu3xxbnFImmgzPjTJq
9jgr1Fguf7ejJRJtEq1B1GMdU5NS2qDREsUmQFKuAnd5fTaeDtQHXWUrmELLKTyMdLEp4teglfOe
FdEmkz3SpH9JXli4DQl5tS58CmnOlleh/QqrSE4HiHBBb8/lKXs+fz8f3pX1QIRqlGycl4nQCUZ8
rUPg+tiPMee2p237nhx2bEts3EvYpy5xF5wZ0R4A6xOi4CDZVDlc7JE1ssac+LtBfgdqKgKQNJPM
9xW9gbDqorrR5eTsoV2ZqYDzCj+OSlACJBF1M1Le1mVeBCgsATQMpxMXMf18kp6SB3MXC00kbTi9
Lx7mAEdOyeLT+b0/lj7tUUz/SvVLJIfp1sbHE0kAG8O3y+t/zS8E3R773vPTiv1Eq5v95jgEcpnw
SJSDgk+1Fat5dw7+EDNi1ZBBaimBELjTZap6BPlMWFEZ95G87d5oGBCzNCuYRlRA+NoAW/ysmuqR
csU+kbQRUluXoHd80SO3+WJhxEDu9XYjGI7QrLDIcl6AzCVuYg9sRH8M8zZgerKlaukJOOeGFosy
V2skS9j427AXMkAuSgizif3SVa1fsgk50O2mKrf6CjqNJBmWBx9ThNs3WwQUJw6/mR+A2Z32Ilxq
ny1u7DZbEPYmwqvdpOjZIYQVwAR0ZGH0avqXGIxux4kzLrSoKEnZkDbzCU/lbEat9Us/JvEby9MN
ICuySuuHwb0CrL/M3sbhkcLegRwins8pftrEWxXtSYbTZonXl9hcU1weXZZvFpI71uWZ9+US068e
X8aGtbE1FvSVewW3liVq4/LKQNkcrzazAUnpRaklrTp4djcV1ufNIa7QVhO+vohQuZIQ/jEU9LH6
5IzeDAOHP4nH9mU+0BE2TLxQbDUYpNh/6XKAo9VjXswmLK1p/eRmQ8iHsnkcLGW9F+CTUDA7sm72
ZNZpOdu84BzvRCjNbBAfK4MfFA62uPlEFBDPw837TAUz9WRv9jsIqja51h6gDmshZQGC06lai+0I
UVdBJFiULy1WxQhWcurb9G3CaTNELhFVXodGEZlp3gcZowEiS6B0ZhwNH+CN8TYkE3gi1hy5RvMF
DsYIB4OOn7ktfLy9/XaBaiYqaajT8vlPGa4KjmosJWC/X0JL4iC65yHLxpLKxhwJ4MmaOG/nTe7k
wqhJfyUODMnc5R6jg7OHKs2/BQ8vrkb69rkL0NsSDpD+QfAE+yuwadN7+9hQcqBHMWl1zxDf3kEd
AVH6TnvxJqPS5tvxCal3JwEQO7pPo6k6y9DQ/3iNwb/vcA4emQqnQ9gYAg1aMBA/ONcKs3XEyqYK
oputdsmaBXJGKIr2QIQIPjwxbqjJhWXPmW/VIPbxBp6/GhnuE/GXL91hX84ZoIIkqRsvY+CN7f+f
OT0LzwktB6dAlA1eZVYuK2Emdf1Du22AKFeO/pp+nk7sOsJoxm4cFKYCJb7g3XtyLgvp5IDXUGCe
LDZOMWdtCExo0+06+NvJaawVXolBDuthnBLka1PCFT0ZvxaDdLRpEBNgBQ0jO9JSPec3oWGkGJAZ
YPc16ZkVosuLihZMj4Vba+ICC5op8/aB9bE/eWmyl8H0yYPofJu/GYtNZUqk81pZVQtqLn3jv5jM
FdaPmV7tbyzWtnYqeAn6i+aNXfkfxKAhc0Exa7nElQXIeLMff31XYfUm8jt//zbV+G1iMonGmGTz
EzmrPa+jWlCBU9PSlLk2HA6bhjdH95Q4brOkTuSHp6GmE/ul7WofGSLe1D+beVt236xmDczB9Bpz
SSK8S8knsoD9gHEGxsCXCmPSUuh/vviBaV12ZkBoFOvKGloMifGqy24xPOspjYpZQW8We8nc8LOD
g5XoV/QXBtZ8ZH/oK/z9L7jPiUj2TG8qD/jpce32ndciCcVfojhi6/gb9InMjjjqv7jxFO4jsMON
hlT+91fS/uGH4mLJWaKIo33sm7KYNoHPQ1QsXa5gL2hwrx/8FWllsZ7NKVbxegX5fQdIH1iXrMxx
SMDnhSXy+Va8aO6AkEpjrbbTgFTM93ZzhFHWTC/+vaezDt3Y8oL1M5+NYJ5wtagkeGNjexSmXyTG
tbuFEtp48QyBAhAtA2YR/wV+LvUUCumTLIWMua/46Q2aHgPcupbC9hAtMY9mgWVYGWwUdThTigsX
R0teEe5DU8A31ZOOvzV67UQawUmDnUeGgQinkPfKFDD0e7hSeqjJBJUkhnqi7qZ5AyNe3y00c+kq
/SshDV0r0lq9L/dvpGnNOkVI+RvdLexKjZY/QfoLTIlmuefIB+FRLQWKK07u2X9OnyKDcgWeweCo
aHuU7ZxeMHLKqTL/2oNF41/pvo3CDJSwb2/iPr3UD4UoahG3WYAEP5/am2JJ0OwMWi1Q+PCHSF8X
4BFM/W6VEaadhrQHLcKTHhMwohRDdjBbwprGX81YHOekN38kcL9j3VGBKi6SLD65eks3BNls0XvT
ebPSc93V9pBDdKGANcsS9xyNg/ua0sq1aKUj9oBsO8uv/LRksBy8TYrOcfw99oInsKms4KClnf5G
HZbWDRGZD2YAQ7H4uFLM2pvkAwwB4NYMsTMVklnVxuH/kbUaShlkWKgfql4ZEoun7AdfbRwTxCIj
dhB6rrI6OpyfWeSEycX+I0JE9t2Af97Xc5F867DT/AK4THKFqCISAgKAHoFtjPAaXmwlQ6JwYvQK
HwaiqNaBOf88qnWoOJCKrA0QtQXOpzu1qaTnCM17gKyN/llRqlNW3ZM24H4rLxajRVs2JL/AnaBC
otR+W4xh0p6/epmsQYhe0iaTZ3d4IDsi2qdDYBXZjcPGqAh1MkTP3wy/EdbFTolsgn/6PH2aVz4Y
FXZLmKJfQOEMCctST68WWRGNPcSjhnYHn/bL9IGeV2AbQ3Bo7qWF4C/uz0/v4YpriCVXsBTlTotU
T98izeXljuzINFG1IdSDsT/tEYZwHIybq4ia1C9t0rg+tCcIR75CXEFNa48OHX2wTDgU8VxcpJpR
7MTm5RjAJFQPoyP3SorvpKvOnmT9rDedqKbc6v1kDNOU9jJHG1cDDmSVwyBDsQGrQRkPKGAiXACR
YREUtU0ka+tXwi4Fv+dt9q12Xro975YQQFSLfWDjhYIC4XE2pGZ5exNsM6D0oieGsgTTWyq4Hr/V
loKzNAVvJp3SXvt1KvTyBg5WZm+uQAIuo+K4jj6qXaRPmun+vI0/+TOn7d6YpMxBdIZeu8Rr+Ga/
0WcdnqgBudkqD3LxPQyAlkJ847j8N08U2XwS4x5zhcBu9Nv0KrMFChGoDb7RGyMNE7zC2+gVD5dG
kjSAEe2hyS47DJ+x99ueL+FlT9KEZiFqSCQh5KdwvJ2El9k9ua7u8GQ2pXMLi3ToFCrbNEhlAsBu
B0vkddl/VOENMllePreT9AeIjN7odSfndcQE6rk919NNhgxBjKZ5Q032SdHWAPRkfe4+YHGjwk+3
b94cfgSUz3U/Z+JFfzdyRjDftZZJNn4D0NDxzhXzuFPCOibaRnCnzv6QZkMAbSezYjUluK+eHsl0
8XaOI1aOvmJVF7WHkdVwNdr98e0/qDq7v3ZR6AMgKxG/f3G9U2N5Odm1fHSaPZsV9K/Vs4uTQ6FU
s2grUTUYY86HquFQ+8k/6YQVc9Eq3RzhpgpsTTInaxCWjcJGbxp6KDOy+wbZe00hqQLz8VVQeUG/
NR3xxnEa+m4wcdR68NT/TlB1/cYHAXsvEOzEFqrKePvleoQjlMIahN77KxHwYuAFeks8wguCxcjo
bA+oA2eImn0CIYyHpgD9JnDZ07ngzfHVWpB9BBn5Q6pdj0sWD6j9p31D+SO8axP+aoBcS+3AgZ+P
0x5SItbbAWWiAmdxmhb2muGm7qEshBIchnkTh3Dk0Ol/Q5budAT4DXU6WpXWe15ph180iAc7xOOo
8KqM5VILiJW3xvMo9BpZ84Lqbl/Q2ixwLJ5dEyJ7RWN1didzigsJO0DkAXEOZ1sqQ9eTrP5l+jSO
MRadrD+qMXybaBYEgx2yp2wnHw6j3RuXbrKtfXeRvhztOCt6613mSsyaH7snZ/c03+c/Hb+ISQry
4ZYg/2U4umvCjZqCKzpzyzAXn3FLHjNO7Gi5iV/zt/Xye1lHjOuo+it/E4E+E+rITvAoDFzJOHhC
WYCmRbssRYOjJBfD7NChB4UDIpKRvGWPaYvMrC65fR03e/BqEQqozGk1bukWmpmMj9+EKv5qgF0l
CLNOEeY8/BBoMrrZMLgRrED/BNx5Zi51MTYRxQXc3lHW93gyyIjU6TXe6GhBu0qiuqyuWr/wtEIP
E+ATqdW3R2flNw5xOaRlZTBR5Piok5xavRtTuRGzbvkz/ByoQPHnCcDC3OqPI41NmwlPgIFWBjJE
JHqR4CjOy6CX3pajNeGPYe11S4gxxhdxE36c9uScckhxsnR663726RsyFAYO3byGGB7z71iUm/Wz
evmbwHb52sA+J7eHGwuM7P0DsSqQn/5cQcOiMmTCmDOZ1mexi3bCoQYssAl6Fj15Pg4u9utviKJn
+ggZyLPtB7UcvZST+/UK+GUI7YPPLPHQZNwsJuAlo1VW4JCCerhfuw6pXCABUI4E4z4JEdCMfB09
bQBRhQYVXVyhxSJ7FTIkMPp4jvQhEM/KB++TeTlUTVTUE4UzcXK3AvlHCDWUMrgIP1kXiCQ9M4zD
1Rte7Blo9UPU4OYC4DhjMppqPMwK6kmDGFXCgLt/NR4ZvewtH0J0wTx3RkCoFh3YAA0NbvZydGI8
esaXSdYlhV8v4uptcVv0yqBcvHwZzZiK1SwkGDXaGn3ovg3FY/WM5WRRKbxIEJsp1XTy5IRSoti5
NEdIjgIOE9GQ5ohT/CZCYubmcFeRARQNF+AbYNNaDcWgBX1mSJPjBdt+gCE/E21fG2zY7EEjL31N
db7IcTckdzAj7kpcwlMsvdUX2OKVD3zocOl58fTZ9PZUZL0oSIRoKs0NLSE6seyc0ARSGV7sS36y
T27fWwgtno9TgTScUglEu28DCyKcr1OdIMxqKNjFgLK92OCnajJP1BYb6md+HrOkZqHOzoeHOQpV
iCQL0FRMsi1ZWIorSfUQz4OOPulFn90gVFykwyni3SEoAwEbkTUYm0zN/s5oUyxIGw8dk3W8fm9P
0eGNWUrnmPjgEuBkvekrv7sAHyg00m9aFxehk9LsrzYH0gCl6eG0lOdfEpQOwG/wZ91ijBLjEbX9
a8ICrE+WJPOhs0NT9LI+u03+APHKx/G21SqHPTd6npNemw2ez+wUkaVt0IComMvrL+/5+z8O7lOw
f3fwmob0GGvUdPUPzjJ65fwSYvBwegME6TnMw5hnJ994JAVDaNDRM6xiLFYHCJcQRP82zBfSa+0/
skfGZEFoPhoU/og61+tPCBGnh03DAe1tCJuXs1Eq1haRBBYY0cMKft7AunJ/9fHys+W2cTVr55pP
2DEaEjfZZsO6V4MXf7cfYR0/7Kt4x3p+t84kmAuoBB4Whk4UwVG8cXoRjWSMgGooBe8/MqzQfR2Z
clIcKIs6JrSTbd9+Uh38PDllmfNjwu6tHBXriAP4wRu4ZMN94bNS4GasEsdfLimzSgwGkq+NQ+yi
Dmk8LTZI+aSn9J5TKYdjQzGJR7SZ9DITVz2IQdozFIgfyBpxm6aMbc/kKdSMT5acXFgLW3w/rrw6
F/aIBaFWB2npryromCpm7v9Ig6d4cLFuB4I6qMaLwLp4//Pnpl4t8vuCk1nV2uOPGpYhhXu5ugUz
Lu4TaGbB8rY+fHj9j3M7YJp6Z7lbyCJqtF8ITAFKGBv3YX+0HTAshSrQco040IlawkRH/u5e9LHL
8qco+mkBzHpNba/BChagAhRjTFEHTJOCjSEUVVhasse0PaKQnbh4v3OjaqNkPluymLiC7EWVmQvf
c+2Zl7j00vXdTLAIlCQcIa0FOn/8we5kuOL+kuG6B2JY6EKqvHIav58oCZIGwZn/jQngdDAFULKx
5LYRCwdzVT1iPQ1Ss+yYb52MEwtPLLu/k45504Nfjqe8MfKpRAlYnRvBx8GhQWh33fyG8k+IcxNW
r0ZUIT90zccEwjEQG6qu1BsbWiwuN5/xmgxwcEUMsDWa2dd+0U3JgFWsoxu/1dsb2gNvE9YBrDgw
C7aqWbAVcLP+YALMjvbALnfozBs049ljJVp1xbjOsSDh3zf/xPQ/mC0KR6nnnFh8ZBOJg82TbLR9
+rTFc5L79sV9mkKSie3mbikqpq8JcO5IMxXiOoRLi0bRxn3lT2V5AVlB/0iVD77IAQYzmBVOBofX
S8eO4j711WRNN+pRuFK1/kLp2AWP/W1e7dHIwMKGwJO8kVFnHPMJcR7gP/LJezb4EXTZIz7FZEBi
C6vzSvT8G0OkBlbjizusQioIY9+XQ6FKxmWfCo1sRQdeGhCRWA0xal8x37sehp5OD8Vw7fmH4sns
m14CBbnsj47Cffg07/aX6eHbknJ2ooOh9TUzyIVIumLQppFKKVzC+t8ecQhqpG1BwZrdNfnNQVSY
wwWDeBxfZzhAcd5u6WmJyzRwN8vUw+XZOaHjErPFAHv5r3E6/8RgEJXJ2Saut9eEwZbFXQLfFHAZ
ZzigjbVqm4Plshl1/KBrxZSDnz7vz4ckamoE3hIjXiWHSjcIBgEvw6Fy3eA+7JUvvT//Rq+QzuC7
3ux6DOB9+fic6NWsx5k6UeOdZu3yPH1ux5bISueDunoCJdiw9qIfc292Xfpw9po9K2RQtrn87z/J
+Exo4hEmnlbu53gN5PD2d2XhBEHhT1zwoBeIjAdKzmfkch5O4E201VRIHwcjWdoeRb/sVGQ7EGKM
zlsFiQIlwkNq1LjfF8JDYqcO8BDHFUHbqPLaoV6Iu6TGk5g48ycTHdiog9/Gpuq8CW5s1N0BUkSZ
wHo01AhODSMa+DytwzCuebLLYqJ/5clYsUOuYRZ7owpjXOy8ja0III8/ih94q9aTdcns7Pd/fHNI
lxGmvXgJMIQ8MzYfsR3PZMYU7VUdtRwZtAwAOkQh87bQw2JSBOLjTbztlwoNsIeiDnqBdqx8BdyB
WmYGA7DJhNFT5WeiSZE91sW9RQ8EpQA67ABZfmKKAsviZbW67KJwjM9JGZyiRqfp6yfS/lXCr4Hy
s+d0Ruf0eaArO2W8HABVyKQEO8nAsX2FjJ7OKjRskQ6GJuX0dAyesclvlEpwKkC9UD4V66sU3foZ
ZdTgYx8RmrAbc8kU+a59EdNgayNC0T79HJBnm+L1QUJATZ3RJBheTAfijnLYB9446haMtFm7FkA2
zQptBCQp+hwJkCOjsecsSpx/pu0/4+ZVmFLXUZc90dC6Hl9Wxfe9MjBiq1ATZTETaZzFOHjF+h33
51Vy84aQ5IFTI9UgQEHoUoyJezugBuOfjDJXXdlloOihFr5E5JuVvzPIDVKR7prvBG9ZTN7EHviF
AVI8wlr+Dhx4JUje59ftM8DjpfWvGZxhhf37cnk/vpalrP8yMI52+T0SzB4uk+1GFswejPiqoFlC
Ib5SAO1+4IVPKk0xAWnjykUrLKNaMS/7W/RJizkvohGgElvvii4rTIHLdIAcgF8DLtHKwviF1BIU
yPZddcWQl+DSzFsbDg/FXG2TUww4tXCPCmaIjFAYzvAhiUobXQ0KFhv/zfzlkYmsQdxfvhlBxOpu
4LUe9s9pORC4QVpCBHsFl4l+md7cni05NxdunXlagO38ge65vz2DGYwwfgKYQdsnZNQKXNYhA8tR
wZGC6qwjA4jLSWMKe6nRJ1nPLt0NiBoNezBCKYaddtZn30ye2jPC/AWB0VNcNQHb/Qetn93rvEux
S00aX0oYyiCCYzMz06TgJ6M4D/EQl9O4n4uFapXNC+TlwoHPlI3of/YeMVTeCoDraj5WzBKZ4wl5
SmXd98b0lQw+ETVwFt/0yrhQDDMqpwB2buP7HjeqO2WCw4KnUYfPfJI8FtJMWZWyNcIw05XTh3ub
tvw7dPIsxMzQaZmOg95KaG0KPsl2DCtvxNC6ihkPbD/21dqOOepCS5PncWLngAp1KuorZqAgPPhm
od3Mx+LTq0ZW46LC6NDLiGX+OYRNa0rGe0GTdXwG5exjkNJ5MtAsXDSw1vQpNHWH90I11OD60mT3
HMouepiAmPETZR9NzoD9V79EQZMfIBvykj5xIb2/mG4w+JjxLQlptB0TJ38EyDKYDHDEAM48c64g
RH+wkTWoUJ0eJKe5GMACtzp9aNxsRNA0PkFjA2n2Xoyf5jgSoymuNNx8CQ805lYoYOs1m3v5+Kq3
GZOcd2t1FDhPvFZ0Aadw3f+aFU2yktJ/NPoJhlYznRAxN9oXh7eLKZfGYIOnIYA3yxCoPeF4ad97
iJrEJJACJidVP5/2FH+YF6NrWb2wgtPB3VWga614mIxxB/+IT0Se23QACwBpw+CssgqsDbhamGH4
PJ3JgXBJDX8xhzj83A28iwwxBNa++WSogeGg+NJgPLdlGbzi583P8/OiI9iqzKNYcHeR1qZce3IO
BB0JRZ/d0GpcIidNInzeGvDj7VaozGBXJJsLZP8S2KhUNqT+8/QVqeSUoXaxr4eJKYDu/vzDQhC3
2WDu8UbUjeH1JChyOLNITUA5oBWjmb26uAMwAqbNYvTlICGJ+vPL2QD+oQ39nQ7jRwCzhKJ0Jlaz
CtSLN6DB68+Bsng6nA6j998pA1qOK4ZbYhT6W45sbOadC/WGjPa/wLfGQG3acmNLLGmxQ0x0/a2e
nMfHFhmtR2lWUZl0VO0Iay0Zh91m3RZBoEs0tM+olbROob92qlEe7tbQHxKXItUtWd5lBhAyTa5l
BqDQwxGjnH6GxiRR91KLRglDpPvuHhfrxp8wWjoAKFDOhb/1WIO73QmuHWKqmbS//5GvOJkTl3gs
ubi/0ChwJJHH31gJuQ5YDuteQFJ19zaXvYjmiq7HYgJEZaMkFO/ug7gN0WOyusRilrkhPZGkLjzo
zq6Xg6hicsZYCsgXKEs1BtPSrrIX/EeKE7MMPkw/aOqIvUSTn3FaviI2SkgY4yn4X9jZe7JuMNkr
rfZCmyb5kV5UtC+HL5v0BUg/ArL5HtHc0Cuq0Og7v8wGljofWHd3k11qwaPa1RHnF9+n4XLiNQmU
RhjbIOOimadh2FFDoOlHtcOu3id9Ti/Lhttm9ADU7zBGROLv0JDTxFeGkw3HHQe0nII5BoXku93M
enq1zugycfChan4jPm3dam8wrgj+eNhzRG0iHgOCrCm6wOh2RVFxUFYdhIy4tlpSKWgaYdZEAzUb
mW8HtRLMWcFRrU9fG8OgypXDgPaI5bCOuVkNyFuRMxgTmB//4w+wISG53TOWJwiZ/B4cn8DKIRC/
Y7F9crcE5WmyYjeQyb3Ml7nD3HwKnyo3FftDr2B+ob+ivv43na3mL8DtayzB9N8su+Dl1Wt4+9/8
YaGO8bAv6wKJTXvk7mglHfqo8JQxWDT6oYDd6BCMNnvCG5BCPB1p1Mbc2ZEvH74P/QGgQkMFFUnW
J06qkBplZuSf6d1iqvFaPw/t3z+HijHYLhqzx5HzH0dntqQolK3hJzICEQRvmScRxDFvDGdQcQIF
efr6dkXHidMXXVWZCnuv9Y8PdHac14zxuIRQJGgLAZvw9Ju9jFjF2tIwAdZokB9Zu5AhN187lMYN
n0Q9/sK7XOxfOFgP1nc3boDdLUZESCx2NxRHN5SaqJsZnrlAOovt/GesC5HAIeBecXYLLWl0jtYX
21bQaTDYodOggmJOEyq3Icf13VsLceWLndUt96j/Z1iOoZdB8yfamr/XR3qWjpg1yFsONwvoYwiP
HzhzPubAyNZDhIF5KINMwMR+53y9DN82OiJTnagrUuPSxlb3RIHrac68n75XNR+JOvdouJ0OT5Kp
Zk/r9E4f2f34/GtC3J0wZ+QaxLQGrHCwLS/zFWXa/hMBZMThoc6CysoF3KehO7jZ1Y7jsF5J08qu
whv1jgYfJYwkVa5stpwjUBoAH3w/6YUt096fCSh9i9mAB6q1RamW4kgPxAR9JEuAVrDfPrLtANmG
mr4seOM5jJjTo7EMXOi7K/5IjQyvlOm6PLwcvuBTlCVOyC1mouMZa0iNJ4mKi8KtTy9wYOB0v+ff
gnXDpqQ7X/4373Cv7DdMCXL4yu7jy/HyvxGW86mHNEmJuXM5Sx7Lp2aXu68WbTahPFXImkV/+Tbu
+3bNa4flKD/CI48SqJczj/MRNwhy+Gr2Ydn2P+qUolwGjksoO8ABwHzMrnZ/AN+KAhJdmFAbCQZK
mDDJDM7AEgGXeLv+hlwGN3f7ihof3yaTWg/4oo2LdTNBBMaCx9XLysPupS1bGnGNnnibxQNqtm5r
j058+Ahx+r4i3KWCgNUoJWtwfQD0oR7FHsQ2PaSia4Pg4s7XjVxAY8A8wbRPL96JqHN/MENilyrE
fD6M4Un/a1Hyw62uinU5yecyx3csEyNY41KxzxzcbALSHxnrDDnhcFoTWcLvItBGAZy+nfO2v7ok
A3iRMuhmnRypGUmcgJmw3xez0ShNdaQh6j3UZa2Ljh2CrAk/u/sRFfrXHQLDuMwfaOdu87crW8zt
oEjPgL1njY75PgepB+PhmkakXUUyh/bFY4+F2nXy4IMXlQEZENnLxzLYAlQLUG/WK6gm5LWR4IYy
lnjoafMTvE7n7evNkXqluuwSaWjvsV1ICLYmslvnlnySA5W+go37jj52P3ssyAr6LQgmzGqnS74/
pwkeKo1Cu98UwjqqZowWFHOsqu3P/nBqa9EoEu4HwDkEtQ2Cm3AwsT0AiINkQTKP8LAKZzRbFjtI
P+PYw4FkIpC0TTP1QvbOO8wMaLUyxa6CARYf+X+TRkar+bIxTrBjJ23dGJg/2VTQKzXBQtKEtyy9
u1nWP+KFo3mRJ4CZ3dBZ2LzRGmtcRIsru5WRDg6Yj1BGUgTt5D1nMHsQVD+wDrjDS7x7rRvHELu4
aP57pxD2sinnWByOI3M6bStzOlNsBfLIIgLCm80Km9yLgih2dyNZ9OA1IfJGE43CS/e4Koz3DZYL
qb5uVO8xI1+0HKSJq/hE0vvY1vD2DxAJP7GMFUD4BEUUVhZc0OGZwfMvw31jAnlF/512Crz/Ig/j
db0QlrTRWICVZlBNrqsgxeix+tgW7itDONloekRDLgzaWZiOu0loWSZmNnIEIsBfVIjXWTnD2wfu
hyPOfOMCy2T01Vz8ntf3LSsbLud5+MnRDupexlRkpWQCjC8JbkdrdTh8NoYZLnoeVuMvcohEiGjC
HjdP0mvdlDsgl4WK4tjHQyE8nXy5YTjWDGu18HCyy/T88ZnAVxYg0RjNw9QMttt1w3uDyAXYXsHP
ggpsfvoZX+HG2M4fAiXRjfP6vOdifRlzaA8yNDBMxFtP/HSESboWiuHQMzmFbfwMGPHw6Xsh1t0a
fJWKTfuLwXZjzNXtVgzUTeV9VadBahnPhYkcICs9AC7uhc79BDGZov7gj0tC2D5kfGFxzLyRzkOL
F8ECBsAjjzLE49Y3kYxhTXtaC9ll/0YsjWToYi6Eb7roohJwDF4c+z0eMs2lxKi8mftltMnuxpJA
Ee1hcxGYDTp5e4kinledsKnZk3QYZMYBfq+LFsaYjhiUyd6bC6++EFPo4A4oaiJ9MjRYLs66GxGj
vlo/DT5ldmkP9dmDXyG9uWkGK0ub6ZT8kFGCPsSDqvLzuIM5M0Ef+NlAzj5GyQfDi2dn5JEZJ35s
SOZYlwWoHck9gMfRaRBANs7v3jbLPI+mz+mJ3/+5faDzPNQLnZw1kXbq9kPjqMXQlT1jybgWe6an
yNgx+bFgz8jGaOBRiUUQqRMtDw1aakTaJKQwaxDMcdtd0B7y/w2siI5tfFneJpslJtb4HscEM6CG
y4KYAQ876mi85D1Z8/Rv43xqM7dkaSpNrVRAU8ZcvIVkNbDxZzTu0kk05hskKSUgPNW0+NJzn3ne
WOAq/4AnIU81Fis2FX9MpsXhcDcxftNrqad9zi/AB2J/P/7ocONBuc9PmHFfMpocD88UHnb0c4hw
QXONvs7Xs0UTkD3/ONfNZsfMPskIk4hqJMV3XJ08pIEHZMe/KkyO1ZKzq9AN7/TKlCuryokvi/ON
ELgm5SHXshxlIt1HzurtpGFaj+MYg2gxWyo0GQedhJC+NSO8vKgCGZuD+SPDEsDz8LBMO3oSVWCT
5RCToCL8taR2XhZRrO9tfpw3CjyTAaQlBozOoceDEJ4p2Tvk+cwpdBlahmsTAuPFhqtH4hyxcYny
w4sJdpCkI98zZV5ccAQb9TRvoIgsWwq9VpLUxpGqCAI8/qdNwZX6r4b0GIqsIFt4ypuJaYuINBgZ
siuJVpoaRQRk/xoxMkUBwYEk2Cq8pNgG4sggTadH4zhVKBSCQxzv7uGGMsq2sZCiU6joMeEaxCYM
7FeTDPF5Om8k7pFoLkWg8p7WnPFS5fGg07SipiJORhpQCxDfUCATRXwLOtUhN2L0dn6IjmOM7nlJ
GK0/RJLsCMjmTS3a18yJBcRvNRJ/DdWiANhnSwVlPoy2Hwf2iPGwMjT22EM5a95IUlHxXDozj98n
yJ1JR07FBj8BSQceXTUUP7xDmCf08Gfzi/7jExGmum241IWNUdykmOlsMM8eRjkdmMOgqJSlIv1O
2y179hm9YFz/DOVsJULf2p9eRZMVtSwy4iF4cDT/xOuicLmdAAk+HH5Y1sj/4Vd9WC/kj1chvE4L
UsXg+nHT52HHEfA2v93kh/djT/oex7BKC+mWAhVLBS2g9z3g8ssIcryFg+l1/MUHGFKCUxPr2iO1
8xYKtoOZGZpXkEFgCeMrmohpAxy33oBYlga19Uh8CQrWIftvZAiaXTq0fhiHE5UYImISlpR9rguY
d++LGrld0oTm5FlLmLQk8jMpyuyZEGSRKExRIc2PqO3RTORx4ZerO+HHvYWEIpnXTD7keNHj7+I+
BYXuEb2BkqaYcVv9egTSwhL1yXNBDBfeHKIQTz97QGuDBnYJZo2MDxG1TWkIHIpp6ZSpp2xKJh1o
F0cnc4qSDWBa6gXWo1iNa0RE/pXI5s5OSvMKjX8LlQyHDhTOBO6l8XmsiB9j0Ie/cz/OGtJlaF7w
ATjxbYEyg6j161FP+iKf9RnChEuh4rl3pAcGJale7eHqgRSi5fi/K4guHjYISORoXnmMOBk5pc5/
mYcgMzFm+agU2dsY0c146OlII89cR0LRiWstbIgQiGjMykBSGPIYHeevcDBjQlz9fqby9zGz+IpD
lNcRoISflfhg9sL/qlsUskkN3czb5CNuqZmDombNd87zIzQKYkEUZMgVve0dZCop7+ZS4PgVnOjA
32wJY5wiT9zjnZk/hIeqSa4i8UWYaGBQ7FuwdWtvyEb6NXvp9uojOgDe+NrcE2PIu7uHIqKwKHl7
g1vz59lrgliJkLSbgNyQysfXDCfA3wNLKASpAi3tB9cZnbFGt4M9RnEhGkU1EQdFhdBkz/LlfxC8
yGGF+0os3vLPGvELwX/j9RTqqTjpppW15DkwVR+o5CAErdgfxpp1vZgeXi8x64mPU6YaRQ0eiYgR
qNGSIrvb/C0u8bmkQuVtHAaTBRfhn75EVO6VYGofg5OiH7B5L7EC2wVgF3EKWBx+rvD76G6P4/RH
Ai1/V4A9kH/4zVKGCAQS5mFvxo/FayGbJeDLoqNuGqpnpZsn1bzAtDQhFkVMOXBAqCmeY/G0SJJZ
84CdqlNlH9Dl2GuYTXSEIrjljGkVN2ki8RPwP7qMTxH3tzYu4VTQNsfljk/+aVOLgd8MaO2Ghg2y
0e7h2bykwxirWbsqFo09NJu56mgEZQLviTz5avHhmcU6ZSPMEMIuIDWeia0Au4WY4UUSTm9MWy/A
OtikA3M/ZjviZxAsr/b3jBmyUO284WtrxyRF7svcSKKkDTxaQ51/vIIvhJVOXd/cMmwxC+BUx6Z5
Q4HHoWlyNKOeCAusLNO+e1lIxM0ssOeBAzPNY84Te0nWQ+91dcC4yRohdBPhCSp3/gtv0EzvAzBh
32F3OfXNRySYSy1lL07ffFR0Juvi5yUZqk0YanuzliFj98idIMLO9TvUW8n77LuSvwJkjGk0qtD0
cNLetkLPRS+Rp8TqmhULvHmyYRzoo0L3uB3m/VTomyDoljlPAYYiS2OakVJab4mVDCblVnYvtHUi
EDwDGxVLBDu5i2bOz20SDz9YwqE0GReRjrkaJexqioUCdROq2NLntvygHHygj+IJh5GGV3C/LDd2
t0bEZSup4gKhMPDSCkaOgSR4iBxQfcQ/wFvC46aE6A5x5ygo8l1K14gbQddcz3P0Dpj24Kk11BA9
Tw5e25pQMIAi/INosbzh+LS9b2WrO31PAr6+My4CLvEgY/z67Pg/nBdXmh8xY2WM7WMFmuhMh7SE
xhMyDocCL8htIpxL0rRLhnPlb0Dvrzucy24RDwjZ9QmUHzjt2+qt+op5P9ze1i23B6tyWyPCZJS5
OYBMo6wbBf1DL7odH5ZC6YuAo+xecAmakC9iyCobPvDJ5zMKfCZsyd3huhusobtddhWhEEAyEJz3
3TpTUcazfyavUJ8irPIUrg6iMi5eLiyTJVfwa9c/wQDx0T7RoAmlN8QE2jm0Kg9TbYG5H+B2EXbt
cPkDDceEkvKUUantDx3WEBAI5x29idcsAxpeiPnEJQGvdwQs18kWMqqZvKTZDjRU4IZ6a7C3Oze/
N5Gw0+1vvoID5IZUMtRfxmLBVRiWTAMjTnXhe744JdiVNEFwEtIVzLTWuAQ587KYDDG08Snby6oI
n9k1/Wb3wzn8pGRGq1z/T6txu+ixfSPJX7X7D2s8ManR0JX/UCQjs0ajNlnc3FoxWEeLTEva9Xmn
+SXSQ2HIAepDS99L9KkgDmTaPD5umTb4E3b9kCprUuHarJuVcX/VrupIQZ35cs9/3MV92kV7oq2X
Ika3tZ5MiNO3fyZvFxuSBFfRRzNmf0SFQE0LCdJX8KjwS/Qh2c/2iHRymtFGe/SNQpE0iisk/QBI
KQhity9AY4vouWIpUP4A1FBaS4Ah7ST3a/JqVt8VS0djSdiE4HKBStpDNb3zPCdV3300FpIiGQo5
LiW/WChv54Fg/El7YL0G8O1nt4Ep45Vi+xlJi1yxkd/Lfxxe1c9rXx6v4n3QN6znvs8qMgLHUyXV
qIGAaTxdslGwcXXIWuEQ0ZRx383Ifruj+sEcooTXpyfvCK5iYpqjZKxs8KYcIdKN5WI1JJBX2wCS
EFFA7AAnbpF1iqHvKjCLI7aaUB2Z9+OXrgi/8rrJpgUKKHcQrO+v/9MIcKdgnn3C1JApAvxsLDCp
80RLLkPzlj7HsCzLGvF/hXOR7xV1MOfI/DxBHsYp8hlZamGBz4FKvnaoqMjw0O1ukkfPi12wYp2R
GlAOzq/Iv8iF1E/uKDeEzlhF+XWoXb4W/wc2xC8EhfBGpILFOgMCxfZ3t1GeI71GtwFRF2ecbCsc
BdRRTDRf89/Wd0XPOL8WnPFhCNIHY/ZLm2UVPJiub8ENfk61+zwWAUJ6+jmpsHs7HSMhIwf/pGYr
BCFTm/N1UND3NJvjLHzuf8GrtChWJlzB6AP2g7pzLc3v7oOQINgqIcytSTIAoW84CxCYERHB3cYr
Duk8fs+vbMw8o3HLJSPYYSF/Bp3DF0LyV6DzFt2hsj/ZNx5y6sxaVJRIwI4YijTdetYUL7n9rR6y
0sDIVYSI0pWG18jPB36fQpFE49si8kOirXkQE7U7RJzVYS/7AV2ek1Fp65Oce/nnIG+jqk0npXVk
9rd0OzyDbou3Ct0Hj+ZkAPExGo+QyvMmc3I9Jlz/irx78jfzSfLanKSRX1GHA9GCMAtwgYpbBNH4
fnTqIjYeLVpuG2wyxBDy6q1Z0irf/kZYAuVVkeCYeIrmH6/Dqny8HAfrL66X5BPQcWN3hfXAqhyM
Joqr3CzAbQXMrzJqbkxYRLRdgD1j8S7u8IV4TXbxRDABn7qQ6ixHKP9hKLzBC/Yc8goj+QALH5a3
4U5BF2tVCQLDzermQQBZ5LHdphX5AwhJEe+MkVOwrl1Xd+oaot6pQWjw5LJ9eQyNv2m3zsd6zFUK
tm7wLt3d/hrl6Vm2xPKGrAv8g8pPX8yt8hKoE54UkAGpnQWZiy6GYaYXNWl7tj6c9KD8NoERLLnr
F8rBAF56s+LjVAuT26ETHyhGBCTOPFMQBlVI6MOKXMOThjb5lkIt+eBOmOsotd2chMOIbwkRQPQL
Nq7mfNInlkJ8vj2nTTg3HVrSaekxCNVoqRj/7xXiD/m6W8XSoiVn9EvdOm13QF991Ng8kzgtoLyp
b6dEqEXj+LRQbXgiNKUhaF4L0UtyAk9EMQJAokU/ZPqc9DGNUUl0javKEfaOt49QvLhb/ajNBpEM
9sKSuPqgr8xtQrMXuC+Doa3cvc8PEk1NbmPIJ5TJPU64Om3n4PUHfMMYb7sEWJ4yEHycl5DmQY6P
qMW2IkDrPlXN1mcnLZUQTQPLUkfuUYfiIVV2fGNO6+gielSXPDTzxnA9efJDkKJz6vbdvuFMLsVf
ze2ajBaPyQ2RXU7jdWOf79ZwO3Agqz5onwgpbS0qKZaN++2Ny5d5YZnKTVpDrqXNyY0PR7541xgL
ztdUHVhmlgGYTdamDwcrFnsa3uki+ziqJQBzza4bswF/qZlLRJLMA2U3sF4Lqufz318A3EX8HMQ/
NVBhwHsez9RPGauoQCGCXi4CmGHMGVPwdfLV4ufqbxkUOnSuRaIBjDWzDe3llOsJKndwsctOpEZc
jvBJSPU5eMmZ1N7ePQIaE8QMQhf8LZvSAZi4DU00wSUPr8LnrIcdOTutO0QM1CFTRhX8m2HssIfM
jYwZlM84wxm2J0yNbFCYqdfsTRUO2AyZoC0LfRDo3XSOpw/IwouXt7D/V/iI0LDg8bVa5y0JMYQ5
Bhsa4af3rRi10F1MLy6QxButb4963oqmxDp+rO+p4OIfs6Hzg4XX8YGSxAer6PXTZjIkKQGV9oZ1
XmgKe5DDyL574tAY2F3QTsmOT78IG6/M1KRRIpZ9bEn4BHNlTwWNkWb1X3ds/xTvJlwwlwCPHR4P
2Cw2Cv7DUtKLTshYAyEWbMdl1sm8qUI/OGQZxHTBFoWSIWb5J0pZKP7EMwz/eIBMr7AilOh3z0mz
+tqM/xi+NBvDCNk6QpIKmZaJf2QzRROrogZBuoSegUuW6TziIWPMwO7AVwiI85mMxFHr9Kck/wcj
ZMII/tZ52EywwfhshWDc7yP7NScXlriZopjVQT394O/Q5twCcQTNe7RXcn7KmjFvnFFaJK/1YIBj
WvVv5vYW4+cu7EeW/jAlsza/ZjQIIrK8eRB20DSYgxb9OZo8ZJa4KiNl143hVvHw1+Or8+FAEGRw
brO08F8bFJtEzdjvuEwe/mZCVAsyb4bogOmW5CYhztzC042/8/xr8QdrwbVLu0uKeh+3kTvkkaKc
nFMWa/4EwZUwsGrbYn1FCRDkMWENpo+FrIT4IT8I8IHHlCyoYFSYXIw39OIAnN6VEbXZKSH4EYHK
OE5F/ZFIXIJ3Omj+5YjYDUBOI3yKMjW+I0QBBDVKBEKmVyBhtDGmoFCR4vZA2QcuU29rXLJ3KGcY
gpClv4xNeLHfaBOfIkhrDVLAHmw1e4q7EfW/1u2c6CPpd9jYHA/0UzEOiiHufSwzki/kHUKtH5rH
wkG0+hw/Jm/aq1wAquvf42EOlj/dfh1bRPeIAkGTdtcjC3iD8QH7xxtrihL+KhjL/Cj+ODqnyvxg
9UOft+QBjr44tF8A7AI6kNMP7Tkl9RimtpTJHP1jbOJ4JwqQvRFqEx/tDX07uq3h1xGYhlGwSuAD
OKYS756Mw1PD7PvyiF9d9S3NK48iF1aZ4qvWMRh+rSvnYnOSOST7WMKvCykNe85jx2Pct8qliIt6
7osMI88OtRy20iNpZCtmMAwLDGZwkmerEM7SAXz4LRVuII1JwB52DqYTs2AEg5INlR2SHJ88BHGq
7CtIALByzYwVr9wTNTWRPRJXqXDrYnYh8JqdAvLg3TiyUHVwqyIP5O/kf6TCWp/xz7rX0gQefiFr
QA83v044z0G8ls+j8NwYg7dd5KZMYygWld2HmxJrQMCgBxAQ8/EgBxUiTXXeAg40syojLIKxB3Je
WzOmxVhSpiwsCAeFxxBRrIUrG88HCBSAkcRbzrAsMhzQGKCNHpL/nsNMMSPHD9j/w9WGKUa4VID/
FiudG461GJnv7hPof89UOyDnQ9Dzg56hir1gl2UVEc5ppCdBuwXMhmvUuNdHUfoCeETIAOvJGxsH
V3STOF6gMaid46EfojfHYukCdtKHzP5tbgji2GJ+9x7Hap7DoYoUrf68mb2cLyFlHw/Sbt+zE6Go
/Jrn+dVdVjMFtQ0CgP3pQITc7I+syJAkOm6HsyXiGIp4GDDaBrUv2yhGycVA88KQQPoSZlPZS6UN
BOMmZM+ox/m4F36JIoTtH51utkzba5+ny+5Y5NG/ls6al52xYjxIpb0yQ2jYw4EMLIoovka3V5gy
MzSWtTX3C61rhzIiwUgIXsa5y9Fy5ovId+JIRhfBdyQthX/ushiNietnoeoR140mwJFnd2/gYsOZ
wXQs8eyHVdb9ibcO1RSZYCOSJTFzU+zKL4gbFUsaLlMGeZrVZ+WyQGM7AEy9GMutcIdfxuRFEEoj
GpptnoYBgYd6KKJ7rmjTHs6GyKnhsp3w5lzQJBANhr9O6HsIeJnDrptIcBYtZ9I3Vog6JaAMPUSG
d+U/5EsZO6ka5j09O0NkuFg9tTmSPe9GUo+LFjIbLT67FzsdHpLpeae/TT3uHUYRqlCQ48q5iD5b
c8gRLIKC+8BbeMShNyhsffKjSkukzGA7L7sipKljamnM+x4fm1F4Mp56lDruLRjczT6sN7nXnLHT
Bxse7yAytCI6Y8zGRUODHkkF3G0Siq3cllFxsgQ6bOAGFKcP/MdqON+y4Y4ZN0CR6VLkzT8gjE9v
Ql1UTEW5ZmtVpIR8l5KtiSCT0aSYfmdKcOUMmG14uBgJUGni5vZfGKrasdwzmeyfKeoxtP9ExQBK
+Qq7cWHfknN8XZSAGcVk0BrX/ZMQjnKyATlVidAceZ+FyoTNkWMtHlC8Q64elP/2bzZCVNMfw3ZX
0QBLQQOkVkWQreb3+HAA5vAgohHv8NUJBW8OhEMU0nXxsj3cAw6fg8h9xAeTDIn4Bq9kTFuU/I38
kQ9IkgjmL5ZFBlgKWpX/sS0Ela+5BfUWeSiFTB7o6Hve3UfYwe1t51F14r8wsKIpJivgFt394akX
ZtxOUAMEdNv/A5zTms+oRX9CckBaEigJ8o34AwTovOOpMHpDi6ZAck9qlwt8koOMc1q5j5/9Rj+F
HSB4TemgCasxHF5n1tGXgO8DH2w/eYMX04/j0JILYzapo8LT3WLLwB0SoMla87FrmvR+CWvflGDJ
CW139JFSiGVRaPTyiDmIBqS/AKtZpY1aKH5SKbBJpUCbUMljdSH56AScKOkXcJB1Lr3vlbHyh8cQ
QYCcAsWAeLw//oA6PnxOd9K7ygU4WDWts82CsBMyYRR1/aH3C7CbWYgLElIQAy2wG3kMrUwVstEw
D10RLunGCCU3RhWBsvKVdpQYte4GkB59Fn/nBhX8eYo2Hikm44LL34PS1iPcbnU2dU4kYMqGXG30
8Nx6eNmMRT7TwcGdsKNSXV9hqxhsn2C2M2S6PLzcqTdgR/Im4cmETpBjnKoovot3hyYTYs+qp0hp
3Heygv9zkRa9JoMRfo168WUkOnAXdOYPKprSBtVqWEIVcgZLOAj3i76xTPrelREBfHTE3wRcSlVr
3wfQWtFbgayYAe436wUFsge6vIK6MrIHcdWLZgbm+C0DQAGeb/d0Zr6uRGTmZfxANL7lESAI8+wg
6O+xqctL6oIIgUM4oOGSYshlrRDOOIuxHjSI1cYbGavzjd15pQBT3h2wEl7aNxMhcWv0vSUCrytI
IlbnzLINQTfNonXQ0X8OvUB35EqAr78ANHus7RuTHEo4kQ97zfOYj/8L0vh3SJEwGT83U/XwXXO6
qeRygPIV/OKO9VuOEtgmgYTAQmF3ChhtZbA0EgeRrv4mA5XeEZzgXHFUEH8sp/w7p7caKk8lmlXw
Rq2ruSLZgeVlegJI+EO1zWCBS6SdqrZKJF9OdhUp43Ooy826dOn3mWkgDfM8g2CGORUVEzxAiVTj
7kT1TYJAz9UWyGXd66omf2LdmvjjeB/YJahj2ViKPXK+kzefLE/D1aYO23mvL+ur9800gt7Rq19h
qFSA+R+DifCHrgcul5ByZJqkuoqWqytdv1RiGoSJEyrroDUiJoGHGEdLggJ7C/1HVK05QFEecojZ
/ss9nht+S0A6b8sKD4QQbdCBgXCjYRWOEQkbDu9JjZMdLgb2OuridlfgI3sGfbKLF+0CsVC3uG/3
kO9kBOoz1VECyVYFcHH8WJcpyw3CV77CyXNMW0HI0rwaEksisQ26FUWNz903vI7v5M7FzBYkbyJw
VYzlxuASrGzM/4bIHTz8PP7BC9dhmXCGMYUhZPwQ9+0v27g9Kui8kbn1SF3rWzLIyMsFoUUaDt0E
YJYHit/4G1uJzxY4zZr6iAOmHT9s7HeCGN0kJ0BQc4yAmEwJt+Haml3Mc5z7UGewV4bqjJjb0LV8
sWyJmU45tSSN4shBkqSIW568WeFBkOxDN2nZujGlWFIsuc+oRfFyEv4VFUSyI8GGWJXJKGGBw4oh
fHjQlF4H2ulLScVoeniHejKiXwMNA92zpFFO11euC6eOkTRTyuH0PVyCsy/65cpvrFdU2HXyQ5dO
Hg/GI778s/Oeio9Rxyy98UiDCuSVeCwLO6ceLp904QiFCGWbRACJiwQXTh9jX3UF46ZonRAE572t
Qdqc0hPszhnmHzHC8pJhevBfXxy7fBKUvyFYf+Rhi0ySOnFW5R6jd/jCUyoc4N30GW784WzD7fqN
u6NE1ipLtwOQPTg7zM4U5T5mkCk5eIulep8rRVkCBq2sK/z+OaV688KTQFKF+YTyH85g7V/ksbAB
+wtuxDHbGIgK6YRTkOeQHW/FKxL2Y3j1gxiz1oyyhr6glV6BFnp6Iji3IndywKlWMvzrsTjd+GT5
tMWaqoR6LPzvqhuRnUrbUusBMBvi9yPrb9J3q9VeMy/bPpPl8kpV49PGmYy5XnVJ3xUGIYB6B54H
KToBHOYrrTgdriLqBicZ/+QHkFLxJDwgQ/e3OOC3RiWyQwl+fOyEzLiZfApDmRX+xcOuNyV1RQKr
qaI85MSjqo8FUpyxXPM8oWerJapzylYESCv+92Auun/jaPSfHtfDw2fPTvrbn184Ah0YerbKdzoZ
TvguASqfx/uR6A38kNbDSWqvHOcn+GEHwylnO6cmJgnE+ya6jjVUBItl9qXSaMgsII1Z2gGGOwoF
eyJJIdkQDUoALnHLm7HA5nCFfsf8qfOESlEmlQovA6x+5zxinexGBixit+0RbbFwlPQImXpKJfWi
2p75BYn02qpBdajHh4EPWEgibOdohXkQzsqfT4gaDIa9pP+SoCmMjFAUDE5odawKSYD3hNf9JUQC
sAQRdmh0IsWv/D/6KWkRjrjP39yjtAMDRxJsxJtVoB2pt/x/XFz5uCRjH+gMbQchdCa2KLPLzT0H
H3873QwBNuMFFiCSLkW2BaZPhwUXHwN6aNTIHvm2E5yUTNDlAu7r5i/ebo/k7jQ4r0pLRPKEEvYF
LPoM383p7F3DAYDuOfxt+w5pgg5ncc8TUvq7fygzcFXJondHFIp/t4RzletSWBQrT7WG7gI3zpFZ
cnkTexF3FYQpcBywKL4Yxb3PJiRNiEoFNqKXrYfnpbQluJzV9MxBPiLhrsawgSkRhI3hEHDvIH60
CyKLH3kyVxkoe8MTgysuIyzRxfnKotwwXQGqJ5tp/ie90IXcz8by+jDfu0fUEL0eoEyESMlpi9AO
pcoJpAZnBpDZh0EAfNU83VmWP54OKyjqfAnCA4fESgKXBEvDJ8pKhqMUAIUHnz/iq8iOOMEIY2Wu
S97zdkxqKlYfchS5UP6ra0Rok5CUKKjzIymZjhzEAnz1Chl/WOm27NyoRCK0SHhwgCWskqRqKRS3
Ef9a2SdjYCQyKwRihylyAJxPqYOQzcjYEy5jpNacM8EnxLHAivmmb46ThtdhT2o6oZ4pwU1TEU2N
LD7q8BktQHfOTFH9Q1ohtsBbgwzDb2HhHx5zCFFkSUfO1Kzzr2TDq/+ZdAT1p4tPhzv2KPYT4R4m
W9n72TVgbPpiAH07/FnzzBIiwP1FE2zumI6FIr0Anp1vslvMsJGKnJ2PpxnK6cV0LUgUakx+y1Rl
uJC3cAm2UCxpCNMA2zBer/TTmXcjJeArxS5DMJU1iPhwoMvIdZu0bpUpSzmsSVHyYXZg1l5eQ8Jp
RR2Y2BUxF8DsEY6+wSJTTvQlyTgeLyqAWu3yivYXP0DZ7/RJOKQQ+gpuWUVP0bIVbvDu8z27+Zwb
m9REqoUAMfE03lyJUHK+PAF5M0+SREiEY3J3ir+KUHPxkUHYEQ9HemoixzrbOv/iuCZkpof2dkSu
0n2fLR+cL9w9eK3m8GSjtYqR92yMP2NkZgRg8Guz64IBYDhY5HeIlUWDLOhKztELHIp77VAu+7M+
gVEpiqH/Dw8j1fOwIBI8aJY4Ky0Zic+inNJYml4ZuibPbLNmxhXYZt+4z7TV+cSDB/Ka8IEiYeIz
O93Hm+kVhM5pgqH7iRuYMJf8NYw46wZT37Y2li8R2ocaKpRZC4RYOyct801+83NKDqsJeU62iqkq
JEOSCWhtdrzZr4z5gzacwxdzhup8XGXxndFdxBnIA8lRBW3kfAtLusO3P4hLvu715SuTdyX4POYk
AIFRJgcPbzC5RRdznotgZsz6CGXORm4thZ1P+KNKGD1OYxFnRDh5COAG3T9iEgN+BQACiNQS9nYC
UilXe7JGvtkRQZ4JiKuMfKUiagDdZD2YY+926EwCGV51f69JiRpJOJ4wE1jjxuUbeaFGMQ64Bb6E
/4Fi8r/euEO02N4DasjmiOWKQWxWA2aJc71Z6C7xe0n6mEDNs+fgHLfVVe1faQcdWNLpvscd51Tw
RxgqrAw1CBkOrQuZK95Mgq5Bu3axuz+uSZhwWY94ZHc8Wv7loJi93L6txcAFQL9QUFElCq1mUqAH
8rTu0VpAVA/TKhQc3vx8zYXDWIRx3Mdp58vTaonCNCkthYF3wzeHq17QnD1ws5b7kWcce/ShOvWx
d3IOY1e8+zWl4nkkVhiLFZT7m0CChc5UmqistJj1/1tM8S4Z37+K6gF9VdsE4YQ509I5ycMRgVSF
FYhhYiRmEcyKVkqWHBGr3fjp3uZXQ+M/KUBznyfubSzfXuvdoNBaoxiL9Mifoy5y7wRU6PKnSFHk
sUWH3aAu4QenO2PGHe1AZ1EUKZGA9HXOU50NFV2Z9wAgW58ttvsF9CAoJqm1PBj8aiI70/m5Nx+a
8xxekosvp71J1Yn7gHP09sVLzBoipE/mkEjq5CxW7Z9mhiMPtyes2IyXGeganFaZoqrkfTpDhd8p
GhmZl9r6gTJW7k9yFP96sR4Xe4P/yrzvSs0GCzx1HIdIIRsuDvSv97DjQpSFDs/WdyoxgV36W7H3
GqSSwKULaTEhVFdfS9UUQWHSCyJteka/BZVJDoRZzBVoBvJKzJqoeNZI0dDBXwN0ZudzUNNJrNlr
jGQAYKC5vtBwkdNfkwbD4cPUwDuPOFlYKGcVKWJcXeIAKJzapM7AIcWNKITGfTo/myji8X9TPE76
/ljQW7LB4Uf2AMbEV20gSCz+AG0fu9oB0TMI7QhfrsJTqGXdBMkLQUNsC004SHIUEXPhbPxaGm4L
VEYmwQqMSDKIvKFmCKEJthjyY1RLKez+sXRe3YoryRL+RayFN69VKnmDEAjBC4sNCO89v36+7DN3
7sz0me5mA6pKExkZAa4EK1CfkK4mAlE3IDaV7aCn/Jxd2+r22aPjHL7d+987eEwfbGQK+wPjItZJ
GCbDXMMM/E5draguGQAiS7QlpPwDau3r+KJReGo48DFjAKjLvIJ1y9VGzI/FDem2wYXsrW7EKA5T
ByPhPqSxs0c3sxsD1xb78OY+Alkp/0Xwu9Udqg01+I+a/IU3GR0BAeziPxDXMl2DdIA9RywmGHfp
FB/OLj3WkaXqMrL7AKIxV0PsFyUaFkv/EUIhwsn6MtMDh7EWZ/lbUlUZ6gfeuINqI1ttubAjlntk
bgT6Q2jBQicUasKWUhdRalORgveP+Q6Lb2ucVEQoCjtU6wA0IBfrAXD1AjCFOFORWayoaXGgSPhb
5ug95xFvgoq/oaoiU0DORpHyZsOAa1JYPnmjcC5ZjmaGSIXQs7sQrD2qC54YX+eWbxQFVXjubKnz
FP0dLFLzIPAx2R1QbL2ZYrm7gJ8E5wZaBgqA+0TGUJBOkMqqDr8hsu6NyW5aCffcWdQsmH2jr+pg
W2p1F6JjLyUL5wZpg0rSjAOrqBVHlfc4vDfH52zH5pXOX3M8ntnI6Jekq5KNKpxNg8jGDW4a4Thl
5ad9n2IDR6i1leYif0wlwXh5OjsiQXr3es5kux2wpMO4WXQJWE4X+8kTT+3mjN5sf4h22YOdZJZW
oUCBzpktjHuR5+9ZjYZiJW7ciDDxMj7Awuyh/BKYAfBpUHURIYMLB2PEpthhAi06MSpctQYvtZph
bIl9aPl2l7hUCtbEm+ckHpCmYSyozHjNwqsKOUATLKRJVzsmkLLOTG3rFWzGyhJZkQclKL2CyXPT
VJMlHIDU1Rj4YijaM0OytkdvYU80kAOD7YwaaB6zXELEDNyHXWELihCgg+BhFQzuWIo5+LMAac2t
nV6QSIYMltaEPcR4dzJzJ/Eow5aJ8kMzasT8e3QbZaOuzSehqqTORbEPj5mT3+vjq8Xyu7ypnRmJ
Fhvrfh8FPghC+FeW8GSNHoeDoZjg9tkiMojJs/S0bYuKBGOXD9/3JoTUZPiIV/wZ3CwVzsJeBT+7
wL7VSi9OhitiucRHc4msDPssCDtnASvDZGMOqn3cMoaRkRp0oB/zg1+fXUiAvQFpoIVs7+ZsQ8KA
JnGhBv2pJTjAw3/DhOP5LU/o/g0P47aFN3nPDGaMQn6xM8AVwz+u8DPxPoAf/B4S3QpufH8wuLKK
jWyZt0XjrGmbsKdZkDlHuEj27zbbOAK0hOG9Zo3DdZ/NkQW8+3Dc2atFf++sFqHDJlgsS1s/lljq
CWxyM7+T9RPcWEb8gsfCV5j5c2OcdqgwMn6BNNwTBoy1vfOS3TdLWgxG6ugAnBjOPMdLuLtfdVpx
TMQnq6UzWO44ZfHrd8LqJCZtrBCyo8/c0GRsRPHfHKgOPtOuYG0ZJR38ff+jw5rDY5owHKMoCX6R
jAl3NvIiDFCa7J47z+kN4zwkAPBx0Blt+5cdPBiunnj2pm555LRjOGe5DRUVh+HbvFmVuw2AQQI0
UBgmvDcqY91syQX+WFMgioDHzIdm0tGQxUKa89TP8OzgFsxKZhjcUnz85sfh17r2a6jCvROLyq1q
plFUUDapFA9fv77FIpTqxnetHHCv6RcFdtypi5fgzZ+DOTCjIez58PBq817OzdlTYftVJw9kR7Oh
llEUNY1ds6eBCBMp/tcsOxHc3U2aHa0MQqS0x9erk3b6HMFbVN6rKp1ptySXlm/cY+PtqgkfYGZt
sgHjFIbi5hOQu1qDVUdv+xDKJDHVBg8aC8Aidg0wZ2DExbX94gVCmksp+BF6FVO743LNnrqX9SaI
SziZb+jqa1iDM8xBBdisJyfT2roZbnZ8oRefScEbSgngVH/tLQz8/HvyYN1iD0b7zro9FwoUgG+8
3Y9YGLDAIZ+e/858LizhcEVYlzkQ7I3n0MQtKDO4fFQoye1r0XAO83576IzHOPDOWfPEqhfPuWXF
pgNOg7JiiRUyMXVfUX3D0fH57pZvaBIkvkOAitILxg78DHbXj+jHPTvwRO8BrQo5ClISstnMt1+q
iHJUoaCHlq7/YYmuBb78bx336hF1u9QgUJ2ykroyTZdVCMqsPgOVIYEdVQ3a+JQjNHlFCxijm2J6
fAbCvFkwE+hsyXBsEA6fLGs5yx5lc3kaVf+YlpKeJyWnFq/4BdNf6yI97G9FVrj2GY/02CHCYgYw
mtq4Mt1RFCCQOQwB7pR31gPnwXWhXsjaiCfQEJu17OK/KljQ1yLffd6cUjRWmSNYX8eFPM7XA4Xg
V4b+iL3LrmZTlfSSQlfi0wiF+TjvqOQZT9+meNn5U+frrFtVZWalvXAZMM3VqRXkVaI5Z1T70my1
jrw9fMQsxlZcLZ7Ha4SMxiwu9yQfCRZwkvnIGeRIplMbPDiDjFF/r2VlJbqPskKQBlUnYJ0z4tpc
uBApgWKEMTVmqP17Vn6dVnIWdzmql2zf7+iNffSvLAre8u6i5m+Bv3Z/GNKb0SjL2BR4eyPm0BTr
AkDCtBpULM5L8PVZO3bBwrP9Q7sX9Nu+akQfymMhB3HNWBO1Jjio0/7nsaYMyGGc+BFIkkWlxSKx
+MyLNyf2lirIT8WT4EFoAx/1/XLjZxLXTNxxJjrGnsgFxMIMFuc54CFr1ODvPcP48G8v1otdrrG1
7Oogmk0DqXosDkTmHgxPiEA4VjHZm+SZ3xFBYiW6dD80REHGGjedKYhqzWQUpXVAxThFpoSN6uIA
6Ozbd6YLfFNqumP9bwKRRosjIqoYJDaUO8AlUdgOA5eT/k7YtWXTObut4OO6rO9SH8PEi9niBSWE
WRZEGDqy2BxYkh/d0nKl/AH9kVnE1C05YdCWSZ+kziUpEHrqDYFXEsDW0pijcuP4sijSmKtyBcVQ
FB00F1y3NfJZcHddzBJSSEvCWDlE6cZpLfF+9kCfX6tMnEPR43m76ZL0QvxOKP0IH28W5rq6uQjN
jWm3bIRhCTSt7TRJFANhtGB8nw+Dyjm07T42oDft/zM6XTv1/g8bAeXxBw1/XbFCrbmSQYMUwMBl
xnOWBARX4v9ur2RUkIXxhP1xl7uCRwYm6Dhdt6w0BZBqIJLu7Ps3WL3MWGsXtSx57yNN3n33HcOm
vZteKR8wxc7wprGp0LZDdpRJArKpGzq/m14MHmMUp4cNbtRONplLSskjZAFQI568pqbyEYBjeZbZ
GDM/mQ47sNvhs/n38RNvtRerz7ia8BVxipb5O4UHcdAcbJa8Ox/+Zzeo81CJjW+OWhoUxTam2OXY
pClXlpCbHkaIbacZQoWs6VPQjZ1xGwgp3RYg5qRGKifs/yivSh44LkZ9l0UVPO6KLlq5f8+EURXk
rV2DrlRyKeXtAOE/KEfDj93+SoBtqNcEjQiiA26HXkd4omgQsG0oy4p8xSdFeYLeHe5IiV+eHDdH
qiBq2IzLbDmBZQmHjV2YZXVjc2gERnTpCYk6TERUc9Hk26TQ0YMdRBVIWH2HkmiOL627Id5l3N+Z
SA1MNF8UozmfvHXFaDtgWWev8SJqBqOY0Ekxw4FGdrfBQoi39tdTTw1Ws3Ah0Rb/Y59tBU3uRSUi
xUWJIjAhjW2c24IbY+hh51+NgzMqNNaBELFBMhzCuSG2FXW+h6Ieibn5lni8odGc+lQkWwtBvYwj
Di8QGv+vj8J8NW4iulchNuAuVMBiJTZ2TM7uGbUOUaw6dl1ryf1nD4HzW0fzd0eeya3iOufRtiHv
1O2O01pVLabysXH6Tr3B3NXuj8OTqwZHZ3AFX6NUeDGvod/cj6A0mt4twMgNQdSqXmzyQ9BjB5CD
grnZ4hCsbn8DBgz9f5vjJ3pXQyVOva7jcKtXl/Fq1Q/VkbvPhcecVQ28Oy86s1aNGKakwdjcGgH8
cRzd3chld9Tgwj0OTfwcxpOqjS06bEbWwIPOoI1vsdzj7xAEN6EJMn2HpOc5C6OQuIlVGNITaTIZ
TQfPsuvSMXnqclSn8cdn+mN5q8ocTY2YYF9njjEHRbgP5xMDSDRgrGxTFMPj7XGwqxSN5YUnTWhC
4lppM4E053jOflTRqxVN77DvDfY+PseGMEDMRJ8cSYhahtoDz1EEM4j9PbuxatKfsVi/wCN5u+bd
DkLyErXDY+98KRafqj5YiuIBm/J4ZKOYQOM4++MoGLTrNsgCk4nnPwTjVPIaTk/Da0yhWUDSTfk5
QLoYimbIbqkZiDBRip1zgsEJl2Js6aqo8FSzBQ+HMgAscOSWDG+o9dQy56az/fY205k/3Q/sfSAF
LJGMQGpHAGJ2FOTpdfzLhEfTIcZJq8azoocllxmfXscl9hXR2yS7nZriHYZoE+H6yctXaPcIXTE8
EmYsx754N/4mS/RAZKszyuW9c5kjKIaqaFE5IMfw29PIvoMlhUQEvhtF98EU8kUQ1FG6DXZMo1kD
C7tZW4JC7FP1uS30It98A+QQxuJxiPE4dOVJHSALCQ4qk7cu3iXCDV3a1zXV0pgYGceUvjdCLWxJ
SxZ85hRM5OYmWZOD64I4WNF0Su2W55ZbghXfh6RgpsdIBA4vDEoaUhSKUAUVgcWWLXM+eaP8g0UJ
vMO7Ht9zNEeu7lIs4bFUbhexER+hT/IpoClRV/GvrxPAUQNBoADx69QJs2LOQIxvIRvNn6FPnpCf
wDP5CmqYgvaCNUPRXkKp44QxGwNj+uDLkI2dNzc53LhteNxgS1kJcRbRIKr5dtgaQJ9Ei3jXYsRD
286JhL8H11FlzTp1MOPSFvwPmBMB6hmaZzGaBXwExE3oRG4clpTIRk0GkT+giaH4n4yvBbSsI7ga
5g/maJKzCoA+rLQk8nEksZT5PDmVLJdFrlXKc4+KnNtkpZ0w5aBkVNypm9FWfgahE9O3tDEnpQoT
tZ7dqHTptINl906lYGlkeifcWjpHqTMLJFOpwALtnomU8jZZkqLdNhE4bcQAKHf/9YNQngNqLe0z
mkcBpDMasyKw69HMT5pxmT7H6bI2YSW9LB9NVS7ZQuPgSmm6W5X0OEQtHV89epgxyW8ef72RLr/c
TKJVySiR80r5b7U8Mo983qdiGaOLp7tHZmGFLc1qGGnqO5QnS3NkQ9Mnlg2UDV+nNt0h8+4KoQ6y
nWCKJyw2iQdP14Uv+lv9ythwGCSBm95wg2mCxvH+kEOu8ON1cncPOP34l5hAwlfA3mcJKvJE0vM+
TrMdyQC1Xcz8jKjqcJ/vaip3/az+pjuvYr3ZrtultexJ6kfkQj3/KFZxhspcPY4nHDy+0A1CPRR2
dV1E2zyPNkOCA8Up1vU8JcSpatRxLeLBZwS6PafuZ93B75S4vyjIO+ElN9eFmhCEYs62ZDSbD/Pv
3YpmDCQMQzeb0R5kGWl4UXEMLX722BukDfDckJOeMq6r/r0zRIC7X/vCFAgSCI46db1z1zuLbFJZ
q0F/G8KE0OhOW2Umcyr+gx8ZYz0JwsOPHfnmNKcC58/QHUIn6qNpSIXDc8Q5D7My5FNEJhi+HJS6
fv6b0DLQniSilWQg1TS73qRp07LTeSiLP8eqJQd+yrVkEGg92IAPWVcGDxM78YwTWZ5pkr6AkZry
nWb6Q63J7MuFBpYGbKIv1/w3LU7R4XUuaKFB4TuELZhLL1phA4WQPSVrb7sxuBrL4ZzAt4WOmn6d
pH5BPyX7BikkyqB4QWD72IgtBTnOTmlv+O+h+kEExL3VRdEh6th12mGUZqnL1RZiw40Y1uTXZwuK
yByE70eNhbyJGrUlxMtyqNRk6nlhv0P0GbG5QnGKCJHwwDEkY2O2zRYGezjI2IgIFOpkfDfPYEnJ
21p2hg2IoLsD40gcC9WzLK5lpRY2RfOolbG5DCNWb4QXT/WF3Gy/+1zKVBs8uEafjl6M2V/8GZIP
vBPszyp9yte8ldE9n3fjJzwMu/KJCe6V5OZ1GZm9yVCHsIAbQV4Hz7ooenSNMk7aoufbyhSWcIPm
/Aaiu8tGQrpz3AB/KrYf1vxmT649DkP/0D2XVhVj0kzOID3cLBhd7ojwyGlx3+Ov8uuAEw7gJ3Z7
sEnAiqYNvrWNebGrrp7UMl/oI2XHWq6BgL/8E0JbaMgSd/dVi8rysLqt7hwUchHbUD6tYplSztHw
8uBJzOhKOSVGE9TxkCfhUMHoBP7ZZhk9szye919GhR9v7nTE4p7KKxO0u5CjNwM/ztxOH2bjx/Hd
4BhIvyizAKmZSbZM3lXrn5oRMZRvDJ0inpDFMZpe4WgBsFkjnIQnWlJoORtYH0rJp753x41NTDj+
MXS+QPClD/Ml06d8PObdZQV1yLJ1BvzcoRsKIwi0tMMuDh8GUC+9U5HCZU9dBkcrQLIKRKJPyMix
2Ls2kPsiitbuNGoR3P2OmsKlpgChARTEOCd3gMxFFqBrawgg30gKkPkzd4bNBGOjwOQSaL9Bbfnq
qR/yi5o78SqEm3FZ8PGjqKL+osK6m+DrVKcBC8JQQNN/AAP6wF9eSGzbGnZin6zP+PZ3HbGRjnsk
c6W332qYJpvbaQM6cs95Iz29KxsRjRcGu1AjoLjLJF+6h+ztxbc5cFX4QxYTTjVUknIxu/mN6ZmB
I5arBZ4Kw/adCo1ChKolwzHnB8M3gtTSBOC8DLqA8NbBZdjNEtvHfxyIHZTnyLCtF74+4alazK/2
YwV8VvBJQ2i6NebIFOP3NfSzmtajUYmEFAMHHce4rRD4uPQSEalCHV6MUB1fGWDNG/kuYBkFpBQe
eIG/5DS5U/yvDd8DHX4F+JaNe76yNGj1udhrJJapU3dSBFByZh/Ua1lh+03fdQOYAXL8g/CkJh+S
wCFHPhfeTH9FW7GxPKwD/CHw9YABA5UOPZNEfhKjDh8HCmKy602PnvC/gPWfLpgwZwNUSWS3YGx6
1osyBAM8IbCnr+jzY53GjH/O2CE+mz35TqCDIN+EubTsvDYtYFZeVgimoVNGNcMKF6ABNY97m0Ia
1PPOlYD3/QTzOQs+yONOJiwY8k3Cj6L1DCcsdV30YcoKiMJOMp63SnL4ejiuXDQDTsleH3IWbeZT
h85zQvPRPNgh9oLKYexcUWr1ED0skJ861B/Wt+Xaas1TUH3AfX4rA/vip/jouvZTOC5EhPwQNe03
9B9G3cSf3VSuPHWHG1QI7HdfWJ+cfKhmdoX9AgrkD8S79Eq2uN9UUfPylJpT8zj4HoMWFRkFAM68
h2VP1Utqn+hs8nRDVR00p5JjAABAy3cG7Jy6Uc/jXz73pRyPSVzO5mtowqt2rPlNizt9dqkCIsYh
lP68DjvoyKgFOaenh0Ati8WsQ1RBLvDZyaTKbUbBdObIVRXxBtwl4QAdA+ouAEFEROERUgc5Swr8
Fq0TimX8lD9yCNjrk/6FZU6WbiiRZXgA0lDzumk0pWOoMxtTxQ0OBCsAiLG0zPTFEMPqQclv8/Pq
kneu+AK1uNiHUEqXMyqFbH6RgtsWalds5iwYdoWTeOeygddVVdT7F+PJLImvSOnIAh9zvhEFaZvJ
brYm+LodLoFF6K0rrPjYPvY48B0f7RM+ikgLFh0V5Tmduwu0wT80ioLvm1M8WpYlf4kdEDSkPB54
CnoBzBxGRc+VtYbJE7I/Lzm8qU+P4waB3D3alCsu327UdqKIRRx2mPUthJsbZRqF6xkFR8aGoZt3
hl3GUW4q7ixKczdRMIGauLWfS/htELplwUdmMdkDWGg+OXsTMBm4Yl3mSA9ei14qz6cdO5pKbxm4
2SPKaozf0VE60/UazG4YW2qCCHgS1VGaV+OUah6EzqEh+EQjzlHgthDFu4Qdla9Lng6Y2D+dPPTv
oa+GxkdtsQwuLb3k7gvW0R1nLJ37qPHzDtJl/pDZCx+jPaiNEHN5WuifQg/7idcOclYaQUrU5Yia
XHUW3MEaJSNTv+7HDORW6DCAKEa1tH9AXCK+uG/4DJTci4e/AD9l3jdnLgWSfKSGPh91zIjrQ1FD
K4XalJNaPxSW6H/POI8dFZ7rYJFniz8F/kRN/A5c94YU6X5I9CYhM6ygiWWKSvPh/VJDavDpH8ud
k8pTEBW6meusKvEHMh9MYBcbp3DS8udNjM/ai4nUuxS4yJGiDkwM5PFDdRFvDd5OuVz/Ad3sPDYd
UJlb9FSnrqaIDV44EW++xi7OEIDXFF0uG3t6js4784knUCJoc9y04wZGmohRCyX+pmOG14aZyMDb
+8n3pxLlgZWc2vaubcfz09kQIRFdlopQx4hlx9Bg4foUd5Q+ZYzd8lKXFJXRtzuB6AFAFIQHYDGl
+tvo614lELCTjxWJwGUKIr3z+RBki2BN0UPcuhpxzOZ8dDXdGVsZ89+cwlHKWBpev877NcQYdgDB
K0VNlI1vueIfqAiXOasfx2Hs03FpjAiJw8cXQJD06ktAhC8L1tzxvBLkBFkwPIqqWz5+2xOwex/3
EP8Lx9C7F3d6ahncsJTc6R+DKKDSsPduQmcKBvEMUhofJod0xk5+6DrrGsIvN+sKmQgYr9jPiaR0
lxbvc0N7QWGO4WHIZQIZZmgR6pHcR5l0kKv4WyRQCt450UqCETWKPzIs+5I0+CY55WxJMvX0agkB
nR6A4qwGrZn50GEIM/tf1OqgU9yR/h94Fs0G5OnmvWL69423asPSn06mM8zS8bzgLwOqIl3TKc4I
BgUX4TbuQNFhCi8BdCnU4Pxt2f5BlNx38UrR7Ctz1zAoqx3NJmGtc7lCVHm1mel+3VtczKlKowqv
OtluIVUJzswhZRrPya8Hvr73WSvamOuR7WIb7N2MHxvNAaygwaPYMfpaCGSEUAn6kBxIqEda8HXY
90AZnTt1rVp1oClwMRoxv6aPW+wQ34BWnhxXTiUfKK/35wGaDfoXl7/O8V73SbL1JAzncIy8eKJC
NCDVKXsAgP/IqxiwK8B0oxb/cMEF6ZdGlLdM5wZeon+MwIKHTamLdksAZ4HnER+HUAX06EQcGB2f
hjr+x78zK+WJVfW0mUc16tMIJInJDkWm0prhL+I8clXS5W5nGoZZZ4iZ0RiKy2QEY3T+BnCTLoH2
1TIGWErzSZUoYsZm9M44FyAwdJ62sE/PIf5Ajqe8u1IeezAh4yZg0Be1kjf0ZAD+ykNepDF10FWp
F57TbyKkCMGsqvotQ6nQSMMYgcavNf8CZ4YKYHrgJfeqtr0BcOXi5zjtTKj84QZ60cLQCTOSJSA4
A8+DZ+3elef9gDcJUKgJs3yJ+O9b1Ukw0to1xzRTjBHndJ6+TDzI9xF7bP9hXrDH6Z4Dml5QVZno
ffI5xuVGA70c0mwGNomLiXXxkg9DfUxNKROuzNkfAIZYc9n+lYZVnR/oBNA5yeR+PabS2wABZY94
znOTjgcVH2SYwuk1vgr2T/2fCSsPTZC6dfOQ2aGzDIqUuXJm8W54dCCakb0dyJ+BjCclE3LV/HnA
ecofy+IUcK+56ZjsMAfDPYG4KnMhw6zDJ+DfRjwj3pMxR5FYJkR2hth0GgT3mFBgXBmGzQw1XSAZ
TBwno7gBEnIihsLGAUZy3ZGUekKLc5xwPKb6h0PwiHYBpDvivVynydsCl30nnNpwjNc24wrqd1+y
23XslmgAXQk15BlG+9T1DLz9eQYKdg/KklLSOFXeBG9Nu7R8aV4nJ1MkgSZyIjnrZz4mE0pRv50y
SmH5RZxT7Tb7oxx3eDe6d9KEBSC1TvKw6px5EidfblF7KtqnSvYv3knAowAcUBCh0z7qePTNV/wh
3A3gRM3pw2A6APBrMjU8zdvNRj0WQV0QPE3LpMJ+X3m0ACt0XPvsi3aVPx8x63SX9w58fHZMJmRY
Hw4Ge8zkPJfZwd4jWT54NRD/HyuNcXMxIXhTCguSlHGM797OObGkPJS9RHLXCAOQ31X5MS0T7f8X
ZViP3YPJBwDqAr4EBmvHkxA6wpgvJ/ZH7y4En2EHCITQU/cG9Ctc1JaZ8BVnbgnCpvPvgJTgmwnZ
ZHIvQkL3eEs1VLeNeRgSAJrFV5phtnPTkMsvkt4jvS+yg18CPhdWhcABaYghGegCXSoJLz7Ec8ut
x/RdB2dJugnQ6qHYZX/QNlCdqPcqdk5Ng3iXDM+fbAclI74gOrctxCreS0yLTyFqZ9yN2EFqd6XH
JP05BwNxuZw45TO04ZFJJegyJ5mM73afkGReAK1MDdH3nHdFu5AaJIOMQyjcqXjNGMxKt5SxPcin
6J8iyVI27X1IMLG9DcHE6cioZBzeGAWzQ0UNpDmSk/UwrKVjEHkXVKUdQwMg5jnO46hW43qGE8lF
o0MXg1UAcFbhcE+kk9krylocloHuWGnS27YS8e8jE2+Q4YBHzcsxIiBeRzirH2zyG3YLJt9Q4tcZ
2WkfNpyUGqUFZEKxUMuqBUe9nTlgbfKXg+r00CPvAv+asMobMfwO52EutYlr9E9MZ7GacR45F6vF
1xUIl4/VbtB2phApT80NiisMjOTMhSXJgv0tU+rAHu+YYsTFu2+veimtOJJ4VecRYi3mNenbKAZf
Iv45mbu10deDse2TkgsiUYeioJ7eWe47B7zrxvBok4YmIAY/eON3v40uBT6ei18fN2Lmz4h0RAE1
BEkoOdgJOC78A9l3FxyHIckcoO+3+BSb4blsO5UFM78mEzrcPih6zI2lnTXf9prZHOpzvSXDNlw2
6q4/IRmxEnRj5o1COq2xCDJhpomxxdNnXSRtUS1bxLYKbNR+aypyqztkHBhU04/2vDRD30GfYKlw
p/2v8H4AgTbRzuFwjnqreDJ7KuTT1xsLZeiKFj+dWyki3DHdDbf4pNJ/oAQvMG6lDhlwOo3spvaS
gcehHm8oNzi0PBcqrUY6ntCqZRqcnqcON5dunrzDUOhgMd2Gi+JWuV1nL94F8d1r+aEykOEAHgY/
8upWP4i4zUQ4IdDlNYUYX4BvJLyH4Q18hx8EDYA0h55XgUg8iz/8nxyxPP8lEHg6BCeRUdhnxBlS
NKu7D+TOngeWqDyOFbqx4Nvc/KAzTOEN0yPYMaWefNPdjKpPc9n4VhLDPRNmhLvMdkjUm00+5sCC
V3JQTyhnLF7aIfXbkpUHfaH0hIzzKBnRu6eIEeCkHeDETXJ+Eh1RLVV1wUfRDGHNrkFg59pnenL0
FGeQjA70jecjx5/xfZ9vEno3imEFekmJ1KoUoixAwOKJKc3JKxAjuqzbGX4hYKcwhKT0kpNC56uX
W4ihGnwGJO5T5Hc/Zx3Jg5Vh00oN/QmwjM+fhNUWzxIEPkyL6xduKUoqZkAyDMPZQXJS2LSa3jda
MFRntHr0RCzcYBg4oXsyrHgyQO4jfz1YyJ8NmV4S+it9soP/tSHEpDxgqPNWLRBNI9BsisTa1MEP
IWxjUYfOlWL4ODkOQ4NqsvMv1ZLW8exjxMLenU+AX8LthNbFQmpvFKKOA8yQ1rkuJ5fpR+ZipDxu
D2Hj39RC0gPzvz7/8WR574onsMUXIo11PBlTZ565R/KaLtnSaMI1yQuk699rNv5FPEpoZzbFVJEc
V2YMhY8e6ZGRJaXFHT8bxOXA9PXIILA95uTHpNUVheM1GjqDzxoay3jCHx3R8paAEqTQzPjwJeTB
PGIi/rfJEQNrpgyDucrzDKBEEMlkXgZj4G6kHYch56XCuy2i4zwiy+cgwHVnD11wYxPp/6KI2mxb
ggAKYAyQChjYdey/Gsfx2OJK2dNWMeXxs8GqputBASu4SelAMHsS3PzDBF0R/ia7K2n3aL6YpEOR
kdbPBNlmurYo0FBADaxIBs320azVLvmw/WC85CQczNfGYvuQOEfzVf0rDw4fAVC86GE5pJkeAz0x
PbmLSM6y5gmOgvjDkBJjkCQ2ySKCsQ1SvCTFcmXcZTPuDipBN63q5zxp6yHruazM4VXxRU46Qlmt
UbTs4SmzedMyxWUxpAfPKvqE97ytWQ9fp0M7qZtkeoPlRPQFnMqvzEPpfy3k6u2tGTbhf8LHOP5V
wuBEtGY5C9kE1ultIiIV6PAe3/MCj18yGKZVuD+SP3mUZJqg+NnT5Kr/EoakLXUu76Y55UqieLlR
Abnv5n0xgEJde+f9IMMI5vWzZ1/5ZtW+QxHbnhKcDiClOw/Q6X6l5A3kYXfwHMAQ4Ms/UzofqFTU
A+ag20NrRF6/8nCqR+dNQkuB5klpfJ4kSYY110sEC+o6/3EVARmt6G/Nik64ZhlNns23bOFNSWc0
m6J7cHU/52HFvX+tFgzAjr1r6WsFIjU8w0uPsAm+cLLz5QmhpiqU+/uH7ayctFZnf7LeQpN0xrbp
jlFqBznPJsgOKBurBCy2aQiDUjMs27IesG77h28BpLAd99AYha8PXMOXjSYKuKF/PDqIJUEgffKS
GIM9YUs11Bp5ao0v2hMlmg+QOf96X0zeGP4OiK/eWQR6420FWY2RJhUoCnqMynWLHc+qvkoRERTw
d5MP/dl3rZNWCODB0enRmredlyWJAQ0HLKfUnUm44iHW7OddtZhkzC76g6zEYseyJn4nDN5sYQQ9
b/aX/2ddDWGnipsztWipfXlEkFet4wIp0Q5f8UxKCOvHgMxjrej4w91KwIEL3c4bwTnV3erptHlk
/2iW25XxPgAA/UCxLitrxh/3r55tGZ6wOPfoGjZYmEiDNr3wuVwzZ2c++XU2zHW+miboi35Bh5I/
OM5pAGxarKN+0djjWUpdBggBgEqRdRFy/rPJYmgeoJRJxRNfoAPb7VHOxpeAvIiBIJiCqAJvs+kc
Cn7W2fB51oMjp2Z+ZBM9r56c48HHooKXoc9j24VZQH8Z9F60lv+oA+LSk24TGRYt5X4AOIuWCXGD
enlrpWQl/+19YkR73LI70yUb+iwC0Yhu2PpkdTLN2z1zaAy25Xrwzh/9pPInXjyzikqGn5093GUf
dtn1lo0vfv2DPaivetgJoHfphP3dEjpE8IdewRbRiZ86PPTfX/du35DTUHwAfWiyyYadDlUVGGj0
QI8fkasp9SKT9Naki3ACYRiqLMF7jIMpM8i8yp3Ou1OJihiU9pLvhuu7jRlvsBitrJcETOIudWb6
a3LbFYTbAG3SPCqe5W3tVFlZBcOf3x1i2DRaDwhFLJTxjk7e9CTwPi5m7LGbzqJK5yaXCw5ahdtH
td7HFKYB1Q7dWfDXDvSmmqFjh8FJc21GcUXaBekrGRkUUEZ5LXk/nN9nSzUwEuBkHlHj0O+mXTTT
4lDnPX9bjL/bOK8JQIXA9ykkuJ0WZ9gmYvgDxY5OGLQc7AVGb3omKF+solPshm3c6tcZAZoXOIR1
TKcQraIkZBP8zYxUsatd8c5d4fI3rUpIgXJ2SV98QdhQYD163yTH4IHs3LCxOFZEZre1qL4tBsOd
BAyt3aEWPxQPzuYLESdWQsqy+ndeh1AlZB2A+Qe+TxnoxGZa+gxsK/3L28hOAf49d3c708szdu+Y
YqklL9I1DDJ/SaWxgIRHIhltb8FxH10orGeXvzfyDi0fAc0TkpqMLloVEjMcHf52I+kaCDRwtRqF
nbzjVngjBvscKnUfDQddrKZbfK+acwk5zMcB+ay/H2C906R1ZlHZraLqT28CfgVAzgAr7T5tls5K
foIQfMAnpqd0yyoo3Zy6Vc3oxtN2f6h5B4/oTBhdVMfMt9/uE11VjHF8cayWkgQlxcbkzTmxWZxQ
LUKwGvPWPCrzo4UO/1OmHN2/WxsUmM42+ujJJG5DDROBmKwUUgBgWDY3yLAUhtrVx7YGshyQL/EV
serBgWUzpjuC3QjBQmjn+fKLhWVLwQl42GeYBIcpz4I8LrXj1jpFJZ2gj2BLLL1kz6Kc3f4tYSUz
294FQAljwVtlLoNEOi/embDxy7NKP9El6ixxqvZ7I+RlAvanGMrsHJR3WPxHvYLZ9D81HiSi2UUM
qF9RW67wI1j6t7dZPYZa8vfp46A42o6b0xpCSqewOmA68oU5xYdA9gR++Cbib/U7/V74ZfzfSfEw
iCquqJD1vB2+h+y0+l3Z5Wz09/a+f2ZMWPXW0S9+sUv1/ruPG/Y+YquNvQ3UCE/ePt14G3CpSByC
D6aFE8SJNpzmJsCAE8+2rcWb9x92ezCLccDIbota0kmuedu95E2+HeR76Z7DS4xGnHOT3nc3700r
8QylpV/cmYpyWme5TX4RQBYakR3E17pxO+0sz39IHPRn2Wawm9b63z+EHxldP4D+wma8CQ8oQr1D
mppZ0ogO7i2quxU0+580UTjWoCP410Ht8/1XZ1DA+9+N1vE2aI0Z2X2KFgEv4zavy/ZdfSakgNZF
dZb78ano+p/JcbzxfuMKnwIL4bCRvP39oDrvJQgoEwHmJ6jWwHW8kChCH1ADaDMTZj162nEuKyJr
dYB1D7PX5A79Ma/1LxHaqN7/SDqzJUWxKIp+kREOgPiaKjJPgtOL4QwoKLP49b2oju6urqzMMlO4
3HvOPnuA8p1sXqduISE+Ioz4cxuDRj6CDynLMMRltfKf18QvyPeJydPDEwEX1xr7VEted3uSsb68
Ly8mrxijEu1HFGfr4pdhYgMSxu5Ex7wTVJzxrJegOpuYOLYhVMcGFg6acJaWlckV1Uk41jEPRYZk
lhj6naZw0deErtd/MjkzHxqjn97tyoAcao3wY86grUCe4BhdypRlMvKw1bLsr/pkFGp8ye2uNYIu
SbH5cOERhiHeit2KYu1HXOvf9yJ5Ewddq/UmyjzGFvqJTdobH5vaeCsSPOl+WF4b422lZPTnmZ0r
M3Osg6kM9SiIlrEr7cQ7AnIymLejPaeSkYLAfm+Mzc8TdHg3rhOmhvVuYAmL3zZDKRSWzMArv4Nf
DSsGox4zNn7nqZ1xaWBgbMZGwYhjypyW2ocogplT+sISO/yVsK0svJhyBPYdRzipTNL6A4ZUB2Mj
Okxc2HMYOVmtRaXlPzi+Wu3tTMICA1Y5xHLay5f42GotkRYpWesEUiNgqnSM68ifxhDZeJECLq6R
plLf80dTpyOXJ1lBpfjCprgf76/r61pKGLJQCCf7t/fbJia2zPf21cc9ikQlXqjyCdJGEgmAOGER
nopDtWrHXLvvcrgbE1pDFi22eH7HTsm2PCWtHUZEdblLjrQjuhZNrMuW29dFdHpsfsiEtXTLpoDm
m9MtNwTng4rkWlDM4Tn++Iui+YwrCSZySYNI74yPIWjNivEMXhBmwY2VkBDBMQF12D+4jdZiGmBm
f+m83340+JtcqWqj8BumQQ4pu/0bIRC8FZsinK4m/ajl5//8J3ZBRn6OL7HT14IwjQcewSg6QHVn
ZB4/Mfv3VVKeZ57xpzP067WwE3bf09FO/AbDkuRUW7/zZ4Mv4mGitcCKzGNxcSN7EhPYWBOICSG5
VGuth1XgdzA0Wlw+j2rv3vdhZTRWHUjRAjeP7XvL+d5tMeDG5ZZsz+MJgxLBH2jtlkgQhYkbXjyZ
RvgmThjffa3TjWHLYPQyz8SYamTAa50hbBOEEJLNc6hEB9nvvMb9miPsiAd8zb9YWHKAkWdTAY+0
TzA8dVbmYuINOalmZVWrTo1teY7NloGKD4HzuDcrErXedrw00Ddv8212+brQz7SuB+uQ5xUWuRh2
y3CtL0rGPvY8PJIm6mE9O3zx1P3eIsYIM56ih8O1ZWmkxs/9gq8PnOoiBsdw7OcOagf0JLhJw6/X
Jjob9J5LgB4bZ1IRVwGyObyZgxU3BOwxFcKQA6MNXiHMq6GPBth6at05Qbh+BTdOtFFv/iK63MFt
savZD4Qtbgkhu/nTmexJwl6BA30335BJ8ypnV72xgVK9SNbvIq5JsaDml730RLU5MCixRM5OUor9
kTUKYzxtma8qcoxjLmsyVj5G4kOKCSfOzGCL0fE7sz9mKfFy1X58eGxox364nlxaj+dOsnFivA3U
344tBYAM9S7uok5tckAT2jNcIH2eIDW3+Hn66m5DzCyy7YFJlBSc3fUgaEJ2UyezuvVbqQlYGFLU
v9zJWVTkg8hWKhslRGdm6Wj/J5fp5X3iZP8gEnr32qAs7A1tUZ3h/DHRPu4XP7WjUTLHQSCt1fg9
pK5gRvhTEI6Ta7AObUQqgDxnElZXopp6HeNV2MUqUhYJ2KXDYAV3QbX2HuyWpSdzDkCbtuQzq5mm
NKz7hD5OdEZHMZVD/8gSBaUnqDJi0JmZm58Fuz6jU6m3gs8yeq7JjYQGo0eWrItGTyYXF7i+Y3mK
HhFzjhbL4/GKf+CfQzpTRVewkRhzSI0RLPD6M3e2njnAtvrQo2AdBNPraze4Dv3nVpywGc7MWq0Q
ZqAHsDp9oH4C1CjWCLuZ6b7z4Wr6030ONwQvg9PLo66C9USz+HVlHKgWw9MYZ4Tij1aQInvG+C5d
FEgZad44rKMFv9b3+v5zoEF0ZFEsBqAYfEb6oySpdy376lMXMVZgGwWoGp2IRWpOmIXDXKLQD77O
z0ndZDMNvz7bV4T45BKdBtbMEI3PVt4n6+ycbKt1jvV/e5P30Rkcs7sQvwQN4LeBmD+5T1lCTPpl
KIEBA9bn4knQJFG4yG2/Fg8bMSQkFffPZ+m09A9c9NJ57knS5cvj3deCDRN+ttW9Q73Kilt8jKc3
2o68xq5djHFJTyZY2eWzNh3autgclyN3th/bDXwcTHwFf7JreBAf9sPOrJc3PI8NYuStmStesAU5
zdRX0MeEIOn0cyWFR9Wec6fZjO4RJ0bYW8CE8kLcvtbiMt4VoXTGJ8qFmZ+FI47DbD1V31hCY0fj
VUQFk/62q/h9xKjhxi8Ef6zLc+l0JlfjyHeW7Rl+VA+HjkSvTL5iwEmd9JHX+DyMt1EoGy9fumAB
96ShssCSkxOPIck//Su8fHEDB0mVdhKWjhuyK7Addurt+uiISy56GYgbVg8ORxCG8cMGVwqZUb43
A3ZG+2e2W/kc73ASdoV7FQgwAc2OFBAou2s6lJDkel3evo1X8LB/tFS7Wl5MlEf/uA6CgtOZH1nC
rJeTf2YK1mP9szBUqNfSma8gmuRv5n+2pZMcXgeGZC9PDMRA8oZhK/w9ceWaXGIcgGaX3O+s/J7e
f/Sv2Cxj5k++GW0Dfm5u5r/3iSHe2vWMlcG+DwXHbw7PPc5J18g/Xo47DLnL4L2Pd7mLz5Y30SXn
7c7ciI5y4j7Wgp0gnGwd8qmv+Gfd4lPtlxS86xgUwR+t6XP18iqGz0t1+4VQV16wWZAwr5vDcYtd
H49fvB5icCSzjjn8uJBqq89Ajep1F1SgzhjLVUFrt2ruVGGtF0G2n53Jt9iUVr/Nsw549PseB7nZ
od6KvOVi1xNt5SU7kOxzW3KUkGDLLYVEcst2r6u4g8i7qzeRF7FJOQml+5vmdg08U3s/CmUv9ZN9
4j69zqrtePPwB5eXVToIgbQSD7rcG97TzWuXgovVeuNk7mAnhV+n82eAvBjoVz7MAcyxNODh8ebt
F/vC7cLcH+LCN9OGfnJN9g3OrJfyBFkw23fFX7bLodERmXKXGUtsfsS29jQtojqG/YIqrrUXP/7Y
7WWYOUTHp38win8cdlOGWvZzLfjl6UkFpXPlK95hc2k/c3D9Y6rKds7wRU0Avumey7MIbOZXQel9
+iDr4i/Sv4eKZrg6ZIdHTUNa93tD76bJbq8frUSL9i9NNgiLZxc/P4lsGq64YW//7UDPzJfT9x87
9Pkb5vRKHLLXMTR1ij8KquG2OtD5iPvnemxm8CpxorefRKZ73JjJvltjm+KW+vGCJbQ6VGb6gF3J
F/TfbeAKRNOCxWmPi4j2O7vxntOTfJfvEzQbtUq2Cz5SRnXDsnIPhbevJsLfaaAzmWI/Z4d+8B3K
bXn/BO/T0agDJPkwTD8hM35bwHcRXpxHQPoV5yl0IOzEU7PWms3rABJT7Ehfs/LtaJ3dCq/b/qz0
Hm/HIMuQoilF1vJZIgalLx1XuNSzmWviboJxA5tFHXCiaCVcdV7zeWLeWSBgzA60ZZs64DkbBBgx
2xHHJliuNzYo23Y1rm7CtttWO1GdOtNdYzKDrWZ/xQVEiPLBkpWZJvFbsz+N3yp1QuI+innlVC6b
iwCB+07tcjx9J1TDqvhPfcBUo7hkLbNPwXrex9Gc23NcJftUTe7JuoE+A1x5O1IrMw5zn+V8eJjg
xVZZPKQZdufFGVPcUUUQxHvHBPuH6uIuntI10pgiWbCJPH4LHOJhUJDeNPkh61rgizrAAgJ7WHEB
PNMIINGLcfXXvOcEIzzl/kMwBUgdIt6MrMn3vKRXlP86nJTYGrANzZXR7T3oVQ+wysWbUK9YLDyq
R/gMV76A0wLJRguxnr8YL/mVaCWMCycSnyfeR6ZGgIaAWBSjEHgfeKTusW/j019JEX/zCfwwAKdL
5FeEziLaieaT37y8vkHlKV6+f9AisKuhIxTFOf82wgJ/FzEz5V+PsQ/yBaVdTWuHzdh0DrgvM8Ie
LfDFfOEplhJoOy+ihRTN+ZMCYs9FEr18D6U9i+fleCHVf3A3SDCHap3TDeDYnc+LfC5RZdQkLpLs
9ILLPvvDtxIOwo9T47WIwIOxp6Sk5EOG6vsBVwdDUH/qDTGuPBf4iN1eaGNI9JkSt7sQmXoM58ln
IVLrolMCjMftlEeCy/aYf1HACX9J/e/mfv8kUjG5t3gG81oVAZHzmk9tHxDyEbYgi+HnOf9CAAY+
rtZYLgsX8d6cihNLQtwUHr6Yk817J03+ojM/zyP/a+7LEVYaJ6lv2IcMQHCD6P547w2TWs474Lb7
SJ5z0Mr1PCFjAQj++r7QDn7us2hOeQSJLP38PfbdBXERGVEoQiuLrik5JN7v1uII3+0kot4HsORv
tfo5FPrsAMn1u1mWRGU5+brwPmFkje2XRQbOqg0wvsSyiL5MLdelm9IVRMFDfTs4nm57Y8jEEuyX
3jdV6ZokaouTduJONEwE7aPSmi97dpCcH4G1OPOus9OPRF8B/7i3Ve77J2S4y2zKC6P1ulWlYBN9
Ea380rrjNRGsK8wMSSSYAVJVS6J9rYeJPxhJhkQJG9m6DEde7xn2JghqQkyz5Ay8z+a7IsE9JPSQ
mb68a7WxSboKbpOl3Vfdb0CFn/pwI/WovoPMJ2NFJWSgwpV+sCff6RxSGts/T3ZYMeNy2e64FVQu
H58jysIKR/+S5zkD0/rihgYI4oKbhjBgDyOssN5O5jU3AAvUtER+2IXFBWW7+iHc+YQUUTfJngQv
N/djm44WCksPDwq2gCNdaor6/ulQyOzoffY5kHKf9FmTrkXEM93z0CxdHnP0EjpbGnQhUn5DUKZN
e4/2wvJxYn8PMCjcpkYKTRPjWvdh4lBF1VUChGU6XWNGq1lYlce2Oh9vP2G3je2nOiD/ZGBkel/z
lvg9e5QGyAcSHGSiILZf5J/JvuAxW3ieyrvgv27sdgRBDBTsNO6pgVukg+c4ygkKi+RGA6wlPt3J
eYT3J+a1vqwUXnNIlhHeSpk3PY1NEsRgHmaYXoruVKuJCOqfmkBwQL0uzSYPms2TaGu6xzeLDkGT
/wgee5n1wiI0s1NmV6ePXnN4fKyRnqnCorVE42uQn6rWBDc99Hj1NjMvC6G11hpecbTppCl4Mws4
zYhD1rYruV//YaU3wT3uj4poQzU1+DN6tzE7ivX16l21eW2SPkLtBZvuUkHXvTyYYrrP28OgfTVk
Og7JjG+dNTu/nAyT2lBu/77nevVR5X1lxPvUrTaPIPKbExgUgvYwQmrbM2Z7k6ovtZy4j5XJ6rM9
XhNYpUfl7dXWh4rK7fMltxUiW7LIB16HpdfRIR1FyxVCxJzaqleVk1pExJEX1DvwVHjrJMTiRvSj
DbFLY2e6pOQzYODpGfjk8SBSjxUW5mYEMMTmgGWQLb+bvncd6rOg1N/+0yg5Kh//kMpObQ6NNyUx
It7jZ31AQG8+3Xxdai+Aa9mH2My0waBWA9+AQuQMV7PdbPfCkSB1cvXhS6DBaQAe8Op3w5ypUXbg
PzpXR1pFHNdUjeupVpndqXBf8Wq6nZxbAqFFjQOlsQCeMy9fZ974DNRtDHYMN97M5WTrwVDQL4IW
k1dcyyCJv/SiT4IyCFQPSCH0KiW5Rm56ygIwusT9KbI62RD9AtS9S3x5OVxBcr/0ZtHk2KxJlwnT
dWO98dr+GROS5X9W2z8yq2j19L9mbyY64ITHC059UonK99h4+i+CCdhv8+VbwSIOr6fZprGmWu+X
O1Ait8fnBWhhhQt4oLyWDTV/i1q/DajrMJGVcZV8KAxK7ZoBj8weR4tmDdUrindFOo11eUVCnDm6
cQUgEK1f4TSI/VhN9SfaEgr03p6WK3wpN+1mZLaroTG5HbGfF3Zozdd0RadvGHmUTgwbAFCATueN
+j3/WGg1AAD64ZCV0SctOWx9AB1EeZrYzQeYy5LNF6vXD/QhfFUJF86hJhI34k5M6GJ+vnntc70O
pXmMAWlyGBpfM3NkvkKiyQLaXn4VzNMovgr7FebbnDUM9r+mJGmYV8SEgk3tsYZQbeDVtPAlnoAP
HpTeF7zdZpY+85l3mD8dzim3hCgTTJb4v4XdW287w1DX+YHuTE405fTjv1sfTFufqkDeFNzL2qGE
6U0i2bMxwZBIZaMoRxMWXY/sZM0qhy/X7GaXJv4rxn9NMKQkPzyZG41MhhG3NnwNFu+DqHwsqaJP
BJ5J169bY36v9aFDw7weBUfeCwonaxg2LtEtpNTQ1QEPHQCv1ZYY8odPhLD6cdmdV51ORkjzhxG1
edR/vN+YCM4mGIfd6hOOyFNP+sWw7uf8OLZ6xbq6Vu7TH89nwNPZNfeT3XQLuP/2o6CPkBzgmo31
IQUJOZMZRrdFtRTN7rkYbY+4amJx1igDh8pq4uBFTgkYY3v6wqK5MjNUlk+XyjDz8PJlnlxvPmZl
Z34NeAkXd05X7Zc2bAaLUgBL19gQNq2dBWMCLWnRCHl3Mp0G9o+Jq5KuBkjdI6BUA0dtR/DqTbzM
lESLyZwvTOXpx0bpt2GjfU1p32gPlU0tckbb0hpv+rSHkTklXlmyOqZWX/PNUOxDms83LDyWN3ds
fBcRUAgr/Jg36b7xappBmr0tFBIjNr7XbxDtcRC3vnZ8eeweF0YUm6lC0DXiuT4WPaOL+RyGeoXt
P+LN2C8YNvdm84KJzR8TDXajxwXErwd7wfw1kpbd/MDxkc/ZOuguYZjsO1u4fYMEEog9Xr3X7A2r
lwmphckDqGf89wlemrgRNwOEVLJN2tie7qY95d44HNPAg4itOyu1qZb0yoMDQKtQwlNhk7vRkNHT
9ZgwaR6A/L5gt4p87fheF4BY5kaH9xlYEjyO3hCZsNIZ1FzolJg8vU3gqpBirtxyuLfM6PLFC49H
aTfrcWULruTQfzMJyrXhOd8+ttjQuliCeGQTzXGwvUo+D2aJn/MEFidMkyvUIQr1Fq3+aDUe/XHq
Ua0KuwLzy8H6wTFxpRiKg5xsuynCQ2khkdSwT86vDT53Rrv96NPgw88zW8ClIrCPAe15cn3Q/Z1p
54zPWXKB5IDfoYhu4wWdweK1SqxQMo8sjI2o19voNtDIO8XfNbKHaBAYdWdbORgydcTU10XJHDKy
33H7zgNl5hIyuRqpM2fWQ8z9oC8/M74C46D+wOJTLbgev/4YzbYTv9aoUGRf8h8c9w8NY+w9NAGn
NUCcidVmdwM62uNapXx643OC4zojhb89VsHqal2ArgO6tl3jPGu0LgZ0DFv43oSaEvvEHoUWKiM2
9rE+sssIKo1vYtWLZDu1ettZ/KGZckQc19hH+xC8oC0PXNH9uQTv3BmquPmGDntyae233d0fG8D9
HiNkAl8ALQzN4aXbMnbzBfOjp4tw5n+RHGMMez86DaXsBx9YbHZD5tJGcXlv8o3oysu3IzoM2M3m
xNuk5jLzLTWVWzpTpvTbl9mqJM4uwSmm7kCV50d7tu/hVQyDuICORIHFXMYaMPfD3pyo4LEabST3
2RumfOcTKNq8F+ZNeJq/7jVTV3Z5ZkHRgdLa8HToNfpx/nJ5kgBjiiA2hmSuTO8zHBYEEkvaBWAv
H+wKv7x+OA5gROvSJnMjt+bXjyMxBBxcOvuLlXWns5tiLQ6Bv/NrHY0uyoLp4gnYNFhgEr767niH
+WZAmjOXOZgC3id6R5xEY882MrOf9/rVtygpqCcDHwbLfIvrxCxtwjjg99VhGb4c8B8Mojk5x1u+
tjZqTvvudIQd8LXz69sFd3Ufu7GBJQIZtVnIqNipyaCCBb38LqoFj6SSGx9TnlNLy6q0bUieeONc
Xrhcm9XHGd5EQwJlZSC2ec/mM7KOnFT/YrhAKu5aOnGlPtfpuN9aXrRlJ9h3YHhb/rj0U7uAFwi8
uhOWQ4+pEZg2dpAUwjd5B5s0698z3l09mpuyVXda44ODrjoS8fpeBHhpRRW+FDDD7+O+JNj9n14G
9IaIQ7Dxti8KB9TJ3xX+9lRFzzUCEEV3ZZoskeHqyy/0WmWQq+Rmb+yMByV3vcJHutUYgxtjCpQu
hzNJAvumwhf+rQtzGEB0Wi/1ib3/1yQ4AhFpTP4Czfvqs2LoqQnLqZo5RCqtByyRMUVHn+x4ZFgo
khQgrybKh88+KPuEO3jMKlYLZxL/SfcW2uZ4NTV5mTXZLHCW82W7GewePouAO0O8mTK0B0gyE7oe
HJDJpAIcLcnxo7OxRHtAdlfrD7atneyrIHOHPH3tanbOb3hOHSoNrw0fM3yz5TBrT7XVrIlvW5OH
th+zxCX/yakvnYlLZJb6f6U91kGZMrfdYGaBn9R0g0vyLgFOS3lD72W0TNftnPbBzdxuJS9BtbDE
eVNI9uloR6MjdnCgpv5UKW3iyWDZ4kbhyUQMTlxJhRPyCymK1Q7Q6+mDKk7MkVn06Ybr7+FLN55g
g4+2HxLnxxUkhXBjjpx15XzXeMMTcPMzvxSomTtlvJj6qTrzCy3iwLn/dl8ShGX35bw3kZsQihZ5
Lz22BWZLJ4qklzlwmUfx0DyNdCmqUKXJ/xMXR/0d1jy3jDrhEEBaxGSemAQrg5jLrJTgPXK6HVj3
PlCcmuxLu3Ap3psF0UD7RH+tiB7a/7ThJtdbRvgzowkarSAtLdKbReK2p2H49hKn2fJ5a8y352c2
jvB0OOCYdTAPs99qYzVWbDfaT/sgI21WD2WizKhMe2Twa4oXaA/2lA5aUnMjtZtgYmZg4tGuDutD
TvRedX37vyDv25q/6U64Z1curThexKjRNwUFGZgyXUe5qE8dDsyMH9ctqUhDi7KY+X5PVhyC7Fz4
TH1vIUpk1DkzZCtbLKvN+pzdGN0x2SvCEvBfuHS7ClAOGPvU2MQYbClrGy8DCJ8C7Ae0KlOPIXGy
AYAYmx9/dBqFYA70jTtgDefT64v9hglQzYjlcyvCKnzQTB3J0v340YqYFZCafjf06ZfWzQrHchNG
ZpBKeHH8jZipAXceLUpgQiOc3HhvquBNgBPhYj1MekD57wBO/3bp/etGYbarLrPr5PoEEAUmw1CF
bXvGF0oesxEymweTPwj+nFg9FzdZjFrGfZC9dihJjj7TOU5kylIAZ1xiQAarHh/kbwKkfrN5Tw0i
xUpWvhjIIMgCMcMtH1LY8A/zFX4zg39KGDVxUbjWwPglrieZj2BKEALHiyNW9jiL8fUKoyBxCc0U
/rLD8wJUJtK918BzzIEouBh+EJT2GFH0EdkLyA8F7nhuDoCp8nlKTX/ov+jApkpNGaZOAZqBVT0E
swa8ZsxNFMo+mBry5YSAg/0b4hzS6y3pJIw5f7R7spaNF23eA5njdIH6FtYmKLLUzRHyyAB5qx1E
A318qdEPQvaR5yljDdQEe6pCplwYbTWn9z/87+sdEWps4Ms89mP89faIZmHS9QfmZw4qEQExUpED
PuJmfY6D5NQOoPP9AUBLuNHeJpQPe4HgT8hAFKlM3ws7v4yJZ3kvYkag/ctnfmIAnfIhpfKF30lO
pY9W0o5OECSeGGiWKMSFZJPuClxqzyPwUHXE6jceemVM7VQbO2A3sRUTjRlr3R4rYH+kR2q36PUr
QEE8n/iHKa0yo+sG5lp+liMIPeRCQ2afQHyKwqGNkHA39gAo1AQ2lughwyDvgZ9vQ3+D1TXPoYKv
Lub7MX3lmyyJWJF3BPmQ2QNZzfqhnBouIJUqsv9ZdYuBVs0fIT9YqXA8K9RiCnikOiJ5G/WRTRIB
hc/YgGlb4twWxIRPwOUZe7N1eYcNsEOnGoG0cN1yaF3EjJrkSC5gnHpDkwbZp24IxtbAHZgYVvri
rSP2LjUfq243ZROUSVKJjG4xOlOA2q3WmXCV/jVu8YI7GF/rgBaMpfnjljRhiqnGMeSNrdrLIIw2
qcY3ZQyN+THhfJMlcyCwglQRdaxHciVWpuujJXuTHZUV/gykDMPG71YlBVJHMtcLH4RmzktYHx1D
0y1RlbTO1ChqzPCSTvCAoWQgrl8mbJvg340GyGidev28FNwZzklwFEIf9CksQcKQnOz0dl9qHJRk
PJZmcpeC4lzfUquAS0BOhM555cZUzomabXrAl+Hw1xN7gUbuVUaf0j3V46WwfIG2PFYYg7xhwAHH
Ldv9ETVsGh7hOyb2bDVaHrV6RRuw6LRsCeug52ptCJQnzoPw4gXIHmkSuUMb4x31ifk1hXsSZCYw
NdkUow1cBS71BL9tLD8s3iC8NtRRSE6hyNlf/R1Uc3oSLXZJZlcQJXAcEllnfjQyDUDGSpUt1IGx
aMSbyuwDiTIOkPG9QKbAcA/R1AiPVrJILHQC5kMT1Mka9sSKMfuqCIaAJWNV9iR95kh39lr/6Ek2
XEL/4XLbP6eCecrpZ3Gh3X5lBU+Ftrp3q6KeIonaHC0GCrl9vLGnmrjMeOHQzMBlEZlPF0f8PWpt
RK4eg0d7CAvp5Ub7D9+FRCmW2fv6IcuzPtFXK7nNsbmCQkeF5fUOClw/xmzcwz3PCLycPuY90Way
NugUSVTEHbX1FsDNzvI54LhdURzOzKHe8++XeLBSfWAbAnVykemPVQtDLAbU5BxaRsTJMu5DsSxu
3yGpktcEKlG7FsCBcg/m8o+VW7uCMXIIRsW97GmPzP74ni6AI1x+TiPff7xEBdaGecEMP1U4Aiuk
d3MMs0Ly41QekfXHHKnNojyTDBPCsaB/hAhZn1vyy6bORMl26Ybh/88c33MmoAOIlonZnvFtCNey
knhJELlF/HcwnnYCOMP8L9efBrSeebU6EtxClQpikcHkoZhe19ee5VJy31u7BlNljshdnq0ZTGZM
AzScErSJwjuq5wrZnU9CWWFNnZ4QXvqxfKNwYG8AuRnUgH6OBsv4WpxaWGoNCMPzFPtKERSEAD+R
9yD3SdJ5dOUo5nXyk+yVSLCzG5gpW/D39N0Um5SJxRwNGrnlSxFUceCyihC8vsjvzTWyU19+BqOK
CBknPdFVk3eNEz4i8RchUGgPKd0KYpVSOJO5A84GmScJ+q6m0RJXhoUzMJDsugJLxCcy9STvCluC
eAltzQK0oKg87pqVjFwQMQxN3MRMD8zCrf50JCfEnprQyn5uen/b6QY2AWSHnx4Hp/Qf1fmzGqgA
JiR3TEB+8W5RP1TQP6Vw3mTnEgOMnTEo9JyyzCQpUe3d4ccrBr1a35KMdcJ4lxLsr2LT4f/m92wd
yDUNWyylvQ5tXPlRROErZ5FKRIcYaZNd3AO35gzeTEpE5KU15d3TJWOWpOYJvU7NmOR3pdBnMY43
ss51mH8tyBQ0ixCXdfxzleklcstTan+0IXpMMnTp02tGWiUNzNR5AOECm9NDfkyYZeBKTKgVWmtK
K781ETQtXybSCRdVLSnXMGvgLlMj6iCOJ5KXwOfTYKZHvEivx2AVA+XWPKuCKqDfIXIoCkRwzYY0
YQ4oNqaXVfHolwZiBR6g0qfH1MeMeOp7tIz8jsBrUmsXfZhctx4qlSGzwU5AuwC/54kSc2CPnT4s
M8fUk3pKwYLIgdinDnmye8968nWsBDKkoKdrTpl9Ty1JiPDIyKqF5u3R7KiyMaK2HiIXTRjtZJ44
lxclbFNgib7VBPTIvHcwWdJ87kfWBPSaBUTgHbW9Xzndgck74OjPmoDSHo1JeKQlh6d9gzt6lmzY
YqPLkRnunak7D4qPFynyq8RFLLRLA4KJVFDc4AEqfORyYzGrtVB1ZyopbN6Ad0nUnKw++8025WZ3
2otA7wLjjTSog9htmA6O2feJq1blLcYR5sdkDzUfdmoPLhlPeWbH+89peBlfoKQVNme7J3ByTtlN
uhPsQVKk4E/5NPWA/Lhm4b6FwQ9eaiiYW5Ki0tXDG9kjXJNdIUjNnvAM4cVNHRTBnQGQ9FeeiQ/U
Iw3RQP8e5qX2WLdL2hyoSG+V1WwNtFr/ORwDtKwvRMdqyNJDuDLWmRrc36eX9laaTXqdwY+ym83g
8NW/52fwXRKzbMtGbSangpGTgGKFPh3DeZExKVzdxfM21n56ye7/YP/n7q0IPKWWIlIQ/1Co0jos
p4WgzDzWFOcR9PM5fknwWWDt6SMOZVtWBhRghPoAQ2Jrbk1d0njMHAHNGrCWnPTaOJE9iu3HgwHy
UxNthpjzCd+UGa6SsTyATv8aygSUARhITDiHxXnNDjJQhGVjQCvQGuWoN2goW2vEJAKqiil47wWP
MPsjVQjOJwYK0RUhF4Ke2/8eP4MOtJ9aYSc+h7cNw2xBAvFixmZIVZefaGZX4Ba9x94jKCmlg+w0
QwdNZLCgYrO5pDnjpIYrbkTLmi0AKZ+VYu7x1ZjP8Jj0YUHICTv/c5ma0iHbDb3u/iOr86uIl/aQ
mOCKxC9xCjPbAlUv1Z/5/kdWiUGxARVpysCfepkMIW8kx4saiIRC32LLu+OZRGjShpobjvp6skqp
CpIDgAlU16F69MeA86JGLhsIH7UuZGT4mcHsOjBfGhcM5jOw58Ohx1sk1mwxdUs4pR29ShLSOvVP
LdztyHqF2Dtb2An3Q0amFSRwLCVWWMHQRewH++EbD7SpiXxzylgLewkzWzypKNstIiDYRaVxxKmB
URQkIjwnnagnEPIBSaAhXRgQryLrI6aDg2QJLXcyXdKztcR9fP4q4GufqGpWXXsZ4pksUxaVztBk
o7wLu5yiC5Lpis2SRd8sI6bLP6+m0n2FpcLgdDGky030VIPRe4g8AUrsB4MZElqtz6EfYU1Xg1WF
iz1x5g6PE/VCFk5hlIHfYTXAWBoakwAk+NkcdzgmLumwKr0waiRKk9XIkBapNl2+lDrMCdx+LUAz
3JH9WE1gEaTmbxWHsEq3Rw0J6RybugVN0aNvkL53IkbIKf5pg3lHgjohgdoIGDZZv80SAhhpVjxO
E8Dsl78erGRDwvQ40wi61/pMQQBKDto+yTvioU4vdcD5oxKhjTriGxx1imHIhL/DrM9o4+F72ZS3
C/ZsmBYQyuY8cQzRydgD/WiRPUI2ly0wtK2oPj1GWd5UHVpHfeBA9zvj2ujn7vFSAekVVl954EHr
/9sjic7kxbHTYvVgz9Yq33urfYgelFUSj9eAWL4AuJJuCLgzI+aZANdeGiQ+b0DpGC48HCjz+JHg
w0T8HdX3ToYY/qWARCW0Ws+8gSXOZ1ehj38cMQjoc0mbDeFBK5JB4T68A6aPsOPJAIHGHC2Z3tDz
INA6vJ01PXrqlKxv0slw2kQfbAkMJmkIF501Xh5ROSPeZX76XfVHd2T0BSiz1HPXV2r+T4mWZPfo
jBrM3le6x85AQ9DgwitgkyvQf7zhOxFPRk44fcdqDNSWrn4qFCxG208HRwwrWoiQX7km8xjzsZ7J
gXBZHzkvC+ticwZO9rHIYYU/gsYKHlzK/AqHPyQMVYjX6n8kndeSqtoWhp/IKiWpt2QxoiLqDdUm
MAAiSnr6/c2165w6e58Vum3CmGP8abhigoGs89jpCoilTjO7smQkuejMM59c100U4rFAlwueJiHd
Vtk4ezc6sFnxeP/bWuiXKHpgfuElVl9Wt2qutoHe3+QBy4y9mBdafPGSmIG+uRpA+8Rs6CvmyfJl
8j1t8XkE/v0l6PbH1ZdoE6WJZKtGYyU2BJXbIwBONgRuB8vs3/1fMIInpqVg5xGGsa02TfkEOJnQ
4HRWn89IxinuTxxMEMQ1cZXsyyZwj0XHi5xIhQEVcTSFr/SIEaTdaEGnn9TGhJ3TZK0tKHnzl9Ow
M36wGC/uAVudXRYGkIv5dZUJX4MZefpaKuysk0Jq4lTcAIl4PPKsWAwbIEXjX6iq5L8hoW6naNG+
wf1BseuHrwBXr9WfZUe6EToOZZodH8fsGq1jI55Hh5gLwUZPkRK6Hy/fk9zNAohyZj8kW+H3ilqM
zWgLHE4rxI3tbYBalhCmzfAgb57EZkdrvMiQcVNCsTvuIjjzUjmxyBcHo+TRzA9W/RPSZewsjL2X
aNbdeP2hc2CScFal63rxAhYEu4IueSv6W3xHSGA6kucUlrkfwJkUzFWHJxwLddOjsl1/aAGQQozD
8ZcBhj3lVwTUSKmPxdNgHiJrlWKnru67hlQIqn/S8Ls1mD8iLiwq8lS5sjF7HGrz4u+9Yh28G6FC
7YcfLuSL7cntX9GhrB7hUStXD3wbZ+1039w+No0wjuaLJOS3LVS7Zr3hNphiezeN16n1GtonzBnB
i6EOXhwT/rIm+QCeGsF764CRYhMLJLzk09G8Osh7OJ1tD/muR1c2Qn70no+X2UG7VpvyWk3vdFJV
OKD9qLaPw3tVoRmTT1UoLz6bCpXKd5X6AyRqyJco5VuJYhYh7sYvhL2iWAxdxftux9OnC1TgsC9+
XgeCVhO2wddGYzh+TqNZgtya8SuZgAdNIsjhfoA1zYWEe64r4Nveupz3/5ILw90rBcPTW4TXzezn
QY1xpjTG5yi0j4JQem4GV5AatBnfyXc1dJsZHeEUULIQ/pU3vHA2axCui55pCK2WbnjY2lBYdVm6
G4U1DX0HTU5tFiwYbRvOQiEu1kADBBJAyl0f11EVjKwPiAUHnaMRqTlyCn2K0Yv1r/IUgN4u4W8I
IfC/M3VPj77CPWyz/I5CREcBEaOEfXg9gIHFkwkZQ+Xiu1In9300rXzWnwdi6yZ5p4E8SVaaY9aM
ROVqjAwNYtwjA1J1K359FDIJwK5kE5KYgpYUemJUKQk/2h2s+8DihV8H/fmyb8GczNsAFEA0DIRw
eWQT4v3DseIlh9wb4s4Zb1ORaZlMIr9cw4Ht1cJMRCZB3eoIx5ElRR4YM23OP+9LMGJSkc8ZUDKl
WbiPomC0joLB5rXHKyeto+MdyXN07Q69Cy8vMLhEt8cf3DfbE6Qdqpe3MC/if0A8K157mATYWhlA
mmv0s0GjafeeJKn9Q6ZBs8Gk8f3o/FtzUI7PHS9/twcLQMnHFrUGbJ66gYWwClD70ROI5oQxksaN
GdaXWRNHWsh4r4kQCCM64gYP6ZFAxz/IAwCojw0sWMBTxSusDLH8GaJ9Qb33FZJeuH8ZWexsuLsf
0AG//Xdu/BiQFfH7NUGSbKBB1b5OWx2IolYRNZc0cafnJoBhcPsUgrDF8I1gu0VFylYa4jCR3Wr6
aMyKHROQ4pc4Us/4rWrm1x1yVZnZOEksdKkdOHJm8OaOVg9bgMp7zMYBPjzuBysEqkANpBMXCscJ
obR8lG9swCf3vN78tUz2ZZByPIf8RTSXcJCPgCGR+DJ9uC72CFxZTIbnqtiqWFlrh87LZNOIfQVe
MaXDcF7tajwsYkVePnntehyiuKA3yChxF45X+FKMll3j+WTs05RFy9cuc+9kTIKWGqxEPKjrx98X
g3e20NzOqWI92ZWmZpOywGH79g2NCl6sOFfF2couwvDN0R7Dvb23BJKgZesBxn7/+EPLFz0mZujV
F7XVx9QIISkgyFpPTEdfJN7C8Cx72Qm82P7C6jGBIcgbexijUFo+AuoA9V90xpvBnoCP8RJWaq9R
6o9QCvc/6ksHOSBUDsgxDWWTkxFFVMK5u713bAWw1UsKVEPB4vk/jjejoCVlYUPAguQ1k97mjfCG
6JT4NporBlDiCuI6fEP5QfKLNwkFRzhksa79nGiFSYDei9xtql9hVDdpz/9nVV4+Q984PtZ72c+B
fgXameDwLmdwBagYYHw7XAbSXKvMeHdf/xxQjRuMdM3OA+F/H5galee3e02owURi5VPerGjdhsiu
Z8NZdYh33/1XmHeKRb6+r8cboZ7H9OiUs2QtzSrI6ZclpEhqgN3S1JbJ331W74d+B9Xwm/WZnnpc
5bGvzpVN5Y0RCTPI+LJfg3LTMhrccHz6MVFgLyvx4klvkYXqol2RBIwCg2SKfTHLdm+rzxI9lDRz
7WUOfzrOCWwV40nilEbsQ2xBno8PvL5n1byfsj0Z1NGxf8TugAEJGdOS3BzhH0hW3X5EV47Nco21
KPietXmNvXoUdHhNEBWAFajbjn1+TNQHAXwl1j9gAuTkDu2Wmums8Qe+thwHKChY2NAPBb6S+D1k
almYhI8FnN6cZu0oL0acJFMQA1ppzHpv4QIVPuV0Wt/GG/KC2vUdgSdv4QIGMGxWxa29sf0YFsSD
y7uv+QfAIV4CfO74rsBdkAAMiUvA8DAKcE/EfxTKdJGfsiPWo/uFo40OQr7W21GI8wB+qlqD1h7h
qiqfQsRrjiKMtdrCZZkAXDIXe+Nzs4Etfux7EsaaNy7j82PAAvTsQloJbpVkYu5zuHG8AV/aAcwX
Wz47KCo+gy0UIUJmVviVyCklNuhhgggpiBCIeB0osFgpcHJdHvOLaWBypYDT5S25MklpNCRRdlRQ
fUBWA20OyR94zwnguQyDcowLHeLse2Pyz4inwabNQnVsWFHIMSsHrBgrLuyEw6RdAbvml+eFP1Ou
RiciNOj6POXCAlRlP0IUturdHuv7gdWbiQWN82NGqwJ4FaJThLA/Ya9xxdG1wVLASyVRY0FWS6z9
YJdYDy/1trgMbxjkotgBdE3gmEE32FeCjAl4IjUY7PjfFIvkzyj2YzTqvJf5HsqPn26IiCi2JNCV
O/lz1FVZ/00ArWctzwduhk7vc1odcWCvpdP3yLoY/EuwMayB5OzgQoqEJAYJoUrvrzOGjz7eUhIX
RGufo8CSTsC5FHKqO68vxzZz9Giag2Hfzwy1GJT/0ov4eRawRViVav9z7g6NUNBvyrBB0hetv365
qubfKxA9cqIVZ0UZcr9wZJ9G65L2ga8pzaC2mdXbDa3xvt131Fk+6GhOGA5Ap7zpzgMovfvisY1U
nUe4QVaL/ZNIGYoeZ90WpxRPAD1w/0RgYtgslXW6hXzbqnvsrxBTX2bQ56lZJpVYvnKCo24U8xGI
DodMB5jtHk0D2fH0znR0MR3d922j/UH5PHn+QUmu3r7Gl8dd+jTQ6zGEdXMIke86gRjd5GIznRxw
LeTd/YxSV6FdVk4ZjE8GkxyMD5jcGGOw0/6jySPEEKxd/PpscJ2TUwO/9zjeGeeJYkGCBQ2Hvl31
u1txea8hEF5/BHZEG7SFB3aozn57mbCbRdfqZJqgzoNo+wgXyAM3KHMFzj1c+vQQx+r0DZPTcC2H
g7Xs9+mB1jJd4oGnJaGrofPgvyHHYbeIt88VNWWvhBGrQ6ITXBI7WoZEXlRrcU0a8ZZrJ/hyupNE
M4QakaAuaOfcpPgwczW7+qL1DLGjD8oDbyiXB9mKSYVLT9QkHkmaBwICaApUI1PE/Uoao7nm/FAg
AlirCctVKBTgcxVWHOOOSAcJJRKBUBro6T+7KW4qfly103nL36RY/vtvGvQW3x0EtbTXzir6i6OC
rjua8Wd6PjVDPpBycMdX+tzwids1WBRav+T69WvF0PYVm645lnGTkW1JnFWIvnlRLYendP3dv+bD
nbzD6euqm+eunt63mi3Pvwyz+Ym/cZaXKll3Q9B0WDsj2kjL742PUM/Uwz8n50xa5+6ItATSYMIa
bZ3MQY38dIxEjZV82yFP2UN/glRlRxB2T4HgwP9RUw85a0BecCCcJeyFeARJHNziqEXLVN3efxUj
A6ohmG5c9kYT9qiD7DSZDP0CXQnY1tuJ/sYrYlCwOIw2JVMF6lze73k8adEEpz3W6OgdoSq/UMCa
fgxJNfmeW+wjyporloYksUQ+b1m2knaDSX2SV9JiNDbaUJpzTiDPomTMe+fH5o2L9hmmLNc5/8il
9ulTcbUds+V3CUVNZ9WCk+CRv+U7vHjxQiZYj3Yn2/Mqjha0jc2qPQ1nDZ0B3TtjekUY+GSAQ4ot
OQnycZpyjOhMQxtixN4UJarpsW4NBClgIbHOx5WOHGBcS65os+o2A+KX0Lf25r/zj4JK+NYhIwj6
kg0pyTXD/BkV64ectET0P88KZ/YAZcYeap8/i+Hncj/wKuOWoey59IlPdu7qOX9OrDFJ2d/+uvKe
Y9TnRzj2zv11P6ScoqZEmHugXGr8wp1YuGO5GtamqJcgIVD3s95RO0PJANnht08C9JTwMAAsyxHK
NSUxP2T5I6Dkh1yXZBRIp4aFiv8iicgn2bww/0CmJ8boZSAQ4mUb7PK3/iEJk5wONBm4qyrr89ci
NK3teDX2qnUFzDXQFVZBTVgE7GC+wXPnYky13/rghpdqnpvFJOZh5HVAalItpIddT+CmvxYiYRA1
juGQU0AjQaLPb7ekH402hCxzUNtQYWuNa7moS7fYjmyCpSzhGv3EhowmiU2+kwLRBy4pWjKCDodL
4uWhdV9uvWXFhALmwIiMYHJFSBJviIjAgk0592AHEF1MxEifsdiJoFELHZrDJAT394JCes1hzpwe
awZl2iAsIuwXpU+5CAVpGcZLtDc8Wn/sfsghzcamamrWCwmn0M+nihGxz/VfA8A8wlcbTkgXWdyh
osA8ySDADYHlEC4FsQ24l5CJQ0rast9Ct2o25/zIBpqVEJhTiIv/dTwkk2ahRE6aAdfPCUtxfAmR
75Iq+nMloPmnKSSDhUtNNH+rlotqS3Zr95cNqFluDsjFUpZfCEOPmg1813ffmvFzZcAp0DWeMNQo
nLjWJ6gBWYfIHD4srnlZL2uMcgCPDKXtWLyJMRpyGYnmNo4Dc3e3qdESFYim0EADBtZ3F4uYiPDr
r0Fted1e/GEs9Rgw6ZKQHJq8JC5hbVukMjt8YY4WdoEAeb/21749tyoqCgR2OtmkXm8vkzrBFyth
nMaeiKwCeGqnH3QeIMl+w1OE6sKMcfey/gtGyZAcgVSQTOA90DtjJeADfliDkG/F8hxE3eyIaNm8
/NgOxW/zlBAaaLQ7bffCc5CYJezjF9kUatESlhUTR/5Xajqqy4ZADthnS/srdPF38fBY7D1iznWp
iZY8UTe1n6r6QHg2iBNDMkNyL3+Mb+vwDnArJTu4QH8sWIOGntCmM3Y3sdnh4X/gq/gH7RVIL/a7
+ybmC7DMlq1ZRD4dNJJsI+Nj4h0Y7NGA7sQSzj5xl33r6Q1PXzTqO3J9kLABss+zeUlqHkGWAD0q
16QxWY3G5qje9P8zSmy4uXIhkc3hYYtYWMNuJkCLt9k8LaBCpGhCSa+rljKRFzgOa/vvbpKvuGG9
86a2kbpYfeZBdhqrXkrc+xOJNEe3daZlsnGghH8zYphpamCB8OcaQh+iK6vVCHqcbBKCoq7MSwQL
iSehhRapWJUAwA/w2Cc6RArFA1AbeALKJQu5N5RhYb//8epeMkN4k41wNOmoGQDpb155tmW/vBau
ieaygtBo9A/9JY0PnUVP4JYPnkKOHERzsHZgKxUVI4ahkswX6XNPdvChCtQvIFjuRSRGtBZ5Gqlk
4XCiRnJ3TCCDoNpA05Kkgntx8kKlAYrcsYuU3eQkBM1VEv1/a7ImLDy35r2PT0mEFo71Idfb5A5F
FpuQDcRDMN/C+QXkTKDNlfaF76TAlTvtJGUtrViJnMwhFSxqHfqAxKL6Q6DqivXUzOFURRAzRXlb
TWqS3lLUO6tYoCSx/XGyj5FggC4YqAi/w/bNPq87IDZoOL5vJCnEgRPUykdkCzZT1kaNSdQLYwuY
3wo5apFGQ7jB0WoO8RCz8mPEZALZxRxBYov/nMdux2rgTc1OBB7CC7SazdzC3ZuOVz12ZpXwTxxx
I7c2kx0ZVdxxGhxbthimkIBzrq1/ikOcYc+kFQOTb4HAWlMxD2I6pQ8xCZvzeCT5b0d+xseSWOJn
JKsB+19Q8w2WpMBYoNdrjqYWpihf/dCwUDd49FWzwsF073R0hMklu/zWyblHQiMZZNbAjh8GwQ4J
y0qDhoaWtpGDHd0rorVrxuDDPy9gvkMbmbL4S/yVDjh05EtevmDabC2UAzskqrV/371N2GIcJHNc
9Y9jBFGPoGuDF+evv0t4apFTXvoopcFx/j0wNNsGtWmKTYDHL7UkozNzb1+4R7UyjtOvoxGRqJzY
Af+jhDZTYgm+uAUmA/1IQKtFAKgXA2kqaKHh+P3eDFcFu3RgW/ADCldMHhZWHzMWcP5EGCB+FGQO
xO5vnHG7o2tvViPHYOH6WkaZxOOykuwGXRyxNOvcvP0r0wrctlj4U+3iSwLi/DbTnSobCbWEYE9r
yNawHhUFl0BlDu0IhUnfz2af2eMwclqr2lSm5Ne+shbCaSxPxx+rbej2Ot7nF0FLIhvpM383Bi/m
Wyxkaa3vrbFUSne3AV799yYKwuXDK/KaicWtNdHifyyUQyyIToPER/nG2VGS//K0RTXpm8qs5yF/
G+NgN+9UNU6YhrfyggtgzbEYmY8rBzkOK15BUrBY7gicRPYzgkYMkanLd5rIovLwvugJLPFdqMOd
dpayqNLJ6K1HTqr7qFCgqbDtkfxS9wze11FpZJA1I0tCC/dAfQQsx5POEERdVDG8fMx6UmJbR4aM
s+irfwA2gSA9wFeyKu4m3ZuhLhjNNLZZU61AkpGEEChifm7aZuABpU0rN/Z7pMsoZihuNFkOQ0Ai
qh4IlVW5PQtF9Cm2hJ4SPxVv8N34WH90VYSWihzNztEAexhp+N50f3AZRGoWMyA59DWK/ies2R8W
eAUaezMZrGvz2k1z50FQgX7gfPNRALG2FkyU9xA51SFiQbdZ6WGgiclDAKVctjCeDxaljSBy3Vih
/vR+fmGcI5eKz/KdtyXIZHKKSFrQgV0EuXwGtUXD/kS0wXI+8rLqpWyEPeREuXMGR/3xt5glTDlM
5yPzbdE8j9mfSCcUTQYDI62J1/646byYxxYnDZdvMMeKN/u6L7s8Dk+NPntM0YXzU2qHh/1966Wf
+s0pK41PiGdLyADBkX1SE3Z9e8CwUyEDp4MkGGCdOkyzoDtv2qb/+4behMbNLGz6IHYYUSf1aAIl
e3iE2bS/RLPtiQI0BgAgrS8h4LTWF1D68zEIUn5+spEgvRS4BrltaFcwY9D/07dyI62fjdjYBH8q
S6MMvw/rNbTYdLbMrd1tjOw3253RPq5EyHv4dydarhQhiiLT63EVlB/ek75+eXPC1NaOTWsumn0M
2xRXTOxgzLiHkCljeSAnHr6bsw5uoAd9gDmbG5ES7K78/1bPfjppirjAuJjE15AEz+zMgnmY2j1J
krh8H+Zr+bBXEI/eovHHAJro4MHFRLRG7YDJ22NDMD3GarQaon/gYzB+oh6hQ/qr6F5FjGhKW3gD
g95/3MhEGTF/b4ixsFe4MAGrjfiK0R3Iorimcx7DssdDMkQxwVoh4v55Gy+j1XihWuoR7Nq+vpe5
M7a6hUZ7NeKvI5FiRC9YFBHEJiPo7VCvRKOoEXU1WmCIVH8WgBTj1gDpE0URDOVusv9EHzoEUpqw
3QfVQjnJfw7ncayfMWt4q56hTWKn8xreTMRNRmbCZhITwgv2mfb+MleIgcHQDK4mGzIRjwE+jPie
HMyJ/6eY94l4lmDlGVBk644c4THxWeFzyyxgG4DHlroBrMWchg6K/jdZtcZt5AJc2HzG1md8V2WK
26ad5ZQOgtfZDYTU2Vjca4MAsveQh6lhpQ5BFqBFUxHIVtP4jXVObiQcTMqiHyQpj9exXfK+/2vq
xrhWVDMmMU+1OTWzlYLTtpo+OKIaczfkjC+RW8Dl4e0BVH2x8EFmfht6bLdaMwkpM1z5+ncSeUOa
FGoYOiy8KSX1bUe1BnNE3Wsh4KGfuOQIbzBXjHJ6dtC1mFlCxlJXWmyP5KC4DcwX0aIGhCPvAhW6
5S+dBlMeRi/yTz0Ly4cvGZmdYLil97XsxgXqnRW3Hyu9YGZ6DCtsT2AyQ2CImztUTomlLUokHb3J
XrJ6mpO6O064p65iJDgRVm/SVxnSNSOIr14M6RRj+9+JDsyjv2xhNIJjwoi05wSIzR2+XMhluoMf
/+/tU96JDEJ2RNA10sXXhGvNDUN/Zu7hQE3WL3mR1W0Uh6aQ20qzbRH8Um16pwirmKLn14r2kMiR
ch4HWq0vWdaBlEfPF4rxc2DUs6dBngsQo+bBTHuk9dodz97TSA1WU9t3WlCsQUjHQLrFhkV09mzR
TGB132a5EzvxxgxmgrluGGgzBl5yufTCQPqKsG0PjLyFY+Z5Oz3sJe6TgQ0WYqv23a1mkiUehWjC
cGAkNLYgWKk9wNQooY3/TJ5rrE6TncLKdShFVLZ66pKIs4lE20G/9/Iu4uLKdkXca7N927HFC71U
uXaovPSxdYUhQT66LY2eIW2/buPW19RlH4CwCpGYbVBK8R7xfJ06l2mYJzknXPEbiLENJ8BEBa0e
cwwueeNZLi5a8FKEEbi1kxtkV1sPDndUbNxUyUXtg1Zh/gYlPJE5s2TGOpGWzrvHVZmi0PuYJ7vA
eH58sRiBNEFyxUBB6YcToOLi1Lskk/Hmgk8Yz4TIzoO6dF9HKv4IW/uP744w9wo5QFPy9oJQnIgH
aCEXKLkaWsoaumTDLMk+EOrEyyctGy5oEOB/Jdw7NzcL5kLnift2zE63ysB/xeJxgvs4XoOeEVKR
aB0dVcGQnLDy7k0cxw/VVsEMnIlMbXpz1pGtx/oF9REqIYS+Da/F94xYDp0HfzvHGkNmjS7EdYTE
x/aeRYZ+ZiInu7/dHH9bow+QAVwZ6dYyFl+6F3y2/KPDOKFM6MkfTyep3Y4mJPhN39fXXCaAuuYQ
Au24QqC0SBzpoZAvZQYnGuVPvTTLiKdxnhtbngeC3RjH8HW50dCQFtocSx+CqpHolY06SJl2DEgd
xlZiNpAKEHbJEQaPwqLLoV+jvyQ82Qc0bk+0OUQVQ4j+pth2liCPfBgRSfpw6PuAy1RencNg9dqL
pRrnB30elwPNeiC6mQzhVhIwZds53c4cSI5gL06DAxr4Gk5PRnoLhEsaJVqLSHjHqlqHckjZbbFv
nTG+NDOagpvo0DhR5qqHDxIMZZ3TK/cIfMKCpTen3ponUWyEyK0OIziqc7/Go87ekMpUWNWA0fok
c9w3ZmIQINQQ8B/7NP+I2AGWogU0AX+dgY69DWZnl+L3rWZCZUiD8SLFskY+88PMdWUuXqqqr7OD
/vQ1K65h8Db3oozjfprKCq8Bjgs8sz+n8KihNimKBGpA3tOpjHDriU73i0Hkab2A3r/6MNW3nY13
z8MMxzO3jLYEhOnPkjr3MaOOd6Ozx/bz+HgaI0oz+bGHsXWiutzEso09r/giMlkLTAHo2cMtOUx7
bjZq2iGV4jcvrrEHmLJkFrfRfdb6jdfjj3GXYsN2AQAy6+lTHsfrI3p44rb4KtyQYjrYfE0UO9EK
UuJD7G/D48IZxEvZu0jr1ulBT+N64YrercKQATkOD3IYqNrs3+DWcFMZ4yPs+uwA1p9WiTCNQ4BL
UzqJ8Vyc2BLhaCtS9RmYlwDgYoMJPuva6A6sDgEMIM2LTNSvSRSHVcz5E0CnJPz3HaooDT2d/iCs
ThLpQQodgEGfwx0Ci6Y7WLysR8CWzUl6A+FA+QNog1ea68QW0HWDaXY71qOA2CUuC0uWkabwBpwo
+X5BVy2a4rGdemRwLwfu0zkNbHQgx86uWLLbcxseJYFytpTd59+PkU3IxoDsKMHpTuJXXwiEH7OS
Sh+CXWs4b4gsjo7PReS/8B8AgQKG4MAk5hUcE29cOaXQKBDc0foZmagzYNxXuAt3fE/KKxP3Qt1i
O9Zj7ySeNRAPJNQAqOxEFHlTmnDCcEq65QnEXZ2AQnEk0p09T9EfIa3W2B7dWMNY/yFYQKQAdz2t
iY79kDVV0zhCj2ls4+HxbWwWdBB5amDg9LoNxB2jXv8DCkFwC6SdwcZkD6jNeB6JcDOqKaO66KW3
fDn2iGxIqEesSPyIjjee2YDtPaKWMtCxLBkglprz5dsMQRF+LCBnTjEAycRRoyJ3bVlAQ44JSkN6
aNYQXaaxPc0wF1fmLrhjc2Y3MSvgtEVulTe0zkskUUZL/MvlQ7SuLr7+6GfKPAicKH79FB7+BSUI
9WTr0v+TLmS8AYzp7BHmfE0GFkJ9f0HGQY5ePHbJyRLaeSDoZXVEDM3uk3A8eUqA/mz64XwfT5FD
sT6hZ3w2soksSxoYryPMathbkcLrRgbfhmOA2D+ileBo6xMaJXDlHgmDzHGG4pwK43784DwOM76K
0B8fa51hFyqpgFMGMeJ2vNgvEog3tgNkCr4Mg5BugLSkEMVYGpBY0Dxldjd9mdlEdjvKnSgIIJyT
KRGwPEpgYxaCFH10xWy3v7tK8N4UDnoRk34zhBfhfn8dcfYk3ogLemEMxYJyJw6sQBtKygavIAsL
RLdFg8bVZm/TC40iZyBOX6orZO9K48g01Vk3fQYkZjl4xof69cCteusov960fK9N7MV+Ou+oDbvu
QOa/cROTFccY4A51vbclCN5h1cyc0wXsGiykYz1pY2M3O9GkG7HXpydjby5vOawiMtWHWQDKJpvx
QlrBtFsDNzM/9JH7kQFOw2eOFyAbgT9e5SHf4eWwrVjTDCJ2wF4ZAwN672NLpRV1B9BClnHDi2dJ
dlOLHEqzO7COU8QvQe9e+ZjR4sKLQEc4x77GMIzMlJADm9K7uHtjG92J9/S6CVFQjA/w0WPuB2qB
6Zcqv6EL8PtXapgP/59sqNm8VR2tL0gDbxkqa4RlmVnMx+vR6n6swtwr5wmPJ3/OiQEhnmwi6Fnt
oWdB9Dg8oCRAsNScLra0jsje+RFymp/C4p0sDRyiey4hvXwK/m3mzoDOaUzOwvEJWMvBMKI6cpLa
mlWEQ15HURj5rWRDrNljyr8NQlRfA4Jf2EB+X2czkh7gvUAZXQGsKcYQVHzoAqHZPIeqwYv/m2Ig
Nfa8HYTzLvM5yDWHc8nDwvFhk0mDXw73W5jZXO0xi2D6vC/v4I07dJeMbXRviZ2dcuPU2ffbvydg
yvcvecrxp3EekZYF7m8+j1zBCjCGrEq61+PDzMxdOb0zkgt4EPqSNQOkb/E6cOGgMUPtrWeUU/OE
hMGjczYLpt85y/0IP+OIehkkFeGCw3vmJ1QNo7aIjszI+aPy0rnHeGXuA4PzUNZ7NvA9OvQfHoN0
DmryY0jgLaCLx1Rh0PSyc4r7+FqyYbQ7ncilnNHBUJsj+JqXfWyRewrDWOl8KfIOF12ns0VWRqDM
FdcqQ7s4tFT9SMwSbwtyG8XbvUU7ysoXLMBkjnhAhKTJEXqlD9z0OjzlQawZqYNL4GP36eqennwq
We6KvTBf9pGmJkC2PBcTNs5sReiDYGfA6hA7vtFQfezX7EuDIupivhmbIttmjPVKpazfp5+lSt9G
H6TofZQx5omDRWEctPnZ8MjTT0a0jcdkLxnTTwGXN4DWqtG/gYfC2JH+oR8Hem9h7yrGKGTlXKC+
I8arGgm/MOJvsnMPNuoxh92ZjLjfy/uxx2AFj0VvaQLEKHxZ0dj8rL4VOXs2ggkVfcu6LNonhLpo
VKZiMtmT0MovUj2oeewSGJg0YBtulUuuGLs40Sr0wWtpbftTZAwoRCg1Az0DFaQfUQVIkulL9pN8
IIY4Hkn7xiaGJI/u4SLNWZgHGMmd+GHSyYIP6OYJ/eY//iHszEu0aGn8VxGmJ4SiLZMcJRYIevo7
jRh0ZyADD6cPDSQY8iGYEWXbVmep99r0FuKBxorlEiMW09dMYjMQSNamdh98u1pw1cMJHFYA5rtl
S4bBGY2hKoUs5ItzvwKySfQP9/dScdufy9GaJoy6pcARcqpxk2o2JAjKiveTDhfUgckBB2om/rlj
Ow+c2Pfanmo20rCdobDoSuk+V6r7uyJXajwyd4ZblAzmDbCVcYs5RCWK7WsS+jyM9ClPOc0xcX60
WGgl+VRvkSvRycTSIqcXs77MZAoqzG6mBJ1bu+arMCCaWN30N42kZJBiyDv/bIzjJVr/IvPL8I6E
1lJ53gYE4FPxOB5P+QlsjUpGUIKCD6tB1WJleFao5yD+fJwJHw6+mn6gglJg0pfdIZHzKmFPdwKm
c4+MRjXskVoxVyRbDtWTKHruYymT9yHb9JyrYsqxvepQXfmc8Pkm3vO2wBDYA2QceOimiQPKwuil
jc1XNRmuUhok7kHpnO48TJk5QDCfIftM/6U6BEhxQVWpmSzrMgkQVki3xckK1MAy2dWQle2ip5On
xJxv7h7KtzRAgyCOaiiSfB27XEATZh643APfFZugjjeeTH6+NY9MbglkoM9dE4/9S0jq8oL8M9C3
lL1DtJJc/5f5Dcng5fQE++NQMNi/xwVlAQcNE3KKRM8DznM+qjh/eZ7MMbUBZSKxcDLgQAuPy6Kq
JQ536+79S6oQA0wHFFAwKFFnYy+d8yvxwzlWVHpaaQSzULkLdZ1wyBAavEQSyLjSFxm8D5hazEu1
8R3ZX7ddaZcfMiJT/NyskgOnjnC6HkYyzpw0uAc4DGHkXHVNowGHTFCU+EhvwmC6kf7ZPJYcmSzq
I3m8oSUgWkgn2bPPsQPHZIJ/LArjyEvhVPvakiwiDxlKGmp7oafOe/oK6Qm9nP69mbTXIUkcXkUS
LAcTPKKwM99vGRMjo91VEhz1/IO3ty7EZZ2MGaM+mZgKB6d8ngZA24zwy+eRb9+CkXXOaKfCPhMz
MpAEx+hRon87KA+3uoJxce8rjEy0AI52SGxkWnp/8TWPNBhEN92NIfh77D+oiTzTSBB4qWTgaG4w
niFmodThf0ZQBvFcOdCJWL9FoYn4qZTlIg/+QbyJieXCJBnjR9wozbYQZ+pFxxHOHYb7J6+Ctfbw
NkCcNu1Noa3oRibalqsCyMPaMFZfKoAHMsaK2C95W0U/WOZAZHRWCZ6/8AmZOh1sv5CmYvGiGNJB
FhFy9tZ3jpzcktbUpUmzlDgCYH7PdFJ9WFDMbGyTw1eHLeLBoUHMFL2VwjObzNs1LQ5ntvegakVO
tXnYI1iJ9zTlMLkviKsDreQYAj5CoqETG8T3idYCKevIzOEkIaOKdtz+cvZ5HWERFd7fL/lltTUw
3zboMh2QxlYu8V1BR1BY8tM7vTUHHlc16cSpUlyJjlo9YD9uuaZX6D5RZHMSdUYBLUtkIlm9Pqs6
BfKneOVfsW6tHIl1RJ5WSn+I/ea3gxpX8MgRHMRR2Bn9m1j4hhvm6Y5ZO9hMY2JYYIn9ZkOYKj0L
T9Ymtfp/or2NIRYm5WFkpoikw8G2p1q/I6+DMGW/LjI0GHNVhijcIdLm8Vi+sOIVZokZo7Ek6HQI
a0Acxe4Fn9ZIMyOnhveF5BYVYbtMykX91nNmb7IWKLi10T5ImZnkJIGzfY4bmNiy4nSswEaQwxIN
tl02+5yWUHGKr/l4zuXcGkkGai3VlxMDId0z0hVYTaZ6HjNziJg+YV+gobH/l+fZqW0yAysWqnFh
hhb53a+BoTXeE+DNK5x0rpnNusIyynBlId/8cSCndDLIfFSHBX/sxGuVZdwzcjKxWOQoFK5EfOjp
BMSdCH08ji//zsxfQ+jhckOQa7/Zb4MrF8KznSYVRBPfcbMgxeMfQ3PAacpCjuHq7Xwg0aItJz1M
zoNgP6F4xZjI4lT9tWBH2qRHp+M1golIiBREM8NCPIX4dftH7Fur31fE8aBAAgBG9o5DFdWjp1oZ
M3qqy0fZF1byO/GKI5eEdNUgBhePo8qiPmLGJupNtgpeNADRbbwd3LB9qH4MMULscGmzkiuiHKBR
IvmMfhVjY+JimnSbXWXFE8FJDidoNiXRFfTd517Ddyq0SC824NDAwPnDcQI2yIATIqYKHtBUWUL9
wRoJwaEj3gQeQi2EkR1Cgz1suJ47yJ0SlQnB+asnETPE1JCos0KqhpyIxVLcUQCWYi5xmn+vI3vA
0mfeLEAa2D2EsFlpc7lE/jvyrEVrl/Z43u7vK36xw4C8I07L4kOQ54PU1FTp78cW4mhvtHwtRsvm
NuwmtTRDQ5p0bgO2Tcg4UKqjTJSDhGMlHCmQGiSrmzymbkz6wJmBkbfjaajzDw+4zZYqv0cRLfZZ
WKHaY2/QKYbIuFS+ZAtJDe8vvuq+WfzH0l0tKZYuUQB+IiJwuUUKCne7IXAt3J/+fLvnRPRY9XRB
bX7JXLnECExC/MKb5svIf+Gik61bzI99dX0v+JWN0cDKn/xkn6CLfzTvE1ljJPBCDKdKj0vtcvh5
xXLvUzP2kK+SW6dK22/zy/WJcCGV+jnhVzXeCFaNdH7XuJceo+MA1bOiLz1Ec689G+NJ/jhb93QR
SXfiyRjN0blI5kOIypufMLvPmcYXQ46PzwXTv3CnvdtmcrH80sn0+2nefnarx/snFCt+Ri+k3YEr
fb286gifSgUXFJGojllsay/Z3WiJJmW2IDD9bcFzo4rgkfQblBJ+nt5peVCToYlwcTsny+s4+658
MhTcdiouoN+liHTdnqzuKv2hW5myPuRN7RoqgXcFgFYJGjIlhFnoyOWfaJv7Hmbu9cwud0QCQJL4
5uGhp0/5nPmJzTwDU9BOuom0Eh4dwcydxDfv67UjlvLyBMT49Hy/nzStUi7WDhW+ZiAfyMb7NzWL
pLOJqqHY51vYLP6N225bKW8KBhXSJL9eevtv1/Tlnb38QwBuxUiXNZzI3WmKiy7vIVeE3vztkRw7
35IVWYg2EgREaJ4/nAxkFtxwnFaZXsIP4hg4cj9K9Fhi/XAz/+3al1Qoz8W6FHMqlBFbHwnqjOfh
Z93+9CX0cp48I5HEa4nfTU+1rIZnxCJdSFVbvwEqz9BpUFS6tvn9rFgCujndarUYG1e0oTF4XFsc
RCK+1MOogYbUOH0BT9JqOVQnrZcY46CjYpfC94q5VvE0exjFMDlh9rFW2BnQBj0erHWUcWAiCOdw
bNAp7zXC3MFrhj+hxu28fzBIiIJS/vn9SXSucF0z/NpCjZ0EuBWi9WNOIK9DtReHhwXtbD2zCNcD
hIh1vyIFqrP89Kz8qeGjq46XcNtVrn6BRtQRtw4/JLfh8gfBGqLcBQkElk7FIEIUNlo4/9zklO+L
y1MuUb0Vv5Rh22KgOEt375U1HMbB5c4uR0pWgUDDCxHjtsBSRHhveGXWEf93535Wr7RVsu/Hy8li
ciz9AYK1XjobODmcCxc2Ao5Uvn0JLFPJs/Gfk4GIwamL9icN52zynW39cSioRJvJBJD4WznrABdA
UNpODHWz196X8HySvw7UK+AS6IwOz5imfqMZjvx8+kEJctrmgjodinCisgN5IvLUUItyp7qk7Vg1
qucd6Kte29yHRYB79FFGqYvMNRY/gSUn/8mfXeNaOSucK+lRtIm9SmKHE7NKZtuzN1Zvd3wdnUc3
KpXi+4dtCfjyIzaYi92keO96zNWLyUTyk3UEoe3nkHtf5eCZPOqxnyhm2TX/1v920sbwxx9h3cjR
y498MgTopvbD2OQXcRskUXphFQrOM/ynvZdJ+fNsIdblM91gMIu4R+eKtWQQsy+dykST1fV0UvPN
46quPw2FOfs/W1Rx5yGesAay5H6dyXSdKH9Rn56FuM6SAfutpC8T1en1XjOYbDDUf2ej5I7xIPXI
hA7ZMjE6B8DCcRgtqnBjt0IIbITyeR6Zeu+GRLC8tXQ4aIV7FhKZyvVXWNfKGDIVkaoehqsiJQ0T
6EiIkwztbHaK6kw2I3I0xM5cYAQLaEn08r1zEyOdXZ4Xolb3WHy2z+FctKJv3BW/jhsSkZAkPAXM
Du1TFmTxEORHm2hnlpEClFBKJJbEpwhAQyCDvqhiArRjLa/rVXn4f1RoqrFUdo2qF6g0Pa+wIll3
n8HGBigE6Jv45e8iVArroctX120UE+FhM6UlY4HNmmmL6tdgAATySGW/geYB8Ta/Nu+GEObEB1Hy
hcvvuQl0OdQB92fW+QBMQ6Ag3LFI9u0tj16TALfGGj72vubRPCcrjM+U0fikGKuGlzvlb/VslBgu
vOrhgNVlqvh1KOvQMsZeiUBzu5YoV07WBJaCWeO6h9Rg0oe5yTffwDyc2ySSq/A0PY1ncvFv7sNP
x/NXrtCJgKLx5UkqeNRio+hxRgx4g6jQU2sy+mvtbq1JbHTmAhseT6LlTGKR8kbtaBq+A7s530D/
w/jL+7/7nevv7pq3+E6+Lps7k92ozHgWR7LWYiaSzTCdNbmZ3qitk7WkzN2tSApghAY+k7/v8hAl
zfyBDU3vMnqKb/sG4bcxpZohIZAkSAJkuTtLNPzcsbknqyFoc0f+hW5H26/VsTnp3+rYjA/T2UuO
RsrrrwViTQB9sPFRdKZr6hmL0l38BWpN7zI89kkClJ5D//Oe/6RWaOb3owgziwhywfwi7QLXjQ8S
wdsnUF+l4egUcdessZR9aw2buUIOUJWTY8qM+yiC1deEtxgcx7RFJnlDJ+vkmLv0HlOz+u0q4aDt
fuKBjO16y6GXnZZrhJdtlveZR+u2+1A4ofksItqJ2at1WoXIMYegiK0KxC6t+bbR1cN/jAUnBP8C
kQcFhJa0EVrPdNB9aT8Pj2xoFvPqxb/25y/PKHARm3/nscG9IdDMKT2+TRVMl7EHQsk6xVOospiV
yMdOwKAjNEQRZ/nW1JanKm4X0ZSe9aUVHmW+2eNs1/B4Qp1HbdfZdXcdjR7llZ/MtK0J7ESbuw+4
H0/vbBvMe3GUnPRql1Tl0b4PLvi7vWjv3Q2MN6K9Vw1cvm35c/dZpu2HjS83Cz036+te0E8G3tQP
5RrVNL0Ocb2pe/PNOfHcPHSf3e8AI+6YaFw78Z7Xis0CIMacruaYus5uI+S6BlcFYHD/0dqIYgr4
LPdZZLBt84GoPjuJmZe49eL9zPD4F1x2wSDXWiYJ7UfHkcAvoJ+ZfWoHsVAqIYNH/Ptt/dzYDP57
TyA0KIgn8Le8OmcglbNHKPsZ3ULZlzmgcg9SDkFRZQRDFOhNnEfJtypF4QGC9o/zQh8L5+tGmOwt
0sxN+yExjsnRa/yGxIanT1wawPrEp4/fIx+h4IEtvQEd+oy8DyloHEoFpLQNDT3b4V7smP12o9P7
4iXTINm/NuPsfiA+/fsg1Us6q43p3FEGRDavuSRxWFsXm+nFu+FOnO6asOx8yaXnO+1GoBByuceu
Wf3UurvVWCn3eRcJFqkRxOW3NZVA4Ms5V3cZR3wlVTH8Yhvq7/AHrLdYwGyPOdH+wSdRVlhdH8pu
fu9E+QIs/8and1aKzCsod2ycBOwHYDM7je/pbMztjuIDgI0HeLpx+mkZAkgvfdUSvS0lRHzG4V5y
ul/rtvPxqYwkbMp1IWvGF4KEeDBiJUim8Hae0awr3rnGNDFu+hPICSt/25xfEX/WvNmoF1tOw2XW
eCxckTzBi+u8u3VLqE5TZJS8OryyaBnmE3vNr+b2lTu+f6JY9i7Dm2ATePilpWonY1rr8LJROq1U
NtS3W4AjwQAehfMbiFhjzqJVxsht4KtCeZbPRqL6WibuwQPZ6pO57i6x0MO+w+ww2Dhzzuqp+8wZ
sum/hq/mYbZd4kNMuh/hxZWu2qh0wRjPJmbf7i4ihOutt10+1rnQwBb49N6CmKcfd0lhXZI32Nla
mLOD1r25hfZAUDzYV+8a4Lx/YycFRJUcUQ2g77IXkyOIrwXvHX56E8Yg1m20H4Y77Hv7JWhzL5T6
MY48c5juwW/os4KBY6T0me4W4nJa5O+Vx/g7APSsWGv9bKcnCFwzE6x/e38L4EE3dFLZNNP1oL/L
pcyvfclIjFMkqcK5FUSdLCLTL0gp4PmRg/HSHxsSqCb4ejmopxykCLij1RenFxkD7DDPZneh6m0F
imrvhlemiAhyy2jPaflouTMVOgsPxqmszEyuoq4zlC1p3MhrTud5nHwY90xPf8hBoqy3e+PR8+zP
wAGnlAJB5Wnm9sr+gdf8i/sAY/pR8J9XnYr//Aaf+2d0GV4T2d3qqJntfBahcbzjY/VtrsHn6huF
m58el6f+o546/Vuumxzr6ZNrjg545eZ2KV7En0kR9fhoenylzcw6nz/Vb9PAXfTT/ePdgndL5bHJ
xWgUOxFWo/0Uu4ghUd9zRQ14ccFD7gKbZKXVdalW8uudyLmHn4ecku4ay7kRo0SojjelE17kynRt
kwkEiAcXJtYRXYVRm1Gi8fa/Gz6RKpj3XNLZF5Fydz9aE1IAnr+Bsnu3zXl1AsQoJd54Mtzy0jFG
Wpwm2RtVlI4a7LVITdFEr+P0wGwsWVd6pwkKkaIPuZNCjfpNWjZZpb3IDUke5jzkqswpEhRsCQ5+
/35v88xZM+tSsryfKk9Or7wiYYNx/HGz5zKckY39fh9/WZL8K3z7k3/62PDRTgp49qV4uPkTrEtO
iXZN67aMopGGswluKHgH9ArLGBHhwMs6LdJEAyT2mzysOmS6K94AE3fx/cudF+m+OBSH/bPxUG0l
BvaPqfxzth2b1Z6WO0zn5RZBLbdt6fJuquTxJlbIzN6diZnLa/xo7bC4+haooayFsmBXpMXBQtp/
s2d4rzb+klPeqQVZcKv5/H2dyYFcFUgZP3KqYu9szSaS5iIAinswrU1OYcCvgptWatfsVvO2Msdf
Z6YzwRzEL7c3Tvq/gbQVHjXKveYs8jgygJme/uFYslqjCxrTzyIyPr2CGQh84jMCXq+X33/3Ute4
4oBlb+04OkCPZxikb+0gccKYQFhPVOBUWWBoj1fVMDh55dHrlo3yawJJUMsA/KBFyrFLzuHtR7lO
gq0aqPAKu8VxdEdA3bP0Ahj8DPelN5vTP/lq5D8QvH4GTNFMT9UOsDVzmHfn1k5UKAHonqUCdFXB
5VMLuSwYUFeksBa2pQQfpUlr+K2GTf8ryf6TzXBmHgmq4PDK3xRuXDvNBBwJ1qEjSlxcMTak7kva
ZbXY8K9sJX5WLChqzEAHzOuCRoMDsb2VzimoXZCWTjiVd9IENedfLhXLfWPB90qSOAHKbZSxCtvB
eFqd54h2QT8a1JNYZGriVbz+HG1XqcXJ6bO4YR2Z4ipHNIfzvdXKwG+bP7AM9S3ML6LZF69LBL6n
1qcQSxTuv1F0SoZmX3hz4U5acszfu2HdS7TMFOOQLqbNxa+lS/+jbOfLFCvaMKdd6RD6ed6xwdfN
Q1uI1SrdjbTJ7iJjGxqQDa+8rsiQ/4INnuL943p3mM6jkSBA8g1MQBbRHW3y6wk9Lyfu1Co+X2Nf
VRL9dSbrCwI+WjGCen4JaaVE92wWMwV8Hul/HryqmpPGuf+ghxyT3Dy69PCjKwRz6iXgS+OHiMkB
XB0s8aCj0hs7RUjx1z8f89Wpk9jbNRig8u9suwLkit5pZuqN3i0hpUL8J2JI5kP5ZBNn7KjAOObO
OGab2xioqGkM4WFYuLCMM/p+DP+V0D2ABY2qYrkbZMYi4WQBYHVepmV6ZmNpk9fsh7XhJv9SLH1z
KY40/6TMr4k77f7NXkbvcdxeGW6RZoN/ppCCQ/lvL0JR9c6mAr9+X9rOt8MT4dYg6uN2BY4+hF0g
NpfVJBsOvDzeSpiFsJj+pZnouyXXdjDO8pBl094ZGYi33/FsUv3CrCOSo8Zj4qEj26azcVNxJAF0
HoWskRASJnQmEVBj8Tn0vvofHMsTm+VzMa2VnuQ0Wpnup802oKlrW3yb/KnEZycbMXPrbGYR2eV3
Xo1tyj/7JmIhWnqtQdg8lhD22ROGvKVEOY04A9aevB8n1f0/Q/hXdY9JfC7fAM03/7YrCXyRbWii
0t1MN5wQ+LY3TzIUU6190wWXYcrLWeTd9zwSU2qskZ8+0Z9kSoJS6vcitkG8EiofW2xLS8nZKYgx
ftYYrsy87PCQLbJMKpQ7nGoF+h7iQctHWJUcqC+8Z8NvVZFeJZV1TSQrHhR3TnwotJ8GT0v6rDN9
5al5ba3Rf8g/i+8mSuAWtCQxwaXeT2WyV54e87ThuZvWZYOX7IFU0+Cclvn/i6yTEgAw2Y22o/lw
c9M+tu+BBFL4xQCmdBjGFnwBzVOKyaDy0xHkaWIQAuePoUJDkJU4Ir3QLqdz5c/H+ZuOwxhFrdKc
DDc2nICWySCMe4EsrCn1d8ora4PnGoOLTZAAHvn3SYfNxEzjkUCdKKmsON+0rqNrn3hL0Pt7m568
/oGdBXHvOgxbJjbeZ7JrjYTTAkCmfJ3kXBvpxTdcOK5sjN1U2ZtImTbk+Laob/VJu8G5T1nOsWYc
yK5g/VK33NxDezra0XKdlhMUDqgQK40BxPYyZBNhe39Q+mZuF61a49X81TKxFlTMcCZAHLTfrzk/
u3b5i7GUglPmDiy4EXMiOcVYKHj5zzGXXLwMKhc7X1TOaR0iOd3cbtA8VGhvit/6eZOLg2oS2b8A
AskekcaYrOUznQg5QD+ER+kKriq5HBWexav7RWvvsi/RwLm5Ms6d2/xCCTEKrfiRfZSASqJTd2e8
3WfQwwPEBPAT5YH3kmt+EGer6B196MTH6dnHsG72XqbdrGp41DruDrMnZtTAjn33tiMbnCnZABkS
ytbiaopiOH6adATUShXZbrwyybLpOONO2JPgUc0io23nhIDPYbp46CWaLg/AGgfQ3FskmNqHg6yA
lMTvgl3eLNGdTK9E3JT5qggU8JocgbnyKASpXTgAhYcW3/JZHBePcO5pTXnv9W+P8csn6/N0FoYH
f96EQtGM1JJSJaoj9KBBwBVU/j7/J/qYYzo6fEIL69LOcjgR7irC9oFrk2YOYnOzhl0rLbsApH5T
pdT+uTA4o1eZ1rGvycJ/WL5+HCf8RNM/6R8zs9JZ/uZ5/Cz+NfccZu71LwrhWGywi6abQjNcBT4T
04u6uZVwKLmJIrV0PBjHhucZaFqNYN6lcqZfXGcfiH9BZaPD344VOZNRaKoJWju4tM7hhU2ne7tH
crFZtBdf6sEa+14E9u04bk0Wz9l6rGOItNKdyRxfnyXiuvlcRTvupmgnVLSRvqYZFatC9MlxxVnp
OnMJ7Qab1aH/dSDoy2HtbkETkD/zN77vu5sq1l0StyHhl1MRgrx30JfeOajvy9sL+wAGb6X14DZD
yOGoMVQnXvr5GohDo67O3m0Kb0U2gwD61zXn3uf8rBOO5iBeHEn25Isk2mAM1M6Oz0PpAU/z2egC
mL3B+SyytFUAeHADD3yWFzSXfS6jTe1F5CzWc0JLx885WLpDetbiSa70120y+TUICQLXXy1IUNG3
syTZlnc/42vHuOu2/Cv+qNPM0Qr7+qtms99qiSAysfxublfP7qEbVmFMv3Nl07P5AhypsqTyCq7H
Z+imp5d6ZgCrgPG9526/C3Nb0V2NY/OrDkM/c8oHcJxSJ3nNoW3hKH1ciU4dGAUu3suoxsyoEmkp
ENzjfsR9kFbzruu69gtfeffOY2qO5zg58MeQloSejClW+TY7V0GdftLd0j4NjVwgsZE7MlpZCdAq
MzOfbXpf0J7jsnJvf2vw+UhP7lGLmNpumCGf2tn4QDNtrT68cyZ8UA2vnrXQaCUtryMHkX/IcR5b
uJbZD1SljQb+ZzbVa3brJmffZriVkOx6Yjdl0LUnIDov39ND2wrfL57t9/JZc2jElAytbeXRf7VS
i0wz0UkM9ci172+yJRtvaWOGGXisyx/T0QHrYRSyReYXzFD5tMMtk46Qzlh9i4/iRHBvoUFKI/cE
fKKpRO6h1v93++wH12G85mgZH9a5b/SHJ9UfcOyfE5egVsdoYOaxbSSWkdp6LrU5qAQj/S1bl4pI
32Godi/cOgEz9lhGIo9hAjnS0w6bU4f7Pz28onnxHIGgXa/OkXAbVKuB5VpUifMBswmAncnW8zc5
ffVfnywQ24J2AB7HzjC/7XjSaiZ7pFbR4D9gApHGU1kIzsfytsVGVo0r8mq44wo32fO0U8HswEum
RpxAzNpmp0FiGCudeqlBar6TijD/cnU7K3lizXsQwJMZ8hGE9dYOCGzAOgna6Uq6/Sqnhtu+49AO
w1i7YYjoDJyX59qhde9tO+YCrSiVgBJ39g3lJi15ZfDyxL24vv6AsQV69mFZX3YS8Z+tQCuY2yHn
1xt6zW++8jBH5IEl0wkl132KbCbngDMN4tETpVO7HRSF10gFyEIS5j348M1TGHaMpIgaov71M2Bf
OzQ1wG8CUL96r/G2HCslSvrdyKWoKzQAj2Kw4dEN/nqG082LW5Yg/JR3gid9PHe8zZw22/kUqfnY
X37Wf58/02Bnyi3zE7D9U1n3oB0SnUXgVR3eNK6B6ykgE+/TKtr8jcqS1lU/Gcp+jzlHVBJhsBP+
h4tCmkA8kux5Xih0fLLtXU1mwzZ3nNrLt7+cEIRxYjqJ5tMDPcahD0F56of65959Ga5yr/39MN9U
rMRL9vQt6LsUWjq2Y3ff9p1vrUvboWMVAZTfl0DyFBJP5O6e5G4W1QsMiHgUlFqWzHYWb/PEYRkf
nKS+mAMZ3fn3UJdu8zecI3Qf61baNTYWplaTZd/fSMkQ5byivWFCss5mtPuac+3nX26ngXIJ4G1i
dGqFnKGX3Hf6gWMDRxxXBBpDTp6V1Orajw7P9cRqU1FtHNrKl0g9vjjM2LeX3qv9IhCf9SLLV4cl
xa37Gd5+ypMSAGEWLMFIQS0YsHvXub3CD/F7nk5nU0ut3Hub04KwbMpcaO+50YSho5v8cxWzc0ws
8fsywUN9rwDMHjJqgDf2bu/89vg2FOYwDHhR2rb5e6W/ckdzvr8070pgr8iMeqB7SHuYrcjSEolR
cmggw4F7n5EfkDb2+8/r+r+DTKV9mgWLZEmf92Reu+Yti8j8Drqs+Law11Dpm1yk9/qeLUI/07/W
g/iM7UKYu1Cu1WcR/RUcVfFad8CctATSRA7XGFONOieCDoZ0aYKX6A3cl+v5qxNlAzqLvZVvYXSf
YynUQ8wc3ESsMvykYFrB2Rla+UQZCOgQo3By97yZsXp9ot8VRdOazIOsrw2f1bg0l9twIzH93j41
kwZN35wKIDr6tkK9ySKOyBNp0aKIxQ6N3rXENDl8r1ScDEfG7GoqyjuldvXRfbaDGWNMPoTYVo8n
rtyoCYjtyhARKAmlrK0X5/5fV2vqk3m31d5q4jQb85NQiI0qc7NMjRh3rUK0GTm3lxMRChltZ/71
eVcrYvxcxWd2n1vBmf9qaSa8/HrwgWyQ5CJaUWj/61JOs4nI+gCcYjBsp7oTbKZv5z5yfgLdSG3j
M2bokRzxIzKxs/1lnK2MuRb3DYWIA0AtFiQ8b0ef7pWdy/w0BAwUbt3UK/8skj7O2Dz6WFqPxd/o
24/Pn56tSuk+1bdMhuuF7ZGe758gUmlxjdt8HRh6XPuRlTjeljJucsufg2RDbqWNdXXT//tNiQ24
CVQL4jzS9u0gBR9b3IQDsd2to3Nce3+L8zSozJ4BDGHiEhrDAC7NTSr3WDCJqX6ngQW16CnKoUtX
nAyv/F4ary5WCdcebWljrfDUk4E1X/zYqQB2S3o4fAO2TRRAgFuKLdTm5zKPN175ZCcj3jzSvzRc
Ners6nEWHl3mIconCeTVMw/88Pw113VUzYeHGrBImxvSehkbW8f4ZfvqdfAtxnKGOoEJ2HX1LD/L
n8YzpfP61I+N6wBOnaHJQ4MpY1T9nivpxiOflMJz5OQQnmNMLb/H0m4g/tcQIbduWTabQdKtVDsX
72X/Yo9rEY+roIY2YK2We3y2hV28y1HqZQFKZMbrooyOn93s2/Z/ZwIX0F0/Ao2GEX0sMqv6xej2
wd3qW+bUK2kgLNk1ktNISdYroyLyI1u34vnbb7oh/KHPpq2BFgeeyJTQHDB3cSKz51KmdqJYCzK/
JjVpJFVhAfiO5yLLf6E7pELlP7YALsFaVLzsjVvvUQblX3XfPWmY1szsBSGPTyUsXlZaDLWKoXwh
x0qQ11SyHg9iQ7Er4zhKp+m+rypVNcD32Hk+CppGb2PM66+z7nPFrK07GeDHhdmwkfQjkVWhvJD2
mP6RD2TpF2wZukM3rgPI6fkLc1qxw2mabbTDw137gxUFmfl21iusKQ+q2Dd8cOudglmBfYhyodtC
/7A+HmrPheLEUekqvYjBO7fU5utAhIyouYVyj//mZ719hrFKYowIyNnwr/GdglXcM04VYCDy0nvs
sHdyRliomKND6iX3aoBXhoW9gZlwnZ2Gnjka2HD7hFD7mLsajLhOXtltwJI76PD+jbZAAclfyZI8
LCEOAzF6FbJE+otUcYLMSstBXB4dOADYK+cP5fjA8y6brtdMLzqHXtAr4PEynTAIUN8yfGCk8hcE
rzbxb3qRVuD0ce5Hq59f511DRuFA4dXLlCI6DWk5FtNkvK47fnwr585VwMqrGq6uc7chn+3yuy9o
SQbXQTzUjYDpzKokw/j4JX1DSvt0Xbl3Ux0nQXjs0NOXKnovA+q9zqYLlzecSPYoUl3TTtSsnvY8
jqqiKzZt9do7DUKK1NKrleSV7n96j+7/+ialz3UJrIsPdEx10MPrN8VXeYJcN2nvJGABcYs8nCg0
nyL60jhuH5FzyTqM71vjyspQORxAU9RolJf12K+X35X21fPgifQdtvmQ1hBpw5z6DgW+ZONMXV5l
KTzYocJQ05ReyKn7hhyc8TrfkYHS2q22tScJebK7rb3be6E2oFV+R4dW6IdwvnThYch+v7wuTWzI
O1cE/96ItrXtip4IJfuxFR4cy38NKWv9nWIjWXkXnwIsohLObNHChRXhUxjQqXRqfIrrNpuOBWep
32MNIR0dHbWcujjWWLPpiMw3hdsvQpCMy1Pwdn/RjX9l4DEIeg0I/wW/amalE3Bl+gnL78CyaonF
lYt17OnDNr0EJwzqruJrFpgwZcwF3vP9z1/39su19Jd3c/ky2NXk67FrV9cIwsuUOpnis7iXCZes
BeLphK0vv6X4ybbW+cUrW3pkF4Gt2a6W+g2cUO1FzIxn9U+Ukznt+PtLZi+AfVs/dlONiFwp3VsQ
0l1yQoRXH6KBTMfWDf5Esk8zDQ/oPKtmsgFvr/9tfGbB/Hl57IXH76YIz/llui5Fx9chgfJNK0Ji
qtd6FsyxlEcx5ojfADSxRyzRt9WpDptnhuTmfzxZMaNU4AkaT13lQPLSDHAHvFKqmdWBBhdaUdft
+Z1zhvDtobe9JwwULEwwyp/0UYh0JGdFv985rB4aLH1AOujEjm80nQLLu+9yO0xW7K+uYyPduK52
dd6tty4Vb2k3E7TGRCvS/pbjQugz43hzM0iVzQxuQ9gvU4fPbD064TROmvz+Ggq+QyIXURlFVmuF
b4OQw1/hZjQvZEjCHpQEkUs7R2/fPc1Fwy62YKBNXYWgHB2O+B2U6H6d0C/XXyrXvGcHX9kp0YCx
x1XqXmBg2ky3E417VXwhBRrGIYd33M/GPXcReSe7Kp/mLcW7srH/3TmkXpxVei/rLFY/Vgzx6c7E
plXEBK1/Hj8bWXpmjS66x0/8x4DBIbNv4FYXiq88AyJW8H8dZ8FP7Hc9izHPCmKcPrPE6DnaeJGD
HeOSknMV6hKDVuOVQHooWKq6K4UxxPc8kYJr8JpL/8SaTjHnCEfan0QNkX7XT7QA+7VgcwShP7vq
t2PTYEih3Kkkh4f6uT6RFYqPXtw2gjK6+IC2x5npOjLi7VCFZbpeea45Xs+idQU3N09hC7+ZmsDU
fKT5f5d2brACg0TokBEk6OY3lXM9ODYPvf0g2g5sCs+ytgJlSSLPaldJ7Hq7VSCSHjYnlQoentxa
1FRhffEyw8j2rktKkUc9cjY8eFXyPaTn3dWECpRu/fvPbaDubabr6/q2HS3uB+GS86gYOAwaMhbS
c6rSqlDBfkLmz5O2b99PSExMdJRqIBW+8ddhNGB0RQDLUhdEsbao7TyMR9XGtAIwa8vsEIJqbz+4
D0+SSMKltex2sPm6lGj8rZ5DFWxi/iqeq2CV4zDdc17InURFbF2AeODclXG2fbxG/Ce/mbrh8SCm
Loa3gqiaaGxn+5kPBYbWAAe8et+Z3ln1p/KCeG1mCv5PE2dveeklBufGup3srfs8TI0dVRZeYbNM
2N7djPZGUkdFNqRCdh5EtssdYIxzGd+7ch64cpTDlU/n2EqNLhUXYPM1CLCRtpBgQC3/4xRLwPUM
wDoElFEH98RWjWTyzKAqP2dpBLFVyJoRs+eBiNCublrPIuzJbda8zzmB4gfi9pMijz0V4ENm/uyk
ZrEqNhJqpAIFCc1Ni3W6nioQzANnICUFTlCbaCmKhi/8mADdeozdPp/Ai0T217HNNm2Trvv0vOIH
fhqyoO6FlKrYcH3AUKjsDW2EioFyT3kxd73IYj1Ltu818T7jT2cjHkN2KHvNzyyaHbG2qd7LDOde
vMbIZsSXceWaum5/iunfyeJaCpxq49XAwTgxwnJiAO9zhwplKRxVk49ZzJcjNBun5vGb3Rzz4ar8
udbftQiSLyfzGR5wATxYOLKdFLI6jsEdCtEgoyunCTn2t9UqHnpu3YyUY3U4wLf4AVe/e8/ap/qJ
5gv6ss/h51S9EwMZO8cKe7hOdQ8oOQd8E39CNRVH2gwSS1ImduRlxW1xUrrl01kOcrVwZxLNZcZG
sV8FUfJnR709acdGykX5D+P1D2L6aQCW3woGpHxASQomDXD32+wWkGSf/2wEDzYjwwqDmemXC+21
Gizsw2+0bKBY+LR2VWTV7KUE30zWQ5UXO2AUkJaz0xS4M+nFW5f+bRWHlQjtqE7K198kQ5RTxdHC
S+Pf46BpCAmLeIjJuzVPWHnf+uX2+/eUCL3OpR2TGHiCGjuBixyr5EiBmEl2D81NwvEITXCO30YA
+LJpIXPmXSH0+wjCkXvP+cdwvPGu3n/39TvegGX3zy2hvGk+ZV0y9WqnuuE2Xq/yIEHrtvuNryR6
VFKopwAjo355DSD1qJVMG7FvnyfZqxv/96/wqScM9BKdxbEFcxLDtZTN41zRXXVcFXnd5k2XFK5G
Vulh6NKsX9tyqoEBgdF1pmQHt+IahU9AHWDuQR13Fvf5KYCnUsIVz0RKqhaOhcNnO4KtxqwOw4Tu
m6wqqTFhD8dGalKQQwd1nv/9FeKtfX0/1ZZjoL5yLXhu4Aram3gOQRkB6O9EOocq0S3Vyt7xyV+l
CAh95f5mpFCNDHklExoDLSa2WqBzXsHTuTKq23jDRuO/cLPDb7z1fWQxYJGBhZrE8n8Df6y1SKvs
LKQNSEZjxEQ3EAKsq+Tjq+nRTXOcBvF+fFsIKSbj4CTMkZ2VNOPPaUQgwrGsqth2Jm2DA43LfXTC
rmPtxjbgg207mVbyt3LAyCp8m5MlSs96EOt+ig6tfOFOlkUdLVePaL195+PMRrm42ZAa9o/Kkp3U
tlBVxJjNxBuaQ7DzcmG2fRyi3Tfhq8zd2fF/suFWvGim952vcdBzB7ITvymDru2aDthCZ07AArV3
pTghVhRNjc0kJ5D8RdyBnbIemDjWRpna9jdSDpX5mRYTS8Ky0r9mzF2uh9oyMjRFPJpLC0AZs3/y
ni+Duw5neljL+QtrLvkyinf/68bKrGk6+ypBlcdF6tE7/Isk8t52eTQmWS33HHKIjXcdahzVxvU7
Q/NOJAO/+T2T7DE8/dLosIgsICVRTvS/1LLIeJxp6uduaI56J5mZWyvKlj9VDjws+IC9/ZXKh1uH
6pv+WY7zS49pXBTqyLBPEEjcpvbUg9OGP+zemqYShfU6e2hu29tJPcbriats46+v4vi5V5/5O22F
gj743PhSeazfkbIbPd1EC5OmfGrTcSSqYRy4feFEDBLvnXJ3OiRvPFzjVNNeo82KrTzLMlyXuGoQ
L7dis0eRGUn+quBsjFkOmNYkfhnO5gLQuL765qbJAWYaCI8bhAm+3TuaFGxZpY5uLfXKXsx3HKrc
xJI5xlQun3MPnFCOIhbhrjuq+O4k2/+GN+vOXfUPHnj7OW6nfP/h6JWp3IyPg4SkI/niKNY03fl1
k/YDU+JHNjOC4fsum9q7EVM7/MMlZTT8M7gzTqj+cTt6Dl2e4TJELdZIBwIfzOdujLfgfplSn50L
Se7p6+K9xMLL9KtI3yUMaZPPzIMwZUoEj5CblyzY+rf6Keg8Ifo/sTwWgp0f4RtCtHvTKxyb6GER
Km/T88AMhmJZW1o9iC06zQLJ9KS9bQRGIVd3BD9yDKeU5DSRQKszjkv5rtM1l3dcrrnDbipxQeZ7
NtuoEQyENHkwRyjsq/Q3C9cny7gMs8iQOY5RcY6dUkGEXj5WTeMEV9mHF0WM02aRGf0xvuCCkXfk
yifdU51LK6+/fy9FrrOMs1KGxcVv1cCjlKlT+PWwml/NgGb08+4zpy2dB2mX4ulHr/Q1YTA4aMkI
/SFFvk0f00BGXD5WPRekZLeA+ylDjpEy9DEq+b2k8pTJ0bKR0K0erl27f+wM6SaFGJ+mdpFmoZzh
dL0vRU2bvQf02FMxwcjwrkor3VqfwJN627pwLdhWjnxdQu1EO1EgQDUG+w2zot+T0lQuy2RT6mOW
KV/2nTvhl7Nlrl0HeyadAw7nxQmsv7qO5dZOweZkkTJgS2W5zv7u9d7vyql26qWbt10eYPIeHP14
xOBHbEnf+2+8AcQbEM20aqinatZi9FcnFRvHxE8e2lHMMBRlXTQy9j0Xm6VK0ekznjuM0FRITSQz
JxbGFbJcmHydu+/FszpWPtYjWdKznJL6JSbz7XslG/HOx6SjTOvpehZseZitlyyHYgGxXOakgTfe
BiwC3RvnGyc4zvoNAKYGTBaVoljE96rTJDAAi9ajxVQnPI6JrEtwxd+RxR/yN5Y6kR8oP0+Sdx5/
b/w/ks5sSVFtW8NPZIQKiNxKjzQq9jeGpg2KKILSPf36Zq3YEefirKrKTBPmHONv73tUzdl+BJ/9
4z8nfz+6ER8RAQpkq4DyEcJkfPYV3d5pOPQUy5DnNN3vVOvmMPuSD30XUwDn399w/iUPDE6U+BQs
497T4FSpy0nC5/jFug8NaQ8WaoiMpLdAW/2KHzEykg9cE+r/mCAhYVVrwETxJsIcE/H89SX/7jyX
6l99HNuleP9uZo5GYYpfl1BYWkdncNLkCEpWGRIwinSzcTmOeewQgsQBmRuk3Li8nV/QUCZVrrjM
SHkt5IAMOyjh6Gt1EeBAF/WmEmvPMyAMhDkmXZQXkYTwMys6ibrovhHAoZtFL5OacDJjuPEMygLX
43mDXn7M54BVkJnqRk5Pn1zTH3ExLwrfKOzDJDDjdIC4PZCJ0F4x4MwoqpYJc7wxHRKAeAsffvHH
ACAtuUFVVnpgNVIwyfPjFwU3qhCDwRACPl85FRWqp1rQ9e+3/sTgVAEVEuBOHNYObD0LbgE+YtuW
pvd9gpuy8eTZaFbPkEswzGJ+rq2RccGES0AaJUE0ryZxShwBXpdQcQaUvacXPDaj3Xj5ciDnhvGH
8vqfSz8GnA9jh0RTbPMPzl+SGTx9r0gRE2HfyJlI950jiWZ3lkVqPAxMsR79UShw18sZ6C594t3x
42Yuogx8yJxLZXggYTe6ewle8Nys2gkdsAHitAncPhm1bXj4saIyMQrFtqP4b49EEPGkUyEjM0A9
zy2sRyisVv+cVRJmZgqQ8T2TeP8wWvKjq81tXsRFxHHKeIi2bVKgIryZU3a9G2L/r8U1yME/JoEO
NpkbeJ1yGYKVWxrJLcSzXxE6sCUDSjAgiDzb+1Hakmph4hm6m8pUsbgUyo48EDotrJdiDrjo/zgW
Czc7psfmD4nPzaZU0xCXARJB+EByAcgOcu4Q5HuuAbyG3A2vVb0Zkoy9AwAR8zwXnSuDjSeTowzB
+JhWC1Fu95xD8bM8leAWiFPfzJc0DCKpvPDNrkcffdjpQluP1LlnAHOJ7XelVlbe01Viaqa3veT0
V/3LnWRl9v874VXGqIy/tTlW7E9PpwaEzgrI8y1a+HDIMazqXapzHuMqGUxJuP2tDq4CkxMxRyDd
0ZysNb7xnRi7Pe+zNrZ+tuocIKNm3AwcGRQxHfthYcg2Kl4iXfjgMq8fIBzXaTn8EdT5cT6ABSB8
OxAGyKo9t8iQVYs1D+3ris9GZ2e4tvEgKAXrlJUGus9yxvY8SSF40cAeu448UzouW/eHeuhl4nsn
/wolDmDvy2tzB5WnbKEJA1ZaE5LPDxaBSgsRqdmt051GxsVMvebed0Uz/VyBdlrCKe1KErFmmcvB
rKBuhr3VWA2hF/1Zcyo25FyDkX29/rkSRvvUZfOGGGS2KOkx4XXxR8Tnb+E/P35HTzQ/l5s7lSeB
qnl8AQB5UdwK6EeZmQXAn54lr90O5sO4nVUk2vgv9LPm2GimGTYvrmfEHbDHN/f9B6wIWAe+CoKH
k6idtefUp6xOZI6T90q6D5o8bgE+aKAhB3Oyy0GqbMlZRuib6RgxN/SYhDeM4dTHbLUh4Zw4n4Xu
VkB+A8JhDXlbuuqlMeUt7Tc1bgPeUtzcjHjt9DAkTpZR3mNqIRMqjR4OU54BeI43vVg/1wLDI/+c
VCjwGHRwAxNH6T/jqQgspKYdIBZFkECoKYHVZlS4c9OCrCKk3X6t3A9SBy+8oeE6nJPyz0g9q6+d
VflkC2u8fJkzPhbunXBn0ls4pOG1W8gMTquOXmmL9DhbQyZzQooLOPuqHThPXkHI08TLjFV9Vi7f
fSdZHdgznimmnPhhwmenfz0hEQarbafnvp1dX+5rWR47Jn19OG/niPPoGlokF5SnvKUB8BPzPh8b
0Bc/yygkHHzVGgVsx3uGq9DG9owjhCtJjSnatLsY1t9+mkjVETtbbIn69Guh8UCSxg6LjY5RlRAS
0JEIBoxCJWYwQCRjgEkeBvce8dbysj5J2KXYAV0KblQelG2yxHKtH8JsA2zJ1GikfyA4xAR8/JL2
IipHPlFnci7fEdn1Lvl09CKgqDuNDaQpqMdVqoPGk3wFYAREisaXhngXUYuMwKMV9D9H1wAJ9QqZ
mdNOczII2Lfu1vPyPsXwXK0FAeyDaHrQYOOBCADBAoeiGk3BSr0McDrC2XhvdAFghM6/786DXEZB
QMg7+y4odEZkk12FkGhsmhvima3PkqQS+CE0QaScvC1SrQnDru66dGShN/uI/q8S8eiE10NZCfc3
xly2eRjy94e3QdJbCxuXQNOho8hgJxYdIy5Da0xgql6fclR4PBSvFQq/g0z/uOy/NF3NjO96KJvK
XGDd4uN/s7dS0QyfSzA2OF3Qu97P3FqrEf/xafLcibZxnG0lgLhioPQZhbS4tHaBcWrw9/T7Qo5H
3460+01JC1InMkpA8roc6sHmhfcFvO5baETJ2iTNwsXWbnGKiao4Ut4IVscXQcY6x5p8+hcz47GY
E4/YnoS6h5xPhIU9GqP62PKbuQIVXUYAzUvAZSZ6qmYM5Cx0JwO/cUwMLb7atBRFXQfCFPpGD8X1
CZHMsuYmt74XSikwhj/JOCI4jp0fHd4dyoJgpg1PRcgCHfASE2uOExrBHFgjCiPa1p0uaEU0o08G
M9Va6lGAfyJjCbEWhwePBs33F/bIL4Hz8GiE1hBxS0T1/strh/6ILb4wKh+4gQxnNHS9aTMrp0jf
hxwV2M7QOl+E9R9QU3NRzDmkTpBBSpDQjD4C/e2Iv832bUP+0mEiUjZ7fgE0HdVeZ+T+sGUwI3iY
ZI73vHFG9F4MHIn36WElf0+CTs7VrL8Chl52rpaTZN7Xz/TfkQk+LzciTRzNrIMLh0n8gYmtDdRU
T708JZxVnWpsLNklx4B+4sYtaW9mQ3y5Q35TmPHIiyi4OW/wc3j2V48tnbbILN3heqSjEIgwpQ/2
DCUkg3xINXxOTiSSFWayFTjarRB3ewVxMv+sPgEOY6AQtPX4gcDPShu1pl3j/I06X7MO68cOKIEh
cvVeggwxQfC77FHMJZwnRORZoocAfd97mU9CGG3mHCZWQrRoBejzjPETqwYBnzZ23+WYzC4DaSL8
90j/XgoPHJWxlygHj5OnQb+DCrsSmG7Q99PSqNYgzCxm7BKJnRtsKg8dxgXRMbDSJ5JWqDiwaCQo
IcsTz2GmI9wKgF9ACurpGKXxN5QuZTT0iUDav6PXSp3FBOAGKBkN7a0LG0EaQ5uhbkTQPaA2N3h6
RcBA0TA2gsyX/DoYWdh+YORnrN3GKIArWKnM6jlSSfDF1awgA2cQfkXeutHZm75RvYwD6TowYPz9
8bRrJsDmSPYZJ+JdAez22X3IAuEDUL3uKGnmaJOhHxCqT4UXbCoqnMcbrh+e07oHFgrt7lcfJBDl
wKYx2AbmvZML9iDcj5aoHXT7BBFF3BdaVhFcWRCSMeRGk0F8UKnrCTQcEvygMoGf6EwXco3PBgSm
dH48TqrFL+zfeTPWaZ85hOQqQkXORiHWmXU6OctTZF5Uv4VoNmNyxmPNJ1BAvMN8h5zGo5Koc8S6
OHlQGMfSTiiPWU4IvvawEZj3CG8F52J9ytAb8g7NRMYKsQEtALCm1+s3Sp4/KA6WJVoQRL7ffXYf
ux98vCYCqK9+biweq8kQTrtCrfLZkD6xu52gwAaZ37JLa5N8W22fLk5LhxBOtD6GaCq4mZ2Defk2
6Ycvkoe7aLR6bRF3vs05kVrOpwNMVZfZCUAIWozQ/zpn9sJPZuQ9dqXpgKxZrtxm+4E6IvsF3iSf
4dKHq98NeAEAwiEhvEfA5BnxZ97XEloFXQaOuV3lA69xfppgUkwlYzO3RUvZ9TvnpORVTpl7xqf7
tgkwMbslPTOlpYKHzxuvvx1HxHc8mH8GZkaSKwdfDIONvIrelkdwKGhFepoj67At1mCYKNILjs1E
dL4gmL6f+guVThe+6eMQGoPqrMmuWYhmAUS9gjnGdLKTcYZgguwJkXF2up8eWNFV3KTTVvH4DxRO
J9YNfCbWADTY3hBXcQVS3TQA/cUI9yVYQTXaK0mP3sdko6WToyQU72e+/Pf1gfJDiGxE+o5EPGBP
l4g8JiV4/rN/C6JL2H0YjKkOkUHwUFpTxaGcOWHHIZOmU5qEvLk/XiWb9cqpOXko1bu87Cb4irKC
HkqbChgvlJalqK7rzqwH3pCoc1IBHXS7mB9mFTlqdC+hWMhOhTjah7YSddaPiA/eC1NwVBdpBsIC
9ngDgTwXBMfC+jKZBWmIZleA09xQ3iHk+hSxJCKwTUyj8KP8xHRxcBSlqNKDeRIMZkhBjySeU4tY
bjzccjqaTIbXJLiNrWwqzo12A9J5ixWXTDi/OniDwlG/ZPLpmWpIstkWkwpJpvU58uDgaswUsnz5
Pgjgy14mlN3nKP2hVaBOjAQUXl/FApkgRC/3f/ymwBYzkV3EtAQjjkQj9R7xAY8HUknjFWkbWZ68
93Vwn2JbTfg0RFBzaoI4uRqQgGRgmiVjxhbFKWj6zD68+ambEGEJSPRwh/v7BvHIA7HW2B4YnfPd
vAOUZLNBMgEU4yMR4Yh4b3NO8TM5Cgj7bBBOgF3rOwOyCoEYxp7iDxz0Rrc9LLbfLYkpZCvmuiX0
z3guH4A4X6iFQdSLy4nqNFCs3fJLfDq/NS6jgQHaAysIG4tIzvuRR8AwEDcbEezIXEtqYWY/NyVj
iv1e9cDrFvxREUBIaJiJGI6CKkx9lALVOw0Rv4ic6EUD4yAQGzhQgFQMdDrEKPw3OwWmY2BTUS8+
9DpGbQ9G9V/go579VYws/G8PZs1zf7B/4c+u6GLpbZkMRbvKkHpDvYJpA6+x2TrDlDaGgyuwiSEw
QTmv97JJ2CK2JvAxBCnMFtDqFtnjtNe8RcakzutCCBBJ3ETLjd2HpYggtFuAcXNCg4ZDQMJi5HLM
EYBUkIwkkbSsRpXfiw9zvlVB3CtEND4slpY5Yam+6Phrlq/d00LOCA9ByBIIGHu9CKECkCdBDOtt
JQBe1VKtMc/A2+GigFb3W6Z/0k3v8yWVrZm+B4maSY5VoZfcZPOcs8Vg8NC2FfWQjDMj/nXjQRAY
5ujcBT9JKE9ayusDoShDst/eHvZffzSwe1Gz7TXWeI5Sjl4Wzn8cufQfIfBMOB9agrRq/i/MyEiI
Enb4FM3cfbjpWnxWmXPHIUUaOPoTG4+vWIwI4xzSkGMKSSzNB6UjahV6IpKLUirgzsRg2qDWQPS/
hocFghmiiXiK1W22qAHFRaljaRNNgg/5tVT+yiswuQF2key4yyLg3jToiFz/ujyyB54gLZa9LMSi
zIn2OTJ18YV+ay6MdNHjkRgzjmLycCBgTYDyTRLg5hR0JwJA1kAz3SK3QaUuWEQy//EN1TERjtAf
iMik80F/MTOt0EoDtOCdelslKIW4GbhbLKgO7hzm5dZ52aMQIYmOk5VVhx3RbXy+ma+PQbpXClSU
FEW3Pn6X9ccaLMHFOhcYdNNNlWkVc7UNUCy0ZuHmpHeA5KmkYvAIvWZtABSUR1UkMqmhm9eNy2q9
7ZE2z28McCVG1oTKoLCyTW8KuguG+SQxlfOLWRom1Mkxrfx0Qn0BSUHZnddgwv989U/snZxDYR0S
IEaqUp/TJyQDViP3GKQNxkzEndK3gZYnADeS3X78Y6DphNMdqCR32oh190AU7x2Ig6MFlHojX2Qc
OtRZEg+1rYzO4JVc8eor/nOmbWXGWv9wA4omRZXucTf3++AWrOnNNoULBuegVDrK/1oYBPqW7K/G
q1H4LYmv2Vw5VVNpUe4qQJhQhgvgPDI+IkgR2xr6/S/3NiByZn7cxFFtZf4TcmYaYhMjxzzGrXHt
qfqBH39+WL5O94DY9Cnf2+uLiUH/jIxuLIBvBXYbEQlTnCfD1aFPyRajhvqollCZAwm+oGpcpYqv
krHABTAw6kBD4HKYpwuFs+oqOo7gmy32+yfcVMzH/AWRGevgtegG3iAhNEkaLLDcsKOQRi1eRFYb
xDwcFbP6KIYo0jDmh0AoUHiz0AOQVihFtNofD3a9YBrXCyROPDbcml8GHW9cYrOnOu5NnEB6GpNO
4eWGgk7p+Hka44/FFNE1VnqFWKMlmk37p4/m8O3gqm94Vo0PXo1TWDSi3tziZr/XUJLVDT4dEjU9
Ppfip5e4LygyWSRgN8qWwO+UhQcs222pqWanIA1CiT/m+nYCOCLH3yMd3eeHVaxS1Xsn8tx4T9Oj
Gqkxp6QUDQNRjiLYsRKd4Wh1pxQBMzGS5I1CDzIo10sQ0Yw0/etb00lJwmao86cJFMjskaqPg68v
sEkI+EXO/ZxeuSolvp2+WfJkfyNIVFtdJKfhOTGCVk80oQt7oPEaTW9/ZZSIrLj6RCU1elssODta
oTLUm1xEfYomHywFPUPapUaKjQJ9s7EerWhCnv0wqYAP8bLDuE+lHaqmFTIz5CP79A+p7sGAD3xM
BNEvLa+QY3bjIZP5X7wRJvREN8EP7Xu6ZbYmJTLH0I0XApkbmM0WcOnnyv6n0oFJsN+v8dCWmVUu
0YP8NFtmf7hmEW5pXn4tegwN9UanCgFf9LuIzLSRYjX48XH1czvXizejS0caxmjCZMMijWEX5gTi
gwQKMKGa0MTEP4sOl7gIxNz2RtDzNN9RHbMJaRfZAesmO+1DDAkhBnyDPcgrG4vokM9gTqO0DYCG
IUZFLhDc0bDiW3by1PwGdGmTK0RASfwMSzdtgICGbCvjCZgAwE07RQblIndknuHsNqWFbPwskZtX
eIcNQr4rGnbEAsCyvuZ1HM8UUeELsPBvJ14HxMBGiLaVL/L2+5bsk0YLPTeKBijpC4dHTH/vlKuE
nefjEhfsvhEqtjFLNbAz58+KVBHmTW4rmmgnFc2atxhTFvjsB8VK4mBVoOCSKOKWIcZSqWatY/Cz
O5BfifwcabCBWPplo6rxKx6qepOvaD4WmcKON7T6KIO1K4DZEasPEHa2JBDQrf9YscLCk7GrnaQL
BeqUxf7L8JvgMggSVlasLoIz6J9e/8pEeJeCxn7TVC9bpDCIr0V3GlfRA1uvtv5CQHejiYrjfUYi
xBwLmei/PhwRybZ2heaQJSNPLfL3Nzi1AlhtFnayhPs8pYCZZr7AY81zz+7jgcZ5OJaka3/LEUqF
GJ5+2ut6bhoNgvqfhvl8h0AlsJFddkhNWcKWdCPUmWcfEQg4+CGWY9UuUItQc0QVa3qsaZehrdXh
j+ngY2RHqmdmPlGA6b4trEVc7EYO9ItEIUDVaVOKqn//2AlQqfSuNQ9FbSHZ3hKKMf3NmoH7cd++
AqN7ABb9WEoKTPVz0tPvVJ6429E9BdDcnAEihHQM2koUtVez4tLh5XILkTe+rz2kYdZ7Lo7WymKZ
RTkCsyiSTkVxLAX3JCEnJqJgBCDiGJLnGpgIz/mDf1CiIB29XoJ+K/dSflLw8a9BrAxKf9EIk3DC
t+Zzdps2XAEcO/YYgMe9Oz97QFBsAfkcd6eHwYwG8TLYQME8aY/KHDqXHOUEDMTnNiDVPLEeJLzT
EM33jszeF2Nj46jhePa283+Fv41R7Kqoc3tb1RnA+7vtWoXqKhf57rtMCBwC393fHPydnLx4m/Nt
tqa+zSE/0v5dEZTr3X2dkmyDXFsAcfhFwOQrChRfKwAcuhe689faPyK6YI10Sn2JyCa6k7v08KUz
Vk3RRWtjrIoe/sC9n4Z7WpXj31qey16xfBqHGTqBIQza5Xm3Kuc1JVBrOCvERA0QJ23q1d2Duy+o
DUtNAvFkA4eEroWZYJlfUc20yvpYCBdBYcG4gingpdC/08Ri9+LHLuGaxwGauj884ESvp9OvO2Bs
YLb4oN4RoicI4wa5c7JnE9S4w17g5/96RIB9UQXmiMDEL/dtIhe3QBrYCBb8ygcW5MXraxYgidiB
KXRiJrHwMHbxZ0ouvMGaKNJzr9wSLhqO+89qSEvfjNI5ptGDCTGs0GM+IwrD4SGvT1w3mlvYCA2p
zKNRnFfIlgCYKRGZQs68x9ATd2ClHzxjH6cNmkOkAVASVmO1V2R8yDUqv0CPFqBCweNJikY9USqn
Rn++qYKRQ8a4++YgJ0IUnBrLyCNxmrc+cvIQS58DWDRmdfaeMC/8FZHike8VfH/NFacQnydE/hz4
ziL1E+CeS4XQ4Qs4DXAJlszJ03mZicdJD0sFnPW2nkA6lJlCtM4RrlG7OPTGIDM8T9qMg57zcdwZ
CE6pLiijfA8U8hOfwnABShqoEU12wA5C00xT0HwYwKFysfEzlU59enHw1KiWiDctUrMV3/fNel26
4BPBeHzprO8Jwf2A/wYYJ6f6YQpzgzT1EA4B2nt83R6lI8Ow42O4sLML2iO8Wy2SaZpagBI040c0
CPwHqB/oXunNUT7QxSuh66Xygfadj8Mti0lX6H8U6mrGZkIH4HBBTy3wtXjNMRyTFIBSb8Df1e/H
x7IXkYnkSTNp8lgi6zrYJ0LuLfQ/REtQAVq3aOuYlTTCJCu/pg58r3GzwgiE/QvZjPDn1RkUBoUE
oUudXi76T1tC08rDxoW5QKbRZKjRtIMHJnnYJ4DUdxbY/roRgC2pResR4yiMlfg45SAlLu0xK/xt
aQ6xqOSXcjOmARVcgQ8/OxHOQ7uBOFWGYFLBk+PmYEM0kmaIUxg5w4yFfcghOaB0ZrQYaQj9auel
Hzat8VoDW2FgE0JJNZIwrPybr8gxe+1fhV6NJmOLXzsBDgGSKiLsEYOyCIriaZkfAnnPKC6uGBDT
wiWy4jpkZv5QV+Lyp+SotYRE6AuT2gvwVt353b6439mO0ICxS6AHpD9cUGwPNArASZZCNRgSJ1cR
KFjOsYyk1YCl9hqEd+QZZBsNVfoD2wnHt6jg1cFtqWiS4EI0P0f8xPIo+vs4Yybn1h7vs2vzRy35
LPFVEiTXP9SrexQAvecOEztcBZTE8r7oMbKJWM8BJ9wmiTEdG2NbViCf+XAF8YNV2cFhOrbkE8ab
6dt5/SESzknAATIOSup2c7Yh0D4f5J6NjacRvP91GTqwFwGq2gWmD/5xtkz66PR6I6rmiWpcHdg8
2SPeuBKqHM6lhEn1k/NzeQjYntDTzNvrc/aFCbe11kK6S+YFDx2CgyvYAMAQDN6VPeNLiey6xaGN
DbzXd0GAFe4mkT5HiFB3vIG6Mjatf0wh2prJx81rA9a6xqAiUFBIUGYw1K4y+5A2ucG7I4H5exHI
zeyz7ubQ8Hcki2ylfv400pupoBdn+UekyvDoo8xDJlxCuNOcRKnKqlr0bMmTdBNLXhe8oE9IeQOv
l4Bmn6b4YjwRA49HBhvrDxoCMV2Yc7sxaxA1jSC1OBbH1u+XCOiNkWDGRBkOc5H+I6+XZ4XDvgEW
4IEQJfI1nX7oO8acwV6z/1jAeduf20CwcXWgDR8yvaDqABDNEGhcPtHvq2P8xutcFya+kUdQwx6j
RjjjsqErBm79MB1cqlWyH4cPD2+1JMoU2dnt2y7bjco5M1veEJxnalexKvCbnz745CxEEHvkr7XJ
2Tl0JAxeTKhkspuyM0R2ywUGq4cgHR/o0JAYQGqj/0elBA8H+SN2b/k+6AUHnv3YQ87Fv3hY6bc/
5ZLtlE5PRlYPxkHkZnU3qwuGp7YzuKPgUD3omcxQOabvvHaNMJRTn15c4P0w4UF0NFBdNmY9fl+E
BW2yqK9Z/L8xny2JyTFuW4VIM6tibwZkXDOP3kpHHdgtve+OjPI+8QqvZ2vIP7hdnh4c+Yr1F3Zz
GPf/2AmYpDkUPQioAYcshD+AOOJ277DtJ8iAwdsHOvmDi/zSPZhIwz+OCYiN8Ob/DM3uecXiuTgQ
hzXgb0geksiFujickw35MXJEYtaxsUkwY/Bt1u9eUA4n6EPcZvHhqqPtY9FbvYFZWjgbhanPaGjJ
5jZbJhtmKqqSRsYQsd/1uLsDnrG24K3xpdaQZ0NFrxVdUa3Rspurezh6lpvlk6scX8lZQRylBvUf
CQL/otEaPA2WZKMC6VuKzWGGg/hzYgtLT0SXixaOesr9KJgGWNLZ0JF5CqzbcozTu0/2FyYE4xlw
IeUrBmdvbN5Ptw1XB+3iNyylF5Jb9I6/yvONt7TQ+ywtJ9iHH68M6+LuxeWJiHohLwgjR2GSxnDt
jPcETJCVtEJ38VzhtyXe5HMnQ6iNO7QLXPCX966Co6eRBte+iHyTHi5L20s1RjjHGyQzyEwEb4JQ
KodRc4D3cdvJ3A5BeWK2yaIn5ZEZoTNAHUwhYTkwyS31sOu810//k4N4smrEbxPeox+yyH+cBicf
U1XcjeCf6dh6UNBbGFAVp3TTs2huFG6UA/f6g4dLiJf5WdXd3cIG6DGUmhkifShzaN8VaTG3s0b4
qP7KhdkXqc3dGPokXqwIQiPYY5mdm/XT6RuPEEipg9EkTeLB8RTjwb2T58S2W0Z9h4niKwIzJbY1
/zP9nNgBdpmFe8EFYgL0v6gP4S51OKntI7NeAMmfQjTzvQSV/eF1xcFAJATn1xBfumr2STJ4TpEN
9aiL7k2KU7V5xCDRNpG5unqsY4YdjY+U1E59AzMHLnBRPyLB8mbO4FWflqLQrUIpzDFffI9ABvzT
PXQqCD8Oi3hzOAPZrxDdeCNyGM/lIqNvjHiPJWgpqClyNjtZ0uEB3p0Yl9KokZ4QRId9Q54OzLfP
CY6qUNm3Fq2z+FOatbzNCJ+rBa6mca7rvF50gjMlxL11suloD5r829x55BMolL9Us1VMxMmU4B4m
QEhKMRr+i+T/stpydrd+sxcVg+wTUvylhG6IgxjgQo3vOI1zZjmSLSCqyGx7VeZ3YNUS1yAGnokJ
m7OQwrv93XxPr1OOsPjnTiA+7YclM4xztqEzAhXzx1HP/nKgr9kN2Qi5KEm6SELQQ7LZ3LIW6DKA
PGfL6bAeoLac/QKRRU4YP2ZCnqpYhSwgmKBB5E+4/TozE2PoUgxi18Fgmtp96g65LB5TEJ3JyLit
xgaB9zaf5qS6NPZA/5Pd22q4/P2Nou8aAQr8ws+myunS2aRSOuTDNPzGwxowgm+k3XfLwVIlSxV/
KXU61OO6v6A7/VbfM00Nv8aowwfcfkpZV8Ukz8axHLnIbUk3eFcQRVStrZSpihlgQ36NOUSiNSU+
OoGzKGECO4e52xtYhI0an9UvKG2hcK6ZuJwMiSmi7VdnECU3JJTvBG9RIeTdNE4SvwO6EnXVSVU9
j4SOldCxg3ub/3hIVy0SPVPh/4GXw0V/fcgnD4rcBkKyMX1GQMt80PRzEUrOB3Aw7nu+RTrnGUCh
iX6rGm77SIe1iYBd4mexilnqYLqRiC7/oPwuV52LmhrdBsh5tXwJOP1F+OqRta3ed/6DlKgfxNp3
aA42LT3Siv9ZlAtpii66RJVbuPyDTJ4ksxzLdS9SYkpEF2+Pqj+RX4tm+o/i6J9zuk3fx7o2lDiF
j5QQhH+mT9UcuAldN9migwDAd8P1DwEGI9T7F/T3NUakCWCFigk1xejKVVmz5w7ET+eni77H+UZO
OWzOFLtJusgcdfqKM1sJB6EUMDWpSL6+aI2iEjVQdS2u7+3jWlu/s4CT/LuLHBiCLvxuqmnj1MHB
UCknmFTo5we42AIeA37/RLQNXbuZl1sh92UY5XEaLwehsq+3IFrMNsjuSdHmCyWnUkJTlrloImVa
tGT3YLBF66lOSUT4nBKJ4rZnTZkXQsko2uUeV9VsQXDC/qyhRBE0fejSdVIZ2qq4qgFYHsJJmphQ
EI+3D0HIoi52+VgQw9NG1ctN5uSS4KgZE86ayRNNKs6Ln9n4VN3xRml6aQy3oyg3612lJ2thAvqQ
LEHWvb7RTJ411VSRoxGoski4B6fiks1NbY7X1dZAWt9/3K/2mIhT8lZByk/FlGI6UNO3iSI9wGos
aA2LgBredRKpeJZvYI9vYbIgreMQ401m6gMy1H+7yuu8jiMyVhvRWTYamT9Ke3djn9v9wI4x7V2I
ZJTdL6RpdVJDKVRCVWcQ0OmXwgLxnfbdAiA2GsfyZNHTEdJ/oxud2BrPgGRhC8VwBwDgE3xPk1Pl
yDWthfQfyG7G+8haBDN8MxGOw+kTyEffWcXVMIK8N+To5g75yqLWmX/GQGTtFc59FfEoTBZ3n7dv
zPzSkBbyMTTgsrGPCn+O5tvWFvJyI8w9QjhqHeKOOuPog6RbE1DsKFYouOn0GqANu4jFg/nlz8Uj
X10UONRQOfa33JLt34Eja55PQWtWNCbKhny++WQ6rPt/uIBEE86djvW3131nvAucJfz2ZKMy/8Bt
zOfmW0xlyRgtU8yc5+QEg5Ewf6m6fDPyq0J7emMW77W25zF7kbBh04gl4yUfxYzpM4RLZJaix52h
cX0eiQg6NtcDSCKQBM8I4CHr4oI0H/ItGupjZ9+Qgi4fBx7T9tO+b8QVoHlIY8egiD+XXNWQzNt+
xCho3vZjt91VUzwps8o5nF+MT6vUU3FhwImvhyYAlKOYks0YmYREDfj8Ks4/a/jHu2gjQgxyU57d
Lgg1tRvHLg21YbkeeQT2wfOPjUon9NPl0+Md7BYDvIKonLkzeE9kt8CqjTMpXSXJZJk1kyQ+uDk+
22xZrSFQ9YrjvKS08km5ocRcE1StkR6cO8K4rez2wp7JAjdZYbJfHSRn8LZIE+pkdhQD6x66jeG+
Ja6CIIRsUyYWg8wNtfnLAepENzEHEfJItSpxWI5PTagcPzPthRE1i0mgQ7X4XCGwZbSAvkWpKbaE
3SjU3CYQPbJMfeWptyP3YESeRSv6eNkXNBepBtMbSnogdz33GNQcWfySanoiEONi8VwAVxOXJy05
Ye3f6ZWaaY5sHuzgXbAX8MN4JRLxERgUZjR+CKhFZrZ8gaxGiLh7+771JrSKLEIat7IlikyhvurM
ak6sKHqu3lLD39UusK0PYqzhT6PGXDAfrbIpyuU3ws/aYU7LorFDKnEXjE7EdDLKEir1sBUuLU5k
Fj2RzjZgK3mRGQCT0PofxmPADWPEeJSSRJKTXZvGPeIijXAU5+sM4+LHhWRE1Y9hicHfQez1OQHf
8dGTlIIjLqoF+FwCye5x2OPnnaXoBEyQohdSYeBHYdthmHIrDdIXCxFghISlDWFGgWbixxy/eSC/
PODRQ1qDtZDZ1a43/D6x6xjNkxPTwF3q3ED+gZD/L52v3ceq2yk7EmQcYU+AA2LWNVK2UBdLJ3gD
P3YywZZVGixZFnJcotksdIjoF6fkTPn3pWQ/pzfCWBIRmTFastIfrAaDo12cEqQS4VsT2vlpjwVp
0qmED93hUl4WcWd3AfEwWyoDmznyB1ixH/nPt/GrJ/cVAaOHXTG9q2b9NfpojvhGIrxUrWLc5rxR
BUgK09ayhxSFq+WcUAnHnra4+eq+Yj/BgmuP+MDoTQ8PkZpzurVEUPv4Dl4LxWa4dzhb+LL+bcd6
b6sqZ1oIQ7fV5nKk8gIDTc8rsxJh2/0tW5tqP9fllpslof/r7oJg3H0QVN4xgMkPzZPig8aeMmPx
/flQR0FzuVFSfepPMzau4elrt+79zPrb335YG0d8qG8eFzli19AboiLBcxoTDbVN/obdmUPSn29k
z6QQWy8PniFs/S8tqQaLcC/Q9qAMdwLvGcNR5AIgo5SKCCEfzIunoYQjjA585IxtXe4lqF2fUbcp
Tje7776Rwtjvmn519K+oOgJcCnt6cBk7qPrj4LkHd9kgfA8K7WB0D51zXTHf29+O4KyvmJJPJWNx
g4g2j29e8XIZ/sy39zKIYqwKWyO7UBcAPHIDOhY/dvo0Ndl5SiZtNqv6gjvlX/UwuqWfLYxl0b9i
CtVpCbgAZ+O/pl7bzLHDEIBAyJRL/D+g58GjnG10Lc7Nsl6oJzEt4zCwU4SXfPIbChDxJk7BLmEH
aLO3KRogqafZfEsdI1ZLHY95Yzl3O5HeCeY0jHjuxvFdNgeYKfuolplriRAgMIeJwb3juMWrsOfR
+xBLsuC1qHcj6h8DigDhJYSD8DbPaXi6iTq3kWyI+9Yfn+E3su1zQ1IZBs0lzHeQrx8LxNlYoJHy
k4bgDfbSgjZFwDDWLLitRKeTJhcqiyRiVqP2YZLKJr9jnjK92OQOX9nH6os4yq9d8g4WjOW0sddX
Nfq0wr6Jonz1ggzVzn0SlJhqsZIYhCCPOWpi0sg9EtmYxnjSg8zvb4Fgf/Csnf68fnnmng5Y1uBn
FLjUoLwZYMPbjMVIsK80aqACDkeFw45PnAMo9F9zLGeAvOy0FfctRzQrNEU8JaD8PRaqBs2AOrJZ
3lNj9Qylecci+4aNhvQ84G9y+FZFkibYJgFjYzpzzP4/dfgUSuFhQ55mLlFpBzIoxv+OTNKc+wZJ
l/UJ8HkqhrP/SDqzJVWxbQ0/ERFII3BL3wiCvXlj2LeIIiry9PXNVRdnx9m1a600Fecc42/lAXag
gvP5RujAl4wVxK4czffAmhxBCCEL3SvBvUcuPF+rr85JBc5Yoewm5wks4cF+3E47DTc7VPcJ+Q/N
sLhJiJafo5YWTgqHbZqWezrWsL2c/i6pXMVgLC8IDsZW0F0pNNkjnwgnaUs//MLSV711xqDyL9aR
Oeo8OFGX8yV6pjnc1/cZhoSf3x3Y0M9Y+eBqjph9JVgEFRIdzAZDhBFfl31mCibQsJkRy/nIWgLW
zghCHSTcgrpFrTT/7KvxbyNvSBziddf7WyEu55/oU4Sj/KNnIUGH5ShCP97f3GOuTTwCKXzQC9MS
IuNu0S8u3KqXkE8XMODo1AXwqTErwVVKRjR5y9FCZI+y4NlBAcpPAHoW0D9TGouUrw3vJE5Tfjoo
d+QBxGqKhtszZp+REWugmBgFeDKuxM29hy88ltgDkT1yBVwCZFjG20NDDH8BSo9KYAzT1Q7FPQbo
gVQXCSETrvf0uOT8j48i+jI9jjVhetBEae3b+RCdq2RHH3HoecjtnmDf8mtKN5vaaYpvdEK9eoHO
QSRvjgky8T+Uu5I0zDXt44URPcD+OQeagVG6IHWHXmwRiQnyALwjex1O4JqomLvcmqCt/vSd/hyH
ydVRWzGB8M72fVgMF9KE6KBBNfgimwDmVcIWA8PmFb4M3H1oeTUgaT7w2YkgB37GYpUixnmyfDOl
GG6P+AfDgTpCrcw4QOQF7w8hwZB3xlKaqBOEwNcDtzyalB4AvuJ+TsIDI7RSnPxXUVhxohELiUgX
ddtH1Lorskk+1CgEGCBZsjAMTEjjIVxIcAXlA9E+NINYWz94Ix7C2FcV6uC2u+z6cTs4M66u2M6o
8cifyFOfWcdaurjkV3vcOb0ZJ0fncQYFCPHrtMYD7BpPRyXSc2CG1AXMe8DIwyShT2/bkYm2+rOG
xkKL8X/itET1jqRXP9ELbfO7YDbfajwkSHPYqrCzoR5JPsiUN0+P4Frkzb2oh4kf/5M8xxeWnoKn
9yGDbsUsDyEZHvjtMzw2fFtRFO++dgvsh4VoAiuKnobzi+8d4pUOxYaCUK+a84wJydUJEB18cipI
JMYyXIU+4yGhMEgSI1wW4z5IO3rgCRr7DTIIh+jL9DdUxt/tCXSMCNl18weWOX/BNHZ/5wWWg7JH
5CjxEgLTi8gFtK8srUsl+jiZkqyYiRoPrxN1yTgiWMJSgh2IqrlCXvwwGtYskxc2pAxeACQT6w1o
Eufl8pqCvRPIxdOBPuPhsb1lx7/Vsh9RBcyYMyHGMu7FP7gyogjLSRbf4ob5XMTBCVR2RVglA1yE
PPfBgMi/PNAkO70NfvBYibprIbe4QRBr0b1G3s5U3QC3hGjhWDCieq5EvYLhrlx8fT0uicrJMGVi
R6Psj9+pCq7xK5WycxoYDsvJORVGZOY8yGQODkISEW+8FyLirBHF9Pj/jDnChxRROo/g09Nl27/S
29hzSpAsEXB+2TAhAtx97uF534EDEAXLjyP9w7/soUZ+oMIOINT4CdKOWMH7OHe+jQztTumYdB99
HXzUoKmwS0+cpNj8xDbZ/LDpeXcC97oQlP6EXrBggmQdG/wYMOagGoxLFMr939VDhditZ3/yZoIM
GaR7giXnPGry358+lzwhPdS2XyhVTP0xexcr84skvPl9LhMivTEja3QbGnMZ4b/lXBCK8pgnlBsS
vB6rCF2euG+1q9BFX4Zqz2NJZsz6LeUxaAGRx1e85K3/iWuG2QAMlbPmBJABMHBj4cnIOyAdi8ja
fz17Ndtpn73TIDeN9mLADGX5TK2NMT/+NfOaAd2FZWOQOZqDJ0hwPaxAACygU/iRIdPhvptgUjIW
f+iCCS9JQMrMmB5UpHR1dE3k/TejPeczuERvT+FM7rZfJCDITgmYw37htFtEwOiDX38d++CcRr42
vGLkZkvNEFyilwqEYFLfVAWFu4jF73OJNRZcFUyA9ww2F/+5/QL8acP3nveqLM5/n8QiziB8u0vK
kt0XCaKenHdCXb6CaG/t17QmkCb6zkqkYdlVty0OQto3OJrFW0z76DU+C3dzl/C205CYgZ1D1fKZ
6HM1qcfv4pG/Zney8XU01yLPLDMQXa+fnSc6h83Zq9CBzev8TsF01Yb6HHmlCTDTC1ezJ27o+04d
YHM9Cwe+sALQlOYhhP0yRfKfoJQFADL48fwVVOk5ZqvOmLnfKaDpUstrsig/NnJYQgt8YQsgAhmw
9PzHq23I8L6JcqoHzjuIawz/Gz7xBq/Q7Jk9ImN4j8iRQ6Ifr5YdUK9IBwD3f0Uq3iZh22CmgC4j
KgkjwfCMPYuzkLjfcd8IAHPQ3bEFfd8wgqCBABEPPgNB1l8X5vxRXG4egZhM5o0jI29KtWmfU3RX
jVCCuxWxt7Q0cXfzjfq6KrIc/49LSGZJhzjHAQOBzU5uoe0egl7te9w4EBcUhpNYQ0PVEXCfCwOB
HsQz8vSdtr75Jxdo6fr3GBrM60ll78hcIss8VEkXRj+GKkX4LF8TSOnj8p3TSz0WRiKKT4eXCPvR
cPYnzVcUFS1w/x2DFSqLAZhwjbXpj5icT2JkZJol1A7Fz7XsKfDJHE4t4K2IVjltq7gCyicq+8oz
+ENDSEkNuAyP3QnL1EAjHw3wKrd+ronnDe3XUB/xXQSCBPnCO0+dHsk701fKSgKU/SVw336o4WTB
oO7S4szWNqaaAaNIPUEP7bcbQCXeGRiE4jQD8qJw5Quq9GQLUda/KT1cFCEz5JA+VL8D6imsbRN9
ht9RRwDQhPcbamQre78OtsPwiKLlC4qHQGCo1wAO4ZZcByQfizzxcnEHo/tsuvk7bcfCLuCTJVB8
EsgTQl6sTStuGtnlKA3pYsOb6FjJa9pLNAoTnzN6MbqtDrmf9oZka6nbBs34K4W7cNG/ECjFo+vh
FKEr+0aCGJMPoZdr/BkeeA+dWUK1ZWZmpqRywZB1WxCp6EKFEwvsgTBNP4EU4Zzt30MVcTnO7LfH
40LgAEpyAHkua0YjdXI9HA+Xoycxbx3kEUOkDuRvOD/QIRC9G81/HkswLplrjH2GK3cpjP5cSeQI
HmOAcSDsm5DlCV8+6jL/imA5BI7uNlfSl9XRyX9NweanBIH6TWwEDNcO8eYwYlsk8JeNvLx+Q9DV
Xt7xn6QPuoIyqv5UlycaLyzZK3eILdyw8W/a3//S75TnAATv2edeis/w9/LmXFRTC1p0yNf6KM6m
diP+68nWN6Id4MqINKVUpUR9yBYN2jAWtAUoCH6VBjjYwjpCeIyCyOqU0tXZ3GiT7BbV7BQJ9wyl
XuQpqnROPud9r1l0w28holx/GL9XHpUW7uwW/CDWDVdJFcapKxli6j8nPB/XRMi2r1DKSvFEvjLu
B1j5UsX7ekLFqDnNsCXMdKNp+NjDC4++zNTSFYJA4yK1Tj7YTAkzMq8Ko7E3UCqIvXlzKBnx0co8
1y/itlRfOG0UhFayA5DTJ5XAIBvmePUAjcaU7QbK/o2EHSYIC8uLdDabXZuoHv+DXJ08JC6Z/qwC
HxiSFEkafhtwM05b+qPYDZyvf+amQBFcEbnursIROD4+xzE5o5GGDzEie8zfD78EA/B4revdKvgd
rplGhYsDsh5p7ml2huAANJCElzF4TxFYJ49Q2ekjU1QFAkR9EvAmppwB4iTvuV9F5xRGgK98DSdT
wkooy1X0SimmDTsoMx43wbyNAeuz06yP4zKgRE2PjxO16Lv/Y+NyLjqgNHZqj8gFIlFPmVBCs9RS
Qg08hTaBMS4AyBBYxZRp6Zk2Gy0HI/NvUEX8vqBPzmr3MjxY2EANlgZR4cRmgQlDEtO7jVkTzhe5
mhL0aQHge9wNKLhgiPM14GQrY6KcaGM1NSdHohbbQtkZaOnp8wVQw8Ye9lAwWzH9zcNfrqbfHKwD
yvrhnbKXe5nrGWyf4b3cU0amxdUOcCk8vOWTkzRtCXmYV3hRl+ryrAeoE3SKzzn+RdPpU2R+cFQQ
C0rbLvuzwMN/Y9l9DRCH/a8Ko0fNrefHAtmsz9kLemz4elZzT7Lz+htsZAe5oNwStJ2vFTylw9TG
4+lX6c1V1s/YwlALyEv4E/N+AV2S3HpAP11BhRhiFVaIb0JMbihYXAAgMOGAMTgyZxzo5PDUIMqK
m23rDcE8fNDG6JczeQuF1N1jlwf2c+GZL4f3AlRwL1SFwDuMd7AxwSriu+PrWDiYIg1/SHbHgVZ7
n/WWH9POr55Opgc6MKySgLpBCT7OOIoUH4TC8pmgrkUZv1O+VL8M43iNWFSMCQoMFr3zc7AjOee5
MyfahF7bhsWpS417djGd1duusAdyK89a6v2yHiCpenPvaCYRtafmAEsf3k5AMbKEzJx9lsktPfkV
1gikPxFZ76iThueMkY/r/ZgphyeeTNolPbRk+A3u0RdgafG6MwISzuD1J59YARGEZOP7cT8ApZKB
zwuGWSe3H2CbuF41UInnVMgOVnwrgMkp3udAHkp/TOlvkG9uGZHlopD36JHekloCXVhfMDlkwCMr
CKniRh7I0bZQrdG/oc++Q6tP9IYojftFP9jTVK04vVsi34g5mSovJ+NxfIG3LaEIOIrndGIzlHuQ
yEQrn+b3Df8nPn2yk55cp3EXdCOsHFPOb2FqPP+pG9ENvOGM0y7JOSXr6+QysRE/VU8eA/D88HWK
K14oyS4BTlDvNGSCQ9LZicHxST/L/uWYgSrKNbVr0MdNtLnGt2GTlLiRtNzUoEpPrs4fT3VyDQBj
Ue475tv97i1LFIiyrFOQ/NnwUT/3fBvSXiZDLTLWevCOcxEF9QkZTrT85RNlHTJAudqAlQdqPrkH
a9pY3DWSWRoAFM6vqYVEB4c/WpacbRhNDXGUSgKvczUpg7RJDJgCTIsMzntMFRPlgSj9b0Q69hmA
+F0l5/9/kfgRWCED+yeCnOTYE4HYJQo5fs+ELBHAQK8mQJaPrNr1/XkZPPfUg+Ymi6mgGalpdZiu
Hu0Ak+p12s1fqcJIwt6Lx7KiYrelIgeUEDkJ/KD4xp9BvaoQuThtRtmP3/ZaC+Hh27WhnL0jYRAg
PRi6AouWZsvpg8m36Jemp+xUcr6raRNXmgdmxewaQKkx7bRo0PyVq2Lz5BrQ2aMeoK80e4xZRCxX
3GzTm0uFZs5EnyE6zR/+EMkEkmXWkaAcaEOGBq9N+Ob2YdWDc0QJZhTpnMYMf8QPmRHAM1RC/B7k
ZDbNiTSNEdBlBkmhFZtbb3SZv8kfAl/jyT6CZsxgAQI2FrRVM/Jv/dJ9T3DVqGt5Qn6ByK6PSjO4
k1o/xmselYyuz3S1/MxvKlbWDfnEWF9P0Mov+CgIfhveEu/BkKVIQZmOhOav/vdIKV8SNdpITc5E
1OxLCozOHLgRA+GcVIzN6eMjBtEoBawTqgv44zzYdB5R7Iure2BQiMNfbRGf9RQMdcK6yVzPb8rX
afGt2RFsg1SP0ruX3rFGHBZ/mcuXSs73qmPeV0OTF7jn7+WmxDpNJa8wOvMP1ZXLJ3784583c+nH
IusaIwyAuZKDrHJwODVJ+5K7lv5KDFZkr4yRHTLuEHrqE0pH+njp/rD+iKgXZLpDC5GAGkBmRxWn
HC8Vld/Q8lb5cap735xJf3hbN96KsN1b+BqvNQEr5IRRYWJ16j6XREsqwugZQjYLwdvVXaL0GOrg
NQwpsNxEa94KrqUYBaHdJ5+GNyttPrgIfgIzBhofrxwRZdO6vckPIVGHg1qLe9vL4BegANxoCG1M
T2rQmV7+lH+B86XimSKGDJFeeJ9a+Yv2rm+hj41hrdjdQj6cR/+k3+y+JJmB2NFIL/zmS5k7gtTB
z6KPY+DF+ReLYE49X2UMWCuyuZ0WIo8SvaUxa9bXj9MneG/b4VacmMRAW3jXeLN8KV4ltLvtqQZF
csilNqWKDSHck8+OhwvgnzsVYvUYHn8Dohx+VfyCst50ugjXN5aUjx3HEGW0HIxLhltXnYEhonO1
XKJD9R255X/P5EsxRDWUXGOnTn4gxe559o4BRnH+GxNCEq4k6VEEE7dD00Ng13cuZPd2Y30nJYJN
XXJuUTLMlIOB1J4C0b7yD1LltwtP7UoTotd4QHk5vH4HCaWVC0kj4K56ccUHR8y9ycnC6ZtIybm2
eXGcblbOP3lfHFJP0BqaIs8BphhGIMXSIcI+pcEtLTf3YKehaGSovXggvkwTlgvF/oUA6Nw+ZyJc
NiszksYVmybFJ7eULAVrd9IwPRk5NRJER6hxk3F9/MCzqCSZnuDiMCO3X9TB3VjYavqYEh4D3H48
QYieClNgosV7w0fCuyth89nw7q8yScxWko+LETCTRCn4GfgYaXfG39YRu0Wcv0zqucxZCruPGwjl
KJo5QGIEeLwPIOf4sFae5L7GL6i3TbWsIoOT6DyG2vRKiEfeYvmvt+RNnZjYxLRE3U+PDtJwH/IE
ducN84TIa0rqUA5GTgyKfZpLUxZdeVsyIR2E6PcWXgrqNhibmL3H72EpNP4Ub/Lqj3TQqJ4RbC3Q
P6/PaObk2LunKpsQBhjiU7gDkUAi1kjv3Cj4pKMKy/PVY4l/koXFcauP5PEnpg5qUE0E33LDWtaQ
D8AS0Jg4K9WZflDQBEPSc+xz3XA/cZAt0FQhebwc5CGUjba9DmBy5sqyqTh7rtMnttI+AVwrAXNG
wqXAlwMnH52DnDzKCKX4kejYE4dAcGahRINxZste7azs4j/8316emmugMWcV6ukjNAyY1qa0maWb
OYpmzk4DxTm57WOugHqkDB70v0iuliGzJlmkmX19aPWPdwvhb3BofJFbur9AGqyymF4sHamIHusx
uszJkfnmm5HgF4sccrI5uM9qil1xJNaHnyW46AHsuPUHhwzWQiMDYcNEHfzdfJSogxOqo58HTdGx
dEIQ13yN0OvGXw7poEm6TCEE9RP3x1J6nVAtRLTZUSemSLwXtLPQ+XCNztE5l9IKdBp4z2NRmrb3
8LfsMtUAjAbyuFduNyoXcn5ONc68ubLrYIiAL37LvrgfjsiHmPD7keFt++49EfmXXE4GR4fAYRjF
Le/HKPHd//qOgnAw5PImnZaCl4ghrLgTy3HLL4s3Fkwi9bidyEQBT+AwpOteY3pmLkQqxgW+/TDM
rxm3FmqRm2hrIzPqQC+d/gw9jmM5ZxuD8Yhpu4SkaAM43rZAFZWRbQEtRpzkJa/IR8C3564G3Fz2
ROXWiZrkDNdNZN+gVenDcwFUflh0qEW44ZuRKfrAZrGVtn3yQfkBBJQiaVRETDW+EGvcEa1SdFsi
5FsC9p5US4ir7XXgXs3xTJFaqyEQuUz6gcCahCfaYFMM+z+s/gwAsPeUe/lHEYaMfUwhpFkhcFB1
9C0FTQhQzjYl7BJwzuCeG/5jLLR5DcvIkTTTOrKSL+HKAoo4eteARN4J/jxUGnKk0RA80JXIamkd
Br+ypquwZpz0qnTExrO8zztmm7oSCy5oB3MRVzmbxk1yyrcrjUDKwUvjT4LYG8NOPSBvXuGbQrKX
/ySCG7Mgt9EOMF8V35H7fMWdiZQSH+/4PFWz1Q5FIZCxg2iDoiLNjqTth4X2+Hf/+EdKWOgR0gSS
cgW1/gxan+DpIW81gRMhYcX8UXPcIofFKAjuJDs8FavovZfg5jkMlAmaLqQ2JMoJTMfKzlQ4if2p
nhuo/F4uyj5xEor8u4C16TRUyUZexbRQRh3OzpNfJ00Mn5Mf4wrQxPKaGOXwns46gt741tisM5fE
inXczLUz+G21ntDWOYgsIDjAR4huQVc4aoloZa1FDEhxh68m3fwBmcpti3Jb4YlB4KBjE5UyuXE1
0c2r8nxO+c1PYxPxkvP5p7v7YoDFKCgBuzl9vmJo3fhy5rcMOQJc982FKlHypodu7QG4xcL/caFO
fnm9oZGKyXogKiD6Ycs4YwcM4mDO8XtENjKJ2sRSIzieiNojSPIQghIHBRJZ/h8VLW8bMq9F2yY+
DwhUWT42FsPqPURy6Ioj1xGWM1ZDvtDAkV9XmcDxtACtYnQdtsSwEdYzO2er4JHjrdm3CQkO82px
xTTGub0x4YrzN78Z6+FGpOC2o9VAm6h/Qpvk8v7vL4iZw/eWxIojqREs/Te6aBCLOjRi5ozvsDaY
HjKJC4LMk4+QK6dkRLCYSrPmgYLFQSH5XfBxYuULjg79M/YSrCUs0UXVHsfG2w3uIGEc3qSKQv36
rX13JwQ75Z+YhRvs+V+CNaoU+joTaA/2gy+PLmZT57WQCs5kGg0kpA/CVrHWaU6BYqKlgwtuhYqz
K0CNUPjEzQzDEU+bWxW8xmHpmbE6IJA3aSdEzYF/GTfv9xbREP3ae25h7o6ptuSRWLlNokTCeSK6
7d4MUv78bbIgXSX/ET7RoaAsOqEwuayRZanAITlbQ1dstZ25+y1rrhVmqeV3qYyrxWuJnByhcX+g
tNkjNHcg0LGsOhZKGrJTuTKF4wslpMzJUzob3lSYGXpmyxjuiVNBG/N7Gs4Ly/8/qLxOVgMRFTDo
7/qomrl+a2/lImXXs/dSTYl/cE/E+migoyDkwycEljH6/8m+Ygbt0DR1AW/R5SDm1e8AaQIIcyFw
hh9BRHzw9Fl0k4q/x3R/wy5YDXj5Kx9t6QMUqAkJ3orrBHm1Ptoj02eD6wAYeGqWiHfRY7PhBaz/
b1wSfLE11/hDiToxarY2ofJRaXbAmWDf5x8HtoXSDlJJGJVU8RJEYYL4lnHRyOwZ3F5VahCAUuHx
JtXf0UDBPHn4ZTMesGIhZiYvAPFaPQP0s1J+MdY4tMECmvq551yPHzOjOA8uM4wjHKlOFz6GUAHC
rgn7xSV/cjVX5ikIHokOeEJlJmGZF48PBEaqDAzxiPQj5GBDPuiSvG1G45Bs6MCYC4AZx3UsB0A1
bMHN/OSfFlAabi2Ba/CvJG9GCpL+I54trwdsjqM90rftAkE9J3oZwGyxm43aURfI2/MEDA81z3XQ
52WJWEURxSxwL+CXJ6zuzfsISX5Lle4CmQNNIOe18XSvB3gkBXaBWCiUmkwErHfsmERokRGi44HG
XlkeKBlgcMvVMbEmP4AFbCkAoSz5CtIRzTnG4Ljvnr9SXRbg75JTTobEfECncnWj8qJuYiccF0wY
bMYbgKoreDLd1SP+CK8/onDmNucfaNQRzPnLBJSFsJQ7i4CEh1cn3dtfgciSG9WRbkAu9M0xpz2+
XwCTgxZDJAbna1ylHOrcguc9vL//dCWQgibRKK46TrZ8LEG74Vwk/GCqjkrkSJA0L+6gFyvYH6Mh
x7cAyLjK7w5fyPEd6cBWGnHKt3MWYpSzwIamOUDY1yCsM72KnOSiKvCBo8x7MxKG57DhPeF7tLQW
L1QGOU3iAaa2f0lZZYCg3GbQGl4dlMghjgck7HSZu0b884m7B9MuoSTMg0EHnXjpvazlEewjVy6/
toHZBXIN/RjA17/km46wABi1cyHBM/Nl9TR72TlvCxSZZ0q2I8AtlVxKpFmMTie7dHAD29Psw7X8
mG9h8/f9RB6IiEcuXY7qVzR4urhGPp7QpG6sJV6utWfptgHzKwevrfWH8nTFbPkhf5jVni820emL
Nxe1MulxKrCecOeBsJtjMAAPDUum5oLt6IY1sjNqBlE2Txt+cyStkuq3zvLuTMlthvvGfVi65wkg
O7SVSCu5zLAe89n1DjSpitAPXHW0n/iEfeblDtwmWyEVWY2PREc/AbIVtxwCCiPEaGOpQEgjKlnQ
uKD7pBLzsX3bU0CfB8K75gA7wAKJmEt3Bv/DeOsrTRP6/ofTV13KjQ2WzSkpkSIFfMS6SE0TjvaK
1m8RYXsQ+c46DBYKZiZLTm6VVDzR8iQVnwMHK2JC5CTTKZgUrQyBwDiukGk8AbQoiwxSN2+98+66
o+jKO9OTJPmnAHiDt+Z0UDN5x/wdbGlRoP1FDwh3+Yliuyu5HbUvk9x0j2BJgofzQUOLPBuZFDQF
iwbmogJFQ/4MLwP4dhEcBk+LAbHP/os/Cac0tQt4cobyiG1n/JiSfSoU/ShgPt491GFlcUbzOULq
YPNhq1ASMIYhUl3vuYBXiGr7cCGTDQcsel8Z0TY5wgT6YovxzhOidDiXKc5zxifssghgii6rmBVw
uPoN5Rx6BGHH34qldIpzk88BnICVFPgcE8WbQ5UaWpnk/jPXvVr8eKaqITbu6LeV6McWFVhnFx/l
5FvMRIGKTBciGWsnAhIkcqAJrVkKxyrkCGghnwc0eXDgoxBdQQAASJF+iYwA6OysJl0GvQRaVbnk
n+5I+d12PPqI8EBMJu94dSNPBeO1Bzp4W/8W60Pf0zIeY9RKj2t0X38Oa1Tf1NEhUXeFJwce8718
Y+EExQjykZczw/omHbrI5EjwuCGGQwiDb1rzL+izRpcRnUXOcU7GIk1Pb3uMHTBicY9EUGyZP5cX
703CBaJLkwe/7xmD9TEnATt+jExwsZsDh0gZHLbhPliKhCKV5H6KLiovHHdePbNifjyqAwIPMHR9
ko89EvIkqbDouofWiK2cPhWc2j87jsH2MV8DWrv94Oslz9llQn72RRhY+KuJ0/JmwEEkDODJoooM
1cL8FIpY4tYmGKK2vfeENJl/qsKSuMfP4OfsyMuAMiUBeaeT+aE4GNLdcR/bpUy+OdkB0cvb8WkE
WEUCqUfakhYTPPc7wFVPSYIAVAYlIhIvEzK7li+fxJ8hSJGIHO4mhl+urOda1H2IyE0qn1DoEyAT
AVA4pw9cFeKjmKQzh10Eyvs2IXsAFfOXDBP2slMOxrEmKHFhYppGDIAyUT4YtSvdRJfNikZUsTa+
4QUJUaZwAgtb4/dyfjkIH1cYgL0vDKqxIApKDq6bX2jltPcF+rg3pNcgOzT0AQv+5WfPWNu4/uBs
UIo4M7ifA3FkvUVDsskXtegqsIaLBckW/FBnkdy37RLo4Ws7yUvYdJVXEhYr5nS+gQ/iN99h4aBZ
CiUNHAsmu7Co26tCtQf7mLiJnIX2918VMw8ItsxbSLJBWvKxUdFm9yVRqXm+p0dyUGT3zBvPbR+G
JyTMjCmcvpx3trCm6DzgT4CSyAz5mpAxjh+eBPlLUCWHF/3BRHoBHJFRxMu5xRXvd2d/T4FxAPFU
nQY8q6RPuI8cmfrS6CWuGl72A2uHh15A+IQv4WfWzXDWFtochS471Mt95sBWsUKuxBwHshwCaF6m
ErLsOeznuuTHk58jUpjeiRb2X3y3zhj1eaSS3z/vO19QUjW68e4US+x/KBHvW0RU8k24Oe7YbH/2
EaUVh1O465PZ1C074jaQsArlq0VsErA/1bcAxZvKl1eg7GqAR+3rrvFNuWe8ZWb6JsCdewE9BN9l
sOD1d4ao65Nj5kqt9QOUh9qj9Sf6CQbsihYEcz+oAmGJWZsjBMjJ4CQQnaK8JdWoL1wMlktXDFnI
qPSDxUPUOKM4gt9syVp4iz4vX9mJ+E9G8Q+SqMo5cqsgykThMgF4l5Z1ygfQchCvvPsW7obotN+Y
mDTqAzNU5Uy6cDir1oci6M4RQnXTZoLHgGBXZO+z8UzJDKP5PH36JlK85XGJlWNq7S+M8UyNbHI+
MudTUptuR1gVUM1E5oG4x7hb2FlJH6hyhYBNcWAQInHEvPGZfQf16D005y1c4dmvNbtnErRAd3WC
42n3jT5/lwRUXEeA2wvu3FbCtSI2DKE3zOboCEkDQKT3IV5MKm6kavmY26G1VsPHDKG808Qi7YSt
mntSjgTZbBVSsGpIlk20TyCfveYPkxNZNyDrvN8rLbjhJwsVRKo6CldQ9feGtlbUoDpVzDzAALVP
X/vYzAry4kGn4zs3IEfwM04JrASRx4ryI6CeTxTf/MnWWEoKJ3SwZkU6kdnyGcQA9tx9IsAly7g9
WIHm1xnBa6lecEPy1vGJBGjMgfAuIYXTtFwgV6hRRcQVbBSJL885cdzBxbaxl2MLAQetiGJBc8o/
ragXRlX+pOD9A+/19ImKALAoKt60y+g8eZM1SpjIASnxY0QLBdd5yuUs/l100NRfoSMvufl6GGO+
4Azpb/IerIY/+Drcftz2cw4VID9hVYdjnBIexlj426mF0CiM3wgFeZxM5xyxR6JUcdGialz8i1P2
3eK1oKWDnpUQS6EyLnXnw6iSXGZv3/AQmyqSSLiUP1RgsiTcN2RdMmMh1Ym7BCUPIhfQmXk1Ra/6
7Tv6eQkfu8rLFKIeO4qJIRwLHvztLyWhV8Zoi/XEAwtRYgN7JVSUyKCFzly5R91toRu5XxisHq65
1xq/7KZq6TxH9eQvNaHKXuLLaxYgeRz71frFA+BTv84EW7TM8uRNQuitbNIRaTew+xQotbi3sjfS
Ov+MiJMuhMmreMYfoCOc/lyY3CFH6PraNVgsFkB/3CFP4lqJBEOm83J7NMnd7XqoClSF/S4k25gy
MmK1wgdu625yIoko4M89JlpMULT3tH3dXvALHgjhJjTrsxDNHosFJxiSMocMiobLKVDHvGpqr3yi
cQoF4SDdF8E1bCaXXfcOrmBrGb565cArO4dfAFVgvIQA2v0zZr3EmwEhioIW2Bz1pAr0VI/Lgnap
UAaCFnSdPH7RqgQ1R9bEB9yWPxQ0ACKp5nSDd/ANjuyBGeagGIiYbN7buLfRwxPalp2BOZ0sMpTs
vId42r/Bk72IxqwXtnM0rRHXNH/jZUjOcVFHDWHCxz1gEzKmHd6kevgukKCqDTuXXRU38pgRnugh
QCYosBm1ibkGsdAEZleyJKIG1TxMTlm1NjlOr3RiQ6VSYeDy5F1JYFJJ6iDB6O8Ei7r4rtudnvAv
8DnuTb5bARVqwX3Hz3oW6J9IoB89ELC1LFzgnJLQ+YJGaj1fKKy8K0KsjLlVx5zK3NbYdgvNzbsJ
qDCQl80GHJz/xkL2s2YPFgvdKYPXH7pkad7jdOd8J+XB4yCbGfENWfopKSddvBqisJiieBorpBM0
zurjgNk9G7dqA2IX+IsQxXqocVv3j0C8iFWa5N4rTwxPABjBOSlH17C/vuPnw8gGPot0hDHo5vP5
Ckc94efCc8fZOWfldoYkNU8g1+3+noAoR5l0oxpqr3He44eIM7SlGd5NuOecESB/+vdUXV/914Z3
fMIv/yc6firSeKFYYIYUh1xmqpR79mhPnMaVBktsMX4NX4OiQtqz7HJ9yyGUFbfVc04h9pJwRHL1
e86caKx9f0D9a9/pYT3490Kp9iIWAokNqnLII23Yw5KKhTp4zHTDeRwEWUPeE8ZyK1+zb7gNKnVw
m7eQJ5Ihi6GYXWq+VsI1Fyn4+opy3lUE4TRs3Inl8StgTReebBKIuThJV0+kAcAiKC577YJaBUrl
XWuZ4b3lp7Auo0caXoqYBjc1Q/3hCoeA4hLelhdwoaeY4gWvmtzXRsGewx9IfIAcogWRMrQhoBS+
0gVQ5VyIJzrmfilwYicu/fNYZpp+DQZcs3xKuYQ/f96EczwB08cfrh9krzw0RiFaj97ibifJiiGc
O9gU3KsDB1mFPQxN+FlpHcx61FZUnpTc4DWlAZ0f/6Lvm+WHK39PCGZMo00q7XQEWWD/XyEW67/s
hJX5hKzvTxqD5SYCZz5m2HdeHsaG4Gu7IesHTsSvR1Dluxbj5ZCpkkobIqY+nX1Cq0r9axkbvfSJ
EhDI7h3UOCfAZbiXOufIYAWVBJYheT/sCoqrPmbEW1WDiuxNwF/OmjP6LdkDwr7PRSCjiA3E08/d
Bs7IZUkU0YUcq0emLGA8rVSavhaYaMmA0mAXs0/ckAhcewDMHcs9coEvrl63Z8A1lHu+2LdhWUzA
eFJglABt0mpSq2Hf8CwDCQffkrIovYnsWeBl0DTwmPlpd/UMWAgy3Aec0XRfhTDAfhVfEfsy/uK5
RBHA/zAGlkq/gZoQLr3TByhhv+heXu7++Af8ypPwyzr7MT8NSxSuXFA0z0cnn2RX4p1bYCKCXFC7
Ynh0TWy4aMqgUwTpUTk5ojC+ykfvC9LNw4MSDOEOhkyEd1MuPPRJyJLIXmITRa3sMCxSvpWt4KnM
3Srsj08H/nSKqofdHpiOlkOODlAJKzP5AzmMr4MiLNPha/LK+SPokZ+6t1JluGVx+LNGpQd8v/9s
yv2dZkNQqeBcHGPBBhOCkl9T1hWArIsfITe57pUln98t4VyGbDEn8AAsVQ7jNZzjxYQQEsgVFfd3
PIUatDegFM6WNQltzn30BbVHbkNTkV5cI7zn3eEyQm1aLnOLm6rFKUJCB63hP2qmkOMjHoAMb4oz
SqszBPcrrHnmlQt/6+tfTh4/6eS1y0ODcgZNgsEIEvcQtD32iLRY3X0c1lzu3vbaktPmwBgs1UAf
WQS2sjgMK79izr5NOSow1nJ4To/+Oxk3dmiO1CXfv3uwPEeUoTG7L014ZnICLum49YDVHO443dnT
v+KZSBqZFpy9zGlrCbMNsSBgBZRNUc05xWmLL/M6KCN7Ax7mv/6efC4TTkYx7MBFuQbH+Tsg3eVf
e3Xnvcb/kXRmy4qiSxR+IiIUUfCWeRDEEd03hiMqDigi6tP3l9XR55zo7lNVW+EfMleuAUO2MQws
2qABNwM4E0cUqWj02meTEpmp8qyc3L00IxQYy9eLX08/cyQ4CfZyiH6UoKaSHcAfYQ3aoLshZA+k
6+RYHB3EdldzAjcqgK4xgnSVnrg51i0/oQ5kLWKsCuLdG2RH8xGF96l4RBJsFOPu0Se8BMJoSCQp
z+trDnjjfPk6wG4FDEgkUHZFIfR/Y4gWZ8sN9Yd4BMwSwBMVC++eFnKDQ++wwCtKakBMqu09OUP8
ISJNqgP9CxZ1NiFfF4x0P0MNEKTDvAqICm4KhBdpWsMmuKa53V5i0cDZd9/gR/jDCezsGJvr9uKr
FDI0OYg1MQFW6ZWvEyfJzbSw/kFahWrnxUD/BZTXnzAPBNhTzGPpSJnCOEsFeKfIuXpaWuxvJzff
FzGSFiYSS3VXUfwqYNA8O7t62S+6TJhozSAD2V8iXvFOBI4C6XOF7PpOfYoYEd6yju4C6l5d7k5i
iBD6/GlTMa0yTK4mAMw6sgbKmg6QyF6LJDizOxXOxgmq2R0UnPAyn+qD8Vs3KQH3mNlh3sxK8BSI
d+qW6xLLvuXKX/Y75kSUP/gn6bDyFGe/Ik7v4xAmGN6Ha+9o8xbNJTJm0KQz1/b2NjlOmM/YLyfI
wb/PYNYMj6M3LI73hqz1qDvuASV8/iBB9efACpKxzgm8EYoIE2pnna2lafnrZUsUYTH1V1t1rh+r
Fbd6VjA8Wo139REqUUja+OTDIeTais7+Dbzy4ULCwC7HfBCutsKkWh0oHv8XO5cTKoREbxKuCcUD
TCvjgPNOVNFytlK7A5Y/iJfgCiISb/10JiyFxnT0GU+aMWKIsclA39XWaHljXzI64xdK9oJEAA7k
rj76xGWLqvwDxesWz7JXchHTUgd4dYGIs+0YwH8LMDunO51wDMC+col2YeWudh8rKa0ZpDDcoXV0
2Fl4Df6hYVFSu2CqTyLZN2fccf5B46TpALzpdt8/x9zcCXDgJiTFwkHKVkY3Hys2zrBq09mVwLFI
dHg0RMNh7+x8YHvTvLXDJSF+0jQfHva2pM1ivzLFZVBZu6RbQSdV0vNoTRXCCIHtPJjc9pO2FcIS
zgTCSowjmzPM7c7ujLX1Jb7Bqu+PiIVC1gN6gQTx61Z2TasnDA7IjXwva8Xv0WNIQ68oE8sYMH7n
wLYDSxV0AnsYI7kjde776vgoxpLJbETlZkP9Iv4urQZSEsugYsvqp7rqBe8M1x5Y4nt2ENfHZc9b
w3SksGF68rxY1QmEGGD7Y+myoBQwi2Xhbd+MbX5mWtuXRAnfnpxBQAVITm4OB6ZFMThFJOSVnOMc
EqgNfY7B334A75OZpjvmjiJGhD4N6bJAfmR9Ks6Ws49IWqgyhUd0tsyEk2bDKjSBPzntO97jn2/Z
oiVdDsPTiHMOOpgZwiEL01uUYQEXQkTjmgf9ThSmoz8631f0xlaxZT+m31SHDdFlrHg212j3lkzN
Xdpuuuqju4cU/zIzlRnDmtOUI2L9NLdtfkiLBQ5j2i/4AHLr70lI45P8TO7RLc+Pd8xuABvFMMdf
cSL/rKVlaSULpWulXZQKMSxgGSJ6kBTZ64w9gLfM0zAprAyrHfHmQ0jDcwShNsf8sp8l+7AI0s1n
UuLHhEcS/1xaDsxKiMxgymb64KLatq3B/oo4NcdM6YS6dt8JVazaE6ydHSzTvdb0OcOikt2WBuM9
NHAE/B2uzTbn3JcPCGGBviIqIVjTI0Abh1iwyTmIzORwHyJ/NVPDHFPssLVV98X8u1r+PAe4v4LV
tURRCjNqSUMffTda9MaXHct2C5OFd0xtBr1QBfuitLaaQTPtz49h40tOdJmj5rjOccAmrOtfQCEO
J6DwqMx4Zu8xo2fTyN4zOH6RgYqIthsdgi1k8L59YNKa4iJPd5DhtubIFXQUjXJISPW2CnXOERai
i0qFLb87zYt19bAkYwuyKsJiUgtB8H8H0EjE9/fsGCa/BDYOuBC2h6BrYOWszMMtgeLiyInzYEb9
nVcKGS6w4uDytG3wJpQ3fKoS5MUxgB4vezIKKCT6kEgAkxkq/QtX6Af99LsRI3lYmt2gtIkYwaqX
UbIL8vAVt29cJYlwVL32xLB65EfBPHf0gP0cr5y781rmLpTpH7Elw1Pa8IbwssH1Hk3DvxxQPAwZ
R+CxxOxCT6FTehqia84curQA84vBd3p2foiy+USaZ/+IYvUfc0hYQQU78cjF0bGUZSuCKv+nZdWg
i2AZuiRBoHh1YoZPT4ybi8qiVWzuPLjJ5541R0TRtns4gj3o/E9+b37y8XIO8znEMGZjWzjMDEkJ
dLsQK3mccYIwqLlYkx9ZutMHDgYv6jEeMx9pdPE/RHWt+LmtjCshxgTWUiZH668X9oekAHlPGz/v
uOalwMX1V1E10TD74Fe9XDteeUBEuC0CcKCP/JJlcgsIXORd0R9ZRJR+CO04wkTFXn/727aHvfiN
5pzJYrN703L1HAI3D2KdTM3GY8UhPq3n+fj1f8x2KA4B+G5Y9GMO6SFfGnlzRMtjnsb1+jEnSqiA
SCRqTOKQktZINzGM8YRWTg7c3ICfigQOVhxsPjKTQ/KdIHbdpk8aaOYTrynpZUMCCYgVbqb4q+//
eYJcrDkjZ/4rwR/M9kBmjrvPQBkCkEWdCB4ToDVmWm97ToDhGMDVJdiDvyjwvS+//jZtA0mNafwg
l/Ig1qz/sHdgGjN5kZR2iuDS4G5aTw7Rafxx31MjbDmksjP23x0kfZyET77yz71hNY0Q1kYc6+T8
LkBUJ1/f5wKbQU2cl4Ne170n9fiFIAWgAlEHGk//azGGgrIHO87ctTBxOHvtQMjjrxSmHjoiok7m
2Dn4D5B277kw4luQY1WPdA9/kZ/k0PKcdewOy2UeqTOS2BhWEYA1ejOya4Xzxp/TSGAgjkUZyi6c
EEUPvfKYfwB2E+REp55vuLA7O5mD1rs7Ttjb3J6r3g56vQVhyBdDry7DOqDl9XqHQNRuOIjbXO03
MN0jtOzK4RsvDa/nibyzhvjSG7XBIn84mC9Wh6vE/birdbE5s1ne+B9RG0twO/G3R/8ckWhIIYxR
rYvLKpEpOimjwua+j3/2fLdrHF4UQhKDMTLmhGgzdKzyNUnbIQuQnXJQvR9Ze46+OEKQ8U7r11b9
Z+69Yk+o3m3bnxY6Zh/XDIQC3KBFIdfhYJsxfpm0wsLkeOXsGmGBS48BqVr4bbDjosacY0wUIGY2
DoQEOaIK1Z09NR20ydtAjHgacqU0H1de5gl53zRwpZccz3quwHmwdrpJOih/OICgxtIQw/AD4g5z
faT4Z+zKjFUKusUxJS3U2pGtHW5Qkw14yhjZPLdygjX8M78WN4Vpbwa+QVuU2zC9YD21IQ+6wqN3
V7MuSPO02LSSEZl7J8ojFNCM+kAS/aJtVbqJKVt/wKyljppNzvzhe8GfZt61d1FElDAGuGQDMOo1
rDZWJjysOsLo7BZ/YDiC6mSPDdngSNWJMMmubF/vy2DyxlrB/mxC/q+BND54Eif8Db8r+0yLBJmu
7yqQBLTkVMLcYc0Hp17capmv2r5RMtGi3wOj7fBz8ntwV5387EJBxNro9Q0JN9AqMflZ/exnYXdV
l1HKddgGmSvdDkwLmg0u6jcxZTY1vlEQ9eS0pn3UmC2nQ4WEqgssAA7m/Y3S3nqTDczYjbMY/i7H
wPaEYgQp8Me8/mFZSoXyQ56EVSbStLVQPo5UmDjsuMcbC78j5tFPrCH6Y6mgH7Rg9IAQrOMeDsMV
SBksErEkOazcevmP5g35ZYKVhEVKll9CxNjC8INgyORW/sJIg3c0EtiPmx+HoK8J5Ko4WVjS1z8c
WVkUVYQ08O5RHNnHhwl/RoGbTkVnviigO9YBTTU3DSvtZ/8xVp10uGaPo3zIkCUgrsVkrXEBEIkB
gwUjv5oAvpp04N5YT2suBxhzzo0yRzQUfZJqRm1giWmJx8asnd43XVlmDiFPUJQxZ7PldFohKv6B
LnOrAwSgoiJuEg7qjna2ZOTe81d950yfQ4olI2nqq6947/zQF8TnlY8bzA9z7H//0V9xDSIWcPro
J/u98s+v5R2R2mte6ZMTeOXy9rKfvcGZMQ8BQtBNNLuNJAxZ1pLE46ZlnpFI0FhrQUeiTY4cZxoM
z0/w7Dk98vucC3R3Y7l62eBpZLEwe0I9u89Z5q9ROW4GncMjBTHEvf0xLDGkB8jLmf+qg2fyVW0u
4S4mNgdtO6Dk/k6roI1U4YisgpmsCIJ48oyGq4lwSAp8qfQQWp84bna9I37uV+oKtsCAmQqXZj3h
ynIox1zy6U3aqRtXNQR45vo8ZK4Oza8KidDF25JKs7OudgVBRHww70lNx0uW2C96dz4nUK+5o6y5
BSXsO3N0t0FbiE8AMl2cMf9GAoHKmNay3MIcYqAeMnvj+GfiavStHXkrJNhmgns8XEqKzXX4razT
2VWjAUABRRCFNd3U9OfgkqBRtpbhNT3614pWpmV/9u/9GudMaGlezsJvJm2YQw4kur/SPuAJC6Nq
jrkOhSG6AxMt+4G4RxIqvtzA8J4eaNWh4fw1cFduojtEaoaASuXVqU7H14FL7AUFYTPKXQW/79fo
iUeWULqEHgAyw/9S6dE6tRaq24bmcASbxLVUZSIMBr7EIcOp/db4vunLPhZm2Mf6jC/s9pxdDCWC
wKeWzdeKOfAac7XAWUP8bnNOBH65RBOjIMHljuqGh8fdEn62xfpMgMNZOD/PhSB+r4OAxRRI1PTn
EeAOM3ZiPdOPK1+GtNHbYCR3Vl+yr21t/v1ZGK3ovHBl8uIWrQF2z9Ni3grlOtexwig23bTZXNPO
gTQpl6B3ewSgCIO8nOlMFEjuesZYbhZb7NFi/GV48X17gq1UQudq79TQnzA91xZyZyu2IXIputqo
dig6rR1ue/PT7j1mNEvta308g3xDhEZhHzj998fkl9OfS0IGK++/dqisHMBR68rAIENWw6NO3lEK
uMtxirjn6LPKaJD4+aru41WEM9qKlZVuVfyM+6OxHk3J5hvny9e4NehwvwPJAJKwFuGpYLplktyA
jmslxLkTemJcff1HoNptTnDmWJiCMO5omVkZDa7bu3sMexR4unmh36EvLQEyu1KOinvT+oxmjGBy
+4nbRG1KBXVMxfEKxo1LxOgYrjPWh+2Mcpl1Ck2HyCXkHOMcPz5inD6uhj8LLa6o/14L23f4Jvh2
39sQ8ZAKQ1vqIDgfCANkZRGWoCwRNRElOa6zMqZ50qn8KAZY2U9K3sMOsQHTcs4IdGCdABsNUGAX
4ydygYgJA1xtj4Q4QMeA7/8VFynBjk5/L64EYB40ecyZFuoCXSO6nbOHGXpEOCUQgvaPTcATgs9J
Tw5QjIvU4+shS34L/i6YpLARr2xfjXY6pNQJdVnc4pdaw1R8/jvr0T7YD6ekvB5CZe0MKXeQLye7
Gqoss2XGAC6xhAwFgAd5npgT+vWmwJEoao3oy9w5sYpAoEKwAemm/RTvLuoepxx0F7QaRyG7r5Ei
oQQbYg/vfyco59ydkF1a0HZ0+4mCTS7ZtXBfkPYl54Exo8EIaWvsdYn9npcTz0dc/Yx8ibv15RR6
j29mJ34DXCn0zP0RMAFUWR4aWEPFaEu8mwCqhWyOAyeiBqy3WEL58Ezs/TGk2DowcB897cPXbh9O
Uxo/hm84+aNSo/00Ue3myIZ/YHetCBqMg8GbEXf6Io7vD3GI2kmvsYNSdQuQ1RRAvXOcL4AlAUTx
SYEVdkbBjuVcb1xRdG1OE14UPo1kUO3+2aLAF4dEauOWBTrLzNPqYdOTGExcqQgxAQeEhXUkj6MO
T/MewYY1odxE6roH6Fxbzi1EV22E5WDnJ5Ryd8xYnneSqup5hCMel5kJEGi3J5pXBkJ6YxnOcO/l
/Yl0lrIsn1xiMq8p3zkHgjKDOO1qrjZYquiUtcXPudDNdxrzQBQSevHcxe2ICpxwarnxkD97yraB
BP1xpSBGWBzhdG6DeNdZZ6klFHoDeHTF+A2DnJbK0xk0cwKlXxp9JJkd54HZPRr1N3b9rTORFM/9
a4ZYNCBTlm2yGsODhWArvHZALdSMhHyRtjx7evn2PDpSBZhqdnEeaXu2ypQexBfMXELszYlzGbIA
wO+6BBJI0t4JjMI+YRoPvHItxbl3ebIbblmDwxQN7kifYjKU1RtciaMfICM9kPUErVttmYBDPrLq
0j4yJN8j0/xSJo245qmBvl6P9x3mWUNbphPEcCTxhKuZLue35Y7woFg56Aa9cqa4avwg0QfTpXoI
50yhEIWwNJLLh5RGUu8BujuyMXHVzgd5LASV3QcIkVUoEAu/iGf79U9DrPrYV8mqLd5MsGF69mlG
1ITbHhxhriImAvroe9kPq4KcieCJShMjRORJcE3C9yaFWaP6jEVgySN3DJ+OXN6YKhC3rkzrDX0I
1akwCbCFYyII7mkqZjP/BBg7QZHBezqpRRuoU4a+MALBNB0WYM458HALF1Uopk5czNgmgTpQH/YD
OF0q1A50xCnoI+FltBBEoLFdCODDEcHpHEUMcj6gnegFGK08IYP0qVpD5vhFWDB+UV1PMkB//t4w
P0CO2d36TPYv0Y6ShcEJCxZLGsSKNAYxgjQAeTAxNFuQoOAiKPDOC+8NBl2OKdnpz7YEirAncnw2
6Q6KBZyHv5vTD78Dw1V9qK7QjawLIUGf5JIc1yfSi0gRNvM9By+Yu06l7N459potARjysJhc9Aba
pMkZt/GvoUbZfec60x2VMvCcfJwG+PE1KmxubOwpixTfzxOjjZJTl9feoBboO9mgR8yPAbOgO9eQ
Cj0T5lUuLRHewg8XFVlIFyNDRfIdL5425gbEWXxEcUmRup4xC3D6fE1AVfj6KLK2wiWQwBPNx7Xg
GR2TJ0ONBTSsbngbS8wbSTB4QqQq4CNq38Fjd3HKmGk61ED2pBV+wiWDYQZI/nfaiig6VEbW5AVi
oT2mKQWO78GR5Yy3OCo6zLmmMoR425h0obl2f6hAVKu2uiLwbrgitMRwDg2822ukxY+DNmrI7WLC
jrASaGchuQSEOodPgssVvztsmDG+JZm6pFmEO3wGCielD5BTHX/SF4Zqdp4ptDtSxyCcxQ/gQTRi
s76w15lUtoADToeXy5HYDKjqBnDqN4CuVOpysKNxdBSMWuiA4csz0zdxCOIC76QV2XynOSpzsmmn
+HohUKNEmuUQNhAQOW2+26qBxSRsIIqUCVHO0xqApMGjtES9/JnWFDYerPC0je//MS0wqDeZjtFP
DOpRg+fVHx1spjpQfIUmA7wPLAA+dk26+PhUMwyIbhNuXsySwT17s3z9ZJT8wHld3fTtF0IuYnLL
BQfXpp+2Npf44Sv+aZ7DsAUShdECWNqPCtj60Cl007g7+O7edOcG8NZ28CSvgBSBQzh9mbKjt0Za
na1AlKc64xZ4URLwd54thiKn4h0Yy5/Zzv6qjY7jPpv368MKB4vn1fJJeNRwvLFIuI07eYgfPUTh
e2sMGkCbn5dkxZr5M2yxef/uE87d9/65x8N3doVQ0HbQs18p91X3uReRNWNPEn/WXx7YiGAxLjm4
FJAVvQetFP7bzJbeSx0XBYxh2/HpRpYY5XsV9HmUvETuo3UutjIn2t7EQPYK+xHyxzHJp/epppqd
g2p/ZldeqM3u7dL99Ec3gGzE3bYQI3ESmUJaBex/Jw1dzDqHphLR1BU72KTwRQl3XFl9nrx48Y56
m3qI60k7RiQ+fBGujjd6WqzMfKlAxeRzPPGhm2O1G3RmWoROX/MN8S2w2kxAXX5gFTzHz57dgTKB
wdu4SykxxSIYek6Koy0jdajMShhel8D3DrsPoTgig/e+9Ejaec9waoE0s+/S3I6ukAOUw2XcDDUC
0Yev8eEYvmOg+TH0T6p0TIzbOJ49HUa/zwvEqcbOlwZGwjXU7Tp8diyD50uF6pOpEBqcOawSiAX5
RJneYqQLFQdrDEW/RvKPS/Oo8dHSOJ/DMZGgQJkBMPHmapNpJRzjoTK8Ox9S3NucBIXAjC87vtDK
tNiew3OMFgMR1OAHysBnSKtUYyR35gubLeIjH1GLiwVnV6GiKYEkmF3CVvZlCmaffUzqIT7gXwSS
DApHc/z1MaHgMXOwsTgLXDhONjdPL/kXrgll72VXPfu97O/eAAgU58kK35HdNf1ABKvhRR9xELdf
M+bFznMjgj+gHCzFY+prkthOw2/W2zw9qEVvT8NBmkPl7fU232zFUELxFXfFEaBGkkkFmz1b8Uhx
XsHOmdont0CiQJGwq/dbvpq9vGaH1TCxd8eKdU4eMJii8FCASGypaRjvDe+BuByfdkgMbCZ2ubW/
cr4z6YR1xYsHgFpSD00emcHQ3dcHt4E+BCeGcH4GyOctfohJ4YrlYqa0xTTSqnxytaZPd/WHgbSP
3fZtf/HolLFZzXHv4nlU4p/bRY7+tgEOS5spUJcdty7nX4rTAhKhyQMyFtBdeDo1bArNVQeqe1l/
YOuhKUo0fHhEjNRfrsZ0638seYLursM38yiGNjHi+JnB4VsGfzBUb9MvmIZMofQwT8sEwnQkr7a7
FMTzkr7THjbbfldKzyE7T8HahIE5ULRgCPwdlr5Ody8TG7BP/DxYHH2AinNE3Zp99q+R5oJFCKPx
Fao7LnDOEvBtCCfLGR5YQlzKunxcqNTQ91/m+yDxIPfZp49hJbc2mxM0+u6+ZjCV4aZcRkLuqUBn
JIask+bwITggeIqcGQRnQdiBLL6uUR6o/5Kq23/tUdfBVHQmKmsM25h+zlFZs3Nz7iKMWxxlB2A3
0Cd0YirgcJ+wPaAbsG7UbNPbuB/WHGxOOf+RhVykCibBKALWfUakmLc/5/TiUj/grIeVVMq1fwGi
0lxYSt0RTPEhqSP/Bjal95i0NqsNHuM0+iupghxlaVBws7VW0Xv0mILcZZ0PQ3qKOjg6qIgQyqaa
jZIPa221wkKii5X5DR0OI2xG0NRc2clDLVXb5Wb7dii1F6x2FDUBHTbGmj2gmutCxWMqvUC3QKNM
e/qvt30+aIcZyNs9/zUr/T1JARRYL4ZGu9pOUeKqQOboSfBsh9CkxCSMeZ3Zw4aF6v7mZfg1gGXI
XgT4ZFbCIHGF0E6LnqECA2jNReI/JkdnzfFrfswpSTUznW4HoMh57v+5wlQ+jfnDuTD9OvnQq8Xm
PS1QiV0DxFRYZ2IVyOT05rCEaQPKGY5qrtg8wTKVyrfDtP6Kj7zqyjP09AFjhkFpI+GAAsaiY5I3
yifFUMwwZ410WHz5whPihOjaeAkR88HnnjOzv6TEv6BM/NoIOWGD0rWP+/HLOSfLr7tGWAwYgeZP
/Nk3NKlOe94DJcCUSRnLZ+y5raP5jAHKXx+2aOkdcbRjQLdv0CvlGb15zmyJOHEto74D9dWXZcx1
BKWHCEtOdu4SkGFLHV3x4NQFaj6b6OeLKYCoy5NcStiL0/aETFHID3vPOFXAE76LvtgXZ/IqH+gC
ru4THkKXsfHLOv8RbB7TuH+YxFPG8Il/0Q8Vsj6++VDXLhg7cX8x8QnxcaR3drWljp8O/KIvSrs1
jMiCcSG/gx/E70ZQW83KoSH0Yd4nqkbJ+cA4Go+WavqLj/RXiMNQUqCc4bCQgM0IdQGt6YfoWh0x
HlpBBHEc/gSAM9PiKuNgEgHdGU0I5C5Hj4WGKcoD1cX4gX9hnSesS9pucPobcv8fE3eZ1tMtRFpE
84k8wQuhbzP0/+HsWIAeMw7OLjNQV54/LiIBLZxFIkjhqcEeU3nOE/Qgz9klrjPmsxjyQ3342fWG
AdXdx9gG3Z/PHHl8d58zlTMrh6TYJ8QCY0COwHrznLX3StAXQyRq8tXKmsGFGkA7YdaERISJPhqS
/Qq8ULw57CfzLs02yN3bf2GIwJBgYjnrcv3ta/zPDFfDU8GwXyu7n6zwT4DQyEmiJEQisdzhYVv4
JbL+jBXzMmolkkg9Lh2mp/DZbVm6H6FGxDxPFqm0n1M+SR5+yPBG/3sKjy6eF6cP1o0pbvQub6kX
0cX4mDHydPQpAC/OQjwlSnsROELbQEOlp7Qj4Izipl54+wpTQA4gnYaPNPgEnIYXxv4BMr95wCzu
WmIqezRI3SUje58LDOsjTLXErumBDqzi+fWtcd9hPcHM7jpvSGVyNgo6pKQtupv9anyL1XHPIY7w
Ss5FvQF7ssr4/HeClNjjeM85NYVucBkxXOssSRYt6LDEV5J1N204oEFPkmeYb4VZcR6jIXcog3l4
WyKgHJKKNr3kTeH9xzg9IqphA68RXJaGgjkxKpvVpHS+mOmwnLqw7OB8QubEOKZn8QFfAFUw6dT0
HWFkXu272TV+ZjJOatnGRkdHtOC0EvzTGLO5QHshqYFfYmWIzRI1DWzlkKflP9DxvLwqFfVrPy0U
gniRg+ucGRwnHYeJUYy11Xl2dDDCqBZXgFu8o5liCKUSu5sYBEACDbeVXVXUaXgMLSXPpk2T4YFW
hSinsE2jt4LAssV5AauYcqPJ8cb9ROD3nqZl82QSCTJzTohA5xL+OPKCZAz3dZUR6iUiF0DH4JrJ
nEJqItpoXjYX1t9lj+r4tuE05W5smR2u9rjxAdOqJRYgQ7IB3CVe+nFnvF1WRFsVqlMMnS329Q3m
qvmIOBOWFkzAEPEiI+X0GH+W982LT+PBl70Gr5AoezKRDL/jYWbjyQ4/eTksd+DFAoQWVXBtjlRI
TJiwsqnJqy3o+fPBCmap4tFt+nB6K/CHEpUucB4LeeUr61PAneTA6oWOLnxb1HU079yYrGxWLbtT
Nxls6dhppq8ZaAMzV85KHpX9Gd154KCDkQK4AEwfVSEC3EGf90nYlq9toJZayOG3/bhjJactAc8W
hpYAwk8KFsDzVTLDywS3Cp64yTPzCUI2m4wrAbAdOv0M5tC+sDNC2shXjU9xmqBH8D9vp8mKiQMo
lYNUaxxlzw1kVc41JTjPemNaSQJFH1tRHwstETUARCULPtklajN3BmJVPH19olWzG5zRxeeC734H
4pArRs04USyazx1UJqcdtr0ndLvr4Lt4c6T2iHPXbW5rzJD4uMDwwl0rWawhxO5/lF5Rcj+GCNmy
KhDwksH1gFq1DeGFG+aLQq5EN+FR4QEs87HxA/3goGVgEggbfSCeWbxHzIAMSmdk0h64ItxH0F+v
Pow0RnnanbnFWcYYXDr4fnDd6Xw9udQRQxKTIKU5TICzuTXsz0buLNnwAL85o6fSxwLh7e9Zcm45
g/F4ohhZYgvCrqNuE7Lssh/+nIzvHQtBnRQTUCd2ZRG/N/kMWquVkAHzsXbCSmAav3tMMO9EK/KG
n8iwnTnAym17PHAzvWI8YI27zpJx517zOWq5K0tzB/V1eIupNjkvUVroAxiM8vzTT9xJu8E5/qSo
N44ziM4MjugDvqj12/jaFolMgHHxJYSshusBN6rtfoIuw65LgMwMDTcsFiZJOnjhd1Yhe+oPEYv1
Rh+XvhGJXY2tSDfTGO/h25QyU2C6UIWkgQAh3zB36Y9/2cV+8uVkInFKfnZr1nevvByuvGEDvaH5
ohn2HudAOBM6th5dkxj7DzOccvrkhaaGTjbKaV3QXjjdRbdt48BrE40+hiACtSguB+V0FZ4XP1fz
cuTl4o4NtmODaD5G1bhhfvFketFDAw455gGujtFh0lp3GIPUX9OQQrMZawQnQMYaP2DZrLziaS2+
Y2Aapz1A1M1bTd/BZdusUaO9pvoiZ5rg14QNaBRA1mN02X4JaEBnB6ON1XUHTBeFGILviR41f4LW
Y9aHpj5SYDVhI0c9F4Nl8rKsTZG0TWOpJGf7Ea7Q/DXJ6iAijenP3KM+XfxCHbyGLELTiHFV+YGt
bRX/mxOIR4JOamQ8XSuHKLXsDpqxynu8sH0LGmXD2h3OTsF8ZpUY2O+1LDzBvWq/gSk1xikM+BUe
6aAXPpLLspkD7vG7r0kPDxIyZAhNnGNmv1OtBa0VCBUomNcaU8q5lOACuYNY2JcdnyymMPgxTRS2
gjoCK0+bw/1kNYfrmHf+si9vOtkjnj3Y4YuECISJNrrNCVZhcUjRccGEYvzT7P7uEXVhFMJCM7zr
GBsZKuCh0hC3ICalVyeC+HT5oySBZgS0d4qOcAy4rTzUKhinjCW7rJf+MswCnYIuDh20SZms299R
LxYG1puv3PGLSF/UyYVZrfrXmebMmXbljXKf6wsaRZ0Jhf0MJa9j3gg5fcEZ6i+hJMxktCZr/+Z+
P5SQ4lDW47m1wnNgzPABLUE+IOZwiAOM+9BdbrhEEu7u4BbH0ouOMwWSrrhM6rsDGst1z6XpEuwF
qw5M+FVwjdrpsxnNcnJlHffIEfil3ckTfttjQo+KSzDcn+xEvVGT7nu2W4luI4uGc10MV0l/+hCL
SLEQaFknv0OMkBbeUuESZXNlgskT29dDTGS/wfTxM2HumU/04IRzWoL3AH8n5hteeeh6ZO2RX/2O
X/tW1mKK0N4aHnuQX0Mozwxw4UiLLq7fp8G6UUAoSOHgyVz/iGmFKvmQudTZlqSv55kZ+su94TFT
ERiDMWw102AIds0dfwyaNohUmb6sNtAmOZk6Nu5v11AGvLirwqIzpDxg/ScERuGE10OICiMCtiJd
Xr3WvDnUCvdL4B7dEoSNA6akgD8XTgax5/6OhFwh1w0/ed4b6UQT8CfulWlut0wB26COChCOYTLH
bjftgHLAEcNX8w7D8EVkh962z9C/OinOpbtOwJULywo50s83lniVgXA3kIeCYw0bBckGu5TQQusx
rw7FA+9ociBB1QFg9V0fegDHW5H8GL/xGa3qoIbsvGAVNmNiDEjfO40wdXdr743B+ClSifrATzQk
8ORLmt4rhekX4pgX4F1Yj6+IXOFhsNeQEzByZwd2rLrwNd1uGJcgYO5P8gQT/8v0B5Nj+Zlgw/+u
vPoPPF2dPcIc+jCZEO+pCkd4+guuF7KNzAsWHz+ElzILlRWDZRxvi53qqEdLgymk272zz0kHk0jl
WOWz5NFqPoSQyFCZ5oY+J3hu881vwgZCKDQQv1zKDF9iulqhFh8h+0CbZ2PxNY5uzaZJYLM9/N8Q
u8RFFVJ7XMHBUaFzBPzhpy/zSuTHB5wxwz7yHcakiUpbPDgGJ2RPwB5uE2ojY3TWnFUMFRUqwRsq
5MPZRboCZFgirMFe3VITGItMJz4O6JIyAHB08y1tZS/70ph4t5mRsCXAQglVnenpXASC9fyN9y9Q
JMuClXihwiKRVjYBjBL2hMJfeVKsP+6u9KpJMTlTQ0rZxpCYsT0/wZVJOsPmVIWccSYFjTk6SLEy
0gBFots/62AONeqTv3x7eM/yxXt2/OvbTbiDUMSCRiVG6hnUSlSpEGX/pHy5w0Mi051NW4OEPsju
4HSQPhbj7Pl1+o/WBPWLmo0pUPKAH8XRybOE18yg5M14BWNj9+ivOpYu8tBuqG2hu0mDjN1eqMTE
oHb+3s41rSFG4xTKLQKHdqtRbiiMmQLwLuRsx/E5OY7L5J52Z7xUj8AtF+geuoJLIw680gboQWfa
pZoSX9+rvRS45ENLCODP4/CebjMiOnhyo3aEcb4ay1T7NzHi6sCyftmHHg8eruCFSuvLuXFMb0ID
cUftoYIqT9usmEmRLjcSFSmK0ffHHNyiCpldhZ3Ql8sQAoJHLU6LZHVmLTtPO95928AX4kNNBBZn
nXGcgbpm0h6RRpG9zAzMZ8JZxJQCSwTxJukupVEHOKQFM9jAHfOOk+L3T3d1LuRz0POeU+YUbj40
LLI4FobHUfV1vn918oQVE4qLzTm4JvCfy4D0lRBpP2yWgE0CK8ntwOTDpwSqXwXZ8701RiTiaRje
fPb5ohUdw0l7dqB+7ZrQi6ih+KaLF0ZwA23eNwuaCvmpKvzNi6WRnEZoyAivYBvVIM0opV6DVVNh
HrBoGBC3mBi8+wmESuuIFT4fgd0LNKsxRoAhvhqtYiJTJr8FGunBe/uEWjL4LeELQ12jX2cO/9hB
a3OyDrO6T/xb30KoOqY+LAfXuQrp+2eieaeQwFmHLqA6WrcFlxWWMT+HTlDGpbdEuCvA7r4IuHAw
rAaMbIP0bA+xwfoH/EOSX8VAErDdKOk2FQvjGr2WXQi+1by9+KSKT37NAE4CettnlFN41o4IHf4M
QI9UZvZ3hseN+yNbMXcfEZQsk7EccTUOwgxECQUBwachsAtMAL0xKauF9/LNuvABtBi6tU8I4xL7
0SMkZX2Q0zq98K+QJSel6Cl6DV4DOLvia4zDrXldY9NqxM1oBAoBEgqQ7XCJ8Tj1re5W3llAVpHF
t+1WeAzu/i/tMaANnpRi16RTWxtQ3n8HJYdtCOFi0XQptTRyb/gJcDMIxuZ14/abEHhNpMd6lgGH
Bx7jPVTVJenlNTleqCRB08QXXzEvRFlUHr8noCwf9YBXz5BI0FRgsQAdnXXYhAYeEjiBGTFuFC1+
RoV/RW2qK9L/rvMVE87LFkfetEPc3CuTKLVrUA/u9oDL+o70zGrLeNOu1lT6Z76U4uNv7PyVEO9b
8WPUJZNFUtv3MBDv6FF7SKi6GOUqQ1oFF2SYugAPA3t7dEsOKF71H0qvtO33GdU2nFXEStoLvonb
Fhkz9R4B9WiK6vhLRb+5zzcKLLY++P9lgptqCUGT++I/ks5sWVGs28JPZIQICNzaoDSCgAJ6Q6hb
AbFDFJWnr29lRdSp81dm7p1uWM2cY45mnTtPv3NAvXjAfp/ym3OazAM8sRjWoqMmEAzBcT1T53IC
lgU3Yf7Cp5LwFxt9qaV/bJEDolPOEFfr4H2I7QUfSQTroCMcADfglMovK+sGfz0FP54XXa0wgRMT
3ckLrRhX+XtdOQ/mxh3HXJONJcg208ECRnv4WKEXoGCQJg9fwlCAYcHXH8DipdeuS1NTJiVaVCwK
qT4sLlPG2YS+rsjsdfmbgUPnCmcyMCPCRlwwRNyEPKe/skL9+F7zxyB5ICDF+ESdkFFFwNyU6Dqa
touPaQVjTaEqA75nSOJIOPBJe/5oEVUiyOi5fOMQ2/LjVp5mZhjsoWtgGj57bKHLjFMj/cVvMlng
tjAyngyPJfoQbhQ2EJTGMbN/0Rt0+wKiigwEBSucxNKI/3m5W7XCq+xPn0gYsS+ud6KkohqAIqII
a1mB/Of6KMYcd026mlC4Wwew6zE5vpJDHzkmRHeHOHamA6mgpaN2sm/4lAjCv3gc5ASwO/n/M32J
jp6fOYuFJrYb7Y2IGWaoxMqaND9O76vHb0/y6ddlFcy5yn1MJtxuMNGeE1WwviB/unkiLVElEV/7
I7X7hJp88yZ4HbkOTWU7kTAr7eCHUnpCbICMBb8IchGH1/YzI37pxsYcsjQYSQDML2R0FSaWn0tk
7456F89fpkfn8kRgBdliMdhSIDvsBLYFyYf2hTwLHVqDRm1toMaJVYIIR4oHQ6OhocXXBnBp8mNY
gYDB/OfS/IJw8ZwUFN3YRTpYo15norD8cBaV+/6MDQ7nZ0j9yh6hxuWgpoqLMflb/GYX932iwipW
2bbAfT+fvsFcIkrK7wTvmvkF+sGK9hUTaHyagYBxyweSFWLdGzVssyPvtE/RSc0M7FZgsMTFYmJD
4QOeSRz77MLkkd5/o/d1qkU9DPJ49/Oh1yS39ZWEU5Yj9KZqnKkzwU8Bid6fH+Yn6f0BGEUkmI/v
JuG2R4hIfZ7bllbrB/2jHzCyoQ/Rg5Z29TJ7g7uJ9m2aypSOx5ylTGfJLfBAzsBLQg9OW8E53h+n
Q1uYxBIlcCx6YzkRmpv37r7DDpnSbU6l9wGNazeXxSc5z2ri/+B3wzDl+4Fq9ywKK3YqNLwmMSwh
4kDL4BR0RKJqVdk4hqgQfNoRenC2gjq/hw+rWIm0hIfKFNegGYFaoJuvACYLgAxhu7yqjNH3gFgZ
BAMlfyl4BmF4uPtAUrmxSlXnFgmHGnuAE3e10xdsHC5oVFP0VyQg3kb3j4XUef6Ov+yOG7cBpyPz
N/xG+RYF5tUqhuOMZVeN94MQAsM+viyLJeoYIJnf+JJmMGhJGzUi1ZeEASMXKhSjLOTBX9QJL4k5
mvg3h9FgSivKg0XfwSBaAR6k6Aj/DKpjIfX5LqrohtJFnbAMRDFyQ7Omce6QZ4kbNj9PUuVRMxRe
4JM3pj0o4LAT0m19hhIJXIu2U8Ig3KEC46lzGGBvO2sXFO/8B1e3wewPaI7X+h29M5ybRmzBHlxF
QZo8/6lgIKd3jFJklhGAMYbIBB2p+EdKeomDT+ZBvZi5Dxcc7wH2SUxcmHPRMoElOOSZ3bfv2Qun
qH+H10I/3cMrQ/a4Hop738B3E+Mg88b2xZtJpP8OfzyF0a+AZNrsbktkfUjMBPXTfDbTUh9DKi1W
xkFotnjaxViWRK4usg6VHOjHWHpOKZwE4b3h/NwXFBRMr6f4BCBbr6MhxTwG97Aq1hixibQUaOkM
yQkvYWOoy0EI0LCUPwx1znNJZEMgsuLur+MPVO1PQlNDnfHBb2oSo9kREiHEB0AQc9bfP6MX3Sb8
EuiCNQr9FxUWmbOX9OsPt5qrhOfF4zhIGqIDiNwWy4EtFfEyzlMR/ftOJB7+33t/W4NOEDVRMZUB
LXfyFQxnBMZCo45QnA6JYRM0FcSIzJuy8DN/CPyeCXwtxE6Z19/DP2mRc31HCoDr9GlLYurrquRL
CTkwZwHcuQqS4A2Y9z2/AvOSl7QeJj0LvC8yVqolGKI7MZP4eljFcViy20fqsUK44Qvyp5BjgTmx
xZRFhyDwa4m7WIyfITcs0MmhwKTa/wKRLkhkm95NtIZIZ5DhsYMIr8cb/M6K4omFr+izuCIH6NPZ
Q5+dZiB4LoyCrWq+t/cZ+7VLvvN8QW4YUtdVywG1z5mnAa9797gGqyMqMOiZ3DcLMdgnkpstjXCh
WNHxXhF8nDIb73C+D+fed4TImksVo7M3YevcssGHnrxvpwRC+sboGdVUReWRW2fP754jHe7Al870
5VTkqKPOhnc9plq6wrhh2BwNYOC4Ck2E5rbAGU9fQifPsb9sZhDt6+mrNasA4j0WqQNq0hbvYfgx
1KclTXIkOdmSgSRJM4ymHGpd7GqYgbONUIFuc/R/WEMihZOn+nCsrDNb2GdyIEn7G2IGge6KekmY
56DHtjWzBQ62GA/rn2lTTfr8AJl585uAtClOsaiiyMfPEaYH1Vs7MRIJpTESbP7GcYbk62fx2waM
y+C67eqppNlKYb9wdYjMbq/jOlwFpE1wAe35iHy0j3dmv4Dm4FstQgeAMuTDB7CBmpY1Rwabe9at
Eo/5r1nG3YEu7EJoHHgLRX7PlKIXZ0wfcIhimwuSg5JEW41Z/PyHNpPC9KCBED396k3YwaTs7370
XqnG4N0F3eVG5DIEE2kBD6DU4+7GuM0tk2x9PYk257lsfdUhCQ/Wc9A/5o5kgrfAYi818clc7JRO
l/nFQwN3YeLwGBe7G0T8G8M/JoIAnWIiWjJD5zyAjgcXDZJXZQ2jZzH++UXScrOjL0SAQWXIThup
7wm7RbB8qbKQC9IiteI2fFC92Nm+8umOcBhUkAkXImSojK4wBrKCKoWhY+5KM515EgQ5jElACnaQ
//C4vVoXj0BUpx8ZCwZDY+hQcAyoa5Im+e37kLLkaYNwkC99LW5UjWshhWqodE8Kkgmy0QBhbCOu
LYMc1iL+0ch+Z+A3TR8KgJiFVvt6/0NguPiCkEDaQ7hwO76OCLvw4rmD9faayY+iZl4wpBMMow7z
L9V+kZhL9shcPX1WX8G9sJlXMbiW4HNzq9tSCoiIxum1bY/x1WMvkj1PCXERVx3Rcu0IOXPMRvp3
hX/sjLqE49DUAoJ7Vxqaws05eCOBX4iw395cZuf4T3yv8EKFE4csZaGsWLn066X/2UOr3TPvpmFo
oOe9tVEfT1/8+WjmSHa1n0tZCIwh3nHhndePO3noH1s+cIoD1HXpR1w80gRBp/3FYXY4GwZ0xtf4
9w8eVMb7fPfgGUN9CfVZzg1MsUi4nFe4wstSD9RDl4ry8esMod+uv8k2W7xY95TWeBVxVeDlu9Rr
Kl/UHW7nEyAvp7WHZzksO7O1HtbnQ/IudcQIDKBPhu/whH5WGO8OZpdU9q/krvC3E/+qMm8yYOuA
r9kFST4m8mD89LAbBKyuo9+8oQAHBic5mmx6vwFesjluUD9N2KetRU/0Rdl9tiBd+cqHn/m1AYN0
L2RMAVbgKv9xc7Bx6GR43XBZwDwCokeIOiN0NgT4yUnGcoCjJkhXWUTwwvp7XqpO5SGQbJEK1kes
gyT0pNDTczlluNqQeRShft6/SdVD2aUCjj/60+TQOUgNCkjo0AKtcyjQwpNwZ3rZsNYwOSlHM3kq
H40j9nxAUwj1kYzLq4+d1zThd2gKwB29zW39ZbEGLCAkV+A/tzWDYpO204H5DKLcP5DvGRJHPN6Q
1ZIwhwS6oljBWVsOXsAshv0KK4uv5nPwpTTsBESZzRRX4+3T1FzVkja9VQMF6d/QI+BsYFbMAbR4
Boy5h84rJKB+gBej+7Tf/nOU4P4Dh675+0VLwX6jIHmOB0JS/WGk9EP0+J6TgRbAqMCRCY4T1RPG
heO+izc1A0gleLiDQIyCuFfxbAEVFsjb5ciYCvjnaSs49n2PwzksUdw6eKqUNohm4/oisMFx9UAF
JR1xDLTwSASZOzskqVvIFxdAZQmZX/YQN5inEFmYKsgU3KHMufowKMcc1mDx0ByRrfRWstUPDB7A
ZXZl0AqSLqatpOcxheYBQtiYgM22xz7YM+pLCCeTO4TUW3DbvpAdAhwim3QQlsdf4QrvBBrTT1Dr
SFYnkGBchnuYGzW+BMFnnBGHLQS/KJi5ESfbYiaYxgthsC1s+xG0wBx4AhjfhOE+njTyTEgZxdNI
hBCZES8dPFSaOURhwZkEaPuNe+lHZBiLxVP6dx2qC9wZT6RGKM6NVSUmvd2ESe0cq8Z5jVXSovJk
n/HQvmeeV2erT6temm0CMLIg2AQnq8sWey7KHKRN5nWeb9vRQZDov1YPq6O7d7NALx0lLNYEw4LT
QAQiPADuHRZZoqwsJ0qiOLvZgfPCzBxXISrhjZE++o290LriTjs76eONwF3P0x+L7o7TLJxS2DVY
LjOK4oO5dIPVDjdO3PyI6L4JKYiKPcz6Hfw8Quo8IooFu40Xl/wV08f2hluDigtGswO4MkvcLWjC
eiAoA3TmowtxHwQmgWMX88/fGWt8Qi3599c7270N3IQZXF8HjI0zkgYikQizRjBI5pq0lFeX8bh0
v8jFpFGTSgGUNiWFA+AhHBesRejRVu/vFz4P2nB+Zx7M+JWe3K1WzEACDGhYhfCwfAiVbAJiVSys
Tie/BJeH5XnR/fVcSvtmjyOa01/BW4EolpwdscXRt0AgYFHOOirZ8/YM2PCeg0K4OWeBK0Xdn7rq
C6fWEf/oiGJW2gavNnC5H58hRk+U0/AH/AIKE7RMC0jYhsYGbCfX8MuEFduc5QuB3Q4LVYxkdeBK
Tt5YjvrbQfjANYrSEJ+nHw7pLcO4ykPfat6B6wULqW9ycQel1Y0LVD/vSYtyyiwtXOkw14cJJPK7
AVd7cwZ2s5pRIrKqHwWyNtf2NXOZ20G2HMbYD8YybhkbEgMmJsbIfzmdvhvQerpGCj10QWRlwG+j
0uQ+OJWO6vzWz6i1GP3Z+e6VDtcMexHDp1zl2A/QqNM0z8Tqz3fagaE8X5dhe8mIFd4zVHVYr64I
qRBDHCGnbU0VbjuvmGEBGK8y1Q5PcvsuKPhKlIUfePYpn+/xtFJAbK7sXJswh6dfazB2ICBlVdfj
nFKAvJTOup96iPpXQxv0iyA5icgVKnybSSA4X+/QuTW/o3NRGtHQY6oFW1Ww67HZ2m/flK49VCRn
5Npsm6M671Yv1/ApGA649QIJPS3mCMxIGfO0x3fy1xdAHbmk5n0UC9RNg5FAY6/HF8psdEN7pv3Z
WNs4pfPucJR8+A9EVQtAdU/Y9TyXA8JzqnH/qDGefCAqyywYjX8HnBOiRwTRb3txxXkAsjvq7X+o
WvC4/3uB8GdrYw4N9o/+DxSqdp4TSoXJxcp3lXf+y5gfIvlJhf8TvQUWjzjBLS/75YHiUsffTSL4
Fg4EMAr+KvgpylhwMFL6G3oDjzEFDqvFRGNJIUThEzIuMana74ueN7QETosFw7IEFuuRZdPOL35v
/9j82P5nyzj0acp6c85FD7oDvsOGqc/uNDAAjBe0539EfWEujQGlQgfHtEoHFeH1mpVNE8w1xpEp
xDugLA1oL84rGPzCKpiLvLOSgmZLNTEt7SdnJNo0vHdxpwRORrJXbgkEsDSfmS9DIXws5/oSAoxf
EpRQrjHl5MX3T8q4sjuKali+M2n1+UzfXA0NsUqgy4PdNeTpwl84z67SuCdAZLf1X5FMpiucJMw9
gW0mUK1MxvUhy5qa2y78/YVBBMlS2zsSwXa+zb0Bn7+bV0cARwRXMS/5Uc+vmuDeZEPU35BZ2uUN
LfCVgq3BlXTIR8uYd1AmEr4xa4EaM9sgpOw1V70zjq1iKd9j4JHxNZCZrr/jeioMp8AeRXd6od4D
o8LquCKEGQVjVC/uNqG0AlvkuKERIlTn5Qr8ReeeLadtVIwZOGmOSBHrESJHVO/E8N8nATM2hBfB
ZR4p04cFKIrB86oSOCQMH2ioLVSDas46A1NA/TousUmAO4AajmIcf9W711rMxZUfdeK/sRyOquSx
YoLCNsIHZkJHOdOi6opHD24zJ32Rx/mOKTcj6nyO5/aPqrJAQP5NM8x53l4WQ2lhhl3v+MwcEpBP
YP2TQCHznFgJ2AHnTsvfoqbb+y6DQmxrvJBmrXF0CTdWwynSc29iAJFq6FHMGpieV1BOFYOR/ajV
6dQzoMll1ps2Yvo+fUPdvjtU8j/crMHAmCNeZ/l9+WKjIQiGS44J1WXyveCwG/XqCd0jx1QGzkSU
JQwwij7YQIBe5DfDw51zRSAHCwd44OKHUiT66pGQStZgiWR+qBzRA4y+NrNC5rmYnwmtNXxap0Bt
8Jxedu9DP+rCW4LtWPOAKv2mNYayjhTBwha9Wvewz2Xwy8RXlC6ClS1hposDAHknKGXosOj55+WS
u4LsZniIjIOFRF72SFjuiOkcq9uaESAgKFDuQSZxGdIqwmLNfsbQRGc49xLqlqnkJaEWp7OEXp6O
bs7wD811MSE1CqJmPiOyEG4OexIyylx2QFoIhKMG1X6TPjKTKcpUNYG5x4lEqGEDGgmpCcX1e1IQ
H/ycqXvAm2bEaKLC/q4ZDdlAM6Km5+WRhPr0jXOlgde57PTXZ1g6uKJxyF93xdJAGqXiltgQSCEO
NW313Xx9lbENVJBpR3wHbeGUjkUYg2CJNENOAdeJwhDsYExbciBx2bruL6nAomQzpt5kYHtzeyNA
iXwOiM3oT2j5pqV39V4rmn+uthkDMqh8OQurWZcOwwsU61dn4IGo470BnyMTo3VBekGeooTgfHto
5tpUoqbLR1+05Jy3tU00DZpkTvEv18t5xi9PeylAE5gUsB9Jftt+gIeAqJH2ogu9TsGdIAEADtAM
/dD4XKjClFhojHqk+WhoG542YCzp49hoMKCHCcbNj0s0m+YzzveDn8jwBU0oCZeMpPu4zyZY5OaX
rsrM4AqBHZgojmu69BJHuR20g39KMSpCUOSPzXLXvlAOwbv3vT/FQ1D+7DGIbw+CXKgvhmtqnjuT
2jl07wr0g2KL7p+qhqTaCbAU/CXaCvcV35dCT/ebP8nzZQSO9uaBUSCyeWir35Alo0CcNCnE6Y/s
4iigTUvUDtDVEJrTPQKycPs+p48U1Lytreo3KjDym+XXKc2Oqs10ELZsysateYy12VwmKg5OpVUz
VJPcT1D/rBs1iha/KO2K5QNWrTbK0R60Md1psUajRxf6WOPmhBLhMQNygbeL5ELAHUDJ1t8DEis8
WjwmGgv/LWitwigIGktF98fc3VQ5K+VUTnXARUzT6E/Fu+8thQuvYAQ/xi9KqH+elQCi4mHcVyLc
BQKgPbAdAjoITMlg6fzGZQjr6glnnmjpSYF7x1SERBUIM4CL4L9jmpeNB1ss2aaxcMTBZI2MHfQ4
9P7kE3BYdxC9tHlOSOiyCSSntHXMhccyIyouxld0PihMyrgkju1ofyGlkhFqxH4d4FtZyQT41fDK
oWCECrWXPrktB/GdhLuf3TIkf49uaLt3GkUlkpW3GBYy3pYmZUxpz1w6gMygRpTrb35oY/SjIqaY
Q2arjl7pj1ZiDtpsGX8GlT2A3C/M9yxU9LPqpPNVKqt5D0B3KkOkYDBEi0E7+MdCPUvm8De53ic5
+YQETX5dA1LCawKbiQAoxl4dYjd5xD8QdQa83mbckqGumzm4Gv5kkgngXXNhrLSIxDeTemGBcwsd
skG4hSb+nUNmXjdRd1TAyXI4oP2kjN57bQW6V+2xAQM3BGtGfcLHFdg/cS7Qd8G3+UjsDXYIowwI
UcaEP5MZQjOMXBfe4OA+4c8DNzH1l6aAfWgIha8PHEoW4MDjrOqt8HSnO/4rZowXnDxtomdQfMdQ
sC9Yf/EPHursYTJ9qQmQwygjMc7rj55EpUAVeggwkQGRTJ0J9MJEgF9kwM18gOHK35mRJEU5M9cD
gvsr0XFsxDBDcfGNu9M5Hq4GG8oZg3ZDm73d1gEiJuGxi3HSmWAnsmwneFvcQtoQqo6abC85pjdx
Zee+uEO1xAPWg5dg/qxRtaTFx5BkiE5oGHDfQ4MImZooib7HJsDHFR+V5T0ijsyv0aw0fv6XOYrL
5jrvPlbmoI6k7FJnutmnx/2eoK/Ayb4t+h5nKkce7wkjYq6+NT/adVNu+qzIvztK/RPW8UTy4pqM
WuPnlBb5kejvSx82qF84vcXHHaZZdHEGmzrtAmQSwcDvb8BltZBUVF8GnKfWI/qS+KhZy9Wou+VU
DyoyyqQAfZVFeim2ihBtCUpr7UHUW9PDTS7xJR7Me0Fva2wrOsaoWDB9J3AOTAi0ZLCQMQGDZwp9
Llt3fg/l4AP8CB9ztvl7fnfOgvCmhIjiQkY9r6N0xIzyj9mu8i8chmzQAtXKZmDVqbJhkG+pXrUm
O3eVufmKDHn/5WEgBIZ1d+DThudAPxSkaZdHUokjTMOsKxHO51N/A8K9bcTb31R2vlVRkBah9pgO
N1+k5Ld5br8cWtPkgmRFnRoLZKgIBIGnrGzJFVpTkMD63/UdyRp6SKoI1mCuPNxXRNQpHhQxW00Z
omsubF8ODfBQ3IvXA5fXX6ykJY7QLtvzBUmPrv6PjYDoS3f4eQ/X+LPHrTN8rfPQSBVb39f+LWB2
xh7phz1of88Aqoz9PLZhvfqk8HOI6sV8ePVGCNt3ydEh/uKTNL58QnC1bWcyM56ejUFS8rTl0++Q
H7UtnkuOvJH8QYLt+QqiVL4Ui2/g6IvKL7CWLXZvcnGKEHwN3y5ENhcP6NqmJiHWWgTtUkNdly/v
FkCPinowwYYH/TCMyFn0IfbFmo2Bxexi13DqjDWJvqa8bvFjOQfqBkJx2rklLWftXaM3trUNC+Ue
GVgd62a5aNYvcJNH0CwH7ifRvTbVWLhtrPg3R8SNaCsDx0t+uDW4+qpcvxg6hARvvigB+SaZxzoK
mF46d79bI7ZBGx1+nbMwIUEx2pj3oxFSrOGpx6WSZGy/vtsuztaPR/LdAIij8XowYxIqoAfOHfju
eECJU9mnQmGUf5uVK+TAjNHfS4RFmgX3d/GCurSF6WHacGqWbxOzFAw9MJDoWWy76cUzpt/97SRc
PiyiAVk2DJsXaoQXKsY3F5u80t0Z9wIcwwQh8fx3DTMbLg4eeo895OCFQXpDm9DveLUAPLZ5QhYr
E5CA0D9nMGOA1AczK0JU6Va7G0w2xgmPzgNiVzoV0qEtnordMOtF0d1Ht67NWTjm20c4k3lSqiAQ
xewnOQeS1XOGOI58Jl38WmiQcD5es9MhjoOLQ3f2ngtEk3Dd0dVTS139jkh6bv8AZM3p+bQoh/Pq
HtLdQGT3X6bh0/XggIQ22H15SlB6yulrwvvelXQy2fjF5stDTn4ccIBnoAwRqMm0+TeJAzl6ki53
hVj+ZDLj34DU33y4+sTAddnuGCJFj0naplmoc1A+Asa6jhJBh/XlzQuqfR9dHsZnp5+vzH/oyMr1
dYniDOx3gAqziJ/e0M9XeNRBVY80nyYIuncWXNZqrGMkcAsH8wCJGXff0OP2K0+cvCh6Hjt4FA0M
v42Gh+q6SYgQJHGr2+K+EmZMMLnPlVANPoe39dsXx7tDkXhbt+nXupI3LOHEChSmRYMt8opgeIKi
9++KKgI1xfr0vLnuHutncHe4mW+E5GU+ZX0qSBNvSmXIyMXxzd0MuRWTC8wjHdQ5ASmj4durT1Uk
FOX6XIoyu4vwIp5/fHUJ6EnhJU9/JtnUlPQOMFaxZbhGaYGXnbZE0OfWnmK3Lv/NrDe6HQtqxotI
8QwwKlgCepbe1wcPfhFk3pt3Kca3cNXLiRbdDtIfcxB0xgl8CIoDyJTliiOBEwur7OXQ+7hnkHwc
gCGNU8UF3+ljX62QRs4xunYH0S1uUcwTwIa/IONzvhFRNqtq9V2I6bsKArmRIuaXP2eYPuwm+qI2
YnTAGID3yERgP3QwvFtQF+IVt6n3lDi8K528tjviyiy8O+XunQz2nY16DE8zLhAzOxbTa6S51xNF
e38PNSiQQk2EhUGhTsvNRcwIvCURGJE7LRhyNIdq9VgPDpepstWgzqpmb4Mnnj5nTdwZPd7/Bs4Z
bj4ue5ypjBc+CSSlMu5hH1HCeWVCFTwmc/R/mG7AOsaXl9pPih6sgjqR+d4YO8yrqKBk6Da3Fda7
dC57yBvGoeaoVikN1m9qbDgVJ/i0U/MTN1CIKEUv8AnyQMc9vsJLChMc+BTZTniBoZTQfI4UPG9M
Av1s5v6u9g9k/0weO8GqPuMU98QVGgbLknZPjr5+MYMlQWjAb47hcw7wy9e4epDTH2HchhSa2afz
sZmqQYISWlCV0fEXFOe6UMPC7IeKh5IOnl9L7Ew2g3yzIqCnT+AlfxBsrsF+A/MQYfflLYRsiBhr
ux9C5WDquzjJJHp/rWrKPccIGU7mmL6EJKMzQkMlOC/7MfM4F3IbgoUchWH1xFtA3lyT+3TAQQg/
Mq6cLLgWJiXqzRgpwRDbuOU5+p1wlPUfix7xL6Q/B6pztSVH87Mtbjtuf1aQjWe+zCtphncom6Wt
Ok9XXn7Pzj/DDMwe6FabHbxC4c4N+YE53TWGYYNf+QnMr46BYMuwwX/tSUnxmV/32vK10SHm8n8M
DhvsvHH+AbDN1rcUTzyvSmDgfJfVHkA6lZ3aBg86XpMa30rssyl3OHJyZMX8YNfdv/sBmkCxulnf
Oboo+vQzD16Zkte4464Ai06fKX87J4N7j6+xcoIXhlfQzwbW5yD7LgcQldkgp3IniWSYOX+0FrMv
3a4pLXA8hq5STkr/bXc8Yg6qDuCvDm8rbcQx3sSDIIeg2JvA8GmcMjm7JRRHA8sCfCCmi3L3OSlQ
0IL89Ey7g1iaFj3aZVSdVHBtOt/HeEBnKmzM8901Hi7B7KBYVwhJPgHh4etHcibXvrfNrRetpteP
9eCJp3ue1LNLRIe3/4zj4bT7gBmXwQB452IqOI89BC+QcQ5aPWsAEIVJ09mt4nYPF4uAscLUMPfW
d2qq0R6WoW63q2r3jjurj4G9mj79YkXF6LZuHUD956c+AAX2HHXTc7M1x+qpo+nXkYB1rnQYhPRk
yLU2ACgJ01Q2t3M/NTFfokWsGIeA7TXDeRi+GmHH7ZgilZqAdCdnsFIszcP+Kyjd0j0axBo0Rzmp
g6/b4fZ7/kOyv+IHhefuwM2EhwLi+8cIGrFJc5L9y5I08SgPYCEvgVMwqIC4Vwl2JzQyvuCzvpj3
rWB1wlSpY75qeGqY8DGgYuvGKkwIxuR1LJcjFuwb1LqEOStGBwNdpMfyKwzUi2LC7D1Dxc6fwXA+
fRyq6LnQF4PFL5T9rw+mG777YlahbMnmqmOMzDcgNzje7It19weB/MBL3j6sZpEvfuRHZMx3ynlO
xD10wTVkoVBZdpZ++q60A/20GsHCcY2wsuXQ8KC8eTJA7uqK9QVObCD83323N8LHHrjfg63i0MgK
KxdCybgQOW6ZfcwJ7SZlYFz5DJc+CaHXI4cT5BP3T8iUEqoVwJXtEBPrbM2f73sPm1rDG0L87IfD
9S+AJMeK7SLprz4hdOoOGRzsgB8tGeIokMBszFY8ZtnVTxQ4PJvCpZkv45ZLBeXWYIviJ48fg1ET
l6cKBmoVX0/1iVXJx4qyTRN8RSipOME7rJakxWUL1ZGL3sUDccUcyHCzbZfqW7Yew4i1Qpbeqj42
Qbeqd2wiSsTCfaSN91qqBwnqFXM1LrwlwGw/flmEKeY7Nv8EUhFSC77JHWtvvBLBdZT92ZFPtfkB
Skr4b2OjCPlqzKJdqybmaBt2MdMyk5mvB1YHewY9CcZUCEcu4/zUkWhKMBOPIYXvMAx7LkTCx6zd
wTLBQNpT/14L+XRB+8TL4EPdfEhPj5WRVAH88JevrG9/PX7yCe56F18lrRojNEwB1OtICAYWJJal
KERolJvLSBA+CLQ6MAT72RN+UBbp3TtvcGhfo6MpAn06xlT6THd7Wz9gpPEmkvowYCLJVJQx6PIj
jQEaQOaG3eiK1oTlD/zBzDoXXCN+AuAWCBA3akdaMSAN0BGtR3lcr/hNFhbi9n5CwXxhEJ2lGu+F
KqSMYL7w8zXi8FJXvHs4Iwte6AU61F9H1pNegm5/uVcz7x1xnT93uFCWXOCKXQxGaVoOYR6Pftcp
lKp8MON7Pe0fqUVxPxRn9pKqmhcHz+AWYHkY8RQG3PHD7fAkR4xLP4kUP2g53y64QcCpnTF/2N0o
IRhESCkL4OOALfCdeGCYG8eELeYs7edad96UHDvCkQLAlPte0XDDvK2LFRKCz+6ftthIL5teKlNr
wPGhKaSBpgR20c7sbn9cn38cGEb0C1Gs3Sa8y/dCwNMS1YJK9fi/vRIkERDfHilcf0CY6l+jmxLi
GrrpzxiAkd8RC57/gUShMIsj/qwwNGiBz0fAI74Wlm1xpHw7H0GHwKVABPi8Q8CU9ScZ4/5GE41L
jdHCxMSMfU+pybvuNgXf+U/38MUMcNw6ZvuPz25/QKRl9R35FpUPud4+PTFTGg0TXGy6rXqkP1Qh
f9MX3QB60TqOjCPxKgWMy/dIO+LpRrpWQxMJgY8mnMFgagxHH4xmDMIAH6McY0Xokqhj8OT+awla
AkzeYAIHOgZPn2kAiDcvBXuM91j+mQh3SuTe2PYSNAIdE50VykTcXcqx+YQXh8knFxoZd//mNYhK
KmgjlDTdGMrgcPdkfkK4+f7FKicVBtsj1jWRF5RomCAf+9UEiSjjCfiRBEHJCXUJVpeqPuoRKAua
i+UA9yZz2aNGKsllzNRosGaaOziiBADvZHiL39pedtBDswB2EAUva3RoL3yDkYXcx8iqFWhM+HzD
DoKXCTWfIWMP8gKOgCNsl2vVaqHs8/CgikYdv78tZR4Jz6f8R4JRd2fAEGZvMLh4XDTtrZj24GoG
5W07uNJSKy6Z0D+OWfG4eQUG1YMyFu521zGCYgr9rVQTLMlLAeED9sPc+Iz/NmCtJJBCGoIzoaFi
QTE57BQ4Ntqu2tD36LQP7ekcyot+WrvgEWw/F1qF2ZvA3lpB4Vng4Y3e8BlnU/TouDPVMWzcTeX8
YupAr7e6mi80DBy8P3EFqAf5oIwflJDY1XNZvE/kvxRQnHNcWpgyvA4EtlASgX0tkXN6Lw7XL1fy
Qk45oD8zJsKxEr6TOjHmakSDedKSXsi93iYkzgqTNt1TQWqa2HC1DaI/gHW22gHC3BKmEYOmVMdo
FeYbyp8LmRv91LD1cBi80qtPQ2/KEXYCMOCo/DkVLktuOafFjwGWBMCSYUkpgveAibOoYPsLoLQZ
/Zqdh9Ue6tktqNIWJOfnFuv3HrUJMCL3PdRsedXbIFiA5M75vhXnwDfpn16u9NcuyJNf6F4xN6id
GK6arKJu+bDfiRhaufWq5RqqfN4OJ8AnYLYhbeClkwWcXqLBBkwPXJ6krYoC5hEpS24FiJQ5Dks9
HOki/kU6LOZuvE51xDllHN4h4IjbpZT6n0B8q8NzNVhQIPB+7zs5wvqC5kqn8+6cu0e93bFbd13K
cQPb0xOJsfIfEmF9XcXnZbatd9QH4vXohC1U68GM6iG4HvUl1LS+hYgnhdbepcMtJa3xJ/9B4E2G
eEGh/dv/qIKbmLE0zErKL7NN7wvpoGwNNhgb759x2nzImA62N8a3BBthSv1LYbmu1WV1qryHf7b4
YOoy9+7gJdqqWJzxT234viV883KJXc1ngjJ6CauJFKGL9XVFRM5NRCvgjwhKWfpMNBci+HEYypG+
lixxxia9eb2+QgVZUq9yrQ+8c9w/QKtdv6kQWGRf9IjMnqZjWlSSGXwup5yJMbUtLd6m3chR/YMW
UsR6xJA1vcRFeIEB+HHvWOWgfb3MtG035YbFD3hL9jdNLG/RUhe/DeIZnHeNzRfWoLZtySzhI/wR
BQOdMGZ9PA50wggXXoev34jU9HVzeKfgm/4V/PKCZdsHjvP+FxqH5pQnVx+WLaAqN6LxVxy5M3Sy
tatQwZrpVOHh6nyB3CaPFR7FAUJrRBNoJlBj5JGSgH2jbbhsrzh6KGvDkV2OZgvFPI/xuSTeuF09
oPdr8dAZ7hFiRsTOWY81JJq+wE7KJU4AR3Bfmt8PQAUFFVADRz1FOIQplKPjgZ+DsUQDSvRnIs36
YIkDXwou4c1G+b/PEvYpUgrIhAFvuoNVMGPchw0cD6H745fOR+0Pjtr11PnyyHnbCllTH1PFgQ9z
ij7SlnrfzviphyFyl+S6l5dVIkevDV9a7jX4iIHm3G01ets94n7bLde/d3E/MRT74By9Eo13tPis
DVRrECXEnuDaQtz+8ehrhlB8ZCQSJ8S2frV7Rn2eOMHIDnLY/0g6ryXXbSyKfpGqlMMrwJyzKL2o
FJrKgQpU+HovXNd4ZmzfbgUSBM7ZZwf7nJxdyoCR2/0bOgilSZassHRZ7bxHfMwRmI3KR1W2UeAX
R2GYK0IMfULcAjhPoAnYvE3BFOQl7FlvXzXXLY+lSeGlNkcqV/tn/aw9yErbXARUqdv0ag1jzBDA
GnY2VGiD+Fvr597Tvv7yz/6RxGaizy2cySH3nXwOKXIt6/yCJxjHgBpjjgAQ98tHNSqvy0O0Dxfr
c/bBHGMbYc2K8nlfIItOO+t9cSsho4XMNFTOReMDN+aopG3w0+gS1/z3lqN8IQ4KUW3XuduNx4OE
imnr1sHEUAJUZunaeLZ3yOGxF8HX4VGzmGDBzL77FCqtCG/2ZBDCHGHoDsn6DxUoCN1j+YuwBjEu
5AL//DHJRs+AAAu4beQsEFz4Djlcn2hgVCSr/n9YAUM4LI5wM1a+ujjjK1rkwYF6amFFksMyAi+A
M3mzbwZ3zv+szvkpfPvjiPts/sItKWdcXwSG+Gdc05N5hZ7DldUau8Y+D1BEH6AE3jpHXyWjI/MM
QVFwJb9Qm9bG0+eKswbvzBe68DnhvNt0jbb7NFS6A7ghPHnc6F7uDRiixbmlFgB5nC6b1fLu3aLD
+mMDXUHqHmkWfAVrJ2Ds9n2YAJ+QvfgX/ohWBEZZJMcp4VVJL6IqfK1wCu7NIHJXB+9mX//2tfhM
SWyn/ITwDuORI8qi8TUniBRBNlDyswNXzxLQnIzNswMv45Be/0bB01VwGTQeVejcSo6El/PFMqA6
fzkIviil9wU1K7zCU7bLBlCYe2zF13QQ34qH3WVrBrfQIJnCm9RxZfRx1Zov5vuqZfTjFuddK35Q
T4znpH8AeGQL+ArXKdCWfy/ZLboonHjcFxj1Mzx2Hv5+ftYnGUx8Dlpc3MEhmV6ibMNyfJw2O6Ue
iM9IzZnO+OjcKUiz86pPzCP1cP5ZwzGElUHcjmAC7S3A+b4Jqu/uHMCQjfwteaTQjNNZjWGFAsKE
+6yNfcIYC9pPqD5Q0A7oTrcJX9u5rz7UNMcpXTIvFly1MXOgCdO+LiOWgTNc39Sz8/eJJh7E0M8M
j3Jv9xXv2S/+JWgRZGfG8wsthU26lbFFdjbsaBieJZf1IocF2o8RtINpv01g0V4Kxr/G6Qj1O5Ng
fm54sQascOTuGETtyOtsY7NJPX/gkIRXinzvN+NkYipGI6EatvU+Oed02df8jbfQKepNdxkwJMct
9elqkjXr3gzq337lXt3BpoF7HzzYNbZGTu8BYt3bqP+JfrNjdQKWYATPHV9d/toJZv0x8rTsGV2n
1xX2uBGd5HbKeT5KJ+sfJBxg8LCVoPWZ3kO2C+dgGGjVEQv8UuoCSric8scbgddt53tEWTDLDh53
t5mNP3zyXsYXLnY2DA3rbr6Y1PBngO8IpG62IurBpZh2g3M8Mlgwz7JlcfLczJdg7rOPb/ZAfXcq
tnPeoEecTqAOwpDAoI22lyczo6Vu58MKTOvDbKoX/tbclJ2yhVjgjjdj+DKn5f7hp8Jjx9fiBKYu
ImqvX2zxqBlgz/OYPoovk+ceAU+Q42gCOCMS0i+AIpc0rFdjVF2pZAArL9ha+rR5O0Czg0e9whyg
RygYJ/0bD1LoLTsH/+FwP3sWn6pmaLu1jx78MI+T2YIsDeqOnwJziWIbMe2eL9jMWjiHHLNW/Kze
dp/kyXNIJruPicUqpkRmZ738cYa0NvSZtF2dWXoHPB0mrB9IObc/YNTOjEXIX1A0F8t9tfgDF8Ga
6Wku0u+agcDshDfpvWhPIU3Qp/4gSClODFsPswckhLCXEzWwBUTAxL0OKEpHyKYGaTe+e3T0TXnB
TLOfkVuKJVI8ALLgWSqIzOplYz5DSZGjTveya7LA02t8/fv6EOXuqhgjPBGJOrp97geQAawppLxc
6pzJMqlVXNX3qvnreoxF81sO0M3T0mStkInS+gbgvByFn/WCE+m3HoFztTFTgoaMTTPkjRWcW9j6
u/nZZSht9LwvM0Qc1NZ+nyaAB/4Xwk5HS9PP79FP64PNQyhKzzjXw6/MYfOsX2MisXAOyuC/sIe+
fFyzBu4RnjRKY7MHhl7/3ULwZlSDhwg0hBGyP2Tc+3UJk11fslb5ReDf1yfThw8c6w9obn7ZG1Ps
9ICTG0ZJSOjAUsdmW2277iu5eNdpCy00Io+o7beXW7efDzzADLxDOmAts/ZygaEf4MNHAbTgVt45
AMNE8bOEPJD3k1tch7T+u/g2PyhqE9XAOTtTucDACXa01JyT72qAvUsPPK233i57s/b0wAmsjO1e
lFTf5EqgQB89dh3e4w4qjN/RHMwWyikm6LLNE04Q104TjdKx2Xev4KOM/q1DhL0ddR7TYPdpP4o6
QTnntGkIfvaJIM5tiirT6TJuIU8GA+d9cA9PNmPXaDAbOte4jvH2x9qZehNtLPUHqi8Y5R+sdxkv
xX1zWL2XA++zRlIw3a7pV2fdkoF9hkHqZAbfjJ0B9wLkEaRUSWjV8b+6HgvqG53ZaT7GVGzkrn7o
2xlyThGGl5eMAnTVm3XjNxXVwbsgP61aOJXVKUGzSEQQkkfYnISoAjxc4IIHNCdMrX2o2wmJBT6S
XmpDdsbiUzTmaX7J2U2ZYQY/XKJJTGXTbby+y2hrrjzeeinzqpAd4QMQ+2FMeNauGb7w3PCHS7Nb
dQlFb5cjR+F6RX/9A7X5JphdsX/RIayJ0UKN17y1EXtateesPZMB2cVMH/tsQvBeWBfBqWdkPAon
qMAwFoJ6djfP2tF7MKZuPPzUgrroBoytHcaSxwySTrirkDRO5h8AggdSCUqPNaSDap/V9nb98lQS
B8ZP/CBiMftV4mIM8pw8sNBsxxgmyB7awZc1nvPkf8ohLF4MaWAAKCat2g2U9qGWtLKHqG/KDVb/
bifiuCPXo29QuW+ZWlO1gfHS1/K4EHxPg48lCiSVYbiwLiGZkhADHnOSIwpwaorc9BNTL1vtYp+A
lrIV4Hi85k3BjIb2JDlQtm1pjkekkN7B0iElEEzi9bTGIr5yuU+a8Oiewq1vT4JTenTRmTMC+GTP
7FnuMcHDx/xkXQtEwaeom9P08tJ93BmRIWJJZv3+OsWkWMBReUyxKoR8yIEKgxNlYVwXj/wNW/SW
Psz6b0RheE3Q2z0zUG003rOeB8eG3AG+GZPjeWtFOJC59Z8ZURwbqjIP5kzFqbeipAGFgsPypOzZ
JjD1u857evAP0WP+CNT0HLVmAK01OG3e/ifrFk14YTK3ANukvHWgApjjlFA5GB6NT1US0dq/Kvp0
Zv/34oCnEMst3TNbQuqB8wJ4fXTyNDY+hkVhBw8F8LVrUueQ3dnvFpzzO4kwAWoDkvBkUB6T1vq6
BM9hqhKOv4BCDVtUtEsJ9Oavfd5ML1MoUVx8pdIAucOV8gl1ZTTtrGuzPcOJcPOxe0kzRYJQIwVo
XAxL4u1fW6+LCdyBUGkOriQjgfKC8XJcc7S2NNXw87SPom05dMdIYLs+pd5iTq5lxv3AUqkEAWFy
R6HF1uRePIYys7tz5rGDlrQcJ8zZcQbJmIzZvRThFmKCC5ZHd0CLVvGa7TBueq7wWFFI2XsFMQI0
MfusYY9GQMLZYQbw/a2O2BMoTeibx5YLPyeVNlHk3Y/X0T4hWA1zBKiS/A3IFcNcZCxJJxsFsMNx
c2J4Ae0Jp7VwNH0Xt4yVrZR+hwxHWxXLy+SW3V55I4HK0h8+MFbikFZBwWXnaSrrol7ZlnSVyBr6
C7AALDH090d/9MuXU/rw5ccEdMAeN748ZG9hjXUA/n7Pb2aMiOEIXxpCVWAfnp5az9Zeq4r87ZaE
dQUN/Oop2Es5reC9iCYOV09ZlqcM96kz7huUXtTwzETg/tLqdVCEax8gNRDJj0hle9VHGo41Y0tW
9GcI7Th5NDIgE6yAv/JsB2krStO7kDN9+l5P9bcWfL0AJNggQOiD9txBRwQLiafNgkQnpdWYZHHG
KWl4AXjokg3DCpiU6jypTnAg/4dkK7BkeRImFozpRVoHS5JRy689RbWh9nszJKg2JyymEcJo9T8+
9WUB6LMZ2Sk8cR2/Wdtx0q+I0cmtXOTlBdIni2QH2x0xWi3BEnR/pULm6eNN339qLFLbR+bl04LT
SYmYN5lWgKDEbWwr6KjxuXDLIl4EuId6RX/ufkr3LbFO7EVcW8K0uWdwZAdDm9LU9f0mM/yS+pWO
ns6uKvarzQZHhcWqP21FGuxaWjAS83YYYYEn7xErMlfQcTkh65v4baCkqyhHaY1TJdmm2ApZm7cV
U2nTU2PHqFl8HEZPdK6aFe/J3sB0NAWkJiL7IJGjkYWGNNSiM0YuylXcnF30uVjC0UK9BKoI6A0Z
UxaUTlp8+IuJvf0yklLfj3FBEMdpmqsL78JQgrDulXtgTHnYaehHeBCwVE3ALjtwNUq3l2rlx/vq
BA4qWNMfMVeQ864eGtfczojOAnHXucglQ46jQMjs86sjUuWQeWDeRN+EqgU/ASxZmq72xv9Vm5RP
z+dhLBbzkehxAjA8ZuQ+xLFc7jDKuej/BpGcN60xdSSDtg96AkQedBzMeCQlAHFFQ2eOyNHhcwoM
Y+FaipC7Qu+pJvKIxb98tGNBrSFAXfcFxtLx5nvTXx9vSyn5emAEw0hgBJKFzYvcA5CAlDH2xS9Q
Xp7hFa/tH66H9dX5QrGTp4O534c9nFL9D1JzCK9AbJTLPe3+Fm3qcZPx7hMAQLVqraF362vDXTiG
cMISgOdCi3GxPojXFtbO733MDVPGN043o033IGNsLzBnTEjno0UgUXah0SvwTNfpWD7cBSnmjVUD
vCAkRCtVQ3r/PBkpuA8QggFFRk2bxACxVnq4iXE5mM/tptvJf/TxMGe5AHSHmB1dScu7YxLf2JN+
xOy1psRq9abNheXzncj+sewycVl8USw/wShB9elJrpTFOk0PX30rty3aO/xtqge6vn/SB+XuDROn
rVodUhbIsBXtqxaP725MfwkHW7Dw6ZlHxLRq3WCUbX53HQHAXRvOmQbJpuR5YCiodVE+/bRw4GWc
NFl9dPf6l9Uj8Efr/TTgO86rLfA7HkxtZqK4R2Cwuwu3iwSJzk3/LORt1dLfW2ccDWm40CfdBybm
NXZm42p0YsQUb3G5kGfJd59B/mBtTJDEYEj3txXn/CdsDsC2UqN9j+ZjZ+2F3VkdxoK3BoLEF22r
Z8N3Rt0XYg2GyZoIQSQhr910DIvts/9zhwhHBRcan1HZQYgOQfpNx8R5JxoGH2DZOl7ryH7lZGeM
ozZUTWun3RsjIRqe7pWxs23bSK9EYtvtQ7TDKa5X08vG7YOG9iZ5ovcmQezHj16ITkMpm3cP2lgj
i4S/JsGPZTvkq5vJQutzwfqMLA042eFBy0YroKspvj4v6tnG+LNvbfG3MxKGom5ingnF4lKhRZNj
BgT7CFkKqPxIP+CizowU3fH8zaIRA0yYmNSxst9oRY5e22569gHeHTZ4o9kBDfKRi/AECtZa7Bak
nZBzeQwyA7VIW/bl3Nd6oiAZFpGHNcCCki3Zdf2j5Wt+y6INpjUwrnH2EAYAkYGbVPa0cZ4hhZ1t
7sdGWLvYO7N5s7s2ajtlE+Ncdf1ybIYYoOI7CldK9FYNZTZ7MSwe/oaVxG29tTXqVnCO8x9XhNsa
r5TIllt5D7MeF+iBmQQCvN9Ne+PFRFaHuthcdYzI5KCjX/ie8uNCxKd+UjwBtXT+uPvPVdIlK068
F9ZIN5MR2BK3Aekud95VV/gULmzbVFdSMKr5iD9o+ZKVbie/rzaRE/2KBa+I1t5QTIWwbZgJ1Gcs
BNbx6igTPqbLfW1HJsDM9A/fgz+R7XWbm6slvYTmPnvM+acMEHqVgT0e2rzLCZUA5v7J5CEi9a4H
gx/hD5OjnqAl7c5sXBFX3KGjpMbjHT9WIqLHQfwlzykYDBw392890E0z2ztJssePjgWSjEEAtO+B
dYpZTbx3uJLnvyEudkCe0EzmWP3kHRdHff1C8mB69fvL1rTJdihNCfdRZlvXnnnGMgAf8a1xhys0
0DpX+0LwK5+PtbP3P6KFE6fxUV8yoU7vcwOzBjJq/KwtbIFPPW0IHwiHXrzIVghd3ZB/bpHMJiAo
4e+LeQbeGI8lxt540WDRQ4uOjB9XfJoauHK7sT0A+eW4Oz3wWPwyuHom346DtcDYvHW1S8aAuzth
+an5+IQ7G0Gf5JBkNMwmvxDsTruw04ahgXXdERMWjIwRf+gZ7BL08+T9GNyFBktLdzVaZScWmEY/
AYPaYLX9bNgmB822W7IRjO6ivlL0rdH5kbQT/T5gcKINCjzWuF1bIYyFM5qS9WFeXHN61z3KsLcN
6/grdqICjLGsnFkM3pDcCjOrzaPOQpgY0HUQvrCeFt7RGx6NCKoxb9iDPMp1lhFOUgm8TPfd6OOI
THfOTrJqkfixIenXkcSjrtaZvO/1do7S84L+c/5dciVBjNHW8VAPl6ABY62trxaF+oIEALI5PbQ5
65CH6uHvUh43MirefeKVwLizrP/Xfxp7oL8L/vN4TRXzMxkz8g5CgP/fiBkRdvW8CT1GMIH0pB02
q55mG58pmnJozjK7HSnweASTv7+Ft96tTLZKjvO8NhnP53uxmsPvUQ2j8l8b4YBDkCQ2DuM/PvDP
A/6iDIEWM3+2fGwT/tU12Hcs2wPjSpuqWiqE7ghVrw53l/fGhyHrWBk4Lm+zY2fTUaOyW9dYRKGS
ZImdNhRAPPVYorVrOVIUJyK3+IH2Wx+4HQqgFf6NnwHupD0cpa5oNJuor7gTGFkPW/q3lY6eerNB
jjRGg/1r5KSrUUud4KDtly3cmWT9QVPGqHxEN4d7FeQxVNlBLeBbsgONteTj2kBZP21e4we5qgUV
XB+0gm5kwOiM//sZZRjuKbjEvNOI+Y03PGMZ2a4om+lTzkvKaZD54kwXynd5SlKgEXSzJrl4r2AH
xPC23LhtluUu8jFDK1023bLc1IyANzdNK/2tuwJfDrZhpbnlSPi45GOy+pUFrn5s+Gz6GDZiSY35
z2ZDnlTsfhM3hhh3EVWMMGWzeStuzUVWGxxsJZr1B9e8sZBmdeSGDs1kJOwWbbBKAGic/V76fM6R
hGPM030xterjZNI1uG33cHXrMQCVZ4ae7gug8antkCCP6D1OWJ3Anz9r0Ki2awywu/pj6+212x+t
zBAyeeGfqG7n3+BlTlxkV/SuBa6GNcZaLEQ/bLwFGs8SfteE3ceYPz1tcZOq8wN9FZgMlW/J0Lig
VrcAvCtSRT58KQaj1c4ntwIhFGwhGOh9bavylAn6hTtypl7PYz7SSzjV5U8929vSsSrKL3rDA1O1
FOxNNXx4O37EvzyWFfltZyM9/FULSI+4kaLv5DFFY69Mcuix8MUQzc8ZHPF6MXZzfH3wxOOQTE4+
fZQztpa3IL85Fm0Itl242ey4HSBD0YaRoqbebDvlTrHN4NQh9OUAbbUcLB14SoublrYtZWBMlR+l
3MO0yXNsWrBx5nbGuJGIM7ZDYPbcOkw84ur5V3GJi1NJngGbVmOCTaYsixNmHjKOLYZtjzRNYyt2
+w/hWlaAnw8daUwVFulBSi4PkFslN/FFffyLwwfALlywFS4xY9avSGSE7qTdKS/aHYnYSqVDOg2u
JLOOvCRfO72Z1Wu60GOMbCQ/FPfs2HIwyLsJ2RVcLzR9At3IYupY/PHbYjjDpL565ulEa2Vcp7F7
xo2mLeq72RZpVzi6E3T3YknGmNzp8ZBc2EVbf4mKF7/9a9UmWhxvgJ9cusrqhLn6+JMsUBmqVnyr
se652lz4OW/H8WxWfTSLojqHvb82d5lfhrBDg7qJeTo3LjaXyhazS3Gls4SVq0r+9N+h81kudzh1
I5nEjoZx3PVmXS76LHCWsMnaTGAxbIGYuomrE5fMUvI8FFQsB9ADcTfzJnYeg02LX7RnWzlcCL0j
de+uz5yGq1NvmK28uUKOo+u6Nx2mntc2AsllOv3FtOdSh0lBl/8S04HpTeaDuYlV0RIjM8nTZra6
hvrK9U0AKuBLzlJOe0cttfo3nYk+sAFxi+XMceKKaM/0JpHyIc8IYIzmPB5tFzIVftRp4ImTSH4r
yqGTu+ZTjIWERJgjIzejTuDpH13Hd83Tg7HQyW2CdDDBTAaXMcEnSUms3Bqp0xUBuY+E9vzG2rIp
+HqeN432+NhxvlbeyNSdqoqLT4didcJjkMqhlS/rhVgitztqXZEH5PLJlHGGemTfmzy98QBjqP7E
e8FYPHXinjQuM3N87Wk6Oav4V82CXhHMhj056+gkETmsYP8rKtkWwTEK8ld0SVjJabU1WCooG05E
VU1b8xNf4lDjHXQHTQkcmn52ErbOsbGZ/FszzJn8OIbXWE3siovlODfsqWZey5+2Yu6dwxax0+EJ
yAUyzHg6uy0HtdR/GGPgfBAEX5sPCjJCjgY25XFv9nJ5hAClNIaQQA16/uOa5ueQ+2fktyRQDxNG
6D/5wZmMSC2uds0uhLC0PSWeYs7tuxCmDX0ueWvdrfnWUF9e+fmuEdBESOcUVwy/qotJAuwprxh6
YLzFb6PN3rKZgMWokwDT1KPG1tx2H+hR/nZf6TweWp0F6C5PQ6RY+2h2C9QrLvP2WHxYUm+xGd9l
Axfp/y3jovfynD1uuUzB6gXX+CBSiyXf5I15HJlntk8UuQd9Qs7pkTMBpGyHKhpzJoyWumjAB1fZ
+xtOKzzNcNJTm7Y6QpQgUScLq8snb6+YMLN1Hswr+gn1lODxKj6NX3FzuVXsVZd53uVxG/y4lBOJ
zEoLAMjge/LYINkE0Set/qfzFKCZTeG/bUC4mAUfqw4R6JyIZu2SD8XtcX/mvic9j/tGQyKWs5en
Vi9I20VMmROoLz4hsCjeRlJ3HD6ec9FZD/toSaZviwVBFxzpqEeRVihlv33hZI9IcHGWGCoinnv6
1tet1BdSkBHybYgQJ8n3T7caXOPK6oLAizECfSPeIhphs1HTTCyu2FGcc1q9ce25cQy9pjF7cDUg
v0FW6iLt9OZNcFmKGz0JqdSV2vVqaXxbInCI0oWLSKzzxq24YIzIvopzq4hIPGRXZPv/qocNhxw+
RwFnWAeqLSfPjHvevqdVfKU+4drfh5x7KHZ19Vk5lFhZeY9qnYDNY8hL8zMrHtn4+AoqDsg26aWQ
UEnEVOeCfPa1TXcMvPE4yJxD9+6kapMaqzsKdvnh5Sr2bHVy4IjMdvxwClpRnJYJTdHit1VJXosQ
XuiopIiFavOokU8w8nxDpZmOL9Z1BdCDgv6F2x7mCCXJdOYFf3TrcdNJnxtQ20xmGAs3g+hxLtvN
VrwoHLVuR6bK6i5lrAOrtW9fr/a/TwTTtbkZN+yNbnp3DG+RWCKd99lcqO3Fl6uDn9Z3jR/yk7DW
/abTWSVRX+gk+jkcHzmbbJ9oZ3EDIRgKFtM3DVrOQuz77KnwwTjbcFF3gmMjIRtx5nDM8WwAEF8g
HTCCyVOLuk6FunAojVo20P1rBPZYYYoLTvlWyrIbHHZYAI1t1WCY7GeMQHUFevdmIGT1it/p4A/C
41mLishlkhjDk7/hdrAI2YSaFxfy7W54h9p9WJXKYiCkXLgQAkAnVEBr3O1aVkwQDuuLnx0BjxeF
638LjKTEgyA/EAfVBU5IxuCLLnXM51qY8As1XGXDLJafi4ZekpLD8/DCG4hp9NC2jJTU6XmkgxL7
Lv/QgX+Hru5rPHZECHpQDYrhXWdcgRUEZ9OBzC+9Xk+95i68qy2loyBeHFdEHFO2sPSIexVVxbMs
2yOxwXM4dSQp9rBZfvPll5Y9Uvul7q3f0drEIubp/g0S4IFfopsfKXQoxdEhGYu8nbGzSx5unbPO
PFUPjc+IeainR4jFzaE3fYDpU0G95GyKIao4BMOy63EyqpOaoRuHEk4I4qO/e8D5+sQJnBPF206n
EMNTQ94EZ0PQNdhvScWG/l0GHOjS0mrLYqcKvO+aTeQn2cy2lE8X52mm7P7U1mt8nGGN8KzQMqid
rGg6lIIFSHFng6e/OPHgbKcFEKM7IsyNeliVptVljuuEzdnFR9uxzd0E1EZ6bKd+4bEDAgDRMWPY
4wS9u5hRX7Cxc32Z4Cj9Cia7GmRbjEkVRk83D8RbAmyPRPm8W/hO98KiJzBx2IAZFfG5LUi5Lzok
TT/0//tO3wVFZlzGDKc8EeQiUG2Z2hW7J+Ys2XXqbtomgBXNvWEbLWkbBuAUhJgLr/HDqgxUP1S/
fVyOaFEAzZkwYdBHL9RwnZ/YkzNQAGY33R/haBCyoSqeZEHPoa7CsTE20GrlL71rzxKVlcOWovzV
qekf7m4r07N2XlPR5znnsY7IlrJ32fEdbD2/9p0ilIGycKj38gCmm+dR+uJjO+EWHQ421NY9TovX
dV8DAb1q0TdEqT1hFeA75E2J2gM6Fuu7/jtpe4/c3lnUD6csFM8L2N0teguqji0XTs2GiPyWnAjW
RlH9+IAUw+8Qo9FV2vGp1zh4QH/zu1zOdCw/A5P9Bm8k/n6kJ2ObOkSHpm5O6d87pncv6gzGb8wO
F5iT+fStnSf2YAD7hufim3Lg6umZqvFKIQmNuHrQVVUL/UCXdDxKWhZ84tFqmASLQleZxTeEMiwo
ArB0LuAYC9ubdl8XfTVXYQpzFUa4B4Ax5r678+44o2Hth28ijZoyISdEDE+gvcDEDeDwoD9XC2BB
4GeIAe8JLKerjjue7Mfua8C/pBUl1Gbe0+YGs50ipohJP3MaQrwraWqueqnNQUv6+c8Of978EL31
EauiLEakcAsg8NIHB6F17Aof+6OyfOjgIHdv/9P9OZAAS1j3OV6KHmUBCeMFH41IBQZeLC3FNPfD
oxVmB4Om1ddcWHos6lPJjzKR5NXHO1nWSyYmK8WKCUnbSBj8d2FjfPAiUGr3r5hfGj4S/GdAfyvm
TjDQtdG1igIhMiOUchu89MEnbY+J+Oux/Aeeka3a/moIeA/ypoRmmNBlPHIYlalrMtA0esPKYoKF
2JgqT+VcvKWLRZMou1RMV/eJZxbABJxGRrQbWh9aW3liYLLBXx9xIOLYt+xAXyLEmlv4cCAnwmmZ
q+yZVU1cGIqnHNgSXJx8C4PIj6GMH9Oqrfrf6rXaavQs/3rmNL3ETueiQab6Wu9VdZPpRQ/oMD5B
LikKLtJFccN9xcuogA+vInehJiM/VAF07kgrblwKHKrIVqWsSMeqBEpf0wmEJrjzJwKyqv6qil1o
0YqrWCIX03f2eF5y25i5nY3cwRETgxeBbEE9N/Hmqjb/XJ+evmzYlyB4PsQyWKyDgAdB0G8yONsJ
1ULoFg9Z4WO01n2IVTsH4MvAun1QcVlsqm1IH9nkgxpHpHlFNcSHaLnu5pJr8UCUPnKQmx3iHL7C
ighSOHeHe+SU5dWixpuoJn53Fs5dpuquL1aO8+hLp4nzX/HGp2P5m3eFhaClHlMBqTKuIpZLuE9I
bIwvEXSGDF+HJlvc0zPmkDWQxK3AP+ctwdB1o8Hyeocy7a84rnszBmwHWtpTbqW9XOJLT8tm4t27
8LB3NDlNFmvsyrQFQ2mu8Hua8rZp3NI2MTvPhpewnFzq01G+1s2G3jToalBB6HpPnKopTejennKm
6xSyCkiKiaOfaJuOGjWguttQZv7FMXep9OcT4xmGvtphUwId/lW8SG/g3J/RZ5Z7AgBQI7zl9at+
l698PwSpxTt8oeXR2ghaT++h6bclC4nd7862txtJB1tgSEYUSRdsdrBMpn+lIlH5N7T6WnxZFxTU
/IvJhlksqAF0I2Kon8lyNjMZjuskpI357LiKU/K83A2gWMye5Ra8d389FrOAZpSNtNaETgPPmzAJ
1uUhCJZ3DmV8zrmLSdrQLwPEHXK8bZn/SkvhG17H0c0omuiMLngrfblwLR5PJvcgNAUOw+L0z4Px
JbR0R2DWIqiYtbg+A/QwDI9MXLO50bkKUlrmPruSrxDDLZBhDAR4N8hawdabn56HgL9mCK9Pm3cr
9TAMBMf/2XX/3UFVdjLvZhVtvnHBxNeezxXsCqypT0TRSSniWzMrHa6cOloGr65YnngoFHXs604i
BuYEZsKVAEuz0nTZ06nZOKfKKUIO/U7/e9Ct6vB3knvqUgGD8c6VlF2elzPQJvoM9hboEWxE7FKq
BaPvY+LlzPAQTqWm9tqyUUkuEG1cbLwP1mls7uzXBWoAPAK5M2MOo5z7/Mok23286d24WHqF9RPq
BJCyTu6gOsPzI/D6a50rT/vEup2Z/dQzZ1/tq+k1dCjwBIXeuy5KBmvDuqhSFu6yVj4+pm4++Eb9
0vN+jtdWwjjtbbw41UeOnteG48moD6MUv0YG6GJRa6oH3O6oXpkoJJOEaa6HOs87VB0wBJ6LmWoN
BWYgHf2M0lTyMQyPOHi0ecID7AFskSkQAgT5APYX/ei9LfM6pdqu2pQV3LUcqx92pmB2WQY6H51W
DTBELkpm3BpN6cuYBp9/aAA58ncR7BtKW0pKjgJIsYo24c6HAwOcXAkOf8Y++MoBA2jCVjkUhwxL
tVsjOA9ZRJCKOE/x9FDUjf10Q746ejJLtRPubR3HX4UX0o5gr4xrGWsMyBmGk89ckPEBJBgD5WYe
8lo3Gzr7rwR2nFgTr6fOXH/+WLbPGnMC59IAg8/HRwvWD54WQrngUvihEiDgCJ0dije9TQSBd1oo
0hISOzAeOA17jtHF1m808veUt+HXRDEduEB2qXqmmHS67lAVCK27Xpy/2JtvBjZOG/6+ABA/lWP9
DSr/8jdXHXSaFNG+OTzbfSDT1eBlv2BEIyVZ8Wz+gxZ+CeqXrYadDY0DR9aNW8GFRej5N8ZSjDMo
/kWqPBiQW6I25AnuZXy/Z8beDy8WGhhjh6SVMAM/6AuNsfU+xhKQGejBOM5r2Uf3KV6g0cwlb68A
rwKqH+a5H7LliMcSjGVfwXwXcd+Q8I7UBdoHQ3WPurJd9GH9cRk//Ecrn8SDNDC2eumbaoXxmdwh
w7gWJWIXrIx/2h6vLtNpa7RdZy0YOcHsSTji9FBwK8w7pVOp/mZXeGBUQFlLzK1mnaG4f/iN6xmk
l4MbiIqoaEhMd1LYGBHc/i7gw2z5B18hKAsJsthcDdQZVYUzMr0WHprJTVYgD+mVnXfyRwbfA4gS
aPlg0U7clrzRpAAZ6rGLdI3a3jEQMn8gkw1PhMbD86bBEMHyPMuDX0tf7qxrI4dX4QQ/HynpAAAZ
9zOq2HeqcGQFFajFiXIBjIANqNgWJWS+xZea8CUtgBaFCVd5unT04fonzb23FsRdJZyIwlukwBdb
3dPvxUx2Bci4QhyKvtK1jDQOxYpmkj9o4uVS32YzHsiPAotwrHICSKALCJyLsi9MHMoaJdHZRtC8
Ms4q4EAecqhaxwUd/+FpND99OSRkHl+06Od0w+n6PVtH9JX0jstrFLxVDe6wyo4apUCaj4oWIu/1
w5tO+JfiG2KGEB3fIhr5dCt4SbK3dAWJ98sbb3Br6Xpwj7EpQFEsuMiAchx7EDbMoN0Idm1vuoVj
JKZsIT1npu7GE0g5Zb/nXhkAAFVsbaAAlNoZs0NqRkmVQ7nCFZD5YGmlahN1y2vRaP7CmasUwdIn
9ZvVecjQb1HfSirgQVlCGOB1hnptqSEHkdHUIfg9bpZ0uoC3AGFskT/6Ifp3tltcn4Csl6+B3pMM
PxwNxMeNOctjxl2woXpGOeclOZ8tSbOzZ49sd+WybwTvEMixAtjPK7oUzgRsKultX/v/CDuz5caZ
JEu/SltdD22wL23Tc4HADu47eUMjRRHcNxAkwKefL1Rj1vmrZUrLqrQ/U0oRS4SH+/Fzjgdg5hlu
Jeu1Q/fLaGG7OEAxygLJMOUXxxamnSyh0aitb67ecqR9dVS+sCeIQF6PNgsBFWYNV8HlUxOyk/Rg
BCJTezcq91cHAnCGpXYL+UzGqy7hfHn73AMqdcB1i4MATQV/LErWOYrxNrUPB08mC3DZFSkhtRGp
2azkcy2XmAjTYkzwhIunzsaZPrwT3SSHB0cNivtebHNax7SJCHzGjbC0OR8CUI9eZt7hXvV4Nl76
hTXMwM1HKTkXgXDMXXdIDNi8qSnaNlYBgsN8sOsMLmDNvXLCkl+yQJYgi3uPBRRoGRu4R33AOzS9
FjZcDG0MXCiPCBzEe2jRoQ7mNtcbyfoa6X2OpUJE3PShfr/Q7UiK3rrBP8dajTGTU5V9AED09Ofw
UMkKesw3gyBGx3N+ICWhN+hJ79vLfHiI53Myh9Y8jzudW4+oaoyxag8hQFxaQ9Xr8JUz+UujkboL
xjuiyRsj5O7QCWZJAgvB/PFuVlgekjow35PbjkF40OSU11INbebTRv+uGm7sD04Nq8dyP6Hq50fS
Uoa+AFGKJi6svY9HODa+8vjFPMtg0/XIjLMepwqvDEtHyb+D6cBvVI9MPJaqCMZ2RHgqhLkecX/E
5ABqA+RgCDfPTjiEPEByB1tirXFTrkd72NmsGOaOjpxGZ5uTGFNl8jiXS4N7A6SGEt1hDFVwuyNJ
v1Bi76LGQdp4bPmcKwmLqg0O+yHQHmIoPDdtoJfzs7e4TiSwfHzKYltvg9pBAgUSfXnw8BkZM6oh
ozohBrp0saINhmk4yck5OTBUX/7jJjeXBDsC4q6TDeg1oK0H2ncZAgFdmkB1J0LpI4VpW7ksoA6d
OKb2nNKgxuSoYHA9BCEGp976K705LCmmWvMWyeAloC6JoFTSnu76MlGFVrE8dQsM80FBqcucwsfv
0D8tvBl4aV9GfiixTbLoES0WmZbWiA7BkLwpPAJvsaGL/Dp6c5de8YkRu95cgaS7VpM12hk6ezoz
4tnvsmFQULBRRRLsgHRGmAlsvaolUjwHucmYAmL95NTm6BYb2mXHXjWKd4R6KnQ7WZ9ftERpmxEN
CRZAuxB46VW9dvI6Jf9WNijFPWVcRE/atZI3k7/SfsGeWOc+N4cO6LwFhitDD8IKTEkRg3GLz6W4
QZPkjcAHWi748anYHAUlCa7CqoQvjtN1rni06jfA5el7XlK0XlE1UG5FN9wDxEgdDTh0OyDc6+w9
wJAIAWGIXQdtcIVUMgWJ8FJaDvzDtrqRCGNFRYVP2fLVoXb6avsTsFWuSPRIhrYM77Cprq4UXIOC
hk5wLABx89lyH4jXpCfICdsBefHtQ/YoZ0v6JAFNKiwkAqSFgex2QFGmXOKjwRI3wJean8aDc7Tx
TVbl1SdxEXuJwUGThSpJBkoh1fvqJuzTt8EoRr8uBFFqYDDepVzztPlZIv1qMklYe43WjUvtbQO6
rbmUSsWDirSC5xf3yIT3FY8xHT2AgzcgRFRQJpEQcIrSAvxFEqH30XgP8QL0alNixRluCGDEzSNg
xYEwO3oNlocubWecEmH/QS0iF9R4kif/tWYPzM9X4arJ4SzaBk/YP8zq4Q47Xk4W1g9NjdtALjN8
c+fU4fKkafNHxlULsswXlA4JY50+Rsv3eO8tAQkkyFeuOG3aAcDgQEpSIhKEK0gxO+Xf6D8XLjMg
7oTYxrGVxjkbNJKVLBiGG099K2qB38zBVt+hSrz6okyUEFqcTcdZwi0+9TuPdcMLUSx6FAUQuJ2l
jvwcbAX6jprx6hc2twDowSWx87bx6PRBtChIVlaDkdIcvd9cU8qpywsw+j0UpHOcA3iwx6At9n3y
DwfYHAU+/X12XkzlSnsewYLPq0HErgbsKhtLWJOqBm3nJr6LlIYxIz5YJGzYhsSAni16wRTcvOI8
pBC1DHzAWecxUKxo0jIAi5c5zfnuRU2ZWco6iDKQxxUEr5CpYDPQIAuKAnnrS2zuI1rrkLtkwnvn
vVBccpazD+/CyMA76xXe0sWZHuYtTm8dEBoQD+a2Cxk+xniP6YMiwM4f3AKnpwP2LwLnfkYEwJYm
7MBZl0DldD6/4eHZ8ObvrU/RTZWwcfmDDzjY2THyAeWlJMPC8UaXCZCNTPQkEfHpbcwPenQ7SMGE
uwvx0xsm8DTlgQQE5A4ZZQixp6e0SbD49qn9IbWcmlhtiX5X5AcP+GOvNlLuU8gcK8EMt6bKqCYY
eYLGDOqQr9zMKPjMvajYQ65fZhtioNjNrLOXWteYfIbGs0SGev6r1/KBXY0xvhjyuoanVJ+QBTAn
Mkas9A633fkVJpV3fnAUH2eamJMrEH/ryAqymqNeUB5QGVSMDZWdmTWm1+w65I0AgbJgoaLERvt2
98bgyZD6r4FDzj4IAqcDdJI++/FgEzNXO2sZfMIXeNHBWosyFGjVD82QaknSqu4cyb5GMoqgMYtl
/Ma05xSiL3HYU1Lt29uOHsgrwVGsvWBNER6Yni3PCNl+RGjsi0E5oOQjEKi03vzGbDM4pnTRYhvW
GfQN+rbwZ9h+PYuplZS7z5qhVJjO+yZ1Ccbdu9V4vG9+Eexarao5RyFMCjRuZOMDU6EBIA4rDmXs
TKTC9CuxPqYy836M+IMNWxvfqc2x5fSxZYQ04u0z0mYu9f5JSNB8eoVtqiWiiEanAMN9f83GOkcI
3ICctuNJE3wAQODep8sEZECV7PfIeLODI6agzmKt9XFL78DkdQGbChh2eQAjmpXYaXiracXqmMpu
a6NJydRjAkcGae32BnMmqfJOubeStTuVPW9NAuz3JES8ChrQbBnMrKCLFCZHUP9XG+cbnGc85ebB
kpRzLGxqb8h7uo/vxNAI5jsMqfEhYWIIFW09Zm5GE/IyVkASVMCcq4v4gNe96EnsHuyqY55Zvgkf
BQi6T1oQRXUXXMyhWFEY+Natx42SFbE/0fEjAurIjUIm/rBioAgKDM0Yyk4jtXluhHdfTTKQZrxR
WiRzhMgzuixSwAou53l28+oinGOvRD9VYMpqVxmQ/KHBN2CnI2mOZ9J6j34Ds+DA7IYn4XmywAqA
gigtw2vYARhR7/Ct2XdvyQCWCR4zGkFOCLYJwaClw5KELEsgYYYv1fsdUI7pwgH4xYaJs7LGFmu6
GhIBoeMyJk0WnSnyry13KDI6V88cQKTA62EDesrF7TQGL1t3r1WF4y16peKKnOUw6dExH8RVRX9n
AQv54KNjP/g0Dpn+RmCj2MF7ISccyCMYgtrdf6EemJqcljZdtnpz8rgIXrMR1HM7WyG8U2L5Jkl6
V3WgCPeDXAw5O2ZbgJuIWkL5slaLm1iZTaCRBzYadVAWISQhEOSl8RaksA1+aW8x3w8JbjtsN0DN
cWpohasd6g+WmevdNb9lw2fmP8sji4FGzJb7PN3W9QFgjyYJhLTQkIoacwB4HlRdljcV8JuDJpY2
pohAEqqnRlyCgGls2BAzwS7+iv56c+U9e5D8oBbxi8garN04Y0Yo7yOcg7d8Pea7P2aWZpGqeP1L
iLNIJbR193j+iCzG5Og27knzeasTspTYV1Mp96aqeIPT94ul660sgaZBksMf8WeCtEn2gcL5Iif+
c2jwj45NHjay/54PUCHpegSrTEf8a3uhSZRF1oPCmmjLcwbrwg7OvIxM9NHiTYyIXl5D/rc6Q9/1
hgrD+CUWeqRMDpzAslkJQNiIclEncBBLgqwP8Lfrz3PaKPPpvfnwW2x6KaCnZvNND7USQiAkzLhN
JVJkT6pzhUZIU5qEXbI0HARz+Wqd9TabzROHFjobqNge4wDaznM0GAATSE+KKfp2C0zXugoY3gPd
U9djiCYtYqAdZPBAWS3xC1fqbUqmRKLJqGtvPGZJFxABGXsAOfwtyuSAhKH72vffKPEnB6zbJxTP
JdUlZcRE8k/o/QycOIWvPYDWSMKM+YkbIWjQvlrDH5p0IWXc+z5mOs8UTftlOe/YGX1lf4/aUxKt
35q3nfE6eO+4iPI8aKvwRMY9OLhYuL4ZvsnCOMhFjM0MbPevWiOP5T9xIPbiz54sdgkd6UZwxCc7
1FKZJVDLso7wUWweXUpPgM08m8Po/aruMIYYcJBhCUuvGDPLPuNqH8HuEh360mMMC0oT71QcJ8pQ
p9s7atsR+Q6OVYAy6/UeRmfIZNhMZ/9dt8F9sTyexFbz+ZHyIKStxyPHsILN5dATXAiJXT4ovG6I
gy443rr4CzFG2vcfu3HvYkYx/Ev6iMACmJnvTwDnuymnD37R8mCSmZwJ6Za8EECSpDSSdMHjSFn1
NmvaPnR5EWhM2Y7QgDkDGDOjkc8mV0kNYR90nkMwo9aUiSWL1pPjWuk+twGtTb1HdMAoZnp5cQDR
rZTPrLHnPLg/2fUUzS5lLsrocNdH5NyaGpEzB5jQ6S+dinHRlhU1PHiFsegr9CXDU8wQUSoRPEeC
huaxhfY7v1P2hxKhPcGK0UTyTgAT9LizYxVgjQcM+5jSsez1xk6L5tHNCSELvGdam6V4w/cI6o2S
Lc7pTe/cFtk634X5seUygjcneOxg0ZErk0eMNB+SC0Nl6fUx1VET6YHuQWwQ/0NuYcWs2VyionRP
oL05wZn8EhLkI8wA0Ffqzp/PfbrKB6qQSS+GwgD0PQcIwSphOtb6GS0T2NhMhhGXU1x4TAeCEsJi
E7t4XtFuH0r9+d2vLV+2gyQcD4TXK2OZRIgc9bZHTUTEKGIY3hnJWktbOo/QGu9fFM5kWOchL2A5
NWzBz8Dx9Rqd3C7u7mbzfhZPZvdgvGjTvc9KCFc4cZUoxVHnkcnpQ9mkpcKV4YusnvlDeuQ2C4NT
iLABaRv6bwzcSE29s6KSAWHRvfRRpkIv4Hfg/OPojYaA1I4s0JZGI6fV9eGrRPUcFvfl6m/2rR5x
m4Tu0/Ux6mCqr5evrvjdeWXRp+09VmQovdBPIlinoAxcfJfCqIivVJswSSkxs3sImCID7hiqOxZM
92bN8DvM5xlS4i0+FyN6KLg7oR7cTW5xSZ0GiYyK1bQC7UirU5ontVTmgD57eN3IkgSmXsOEFrG+
TKTiagWEAOX40cGH9M3cLrNLGbWBwEVWeUZxiqlEy5pgk6g1ADuM7EkCimPe12oq8cA0Ey485nyX
p+rKXX/BFvA54fjhZGf4zgUiPQ8hMl+Sg077fW2fBVLm5zOA50dJ5iaD3nqjGwyCyjY9CF/byuO8
p8skoRCH3pQ8MVTs1UE1MP4nIPEUUmInGYDF/RIWeljsbDCVH7yI/2LBJGUJXvKRSB6opWkzU0KX
ZkRBLClFkOfevPwznLGe1ZdMI7winRXTqBhqvw+dCTvRDW6LEES0hh72ae2RsolN6XjQSrwcFEOL
R1ucElDzhm/ITlRkZ5may2ok28ooNGC0+kXiKPJ9M0RIIXeOQOKZNC2Zx9pq51PQcUMzCs98QH3T
aK7XA4YznGhfb3hxUFi2nJ1+nbFzAVLfXxANPkV8xMDcsXEv1AN8BCAt/LrXQuQcZaR84jQAXWgr
J6SO/jaT/NKr12CCGGTXAx1J2ITbOQUrz8ryaQ2AGDP++CNeLnQAbyvUYFa9QUgd2Vm5rIG7PLeA
xUeX6uVHJ82bTO4g8gGUMXoRZ0rLKUzvTulb8FXeybZd6gIPHDwLm/Zp6zVfl84rVBqhdY/V1Cbr
f6E0gVcOWQ4OK7Ox6eucJEaYWBTICpTxSrTzLu3Q19AIoXBDzaMBeeS7Ejjcx2Vb+tlL7372uDdR
plH3antdvRVM3hyYjNFgEAA4PVcGHFFrRBQlk+XLiAq79t9LF9I389EJh5B/PfrontZpBgijKcpp
nq4oUt7zSxhLrJpFtaAQk3CD1VdU1hsTRBmvK/71H//7//6fj+o/888L7jh1fjn/x7nE+mp3fhT/
9S/N+Nd/XP/918n6v/5lmZaua6rl6LqtOo5hKSZf/1j2d+ec71b/1+1QNM7aU6tHisR9xd5/MN8g
UtsMshGMM2D8zx3/3Yc4A/Lb3d5ugrINe+Pfr0JX/nIV1j+vIjcbdm6XXIXWIuxAfqOhj7MdPlMN
OUWup+QIdlEyWZFD9AptUWAPOdxlh9YirNLrRvuwcVV7RjBCrfbv16bZP12b7ViGqSqua399/Y8n
tDDL0nV3XFsWzu8z1Tv6F6bRfVaeK6KHpC8g9ZD7zYctI7Pk8V8+/8c39MfnO/98No9Hw1qYVz7/
sBW5NNO+tLdrtIVMKc0P/hNhMkxKDphC5C04n3gf39NnJY5MSZaz1uS2g4z1+0Xpf7so958Xpdrn
vDYctQaVmYbDZyb7DmStGblCgdQv6Uc7yCEL2vtuKlJCPZK+8Pdr0H5cNP/9YL4W1R8vptb2j2dt
fl2DTkaH3w48SMSsUXCFJarSuPPj3z9Sl7f1fbeYhqW5hq4qpmLq/7zt/HWu3lVVVCNJlnsmWvBu
Fv2qqWMGDqSPrz0jG2++ycRdRmQtNxsbIQG7fYOMhCwR9+UR1MkQTDDu/X5llv3TMv3z0uQb++Np
PK6nl7m43qvRiza30WMe7ODI/J/QwZde5Zy0GL925gDbJpL/ADcPhhtDKzcPP+x/9i8RLDZSSTL9
+UryaxQKZkZ0UjjefUnYkkYiDnk53RdZ/JjeWEjOB4qS4OrN8mH5URFcZ4fmA7EPvNkZmpwBrKLS
b1PykDTqwLNAx+MMtWtzYYTWomuSDBVxcfL1S4fCnzYQpB5l22pMy7Eh7s2CtJBC6hDj22Afw4Yd
axvN9rVDrCMzFduu7aCu1Wl/vMNX2XQawSLaFUTTLjrcwpjlzDzNQ5uE08UAp7RCk0OyGDYaLapk
h6MNWLRbjh1MfRCPulNZqt8x73j7jJ6sD4mxYa4diIlD7eNzDfrdB8jEhwuRQJj3q0PT2uAlsxXM
9QtXhVg1wHvo+jH9G3OMHt09SY28MZe3lp4TpNj0vGqHwebBfcfkyn2Xf4Y2nJ7hM1GCHehvxTBJ
aUKgGoLkHDufAtN5PAm2Eja0CNGGYAAZUElFT20XL8Z7/MOzZ6ecD6FUdLuTSenr6dmbPYJCg9Tr
vbZ+Ceh1ZpqoBQEX35dhvsZerl3wbtzYYsgoHoDry85XhppPJ0IwPTqt9IgknO5W0Ox3wcDoyjnj
3A5f0S7I04aQFDG02Pz1AR9MZ3ldG6IiXZ+QeIOD7Lt7cOMes3uTl+NrFYZNWGNxHy+qmVcgMYzW
8DMy0IkwdVdO6sHLyuiUH2+kz3ia1ILpc/e4DNEi+JM6nGBUnh2r+evcsUgAHkzqgVDs2S3IGC//
JSensuI4Y2e0WyAgobAWhkE14UTH14h8AbJcHTJrErK8bvsFrCKSsB3jpnSRr+20Ctxo+aB9UiQq
8Po5YAZSfJ8/R4weeurhAh+2BbWr98L3v+1sg0btmWfI61/5ALO/xmR+05IVLND+HRSE3f4Bl5xr
R/HhiezWNuVgd0uvb3gHft+JGveM4JaY7I93UKHgpZ5jMbnRtaLSFNt6xGXs8JoBmQ0sDU5uRHmf
t+/4RCkhkE77YgVo486026nn17IXSuuWX5gXYHKDOE4+kUm/2//khBLwtIvu4dSsVDQksityC+lk
inQD8oMegC1J73YtswuFzqFBWo+DNGNwqpAtWkC2lZaU6kfJ/nj6EjqkUw3JnOqcQECZgy3Krj1l
6CcTe8cShQJlo752wH2NCAbuiI5FDALoDRMPXgZ9ByyHaKNeadJ5JkNc+Rs9etAw5IZ5ivL9vcIF
M/RIpQgz0A3JQkiRPqpUvl1HcghmUZSAInaS/kfhY+oT1DrNDlIDxuUa/EOLO48+n95Ht4LJH9Dw
mLVH6NDowBX+zPHglM94B0I2/sh819nvEVnXtL8cFt9SK/eg3o/36lFxRkoNuNRLA18sED03QcHO
QyixJaAlLXLslZlr2638PGbWZp8vUKm+5LgcwhzExCfl/q5PIT9m/jGO6skJi2H4LkRiOvPYpiH4
6MILqxtBsSyY8LA077iZyC+OXScBWNyW6e3aRooNOXqjQ8RuOAn9cUTpx+55+GgamwP9GAdzFy7s
hbE7WI6eFs7UaAxwSdBO6YKUQiMFM7BBYPwhXhSYSnwehC3Azlpm9JK8nXa7XbF3t2OEEs5AZYss
8SpYSoLgqVm8Bvkx3J9I0a8ElmXQrLwP9qR/0T7NqFZ9BeQozfHMCtkYLGOa/xLbh72y9tsTUm7g
ijDgY2YNRiWeI6ez5b03Agdr1/Atbk1IsA5n0pMjSZpEOR+7RyDLiZO/+HDBzPCSYMMtpnuXwXWL
6Qu6Icq1kkGtS8iItNgx6PbfwQH7uWrJtuWxxu+gTKAP7Rn356bbt8fALPpp/YprWzBNwyuRb0Kc
lv+ybu77jCTHqZi/P3WP/cN6i5c1VERs3ZfnvhHSIlYDyEdwmdC3Mi4KOo/A0wb0Eb9l3N8ZusKR
yqG6NMWTRQ4X4QrZN+lvfbZP0IhqX+WTUuHj03WJgfhOWSnyCT6zjTDHA4tDPH5dCXteiZKqe8tA
e6WVjz4zu3qX3hi6pUXgQjBqSjb772ve+iktNA3X1hXNMXRDlVvijyTkUpbH56LxrkaALvsG7BOl
8otLYEhHgxfyCq+2wgND5Jl0BCIQa2OabwwrPDX3YLBex0OP4c4LmM1oixiuxopONBgIRlYhwRw8
evTKF7zDQ9Fy38FpbRibBbhFu/3sP+A9UfqmagvxUni0IGeM4BVAlff/co8y3/4fOaCpq5almY7q
KN9yQGd3KR4Xs6rIrWQzE5kEgffyKbc3YKc6XDFqhkgsNQhbWD0+wDzdTrom7POUszSN+kaiMhWP
Tol03Th6zfeGEZdTVSBqrZ+o3Zb2yWeVCNndosind7XvI+ECeQwHNDd/vyHdkdXVb3f0LXWsDe1x
vBp1NSrTuz9VP3QjIJIbpCMBHS/nPX/eh2Cur5045cPVwcR82QcNY8PS2aWBsVYbwAbYy53apiH2
rOWnMPRUdiWIQy2w/b5U2bweqRl5tLY0UeyEc8noSi3O0eMdFnbGEI8njmsaWoyciY1vxGA9EGed
vksdQHJyASYZpvDpklK1z5M3ktfZ2/YcOEoCiyX222h4lo4esim1LxChyHaZLjsOz3tsE2Kl3wZ9
l5gsc9IA6MJB4z55MbWnnz/87gNkAQkE7+HD5KBxPaPR0uAtwhu+I3mMN0fgJEAVZuVmA/hzicIQ
LWIJlqlhu7GZzQ4aOjwjfHXaAbP7MLj/komhUV4yPxV6hU87V5IuoaR4GSgadYEUOEMvb/jqSHMQ
zSPIwBnV/yKzjact96NVtmmAL3qlSibesUQHnxvV77QO7T3MhWn1b6Y6o+UXXkgaPJ2Ov6CgRbas
GYT7Dh+8tDrT8FkxZk/H5y8v8B2AP3D3AIK1lyUH7mGIzjDqvydbrG66tuC4nDgw+AIexnUzmRE1
VSG52ajy6PxK6kU6Q43FgSqOc+hBQYXGsH27Eg+/qItQWZ7QP5qvxIAJLq5qjN8m3TQYGGEDRqzT
hmvs473GzBIsHBk1F10cf85SeZPAkCaGKnf9WuJ9q0PObpl4fMTSXIGovpQxERaPTdgMNzfVGwGc
MTwZMknwZEbWamt6ozdJphs/RLVoMmTcHJv4/Z+EnjYbBUI0TotzEc6kMhKTwTfJsq60kC4y5gKN
y6YHu/D3DWb/mAj8ETG+JQLF5bbIn+VT7q9p6zyE5lAw4UVgU/sQzItvYlXTypF+0cdia9wY2s1o
eVZwNQAAwXJpH4I2KN3uInQQNHYac0lufZVRsOTVjg5TUEEaEluJEltQY3QPX1nFG9nQcoAjt71L
RzRyAdwWo/0oYv0vUd92fqw9/7jBb/BNrZ4vVUPhBkEgCXs21cl1KN1YnRSryu6p/SSHnZKx6KD0
DIacLiJaH6neYahD/BLh1onnsrag0PAi0v3IFp8nCOFn5GpV8hy+m2wb9vAdTjxU2hkifriQnqPg
ysXoKGLE7dpVSsap03WnDwCvR3dW92EdbJkmmp6vHUq5NdKzXU0pNVutnovQRdtMb0MJYC7gH7Qw
Q2o6hg3syXJpodZBffLp3+dRdQzvUNIdjPiyp6/R2Jxv18RCpCd8x60FxwX5GoVE24jQ5jH2kR2+
a9N8VcRrQ6fpFEBHLMIaDXqHByErQmNckoTj7rPC4k06+SQ7VHcpTXQa327IXDtvbrFYMrga6xhn
AsnB8UeSjQb1r4gefSYv5cLJxAbmQzqywiVq3ReSXNLnrXg4wkSK6t0fq22/diOzESh4vPV1YTRS
zG8ICI7/dFG0w7yd3U+Uh9v2ddxWKRMIC8ySCNJFnbWZJjba6rRE2EYDXezPaCfTy2ybbbPLA0dV
GCHkZj0mriMAC2OCjwaYWfsa5aJnOAlZHIoi1h5BlFQnCOygi+cXE/lyz54MH6oXHtJhv+8KzoMn
vz3iqI/lmSdFhPiuSZbnYSxVDfiIHiMs3VtGSo87XNlSOrnwcy+S6O0r1D7OYLhv05uQeU6CGcUd
Lg87qtpTuEyVM+zCMwy4ntHGy5QkKT+j13CHdId7tCVQaPKoHQHtA8LCojEpy/4L2zm06tn10Dzf
EZW59aTG65/zML1uI03USoczEVDhtWu9lpq4q11jY+YsS4hlF8+n/X0JMmB2KMwZaJGp0R3dd6+J
XkaNMtIXHaXsywD+utGPj/Scn7mwgF+qZHXl5o44E3g33mNyVujF+LftQK03JVNyg+MH4xCT80zb
CZr/1xnHLevRptKM62W9xJGsMb0X/ruJrxLb7cTgFo3JahwdO7QU8etMzDmd/a1ESs5gELe2GVYJ
SVp1orvrpPsZ3F1lCTNYCYr2YnMdAk5gX9d8Dltzmedc2VkOQ0c6ya6XB4mLIdsRJz9MqQQYDL8v
fJU3NjxEDcE88TbuAfVswSRKKbi1g2tsXyY2g6E+b2dhJDs6Wk0bpQHk9heHKDyRN9k1MzKo1mqK
RBTGWlg0nanuyNKQ7H4vFRE4lrPCLsPHW9zHnFgJSHp71yWN4tuRmIeXIecPcxz4MQi3GL3RiLSw
1Pzd+knF3og42RgpguzCWzYiFcX7AjWAKuwNGX4Dq5ZtpvgPnGOlEOCWoAZO4MpRK2DnIfgWzb/i
b10kp66ZqmOteQ6Y7BCYtBJ8GyM0PdjGDA6fLqbVuBHJezp1y39PFH8uUV41tN7pEdgLCGD3jxzk
oYYSX3ILD2rEq6QXnyTrDLZs5t/hwB2Tq4TiDG2o7keHtukwIQTHhHdbs7IzrfM3L0aSJeiI86sn
2ZdSZcUlG1VWlkqGyuKpQP84ah4okCluOttZybMlcIL/GhyYYSiqSHmItwtA4F6EyhKGsUnFYnLt
evBaRObjo5HudF9VOuoxtfPpsVq6sCrM06B4RiTny32mwc/lBsmePPk6Ke79KjBCqc6nwyrAEng2
8ndcgxLMWRgchM/D2r4Jxu3S5yIzkdxDB6DjyKtT/GKdz6zw1oVgwiW+R5u/nM8/Hl+WbtiGaruW
q37L6K/Gs8rzC4X6hY4wHJspSq2tGN7EENiqNWcu4bgWPgaQ4RGA2ev2tW4im+Mk/ld/Machz/TU
63DOSPrGgK1efO1cJn9MOM9slqwNiukVhRyFfOyDu1H3jSUTU9A4IChl678dydqPhdgft/QtpT9q
VeOtLspqNGaMELTyYIWtohvYwvBviEV5ypBJ0N1CJ6GdGv3+QP/66d8SntvjeDOO8tOzrS6mc1tS
FDplFLL70Q0C9NCRZ5cK+LKx//tn/5yL/HHn33IR5Z1rtXMDotcpzcCvGRJvpeXYnkL5bG67BLWa
9AqiFdO8r8P9GoVEG/U6E0p95iXHEH77pz6W36kSLE7ET1zqVi1kE0RP1dfGSIoj75mW4c3nrDXw
LtDTbf+SaMAWTaV5KogYrG/BWVqxyNVg+ZbEcHwRcSj1drM9VRWOH+lhxjwjyJuQHppU6L8/BEM+
4P9R0VksZUU1dVP7+vofdbi1KC7vp3aTrx/yVUA7GZEHweEGjJT3gVk4gA8EYDegieQdB5h8fgLF
kDF4jDgbyRgHzDbDd4WITd+Yg10qEf4CkZk/bTzLNRRDVR3TcMxvra3i8VicapfLlEoTSYxzPxoy
TeRs4Q1BfPkitD4habOC2ouowc4Mwz6wEhXKddkgqUhLf9Im24VqHzUD5FNqoGNIlsgUeTbDPae3
/v3Zaj/1gBzdcFVLVTXK/29by7IK83S/Om+SXS4ZQFRKDwsPiH4rVkm///HwPiagUYma0o/Gm5wd
theX4PfLcH+CIf68jG97jFd8v5dH9z26Q1uVfFNec9vNjOW5u0gZYkGWvQfY00HdLxC3Lu3HcJXI
yd27dO/fRjvsNV+Rnd3EkSxqF3zi4JuZrapfhnlSkhAyYRc4TCGMI3kJK+HO9+NT0rQ+wMDRyAec
K6+OBnTmcnRqPlOvohPpPEOdevHg3ZLWGPCCsmICgYrhTrkPXWCHWAxYSmfwl/mXJf9jkfXn8/i2
76+FkV+OR17LWL6VBzfdwg51Q3MmtGXN7w0lhSlPh5DHWriAhu+Ye5boZek/sWSusijKI7gBAXie
JoE3aTQNzhjJDK4Fm0ceq5DzR9YHA7x8WEXpCPmbTjCNYIWhXf/LSjN+anC6OqtM1x1F02z59T92
sW7Vhl0Y5/foAvKDMzRDFUo5J2fLQEdQ4VmjEFQxjR2eS+HlE0fc3Ba7wG4XL+8QuQscgzGT3jPf
FO2Tpw2vwQUrIBOXisqz8B4yadTMjSK6Q01x/ar7+wLV1B9ikGuqtu5qmq6Zqvz6H1dvbN37RX/l
71HFZPE8F0zoDrsRJi4C3cLLw6UHulRoYaP1+werPzaG//zkbyjkUdk7W9PcshSKoJRWorWQ9jhz
Kqsr3SkmFEHrE2NIdyz+d0yHi1BoYUGMR3VnjjVz5E0i1AGgSiG+zLfI634OScmRH1ceNseH4Bjy
3VKncPS7AT2M0QRFxtZzYtpnYkBZtPN7AtJfDaoj20KYaII4P6RRDrreVNpcPEQTgluMoQLasR1N
EpRJkjf6+8PQ5LL/fhK4luOqruJqQLLfQqxxchzz+OAtMDoNIbksPklsci/0kuhjx+oHt8fO7xDy
Sv5OL/khSPHqDVUxXE1x+P8/10ClaVttdzPrUQmoYcIsMYC+MXF/xb/fpur8sNr+8UnfV1tZq++q
5JNkVG5RS8vhASVBccvcpvlKvsthP/GiOzDJTbAmMslersAITZe0eXXiqFGYKUCAGPLdBZqSzr6z
kgKUFhITEIk+L3/PeuhHNfZkdBmb1roRHFrG1fs4TSO+GiWGh149irp5oiQHkfRXSUKDg+hZh9Ih
UDSjz2TiXcePwOogsalhPBE701klApkZC5YC1pbtPZU6jnywoHwS6faSTmbImpHw2XEEJQqBn/Rr
a/hbWDlykBVMTKNvJo7A4goPjAwSdAZHU6rZUMviQvf//Qt+f+rmD2nGPx76t43m1vV2e3ry0E9e
WLcLMVxhxtM5QYU4h+/kEKyQpR59lX2mxxSdWYeCTDIcvyhrxxQfhSfctMEIuAEnCQAqmGX87y6k
bZNUiP1+var6w27Q6U2wFk24EorxLdN/bI9k+uW1hr+RDJlJl+1ap1EjeK5ozGL9Nrz1lWt392gu
dpNC6SHZCK9OeKHH7Ojts9naK17V2yo4omO0Bvg87G4XwYOGDFXKLnud+h/3HLuLHNu2aL/1wv0s
7FvJU4sNvb9btDBlO+F1eI91W5zq9oyOsYJwH3328SJQlB30eKG3GC1kOlsfE8IzE3RaTk9LXc1j
VsHjLPzrqFftkG0zPIU2J2tQHIPeGq/MSS9fldKijrT3NrhY6T66Sg/C46W5hQYkJUsx432S7Sde
LJ2/nFTqTwvhz+dq/HOfW5eje6/qcz3i2GX7hc/ucPdJJ85o0lsN/krJ+ims6Kqrw1jTdJvU8Z8f
d75dNOteXSCtYaLzwtFACgHAcrF9WA2TBWb2TJpJ7oEDkazTXPIY8Not/wJ7qj9ehaY5hFXXphn0
PeQU2qGocm66EaMAZ8Efw8Pn537Sxdew6UDad/f+X1bwT2Q0CHv//Znfdtz1lT8f6pYFjK10pHda
gFbjFinxIoySKmsIy3/+P87Oq0dxLFzXvwjJOdw629jG5HCDCorCRJMN/Pr9rDrS2dVMqZD2xfSM
errLa9krfOENyTSYj1FKg5wYNt5E7OovcyZNptRr6gZgQfsF97W+S8ZpuwdUATQYpDUSdG5MKpF1
rN7z5HaAlm/a8Q41d6UIxdEGMM7HzxCB5qBJjxJPk/e5rpjzyxX3Y0yG9HLJlFp9lG5rxvRs3Uiu
3aylekGsP51DNA0KP6XW0veAYg3+Pk30XxKBf5778v2Ppm5vb/am5ltI7d0XEDTpS6iQceodCTVL
4upj1jt1ex0YwLkKTBB/xy79TKGkEa7im7uP5jt3odVOqMThlctgWdhhCosE7BDuxhpF5HejZq28
eV0vS0jblspd03Z1H6IDPqqTq5+JYuqzSQ/Ntdbcb8IvozJ9rNaQmhflWKBNCIyLrb3//oUGJyUg
52Y5s9KtOi0RGG3ABmw2/vGIy2jv7iy0sVHcIYC6ncV2dnN6wXmCOFzcWYVIQiIgZdjO0A9Zr84t
AkbAl7r4+8EqjRfYh+AGkW3CG+GJNKdo0TkMw8aC0JxueX8NYkZUw5MzRfFvkczC8I61K4C46UcS
NcZcL1Br0+pKiHUA01P3uEXH/vyShIvDUP2uTFJslkExPV07TOjSurcMrdSNKIkUbQWOXb4HxY3m
BsxkCF/A4U+jkXXzmhe0eCBTtcCxRagCELUl5cqBwKiCSD/OwE/TclnCmPxCa9WRxwDVOZ/A/rcw
FhAtAbgLA13QmNYTnLDcz6PpkDocJVILI3+/OX658TQOJ3rymigESC8b9jzdH1e2xSJV4NWxQt3s
EPRK3voqrAuLRDoF9hShfVE7noqQLPj2v7eJ+svdwAh0W1V5uiyZL4nqsaHaxu26rvuCVJXRxbSH
GFEsnWsGfmQfgSRD+hGptOQK0S4BKdkIP7oMR8Sjy9nfg5HFWfCfs+LHYMTr+pGUGLX2qA9bBnP0
96kVAlbLppHRWjcfb05KRYQSfz1J1D5+PEm+WNKz3vAk2HCnFFVHTBIIQtUoIIn2whTdW1S2y4T4
7O85/nZH/PPCxQHw48lLdXtTjyVPxp2TbtyVKthkQvMYh4ZF5xANAdmJrSQkvJF4huD/5vm/HjA/
3vHLkttZ08PhZPN8yDkYRtMNCyatYNtdOlbcWax4uNUd2mEuI2/ehpqXvhvAm1dvvVwIK2n6XK81
1vzRv0I+hu4vMn/n5tgfBbUjZCn8iOxMh+T6Zupv1vp3lvLj1a8Av5xV8dEbEYoySNsmYLgmAT4m
7kLPwxRJ0RXFNQ4vKgdoOrx5/C/1tJ9f3no52qcNc7d/bJj4ftSEkQcHjySW+1l09p0H6FAwlqL6
S3TQPSyIiNpvBvD7afP/97r1El+Xu0pbV0sGMEAdqiUaoTL0c7fFy48WhyZolxTkXZ48sy7E7Dff
XX03/ZewsD4fr6eNwtvHTGwLZpl+244NsE+VRFSgN9xwtyYKo/6wACbLOPzcBLoAPnS4BjiG7J5Q
33gHzf5lWDqnnqrLtmHK5v9LSn4sCkPey8tyv3tQjM0yWs6oNT05ECCVo3GwzMLCGSdkPN0+TgNJ
DkIcuMgKxeI3r0f7rSLzz/J4OYll9VFJB5P3gzTa8WuUZXRRcbT1jpRHlvQil/STqBW6Ey6BgzDg
GESNov1d/qo+hHBBMJtNGkjZoZYAL1Qwp/HwwzAhT64tMexrxG0YN+9BQ4QW5wSHw29zlc8uQhdO
PhRUGXHUo0Y+RKuCZJftH0EhWCHbOqFK7gMCm9wVDwJf3LHGBh1KeNT8JERz6rB3XjyjrQcd0fGm
i6xZD+Diw6RFUJFxN8B6UfIXYhGCHiihdSbMqXUwYHzUpA8YOidsKH2UMfjae8fZfgloKcVjkSB0
THohli91rqJe24fpbGXNVT4VSNgsoNtD6NChjNXbr91FHM/oRAtBBZNW/yRQ/Hg96+B+Q1XIQeYU
O8JMP8LVZPlrfq/TcAv9DMiG5m282K29jatT8MbTiV5pp3frciMvVmEHrexwXHb8pI8FBbSw1jeB
zwoeQUi/dOPaJzeUPlNnDOKF9tGSt4ruHBpdZZSP0zS1UtrnNJ8OpcMFOy3OeFhV4c6lQ2sJsX5K
DkIKTf2qve2ZcPPiU++kBAowdxIc4poCkaDk2vPWMek9I1glxPbEiNh75fzgZdIJF/hdDJGOWsHB
YrtgH47qiiAzDRsGNRGfDeUKCxAkjzEqifLcH4pI18C0AcS24CpfCwNZMv5+TjZ9higF5vwafeJH
3/mM3A+alogrirXx7nwg1vj7TrbE8fVjJ97s+7myxQHRpJk3gtorjz+zU9pq7YnVhX2TVixKDywG
uOLzIDuzyu/BCPnQp9NZLuIKOQhB3I/peS+m+BB01mh/BED+BHKlIIbH4oUuuqtnPqhrDlnEjdDI
ARRBhLVor8N1RmSoDeF/oEJbCPTEGnrlFe1o1iMfiBeYu11UY5DQeB8Lvgl+vltnP6a/tezr3RbX
w5E+J7qpbP/vzCMVNyJw8DYjeXMhiCP3jyjIeolFzNVDqy433jhuRH4L2Qeaqqwkzjw0kZAbdrkH
iYKr6M1zRe7113NfYhD5ebjKuriIRZLaEvUoctNwO0xV97vIJs41/U1ybovr9Y+H2i9xh348VLd7
Q0wWA0FRh3AC9B1aXMCAZYqeHqEk0nnmBUwNuKZIXh4x4LNqJ56LrZPiTkJTmDVQOCzBR59ORQ9/
ReBBgCSGIJA/0FvtdreThwjXmzACcSvfOZfgE9ylY7WPvuDURpHiAJ3laG1iigR90mkrJCkD0ph3
X/c3OtTPC8V+yYDv5/JxVL6/LnhX0OyIMYYi6rh/7nwZW8nOfijs46x4Yfqpk4JpoI4ZXTTRfKYD
3QRShNHHoS9EyN5EwbLxZrV/f60fq316lWrzVFEWUB0Ncm4mJaaQCiuXNHJGQjAFsRS00Jr8LiWr
Cbu9d8w450dWn6BYWIlliCDQMYC0AEQHCB7XtZBJLKG8ASUlnL9EGCNs3HsnNAojrgtyYNOXPin/
GjSGSUg1iAqczGY/BaH+0UCDRiS8QulCtA7A9xAfjeyuuL5QQqFsYftFhYGWI7fHNQLUH9rJw1tg
71ITFXCBbhdl/j26wu0vBLyhuHLFOQCUhDq+m39rXHGvIvRBXwpvEPfQ92B4r05vXu53ge2vlf4S
550al9typ7HSV19664mlK4bgqKKAQAHybLfuHr03ZtfmXgMCYXwi0SH5AEsJtao0LfMwhxaAWMN6
UObD0nJDLJVBl3Iq2genDT8OyYqazs3bbPRdcmS/xIj6+XC4Xg+cgV6W6YFB9arN7QwMeLkoliHt
qRPNmjLBdhaDZsqm2MS9ORNV8XL+enkvYZik1/tqJRJi5INE25sYATUsNHLhBQD7c3sI5HKZpKuY
DwuhiMYBsFvkboQswZszSxYH4V+DebkSL6dzVe4ODAYjYIRJhdpDZ467owhDaF5TtnvzxLdf4CUx
1uzrsar2fAGE2EbwXEBDIskVcFxemhwZHaw+8QCBW4F8bZcecvtdZv4mSfvurP88GLTL5bYTp9YA
xTBx/SOcFWB528HbZOjjeSLaELgFv0vM1TeX0mvxtGo8lqpR8WA4zFdHKJcHM6VPCI7sRhykutgh
sJIqIZsIee8J0pkIofnunvpt9+qSoVmGKquKBYOWNfHjBZyv1/31emnc+mgabHIU1cBfA19tgG+p
PQwEpzv/gNhLT55LD+BiwRGd7Osl1TF2DIgOHYQ64zDcpKrurAcSvERYeY2HWz4hJAvJuQOZTWGZ
EUpc19I7fCDqvf3Qri63/ZvFpP2yfA1VN0x6i7auy/pLxnvYP7bG8QQKovKz5rYH+Ap9VCvkTOXi
Dxr0/E6R881uXc/JQjf98FFgHD/cwf338z2itPRMhA0QiFBA+vu2AGShVvFmzxu/fHpDNUwJ/rhs
SorxsueXp4Z+rk8PWtKrL9GsmLYhxAwmPRn/DxlLFgdkfw3uzTlDiMx0rIs1gk5xRWQT2es54mgC
fbEEiEzdFEFm3jKYRKGt3Df23ww2ekjS1DOFEAO+Zkg1Lj3JhI9+QnztzWtXxQp5OTX+mc7LCrJP
takd7/cnVUVUbDJYguoSaZFvsgvWGBM8Rqj2oGky3mTSmityipNLwXoR+EYSMQiSWM+tnadQmLLH
HPV/x3/GL6GYoZqmJumyaumq+bIuyoaqP/aW/OxTChCemDdvm24x0VEJglZ7IPDTOyevkEW3a1Dd
LHdE/BSw4GSZj4UsiRRqQx9T2TitrdfDo/riLAEVaaN7wx9fUG1qpRradt6B4uU8He4F0nHbIHMD
NEk6+X+CHf0zo5cr935dSvX1zoy4a89gTN0dvqs6nbbZNkAcnXeMVqRTjImrYaxhsbjoUyDvvsNs
ab/kUP+MQ/v38LjI59u0vkvP7yQCOUYBOV11BLOLEudJ9RrodhxTzGL7PdYyhZ9Zb5MJvjDAXrRD
Eh3U/SbQAXhen+DkPm6Ij57pewttySZerH8vhN/QWoZKm9A0JctQZOllpSrlwZjuNFaqlnkTinGj
rKQsxLYaCatqZbwdktFSj0RLBM8TMOwNPC7+HoP+SyT6zxhebjx7I8m37YHNjysUkREq/x/oNYAs
siDXUxI6IXqJp+oAzLuzn52G4YJDYARLmf5EDnkbUXRseiH+wYcTPmjUypFhmrqr2Xn3JrL7rWwN
WoRKFQQ3sDvSS8J2WS3rnanR1BxQUVHdFhExzs2Bgu6FoFAjdoEwa5vOCBI6b04V5ZeL+Z9nvyRt
l/JZTfUTzxY4XDQi5ZM3IUcNjmHc4cyGE4yTVYJOP3gBRvF/WSo/pv7dO/hxLVYr5dKwFOp0nhQe
UQzkaoRqwGXXuUXhxaE/NQQxkzrJNe7fMmoeb+Yv/3abWZKpmTRsZNX+z21m19JObzxN5CU8SG/Y
KQH64vBxoaZMRgPC+IGQkRIE64lydnYR2P4cjEoVBsBVsJFG/a6GHXkKjMkAzULUY3pNYaqCNKjb
u0WrLCYqVyjDOOqM89rdD5Ue/NsUEizwSdSsikWhZ8MxaG0XUtiic49CTfQqYPNStrOCXJDkQhD1
uRG4fg0FR2AD/bEV9L/xxJBAkhLTnEsmPF1RuWqX8QBeBSz16wyLDFR+IrQ93+3y3/CuvDhLkRXZ
Mk1dfj2U1Pte2ak6gGMJfQZomLXvjW5jbJq7wmXJg0GCUVGrd2it8TzvnJqL3aJynWcI1XYsBSvA
jAjZUrN6l4Yqvx1AlmTJhFtsKN16rcnvnrfHdGkrQHHhigrpjBpFCfwb0qy0YfWBIkE/Hskwd8Mf
wCXu4e7YeiQCfDK8wahE1RBIBbR05watRuvqL9EUgqSPVuPKEdoQINJQZcCgz6HaD2XmW1DPaFL7
5rhDqp1oE/Uv5e4bmafPTXH6kaWJ22+69UdnCImwM+EvfUwfrgxhktyWvFRUEDfhwpRcee3GBKsI
fnktcRpcnBocH1XfDx/5c0/taCsPMqvUKtD9uPloLIypZhAN7uzwO5XF5lHFLIaK5iogthbwcyka
Xr7zwnOgGxQG7cxuD69bekM6npjh1Tsh0OAZI0Sx8yPKpMtwSWVtrDNYOxyLBgqVesvvCsYRi4sj
aaBkbWEB2CiJjHYFRwWVtGaTySL/TWrKiZs2USLwIZLAZRTSr2h8fr4pPAFc/m9oZMmyrWmqZaqm
/apKs9zpSnW6b/neCuYMwIzKIG4FGXK/T2eQabj5aG2hxXk1PACbqLCchR4GX473HS4uoLG/5htK
2TjTOOmyAHi2eDp7AA3xAq9heRIKkAUhicVPFdbr9ceEogXFCCLbotPIw3mYlp2iCAO52Zk7qU6P
fKe6J3+YI7O38+6A0Qi6YOwKbnSbOkx3n9kYElzRnIYUtSzfxL6W/UvCC1FaQzpJNQGlfyMSfhys
h+tqX91uwLxxnfneBNo+VHRqKBOK41gSwGJJTYHCQ8KAekiTGxoL2124Qa3rkI+M9omwd7AXRoii
4C6c5IQtwbPbSBsIPh88w38kGC+Omob/iRSdOyAuuXgjqgecgoPzkqUO6RMNUQmlvcjrww3nTKCP
LxRVnstQdMnAelLc4ZBYB8FEHu1ytoHqAeBruMEMrxgs69zGHB6DsJuTsxUfqjjmLbsJnLLKYjLY
fYHSre3eI4Rkg5jNI8ATlRucxvj4eb3ZfkwLViCRuec3eXYLRNkHfusReZQGCijgl24gKyCPP+Eo
oKcpaOTmfFLnk4OQIV/DfUQJk+bNNfnk+m0OsimMQ32O5O+I38tGMMgSfXTq4QrJquttmlSqn1HM
doZrSImJFg/ymNDU6VzwwyBDo8k6GgntaHImvDR8D74AYjq0jNHfJD1sniFVuUjEsV1IKgRHjiPl
lHJM1C4OVU1cD4WthkTGrMefuIAJ6iD1fPDTW5/yd035u9mlzh3KsTmFMV8hx+ucHxQ2IPgxBpDz
C06YHQYIouheg8M03AlHG4kP6ZsGop5CaYgS6e5DDmaoKLNT6BOxr4HoZq06nzEbkHRQ18qxCOAp
rFZZR7h25hSaxXbhekT10WOzUA1GlRgkML+xxl+JwH/bYxSbCNXZbYwTQjwNiTtQLm4wkt2Tj8Df
GQhHBZTbw3Y1uyLvc+pjnsJSRLfczbwBldY2r+PmNVpoT3JENnz+4T3PWtsAuciRiaw7eqVIRQt2
oFrCHRINNEQIz83BjX4T0+UxsI6gJjo9UDhxS+j8cI8JDqSGfDFv7Og2IKa6lzkf5ji4Bxzs1CKN
cGIlwCpmCEuD62Vq2qVz3ocS1iKYjiI1wvz2XqujwVo6u62GX3ocIB1nQaVxeXXnUtWWt5529Mgu
0dP/kKDLrUUh4gENAFYFMCpvcWUG+Z3nqmwYio6qGhYY+mD55pV9AN20NJY0gWT8d+J0zo84+DRV
HQ2d8vbGww/N959fhnNGsm/aGnK24VnHUQ3kKeY8Ru7hA1q6w4iGqOTusYZVSRgaoeSVHRzE0XV5
+NpoL5zC9XD7YTmyS7sWCxvLbYtD/fv/yIiN+RtgS9CLIBDumSk8FmO+LGDikGgIlHMbwd59H06d
HkcR9TWUA9EWurmbdLzPP24d9HH5MMJpMsOJrv3l9pEVgm6Yf1w6ib9FmYPKVDRGVeR8DbVLgjge
5kS5bbk3ruV42sJJxXZSTUgafiBf8VH1RCMI1fLEigwuJeGNdCdausOVbkDp3eE3cYbHyDOUJXM2
5ibnkqM+nOu34Wkfo4srdlhu8xPVd7wRhAAGSr6CbQsN0UkU4fDexYaMPibV47lBD+Gclh8QrSi8
0Gs7DRi1OjnRwAONbHXTVc+6OsLI/TFiQtypYF9pVAX1yK/iEyKycCitTboco3ArLDcg1EwdA9Yg
kipdn0Itt62UCJ6hR9PaV0b1SJk/3bNAup8+znEZPTyKEonGdE3DWdoIrkPJtGGBjLn/sQjCq+7v
HEv7Jcciz//usUuWpJkvuYO5NbaK0TiBc2pPJ/RCBqq3bCth5T+iQ3rhxOIIDZ/N25A2H8Esrwrj
bgw99xkOVYGcYPjln0dmu0oPeZUykxiiyt9jVEUU+lI1+TlG66U/VB1W9/qiMMZDbITrYpkLFym7
VQarfgUWAEMDzt1z0ohmFqRfR8ED64CTpIQ9+g6eqdQ8tB/DerZfqPHfI/suP/1nZIZiWJpmWyag
2n+T+sf6uV/uTlQEpwf0xfSm2az7y3ydlROjY/ir4ADGfJ3J8TYB0dY6f9mR0jajKtt37WDfncbP
8NI9Fef2InzCtTHcMtD9w9czXy4eLT1ZpUar/Bhe3GZ/PYFTFuuhPTgWNubOUmpEdfRAJLN6k859
Y7n/mtNLTnC719fjfr8C55g2MFjnbQ9kUW8WYU6V7+M9Vg2AHpu79qp9xpJW8KDWnu1eA5Smdumq
IAHf9Kz8GGsjQOCFnJ3yR9Ns3dIjkjPXd4GjKET8O1zqlwbpi2BLgPF9WRzmuqHsb2Z97DcQDhns
otbGlzQPIU42IKhHLbovGt7/6anoGGqmrFmWJL1Gq8dHdZT2y9URegj46dLjoqBJNjFidHGdZ+19
VMH16b0rh/5SP9R1XaEMKqs6wqOvlfDrfbpcHRrqoa8gEbb7ELa+sP0EdlbAtOZCCmAB2kBrkU54
dojdCCiUdpuXgaCK0JKdvpWT/AXD/nNM9iuM+G7eD49qqx1gkEjuOkZg2yEov3E4muQjssul8feu
+yU11E1Fl2zNkG1RGn5ZoYpUrVRVvu0pUlKIF3ITK1K/rBffooa/zIptM93EOeaA4oLME1ABjme+
k179bz1PDMIkQJc1Kg/f8M0fwfnRJmfdrK57pv1IRqLYvPZEf/pU4XsM/kYDBII64WMkV95dz3Zu
XVNrlOJwKE51ty3LzXupuLBN0SmLy1vvLhyi7PTe+vttyfAJ/rNF0C6CzMrmUEwYcS/t5otZNi7V
9CzA56vOJrcmq5xoNz2ijC6nZXaYb4Z6Yfcew3UybVXD28hMl4MnRYoOIcqJ/A9prK8SHwy9SXx5
zM2U6wElis/lbMPPoIo5uQ5UUV3dfUwnN4Jv3FPwo3Ek3NmVzh1RcFL09hGiPhpqJCWUXz11hbSJ
FT46SLuPTR6PQt7R36IDKeJ5rx5si+naWS34xRwegnN/25Kg45L83YNngazemEH4jXnVuRT71nVh
d4j+yhb2n/EGPfN1TJ5UDffkJqLDnsDtDJ+tE5qUKMYHpyYBf4R1B/bZyfpTQ94M1J3WPn9ZyTNv
uPdRo1vlx/zUrT7Og+fokViTHYCbEZ7wQLnVrjGxJmVP4aa0W3qs4dVb+ZtB1bwOgZ8nGMeQpmgU
AmDwxHrc6ClLTIgP8TPS58gX5Bt4pLvsOX+O6P1rmZke80v6LKTOcWim58xsNrp6Me1XA6ljkYX1
7q2yuM3tFr4v9qfSUbtl7xAfeo1Uaetzw3TLNPB4YHvZ0pr7fon/XfMUrqMqOGVnHDX2rV2yB91P
myRbf66iKrn2tQQ7gr6Rfx2begHVRS8aZFOAJvwqW7afM4rM3o57FUFzMAn7mA/VxAovuwG9ayDR
oaHAjg8jpf9OwCy5EEx0Z8qujjSMHUzbVvL4Em9k2qH5FaHKjua8DZd6y59GXr55pe62SQ5dNGb8
Yyjjn/CAHvjoi0u0tcKMPdu0995uUIcG6yer2tvutOHcZ488sMan1n1YEZc553A3eUrOub3u8i8b
0Zzrwmo4h6GlOqeuPTSb6nDV1FunILD6tKXXKdYLjW7Zgma0XCz75Q2hlAMrsosZjKWTZCKzw5va
BtPA7GzazGtUpjLFGvhIaUWwswq1QkZI9RBc0ktqFajU5Mekyuy8Dh+J0jbCW9MCL0aOFK27p+ae
JeeVsdo9jJb4inibvlQ7+hIVsLq9jFaLZfM5R7j54GmZhfMKTkPL5J5sQnK7g+RsL44C343kocOM
pp/X8X5QN8tIbyPRHWij1dzoWd7igmULZaHy4pQzSiF49DWPuBQbHYzMrM62Y7eNFs2XfX4uriM1
hDSwTLUYmCCCoLGVqp1HUGYEulqvMZgioEKl66su9thL9tcSISw26U45RAV2uB5OuzXSJPvmKbI+
j/NGnz/8zJ+D61xBJIlMqI2h3zYB+aEjidmV21UsMEtHj6JpYLelQOrybiDQdsz2fggDTOttfTOr
oYJ17f4hVDCMSo2e1q0L8+wYvbqQO+VMiSFVHFMt0sbKuA6n41Wy6avuLli5itMgcl735cRI+bcv
xWvEjeqQ5YPYxGlW0U3pP5C9VsbqEvFp26chFSoFH0ka8y2e4d1lkioIBrlzbwPeuzacKQqjiBIR
BS9DHfoGL+GTV6wi2NlW0F35PI+vlGtxGlGFgvQNb79Ps7/Oy/ZhsfUNiBDBLTk1jbV3zq7jy5AP
vh/aHXtihmZms27p5GwWeK2I2MnIGjnsuK3k0PPj7pCaSnM7OXWq1qY7jfbkeqh6Cz8/3uyVT8s0
dm0II0q8nByaJseMu9TQVNgvrkOre5op4/PCSM0OI3zmrITRo1j1N3S9eG4t9POOo1NyhmFGgYBv
1a8L5qVCciiULoKyy9jkHli3j61dYXWF5oWVq8UjvVONrIfHANmyQ7Rv6p1lj47gROs92KB9uaN3
6ni1Fwowhc6VTD1i7+r5me3KH2CZIhmH8e+hj2GDFZQwny7DS+k8ZwzrlNUS9PFdbEM6ptrdu5I9
gcSk5ctvjHknNEWvAfO3a2dF8ZJaarzskTsFrA7PQeeWjYKrErjYk3sa8k54pp0dKJbWoIYOQyMF
FQpbslxwLEtrd8rHHDc+71jk3BYYNsFXydb+c7xPLDTRz6OpUKjgW52+dKTsqhkPtSKlVaPTDC81
3EZ2fog2hdq5S86DnrOrRTWOgohTuNc+rx/RG2OMBM7dgZ4BSWasjXlZbawfOY77Jh8Z/0z/hGJp
2/rUMCwqtDGTvztDo4s0r4e0YVuZQaVfCPmdj0Z2IcXS80u0Crf5ya+Cst/4PAbL4kMwBUE5AQeh
tJbhNREwN7yCh+Gq/0jRFlh5S7czLZ6zc1+lxnNzYqu49hm3Eld9DTngXGmu2xdfCUpsIbkDPhsH
p+uqvDaU9meH/naxaXWVWZVyaNqdZ/8xA9+8pG+L3XRi55w6vBXJWTfv/S/qo2hUAy8+Du0Iyi0O
Ery6M6Zo7RMwvGP3zA88ZMqMsDxEISe+NGXfJI+pu1JaFwdGIfs+0x3cmP91yALddI8BP+mO4Krd
s/B3ooN/BngszZ/hDd0h/PweM0T/9xP2na276trTWQdQ2tKjt3LLzrG7XzC18+ycwiSjitG+hWO0
ctB/k/KtkBca2skRyTAkNX1lrhT32WV2GUyb+peSGsPTouzcwnV8QCvPDNmakRRL6WO47JSh3SW1
y857caBd+NGrIRHCdUi6SdG+a3WwtGa2jMVuSTkpahu8kNpbdk+LenjLkOlZ9IeNMXYYMuu6i/Zx
rDTVYps++rcY6dnmJoA5dU7WaLFIhBAIQ99nVWJHMne4lu+GkAnHRrLJy6t7TbjaqF0lak/qnCO9
INiXx0r7GNmF/bnOzHHZPs+kttmzve2ibkrp5Utrijiu2CdmIeXHlt07ZcStV7wvFkyABVVOrsMl
C3hs9ad5GSqZcHki0VaHsrdrHgpuvsVZoPFY0adgFZHkEUsa/pnNO2l05fmNJHKKXxUSSFTNhmsK
tbvhhcpj7zhkzvjgROanziGabHAk790Hm26jZ4W3YBWoban5LPajafZsbZFzpE6b0Ux5an5duuTR
yX5AaD2o42f7BFwQ897e36Hzd2D8b25J4KxaCoxERZUpkvyb3u83Fe0p1b71jfYlPvWumYbkWI9t
ihQrK0sK9PBeupfc7MlFNWP1sVqf478HoX23jv8YxWuGe9la68d9yiguR29dTNurj6r9jDDgxS/5
0Krya3ZFb4PQL5SbN+KvY2YRo52p2tyHG7/Ot4U+J7T1odRh6Gp0r4HIA5f5g3WkRMJo5BzZEX6p
gYqFHvrGXp1cc+QVx2WxTsH0FYdEitB/j9eTHXukzOyIMmrvGYs/tRxoGSJnZX/VuodWQPx5d47d
E99u17zPySL4ET2DTsluYOV2tMkxZAoeQ1QsEiTaEHbKrOgcV1EjOvrngT0nB+C/7Hn5ucqZ28eu
QwX+MSjHJC0twsp4FZbuLimDdasOqT9ExCGEWU9U4fetgy+N1pE2Rwz9RNcCOzCKdbTgZ1ysaiT1
5dTkEK6wMxoY6WXWyLgilYJfpoWZ251Td5qsms9IVI6WidWC6QeVMbZiMERnJNzlNs7QAXyCwEB3
/sI5igJfIftX3uMtNBMR3DTyZ0gwo3W5dJOqw0dCVaYKjVZOAVcO7XbDVyMjNmktm61LysiTZ3Jv
TtvbHlKKAJdCTlVKq3J4TdcUUTBPXjl3LuR7cos134jRa0s3QR2rkF9vkZVsfD3bxHIoIq1T80IU
dIgozq5JOKY+12iGWFlQBdzm3rklPtA2ocmJSMCqiw9O84Aj7QOFGT7btr1OlKao69WBxUS1lh4i
pxbsYhSf/XWCJlmS084XgQCK2OlSaNdQ9aziQ3gJS4hpHziutxqx7q5aQq6q4T0LeiBX072PzR7h
rdVfzTbDe+tKFZTerEy8XS8O3RqP92NuB4/wtjgtDn19XIbbnoorGp10O0DgvyywQeudP66DsjAe
Qvv7gFkhyyW7us/sWNSKc+7txtPRQ3FueVWsPrX0zvk+zeUCaGzVOre06Pim9qT+mlhrtM2R9pQ4
Jl4Sa1tXz8/VXbpBW1t39c49uLdWwzLGLSywRzTqmioCRmCcZUqjK5JN6iFCol0UprCFxXZ9nXDD
IXb495HxS5mIc+vHuMS4f9QmlLrWZGMl3+D5LwGNpRSdg6VvdlZAdzfZKjPiZUibLO/MV8DMRQt8
mhrpo3VNt+xFbWgXHM6x3rOL8/AtCPrt6F6Kpjfp/phOj4xO7U4z2cPzCKVc/vNE82DPOJ8zyiKR
wf9YCLcCK0YKMZt2KeqGqGODoNiz6rYkk48Ajbs35c9fvqkuQbhFfEehssep/++721+tjX1cTgVe
TEvOjoCIVUiqHsOlf0PjqLNY3OHe2v4zQTsQ3abIR1UQe0aPntTwEf79JX9Btvw7mhcYlra0jvej
Ck7zEXqibZYdCoy+2y191iu7nU7dgA216RPSdZZQllw63l2UVjqYyFD+wqlVdE3Wz7D0qy7RxQps
ox3bNGowssRy+E2h3vylFosmmarqliIqst/M/x/r7jq9rdRDjZaUQWnO7H73aRFX5HVREpS9uLe6
u0t8O7DQAycY2zm5yIp272nqSXLwlP07HpA6olLSmjreaU2suiRBQH7m4APv9fM6BqhwZ/MAgFw7
/WT3OW0mtExpo9neJ85in9iLI8yXHXFMY4lQcsMHzC7KjB7Kqrd7s1jMX4qAPyf8zaX4MeFVZR+u
9oHFIneBo0g4DOBYAAYFqeoqaiKd+kX9VZSIJ61dGywKVb64FavNeFNRKpRExdB2F9NgOEQJL6Bm
G8JxIT1EUPoZDqnZmkkahvtZyJWAA6/bN2hfJQe3XMYE9l/22vnU3gLttf/2W1h0//sZv0G5P2a1
vhibp7lnVgMtFB4M394L+BweabFW7ZVTZd/0BPJhzrROMb/BhrfoVzvXbuIriof8TiI10d46eCU0
NbOAq/1Ox+3tIF/OuMdze2pcLwwS1EPt2q3vEiyquA0GvEUGd6b1rY/GxgU40ERZYzG/d7Dt/iYG
HBwzodG5c3efyGVyF36R47hfQl7NflMm1v57RYh3aZg2zSEdBPPLMI9WiXhmVUoCxgRIQuCAGj5a
vT2GGFxu0DZ7vTgO46MXTrvCV+E5SPoY1JM3IRwIlfTdi/vl+GVEKh5MlowZk/bK5HieznpVqfqz
P9r4qKVnQGHh6oivGoc2ZMkCvSQtIAkt9BCEQhN9ji0a5LWz87bZO5WDX2CxjAZ6r2FbALztb6rU
j7W2qVbWyrrcnn3o/hJALcUHzgD4anZtbyItAX/R7PV2ohp2d6YxqXsfLQxTHG/p9unjlnRI+iSY
lARw7YMgSK5DcPuu8aL8uiX+d5jfbdQfw1xjCGctVYYJFJsqNNBddPVvB0CGHpD+1M+X7oecPScH
TDBd3fv7FuCr/KeCT7NJMmQB1hdmVS+XkrLb71EnUMCNT5o4ZI+qj9FggHyVh7QzzKqtu3MUYVWM
irhAOlyRFDkHAFGFb7UAd8g49Xqb5jGf/A9hZ7bcKLKt4Scighnplhk0z7JuFJJsoREhkBDw9OdL
98V2uXzKsaNjd3d1lRmSzLX+9Q/8kkrWkCQyTAf4jaDqHnZrf2H0hm1PHCGQRu3X2/AEqGVbOK2A
eJJHCDGNEXmAJW0jUVRytyfCOrw7clrbJO+xtjeE9c2y+DZgg5pUHwT2WTZy7FNs4h4nnsoeQuO/
n8sPiqA/H8u307EwrFP2yDU2qmYwF4SOijxw8OQB5KPKNvrQTim5usTV9DeCo3z0Q8Hq/PdV/DBC
5yoU5r+abjBDNwWz7cvauCl1dWmlRTO7QOdnjICMm2GnOhc5Do2GU9qKbHL6iWhoeAu4H+2ejAbW
cnDcZkxH9skm72NJDo4jQovRUhfh3frlaP7xIjEesiCTCZLy9ybSvKT39vWc16iH5nUMk6gFNcZD
t1LXcGJ0cqkBS6PxZRvkWVD4Ow3p351HlyCp8TegO9TVs1N43c3EcYuL2m/v8m8iAgv8ywV+q6Vr
q3qp95QLnLcgu6U5LhBCaTaIgizcfTQdkYwnDkFSbHQS6CFt4Pbz7zf502Dxj2v4tlmb1emQWjlM
ZiEwcwW9lO1xNYUkGA3N7tCcvL29YS0NcZKEUvuXbuLHE82SWUgyIiPF+D7WvN/Np6S0EgITMTww
xMh9MNhOjyL7xB7q72O8kxeRIFS/febZxK8BgbjuSEGSO5mkRNuIzNp/P5HPKeaf2AMeDMy5kYlC
ymx/UjO+rO06VY21qkjVTB+hcQ8lzgcwWLuk3SK6b2fS5mG0Z2cYfVPl3O3x8EOHyypeU+MRy+Gd
7cZA1/HblviDoRYXplCjW+0We+9fZbpyuqGhXVdsyKqzX66eDG7OHtaSFOdrzCk/LsjjJ1i7A47f
eoWb0XVBt+s4GdHeducFO+B9c/DUX0w0P7XKfz2wL9f1bUu6v5KzhGC8mglHB5iH3sM/9jWMDnTc
k0vC3PCR71kLIzx7uqMTfcB0zU3iKwaziptNCTUPZDwY14HJo74GB5StYNyB4WkQjYyYEQoW6YnD
mvAW06vHLcfCnLqKax9gAECq3hmBRK7Unek3EyD/4bwGN1Cbm3/11U4W1J33URpcAoKH+yemcoSx
h7n/72XzKR/711P4ptwoWpmVpQW8cmawdu8uijD0YRPB5mvcmglu7WDmAWzPi7FhXq3gIGKBTyo7
vGQgG/tDlMak8IkbAo2oWEttyOg1SciwJGFQcbjwHv992Yr6Uz3/dVV928ofysVKzSerKusWxDGb
wEwkSHupmw+urO47lhnM+AKd/rSOiRSEVyu8UCssECAgekTq2s8Zb25EtlSFd0vBdarc/Y2RZxWu
bp4cJ2OyMiYZ/MR61mxJ0PXLLe8evw2s6ZzrrDWdtsdJjyEMFObcM6C21S45496D+gcph4v3fXCB
TEa2BEn3ZFIB77SHyNao28CI4SLT7pm+eHx6SBQefodX/+lmcYGTvzI7Ttae6jIuEDCtJ4LfSEAx
ohcJ1gpPOf/VY9T48aHqpglLAiOt//DNL3tImb2Up2XhOpi71Jvq/mbP61EHUi0IED6XkC/HB79l
CBc82MSRqPKmtEhXxw6wW5rdFZscoSPdznCP2qnvwDcUzD22vtEv71/77VK/Ab61Lt3W1f0uDoBl
hzfkPaHhkSGnhAMVWNPemnvK9qkCVflA1njc2IO2TwgKX2sUDXEEcRZjMkniqdCVPGBWD1Yy6CwV
yQlTNmTz8CeE+0mv94hknFWLHqa5Y8sz3TEG3Umn6lIrTKeYm3SDt77Sk+JNiyl+OsJ7JcYaffHY
e/14Ap04HDHMOoUbyl8U76jpBNey8TADZdsz1+KMem33oc5J5h5T/AK0W3B/RNjJEN/978f2aTf+
19f+vxesfKNg6df7rckfmCt2qItJYIEVPL1IbnKBbnyFRszMaTueTsvFGL79VhD27isthY1PKT8c
9j1H6ZWrG85vWbwnij0jNHminW363BMWy68Hbz3GBrvzy4Fr/gRXfDUY+lZV18r5db+oF/G2zzRa
Yqv6LB6F1gX2ygB++GownSqdqWB8gwP1Il8al/a4GQd4CPh62z5i/UdANpzprLHjML442EnMeyhD
kI/gWAdt/mRSKzC4cn5ZrWgAfugKLGIX8KpnCkGT+Wfh+TokrSxPkcjQ8WKdCNYfsBaRKSDEDYh6
pdKHj82+tSS8HEmWTmrSknElezAWp7A1Lr4SnuOVBccb4IX68+B1wGQhfJOeze8T3sxHP3XUbduF
k8INVYKaw/8/yFrNJ6SW8lGUbqgxhT+LsYJ3JwINqY07y7iOypUQqavOGBTHP7DF350PITTiMCCP
ctf9bExQiwoe18VBEO3MZTTthCVC5BceWBqmGCobLHou/4DnTxtueMHNnlyc1xl58z+RgEmSEA6H
eE0odsrGJ/JRQd35Y7kze3Fx0Qx7BSJs4W3c+FgX+/yRAbajMX+sb7pP963GNYJsLDjHkLOmW3Jw
YaccYaZcsDYWP1piM6a0YfEKF8BFmzqohCzdOAFk88oVyQCmHYr85MoZXjmg3/aZHeCI7O7QGbve
YqE4tYtcCG/7hGstA40fhkMxvwMoi9k/e7zqBkwR7SEUKqpfl20Eo0gDiqV4uyV3m8JJaAGC1i5B
hwiE+SwAviBc1/bciRsAIsjNKb7YF+qeI5meb7m9wFSX/I8NsBmcZzYI3qBIbJltmAL4SHa5kYTn
94AhmPEXhL2jKzRHYrIsce5yca7DZcYQ7z+3L5Y1mbzokNlbfEErlAAVWxyYeChLrgcqtRcTBS4N
Q/h3zcacMHGtX7rinw/rL8v/22F9u5xvZyWRKbXsXg1aItaiqAaF2zhGmEhIWAqM0nm6m5iVjGNO
6vyy9/3YMnz9Br+dGNpVbc75neRG8WReNlIS2cHEDUPdinYlQlUwwNeYlplCxp2FSI1nv1zCJ8j4
ffttgbb+xwvV9W+d0639wj3NqignEhd1lPDMBALwHusNcpnXc1x7hHeo8ybaXnzUH5JzwmXnKTTG
EkfuiQG6k62dZlxg+GK3V4skH3GY4ENwnMKmX+/6MWR7GXCv6cUmX+U8x2Filq6yHrwP2AYObjnv
Le+y/Pex8iM01GpbLbAqS4XA+O3RnsqkxqKAbqxToxJp9VJhUuaiClGE7A9mWtRbWWwHEf0Zu/JH
YglDaSGHePpdfAr68WMU97liJpwiRCf8vWM09B+24C/XqH07+sr1/aSvr+Iaj5AR5a4xOQL0VahG
HuHH1F8xq+JU6cxHnLuIfKgf50iAelskMvHNAcL/aPqWc7p6KkIzI1iUhv9G5h642yT85bj7vJa/
1sn/nqf2bZ3kxlW1igvXejyFwspnhQFyNI2g3xxnQTMmiFxY6f7XvG3EgTs6/fa5mGK2869r+NZh
X89mjtk81yCSmYDMafUvYOZMfj7f53YLgWywxciWKU8ZcL4eHT3Ouw3iKeGwd7TpxFmnBTSXbulU
8aL0hAZXXftx30ihcgAPXEv7ja0tdx5UDw7Mh99wgk/3re930UacikCeRHtT/9bkXapayvSUrjh3
xdElCj1Is7z24xgxceGJ3NImKieK2I04MkgkHMAeiGwQNNRVWOgt2psFsCF6YWDzTV9EabP/OiM0
UctzfynS4x++64Cndyk0wBfhDBMUycHO1v0m7e8Pb7Nhc6Xe+KWs+IH/D7VaMWRQSF0FH/62rR5f
mG5YN16RGOKU/nNv2QQf23hTMMMJpwwncKhC/ENBZIPEwvKDUWn5QzSTCF2QksaSMKpyRho9xdl+
fzCJ9v69NZhiqf71Ar5c47etoXwoj+SunWq6bIAiJT5b+FTc5o2/unq+Pb5raLCjwXa1knarglUj
ZnjsdXnINnHpDCs5qE5x94Rg6iGi0VAPLQkhi0PMh0dulXta9D7KZokPlhsxtf4F61KUn/qM/z1j
Q/62bVjHY6XL8ll8BgZ6QSDcUPLN2bzGdtUSfow4sJ7CAm6JiJRVdK8gj4m8HFEVyedQWeZgh0uq
TPL1+CwE0ihU7Jdoft7PIdbSXqxKtspiTzA8AkyiHMjqFPNBbQFdcHZlz28d++N26r6entaTB4Fp
8vNaJE14Fel41A+VUyCXtp/ZSNZImUf5GjZX8tFvKiuxIuGGSHYbYtgsjzXixu0WGy0iRn2xTybv
lvuC1XenZdfHkoZfYNF2H1Cz4AQyfayoXBjT/XtRWKJc//8XBQuYX//SZ6pJfXspJg91jqbTsg9C
x91jt12PyO9u52ReCleEqQ+ryY3Gwn5sqNtrmum9tFq019w3Ud3YLQJ0f+QhouGgQMxBeR9PshlG
YpM96GziU/7ax23nwVuDDgWaFLp7UQMJK2h9/Ota+fEY/LpWvm2ZhwSZwGPNbfHIcv9ihbUCBIFZ
AbKDUhSKzU56OMh413CSWs6FMMBsZ1X+g7e2bIhZJmiTG9/WF296HXHz1PRiARArG+w0qmlhjVNR
zj5MtysU5Xg5wbBRKWdFTNdzR0Ua7hAvvl50Ppjxwk4hg9xy6vdhN/CM+G3GkC+ZTChrPeqbZrTg
dy0XQdbZyZNhuwc5ji1PZ5vYPUAyGxFFX1PJisD5cxe6Mcacyr5FhYQVSo/SfZKSJGwvYOvhrwif
MGw+SNWr7Zy2P8GRXoMjynh3Fk44x7JfysrPrumvZYQfQkvVONn/E6p/WUbn+6N4VgKGlYMjbdxt
nuASWH2OWOL5gcmuiEmV6awYi5ZXR9hNXNwIxXBl14bz8WnNrbZ4ckJ+mV1hfJDHnrhMSMlTf+P7
ubFRMtrtxywpd9S8z6VpffAZV4/O/q+YtvLpVP7tfrQ2BLaWxlAeef23LpFMj2NaSfUTdxCOXAPf
wztU3+CAPMNJp5aPaRWKSNj3dROi9tDurjnqcfIKjgNH1yrr0tt4WzD5XcUhjMwXJWDChOWAL+UD
lmLjqzB5gGtahCjo7ge9E9/cCWIO4Bg+BxaO8btGxF7TmQ7R6OkRqti2Uy4sT7hJiHqNYnmepcF6
195DsRywC7VHJGFP78M18nWq53lLUAwFlbVxtBFAp3P2JRf24mWV+LCTfxUdqj/s0eRToKaxFIyy
2p+//mUdrHPjJeM+/ETiZXxeOwp3eOA8NtHiOha0fEihqijw0CkEDY3kG3L1qUaDyXJBoeU3A2ug
MZSTgwd7xoGIef6dD8OMPpIoLbJ9agM2pQVsnbh34mSfTq47pAhs3WoABNXQVpaLtQuXOV1UoRBO
MOHaqc5jKOTNMtP5ObJlZ3sPprqzxv6QtqOTyfYLesG08Z/zOw3zY9h0Dr5WIz3QwsNJdEe9KSDW
Go/bO3WSt87dnZbDLpbGbRm754rZixm8HDnmbEDGRcL18209TEOGV6eUfbLwJeexOOxuiV8O1Kf7
HFs4FeqhlLlnD3egYT14o+Su3WIJYolXLmSeqA1nd1iGwm/pDl6dbtKwBphKI+3i4Yll3wqvIu4P
0jJc2U8TNAtZjqMvZYJ4230lt0t6YbwQd/076WkvEtbiMriMtI9TTxUZ2S/wgUhF++BYBIryR0OG
rnFugNC2w1lXJI0hyffloLUSgM+78YbihWvoV7qnH5zLwSMm7Lpvge0Fcv/BWq+9nFb8xW97Cb/Z
SrFblfd0bh26nQCqe2451KmVaxrc7dHf5N7Lp/JM6IVbY5FjwH+7lzryeP3BH2HrTNFYwHf4cfqi
Cjx9giYZIvPRhVQcGO8p5jjE+ebew3I1XO4zR7hN4Asw0AJjhJ3hSB7DubbcZnJnagfru3ZrfyN6
X5B8hxiPHXQN/npH+jxFWf7bYWT9UL7rKB4Fu0dVdfMv/eG1nR4Plflg6mIMXrGxYwNczd8n5uLq
Jr7FcZ+zNcKDIdVFOdh3nlaAo3hwZsmchGWySeWo2BYydsIxGviE0swkm20F8z9ox4ZJGGTpGbSw
sfBtoqB394hyNMw+OiHwFGsLKErk9t3HhJXzYmgFObh4uPN/VxM/8cC+3Kr1vUQr1ddDq/PWQxTB
7+0ONTzQV437FvYGgrlYsaiBgEjBq/10fJ1aQbrR2Jw4o+ZkR2JtMFeG/74m44cKh0kcvT52IOQ+
Wt9Kc6WUZPVQaQ9MOE2gOIutZwWX1cfIhGGEvx0wSHJa0bRH4PN2HX0UIFslTDURC/sA/MGckGWa
DBLX6QoA6yHQ9ODIcr12gLt71DL/vuKfAHVdbaOTVC1Vg7/wrVMqjvXBKm7XB/SOS9QK8N1ouel7
FaWuwLTWIGnH7mEu5lvHXhZmTFDOQ9UVsbrJ8uSljunRCLlqvNe3Al38jbH2Q6iLARcGQ0eTJd02
v2/y5N/IjMbXKCMG5uipYA6k7oXbhO4dWJ55hzCytJNMXyqKChFbuu4+AXMZU72iG3ozpK6/zaB/
QBT+uKJv71iVS+10abeLmdTBtQJmtaVTx9IR5OzJt3gdnQMZX4Y9XW5WA8rBuq365+WTKmv2y8v7
ocvC7FL99OSRDVURl/rlBKzWh3VRSdcCzYLQ9SKyvXqYzKNcmx15UUHVdlN4yg1xrS3nsECeJ0Iq
jFgPZXjG10jwgxWvm0Ct+qXWV394SoYMg8lqy9Bh4Kr9eWnJSzPKtF3ks2d84wikXrH8+6rprKOW
W7/rk8ywrZUWtPn5eS/xnx3kZlPD/KUP/Yme+cdlfHtC2uOhIhF45bPyHi3LacMRHyCHQSvYSS59
3TN26bvltxe604ZGN6zpv8J7cJtdew++PnKnytNngHsrgJOuHZjkvVwsMZS5jIokKkf56jih3D2d
kL9UQeLn4HUmMz+UHdG/X7ZYVt+qxD/uRGw9X971+XRVr492ldORmmDelhdQtwb//hk/8XX++CHf
dgPLkEr5nPC4LssWHZrKdxabQVGDWB47RQ+/0VThiCiJuw4Iu3+ED/r2C+z8bnHunt/zOOuhcOuf
mE+8I6//TWrxuRv96yF8K5XL8pSea+mRz7LKb11cMziHFyqd4SkiJjZzehX46TUub7jYu03/tTsw
2X549dV5Ht3XIO/9AsV8knL+dT3f9oLb616YlwPX00Ynl3g6LIu+5qYD863pk1ZmrZ7MLNBROECG
uLpI/r/f108wBey8FpsAnCFhBPnnomgp8qlSjZyvbI/QN0x9qS/JTi4j5FvA97q5xSTxTcxOTr99
36Kp/X7nioYznWB46Bx2f/7ktEUmSyabd5pe7Nk1sA0KBpvPJrTW0CJoNRImJdmm7mre2U97+vi3
w1b58RL+Zyzx+XC+fBF1ej09TjXGEmYAAtataHj8tAPnvKuikMWI5jeh/g8Nx1cni0+HtK8/sFXW
UiGcLOoR2vtY+JpbDyF9Rpi3tQIzrCWH8k/HUdX9baX9drPfALWTKZ3VfK3cZw+/9pqpfnNA1nun
G+qaamyiXMn67OoSY5921OqD7SCroOr8BRj7CcKx4DiawnzWpPn6tq3nstTmEd3SGbUN0gDoshrR
IHhyPW/OOlJPqBoh0tFo6+7BzUvfPHkGllunzo2ADXSch/cT/BJmhEl80iOr2pVhLp/tD/77j48s
HKLfxtjtjcHb7LVNXLXlZ7dufng3q+5Rj9Rmq1XB9dIzCb9pz4s7I//txdFv1LYn6YNoLSys9MIJ
WxQoON38+2szfnj/GL0pKketgJatb/jV4W6eDe10TmfaBH4e5Bfh+GXK8bWJDrnL9/9wc1ENKQoz
Hlm4GCq8rJW82da9aQPGWZM07TQ39/kSAx2lYY6IQIeUHsC5Xe0+leEaT45XK3p7lRgq0VCY8CR7
tEbhvh3tAT1/uaMfTuk21YOlk6SLSqYtVt2XFQ3z2WwSUq1mWRsrBPuKC4Rwzi67GsTxs3NY0+6F
9dm7wuzR7SurCl0vf5M7GvTTwrHIUHk3aHoxcXi/roUk+IhjWfeCGVbYRs8uebLutB62rHqABHlP
eje3L1xnjJNb3pwXrOBFiYLkhq1S+FxUKNu2OeYF61/WrflJ4/5zv4Leoust4ZtsKMbnu/1yp6/K
NPILRO+Z4iNuaBEEPn1+nKF64/IRpX7lF6h8+LXQ8rHdC0z26vWJIZ3pPKJmWh4YoqcV8ChMI5y6
tmC9LbTnDLzwuDh8nPv59BxmEX4izMY/1BhUOMoHGPpV2E52jxNj+orLbnILysK9K6ECeKM72VvR
S3rmLg/XZ9c8wzI7h9LuskPFq3V4F3g0U7BgWqPZ949TEVwGQIN1q/sAGu0S9quEBN3f7AwxW+rJ
PROHVCxLxD83aJfBEWT3XHlq5qOev41KFJ4ad6NTBXZK3gp+Wigx1tGrcZ5EPihOwZA+PPcYOJ4m
15V8cxRqSRwL1val4mta97Qu/yH7bJLg5X2bpdPDTncfm2Zbv1ORMBlCDW+NlbaNh0WczJ5H+7EH
a/hAYLJ+q9DjnCOysmLhVZTbqukY3trVlpTQx1XeaXO3d/7VjcYNM79ZW+j8RvlU2hG7GV9who40
927aeB0b7HRo5HXnkKPWO+3zQZsfNTnPDuSFluwZIfYZIMW9Zx3L+CNePvKziza3+4gqthLaXgTn
z2F7/wjwEBuCx1REHGH0zLtdz5EXbwBPhYwH0fo1yKOks56V/i2o39YDY29GxQwzk+UxUlap3wrO
gkhmjczpenhHk97hANTfk9zOpyUIhBG86Ae0rdG/9nhuZmY/BmV8gAgBbPuudTWXH8+zqDrAt48t
qkLNOTPE7Z9X8lvm5RsFlwsyh52cFtFjFojiUc/sxdPPFsnoemHbPQKIbApfbSMMZBMmOTbxaD3S
kFS00YN3z/P2YehN5YUGL03dGf1L46hLRJhPOCOB+abhrUIFpdIbwJnArRQNHP4YYAbt4Gp4ZfCy
bJhpQx1jtqPd0hytdiAek7XUrJT9enBGxsjRq3YxMZX2l1hFNgpbzcCbBruhkT44LvM+dmlZ7tyg
e+I6mTotaCWFI3cKDExnJ1BlJiddK1ofnIR603t11F5OWMDFKZ92QimxpMaS4yOaFm5no71ZD/e2
fwKyyXZeB7gvWk+hZNLIlhJAjjI8rWj/LPcJfImxTYwK/bV4cEWblDlZz8KKFY/S2haQQSwNTx9c
iIzBDyQTMitT/ELtZEndhmDx7FN0W+jmE64RM8eQz1/yb+zNq2pzDoz9ebfePogAh/+MgZ3cLUJz
BEZFt8Espq9syp4Gdma3GrgdHat79U0f3VNWB8UW1WOXnbMo3OTqZ+PH2ca0gBk5c8tdmfnSPu9R
wEEHbM5gVmBaFug8CAdfbOoozDsoONd12Ea2hV/GyeGes7OteGoIGFPgdXV01qqdB1Kcj+roWZK1
ZT/G5+j4VjHj3tXsNbMzJkDJIFtJM81LR9XwNEU+3OPzxaggxxJg/YGdzqjZpcss4nGq/fsmQzc8
5MgwltKBd13Orh05pA6C4eGo2F8sapz7zC3vpBgkTtkvOhQDjfsITv3yw0rcIsx6Ce4JfRwRZPcO
lnRCvK5hSqK7Z9oufH0X1rB1cgor1mhD7t6ry0Mooktfirly3qbaOXTUh+BTcgr9QhOmR/2rwP3k
Q4KNgI60/hpW3ZOkvJkEy83WH7VHPcWw5lDa19V1dO5ryOXiU+8yWvdrpsoiYO6c25xp5y0Ipbl6
yXCLjYi/f7xd3lAOBzLk0KAcFuGxz/7DLEjutPxTrI+y6WtctdldATA1Fm6n2rfCa4tK5goOlO04
j1WmG28pwhuDw3eVsqd0Jb/9ZmS2NKj7yiDX3axblXS2+rzq4NghB2gGxB8WI3V7hfSkUnjbnMMc
wnKvHqwjOH/l0ERJDUtWgub6OPDR40TpJ9Q1tEymX5J2szD6Q3WYdSTJuY6baYHuYfYKDuxEnero
P3uY7OiDc6x1S5/ViC0ByDluGn0OKYVaZ3eYaG6xh/gGA81jinTtvfrJWOseBoqwIZ1nfnkLLe/Y
bXts32XIBMswglu/GqIelvzTkvlG9AA20R1mFRpjs6trbqrbACAYqTL/kdzXkA7Pb73r2LBC1vCS
8lvZ5YBVuCZ0DgOtl8R5VI+sQWtThUnEEywKdjxNtpNG1G9VN2X5DrPusd+kjB2rUH5DylSkZCvY
PK/CdGipUlfGrec9b9xbBSLgH4HLOSxKR787EEjWEht/fJBiXQlK5OcmnkSnJMDcVMMXQg5Q/jDW
OR08IkfaYPKjlO1ymzzdK1uC6pt1IKleGyJoKJW4CY2Vxk31SBsbGDUdw+GLNHcGgGBdN+wEUnYd
QORe/W5RhZGlNzyM9V3rALXGXW8PvbJX607ecg051M/dFrL0rN+qOlfMb9f2kz07n1+0WElG1XVy
sTrHIrpyYedQe7kHuunclyNzmPoqKDna1Q+DE+UOjgsaUjj5RH85aaf1/kQnfXPhsUemzynx2tXd
ZFmO2HjUBWtBmaXEY00U77qQQm2nRIL2XDj3s9OsrP0raqn24+6ACpsLaSjsCBh2n0YNtiG4f0PX
eFFQkmbBH8Y73VYv57VtXqGkshVJT/cmu0fFrotAefgnbHuOzvO96N59eYtJ6fzVBaRmOMpRdU8d
YJpMWIvc35/vpNWX9mEk4VN0dAUXZW0/4MeB3QUPp9mrbru21cGBqBH4WMiuLNa6dwgLqLlObQTK
5hDjQrKr4qC1Y299Ta7YUq3wipc78jQLrLc7G/RjdV6e1KAEYucyjm4FMRAq3oBi2Ni0Ftbbzb0a
Qf6yrZdz6R33x5uLFDa/OVLI/XPnMiTwNVMl7Cl/Kfb/bl8ww2BmqqkGkcXKp43FlxK4kDK1fU+f
7Ggj8iwxerCiHI8sBfV5Esqbqst2Eq+DqRa2IhxEGYDdeqVTRKZb+O1eE2ArkEKENiOj18QUF5Ec
vTAfOIRHQAYrzoPMPUUPNNctL4uKsPQVbAeKXwDrH7jMwtID5F/WDb2tqN9xMKV1lcv8cQN+VQ9o
9JFxdNcrak7VNdj6+iaH364Vv3rHGMsF4exLBaT4CqNOPBfcgy/BuEcsjgtY4SfTe9exHKwqrpuL
//Rz9k1Hx1nhrYiqHmZW2xRbBXWJjS9ONGm3/UtLqSAb+vucMWTMS5S2rBht3fgG4SSvLDHvLfk2
m/sZezgd5TJdLl2FmS28Vf6JModpP79ys7eDZ4CsHEHqelhBEjCjwyCCjW6fdtPio+5L9uEtYbaL
CNCX1niye5ZdUpkLq+cbeXEcW54JTAZYMy/dVu43sFTcqvCogfLaLzw617vltnRIL8bZP+QhNdcL
N4npzQJL6LSjCSl9E/TpAeGO8FSEdmjtHHrvECoHl+UTcrMVHQeT9pC8PtnyW06m+EVoRfwPgt0r
3KM9tA6EYEIjn4jq5OO8zJy8t0ceVHoMBiPTq55ex3KxvofScQorDICYwyfIxBG1Be9iSL7Ulpjg
kJXqMfMbmL0eHo6oUxl0r46hSKkPBG0YQ/+FDgXWQbpDi8FYi/7BhvB5msJRVMlw9jhd4YICZdC4
MRXjJqO5hLs6Eb6a5s01tKrkoQdLkW0iwRgbEK+Je7IQ6OBnFE4mzw60AFyA4AcJPULP170t6gIN
z8/rmJlPIzzKFZ8UObvzDqt3PHpvyCyAGGTZnY5zdb1yji4T/jyxyYbLbVm7pYAXzLhtX94HTHcx
dJyJAdKS/m4thtkC7qJmjtYfFRopQU+CdZlFuK0MBLPIrccpO9jTfzrtkEGx0ENUoWKLxAV3ye2O
rouRNRSzGqrnd55yT2YSOsJ8D+egzjLrCs4GT4a76vGb6Xt84Hs4kghaR5DFGKx3lsSnoPq9UguM
Ga3b0fluR1uiR1+MBSN+79Pj92zbay5f64CoO1N/0GY2Z9mDrY87LdHNeEFl3mXtvk6wMzT8y5fW
DrphAXvVW6ErHEdZ5qHFvgWRjz2olgq7dub0bJIpsmjZ67nIxNyJwU4ajObEB/k90QY2NsFjW5Ux
IPoA9AIX94kZgSvIVW2S2fHdItrUHhyIplGdreCF3/h9VxTfeCJFyWwM+0ixxYQUsj4s9aYdMEGu
7TIHGHjuYezAkxA+/IeDZw0o8s5n9JrYl7vyCZeeShHP9c4wm+rQpviqbR23JDcZ7DkGKdjJJsgD
Ym42sLSVk836SuafsTADNA1R+bDh8aFJZUACacOux2f7iE2Xk/hOOpuE63ECCfw6Yc8NRxyTFwcD
e0yumCajwBjBrOqwxLGTJ5BUGlO3hjCKBmN/u+pp8PxUhme4+zl3vMBxa2IZLcVQHQ+S+VKQ854z
wR0UDMIPc4hZK4uHT6tnqM7TiOW7z3N3iGdga3KXI3dy9WHNXlhTz86+k7nzFm2Y3Znjt78fdT7t
JVxlOh2nnSh6BoPxx7rLJTXkhSIlokhEkcM4GZ+ccWUno2iKBZ3kHVuehYPTGFkKvB1wxfdPmnYJ
lVPj25H7NfCDQ/ppdP2IBr0V+4ESzS2xanqoz9EY13B70Pl2eCKTmxuGjL0R9+P5Qj/ZpSdGAgNX
L+bGDpHytGGGLg/wCA5vW/ZXlmoEWmGTXafYaIDanB0rv/OKe70tqqFxpKAO4jEzahCsRdK/o2hA
zMGYhMMBYTRCfSBr5OreoLcrImkYh1Tq4ZfHe83eBnxTyRgCqTEQQQl+Pq1chJFsWANKYIZPKP0f
mb0FgYNmG0X41YH/AMd5wRVmV7P3UmFQk2/erlGKj/Nb3Kz6dvfCOLR0F09s6IFIBHsLpdtSv7v3
JdMaXK8gPa+dioPP/jj4HzxoLFN6gwPh17ZQfJETgPkpQaClDY+ka2u5f5gf9nIkbTCiyYXhB2/u
NLlTggooMygZr0M28x6eJ/r8lr0xCEJx5S5GlJiFkd/MxEN2+0ZMHwnPChKET1mVY3fTP0ePHIdL
toYeFvWWPV5HYyJgGCBsI4jiBRYR2G5ktXuxplTsd7e9OQZ5qNETizwF8bFihTAb3jTHQxgiiLlv
QCKKgcl+Ec0ezkQaUstJDpAdzSHfno/aqhNORpoUhnG4tmza9Ky3z1bOc6hiVGCf2k41L+WwTRzg
ZXI/bABIdnTvmhIXVngHxSOT4zY/N8Pr05Fm96VgOVOBnx2VtQK0Q6bdfcRG0qONOVMkC5o7tEXs
72bO5NWZgCY4b9g8NwenVfn5KbRglHgv7suIzfdzkMxg6NwDEFTywccttyCygcLlxAnqXNCs8DMa
Zg1TRYZzNIWiNWxvMMYsXP2JuwfUY/78/qWPpvBpd7tsWV7f0WZxPxm+nSPBMVhLfuHC0Dnl2ya4
vdgIO5yOHyZPGCTQzuwYZnCMicmFKXHThxX9Ip5X5hNNSRmRfK1HiAEGyYaDap8BNwUw3foNkYvQ
yzynBbasktd4mlNujEssS71sk2Atm9tEaJ/5Ca/PaDzSM+J+N910uwhvqpx5dBUDeHgLncv2Nrkd
O+wn+1nFKTzJZyJKWvgooA1pdRBxsRfiy18vYTDv2UCIlhQ5R1bsQG1F+C5S7rHQfsWIXaLalrf4
CYIWQH+E/nkl+WGb9i6IXSaj28JIu0/249ETcYRFcYKaClOPfeKr29QBdsGDdMEt9omBIsISgwWC
3jYbs5M7+6P/Hj4ke5QgshmF8Vq2Z6m3AbYBsifKmJx7Kxpdlh13XwZEmrlzvM/PtjT9Tf79g7rF
/KN6/DYQfZSHY5UYoBRSiHLM4XsWoV7nYIinqbD3PPKdiq+UZ0/9lQx4mDRZvfm/WwtN0KG/oevM
jTVdNduaRQ37jS59ainnJtHut1kz4OirbY4SofSaMjc4cZA/7IWNKopVPG/g1ztVMOP4+o31/x9Z
5V+X8W1AU9enW+t0osOBBfZ/hJ3ZkqpQl62fiAjp5VZRevv+htDMVFoRUEGfvr61/4q6qHPinNi5
TTPTBmGt2Y45BuBfPSAyGjrR6bu5FA/v8ly0o3c8mpvf4JaNL3iO82BMqg5C/Ytkazk7WcFc3Wfz
PkgnKysb63GAOwZTrzKPV+OUsw0zGZ7HsksY0qsmxoD0d/SjLz/SFBk3eNbOsxu8lqBiRsN0tNWZ
akK82E+EXDKjG/5HhniOavj6PrKcWXXcPk4kLRtf8vUrxtMuXLD5rJ/nH+uRwOaWTq9XQs14poEe
H2NH0GiBMsrylpWKqBE1v/j8/76Y/0BK/+sswl8PVb/A3Mj/R54o3dTXMOvTcisRwN7gJSwc8/e7
bgHxj6rPqNx9zlAVwyrMWAVVsY4JkHrcFW6O4aM6C2ex//lOqOF3xUSMz9cRrFLUUiTEVS4AWoP7
HglWGwRGCKHtJBFuwTqlGWfke/5shi77CA/G5CaFa1xLbLfeZ6MD9yWS4v3mLdPWFBSYltx2gbEk
x48pmKegw62/mvHU6Pv/a3fLqmH8X9JnUx4AO1ZhzlIGg/+VeFrqp5OrRKm2HaE5NNCCnnH6Doiz
gVqXcAYqE4WuDzi0qeoBeHXiqHI1B8I0XNcjBGKKw2XG03mHj2kf1hPDN91n8B1Oh4tm/3aVsREl
jraCXMSt4OPunMeckbGAts00Xyb0U2GLdCls9Z4cfsPs2DFKCAplV5+1j7gW+s+NohTleV3c8qVb
4ra78osKIkNYCj9T9eeu8Cv1J8O3/XRXflJ/9J/szbfb47dSlk8YCnP/htwLY8sh6eMrd63Glek3
myA/PGrfBb1dSIAOFJ3T81eMOeTnD/WjDffSsyl+y03GVCao2rMCC8J5AP7yLIm/lDvufw+IwVES
kW1rba2516Nsy2ui10sPhWmiA2/G43oexzdrDd0777L7+EER9j9QgvP+P2+hCoi82wnW0dtwDFll
jLKsaQOE+npfSGyXSmHLtJGXCRyLy04w8Lx/Bkt5rp2Uf7cNM63cfRzgBY8eh9bX6A14dQBpl5tM
kol/DFOYGj4AShvvPq6gtaOjME4mVFB88kfYGW5u7HTBU1xesHA3u3eQtIC/oZw+o4ra991pYdqE
AtvPBS1JukKcdZotTW/gNlFCHAK9LrBUzeWBLv0ItKdezOtaDsOmHwZIVXjfkTFbUjr3hZzLcxJf
DJ5UTOKViXAJRTLoqOu1FmjcKkE6f10qwlXYbxf1OV+l7mNhIqd3m94ntMndnAZnec4WvaeHpa/u
S7+NhosvSzTfZYvWaSMS6Bm5u58tCm/g6POnl7v5yqCBSQuTgjO0oBEkvQ7ThZBiTyCcjmCljB63
MUpB63vU7gVXL6yGS6JfBEkoH7oDu3E+TgljaAWZJr3MhTR/hCVHp/nm2oi6pRVqM/mowWStHqE+
mNWXNohn5vED93HJsfOJIQ8fTlUijkckOBKGcGcUE86ATaEAsH4Oi2YD7WBJZfK+kydP50N9UrFV
+BXyaT5/OtIxnQPlhV44c5NAckA5z9SJOskCGqjBh0n+ZzSgSVHOX+vU03jXdyRDAiSY+jPnDX0q
jZsFcGefVvYCjuV1y5UvN5LT+HdgdQUTAg3uTQk+wR2yzkHwjpJlcrrNYRkBQCU4+IuITgdKDk0E
jCl6BTd46XMSa+e+TNdF1FESNRctldwkan3dbqa3leIj/7CIV9ImiTKv8d6U7V6so2zbIoOpzSjZ
0O9J7dpFB45qWBxJ6xeCEKlLc3DSOregmqWr17meveG365BESGctq+/p5NOX6EtTDFQoAupBPrl7
CQsdnig+/MPP/HSegHGDJPkvnQ8CFvT8Fbwu962gniwmks8+8cz1b0VjJp0aExky7Mq2Fhy2nbiS
J/g9E7hMGkQNgZcyx8w6dkjh0ZoJ21kKe6g5pVXhPhgCvbMb6kBZyZ7lGgiYmwgAD52h86AGgV2j
RUS+BlK9BJ/3DoyFGIB4eN2kCTNPg3M2duhPOfkkBt5nMJf4iu5wRKbndJavbq4AIYuFQO0GghOg
Bm4bABhzTVeD9t9AEp6uBtujce4IB0CUvOLYoIFRJpRHOTum29sla33gwpnlFmx+ZunDYn6famfI
Y3DKU9UtffhegtzNIIrnuPPAmpY+KKE6Kv+klcFAPWccCQHbcFPerxavPzaWsZPPdJfkcV5z/Lpr
jqk+T2/ugz6LNknd1yx2UiQoEFhadv49LM/q9DkFo8fZMwHCU3adDifpLuWMfmGhRcbAhwcMsunK
rlA5GkInPPCHvhxal3T1DGPumRDdWBDfPD2Uwf0GPDvuc8qU2Zwd7VTzLqiCZJEs2vM3vAUd9K9m
8EAX6eU0c3WKSKs4b2Hp5q4e4iKmn6iOcrdavT2xrR987hd8dVAi26l7Y+HfoGRnlmWhuvS6nYbO
d77k52m6elOXAyD6ozmVy5WcMAPnPwPa+ePEq3agKVgLffjCdKAJAq4BaEVrx/Z9DVfPLHfBBoEV
EIzbhiPYezrn5ZRL2lzem6ALjh47odqT+lR/IbhxLYC5bI0LrQ2/2RDWQcsA0/2+WL/nBRzmlE/F
ZslX9w395GLT7pRrusoWxrViHSnXoZ9yqwq3V+7QGBHe7HuI/vmtcoeb/R7kgwD/HJIN3dJqJ63x
mTmOT/u6H3guVzSH6l0s1B+/h66zO9PWhw5/7F/C6ba5m2x4/j+XV6HthG+vd5l4rWwTLwfX2+q2
4oeW3zHpJP38z8/1jqdlm2ShsPlvK9jlis3gSq034RPV54K/tOd3mC14WLJJNuqPifBquiIc+6GC
DoiQZtaJVTVn5HGOFMcuCzsxrn5jYq94Ol95xBet9nhLmb1RR+qmZJGQpHfQasuLRzeWF9rqe7RC
KYQ1fGHCfon/+nf7PWorbRYPkNApL+qCVmlohlozprK3GaqOFhnI39z2ykybDYERrZNl8RfTHpYg
4U2WtEVsgxbzIDACA2dZLBU4nQXglH9by3tu8UlRuWZrTqoZUHaG51GReEcIcE3Ra7Dv7IQGIvsa
miXDpTZql6xwaBNdimICpUkZV4ItQZvRap7IQRkVUwVnn0Qlux5mdR+yw1kT0on0NAeSCvfjDic0
dXH5mkNzizkKIXkf22KWBjnEKVTq9oOmCIg9YQCxMA+IHEG9QD+XUec2F6aHk3Q0tG90ikw0Ch3U
hd1uyQlHQq2jrvF0XpMXhlOnjCz0LdlbkzTQJvdpGyFhMDHZZ3TteF2V/YjUCS1TZUybeQp1RaCw
428BqrOO7oq/WwE9V0/++c5roo0MgbLMo0E3lS7CxhA5O+laBefzFgzJ7nv/DuhtN54JL9YTbBNE
H451APgQUAcFJJ07KM9PekjHCOpfTuq/99lU8dMZ0jcK9bWXY05gNXbFATQwtMCLjxnooWJm6GSh
YVjhM/eSSOZEMFqz1TmYnqmV22zoI2PmYcoCzVG9Cpb5zFM5pNTvp3cMh6AVL6aApGANQRNp8rBr
7ADvg/njO7dEHbwGqsIM8EB0NgaHEZl0pYbRf1hXZAhKMLyCQwS1FWpgnPzqH8f6ASJG+MAHiN0M
xrCXE3hk7nNCpxecozRBPgbRPR27mQaCN7xmegb5wOmMSiE8VAosYirhvSA7KzFX2iTH2GHSuMDa
RJhBcRFUtyN6SqeFnxKZiYsKFJ1xuXz6/ctghtGn9yMAMpjeG6/ksqp2z5nmramTF5zBN4vpPk0F
n4wjZHYNOFv4zP9IkBlyh3PhUnLqxUeEKeeOyf6S1lozZgz9bK5Tj727ZvQiOjIZAPoGMpxljO3Z
qk1VcNy4YBLDm9f+Ixi3SOBK6k9cyyiFzSyld6YtGpdbr6CHRpwF6ZVJgxAE0ILHRM/Ld58vC5Al
2NSYZu5eD6rTbVlHVlD6lJRl3KQZiPI7YfdSmjcbg5WKXl2keD3cWqo7iEq3WmYI/Qh2AYR9VvWs
nSXHctXOhsCShjb6nwcFDOZOBQ92YOqh23U7cHUd+VDD1U4m7z4A0oCpIy36XCtpYv7cIbJGQhfD
20zRXRCRRhWgfOrfsHQ0FKnrsr+WlSPNesSV6VyFHyfdGYg0mWHnx1EBbMJkmRITzGL/gU+7EWnc
uAADv4VkKmHRCu2Bl8P6AOzRBXVgRIr/dZ/7ii6StlKRBXjgs3UiAwuNQRlC/57XEHo42RyVJBK+
7wESMnGUGGKUuJrwX7JEEkRMlZAxmWsadvkO9SaROJEVAUTdkSpR/MN2VFdr/d/OCOltkTXlO0Qv
8t37R1nCfnHFpFdXZaktjZM6N9c6BgwgGWZepELwCP7oa2VZXgc8GHAPk8p1Mn7/vOAs8QOZB33n
1nOsRVLwOCD8AP42UqI72g8KfzFDY6tE/eJ5LJOpsvqKwc8SWwT8W/2VF6XAeFobhDCqfSX0JaRf
2knivtqNkj/rCGgZw78VKiWu6ahU9aC1d8moIsXuJ48oY6QQNDEegGlwCl0v0qi7L7Ay+lEJ7mh9
SH66aFbZ0nDrxX0Gpf+1x8hjuUJ9MQQ5QYphcSRmONxC/3cGbxJKh8fmJXoX5dlCOcyI9HV7RXvt
h8W51nHu9S5fgfP27+sSE/zPpdKp3b0wP+ZaQhrhS4D/cdQnQl8SM8+coWQkhYLG75o5djuRpl2Q
+SJdQAlmoqDWLJFUUkDyC+Ik5Ltg61dQEkaEJXpGt/WdZrx5UAQAZiotgGHBmO0+nEHQ/N239QXV
KGmh4Ke1pTWXXIuP3iDZckM4uiHUVr1iofgKzaAqsNYcl0eXFIUMojSSuaFPbndHx86iMQv+gjck
RIwM2AYbp1oPSClM7+O+ghh6T3oU4JQYIogMnxoCWIHhjFSD56LYTLcTZjX/QX1MRlkEm7Swpjpp
xH0uorELJnBCcDKz1sMTkGdbCvqjukCz7gIWQ1xSxA2M4EXqUG0wRogdIDSxqKFBzE5C7M4INC+N
Ct6uBNy/jFfZXxNZR8mDviC/DKOUV25CGt0EBpC879WFvGZKjMMtw9f05t28t69GPZ4fGRxPRfgA
OY2NzDmtuCL8CxC1cIX4WAGDSRL182GE5z0r+FdlZi50Xi/zCrvyTfS0jF8d2ySvHvi6eyjLCGdw
alGTq9zkL4l0j6wVxhiQzpNHeLdBg0Y1LOM95Z7H9I6UhLIccIkVInKuyh0rKFLCdMnM/+zrpUvd
/UQ6unfdVV9os+8PTgSP3Ubqvidk6w8vv4FoLqOq9F3UgerlkPE/JrQeZkWoe6I0IS6pskRrmwRe
nybe6/IBvfpYw8c1v9GceIq8iiS7CloYLeDA1UNM0OILBgQ2XIQ/zB+QYu5nGS/f4X2hvojqUIJQ
CSOzhfSjs4iqldgBNWiRjv4GogBkV8QfAwJOPuiCDJMnPj3caXCPsIYYfPFfWHyREdR/cmCSLxAK
TIWNN7H0iN3hsHGCp2JezCuoZEmjJjdfA4nJSamWpZB1uZOut5xIEMpwR/n95RE8gs8Rea1VvInd
AvEuaWWulONNPBpBr5VO9WGrLAZevBESBepMWTyB4Q7D7zJ2ZZqODuZjqkC9CHOsrdnZ7Ml444ff
yONzuShmX//mxdMbMs1MBPspGsgJ4UAbSkuFBZa40FsDHZpQIeYFFU8HQrDojkaozlAzATlX2fEG
sSwhLfVgJmSLytnT1lf88bYdavZ7L9E7Hx4N8Vfj2Oz5pkKNDe2+cXxeqDwPj+9Lz2TZhVmr2yk9
cb/86y9D1Lo0O4VFDUcLTq3fkxBv3xfuxpn9pdl3SQVOsN22W+F+L/3lKV6lv1jypM0n3/33AigP
LFuOqdpzNz399zd5X+t2egK/n554eo0Ll/dU8dstr4ez2vMrea+Kb/kyP73+7mv+xNAqj/73sH/P
LMVrfPf3esJ8EPz6gFcDChF3tG+IezC4X5K50r0J1crNcKkixYE2IQuoD81DSg8UDYwJWqkOy8bF
jbqoBLqoHcKkWtuq+8HqEGy6KWydSNWwGanOOxkYCMGYF3uCEe5uf/zCA0UxLyYic9BtMiLxWrhd
lbIrsPbxzQVYyii0PgWCRvwEHpLnvv0qrMNil7I8LMC1hdfjju/T9wWopHMjva0pljwowhp27b3C
L71awr6aci3xCtWQj0MRldpFvZSBIOor2al/ExYcOGpPR4CZKFajkFESvcl24nCuZgxLY5xPUJQG
3xCU/d9jU80+aMbfEdys0bn8iNw3UC/lkneh0jC7oaCqEj6owoRsCTkWDxOUt7FW/QeKNSzeXUd+
MMCiSLPbFoF6AnE1yJeyi9rE+T5j+UZYw6m6rijOlRt5S87PidJcg06bibjO50dd3kL1NJgP5vJJ
2yR7eWaE3XGAXEpykVfqiqbyYw+OXTtKkCuw6y4m0JQ/AKAsTn4GbqEwh7NSFpuUCLtFu1p26z9A
ldm8imiL9xcgkM+Lcfy3V+klwsVbYod6TJhYed8960l8Q9LJXA3ubHzqGA5kVOhWCXvTe5WP7DTi
DeYe2t7LY97M61OTTZv5Q9yZt6dP1EXtqVo28xiOEhAC1Cl8aV/II2n/iZTtADXP14lRiNcpDz5R
crAC/l2aubRv5tUS7o3bCajKbPhbQCX7z9/oa1DmP8mGKv5KtS9c6GT0WtaU5jeqqEVsxAu917zu
ksF0v18zy+D1azW0AmMH5D80IHsrjq8ZU2vrcvkcjlJ2SrlNwanMybfWRSit+ynp/ea+eG/SoOe/
Gr4XVpDz6h3u4sWKSYMnWRW7YnoRHkJMnIu61WtXzR6bzwQMyNOrgIP5vffeyFTbCI9rgujX7Bt+
zvcFKSa3zWZ4fSyq1YD7IjgAkSzi6AR0a8EMQ7mKr80GIgl6DfR5+N1j02z41u1SRsV5eqONdQJq
HtnQNEYByAR0dAYiLn56bLKjGmo7THzwXnSc+tey92p0RfWgdFns02xRne8b6YAD4LdiK1nstxLl
qtoBiBj1bCLMi4M5injE/MuCRqrSM2fJWqbAqZCLAFWBpU2ZG57E3KUlwg7CcWgNEMI2Fm+ynXjN
HDRVEApq6P3cKK4pgt+ZRD9Zv8Et5iiESit52YUf7zlTnY73HYDlHs1Q4/IGh9qTqDNTMF0rbj3N
aaUiZEBt+uX1V8bP4VUFIpgsX1NpeTs+ZvniuRuOmp2JZuo5f4+KktbJKNllO1gWjHV7IMN6HaRT
In7Krsb6c4gJ4bIlWFVzkc4pZ1BQPjPKhKUrIwQTZwW+C8CBstBX2UWddYBbF/dAnen4teHvbWuu
wA7ctv92EhbhY5srHMpjz2hds2/2gCeee+OI9DbgGrzNRWXy+mKASTsi1SqcCMYdc06IywjCEnOP
SxBWv97Ke4nBFbDgzL+EvBGEC/t8y/bFgzEuxrls9sUlDuNQ23A8K/Ew5s6XGlzYgFH8NBysQQ2H
4ig5ECa9mA782shyosXMnXdlM2aNscjg+aJaGBX7gXc3Rzoy6wrEgnYnoUDDJ1cWiVDXjLKrHjEQ
ZKGJ+LKVnz22NTK3sGRxItTVPR6rK2Gi7oGCY3ey/df5+tnqTqei3Vh+fMgX6UJMN3DWwfAaa2Mt
NFKX8lI/ff/9j2GJnA/pLgS326QIigA+nM9cmEKQIMVucOh+9Ojp77W1GZnRsxi9dyUo9ZV+TYKP
J0dQg/jN6j4z5tKW+MPtkHNtD8nsHSjHN6ZVZpU27mDehnQUDsP5Y/c6PP3sfN8VOz6YvtQj1oZr
TL/OzatC5aAg9F4iKGtGefScaO6LuFX1Smq+tzXByUQMV4mzIPQUx857bEYxjmw4R4J2/fTzUOcM
DNcsOrgclsXVjKSoOIMnCkpKV8Kjdr60FgJuBg20MyVN0uRzCfs5g2bsDBJ5LI0ViBJTTWkEzhv0
1mCYY5fVW+LcCCR6MmeZdFRm1P03EOipIBMDa+WWsQ2yz2TRKHYBSzeTXBQ5SdNFKZlVG6mRxFGB
1cfqiP0hL9NQX9GbcQeLdkoUAN6IjzRhNM+z5hDQUjzuUf39OJ/VMCKCOGmzdt/AFfM4aBEyvWCD
tUheaxGw1dYXvzQic2MuHtvmD7DyWj5C5+YWIZR01y/oLzKUH6rYmNNvmK/eczrVkjyW96+/fi+W
+YVJ1udemuVO+ZyDWHx3u/uXmu1UU9ev7MdUtmbtJNY0BzRobVplqnQ0bMvykiiTFkmkr12nv6UC
7vEGnlyZPpTJW3PLbvK4H0pzITeQu42f1vKT20MxP+YwpPBG+PhkkN6+l7E6K8i19IWuR9AUJMoY
4V/oJdoOVBkRGiXqqMsmkIXigR6+Xh4YEhjU22G9fcir1yOUsKTZ5HVz5cfkW+8VWlm6YzAvnh6z
+6HXPRFfomlMz6dyb1wqSv2sJdQK83H+GucMg2zvZ6iIcMMt5yMZvx6j9h2hIb9/3SA8J7+mRtvt
BZtP4aJ+zFrWlwo2VwG4iO8XU2nEx8OwmRCiMG2G5R1TeMJ0BIpXMDcP3LWzKXlI6+I/TMD6yJgp
0WDZ/8TalAavvv7OP6teiN0iUw2cRvAYDyNr3cs2ObvzoZVAqobA3R9GM7OfnxXTCrW0qp7zF52r
V0RALpmb/Oa+3hOs3/fuWdmmk1z9MTEgtVFd7bHNXzwxrOPdrZtkECYNlyUfJ7a1eNe97DJ3Klpy
1lJG/U6f15+NAUUUIDOK+U+GlsZPeTVkrKFYDN/z5z3qO/jgog9V14cLK0G5LS7msj7AUkVcA7zL
OiW5Vw49OV9rXn5+mJe3JFrv1sBWGKO/PNsJPTJzrGpuZkZ9Dsxi1n59VRqbtd9SylYdCSW+H4WU
KN8ZcvB9zoiSdC2qNVseotBnowdbO18BpE2llUrlWp3L6aZ+b7C6sbpPlWn/nqoP30yn7c171pMb
fQv5UjCO8nHyxO1R/ASwHUOxMq3od5MS1dt3vOGTchgKNeB71DGpRaza+Llhd4gqWpMChTh0lFEP
YLSjm+QUR/dvefIG1/kZv7/jT+NWMAMh9FR6KpMVTA1pc+0VmXdXHCblwGqq370h4ALOer+JtRmm
hP1VViujmn6hvdRG7Z9uRHkfPZUJ6dQzPj7qSSofyvfcpAwhjbs6NFT06m70Gd4ul96i+9s77VFP
piBw6DpV3gsK/i56qsGAgYfaT2kQGcAGPeNhtzFEbI5FawrWFESLQW9aY8bpmF5Rz83dvpnzFtOk
jgCgWB8oxWykHXjojrFIc6de77mrAFX8+Z6z2yG+TeJ+1ijubUNI3JjTdLCAbK9q5/FvtetrMabY
FsRvlNB+0zOTdcbp/rRVOM0ytnyEMPLbJQ2hcLTKqfsvjKi80JL/vZ0tOI4c6Ys8dww0ufbezDEQ
eFsr7MRrHJc0PnH+H0ZVwcIN17fXWCF0byBnuA29D5iLn9ob5OPiOU0eY9Qr5ugNvE+l6aQ/zMqY
10EWohXKx2zcOpnUP6bPjmY+EfbJbEjPQP+OkxlbeEiPiMP+GXjDA8id9mj8sv5Ir6LWuzGr+PcY
jOXevp+NcqoWvhUVrxUSUV+6X6lXSk4nT0uHSwQA/JnZAP1bBzmTqJ4sjdkTpEeQeWWktrN++aXY
ygSu5L0pOTUcSMjgleI87hO8Oh49BaL5V7fzEi5G0wFbQSFjFoechTwSVFDDuRa+t6+5THBMkPr7
ZI7x2lzjqUKOT2gQDjbPr5icBFTEaOsTKqZ2xPgUkzzMjjKAydt8QvOU7Yjy9lSsNijc+ulvQ+2c
WK7F4P1AxZYEAyTXAMriCzQx33p7j2/QwDGZhHEvx7Muwd6PseQDcU3GwE0bRtwoqFqjMrE/zMsC
AHmNcdvcFgi+P4FUH7Q1r72wxpnNRc+EQntxYaz4c8SskJFhVm5/DAljq5l8SRMMOoPZuGZtYcKY
tI+PVObpGjmvY7JP9ixDGMGMxSqPqJ6gnA4brIbrabfeAPTRc0+5QhYFjeHCxA0Hww1y9EuCWY5K
8dQTh8T75khq35bFHoZCRG6zuekjlHywlsqh2Cnz6lCG2jzZUd0Pej8Bk/o4/4vAGLWZD+fvK9NX
h57e41pf3rggnApr5DTAvWRO3gi3Rqy4qf6sVQ7D+nowB/gLra0ON9tvg+Q6gJArjJX6ZyyLiLpt
7BDYqQpPTymGuszhGM6e0vL00tZQjWzsBL7txDYRV2rszBhx7tkPuDXieK4XT+QM76HYBsr/01y5
HB0u8DPiOSDNuP7venwnrB8rysiE+h7BduZqGV6nScQkI4C4cqyyK0jNvuPCGrfxSFNsGVkFwh+C
tRog9piDucOneRpCIhWPDJjoYKoBfA8fHpLs6tj4gjw1AAJR7ijGVWN/WAnvEXrGn9co+445Xyyb
D69LP6T1eEY28FjpElr0t0kNRMsY5SDHDfHaSmNz2BLnwrRZZgYLjGMia2tHn8FIlUa9GT5Ogqjh
AitwzzJgpdE7Zwox/k2ZLweviLRtSw9n6L3+8F7xUZ5ll4zxTLze+nFMcPDpCDjZVx2TB/YgtdvR
lzZgCef5KAOxDkKDXQSu7DMC6cVwQ7ejLBWjX/8ZMXNeIgaOhWJoT9qZ7SiDXYIRTWa6kd3BIpQj
nUGhq+yAI+9ULjQ/fs8yDRBebjb4ZcUr6+4xyv88am61SSOpRPUAiaPnGIaKAbuEuU7m7uC3+4id
w9iJuu+2VTV+/bXgVOWR0DGewWqhHHRiVAAnNA8Ba3WjSuLRI3Kd5IdH6vsegKagXVRDqgPlkr+x
/4D6PxAS2HarguDo1G2ZmRz+SuenPropYrdgeK1zjR39RVUTE8oL99CG/TW8xonsB/PE5Xv7VFtW
bN54wydYSBFZaHXIBiPjtz1WSD2oo68psPyqObIY75LHNZMaPL7Y87lNJjv+ULahBCqQq4NRu6Ln
xyQCtJxMo9O0H46Ibk3effWZEWYC3PP18MNk6ZEhXKoF383j2P9qV1gk+rW+J66n6qjvmY79zOot
n/x9IT1DuPmaIHQunfTPqPPe0QOhnHQsAcd7j59fRhYEPwDOBToQZu7vl8GBmUylAow95vY/d8zP
qDAwWTYPZRd2jQ3sE6ayGMMHu4VpQ3ObMMbQ2BLDMFCMoJxAO6saqTPOd79ktSi/n3mDc1OFnTBP
nD9OtLSLN7kj7eof/cslaC5cduZZuUBckg8qYcx8EpvOWFMG2TQnFWPSLbILl+N+6ZjBJKomlQER
ji2FaQedU4jLHhBVYxaHTCcQZwPp0QBCjhgprraU5Ia3cSPZ2aFdJQeuKF/mvniN5E28a4BNbCiK
mEi0ra2LGQsmFfaLsWOlPGmEx7vh7humZwYzt2bQzrTdLRgedVdMRNw35czcU0zL5vlfvxqu1euX
Wa0xIftnKwH3mCtH1tD+s+CTi+xOWfAps0v7Y4T6Kd1kJ4yOSkKHgWOGidChsBu4lJkhKrBWNhFF
DGVVjE9yNY6Jr2O3yk9k+cr2Oe837YkhmATYx4la8u3EGpfhGQFJwwJT/jLGfzgJKwWHk4uzltPT
21H+6/5EWfg27vfqjOHvwS8Pf1xgrmACBAuEmbbOXEVq2U09qQ4Fo4JsZBIBTBaVgAsUwyoswwB7
I2ZnP5hhCGiXFUU4hKShdrje/57Lo8bUcYLoJA4G/eZHVF8sRgT28EUorApmrNp/3An1vEa94y+j
dWYd4xkkC/AeyNw+MQlOC31t4b0pSFNToaAUO8+7DWU23p87LT0k9J9oXKsj2CwIBjpKY28cxZh4
kJCA+9/elo1RL6gW7E884vZ/fiRsiAkYH0FLmBY7Fnyr2pj7vIhBNxq6WAw0YYI2TgVH4OOk+73f
7GRU60GQE4NIwH5oGqIH/O9RWGzupynhKaol6XGAlMljlBCZMrHCebXGZkmJR1j/Xo5K0KJw1qKz
6g5fY74IuKzvHLa2YcXoGjUWaZFqV4m6ahN1TSQXPg5qIPnDdlKJq4m7pDIKGzCx6a65volzaauc
qMgoLG4dSosFly7+LCQUtrqxIXkiQfyMmVgn/AuxQwroqo9wWPJ3nKqjmMYPYi2wZjA4jIx5G+Cq
npXbtScVZLvE+G1zZABK2kOXUHgNGNly3FozDZIlffJC3SUbtdqIqRhsc46yZRswsv3qHTWIz4xI
NovmgNY8UQPznuxNkDhe8Z407Go2nVDV4rv+Cwr10tJIZhjLHBMhsc1hptJh+7sLhiaCKIxAX9kD
dvtgTLEtBR4nBu7Hz2xsfmzcTfVHY+OzhdqlHVO5IjSxKFIB2/9XLUZ6bM8elfeU0PIlllcPO9ra
Yw3bgioYmc8qd3ByBC/YIeYC2L54u9IS+ygjeoGK8DtSNsJlnZJrsi+hOZ6pM3mmeOWhPHyX1qm5
MvCzSlE7k5gjvf1aPl6rXLSbd+G3+oQ4pv/Oq+FF4OjbkQGLsRj8c/rBpF9xl136xIncbT4SF5QS
Am7mw8wCj7LIhuwaBZF8iqmoZPtb2K01ug9hFSfiJM3AUsQYC+YRaGgyebwnePA8ayK8EPg/aHy+
OK3Mvp0ooWALLBoGXA/nvr8x+jWhzJXTnKR9+acdUg+a2XUz+YMhHf6pKBVWf9ReIVBqKLhBxgxr
Ay2b7etUnuotNle6cF77wQhrTBBBNQYiC2uWR6T8CVt7D7oPNFwoH15gM8sTHRAsvbRE5IUhZVpZ
+qjAef5zusn8S4+UrsCyXuEk8xPtM0Z0tz0F1yqz4bjivK9y4PPkOGsTBp36N/997u5XyrKUjBXv
vQMnGyq/2ubzS9DwvvJgqm9r/F+z++ds8O0GFSAM1X03ophFRICAp/SH0arI0dB0+owrWoVEKQDl
ITzgqsfj5xzzyFJ5wBD0EskAIeq7sIlyHtCEYy6x0RsFEndsK50Xar7ENRwyl6O/EMu/dLi3bJXa
akZlYsyjeplCgd1fsrnRjd+xoHcyYa0W5QOSBFZpeeqgsDwMmSYfXns+Rsjk566lTxfrI8jV2VXv
w/0X8g0LJ7p7nSvCZJS0ZsUREZvq3J3bc3fU1tbKoMJnks7elnwC/aTvKNdeWAfZfLDT5tjH94nB
lvtW2vKRSZl6XyPEv2+sQN1Lp375gmLrp19yKlm+j/1jAQ9V8psvCQY5a0TqQmzjhySBE5ldmbrj
nD19dZVOvH5ZHUiu2Ui4GejcB9AtHz4/yoFoJDlj0Dom4X+yC7/vFuKsZGMyZrbb/Sqqr371c/ut
13eY9eIF5ozrTtRNANI72ZZlWO/h0OBxzajaZDPyzRKlKgLfK5eEw8UqStvsSppmigv6kkjNtN9s
3wPYhpTqh+1DsMLEAuoNv9XpS1hy+S+WzqxJUW2Jwr+ICHFAeC1H5kGc6oXQ6lIGERAn/PX3yzo3
7j3d1d1VKrB37syVa63km0YsERj11YTUgV4LvCW8r0gJoTXV8d2/rmrgZu2n2d1OFCvgpeHYxa5i
o9YTYBViCCcny6L377W7/GaUeAAkfhv3fm7YllIAM2BTUoAJ9wNpjf7Dx3yeqOF5sYREd/NBNnIi
S9B+0pY/3g4IOiK0pgb8Vn1yP/X8LmAtV7uEZ4jAdKP5pGLjEhEil1Uz5MKQjHkY309yxJOZ0CNC
nrRnZxL0mheXSeaab6ny8JFvblP8VK+arUJvG+E0NOWW8lEJdAZp3f2oB4Mw9wyXV7pC82yn+Ypm
UPjYnx1QCuVb8sCP3F3pomPUpe9JxjP7BjFgFBoLygrqNFIDnKaoD1fDDZxnu9wJ0/M1nUzQpc4V
/Dlh919P7T7F4GTLgQcNw6YoCJN943buZUUv3Ofn6aGCHbSLOh5R4d79LOTSRigsmINIuKvRMqXw
BZ4zD8azw+f1FPfh4+xkKiDxD/6Dhb/II5wa8dIQ5OAcM8gBbMscrgrn7FQEhiudJDVqd12gWqrH
dRvf+koW/6GKz/HIPf+jqct9/UzoKFEKGmFPqmZiSa5Pnqy6A2dz9ttYidP7eTk6L5lGlK3gqhsy
6zvlriEr+fqaXrqvVluyQSSusC7ZgYbUJCAnlClXZn2SEfNPVF0EBlrluF7tueSz8qXFzLql5OG9
OJtYegb7BqdRHNly6dS8kI1y6pMgYDQHkvD7xwLck0+ONYvzgJAGLjEEvQB4P08abcJxTpkxUicP
zlNE3/MLUjjmmRD1AN+2+PUpfyUXbVRlZ/i3FT3eRfJP8RjGudJ9g7710MHy/MTyq37UaPStx6p3
YykMwvumCUAwKcCAltfX7dPqm8Y6c7SfJxZXtMGj104JGxNIFLa4Pn8uhjA7vh42SeRGsfPlA4Jq
tmLw0rGHYgAG13YcVzLwykKislXMeq0fE7vct+iIKaiLuO+39HQGVucUK+ytjAkZ63nfAWvEw939
cN5n/8jI+dbxiXwt2Wk/H8QWbFT2/ObJHqBOd1/zdAPBBQbucE5VH+A1F17ci3v33p+v0u9tezjO
PS0t1vaXbWG209GsgGC6Ur57HKk0OH9nA5fCK1llsfEtrbhsm86Gft+nKL5vMJnylW8wsl276/3k
XuVANbFrM12dYcfcT0Ws20lUBPmGPT9DtRIl6KBK5xb27Nwunb5Zb29LYcQk/gsNEuLjf8NdvTk7
T9sIm1jbafPHarC5RE3QOfeNQIUbgP9venSoGyqnjC8Hw832w+3DVmdV3MwTwjNI0R9nyyC3UULF
SmxczBbYKJiPGPhC31EOtI7hnhfUEkuNr8SM/ANk2YehUJi9Oa78SJCHiITEeb+D2yP+70S8fQ/5
5ffncLVSlxbNNonIsDFP1X0YHCjOTvXhc2KTDHeAeA9IliltjynYzBiHx8EE1FpJZo/HJEuno2Qm
KS8uv+cZQZTdNLpM9WZ6J3h1M6Ig4FV7npGeGuTE5+mg/SKjwlfKu/iD43tLYpmSXjKO5i/DhFVw
bdkyU8or9sbnWC0GW8Omw16C4I7gGcLENi+cmlBYxivUEub5UAewYeEIJlZ5oJ3uvc006M30MPPQ
MPjMi1sB1ATtHhXF8rPLIo7UTUrXuN3Ba0rs3nxRL38LfiHpICOi/UkU4UCruxlZCqDUioP1HWW/
jB+BWf1ZYjUT6zFeuw6Rgai0Tkx1kfhXm/q/jJ8bDWtEzlendYYMl7guOdBBwA88hal6Gu76xHRA
LAoashYyv+BJ6tp3MlMPUHH3VqQwhKCdwT0LX4KdkhL1Vhwz/ZizS1uN18QhqkP+Dz7KxyW4a/It
jOL9vRyHAZ81hDo779PaTfwh6q33id3toRUFhL0flFMW91fjsD4ly25HV9HlpEZ4Su/2faBZ7QH0
UWhF+jY9MLVVCdoAY6kRzjvtDASJ/2ftjEMu5yHzMP9xlnIpVHY5x3c9GRR41TL5aUJXQXVV9/MB
IZoCv3VsTSpJjSg5oYADJBw0Ao2wlHAS5PVZUIRyAE1CrKSKl8mWKRvc1WJf8W38DX6Q6ZRmgvYz
nM+6gHcmI+ehfZCdvuSIpTqhiiAAQwELoV7+tWlfv8X3qPdFlvz4hbv9PLK2OCz1IHNeO1wcmHX/
sdiZznBX/ksPhM5uD6BCNIjqzcu9+tzq+4njhiqcDcQTXnKv2CHJDvQUALwf39nfxDWug/3N0d3t
pfpZ1qvqB/iVJI3PDYSaLJ1zrO/0ZRFwvawzEgjaNYw0An3GWOGUHzSuxtYcUix8J9h6NcwHSUwA
ChTUCE/rRrRQXEQdWTA4laWA6cW/V//rEhmnR588rLcjA+JUY2m8gnoDfP/eZP+okfMlCOhocY7H
VsF/2N5Yfx3IMU2LxizjhzOwFBeT4Y18lcUjkOsb//K21LBw+j9GeI7fp9wbLyoT8GuORdaEw2p2
4/bJ/1qg6JDDRdbvtAb9ZzrSSQ07v9n1/Ivdjy92vgUyh78xhqFYhUjK0CgVrr6BLIY2EfcESxhv
MBODClVFuR4gLIDh414QoktH4m5r07fVOEPC2WU2mo1ge4HWe4XTYfh9dmssmB+zIR/5NS/c2xIH
xQn5pK/YHeT5ep4ExeIKX/8Nfw7T+K+haeCzyqLBYwlG2/TulowGoTrnNVXvD6r3lMV1UU5T2L7q
DKtRO8Nz/k5fd2Sx5GcakpQhjGpAFRnjPjLV4IJKIvmiNxlybi3xCyMKw+T9qsQSzHzN6w0USih1
Y/KgelaZDZwEOLquLEMZJcQdTidGWJgjzpkHxIfxbDjV/Q8j6z7WbZYxzUhBJts6A/S4MoGCBj33
bm1570mFZi4n2lOuT9+HiUx4ZSjRVGfGT4ugUZl+mIIl5N+7e5lBAIF3cSZK3DaNkwWoSj0K5+nF
G4XqYkjrgnzAIfWd9ZbPWbunc7skycXRHAIUOguyXCbA42Y5udtnk2WwyPZ9OEfJXI5tihyENffJ
wBKdbb4wTEbuIBWvRIMyHVkwBs0sGNME0eacnEvMRdGx0gpArVogKqLP4muy90j3kFfUS2gzMQbB
sWbetqUrV0qopxxfIpnyhR2URVoIR3EuepfMEgcOaCL4MmULzWdpcy0Z+lS2zwLxEzzWh1NPyHfM
wqFtxp5ozDzKPVJVdgfY02xWmmlU8Y9FrFrj0IAidfEfc5V/7OZkIzBlFULDRGfoDXOGXHrpk4/F
8+HZcICQbcLbnVdLLMQYMPEnD7bqpfILQmeiX2b9dFwvcB9rGaAF3S2iqyk4gHWlOTTCi6/Gq4N1
/n1h04152nh9rM5IKDIX3ghThTpm9CTeGWK8YTZLBa1zHz+yC+pSBeou46mgyqA3ZQRVLeIt87JR
cKwrXBijJgvT0k2JU96IdWi4pSmDV/JZvTgHA5Q8pAOzFKrXwIKU4xhWakPZgADWmunyZSazYtMw
R1fByrgyIYDMSyigOiKYhr/LqVOQ4j54f27UHCXs8gyHRnMHvh7enDQehqSOSx0/fAS9cSNqCtI6
Ou9OY2JIiH62W1zcFK0bCmcvgZH/sK7QNHu8hhby1kvEACjqMvJUSoyQQXNssWx+nqNcD5XlRjj2
kAdheefubY6exR6Z6XqAYqUi/xuZuQNvaK9HqAe2eZiH3fEO/X94vIT6toZxpro1cosnjYc8IiHN
o+xf7fV2yTJxPgtFng23po8G72W+zDbozNQenRjq6amnMj7v9d198/djaaSeKpwpz/yHDButHDq8
IPceO7yPNyUpoaiLax6wqKsa0whhw7m3TeKfSdcfUK7b3Rl6khYPg3P48qCibDWzbyoRbsxYD46t
3tzwVIt7jgnr2f9Y9Yxpm63dbntTg6FTzKkjkNMhnul+RlI5ZNTJ3dV4JneLyDLnLUGLGgcRhn9D
H5J4XNc0Jfol868CmsptgY2v2cG+gj0VpqQSfT/BQpRxsHhFK1Ey/2whJc6reDCrILrd4Tul1An6
F9XmRATgAwQBHWRB7ita7nqNsMIc8reQEFAPt1bPups1Xqg+1Pkf1e/C87EfadhFRSMzLNJJH0Vk
aRtO3xv9M+JxjKtFs222lQAQtOcu69x6u0+Ev+m64vbWFtZgK8QlNnWHi1Jk3UHvVVbEHsQRCuQn
xL3zznwvtHkZEH6tJniYL87/ytGcNwEYKJHIdImYfaeZnUPAwMqgZG13znXW2UowMh8I5Qc8Obk+
2DGmqCCxakW1jr5lnSLB7LYpVpAXb4BZASF1Mpy/nD5E6c5EXGIWACatA2JPVbAQ7X6G8y8qcRhE
enRdjDFEhfVW8jNvYHB9ldIDxUpqxokSVoGIgRAKMq36hhmzijlnimIkXXamvHvPPvvdtr9UobZz
pa1Tko3KIZ4Amygus4MIXq05YF3cPWw4E5AeFkRYEusUAhM4hPOhJMgCQnjImG2SjHNQwRiEhYW/
KKUh0lMCNa4NLCZu/5B35xUCDDvmzEyxUqpFDmneRsHugCbL3GBRFWzOBkkN1qPmh0tOFzxsyOli
niqa98YczNRDH//71h7tc1dhleSkKRiDzEaSPxPQOYoXjwkjxDiooYDIn2Bt55gQI6B0MEyb4pyN
+P7JoZM69BKWxkq+u7Fvi5GJNzMK1NHXJsHuEeSTs/+J5T2TxfFMUKYoOmcUNB4uE26lom/NEdRq
83MMC4nn/LDvk0qypAWfyuyHN4JriYIUA+RFb8o1YMs4wEr0TakA02na8xCIuj1C8ttvrdJ+oUkb
r/S1SIEL6j0GgnCHr2tkVn7fVU2VCKUQKMuNMPLuEPve2D+IrKtFXPxBa96f9daZN1ipvv6t+ipm
naijUKCLTvXhFmhJ9N+bT2/y/a9AjCJKUEQnqEiZGvfSce15k0PDGS+yCSBl0c7LqEA001p9C44j
htcKgfGGxrXcGKt+N0GP/506ORIpCbuP08hPHTxS4lwMTvh4e/3vr9PYYJp0yus024E59rtTHn+o
dHHPfpyUVcrv2MqJ9q61DEe4is+dXPTjhOVC9LDEIuaeMYrxEj8RASAtcFAYo/A3lgMU2Chv/PdP
7gz4AQWXlM+PKPZUv7cQMx6Du2tgQtLzFHS8avCw9MXVh59hyb2hf4iEp+I+aVa7wQwPjVPfarB9
7azCqyBWD0khB0hlS8y8z1GNxBAQEa3ycKG7CUpsRH3I+SQGMR/Pu+97OPGiOHOSwyf4BKN/w6gB
dokQ9EELjFWxo6624/+0fPTeBvu/SDXYn5nEQ6c9n9GYaziTgYkEyG+3o/s0ifp4SNyZCogKc/kP
STTfgyaMI9B6HA140Fd22elf8iWBurUH7LQbFiT2k6PtjYny/uL2PMN5cUZfrXx5gYaosIiV+cVE
sIwPD7pC1tcAonY5TyL2CYI3GZAyjAy+IoqOKJy2j63B6MqVssdhXNlX2bxASpM9gzGEyN9ui29Y
b1uvMSSu13iT1ev+9v5bL9JZubqvn7/VCpMxnD/ukw7K9/fbxTp9Vfm6/VjdrNp6BAyGohAk8NbW
eVdMV+kC2dkm36vONYYNizX3ATub8+G568TOpjwNoK7eOBIw9bKF4Tik2NxVh1s6S1p7HL5PWVAI
55yiB4+ejfFNXwA8NY30H1rmf2OP7ni6edqP4UL1skjhHfhG+s85oMkOTjHkWM0s5hiIz4IG1Fmt
7/ZoVm9us9kvdnscjOdg+EP9Y+owExu8yz5kTBSPLmkls46oJy42L44jsuS0IEUE5rNP4GMC0NlK
5zGHrC+2KdeQ6SyTM3R6yM9AYx+ExwN6KBVpkoSc+2TsAS2hXzNMmtweiZMjpi1DfhZfUkzgUxcL
AbjOGSgYRc9vxiA6KMIksDQLcROkWrae1gN5aJ+kC9KPJIVTUgv8bqgEihmKZLLiFPuQh33jG8aB
iP57IQ4+9oCtpJOfXRwRUl7N1hqIgIfkiQmsiPNT7FDo+y7kUGvROKKo2KBWn2l27hrOUyUcGM5t
3qBnrOZ9TqIr7GxORCcl00LFCUlZd287nQgH09bX1hrNW0wO1KAPl9+978dEmfteQeJ+5q+Lo8ru
yo59rx/V9M5gd2wxp8vaic74dByjc6vavtjIfbx/qN08sU36aUeMR8iAdHGoqDxItMiqCWBDBI2i
1u8R40aETuFGa+sxtguDfyreDC0vfOzxTrxf1I+K4zBCkytZRrUtZZMOsU+L2i2jEbaPY958PY7s
yhcSWnx0gAq21zWGeX9fd9vXlv1BGnD820PK/v6Y3tYwCcuVdoQeYiVbjBtsda1zZj8Ceu+qm9s9
B2DOSW110znkjak3DvOD7r+txw6UPIRPGZLGkX4yy068H2cvxAbD+YUEGWxzKnKvmvLt4pWB6GY/
0CQfZh29nAuYYYeSoMVtq4RILhz6nBwuRYWLqZDYVmzlURuYS2ie7nW8jubUy8IVOclnUaBCNX4H
PGYOC6ZvI7biaxqd5tll0sZcX0r++owQNyyeFKqoqpY9MpLzBF2TebaS4Mbf3pfGDBvEWUva0c0L
U7XVP/l+PVtgdjZeKCH6TYvusAsLmLIJYT9uA7UlWRXOE+Qnd9zeiGLTx7L7svDGQo+mW/9o0q/u
oNIlRk+cvDvsDkNGEGxeFmM5IE0bjmqOY7kuDqaAhi+eNUyxXSUUv7zD5Ekij38Na5XyzNSYmU3J
NXsvRgj5G+5vipGVOmXUItkfouO5JItXslzJS9iHq+6LDLOgdgPDY6viw0RqVJPwkOjOABR5wWZ2
QV90M1ssasQoAYIEjgw5bkgdF0rJwUsnGEWcvStIA0MsEKgNlu1CjiAx1XhR8xAPKR16dooDneKk
1NIKE1NH0zcmPphbLJET8BgGEx2LD+Z5rkg7ccPqcYCMUOpgQbmkkGOp4EjORcl33yak/tq8wqSo
YwrHHd3EiBmEONKT12GfRVEjBalCgNCZGwOZfZa7KLuxk8R6CgNwESvpYRoXOgmFsbvEFFtxEj2h
uJJVLhqSJYzh+LTt9oLfRD/sLFwukHffnCziTqANTy1F7IoszSIeTfrMJ8CMiaTQYGoIMyMo3voY
w13nCIRt9HKIhQki4WNiQ+GbNjibcmSdcUfpb8v5Qp/2zDM4ypiVcidzLOcKsRUYAYt3IBCy0YyH
IyYqGc5NJCFWjfiywJaisjqgkdYDTSYDuJF5PXCQIsQgAbvGQ5TrFxdu7zQJ+xZq/M/cwIwBKhun
lzEd2ineVhesmTLqW8Ms/IvbIRxUFh8ki6wDlOTwGiaNf3d1fFooFiKkx6GwzR4koyQ5VhWptrHL
gzISFRofJIaoYRIZTZJahMVMQgouse7i/8V4lt7iQiL0whGMw4D6GV8p5jokru42G3H7IN0ySTty
S6AUhtKCbH3BEuSxSXXcp57OKetvyJIhmYD2jARCxJLM/pBhGCb5tPQaiA338GVmZA4ZNm+jPYif
qzEVlV/GU+/8Tz1gJjtlxA1Vq9hdXRbdlL4QEMWdGPMVbA1OHa7dokb5qWg0djY4EJLth0UatcBU
l8Ois/KvHp+qwrfkhlIcwyq+47XsY7CO8c5EHia1KDNE8MDDeOpDWLqb7SZl/ZdMO8fLBzMa/feD
80qCy4o4nmBKdMDAAe2LWFpo2EzonkKjirPtR8fWgqbVUhAHA7xEIYHn0q2cdaU4iZeGpPUu2ain
RblDpoYVF8RZB++52dl/rpGnzPIYFwoWikYZAUNrTWBAb4vccMrz90VZmweUG/jhdYtemDu6e9+R
JbtnjDVIUiPNUxySQdYJtaiZrQocsZGhzJm8EaE5nL/N2hyG8hODVe7I3WKmzxI3RPtlF748VCbb
TfHa/rpM4OthcP9C8UFubzV4q/CpeZQ9GeVOYYQ4gAAK3XefRInXHMNWLl2KYYKINjOWOYMr7rK6
gTOIhYsUL5AxmvpqOUB6eXWGCPXzReELboHIgthwmwD6KhjOpzjPtUuMsfiGVtC6CTNMzJw/SZ8V
/pg1JoKJgpPnNM3xrlXwUEgYRC5GS6M5/x48iEmMSppCiPwqgWuQ/0uks5rNEF8Gkgee8wM8i42I
LrrxZJXfRMR0mUk2rtjyK49nq8MR2mskwOo+denCMWWnH6Xr8R5ixZiGEr3ZgIXOLSTnnafUU6M9
fctQjPVex7qaGPxcZRdbDQgl/S6pmQueYTJZAWqbMsoOTtyyDwiFtR4hWW4sA7nxakJ6jAvOzawW
KM1MPLWQVVO7IFgd7O4AlNnhTAgrcCoSsPtjIxCzKXmY+fLCmkvFQQHBJoKdOh5akCGzpTTW3/Yo
Gnsc9IvrSjzxrsF4Lm496rzwSIEhoAx+yL7+LBw/PkyUDEmlw/wXL4UmRaQa4nWVx4xymethhUVB
5SlUbequTydho6xepEdNlOCM+DrlMLFPUpdSnRkrkLXTEEPIhkKrOWF3oosTCoaQuJwMZgyYWA/d
z+pOQ3zHez4fX5vWegfMAHIapl+vFFv++LAwd3CpxqxsA1dkztCZb1n8yfpCQ5BCuNgS20ABKfaO
Y0d5TjqmhFAPHQ1zcia4M3yKKWU8faxm2Gd/qrzRSszwFGVq0Ak1eA+J1jVLphd2C3mnHgcI/CWO
ljo+R5STWAygtc6JJGjjHHVlLI2lGEaQ6IVc1Peboo5yzpMiTtLM8T+SvzPmxHqU/ra2Tv4gNXYK
Z4yC+/YzWPXC4iSWmZIvM6IQy/nxlLFcrE0E5jMVN065e2Ico/oD/FPkdnRRybmlRQ3lv7FUzQ8z
dpj85lCZL4uDzoqWW9xgVVPALpJiuf6vEm5wm0usAjQNawEMj2Sw3tN8YJJ4Nx+YpolrGd+M9joP
evBkxcnuTiCS+hy/tZOK7z6WGOMV2QbvqC3yWFkxcElS4OoEDsHbJu5nh53UVGV9Ps1roPPBxEbt
EnP/chCbA5KcH2NFHY8BXCIuqmKsQ4WGVTCWb1KPKz4ud4AIYw4eDjUaLQAPAP0SXmsZPsldX415
/FdcRT+rlILg3H2JP8cHu0NOQ1kYqBR9WT5jJ9uK/ZC+7nkv6hI1GJGiyk8ns2qJDmgUfwZMgTIo
NsrtEIu08jj0mF829KojQ7+GsJcCbjZm6VsF9vkxXWfJFLrcdoBnN7xGTFfexsZ4Yn5njq7RhwyV
UR3DKXXvZW3szyu+uK7//1t3hBS6SoupEoh1JRVzADrOI5eRnC9+4Lx6ba9YsaBJJYjRBGLEq9TD
HXWXDC8HjWO22Ko7ZvPrujsySa2DeH1U9qib8X5hvNGiVy2zVe+Yhvn3UFQqvHvm334Lv/B7x9J/
Q0h/f12+83C4vVh3lwMH485qVfoFWP1wW/gfSO3+9RtfVPf+m4eXcHhMsMeYk3OIE2fxYD6Y1APa
/HIA7KXh0jiUGtRpNQY2NARdehqEc33Nn6wx8CAipDjFp7mK2/nbAvGnOdTGAnRj7omkt8ISS3fu
9o0KNiN7v0EXGc5170mpWFL7aREHPxWgEmCd44GwA8E+F5iB0h94mLeN7l82Z/hAwnwYu8PVB+Mx
EGXacpTPSwYREn41GAaB9qOjZDdoUFDRYlCK8Whv0bOmLwp5ZFKUIsCNk82DbS1JdQ/rWkbEyJkr
Brl346ukDwqYhpnN5om6hHiBRVj4np7xe2OSXYg9DWxzwy+8NEDZisMomDrXIH6WzUbFhKE6iPMj
a93MsV674Eabk+tcgZX/8GxsWLk+jiz8DrH90bEgeP/9jiUBRnFViOhuRoQHacKpbnPHoOONyyhq
LbakODoyfAE/ysRt2V8Yzp2J6v9BXgqxAjseEy/k39zVZo8TBqBhikVlf3qbcqtxcWS6oUmFMLsz
lk+yoTEWeOclr0PmqXBW9LC0LDlHRovRAjreXHyLpAvTZ5sPyBw+uyQ8RzgwEifyQKw6cDObJSds
PmdihDrkwOuR1STktwln8GA6sLHQmat4tQ0YilQgcUI1zesWMxUnsc+cSZTM28Cs1CxD44c5k3SI
o8a9+3UxMVELPPFDGx8bq7+5+sV6SE94HLW/n+17e8cI42nBl3RHbh9pVbWDyHU9DUJ9VZ/6PqzS
FUz4ZsfMpcUFQioWRL/Y7KHlWA8DLTaico02AH1X9EaOgVEIAGXc8JlW2ChGgNIs+Abj1us6/SWG
h+QgkALSr3Y9OuLKZg3oSmdr6U0n+wLQa60FF3giqqdsNKfcgccjZID1cbHTbQVfJeKXbq99lil+
kQw483Fv5nBInXo34Fc0t9GQsK7YHC58zcEyAglM17SdAvLRoxYZQePrtIbfOOhSnsKtc/6+j6mC
nM94SHMsD733Hs+zQ/7vbOOXsukmqWmssBsjLvbJUlvCCYhc/1hie/xeD5lS5HeMNOwcWvcB2xJA
VPX7If7T9W36QlXyw5fFITv0YFb/DH4ufcCS9w7HaCSSTD06YyhF7VvO2D0XjJpGvmwgkjW/v5CT
XZLS2+62w113fQPEFZF5S6wfxKr5Dkhv0VFFpGPy8eTDy68ZDpcFbLEXNu2YjgG9Uskq8xIvmoK+
aA2sVf31+07g+W6OLfBtPuKv+iy+vlfSDZBOHTeIxsr6DREZkI2RGrhUQh43OWcAgQCnphcwpppc
RzxscZN0KRhoBovvlnTmeTUM/BKWNPMmmKtM655GISn5F970Cma0T4cxUcDEmZebPQu+MWUhcyhI
p0qPg7XkOK1BGD5g8qmrUCdy0Dtn68XZPPaLw513vsa4iwGgkYZtKIv9agPybd5QYS4lf5FqjqMy
Hs7wNmKHZZ66S9yOvAB+8Oq/E21gkruCU7EjHSpeG39RymemAWLBip+qT3UU5nF/xqHPwxhhkJmE
9fxmvp0nEjk8bpX5kDYwmQE/1YvkzrMEsJIut3JgGv/KI89hbD4I0xhvxmJ0dy4xCZJjl8M67i3b
LS6BJAwA81HLHUKAalEkUZSmMYleSqav05pTzaHLuoG/Q8Jf49r5oVC/Ury0pwJPwJLynyJ+3ovI
BZ0BiQ2ij6/HISHiKT+Nd/eNeeu9wOTLww3TnzEDXMuQLkaIuAgOuhhlYrSAYQyXF5ztSwALO+fG
YsWJrSx8ICtFfHKiEzHwcT4nURkhXVsRr2NM/HD52zEzNcPzLwnJZnhA0Iz8hBWtTdTl2e0QRFe4
gzVeGUl/AAA6qSckSNjNIpIklTNWyffn53yQLsh5I7saKwXOmDs7HFfmnbGU1KTHDZSyRNof76DC
5/AdkA35nx0xPpSUhgSFdViIqokOypjrFTe4iiOq8Fp4gFiLT6jK7NyhP8UT04ANaDCDYEk4pyQK
5cmIU9uAHZi4xk7npHnh/IyNyPK8vhM+mbwUllYloyyBFB5MfFNmJYA7SQEtTw2kr7WVvfjxG2Z7
7LYZLeJB8Cb9xc+R1x87smPfOKKBCbJX6bZidcLmNf7RJP9HtReN0TP8ha7mqHs48ZEE+fmvYWK2
R3l3JBShKsEPm7bv73n1B4iS7Sj7ggwKL0MAryON/N/Mx30Cx+38iyQJMI9mp0l/j47GwBxGtATA
7Pi8U8o5ujR6RHY/YeKBdRF/u4W2OK36eEZPQrIwoALyMSxoSLCgghb6V/qdhiROW1Kp+5rECZ4L
7uOSFZE8rZF13tdvPiR/espUu2WNey5e7WRK1XQwAmsf1myhDk8CS7It9KWMdXtj236dCdKp2fyY
vUI3isc8x8esDp+Y991Jym7ukDm+PmCUfw2x5QX80GclnuS6h41gAL2fvqe0o1OumBE6dD2T6EVF
qgAGkFvuyS6xpldMqlEwRZ9JiKfML2Byk2PSJNqLF/rj+Dri20GXpZF0VVo2GmJMwiIdHN3LnnM9
4skk0WV90SbcaUwSc4wgVul3Zws0PTabGeeYBdeH+0HqmIfiBVKvmUFZ+pfvP6f+1zz/Ln16uhxP
Y/gJzyixa5hgwknVoT6bV/hCaOjemPDrTIQZkEE2zgvqBgOQYzhO4MMoAOM0GC6IBkQWwJUJafOI
fPcF9phHAwtuLB78TElCBA1sTVu19moYVnCeaLKX4FSMlQBaauY37kZvWfCBIFeThF7J/RrzgNkg
AwXYM4TpD3094IdAbhzPCBN6QQGfAFzp79iHb8lBSCucQ+blnPeGmfBEP0JP2fzBDGuJ5yoAwmcv
PIMLmXC7PB/wOaU9cV0M5Fl6I6IoFT8afLzKcUeGbMBO/4OU6HAAxLJSOdLo0iiAoRSvMQXIEENz
ME4wJY400BH6ylOsKSkSHgSKii4MXVDwbFrbmCsDv9EVzTyGEQLMgKwAyGEtD3AtExZaNkiLLTzh
nMywEWQHLLlhtMgL1PQFl7UwDWFwgBCBf3Fq4XdBWShZI7YvBBeFOeIjCrZ20x7oBSM1cbCC+hrO
GjrHYslbMMQdQMr/BIBky5JRuQXdaE59X0C1sY8nONEP31UsQfH6RA1HltrDiKzYDHYADD+k1Mg1
INEexj6/cRLoEyZdXBc6gxGRbZPe4na/0SRicg9x0LcfSzpddMBwS95jwLts+AqvrbChHC43dH5l
jvUA3FMy4qvzWjDDFQec55QGOyBA8v2w+lHDYhjsrmTFn53i0wwnfyKk0whoBewx5bsAf6gEdOvj
YJ5vFiTjlfdCT4u/aEvPGQ4LfePrKl89cYfrmPGeLVX85bsTRfTuQ0f6SZtysGPyRjWj+OanO4RV
xUH9Aee27w8Kj3dAJk/aBujnYLnC+pBV+oHYAjSIFBMUTz4nKM6ffRvuDcyXuIE+chfpY9UCxzkY
4GNV+ocwYBz5AkPU6JezkrgGAji0n7s52GkU2ldgJj287+Sn/9DFsLFZQVT8zezBI00WJfhMIgUG
391xyJADWgyBnYnHEQ35mM/v9ZnoQbKCG+ADgIrDktdtN338kMk5yThucxxVmBxMQfSjk3t8zN6M
ugH3QtDO6L1778ZwZi2VbHJE6x9+wa53usTVZzJimtyLRAjCwUFIAJiGbxhDGDC3Gbt1sKf4BVCl
0LhY9BjrDqQAqhu1AFZZZABDcFjvBP+qIhai/SaxEsAsi3onrKl5ZGkAhoW5MGCHDIUkMRhDEUhj
Vp7xk0UvEmeZ1q0iwQxvVE0ae6IjHXizTnHwpOO8KflgPX0iMz7Kw9kb7SpyvQZ0/kVJB8WV/Qga
JdQLxmKSKPboh1zoazX4Ghs/ZHiHPGi83qlk/Etzyjaqf+WWaa66E1/5z66Hk/iFnhH+VDR5gGC4
8PbEJ2IbLZujwq4csJ1IijagW+I4io/Tk/EG4kPVt/J4zHPhihca1ARZgIqvWx3PCctlW1zdCo79
wfSBSXuxhAYfdifZOuxCcltyjxwfZsFnoN1BjSTbxUJb0CO5L9pfdk+5/C3pqTBxsog8cE5ZAXw6
xu9vozM6Znrl5JXadYDXIK0PsKIqyiCOVEDaYMk22a83+uEtz95Tnjh7bkAmtmRqTrKQlJj1FyLr
XjZEIsn0CSokPury4j+Plfs5tut6VSwbK19h/Ucz8GmdF1DAR16xrkC7Ln6BDV0fNzbw/RZwNcM5
coylt7LKY4b9HEBDS0a5YJEJFhIiTvLFJVA27GiHlc03vlzvyZjM6M/YFedCWnL4lNLNo6s6xESd
RBzs4vF1+hCPSXil6UidlR1UZED0ExWfpTXP1l3wwf/249VjsZj0oe9ZGjKTxqWhKa7ueJv7oPPS
FRKYxiBys6YooeTJvv8QrlfYo7k8RHSKgR7G9qn9wkd1AMH0xVlYmm94yRkQDM6bB8ZZ+/khP8DG
xeaMQiydkqW+Tv89XyabPJhfpJNVsgF+lJX6UzsXUzA5stjmxC8gd6fqlHyT4o+x0KGiPPObFrLM
YLaUCf6AdJzQ4hGzku9sczOYaHDbvX8G4Jfv4O1LQvqCFySpfMpscMEDNAyvhReg4uR7jqiVCN6K
Q7Oetr0Yib/9d8BIA4h6PWyvH7axf0Fhuf4q+24r6PqLNCaJjL0GHwLkK+MwzL97W0HA0m9aHKvb
m7GepZ9/5/wR4I1055ccCecNSkBSSxJRkhx+lcyUJqACLMiwxV9Y8Ze1shcC2gVwi3vHyNzLmuY8
5BgwaohX3WK8koNdxZ/74wt0bMQU60ybGjIGprLvbGLqCPBvTMaJJQOfc0LqjYywZLCv7wTiERyk
avNXKfyNuag2TGkSwHxDnQG/QLhMBkV3TX2s/kiIbohDUs6hNMRAuuMWsjUI7iyyZRfhgkwO/pCO
pJ+acqSkUBM+3MQXYYqgdRALfKyjakaV1Pjm/1GbfkrODoaMgOn8VSdSd4H2R9J1wPvJGxObZJqB
yie+sIybCcvnAxZ+edFsMRzmVMCHq7aGlJkx9TElHSnJVoe1plIHGMs7sy+U1eCHAvjwdN7gw2/K
TJUDtvSYg7Iw5i/Ma8U6mZknmxwnwfi9YPy481wUPzns3tQWfAOSJL1rKBN2szWCwlf3OsgFSK0e
0Z7DMgTCheC5gve+rPfuf4Tdx3IjW5al4Vcpq3HDGtIBlHX3ANKhFQEyYgIjGSS01nj6/g7voC1v
lt22zIwMwQgCDvdz9tl7rX8hylZ0q0EKV6yBtOSNfUffRBGd+ZXpn14BwYqVwytNRu5X8VeeQdjU
CfF3FpyeoX37leDw0GAR1FYyEBOrQSVGPSpXo24IqoWTbDyHW+qGBc0qPvPg2HF3hfvTScX9NyZu
2oykI32dx+sBUdNOaewIMdjqw65GivKVL8p+XHewamhndf/dODigNN1qz4h9r4qlNaUghApblfeE
04nyw0USXfB67aitP36OJL93fqbsHkTUxw4QH9d9bdPb9K5f4Us8AYPzF2lVZ/tTl0evT9Cf35Aa
9axThvp8FAG9PzsFKTVzetQQ8CQ3Q3niBnzWtqqd41vonYc2jDwStn8nBZfKkUPLw9t1tUKkkV/t
v45OAN4AJEFfgBXDe+lPqlYwJkxUXhPBYuCgE8S0BourcFb4uRib3kOv15HrHs4P4WXtzEm9GVPA
65hsqdThBaKTfg2pXOFPiEZLWS/7Os62QjvbmSxoOEyXX3fOgwV/mIKSW5WpV5mJZuITf2OGdo5k
lyLv5SvsSET2FAb6nPUTPqpb3CCC8vfDZFSE2IorYh6vB7lxvmEF/g0Ir2GeNda+u1TL5kPTPCw0
ZLi9HHvcvLmnvED2IkJ9NISHdvH7rOAZeHR15UuYNgfJiCAFk2rbnRNviM8k/zAfcKT7EKvyKuMq
dgqkuQ9rf7KVfZ2VCXbrwSEQPBhhDrv0XShviekZNIJMSi8328623W5EGwcnOMK2aiQswUTVYdGq
OQ4S24gUePFGqdtLG7Jf6XfJGXokKNQns950aI1tbDvEbeaxQXFA/yycKhzTg9ga8q93JQUehVgA
Z9MW1YwD76F3r2+brJ/NyDH4MvoBrZoW6CPKavOb5ZDx5FsHCvLXxVfDg+ybj4b/cx7cl9ch3Y1x
nV3bcPjZeTSmrbs2f/jxr5+voZV9TZwyfgi/F/zUztW7XpBEhADMBHNCwB3NJ+EtbU1XqS0I6Rac
F05ptK+CyLqO6Z35b29ha8bhpH7h5w4awmw78hJOvYjm8eId0cmOovg4cHPVr79n5QXlUPAx3Nkr
Hh8OkmEyE+QynvhwFcK7szwJQRuX71XRsBwfd4fLU3tfPcZUdBXT4urFJj0t3wiEQQT0YCgoQ6+1
nsLjJ9gSqREMxsYlslgrYgxloi36GeJwKyHRctDnEGqPTmJl6F7b65c98UmYIFbEvLxQ/pkt7TUj
Vj9KqeDaPJbeuft0RhU1strW5NVEObUDAfSiNvVCriXZr6Ku5j+Pe0h4ndVuno2bv7O+E59RY8Si
xxRgVK90eBvvPYRDsIm0gv0n7dQlc8GxySrpYKmFGA6S3YRD6sXND+3rCqfby5hRTI/ceObs1Wgu
NnL0FMiPIfgFU1zMmBndyYyeyN/p9RYGWQOLKmlaaONuWn/JDYLQIJJhRAXint16ltMS5s6O1qu+
PoAWQzLejylTureK6zVY9Ehew6bfu33k+yEshNWkkzFs8u8zEaS0hyEc5VnH+1BEdR5CdKYWnJVs
g6kjs7whXTXiPW9YZZajy8gOjrVTvO1Qw9iREp7ii/NQsfEoSTvyjXhFthzUFgua9fRQsIOrF7FO
pQxmgochyHf0m2uhD0Bkw/olG6dB++1rvcCXue+5e70IjPABe/u0ZhQ00hMcN5N6gGTYJv03y+Fa
MfJgndrK7bREjW2Ioc/tyLGVh7QeP2al//yP//l//tfn/b9mX7v+X6Gl/7G9bPq7xfZ8+t//mc/+
53/8PZg2n0vlo0yUTKcE04Y//3wfLrYzX536H4nj+Zp6FJbLsRGFMqAWjU808IheVUmmW7oQ6Pki
c1rvBAEvTZlZeCZiGuAlNchX8VyiP6yuNdRfAtiox4vEq+meaBesa4XqY1M6MlbtBa/Y8bPDbfnU
4AXM8leZibJDZe0cOY2QzB/xVCtXXfugtsB7+SbNMS8M3mfAFeekeZ1M6Xe6+88XIPr31NJCNpVJ
5qJiLp3OFKLCv16A9Hz9nCavy/kYSYIpsFj7/XauvP2uRe892eXNah+bGo+kv+pMBRndS8N635Kw
Kdc+XnqNkrWq2/1V4OrqjgatTqsSG7PuGZa+vyXimAUbBsWDQvmfX3Tmv/nUcqkomcvli1Exmyr+
7UWfMplof0o9t+PQSMt9JoSWaEFU1hWnjvaiPJMNUKjM6tc4+QuNqbYvi8H2kNpsJPpVi/2sG55E
3Pz6n19YlP732+lfXljxX6/m/rwopKdRejt+ajLcoE9LsBuitOS2lolR6wIPgk3DGD6+/0pVEtUP
zaXBhmD5UD6JBLu38ZI719ewW8/aeb5/O3NcEP5xJnjQWWgeX7kzSZJmo1w5pW0XNJaz0QZhSAmR
/JjVLq1/fk/p/y67+f9d7HTyb9nNhSg/n1/v3pNusxiqx1cNOzfWPTWYvtVsDI2VeRVwSv1YSQ//
+ZunopCa+7ew4Vw6G2Vz+Uwql8nk/hZgXcyvT9lNdN6apukdjraVp8THucGvbUOf8+ZYTyhZuwFU
i8WSu7T7fY9hLMnmdMmrh+5WE2Ah6THkoMHLd6a/lqN574wt3oJ1Ah7RN3J0lT4hL2vVecbTyot2
q3CrAjX5ov6kb11/HzjK9k0G54SVPUtLZiFzYs/qREjpGuJCwMBxMAVsQNTwcTYef+5at4farpGX
IkHafK9m6gvGm6xQSkwL0uNT+VxJGfAEsfK1fOWwmmLFkABmeu9nph4i+NdbWwQdS67Ee2zmZpD+
3auzXt4qqrlpGkUw18kOEr2rodyytyi9Yf40WciriUvJ9E+fdvGWtZetO9ea40RD+VM7/X/ukWx4
4P7pU/rbAzm7Z1bny/wieohBQUtEou8AG2WwJAObi6JLVQQ6mPF/bEBEXZ/q4aVYzyo6g9vCk1ja
EsPmnbuiTrHxi+GJ5fdZPZPVJZ3wnaVLbFwqz3++u6JMJjyQ//bCC/moUEwmU5l88m+J4NlifjW7
RhuEvkZBVk8mng3MziNZGlucBGJ+8rv1aDVODP32oTMPnFTxkVoodPQCcjTOOqcyfp+MqM0w8ZmF
Ev0kCjKH2010EE7fT8fmzOjZN7xcOVXcXh10bWjFWOegnutvWgwrrXnfgaycKYXcW00pp5JEvHjP
0j0GgYQwV9f0UJfo0NWnnCyEfQYzUL4U1cOJPNh+CuINzOCun9G+fP803vNCSKeWQaXlh/Dz21+Z
YEUM+MlOPTFYBGg2cjZoxMTPZ5PcaPMdfqTt+iv+ODkwxg9n8Ok40TIrNw+9SqsKczt3nibdheJb
FcpNQ2fS1Ur3pgyR3J2EuJqyjg8jY4qws2vBrx0WHuahDjKhQRlH5nlnaat6ho5UU8lXWFrkrw4t
cZ4YlWhS4RQqL62LgBYR4JhWqhB9W1Q9j/VIcuOsQhFWBytUoThaObBsSCRvxljHclBo3mv7vprj
D/hzzKjiKT1Vg9AjT94QRNRhypoeF3sH7+suXTQEEi6FwYRXxbFWmXZkV2i0araKgEHC03gMirPQ
rpOxJIExzAn2VGKb5rEnAqu+ic8xcXb7Kkv3oDij4degePo+J7b1Ezz9jptwy925bYjy7uxxnamI
qdrgb0qXjjg/hlpOgabYCzNTrc74NE61anshqjIPG5mWBkMrRzWyW1VMhUlF8MjOmFsVGSHZ/rSN
9olysQqpApPCaNndv98noCpddOXP40SUESttuldo+7e6hZeZSIXtR7pffFSy/f3HXpzE8WMztkDe
X5/Pyv3j8LUYgH73/G9kLWU9MIJOjufwq+ND8zy6dVKF0qF5vPghey9l6KL7IdBDzHbjMgw/RpNN
LM7kJ6jk/pJqr6WD+qVgK1+Wb906lwF7ZSP8lfBXFzJNtv39y/LPA94K7yrEjhS+d0NqvO/V8Pjy
E+UXfT8mkiL1cPrTQvnyfglt5/f0dwhkNUwf3rortVT3oi+jAySX5CTPzdQimPBuyB5GMSHHtX8o
WUOXAIi/d98MVpOkHrw/JAaZTQDmfkQhWzQJWKX3I1FuAAnKCjyFTDjNdG78t5SR/2QafrZHCH7L
fyZxMb53735r9+63JMm9+5rde/GTBkcDf7L8s/UWo2+lC4QVyaK3tJUzl9HifctpVaVqD6jGQsM/
cXincwigL196meTevIjcZ/I7S/rznn/zN/JvgQSz0qMX77Ktzvs8X9VTeEHFT98993b26GkQXEt+
/HnBcusgbKGMX8j5v2+TzXD+a90/TbxIQ6t+9ht+jOTY29hNhMgPT5PFuyXkHkxoF9qYTLbqupDO
khss3v0gI/4BSxJ+6r93rPFjydf+9SeZcD38NPyVTfWvL5GOew0rpebt6v26rrmohyBjWLyH6ZSO
gpWt4DSlku6IXKMi56S03MzoutblE/vjZpIYdSoHyZehEqTp0tmOzLrsysPEWwKOjtojLcDc9t4w
q6oWdf7Txhf0bs1MnKoI49Rb1MoYZdUP6eq6bVJBDFZsn3W+SVh/5GFGruYAhGad0KbPOhWGVORg
wVB7MHEkiPUTlaCkgdEMyX3k3gwuIjDuRMurarb8dLboBF1rprchMiUgP4JyQfo72vgUOqIL6qtk
KfgAluXyqjSV410Y5AzBwlDzIWTd5Lix66Y4hqgCuYTWtW0l1b7H+2puAChVfr6d26l4j0M7rdyl
oU37Qrw6p07udS/q6DRIhYzmsejbl+SkWFv+yb9tX3zUJgHhjg535+xZ1Rr1cb+fEtX8p5sk/1n8
dJs/vvOfN7+Teetk3kA290Kq3qTgHUsbLV4C6Q01SdDO6qHznzKSDYoCEpdeuxvDhmb+pYWZDWM7
uiM76osVWKDXySh2hohvDXhaMHOmN1JAKL1FY48yMVWLtJDCIHyEsLdSUvERBF2lCICLNuatgCfS
wt6Uv91lJ6w2Vhr27oaFwhnfrOK9nHHH+uXx7ROM012Xn5bizBkcVNFFB4fCwJRTVZicbPvr/sFA
7SAfb9nPiTWZ9kXfNHed4yg4iRd0JZa1VWc3uNWf7Yfh/rV1GO8bzzjXPbeuHzR98nSO8fF1gZ6x
hebYmFVMe3ss8O62e3g54FHdB8nGQyxP/bakAMST278eMa5/wcmRLozWo9PXbjwfoSX1l+jKF/Fc
IXR6Scqcad0/AsPINPoEvC7CeuyPf4aAhV/z0boHjZaxjv62AmNyHAYFE6LTICylVx1qyktqobwV
T7FyfSExkr20Gma/k+U7zmztqG2Yqm0bYKaiZq/y0s8NaqXhXY5WEMUf/Rt71ygyw0watfx09X20
b/sXQac+rfDFMpri0H1PSGgyr3NnBL9hb+UxPhlRGVmyMhjOt5JyKXnSerxn7WVv7U72mPceky3d
9qyVlDueeDOvvjdgN3Up8q0wHj+bsC4rq0GmFd7njnSQU4nix3A0p+2/FNr9bOSYMC+TaCKTMaiE
2tlqiKW51XeiAm93B1x7QhyEUzv+rBB/TN8G/bfvMx54H8Gax44wDtOxXcfEzMnrKfro/lrsbjqX
ccZrudrIFyGmsHUdbXshxffYk2sjt2vWOj1ltEkNt+fcG3ihP8GJz/ZtUT6KbMu6eFbdkBk+/+Oa
vhzZDLppcOetTzgZlc52hPmvU3fbT1uQkxP2c/uDv2KMFzYdo2nRAt8ZCeLZTTX3aUeamxb/zGwz
b7YsDzU5WN9qf59X/GnqLffJGzGfV/3tBd06J/F9XfbjJkxDLUPm18EAkfn0g0WE6wnN6S2vFFxN
eN2fn0FC9vPp+NRPpmaCZCfPU/XxqPoZClmoHH9KycWE7i3YL6LfycHTxJc7ovVTQAbCyfktMaK+
eOdsVlwF19/ZXn/BUzSb/AplxWmwio0oT8OUkLRHd9vbjfMeAZU39Gjzr6og5JKJrB6H3K+8pe3Z
yE484n+MLofRd1H6tmtgYUlLFNv2H+/yKIc/1UPYOLHlZTO4yZL+zqy1/CUVemgb7oet+BJ2vr2U
svCL2+TRvQl+wxXA276qb35ex2LwGIejwer30iefWpUPzevo0BRXhiz4ezNYAXTfvva9/If4Yn/0
bGTap2GIvVzg/KlchGaiFYeb42WZQaOM8M3b4YP+y+F29/zsBglcteLwHMKzlkhqGPphgZjpQI2d
RX6YwSME2ucr8OSsg8fUmmvuHvrcsv3E70Vb2NXvbA9MLf8oL99n/agXvazagLMv2/jcTI+mtbkG
L4zFd65TaJMfL7QQH20EdJRgUIxaxNed6ha7VhAIIzbuTraxjR+9kBmFntUSEdHLtPJd1I1uxgt4
8uNO48xwhrB3I1kiQ2+SMqF5ZMz4561pL4ffkpHXWqghEr8HWkrUPmoKL+ngzXlwMRSmvWzv9pmX
mwXPjrlxeTOJamTfFkI2EaCqCzGeF17usVkWtg26lZeC2hG+YT0a+ea9lZ8n5DPmqvnuqXbclDYo
MQUQwuUENAfS6dp8dmeNDblUDtXr1k9jxmDRgAAGrydAYb84QE2eTEfZT1QxjQHn/0ayn21EiBfO
HgPKdpC4ZM/rf7Xst1KCVdCJgV/qO3SUI61WiBvZSu6Oq2ES1T2+L4cnHgHvsXqfEJjxIV8a8/ja
lVzbv3l/xY6OVDutwIyZkxt7RsK8jKsUa36azcBbr/z5k69sg335RUegm0HTOb+v+hCIb6hlg+Tn
NsZQGiCMNoWc9U/je5yrpmGZsloHCLxvaVGwmGDVPEVEglxfb7y8amx1y80fOuLrZT7Htw9+Zqdz
c4H42Ew1TzWOa3B1ozV+dxBcgx+kiHZ6ePzhihyYalm4d8Rlz0IFv1vkxbl7fYcUX99VmRU/wYLK
gEKDS0IYZKGxS/OhtInj+5zlt1Bea+FryEv8CTQhURWbl126gu2fuVUSm+rFukVBtK2ejJlMpjF/
oRuV2vPwNSDkiWJXQMwCa2Feyfh61SRvsgrzfUZMPdi18+X1o5oP4X9wu9M48VsyZmf6knTRj9+r
TDkzyDJs5supdSU5oyMQ31N+oEWKe/v96D27l1+3fqobQLF9V/ZPcYhWbQOK5a0OEt0tDO1mfPwI
0bKCMMYopjO98V8ChPSdkh2xjo2zM0/IsX3+7AfaUFYihdmtk2vLbm8+P6Z9ECNjLkF7py9TYxXJ
dhR0wGydH0tWN8TWRq47/SPHYVaCOmoJsTOsDXr/JDl+WvAdSqKvePF/mWHOfR9C1+w+xZpI2+GK
kGTT8WfZX4txKFJez68nsX+B+fd83TLuyjTqHca73/lYPjqpj6KOOILzdjPc9h5fDBu/MyJqrYfF
Vr61+e3Ob8p8mb7swyo1FU57TJauH2JA7q/XWBKRJ3fa5h8qr8pRf/MVpCCBIaHcaSGLfOG5pl6X
jD2Bkb7HsbvQvSx7hV8Id2VfKrr42LqLFw1/BT1XN2nq+mcbu7K9sLyqzwb31qyznBT6xWF2lO6B
VlwfZflnY2tCPB/h4rWzaKXr1n0Y9dCerBe6lWW5DoOnbN9iV702a0PaZke5aspSxm6D7ZSpQ/p4
1C1Q5X0DFB1j7oBtpY2npUBGCXQmZM8h5eVRC9SKqcM4NqE1It1Q2/XynbzB5LwrQri76BSHRw/m
zGqWtjJu6XWLVh+unvadTwhdTIl4IGqJRkGkKKOvyincCu3VtsALPD+QdX+8aeAv+hebR/j78Mvi
YAaWlo2DQhr/lIg1GGGP4swBV620ReQdq1rNlKJzI5fJNKvrScY1sCSz6Begs6ZxYYT0Y4ET+YjK
8aPpt0ooVck2ix1CIOicQj/5y/UHISj0C0hxmSb7Pz8w/FVsqbByJFjIC7VH+0HqOvuz6me+E4Pi
4DoJLxEErYLQdFL/QEZ7aLf+L/0GTbKfGIogvOqzLurnVs5JQCtiAE0HSzez7/RLAs0wmFP1GSBb
IaDoGtkG4YBmsw4Qhz5tLauT80/H4MoHluLhWun0gCHb8u7l169CJWwR6dGCIOlCBrrz9/OdiCvV
qsEVv6/l4flYoypp+1vUm4s8vLT5uxrLbgr3yRaT4q2ZtZN4th705mo86yzac7y4nBiWEz6faHLn
5F5mkOsE244WyjBRXigJFQjxM7CjKrLb4gtSJB4poKjdKE7y7ezEOgLPIan+MJyno+kImzLZk7rB
/TMOobo4xcjPIlR8FuvXmR+XgPLFbqJ8ov7b4xgpk7sbLaaFTfteurtkRTHCy0qulqjmbMG2UpL+
bWvlDl6hD9pJaF8Ff5Rz5WXrbCZ+Zx4Lm2/ejfLo+2omt0xdMKQRc/ZzOsoMvGaArN7a/ryAypoC
A0/P9dxAYBOAYg+1/FDpC/LrFceZn5TNALRcoMvOa7CSW10eCRqd2W91k47wwdKmhdbMDwvq7Plo
H2/jwss5zgx2Pp7HZ+T5DPam3CAJHpvelrHqt61tCzMW6xIps/GoLrwrmzfPU8bzPmsf3jKDdC9v
ZQ+fk+2ajCXZsH44L52+UiQ5i+a1zO3lLhc534S1d8VAM4CrApcwUT4y/Bn3h3l8dR9nsKH3cfiX
Zo18RzasskOdK/U5PEFFq84OaxN10qtwdbK983feC5a3oB66SxbH13bP5TsXsSNnbzZdXQnCnDVn
Ays6aMPVw1boh29y1wPN1LKeAl+HFpcnOyV19fObikAJU700UmpW0ZBiHerHOA018qxLD3jinwU6
Ie4apZjbkPhjGaeqUS0ibTASHq54FsHNahmwu2dTlkUtVDwLrwYlzyr88HlGvWLzUclY/pIQ12gX
3fWrZbAfiY9+1K7Vdvn19V4+Bg7GcBq78d/nk1w9g1QeWCyizLx2cVve5V5bMvKUZqpXtrpQsVH0
e06X3SRO0KJ9H4SPUY0IZBqOt+GtWHJd5nTj5lmYvdjWH29QehNYy5bPNjzaoewbzXniyQJ5/OdD
ZVyNQb/haBMRC29ew4e2HBblt2ZpJXwB0o9FqnGkfjABJ7fad/LNjLUVzbB1L+eG+zhfTQ1cfSvH
rHmPJcTNA82zFZAslOKQflKV3tTIPYGwJrmEEcTrYfZ+HF/I+Y2ba8lXBovRyrJ9ba4nirfKhroh
2dqjxxVqO1wLKhof0rqlcRCLjjQ68xTQRS7IB56doFChwKF0OcD9QVMNE8ZF98l8uEHHhoz89KAN
NiQ7w/27OrGXJw9bj7UdGQ3ChClS0ANtQykDuvanjVW9XiwnMKvz3RD3mhns/fbC5Y/acrnqzqot
YQPhuuRNpFcNT3MDmD5WGFrS4cHH2UbIBS+UwL55Tz1KukkehXhZ27lnNnoK2cqFUxWxD8wkVcd7
kteWGBLbBpeNIeZzuPdIhwJl5z7PVed4Y/I7+3vFaAbjPt2fslJq9FSnRppZW1sh1NTogJQVXlGe
AWxV/7pKbd515n5pxqjNxiyKSxwpgQLl08t6Z4pt5atOM3Ghb5whvPbkU3Oa8dUrDtCnBytjUAYV
WNnaJM8YT3swG0gcG8ixc/SNDhDV6dqDRfnYuRgbPF4pR2LYfWKHRS/XyIOHhYI/C6SXboRSf2rj
Pdkg3InDOZZN8BiA9UHyJGK8lirxAqhK0jbP3kiNZSsxNny0oS2tNRdaqHQt8rpgjQN/hgPHYGNg
shUUQxQfCd+f1be5RwgTkNdO9uY9Jtlhjrpj7X65+ICmHmKHoGqyB/3aP7+6ERQEwMT9dO1UCUyb
4Bt81A/uRCZmf7KMo9a6c2vdbZMKeztBTmSxox7919JYZR6AjaVAUlWYWF2Ck4R0riMgYDQTL7ww
I1jhJNq2tK4KcJsOpIvB5msRidc7tC+N4B91U76cX2fj9SuGcCnvjre4zWGEz43Ihha5gAVIabiV
HiVIzPZNe4OQ2Ej/ynWDUzUjqDpjXSo0dLYcVKgj1A1LBpCbzezkwcyZ4k+ha1GCw/Jb1Z5xzkRa
tG4GCYw4aTeM+qt8qKwar86E9BheTROWsHxDV7m1wpcjYeL5Egh+nRqQzNi5/Tv+xMnm4NXYyXKo
S9ZW59dAMM/52blzr9oyXlAOSZKd4iBYo1qB/KjYPBE0EyBKwlPuHVun9prOjQ/KP2xPqgf8vNvd
3UuZ7fb3UsH2t1UJDs6K+W4WV9hdV7sOUXFJduBEejw+rf04mMSDku1iBLbopf24HmeHxledqzJn
PoTYDoVWdnS0WOa88zP5kFuNGC5fPX4cqZv42XrrLwqt6vY16i/GApMxMGmK0VAjGyBZko5smmf7
zq2eGES17fvauMhx6NKmqnIED5zU+8fMO9voPea7Mh4dNSe0Op38y9b5fa3THDWWk5My1ZPeWnl4
TjUnp6bHuN0vBera1IEcCnjodqpn+yeWnsUoYc5NoFoNAsTgfTtg85Mmc71ggYF0t5JxoCbBajEw
5RrR0FDRDqzycnjeaiLwwPeSnzPL1Mp6cWxZmSlrZSU01hN1j8VGbdHSoIhXNicQ2Rq1pP+EMjFg
veddh3jb4bxHc1XnKbO/WIZsn1u868Qg/KqolcFSGzPxFZkPoHhiWWgIgipuKJR8Y80osmyk+rMe
QXX1YtoJ5lNZOEKc7IBijkGjV5anW/vUUH60ZuaAZ6ejqRaBvRJhOGGGmXQFgrHp1orofC5ooJkG
JS8L3lyP9Gf+yQzt82wtB8e6DegFtbxue3JQOXhOFPDkAk4DADjNJ4Fi+ocETu5Xftr4dvRydI8m
6ZsaucBANkQDbbHYD7otVALvA4oDtia8L8xWlqmlfyutVw/k4R53ZLD0hLtrrlrY6BBoHlhad7R6
WZibsMDNcdLSJiRTDhAu2fKDs+MalHb8A1dwJJYklY4mMQnMB4HclnZ71/WnMRec2eeVPMZCbKIc
XkumtGzcK0KCe3mmhmfMZWFCDE/UeLgq+GdojwlkgjALTtdNP2x2X51eMWgf6FEjGg0DnJ8fg6Vq
RRYTkYig5/JqNiByH/4pnjCijRRp2RxLaG6pgflyJxw8j8EGR9FqsUJArWeIJh/42WnMc4GxPnq0
HzxuppDOtpGrFCBlchUTiMCatsYUWYJnms4GTuSadDH2fvjYChbTDwohXV8TXQfjS9iv8gQZUXXj
LS3dcwR1A+CtVqqWq0mkZB2++GgO1ZP3deM+utKV+SB832ld8C01LaO3YdPZ5ch2z75m7h2jD7RW
ZQMUUhB3ICyenZM2MYj0jLIGgVi4HhtdOw/4kQDU4Byxa1OB2KjREkLIED/6gJaE81SN7KhbDjGO
uxYdMP/GkRt8USib7yiwM/G2p6VRT6So8dnTKkAQhLWJX8HHnvAeCobegUgYmIlusVfLB9vtrGv8
w1TeNGMtz7hsijHxOlMIK5S3GCxbKV6xBCUmBw6p4oE9UBvI4ZOsmj8u8yvRTnYpBSCsMNm6yLAc
BfmX8KHuUfHWJKY+/srWVntgz8g08v3d6zIkBaRbi0/cg4592W/vXnPkCgXCog3ePQEoxNOOnwvE
tpPk3ii2d9wastgpm3ejwHAPGMGZDKIcrO8D5z0Nf8ccS3I+1zy76gAem5Iv65dXL6AbrreF7iWS
J1LFS+7uXvIWF4inStrCdXpZGc6vh3kn93RNn1+KtUAYkQNwfwIARenOGqDXYc1PDKafgZx9fpfv
Ko2pq4JQ3O9Gx04RnflQC/i/owrzSPi5Gy16hl4cHi5PcFIqg4WFx4Ht/GinJth83SXmGrq/0/rG
EeAZzmmO3IgTzVUPV9Bqje2U5fMlHx8qiJ0AA6FkhofYS8WFyVEzeDZYfC39SjpaCyxouPmajwyd
mtfW+a9+rNJQp0HvGblkmNWduVO0JbpnySEJ/M2L+zVoJG3rNVzBQ6EUnELH8aqXTpXngyOEy7Gz
XFWYhelfmYdZm1e9sz/Hj1kBVVGiaEUcgfNmLaqOyrS5dssXgrMLZZmF+BCTmGCDEHn+EEMIUfoJ
t0pEZLr7KAyXY1aJUNQnP9wWMP2RTAJsFfVyYNuvhxcf5hVGi/+ZoP6ni8BBa0klN7yXmsNIsyay
8O4aCk5aFuKBUMAC9y8VWQxMPzj7S0VcexUMURPWPL6crTiOK0dxwREYruB5GCztU3VdDmsO+cqj
tRjJjte5dWtUFhDRiIUaFymUumIZZjzcRq2HLcBAMk+4LyBBwTatnEphOizrVT2kQEY6ISRPQhbc
LedrEpxkQBmUfsmt8XrdysplzfNaUNp4B1Kalz29zfhUm3ml4YmTuxxOlz6mQCjnbHZc1qupBtR+
2tkgzA5mdju3XUVnVYm59x8WecuGfY3KV3RHG9ZC5R+9TUmLQBax8OOoIkhNg8bGiY+/9A94WvTe
Qm1/hw3a4frnyyF6ozjwjZQxGyt11JvaZlcD5yv3Uh6sLdD85tbELV6e/QG1ra2TbcE+VAKL/eZk
KGChNkX2SSuUFcseyo1zriyzWCd73sz1+SeInArl2SiwK0O9XnRRA+vuZmtc9U6tGY32oZKuLQe3
Vvpn05pxp6iz1W7+uR4pbyefKaXzpWAdUn16pIlhXbw1ow1+JUD3vdJalneq4XzdoLg8l1HoIExe
QZeY6z67V+81UrgdHMS38g+SCoiVp3PWieCHmPMCxsOhaelZdpTTXGZorJ9Kjmnx1IkJBUdoyYw4
m7yhng2WgcZ+snKsM+Jo7hQTJzFkB+eZ9WThO+16uyqHjTLiF2I+SONR3btpb1+narqtZWKJ5257
9JZdUft0usLUBBtDT99ZvWwaznImGSqeeOH8v3lh07AUTmmY1euNAAKNLJAFm+z6p/jlMPC8cobT
NFrP6wn+/3ln97ozmzcjrtHSG0i/zbqP71ztXqGYMDkAGZyWEVwpP+EVqPIjreAAzUtTSDya6rFx
0KAnHPOunVywRdOHThmowoHICXqIA9CVkWxf4GbCw3y0pm6vAPPBybVtR103G+rC2kdIhQYhNC3/
CYVPBB3M2wPPfu8seiqstt26Sc0nM+Q6Xg6YnKbdC5dYopaH6Nx5bG/x2RbOu12y/VWPKNRByLC2
uQhGwWv6CzOEFkZKukU6Zmi3W+Wc82e9HdUcnbJlGzl4OCUdCZ4z1yZ21rBz9QoBydTMj8hP9Cce
oOlLe1VkNVh3bx7JTLnLFegzyyqjr9WrfqQDNCinzwyEFTHesAr1ivFmpzdv8fXPkGIoBIrKHAYA
9G1phq8shLIowKnzavEbKn9BKxfFP6fDzCDFJTXafnEP4DPmwK5mcpeGiqYu0UIj2G+wBpAOjm5P
E4ZOYnimSsn9cMURpiQZ9g/K2oSXBcTdn9U44tRZWdZTYybrk5qrWiA2FA0O+Ic7mqmdgoLBXFc9
tdAZ2DVPCAqgElrIsnOcV2R5aMCeeLdv9aO5Mm1Cg3j4Y97fckZnYfxDUZmKTVgumqcAQjpz+6rz
X3UavvGC4in1xiwGHTgppios2ImRYTkEepiZF0cBAliQkvKNpHL/JL8c7ADuAKow4cKv/6LIsbV8
zpnUM+BuzGa9FH1rcDUG2B1Delsg34g+KvipH82oc4rDic1Sxwm0RbBQ/vSxkVyX3UeAJ+x1a1Nc
7lHZewsverDW512oYX2cccCezasQywJliMMVaZ7NYNdKug8tl7qDQTWt3dF7uAOQRJxZUNo6s3KC
2HytBAjkk7D3LF/2FXEYExgK5UPgQm7HhZKWi9IvGt7cyUV8fs/QYAezm+tDQtqqUc1YUpZcnJSN
lcDxKHRDiXdn60+jvCy6jKNkrPhypDwbIvdCff2isPxpi9mpLHMiXAYLau5tb1lBhHTHPAP2UPHE
YBaYOU0lM+BBKHLD7ZGsE4EFF8rbLAbYCvpNzUFACLuvQpXqSkx4jSASJPIioKjI0TL3LvLKa4dK
9zgmB2XYpT5tzMtOE1+Ids4zRw2ktUVnO+ZcQXV35DsTxGxFTM5rkyWQ8eI1At4LwrMUrSnpIeho
wh6pra5jC8+hi5t0HQ71R5mZtlRoLKpTm9yi/jF3WBHF52zwrOGF2+NnvQDHC+CmJyddUkd63js5
1BQp0sGF3LtJZIepJyzySQNEWO6CQOxI0LZ0EUib6hy8vaiergfXPF2Ue0WJARsDWFEZCIN1HS9S
A+4spK5ERcOdX51hfOj0hGN0AUWeh033ZyiwHiT6GMdANlqeau2llZLlbxBU2imlfL7keUt35/TI
BEL2xgjDdzkoAgEewr3aD90KXQup5yzQG8X+E2P73LwPdCUowAuN0EoQtYLDo5NQ0hO0+QT/z6a3
qExbs7fz+IibrZkqVh4b4iDqggmmFm4E7B1zJ0xVt/ZfTj8InTiEyIQbnz6/dXcW83NXFQLHgzAb
LS1CgRsS3E2P+ObmCMfUvELRLRYz6bihwnOF79VIARQ9mvP+0W2hkPSC7xUnOKamZNVEEFPW+SWO
pBkrT2+u2/7HNQeZw8p50NRVIY6DP/AvN6FuTHndM0ATQM2QgqWj7WP0fq7KIHXY1G7TbtjbisPJ
9tHKhWyU6g/yoqzx5lutRjcmuSLHire/Lm3bdxJsSijshYAFi354yrayV55HTLewCeKpxFmbdIi+
wTjuzD6n3cSfAtZtzqbCIp7HPkoofe2B9t+dhooNzgzRcXMcrJoBqPzQh6D4jpfjExA7/A/Luh6F
uuk7DUbmmuO99Z+JUv5FOWASpqVR9WLBjeJsuZH6YOavPUqFqkdQbYT7vMQbc/jEcfISzmOxSs2Z
axuQ1T4SJCPscQWNRq2xf9U6nOeMeKD2su/YEE0dMYVTmhya/lqJfDQJqQ3csLUjjM6OCvPsALGp
KPU5EouWxmeZARGzJeXomWgtrGvhT0WUKTFlMvcWNVlInXGquXx/BNy53muhClamqHdiqy8U0zaG
5qwhYb3DluaRyKJOrD0GKL7If874SKyHTgTsdf+TUbPM65Z5d9Md+go26ldoUXB4m5g+Gj58UMiQ
7PVosSvrEvuzQM8wLS+tengwZXLHJs15dfWRK4s2qzbL5dG4zCE8H4Tmh3ERPsSWMH2q8Amnue2d
Z1lHz1FI2TyYWeGcYewlPM8u/sXn9VMX2SJgscOp2B4/57RLGGkr/BgLF30VG1lEGE/k616Jg+LD
vwWEoHLJVfSYynMmXQcyK+tJIJe7vBpMtCzs9pA79M6c8ZeeT6NZTHg1cJ3YF90QDsA/fwupsu4w
rZUS1Yp+FFTlxsi7sBxysGtBuW9ltpsItvIZakLo+macPDQqrNlh0i1L3Np71kBw5JsGuo3OfTDC
4KJboMLBBNy8drAFejKqNll/HWYEUxrJgOUz7y0X20pBK4ilH94j32ZorAaxkWazUJEpEnUAwjlO
WpSm1dkkmOTnX+H4k/B5Psz87nq3aRrPvf0Yk/3X4qzmYWsODSOjqWKfe9fOOBtx8Jnwpw3On60N
Pqhpm6uIBu5P98566+Zob+U+KVwDBzzfJ9l2W3rV73mr/J5LPQUppBPzlkBFWn4dArTupyAzEPtn
M8y/Ga2yhVzw0qWS6UIySmX/Zl17TPPP0zoZSf74beJiwPfP/3z0d6PNv/7zub+5yFLnzX7HyJV9
OZHm32PBjbvaP3+H1L+5Av/2Lf7m5TmfH/nk7P8Sdl7LjSNLt34iRMCb2wJA7z11gxBF0QAEDUA4
Pv3/lXbEOTPsiVb0NjOSWiSBQlXmymVcXmIDC1F4YjH7/maTnR+qX1Sjf4iGfl7IMkxbt0zTVt80
aceLYSWXs0aSNSiDzdCNfCbA+8PfP88fysy3V3nTVKV29jylkW5CZYfT2r8tLhxgf3+J3z7I2z1P
DVM3FVu+BCYxjKWJYXcOsjD6+8v88km0t3t/ts71I1ZUlhabJEKwLnlZnb+/xC+fRHu797F2ico0
5pbghkOJ+oB29AK4jn+585r+n8v4/936n+//Qy9saKUVNQmvc52g2OhqsOue4ifTQFxnxi+vZmnG
v1/O8UwHLaut667tqbzq2w26OU+VNeCao37lTznk6qClgJTK1f2QnG3UDIWfhx62Fg3RXR5fB+YR
u48H3x/zH9Xf9OfzQ7BPRf9juFIphOVft9vZRus6NKY30e+5QicXUWYzZmLe6cvf7iFcTcU+wEVv
EuFChfMj/34Ppgh6hZT9P5Ff9vcxXt8X/3D19/LrSjBd3VFjQPUnp4PfPoBb/uNI9gwMQd4jppi0
0w0JeCSEICP+3wsXQSQiXKLnWBciKy8DajP/IXR/Q/B4e9Wff26XfA/LelFyBTzxwf9RYVd+RgZD
xXu7+NQAhFaqZHzWPIuZ2FInEQoFvZSxIRsApx4/abftdh2o6DGA1ENrXISQqnmraDX4HVKtjH2D
j49C2OndxechxsT8iS/Uk9dTe5geFaE9RBPVKsIywBqJALUsqIR0y7B6mk9oCLUKduBCFz2ujbw1
zwBTHG4PolUUvujqfLMttyeH2+gJQtB9WA+8tTwsuI3y6+C+Yrf7+OgmvcnX5Co0fwDJO/iSTM5t
+LU22ppvto6kmLriaxIHhmxUGKdI7y86CsY2Dfe4Rg1NVDr/BaqkBD2zTR1D6VKshE/yfuHNMjt7
igSlNNsxQhVlpDhk3BNmyhgdDQmS5Lh1QvR9JK4pCm5t2cF8n6k76UpQdZ5Ika0FHXhP4XfIV2C8
FyaoW/EbCuDo+epkfQe6rlrHicrYhJhjn6Ey/34brB9Be+JQ11UEIlZBwXXL+DY/AAOt5hqSGA4o
CfYHQ+LzBfBQEER4HWn+VazXtGSsIfknE2HIHo8IPUIi2gTu/jjkMq0nthhMZtD9fQjWVIEuy2HU
Q6GBmp2gcLGuWCqMlMHWS37E5S/LkXIZwv8RvJQECMUnL0AQt1iOeqPtXeBSjm4bhjkBF/KP9RM2
sf9l29fMt3Psfw89cmdVtQ1X137OuX/sMZGdlnFx98yRxRp5tXKazDp4CBYuj3gd3CceX1f9JyaF
Gn92C2hj4Y6nHieQYKezzI5QJKFRihOK/gc/LKcr7BcBVmTiC4CGqytXT42Fp3zmt6P1ZJH7u5s/
e7LEBjRkVFENj6UkRt8GL37qyuorIQJxz1ovHw6uWCbBIeJ5DjqHk/DZaj/v/jzyp/2G55KH3NfF
koeahw+rXlb1ZsoZeR/JqhQbIRZ+FbY2/eVo+zlXeWAo9MXq74fC+24tr6RjWJpnuYap6br5dvDE
6UW9u4oBbwStRN2vifyIW+gZj1rLpr5kWO11UqbEcfuXF34rpn5e2HOwU/BwKUBc/HZ2u6Wpurnu
YMSP/e9rEivDBtoEhTUJEJeZAfp3G1fHtkshDM/m7qvFb8XQ25n7xzt4OzmO1+MrdxuTZjkLo7Tv
eONL1i1Jxy0CSLownc+EcmR95dHKKHzv/eoevCBDxeEvV+Lv7wOVNSfcPxazcn44J1OzzVHstpty
eSVAiKnzsV/V7YoJahyUuHXS/Xg979B4HdXpuQi/6t9uyH88U87/vyGe+lYfPC7XMjdywxxxLZBG
o7S50fFHs6Zu5XDUh+c8uOKFN3FIaPntXhjyM/5DZP6/e+GqjqlZ0sLAlW/uH9fg6cWW93rpDGeR
FiONx8wEXQ+4DYF8jdDvI5WdJ2+f8sWDYBrTvz9nEciy0k3ZjxglVl/Za/rwuiZUSaYA5DkFurM7
Kv0LuVrOL0WH9p93zHM8/FB0Wd++vdusumgXaZYyKp89Hpqsah/v85fZddHkcLXQMz572ZVQ+t6d
vJlbVzODCi8F87dbZtv/ddn+8UbkQ/aPy2bd1aY+Hnkj2SNIKyqRZJAeNzo6mPOpFsfbt070xvne
56pGQGrRwrXWx9NCjdvXE6LFclc+FhaB9NoNbr21PuNgY03uyfBx/0zMvtLMU8LRExs3lpWFcYsy
SC7d+5NdosMnz24LlophrJ3nMFKnBrGWDV5U7ea8Ko1PthE9/yqACejMtAE39UZOJSZn6EwhT2Th
g41X7T9jX8fc1m57j5aGBbZeC81qFU94GTXxggByaZefiSB2NfSgFvySOPT8QYoHyG1SMQHy2mfg
JbdbnobsFLo6apTg+mpn2KhVK7v8ts2xxzF/C52kh+8Mt0OlWWAacuYqYQ5+6j6ZDpS9CDgAugL8
OVio8o6Oa3VYaOh/FwWDtkJt353tUV83uOUe5du94ZZntRLtOypJob9iP6IcA/s2tM9Lfpf+CCOz
yyN9uwQ6zG21relDXiyLJ4q2dv2y6CrNxqumCgZmoF+k2t/a/I0kmb5ohm9+k04f2iyF6uNu+aLp
DN3LtIImaS9O3uyXPeg/FpKruapsbHn6PP1tN9abY5NElxiLfWXweO6cR5BZiUDkeiEK5XUJ0F6U
dnAm740AFPuEGoUkUmFGv9jW6Pp/PFp4TTjY1lg2rjX226Z8NVTFcKubPpKZ5Cf0MKsEo4JDhZ7P
7WkLhll9Yw0OuSF96PbghMdQlCBnaCPx5OTXOJhzhmRdlLhIWHMO9dMC0bXHQS+jfQYKA9UDEuyN
8fVqwTSaxNtX6qvMPEeMT6QM9IHJzACX02HVoBj3biLqqZig+DVn0cnPInFD+1ENZYnHeIXlTIUK
0jjBkr6tQNp8DF+5z7M1Bv4gIcWAgVcFXi9b4VLUCJk4WvjZJ5Khun2nvLhQ0x2xyTLaBgmG8awI
csnnH+QBTipZE5aH02cZ5kCkU4XxLL8i6TqJrDMu4qsMm9ZppW7OelDBfQmBDO6fVyW8jyTj4ra/
56KHF+Lem6YQXn19c3mFZtOqTgEU1UG0g2fZf05R3w9k4jySR3BbJsOf8DeRLJEGCtaIkIovweFD
0s7cfg3nFrbUHaIwuCQlPyzjEnvP68IRxwjkud5e/OO6ggP3dR1kx7DGZhQ//bGHkx1jSdKq03k0
U6knAc76lfALIKhfVrNcrf86TSx8j3RDdS1OEnmo/XtbbJ5XW33m2UuWh2HdNfqIVkO9K0voB0Zk
dFczWUu54esXhOinif7bK7+dDLYeP/U4e7xGN0JZdlB1fYwM/AN2a7+cQfoffe/bZ3zb+tXMUVzX
45UssavJXpESEMiZkgOzfIZEZdwYg1iMCy80ogVxU7df8IQ/S8e3dyD3lH8cPvcq0ZvXkav8pNnD
iKIFc4wyGHUjVez1l53BeYMv2A8sCkXdMzyVwp/C8N+v5l5u6e1VRw1uI7jhMOUiOwOJ7KbC1ikn
TkGC/0+pU4a5EmGggj03HxnHWdxYfywaUAXLgVPuH8EjahEHHoM1qFkd9oZgzaQhhNcP+SX/eNAI
1r0zrRtpD+EFJ0AGuvfRmcR3d35anU/B80pKo3eQTnsQcTC7b5CsTn5SI39Zy84fGyKfWzMsU9VN
09I19e0qW02mG02hN9xnt41dQxOCEoDyp6IirgTdHgstFzI5Jx6T/zkg9itQxk1Y4MOtQfKJ6TMx
//VNH8l+60Xkaxwgfg+wvVAQuj/gCsOFZb4ZCSN8fjRdiMCDyKANuc+SSKTb412oA/nc7gktJM9u
f7A71qfkZ6lwc2KcWf7+9Oqy0Hx7hgBXORpMg4PINfV/3+n6alTqPS0bhmcYiuB5PotRHteD54SY
hLYdIKaenCcufbcFNVQHkrj9UpLr8uH54y3YOpZHumEBK72V5JGVVEZ9zxuC3G6Mn6UXvU4SDC1a
KloSWNodgQgimuy4hx4SlzE642vvBHquTf5+OX46sH+/F1tn5dOeaY7He3nbzMoo1qOzZZWjRg5q
iTqJWzk3zqCXpV9gPcebeK/skCgvlaE7pmvfu3fZw5KVEBqARPSlcKQKhr5EkQhlT/wDYRzxLw+o
6f5Rw1s045ZueZ7t6rZtve1Iuak9Xe/1QLOLdm1wmjS+DPiBVUt+HTN66Kpnwt1A9Qlt7am95wYa
EZGEF4nSgfcgms0W0YEWDPPEI3PGM3YEBNLHwQWK/4vm3rv4JhEwDLxJCcD2g+y8HGUkCUydy0mk
YJqQzGWqDtYNr8UDYVMqfRNhJWsDg8STZHgJLgvGUKguIuCYp8Cv368mKTqRK+IwqYDF4VfKwi+r
66cpt7OwwujMpQ7ZNtzirwXUoeApNL9h3gmX2vqG8YEw2g680WX+qMWr4/nGLB0ipugjIcj8y+7V
ZpD5cR7aaGPZVGDbS8UUdBI6TWGMAIn68eYaOOvztOyn3+b2lPvNVhLub9Pb0b8k/mmefD+RUt8q
P8WgGEn7gATEn0RHBcDsPNRm3/AIsd/CGu809zAfjOdKqG8zzllpm1ETToXuapflvjcr18/OHUkM
lwODTsERPsAnbtR82Dc/X0bbfGg8xa0Npwn5J3lW7XiN0A6EIjQo1ifPTtbXpA4hRYpn4m70I8NB
XgcYArmGUON07mJX3McmZc0kBs+WOVR+sn4geMG04f4P0/Wj9fk8UMNAz5rdfYxv4ddfZusIcqDD
uNVaQX7C1Bu7ZsjOKicLM7gDVKmhEuSSo5y0VmRnqe0aL2/PzwxsGvwoHGU+Vp3q7PolMyUTMpaF
0TbHFFQISrW28SMwjxmVJdQ7KW7rDOqCLLSBVmAkU/Myw0t2pSJeFbANA3QYUnZogUBizQlloXOk
8pHcIQVixKkdJeIGCWiJjZzY4tiGaO7yWYcofCEgXklxIKGdqO3Clylw0s5srn8hjR8ZuJ4t7i9p
GxtgCf1aesGE3FVi2GvCpVUsKWw2Y7dzIHbCz2YExmCmB/e7LS+I1T0gSBoV/BRT4Biu1CnvKU/M
XbAPJ5+V6XM7AzDUxzo7FRa2GcmYgLu9CJ3BlHgGeFVEBDDxtTxpLYSdxQVz7nMfeohwl7FBvYBb
SAtfVEhd520+8VZsIzm+z20T31yipP3T4AWu/3EhKBKWuxM4g79verr65w78783k7dhLbfUSXdS8
HD3hGlSHFxQZhTIf150Q+J7MOhIZOwCMUNXdHa6RfW0OmQUC0a2PP1UavAzsfuTHqIiFirZuIOUz
UbC7EwFwmrhkAzznys7o3PwXlzR89rHZnpiiKoR7Fezz0LiFBX0QMQfeNakwyCz3fP7NlqrpbbSA
MOoT7DWxcv80RtTSstpfaCw6YaqIL7PLt9snEGFlRrOHJseGz5Hjk3NqlZ0aRtYSycNInzct6dkP
d3Fr5UKfJO3blzU8rUGUu9o035a9ZqNMsUxYZYf7gbTzdrHAKBG6L/5HODUZE2NPhq1fTWmVHN2/
bx6dfAdJNx6e11qXnnOMb61kVXbcXTKGOL4oif7pucsC7NJfmjwgGSRaY6IT+J12ZZI38W846cNb
Q/+Qs1/EgbPNJZGBxwKsbHKHxG90efhOg+U2mkMfEHckClb370vAsGVF93bwGa5j6EBCOgihISuj
f9SXiePdssKIy5H5YU9frQKWkILNMzOZPRbrfgwxCA0+bDrc9zhHlvYyYWpMemy5NRmRPLfndQ6P
FEorNs/tfGd0o++mXWvBaxxBMB43/mUhwV+sW+jb8WNJVgVEOuIKUe23LWzlmPj1Hx+PaYFniSq9
Gb0ZwYXBGb889yP6NuYJvjo43OXCBTKm4Cqhajz6KWeV08cTrvX8cuYHk8hPSLaM5S+S0syeTwFn
4P57TTB1jADLWc1ESqJf4IxW2+6S5DapWT9fcXRkGr83aDHX+frRqaYlg6eTKMjVuRDlorePO7Br
ImvcXjI796+BB3RLUjzWvPpHPTkiTsAPh4oZS7WVtH9luNUriPtOOyYwf3DGkO8SlIl//ki+LXR/
aI1tRNq40g8dxIv0/N3r+g5X9jI+4RcrtVnGzAM4h+tHe3ts6xjBwxiHwV73oGlPy1AK9c0vOAYo
kWpJiMfcA9OJoy6a1nlS++r++J11Sgg+GFrAhx6A1S0wpcUsbuBCJaTg3tw/8wDflZHd1ZDDRq10
GEEyR/WKHuw4KDvmXPlA3L5xqU0lwRzKyjjC29oWZ//FGGx0pcGcoPZEZJ0TyAfv2tyoG4/xE6td
LJ9Fi7ORxznrVJNsbfGmraEtTlRNLk6+uogKccV2QI53vsw57fGHspSiwjIMS/FtjrkwfkNpoHyo
G33zevg6f6d/YvC3zBc1ZOBigkRLhQg6um0LmDmVQEMjjBU0cUhCALxBzBJmGctQnVdL0tcqurRC
wh4cRSYKNLlt//2h+ilc354pk5qaCo261jOct201Nirz7sXPYsSZducmmH6pBI8iyMh9xXzj8MB7
ry79Y9yzAAn0aQH15noXz0jUcJXJwmAXwn4VCQt151pPx0eSRPForkcVvMLrykSKdvKL1Ndf/Rrq
R7mJvcDwBle2O56AdNiY3eO5pWvCgrWoU8u0DGCY6pdi9M+myTYNlaGGqas6//e2dZzVS3m1n3cM
KDkJBgq2r2m7fIlY+8XVVV6u98v5z9d5g80ezbm+VgWvQ6DVE892ErAicf8Vmpcdzx8vwwSATtBi
4vU+7jofj9eysK7F6F63blDab2336Jtaq1TbWRQahNvboUMVbf1yGf8DzrAhb7hM3T0dUM57a7qr
c2ZYD+dcjI6un+AXDXPq4j84gnFCV8IXpcTT19TW3xfpD8b374/LJEAD1sbWGOtx660BLOL4VVtW
VZBmRsAQXrPYhRJhCavNGxVZC4IfeysubDUj+AO8Z4YDHd1Pw2pprGt4ICDLkYFtnGqIy6FhTmlT
pF5H+qCRohTm0AS8Ypfbsgs0vcj02BKUYSn4QL7bh6ayAKVrCt+aOh/XVQWxi4g7FLTjUYmoDwbx
L5/3P6ANOfkwgKogDxmO/oZ5NsajLrPTrRgZTMGxx5UcEGWsAxEuGjoKBdbl/S4aqrPtdXdpmUtr
dxqflypVTVGIemoHaHGnUn6MUOIRGEN1XATVwG7l3dcSjAKaO8awS2VvzrBR/UIDR0SHuauYLH/G
Pa7UgKqHAh2i/16bk9NKrY6g76BSZUPhpzg+B8VaYXv65YyHOPXHynap/Sj1QHVAn723B/V6O2r2
FRoPClEbHvBl0O/jfAtahsU85bYc0msEBpcgWKeudAwfw1z6WCxaQzmylf/I14aWGL6C8QNV9VmM
hxjNQWimVb4B9UiHLvTyiS9ZKDV6YiBXMcCwgRHuF5LtF6w+/GBo5hjTMOYm1IMER3RzKF6YlXOK
2H12ubFsoCsyGR/gan9f7pr2Z63774vwtoskRe48XkmOLRRiD4eM9AzTvudgx3AhHPO/5STBLLrB
/keKxl+BIo5VePywt+kyoal9zagfUfng1xQ+1zhY4Xx07ciomrwFgUGqp3AlwSrBFDV16gt3CkS/
GPCXnxZu3W19o7Sv4Yvp97KGEqgHzUKy4zWY6cRB+9cB5k/wRCmTxUoJ2OhahqgAQxhQI1hiNNiK
22RNwzsmB7grLS1va5sLdcRCHrImBRnBt3BFs1+eG+0/sDHX0X84ebrp2ab6BtOoSZQ8Vc3ORpRE
zy/tC+nIAss9dEQZFBbJGbFk+GmnYRkl4UOySIjlxG9e1PMbNV0MsAD9vQN5o3sWO0eMgfsgfCwp
qpAedCzQNgdnH8wXYRZIAr3RlzFoVE1tCwZBe+G2H+IEFxABTzvmp14wjh+gVEYKtkBAGVp9dqQO
BJJ7GA2UsO4UdNg4ZGdrZEoBrh8+5kEdgzZ8Xt997gn0CmtYEdZS0JZId5ITYL4a4NO8q1QGfIA5
MgEFmy/Nf62KhR4Yp06EYzluP61sirSqB0OHWBpoxjxF9Tinuih4orgFQ5eSg2tVwqEnsgw+ppAp
E6SoQttBz9J5of+phL6uhDLglBay0T0hhjyFxCjdAuy5f1n7+p9FvutYQPW6wRjVgFb5VuTfOHsu
HrcwqkWDWmOcgwdhYYaLRzemgUp62lzt4eKoC73xVxB0fUCINmbu6OU/jx0LowVL3Cfu6tGrlkCd
LZzGRULv9SBQ3Ma36D6O5xG9YQd8RMOHA+3EHC3LU4CSob/njNhh9dIFzmjGih9jtJWxiVKXnoW9
eY5qpiH3lcO84Ou6gsAdxjPb8LGjKoQ9fzBMCSo2Dgvj8MXpJVwEYIymgS2hBs2ir0jMPZjWcIqx
E6oG25HaOu7NvqTupJBVrcBW/ejT/SBOaxfzBILW7pidGHtj8fcr7fyJzv37Qr/ttDevJt+i5EK7
Q/XQ+HsyaH2AOKKpATgYaiE+ItrOAOH8PO0ZgnmX1j3CKzOb3Ho3APEztlq3QYnST6LoRxENoOuj
p3P86wFzGyVkCOXxi3BTvwTe9LpKcOGE1gQG+X390M6+PjgHUj+DjLybfSkdZvPYKBN+kQbTv39W
zX6Pv6B0cF3NpGdUJRbJOPHfy+pRulbtaHE+sjRRsZYGD/iOBJEq/WhYoQxgUI8pPXawuYnxp4j2
+My+RIktLlb0X7fDfQBNsF8RRn1GRWZJdASYORVJGH9pi0z6rp5ENWtCGZ5Ll2zJFjlAV+4n0x2+
wVgwZRPbfzAStCenean5yXfyEDA7pwwt589uaosEyhIZofmnpnNueQjhcnhYuigXHP3FSgE2IiTt
Obnu888+0OeaOKaEewbrvksSSyHnk05LQx2Nm0AxVDA9zZ1ArQLMszEqvusieZGEToDrGKEWanRm
IinEJIxLGYmigPmJmtatlkFamyUOt6Cc0l/75Vc0vKBRxVQQQQ8uz5I7yBkYvCYW5gEJnnnPiTp8
oJgh8rxz3QPDzl4nUe8BaXdSxa+QxIJQuJ/No5XWyYGrxgSX95hgwIwn8I/4PGYJ5LfB/bsiRTQx
qC1G6pJrSpgo1rVXQLH+eWlhsJkuU0zxTtjkaLh6vXZHfBPoz4OcMDIGGzlEyLQWGac/mSAAr9ou
gqWrfMR05DicEQUy03bMrA1hBs6InXvpwunD7ox9257cIPJpo2+M9RiT1D5BTHSET+BPfN1eC0T7
OwxTmPqcF9fVt+SLcQCAhX3c0DQ8ZIzGGq/DFN3y7N7SBk7/wcYzK1EToxijgCSeEXIFWQfhhCGv
nB4/MdE9fXl4+3GumFt3m34b1B1oUROB1aAD6ZENOA5UYCJRIi1EZbx4MMbUWq/gjtHhGQdeZlez
mE1n9iIpwu6ai8cGINaZnj5xohxnWHGhf67E5Y7thY3PHxYaqHHPbTr38DImcuX88XOAnUjNNMx2
2j7XvnQJlLw3p43O3ceJ5RmcWoVFQW2SkEii5zeCrystlO8uMiDOCvzrf7ZxevcWw1i02k6vCrKG
DhzzbfD4GhDZxntRAZlls+CqIlybYysnSu6Wl/Lt01wa5WDWHG31uocp4/Hm34a1KjIYqvXAvfou
kGwrpUf+TnBtzhl/nNsPbvATSbvAmwRLF+A1yU8AUlue/WRgWaii7S0bPMcsEDZ+kHWOBladeLg/
8otRM/WOIa5ww2QZt1J8H0DZd+cZaOBMFtIluF4+rDu8r4dIp1guAvlJxzqMllECYhY6xtIsxVvV
mpn7fIMhHR5CUAhIOLKDFMOBOfTRkeN7icjojeee51On3xCrAPWBDWMfODi9fJm71QQwOVvG0JrW
07WB7Yo9dp++DQxe4ZlaWjga3tFIh+aY1Gzl3HWm9QHHbDIEAg4tuAJV5Ztl57pTQukeidvtmUPw
MlbdsMYwHAoJzoFUKvi7I8KZnQJlZvAwfc0uVNXeRsbxKrChmVqg8FpLM9eyaJXcmk004B+w6awZ
trRjpiP6pITZ+GXAtQjuQDrJNkbtUomVDnJ1Wd52mIfDWlyTnDV36RmoQlBtXaePdbW74mDpJ1t4
A+idOMnPYglzGKOQ4HQG/lhqK6x9gnh4ZadpBtHGOlwwjECD1D7k3bUcoudc3GF5uFK1k80uzt3m
JjihmaaMzLmJf88Us0TW5UH5kA50WPDGvpMLxhYWNrcYv/qsYQXubNNyN3Bax18pvmYeXNliQQKS
8vHyly6+5zeUk3loSBdFzKai8TYjMs7FmPIxcBrsJu65uEGktcdPWLDe4bgdtE2I3KyKtGsCUcJy
uLUeC07XNuOY7hXQgYM2R0GZfzY+tYB/GU3W+aBeFV22MQpSjDSBa4nuw0UCzcvQ485jzKb2te8z
GFEzk1p4HdFrEjACQBUJGL1VuiitoWE740JcKPXkkL9BFDUnDpzAI2mWxaDIt8YJFx5XCspeJ9hT
4s0xAQHyvVPOM1rYMJXjfY5ssVXXTxIDkeeoAnyUl6Qz/E4QZk/5/Fhc/JSOyMoGJ/yfodaAGEYT
RkvnEKtZX1mcvp1KKpZmZ4IcI3T7xIXPc7yzSevC5ZaBZbfyP9KPgkyfeO+JFcK1dspMDYdTsueh
YAHjKyjochKEFfRqp7Y+BITDquegIvGWa6dYS/47FeLqNKy/9tTExN7sJXxmtvd86pw5TCyvUa+m
R2mEQdFh404Th4cU426ZcguRbfwzTPhy2xAGWjr4Phl4zyU4wKm9PAYFnk+iJrOkbFfcZ0LiYvjo
XCcqZnu4Z2IGHAZXZlNy3GesYOCwUOtWDJASNGmMqmK89qFcfJbBlLZk5nYe28ekWuQIL5/Du7z8
XPqqQ1d+9Y0Jd45iHcESoq879Eoah6ItXxDngltwWJVBs3rxidIR+oQzjgJ65zmVMzREBmuTUdOQ
eMMMTwF4jwPNkXFNCs2udNjAkAGa+HOUAnBcfGfO4pDptpDZ1ijd6hEmWVtAWdaGNaYe5GHFv0Em
TtZwBwMWwnFcO+HhLgCAjRGBYbzJAjK6wWqHYl8F3+wsIZFQcJcwN4My/cKi7dKpFs8p+jbacikA
4OYPYU7l4TTf1yNqX570CDud2D9cGFoR4hvsn20SDPpyslT57Aj5IZNBrsRn4M0uZPlhrRJ+jrs6
ZsyFY5AXKJQl8vm4DGB8D6wB5jofpF+0y/FtlK+mB4ZmXF+FdZ3MoTv6Mc4eGDOIA4k8tHZwJdvW
1ieNle+RbwoLiVgJ4LWQmYqIPkhZ6tRf1E0Y/t+F1drwSm1nW7JCIrT05+C4qbqQu6ViQm/fB0f0
/OS4iudehyrXZbImZZPtDenI3GsG8Dzr7tJasOOFd0wS3JTtL56SN4t/26DCqrEV97xJztMQoD2l
lzP75TerC6d66K4AGqz5os9YBpoWungsg7r7xk9HEjTupXuiMpc/ZnVoq2PhMXD42Ua+78sS1S02
KaI3ktGQYSZ6y9dnzAIguBYPB3Yg5PE8OL35EqzX30vBSofvnVsjFIRdPF3blWSqYZS4esHskQrk
EygK56Ajh7vOIqUsHHrM7+naLhgEse9Mjqh4770UHAG57QTpPTUQzpM0U0f/9R1/GP4Sd5KfrYw9
8Ux2otyUTAxzqafwX3t+JwEshvPwiynU3IBkr+G8ABXlC6wGa0CcSHgHeD+yUi0a/pq8GtIuELrz
GeTuiRwTSf9BinDRogfkceAphDoBIgK6FralMwuIhMZNhkMGg/tmuIn8+Bvzrx4jZlS99scq4ULy
QpUqyGtFb++i32GteBPyHEWC4Rny4EY+xTz+iDynQCTSKMoal5tCnMdTUAhCVOoA9JImhGGV/cHa
G0gtJ8U4+wkxIBiAkeGgMjqS8hscUNbxt2fgH0Gi5O7F0UHxhrTbC1QCEnkkA525OyUNVn8RHFFR
AtMc7j0+dMlLk9bMx6KXZgq2ic9ihbML2b1S3Utw6MmfLuXHxniFJK9VIwRSYhYUJcuHPBUg+vm3
3TMW9Pp3vxypnC1sAwn96N87NEO29W8Qr6tDIZHAsuGBMf+7P0tivYgNrckI64ID4m30kNSmDury
zgVyAn43AFMi219alNcYrQ7wKt/fFvdVsXGmOOBsbZ0JeoHHgqqKCj4GEsMuh9YvY2jzTyqS+6+3
+caJj+8X8+jpr2ykQgh127RNmHHRI9dIaZJOSjyIGkos2qHRG1kzrHxTFCZynDTGrh2OwdXoWViz
4XzFP2OLVC4xipq/SDmW8lzQFWvy9yurO//1ni3dNnTHVU0H6tC/L+3lGlf6xT1mowT2K10lMRGQ
TkfylLyQWDJgOtZdRRge4OXFsnpVgrWBzJojK7R7DER7TyTtVmBRLQ0LEhWmzXexZHIYRo2wDKJo
KngXxPK1xgRpAblissIG3DfwewenDFMJu8aTZIanMdoNQftGag+WFxeshIEtk6W7R2jVvog17q/h
lhuLRU8xaFr4WAYmjQbOlu2yT7ORjYFwPk0+xSW4tmDrga0BCHVu38qM4j4Zntt29zilCim+jx8R
DYu0eSUn0r+0yvUVKB/hXJdydk36MFt8hQ1fJtZZZ3L0jd53soyA286toyk0oojR2/eBAZ7i8nkk
yA7WkUMzCE0IlhmlwHmBn0uLYbd/mxeLZF/bIl0c+fMK0cX3uL8hr8EG+AykA4P948HAmTGhCBjZ
u9PHBTFfCh9Dxgtf2lMKYKlDe+CWQBBsZ/9sYZsgeR5LFYTP7iiYo6kLbBdbEQr1hiH7daruTLLL
UXVx6hT+a5tyxvHhvZbOZhQHsSkUHMOcAYPk/oMvlZ0g31lXYFBZBSbsIfnCaed401IMBzKiXO1A
vYkRpEtTFFKsxVP5FeOTYMv7w25ZqkEUKcN8932+ERMfqBeO82ANahTXFWjj4RRxqGKzQZ9oigSH
lVG5s+EW/ThDdxUfe+OwkaQY6fVOvQ+l+kYnSGiWoCubcachV9gBtEy3VY5wxK/w+9YAuEvEbN/F
8OZ/saAG9P60eTA5L66IurKZY2HtZnce0dq/4imAD9gk3eZjTuRNjEUHlTNXVglS3Y9IHbdu/hOg
oasYYBcI5jn6HQR7Iwo42OacypKM9uP/4+wxPUHWt9Rn3BnMBREpdmps0wkBzMPjjIitMN+dyMAM
/v7Ea+6f1FgXprPhQpTwLFNz3zBU1/R0L6/cB7UAxJaFBGee+6pNOMIsh8Ka0s/nG3n9LsAw9Vz9
rLsZppEwYz40KAMgYW3JETXDx7QagWMEXEe0bDMg8coU52mCcxDoNrFZWzpjIhe2OEkji9SCikSm
ccIzyXVdS2ZM2bMDxQdDj3cS11bn0hIcxllC45t250zlgSHkAP+41LBl50dp2rLO13mB1X3oQloa
wHE5i2TS4Ht2hjUuq28UKxgkGWMQqeEB4lbMUUjH/XnHm/fyEEup9uSsovucXzEUhId5BK7ipwG2
cSjua8Abu/L7RXOJH83u8g2BzJy9KLphRnAE0yvMIJPAWOwTSF90ToPKp/Sr/HLLQfn12pjTBJYf
5jgwPD/5zcLD/ZDHB8twlzLtiBvk32/qD535j2fGBr10LDnJ/kOQkZZZdbeMx8iEp+sJo0VKn6wx
ZYopYhlBj9Cw6nkmyNrQhblqaExhgLhgtTt27ep7kS95Uh7fbIDEUnxnuxqtLiZ5j73Se31W9PYB
HL25Pli7wlnJ6vFe4+4mE+w9Ojlr4rJUDQw2pN1FMbco/p4hAThgIszF7sgWoH55XOW/f/L/mgi4
krZveJKiYL4LA03vmhztxzmDVn4jQqvG8GHKifQAOYFqBX2K/VyWBMpQRz08ecxh0D1gNX9zorIZ
/ipU/OPpch0PjanB+MmEUmC9TeeyrHFvmXt7jAxWu6pg810T5KfcOmWlTI8F/ODiZHdS+3hjvw0e
D3dmPON2mp6+m9ezd3lZjiT8RFnmF82pm1qvX/ZX/WdG8q+1It8hMc+qRzgwWvg34q1XlsbTcBOc
SJckmQ6OK2VQTy6biyb5UTJ2DswAp1JYCt2EqLMXz3FNjty9dUX6lZAUVUM4w9J+ES0YRMkQkZwQ
B7trdJ58o6D+RKXUJ/GvVUO6JberVznBI1d+GECI3XrnnrLGKAlDKDcARxzVjL0wPEceY3UZJI6p
mK4DQt8x3SOmALKdBRUTcJLGinb2xSbgoJf2/o+082xOXknT8C+iCgUUviqQTE4Gf6FwEpJAoIDS
r9+rfbZmbNkFVXNmt2Zm6z37Nmq1up++nzuAcGJ4NeiAKWg0pISrk08MgDrwkdsIS6YTkh0E6jR1
QkjrxuxyQsFicm/kduVSk3RbTyYB4RpHqgFlU1g8AcPM8RzG1YpwHhNTBbyksFTBexzzQ23SGtTY
S+ZD8DkfAze6/E+lf7FpBsmrmiC64FXD0ZxLy7uxrUZECPAP3dDE3qBD1Oxo/0gdOLR5Esy/YIYK
DCUmDUE4oHgzyEzkZLjchbg8oq4SabD4A5Gz/WSQBXv/05F+NdMM/gVjXTMlU1EQU/4s/XSvExtZ
WMYTs38aaB+JSMXS4LemOFUnQ+0V96zd/SEVpXm2N4YUDf5vJL2E7OtbHVbxZL9W53hkHGhsxDgD
I4hexYsL3TYNEbsy5+vYQ5nKXCwtgwnB9Dhc3FCsm2DOFDcB6CAFy4NrhvSr8mj8OvHrv/06KZVU
/5Ly647kSCrbaJatfDd5jfDAlj7xeFwZGLd6XXlxf1b+HlfjftPm0yQ8vvEiqqOcaJ2qECey1sO7
mDbQiebtHvBvb8kU4BUZyRZQ0PkRDV/684V8G7rxQrJzVJ2lmqFFo8vrA28tTk+khjkT9uonfXX/
SdVf3AUxwyZqKwLIuch9/fm3GQ7K9HYOTB/5nMg5RScRb8IJPmChVQC9PkcGSD24voSTeDg4LurL
TKnc+pMlMblSD3s7Qb1Y3wB1jAWd3nlJAx1VCt0lk9K1VKGm+uQ/Osoj6omYh2+bJq9G8E5MmDco
0E0ERT+XRksv92prn0q4ImeOkO+JMgk4GeE+MrUHh1rzy/w1WuMQic/GOZcrRpOWXA+GNH9cKlus
FSqQERkpnfFoxMY18NeI4lj79mIuccFryxkx6T6luL14bm/WmSfc/e+vAOnBRCqN++alDFKtVd2Y
SJcaRajt2J6pNLj+UobQ/n4wXmOTaz5Y89vKbmdzXxuJxPLGdITeT0CMmIo4EV69UDBCY7g/YrMi
+TVi45OqM6Vq3fRMGmdO7eRoeulSygDuKuXIlegbyJF0Cm6kA/rgwRh/Yy/tP/wZhi5m8tuS5ZAX
3xqHPOZTuk65//OVlpgRpXmHT1vn2nE7JCsdB8+aKxHMHOG6gU/LSLXPw8tCJCG7m6gnfVSEbICQ
X6GSCrfY4Aq1uSIv87S6uXNgaSvlQonTRMRdJofnY+Isjwl8r/OW0CCWlvBCUIcc0ax+gcjAYqkV
bZeSLYDjEBzpXRCCSgj5ErjzGcMWzFsAGkHLAy6c6iJ+xo4S83FotwehCQnG4bNCiBIAUzHoUxtM
jz3MNHv5m3c4kfCOCXkfW+GA+xhMJMo5kTEMYwGhE1iD+yL3zKUBKAzPEkkboDR8kREBqM/0d7LU
Lun+AtdBWofXHjjlXCZKVltyA+ribhl1F3Thlf6FTmFKXkbm1ohPNrFDRM/VIuXmDbPuGZ1Eok2h
+QCz0Y4fRJmtP3PDISuBjpy2PB6Uz9tAIV0odVLogQQgjAkr4P9dmsckC+d9eUAjFnrd1V3Rsd8Q
J7Mu58YKok9vRkh9X961hJu3TwvKR+CkckSKjqrgpwlHEZmIPShdEZlGntUmKU8oinFGE+QLl7ip
7YyahbSj5EmbFZC/4DvRjs7d4FWa1PPTRiUwq4OceWguEP5tIuhN3lp+TxHXnJF3iM73SILpxsdD
KBYWMvRteWf89MucSx13PVOQ59aENE2raXuZCfYLXCS66SpipwQBvg5jWltxm4MKlaGZIrSnl1c2
vKf9qJ6T0b6JdgrJzt66pLOITSl5Vpx5EWkLJ4KiRDevM8QvBfttE1Kw+0ap1+l2oFh1thSWbjE+
92q6dh33ucVPsyBDQtPCfdfa4ef/dJ4hUTwdYEFd4WMnzOIRbmfWF1IlnS4fbQ9aH3DIl9EG39I0
ZDIAskuMm/iFiB4EJCXR+Tza5it6fwLA8ObmmKaZvcW7nPymgkajuJIKf5w9b3OGzTOPuZIcvesN
KxX3aDCoGj3YjTa170QdK4IglmPIR7QFW6DmXN0KNSX6mokPbgT+arWoLcmkI9amzfeRpDCsIhsY
HPTlo9WyoAChqQdi1uAeLmLqYTfnL4cjhCHkpOCgfMVM1tEHNz7awkWFmDytXkLrplutFRhFa6DS
R0MnNCRuAeImAgSBPeS0f7DK6H5W81Zfn24+i1ULQMxwP0WXUiBXOCQiAAePbK36QP+oyqDzX8Dk
3sTM+iSD5QeY/Oyvkv1xcj7Q+H7KlLEYReOM1SZOr02z7GwX0xAl0gCll12BNQIzTrO3ELsb+gxk
ivsTJLrjHKkpGP5IB/E+lKsrprYSm0/KLpX2vSWhPPkG4lTs4uNJh1JdJE4X6BBBDkUTd3tETjSL
rc4n85fRv6iGn4dhF8ZeAgd/7i8KG4ziMnYGThsna+ouDASDL4BYmuGAK0yTMQwCz1Hs9LNt2JuI
w4oGiTSEx4Pti/P0ovOX0prt00S12CBJy8B3Cs1XsJYxrXrG87ZrDoX0FHkGjVk2BEHR83A+l2ZY
2tToh1K4OJCzwQrCroGSkLYiitmkh4c1GCKUSRcNTfbG9QdJRW/3qbP7aiRs2oSsQypjA0HF5bIz
Y1+1nxeu/iYklcWXlVqBC78yo1tqs2s/xfbLjbDw0yDZYuVNf9gcwI3odSy8dnUcnfyu+nr9wEKa
6zzxSQQs0RHqkvDhQXTBPrczvWKUdCMB3LAF67OcHlXax/EUysH7iY6KcFkqXNFZUXnnVK+0VLCz
HKkvG4I26HcYayq07Z64jrM1zzFn5eL1gRlfDyBhOacHinUjcfQuWjOeisaDjLO6aE3ESNLweqFH
MueweL7RFiYZSdCqYMnRKdoo+JwKbzLUTs6DY71RuPw6ThuwWetyzaUkzuKJ0asdeoch1Fqee1xa
9Ki0fu2eFld7jb9Wd83CfzD6b9Jv4zBv1J9apzgnt4TRycpZtbY5RnktNiW7h63GiNBENGK7B/dD
7TefXxQQba2tIKjqqDjX/KwggA72e82MYvJW6FMMsMsd5V1jTA1w/szfzgeMZmlvCpIGjSSUhvrq
2LJYppezK5rmezzuFnADvVqUF+aq5VDm26lw/N7En+YSubZYQ7QatvWb/rYNnc0ZTdUUiWoPCTde
GRQmZ2h4FKTucQQTsbJOxN/ItjQS0moPJU/67C3TVwA6qAgbCgebU0IDboLIQzVhrkys43Eqh6WH
3hdCXdrb6rPq+fRS9XHMhSnBlxw/E2zggoXSGoTAzhZ7o1vwesH+N8TPlk3m1QAiVHVan2rlKO8p
Hmoosexss9SdcnYTeUrvfLHQ52jnkcntHZT3pKsvOzEf6HUJQcZqof7eogt1Kd4nyq7cZR41X8ea
nq0IsoDpdFaQC46FrSzzHSkSEEmgsXxujRr1PhnJVzg8J4sNysCF9dPr0gl8mQqWF3myNJKvPF9r
+nrpTUm2dxeZJb+9kaNMmEzMdHAKQb4UiG7aG//TxVSxskPUS4WEWE6lB0Ir6ozWT9ivCjf9G3tJ
9fHChuy8qi7hY23rtqOeMcjWAFLDenrhQ8hSZ56oZKgzbCjKJgcMWgmfPk8LfSuCx1V79vGKazeb
wsUSV73CFay4FCoKlisifL4XjsOeRulAUNoIxyhiuOeCLRN2d/JgRTpvTycirBZaLWuBfy1phNEB
SpC0aYOi9F4FcReXBv5aofeM+lj7kaMJp7c9C57jt87LQgLLFxZuV3Rnwp/u0uPKuLlSQlCdz9TP
Dl5pS3LBh2irBdELulfSL+cEhAJCeL2cVMgAXt6iQ4K0IvIeEHfCpPiEP/SEyuWD6iCi3IRLg307
1DxqTyIxByJCC/LaUqSB7/mb62etsOgYxVRwq3xIymm1PRFVhsvyDuYFrXbF7djkyLY+CJglmjt3
z+8kzbmBsCY8HU5EAx2uIFdLaEr1AhZdPYc1C9VJXZbDCkadJGL7AM0SEaBN88sYKDWEJgbvyStp
krhX8skhlkV7m0bYB3XQqCDH42RXb3Hi5NkoRWJFCesCFZcY1OFh3ffopcvTDtGRNNho8Aorlnqo
bq+LBEqCuI7vrTdRyu8oqHs57PNoEub2bUWDfg0zD1bvhWhZj7rlqR7LZHgdQs62G810FYonPBzR
acK/0iFIF+rGzZKmcxmsDNkiSKjn4FbcoroR2RQeftSoCjzQ+xhqDTFYXYw92FXesenfTzCe50S+
2gmYCdEWJCOlCD3hFiGbQ/m8nCg9Ch00LV3h9wEprq8ldnl9cMP9ggIa9y5TMlTMbLGyhajeuLyb
eFVkZnwGzXHpAJ9W0aoeSbl92oUXVsYsmORoiboazGcD9ODMHsqyEFxKXC+/CoT3+yeX9MdFkB/E
FVBG3yakUj+3cT1Kj0aYBqRQcweVnOnsNPFs2GD/wzByG2UF5qomJ0YTPVPaZ8lPwHZeQIVZciq4
/9Cbyg96HV8IQXN+v4/TOJV8TTlKdcA4eZc+2abeQoRnZxcbjjHQ3ZaLayYfHO5KXFawUPSWMIVw
76bO3HlLbMO7Dx5czN+vH4QPliF8N3Q8N37Or1Rdvap91aBK9RB4TC41v4fwEtIjo405xjO1/7mE
ZjULyBW4P3QTaxBFCYyI/w7dKEoqtVSrRFOuIJbcJPAiNUmF8lHjmnR67Ay/eHijNKMxc13DU4Oa
S9PPvTxHjxycJfkPJPHHT2lUKO3cvFWGr18n6pj6FZPbuX5D9I9KBqNu9ug23CuAgctnCeNkDa1g
e8J/ik0Y080uaoo5xzSb9CuZ40uoKLF7/vTR9uLtIVHQ3iguCT+Ah9gS6WoY0Ri7msDaVzqu3Pbg
f1DyCxN3XQQSi3tfvnkmQ3WtI3dKiMwqdulOJSt6UvR9Z8JVeV627ZQJ+fQKO8SURXMUzYmSbgt3
e7zMkEUfbenskiVtcrxVXbkL3WBKZcFmRe8wQXTWtuj2FtAH4GMqu877rX/BDWKQUozpFqd569FK
+wOg/jHHja3FK7V2vD+y0vyD0Ytmr3AuZioFt/D9xZZdiM6e8TFy768y44/Sl5airvJRYy4EB+fn
Au+UhYmkFFvF/A13FluECdI+FC+kACFctp6Ml+uWkKC+9K6OSwkXNgQH7flXBNDINDnryYAZwIAZ
HjEWKvvpmIb8O/dlepTcrUCBhIiN5jB36vSjfIZOPsAjdxrkXXRTUTg+viq6VRS2xIkMpZLiD2dt
edg+OvI2IC32BDWxmFbIoYheGGErCAM8tG+ZTWsyfr4/G7/1puKbYxc3da2N72Wz16pGwdVMJQnX
tCmE0AnGIYdKtH3hnNw27SEuHzeICyKrBHbMIV/R/wuhzrH5f5pTxTF2JxK2kCVAdgW5CNcS1H1t
RNmkLttLY9XGViG4daGG28fMom2WqNiEdMipX6KuLoKVpnOrPXN8zVTyUvfP5zfjyVQJYIBYQLTN
g5f/x3HGjiZODU3RFZW7wM+X3261RdMmIkqZsujUjTcBXZnjWM8FTHLM7PPLqxpCuKgd5dZtE20Z
PcGtPkrjTu126qGWPcWg5S1b4nq3d66kv2kPfuLv7re4pWAA1eGSAj7/1V/5Bl6nl6N/q8vsIrae
uWr7Vv+LAqcsPdQzMIO5cFxo+IUsM6NHTxPmWPxh7OCDU5ieYQhJNMhLCe1E+SS/G7vrU8KFAsEd
YW2viBGAp5XeEc3SDA555aiYTjvZBwk9XK9b4PFVf9LDA1Y4JyF7xQ/DFkRNQASAOZeopoftCPX3
ZssT0zDSJUWc6ErjyMluQW7IBABMYIkQC1oc4DulVoGv17v3JMGSGabraKodiC2DRLFDXAJ38sVD
EBCu2tt6SLZ8jzfa0wXTvn0hp5R7MzgFt/4ZFimYQiNbefDhdH5vIz9/dOOwks38Zu6zywX3vxxE
udiI5h+sLUR5we4VEs5Q50q7Pi2VJ5yxBbsHPM3/iFXr9Nza1BMdxyVyGismH7rcKPswZxGkiuTl
GoqNOGzZuHbMgMP097PQ3tKyRWQA9HB/A/ja7n6e9zwHDsg4uop/qY0voozjY6vU0gvaOGlbosWy
6kE5KF5i7m87E9Q4cpIj2i/0XcvI76JPMVgorH22ro+0JxF8feNINAYohF4vYx/BqOneCsTHCL+y
13qxJx67IEEEchLqpuMWZNZtHbIN/hDXRTUKENxAIAtZcWNiRdpW/lJO9nQKM7HrFf3qlQCpZe3Z
hezCYn4GywNtavcxa0YXrosyoLMCdkLZSgdmpsy47ias48n9eVJ+10U/56lREHrFxZf2Fz7LDvaQ
n1k36aZDGNqyAAR8UrfSMQ8FRzW0JPwkEGFeHcOpZuQor9ojePMainQVih8iSGj9J89OkB85pcaj
VABLj3a6r23i3nttFJY3TA2iKxSNiQy7Vqdgkay0t29h4Z7pXfBapN9W3M0IsiNR8RHvzfhdpcPI
gI5h4lPORy03vo5WHd2kSyu+TE6E2BJHxPWoclfQQSCEor9GezimsoHpiDR1uUKs456WsLX6tDJo
xvDvS22H4wpXMg2u+Xn65RyCmWQ6kMYGlM6RYPjrRBf6C82W3Yw4XX27LYiIkq0OEa0T6Px9mChW
sZEcFJ/kiZAdCScezq/ExfQT/OMRe0cSBUtjyrGrMxXcCk2dM6axj8ntS+xdz/ppouOle4NVHfbD
jb5Ne3wGnHg4GiHhaQ1j4pmlwtUerNCvK8m94RtzXsl5HReyxvAo/bl0btR0csaQ5GgX7fH+5ByL
J79wfORnW/O1HtwO5na/iT9UBGytXt12z3gsgiML3wB8gCCUIvz7vOLbmjiYq162WT9bnlGcaVMt
EQ6tuWGXOOGfHOP99iHhD8RyFs+HEvZ0eOYtRaCxqDGc/AMjvGJ09d7uf5N/9Pu5n32b8EaV7l+O
Z0UpmXA8vXB7fDc2aDBVh6qKH65ZHmUF6rfU/pfDNgpXTc897ZQybNYtPm+9mqyvwN2T1D3CGLND
mYZpt6s8bDb/FvZCdMLyX5eE6FfBCPRn8SKpN8k3k5wAMEiKs/xmJfTrNwYsWfKKM8XiZVeYl9NG
MgHbhKL8HdAZ5ntrRT4mijMAz3gSzDAZzBz/RaTWFRgDED6GnwLFwor6rFVbmW5d8NO1j+/ms69a
tegunoyu17IM9HIwd3f8c+WTuejEcBsDmijPp9XJSWmLIReehDjf2BD4KezGiV2Qh70FTiZM9TY6
72KsBwvH3J2XOroFWMfQQFREJPmoGCs3SozLrX9DseFweBLbe3bb26qLFcmhGFVgOYJBebL223in
eINz7CIJkUheoPYBN9KsqHvkSkO4E6bgCA6wPwzG5bSceCtVJoDF5Axb6yV5wfqjl2M2KAe4U0os
RE2nfoF2zn/8fDdm2A6rpPaCyfmTTu5Kn8q0izAI5CVkXBONvWhS8HyEdIOLvLXJ2A5mkNS6SDQl
Dl192nlDcx6sqO7s42u8Ld6Cs7OHpSvsiSsytoRst5rul/QP39BicmlhNkalEFn+ww+mTYjt4Kgw
admJbLPpbVi+we2i8yFMjtesUVta5l1+lXXw8W5eoxP2sBId1cIzL2NHLdFgPKhnZePR1DQ+l7Zh
4tfrBbgp85zpQl5DJW7tlJk8Ec3ysYad1CfYMop4gjLB+t7K0XVW+HaMMaW66fQxfIaciQEoWZHi
g+b30w7f7y7r21qH05fOuYJ9NWGPXeX5yEcPx8TYKcR5EJS5RoU+KBexs5+mXQPkCtid2HpYvsU4
mwHoh08FJGD2ycN+iP/KUJ2bvBHEzHa+OiJnHiIGiKaXHs1TYKBpPMLKwpzori6axODg/XL/BUyY
Ntgoemj9RcV5BEM9eq4+vahIwLlPe0dzim1eWeUr3VHrgCkNwD6WYmPa3HsMVzD26QlJJinPV3un
KZb2fnV3av+Qdnd+AUs1Qz8Gs2Lnsx7yTYQJIk1LDbeaoJeyMuDNq4T2Vl3SLTGRzF0C307z4OXc
pac+NdenTZs/8tEA0PqHUy7u/icX10VgCadEGhO/Ulotyf5cAD2+8U1FFxTv5HFiB4D3Zsa/1W/H
3NoDm4+xJj9ZHCUevmH0FQkrWB75Prfxp8xMAl+SXizgylOvega/dPxVaxxssIac5bAhzIGkCYfJ
Hn3YrbdKB583rtk3a1lvLo4GBNJD17PeT32V0JwCAN6lzMKG5/Ya0dkWS1Vode7v6tqjZdoAFpWT
0S4udRhMvE+UeUDkLCQQkxdUnzMVwH9jWh1Q7o18CBfeU0A5RZ8VNzgYwhnyQGjWqy/1ixPhqKG7
yjh+y3GzGHfG+VCa+APhpbQmQJes6nJoLGv4HQsOSTr6QMZU/NF6v+AC5nNr6N9/NEh3zcqEa6Qq
QabWVcPEqLZZmZSd1lE2pSM+CKpu71+UN6jV3NnlIX4Xi6050genC36WeGVPtTHZwwQFoe5hNR8d
bBAtyuyuj0cD2FRuKW8IGOJNMkigkrYXMgm2xI1CMBUN4wy/ovOErVwllnkk3KR7JXoT9i5U1CKu
ZkE9pkGVSqYY/yNFeZI/bj3F8fotHK84utCyvUtdcxpXljn1F60ttJ1LYkPcpXZeS7Bkz4eaH3Vy
Qq2bD27YxFr80R4djjrkuMvgRgA9Kxc+A1YLzcsT6akRweWAprRSO067Fwyqz31P26jr0652GBJx
TS9eQ9rFVLqz1YgVLkccKYkTQKxFSHzQ5leoFNflCfNc4fyXPEFmWIqMI2A4pMjAJOTeYIvslK97
B+x22X5T37St/w6GwDv3B8hTMMv050dk9/HoMs8BVXch6htq3xZUZW6Humuug3qALT6Wrd3Ta/La
DhxYJX7Ph2KjTNLCgkyosJ7kVbFt4wDGBR6mUOaWi2ATbajJ2jh+pcQpGW8BFgV0UejZXfnr0Izz
8a9o6I6SRUrSc0XKuQoqQ+6Co0H/eUpckJqJklhcyC4D6Ixdz1nvLRXNoYSGkJRgQpAC+ntzSPmo
ZRA1smZ5OCxrsVBCv/3MPkL/CrXyZSrCH2moDPThdUELZRXmlvEWQlpa4NrTnZ3taAl1+gh4diIC
G5n+2BjpY3PMP5e4rXVBSwo9LaTNyjrUUBMVUoMPyYHJ5H9KN161cGrY4W35Eoa2AvA5zHpQkGyY
HdT97EDLCTRXkrx9MicvOIgErrDxDj6UWb3jlrjUoGCJjIXyLRpFg3Ahcr460tdXrpGjBCb4JExn
FSCFNbibSVyx77StXT0v8MeS4TKEUxnfsL5Hq+5Fe62I8KTk05maGTQJbRJKLiai/LTLg0721zXi
R53f+JgbdX5ixOrxmtfHCeFBFBKtKTsyXyT6btf79Db+QdoCU14MOCiY+QqFCj0FwuBezK74D6iq
wka+7hrDFcjloF7IS/3FmCJS4aRKaT/G4xIRC/AlxCteA5W+dR5jDTWoujcIQkLFJXBKHeG1MPzV
2f2kjRCjapDRycUi+vppIq4hVshEHaIFcfG9wzMN373IEX/VaHk9gux/Nw/gfeOYZzA5pkS3qkHF
JKmwFbXaOZY+UBWjVUgARjyOptlyr9kX3Ep4uDEy3ok3q45u7vdNZLpwaZ7rBw2q3xCjKZOTKWjo
tM1k+cvx7ht+x8/Igqw87elNss3hTWPTJo1eBeY5K6BJjs9kMbBTzIqiJ32SrepxYxgK0fES2oFs
K+8AGVfQz9X9U0D67Sv885d9Xdq//bJzHFwNKb/sx60nYdKT4QE1ADSkoJ7XTnU499sdgfUozym2
Tnn3FLvxOn8GMzAxdkJnFDh4tYQf/H7vBXMWUDhMQHBBUyzat0f6EpJbX4QdiYHjy+VDx8KVpG7M
Y1sEt6394xD8G7ZZZcNqK0ZhZGeYatDHHZuOOcJLOoBEREFzmUrjo2dVoxRlN2nnNE+U9RE9Mm0n
YbNwXB978JEIYsNGAy9R/5X/AhJ0wbV61VpduA5BCcO1YK3PasUqdwIoEkME2gzOA3QeONkCJro/
v19Q+c/v8seL/6qDv03vvtA71BDn/RerGgcZUEFOwq0xD/sliXnx+LyO+vq8ejt9Utw6Hp3LanB7
N2fIjR7qIXRxpDd/jSx0h3wPIPvtRtUdFHV46iCdGSecq3O55Rqf9egmExVTuBAjhjBKYMUrHNgX
movz8q21pAtDHfZhvBNFjssOHriXkXFzAO34v7GInQrmq/qa98zhaXLDwI1jzx/h9I4WvrCOz9im
4H6FC2g0mbBV3wYi0dibYps87hzCLfEjgiIc9SWe13O+fFH8tHf/LTRgOsFXFk1bUxbOne1OMxLz
GrSkqjIjZZxRtbKyN1TS3qpDjkv9cX+k5vtuDtVp7DimdKtasXJWxq1kgGxboigq7TMhdtpQOuFM
0fPw1sbF8WrXn9mH0K27F2TA+OeTKKjb4r/jFDBKXvJMuK8joFQC5/5vfDAbHVHzfluSUlJcgjq4
KuPLBlUyghQuLEjJAWUe3PKkRvX8azIa2MSx3drv84iRbp/eoh7k5EUaQJ/Jpt0Havt3T9WEYr2i
LXnZhYmnHbCRXiHIcJPdT1HlSY8u9uLe/u0z+vVcDRj1eFSRKRasJ8OwO+yJn+Un9IyT3P13j9Qo
0PftSPG9M8Nwa0pyq33tXrApm2CjRw/j/lBN9t2vR2rUD2amG/lZPJJqt8f+CwAEV9srbgpUZ9i0
rI8fab/A+ej5/rh/rkWslwUqrAprup9r8RbEiXoLQmVsUh7D8CQXTrKyQ7UK1gBB98f6S5ihEhhC
jqKmiqtPY/fT28XpKoVHhSQr99wPa4azTByc4rMNFFRMobE++NSad6x/ppXLFTwZxMhGu/F8RlpE
5tkIlPHpbMORoZ9hWHhl5a6BA/3+KZ3Sknowpvrn6vw2ZuNLiLR9meUqYyqAgbKjIiLmSnUecObK
1y75gBL8eSC80L7gsonAfYtXnY+jXejIgdsiESh8MrgKoIBoWQUSklM/oTOIyUHuhmiIS1cl/zR7
Cryh6U9yqE0Q86jrai5a2pjroLmFd4zhemxYR6Xber//Gv9YMh02dB1pJ54OCK1+LpmzXp8r86hz
w5wese4f17SVcQ4J7aoPIeH+WE1ikXh/PwZrzGUaVWGUR4Y8rrganJzrexve3wFePzwyKUV1fX88
sQIbG8uP4ZobS70344x07bG2JmfOwwrlGXFAVAKiPniyRyM19pZb6tWq5jOScbWxsRCJbu8YlcOy
pdV4/6EevbDG1iJVWil3YoYq8D+62Rmcepc7QPutc7jGD8b66xtnBknNlCEq0W1qvDDD9zpG4Ck4
ZWF7G/aLHp0N2x/FM2Fc9Uhf+tdp/2O0xvu6RpdU7vgdeZxswZYFUjEFbwfOdfVwJEKJcmt2PGjL
69O1D3FRtsB2LitpGBI7DdYDnxKd0v3Zbvb4/n/J/ncGGm9W9fIwiCN+E+Y3SLHJ1e5Op6vSmsXo
bwA6DzS6HgwpHvP3sv3vkI03LBd+HgUxQ2pnZr3bnXo8+MmSt9nnZSD8rB6MJ/6+e+OJHfBbBXMs
AuNy2fOSEVW4wg771L3YHwX0JdG+ZCv/svC5P2iz0fLPvHZkGEKS3sZJRv45aOFXye0mJTLuoRim
woPeQAPHYtvBuh+3zAAQqEDYMIU1ogBOIOsFRfVxoizh9Ho2rQvnOD4JpifpJDjMXHv3f6D051sg
HE2ksHLXbeJ5ehoqkXRN2Rih59RO/NHCi3UGCuzkPSHi8DDvth+M+UeF12l/G7Px5kNFViSlYkza
Cs4RHXr2BLWEwGbhpnd/LOPv50OZakiQTyF7/nwB1S2Rjsc85mODh47wnrgTsBWun/ZtSLj6qHBN
qOHB7jRrEXK1Ii/4AMG+49N7d/fDZFeC3+XoOnIYSodK6VY42mgrsTsAPVbEcWB1ZyWfsJbpf2Db
Czuu5n9BkLiZ8t3mZEm25jAUboNskfdwvhLObfoMGrBh08Q1poqdv7RxmemnUDJao/MrbmA0m3bJ
uPXuoYopjtYVVv39eflre5WJGIOJi0JSa+54WiLr5S1pi1eQi1fQjfoo2AhWuT9Ms5H9tf6/jyNe
z/eP7popXq7X8nj7On5VnNVqseg9g/rE3SVygkejPXqqxi6m3GTZy88kxCJoHYZPr6HruVjsAj2H
CBWFRI8uxSSUERs8Oq8ePmljUQeZoudSxfYi7M5TfLfO/ddVj6AWyT5EPHFmzx89bxMg+jW7jS1N
KTK5k15VeXyG7psfHVp/y2RUlFDuhGwuwJESyM1eAZk6z8fJCaE0ntq4uUATEXKuf/myG9+acdM4
tnOmAEtIctU8Omowfidn+w1wmlIPpM/oJoi2wuf7I8t/7Sjfl5lYGN+W2eWiXdRrxItHWIoM6bVF
cAFcWM9aUKo7Go2eBDjxhBjt/d+++CZcqIdqpB5PvARpup+fZreNOhQKKCZdYDPtbTo6rzLEXMWj
M/uvewJRnv/5iNXGnfymeLpchoxcboW3T4VnZwvfxgrrfMzQ9/Pg/XzixuJ6VOyfcJ5gxiBrnqhD
g6CfSfauumQ0yaUdr4mk058QPW8CtrrUSgivb2H2e7Zz6xlzJyhWINbsV2TWHhfwEpwKbJ4Nkkkt
P2q7NY8mJXYUSc+AFXMZkCA0JZWolaGFkXqCyjHPh7rdqVA91AhHkDsMPXQaL6e5TyOlGOqQZY+9
GP8oofZNNoeolwDQYQILQj7IhxkBSPFSey362LrfXzvSX3XB91lsHtHnW3iWAmZR7eH0RkaxBsFp
tchoH8DU5LtNHptNKazHZi2iQJaT8BnBo0dpAD5+mai+WlbyuB5hCQcg2SUrFVuL6ySdRSQW5bsH
Dyk+vXsDNpdKS63O7Q778NMWi3A3RO1YQovwbSQ2xMwSgYe0sPf+YNS/pvb7YzamNs+lor6oPGYw
qyYCIS5HBW5VdOFtXEsGcTdd4k/5QAjx1yHwfVAx99/2glNNGpoaMCiWO6jCoeDC5Lr1H9WTsnhH
96a0cbT5fjs4awlTSn5KsmvbZIIxr4OZiftFZOF2l9mEhuLaTQ/pX85r45y7ZUYud05fQ5NTK42u
3emiR151thj23x80if4CeYhNVSnJcJjEhqXxEuOLlGqqV/xTKtRcj9RDNRGvkSwDMAmQ3Lz38A79
50v8NmjjJcZRnV4vdSbKUmVasiVxkA9QkD96uD9f4rdxGi/xfIZZKImHw2TUzmZCpSbC1gTA/OCd
PRqp8c46+V7K0iMjVZgylWTIwYYeE7LO+rg/0p+f+rdHahQiinbJ/FhMXYVYUe/7H+kg7/kPHufR
+2lUHqVcyHp9+po3noX+iwsndVRCOLn/MI/GaZQUBFglUhjfxPtB2k4hxz7JpvxIxfxoGPHn3/YM
PUmLvXdhmJtrklWH8zlqlr37iJH/F7b9/Vv62lO+jeN1fKV9QTLCHTSfpnMFA5vOcG/lvejFn96f
uYdjNbb8MPWJ76BCHAfkIAk7GfHF0v+2pXFr9S/HauwRXmsvhUnna/5a5BKch9zp4DGccTrnC34w
mPhSfm28Iu4GZiz9Wa2xJorS8IMi9+RxSrcJqv9c73cIHr1+FiPIPW+JLeOO/WBMsZ7vjdlYIKp/
LlM1OP5zjz++54RaYOXotGfy2/4NW/uukPSbTjF/MO6fu8Z/n1UXf/5twdxuRvuUaTyruK2eppml
rlTkFLAbH+2EYjnceUK9sVyKam+a5ytPGKPzNSe0lUnX4f7PUz1SCvx5dKqdNh6mSDQQUDVm8xyq
fmHkLWkM9YtA+dKRN0o26PT3s6gP7LGHy4WOYRFjK3Yd+285nvAP5lX942npt7RFPxMs4qvn+W1e
I+V0brUq6R/fqtuwM8Uvi90FmfRwL6z0EMM9GPGv+dUkevmSgcmo0TxG1TQx9UtUYLgE+nOEBxjg
RAOG8OJN9Qdj/XUCfB+qcXgWHSW/el4ujdOheCySRHik2/+yYL6PIqb42xTKoekbecgDAd9/6k/C
+AsHQCiiQf/R9vzn/e77WI3DM2vdCo397GvyutIS99sehAgoJvST+wGLVe+dJuKqjXTyi3z24OWJ
GWt+HN/Hb5ypZqJIZVTzrOIYIu1zJZ62hH/M0wrq0qMtTuyXv8b7ZqvW2E/zukrPpzZuYAo+A+UI
3jWMsNJOMKQCEXool300XGPBnFr+MWvVuJzhvDAFqcRjX+w3ghx3dKoCzkn6Jtk5p/uNfb1wxIf5
YIb/2ui+G8k1VtMlOqrXjvAje4Ek0OXw4AAmCYIovAcD/XV6fB+osZSqvR/cLirPCl8FlhIe2vPj
VMbAMoDhJRzkWqtHY36hafdeZ2P51JHkhydh7kYC80iEhCOBh9ilrSt4jHC1Pbx5TFy6i57hQJHX
CbJBGFHA7yQtRR+Km6E/g2wF7+zhyfbg3TeRwFq6aOEl4LehxAAihRs9IpZ4TdC7cAh+9CV/3Wzv
TMUXYP5919DyylN8XOAik6gBkZcXbgqYg7jOkoZSorDB34Z1pzyJPsyxa7J5YfhAvOZB+sTSOIZM
+AhH+1L63/tRjTWx92TfSzQWn3AxxE2KUqlFR1vvY+dMqKkkDHKFxSVEl/9tbOhd6hflX1Ea1UxY
msnpXMUSZRpErzNkn+MsWqXi5kpOdGsMFZNM5yPcR/r5j5GIvwobrdMmTlMDH283qUbH7OQdszAU
j67izwLj9jIJib0UBuDHAzFVsDah4fTuf4V/b+gdpUMuLWpBVWvcH4oK6XSnCPgKu60pHMMbpQYE
KyLRcucyiRcsB+JcaJS4+ykWdmBPj9pwf+I+GP3+5yc0Jl45xn7oa/yEHD9CGn4T4x1hsbqCVYR3
jzER9ljn13b7USn5pQz+tdq+DdyofrJM8dUiYcqlaSz1Km8svWHYgMpGaE+CVTCrZVst7fT/SHuv
JUexdl33iojACXMKEjKAbEppToh0hXcSIKSrXw85D7pSmbu011xRf3f/UdWdAwbDfPZ5N5eX6zwJ
nGAdfNRnW2Z+wHive8TSoDUmgPx3xUx9kOc6km7FrFnQ8bAUloVC5DMYKyilrPstRLrOpwNSfqMh
X3TphS65niGzj0FQwPnlHAJuSgVj+tRNB7MyHA8dbhLOqThvOYHoNxPnw1V3hM8I/36h0sPpBTOO
I27bK4lSFM0/ZaAyg+1mrKA7zDobHU4cNcjeCAOifBmi32J+CAh9GMvGP+1gI61a8D9fUjwAtR5K
lz/aItzIA9KAaXoBgdvFvxfdrx4REQzdGFQdZEO7uea681U9RZ0hDuUGMBV82MncM4MPDufgzj3z
674aiNcgP2QaeW4WeB81ZZNmuohHiY6NLT8NU/3v9/nVjNb+GuNmBUdKGYnH5muMxuvRG98OkYWI
D6Kj4Cbso6Vklx9D3BtR4u294f8/pvO/V7xZxxfjYupV9zV8OqvoDj+hLpM+DaJYd0/J4fr/sWf+
e9VbP6hLzqU8ChmLxMKMioPx0AdTuRKJpHpFaPr+ufzbvahLBmVG4Mol9bb49pL2+ek6qkXsdWy+
DkzD4NMa71f/446T95u5/tdIt8W0xJ5HYWswkggFYiDanrzz7N4M3hvkxr07mukoBkMzTOCQcS1m
4riY3hvk10KKv1/lxm49p0dVlckrYreiqTZJQU+ioQytbD74kv+bPfb3aDf7+Wh0fDiTifufLLI8
R+3g8d977Nccy99j3NilsZhd4mt8GpbBdcwxzSdCjWIe22TSjuRL7yWsfyse0ghfK4aGzAdlwDe2
4knFFAmUSvRDaGAm4lFAB4Z+g7sjDdvzZkt9G+jmhGov/SWILgzUO/9zaOBFESm/a2D+Ytl/G+fm
lFKSXBHrgq/UjYdXiieVi6Cod5zeC2Hce6Gb86hI1SgMs2HHsvCGKxBawLhd3Us23vtCX8fyXyZs
VXT6KVG+ll0PbxBaL9kMlbv0rht4Z+q+rKi/RhKUjijFMHVYybxROAn9bIuwxN2Rfjkd/v5G8s2+
BdY1gK5ZCxfin4ItzyuAl/e+z2+nA6NwissorIg/5ISzvMiVa5JxOmDpdfPhqEPAgEATyr33r4xf
DvBvo92sO1UOLqfCSEWcWlQdJ5AocDOKWTSTxzQZ3fNffwnvfBvtZvGdikSNRxHvNrStBUiswhWG
jjSQ8e8de/fmUbsJCp4zpUhGIWMNC30IQ1a4SNcJoYhw3D//3x+AVEwiMSaOKJ6k74Nj5K81WHdl
3ESjeDBk8iWaCM4QSKZPHdgQDaRom1h3Bvx1Lf414I0z1qcSki1dBGhgM3y5oSAPjuEm3UPw8isX
1XAaxGBM3d8Fvx4gf418c/RWZneUmiT5+obzmNCAvslIxt57w+HH/Dh4/xrm5uBNTCVOymsoAnUY
oMCRe2+BDD/gXwPcrHxQBoaWyMzgkMuvXBlz/+5N/+vR9NdL3Kx3I5KvYVMwRk+D5zBOjdiUQaj2
3svcWQ63qfJuFMp1fuajgCODEg0JBQX0e7eu/EtU6O9VrtyYR3padtnlzOukBwqS85q6XSveDulq
7YHuYS6TmLRuvI7caFn9MehfyWZDJ7GIhtX/2/r/ch//2nDqKRBi5ABElPLQnupnoze8Onww9PlI
1QP3XGe+SistvVPOvaV5Z+XcBoOKIOmVi8jSVEDTIja7RI3+f3VS/rdybiNAl2xknPKOMYaTksYB
2lXFJzI3BBfvTOXv+xkhF02lgF/+cmD+msku4IOmw0gAIjhFgnVsG444iyb//mK/7+f/hrm5PPUg
NoNUEK6EUIZhYI/Ks3+P8LvJAWMOhiQEHPlWm0i+aIZRKxpDkDw+E/0e7mhKqqLNPSf5ttvLgNVI
jh+vRyciJNOS8v28F/PmUhWh0PkNIiLxvKr9GCc/8dTS7WXkbO2cUofRuK2cpBrYGknhX1EWrCcB
sBKiFFBxkN9Wlild4BDw4bpO6c/dpPWXKvm+QOexcMINCJjFyUF+aLi8qA1Cn/OF8Haa2yj9IJoZ
0MisWFFuCZAlKvhOLc3xB4qGTvHErK2ACB3iJud5hPx0NBPZjzAn0DTSqEa3kfU8066g3Vm6yFXd
nqzD5ChDLxzZq4F1931yctzFPquMzqdL236qJ+MDaGXXhWyYeIg6UH7GGnCoxnNkOr8RPwMqtGg8
nxoR4NDW09l2BaSxESYdHxSLU5mORMt1ob/YG8VyPw7uYexSm8hPdt3DcewixmY9uYenJ9ftnaeL
XaDTO7J8nd8uLd9/8vmrmsN0d2g8t7coCVO29SVWNL5O9ZczWgXeBJyJBWyisizbmtA8i931iPL5
hAztevo4R7ppPYWdZUNzsNYBBVdb25zok8n8/T0EV4rECmWE781CmrZjiLfIm9fvFeoM5gSWI9Yv
5X1AisGaTpaDNTdZnub8H+KVr9fJcmnPdnSKfOFcC5xAKPGg1AuADW7oDLN3Z6v8DEt8faNBx0+F
cAN99Ps3ahqzKLvAZAE7mt+/l4dwa76fXwMyRuoEtrGXbwm1QUm0kVTgJkmB4g6SkxfKwrnGQOgf
xx8Q6qjIDzZHz3yqHhR6nIdQNfCCsWz7bzX/xBucyYNsKWcYWtxjYZlgGlUPORVkfASKnNDDGGDB
1nToKIsfzOkFqkaJEBadzv2kZb6em4NEmztBNgooevrRL0T9xTUFc0ckfkVCbgTfgHQYsZVRcJcs
iinKiXfkWf9HpOebvYA4nj6SJGCBI3qNf4SgQzW4qGLT4mao0ytC5H/qP8qqArt0HGubIYWoD2o0
ex0+AiUyxa5a9R/a4eql2/YgoMVLv/amK1nsOdvbk6B9oNq1vT4l9RzZwY/y0LwT4M0sleV8tOSN
OtVROUO6dYzr9CzOUw+6I0Krc+3DLCcNvG1yTm7xNuh2gEB+lmgCLj1Q1ADtEP1KLd3VDqYxa7cK
YhCP5mP5ggRmspKJ6u3RTJyP/EFj2ZjFkEku86afBE/Rtqfz/3Ck8G1aoWIdLY6+fLKLl3J1kgcm
Zv8i9bPji7SPjpYxiNHQPbyXkCJDkQ2/+PJwBAyI8Pad2+NnHHqYfU0CqiFRmGYat/Zui8xUE1at
X8EWQAEZhMKDRAjUB64wkc+DjIT4DoEFtfB4erkXxVN/Hmnfh7/ZLnGunKK+LltfpqkLmsKDFFNy
RfoPquBG/qPRmbUakZ5aSi8NxO/wAX6ET/u1+jDyaUJemIlFWubk0K8ty+PRMonHneoEJ9uQ7YxT
6hk4D20Mb8WT+NLc60odDd7Hj6X71+Td3FbSWWplwlottSDk1OLJ1aOYfy0AwQgnIHOi1cmHOj4L
FtkD3B+gGqiVesHKXMTP2dLc5NSvksel+/g0HjJs2izeGZh09Gnx1+CUHsfSkTUNcOgj2CL9OrCN
iJ7fObV+2p/YKCos6qHBWpHp9/9+aFEmmhuXvAIVv0N+G6ALjVxu8WE61ar2G3kibBu3mIWetGk9
IyHmOUrJwspuukr20vrfR+jPsvKbh7lZkaOsM5TuxMNwVs4GG7ibV88pdNBklfq6r5rIzvCPVcQM
oozh0nfejAO0erWlNDfvHU/iD6N0eBw6OAZjBKbnbb2PqcdnU0LOkqCiBJFqU6G6Ii/agyrO6wxy
Yvkqm0sidOasRRwl8mQ4cr5xsqIhwwhPJrfrZba+ete57tZ+RNXrZjTTKWMMFgmomcOXFkC+pOcj
hyIS7dJ97EvbZpEsE8qlkcsOdtkh9gDtLI6H1jsuK2RtBtqktor+BJ65bbFtNqkf+kc3mA1SVogM
RXYKX8gDjYqiizHLtuHa4OF30uY6jQ4DWQvWyyZZQiPzkLU5LnravdGLdWW3FolaZQv17Z4r9bPL
62Ymb8wX7dKOjoaZsMpArQEfpo3fT/ck+AcbLFrWSDMKCypuQEHdWeBfp9i3jfp96NsAPkIadPyM
GFrexMsKobhGtsFhUQHnlttcd5sHuDvz01JhydWLlv5rNwfIYxdUYc9DgFluq1mdd4HiJfeDyMic
jmPgx+hEPaokn/L18WTla31RI4eYr8u1uRAWLZyZJfLS8fi4zWGjAQprwaWxOhzz0C2Pi0FA5YLu
uCVyaUNRwPxEUHFuzHJ5kmDAbuNV8VJdF6gOrQZcxL832leB/u2k0BwmjYDWSsiG3Hqd1fV0bQUm
BZgkK1VfhUtOMr/2k12DqMxLuskXQowMjzgXn44QVF7rB2OlIYbDylGd19qhshMsTe4qLZbneWHO
El8klQb349+P+jNFzvejPXJEWJqeZPHWRmjbPhPguwoekI+hH6pyasjiR3daQXUZfOMz7Wrogvvm
Wp//e+yfV9TN2DfLNm5bNWlbxg6XnWyl2wKYVLtI1gF+BdLLlBvWixM0QtPpPHGQ9TAFu4XYcn2U
3GhFuHmATMzr6y5ZysasRod3fnpQAKflq3pXKS7ZMY6ufz/0V8j057c1RYKdgLJU8ebbxnWdSJeC
bwsNl8aQkvr3kZv6o6VZcpke3dC/QkkqlgUH6BFDsUSj4d61Qr7g9n78mrr/nuLGNzVG0TEwKs5O
4TS9rg1QdRe7B3u3UXkqc3alxY+48pJf2xTZ0QQ9cTzxdRNYuWkLq3R7zAcN53R5OsTL7OEi+uWr
ubs+CavIC18B5DwFvNVr93R9CpfyBkJk5B2lceB3oL445Bbn6dkPN2eWq4DxaC6FzEeTYJusCr7R
XnHb1B1dMZ6PboxtnK5rKi2UQxjMR7VNi31N9vK1KdxHjkt4KCXM08C/PEWH7BBdLFXCTBTnwSz3
MnnB+SofgfMdD53mjjbCwNQrZsKL0vCTyw91UEmlCR0R+sgdNEurhewqz6WrzJUjN8Gffy+Anx31
bGhd0g3NBFRg6LdpAiXXur6uFGG4gjyqe0C45MtjYAU1gax8oXAXmUu1slQk0eCbgdUQ/9QazLLr
UCDEMcBN5JNp8rhv1SsFQAVFIYCJp33K33B6DadULNGlaokj4Hi+s+N/Zpc1SmshuuvDAqZE8ibK
HFbNudEjSfDA1+mraN2hSRlvSj9UuS6GSYco79XPsktyn2KJ+s6N8RVyu9lAjA9+yRjRpIgo6neT
yDy1RlUHneC1C80XdhSJGFzupgdUfjVEomvkNA76TE7HMBX3wrJCzaDn0tZrypY4/E8f2kx1s310
p7/kZ/0G8yLRMUSXqg6SWL+xmCMhgEsx0gKPLbAchRONAAglXMDeTedE8YzplAsTfvMm3Qik7RRL
nkd/rnAUYTjkijfArrjkr96p4OuFq3tplrvPd2MTI4bQdXTCwtBZZKhDFR7coCVay0m9qnsLiEPq
w179uvVxsi7wmzVQ3Qthky0TYzx6BdGEn1ZPzHWwxBQIPu+pxv62tIbaX0IpA78DRZjvn/Z6PaLW
IB8DL/Hi5cjJDIazjtdx83Z8rB5DDwqL2+wvhB3C+fVZ29/r3fnZrMknRKvAgOxB27P+1RX9V2RQ
MOVjLWdN4IW4N5mtLQI6cZHahlc2M4lwXN5Tjwa2bHvedVtZv7O1frbUMPyQTxlRigI56ZYpUpBp
aYU+CbxLZAP9hqbGPSUcoYoIyP2+ao01sLTNj3sdmj/LroaBVZLLJmYHkcSbm7TtyiaRLyFGK5qN
a4D4aTo9+YIO4Iw+TW8wR5OZxoVI3U6w7F7yXYBJ/++D8WfL+feHuD1YWq2/VliCw9dPl8dnxXw4
o+LlafjYcw1IjalYgTm+h678fdL/e/fbAvc8baviKAomcEeK3ACk7iTyj1RbAHT9kKizDG3QYNlo
PPrIznci0QAyh5v223GGTtyw2lAMAeqLFfV9zZ/NM7sySlrclAqSOUaKc96jE9FUY1OaAHtvP1X8
SxRUnsFIapRXMR/6+AR8r7TO+aR71wurQ7GSKzuz6mDSirZ2RUWWf3LtotdE5GmJVKNg8T/ELmVz
XM8KanmvVg+56q18U54zumLfzHXUjnlPxBhyJBFS+/h5nhkvEfkMt1ql7TjaSdDUC6J2G+Qbwpf8
U8DK65yimJ/oa4YwK1fz5jH1VTjdSKAhcWE4auIaRMSS9/w8T9EdDedlOjW1RS07p9FSLbfZaK4Z
XlHNipRFv5BpV60hx43rzYg/gXOQ2Sa+GTecJw665zmhYU21MUXiCWl2VG24NxGTbcupDjZj0S5D
r1aO1mgxYB09etG47TumSZkeV+kkoKz0+FE9Fx85iYzYCvRxHSO8Zz51495R5oLTOOIieRBfKJiL
RO5m2bB1xRbwGuFQyAPkBkatiPzYezSPDy1Aws0ZJiRKcHPD1mgXxSS6qkz9scNTtFPodPzbnQYq
E2Lm8+nQO2fsLJVbK/IATHW03jxF66MnChNhqPQrXzFnCUReEOxRBmUoIInT6jCUpYVE+DV+CzdA
2IJkgG8aLioDol5Jv+6nQoliaouyU2cHwNtVNXB4rjESoCqIQmmWgelB1U4++/FGKefi2QchJPPV
DXb8GMU7HUKeMMNfdYxnRG3XyhZLpDzb2VtChonA6FvMFM7bcJHv88/ws4mdDl4pLcS4I6oVt6v6
E1gWyzZ+6RAcJYBiVU66qFYnEJHulaDLy8lA260o5+mGYSuZ7uOThspN8NzPahbZuJ4mjvSYLnCf
e56XHzEt4GL0EXRW8+38cqYAd44QyUzkA+K9a6+mYzrtC/3Jq3qjzFQAkvXiiJHHyhzutczJiKyC
UuDWXZv6ABk/laC/LabriiIgggqPgzILF7NYW+J50uI9DqMdwQA3dgiO+LPdXJZNZB2xy/YsjIZF
RBNTPa51uw6tczeu4SVQJs5o4Zj/QgHh1aJrZGvE5wyrS+E6EKS0dbiygn1hpsvZiIRG42ar69tp
n4I/cghW8tW0y5THSwiTYcY65lvLDLwk78IjWqUEIpielbDsHnPWPQtiE77wA/tZsrs+Il6Cj1hY
jTrjtc88C23Tu95AKIAfMno874EzjTweOHk3cSSn8SJFG+9NEVHOkCiaI8ptINVk8wmlR4OqSybN
fdOddopW1EQE4LlAfaRepJNyc7Vav325vOQz7bNadx+npfzaSjMcretDnltajVqvdY3HWjGpjbHw
JA3niPFZdWx9vwKOK09rODcjBYPeksYtjVPxyHopni+T6uO05cS7PsiTUhtfrpbBnl8HfNf5yZd5
M7Q60PKNZmHPN5jwlPj7/M71rX8chEOOU+b13I4vo3G10usJExkdF3w7iiHNaIyxLUPTMRBPMbfs
pHBISUGjGgdnDtUZK9yg/z1x2bnhaGwqs/A86bgT0CJGFV2eBKiZgqqQncx0dMlOGjujD/6TKdb5
WONsxxF5JZA9/FWMYzedKK6KQIyfT8qFeOCsita6OuEU0ab6qlqrQLIsxLeWzZxZcGKEkjsUE6zs
QjfJaFlQPen3bgaaCmhvZ4PWRQydYDT5l8CL7XC6lkjRyPPTk/RyeiLPWHEm7WLmW7YiedFcaFlX
TpaVUKf4UD6pq9YxPPY1AtQ7GdGx1RmdMa/KLbGwa3VcYNs9dyei8NUsXLcP6VO7JhhyuNCYPfps
7GpDSKWfnlaG2/vHRfMyqCpVm2hjPo9GtsK0bOTHprcSc3KKrH6vsvYXo1fxodkE1ZhendzmB1BL
fJAOlwe6kdgqFFT0wH5fWqi8pR0/hU8p8W46iansZ5reiZtxhIJZVgfZws/ri+boi8wVCDL0AJCK
peFcvHYHH3hpoh8BNZbF8SENtS/JJtiSi1gbLHiH3uvUrhtb+qxhRe8vxqLZingrp/XocGSyD/Fa
XWXEhtr5+eFYILJIEDtYyU67suPdiAAvjDXCm9Hy8mSis0kGAVloGaC5qQG97B0RTTvuaTDX42ST
TGL011X0tJVFTe300MZPS6B7nBKPQcBmdkAVzYaxQDa98uEfy+PKOjvvqZ09VrOGKurLeJC5rB0R
Ket+mjuFfdyip7Y5u9BJO0dAD6wjyXKZXTj23Ysrvl059jmInXYWTVuoxUe7JFMErWCRtnSVIQxM
iQICN9N4x6e0vIQyb1IfJJNc2dM/A7deyfghqjsAw9mDe4mdxiW1oWmzXi2JgKNASZR8pjrx8+mB
0kBPHuO58IfoLm8ub5RtPyPxOtcoglzOzq7w0b4NhgXBUFQnt/muZADtsdyRtnppXtqdNshxiVgV
iECJNnnd9Pn6Gj6XcFbH133pSJ+ie/3MFtfP067bZ7MqdGTMUWN22jXTy+zoo9FAKuHMDxfCWfaZ
AgqO4LE6189013w2nKW1FX3GFP7lCItFewGlZd06jabkedrUxm8efebP1VL/zLmQVBDLVjQaG8H4
+hk8qR16QQPru7f60fiKiDs3xXuTTYzclrFBlDHhg6JxgOWP9lUxZj6PNPARijKHkMI1tYTKIYir
PbLizqvzB776BV3Jw+mh2uZOt4827eziJp9oRgyFWsEyA3y66s+TI7cQBfYc55vez+KZQkLiVf/6
Gic01reEh89zbWZqVk5W4BmFzHa+kIENDVTsz5i6fRLipVM62aLxK4BBswJNoBdx1oDruL5SsuIK
CyRrJira1Yw9OhNqIp1UfOa7ag/3gTMOCSZMQUhDoZ29tIKdmV71kq+6z+CxeTmCPM8W6VMJr8H8
5AsmrqraOIpIKgkfsjRp30zsQlT3EJfbleti0u87zVYfT+TE3xrs6t7uRmPciff8HQ06VjHuMbqo
kM8B1veWnnz06dh47D6TRe5EL+Kj+ohkkzaUeTE1HBYxUmS78B0WUrNR9tUieKt36U6YF/5xL+2r
ym6m2cvRz1mUn3zGfffSfjTb/kUj3oJeMtQf0RIfCG1t0vcr71ztc2c0KCbRBVGO68foM/uMnUFV
NnCvh+GIKTYlxkQ6ZXDDwRpkTb8106q3y1W8a/nFNmOz0CYOXeKBj9IdjBRkHI/InluZ51k34BIn
pxUzyytxcD8Oy2MW0D8YOh2p5spKrjQ0XToKb9ux6DwyU5OKBFMM4VEg8flWHqeSMWHtyrPrJxhz
h+AYZ4XoJCAKkkG0REbrToGZDjV9Vk2jT3PcI2D00fKpo8/UwF4lmTfJPGmO4ht+h4FwZHCETn6G
TzW5DneW0zvSHHvWjyA3brrCVpCTkCbBtksQsi+m4QpdPfayq8FQh0Q2OTrnQdDZIqU+JvLhXiZD
Ln2EtBtEbladPKMyesImjPwYgYi3qzGRl/GhACsuvwS+uTIWT+FmqOFvVqELf2t+lawURadBpCzb
ox/QEXMw+Tbl6kJ8S8SCQ5T6uX3LHy/byybwj/dkpm5lOil7USkWR+tbAvmr/xAvU896XdZm1VBT
icAzuf+GdjjZjpyBnQTFeK1PTqDiNCoXAluYx2MQNXf8YuNHqdvwDJShDV7iIN134yJK2qXHeeQZ
rivtD0YVphGG8UPlyJN2e3opnHhiUOKCL/RAOmSPFZm+nD/h35NCSd71xypx2tKuXzCJxU+5tNtN
/3B5pZKto2U0UQddlJAJxp6Ay21XwZiEfjMzl6TZ02n/AP/ssfRCxn1KEMxMxwJfUp2hn7wEb4aZ
YYTI6ZhQCPM5GS7gj4ASyrkyVXLMSmxUYRnuK4AGMZkUfdpNaF5DemGqOYLDmTQxN9ImowJcolMo
9+KH0QuQu2cymvPzm4Cs2bZ2i0U+5trcnx+xmtfqtvrsP5MNq+FZ2akbZaWss8/ON9xkG23TzkrS
WXFIZvlOeDafg+3pMfIFT16qm/Mf1CXCLVqrq8t2NO6bsflRPIXEqeUNDec6Og1eNM0JMO3PDX2V
J4S0eh+OdOa3VJYi+vaouvt+yi7ng4fjM1cuejHGNtj++6P/9snRX0JGXkb1h8X3PSpwldWrXsrJ
ya/K51ZBxlucn/H7gQ+lS7W5k9j9kUhlfVHKTQQImK34I6J6ykO1LMKUwfBaT1wrQUuf6exorEvi
b/9+MfbOz4DHCGIMWkYjRdHM23jLOTKVpquik2+qH41w9E6DV3ysOO7e8gilGWOtC4FVquLYJIVz
eZGMVSTL1ukyWmsJUctKyH09lh1J6ja0/jhaqs9Eu8irGZJWK5lcmNBzwHKcpUdX1k7T9JzNxdCc
90X9URaLhvtVTuE6dt4JKSqjmhuwseWusswCVYgKmkwdTVATWnc1AjM15YhxhQdC/63QjisWh0F0
4ZSNpufGN0IC31I7lRWggDSotUJph+hERXmx60aXRadfxrUKgV41LM2Ex92hFJKxT2JlXTbGTCYC
cdbeTl23zoKLGyYVYYPmUMrnhyy72uLp6Kn5a3P+DLpJh6GiyljUNfiDK56Y4leCMmnryDlSkWNG
9CofdVvq8Zeu4PIjxUrrmXxN59mV4IDS2EKcj0G0TPSadlm8YU0w0JAU7COWDZRK/PhH6YjOVVoB
5+rsRg1XWXyZnHNtrOv8awI1UFfJi6Vudjld5r0xmqPd7UbnmVCfxolg2p3wrqudkxRe2mnjUEre
AvFZPA9Kqx2DRMpxkhWmQ4wXUaMtFetb6dI5nUYxSDpayiqSjFpsN2cJ1dBwBfH4XsDtx1ofpLNM
De08U9SJ1A8b768Ibxn3SX6WwotfPcGBWl2GlpBPXCc6FHvqeEFMOMj+je9GWH+U09yMexNhVfJc
O+lRdCGZe0IPuP6DKvOye2jW+SKfXfbhhKhZ74RrdBF8voTMhVq692Kdyo+99/0pbnNPWX1U4vTC
21OXsRHeqX3QJlL81eXawGzSFyfqLJ0Mp2kduoQqvvogVyNxlsy6q5XBQTtkNB0hdUAFfguIjSwQ
F/KdI+JHSPTmKW/uu7Bom042ecpordQTOlj/EI7wG3/owv//wVIZyla+RWBvhhse568lkVWyqQkq
wwWfxqanpQ9Op6tQ07cRXsK19Aqbcxk//vsdbzV4DfFm0GG9/DVoeBLl7jx8iRYqoL4Suinqs5he
L3U2yd6NV7W3oEOHCTwgYARLeECu6cRk+hJnUGuvXPVB3Jm+sZJ1ZO+KZe3gHq4w/ALE54Y2ZWlu
bLpxDEEgwrmGI0RdEEyKZaGBRM9m/XLo113hm0vIZcF0XUdL4718hq3AfUtX7loznIRr89/vLYk/
GgR4ccQTyBuC+CVXNmzQv168gLoaBmXXUxOLch1xvI+D31lbqlaJ9k5eIDuMj84OTc2PlxSfjhAI
ujMETnCNTsi1nVBdodeTNOlggjE3yC/SEw9jdXqd1eNP7G1KL4WlvJas59yeeBcwj9v16+PFep9O
dhPC4c7uz/55KMD0mG8qWB+JAtJNd52gYofwF2Y/sMJ8/I57bI/G/35/c1i7t4uN9SQOnXwoYn+V
4vz1+mopa20WnHp/XFsCtrFhu6t88iZYK9F2PxatdUjshbf8UwwC9K66OIANRQ2ePz9Zn2vvkQ7r
3oKnz6+hcI3QpgMoh0hQM8FJR9mPcKJFYp7IEW9GrSMacOjA0R/QTydTuDKTozVUsMXjzH7SrcN+
vynsP5X9Z4hD/Ptdvwqwbt9VEQHJGoqiqz/SecpIrqs0q3t/KEoGYA1B8US0Xp5clsr4+sRv+yeL
x90+OGirWG+o14Yf759eMVna7x443B0sSHqKcvuRJ8dnGeMx4bkM7wTqiKPA2i/ojk0tvJoLHzSx
/tzrfPjpAFD8KosIm5EXAxP/lb/564OZgp6cR8I186nc5lC87EfE4RArV9xySg2EpU9CL/nT4GIF
uZVMLnPSJ+mOi+zfkzn6eXHxHKosovuqmIO0+Pd9k6fXpK71NqMmCDPVyKDjc8lfUYQ3x4VsNUQl
iIlTRHXZ9kSuLMSi03xskicANCg+GSSYRv5ImvQuQVNCw+o+eo4+Ru/RR70f+aU5RyQ6xv4lcW6P
MqtFGO9PKI6lT6qktGiidUPMBPVGiO7Z1Tru87dcnhEZ6F7SO4Syn8WbtLjSDYg9SmMDaOYb4/dy
kromDPWEBMkZBFOwofjUQyXRrXaU6KE7WS6Clnsh8OTnRluc9ud+rj+2LygT1BwM5A30ZbcwVsEq
z20K6QhDU+ib4RoXlHZUewO5MQrpOgDasmgdha0yh60cri5ELJplTA/NnVPvq0zz+04gmw1hANua
msUfiyg0Yz2MUzH2Az9fFisSEOeUpLLk1nvJ7SlHainuklyC9lH2QIdEaEDou86Pp/EFme9yP0T8
i0fDy1Hd8sI1NurFk72Br7/op8Yj3mkxePyLcK2tjq66RkDOyw7mhpcnXO9oM6VG/MlYlm7iSegK
ugnAN5T1+pVGPaSPgs6CKOiOQ38puCgT5m5DcYfXr5Q5/0nCyfvv1fxbEcy3Cbm5/jQ9HJV5dI39
cNl7MJkJQqLnUu/JzsQv0UrisqPgiLyem7Rwx8V56LWUD62Juxer1u8ke7S90JMQeiMqX0VPnRH3
zHq7SCfJ3kgh1ayGX8TwhiIYAOl3XuC3Mi78FxpWRUmnIMa8MRqaPNLrsOxj3yCEi6HSe1fPdAji
+/qWlyC6HnraKl5TmOQQyCOYaq6V9b0a/a/b8nZh/f0YN/OYpJVmNNo59odtcp4opUWRMKgY6mFG
a4o0BO+0iCihbH1Sf8I2pEbnrRItSbeOjwoNCLEn4GcbM212mRvGfJhIYlTIbd2x6bSflqemyipy
KaIOWBz16u/HV1YCurnIbUQhs7nqgB2dT0MmalEujNfYvXpqhmattjE2o1V5aA8DI5r84KqPnbrY
DvsjSR1ycgVlz9kKZ9ijBSh+SL1iSy0PwclN/i4sIlcjRbulIjIkzp4tiFqWK7z1ObikiycsDMIW
aIHpHrEjt/L19b3CutFP0/X7a964F3oQnQTR6CLMOmFVL4PDwHMrdib0JGrN1/GW7H29LBsndks0
ZJOV8iaT8ePkRoB2RSvFVvDbeT8dwtva7LwynMBVXqnwClr7PGeXH/ecYIvRPqOjYnrcQ4BPbHH5
v3BXvr/HjbvS6+JVLirew9wJq+OH4iJFuoiX5fY8vT4eXXFFcdCKg2ghEyuZyWR0/Myv7onsmL+V
KVIQoxkqlV6cnzeeAG0pcRFJwVAIi8LxRnpqD+k2nTWVJe+T01Q6O1AJ3XoZrc8LcUnB3lxfmavm
YQBbDoXCOX+qvA8VjTm0NM+cIYP3asKgCLdDF6c8eTvuRCDkFIuiu7mu3Lp6KD3B7xdDRfbIr/Ih
SaZPVEpPPPTJwJZvKpRtKfxNVySUCj5AviIGnFF1dywgq8frmJyIuaDY4ak1FuWOxMyVXecb2yEI
Jdyphvu1Jh8NwEGEaAQ18dajO0OpFoWzGvqXTcY+H+oDh3pzrotdsBBOk+Khn+cbYSltUXdGDJcq
yDOI5Sya6wkFwfcWzpf9enMgUePy3/PcfLFW0qSiuvA8VDeujaHorVhFK3WueeE8fKCQiIwFQfsj
IsD/vlLkn26chkuv0t9l6oTNbhUrirIXtbYcGR5qqkNJOCZStDZQSKRRgauV4j+CHnMT5jl9RYAZ
0GdEg0p1+XApdVUI4/77gYYt8n0mAEojGzPE7wwRiNb3Ey/8P5yd127kyBZlv4gAvXlNplfK26oX
QipD7z2/flao79yWmInMuQM0qk21KhjuxDF775Mkoack6nQIgqX8gpg3oL86W0t0O0XnQr1gYNVj
LihgUkHPNBHrIrE2D6yKpDTqIWS8EEUmZ5EcqmaX6v5GDSmP9ULS3bfuPK1ddul1aI5uahXbvGp+
W8lhzFdSo+5sqdtP3rCsrIdkvKp2enkzdeVS9Lutl168Nwp714OLoQJBwCT4QEN5lwbZrUHbt/aX
ZG5AZG8l88GbXEu6VtHaSF4lZRmTbTOin04W7k2aQpZPdfOg+vetMW70iH5/AMvqh8a75h9GOqun
0SEi4e9QvIaKNa3GKN0MWkGCoqOXPLV1fiduP8wSbDwd5zo3RZyvt5Z2/WGTmJN3EwQC0lluiKsu
e1de8ctU71N+MMjAAtnPTmCAyjFWo+atLf/Gkj+idGcYb/X4Wg1wB+J3Xf8rWw9p2C87OgcUT3pT
rlsCKd1aFdOCtBLKex7zLGCyltpqQvCRRF9EHVfM76YnWRh2LkhBZ6Kenpu+WwfoOo/pQbKadXLj
Gw90CEHuy81rcFL0vN/UNNCFiUxHU2dNaB40WJdklwNaqJ0FamUuCXin9F+N7K4OyZQtG9B5ODzQ
rCbgXqgign+or7zhMYoBiZUPGQ3Y7WI5xIiKDu9StuFPbWX5quV5b+VH3St3VrZqTelXD0S78l1m
wUczA4u+rMGwqqFwNe2DUb60zkfWpG/2oAC6WBQTGLPHadrw4WW5tOKdrv6qQZoAhQqoCwcLxQFQ
ov70+2wzWNEytyg9LOX+ZurvQ3KqqXk9LoqO+ejSsonuMlAVk70I2guBhHL8GnMlbENR6SojSHQz
wpI2SHUYtCl0FnnDAfE2DWQPbxnlW9UDAkcWdaXpi5Em2uev/glb9H3gmbcThMpU+XY8HZroJwdb
A35H1X76A6FuaZBXgf3YPIzjsMEUagYohx3XRI8eSURrlujhKFOnYN+nlmTrQtEBoVxIRJxeGwdD
SfcbVAb1GYwbfUenlHw+0a4PXPgGiJROqYbmzg7gNtFXGOQBmOBiaV+i+p/A+bI8X8aePRJGO+pl
4ESQ8hBY01dyTboHRFDm7IDTcK4n44qTyA1J4r24Jx0dJgLAF+S2hl1xqTOi8MmODLUDIVgH8itb
zszXaULTDLQ6oeVC4gbGKg+2hnXP3TNrN/cuLfvxK4WuMah5DDT+jDGXrcAUojysMHVueqMuzfYw
FlcBwnnNe1mvOSWgJq0WtyM8pNCbWgA42dv503mMeAVnqkDZ0QHQqwpi2d9fptEYY8lxLAhmfEP/
OImUwApMVWBs8uondu4fS+DGzbVk3tFO9Pz4n5ygbwsuxhd8IQ2KK5j5+bVEiS9px4AWhkDlBtr3
LsJkm2kvPDTFsDbTTYxmXHJVRbem4SrTsq1cqdlE9bJSV0X/8mnrXpT6aaQgjX3Og5UavE/TTg+e
OS1tuBx3Xk8Wpo5oz3SVNeOynV48ZXWxOqyI8Op4Jg5ECOwLf83cfUnutbqdpM+VZCa8o768T1BO
/Ocqpc0mBvNWRi43adIez6/j6dEtMlM0oUUw25jtYxXFrU45bTz0060NG8NobJfjw390p/ourpcp
sB8ABH3gytPy8uzFn380e0fD9dRI1cBR/X6OJK+sMzMxUVezXZ587apArQFcrlK5rebyDvTF0oDW
dGHaRxlkcXy+DDubtmGp+cBeoATuXXMWeASLYB2RERhdHaY62Lv2x4Uhj5JvsyHFQ/MlCTiZqeWY
jT2KE8s6RsGSrp/sNmNTJA83pfNQATvCt+NNZK8ztDW9Q6FfmvrRgzb7jlm4n+ax2kQx31HbOJPN
g+NsPOOm1pdp+Gx5N7VCCfsvK3Dxzh45s7OB9e8LEDndYCaqMR4Kf4mN5MpmzVWcPYQaJOldl1/i
FZ4eD2vM8UZJ8jPs+bLgXTZFhlwr7DFKM9a+o1L1ubblozcd1GB9YX9PHSkVxXcCKJtk7/wJKBqS
q62vfd4koKRasC7BCON3of/6B2yP0W/Oj3hqfv8OSNvH7+uJqoIujyMDYvNq6hU6DsAK4+Vnay7N
xYNz7JCwf/TqdqAZYPhtY2ao/CAb5G5gPRmswHMfRRwAKhSdkYK0LupdyDo3Gz+dFjUZI32fTU94
gqY2LDLtLZ8QbHlU9HLR9oeiuU3gmeXvbX4hqXbMALEAIACzQffXBiEwD5nKsA+bKBuHQxEs39rq
jjgfKXlq73c0Rm77xaBuEEVemv5dhuj5pYDt4vCzdylCW11VAnk4mAOoLtr6UtuMgMw11SLp/mBe
qjFxxcJ5N21ycIybxrjwNB7zMmcrMEt9p7VFSKazAo0OxHda9816qJccSWNaN/2aiIxnJmp25uTy
xDjjUje3/7zWJl/Eezgpt5pN4/rOte6MS9y/zwYMM4uPPC5Vc9UybGLN2bEN5Lo39ZQVwnOoajQo
CDWl3/yaVDsJ4E2h/1YUpBDAFvDxhl7RRfeNcI3OwfzKGeNzOVa4GMrYLiapdnszWmBEOPoyjeQR
zGGlF6O0G53bshHBFrOLE5fbkQo0KtTi6tMzHmhal9Js+F1dBuMuC03XKR5I4J+/pifs/rf5zp6a
oonqpO/ZjhpCFqA2YjwFDId70Qe9NNDsgUETsRsbpx9EpMIVzf091qcBWH1pRp/O3bktnD0hZhiE
vhcMw8GAYLAzfpX3Fm4mJ4Z+k2RM7vE9z6/hcUpInOkvh2b2dnh969hFz9xYxHJaBc2TgFp575xt
VtPScc9A5nPdmk1104H5xnFI7ptKv/AhR37+53fgdxJ8qNqRSFPQ5V5aGh3X2+I8LXEyR38PNsfU
Dm16gQx6rN7yfbC5n98qfRqYEpNW40dsl7yJYfLaewgyQeQ6xiL1N6Oz4XDXkwj3CbPyj/PrfmG6
nzzaL09oEHZOl4ZsNE+MnOywIT5OWSWemIv35MRzxhb/d2nnRdIpnVQnK5htOK4+atg63rJKoMGs
TPrvdBcu5Wep8+gI43XSKE8Voluzx8zWK6/K6bwhZsatzG3P7UPjDh5Vb8mLQhOGBmtNdF8Za3Y3
8x4b57GKXovsRZhMGOc97U+ga+j73viTAZ61ViHSo+mDCeYlulWwNEjA8LcON2B7fl9OrtWXrxe/
/2VfijLMIkXm6zmDIo+Gw/55+4RZ4VW79KQc5wXFSfx3PHtms/U0TIJyYLw6XQUYZRI16DLCiUfH
CFZhu7zoLB7XzGdDzsymYwSdo40MiUSDa8h37JOUG7s02QlnHTVZ7W8ePFTWY2c9OdmNpF+Z4MIM
bWNXgPgWuBuYCt53rzYXrRleOD+nV8RWhNI7TQbovPN9B1S1mRonUYdDSmvK8ZEYYliMCkrUdK3T
9kECKemSv3cq5rZxaCxV5ZqQjprtehzljprFGB8eS3DW1pvVbkbQrbF2jWSez1FIfhowiKp0KxD/
G9bg/LE75jaLTUGf7hORgfbh7NYUXtLLtSnOAeFgv9RBGw3BqqOdMMybDhkIGhBHB64L5kipfpXe
VjjA7UOGOFZ/wdP7DE2PrjByRlT6UWnim75vgT4MtuQrfAyW0cumFTaD1G+rmUupAbuvZqTKl6ZM
m4ONbJarOr1RsuqG9KdF9tKxU275c2mKXBEfGVNEFjQW+ipzaPSraXzSLRNNR2aCwasRlyv/hFQB
AOnHt2n/lofpukLwx9Cfhlbda7b7A0+jmn6OReom+g9+zmk/xDpciuCO6zWfu/DvxGdnr56iqWhk
rDIvIZaKxDy/KtZeWK1OpJ9IiWHT/HQHFxIXz+j/DhJfJ/65sZ64PBWZa3nAhfdcS34rxkSEvASc
54/LscwCHyr+snS8PZDns+MSZ1Hmo8iJbJu/lJzbot0rBmlpdzBXtn0IzTtD3WK7uDxmQgncuJH7
e/GcF3/IWEb2KveuQmdtjj6m9JV3DnaVyJPb5Pv7daA/Bs7L+S8WHzQ/Ul8/eHbDGnkapG5oh0M8
7TpzVRV7u9wCSwW0W0UXwjdNhAJnBjNm57cLs1bLPAYjdTuRpyMgtj1tUwQ37JPa3HIqoUSzJLAf
g/BBZGfK8kHSKYq88QQF6S40VhaifdGmyQ+Z9ZgWb6G5b9GqQwxPgi/o4ce7BgKY8nUExP3SQTxp
kCzEs3hqDJNWa7P9te1U8aaqglRdrsmN455zCmsYvRaHieqLI94IZO7U/i/hoOnc6db9+Q1TxVk/
WkR0cCiP0XcDhMx3I2CX9ArLexYR+jqPIZ3VrfQp1+8z41Al70a+bQ2Xj6johISrPyrLRr3X6jXX
mHRWbS0cUC2NdCl5f+p9xkz/96vE1n95nyWzscLO/8dSV9bHRAP26MUOD+X4WHtr6knnV+GkQ/51
vFnIFzVWGWg6q4ApxB/gQsnBlptEZpOoiCaq/y9P9Kl44+ug4ve/TNKIrSnsjWY45Nobt9hyXNxC
3A/C+vPTO72a6LqT9Bbgtdke1zEdd4cx59Vp3jlmTedyL2pIMxH6WcL7OD+cIcKX4zP173iz3TN6
NQkH8JWHbFgb8H8z+3c53E/+BtenAOIPYyu+QsOohexphgs8E8d55pK23Ufh1USbd/wBrjOkS7i7
4OvoSYOipwSd8JZfI7iz/WYkretsqJIl8nMNs1HbZt0a5rw34lotimTV5OPGCnI3RV0llKEsyPsU
bB2/yXOkoL1QKw/bRr8gLXXyhbcw2ORGDQRynNncHT9LyMdyknjhWeuBePypg6UIYo+k6Gugi9y+
We+JwMV3DrAUoTk/gcU/vwknbYsDvtWmq4fj0E3x++kaskLTijInVzTeOGGGOwFfMVuXOH//19vV
lO2NL70H9a+JVl4XQp+TK/H1A2avbD7k5lSEfADelp+tlDe7/F3nm7JflekNfO1egiO9gl/c91Su
Hxv9iQV5hFp4YSFOWTiHvZDBjrIS87xi4OdS7hVJf/DxZ6NDTXNAXBJlnXtbadxRH47oXnvJrp6q
CyCQZApnU5VNKm3fl1+SoNXIVtyLvLxw7uJaEFNQyIAjyL8qkECIOw9MWbLLJaXl87P+dN7md/DL
+PPSol6OQzbKYX8w8kIYdsvDnSLEh1bGEYiyJ72DaVnsktb8mJC1Mbg5wZK3hidGFslJ9BciYwER
yR7IAeUQoftu2yU7LxUBrKFeB+VvEyXOiz24hDWafbmDQ+pwf0iYas7MFgdRPgypbqFvGe//Y62S
K4h1vOgU9z3NDR6kaZOrgkVOzf78up0wld8Gn9lkp4qNyvB9to0WZx18Prfu/pPc48mrLyFGjivA
EGG+TnbmAWRBrSpe6XSiCtvmv8d0JdU77Nlk7AkEqvyqQSDix+UM1Kcq+dEqO6BgIQFQ7TRnKSi0
TlGczBVUG70VxwPKvDwuY+jfznAzOJASZWk9ObfkwUSyL0Wfw6mveKWKxvXkaOOpG8P7YTRbidgl
WEr1/YhACfq9xR9Hdov2qkMGFdVOlMn5IzT1Q/jWOsx/fx8oiya6BcXR2ftEAudqu+LJ9TeCraSV
b3b3gmthWy1Y0k0dPeK6sSZ67S+n6dVHQAx7wrkI9bdC1QTuxHB2pBj6W2/aNPY1ECQUeABaKqsc
1A11yybUV/m0nxo38lF+Tjaj9UrPxyu7N9wpfs/BBLECIuMXAFVNroz+jcSpr++DoV7LYJmoaSnq
JqoEmCQVigRW8qqUd1wDOWwXoS+vdTSox9ex3pVNsCaA6gIwJB3KFAALYs1E+w5giOUOHUiRmp39
GQGfBn9PDxyUrGg3jTwDmX1zhP+TofcRbNNUJE9EHYs8p6C7A86066s4vlVLwS2Gyo/ru+iQfHSk
u9cCmA1/BwrCDxn+Ti5E6Tyhmq5V6aKDthty+ztt0/6mJmmUqPs4b5TKTPOvme9EukUVkZoDknF0
trr2fP5anXqNkLUSLf1QXxOkr+/mcIqdUXOirD/EFuXm58pqXOoe/33WC3DvvZgfEeJoPtT2/mJl
4dTN/voFMycotSQDN48vYF1JxqGp/iFQDp8VrcuBvjBS8+tlgJWkBgrJ7agzS2h1eiPXmH/cABsV
R+O1UZ6zTzEmzC/uF7vQ29fgjBh7bJ95ABTlgld7csb4fPB7KOYcJRtStayA9EidqNFO+oHk4z95
Lmx9AQmFQsWFTRYuxdGkvww4e/Pqxin6yGBAXlpuKK6bEJiCsAtX4/MoX3zmTjnuqHILHg/AEaiz
M3tdFbpW4AB1/wlfcC3xcZC+Ymsl4woACRfoco1M/KnziX4ddWa1azDUUpczah29eoO2HgFxV8Kv
atr1r8mkVvSYPskKEDBcvGlFsE1ym2DpwnqLS3PuM2brnWlhP9Shzktpu9Php6MinrOKihUbjIeJ
eWL4LNi21tP5gU8FjV9XfQ46GHKZt8Pm8cAUk0MxwknABEFAYGA3hSPitX/8zGi6lTLddTpEzvD0
tQEkU7vPceh1km1E1JeW5NQR/LIz87RiApaxrg2tO/BqAFYJqztyAayHrCyz9NEI3y6WC095et8W
Q2WXvoRx5PNGU/M4DAbcOPY8M0wyeqsJ/i74hOi5m24LJMveG2WLqT2/E6fSqAwOUccQKSL9Uxr4
y+BtmEiFb8vccTZcvef8gywlK0TgGjoiewbc7/yQx0oIOAxfhpyjnUcBE4eSgctSvdmNdVPb6J8J
0oP5xjvuxGtJ2kzaDQ+6Il0jUUtahufVKa/HrP/pJ9tKGRaVd5tAAc+iHtdhV9nKgc5ta+wURcrG
WeB8BckzKTh+dsi7hTq+j8mdCFqdhShWNgmtgE3o49Zvc3ytuxHStTDlnZNszH6f2fZ64r1k3weT
EHep0fLQweY/5zaQ9cMwLpXREVl/H7BqRq7MCZ37hnCU/EbXvWvG2hpdAft0HMPNu42k3CbUnBMN
ZbZ+7XQyYFw0m4BhDq5vbgXKsw/rjdndYeGAUALEzCNK1Rer4yePt2WBkoDRpyO6/v2stabSl0bM
WVOcvQibYREOu9J+8bJb7Izcv1w0Msc4QbHdX4acGZkuLRIvnrjrSLc39UpGsSJ1b+U/5bNHI6If
8PxLzY3HtULvku7nswcbL3Odiz3IT9q6fz9jXvWeEqn1VWFy6FtBhtaxUaSrBzegA2MrdgtfplUW
BU1QLoVSJ30XhBlYBBVstzOnwuVeB20chchDGO4cf9mpC/OPrC+7cZm2O69zW1z3YInIkLptkO+p
LiBoTWFAvpt5GLxEQ3wCqqhHKYUkLuo+6AsYxuNaNt7MqtlmVuAK11q9H+CniVdPoo1NBX5Q7n6O
UAr87TR+DOPHpG0N9M5wYtt4g9adY2wkI3Rrw+1siCzTwSsPdvwL31DvryrMtCcjdF8Bb1hzsKuR
BiPmL3HrlqF8V6rFCr/X91+okymVvsTFRAXIlODFRAH6Jz8r5dBGb9wAqps48Wnbu6SZi2gj0Emd
90cOL2pZHIX3mHuI3ACMFUCd9qeF/GIBpVZqa2KX5BCZ2zT/bVpUDwLnZ15sMmVVEnLgBf0NphQh
owv+1TGghzuoKJpCMZtuTGjWfr+NTlRluazFKRuTrDgiKxvHR0+bZdaKFMt7GxM4Sx/BmF5Pk/7Q
+9u+tQ85TM4k7F1J7d5S5Y/UPJAvuk+S+sbUt2VeLtQU3TU1y1zYecvzxvv4LItPpncUJTAokPCB
v3+yBEiDcDRLCS3JCST3UxisGiNbdcZzaedrgjhTw5qUV4rsgUVoAf06HUba/nvhQ45cKPEhuMbk
nUGxgJ38/iF21JtTnPEhRSOyId1irGRXcdBtQmOA3SLAbKiVO7qx7OObVsT66DqiT7vS5AIabLoo
/YsO7NFNm33U7Ckf5CponTFJIWMAJEz7pfiSDgZbmtxU2XZCwsOuqXBP2JsSVSXp4fyqaKdWBbEZ
xbEcFdjdp9r+l8NsNR1pO9tIDkHu/5CU8CETSLhcXozFg2OjDZ9A9fIa1JAjK7uySG0mjX8DKtUl
7bsySgRyoRRIuYzQO1TdVlmp1bWds6gfybgK7HApBz5kig6A6mvdQ9EkMK265rXI8w3ckFsjpbSH
OKKTmUtVCYvN+QmK9+mbKWOBv85vdvwKuSglMj5IXjUrgJQLM/2Iksch33QyqqT1hQt6ajU1BYw1
2j3kOOR5LjZpJDudMA3a8IrgzaJstzbKnHp7E4dP5yd2FO8xMcyzMEW6AJbPsq1mJ09NW6TcK2nv
pzdJhKiButFZ8P99HJINMg8BmF9t7u8NWtyo2hgKWfBV1dyH3dY2HpjQ+VFOLdyXUeYuXpjGupo1
UUplYu/Hles3t2X6nHHku0sJc+E+zE8ERDHOO+gkEuezbF9vFjRKb7yExjrbVHrNYbQkb7r/XGn3
jfci1Rce01MHkJXjQVWh7ALC/G52uOAw53otOXTjq1+9ex6+CuI61PtC/V27lIQXf9p8cgZ7xX3W
GHGehC2HoshbWWdySbpReI+S+kUK7s5v1nEMzNmjUkYUjEyCxlP0fU5EgLpfe0NysIwH26BAAkVI
MvequRog1DmVthI7N5IpwnVwzw9+6qQYwDdwhBHdh/r3fezJrxwHc5gcGoX2EoYFiwp5CXvDkYxo
CPj/MZjwgpgj6Ed5Nlg66lHQKQoTrbYUSlVT2rLJS6tb2WW7/t/HMmV0AoDC0lDgE1D3xRJPdZPa
9Vgnh7T9aL2XxnziRBrRr+zSiTyuk7B9kNf5RRdP4nxWWlCFXtAxUgbb3pyeHbVZcrULCHIj4i89
sYUlocMVUjaiDkmPyfxa0scrLdlgMevIXxdqd2FbTx1cgN9C+UwAdD4p1l9mb/laNTStnxyMFB1V
/dXJ/cv+06m7iLy/aK6G6hlaZN/PjhrboZ9pDjp1xlVA1zINecaI0LX5YGpB9Ov8horDMb+Llmjj
hSOvCsrL99HGMgvryLLiQ2CjLgbSCF2v1fkhTk5IiPcLUI3KZn4fwkI6P/YaNT6ExlvR7b34hTtI
5/PFNO39Szb65BZx4TGaJvocc9vSV6GOPIcSH1K0xhrzry8kfC3jwpSO8dicTht8H8oZhkaaYWaf
R61zor6aaFYBwzrFHVJi+ba0DDecnjEy3ohccZGvw6DbyNG7Xt/L1d4rLnzFCStDT0/qaBokF3z9
2d7JcTyaeZSzdxVUUDx8VrcfN40M1MW4AIv6VHKcHRSiPJKmCrPFc5jNOKhsI87DOD74E/LkETCo
zqQd0SSvlVjdygHCqaOfoz2K6Hf4NBjdtg0QyE5/2YiWOdmiHe/adWchgtAeIHaq0abKaCsT8bVc
63gwl3J2NQErKKabSPz/gbH26aYVqc5OSdCJjvKlH+p3vepvhP8ZmYAkUdqgc0A9QgOW0S5DACbj
OQFc6rZWv04xEjLUCfIlE1h5J6RTZIPWqZ1t0nhATC6M7I0GbaTx5JUv1Ev7aacF6dL30cYO6gtO
in5yv74sofj9L+Yjr1tNDUr2q5m0Ze7cRFayViV5gy0122LpCbJ+roPGeffLmkRVsjQjbxWyAHW2
l/QEUV/bHaLthJZ5ZBSou5fbcXiXa21ld+bG48tNGrYEoba1VKixcut6NnKWyGlqTf4ymWjaokEu
VgXwEbiXa93HeaaBByWvg+T4O+EaF578lviNO1rx0kRzVxrCC2b0OD1nW5wlA2yNSunZmFeBgzoy
PSOSokMnvesBYs7GsOn1G56SIsi32sqwCfcwe/+zHfo66tw0TGVtSgNikoce4fF+kw/OKnOu8OAM
3O3QujDJU5utgmlEEIkeV5iL75tdR1rQVg33pVYQxi/fA+1WKW6CIqYXsH/hZB2jWllQnUSMTCdG
wz6CHfuyXg1erFMaDQvX+qUWv+V0H8XSUqGPpaQiEd9uUl3bKk14r4L+KF1IEk627NVuNaho2aDD
mprmrVh42fg7Bj8vpwVOLQg2U7hjDiqHn+KbX06/rCR2hy8YHZD0XAR2sNccqk1StiuMBK7zM+8p
B6Au5Y2GvyRZ28Ef380RnCH6ysDOQjU8ZAEa5Xl5VY7VXrdBsVQrB/J2XuSUyRL/kfTmBv/4/Lk5
5YoQK4JFI9+kC9jC961UlU4NEIaLDnLyJ6Lf3pBAmDdeulK+1VJQkjT6CtUi5KZw4ar7srkne6Fr
r8SWeQddaROOF17tE0/qty+aWX7eBMWcBmAbukMTyJUwvEGLfAtyudNwr6TehcjnMwEyt/4400QB
ssjrzHM6U5kXVZX00WFwmpUpezdjkO0HOsDaiOQr6QpH5tos0L6t1J2ehaQDkUMSwaUix0st1Neq
9irT+S+Qln9DadqPY79QSurkjn2l2/FtlVr2ggN8U1I6DgA7JfVOy4uX1BwWUqytQ85ydClTdcyE
4NrgptumReoeBbVZiKDr5eA4cRsdErwRScEo0xtjipHByH9q40tX7J3qsSkfa6teqJJK2lxfeoO3
iabn0NicP2WnttT+JOvyPdQtZvYi63FZm9pEj7v6FU73QXuDl+SFD0ryEleP58cSb/V8Nx3agCGs
KyzwPCwfaIvYe9UYHwr7Q+ROJH8tHgkPFaPzA50IYxHUJYrF/in8fTYptdWs3qtTmiXvZSR4guwZ
sViMrlevdC9E+e/8cCfWkJonvqwGeh7m8+xaJFVnVyrN1A50Ao5oTKm/5lTZaPxWrPzswlgnzBkh
gHC78NKPEaK5X2mU1IrooJEMzq/U5AUnXVKuZfnh/KRObJYACGA6VROy1Tw3SZrbDGUnwctDodaX
N870MFofNdrO58c5NSGw90IISwN6O38eIz2XgknnDfFlMK89Otuy20rvVbi/mN04xvfYFN7J2HE4
QNciwvjdonaK0WR1hZoKuQ1Boce34UUmoJTVxyqmfBNQu4r2ochnZtvz8zxxJiH2y5phkxlHvFz9
PnaZp1IqhVZ4kKNtpq8EwLJ4R2JCxFjVSwWI5Px46olTKaR2GIrImWLJ7PkIbF+zPNMID0a1U/tl
Wf0JRwoN1h/OjJabbjC+qOE9mKQl4EDXrgCgATwMs9qt9DcLRNxIX3NPWqp0axCurRPe9Um7iT1p
Ib7WRNGlu5fa/32ZLBTmNQXJGDTk5sVsPXTsujbr8NBHHkWdV3KSg/kjxVDySlPVE9Xk8wt1InSz
uEioyOPIEPjPjAWUE9nOdS04xL3qOqVKe4bni8nPE7cJdJHJmZMV8pJzylHvqGMS+QUtP6s3Jbsn
hefgdpvyx/m5nLhMIt1JGQT1Dq7U7JCNmdYkFXiIg8K2R+919Lci6Zk5xgpn8/xQp7xp0seU4ggC
aQggz8YqlTg2YsPkFZNvUB4j/EzQ0DNacWba6ipGk7+7+HSeOtS6BkqOCjsFxnlz3ToP8mqUDTQb
0emjhS4RmzIav/So25t1uva9Yd8YCNrTw1hqRteI43UjWm+1pOV/+NVrizJAEHUXGZ3HdS9Qxlhl
dB+oE6BK+v12R4OlF1XPdyXVljQt9S5/khdE5VHtGoPqNs2zb10HlzYBxdXjN1XkUVTdQI4VIpVY
sC/ubRmalTxFQ3QoPbjoBfXwBrRb1z96FLX83l8rjf9HNrqrbK2M/XtEl1JDtZZxqrpmBk24rLZG
W22p5S0aL7omMsrt17GXrnrqm9FguzaiaMU1/kmyqPIaLabf+vAKTs6K/ySavDHrJwm5u2CT5eNa
mPCQtjCNJLIOttK72uR60rBMh8AlbbIYU4vXOMNdlZc6/3PdPCvOtE+IA3zdvs+jADH6W2QRF1H9
Zk8PDgxnq0WqPbzNG+ug5Obd1MU7o/eJIfPrwvJuWQF3QhG3v/a4wshj5Qsn3TUdvYtV2/Wd6Q6A
zGvme3e+AfB3qLddPixiup6X9S2Pmq3fFw39s/eD/aRL0o+4+CnRF8/3bwU+kFzre8JNbYd6E+KD
J5B2lEgFl0kJEyUryaczt1W4Wl6vq+6vKm0HagFyULihnu3U0Ib5E1GDUBZ+t65C2lPxwkl0NdFb
ydVp/ZKo5qZHXbaYaKFBR+i4WYARfmjo8UdmscUthallgKagRxDAnr6n/c6jJz1XdkqfUju4Ej8h
ZcMqZYxiyl9TZw2G2Q2q4jaQyd2rdxHwulRe+78UBeHb8F0ylPVinWLSIUK6HX4mMAHjPkd/vXlK
KcnkrXJVjNNVIKEVt+gGkgK+q11X+a88fKh9wnrvpo9RnZ2gxySrkuZuRUflOc0fq5IWb4bjNtO4
6jKJzgB6shU5DvEfPP8nLXESYt4Ytj7bG+T1C5Is0w8VekIygkrtKlTf/ebayig6Ikx1wWadNB9f
bssMPtE7UVh7Jt4TmxR7N/YmQOaTDFbM56ibXQqKwKheS7TWYkpxNS3eYdnz9rAVF8s6x43CcRkJ
bhRU6oASIH39/eraGdKYih5FolLQp8YKVySwrhMUbSspXPWRteBcpM1W/yCZYh9E1Vw2d9a4D8Lh
IQehWV6o0B2Dp/giE2wDMScAhyOWgmTknSrn+ChWhqAdIh8WJUhSzoh2OrTefms1uh/Rq+RmGpaX
1+OEKbMNyk54STyUR0JQ9jQ0XugHwQEpPrm48eJVGN/VKcDUdNEjCk+tVHhmykV+06k6PBgqWQH8
TfXEmtNEhlpX2qgZ/UOYvPr7pr2pwlsm3Y1/43GPP2q3m47sCQ9bY6/s5L4b3s4fzBPn8tsHzI9C
q5pRm0/+QUH1Pqb3HB1HQPdk96zyGFyqun0+Cl8CMVGbYqFtkAcWG41e7/eTF02+QmldT5+9a1qN
dGsKbhRjV7TXzCt6Ezlb7VdJ/z3SmofgOlolG+VX+hfxQuilv6ftsDPBd/1SR3eksxFtv4ZVh4Iy
8jv0OLxOdupP5zCgvkdHKmi0RJKLbEXjeLT71T2/0jt9rdPiMgGU8tjQxq1caa+mA8LLNdTlAAkQ
xap6gRpu8MsCPY7285+Mbjq0ENOWY0H2dZ/ABUPlvljnwb6OF42N/tCiurJgE+2UbYsCLOqKrmEj
jts89jTN/K1c9RuVf9ipw5LerKiVlzfqflyVdC8TvRZF6+f8Wnni61fpz/hP8arumr2GLMI7PQLN
J50g3aDjqUtIrv8wbqrtGNG2HVq/61939rpUruSOnq4LBVEtPsLYNOUKoC0yj2uqzxmahTwc9L9C
Joiu6tM6fdHvg529Qq76LrirX0c6TPnP2S7axUDLN/wATSiX4x9vifm/ISX719wj9/wjWhuIsG2a
7fSmusaatqUbY2OsNO7G/ZPlIn4t39Jz7gCGA2yETJvHFhwJXYf0jXWFMvhN+oeGtOV78WjSszKE
VvJqPKToo46oSqsubWc/SM4V63JjuSG9VinXr/VnK1+SCwdUZW3iTbfX3HYtayuUQ6VgPUZLLV86
D/IdfQfBHjFV3n1+wAYU4gZv8cZqyPwuiHXQO9zqT6xS/25sacCUre2/w7bZV6vqKn/Pf4bX/Y/k
SV51/4ewM+1VFOve/iciYRR4y4zzPL0xRz0yKoqiwqd/ftSdf54qq1Mn6XRXqqsOCpu917rWNRDO
Kp+KreqXIQRDzI2npKFKjsH0ba0MSeC+W/ndViQX5wJxrBFXOmXwzkvzss8sCQ8SfWVfgfL48x1C
9PYIobP+c1kQsCQtH5i5h49l+qX7gvPcPKa6U65zPznEAUc8rpLaIPWeoeG8u6qn7rOjqJKFyZ5k
7TxMECICBlSXycG5E3QedofANewKBrobT/Ft0dAbaJY6e3Y5oJkQ7EaSb36pXulB95irXr2W3Aci
frLpgtJB2Z6NXvt7V8CStPf8NrtJuJtlhVWEpm94YoEZonU7XOb5THWbobiO5mr/HpTkIrI5tMu+
ZTvOGSoTFQylVyPkt6bktR4nyK+Ni91kaane41Ru7wHu+LLPVG+wW9x1SCx25MlenFvSlRzGYh8j
vvJLS5pcMC+zOm4+eCzFXgkBdFK75qwKSPUkujU8n2KfC0G4G3Enr1+Cq+y5mOBTrJjEUjEOwQFU
JskK3g7Ob89B2q1X4lSv7HJmnMRu5KUhe02NcuQFbIzdMMlqc+FQjq9PK9685zdUrGFm2CI3Eu0v
HczD0Y85T8CVIaZO6wA5jHcn2k/1RGq/hw2sO34casTvMEpSm1FpmJLg3iu/xa4ZVMgxsBCoMFIh
1zheZLW1c2+bR2bF4X2ouilOsMhCavvCmyIQX9nxzrMks1V2wwSbOsvQLdxal2U1QiOw061I6Mlb
JTS2Cqlw9t2hH679XURAiVPtZV/y7qs3eewv/LWJfwuvg9uy9G7Lc2JXPYIQCER4c6WjEBbeLfXq
mbpiHPFYmN9Vu/haFQqnPpWs6qEkJ9XdJnrT6uxRTg/yuYbtKlZrFsk0JRli7f58W4GjGTZRlmhi
cisdvwZYHlFdzt9e6isvQrzaCM4VkhmZMJEbjgt+ubnMM18ma+PZK8nK3KjfjH9uv+56PUkxDW6u
fKtHSG61p41wdb9LmLPaWDRAXtDX0pxYgXPuSn1zhLtuXcNjbEONtuRka+Gu/aAGl9l1nMshgjB2
zE6pf+3jrzWUt3UK8mKd7/ZlQOhfMybiJci8u8sdYgdEAjS+s9weeMSHzSIyLI7dLjvYOvuiCBa7
zejiF5uz13Ql/xwC3Grf+rgNKGVodGXT3pTd642kRzFAKgdEnsJdC3WKlxpU2GIxThBKE/CY7FkX
zoOlSlxteHiQKM15xtvjk4Bp8WGMFeStL7lXEScyqI6PrfStme2bO9ht9ZCg0Y51DauuxnYSB6wn
IVQWDXky22xjBHEg9t4HAvkKL5rFPiIg4gm2T+c8jfb5QOzRV9BOtOTRUbK4DbAKxAkWfnXvTojc
9y6INo8elUdwL0nTa06EvfrxPPMMr5ghUVIxre92jtm88LRQn+mOQphkwWpjHeIPt7x5d55UhtWt
3UZ88jGSWfl9/ymGQ/6l7P9XNfHRgsade5w0O+284DzzLyOVB8zp5mb+fcHhHDbowZJhtX/g9xqa
K9W/d1/BYyBKdkDg1LOPB3zwIuTHuhLCeQsir+SFIpNnt3bzqeTWATsOsa8nBrbh29NDghmc8zh1
356g2Aji8CYZadQf9rN3XqRfT7sMrqJFXjHPpgwfqN7w/7OZu95Jbj7bpMXsyVJ/LeBtrLJJ8q30
jNMux1qKQ5JyJBucvxlfRcQHjrTg9aU4UmCMO2Hkm4Odp451zjDFUQKONddwpoV/ZeG+SHt9OQ9X
5eei/Xr0DrklOu3OcF/oNiz0LczX8O0WTtqlsPJIdLfvYeobLg16GLv6WPDqru50hlc/DxRftUjR
jYe6exs8A6xwJxgq9rGe9U0CRllYxJeaITdvrHmlI4wxWlSDalSRhEZWbLjjwxFWvSndqq8RxqJN
rlPBF258pGIRj4r5DmCPjcKJt8L47CTjs5d5HG1zggIm1+FzW8yug8J59WJ/96WxxzZusyAO1xUc
RmZjdVu4xX43gQhJLtAiHXRcWlEbTd6gcZmvhP+ujT/DT35VqwBN/BdAv8OQ6c9qNYGo05yV7LK4
71wtmnYWyMUVgWurHI0849LJvuTYJu1Bd1SUAqeywDDANvit0tNxO6HYG3jn73fQblgFLHUKU9cg
IpqwRvnI2C8JJcFljH3hpGzCW+kUtIRh32xGD90Rzi54xCXy3h0kW3ZKF7Z//KQlMD+Qu/99ydb9
VQOjBin86EyBu6RIePIl9ZtTYhG0rjkgqbCxu6DEITS9tjONoiTe18Rge+9VKVoVismVQjSoOdyJ
ThkkDPG/jQeh4c4O/ikSZ8XqXPpl5WHJSXVEEjqJUku4CAreFqymxo6OyCw6BFsj/ukEBqnCnDpS
bT9SO/sW9pBCMw4m1lTVf39lMR4idlRYZ2xpW8qCTbK08i0tRDW4sA6i/ZnEdAKtv8vFa6+87Mui
5PNgau08JCw1PGm2I0Aq81LBy3X3rZKQmmICAC39p/upffZ0v24o8UA6Zr4mxJFf8PhvwNirfFd3
5RJdFsVJSftgTh3fvLvPysLdxpOXVd69aV5+GwjYuUcuIRScYeflox+Puf0EcuCEcHflSfpwHhWm
P8SG4w81NNJQPpVRr1qqNTzebud2uJ8RT1nVVzO/zqGGYS2Qu2m3M0kurkxMRY2TiARruis35CJ2
b2wAov8Wwph89T2vEKHQ8vOEW5e12/V0Ikkhmpm9NwZ/Q5oOxDGp4Wl4zqgjs7hAdsYrjSa4eczk
y143J/d4dmnu2Anu4+xGv/AwPQnntJz0bT+FTrnX8baPuxVL47IvMT5o8vldc5I2Z9jXUeXahbZS
jX5m9k3MD2ItLK59xfQqULXE0xpHU4K3hG7V3gG1YmmDQN8rIGzl8dWKTQKcC+b56dIsuuruGwzN
JC9bCCjskuSQ3LadeKnp80eBgV8ALdIyGfZhaS0vzpMsc1nLSIhLdzerMLUmMLFHDckKSuaCYeuG
Q1w0kT7JxRZ8JQO09IQT5VPePStOpyCHVHKzuXm1C8GKuufJ3ZPXauzIniL74gEfeZPYkzWHqn6z
sU4k8AgPWhoHS35aZYfnZN3JBxuzbYp9pXvRPJ6kb2K7iI1FG8iuuZdVg10CMcTdfChScq86rGCr
3GsrrYT+bQOKXmu0L5JPyurxcTpTN2PFv6mo6BOiWtrdggTti2kDtU6e0zf29LDWSf+ioN65JKpW
bvF1GWBriPP1dZNs6lWbux37yZc6rFZCwKzKo11Arpd+E3Jp2rd+m71JgrEQVr33GNu2alQYaE4s
8QG9rV/NudrjOc2aWdyg/vHrGN0D7bXSj8yFqtMucxpO32E0eb3tXZ84ltn5G/XQe2/uyesZELMU
pPvCfg0wvafDmqcjwylPZHkobEkJATmpFx/roTqWutQu58TCSmTWKWxhn7VJ9twDpYu3h96EBoGI
A+3stMHSGftueHGjDaHxN0awGJ3kQWctaa1WyUCE4WahOOe73VeAEDKkSveFJ354IVeZsNNyim6T
5JCOYal7ss/PVrmU9+8tWONzULeBs9rcnFFFX7/VvjIzbJU9rUVR8MQh4cDlwNDoWsut2ou/gSsu
ehAtOwsTbr8NZVUgRNUyqD9QqZjOI/M6PP7Nbtf66kjj1+my4ZOQKFp7xfK5rlSSoIu8y0FzZh9E
Pf3wd6j0FVKg8wxKqKMhLQcQWV0G+ZbYbrAQisPEM+f4ecZvC7vUmTJu1slKbfjtGlwYnT5ABERI
HEj6HaLKCZ0y+xTb5fo9KmMa8d2iFayTKPBwXhDvKo+LcPKn/WQFMwRYwUysy1zsYmP5osD/4o+e
b3btE8kgtfnUOc0x1bAwvRBfRXxv4WAbTJNHFCk/8eZTk4PYn2FCSV6mhu+nW5AGwl4jQVX+Yer7
a6r2WTT+vj1/nHeNdrtLMZDmwljQZTFXFLvsee91Mm3ubkUDCoGZiFveviHO8Hfr2QOO2Yq34LJz
H/sLgkrA99phawKw+VJdeSxNngGxqh3TekY2+TsGiX8HXjjti4ZUpqKb7VT/36WJ8jH2+d8h01Ix
dZyEmf18jH3ecZZG8vsFlytyiHGytJ6yui0UrtzF2kPaVwOEHFsjNBfaVnZSON/ea42bDtm35rye
in2eSbG6IY8O0u9/fzbqBuqiv24xBNiWkcDE8XMAfBFKJarFx3lRzmHpLWgbWSgJMrMh1rDgbsTY
44BydprD49CecVArDzwL40QuSPJ9X5h7pX+G6egXDIMPEmlTBE6Se6s4vCvXqFvjkvR1XWSr+skp
gSMdBUkXXqRM/50599BEzem+JmVYDiQ6SCzYN+JQmFWP/mVOwa0EHc2JpufhYwxIh/PKKl3nVyBu
S7g69wnFDjU1MU8CfSxrIh7HpHQMIhzCYFaGks8kZJT4BujT6g2i2PiXTefEsZ2Hzcg8iMNomPTQ
yiXTx1h2+fq5XXTz3o065zsd1QhrdGAcSxh1bhYTQnLzRGReNn4VO6hilnQJ1MK+L15+BqD47peG
VRi9crPbKoTQz2S3DJoe2+i+XrznOFhgy0vkYC+jVjcHzBf5aaWblI5u61Pj3X0m3jXZCByw8Saq
HFPbglylna76dMsVLDJkeUG0OGeuNm18001H15UyTJcvh6g+RtJKMVZ2Y9bPzjPmiWml9Clb3Tsv
sKruhHhzb42XJf/y/n9VFvAPoGSvaGtBkdELscZ9ZYAkQKF8n8azR6CQhoeHcDO5ZjOZ7CEW4NUl
In0qBYB64IDIfIv5nTnXhQg+oCqwF8LUh/DCxYWyB1/tzDs8UAa+GYHcjhEqJKtFPHqGhI6Il8+0
ATafS6mdTEBrY9JPIqvgGBg1U2GiL6gjGp5gHLRJ6SP1qA2pM++Q7mihscygdB/VByntCheHMmea
CjbKWuDGWcJtAr8cMiZyLss7c8gtNZJZ2/I6X1age9vqxRqypZX8VQwuy2YLpIJDtuowPimrEx85
S7kkM7vEVw/C2cnGuxGaZfUY+cqg8+tMJ+rRCJ6LpvYvkzcB7W3E9Jc4TyfCPIX9gB/hF9u0cIrh
CbcnulWNpQHBsdiA6H1ghmxVsLolV5jjoXpfAYgkRzEwA5wfNmrjcKw0IGti7HF61zMhbFD0UNoY
w4vfPEf5JN7GYHv8cLPfwfu8W919JWrbeVnl5MTaZKYJLq3evbLlmeqoCjQx8O/L8jyO+kXu4Y8i
lVaxKaedvTBXrtalKwb54uykgdZpzxkDI6xJ4l1sCDDrtXiKhrl/6Q5T0HlnxzacA0BhDkAz5UIL
AdqQNmSFzQz/3YeqSdP5pOCNjxo/RrIk4JloQLomFTSFMrOCr9fyCf461vZ6DxBFbBDGuY95PK+G
5+51/gD6KcTQfPcIo6qpwivbAH7d0dVhZROkqa+q/jMKAGiQboLjVdBlgZZw+E/2HG2GnQj241sI
k1X6tIhtxu0xxPxAqQYlsWi5aV3qbhT1RQK6b7w+Nl/3JrL9umS+DuoxNV2nAOPZTS8HjXaJeIye
HvJEU58nmg/M2DLOrjFtFsK4GDeM7R3j6gibW/AE6AWxvIxpIGvin6r2hM01lz0zfEfkfYNFtjaU
Fx8c0iR6diJtrt81r31fmO1QMJ6dAvb5/qwGEmm3DyyOnzAWXpNz3X8XOKY592D3rW/+fRT83Qup
TJc4ptBBwPDrSB+8p+z+0MT4LKnz5dnabkcRubnjTbdbW8d/X+ivE6e9DicO5gciEQXKxxgrTxJ4
EJdanZfHrKe7wAxyYPzACf3pGu3//62v0/RrpDQK16hcjq/cESbal/FDddIWH3+cnB/f4wPRwujz
XTbam2ssmXgmdjZPKwthR9yt9/++Y59DYK2jGsSTtakzTIJ15q5/fp3ylYpNphfqHJlRqDhlTH/K
eSdRq2YDzZW62UzaoGcOYRLePPOHlfExd/zr6h8P7A3D5q40Vx5YP3Eji+wOu/Qr64fv2DKoPm7n
H9/x45FVTx1a+vOmzoWR3pO7We+lWveF5O9GotN8pz0g/J+Ywx+krv99MUzL0IpBK4RA/OdtFR/x
bieady55iL0YbP+HVSi3d+av7/TbBT5YY4zFa0lPsMlbghNburUlzdliVgBh4hvOhDW+WLRp1tcX
kwGLvt06Ln+4qz99xY+Vo+wUJRGefEVaLYuBEf8WwUMbR8CTdt9a3ZBN/8M1/6p329X627f+WC/n
Z1ZVWvutOyeI1Yfb5Nm7f2uDm8DYzRJ/jMv+4R5/rBs4bvW7qfmG4vLdo5Dqkif97y/06Z3z1zr5
eNOlXXx5iTqXKJ23Ry9u7VFhkxk+HZMHTdT2RvZouKzTy/rhVv709D76H7w1slzQuPD5q0OPZ/20
sfzw83+B9r9tk9JVhuok8POFg7i5fuk/7PS/KAJ/rH8oBGCxaNBQmrbBVX++YKkipE9UH+fFy357
j/C6Mff3wTlzgArc2nkOr91Wy9NjfJX/sDnLf20nH5f+ePWeUq5G2rU4M+zYbQsc50ZRYzeH/Hgh
u5DcP1tizNKTN7pNVaRPMxLfo4329STSET+Z4N8r6FOl8asF/P1GfLyGhnEvMVS4nBf6qDNNvjpd
3buObr7hqOu3Teq2bfSQbbOt3n668l+nFPeBvhPJpgFgTHzDn4+gzFMc5eKcFhr6xskkAh17SIgM
iqNVXnxi5C0G4lbZqO2kEjpE6mubnwTjv0qHz3Xw+4f4WAdKrpj6y8igkizSkDBJeAVEeQsWVeh7
mXiMOfNFPf3hnv+1uD+++ccKuGPUjGcsF30CCfnSzW1UPKdbQE/w89K+aI5JSwX/ckUp9/4JWyYa
43Nj+rj+xzOvIqmQzvh2sPgF8OtQ7L66ADnygGGv5FTYs2RBhs9c3u2kIf2uMbl90X+m890A5Ib4
SekIQSbynouLHfehCQQU+ztQP5UC+zGmBTa6rxMoTCAFjKlcyBjBa4phSQ7CsAul6X2T7pnaQ1WA
m+9fe/Rl5+9m9exBVskWEs39KIVPWLr3aQyVbKgF12M2rbYFJ7zIqExcJkTHa6uMnv3GSNyAo3M0
PXGQTa/exbDeQeZKwY6u6eUx5gqbADd8hujwXq5uuhSWgC1AM31lev6GKVQsjA0MlHr8niLUpNh2
2LNH4hG2GmzHxc7bzW8OzUq8fE+ZSegDY1aP8TH9wj1oeVlKdscT3rbQVXiAZ1cxCK9oJ1npUB3p
rryRwyhs+Mk4s7ZZtYKbe4aTw1So7cSOFrTPgm7Xx0eXnlMxaUabldoBF4Jsc18ix+2hMhs+x3Tp
k8dKG6qV2/iKD3cBd+chkOKoYkh0tm/YBrlM0oZ5tzXCvFr59olDIznTooeT1zYNTP96anInX55D
Yw18bmeD9yrxyWKHtMHkFm+PsnufiXtpfD/dC6dqZ9ojHEueA0DoSTx9zZsu1o49g255rN58CIZf
0CvTySuMJwpYstdkXonJMqSXnd3RwfkdiFUa/4sFPWV6kexFoDLDL6bZEH6+EFT2c8OfZbTOnyjx
1LXgc8W2PCnXRVD0mP0XgcqIrjOtVjSrMuMAEIKHp95tfSPpbq46ev92qggQYB6DP+emszDcs2i9
JnEfGJXm3v336/uf+xZtCIR43Ef+CltUNeOqvM6PfKHrfl65cQa4yZDhiX+nZ96+6p9CtP7zwGjZ
2f93wY+NslM26vlCnuXiNcnJcrDjMTi3/U1UumHf1zvPdJugLmypF7noJLzzCMj+tbqtfsym/6t8
Yt+Alg+zUjfwofxUAUT523gUt4od2xfWg1i1GSMtX5ml9El2N6zDd+ZH83p8g2k2fXl5cOu//dvx
NuffK5n9TQh2d/th/5S/ov6Kff3cxRGloYPUUMp3jI8NTXqkeed6M3gkM3mSfMndy9wYCB4kHXp6
cagf2URZQLr9JIEVPH1d5Ja8fdExkCExu5GbcWig0UAxWTae0r/2H6E8JFZ4Bt5Yx3YDixlUF9aI
4L0kn9Fm5wrFQ57Au0UiKijWvXuGEqH3y8iF/6bXwwYbMy/JreiLCJoJBIAExEN2BvrhfooHEKnR
YUMPEk/V3UOezC/lgVm6guhUEFFyRx5kOM2B+ozQ29yW6rQ5nmO72OeSo9zdoifML+vz0iB5a1nB
LqgtcAXQZnmgzOnqxaeTYqt8EPpm/9XV5/fGScBD3MehOeghU/qD8LQ1KEIhgVtjDjnewOKKAjzs
7F+htLksOjAEAHdagNXiaEAhycvJpp9+30677SN2zppHlguTwzsv2Un+gupYLdI1aCSExdfbyY9M
q6Ptrft4WqCauh5UWfDKAtQ80aNvVkzRSKVF/OmVxEKrNqZ8Q7JhJyQVpLuxWLn15r3nh0p7NQou
mg+nCiZcIoCN4PFtQasjIFG041PBSAzE9nSuvU4oz2NutWmBq+eCreGqtN154IXDPLbzfdSF0f3o
xTM28RaFXOnTeHoeX5GuAxXqtirbwqLe8NeqCqoBgUfaUAdPDLWBMQdZfffIeVKDaKSXljkwJ7tD
Mhf7jyzQu9JwN8OfdSb3d+iw8PqbGH3Dq3rlMBXcxiR2e1EW47Pq1pwq11nRPb+J18QRmnM/43tN
blsIhfDhzt1b972zjVmpQQazn5INWVAa3t5I7l1pCvw4lIaQOJB/TW/fu37KcMUyOpbZng77dK8P
xZEGmQbBQhd09XYAKTyH7x7Q5h08Kmqz17KQ2DtoqHvigvTu5eu9fIV6WI0IZ4CNNnpisn+1meiB
p5lZIGTBW3ClBiJgCcYMlA0F34pHL8W+QNvnpxUmudTWfXNfA+GVDq7k8bQl0GOwfYB4aIzeJzmx
dvN6pHSJnfCi/v1g9hg6Bvok+sZiEjMIn1+6t9yj7Hv3pHnyhPBonvRQci8E+FqMf7CCGVU17u42
g0nJ3oDsAbhC2Ggnbz1pYwxe3SvvoOHW+3LBTnMZnHuv1fli3UMYWgB6a+2Yf4v728vDpfHNGZzY
t8LqxE400/wLUeVQAn/aNOnX/6PaMlWMqDCNQgf9yf+I6yds8VsDfnmKvtLu3dUsA7APNmzu4D0j
gMQbbempw3cVQ2KiDf82rAfg2nhK3n2KJnwCpZ454ZlXA2iFl1E9OAO/MY2edAI1VPbX/YOlzqSZ
qJIjLn2EXEDs/U45tc/Mxay4xpvLAQgXxuI8fzs72JrzKxSrHBx7WYwj1CZrfrPiNYC0UVivfuEx
/4i36fwZO6aXy47GTY4H5fd7iFF25yCMF3WIGTXbx3dnDcsMVBanr5m61VD7Fgh+rfIgb9FF7tMf
kmx+6nq19pz6rTncPQS9Ls608Wert90n1nzOiNLm1bb6ixavqK3J8Zj90GtLv0CXP04ZhEqmwpiM
URl4169z+rfLXmUTUx0kf3NUMon1RIHEWEqgBB5c+klwne1SHxZBV87dZIgFh+Ikw9pXNilYuF+i
nrFeS2kOPIbhZycA1W6ebjMuzi7nEmaHvFe8I5kV7WMQ1MtE6L7mRqABtL/25jxeyKt4e9tT1WDd
s41+0dHWbKAwhygJALQhSErE+TDa+BJ5L6CQvVoWeefSyouE/XtOXyWTt2gVjOOZxGC2m9gJegSM
R2GVUAUz6+d3mO5B7yXB3kA1hFO4lcOTqsK32Po8sv+W7flkX3HI1IOkQvLhmABGNK5M8NcwkuBZ
wMFGzFO3e4XZhJHpa+WhjtnyweUTWyZCg8pvywD47FLFviDz3C3inXBtu0O6Tx0IBmdH/kVyuI/L
7wJbzneXs+jfdRwOLP/1ZkKuAYlB/Exc+J/rSErEK0aBUr4gxWfCUW9SA3AYzbVZNMUEIoRTDxxv
caK/R4D5b4jHyVf6tHj68GVixxjIg3fuwbHV1oXmxfBNL662FnJulRcxOAA6uwfaYafR4DJ3YyYp
2iqsxtQVJeulOugk3j2lsTp7xb32OH7ir9KXqDS8lAjt+T2Ulp3DJSdwCXKfFsgzY0bNl3n5V7kU
1/VBDcphvBQmWWhszJ4xTmdRP51qg3gPyykfGs41ePXVoeIyLyAh4umr03zYTORRcpR7cZe4jDxI
M6A26/H98JXwvpdCqDdjxTNHesjREBGWx40xfuiAFf0vGJxSsuU1/d+t/6jYLmWxu2UdlVs/Yfm+
DyILaK0c1JcDC29mjmRX3T7XF7gf/dSvu0L/yTeA8zWkQb3hNDCiarjmnnLISJA9trygXhYw17vO
Xn46hhGMuneWj7W+vtptclRsxxJPUc0TTx1Yd0NFsIXVm07v7sE9iB8Q8whvc7PGZQ50w6ZSD25p
WJcez74j+fwONQxjfAWTARjD5ZzOs/VJ/JJ61STZGhtiv0zJfn3HB2OZJy5oBnaK+sFcF9tyzgt1
A1ia5xtjGdU27+gusj150ax2kqcQH8ATcJCrGOFr/UYJEKNhe7fDSBEOWitlYuxqCVAuC+/uoVSL
Bow4GXR2nHQGOtbL3GzBcNIYGTNonmirrM4xCuPELsJ8KQ0vX4xWG1dk/obGIV9yVovrDr+k7plB
5uxJrjKoj/K6cNiRFs8v+N3PysHzdPLaJ6t7rxOQFbyBa/LdWan9G0ewpc538+qQjOUDOC3r6LaW
10pt04leNa+aq2tNYyZLgXBdvta3NX/cZCZH+EGdefXxsjTac1wd/SpT4uUt1MJsqSwuy2xnRfPk
mMKQf6wpT6Kxtr18aafOKJ7GvaKilrkGwHNDqg99cFnpAS16PDT66gGejdUeXbVH+53RnPSx8S2X
5/n1bZG/NHwOTF8fCNtiEfUhpht2Ocxa+UD+1eIQJ0N176p9Wd4gYJxKBgnU8YMX5rUTwCcT5KJj
ZePzHOZyZ5UGKBvSm02vfAeuszuyJa8ulaOgwnRfZCtvYLV3KECSoezWU22cjMzjdc0if17sqhrv
FsbVbkonngtrmOaDMnOKGdNWCmAPK6L7HTpRET792tkNd+iKFKtZdwYkZvnPsMy9R+lQJkjrekrp
WVFCOjQY7DAyA+Zy/WRe+nR3SmhKvfrafRXhbUwQ7H3+9F9h2ZVX0YZbPIrdep79IM2Cm/hfW6rB
QAghHp3ip0cRv3dJ87TMFzfNeqzjOef/MppKBya6zm0J4UiYIRbxRV9tQvXE/1Hdx/rVE5BvSaPH
JhqiqRnnqE3Yd/rNuhia09ST+G8O0Z8TLQ9VV3SlycNFHDKUAJioBd1HSwV1oTU7BJzYmUv+NrUy
VlZeHTCCCtXRecC+++ipoTlA8Qq8ycxmTCRfKHoPG4XL4srj7vKehi+v6TU+zLArJxvWrI7pyKMi
lL3cbWzNhbblJF4VCl2yJV1oTiNljKohuC7yhfSTR+F/NrYoGf/vdn66SzzkGPeY2y1fVJCMaCym
GPdlU85uRAH1yUBWe2qO5rzqcic5uKSeMlJmjzBZ7AJzm43zlTyjwr14ZcAXKm1MnLz6kOQeW4RZ
euoBnoTQTRGfwDUTvH+fr/+zaPijYGqTMdvECKm1rEDj/ef5mjRa55mJyXnxWKecluQ+yz7HZkIQ
CgoWptj8Y2srnNm7j77GKfpE+kE/2QBK7qzHsR7Q2LLx390rFErFoQWNEYhV3qvy0sFrhbpaVgNU
CTFSaKJk3i6FGJwdumHIIgfOYebuUW7dTgo+u8sH4ruD7mlB0s2Z5L8CiiSojNZtCSnSXBHkVJ8K
/jp+tt+KIy/ZW/YtL4T3VRtD4ejY5Q73Myy63Wdm/9qhcURzLiNsdfGdfVgJu+i7tmFjlPjiHqHL
kP+pQzOihx69RqTxUUsPxJkcsrdHvnzHyM/edSB/cXLdJuRX1gPazJiCwRZR7aTWud/GJl1RRQHa
Hd+2eKQxEtmuuuejCfvGiuq2bXn/avjqgwz79ACbVIK0fHWRikCBXjxQMbPje8oERddtzsYs0/3V
VpY48LgekDyHGMFB699kM4Wdj4aqnf53rFaQcZ6BDqB6LxfC6dZHiddhMPAYyoG8jYgz6kE40JaA
hpxYMBtFKt1fzNGFFCPl075guxrUKOZYo1iirezejuqOv0ZsQ++x68rDYgVC10qV4BgsgC3ffvNt
HHTOgjTIHvZ7C33iasfW8M32O0JJZevhv5ep8mGD305AmF8zisDNyMBd9YOfH1WxlDP2LxZLHcEo
Kh1rsJWsMHWibsgNHoAA+G5kd4PEC97Dmb2zj8f7Dz6Bf89j2w+BqBUZNZ7sKHn/fFWMZ3OX6kK9
UIoORoNwt2kZz/a75yPcGPc33cKZiatXbxaYYzy73B9uwX+MpP64+ucUJBKE51VXLouet/Xop97M
X3PnOlJWcx+T9bI3vgQUQtZG6RrWomuf8kGxfzzd/DsCVdKcf3+cX7va577x+834qMtF9XoXzQc3
Y6nPaHFEe/AaimzvozAbdMKDkA4S29rYz6GybOGB7iQA6+0ly6XQO74sQOuL3QuKH26S8Z83qTUz
w50WqxW9Pfp+a/8KI1OLWuEmLeOwnVZvRXcb27QCAwQa1migdgfr+GxvB6q7L7ZsSqPGmk4vq6f1
GtPlePiAWxvV8r+JT7Iqfx5Z4/HYldc6NGHLTa3AgUM/0CznxLwtD6o9oRVOZU1234Hp2KnrXi3l
ZCNJpb+tgqP8Q1ettLvxX3f9/3+/T3Q3VnaZ1En4fq/JEvr70ET9NmrCtr+OnTkdxnQshg3antJd
8bpzInbTYBEIYeSw0a5+1M3853v52+f56PKzWCofnUi6QLF1kL8OJcwf7ZtFW21dR1IPuDuy5/AW
260ufF5dchHH343Pdt//EroMQnovAbrZbnX9f4Sd15Kj2Bamn4gIQBhxizfyPnWjyEylQBgJIYTR
089Hn4iZU3Vqui66o7tMCsFm7bX/9RtrnTgWKjyYYYqNQqs34/k6Mdc5/LG/eBD86UyJ6f3/XSXj
317kwYFglBjDq7TrLcBn0BuYFYjAzR/h02ms/VCKSzMEqDA+LtHfVun/ghRDIfmvz//tVe66Hn+Y
krv2rpzdYepu3MIbQ7GE1ZEpJnl9Fgqi9U9hLeQAksdkNktMv5yK5ie9QGnOLN9vzaU4k0iy/suB
W/vDoe+Xa/vtvRYSWX5WV5k36DDt7Gkz/zqOwwd0j4Cretl0cLX5xdtD3oT9TpyjYhWweq4h944T
TGE1X5uHF5vB6tubzMYRYKQv+syMQg7tYE+7JyynbTZfxy5laXWaXeDBfy1j11/+hf3w5z3jv+7y
b53N6KqNr8mDuyxPD/S00HRnU2oAHFMedfADu3TCWxIvuKEja8uWbg5FqTV1+y/rTfvDTOaXe/ob
pUXJHlqBTQdvrXU33cyhrDSRMYPMugHEDua6+wUwdDePI9sNVqvasDk4LvTVT7OH6vN9chf73p4h
AXjZ4SlaZ+sLb8XPGZGwv7zEtUmGn514+tVmRmel0/O/l/r/pE7/b9UhCkXFShB7sd/uZEYMgigM
a0KI1LVu5hvOiefjO0AMLjvzazQwoHn9dfMATwNdmHW4BZAizddqI//QMk5k5r/H586Yq2YaMGGE
9P9e7xrXbp2py9KCTBzqsx/thSBeWXSlI2JjPoNjkZwi1EgaxDUfOujHC/U3uWLTvTmxZDP013Ce
qtZ6ma2/9As7dOKBeNlZbezk5ocazj6lKXgbzBcYsFSUdRqumY8UpvVBEt6cUdxsOP5Se44sSP/C
SD9xrvMSKsWyHxL3WpjN3nO/ZGjJrsVfp7+I7Qunjk1p//ttlv+AQbNK/t9d/m2VlGIsZ6eMqlS7
U4jN4bwIwUxXK2nFwdDuHJSd1MObN5iy/I0G9XtC+n8arP/68N94UF056vI44cMfjmhdVw/z6s8D
Y7ZavFeLbEJXwedX1vYSzzkFgtsaf2Ga/ON/8m9r7DeWlN7kp1c1vCPR04FrBrHMPBrufOTztnqI
jKLNc7thVwZTx1rZWw3tT+fDvGH0Qt2sRz7Nf2mu8uibnS9/W5M97hIWTG8AtGjxcoE8qZ29/VqE
69syPbIuQgjSEOcgKXulZSx4wvexy6T/Zp1P1q60o0MeIMW8O7JuSbh9MQhf5t46n7IxWUKwjP52
HFP+cDTnHImOYnDt0f5neivgw56eoH2wBiLowxMgKvcLosHNvYdPQjnNqoFdYUvm43hdpmt2i8Cw
DMvzHDwJ3PpImEcBQDK7L0KFgc38OjgJYA5lG4ubtZb3+bL0ljQm/750/wOr//70kKbQouMDqONt
/2vfFdfdNaliFSWkMzXM6dfDe02v7GQrKBurjoorRYiknXnvMK1gtjKFJAztetHYc8HcBO/IXAnW
4v69+JjNwjx0Zh+a/T0uVoJIy9DtNyvlHDR+Z1IpmgjpBNxsDmcNw09bM/cfj4D6OPRctAu+IUbX
p7UrIvh280in8Rmv8imYjmiehfOZ+ZLFQ0yXF/4dWuAJbAM30zG8mUWDt869y8sEyEYC1Xz8+336
Y+Px37fpt0XeNFKvCwWFtKSPBC92p5oVuCtGS3SgYrDoLIht1pb2Z5mh27P+/eP/MT/9t6f0W3fc
k1lSQLTjHavdwuzsY3WmZb+atMhzyd/A+vE3pXvafcE/cWPzFIyDZxMoC6KAIZkZ0/3HaT68QrOw
si4ItS2f8yWDAPjL694Ux6Z/nRdr/36yL4mzviyX/379ynB7/v/XTyjar6vsLbV6ex26+/e8GKb9
7XIavV0sl62vr03ssFfWg1bFS93RF/xKJq/G52IC9gm2+GEsGTIecL7KYV2Si+yE8AP4DkDXyVw9
/+WV+ONJRBVxrud1UAHafuuMT/ixa6VYFVu2PahBcHVCYyPNr7MYcj4jOYa4S9WPQ9WFrBSodmdj
ZWD2ztWhxGUTaQd3GSuA2u8i5KxZmLiS304RS9MxFJ7slsfOqaO3j7SBInkDdH5umAj+c053hWV9
gRzl3sLU05a6re5gEsEBcW6hvmCmECr704xaD0aGHHZ+msGe6H3mWYu/1XWOxf/70AZ9NO7YIrsM
iTm/PrQufmMSOirzbUlzMDkptthbunzWjSmaL0WFr4EA0JOR0X6mqpNFuCkgqJfwuRdpxozFa1NO
sbUXIWEyHi08bbzWkXfTEOhekS7V0eJEyO3NRxKhPTyoRpj4xbC86sRnZqLQbICpQ0j7KvFFOo7f
FIUC98KG5A1Hn6OOIbEysZuaSDdL/RATOwlTxR4dGA8IzMUnIj3hIfZUP39CnXdu31hcVL62YlA2
BBBO5ZUBnoeUVLycAlB0hnuYzngMmuAb3C3l7TQIjU7OW/oBRpE7p2Wq95gx3lOfTtw70ve7dpLO
hZjVHdrUr9rw9Fxc9302xbGuGPmPan1/eFj8g/+N3WQH7bUfNJN1bKtz2H6ffbnIhTkmKAZuLJMX
nL+rOX3P11Vnqt8P9g0wNBBqphR4MWEiiN58JKBPLw/jmy+WHso3mSfQm2M8T2LnpXgG8NRaEI4n
XNJ0Rn0eBKLrSl2XAIPoplCY6DZOLIydS4bTmCPgNOvRwFYHpObC2nBhgrxWcMdGH6PDEzWPQTgx
l2U3mgP4p/RQsaJK8DpMGDEBwoQKI6TYE++zXo2gpyloow9waGpcsxTrdHnFloLcj1MRkGPjjkJ2
elXePhCe4ucnWHgX4WmSBjlRsBcpuonMmCSmzSgRsTkpZ+m8GN4vqDj5PBPCmmJFJuQxXwGWlfWK
OUX8mBbvWU/Q1lR5hg9PxmNoT0xBv7mefBENTmIPImNgQT0hWt3BKgz8UHoHHYAcU3qsiDIoZjkE
xULz4tY6LW6Lt4gY7capd1Gsn6yZq/NWYWtA8rATGEuVq51cRkbKPxOk/DTM/wvBZ7p7D1vVKjZ4
NKVrpD8JbhFPppDwNYofPM363NX0wIHocnsHTHkf29vdHiTOiiN8PqbKI3iWOKGRdQ1loJCigTgI
/8iVSBAbWyOUQ1gRLMv5+8TU2Oo0ppLjHf9VP6yUm/J6uw3xQWNTwBtQtmWe8gWKiEquLfRF/Kc7
G3/7/mu0uwlOO0erJpQ78WnnUba4tTYUhmZbz0iWL3tHQz7Gq3Gf67pNJKu8iGv/iQ0uZ0mLiamI
BQlO6j1uTsDJFjJ4uEEv3An3gLUracwrjRYTDT3WDkPyoL5ATj/qTGVxY3pNsR97yMFx1GqYnx9j
FLnk4wxS7/fqSsZDwsrQ+R0yL1hJX4wgwSMGn4FFygJm5giMbct4GoD/HIzcKVBpY4WwT1ipLOyX
pzM6QkaKk9V0AOd3fWxlgnkaCDt4jb3+mWSNfl6TVxWwWKrPijHgjCmGGIwewwS9QqC9Tb8g6dQx
w3sLgQ9/tQfKZsw5eX9qmCrZWW91GCgQWYDNVsWkFTgN1HvdJg5+W31jEQmPKv+OdZFs5wYsXlwy
xjMmb+pu4H3FHgUtLtH3Y4Bm5zBSDTP5uWFL61Uv+KAp2832L1vxn6o68J/I8AAzYPl36wvcI2tB
69VsOx5sdVJ5gjw9IYnh83F3NLwgVhmYMA4M1EHn1VolIaGA3QU2KKJi3V2cFcQNAkO+Mhnyr0Py
lcW+cm4lclpNjYFHAnJYgmoSYT3tfeMM//yO6vOIceRtoAuqH9UP3MB//1Z/QnjxaUbIbAwcEqyt
f92rro0cq40sZVskd8JBI+Rg9vRKHTNATAgxrzVvhZXaXeKC12PPx/b5ejidB7DxfLsJ42YUwlfr
tMJ449+v7E/An05AoIR1JUmwRCj+emVqnTb9S3lmW6R7RhhHjCDep4iR84h4XRP6HYtOOT8RNz6x
zyt83tmTVV6ocEijk8SvsojjrLphuRmSiX5UWSWhPLn9qMT5/C2n+j+IwG+dmv5PYK2KZ/HgW//r
5UqnTLirfcnIm24L8uHbSjY9k9KRezs2pSmI0VuyYViWk5MesVmgbb5q0amIRAMXNsxc7nv6AnWO
1JvJbvYFwpxgVsky51bHOEM2scfcJml2I5+ZG8YIAvyYsWXALogtPpQzHKTG7iCW1ng50N3RB7sA
fTnbAlStGhfI7PgaHFP8Wx89pKAvZ5Iry57wnYlMa71e9BtMOag2QihASRQL51HYnAKfaUBgMenf
b6wWsX6QrHJk3xaoOcnNI7gjR0IOMYDEjtIeAcgU01u+hPorFgt2oLN01FGP5Ev1S8XvnPICrnE8
jSe6r1K1OO/JtiQ7OZ6MuLJBT2GgVUzHvYfN1RiWnejXsOHukQobU5thfvhs/ZHiKSf/gRMBKu3c
usmbEY0c7nO6Q4mECYbpOMy8Kg9j1XkNVJfVFR/rF9EW7Cv2GAMoLRLLjfpcvauvtnNHIs3+u7DV
5U3xYrxOUMb2pkrZHZvqRTZMHJxhSr0Gm0LyPHcEJKnbPmIMBEeV0bo0jWunW2qCGfTQYyEU3CwF
xhnuhB/XsP0oV81WM2BTWAP/AZMFbPTGAVVbaPzkKCX+23CEx6L4ToiU+ShhOGHbQtC5Maifu20y
6xfVDr+8foDrmUHBv1Rs1GGQCOBz4vPxxtjXfCxYDUph9fAyxgwl7fbldYzU4LB/UyTzi7KBiQMe
xRWRwPb4KUQL3AmvThESFS6L4WvTrpUv+SCfk88rDxluMm5xrfVcqLsnAnayUkgnRZKuLvDN0WmI
xrbEAzOs1jCB8Iwj1QDeVDkMIyFiwZvy9E1CytNpUA2P94OpVukpPeNWCwaV4cNARqzMmJXtDVVV
QZ8BcZTQjik2PmlqpxqGE/J+FNAcpQE0aQEDOtAz2brONRTYBXxJWjxLx4XSrphDRAJzaAyCfDaj
7KxFuG2XIeZWHUIHKsYsfWEsYkPExAMnkV3jwom6UcNvYat+3m8gZpgabVuE+xCN2r+cR+U/4KI6
XDxMYvEXx4z/t3L7PDU1GEiSbUk0PbcO1LcWqwh6wpOr2XR15ssdy+ySRQDvceRc0f9t2v3rr+Vq
QNb+p1r913X8Ng9QUl3QVCHNtto2SewTualnzVhDw+vmj116RmBOAb0TGWWlEHpMcYE9RH6Bk3Lu
NzdTDrLty6b6j7/x4hQ81OWd2c1EX5vpQvDv+4A2XMovl4qFuUSG3lgl0VKB7PhrYVWS9zOvX/lr
83BeYb5RlqMgmzujTeeOQwZTTPpQp3/mi/ZmKwR1z4J+l62ysPDbWR3pEV0phcJ8fuOjGmDNMCs2
SYQ121zFds2Y6stmlwMeQUXgCeA3OJMnw58YWwgWJuDjjy/1ryESv4eHDdgjiQIjPIKlwRFa/g2W
ULurLj6LK71E7kDOvw0joO9Ct5PRxBgHSrHW+CaYNpzMUrTbdt7MMbqFSllWtrxMkm06ZFsj0aLS
uKPYy0rcoZyBSlZ4xS2qH0v5voBqz7uVP30OZ0U50wTCq01O05qtreXUvk85dYNSwQ+I/QKHJtjq
pa90IR5VGTzzI2Q0jh9tFt1QJJV2pmLTbOLyZrxt2bCUmzMkr6HTfwZJ4iTQm9IAroLSTlF1YzyS
jtkxgpNkQmkqb0MDr+AggCIKdv3IK7BId+4LxEE44N4Qj+wfLYnHTtW4j62qRtLyiZsnjg63oM6X
z9K9rmTJ44icoSj5guYmfCGowl4DY/Wk9JN51joyXPxdGXG0KW8eTIJ0y276oFqOqYzYoCZ7YZso
Lp4xZ0jJYovHHS1N+bRoROEfTpMZ5xsODnNMhaQPbU8tpUjplJSlfITRff2mExeyML1QADWbTMfN
oNSC3YBqSjwPPiJ3ykeveHdYZpOTECG9GWEudycqz2n4vnyU4tdLcYMpECgl/8a3qny4mTh5IacU
Ptq7H7cYR1tipIEDT5Gyya4GLrZ41rxg+c8LOwwn9RPFLKDNB3VndZh/zqnTXPT4ZL41VK/lgJta
6lK5udxdtXdkgEkGZ7qffI6wnp6N8lBFV6gd3jKhSG6loYWwbtWkrGi57dZw68e268J3sarFv0yG
UFH+wxr45Y0eVj+RHYZOOojBy/3rG60m49xoe6jnvFkoR7iSQAsh6DM/FlyYlQv8lB2YOWd4KdH9
Hw+Yzsbo//sVooGZlIt3wKmEcDTlE3c5VOgPRwmzFTydN8aNTIdE7zStgvtKmlyBKhQI7XMOxnI+
NF0lwg8Xo7AJ0cVL5INPYlsgrcGDlioKoWkcRnSSEJfnV85vhfNmu3gvBvIsfhUtYyoHriVSkfl4
2i/xs2Jja/UPXZvkjfMYdo0l0VZsHyL78v4Kjeu9U6J8eYW5enewXp605nP9Onfb8ucJwexx4Sbo
a4HIGm4DyCTdUXlzDdI+PMIXdrgxqC6nzxffLVlI3zA/udRkIRzAxbtNtkLrkq3qc+mOItERvolH
cGByI3684lHbe/cLr6aA11RpicuKJnLAYzoAmUw3GZ9d7yRGWCCvUotbQPv1Wt/nbIJJmCzHK/18
/RKifJIHVcDR3qUgYUyYhAa8SPytlCMUY3irCjprxtuz5IN4d4RFyQYamLx8z/Em1LCdOevndHub
jv0MFd00mxP4imcLRkKrEbMzNqCAbyfMlYt+NUX+fouv3NupJmibzHJLC0GLZ6abHnVl4fNnFIZD
EPLiJZHzJqbAuyuaLqYGDVZ6NsUO5SiuKQOIolyyT0I8Euw/MHrkgDPnAdNPV3gH38I+yFeoCThC
o5VLxAB/WCW3pPAFD5O3/nkWwutC+cbxl8Jg67Uli9gxcbFOfIrQJennGJu46MqMrGNyZ9VTwX76
608RAu/Z2PEW8+ZqcOVT8wI7/UGbCpWLKt6x4y67A9+aRl7HxpASSCPA9QEDcDw8mRI3kCldY6G6
IfuXgyAG+Rh96+5QdDv7AVmeu8SwAPP1fGHM6f9HD5tVBKyJz1oR0Z9FkGTDEaOzqyssxrMHZDsy
hpx7P0BELCJQF9YbSi0WNsQ3OG1Benisuknnyp48BecqbcNEH4t5HUKCTY9hVWVzge0Onh6eM4hh
8a1RPiswjMYi/7KKPa21OZRIUPopRvbpcl2xPJTeSeEzn8Wp5Grew0nxbakTW1jH7BnllIw2rks5
Ysh5qz2+BGgfCMFN8FIssUAXHd4z1uhNd+j8pNpWF3jdWtmHjLst69pv2a7h8D0dbaqg0MQLe4bQ
Q5qr8w7fvQNebwd9DrOP81GKzbNi4YITqa6i41JjZSsofFYLDfsfr2o8jaUhrZd8LnnVfPTL0xRD
ftz4wchernTmemhoU+Ay87G/RzbX+qDiRyJuMziuWTxV9Vu8ZG8ze3JzG3WloqCBxpnQ0/ILxeo1
G0UjIBqRN7uedAdIt91BOnS2dGAlwOXmhPCpfgPlYCAXSrQ5VydZCzOAOA4pFdx70Dwozf23hnhh
KR5Gyz3ESpDfmyWnDqTt2x1M9eeJE2SGystF9dGqtoiNksvqwxKPU94kY660RmVx6mz+s8cF6qAV
NsEFWWcnbAJsJCcTtJKniczmfeD0WuzKQHI5klYBfPR0k7AwL8b8VDhccj0UiWAg1rK6xIt8UV1j
r7uGyw5dMqpzitV1VW1aZ/fyH0xjwAvBdL3KRvjojRwOqHb59Is8HHBNGoLcfeGPPpfcu2U4Nzd1
uyhxn7MKUxXG36g171/4Un3Hn5pmx7OaV2v3+uSgeGk/lU83+aCpFr4RRzaT+0rb3dyrU/oV4e4q
pGrOumQZoO72JJ+qwVlXwY91vXlAsNTZDfC2+ug1V5rA5I2wUVs9Z2we7QwD/5/X9rGtaJrCURSH
TfT6iZc6t/I+0CnBVpvoMeVOS34xrc0EuUuQutCuwKX38k+3kRTrKXvYpHJ5UuzxqtO+URq0kA1K
kolTdN51aNDCQD7xShz8uygLe7gPY4fkJzsfbrpcOOnTT1QH1LuHjodbE70HSyf27p/8MlmsIm5z
XbdugFE/2T+wMOHd6u34OYdicCoxmKKxx0jfvHO22+awI59R91EzE1kWFyoEdufqXBgRQWEzJOiX
8V6b5VOcJ5z3jhu70NDw7TXn4eRBu8Ntmt20iNhv/Pv6UlyEdY5tazvrt2D+2mczF/GuQp4Sz3p8
47uP1sqDdPHo7HJRnqXGOoXKhQKBOyGQPPWiQhxOZtwTg7kr1eoAAAAAkY8H23OIsycsezgY8c6K
4Wh92jIX0yungIU94qBuGl/Vom44aDsNlvo0xdBQD/SoPeZdl9NWXj0ijWGaJ2FpR24Yf2WO+tNv
neflFeo2OsoAQMPRLOCWd8oKbibcdB0e0Lesgw1b0HkvuAgrzWBiyw4KKte4+ryaAHXbrV98xRjQ
zhROwbbOzPEeiqSBiEvx+IL3C3MX5Mq6EUeCJCxE3VvZ74d9h3QMTA7Iqg7oVPaVjfDa9+KvMSer
D1y0cJyYQSIZnTH2xX+zbgcrTHH1Qu7FMignmKct40vL0Czol8Ja83jF8GVXrSjeSx/vRbFvcBuD
rG+9McXGoJ29IUAeTJX/fvBGCj5zBbvHAJzhRmW2LLp4lk5AdMzEg207Mmves2kS0CUtv6Zc/GEI
y2gWTBg2EAz5ngMNfokTg9laVNQpugsHkAGSDNnA9nOPc4TdQsUdeCk1g2eGzg8HlTzHem3KDmtT
AoZReXWovkdYx4ARTw7c44N45EfCuGK3RcM25mjX2Io32JGSRwC/aGg5Dih2jlI9KPUHjGCCPWee
wlnJvl6lQ3ZBsj2t0inaB5gsaoAFt5PAq2DaFsTz/ssIks7ksF16gp0Q0IK/CnEL65iJxGfhar7v
R7W9E+zSCjmjK+YMyq8Xu5mNs6hLg+COTc10SnPLAd7uXQdavGOh9zvRwqwr64OOxTWti6PjmoKZ
H1PYreohgHrg3UqrpS4YWzjCvCysKzboiKntQ27x3XFaMV+8LBxg+K/otWJlsKrOwxQXtkQCBdU6
SjbbmfmCH8zI/2CYuv91OGEPwkCNErfnfDxJti86ggv61IrO8HIQYSweC66Pg9QgrP7J7FdUIlkI
+cnOxZ66MD5hhIyps/2+8mpPnBS2fzhOfd9SXPQga9mcAXFWkJJwXTYvVFb7zK44vayXtmwdamIH
YvucLEGyWdchm/Lh+Jyp7tEwNy5cqcIku9o6TKG0D3Yf7s2ug4buHikalHYub/qk4g3/xw3hoKq7
TaC6urkDRRuafqvwiS65DIsOjWKgzutBFdUzOTBpS4WIaA2kta9wJ0xekIdG0CxhrcrmZckGjbPd
k5WuoeG6O48ICboLNetCxrv7wlMqhQPThrV9NmxENkEUHaoA4T5ULJ+2ZPhNfhq8E3MKBYyj6eBQ
VVgB2TqWe2gt1qztHt+meyyDIziVr4XYqpk3qphNiTBlJ3Nki53tswpaLgN72Evj7k4OuXBW7V53
0vwZLkXT3+1UdCnycrzEiZGtkmOLzXGEj09x3ck4MujroT2HTPiAHwkUxncsLZ+XcAevK+i9ZKoG
VxqqOb9rDnZWw34LijxVP4gvIMDgZPk3phNAv7BJhIAoM4saFlF1rcvu6UTQwkrbD1vbgrxo8SiZ
IoUn62p/jmGjRSO2cLIJrcJd1/zi+oPwBXMZ8Rhsuzd9+np/CRuFb9W4eDN7Cq4rT2/DGkhdAUKy
qSyZ3ED+ZIOE97KBCPBZBtRwOHK5ywSQ0v1COMOzpC2lRyJLnIn5O0CQbk4bDINxrQ92J093c5v/
m9YbQuEcxXrMID4eW05cOjsEWiTjYWdUfwLi3y3JEs1HUTqdYJ612fvj/nX/khjKs+AhbKqwZ177
59cLucJCZ1KpWUJrtUxYcS7knyB1tobHSsotDFDNc/jpmJ1pQsY3gyC4+ZPPdepQiazWJ5PHDjmN
7TRvWMsGa96itgQu3TcEQL6l/TSn5zNGia/98GB0kxdxh2mH9XQklzGHBX+bRZ/T52b21X5EI57R
sqVhGH2/sLtmtBHvSoxZpSDbC2cghmSrpnQxE3BSihoYMS44+QBiqDKjCGDvSG0dnX5nyfGEFDYm
5XB/Ob5YFw6HVOZqJtrrGObdgKPezHDtJ55fWeUUqtHdWbJFOaHhieb6EqJQDD/X/jm1/MsSDhtl
CjXYEsfngYdNmY5XJ68HAJqgG2GKRw2xDxwqjtNhhwWLWlGLwyUmLUOAxdM5rniN5pyQ2ISYlroE
5DaWfNQnNyu8mXuDaCfeL9oDapuF+or1DzGGPL2PVwQKL0e4RytwHtIuAFOpGpvBafEtMLoNngus
qpKISZs8YQY7Jrnk5qRSgFHDDXOGswJbF7SdE+Xuubizr5PctO9+RsCEjwk+29yxGI8CrntRrRhq
1qJTV5a00zGDRn8zoRSeCpDmO3SqZFsJw4FFcJtvlNRPErEu5UHj7QWOQdgCHplD9kRjDQMilIPR
irVIJSVkaS9siihT3Aa+SBO1vEh6UApu1puyZl8BjDinU2fuboZ7LngZlPhRMGi3daL3rOo5r4CO
2CBHixReg+hVxvSFRb4OUVlalu0efkHLXb0vHxg54HdNQyV5b0Zj4HNSmOP2842QVVOgm9jQjZiK
C8zWC6+j/TGmmgh1yMqMddPPRDgSJ0cimVPy1PkzC7XuqMDI62dIaPD/l+ngRkR0erRy+vhzqGs0
rkRJ4NrRUWG41wv55DRP55EBg7yeq0fhwHM5iV6m243xaeBX8nTG9wX9rJaFOCwr8bSuw9N9dpdB
gq7C/nr/udeTnhbksWlr3NnnchZK+tdYWr4kr8yO0De0whPSY19cTgoW9pirYO3NIVo7MNZqe1DM
iHSedHQhyyQTg0e+FsUpFqL6cByJkU7CgdGc8TtUOtrLpYwI7xEy7lL18P5DLnrcOn3r6+pcbqeG
Cow6HzWLrGPK5RZkQTQu7KWUMDYk5JhAgl5i/g9+mjGlMNQ5gy8dyoRqN+PwtTwxIVHMmiNyFhnX
j/y0KUZM75XPFhl6NgOOLcFi9fCl2hvm9AZdZxnmlUfYW1t+3jmov2YxEqcyTFF1aYtanZeYZ2mM
2tdVPLmV/rULJOQHHYJ6f8gMeDgGuQBX32CoG08EDFn0RS0jbDNHX3Hnl4L9fk9OqG4JW8XOP3Xf
41AvCegh2RGHGOfWulozb/L5GDM2ogtiuzm519ME4+hmrdd7+ueyDLh7tWjHHF/gHQLogNCQD5OE
OtpG2eWDc80r5zoZCvmsK+0eHoNmjR4Ol1rhXwACgHhSDaTn/qkvinLVqzyfRdEFd23PHRyxj4PX
5AtZ2OGYL1HLP+TMbtZvwdLrqIMWo837DiqN2xsTlZ/Lx9UWKUsZptC86o/JOP9OZBp+WxtDKoji
bspTaI1J0U35mLwmBixUVM5C67T/MbQp1yzJwMTF0lB8PisV7WcXgI7zJW+CfWOEUDkZzdwj1AWr
5Uo7X1bMEw8HVdmPUHl8SQwRmkc4qrzhCgH8YrI/J0mNT9cPLPNShVHhKC9beFqFNutLV/whEVhp
nfs15AlmVDeejQYCc/u6Oln6Exczjcc3ApGQsdTlH/UVJYjy+o/rFc8cQgpU/0l39DCcal4CKeLw
3QVPhoBvDqHurXJSHqAKYD7pO4CxnS47V0x7Ro64ldET/xQPGDXTtz7lK1+BwHWWktndzJNiXjHA
WZXM8NhUyEZCuNmY9cMff45wbIgZ3VoqGYeny50cqNri1M2d5r6mB4F5JQyKzk+ZgFgkdjDsGK61
PyY4MHdW3X919/1J33nxRIMIB37jvop5iQi2sVHCmfXGOHSJ82CTnaf2lVgJidk5AsLV6O0w5GMc
CToXw56JrYZ0w3VHr0/3RFzgitbvtBI+xuQeIuhFxsMqAQdK3Vvp9Ve7WvILA7NoNAiteQEeViNP
Ww7xZ6kbLI7RZhcfouZIn+JEmmJaEhBOgkcEu0lnWAUUnzdg4PPcaKa6a5ZFbH8icEA1HLZQFvpB
N1RtxhfWsJ1+1PPkG8pae2TIzm9uoXSGKEJXlQwwDWRDvQoPWLo7KsvCzHfK96Mxi81tRf5GP3Iq
pvjHOHPZ89ipni9nxKmC5nla5tBlHP1HRaEwb0gjqpYCr+uyOj6HmzIkEDbLhtWMqVAy0dlANbuv
h8lHCuKkEF9iFvDBRthiwDRqF0bptvQNGnl1dpVH8Tf/dyeKCbnGNuMPSgQFmQJxKIzng9eav5tq
9rMe/PnvfOASY1Pt6mbAtS/79MVfaxDvR4nu1sRy2sLFgLSwSme4djy/G5QJEHd7+06mLMxG7O5Q
5eDdDov0ol9U/AA/TleyXWfVKEzgVOAZw/5Ccc1tsR2GQRDji4mq2V3hEWoC5+smecPtA/IkT4/o
RWYIEB5hT4Ql+UYszKv9ekDdMiUsKZ74WYwrR9H8mqEOclSsupbvHqwCXbDd6HAiAk0LUtAXfrhh
Sum6VKP4Ni/vuzEhOGp0q9wYXl/vP4kLO+KrtSY0xX2v4kCbEyYOcGVn9gA5gPbB4lhrwPS3A+Mm
F/f/IH87GpHRn11obMeD2wAunLPTAZLZExB2yc2IA4QfCFSdCv4V3x6awhCRxTAEfFF9WVgRgvop
pIPsjskZ9Pu20LBEBHhoQQAeXzuUYB4AlWJVk2w3RojxldrYU2Ei/n2fnOYdyCAUFNtYKodmZ1wS
3ALJTSErckVuCbO1p0qUk81+hj0BBIEMrzKiH+VBVkxeYuEIUCr5U+UmYzdfC5r9GPFmWNxJoZ3j
eUW8RNEOymKd+x+XW6me5exsnChHPomX49S5vVeaSqCPk7W+wZkWe0JoZvQmWG6Ve7hl5JTHNhYw
fAI/QxW9Ek7Vi+7GB9TnjhhI0k9D8G9FBCqdHzE4XC6GGktYjvJBO5DDcu2jooZwM/CxRLyE+hmU
Bn6sjKMTpzaEasJgKMNC4VIheDU+J5cJwQk8ut4auVDBMGEeRe+v0wfZFDR0H8RYfrFwoKcFcDas
n7fZbJTPl5fPyR/DFfruduz4AAjINzDVdOsxt84UZjmtbGrLdLoYcChmn82uFEsh4m7gzaWvQBuV
BWwnRQhuBPdIVq9PasmqlaAoXTmbCf2EfiM7dsQqjp1hKmtgG+6R3j1SBxMQRg2yOO2Ntaaa8co4
PJi3ibSm3/o65TzP0B9PRuzz3k76dsfcKSZiBPBoZsLgPPf1w00e1mpyBue/kiArBgpwmhDqI3aw
mYKdU7bHWg37B00kIVL4PySd2ZKiahaFn4gIZeZWZkGcNfXGSDOzQFBGGeTp++N0dESd6qqs1MR/
2HvtNSyV2YZl2NE1vKyu8bQhAGhWkdSrO/VfrFuV6MIAGWVKGlav+yDylgMTp4lvxn+KiDsYaZPe
Ddevj0NZpo+emv9R5JXiSdL8B7Z5JdjQFWlr5x2EvY5T3VYLhQNJUwWQ5nxD/0QO3txU3NaZ+Ti0
4QY4j8S14h4Ni/bjpK4+O7NnUcGV4byBXTa3SbDBPaPDx4QoQEIkqNIGql2UnVg4YFDzuTMhdOfk
LnzMilPLBOCfAPaTEj4qJ05NTaoXQuOBomNJSBxYx44VOdVw/jqpSMmAMtfaFskO2bO4IWzI7+YD
4qGKeCfGW+BQc6V8YednrLN/2tPUZOpt/zN6xtsFQLwdQSFMAu3yP5U/bl2mWeO/zv6GJo15AZk6
loJ1mW4OHxLbPD09C4KjKl8zTn8yurLPVSoPUg+L6fxEkAETmBM2k2RWtwXc+SZ5FU7wx2lGr659
IbboEGoxFEd0+G93yNcGrPTbkiq/nENmthNgaFB8fsDUb4zI6IOWLxUm4NT4aXIOAkcnCuwN0gX+
MsOfCqjNBPvfaBCZG6cVcKmi81mKE/7rKO4rfPnxb/49PhdF+ArzbwjtKaGqDZ6hKRAMRk54BlSr
OWG3j10irJ74Ib31+5esBnPdF+DPaVZ7Uv8J9UrAnQRzVNHCAQnYPS7caYiGlgBYhgnN6x1mL/AG
Ehbx3dgz4/Oy4MP7e9g5PidIp36Gt6k/TIoSfkwcNqmotMTG5lAe1w91wWOezJYY6MHcWBo8Pjoq
9QteBlPjYk5QiD35NJBDGGOp5IqjrXMkY7HMNBf4kZKCZDP+pIoM3RO/xWax/nyzVzG/6gbcD3Vq
ockSC5uHtrNup/QnBmrtrGqw53wedLRPX7m5/EaVnGKGa+JC65Yyw5AWYwfDzLtA68zYsMqSmEKT
AbN2QyhgNoPt8D34ChUqJ7khhT0bDzBPMsMaH9a8getpfWCnQUqgZmJgBAQzkDfHUW3OYlPjMvlr
DFs1pvZAjk0KROpLqn4IJB8e0lPlxRv3Bq8c2FaxqAdFI6QfoPKuRTPXl9Ti1TOgAn73DgPFOl+V
0PS2pb6s5z+0WpS4zbY/Jj/9c0NtmdZ2pe6NOKTenU0vkIRVZ42l/5Q45Uy+QhyXA0CmZEs9VsbU
o8zv/MlRjDjGwUZN1vIGa3te+gWjBN7Pnw7keO1+jXMc8B0r7rvO4iPATa3G/lLHRM7JXyHnUgpk
TJBm7qjf0+NM6SKsBKpKDB18IcgmX6t+J63X0b4vB9WW+CO2vbiRGpeHmra28vbIoTY6l7lurDmI
F2CtXPKWxG9rOIjs+WanzKwPvGrF5AuafsfX5OQDqfa7oRvYyq9lEzvKG0IJVzFmgTTRAO5KczAM
P73UDZ6vK2bgAsU44ySfLDnp5ZSbBpJgSWP5Yt2E44scOic1PKlzM8RRhgnZt4uj+hnyDd7NoQXV
pnT4BCVUxMbifG6/uzhIq3VKtIc948gmDmjuifjPkOTYwQQiDQb6uvl6LXGVStyaufDDRgkhS8v3
zU0JQ5C3DNeMxMohj+WQ7pkg6tZaa/xZxUratbBRE6sd7Ux1BgiVByV4LN9nKoRbstFbm1M7aaKn
YeXpfv7xuesb7agzxUZrkDB5riYDY8PYjKX5flrvenEuNG/ALwt6IdjDuv3R8dXJoxt5r1idafCT
whGCNkVzHiFTMGoyDSPh4UGeHz8cqQu34O+UbUUR8LReN08Nk3PbuzrqAjEiOv1JUo+8KtCXAFZE
FVOZ3HwxeNCc5LPTarPD5rQ3ITcZtVmlVvP5Ig6pgIuWMsd3Z4ySUu5l0gcPsJ3wtJO6EyaJL1JL
+OeJ89FsuTjy54m6vP3yX9K5irnD3xepi+hjzmlThN3cpmSbonBNouN2ZciEe7J94S6zJCrDmcWe
2PdfInATDJcVzEgMr4onnl+m+CvePAaVxF4apZsgZ+u8J6qi/lciMFh2b6lNIniiuE3spf0vxYb8
tqa3hb81nCLmZrcdP+Hnbb06/9H5lDGPNGgemwbHckpahMyF9WnW7W1HXiHaj4erMnaELJORtGj1
WPdRyOSm/pvSh7xu/+J0wzeeDz81EsbR0jVbKJa4jPb57oEXedWteGOyQJlPjXqtYYNLHlpYksu1
YskjEdmh701DAMx471NLzU2F3JvSrtJI1MBqyNZ7sw83PUYhzfSNCuoxycPqM7qFz4DI0nWzYrE8
F07v5vvnvnBhJ++N3S5zZWtHTq1TOgjvEKi67yA/I3xwe+vjv10RW5kAkpGZ32M3PeHK5DXOlF3V
WHAztuq6I0T948SHF+JNZieLN63gVQ5n3ssZCPWErJY5oldXJAsN7n/lNVGUXE/0xKmPS9kzPZMQ
imTgedvEsq3Pw1uxUiX7NUQSrYqEa+KhvcEltmaCj4rrPT0ol91TYPjdrHsM/uC0Sfsq9gotHGBK
gyYqRPtqmE+Jjg6RdoqnUtzRpb7uW1/sXZa0spK2+o+6VlbPgBiv4/RjPU+3dROOy+KLrdB8jaSW
rjpi1mUL7q6bcQ2uML1AMLZtL9WXBj+N6lwy0xPvWzzI1ucndmVl8pntOy/+nphg4cR6gboxs2+W
Zqp7PSZt1a6+KIU8yBsxmg7UaRSXPGLvvSZAEU3jUtu2LSfRSpq7IjKcf0pvQdNDkUN11b8cHboX
No5LmuJ68KY0qcxq7hg3NrBsINuWi8nQaD5ZmwPEJaX/+aP1RmJyUavoSeL5Y5F5xXJkng/xEc5h
x6+fUMv9vFyOZ2RTjDpmLmQQKAH4JWGdp17US4qaBUSWfQEIg0FfNMD4w+6utDtmw6k73p9MsOxm
ZkNjA7wyuE+4XqVz93AGr7uD3YXK15aDgYjX8z9oglW+oEWH106zLbQo1MwSAtyU8mJMsywAdpWA
xAtcFEXwB8iB2AbNndu4aG4mObEj9hkqDdMMLpGfg95ka1JP+bcSwd/Nd9ZMJ3iL9gMq5WoeYIsJ
AoQRWWNl5ssdA4nxHNo8WwkQW/vVv7czXkh/jK0CBwm6aZ86Bc4L2zKiHNFLR6UhhJSJf2C5hwLS
tNZ41oWFQ09nycvHSfD4Bpes8CBC8kM0tECMsXRCwAAAQZ0dmcETuM+OmQv3/1kB0QqyfZUsvmFa
5l6mer1D3YIeUaXXwSUW6BwrLgp4RQ1zujNPmkLbprF/52TnrieHkQSqhTQ5FU2z7vYbThPTNG3z
OX8mv65fHKdxk5AXxV2CJsSTh+e5Uhi+2uIK0eUuuTb79+4TzhjI+K+IQv32T/OIu74a2uLxxyEJ
qYQTMr9ZtzdBijt1Y+RegmX2eBelM79/pYEh+fnc5Bir4uWYbSW4ZPFSzb+fGGQq2D16WmFJrFnO
3lr8fud+AWkO391AH1xo9/3zPrQbfj8rviXxqMhrPd0YmM3p21H6frWWCAekJeg7jXLZV1Orm91v
fkO7YmArIUcPFJNkn5GLpoWFrNB9/wjitzK3DW079CcZNZ4eSu1mHHdK5SK3Z8EqOQ0eEh/Ooc9P
2TnEeEsNeUPRjaP0TVPcArC13UXsVjP8DGFB9khJ/Ee7ljgTb5gpq4xwn9uUyDYlGozDC9bUC/Qw
VVflAwe8d2Kms92ouIhVAFW/8Kw1miBm0PdwCnUDfj6y7BPpqPKOY9bK2Jj84cDf/lUtCs3ljRu2
CRIyCdOglffPwo+zUzcRbhcGzhgIYr22djvdlu+IEL7KnUjMvbKabZDkcSL+56jds1d3xi5Zc09w
qXz4wNEsc0EIiwY8BmEO4FDlAQXoYZvaD7e/gAZ0xZKsvluvOTFSjRGn9CUZvOo8EIAIUKlIiIBu
nkhOKpkAH05m4EVb/0WGx2XIq4sErMCEpZJwPnjhEXNGBXEm5wCKoYh5A6eez+J/pu5kbdXZ7OJZ
5dKeznEgx/aISHXza27VeyVMqCvhzaI++iwe3wNCRG4rTnfBaT5goHY9dUvwPIaNxLxxUpBUUOvM
Vxto8Efx4bk58B4YcLqFl4YSg9trA4uDEx375sW4rhhRXzFBDLTN7FytGYklNvknwB81tFNAYOM+
I6hVh6aXLEbY18qaz3SQ/bJisqBYVbFr1c0r+2lKYfFhTfS093XNwajp8OWSv+G5zcrvD6d9sXre
LnPpuwK0rKeQ5HIJAz0THUSOVT8zW3o2DUrRe7Zj6JGDsbf8+erDC38gL+XacoZMcsDu9PkOuv4P
I59xtJ7s6Izl82rXXX2+pZh9TkM9RhkpZEg0b8kNqJweEvCt3bxWorBTpT3n/bzek4kpCzt4dfUn
FFOOTeSGxPNS3HQXtd++24hftTdFPHviEz6yYK5eM6q6fGBgx+p9rZjKPD44gNc1GsfLY/YlKijT
VHY/lfn4lakbuecMY5WlGzZP3Ptluo7lfVmfNWVVP7cz+fx5oQ4owlJCI96tBozW2ewvnFPjv1u6
wRUwUdaMhOo2enxcDOdBi+u93F3ehddxb83u8a0CU9vEPMfmOgpBJwRsN74DkyxV5iMdTvFAc+d0
bcSOmx7XGwVRAa3JZg+zKRUMZYGLioY56ym2Xz3BDtCJGz3sq6PGIEDJDr3cE5veTx/Fa5VlQTZs
W4hqqQAfIkOXZHE3jEEvBmi9BKF3Uvl7vF1UpqgjvqKddJzdTirizwczcQ6OCmfD7Kfk4+s4K57D
KefYSDVaeelYve45vzPIACzHnwe63XjYdq8vDoOYzJopEXWjvxkYhEX8l7TRm8+y49qxZWkvwZeu
r0l24Ny6DW4jIPu1RKpmROgoUTkmU56woi0MBhMcg3rP7v255bsPcjt9pACBMYJ4Xun+5fWZj01D
ui46HXPgdv0YDgXpoyd9eFpjDXoA4X/GE2lLtnD2ozNSyWu3wKcaW4M7Ezw5gxxQuzo5n4AfLK7+
dCtIIrD5GmZEjMYUBhWDmcObYvCnXXmOT9R9QFVocbDShyVEC8EI4dhW8OW4gFcGpIbUgpQI6wMg
Pv/qdE5YXpDl7xJ0f1fu0r364zQlunbsNsyZqhVVJYLE1RgkqcPPD2Ge7Fa4xgWtUlBkbl8B8f+r
dSYZnMSS13B2ZO7ASFJdxn+Y1iheoi+b1RBwG3bB668RoTEyNthJHtk1dNjHci3/dUwH88mxGDE5
JNWEBAzKqIJzky1kI5Tmyn+x/Mzu1MPpcXMMaKfITYRjmDXCaz6iIPczf7Arp4KbTrQsZOzYEhyI
Om7ioiewUsBVea8mC0ayphrkW74K2bM10VlQvczhV+VucoWP1U4JAI66B4QzRf7lzWb2H8qa+YT3
AEMjdr7RtJiPVYvwskJFo2yJSr4ysbYlf8ZvuT4OCo5UTBagg1WA6LPLHAbTrwIY3FoMpaDoFOv6
2l0pRBXGK+DKGWvNma/afTVfMHSpIPB0Vo8GflFvWzgYxwwfLN58jv4D8CVAe71Jlyd5K8BFgkBs
ecyPAyBb09jDFf4HcTf9BeBNfuWX1XxjRvCvlkwLjNRSYWTVJg6aK3kqnK+EjKMjf0YoJY+g+t03
NscVMLlZuihQF7frzFVtqAEVvDiMK5wKOE52bmcIMos/zKuxs03A2YlPKEJSGOwotbVTv56FcigG
Obyg8gtlk340VL9KTHWV1Y4G6QoS3FG1ld8Z/qMUWBNH7bMb1vM1Rky7oYc6Ob1NgfB3hUAhFJ0Y
LFDX3YK4cETf+E7/sTMr5E8asw9xStolfAPpTr+hB2IAcHqfHr9o2sGpAG7O4n02wxV5oUeFPfyg
F4vEneYnRzhQEKooNzYwxKAwST49OMwj0HwaUuxAG1OlGvyTc1+TrcxwKhmzlzYQsC6P19TRYajD
EeQEGxYfwSyfkZRZpJNSpY9/FnixECOxtbSEi8vXlHM/233eCwkfEt4bbvJ2YzvG7nWc38Hs/5Iv
pK+QcqwTc7Hk7+HAd3kGIDkOskxGcEuD4vROE4CsyKDCSB3OZbV2DdHh248cWlQ3gzmWTkpEyehm
IG61K9cu1/qr9Arsg1qrLS2CcisdZBDeHDP8qLaYIjsPIH3QfWSskJKk5+qxlSw4HD/EOCsYU3mw
MuZkFW+RpIvXpokos9WPVXN+wDwkKZcbqOj/1YWpspVvB+asGRgbDx+jNg4h1E2iOSN6B/+WxKeQ
00gZOYpoYaksGLgO3igvZiWZTA6zcFi9gPGBqhHvQgHDAUcFZAnwOY/z3tSsLfHPGPS+lnMcxqnR
zUn1sNbt9k4bUWdufq3pOY6fO3cGPtgYe7CASY1Rd7VD0xGWh+5wOxXbMfhLotmXW5jAfYPPxA7S
AxZ/8EAgGi+bXW9npysD5SvG6bDn4HLSIKLbLa0aY2yBciPSEMhBG1DtGsHb3FMIzjIYcL5X/b25
G5PnAQcVQ/yt4AgHyJbJlUfyvsY/xc1/X0dYkODjvmVY3U71aYfJj0mbPVcWJXrXBBT/1A/AQyWn
ehPIqStThFA9om/l18eEYcQpEJBGbAzrJ/6440Q5j/+EXcx5D78smWqZ6a4V7XcG2Avpv93m69e1
WOIBHrW5pZ9mp1ck/kt9vCJ4nHNjoey1KUMd2o379t+b3BnP2V95b6GzERNg7EiLgazWE0XNf2ey
BRQTq5sHYx60EItHZj+2b3YEr71W8LXm8l8IO31zCxWmOdFU7nG+/D1ic+AfrJ7r2Z94LBmqTY6U
N19jEEzxLETVn4i/tY6vJsMwPkaHUBF8ivXw7YHnGEz+4a7BX8fcqLKrv+5m8ULM1IF8My+9yJNt
Mm2pDp7/dqRLc57/Eog8cdzQ4kSx6XVfj6gn+dhtttqZnKD96xgz/SalC1mRZsd4Y+AuoWErLx4o
/+Vf3rpBv+B2qBeXkzJ5PcCcBecWwcftcTBZeoA6w1HFwrizhkj3Pii7Am6fSP8aot6H3d1YxWGO
S/uhX4+r8jo/0sXf8xUnCwz6ftqqEJKhyBeMM/f4+LBfhd4beFqgAMKhQ2RLrfvf4o5Tp8us9+q/
bQ5rgXn+fMXVQTlU7jIMEsuIQefw75l56pcqgRyYNa7JdwX10o7eJVtVf0IEKJTfEe5j8cBDBVm9
U/ZiBY0pDNzi2pzlMMIRTds0F00bgr8YX7Fhli96s2kq2DNkAZibitz2qJDbCkH3OJd9aEl0YBQr
7V9/NJw4mBRijA8qExweF2Gu65V8NIIqAmwjk4BvtgPRdXVIkgMGts0V2pNJ3eUbl5j1hDQevAq8
Bf8MuDREvTM4K6byhoKJaVtU0ajNnYF7BZH5Qov4GJFqjtqCN/U4TtjgFDcEGA6KaOuXZJ0/nHgp
8I65PflC3BkEk43Dr/1R/pNCJqZv6CkVxeUiP3CrMm+a3v+DEyVbDHcVTHRNyVVComK/cdah2wVp
oiD+o0ZquJ9w3l8NlQ276FY6jB7Ubwrkdpv+QGtCIzWHXs7Un0QJ2dSyY8OsGDWmAmruqpBwAcvR
tCxxPcLVgQgJItg9HrMQKYgB6AAn+I53AsAi7IazihaIu84pRRuopQbdJJiFarCdqEa4twjcZ9wg
zJUfDEKYk8Py4g9gqPWrJ7TosNndKADyi4iArjPTy+fJoNWmbi92jW6Vv4wOmCvxtxIWLQSs7kmM
SGiXDqD61Q4hoYAS80HMYcE9O2yp6do/WGfavbgaLK4z/BGwtfeeCjyLagYyAEOTK48AD6hcQxA6
EJf4l84XUtDDneNlyEFazf49vusQuucG7vUJgaj1WGJiZeVhb3eHIsrDPPzYI/RwGVz0X+HheD9u
ZsTSwYFxGiA6lWGosu5+kB2qCxjiw9f7S17dvikAmRJnAN1eBz8RoZdWWWXtzX+Ur/rwDuMIscY1
/gclklXhGjhpJb6wd0ia4+DC02gPzkRpJ/3DethEXwtDBcozxdZUy9BK/5d++1jcLGnHuQySaRu2
vClcKDInqLqwlYblsFRDGeCU+dLhw3QaTBS2ynLupndge4fzKZgB4382HE0LrCns9Ar92xW2jHsf
B2wpEFnnNPwG56HJSELPHSUijEMNJ001Wp9z+p7UTjXTA/bBtrk+14nFn+EryDXAgnLEiwGw3UcZ
8BgPtzvTC3ACsF0meORIDxEfDbs7N257nR07mn3pDH3Znvm8Ux43P0kGRjqNacnI3BumdoRNgz2Z
L+xA2B8r4OR38L5rOzyhkkXmzvCcJFiN2ZkF1hzAYuA+4JaAFIsq67G8d864fyIIkHGfuVnir3rR
doyobBS4S1wcFuIFs6rU/GBN9LbEyy38CKDx8ermtV/zZbpriegiBg9idncujqhiJnCfA2Cj/4r+
A/ofVprCbhoA4A9APEn0cpsVhno8gN07YEtlgG7UcGgFChv9nztRzCcdHokutuYQxLIavF6bbqHH
StpJqzyYSYu0sJCGmeqaDAbEHdw0rmjpi8+XAl+c9eODbGp+Tt16238/LDUSLFxtTgnBiJwA5J8o
Sz7Y1cfSYRhERchIa4HJFk2RE/2w27HCXArbKnz4kIvJEmVAwSjisxmxXyO03QRTt4qQI1+jclZs
Lcq9W5gD40EIekagDlQbD1YUL/UjMZCgq1K26b/qC8LU5G/Cyz0QEVAKU1ziP+Q15yogrQAyLM++
tPl2jrJVf14+0HkIEDYu6SZtBO4uJylyGyDlxgNU2mrrU+aAGgSJAM1wgXmAgysNSPm4Vw7/5S5O
zRnpgGFFvbUod5wETv+DL4rk0lWvHtTpiS3SR5FGxBjBFJYfp0NYU5r9IjtTgkNQ//xMX5xA4Uvs
sPT0sLEAE+lVyJd26L9CihGyZjKcEAoMHVlbIt4no4uzgblrLIyQv6kgCFW6vL4ePsOx03Bi8go+
nCBl4+b150vNZTSB0+7Hq+5kz9DW1fbHSTycaYgiov2JmgBevqMv/s8KmyjxZJT6r4NozZBP2IAD
7tyc/9GYooRcMSLYJ6fn97hMzvFK2ZUePQ7DF+Mvc/Ae4dXQE63Z2hzsNKmznRHONxUiDRj4tIE3
L73rD44HaQmLvLcmAhzc/mLfo6qieLgDyoNzJ8sQTTeLOWLExwyG5yEjVzIsIVRoZOsV0PVacLP9
HC/gPrjZ1MZh6+Urnt6GrCb3vZzvprY1NsUA6JJlbezg5sBem3bgaDccXbIl+tQOtMJw0uqd6pj4
OwjXZ9Ryh9gP52nWX0i9+TlSL98Z7mD+sIltDbkom6T26BQ8lKYWUt41DZrg49jHEk/vCWRp8+O8
yIdF+b1Itho/kX2ZrVX+heTGCB7XZWQsYYZtIfidjCOfb78p7RJSUiQ6afBaf1/IjsPC8/gKk+iB
4nr92KQR6xxOzm39ggGyefmdKWNCTo1iDYsfY4ULhLmJV/PdPGL7uJmvrWa/2AUtRFzR8c5daMvx
BGzscgZFb2hiXyze+VL6R0Ay3qa0nsJWWeLY4as/0MM3NzKM9C883V6QMbbDst9MJ/JGmoYFILPe
nTIiGi3hTgYlwndcLpY3gnaBzjgx6ThC6pY6eIU1B+vhHalo+hntRY2Xu0yT/Vmo/2DV5L4xcOcM
PTN0ZObiJ9+DDawEz9hjF+2yNe1TBwM3WVSXJJDDDPPBEP5ej8x1sLC2m3H2fF9g7ykMz5kIyLa8
p7GXuERQlOIdexbXeSBFUgQXYgt/cXkLb55w7ZY3cv4U++FPx03yj6/ZMl9PzmWg+rnHuXokLXyt
bMk58hhYnA0mPuPmzbiItDBMxAIRZlRYn1g2NXED9vN8+317zzvFXOkxdOeiRtfuoiXYxKye24/8
FR/6zX/Ht7yJQ7IbaQvOybQ4ZeKCqWqZHVKD8X83sn9o6LETEFDZ/2w+m8tS38VW1C119hhMqf/4
mrU920BOc84AtHji1rYalsE7IL52RecAN5PheMRxiVkookhnzttofOi2Dm21Cd3Uy5YDP2dJbiRD
/VBfk3gW27wkQkAwicZaGhzze043C/aHjRynIA8Z0At3Ku4IkCY+sdsCJpfgfNyn+S0ty9NoznfT
1b/BANjEA4YdWnPQjUvMU3oHA2d3siNBfAhXHICrdLHPnQ51GKBQpR6/TcjiTJBHrt40L9bsx6Dk
dIZ/7/xPU1DTbjICKymyHvRT+HDtbr+UCdqucuu1gP8nl2ZC0HNs05FOT35E/iUy6oNcYs83sZVi
2YuCwFV2RNDZ7/8OZZRyuEM8zePZ+OaQ/E0Ru4DuoBNjPGOea5PWcoFxGNmzuOERFVOZMkLTxieo
68VthnPAAtKl01uzBuNQV6Pspxp72XBMJcGOtH8Q5jC1mosuJOx+dPBaGTIfO5P5y4INi/1WX2OA
EOCmmE/OU4BWCFvyQAHTgXAaM8ERHn4r2yPu/VIogHEOUzvLyTEwwZgv9MqbxTD33XcePWeXoUQn
73ToJTkROg/HNjT78rJZNKtsO/w+7D9yZjn5DJPyhy79cRyD6tjdeWEiw1mFMbQ+ltClWGGmcq+Y
oQIeUwyRnhavNglOMVwN3AgoYeE6EgfOkIOCBVLQNt7SQqk+9paL3g/1w7S6S1u3HsfSm+1R+o87
OJMuBp4gMFiTUVoRv3bNcDX+nGDDCOshrJbFFAHXk5hiYKSbQjkV2QQTV+G2wC9YOOOSuSyWz3W1
Y+rrsGgXWD/4qswQl7GoX51PFPSe7mprsGQKtQmT1bgBJZNUcSR7o1+thEiDb49To8vSCzUnQxav
BZ+/Nvp84xS6H33hPGlWdaTiGKt5Gr69CDR91M8LEEe2ChO2ULXgwZF3lfkwNNl1SCfM7Pg4CuZz
Pei4fTwd2pg3h83orWZYImhOyjnjsIzszE339F7ice7kPlOm7d/bzg4U2waxhWDmGEA9ABFjMGmc
Kf9eLgAEJAhqNhhsNgHsFhATgxzZJ5KdqQjQdM2nBbB9/4BqL+n3UcoLrYOznwkrKGxdmLTeVIxN
ZoTPNQID4uTxJYI04DNM620iftEyFltkBqFsQW9RD4e3NQka3wGfwUWLMvtlc+MUIXGJzrRx6hTh
+HI0yXi3oFtxFxYjNRd7gtqNGnOaYDbc/8d6ma1xg6NsTLdsrY3OTuxDmF9uE5Ykz0DZ/Y7xSqNv
paCab3vMmL5mRByN+HgB9u70xYKcMbzQuDj4rh708dPcBA/H/W0EufYePvNN/6cF8MWWzkxOM4jU
4ZM5rsVF6czPtw2oGh7MNz/zEvPmou2m+XkH6waK64MFEsmeRJ4AMX/USINdLkmI4hCIXR4H1221
KqnoLzBFWEpQtDT77T1WOYZsAeqAaabGc57AZYBiDk7KO9x6kqnARChgCtvYT6NsMy43cMvCxpzZ
LGY2jkpvRHTf0ljCHaM2Ecxsm1v9SbKgt9sbLm0uTebkvJeMRN23eeGF5yYFyYPqmGFtIB/eKBqn
wTAF9ZPG5h3olNqdbbjJt7ZqodVCJeGDg5TnTpBBtKFeECLcsKgmGutlvqhqch4MRu1LIFkO6nj/
jVCWuQBRxombm5fGai85tKuN7q9vLk40TkpFiVvJZL/CDx27vVP4KA6sP1LkyP/lxDwC2jADHalJ
+Fgszf3+p9vjniEqpTV18vI4YImfcQupBCCKh3hVfNW0P0zuTWQT5Bck/mNfeUAUNB+JDeVnMfMm
EFzgTfI5R8aEtB+7ZT0dEhdppV21be5BuvUxLwFzgecIRSm/PpdoFL2nyT32PIKok2dkWNiumh9r
qkIMeyJTvYM2tT4bNTzfqORfa6TK7lnnDo33+EnyoVKzL34ZV0DcJx+5Jj4Lx07SxNBfQ6fnM/8p
CbtTF9Mo53DOPfWgUHByw61KDJG3Ifue5UhhuP+hUjVT3pTwC2qv2nvmjQGUXKf3x2uNxY8cfMgC
KvYfj1QLcLg8Ao2z/6Hn/RDgBnAVJBCCgK3vyP+nMhMtxZLjgknapAV520t1R/l7zEnNwCmYwUi7
rI8UEg7Qre7VGAZMT8ebFlXuqnhLkJDu8VeH5kJbwyyIsiuQYOdg5ORT31ac+VM1cebgXzXnhxXm
Zw56j0s1ADUmMfq5os6CREbVSRzq9WZTijG7glxmtQ5FGluLNoL/Ua1jUuHN4BoBCW0AcJAz095R
tENttrLjBtoDRN7/3tiL2cMF+5yCWRFciMCw9uAJAUCA83BdkASHElwhhT0mQgGaEwXDyIP4b4+S
/IAZ2kvHCUKztAkKgbmNzHWLjmIhOTNbY2EVnrQZYQStk+tzyhYe+ZSRmIucutRnGPm4Ty+xNX+8
wO1xyxAp6Y5BxikJsbUoscuMJoP2x/4WiZM7B56CLC3lYPxW/OQ4+0i+8NuTotWwnp7uE7BgwzCj
BTlYg7piTULGzpuZj5etW0Cusxg0PgjrsT4m1/au7iROfd7bbadsZnxjbC3+VByEaWR3UCowlxAg
RmsLmrRsrXqdK4K6iM5U9xQBPxkOGBCHolu8YMGwr610pbC7dDisGK4saLwQEXlIB8m5hx9R/0FF
N/CZBHf5a1W3Ps7u0wPmi+7aZENJs+XCYGT4+E3jaVMPWJO5UUrAafbDoy6vlTPaxlJyj/HauMy8
8QjL79TvmRsi7Mq+KiiAptx4aW5LLk1y8t34ddSG479SN/HVhnOnrEqP4YrHOkgYPuR0opvUemkm
Ns9OvAg/Uyx8/IskgXJLWz1CZWvQ2/RfTfj4TRnFXxFyVb9w6Pr98Ffs233J0kcfUXiDo10m/yPB
w3wn7L/RFfEKMLlY8TpWn5bySxvKLBScLg4YUdjTtHKGugiHtn/M3CwFNetqcnyT3bkjfM0IpupP
wXs3YBHWQlKZBPAMpha1A0ZnMfZd4W7g5QzUzfLKQ3jwiQCVDlYO5QKuHwjtKebW5/5AFKhxYBSg
7S9nWa8I6xKCeD+NjR/OrKGwQ8xj5ozfgUWv05QVtnfY+sUB1VnIyWPNcUezp5AMxZT+GOLAdIxD
epTHCoo6P+fDUS7lSrTKSA5lHNuiGPf+EPyAbaPBuOUijZ5uG1Crc4Zw/9rMaCfPKDwBtrJXbarD
M1IxTQyRklcH2lFmr5SxNSoCHMBwBMcsYtIyib8xOON7jw8N+AvCxh21kDNhjoMNr56cTIwaOofX
mzIzL6o1bVlY0jbLE0Sg9WH/AsnkbL7+8GYqTZB7Y39aE1Bk9jThltBvzXzhCKUJxgaFAT0GyraP
syxV80jFR0cFia9YGVxN0zWFG7dXesYRMdzbPs4CmnR6AMl8ML9G/ECM+/KruqOBvU7mbai7T3iQ
eQqzo6AA1cpX+Nu6T6b7kFhwsjCY9Rqnno+ZAxgCoA39bzlDc8StIPgoPcKnOwuIMcChQnA/Tu4B
jrt4NSKiozhg2whsZVsPcJcro+pQ/Kpf2pbG3VciBdyP/cptjQkWN2QFjEp4jI0ujzeMd4nHNfEN
fM8lYlC4xCG80zWVU/HTcZdT/Jm0SFvuk2Ih0vbkq4STjZ5HlkwZj72fEdDtOjF0t7OfJjSQULnU
OTBfx+XM+R9JZ7akKBaE4ScyQkAEb9l3cNe6MdxRQRBU1Kef7/REdMz09HRVKcLJzH/LJgHwQOPE
Lp83fZwo6coEUBw9Ycc4iGY4wiiLcNa+MIUtwUiAp1SimnjJnGqoL37h2+NdTP4Bv9xzZAs5mjWc
MA7OHw4xBbMnay4Y/j2AQdMmsBaC5/YwqiPGZ/pRMrwtUqOdTXo8GwSpOD9qiHxgLmURdwezTHWC
LjMYhs2fS0A/S3/oMCRbpMRwFLG1hQETg4ndi9HRhhdAwLMpFgexeJMQQKaeKUZSypwAqPCC0MET
p8ot0gBGsN/C7Ka5V/lYlHiNL+d5aqNjZV738KzeiNb/c2K+jS7unn0CNDZnP9mYMg5FZgAJuy8/
Sl0z6t7nV34e5ZBOhTmarrTybxlilBXTUNxo1n5kt1CgC9aMRuxuZ6L2OF2cz4xjCcokvMUAzmfG
pQdb5xCqYs97uN85hoS4YOoaes14CU0klknChbl392pjSV0NImRzayIDTVU3i60W9IJ6/MrqMU4J
nsZn8BoZIriXLtlrMzQs0WMFCEPnHgrhNzcJnynGiBA/Cje8uIHAJ8GP0Ot7W5KprXY2JPKXkTVB
zDr+cuIPItSZ5FADGQ1Thr4ZqNaJIRUwRIkRVOOOi/KtvPqwHIuMinuwXTY8f+gyQj2E03G1LyYw
ujmzxw8jBdWU4x75GXxui577oMNqvQuxjjSjAKXtrOCsGji4ncM5CaUYOrkbSOEXMZoAtTZRM4we
sJl8Fhv7f2kGAlhijAA2fhnXB4CioP2JhGDnPu4T/SHuZKEo7zvljPOZxPIFor4IAQcA5M36xTcH
Z4vV/muLJvQJOmAhEwicMpVVW6OnEWmY7KBme8pJjbqYjQKpGso27TKBeX0ipaudwEt+2erOQtSe
2MZs6S5S32YVwwBx1rKxnhhyS3tAEBCMTaLvLscP7SlkiLx2nSeKU+FfEnoNEVzz5Pq4gJ18+pol
QI7aff/d/76hmqGZZRt5zXc8T3lc2uV3qflvugkIHDvhvp3dl60VKSaB2FbNHEdOAEfXN9QnxHkA
aoprp9HKfCdK9iJPSfOljFgfGD0WcXVTBaiHW7vypS1u9Ta74eZt4c6PqL9nRVzHlbPhacVlu2az
gCUDUK/np8YhPKWjkVTFTAH0xmD/b+BwhrS8evLvlIh1QrdSDQREgEbYnR2gRDXA42mJtSWI2X4W
q8OfjDQE5Za0YdYP31BjSLw0Ps6P9SLxm76WOBaFaGKzT+jcAvgGcf35kQ7xYf9II/OAEkttItzx
5LdLWcPX/dh4gOM20EFlaBplVDCEo9ITjZIvoly1XrCSvavQM6wefglUfo2JCVph2UN8qmQtsNlk
lKGWJI70HROylo6OWDlmZJXZXwobdy1uQePvkcA9k6NJlGtjnRoiZipCL6izWN3HKDVJVbHuzjND
adq6VQy+yidHsh7+U8f8TvuR7HBitMQezXsLfObMfIjoad0QgwDMjllbaL5QJDbmZ3znBOQjIDvd
RBE5YsEq3CcnjBpdc6f/soGTBi875xbruU0VlBfuaLgbsiniXDJu498SBrY66lnH5BZ2xy8IQaDj
mNg4HUebMF6a9yULeESVhd26uU8PNJMNQD5wow8pUOJQAT+HEmZxeYwngSG5WAC/cotdUbyR9kMu
kTsn6oTD5x/eppn1cuOAz05aX9kiKLbeYsq9GPnkSSUsTcl4+ldaSRCY6MM3wKb64QB+/sT5xHBw
Jq7qNS7Zx6RbfQKOMolxH4oPCUFF3bZ/3C5uHYLYxijKXqv7gkmbuqxawz/dPFUzTj4Oi/7fxpxq
brG4Qqb6Co1tt79EEnGrQ+c9vhG9tSYJ0GhF/DKVs89AnSc4pN2Pi/lqLugPfiJzHwiqLEKrljix
IxpUhEZT3cEY/93Q5fwbvYDsMfYdlQHuap0t1+2eVOzw492n4k0ANC8gGemhGHsIVULy5vb95t++
NgIhvYxPlW4AJNW9zX/LjkcjBZ6T7MEanCsgXYneA3TyfipBvlGeIh22mM+rPWY0PpZiyg42Wl4o
YqCbJy2gBJNyg8kUxqFPAKx+JD/Sa7J7BiqUakbMbhwDMEE1CSlH6uqCLjFhT1FKbjLpaVSB6oEi
LmFdO5sVPQv0fbRqxYLeIyOLxitpBXVj8s5EgRPVZ5Ayxro0lQKrQ128KJzjPk+u28au9jiIMPQB
Ny3JLQs2PmmYGpu4slFjAjzyqwll/wnXN5QB4sHdkPqgWBN3A156JDq/JX8krxuvARth1emc/olv
dzPfyyas8VAVU8quhR+ESRQidl6leF+5V3TBbOWebD2mfWuNF+FtLNlSEcEP0NXVNiBn7tzTD4AQ
WSAyEJYewTZusiFcDWJm4Peaot1PG6BOJGn7o8AAh+mRMMu/q3MU1bwJXqmA2C8xCxgsvI+R+BCw
zHAzlCxuMoZLjiH+wjdsQNKAv8as0PLOA+PIXXbErrxzea2eitSExgr5aFiBUH8AZmkv+D80PMD9
Go+nEr84l7WES2NBRNn2ORIvvz3maZZUaWEXyNuMCFQHMPBjzohXRADFyAlZpKctc58CO1b89dlh
ncCiocijK1Im9ABNqAnKA/CqdEUPhzUk2gAJwNFQY6cjf9HZz5lmLDjCrsgYSVD6V8Ee4HnPkIa2
iUfUHsXM+Dzf3IOlI+8Gu7Pz8ua6ARb68TJMw1wRGF/vExdjRl6LSvCeN+6Nm9UA98YRzIGCZrxn
bsk/MXDf9LL8iBLYBctO5i0fX2k+3KcRieJCKpVYoFCleqJPIEynnxi9GxEA10ABZETTluBwAPCE
peiNod9ELK7ZlBa/nqfeXw1DLVn9VE1u7oUQN3o4ukbVFRSH8O5/AlXk1zckqzpDn8RmCxiefARH
ohITXmfrTt9iHYGFLxsZhg68JpseVxUqsgJfGS5fKePs6oYZn/5fdWo202E6B5VWneHIuMnY9O4U
ys5iEOu3q8cD+UQxvZzdnM/wE5LXtenCmjZT2w24++uFTJzfSmMIo+CE2K4otGyiqEA8DmRfkyFk
kx4qMxI/dsz7PWHj6rxB0p8Q5KVkWC1YTVebZIDJNiSkp4H0X2nIuf+rueQ94Y1EmCxVEsa99PMJ
pO+yI+DSRPiDauJso5rY+JsDm/NSnpefsKDqEXVJw7t+Ktmu8qc/eHYqZv5PqB/eO2nJVGMftwpN
dFY4hcMhgxbCRFEF56BbxXSzFr25nmkkWMQYh2p3zWAQgMazk1NiSPGVlDRgLn2Koj8VlD1XM/y/
SeRKe1NQhdi+0O2tn0bGaZDyKQlmHvxnwoIki0guO3vbP/sDlz7vgCK5LKs3u3JzUyp9pE0lJrRz
KHSxP/89va6+cyTlVCZOOyXM9tA4xl5IDyIg11TdfWPJe7kApsLlJE7ca0jAky+DMQPzG0jPODCl
yZmwhTISI/KGgEMyK0zyhejA+YsJKxStO45WxmryrpJtKT4QUd44laHXOHtI3ifJg7V5zLMINb0B
x4pI8ITNpIlci3FcoWE+72ASxczE+4ePJXQDPyUlHSMO7hObvCb34lXjc5A8nDdnJnrzgKdNm1yt
HW0SutO+LYbG6GvtkXkk5VzhrR/x4Zk8nVfIBXouY32dcvETIdde90F1hN+IdgI+hPJCer7slxHZ
MpyrEnS9zPGEnGC6CNGbgxP2zdNznAeaLyckyFJlzKBzNHt95cXmIPKooDy4niTjQ2f0Zc2AoS1z
/pn9bFiVgb/MwwzqxmZY4yxTYsyukKZDY9unAhfG8jGXMzbOGPufTU4iztITAaNczY+Z0Y95YLvM
7DyaL09dk2LCTfWbcCigtvFZP0YzPl+rjDX3xN+RgQLls3uXDLB4sN09f49zFE6aZrkInq4WjNy9
KBDoQy6mtgDQob+dzF8R654ItCQ1z+RMmLzEqEYS9QdlNRoySM4me0xKExUTMUrYLxCYTCACzPNM
ECxr4jmEqsRCVEC86m1H0J7N9czUJKIX8EhwxkdQ+gLXrlIiXjiCSoI2Wfe9Bpefior3usMtUHGc
GaJYdwmGbAhi+mMxpJs1TTuSBEGmcYL+TAF4np3cfrKshgmkpO2n+HBhUP9vI3AiAzPGCOCuDhub
fT7XSQVHtIGTiJ7WFOXg+jdZ94I2XdPKcQteUgXr+a6ew9/S/3MNsEleUmEpaL2+y4wAL/BxJOc2
FZAyVGptnCQTESEvTXKT2kVJUHBHbxLVIvIogN8zfusDi3dsJHN+ibT5DB1Nyh8WO7aEMQwLtQTr
Gh2W7GWvJZpp9Junf4YLDbaJ1t9IqGCKCz8PGonFw24JniUibyGnaElU7zXfWFki5KEPHmT0QF/2
sOCk8HF9CnWFzpLPXkDsiY3v1SNC2UKKGDC0fEEq1yCo4Z6tl8mSskB4BcC6KG7kujGRopQwPwwR
BChPwJvDfHyFV294IHc9n/y1qXb8JCRFvgyiv7qZTNWcyCyn4ge7UpAv9PTnyv4esRVIwnnu6kuz
2DXhXtRI+lFb9mrYLHM/mogT6OEwJVOU++RU8x2NAYueomEkzkptwcDnsacMSuKXiZm4F2xWaJns
fWEPww6G5zKjwZRXAE9aAGZ380UalqWCwenWM4DfG0yfHgKflqd24GP9piPFA2T1D5/xb1wsiC7o
Hfm/LFQcECMqGYQP5eTeC95RXJo7SjqB7Q8EB76/0W3RnDH6w9qIz0kKgL/GN3NdOaAW6L9uHHWe
6iMD47wagHErvJgWq/c/LAvdVTgEzUL4j1AK8wflojHmzC3AUAgmtDmxO9YQq7CGosnUxipCtWEm
/Y3mtR2gfUZybQ7cg4Kq5c7Uu7EDEN31ddkyFuN6EStrd0/sAFaVvfx6+znhjCDQAMPoqV1pf1wc
4h8Azi6RaOp7x5q6AqwNlba6LolLakk32FJVjcuEKOHkukQbwCEK3g3OE/U5KwE/IsBv+FtTiUcx
MZ3BwylccP9pE5DDJQY9pIr2HU4QjJd3AOaWIBV1lWRJvJxYn9h6wXIw45jhNHg4bNMC5KNnBkNr
tq8IYOaeCLJNKCZ6lpD+MTPQDNFk0RA7RfJAlqAPkIXQvBp3KHdSDxxQYRZRcNk8GXYTmEvnQr+J
BhPIUb3g1OODVZzBabdn/BLqLPqAT1DTdIEmkVls6hyNF5oloeIa0tAAbKuJlpCLvcdADSylAgq4
b3j6+dBXoYSg7zZrOWP9hC9HQpiG1AlU8B6QDvEjSUto80SP2FsLs1Pnw4OdZLGLjBl+gr2UZZkG
YA/cyxipCkdZlZ4BLvuQxUOTL0GeJdCRnADf3Pj99axypvI8ataC6JrFxWs5eQOZlN7HsnDfLq7i
JXyXu5lUy69bF+YPYBM3t9mLuOxcvRsoHutI08KsrZwEaY0zuPNqV12fpzfiOyC3gcQQDhKfQ80b
rRt3s5Mt1Fynd7LZfWzwQev9V3hP95V9UMDxxFF6qgvRn4zcSHSAcWe0EkQQkbPGMm1cUTQzBN7R
5bxAvW/emxzmK1N4446xpwS/iLgGU1tfJ/eJ7shoXpFiXd3aIvvytAAHacWC3o5uMXs/Ca+BegMD
E399y3mmGsvB+m0mwGtAPKCS/xqzkz7lmlNCa44bKszD63m3Be8O4OezbXhINmZ9vMYPllHgs3Ir
YDyk9Jh8yDt2cuRQZPTDGw5eTrtj6Ah19jdm5x1WTkaVrNihkWIPXNouq2VNhjWX0+VlCgDqOgY8
o7cdLDkuq+kgqtZ1Qvc/REe4QgQz1+JydUMydaMcEmLhfNlCS8oF3MgmfKx1h+Qy6tUrZffik3fE
4A69SIje3es6lB0d9MCK08PJx5uk2j1snd+jlOpMiDoJTf+6d0D8D9kZNvGXV7z8rof+JUbSK6QR
NFxz8TSxE3ktjXH62dTSdbXTiJEv/DwjZdVZvaAfr0HhKr4cl7uRN8KV4RQZofMRKilCx8MX5QPX
rfUkymuK6nJZ2cWKRp2Lx0l94inHxoOxMPpOUEvuNkmDnGcyGA9hsEbOXxcMJr2DlF12CipsxmJw
BMZkyNF4aPdrs0ItcXyV/AwwrqXqY8OePk5ael8p6QARP3Vpiz5z9ltrtVhpN/LpOXnBYIp0MM85
FXwCI+VCVJGUAZLLwsOw4hYSSm1zdBAv//Cbiph6/OIc/oxs1tNlP18fzRkz0Y6Y77iwzzDQ3oAe
7ANhoCPDlbLTy+87YpUvZcQtZ4LFY00Pe5LkybDBw8SWHxNXRC02JSQv3exOI/Rj0xtbC2LpAHmC
HGcMZGcTewDO1rrIpdJRmrurwfxly2OI46zyhvFjB5sjkgORAPKs0hjBJkDnXpwPktSg8AoOJD4m
ehcoq3FVW6XFoMQ9yLDP44uVw/n43R+LtTlQeKcBNxRgEAcm5MWSr+c/G+fF98hdunTTA8Oyties
f05HG4fVUexAf4R8DGo2ykbRZaf5xRxXvK9lotdhGwOPztiWzCjnzhoa8/Fw3BGwgSHSZI+O/V7x
JIQv89CYh5/TH2swfBbRJddZuWDXUMwKry1A9J2l3hab6bhWqnFZlqQEXG05d3igzzR29QLZrs3+
AnvocL4u70BqmIsy1lSw3pnnm5wLZMXeN1AP/Pf3atKcbeYg2Pw0zIqG7AajeEuaD4CzNNXSDqUj
b9ybPzJ6HmaUJ2pCGXHFJflYhJsZ3uGLPy5up++E9a5UAQ2U7hq8wuL4xle3VrIzW4CNCk3fqvZX
nBBHPhtU13CaETnx/cnDk/9GXu4DjpvrGxUT0jnI0f2yFYTqCbbiPDJuMZdbNS7mmlVOVZZesW2C
RRegYUZRktJrrDg6SVimFlzMyQc3DfmsfGLa+mb84SIg+rvyHl7LapGwIZOD05ybkWnqUPgi639I
N1VHYgvMg8BroLiRJRGnyGOBD/nBoD6BEFQltvuQ1+Dd6eMkW8FYtSsw7sLTxr2zd+GfLKLoTfKz
uflNWtXtcTecvRfUDQg7eSFplaKyRhz98kbW9mfWiEBPtbWJuQm4J7V1fwlmYZ6FwIBZhAoeEjIN
rhP3ww9zJSrSNbj/uD4WLknbtrhJcYBzRgmWc2PPYU3sMiWbhBIvIM1/2i8j4XNnHMsDfGKzlzX6
wLF2XFkWpdqPiC4benEMfO1RlXzR5X953MUjhVLQgbykT3lFD+cLE4/u50Fie1ilOZlp8GdahkwE
Y2sTQ5Y6V/azhvqyQxx05Y/O0xcz7RtdQ4tepmWxXkyvB6ZHmOArbEx1ISo02Sr+eUf8OlsVxF/o
G/n8ERIVYcB1eCxlipU1NS1YCmG3aO57+FxHU4YFoHtCJ9i+ySoU3VUt1VixW81RU45TL+eeAU9y
85lCoZID4JmgyEhZxDL+9Htpe9L/Bn8yYlwb3fwtkgRPY5Z4sjmgiL3qY+PZxIOgTAic+LfYEXmB
9UJAIPaZ1HvFFwvIWOCFRA5tTMp4aSJORTFiXKb0Ja54wglIiYbxC9gJW7ShrglACrRU42BfKOua
/XNixYWwo/TMyRBE/2HuSrue/aL4w9qKq0yKN05msepEsm5esb7zCbPchAx8725JSz1D8Wp/Y3IX
55iXWPxwgcunzysnhO+UP/vN8s3COf/S54sEMf/DFhAuHBXPLfzHVqxWukJA/bNjnBcaSrmLsRk/
tuwrIt8Q06Xxd6BYhxxUtsxTNHC/4wvbzIUco8d8WC1e3hPqg8msNHbvpW7FbYB63SicmfJXxjMp
ZOMkxirjjqCnl16ER9/5EY9mkMu9YNPj4Gu+QIEu0YPTm8cTAAkpPbgmukRSXNH7xkVE3mYd1RHH
HrGVA1zf5PSfmv0/A4OBjg5hkM6CDGLuuDL4dyAWnzEUFSdxz2M3srsjZYtjd51Pia50v4vRfjSt
V+JC9MLn/gtHAf2AbuBiLUjKG0vGBA8VWlIijvbcB95tqfhVSHVnIjB+vuKwTImVUqyQQ+IiietR
8j3bhbrXSe3kv073fRXiKImHhaWStiIEr8qLWBejPSnG4UkoqpI+VwsoUQvF3de9sLYDlUMscuz3
RKp80nEbzcdtY0CG1zG05qwNvu4bPerAfKbajuQWdBLIXlcEK9GkLHEg+RdaEpEdJaRElV0ucJk7
zyl6fFZsySD2iAnRRFSGtfM/NLh9tuz829pGfgRcdMx6ZFvbf3iOWG7CVWH4/q65qdiFkIozH50y
l/keHbQ1MaAPE7eaT+okmVMfeFOqA1B3QYeocemKKWYEa4AAeDSlYnnB24WQ4xoTWw83C934Nre1
yVWwLgyQmjdK0TBbcP8WIpKg4ZllP0HP6cJH2C47FD8aXG0NuAhqZM8UZxiUi0H8I7exNF45+4od
9K4XgrD4DS5Ovu2yoqeDA6Mt+E70+TfgXrPLhGU2CLMpYoMET18elYtzcib/GQfmhGgwchce3iA+
b3H3eGwIs0rcFHd2FpG7mNZRmWiMUWsg90lhvWfnFuujRShtuyDiFkPlMxI7yW6LB5REA60IGmtq
aYuBkhPdvCTnLUvPhm2kM8SmpMhOL6DmGfJ0ridKV5vEvajtLPZLnktbouVT3DfwKCILDLMVJ99l
xxtmG0Nt9bnZxU0T3P3cHxAczT4GNNcUZN6/if+GdFDsYZy93va9AGy0dPEKCZs2UDPZfZPK/HUb
zkvs6UOyIaIf5EjSm27iblwD0Sc86/Uqx6jOpaTlRGrEorwBkAAI3VzY6F1Py1SLV+84GFpFnOPi
GQ3G90hacU/l0RCBcN9UaKY/AR/PEymUxHIJjiiqxi5XBFwyV5AWHTEn1+hP2YXR5MHw7bAkAEy7
jLGcVOX48pyqsjP8LAbIdG6uenUlxLiIXimvlLl/k0uHkQzI/GpehH5uzDroLzMU+X+VZKsH9IDE
kE/7ASe7PbDhOQAxMI8N/97Ik3rOHWYJsVGfJG/ngaqEVZQxh4Sfr5F7SEArYkEkaHDYI6HRKFHZ
Qxik7fyZfnj/rVfHzbwLWbSxo2PWotEMHaz/htmfFp5Q0EFL9CviMNAR26RsRx+S+kg9Gon87x8k
8NAvcStNVLzSuzs0IHqElike/AaFxW/LXGR26fOviT3okB7DyzXsIS5XvBciQ6wEaNBG4EP0w7Qk
+rjbfSWCPoPRgKXY0/5tVvUn8iup3pmsjxthvn2GVTst4XH6xGM9bgSRb87JB039Bs5HQZ3SEnR9
X/V5txJemieg9sdsPuZ3ROAuLuToUxH95Y3wJUEKD1mFzQYOuyeHb3o7ndBb8UuRnf7A+91CTY/k
nbxrUEMANoKLUfw6ezDwSJPQoDkeAQEPCjgzmChzMeksCdje1e68FsCOJmJg/DpbX35v5ncw/2H+
CR5MmkPE7+V4w7kydNGKdZCFaDjf6W3j8G02jyCHwkZ0q/+NMNa37lVxiFdQCWa9sgoQlv1myizY
RDFJPC2QGs3/x+PVP29Wjf7zRs4SQRVuqcUIPvK31fwVl0A6KkwiNytnivrj33rtXdnHRPrKJ74D
/XTOgxH+joWNAWxwW2+G7ghTFmH6GsZ158feS+Y2biI21Lzd3ol8oMMNYBaryoutJsLYpY5JQ1xe
3N7iEl0XoHGZHgFsgem2R3wBYJu64KwjxKLo62Cj4RIm7x04c9CbKy5eLagIRmnhziStiqoei2o5
/0ZPiC+We6ADUjFkBA/kjBU2PvyseibwU5kG32HUZUR8LNVMyqh/PDUqURWXlNhO87kAIHbf5LLQ
D3FUvtjrdEZc2ffa9LaHOudXRa7erLNe0WZkkH3jAvYF65zZhTlGhPsdS/Dr60IJuojFG4DSecBR
/LyDNlzH5b8PZBD9hDKx8ofO02U8B2QQMpcWLnDPJh0VXFj1+M3oEuQ8SqV3vjsKovk2HjHBk3fn
fgr28Pjl09NXWFIlLNHnCPcdbicMqYi5kErhPPyZR91aorVNoVfYb/yDeycWJK3iNwoEXNjmZw7o
GzAKsomew4QURAosvYPTRrfsgpvt7D/tcibsAbCJ8Ma8cX/+dS4+H4I7QIPw2NGZ93eYrejEByTu
sLOAflOxfzF9inM1H/Y0h3UhVwZcSFhPBSR6cahmNwcl7uI6MtWTEjRCZyMtbgziE9AkmEqkDohI
fZxlSPyQ9glPbp4UCRENi9vqc+Ss6Ahzh+KJ0dyvMD/KuMz4tde7sGUT36ljeesKao9kT2Lqqphd
Eezzvk7FGuyR8zjqPlDm9AU+FrxxoQpF/8AfJbhULjxp8BraWCRr46O4pMj+cyBglpxOlTGAIyDV
2yVlhuykmu1xobgjewF7u5kP/t8FhVID+HcxdBd8/OC8axXF0Uk38+iElB4HVvaCFiHfFenJ+TAa
Y28LEEni+PqnXxviVUN3yXNsCfu7UJH8wnIsvNn0FWgiXUFCtviQaJLwQVSuNsF8juMTKLf1K/bS
oYFHeFHiv1FD9qrsCsgQjDvg2BjyAJtwcLMWmLRQHFCmMlleU4ZqOFhyaSHEkAYEqJeARmQQLKKK
/MKdok5wofHgri8HEOfszZUjvgtsb2N35tBlVDEOlTNGbjSE6TholtjY0EB4/QCjyWBBV8AOwH9w
LgxbRlM1poIC8w4idryE5H8woYsVfm9LmzLM0+DkcCq8iBUQ2S3js6ANpoTReggmnkXRyMSZEbMm
GWFG5t4htyz7Wp3TQcbR+LDG194EYmcawascQu5vcad5qNFgoO8jeNUlkYmbWyDYX4hMwXGcEF0n
ImBpMJ7qQuyNyLiLGth4NFc0530xds+EJjAup82Y9Mn3Vmd1hGzw899wBaiGV/y2z58hUqbM9Qg4
M86rayiho+Hy694H/zaiFJaa0l2wr45MJeA9FKw/9r6obDx7xBk+TyQH7QwxD90ObkL7OuF6/jRr
QJ7TN2VpB77EgeazyOEOUFgSOcea5itGBDgKsgRQDKO/hTFD8Me31rETIU/ittFnm/XsTgOcQ24j
EbDxQKJ+rSCaKoBi2qiRtfGl5S14zHsY3ijYrIvro1V1ZLr2FNkGPw7mNJVdtggTtcEOOSSxQsA1
yIodFf/yR/gppHw+1RIEIzxh5WxyMYaLx1ji1sWjy4+GlKZCjfueHlIzvlEPMcqdaV7ofy5Bw/wj
Q6NfxoTexsMZOzDQjCKY/CQTCfvUWuewFVlf7FoxI4TXbhQgVclAqA8VcNfGlvyXd5v2vW1E+1HF
cE+QvJg5ynBDySDVaQLLxznGYje0VIQrIBwMcrgmIAGeWI3/RvPlj4Iye25zj5vBnD39O0IZJdm4
F+Oop9KErzPnI59n4RcMp8x8FKKeBRBC4DSq70lj93kkYRfIU0AoAHvBQcEV0czN7HKUsT/h8hIg
IDDgb0UirqCPzXa1ca47nJFjmFyXzSWfEzaBWBzB7BnBKTQIn2MydG5T9jnbXYmEjDQ0bjWmkdql
j63Nn1361FDUDnyli3UY4Q0iF6LfMjBPBKrSmscpKOZgKPBQwJ9wfujeiuQ8k+7hd/9N0b5AU2EN
QOUvfJXyTFjEN9NJG6ONnrV70BVIPNU9ZwMQ6MGuTCuLVEVKp+rf90D48EZ6WvI9VVZPE6DrFyuI
fl7kZkXbKAWDlFWDLqoKoWHqUV1IVnawqEict5+AuiQcpaOJSu4i4bqKK+Eu6+B/ck+AsC/nHrI3
DF9xM2WSmJFQ6o7i0fiO500JEADnJ9nnxubVCpk5epCheDFwwssfQhdhSUJDHbMvjuNERBOI+4b9
l6B2Nws+ly9ZCeX9RegrZ0J32/mfuDG3eoqBmirO/fhM7kGf24yz7EE5yjEwCEIdWbSpprx+sEX2
pOLIUbGHeAgIJh3nnAnUHEucqCiPW+eXcFVTQSCh3xNqpPtcXVN9guH4GulMqxMxihAoUxkrzAIx
WWtwQdBaffqe2j18SYK+TEbACaB+XVD48unH6P840jrayn5AE4zQtrX1cV9MXVW4SS7pc16Mv6Ew
QmEpyt7+jxE9OgOykeUCIHuN2JS+fTAuaimjfg+sDYhvT9TVaNaRKygT/JY0jrT/vICvKx62T8ZY
xKuV/F5ETjDCNXG/dQBEi35wSUi/SmBVtlUyWKw6FtkytzBPdOwXCbkoIMY6O4x5mUs5UWb3SGG0
1/aX7W+v8i2Z9oByV2TGgIUMyc0ZOaQrsjHxQw8kFtriQWSXO9m4KCgI6mqNPiDRiLQLjQBqoqmz
/M2Z/Exg5Arwy6d1QyZdOWrv9PocdCLOKxJip/ktbEnD/LrXW/Ig0/PrKqOFlB+ekOsabSO9ELKP
s4efCuiyJaRwCofkfTIUtUe2qyAE53ICttiAvy642YswZT/PPexXNcEeOsQ3NkRDZ2OiMRcrdBE5
1cczGjLeOp3d9rVtFzekVqwz7f8x9J7vPm690UFds5AQPimt8OtxAhAdIEzVCCocMI5oSGwaDQTs
xcPB40dZ/ceb+px4gM/aHyYGtjjd/I7eoKHlFPj0by3HxFxSZZQjjPuYCYsXjjA0A2xkkzy1ICXO
Bc0OX2E8qQHD0zN6kUtZQG84bGsQKDWbqJmL0yqUJ4QDlbtexFcGfCJM23ivdhtbXl7nw0k9b0Oi
3bxmhfIbG4EMtxGP+C2aswlidnpwGVoL6sV7r28bmivyMGKJRgBsiAWzIi2SptK4zfQUjjZmyxK0
Mp0TcC+9f0yuMX4YkAl+fuFvxl1A0FkIJJ7yJPLnm/HvMLR7U6Fz+wL/C2DtMSYu3d2wHIS6zZ+1
4DqP8TsluKm/kE9fYgFGNP5mD90va2NZzmvTiIQfS8D+m0DdgEiSyGX3j3+YO42/lL+6a+OL2JR3
C3NEPOh5S1OHbgCHg+jATsTSCmHVEpatN49rE10mkpVq4dPvEGdn362W/ljXUtrvfTeWJ4NEQ6JD
IpZmflVicr3NHMcYONBow/pqzRepM43DNumAZRTOgM2aQDfItTgiol4EHdJ72T12L5CWxvWPRNjn
bScDzEmrL+6PSX8rzd4+otkQnUQAunFDckwHx20Eqsc+roUOm7PV+3aJCeDjwn9Ay5C6KIZlg0Pe
/B24TavlkP0H9RK0YtQPn5VDGmlOtUWxBG2kI9bEUwgu6evJw5N8tie4XzYKv51/t27K5cGXnnyy
Xyq2il/jX0aQeABOffUbJ49xnZaS2VEWmJCp4DvdBl4Bpa8IZx4wtezqI7SMD1XVi06CvRKRMEXM
rljAMcXRA/b74LoDhf2lw3mz6mDpYm0GEbi8MHvxy9Iynlcu4fgbsC8ooQciPeQnDjUVxQumOhOk
c4/C4CCTNo1O8mbjj3seewS5o7uSbelhYJb9WLq4Y8cg0Gkdb3Yk1hHw2eP1pD8MFjumVBG2uqZI
92aczHRVNUvhUaWYufvJII7xGvR304pyIxYXw5DzsHH78ONVNu1MqRAcGkRC9sNexoXBYznkdaiW
RBwBLlF1q+UeKXhv0iAH6DzANwAHZFZZCgDgUChOx/g0dK8ju/8IAACGg7lyOTZUNhGPs0kUyL4L
gMSu9QB9CGOcXBlLJdKGLU1a3WRGxxFJqPRLt5RMTcHpYLbqdXE9xuuEF03enak+oCHYD+mrJTRN
+fiMF3COD6QL+d5YPaFhmeGGYH/oE8gLx5JAdDDs6YFbqy8oR7KcYJ5Q1E5zzo4WqFQYnMgD7e+K
AOjhQ39FqEgeDWoL7IaLsqHZZX2Cnr31rOpHF82tyPbsmfxlHcUOLBIRRVryZpvl2SpwTBXhHbBW
cfhffYRTPdJkP4R3/fWQr2iJnDOsGbf9BsYoBQj5oHGJddXr0htzNPswn3PYrE5FrGgqd4t/MgSA
xaI2x6U6tN6s2gFMQQyDrU1LPhC2sqnmflHQaXyAmjHmob7vjfv6RC/Na+k9eD7xOUFkMaYzG5xY
znDXrU3hbPa98Qs8Dp46GuJpw+dFdotfAmaceXzYDuFXkPR/HW34frD7LoEih8I8PbJQmThl0slu
ebfu7L5BuUu7tygxPzJcMzuTEbgYUi+g8keGtAf3V8+A1b39HffKniMQoL93trVpF5yXRIiWJxZX
vV8m0W9nokRwuJjn5Eqr9yUKD6+P0T/BIZwncgBpAE8f0k88I9l+Jb3V6IV1tdxeJt2WrwBh/n2d
uoWNNDd4t0W0KowBawKRqt4PDSvYjFcP4a7FYQX+3IckYMsNQWDM4N6bKGg0v91cP5s6AsJJvroy
Ha7ZX6UggI0Anye9ZWHNSLY4DLNzcJ8SknJs1jhlmAhfFl6dawHKZV4I1jsVW6Jguk0wJHGOxj9S
/gUglY1VnyifLxxZ27MrIzcATnrP3jpp1uENzG3++HvNJR5EpCPkWZAxjFFwYLR/0qxZs34Dymto
3tOeZA5US54PFgDKYvHZc1oFHVeCGkSgrP9KPv8RdmZNqiNpmv4rZXU92Ghf2qbnAi0IxL7DDRYE
oA0JBEILv34eP3NTXZ2WbWlVlXUiTgQIyf3zdx0b7BTDbvv4yX4AnL3vuB4bjJDcBEn/he8GFypS
Ny7qhF2B+CGvvYDbN9v2MzDQzQ74JOK1vofoItokCcppj4RTTMcloaWvcb0vt9pAGZ0GcS7K37Of
+1zGrjnCp+/qvwl5gVzmaGoMWDPZ+HvEX/XG0jK/ATQHyfbhqXOO32TvjLsRrBUu+Uf48IS5a8AY
KA/Vg0xgw6ChPu5gB6eaTfwdRhzkeD4UGNQMJzTG11FD3EUBE8UtijD5ykEJORFa8oMBNZqQrORy
L7Ou8A2qRRirq2fzU+03pLYVExYgxRBPtSa5RElR0PZEN5h4j8u3xZqc+fYcbUxYHw3/u+VwKBBe
sVZoHBcnnELm5rBbKhN4Zs9c04OBqre3ovzsuPxtxJlkybIzg9KCOqDvTDmq6wg5BfQT1YJLY6HO
zDFVIRF9CV8CZqnhC1KuhuwpzfbTCzFLM6Z9sExjgugdeATTNshBayjSmci8QXWuUKPOoatglA6U
xXukwDfFTBw4mGn21tePc/Qc4ZY/4eSq/SpDsCOkEjL0DlSzSTPSGc5fdMkxmIO2WEeZPR7kapvs
mhEz+YUXbK4ZxV07gCDqHPjPbnS6mhz4xvpMg/o7bdrf08/LPcb+WRoR5hgjCxznhCogzccQfrYA
WciLxWD52sVt36r9tDhTCWu9V2g92FyhpFhegPW6/o31f4ZngoONdJZIjmDfIkENwSlTO+u9IO5W
ESKcJ6v/7VYMGhzmqI35bXcovQ4NpFBhLPaJJhwyIytA4YcOu51ssKi5Oqgh9TfHnNlVv57C10gb
pyGhcqDD2B0cHAVkXg+KEQJV/pdccw+4fqPttLN4Ycr5iSuafwhEYBdfpHwfqd2jdJRxzKtwTOWz
jDRlote85wB8nPx1kNt4xF8LXhNhZhQ+D/FFKcQHc4XdROUXY8RE+kq2g4msDbEJEekkWfKfl7u1
HITUzN0wOGxt3gVAlxhvl4f2ua982FCYrQGHth9jAJnJHt+NTMaTdG2jCISXm8ucf4g8nh7X/TkD
/E52DtjGL6TsEfZ2QNX4RZeCdnw5EPFC/cHvgDP6Mhn/nnxlHd92c5HZY7nXJXdhfzjzJxNrsN/r
HNWQmKz2NDv191/f/FWc2ZBgSjBEZ70+EgnhZHDELtB+nxYxpiWfxmP+KftH2T0eSWwe8qcWQTbs
KXBH3uO2Zcv+9EMhleeJf7mCgzSO35kgz2m6QiVkB4tgNYqcETPUggVDKHPKMEYfAlsQmmuZDqt5
KwQTNsc/TljlGT7tfWa25bQ2YHLoCSWlfWgYJTB4DwoWqjOBBIxuuIaeTz8+Qqi9mGEAy8TnnI6U
XdJzK4ovHZYPfJGiLJ1EcbGqaOdyVRyVc4VlOx4xOfDl+6K9gl7MVoxspAGS0XNl8YG86TXDGvWG
YKe4W7jbYUyBv0Nlh4ADMmhDPA5n3oejErdiTKHGsMfySxoLGaMSyhRxuGRaQPkwY8Kp+whfUk/b
8bNIHqcmwyHlfsAfQjTx50FOfilJCwvtXG9gmnjR1g7qiWEWD4AFhYGgEaUVvNHAPnqHcnYf3KT+
7XIRFxuy2fvwT96/XBpeMOel49O584D0LI8eTq+ccb9DmV9tTJJUdPaN0AgenBlHB46Unhe4Yd4P
Q25rbnAM0y3H3gfBEFi5OeuiZ57wGkPkUrzSNvrzBdNAjA9ipoMNH/Hn4lA6ntBujgQvbpxhORyD
dXsvpWCefQ4GKy1AKLl4Kzy1He+lmWcvrwGmIvj8OSxQsdqeBeN1p2c7OHHUzXBT7RPRa/VBh4ea
TYZhmupDYC87YKI/XcFW5IO0RIg4zM8CzaNc1ctdglieE6H5c9KZiPHQnCWJN4uEqinUHePehkw+
oVXudMC4L54HZMhDe/v96cGQkDhSD2SSsaiTht1qZgkZkJ/gFEEyRXMSFLK9QSQWLvE9mq6jYY0y
FBFcUaZb8eo9mqHZciDh4Md6BJ0ynuKFL9zcHsFhgFdBnqyZDJOPdyeMtqZ818sOVhW8lt8jZdQY
nLPChwUyTn1ZHfTk4YNlHqMIYghY08S1wLtB62Gv4eElD3SZIVJvXchmNfL5ww9G2g9skpd2jnl9
EP9APB27ZyYOBBTYcD+CIT6PHFKymZUvPrgvSyx/b6sfSeM4Hto01ODq0AI20YJwGEIfP26nbups
y7Z016fJY0jafAGiTgIGO1NDABKLOsWEdi9obKAhBtkTAeT1IdZwW9XotfD/qz890L1olEr7hGBQ
IFgw45MxSpOLeT+/SXDLvFO+BzShgYvjwu31pPEMNis5aCgdqf2gvreeNlgkbMasmOgG3G/ZjIcV
BvQrHt07pVV//K5PypXh6Yc8VVQP8KAmsCskLCEPJr4hEw8BgCNfFQ8oLxiNcCQeS27p95+ejBz1
JvGBrBsZTGYI8y4pxHCopBPjeIz6lkYMhW9Tdyo5NmzbNsYZboYtrumXEEWzuN0U5iviSqh8vPvK
O6jffiGhNXO7bJxDtDzCqqR828tz4phE34bhKRw+e+P2IB5mdAqofoGIPjvO3mijHaQ0NTIxQecE
hK7jKUYi92QnIheHgxXx+XbBUthDLjJ4Wb5REXEDxvoKBZtWn3WzD4SPDwFKhnTNmpASYx5T0od7
giC++Ny7SrT+sM5UkAAMmICRr+GXB05NsbOGyWlirKAsLA4bCLUIDsn33WGNvdFpIZBeAfFbC+w6
XverraJhA364lZfmst5Fx2ZDmhvpDc5VDs1zMsom1A5qfLbX++qJKdIlhAwMnJ/ByTjCR2yQJt/r
02zJvMT7AgUWfd0S3GFA9rDwzmJa20SjDD7j/VMu6WpNGAin8b7ZpH4VQKI5JvkWnBCemKKEv1Mb
t0EHTGPNPxPgGRBevkQTpSNhlIKzIt1AH+kxmv7oUPSJlvwth+qWjmX2OHBSCF30DEs8U0gHUaLy
7SLc6h3iIjBRNggS7pYOLiKyt7AdARmrXotFrOIkXJFM9JinQbUsUPwbyyltS9iPCaab49sfdevP
zNqlo9682pyQG1ICwfJ3CtnBiKAn04IjNUw+NBZnykU1eOOmRUp+KP0PvmE4SlatYsTDf9Kcz0xh
L2uFthDtsGC2BbDNfeVviq2oUqfj6gLsgEFuqw/e2PPYDpfZCtM4DgskHRgKNCYxOkxB5BEaM/jk
Pq1uQzEgnRjkVU/mxG854AQXEj8XvQk2XfYGBTvTI3jhopZ+8Sy7GWJ2XFS0mAEIMz/M1A7LYW8A
BkiYZ9ZfieA4gwkSIH3wByuvUbm6QfpD5AAODmuWrb/wPCmUTUxiHq+HbAr4woGw52ApmmJT5gOI
UC6/19DwA0Il0J5CnblUFvKdJwbMzQse4sawxvtBWxEwjvOekA4B+AvQEu1k7qHF+/A9EAEenVIL
wPiBtbdvzVicuyViYpF3PYVCyUfdO2VTshbxUECauEw4LuhejFrSI6bNX0GCQiaiTRZ12iL6ZsRq
qHpWGIcNLC1eArTYvgWMC8uC7YPOOFfZ5v0FGyqMTDoScu4WHLwZ2AjbB4LmYZGjmI3DhAdnRZAG
IoOFgKCjnWiKAfy7VVCVSMMcC2FYirCZhtgZFS0Io5CIjbOzwAtpeRhXwxrYEVSlT8pSfDSHNKMp
GEBhubIgQsrBUPsaG7cElpiBD78RKE48AllYfQB7K8SnHYdJ9r2gZekkwBCM6sw5bBL/dlvEy4Rh
MluF0oAEy6CBzMh+wD8XGqdLYa6yidwLqWRSA+AIip55uffx/eOAPpacvPmwCUJjubND9VJo7hNj
L8oGgkFMTyXpAGCUejhjpH3mRRNI4Os0WbFfkWzewHCBPb31odwtKJuggKQlJQEjMEmLuFfaic6R
UsfGwlLPCGIF00E3+7j5vCO36z3/rPN1+mMvkrm6NZgmhWGic59b9Nust4LNrhfPgXD6vUcNUFuf
aerhkzoJxaz/CYaK6n5FEjea0rnFDfzapgFIkdiniWoTPstkC0jLACRKinhCiwVeEUqtRXR2gBBu
w5j/ayMaECpmSwQCBAgt4OOJv+bG7EifZq7zANj1XwrE13CKkJrS4DS5ifAHZU856RqtiRjw7kee
Wg4XhUMBB4r3EAPVKpuZBwuIL732fKgeUe0UuSPWFSFBaJCHMMICs/HRASuTr+XfeEIXhN/gSaLw
bkEW4Oi76QKTjDu0MSjSc/KW7XU6Thp3S6zF0ZoR78zjzbMC3IHiBZKdUVgcgx9e9csXtjD/pG0l
Pk8rama6dGadSyKfnzOp92k8p8XgNX7flOMTHARkyeLBXmuIYnmrASAYNnzp3A64H4m+EoIeUG0o
d6p99ZDwURYJ5kBKBuw+0Hr7cdS9jrPphmw/HUMCI3y5wP2xaKDSAcOW4LCx8pizHKSjN1bpW4dx
o9KednlBWHFSn7L/kijlkMzYn7/4u91OPzx2QhKb/0G1QPGnWUgiYl9bppvYM3ZgxKcpJpWEIQsH
SPITr/NpMV+XI+JYfr77lGgok4ikAVApl5OYIgIi6aqBqY0H9CNs822PqJfTxh7jbOiIW71+doDp
OJeWOq6qmQWV+5vfjEXFVSp5xJjzyM4Rn4uwF/88LIJCKDqRQEDR8lFCuP6MutFrDK3lXqCMxvcl
ll6yqAQHrswhyyFkU+b9Bd3irQiEOjTollncRRBYturUQG/WMt3DzRZ9o/rwLRN8VQDiEekPyB2p
rGM7XJUcGKgkJEynRbkv5CRC8iJiy7AR4cXIVgxcCLpmzfqxrrdxIKIBgH6bkMVkXkyxKdF/heBz
UW+AcBmi6w3WyL0Q1yC4CoxNshPbV05hOeIO9n1XPcTecwFwxbsn9IqzYjx4+aV3SfhkrZFkuR1B
1z1QDnNO+hBYEEAq9QOd3413ttc6mF9R8guz8DuQ5/Zw1aHUIaCMp1Wfn7w7QpUTK+EXsb3s4+AZ
C9oOAM6PdsXkHVASBWU7sL3PvvHxq4N78vnhDtoqCO81EkPgylBVz6yjCp6zMccSgfOkCWF1uVGj
SofGQP9FkD5Qlu+wmLAHhCYtLtTWzXuaG5NwwHJzyYVq+8JTA781BPnHZUxHF7gNC64+4b9PUzAk
4sE62y0JYUon1GSKFQe8lTCJr5DV4BEsuXMT8JWUKw9Cg7W5wrQH8EJySIOLESwN1k0DW6wqzxo1
kGRl8DjL2F9Qjwv/i/pb06jrgm/61eW1bgZkJnos6k+E8cnUynkoK3d7On4vye7Z6yP1bQ88eKhR
WyE3mzZPiuedzw6ySPrDGAVw0ohrmJfpqbKWL7IlcTfxa1uuvgiNxBAcIGOcMOP21lAEGefpDYmd
XZCvoMapGGhCvNv3K88IS8viuYlW9vi7ejNMMUr56VTcxdi6fBHkCbaQ4XEgpoR0fHOkjL8TJQA6
//BpQja0mOrIosVJgwrmg0QDltDNt9y1yDwQG/lamIb1BNAJswqFeVixNkqAqmWr3/K1TYgHooqt
yepzxxX2JapXRO+Wc9T9fOU1UkLCXfrdjpPw8DFrRLMubwaN8x2LeTfgrAnY6Nnz/KxfkC4/9xBF
v00hKMsEkpjdYVqsPzgAaTjHtmGBPQkHBFT3/aAQNXzsgSG1e2vCwThUBhlnCwNgBwtW9vO4WZPe
6i1CsGVQe8mJIl8dx7+AT6x6U1YnFu47NvDVuftJODFgNRiJ3/rDhvAheEwGceR15C4ov9QxqSIw
p7WRhATIQrTtn9sDKsp9T/EmoAzaVHNir/f2LB1Cpo5fP9HhtSy4BNL5MUtDdRtdQOLrGyq4iqUV
wIa4hAVHjBNjM9yul966S3qmJ5DovB6OKNF4YKCoBs8dGEfpO1GFmqFXBnU5PMHpEFZ2foMuJVOd
lx77HY3SD78sBT7NAyUzEBfjr+zD6kf2Gl6J5LfVn9gWEWTWop96icH2tHkEMIPKBP8aqYi/ovFs
bfZnJ0whElDuB3sY0QU7OFGqLBFyN0OEzFpz0eVQbUePxCc71VZXDbEx1G/iLL4i6IW94VxKUuOi
YsziRmFvW1i+PeC4JdSh3w1xJ1iE9aE0RWU4wUq4vWuMdRcI/IVwqrzpD2Jb9PmUGKi+gIfyr2Cp
T9Nv70+tD0qFi8GLR+xqinqdkTZB+uGo2HV6qBMAqxhhqSyYmG7doR4wSInSfVpSXOBg7kLyBNeQ
pKtsaxxhfThtsjTvuF3Hp99knQ2F0hBTSLhCZIBetjf+zqJtdGt9XBl4NIS5AOkAJ1ratTrh4Ypg
A/75j//9f//Pb/sf0fUxf9y76FH8o/jk80dSVO///Kct/fMfz///x8PLf/7T0A3VMDVZ03XDQrKt
azZf//1ZJkXEd8v/q0qKV/csqnRjIwSbWVRzoKwgIqpHhRZM8hYcH4cUgqJfnYpfdgNcrvgDomWJ
ox/98D3Q0dSx3qyIHpN30kT5sX6Z0pGvI4w9jWtx4POeTH80TQOxwUsue6SiUz0hzXtXbtSWWRUf
IuUCy/elwFoMQDE0iWdQWV50pigelvV9icF5zYrEscUprs8pI48AJDmQjDIYOAah9AiRzHqmnE9L
NgR9WE0eu7+/Wqqq/9Xl0nXTsjRbUW3p3y5XVvcaqf026YbnlRyzRwRsJ7rI3zxRuEZZYqrHbPKw
XBmYSGe5+jTUjjUE9+dOHQ+eibs30Z+iTaQufktELQZZ17iPKEQ3yWJ9u6bm6dxq6a7l9ixpybOp
BJ6mxaxRhik/7kkU48l2QBJSGAw0K+/RHW0Yhii4/c8URc59+Tk/wCJwItYo10MNAqDbvzDQkhRB
f54+suF9ev53zysGqeIAGb56vvWd3NWxovv1e/gmoAu9neU9yADwjGyANKoey+tvaKdO9EBSNSgZ
KZlaMdgnfNyeTsbv6WbnQ8PaRgJSyJtAfa/k0suQkxK0hdpEdoEZtcV9HTFsIC9eJOPHRwRf80OV
hjJt/BuO1eurH78sxkoDg4xeUnTimUsaE3d5b/AY11sjpJvjFYhcJbn/hmfFAhe76g9HBukCVKmt
S82LThz5G4SdxBXkbOJevqczk+AeKgGAfhfZvocCHitPgrb79Ev/3XNU3ZAz0zZ0AUjqckd5o7Du
Yu8FrQpASdXKc9MNT3vS3UhE4ylmeZxEG+q3523pECZErvyqhUUiURPMHbKRg/FW+bXaacZHzqZp
coAFhEtm7D7KhMimMgCCvC+aBWh9zjHOlZnXAG/gHOaYPe4388RE4t2xOCHzAxO8fVYF5lYGqKEE
u0maD8Q8bQp6P4tCcorJghJJnY6V+QbwmzUANG3cJ+msHmSsdtEXRCQiFRM0D6JIvREDTzvVRF7W
JxGqKhA0KP5vcLo7xbLe8AOjKYQFIZlwWA4sG3j8jDEe6bTgLuSM/uHFxxadr9yT3TJPA1YS/Fkg
yqNSGafwsnuO7hLies6ie/A++yCECU0/58gjz2OyLI/4Y0kiaDxebn3HMet/CIf32ylruRK8bOEw
+kP1/LLtPCv3759qXfmrh9o2JUWSTUtTLfm/roF29UxTpXfnuDGsxqo9+EAXBDDrOjhZaPpyFSYC
gaaz7k9zGcmO5tTcvc71qCVLT1Qa5pmnLuXRfcHxjJ2ZO+aFzMC8Zpc88XvD5xFVxf3Y4T/cxJtH
EaQYF9i9Xsi2mFPK4O/fkCL/1aquq7Jq2rbMwi6JZexfVvWX8VJr420mvCPthShKn6lriRpKxPMs
7STE3HTUincn+WGbLxcsKMANvEOUDN0kInAb9un2HNLLh13l+xRNpkOG1XxEVtroC6nMxdiDaERb
Ud6ekk40q907C/aC2Kl7RenlgEgxcjw41AIxkwwG/7t+zfIWC8GLY8zc/gxe0vxRLU00q54K+nAK
49pX8Fgf8idBJHgE3zgJ6KL3NXGEI27KeCLJfJHzjFB0pIEMrY2VNL+bbkojH2fKEXesxfPuGSvK
P/lY0pVKOJrH+Nj5mou/eaZFtMQpQxadD8k+CHx6N0DmasHAG2MpdkDb9vLPY/XWgieQCZg8MZud
i7HsTg0T1Q1X7mW6IWC7xJiAPM863icGG/XdNWigJeIR+8XwZFC6pvkQsY9ooIM0TK3fwuMbFNeY
FejAiCp3Sj/j/1yZ5q0jlvtNvOC8gaep0sjz+VNsVV/tbTIvSf+GTX5OmjWn7QWzSE1ieSBiqpMe
+JX6A86iw370YwA70NNx8nta2Td+4fTvbyxLtf7iUTEkSbJt1VZ11fi3G8uWbfshP8ps81KdXjd9
ah6U7IlsFD18ymxbQQlZri0/0sQyUcm4d/Q6nN+zQMlG5gvBz8ia0M+svMKSmjrGdBIN3wH/oq6B
3Zk/bQwHZH/NvoWPxEzFcwZMSiUWeXHHBIlIHdylUC6E97e7pQe5mSsZ82S5pFPyRQLk7VRc8DU/
iToiD/Mem2IkeMI9nEJEBx9s651j4IHtzRsKCRCSoFzssNy/3JJTmHxIsShR2WHTrjp+szn0nJhu
EfyteP9kzz6FGRgM3RaJK5ezjnAWItkQcT5BwU/eiYBgaaLjlwyang9H9sI9vrbmClmcb7ft/JQS
sI1kODGJwWRGmL4JJsDWT15c3E+/K5uCq7vS72mEzaMeMK1NWS2byUmbJ0eNWD0SwW1ffYDA3fjF
RFpituniYc1f0/18W4/fSFhcChVf8zcN6D/Gl2p5rkK/ohnhT/xSvD9toy3GzhOWW0LCd90Uwrrb
WDcWio4zhyDNUf+qpO/08yschjZ8TJXG7e1Uk7Dn/LcK4oo9AvqLTZLb9b60O492boQazBWcXxjd
wOxmT1J65ur5O002SemTI1gR44QGnt9RMcf0rUsJzOOpqMw7r1x/ORqRNwIqDxH6HraL1xeJcfhu
FpU2SVGOo6Ii2KocKtVAw7yyvVtsr4j2eeBqdvlbjuaGOGquUm9kcwTKSQekeQ0h3TznkraAdvdY
FFiA/pMNmYhmKIURf1q+vddUxjeAdOrbZ9u3u6FJoRAgIbfx3a+/AaFF7aZcK8Sjw3CBOhK+kQ9S
8nFe/kdx5HJeTzhPpVuJYiNoVhQXRPpRYWOTtP3kqexQgvg0YkaTrjdsKAk6hcqhAI6tXFJkbiWR
r7fyt2eSWMPngoucdBkQ+ccoBnt/LImeiYlWJReYXK2vD2FRkvFX+V02a7cnyCRziOGpYVlmUCBT
TvPkL17RnxepTQkXjqrIuG8STPpxGVkf0r59DB9gLKzHd7LTvkwhycBSV2W0uic+cY/6fS8Xo9Jm
aVvEDxeCMN6xrfGxmZafgMSjY7ZwoUbPhZ4Mc0iDJHy/Ry+ER8RUGYDCjkySFuh2uY7SzYvG9HZ0
+kwiOYSpRCUvwx/0OF/rITdijXARHMot1KBSved7dUIeI7gzB77zHbtSNflw4gLvfjv615UIfgai
JJ8OR0cyryAu1Itpk5WJUHGOwYe3/LrF+Qjm+w0XpTNB9QtiglEv2ItOJufw+3QLnpIHOVcGoPGw
+snJqaWQkMZeBKSY8NC6buiUZcht1aBIDi+6kbKFuX/u23Wmu0+pbyN2u6B4Sm/ZPD3WcA1bcqe1
wGKs7Dydk92huajTagkL/DTHLZb+mNSe90jstWNu1Hvpw2jGOiCIFft0TejXFOcXPgdMK8iV/Yq3
Qh9cyLBUH6GnTdCatbpJbrAm30bobNjjon0MF94RNsFeJW/a3NWnXOOXEcakgdlEWJqmUy+f4OPg
xsqghRn7iXek03z8essJ/4ZdE01iRXSuwrY3fd7kjfTw0NcihgJHav2SpwGnaIVrqV2qzN7Gotjw
rHC4h6yxKPEEZ4Fl9F8vEdtaAOsArPMQQOj3fMNEU9cqboMVEh6SDoehunvOM9O9N/3iKs9NYFbL
MyADd48z1Axkb02eFARzCAuhAiJXY8wbxeyBW40ZAL/oyckhQBLvLofCIHxhgObMFxNmo4xrG6a5
L5+uAKsZkW71UOsmNt412V89oxUigtemTuesBCAHQkirDRDHSPgh72GFOQ++jFwN02V8Lm3eMtVx
BBJxbw2wQMuNK3Gtr+y2n/2HygRijBfluiBsgPygGjGv8wGkNBxoym5QcJA6y1Rv1XMg8jdXJ9zK
gLXo9pib5zUMFuQw/Kc0rbKgk7AOEUpb6h4xwQczRVkSI2GBYNE8ZYy6GCKYv8Mv+5Yg+J8zBcoP
zj6jz5uxeHzaRyyxk8/Enr6rEZnq3D858RDD3prTTmTjjfFyYrrKwYc9bdnWP+X8sdMo5CzdN3b5
0k2qsWyQt8ALRMma6sJCjkvUIhKGlD6eo6N6aIFd01EV/djnFNRwq3EfkHBNlqPMkRgWEGL9uaL6
9lqYAozGu4fe5PvxbPNcIc/i33u+/uLyUk8+LvhmOBJ7YCKsoTm88+z4JyJrkEcUg7nDoVVLJ8gy
W02kgNSUnSJBhckxtxoF36BLADKqUDEVBBeYO0PmbHktid1m68d70kbcj+9+RioH1o95b849B2RE
BzM1B60rg1tT3XtJVS8DkGFhUh6Xzl5FgOb1Gs+8Nq32+oqALasYtrhX7Jt0ErrrXHFE3lg27nGW
IZ68XvB+CubFS7VHOsAO+jmFOJf/fgBjxPqrAUw1LVuXJR3kRnz9Xyb707vpPc1OSTeahkIFGTYl
104VD6pmWn/HPexjLK94JLpRZS8k1hjKTdlmZe99rBOvsbAf1qEqeeruO64+g/SX7RqxbgvBtTGS
EAOzhlSQ9GV4TFTJYYNM8Nt/wIGTMRVSgcnGgjGsO9ScDJGQ7xSa1afqvstGLEonNEtoKMiycPgB
9tiiuBwd7eLFwX6UKwuuOGTS/VBzOMUrT6sDlO2qiZ2Chz9hH/WwQHLytTVfJ9Bt3l0om6Z8K19k
lpvzDeNkgxmkJcmTgOO+RT9VjHq1bz2c7iddYzOph/n1LWZov2Mjj1gsnGrYmVwQp6dspR/ImXZB
MyMoQMlTsmSlYKcBwykG2aI5vDcF6XA864whoUBqUHVzHwpwB61ECdw+ZUL8koE3bK5WR7vj4LNg
226BqpgsjjoxFmHsP2+WditZmOKBbYGCvTrPoAARmSY50AGdf/taJy6ySVEfEVVJ9CCiQcLdTw41
shFiChhEJLIKq7L7/jXIZxmbSLfZmbYnqPZ5DEjnJiRU9vrGrwEbytHjrBAUAM7ZG8nIyNPh9/a9
Y25HGaJO0NJEF+T17QRGc2V35LT1k1+agFCYrPLPQKoGFbE2mtstOK+djgrHpykHDcTKWMKY7GPZ
574vv4EMGVs61jkiXJIsXe5AUpYKxE/DNHaVRXFFUcWmVt3YciXkHySHALqGTDWPQwetEpp6WN8i
jET0XQn5Eb9h/d2QgpfcJ6Xmf+eJgv+duRPJeIdb9EqQRLv6zB67hGM1QjPT5z00uzeQ7Gv0opP1
2Luha0QYppOtYjtZPYLqiUjWkQ9mRe00Q/bgiXaFO7kL2x8UWvdtMbqn3psfuM6fAjp7Qhiei4ky
NplTUZ/TRwVNdBApIzPkYPaFXAmBK/UQs00i0+2W6CjViwbWqF/ue7KYCAKkXA/4cXzHb/BxvobD
6ySf4vTw/n4RUATI+O+YraFppmFKuqrJ/45X5I/sa+ndJ928R8/iAKhWRd6ndJQro8spDZ/I9uu1
atJ44WdXUmBPnmYG9TZf9Q4FnTVNn3OttKZzwaYhFzCuSv8HREX+q2OirRqWolmKreuKwCf+ZZUq
iipus/QUb8AINJSQBHRNviDYs3QXl4CSJIWbWA3xgSWoK03yuHh45P/hOmnmX1ynf30V/4braKdY
zrXa5lVYg5gwFk7PlmMc48uLeLtb0YX1zCCegtnlM+hx1MpXp22+0ZwIdQSKXZJnvOqmkbLzmPTu
LrNN3c4eb4+CZ4wkJ2wWNwY1k8Vii9AtRtvFeUxCSPnNpoja4UyS2tfe/b//9GX5v70t07RkU9Ys
tgBJ0yxx8f/l4qalnua5mn3W1W/N49VP50C5ATsO8XcIHsY2vrFttGDNfozKIxqwkFx/slCRC9IS
SxQb8bdePYyzMfKAwzdUl9WOI05owEyBIgZvCfo/I/s8yIOkHZbXRhxJ0HtS+LWskbapEP8LjPkI
qBdIMj5DDmwPQtlRgqJp0/achHK/2eHbDL49YmEdNuDHhRmRkJBOcT+ovgFJRCyS+2yGOoMjp0b6
0gnqK7e6/11jycgishdhmxPb+frl+YUmq2bF2L3fMEX0/i264AndZ/nfCWy20HKIEMvx319r6y+Q
QUtSbVvSuNAGiNp/vdSRlclpG2X3zVfzPqbb9mZiQrgH3DbPr8+YYqCRAJAS5KSJcQH9BxEAAZsM
k1r0cruZuvxGB4n0gEYceXLiocN0lqCWyQk9GJdX0+t+T6QQjlFIxV5GuDFLNaesDmjEZ8Fp73Rv
MGwa5J9yb200Zt6Hx7yO5vdxgPWtomFM7At7zsAcVizTo+/hvkkDTICpiynhgW0kn4NM9j93V408
rAxkGkKYLP/+Wsl/hQ1ZkmaYpm7DjSj/DjqWr9yuvnZMGCO/FRqHRDIlDuBFtbtgPBQT49Ld16kh
ogRx9JoprI2D3up7+O55nchTTtbYAEbGM7mTRm+j31xLJouKPNNtytaJt0+fco/JltMK9rK34REt
v/4HyUfrIh59/bTSLKH7/SfFCfxeoCB6sCfG/blUuTWr4uL58b4IFMEIstDWRKFxg6Q89ajRajlB
kB0le6Tb2aA8BGst38RyIFWNic/hVFl+V0SsPEnpZTnrjRpoX3bRi/SdEnwN9FAVnk5M4iQrgvv1
HjmfFQHFmPnQ0SX+lzN1O6iYFBFrgsYXjiFtnr1BoXn2x2t/lSWJrdxH6bwE62CkG8pC13dPheeh
3MGHMXQmsxag+Qpp81khqE83pu50Er7Pv/8oNUP77ysndKCp2rLFCKpp4uv/ssRE37YrdM3INhIL
pjhtckC/9FDe+j24SmJJ0QMpIyzLi3LbRX5K2IqF2tSedWB7i+9c2VmBTC6T7GREJ5i+4eESwIaI
uQNQDRmj/HvaGLRGw8keXmOOBfGFGY7ZsPj6MQe+7YMwXHQxp/CD8DDbw4z+vDA/0bY11pYnZg6u
J3Jphv9VssJJhisijULIebxrTc/LArIE43dQpkNj0nAaB5vwyTtKUYmDg+euCwnGeJ6fOUJE9EoQ
uYHgZYeX0uIxQw0G88GmhHUcaJhEyYftE4j7cB4rUN8EgqqPNk+aKgta5g1iZb8rY5CHhPOOi9kH
Ge4Vi3cxK390xDGYqLHiw+usOffiJPwiK//hHKRNsCx9CABLnGIt44KmpdGJqQkAqSFPgK0zw+0t
/M8oD7izSeFPXNA6bYv0EDBxrO6VwsOcrwhVgkQ9wVrb2BV4Zj/Hr4ytFK78EcCJAclHqE+4gjMO
28aCTzTdf88APSkYSwg8cy+GNvMeyThhTVj3BURyn7eipAIAlq0EmHBkCM15X6IRJBNJZ6z10Vz2
Fp/dj03tBGoQ5zGRzf4y1/oaCWpIDLAsHzh6RQOAJjyGQPnrmGn7B1SFPKpR6T5sp6fPdKv/JFNL
wnDglFdeu8o4HVbr90+Nt4zRYCoHbex/d5+FjaSdrQJwxbM010JX4wKg3o3BnZ2sTN10xXGgohqS
Rg9uJR5g5MtAjFC1o/aNvHCAkBtQAVYSkh8Gc1r+FkTCwJkhfphoiFap3kZJT2vX09M/0yfyUlAm
p14V8+YKUoU+ftxiwCiC5OmrrxUo5mNhYzWLhh2rxlDAAXRjRvd5XIUQpO8msMk/f7E6EPwk+qdp
lHVfQSUPCmDT1v3UA8q79LffceuiRoaCpUQpdi3JlXL/S0z8xfx5Hr/H6gpo/lrwk0qIGYRWCxaj
7GJfv16zf97FYQpwR7595pE9ZNV6E0CuDFKkSerSOj/oECcg9O4gnrgHtUFCabrM9KUMbPRKdxZQ
R4asD3spSlUxSw7ePIikmVOxcM0mMVQvRm3AXcqIXi6SrtZLLSqOHOLQElTHbOKvZmLXk+zJ0cR5
k6tNqxhiYR/A4f8Rdl7LjWNbtv0iRsCbVxKGIEFPiqJeELLwJAgPfH0P1L0PebIqMju6T0fUqVRK
IrD3MnOOSbILTuviGwcBHXr7Hd+kwmPRIfZL82XG7n/ZBVZ5ecisjD6zfsm2kX+/6Zym/w71VfUh
KZuKk85XCKeJHcY4zG7Qy2WrBM0Ogt6/HIHif978pqgo7Dgk7rLfFh1P2UzGZiizC8IN2D14xNKN
tMcji9S4BLLw5xP3v0p6Q/jlr9P+98BtmrZ93Gf8dQhQGAoxMfYgKSweR4mp31KnH+ey9Cbwz9S/
4PBz5Cehctg30R565qZHnc5Y7C/flvxf94Co67IimaYh8nv432+rj5JeM+g3Lr3DwrD2mpeApIxz
gMzv/XlggtpDPiimKFxjoY8UwjhBQvP/CXO2+wmyZb8zf3E5wxElJn+Zhmj/qoRlXRBNRVJNTRFk
mo3//fbGcZRjUYjiCzVYly6bH4YUwXcu7yqVLcIEzD1Lqd1CubjJQMgYG3Mmqlt5XQk2igthU+FZ
NNhEwKJhYp1yP2zTG/6u+HZncjTnmGoYphLzIC87ZaswZ2K2p8wpPgrS4d80f3gVkYRFlv6T78YE
1ebkcxmB8vFx0fsjYbBwoGtXhmhc/zrpAsy58W38pVBVjH/PhXRB0xTTMHhWTU36rVJNaqkrE70O
L+i+VbBWG6o/WrsSITs+KLiXJUnRBAxVN+KvdfBdM0cEwPE8K1ToyHNZ1mOqMNwuhHfgPN+pc0GM
I1oMbDXfmctWPA0aaxuXcqR9fWCY+WTiPQMpLl36ZqcTFGg6iPimLZ5syYabIKwPEMLa7LRyHHSv
8p4BYfrRsVFKrxVzEApouEXkDbgStELgwrtsdGaKHcxsg3EIOkEUitcut5r3J1BouHyPNTItE1dZ
YVVAS2SfJX0hWsZzjXtXZIZhuHl9RK4w3ncjE0aGiQy2xZU2bJJ4bX6NwN1DRruXKLLR6AWYSCa/
t4bmfLAxWspf/CnmGGAhjV2TLg2aatQiCEs2iAGbA+b/vnV7kxwBXtDqEB/Y34TKabwvR0ah2ztJ
BoqX5QcFPTKOFmVHt5sFN5QhSFnPPTkKKhuNB8AJlssE2nBfdOQtDAUQOZU1AwodsHaqi7+oQ+yj
MGhWcKIy5kkMp6i3tbrqD3q+HvZIVQRzzpyBJUPjpuyPEN36+ltro5di49wBu8ALo8IZ8XTR1cZ9
TdQXWRcY3Q2P5A4SWaW5cRJYm+LOhHG86e6O0THIdQqeUadUNgGODjKgqtaOMPcBXf+OD0ziJnYz
rodr8CLDlgfMKnLtcPVzcYbEFvSoIRie8YaBvB3XJZq3CRyoIAZd8rGgP8/x9nqtFx7Aa1k4/p2I
ago4HVovLL8YZeQlizl0NG2zVW7A3WabR2Uxq1tCrj4GV9o9GIK7fIJO2ukXBw4wOgJMtk8cFA+G
gXP9hakPckJcBR1tIdXOfcqipFxH2+8A0qzfUAihkuG7K6jBQC0/8DjqLIZBBRxZcDGXz7kXNwiG
VdWZbZ6JLezGN1TXE+ay8x9+A3Fkp1MGmRZ1ofgqstJkMIWUk3QhdGFoRtAtMkZSk3XebEGc3BFo
qxZ2OCIlM0vkL52yCibJGCr7BXfaM/RzXI581PQglGs8eyHu2SizTMOusOdf6va9/Mm7qxLaz0/2
gZUOjd6euQoqGpWBmhPB9/YoBBRzJ/K5Yrkc9kVxYiP5/DSglOdz5VzrjhD7Y2APrBXwP/B4hJb8
JlR2XU/Tq+Il8FP87qSoYYXrmOrvxMHSQcKSTs5y5ZU1oIDal1/rD/HG3wNPXEwdR6g45NU5xyjy
lxhisTvWzow1LdhKAj59lsM8gfJ39k7oDwdk6MrjomerCL39DfTeJuclo6Gx+MEJJZxKDyahm8mG
uMdxDFYG2OpRRVy5ZCpXrJDJyp8Sw2hEhI2ty3Z7d57hpiWohXYpATgWK5BGlnAAaL8yVsfJ65/v
bdP49w2JbkgyNNFkKK8Z5m/nrhSppXAf5eiigWEiRzrxOE2j4UT3Jso2pYsWvJaJHb5zP41YnnRb
BN2ULzV4Ogx17zg3l5G+HH4ayWWGpw/bGqpH4QDEQJLyKeRuqx7vBJTWHzQLcbrqH4dWgl4GyKh6
D95QZDUMNs1tOpnINr1oycFUS03aPxwFiVs3m3pw9exFEHxyBgApEO7XWSMvoVkCVaV+XWgsuBTV
SWvnTi+K2+Mww5zNdLVjAbeqKp9OSo3snFn2k4KSZCgKSBT8DHKCrYAXk8OcVYrVNyu6EOFFp7FG
OFjS78kHmb2Lbo3wRIK5ij+Eo5cgFxhp2cU0Ee2LMrCmk07wDdD7z+dWvZqs62OnIsia+bHDPCVO
tmNA6im9tMvSoUOw7/f4k6JV2Hs5tc9OQEmlrUoiLMFGqcuMDosVcjXv2kmo2hgWe4yGvqJlj2OT
dRh4MbwuApo847EdttIIomrRo2X32ISwQqmMNT+gInohGhDF5iarTS8anUz5Bi42o0ION3nUY9aF
Rs+aFb2BCKwjIgBBsuibBkJB2WTzx1jwNnZrzOs9CNqFArCTmTI3cugGLw3TT0Cb7UfLrpOW4lxE
lhUZ3jDuDDgiIPKrOR2sTNIib8aFEUlNizD1IpXooahn45S9scm89MWNLzjNszUbnr/Kr4eUr8eW
9RBAGIYq4UTB4spDXlrRiITuPbbNbBJn0QrGL6JMX8f+6x961UNzcAHlePtxAXyELDS3HakEeMxI
+/vhCUMp8twawPYnLo3wE5NyFdqTuiX1pew6w4zO/g7z5yEI7Npj0dP7CjD0451+/CA8F1310aDt
6VyA/rBy+t7JTauM4MS9xDN7FLbNjwgR8zJW6yTbBA06NJp5ZYfstO1+WsHKGc9zPmP5la0ZlLLX
B+d8a9fTH2JPYjLHf/jR3Xu6s08OB70jHo0rl/bWzrAl1H5fIPJbPXqUjscMg4r6lgEQaFfxIYqR
uTszNiPNNCfidKrfZRf9RdOda+VdRFJPYM1MRZfULdgKURI0GcsMSy2WNMvsuMND1y1E0sJwHCK3
NXz2Z8oKVRKjrXeDBcGwopBEtdncZGUzwxK2rU4c5Vzn7EOAf6MvkTXLEK3ohUb2ebnf6LoLjHQV
NB9OxG2rL7hNwVvuhLOJLwmtK3cKCqZprWXxsPglQcdUfoy5RYsDndrgThIC+OPEYw3S7FljEDXK
4Exq4OBVYL+p3NBDTBnw7U/UAVwHyo7PU7zbAsbfZZm5Em12zKexMDuLL9VexK/8JCkQSdCLX8BF
3Pg6T0cmE8M4wnCYgO7QL587mQcAwvF6agdZNpCTbMy5OwJ03YLFevwUMg3AgrqiUg529bjUxQ19
7z4wlrj1G9oJKujIShh1ECLACPNB3AiWKGHJZT9DC05HOb6wBWOZEDFtgWNCi7TVsVWOTD6c8p3u
vhfd8mqWi4cGrRdu5npCojMP+C5Z0edvwllYQxrQtqUrgMcGfQtq8S2GE7tQ0PesWhN1P/uxsrUQ
5BGOsElf4C3R5zLmH23tszn3bwPub47jxMc4tYxCF41a4pYX3I7gRrDI42CUTFcunXpcxNQZjEXP
5ku4r76Ma4z+FdIfOsV2qmEoAyqk1oseFZ2B8GfOwaFDbr+QfunGt8CPAbYzfqlokBcP6oecgCVM
1RLL6d3DM1BGwyU8zSbcXH5itYIsQ64ccRMcZyuSWPC+7tXOijn3/UdpYySMLGqItHFv1I/8fUFp
N6VHhhxdjAc0WlkQ5AKxEz2dD2mkZC9ZTTFB0sH0swMCFaZxPESKQ4Ew1VDvGZojCoStAmXwqB2B
PQa8TavgudEZcCIHZT7xOLM6TZhznw0456/jquQDyy39whRihvO4QtKB18Bhmn1u38lLrJnULihW
pteSoCvaFR4TQA69wznMsS3t2cf65SX1YHTz218qxwxwOYcb8cth5hgJaE7QL9qXuZlw6j/ju/Ah
nCkMUTxgCKSg+kCHo5PcGllk4bDCORfH8ttgvIPpI7ZApDCFIysjWKHzeiJ8fTEH6Ffzlsb3NOpu
vlOLPTCJ+wFCBVPv2TmFRXA1BqtqbMY12tr0BY4kjgqcZdS9xVzOJxgb3LcRwMKqJvad3y+m/Hfl
p8mJbRImrXonf2VbYR28ogGaqAQcr8zA1ukWySFXlJWtxD03E+Vm8FaTlqgyjl4MsO8YYN4apETZ
6gH+xapf0Ja+66v6JYixXGHiCOx+BhbD0m5P/3GKMHMaFroSZZme08/Of4Iu8FiYy7hGlxjTlH3J
fn6rETT/HfHYznXDKn+EV1ZhwCMQXvXk1HI3u+niM7aLdXwGkn9rMTi/9auKb+8WLJF0KXws3qy1
At9YMQLNURC6Tzf24zPr20PKXg33cHdlRgegkE6zhc4sw3iX0F3xUQnz8vuROKil9KVoNzXdJ5o9
wsPXenKKol2AE5APk6o3Z3HPqBhyffme/czeIT+H4r4qLZRts+Y9gCVUTuWQe8+tvpxiDXlzmBo8
vpub+jOcIsFrR0/n02xY7abXNkdBEOwD7pWSJXvxiTNNlA+S8lIiuuwcVV4/dVcI/fCVX2TGEDyY
m6z0k/UTZ17gTdTAwBq5Gajv7qw5bM5YA3IZPqNkwtWkoYvrQFHtguxk8S/bQ+nfm1nqVYb6pmKi
4zX/WS7+MtnvJEmJS2UWXh4sslbUFwyf9WtRn0S+kTWXPdHAqDdXNZYCdpc6CDJuGC7brzsamGmI
LxEwj2/T/KaCVGduN1h/qan/s6T+5Vv8barziBThjnonvExzDDdcisR3QWdB34pZz6Oy26CZehfn
bHGwpXH6hour8XWVVxhkl8pNuHHD3OTjbNG94njb1bsIiIe4JUUFMjb6AA/T9EJ0vhI3tnpsY7Jt
rthqrEm+IroMWdAi2See4WKtwApcbr5IlWXXiSV+zkCiWayfhKzoJ5hvPvxuMj5OPIH7pzeFPFdr
9S+/Dulvv47fLEdS3YpKXQXhJX/PmtOjR5l8DuhG1UVzK9jwojIebHGwA2qxtRasJxwkSVvA7ztf
FRzTQ5U0I6zj688fkyz+e0Q6PUq6IAumzKZI/21mqeXNKHeqEV4oKs7mLieICmb+FE+IWgvJ9k7c
Qb+yIzDTR4lo8uDCOxPtZac+g+mGlD/bRh/KnHCP1Z1sxPAdFyYkN/Mq2OPysY23rCrHr/4V+t4x
5nxocDRSkV4FL/tBHCt4mEVAjAsns7dRBA97sgoaBv61hXQYpTH3wWM1WtTmbEdqr1+zUeQZwICJ
IVDj4+WIR4LqaohKnA4ZjmGR9GKnBBnEKzTeOole+YuwaD3zpPuKW3uRJey5uOMN3O6K7h6Yf0Mw
JEOo64znSraHeXBSbSYWjCu4jEEiTMZ0TfgnFQvB00nbZu7k6MPeMjHZJCdYm2+MHzoVURkkeXTd
O5q7KZVV+iqvsccchPgJS2ZAAxSF1JaHE+H557bllMKvTUFYXkyEel7utIe7fYP5zdUKgpHftd18
vNPFs3z4mXxT9+VsQ6m1v6/DFagknE/jpvpIHcZyF2g2AK0YsZeLKVKYm36n7PkmcJB3hx+mCmzW
IGHQtd9mpJYjxUZAKnCKotWka/DoLycjgpWeGGiwO+uwYBOFO0wraPFLnQC1VPuTjo+Xd1wMdgnA
bbIBU1/A1h53KHh9UMZUre4AQE19zec/T4ccS1IvEWgTSEbtAX3QKqyQDsyEocbjxJyRkKR+P7Mo
cEJAafXrSMFow1C8kg7IlTUilMSFzE/WS+RdR+5fXgP1b6/BNKT+5URNu0wYo0QJL+Rp7WN2fZX9
gQBqya9n8QTrTZSxCBqB6zp44+YXX03kj5j3aychK5pfFZE3rzV2ihNmT5egHbt/HS0anqnPMk9Y
PdbNxAHVDsjk2UIEgADQ7/yYJ5UDCR2oXU27CaSvH4EzY9f3cV9fY1td0tw1iJA881VbNJuHa1ik
Br2jL7MRlFvtUril33JgabwInzqIrNFhlg9d99R9yxaRce8A1agal5S0Ft5EtmYZ4Y58VRIb6vk3
b56HuOzccW8Qj+qGF43wdMOlWN+DDfJY1DPeJY9YPMabaKch6ef1bdfqMVjiPSP1ncykwOewZgpA
Aqs5SWR5VTomsjAywNSoK4T9VG0TUkD6nEoPEQnDdiR0Qnst32GJnMcDmRoWDQ9OZl7Mnb56OP6w
h/9qqT81D6qPwXnfnWDd6fsGjRpx7uG+88TFPl2xcsRpAGPj0ux4gACtQKi0kErjJhYXokvTTuww
Eovt/VgQs3AJ/z8/CPP8Qrv8GLyR2ZqClZeA+sbmqWc71Lrli+SobkJ42lndpJ7xSf15OV5R2GGV
J9xcvSlwG5vla7yWndlpIuWgZ14/rJKOK4A1ZLzF7xRFRIOyu/tC78Boe8F8ZzVbwrc9cIQ4d+Lr
utW4i2GMxIAuGN34RIgsIlzWoGKO/2TxvjL+scyduiOtt+CdQ+K3ZI3z+lxGm2Z9wRIzyYn1FfIG
eg3YEjsG5K8kZ0XfjPF33Hg+M6QDtuPln9+a/3xpZKRL+O00ydTN3+6Ou6irVV6E0UWvJt0osxbm
Y73TSj8ZFfE0u2fNLmPi6V7vABo+H9lqmJQbGDxwzsFwq7w8dNAr5ZMsNHhRaFVrW2uXKapQLBBI
JtMI+4M+ZwMT1rSWfnNTIoQTsI9S3wyuWAsjAWH/ouWwYUKZ9+tJj7Z9SPZ9hlXA+/NPrE2DwP8V
7emCIqEiYkWjy4Y5XfO/HBP1vYkfz7wLL+TreqWn+sJFe8dQt6owt1aH8tafVL+8icucTAjJKxib
M1qir7Jp246jy3jAIA1IXxkxXXax0PegF3S0fIDfjsVGAtgtrcneKjFTEjFJLSKs8UwzeoDbwtEY
Hch/v82gRv75BxO1/1o9IUNTJfGfn1D7rV7TmrFhFHYPLxN7o/AjF4ePzaaEqOVix3HPWm4PJ9c3
cYUT86fZJpspcqM6Yu/uHiwTl04ESMMSDCWJO8+3Yo+CiAQz8DV3CO8g6VnAdlv2RS8MgkroSiPw
eNjKIX+E/Xx7aj+E/SRk/irWJTIZN4KFgoNwNx6GPaUCCXBLLJsLnFYuD5FXQhkTgEq9D04OHBQI
FNwgcib20lJcAS6xPrExUktyJ4YLn/Xhsl+0NpbONcakhYrXE88RYboDJfwKbJGFkQrz642QDMYe
4PHWTKRX6RkG4Bt3uXZ8rFkjP4hpwGOaWjOPEnr6MtuUOBbiLz60LTwhOCQT5CnmugM6aIms15w/
f1b/oevhI9JMjKGqoku6+Nu0OuzT1KyrR3gBtAqfyoCmD10C6EX4UU+krMHeddt6Jy+RsVgQ4Tbl
B1IFb4AMRzyaXfwEXkbVNQ1SJvxzM2GIWe4y5T8RKD0t/AHnc110DgexRzNkB6fKN1cwlS63zoG9
Fi6Ga0P9/OcfTBSnffy/Xq9ffrLplv7l9eqTR/oIhoJLyA2PACFJOCodMPXw7w16iMyB7PjKfJBo
HOXU0m/m7gj+mXBVF2Ocuajt4qW0jx+QPfR55L6+5TabUD5ahDDL73hRr58bY1+uhdPsQrGnHmqe
icHi2t503I4c7AayoZak5RRI3HNJHeqyJFuS3EjejQJYL9gQQXgytvoeGYQFMMTtp3QXR8D3Pb2i
MAydcFt4onU/DfZLYJMi+5aeM4AyvC1HHstzRlLUn39xyn8dSyzPkcmCMxBF4bcnom60zAifQngh
M3PXc4nAt+bSqEgJmQQIINIRdhpQRzeNgo7HfOPCIOusIwcRARPCXa+5Na9gjtz6m1mVB2GJa1Cf
F+Ka+EVzifLrL9+yKEr/OnFMHe+DxpHDylsUtd9kCbM0MQKl64dT/2Q89pGgDbpL+9kI4pUZlVky
5Uf6J77lLbLy6ktUn55ZHZ6w3g0SSGWmaTn2Us4jRSEHRNHRRWLATW99+CJjDECP9FyVwndemUuB
G0JMbjo8pjuy/+dKi39kriEVGVGFav+pVrQbhFJxi4012s5nd3sKIARZpBdAO9oWHOIzZcWtzhPO
i06nrTR0x0xNa5jiYpE39oW2KoKDXIngJ2U8DDOmkLJpV+hszBQFYxbjhtZUwCsyKjK0c+W7ESHg
6Zcaon7hccqRQSXJbN7yNDNKNvWvEUVC+j0wQWsw2KZ0SDjKDARPNcIgBV7NXeXjae+HZ/mTsQ/q
ichG9Z9ztWDWQGcWVOM8CjA6YB/pgcg0KHSDchsM75VyIG84lBP0rrwtgq88fwSUFA29NUjMfomS
DUXZOOs3CWD2gP0Q5kI0WFCMgo+BSZkgH0bGM0l1lsjaFBhW1p9Si0vqWGPjlatDMFxmONh6pr/I
9sqb8jil+WpW8RCu+8y/6/h7xtPAYNh8MObTXmKmMLKUgJXaz7g0y2ZyrbBTMpiJmqYrPdxEOPXj
Gu1u0GOQZde2VoHwl5GlVUAzr+IMLWn8qhrL7rlmR0RBIZcHUz9K+clgsSIwvC11NsO2XJ8TiuAC
R1pXO+ZwKnmgZEwqUe7HTwaq3UeSHp/x4U5CcbQ2J6NA+xrdnvFGJv+FK5HvSyrWcr0U9eOQeg1+
yaBHfJceZ+Wm40s0OpDmzo1iNyY9LqSmpjjNtxI1i2IofEhs0tRvoWTROmD8bo/VNKyPN7mySrk6
RSBHqF6b1Ls/3nRxr0ibe42H9ZLceqTJYs3YNsPsatCkK1iqqFkpi9rMz4eL1ISEoPBJYvItAvro
6Q/Edsj0F4eJsmJN2Ileof487lZyi6fFmqUJbzosbmbQCcpm+ZZLm07Y6aPTGvzIxyTwhP5dEL0R
AGwf2wL7ysoRyn0fTfNdu+stXdOABN+qXJo/zFdDXxs9dHiwAE7YX6LJAFRx7/MCj9ml0ok1HJ1C
3POfmnzO9C+zuGUmKcTZlVc0pVZgJFfi8V6X1U4AcMEeJFqgXGpazG9YgWHSjdGRJSZ9Szx/fBsx
0NTHzGb1qoBeuwheKCyS1jU6HurTIK1QWPbsNLXcGqspKcHAu8ZECNzILgD4G72W5kclLpPnTjKJ
mWEi4eeKOSf5Tnwvv3lzeK0I2x5sSbxmM9bld6urXZlb9TOBvdtvtJtanJhAjlv8tyE1bIhjnvdk
hVhRcsvbDEACMK7cRrCAWjJ+y5g4NcuepVhMBUzMV19AULHqglxpB6EFIWq0P+FxZEGDLqMjmX6u
5tggHFi8IGKGq4G7bmTEkhT7gHGxyJdV+Z1H4A6ipHPlGeNYlWF8q7Bve73LxaIFpqbQgBNPw69z
pi7L/kPMv2op8UddcBoGqpMchMBENmF4yuJrNhLYmp76mSvFHl6qmqW2wKwfO1FOh6Xt2xE1CDLN
ZcuEtvBpPfKZPwu8iXkz2+SY2rEAsKyK7NpYIvXlIwX0RkPIvIWJRDtNtpAV9apFhyfuVd2VwcGw
X5VPAscYoAjKYwFTIw1mJjnN00UUFbNRwQ4y7vLARgcJLpJNakKwB0kaKCg2geSrWLt/JN0TyPxc
j6SmfUjYk5G0K9g/LlVAcyZIy9l4o3OYKWstxAIRHg2e9NjvdKoN8aVmOap37AtRZRafjxqNtHRL
kwqLPaN0AC3hpYmOMkggLWYaex6pI/CtF/X7DBUdv1NTXUvmptbWFennuodeI2PYJzBPluKLjju9
8lv5jI8mf7CI+umLLaIMEQoG5JjGHXI2IPSu913G6t3S5Z/6NUCzXEfHIrmENRVcca6qY/08cAF2
qXtHiF3RX5cW4euoqGdoU17V+26SFk/hIosn6miMV0BEdECn+JN5fNEO0P7C/iXX1FxkpcUmnXdN
DkFmWP1OVBamOMdT1TB9vUI/ALQXzhU2TBsG+fDQabWwf4bNEQYSxxLJyey+Ko8MxWA2ryqWkmBH
bY2gtx1fpWTR9Y3mvfxHVZb4s68H3ypc/2LB6r8AhYEvgjrOx3zYRd+8RA2u7MGrkjexfjcq4pkw
RbWI0l+CejXcd/fyQ0O+ncYAMWcrvcaJ+tNqK/TND+OjYsEXZK3znG1KohMwRle+ok1xkexMROlc
ElYu+tKPVHxpCUdp1zuledHYFCgdStaDLP9E7UKuG8bsrPKJpqe1ldiNPwoeDqI3DwFiqRKUISEz
tcvzVNx3Wn0ZvRDGj7BWzX0EJwO3TW0wbVTwwWRA2xsIEBrK9CfVNPK+h8IYUMF5kwgLvcFrzpUt
cBKhYZ8sEY+9NGxHid8qIK/oIkusF0XLpEuS25w7Y9gqD5SC/VXFAmRupYIPQb6Z0llgBUf7PDkK
+3UXX2aof+8FCoNgLwNarwjlfN4akbfrs2tY62IEf2KTreu3Rn1vUtGPhoNB7lbe9JiyXwtUw+1K
zNzk6eTqe5bRlTHE07CGRfeUMcRGI5UZ1brgh+T/MOWk8NIfMW7ISblcAg7L2DmF5E2Wu+4pzgvB
mCusZw2kYk/tRaJu0/B/dyBp4O5I247HqX648ficY/t75Bc01tx+Vi3uuvFaooYLB757aoCO/y+D
d1RVsoMYGXIrtUbgGBCHeLl02nBd2oTaMtQ88em3nMBpRbpTwNrw2vXfd9PvyUUh/gDDbEBZqA3f
4xPP7PjSZqyl102zrXYPZRF/JgDiTWliKOBlXrfZZ9m8gY3vkL/HSxKldHDl4ZuW3BIB9iTMida6
S4Pda9uipwT9ktnbR1rojvI6Z9gD8arqR4uE4/5+CpgWxj3Cr4rCAwHMcgBuKuZoyvZjWGzYrSsj
gQat5Cmpj8ycFb6cUbPyyhTUUc2M3IH4EGqXgUgNDXaLI3ebR+jPxFcZneaAnqCIAZQKny3WrSxJ
DyNUm1m9NB9gqDNWEtCxGTOklNzPZVKj4npT9ev0oY3x6cGLmiDUE4fbQ9qqIPcK9sxiHGJIj5Ap
sawecPRAKNCfHAkZ6P9rELNe0acqi2m0Cr06pQHrbzOdqKvsJdC61VCjt60pzIhtb9K92ueQ5GES
rJT+W31edEV3yuI9uX/MGBIJ+SFLEJVytoRPTPZSymuQoraYUgc8sX4zKMl1vhP58fEAyyQ7CVIA
jWuYD/Rh6OzWDwplVciYxriK4XXEBqev9X6i3g/0eog4212PeCT9xEJapvagc8iS0zsArVZPybLy
m12VOMLHHTUfpLB6BsVh0+UdomQQ6xrXNLWdlRPR81zl+SbjZmr5P8IDihx4x/21ggVwv3+U8TIp
vwl4ID4gf7Ie9cT74JTpmqAIabRkGssMdRMtu0hSdQo+GnBk4QcGJTzifLrOZamQsYVa79qkN4FI
DlIKhtwSA5Bsp2J2t3o48uGBMwXmsca4AvRaeX14kg4o9Q4DfReRdZadSi5OaKSCPZSrSHKJ/EIq
STxSv9HvJyQZ2h7lQFJ981cw3zHhNXjkDfWMg9KtpOzguQ4oI+6wkJXrCHFmPFGDafSi4bKjFsSr
Mh41U1+E2uZJ5cVfxTdtwm+pla3A2R+uRpDV3pjDajMLf9bfFOMvQxP9XwN+IFoI/FTNNFVDF+Wp
G/1ltDBmUZDGpjKcIKq+p+kamg0escY1yHreUJsq7BUYJG/yDS4XSGDhZfLIY1mzWSwLJ4S8IJAv
tFEP4nccqFit5gqEQy1wReJ52mr+uOLhJ3ypwtbNP9ZXCXoaE7pUvQiRDDOpVlC8AkdLT9o6PXG1
lkSkucGaKr7bdR/pR07WUumVoRszpUq4FNxotix0u7kq8u7PIwPz3903knsT97HK3ECgEf3f38dD
iPtnZkr9qcvtkd4kXSaVp7MKotEL1zIBvfv2jOg+b/0QVae67FF4E7fDKU60uWB1AgpfG66XGSC2
nt8NBNF2PYKVdGQGgAkUCutJAH1rUdumyaRpyuBFi47BOM5XSEAP7Vi3VZ5NVmmlLW4z0a4ZAVBo
aVQBc+0LF81CWkK4jdgvntBAQA2N0VsXK3jdpJeszYfz0DbSh4JGVFrIqcs7ZsIGS7eYd8fC58Ua
gaIqZDYseYcmOvrFiJ02WjUKTC+/V7dmz4/kQe/6869XVP7jeVNkQeR/ZGNa1f+2UELhr88Gse9P
dxmWiFuw0YtYbiTKi5Bd1fKg/BQltvWpw94M4WutvGTVQZEPEX0oJyDCxlTEkL+SA6/VPIWEiHyr
cpCbh9m1L5aZcsk7Ox9WQ7qd5gEB+vdTB9+Qd7ZZ8yeEeKXfN/wnf1QAbUkYerO+OzNi0M2DlG3v
kZ91267fGP1ZN2+YvLLyaui24SX4HMWFKe/EdBPGPho3kfjJ2R5PaysdanybsyvbQrnYG1AK2Lzr
r+179NyDP4EZMD5+Rvm8FUIXAEqlvMg/jbBNxxMlC1cW/27RX1RhZ6SXZ3DhnwvKS6VQqRNJ65Vy
w3N/7IKdRqC95knG6imAhl5X+mbsbmL2oXeLTt1EyWeTnInaFHk32m8NuZvuSzwy4Q2nohiulGod
wKtWN0h+HmB0oueFByZ5HEPYFEx0iWp7/pPVIp94toTqb74jXD+/TzI5ZiQT96VoKKxHlGnS+ctx
02I37sYubU9BfRkkT8uXaexFxrtKwhsbTwyjiZ7OixGdTXUUwTNh5u5OZn67c/OWH/qT9LrNkH8F
I9DG+6UTVh2068lkQMYhprJVLK4asEvCIQw3HBqdtu6DnUx4eIR1az0mRwWRvXLrGC/wCuu5oxQ/
0rsG+WIGTQErIGjxYCPVx6Ag23RVgSOW/CI6ljyOjR9IEHg3huiVmk0xacSrHiB88fHMXwadKpPt
tnQswHc8jzIVX3OSzcODoViTbctkEv1i70txyNWLKESL8SaTBwaadg3954ChErDPPF5lToqKd8ZQ
PW93LRdoonqNq35AIAv1vZbu0/5W89+Ow1f/tIvRNwa36mx98EvEHy1Zi+cqPKmBNYDCUndtitvj
Jew2mf4mxF9Jda3HT5QWUehjBBYexzG41cJRlS9jcA60/ajuJK5TBLz9QYi+a+FT6jYtS8P+pa1O
9+zck1VqHoz+kBZEEq6KEHiPH8rrhuwNfaVI667bjHAuQKXrq56bPjgnzIuVpajuZtnBeBw1dfsY
V9Q22cxSczSrUMzXYlXOpdAr0x3/G2Zr1KayAHvW5WspEey9s/nw7sntmW1TvAX3jTjy3rwF0Ypf
ifrwwuyFb4UvKoivRbF8oCgr/HRcAVpUFbz+SzGlP/Oybh9msHU8/qsgXY+li7BsnH6QXvV0bqdu
H7CdHX2VyizXto3pt/uAU7Jw+F56FmidU/LhpfI64PeebXPT5+vosMgRZROARLzqwxP55VLYFsvi
Seu3DAjFbtYldQhprpRfTL9VL49X/K18Jw0RL6Ff7J4y4UjnOKLscfiSIcxsbRs+j/w9oApy0kx7
fqz9gKxaWT4py6lRs33SrI12l+m7Ozm22q6TgRViI58r4UJTLWZPBevVxuIf6sWS0cJINmJjJdJC
62yFURxGzM5+9Ev+HZVaiSUtcWV8fJpbSKjuCYSy9P8j7MyaE0e2LfyLFKF5eEUTkzEGTGG/ENjY
EgLNM7/+fknFvbe6uqLrHIfbBUJIqcyde1h7LWXD9GVfo435AlOzA5GfnxyDI0xQ7HQVLJB4iF4D
rT8OMbUCylbodaGg13lNH/BdMXrEYBsc/2h4MXrJbJTkVPlex+db+IoUjdXBZYpfHDiC3YrOdJXu
IvEV/PNo+3hCjC+ZM8dn1dxLcRRdKF1PV9WUi7WLQETKaCHbfpYERQH3gjvjHtNhCgFveZ9HDKBD
z0qQX+ZcDEnQtENjiYy06M7ljjIVqh5SnHATTyLUWeHhrvwRYAeticR68OQSy3AMLfmopIFqp+sF
uV06e4h0UXYvfY68CukSG+7Zy9wWWezH+aCkl/A0D+IVuIdBSZKWBB/5roLGd4+0wtgCljcOmHGP
p8bXgc/mYTGSSr+mqXZ8JcyGODQG1gwMG5A03X245gZZdfEkRxxPHErmNyYEdStMCY3AJpku10KZ
Co5GFP9yN1Poc/FE+vNx4cwOg/IkOb8i4LSgJUhRc0KmAKPH5fCbt1pCMsePBr8hfEKZDdp32Tv2
vvoF7hxtFxsXJwnwAOPSg5aJy+SRY+QYnQRRms4z+WZmIa0NzEu+jQPod+CGKOkiKujjPzKM8DXh
W+KxwEuJYAMSLDwBWTwoJq9BIy6z6fGu/tXgPNLv24lb4euYCCKnneAmTbmYx084XvC/0Buig6e8
hxJ8HJoYO+berfKZnywQhkaTmFXgtWFQIm4FrzgRX6ySfvBlFMrBB5ZL5i0DalITA50Abi93P0i1
3lU3QHknC7QpFJNfH7AxEW7d4NiB1IEEvU3Xui9RjNAmzDL6xBjb7A2EJRm85GCfNJTAkV2BVXWR
FyGfq6zwBu+yQYafBAbcosh4TyAsUeqQA0Hiy44/klyldtFPcLVZq9w19RSGkXugB72DhJdxxriT
ZUCNhfYGx6eSwtPGMCafak2EJ26W0bzKj93IoCGXnhxXwlMFBFlOPpgjKeWUQfxYndsB3IJ0hcsH
dvVWUV6m1wYpIjRzCBSgiwTTq8El5Q7nQsgK8CnizBtABx2aRJgEguZs70eI6d+k1FWAGQvk/uxC
iQTWOJjpofmj95SkahRQduAjjzQN6j2kAmFGc4/UnWEgIbfDwT24UjwBNxHN1G7RkTLwddsjpQ0J
qUbCv5npxaIw/acA/ZQU5izO3EL52dGogWomwR99K82MV6FiME+k4SzwuGCazsc9vTnHb3M/UHwh
NvPpatm0m+qsn5K3RkjpBjSptGi2bblCqiTO50jJlbrS5YkHxTLBNJIoYowB1r9SHaLToqhfkhwm
wDfGC8MH96kcHxgHnZVnhBJ7ZDG7067SCEeAtaCw18dbzXjOke+lM/o4NdikQR6vaK3roepD0uO4
ulFCJ94KqUr0tFiYUx1a6m9STeZzs8iXKgHXPkK2Z4dcQrfqXhOXtTs9IhpFljGD9X+c3p+uxwkW
GvUP+8ftNSfQhuXPp8CZn5vvGs+bnlFzEr1FbyRujRNejP1x/zKpOKhBTY8q5Y4r/KwT9eNGPwUU
PAg6Lpx9+gZYDRpzCEROl0N0oIrW744fyhdHl/C02MSCdMWgzDEXkpFcAVaMhXrz6IcAm26nZEAD
8x6AHIa9UvQ2wrNMQ6xCQE1CbNLRT1s+J8i6krRAipBILUAF2wEsU3tqKvIMpHL1IzGjEN1TQIEr
s2MXyhCNId5Uni+H4Z3Ik+KZBSUJCUgAlC/DU3yZl0AlNV9SQkmQ7NLUBw+zpc55jZhfLpBcaI3Q
vpNQ8FTVs4ygUJEYs+iIulBK9I8UzEGmONR9XE5K6wpfTsWrBmhIbAxPMGQIxTTC4wP+sBuepciD
s6MiEUPennr0J5rzgkjsasNMNhknycvwRZqbJK6MyqLs97Cj0s8IBQQprNAZX8jtlG8GHMCR65Y2
fJVuq4hwsASY2JWbK4yqWRl08N1Xeag3Uws4f7TRXqi7VtTmgDnY86jwIF4p02W6bjYyOlRYev2j
puREDshOAus74g9XA2QG9z0A73ZxTIMSVQnkUtAOxYRDCHGGb43Wl/aHA1NyuiAayeGW+NhKBPrs
miQ2PoanHEZX5K7JZqSiGyTVoFnyDBxrgfKF9l6u6InzBhtarYDEDqlLcoJDKR7pXWPPXvDAKnkO
srzVXbKA0n1GK6tKLYrfnwDa9c8cWjbsfcLzcA3LTVk5eqCkISz1sNaOzfw4BibaWbE/QkDH+swX
MFOY8eZOA1EeWhBeEQXU9aG0DKg/ST82JjwAJk0XTfl9G8hwdykdJ5dkR4ayt4/bLJNWKTyi9ONw
eW9l6TlfpJZ0DA6WUXZpLeKfOaBFc6GV617eNv3HnRa8JlCA5equZnv5BcR8yLwfaw8SS43d23Tz
gqao2cDTdIIOCQHIQcjMAvUEXgnJ3RgWeJXXhdSRMJhD4g1/hkbbbVdP4ic1Dq7QlMP5oU1rFErQ
HsHtLDeFtmjiLfX+REEUEtgcnDWSSwJLQ2iQDV0Si9oRlteHyYqVx5qCjIF1YIJEHX2roBw1gRl4
Aoaf5YdwKPg5yJnfAP2TcyvgRPLutj+IHCHcMxMXRuMBVrsNC5KmGmd9z07oVkNpeoVRE2IaWEpQ
b5B36ThF1aFBUifxeSsrXmOV9YVTJ4yLDtMX3ih7m0oLvYslSMF6di7pvhwMsBVEULkz+3sABnvV
MDEB89acVuMrLWEp1S8sWY9UOh6de11f1vLSgA0+dWuornHYUakdPbn2MFm7hGay67SnfZKiSPxU
C56DwwCRtj2lDk+31VhNdRCdMA+U9qt0o0GtmdvBSP3nPreRQcMTOgZoig7s1oBpCGMyfKBFjNx0
8yTTqqhLH4YW3DEwCfTSNB3V+5R+a/r3aE/Ow975qPS3qwOLad9MSTiOkMtBnXHxMI9U6qHbp8yZ
4KVgdJPnvvAqiNt6xc/0lTPTuqe7uW4I2YggpDftukcAb5RoHfFpLKFh9ta9tNVCTWfHOLDzuQxI
GwcEcFs3uw2hnlIDWqjsctf6xtxfkbYriVLRfDQ8HfraGlpsMDNeQalepr8KFKsqLToCjIFUF7Zb
yPZeP8s3ErVO9INymMxCK4SNj6EiUPAXEdgNShy51yMNNnvKyHwS/5rWQ3uiAcjA+25cvkvsEgg9
Dq5qU8QEDbFVTpzG+rLxXmiVOJRv1smhhz0SvEZUI2/Q4SNIDLAVh1/QHgE14EB2QpKNHQ55CaXO
cyJ90RkHgg/C8StjR/sgHs75ZgMDWiigUBPfSVb0rUNzRe8X+HNDotjpgnVg9bVbtESg1iVgFlIT
QJw1ioGk9Xu6/zwbXoJsqseB2gbwN7GHFp/3NWi3nk5twHuIVaMhB2Tx7kEmAfWSCflU4ylKAMHG
QJdZ7UY2aF9KwxOK+2AHVUSuicBmhlDGIhEExSvXMsIWL9ro0ZWYGFB60O1EGAIai2wP2B2FNlRX
VShsCk4ZvV3Rmo9Ie/4gqCHDzWrHfgwwvhDoqQETqSFrT4CGBYdjlruBc5TiC7TQiSc3K+cSZpB5
tygdu3R79WxYAeu0NedGtmRCaS1cwTgxYX/0L0iy0Pf1FkkuTXkkuhVaWRuMvWcoswzixtvz5dCz
QakFsISdrvo8wiT9NJutMD/EwjmsZJAzoyURGF/mQqV/pRCrOynHAPnn+7fxhd9ALSByAoMSApIE
z8UKAWyksjEx2MP6R2qEEcAtcJIw8hB10WDQLIYr7BoBJkQayf8FdCXpnBh/jYAy8Tv4y0Aa9Wh0
TjPL5wox9pQxrnTAkDWjilr4NSTIrccO28GZg5I0NaaSSp2rUQekceAhHDl+kGlFY0H/MX6wSpN4
bvBnBxevl42UCPFyWEcwDtFECFuhHg5DSMMYJ0eRG9zh9Qn0EkwMVO1gJTXnZ4kAonZhkWZv1aFt
JBQ+IgEFufAT6O6pNkPaE7INJFQH30Fs7dvc0h8I8jynZxXvF4oQ4WQgdkgplUshxEmfsKJI5mFL
etS5yeGz01wXOekiWNGJp0VPp/LKiCb3EM8Oigat91nWIhJws8u8oapE9ut+ouRYULmQED3xmwHn
Br2Xz2JOqSj3smEaA+ujS1wLUN+kp01jPAZY7olqXaWhXhm07TpFvOBKPuKjuofQrURmSJlZGmDC
nV2RVJb2d1Sh8Wyvi6FYNsWyTp/qcYntGux9Yy5T+dXUwnHwb+lboq3UjSEvysI1N/+du9b+RchD
7tKwVUuFgUZzzN9T10p/laJ47NptjAIQCErLcyCqSD099ajrAOC+EsdjzSGCIIRLQ0ApcuWjxnFB
Z43N5+YhXkMzc7JKZ8YongxyEL66AY1OOEfhH1AAhTj6aS6it+S/r94QEOx/YEgfV28qpmE4li0/
OrF+ybzKehdBB1W02050jUNU40BwRP+F4xnb6yZatJARYIeZx1w2itZXQXYCu9qI8inGwyCZ5NJ9
VCdeCezgXfe6b7Lia6jIQnJss+izDKQQ+by5csKFYPPHJ4Xpg/2ADuaflhQdrtk9CXn0hhJcave/
7/APMFlu0ZQ1TYe9DyT674SWrarWuqQfmy3J0QYTg1LQpKS7DVAKkSJEqBNvnIPZbii+QShjAjaa
Im8BdAe+n0+VtUyV9kBgR0KYWIQgAptaQ+WB5fGuN5HdIZNEagMgEiIXKbF34U+cMuQfdIHSE87i
K+ZwuygoWdGLLYxR0CJlidwPDcLgNtgN20ncQIg2aRA5bvlyr8PBpaUqE5JHA11IBpxfngLpI7QI
u1d6lCMiXnoXKjf9FELiCw2WRlpsz8jDU86/fkJCfv3EMaDpks0SXU0Gne5bFdEK7B+EcmDX2CKt
ycjyh92O/mL2LkJcxKegLv6oDMJmsifUdPGzJ/3Lfz8Y7V/wZfFcVAgXLSo+aBD91h2Q6mbdy5XV
bJMllggsaX4yni/7kpKPEBckgh620Or0bCvny3v+ru6MDanfC+EsdOUsHDwk7FbzLkI2RB1IIU9r
IOds+KTPfvz31Tp/qFAZpkmPBg2A4n+/dW/ctMTK9KxstrQlgXK67i+Wh1Sl5kwQSOwQNE/Bok3h
TLVJsBz9iCgQwXII3OlScCbF8j4G8nVuKOTAvLvmDqjM0mXc0zDuwayUqSCQfLX3RsujpdlycH/d
tA44ZmQ0pjZ1HegDyT3zI6Pv0ZKtnRg3D4iL9E5rEU34dOCDqY6ZlUR3Lp3tuvDNYcJwW4rSWx3O
dhf8DlS+QsIJOS4FhhJ3RN12DODRhlqbHuU71DVQY8XUDfDNAES5gJ+pPhMN0ZODXw00N+j/osj3
byo4MRV+Gdzfyn/m0Fl3vcubLVJahTWrLe948+hS1pmTKFUCPUaoSw7MpUOLIimnb1sRxDvqM+Hp
LFo3e1S0lROKJUyKanV7wmX678f/Ryv/6xX+1vChacdrGhlFs73fXNjYSSCIdn4PiJgCjLT2sRaX
b3bTfH5cKlQfEHiZEMAWRERk2NEZBfGFCPw3PPK0KuYP6kVIB3tgjLQ23qmok5agSYydv/qLBVT/
uNB+Gd3fitfZ0A4gqbh2NNiEYRNsrpPbVtqMPQ0c8rn8bN8QeTp0bAAHfVnioFhvOv4iQSXEnz+q
5C/1Xv1Pu84vo6n9DmZPpd4YrazZxpCGO+TNecwuDIDdLRjoUIU5QxcgO6hzOnJvoxvtr6ebp4I9
sHdgUsGYSLQa0gYKHwELABoiqIfReqbVkh0UU267wDCZsNo3ICAamQm38IywHIAvoOSw/nJD2p+t
g6E4kAaasiH/NoHtrIzKOJOxDt/1vj/dd/KX8aP9ygR1CjA1IHCsdWiorHembb4bTu2535pgbiZ4
cfdP9t0U6W/amiFTaN4BQuz+e/6afx7x/7/A3+avDsqrj65Ks80R7WJAaX67uFXqAnMkHWqkLjxH
5FtFdlL4ZRMI0Sa3HcuOejcJDVCJ9NhqcPhOEmJp0vUAeM5NtWw/j8xyaBl4TkgH0O707RPcwd4A
WSfWgwUJJIZ/Kid6AfO38u166LeEawRg+MipqMshNAL2EJIsdioCOsILOSeo/csSdv5UZDZN21Rt
RzSk6b9Z8DiPE7MfR/Yb+nKNCWJdgG8gaOoaPyNxYLuxmCruAHFK5RWRQEIzB/HhsjPY14yMR0MJ
yO0BZj5SzNVxUl285Ey2NweI/cgYg4FjLCVKK2BigDCRsYAlqvCL4fMO+RS8K46QdAIHBnYw+pTB
EGDpwTmInjbGg8TJWYEjpZuAIsCc46obsYvbHtWCQaI90GKd48En9Ati4j1A1STtRq76u0DbcCQp
SJcCcdOEwCrHPfkkomVM0Qqp6X/CF6GjlWCiC6DzAS9J9xJ+GFElYRmkbo3xN9vzJ+/YtFQZmka6
LVRFzMtf/EunNsre1hh0CUrvfb+pnlFloq2m5ZG/19RgP5QPQfVDgAoyEVAiO9yp2nSvzXvHoIAP
g6sSVxg/uPnLhDB/X7SWIIMAdMBmrhumIv9mhWgUqS52EaXbbif4FupFvKPXzsSm7Nnh8Ul4rAPJ
JBgQeB4kMRjHK2UXQfnXyYIp0wFc9jZ8VPIkenVOSojdB4p7AgNf7Nk3LxhbsuuVa370TGpZKO/c
XmDFeI7fb6/aLHnKvpqv9ke+iJfOFE2a11GYhPg9erbW/20AuK/fPP3H3WqWqdM+JCv64/1fnkQs
G2YTF81tq6Hs3C2cbqEDE+pe7/Ao1UF9CynXwFhWYjfbUGT9acCJkeVGnpXuChSepqQjLM0jqOqs
aXx8dgCoxH6EICgIzfsSBIHivNzr7VUHZbC4xUE3LOV8ObTrGhgt0bgUFEhh1uZnBf/mfaWZB0l9
k5ewyF3ICOD+QITgPEv3dSUjXzbPpDlQDav1jQT05OLYBqqzAIsPbyBYTrVfmLDw6yupWZnSzO5E
SrG4znXFa1EvohLzRQ4HYggyRsmeHcNo1o6oxIRaGio0U5JpSn2dvPJtSjIegsjMDIbB68hU5Z56
I5OFxNYUxpqkI7Dm6f2tp+tf+7J4IrDHq6pBcKLTiPTPtVEr5i3Kb+l1i+Tf3ZoWoMiSzRCH12qt
yR4GB1Q5pSUqpu1K++xSKkkzrZ5pRO62R0/wjYbzdHrMQJq59hc1Tiw1pa8LmRhwEtg2ivOHAdo3
2oiA+ddelAdWHCgOdCezypk19Qx2/7LbqO3yCu2bCpNxCOW2l9jzAWxvP6sGpBbMp4GSnqnTU/Oj
097zeH1snuJm3Vi75ANAdS+EsiflZ4OuPYTMNL/Ls+G9N0CWheT+CUd067m7oD5EftxHx62i61ry
SOMVN/8iL+F8luhYJ2EH4Bq/yU1VaOmndbQ0vmoY/+97J/mCYqZy6DWa2sZMRXnisiV9R6KQCpdi
AuGeiqwN+W5yNL0PPFnlsXdf2iuCVBVQkE3D5nT8i3HTtT8sKVvReXwq4TNsiP98gIVuH/u4deDf
PqTKk267PZuIBa43EbRyeDX6Nzto6bjdevySVlTNc0oUE4NUGBSjaIWNHnxhIJJxyLF9eOqA7i/r
dBe9xdBRWXM8FtKD6g82RgoqzlcM2Bzebdf4W4Oh83tP5GMu/nIrv/kH6bVy0kKOoLLQ/FR5OSov
t3GVWtS5lkdnm96fO1RHG4hW3XzVIvIFgpEeAO7a0ZbEyxeNYV4ZsJywMougyw7HZQHrOUlasmyN
p54VgqBzR45NWiT1Vqc5J6f14kNu3y46VXBfRYI19/Sz0nnJR/npUI9Gz0byjzdUlifpOn4ZICWB
OJSKZ6CuZYVCGx42kINZX+0Ebld9au8LZkVahZDLwV61lJMAsu2LM4eKm24NlOKH1L9tdMAP6qG6
vzT3l9J+Ai5XJGepB0bYrTvlL1Ba+3e34zGyhqOKzcaw8Xr/OUlS6cLAHjsompJln68Ncyop+wR+
rtstICisi08yRSYa6qhnkvdpkO27vuvXKZSER+gL0JwniMS3pedF8jNIVFBZFIlAoGlz1j6amtUS
4iDg2QiZYbwh40iENwNMLT5T9gdiUt59xIutQ2UHhpAW9art7fuCmAvqJiAZVA8+r+YZXv3669hQ
/Hik25GTL3x1S7pBvtHREsKmhf6L6jwjQhlRulReVILO6rptEGW3X1tjc6lezAowy7RA1w06KwSZ
kJSz8q+i3BeDd/34y5Ym5uSvuavHyJJ3E7ZTURXnt+Un5VGc6U2ebG2AGZEDvXAfe6kMpBbWUdER
qzkUF+0CzUTYRiV1dqX87NxVz9SzTXKlppAUl+cYnB3I7L9cm/lH2/DLxf22oIahTjQ9q5ItGfBO
WbZyCDGRboFVn6HLVX0S8IiuInA15kIezpf7LImgD5agaPi8qDOYsx0yzaeoXMdMf7AL2cQIBLqA
2rO5uTuhDHSRntLOBVwF+samZnEMQBlc4fXkgcUeRJhktQaF7FZ8uL7g2qcx5tMjQUU+r9wALo+7
eVuuAFlrUUB10UEgDIpN4F4gaMIK2ltzYdEwCtWY8hRR8YYFrQkj8ksdbnKYOgJ+QYYT1AJSItIR
FBNpqxAxBZtWVgIK2bNWHdkNflK/PSBOftlBJ46tR/8FGTBt1fc7vFuSDV25x8fNRVkQAGVI7iK3
pw0JXzofYKkyUEsgfCDVwzQHdd++0+tCNkAeFsfjc/RG4fSEZ4YtpS7AjKapZSDzjmo8vR64wIWg
6+Us1TsVDrhiibVo1lRHyJxdBvpoBJcT6Zd7gkIcKhgZ8s0gq1pwVbRmXYgQoD52pLXVLJvoJVP/
Qijx553kl9nyW4iujKp5H7Qy2d7OYFG6bqJuoHBzdlBvqd9mKuhjoYpNZOAPE/BXYJhJBjoSiHIa
oeaAhMpXPOeUJCLe2eZCyZ7hupxbCBk/0ldtQ1hcZDwE3E86M0FXHDJUPP4y5wVg+19LEjcahT7Z
As+rklX+p7Hrck0bNMW+bfEq4RkvFK8f3b1tekS4JdD5CK08gnsf9S75MuvRToYu1cINCZAokYYV
YooKQcAWPuPss6V9nO0RS8/yhiPGCqUhaJBfbkGLBWg4QvBS2WF+ncLySqYMpiVVCCx3gQxfcuUd
LYAJVGPx4D0o1S+YIAxh7PcXl2gNCJF9d/W7e4/D28VX03liAnGYgxkyc6pE6BuGRgeICifGa1Fa
o+gqtI59k/PYC9hVJfLWadA0gOMDOaXrYH6FuYPzOBTXEcGbWu08o6OwnSNczGFD41ugvKFlpWB8
d+n0hX2YoJJG5aKZVjvz7oq+YCYv7pATJs2U1m2ct7Zd3lHVHpDJgJJwGsehKfmC3HfwWJpQIfNK
lId0eKd5+PODLXy2tGXD9EJntRlclGkrsGeo5yGgcIF7DyfZtcBjyt7VErAv+4v/0x+N2CbwG3YN
slaPt29WmNAAuADpZX6V86EB8ejZDjyRCIaR6Z6OzrJ/NT4gMzcQq5WFfIaFTAyxbOmPV9gAA2CJ
GCgAlCANSZYfrz7AykwScEYgipZK/5NvgOYtAgUCO/xv8gLzyjgRHrJ56YbH+8AJVRpe+RxXfPN5
nT94hXcd+FUeSMdYwRy4URnwVcBQQXXyQfCiHAm68edJwMThDZcCqcr7ADKBmoIXBOXHHwBL+WNI
BOixv9OBTvk1AEQI1i+/hXztZfDNL2CCSTkdwGJCfe7Anr7tSUEjRyMAhEDmGC7NmFIkKAefNgTz
qwcV+3mFzMKhhuhl5bRGbdIDLAfmkO9ew5cxi75MqKqOFOPuXXjr5s8IAfAkKnNmAHUEejnMbLg+
yw0Av9pykaYpXNFYfA/rwU/9Z2MRHxwshgnBMFNFABatfpXlTwAWudScs9viiQK4k4De9tSjBBQ4
+eT9CGLidqtepgATqzf7JjrRNTKYh0EO7C/ODymBGc/oYWnTqUFjPDkL2QtqdSZD6n2Z2l8NMSSI
rAGRrjmwNRVGUu2JfuwsXh2zHzBP58mTTJN9RuMjFtkrjKUeBU4zNWkgj1cd/XpwMeQh+PkUSkFU
remIshcjfYscAMcAHXx5CG1jkr7S460yrlN18JSGpgfvjpzbbdldN52yiqyg61zn9ppqdEWv2ia4
tX7tALjZRijcK9NOhTMjyBjwlPU4VbrDhWCb7mx4EpSZzcKD8EKZwnkg6cuuJDpapuXizuKtn561
Luya6XjSUhfIP939wKsjkF7qQGcNEu+d2X+quRL0aHdLt9chyjfD1XDl+EW3pfdEQw46o0F9ZA4U
05Kd1aYe3MThYFd+plR7rX6J9Be6h7jogcbwr1GHhblLSJ1BWeZGmVdu7vVLHne0RccfV4cmbFpu
mYZFf4BegWu8aC9Obc9Shf57aBPBLKY/uLQwFQpFUGZzbywyurWLG/WIYUK0R+R9S06476BDY6R2
VJgiDcRM4QS9DAA5qVtBbtvSqYl+2BKobQw3ASI0UBPegU4tS2lr67uhDqmONdbUgMuaWwPCjLwe
ILHn+DjDS7kZX8fuAyykc9kc87BDDa+i+LBTmUpRJ9Qa4NMm2xVYzdwxv01aPyIJMNK4AL97Ox+/
xxMkAvT6kHZjLGQT8GS5gnhxgqWBwZJOYH4rQTlxJkQZk4+PYUY1bUZT3d5BdI30guvwHlwIEywj
ZE1wvfDvaoYzEsLxxhkGTyaz7xyAHaP2IE1kzmNwRspJq3eAjnOVD/38mPgifAT+hW7C47/1inr3
+uOdWglfBUtEfLZAeur6G56oymMhuK3Mc5K9Y73J0xBmmaEJ6YfzqmAs0uOKbUGmg6chSpIJHiWE
CUllAzCVIHxVwUdWxt4E/qhQOL4j3nt5GaOXESqD6CWmd6xGNT2iqvcj6xZRvtDJqdxCefRtNr4c
6MwzXCDEFQoQYnsmWwutmx/VF7kmeXAl2ibcoMl2WdH/MpLugRJAbGHq0K/UatXTylTP4BcBtVyc
aRJXv6XY10msx5iXCa1CCyyGvYd6kp5a8JkiZdq+sGl0s+vKpkV3DrMvaq/kW4TgHfzp7IZEHHfD
t2KfPFJyhiIEfrMI/BvT4MLXRAtYyz35m8PUO2y3gAonOEJk5TiUj7CrjpnPi00niho6UyTfIMfb
rsoNpZh0g3A2tURKHnCTkHo18RlWzB0W4XHe78nbJgCFLz4JYMMJSXhzQlhgIpib3vAJmfWk/gBs
eaQEKU82KdpExpIUOJOcwSr32me6KnbZhWU57FK2WZCRNiQNgZgRJMGZMUzpaIrs8AwCr2UJu1ey
hnBvk27kPd0lQu0o3aCSu8k38IkeNLz2zbgfKSGMe67/zBmdQ7HrT+3puhmWHgcUO1hBNiqHVPzF
KLanbF2vsnWxpnWcMdYC2hC80ZeZhnTbelqgQUmKhDyMVoqnBITPzPLF/udFPtbECvJmj6Igu/Kz
ElQzOslW9BHP8lW6GpbD8u51iJc4qIDlm8s0mlqBFWRrhhr6/h0TNH7DLxlPoKrPt7dmLZ8udCS/
2RKkJxNcJH4zVVArPjePR6sRxuD0U9+j6AES/kxcwxOHL4eHSW0qoemR+HjdzH5OBR4673Ek/g1v
k4FnCnHS+E1mrOK3Zvb8XLLWm539TfEFlnoxZHxLa4rzakQEez7Hv5gRnIZMF6/1tyk1Zl5Enu8K
1wqYQaBU6iQw7oEBwcAdtIbI7PNDoYA74uJ4hVvgFOJQaLpBqNBa/TgLL/I3x0iH4zf5hMO4lw7p
5rYeltC3bapdvoqgeBV/F7soYiylA7cxLAVKhBILF/fGOHCC25nL5Ot5l8tB7EMMydn8vp3FsgD+
z5OjlhgtGL5rHjJPGSB+2hsiD+Ij/HAD4of4D7HIEwfa39xgcpb3UixOQGqW6RFNy5UwkfL+xgVn
a2fCxL2dZeZONePryaatuRWs654R4mzyvtgdv6VDf+IcfE1/4p5HU9wAnu7tzH1xIO9x7O2z2+GT
osbd2miz6XuFFmyqfSNmPZdWcrYdlpepWBHx+bqx5zYE8rlok4LP00YsWStnl001SzectJqJbU4z
vhSUglip5ree8viUqWzKICI8QtUx8lUaRNWInRDgOOoExG60yRIBrzXpGearGwH4SXpuv1NWTHWG
/OOMzMOJVci2IpQ6uOad/dLMenhvq6W0VQ5cwC57G0+MRctuApcFQSFL4LKxnsd5Nst2yPU85iK1
Stai8aiVWWA9qWmc6cAHY1KiHQ3x+578YIM8HwYGyZ1MsIZkaaCisEMWE1NUU5b37oQIjPKd2r9Y
HBhRJmdPqBeDwRGFUe69o1hXz0qRzKI1x+Wz/Ma1x3qxXPBNIBvCLmJ5MJOsUY6XpKdsjcM0ItNc
B5BDEWEy7Nys+a3uxxN6VQQfwiJjkRBbZH8lk8SZeNzOJyTMO17iSgiA6MvIN9h+gv9+VUBSaEwk
NCBHBjU+c0UN7R2qgMwwO0TymuQFJKwQqG5oKZKwZRGMnJS/zkQvTA1xFCSWIHGAbsNS4rgaUwl2
T7pgmDtrziUdkMfA+ucPZVyuEFs/IP8IhyXLhRIx9wfd9ZToiEWq74szGr/YCjMwv8tTj+QzS0qn
PuGJDVxjLsEzynn5XvlEp4m+Jyvr19/SM5eZbtBr54fL4QFxDv6uBwCU4mKZaFQEuRReZNHzLDiM
f/I5gxzCyBZkfxdn/COuTAnqPW+weESBca2e7rNqK/2wqS15hHnXjXIw57SezK8+rgO4njcMBHuN
5dVctCh/Zzucz00Cba0N1QT4JM9m46U6eHf5zSNE1sSkxu2ENKATzibnaql9OtsMu/2hLLlIdgMO
I7+oxASVEy6VHS96/M44Hv2F1G3vQrPFlmfsLVwvF9vQK85GlIeMqBg1Jhh8TAhGgI4qV9wys4sD
OBsDwtDXtmczykH1jMsv+4wMLoH8nWW1CyfWz+HiCmX2cGJQoCVQ5jwS45sI0M+KtOXBDo8hEU+5
0ucI5Fh8ki/7eaFcZanNRbzMI9sVxYT8CEHt6YKQTDeJd6hTnpt1vypXUKjmK3OOQBpTpkam0YNE
jinB0mfiI7vJjoM/wLM5fsdnNaXKI8x/ue+W3Uw/MfG4q7Jc86T5ai5A3vNNTOh8Ve/pfX0nuAoZ
0mJNLqZmB4d9YAkLTrVkujOerBHmL98Jw9Bz/n5jRi+bzwK2/8yjz8paUEbn79lAGmyV7ZjJfA2r
ihHlJhknZnJyJmgvsEvC6KIuCDQQzwN8BIueBgaOAUiP/RuYzJiqQH/XX8wQOssZPBwzxhfABLg9
By+Wuxv37YmNhTujv6xdyXtxgyicBlQhbt67FvSuuhEUpnYYMNPeME7ZmdYsFjeXg9GD1oAvOz2M
HMx9R9uVPgdmNPOyoicBFFzKTGZa3tYMNAPHFzASzN87Mt17HhA1rGJ3RVabjuJuwmBiFOiwRoPl
bAXGkn0dyZ5VvrluQN6NGLj/tQNcAJssrgAuGdfFuZNzfeIc9wgNHh/hWwiTIB8mCUK5dTYs6d1S
dsc5V8D1tPKUq1P3VG4xojdyNyxZx+Vy2SIxPbq1iG9LvkwMciyM8c9Hzt/9qdvpgmabpcOn8OSJ
EthsEcYjX1Q+ApC7W270E/21wbAohCi2Ok/3bDhwu+5w9+V2+XO58XRJNaG7iEPCSK0wfrhIyA7Q
kIQtPVNwhcvJOWCyu3HB+cms8hsTMa6geOVs0vP1lKy5aCZP/MaOuQJrHNgv98A60MywYkDhY2IV
HueY5nJOl8CamZLNWt98b7/LfbLmnjCwVPiYTSQUGWS8djGeKG8/RltHSQOvgHPYcAKLhc0I4exD
aHSoUKSVfcil8KARgcXJWeX7Bg9kW6GlzpgXO0DyZ26aJconOa9NCEBLGl1344IFwf38fP3/frNN
8PcTY/nOwHIgz5ej8PmE55d5Ij5jq0DuCeG8jewbcEbznLBOXCOaSmKF/jT8rDHOwsmYdCxorp99
mH9yTi6BP/jhYIsn/DiMe+d1Vhsf54M8JI7HGVg3z/T3MIkFAb85h+sRz5sDOAy3icMw7gS2/LMA
j1ilgvnLxiEzAcdVE0Zoz+MRWyiVZNRC+QiWV/SRiB/Gg2V4qs5cFSPPFMbPG/cl3jK9x4t8ri0J
cAGQZf5lE6NzzMZ7Fx2EAR/mdNwALx1vc/O7AKtD4APUA3a4nybhhD3j2XAcjiDOabpRpGc+wpTi
CMIktjq+GBf2Z7qTR8g8YIVi+n5eMWJdmAd5T+Awh7FVcGpzt6qnsFJ39mnYEefjkfIl0gHgO3uU
iy3b4O/v2fYYUhYK380TZKnhqNKoxcU8atF8Ad8KTTVuCTbtx8NEGWAIR/E5noMwfOmcZcmtiofG
wD9sIjfALMHkV82Uv3mLc15Twaf2czjKVXLGFjNLzX33XKLeaENJDDwD1zbF5B2iFenh6wqbzwf4
ML85NY+GCcCWRp5HF24dL7PmeF8su4fjTZz5GB+GCBPDO1wFKWOmnpjJOXs5l85ME++0sIWIGTUs
6bYjAmM28THho+AsPRwp4ddTyUc7/MQNcfn6FfqJSUcfz2Op82FunYfCo8Vic2W8rrRzLqq9PyYQ
s/lxJPYMt5FUEJNB+sSHYrA4lrNyXbzGJ/hKfvP3z9exO/Y3RMDUiLiW64w5YsCr//AcufrhcQ0M
IscxsxkaXER8RlYLM4dBYOLyWdx7tL64fV5nBHdcjz8GEaXpebbm01wJRcGlDp+rmGgYH1IKbFkd
ylHCUWOEuEBuCQeOb/05LFw7L2KT8BCKLoQElMPGlEDv4WiKfTQRjbrs2nyM97iiBENRe0xMEZkg
M80vropxq0+w9rGrP2wzHqdYbaS/WWiM7m1thoIAXvAM42ZxBXwxFyGCdfYtfCAcmhMzMDv/D0v3
tZw6s0QB+ImoIodbRTLONr6h2A7knHn688n/qWKzMUgjaTQz6l69enX1DSoqbMYBe/BQyTXoYmVA
g/vplc1BCmp/zzx3xGo169Sa55ZlSYFyF2TIV9+mH+dW9XfV97Q0yK1PBgtQgHGlf2/gjPGlb8Nr
K98jfdvOfd1K7Rl1IPp72B+HXP96+shthwXU+6o0u6Twte/yNty2zJUGrcfsmnqbBW6BYAlkSycz
0HNNsb5J342+rZQjHMkF3WeTyo88CvdQB11blU6hKTM9wwAIuFbkRiTW28wMKbURTi5jdZRO///I
n2BPeB4AR9xU3aTfb8XU4ujP5bJ7+rsxniLWQ61kHtCp7RxFUFxU48N4Kc2fTuPKB6d4mcwfDNUF
mmsWi5O1nRWvL+Zi0Uw96EjZuRRat7HeMrv+82pZLAzrZbuSmCHzh+qvoy33krH2PPhoZcTVbmpK
6dZaZ46FYhwdc4M1BMCJjn4LlWyt3P+th6V8VmZyVmgVF6pw870+UZeMH5Oi/stTIJer4or1DEfa
7FycZaPk+/VCT8hkYynJScbWzfnD12mc/X2Buk06qwv3PPtHf04/6y1/GAujzHooNNLR7rs67c2c
6H7+VL9QvM1czVfdPV3ms4dtrYIPd+oWtoP9i9mTy43taAyrHXNIcttBlmJK79eVgFiM3/z11SXR
2f0sNLLx/GdxxqsVHYteTbkZNxqZESJRal9yxOoyCMbDucG7+TO/Npv0qpqwQo/FtDT5h7C4Vyfm
nLo6YQerYlGKsouZ4Xoo3pylw6MkCXthh3rGiYIpmilbEsCDCf12/qafnoUmVXMXRu4ev48vu/6m
TyqW8XeOLA61LwT4NUzp2pI/FOx614gsZ0+cej6N98tkOVGDYvuSYZev+dfb6wkY+klRpLfujJL9
byEtPpQjWYO/8/71N/913SfTzEslchku6ACJqwwn5eg2JIXcIDC9DqeRKo5qYZ56oiBzmTVfx2dY
EDkHKu0/y+fztq30IdkWkPhctsAgTw2lngWucgcZb/IVAxGsJU37KxHhMAs3HTM1DiyD8s8t+4rE
gkjTWXyGJA0lhUw7Qehs+pGFhD4xHEmF0H1w+KKSoBTOfghF0AghHHIpsXr1+qqZF21/PIGMDs3M
oxWXzCR8I49wDpuHWLx7FWqWd6eU6z8CICtleR4mwQMS5/DwQh0souBACiPTYdsPXOfpU4CnMk+E
hsrj63fFlahC+2BI3N54VTMPgHZ5DO9sYvG051H1Ydb+IferQJBHbcdU8PycK0cAE+dfAJfk+reS
bWv6chKFpxkVrfovX/CzoBSZj7UEh7dZf3A3Ph01VWtHuZTlcBXPIxmuPY02G8nCgjNr52IPxK55
ohTLOrsUVLOK5+aLIFZplJyeLvdXIhZUIxbVqOIZVor29GpeMGwPTwB1oR8hNvyD/HPt2ERxq1BO
QR/dtqTibEtR/W1LDERwfILikjIjL+Nym+7TW6FVGNaMid4xyvziUlQINqECQbJuepmKW1SMB1DF
tBHnxAcWjBsPvW9IaXMdqdcTnh7XSaFz/Tf7EYqpK69Z6MyjSgIWFD0IKyl2R4BTV2BOhW5ZIHG7
s2jTSwoKvFEAdjLvlgb5tsfjy6G/TGbENxaqifFdwtFw3/zqbxLu92DXPTGhksmw3JXXemvSHVYl
9VWeY3c2vL4pZzl7mal36bH/O73Ft0Exm5hJ/jvA4UgWL4cp4Qd8+P3v8Ub0M0so2qo3Ya3tlZaR
pOfDcNZdkSKQEijO81bp5d4a5fbmo/FK3XOK8lgK5puotCGpEE8U4h7OPSGUvZFfdFQlLtzeVK/b
zsML1uXLTCFLCSk/I51zixrceksCtTF11qW2S43tLy4BVUsZ97dhBWHkvaRwALqbmojHqEw2ctXa
nFursyzsqMY0fZnPBhc8+WpXsHmeNuQCoveIePC0108rlfjW2F1K7pbnEZbJUVhM1QnT9cAkC49/
nxUC8ufy1Ne1pPMmJ4mEYZ1AtKzYnVG/LYT7gsqIKm1nhXV9todcrYy7MudYk22JV2h2aNEye+uJ
4zRG2WaLH63kNlFdVfBGQqX3Sp1HWtIlzH6fJfVat6rkheJei1NWiGv2c32f58IJSR0akHO2qZVG
y/7akfMtZDl0G9Iykjk3kkdwnEWiKZVkn33j9LNfFQTCUKpnA8VedrHBQcluLEIJ8hPgFNUG+b5Z
fplLcCq2mWcJevDTP6ayQfm3o6QzA5SDs6Imm5Ur/6/B7J22t/NZ19oLEtnkO8pBC7lkorSMgxEj
OYQltbhU6PvcEhVT45By8CRLYVtgoThbvPINQC47kM+VY0DgcJpF97MV1Ze7SkRyjEikluxiY/sq
PD6iByaVekeHi7MZNu62oa7cPEmLLYSU9b1u1fBsUroKSiK5cOddXu4uPr16VNC2wQOWoUz8gCjC
Z70e33U5SEMkAFeb9BSdlD8ugiWdYFV5kWIBkBbzJQUh22ig5mQkRllk/yEkUA0i4uMhsJ9ip9vH
FvMjlQ3i6UgJAqoNV0HeZCHHOdRXhoWbPOsdO4O9mT5tbdrHUlTrkPSZCr78XUip3JQMMCp8OPR5
G2ldI07fh//e8bdsTIhpYYEUuvmTlSqSIFWPinbSPsZr8KeOqqPD03f5d3l1Yq7Ku1bopF2pIWwl
Ykda3DxePuugKeHLHtJY4R10uKPgFJXUN5kmI9VwSXiEszZhpvLP9nn5XBhlw3LzOomPeAQeh6+X
13nyo7hZekqo0j6cm7uf1eOc/FDz3rn/Ww+oFs2fTz9uXFV0OJdpes0UgiFNZ8E/pHyD5TPux+nz
/Fz7R+LNsxTVgoIVugayWO4ftvM3ObPK+/Sj9E4QE2Lv4nZEvuRofq+ewCTJ6ef+Tlp40XFO04CG
bK/2TsxK/mY708M77IJ1gm4x63C43xs1CkDZ04jCBN2Q732LH/18FcqYhkzPwaqH7RFNB7NPI9It
YgNv4oromPTyuBq+LCPMOdVg7i1XsU6mFEmCOrOjMwVrFjxWk/X3JUUJO+/idbIOYZXBcbDNRWyK
WXyNHwS5g/XLSx1ai7JQIPgUe9oTjcKBpc6mh1gMJMqQQBbLiGXgJ9eLj9fozJqnR4OM9Be+Ccsq
/7pqt1yfbi5Sr+idUvkJ7cOjOzjctZHEBsIap6laokyOQwq6qSJcJMdDes1Fl2kL4YPo2eTWKl6b
xMwm5c5iJvmLEnKm5caSkbtanLWpMtlsSzwAb4VcOhUv7NlzZGAgsxh43hGErhfp9BlVhtKXX2l0
DvcPt1kT/Yf2GxkvX7JqHJQEmmtGQ7x8zm7ZWdDJOk67YiYb/BOZ857RI6H1UnRK3WgPe6QkxMUa
zbZlillQZtEMt8snAlwQp+Lq4V4MaySI7ynGCgNgek0Wt95tE29r6Qwz/8PXyjnIt5GDkK88IqG4
tIwaw9aqpdNKxnEqTlvOlgwWc+bydNiHl11yrLb8WJ4MVpt3BJsNtV2PTgGjarS/pKSort/g6P0Q
1eX26ahn1Z3K7eplcK10r3tCxXiJWWoiL7M6VuqD+P9G+YR1ZreURbCn3ZOxzDgxUXy5jw/5uJHJ
XMUncZMnMl7bdbLfPE6Kg39l35Tb52+Wtnk71E59xvsN5h/ne8d+hw26S1AvJbWmWuI56ComXz65
TBLom2yt+5nadOSKRfZ1ig6wM+Ug0lP1iToDKcUwwfmiwh1MyxgDGLvGIUDpNL4YoC4OUcH0sl3E
tiecdXNO5uA8GMh1PCasq10TsQb7wMT6bhAwn6UJufCwOBbacRN/qvc0MxcfGp3rN/6YlhsdqU/J
AJ1uXOlsHk9UCYM71ebMpQA5ORkIZwV5DmM7XE+i6jjjq51iIHela6SAMxEbEQ7ywPhSml0mmuvb
/mH3Zz2SJXMLr9//LtngAGAZAvPSA3VuN81V1ajZnGIFSkRe7AdJa4TsTudmiXa/CKrV38pjAuix
vzCSrlXsJ2PSfTo91X/q9Q75rmqVRef/2zHRJt4cl7vYgNdko2nGApYexphEOwUIjudkF2YeeMF6
J20m22+ziY+KNVfFtCgjhfoHUJPhtIf00uepacVJ/QUfdk/ac8XlV4bt9a+Zf4JMam3RSnuZnlpc
D+wL5X+yiIZwZKXSrf6YTLtiyxcujDXt7CYJPCw4PmjFZ6QwnOLdU6VL9m3N9z+2wLlPdpshvBTe
b5+6rjymMMf3cy/My/VJCSAFMLLzP0AHalk005i5tm6flS41tOv3+VvslMtuAKL50g/vmteHJydl
t9GbONBWAM8YFhAaH1ddqBXX6PTEMDeAG6uES6qrdQBaMgvePLGY5XvTr+obND0bw0Pg0ibetD/2
ppRY1LF1KKUL8UaQl1gpQLAeiUeaTyYICaPvbNZWIdUDXqsmLSBiJddpxxyl+B/vPIxcVtY6OMdw
eNOSG2r9yNidENJl5G7cPi1XVfDQMrq2Mof3QOmERmt2g73f+hY5YYa3wyOmoou2dMjGcQ9PT+ht
+sQCYxw3OhiQjXfLDzqhBcnDs/7jrPiQDlLoGp3LL96uhfi18EJEErny0cOc77h4ZNYwdvZobtP2
gdwR2XS9nCwHmx4mXlTqNV4bveLXTcVFOcSyXnO9I4qK+vBPayY8DTTm7JZYd3hsREj+Uybor+dz
v4IEwVGXvWwVLAXnGvssXFmgVq281SfK9CikWV3SzZqETbSugUDCZSfn1klb/VAgfmR4iK58mMqP
jfG53UAG3UW3r9pn5bFclOUOkAlVmq7IL/+QSV7iRMgIUlV2IoQoGqcqEom7LFt3ZMovw8MJqS/a
/kqBkcwtDb1FauiFVN28nz9g64Y11X7KcUNhRoHBqkMVv2aAtoFak4pHTYmx11khQYba/KW1F2yP
Nf2V3zdnQP5J3N2P3pWLWU2jPEBvnzico2eVRlTOpnVlaEC3LtHlQ3H1pdSFRqDoG4V8qfTrdHVL
cp/1Z2ll6zrtnGgiuL1PrgQLmENKyOyJaRv02ff64lKmGWTsqJGUbZxXh42ax4T5J2FrALeorVK5
ykVVEwaVdCdBX1W2aaQUkRoWhVV8/K2NrNBxbfQgjV+Dt3pW1B0uKnFNHoajHOR76iZhi7cdEn0u
tqeDqM+xvVBTDxtl+v6JnYoNUBC8IZyuUxmJNAEKl2gzjW7qlmBtXXh8NI4AYQgUiV6WcrNdRXNV
YNSRE0uBrdSiXXZLfVHbJyu1dQV7hdcOdGFi7W2K0awS30A4vNNK3KB1p4iawoIZaupcTTa+Q28z
jdcIy+oQZGSxR8oEy78/z6I1BN6UpckA5yxtz8tmV3DpJVoq9FmE7mZ/XqTKXBQEhmkS/IqML1Jx
2XCCAZIBUsJknS6ASXjeGhHjxKSQ3iv2gdJ/i3WGLfWWBAQ9UW0ExTLDxVAlcyD5N6v3LVn8vAwe
NpN0eUi0MqJHtQnIm+VWntzxZTPQnEadhJIz5S9lMvTDfydsDxLcztOGuVt8maRHvaiO0AXfNb6A
QZ05mbl9NIfpPd5/bbpdp/99q8sk+kqtGYEfsuvJXnVBQTdoH9nnYF2uxFO6YNPYl5Va9uIQO8BE
1EvUjrzDKXQBezEylwHll/9ObFBYAFRYGtqS1rhf/emzjUdiudQHFPozqN2YFdvtyZlo2e05dC+5
9nbZ3hxa+3rFs/njrLwKJbx6mDfYvgkt3EQE8i26dS+0RszWjZJb+t2jE+39t7Rslyjg4GaIxVcS
KRl0y/Z/kmsSYuWHFxMnd/N7vjn7rjt/Y9wPbJZFa0K1SLLR+h6vwaMm9zLZAEl3h9alkR7H902n
oXpq5t1N4w2+Khn2yaldu5zCvbCO7s+1J9WnbJyOetSOzhWmUnrMtyAk21G/dHldjvqFO9AyS06v
mO9kwGdPl7ySUHiGfWPZaytQsX88bx9OubabWandomPp5dDd3N71kS/l9h4mqbtqnkwp431sSl1S
77vSm1u+K0buJlFGn/frbESN6PoUT9ksKSze14dEGenjpjNZvGrwVv55Hw7DWEAjTPuvBD+DB+Iz
QdzfBmpwvm5a7f41njb3Y/qFcTrsX6Kh6jLBrntLqIScg0p73EivcT4DkrRh7vQPXQSo9rA/PHR3
rWv83tfWOhgOqZMHi5dcuuwP329RCAbtQj/S8fuaRs/mhUjWg5TNuKqsb9jvxvM+ZDIeDQph+UNA
IxjTAwyHAMWo23WCc62txxWldLt1p3voVtqNdPbC79Xqsu/ZFIxhcvbZtbbB+z1+J0EG7Fc5ng53
wjhIhkPjPMo9kisN2iPpfbzuqK4LtkG/nfaHYRCm/u+O313Me5vMasDlDN+H3foXCfdQ9ajAwI7b
qWNdY5Ml3gbttL0NhnYc9vtBf3yOj356JTQQpPtAsc6uQuGHINYiyYtoFLyfujV7QKSfTt1S+HqP
++OLD9vgtftqqgSNtgnZnjZvSpDzu6PxO6ES/aTVGNoR+LkQtudB10HyUb/dd+3OgwkVPffpP4Xt
tBCG7+5ndxwH436o4XZ/Hjy0V1E7fn0fBXa4xvtgOA+CY9g9p2kxGIft4Wu/X9ZPhbCvUe2H/b3d
+97d0Nd6sHvBf0PClzUvcKc8M75E0NVIlv94aVn8A3qFT20gjhPLKkznX8JUabYA7hqyPoLh6qv/
2j2Gcb+tr8kXKlZIOPUqj6XQXKpvQuxQVT+5tgvVE7nNuWhTaSpiViSABqAJNqekUY1r14frMS3X
+6vR+77YreZ79/lr3TOv1G3sm5XaK3WFwq5FCe6+eZmiaZSeKoV3Ol3LRVKvPI6Ob4dy71x8P1Ta
883rqjAuLf5Nj9Hy1NsVXud0QrZIBzWuw+H0e29Y3I2j7Vm0h/z5VyU3ISjxepx3yooaoFkdpam3
ioVjsN6MS2uaYVzEXQMQzAa+CAtyT2Zlhtr+Ssu5plRwZf5F4Qd6TpXvpQ6RrIDw1eyxCrwTTGj4
bbTsleaCD+WcNI6blaqmbhJ5cHGQcoMBssU83WO1QjuVzyhuq+ol0ehZwKyqD0XJLMtDzeLUKZHI
v/5MqCdfFoP8OTlRPSK1sR1X8h/bxcNtNFwMNqvH6bT9Km/V7vl/xGXnV4ZaUC2wDENCgzQVy6qJ
wQIzlJ9cRZhvJH7K/mQrgrtgdgO/76dNioZbspAABkHqV42rPzwJtTDLhQRlr1A6ZioEyHACHLK9
ISGbkGyEyjNe92pYBrCCu0ZRJuBGfBy0ShWA4uiPGCfF9Gd6tPrWMcpQzLIqVJmoBDW89QSYl53z
HugIPqxnAmAUBusYXo3EmRCZXahfu22uFoTBouo9GtErPIR0ELLtYeASpusMqHD+SUnUcXynP46T
lpPKDgXPqccOpWEylK5Aq3s5jgs51cp7Kxq0yUQAZpaVA93f7HxICDhuMR/k6BgWwhu7W9m8RVxV
WYCM6PvJuU/UHIh3lNuf7WB/XbbataXVlZQael9+HgWNRKmsBsoUCQ3QRNPludClb8A8m5YEPmdI
eQNpT8F1gxDsCcy0ACdH5n1v2Tu9U8HVUBloClaU6u1VCN1l3WsnXe0Y+n90TlzeQlIO+TRyYmDj
amhIuP4dvURDAsqUIRIEWV3zoalwy0SxAYuvtoCF5NdHmail69xKxHLBlArtlgnvCWVItszun/ov
vteFNr6fsnZ9bxBpt4wcDrGi8mdA6BgxiqOiiOEV+Cp97BA6sM/6OutfEiOAplFESLJOABoRcEvB
EFUg63rD0I0yULKJOWn5U7d4UZ19Lil9ALQHkSutJb5mMC77NfdKCpgEDjpaF4r/YQU0LV3MqHbS
i2j6p0ZIN6BG+/zelQTeIEtI3JPOPugK/948t7tClyMiD+otMKyDxjbZCvvQyh+pHxbPwHXHd1LH
NAUIHK85R/Xe9TKoXZuXQyrRb9WkenqDEc9i2sbtY7E1cvdnsSzT87x30zJI8ZgQZVvzmoj7TvvH
mjHQL47SAmRqldxF54Es4+MxIdp6obAhjUAsjZsJ8gFOFJoLqo0I9YIq8pvwjpALhgSMTt8W4Fo9
moF28kLB0Rb7DWWepLesPY6noBcvdqmcWzTP4BQLh4ABIm4mEreaxXV00UOWFjuR2UN8IduKgncV
N3KVLJctC3+9EhPSnjFUQGqMSM/aRlaMqSFlgo+DKKPV4QKdCpdKW7gVaJUPI0F2QAFnGk1RKPEc
SggHMt3jHSf9nmyfnM2tW1vKuA3VhLPZeZNWaaMMD9tgJXfVwwjGNdx8U+jOUn7h7dNurdq/gq0/
Jd22ct3806km5BPkZtM+t5IFOKMFLmEAAeujUv2Yju94kuj0mT3A6jx0l+yS67iCWVxN5pv0WE2K
K6rV9pkCgjLiAPkemn2dGb7N2/aYjEBp0iar6PZ/+uJC9vVO6a18jO/j8zWSLBPkFi09R8hoNpJE
nF1PqRo0fu/5gYh/lroQkaTTS2UOajPfgee2C22WxtwefpOhJejOVzo8NuSJ7IZ2cGsavwfBd4gF
/jWr7ZBcq4HCtR1eCYv2+HZ9KxeDpUD9sjmFL9i2DnSPFci6oiDhwgzvb3XuIbY3NyDf1Pa+1K5y
VENaEusnF3jpxvWPRrtI2pfVwng/Vy1abA5i70hYk2AtuCPdhcQadlB7/cYNLOzNGUam4kR8ugkS
8z3mbTDsqwRWAJ/i7OqJ47TdYx5B6fra9cNKCVYSmMi1PARKAbhPXDI2KlKgPB5BZr4yRObPWdg6
i4oiHAlXwU+216imvWjPuE//va61Ti7HC4v2wrMcObAc3iSuImquEgAY7bwenCzmCFOQ4DZAAbnt
Qx60zi5nitC2yE7ZNXFGjE6iio5JXMLx/abwouPrl3k92mOPIY0Ei+/LC9cwKgWFN4JNBG+W0Xy8
Hu9w/AGplVgzcs9dlYus/3WJZu5YvdglmduXvZR1GjVeD8h0pBo4rHor8/2yn8qlLm/NSeuynOTt
F76OrtuOZxhMtGD4P7WO3/L8bud8jC/8QjJ87ozM+T/3SjfoToc0IjhLc0sGDx6zBmnHBvxNHab7
kbCm0XD697MmXDmP0qa6xGVXtg8FWWTLJId7LkG5mO2Qu8AV8br7kt/P9HrsRRVLWgEyuV7hjavc
y8VF7cUSl1f996d3l+CQzkytgXAZPm8iXYnP8lb5dfWu28QrARaAdBAZfE4pD0Cc/MBtoK6vO/WK
a86qFWDg67C/btOpNvaTg+oaPqPPGtz/3WH7uukux+y4mxrXeXxEfPqtf9Q/aFTj/lqe9tk5X+MN
bhsgZJW5v9t8c4fddMk8YC05r9HX2nztXF9nDGQo4df6jWafyPvkBRzCC+J+/23uItdPSgAIG9U/
t90tXAH+gtMG0AxH4TNyHgJ+rmc7H27VJ72+wN6SZ1LAIneLAxYjU5I2u6wNBVuUEBRKH9SXiTHi
YuenJ73NZbyXZh0AydaFUQHNt0ajHsFxyyA8AsJh2YN5HEmTIejRajhmXhAhx//ce3M3ayXX465y
9W1pbvNIfXlep9ftA/fWNlv++B/c4CgF48DZIZBaLHeZ/Bg+9+/m5cC/JKCawTTQn7kTEU4A9Kin
gZlAo+QLdOHA0njAbTGgDdqyP3bzHw4ALLpITbJcQWV5WqhMyJLOG4Eyp4ZOCEJxkUfESo6JWMmF
HCC6FMgqA3C0N+3vYM+VJK+DCgo1x7z7orrDCIGH7Ip8f8GalwUAGEBG49oryFSMvNZ/aAsSBbe8
Xo41TwDG4lmLoFfHX/DgHNWvxjukyd1mUb2vMrHgXZNOC/HsXKvcvL6hYKWj51Kab1VLQenpnk5a
6zcAknuRu1NzBR9nSBVYy1NItTezwpwxi7gql3prmE+KSa69jIWywltYaWQMKeIeRDpwoW4GV422
lWyyOF9zT5MamYScMGeY94x7XL19j0kEu9YvJz59cmtMSzdx1Uj1vi7MYDnkMhgjzJWDJI8Gt30f
6Hh4kz+96yInrN/yoIN9JkXXuDe9dzOgQucbExJewTlZD8ZAs6WhM7U8JcCq6pebUJYw2DtnPBO7
bV48fxV0vmUPC0AeXM+t8ALdguT2alnjKRpKkL59ArZbbh8Oqz80rrLp1ydjt6O2aNdzCe0PL6f9
HzYCNHEtjfauVf64JUbJ+on5GzUeHLMF935s9NQwqT7PddnfZahNAlGBS52kDdMqySC3OS6cBIFK
htK5cCinEwIHAmzBmdnZGNv7lin6dSHE1D0tk2o5Lh7+EMF94nogsnWEsqOs5EtUW2VA5RRiZeS5
Pmkx+mKvBmlzWUn0gQNkE+KWvVz35Q9KQ25rpOYp/NLQ9rVT0piesiu00Z//nZg/TUy3DPTkbjgC
iFBLTkl6tHvnhgAKfW96KrTpthpalq47bjGk8xdOdpeXeogNEnirrgXIOiD01jXpj2weGCa1ptPR
VZOX/75zl2Gnzs/7zun+9Z0NTcBsNC+fy397lCY9J+1L40Q/+GAbLegWIPRObdCBLrkW0vNvtlDC
0v5wZkDwXsrSKQXKw+0NDFepCZfukAZJsdbM15pgakIxMLzFiQJMZI4aaBkoPQKbthxAqRSjCGQN
vtZChntPUug4RLz45cSO8xY9N6jtnLWZHYK5yX4y5D8y+duCR2dT85qBtxsBXPNdrbmWlovrdW9p
dQIfhJvS7qo1FSARCdgXUmcxOrTnCF+lcI4vZk3ZN8+Z09tUiHl5fPK+NtlqTREE4YyrYfcmjHH6
UAxDc6PnResc72MOc7z8nY73no73hwP6I3FH6ExDQrL1mewBEbRo2Xgugc6mCnKJlmSAvsLV55HC
Golwh9oBx+xrX0xr0UyQ5RbuaEX/vTYQEki3RElVTSgLH9qHXDJy4CUnMTkd04W1UGxl1TIMVaR4
Vh1znBNoDEttpumbkipzLGtPYkkorHgkUuxruDBqM0cA5IcwX8ws2cWLSEE2hCmQcAseGAs2ZdAB
rc00oQ4Fzd1MgR517zZB/di2QnrRt8lq4Fi+jGMvCyWFUPMcomqjNUcG3sIFeDMGPac8kjzU/ntl
a57ocGbNB6Dt7IBadgTvxoSw0pejCoyw1KyLYhGZgc8+9lqd2p66rsXLBw1mNsq1ox0mnKsDW+dn
7PgGe2MWnbli9DzPjPzAcRzzoDMwrYvpLF92zQgsCHiJRV4t2swyvFGb+qvw7huJcEAg60GxDXkv
/FqEjm8WMFuvSy+W5tq85dR98O6xWEsrHBecWvgaX8xNEsq1yoHMGc1MJ5KqlexdoMOw9hnaLPw0
ZeZOs/7bEm9kVTGLbiwmM9TM/i79+sSC8gKqV34rhIeRHQPm/1n9ZgB9cM83c1vVUFsXeZPKaYlz
7TMrnSmvxtJ5bFd9xzzVNev+8tSt/G6VJ/+dffvF/sd77N3R/O4pwMQ3PHZk3RjeJPvkwugcMf5q
MFcYPHJkt9Yp2JD57IN3nqXG1ovvBipgX/TmmY+87tybxFPIoRzf/uxiZNdlk7R5pmo+VMgSQb9Z
CduKCj+dvstMwH1XrY9JJTzQplBY4BicX/diCIus0AOsaVtWYwSEF0zVgNtm9U7mOdmi4Y2W5HCf
C85DeoH9++AUb2S9Vzp7AJqiF2h0OaXsMymbe+fcKSGkkCkh2tdgayfFx4tUPtlnFY+z/q1d7R3F
TBUCeW88rJJ5fOnQ87zQzA8OCD1Pt6dpSt6+XFPlPlAUpzD3hAquZxUmEACC8lP9/L1Yt2rfhaws
XG+HKC4Wu2avhLN/94cbzYx4OffYEOcfVslUYE2Q28FA1C+vu0J4rcWHWlCkcykw8G99FhBs3rZp
OWuqIn3OqeBbFfSKOpXAHc5eutkH1JYohM1+d79UcZeMIypg02D0M3tTDdQSekxreLUDZRkGh5tK
872L99+T5wwLZlD/JH4usa1STxdvMsLkTom+3pvTlzX2e4RvFtW7tTAXr1KnF037tXTRyj3WHmmV
4yjIv5h/S6uQPrnggLakVxxlgHDvb8lGEjNnyOgXXuQaDqqfEkpa+TBy708vtyBzzGixnxPSdoWv
zbj2lRvMX4q/R/zkq9U+M8cr9hWXHeiCj9Pb/AHNJrmTLy9Cc/uHETQoWrzNw2si2Y9GQ0l+QCfZ
Sd2V5f1OJSuikBMrjNJ4KM/DeQ8H+/f+QfojXP0s6SmU28X0EQZGcg7cOhnMe6XgpH/ijHxcflx3
L2HbsplLkWMHNH6XaRXnDFHiZ8draDQLz3mCmcuw8FW2nL5I55WXUv1d9E/5f+e4nJBKO/ZNE5Z3
65yW4nV/9iApBFE3fp4+LnvTdPuxWwW/Qgdvly5H63Pepn2/I2CG3vw4T5fpuq0swzdHUAC4tW51
GlE9VnD+iyiGKjHJ5G3dPQrPMuzTe3JLN83pz5vimE/Hb8kiCqu1i+059+RL1avcxAXfo0rn8Ige
y4Y1dDfvddROwW1PPmXs+oV5UBtuX7OTEJ97P4V0ud9KgUyB93VYf7p08s2xXKAwHxT/rbEZnydR
4T7e4yA95n2nuI890TRc9+kvUDhtFqdBIYZ+bOWNg1EuwbmXfxc5UlIyuHRBWCCMl8nDoaVKEdY0
5nSvzryuug/hqTl5vvwDZ0++9mkuqj81HorNaTv3YOY/bJo0nQaXzjTNdUyu8NZZPT8vBkKXKg2F
+eTYrqSjAVczQU58gtV11o+3QIbB0yQittD9C7uc+6Dd10a00iMVuh+5BBLolOpfTq/WvrSWMSSb
bGf/mpZeiWR0oXaHwbY9+YBSgpUXyby9KzedRq/RunVUgSu+A2Z1TvnfJNonqjRR3+jlWtjQoLCI
n5SeP7bRr0UqkF85mD1niqPxLa0Miuk56+v5I9pPtyG5MxhJzy+2K8Hj9VWkoj/yuEvXKSunO3la
Yib0qkZDljF+idWIUhbDvKk/4oMH48XDvJnHPOmte3NDuBLKGe2xYwfC6GogTgknSQX8WIuW/eyS
awo7V+i1vXRvL+pp66DRczERQwsnCWAjmgagQmM50Y6xpxCrOfB77uELBVDvgfoICXMimUW5lpBQ
89qbt2dJgRDx0dQqu+VovJndOt6nIh+4phQRc0GpdX9YUk3f9i5HflqOrBVwG2nGdMMQLcvETGYX
tuQ+PA23YtWEoMByUmpmXUGdo1yJZyYgK4zVtPzNnJNpNHmYP3HGPbN5zOjwH6eHYlL+MiOFxz4r
i6j+bw/EzuIHgeeKkEkWmeW/hqvnRtTo1j8fQWvGDioODPMa5N8ng1FcGFh3H3cJuSl9YK3YB5an
5jW9vpb+QhvLNiR1l8wA36+5h10HSSg+vcy+109HZk+TjRznevwtrtDlfWuMou25Q540ybzljrZy
zbfXYsLMfFs87F4Afh+71uEF7tZRRKhHPTeePKtP8aXYaez2I80aq9M+G0El57iYHKJab9EFgQf4
WQNZFuEquXXm7UmGNlTauHNZRaHAov9yE1iWxxieuqdW4VW5oM2zGIbaneKm5kR68nwgp336XYwX
/VFb8kqy7u67spus+LQAli/ybL+Vjf0pNxeJbI5+5VHo/enUmn0pzByNwkv78WYYFDvr1Dh+Wacz
xYMsA8pkx9a4ai9Pt+FxFh17WKBRHlVHyYqw8HHsavcXcTK8N+eDUSs//Pm4/FpwHyoPjdYsWiU5
6KD8k1cz/fojwjLfBSUVneQcdA4xebBzsGyFJAZdwyrOD7L8CmNh9a0++qD4vg+7gkSRxMV4miyf
kcAr77t01lv9lIe112pUEco+dOHBt5dzL5PwZQwce+NSG382Eb8JAIyPsKLW9W3zLRepvf6pDWvf
pe/bU6PZLJQlqQUr81plMUhqc2edCvOtWq/xmAXYSwwfiRFSl4yk2/P6af9UCNM74YXLJ+uledoF
KO2kva7WjY7UjEqPPvy9Pe9Pm5ZUiS/nppJEx3+isrFEm9/C7z1s5f4JTj2QUX6o8Vaqz7U497RK
q9+27ZGPfCyltTQ9/5v1RDlCygjZ+MmCYZWwe2yim62bxQF3pPiVkQvgZusnUYbdcPNQIngYXJqH
5jqDxGq90icMzCP/TVBDtLqNHPAr/e2NI/k4GrD3Ng98lefFKRh1VA4asyfLiQhBIW7whh3ABHg7
6jgF/qrN5ScABHvg/siH6TNd85KO4uPn7EM5PxzNoajDvr3/rIT1L0+K71pcap9Tpa6kaH2swW+L
Lxdx+Ta+Hesa196qSf3DZAMCLvuSOZrCli3Ei6d55/B8Ja8WFH7Pb/Uvw6GcnJ82GM+d3UMxOqZm
+flnJutGgi24AsmmnNw/rwslajbPF0qoonhmjqW9d3g/NU8Ppd9yUhMMTc/jc+/6447qqapkDHhk
wHJ7v3QrofVR4DhePxFDZdK+nig7NSsieFRiYGR+WyneE847l8FlsPi496r49h4wlRMIT9IChnKw
yEcFhJssSUN46fNyTkQdF4QOc7+54YWezqMS6M19fz1e9+9vm2gezz8VYbg0SYRb5MEi179ow1SA
idzQ2333MBu16niTz1rPNUrpujP/LT9n7noNUEit+tDZy5hZZ1G8/f84O7Ne1bFlS/+Vq/NcqNxi
fFW3HnCP6Xt4QXTLxgZssHHDr69vrqPSPScrlSmVMrX32nvtBdieM2bEGCNG7Dv0ffAR0EouYF1J
u1QDNbWnw+XTZsfnQ1P4Ow8KbtCsff5hQuMgekWGusGK4JS2wwe8vjmfSRrZeW7p+KDTVl95Pfhv
tO73SX4Pq3bZXMkgCP8Qkm+oxZXeIKuzGOMI3V5aN5osmv5CDDaDl+ZcRqQ/036pVsFGMwQvt9l5
8lXlTiVuvueA1vl06D2vWcR2rdZwBzBsItTB0nLC1KcYbQBTW0na0UpOow0ez3ijOB+Gutw5/U3Y
mDtpCtUkpRq0CoqEsHZJ7kBRBfVm8RQr+KgLpVJ0Q19vNUeWldxnjXbDF6bgMOC0AcBWvvqfScTE
FqZwNH2tY7F4g9vSae2730WzQ8tOQ2jcgTY5rMY9/0GI+6XFDgOACbouCe2iHDF7V/DjfdISYNpu
WM043mqk4sPo/N1n7msC0/xweyEr64FWRhitM+N2bvxQ3919dgGvwxxvQrDVO8FTc/A3V91CibRs
1ig//HLEa3P1l8cFBvA9Z6JjxyoYuIj+FQIZsttkIGnZz69ke1jSr6sjpBgUG9SjRqs7w+RYETQp
rz7Tz1TzOQBorxQbJFKw4sfJbQoagryy3oIAIOrsTaiJhQ6KYE2zR2NTrSP08HPuUH7EMZ+j2Zy9
1wjPQH7R4FGiAxAIcolDfg3LSTC6bdUjVwlqM27GTAj+jrSN5iMnOT/nhOk5BjxXzowjO49KE3WC
y1EkDRlS4DymsC6Dt9eMOl7sm1yPZH+vjwkTWikEA6mfk+X0CNZ30tN4hiRiUQSxL869cgVROOQa
TzD7VORTKPJ81BtLfjHRXHwxnWKK9DXMyeRJFZ03eQa6/XygF+tucPBvI3ruciomGpK3aaC2ZJ5A
AWh/lhGAc7mW8POZUTlnmI6s73OEdsjQOMwhgD5Bg9oKkoQGfhYN7KKfLdOLJN5WVNd45B7hh8Wa
pHsTLMf+LN+zu98ZcCM53liyXTcnXklcCq6xgkZ4TF9usXgKQrBag99r5/uRw3MNxfOLUBLgD1uY
yvLYDuuFui6xV3rQHmdVR7CHaMpSAEXN+nCs3N64P4NXO27JT4CGaB8kbStiE3dTB4kSpBcsIdgn
xOkXbXnPbqGiY2f8xa0ccAoEZwlK/BpqbosSihcB6gLP4MOTgVLbwUXZmnehdNtlwXdgHuHb+zDg
zK5FieKb13YIMcPtAUqqh6T1lraP7IVkv4/c6M6ASY2jw9yw79sDOisI94pqzVLXfOiutxYCq/KI
rsmmVY6UiJzPQz25q+bQf6XT7qJhsUVsrPU8gFGQY84UoGUweBCqThIAGgm27FfWySPtbrkm+ASo
RYH7gmDB5PRsJEqsZlgzwXt68B+3dgHf0D2DaALo5jqwjgvJ0QFIBTgXykkbJgh4rfcawVAI+Ag3
L512bzHkC5kpskohdfz9S6A0/g0wF1gc+BzfhS3ibwTVChhFOcJ+o0RCovkLGPbEcElOi+hCxAOz
exU+IDSMItGP6TQanUzcUIzAfdglNmqv3HIxcMvlYcyF8TF4WZSpfIvhgaS5OrWHvSGf8I+Ymi9p
Z50B+HOB5dNj1AqgFz6mLUBnAEL+z5cCnAMeF0A6TcdYHECCYIZI1RI7FfeO7A/TAXS4kKgY2SDf
6zL9ZMjTa8mmoc+YQ/91Wfxinr2gc9NLMTXXn2kqJvMQNgC3gAwvB/JnXnGsDCM+lZgz9R5zho5p
WgIj3T0ZKT+Wjx/YdSeyjWl5D2isDkHMrOcYsmVEUdnXJuj9fm625I+NAWfy8OMaCAXhBAvya/aF
3Q4VHZXhE2XDD+mQ3/E2kfcYAgCS2qMyBXKFqoEQx9cHl4AfwTBeqL7Ko+HxffYA/BpYoCogP64R
2cgn+I6IpTWtYZaGibrF6hbagQynJQtlFprKMYJ9wgSkFa97Hwvc/MghwkJ7jvWjegRo+/Cg38CT
AWB42X8E4ByiQkNPnB/5VnfLChPsbsCSRaoB1ssarsYgq9wuxWWquFBxcUAzJwDYlMYaJlEhtwdz
AIkEvcWTFMULfXe0zoi1h8bxcYku5g/XRG3aP5z5xJC+RCHB3nPFtx0PRKCV/YYbPEfThpYBlwla
sGx0K1OA3XSnUGTCYczJ3sZHHQNSGnxckFNtqK4k5iv5uEg8lucEqCU9P3bcL/WHu8Old8/FYcKX
yZwqkFWC+mxM1sgt4RgXQPLgOcNtvpgk+64bXdgQXPGdIRWqXc4opUwUB5CPFsksXuwEVoZ/8ys6
GVIEBDB8UFQ3nLAXdD5MMQ6yj9j9pHXcsCGBs122DAnqrm7EUMAQgM1ftBZZDxdhDmQuT9xaGSKq
zw0DeTY9TPBAhYXUiDMAyOAt0llOUDpwvn0TivwYmbgycjH8+HMusknaykDziYTVKFPFnC7eHCTh
tHvTU0cvLic9SRdZZkovLabSoEhBMmb+a635cUPk6q/IchUfvdat672v40fXyxtrR94gMpKTimgM
IdYCjRlSr1yIHCVKBHadTRvbtefy06CoiV1MDqVzFlhQA0tBPZ/az8FLoStedqjceJ12gzfDVQv5
fuuj6PoyBkPUjomXBLBegrboDIz17WUfTjGtonKflVtG1rG3IfUQQjqv8viN/hg698dd4IHxKP0B
ytIXAHkKQwtiSxqkm+asYEZfB0L173+vPHT+Pc1z5I0C7lDcrkvFUK0hWbIhQkM6rnYkmiyHct47
93zTlhedkIGcRwnVAnca4caKO9XZkRC9K1tKOWENjxxQuHjhTk0Vnq/zNTs3mjLpsZ6mw/uGPtw9
4xpQLU1wuHjTm9qOaTZDkFqx/glAdjT/BvEkPvEjkBqsP7gvGPrH8m1Ve8WnRjmEyK4CIYfwX0vm
WWOnRm9JwA7+jnDcDozGup2rOwuD+opk7QRGdRiTzUdi47j1h1AjlOe2MiwW2eK1axfDAjDHItF7
z5ujyPNI7C8dWqbpBgDbmfPomEzwol8Gx99+b3ObfHmC+hr5A1Wp6mi9fs9/joHShkQDY4A0DLX9
XD+iDEzPpLzA//q6nnxffSksCni4PvIPEyBE7MqCKRFIkOhG7z92khnUkDw4LC5fl2qcXXgqPAx1
3YzLWU5CjspmIK+UDXPAEVaDrb7nh5N8JclnQhGzmpUhMwku+vGw4fEVC/WqX9/7z+R2zmeH03d1
2Kgr+EVjra7ZjYvPkrPvxlZJZp/wMO7s3vt8nk4JXLcLGzb2v0d2FFPlB+9jbys2OOfakohFDLuP
ox2KboLpk53GWgCBYEnFGpPDIYn6qI07CJNBcvlzd1z7yb5eFMOnSD2IWCCbr+FtlEyek3LSG2BG
CrgirNLEuIc72camOtERre0O2BLcTwb1ey+ocOhoAmzO/NuMnurGp3TDXLLwvsHNh2c+3Tda0E4K
iktxnMWhsXr+kFhztBwmzc+bzDbacUubdczDgmrZ0tk67JA8Npj7c9HN2hzUw8b5DI89tyRnxUVh
CAw1fLnRgqfiR79wEqvRa4P3+Ough/CBcllPj6AZIKnwJodZEny3KZ+HKeS2jBVK66iuSR9mNHh4
WoBBhHfAiKP2Ul/FuVF1Ozh+P2GqqelRiCQ/B1+adBcskKM2yc6vc2+B3oYM5pEOBXHIAzNFgxIb
I6fb0OKGUj+gGLktIT+VLVEeSgsg9EzKwllGZsTPk5ggceEURHcksIPD+bNsxt/jY1r9QD1yz4Aq
iLzRNF/DSsI/34+chrwhZyixWCVjM4WcBpscsvgWFzk7x1Xql9hHswMbGV0oscUPkFuDErOQcd+i
yseIDBkdpn7zJ03mtLbSjQPshjAIIWZFOQxoQnHGTjsaaw4nVmg1j87oWJGV8hpIrGRIT0G6hyQ2
0VPIFjkPCFq8Ho8T3A05Kp1UJA5rdXCbZksO6vcVvSsVXLaErcuWonPnJhhEkj8hD+K9uXc/XHKK
ppU8qfIIK2i27nN62eBzvohgsCIKWR3dPqpP2D7gGNhAjnc2MHwuSaDQnClC/EcCwY3iC7KQ91rZ
ygM0RjCh3HreuVh8TlkptsIDsNjHxeRGPwHd6z98bK5dHt2YdDzhEdx25ZyYcbBZLQNplQ6+2FUX
uG1nHgKeWeK+p/Lw4RthFBYY20JywVmZ59es8pWgu+js3z+kNOYzhBEnKSc/vh8pNBf5Oi2EcgJu
uigH8v+VZJBkUSOwn9UfzlxuM9cB58ltZufrfAH5yZBLThagXIo0wgtc8d7gKMKkZfPZaosDLkWo
Qx7kdV+vO9THBWU31uUT7VKM0kEE5butpr11spMJLHBCE4Rwe2kLI5yTfPE/AsZfUh3VBXIMFD5U
YrW5IjWElueesHDRz5HniSSOWwoQhxQKZI2/x6yWfh90wbQwRJaMvp2I975KJ+41dKVA3znINnXI
OQk6JaVI5/swNF9MHvai9qdZgLr+lKJ+P6UI8Mt+K/U5FqHMjAvsY5e8obb41SSzfpBRumKQ/QGD
Oef29Fvu0tLA6B8vi6cFhSlf9BorRAHvc3BEZ9apAPHW8bF7Zh3yeeuOZ9Kmh8XkhcZkTBKY0vO5
NgZLw8Z+Bh0dPFLU18fJSZ5/dvcNU7alJ51viOH7tL2api28arjD/NEUY3o713hjrkiycc2Jefh0
2fbVcYO9TwRcTeGHRwIwDgYGCNcohenCFAnnYykNi9LSG37Cvt0RgmCOYrd0v8Owotd9/7QwryDf
eIQ/EeBTt9hIwxX6w2lEJi3EaFOY9jkM8Yaa4bhFwk5/DZp18Lu614cIINUi5SFtAePhlBKAI8D/
U8BBnJscUgYpu9Q3AjXI/N7+g+SkFYajGvUPAm2CJocae802ISJJc49miHkE7cgYoCS2gda+55Si
gx17Fvuf0Dfx/idbG4vsBL8CiZLzVoAb1y6Y+4nE68uIlljM9Uu31T5b3PcglsP7rW/QbIfeD+k3
ZS6SdrOf/dy36oWFxBICx2wAvxk5MYncBEAGfwnuqc7c5A5ZM/JzoGqKMMGWf7Ab/fTZBhEf4N3v
rJWLlPeZfRr/PLHbPOewWhewtPsp3xx2kZPO1A0Ou+rGRK63QKPwGxSNn+YISpwMnnttEw+/52jN
ZJ5NOXrvSTPDh5g8ZY7MPZHk/YOYSTubTr7Dfv/ngxyXimsrCTasWN9CenpH3/F3rs6V3eP62jOX
nOYoHMlMD806afcbjCib3ufvMXWWxtEY7yl9/YZkblKKj/xx5U29ohP8RmFIlkNSwmmC/pbIhLeM
jNsc10PEPn32LTwn17pTjjwqPEdeQNTXR9NXRZtJ3+Aa3c8ZuJrSBTAzsr6Mq4EcI2enf+V34Dtf
87ke2BmIuslA/0GYfnfRNH+dGmdEcYQnfjZFfUE/q1sTbaWzqgM/95++NhHgGD2NSJTIU1WLVJLI
juCaKM959CUBJdnFAf9oXum6GiX7aoY+Qybb/un8EAOJ7gRDzlVC1P1IAsG5Khq9cUCPLdq0CxSe
hxGd4v8MWwQmTlqiP6wpVH/bR2jKycRRg+5FQk2C7CtFPbusJ9nkvUKQyZJSxsoIv9KBPGzEbIJ+
s8pHbdiby9ODlxLcsXcYaV7j4tRCg86JdUz1YZKV/oLDVE8lsDRdLC9HO72wxziZOxgynESAd2pH
6Y7omRJtLUgrNEG3RNzhUnwB4R83aLscWmvI0z6bHnndUt09Tu3sQ6zwOsJu6LkwT51TucCxBmOT
ziYb8BUP8tOIzdfDHIDdzoyfpYFg5oemMSwJ8LHQVhL7BASUiosZakBTtFTxzMfNqVhVwetESP21
iF/j4nCsXPMHJq6HDh13TPQtNgA4K4BM+XAiQphXOlRoMyDwsthSsXMZI/IVMPmltpLlYdZsYSDv
y3xOqaRE3uH8XrNlACG5OwhpHrilkbevOPMW5axqaBVAoWXDl3EvCkofCbpU7G7ugV+EjxN6WTYv
tQ0l1Jl1/pxmyKl3OJuik2lAGTh9OHE5szjKWEEIeimeqdPRI4iOGGoWfEyE20SM3yBLf89OMcED
p+XC2HSRClvJ5BvKm2h/ILUtRnphdRjEy5MBlk/7BbeXWAmRsMFOh9tc7KHCSmD3jTE3pT6DqL58
2vVn3fW+C3kijbWxOjWHkpf29yg6MPfW1uUIrQXArWBEqYs8ed67GGMUm05ORywbBvYLoNwt93Rk
fZBCjCSxhJpVc+0RIwWDke95DC/y7w0FMwlAu5FOILrh81rzgbEQhqSh1Q3tyeg14ajjLr51iyLz
BU2lc++w0yf/O5rI9wDmfozzjV6JY/cHL751Z4v3J/eVeF7hLCQu/bFiYu1lIo0kPBTNDYYS0jVV
XQaw4PKjrVhR2up+KQBKEF7BSVFK/Rq4QjeTowCdk2/OZfj3Y0N/LugCIZxc1ATB68fnYq/8uhGx
hHGSoSR2HuMD63fRnnj2nQtWEiQZaMrIlNf4by6REeRsXf6G1RUgJeKBY0cgYynIWGrrDizFfmbJ
vfvlOf1R9tHmBnVDSkFIXkRzjc6eLYBAOi3X3x+i0mdXslnYaMfHlqP4MPkE2A/5L8SVnRmGpWtU
oTRtiGRapNkiYKDxZnUd6VEx9T7FAYkii5ziiyYl2oK6qIDTgD9Wx1Z0Dph7yjYi+T9pD0iJPUH0
PvssjLV8lBE5wLDcB7mHdcO4WjbL1/wWYjHtItb4bDi42GEpN41mq3O+P2zaJdP2BCFHJ8HCXN8u
bEPIqyu8/bUYmitlcT++Ls+BcYXe4TilfCXAmj9kZaubqCDjcQomLXswW5YAkBOHIOUSFgLTabD8
AzPWTHjmNzQw1MHuO6/QfbeWxgcUwlIrxYQl6n/3nAGEVK646DrA0z2oKHomDoHCnZhXd0/wO8Sz
RmRcEIPtwYZu6WTujWE+bHIeC82yG/Fg4nM5oql0UvsdGz9Lu+OGDLF2Eqdj4zOCSOzgPL1oEo/Y
E8YwjMkvbGWuQrtTxcYjjvbM/06NIQNKuyv5cjtY6vKTWK9TvEdLUUIGkdc48kk+sZMPu/Lk5eEB
3OM7fiE/Od1DMoBmplwgtaUdNS45AfgG7Ul+zy59jOBslY+S7OO9ueOQADtGYMf/yL06ZJUiRBqJ
9zng6IKdraAeqbapJ6TcMc7gJ6w66agcP3N8JxfyJploTrIzt51JPcATP8xOBh8LpEIevTlq8gF4
QPjY6WvI7kscMrF8RDstV8L/Se6+e460aTfxPl1IJynEAwYWjtRpKa+ynTJ8z8EQOURfO1reDmF2
AcQrpoRq/priCwEm/ds0JCHMQQoBfU7W5NwHY0RJLjl5QD3PP8qW3W3GuSgtARKW0aX5UaHTmbba
8VhJvFTs35lITlXGmQpKQg0GYAECaDA+ZQedbQiE4jOVltB5ZJPAYiwD8j4COphY9sWfHvShQ090
/1v3jSmLoWL6PEaPl/TUGcpTE/QbFcyUXwhineljwW/GMtrEq/uKcXerDq6RzE1EKwa+RqafrDKE
MwEIWmRLYbTgB3vAG7TLDe4z4uMJLdSMnkToFVgxtFsLc4rIpt7oAQ/1fe3sDE5Y2lGv91Vnx4Jz
I5vcOxDjQLLxd2sOhcquM6qHj8sH3qeYKiH1DIfVzVUrhx9G8zd8hSjaPKw1V9ImnmHCwL58ruqw
9m8TuEkeZIJS4A3jCX6vWAsCO0dipdugnoR2Gk11AaZlE0ogVGcxQRTNMgWgSOM/mPYB0tautARx
5W5DORCHeByPXXUk3YHeSX49UGDiSI9ED4c7uK+xvpny7w5bGK3eFggCxe1zDBFmDPI1PU5m4VLB
IbwG8UaBrWOFoTDsmKZm/uk6gylMLAkhnzYonGhjMLLisBIbjmQGSGFc7Wg/nKB7s+573a4J44e1
mAVFBTUydq3P8p8Img8bRvul9jsWED6GEUtAhMCYaZMIwY/C93TnelKcor8ksULUiQBdOwv7DrK+
+WOaBaYHWS7iMgJSXHouL1QgiDpcuqUEs3F3eqF+/a7o6dXXqvOaKKG+UvCy5dv0WDvkW9UqmfEU
2lBGrkgGtXpDtzY+vdPtAn74EH4WeMMAiHyWeBUPlLDax0yZdIpgdSPo3NZ4GFhvT/P5YTQiNV0v
3oe8iOpjW1/K/YvPIkHygVFkdnOtriBVhcUq+2xYcQgix4lzc78EiAFpIMTrbP3or28uz5+0Kp/d
Z9FzSwv2B1tKxrfbtDcjyXo55YraF1lVBiAFt4GvneKQLAJ1q6lD2zSt6bRH089c1TjBzR54Tt78
gtXDekIgUq34FBXpJqaYz3696HDmkzRICMEa6h+GWMLLIpbaZQsmkHKJ4WNd/KB7AnmylKvmYFqF
PS2/XrAYxkKaR2D9COkX1qiuNOh6pY0hp50EKPhtUjiCX+LkHvUzB/QwHQPZYwMVzQ52O70CgqHw
U7dabB32eG4PixAXOGbkgVqBPkMa8JJf9zav7Bn+sEIJ6SVWZZv9eqVeUHAR85h7N2qcbAhQodno
byx9FnNW756A8ZY+xbMHLdFneF+zeKJh7pvzB534PrUdHFuQzyvvM6EYwA5SWRUj6pBhd6ntbt6G
LnkfeJ3dJ526J8H3fIaIA4H1aFwMACex9DEtudtvg9su4pw+OHDUxoD6ReTw3mvaVlD9SSgAS8gg
r/EwNdEmOr2yNAn0fPl4CCms0vNiTiI5qZxIPJPdw2X+OsneAbHIlg/AiogHBgNIDgOMzXtefgVm
H3CamgO0YsDfVrbIJtXKxH6R4mqgbIiH0YD41/RhS8zM1Xou5gF64rw2DO+OKresaTcIjeF7e9jf
Nj1kbnQbH0mS0/njyDFVOD0EJujYpoLCBtWwXseu1/F1ikEcLasANbPbTLtzgBRlftvQbN4v+lvF
IUvOsQmEnHGMPusH4RChgw8y8InB7iuIx/mPJ03L8Ma56IG6sDvaITIo2AmJKsSJgmiKwVbO47Fp
IukD1cOdQ2UNo6FOOu+VTjwH+EYAFDs9SIX8xHNURNtHdOlIQXQBcofsk39iYHb4VeIDEAjHIESq
4M6aK5YSG1Zm/LupORBGaIgoyxhmZqVucbq5ZNXVCHfYsLzCFCWDz4S6pFyRqxhI5vG3eL3oPxPy
nA+LI2S/kXHxzd2EPz/w28AGeAVxxTdkNP4DND6HjSF2NY1udm4ZDaIUqsD74PcoizokfAnaw/uA
ElB6OYpv7mwlREiMINa0tdNtAVHxmBBCwnLFp0tmCJDM3Xv1mPBhfCHdeA74OhcmD+LfofrKqR4Y
lWSBy1AMjEovH1QrccDA8XISy9gJCHoOzAjWAJLLa30hJK8D9dqWPsJSD3bD7SlOde1u8pk8InNN
nNYHnpGvMFzVCA0wvHLiEO0Fvvmd/KZfEUIVhjOxRVAP+59NMnp6sccEwwWbzjWdm0dj9kjkmKBS
bneNxa/3JuSLHqZ4TDua0OoB+RE4zQGgMeXiEk40IsbH8yN3RbhRlaDpU6xxMGNw7/PqKP8IHSkD
5R0GEKMudJM5LgohCl+0/HB/sR/PiWuL0oMwpWdYaKd6zH3t5xwn8ZtOXyF2qAOa3i6JKWwLmsam
m/8A9IvKQnWBxAAu9Wu9/B4bZpdTCw10oe3kGGfTQn1RHE45Osvxd/9RgLqtZw4DVkx6JyVM6Yrw
UFufO3QY7Q02KvpbBusuOPfbHHOTUCAAYDDEgVNO1x8tf+LPbB+uZ6euVNCgEWi7mtpVZL1nCEjC
WBwoHAvSBgXwDYbr5mJvAvbU7/VXLAlgkydCdJIfEh0MZemaddhuEGnJAKVwQLAAbFtrvuR/Qip8
GaFCs3oOigVNITzo7gY07bmiCkOfTlkiHrgaPEkyZc4pvEGdhvWXDFKRs1OCLpDYVUSl9XPQsjtZ
zjPgRJRqIR0O5JUp1RQdhZOnR3yy6uV7zE3wpJB7oTpIUlYYCzr5qLSO4F0Lojb9BshQ7CLkRnjq
5ckONTFqgGX2ZjQuBsig0eNNyK5ZTI/RjXDyCHarg2PwKbUQpM99kwGy+gWcaVzR3TuZjbm4ewMe
Xki0CnAuJn4RPFyNE4rVHbBPM+uj+W9kjnjQQGfS+YKHSTPOaa0EyPewDg8oxnv9N4GApowvnk2b
98eOFiSurS904iBBkl/uSQo1xNs2GhmWMxcR8gsRmdgjMM/UeV+Zg0bRwCu+R+mCaQvIp8E/2OyA
GCBtIRvaM4J4Jv1WStDO/SKIwxTpcs4h+1jcrTXRfFhSLPXmBorhE/nnbRF7pn8QOHl+Bcc6kBKF
rZf+IM6UrQfqD4IJuciyN2ZJMxJtS7oYmEtkHq44/pUwcl+bjqsjBL2vaCIi6nXhfEbAMSS5ee4m
qN9Zhr9lJfWnSvefJV9JVTirRGx84wzpIi1MZvi9kIYXm9hDmN4OKN/R/LnM/dh9pkREmAMECpx0
rL8I4peoH/aImoz6JmaCWF55QrwPd4Seg0WyegGKwHmQ81LTUFy8SHhhbPiVnpVWBDYUBAocZIMV
q51xMR3L0PA2wFKknwAFcynhlyfHi7d45MIZyD7xGKwZDP2AxOhmU7ZS6KCiIpX30OWu4KbrzObe
HXLnHvsJDuUvJ2GyN1O+qVNp+8AFaQ5iyfYUH5qHu39wR1IvxTIVl5ueIBrA+RKOEVTQgOnHZEYq
PZIvB84/iq1ef8BGVUmJS4F9gd+Q5gkXpgWSYJJ+DWbTnPZ+S87n6osgHJd6jhkSjRSZkwVYWCPc
Pdg5K7Ej/IZ8VJCY4HAmoMulFtVOT5SDwScsqCRYLhTenG0cFy4Igxv7ANoO7LttevWQonOi+C+X
ItTnv008gIdnqz8mP3wySUAylLbmDnUExddhnC74tFQtp3ZT+4e5OOMkwgpqw+C+KjaHeeL15vyK
8hBbogZLeZtEnNuXQGDDLpT9HiAovRcszBwXoDEXRVJ7M90bAoF8wEVhlcQ2ZFnREkTJhyUTtrVw
QWhxMRfH9OjAnBUv4xF3DQHe0pRhVv43cyWZlkacf7yOwRRIz+Rr1dcymz9qL487qfBHFAqVywNg
8LFBN3ZtQSBRltIbwkuBOGabiu/Y6rTFz//CvAfePNTFb/BRQPCdnB4o46JfslDeKfNH2J03LJoN
NyplkECGE7P77fRj2uLnFV15dLv9vhNrqqHUxEoXDofBubzrwY+9Tuf8hKvHhgdABfPeFkcSWOXl
u2TMHx/MbjpBYjj3EtMP9544Ru2ZkvvBFYLJ50/rg7OcKr5Lb9+jHv7jP/7n//5f5+Y/oyu2Ofc2
yp7/8fxQRd2eZfFf/1DVf/xH/s+/Di7/9Y+ubkiyJOlyV9Y1XTJURef75+P89oz41/L/yNKo/iiR
Qk6yME5aDyAbXfNQ6nIWDT8aSpsh1rI5YwluboxF005PLIXMziv33zrQiElRoDO9IvU+GO2/Pfkz
YRWDYSDDonkEP/ng/+sD97SeoZo9TerK//6Bb580a9Rve1u0n2G3PnZOkrmWMd69AfM9PrqV4W7U
Sy6vdnkHjME2SQWhhLT6jN6fcY8JND+FvtIZ9CWae9iCNZkdkvU3lauerBteoUIS0tSzGCtfMqPC
/+sLkI0/u+Nd2VRU1VAUTdL+/QKM50tPejUXwHDI+XOStt598Wh8id7TzbS7JTF7TcgBovZCDOhZ
f/Pu4tX/+LxVQ+aBS7Kh63Lv3989q96vR6Go6QL7S/uENMWa0/fSF7n7mx692Pmb99PNP3lDs2d2
1a4q9WSj+4fLjbM2ehZ1L1loSI3oqX1auD1rzCqIg5iaxxxqzId909bP6Ej3S3EXbTq0eKMFemHi
Om7wxZdc0xjhTX3IQ1Pa6GUgBuGS3I3f+hpYWqHXiWZMTII6fVq0UEMQP6E/Oz0XHLsiCYcbIl8h
KcLgbaPiAqzYRmwzSkYCLtDGxneun25pmMPtZPO3iT+tA5GLVBRn5qJwn0t5mA0MPxvkE1OfxIsv
xRwQKBAPp8W0yoJn7qvaUaIvmC7VDr71ZV8AIl1hoEV5T9MNncufgQrjj/yhcWlHeB28WPabal4v
AIFRSoB+5Jlza2qSkJmC1u+5v9fz53OApP9GMJvGz0HcOHSICa+xnuk+MZyup1EeUEPc1fD2HOUI
pAyrfnsoydXI72VBldpffXOLhmptgRIS3x5Gv6VoAZBLx3I8IKORTiRUnB13GtUx5tGx8rV4T0kf
vd4eqGSWTpQWd7atGdm3TVT83ZI0pT9bIqYqsR16iiSrf1iT7fOe1ZGkJosSU4IYTyz/gzIfZvrV
l2phC84TpuX0jc0Y1OAWGoy/UAtfLX256+QQP/t61VXtLhpAmvF1rCRQwAzpQX3mk1fsJRK+LE4G
NZLjgycwRX37jgeP55YqoIu0uhihbADorssAGvRuWPHMYPxH+GFKJ4NcPYR92hj/j2mbh5AS1RCS
PNsAqsF3fTZyUHx9CZoHXwckytHsZVrJuVO7OU2CEjKKMFIHr3z8zXc6+uLLXVrcaLSQmOc+lNSw
ioZSvGD+Q2lMeg1JHYknEjWpGmIpr7eIGzgCDy7TAdo4KO7h+z5B0seMxDgKW8pRmkgRMaEXSB1D
C0qc+OhSJjU5aajBWtL+WU4Pgeln2lD/TvBribG+0NwYWpXEmdwjs6XIl5Lw/ZlmxrB6M9sgqFsh
sqd01O/+V9rDAeNczcrO0rBNXaVwanmK6Np4T/XHWH5Ma1TOZIvoeRoqm1ETB2m0uj/Gr4Orfr3c
cKto0qPrVnKrw7CIh/TTND3HN9kvUuwd5KliXKQyyO6Ttp6arRe9vSy31e8WqOOwSXP/9sbYmpvz
N/Gp9+drr6tLPUXXe12ly9r8l/OvKF6NKh/kZFEt1WGHhgo0mt3ZL8d+W2m61RnrpybInM7lMDcR
5iCwSY/NGVIyx8oa67YRXxLR3n46NffyE0VmK2auQH1FPumgMpAEd+SiLtnoDPmGe8RVNSZE9UFI
Ogbqdx5VZ5VBJyySDQzkYSeIpQkF3eF82xlHZCSUmtN81vZGqDvwMdTroN2kAkW4p55M19AusXLv
bwK38qeb8r9vjDjG/uXGyIdGq2qlmyxaDzLRx7drJuZeYf0AFDP5hH/9dtqfnYqm+d9v94cYUHYL
XTduCm83Lhf16jmRrmYl+D5ayrmdbconeM2YfVOGT3WQ04zUiLE7MbwxrdobGowX6NtaISiXaaUp
FoiUyz0NySC+c4AHljcmekiq0EXCSuRWjAzVkXd/fRnyb770x/P1X69DHIf/ctsiuUnj29NMFgl9
tzfQBU/v+bHpKyYYgfuluWOp0+1TWqeKxE91kHQwyiffpYisVfdJl92iYCN5JF5ahxka7lMLbvlQ
6U6z1KmBBihDAFqqAMsJJk89kukb/QVJGa2kNUy87BQ0LwZqxNDHZ6+fn94IkY/0MqA4118MYA3p
qIC+hN5pQRDm0hIWoot55stmPQE8dHNHo5tpVsBMBsVEojQFZkqpejGjxd1UOuUjaOxyReHToD0Y
C4wSHlDZZBPj+BJuCZgAdL2CJnmaDKybD75Ljzn42i+M5tNw1/rQmt59xMvWjxEofaoz+kTApFRW
HQ67B7qPFxqfv346ukhm/+LhqCIY/MvD+WraWzHvLLJif8fOdt8Z55Nq2xkWA9n9eN0gN/EwRXKB
ZiCegGpPaxDiacf92vzda5WN0pFhqSMe7uQFNzinYxQ6kdrJA7gCFKHMpZkNrO36ptGHVUj6wcPM
gvs1uX4YuBX/3dn5m6/91SX9IR2O2+89yT7ErxhjPwKKi+vMXFk/875BM7O2S71o8FzWg0cYL+mG
W+vn7uwdyH6MhsBvBwCV63JYjyKmHR0Cpqsc0XpEjLKgP2rXJQ2hduqngycPHJ5E88pltDB26RwJ
HdIKObyBbAWJhXPNmTuH18P84xVXBCqA/cZEmiFRKfa3QQWyEj58EO/uWroyySuRaW31cEmXZ70J
LkB0iH2ZXFm4uO5hcYlcGtWR6ApDS3Q/dvGrWqvH9+o+p7dEpqlUjCMONJ1mZ0wWgvce+Rd1BzAu
1eFhzNDd5G/i4W9d8f/eaNPUNEUxu6byhzz2+7jdlbSskoUMYImiFY9yepAXj350jOkCO9ZXiYXA
9L7HPHv0GxTV977Qo6lG/4aOy4VHRB4J8Q8zw2Bum0EN/4ez89px2Mq27RcRYA6vEklROZYqvAiV
RIpBYhTD19/BOrjXZVm3BJxuwzC6bYuiyL3XXmvOMdH0vhbfljTc+JpNbYofb5FOo2E/cvUZDryc
5ZF1zNQZljd4pCJqk7N9YbhEd4h+2CTc0QnIptLX36+JdO+MYPGf//tVb86EJ0ttKtHkq9JmIo6H
Bs0yEAcaqpZmg5aR4zGIa0agJ/fBB5v9Kv/XTb7ZjWUpzYXqwAvqv1/9aXdwC9rSJc4jenduY87L
ck7RlAcLcmZS0EtfEeYutMl0MCDUoFGl85gTyjdq00VtTE2kIzSTYBHJg4s6UXi0WQ2F0bkXGJUv
9K+CzxZ3khubblbOcmXgZ70SsvLdPuB4JaBZ4Gcp3YzAUPpbzYBcTtLoIv6C7oen0vkgBIr1mBnZ
ec5kNqqdDIgwVOPLUP7CS9YPmICgo+rvRoq4KboJqmbEC/mICLIwXqO2AAOM8qQftuST7iNQl7Xh
tLWTf7RfUfCOVe8cM+EgXNdtnFaZ5QbEIRsEb4SiHR/Ct7q4AKaAidNgmu4JfJfdwWIq5EmmfXqr
m6H5WmOgeSqNXpKKBjzhiKk4V9HBG11r0I09WnXaLkXJA/JLQR/sqDrxrsvUUIZKBwppGfqzuF5d
SV+gOdgexvSR1XJHny0+lwhs7QphV4eayj7DcZTGIhNU08EbgohMDF3MHSZHptRjhBsxwcXkDzCZ
kQ1o7hADrgN7qdZH9Pv6LgLTZ2vGwPNgrq+BZ+DM10dNRFSx20rAAh9sCj+L/l/P3E2hozSCLPhl
y6K+Q2RmfcLJmegLcZ3xY5yX/vRCttXC3Buu+nRhPYN95u+g2RGqykmgb99LT+k6nKT2g5fhzmYl
ibKo6SIHI0PW+gLt12alNKaoCWX9c3AO/UWYrA2NdiuaHjYrwetS5zq58i4akqcGrwHa1uDzwSXo
dw7v/7oG5d/XIMVCreVNE251Dkrd2D9xJhsqp0G1Fl7Mj/JqKzvLQ1bW6kMqMUTBAfqTT3EfnFAk
D1nuFQghOOw4VBHuhLrDt3XJO2GO7dYa7ADOAslnhVIxmRFE2zDRpRO/63Ufn2kJdm1AZm7UemXm
VX3O3IgqSs2mAQ9v7ZKGp8b7JnNYGoQDkESXqlBbiDD0D4TgegyGfVRzyGAvNNY8X5rG19Mgbnth
t39aRLqnk/jX9o56cduHuuQuQEKsGQcX8SsmDqiFV4bcmFwXMEhJepv6hgdAEWcHdgUNsCMe78Tj
PM5rSF+cf4oH+sxNYUzIDqr3Fc6e4ZIBXDyYcWLHhc8bkHw078wOaASLO9rUuKF4jDjZ09/lz7RM
NWV6PsxCWE+8X8YqtmY0zS+pJ2S9BZ9KDc03GHaayxDaGRiSYUjkbDMpfQ+sAI1D5TyMd8mCpAVZ
I3v32kyk65gOMl1unZpRn4RA8i+uFDrNZ68v1B6WJX3ZcfNS/evBudktiyYSD5JaUpZgndnCG0XN
2bp66zS7A/arT/+jdfIvNNgmvsDW5hEKQEJRGNeu+l2AAHsmKBFFJvXFYXVdtgvjYJfgRWUb55N5
pHzgR9b7ruMgwJP2TaOeKSMUJEQwwgT/EQl9rxZQJGZu7BMb6AbrHugA9eAJI/aQsCy5HRUYxoYk
rfYwvhz741DxmAZgxYALpu4VL3tKpyUdol7CjC6abRl8HAuk8XSZYaNswJ2/CH2kLSbfcgOFgOjK
PkybRWNxWoiMC+ZM3dCLNw7ChG2ZDxmPtc9q+uAUqz263Tc7dmAoXV4o7NjiyEJ/C/OTTGZ0q4uA
jaUgUm5w/ire8inW2WIcTa5fxdN5ZSzbDQpjQl4romFFTlY6j/ku/jAc+UVYk1Ts4X/ZFGNcQdkr
3HtGluGUOt2CM4Vsb8o7Im6RrjcPlmTp0bJzUwbE8VU4a0EebvNPDXP3q9JzL5y+O8TyHyRzlOf5
h6R4uNqxHx+iJx+0kTloRkwj/l4C5Ud39mZ3aOtSVJKWS1HfLB8/4jEK5mE1uhIVZi1axFWcieYF
td1rTJai4CImveafEMjT5FnbJ89/X8695vG/3qubY/LhqlqZKvFeacv2iDxn1renxK1pXxERfULa
gMfBxNZ7VP7ea+PywYaqyOxJivVzfv+1G+laIDVpm/GErX3vOssWqOeqdwmf3GFw2iRQlsYFf1rR
puKUylJvAuQ4OWe6culUUWeEULKWk9ubIYBRPeTu5G18mdvuXQZ2DhMBWIE8MHELzLHIKL5rMP9v
bOsoiPPw3bhMY2vYQHVDdsokEGUY8/WLp13njDPR05EZfHWFB4Ww2m9v/13F/vnSN3dbV0OpCCq+
dPNpNFNleQLKTusL5YlRrGPr079sc/G5Zg2ft4Rkv6RuQsQ1bp1phXo5HzbpMBZH+hIZLUIQ/UTo
qatFju9DxigvI6ICkPhlCqDrobwxvtEj5ZNA7UkqsvignPj/LBH/fJebxkR9ClJBEopwa6DhhlxU
u+S/CsRkdJPg4GaZS6TjAV90YyeMYwuEF0OdbsvXYR98doJNswqRz/UDE6SeLpt0Sn/lIrrYkzCC
5+rEBzLAfZCH6RvjTdU5I5JYmTAmkNWg/Kbh1Qyk67JOe4mdInjneozl5UEXSb7Tzfv9lGo3B/yk
iy6heeL1EEeiY6LenhdvylT+Np6754TR5FK0ab23NFzRufdXRScDT8bfL6l65xTzr6u4OZO3pXI6
NRW3OnqX9+aPRyHeGZ/WZzUKlyn+wjlaBKjfE5IZnWDVjBvv2iOx4gkHWJTK/cEANZs8UxGZGsSD
jNkfmxkerHm+ZrWtPyp6xCMJh+dO2Okwz/zt31/hXqdEEhnY6AbHQFk2bp6WQxxEhhFS+DGreOmg
pqCwaQeRMmkxDkKIj2ZskywBvlfpoOFdxjCn9XWK7+ENzzvM7RPPPxA9XApz/PJuN9IWKIOQVQ2V
Edw4AH05khZpDr7oPd/oU4WRqriEwMA63p6c61v0giKnHHFg/vurGXd/nX++2k9H+PdKVge+71ci
scgvGQ4kZCU9M6bCBIkS/s1aXvZ5PYSHONPXiocl4fCWu9pWX5+CobL1A9d8Szb+Eyf1DxUqqTLH
cITjkoeaBwpDCWnnH6yA0vS8DJfNVB0zhjIQWUrTEP3qwS6e4nykhyNdID14qNYDhhIodgvwEW03
I7qIcq4AJEtODhoncKuLE1SFwu4bAlbvmIUEtkenSLvj7xuj3315ft2Ym8e2yQ66LCYchJhlNIdl
AaCHEIk3VgTE3agbcpv7JWLBjck+sc8nZB6OOocsy/+dYQYEpkO9oAzIg07Id2YdZDryTQJ5vi3m
Vy+Z6csK/xgycyx/be+LNlj3ac3+/IEllpOtjrL5hzXBDhBDPqSiH9O5ND8p5LgPejFC50GiDR7H
v7894897i/2vry//+6xTpzVFa38OrJmMCAvRX4vRpET1jYzQR1w3SDl0HSzbB4zK4ARwLa43MAvp
sgIeBPImGBHArEVPJpmEmChhEJN/QyRnM+/EWUCkq5eUbh7P0sJrj9xNnq2SCBdM7dVLEjNEAkiF
LmAo7vFjkjsrzrWZ/8Rc+sRZxBqwsRinMaZT2UJhMlbTtRVtBdgbyKkpsn/86UQhAJYvU1xU44iT
KdZzHFQGKLiMdsr+QCG+qRXHosP5RrcQXQSqGefs8RS7bEkEYiMPIqrTVTHc+1MFiwyveeSZ7Zbk
m1Dy6BH/fd+VvoD6zx6rqApFhc6J1uj34F+v46m0IvHUcdtP78YAow9wX5xMCf5zoGa5myqzM44v
2jKwDfma2bwCx4Ny/OtCZQiwEaMvuiMOZBTw2AMxykuXhR/Y/AVCUvJJolWzxxrY7lTv70uX7pYH
ioEQwVIlS1Runpg2VuPoLLNI1hvjI0NvfFoj0oclgX10LT6jtfr7A83+1PTfe/XPB97cq+BUCaXf
9yDLz3R8WRw4qTy1E3lf4vtHskz7mTSUvgncfSYLn+cJRjPOILt9zex6TlI9yzRnLtxcBqo1XGAX
+i8DHVHZDMNz+ay+iitxq0CplNBvQm2Ac5sP23G1k93uOd9enlD8Ioqd6Cv1J4Ox3hnfl+XJNdft
BXyjOUX/gxYoHOZf8TjA5pZs8yeWBxWsxuYASwgGPsgabf9o8PKzIf11a24OnEGsda2ssuc2y1MN
uVefN6wys8ywawCm2uAwTyL0k5nTreS5UA7xJxX7CNc3nS9C5DH+w5p5sqbGM7P7s4c1K1/4EL5J
OJ9d1u2cOe0QiEXfiGYlZvRbuKc3JtK8p9xoZoGUwPlXQT/PAVf92gAXg1L13r6kLKbqWFpT3EHn
qXbZ0oSj212dZAf9EkjR+LwJpvlb8RF9/P24SHc7SL+ez5tTYawkWRa2VEPlC5Y9yvOqGcgc7sYr
Xg6gVMWSNkT2YUuP9ljpXguZ+uGfJ/XmBFeZ104oLZ7UXMFC6HaH0SkdHZQJ/WRGAgJ2Fd8VG7uU
BgVWgIywN7KDhjknBBOWFvEkGK6GQWd3hC6ZNESG+Qv5iRFhKKgfNJqU04Sxsup1zSyt3MNpGquj
RLIViRSVASmxojlGxHFWd+XBuViDU+MBhdAsB45B2PbRf+YGdSsNWzSfseyK10FWewSzcXArkjd+
P2ZhV0ZrwJKnCZEUTBXEgfQqri3yvVEjbgghbAVoRIoCQW2AqIICPyXme9XnI+dDaX6ZikdmtQln
neu8DocRXDSIxQD0eGjkcRI55y2zlYM8ag4fdFADeQxzL6vdVnYSy6tL/LSOHs/wBiHTfPBkSP3S
9J/XRZWQAFmSRnPxZiVJEzUNwojXBQIuG4FK5pzTL8BGgcVxdtb2ujxvlZHmr0oOlKIbJGTlOOp1
g37ntK7hZUCIwlEUeqy6K1q/7IdnUrjWAtGeeM8w0n/n1tgnCv3iYKoGtmZMW3nUkuRWU99eX8xs
RcZ9H9ne7gJ9nLEoBXAjJSf72eqI6iiIAsV1x9Bc7yMOggoe2xHzAPCT6PRe6MiGkI5zEEHwPZTV
oypMhMNWUnZJujzka3goWCoVViEqCxnc/rbw99d6qcsffrk1fK+x9pE61hhsXT0jfeqnnpZbJKsz
dVc3UVIv1x0zc4R0xsAdGWhwmOVkAeI1UFwyBYkizE8TTjM8Qn//PLJ+t0bVJNVUTERiys+c5Nem
KOdJWqndmfaZhOx1nR1WB47K5lOLUv7yLV+fqtpWtE0hrHxxXhLvFHoHjhIwCNtFcX2SzW2LKXgr
tauIkwTHUe1FLCDAvBjnV4ulL4HiojM6icayPMqlhdLLiJl4UNk9Sbi4qCHApL2YCzbbWJggW1Hx
9mqqrZzd8+HtjC5CR93wJR3ey3xOQVjJE8kct+etSIgxCBiUWtJKESYyuzBItGiGpisK5ykODnZz
dLr4YkgVa2wdYhW6boYSPB/qTlUopNOlkc9zimiZVm0rrwvB4Y9OXNWMKIJ2iu/SUvb0AiGndsK7
lu+oR1Ne2fI6otvMfF2HgV2vmMoYoIMQ04NVVWcXjK/s1NG7IW30YMKIxdLGZjStYbrIgScYbzUY
r/zJb8YF1ib4XuHocnlnIHOwGHieXZ34wtjR0T8QjAfxONhpFnoNdlyzWcTmohNfS2niFy9W+Kwb
HzyGDcGPBxrN0l7qD5tsQvqndT5C42Eiz1Nrts8lQVREVWuOnq/NalRbYyn9JjQjXUbSKuLrtOKC
Z7qg/+izSUfCXNCml9MmhIAIsJBm5mWpkjFDtVhuqKzjaGyGcACgzHTIbDs0LGU3F6SdAHU3XUXp
soOCUvGu+h9S+wRyUFo0ly09CfxmwB41dVJHr+m1z+IWBUSnbv50WsYGYmJ/FenjZp5bjtbtJMWl
/39CkE0Lo3SSCnLiSArG+FNoh+uIj6WNCtHexEzb0dnuj7acCvNmJ4M0jO2sD+zcivQVUm2b5M9G
SX/RC/I+jjA0bP9CtmDydQ2wIv8cdgxinJmsEfzqzxBEZyJi3g89gaexEFI3S+aEM1jx5u83Ub17
JtJUS7JMSRIN6+ZMlIaWfNAD4bSVieOwJfCxvDUccMlZWtdHzjrypCNviLz1V+Ez2fAmGJ/ZUZ80
z+bYSKbtS+1eoA35P7PBMRFo8YX9hL1fWDd7/TMlE21wHskPLvtn+f7P8v7rsvvl/9f6UUfyqbwY
h9O2zMal+qXqtqQMGUQDADzMq3QVm2j+jlX5YcqToHs+1E8HeRJfwdp/4Wcm//YCA3RAiin7cItD
LopdH562CS+Q/LM+5r74Kvexsu6Y2LeuAWLwauKQMTyy5s4dZ0f34DsG8u3PaMXpCIDQ64EWAQEi
j7otktrXEv/9sqaCQMhULUW8+bKhlUhCKvftlvPUtxaHbn7g3FB4RmZTlxWae9JcXXWlYqIRMYWI
OpwHHyFKm7GAuwuF/TdkEZ1XD5Qjb08Rj00CJCGcVjM5wJvFvRsjYNA7RgyEoYyy2JMKYn8cplmN
PrJyAEJDvxmiAIjI2HKzBnqVe+pxIQ7IKf6thehdAGEg1qISTB2GFics+KEdXQlTtCPt+WI6woEp
w/iM0ZdmiDQChIZejI4CgsyBH81OIFAjD1AN5iHsRUxyUFtD9MnTSYEjoJwCcoK0F6IgRXttMATW
N105I4dHFlewJYlrTJAG1mNOzkk910PUrvumX0+TbfRSf8hkI/nTgnxZ1OeKi0c1kjZ0xxgt/49w
Rbgsq95cBRtKJtDisyG+el8IU8T3gY67GISuqyi2wWy3esqLJe2SA/4+aNj8mxnRlCPkzHpr68k4
e6Rit+7vl/88AjfljGxU/rkWLn2lK6iOiCmJtDzTu5K8Fk/0eJIbn3I/TLtcBhoI72x+etJ0+0zO
CTACpQ+WqdlBIOAS5w6kdXnihGS4As51JVwn8HxOY1Nh5g4hxCYzi8QtOhk0DrEUJMCi+JI/sYbo
AIUP/ZV5ENQvstHi93SRwz55NdaCRngwUxbyiuwKylM4v0A1OMpEnqI3WAUm+ZcFKoRPEXnJROgp
3T43bsoNPHz2cB2gLUzIUYhi70Ok2mczkx+QQ9gaE7JdNpgcgzcdYwGeHmDWqK3CBy1k6W6HRPvn
Lt+csQzBF65GynlCsibpjJMRBnO4V9LmgL91icDr78X3njdBEn993s35JTKu/jVTmb2cXzrfKXI3
Ox7W+rvcDJUpt6R0/Ak/zReIETS0Ank2fHXK+SsB8RS1Q/FTOxp7f1nGU5U+twg4zqFK5/c/bf++
Ur1/vv5agm6OO1Yha2elvzPoUc7mqF0rXw3dRNSLRyaTGUFZMalg9hn7+xWiE01fmcLqi+Gn+J1C
Qdicn2n5pntGyBZ2WMKwEigCA+qhIXGYGHaZulNyoEBWObaNGk/eSRNed9RQnCtNxMZ9Nu35nZBZ
kCqkGEkjSnMf0DEBA0i0+tCq8OoxPcOJ8vd3l+9+d11ibzQ009B/Gjy/9pouELqzWMaMpKqBeGz3
vubG36l9pfnyft1dvepFWhMR2Y4TrgvkyKShsyB7xvjB43l3aPjrOvo14td1iFGWXAQlCbeXSYeN
7qM8MiNqn3HIJY/GDHdfhF8fddMdP6dyY6YqH+XvDYu8qHAF4SUZXqthM7vuYhRsOJDYOQfA5kkw
pG56lT/S7+x/NQ385zp+qpdfX7kONZVxHddBZyx770impcBals/dOsKbDYYbQ3q6Kfeqm8618YPf
/e62++vDb0ojs/WlQxFzRonNsYTGc3JagKUCFnQYSxv09mxufWRIDVxmgUNeedJ5jrekeR1BqZKq
ZJBS9vclaf0C9J/X8Ncl3VQCeVBqSSRwSSXY/t0phL+uEZcItfC8BVKEaZk/La1xPINr9xKSP7dv
XngjBYyLzDX2zU7aKdgNt93UfFVfIbjlfUqs8qZv5Wogf56PzZrtnOXORG4GtfonToDwMbua0qqm
IdDqyxNuaRJhheHfX+7+kV3XGMZg09JF9Wb19bHW+FbQP3SQSY94+9+uW/2dxoaNxQHsZjP/+wPl
u53ZXx94s/ymeSuUoZKGW2rexhqdaA4z7EEyQayX7qgdIaMDGcBFs2cyWL/ANMSBXvXp8F5tjWBr
x6JTZhuaLZbv4VG5SGjfH9yVe+otSfx1kTcrb+1XeVDlrD7AoIxqQAiuVo3ScQoLPMDaAF8qei+V
YU27icVv1S6I9tRi0K1XwuQwUcuT/2E0lsCpbChIaBzw8MX1g+u83yv+dZ39zf71qua12PiBya/X
bfVj/GpkzoU8M3SCoZ3TYuWMSl+hdh6Xx8r9dfGf5+ZmXUyFQvfFiJ8xl5hzCS8BMtXTjKHK+Ump
EB/ODca/tU0lUqEXNIZUONT43VgwPsJ8ly7Ly1jqZo3m5XhI0mkVP9OzMoN1BDxCX0qxXTBCY9Dw
JQXu5b0isRBS7LGG9e7V/gAoBTgBgpwpVV+rNcpIdSt5qCt9H2gY+LZBZzD2d1Bx1sFzshaGGniA
2A6EUVUv/avNMeI8EaEXXeaq1FNcSVRRx/KrWdriijTV7hi9hghTcK8dtTdoVvQBeFmprktYLO71
iQEqAascwSJ6WPonKoNs29PCjT6LGlUBNXUXzJMv0oGOHMOLcJQhVkrswzK4TEm0tawF2ZUdKekG
FshhbcwzfXkAGCAMOFhw1jWRCzV4EHF2fh5K8iA+Q2uAsyi4QCFfdOd3iTxoZfT326k9ejtv9iDt
IPitmfBAxZKdq05R2zpZsoxzpD5Lry8XnejImcvfnxbBqp303CpktDGDlCEvikj+L9RgjErw7+pm
V8luhZj4PGQruWZOINrJE+RFThWIbADbTdGJtdqQElh+YYRHmjAoraKizBirwQbhi/xy3Sv00C03
ld1LOTg96opJ1oOvfDvdz4z66ssCX1ldd+aoCemNDuoWJmK6FEnGdOUOkFQCiQ8A7cTMBxaMfhSx
auddPLz5x55j7IiAJHSPrTpbJN6BpixJUKN2Bv2sHMHhQOklHc+bjgyYzGbhILoy/wpBJNF3rByh
HtLt8T+u2dg6TEy42j3fmekTLqah3PfJ0DwaF7xkPK/sEMPsK54E45wRDKgKk3HyhFfokC6InMx3
J8YSif0TrogeOXzxQQwQaz6hQwyRsFzlyVD9ERPn2H7IG0JGSEVDmt40DIblMc/dE1hZWNz4v95R
ZrEz+aN8QSYcKkYEN6yA4t7kEPnS71i6d5Z2MuHENM+IEWTtXmFIov8i1lN4dVNaZbxgVJ3xYVUU
TMNhrJi7g0u2ManCuk98Drq6PmLkI2KoxAkzH5f5QOb8My0nJ7BpS+hUfG3zGXLmdY0vn8r2MpFX
m5nx1jc9qFBBcdT2BUXaHI4B3q7Tltc/5ejbl4gULJLmNtH40gfnwApAQZfPT+2slKaqyrAC1cow
+2AOey3tR3rbHz3tf4uH/7dOajf1TBq2cdgE7CTKNs5eWqIxD15cOJk+Lfom80IENSCgc7GpFupm
QNsL51ffxEQ26E/FeHxR3Gs+Sj8smMgSkqS5Cm2kap99EvHSxdWf++FMblcxXhHgYqTpqKMQ0NNh
iND/ySCg4N1/Yeaf48YQhog70x+/OrNmHKR/Lx7S3baWbupU66KOvuOmUEqUQPbbc0CtfGQ8JnMU
pqMmDCQD9AAJY0Xy6APvHtDxGyuarqmipd1uQrUZS5JMQ0paxrvTNNskYG3PA2Hhz7W3chJsaPKR
lPCkP8dvytff39a4V64z5cDRIMq6ZP5o/H7tvU2mxVqh1ziuCR9VnNZchLGbklRSDQ3fKQHnnacB
jGzSsvlfzJG+zuRJie6XmCe65Gdh0tgh8fLm2GfqNxcKT1R3mraPy10TLCSIwJOz1xwrXsazw68t
8g51zhNJJggTFwmAdnNc0A2gL6bBZiOk0xyV4GuKTdQuLHEEOLcELQkRvprEvksVclLoZ/dk27oY
I5Ug7br1wAVYu1IYgG16cH/uVfKSjqNetAzF1H6UEb/uT1s3ino4XE9bJXcuoPDQyVqDlJL+smBn
vsAC7Aly9vmAaGUh7pH91CSBVPSUBtkIX0E4rNyUfNcLyn6Gb2sspOLZNRH3MjPV2IUHijI6t4xM
ryJWomFVefrhM2w2qK+Z9liJA9seID63yexpdTkMG+tJEJ5Vt4fEEEesMBiEgsCqszF2wcFj3qYm
XhS44CBp0lyJlKycSF/3WGj4scqCrUCVxxnkisXfN+ue4UqSLJ4mlXvV//ffhVwXKJ1yqkJGM/5I
8m0fLpo8uUKRA7/tKR9GO9ZwHxMoRo4Ooph9u2Ub8Jf/q6uAISAaEq/vrau+sfwqrSTrtBW8yik/
iyO0hoLBfPVkLTibQOSCDXruYxbwsT///eHyvYpSsv758JuDgUqnTTRrXubUxiDXzUCtHBkavlzp
CV3IhqjIAafGDVbRNNiekKBM9PZHU58DCwynBIf00auANv++rrur2u/rujkLJE3aiV3GTYFAA059
2T1LUF+6N/FZeNT1+NF23O4WnK11/mPqyFZuTmMtBIo8NX9+AM2iyhUn7LZsZa4CfJghwHVWvDOk
+UJxoc0EB5myAlWbziC5vpySmM0Mgj1DxGH3Xny1DxoUdyf/Mq903z6TVNHoK6lfb3QWGef2VPNG
F/ClKRDWhnPwGmgPIybp83qqrEqoVY/WkXudIJlJiaprmiar8s2rkcvSQVYaPrVzxX1ExN5ek1D/
m+t0i3lymDiHSb6ypuev2GXwqDnWSDjSHZtXI//ipF/ll/aMHOVMB5VjgQToNXTMnQCVj2RNVkCL
vA7Jeec9GzKiH0ojShTCbzGGb3FD0H7kzJ2/gdek/ZkNvpolkdoWfiebP8cvtQc0/7PPq4Q0+ODJ
uysUlhVFs0RVEzXr5yj9634HpRga56BiBeWjdriWOaOnswR8Mvx0mJyMPUtH5cRJcB2TN0I9VrAw
rGdsByYNw95WdiYoaaF+MhS05jSXsx1Rd0xl4ezThN4TSdXAlC3Hlk/Ckwwd4+RErmY/eIOMe4XB
7y9y8xNGl9LQI7nki6Akx+tEaAZS7tim1O3UDR2+zrevLwfAFsDHjuLRn4arfj9wiglTAPaxV8HD
rUz4FLtWjp95YMLeX5vAV4bmvLMg+w1EtrU9a8JIXEeLZhx+6aR1TQoq4HG00AnhjbDtDNOxhW8E
nflz+GK++28C3KtmVF1Jn/oQX2XIh5ODhmVkEI1McpQxqScekxcL+M9AfzW3OFon7Zx/igzapTkG
sLnUsZ/OmmmtDrpnAYSigzGa8SOdYgWofTANFxj4vq0NG5YEaJqux5HhC30eBGaKOBLe0NmZ1sDB
q8/hkI8hfJuj0EpYa3OJ6Bqqm/d+1DVqJv6usJPvaAQjkWPXAPAHzh1GJ8ZP+B11LVC6dG10I3mK
gF20iW56U6cwv8hmqKkzAbqPmZrgFNFskutgw0DeGajdIBw9tEUr9+ojmUqQbURWVeVWDCKGVpqV
KU/vGR0iod6MCVV+NeJuXrqthinPERlP2cEWJ1WD0UYa+gyQBpojMZE6ECTAEzJkaTsReAz0ye9x
UNbqwaN5/8n85yJvFtwgjM/yVeTJrBw8XyHOQbuyMX/09kToaQ8+7dEtudnihLi4dGL/Qnef4IPg
ytiWQ1hXeXxPn6wHDKa7++nv+3+zbxVhWPvWla+mv6VjJgAfcLrVgf+WFsMYZC5jpjWDAdHFUdBH
lJ5WrHpuNe3SAeJb60t3FEr38bke1OsHt6F/3f+zy4Eo0mVgS7J+u64lUqJKQcttkGP7inO8HX40
0/hIEOpHZ9mMhmF2uuEQAF6zLB/JHX9OXP/59L6FrcuWoks/J7Zfq6pSH1SpTgqKnOlpoR6pb0jx
fS+3DBpLukvRQhy1Q+Ml2zRkgwNBQVCrcvrfMHolpayPiAeOHOCZhCNPFIoNZ2DGW23NeRHxcnFu
JyyTqczC/DjPrVWftTzx3dSunHZEd+fve3l/j/j1bfrd89e38etMM8qCb0MPBlkx75VI1j2gUwrW
z8t3tMaqeALrywCXFoKtbBoDmIg8rl1/RY75E8ZrXJZOM6IlwFhF/YJ1xJxStcmWmgIDTpZMMlEk
wGkFb/eI0iP3T/xfP8bN+6e2mWQkenbaJtqgODY7gGhvqCAIqGym0g7hkN3EtjQBZESub0B2Mbsz
Qky36wP74OQ9ciTdrcCUvvJi14Vnpd40wC5NrITppWFBeEfjTDbT7OvyTFqOY75HyIboNHxdFjBE
oswNtmYwwKvZYwZQtmJbohqTZ+eTJ837PKtRO40eFMlU4Xdu2K/ru+1WNXVuqCeD6wtn9Iq0fOwz
siw8HfCciCzLa9rnA1IXVliAVSWc8QlgdcIVmNUbNnpNGfT6YdGLqRZq5xj9nIJqorsOi01ejnNp
gIyqH2pszitcOjh3FhqAgOsw/kSOkE65/apdbMKVoFB5+W/n12LPC3y8ItT5On9Jbs6J7gtnXb3w
WUoX/NvicohkClGiJfBK2yc6tLNe8zQJXIJWGWoTRIdZkkJWXvuYItOFUH5ohPiy58kTej6cfoUl
aV0FR/k9YwCfWBVueuceQbLmyqjLXG3fYoYq7PY6si4jEo0aycuuU3KQzu3YBOagMM6YBvGYI3Ao
ImmgkTKoVtbr32/j3amlItEOQDNiMtLut5tfb6N6yv1CKvs9r3GNsm+BJDlLrVeM4gMMwKG8Si+T
CzlUxBuHkAqHmjGkGFCO9fMFBQdxVPXI7B6tEXdsdqrBNSHMVEXq6J8xwq/LiqvrQTxoXBalFI5+
Lx3HleOjwSDhnEqEIHraBKeaxXbVWWsdeSQhiTwEIsYBjx5hDa1SdtD5drCxjUmSzdJ4iQXDb+a4
vE4EdCK2DS9vwUvI+oMSmbIYZHJso/Ss0Lb1mZs2r0+i41sYKP6s/q6CCWQLoxieae3ShXxtknHA
Ac58tVJ2nj4QCnuIbXxQV5UMW+u1kSKadFC/VNEImW5JpszTCZ1NRYAdottw1BoODnYgNlcqXC63
sqHfif5WmlrPmH/5mmm8K6LPDFQl7Ut9cTp5Pq33p7zZX6qlFi7bdAbvyj99ywQdapCxvAKCbr1O
8+dgaYKqB1VVrzPfC67uwaD1+JHzBWKJcnRofrF3EfyVnfbW9Uu+jrne/m++OgGIgfwtMR2MwbxE
qkrKjpf1EZuc7qs5DfL6KUGAEQ2BEELpYN4LqccnStUt0DkV2DGckz5M6SM35BnSsjyPO9M9UOGR
moVSNLKrb4YVJWgrmXvvGPyNuwisQ2T7rXchD2t4eUMMlD3x03aeD4lQoqOsN5M6XJXaiJlR1Y4S
dRsTNda9yBV6FgzdHIY+UrZE6zuNXvRimRMfS98lGVhvqM9H4RpRXgCZjl3SnzT6UBH20EirZn/4
qIoR0QOQUzVlAvetM21MH4FCNdvsIW1jUZRdwsyJ9Di7leXla3Ya8ZlhAKB5xEjvEm1mpvpkN46q
6TlZquHLuZqLeGH7+G0g8IbkhjjACLIop803HwtFswm+SCACJJ4wMVXHpvzEAQ7WQ0JTmidoCSQ0
W6Kv1Z+34nne8eiYGHA2JMqRAZy+0StlFkNng6UGXiwNfQ2XKVOQAZBfyun8hSO5QHN/gB2+Po/T
ZiJecbvbsD8RQeEgZ1gr5U9qiqRw0JR78MXrYHKeC2CVJlAo0jfIpl0ziBiHkN7EEf6Yi5wty2+l
WoI7PWDOASiPqFuCoDY0OIdoCJyhi0wYeUkKxwJbqoCognrh5/qwxvRy+cOA6I6ZcoyoiuZyaxDl
OhWLVdIOL1RTPXkStm3/SxknsHAT7hSQDFgrXfeCwxXvUR5OK2Jc7By2GGvUByFr1z56CckXQiEs
sHxVnwcBqOp5qH3hvPg/pL3XbuNME657RQSYxHDKKCqLitaJYNmSqEQxSGK4+vW0/wWs+ezBGNgb
HnscxdRdXV31huPpTVH754t3K2eAJM/MyEBpe0eFHifRWggIQ6N9oxpPGm2XG6hntLHLZ18d1KxX
72dhFfycCKWmHTuQjPjQtc8+91PHViXNQOOPQKLBMOIO6V1kX8tOSMv3psQMNBXbDdF+7+CE21PQ
szZX1y4mcBIwsKGFWHWDQx/RKpuyFp/rbil/YGdgZTD4o+SKA0AnfHbGDI6mE1owA86077rmb1uL
n/UslgDZ1mUoPLalfYdRXDIlu8i2mszUGiVtEGz2GNvE3PKqMmBhdNVoi5Y1fkc3n+0OwFpDxQ77
lQb/XpP+0uHvaKamKYjRaaZtyt8yRNW8bMu66ehxaWaDNk+Heql61aXsqSe6L2Tbr6vezY/4K2u3
ID8XXQNNh3+fw19IgADgOpQAbEOnrmV8qxzpSloXx5uxpTQNAHI70KSpsZ1c8NrK3c4rqLKFJFQ0
MmQW9M1WnUmP/SPTDjYA/fbeVQFeSPcaSlHrtFsdp0eUKrFuauBDw4xPCDVNCVsSwcl2OypLjEaB
L6lioj1RHM481ejdt6hKTZ/nWXbpxIXh4viY1mF62SX3xfn2ZoDDvGBR8XzbPg4vXJPhFHuY9Ri2
J0lhR1090VY0Bsbpt73QXzLgTkc2bFPXDeAXlvZtm2Zc1eZiSa0VIxQSZdEt1n3bufm3qbpHyJPI
jUJhcCERn95zSEU4tXTZxjW613bt4IL9E2jsHUQ2nxJh9a5gj4DEgsMOhazNOUPz8+tu5m/fDO8Y
AXdfXRAaGhqeFaUrgGATUjgvmxWZh/RYNbzYuBw48qLzcovI7KaT1EuCZEURLJIO+sDsJX17aazY
IlJdOI/AgdHNNTCsAL86oBW4YLPw0L3jzBQK1bhpCk03gKslrQgSYrmLswBaST6+A0MS1RhR5aoP
mUr4nQAUR3iQ8A0K1UYHOene7eDZCYXIyC/l9r/gOyinKVpHtYFfU2z9Nicu5vHYyYpSiVMpsORQ
s8J0O0bW0z7FGkHb7qLVdOqTvFroSVv+DUNxdKD10Cz3JyRyyhdKISlWq0HZrs5qdFER1gzSNNbl
ha6OJemX+fMzlFAOVtkMdHQTMdPvMgkZCb9ygisYN3JkaNNKolFou3kLxN6X8kVrLf89X/96PCKG
xoTVKUB+q1Ncz+Vpa3UsOb5nZwRrovvx5JRCdzyWkqhBBUqK/n1ARYzy/+4DucI/jvhtFpyUU10n
LVfYMSPpkfYzlb0Lc3pbmbg1QtgKt2RdiPlJMV2fs11R9HqyMc1H+vmXLsjfLt7kbssyoVvRvvoB
fyTL2+RUFBD+5Vg9rTr6p3GMGhlm1zaSbaE9eoSz+8vFi+j3/eJNSzUVQ9W5B197/D+OeNUyNVWv
J2S/X6uMqq5GM+6mNF1pvF2iF3js8rAR7FJRZ31kn7VMl4xee7Wutm+/nMnPAhXdOlpQrBOGzIP/
Vqi1b1ahXSqLYoccFp3P+rTTqO9vz+Gj3pnCXAkRvUeDNezs3wfWf9YBTIVrtzoqrSfthyxVcrrX
iqQVr1ghgh19G/QJQCspoLD7CuBbfaAWSrEK1WBHkZ18fw8lsqUXLfvRnUKd2j0pwR3sDR083aPr
a5aIzOMhmdNhbcEgbT1FhVSD0qIUZme/wE4Lz4bh9RXdMv+WdtN0kKqr5PHLxP1L88gUPeIOWtU6
UtVflfE/Hq0qZekzv9vP+LZF1lFmb4qq2WliJCDhLSnYSqAg3CqZ//t2/vWwaHEL2IHCjk/+tt4q
8qWTGMcXSuDs6BMU5tJTqKgA6CdJs7kA0OBBmq9fJvFfMGHEUtumWYYwt6LZ33a/RSJ1Ogao3Tl5
RmT3DSwim005vSPWQW6NTVKUe2zGdhijdu1RwhqSum0s3JiaAQYzZ8CStnACf0zVHTkw9gFI+6cb
DeM2YEZnl49G+tsT+jn5TMNSVEDGsm2bna82/x9PSLcfcENOdjnX1uasxOSoHB57xhvM9+NAfasC
KA1DK7ZRJPv3M/pCVv531v/3wKLS88eBLekpHZNiW87vPowK79LTsAOn09elKNrddgv/7Fyx3IMX
5p29m5+HEhAdhPO9fAAhLWpCNcQmblL3blj06X1EHWfbYTOVR01X72/df5/tXzTbOFuUtO2OzEJk
fMeJqokpWfy0nCfYWZJ20ZoVniTNFM+O681NPiHFbIeg8rIAw2EbhOSzK70ZuDpI+KcglEjr/L15
T9+g2eXv1oIasxKhY7l6rfSomYhkpPzQ58bgMpBn+vy2x+bJvUVgWjLf6gqI0JwCDl7DWHzOMRXE
ojfDB7jwMA+mHgsmPweUfP+15SkygR9PSRP6RCiWmKb1bSZlz8JOTp26nMvTx7oJT6NsIM3SiP4n
fbKtywoVVr3GQTABOAfGRO6zZ23ypaifyT0tuIXaaBtcyJDQesQJ8gxkEOUFFzo4OsP06I4b6PFj
ffzoX/pIp6+rJd0P6rPtVJm2o3S1xVwYEVnvGjfRY3iPtgCEhs27dUjfqiHRkK6WjkGaaHF2Vm2k
7SDg0wydm2ONQXGZ5SvAn+xQ1TgdlKN2bt1dc6S8PHWuzrRpOSgHl3kaW100I/vXqdXfrtJFukBi
Vl/Vw2xYLBL/Mkt6nUlnchyn++247iEWHl/xDrNc4QGGj8xADeHnUjTeqYHi6wO1W+0ei8eiGOYz
1YM68lgcZ2VX+WWHBSDhLw+HMq2tqigldFDH+e8UoiJSXQ3pVc714ZlW+NVNJpBo6SstcXt3FujV
uTQMcRbUHCA4HjASTHwKQF6ml/cN/+43UxPLvC1Yfn2ojOm2U02hIVBgB75dJAM9TNyhGr5owd/9
ygV44SGg4sBKDXQ/7z3Ig1EvQtSeaI4TDmJzhtqHEcweH+F7ryM71hvr5wWzR+oHiPEcamCrL6+9
eneKAK0TN1QBeWGqSMg1fwEkr1kXXdyGqhe74ocQQORL2w5uU406Rob8u29r3UJ2nhWDh8gA+mjX
YufXZ2eUszGiPQzg2ECICb0V0b1AWfzpdtZ3vI9wSMSHlfuRuYAyXzfnjh2oV02yq4eqKERKbA6Y
XC8QnDj0gjx6tz62ilC9AP4BQPN87eWIFaDBM31+WB/CNBKEE5Bdy23w6BHOY2gyLVSFirIP2EyQ
w14+Gpvon1OzOKJVIzmseM0uA09LT2H35fLC/gAkt5CWwwhl/8LlV0at3qGzjeAFCSEEKIzF+ItV
szvtHuSkK7660aXFjwHW+BlGG+KILq9goLywLzY6BQ9WPSF340g0VGNpni7U/nV/HJerclUjk7PK
+bPzL3FSsf4yJtnLkaSTrdsdQ/uWO9eFXlWt+nrOL856vcmdzVihjgky2VecHWbYTu6M7y7etijj
XUI6cZJPbd4jhMJ82u8nk8nHZHV1VlRg/AeQjqc3eTkMqBD7EEQ3JJfqixPyL4xWGNHyhXiHJuLE
H5Pc469fTgh/dkTtq7ufvL29J85h6y4t//PzcAqQEpx+fmrOJ9z57idWUuH0IHxdcV4MGXbO5/Rz
638eMnc0Gh2m0+X65iz7swM+bU5/feeSDuK3Euez40ynn1M0NR08eZ2d5OzuznKJ5eVyvVmv10vc
HJ2KFQxnjv/7tnUPHPXpfP6yNH1tf77FaFOHKcQGWgUG+IVb+XMlvUqKfuqcn3O2wCgwgO6K9Xtf
8hrOFPcwYZ/JKRy9z08OLuysOuhON4ib1B/p4DrocAUoLTCxxbWYuE91eEf81sNM1X95BBRX78lY
lN5wPRTuVOKKt6H4bTSZA/E/V9y4/Ht54mvx1sERUfl4+kZoheK1h5jFuduQEUEV0dkM4f0OJGeM
LJMzno93fBzPU28+TtwxN7MTjDcSJuoRV1Pio+AaIZgABwydx9rn6+5wwyvtdl6w8YbDYD4OxFgL
hsOhutyMcc52xjcG3Bza4nC841heSw94l7gwP538awwxcPqk0T79wWHt7JOgdui2OUmA524Q3/md
OZqTzsmZ848A5UFB2p2cseHyEenHQHzMgp3CwVh7Z+kMaUsXVSb3OaSrwHXtuKr/O+Rth5PaUawG
g4K7Z8tHlN6YBuwuJlBgu2IYU7llGJ9C3LCdSRzHhvexD1epMzmFk8kodQYDQlhoOLW7wjDr4lNb
R7hBgB/fqykqLI1/rSKsuqEWZ07rv/EXq8nHYDBoXewjV5PVx8eFeScORLUHvc4jFw+9gJMQpyI+
l/xiVaxQww9P4Z5zcU/uZMVcpARC8jnASyYWZ0dJI0JDhDcxI1/OHsWHmBcnwnJ2KHkMqgCMmKu4
iwx3xcSXMZhTHZznHXRZunrwju6WI95bF5uVr7cyePDKpg8+g2O1IWG6nf7vBQGMOqviAKCFv8D+
860c1D4W8Aqd8jfhYceH3isDwuCWeQhI3+lBd3Af7gJ+cCCOK46PIph78ci6+RzPK2xAEyby2Xlf
fLn0OO9v3OO30Yg/6in+aPSm9UZv75o7eudgrb913gklYvajU+Xg7ucdDrPEEf/EDK/6R7zgmr6E
GA9dBs2VPPHNwxVhT5zKcNE9TA/PLnAC8e58GqPPw2fFLKXSglPgMai6n8++Tg2bmXrE04+Z2l8u
b2JqIRvA25cvHALlWBSkzvrui770zfnsl307svxruOWd6EQZ2Tl5BxlnzMaZSZ6IA4cZTqVEvmd3
Oj3MDpUz/RSXQf3zK0aRwhKXRLKA/Bi5nEgczq7lUvIIDJ9Q9vmJxSYw7TumjY4OKJXn8ht8+n+I
2O9xzMC/id6hbpi6/S2d0dMsNc837TEfivDDFd6c/qb/v4Cz7i81Z90nGvNN7stnRVzm85szfPoE
6fVyLe4Xv0B8cIciInmFt/bWImgP18NcrDsbEUO4j2t+fnc2axHR0e72CD7M090u9TYbfgeMrr/Z
EU/Gm80aJK0TjQkFc/TYXAIB69l43DpRHEU3d76P43kc3V2mbfw1NcJo4oSm+8Gc3e/3YURoiUKG
dBiGtRPHe4nqJLV7Jw5DplfI30R7Z7+H2uHuJ0YUT27unr9HDcL/sF3Dm+zFfI1sN56E+0l8cT+w
VIjFq9TORCyiwnV9Hh05IbZN3n7PMnhx45gDh+GEN/7xknuOvhdLJ2HtTuzhv/h/S+fd5fvx18/m
R5+9Jj+7uZzuIPQHo8GbmJ0hQWQ0cAbOyx2tBmIGvr19TUVAgUxj3xXL5YgZMur5bm+xWMxmYhwd
Diyh1EJZfrufHe/p0Gf53DIMHXPyNfKwuQS2xuyYiYG3QNTOWYyYeoveInG6va//EqfXGxXM4UXP
7zEr/UVPvHoaHi5ej9k3FeP5k8nFXxBqnMN0635Ol0k4nbqzw2x6mLLsmd6Bo1bO16+C7UF42wdg
7XSnn1dsLadLzqwvvrFcMjn4nLV9yuq+XOOy4eKuKRZ2NLAx8xKrqPjCnZ7d6fLfaznt6J8pvWmq
QD0NEKY0Tb6lT1XzTJLkfnrMi2CN1ncEESi8RkZIvy16DeqBMjj2lQGy6X47NwPFwwF8pPqkc13d
pW7McBbvG9thHIulvPTFTHIKLEHph/GNr5H/9eO1WKTFb8hh/jWFxGwSi/8SFxdgEyJT0EOkjPlM
6qrDJT/J/dzvPwKpv3wEqGf7zMCnuD3gEN2citRo+76sx1hXEJfAcJMDWdxrEcWG641IJXCrZn+i
eNTxIrSoeCMz/vooroA1crcjJwCp529qD9/rQOQO1LY4b3TLPS5FfAM5XL9cyu5GrPqqS5apBXRW
fDHLT12RJfAVr5a7IvWU4kf/0S/6GbqROD8dh1k/68LXYnHLPZPlCjT1TPdeLsnjx36PrAhrYTxX
mAqT69fUEFNQzJZwULsDKDxiPfxYDd4sx5eD0WAgElYkm4TsGGsUW47oBMKo8EsP6wCHV/34YImE
vNwFOePuDW9vzUUYQJLPRcORj9j/7W8hc30/sX02/8xzat3exHb3MOlY9+lquOhjuPo492TeC5hB
4hAYbQVmKAf3CLFBMKOesKfMWAKzrxUQTTZfW0BiMvp1+GBJRFTD7fAugxpnqyOFEsqhUtj6N8yC
G69lSQXC1QNkhAs9lHnWcoBfpBTsWvgTaP4T8dpiyfzfworxTXDeXHCF62IvNcswaWZRY7WBu7fF
IvuMHax4U95KbBvNz3KLYINjjOheYuaaYHwsBf+eRcoXO/77SmJCidE1mwK2Zn1bSSrZfCbt0yjn
OVA2TFHSUUkJ4eqqzfDZK3sla/RAmemnSJ9CNbjQPpoal95ag32BMs6aD48oqcjxijf1/XQMDIiL
1G2cZiS7NgOO1JRMTmSQyWwbtcLtfdz2QQH0W6Yq9jXMjVAa5Q8vAdNSDCz6WB/Ucp66Z7whgCQT
VXb4cATAr0kYMgmQBOSkmNX1SfV2e3XzCGgQUi/bbqfjyJp7Xaq20yiehO0wDvPiK31sTvVxs35W
/fIKo9pVx4IM1gmQIyHpYXcIKPvE+i8ehxl1Io23e1fs+1EPGyuzjCVW6sob/GfX2my70CaZl718
I27UcY5iG/qYk0T3kGn7lR2jmOIR/PcRsUdEW4Y+lAIM0RCl+I//Z5FpGJeiLV4UloA/15AcrB7c
unykIUuq9YHRPCke9RLgxzd8bjz74dyY8p2RTp2pCIsvtMf9OrkttBUdu+sskeb6It1OsQN4zwkx
exNFRWxDEI5BUSz3S5ixz6p7xFWkQhnWJQ6k3eYtIa189YCUYK6AfJZXDrb0VV+OgutA9/SRB82g
GuSf2NOPr5vcz7ylAXbYnuNMQllFLARXl1Tk8HlAID4CYkhpBfyPL3I+8itKXFRhQD+Kxapw6XF3
b/yPwhrZMKb03oO5SCexZ3TVFfaLK3Tfeyro/TEb+NsYn+XHpmiGRlCxPs7OXTrWX0TMr/+vt/65
nbY5jVzn8iAJrPCuFe+pm/REaseOTxh5k8n5hi8Fj4DHDTusKxHBjcWxdC06ese9hEjlr/pB8s86
AM/XAHel4yZKZVT/7/MtL22RWNuyZCGTutg7wt4aFN6zV7kPL42K6NR9RI/oOslHOfU4oXr8iLY9
fK0CGM5hFT5DpQujwWdEB4ojtlUIXQTPRR5W+5T8Kw3EFgrAJJnMngSHLdMH4rjO9V1EQxs+ZKQG
NnGt9WWotoxh3kT4o9kdnLvaMouf89YveVc9aM4gWTHTcIyAFEQ8HcKax7MKVSx6k17VLXm7d38N
VT+6bYx9wTUSdMGOacrfegZpU2V69lJbVIHcV6n1Svh7cjY6yexVpPjW9AxTC19HOtD18kaDX0mn
0uvDNFDAxbSkMrt6W+9RzPt3BP2RhXBWoNYNtLlUkhDr28OzOkXanqtzE+vP+GHQf6o+LGADJ5Qm
d792a/52C6C1EKwt2yQmfAvWZSvbdStJdVxscbpBYOd5twJdG8l65T4zZaipQ0ve/fsCf3Q9xAXC
M8OqVbGEXON/R6f0PFtm+TDr+PiMt2QSyUeS+kq52Lbx/78Dfbu44pnUVXrn4rbVuMDn/rosHkB7
NPe1/SV3VH80L7kmU1SB6aAK3Zhvzctrnj8rU23ruKRijeFc+mwGRruw0u2+LvqXLZ6jdU4XN8Fh
Dp3/hqItjX0TwfPMQIZTCxliiXTp520565ykMD/9djN+ah19O0UxFP4I+opRJ3V5lf93N+ozjXQo
zhu6wu5RBuGnDCtzT4EVQep/P4W/jec/bs0PdfKnWmE7oNYxBwTbgTWR09TrUhpe9PctWdC/j6aK
6fGfte2/l2l9G12F+dKbq1Hh6/XYNQidavWhSVVcnBybTke1P19hotLTP0GquqYkbW3rSUgONdbG
rObWc3LlwZzrU3RWjuG5spwKbYE74tZF9f9hov95Y74Nz6x4mnkFvSxWkbOEyiVLfseSnBxTEAo3
N/k39RPxej/uDI00uSOawdb3wHJWTsZDVe51rG3fO0j8SqL/maVIOhXp/nUF+aPMkGFU2z2DUWr7
KgoBFyvBJaQ33dJqGMn3KENZ4uPfT+xvIcgSs4Zoquj29/GRZucqN2/XOn5Jw0J6rzuL1OhdtKXB
KSJI1rF/m6s/VkfNYE3EuJngQ26kfgv7lwtAscROuA/lefg6pc5LR0GD5lZVoHuJ0l5zxeSd9Qz8
UIYBug6u6IgIwnl9BywkchtpcTYtLJ9zxAeRMDAl/GYejrI45RfAYWZ0Ms1favs/YdTCbRp+rtnR
sBQ1v+unJs3tVV6SVxUvraHJPstuAhxEjfsIezI8S+6QbFZ4bney7hMU5DTBy4/OJWW9W3jd3XFz
mb1A0EzVwXHSUhToqutz9wCkvXsJnvQ5qZe9ptaapVd1k2kLBIoWsPWBZjQpDjULoA+IrJBCIKoL
7YueyS/dzr/N2/9c4LfwdDRvdysxyirePgdY93SM8NLL7yxCTis7YbrShheqa+sBAG7P2HrYCkh3
bDdfw1OQA3LOV/8elT8pTP+94d8BBZWtX6zXgxuurDVaYU+3RWADcLoDIaFlo992i2rCdgOVQ0pz
J4Bn82y0opO2Yzfrv5DVLcIzGx9K3Flkxb+c3U8lua/TY8YoGku38qW3+0c0r63KvgkztVgZZ2Dt
oGNCix7eDZyaqoWNPNCIlp3unt6tMJvfTQQCdf+5tDbNezHOF7Trbl1Td+UF7M6PKgsQw6nu8VkH
hNuvSNVxR+0ffZJ2mdz9jnEVNHYArCTdFzy9o8fueHRTjIKOTrXXTpimeJcpxkEny4fl06cqPqu9
5/SyeXTGtwYVEicZk/jfBrhheFh1VkK0nb0YqpVwQuDh7ZIXNFMNqut1qtYhdoQ2FRJ/e6bjLOue
/HYO7AAIu3gVCJHmvffa6RNtl+0elBBpIa1v4eSFx7mrD7A/u3l0f+FyYxceAtSuQYHchotbBLUg
91Piu0Oir2HUZTnay8/UIPUb9NuqGeKiAh2NiLgjjY+zAvkXBWKEC/79CdDTfY0krx5LEZ5b3qdC
yKBwFiOgAZE/lCYnhNYhju2lSI3tt2fvlHklk2sKHmgq9Y8z9v6R4oIFRjeU3bjkAQ+/4pfgWf2D
hNxIlz84X/sntDSbIqyrrk4/hOJ3RTZ8DEzKdK8N6ZmDf5+XuXeLvHlih1jQ9wCSJ7CYOuNOE2b4
Nk9whzfcK+h8TBhdPgUrjrul9Ev/q/OXWMqs/X/D8NusLWQtu95OzNq8Eb3OOnULABpXP18+wR0j
p0i3Q/bpJaczZWe4+dEt3u6AtXvb+RZRqv49mmB1adEimWzfHmn3YQYq0mVUZ+awZGjJHscmsYmL
jXRnn3Zz0Lj4T76canbuEbq5ay28rWp5xE1j99skEyvBtxXzz6v7jqDqSOnlWDVFFaOJiubpqHyC
wkVVjdlx8nL4WVCeT+TNTyffQKV4tqHcOkTjFiviEYZsNd2cfA+COKMOkmME4Z162+59SNFw/ArO
c7SQd/ZKX96Yn4hqhsxhGuYDGvB3pHzslbw8jqzwvK6JILCTj05KBSl+rdvgNU/oVDAhArlmrCYA
ec6Lp6tiKfFEAQkgRj590bNr3dclfm62J/ee3nzUwF9GeNtXCHU14XOo8rcL0BvtTbBI2n7RpZaV
OdK1C+m3A1ocDZ2OV+3MJdNoj8YQBmrU7PwsNZzXEthUp2fcoMt0H/F2hQscmd1uBC0cxLzLKlOM
8rfa14ZgB4QNiIPJdx+wPNLmwSOEN1GHdvharVbnES6449MYFxEnQyd28nDOI2x04ifTA0gEBbf9
AoMCvkEtjUrf52N6H6cLa7qmYiyQAgwLKzAprA1udHSmho+ERins3M8x87n2pQksMDScfeYCTbLc
ZkpBMaQBin0nNqdliCNnOjKoHgUlhYOjexSTKwH4ku2htKG3HlQgmgOcggm2NH/g6Pdf8i+LoPKT
rU5YB6yOrAu6k2ASv+0jtPyiK9b1VsWye53QwhU4wfXt5r0Sn118QXo+PaaUWukND+oCREgyg28Q
IyXCrHHboKZmq3lYO3gycLIrwgDodAd4llkUYH3Z8pQTTGjoFXY/g9PYmCt0mYAzag+ggIt6ltON
7BwHr9x/zTIjNIrF87qUM8xewCBf3GKWF4tX9uVAmZ/7px4OQJLfoNI7Ko9+kvZf3Wv/VQ6wpbKH
tjVCZRlzqqJ7nF8+0VeS180zfEuYMZ3UU96BcKTkeDc+zZba8hbQTuSxneZYz7wLzLcqe2AsSXDQ
5LD6TzlACMqCoCm8Vi8OWsHy7rEhvouHt1ABGgULRhh0nt1zx9kJqE3pHo0hKL7XIr2EJaaap36Z
9e7nCtkm5HLGkHVSV4Ekc0SnLTLURUaTfABhpQJ5hJ6cc15Yr0N9DmkLsmpVbrmijNp62/WNUqvm
/DvkaH+LOErHNsEUKGACv7KkP5b1VD9ngJGvVZyA4bAB67inGNzaXiXkmBvIZdfbsKCOSDra4Fzg
CISs05DCtszEaYENZMeT68/G6JkDeg6+jTfIv09R+XmKJlw+mNMg04TVwrcuSW0UsM6uxjM+yhH7
qM5zVKqzM2CesxFcL0uawLfz+pdj/txDckxsY0W6jh7FFwrjj9tiX81mW3U0oKynfHzVy/BpA+uH
N199XrBEPiUFWSw4z2r53D6DFg0ExlYnw5Ip778sG/pQVFb6Lzm58nPxM1VZYFyZqTp1jG9bzQqo
Yl4e0weCkJ5a25HMhulpyK4pBZQ2pBxX6XStss98YE+vpdSUbZRUq6vfJOGv0PGfBiX4Kqg2wB9N
wcxb/o4WVK5tntvK+REfC42Voj5+tBoLsfkatFiNFuozsltromXw/+wX38/8vMjd+2vbVbTnb4Pk
516TRpquwXPvyHBuvrLrPx9YYW2P5UU8MBpI+nsWgYaCdcQ0dx+wc3+ZNqqs/VipRQ4iayjE6yr7
u2+PwihupdreHo8YeCQowyBfIs8BPLRga+QfY+LkGAA3CBTEF/17qHVPsb58zK5vGbLmzivraTh1
AMDzOMsF6Ar6tNTBBR+fyLegqE2hWxDK3B37Eueyeq4A9AmT11e3M8qHYFCiMm77mClcx/c2bPvl
KCP/PqChm6jwyNHmwy7liVT7xZNW+OzMTHh/bzirihtD12ta7jtIOteOvr8vWvS46TFWGx27lY4n
mY76RtZ7WTT7R1cL69Wxq/ST0oU8afuQZ9oGpeiwuQR7Np6di/Pytc0dGEg9za6ONOUcfWsMvymC
1ugYbyagQTftd3rnbueQHYNXWOyhKSVTFvszvUpsv14DEVQu/hk19C5y/z19J8+hvaejpl8PSbzk
AT6wl4k0uU9s6ressjGmCvkkDeux6rwAbcHG28YaEnguopMrSR9R/p2fxoDi6i36QiiiPByLe2nB
S3NMhFBQBHQuJO2g5qJiuo0J7OR2MpieYqWiivX276Ci/qxDMmZUNtQ6Tgjo+3xbay2jyspHfX/E
SN4dETPJqn5ueo95PsX1Dr2CNoZ4bGdRC4qVnSj62yAokYmU6iG50Vb1TsXwou1zpCclt4YXw9mW
x1+G9hdm77856H/P8luG3dgnqsV1/ohR1g+UjzoRpSyow1vaWFZwT3onYKCmk4xsuFU0soZV9FwZ
RzBICCHaOAyNT7ubNTXBIOI4NMYaB0gjek3YZf3mcouJtzibH2dr2XT9KF0bsvVtcbhc7dqQn7dH
bBWDe7Oxzl01GXewXkcvFdb702tGDSgaOTgtrgFCjK42TiOKF6dkuCnIOU++3Q7UqpvJ3vE2uo7t
rYPpqtOqboAEDz1C+T1AFzoaXtJQXijkO52oOmT4Kz0xLPAeKOVOeMGGaVV39d4LZybgg7Ps6Ouj
S4CYPMPZ1EdlL1+eh3VnlBwj7RxeVnhU1+gzvZ7jx9nb7u1LoAVPFxsVirV6+MqcC1MHajI6OUe3
3DR05Ts+Oip3xPQifJ7QpGxqOPcu/TIeEYm8sVDmSMqU4WVUBFiQDsHMmoFm0nq5tIjJACtHhLR0
zQnkO9Xhkp74LLkKsLpUyLyR0ExRsNWwr1B76A75W17nPJf6Z8hykRQlaLdU7m3ZCCBptjcWz1OQ
0fgapj19lI7uXtO/75iXpD1S5VeCy4aEtzeMmkMK1Q9jc0yi27FR++KlEX7UqpD7I1eHk9RPm561
9XLSr2r4eI1lQLRbDzuh4/I8p1VIL8igrOEWVSB3RuSFTfmus2kBNV8uKvRWS9ojSU/znoYbnHBT
DSrqU9QTlgWsNWoRRnTsIRIy0Txlh9WSsQ/sjzsRL6Dgd6UnitkiWLHhkG5MyQZSC5I0SN60D5jj
90UHfx33pbkn/7o69bXgOKrZ/PXRJhNNvyJ4faZYko/YEhcBD4KdFcOnFfoqUuFZS9gAypxYf7oI
XZJ2pU/aHrg3/9QHzLC4+HZwnVkTrKM9a6B17z1qENWeNYDNwuKKXBRxkR3CDEz0KD+Kz6WH4JjY
iosXBkpC6ApUEAkzJ7iQmrNReoqT7dAGprgRbKmgrtEVjykoB8dYRVHd9Erks1A8pcgKSg+E6xvp
6ZOd0zbIge4ZdMUtGADp+tnn/lQ7ChRbBHF3kCGFFZ0RH1evdXOwemVcDq03louM0Dp57W5T4PiT
Am1TksTDtpeObbwNUpz9Lptmwe6vBI5xfk/f2cyN5HVnmKweu9Ni+wayX3AyF49xPRf6b2fMfcVa
mq2xuYITIMVlaAdBMrlGNcicN70PAXOYhc/IP0XcF3gird/pKVOMHrczeZ2OshGhoM+ZG9R13oio
2vw6sKYt5IpDebAHOcZ61QxLw36zIpM352Tc42IIxXtymwN5s6hX1sNqxRpR7lh/rptzrxynMVuD
S9Ssr/1mAseh2LW7DihsMIwIKKMey3GODsIRm2J5yZySYiKecQhYkTmDKxl2arEDaVm+DQexS0oL
JiYfNtsPpid6I9aHvL6BghXidhXfPrwgW9gsb+l7OsLHdF31WaWqV0BRlE6wvoOGX19CfXUdPjbI
Nh+hsM+O63SDZgy70uvgsjwd7uzqkyG3AsbCSFo2Y3V9m7DNPDraG7sPXoIpTpGKNAmYuv1pDooP
br/Gopl4IpB+pMSOKF/isJyxWTktpUG5q6CfAd17u0Z5D4nrwetD3tQTZDfY2zx3tViPAShfQQRj
+zGQ4+tCAchjBmewq8hTf3m+HdCVyw/Wpl2n/MZ5Sqv6YB2aQz5Sl9a+pCpGdWvXvKkTZaf0j5HZ
Q9unZ/blt7RfT+2YUk6xo7uvtY6KadI+Hx4Xxtupa8418ciVCRIVQ2136ebdfHYZGyPOKVmAj/Kz
8bCI7Og1zMe3/8PRmS0pikVR9IuIUGTylVkQFRXN9IVIrUxkEFAQkK/vRb90dFRlmQiXe8/ZZw+H
ePNx2l6fz235+x69r/ewDJSAYKYypO2rL/cQT65Uw9RFR8CfARKfefHf16VsMC8d2Wdr/XF9nHv3
bQgHgcEGbP5jt7JfpMeYszOiJ5byCu+Tr2Tf8Mqb/E18upB8tAp6SzsFczyTes04xTCZyp0YzQzE
Ne5Ex1rqxH77SMzWdaSaM5z1WWaPDceEv4A4deXbRY2dB9sECaVywUbjUEbyauoknz8QxyBIARoH
xVELZ4qpbsfV0yGd0rYVbwFX3kr3iYq2QttBMLtRpy+ISU4nIHdTbYgP9fJ9bWtOUetB//MVcERh
paHDk+GyqmjQrzMjQLuBZBsii44pq/k5wy2FjlUFD6tc8Wr5LbDB3H6zcThQyU+E3enqF3CdFDXw
h1cIvvUHvLNQ/NGe+suVDhhGGIGNnQ9wV4V6gw0b3hZ3w1pck7AJcFcmw1TPbOmIm3bW6v0O8cB8
CvYhJgisBFLr3JqH9Y+yTqwH+5k9mXzr0qmSzccPu6RV+APZ0Ro+n6fmKIQR2+hp915nQE6VMQUZ
yD4mxan//rBT0/2WbrWKwB3mH7Pzkn9nBC758djbAFNzFCLB4HOOzgwBTmpzGuGIEn6j4uJu8h/p
2IoRmIT3cKvfxO/Oj0RHuWMHorH002R7DWbG6W+O32UNHNU6FhQsSqkdO/TblFVrsfrMLRacZtBs
wGwBKYasu1LB4IrVePh4rF/CGk4lrPeBGxibV/sDEkqUkDopSOfr+JsH3q55XZDU79MNLezbeTpX
W3Hem+lUaPQPCUSA8eadn4ejrHNNoBfaRgvBhKIOXfgB94m40y3ykPQPxirwh8UJkMOFhshbXbmy
ChITFpRDsCN+yMbLmZdGFokX4bCAAQpRr/eWJtWDEshmigWQL3LC21Vlnvgeqb6AvqPb9QrwCCuU
TS0Z2Te0vugF7UqNksuIkcSVm0zR4EkGftKc5Kj2qXmmDNbs2n/F7mJ/h+4yGe/18BnTyiIAOMSa
ubyWruoA6Z0Lk8PzESjHUaUTmu79GyPRI+9/vAF07X1xw8F5TDcpN5QyQjsRh+mOFBA7IUhhAaLM
rs/xdje4pEaty39xOOOhE19Wr7YLCC31NgmROwFyMROGbZKsEgxgrj02Jk99D7HrtNie2sw5VVfS
vIjpVQChYDUFF03S6236W5q0iFuWk1dA900tczWDf0TiPWCMkaGRwhU2Nm/TIik3O7IbN9I3p6c4
yTc87Mr5evw4NQau2PotY+Rg8i27m7BVbdNewGXbT563MRvz6E/pcZ3NlIUkPL0+p4H4b+HNmCjF
Lvk6pGsCH3Pu4pXJa2GuxHBuL9FtJNbCtN8WMIgr7u8rToL7itAwPf0r15I1XGlDD4gWJP3K3nYd
fQE32Svyred++zrkm9RNw1llA5Pp3VXdNJjrY4/CBJAHDmZmqFAOgd3sbMOQ5dagg5xQV3nuHCwu
LdON4qfdG5tv55uX6w9vdoyRXEFGqaAakqCLq/mFaALOOtg/8TYancRb+tWeMoMMaGUKIsnXyZEK
CrvsykS6MIYN2C0f3Nup1bBZ58mWK8eg//zGexduPDHAkrOo6cJP1Yk17PxhYXGTQionq/IzJmC6
dIFbVenbzMYmoQ8H/+Ell+R3jgTBYXvozPiHU1NV1xlZkZOki0Ch+dcH6nu2IwHejkunpZddC1Rl
fzOjNnnJSuPEIBC2Mtmoer5hr3XGlxnv3x5HNBb41EoA3dawll2EqEZNIXWlBWmdevO0hZUMMxSW
k+B4qTmDI2zqroJXeuP2XrKvJ2LWlo01Riio6tO5pPIZ/6YpnP4yK5RxIsuqNF8rgshNW/JeGO99
zb/UuU53RN8PyVjR7zuKz0t2bDzhWNfbI2l+Bj1J/6Pa/w8uRWOxZsfhW2HOhPMTxlUCe7CXuw/0
DDMPL5+lCbxKGRnMNv0f9eMHzQpfnbJJPgEaLf5KkCVEJG/zUIc46pCjjp0MujlLJGxMM2a2wPWw
Y6aHyrSe6522S6xxw3iu/FNe7hurHT2buaJpLYgML/T3asgt4Ztwgi9EaYhaerN1PucJD56Z7Oxl
9LAtPvJxADSof9+cblFzpgPeTZXLZn6gCwBoDjPrszbUgObR5jRNDEMpbJERGheh6TfVUWyDIaHD
ci4vy+/chksbUqdyndBDdk8Ys6f+lK3Q/n/TNejBx7qvExNX+6Ni8M6+7KV5mp7zlu4zfPugKPxT
rnj3QDGI1vTO2lHXqQLRrzUxjvviM0a7PdL05G5A5EyMSglD2de2/3lj1YisqcFf4ZDDDd9/AJIU
toB3yKZ6d9BB9L+yHSA/UdeYYVZstIz8etSFAdiwZLVfJ6YlBBQZ/+QtrfE1kL+GhaHUO/oJRNEc
P7GDgQlZoz+qipGDzhSb4SW+t2YLqxE0jPiYJ2kTlEMJI3eI3t7TkdePTXNhy6p+qSZOHCWMauK5
ddc3yyjZvbzZGYQo/xdP0dh5buDRVMhmlMJ0zY1qJDgI6ygIrE/rX2vzpHgLIR1KlhRtZfMFadOz
3kyskVJZdVhcJtctWM+pI2FhOJ0FeZDFVsvNxhk0uiUwpyaR1Au4TLOft8Fw5A2AFghNtsKgr9EN
md6V2YJpkLYgsmaf9mDx92uo1ebINGsFUr96mb3L8GwrbnofD3WOw+WxNJotGP5KgH04yaVExreF
o3RGjcbdMj/2GD4Sh/wABWUPnfPiRv21kZzm9L4El/cF3nFmZxAmREtZ4TEgLnRlJ0TM/3XMTqPO
y34ELz7zsV2w9F6nnsN4K58Hl3PPuvvwGFCH3ZIj8mEPUrwTMTyWXHqUCJsL9F2vhHLIe64jTvYA
N4rTElNfvi3A4uTAY5E9Ue6hpHgWtPPXlWwO7qtuPNeWBnYVvCfmxjw6LHetgX3iAmXAuYO5EaWG
yob577MjxO9P0wnJXDkf3hO8y6Z6OsRVenYmqpW/+sX2jB4pqOF6bmuMyWh35gbsgV8A0YpAYwj3
DNAdZtkL0moN3fhAo94ar9MywlmK6T5f/o8to9jP1opvbe65FRmw5ifdMbcb+z9jOs7011H+wjCL
0hSwZMEmiV0g+sgnpdQnXG63U3VEYdqw7bV27AzAdYfu2oDyyJs0vG8py2KzdIWFS07a/67gqYnd
3iE5KPuS9yUxeVkiQyZkxcAPkWjhLaS87oqZ3wmO/XlJrWY44hcHOaLhQ3UQdR06/q7mCrfSqnhg
UwsZqeM/PK0nlZe13JdusRkca9es2WqKjXqCKUwSMNq667S+KhzcjPLn7/8b5hRXEnbnG4qO2n+u
Sczj3KRG/u1OLTI9Yd2fob7yFGY2C/8InciQGSmfZ2Rt6nXEKxhKBhtD/vf2k49OWiEHP7W199Na
LKDMIYvF5ILvByjM69x5/8JKYZ1l7nyfwakXeNuwHcMU1i4cZKjuVB+T+YUVLRpcrz/rrvSVXVOD
013TvZYW1LKcxxqbwNVdNzbPQ5mbJXUnT42Oyr9bP8YIzoaR5scezrMtzn3zyNjkXzNNzwgUtpAj
zZ3B6kKr2LTBvbbxfh4PHH9GrIOWSkdgM4obDLT0iYjEd2JvKCPalXM27XRDpLsf+9b8dq0e28WG
W6ZPEPINV6fEsHa8P3a5oTZC4S+vhG88YtcUTqqRbWp6+/dR8e+XHgdJd3rFo4/9tvkkUgm1iWDQ
g6ISRHJ2OIGaQzoN+ipO47dNjcV2tBVNj3+hBUvGxTvAKI6cjRQszR+DRO5NvELHonvLXWEZlEQ/
RYElxPTyQXC06RteYX5YWOrpFZCQiOjC7rd4uSNOhLREwHbpjLvZNf+6h+Bqi6MY+sz6kA+t38hz
HqhvWQ4viBN3lKtaIHlk3lDSdquPRfPYmZpx/5WpMijidpz2pNJV02vT3bY2QN71/+oGYMUonebv
48z+UvDhb3s7tnpwya3Bl/5RaZsAqTMnNhb6zNMstp75dmn6kBIaV8YKAuO8DSnEga1QrjAV/qAc
z63YTGhXAyDK+BLDMzIzrmnYomXa2DYLSvlNw2VHlyyiGR5XeYiPMwcW+mX2rwYZB+DR/Jobd42G
1VyNkFpGu9GZZKZUqIXPMfvhmCfV3lTPUJly3aYGQvTIsOEA9nUeIWAFw2k636s/5GOuP2BRRg0g
WfZjMwsa4riebBKdCRowc8Y1hhZGt3tGLRWOzEs8AY92unnxgn5nmKg/ndc2DeMVf4+rL26py316
IRcLXM8gPMR40T5c+QdEVBsjzUvQrtVVHdyj+Q0jJLAaekQKf+fU/LBtUflOIGQRzTbJlofpXunz
+uAx6L3DCZFaMK+Ehnbcrk6wyewHI6Ztx08pDrdfV/0WeY5hC1uYqTRvlywUBmcCiG31330F4Axp
q4meHrsvVxjwFBY77gQSJQCM7ji1xx6tinr73xRhfdDsD+043hNgKSyYhV2a0mn7+DnB3ALMtO2R
G8mmn7CVEBtvc/7OcCYCkKBuOWFUNxlDhqQCB4rFTuxkWFIMgNsvXhKDGAaLDnE19Wwg2sJrle0+
gLZGzK5opP8WkCwYOUC2Qnm9Xhgz2tPp7K1W1e1X0fkDf4YKakVHakaInrh5GKpYyIe3i934r6X4
F9+Qne4HFMkOCNpgzVZC8Ny9z5+r/M0toDAPyyOhS6ZkP469W1ka4zkG3/59T0MLYgDfrHRFO7fL
X23DV+XkJBkclLjdoyxojPkOL/g9BIF0bkAasNgiK5szNUBot32Dk0yBAVzkAVxWA8ylLvtL0Rzx
nIqD6t8hpaVWt0v25NdXABUXSGLJDeAAR5ja+KZTIX5ZP5VGBLiINwaEIRBmAHlmHvRs6aXwSYsZ
vPL0QoKuAW7O3Hgz/1cENXGwN1p+yBjGEGQbrD5QF6UULceqWfE3+NZbjere5M03wDsHIr8UOwpa
GfGa6fm2PySEM2ymje7w8NlBuGHTHiWjwd+Vf1Qr6e+MIN9iPwKmPggoyHDmn1uYWrKxbLCdrVOL
C67n1kDzyv7CIOZrXEEdpza+zQGSqAHO1Md+FxS/vran2hrs96lxsAjsOrufxCX74vjci7/j+Rqv
wGLZoO8vK3WBf+4HekJKRt6G54kE8qd+u5vzDZk6lvp39wgx4KixRML1RIvFjucJxBtTw0YK1XnL
dNeMdfErQiG2Z0C3ZlXusLCFHtfyVdYKGNvCpN5R3Rz7Azix6OqBnxqYm7MDe4GP/E9/r5nGn3uI
ZN/cICHEOAYRoWqAcHDwAnbwYwG8teC90f6e+2zbUm/kwZuVxKbmcpuPycIgQI6J5ZJMEvJpp36D
uQKNIJruzgGsDDNv+d1zipJIZwNYwYfjy6vAShRzlTnzM9ob9l5WBXYNsSWd39fJ/M6VGkPxSdi1
H5N/79JS1p/b5/tlzQETKFQ+dn8UKEiEkCg25+EnNpXh4XWiXmS7pGbRJ3Ig9N6ZXbqyNzjg5k+f
ZhFCI7MuvGheEAlHjxsK+XCqzbNINmEKvjExtuTfenogs+AJ4XDPapEw/QVvBqYOZjYhaw2vsgoj
jArPonS5Jd/Vt+zxy6M78p6pPdRvw/WmTpweiF77x0rjJY1gXX38qJtYQzioeOwAXBgVeP4w+hWD
5oqH/rnzB3TfN+IKsPaQaLd5herKQD4UaY6IjmkCk68SgvzSkGjE6tWbe6fhAcWtyNyKmbVVaY4a
qY6xs1l6m+V+l3b6t5cfiHZnW5DMVDR3HGps7DuEl18Cjzk2kaKFgxNvUcGdn4f++tjN9wDxIBrU
Dvhm0Iyssw1DGtVnoqqfpw/KNjKSAZg4eN8P+m3a7nZiPHE/hbUH3rORmWhY0PUYU1TEPQJZszGf
tetzRXjLQVpPhvKG7Dmdv/Q1sLt1vHv5HNeqoejZnqXWbW71D/MN2iewui8QRr81yACCVSddC5h/
woH2P7NS6EyBaCJjZKNhgcGHYl139IsIUDFI8EssO9ldSxYG1HYnZd9f8L+UrLz8DEaiq0w0tYn9
4C61FcRzLxiL1EMUqBHxk/rEeSotwXmY7al0AEIxMvJhxa6gWQBnOirH13gmZXNVUiTkurZJsHuo
Von9LEzUbsTPI3Scpul0FRk2Viomj1MPzbiuk0BgTNoOcXZdiv54KenlgIuSw1SjsHH8UqU056T1
mXx892Hxqx5n3d+pXif7k7CrB27iciJ5QRSv9LuvXDm9YM39pOxkFDGKgw7+qkQLlHyI0XgK8kHg
ma4KlGZMe+gVVH0B+JFs72uNEM8rxFnOc/OJRek3VAo+Lls/f+jDov/BDZqUYvXhpGS0UxldwL20
W5MZQ/kDTgWWintYs9J4Rl8s5kqngUmu6g0w3pmBSV8pJdwBpp56SP/ejK2OhYMvLNZW7xPfmDp+
d7eYc7S/IvHPv4UBp8tnwdy5yPzQn9VjmNpF+EEzL+yKcNoIYaYx5p4a8sGK8pcFlKqz3BlN85aG
cDcSQ1raIrbJJL3jKkuXvW5lsya2ey+epi2dwsE/EXQ1HcJg0GZxrMF2kB03JvZJm6Yz2/w7wb/m
jPlUQiMT29C53zhTT3s8R+uDHs/WvCqkxGDa7Y6+7OLHzzATRSUiwRYUNvEkxej3w/r1noJB7sxy
r4tzSwWU/2gXEtqcZUQemfH6x7GrkqtEbs7p8bp1jXWlTIZOMxpFZ7wBa1ltvfN8mD5xabhjyV9P
AmlG2D7JJlujd+6Y3Fwevw3ClSn8J9m31B2Kmf2yCIU1gwl6z6m1XvFu4aWKkxPDSAvkA1oxZYfe
F9TOkCQX5y0U6kjkUJAgoRppWNgCdO1Sf9VeVrl97syWa6y4ZpRbZwZlD7pZvs/kks4pBEi04RG4
dWw60vYRbCnG1prTIHnGDih1gVQBLimjULk6DCai+F/Bz+QwH+161225mQxMjGcoU19AUgIa+6qB
EnondmrzTlkm/t2/oIMs7YlozTEbT0ggA/YzlJ/tYsPRyjvvTNvYcvOMhjtTGJHIyxMkZCiV/Cq9
cE6SJ1M646+U4C1hKk4zeV2OK9auYFN9YtzscSWDq54r4/a+3Xlyv9OFL10cWBwpnP1VbkHBigtd
OLpklmS87cwQOnaUdINmmNZABSeVokcAKmnC7mWkgTffSrEUT7KIZoau9eHeMWl3lwJ8KdKVvPLw
vAOCGliRKVCrEyulC1FGg4mD+Ce99IIJEqYv4vXtSR46jTPUVR6gsqJwmdvqur+e3qeOio4bPcHs
tioiYp2fr0z7DMAhh3x3DFpkMyHg7InXjYEC4TmxwRY+SgeHJm1zxxuht+qvGQFWPE0TVAz/rz6k
en6fXksbchiFFSLoARoH6oXpjpY3Wb9CjN2m3KNh91YBUQuvCMS/N23pKdtdq+B/Rpl6hBSyGCgM
7/CwJY58yq0vzr7PBtBfRsC75eeggq06YjV1lMaucHitrog5gs+/BGsd+FTTTPP4vgo2xhCnWYS5
kQ0faRby4FLWERNVe+mP/iJIIwdlxElCOg9zwmF7l4wSHLTzVAfjhImlM7fFkAkYIx7qlA/RMy8f
hhr5F2SFG+r2Q0yxHct2vcarLnxakifo6nV5E9kMeRPLLy2Yr5jk78uwNgFoWWPQ38Db3qs3vjgc
d+a/F9eJKcWDtrKnLt1hR6BZ9GUDhjzs5W+PpOsLoL6Dgx5IZXdj1moj3Cd4YH2du+nm4eejCQhO
B4RzPaeSWVll4myHM3Wlgm0IsN3EP7sf0xfYIqQ8Vh5hjRbYMFtmT4V2f0xbCSuoYfCBqaGBU4R/
/3diqtAxx/4ad58/Ds/vimGOaMypaUaz8Jl0Tjx8e3YBG6/+5syByZjQ51//SsY0u2m0RsLCqBf/
2JqC9tD5jc1pzkS2d9Qb5E+PVPavxaqYVNcbDgqF82321+jo42UfRQG/cvc5ftxTCrkVaoJmLrcy
WFtwv9TIHgwMwouIBhdyPn58QAp2u4nPHQ9umoehKXlNhf7HB502of5AlAhEgBwOYp9kI6o+fQ5C
bZ+G77u6EisLF0K9+66//kkPn9wI0MH9cif/axc8bVtpfMbGgj+TuX1apNBIhhnVdR/CKwBXJbTl
R7GIzwZuLtnMgFKYQSvhKTFfNzKMmUrJDAQER/1GgiJ1NodQBubUW8hd8gMXNO7etdEQr7BZuuqN
6cUCurvx2EinJsyx4p7YPZc+4vxwFxg5bBQ8VyzYlhdiigd/qY/IAk7TeZsDflya3/t3nhhFZS4+
jDdJubJHxVMAvSsXzdJzMKDHPHlrwZvIuVfJg4YMZCrclEsLFb4yHzLTTmY1XilaIhXxy0HZACWq
C2YwL8e9OPfx5F4COFGUlJgV2jlN1zOClg4JW3KF/Jhl9oOuzCMwpHEWAJWp9/lVPozQoUwdFIyo
okmSem4imPCqd63RytD6/y+RKSGpzJJGF84zIi5wok29QQ3aOIxfwOrO6+1/hmCGgcJgP8ZjKvmj
5g2Ng7EZeSfgOGrQIdIvXpAX3XfqYtHJkO1xKmFdccq02yb7ndfmLBKgXi4tNUPw6KAO1XGFSSAA
TMbvhXVpLhpMeuDe94srcEVG2UDdU5qMjT9ES8XPjIhzdToRp62HF7ml8kzBbTumLpBGsINsnDnT
YGxVeHa42kFbZfZLF4KqkA/4YaaP0KHW5SmcewcSzvdTDPnKvGkOamotRTP7VzL+1qi72y0XDA4d
qghPOvsZLXy6SEbjCAUjbYXYxpe/FutZQLTeb8o8fX4kjHppl4eUm3KmHoUyciUHhrMl91AVymtm
bahqmku9Y1/z+pOgLwFmpl/IqL7yMrv/bq8wLY+De3s4Kf1ZzoSul3QZ9zX2g2ufGIv/dXEP2HAQ
QYZpWl+F8DOBmOB0vEP2Z/xXOHSvAhfHLsIY87XrLyAtxNNcCtFoft/OyPCapf3YXLHP2byp5Q/s
WQ1eITAOvXcQrzkRQCZP7bFipDIYcsyfp3ssiXikOPiGDWyuS0/paRbfsguBbJixA7UMP5ExEzCW
++3ufZExMRrdNKBsQaT3BQePekDZwpILtBM5SQv/bu6oTiCGjzrLDrENZByoRUbNTWGzm0CfC8S2
xVrFQM4sj3MYQegL4+kZO1hG4KF97XlYvGJOsYUUyU74CZA0pf5YbFOYAgzEyfVBLziaO2HPlm6m
EcfQ6gWHK/5W2fu4LIoEKh5oKEEV5Bfu+FRR8SF6O5usSVt8cnxIuby6yk461ifxCHwEzv3Z6ve/
lgVznLXmrpzp8Yp/yRPxtDVWHdBSNgykkVkX2+3cnYobfJei5VlZ2EfcR7aQuOHzCbU7MFNUnOIf
vRz3tx/oGDXgg7eyqwX4MGw5vL8KpSBLGUxyWzPwBrEk7QGagLhLQ9llNbxRbyUuCFCzl29Ul2A0
DLTpY0ltrG3xp9hdu3MCgya1nhfWsfMM+1FvAJ9E8w3xs/pL98OKJJ07a9YX2L0uYiRax8QDL93g
uudmL+ctkoNk8Mpf88vzTb7GlL6DpW9Y200wnD8AcIIO9M0mVzPjbw/ZjbXDHhM0Fyqr3zSS9+OZ
OpXVnFNrsXGN1/JwaSihJgkuTq/xjnv6QJLLqkcf37nVTdiXPki6jSvfcY0wty+MGogwMReBdMwZ
gDnoo5NVdpp7z5tgZFs2S6BP9Vp0G2p+FohyxNXpYcgEmPkvhgSDU4hfZW2oFGBfZDBKKsNxLukf
88KGxDikX4U1O2cRuZ3HJ72Eo527C7qKgjH5Vyt6MOEhCYcyun1T/rD3Xfq5/iZcT4QPUVtdu6tr
6252w1rdPBIPGOY1zYtuPWIhB1aKmLg42r57I4fEM4eFMc0jpz1C2WkZPdcdr3beG0RPMmvkLBkc
VjsAe4tXH9pnLB1KvFZJoBKlA13ChyhMsDOsKRXo9jALl/sJ+Bk4MHE++Rxm15jcRwJEjdgWMauG
ayb47GxsjXfw4NgUhzDW1n3qJambF7vFzHyhbYXM1ppMj+NfyVv0ds4YUKZBPWUsVGi7xsNffLH1
YbVz7es1L021RqEXFZs4dnOKGvD8v+4zETqkwwzKfb9KwIUJz2KU/LtoJhIJvTCvHocbWMSdN5i4
MFOBQLMFaUaHO9lFWDmbkJ0x7j8W2+4Buo4D9Bc7tBoj8/wfbAe4zI1M9bRDxWNYi5kpnO4bEg/Z
nGLuY8qSA84+gT5QgdX/Eq/irGInlLyHX/0gT0N4y0qp2dvjA3rQaoVr2G+sOhnsmA741iUFRP6Y
ZX9SJu79H7rHkSIYGAwhMnUzc2pi2u7mwI/1xgcQEd6sbFMNfzZV1EPnQNZ5Qq9arhbrpg96/NdT
kmjBTv7fjyULJVy2RTDxVTwPTAYQABRe/7Fyn2QTN7u9KHQSt8KXaxXvIN5Cgeb4XABrTaLBxntf
tZCtutgSxIUGc61jLEbQ6+h80rDaV/vy7fQGwllI5JSIuBBhffwLiVhpzd88MxeKRwfT5tu5cpqj
PEPmXazHjihzpy3sBha7RE4tuO0IkA87r9jua2A5DqXGeE1iMWN+vB84DNL9HeTGzlRnosRyuuK4
I6BJ0gcZmeO7s7QXLmK4WIs8VqVbWnPsqD9yuhJYtjnMk66PmT0wZ7g/3DQFCOELiPTLQkNjpuW2
KKbunRe3aWj+lHSV5w/zjSl103Fm5hQBr+qeWq1EFpW24N36yCLqNqLTa4KJSAvgxg7WnWXwYrIq
dZf5sg8kgUIvpp9XAGPxytCRQqDavgpUiZVixYL7EYTdoNIqAiYK+dteYscw3EtD5FcBhWcAr1TC
r3L/aVpCrRCSjw3IZVoclLzcLZrH+pymVrqY200FnRfs9kNybgWUPEwmZHRuIIrJQLjfnV5lLtnL
fMGsqxlXClbaHxk075O8g1Hyn9hidWnvLN6iUSfhjI1nbER/BuQ9tsB48vcoYQ789B5Iau4zd1Fx
BL+HMbiP5bHViPylsx3mEy1HgjVxKuAyya/9EMMgLRAelNwUXvk7NBrVe4iXpSAZ4uKrf0D1hHKX
PujghCgWml359JRmuc8q4oExJMvJ5Up4j5/ocbDlgYiOVh2R79DDSEyIma9LK6ehncOboxzr7xxw
ADTc6VKJpieedIwV4hQVwV8iJraoCvQjopFL29lYmhkU53t+346Ex/PyS0//8ZqxbiW3L/d5L3y/
xtqvukdidcXczTp06VLwjJkUfF6PSHnw1YRdyTeIwYkYJz3MUaLyHeiFeOjLcf8W3p7QKyshGgd2
oI7ZTUUuCaxuhVLiseHrNu32KVd41w9AAjXV+hz1mX7nKxSuIu4S3oROuP+7d3BkX72Z5Rz0KTfy
NbqFWIfjqKGmTkOg2+mPS/VltstzNmXy9j/pY663mpnfRVvLqt38oViv9B0OVWF30mzTaqAN0q2m
R4kXCAC0UKxgyLbQ/+oofXzMxXLujWrnoYr+9yDutH35u0cDVV90EqAliV+qFkb1IY5rycC+a6IE
oLHp82Cqu1sBq4BONR4UWzE/vnwriT6wiSmnMiHKSECwhZ+N8uw8Ic6tvF0cuil2Yzl/HIXP09Oa
5VpQQBWLWJ+BNu3Ipsw66CwLIGw5D5/sBs0MZwim3E0bTu9MTRyaqMHK7lR32VOJzonDmCvMQbS2
NLQqkNtIJkykWxzLsBVx+sKt4M5cTH6JXvn5MeQXI6bHQRkOI5I3mUkhzCDxs5LvoyGE83zpPOTa
yUWq5VLY3tXqd66h7MV66CHAoRRIZoRv2aHIeScjfLb4vCwYKDw/XwvRUUf8I55AnMlnV6jd7iGt
1IkqzwKvGJlWHBItL9Iyfh6U5B2y8DZDAwGR8M8xeXppyzmj7qpXa9Wgh3BG8JAf4xk428JHEfB4
UYcIGSmGhH5IRpsch7rZCUoPP66fxeREcTqMt2UFUVl15OdcjzmZJVdElgMlrEFhv/5Aq673M6mF
u8ZutyzBoOfJj9A2N4x3N8t5awMWL8n3GmM3VWa+BGnrMabe5DImDVYlUA8sImWiK4sKmymUMvYV
TtsSsqIMX4sYOflJ/ns62C8l+9FArV/Z30tTNsnT7ZTOvgu/IiIiQEkXEr3/54dmc2ZeK5lDtzKr
62L119/tXjdnpCBeww9rqoZB6N8Jvfyn7ZVNz1vGQDijajTbOXbL/tTNC+t5i53hiVHp8liwNX/o
APmcyvTlnfqvRwCHueyCPMoPGQfdZM2weYrRsls1Zzxa1C4AkckJ3BT8OYyDEGo8Awrd+1OuDWYJ
MBU6u2JciZM21H6lMqsYQMMuyA3sbA3vYcaXMg+HBirxFjt5bk+8CJAfw18u9NM/BmA1ytarqNnL
wbn/IjnI9fBRmb2OSgx4/YE1ICPtXzFczvWCOHb4D7/CugiEHY9gTd8xD+XwO1K/CWzo9caHFL8f
uClHtBPWX5weuRlLE4u0pbkg8TZo5pa2r67Qsi1tkxl4piOWt7D2GyubixchcSIO8mF31Jgi+I0r
1hiNVIz1rMRkOP8KO0wLqGSDGq9WGqo3cy/iCOrofc4cNknGJgeBrETuggM5syOKYDX7K3fvE+cR
xJnFqfrGHIN7BIypfv+fU4P5IL4ZcGgz8/S/zWfERQxtvp+uKMYaFJUIt6ryP6GM+u5jxX9YUPzg
wKJEwnoisxOPhnZcCwBkNEfmnND/fryE5W+9t6np4UNqaN8OCqOPKRJAqjtnRoD5DoUNuR0Oz66I
eu4MMCQEJ6BSjR1xMg1iMsKcGg/w4MXl4rKQWZBhclM8R3NmDWD5lNu2dmUeC7PIl86lx3CIDMZo
QSlOL4ql5kaobeYZGvN3i4Neb3+9CliAf3cf0IKg2voq9s/d4ADDaBZA6VFB8uPlH6rXxQoOCaM+
OF0np7WqFSWHr/gdfLanNWiTtZGAkc/yyD1arDTYN7JHuOUST8O3m6I5aH8fVCiTB7mCzFsvGXOl
7kSOnRnHJYZZE0RCa8CuORyXNl3BM3yyq1iVujmCVYEJoarKkV3RY5J0B7PY5Gezm0yzNk7dKL1C
9I6AfGkP/YR52AxGF3LByyDZsqMGMkw8gz8XkKd29rSKQ2aHcOUT/J2JhmUcdwd+AeP8ULg8Mf1n
58LCnwgRS+j0K2K6YJqBY+r79MEHXZbfEQS3vszIKtDWn9EkAu9ueeiw3CidHGypFQ6Zf2eVHdLt
GxbUCTkyMos1whNKTk5i9BPd9rnHTnjT/UfYee04jixp+IkI0JtbelI08u5GkCl5SxmKevr9shfY
7aludGHPzjltRkWRycyI+F3biMVcAg6KkGtYMd8Ms3sxOeHH079qmcpYDKdjIhf7apAfuoQUeIh9
hXGM5YavMoeyzYQbi3jgzHBWaFe3I0PGozzClB7gg5AyOGP+ezBQw7ftTchjbpkf/xW9i7dYWP6d
xVYqjif76vgygcV3WqXX/AJEwQC91HOIwYGUH7GWx4gX4H7tBUVHddfQkRWvy590DQBUsPt6pQQB
cC0tfnpgKv1ub3p7+IsTPvycqi27hUtP/vlamy3IRqSbfO0DqBpaCF2Jxkhg/wf/Uh64cezictce
PBCkhrV3mnNIqR0JP7Wdj4wvGjC1fY7ucWv3JNtH7zrJjkGn46vRORMoQOOehq/lhZbIw9k3h3Ju
Wz4jQsBrBCgdLEx9Mgsp94dWmvIazrX1jd9qndNzdMydvoWxS4vgL2NC7BjnOBzvzdrMgQewuSVD
BRlRuoAk9PHDeliGHNw7hLoeKXDRJzl1OJDRooBwgLy4OYh8XfV2PTm+Qgbmhe0y8R5XmeW2zh6s
vy1QP6efig9/59SHhrumsH6ulPxeXsp9KgbUkdnVi6ZrDpz4MlpzZOhdCEZdZYP4lsSricXOACYM
Rr8g71CCkrs8raWeeQWsvYbEuchnIOWhtFtaDHJdzGnwf3klNglW96mTIB2sJ1u2Pf4mVX+1SZrL
mMf46lAU3khexV+bnYBbTB8PlV7NZ8Vecq+bdC8ln8FmyKKvBDfvZXocx2fD18Tm4h2PwXtTNkLD
Fe1QfhBLw99E/8fFPiBqoDpAUVNwvrQ33jOT+3XrnDihtnwutNIBiAJrOvg2YZW3ErgcrwwqRdwE
Fobnic/yr0D7BqRVbQjDcqq0X5cNjhGRYRYvs1AdcUlVx7MdYcd2mpwe3uw0oFYWFsY48WjBRu7e
yi2Q4swzF3xRyBbkEqs0mIOXk9m04ye3ZyhjvpcB5+MD7CK1EN3D20ZjzObUgRtShRxJ/BLPnC84
3ajXIufYJiPzbBZXJjBq2zmNvMecdo+/SHL45ZAb9/KGfSzMAer4dwJz0yFAd27NZQB34nXvw6aL
dlHNrZKVjn2VcEZ7g9cM7sF+DGou7vveqF2ntLJrfscwCLWPd+bhhdomMDkJGtoQFF0EPbBNc7Sv
Z4VJWQzgmUiSu1leNpkxfE3r1rt9DhzbM+bvtf4YXWzoZfx9WOAsub1Xc3Ic2zpb7CZRBdfArdgI
FtbTfyYUJ4run7G/23g33EyCq+HzhEyn0yBU4Z7bryLwa+wC8YSUfXnBPwQWcw0/iCN7ME3bm6sv
aNBPGL7PhR6pSCkkRjUstMtCKVkq4uTYR9rqjPxzLiXHccXHsX/8oq/bv+YUPSmROzoRRXQ5uNCy
Dd57WwC+HsHHVadig8ZHijivZ3mTM23HiFIb2Kjn6eTQETXro85EZcs7kn+a6AZq11M38E5u2dZq
K5u07utmTpkke3UJs1cNKWe5yFd+WQB/U3dBJZJaJKAKkx1tcQ7g2KcVBZUFeQQ3N1/Iy4+3Ct4A
o5snqDQU5OGW2bYhJOTEYpOxaoxmyDvZXY2TnCht5I7TEwS8JwQFAsNYY/CMrvTmNKreiahYsc4q
XM+Z913wyz6mENmTQyjto2cb4x3C5xZCX8VBzwHOI4SIj6m3uWX4hcnG5UFA5Bnun1WqOW+WyURn
06pC9dW+U15NTxLX9IEgOHKUlpLzNDR4Z/gGUl5AKqGmt4n49J99URfpouqoIRXt21cW5MMHWFNo
DsFtY7aN4zY9jAwrezNZwzuUrlSxFNGuDveWkexBYo43dfLU1nKTna6EzYL7W7xWDe/Le1ZNPqoy
rBrLCvbX+ecYXmgcyKuvfKZ68E0QfFJw7YPjVFYHpjo/N+xWJWcEMBnsA8+uWrA1pO3XbQdDcPP1
b1MM5S/uPhq2Q6YtW7rwkflminHTrMfh3FhVVzqV0n5en1Ib0cPzHZrkBuCLLC+a7Q+hp3/z4fj9
R35zuHiqxt0yDvxIfFBPG4eRUctwRo8m39Ha/vvrqX+6w1q2yNzlGzKDMC1xLb/50ljnk7y7384V
/Vm4Ubbx9vRBCfuGLABEY8s0MC/kaNfGQe7+3qeVvk9VaF3PgNuhn3hA13tkvBpmV1c7mklvTzOs
dmU2PV0rX6/kQ5X9wxX/6SxM8J9qK5ZKk23wcf+94q0pNbuLc7l1rx8qx9vr6n94A243NNOUQVtQ
jut5nxjOtlB3bJra0rju8IxHFG+gM7oRqwQsczuP92gIsGAQbeiPFq5/MUKyLXJbFQUrQJxlv10j
d8m+XeTHrWs0B2jfOo1kKh04ep36h7XyFyOo//ykb8vz/NmeN5J0v3Xf+jF8X9RAPga7Da50mxqg
/Ot0+8GjFw+h78vT1CxymhVC/jQRIq5+szQxN8dnrZzPm4E9+NyDcxV/ntEpnyWqB29otn4vSRyF
tjxBHDvHoYKFAw+8uKPWhG203g/UeD9g4GwiLuNUmQWboUzfhmYQx/uVHW5TDsHsDTls/koUht9v
2bX94xB4k8FoYKfHbDaVEoZBlwbjaD5HPvpWT4HWRGLEiuHRDpJxeTjGzIWhU21xXKdywrGkWwM9
82kKrLQtRfMY5N6mVcW3SAsY94Lu62oCh9+8RpdLegEaYQIPrv3qXC8ZtlW3EW3bcfoK5NatRbJm
qe7CV34CTorlUVVQI8fP8W2JqJbmMEJ8D0MSsGEDtXeKvGlxWlZes6CLi2jTD1jhe7SGpHNnOA5c
iEoAV16b0Rgh9ATbjYLcKWkGZ4kQGHbaAsZfFzuXzCx25W6o+KDBpaCz7CFRo2w4okbjypDNwM0Y
467Z2cI6MyMpZgNnKjB1RLsUPfvbVMGNEMzvQ62rpnVx+ELP0GJGgfCTiUZEf9hEzup8ZndzTyQ+
HP391rdFceyYCRHd+gkmKr+qZxyugRZDJlQ7nxLuyKZ4LG2aZrs4fx3KWXFaMGO5xUqp9bT+iZir
QdM5Jg+V6QF+Lvh0IOTk4pqUT5sNbnEFsHCBjEmVdUAhTw4U5TymAowbpgQooDDb5UxPIi6ZX+GT
A5ahwvS9jPSUFInyCORyTACaicaIlWybPGBFichNAJ2S+RV60LW2Qkxa6ukOIn2fYnqP6uKRwWNC
m/wJsU5dkLyRX/v6UI/kFrNO9BVtBkCAAbNUaQGC2dGrb7Q0kdWxHVDxIc/bwFrct1+6p2QHLKdA
pjvoXtXp1nF1OWgc/x6bDZOmPWPkr0f+jj5zmjWQJ9rwAv3OM9OQrwXX7iEEmKm+LnvvIbgi3iaF
4/CI4ZhDmUopL6wqQJLaRb6MbOwzIkxuh/L+3tpmmN50zfSWy0O1fV7s4uewTtH92tBAkYLsfdyr
sl13x5LJHxg7xopvjPbj6wpZRo9jXLag3l3H1FVan44Klw/mBF0gKTEHxmQhNfNN6wYl971gusio
a7MJJdxJ4wr9mXbCk+DefZXaCGAzqkNwnwHj71W9tARnXinsoyc3MCvCXRNexhdQlzo74iaDt7vu
K2gSZl2FuTNYshDMP/AEu7YaBMW0CVskgLE1nWVYkZEydU23OvrnRG/biRHbk1lY74V8bXiAOwY9
LvgsZD6SEdEC7spZCe7kspbnkbLgo08BDMyUir1lT8j4oInrgsm/s19RrQ0psXDH7nAIuVVM17fY
64A033LI+NeR0zqWZh/q/earSoTfFNM72Av78lpagNRjvGNKBI9dAiXSqmWCGkw/UOaEFZU1uhf2
RB4ce1dSR3F/fcfnHnP4CzQWD1sk4pjBU6VwxwUNamoeIJIVYOS+vOdwacgOmrDYcIHwHuvqlFTD
ekFC7HgLVrC2QHV9eTkAUh3opdq+O3l19M9ro7tdVzxthN9+hWMpEw0QPsr5xrd7IDWXvpQbQijx
YftJ9JJKjsXmH09wZQmCuX+KTxPozKUv1fjhsFVryz3OJpAn3t0d1CQMiljepxt0ePZh49arLrGO
o1wlBCKwIvfjCr3E8BM9n7AZYCCffCs5dqVULfUJNBPYZL62gDKgQHjuwAdhU5xytZ+RBP53aV3R
jMNVqMpTB9lSwL/z5XSfBh4J2zE+PokVkpQKl/IaYkpTE5+ENvbEJml6UJeOdw9GZX8f8mTe3Yt3
bWs9ef3qgTLp3sfHePdApAcKxB1mzwxYfM6XoqE1x3eDPYnBMgx4K7hHVzSBuV3eVrW/yxVwcSPV
2+cYn6Z81jtA/s7fY7qpF54s++jWw+BhLkEwS4/BAZ24kI6ALePgLJzGCERayjCWt0UNTql5HxBu
oQs3vt4erARtCvnCord0n70XbNDa385pZo7gHpYLmOq0rK50jWSDfFLoW0CnoTRpYtyA3msDeso7
rRbPqMrYuWneUYxd/Bs/mWnY5MQMMt5A+qZt7+4Xm8RuY0J96ggTRsQtcH5C8O8zOn7AQ0QD3W0X
mnazYAzJSmHWQyoNGvT8M7GvHroTJVPT2whhQu+RS9me5KcbPGTYtGqbO3eDltKBdMrwBxaEOW7i
3YKjk9nuO7LR1a6quZJf52Tc8F2vBXb/uYGXeT1RBJuNcmJwz3YZYhBO+JPobe2Wkx9JULZp0RbK
1/Pq0/LsiQRraVJMK7JrH6AWs2UlMrTqFf09k1ZkMKpoEw+hnBkNUxgz3kzUhbl4pYf2SXhZf5BN
IKP4uk5xlJ0zNpVt9/CCkOPLmufk5wJcl3ez56zt1nnKNP4VHddvKDZlk2Cbs3hM6pVtiaafLpmQ
lv4egAYmLdO1+hp/4Hy09y3WfFYzx0L0bE2fbTlh2x4wTdeYoqEuo4tl80VCB5W/B9K+b9EfIUGA
cAwDG6phh4gciD7whqc1LB8YcWQqYnCFyB4aW8H59ubcn1ECPHIkMhEfXQ2gCLerrJnvk6OHAdNl
BDE1YgzOIBcC6JUCACrBLcLUyHG3uYOAD5mAtKo7xAklEvLR/QC8HgeUkdZXZvGJ0TxP4e7eL77/
qclW0zsOh5xwAHo57m3BBb80+j5gMBckIjrDhyVYOXPa95bD9Ifz3fjJr1AUmr9761GIKirW/5YI
nVZs9ZvH5dV6PZ9m/Zn1Jbh68uvkVvUbEJLJ53ZhS1+H3fDBraxfQMUUMgbH2XnnuJfxS+6Yd0x0
N++AzCL7zRMWLsCPwe5cOMbCfgybz+LfXYui/upLvl2tqTimI2NIqqmK/O1q5aN2cugLjoNL0MJJ
YucejqnM+FIiENDdOEW1z07nFgHtwFwd6DmaB9cdFgDa1q2P4/GQSEk0UZs1dzzMeTj5K5uWVivh
5OqXueM+sike2nD1a8LOK5TFh9Gq4ZN8BJdzZ9+9M5DW4OYYMW9nG+OqrAmkJZpXy88b7zA0cGro
dFjxqxWhe9BdkLQcQ6usT8F4bFFaoYN032D2O8G/Pr8iUV+jcGQBHbKGsvyxvOx7mzXBSruRBOo/
ZgpguM/1aQ6MHtCuZyhuCZzFN+stgZyStqdli+qFMpbJbX5VXW5M5TvYzgUiKpBtmf2xDwifI2xw
mNubh4TBrOWbTXDN7BoTV3+GJMFEZ3gPp7AuGT+MGdq+XNWTcfqU24/sITxIKgofHcttz5yXUG8G
CfQYzlMfAZ9b3tIF2N36+glptqVndJ9XiR09ccCkpeXj77YI/0Nx4V7bOxiBtBNJubDCUlrisfcI
zsi3l0/EaxwjiN3Qvtz9Z1HKJLy5JA/s5HgHuymYlhj0QlIY6me6mDdCknxcad7YWo5rNI4p1nzE
hbnbFRx8Eu0f/nvJ7ch4u9zzCg0xYhCzcaeQ67jcZvjxtzo3BSYnMIYCe4hzFy+4guxQqwW/vgtz
x+VExdNH8vhFv3y/PA5WntcrY69xyyv4GoXlu9XvHwbI2Mx299VChgP/kEZrl2Lld4dz+npRHlWJ
I67Gl6N3m8ZBEjYcIWw6zmf8SDukEuOHDVeJ/2+BnvLfnEfpJeI2R0fbpVzus3H9Akfiu0tR2RQh
GYwolXD7CxyXRGY+qbug9fhaqAMuP7q2umSqh+8YHI69J4G0yuAQe7DQGnGVSnzKiVFHhMI4XhiA
Hv0+ZyQT3HIbAixFMNf45kyjMDP09yQRa2kwSGO6KdqJ+4gs3Mmas8xDQr8vbHcUcc4e3UDI9J4J
FCVwHPTrca9u8e847Ria/uAcVIX3yb0AukaIXZPwB8D1eZeMULoEzc4NUL6lSLN7jEsHjhqh3fbB
5HKQr7DYtfn5xN6S/J1WxPrOP+sgaytTaA90Om7bzLoc1Rs3cR8EZbgixLH21TDdthQ6He9BO7Km
gbgtzlEvLkSyK3g/Ar1ja+lMxd9lGnhXcIgpnGjSPrbaGfGl8DVuoUg3lsNMiT4pmaVcihOxez9d
kRrJoDC0w2Iy2g5FgmpmpEKt3EPeWyCr4wj+5IM6mU+cyi2QK3tkuuXp3gqrbkHssa6AP9U70p2h
HLXrUK9izHDDCdPmZ1LgalL7DVBMgOTSdeux05mQQlm5SwzRCqAkT8XnwO+wBya9bQBPv6P6XpFB
csMkKlw+Q25DmW3atlsEl/AU8meRcgtHWjRBoFb7gYqOOkC0SYZLyTgxSAtwMvcxEG7lXCqfrLRX
OJ3MC2VdVJ5i+FsYdS2epDHXcZQSn0GqbEXJt0sCbZ25j3S/aN8nS8qgoDDHVRAEKUq+NB6k3PMn
bsF7kL3w7lP03Hnibpf9ods2RXz0fCJFm8mhXWCh43XEbm57ftzrXfz0FUz4LjdfPXoZaZfuAPOg
oMhw3/n6WO4XzxInhoi+pRtx/4L5AS4A8FtWBVAsswIyP3pZcQ3Bht13eJ7XfjqAMNADAlmfv1an
0Qdg8OjpCzTvC9YKj52NKdr0UZIj89y6MSYBHP957NmwM5juE70xh0QFtAP31a9780t71kKkeyg3
JWm1pPf1YsC9zCI8x9P71IdrmZhusifmqj+fPG5elpJ6i8qCVXKMuOUEC/KWsuLTzaSoOvM5dhku
ISdRwqre9tgZ3OhLTtp8pyAF6uvJrhdsuwHfMiICUYpmL+/r0YqW53j08e5oFcGAvLjpzoL9V5x6
E/HGvC1fyil9lpNirm4jGukJMcC2iAg+qT4r+uQTvhvz6J0d6rHuqhnhXoITBwZPTSC4tMX8UTT+
5BVkGa0TmZg3/50SAoDRteOORg+ENBjkYoASTO64xHrSzfMYgrqnbLLr8zvnj5c93CWsTuE6wGmT
RFxBtu9mh+z6ya9rDI86hSVu7eSG05QvwsFTwvxicOm4SFnEMpOp4ewQWo1nlvB4Czw6DM8RMpV4
PevGw5hn1YGPsiLQO/LYie4Zd00sytfQducb9pn12esYPNc4voU94hVXitxaXRpvdXDXbBEnfy0G
/B3uxaDwMi1yC8KQN34a7RJ4YRBcfImDlK0BwgS8EzK5jVXsy24QvVKFWp7XOEhPPguBoh5tGe63
nvXsS2HzDkAWVqcHceNRb+OlMATrrEjtViq2y+G/iyft+5DTJIXbgo2omrbC/3DEuPW3IfWJqLjr
u9lfOEWwor3+kph06QEZxiGdwG+0e0iX1RAMPtr1d5NHfkUV9PbodAPwJIpxtMigHvxHCTWZWZBZ
PBdmlxvM7Onf12r/pSjFbV3H6dmWVV2WhTH7b9d63e+e+8qURJk3HKPl6JdyROmO05l/Hj/GhA87
1KAm53ZYR30oxb+kFbNVFycR9zQVpyfeT2+0Z2414sij0/MdjzhgGsFRdh6O3ik7leNmXnAOeP3X
D4x3ko5gkTy8wT722PaYf/LQbMHzkUdi10ilZB2zN/yEHvxlFGyqOpkHGkWt7GjfkArtdKrU+21/
GkC5AH1zHz6MDeaXVKbPoi/edlKLjSAzmS884bP1Fa8Y9H64Cl39sw/4/Sp0AeH8dst3u9PpWNdc
xRgl2xOTegq1Pu1gUWUwyfacy7Q6/PY0pCxyT153FsL9T47D+yw1okuGwZC7d7zjjndig9YqYPsS
R1LzE3TxHUuiYeFCbV03DJ0Ruv5tHV/ve8156c5xsMOCU1kcJ0gcplhPXShZu3ScopGPaFnQgKvQ
IypPL8DozeLfS1T56xKlETEVQidpn749tbNzfxm3N5dRRwpGkUJcr6A3mZ5bHPHPldXWu/UChdq/
f+wv0ONbA2SpjmOD2eAwjx/6fx/T/rq/SjI06AHCUxTdEHBE+4NlOQSBTbyJ7XSWktCDNc65v4lB
pD2CkoR1n0rLIpHI6oRUefvxc3rpWKO9T2g9e6YSNH0RXKt5cyyJEygu7lz2PwHjKjZu4pU4QtBT
dDnkXPz0SK9NlEAjQwo94q84Vv52eu4i24gxZKYY4qiHQPHv7/6/UenfvzzpDxZ5mLZqyIpYw7+t
UVk9vOy7yhrFixK5I1zp9Lkl+BmCN2PXEpl5dCpOBY4i/A6jXmNMs3Wb34bXLfpfVDkh5pU0X5c5
igcaJO4THBXUAYSLvxJ8FjNYqh6uo+RB0W0N6/m5fZyIIHJscjOd4mTmopthjMSTDggmY1x2ynAy
yOio6ODV1MRVTA7qfDs+tGpRy7f6EvKiQ4f6kWvU/DpqviBnXZB9GfFlit93rFDno5nlxB0gBNkE
NBtwtgDV0OGgivra9qTCgO5J1YEwFQpj2yZ4B/SXwfB5tImMqbA7+cTvUX+RYDv+Qh9B5FOkT2ym
oRGkfBk1QJcxLxdevFqH/NVSEPzBfu+yN6LRAaRMkOGwT5YW+yfDHrCBA2Jq/mRGZvlkzoxsvaEu
buuZHb66Bi/5wR+vMClhLAQrkVJMZPEO6j4Ju5yFTQ/Gpd2ajW4UXB056vQqCj3Ne0/BoHMrYj3C
raOFwGqgZfMjChsj7mf7FTVMbAb6oppia6Uurl/76XH6+GL25fOKu1OLIolahYbQP+bCpKNxZ9Q1
tvf0GpKIGbNSKAkTFPTiX3Lr/YVHz6DG8yKhFmdo1rvm0CIHG0GUuQ50kv5wXQLhtzGqJTd8PYuI
pjd96GX5Az6AWBhhg4BZ9nvHCJgtRDQFR5DZ2BU5WDjZzws83bbhAVshdEutByU5moaImp8PHdxb
OLpSiJsY7zFgI2XQIOTwKthjnu5mBeY7FLcT2hGS2fEMuxZvD98d8rAZ8qlx3brxHjHYxRkl5Svo
rY3XOw6203On4nVVYz2GOMRs7uSjFMxfU3F/T9xyh4hw7l3utNHNjNj/tvkGrgjDxHu8G8k/bIbG
dwCcPRmI9v9fzG/n9eGlNe/ndXsaMFbxgQ4S6F3xVQEnaAortucy92Lj2V+IgWDpkdZQYJGVXsAG
XAVC3QMdeaCTzO0QHiJFdaJiNVMVyvwFeLIiGWSpCerbIVS+HsKqmzgmKi20cpHk/7TLmD99l287
7BHQe2M/d6cBUnHceNJrsonv3fMKJUDLCdFKtuvokh4CZaS1DPCHK2suQhXf2vcQD+enXOoeUMlj
cEuVbHV2GE/r4augRYOUGorQcCW/hOJxnegYJaxQXvl5ylqk9gDW5VnaeIbMglt89f+9gRp/nlm2
CPMBcTbEEO17pfHebg5w8m+HQe3h7BCBH8vRhSRxxCeI4eF9I3W/cdBDFQlZMm05wJ4NDUJookTz
vt7ME9ojkyZ7CbKi+3VIPlSPlGFGNhE+PO58IFYeHdQ91lj8Rv+H6//OWjBFAohBZJMlqyKS6FuN
svnYj4301vZUSg+k4EDkABdVdk1m0Y0pF+dghqkT3jtCkHiK9qEUON4mwrm6EFsivUj6YWtQMOVk
+yLFAqKuHatsYKTyhLii0INdvR7GIz8cXeZfr9zUdYtAbFk1rW9Fy+l4VJ2dpOwHt0CUd+jbPRiC
eKNxJsGjxb/i7i5AqFyFCY7OhMn0FglWUmwSlDNem++w5L+lfHR0M2dAC8OQAQk/TSne0zQ2A3io
697Bp0OlYyej7PlTLtUvSsJ/T18bgosuss1JttH0b7PXffWSjcNR2sGt43gqmrWcvkM7vw3PL4Ba
pwcWxiiT75Oes9tQGQNnNevN/DFuOne2ZiTJBbUSzQeW0XiiY9k3wlwegnB5GDB+5ajrnMtntF0S
IhriAejja5dsokcqNMCX6ZZPAMQOHbcLj5AGGlpYj5mJEVyDWW9fnJmIUZlAXQvEWEjPzBDwhemE
TkNaPkNtKkZyDB1YCXe6MmxzS3OMR8WhLWqYZ78qjAHuVg3NDm4LnI5kcoKtd53MalsTSIKZFPJP
f73/8dZSt/xxZ+nONFs2RFn7bXVU+5dknjUZxSzFyL6UCHhs0yjPEbNDs/xps/6jEeQtsnj5LcOk
kPxjLao7e39/1fcda1GPGm/KqSruCvFnkfAQvLnTsea2jrirjPmjm5v0ozYOuZjze8uDR7vIiyQW
JWaLTH7QfnmDYv7GBoZxDIcqjRNd9CVQkn+//USg/eU2/X7h3whBVv24XYwDF04r6Ivp9izXcQkh
Ux65BoN9A4ieX1AVC9+bxQ5deZ+ZahfzLKaM0dcX4xNmo2E+HhIwSBiD4bdoJYGe2PFUlhf/CnJt
KdiycVBjMRRsj7LMisTsR4wfJmI8ZfPWMSPzRsuvAy6dXtTt4gAGs1zMfPwtEqDegCpZvKCKl4K9
uTM4Kv++F+afPaOt0XXIDhiJqtA9/rcS3hra43B+n3cDP88hU4fTBvc7sX+Il9BhFTGgPzKcx43I
e7Vebpu8gY636sQ9dj++yAhslt1ldHY9r9PrDGMGiD0xBzuwBeKn5fbSIo3jH5Io9b9cti4TjEXX
ZMgqi++/l33h4R2v1mw78FlZANaU0rIZvpIj/iwSb+cp7W+CJLKCaGT3zu7EQSZM7BANL5Cf612j
D8eSq2cDEt433pxrhuHJjBJVtHAhNJLhv++zKgqXb28mbYjuiFsNFU37dp9rxXgrO9ncUtjk0xfG
Wh836X59CjewooD53aDDfjD8qZ76dRD/68d+a3QOd0u/vQ1+7DOFig+I42OmhGmV5C5Mr99PpCDq
6v6Sw2D5vLoRE2j4tgUpDfupzpM84up19H54eL9Imn9clGVw7jo6KZLfT99KPd0eyuOzZd/4QOov
zyucEEtjcfcSt53BqkifLxc7OehOPgKFUMwz150fruIvoyGbtp8oU8dB+Kgp3/ru1022FKniKvQp
igdarm07x8VQgFXHNiICGMlP4CARTpRjSAzIilpLIJiU+Kt9NhQwljOmKcNwqVVuUooaCT9lzJsR
1fl3yYWWQB4a29278VBmthqp064CvYTfQe1zqd2MOQy2wQNMR2U3vXZ66+30ka8ZSuL8K9heNhhZ
X2N+qM6yf69HRRZP/s+H8H9fX/1WAr1RxL5v52ZLCfRkRqpiNpLCMjm6Y8Zh4tXHwEz3DHaEKZSm
izseC9BwKlNegBjeoxsmDEk/sSfw+rs4b9DThRspxNPtFC2d+cH7AieNsP8AdOK09LtizqyleK7i
hohvD2qE9NLHHpo9IuaVDXt4e4vhbhrIFfui0RHABZL6Nj1jkzB77nDCu+u6tTKD1jscq3nreAlX
phP8+9aof70zjqnyorJCmMr8d2+xXubrfDw/t4g/iN91x7fhtFwkkVKMnJymaj7veT/NVJU/ewVb
F4mqhmZyMIFM//dnqo3Jw5BP28HLt9OaA/QywKTD28/hJCFsoTn5aWv4hcd/XwC//cjvC+D8+hjO
Z3vZDsycGJ41FrFEFGDGj+0vmMCByB6aKfS9bSX4gNTGBx/qw79vtaL9bR9XFJMhjKlasmZ825/e
M+v5Ui/ca8wcqMDcNy8cExAIBJ4WvvsiI+Tc5zi6s3PhmUiOckQ8r2D2wUKThzu5tEgcTHCEmEI/
SZlLQOyo+B2Q7nPrik0WxXH4WhIz0uEvUTEbPQLzfGEh0783DFbsZ7nB06UgP1GgIlbwcHwFV6n+
12UHpHcC44Qh1t4l7oGUMrRO4XbOcOXEqXzROMiXZ7cwy9EJPQmzAnDNtxFObsmpzYCoGMQ3kAY6
77ax8+Yf9rS6fDKXSCuPZhxvRN70fYe3H1EllhfkVcBCcOvVFu9u30lWkJQ6n94PN13962JT6R4U
Mmthb4s//236VSsP62U0R3HT4V6e3RYpfZY7zkvFL4kOTqc4WhDiwfwCIZ5HiQam4k7mm19zvawJ
mTb4Lo5HO/RdOzeZ+QkaKLbNF1OvkjPEdr/6pRokWL5IwclLvl7AuXffPWR0Hwx82SmXHy8I5nPm
KD6uEqNex0nquIVUbI9qctD4aW8l8rBX/C1sZNlVjACZR0fKZtRoPzVVJFj/ZTNUNJk61lBVDQr+
f+/Iplaa3XNz2A5adaqUWJmHM+j9tFVyapQNXrRT7IWkgPEWpn160j3kEm1rll1dt9tnOsGeH4nG
i7+1771bH4ZuMx/+LRM7MClfjOVgutU5DLoOJkQ+uQz+GzMXxoOeDXbVZumR/+IxoadFiZK2Oysn
RTDinJiAoCm/5qaACi15gTsd8SFxb9ADbwKkTYs5rj3uvLdinpT20hSgFxSpGLDJuiq9aQGpG3x9
AH4F+QsjwllX8F9x5A8Qr6DLTF/4x0ETcf+9zogG/+Gufiuzq1rZSPqOddYKyQZorTqrfArkIkY7
dnROSIXnXWeAmb7iDUbM/mHQ3XndUE0hQuM78gyESzv8CN5aYmYaN366UIKRzTxZrmJVffWnNHEs
p34YgaCzc2FeFCVZFoyE81a3i80hRzvgDmGKiFKgBs+4G50T8CgEdZHQVlPxi0siI7e7wc5sYgrr
/MXXbclZbXkFh1ORQdfjPOu+va8vPLLdAvdsVyCM/JMTLixBOJJzElK/e0sspSHYHjAOEiXBV9Ts
MSF/k3d4xtAWysSDoKTT4MXDh7rrhtXCTqC5MKNFFLXJ9cRsb3IrmIU4SUhDIwB3agGPeCRgYM5c
3kOWndYVq0d82S0Lbhl4ayhoPiwztwdfyOEcBSYkYJVGY1ba5eSasr0gquz1DswuOy3KHF7a/hQf
v1UvPjHzo77iJtO7wP14MUt4+IBlgiaEZnLc8gKDMaQ/KcSUoIDVEPd8NLy8hyde2YqPOXqoukMM
Kluz4OnqxS3GXToi/gEpQOUb7tDvrOMhfZXvdxwB5kjhLTYDZYWYO2LCuF6JxSje7Xt8cNmOuIDc
AzLtgb7i8oqdJXPYe3xv1QjleutjpDDE9uoFGjx2Dvenc8n+y5hF/31D+H4eX81mo71YuvIUtjbg
FUP+ziUKN00U8ibb6CDI1xnAxf4Q24Tjl4pGZ0kX8jYDqFToPMsLdo2R2jdg6dUeVn/3cEQMvf/2
oE73MJJeXmBWwj7EErE4ElqUOh26QmbLmodf2FLDCdJ/4sYtO26jebAMFINxgxLsoVla7TrelWjZ
aLONGP9p90E/kx4jZ8JQOj8PHrmM8/k2wswB2j38TA+2elmFeq7Bx3+EKMQSJP34Ol4C8ZiouALc
hyE4SmwZRFeUJ1B4zr2RHKbz3paTaheuj16cQ+bZueV0GHfsLix3ej7x8rjj1qp2WQCd2BN+/F/H
iGii7qXYWS4RNKd4XIXbaENX+BEuCxbmC9wUQt/2gZPt9z+UcH+t7QXqS1C9rtmO/f3xSbOjc787
m0FrPBbNrPi/sszpCdmIww1jI/p59mvJndoRvVDZ59XsllN/2k+S5OB1owdv/IEXtu1CdeEE9zz4
IkSlBwKq/wXSD2C5u731/xB2Zk2KYt0a/kVEgMy3Mqs4T+kNoTnIoCIgg/7681Dn4nRl1amM7vi+
7qrqFIG991rvegcz4LX1IUR4qfcVO1/9tJfUYxsLxeHi3zsqkqq/7aj/973Mb0V7IdWXqFKMMyd3
zbZ1PtasUHN4kF1CKjiPLxw1MMYC3PjY/ThbOIQAK87kilOv9+y6q4PhKKM80ekPq+Vt6FEDBYG7
Dk+HgIyMg0tfugzWBzqgkH9ez9wZf5A14HJGrYPlnAM8oPD3PM/xR1Q3o5GlQPnwJp+fkzlnF2S8
WQADg9+HZDMdseVYlsPJKbCFeg5Dif72YbAVbEB5RvoWhJ6DihZ4NPAhuXDbgH1QQPNX/+XC03o9
O53o83t0eavaxKfhLFoPP2i1bHSmLaObFWBJPNw03nRTBdOjtfr6SK0Pgx/z70fwqxD/o2r+zxP4
1sc35zY1jWhwpnfFSBZs0hG/Mpp5BDOQoyiORKJg4Jkvv/79wYNfed/fP1mVDENWVE01le8IgmTG
uVonxXnzWsVBPQK39pB2Unm5r5kATM6WykbF1NUShhDy0ObuKF7fooCzyEtCnGQh6L38GGo9wR7d
UGFih5IBYj40SKwYoTrUIXY/Sy1YEiAEWX5z8xqO1Z42kFlgV3BvKIXP3mQD1fn+eUVvwc7M/IsY
mfALAfhSnqfWl45N5Ru/zvYj2DCvnCkxAlwPFdFGcFLJwlBwotnKGzzC/BN0vedaQAShMCL7wrq5
hXVF13Ie6Ut20f7QRCQS2Rk5UCZkAeAKRAMQ8uLpcw3PMOTk6j0mfIohMGt4GHVQzUvmVyms/8Qu
gsRe5NQ70x5yewHcd6Nsom8aYCtIecmvpf5uLsudhqt9P/OTPdMyeNsxKgyxYaZ9LSxe/HlfiHlL
AidRe1nrYDiB6fa2m3hT9ocVoQF+xZo3g36ghDiaHWRWn56Y3BCwY5MWOS92hkXC9AjpwwI95rvJ
cDtQmGgxvGKPzsf6uko57YoxhqfMIbPdT9Ans+2/7CD/fYu+NVy60SVl96rOGxHZhcKM45RbNzA+
5vkc99Hi1MBFVhgpo8wHcnQ0T/HiNVsN1TBWX8N4rb4jlKc2Y2re2X27EBNCI0EvzTrkOfBA+6fH
SCHhyUVz7e1KZlpn1Vixpu7JILjnPtPQEY9hD80qr9qQ/UijIBFz0E+7emAdlgomazZcSqorDe86
8FGUId5jjAutNZijceTXP5R5RjH2Mu3HmAADiI6YJdSuAQLoZ6HCn5IZrNqlPlyq1+FnwjueW8v7
LrY9qro+VO2OSGR1PzQF2ekWb5Jz36RhgUeJFvZsetlLyiFOjv7rDZMdwgFImSNRpyLo94D0vNwY
kkWw2/o5kSm3LM1kWxu4zfblcDSk02Y6wbyfV1vpJSeqSh/V89o+ETtilDW8TdR3ndQk/NJhV2rA
wsIdbdIVdg4+CnCtwZcgxjkp0eQX5sCY+M7b2QVbj2yWrGps9BhNTDHdWzcqMTHdPDsZHqesSkHL
ew7z2RMP7UhZ4JRDSje2QOOLNTJmx75y07GExpRyWDPsuXv/3qmUn16xvi34T3uZJ+eH2LT5eRPS
zLOLUx+2vPc5lV0YutAzKZGDE3ykz+V7ySOawAwDCodQ618sgk5ri2Vk//ui/oo5/ve9/9bzXi/q
K1cNLmo/W1MGrNfrfjf7pH8LPMexfFJtznY7/vL//bmy9pdZg6KiPxA1VQLYUb59sNHWgqQk1/OG
lg83ub6jPhgYUDNuIPnAhmHors1dr53Gn7pni0O75471B7s064m4H/2IYUC/wq2EJe3jHEFF/bTG
X/87oevPypIJEx0c/w2UHYf+fYA3ajd8viUc6zQSVgltOzgUXw0FwpWV0H8CVT7zVk52md5fDGtG
OB+QIUij7IeaxAwNt6Q/WB9s8KmF+6s53C5um8W4n/mWE95n1szZltCZBDwzdUZBR/m+hZQ41AA/
2DYTIsD0cdGXybm3PHt9lk5lzcRRCF9IozbpzeLV4WFN0JFdrlT3FLs5zshII0nUO4/YiTDMfwS9
h2lhSTuGe7iUIhbVhxeyyBTo8Dg2k2sNQd0I1utuolgnui0/I4Wx76YJHqWNbOyemE+JFzNK14l3
1SZ42NnRqpgo729vaGUghmfzy7SffyKiIh6+Ip7xtnyxwUsjmTMQWz4EVy2rysdlD8y+P+OtfsbR
+vEIQnHpTclIGn7pdhyMmVuz0t+vG9IUBvvXqLJhWXN4UEKmU9grQJs4YEx+Ne6CB4VjIi/ofNmJ
bYZM/hLWezpFM2I9bfFd8uhwIzty4STqFpF1FKE9fxiI+Gxv8F0a0R2weT3HRLoRiGItyuGiGt8g
mdBAfUFY/VJ/tU8U51/0iLjKw+L9aol+ipyvuwfczD+vf3jv/7oJ4GIAnKJiaPAd2JNK5VE8bufz
huwXPzSONcwUmvDRLMrsa3gXYSEh+Biuz54x2fWUHtj6z4BtVW8t3F9wonvqQwPxzQ+tgfQ3qAej
AokKSuRv49sBmBmGWsS5IKwf7g1Zwidj39ZmJbHAfhrHyn8DQFS+PCQD6jnEUb/vhEbRGnrVRcL6
EiBIyZc1pm77tLGSm4OhBihnsTDYGncJbyShs7ofv/xrcEF2bSMHbRz2bTKP6jFBt6p/p1CY/lgQ
/K2j+O8lfgO7X8wFs1znEs2VEVsFtk9PB1/WR3DD1Ggi3q2QscwnwlzMhx++zskiGJbEW668NdVw
AH/mvPv3q6P87a5psgmBVePOydK3uybEUVRKOZckz7BksXOA4HhyWeFhYiFMOscLzVo2u3pz9Tu0
Nh2pRfJCkiBJR6Jd71/WlIxPLjIPDARSqCmXhl9i2ptZ5ebuXT6ft+DeOCpSgx/as18X9r1C/++F
f7uXdfTS9aQyhTUpAynpFvqqGi5rgAqQ4RGBjSNyLH/qR6S/UHHgUjBIg/cr6ay439+xs1wqL+HZ
COuxzXYeQrfp40x6Eg6Va8iImvye4djtXL0/fdHnIPtZRt7etn06N8Sxjv8BsLANw8MBlWoAC6kO
Zz3mzXZ5hrrH9NozHWVOzIE1cby3J2F2jjPZOTvHunEWrUZH37dWaHG81IGs9xyzSzPKGUAlOZIS
aT+m05Vl+fZPIM1fezFaIV00FVNmfP1tKSeJrj0vZc2LQoHROwV2NlqqKTyEvlPcj7cPV1yov/R7
+y0Y4nBLfUGYPG5z1v4F0/UwI0kQXodzKqYoctl8lz3mz1Y90oZ3p7Ln4GZUdf0IngKPKo0qePje
DNXpZ4cVXnbA1PzE3f464zVlnWafNfFI7juw7XWiO+/Adh4mVx4zTZKoSClMRwmpvxhuEIP0DGJn
hWx2KE4Kl0gof1UDkf404B/0q+WPl9IQuT+y3M9YvkEG8JvFZ6vkwnp2caHsDpfydIkIRBu+3503
TpAYyuODqnFr0KUAtv2wmP9W/uAPowwMeGKwjb8h69JDbfPuLJ03HZJFYm9GBWE69j4i5mCikUBv
WEgrb7y4szFkcXjYQ9DTa4jxtWC9ljnCmYvFyvZRU6FU3xvSBAt3ZR8NGRSaW1KnPPr//DRY5j8d
FGpfmf1+50yxv3Eyg2BZ4RX7fWU1dVc/XoKurYGuGjo10bmpZCK+hFG5TpkGU2hU/n3+dJ4MNTfP
CsM42vF7aOLuJLnGFA81rKqq0wVHy3ltDWBzYwQFczRa6hN1hjS3fsLhPH9FN5sTeAx2S9s4rXEy
SYmneXVu+iFjqIDHkQqYPDg+JjK0YWBkDvCD8cLefeDcVzUtERUZwj04p+kq84iv56jAE4J0sC22
CRwxL2N4UT3aIFW0pEMJyWWBvP92ItG7tRANKoxvguTzsiPbGqTxuof+rth6tsrfIxRl4OXuhegZ
wNYeKKjc27bz7ttiTsDsogacpT/UHAHS0SdW3S76DjzkjrdRHSjTxAbhSZByKfdFJH8Zpgf997LM
Z1dizkaXT2wIc5I2r+8yaV+jeHH96RWUfj2obw+y136YqqEqPe3g274MWeoqqk9ZXVNxG15RufFH
17qXlcA33ZaQ1imdv7RlwzDCkY0gE4PBF5FiskkGVbEt37Aol6wXToR4D2CFIdsPRjqBDvoyPsNY
87mvd9zfoHd2bgOaOWxq/NlRP97GcKIZ3swSB8IH/huLZs5usUEM+9x2tJg+QY8LtOq9yUEfL21M
9IYULuw3n4ebTUPLk2zBmE/4ANyPeLQebpjNmy8cJYbRqcbMmvY0f5LFmo5VeG22uJTfSZrBKSx6
Rw90+UxHOAFA7TjHzuYaUzPKRAfwNfAEeG0xTRN9Wsqw9ssFmA0ekpKVzYqdtCmQ5iO6t9uJ9oZ2
Zxwfr+wUzFPI6rkGKtnSEVL23lOY6TxGtC+5J06PL1BZ8KVyowN2ecwS9txPRL8uDjuy0w9dClqF
eBQv1Q17IRb40L3Ow8Fg+DIIDq3GcLXZTIkMNNx6wIdpUBxZGwJ2Lz/XqH9sjQpuWyZ+ULoiDyhV
vxUaaZZ1kXQpujV3MIXugRA7H4Jx3PFZx4gBYRBVxOK6NM/DC/x1tvZ3bR2tL185nhYQVDfK+vl2
3cvlkOFvi5fGYwE+gJU1Glz+xjwhccXc/veO+gvn++1t5qo5582e/NQX1t829PLe1UWiPLr1BUfv
yrmYnnZzmti5uc2pPfuluVbUORYsJeUHWivFvdVERZykRbpsiat0rziwGEROOeUmv4bS2cfN7d74
V9yDa//f16r+MUbpr1WX2ETBLQei8g0t1cuoFUqdO2wcCF8bCX7BCIdcVp/ECUb0BvvW07ky5DJm
tGt266gkAEeBOcXOas22j1z57kgcyQ+ncwjU45xMXAVArc9MTz3eNZxFH8hHHux//752GDJ/nl0m
7GZFZYAA19b41dr/B8i4J22jX9C/YUtkR0wdX9ZBroJnbKnv5XNl4LVE5mG3usRHnkBpemrMPqKg
GWjHdOoJIDtZYB/xSmbl4/S7J+DnNr+D2PYxSYWOjntwd5XOSlsvMew2IWLHLgznVXnNhwlt9PmJ
0c8V4yIscWLdIzIFwJbNF+Y940KSDqtZnwCpLXKcJDrAnHRSoohfSQ2RLIjgc4DT1Yu+BhatyhJz
B5DBgUfTgAMXW67k5uEXfBt86eTK3WY3CIaJb8ZzflxMaS3HGIEa6uyebaVkZABQ1rgEOcJXuYBZ
njAMh3I/fUHnLBwR4AAnVTw8bg61zOF2wCj047wSgD9zNC7Thi3TJJwjnl9ZYNnksW6Mky7ZXeI1
0FvY8HIb4PiFrfdb6Q7wwpgOXjbx6Fo9jcZxWAD9dV5V2Vwx82zoEmCCfGYfZ3lfq4Ct/vkoIhr9
vA+m1LBl7F2TRbFRXdhLkrkhzgMfqwRZ2bCVgjPsitg2tko7vAt93tZr3H4NyP8api+7K7ynPMzf
FXyKYK2jLcCi8URyzWArHLv+1LdUFDgDpz4vxCOKU4k/sr4FD/JcJftiYyGkrBuEfjn2LbYC/H4F
GMUiX2Oe3W2Ie2OGNLCTI25aGHHh0sZELhioMM2Ot8FEjHZ6NYqZvmLScbOIN5OASzfYlWDZo7op
+yfbr4ZVBFdfojJiSTv8XnQs9c3zC2skzHz0E8fT3dWOOOjnqaO0VCWjZKRtL0j/zlbyyZle8PtZ
/x4+yw0JGI+ZUcIZNmT7mRL2eR+VJJUSTSDPtIdNa6WDrgxWA4WJu4l3lgJJXh92hivD9c3sBp+2
X4GHD9yzOekvdhU5Ap5Gq96sTPREJN10j+K6FMCZCFtt+bUlnB+WU6ee8itZ0fiEebdkHG0S9A4w
140pzG9psL18GJsa0cPz7qSYBFXuHVXQfW4+nBIpyija4iQRM3YWiULOn26BW8KmF1jJk3qD4Y2C
DQqzjcMN9pC5ysYyeSmYOYO4JZCslE9jIhswd7q7Q+qaHDmZaj2bsBi4GDwZ2fQ1fgViRTpe72An
4DthOGS01JvyZYNrVfgU3aEeUbTmFv99pyIUbWbp7IkwtnGx9IrsC7EFpzu4XYj7Fb+ebZLGiSsX
u4KFOtFShyQyMCtAoFgijmOI4Q2hCkQ4SPCu9pcsGABcEerCRR+Q2eMbRInHsj7WbwNcKN6Ks60Z
ngwoWOx5rtG6u2B4a2moheiOwTZgFWOvkTjZ1ATqEmy1stW98qlp1Bf2bfYASUb/vOtVYeeAbB6K
C0xHwcvAZU2cf9G03T8iVAPLDjPsSYTCyH8gF5gYnyDv2aTx4/eU9Xi64ZSKADiz5ZddLc4L42HT
WZFoimME6tdjt8fPj0S+qOv9TAx0txtyVShFTUoxr1uKM4FEB23crlXoUPjdj4RNQ9J24hmrjgjd
mLweuFqPr8S5vCFOL69ONOtCqjABn2dauGMp+sZewbIWD8xRUZJWSWnVTggYHObMFpYPrBuew/oz
D6Vl0UvFmyO0LfgTzhmXg7VKxcMO8UbyC2P8DvNeXPLGuuG2cEPOjtpuZHwF7/aAz3LZuuLh4wub
XEq+xe14J2WWbGsYAKXXkikcufjJqZj9vvyaUZxsVZojvtyWoGMxzG31dsbLy77qwZPwt3GHIu2y
TBmq5cfzqBJ5b+0zLuGGbRx5L0xj+CQG90iIHqlKZoPtxtMp09l50sZ2BRT6IWje46NapOgS2MDr
scxR+daiV//SSszbHRGpX+VKTrSHDW1+3baI7RWgHtDFpy0DjHaLbF92vVEBrv243TwdlbNXmMi0
qpWrscWQbU1zfQ4f0/PVbQgYzx2d+VwY4+t+MLcme2TiVKav8oYw6xIDdUv5qT+Wt8uKD0VAob07
Bc3SyohmDS1LGZ5JrzF8rYNFVYZwHx6JNUg3JqbbMFDt/O08k/bVsv2Kzd5bEXegwbRdqeTEAhK+
iWvhTcgcGNvA0KnPpnEDXkxdw3Axh+fgoXJ8hdrJhE8K5Du7v7yLr4OvM/PJFCcTsHS0UK1ffdJ6
9NgtYf4zyhecG84ElaMSC0J2ICu4GucPW9icP1nr1dPli/AiZfN8fSETxCBAhB9plcq4APodYyCV
uxFeuFPSdsyM06vy1feETWrEipaocNCCz55jJkZX+wZ+7zag2wXvMBydPLelMF3wbKDBYjeM370e
6LOnQRgiaQsYOWOoXaxS7y5b8aT0xG4MMfG2FEEThRneIvveqMeTSU2ZPRBnRXzG611jRj1RUVnK
o2pJNzv4kilysxFRiAbCx1FWbMUv6JWvuPeQxA5JA4lkZrPF05pKobsPaR7UylGuY+TQAgEWboOd
UOflbzqecBwjhO0dsGto6JBCYFxiMzsaBEZrfSiGV9TT6y7pTZQvap+kgPO9TU9QvBnUTKvryuTV
nvQjmPvoGXvmwC3cKlka4O1M7YiJnFWtmw9sZVVOedgEXl4tVhtyv/uS6KSU3crCnuvRhncoM4v2
VK0KdJHE+EHW2N5yJxFIFrKUk/yW+r3vNVkk0F4WsWhhQasJtnbqZgprfnMfKXifMuB8jLGs7l11
8XkUEWSQUm6Lk/NK2UtbHgJvQC66eGhe1rAMBlaCamV/oVDldLhZGFuwZ2M/JsIfh3/Bu0sHfgni
DZUXu0V0dctDs4iQJ+4xZs/2d8PuOVpPanm7eYwGeEIWtqQQUUIdyH2snTJ3lZxsOBvfcFg08Qj7
tvLuPgr3dmQNZqdLkHrPXcv1UpzNdAbfiJlXuuIQFlLb+se/y2No+n/CIxKE5X6qhYCcEJzf4RFN
7WQ1EkptfdlL5pAjW5aGmWHJK96eEmzjqyD5bBJJXmwGKcNIes4XSdlh8SI3aZ5/Qcej3SpvVq24
KQo1iDiuTIb1gn+nfMgqglid6uUXOD8NRmW5yK+2Oksxt6LcKbAtn0BdFQe+cDkJjU/CiP4GKSwe
CZxqK7gJEGT4n9MVS9FNgctj56m4fXoRpfeHnjr1Cn1/pnldvpR/Wb+9YFARN/om4L3ae3vu+3Pr
V/YAUnh12NzXPe7CYqJHJHEJh76Xi92UGpF3NapHbe9Jz1eHgXF+l6IQMzYYEV732Kcfl5owT0LG
2c4NiQ5xVDwm+bTTfX2dH2/kRPF+iYEByvqcSd240NyM5GkSZTGqwjT9ZuuRF1tS4ypbflRdcMxY
F3kIt4q8CmKL0g3xxansyMqMUK8cf/3Nve5TJI2PCDNZ4Bgm0afOoJK1zpc5qaoiwiMsw2rPuNgq
4xczhISQPE9V+/6aUajTBUuzorBq4COyrlAobM2TyDL7NDkGCAXc3ZlhzZXADM3NOV+qkhVToWOb
MFR3V7LGU6dRw3TFf/Jak0l3g7nGNvv0pGt47qzBp5AM9dpqXlNNdUXYaAUopGSbgpvhc4RYdxcj
mSYeMwuTHa6p0Sf21YLKV/3l0V9TcS1l9kB8Ljq3ekFoUkmXYOI45qDuh6nLtPDF67ZCBverALrg
TIs5lCWh6GKQZi4uaH4hGXn5J2UdxXlEMf2mhhXn3+cAL1Yml9dhdZ9g+h1G6ippncQCdTHmd9NN
YN/l8Guen9A6sQP0Kbh0ghGfE47oOgse68dHcsMPjbPC1sLsWEyBjErqPrSF1LS1Yd3MwCRaIN3o
3bieEmB7hziEOxKWtN6no+Cs/BZTsnll69IuduqWYmnAI/pknjDYqDvdyih6CN7dKzPskjJ094/e
4hKckLlvPWILi/YUUYM+I9DSiKSX4bVc7tRON8UV2JmoMXJrNgAO32RjjZAz9mxbghUDeL8SZ7xl
10fvJCONklBuiOj2X7vBLMdFQF4WNCErcaUwj7468lGizHGqQ+cDhdTp0DzcCUCcnBtady5BdaI3
eXlGD4ff8kc80zqbPHTGkJBHWswl+2XlUXRDeiD6Ga0J2WXMj3GJ/tJi+361hUOzA5O5r27+A7c5
LAnctrLLY7JuDjVF3U6cSMhPVi2cW+t1di/H5oERP1bj7j3C0Key8fnLykWxfsJsIU3hPf66Nk5C
3JnSJ5dSIpssJZIRKPgDYYm7O0hnZJXVuMQ7EXPenhZVMlCyX5g0rXjTG9/QHJNAdYVYdJuKQoNP
+JpnawywRuaGFjCD+wp1IySYgX+TEWhDhpi8LqHywY97Tc+oFHzsaTfR7GHYMgY/gfYYxYWlAJKB
vH1dBasiZCxxyMxMprI2YRngp3sJEtAez5xJcxiWV1v+0DhH+VMwKbohlMpu9mADdtU5TSS6HFRE
fUHSkdxxI/f2c5DilXCn/fExbqJIKWZC590EPyERqXA1nXxWHCeFCaeIuHsxg2R6PtdIFQ1Nn+Y5
yyyJYuDJuEODvwBMTDd3tXOwX3nXMpJecc4SVWAIVrd9LEEM2V07LLmcFOu36W0jv6y63RdQkytc
tpH/mnZ3qP0rOzRNgpvY1x0nebNQNbf2+zzPNRN5Fqw8NHGq5X3Uj7eQqllwXivSGsQdcndQj+zE
5w5Sq3lDr8UhWNxhytxN5zG9DpwmVBI3hiu0FUoXxLGzIgB9EKSzw4fGffFyPcWklspB/YQFQoZm
ZWuyzx/EYzVMsP9jTLPT6hIbtIn2kQOXr2gnXotobiQO7bLAo4YnIAekpGooIchxi3tGkMjUEicZ
+jg3nerO7au7DK81kdPc/OfDlj1yK6le4lAbE2xRjFPE5WrIYcbEshLt7OEnAbUODyyqgseGGjwJ
YmJ2qHaPORLmhZI6kR+961a1eIxeBVkXFq+aNr6jmOEhZZNsTYyqZNMBs8fDKRjhaXbIuTI4EZiZ
VH4jYk1vtV5r4J9GY5fy5NaA050vzsWj7ifgOiesn2W6WL9STyzTCNixZ0PYLSbnS5TPz321Zikk
LFJtGDMO+ajKQDzbwvKhs24jpOptwI7SLdJVE3AwmWPyY+N36URKuX7CeFea5h6oCqXeCyMPdQzw
XbkFfdxcXaqMgnamY6z5s0RDe/jEUi8q74VLiYxjbPyrJp0QGrLV++2DJ0pmzOA1JC6kJ4hjnUWD
t02JNPSE+5B6gn4gQuCEm49Ph6AeOWkUKGSjquEdvYTiRKMdWbP20EAxUJm+Rp02pMOVeH1ePXYu
LbX37AOsgffiXaQ9xz6lt+t5ywKdn22yITs6oANc/O2gDHQGwhgGFEjNjYZJEDNR4/3cki3s0WOr
izaoJjK9/Ur7aFn+75HgYj933aR4NGMXwVMpg25c7dnzYhso/EbnzEG2b2vPXBaHlgkTLDyUYpsX
E9e8H7+QVpaMSODJZFs8FS7Uletb7LTY+JxoogpidInIIw2OqVPTuRFmfy0m+rfN+YRUHJ3AAug9
g4OOKz70A9AElks3NCdMOlX7unp9Sh9pHwuV7SjIsyNe3Xt+lPz+C/Hb4ei+LD1jef8sZpfNv0vP
gfInhwNp3qDX0Q4Q6YlyP7n7DzB7Tak8pVs2WHOBA6yE4c+N8CmNjaBw6i3bn3HoDNoBwMT3Z88i
vpFjEzEaucwyns7FFr8eNRvlgMneOzuJ4KNDRRiz0SkioOPgZmPFeOey78ZSb2lGNHVxNOjQBIs0
sRIcF5nZCiTzfGg9UpZBD7D7JDbmXd+3cnhRfHUvihbNpUkIDLaxNE9A3ycu8vQ4e5TJWNSb52OB
ydUVY9/XLNudt7U51Ul3oZxUDPhb8YfJ+SoToGrnRwaODdaQQALSbADl6eYAQ54Lq0RL8XA0KjNh
zrmCdrOEDIYLnjq68YRdCYcU+LaHtrcUHXwUmwHxc+2IJLYgBddacUyBJw3gcVHjtV5zH7V4M81P
HIjaOkeNxBTGFp92iqPtJ5oEY6c3tmpMOdexyyOiNMJadkjzWuAPU9qIWFgd1dtTseWQeVl16rGZ
El2Dry8Ej7Aa8tFZpQtB3WvnZbvOEphSMqxb6tuRwmF+kF4+TiaMe26fSEXNNECiHUcrcUI5L8HJ
bKBBFnMxdkoM7wMuCQGdCSLWgqSWnPYEsiOlcrV3/SABxnHOLW674rmK8kXyHrd+JvH0bByCsMOW
B25JEDBTW0CQz672EtFOS+teLCEkVYGJRstwNL8yhiZm9Y3uiJVdDWAn2frDlh4G2OoPA3PjT4cP
hVkzLCTZINSDAdW3vuqWFINIFUpYDaDn9wlpSvMcE4y0jwKgA/AatwCfI6jKwKVVgc4vWr5p175h
NbjU3ntry/IoQsNIXHOuzlmkm9ebuT6fpJk6k9+x12D6CIi+MA4FD5HqFJ3GUWFgsNJG0SKfgouE
d/A7TFm4qwCbe2A5p1iQ/4H/8AsCo8Yza/ySSOEgg8h6CaJRG2Ked/UZXYylhUD+SI3EoJ22YTrD
Q3V0xVx5T24GZmsufELCL+fy/Il1DMYRi8bGCNC9z6jUIwgA+Ixh0597CKMwmaqsxO+CfHQeaXNK
Vov30ObFwXFCJD7w6ufEyF/9xyz3KGerTbFIDueR8Za65e5+SjbZpg57R4ZiK7nRyPBStghwZZ+N
3zacp9curmP8ONbCBIyj2LUjcPwg8TnXgw5PnpedjBIv8ege8AyuONzmxbTha4oQHrEucV5MgsGY
xgWUKU5LtydCd+MkFKb6Ul+2yAEaRw8ffneS/XxEGisUSZYceiK88l2GB+pY2pmWHnaLAaIsKFgh
4LVXTEgbmXY48rYOLibj5wan6CVWXHPA6+DlKQHQM4TRX65CZMZf3AjTzpetjZhcGt55fJv1CuJq
f4XewjMjaGL53N7n7Wt4m1V9nAldjH8l//B6yHA7zj0IGSvkZKE8TYLafYzjWa8CxYjME/bpW9P3
A1wa+fBRoC9vu5a9dXzCpx/kOgpe44d/o1QRXWO8a3y2mob/i+w21P3LmkhuDFjUKQyCEYESsDar
8L5KuULdz/rM+nRWjnnRsgPqujlntgu05eYhWQsjImxtjypomk118jdomXizzn4zZ2DONUte5EZ2
TtDROPIUVHSmc/WKTYF+Wh0HZ0fye9IhUFBfbAd3v3h/+SJxLhQ8Yer2hLZ4+yBFoHURvVugcJCe
YJDjtxZgLcNfL28QwJLgCFgITjR57K4hQXNu5cUuX5t2S5g+xiZhEqD+YwybPNXJAiOI4a9ilrzD
kWx+37GU8L9j53Nq1A8rea5PGHVvIqJjQHMdMrjGyUyeA6J6Jfllr1Dd3BeXUT5ryWQVJrkvsLop
6zxgv4v39G9OEeT4xSoTxb0genhiRV5AKLrxo7DtHeVuxpj+vulNyggL6E0UHx7ZbEjDmAizockO
ivoxdUAvS7h7Mml2zzEpl147vs6aJeEn5MBmuImmI1IpA/Le/JI0hWcgjDRsfzNUfzCaBi7Wt3iH
iRPDl4+6V8MeSFDyp6ObQ/qkn71VgbavZhDDcFLMP64RAVF0h/Xb8y3bxLO+DlyeN8IWAPn43GeT
jgZxph/OkycFq3PbGu/SVxYUbEW0kriiMvYJ9C8SymFgITCguBpnLkKL4+MLDzNyfsoFbdBloYxF
7NIebvkuz7MVKQQwTbrwMtockZ6he0Nv5Bozkp6BWkX/8Qbk64A88+tYNqW4hYTaTPIkC5Ro/FGN
yMVFDXMmjIaOZwrJDbdqzNrgTnnSvNrh8RM02zbog+cwQJ0kc8GDEVM6vVC3cOtJNi+XGW0F7MOF
xjwhfPqGew0Er3fvKsaDEPBaCy8TtCG+MU1ibOEuyyS4TrLgumbgHNDLUJkls3ijr/VJcpJXgz7P
Jh+rKy4CUMntwisfUGNYQCQnB3BsvVbKNA71CVSjQOqfLlXOZS8DEr5CHh3wmC4Nyz1qoXIYgyjP
E7f3fotHRM1yytyCkmCfavgBTmFTObuGwwvqJ6fB1AyokMe38GLFYe7UWM1f2AIVvHJAbWCrPr3O
jdlmbxNiiN6B+aJwG0Ff0eB3ORDevGL8+gGN1PqK73dShKKKOmQDWZFNrGm/UXyaR4VbWalFa+KQ
vAeS0xk5s3av3C6+ymAAm8+7eaZ9nulB4ddWO4JZvH0wYG6DB+/B2aJPeVKys0UzdACfBj/A6kf3
4ikLl1m4gyGCiqHyBeNnPJ5Q/wLSzblx5fF+pA3h7V7FYQny7xsw6gyHFKTXSVj/VB9If5AS8P4C
bNUMUxnoZMV9I63cH49z97zfojUdDtsVWxgqYPlUcFxehtNB32j3GqQIqP2HsvuPqvvbJ3+7x7ke
D67Cg09WPIQrbICMtfCnPPuxK3kYFrGo8qDfu6+kMNNMvOX+D1fwl6eMZac2MPDzhU39ve6P8qpu
n1euAPEb8iOugmOMooSt++yhUbv7rFk8RB5beNP9futR1P/AC/yTNKTAZxQJjdB4Bphf/d57XGoB
+Z9Um2tz9phxZJ5en+ZPrN5envrtbf7tM77daSG/61KSNYR/0KIM0w91qi9E2t3BTxTav97Q/3yZ
bzrZvD2buCjxZZ6fFS6ZcIc5lrspHgdzFbDoQFM8AAH+yZZZ6mvY//8Lws37/Saeb+3LFB6tCTQ8
JIHhE9AWIQCUh3iIScYP/eJfP02WDGlg9DW1/EtZ+Z920TifTb3RCohR4e1DHwtH4ZAuiSGBhvnv
F/QPMj0rRJZhZymD3ofZVH//WjW2T4/X9cbtHBUbbcUIev7vD/jb4v/vB3xj08q3tInTGx+ghXEA
FWd5GYuu8sNbofaX+f3pyAoZLiINiAlv9/ev0VyepVrGqbku9xRo42ojza6Ml/TTYPs/pJ1pc6JA
t8c/kVWsgm9ZBBF3XN9Y0SgquIC4wKe/v848dZ+Jk4pV946TTCYbTdPL6XP+SxYQ5gvGCFzN82a/
0Ff8/9wvvOcq25jzS5QFxHMUOd2MWiQF0l7dT90aqdfiA/pep968BPXZrn0bZb10YIS10Xn75MfJ
IRSd1Pu9t+R/4Wc8j//eiPEyzIokxxqx3DWipJ1lwGJswAm7VfKpsMWStCA1Kr05vsk/LZJ1VIXF
8c2QGQff+840sv051UszKsKqlc/rQerkbuYAQRlKnHs6b+7wp9WoDrUENUgIE6b2slKcOF4a2eNh
wtA8wVtHPnaA1u84b6udk3+DV2dAz3pY6vw8/f3KPy1Rf1/4ZYwUp6QyTunTjPLWwQEN0saiwy/9
d5vOm8t80Vn/mrr1pxE/LzGX4djpJf55nOGyBaR4/vvd/LiroszG0g6Bw5S0l5FyvmvpoXY8gIuc
7CdIsoLkRbzKO7UBXqAQKRM/U3fxz823+/lPS/DfV36BSO6X152Wq3sTjpDJ+fDYFXIyG2EzkbWy
pobgzZtb/WnI/H3BlxGaHMp9Y3/kgphR9cmkcopsNAEHNA13Tik6wn+lje3cG6dS9adFBdFVNA1Q
HJe117SGpjxr0vluGBHUYfvWWfYbwwbP9IxGQdVOFpTTEYLJPHUatz7M9rm5g0bCoYVzx66zHOZA
KErOPkaf+OvdMvFj01SgtBrU+jp+AS9zNivMW7lcGtGupQSCB4KRjSNoqtMQLWo48HHz92fw4yP4
64Ivj+AsKxctecZmROoCZjNGo0219fsl/uUFsRch7fi/NyXK93/NnGMsa0vMaI1IQUyltDkyk5Uo
phLsxbun9tFZaL8bWvUfO9IAYw/PVVBNXq5pylmpxOkVSrKDmX0blBE2QJxT8DCq2SnHNA63c/GY
g7SZdcoO6C1o/ULEpuGRz7AVl0QqHBsEn4QUdU/w6KkFoXH7sMZCuZvkLURKQb0k84fxzaPNR+h5
1/yrC+EBYIpqvenHn/YQdvT/vScxf//qx+qk3y87MzciGgFlHkzkaDNVrHsndn6/kiqe+su2i6oy
4lOQhA1Q6S9ruVkdy3siFfVIbWqbovWAKpNGty3OGhRaUX6/RPcI3YY67lgheL3nlmJYPDuua8Gp
W3QbAVax02LcmB8Gy+HvTVPEg/unaQipIPVcF1SzlxmS3oziWlev9ei6RUVtxz5/nZCC8TEGGHFU
0uZlBwh8MjtjDbqg1NXOvbSFrnnpv2nID0+DReS/DXmZOan2uNyVJw1ZdrBabZGu9IRSttpFJ4d0
zmVSzuZ30ipLm8x/UL0LzH+aVWgXwyZBtlhVNFXM7L9Gw/m8byTS81yPEDGci5N6/yQ56lQNq+5y
dvB37YJwCGH132/7XzkiDZ+Cvy77MjSKTGo8k11Wj5zZDN+MZq8HjRoHXeRZoYzjo9FqtjaosjCT
BKHd26zheLlu12Ubce2uHaDKgy+NjxeTPdaR2RV8vMGJuePAy2MhcD7ftPiHjftbi8XX/+oo7ZJp
j1yho2btDn9ocS+imb1F0yFx4DjtzqyzaC6ObqcXrXrcAdo0LcsSxj0Ia81xyiJZEHCWpe3ox/q+
HdguYjyu5wqvItsPBg/LH7QHv7f73QN+DQTMW3w/qudLPaKs7VWtLGhMr2ONbEC0a2dho3MlA80R
8/puV/5phuH/wcmShVPXXq+rq9kBH/W0HsmjXf8eHUb5qghqgyVRdDklCfhmB/pxsdFkXE8kJAAb
VBq+Px/E3fPiaGh61EZhhzG0QiecsVS3F2sW4K+nMO/yhxEzRh1MCHy9E4hTfjguQQzUdK6OpA3k
rO9tOByvp9pOqXROM0KCTUiNKO4VIlXuo9bdvjWXTal/RLPGbO38Y6+OMgdHUbhI48a73fKn4SqC
Pxl6mKRKX0fIv4YrW9lBLW9QPZAZQrGKpR5lw+ETxSfD9qa45GwnbwaaiChfl1QNBXpd1pFCVxsv
S6q6Oxj7/Aa78BRKk6Nf+Xf7AREUfPabofXD4o2sYV2pQ2SUJJ1zwvduNtOakphorkf3m5XEINdv
Q3OLsWLplZBviqZ8nNUme9xYAZlV7r5wSRjfkQFFDsaumViQw2L8/ea1f5dxyKAaw4ssjujul2W8
lieEvTuzigrDu5LhgPS2VrC0gA6ASwCqELmXIM55dvZn+0ipSei9zE0KWxfXpDCOsTL40TOIJQ0s
XpOk+hNM3Gj/CWY0+TT9dBBD2kUBQ7evq8OCObuU3N9v4V9eLQ/PQK9VMxrMWNbn7726zBvX3T42
7hHo+vxuxxugAgDjStyC3dvWDCpMkbXRrleyPY7YqXeTihxxDZK6dQAktlKGZCM2bxr174wy6o06
S4hWN2QFRvj3Rj3qN/le7fN7lDspioQwwUMzOEUmGhowrhAkpyzrQVQKVFKbDS/pAzoSSXyW5N9b
8q/wNN3ToBEa4YzJn5dBtytNJUl3tASKx97dD/E2BocnW89RuaGmTu0wA7QKaYknuNFx6tY+n4SB
Y7yjo3u3GFwWMl+Bx7M59mJwniugBjtKQ5TTL26tf/XHbyM9sdx8n5E0GboaplAI8NLy7513O6b1
x2m5v0eFaiNxhBzCE22ikYLQLIBIhiZ7/oc+qX2+y+rIPyQquHQD8j4LP8rDr8vPJauOhpSZN8KK
e/OCmXMdO42H9QmLPUfohAj46034U2B17sELbsa+3lSoY9XR70p4ScuRNsx0E9SD+zgPdHrX3nuJ
raBnyS0I9j40JrAkdUfqI4PCwkZawqaeTZZAvCSqNzJrEG+OHpiWjPrIR/cjGI8/yIGjmoUeIULv
fczP9AHu0ICifED1aWcfd3cbPPkSQC3k1aGSTyCTC5sDoVcv3t4+qn8PUKK/TLF4oIcmay+7V616
Norykt0jhXJ4vSOHpzlppziA+bPZdZmJ0FZXkMqe43cJia9z6ssogTTKDi1DDIT8J85Af+0Uz2el
y8/4DmnUPbWOGFFQFt5ewroX+w2MtPA8ad48BRd1x/BRsgmysD46tdekwlrLiNIoVVAIyKVV9g8f
hynVotYdafo4ArjRUUGqiTJdo1+bX8aNft7MwOTIvXNb6eoAUfysnb2JqOV/deVeOJova3HaqBf6
oQafVFvkd2BrbozVI1QO+360y47JXJ2an4+5SoFkYV4soKNgiq8bzGCRRgA8RVEIRMDDeiLpB4pi
LhgSAxyF99CPdtYe/Ok2N8FiOzdkjAikNmxAHqnmHH3SqAEvCnIk7D/7/kWxBTQFHwOwY2Vpfa5Q
dSEH43F16SWb86yY5GgxTICY6Ft9fO+SL965OBupY/3jOE/m+vaIw3UN5Gw3wXYUuZzt9ZMizX1Q
LAgdwAfmmoX0B6Uvtp0T1lGgSwuB53jWrKMYMeYCCM2dnWUEIDjRrMfmOdOhH0fJ9Mk9RnkfHKcx
VcYqqJQOFHGEnO5jeb2HrNRv9M5Dubf8MLsKOvH4G86XQ/y9K0DQHdDmBk1aX8agSWAznqhZ9zXJ
ZlE7r8D+y2j4IbUkosunZv2+Gtf/3W8FD1fT6uBK2KyUl/mSn1TjYezSZ6SPHO4aDFcFqaC/Bzm6
KXq3D+B+e/yQsFefXnqg/9p159JOgmL0nKZ9o3f0wXaCH8B9iS3uBj9uDR3+2Jei/YxD0BXRGiPI
Rmbb8KqJvok/l+1rC2RuEunjZA3Xho6lR1TV0jCFXqOrvvr9BsF+/bt4c2+SxOaHKyUffJ+WO1M7
l9XzKUVgVFVQpfqa51gbwbSHe2+fhZD4sqWM9h2wQT5OTNs8jNsAuLKr/citOqZJCEudXR3Ruamy
zRDhJvgAK4rv1SZFMrVqloDZqs8DQBptkM6wNaS4qBeOsqjRP3l4DdAux5cMI7tm3L7ydB11pt/I
lOuhOVCt5x72K8Y0UGsAh35et+fhpQfdBlmAItxPyg0InMcw/bz05HA/2I9PPbWpdOLubVgBs6jB
rOmjpheim4/qK6ZI3vlis6U+P+8hdVUgMNexibDC6JQ5mlDwq5o1LPdwcbYUodr34MYRijjjSoCs
6adk37pym+r7QHPzSG3fV1CfwDnYy86ur/vHDRqhXgbHDaniQAbT+gDGfehdLYb9daAfgFlTu9/b
ta46va/kRVEPzNtAxt6WZJYDhQlz3aYaXHwin/tH+nELYR4gvJJ6D8yrUNnqVLMT611lKyNpBkYa
mFg2k8LKHuVtNPYYOHB8l8P9+uE0PrS1QACUMMKf7XSFnlZYCy5IIfsnaHQy6GPn1Dn4p2sTHqUM
2GA3gHTnPfrgMEkoYZ3KanJ20sGyfYibMSh3oDMziBUAyiieH+zDohxpU9O/hgefAn0DU7lptSkj
eLEdBjZIy9ZpcGxlQJGXrrLAcKuv+HBRcHhnlheEBY0AsG+1ybvFpABaxzAk0EMcBwXB30e6KZbj
7/uPKTONhdQPmnJ142X/uZ/2FznLlBvFrNvJiQlvi7qPXDIWO5gaURNGzhZoNczle5R0YCIkqxIx
iawRHPFyKmkWNbayB+5vlEKJW68ax/ZRmTQMe/3Hj0dIEaI7xqty618+jKqbiZmABMXmRmjk75vG
o51zWHy0d5AbkUUAwX6XASWCiO5+jAqU7pxnzLAMkR68s8pSK25NHoPq6txBWcVvz1JfdYCXXqHm
QiBe1xFzAALwffofG/kVO7JKi5Ju4hu95TjZFrNkct7K6xjf3z369KWLPn3wCPJQ9eMOIKLu0T05
hMjt07QaNrr1wXKsdKC7A/N/uEVoNIG4tWMPCh/ZRRLCfQUscjy+TNF8HZQDrYMAKwEYdpEhQcg4
D82W1C8CtSvHKIMcu/lsvwUo1j+gpVzrUroI8HjrPdfVZ+br/V0ET72VDR+dtBdjsbgM9e5lupyb
81o32exduXcB7N1GxBXV+F0/7sr940obyvNkcg+lD7VXzQ6hiqRq3Gn0Tv1D/+Yl42eIWlOX2937
CJS0TyN5GHficdoqA7Nzh6ebt3FjHGMVCerkEWCwh0PWxZHnxzb6X/066KoilEPZjxdLhAtuA+J0
Y3gPinad1PghhA/YqXrLBcqlpVdr32fmokACt4hkX2mlbWVN0reXbbRA7Z1ajyFIm6bR5K5R8Gt0
FYBjWuvmxJ1H/9h/hLeZHuy6F1cPJF9pgp/uxsEFIxWtRbFu7zZQ2QcUVgZn/4qiSBVeekcBMxzc
20X7AgTj7EGVakENWQlAWro6IeMcbYbDoTcEBWZb2J4B1Ca1IfRhAUZeyCPfmyLTQLUBaijeDndS
qSxQaA1Rc+mJ2BUAsY0QnFAOniwWixUZNfFtiCg3M0soogsXnRl/awwpZAuFalRsCYncyooOTq83
A3PqIC7Pr0C3PDKcar7zdl4ddzz4lLydZnQdiC7yuzhPET0QNdYHeA44AIZZrglN+LVoOTcr3u8t
QKnoz55Jk0Mgc4XrwmoFp7IpHBcayCwKxXaJvahwJqRgubtZg1Ta2UZ9Cjoit4YMdCtB/1cYR1Jm
sWPwguhWYekiRMHgMbWkLwl88dPSUHcM7KwQPkFS+LQGKsNGMPnS01osRK4xulpRxL3G6ETv7Q0Y
uEXP4JZFlP9AdGtGBxhWNgFGY6Ezj+CU6Oy4w5s1KxyBYBVmswI5CWnZvqLoKHPPmb0R/UxGm44E
wCS0ucWKJmToFyRiUJTl1wirYPG0AEqOeHPQA6ay8MeBpvZ1Y7sm1Ny2+ByeWpxO0FzNXfEvoHle
F/w7OP1yvEGAsTk/WVMQ//zKKbLUGPgB75Kc3ApjK7raEUcaNBOEq+oZRCDPhSch9IiFBaC4AgxP
8I88GWfjoS/L+omN0maIuuim31/3p+hGhtP5B2YMQkLHQvfvC1KIKp01/HOTIu252azXm4uPtVbY
R5eybhUkbWmZkBlX8Izf+diWT/ubftj9SEmIigbi9wBP5esl2x9L6+MDLByinUCX7RC4qlD+3tPl
R057G/HURUPp4rXQMBMyyJieB2hIloTPF0+4kKBP0oJn3NKRM5fnGRqkQicW6e6g253jUCFea0gX
3KLwLBOegUIJfY7jfOCfAFcJweftCA3uszMeC+fQj4+5aaHzbgt3QfEzuqdZ034rki2kOEU/iqdq
eYzTi9sf1qwF41Z09Q5hUDEW1lxxKvR0hGlw1ufO0ZU72YiDo/WAnLTbcPYOQpLWwY9tia+KFwg2
90ShMIbScEAUxohA+TKxW9CyW0KnHXoYX6whXL1vCjG2P/8Xnzt5e2HKSocgJA14Lx0IWwV+ofWB
cKe+EE9QvME9DeHagIRc+lUQt06+2aszdCe1QdK6hYdBuqkGxqABfpMzhxo1CBZqSGWhZqkMJRKY
QBzPayxcgV8S+OxhKJ/7Wvs0zJpQnKK0+wjzj0ckAfPU2oDPoUfvFgJ6qbTlTjZKemaXQCi4D9lv
0wGMSLaT+blXNuNWien9bnhom72kD4s8QPFwiBYxPOacVPJukgensUKUXkBiQP+nhNAnjdBsCuVO
sWn06ShYH9cpWEkflDYYiUuwgxC54rO0Xp4TJw/u3gHPCH5357C5bJZDoBugzZCQ6+8wXTU8Rs9I
8QXs8DpV58kK18NwOb21/aqvDIv57+HQV474t43/JWnzKIxlfDIfbPysfJMZKBUWjTNgCPEvKVyW
DjHXKCuKVXrNqOJNaEtDL/xaF2SP8Bgd/5M9WNpbigq8/G0p7A62aMy/FZAXkchrgxsysBoJvCIV
pJcGp8/jOanSp4a6pdnZf+AHLSDF4yMCoAqDsRZk/Vrr905S3l3zJS2o548azgFc87y9z+Tevvuc
AfIPsPDO3UtbbVO9Wxyjuo8Zj5N2VaQ0s5Ck2zvonPZvhs3UcNhR4TeQ9Sb3+z1KO+2l2r64HjTQ
KkerfbQ6VZOwtV3afIwuGP5qsyjCn4FFgH2DxyUsF5LW0+ZcMJ+HX0vWaDt4U/PRfuyev5r1ksp9
6HJ80B80a7agTAX2my1fLELs52LYiNXIZLys+6zmLoYG49FA2JJ8TjAoEi4oQrV6gK3J709N/bck
9L23Xg7th9i8PJ8KzZoI9Uq8mFYiHIi+3l9ZPsWAJjLBmQaZyrGolY+xBWYJ2+Mu+qYt/x6vv7Xl
NUF5TS/x4XmnLUJqU0QDxAI9xOPF1i02sZ1D2NWfT++4Vs8pHNGc0Wi7FV4O7xAz9X+TGd/bIr7+
Vwbu+nhIhXKhLQhi8yIdwwttKV49hs1QPLNWtLPZaFJ8gYgCxoFYxYXhNm5JKPb3+2yKfB9hTMQm
fREmFoE/Guhzsbe8KYX+K5SgfW+vONH91d7ket9np6N4jgVBmgjWhO8Rrh1fVU+2QR8NHW+4t4SB
qvgi+vdiu+2LQEGMxSMoGR53EA/goZ090W7iUTEsxTZZZ2jitUGtbozVxpZexzf1k4E5EWsZOyS4
CURgbPT9Hpy7ydewUf/Zq7tjvAcRXf8/jVwqTjpm3tQhlNfC3qFKlMbZVKOZ8HoS4TfT/cGdRZvN
pr9mxR0OMVlp4KYQbMkRgugaDd50+8+LzV+NeD0SXlNZynDijHrEqqIjYYx8/bvpkxb3NhwSFPb1
EP8Gypzd0ZiWfPrE0G0R/n6K+PfZb7xJt34VEf5Z/v9q1cvyn18Pp3Sf0DWseKieLnorYcuywZmY
3UqM3CFTmqh2MyRa8jxlNP9gIuGQxFx6sNKk4Lrxn0QC3nlbjxULyr9tqyO8jGSfKG19H6hqnF/K
+1LlsRkMzh5RPo0p/KMdhsxp4TE2+By0sfTF9endxcV9v1wbnT02ROqUkkDhfb82Kcvbbfnc61G5
s2vrvC0hodn8fRH76RLsunXDxD6FNMFL16fZPTHqz5pG0aAKpVaG49z/7wIv25teK9WndOMCWnBv
LTln1Pq/X+CHOhFt/+sWXnaqOK+rsSKJW+A4w0lMHZxb9d453MMceScN/sNo+Hatl+1HPy7TMr7s
dMBcDxeCnnMMOXrYbxNaPzz4v27pFeEZ51l6KytuqQzK7WG0j9aHoHLf9JvI/r6OrgY67FSLVAWt
6JfscJE+n/pT17WIZL5jzM7BeZPDLjL9d6GW/EMsga8tFtxoy1Mf/lqV/lrswT/KtYzBF3Fm1q3V
UCw8HqcYDlujyZu7+mFT/natlxUuzctMBkIgwqkFGBp2vQ0nzo/xdvsOFqP+3IH/va2XuVOVT/2e
HJbclkiS4NBJ2gFxc/5w9PWmXuiKM+U4GIHIebfhKz+kPL/d58u8kvLqVisyLk5ygR1FbPeLldjp
vel8zun6Y/xmIn/VQ/4dL/+93Zd5liWNRDmduKLmzT7ZEkT4BUqGDftrz2aDJuRy0aTmLzc+Gr3Z
Qb8gp7814GXyVfl5yVLCoxWBArxz3sB1DT38mT84cm//D3AUVpb/jtvXaVjg417UkoYWpSEiGJ2c
vIhhcxx1lDeu8T9Arb9f6SV8K+PkqDxIb4MME3FQLxoyQUjNuBcLh8g3U+TNdNRfYi+pfr8rpwcX
41odfLFwZLxjSBVQ37HeXOunU9a3LnzZwhrnByiiUlyLFDyTEfEVIg4izU2I4dBo256058TF7+7x
x21NA7BA5UsCO/oyVhvl+XR/YhHAgRJxo1NUK21z9ns3ql9VhZfxaOCyrsqQz1hH5Zf5f08P5uUg
7WUx/8VLPDmykBhCzwjs2rMF5ziAiVert1JsEdhGmXDb+4L8AVJckN0h4hYZJBzlenzvzeXBDzek
ENf9DaNgTWQoAjRx8hNrJnGvNTiKfGO0a7YIRbDiE0GxB1A45tMcG/Eu/dOUHrzk2PL4eb7CwSQi
6xjhO/vEHaKJ3hq/dshjF1k+En7Dr1MT34mll4hA98TQQ0zwUscTpnUEhk/i1K8PiVA3hGLrmxP2
mRBsuCJYYxHgBofEspmzt4d9vn8DMZqGF9amRkyON8DwT2yOuqJFxsEjG5gCXQyJfFEvapV9bXTn
VtaecF4XeUmWMeY1gwOTJtIQ6BgFAch3kc6ygrFqj/nadou/4L6HZcsDG2zGEapizuRz+0l4SIDo
87kbZ/abNcDi9PNzAAhDJfRWefG5z7g5EIfW7UhsRaPBlmyfc2sbLexgdVhyDbQg+WkUJ1qiCZ/M
D44QE5Ewf1jYyo6E3aHw3xaHC64+uthbkiYN50H9V8ADP7eDd6vSTydzQUCqKwSEjLrXYXdF6zp5
KA0pqtbIrtUQ00GOEeMumLiz2loNEU8RGCIwt2e0sNFpwsHaOpK2osROERTFbiQbdKHIc0WQGZoz
XRaULZjM7cPgSD6Z8uHDJs9FFg1rdyxWio1MoC2kCukOknW/TyTlh8lqgsKTdHQdqFfLL2tEGd+K
RK5zQzE4saAE51MPkHD2rugk7Dtm9Bw0xvuw1ulLzWsrDbD0FI+m34CF/HtLfsoufGvJS7Avl3Vj
qR1pyWV23T4mZfe6MAqhdXIDcodHY2JXVxvNn/JhL9Fdk+wcn0s0XD9R9dBm+eCiWahAP642ilDa
xX3o3i5xkWQDbEeXIhr3pr0/rORgY4mpIGnIIHBeeq7KG/LZXCIgXFFa2g93UW326OptdHM38YCS
03x5sU6SpXZ0xBk/kWRC1JVC3Ml/UsWUN8koPdvog1LvF0JLK4VkLIEESMf57w3lePtvsCkIqg2g
lvgNUKv9fpR56jutlp1kOdpFjZkc3joPL4+Ow/IDSJ6HSB8paDW6r1FbxmEPeFzDryOOCcpiZQ6r
udbNo8fwukCXAf3ojYw3eOJojOrx069WcWcf1nvaetlTwDlQcMD/dbuP6r2lT5YggOVB2Y+hn7fl
4XW9m+AmNESQzG60ocChcnANwZj16ytcpxD+fXgqQhGmo+E2VIYKrPrtzs/dA47b1xAsh/fcIslS
Q+ZmRpaXalBQeubiRnXv6ppu6iMQ3qn5iFl4ZteYX1fXST04tMxurVWu6Fo1+r1rfwAVUvhWJCyB
eP7oTr6M2b2hLpPsepIjdhvxEhvQilLRimJNFA1FScrrg12ezz/G44Kl88+rtAbiz++N+UJkv2yJ
NIatUoUzxMn1dUvMKxyCDRpDIY32zBRvJojRqwjLdNZ7j11lKIodCSZo7Dw4GozRqxeJOny73wUB
sinu/Z/mcOaAHw10EdrP91GXlrsrx9ucvlklfs2SQ04E0aoj2W2DTUC8sJRkwwDjQnojtbcjlFio
2YiMV5uomtB6seiIEp+MpnbissWxu/P/BUpkNtrRcHNIpPDuP9W5lShAxlwKuMmeYQS2C9GgeHHG
6QuhKKpqPSAtT84K2J6gIsWFqFix7IEFzSnUIOab23vZQfkP/S8UiIBtSZrto+OWBjJjH2DRpzw5
1C25tC/bAkUggC9bCQt5Zi0Sj73LhiJF7AiDaIN7YhfA0Rjlu68UpbDI47F0RPhsULvF3JpyqbA9
POGPRD5qQA9AWqdihYiruwdQzAdfjCOnhH00wjeNtJnHWOaBXRDp3bPVsfMJd77fh5Ki/3DWNvGY
IXzTTUic0stJbndv5LGSXOXoONkP9dkOjXCAmoQUmU2PPbrVivU40ZGGxTng3Lms9p0jOLp911zs
0cBd76eN1rF3gEU9TQB1iExixQmtp8BY4gmqzcpZLQOeGMXjHpFU5vSpkjN1RL/wyL/+8mABbggb
us2w3ydgIf3uUcPrhh5ISgZ2iUfgChJH4rZAMZGvIsyrwMnzz62TOieHL/ZE8DfcbIYVv4wqtJiT
5LIIdTwXj+DCnX4VZCgbZzbDScSA/Y1he5YIjQlMeByiLImjL4FPTqgeknwak9oMRqK8p/AiV5vb
fDm3waZ253MOgd2AAig/OB6N+VDUNjmK4ge7HX2IKqkopCrNhgcwpyn8nFAibcV9UWAl7Mqtcda/
DBDLExJ82HyC2EsTK4ZhFdv3J9bE+eL6ltIjKz+c3gWSB3oyUgLA8sQ28lemYGcYtTTWn2L9AB/o
SHixCndEUf7X23kvQXGp1xNzTMB6mCA2sA8+EviDPy8kF8lRijqXAA58kYGYmjwWOHcYPou3wwg7
RaTEDhT8h+Ec1RPunQo4Se+vWHgtCtmiAr63vT5ZChNXZjQwKe0+HMStWuLbPzi8iDWL+YCvDPLW
hIysH0vwXOST+bSYHfSepfmw9ZwcBZrEQW0OHWbEWh2eCjGjSEn/Pmn0nwICwSbFcQAWBSvw9/6T
dufscagvJcoj4pDMeYTxFLtNjgZ4V/O54ZCy0dTrtxjdkRdOQ3FUDykmfQRb5n/htEeD0Yfr41ce
O29aB+Twh/WYsFVQenD++2dKp7pyLq8p8Yqjs/YCGFmQQJgRewOC6JR2R6RYwebx7ABwhHKzdEVF
gDUbj23OjDx5hGzdFVPq65QsTkXTaRjKJFvIA4gDizjuCNQAn6Xu7PD4pNlX7aWLDE1KgfdPRZNy
ALNJPPBwToguqleDUTdpdQfbAUs/BzqxjU4G7AHC9HtpD1RUvQZMsDBch/xWd7R90zv/OqtodMpf
nfOyd6a7LM2rpSGRuRJPrj2hdxbcOtkkTxyIBHOdqgzljAGKWb8PHFkSGYbXrZKLS1i71IXI2stW
GT8ut0zKUtDHSPJvD7N8mhZ2CkmkbqORjM/PAXBI4lwwFwE/z+KBDWuzziQtLGkSg4LnWRzRvRIH
yS+Ywh90CYfL+VeefAlmQeA2PrAiB4PJYS7nPTKg7qVbuR+nYW7hqwGCQ2BQPgTSLhjzPkTAlAnE
C/0UySc3aXyhFgQYw2TXFu/FXqey0YJj4cO+XLN0NN72koVKf+tNP30dRr71E0I6BmlTFckJEvCv
/KziRDUg5TlGRtI0lJCdSO3dyIYZDmKaiuA+AvGFLbVnCarasLkXyMzvEU727yvJjqfnieQ+8ano
ozIGE7iHp5ZWb14p6Gr2QbUkCu8o9oJVHCMq/Vyr6zRCG39QN+w8yhElnNS9XQv+A05nYbp5TIt5
tqURSemfCTkQBbQKza6DigoglmAf2z19aJbaVlycQ1vyA2l9cliF4UBNFfKCKPKwUIxLJcTZoIFx
fHVowXbCq4CwI8lx1LEUbmVvLYvg0fjIJ/sHli1OI7jFXnn3tIZXZV2kfoi504cvG+5xpWP3MP29
23/ItQj9IgkNAjoeAQ7pJfen1iXputNVJQLH97xZx3R0lVoPXCpA4O7AVYJpgfeK2DjGWHdXBfsC
7nLy7NHHCAYO4gk0qiP/f0y1ytJH3OhpRjhxQNtgeUKgiIAKOWi5BYqXXmlwDfob8TxJ7shV94p4
x82+dpedg+6Whv0Akn7pGM28bBLo4eIX3iP9EMIPwAakPPr40Gl5n3oEauE8NLPe1j7ycL89XH0D
UFuI2xNy3qjLokdq7XQXKnOMb/BHTXLimntDyz3FgAbpwDqmdCo4dM0qiPw+hNpqbB3w/EBd0jsO
cFhT5hXe3IDXzu2cybCzjgayTGEC1mRpE3aeKw8fnKQDdUwm7sGgYReUmrVvuA+1qU+ViVG0CElB
PDJvUXVrpM0cnUfknECJbxUsEtoFXd5WIsx+oCdgynQrrTMxWC5sArCfuKEXFy0/lNRRtvf1EhtX
uKBP5yhhzuJkSpsDcpo3YanhH/EkrNxZdeII1F/rINzYDQ33gMCb7tADDzOsyYhvjYppgv7oycqX
DsKi5x0C3s7D46efIUh7baz10cFG8OjpYVmjd83YToQ3e/NSWllENVdeupeP2rGdKVAwXA0X8jUG
MvuISGandw+xLcKYnV0ctychL51Wrk4GJXYkCm3YEiuWjkLXwZY7N8VBq/kKwhw7P8U599OTazBu
wDx18u2Vr4LWPtqH0iZVIhODb6WwXB0ZXp1d3WGGKCTotjf8FNq5q46LuYm+FnMqdqoh0qAQGwqk
9u0bquif2D5ktWaVNxvYTu5gjldHp6CwXbpm/35uIyqzm/KNcdpMdFfN+sYc84QOArRyhSQqOp8e
cS8anNnB1nyVJWdnqyBnDhsF5UvEwxH9J4Q7YhDjABR/iGFlI/eLZ8SD0Hhyuq1MBMrwqWEhNRkn
dvr04jma/fock5OHavMjlw2GVxXPrr17OgWQy6ObL5T13mhJmivkfOFESR1daqXq4H5z9IegBdOZ
stkr6iGrdIH2nUG6cvTE4qfiKtYeR79RneSUZi9Br2HzTFYNi9pt2bB4NnJpNVi2wO4lDLU3+95X
QPmynKOPBtsXTRhWmPrLunI4mPdGRV0hkgKcXZqCECijZHnbHJqqLyQNUxyRETdEVPTI6+RcvQsu
M9gQta/eqSn7Kd+DewIfC6UO8b8z0oyCUHhyHyZl/KR5WCRNyUcYdpMBsfTAsC2OTQUJoIMr/gVg
1FxOxf+QuBOGscHFu/lvFlD5n/1d10BYGYTU4A8oJr/s7+pzecp3J/0R1cdFE1m9kGnv4kMIq7hC
L/Li73lfzpHjBg8tKFlJR6iNPuEZCzFL8UKwE0ruyUEpE3ct+at7jgFaumhPmh4GXnHX6DWwNDW9
Ilx6sqMiECq5siM7RWh6LCinECz1TPIKHFkUAL/yqL7AQ9QDiY1qJxKdXZOEAR9coGmanobwKOs9
+HzajIw4P5U3hUBqGaB0GtybmIVdZmfk/cqgaJ59pAdhpQjFyJ2HCymikDj+eSwePiYhCBtCoOVx
0ONY5iHG0GmA7NzRmNITTUpD8XvKQPnzvxZiDbhXqs6NZ3v5z0iQ26qvuEsPnh/V5bort3AvQtaB
RMBGRcvdz/10ldOXOcqaEArd6usjtMNwWQfRjtpmJSQheTtMbk3xYiY2n8GteXH3LSzZ4Hfjeu1U
ePxh9jG48nkDhqoyurgxvwWvIk/lJQeqV6KXKPLk2loOdNJSupe0ZG/fOs9kT3wf1A9US8XVzrNr
U/zUsXVsoezX0jj3Jf0KsUqONryvXI2z4JmvSU11K76n/DobPl2+6hxcxnBwQgfz4ilTNEiaSGif
6UdAoZsMCZqsDUjeE0hZxDJ9kT+/trP2ziuHiM7r0e9DGaPE11D1ZSi/JAbkc335OMTSIxLPrfRu
GI3ceP4S9FDFI/BS/vMwT6ptdvIz46fuYdsdXEIxoBBxDAWbNA8TRluBfm82TBHdMVsXVEph0SUt
ihHrBNW+cyjeji3VqwLRxedQxbpYdKqAA55y6D858+POvDh7MnKD546OZdTFlVDCDi4uHR6iFxw8
mgnSpBndLqwaIRZ74sCI5qPfgPZQ4TG6o+1iLL3pKuOnWY8DtsgRI8AFG+T7efD8UM7P6qTB2pGd
G7wDGfcbPP9qeAoVQYbDZ+4kiX+/eZnU0hb1rkHxwsdAAWeOe61zljvEKXXUZdGQxc0J1y00jxc3
ttp5cW2TT97fbPXsVzruusJkJBvcEreGDaqGX55Xv1jSKEfnegVHLlssL01C0sYUZ7N7AovS6MJr
PC4UUtPjRoKnl5s97Wfl3KFN6bY6lD5LjI9vVvGRUp6Ix1rEw1m2FT+baetk/j98ncmSq9jSrJ8I
MyFAwJQe1PeZmmCZqUwagUD06Onvx64z+gfXztlVtbOREKy1IsLDwz0+iKmJmq/IR0GPqv9U9k9v
vA/MeDwMhFMxoRAnTm+o2sJ39Bs3RvpXrxaxLWFN+jucE8XE0AMkLsf4RBxtkSiMywfeb7Y0GnLm
KKiHkkQyKKXbFYTf2GC4PqYxxEUxyGnmndsfxa8K2xlbWRgCLYLnerg1g/GkVQA95OESspSUIIgl
hl+U9vzQi2RHVs1YVe+/CQuR4pJHNfRhvkScZsEgEQzN8SU2MUiOV0+USFu/Rw/68FTM///iUOF4
SBOe8n/CH7LaAMhUNKgr/l/BhTyRakESBeZc13PovYeGgqqMTAFC04ypDhIajmoadpa2r/cgmOPC
GHGVB/MAAOzdUrG7couHoPIzmspRmRxjFwwHPXfxZ2vDjzYfRZAxAmiPHK3M0AqGhiFz5FFMVpgj
lx6ypFFhLZPNNNewQOr44WY75hK1S53jhIazxzAedfwbJk5jDUSB3RamHijEkkOztI4FxCtwAAn/
henOPa6T/H3xiz78JA1/ySszT5Ch3haTIzTAK8MqNgt/nttL9eWJP/WX/rEAD4PqrtitRLcg3KdB
Y3pvEqiLQqa3j9C/t8KlvHpLGHHdyOuq25RA4rPRyAYnIzjo/HAvlvEvZh+zw+JhBiwl+VsEZHoZ
x2W2fogm2P+F+0nShuDfYOar6sUSMosT1gRv+0kSeslJDC2bEWD8zNzwAUJsqL3xUsmZ7RhfzJ30
6d3Zoozsvo9q6DBNEy/lNUvl+dN9Ciu5WsrSusdiwXgKSIIjhY4bCw9VFw2Bs85hDvS5UlQvujTY
rH09NslgDTg64b6j84P4cImjIzH7C87nFD3os7FePsFiGrclmSTzExHHuYXrTkeOwi6GbWXx44Ax
5L/uvpOMOLU+2qAOtqN7S0Vr2Zfm0HpCYlMeYI9WWdsY1WuAKKU1KTLeqscz21CJzYOSqrjCNQgh
Wt5MmwXku/Swq++EuQv80EFiV9EX46nKETzXYh0yPrqtckfj1L/HDY228wQCvnFdxnn6zAgguWv4
taB/K68pDL2PId69eQTVlmqRDNNRxCWd08ZpsId+m5itGxfB01fpujX0T0oJzRhxKvdU2Of12xqJ
f8w/f4YJw9enubPLNo9d8knij7ebPqXjv0xKMOt5yr7UYMDfbXLrO0cZaGDACp0DTgmTLj1SxzmD
0nTe8m/R38sP/PtoJH6PS4mp6t0rx/i8GTEo9iQuXTEWzSG+vzZDdh4qbtOScBVEmIneWuwnOyd9
4WXK+E/PWgH5Z2oMTfh1SmPjYS6+ZvaI8RCyU+sikK6t6OzeCEJbiMkYfvhvXoxWcdM7kZ2v24J5
qlAyuqsAExW3ZCoOxS4CKrHsx58JG0ZucdrNchN7KQALUqEgWs6RCT/wj/4rj7DutfqvOXt3Q4Vh
RZK76FbJBKcpoZssu2Zd6l78yZEhkQfq3nvL7o0Sv/nJDXmvqn43XNvQZlF1QE7mPHZw7/7E6hal
7xhF73H5XFj1MT3XYLwb/HQ/2+t7i6fPs7aXH2hEMK+JiqV9ojdAoKFTmE1usw/IbY2XXVW7xPog
NNqVCpCeHkLnfYXQPoW09xUjxsGdFY6IdAqC3Vgqh55aMSqGbIoZ3gf/G6t5FSMQl56OxCh4jTUT
fENGthAwAWBowH8sEYUCIIKX1zF5DAked/t02v+69SdNoBRkBqVZsxbqpYR9l6WIDidalWIQPB6G
XeyPs72OeWlut7N1zKglnSvq194adLrJh74/lInNYqitFG5DjAtAbGIfEzB7J60ypnF66NSjWR8a
wXTgiDBLPQM1RcidhjoWcgEWavsUA3tmWVLsFYFbFafQLKSt32a80wL5wicS1PsTivRdC1T2IMMH
uGyKC6IpfrZM6/DyUuMVh3VfLsUc3Q3JmdnTwOWYGcAFrV3ElWENH9OBw8SnVppCQ7JWIQ3Q62aX
OrQAmatpqFoxLUys+dOSVv7sYaUOZBFEdk4Edwau44mywIAuCUF4wrMXBa8ZqTQuCsA5kiUyQmUP
yO0zgPXR2Xqg8/g9zt/uVu0fd/ynFoaGH/U6/uuwTtviMIWFyMz49ZNzQlX3tlgj4Y4qdhIG4RGw
I10MThNtNWBfC6hipZ3z+AWGCH1M2hhsLW1ZOHSlveDUd2ctg6R4GafL7Np3XhNSpFpz2cLf1q9g
ufzbT0I33UG8GzqGNgd8Va2FbFTb7TCz+vpLPquMg+L3Zour+q2CwagaSg61q+eyMebBo75EmR81
P+lOipbhn+RYt1l1aRS7PD1weGPClc9ovrfjaA7A6MkXB6XwU2/wMb2oise2fy3BygCvpP0bjKfG
HsTKZJzldgqAyaoDHbq8d7BhYiYCMFAEk3hd9MoStPNo5l+yq4HLMxdbmiiox8OyAbvY4kl3FT7p
aON3IdtRiD46Z+/HqJm4kvLQazu/lI0LMXEamUFzaHh8t+pJ9wVSjNNrtJ4fkgOK1IC9gd5uc82s
OCE3eW4RQnQ8PpgK+CAOjJfnKfH6W6IafPze1gav/wL97O710xq/XghhUkDXhqqjbKACDHqLPxHJ
+8wDv3wbWrAICBOQwJh8OoTkuoCpHBehvpGgvpg4Wyg/3IKnH9ZE5H2FMpJNeGlz96lvq8rntqYY
No5W5QDeLjkINggsgf8kzgJ7T3f+Xa7neH0b5H3aIS+sPUaLT/TuMHex+muLEn4s05BVe2TkR2+2
zF82MwfjNbG6c9g5kGx6L/599zzE+VpmCP+WXKhP9pfoOvPKG5704dyeMk+kf5byIbQZoH2Ly8UB
sEQD6DniAKn8S9roZL7sHnNx3V/GUaBTy9ORimULyk6amZCFsPDR1nXQfIpbYYp8pTn/fjC2+M3c
WuCFInL2j+/3J/P7gujssYj0hPsdwfCzVpvZrW7oACALMS0DqvLRLOya8w77iWLVUk/vq3ULbrTt
v1PMFmiZbXJGznzOwbt0r16cdNgbktvaKoPC4rSBg6YzxjkNlu3C1ZDXJ1cx09Yqz6RPxXGZBtRL
xwbFAAfHHaNmj5be3/OWMUONOprXhxbmDTR4j8m4utcA/hN2pY1WUpu5Rk5Wk6vnFlnfLEhPb8vB
WogM9pm448tJUgjpvbysPmWYdThyL7vTzKxJWb8UHadOQKvYX4aliVxB9qF1FqtkZMHWiE2EVJ6a
LRyxoLNyu489uiRzuD83ubVUeFLGcH1fCagoFHkzGqqXaUtTOM5bW60NF1YA36Q6MKK3u3itujla
Eub7Kn0rzVJ1WMncnMSLn+YMz2DJLCqzaC3G0+l1CMy2xNckN5+MpRmGuH/ny/KPiqRe1dzZP5yC
3H71uAsuBmgjDgPCHPl+Q65sXCaAvtlGNjyEJrE0JtoZSO63+nIGvBItZ1mQNV7NdPZKArR211ll
xTt98lVaKMYAGrcjYixc0sU3aaKOwdQ3VrnMoC4QNDCfzXRzZ1SXmWM5+Sa9jzQFtuN5lJweAwY7
/ew389i3ZnQMLlRL6zbdkITIaDlpm5Lp6tFZbMcfBQwDcY9gVnMUmo9ddphZzZeQBQhOTJJT+cdw
6Aw6HBhNaj3mc7voVm6zuZlpk4QWRi4UKtX3o7F+FrvYChOzaH76mR2pZj6Y7Vp9W3T1Y3xPiMFu
xw6xtN5Mbof3sDr8RgEORtFvLzpKaEm8kWJjoP2FnbDqMgZIqoRbMrJSkZX7zcsU9kZf+Y8T5mPi
QFW0xEdyPf5E+HbX+NGRjW6itYLKTuHAWwLtT5/rGXwyeBksYy7WKPYEB3VzIsShGdRqNsuooSwE
iAKs0+xkScPIjz9nttOtSvki4KJ+hwbR2nGMtZTZZeZ8j3tG//0mCQRRVdBjvi/zmvNmca2C8di5
GD1dgVHZiFQhneg0nyPx5piTApmcDDkcEtpuYEU0icz5Ju5NmFfzE00neb84w8U6v3qr+YCxQpmH
kQTWJhUJwxapSgl4FwrCrqOq75zwJNgLQhgHDiZAE9afjisdeUgmh66VyHFvgvfTwxgQw/A0a3Fn
Tda/DcS6a1g4C/kaBQN4MKCD0aur6BdDeWbLHwYY7CtQ6adBCjAXLiF1cX4fX14TeSLmLW9Sji0w
BvNUoX1Iyk17aRWnne+7ucWWfqJSRskS+6SWwvKN7gUnMpYjiHAYOElyoONvKBtWBrNhOZkmy9fE
CajeoQPRhCjMsqCbHweTdxeJ/GOqduTsqNFDO205/OfB7IIdLpVSP6LoY8uxI3OqPTaO4mkC0kgY
+6Hb1O3YzMMqw8fuxNrDTHTfzQzVPsx24+ACSMA1SA1X/ArnvKk9X712D3DL2qKdBOO3+CXY93tc
3UN5I7yu3Kh3aInz82udltZivkzp/txeazaFnLoiZtI4i2mXAVbfJ7RPwR7IXfXf51KZBdJ+3NIa
s+PQqvsTAkZN/FlhjvVyv22eGrXvMhlsTEchr31jzwfRmDQT3J+Q8HuNitO8Dh75YTZzFsKeHhwR
HJsoVK4m5zL3sRLO5XDoPxs+ff00tRVEyYfgd5jhpejI2cN3VXhqbuzEJxrM1RXMSF7YXb0Z8co9
yKqt4PUL/DHxn95fOltf/pAykiEr/5RhuWCmY1eSix62JyCvlOzEmYe1K3xiyTwcS6TOZiuhdqJg
StuwrRU3UusMMwkvxZmItSTmeNb7sZZDbwa2gdLU4nMwbquE2NNuHnTdUIpB+Q2R/N5+/T7Sezmn
GrplcACHTzbvpNk3S7zmjR43f54v7yns+0OoLVttKYEvo+iCaAFRa7Sz1X6rLSz26YCnuLhXRFzb
zMpKBadQlsHtOTiN4FKw5yoJEKgIskm6NzycrHGFziwpQui7IHz68qgIU/+yuLXNqs6OvbC7VUz2
o3eDc5BsFhsr26E4FkWn+VcHAPmZly5FQo3sCq5guO88931iPgaLRnOzKwJ8VdGfgT5lNu9f6oF2
XT8sHRRKD61R2RAt5G0SIDpG6nGme0iHWfhu7ukukQKJVPLO7+a/T+WWjYgvW4q6VjnyXy6Lurqq
JPAuO3dyCtxjpkkT77GP9BUHBr2V5eLhCuiBxR7Bo6I/dNV6j6M7QVRGVqwaX3JhwOXcqTFPvXJS
J4UtQKBtYlfAnVbUyIdVESOhOZt5sKa49dXkTg2DU+Awh53b+ErDq/zNXybqdKaEAuYuvcvRvq/h
Cii/JIfKuByfxxRttX4ROvVXMVnu2ZSQbw4DWdpHr82IYMzjjJ3f4l4LR1kjOYRvxqE020Q6/pXX
JpziY6vnpk5oj2ZbpfZCnPoqlJOAkDCOlR6r16IwZIQE2rn7yo8difkHSakyLJ/tx0PaA6y+STdo
rWq0m2MLV+zFGx3wZDAazdPCY0Ml0xfLrKPC1xAtoTHdp1R5ExMueLztrLEpvWoHfwVqyRwbqLcd
vrcD1ueZUcy8lF984DXdSieZf4XZ8a2fs/CcHCKv6bCMa7/Jc7YJFsLIH3NXDCHyWjCWQ/nxgsh0
GOabbPUUnKYwyNC1l0lvu/JfF9B2HKoB8Tq4VXSuDzzdCikT1kxr1RklobAFS9ah8ZThVzlOjpII
rOqqP2DjVTkUhozfq3402skFDu1xBl3xW/KPkBjDxCkkfDQmq6rMe+456Nkfr8wKR6+R7dnrJ7/I
ZOe1p7xOcvSR3Ynw2cuG6h7eG2gpQDk4VJFpnXnC5TdR59GuZWreDQL7OwqB6hI/naKGwBLu6Vrt
UyzW/MUtR62MADOswovw/Sq/WmzFQ83u3TmJ4r286+MyDr/p8eM4Xgn7tt/myv6xRF7spDgP5Eaq
bYquyYa8k1Ffpx9BvuJTe6Mh/6SgjB3C49sbB5OqV4FrMZXgOJ9bkJ+79FxsaLweWVvX3CWd0TSL
c36BfFtn0eN+qTbsbkyaa7OEih5vZ/KOU3XmL2r7+ZU9l1KQn/Bc7VD765B+bLbZToit2ZrwvHy0
lvaJOS69eFlivnaTn+PjE1VUhCqsgpJCvOO0eZhHTqnf+nQtRbTslJW0ykmp+1Wa4Fbttc9Nawtb
ltyzX47oEIM/fEuk0VPiio9nfA+DkArJ0hFveFjYfYrXZJ9u4xLP7JyQMxf8EmrC04z8AYWwrfbz
RrZMNyoE91rBiPbEL36mpjSPAYeKxaqO7UJCKCa7EtHmn4Lk6JxouBASqUguAG9eD1cqg+ph9pEJ
4CHjbG2Wmkc+mqscP5xGNzped5zW1HwjMA/ivBgQleFFoFxIEPXBfCZyJi+laXbxDiRPeK8Wj2Uu
LUuSvlpaqxQaz8rO2Q6gCy+v30iEzSRi5q/6HStA6fIdjF9vRPFAxcbMUxa/Mj1R+qQdhxEP4Q0Z
QSVDLjiqWXSvTYlfMfSQBRZ1/2g7IybanKtz+dQzZfc2C1U2wuC5i+r7S8M5gC+FmLC2/tA5+hWw
9k75jPplqNuPl0nOPrcbjDydsrSiufNKNwK+efAaQVFgOjfX+BXMpGWs+E3oOMR2WAlwJOnD++8n
tFQSsP5hN096P7JMNv2rOrPopCo2gS40ijyIKQTfdrqwy+wskE0m8QeLd1FfkvAjdOupvwtNBqKu
kDp5oJd2tQTQRQm/ONfr+eCHl2jJXnoj1hpdogFVm3hZCecCeL1Le1tNDxVuzAm4fv/1zm9phF8g
GDhPMRURYELUhq5yPFo4Ajhis49xTh2L77d8jlEaDepzsuiNVDAlRLgK5PpA6eYpGmzQgYzK22bG
SbERz25oJnGcQr2GBVv4UJ1EUIsVRttLQkfDcExowuN8k5r76IiZyiFrd4Nol4wW4JXTji6yqg/l
KDEvB8S7AG/sHz95kL3vdMN/KUR0XIeVCevxxaskTc6PmiU81q1qj+k0f9HT3irdfNyJrnruALjn
F9GtAIwGs6Eq1xjpORL9wHNTsCjMTp0u3bL5G5zxIrNZQk4NniOZ65rTQzFacTU/jbv84cRXCdYN
DaYheHNCpzO+59CXToAh6TFFhMhfpbPaTx23XLSRoiDW9vkvyWgBe+/G4ngKZtubQ7wtBleL7lq6
WSDwNpWceHd3QQzUG8NDTDAxfO1VFH6gZ+R+eHyxPxH7I+9v0G3ALXLEmTCBKfWpm82f/NNdknu1
6aJthThXbtfiqljp2AO7OVQg2iTG2Jl2f5xsoPW3W+MIqe61Q7om/X7LxkxZYT8uexmABRTAmQp+
kh8XnhJMo976WnLR3rX6ldb4kWKf4d4GM9AAjBGhQIPO+yn0ANFol8mR7E9GXDajIZucoPR+dO1Z
VGjEmYkWMLwjMyTzW07jT29av9ay3PMszcmR127ma7VdvckIpH0G0+DyohYEo3cT6N6Vt3t90BIu
K6OAv69vIygzziJc5+hNQUE+vUObOyTNzBNleytb7ZN2iDEqB/2J0m23mcuerl4DlELbfTJlsBEp
QYMDvL5kLYi3+qe2euSCklU31S32UCzHYp2Ilwfqk3S6t70V7TbpQTq/zz02mJKv7opv4DZamnm0
ivBqJS1bz71h/T5LCyrCeUbRp27TZZHYleKIkBCu+jrNXQmwI3jmNlSk5KS79Wl4OXF3gAv4TvZi
tRveLhlCvx5PIQwSOpiuSiMiGFcz9VA9redBhix4ejgcEYB6T+muzslXIO4jISUNvnZtbvRWj33/
0XeBTls2do3ygClWQGR1U/PyTqdJvu8nELHmFepvu6UyG40sgOe1ax3dpnSgeQuhOr4ldGnUlE3V
7F9piwO0gbt3vZPya9jYYXaeiRt9ts16QJnN4rWNHgf+2tf7p24ukAohGkBdFf1Os0rO4mF2y+/5
a6v/IT1Fg6Ox83t2aEgM/2a6i2EPSzbLOcjJu8govwgwH9qKYsKkIZ0iVId3G0N5xW74U/eJ/95j
wHdlB+obyj1JM4hx+XnONB3ZBFJX/oAp41Y4hLvXWfTSxoReVPgxKtId/vEKhqLLYdktC1dlOdts
wRj1H9hQBnqfH0pzF6ajmaVKly3xs4w0mRLp1R8b6vyCNnQKVe+nbT3qbjFkChNZFZvhUfqwsUmH
WsaPcg1gQA/d4Za+cKe8z/NVQQF5f6en+cmloNP07Uv7nmm+LNLarnsnYZtILed4VTp9SweDk6vu
ySAKOGhGVmZmhUGE87Kkdbbsd3oKkS0FoDXbz9kxcmd+gluLB5fls7T1YYrI6B3Cm8Bd9AasDQPp
9SO6CnwXCAAiOfRnB3PWJXeK3Oz6zo0cuR3dqrCorTxqOoXfBjDBFxvqZjCD20Lwg6vnj5buhlt0
eKGzxMgpgtcQexmX4UdePrrIfEeBStOz9iUGbY7oXsGgc2M0XHsL0IceiAkVLays8AOF+L/uS/ug
8yDxJvXqP8rNTIcwMn1BQYFV/cewea0GXhoSiYO6m25wOmR/EoyfhHxHctNLwUHpqgytKWvE0twQ
mUj6UDhrkkTEVxhDlTGRdcLtjO3HvgYVQ28Wepbsj5/9Z96j0jVRUBJEs0NixaS91jpU0LCL6P1B
f7YTbt/0htVfx6WIHJOTtD1dL2hF2bL04u+psddO7+ojHQ+DL/f/ow9Nl13MDeruGubLRBZ6/2Vf
FDSqy20kxXBm3NXaD4FRJ+lclaT17x3Mfrq/Ef/Y5IRDFy6uKm+Zc8bi1urra/S80YRrnQcfuYXv
xH/xVRbaSgxGbuV0gSMp2TQGzF95gEwAunJhZBvtY7jITrd57URbMdtdFsiKD/HYizP3tT0LmsWP
PYFJKySzl1G1Vop7rZ4VySVCit3XC2YlHINT+jURpZqn2412Zc+jQ23pazbTPmzW702ygjkKvQfb
103E3mUZrOKvWXJusW8vtgOmv7WhQ345tU1pwECdWXUzAUVF7QoPS8Hpk3zH0UJwWwuFXSCHxjtk
ky1vCEafaVYMN9KsRrv9SORDqjj6aI+DM98CaHYo87ZQWwWj9VDdflgqE0i/imbpMxTn7IGpkRuk
oVtQuTMmUAaSB3P4Ex4ejsB6jd889BLz1Zm1aJSDjwnTB/BRoHGbOUQ6ep2t33cmLwOiQQOE8r7Y
pSzszJ83gbof2Q241efW2Hy8/JZC1lXpp+ludCcOcTQmndvI+/YUzHKO3+lzkBXwqJTmC4QZGsNr
RRYQHyQzWtigNHNMmeetmUWkJ4N2HMjLA8i2s8jq6tgY6RBHvtpZ6YXtv34VrBnWVuor+8VWwaHv
vRl3k3hpC7DcHWPtE1pPshpfcDQoAw4hTEvhsDhN/Lj+Y+ZkMw96uuqygQtEX1lMEACZBQNEQn15
YuOVoE5wi+ND+3DIU3QcsjurlnfkV8zHUgm2Dv1a8TdlCbW+JLvJL/30+DhLl0Jqdh6c8Lpwfp4g
xcB7D04Ou0a1ahmPhzA/HJ7SV/4w2t4b6U4tNsPL1qF3JdvUURIn7kmtrBZkADfigfBvpJGFxlzr
EgyewqlEUh3OA/VRaqEmDh3jVBIyty8SKFw+MnTfTpFi0QUt1n7qtGvJUhCjnXLpEdCzMpWV3gXd
XcKrTqC60aDM0vmKF7ZsjvbrQB0kvbb1AWHii7T6fhCpADSZmwvGtbQS2ZboFoiePjf4rrwwosaR
4w96g9rrEqsHSpYmOcjwwzG4XNMKjE1lviq+RCdrg6HYCtKvrp+bU9d4eB1jw36mtxs/CD7wuY3X
L7A3OXnS+/rswE0iBvYIvco+sFr0sKifhiUt+tdvvH0Eg/daR4CuGMcjx/2G5cBwX0SPJID2DiwM
E71Yv72YHTDR7bwoeMC1fTPtjL4pEdF7/YKcc1e5uUWgckH9Py3i4VjylfqWOXMURyd5Y2eBvKYj
cRdL4PAtic5pIvci7D05eRa3x61d8I6ASATFDjYnnhHryK2WDSTNtb4pv0l7lpACFnf6vp84r5xK
SDrXyhs/FXt+l0aLkiP7Tly9Mh9rzdc3oQ9rADGEpbCRBUpxmsVLeGuLlA7RMK2whxvRyPrtJlQU
MV8PALzhX/ycl4omf5uuI7wnLrvK0+4TU5erckM/AUZ2mbv596PAYHQB3YlrOl31+Em1MfnE+Ilb
wk1V4SvSFWRMjW++D5TdluZrpZGRbzMfzTXxatWkozd2uNPna9pS/65I4wUm7kTiojDHizAkADuW
6YbZH0tiHvSX+BPsw1avNPI9mNHWE/50f346/zGnRdpktUvyA3s4KLjq6dOk14Z3xFIyqF31Wjq0
eb9oPVkKHh7tfnoiOHgAsSOzpF9ft/rWHbtdbgsfkI1h4co8sImjLVNuN9vpfSmOXi6cgTd3Y6Iq
s1hYF8viF7o2oxSSNTXawQPlS+cnrI+5rdMUI5Kx9SYu97SW/rfQuMSXC8ziA9nyk1yBU37S/vfU
6+t/d7vz8oCCG+sR0YkO8z8J84PdRFpu2IsvOoPdDmhsy/IajvoVnvwW6C23S6c6Pp3+PK038Xvw
sGzzpsX85g/eGHxftCI+HkrOPNKOpV7gAKU6cmIm3rBaBJIT78CmeG+08xGrnn5t4lnLlwb8ifrP
YywLs05+FwYiKdKQmg3/Ob3YwLOZ3kCenobHrcptyB+bZlX6wo/mCj+lvwiak2RFhPVtdWzPkFrd
9B/Hna04XUvos0m5KRPnAxCT+SURmjfczn8kaR48tO+WjfeEI85ucx6BCKXjltymO/vfZpoos5Sf
E2ke/hfwghYgOY61OnjOgwvSJyKP+1wlG1hi/0j5k602Vqc9Ur0w9Og6sQKhok+PGloL3FuuyZZA
qAvA5fEXW1SbE5a3W/iiVzrpnXbzxCp0p6r4PrPn5C4Q0yVrRAvEk7zHDXmHN/c6YS3+R+MX/x0y
SfC/JX2ueZ/mGP/AeuQmA9Nk0+vwv+njqhRaxmM6PaTl9DLSEorL94Pzu2Qx54BvJ46jQ/wBb551
oTr1fpoVXpjT55+dud/L1366c9Oq5+NZuG08ua0S3+YSOb72YOAL83XQWe80AelLsi0U1nN3mv93
prG+p0WR3ZkBe/rtX7KZBTSmAk7vif9MtA+eqye0+m7F5I8jORUGLRB0oL+hvUBPa3IHnAWZP/2Z
SPhzxMceG5Z1f5nWVb/hYxPCrWknTXevOcmqxVjTJvP7v5H30wD/EhZG/Dl9yKfV7mfryTf2xRaf
duT03PNfzpJfkG86/LeJWo9zgjdbT+MV0uqBf8/0R75MG3yaI/LefDyZNSETzCRruuOYsnLxVPo0
Rt8ratiON/13af4TRr4lTat6OnC4wyjtnyK+yZ2ctj6/Gwb1IfEY10JYlhXcfkF4YlWxzORLxYNh
R8M3gQUKS1WcG6CZqJGUfsGHG/9o383/3ZgSGjl//SlX75/UZ6jBaX5m7jSLUHEvCxsPAonRgmlE
YCKlT/dzZC9Me5oTFvw3gW+eMCgSOgufCGJLN/R3T9OZrtiU+wxk2KEj3R7/cn2cihgMmAYAFLuH
mnlQ+aZq1/A+VV5JsamJEnf+mbjZ93TUAy58TsT0KQz8Gx44TQUW6dLLz0Ao7PkRgjptpXMXJEwM
gNNmyE1T/NC8dKkwRyQV/0S3/oioMFpHAPL8aWC7u2RPOeWPy7wCdY0PbS821Vv5N/3yNGlABk9Z
6uo3ifne1ZShRb50mx8V+8VrTTMMU8kx1XgV9YXT4p7AhZV/eomYQVJZCUWIcFtAOP0rqFXEqRCS
f4pVofk1ox5/c9ESblzBSIbtltOAEP+ys96aqX7cW8qtJq/PyUrWo3QYZ79htxTFPbnnkHrzmped
fSbPszj3JFpqLe5ZUYtRmfYZPeyMx8dFleOqHC7v8R5yOKbovNRxZMy0FSeTHP0WaCLoNJuW1YIo
XQajQjq1FjAxCPcRx+HCrcdPobnimmw/JqkSsv46v0j9TkqdbmaF2q5a+GG2EXPFUPR9xboUzZLz
cT/MD+2eDConMV74+dvVv2GU0ByblSRUDskeyZNOD4+Zup8H/BndUmMymkBLIZ3ZAntM3bVnJVrN
fx+DHTPLNqwVwZxBS3qt4h/1W5W9eoGzx1Km9O7sQXbTeKuKQBv6UoWQFVrzKJDGH1neRL036/zo
N0yWVXmdD50pbUTa0vAMe2P2sAfYPrj16M6zc1rhTieCHFVRXJUOPyNki23aLt+KnzD6wNe/F72X
vleVvlfUAL8CugJPJvdnq6ExBx+ui1778/BILpavq6U0HBgceAkTm45WGxnzOJyaa8dKGVaxsn3r
jl74aeiIww7aTVSfOw3aZWYp16G0ngu3iVaz0R2aZcH8VXqUrjWtqPOTxNDi+sjJ+3O/ME9NSeBV
viVv+j1arHstnkTtYWav9dQs061eIKbPCtBh0H6kG80bBiZe5oUXlhRkrM2hzA8wrk8JRKLOb6q1
HK9nUvDOYb5eBXHHufKg08tZRaWhRt9l+FNn/gJQv2REF7LlvWvsWOLiNYFR3We1z7903VBlm570
GhIa/9cQnKPpYKS4bSSwMOWJ+lAhetBetBGX6hlZ/pbpVc6/n/gk/vSmdOxVcz5ai0NNOgHvwIVh
GstX2Ft8oek8hvCgH3sZGF4KBL9/OPL1jW8UZkygFngvBz3zvWfx/Dy/vifF832/1Yz5D9hgL9yu
XNNRcq/tx2C+x5v0pK0yCw3l/IQ9mCOqG5eHyOkKVEJebwvG6B0smPTWeOOQhJ7Wocmpyb2CJpf/
xCMEUt5ILCuMhpqnR5hBTYjsfFSoGIzWMvVKuqY49DRLzZ/GVcId09Yl5NcJo02c0u1+5WXyAzGJ
abuXVZryFQkVS6a96J4fW2YsBOtxXD2xzF6cIY0n4IuCL+x6CEORuTiovsQkCJxWGqfhUnmu7uPT
T39xelQG7A/y/8fTeS2nzi1B+IlUBUIIuAUUETkYc0OBbXIQCqSnP1+L/Z9y2dsbMCisNaGnp+f7
RR+BS0SvAWqHkx837a1nhAwYYGgM8idZ8zVkvAPsOhsaOmO8V9RCzFbdO0AzvkEwpJ8bqtwMevv7
3D/PaO195HhguPCnAMK3S9tYm5bmZ/3vPbYWJhyKRbk5Wl89thXSg+tL59EIf06dmwhCblJq1kka
iCiIhqKk7p5hKo08b0vZyh7AA+jDG902L+NrC5Y41SPa51GmtLuwysvBc7Bf35Z0p7Qqv5RZKuXm
0m5XTy2YmKcJjR57/N7lt+RUlUbdFuUOJFkyHb+8ntwWNmEzogg4ANdsEU0de4cJkB8hKX/+cKDw
EdMGSdKGKmq0Kc6YPcNfTk+T14zuIKJIeGdSREm+yYCYr/G4MaGja5FPUTL3aFXIR4g/oFbTZ+B5
s44Xo3GG7h0rPCRyJF6TnbOx+od6q+nZzTtV5hOdIKmzW30tx01rGYKM1/snqrpe5pwA+6I9ErBU
GW7QOepwq4Layzkmw0fSjh4/xgwBL5uBmJ1yDMmh9Mfkcfq6GapizG+rKzzC5hKodcluaUOCXpfU
Q54EkNm38OIfIKisz6xFrfPWImUqyGfQIZtPluytjtCIQW539+OdW6VmDUvLfURISrV3neOcqseO
4pRbJcxGfseBoHdpjbztdIuiNV3nVLoBJy4RJeDO7e6MaCxkRDlcnKw5Wj7COzNEGJeS0Mzsna4+
fIt9CJ9sbK/qM0sz6rbMehpfTq7tVekbMdvgClDkl0BYoRYnazVpmuENFB5hC2MAoGuya1IoSn9b
12djNQLpb8ENO65yuK4ZU+ra+SJhjOKNpjGvCs8OEIAauuzRvqd5n0EyKE0J6x4jVocX31HxKFjh
kxJJ0uLaa8w1cvNFJLZ401K0pCcg2Q66+cyo+dRDDylzhyrz5Qs6G/NVXi3sHVuDpOo3XxnzRRmN
Iwaj/DZg8qLt0pfaar6BAFAb59VmaXGltO5t8g6CLLuF6aNWc64GhyHDWsHv1FDzRppicUW7rxqa
vSvDF8YGUkcHx+xslrRfVL93UxJjjr/pU5pETQ/KPFS0bLDHjsKIJVQNcdv1aerQ1VKy3O0K0nOO
SFQlZe8Bkdwj2sisFibcLUdcp0qbWugzerZT2IGVKDHbRMiNoEEtr/WoNoegZcjG1OGrtWmlbJ4x
HhcO6IgKVextmOkb7t07ReoLxRZ4tfv+tv/oGN87lKTaxmCcfw1zarpNOgzgqL7naEck9xaAzpb4
8tI+jwh4+HAOrbHs1+a0KtSpoWsXXvp70SSuzGmpBwh/0/PrELuZboVhYdK5oYQ73KXulVgyqA8M
JwO3Al9yb63GumF8YwI6yZi2ApIuH4onyAUCaYcxrRRDkm73fIR0QZgBC8PC9XEby9R6ISDCZmIG
y3KSdOzoCvLpgCiTrdA7EhUWFpXj9wpWon9DuI4az6QUnQffJXc7qbCln1XqYFTQjp5VbdWzvrJ7
yDgdCBJG704OeIeHf7xE9i+VTT5VI31Gb1/ol9HfU5MhlXlBXHbu++hd716pMzOYaF4bx7yyHhi1
9c2AsMLKOrnSnN+PHpvjDOZy5feyBYFh3tvkhETOLKHJs/H7rnkwRhbG04XBOh/Wmkk8zAxqQOP3
rb1D4Gt2v/Yrc4gdZlizf3BhdvKDmIw9vzw78XtQtzEbsC+zVSYctIepvs2M+bHa3B37Xbg/LAbb
eSQ/pQTuGBwbmG9b00te4FAipICR0Dtz9S5MvrusAVfyIehEC3ABdvOzyQUHNgJ2arTPV6oxb+Za
vXyr8hfLhddQBHNPLwf+TJTmfpr2iQH7seX1YRc1ob8+rIHFNDvbr5ut8NWnZG7Rxr5dUbZwDqeu
te+9aQtYQqpplX4Ps0GDQUm5A0+CWaqkehg2MoA0rI6TKIHl7Vx5JZcB9CdBXun3aHpPs7Xjqk7q
q23s3uugcuAv4I/EMiD9dEq+vKRrd+iGoyVzalqtJKYDy8i7ZrW7BXvopIe5uVPmyoEML/QeZkeX
omm6c8u49GUngRc4oK2UpKPkLo9UudNoewz7tCDYaxh11plRU/Xh4nAbXiljE/2jXFKtsBbosbuE
5V/4L3Jt+9atBi+9k7ZAEHeNxZFAsL+nWN+YwDHoPh5DlFO3DJ3t7saQSqxnWKOXeHr1zn+j49D6
8+YXmrEy7w3L1M/HoPoxxB8uE800lpu06WukAk1r5abMogM9+Lmf+ztaU0+tMmk2hLhmhTjmKzp3
ylwjXEMtMg/dG+0ZDxrqkJ+4N2nxwCWj5jHPCOEoegBqUU+yUCGYYQNW+x59OYSWd2giyJdsV9fZ
hVqL3bk/O5WIKgbMnkofFQwLNITwKqSwc6S7FwfrHg9ubXWfpdEVZBXiLxqclGduQT3p1ucVpGLO
revdo182e7aPv9kJratfJE8SL/OOFVK9L4ue4v6TEuzV9hhdzPhlos6z+z7P6qWmM/ymU5QwiqGp
7pNza2c5Pdw38n+w7VZcdo1J+nXYhka1gcpp9G781qLyeWVE1YFZ6T/3PRMqX8U55C3ADhLPHnw0
Y1yvNvfYlQ0p+rJPfFkz2ygQ0KDCvcBWuecp8+xp717+kAttyq2cy8M8oME1CukKPtZw3K36jvZ6
E4JNdPEn1JGdRu/q2XQEU3J7N9GxXHSMtAsth8aaxAKX95ZlzMfoMOhYRID56nGGgdu6zeLgSTHa
9GKYF22PTMeYJz8M8x6gn/KiotvcxdBaEBelNzkY92ZYhmVt3Lh1kUtnWbeJNEqD0oZAiXOocN/g
GA1t9FQig2P1L9/0UHWuo3fWygEPHk4DZiFhSLkD3Y1ayTmyJ6UxadW7DAn67daH5jCh6Vzj2JY9
8mBcDA7TXGcwPQ9uaUJrzLl14rbsvAw1oWY2NPEJjXBYg5IbHqFFhAfERvxLHiz/tvdG6xyP01kN
+ju9wozhyxFla3BaS1zSu0OynHeoSJcabTh8W/dg+OOT4R+6VewYQdyjZSckRGTUTZsGCW+bNX+r
7ZNnRK8Rv0MdeGDWm0yHNSYnuGjHbHkG+jDauIjDk4asFqVu2kKmqJnkFx/1lQqxbmJHS4Qdg0vj
EVQGSBM1Ljj5uBZdcWbeg9akHQJLZbz1qZU+2svuccZAwWsfbQc6UYM7GwKQAoDj6cIoTaNLlACb
0hdUX9EXu38HuxThHoJ4/ke70K0cxkwojZJXTzMWq5Sslk5quQyGebUMgKncuaAKxzG085ZlBlAq
D7WAcXeUVGAJcjV3ESy/J5u8cWlmrx6m9uIhf4EajUlhO/cfCU3yvbw6V6fsC14hIsb9vDzMMmhS
6Oi0SnbbYiYWk+GZwCqFjcvWmVduQb++MEN6TFbZG/YL8kRUYp79esUbL+7V1nm9/8rpVzSqEa26
y7/0CYmjRbqAiHVt/ECOpswKbBzdh/Mo0ZwcaNVUHq1XJ/3K8bwBA73oXD20sRzYDxIiQimEVFrc
JON7625KnT2Vyw5Shb55b1I7/CHWqA3p21u9xjFtMC17SUM3ggGO4VbR5GDDkYn7VQQRbIcle5oL
oRTH2tuvCAvJMLxDbXYk2q94sU0fkFOjPDjcVUbMCN9sAXen16lteFalnb1aX733EKjpNSB9gucH
rEhLzKNtectug/RFvDmraYwO6xHIG/XY27LPHAziZhKIZwshiPZplrqNaWN1ZRIuslsMZWalYioH
NCMm71G57NR6EAmpoexcuzpo9JoKTSBCl/EJk9s2OLVRqxzkzrIb0+cUvdsHPLNlM3PDnpXTbucd
3MhAWtX73D6Exn2MoyojrkmGHvVLCKU09m3awLkqzwNdYIS6+/WyAVm5+W50aceZl3+OPRoFKfao
2fM6zfCCXcIytwzn5vUHe+S0/Llw0Jxg83pCKKjNB+ImMFx17wa9FkVHnMbLoVf/wRjbCbI9F5Rz
r+6G7bI5dOt19zDNO3EXPUjkjDIkSazuwUN3yO5dSXi++INX7KDLRhvfzs3pzmU7M8+rHJpns5nP
FufRns82nO22W+ubL4h0NCRwI2jExuvNzjPW2b0CrRWxgOuyZd9nt0twWz+XGwJcPiejljhigVUG
KHJ3b19LyL3t3d9uev3aWT1CdeYK04PikMjf1viIC30/EL1beWfrXmmmx4DAUSHMrjfTuP36ohVv
jEnJ/m4880fZOmv6tBcTOA3322gcV9GbowPv2YJKxn8AEJwbF6X16Ng5CigD4pSr6TfQI7+03oMT
cTz9WiAsuJTj8Pj6yb/qEBDrLkeGgVnnnQqQ7fpyD7h9t+McZNhfrl4JkgewadDVdJaJu6y314dd
z2y5T1qveLhte3uyl26VoJ3DLAP0HGudbe9J2ahBn30VMubBwbYuey8quWvWBwt0/hiqtwdYOgHc
t539mosCv56MIv4r0SHINTg5NA62LPc5q8DBqEL0qISX1XYg9oxUYTjIQibn0XkgVmI7qY+ONRI7
1eDq825M7xwx65u5wl0LwQpPkxK57Px8iKhtBEwPJEp4eqyRoBFAFaYtkcf6DQSfHx3pyCRe7J0Y
FI6AQNts08dRyP4ZEFVsuDz8c0aatBzaP1D1SP6gsUCleQJZi7mydA8wWNh+EImoZWLNHRuFIoHg
KlXqJTRhhWCSvJEJxeHtPHtqKLz8Hf447JzTwaTydfm7cIhAlIuHf+ruwgdhyMunocp/dCTcdFig
2bTOpjuUx/X/ZJp4iWd9weAkTJKq0NWVhhO3CXFEB9VErizUd7rPkdYpI6FTapNZzcQjFIclHlVb
2wdPnniqjATULtRLEAGcvGfIcjtv5/F7cZ7djNAr7cdDiUIpXLoBZkki6urep6afAet4VpT1rAhi
FG20bShOFON4i3yy/U5WENXonHvOGqHl7i4IKqYDDmFl+TcON+Yd2RQnroGUe3aoVe2/BXNhNN0r
yRefU5XIDxxE1KpguthfOv3YuyzML0TC1BTFhMtSh7upt6DZHVWb1IeNH1Sgl/3pkiIvrn+2/Rdp
60uNroQa7uUvu7LtoIF7JSidvCdAHNcVcaHs2byE/C+D7nJmFKXZKfnW15UTNzv19QEwFN223usN
L9w+Tm/ZkwILGYP3ONHiSS+8n6O+ba1jjzfgdmXdSwgswE0iJnXZxyZ3jbgi2PaXPQgbfoOm8V9s
VsAOkmoUxMMaOlPvS4s1bPdyHwDz+U32z75Co4cNW5mQlbgN/zWymXpdmaA35Sfu/RsYEe2pJ+PS
USawnZt/80FWePI0x22dEDswPSsZ2VBpaQJkZxJhUN9HIWqEip9NNewHzSfoYOgtzMUWS93SWMpc
9C0Nc5hye2pllK8kjRXdENcMCJE3ZapPjb6JtFGMpJdFoekQGGM+iU+jZRuBhQRdJKli3arE1C80
QBo+Agzedv2Cq/toHb8YScktw1SSBHL5rutakHfgYf7Ve4Z7KJS06Nb4tiCSsExsGpSe37Vfrgfq
RZHu9423u3SJswAVJxDSSz163/z4x3o3DeyP6IB86C7Cuq2Mzsu7+fsvw0UrRO93Xd8kGPVrOzlR
W3AiFv/GXn0dIgYr8ya0XZd5WR1FiLYCgzd0vwAznHYQK/p9fpeDJW1CZI2coYptncqELjyVNDN3
F9S7580eYbsW0dXzhxFXXC6u3SukmQUtkRfC7LtgueB6DUtgSDSjUKwzF8fNdXNC/2tLZXM3oRxq
qr3cAmOhZBuW24/F62/rg6ug4knxOPUeo3KkEmLFJbWZxMG5R195BNxw4u40+rU+bfYMCYcyQZ2b
ex7zRYVn8YTWV/HqfaNbDo9Q9Erum97a8LkhNae3tLu9k6QTV+rBY/T6OaJOhQZVfXwPsXqRxMKg
q//CK/+V6BiltA4Ujw782N4OcknchG05iDsZQyyiOjnMMhKTBfZFB75Bp0xNXXV6ku9Ahc+L1QKB
o7p6GmwpyaPXQR10Tzl2N0gCRCcj+tkQzKTLrWXVgfie7bJLPTkB+D6vDpNa/9jbTS6IbCEBRJWU
buHJbrAcJkzaRUdClAtgVJohtv5loJr/PaD81X5SO6Hau6IkXwV7RZabb8DEaDm0KETTdmwOWQ0B
28Zgvnzm1sbVcrPePQSUR2p9kE5eiFbLykbcK5+Btw8oaweo+FDItuPWcaYCNW0mQxqREnTorLBK
enNqlt3r6sKtsjdbPw6Qw9vcI9pwot1AOGQc1RkG/gp3EWEMZuFkNLWdtK1OEaDoDJ5EUI62zPqg
Lg2bl3Lz5VuXs0RJOYtQYWDCOJoXkqXDJF5auU+TPx2rRHCYKpL3Q2CxH6soXLkvBO3M0BgfghQS
GoePpE3A8PUujFxvefAlnHfgwfKYwsl2o5DwEKEVZXq1MdKOejXXRwp2aEVpqL1eri/KjCz3Bwu9
MeYJ2MneW/uDOeovz1qQN+yi6hiJnMha1MYo8gXl/qOQXZrzks+HIgvEQcD+4pFtjxHrMAkOWKF9
L0bmr6Hh8J7BTzBl7Zm6V+fOlcKtpsd3cyY6dA8maDqlR98eVvsajWANX2Gtr5bINLwxyJi/ZEcC
WUfLLmbqzDaE/iGjTpWSBNi1uydFxLuAmPg9fml0eJckINLQ8JLH7yHkbZEbtAU1PESEmpisFlrP
FhoGjJXw7NQLaUHUVl+rw3c2OVHchzY337OJpfsocgvkqiCGNGhP7F8E+9o1J2Nnof7iH4h4qYpU
0D+ULCScDEoaFVTfPkwlsTZEPILiAI1NDCcJSZacRIwamfxHaC1QDWRcxM2Xwdt5hKgGuoZ1J+0Y
RGmsrcKQlTxpIp43KCS6PE/iA9aHoUVjHKVTvOijkxNM5Z2c1pbfRw0PdfOvEA3kmco4QfTkAl1H
wPNGH1+D/gUN0LgH+UgJ5ZkLxYSCn28dLKqICmhhXVqYftormACN06ZaXIbpqohF0U2ZqKcEy/Xg
oKpI7Fcd0AK1bcY/958H7ar4MzbMKXq0zqw33eJl1w5fM7RukVPvm5unGupYGhuSDupHzuFXnU7O
mYRllq+grMCRwGkhf4MUnrxUZWL8NggRkBdtM/gZjUJFiKdRGjRAiV+R4ifLZeyBTWhUAg8/9jM6
tI5cH6k82ordFV56CnfMtlWEgIwf9GgCu8JMBsl4OkRHXn1OsBs0hqRcDEEvubDDh9b81Lv0oLES
s9lEJgrAFDcQQ+NluHeRbphEUPST7hqc6ucZ3d16l23dF43mEklPklUL5NpVLP5CTeVzD/LwuMER
sanrU5wOloApIUwO2QWnKGfHZu7lRz4sD+XCiW24vbJAJW6y3gc93yAGQ1pOJR3IRMLv/RpMhx1R
CWJUIhwuIOGHgdd9jfJQx8kqYZ0oLFGsIqVMfDiv4FHOSv5TDpuVRNSg16Qd6qL79RNpMYLlDlXT
NleV4gRyAyT1BPCarEsczPUmsyiUSw8OgWnap6WNsJil41ahC5weQSIlRqOP9kAA66pnUN+k3dh7
+9T9tqPjzBpyjXaAF8upDDeGDyyUlUvB3PswmTCFMjA5uhtxBAzG1cUQ8diFlbML6AnCouo6lrhO
CHkOMYyNn2RCaxul7cRNSUEq3EFUQulLMZqNyHZk0O2XwoP6VIBYSp8EV3wOyOmmGwRJerpFlqfx
GYXDARK6/9CAHd7LhB1GJ3GPG1KtExWgjdavAopXiE0/YIt3wXHDWmFJmxxSBZloGTK96MG4GHGF
dCOPX6RTdk950oFsaecBAMGD0yHLCpbHp0gylwqgDtHOQ91X2praqsBdRN4Dkz93OKfGb4mzZ/d9
mcOSt99k7rmDyxwnbk4omMYohuvXKgqt6KpCBXvBi5L6ENxBRxSGcnvvJ4QCex9NPEZowFpCLIf1
ZiDwiULEi+Wnda84K0bDxsOXlVlNegTcHdRIi1QrjEDROa5lvhro4ilG/6yrXaRYlNU4TUMt9fLP
trcfVajybtOB+lDukHWlLFuiAkdMTF5gFTY8VS/syRUnUxq7VT8el6OSU6olLuZ8T5giKp5+3oay
zrAOsb83SL/A2U7+B40RSd/CDyzQr/0SMU+UVFrPKxSORPnj51BMYSY2dWJX3Epx96ouhLkjvmwj
8lwDmSXKnW/ISEQMSfBY3S3imceK5tdAZodmtfv0jsqTJCP5jzbHwYE2ghF5+TY7wmyXnWREZjeo
tu6Y1CuZH5kWJurp0DAlS4xfKIRU4WgoLbqPqH8wsOni0PrwnDYQAyczu5KKWl8kUNhBUieSGQnb
Xt3K1HaP3xUMn9lWSpdP0iAP4iGywywarS/MtmxBRfO2iBoaN9Qdb5tjGfcQE2fYw51U1sGt05Uo
crvvLXFg1ocezSU2nQdRE7vO8pCN+ql3UVnV3jA9VuwhQK8eShyOxwwpcmqZiUUYs9SyICbqUwQc
Q5kVKQ81GC7vvqcoQwEQGkxiygnzvLDrMzKa0kZCrZSY5dq1zxP3wXmgQOs+u9KsVS+J4mYTHEMq
thZX6eAoOX+tlcLvFi8fBaAe153MWo6MUTrSXVYCrJfJbgmIsAGFF7pX+Tj/pVWie++lARIatERQ
azSbpXY8sngLQSb4BPc9O/5uf5c/VY9yWelHiryK4Gvo8NLlvqHhHzc1W84FPejwYLMRTSidMzhw
5An4zH2f2wuyfvw9b4ERzm42lSC0Dk0HmPwpOcdEB7VfKDRs81sH1eydh4pcLdC24l7SrA4kxv+U
vioVu9EQ/Px+NNqVX/l1PWy4KRZe9xy2SedQRlPv+Q1ctF9Dj2A/Xjt6MyIA9u39W77g2qny11hI
uq+AlWrYOvQXKP9RwkT7xHb4ay0lWSIUo5Q168OGNzCmW4dyxhTaEZZBB3TtnHVwXT79DsyM3Cep
Z8YYOqpTJIq1qPK7/SoObo8mBhAg0i76iOpEeaO1jJYrSfsSI4J3IuY/JwRWpCNbai/sBRaciYAs
QK2hO+vPXiiylp8sYuIdywsmBVkKje7kFmRwrgUzVt4jjtINCSGEH1ZqStJXSpopbrk+VKaAVHCg
ABJzAlVTGRa8/GBLnoVaxDdMzG1A7k5aBalRseJ1Lp71m9dntNU3qr45rbn0fsCExaq8ffIyYCmh
WsDoBfhDn6JzG3+AsHysRfrgvSQcLSqo+hyQbuET6XJTIErrr8+cI8JRFA6AGQgyKfDs4XjrAOGW
wl5+dV89kWYzttAFT5pERGNFSvYx+4IJxPLmWYBvHIYiAQUg2sPtmxPPFYnoespB5ZjpUgGUFXhQ
O2tVW5diH4FyubAqCZD0yIkI9VFkR6QVpMgmLgUJVsjvNVoAFBvLmMLyYTHKXQgfKaAi4H6JcGuR
auFpHdjOea1VTHTKsr11+OYxpNGKKBe9acW6RoFsKDCqL+T2SAYIn5QukezIYRJ3yaycos9XHb+r
1K3ET3lmPBkplKI1wBBCbflr/D32LsHUFIlPuO/ZZMEJObHy4iRQgg9rhk8HtODw0cPgyhGkfPjV
F7SkTUpv8NH9AxnHhziP0BJM45gVpiwWM0lGprgOpQkw1ZxgNeb6Cmo+LC74iFJHEy4/hkkh1gHU
Td6BFletmmtbdkusFcwFCKRgLtkwEMv1pUDgUN8G0BFYq8usSM52yDO2X8oqTC+ZMy+C3OmTOXH7
57p0ulglYk4ieC4S8Yeu3ytM5p/gnkUD714ka0J22jLeTNaTJDydIHS9bItGlJtXIX5ABpLc3Qyx
2XVvSTpmzuhmICGG2cikCwAV4ltdXoXHbzYil0/WPhGopU0ngr/8Q8U1flDrZrXuOKHYe3brXIe8
L9SaTUM7oL7ezvW31LZArNV1hgf19NibZ7Dk3FpiJj7LZt1BIeNqAmVy0fCKNBmqKRIdM2BmocRq
A71G0DQCOjxxFpT+2ajVjfoZa94DoEXEfuhZBAvqK4BOjVnX55zw70xEQ4GLCBmcEARZoKi+DMBu
Ad6CwGPvSmu0wQHKi3DgsgM0Qkpf/EAL7B2ZfYTfQ/mLjyv7nIjJzVeQIJz30b+Prtz3xt+d3Eb4
8ykU/pwRaBcbkk2ZtQoEmrNkiZzbFT6s7BA74Ac/6DRd6xyz/nfljS+Ormvd12FZxQcLg9bvDZq4
bffkvyZKoKCQuLSo/+nqa+HpvRVx6Iq+/NOiIGIWDhVgt8v3H6BvQPGIkiUQ36Frlrkjy17aqQ3I
ZJ0y6gaMSEw7en7XPQIEknN8N+D+srXAF/mtSsXg1QFH5vrmIM0n6QGQ9+JlcI0IqVEMO64/JcPr
etfddXO/3muQuBDpAEkeuogij1Ly510XqJJHlXo3IlSIeI12n95MW5nIu4t3/ZYUu+xO8fXPBvFa
Dk2P4/XkZGWwZJjkJ3mhvllqBpuHvM990jmkQFONKQLX1OAS42uWQ2WDJCWflNDEcREgk+/InGG8
MD8VeAnKiZ5gFue/d2cZqCOlTAOF+ly09oTb3RTN8hFqcAK4wL4qyv0Mojgu9Gp0M/r6Gzmvz4gK
vU49OllfmFvWLzGAk1YJvmxa4c5+1U+HanN6eC86lyzALGumV2LPSBDUm6XgT8/r9Zr5QH8Nr6vR
UKFmjFrRkAGLhX4msMTZp5ND4aK+AGRG6uPRO9QQA8Qf4BuL96doQpyNmxw+6NHDVTBxoeh8aVuz
cls9G+o0E+y9xJwAGka1+T3SY3YIShjo98+8iCWII2MMMSH73m5g0bSBmA2uD/IVCHmBsBEBnCLF
A0qTQH/xBhkuTtlZ5sov8MVPDAaWc4dZxiCz7F4+ewzbi7YfATuoAGFmhS2l7aN9V+w/tpNJCC4D
jtHWY9RU7nxfwEzYMAR22nT6KyXH2jwWr9dgECEVGhISe/GfaiJn9joFJIpC+sQbXdgNr/pqhjJx
95WiUGQyHewMx0bhpRHAwvos4yV7SWVz1ieuVHC/ztse5iwwmdJaHzyNrFa/f7zjvQAXFAfoW2CD
0ADiQITbeCsFkEXlj/L8Z7c8fOr6bERisUBYEWKnhf/pWF8Kn5WM3KcyNHuSkIOvSV428U5GOsIV
4orpOglDKEwmWBb6ol3sA/tKeSLtoX4WnEP1r9C0uP70rZ1p/NSOUlOZmnuygNGA31oRFRjIqB8j
70iSUiKNVUqrcR3lr5SgS62IJHRFN5D68QQ83UEtSd9I52zQS7wQELPmRhQJvtL3z2pQhJlRjPig
KB90bU+5pO7IuBgVrjscd+Jim8MgFSWXUdSza7HFnmPyJDaI2hjptmMlZ786apRBiH1ZymUwcejE
cZCTY+EoOQElr2yw6XMtA2ATTrKDi90/zIfsN/acdu51SNcUW0QhJdIzalf79DrSvwhPm23fOS/0
DmdGbu/5/vT90bFaBIlqKi30cJg1CruzbU+23u3RJJqUFyfEJMA8F72CRJb8KeTvjC5F9SG+aZOT
VVFbm64tVxaKJufHRF9gUYvf1BZGxowLV6ykmAmiEtKuGrWhbyvMyehejG5R7cX09rMCS3FtkFHt
SpVIZDDULvuJudWyqjNQAyv1XoZWk0JpoEY5pOeb75qXRqdVia0Rr5QJnpEQkLCD/tUrLivVtimj
UGmh04mREm2NW3lQ8tb3NUijG8FDyX2hw7+piPz14A30AfpZpz390ny2Hq6xoDJD9VlDVo5R8UaI
U2Th0r+1pc5gFOUctUFJ5kFNUlXmhlhthBmoUKuV9+gRsXdY0TS9CiA+eyiDqimOyjWFG7QbiORp
MOaU6dtVN5dyjtK3TScXAhlUu7d8jgbCKAfRUJelr0EvUnrQ5+6JJBCj8Ow+AlYcQaNrdI/BO7T7
Ou4y50s7VR/VmXO0DVDZcXO0aZ0spLgYKd9QH7FWjsAT6OQ0AHCTmXYkoESuQE16Fv2l9M/BdJZ9
jYN9j/IKMbYShh24Vr1b7RvE6A0SNYW5CjkJMumOM0gPMhfMQbdfGKhSj/+iUEoCC3uazElPFzIi
KpZjJkFLUIInVaYSy0YsYcDt8FE0QWpnv1C5LtwCb/zZoAb7EdVfuVQljR9EU85b368R1qWIhwW2
C7J+hKr4JXNZfq1IWUns4+oQvH8+FcAiLq0jD6cntWThHwnorvbvrFjB3IT0M4WzVlFehFakN6IP
gjc64fBVhdTbK8ME7JLs9JssQqu98X+4X59FXYoW3JjfHhvlHSqrCPIgv11wHUP91Sdr1U9CWrLX
x6bMHqsQAHDX2DEiP1C7IGNUd3eVe2tOWCPIqWg90K8XxuxwBJqkJTAEcCMb1ucIlFF+rLT5k0rj
HbhCHehDnKQqSJn7pD/0Qh8pYsp6IfG70GuybE5F4OkJIEVJSexl05dcGm6OIYn4EAIlboWcqi6/
boZyH0Vkon3x/4j4rPitOtEYHE150tUTTCqkO+Ovjl9yyVBYgAYqFNsFMt58QBEQiK8UfDvFcyP9
AABO2q/rrr9CTqgrSsqHbLCTwtPLZ+hYCTaDSB5y17jd4kvIi7CXQyhULR7KZePM/ohvAbsR+ECl
ij+Q34Le8neC/nDRm3eWPcEfoByTJQOFStgvTQ0rEMWusiIFXpodZuIkrj3jJ6NlRhZyucHW0X9H
ZPTp+pVVV3qloDH11B1LV/C/P5YPU+8x1HpHeb4sMdsUU33s2rhKi28pAuwxMjIx9zX6wrxAb1Ak
4LgPyrVaO/KyQlAonBEpVOHsKKKtTiBfEnArexG6nBN4iwsgx5/ipSkN/SpohhZRI0Z/f1NEYOhA
kbYrZBcEpUv9iWjOeHqlrdXVG6+vEVNvp0IEo5TpuVpSczk5767iIlIJclqzmNV1IJ1KOIIPCKab
AUpGfAT5kPw2/tMIKm4ZmRWQKuBnNi35OzIgxVDoUgJ/yniIJpP2My8dy5AoFlOyIxC1VKRDikI+
QOwnltMxUdtidLvYL/p+kzTpVVZ08El3Wtkw7asGpkn1O2b3mJBpaMgZQZb7TQfEeEU0KFyQuT7o
1aTB26mFEHL0DsQ72VQgcALayNp7gUpqpelAq3+mTyoHOqueD6G9OmmT0zyEIqvUMAsVour772N0
rLXSIUMPWEc0jnNXFYLrO2MwMkNCYZ4797GWWxFht+t/ivCFsco1q8IvZ63/5SM9Uv9T5/i5QM7l
vvU8MQzddkrjJSZQ4TfEPQJGQrSF1hZd3wPF8WdHfedCdDXeTZGJoh+4bSO9RgeJo8B5CIuvfek3
pUP6n9bzbWjgVBQa1Tg35fp0WWN+yP4xRfp81QIU5eg4xXoR8KKwzGTcl70QFA+2TL5EHx0bDmhG
XWnpShZT9nt7Q3/T8jSDSJYAoVFZoFAOi3IQlggKXFtJdpV0Wwk3OoAsTglDvdpiv8nvwL8aawlr
OYHBYNl0E5VDygbpWGT2hXELO5RVlDOh/EFX3RSTh9nTV4KxqwQNuDIyWP/AL/aTjJNMovYMmQF+
mgDlR7GJ2qRzfHUJMEKhTMmVuJK0kc7BrqeopQxlT+CFAhz9XP40WLVas4BzxV5IPGstnJsKXSfT
ymNnWfXmoy/KmKBssbvQ/GGzK2Wo0rQuK30SOoSnfRP42tPPSXwsr0yFbHTjN1Xx+QszQYb/gZ4S
6g9Y+1YKpEGqQtjzJKiICVjKXkxveBUp/KYiTattFrGMzlDRSkpbeNm7tSUIVSGUK7k33sLktugn
IkVpcBkJjbiy3a7uu6sNdW4L/LiyX2Q6dFeUeCiJ0rdMBukaoGo6ljHR3Us8OOy6lYr0dItFB9Tt
F3z5dgTwgMr+MM21gD6gCq6YHxHhCnhblXUA53gTQR0C5hIaG5Jh1horPlHNAXrfRmiSvtNAxsZy
dcNoVWccX/RiYZluhiUUFVGyWPqzsmOEVoEE667lzHFQLinLtwtL2DaVLkSj3NOS1hGxssjzPmgS
hDWe0c8cBBhqibANA8heyws2F3eS9QnboTRTCM78WvEiFInL02eM1iYdL/LnYuthYrTFJHXw32/p
6g7mp9xa4J2g4wvsLKA6qjNvqnZXoebasYmSGrwVyPNMMGGdwo12sdBn4c6auXei0LebEPjTCQsp
h2fEF/mEOOoOPDvq3SrCY8JkBccE/x2h3cjTEBvLp0m5Rl9WW9xOFVMAyqfwqEaCwRW2VplGIL94
/tuHhLL8leQPFAgpSNY6NMfi1W0Z77cNloTWd7ASbBVXKmYaoMIrmkn43SbYUggmN10igSHUJQYi
rgPg0Z4nWgWwNPpGf9/7N0eQc1a5GElO3KqslOoPwEHFOMwYoKIMiMy4F87+czEBl/kLUZx0tVQX
V1Yo3Qr5/AMVzEPh+WXB5bql0aJQTVGXyH4yc3fROvQA8xkUUgrvF9uJd+RhbnZRxFDtTHZP5Bil
ZJLCAInnLBQI6Di1akoLBQQlT7G5Il2LcyyF6UZxmGLAm5PMeYbfL9gIeX/x9IQO6Av0TcEEfwXH
o0BvhS1pdKqkP7J1Bki8dG/tF9rd7HrZOOiOjmLUFGh166FIytyctT1RFIMuRnAmviHC+bp5ZXg0
ZsGjUcpxIeUQeEG58U5WoTRChlgHDL1JUZ9ss2D+TyhL3B1IzanGB30mYsoy6aPRwkj/jdqknuOi
icHK+lYxB9lEmS7qdb5UN7ZBwjjk1psSHoJ5URZKjENPs6r8C2em7gC9lXJTPae309qTMuHbe/yU
AHaV2SmR/aTrwuhu3p5EHRbeVAGafF3hG9lJkrD6hIu6U0sUW7SHVOpQHI5LwZo6oJ8GJw+PpEf6
jR8VM4nKOT0wU8F+ZQrfTKlykLrkVqAag5OWo9YXAzuKPFuCSHtq/p8Kh2pjQtb0P5vBOR/MLSPX
S6iM3APdznOBEaiSKQC8irHXYBMl5Khd4ruUaejfIh8tJEBip7rQ41IvKRjbbEwNldXyhvxLHCPY
UEsbS8O9VO1P9/XDZoWMpltcb/BYg2qGKhIFWnPeGP4D365EL/u+zOVoaYMl6CcFpAgFoiBXpsVt
LkSEkEkUXabhC+UySFkKbMcp/yoW1oXVZhAOWO6rPEPeRZLC8CT8tpIUvZdYDNSWilWnXFKgsByj
0hpDaU4nnttTlczqUNKEsH2wNmWHcAjYvEqbVGUXBeuDMqr4VYXkVZ1wxCRIepy6K5XRIDu0BT6r
HPZphrFTWCHapzo5Fbl0uPYCyIxrJHujcag6bRF+lAB36tBjdRpU01SSFZKuIBuFRuAA1Tw06FTw
gTz220NwoyvVlxIUU+m05FhLrOaPQAetZ0Qo26XChX+gCBU/tZk/O0rb+V7cfOELuuk19B71HE2T
OHgtlo+T3/lZC1o8Ifa98NAiEoHx00DwATKFyUOLEfRYCagvK+YqONiqOd86Sv50Uronuvbbr/36
6sDJAU/gOiyn2vv6Vgauf8WAbKsaqNKm7q0uofAJVtxCPzVDVnm2niOjF5dB6b1+vn9QrWcSH9C9
3kZ1RmXvMBtlKWFOeuI8iCysBFqeQndFfDheRIOxW4ZgeSeg0joRSUv3WC76340k/EL4kSC1BN0n
YbcJwnz0pPSkIFn520NQ5l+BzWAeqQwPc26EnJqs51mab1JSE0anGBsfWEB4h6+YsjUgkxxkSmr5
Lxd0IW5yDir86SS1/lVt16gX7cDS8ANY3Da6RoIzdFV2geytnMZyyk+If8WsRr2UiY2cM+kk110A
slYip4NH0QVVgVZ/rj/Vji157/8RdV7NqWvNFv1FVJHDK5KIBgzGGPuFctjknOHX3zGk79QtH/t4
Y5CWVuyePXv2hV4BESLbyz6psF62Y/GYGI3hw/F0Hjutk6msv+r6ByKq5RklLwgPCyqdl3W9kTOa
eXM3cGiTMXcBOrAzxIqJ9uZpDiv31yHzqeJdBJZdfLrBwot5ec4U8sqcEe4kXltEmD9/wZy12dl6
ex/6gMkjuwlxpdgwkLK555D0QeOZxaedcz420NYIXML4+mxa/nq07jQkmWGASPuYQSPu5Nc5BI1F
vSvmEHvWJViLP52RDog3FcQXm/GJbahNtX8r/OYw2hCnudga/8L5SOLsrpDtOMFtxHfcNeKtDeDf
B3Mk7XBYHgyOf5HAdvz1nVCvHdDkRt7A22AgSD6+/rJC+Di0xUfdvvDx7F4XBU2n+ZooVAkiTh+b
U02sSOl9xbp5uonNkXQB3GYDv17h+avJ6CF3xNXTJdUx3TfTU/RTWxVKh7mr+h7Zx3YSCgCYPuSd
E4fGho2LPWOoYtbB2BrBaIL3myH07Jet0vBLEyWCLt37H2MgHgevS55AF84XtpoVpA0SFEintF0+
X7o1+UoWvYtfPTD/lWNoM7TCwXEyOkdoIUMBldrxwHZDc0+rbGIKIKqU+ejBgocFz1GLzMWkvhqs
XzOxmYbbOj1z/uLielD6ZQcYxUjCXQbBVt1JfQPArrWQAHpHzHz14SZa6HSaVz7yqFhPzJ/Ea83R
tdroNl67V+tKmoO+OzG6NnbIu9+J346t3CanENc/DqS4Sy0asza0/toNQEGAKj7NP3xjEpJ0x4lD
lJzzKPvBssYWiQOUVwDvIrkMFxylAwi8PphfeLP9+fcFZNsjJ/uKKCWGP6KXSDvEnJhZNYti2pqd
rdDNcxKtf9J/anOWoSOUjZciMDeDe7FoIexCKEXcAVODCiDkRNZ36v35ONhG8f+xklr+tuKRfWgN
MekqW0A5zPDfWDuU0Cgt55W4W/h7/KSI5mJQKSZ36x5asS1DKkXcN/+zsYaVsUOsS2TsQ4cC8zjG
dvW3fCWeBIiyMcCHgddLTLQk9HnrUltxRXZ/7lcBOVX4BLxxLxp7MtBExjg2t2gtSTZ4kCxlVh0e
/Q/QHam4HKn+aVs/UhO1toZfYnDy0catbespx1CBcEHs2Orc4kmDi3oaE+ADafvg7dxLx1rsc/kv
SQKUV8IXgLB0kf/2gd1U94BzsQi93yXp3uR3sisbkiSSjh+7a08imQNwJgAZZbklMKRBQI9CSxgu
sVTixneAWfk9eRiy1aFX2JxUM8EetnWTwY1Hajv4GfPUcKMp/vMhLDGPIElo8+Be47rf/x3pBRx6
xFW8Cqiu+K0IrglGhjyxrOUF0KN0nVludgJVcehVIdFlBxiSVuV/BAZIKr2xsWqfERXk9nRfTy+e
7gVnJpXK95r36PW8joQdO3URctC05gR+vY+vHd8dUCGbBMUQvtn2l/3pkSZIsDiCPPzvUSLqFzqq
5zqVyQ894Smb46PzgA4poXVG+tjPtw8AHWWghv3gAOuUQHbDADQNjFNcbVUK9qptApukjwQ7DE0n
7FIvaqscAwREgCbEVJ5Amt5UXoiMMEK+oDLL6N6hpw1zA57c+avhbmj4fdng/vve3UaPISn5AKnz
wQO4VS5OtrYezP4UKFc3XEZOpZNFj12Y6N4SBINmmUIdeh+lkTmf4HbhV8SO1qmGTn0pEDAr1QV0
02Ghte/OXhO3BLUTcrpPzTyv+7dL03A038MtIK+t2gHmGmzPxvZoBoj32i/zTL4/oW8eaBdMXZ5a
EEnEJ0XUMc1WlYr1zHOoFubYulYEBy+149R4Y4FQHPBcPU3hDV7cRxt2uxwuZA7Dex/d+7sxzuEA
TIzILOS+tgC+TiP0PkxqjW9l04nifeFQNixyocy73/7FK/kufVT95wVb4AzfLAZOGpM/o6fssLid
eaJBGVImjLw7mXXXy4BE/t+fLLoYuSfrPsAFZh5rVXuGa8UUsNOxDvrl4FyTuuZa17xYQkw36COR
ZhK0wQOG2tmnqBRbzrDb3jWyYpuFE0YsYdks9ZJEJt0hbRZ3B40sPRUjPI8Bqe64Z/wr2WAwlY81
0/81M7RMCCCO/F2TFDqnqG+JYIn6vIjExURHjT7YfJ0V7rE8OIJOrxKe9v2tGZxYkGlueAfAIHjP
yp19+LyHxj40wgGMRl6AZl7mLbltCW9w0nEbi3073olPQgIxEG7C2BcRTjhIXpL0AroQ4xDFr3jj
wxTGd+BXt0y7VUMAZ/R3F91jm4pMUHOq6FY0cTQx9Wi0xrVrbe2jdYCaKpOj1CvTEn1ZX8ezgGNL
HZCBvuzzk6R3UoQIqUFlcnTJCnjbjx9kn+qpmkCUYNCSeTX5BEr0aFPA4+5gcxL6y12S1eTzLjvi
vWnYvyT18x0bjzwqV7ZPDcDJgbpUOVHZO70+9CiDSeRzmpzE3n76WXfYM9uo16OwSXe5sbvB+3Vq
nOWYeGEszRkfpaRwTP9k/42dYi5LViiJnmEfpRAB0CUtJPuJrjcHKjk+PBjmrdQr2+y/9T+oaOCi
ZEPwqB1KWRJbhMoM+yuhROoDb87VnXEsninTzLxpMuNnYODpmQvOAZtOUTTTXGWeatPG2RgOSDIk
MdbFlczXiJ+TxkiEZjBYPHat4L+zgVkeW1jMVHhJwJKzFmLfMrvAhfCPxTglUt4RBp/AHkRuG+YG
cXhhM2XCV6xzpPbx9AzxbX+QD/XtjSdZC8/2rL/rbACS7ignSRYptI0KFUjsRCy5rjI24aDXRYPF
YayFyAzf69fERtTaix9bq9YvE/qKpPKV6wdyGP/DfxIbRVvbNUAuTA/RM1cu7h/WcmLRkhejq534
ViYtubKcdU553RS8gBZSuy1U0kKs8tiNgZlEIFObShNYE3XWWA1kj6waGMOs6th8xTFIIFMtemz2
Y7VziVZd27lt4heMyRWwe8VWE4PeIDr6OPR9mci9I6CFmwAvsHU6UsL812VKAVzyOQCerBGs406G
XkwIPOC5uSgl7bqfsCobJPokyTyiu3pJruhUDCcJA5UpvvrhOiByyoRIfhotfrSzP2D6SBxxup7L
UXzQYvg8GpVP0H3/STTwiwADBgOfK1JajW2AtOZPUJ4+t6cJOlS6FNJoNLfVsUcTmvydtmLcR+CN
NX7DAhubgm3RZJT+lomzwzHgqzVrw0pqZr+RDDNSh1gtnL3EfjUG5x3ETHnQcaGXI83W3Rq3CN+Z
rmLsHyTb6raxj2dxhyYdaeVGBcr1ChHt4wtjAOmXn0/gBfI+oJ1VSEW/4ig/MHQPoPrl2EKXPLzr
yI+G39gRs8dFwKg2azLzE2OfbOm6C4Y7RTU3Lc1vJPuZ3EbHdTUWLRKEJDt6gRjrBO/c8iind+Y/
SUCGAgo/xzcVz10T29qxZyRetkRB2e2OIKufxVWQ9RIlVEnI2+FwjVYzCv0wnyRLKL9PeMI1KSFL
ZkwOVfjEX9CzobIrCKuLTJdLMNZZLNxO+KBlWJVAae3xra+kfvWC++fg2KwiIRuvO4fB4dWvba18
30ExzNaQ4ho0Mhaj5mPGVn1cR9/bwLSv0eEFQwugvPoldphkOPFbp7xBSXLZ/rf9pV7un8mkTQ5f
kAlMTzmJs0+DnrFMAjtoATTKYxjtAEAV8iHilSbRTYl7I0gPsuOMtXod845dO6T/0Lgd/W3QBPEW
su5JI3Tjhz7AqaD9bOoqW3qTTZ7AIvTd9BfHv2a1ihKG86VVyPnFTwAk0xxhpY1tjpsJIAzSfcAW
MPY4ZVkhMfha24No+F6kjCg9XBk9CZlW4IQVx/laknd1eF22MxH5O7LoL6/Z/zETE9Nw3jhNqO1k
+FFrNPmWI258eNe8IZUTSTJTHIXfwjwU8gL0syyhY3U+UghlXetxvJWHTP1lwKhEPnS1OU9aVwEN
N9kYBIkBqDVUFVjpH7k/ksuTEzvmWtBFdhK8EopI0AtuJbBYUlXdIPcT3SJ5qfgdrWXLTtPe3+Mj
aJrPo4RMIM0g5ql0kI2kTXoHKjvAneCc1BU0tQBWKmqZOmO6RDg61S2qIA6YTJAb2h2VJjyL+r7P
u0LoPe+GVHEOYjq2rpumj3smqcmVps3a83F0Km03j4G5oCWBqRCflYzr9h+TrqNlAKNbqdF1p9JE
kvj0s+RVn/VvFhrZ/M9auLRVpSDVEYMgQX21P0TbRea9u5ZLsm9jV2AdaOss65MurlqjhIwVM0/T
wT/4jXkgf1zSt1fVFhFw1hL2Ony1JRqJvGslaC3IcMFNhe/jHWS6+H8D4n4y/gSfQi4Ev1vmjO/W
lvQqsZ0dX6PYxRwZxm2HI1d+T7VdNYIwM3aEuGgD+4yB0P++BDbOmAvaApPXXadCwldj9kWBeWJJ
1K5p3GWJd6gu7ctX/iGhUKOCXQU2aI66pO5ETjtW6thZmWBqCRcoORpFzzDVTblPwEuNzQRp1HJP
vgxhJDFGsTAOBc5Aw9D6i+uo8k/CDxV2oMPb005KneAK00NrF/CWlWp3OC8Swq8rVnRRq1HjMJnt
aDzFhGb2ithM88xFUgCjkxMQiwXaKKUI1n+w5f8MWLPlsalCHOUvIpY5ftPPEIozddhHO44le2s4
GwJQnSPZntnKhNZI8iRGC0iTELOUoHAThf3SzMfnzY04scT0EqYV2oFss271vsdNXtNFaEY2zMoD
mK9MaMECX/E9tK7lhMbfp9dMRPOzWUtD+DFzb5MPeYoQ7H29sMkbELSQxRaGD0USuMUR3qFeibiL
MOKVo5bjFlPGsKtBXk27JG6XGtvA1NjO0ezz8CD5GkDQOJ/v5ht7z9Nd58wuQ0kHa1hjwJgFc4X1
5QrQU9L2czIgKIGUibMWGBrYlnQyjvvEgkyInZwXXzh1TCHD5AbWyf021g3siq4yHeD6MRS1Zzq4
DQgfmN2keNIcco5+yvnX7Z730hqfmBL0KVLtdRE03vWobGJsbfN/g2cmDOJJJIlVojmuW8JIzi+X
64XAUby0WfZuAC78LTkjLuMkpJQm1bGd+4z3X6ajOxBwWnvdYdv4kAPnW92bnJruMqZnSonBayJN
3p3BKchUb6PNgdWoJ+lYeT761Ltolo6Tpp37edR0XBcZZriOnBYls7Q2f+E5eCIJeoaP+ChHrP/G
S8QYBemHG8nWEUNvXh4AntA7MR0jVO4pGG84mpKf7L9UA5SOuuKoQ8BLMspYQcEA+iVL0edxFDho
fvJ477RBm9ZcMBPqzk0S+NvH9jZmKO8hM+cRxYCfDGbRMLwkR7mE8gxVEcAa8iAOx0aWECKvgUvs
+SlGIV0j10n3TjF6YfCcTNiR+K9xY12hCwDOqfboUfgvVc0JjHCfdVuhr2wzS/BYnHdS8zcqbWfj
HbISWTJJmojfytuQDgx9eoXtJ7FDFRLpCPoSVPgJj7g+biDOK+e1AXTt/GQPTqao60Lei6tGdr5W
nYtd4F2yy6SeGlOJpb+GpIHtGMWVqvBjTImRCrMiSWfTWdQrXSN1Pr9fK2AseOUAFrE7x6OGL0nE
nL8RJzeSJ31AJtRtvGgKKJWbGbw4V6zt6biX6aQkvoy4PbZfCp2JpN34aZwixvJ9vytcG9D94Iat
prtT4r1LQg/ElaQtG6k8jh/YVVj1TJ7YlWMi6QV4SCQmovcs9OJwIceUW4UBFrcKgV9jTrsYplgT
vEt8CLsX6Vb+IkpzRXcp3lQgiScojpNU2CGPJ0hMjgkOwuIa30Vla4x1zMvE0Hv1gpMOZVkjrXkJ
EbET8LKPDWGZCkZ10hwMsj9lUc0bwpuGlSG3AT162BtddO0lsUbhBvcFdwZABWiXYraYHfHxJCKi
vQuTxK3OzdFzRN0Uw/sXdm93HgO2XjA52lO1DcFnt8gElPGRbgV8ao9QZ9uRIwn7yLwRLAw/lJCX
XYl2hBiNSzte/PiduK2tG6GgFYeNCVNGWva9Aq5RFgkb9I0YccM1ZPMQqX1AkmZEmcLf+koeGPfG
sZ0FInR5JVCiU2kPJRmYgKiO5jnRLMCOcn9vXMvzcICMOweIGzqDgHySB4yMb0V57AXP0yTUpndn
aCzdyv2WegvKwXMx0IN45XBmfXHhd88VSUg6m+mR68/YilQx02MVyQHrxPNBXZ1QDdWcCFubw7LA
DdRFlCCT+HZEa/CU9M+2oeEca3X507+u+en7qAqIQ3mn7hJV5aj5hW+JQwUsco1z6Sx3RTUDbqe+
xI60HMI7OH+e7jETB7kgM+zYNuDRmOgq8/TZ/HHOebh7EttyHMN+0k6Jta411x+yXgTbPMGNexkL
Q6OCf+u4abKgi4VWhKG1cv3+koVc67oUspBpQ9iugzcjxOcyQOPke4fzfuTENE6oKwVLboaMOjH1
JJzquWeE1r3a6IoBT3cE/h/Td+4qlcn505A5N69DKFCk1XrXYh2/DNla0Jd4ikMLY1TcIcVfZg1h
FLMfoM0CT7pNuIB1/N0Jr731J7ORsRXFgW62plVJvBmEgo8yFTBCNDh8u0vXrFnHga/2Ks5uKQJJ
n2CDufnvXp7g+5KGVs0lSbcvRXQ8Y9T/wqGQi2Hu0++lRklOMl7GYOFx1gunBOViyT8mHT5OllGm
CRc9Pg7OVM3lSNBs5lUPIaFxpZ1UX6O2OocRr3JM6HKbTbmBNSjfzFYKonuo/fe9/pg05nEqjqnO
8hPLsNOE53gyMqJ2OMWpXrO37e3qlPFto60a5NCnqzRK4fwSIrdRCjUMygHIDmp4Z0g9xfdDvrZi
FPvE5o/Vdkl5uXwr1WNsLmjQYMWitzwM/9ZBfj3erAKhI9G0XeTJ7eZjdiJypntiNgk9df1Ftixf
7rrg5JrybvG7qeawe1HpzaXNeLJaXdCTzvU3nnAscfVg7rkA/exjWCRT9f5brLeLndIh3I47BbT3
EHXM/lw7+RfttQR5NTnXGCH/N3RlOOzH9OoTvvWGkOKiBupFKMuwUELFNSgE8fpAq/26oekS5zki
6oQnrVSnRXRN2DKQorqdU8AjMz9WTEhlTlw5dvUklQSdCuxI2mCgC1UineUkNqkKjZaNTgVUIoBg
t+7EIrz1sczCtpJjsgNdqEJHy3gnEJGyMMKKI90dQtBIiCcBizb8PwkRGwJ281FJ5vi2iXb9TOOI
3oEblcZHkqFxfmNrksnO5qcn4JaRZrG5Qs7c2Xu7QPURzigHEqMHXwgPVUz1r93gEY1v38vXSWsN
7LIZZGodSgch+f21QDyDpJFTMKwdOuh7UevgTi5mQOWXU0DJ9u6gMPj3r0IAfVOnbG0p2n1xsj97
k38cqtQcqC6D9GDW2+bhFm+DyrL+/CRn/4VCFZP+k2vxpeofin/FVgkZeFTGu2qOp9YBW0e6tRpR
tOYXfG8dokAXoJ5IeAT0b12bIG8QXsPQsjbpADAxj7jMmCIL5S/KNxBJ7GMppPu7TCtXzQs5XiLq
psLHUInoEGSQWCuPEGW7jdgc/67NL9Dr46Taya8ayDUvX9NBJ46l95FXJK0192/WRXnw+xbtX8bP
2qSPK90lQRVUjOLRvVkXSzakmgj7a6Hanr+sKC+Vji6PcHQqva2P4eWKGvMXlfMO7LQUKkClAJ3m
Oy9SfkjX7DRCBr1PBejOLTC03bls6mh5p+ur1akKGFWkNnozRVHV33y/gpmNnregJ/L9m02dD1BC
LMrviZARW6MsEEx/dLszzD9oZb8oecdks3JnXOmlg580GO2VbiPq8myiXv5ARBPaG0poCJypCpFu
v6FgXKMAMBnJBfTtm8dn9dG8DXOk8RdJVESotU35+igA77lfwsXb7eeG5Pruh1oCr4S4qsciTCga
M7t+Z34rZxXJEZcBuLjxtdtH8y9AJLaVcnSBYNA4dlrZRgDqUwymENC7b2j41qg09kEAqIoA1q3V
htCj1neIuvsNqeNid09Nr/Tu44B3VwwR59+Sy3cLUqjeI3iXqVU+J12i7rF7fwrWQb/YzZOZOUA4
bTD7WTEz6/mO3YlmC7UeqnRSqXrOBaUeA4PFO04H+9fJIZh4IL2kquSsU1s3IrMz2jQo4kB5kjz5
McfX9WuHMazdKdceFti5r0xm7eMvPhOVsiTiHqq94zAbVaq98zAT9g7d2gONavgEIXRkrJXj57PZ
vNXBiylchKoLFNg9hX0vdajmim2zFcyY6QQ1LsFqSs40zub09JGrsm8jJZarBuRKtbObRmleHY8y
qVonzIxPI3QUB9Sz+fraNNgKa8/qZRdQ5/2jfG/tgsEmX93lq0uKffSXb2A789rybfL3e32Ej9dK
MIvQFt+8Lyi0kvtAPD9c7IPezzLc9mZVSlh1Kvvoij4QS6AnDQYxuSr41x1aSm/VKP1S5eft9jE5
dZlW+7AQCtcQzinVUovwKixWwC77pAbONEXqah4si8Q+LrAM2tfP9uzey0ISQfgpPIdIfqXSLwia
q1+falBjp1dG6xWO6qZ9DkeP1ulRPc6i4++okq7NOyNF46meF9woXzNaB4BklZcyeq/Ll/0Y6fp0
d4+Q3kfYWAZz9qtJ+5yrtk/bESJjkyCkFFmYGuZQHaygjo3k/jnch6lGm4l3aYTlLsUGMq8jwIFH
iHAVBTaPg9zbgyUTIhyU7rM/fZVeltchkZXJNmyfqTCeXaeC7DpSkFc35tHqsKl1MKVh0x+WjcX0
EI3KwBLoLXcoJPmPdfFGWWdTuJZ3JO9fFinEwLtTusfS3ZdGf1nffNCJ6XsUPmSMugcWANBX0/XL
IbrcwtC9iRJHIQ4GeZ5UWWjnqpOv5cusFO66VFrGqhLF0dgWP9EzhXo/Vbh29p24JNqb4vGUG8MR
E7UTUEJfgjiMnoHeKwGwV6swmVMqHpRjQyVo0mJ1Tk/f83kI4NwlSFFHNdOonnaFTGNPySz7HfQA
cSp0QsezkVRqcYfHQJqyNFbfGqtSEuYSV4lLlydx2QofXHwgNsOVfJNpKQBf1QniH/hi6F4+Bmjt
jTVRMoSHxEr0iESyj3WziMATN+EifBM8FLNeRrMxOx4y2Lc3c/geUDky0ewzCw3j0IxuYaklT0MI
Xu2XVD3Hz3lDwUfR+wK15ddUBIgzEDNQPqChIAdWCBDUQbcfk8MEKpJycHwhREvhmGGOSvCnWByR
100T/siieXhRuGn1alKfjBaEMAHTE8LP8T3/Y7vlySgZAWz+JoQU484kLSbMmTgUyLZMyG8P3ccv
+BikOxs1SMchZDxAfCbNfpwBFfg02KU9JpaD9oJ2tamlEDyq14Bk9gEFmaHUm2Bu8r429rzn70AQ
0ko+odu/wowjFVW36UReaRrlRf0b46QOgUBX6dVhMBfMiIquN0Fv/RO5a3ou5raaPmKiShLHUgHv
TB6Br5jCom+hzCOo33j1IXImWSuRDdduA/OTzIWdJr1p3lpsiX2SW9tDkFtdF/1jJ15hKP9BgAyk
Cu9duMD5MkEe8wb7wYmZB8Cwkc5dGQ7OIqoUDEqvEsxE5yqwBXDTCT4Uu85vr1jBWSIXD7xOADDX
3KbwXrCZcW4kFFPsB0ZnLI6kL55YkMvOieiDnZPv7toQNMTbTN5OLqnFbVMSlqzwgSiHoJL4hz60
uLkKxC7pY0ww0H2XfKrrt2MdUvU2unVK1MGVQKkjrHOrfUlsFNuUI6JMuWQNy1jS5ePxrkiiw0kY
lDdonIoUnP+yJGFS5Kas2+guEbv0jEsC4btPmCDkjuAuYUN8l68nqd2UKvwfcoGFowCvz+HzioDo
6SUpjBLY2emAROiXFck/grGOmAztGG9hvOQHCZQc2vlBviumg8KYNxOSppj1mvGn78glpsIIcKNw
g50H3T5JwBejEMKz5xL8wYzO5LUEkZh8JRya/NctGNnZsRBwrJBOzJqkTPfQJxCUV05Qa6Mt+kCm
SrmXGv6n8Kam4hQdeREQMQ9j3UnOu9usXAnkrV8PWKUKzLgx43EXFDeOE/xtqn2dpuArFvJliiNn
o9E9xi421StLUpn8BfterO6/KDEaCkwAI7ZnXHhqksBoloprKELsRExv/ul4mjeuUpZjJebuVRIx
E/E+ToRjFV3UFJ+3kZKBvVsZRgfOpVRp22WX+PM/yN78Becr9rs6KJm3+MzhaiWi+j5REiFyGriK
DPnECaMybFyeDmoyFuldhBiMoUSZgWXUp8ju6Kp3SQo4m7VZtjp2K7g8OOQy3MxgmIEZi/4mpYEt
EjxpJNCVWueIciF63lRVMeEGVurw7uoH2Xd147T8zi5/4FDIhnzzijw8cQM//ESEA23I6IKKo2Hu
c3/dkMOnmI/tyfB33y3FxhzgSn1ZrJp9eid2zVliUCKFrhglKJqXsVWahbUR0yBUoYuLSgD2genk
BySBVNsyrGw7kvNn2V13YQG2Di+FuF23WrlnFoxSHNyRBxQE9nHNmRWv20f8zqu+tmhKcjSnjINo
H/gRdUmeKHjALSy08rVr16eR1ZjlULThB9iU9hFKaPxr9lqqz16pbbXs5n8rFMfiHCv1F81YWZ5H
4sKrF2XoVy+rl9S7d/A1UWjK1fF29clsrGlCdqzeudnHkjRvtSI5s4qweEqW6uVKNcOTXsItME58
bFJgq5n/9e9HVFpp+nGaPOuNfKMZkPiMW6GiCPhN7lFrS/0D4HD8ELiRBhoSPuTlM9uU6j2rl/8u
7NgxLaoMbXLWqpjbQsR0FyDdjbSNJ2EyQv/NgWRsU4/gPj0RsXdglC089USJNTfUIFA0VGwiJsYy
gc/v2YbH+fUWpbFtcY0YslQwOQVouqbB2dff2SpOTy1baUa523sm11/vu1synQsUKb1SXGhX7aK6
17+uW5T+pMpE/3AJipkXWKylShfW67OJc4ZXea9xzEc7ahL9VZ5VOaCqvVgSHKUXOK52jV22jz7u
VGSLx8JJ/Wyd8Yx4U/atvK3OCIqcwEvMy+PxG0ZfEvhK0Etq/LlNNVXFlFadMjehwqgAlymLrj+i
JiwpJ44Lyow+16PLZ8XiYhr9YV71kzFXctVUSP++eyGm0bxGG3LTmQPaSc5hG5xMpXSt6lTkqkzG
3FSR1ko9N01B1NU8uzNlNd28vgvy+p0Nsy8HEqvPyMwV+Bevxt9zli3Cubjc7CVJI+PNgXkWz/wY
9s9wce29+wh3kNXu2nCYvVgiSGGtGYONAlISGjQxj1huKIPEIhGHmOMLX7lbrs0bT65ChZxIZ4Gb
ik2ZMHeNsAgf8XLIBJ+akLvmmXorJW5tb6nsF68JIjwbesgOsScpZM7f3ay0Q21YDgVylmxTo/KK
hfv/jaPEE+VA367PeuH9RkWgWbvVKs9fzmUXO9oWy2LQpwpK6WU2vdbO1EU/12fpBrVk1XrnGENR
fU6+5e9uBKr3PEWEn6e5UuMxzZMGHRRyUzKc65vj74Gw0+39egwPo8P+L0NhqCI755jSeZC5QHuO
6xo+QuH5eiuFt+t3Eads1b1e6pRhpaDLlLoYB2ojtL5GvXWZmm85SkKPe5R4Hm2Jjh76E9KZq7st
aYsv6VLIMZTJBWd85b2gDTP7N3sDaCoXqrPJG9bX7NnbgU1cCrVTOSj8WlZ2Dl2wA6g0xziFINpb
Vurz3AtFhR/VFDXUq+dZvVBqQK+hgDEFMq+7T6Ji4FbbMr2xzo1WRUqj4p95uHau4XP8s8Ri+d6m
Wnni5yGPtUpFiFOmeqS3IyKe7kzmQb4UjtvZYHMYFUBjqdxcu3B8A6Bd6pyw6dv7LN3MjLNnSW8p
MnZS0WlbXwwulEZbp+mRLXyM0i81uVLRY1svkr7y7Pah092CHgFmJCwppHEjCNrqUJWCKnL5oNPZ
UvOU7kod+r2vPAXfapT8LE06tIq3jHPjYvZzd6rxZMtClBnf8ARqnUytXyyF29wLbT4dRqXf3b67
eQbFBwADVg5H53Z4OFCKcDHprgvRqNeZDzfdWzmoUI7k1Bg+nj2qCBKUP6xbayr+iZBM+rtnkCJ0
UktRYZcUAQZCEezK++EZ1PrP0P6dw3akaNUxF8w2+eBBefrJrENXc5Hxg2LQYz6YLY7nVD1cvzFT
6LvxGfAtpBzAI84ofvkbUnstF4B33iIsVspYZkshk24DTekZ7AAg+csmHI7pSGpMghFmp0cGn649
WwxxPWRMmH+0tvTsFjOFKDcmCZ5yA79chZGuMVTU3D1Oeqkce2+dp2OUlucIVHxb76TzecsgL9DB
xuy5t2eDO2Eo6rOyd/MY2Wy/vGzeZ/VbRHmR3Li/6V6iZ22DLOU2Gz6PGLLM6Mn1G3nrxcCByr08
jr92/d2ijzmCDRRfaQJTHkbUAqfy2cTlwB3SU7pjs27dENqZE+phqWQu9Ste+f2NO18XA2qxrYeV
I9bX5vsaogvVH8JnR3+8uqsWfjvM/Qtr+858xx4tLd+Lq0a2HCyeUYeG/jC+q+9ep/xssBHcQwxS
YjzMRvr3WKBEOQwOqKJzBJWx+DAqSWvncHL/4KHpj1E6mA2eNZdtgVsUz4NJtk/X9b6oGE1NcyZD
2D9UixTIZDt4rFs51P2z1dmFveEZLAH/KYd+DZ73t0m/8qhRV5xJmvEVTr8qOEeRqkCn4Pyym/Vp
8LO2zoazfZfhuhXbMyrE7WYMHHjt7puNgl2rVGpYGTo6jLgCHgzH9SagDOYVcP3UeK4JsqzfnmcM
I+bjHrXTYWH5zngwqleqQTJIp9E1N7qtGg/X4GbyVrmgbs58zuVGyDZk7sF+w8R5Kxz699zLYfRg
s6MrLj/Z8+Cc/3ed9BiM1XfpFwOdEtBHtrN58bdsi+i1Gy3nwe/3N2zmK9Uey3X23spvhjhRKkJz
+j4PLyj0v2TGYOl0N3OCsqtM36y6n4vJmxvtkRhl+pWFXCAuA5/52WDvO5CM1yo/ezmKWFu+pvB7
yB4iFhTbIJM3BTs9M07NB7n7x6YE/J/pzKj4XSr8Tq7v6wrlwHD2n1/P27223X/OUh/poF3a9W73
TbQ89heLdSPHQOBr3Ba1fPZRWx4hmFGjcf59xTmnojG1gQfL8k9q0uOhy3tCq+nX8rMDRkFOJG5m
OWA9sR62aApOmAw7yp7h2bIO093VpFs8HkO22zIz5dkonMHobgR8OP/XwQFXCnR8O12SI72kqaXn
KqBT55V6ef93zk2v7PJpEmUYwFPl2ioRWri5XRdKzUfhFE0Ov/PHR8zynnVunFeX88/ltA7YypmY
pTy5tszfFMzn7hwl/G65UOOAgUREuO2KBHk/hys9flIsOLW4vlYoDEn95fsSQYdntzT7PqQ7T6RT
ssMsgv+ZR+Oe3oXHy4RE1ewOhsEDMxRS8fgwupUvUZlcq2NhkMuObtl0eMjvW0zaPUcYe2yKGqiz
4++Yhe2xyAQ+jDJwR4bsW7OBX6dDwHTZHNi2o/mQ4rXL4Z6BZurMh0xyIG/eQXXHAQfCcpgZl/s8
yHzIlfhTdtdeDYjZjJ95CmNwtO5Gy2EOjJkdimrSoP45jrHYIni9RZTGPIwm/Q07wrO5vRCXng85
+1nb7AB+bjY4jJidbPHM6d33csguC1Q5PIzWQ44cepaLvt19M0UDeJFda8lfT1yVUk+zOnfcjdjL
t8PZIA3T3MIvt1MtPV19V95KszDfxx0+cYaWA44d3nMLUxTJvoxyEOuoI5xiF58NOMN4XJ5umsZu
Y4PPBfQZr865bQlxqf72SNWC3HieD7JTb70bZcYHS+1y7RNFnXej3cjKUzQj1ZsNlsPCmFZtTjXL
JfOiT556o2cm/Rn9dxqxknkXh+VswBNznzk3S6OdMyVJeT7cjWxX6pdIWOr3ElFLihuxHfKTZtOv
y+FiwPlmB2KMkE9A/QMejp6c0z+zQX6a5cufy6HNLfcpc4QpsBvxFp6hFGaniwEbMxP4MKJhLB3u
zCV8ZrYFZsxo/nradyf99XCe6uQunBQEHmQB0b5DwLgtHS1eXQ8ZftpF+Y4hFwHTxoijCPTgRhf+
5aeXCFPlMOLKiCX0aW+5nxnT4JyTyI6xe+hxrDN7ZbPvLodcbvl6DUu/lR6Hu48wH/IRDrch5src
O9Mrh1GlR0Nmg+s8iucOHTQfFuPxmPTjYRhyKnEA2u2AJM5dnzD1ZoeOGHT6YHMHm4yvQh2FWVT0
jXTppH8OGb9Jn3sxUgsWz3y4HJ7ieRi5RGwNUxBKCoYOjaOwC1f2afI32sY4XXhH0nj67Zgy8+OZ
C5jRzO35cPF0tSyHlR6/8WI6U+fxkPd04nvu+Jg8H//GLGRkeYB1mDlxEGhxaI6wEmhbWiyJte2C
54pM+szv2tA6IoH93Xeqh23L2nH6DPnBQBW4Bj9YjsshTeP/k/7DRsernfGjRYwU04KbViYtxpW2
83uyoGjRbLBlKtIpTnAu4VZxGLFPMYn4vHemUcy0xyakkyZ9ho91xDuZyHzKlcHjnUYZTSfmW7bl
Z3jcO4uPgnR07Deb6Q8H3A/G0XwxuJ9bt3SnkM9y9Z/yjeqG2HePfHgMfx7ze3XBejwPHIXTT4bw
3BPBQMhl0A2z/R8OwtU24j8Mpkr1UWwXn80sR8xq/1q0uLWx+WwaigB33Ode5uUGB/n62eWeqyK2
ek5TAxssR+nm1ceOpGKCLjnnMC9iEBzTr+v9MnzuepVSgzb8lB9fLK4f7P4TFvdmdMp+4gYQs+Z5
eEJGylONx/mtMCU1ozaFa3VFAQuU1it1rACtv2J5T2g3XO3+FZ+NHzDEKT7CDokfrEU8hVKDjZsb
ru6bKsWlWUGFI6bZd3kS5dOd6w7RqBT5JJh/OkG5f8gFMP3m3xVqA1Nvo5Gvs4oYcq6MDXRJvT5r
6fUbyyJNrcbfn/thSIOK2SGvsEWO6cvd7X1Pfu8tXB6HOTbzb9pzQOOr9HMhRWZ7q1AFF785c6c4
dgXXLygXxwt++2Fyp25zjwLORM6JygkHu3FjYbFNzuoc3Dz1cx4VyozLa3bWOUXMtWW5iSPGTjop
ttcI4aa594qwESc/M6j0qPXoyNWBqN323yndOWNIpC+L4F7BaN3/ZYtt3ZJKbh7cnqDmtqrEGH1i
pnOIM3Lp7HCV7d9XX70rkgeb5xfb+Ix+L8865fMgx+W4DP4Mzlk+qxuYu2ByUYApdk7x85wcxcrb
JkN54MVggZl/5y7kyuw+OVlSUeHcwiqFT5C5v+HzzmHsY0Ln8sVq5tw6M5Xvux7G5nIxoIOeGPap
1iLdPM6/j3g9mAXlZqlcf9ZSkD19Ocoy0bESHqV9cEg3cUZL5RWeHF2OVVMB9Fi+77FNqYXHqtoV
atcQy60wH7BrrLk3Ltsi02F7WqwabMdsNhz6pd4p9VrYfWZTmFsNHkqDOs9Sur1PiuMZnYJnO+ly
MzYv/GGO2h3QeaWuwZOK2NdS5xbXWR/7LJ/tpIdlXd79zWiB85e7HencTPlSL98JY9/euS0rcLf/
W+ZeLqSWIJi3x/d59hiRzOqrgkDF9JD62J/HDwaafWnPRKT24iM63z+YoNn122OKIcrRwEpk+uUA
AxFHngfQSdLk85GMuIlAw/koVi8TdoNHfQzpvxWFjLAjaeY8mqGbyQRFbP4RHctN9kNep5t5CJxf
tqnUsbGcR9tdL0N6Dw7SPNojbehpzeTDdTwUqzidC7we6lZqfbVyp8j1S91KFhcRFtiXKHgVhDWw
0K7hhcf+LhxDFkaeTKli+/7spottDPQcLifecRlODixy7cFzSO7jacStMMGZc5N0J/Woldl6im3i
quQoQba5hViSGS6Y/+P2bAjrChoF0Tb9utu/gnMs721OEraLDGU1CfOUm/T8mY9wpYIeNxg/kBKe
zynKFAYsjwIRgEkVwGAHwog9txBD2cPNga3F8tRmvu2hXeAZ1UtVRoFJ0TsB3KdazNYe4MO1MFjd
3ukEXNUUc4C9ilrx1VvqNbtqsetcpqwy2oCVfK68FxkjEjpndWwMehag5ocHeOy610ovv2qt1i06
PVVu4mKxr3IyMGY3jc011KF1jaMLhx7v6jBi5EVGtlBmsB6w+G4Rk5/QOPs7qytdeeM82LBgn+Bp
q8YRfIUqoJiR+Wh5brFGudx2VueM5r9Dp0eGMdrG9D8z+LRuMe2xOfd4RhD+Zv55e+xzgx4n2wbV
BeLFqy/mC5fmWOBgoaGgFMAXGLPMtQP4DCt9wySNMDP/j6Uz205WacLwFbEWg4CcAhrnMRr1hGXM
JyACiiDD1f9Puf+1s/MlhqG7uqq6uoa3mBufsCfgNigTJODtssJVj0PnFcbiIP3gSB/5xnNumJvw
5cZ9/7U3hqn7O4SjWYCw817Z1ayn9msQ0d6kHeBE4dwJ83IkEIdRJNLPIZo140kwGt1lqyssHhrf
abdEjm66++SQq44DTc54kDLP/yEqrA1WM5TxOT6KaPt4NPgQYf8Yt4g7JyR2R8wx5JxV/+wk+0Yk
ZYTzLmq3rb7GMINDoFwNpOCMPf5G8w8iyriPuDUdYA7coHG+RLkzKQit4tpRBg0xZLAWKNrLvjii
suvi1+JnNou8BIm6n03ZMbtm+sJyertq52kdR30XxRcwJWQIHoAPK/auZhtjUrLqrI4hrWEsrmAB
M2eHVuvwhMX1Tn/s3ym2h7lxqOdH65SvUaB/dwckDKJxRmfPQ5Yzh372I9iNFUSBqto6i/ykuIjZ
9fxGCcieAYE5ohfdInkln90nYiXpeN/39Aj4leSk5gsUDnqcJTY7yWVuPU7fAboKgnH6F42YnPqw
Pzs7Zg7PxgHASZQ1rMN5iSeHAbwpjH3ui3KCTQHjccRV9BmeMKSAHSQ/Y/hAVD5g0nE+hTHRCMm+
LYayhdU7YSfUR10SL6FWwtjjJTCNf3azbRgGOvVgKMMU1yG5zM95zZlfdRYFVkUwsZxFmE8rMbuU
QXq2ggHi216NC5Ti6JiesTNxBtdXdi75WNkirpiG+NfOUEx8xfdoYPBPAqwqdjjX2Px3/844GaY4
upRtd5CAZuTjbOHsUrNpnbnSuPx3+YFzx8HZaof/XrPlntqv5EAZn31y9HCTyOVsCvWVU4p5MQ7a
gR6ATy/Zk1R0SM7pPj2rV8KxFzg/lYsh2VVG0ef3PbfjFL2QQXVOIaaMe5DuZSrahSMw/3EHz9hz
FPwMCs1+4Si9RyHW1//+yicFCorfZPhPT16b4yCS/2AiU1yX8vjugOQxxAu7B3a3cWHOzEQ7sCM9
Cr8BE+JaX+NzzObxQaIQOuOzZkPjFfmebB7yn7oFA+cC8wKloey+/8DytNbGxTyYh9vqtc/kDN0d
cjESu0NIdAIVseapJFaxMjJ7eaD8sb4ah89sgnl85vS6f+FLQqOdH8g6fvKEa5IzI9631xRZFGqw
At3BomLtAEVF48iCC/Hke4+iQc7lIffIWsefaTPUK5vehymYK6Ssr/le3vs5q7LdAN3AwkB3oWl3
wMbFvQh/5GckEnFJIAqDoxQu8mXRmgNzuldfONguuHTxXAob8VnOoptCWOOAnSHT7Q7Q2oaKcBb7
Eu/hC2Jd2itmOd0p+RE+lt8+7MFxBNrtNT6uWY4UnoiZDWwiK6wdZCDa4ROO//A7rZu5NeEyIRTE
wQxorzBEKncRaoYE5kU2Z6jNn9srj+p4QMNbhLotngyUAKP+UFf+DINAVbjos3ZMW6YhY2FwvO9z
iJfByZD5DQ7HWrxCWlSqITKDJbIXlzGPT/f1FTOHwb0whjwGwmbM1pH/NzzsILshEkgaoSHvh2o8
Ed4EXo7FCOZPEsnOzAkRVlhX7HUs4X3zkQ0SVFE1tG38XGzgq8Z2oNU1IZaPZw0LT978YdX0jJaQ
WcCSrB9GCG/DX8Zy2Zyp7Qv+AlgIhSEfClG493PJZ1mELRp5MhIDbaCJ8BiBmC0fJIyHS2WdROpZ
JgSYn8/8jbcKx5C6wcGJj7CdZEHYf5K9Lor9I9nWmg3whYvQc7bm0tkyLE5cjKe+why4k3AlX1sk
h9cITT9qJ8Gp6TJgrpDj+IcIH+bAmUDbpkNwstZQTgYFP4iAsYbCrcCkwdYFpGGAsvA8HlcuP4i4
c4F20eyRsChrCmceeMN/ooilyxO6A34B48KzcV9+SCwjYgyIeHV1lrgjPfFYybQJvW3EnyH8KRNn
jYwLGwIKzLhUqBvEjUKFAyNkbjIGdBWSCKsJW7M6VHlie0IJeSCXsQjYQXyGwKN4EDw63tb4L5gX
g8FNRgxrK2IDW2ExcCVPZmivK4ODtJ/HdYePeHzoid2anJnxf/KZfXNi/GhZeZu0B08x+pJR0C77
bP9tQ7WFPYojoDYkWvDMAYEOH6uG81bX+yujwIvTwC0JZxscCsHw29Q04yybrRbR6ZTz6ZPAl0EN
bK/zq3Lz0K/Rre+iM0xsPuAN2FjLyb1/H/YpIO+PlW1rqsQi2D85g9b6t2k1pFtujQ4vqMQeWL3E
v+GvzhlKFCwTUnSbnuLhco76gdvLVw8sZPM2S0ICgc8L7+B4SgS0xJDBJugwJrLrAz5kuin+iaa/
40hu0ooCO0h/7yzOt0XzgwXIIb+iawN5TdpXisGpznMG3HkYn3i1smbKgaMi9o+s99Mr1hNO+aA9
sR9qZJzRt7RbVCCfY/ETbnyuy8c3ppiVr6z3zgYeQE5JbgSWLkZVEfsYvOgFrCUg9x28JrhkbDw2
5SYyIvfeDhlH8/Emc6IrRmKk30hcP2oBwoJPnBJdm27MeLKD+S+SQnqoGC97caVHxpXTai9fIAVQ
sLY+YT54s6GsOl/keEWftJhXADg8PjBL0JacnNAquHQk7MZOkB+fdGQP5q9iiC7k4MVj9XvgtsEP
56z+a4MsOIus2YrDHOOYvxbuLycYXpFgDb37OyFh36MLPcck83LDqSGeJUqow/7Ng+8xdNXHPgiZ
DHKAh80R46sAkypbtpFnlXgheNge443iXNJ2t3j5OZhyaCOSBGlB7u8VpXvDhuP4/uY0m69urGv4
Kl2b8kjLIvUc23XPADitJ5wmy6fPyMJkhLkV3V4SRGDPV7qVlWzN/Fu9jYLXjGo6zmYcy3EsPIJZ
qZVe/1l4Rrx7OYuE4EGekVBUeWZv00+ljuL3Hiz53dZAtSu/WDiHRu72KCKilv8979vaWaCmcKNW
jpu25A50uCBemzDrvAzyQy412SaPPQATxfjJvLV20RiWy0aCha938z5QM6b1C9kr3PKv2tWDQRf2
8GN473bRhyfbbFrlf3YwyfBm6LBFnEyCeAyPsMtwaHroe81u3X7ieHn2T8nbWUdTq8f6+ZoZduAm
1rRj5duE6ovbyLF2ge3hDnt2yze668NaWzANSeUNB5xksJAecDej0m0KWF4xbgXDb5xz+Xi4enpt
2sWblmH2mZQ7y5pWRN5em4wgXjkjmznv5qwyhjtnbLzqcbsMX+Tk21j6GqZfORBzHQEY5I/9rbfJ
2yXO3jtNutJ/qjRF6L3d5pJ24y7aRe0iD+cavIUlnyeTd7Qri7Ga/7WvWaH9Y+hx2LgZBhjMyPE0
3vGouRIKlheZe69kYFfspxoALU7PewahZ780tyJD2gjC0U1pOHzhqCCP4wWRH6TEtgvTGuXdqM3/
MpqcwgNZf9d28xs4CIXSebGztV7UymjHzMHFgAX3iodm/qDYBjx+0g3i12+AkfDoXd7UdEPCRHtM
+i1A5tlSDUnHRkIC7VvRyeiirPNJGKUmIvBIgMzPawAQb5yLLE8zKS3vqd8RXbd7dHw3qKKjuXOi
EAMxUq/pA5ul9UCwtcO+25p3v1NSNzTebsRZFPrOfm/j3/qKR6Mh2lFXbl7onmKhdeOfhjb05pRd
loOj2CJVMlFwOOsuSvI1kBt5QoGnhC9v2ZbxMN6HpF/r9N2ILFcn61Yj+zs7moXpKsbLvd3fXmXd
PJYSHYCbkkgAXr9qp1M7+d7hLekFK2zpBsG46f80xfGCpvGMyn2SzVXAuHpPdZ3W8rqgnnYVAL8q
7R5YsiiS4p3Qc57OsAVGmbGm415pezE0y8W6WJYUHN5ZxQxIuYwFZjwJT+0/Yj/Efc6Rnd2V2qpN
AmMhpUoYT/S143Rea5LnGunDJCXDqfaM26J+DNgVrVPdLm+3E46RB1XVfRMP0dSgXqK0QQp/3Tnb
XjsGzeYDDoMBC4fpF7V6WVz5abvUnR/DIKY3f6d4CZ2fTEq5n3OiAWT1DAhtAOpJ82XaI6Mv7unN
t5WhOkFj26+JHe36+f5NUUm8j6GzA8uF7HFNt7o5ooTq5mRCvpCdh+V3dN0Nqp1WHO49a/VCvJX8
W4MbK1i+u3svBK/NSPiosoFSyjYE891JVKJh4gUh7XQ6rifsNSW960gkREBujLbA3CigQ2/Yp6yK
KBNQ3lsHOqPVSo3wMVjV+izR1uj0F1SNzw+a3ZA+N9BZGnNZxT3Psugd2pzeRJwHPYZIap8D2oRJ
eQsWh7PQmJmiue87OSu+saRQ6+2X9g5M3jeBo2t7G7199l0lxtmwKp05Mknp0Qvv+N13yOuoAS2t
zt2l6G3eRe2iuxxr1F2kfzoNqFE2zCjSGXxU/0SEAUzyj7oV4xTm6C68j3FIKRpQv27vAW7ea/Ls
HYreRdavv+RBejy2TncCG7cTWzIat3Bgn2inOqHXVjtTm0EFWdxiZGULFXwI4CIohdRoUN56QZZ7
MVqFary0+O09vO4xz9tBQoe79F8Ov9vFIKJnZ7RjS9yG6SAqqhGzKdFQKLL3Y42qr5VZnP01y6dF
YkA8btslq2rjdvPVbHVXhtrr6SoxGHah36RHRVmbzZB9oeEZLNq7/ArwbzsrBbzQyO36Z6dye+W5
lntPRrQzuNWqOnzjqBPi/1i+T5sm4+gjw8vYgd7p8VVbY6UC0xGAr9A32xXocuhIxpEjWNs0WDkN
wZE/Xe2R5nWunyWPm9/wcZlTrV1l9pjcJGp/qDbsNwOo1LxMv8DpAb2o0WpDWLhMCZ1fmERHn8P2
GQ6M909CdWfv0H8Ob6w2VGK4QZOR4EUl4ctxW/3Nv9QJOJO+vbjV0yL0qefjFVozrLxeO1fTqdOf
2++p1Y5vNDAKBzWFiOrtRRzHxJH1azoTXcUEnysxRx2ahxfkApZeo4FROk4KPJ8+t776i14L6BiF
VBkZF5obw4/x6WGN0myV8FHf8p+URTg/1W17CzcMnR1QMzaq+q0/aShmn3uUaDbLW7SL4TP9SSDz
/o+qQyjapMv2NjHBRWkGdr62kDUupy1lNKvisR3P8tZL9FFfnSj5/P3A0iqeBFvJBdFmenoj2W9o
tfOwVf33e6r054/39mAxyy5dVs9f+0X7dwZ+e/8Edug1TNGJADy5H+P88sp/CpanXb243nqdp6G1
plSLPUferF8S++hEJ0tkFAhKuOOmaONbf1m345ABqsm1ff7yi22+feisLnR9HJfAOqdTtdh0OnZq
iYobhY+fuMKPPYnATOgvE6p60q9IcS19rIKia39V9am6/9O0v7IXuH2qkN/BJW9H7+dYmRopPlHV
je7R0GlWb2hTbMpoZ2t/fXaa8I4SflduFN0w334VxW8pByvePxYM9cR7P3m/t7qposb+FY7lBdyT
gzOhFYPCpj31uyBkUroF84MgjfrPso5RyaKXrmWcntEwjIbP26SX7cMOK2sexOuncnjXX7wCmlp4
HJ1wr1D1ZkSLt9IbKnScphCv0sjsiIHuevTINtE9W6VI7Ya3qnKVmfaXYq8GUnzaz3wYk0YJQeNS
aQmiYUPSju1G4SDnmmho0FqW+l04vvTYMkz2qaf/pI7uTg2nK/YJaalkZhUuAB+o13SBrGlboPhn
r4fnjBxavYZ+lnlcUV60JR8qwfhOGXvnvkmdu5jfvGdYk1GjuQkp4agNDlQkF2FhXu2tuuYdDVi0
GFkk1d995h7/0B+UvtPVAMozzHvtvkCP++XZdPzoweAb7Zg6ODkHkI+3dH/v4yP0GT9tAdhWmBTV
zi2M4sa/YhmCFlG4fMB7nwCP2S5VqlKEwlbRUcmrTN81z0dahGs6128YeTBSC49XWy/XoRB1xdgI
VucQ0ZzEv2ziVNKGgVDpbRBRm5XH8DcFm1XqJZyZvnhTZw0c2BO4PrIEBmhtX/HD33pdXBxAwSQ5
Cj7ha6yemhUUC/71TtSNvg9U+IUDk7IO40I2CqSa30hokKQJg2hyOIp1Sg1XpHVNo3W4vO0AHegv
KIOvMdYo1wP8VNtCMHvWm7drdaOtQCclrVFR/WalTIHxpDlFgodhEF57ls9+El+ZBa82vqVohwgo
1S7vY2+O6K+7ZT3Zvybhrz6/Oe57Fu5ZyHbzmlBNRa3IY9ybQwWWBtKFlC7AFNSJco4hn4xE9Svu
gQI2gNqymBw3MMlM+Wtley1fb78H/mA+byG24z6aIWXEevSDrrUy37GXRjG43T3Vxobdw2ltQxfc
oQ4GBghSOdn6/j0cvJ++ZvgoUy5my6Dgs15XMo5kj3E3ueEUy1zqQm3dqwuvvwNL6aKtqHozZdbv
o76xNgY1s5Sa4gNoyPvcaqvkJ/kJf5gznMUmlhDKXMd7WApNvIZJYBCoCLdBO/WU2iJizNiOfThU
bmBDB8biAH/DfIyJCYe5H5xZJ/O73ZTHZmXP9FP3B0vqp/AKd3F/99ff8XRQJKwdCd93ewBhb6YH
ZiDsqqhDVhYRfYBjffPCX5GxwzS7MC9eAfIvZZ+iSF3kr7hkBx5RCLjXTi88Kmv79NseVw7hkunj
4tRfwT/19D4af8b3+6i2vjIlgeJ289WT8Q2ishS3wv7dtt3QkebP+WNUSEpT+iWt3qmL+X1z3Ntg
H2UzhapP2+2OPWROdakvt5ihPYveArtjrhLVTdB51ZByUw2hWph/PYr3TMON2c2PxW2gHW81Yqsd
QYqsMRoAuiD6R+3QX/6jUQcc7RSoZvoUoq9ICZy2GLDUoUnlH6iFxjidAvOX/pirYNOtjBWNmzeg
h82ASGZ1BWlQCtCBINbn7aYGT607BJhwA2khYW4FPwC/IsZ7c8CT3hzAkZpzJmFXcQvHxcLkT8HJ
3PZOMZXO/Xl3xPRvDu8LAeLgpK6ttbqIxjiNR2jh4MQaYNABqpFgmtG4ql7LVly59ra5BDsDmYp/
+jsGUB7I6+Ht9gx7KCVLrD+HyPmVjLfZA4v2kKMktWWyt+Yqtd9IovRQbi4tvt3ikB0ijMOLxrDq
tX7KDuL2OMHmMMKbM8njNWiJAvjdUsAvQOz9EpyyYF4MfSq71721uTWWaPv0Wt19ArMEatb6ul03
q8fBBCm599UsExuXAycWfR7siFeutaVgPBjbxwUOD/cGSNryE4o9vmpbNpDHwRm9QzJyfOvET5YU
wxcXyJIdeiekEOXAy0/AnHECy912rW3v1KZe1FMITbotlZVr9jH0rbGFgcZSkXyj3CH9ijHT2FBB
YGCn2/JY9cSbH5fgnMkQigs8iyuqWZYHyJ1fyyNYKh+VH4O+IlvOuxmiUJFHsbL4i4m8sSxIVkOv
wHkuQphdoAMLx9+5uTyS5L17YNqt1bWgA0v3WdKj4aAHZbzrbos+zC73w39PjOUJvAi5Ky/YpDKl
dm18v1oPzjfGgGBZO7pXcaIa8ALI8BzRWWcFKqoASfQlcccFtvH0ohLTgr2p2+8ewjpFMxTYCWbX
/XV/8RXNo0yDf/U6+RFNj3avSUihaoxTOBZOxVMePtKLLcAe3m9kO3YAUApkJ3biAd+xDqjNZu8O
YBjaPyYuKhiNl11Q2Nvwt9sGxjD4h07kOTwBTYTtYaBqt2wVm2YFq6LSmHH4i4oK8S+J5mNh5FEH
deGAPbUuj9zRywemD8DFRm75LQ7oIhBvWsePf+Mftkp1g2HS28S/zqhZMWcE3/lmk2UnTn6A7xAt
yjbj+FimzRHVx87ZrbK5+T1FfWLRWIUXqtj6eI/coHO1Y40iKl3zL/1pgWhHbaGkgDdn3w1L1/kj
wwj9Yi008CqB8qvA/uSvNmr15/X8UtpD8otGmj9/UNcRsBJHQQe1j/YfvsHXLy95aaR4i6JLALUw
tqKpbi6wBBjFPPoGVACVyT6H8Q3Gn7MyfYregWZtf8wx9+W/HJQN4AJIMTnyEHt13913yvE2yU59
6tNa3zmHFDkWlB1S1uQWA6rz+LcbUEpHNRE29i7zMEznFB+6ZCFQhDcJvXPrbvGSDKwrWCzE0v21
1Cqq/p3+W+mxf7DAxgUuxKup2TABuhLYALL/qYmi2Ap4WOz9AYT0X4PM00dSafgeIC/cU1BxRQ4M
KAwGieJE8L0XYPzESUF3KL4WUt3U0BAiGYZe7AcDx1epr38MSAYbtuPFG0C8cExNVPx1efnUm70H
mjcjc39hDXcCEnH3IrfvqmOHmTzHpKF6pcdwBsWXs8LCX0aDGDgQqY59Mzh0rkcrCv8BBVhEECkC
L9+aXgFYSbItvmqqxygRnaJAwUZJfBDfPP23XmDLDtqBn/AQnA8DWMFvQS3FOOdPJ7JVeN4VxBUO
jG57wE031P1dMDDZ83VPm0m3XZ3iIDBpNEpkWjwSpY+sjwpvb44V4OdA1pV/SLmkIpdcZa+TDji+
4O+Qmje5uaPEL9xt4mIIzYYETSblt0EMiqUwho9v4k3RinjSgmQtABumgXSBEZxrqnLQxUPL6/u2
d2MAaLF64rhAUVNcaw8UrxuxUw1tQB8tSoF/BTkNDFnKI2kIdirdlAIjdMYBMKphtgIQbtLM3mOy
tYZkNYHgLGh7pX8gxX9Au6cvoEJI3RFwcdDIfECr/SFZKLVnUtjQ+WTO+n3+u/GTbMgKOW4nkK5H
RFVASdG99/A1OmhbkUwwY6CQR/qJRwqSR+YsSCtTsnv4hVOk3w4E7L3n3Xxl8MDZFZ+z2VxzyeeZ
kNYyoHzZo77quw9TSonfPvZv+MziDRnMZNpSTB+McfW4Lw9HEIUFc8LgwJ1KX6P+l5Ad2CuKsdUJ
/rqJNgNNAR5G3fxQrsZciOSPpcUVtSkLAU8E8W6gXEOkA0SzWTgVCITWI5fJJYkDKUDkCGfFmxRa
CJI7BXzLAtajY+uyP4mO4Shd9PaNby+ngBPN1U3yGwKf8+mrQyXL80yaUI9uBwXR+25WLumt7AmI
3BtgSQBbh0T7vsjmnEZzGHfSjpBDSswJkgHBHCwUMHcKWCX4IiN8DrgV+AKUKJD+3pGfAPQNzibg
KHoIrtyOvgQNSzmCQgZLUMfiGUAcgU+OaLNN06KlP9KnxiyjY0AHeqbDf5y5/Oeg763rEarQ5+TG
qG6rYtYQtCTBUiAsEMrSs34eXzX0vVEepPwIeoHlWd5JOhU1VNiu7x5hDgqoGgqnkmX2JbZWDb0F
pv62zef42FzTD7c6sFbGKJ38PpBSish+Od7RrZKGV77tezGaSQH6ufRxZtBsCXSlEbUtY2cYDoAO
BEZgjwIamtMWs8mr5qB6+WC/uR/0efj2+aWuLLAQ40m0laLYgorj15BDD6hdOYYj6z2kstglqAHy
AlFh3wIQgaDopO/HX5FPgGf88PGLAoohrQrUgUNnVtp1LRqK859nIIXgXLJsBxnmIHWxb4I0E17p
SEPZiT2M0C3T56LdkwRDjLKYPRfpAjT+GREkOnkKlD/d4IGJty8Sg9uUIUUa8SI5Ryuyi+0lwUAy
RaRdLciYcxlI9B2eS0qz9xWFaJigNiV93lN+lsg/8UfClp+Ga9hQo2CtTognrPt3vzmA7xCcXldr
bi5vM47xybVGC8EZSw6Ia3yEFZYqHWxnWODatgJnEsOvU4YVoS6avlX9xU2OlF/s3RoWLI5WXJd+
BDBC/HGDY9uJ0fjAmTkJ5mYyNJZcg+EsTaNuclEkNihoBgQFe/PuL7yCxCGKjM8wD2fAZ91n5Nfz
7E/vAQBAQjI5XWyhWYXB1be9bIaDMZNn4SqsJjeSOKGL4IQ4oyeSyhMo55sxVaYMEvg2x3ZdSwSL
5hWY1PhaZ9io1hzznCtlHiSoE60Z80jxalSA5tLG7ysjI1EGxGscMtnwBLk3ccVivXIDHS/qCdah
jItpQ5wJcYBqwhmUci31GwsM4ww1DwY1Nq6+Rl/zBG1ZTVrQ75mhDJqh4LicYKvyDBoXir8J0DbI
Rcxz/nmjMuIp+ho00nlMaxyggFtc+K6DP4/ke36toC2wv+j9eqKMjGVv3nB0nodXjgv3GaOX+AQg
q4+YUVtzmWI0Y+QQTIcMvJuXATNLrwuS+GjsyGPATWNlMwBHny1zwxdcT7BA5TVMBrcvFFmGV3E2
8X7MTummKfOqJrrtSU8fLGBsdE45xLhz9wHa9ZJ/Ddrt8XE7ia8spcyfo0r7hbHItzlvwEVjQZeK
xYxmjwsHaZsu4wwJIJFaOnYyfkYjcNiCVixrB/IKeKX15Il7G1nBvyxPw9xuv2RM8jrWQAYoLCIr
i1k6Cq+092BurOeIpYHGXCiriCHNRS/uZHAcMNY8ZC1cIaOlnSyniDnHEDiPShXhIy7CvC5iAHBx
PYh49OYVTjDshaVgxfQWrBtlziwgfBf8a79YV/xm/N5+4ahyRtCvN/9v+RTpUDOGCuImY5UZN0sV
BgObd2tjPBG4TOCtemILbK5EDuQP6OUZsWxOtR5xGoPlkMch4awuJ6dqAk2AhD7ovAYh4ZEyH0x5
zswG+IAb3v/waFp4kgMiFGHTFiL8R4jXhFlPXxNx7cBm+QiUN+6fpsBb5lMZI/uQ8JycquGtYIBA
fwlitfCntoQb5tDrw6vgybQeLxa8a5znTBfvCRqlGfK26X9L1pvfm8VHejhuwsjBP7w3OTd8ZoEf
Bi+JXPkgEIUcCmGE0BDys3rxVa7lRcL33Z+A7sJgzmjf/b0mHKXwn6gnkXJB3Y5mDIYPuV31GTTR
JuJX/2QVgn9wwhTPpkaHTRkvgqH49LmZ0VXq87eKjXTuUOcIi+YjTkGVcHc1Cf7d2TuBD8LVggcH
IMtpjtsldzhic0BTF+G1EiGm0tFhDLwZPDKFIXJ8kuE6o+Asr+TROLvJvv+y8kHFiSNlwbgPNvz3
uPA+oI1G9ownj6ClfM7FLE6EH2XBUuFpEa8I7ffsmTMrOIUwCy4hDfULXwuv+Sek6qks43NKPuKv
MeYqZYYbE6I2MonghfvVwxPKsn+kEtL8werT7q9VeYQmfaGmwP0xvnyq/UU3/4FZADfeS78PgTBV
aQmHacJo/u7NFyc0jmWO8tUvPBxG8oVr/Wh+0/opew+oGOptaJtAy+Jv+3jbKbN2wymxv+tLwwj1
lzBilc7Lf8qx+on+aUfn21roC2EK1nGrnjiOL/FaGatu1duIRvk1tv25TlsgWupMtVU1/ZAcaJw+
vkvweb4+rcXDfX4VsB6VLZKErpRuQwkGYbwRozDc3L/DBQkz1roCmq30SUkhicoMByr4n3uCmMCm
H/hQWkn35wUZdHLyx69zYA2IVsC46Aw5lT/93ulxgSvYRl7tmEWz8GxiWe3tbUlGWry3l2xECjkn
SciwBajI3kqK5Da9JhRc4DAyyRCZaBd7WwDUSXBzgUcXWQc/EdfnGfUYnunMOO6dzG9tyR18ke1w
xU2Eo8MRRddc3uGAeBB/eQ5aHOyVx4/sRah2iUOaOAdhPb6Q/PICafnKrziDL0kkQbluOY1JXDmg
AUGMRRUWl+KCm4BOvevmQt4eXlNCAD0ckzg54FT9JCqWgE0uoQSCuo8Do0HLEcEpLuBZ6KfKoq5I
vB+oO14R7olZ4eNAs2R38eu/QVITAiD9EJNbW/xhGH7kmXxcyk0yFNcJadayuWAAUCbEI+oGN7d6
epCj7H46r2QHnEXX+ArJCEapeJ+Cnbnlec8B/vHHJasneK/0NZ3j2LhP+Gvxy0byTh1f9UknJRz/
N+4m8bk1S17OHsVOhUNCgGbzu2/iO8W7wg5FTHJLv+mS1h/2TDytwTngUHUI/vFEbSkOswJPi4rn
rvszDPfJsZmWFQehPGnde/61dvU6u3x8hdq4+wvOaApwXc+wUrAL9/FVRaPgkTboQYC//QcdwgwP
4U+zrNd9x4s5ixNwacXHhcLBCYTTq5JAioVoKy5BFOstoZM8nRLZYF7pjVi2xEnwaaOdjT+ei0uj
z+xtMuzHeI2ct5eCHMZJKFryHaIH/wjIlDHIbBBKnLGslN6O+QvryjSeJFWAaFALM/A8FC2/Qsng
H4FafE373jz+RWUkP+Wx28qUcango2tduAuacCfrAI3xGvU2+qY5ditnZGx7tFKekaS2h78Ay1Yk
QIPOKTPxdjMH5oMBFOykM57MHQeQIX4sPORwCwNjGMkVCvGvYKW98XumdDl/uagxFAnf8ei/JgL1
wbDCH/RXcxQH1R96Mfx5XHhM/9Qj7smR64DTKRSv+fvIN2eEKMOlbBC8N8YdaX7Hv7Y6ZD2JHODa
RUFBD/Sbg3H2PiiEhjGq6bfDyWlrQJV2jVt6hM7uMi8RZz+mBTEpcdMRAyI3SnLY+LerBsA2HulY
6AxY5fCKP+/UrgmpNZrP7UQUYKEz1tisWUYcx7/VDQr4Ae70JyZCABB2kM2OsbY+YRglHtSWDwvw
dIhP6IX4IbQjFoZUEstwDL/s/xON9nLZHwhAwEQwMA7G2vHZsdgfcNwRTYFh8tYnaME1TkxwwcKR
PkVq+kSODzGlXNTMcDx1PKI72hbhZ5YoRRQSBnh+ZWmZJVYRGxuTg5ZMHquJ4A+SKvsgQUwQBlCj
oGtJkKIYpum4ATDsDu4rQdkhb4B5eSwzwJcb3AdIgfJCVDGObMnSQK2IIYalQAUqS/9wcfwxd9zf
vRQ0nC0xZVaGPZ+1q1qxKbiGdyEIreXn5BrwSbVmChAKrcOGB69A6BNxZjHRAC8nEEgJF6T8iZwN
A1dbETULn9vTD80pRMZ475ohsTkSBAKHWrljrX5hYIogIX2Zh5JPcoB3fHyexh/EY6th8qwbs2NS
DOp9fEYeByqIB7jekuVnn0F6iMsUQOGyLGzKAHSqXzxSDA/V56l4jInBMXvOVMSMUYgQ7RPjxPv5
0XAqqtYY9HsTVAmLrhO2RHffxSBFRT8uMBHaRGwoggmK+M9RYowHe7M8EmM8QD8+hNJEXbEXHiQz
wlyOqCaWiZ/RivLJ5X6QkwC+8JWOg7Zb3qgkqkbqhj4muMAd4gekF8ZXpot8Wzu+8QgCDjih4VU5
ye3iq/ON6cWawi8IFkTmO5L3wg5hW4agRB1QXnU2wXeOGDQEjXDYEah8kmQl2k12GM60pQcx2C74
4sAQzZgSFzJPSMbceDsEZcC3p7RPRaewHvAso4vhR410tgH8K2GWVsgNURCE5ulzyd2Hd1g41vH/
hm0hnGinM0SXa+NchIbgMOuF/c2KIDZoGrRr247xtUMumJmX1yzO00dXcfJggM/XiveLzLQrBpgl
Q9lFCRnghrx7bBZsw/wA87D07NyMDjrxncWE8Ig4hESsYYnyKNoQta0O2S/EqnzIr0xSZjVAHIhl
QHzm1a7pfco4IS6zQCzROynwzq9PWJRFJypCgEUB7cTFmEa76Ggt4RJNfPhNNiRs+TgkoJGpoK/J
a+L+a846sg0WHpLDM1EzfC7aqML8jOhgyExhcpSmGfuy/qwJLupMQhbwFUNj+qw7d5EYQ8AVZpHj
G6YRHb3iH66EqoyHUaAAmD7wyX/QAu1SpX+kP7Cbm9YYtQDFeTrswHMJmTGUyJlzv7bUYFVrgbNg
Bven4MJmwgkqXZxOQgoyOgDDfksYF8Kl0RARILbBGyWaQ+gVbdlkHlEMArVEQYoB0huc0E3U/Bjw
3raDmVtfA5ztF4Wqrp8SwYl/ISk3wT+8jS8RhePjIv93f7ALJCbf/X4bdNWI9/EK1Bqr8sRvh/UD
mrLtsiNBawSS8RFDAcaaB3UGtjM/pv0h8RIseUIbLe7OlxdA2zEB1d3tq6RthkEDDZyowztQJfFZ
wxAkdWEthSTUl1xRQ+y/IZ7n+ApbBv/MP/ZITlwEtmFuom8PV91w4MQ8wi7acQb7ehCk3eSAiEb/
4s7Pf+Lfds1Deuv4SjXijz02CZ0L6Lw4lJ94Ym8eoMzocxcAGNpRgiq7uo3xtmXf2RjoC7fclQQl
Ep8UETwkhc+ut2pHnNUneGuv9GKnoo4oQi39SujPqPnSACajuH+Z7h2qLIBVQMbJ/5MF/UKokHpa
2Vzgu4wk6BmGLXYx2oAZFsQlJC6KHDEPkfhSRBjqsh/xd/iQjaIkuVdkMbyGP6hVJIDrsXfEF9Gg
bucsobg/yKhAsLkfoeIVSLsoukhUADsJjxbB4R1YvekYZS12xkcd6dkEqUN62TC7VfgreSu2qBN0
wIvN2PjYg2DcEIDHGaTKdW3ro2nYwuGDphKU1rs6VZSXGxj/I+m+lhNZliiAfhERePMKNN576YWQ
xQnv+fqzak7EvRNzNJKA7uqqzJ3bVNmFx5Ikx+HJtd7VCD6F3cba9uA66Jwst1jYGjzdiHg+jllf
BtZzIrBTLS2sk3CrLVBl77c35+xUd+MWhDlh0TgMGUA7+P/y83iEyTEqtRSBb+/SjBBvx2TPK3qr
KqK3B5s34iRNw/D1ZsCX1Gxlw/vafZVy33bVkNCKdjjNDlzXxPf+WC2wRyHJwWgkBGsuYd4pFhaR
B+s5SL4XRuEj/Bs+Ko7S74ECIubQSX41IU3rbEuZVZjRJt4oEOZcZUNHbpfYvrhSqIXeF7ef/Kq7
vxQ1z6skV6Hi+dJZ3DR7wrcS8PdNmT5m92icHo0CJ/5EdMu1Xqp3ZWbrkeMeV5eFl70UBSWGj+OM
3xNZoHnWUizXE6Wk0EF0EaGH775w+pnL4MsX188qV+UeZ8NS8is+27cK7URpnGhvyvFicCYUbV4U
zwzQ2TdVHxUnfCSwsYm1zPP1YkoZHNEL3VclWbqUF91kU4x8LV4OyZcmehdmzc/PdKK0KR8a59Z1
X2xlTJVZH+rsWtnPVfdQPXaXzVwjOUtV5xqr1t9HonH9mg9fpUtn10k1Ep1MR1dWP9dPJXKfTOkV
gU26D3RqsPBtEMcNn2zZsM1i7fiQQ+lvXleZLT5+43BD83cj6FJsXd4ncIGK2c5f4/bu0KvdzOHO
HSOpxp+JovjB8qn1aj1ahe6Tk3i8bDRdkaEtfGTZz5VTdoeYpLTDOMQ0ZGZZX0uWU6VkE1lEa/oL
A82Unz7v1GTa6D4xdP/T/ey89DQqyU5TjfVfY9m5tmKNws85G226CtDqetB6RXkUL+PdokGTPjjb
f1QMDvif1NdeSmxX6VLJD1bdP6fkdDHMh9S7KHj2qkA+g1mti9eMvflZwxsz1GPEnMA8hPbYlLh7
4fSiFv54Nh5vfz9+ybxzmUHmxOetB8lirHefiprs0UwVEs1ML97nGEPtvSs/O+nGJG4Y6yzvUyi/
6nlP6vD4ceod27fPRfWve+2YZgr/G10cKAOpQX1CwGjNj5UvqOicKF/HDS6pKcvXn/14103VFuzz
EFHBKD5keRnNi3+deDE/yODdnCrmOjUKCaO5ZUWAruHcTE1rxrhqSHUqhwTBVYc2q0FaQehm/AGg
56Nz+TLreLLxaawvpaRSvEuw6kuUrGAPkz+gdLoMCcpNLu28UNdpIh9tcP+np2t5nWY6j+tjdly5
YMR58Osn19TztPrkSzW6zIsZI9lJVjLjsZuEJNyZs5UuJbZi48SMKlcKpo60byjjBtTWLwOn6/tJ
t6p8bj075zC6zOD0lHdvpk3ZYHb9rovNUXLe26dpUp7BuDBI97Zu+0+ms+nHs6X4q7h+i30VllEh
abtq7rYGi6llIImF8/PRc+JSy2yjUC00csHBcNE8DZ+rkmnzTnhAMf6Dki4T+T7YyHdYDW6VWzKo
/V8x24Q58YTWi0DH3CS4ICSqC8abZP0nDK1J4olvo8kMoLvxTjpdea3GMTx7WzPi+6vrlLunKyQd
r+5jVnhaOCf40YZdLWL5xbSy0FUgOvj0Nep1+vbn3IQ4l6D0q2J/7wzjkfiz5blTiO1Ogt/kWT96
YXUYCkC9VzI/zV+Vjwxlf9Hec7nu326MDZt79HY43P0jWUCikcNIZYFH0fZXyuNYME5ZXAaZY/kZ
SmPTnKqXB6gQX30EMk3/NEutWnhi1culemTbMTy+6udPMrhwVv9iuqTfs5lmsu/AVErlzy2tdWiG
H10MdqDEeV1bcAiZKyD6WYW+t/CvDvRxWPN8uTDUBiIttBITxTqYTPnp/YRqjnz6UdmkK0YIl1tT
Q/KCdqmA/6LHIvLxlXgB5LyVYk1NKoY88XbxOI/WtPzx6lzbC+jLMhLXemX2fUT15G1XO9htToN9
oafQLIxeqd5ftqbTBGW5lpph7eFpVUXeQ59wkS7jTaG3EOsVj5b7Shl4ovta7To3u9ybX+EHGJn/
RUrOfNtVOK/756aj73u1b0B6HGkbzphGlGJrc7CnVYWxoum0Utq/oRwfxlDhf2ffc9O+qM3b8+hg
0a/rGQyPWNms2UzfBiUx8y7YIiSTyiJs3Wb5d1XM8Tf7rgwwYkO+StYOXP/nzfhmdljUZMPEO+uf
dTvRO1UK3fMHY7mZ+uncyIy8ZqRmYZEfptJ/LYwtI9NDKzHcKfRCWEFwfedW9bHp5L6COfxNjcRV
jlagvK2tzId9XMy8e3y0oZUheHbiV62F+LqhqKfLKGTru5IGC/d+ta7tYlX1zxlvaSUHIzQYBuY3
aBo6u5EVctk5QGjh1s8r2g4FyrM2b1IH3JRAYpq/ng0ObrXjT6rMQSRbIj4tG+6+SuYetWC4ZjbP
HvSYfKP/JCIzGvml2cB099zcpai8wymzxA2nR2fHubzupgGSo+1pkLmGrKF0uMa57yCcWI5Os9yp
gb2k/gtyBoTQqV5Dhb/GqblX8wMMJ2yrwrf7qNTeIj7u6rFctGa7qiWS/kBjhrjk1+JLjTZDt1hT
h4NkBzoPWCt03X2jiZ3apajGmv+sPlyaZKA0KRg/dsYPeAfbEECvSjN3fsPHrOo2sXSYB+DyhDs1
L92LXqP4g/4eORy+J+6ecdC2ucJOQGEvppyUIUMgVpblJYf6bCiqb95OTzPX+HGRwEQmtq3JmhjC
yIAQhW9vBiYqR9WC1t7ZmF7FFbdYLncNLlq0u13TA5StajDBax0ojbsYlkAviNepuh5vp6Z5+dLn
aZpoZkuHOhgdMNzNfaVutG9R8lgi6tVsdBLdGxvDU/01xb4OKDuIzdG4G4kMimF9YTM827vRVmLU
Pbpx1lbVrMI28fw99bb9FBPWWJ3ngablI9/YN15hD/aWUbW7erFesHwpbTsFHDUnQKnQ9ZwnnQAg
+KB6osaAtz8qp0LDw+60SK4be3sy8E4J6xu90go0NEySHGx+d9tu/N7Sw55utUfoqFUAOE/isUKL
lEmUzv07x4Ab/occ5TROaKFr9vpjwd6GjOeg5KQw7/ZIA3NdgD5nfZwpwQ9f+Vuhps1JfKuD7TCA
OdceTzjwydG1tboQdR3Ipkfdsr71IdwXOGTzvP3WUexrq8/99NAO1LVX9LHADErUHeU4Vn+lq2pr
8lf39KKAif2uxbp7WTpIL2fcBL1gPfctU07VnB+cDaCQ9cr75nqsb830jhF+Y/VRlkdQSsleuWLI
ILaM71O5Vw1tTm3XLi/7nN7LH1vkklArbcrH2lOkr6SbsiHX+RMT1QmpbdM1PqeFnkCnWCudk00U
/Y33eGaDcyPbj1Xun+fualPy3K1btzejBWCakyDZKfRynrfPP79eZnKfre6HiJHmuaWu8IYA8lqy
8rF3/3TJ/sYivVrJfHGxlkiS/tzMy8/Py7qZPw5hHI8vG47SUcfzL4KtUOFyG1IewrxJY5bATdR8
OlmgD7qA62/CLITDI5cCj25NO8ocujpB+dAJJyc3lorEPeJ9JMhtos9j8YlIo/Kr62DkRcU8HHhS
TnX0OGHHDEkyte14hGmO5mcpJPsS18q75kV054vnUfqdE0vn4seBZ6XdeF5qnqOHcm8zCwkvx+l9
DppRuGKxvL539duxuq0ykcQqnInhiPbjk4zOwuzxyR2sXyhmbzWxV9sa/8XacQ7jyfc9W9tield6
NQ91faOKjxtyA5umvFUri1gZ3VXnaCvndDHDJa24/mL+ZXRHyeacbHKL3jQTfLBpt74sl15+qilA
gXx/8tUpXdksxJrXixGF921zadhkdl/pKp5saT3HokvaE5wkgcfG9U02T7hWoZhlNoXgTcsR9o1b
rYADJ1pTQIZiBJPNMKVCu5xvwKIirJWSsOpI9t81OkYaNnyjRaRYK4at/FAO/K/bP5iBoWBOxZcG
XCBbPch0S9rF16WYfpQSo9cWc84Plch9SrsKRl9RFCUGJNM+qWVPxJA/EC/JWz3TvLXo8hfQqtG1
wzq+LJqydWrd24u+hyTKNf+Gt88ngWhAStCf2gfiJ0wpNgFvEP1ohUe4iD6VxzyMHziGL8mlC0GF
Ohks1LPMRZrT8UGUemG2gFP6hUs7eWkjnv2Wdx/P40yLBWF6nKrlPxKfhQo9SsdgsHMfnNv3ybPN
167+mKqoX3qCpwP+XL23A4fMJlLN45yeJHVDPcq/ureqAC9e4ZkKEhacCU5O2hpXcbl27nChgsxc
OU0LnVTnUNvO/pqP0m5C0tUPyRWvRqKU6dN5FzcakNWxuBm/agrmTO0hxuBWzn+sgaFIR3W+FlWK
6TNLV0brq+L1Ps6toBeHHk+sDQfKXI1UFBHm+SzyE6UR1zuycl205y9Ha3O3JOA2kVVgxHJVFaqN
2fRjni0nCohNphL+F0DzsFeWSLZP1xI/MLU67wDNTXCMOLBpDP0+3JQ3VH3eTI3nl+LSaMqfVgb4
A0wPOvzZryqqgdx3GCMfZqk3plideCffX3TWFOLEQbGv5CR+LLEf1mTwB5svS6d0Kf1DN6cZe6gJ
i4ekKY6OKjig2oc1DRP4X2ZnehyGw7x3XV0K01dR/7JJcxEo7l4MUZp5moInQVnpcSk+QyYl8eFf
/VS+VOxJph9ExndUMcVEFHLkw6LiQVzjOzanqixvOuF5/Y7xkkE8I6FclOeddRXyg6jV/ZdNJOIv
a0Ud0fEWjUQtjhz6J04NihgTfbd431ZFcpTvkWz5A6TU7ld81VMtb4V18L9bxAmCKfS/IAMtCeXv
xiXaVjn7rjiZ9zdc8sjoLw3EupvlpI4dqhTM0R28cLwCqVystWFgZ3syBGCZuan4Xux8r3hm7eG4
oBwzgBMmuTULKzmeoZP3fygxnMmUAV6rkfHy113TEHd4JXiakwiGyYSOYqFO4T5+qWrHgGA5A9aw
ne+4NBSzWujYKBZA0rXkRmj0WNmX2JmVlW7ov8pPHlJ3zvtv+3jpdi5nf7O/58G+WugUmsG9lSfM
bNPMuVNueA9zq3kaJ2u36mo2b157ibaaNd5UsSHCNAJuCeBc92KzY+PkfPPWWLMV/4bHQZ6fzBls
C+NXmC8+talGSHlJYrfm/e2Bj/y9+TnQo7HRece5MWfNKDaL8cn1fTm80PrA7vsZxMXwRRQ591+h
widQLB5unkfoRdX8V9Z7kuCGP7NhnAc7zGVryo/Vk49jRCSrpTLtcZUNBuHvV7BbQP+E6LnYXykY
NzMmjOt/7L9bRXeELPwM9TGcnp1uZ9d7RtY6WTfKRkA1tVf/8FPqQUDiYhqGP7395P5x7L8+0+PM
LNyhqyyMkrnAjuSGLe+ponYSb2gQs3210dzM3b1kwggo3ynkqnHhvAGWdWIp0XSoYF0cCPQOtVNo
Y7XnTCFVVpBc5orGl4Wejk537bfC+9HxltnPNePNZ+0aN88fn3cs/LnlVLfpCpqDDST5CluECk5D
SO+6XTeSxwo4Ex4NkQVqGiiZw0N6L8g71sq3+TVvEnMJNiyR+E45eQu9vp2lWGitx6AlNUOhfqpa
YZ2Dti5+a8Rr8DFcmSDNCEyj3FA+p1MepXeISa8rjNXjzcT/oSpy7I7Ta5PvSdGOW0pONckAdp0i
sUNIH14LW1lUsh0o5q4t5G9ItCFYdKdpfOI5W9wVR4yzEKO6em8eqjnqreshcmdwoRUseNydAErR
aVVQTxx728auspzlHIwnrDIUuD7iCeb4Q7xxoabGD7IJOU0Ia1QX4bTFX4XyX2xqdpfRpj3vHYts
gaODAyYcholaorZtr6qpTkyls63dMXNzTed1VUqwH1KT4JQvv7mrdK4fIKzo4FgyNC+dcNf3Jel7
RQErIc9xI77sgUp8Lt3E8M1rsfGmJdBJmtvowTLaTM9x/pjiKQu6f/+re2qK73adt0Xj1jyXdK/A
WImLmGOEwmQEB8LPO9a9kZn8PyBqaY6XfC5hpmOUYmy7LJWfkLStdynn33FFvZF5lVZzkJthbWAt
H524oYhZVrAVfsMVNfscPFoycEc8S+u82opy19ChClJRt42XGgerUaFxKmd5S44e+FJBN5BDun8V
s5P7YN/PTzYUBjTElQPl7Xf6Y2XkrVxqHb7Pphw/G9tZtrj7Poz+es8JMn3XIbR53/fxrFv3yd+r
Ajf73Z2Cf+r5176pSKk9QIPBr9uWkW2zWWLlb4sTZmbRV/YgxxBBxuUgKDurWWrbjFoVpFSJ0UWE
AuudLcu/O0KWbwtqK3slEEdLTNFrFAQZ16gfkoDKS1DtvX+Q0fnE43ZPhQHmNH3LXpL9UBnTuPgp
m690FlgvelnNK8pdq7ltb8e47tI22H4rsre1kC6PeWLSVfG2iQBJGXhWiEMI54A9joAPys3iqH/+
tR1C5OBUjBk1PZP2fmXQHAIwnEPcugIEumUDzh7WpuX49t0hT/5BFxB++N8rLLIBint9OYpeZj+x
aLUts0tS8n7NlXcaRjWsnQKvwdvm6spty/dNLl/ABnQxmDoPtiDj2054WOBYg92AWI45OxPg61Sg
7PrWh/oiipc+267GipIcEUxjmjL0HZA2Z6TfnQ4tS5gLOQWT75CZ2rxtJNol5gvCP9UGCA4hzsSL
0hVN9t31gBEPtOY8N/zphbOqzGfRKXvgtoj+Y9aOi4NBkwk8c/8VRm57NnGYue7WM7zf7LhsRmLm
a6KoYXEgY5H/FlC6dl8Ht6RmVlnZ1nayEHTMcIlTVXtbT6pZnRjNQzmYjj9amVb6d+4EexI4GwEA
IdgUMR1iLgRWddgncZw9JfcA8Gw/BK23kx6lb18+y3H4dxkC+JoPKGBuE/SJQS6+AOFUDkifzh/Y
9KGEKrhxlrjIzqJj+awlPdUDN4RO068KN38YeNvoLaTRMEp/p0y3Rw4BRmqT15cSAluFZJzh9o9D
ynHuMdiNj9PVB7CYYee/24HGNx/8pcM0S11JpgmI0IiuStdPoyWi/KGaSruw/Aa9DzAbNr/zsbvs
HgbMjr4w1Co4AjMg4R/CWvI9/hubWaLPflCudd3TjJ+6l914t8AYWqFqHLfwCxrbMqOj1r8JrMyM
5n6OvR1rsq/f9dK/ZOyLiM0wL9ZE18fYfyp2ANnWtHMXoNEhjuuEyEMt2lecSjh8AqqN9+3no+fe
+D33D7eLLzIC+/fO55F/m5+8RuRDF8sk3Qdi3N6CwlE3li1aXwuqWUPewzeYJ8fK0F2OaVnXcIL9
JNZ9/rKu++udB2xs3Ugri7t2HVfBAVW/fxqrFRelfX1eROWRbJataCu7OvjOfGybrfEsiBaNDM0P
/njrJGtzL4t50Xg0571E00xRaGJ8IAiz9qphzFWD8mpusrK/Ffetc5mj6zA+xnPobhrrbiXTUgU/
ykcq8Pft+xF3ddcyiGdS0b6qt9e9ggpvrylOjI7/UjP6ZWugem6vhwqj6V1y/KGuQGtsBovmuZOc
nPtGLcrpU/dFOeXMbOJvQ13D/r/oHD/W34nRXYpsqpYeH4a33h9F6/etpaGGlKWhZ6N4O/G5q4VE
xlXJqKN3Gemd5r/psY5VC38QPnugC2zGOsf2sbHsLvalVLNQyc3W36K7fk1XVsX0L6XbY7R7W2xZ
JpTjv7kh/4dgb3AjmwaKImb3OSM12S5TURxIuUJW5qYjX7a11ZquKwmDp2PjoSs330e2vU+gBNMn
9jKEpBeQQp763Cqci62veDdFCZQupzqjS48rT5RqrqJ9dVl51Laad5657ppso4oBvRHd1l3a+bdD
LSNLT7FSt87+6rdKxtGzLmdF5KW7d9mMbixdDb3XWF5B9JyYBExITPraqvhvsFK0MeZLtuHVubh8
O/X21XDlkNFmsdKysm2nppd6GLPlZdDf6pIW2jc4a4KXR3n7KF3fLxo55k00nbJ6kRW6Ob6mua4X
oyj6693MNlNf3OUjaFObXQP89F7D7JNulpqFTn9vnmcCaoDR5wv7G8gFvXm0qsS+j9EnJnbnKtCX
ORqKKLGK2OhrRB4ESCdr7+KGJL4XU5P51svBtiwfeuJPewI1VIrN+ro8r58VC+sATWyd1gsXXS8X
PSm46vvOeSI+tq9jCIx/5t+l5MS9rW6ma2VUp/3/g+KKlO8/m36m9nyPj2OKnum6EusEidb5Rz3s
My579pTIspbfa0Lei0tTXdQERwC41J+tTNkYDN0J2uMbzaePFHub2qt+bOeaLwOCWCXfWEUcsdqZ
ynawa837q45ukIZEste+A2B1tmlYGWYI5nZcBg1pUK/Fp9yzan9tRbG5eCiANgCyl7TdrBOEg33Z
DKUI3iztGynCtbMyiiCMCjQ70Ln10gCnkI2dQU+hiTyUqfzgRIYaEI6M3vUOxlhXCfMoRmWKgG84
rpldrMuQgOqhZ81RXarWmnTIA9VGg2ou+qvc2wnVWtCt/o0zksaODbtlc9vfLkrLrijoZshVJU5m
OLLCX091Q1Y4u09sz9lTx5yl7QDBTwOMcjOq0UdPTF0bTuEohhYKiiih+agaQ1T53uTi2ExBsLQ9
vWMnDGMUdFCGeVURyLF0sCXVjFfhQlqHpVG0/tZ5Cx7Gh6d1VKgmR/YF4b/pj3P1XH01hdf0kmMT
wokYqZusDRQ/PMVXKEgcBzPVDlXnw6YPhz3d6RfmbSKkWrqZdkXlTfOGm5yj7ODaDOHM+faSoS59
YfM+XvVzn3H4Ux6K/nFUhW5LumSvwbuku2x5pYWXXYDp5F0RQJplREzkerwo23OhLzdBt+QMs/sk
NgUHofproioB1kELSMLejp2dWtNcoI4bUhgVvpODi74loW4jj8zM7JedY/U0TfcytpLm3nwcbRng
W6gXHEwvl+HSPb/fNqXn+DISx1tiJlQ7kyJL6IvW36fe+g0csx2wPuzRqoLdUnWgqN7kgWKlA6pm
KqnWzbj+7zuJoCSrwbgCbynsYHFBM5vBZbT7Pncc00gHdKCmcuYgYSWr0TfNZ4er0qsV/zi8rWfX
cXycJyku4GrrYaJj3xzyPV8NYKKNqHmh22SKGZsWmruei7l3giwBiOZcnX2+fBoBiea/KmWLIT5x
SBRsjNleYRDucqaV/Mj/imUDDekcPS+jc6nQTEfMNwfP9qtu6nqoHBswqLbGryENryYBqb7rifoY
BP7EI2jz6IKrQMRSvjVvHZqJmpOld6GrbueGAJtwvuV/C8zGB7qOvfMtKGNPLYBFLTfYvO+GVoOf
EIHQFKQUXZvJT5eivUa9wNkaAdAhjeLCely2bNXwQAaWpX3nbyTx3Js9dvjX0YKsRRBVdQDVdXcz
XjhLc3pHIHo14eBY/jxrR1HkLKP0k/cQjt7YNF3o9OT5YSLdXr4ps9LkePbM0yg9SeoR59V932r5
sELFE4SyzTr9iH8wm2/Ef65iwdmPOeof5U1TxlRn+2v7XIsEVLhQ2a4aASRbUX0XQhZ8FKZNp+7D
3oL1catgyb5l5+XY21IUdPDlm22cnevPc/taTg9zUSHaQdmciItiYrR/34FZV52UvSVutaF6t3f9
xSwXnoxfhbMNPUfiE7TSt0pqqBYtB83r1ZV+Ru8qubr1vi6f2wvvJxclBpvqGl2yyf5U3uxGK0ZY
Gys9e4cmhgUsW3Fdy+SKjtEIWHyEyzoVDcW14QfciKXQbSjOVOMEmg5KyzxXIwVyiUt6J9QR5HeT
fOMxyjUT0wAki3+7QQeXlayGWxVjpNDfEBgHTbuutY6ZaFPRPwBm0SlKJiCjbOM+5oHofHLHspND
j5d5P12aV+Lic13V2rJ8b6+s13Otj+9hpokW10J1Wzt+Tux4ZtcG2QrdO1ZeaVUNrffyLQ0z55BY
O0JFYpL8HPITBnxNZXx3Xs91ZFfUTs1Hc9fdNo6NzNy8dT84jZbP5kMiXMe7E2JgLQbRcT+lzGEw
UPlG/VWdqKZvvQQdNk3dKbp9be2IhToeEZ6PKWX9VQMLVNJEzrfaq7loHNvb2quVaonYaDtYBDXO
+WB/PKU1JEkd0KYE4KyK4lrsuhRGkuFoj4XQICp0gvXZR+h1slrSaL/XGMAyMPUzEZfgxUD8TCn5
Rp1BtoBRte4tCPLjVUrH3q2SqKQneiJNjxo6UbkMz52bRcx82qgDnePc+FPwXT9NiQ2dgjvAqjz8
WEeoDsWTS4rf1QgN+bXjbIhwdaNdFSO3a5mikzEp0hvU7T5l0/PeqiqCpXpspMq3OgSwiGJePjO5
sX/GLYojENRBV30V9/CBs+L1H6zjIFY0gANIksr58rG8UiZY4GaP++Ko4LlCf0JuyIcnrXxqrruP
FvuJ2am+aO6rqulgyYAJVejcSucKDLcp+BaxvrMf3EZHfg4h3V3QZf34m2xAFqPrJIjLn6W+Z7LC
FFSA+93LP5bV+E8oIl+acCbgOVkHh9b5l6NqwyHp3AgDtgAp4e8M+cFwwiQEZ4FpTGwsyjrLRnEQ
2+GGmoKDpOblrwOTkFPEqdiSWFbm5UctcLYOle2uEQ8BZUHBDrFwQMNDfc7lKsruxK2CIcI9Vh5C
UIUBxn3KUE4sbM77ar6+qKYVgI/yit9VJ2jRC18hq1Q76s0eRjJwGLE+Ueq0DOW48U6KXYZSppZp
3YPaZ/rXZh9CXm2HghAwO+orlgtiQwwxtyxYxdUquuH62oKVfXgV4DTZQs5O9bTets9D9vVlDi3G
4GoMH6m0ASDSa7Y5uUHKYQ4KJlIXoUY/6Eu5YbheocND4jgbRSffdZoQD+lkUk+S9vEKmyf0knUr
MIO1aY0LuU/6PY2cla0mG1keC9lq4kvAgygBFvDdBU/QAIKAMfqmAa9Xj0q9MPxrJavQitUEKnL7
KgyBBZCb2HBdT3WBGfyXfC6SoH/2Ubecsg9JKhx+qB7vyT62DH4/p9d72V8wkMz3JJt1ko3gxA6n
QD7YdQJMDpBwbJIAK4LRsQtq+ztYC2BjzngsXobdw/BRy/cW7dgglSi9Pq/70vZR/DMrhnAepoKO
Ps+oE5UbTA/45WxgIlIKKeLL6Xa8HGLlHccHxN733IUPdzH1GV/Un/bx6X28ZVdwfM98Xn+2Mth7
4VXige92+3xMj86tVKD+NZkb/DGEL2JuzOZ9vs/JczSz/d5Upg5ouN8m4V4/SQqTzpHgp2BjTzZC
nMMDPupY/LAfaeqWZfOobB/uADGLdfncc6K25G8uwWWG/F8JURWnJDwLIAYwy3RtlkbgIdFBwe6O
uZKu/I5KDA9Ty5lFP4TaLArYFxAGVAj6xzzTu39hFedJ4HlwlK2Gt3pomZBG8J4qwWf4z+DqcZl5
gP0t24j/Pvmy3E2N7Tcrs+Od/Q5HJIlF6OsqYUtveJ2sxF8XhkFbZmqE1sE0PwGrDjrgpV3eJWGI
AiPI92Meq1XxTi3azXUhbmrQRMJsw2dy+nd8kEWHOOzrXvJRupSfST2JZKAQS4akEoN203E3jKWC
4/w/6O34e5n51DwhDpzJpX90oOTd/1c1QlxheLD0dxa2IhUo6HKBYfYEqakusz8UeI8kEI8M9Stt
mbLC1qB7j783LzL0QAcSoS943IICPBsFGImSQr84lCcg/IPhWGilwqWmv8P/DB7eOWA4ZM+65iCR
q+tEQ5rSvG1M0158hNvIyriB+hem7vzH6y4QX4hFJzhUELY2ja6uKJNA6wCwZoY2rRsPxsUEDJd9
92quzvnu7V15pmyrKeSyoa8aKmES0nx2vcMs4NKg7/2w67LSarh4wfCDZ/z+RTDMDxRnsLL9BQwm
FoNTYsIt94Q1TNvQ8EuMbPa/hPHh79Ci4AadX3ue0+0tC4UzUfiz4VbZlXkGj42TvBBmIKsezRUn
RhAa16NHxASTUffTaV8gX8a+J6ivvL5uM8r4t2f/hvGWriq84H/Hul9jowkChKVKWJ9SmAa5DZeT
IQKVoqabONZfw4xSxkpZ4s0lulyATaF8G50ZfuNreIwCd9glXteefZpBc6k9AOf2iqEsxuAprPMq
oQW0FXaELVLC0/IRU4/OjB+THQ4huRaR2yZfSSESOIqmbLveuASiryV6hdaTyOP7usPnQyaDF9Ko
m8Mi15TFW0VZ58C3wFDHOl5hXhcYyEXB5e9Mh/6/3HNxiCj/l5LSOkGO2LxjfKYVq4oKGYlYqqy5
D22wMJQyvQ10L+sUBTUNNGhDSzlnjIFK9GZUdV+rSRhueCDsrNeS9KAutYSFascGkjuHuqncmNRw
bJCJ1wPSU3DeVkwmQjYP902MXeBUOlgms9IwtXMCv74AhVYZhNq7CcytYNdAKGjKv1A3Q/xjtSQy
6avrco9RTE8zU85tolHIfHoh5EMcATAqEV28eoGgwzfHfiEp6NDibPM22QoMMNxzyjXQQTGkwdSb
YDLn9Y06AcmM4ZIFGr2M4w+U9WyT6F9rcGOUIm69Lwhrk98rs1lykPkPnRn/UQYHqJ/G/uRG8w/8
v/spyAhBzUaLJEst/Mw79fJqSjOyPUSFa92fj7eERpgVJAB5RAbb23zegyWRn8fYS8dLJ6yT3n6a
+/ZzmzYHhN56XAhMRGLZTapu8Uk3KB0/wbQ8A7g9slnIjeYfJrEFbHrzVMqcgacnXU4n67FTg6ar
nitTjsw/nn2GgYxjDLgSQ/sCrQdNssjiurkerBIXIB0ljCF1uItdOUyqOjGxS8ePxYCY/1lU2sI7
X+9yLzeg48Z9gmzt+uLeh/RlpHQVcWU3iv9eP3LLMlhChUMa0Q2eXEs8ug+thx/JS8KaIHh+6NrC
tmrHqMtSWZ/r3oV+Tt2sSBZCX7C1pLXHm1rmj9KkhJRkHCM5zIkVwpCuphXMIzt0LX14zsRQAt5x
Cs2vat/W6GQofO3QuJBJRckq8yyvD1EbL0eDvTqugRI48zDINEXjxA/z20bArJBuk+o+Kqi4ZmnH
yVPuWcMBLAHEMXR18X4vrOmgmDZuJ6zUKXC43qoKaEwK1ArwnTkJkw3MCmEUHGGX7BLCZI47t6/e
0lFS9WBy9Ddvv2SZ6cr82jv9Adv6msfR9vowc4JMPiseM5Wbwsa3+YbFB465GG/kEM++ihJH16ol
5uNP2d9M1IasrDiIGEKE8yFWyw1jwe8g0L4vM6SQFivOOSv98OzlMbbjgW/OS90tLssbgu052bQO
q3CHZtwZh/G+XdxrCywwCJi/e5D+zb8kMTiGWlsmAcG9AQn9CAKwm8y2Ydym0sNT8BJpzpiGZLau
2TldSW2wpUvMFmwp2XbYvMnQ1WuZosmWPw+7Ny5FHQcmKm+WyZy9iTV43/jCOG0xMXERthCqwv+t
bDjbMH/wzr+4e7I9AUsSK511Sc9MVZJzRwyehNxYCw+DpqoSDDr0o59ns/d8VKj/jVNAbGwhJn5/
iI79v2py1V1ohsZjcs3ih5oaxVZvNE3OWbfkEEOe4I8s/ZA2ACkA2m5yL6LVUR2zC9s/mLvZmCgC
4iU9zqMYFB2cytqrW32O6kbZC02fl/8Qgoqb/tWclEBHK5yqJel6pphXtdMwDEfvYeJBp11+aesu
JqaJUQqgFo8Oo5MgiMBbuwtGS/++UHH8XY/q7gkaiQozUZ3nTX2ba2ZmaqyOOYcnVQUvosoNlvf1
LJ2buEvoooViEzGyqpvgIZEqOqTyJdMw+LZzPhQPKBxb08G4aS2FhMEfDh6Id9ERmCh65pD6Td7I
7cw9PJvh6cGo8YAHOw0+csFxjt9wmAuoBgti0zzF2qnMLLDQQxB7TpsgIcrBbR18LDpJ+8W5lgQ7
T/b5yivW0MVwxu8dWdHl2Jhx39JgHAc8/kw1LiMp8lodEyV0xM5thDoJSM3B+XgklPmB9DKsExf9
LKVjZxttxwH1TdQ8nhVwau0KZfD/ZvYNXw4WjGDQmLcQz4EcaXZz9Kqd7XgdK4kyflvmixt1vvEh
wkOmmivharb3/4ZQi3quHa9xpO+t2jvNxCaaM6i7rK14qN2+D3PMukJz9yjeipuFaWyTZBjRPltB
o5MY7lQ0P43M9YzQEsN1H/ZWW9rMFwN6XPTCTWNV3Q9yOBchlN6G9epiBUOtRT/0YsgJaWAMxszk
zFoNmcisYLr/WZYLn6feqVYAjx26626ieZsumlaR2ntd2Q03/VgnrQnfDRMuJDoOXAqzo7iqvqbq
ETSJPIwdxs3l7dGU8IpghnkKikpMT1PKqPr56ogqxgZz/TmA6icz/es+poVBQeUCJe3MO2f8ca6s
7KEflcuoMLtXj7gi4T0kaevbm+q8weq7aawTHZoHEyUNTsVgrZ6sZ6F5WonQb2mjxdtWbWRkItDm
+iXKQIWuGFUr9w2lueWaNPel03CF1gGAr50/47U9Mz4gnFLzBSk7N/2e+q3+SSZRztVSTUaTnRSG
SKwIp4h87ujU3fcX4zPk+FZLlA4dN6+RFzEX0BAOkafuqnGaHqZxqN/Uinh2toN5vqT/MmH/f8ti
aDy2udUdDsfOq7kcbn7i0akFj6si4AwO7PN2LPFucKY4ED48Cd4jQ0Uw4CdCy7v8ggIsvnOyR8Ih
u9DN0EehyyajK556WybbNzoapjfaPsbGtnj6XlJetK4/Qi4/7pNrf92Lc9sEI43+TRLG627eAfxo
ub3kK4FfcqxekNaWPSAHsCQZvagAE63j+D7O+zcWfI3V+7Xvdnfp4oa56bkdAO/rz6a2rV0HAs46
j/rz/fye61w5RJiUCwMqXqt4uKt7/fJ5/jk1T2Zn9+jvM9U8DGOfy25icONCOj0ZDWEVHWpLi3wx
XZEoLevzjS5213jdVESiO6LPFd7kZfS3hAxXrseezxeTHryvmmEDtBuBARFmHoWuSsNB2eB+Qoel
Cth8qFJjIy1CQ+Rd7dSLfd0nyot7Q8f8qoO3OxvEFvGLns2DGcChW6jEBpnpeggAu2yYImpkh6/p
I4S4ff3H0ZktKYpEYfiJiEBAwVv2RXBfbwi3UkQUZRF9+v6yYyZmoqurLAUy85x/O5epcarErG4g
FFNCTIWziOfvpMKt3VwoPUuaPWNkRAlOIHgSECeqlnwvrwwmy5nS4THP4uHs4vORx8S7uhDc/n1s
BM8lfNSSgnd+G+sJiioqEwZ2zaA2RiXM3DACQ/ZVB8SC0wNSq0GEpRAjMJEZ20YS6ww8HdiEK/PZ
i+ewz9NfGmaHS7QOr7UpH2+Is6QDx0acTqtkQC/KZC74PCobp1rxWiRGjytPPWQjpqK5CMmLswSL
A1PHnJHRa4aw+jHmK0BVJCTsf4d82h1ot+X4vkCesMmi/ppeFmhfEILMOYtkjOwX8DxMJfrkEumH
CnegYIIYtjglXfWcBsYWKXNYwIaRQ5rckBgjKURqb8uLW5RPMgtZZc//PK3LWXF/L4YumOj6kKtg
XQbz3N+B2J9hzbpI0WCN7vMn3AgCdeLVc5pPCl1UdIz/ejD410LAQQV5WUcqA0iQNK6Aze8TXTTt
IMjAzduBmPZtFig/+mE3fbInoXJqeeHhLt8qSIko0pAd0Y6DrjFtwS4uTt6itvOZLaRJ5/x6BtwX
SlOzKBmuYD9Km5HqkLQYBoYuOjCEFw6bz+qyanoeM4d0MUvuxmHViPMO0vMAp5i0/mXXRZDRsdC5
ZWFJfG/hSOz/vWg4LZ37+BWmTLo0tXkvyaawEXErFBTEk53TbUuv34F5HzWbzaqkQIb33AqA9jZX
JulosHiMB0Fq39ZlVM/fxDOZlZeeOBrwUbo/EsdczmXM2V8dVw46HwUIAgCBVHf2IaicGmc2jA2t
9VyNutpMFxzbUZ/yggxxOlHVbWIebLdhNwa4z5Y6m2+6YybbGI6JMkki77XC9DlTZ/DuMIMcJKvc
YbX5r6VemLj1zD7jnhCZO18S0YT2TV/315Jsgs7v+OWoRrQtD2k27RZF/N32kvR/HkEeZdHj9GWz
NcSReLxP8gTylDRaQJHp/ShOOiT90XNnjF5oh/72Ol7Sg0I2DxsI5xyO9W3F9SKmJJLWOvfsw5rR
HIOq4OqKffeOn2IIrDzk4xfIZ2ba6YEGYfpYv8efc8dR0aN4jxhX6/EGq7hEYy2Kfyj06DpW0M8e
Hots9pgb4vZk08v0CRn3pfDTLBWQZ2BrOBnQqI457eaYXhd4T0NmCx4RPt/GzFTa1AGkiP1YV5CG
nC8tBSCqDiqj/ppdmyWAPE9EriJVxCAyHoy+6HIronx7NgyCd/F609y6k1xbuqSSsoW2AQ6/5Y+j
nW5zzBomIDbdSsmTYMMxea+eur4sta0x0VBskrxKsTEIyZD9j90h9oBAGQS5d52/qGNVaoU6qg8D
j4kkTLgx9VkWqklHtNLuSxwRt+iGcFLZUmYEzDvbDnYPV08QHBYopOFpKUxzjjzyk0dXuHYQPl/U
rvIflERcj7s5xZe+lpxeVJ0bjEzSTENasVXIKMWfBv/US55cQodF8FvLcRX3yS5+Ui2RhRlizfD5
W4rsx1bb12Pyd7cym2Ye9UesPiycaFh/UOXNHmL2sShJWM7WOLxHFZDOk8oWPNwuAyyWIB0MkoL0
uFFE8t6ELAk1h6AR+DMctEQdRXNmi8aK5p01/IPev/jMiYCTllnDjMgzFcpHojoQHzBhmFsCBUT2
bh8yWMKcn3mamZ1vc0HHdAeh5Gd3CB/cqk/8mDOTLXpOKfk8CRKKPONQCwV51/EaDRF8P3snRA8/
hLhP5L+ytVsIqrNFl5Gy+QinCiZMWgve0ASbvJfTgoiSGSyDfSF18XjDEn6cLqD7g04mTQkmqIJK
Gjg7nouogw594nCH2+Cdo5PgqigwQNj8Xj7fgT5nENy4GKgwI2bGT+9bLhRdGJuiy0UQ0KVjTHo8
AVTjqA61pIrbtRwgjULQwpkEJH5+2AeStsf3ec5ErTHJEhQdmNx89FiwM0qsulnMYXIx2+B1lrdt
9DrzqjHkXEQW3eh15ud4EpkASP3fB2XX4M2fVnNWD4NzuaB0GopudwgB3h1U9lFONTXqAeOJOvt3
IK3dz2fNstjra6Ep5niB0tKswT5nBK040h7uxXuMX9MUzdJgeqFlqGIl/h3vLgYabbvpAn2dIUKq
Ke/YbrdCM0R/C7aHidOkAogLzGbqxEj4iiW8GlKCDBLIT0HdLY2EshlG0+cWxSha0J5xCaGHuKzk
RwuNcxUfqIPdfImW1RXUlIaiAG0vXtEqBOPiseS45mHDujnibHOePLoAYfx56DDe1dXs4ZKTc8qA
+xn1NecA/Q/fIXLle2hQ0gUNB85H6nDS3mgkubp9d0c1RQo3Z3RCoISTJoJYRciyyCM5Vg+Um1uC
bmyhBCYiJnrtVLxPBJSPX7G8pCUy9YM4RzgzH2I/Jd96qXN77mREVwmWo3k/+vyRqgQ1Cw1lDpCj
ohrn1T4zQb+oKH3aCJqMqHfocYYmYMYaPybomJYFayEl3J/Z5Tyjovmi7YLCFx0shRqqnGaZe3hX
LBxvIvgaKRfcm2QeYNUx01o17DOSCFuwL0AzJMgbzFOiJ8j4zIeXRdNJT8b2qfJoN2ga3tEwpt3D
dbnjHEM+y4XlZvhUw6ILhdRr2IZhRVgvt0DmAWWGAYI9InNAPNAlTK9zRDDJnSccytWVqBJhZoGL
EElyUtk/v/WPqcthc+Bp3F2m7EMkJ9QR1QGSL/gXhJMdTxAGt3hgicaC0pYwhsEKYnnVLX5EG1gZ
epZ60szqST2Rs40hj3WG9vx0MncyW+H4uA3Q9K5kah5VWzXvSdlfcUmP+VSEfESD/YPivLBgwd+t
BdjAbFohDToBJv7/Bur/VBht9Iun9ulU7F5rNt3yQrpE6z302QUZmDbqGce8WN+o+YoBrtoCGIK5
RZ/7gzDKh9PmsqXgpWbv6eVWVh3lJzpZmCTE1luGPcB+A0suIP1ha3DIAIYAMb0nxh8cC1208TUH
DPaunJbRZRadGQSX+NpKpTBuBeAN1Qq3h5xG0ZjuYf2IbyKao0USBYSFS3bUwKkjOXoRoCO+ky3N
0OxZxnudq8hdeI+U/JuPYUuGXxbiFzyOEBMgnfwFrQhd4BNOeFQjzkGpNkNQXBzQ6pMkHn/jZ6Kd
+6PhOjvzm3Vee3R/WNrqPadx3iKPeXolKd/gJgqqFQCkysqJaeetrvOPUxlQxL35b6ytcKUN1/1j
eyDYHVx/VFYWr0ZJ/8KZR5B8Z0I3fnAC8AC9pnTayvkzk//ayXuu/KHXocY9U6k8FioTlj4IuLlh
VvtyXvgc/xvYWBqYZSk3h6gLmDONiWKHdpXyWUPJQK4NUnAmreCMg7MCpETzw+W8SbYCIoDfUzZL
ZizA1lCNEghyFP+ftGIrz/5kpoBxgOyV/QckjBpNwv1J1wVazlkHFoKP/QRzB4Uq3HebNyfL2tiq
hvtp7ExB62v1c4s+ZLDksitLkOMHAPqLycSj35we8H3q5u85w1putkGwJfkMRHSRuqg62ulDr0bB
ijCAGaabHnfhyaBncD03P9MFlOPP0aA8XuZ806zh7eZ2O64NQDdpo4GRTaQ93lOiTZoZRzQJUrnN
FD3N5yr2yaCRrOLcRe0g1G4M3DWVBZ2Y9GSGoClvhwf00qs72h5Rq2QDi7pGAapJxefj57kMV+LC
UFKwf0/rNRUw3yfR96AfXSttbPTcS2cNyUWSheeXh9LAiU3dzK0//v7SOd1pM33G6kyfqZ4y5xzm
bkmpVXBWlA4/xRXht/QAMTXsMkjIrTe3oMf0Uut1t446h31rfQqrEQ9IwSANLXjgxe1ibi7LgucR
VYy2yvGDJKgJ2ispChbIHbs35qIFvT1vtxcBZZMy98eiwhcso3t7b6vd8Pgln8z8GaDKDi92P76o
6VCcDq0L3684A2QxuaM8XXFm9xk8RjOQWq6MBqozeX2VkARS/gyxcOSxAe7A5yP/uBR+1Yfhdj0n
fe5biO4yLKiqUFXRyJDcVAT3p8/nMPBVEQVU6jOdPmzQzhRa+14r9HNXadn2YL0vh47wEulSuDUu
ttuwdj7QINefW4PhFWhwHiTa1W8mrRV2ZhSWxmz2/nV/N/wPKhG0tigTyuRNrnC6V8pTXk6KdH6X
J5gH6rAgWToNyegR9ASYN90/6xhnIU8uhgR1gVNjc5uAVPLwuai/NfAXsB+wT91vlh/khyzAG6km
rkxiD0/tFgYD3PA+73fzDL1IN3/Wo9oIJMN79bw3r4oiIw9rPLnDZJCuO52MMBuC4TVMDEAkowdU
JYZs5z6zvJkWDE3BLOwfrrrCuRG39PWZM6ygJn8xMs3FsINbg2nFQPeMViXaHeE2mZz4Ons26ibo
YoYoYsSAgMORATvWB/SWzdeabO4ABH1WHAazL9TmkKrEsB4eMYoOwSqkZv2cflgFv7iL33Exvoca
k8pq+4BqBH2l+MYV7DXGTPIJcNJhVgvv4c8qrRPJwBaDrvDlkbozeroy8lcD1FKoDQHshUsamF8P
Hku0jDsFhMrtOTIatdxW8bdkLvugVwUD15d9I3l7JEXF7VIB/ycTMmiCm9+RFvZhGhEpvREXxLqh
m5GTwexDwnefaS7XQLDDBvxsFV3RTWrkbQhJPsm5TFRTGHT2DWth7kagzzQP1MBoXwhdcFrkpK/x
J1DQaROaQlFCABIQPNsVH4dkgFh8nfLXx/li1g5sFuov+GC+RiC5fd1lrm6n0BTZGBGaLyQbb35x
a4u0EJyFE6ZvgqTBBJrGuj1fffLPQPenvICr+dW84vMQTANz1o1ehGxcQ94OFnkqYVZ47ZLYRHVP
H5Ywww6BN1GV4d2/M9Wk8Zv/6lHUzZRfgnO7vOw7oiMXcSHizQolE9xiZ9ZIZzao6JjAxiSXgAP4
uqt3RvQIMzKuCuR80ILX03f/3iKWfoJJwvZ7XZKusbH0jq8VJoUNyXRFhLH3jv2Z0wMU3iYwzkYx
Yyn2j9y2bHwNT3cPSZy7fMyaQHX+GIWE6VWxDrBXzt/yx9UDMGVgkyB2PlxRweAwnpBGRozWkcxV
Iyozc9VfPKH6T2zI9hTV2/+f2t4cwoXmYtaTkLPngBE/bhdzJ5All5Y9JZyFB3lFp+EKLR7lpjlV
TJgMmi4YZKpQkXsgRhyxRvj1fQYy3cjXwL3mFNEtlrZMR4uGeE9Jjkduh0kDNYQ075DOiJ+m4LIg
poiLoVG3AY8sceOL8XNuRMZaI2yAZHDnTQ6uWQQyOn/6iBN7X/gdtXvV+a7xqPrEmTmGT7DQmDCn
zQ97aeqscGfQIfe2pVcu+1tyBSC3TaLxYpizAE2gN1iyThxt1MUl6SCoKCfv+O58RrdIzNr6OWJ5
6AEZ0wlvz+9N7ksxeZy2ayaRo0+6ZCBNemgQ8j+EHglgOwJHHAXzCyoRfDf1ok9/LKPdwUxg/mI2
Voi13vi9wRYmZugx1mSsL1YynmH0ajQ6jaPbNQkyazDX73ow6xgkNnkcGyaOYR8g045Ly8tJo2tI
DsOaosR+8GnefE0VvhBuG6oE/tTDK1GThoFejM+bj9PZUKxM3g7S6DDHJ6WQ/yeGSYh8CCg4lvVf
JyJJXKzEIs3MfTHASp4xsi6o1s/5dXo9s4qCegN4xt3uQL6QwG/T5Bux1WDC+PDYVYy9yoQdk96v
QPyIAcZJHQLn/IY5AUxNcm7hzRlOULSKjjfs2GGunjLrBw8utRw9x13MhCB3EJWhZKOvZcmDMWEj
Zl+ywNmYqSRtxKyyIe02nmCXOsXt8Cyj6HL3g6jYkjyUMCwo/gZPl4USYCZlDyYIiDM3ePn9uX4c
TNvNcM6pBswkh1jKLMk7odxAJSuUxmwX3DGQUBmDPAsyBGhlBNasWdVsAKum4vTKwjtdaergKgPr
Ah2ML36TyPsseo9uixf9iHFWR+j5UUndoIlu8RMbso6A+hEzak5EonABsSajsMnmIMHDCaJYX6SI
9APUnGJs2Zgr4HOVEAG1AA7sRA4xm9sNUxroVyF2QOppGpaZC6fJ0Chy9Z1qLG7cFd/KENyLlJRY
PqCeYtSSNP/8UVSWC2TsAcNpR+R+J9qM6d6MOKu9a8zhI2wvy8eSFJw+u8L/I43ETNlUJwzOXH5x
exNsh2Q+mwH6m2CrvDlyhNgon+bmvYRhtVZUN5hqicyaENTmsXEA0Cw+CSL3aU+MGCOacRClhwaS
PpL925SNme32iU8DQ82Qz4eVl1Cgb/BHJp2nrRVCDKsD8ye8MsCEyekySNiirWwlRLjVrEmEaBsN
B0w10n40wnx6el8296S/GMRkK7LZgwFj50Ur7nJKRz0AAqfkqSW+Flt65Rs8PZz9LlKqBf0Nbos2
LqHe89V90T8iPLfK+BZ9152nOq85ZyCM8YVODxCD9YYECjslGUDsW0h3gjJ5BYWrzYZ2GQpx8YsZ
UWSbmG1SsvRIKkK7/TEV/3Isd9+Ij+NkEXYKnKlmur7h4BogvtBCJB6aB2Jiv3kVg12SsC7yY/lb
sWnKJm8IlTQ/JdJQ+PS11eKwZ5iv1ZB3iFvXbqeUsbvn+OWylcLVaZ7Mqh+O0pkYYgLc5g4YyDK0
LxsEFdyrlzvwP9y9KtB8zWcLdpmFAvnTRyqoj5j/xBM2ZEky7wMCGB913/x7JyBRfDiGgfHe8Lsf
s/0dwxf8N4PX8Gi6Ap1TA8ymxRo6E6ISt8lRTBvMwR9R2Y5yXGdCaIiZCnXBxaPdRJQDKkXVn04w
MQGEqGvV153SmeSBGva8fnyPLoChr9l73I6Bo2BB6xHWSejhzq9shgMDZGYmdAMWu2qfeiqwqQqY
CLRnkY+WPHxt3IUE++HjPA4BklDDWuhTws++BQkBKcPUVW5xOhVADLtyTSdBz1FAiMBRaeaPD0Uc
MsGk5PScNOwgraN69FX4elDY4jhcqeHXRT6P4z5zFlfgDwMAh0cPXHoxW8RkMRG/7GXmoYcgomIn
QWQtLkpNiwIDgMwfBQReKq/aXlfgeKX/FfQm9ZIvu+0+dQdbOof+DLSJroMa477lLbWV6KuNPSmX
LVDubzqcGogX5xCa7gMsyQh+5AwTzrMZbF4jOWiWT5D9pQB9i/AyvQHRVKwX2K3dF+QF9g4wKOdv
uqielOMfcQgXWG2gJ0uHnEGQAEFQODrg1XPzPpBTv4U3ADhICAMhnQgkGJz9AmBH0I0tiGNZyMRN
VD/uddUfVcnwcDdMyK7L6EIhkLwPOc3fqmNTPLDZNrv2wDC1fEtz1OwuHj8XXwlMHj2BdE+Dk3ZW
lkOSsGb6sl5rCwO58lFNrT7EJiED5wF3xDCFYOHjSoYAP54JxhDY+lBaaoQFfZeka/aB9rrZfS/o
MDRkmrXXcMKzpQ8ySxmYamH9NAsz5j1D8WpDafJm4PbukYbrC6Mk9RbLbodepfiR1qRIDhJ65QwP
owW/BKUFr/M2zCuNM/ka6PqQHXPsgK2juQFnApdLzR/FBQMHQJS5xZjsQAtSq3e3jVO5vlJ2M1jh
6zK9gO4DFOVKenhrY5YDNLrLtoZrj0GGP9yjhAnRr+PwqcAumIfZ2ClmXeZNvixNJVKHJAP+0fFI
Zgz9y3BJ5ogOcryHyPRBN3t27gxKt5tWua1dLHlPa8zHyYSV6T1X49S//unxA3HkUp19thluAzAL
pMpUx0+hF++4oNhfeQYAI+eY6Og0SQlo6ZPTP6wmL1R2wMhMAORxPQm/FWAYTDxeSkDB2qwnOYGA
ICQtHgSTK0sbDN+5vMlmAb+JZLARECdrUaKVXNGZQ+jquTU4v6Z01KxIqA8gPXAdBTPl05L7Fn/d
QGgCC4GPNAAAhlmuZQCPzgKFADcboqhuRTd+XenEcipum7mXxgZJaHsO96gix/1vSL6/Rl6+eSMH
CXKMpoOnALxoTb+e/0weZH4Rl5WgWJ40Qv722lLQZCjyoT7YlE4XcxbMFuPx4WcuEGeQ2FPEnRnM
zlfZTnVHw3WAgJico7ep/ixNsVURdW1/e0xP8y5X51kwBoDUe7tuXCCeZkZswI8NBw4ebkMfXdh7
QUVI94Iqbx2d4480TyoLxXkz1pwPwMyBw0DijRIXbWqIYunLcBrw+QubNpkEBoTT5eZJSYT2hKmG
L1TF5pNGgO0JXTDh1+SNg/mCdUkM57CVoYimRs9Ja4y2GF0ginA8D++HdVUt3FFon3W70kzgEFID
ye55vSxdMS/cuELk4GgJL6rNrvRhmamj0cuvLk2RgQybMQ9g4QA5eyTq+CCHtobQ9GM2+88ZsAuB
n3RsFzyMX6RI2BQPyvkFTM3z8P9WoOMB4WnObcr0FXMIHgdudvjMHlG+VJbXLZv5g26O5/M03FZj
JkzweM54IRVzAZb2jba8bYeI2P/KMaQey1WgiyvS5ZRzB5IH3XwGl/wdngEMHaAcyoD/AGw9/83k
PTs4kAdiRPTB5G4AJiLAzMIep8ry+bSGIE9E+J7AhEtxucyafQGsjj/+tX9DnH9rTpiM0QtkJ/P8
cJGJbyArgNg99MpbFigCAnYSiG6NNoq7dK42xgSSFOEj2BM5LNQdlfXSTHZ5gO6GlyOzErkvszE4
kh34/EduIbcj1hzMl39R71ZkTGX8nENeF3pZiWdPE6v7VmFlsVC+5mtCLHhKOqQnLb4QWF5WwRsf
JWcLhyPICM7hi/XBspc7vwXWHO63OAtaWO8fohkg3YoJtg88Sxbr5AlbiyV3wmK/0Un+x+5gtyuL
qAf0ghLhFiDkqJ1blxUuMFQgA7QyCe8A7I0N5re5b4Ft+VzamW3B+NPOBHGAr+U2DnW2MNSAeEQ/
Kw5QPi4Iu7Fno+JqtCdQV0h06Hc0ShrGF5YrypkdO5dxfpyuR07/xRWbFCHYJK9LAp8bLntr9BXd
jCeITel5UhFd0x48iRuQNtKm4iEE1iMGn4BkZlivS3bQM3cWhBWhy+UMhix3VrnVSW01b0ftKMWS
yDjnX2M+XKFAhGxGmnOuzgakG1gJ/fYe/P66voxKdIKXs8rRWK8zlgyTqCh4If4hKC/Wl2h+AHtS
ifa/DetwiFBV1CXaNMVXk63ep2IGkF2cOZN52jacvawM0gLw+o7QeBiEfDz4DPWk7VnDRPrjkfuF
vOt6XR2vx9dSCEuWoKvQQtkZsPOriYcJPrw+vVPijmGMXkuRLGxyjPLxpAN8JcgsHx9B5R749rqp
h2LlsWfxEz3Eeoy7wud/+lwdGeYDHxgrHwMESmxmTHWW3jkv4ALEigzeRdpycwBSBVfeEE+ZuzVi
j8Z9YtbkIqTRuwzVL2lzixed0kIDoyLF8WKRwiozULqH4Ml93p1yne3k8+cMzzKhMEBqN+G996P7
mptDet75d9Cvs8uhJ3S4s9uI4d3Bcy9tSoKttvlMojMghQOwEaYPmVW6TMPHVj1ymHAHEG+yygeI
bEyYpILZ3V8bv6gYvEF7edTiPkp4fs0MG0Km2zJYnmax0uTUfBJMhxtYmC8heZBdsV32jt89R2t9
+DnfSXdAfzUenB7jdt338bbDgX1MUgEmvxGEVztvduwnz7O25OZwXv5mzZQ1/zyjs5MUUQQhTYeF
AMMH+ifZ83/QZPoHTZ2S5Sv4AGiCoJzw32av4EA462wJaDP2zQ4Hxn7AEEaUg/CFFKDikWHdD4D4
nlaL5A6zIQXdAcBkgR00vM+/Z2NxVfFh5D2H6mU4Z6vjWz7IwFGn50S1JCe2yu++bzAkx2I3UeCz
Y12yeMMCZ28Fcqywa9EU1P93M0bFLO7zLHieXwis4FrRURhbGsuNse3P7lE2Sn15Uq/1A47YzWeP
Dd/5eVzBZl8kX/xmD9K/IJjJPvkk7XwY8QxjQaaH+JwpqLUtb5GN/XUmNC40pu8pmfox+8Zr9sPl
L6/gozgaUCdC2NDM8MOdVcT9v3LWzB8J7yG5zcie3L/924ZIr9FrJCXv9ftQsO9s7hcT1cq0Hz8O
FaNZIfEhX7bKUj5/x3VSBAy4dosJwttA9y6BskAyOnnyxI/ezR+4fLfsJZ/zIKhG8oTrbehMmrIp
8FSAVVfa6GuCjFBuj75uNiXgUMhHKtET9JkWbl/OVdJrJllQxL2wOLYhhAtF6R1nyaHYwX1ptnFU
xmViLG7rwruMtMUDm6oOxsFyT0GqkPeLLde9r6sRB+IweRx+PiwjCgLm3qGTTwkQI4lHmNkGFuxW
6ZQJh26iryncK7fC7B3cd/Weiezs3k5K1jb1nQLk8e7MzzELi13f+SYoKH9rA5pqbcxfPSDwb2Cs
O2hMr3YGgeQ9iRD+Av7W58fuPS1DDcF7O3tMb9HrlB3fSdaHbQ2vfw9mdsx5iti1+jGVcpCHb/81
0Yk6eM/bA29oIsGt+X2vwT5OBY068RsApARdKBFZhz+Jjr5cI9MPgar9p9cnvucSVjbpESifPvaD
CEOzcK+cv6gWo6uPZWlbLSv7EvzfKtvJ0L32LRbJEMnZbYGtH4FzLfAmIDIagXmTcCyxUgejqw+c
63JKUPS21hMhQ3PW1xoT6Pzr0CrDNiFjP4SUvkNCovh3mA/mA6LPZf/qz2qffHsTOwp6HFSCCGOR
v0rRO2pQGlBX0r566X5QmDjCNtd5Hx0up+/P06KXqLzRT04fQKTE/zLCSSetWsg8KF3VSA6+MILu
j28sdjnSHgqhN8LiNVsMxWeT09x2ethabPoRnBzc/rsMKIjx17v8DolN/6Ce5bkENem8zryIVUwA
gOg+mTC10MPXiX0ptWTAo6k+fbil/wnyEWMd9Bj9Jy+5r6+U7rxbgN99tuQm0mm2yF1rmvssYVxn
CK3efwY4O3kpkgeuBPASL0GdlT6tLkAoRU7drO8MD6zJp5XjVXIfbWIAeRTndjzYam69T7cpq+9+
qAnpQvfQIdPUCfE5Npv7npP2rtsdvc7F+fTMTHcUEiQpT1C/eUbn8Xmv9OKMUIsRI/J//osWc/Im
ZKiIB9t8ybnzQet7vgG47wGHCKhEN34XUdgempgJh3EPiZaScK1tTn0UTRRPoPnfJVYe4TFSRHdF
MJ6Pj3TDMRSkuC78PvIR+iX0pLS9uz5ycyZSk5eI+UI2myUSkr+MEKjeUcNgwbGCRujrvPb1CauQ
Rwusg1LXU9JQfMq4bHUjK1ONSB47a6ApqAVhYMdqSN5xBGKA7gUthvMZw1hcRTlU+70IbSQZFOmk
PQxcejR0+Zmf7TBUsgGozoAArCth/ij+ybciFyWma7DbEJLTe8VvR7Hh+52/X7xnYH3U33c7Rik7
aABRUs1Yv9Hb4Z6azI+wEC2jtJb+0o26rGPDNdwieP99N/Qyg3E/TrckM2vwz8r+MeFS6RBwHxcp
oWp3EctuLAQL9+SB3BlEIXMo5jNfOlCaokZyhYzkg2K18ij13F8seRU5TNDP9diYpAvZJbraR0hh
9z0pyaxeDDFxYZFImz7yxF9Yz1BiOM0URduYcYAB4ehxNVH3g81j9oVMOsFhYG8dN8EvJNI9dK5Q
gQ8bZRrAIZnFYPqStb2vuKdRh8ytN8p5kH+J5GUTyRJeFTkQv/5p95xPYBx7HnQ9qv58Wvi4Y8dg
Cd8lyd8Rmn4cox8GmFTTtyuCzyWQW5F98B4djngUmSKfOQAA4XXTzlmt3LA0KMIMZXNnqSTYYH8Z
NWCBA79OuPrsFj/n6t+TnkeBICU8++4n0FBlMwLW/cyamEN7V245pDl1LHZrM9sJgOsCTMpZiygU
5SJyD26njjAEtVNiBPX87v5PJVYPJHtB4qH1F7rOGYpU75gww8PNg4/7AjkDooh1i/EhhKO1gWT1
LDYtqwgy5zH+oOnCVWAPWeG5100XIrYfPRlB0zx1VofP5OJ9MNpO7yKFY5QuYUw4n0K2Og854Lhy
h94VUJBEUE92LtEvyhCTGTGgSTA49WPSHRa5J0/KlXZ6nQkbWRwK54jJb08PHP3WpY/Twm2PV1BS
pFOXs+j56YkOfcwvfg4N+5j2nIrBYrmnO/RLYy6zf9TIkkPkCfR4cUivHg096OrJdZW6R/pNUkKI
XmhRIb+mr7OGIoiwZP8za08DVK7Dw20iJHgEn5LJiaGcNE7dr4MGJAWdLkcYXKlf7VJi3avDdfER
WSTOe0uw+YKzZ/8eo49FBspPwjmKuVAGJnxmd4SdrY6G7gbvGGoGqA7gVFKXUXyhJqR/NYK3n/rE
4JG1wYmNDu0KaiS0oGRuLdr1gTlvxOIQHOMhYxUxr6ih+xycQ477B6OArmN5+uNJhFfhB8j6CLoA
eRjEzgDhKSUk2mRQR2/oHBoR2IZcmUaC6PerdTbMl12aLE1LtqnneehKKIw1U/EgTAfuRwC8OHnI
VLG/bF2t9fDXiquY+xZ6nckPzrbnkN7ndUS345sNwG0dJBDo4R5j2iSmZImCDEGdMxL5NozI8rXR
i2vAucMDxyuyV/0cBIihAamzLhEVq4yxAs6MRLAbuS7WxwXR4w2Bn4u9KckmjA51+T3HX9h6HZE9
pcDpXYW/74c3fzDnAeFykuogEhh469K0t3qOcHcHIAVhZZUsti0xyNi7Khs9B1V785/mQAiGgUeN
zuTYEXLG7FRbR2+Ae80V67UGNh9aPHTUPCQeWpcQITBZ6AWVgyC+PiMobcTODdf6OGE+iWOYEguh
5VFFcRYPTClOg6cnSpfJ1a9XH8rO3hSQ0VWnhquNUpeiLp/S+MwGcE9CWw73xmOuwcDp04ulhsWC
StVuvWL0Gj+DCbh6NPRqxoB9E53Fmk1JgvLJ/gIg19c10v2KcDlMtw7R7jEZeRif+Aj8F0G701tc
HEopEnrINcAUVaEzPPYEpu+97DoqMCaKBFiVaDkKS5/tkCam2BHRMx+uaaPJwEXjyNR5HshmSgHj
aO6RUCtyBbm9MZ4gwlDQoIkDysIhaXXzI5cMLUA7qv0vdx7NJZ//7pxFGCwJJ9xLACL2cEZoWHRZ
sYKMEUMxVwFEgHNCyFwzNhJC1H2qrmM51sipLUguugs/HYPjTR27EshYpFJhi5yV3F+JFMLbBlP9
uPXXjaf652YBuOF+5zQpN05StOxTguc8hqU7Mg/XsRrpTk3lJfE8r4+w1mOKFOJaRAYTWEzwMai+
AfWZOMpENmVMqcnXaa/DgQndO624y99Rvaf9GqOVxohzBgkecaecjOCzITt8TgAjYGuxqYKH89z2
9y8evmeoR7QqVup/XfS1lj7bEYU0uvtcyhiaYvPcKiNtNBnST8hMfvt5xgTFcjyYqBQTLCQvR67k
QbjHzabPGu9TZCqjz7hD2SrUnz2/dtCrRB8W6GD0cYfJG53CUCw7vKhM0Tgq7iUoApKlZjDYDCqM
0s0V3kXUc2w29MmHDvxmyf66uyU46J2vK4+SlBPaOBY8w8+AoSmhjt7UmHwQAC8uNUPtqBmo3/Pv
y1UpUQk/Uu/okYejd2j4VzThE4OzPP4t86OIH778/Q+5BmpjvA5xjAiKvNr7ROmMMQI5yt1D/yT8
j6pDu1GJECbrcgKUZ5LOqmQb9e+wzQcwgWvMmPBJSYPzWfT2fJyW6qGy20QZvSkRSgaZvJeNkDvQ
Rp+FiZ+SegJkLihN/hHhR0tuLHya1wN+QLtagOR7BTiEYibowm6F3Rc+bfdG9iqZWwAoBHWTlwOV
+Nrk6kwuBR0hTm14MbKN3n6J9C+o1+kWxJvyf1GeQDbw6F6wK77XjV2M8tPvr1y9FteVNq6C7wRf
5owhfluwn2JjjPTkBfD8Xg1Gv6kWAG1BWr2m0ow+lTXCc0uRNnBzkgLz0JhUGC/ImBpfJt9xsZQD
PRx639P9gGUVIb0e0ZtnXp8H94pWnSKAJZ9j9zO268xpw6HzsQ0TGJUSj33eg51MhiAbq8deAV0i
7ANPEVIWQLwrpKBIm34lX0ybyOICYGBnwi4YXtmUpPhDtI1KofLyysMhDYZWg4D8QvEBTPNciIio
qy+0Oq/xFzVlTFkpkyfmvxBdSKMUozHBWlRbmNtujopUg5yF0addNOq6l09znC7o6wlgfdodvQ/B
yFrrP97zO3A0p9GPrAwf7KUhIJR4v8wd1HahuDWiAzJPtaDfj/ljegmfRITcxpdLcPnEX6SqmHmY
MDJ+MtrvPe/moMr8+eGyj9j3hbyq9viYrGGcU7+xZNFqCP35MxSxpy/2OZKtzncsqHVUjr9n+JkK
xomTN5/8FEeCLQWa30HllJPLkgb2PpFJwv5H0n0tqZIkQRh+IszQ4hZdaE1332CHFmitefr9ctZm
Z3d2TgsoqjIzItx/f0THc23za9wY001416/vun9Obqv7RPtM00BVk6ns35XUvpJ0K/ZOym2E20X5
+vfQlXJu1kv+08X2UBygc+S8fZhh3anh3qU7tQSBA0nIuXz+y0L6Sh8V5Mvx/ai9sq17ur1PRYtc
q3Buzi7dRCo6AG4SwOCdGnyvO9tXa/Oob5LVRJJ4e1ncXob31Fih/WC7Wtb3l+kpNkldm8vDx4qv
B4seZlAEojAkCZX8+1eYpjirrhbyKMSmPKu5FhPuR/LfrX+cahqd+ptOWyNk3XtPnXAMiszGFWQ0
WMEcfpmcHcp0N0Qx8VMJwjzV8j85TUwf1HMaRm8rMN9NQ+nRvH1tU5U9eQbIOnMs3aSb6t/jHcDq
To77HqLfZNlzVB4/p1TSunnMrz7KVQl7KzT7JvdPbbxi4URavfgjOYIPnNyZ1RchzyE42PMOupcA
+wJo5O+XcP19He0GiXpOd7CtjjRnS078rMLHbrBAmM2XctBYzEpOuMvy5S3vkGI2JsSHVoFKUlbL
sp0m5zkyujHP6NzRySmCUwGDK5uBgjxhr/y6/L2/Z+nqOWAP2LABZ4Ka/E1TOd2OC5/54SL371Y9
NxL3SiNf3Vf0BIfZc+MzDXUlMunq3G8YJEGvlh+nnF2WUO/2Vsr20AFYroIbX/fJRC7zkYfmoi20
URfCFNIMYTVB3xEwnR3TqPpQO6vpw3B5uKKziBfvX4FyN3o0kLszvf3HXZfwhRu9Hj1bS3lpPxoU
+o2Hr8MAIA2+0dXa1PNuWWVvpoJVIK4zLuPQd9FJJFIBZQobw7KZfpC4FlPfEmRuf+Zeh7+3vdiY
hySPtcn46l7KDrKDxCedUmT6AZoS5NNShYvpwf7DnXT+CSP59slz7QQzuHcNMF4+80v5gHLKu6gF
XsmL8gEmoLtUTCbCXCcHN7Ktrpc4DqluoUsRKFKnxMBGnGHLYCSPc6I8g5yJlVokbOnyz7hm+6NT
wA3BCJHVeuX9wgci8DXxHIrgFbP4tTPHmN/yxbVOMx2kbomDLYixQQUbjR4IKedpGGASMPrL0sff
WToEnU7LoQ+adzvakn4t2ylwgwtHTIOIRDs5RkvzHjF3M/auqgAbVQ6B7u7P3fMa2Ppo224NkBz5
r/kUwasdljxVGbodzk+TUHDECGlSlEz6C0PQ9ulqIkrx82kgUyJvG570Kx1XZ7uPfQVbaLLsGK8a
7MZdKFKal3C6bM5xmFLoUZxQ35UOLZG2xXg11lYdl5b/tPxe5ddHJlP0n0uIq60u6+vGcZz7vBhV
+ZzRpYxWC4Fo67NYZMOVDNl0hsl/oLWd41gjrvDzqgWw8JGVPqfds+HCOVeX7fWv3f0x1V0pppVY
N0KtRv+spgiCIPdYd18h76EhW+JiQrKUkkXC12nm59KI14FzyPYefbZl7qVOLApCnADgw0TqAPyM
0x36jOlZQ885kvTI47ORV2XA6xbQziIIYOiU6tryDnr4Vf3sIEkUNOPjvkCBWGmJFNqL4X6cnG/b
/Vtd/48JL13SCcBI/fixwFb2fSQhd5c1enD8MEkkA2vMes9+YrD3/CbgtDc1xxti0aASClKsq0Iy
2wvsxxRJJOA21dY++slXlO4jyZblYN07N1MDhgQ30YX8aauroEVdffnU8FcRdjcDRxkH4V3fw7Kq
zK0vflCAzUj2rWX0kKJ141H3wa6GkspQbw1U+xyV/vfxFdoPxqAMZQH4SXIZ7NeXJgsH9PKtzR4Y
BTXzM+L5VDlnWq9fgUQaYXj508zcLLGcYYMozQA3Dg44fE0kNLzSdeaaSlbxuhCjtSfVcgyERNnq
jCSgLXRbzf/pVzXIBd//5nt0HRpZyNWtE6XQyIpVnsm3CHzPC7CjbJRqqgQbVp4iQBPgaOk3071V
Swd0KNDXSkDW5aGggOjJpAyfTEMpUuHxNXsta740+eQUQOlyaEZl3bOTU++txnt24i3qmE5ere1a
Foq7dVmbb4FaU+UCcmKSFkIl9Yzw5JtnH0pvBpUY6y5AEVZca9bO5pVJeuecT1eELSJjlSRYgG0l
3OTXFtxBLWiNXhTh1AoWiHRN5V+M6eKEeI1HiaqZJi4tMzJstQS1YBz6r/8tW/YY+1eqWsaQLxND
Fi3uXLbXEEaZrliiNIRXA2hcZSMWOmWsZFPrRgDB6HJY8BD7kEUQ7mnCvEpXVTlf0khTa98b7N5X
n89MwzFd/LbTqTAV2pbHNLampRTvpuDDlOWnp3LT6XDGo4QJv1EDXstxayfPMtNpnzRVfwyVcvy6
WoXwmSkKcIFqB6XSrvS5KnmV9vwQHhJ8ikg6jt3EUiy1rkPlySRNADBhrathA5KtnltByL5jrYVv
LS1thnApIREn6xJvQ2fAeS5fgwjUhWT7Nl1J9ZPx+nX39U70nj6mbDWOvLiUyheG5ot+7lJ/WIWr
uUSqzKCRBf5s3hLtvB0yY2NKnUZGhusYq04tcatRMbzBBpNlrKvNpboXqPjPpmaJyxG232m6n83t
oTvzGL0quUslfR+DQ5F2c/fKPJJ78RKpFNwH1NTeQPvdW39tv5YGqZ4rHal2gaNbXhgAdbJ5ml66
N979xRBC25HmQotdEOm3GO66D9yjxzT3GRsRTq99/+9xvBtanuYOfYMcvm9qVOgdf29zFKSwqqCz
z4z396XY5/5XTq/adnhgyXD+dUMdmoXWclzo4Tgi7hDqn9vZ+YtnrPKYJ8ZXss0+MHsvNTqIpira
5G7zxxzO7vKX7t+dDGftlGQgCaOR6LMWl+Yk+XVraip5IVerOiajlJdBup5BEPl1a0soiM6juxOj
cur5cG8ux7Jvp4Xylor3QI8ZKC9k0AZR2/729zS8d05VOrKmPVBeeVCC4sGQ2LOrUMzGy8lmun7s
hx3iZEe8cmIcIeYpNjqH8Pd8Qz+eG4mIqj6mC0rprXBaVsvBpQkwQL6qECFUvbev7et4BR0WdMaw
OiVTnf6+L/fJ+pfQDukvFJrykHgL9qVhUsr6VkZG/SdZKVOB86fQkelnhJf5bK+G2WbB6g1yZIc/
hJlaI9uM8Vb1X8NLN3hfggvGX9a+odXxK1mfmVVx47dwfD6TFTlZNrhrWxYfpfiyH29ea76FzeYY
xWgMSRKqG+GdCVbflyUiPErUnG6ouId/KQ8X00xwkPQWthjfqbsEWDMk8eGsNbu0mKhXTOoC71Xw
YStdkvACVXOtwk40nh+Em1KgYpWZltl7MFMD4FlIGXafaECvGslovmzFv6js+0lLP0WFHNAHXO9h
kJw8Jg8W4W8EIZcMZWe+6kh1GK575LzRfRrrMLDRmsOPUksHCsF2muMYjpfgEAwn5S7p906NvOw3
dlE+A7bqoP9F1DoBDDiKakdqkVUWNX3Fbr64b6ozLfgrMVBUEMOYhsAqCvML/UqmF7W7pXgc8ObH
3mNwMhroQdVap2/VcBALHGnVs0LXZYoOfTAXDVCq4WJ+hP/RS/Z1d+U5mf/lo+P88bl03P85NCxz
D7X0gwv8YuK1+PWSJR8gpyMTLWqFgf2pnChl2rlOFbd7fvpKTJ+Uv42UjPrNgHWzm6ftNwYYlwUS
dnimoLb5f1DQT9j/h8pGO8y+Sztxk8RwYtK52p+3tOkhc+UYId5QGF1IlAG9HEzSg4TWAD/sL3ts
LTgo4GFgDDJWF4YMsvSsbuEJLlV3J9yk/DNJazlFguXTBq3SJNvlgedj3quNk5pci/5OoBdylmX4
rBvsXiAaIqKKxgCZLR0BfT/RTaqXvAt9HOooa91e7drLri/8ZGqZc1TabzDzx6m2I0C+t/uyNZi6
j+XKfWb0DROg6AYMdeVm6HlsHJ8uXpSPlY/6GF3qlCzBee1IEjCzy94zCo704zw1XEYpZ4JF/Y4r
gGvnbJOAZzr3VkjrYVbFdS6KwTokXOUF/8tmP8h9Ph26gqSc6+ubwBrEyeeiMQU5se8ewhzgYZuA
hqtSbgwMKtvPj4Div+uy5T+FMAIYmZZ6Xatmtm3+EuI5bNoLXg/00V74uu2cHrh3HN41hLrLso6l
FkTATBBeNkwEqKE5GuzIQJn1PLLOdhgOL0S7djuzZASazqxOdFlZ9w6dxeAB1XNtUY8N3DcDjSr9
cGMnBwB9XvQmrMp/pP/SLZatN173tosAVnw2bPU2bwlAlePc7gaLFtRcY+yScneuX6YVu3bvLzp0
8gPw72GQP2BeOSmnK2970dLCZgWmgj5oeRqBMvuz60UvzPVV/8w99DL/yn9uvvAqa5km7YFlEe+6
FAD7jFG1//xxph2F6mu65aZ4O/8aJg6Xo2fz4ayZlXuRuzm/XrtfvHP/nW1iTbpgxjT2kHD/cnU9
27FmouvtigoCHiPee00OrAW7wYpaB66vBrgw8j6gahaV5Oe2PFhC8j/nxyYhFzzZiUPDXYDoAEJX
1WHxGKCSe0SEGJXf8mEu7e3wBjDIMYpmUIB2BpKlFA47ndNM2ZCiHetsxOhScbb+czrJIkBv7Mbb
63KIRYLiGW8aS93bK9TwUtuYSn1IOJaYa/sPH8+g+XoKBr7rvUtIIkaz7COvblunvwCqvTSlqfyQ
Dot4CfXfgeWI9ddBfdm2/y2Kq/nBbcOfxD8j+dwR8enVx4qQV1JUvDIWhoCW3VZyvVD9qoQq67ZB
dzUVBY8ShHbpNdWmqGNUOT05vxuCmx+67WCx+Ix04ipb9Ao0ds0a+z7TyaNBpMX7WA5QiIOjPl9q
lfQ+zK3+2yO863fx2qQoOhrgbPgnwP2dF3UqSxyb1RygQ2jN0Z4BP6w87QBWnawxMXOT5v7TbINu
BdfvRBW16TMlm9HcmLXCEFk+kE5p0hR81Uqbiob67e5Nq60YRBetjEyNJT7JupqzTIX/Dbc6A5eZ
l1YjoYCuggZ7mEGFMONUzauMLuWH6dT03qxdS/yMYcamBg3jj4CrAGUwZgOULW9Zeq4kM1dt0Uc1
N15Z+T7hl8JBmnjkXN8X97CBpoXeZKw0V/A428vEtQGbePU2rVvVIbuuM9IslLwVz2XJsRptAiGq
bqAl2WLWWrm3suV9/Z+ZKJLLW4ySq1lHeSEooCAxIFq176Vf06QGj6DfFea6s16ho9qJqFvxHZFJ
PO9b4JfgXwvei5i66VbzSfoTcyJDMcFDFrqNV7tVINCa2NusHj6soJsHVLFMBXogqbcV/2jklscv
Wpc/rF9l8yMN00WYUjfRNixBRLBmmWf3sDWFAi3h0eGhwok5g19KAviwME/OdEBs3YrZp7ftYCJz
xOEHvTM4QaXIIYgT5fo7KexxUT63lw3uqnZTc9nY+20zR2xp2LDa2dGye7PzGuRjrsQqGX/ZKSwv
BFwG5DnbN9GJaZKyJYTr1sRzGJrpfVhgVXAC5ZQPdiDfdgFnsfLR+GA/hNbwsHdH/3iG+CxJBwvD
MrdQk+e7muOMWjdMJcpwNePl9FqJ1e60V8nubLhpxYeL1rtB7JVqzIZxd+0qik0uEVX9iUU4U4o1
1v90ilU+nxfe5t+cxsqjlP28WbUICGChDlGGziNWXz0qBQM1VIfR6jjYPfux2WivT+toX6gmH5Xc
qvraNm/P+mu8zzcOmWH22V4nBycOWti/rsUm+7t6UsU36PQJFVSuvDu54iLQ0ysnfiA5qiZ6Va1X
/3qml7UlEBH6R+JY3Sit9uUFFbvZ0qu8B6Ph2eGcy7dTrcOAvPj5LaQNz+c+IgIeisn8hvdvpeYg
Yh06bU3i3PQRWqsrfZlHbZOrvg07V6WdT935VcuecSsftKorEGWjOdrvlc4cRMfBSPNI9Xh4F2fZ
IjOKZqS+cGFWfHDTOGQneUdBxTXtZlrPqzIV+w5bfpD6eMAaUKJ2/FcGH0ArPxX08kcn5Fd0Xs7X
u/Hr3qLgvp66aX62dICFXEbni7dYXt4b59WuusWPuz9DbMuTrJWakFmgEN3eXvIB72nxEd9OC9B5
iEHHzo4KNXPoXvmv399OATZ00wY9qJCg9mRY1Ea25Dmavoq7ibaM039IAVHvFfVGnc1C/sYD319n
wfHhBdj8aMwHe9968+/1N1GJb3WcWmGS9Rv734UV/4WBFZLWQm2Q+6zvv0zduObNew2MSoGqLlGr
vWDuzTX2tZTM10NjqcgMsaRoT2Ww4lSP3qWDqgzUpaUSsSRq5n5IkGad3ba2tTErb28JGMtfP7TN
+ZF7WX/BxQjeREvxgPJf/Xt+PLuZboEhVq1qDDB2EFDHSKj6uvQPmbIzzTzTOUQkhMz56LzmAD+J
/i3Kfqg2TU5vUKAEEE3eszo3cO9kS3Re6Ww718ldq95hYPwUFESnHB0nx0kySghuIG7Rv0eg+KVn
NbwdzrorQDP0CXO1VLkwFS5c/ZWVMin00x+H0aG3i/iDqiiqlm9ygSCKrtyHKzKpveCVxe+VznFp
NGPpzE6y/eX8YVzqjw1kjezrFGo6X/W8o+2lqjMuJ3ssbqS2auILmY6bYdV1y9dVpDMp75ofutPF
55QLoPQWQGdXia51JyRnXe1s+NWrYNUwK9dzKsWpQq5swfniXXmVqx393jWyYudoXqxbXbvLNHFA
7K36hZIBF+BjI8PxdqWKlDTfPo1plqOpC0GcK9deGjAFCEXYooHlEOQKxeTnuov+E53KuEe/L8f+
ha87ylXExM1xGdm736JzLjUGDMO+zJSBKGiNKHMv1RuKlVSuaXJDI7ccXihcEFiqhdFaM9SBp2T6
yLx5UsxuiuRWroNOFbJacRJIEa562DBCv4aWZvqc5qng6LV9jR/kuKspONYaICpQbxi82vWAUrQW
wxG2UNp3/98vW1anFNflz2+xhkOYXlw1n6LZ6Auds+fR6zgD+tFbtcihzDeud/uvZ+NSW+SDwmq8
oazalDK1b2waHsxjPWvjke/gPV8bYZRK51E/Dk5kLKKo7WzkH5eogC9R6KcaFA6tRMOrZ9JXB+XL
BWUjK3AxUzGO0YvFMCzHe/Fo0dJCL3beNeLPWqxkXNk7uIxvS235t3OhG7x87CdJKpv1IIhhLrJ9
iJDmo9potHBlptOxjrf7alU6DpaDW5cEpVr4fUQUPT7cTTU9vdZ2vefXjocQaWO47tOER5t7MUe1
PCve+NJeJS3Ny8dxsv5HULrRvfs2g0wniocPvjQLWkxLunT5jq2m2RQEz6G+umacY1X+xBqz1t1r
Nf1yWKcPc1HfFT3CaGGQ+OjPCpMCgtr9b7OIMoE2d8MFCBIGwkhVeFtUiN040dr/JEJmnGMQlF1t
PUkHqUj3WZzLFakxSFbmg1zJtQpW1mMnWX36G1LlvyxAeOIjbahipdzy8ZWnPr/S5678eS9NiYDc
qY6WGrxBVJ3ioHmWDptyLlN7ayQ8bT0P1rL8Q6elnlpVyekT59p2jb+2e9ZPbLVu8XsP8mebb+Qf
ldW2kjwOZm68fHtjrL6qp7F1aPDbqZgNtLJwALS1N1/bYC+LyfQGsD9VbwKJNqUEkc5THXleVQrb
7jr/+75G60ewU6bq8W3trZyaRY9dw+Zz1JKAY7SvwgQQHOWbiXstftTiWNZylph0bJhfk/8e/5an
z7Vw063eRHoyO03ex+6OEiPWe9OUb7/2x8+shnLA6e6oXQTk4RRalWO91PLf8TS6HTurVD9xrW2c
jthT0k7r5Z2Ub50TWF1ECKoS40GtYQWOQJMCwg1Dm66ZwAPpQR4KZYOzWXXPPJ6TBIgJGxUks2qh
StrLY3LUcb26fQTgio4FkEaqFyOspb9EWkhoQEEalB9c7EAqlWA/f3Ff2//a/W3bB9MMGPZtnwte
s5NjO+yNcUODY23bJ/0oxnruZfCTY21Z7BDBKSWxTv6DzoQvra/K/V1ZvzBeHFdIyNYGQqYnWBsX
G+rHEg/EQTPUeBhrxZ8XBW+j8bNw1JzIiSnXaRRK437GT9RRsCHvS511qfkHuBK+wDDt76wc6HQ6
P7hituNMcfLXmlU+Jv1r6a9p8DPsT2SlYWb4w2au+NdAJPR2t7W+HryGIc37f8eB8M0/F2Fff+aB
1kehYFMXrfHnB6F0uIiulJr3Wu7/TWvT1n/KmNJu2nFn17KemM9WBlNiUcra7+/jvdlj7WGO1Fca
ewK42o07RSj7Kxwaskg2s4prqmjxVpa1+jgY9vPABy+fFAU38EB4JT8QVMoWY7kw0/4JwZ+PYj9W
VeeFifpf81Wa1AmX1UxFx4Fb8StnTIDHkymnHPkdV8JsSq2YKeozWQOKP3xdDjST/guC3SzHP/sZ
jpV8bTtbQXnhlU7yJYV9pvyHUuLU8RO2Ei2GUrfgl+Z97d/YtXXRJ9vSzya4x8/lv59Jtz25Fcc/
x/JIo823UIq7lv+GqSLU7cQLh/tQED5NgxSpfkz4olxxFMLs9XEk5oYGTcb3fZjR+xMUkmLTPeFB
9Uf71iRZbAyH2WIt4y50bcLNp0vrwqEb+EYuGR0AH6ZrPRHJVfy6lSZS+kh937AgsvD8wo+vlfOI
z73Y7S6Kcz3CNk2nWeIg7Gi3qumFqMMKslZ5oZEJgvJflRV+7kf4rriC+6MbthGGm+LAjui13Sp+
FpmTavpZ7ALeIIbO52ll7CL839ClNnFOEriFCu8b2WagRnwXP5znlDS8+ffir++kCtRGbHd5QKzx
uRqruJGMWZoubEBKsuTV0GyMc4gmfZdB/X+fTEAaobZ0nBBsZS8iUweT4fBa6nx+fw6cT9yFcLql
X9/k+NC6VyrXot8fLkih2OtdKwnDt2Q10xc81wLlnaRspqsojxUrX95EgoHwylNBKaUBmXG5ft/I
/2nMY69P/4XOpoqM6CvfNaF/tmVmTtdQEKBenwKThYAivnp0ymCHBL+MtTftC1G983Dx0kZx1f2T
K2Ea1R05RJzK5woLjDcEuaOi9duLozlMcKh51cD2dqctV2c+QqPEayASr550PTnT/N6wo2WBHcNx
6OmDAtzUCzQwMTGU2IoPG0JSEE4bl/FSQZsqEy3xCMgyY3PwVVSdi7bEOkfLXRsyIQqE5wer8nfy
3/rb7qUkSz5B6s5HJkJimEDri4iOe8odfPmkl96SW33/QSg7BzkMEtv9HozPhe/T3+FPdCRSJh0p
pgw1jDmvqxdJX+GX+G9K3r8ZRkhpN01O9nPayYGdFMg8hUiLSbev9JrEhtqu+lAh/Qt5eJT0zKnQ
PdRpTdnlJwxu59LZ93YdfmrRuu5et6smeAO5dCQhvOo5AS/UYMQlKy+ai+asMdMkWPYABPajXFHZ
/UbVwVaGF4a2MM2LG7zsOki7DZiuTXGuVYSjncUDzWgkXaq9a3OGfRuPtFWpfymLfQHxmdM6F075
Vv02lfawkN91U/1nf9EiwgseEwBJCyrnjjbNJyWptTX09JeTVXRtBGyoEzZFY5rS7my5I8RflFSB
RMzO5Vrlx9b2Wlpsa2sh3NtmHsNnUc5nqyv5E7tWpiDk49Wxvz+Hs7/4v6WBYosJ8do7FxD3U60H
q+OfMNtY8RqFCvpiqFh+v6tPT8d/Je1CQepraodVabMvn3+qX1njEgiPaz0NJ8hEeq/FMCt0mI9F
ARTLbWutT2nOeYmQ697xzuLYTG4b5pvpZfslyd1xINEuOF829ud+8mCokPtQbmwiIZjXVMt082qy
j2lK1+Oax4Ki57KpOwz62PUc+26G8hr0NsgbnpYxrfN2Xtr2o4LCWBFdr0Czb19aTg9LZ/mfZaMQ
ysC98ZXgULwqjDjwtF1z1ok3V+rEpzilV33vfqKaMnek3pjagsfr35m+ZheGv0awICbYpHT8KD2r
eRkabz11VGXI9HzPcGbqQF+bDfx4hXSslUDTTXGanSpyaRupbhIYZ91eCS5RdR9HC1Q11CA1jf79
1mp7bObqQlg8v4gShtvc4h9HDUKrtIbQpXxqaQuaf93/HJ5lG1KWO54ql97led6yseyYj6CgVYM1
5KJ0EDcpODN4CjRYFf4n1dnYvCS6TjK1NHm2riw14ru1J63K1ROaeqnGcXI7FP9teH9SHZnXtVl1
3WFCjJK9s7uUvUj7aQxTNsYTN3orSDglm/Hzr9AQGFqhyntrIS/C/mJQnxUuKZgbx+bnKTdE5lc5
NYeo/l3RO+uRUvDWrn+5ca6Sar96uI4WSWWLX6yxJ0TAQmxJ45GyoDVSXjZAdAWjwPt/svGkvGja
f3r98JZ2td5dQ/ddmZJRGStoldS+H956WAdBolUNK5iYDhOvwsH32y0DBlt5Grq4tX8bI7eFgBBq
5pIrKXfdyp/9zFtgj//JqRVWFBUzZeNK2uyu7d1LbER2rLwqGYYqxT9RT+C0uSJmWz4B6v2FkvAp
DTbRnGl3ukhknfkoMaA3sdXuIsXef4NTOG7bjl3T4Mjs3u0uscC1kBJsQqbHmJCyIlhJvz9G6OCR
FdMK6H8T5TInIrG+h553SEq0jzsZ/Cz7H6n6nEdNMGLSz1sMKGdsIjZ4qqUQWrq0AmEGCmG0Kmr9
Gu9ABIUQ96MDa7rUu5S1u0sbFlqSl3/JKif9rXovpdgwPE+GzQYHvCQ2atO1XDvotHLt9Gg2WpHD
ALuHCgt/en7WDtn/i5c3OisEvT/21u/ko5TStJ2xz1bW+ojZWljYCpXLm8Q1st1c42y11eVJaVRT
2mRT1Xy+vIzNX7nO8hbd383jordat/MUFoLr84NjsncIqLrLT15QlRXq1Cm8p/fTZw7BVUKM5h1D
TKx7OU9urnqemrdGQJlftOWlxtzHiXLmVJ79ew+zlAAxJfiVTXJlvp5qXFqwGlEGQisOohdS/SZ4
egQi666R5mcgMgnpjsT2VfLCMKwNJCh3uEetLiLCjPkeSnQl23FuqQqO2FUMM1vuIl09tol0abDS
BjE/oLfk2dUEf/2tKpTLi56uTLaY71oUiieDg9ZitGvJz+q+egWatEcpj7Aio7xn0yPBezAQLeRj
H2iPIP81eXAPakbeBvCldPdVvZFgDXbji3zcbZSQAUsgs6sfOT3gXblDbLWpxnbbyuXryUSki3nT
UljMT7spvPPz0m+vFtUXywy80rW6KlB0V8hSr/l69lLd5cv+Yc2CvCw/C7VEoXbb1vfpls7kKVkT
IbW/NXJGjWZ31rzZOJ5rHs/CABvxY4fiZbapy6TPZ6q5vN2scdgNk8Zf20Ysa6AM8UX7rftKNb5p
rW8NopjlRRe0tD73L4yh2NjCb1n5+GmMLvdNEI0tjoabnf6Hm4p1ZZp3DhKj5RG4stHMhpn+YbTr
XVV3xiXVVS1RCROdZzvzu0gUb9Nry1Srg1IJV34dX8Eaongj+3ccqTaHs+m2ZuBGDSMDUvZNRqeU
UG+KC9QJ0J7OpZedPohesgIEqsvxiyLhWU7B39ETdS588bmP2PdxlBF4z9duMPIkknBhV82f/vrz
+GOQ2b79HsZxMq7DF5AS85tj3V1EbjgGO5wbKJoohCmIRHC9tQKR4qz4HbR9wRFjbNMtON4kPk7N
+/e6Fq/HsGOkd2UrFIJu6LuoqwfWn+qpt4MNw12qGYiwH0FZ/KcEkFJs+dh6ealeCjktWz0SjtGu
NmCnnNDIu+Q4LasabSqRjUF7yFhgd6/+A5OL1iOrTOtce5FzrQINMBreGtn22fhBF3NWbEmsauGq
G8femldt6IMdlCaS1hvutfFSLesRR7NOvnQ3xp2ZuKwoM6DlqEOA5X4yrW0X7WTmYEybh4tlCWxf
vBDPaTPmSu8mEiFNqky6U6q2fQtSolaoFth3QzTu8vMZos8ug0VTG1ocRRhBpfXIUtYvo6fawfPy
786w6nYOuceAk+9qGpNfUN7QtDdnGw0U/KVs3nOXWhgR1qiIyKqKy/vvGAVk1612TQT49qKyHNrf
f/KibJphBi2rqXQ3fTLRqKDylLe6EXeW6rnUsTq1cfkVyKkCUzJqHVCIrGkQo3L9+JtRhbWy0RJ8
O9VejZZD8/7WRrbU8nvBKfz6vXw99KMMviRPL6u9o8pn54BRGISO48yM51GC6zlo6fbirHk4cc62
0L8KDaXBiP6qs6/AMA73Jiz36NbX3Hd6NgGub7rLyunzNXwo/l/9ewuwq+zErbVLazHUoKtJ4eKc
mw2ScU3PZYM3o/FqBnLpUWe5kfwTDk3Y9ZwsB68o8Xfss7RFcQ9xOagkzMRLcjRcvwcd66IcPLzb
Suxb3kmhBKPYTuCTcNikIkeoRy02ECnZddTscKSvOonWrm+17+QbV5Og5+jcfc5P9etnYjr74Tf2
6BuSXsZKPNak3CBWi08zWsbr0sUuGuweldx0/Rlv3IIGTeCfk0wt9YlEfJUErOhmgNzxoBcv2jMf
aYzxkD+0a+TCpCHRJSVz02rvwGty6g04tqlvgm8LKghkoJTpFbrb3m0ClIMpQ2mq9694CGLFjIyb
WAd2LD7Mjna8CHQ25FCPv2Uv+EyXUbxzEZSBq1zMDxIwUj8pg5icKv4j8XEYxD6sHW/HbRHXkikN
EbKflwn5+5GEKTlx51OFvaOjIGyKK5IZMCGyhQAXSRJIdx8yp9Jfp2awfyUuxccwO79wOZGhLH9O
k1wX+EDg5Fe+kfx9/aN9dzvJE+GtSFUfY9qq3CAxXcNykDD+3XiIr3NmC4tB+ivv49iPYt/P6XOe
1rlwdDt9wRn4zuTv48stRVQnsauR/suQPo9X0/Xo3aXa917IFMAjzKZEoWJI6bc5oZsV7a5CGJFO
YsXMz2bu29JaRCih8NaPRuZ7Nzj03U3Vbe/8aRbYzA3OPs3x+eM2Sb7cO9th0vDEJ9QIj+VXznXN
dVM21hRW49PBfdlYyD8mEKu+uwhZjXM30eLnblPCTORU131+uQ8PYfzfJUwfTbEmyD/u7Ijw+WX5
NKSXTZGPHiLeHl/3Hnlhf9s3FkOKhH/bf546RnT/7fnGkyl1ZqBJZz6pxLuJ+vw93fRpKvbjfVvW
cOcexf+R/zVOVY8cM7FFfSSeHTu0oPW5kCaz7WWVPkIaTuRG0tZk9jw4GA2TnP4OhtVBWi3uNAKl
J4mGCuidFOPJ/vMb2mSS+w4piCKlLK0PRfh1vO6nfchNivgRHtQ408zNoSWmR04sLfDq8WdGPYor
2vb41UlLsWo3XbAewJJXO2RxTJZfyc6m+xIQuKtTywYIHyZEXyqVjIQpukHzMM723IbUCMKp+pmW
U/WvIqj17aFubKyBF3IMQJkqCON7KnPk8/R7w+71CXRPegGQqurAGBPZ8ecxyQmOWTg77bhrTryg
96rn9B4d3MIYVaqyvB3Fhlwg8lsbFTNTTdfd/bAgLzfTTfRo1laObLkBTMHvMaDvN9AylsvjMNO5
TjdseEmD8kWfihtVEJPFRCY56i3DgbvBL6QidkRZ/QXe7gUIdmkZSDbSrKBhKJkeqAEJReVTR49p
7D8C76K8KSd64bF+uC1eg8IoWaPC0wcRtr7k1dwqrCQgh/dstIP40n2b4O2Y5xPTnY3yXM131o0c
JZI2ixYoiWclP8j7VdhBhnSCv1vL0e0fKoH2Gtn6rjQITTWtOdXFrL5vHpvxbxp4VVZIBTlWcv69
DT0yQTAfvNZPv8+pOIAlU5JnTjf+997ItkSA/ZC6dSxjCKYPnfxla9N5TQJoMl1ejPMqJ8iu9TAb
PevzcJBaqi3k+0Ga6/a2kx1ioRpP0bDQukxzzlWkbXbuS4WTibMoo581vLyKgcca3gNRD5lFZpTv
EPy8hwxP3CmpTwaf4+jQKCCLKD+r95GPr779STULhFVOdO0czR9GExoCMQux6cibEOEEo8H92w7j
3AFbZCP+fawnI5oJ/bFHxxpWCL+iva0VWotBbHj9mU1SBtkJ35WMFqNUA+OwxnWG8CCAQn2spEka
jYpyOlffjE7TWOv5KJ7msd6N7GlxtYsUPLdnJ4OMkbPwFjHqH0Z2dk0i8u99tLNhEzYRZ2oNqvDj
EaFIdFObZhqLHnkj2dN1+OQcvmGACvQDmjmQUImkL631vXaD+PjmKdssQo+UotrphEwQJbGL13hs
7ut3IwylcPPdUdEKQDr8o8SMdtPN/P1TwPFrwiGfmiEyXs3CETw6/XBg7GKlc//cgWK049oOY/XT
dDY4j3kfjuPF8NXwVOmPnXv8LJ1YhzZl/vuM+G/e34VR7OdU146eEL1WVV1PB4d/5xGcM1+e/5bz
KmgH20QhdBB6hPLBsUIuJUGt0Fnr6iym108bz7t4JNIFUL78EQV5OE/y/rYjR8xs/1G/9hdDsb2P
suSSd6pImXD8OfQ3rVQ/3btBQ6dBLQ4dvNF5mhj40XkDo9mLGTHHOETT+1wM1N+iI14WFJXubVEk
PJ/FiTKK94f3cejQ8XynvleDh/xOG2Uv83FunbuMFtNQwv156gMtJLhNRNd3SDAiTLISlX1ATK88
Xm4Em9T7VuSPe0eeqGHuOzd1dppSJPW2P+m/ROsxOPfSBOWf9iSIzumrl86UCuP4x2xITqCtmKAz
WpdHgfaf6d7ORT3Vul3niqIUgJzPETGBB/JVvCObaYH/K3wkJzxoejAggDHbI0NNBGfWc4kS37yD
D7PTr/Qvrz4RrGV5Oc96vb1c7dl4fM9at49b9HyW4howYdgM4NNPgEOQ+JaRllt53SE3fpqIKR8l
/5T6miHmZYHHFOvjlX4sndBaWxkgey6u9M+7GUAvDjpfu9/0x3MSDy3o5szoZ/CIMv1nrkiIsx7e
J6co92dEuJ2kjKYT/Xz3AYRXyTbvbYCEUnIY++fBhuuN1eOJZnItFaQZy7Sz9zYE2sVMND1870UA
l5+HyMA1LUWZqPWEOdrOB5t6bSV2+BmlqekW5DvIR+UtUzMcTc6GoRGafZYLdJLnUnbXODFw7Sur
XHW5bCqU44sqKY8Q0RjKg8JOebhoHgje4/VNvrm1NsX/R9R5bSnKbVH4iRzDrNwC5gAqhRQ3DjHn
HJ/+fHPT9Z9G7e4qRdhhxbnm8gqYo5veHTrmR/d6r9EYkkajJ84D3ujsvEsL8qI4sEwALMmYi7le
DsJo+OdAxUFHR7eKN1XLTjXOAECFlGL8jo8/j+UeZxv2qAwJgiVFgLn5nbKZYR6rNlb3EarCCcMQ
HZ8KQ62AF72h/SNVmrRy61YHldE7KtBC7EqP0qKTfbkYh3eirwQ8We/XBaX2Z1Ajv9SjIjtAzrfX
wLahe6Tf5gRfhGgs0CUWd85BtFOL/HzWz2P0YHn0Uh+bXAJTzxSE05HAEWaofcmglSp75z7bOtcf
Tna9u3nwXLD0E9ClhgEaXioXa3AZrfIkAt/kZdeg+56jPNGKKbRXyAjR02GIJGe6cnNzd3Oj19mh
/iFHQlCHtp8rWMAJHVIW4p+43CV64zDd/h6mr/G7f5i9gmxMI+fAIocBf9S0HD4jiE2x5mFcLU4P
7buxLJGS5fAM08+cUi+xRD4Gt+hBpfRyQ3AcmbCt3fc2pdOfiBUL9eSVBClbu2jncGDBZj/78G6B
bsuxvujMS+zgW9vlWrdjjTDFO9O+HmipQXniJXxHH4pfV94EKDmLQLRtpxqlND4ErHUiHsFzdkke
o31zldxUhZCJKOF5QRIal1rMWDV+wpw73DZU+fOgnTkkBDgm9Ie8iFAUFMCKept7bVW0Yd+6P2nR
7m4gSQWwSi1pRrScqzcmKhCbVa88OliEXR80sQW5IHLT4xhUyKlXGe+DK+tgCUkUzJeFwaH72diQ
O1SjR7c6gq0uuEIPf1a/o8rDv0GJhoGwcq50QgGOQyIPNxp6ABIc1HBmHZZQEfQnUgjuANy6sm0V
gN9RINxiK4Fde+xaWRIzwoU+8xC6dfIhBtkb2t2bgGLiRMVZYQ2cpjs4uCxU0atTmN+jyeCCwBmV
otPP6Qer3upw/jzREIt82slytlgteX3w6h1/rTV8C43308l+a3uyN3hAefeW6wXUZCFEuQKu7A6e
BidTsVPCx9PtfP27nT+mH2K9OpTQrcekF0hCvvi/0t73VqzMJu0F8MxPdBK99Pmbn5zVcoAaOaIl
Syh+ML24cj5q2bEis6f+tujgSSAHKOtnNfDvY0BX4mMgp+lCDEEGG2Vu5qs2wwIm4SfkS/sHOjuW
21Uof8rYuHoPYd4NkSRKCwIs7hAup+ALYoVkJFYCuTG+uKQiA/p70zMRZEyFlu4rGkZueF5R0rrA
M5Ya1cEB7jfNNMhW99HD5PugCwUjI8ICcgrzFYlL/c+KznR/3g0nDah66Y2gCkIg2zAKkYEA1k6B
AF3WT322Mv6cGOGvrRND8+Zn7y4cpK+QWWV2A1rRtxiCMhDdcpsQGkFfDHaq4DUJL9pN79DiUJee
yU+xEFedIsAgQkvmQWalFO2DW0h0LZwMJgPLq/LcTHOzd7SaTmKQol4ZS3oNYhBwCXHvCgGJORn9
owPEYvmxBx38TEAEGxoDfOu6f2JyLjNyZRjAE1DAAJTxw1O29sWOL3ZCl78CwfKMORQ0x83hialo
t5SwboENMLTfQl6Q4q/YMAAy9fiwhOwgiIr1UX0oX0vKDudTKO9mC3QVBIm+hm8JzH8Xw8VwCE6H
X2fMq8KBVFvYQ7/s+haAJMpciYPBvgdUWsGmLa+qCOUiAi+JE12DoAOCSGT7ghCQ5BcXF9hjVm8E
+JQUQ3SwO/y0d7G9BKZs+wkXz3AYCHm9AhSq2xoOG36jMdQ/SZKR4EYbaTCy9A8gTVsjBMrgUaYE
JhfeQ6YcMg0StnmM9BcN2EnkgIImeSc8OIPMAqO+mbi/a5HJoNDAjOHN5op1oALYc2qLurPDl718
2XPGDUoDwKx5B0L/XicMQ9YEFxdsGBMvSeJsLWYt8gVaw5GGXtgDoF5ve8HNaBC1H7QRtTMEXPGe
9pCCVC/QrRPu5YsZlQ6DRHyD/5KVMatfWTVaEBHAYE2IsszNdbl7LRFyy1ySFg6S+MVV63hSmKGr
0K1V6prxTVOvpJ1BqME+y4ey5CUFxEjXlW7CjOiXW2S1K3dE15E9p3wyWneSOGrNJACJbkCHwbfR
aiFLWlBpcNX8FZeEF6fskK2/9qnWAnWFpNDoMgsUfGoOUNEsSh0Ci3jxRiu3NazS1g24wF4gngiW
Ai6QzpddVSuRukbyELzoq9ERlaVmIlLUDDkKuxNunTDEdTDHk0yVpgHcNVgDdRvS39pi/EZ3pvw9
fzN7ZICECWEpxhQdu1TF8Fm6kfGJB91A0zMQGTbHloYvYNdIstEgCdyG/GyaqBOkUWVdkYAZ7e4Z
Yr6piVRhqHWlH0wScIjdCiP5djOzf2PH3T25Kkpr6ZTYKNhAguYhs86QaLtqoegiMV5I2mvRJ+z+
OOo8hD0jwROGCA+tMQxI7jSKBh9bce9VfTkf0P4I1IPaqX5dlDhjFs/5E0a9vBNpYLU0cQzhBi0x
ZJwZSZDr5iiEVDaRTTj0G353fLR/F0niBQ+6kR7tcYMdOJRWwNfjOwmKcKVxopWri9N8MHGWTToV
AYCJzy0A1fh3VCjCyYOeAlU2oB5/wH3qTrl9RqpC4YrHik40FXHMguFQctpAaNjtzBMCpddUzBrX
FqmBJBVC6WU3S3YPeZLoMvKMqtYokDpiI/DGUaHntP/WhtQmVwpYnWUIpTF6lCFn3hkKIGDApGg1
rDcJW8XvojYhNpc0HLC0+SDUgF+7DLbLpxi2WKL2ayeaBPUEVp/qoDue+U+77jcYvapXZtzY4LT+
sHgTQABWx55T3N1elLE9JG6sCdQZtIklIYyAfduzISf41LukLMZjn+gEKXyt/mcLkU2iYNKC4LQe
sOopdKfYHQkK5du3Cccrq+Vkz1OkHbAvN4xQJhebrNHBLjYY94TgPJd+cVj7SGktEY32yVn4s0Wj
FVAqwTdxNb1qg2nF41S+V4ekrCQC2J7usQtuAuhcGXRYuvfCih1JWuhdB3s+34O016FCfi00PTXn
BM14lerTUtRelaD6W/MJqqjlYxPVYDcCWg6pkz3mmtQ9XNoAHNdiQRUQB/iwmAnTlMnGSbgxdAV6
a6Z61r3tH7gpCvdHG0YMARfQD+AXo3t+Ga5/s3SYgh9p4wAhfR6cSbZVuLUw93l8mFckBELxC5MT
slWi9E0nNkHpIhb5jooUdz3f+pty/RVapNSsR+MyLVAKQiYDQRmypRkObbZU3oGdRJcM5nP66nSk
DwsMRrqF414SMBOoFcQhNz8c0p4CpM7dnhkF05Ke135+utGlFsW0xwa3F7EIj11ZEFyclKCxFTQU
OgfgKjAJw2H3l2PIgjB7iGiKVEYkm1KXNR8MZIRgffOk3RuZwE7nWe+weFB5oRFFXFVnwM9BKsUv
JvLM3ut9nB7wyOVoDRiSJf7bH+EWgCMloYGy13pIsYeam9QEmCDf2NusEGMCsNGQHZIP0jtai5gM
Ehp/gqNOqQuHtCcQP/ZJNJfYiFCszDjDJY0VaE3saWizIe+0aX+BiKzaEusHYBYnp0XnDQkgegNi
5OhAw8uE0ZckZNOhrsZnbu/CCjylm5BwzrP+JCs1X7aFwFzCagKskgcWwNnJNj82yB1+xIX8Uzdc
BSlRdaf24jjqga2Fre3TXGqhM08TygS45U5n0BlIWoGn5ePzgj1nFHI2ZoFkfPrktqRqgFfac3Cy
fEEn0qaUjNH+TZ9ytEk68nMIuaH0A7vj1n6n/a7mYba3ZzP4Uqi/yzhEWf+toTX7ZguS/U0/anbP
m4KD7YjmFJRpHOuJpkBjw+ywOjgCL5LRBkL13xKVMOS3CAsNOkSJnCJhI2g5wBuvZburkbPmDWxd
FjB6grr4RLtSEl7nMTo/zNKBetKTftY3qmkhjYM4p+4NlyGUkbUhYLqB6zm1cjF1WPkYNU6H/aM1
MM+0ECq+MLVYSqnolFS0UO1xnCTgD2i8zvUxaSt6QfIJLchURInSjiXByYmvGDuoLgmCA89avjpr
pnowDxH1kkqSS6DRuIMourpR1KtgGssoNVYD4GAyubZXZx0ykdy5dqvn6f0sbxnLsIhQZAPbLfax
iksJPCpFam6YcS/Ui204Bdrn7pts85NUytWd044Rnj+zjZARANh41XRwE//W3BFjohOFaHQ2pb4r
Y2NEQfLPFDPJnXeHMAFMbm++7d1UeaqKU0EMccjvUdW1ND0hDPBDmnhuEK1ABIfLJ61uV2hjdpHt
C7OtdA6ozlQD0QqvYQRuFIWplKi4UoyScpKSmg8Z+VdAc2r0qZOlskXzH4a6iQgdNNceYhdJ68rS
uruhYOpGakobS6jFQH41rAEjynfGHm2+pO90fnHBcMkbhD3jrlbn0iYSfoQLCF1nWKMsP4wuRu/F
ZeiXZoFEYKjxwToxOpFMDac4UhGhJ6kPqlC3wL5wZTgDrJvssTvABqANbK52+2ckg5Gr0JtObEtt
3QQLCR5J5pZSzAbAMwqu5f5g0GACNeWoSLNpvRNNwjNn4iXz2P1S9YBreZElL+dfbdwBgg2/BIb3
0I8gJFdDTFkUqozgj2pLcOwpw4eaAJQVSxRV21/7K9hKt+ojPQEVAnARjkhookD/YXIR/abQLiJC
/PMaVH8OnSoCBXNVqhrMFyChP6MUlWI2daqsKIz8p74ntXknxD/TjXD5wgcTLHWOvZW3qS/PjizP
JctA44yBKV2s5aW+bLpFLMfFEAs74tlDjCAnNJf6Hep8IVMTsbRmUDUwUlG6LdEGUadXBJyRHkz5
YPszGfTmcwwTTJ3622PX3tm1mIKYxlpt5hJ6Wo9ybrRqCbPh9BBxBa+GpkBgs8wlLqi7JNsSnUFW
HMKSd4+qsUbo66+hp9IqUY3FC9nwoXAC+P+zodaeUAtDFbajKmMPLRecgy6LGQYymzwwuq9gnN29
QysCjqNjwVcyGo2mUzqecXzqFFSsqeIAdwzyuADyXguURNo/x03iX1pn5eqbd/UlUkytcPXcOlU0
rKoNtGW1oHN1KvT5W/ZTCUdPRuTXZaaS1HCWrAb5XnTRbFTUfepCes+etm+0qvbsi+prMyMyu7AA
D46P8UTErE9NVpeKX+z+meYxgYqCpV6qs7LFwy1+Zx3PkciIdMgvRwTWDs6i2324XT7abVCTJsPU
GDLaCzK90/mVHSkfSHevUYCpjqMArwRNqYDZnt1PI1P/NHgFAbSn7AYhOCdusuTSqsKtU2CWcVd0
fVzV6WlIFQk8UngYmhMNr+ItGCNAiyjzbxIBZUHpKyXWZSUFuN2sSBaknJgVig3yO0oKLJBMG55E
3XsZfgYrCwRR/hBs7M6p9DPcUPJnriIJyF4KgKrtnZp6YjiDIg2jHAgHUk3u55buq7y2itjgqVmo
uvwAHJGv5K4U9dsOiKVDq6BqIdkB7CVqJWpsjRNVDwsZhUUZhTsiL0KcJrKocX7YS7IHZPnHIbsb
8iha1rokpiTW43go+qqqO5TFeKkh/6SztVPkO2sdsVzO3AEqy6PMUJYClLe8I9XunW3DfOblYNCi
X5OLjQjft/RZBs5jHxubgjz4rreye+aqRnko6fPotGKjDM7+w0pLklQcLCgxbN7bqy6i1UiAaAu7
JqAkeeBIcYvvlhynp52Tb2lkJlRrzFi1yHpJXIwDSh/ToKYk0tf1PNLVgWVHYRSrUA4MYWr+LBhS
iX5KaGQNa6g33QZ1Ntr9Mh1QJHWlDifkr3WoqIf2xDI42BgmMIQXKhPMuFUMMmaVNILmbDhcye21
bEaN8kx+SuDYhjUEF1Z2j8KtupuV3RAP26Q5A2z2MMue6nY0GluOwJmhwpCizknPacY87ClxQ2ha
F7NbfZbrW/q+JP525Z1nKE8Vln82K+LnPMBmF7kzfyht3Ubp1cCKuajPBcbgwnhASL8bElkLv8B8
sQMUgBCe98MlBrqSQGeEAs33kk+Njg6K+WlqSYlQFXocy66EBQf7U8NisbTPcG+UqSHier1E9ofV
J8PC8tmaEbthOigAIr+2SjGDIuPk4jduBaXr8z8AIByU00eXaXZ5XrvkR27kqKJKC85AP0cPXcqx
KcJjVwt2Xi91ckA/gNaei84kJEC8YthnlO++IdMmhL9vFeGgwE6f3uj4ENIEIbjBzxSQzVgTYL6F
j7AiJB7cp2f/7D/6tO4ltX2Av4PyDXNcW4SAh/qkDmI50Rv789SnkAlq2MHT+8S0DOX4QKRCaYN/
GxbDfAg9FBHmN6BZqFhOHCR2/SxtDyClo/8wHHrg5Qj3c91tFjeBIcJnRCBkyiAl6qmAx+1y8Mdg
sjHaQBGjDxZBKmzAhLZkUVfkWRIA0l7R2oajSKFJnjdqcmU1U4bfixN8ZZmeTEVOXk8GdVhsr8Ct
5emOS5bLxMPcjCdvPt8WBjLfPmChX+tiCwUwBzfolm7h8lqq0H4wviA1t0bRv+ukTnmXquQi5I/s
KI/FKwMCHkkdrbBam4faS5UZeFW29oO7VYHdB2ymcYMISZ2ac+wGmXsQcSGbuSku6FVb+yaspQ/M
ZX3gxEnoyqqQ4aNtQvWOWcjSftiW5RonSnc7gjPEPpUTe0QFg/FClUvkIcBkGWgXcMWMzQqLIDXH
tTtkEJfqjBVuor4LPQXX0CdU0BVzkV2N95kKTOygHMwYsoXwd3zfH/u/hClM8EcbBquO9bqhyyps
0iM8xN6W4gBFx4mPjzQxJB57a6CS6RTptk5UxmjHKEqr+BfmCkUOJHLZdrzbuHWS/bQmxETd8rtN
7bG4BmAbqm20mGz6tT5LqERsCqx8TCq+tX1y6FvIv7bE09KglcwhfQeRn7+7hY2UgLDWmlwX+aRS
57KEDw6OJYRQyIedQ3gF7cDHcrziLHJuhWQQz6bETlpIY6LgHQOJ96ovlm1HgVILsBTULUbd0ZbQ
Bube92foNm6wbn6eRnXy1EBs+MCfLGHM8GLgs2f0ib4cmBlALO5tEFAaxQVrUxBaSM3Yi9xqIlyM
2xd0loIBEmBPo6VIKCBwpbMJrHZ0c1y13/V92TwYLHvs0YUaLKjyW340//UXUryHrpQvGU5K16ky
axX1Svk83F+mKrx3pfnSBgQeJAcUbk/oRqJ0yKqGJ47OoCTfHPSYbZSpZ+3SGwKFIUUCBWj0qKs+
o0LTKQsyiAXscQBnJ5xl0nqD19wB6acLc6VdKDYLVv36qj+39YNVe1Ay7awh98diAchGm1hC/9Aw
058RRqCrfadn3bq1+zQrVhMA/g66uoKqsXcHiEj1yJfr6eNxavCYUIx5qz8RDV/6B9iH4RVRibAM
qu3ygd2wo8vbFijvjtIlxIJMYyiR2GH0FeNQlW0B/Ul/brTc34RoVcsAPw02MvqDIJ0SksJME4uQ
pW8h8yRPtsZmPtQv3kjWShSZKC8BGIOGYqal77UDaXJLWBY6YFDe1Gc7c4o/dbB7RAfbpt8A+MM1
KQdlPKALBZ96c76tJ/u4WJPPlmiFUypjBzFWUhSzaIxR3DPfK4swQNPiXcJaabbk1/Y15zfKkbUl
tAdFHqRSRpow4V9jI6P2weVj6UlOFJSyVZYU0jnSnOgA2Em+ILRldcvDeZNNeLdg7GladaobqT1q
nwh7ASZ7wMH1hYJ/B8WGRWsP9ZJ5E92CYJSwDQy+it1oP/B9mP1GYjCw/Em3tbY2jWH8ExP4Ci9T
8h6v5Z3IyrI6KEA842U8+PyGj8ETBPVhsB/dIJ/YjrAzk1NDxbqpHCqDOlNq8U0J694ezw6NvXce
XUFD6Z5XTbQ6YFH4V/sZ795NHZE0u6USqNR6QXTwUWKER9unhkIycKD6pALg/5xr7CRNaGqMpRoN
9D+esGTxqknbGxCeB+S0BKUKnJ7UfO2obT30sAsATV4BwAI/B2SVJzoJxhbxg/VItno13FBF+YKn
LPUvFInSEZLSw40YKOGSTpWmizwS5eyEVFLbUFHP5aC5bA6aqA2t5hKJpg5V75T+9gnzpjEHKStp
6dv02VUCOo+Ykr+poMuxnspCiR+JEFLM9vRbO+O73NWOxO4GsqZBj/7bAhE0mkb/s/SpzjAqTgpL
SU7Za+l16N+KZWikv3gRKDMS1vyEADWa60/cYYqTciDZoE8q5GaC2Fh+f3atuCokwtMYqy4VO1bh
50WDaOIZISX/PPXSx9Rlel9AVQqrI+uhx0KkI2HHf+9BHyrPl7GHv7/jLqa6FIPCI7o5MnmsdmJ/
A12KTAHVcCtVf6fWQLpW9uaqI+2jw8LdVPB3cXCChEQJ+VUEh3wCesajxNB2qZsgE1XZDH7VEHpU
W+Xd1Cqusk9xqtqS2pO6FuHRnv7CCs6/6OqKc8Gk0Dfy8FNlX2XVfZKKsAJwTVpK05yH+ldyGyFb
m8GWoyBbBBNiBWLP8q7dTT8FSbCxgVjoeAOq1sIFWm30r/RtOhlY6tjXXLSMPk2d3i7xJDUsJSdK
YmkcTYJuKckzRG+cIpXgsWAf9qD9CxKBos12e224AVSqrI2jo7Opn50BbAwfCu9k1D9dyHlZLlmw
kkSccpxWESeuQAOHuONXhOPvLvkaLfiTYr+JdHqOwZTWOjmE3XTTB8zNsBAh/tXYAEA/ewaWIACp
9VsM0Ii6on41qnJXnfWs0DlgPsCo5x+htdv9bKflYDMEIlo921moJpv3ZbW19Sn47pWa5aAwPnQz
a+e6pAPEeUy/dgA9M/iRLNrCYxMAOHV27S0FjUYP0lZKESKi+hi0RHCSniZGB6GlfbClqRLCC2uj
SL36q27hjApqwsg2vSiGtlHZAeiImrv49SMiws9P/k2czNnB3EE0nX6G7xYAIaBYzzU13Zdjm2Lz
YbF2J/6ppg1wp3cubRhE6sB66t+Av+n7BdXTt3Vp6y2bHEQdaWjzxWVJWcm8kkEp00UDys4eTGod
JkCe2oZeQARzl82fUbtNpvJlhjyNb9JLDSCMcseWewWXYxGAok4Envw1FT5lmi7dUDtUJvXzzTdS
oP8cDxd7G/qMBt6cNrU/ntj9romW0FOCCIb0lUy3NP+vZYi8UKT9Bk6Ta0TUayvhKtMMi7Wm9lPw
y2LXppJ7P8p1bj06JsFgLqdDtmaFDfB1qtN81b1YoO+6+fCVaz391dX/qJDOzxeDK/FJMLJrcHq1
w2F8yZEtolUkA/q8AzGsgiBxyhnym9UcCWglz7Pvn/OcltllJ38NyRPAU/vR40pXVfwHTgyQhxzh
xMbvA9TD+Xng9V1gU8RTAfgoyPy/V4qBs0fRWfNagC8dr5SmYl+9VqtOmZ4DhE/B3DUex8Z91YDN
uoLmpuEWKQKL/jG107d2MY9Kpg2Tc5naf7KDryUddCnKE1U5sOUdvTG6TzBmP1SXV8Dubq1GvnUc
reFJCokEw9Sw9idUKWdG5cGJUrFdWBzkPKiE+5DK+D8/yjn9OSsvglvcGc+1PVcIkMi3ibDmBc97
QrSl5IMkpyTKC5Or+EKI3mGSgOMEYhGUHiF16Bae9gE260ktl7NBUounmzq2q1OsOidwQfXtskDR
HC3xZqtTA8wuyw4SSErqVjb03dff4vzVJ6689d6Dy3AyevxCmnTF5aMskJ4wbYyKWx8LmHFTuRdd
y+TSSBcI/QCwiFg4yRnIygNBOZRxkHpkyeEabFhu+BONxZF0fRbKyW+tP/3tw1qqj1fqmGmBvw9v
bsNkVbSDBMxRjBNNwU6XPWDgTnyTTBYpq1ShlaFDEG/Xjp9pmSZEQ4CDEZ9RpE15Q6Jewq8Tzsy5
Q3bMEDdu3O0C6S/zE4rHDfRGwfYjAehjt8BMlXswre/tSKti+S445yztV+g/eaU6im4Dlt+rll0q
yzZtq1/A54S4jwVQ9ej9tEQesksbZYKSa3WAJUOjFpZysYyXVtuCn1IyUzsrnVjFqNKkCgDFYqu6
d6oAdHfgRkvsIOIHIec5w/IJvJpoqH/CnQOP97RzHt1AYDdYzz+/FL4fw2r9BK4ZKuDme3T9LXXL
VA5R4h/ffkADPr3Suvak6UEFuigKDC9f55Vzqlf7PZs0jsGlMab349NWV2SWAa5atVGZrYiNlprg
IZbPRMUaSzYlhG84uzGwoWp3Q+Mf1I2TSVh3CBbZkWmcWNy3KapRcTYqthSXhaao5FZa0BqAlmOh
K9GbZt3f0mNoMb0K6Kf/EyaJBrvRbXzrlKINdAaIAKoVnyOkATUaFdwQ1ll7PQbrSTydOGOnsoYn
mHaQLVgm8EAJM1GL6FF/OaWXHIFXRokWHFjiZRYe4ZFyVSmUE4Ua3NiqR7Xvvbmi0nwd5mffzgP6
Azd3QOpuEpIUu8VuUQyYDPb6JXnTNM57ozxxgwnEyK2+BrRIpZWCDJ4X+E6EHzQFhIyM805FV7Ut
iGIGQXURAmFNXheLsoToWJoXpE7VICX1SgUvrZ0AZQI9+MA4Tt1dIIiWQFpXuK6JnUWWV5jlaFWa
xma1LVLTQtmnCoQYz+6BOjlwh61HDSlGSwYOSI8ZXaUCEoVz0hAT0SKOlzPvt/u/tS0xy5WdRwgj
aX9u4XmRmW8HSLwSMRryqEC2Ie4fXX8Qw4UIYTfLxoXOZ3CiZYC3G3wH+CTj22+5ne8/wmJ8IH3+
JZXhTeJb800x8DZvs86AkAGE3PsBhZ2DB+w1oJjaxbjch+iz+Uo+Q3BTWebQRzS9SES9lvlBYba6
2Mdf5u6wPM7LXa7GgoQPd9h/UUVlzfYTWDfte0JJzzXZxJv2g5BjD/DrsAp3aXVU6Xx6pRl7+k5P
AhiIYCJkk1oe5K3+s17Gm5j4FOP3ubI8u4d86RAShPaj94bkppAQm+xgw1Czg1dEH8xLD75zBGrn
GeK40zETOofIolatMvvCfwF3a4NIQxP/hXK7+Ew2YkZZzsCCbZsAdvQhdMQWbVikujZtYKnEQ3yA
zvhPBan7bysXzMo0+9j2N61S4zoqYX49axMos0sNqMFr6+m+f55uB6fuM6n+4moOT3D2rpjWrjq2
nJ0KdBYlOi++wes173xZheKkUp/mNt6+SRcAbGTKa9rPGv3m/Gq9HGwBX9ffTgFK1+e4HL2nz7CE
VTIBq3NcfIKHlzfI9VP74xGzb57DirOnY/XZGY1++v32b5VoNSEWUQ9dXJop9mkPM14DZgrOYx00
RnsRo6I92tYtQIz7C9T7PhYrBjGRCyFTVenKJ6S8ALr7Sj0gi8pi3bSDG0pFIGNloVOjEKKrsDj9
NsveenZoWb1KNPHhkgzL08ygTEOXrGX/jsFWzVKnYtJaIIz5ufiyaWH49Wg6Z/08D3Zt1c0sUG83
SMMI9UBHRC8LChDAxBfsIt43/SQw4gkIQDhGL+4BYT8XH12POIdboe7y3697WeSS1MU4vG04A69H
myLXz+KzsJJHDIM/wufATW3JzEIghuKXIagUDmjpGqw0tK67dC+tXQffhgwc7mZr86McihIReEeI
MO+1ECM6KRJKM1PQNSl+Ii2kt8hfDRXiIH+DB9CpdK4hXd0vPbzxpjAslG5L/3AII6rswA0fRDWc
Z1DVj+krBDWEkSZ+L/IqYSeESZubE3m8Fe1/z6GlXAatxqnpCTVCuH7ehb42sAB+d+rovSYm26uW
3Msg29vBanz0pbXpW0IZ3Yl+adQzgdfVtX/6VxNch8W+sztQYZrrrn9XRzcf3v1Ks9S5MYQdK7nF
mXFmjL3Wwfk/HOT/v256HH+v8+v8PN+sbMh0b/c6/dko2qg8Gzw2BZhA9Fo6QCb675GHdQjmyU3t
Pr/PKVl4EZkzjzJ0a8AA825lXQPNf3u714CfXYNrYNF2yzyykClXXXByRM3QQelrkfIw+JHJFhNL
Re7e6znKiszjQJAW6oGyjFgeQNAwWS/T/NKaWTOEqVIVewD5ApddgzwE4X3Oc/S/VCZQddKXxji4
OGXWVY/vWu3IyDdh1B1rl2MNrY6V+98DYxg+DOrXN/smVjXWBHg1LEkeaMn5ZZqZZWY36reoOQAW
Z6nU+DI9cVRm1q12BEuPjDBAAoQnvQtXS6pbMEG3sLOLtz0LIdudglc2J3y9VLtSaUc2Qahbapbm
+9/r73aWSUrMHKXm0LUcAEzIVtwac8e4zyZCQPNiLDzBnoVfFcaYTjd9phRTjUhhTR7dXymAXG+x
ZSnAoYSWgiCr5gUbMQ0PEEAJ+Z2BQst+MCFFcV98SDWm2hJbQ6kBKPfA5FMvbJ/jEZg4gjD3bgws
L+t0eEMHFIvgMDJBdHEWeE9Fic5odmUuFItIQQ+JIigL8sgIETgimnj+tONVxKRSI9BNKpegiQKF
FchvhJtR5On/oQysB7sX7WEiU0gyTmLep4iVsKlxXI8Rd6saO13AWPZ0zURrZhWHRxnGajpYE9Tg
qdTgbEOGNQ0631xoXQQQg3KMH5GuwI0ihwx5kpKqitnjaSO3cKEWyuYkcl1h6/HjPBklLDgJkAUu
+VBgPH7PD7Gf5dYa07oxJP3oKynpw1IE2oSQyw2SsUu0vcAzsoegSk6PXJ8qrg9dqT/wVdEegcKJ
jKcyjwm8e0KSy6yh/eAnZM3zgB2G1wN+/VdN/ghLnwMI8yg7ZT/R/pXaw7yNbbQnYzXdDZW5O0M6
ShVMqcYrlsSNFV1Zu5/wRuSNypHCBuO7xtZk7Wdm+SUcotllEcILdlxmBvQdspjiEpIZQKDUjUDH
TSTxNsX/5s1APE8yTKgN2Th80Wb4mK7nGWzXtfsKtV0rEfXp9ByBlA9HNUO/KOO3WrPskgpMNjef
5hzsLyzqJ32Vik4lqsAToOjKA0sOv3J3pPwzv6TvJzUqOm7sT7G3WDM6JRFNxHArRKfpAcBpIcLa
5jaLS174rE5D1pOIzSVUfc5peuPUuhxzVbwju3yxOZf86zQtkXlVTlQbV88r/GgnGt65p6mkD34z
3gD3rved6JFz7d4YuDbWWomC3g0RVh0k6/JyQ7g1lQ5hNq/9XZ8wTx9vHKK7Po47duHah2Nhw7vh
F8D4pMtyV7dkMSzZJR3cqUNqXVXO6jNmu36OUY2sGeYcgqfImOOPsKNBsjBHxxqvtEA8EYBSPd4F
HUfohxjPxtHFIghLEZ4At8rjlqlhra6yTTx7mmZStPN1NOK4DOqhSWzTOPpnOFF4m3nwb74ByzS7
5IV/0gHzSxtMeg5GpUjmbsQ08uBL8JQYllW/4h1NE4tqLz8o9yzoXjf0PzrUxW+zStjv9J14tLmh
TKCk8qpTejioLZkcapzBE8Wt1Btbi1Adih8nSCEj4RJY4DwhviHKgDjsWM01ZUyNdTsG1R8rDJ3m
8/Ve8gNeAayHwZAg93QGNWbckqEJj4qq7AP6y4/o/UUc5Oc0BXMG0NR9gfpY9ElOkRAj79WQ9ADG
U+v6IF82hFRBHiADTg0APqIy/JLaBpUWPqasThqZkWNf+0TizDRcb1DnmPW2Dyq0mWR1Y5Ez2O+s
zz9YJTwIuABdm+DVo4no34nf9TfTGZIU9BtjIpRg2PTliYsfiDRy62IAPVeDmBR25E2dexpZVlBL
6XXzynpVuPYbHf5FRi8h0QNMmswIECq9MzzhMcCRcRgISpsa1FamqYPxhTBedVtn9+vjm3Is08QB
RF2QdUH+ubV/Ss60TR0zaTDVIryIENMUFxahO9cG72RdnQuVEEqjFsr8ZB2Du7i7BYIIJpoBLYa5
ZoVETIAOxnzKvPI1VbNhoJOMVGjFIvSNJ83NKTSh+K/KVRByyHJlDbEaMKYUf5byVNiizHAp2A5p
BlJ4Z9RxChZTDiCFxgkTqlHQOEj1yjf/cplpyQ+rhhDkn4JNq6JgbATakwFRpSM3ensCgrwGJxgw
hHbSZADFJUCbYCVWhYSqFViBUnZsdlZ3rMCPcm8KeCjdlAhOkCZnFOTRQYhJKXRTfy6I2NWAgxSs
VsCL7QG8WlUcqtSEjIiAEL1PFBCCjIysO0OpiAORbxNrKEVvcJJKQQiNILit9lOVw+pSSNq9ga2j
NeGtQxu8Nb/T96SZLFATjuyuL6B/Be2JWhEeVyZfYV0L0I6mTQeht3+BfIpChMSTZSJjI/VHFGXX
SdnY+CoHTivcgm5aeYUKQLYXQLaqqZXQT9NbVSBI8Y60yoMiQoZRxOFFmmUKyrb2tfFJilOUJpCE
AmtrxyJ0lqb/VzCJM9Z4ocpMl8lMa3B06ULGE1NmSAQ7F2jtRmGChoUurKA6ZKkoGvwvk891Ywld
OoJ8aD6UWABtZRM9FmaMW8bw4nY1vyZX8y+v4StVqoQpWRutI5lpmn4BAsi0iwaEVUCKVktXhW4C
uapMVNPKGBLaYl0KO2JgJbxeobXIQOrKnuWuWQlAXdKbSrBazSjrMtKxP6QlL+RzBRVQQ0d5I2lA
SgHsJ8VARJPriQZawMQPw4nm4zTEEVB5GuoKtaGSxFHIalGhFtUXUS9mkYLhaik7xVUAiCS0SWNL
LgojYZCLhKm5qb0lx8M5RmdCXEJwCh5oURUDeJFjQ8PXLcdU+Z0zOfUlrU3scw9hM9/Z7kDrQ+vE
IFsFgvbIGHRCEOlSDQfVjQhUy3wHCXTy5PCUX5ejl7O9hMo4Yse6ImBlJr2HdTqbLdbEPIWs1prk
PoI0L28ybviS//xqXGtgEvaCdJmSaXi4vRQTTSf2xkzWJdldEuLQCOopcCkwU5LkD8zfYpFMJy4/
iV/xDBtwhckd8v0Yn6wJi2brulKule1EnQ6HagFywFeJGafJqnTzHOzgQLRE4BdZt3RYNt97p4+F
vlXwNx36bXpusxX9iXvNGsdXEVZSP+q4oK0KywKNkm4NfObaHuygDnVo1WY+DciCQP6S5v3Z/HMl
2NOSMclvC4qYb53JT5RW0/k4C70jTMGDrpn5oEwn4h2ASzMqlgGKNKD+QxCJCtkCAZ60uzXudAft
KFEITMdAUxT6cSrcSobL1OUoeA3mjWQyNSZewIrjxGw949BAUs/ZTF4SaOwAH2Z0ddojB1g0JcZL
ITMAu28bDz5RTyhP0w0HXj0w6HQQOs0oxUhlWIbye14ORbklrtFsLDP/rBOEHBU3xMpBT4AV1Ixh
vLI2ZLDAtU31JrSS7OYhIFbFIf6LwwPAIfRIKExgJd0lC00bUR+7GWQUUTO6L4Fr0O6UHyKwE8XF
XQuLQ/AcjAkuWl4K38n6gthbi0RYD2W82a9UdmsZ02OWzWaqr9iqPFjv6dCiCxqaJtYAF7T2hmkw
VPl5YZwkqRSE11pUMChN2gL/BavUWwhOWuZgfWEBiQ2VTC3YngtSXLkDxZwm7XjPMlG5iPD5KkOW
4K8CfbXAs9F1U/C6xpb+hUoXhUYrlvsd4VZNzSPDnQgvYcSoVoaWfQjVBRN8rwN/C0TCCWMPF6w7
kXBXBp6kz21GkLLcXYf0do1ucfGlX5MpPS3I4jbeQQYmhi7gEcDw5BKah58Z+4vpYLBBt7xtyuv6
BQwW4CZ8f6cwphsd5dI0wuzSjbZL4OLbPdA1sQ/dtn/GKyBIDa0ZXkd5SBHN/NEndJHJ+QQb1psa
oEjSlPuxIiAEAwHxruWnfEb5LXycDqb8lzCBTk0ImoaWN8uBFtins+WEcO814BNlpivr0Xp+9xxa
1WQzLO+afCdWNny1QWEfl7/eGxktc1NeG+ZlgSvC7/GJc8gFBFqAHwFlTvdVE4zzjQH4jb7RKSzN
PssDQQ25HKdphqjTvr0NMDVx3y34pWXL7/rnW6uc6xUejUe4dl4sERgA5GeRGFlT2KxD3o9Fg3UB
KiveBeaM++/WgegaDYrhPZLZSA0AXM4rd5CK3zQdLMEidJ7wgAoFMDsUcMq+RCVQMLlCfSSaZsEF
9RbkFFBAcYBLZWp/BIrfkZdXfcKRj1guRUudDjICIXZBOYBdwQp1s+MjnezodoQYGEQSTXLbOYlY
gpXiXw2EQwRkASpPmzpFUlDkAmJw00YlxjgWSgMYCxYtRrgXNMDKPTeujV3dAmCvA2shSvijpXmi
pQ/RT+Sr/s6NTw7QIm6X68YOSdGoGgAE0NqJkQaqDlCRm8S/JF4KZFW5Pt3tUM6XYWrUsN1Io9Fe
C5mIwcgaThBGgclT/FmObA8gUALuWdxSS+5T1CNjxYYmCFNucZOSTgwvQosyUe4c1IKLQkrjJLOZ
Nr3eb3CZGKcaMMYNxvr6m4wh2jfAxFQAFD0sFgN8ryQ4OQGJClKd7DpzMMDg/ySzoFAou0NJlIuL
xrzbPvqXVkIo01ToSPxoonVIJlKI5KrYtURnMxUo3UjPWZ2k+EO83xbwuAgiGDZUIvcFDKAUTaMq
Cq0IAwyOZBFgfSNagKfB6v6XThRAHkCd2hsC64WFnELFAaZMB/uBGbghpHMJIUxnOactCf4h1dY9
FjHmStUJOzCnY0OgE1AAW3U8YhTX9VRgsoAkPXX3WjxIR4xwYR8bgIka/R88pVq3YeR5+q63fU/W
VCSuRxoATbyEOnEdMEAVhl13qaNUF34o6+ww3oUjEsI5lY9ZYMzSo6nJSWhMAlw7yqMUUztOqlH1
c2l5iSxWHfqAFjU3wyLSupMpIA3BKuxJssoASa0PRvR/RJ3XcuLcEoWfiCqCSLeKgAQIkQw3FNjk
JJIEPP35ljR/ndJ4xmNjDFt7d1i9erWir8EfQZkSPI3DwLV+LEagqM2ePZ+7s+fOPA/ysFLWWWcp
BIMLRc8XY4otw8bMewP1q/kxwHrcD5NE+Y08z82cKwx/OJypzY6xJR/mwVysH6j1/9oVspdMBMDz
HAnz2P0EngR9PG1/jkNnaypcC9fAgYysUlCkXz/7WjMvjAqkLLQhsuKIu3MnEhNQEsyOI3E5Zoug
hdBSyNbcBme4pUj28beszxPwsE+hSl58z/e1r6jKdUQFOcNsAKH/thcTY7x6D+uIwd/huI10lUa1
yRv9SeiN6KeA5u79srMAw2nf/xIkOIUhPBCv+aq2QcsbUqpQPTKFmTzRUxQv3BZE1mcTYvn6pH3s
bmUZhAxq+2Ufyva9hzvrw4hcSoUZoR/VeMYhGoy8OLb2/otZT6jYL7zHBZf9HJUnouU3KKvqL3k7
1GFQgNEF7mXwTxlpSvGphBholh3bgc1A4M8hWaGKatF/iuMWiTwTQRCRVOzkF69Ym4vtlXV1Q2P1
ZTkI0tt02K8jnSF4ZYlEUGRekA55mHPyNyUZ2e/5Y38NmftD6WznFGk6/vyj2ZIUTCCis5VQ2cxD
LZ5ZBk1p6bslm9NzekHgAezqjB6xcl7EL6zYbB3tEBnjKGJHRNE/eygDoYRaxAqlk4pd8uunTGWY
ZEcJBoaTX6TnwKxdVooAZS4lASO+NH9Dq4ajxaXzj1K0snvKQ6PqVCdNc31ROIUAqyEY5OxBmpEm
H1ZjvWJncDuz5xYdTumBAnnx9PKr2qsi9lft1XtPZm4+SWcTHx5ZT/2uewZ7y6kwHZRQdWWwGdiD
UH4rdhKShsCXeqHVcewceSARP67mOrhklPKCPKlsAUmc4iZmmQ70CJEwcscD6YEFk+/N361eWu4e
MJfT0grjkT13pRVD/sMf0AFls11lglYM94XCyJ1X10aWMkBHcYni52Agumu6RVnYx+8ftXn/UY+b
F2Z3RkX7ESEzdy+kg7JJ6Nkg9OTG6qLjKWuoY+Ee1nN476PjeJF95OzS7us2p58xZcUu2r4KrbU6
xfEThVagB86HGl8op1Exhy0nPEKrpW/UJjqlzIjcM+X4SE0SEhtyRCyv7EOelDxMpP0MTPGIpATT
9YN0gD/hvSsXXo1wiKpNrNj+c5aXBg66QjFd7EL2nRW12YmjMFQ5Uh21lCRJc3TlrCHVAdQgBXo0
GG6Gw6v99/NwZNDVswJ1GUhLvEUJuUh6rs/uFKygnIqUFo9BsYKdb2n2UZeGFMQKBuRgPq9FVjQ/
dLy6zE3kz8XR1ZHVzYhWcw1qcoeI/GBuSnaWJvMAOfqsvVGpiAc6uicVpbQT3SzetpAdYTPyVrr0
ejRhSSyWvDtaNR/BI13SON1pcr113aFsoogj4ng9dAS8KRWa7MSOFGSs+iNxnxWoSV1fh0Hp4dYz
aJJAR416fIpOxsVcQyaGFamKlIAd3h5clsy1cNOy6ML/L75T5EHcFwUO5MDeuLfVhF93vLyYAQXx
iBb+UTQ6O9wk3RyddyVhiDBo7URLJhRgvUZszr0sc76g2BAQuEweHoCFzjWc4C93OXCCEr9AKEcP
AMADWm7ybgiy7IioIQx/p0EMr7U3jpk7xYNmrACNGDU+01Ew2mz+PGPrNxA70Fd/eWYFHLq4KbxG
DoP+4Zeu1zJGOrIKRjjMLgx3YEZeGzH3wc0iFR6ngENiWg8O6MjzDNNTN7mubBmxeHrnsIO46SSv
xAiYDcYAX5nKSFtGazfUwdXKPmgbZymgqsqJClz4z2QoJoHcG8pk6Mq7dvJ+fBFKtemhm3GYddjz
FHT9a9D2WHVkYPX+FE+oDSUMI2E6eW1TN2ZNKLnWu9TiEDtabXaw4mZtOPV1/1cVUAaqEB4u1EWl
Wq9ODAMgq8FnuVQV+5xjG1HNN17ZQQ3XUXk/fp6dp2Y05xexATX6ZGdC8x18QDH71wE6zS3Irzs2
m0q0l2HOIGBuJhr4MrpNv4lcJRp5ajXAAPHBz/iYqjqTR/hB5sRjeWR7/ul0oatUbe2gLqWQIjTP
WJGuBLBUI1TFV8XXny77jmxkocqoTIMPd1/hAVjc6uz0S5rIxp85h3fO6DOxbFMsAKOXtIDZF/zN
0fTZNxx59g9G5AeQZpfpstFCzfaWEUMNY/BoDeggpb5mttHymCCkRGmWWuyVYZWkAuJXRCNMQvZH
FVW0dNErc4LebIZcfeQFv8GvR2ORFTLIrjOb0c+LHaQKyw3UOVBet+vvSce2A00AVZfHzbv0CUrn
GkEq8EfNWrl9zB01XYm8kQsWRXdTl1QRVKCW3omMABLbaAPq7R57Tdy76iJ6HnkeYV80TiqUe5ir
uro9/ZI5Xd4Ryj9wCMU+zcobMHA4vG+P89mbEccquNc9/v8eFjUauqQdz/g7UNYIdGtroBXU74g+
E+IbqB7Zpb6QkdJUmlc0w4QjgBohfR5UdiDVllzKiFIeo70rk686Zcg7Hb4GVp67S6KpnlnsUk5+
TRgJoTemcTRq3+uvlOSQ62IA510lp2i4gGshHPMz7zasH1pOSi6TmrVl/sC66mZXDqvPbtLFzwK2
gMpgd9kyJD1yKpltYSNpqdlpBKKDhSWSgKyhrtieE+Bl8QuhITuO85Sd0AjRLJp/vWCaUID/uFOk
780g6CEm0YHL3+s5xOdCLQtkiAVm16K424ceVMEAZAwhIm/+xEOELtNxPEy4YrfuH0oQaZo+3LjB
h9FjZecVvXq36BY9Ry/aUp/h8cO9iGcxMmUSwqsiTX8Ipc94GNU8RjVTGfpSgxTMLn1FRpVmUgkS
zFNsgOoxVk9VySw1Y3sInJM91If0Y2TNzlY9Akkm18WaY48OLBvR1xc+j84wbVjEXCV0iiv+daD2
2S0SCVu7RPXJsFIi9of96tH+EumXx6hcgaOJ3AWex5fzUgCiGNgxlfeU5asGwIw4QPRTVq6oReo4
A+H+4W6AycuN8weUtL/C28NRAmrjW/SQKMhVlkm7YrmdKfIhvMeLTszYUU9jFkPz9hh1imtGcDDg
MPQ84RLHrNaDe2Z3yb9KX086Rmwy7rnIGMQ1ai3hZjPvFr9EK8cqy+opbShKw5h1FWRV7GaBROVL
eWjYmHDTaIB+jxIuZSRF2D4ycCp1qks3LyAgxfqvk5U0tLNpDXljcab8tANPTFEA18rIpqkypl3K
KkMuUcFA/9MGlWboD/s2a28SVYVNL2I0AYaCw6OjttzNhoPid1FyyJWV2NG4Mn1fh21VFREdIyqi
jD42oAeDH5b6CrqdZ8M/kqvY3CBQqjmNPDabnmoxp8jXgwE0f3LQnGBHiU+BdAK3889xR8QFGEYp
CK3ZVlo3aQnnMKu4w9omAlxVj1HM0edgEpXQnau6XJYBSOOSe58dRXnIcI1jV99mjISACgTltkEY
FQYBgUSgza2EX69F8RtXFizJIp8tLwIaHT8JShSY0IdusiOk4hFgv/X6hDaoNHAFo9Kr0X5qs3XW
QTjDCwgbGBFdrKcMtLrwbrTFFPjpyaNpbCrW0nNk660fnqa2JDfYSIEnhyH9TdQDUntKAqCTx7PL
VoShwxuIzXFHoHu4JmrLc0EtHUTOZ4fJivwkTzkSoKbSVt6FJb0Qjh/tkm9GtqkrS3Fqhi0Q8Bjr
/s8QOJHRqD43S00qEkasM/krq9viI7tYUv+H/JR7qZ31A/7JA7V6Ohy+rzr4xucOZO9LsSTAFUmC
5DnIXsVhgNnB7uTJVqqdCgXRNsNtr4g6+UQ3RGKPkn0kRpCHUnqagR/EQjmZOVuZIKRtOOj1xltG
cbLwpBY3i9/Jqigk8iAvQDzF+bJ05FfcGyhKYYQIyptCgqhQvzr7IFpElNMps63fFopp9OmVrF7A
TQNJiR3ERwlalS6P1D6cvzWdC60sWBVb7wK/92GpblRFpH8vMY0baqw8t9dWUw7vSseI5iWqJZ6i
7FHUDiXLEh4xnYpGwYKzOF0xpLqdy5j1vJ0w3/V5SXkXSrlTCUa2Xanib4mjtP/1LBwftvaMFx6u
i/BmxfPakUc3mBrRkGirsocLkvzf3puhcHuLuaeWYadhHTYwwYgiEv75/UUhJo89FdUS/3IwqkT1
4E36NZG+p0eS/3jhdNYrWbOPXbQRnoLSyonqMnGUNos+hFRmlRrm9W1Brz/19Y2Kz9WqQBCGEAiA
tK9bxJT5n/LaWJfHux9jrKsabAH9AYQ4+3tCyE83vw6/laJ965CD0onaOtZZ92K3GlSDXdU6Kmvl
o0wpAqX7TKNGAZQsSbVFlIJHPLbUwLX3rzHcU3nLJzIOz9AYH37TeWl0+VMAo06Dt9pndMKF76z0
MoSGKYg52a+uRHCYdv0PUbjYTECCiKq9cHTAFzBcuV+jQtSWOCS0sD8FSkx+w+FKGJlMtaXbqOdV
VAQ0hTQ7kTxcBjo82EkfInLG0CM80aTNLAulRZbVx5lejjQyxoVmi941Rr5MGpMilbPJosb/LrhK
EGsI6sBflYV5q3ilh11PzBdsymdIuB4pNNDryFp5kSbJ04Q3Q8YqfE2vUd9XfEG7OINa22ecSvYn
7YHTJjy5wvZXJHYuM2bg3qKokV9bf99KAHsWnWQknY+EJjDotcaytjSWfHKavZpwVe3HQw27VJhA
EXlD9EMbk90sXX6WuxmlJxjnEHf5m8fBroVayx8+Yb7ALjYBEhuxr6dAQYMpt8xlZdLbX9pgiWHw
AjXd/MWeZpb2Hp3/nWdAFGtazzA5jReVzutt0wQFhes1ocZzGsXi8x0Ik6SmzXQrXv/WT9pfaXY8
egw+eDDqVV9lRbfEtOplEkFVRPTv6IFGJp9Waa0ARgTBvI9yuV6tgmCvBSNHwBQRrb5T+8oeQXOK
FYNpBBda37J2WEXKt0gcnm3rM6m6EN0FTiaBGJJxW3w5pPefAZUqhlrR+gEpe3KOVE8TnJnQK13O
1I5FH8pdpvpllO1J2gbScyue8Rip938myI39QKelWMLKEW/lQbheICkWkQiVzFHGCcoKDXkOacyP
0wKyAl1KcX97v1hjU7MKm3R6Gdw5PvRClUboqDf/mq3Db2l0ntwYUbfhy0VcyOSLrBQ7/mpV0ZEh
ioM6x/jpGHwjT7JzFoDOl5QB4IhnhvEEVB4De/93poqOCxtUi8YyLZnMNkPrmeV69V49tngpKDtF
6rVbUygzvflMS3Hyu6n7oLvEHtJyicGmJ8mXl/SDyEvMqQY0M7FZRL3VpQjrQKeMKrpMMVFp9mgy
xKToTb7D3fjdvzr7KGE6CNMFkV0gtGqn/rtX9vfs46OPfYFkMr7OytMDk1OQNe7ufq/Rad0MKW8u
36PmL6M+OuiIhyovFXpIC09jnuC6TsIaMvXWnjIIGu2tC+bXug1Qiwieqwevwb+vDsMGU8yawGjA
sscIHW7mO576xe7TJ8f4wKY/D8ruAn2K1Nv9ljoFZrYPr3SDbWmLSNtMe/G/3mtNack+h2mwmDXH
hTEMj3vvwFykV1iEA5gXyOSvhD6pvHaYliAwX937of/a0vYKQHuio5fxc+PqVJ6i6lcpPuVRr3KK
HFBVCUtyv4fUxHx5xpjGB6c4jkk7SGzcV4RFChgrhVXMA3/dAi2/X+u+/Hq/HmiMs0F5tdYphOjK
MMvZaTCYgnzL/qzuIS6hzxi+/gslU+qQg0r/7X3a9TbG4juGGTlKzSdDoJNhsXVrJW61dR2QbPn7
Wcna/b7aR6bsvAa74Sd4DY/W7qcyfTqL1Xt1GT43wBFDjHD09ZpQ2EvTi1+ETrVwz+tM/GUqj6h0
/p83J2sQAqXqpoIF5axn59qp+yu8iS4FTAq98hSefPPHL0eVocHJvTrIa3j7iGmEDjuJcvbN39GA
4jMmBykP7GfNeXRQUoq7DYc7zfgIt9HfIiByHn7cAzpt8ZA+jFe75je9dLQIeUQaff1da8GoD/cM
UGTjWIqM3321Txo+9e1eGEgyw+8w/mRe6XynTB8PdtPGqMxMq7NXdS7USg/spqbL0EImuOuSs2VE
CA0sxvg9UlUfEf6AIor32nyxMwr3BYaBqs+vVARibUs6O/ZMIS0uF5vGRrOi9/g2QCL+GRmTNzUj
Y6KcqMqY70leMPjgEXKvcJrRo32anVDfzUvxGFa2jppHct7Cgt7GMuoW/LR6SGo1GsBuOCDmUSDU
dA+rT+cwS6DfTQ4zY1Lk9L0RBm6qIaZ/78f9SktVJcnJHvq74SIs9BrhCf55jjgofJajrA2Un5Wh
4dW8G/xGUboWjkYtZv86ohPW+KjCjdxuCv6jgwhVIBYuPXq/zECEEy/BR94l4NaCSWJ0erR3f/e2
GpxoSc5mJLwDOaQD49y+KC6OxO5+TFTSzFPhgkvqu+lAHduQFKpORoWKnBDSWBEWY1aeIjdakRDP
qQorop/4A5Uy1ae++fvD/5m2ZEalvUJzDpc4C3yYz14l3J+Y1wiTvWcMCu55de41cf/r4prAbPyl
1rQlOMyIy/+qgncaKnWph2el6ODoK9zJLxH81NKRIw4lF/2u6vCxrNASQAFnL6t5du7tM73SuD2G
kQn6VKwv1FPBs+oxh5/XoOkqTni3xcva+pdQnk8e8C3SPZ5VbmzhKXoT6zYvaOUQwodkJisI9zHh
SEv9HahvL5zByzx4Dee1SX4v8Ig2daqZXya17frvzpuh4e/IOFDHIiboxvDkm8Nm9MEs0yQ4OPr3
YXHZCLdzjC+RwXm9HZy7ixDtsNmFAdZ1rFlCrbSC90pnkAJu3UtbY4oN+n2llyZYHyUokGMOiXhe
GSQmlAEoj1eiZhBpyuheEoNmSZU2I9ygyYHiQ25zhNALCX8jknAYypnCMFAyLbAOfVNuxapAsFmg
0V+hqDgG5Bng1rLQFM2y2Jb1/AZgjBrbvoMEq58kgFYlWDisIhk1sWrMhj607nKiquzWgX8hbRBa
61HZlHuo4bxQZvl0aHKVCtqtc5i9GMZYc5+JRZ2Xsm3Eb4Lvw8vhRsaZ0PiN8i3HIKw93BvCEZuj
fy21v2Ubb34Z7WBM05SF3AcFvgpZeIoyMwNnQPHPjMQTRvAgBjo9mSFkONfGD30aJWY+twlUS+xv
xsfUrEr9d5d4l8Q6cEDL9g3lJ4uhwXHcpwW+XEQyqPJz+uMnd6eTXe4o4nyP63SIsstQGUgCXns6
of2EbgyYQW6BYYZxmwP6DJheuaAFopbZQLir/NFuvLePUW3zJeNOONDqKGFAEMPSNVel4v5Xdka6
dcOh0BwS9XvIHkgiRd/OIxPZmicdvtrCZOXsESXe6MPM006zXZotMpRaR4V8jQhVMA/pirnqU9GY
vxcMWVp0hLMx+Gv+/f3SeAL0ufqPLiHCYg2FZiwJlW3/EFQ5d380eomESwa75/sAcVDYXtDScmhJ
gOgRY5PzUz+QgiE9Nk0222qllyGnl6X2e8AeZVLSv3ti49AEZEEES8Dj46gmttha+kyJl+Tpct8o
HylPWWD+6Z4u38voOGZaLvTXvKdhArY0gaYPaxFbKKU3Rg77MUrsR6ZrG91Gh4mag+umGdb/vsPv
8Dl7bQ4BM/M+3mNZgoGmcK/+88HsKwYxcCNbkqtt79F9dnYMF4/dar/u79vF9nQGWOtc27TH2zMv
WCPK9PSr5MJ5TR3sZVr1VIqjanV3UncacD4RTwsFJCCqYCIC21turSVlgdnTEdJDNwR/5+pqhvmL
wFRW+IlbBUt4sH5cUJOOt4r2wEe6332btW23AS9AMxgk1hPr9e5vx/F0291284K5+LAigSAxFpT7
+l+T0eliXOtSISzjZLr0qE5LLcIZ3B6ub/Wo2odz1URV7AETmtYv5qXb1aRz+3RvgLI2mifY9B3Y
h4D/e6gKrHK33NirhsPXs9qEbuIu1D4BKVKTxi4rVoDPAv0AsOe7Q1sTzBbtASYInahoBPduA+YO
vVovCFNsoJuJwMAewVdCPEqVv1XSRzSXBbAL/yuwIoKxEBniYnyg/7sF5qHCl0de2AaurI7NDtQu
VK9AzXoN0vkXw6ALpMViIABoyn9dEbmWT4zymVqjdAZ3f9qd+ZnTRn/P7mO8OKeO+Anj8OD2qD6i
/QCSye/XTQMRpKAonk4eA+pAYMeLHEvl/lmRakWhigIMplM0491sN1NzgCSRpBGZwnrUsBqhnika
Hkankg34MDpl8+3ASaKfAeWPQLADjwvKHmUf/4VneUOUgT/W4iz1R0wBWc3B/fLWRS04fQNMB24f
lzrMIq782NQ2nEerjtBj1Up9siA6R1BbR5fh4y+cGinsxzlYDBBAY5pYodjZ2uMtZaVtRLsmNJky
MBIpOBipcO8UdWmIM/SiQCRymoj6zlGwcbBSemVQ74AFhQdCFHRjOGk7puA2nDu0f0aqUJ9AmIQm
GiImYn6tHg0zvGwBlyUX0NJisLD7RvEJSoY5KnQ/bmrf7JJHyyHDSL8gNEkHpTxrTYMNVB79TtwU
ihNPTC/bF8VabDwIPfIp3DV0NcwZSQKOseCUrJKV8PfBGutQah23nenLflu92Fr4VzBkfrrzgvx+
4AxaDcaN7CgwJ+gNTZ/Wl0N3oyyfMMTigyBRA7w89rbuA3z3aNdyAjHE/yIfWHxPisYNrAFSaYCS
sQMmyLv63XaNdrXXsJssqsgfKmzn0pI6vcxwhlgjwzrXHO0SZaj+jQaYxCYyAXve92jTGap9u0q5
7gsXEx22BMo8HD/cliKKgz2rsU31LAxVhNAAZGhV+Uzt9m5Cz9E0ZlmavCFEZHjkg8xPSsS0zdmE
nb/oOpm/2vOCzCWCO1NseUSceXzkXaM6BCpKP0CSVRhYFrv3xhQ1sPtUh6GeNIgIgW54ADEBJupi
pqyY0kzqX9JaU+vAlXV/01/wQr8FLiYBTKNjWEHDnK4pFdvTBm8r5YcUTgGqUm2X+hctCaiBmeE4
vNk1pG5mmwqv5cs1VjMs0nG84TFjxjbonU3F08MEw1CAp6l+XdG+82U/eveVGpbVQv9uJSsMKGOw
qYJAdzowUPs4lymFx34clFpCBEtTkTmVBIsUSKAFuZCu3eyeAUkOL0Ox7BR6gYJMy2PEERlgnnYV
50K1Ua3oYakN3nCqFwYDvqIPyFNKneweylhVA3SSbPyq+DmyHXjWCQqpbxRiVQYVcBSPnohOf0mT
k8yxajCb/ifrLNjuPRLYBP1+UEDXogkfbO8kqzMEB4Tsu7B1u7cy42lFzWd4iiOBfC47pjh6sakq
QDdhhthK9ChZvZJgXwL0c0v6TasVb6SaEQBKSByk45f34d3tIT3yqld9RaFzNixvERoS12OAWeyk
3q0jLFSlHP00WDqfKZtg3zl5boHmpauDXDCZuA4Pr7dCUREyGTlAm7CnIy+em3wZUIHH+tlzXsJb
QefBMDBgVQtFrXIla6yFKdkrsHu3+Ssd3EO72f/qN9iGF7NV1YHF0Eg4SSR+iNWcCMT4Ef/GINI3
84btlTpSdI6A7jEU64coBUD8uC5VNrD9B1sOT79Vmb+g33+vgZWSmpYif16M6h+jrE2ij3EkZPdV
JWHhGDs86oNl0fFA9EdizWuuAI3AeBBUxeB2xF8Io+iGLJJ9G8ytAD+heCo8l4RY5QJSCgYN8RR7
xKUlMVfGPTEtlXOTkDiAUHOjyb5aX6QgRAe+8dPMOOcxXxwsjoh2C+YBEqxpHVDN4fl+eH+8Akys
QXCqjv+T+vkEN8LU0ooxtg+zDQNBr4hSLq4Oc8r6sSjEDnyuM8L4UJZqZ/eViujw7Hi5BZUkCtaK
bIev1qyfrzDt4GxRjZTFO1KjDrXqO5t1fORqTvOVikfi4uEW8Xu66PQi7lWGoqlwT2aKHyPxIVhY
/qwUYYo20UQ4UoRj5L+YsKCyGUv1p2mG6orMh5GJl07ywmP1eC2w/LQ245OUVGcRyhg/TPhD14Ti
CE0vzLFVkgRpEojLjNAcP6h867OU86flAufDXdVv55jyN4v2K4EDxTa8W966cmfRYEokDa8lOC06
OcyN0EQuVfHkHOXoVL94kVuovM80PIAQEF1pPNC2QAP2PjrTTqtpivq62r6FOSALS++Evn8YMQE7
oe+WYdh8ewteuthcabcnAVI2FGkAo56A8uBGCtL571TVIA+bikDLuYKnqghlZ65QTzymHRUpIWRo
D5CfFlAtoPDE34SmXKoncWzQq29LZ7/ZYwYHJledX7v+IkQuuS92zK37MFCi+iK+BVuCJD0bdHJe
FwC4edB2gBBTZpgzIOe15pwKrst4CNUWhaZzxzDYOrc3pqnS+qwv/UIRgvOrex9K3vQKU+EOUTK/
+qB+/pZD5x1+0vnpl1HQKr1ktQHRl/P3WYHDQlAs2qn2aZWV1aWlE6PiFR1b0hV5tykdqB4gulQz
Q9KkaYG0CTsVgRCVNlA/Yp0ZVI3H+Ktdsu5WbWGF2+KMiauhnahYTLdXLA6QJLgDKB2Q0umma3wn
kRpaId+EvhpJ+B6jdHKMaNSuIDRyYUa7xl+pd1t3fMt0a/Sg0PpNiQcibQ1t2bitVpp7EPNR/z1n
eiDXJXN2v1nje+XnWTZvGwbnIbEUJS0cJ2DTiJOYM+BUOdy5z+nOTabw5fCWkjJ6rXOv8vVPpEU+
4T3yRuBtDxRoxBuTAwWKrKyO8+sWWQpKiXDrpepL/a6V3aYGd6vWcM6D80Bf0wVRHQ+F+3U/N2oF
50FMu9S9/+leiBmpHN4fHo1NW8sg4eIcAZP1Ly6U2Z1Z3lrPPv6HGlud6sSAeiKI5vSzax+QYjFP
v8xQ1uiwNKJeSPZjjGFu3PnS427pq9/RlvZldkTaqwaPSGCjrJSU5GVhgDSpRFFzgYgON2akqprU
4CHkwEeXajxXfsjkuLPyEiU7QS1bbI920GEG7MKpz8Esif0hu+RSiKf8LjPfnavfA8XUkUzAihKt
KtxIcuxNnJjslCwVJWk18AGRMzc1UhCwBf9+u/X+B7gP9m4DPwJ9UbxHhg3ksDTSymIAZI6ChKEu
Fb0r042ogtQ8hjaYy6I50ddpzbB+V6LJvxy/E5vDCXh2509FlGwVSA5UslYij8UVkYARBV6AQbD9
lSgrPD7FHT0YQYPaigFAiiYZPwEEhisBrFMHOWwupL6VQ6l1OXW25sQW/wXHEa6kILIiCZNoaoUH
zJWBCbTAvN/MKTaDwEA8ImEOcuobhJzY41/BsHhIbB1mCY4H2pLErmuZ/4qt+yfXQq4NJoenpuuF
4TQULQlrXy4xojndsbzya0psGJ6gIDPlO3tcpvrh8fY9ynWcVXCBj/t0TrwUwiWSgeXyzpjCUgbI
PSyPULf9YBxOxZX4Jw6Rt3O0ppTu6fEjIp4tKcHgEEvWwvyQ5tDzb7a9gpe6Be/a3pN9xX6VuLfo
Foh9K62URP/jfuz7che9nR44BHtjLQ7E3vJ+QSp64/GQWL2H7CKHiouG3Qbpm8GgGvGfelMO9Tq8
t8ozxNA9GI3L3pJxOOMe48Yk85KXgzQvZRFsu6dVM2PuS9C2GVG0Uq8kDWedtobLaheWRUlmq0Yw
eKeIlc6YXrYcdzrDYetuSqBX/F6EucKazYpnfUX8S1BPtE+UziffAfQEERvWvACYMMtxbDpiCvO4
vZeT9BFdQ16IiSTM+3YTzJJ97WZtbvR6qW/ZmybWdErt0iHf2gd89nF5djGvvXWuPCv4gISeqFjG
rLrKK5MixqUZwk2MmUWqKmsV8L3K5qEpgiy823E5UgPg3UY5aHK6NN1yM1PdonuHt12rH+0k2drF
v28Ut0q914Fs40POj/EkBuO6gkLl7DkqWN5xrtBbtU/gdKavEwij1CXaAQQEcRtyAj+DzOH2A1dh
KakMnjtqCfh0aYGBUatLtL7iOClQi8OuiTpxJeKWmCvYbWZyvoHMj3yTmgMaW96qnFSWKBAI5iVl
YSeq6j1hIgoYVjkopRq7NPiPXJTQ5ourzqDcTwr2ryDco7BGoYzIoMp/gCvmvFjIDGoR2kIiwJ/y
mT506SvNxDtiDVCnJ6RTvUaleUr/xWXybBWX16g4KQGzRI9eJWGqyDe4I+f3QR/xyhAt5k4z1VT9
Rbfe9mIj57Uvd8sXpBfEiSQ4JDHetl5Lmk5lq8FkmNohJqKiF7lvxFAjWLS0Jj34uPVqHfR6JNT4
pl+JgOjW46XocyVZT0RthBbRshb18Z68UDnyTKsObUwecQofMG4Iv5DVpMSsjyagDmV2Gp/Eg1Vs
KrOvEda5RGMSoK0jsRz5es1uq3A3YqQouTRAWwGcQsvCL6FlEpTP9g6SL7/L2IhioJnXen08Dded
A9XLS/sLQBByhjPDP2To9ULkJRDiImtdItYI1k7VqfkLGeQHlR1aonjrKB3t9pId2xdbj2Kr+eyc
RnTQVr+9Z9NjJOat2NoVlnHTq5EPlDvbt426y/Xhple/UfLuhU789u9vv/BwTo822i/XWsO8Arij
cXjrvp+d58m9kX0t+ifKLs9Oemgzv/7K/M6Lt2u0f26pXaya75NV2drNpwR3r3iOv1vsXIjn7HsX
5NBtuOdhYUbv63wLY+ptlkFYCAwBqouotN4L5vFgfe7WCS/zsRZ1C2kh1DhfcGYw+1+zchT1poRc
HZ1vRVAhnwI+2d3Zbnz0Whcf616xdrSZI/pK1bRfLbS3mFUa6B/DcgB44ZYosIGnOHE3ne6Hl/Gm
EN5WzVFlFP+UB6Xw5jd6pTCFEz+6TU9eo7el/hxW/6p/fK12t17M70UigD9bEzmS0qwZnrz7ek81
l7h27za25pl5QiR/hPsXqxJLkK04bxDS/FaG501zeBqBfqN8tCmh/JQubz2GkxKifZbG5hg1MRCj
Y2tLOFikGEBHLWqwlM7C8pIC8320gEtFQRSphdiqEqHTITR8+59Xv3JtJUZ7//EOtc726r5Ah+jA
OaHxY9WO1qPsnEgmEUZiEEVqNv62ZTfeu8fEqZMtInRFwvakOkPnkGUE6V8R+HZhXhpWgrpByW7e
3DL5aNGv7ZF6RFHRTg4UAApR5RWeP53ibZx+Oodt0Ejbp0u3euzvLoPSpXsqW9Vq27gFNaRBwbl2
gXGZVnDk59Zu0X7U3MUtvD8dJPIqd5sO7+MSCspPDHFx80JP6sfobAtBkQjj6lfb1YO5c04dOr+d
Qufq3tx6Oyb/u0YJAsBXxrU9WrUuFR4O8LFHkGE3O0+vOToFVxgJz6Ax2HGk0IUnaTIGTzRmzhiI
Fyal6cf9x/jWvSGhrFHlVx6jZ7g6lTa1vTZpN62UqmCfKUKAoBDtibBzcI7ubXrwyoMvQkLADoSW
e59hA86BKcj74YLxBjQBY0Zoj5oUiS+e7rVV7GhoTVEt+odR9RegAMWp1sGrD2kG4PijfTN8h7v2
DZz30L1zz21o4YnZHFb65W7BN3rH1a57nX5nt2l1VpkVWhANRt/wEJDiO6/uA37HjugmdYlxwjP5
SU3C3Fb/PSy1kmn1jCKmWYquUIr/zj/xx6wCzZ3M98c0QANwAiW0tc0i6A9nefAB4bvaBtNaX1vE
vtHZSsIi6SCkOYrxe/vKTBVY0g8XYW4S0mPnS73/0anskSKzGXoefOpW6alDc8VvurfwHBZmVEe3
y8Q+HOw65Jbb3/ZvB7mmYZ2iJCp3MYejzzIOb8ukf59uB8ekeypZcBfjPt4sk/5FfKy+oNDLaX//
bidG9zv7rtNhc/gcNXrvg9lovZcFdAuYe2EVOtV+umy2a26lzdhLZmGcBrGNkhwcjk7c3S4RgT36
UKz+q4llaEdnMbtDJkGI7vngMFb5bfugURwcmtjP7vHS+5aGr8NglzhxBRm6waEeXIjXaZYv+Eeq
L51Pa98HmmcUKsYQrYGFBR6kMr4K+Ro9mE89kl4OXx9pHKciEpBiVDIq/UxRDDydoXqidGuOYtZ/
JXJA7G2Gm0HmDYiSFZxLYiQf0HJriXGv59To5x2D5lQ6P1m3FbPJfQRcER44IC+7IzdgFC60aeZD
Wm/vbn3HZ/fsSjjg6MYeU1uY482RY9KhLxESPXAH66UILCvgGHlhwGBIfopDD+bZLT7NdHp8mbVp
fV0DHN5aH/LHo1mgZDHFSgI7T5Cuq7PbKWf81daYrkpAhrqILakPx/az3mmU3XLVLjdsQAyKkZhr
6gUf58kgFSqHwDnQbmgsIpOnwWBTR/EIigSUmPEXM/t3uFqxgY6o9YRUDgP2aN7RfH1b5YJ1oq78
R7jeboLqv2wCMKwp83eK6/pquzXfTe9ZsUq11oHM+e+eWkbJSeGl0wlD/+v01W8A+5asZtVqzDmv
KaIQZRMOIyzL2vKxpC52BkwD4X6bJbIRKBFgagXzjOGdltCXZpzZpwMN69G/IKfyMF/9PRB1xSwM
D2hKQ1e82tVLgKNi15JtfjqV2XW169y7p1bJME8E6nNCGarxX3Qmlh9m4qEcUUXA4trf/xRJOMbX
nVlfFoiWqf8ZZmNVnL5T08Civf8a68Po9skcbGq+yYoY8Qd3PCZusxdNmzVNgASmx4t5H3wNrdlV
b93EDicF7IHzoMvo4DSK1mth4el+mzwzdZhseOkN/s4QvJ2q35US32oxOEiNz5g0p495ekOfcf8x
b0XzdnO4E7vBw6+crCfPjOTCFjFq603iQCmVPmXuXslc0HUHOgesSysTES07UEIlQBbp27qiVlux
KtzzqMHtYz3v1vNhP4BB0WClotUr4iSmxUcLW9bsVgf7cRo+grh37xQoBsH3mJ7639FphooljMdJ
pXXvfzFGwbm9bxvh0buNCyVypSOKLGk37sPt+2HMZu88Po/LKA4XvHO7MG6wWnZlkJDz/RWi/RgQ
zHkm7n6QrJrzuHdsxxCoiTLB837ufQhdYEqtT7j4OS+oCD6CfYCOc9Eq0Xo7IgfbNdgRjCI+b60C
Z4gaKRLXELNG7MtLUOg3uNsSSyTWnRjklADS88fbuv9tSXYZKTtOaAYuWY+SlRbNL0MbvLhz6ry7
ewTbK+276z9dulWCN8bxDHQwRAoYwiXE5cnRi50HXUId47fYX4xeB9tIUTg3AcHwwqTm8/30OL1C
67NdhEGjdGlMnhQHeKdFcwTDOgScDyCGQAKhEQ5yzbjYLg2Ks/upazz6yfTFaYS4YaboUCHJHpTa
JQCPEft30RWcimr/a3qYn9b7jWTaCbyvyHHc1mgRQ+htTC5EkWAOYA+EgQlDDSti1hhbk7N56hJa
ndG7nBOIEV0dRuUB34+r1hvg+Q4F5B3sBwi/c8gvVv3MkYFdGIfn+VeK+NdxnSGBPHtjSQ8kB3bw
/JjMSdkvzDMqODvrDoEDFcAS7EV3z9bzzkf7Erde4yL08YpfvzmHilOvecXqgHDmMrrvvG3NRfyG
d1r2CGeCb2qdupcbZpET3mxdCPEPowsRH07Zr/Rebkx3OrR9qhQod9EszwQ2z7Bj/zDFQRfWbOTw
NP1uzWrvG33+4Dq04PitKmwnn6R5kVqcu7if9BcdEMR2GepvjLNoF4bUaNu37rkFDRG4BM2cglO7
u3BSttGClPfN/f/YxNdbTlX3Obr20o7RRYSZQSknBskWpiU/mS7+/kfUeW05qjRL+IlYS97c4gUS
EvLSjZZoee/d058vYPb5h+6eNjJAVWVlRkZGliYQyiqdApA6UzJZX2ElesbyNYJO9WH+fBZY6gcc
CJQi548t/OEc+xNSxGDrPVm16Hq3dkHR2Tnr9qG1884hIpt2uY8PRG3UoUFSpEH3r855QBsXoKZf
+xjuWvXGJjgFh3jdMxrPkB0tgIRm7QY7xDrf4ab1cTd9msP3i+bZ30GtfUfV8NRj+SMqRMUPrWkL
UR1H4B2W/Ed0iX/weK/YVMPFcS9EvzY0labhQj6PblD824dBEbpmAYq9eAQK+Aoee2fAnuiU3MFt
efM24cGvN2Cwhkc2Yw/udOMYGX8lLnd16uAW9spNkOFyk5VATo66WtiHD7ds/yZcgXPxTq083gct
k4GWz0GxKYyYtBDpIPEX2JxIpb14Z/xOxo6gO2IEg/MA9e/RBYILYCs67NtmMaBXRMMIdv4NMqkR
bSneu5L7pI0EvBLnyAPezUd8iV/RtfNjzc3pPnEIa5169AvX3rX5ms82dgkQ+2/LVhf/AjjGnTLi
RkyoyXWwXe73oPmvsNJZt/Lwi491zOPMnTWrvAD66Cyd/IONjS4jj86neUeDr+Qhi2h//U0L1cm4
MEVvOr65+KvjPXArrWvIJMunrmN8KTRuUwLZXgezRgXJw3L4aO/DywIGwDDfhOvZfNnFfmFaitXu
cteoOW+/1i1C3a54YpSSNGc6z/eIkXxbPx8KNVX2xfgwzHv1wQk1nKTaLWOT2R6M7mcEUTTeMhib
hfqNEWCX/z6UQFQpi35T6ULBdKs0MeZlh82iW5lAyaXGGpEUCLMAFr/+B+6Ez84LPAEF7UXVdwHJ
WVRS8+P36spuO2Q3W2PJnuZsXuzUolnELv8Mjf6ptftYxLSIlDLkdS7zClhTdE/NUqveL/dRo21Q
cxFSBkoOBtq6m+sS0LQO8dUtuUWr0Cz40qOjPXL4oSLl3UWQ1iVeDEpRzq+5ZSZCPWBhkVMstq8h
KiTBJj60juGpOWvVom27ujNfExgknVzrOOXKvoNjnB8VaaHFN3STa5HlCU4+lMmGKOo1SJ1sLQPK
VskzoCSGgIW/bt1GFFVRow/kcoKYVFug54E8POB9B7Iw5AsqxeEkQH+leQH+Gt7h4J3w3pDuh5V4
S1IiN6xRNURpyjnWkDNZp8pfckrqbaddvHUd4D/cEjbrcTWuxrW2AZWz1NtS3VVmfs7csveD7vFB
s/sQ4lz6W4wmha1t5j91DEcaLRnIfeFN0vDOV7f2EjLI1T+QAydPeVwprlFbATXYPVHuRlbTrThX
NkaGsBYfh7Tdg5Rebu8am8Y35aKo5nZPRoe8PbgapQOAjFjnHcJXBISAqDSgHlQaBrWrpMMqdtn5
QWwpQf+o8ZXyPqt8dmrwOQiZqEfFxyCPMj1TVwDMBaC1rtlqMvKSBO99BaELH+uYPN5WxTnQwOyA
ffr6dxC7vI85gulWi68OPeJb78Dwyz2jdx1Sv0L3ml/47ZySI0zXS7/SutPkgizf3r4v8ZVItBUj
CgyceoQfdV3eeixAehXXd9b9aWPCd5PDpDDfjS89Motr8znlS9Hnok4k3Ea7JNepNB9Brndafdu1
fq7zoF2CV4zkL1XjOm0naFnRk99EdPZLDjV6tCHIZhao54RN4NfhRN/nVMTgKn7jAzKpBCnIj2N4
SPa236QULtYR1smucTM466BARhFBLOyt/fjaEObv/pWSKICBnf14whslWMCbKleR0+nXUDFiewIq
xfB6u+htrwHQcCO4o5P7yTqSp6Lq/kmXKVT4UtCD7YyTVGFYHsCpkee2TyDP4O7crHLrhHZz/4aQ
JqM1vfROcOFfnfd8Fld7xZtfHBMzKvO4J3lEu3la8OAck0cnBOM0iuZ1/MDUdg/zuvVma2J3xiPb
2a+8s8Uhx13NUZLSyP/sMkuQuOhhXom8erQtU4YvZH082rsiDtq19RhdSDWPyiMSYdURac82T6iG
ABTT53TfpRVt7502C4aM6q1H1ck3XkekjOA3816/EalW1jnvU5h8x9zBPOUB58aTUouaawS0GbXP
lKQ5p2gTVdq/IA9fGhcb33kLSgWjZSoHLHp3eOoveNAR4NauNYpepT1rvoJLyHxrFtyvu21RPhG9
W2v6Kc3cV3j2yuEFLtO2caVR+3ZwYkIglUA/G1qjUV4QqvsfNKEGcYxV6t3tXPNF8ceGjLtT9q5/
D1wGw7uX7O/ar0w+LNaa+YSNgawH3Ctl+7AZL8I7TEDZ+zY3UWmB3bgv9+vRpj7FJbsDeZHa+IMZ
Ot2u8MQAzMPr9Dz9Ti+LctH6IApOiE2N5tP8siLLkUFZH/QB+lXAX69T6uiBkr5udgWlFKht4CF0
tyRJ27jJ8hf/bn9gDYYc0GvZ2xBkA/q1H4MDRn2f4I67eOrFv13nGXNnVuevVAt/jefgk3zCGiuA
OYM/SaQ0OtLeaevl0PxFiaHKPp+PNvPn+NvZD8Q4ZzTYcZiFx2WNrfI+eYTrmKxoh946hARMXWfT
aEtkpKua136C9kUYUjIQCwuAPk8tAMk6KsuzToTTRBy9vE8Hrf6wbpOqW8Q8SmUIEl9DSUEUBeoP
UERcCHigW3uSqDamT56FTIuo8FLC6JNLTB87lS6tisNBh+BRQvbsQxtVCuFs2q0hxTsUO0irFKVP
iQvCREG3g/nvKtFInTL/srLjONa7SzKDyxFBU1cE85kEqgQd4gXF6UOu5owKEGXIqjWQJNYRMZA4
7g1IUKGnqgr5FY9MdUZ4pqjJylCm+kBU1iOhghQbr4KohHKtonzqpNi6+Kr3BAfgUDNVCQihMsBJ
8JHyYaWrWre64vrwh0a7xQtNW7wKyTI968P5hA9b4sNH3oq7hpuOtgjs0nZCq88xRByaQ5AE5m3J
NlGoTelHP6VfkwuFRqSbUtdVkzlOeGBjiJTxlYHlxgrkQUi8seQseP60BUlTlAw0UOEhcYcbzUp7
4jQnqkNfUnouYIakW9pagjY6pOT4A8Rcm9dVAi27xQloGqkFNcNNi8V55yxjTZl4wLunt1x/V4ZW
ZLLsyO5Vt7v86y7TQU2WnU5WP9ZHmaGjinJ0HZFBIjGbaiI/W6r3/tCqUElM6vYjWNbo3JXoTMet
btIHUbL2zXmPUexNYD0iSEy+TwnFJenVSdQLevhDcc6M6p4uT1xtOvIFXxM1fK8jgjUSPEWvubVG
HfjFlL+qzryATSO1+B8zc5YWcmgyinFSDJWgy44ynCv1DJfsjUS4JAYhJmPGTxLBiNnIvBaTvp+p
AiQazGnSmqo5unqgwZ0VG4iAoDtV2uaEDILEDHEACHWg5bYWfi8gHzoze5L/XaTrbG/6gRA10qT+
ouIY7r+pzmRnWmwsemOySgXojZkVOqZp1xMqhCBz0sBpIMEHCQrHCIkuSMXzSA2ZaHaQPZTLzpsM
NYQwr8qA80cdvDizKFMt7XO+osHxkWSzkYvjR9a6phePlPGQHaBEidcPmXX0cA+1Ihli9DUo20fs
SGth+W9YlXru0L37agMzMP80AyiOhbwgym5XkiTe34dc/NMGruNXQEAoL+hF9FBNNbEjuAal9CEl
WR2YpF97pqmtRDSJbu7AOz3AKAP4+/zlZzVHqZalJ2qqOLuIA+i8PAdyv7pmavLM53NEXno9bhmX
M8x0IHFiqKu8+PQm9KQpXIzqTqnxAXFo3EJcVz5JqwCqw7IVTSotJiQYErVJxFM1Lj+jrHcdwPN1
iJSg8eOeQKvJS0Wd0ktlii81rPCFSANKzT6QmuMNAnrKRg3zgGmizUn9TklcKfFIxXhjVSnLVAsq
PJJIFCZ4pISMGblUtLaM4JbcGSsx0WhIpAGGNplAXMSIgVlBkEAVJbWMGlZWKIIo3S4mjAfAFsVN
Aq4RmYKX0SszxprWqC0l0KYwW6j8YMmmfaYTplSTiB8/LnpL/QYCmSK7ANYx42l625IiaVpEkOjd
RNhTWYleNUkSCtD6Sw81B9YrDQxNLBWrXaZh8rajUXPEMpYqiApb+fXNMaYS3hgVg3wA/YBnNUfO
PGhGyHAsEYNh2CEjRwxq0BvQCG/GdKBLph1Aq5h/bTDqvFNx1cQ1spzJx/k4FHnMczZzBvgNrsfH
qrcIqR2zQHf2xit4BTMKbkv2r1vCub+7+lqy0YOr2IdRvrv1bv4t/OH4NSqLyiJP9MLsQBksFCkO
7pxT7+JzM088XFaJLx690xauhdi8mzaA4hWV1g21YL/RdgpLGRHuA9MABpVL9MnEKAAKIBqsumrm
CJFHfiT9w7yPhAOMKuWjkPgELT/HZ2bQh3ZlUAaMES3zmDhIFSwleSCDhuNIVWuOPmBZSahS99sQ
khu8K3GvJF2ghH6RXLyIT1ey0ih94rdtfVqj9mfDM0mcPmEe+NnkNMmoACLXQchlONUeKtPmh/sP
HxJ8HDJRi/09rlG85xeO5t1f8W0cao5Ii6mBKkoXn7kClaXzJurpYK0vo71XmqjTHMtuUproJ33V
unuEUp3E2buNtoPtABJIV11OStgvvq108JG2g9vo5fOrPbEhOa4antXG3Q9UU4NsNT9VUh41L+SA
c1YmePGCX91Z40ETj8Z+wE9VCsBTKvmFdS1cZQk2SKh54gE4uOmir0kk2PNm1FTw7G6JYszRfkng
wPtgAZC85DtNgP92nVqn8ubViLf9SgfZtlG9u5EPaKAoZUQEEJxSpPfhpDucHD7ijt/tB3WiFGKh
GhYHZUOUOz8YxkYfeRqEe0fNEo49m+RmWG+xSmTq1D9Kuyb/ltwjciD+I9kPuEn+Ma0CkKS/Xkwq
0xJLwQZ0cSKWaQt7puuM+mlgyJSqf1wel6DXYtp8kERONwRcOZWOiFCfeYVnPBz+4qQ7k7NcwvKR
C3e0GojgIOVi8oYbkHf1hOfmcpW6CTq1GV+7hpjY8h4pwUm3H9jVZ3TOz+wD+J4IHPET5RJ6s8xR
Y/ZQLZF2iuAs+J/icCzTeSpXVcyVI9qh2q1OLmZKhG2JcxPV8B+cIIJ3llfmx0iO7Bi18eBwWi6O
BPzwnsxGe5rwrVytRr+PpSZcRJyR5wgSSNBlO0Mc4wVRL4Ro30f8Xb4DRlYsWm2TOxdCVX8KnU8f
qYeWWtyk3ZhR93xfvUpb80g3uN7WvrS2Lj0lkGKyJcgEvnix9u0sA5cbbdun1vdhnoQjr13pj++W
dZSHs0OJubv/Jp9o2CvlCb8mQK13sfSpYw/vYetueZqeoAe+KYXeWdX++pHmInek1jPnQkXLCio+
6tzBEl697BpF1OKMH0CdDF+fBW9NRR9oF5ls5+wsZigRieZ+oJbhbakxz2kM0EwDEGr+EE4/ho8d
76PWGgVw2SvdY/XJHwkwDDff2Y4MoJgq+uplPlXvrPylnJ1i33DL/YpTcfajLzH/opamMzekMy88
cDb/dCi0SmutFb887BZSxGiJ6ZXrZD3Z2eVjyUfi6D2s3r23MwdIlOAE5B1YdQUEmnqWPM5VPH65
PhlLk0ADr6aKy9Yat4ZEb/xuRf4hLZyU5WqrUhvHWHuc+Po6cOPSHtC4y9RUmUOleOnswd4oYS/5
gRWS41A5ub16KeRlxV6X9CgpTUu1WfRiBX/ediVprEotHXTyofKKWgL+FzUfboRL87AT4hd1MK2n
U/wTaxMfPsjOBRC1CmNoP5cymfrobOcf94Kk5KWZAl3AMCg0tJGYpFgMosGHq1YjoWIbtszLvTrK
PefoGqQMsqTyVQ2vvlRDpaw1e05WvBpEg15MOtHWfcX7xAnvbUxrJSm/jTmPer2LxR3VfV8tpGge
w6Xhqgn4FvGqh7ffjJzgbaqIFU04eZexvxoStvILKYDLqZwS+RCx+hI1RU95Kjc8SfgvmfZPtM9B
VYxIUqEltCjdNNU8aLYW298AKgq9oG9Mt5x3cw/MyF/PcA/4AzSmAmjq0rdhxOQc1dABoB7Vz0/0
9ZiwX+28nUcRH/OITHqWo5dPzpByP3S8rfBmx8waCd1puvKVPFuNB9Q0sa1TMZqRFf0d55TMOUf7
Zq1Rv8pbUNGcr30xr41T9zVfT0ou1KZFjZKDxtoqMinpb0bbKn2dmUag3+h3rB+ONS+SHZJ+LPg5
WQmq8gZz9XAhn2PeLOtAyoI/0vNVTzu7eiJznXee8R22picfOefyZT4v2IOHF/A8s+ZKYZYsDUtD
7/7xHtaJuOLh4cFyDPRlPs87OXtSD3L24J/bVPfEc50E88HgEOh09PDMn8LF5U83Xkxngkg2MwSp
tgE5HD2I0rSUN5CyGVhhG11CBU9sMgDS5qSkNstLvYZfe4JHt7d5PsuVdcx6XmlNYyovVsG/8Oz/
YoCFap3HQ0RfCMQPTdAHUkryOLJj15fEArqSaqAyLKL4HK/8OK7biyEzlKeICzweik2hdpKa+/BD
ZYquztDvoWEmT1EU3HNDHNwV4AP2BjATL4gMZVCl6Z7eihmM1icEo3Hc6+GL5i2u7m1Lt4xvn/Yk
4kJYHMhXtsAQPjYfzHnU/QA6WDm9HlqeEY0uh3p9NTOioQ2yEmlwPp0WXdULwQNzfs0CZWUpqRUZ
tixmzfiR6Amo8gxUif2IImEgdm1+mdKDwodHT0oGon6LR5Ix16Wfc6El24uyqlJcistg4seh0dNX
LMm4TLpxS281Ks9vfuneNejBWDmu9sPcKVwDneNbnDsXwLJdoVleOxX6Hhtufd09n8LjalegYS64
eKk7+7ShBJwP9rCIhIX4Azij7RdEI8gpJAiVvitENVp/VW02p47RVJODciMtHm/JColRox3tba5Z
h0aHKZB8Jf1/s7itiF2f2WNq1vDTgYzDCG4aWqcxkv3xAklatj87XNBbdBGzJuiy4MeLHYaNDcNA
JIT/F3HVjuPVgp97DIfIMhcLFcWdFcYrK6e3UuC9A5MIiDF67LTxjy2F4vGAsbV8rYXBIBgMmOk/
Z66lPt+ZoFR7rGbvaBOjYEajScHtSa92jAJ27KMM01tICbtoLshsYlYWGN5y4+4vFOQesKos4dXJ
04RfPAl5YzkEa3dRpwKY7Z9GQndAEtJG3Cz6CtF0iGfEBnXJq5SD5FSiN/n3xQy2nGwfGxfq34u6
zUsxVQOBLGja+7C9DxY1/JyTpuLA54I5/71NzPzBuEQnJ+ByIsFuK/T9LELxXg/wLT15VD2R7GA1
am/UAmFX1M4cDhcwkJ4sqAWrTMDjV5skE5vVSOMuoReLYaiZDpCmjenfYjRcIzTCK7D8aMO2GRnu
a1IjvUKZQZPELqnsUASzsNjYeCj0YKV5PQqlYa/wcU4gBnbLHZyMRgUAowH4eQ9LnB6yQ/fwGdbJ
MvMVsTPERnaDA4XAa+hPBt7VkpvtXwbqvySLsyGTfbOu7RuOlUwtatgIEXIfBr2AhSuW1hHiYSk8
Ba+WxLIHdCDE7sFJmBbMC4ZN9hb6HXMFfoMrayt7iJGomH+jDsAIhYreJIDXj5wBj7pgk2Uam0S2
K+7hKujJSKu6O1410TWKgjleSw9TVDRjbmIOqe4VuO5ikfo+OH9MRaMhP0ZWU1KZInGRyJH9P9ra
OHQhOh1OisLyXPp57TyiHFC9yi2w1eTeQBWpL4iaACzIWz6RUO6gPIXFDgLpJ5zwpgZsRhH+QIRj
hS78ivSldg9/1cPMrhbNJhOmx8nRPIHOJq1w4fPU5mjSjHDHVixOIY5DAQjjccxci/jX65XR9pIb
ik+m3gqAFVsHtxoHYTqlx8s0Uyjt9vsUmBJ3CqEbP6VqCmvI4baEgL+0VlnI6FJIETB1c+bgZqX7
Gm+i37MMedYYYt0qZk7igdBERDQ71InljwCXEDhME1UNAv1iC3xIkozvajh+OhjobSSH62FjpFOX
BQgFDAeHsZ8iHpLuh1HlJrwS1YuArrirQqczuObR0P91YBhQFSFuOhAAGLMyU9eSoafjMFW5Ojdh
isJZUnCmhPOn5yj2yDpF6B0yx1QP1lsknA1hiuqCU8Fg0J0pMtA4UWTbWYDya3Kx4V/s3FRqSTe7
7t9Sj136SOqAtD+zyEpY5Xyn5hS6NVx2GaanXyJsjQ6oK9GNhs41bM2ENCwPiHfOoEflCrDMB2B6
olr7Ec6fnBE0A1kHuu//HPQgmH+cusej8coZn3la8jKhiqXT3dnp9Eg9zWwSb0ygnx7gHRY8Dph2
AdUxWgaphq309BjwPcKnMj7a8tn0sS4rDbFuDGkOwMsh0YvGugWGQejYNvRHxUCpyUodfmn2CoRl
9Pno3y3CObCuviiiU9wDpiuDP2UTl7gTnv9wuMiz2ci6aSprMjCXeYWqy6yQs6/3h7Wa0o/Tp9Cu
y8w3hhWEG9gFJxfCoIOFMRaoO5hrwfRQ6t1yQ7Hl8FVTLmmpK20pzp99StxShIFVdTZesMb1lJW8
c+xKWqKPUmrzrwFmwQdVPSDrJyr6rzbEOUr2tXbJiTImOib4hvI/bxw4XBDDTUocMflIDqWbF0Pm
nN2z+/Ae3i4ohA/wnxDGYBvPDj60ji380VLNPJb8NwAehRDQF0mFmtpgV3t35xw4dk7Jzy9Lfsk/
2qS+mS2cMi+hSFhEn7PN+/BbxPCsW2tvH9syuXjTTJ86zvGM0yziEnOiELHxs9u3lswbn60TOgZb
/AO4q6O1/cQQe3jzEHjePi23PPq2wM+WDtiMaVyz1Pnt0iTmleh24YssiiKwmidcS6kmEFGQCDH9
SpO1oCd0i0fyb1MBhf8UnrascAlSqq3DFbkAZIoo41ezEwQrqKLVAdsxhVOEZbC9vuhAqzhOxSOq
jqOuRFwRDtUCZWVDmA1qg8B9qXehdpuqO1XeqRHurmn4UE8Ut7+ZUFkz9x+VaYi6oNCt0tc8tfSQ
RvqS7MwN33P5eyr3+di6QhWjI8LHbIVXTshu0LmzoMgxoCe02uvgAdcGD/fbPcNpl3i9jI5KBKX7
u6EQSp0R+rBN6BRebcOkZlZTFRjnOFDqgokGIJD714t2X4UUpvDLgARPh+DQaOqoRdkGrIZXO0b+
09o5j9YuvvH5aBX8bKbdvEdr3y6wa7UL4V2eVy48DQ6DCv7EyJi8R+hbeuve1s2FuXAHbxYGGXqE
z/DQMhpbWM3i6oOp8Ig6C+wJEUQ9/37ojai0SNeDeBlqWzKPyjrIK1bMPYvV6iRBVUFw+z4F5FXb
rxIk6ga7ArR1JwTF6zWUdZG9yCrK1WlQgemL2EJ3U14p0IW1WtvxWOAQHXEwKVjnKXB9ZiBOjfGX
LjXZnkPjG5XGUxg/p3hV8xArTxZIaJxBLkW6QXtLqRNlI1SWL3aLJm2SZgEkt46d1xaUnVdW3C7p
Aokv/JPKpZWB4DIFEIoJtHtkhmoHE87wbyA0ObwHHOLF4mIbPgQvNAy+THj0cEk2CAYWtp9qV+tl
OQSDkShFJUVl43xBrZEkjuRJOiD73t/R2pOYK3WqztbbeqIFSb1jHdADMq00riaSO6BjBbItd0r6
JHRWgomjuX3oZAtFNRlK4gkel+CKStVUvKuy/W2o0Eij+O9TwkdSIgTEoz6P10TwIz4PzlR+FENp
xVKtxiPylACrtDoXnJqCEpAKBfja8LPGMYMaBDvtmug8eNdVAZ7fjh1SUcUMk7OG9K8t8Ev8jAp7
nQ30xsKqILAjmE58+pNH2JJKeI9VNaucIXQl9hqNTg49Hf0PbQzxAGlRZOAJrkVWyS9dgurBAoTL
F636wXpNGGT8IkYefZsjtwKvA8VpxK6ldpDUAk1IGYO0TQPsAUrS2JJwTdSjKoNd1aWMiZhhnAnP
ZjBVtJwNZJaTE/jVHk9DJf7w72EIDNNZytao3C5seAY3Tb3+MeIotdSafEMpJyk4WcmqsF8B0Aw2
jxeWDchLwmkLNy2P8oVOV4tRKQXdjmxBKLAGCnON3jaS2KvMkBZb1ou7T65Wc02vRdsXFvGmTSvZ
RDledexgWqSLWmEwF5Mu3O9Q1XmVVYFi6VTsDSa1crgyB2wDx/nPzaO9pGMdnZqV+I79k5eUwQEV
B1IqIcYHuJ4tBNfHPQzW7pNqsac/I6zSIWnJFOgEF1LTU9Q/8A7VERB1XwY7Z0kE4IPii4wNLmaK
GygOYhrB6tsoyFQICaDG96AexHzy0+Sh6CZQEI6dlh4FhiRJXZO0huVO5k8z5j9fZgxE3aVwL80w
ksGDyYiMCUnFdIlKl1xYu0B+rU5SEhyMEZC8CB0acxxtkoB430UXs5S6PIw7Qv64wsAWxKiLGD9f
IFIaGkPDULSqQO8ppwi/RC6VZqHMUJ3tQ1Ic2fTGOdVQ5s32GDQSt4k5hcukh+saWcdIkVYQx9IT
mJHKiCcJJ+/3h34oE0a7vfT3AIV1Mk9Aq1IWyWYPfWl4tyyHr3mlBaXZ9b/fUAlpodKcZfdr5Mdp
C8XBzeaeE9sULRCvec7GjcU1mtyb+qZokUp+t8H1ioR/RPwASAp3haTo7RFhcXW+Amq4mCFBiMpx
dDfSK2Od9TMvvRAIoEpb5shpVIHQwfJBgfD6iIafaP1pcatxjmBPiujrCEZQUYJ1kAqJLubSMdJX
0HJRcABzVm6phGiyyQK1C79TUrZEGQQh2iMkpLYNr908YYmgIWmbV33WuwRBEvqG6dVaY80uopI7
zy66unc4wiR7yZiQIYHioZyHfk31S5s9zplRC6duBGqiXIL1dWg8V7lg1lKCAP65HsNJgb2EfIM8
MFus/j+dTT60ShA08990atXd2DOL4jgHGWVLILl1wXsUZqRGVuiP4HkVUoUrEAvcXvmHDAaeck87
nM5LE+9tcR+FXxPQW1/SJcKOYObzzCeY0AFvUfWh8hf1O81d2nByQDrnu96KoHm05XHIMBR5xTAG
qFK+5Un32Ow1FV5nGRd9zflZ4gBr72ZowjOFZWhzQ0xHFCLKQTbLNNP0anRsGC546XTekzTQTEaq
Mb3fWqvMGKXnsxSY8lxJAtaoRakllRk3xSqKQxT4tohliIRlsMrSblDMqYX1c8nKa2FpLkyJedRY
CifuoKY9aP1419SLUH6PSiMLpou6ZjHWsH3SRF2a9RPljA8ZB/HMEuy/doDsUGdVzxv9rJGXdm/g
Uf12+grtqehomonEZ8wu3B6duwy4eJDyoVJn6L+loW1QDqtAysykSchC4kr3dAVLLE4+e50z+SE5
Q1qTrqbZp9HNNMulVa4WMXhGyF2jn4FDLmYPO0FLX/O8g5asHCL0KdL310nJXuri5bSkJDjpP3GK
yhn+u3vYXRamZvqV6gX6wMTZDRf/TqO7AITTpDKYvL2T2RxoZgkAE8yRhqK6qDq3R+5clmBtg9xC
+0gHWxuj3lo2WheYbXPppdLyS12CoZhoz1O6lkSqcBBGMXuCUplpt0dMO9cOvaCPgBYGU5fY1l6r
OwmCgn6uXR5f2fPUmkoNqoRl67oEyylk/rmAdLpCqtPk6ej6IKuy2uU9i4p3hzeSecBCnXXzdLb8
L3uNXVbteuYHV4jXKMIVzPxBQHDWKqFlSU6uTRTRupOAUlQEgs+2ES9WghcV9H5BwbMuOVjTUPDC
xhFaCGRO80AIGwDCLGaftU2VhruKt24PHiP3H3jzDf60WsmB1f5EtJhmRuSgpRsVo6TBOlibtJmu
kquyNrIvCo3IbTZSK+WoSxcFxF3NX43fV52LCPiHvMNCo5xF6WpEk2FsAit4sd66vSUQpQZelkcW
J7UZ/PHikRjBcim6JksSCG/CENQswwXJw2jtgLsBpEHMmDEJI6e7Sf2jbbgbb+NhVHgQJZfOYuMt
dIswCeTEEuUptRiJVZkSeRN9Nm37sh78TL/K0U2MLFEEuuArEDxFhczmIN1FxCH4w3mHy8C0Ex0L
F5uJSMc1dWaGqQc2KYwgusGnoSMm7ySP4T/alubeJ9RXtg5tdUwHLAsOt95IPoVei2mbnp7sEVZM
qNcUxikqJiPvZE4mI7rH6AF6lh6sLnfy57JzQWSW99Pf1HRatpF8IFhgxuTsooMDM4LnIxkQsuqR
ANzRXh4axJIa3TMMA7SOoApI9K8rgVg9D4dHSs/ieRAXcNKcPBMY9ubLfVvcXt1CrT9OiNWnRWek
JMxCo+r8usT36Jt8IKvxFmmbVZ2y5JMVltEyAcG8IlQwyirQ1lKlgEH4piAOrkkaHaWXpgukyzTE
hkRrSOLP9EugTojikc6XNScJYJCmf3sI/wscpaKBvLBmLAWmvR16eP/tedm+d0kpA6wPu0YeXaXG
WsJMqz0wko5KN0NJtKk9R2TFSCi0jMXd10yDlMjlyz+XW6NdRX6u0c92Ve3ErC5lSkDuUhgJjtYo
gpwp3dATCwySgAfXwC82yGgo059iL2AwkRITgrKUTC3ivXzTlif0kmc3yD7BK5py2Ta4esgyAqtS
dCKWHFUPePfIqWCXdZtkzSV+opsml5Km5KAoWbhXDLWRpZbSUatWgx7gVERRrMVXZz09D3Y1RlUk
G9F49Of/ZxGVuVUhdKKO0YXCIlpXS37yg5hWdEbFNsx/zVXN1HTOa+P6pZtLJd1yFFmrkkQNXWZw
pI5zbcKZvrKurBqK6CddMslRqwaN/XqONCCt8Ghgx0/IkJDTf6fMgBcBhTypd5qVTgOG1NEQvqW+
4UjEAxQKKtyQAFf0qroWNZekfgrbrjwlYtJ4u/gYQOjjcJX6RfKwXEU0+gQmYaTTjQxUd+9+8cCw
jPg2sl/6lJ+kZNOMmEX+ElugRRsItsNi/0p5mwatwqUhl0n4fkUCjFXIgtOyUJgPq4gDihINg1+h
uiNnK1qt2bSLZ/ypGgsFTr8jRiZSdNROiiq3DV5h3VHJTYllpBBGyzKdFUS6BefSKaOoqeUiZzQ7
gFqtQvdif9pU/nAjFYsdOsRjKxEt3kB+8iik1yjf+Rs8OfKNY5ibKoI/U6Ml7E3YRwYO/gD8FHNp
msqNYcmOaBFPTaXmJbKcmIHdBlOYSXauYTM9B5qGMP9SR+Xjzxrb5Su9DboV/1kEUWQrpIzfSE89
EUeVfKUyQ2LL6lNq1deGWtrpAAN0X9aFm1G1bilj8unu4ISpimrW/kmN6u9A2JI9djT6QxSrAfiC
iij3kCrkBjVdSyr/OD6QWKUoekd1T1pu6Ilyq/N5ANBf2E+082X4Oq7pldAK6c8WJXZ0KzGOJvUN
iOvDk/tgXdXb6Y59peiI4d4whJS2QrC823VvQwHbh1qUj1fxK/7JeYNCf7g+tKzwMrOD1dcoUEpd
afyvcfUZocBfKheoTlX31pkIJCgm0sbOTpaiGoTlPuwJb8iRMLXUx4pOJ/41VmePqgSarijdv1vP
Dy0az1Re1ll5uHVXC83hTGr9yzQ5pwG8EB3lSsVgegDWFkjxZCjQC4+m7IJ+CVISsPRA+VU5eNkf
DpdwTdvSnnsjjOk82OKnMeM3NrqJaYdq7WUpPsGKkFlTA6w62K+0oGCXqf78zWWIo5mK5FXDclii
mlgtqCjpJyu4orT38lKBL6VJ1FNX5rfJa7FlO1vkUMtdbRabiVxqtYK+R+furX/p31RWjnwMXylY
fSK8SwKemB/lI1LVeAjoD1NEuzrA9gRRJPmH4j972Mw8Vsw1eOPWQgT/lH5cyOTMTP5UWhVWPOu1
cT4bG9WiWa613jfe1EWCGLNhch+6Z6oKVVfID/pt+gHYAjHpQfAHJnEwEcUptkvU4lUoY4Qr2J+x
jWlfuKGvghrBhmaQBfNEKgLZBegJ2QEWjm9IpCkcTYcAycd9Uq0Mv5Tys3oq5gwtk/Fr/Bhvh+v5
b1z+u23s/fzztPYowl6tV/rNFUJezcq+vopWjrirbv7Sj9nON/JmAZGcr1nPm6+/199x9frbm4X4
WTbXaKeoeDnPiH/NIn76U99QhD5b3qGsUvtFVxcq0Cd5jnNyTWpRuVPHaZ1RMPoOjQZSHOEmyNIn
yn7cyMnqWFsVt2CX3FnKp8mnlCBqzzzla8vDgqlMyi1WnqSKm+8WHaqDOUQEpCKXuNKwBU2dBrOd
LDYkgZNVb9wTbbkEoXINvqYa2MuFBRonQ2PYEBH4nbLFJENxA2INgHYCiAHibR0sQgA4vSScADaG
0KEUtisemCqcOZrKA6wR0CHg/2ctZDOovUabV1w95ee0/SnqEqogyBm570jgiebrP+75GJ9LkJle
WaOa4IvJAc5Z6rD3Rj41A5XYzKZhePZBjqbJxmpfXOJaoWqKGkH1bLY46pSZHQ9Qk1UQFR3o/7CW
UrRKfrYiGgUeH5yorLW51FYFNI7DeKj3FvaE16oDZB2710cBFBVIybGpIZAWfUbLB5wlBtqgzaZt
QXCmvBcFsQKicFKIlRAX5IKp/+zrJGseIRbuld4nc/GFBFeIxdjA5qiFBkJ9dK16hHIPqh/PQrjs
3GooeqUpC+FanFAaHStNQ90KCMsJ8IUaWHY2BXncSIE+mUKptj0NDpXplA0jSA1CoSA7SQnCeMWC
4TSKVW6QEsFAN1fdBMEPYjllu4EeIyBbqaX/6EQK+I6RO51iWIEYiJ5laPchCKTKTfRESgmQk83i
DrlOoAq4Ul0svtf92ypVULM7f3UKP7xJE4/+58F5bnqNLrjEEeIxcUdaMyD2wcuhOzo1uHlv5qde
NQrtKlhTM4UM/BQAnAEHeU4T7wyUDg195pFGQbB6PxFJGJcFk16yxm9wp5vH9aLY39C0TBSYq/2j
INQiesVy50AohoTAFOzrvmdOqwZfXujOhoJNduYPQFz87JTjxtzTZqzsYdl7OKX2h02eiCd1nB/O
hePp3hwy5qOJfEyp74KjwxwbKWWrKgWK+m8oxb8phhHrSDyRH+0kcu2Xmkq00Wu3BMBLc1FQOyUI
0pdINSak00vrnG2sqpRtcEMpf1om1/JeUqefSoI/iVPUj5F2iXQC05ZWtJV9ohhKGwmX9WApFH1N
DnmnKpLSPFdkIq8U3VGmwxPXS7MLbF0LVQn0f2VxhJuEVlNcT4gZUyAs5j5Ll/iNIpTsJYlLQI0J
vLSEBc08452kXcsj6Nj5mrnrHYMKhpcp0PxGNxKCfxeIBT9rh23sl5+W8XeOaHVD2uUgsb4Vm9SX
aIQtrlkb7sbHIDd4Ip2Gfizl58sybnxv19vH67i4Ngudb6c8fazNTTLrQ62PCk00ZJwKejt/ZYLA
LSx2D53ewrCwtsoJRap3aBLYEJo61MwixndYWNW8W7PMqj3aCPStnit61nT2d/PzV5ui17VA1YAI
6Jr87kHuYmkThIjTp9/VACUVJxe94xv7Fbskm219fEagcHUd7iN2TjrYaONeVpO8LnT/o2GOj8BH
8ddZ01as5tXonsYWhYc4eidwx2uUcy8N2NlvMhY2G0GVFrt760ROHch04xcoE2ZnoeIXzQTqMVq1
wRkF4vqYJk69zQJlE5riVFAsW0f59pupxjb63Vi5t33o7zq3CdKda6uaHCtWrYjC5yO5x+8l3g5u
2B2UHDblh7t0mKAERAIIdxXeR818Y82SfJMs354e8zmaLb96BXrPQEdgNMePfpXrv/xV+0hHvc1v
zrzfkR+y8yjbUcnDHoNGEy4CrEGriMpe0Ty9rR/KVoZ5+ct90SO5380bks4VhJerf+9hcbyer4dF
SmKuQ7pZFaGwXxu7zeANG5rwzqX+vgxD8dhdI3b0ireY2adLmBuztKnHrqMofPVKlHqgPgAZ6kGJ
hv2hSl7PURnJK0FZiKLgkrmmmSrsB7qEJwa6MsDI/Q/KFzcaYUG6bn3atQHpu/LXrd0Y2u+8MH+0
uQnqZ7WmTooRWBhP95PUIKozNG9qos39MkeYEz1GrNDlNciPHnsrN7jO671Si5Z7KPs5a9pSIJi7
N7d364YjPirFh2YV8bt6G0WEmfnuHuDxjnODzZ9w/8vk4CJoYIzF5N80we+ZVF1kxmOCxBXOTi3e
9enmE1FIHZ06NTjkB/T2SGNCOyiyyw/3up+NenPjHb8OThReYjV8IrFEVz7kD9BqWd7jZ4Sy2hMP
i+rhssmSxS/KL540kIHfDA2IXazm7vZWcWfdd7CMrMJyNuQPeaTGQVKYCjCiB4UBQmz3L8BGGTHW
TgmNF3hqxdaD0R6jL4DqBPKNd2dfCPBleezpor6lefQ+voh2W0dcUnojFC3e/f84Oq8exbUtCP8i
S87hFSdybtKLBXTjhI0jxvz6+TzS1eiec3pmwN57hVq1qop7uMQORxwW8EM+D4MGosC5QmeACrRC
EDrNRhEvmhIXy4DW7h88VGq49JFeFcVWH8zi+eErN5Pf0V7Z2Duq7hBdGO8b9vPp8VNI4hSR25qO
ydDpwMVP+JRfOyI+g/VpLkvcKIYJ8Hj/jB2KXotyUe1NOEXFqQL7p2+FTP7/z2B/XA3cNHON2O2g
winEuBEqaiEZFxoNfu1vuy7xWfsidzCTa++9FyteD1qWO2WHfOKGsrqZROse2VHk1JEFImzSHhPJ
SNaH9vJeo1J+amDTYEEQwV+3dRhmY90toC6aN/U4aN4QHiDRHqXEUdhNYh+DHXg6fnqJp8O3Rp5N
JTRwa6v9F9HT16Ge5idE34pT1rN18LFG9UPaCbGr/1T3zxl1ICNHd8wzEldGkIlrDVcI9cbOfiNV
ccvv2iq9MTpXbAgtZ2JCTAWyKvJRdpG4A68FLZ6f74XTi2PXDmW6HNkhlT7NEAGXUhxuTL9J5rwY
BLypwvFwZzvuh2RRkmQAHwvXoAL/zWBrpMPuFXqZb7BvXMdwYBFG1e0r2fLLTtn4Cx0ZwSwozfb7
beNUWKAz+8aqNtjQuaBqUVBbMo//1X6/sOj3+SmtvDDyUEE1LzyX4IEw/YUz15ij/oKSKXqtHzhM
FNXZyPr9nj+GPxTYeuEbn2nMaHdskkEDItqgJBr95T/tLbsJ++inHVebbBVs2d9RKZgexk5+pMuW
C9CO8sqJaWAim57EwJgjGo6KTnp+lFvlPUJi9ICwQ79oWHxDUyEZIRYRnEnuDGSsofuiwZFZSrj2
VCp0D6dkjZDvDutldVBLQASqYvsgGTxhLeYtt+fx9aOwMNggq4VQ74bnqg33eGQGXgd7n0KSn+TB
MbOMbYXWCTiws4uXUySrZEWOaNSfSJwrgWdlnlEvRGMmKHM6RD4F6xMUyVf5B4Ggi3FMzrSjnta4
Ocox51b3LM19ox7xcbJiZiBpK/uSNTGf00Ba4NcbbuEz7oV18kOWCK58N/Hx3aNI/4dECTVPefnw
QHS6SXOsmJPmMxsiWEEiYd2oIQ/5qERuQgT5lBEvQcxGBasxlASc40FKzIbXhr4Uq3vL6K+DaCSd
3+doIp3KZbWql/nvl12bO/nbwMJJBYeMNwQznrpsuB/2OOkDEBAhKdvK8h7s9Lm15H3o5/KvAC/R
D3T8qTZC9uIduz07dhKuouOX7vGE+s9Py5NXNpZ+F5ARVKdxDJmSnG+YPy0amEQfcLnT95zeaKEr
u72lzUjCPUuzFbqTfPgeOVaV0a/6MBSbC2K0g4JwVTtNjM4oBH3kr7XKjW8Jw1k4WTRt4uhzMSlv
aW4RkyYmxf8lQ3fZCfkVpRxJJdIq7pdarR0eNfIaFX+JAY4BeEKuprxnU/G3+CWMkz4wGeUeAtsR
5FFnBJNTx0izdAvthrZUckLFQzrVj5jMcSJryHSjmE0R9dBcekD8jg/aCdhuT5ZvaMWkebEr/3BG
EYcTqMJmpSA4kkS6l22wAGOOjGbU/wUP61T8Ap2U9Qjj6u4n/YwSClfVIfkYtJ1/wT5grlvMLXWi
mvPmNTFe43QjBM63cHqWuwpPhFkOfpUPe4ACROoCnB4pHQPxx5BEQ33mMwr3XkfMK7fWWVsrv+oi
2GA18qMcc6SI08EyTcNAaJfkI/7Hpun71qpDYBv+X3NTf6Pj84BGcXLNuZN7lEAoDF6YWdGVMPtJ
beE/LGPS1qDTiNeyS4yR2dmQl8a521gouAClIjL/RvoXpESaU3OBz0nH4W++Rfdyq1p2cMC8yDxY
t+FD/RkvF0HDbh3dJMmNduLZz28s0Uq9E+IF2KEKaVObYc8gI2s1zdCsj6mT7Iw/px9s4D6nBEIL
UfeRxKPqBFvmN75Jv2AgVKJh5ZUPAJznHiHPUwebAA+Pdqv+USqg6LLiUcYbYVscjey/+s6PPlc2
nKsKgg79y7W5pmtpU4BSqtR6MPeODYhu4vABUz+B5PhBTPw7AdD74U+gZFL4lSLi8vVFoBjBMygy
tVGB2tO9RA6Ho0lO5KORTx/frbIlrvEd1WTGSWzZf6PxZuoC6Aqlf/9G6+0bDXdDOFHyUhUFD0IQ
2lXtn3JsN/Vf92egAFjs4asdO8KfQ/QznTdVziy+GFwdgTrYET+2AHQMhSzx2MzuAA4igUYx7ebo
6BWBb7I8gIv0RPlNH1wfEQpm7QVIWx/4L3Q0h5KBIl+udGokiQArNnnkViyLHbM/VHorsrKv7t9Q
tdW1gEA8Wu24unUcskmEYg788N4l26WQ1QTHJPYfzH4w9UQTNQ3tBhGldLgtJkfaHPKtCMYpO18G
5O/5C31ysIWazhVB8ySy+UjkWvJGzdm7IEZaNX586A3HAlqrPd42lWKOYrZnRVvVcNDsxU9dyex8
zy8yAMTwLMaZiroCeehT+fXH1YUlAa86f030eMZMZNS3y9kHojQ9iQ0N/YdNe/njh73/rPxOQ/qT
h+vo8bT7/oQAQyQnyzZNB1PElsW73EGjOMlRoXajzJO/bgmwwngTHb9xdy0bT0FcUJlj40L7yMdi
o6nL/ZiO+wsMAJHWdFpjlqGSLrjVk0mKWVByjZX965bMzcwX07Fs2up1EHNiG5vnLA2BPbvIg1/3
1+6LvzpaWKobstYNBnkOjhp9A6PlR8Egiy07VFe/QLiG84ZNWSFtNQkzVxCdTzt+N070J85kB81Y
fjK0Sy+gUX3ZLT0wvOj/HVt2rLyORSkqn6l5FXBTN0cJ5j/PSU3p8tNpKJUZdskWJz+x49pULzR4
Hd53hdhjOJc1p2TGiklraWNmj5MKO3tsjnkShJyuXHaHqtzTnJJTcSgVQKGucTs3IEVcP+nc0rby
dxUmLBG22zrYdc08EabDklh+/na7Lhn3UN7Oua9hHZf63eyFoOh3pfY2hpE6/9voSD+RGG/1MeIP
Ya+FYZ4yfp9bAMOOFQSls8lb4KdfZnoyZb4OTRTC4EG/Io6VMTV57gt9YSFyBi2adhC2xK86T3cK
SZzc5qWT10lc01b1xrwBplCo2WVPlJGMTIrxN5yXllu9NgRES50PpyAdvr8Oxd+aCCd0AhGdI/rS
TcKOqyY1vr2ZXRqedcqKNTg4h6i9vunee69+DiC5Rj7k0GmuLk6yaGH0R3TpKacUGR04UtENgNyq
x7QP5nesVFikT3Lr9uRxB6/ZF/es51RkPknrn3m6texp6sEFKGXi67eZItdv5v4Qi9Qt58pofSgV
Bk8OmANB//7xrt0AY4nXjN/LqX3lLj1QmY7r1x+tSSQ7Xe6aiDsA38LaTSYSUFztmq8ZXgB15nSM
+fiNzTZ9zXibYRfbNQqw0Ey72df0hzKDK00SlwOyvYcYdg2DgxmY6kSoWnXjAN8EtOISeKlh4OTx
uiAAMZmlPL5rOz1nubA56xt5AYbAA0PmmRquX1ro971HcjnvW6pDhOFR+7e1e3poZ8WLZNK0NhLj
i+pFeY0wJIUVtkfSSsAzAw05hgQQONaBNE6//ju1sbtHsBXtRKbbiS+nyxdyY389RYhh1/1CvPIO
saRHP7yfcvyA9AHwTT6U+XQomPlKjCNKjWk5ZeH/jy55ikM7H7/dr4EAWTlIHhp3/aLd0d2za+ZI
KEe85k09o/MXYWIDcdH3DjbGQCnt0joJXGQAetQB/eC/eF+3iC/8Lr1Bkd/ONLu/k2GfjoUFDXMY
CKMgrgwxaZ1MLi9NZds5KnBwOv5/IHj80y9M9mqimX5JLQB3HxqBfn9WGxqhGJo0Tff7aigHCZrD
VVk10Eu3T4jwik3IKPbvX1gUN+NI66+TJ9/CNZA3lezIz2nzPRIQcuuHsFnmrpSoFDuUAEg5gIBY
FhMCfVYbQ79B/Dd+hcRXlfFH8qD503yk6AXTEvagpPg8o2A5SAqQvegFI/9zf/G1oG6woZ1zWJmb
cYPMm1KPhWResQWiofjNhcGvE3FPh9kiHFvKJqhDH2n0iljnlgsqXJTB6ZGNyBV1j0lWtUZPkZyF
imArrhgwEJnxxeV3Saz6sbtq2nG6eDHECewCIYVg+pxjbBHnLq88YkOLFWg/jezgO6L9bAdeEmcE
ECFaMzbEBV4bch0XoMAdlTbvjLz3+4mYemoiOshWQ1e4ouUocEHe+/cZTCrOJnQeNbOpLpmImatJ
Iw31689MxgWT3ZpVEngK08P/YESLxTkyHLpDkSW9SqqVlVp4SE190HuzX+T9C3dfQZtQEGYRmXqL
vuRHHkcEtXzSBHaZ+GAmzdEQ7YLuccCY7EweCfTlPBQ6Vm73KXr0ZwV5wBlPJ/8tzhGtGoA+Tdrb
RXDF6ej+G//duwKQ0EWRJxK01v0HCgwpYcO/bCg48Uw3yYKomy+Cg3zFcZDxIBJHgKf6vEbkfWF8
neSeT0ArCCgtPiZ705jVio9j8Se10bsubvU5oDaDEYfuzT7cv/B8pge/iifKIQT3iDuE+Xu/7jub
/5Y/xN+hOsTmoYM/07WOxKxGWRS1o8SjVzrhaALzyG+nQ5fnrBvkFIBODYjfBZQ+UGJWJv6fFAO4
FDNoWVrKgYNGuxLVrkS3+pn+f2ecD150P/3QRCR25UnJKKJP2b0QTdOn9cxUJvRD6a3/uJxmyrEP
x5HAOeA0UyqiCN8ooCNK8Wz/rlz9vyLm51iII2VL1fm6l/MENdUzLWDqqs1KRBb57fIen6aX8yq7
QwIL7jWh56YmSgpny9f+LrXeecJhEyYyOgfKRFqWpxzL4aMCafrY/xE5GAvLB4n7ADcEekfFudNW
RGZ1+zyBUpBpoIYTMpIthQ6dpRC534n4dXki9GJ0pxUKhE+OzOR1F1wN604GuOJG+VWojC8k42BD
6YRPI23axx7ADBxYODAJVhMGUOZU4hFbbnMg8wHh0DXorvRf5waw5aUtS/E0SF4ZcI8It+UsU2fY
SDylo1kfVESvz/keXA4VWZptvcBWfpzOTNnX5m91LlF36tGioWHHysZou5FuOBHNU9zc3r0XvVZ1
5whQCYiVgOy4f3zmzcfnk9O4qrf4uVI+o+cm+QM2UfAA+lVWQCM5nfZPb7PjBKwH1yJyZXJx5Go0
iXnuNYCq9IeC00IbwruCKmzdXarEo5wf8G0f8JeGM397grqQlsiH0lKEHF0UTVU7W2tXHktFptzn
aCcAdW3VZA2KLL/HdTJ7o/8NAwIsQB3VCs3JkX6hAQDi+FpOBa8JNw/kQI9bzoBozuXPhlCBRd7H
8kJsizt+B0AM4kmVNkWmxyqciDLmiRxuI9jgPBIDVlacVPSSG06Wp/b0O66BFOsyUtyO2TWNNntu
xeyzC4Sl/AWPGoNUFs1kCP0UpUjAWwhUXzHSoUAzPQS558GFyl6EwDXttnTq3wk1EWSD1q8QoEJ7
iew9fv0I2UJ8bdVz1+Lf58YgoeVE4FifAeI4gyEfqOeN02bQSdL55PvneyrqIJpH8qqIoc7gjGiY
N83y+S8UCYh3oqwZgIoWI/pO+iSiSi0tODBV7H4Y+9QOeKawSqyVzoIlvF6mprsItZ3lgA28S/dN
4vII+IxM4mJGhRT1M3Ba0kz12RWhL7W++Jy+gmWb7ThegDdtP9Iv4IollZ45DhEGxUQFBbevR51n
KX/ffjdgL0CQAmBQb+u9W6YTnlmFwqk8b4vfCtyX02mxvBeshGpcBktOWqzPUrzJiTu9R+jiZ5LX
uei9oF/p4aLu4cgxMoBy/11X6FJL07ZfyTk76+FosFhBi1WZ87EpE/mV2k6uPDKVCSj3/kmQ3h/R
Qygjub4KLKpAoGEGwcp6PmHSEbgtk07vuW+KUdTyFNzkFxBoqLTUJdkVaoV5GYCW2O6WA9yqAiuO
pOUXtfz33Jq/mHwsKI6SPTjHkZtRdR58rB0dUINlDeIP3Yj64VM7crQgyStsJNLEgnUPFlJkUM2L
QqZ794R/ZnDF7hgpQRi9YCm5YKiE7ktwBVGW7vxuPXOof/N53dspNOubMEtIU7jDnkTgt4CBc8Gf
yFxAOff1GlwrfgBPp0cNYP2HF/iCrULlv6wXhoKOtyN3ELMAXkjcpYuBGlVaEDKuGLwo8nUzyZ+X
rIQgPMqEY6T+yf2F6qBq/eazexrYu7hUvegUG8pfJQDNALC+kNOhrqbMEHUHFeP+u6AgVdjM4Fbi
mAER76RMU3D/5eegDVQMeJmUjk9bpgjyrF9xKNY4SMzyGDZU8bAIkV6ZJWj6uCMRQRJe9MfvpfiT
F+l/esowGminlP3pB3ZEMhlIaXSeOFJj0uv0i8GlMl+VbCHBcAQJeTElwUKYuRYQ+riZRrRnI2OR
jzX08r1PbZckor8v5piQ1hYqmndQOmr80YSttqRYfqgHoYEcp09Nzu0W5w4LwX9f5Qpy4acZ5CaG
pSlzdxhesq+4EEq2Ld9xUd/b55UWtDunwKxTbIYIEr8VJi5znY6C4fJJp/m284A3M6obRyLVjQJh
JE/Mtx3uiZ/pvmaBbKnuvksSpHyWjI3IEWDMxjLZF7W997CcS0HRmfPCmJKko3EJwMFewK0S6C2Y
NDmJfKf2L+3mly1HNPII4N9ijHkIuqeWXX9d3oXMoGEIRDBPoXLFGIb2YBSAlAjCHzkvR4H1EtZI
ffy0YIDSXdIrgmYpWD/hexzSrYBKvv6rBautw9yKvx6Fes2vXrCObwk0de7hcwQWUR7CGRg7YTZm
Os67FCcMh4DygL5hjnztV3jCFEvGm+oz42BU+lZs5graQpFLGI8at9SZakQAg/QoN8bXQDgS1Dbd
w8mGoMJ9Yw13qm7EjP2I5+mDf9H/ViudGJB1ImpdGyGozuHcMjig0u0fxC98yQS3w34bHDMcZ+I4
RUqMmIFjSYNJD3wKLjzMucjwX4VPmUPngH9XwJMMmPNxSzJ608ghiKF4+vh8Ziq1b2KO+aZDmIVj
080UPgnZBYg/2scQR3HiW0W4RskItgzrEsN2sALSsIh+mc3JDtMfcxxvqfSVuzp9xz/QNtGmWIp+
sPg673mwiUDb4qMx6h4HqUSmRxwTYeJxD1sBsAVjHATkhr8RKr9e3V+4PQAAIstMqbtRfYwK0ITS
Rnx/oMvgQtDvNoK5Al6t3w7LmOmYi0mgah8CZAQBw0HqQAQtSUNx6DFxe5pjupYhccgbLPQARSgs
v5Rr31O4bB91uIgFN+t+TOBG2QHz+E6+8oOKhQZK5wIJUGDSZYm13ufYT8W3YX9wqoJ8yJJCPtML
26znBIb3ydKD0RtiMDgNQ8J8JkK0iOcxVSWvcfTRb/y42dsFtoN2dghxC0HBIF+27FVEBNNNgtEa
fGxrRTUXEQpSb3A5e9OXiz7ZiDmjvJB2rGMNxGLpt5wVmqMnKyztaOXTm2lTJ2sYeOmDIRBCMoxE
uC60KnYaOKXqF3/Pv4I17GFe6EroeANKQvFakVfye9iPTCQOiGlp5xiSM+jfPfTAzZpbCCuZ0jlk
VHylku1+ygusxberEgnWDf39gGK9m6VweNK6bKk6EaiX1wzGrS2GFSxSZqKrM3o5a+z1gguBtoIj
rPoWRP3J0EmftQ9r1xqOatoYIQYb7nzRuCIeh+GpFScqoN+W+i9gkl17IYFexVBiRVI9DWUTKb+Z
Jpgpv6+CypxcXDTGjZq6TCYva9cxpk/FBUVEMmEC/T7JGZzRYQKr1nOohZ9qkuCOhjr8i6UD2LqZ
G37HbHlk54ryKjhySePs0ae7tqIm/JF6GqvhdvDvExlLg8OT24o1Ur7EG3EaAoslu35aOEDAqbSx
aqYAPlSFl779Yt5J7r5m30ltLgXghkXztIvGb+ppBAuTsd64rvFBKCdZBQPLV/m1k8DzhxGmHE8i
/j5t13DO2qlQuVY5Tl8HGS4fYMgzwNqj+HhZ5luGH1SGnQHT1OxIM3HIjWvH6nLOuWUrton98BFF
P4pyJ6eL/qaeUpdThHzOqWQzxO/gqONGeWnL6ZtQeonqUQfC2DrViWkuI2DaLtJnPQ1vqP3AmcPW
tLkO6Mw0vlIG6alTPkSWsLV7iBuIir4eb6k22SXEZux+yg4lQ3PVoz+zKqpMHfpf7CdoED6DFJrn
2VSBFgFW7IiVcH4AJYqZAFq0l9tV94fBDV4mdOtX4yC5pfdk3OCpCFrMMgqxcQwHs/hRzjX6jMrb
5RKMtQ6Mcxr1BODBqywf1NmxGbwXWNpbmLrIj+AAMixsM9Fu9hh0DruR6eMJbJW4EhtRoOl2Je/e
77EY2K+vU8c0IKOmc+VibMEPxhKnRHXjTjZ/IUQL7oM8bi85AmPCe4fU6Wv2ZH6AecAo4owF01zy
X3PrYv2BwDv5/bumo40l1/ot8B6Sx2U352UwA0dNcF+FCOch7CXdwVgbMHooxuc33AGZ1OpaoUu9
Ej8YprN7wlJBOI4lm0pQAoQzwcbtWAQcmyhw0y/GoZ9Yj64ea74COxLz2XqStlOwWCqCaPG2bD3k
4wNo+YznQB5HxeF5rcFUPRooW/kRWkeBD+eCjKN6Ujhh5VtrxqwhJGzgfaJhPw6v7UO6V3OieHJH
GBdpYa4Sk0wNMipr+zgvnVIvuIWoJ/EHP6NN9EdrtaYd5onrT19ekCIYOEIVYjowOBYNV4ggiaEq
F4Zgq9AXAhqFt7fAHlY0xUD0V/Alm5okv26eVxEXO4aRa+unvvPvBL8m5kOgQMjiyXOyc84qiJ8r
zvHeQyeNAP1Sxi91oqyrhUElKfmGMS8n3ckAcFxn/FURZgMjY6+t+KJoF6vcZPURQPgYfR/vx/Og
0Pz5w3FEyXJA6e1o/AWNCfgUH5KW1xwqaIAoth7K39T51DBbxoCnJeF4Ew7LqCynssq/knSMDdzc
xVmN0yPuYYghpMEIDEvNFmWNft/Y889BPVkXs2JwgjiysLW26VCP1XP5F1+h4MhHlVho3EgLC67j
lNkaeI2w0ck40GaUfbjWpr3zlbFL9UocH3QgiA0IEtad3QzuDlSzN5F4i9mrjtXfvVoOgwm+4NuP
72lxfmfTYCZBml+p+IFMGXQD91c+kh6ojcrb7tbOi0u1gcSw0rlXZ34hmESdm5io5cBoy1unk9zs
huEUD9ZVDGybJDaN/or6RAFAQh0Kb7AsSu7/ui9DoTXHVneKYac+anHVPWHNhNcPE7+kHq8gnlcn
2j3YFZLqStWEfIXw5Fw4SQEY4ZvhzwEfOlqMGhUJPEJvTHnhRJB3azdLp6/Oya60fjKgu8fJzRTc
M2KgS8E1L4Q2krUhzRn8BSpCLww5dsZdHhpxnVUnzFuywd5KQERih63CkXRk3Oslkwdk6n9F7K7A
JMSBqH+Rp+AYkO3gNqH6zIbcRX3ei9VryvbCozVo2bAlSh/y4hssrCc+mfRsmqd4zBwKGVpsfYDd
yM14DC2wS3dIB2QJVMiN+su/GkY3va3tvqfyO7jTgBrkvhIsdOoY9CsMOj+74YVLvs6xYqV9L0iO
0aNxKvEmmnDWYAP9rRZWHjIQ5aoVOIyAiNLft9WBYRt8FJRIXb4tiQ8Ov5HN62kSLxX4RM/E4eR9
8IVicMa6jmSLvGEsN59/zI26ctex7e4k2/yQTX4kmtcfYhbCb9QN13avt5ADbEIo0GgvLd/UrH67
Cm6ECFf7ofkDatn2sErbfcJeeTmDAFG33qtBkRAN0YDnjp3xc/FKVuIy+KmnL8BzP7+b8LsHwRDJ
WtAWWyNAbR4hvtSbwTZJtmyiTbF+0i94n1/g+nQJLs68DG4IVREz0/uwgPuZ52cZw9Zbqs9IsgoQ
sA32IvpfnYpYfjqC8Cv9CvpEWaWSX3xBN/bAB31hq1CQIEKuzMClgBT9Ask91LUzl15yyYQYYlW8
laULAxe6iNJw9g3guuWbn1H2YAwFIN/cez+mobUrZkDzFlRu1BD52GZ3npsXCf4eHnvRfcPlEH1a
FTqXYk/xC2LEV1mmW74JZQ3fzPJh+60+ADMMWfbQ0f+MbfQIqYe5FxCOp9ImtTU3oKhj239b/1H2
YREGWRYPECT78sE6OnyUoKTffNScWPNwILihZ9SVNgbX4pWuTrSG5RRt6AwqzQVXS5nHOkk/w1Yp
u4L9pNeALTbiObP1XGD30wCh2GOh+HWjYlKCHDnVGmHz1hdgzo2bcd1N28SpgNIT+7t9J7bATps2
znGEuabMgePF16LDVm4Mgo4ahlzBNFqzfvNcM0XnbqzgDXZXHjZ/JQzQccuq+aSpxvolfVB1m26I
w9QgjUTtzvhC9fVLQ5xCQuYDhDVAU+2slgAqD/josNBoLMTF6xIFeHfNuKWYX39wnmMsbfpi+Rch
bgkRhBzMEED0rABTWtQXiGHFhJgANECbckgtB1YUjGWzdxnbahgKOp9Jqy8hJbxYn7KDNc+m3Ghj
qMyUVZTRgrhMQphNgPSumjlQGHH+rbEQS38GyXA4GiS2AaByWW0j5KjWvBu2GbJxA6MK+VHHXCS/
+S8ebxCPVyw5MsuHsIMnENbTTFI32OFgDDjsHqkPABrQs07zNN5Dy5oE9ljVrxx6aTxO06PVzLSj
CIk8HJTDQ1ZXbXpmdJRlz9RPoE1MUTC511YgzJ0deCKzAvm3Z6JR8TFzpKin2kXZKhdJHn/paX1+
CgbWG1mm4QFAm4iwPMOFNN/pdngRJxqaE6RjL/Diecm2Fozj7tIOSBz1zPMQsHC/60Mn2KmMYiHX
o6vvmNDuGJc5WCUxDQOtGH/1UbkXy7Ny+DCs5gaF3134qxerSveyX/UkE8fN5VkBCZw8aS/p3kw4
PARONw+99zIapycoPkdK49hp4e44co3VMuUA631w/+M9/0ikZui3bjjPGGmzkXiPXmuspe5PAM7n
4wMllJSEUKzGTG1kgH/ceZO0RbHF+GosUUJOrY10jVi6PJpEGvZbzWUZujmYwlUXPWgx4cjCqvuD
ubgbQ3DQQHVMYWIsVei3iWtxDsRfcVLfsRFjAno1XMZUwTlbDOILvGpbCD0DuqGtBfZ7RQDk5gzT
iq9gy/fqa4+UabzOGle+Z71XHNh9oCckr7FUsf9s6zs+ANLfFycm7Dy9N0hWh7+tUyPLL8K8h+Qk
vycqO6e1Zmv5pESsacc85IWLMFA0r/aLvlq462SvqHdAkQLcOSz9cHr5vtfZxw7f8LTCSZveX5wv
rtKYVsHkAbF9ifTDwGXUhyhQcBvhSBw75hbolw1o15c/vcp9/lHhxzT898SZIP00M/ntxrL3SZlT
6jbXuNBf9rvBNnIq4PEYTvJs3z1nFoOKhLrlROj8qUSHQE5Hk5twbkC2ookmjoLWEX+CQx0r8ArW
A+7PTJonKrshqIS8TAF6IXmzdfyZANPUz7FyM4YhxPfWL9IpbTSYZqQywcoOvYs+AwnWgx/DQbm8
h78gG8vTeMxbhQEUb3QSTDRVn4fYsCPN/oBtlDMtdtXPOKeZm2ElyrqINdCXmU6rkDBAV3GuHyBA
KMXZNP3RbYR0sK+9tz4k0cGmwmnmzSpYK7N2gbAYNbZbngQq4WPK7oVHg89kSHPhovCVDCMEQh3l
e2Bfc5tPepz3Ijtekq5GNMxT9QoH0jbuqK75KVMhyWPAOO/4qRB7jhcSee3fE+Su4utrJ2qd2ed/
hZ9i6dIMVEBU/0uofSOmn5g88rjNK7VRkbHRic0932ZG4ob6AabF4u5WHETcnjvKuOH66FP5p2OD
Z15N4qm+i5yhX90nLPY290+9gE6QRicd8MtkM5zG9YMDYi6u6ytlGLMCddMVLN4ByZLo4NspcMSH
eofjtR2KyGzGbsfkQwm7bTlE6j2dvnefsXFL/2KbTYFTtVSmMtQLJ2e8ho+x/X7kR/rVcGE2C8Oy
CQoNNYdf7oxDwI4QXFvGH4fvj/UXjRtXEvcdhRgNVw8bz5gLB5qOJ9y9e3RQNjwUqfVGRT6RhVFm
zpXCFfJxHzzKYGuUu8YkGt+Tflu20EZGspnbeu6FITMt0FY3Nv3vsgjwe/v0joF7BGzI4UByA1eR
5T3xrpspEhOcY5v+PlvYaPsORhN4aBBN24sOfFQ7GYNm7QCiZrRTShrSwjCPGsaN2mxwHgE3paoG
J+UlSA1rSb3iayZwXe2xofac9iyy4it74BV85yQeUWG1YXjAvcv/gBwpo2npmG4wA7EG/gPQrXDT
TvWCaDKOPHOSgwXwottRdWvoNBxzH+O7xnEFbbo2L6BPCuQBAK3CuQEz7RD3TheP2fxj8yhzdCDY
bz97rrWVhM4AC/0w+DpUQ/QlZMRrvKyPrBDPofttxENAewPdEGzCTmWPyS1HjJH/Rxy15xj/CoBT
J1ryMf7Ew2thLUNOzJPItiQ3LZ7Y72W+tvxM6Q3h/SD2wCUeAgFbA3M8aHVAZIxNHWVWHnoelV8f
oDkQh9Y812ZVlW4600mEmEeAicATgdCjzLDr9AH4K0iRMs7PIkxoxFJiXz18G/fV3lSiMJO+ehSw
ddNdo1+88phDfYSpqOzb7+oJcYMxgXHKYYT25eEl4kIxoCHJz+0N3yRKf5o4gAn8cr8g6HjsseYQ
hsPUx+dNieFiwNbqAmnYedpsP1oGee/HglWoo4VK9VjNK/lQo11mQE8W2GxlU1b7zzWlrQ/ETfI+
gkrWnNPSV5JZoq9p3espg6TvstHusjSl82oW2o96LDCOqe3qp7po11Qe7gqpTmbEuIlU30TtwbBl
2FETEAL24eF94fj9HhNcGXUgxrgSd10MWCFMmmWHai5cvWW+0Hb9mMyOcvRMg2d90E+lR/5D/yV8
hLsDyp37bsP61uvwosVEF2uD8vRvsmWZl5DkvS89NeOE/iyflzNm4gSL8IqP/Bm0gyjweM4hleGY
Pa7mcC5Yml5DJqH8hWHebdQpc4V4EBqJ9vB8CCljlLjs7giUzhDWf/6RC5Q9UA7HyH36EFjo0cid
X56guLQYfTFyg0vnEKYW8VW4WytzWd2/QOYsICDKQ1V8wsLjpi5KBv9L9ZLeQo/mit6L16D6UOQQ
tXP7cTDjWUyqUzZjTvi6QkimJOTkaHP+KEbthDpOKZX01oTbm+0pTfhUazYlkeyHUc+1sNN9if8N
9NmpNg7WqR3vsY0Bv5ddKNv9wJWHRAx7PpuQwKjjN9kPmFXzW6wkaLXGjaPOdZrwlD57xkOTfE89
KsA2gL9oefkOZxs0CZJz4kj8+br9wm+W2TUGlfinZj8xiEY9oeRs9urafLtArKLmBIcECMEpwNEs
12KJINp0uWOit5b7FsbCpmkzNzag5rnU+M96DHlMYymrgAD7/rLbhsZOcmTUUDh1ykwXzyny5Qt7
iqddSQ82aUqJk1EF04SFIsjPTcsV/dxiHl6Wj61obvwj6ayWXMWiMPxEqUIChNvgcbcbKm1AgKDB
nn4+ztRMjRzpk4Yta/22yJiNvCZ/vNpFg/+DU232upYBxurkJjy6e4RVSwBpIqaiQXH8sVlaWW5F
AKT9ge5bnnhJeBmbONnlp3IdRqtaxjrGa51LhbclPdvBVGJ00uCi9gwEv4Wl9QLYkzMaAA3SKVIc
AecXfkjJLvuFRKVTZJ4EtqoApWAEMhXibBnly6wbgff949fz5AwUGwZUBl76/i2Kyyc5Qj7BAkGu
8P1BmtNGIZAEP0D7hljYnb5cieIrkueuqBsaqAND+h4oQfpgExPElpxzGutwKTSLivHqOCwrRM5W
hcRBfNYxs+YRUKzkES3+bqULeoqUprcjhe/WCrWhwu0pDOT0umDe/yCNDp8U4pUP9F2aL1ff5eTF
cCBz8IC/bDtor73SGb1ExnCCWrB0EtRWxns9hItARHDjSJBwlEUFEALJQIExMIeXMFHQtYPweIGY
r6CrpXidKDsadnEnzezKfWOvHQ1VaIbWhZs4QBG98wZxo7A6BjdGCbzcZEGdz82GLGOvERUwwUnG
4IEa7TSr8D696hrtPhBZP2L6Mofp5s8/YMIAQxV/ZFjiZAUl+DKEfZaZZCWsc8yZSGGAnj/7+r2S
yVMloNtfahg44cwi3EWiNf3shFdoghlqzK1StxFePN3u3VJ7mTlkVsgQ5G+RSnyKaRGDUE7xRHCO
fgYnDF0BtTfCENjA0mv5+wMxc55K84A9Bb8czRXfotjPN+FywPx00hmpxm2rRLa2EfcS5xuaYSwJ
tZWy21eCB7y5R7nrTv46pwUWAWY8+8gknfiUb8hCqMDoq1WLQspgwVWr4AZNCJWPvpOKsbGac7gv
tvJzJtBvGyKdVLqQFx2M9cK/VVvplHoAzzK2jsESE+TXtgYFWO5VsHzkBrCFZOpEGwxNFAmvI5wd
7m8wO+rcnTPZQDSmvzpE+/VjTu3CVq8NHt9tZoYENIwF29QOF1ChWHiXwJ1M605tQNDOKaQ5v4hR
b065mH75B4CcW3EITxyt85Y6Hc/6l/IMUTqPf7C4OQ1Lzr9oDd7MsHfJ9Y+6g0phPTxqpkqbPBfh
JL+t9Nu/fU6wBkhQrYoRWBehtjTe1mDN3BR6XRn31IfG/jVPRG/23ZP3AbmN9wwhPGlsyCEoZBPC
tdutcskRWzyi5qjldoLQPjE1zifm2usw0Y2pXttjHZvEucwOH8Hk+c9oWpc86gFjUHkIc6dmrkhu
Do8pJmwrX6jSfIoa4Mjzfm3ehwpZBGKvX8YtQNfPZ2v/FyC+/gGZhQX9Q6B5opZA9Ay/hQECuyGb
HRvWLw9ZBWDunMn9bb02QPS/HYnlLdZZhkV2Do0/F9NtxIlfCGMoCW8FXNpWJErn3PxNnPeiPAtj
EDoLJHnOfVcAX4dFv8S3zA7M6WPiElOXmlMQugmzxT/Mc5RNpLbYCeJlslWu7aG9oObbqOeAOIjc
iy6IHhklhJkWYi0tjNKjXn76JE4nO8p9F2AZhGBUT02pzTig4PpQuDynf5TC/FHck8ETWyGbj3lG
ZGLlY4My+S42qb5MflDFDXi1VNyRVkKZxoLE3eVmh2CN2nYtH8LnGIXE5Zcwtw7+ko9M61Ud2p5B
ELFgCl+farRNNwgwMXUHh/hQ87l1lz+l/qBjNTLe7738TQHOYotfjEIHCbDcejPGWfumnM91d1hn
R38UfpnqrXkOslNtqQWqrc+EZgxhEze9grerL68AuuDW4/qJKyOLT2j6oQW6XUjUy+wgbIYbNiUB
DgchGhYIGP3PMzxJa+0Hhe3si7Naiz22DI/oPGz8rY9MKHY/cCyLcvNPCoQJ4rOMFE+7VygEsO04
hUqCcmlHx4rt3xmYJXpXY+6NZuSPJvC0EQKHL+I1Qvvs9d9Pa5fnQnGGO2yjwHHDz52Gz8LfS6T6
losJJebhYwzfKCemD/nUcnF5cLv6/N9gcATeW+nalhZH8/h5gayY7eyKa87MBOXOdC/OvMxqv+Kb
zqECxXmG4Gu3U3oYbpScxNhRgkuNYHU0F0E+T3HazOWL1s3Vrxjx2qNfsVUCYdV7QN8s59oQ1HUv
Wb3CwbxUxOWEu1ecbnSG7Q43bq7pJhEvb/ngqyYCAsiODC64nLncsJQnpOLEVAzs+claHBHU92cx
uu76Kwlsq/ac5cjQyXAiNkTg7RBZ9seRD1gn4u/5HEATg2SB4g5k8aUcPtmOB9Oxpzk4yUrdlavc
nPwE16S3y28BOINK+khZrJxGkBmUkvM9NGHZsVBgMur/dM1DyTnSC7hPPgtkfsUeZEDIjOQ+hWOe
JQ5XXDLHNzuls6+wGKG5GAyQ3Lw/amjoIhqUgJK0Qo56QgQOTiFyliIkmVpYF4LK7vPNixOFkRfL
/pgnHqch6Fp8TIiLpawogRZNHEyAqP3bGjnZdkm/oFuzL32XXcHAuDNQ9n0MeI6wcif9ThX3ACtv
3SmSxYuWnxooXTckvfzDGesb0hu4j8TAUyu4kCu4QdCrv+USI/dYT464aXrohTUiESCh1EDqKHUm
EOeI654AXFD6+OoS5S1yTTTBwULK7RnJcGNqLCUAvq2YpmuO5Z+uCPJI+sOnMxB7jT952FBT8Vtn
T793JhODGrZAwBQuALs0mwLgTQ4FNwajJ7jB98UFdGeG04n5o1Bz1XdTmeGtcrAblqe0ezY75K4t
FCokAUAg/P8lwR/mZZx1ZJ2wYJNVgDIcdfEVrRN+Dl4k7BkJy4dmxay6Dc33+xudCOjO7KnBdQAU
Z5tu2HCNlvm8pNF/UuD7P/2uvuZHGmNgGKTGKeGZLxNB8Si1gAeE16mMhmAujB97aFj9r7AbIu8m
JJIeA1wAHODlnnKu3daX3Aoo6/lCLKdZfiaRATdcK20CtPWx2Z5xd7eBzRzWc6FBtAW5QZM/JX6X
FuaCSWHaIQrGw3hu2YsgYLURL5JjylxGkxGZ6GBfswWPKN+iw8rOtBCH9uZvqR2ym7ZQeQh7FCmw
D+Ud3VyFZ2+exlZNa6Nfp+eBZLncm1rtL3d6gVRQf/r3TuQUQLuE3pfsZPYvfHE+c5BQRhfeFEoa
Wty8xVzsvzyYtAgeiYrGt5O7L7iycsG0wGvAStfU64CDjwudrpuTMPNYAJ91aKvhojuitY1oYOP6
6B/qb71eiAUEwLZi+IN4zNDXzqtLw1FxaLbxAQrRA1LsIQpcUJjqKazRQS1QOB2YHwCxZhW//7JY
wu+A1Cu+13AX/qLD86JNhtiBu9+Ml+WWhD2jGds2yDEWRgoGO/qWitGzz0KCsSu/i5pRYBGQ2Awz
u9NcRZYfCMsmytFQWkF7Vhd8TzXKUVIvSC4n5Eg6hPq8+CtXSAGI6kLIPRUNjveu8gCHdIYDAE0F
a7pLcuDG86z8rivrdQpUmw9fxIvxgET9UDDAl8iAluJ4Tlql1V9IIDlWF249djrTIqB/OLs+cw5L
0KkvutJj/aOPVaDfGsom3Ajk6ZHwgGbwy29O+EGx3AGxAYSj3PHCLWYSYYblieXkXwQMn3hJlqwd
HAEscmyOMDMbhFHyxPnQDkZL5PYch1gShXUnu3W+8Fm6E5rw+MJGzmT7dZRLA0kU9ApfpMsY7upT
pQg7vMXhRWO+gn+00BD8dhsxJfqN5zgfYZDuwU1E8UiaECPivuN2PhAloq1mREs2eFn5UaGzZ6vZ
MWGY2yHrHQknCq3yu2Cy+i7dj6c0uaFsydAY7MIlZ8XEogX7tmSnlm5/42aBnd9Qm6/lLzBHCMs5
o1QoJ6BS7M7Jx9aW5H4ekL/qb/RTowfErryxQTDY2ucQSRXgwVpelFY3wyU1+RXBSv/EkRwZ8Kl4
+L2Hq4AGlpKKJ9Mc2b6c8cO8eugu68YArOfd0Tsv0MaieHszZoW5DzcypMgqVJm3UMH+YAZxhJsP
dGM0Vv0YcA5tBDf5pdYVmEcTrpncYEVexkRVdZmBT2xZ4oB09UX/E9flM3G1RfeXb7TWzHYfTlLc
fbQ3M5dvpWUMerXKzNdgTBb+tjrJf7VB4S+tmnxJE2VIZH59lYtoq5/6pdYZxU+WGsp+BriNM6mz
ZkRdJkbs0YmUmEFJZ0JGWrnStzahWUFD09oTBvGNXS0tFystwscVmlT47Uq7RHc+JMaWwIxnW3RN
n87uFirja7NrUxq6wJK/VY0XDDetNGpQ5pndFI6an1v/TyEKlCsZLWVuKYdB9oQ3ZLbEeg0WZYGz
Gde0fuqGQxuWaNrmIl1kb6rt6AVQFAfDWyl8FfqF/xArtDfwEOTbgsSAfKrRT9E7+nTLaMFP60pC
ZWhUl+pDbe4iGy42R16SIEcLC36JggiEFoPrLP0CK4/3qds1vFZ4zAl47mzABMG9Z49ATm775SM5
Bqn3jg3/rslerjh5eoseIn56jcqmvMpf0i9X4kvT5iFqGYnpvvTL6mggTN63eoIjBCeKnaA0iLc9
GmPpTAYABvjBU5aA0t3P5AtPfpYdqtBtALNwIofupN1p+v7DOjN8dpZOUaSW54HeeWZGoGOKGaIw
GIkSpn4NjniqUIUX2Mst6BYgb+off395r5NbSCWcbYBIyIU9Uq9NR8tmQ94YKaYSw7zR7FrFAy7i
UK5SDvByRV9yxHMxgJUNdn6Dx+2hOT/3jrsoWmioMThcprwcQ36gRSSmc/oz3aa/iopjGpPGXKm5
4ySbT0frMINVNZJRqp5zegLmTN9mhgLMerNNy0XWeVz7/Jh0CSPnMzgAY53uogwmPA6BjbxTSHoF
Kx4wk48Ujy5ZTJxhwA7uGIJ2KFBaR0MKMGNcfZxSKVDfYI1kvB25OZDgKF9Q7BY7PgrU6T3FzX1s
H81AH0hCLsAmtmRMaOumOhVsc2JZWgjCt+kvAso5atNSsKGUkJbIXCKS2dUkBDnN6zzRtxSsKGyw
5+IECzYVecu/oQdTk11pvvJ2TPLRdwBpik1FA7wmIwKaEF1pfxbYotRfooLJ2SQDOlm2NhyZm61A
4aGaLizb3+5UfpFuoVkVn3UDD7ZMljRB6iq0m8SU9xSwUKzf+NpaO82AnXUHNHlfmb6HPOdPMyDG
en308HHn0Tztgl+G0ON/8dpdVJrMn/eUco7CZNtcClteCDtOLHLLtd1kv9KcfM5krMyOzcaBj8Yi
sQKMeTN7iOXdrrLOec1solnE6TL/guypv3w4WnlmI1bXUbZnratLZ8qu0U6/Zmv29IWzztEL563h
PuR05YQnOfeXyKZh37e9iQG/XWMBgtJkgcNKdkddKsb0Izyo4bE/J989EVz1RVRWGixatp9EKCot
FQJ99NJsM9jIgk4wRGOqnF5UfRSGoQH6vmLFWu1FJ/969owe9Q+kbDzap/Wv6R4BC6fyIj5WJRzd
wLhocc0eypiAgV0LSyFaetw537o9OXAvDx73JcoP5XtMOdKYC6DcFBzn5KE+sCYx7+WPZvm9Lhdj
f0iXRAt9HLGHajE9qGt8tktak13/R1/f/LREZEm/8QFaPQVFVpbpL9zkMl4L3PJoCTKzW+gbbmSo
oXGn0txWB0ZCQ/bhhDtk/NZ+PYwiRmoHx9+jQ2AK0WWbZ251a8Zjnf7vj5r4zo10aT1enZn56Tro
3geNkWG3eKXILNDs0E6Pokp4FMgtVkfJxiaJpyKerdqOKDMnOcaIC2VAsdgJBVNSrkV3anAHMqqh
ath02B3VtcKYbu5FR/7qATxdjHoyEQaSvupDTwo83uXrvebtB5Y8G3cgByEKMx/88j33kWuF8xaT
bH+f+E559C9kZ8Tv70wj9InMnB2BYOHHwzzY/XAQ4pDumdWEdI1hLVYFI042JiUgU2UaaSdTpaGp
e9cu/1Qqh9Q4ar3k/UiQCYUOR86EmBhqciI6VdyvgJXuUJ8UjuR2k0yAWKZfyZ0KGCZwPLPQHa8+
e33Jx+vMhIv1hbbKTuInYtw3edTNLWKDqJdoFDxQ7hL7MIZBECmr2q1qTxeSRgKSNZtsIDnUaE1b
k6GmJLHBqA4qupraAqQf3QCEZRDgTfeVUjQYQckLhSJ4626I2LiyXzh0Jl8CUhRq/kGG4UFelE73
qegJ+GPMtwL1iuyTUg8ST6Ziwc3IFh7IIvhuEk4pfIxTCa2oahNA9fYG9edFyt54/CGmxyUkbKqL
gmhRIP5Ci5Aj5c6H1fAhOAFZXY4eALwFDK0AdVBQTJeBHQ42io/eniqzK/YRQawdTf6Le/YQCnva
/YL1TJSExoFQuUkwOjwE/1j2V0nunQY8lOp6ohyQJo6W6/cf0TxUqmg3VelUEwqMIaUuSUh0uw+y
u5f3CdYZwblsP46gn3d2F6T7B739e4sngBa8FuB4lM4jd1bfVqinbzACFHAv7StCsV1xoajvnV+t
PgS1B4dxK59ftL5vfTRbR+9l9P4BbJoItj9dI+pEZkuN+V53sbnSgSCIIJAOItyXA+gYLvzN2d8K
X8yGfS8S1NLIOohscd4bjmT0Eky/exGE9r40DnA6anRS0KEv/yaL2Re7Kt8XlITFjFJOXhQm/3NE
u3waLUIMMAwPsIujQoUJmZ9lbQOKUuMiM2zRc+sLoLIJ3O22/QpuAs46/H0Nf378x7f5sgK+ir7j
KoMhgureSMvkHF/5qezIH6ycPstw351fj8qnOE1+o8tw9K2Ie8ED0feYsLElDfI3Ovi1KR8UByyt
nVdztBf5MhnzhyiSCVPfYxHrwC2Hq+/qGwV1vGoyJNBmyhtgIrGfOyxJ/0IZsA4Ve6wtvApMMs03
+Bn1Fyt0OZh42koyQikhsAmtgyXuXe497L44VnAROsmSJqFGp6WtKRs92El9Pn1yZRZOewi36rNA
5yIgh/isEyLX/f0X0Qj1D5INGoX6J0RHRFe1SY5Q2PqWV0vHd9G+hxvituhZ30n507Y4GOOH4tV0
t/9y9oBTcB2FJvlVf/FhsqWUif/KyhUDB8BtjDVB645/iKkeAO5UzgVXeeu8fuJl6ki7lI8GC4r0
g8ai+UItQiMBn45LJtl9nMzQmbbIGKUF3d/kZau7l9kDlwsmQn9lle5hDdV7Q2ZjdGZ2A5IY6Cqk
jWS1vCkqkGggSyBq/AKiYiOqhQFAfq2vAGFQo1wU8CJUMhl+vlEFgyECcCwQ19hzN7kXYkMxlHuC
BIP7YsR6SS9DYoOqbswQQu1AwRI8k5144ss0O7L/TAml3YO4MKxezLoJj/VWv3FCSgSwjyGtY3+E
6FMiOWfU+BR//V9AdHJ6KW3g2gn28sM/AHtRfL3XbWh/vt7f+Hbe0N8Y4nnb0Bbcp9IZo7iBvk69
+J66ivYCwxBXL1a6hh6QpwxbRBtZMxI0s/3GomZrrmh97LSAf7EJekCsNJ3rVx42XjQE649xIh+M
m/UhW5bZde1fC1YFfnvVP0AG7RJQjrNihRSVvEkHV/SLsYmTQ7vx99pW/KGzxzpKgSF78QUXLJcW
UoYHVlR8UzyqUfGDaGD8t+zmdrnjqywEBvRycwmDM5yoD6gmiULhJUr9nYaAJCoylj42ViQKZ8yk
QwvN2HpNvOXeTEcIycrDpRY6fuKKgy1cyD/op6eQkNWP4H4Gq1dRmSn2RCD25u3MkqsgeK/+OE2O
FKuCdovSIzkubDU8JXqDzHiVBmtgt/BE6iQ5ksB6kuDFgpthxhbIEHjWEgE3tj5Z82VlDKfENaW2
/MKv4wZLQXQSBAKws7hRARjDNXd7mW9zcV7Sz4NpDQsSg2bTTZ+vJHWnFBYdDqa+9ABG8jkAd+Is
Iwe9n9qYCx1TcnCJSq/FWwbBxsom7d8Y/0kMANpgiAT3JTUho2RnltTeA4LKG9R383pGU0bIVhRb
5GaukMtrmheBqky/BdSLr8NQLKriXOmXz2uTUZak6xyzuuTU8UrzCfdzsLh1ytekuGntUeX2xWI1
WVNOJC+7bi9peyqTW6+gB973eAlc4q/Q13H1cUAsWwqXHLAHhtSuaOJYKYW6nLa0K0Z2eDUYXGEl
zQkhTsoa3AJBk84Ar9rM+W9inVzoPV3xovqMlDsHZuQdEMyZr+GoypkzFXGqH5BYvG/iUTzOzrKK
VtDsJe8983rJiQSrr+0SZ2jBJ3u3q9nHqnMyoMgHRIxWzd/xmQzjz78guMbWK6PfkGC76GGEWnMY
c07myZ2+KcYhSBXeWPo/RivjwJ1aOaHRjHGBlZ96hMXJkV2hWxnjRcD9UMp+V4Whl26oO9TO0pPg
D6IQJwfQotfX+L1CXs/48iFNj+jhiKDhBMrBbzMI7TxFoVIxCRHMXY1dKCoObfIFkE0SN0UFBRz2
OyxfR2rz1B2pYYIDNSsh7BEZkmIMmtVqhv8IuQ3pydFpIxxAlYmblQ+EKg+ZIq2Wz9AL5ksx5sUg
z4wcE5V7h3GamHiBk4N5jrgY3QqJJMT3pl7SHzTm++xDEpMqC9iDpu/2+pwCgjXfKGmiBRKPv/hU
QxXGbo/860KBl/eQHCC3g2QNxBTEZl0bBENzSPidFT1hdPgO0T/CrImC6fm5ze7gMVLifsZkNLsm
6UW/CBJZAhZhuskmZkxx75Ut+XebQCLUxUt8sqiwERDNSq0n0MfNRlEgYZlQADR12MNh/jAm4ohE
wyU6yjGeOhpiaf3QAJfCn5/4pRSubeLS5pKMTPC1oEMY8EfyNjnquPgIRSK+fPbsvnmUcI76N0AJ
WjGwY8JtcWYzpJaqstXwp4+LlSVLFijx27MxYFfHYgQO99XBezjKoWRWsKUzOwNtEoku9bO/yX/+
bTold3kO9wxgRA+hLFDDCu0eCB6EM1e2ZFEkPorwNXd5Frqaf2dVUGdOIB+eqFDfKaNRkksq2xrx
x8NeRVAuEiW5p85VCQoo7g151pQWI5StHGRmSCSjJYacBepTNPxyZWl0T8xprmwKTR5L7GNtNAoi
RTniWCrtRsXITQ1F6NmcZoROhEGjp4iutc/PcYlUCMKoX5QUOfrp1XBFcjxlxjLlSKubndqdWl9H
z7uu4/vgs7xkoKKV0pCDs3wRbo6ghZyaYc2BTCSDjNBCz7Yq4zgaZj12SzT/4ftfiDfDh5u9WBtN
vxtuwy3NLknp0YBWD260aWbTa3ZHCRmWTkdlxA/pd5K51BGIzxSDOBMxNj6biIcNN/auSKECdKHI
1Zul7I8wjBOh3ors5lwiNv+YhU9pReeLLviTuTVSDO1HAzwV9uwx4UI3la05acfRbFDolJC/omi7
nXQVUbOobMgzlws24ZluTQpoINKKFrqbklp5mgl33VPGVILw3kFIxoRWjH5/HPqv4ki6oEzyEMDM
lF3OT6NXwwTaorht1vEfBuWXsMvSY0D7/RfWZiAu6okzVU1MEZhWUSwCAd4mRJaiuWscyIsKAodh
q5xMKlrjyVVttgkmoOz5ImuZrZPeE9/VyBbwjQC/kG7DdE7La9V/d6/NLHdeNRYlZA2XgrNkTFzC
SbzlvPggLqMb2svUYTieh00BBYUWxHcJlOhRthIxoJBnjuGLko9y4KddAxW8SKXbho3dkpb6cclv
4Tyqpx4aD+nS/2Hw1Fca2LdoTEMOdBPxFYPiKhdZD5GrxEtJduWqDGqoDbI08o+D+A4Nn3JFULzK
I6++dtHoWZZ+P+zYTYUVhgg18mYyg3IoxGpw7J+sgTK2qbQJHsH0y+ILdbsVV5yFKhl3n31U3ymY
htyZrCPY+UjcKaBd/lOhbvgWSwM4oGKAzJlKGo2TmlNw1MYrNZH+v8hRim0d2I/nyVCJa33s4Ar0
e6WtKg3fyLoATsh3bIu+ImXERPGbzkbm3dccsn3eYAkfUxpuH05CDOM+fhUj760O6dNcL1IzQgQT
/BKzx8mpQjFRWlDzAbRGNh8nIEcVlJF3QcArSr2YGpoCdwCbiBZbtL00+qLpT6wCjQV/k+4dYKtz
q/6RvrxZsH6hNC0MuCgxX0hwojRLpKRTrr1WyA8v6GSGDn8CWutd8kUNgEzOSZkg79uor9llU3Wn
KjuImeYKIYEYvDn58NLDrqLSlec6sGQNEvCkUASjAKv+mLq/jPFBDdkC9oM74NQQBx2XD+CWaXd6
ydbkawBux6HCup6JrtBDMz2nb+tzee1omXNtzBGo5LukM0mwlFcEAOBvK17ujBxvfyHQtxJnYb49
BLyRwBgjcxYZ+b14QNkhsavZlv4yJdCqciTRDNlaoTlMVtg1qomdJizFxYD8SPoqfj/NVv285+E3
UaNdbQQEnszGMuOHoCVBe2OOH9Gxp0CnWl4yDotKPqFMbShGufxGUw4u5S0l8YyRbD0eaZyzVhEe
OlyKvtErxi8Vg/RyBjJDWRN6Y+e5Wxaj2mRBizfbU7pJ7D+k4PqoQVzNiINSds1wSHEbxA0yibmw
TTRTFh0BO1zMJrF8yINBb+c9U9tkb8AHrqQeIQI/FYdvtILTUHv7gy9NeTuqPg+fvb5AAl+neJLn
1lMknqcw7lG8SlOjNfMLtaVzLo1w83ugXAZplR+s4m5qx/pPM0W7sWcjuqyFefBB+ewJR85ok9gt
/5pz7ayFo8glkdKnnjj3MFNX5usCjcMEDrSIWzipB3ngyPOntnxWl8W2PvNRTJI157Ts88CYMooe
K+pctqa2CBiQWJyZyKkAuCGuOPksRhmoh5JyCyy38j7ezCbrai3yK+CNq58YjyzUy4g8bLt1dQIR
7FeZPXVn12Sh0l1VZEFsJ7EpI/BiFsj4l2AT+OBhQUHwRXPFc0i9YRF7s6PsfGzflR9wSshmV+Ng
MPLcStw36P8N2RisdoVjfkMRbuUbLI+rcpPu9MU4XyzcEBTmsteYKqcKV9gSPQCwW3cvL1r5duAN
xL+IAP1MNBz/Spa46BptHgUL9OkK2D/KnelRuFEtZLtEdIKTf3w/Z8dystN8i4JDk52AgV/yhstQ
xYxCasyUfURBkn7usJGf/DxlBAg5MVw5INEFWQHvudIwAntr27+MrJ7v5s4dpNBilZjApwvrdcld
Mun0niiNOannwIqkfs0h6Pzv5qKgnmuRmruf0+cU3YN7t+k21XZMFkoeL6t2qh3uKAxeIToeCXMF
WOwT0Gml/QkMMctWGkp5fyH6O1D+KWPkmHHXnIYe39no1CrJgq4QxtpNtE2bNVJeUoj7rf4o/7BR
lU+dHhSp0gbVZP0sD+l9uqoP/SnjfITHmsdbtIIeCvKf8oDw7jujZuSGjVaTs/4sE9y9uFqZhilv
EnYKT+l9aOvtp+NuJUuEXAas89Tj8aWqHskLgA9rOVsXhYMy5r2JELU7rrO+HxHhGUm6M1Mivip1
+t7zZaf9UGhsMRtzMEpuOhCHtUrijcBwYaAuwgZ9bMSLSbd7TexO+kGpnyH06rdctqCX2ufWTiw5
2wYJQTrl/R0+c5yQXP6r1xbngmBMAySm+aorxghJ/ME6cCEG6+AJflV3jraC9nqfOIYkTDMTN/tt
FI+adSpda6QPJL7I0lNm5FByIAckcHNX3QYouVy4VQp45lPYnCRUYkV0Kgma+Ip2zfQq+GaqOi8a
U5mIPefFqyzn0WShVPKoRpUnq1rfTVPyIm0tRTy+gByJZlbacHWpa0la+hI6QQyTKKokh/SQQebS
OAnIVDuf3C6GBkgr8jJwDzAK50PYwUGcrSeRqT7wT1OzMlRillHIY9DjtkOzusPSDFiVTJHY/hRE
96WTY4ImhIu8eKY05MOR5BmtuMFH+WjGoI8pEXHq9gutQOzTGlp+5TLmfqryldrtZ9BFPZC+EC+D
zn1JzGdTnomwIoTEJ7wq19A+gppEw3dFXZoqTr8nMAFBCAe6CiAku6L8rGsUpsuCgcAUlkC8ROLS
yTcWIeDMnKhii06e2nugYm39FrM73CiJ+6Dx4G6aq6pLmlVd3AnRWp3hw4LHt5MW0JLOdbRqGC/m
ehWuX9iYfLX2uqbM5+noTBquwcUdTAyyJUf3BN463sq4P2vfpFMmGWWe0gvxbUMbS61bgxZHiplo
ixK6prB8aul2UyC0U23iu8XKEibWkG8n4Jyg5hTq8nd3A0Xx/8i8p7jVv0Ni+8PTGOT7BD6jSVJs
TL0Zdo2ZpZjSWvSiP+LqPD70OBv232wpPEjMYORSMadm5GBKtv2T/K8JmCwB4Bf4pHbMUWVIL2Jf
HKujM4J194P9iPAXEBRVcEjAiWJCH52JvhjIqkAiBAC5IC6fRJGJBjVvv0hw1sl3QyxH4peZ4iQg
WApQkXG4bnadkD9S4pWbeBnTz3ADEGiSXfuXIbnSiivzOdWXn+tg+96YfNTt1A2/UbnLnmpNVq07
8YqluiEKzumXpD/AlGBVW0438o9wkHfj4JAeZJQQjBWhsAnBM9JC3fcLBjaN8WLaMlqWJ1Rdl+qZ
wwRSxEHwg+6Bk+j1XPjlWQNxwl8k2ILJnKL06S2SZ/nu6QMIHOlKYMdd21mJMk7CwBxzfrWojhzh
XzgJiTtd4BS6wVIYn6Dtnez5lhEO9umrMrZbfgQzh3FimhSDyYf5Npif+Nfb9qL/f6AFT40NESj/
K9g3y2iNMssdJ8jW9MYWdL8VuyeUsV/MZ7E+69dR2Ux3miMt0y9tV217L9tKrjFxZkt/UzuT1Xhr
R472L6EeIN1HgMeAjq/pnZKWDvjNbcp7WdOzIs6EU6O1/udWQTPHbwK36H/xkoACy0uQTRynQmyh
7IFCF69gEWyy6iGSSi2sR1c3pmk33bPWCenvyB45jCF1B+GSn5Kf+pSc8NYTUqFJJho9CDBCubIH
2/ebJTZs4wuSx4nbfddMQJ1cgaO15fTlYJ2E4PXCPWtsHqHgEH8TPCjMNmtsBVJ4Le6qBVyfIbvo
ew4gmuj1dHJQGdaS0x+xusQjU5n+6SqnTDghJlSf5yjkSLZ4O4incJtll95hbuNzVF8e/TVEKZaf
Fqk/UX6Dx+/t6OcDqy7Ww8wBCyHqioMIEBOnl5SieGJ3EsfSkGxDFhgJBuTQupqXrJCEn1+r5CYG
1hjxM3GJOTATvh/dXBJidVa/kPqGDyKqOHAz3ewFg/M/Z38STxVCGmgnjZIW08qoRH5/i77n68Yk
8bCSTRhyXJuKbKN+VqlX5oyM4ps2WyaEhjYbg8jXKc0LTQ1B4x560eZ3iqWU6Q3I7M7ZT8+HvuoH
6SatunVsd38y3AhdLTjVHg3/wPSmn95RfmqkSndOIIh1kKjv93eHsoD7m6hmXRwFyUQCkWZFB0ls
NZqWu3Yfdu01OKZL/pfOBAnHuIPZrXycxWSl0S7+6rvaEZb4E9fvfb7I9/5BtaQFMRtevpqNu75H
5MliFe0AaPNlzbjc8faEdvICp7JItNfk+bTeBV5EITc78kxX0VfA6XIhbOQ7Qs1OoEb13a64teVT
xnBO1IfdHdRvyXc0BZwPV3TpNHbbifkn7zjpdVjL0kJhXpMDvc+zkxiYpS3v+DZa6pDejGmPDEB3
q3QZSHamLyvI/eLaWgqWwmTBmfE3FsizKzvSREXtMCZz91lOVoUrHbQTizLzjf+IOrPl1JUliH4R
EczDq2YhQEhggfVCmHkGMcPX35Xi7LiHY28bA5Ja3dVVWVlZhOEri0htLaFhMWBJqLQAnFAYw/dQ
X1Hci6cQElqvVQYQoFsvh6TQAfUbQoLkHa9/Tv4qrMYvdCNxOSBVImsA2tj50I+63yJmbPZXDbdY
QG7Le2MCzA1lcPy6RqqbVGJw91odZo33SG+UE9MXhz4LXqVBxGwQZICm7Zd3Z+P3AcyMnt2BDMb/
GbhKZtYHZ9QLzoB8JuR2mLXyGdE7MOtzKKoXFmivOq7P3yHlFBTxhbuCJGZrcHphKKuyxaJOFQbd
i4iDlA4Kg/4nohqYCuA9txvZJyL/t/XAo0aQEKgvu7lIGBR/a+hZmZsFJEyw7ibJlvyhG9IwCPdo
nDcuk1qlJeZntu7vSM40/ZadVWCorijOQkRtY3Sa4dWqIW1JqTpUIQNtgwrSByW/XEUCoQxK/bu+
GFDZ9uhWQUchRrnYE4YOXgD1M8/wXmCNIuzNfmuR2qZCjjVR7WTQLq5NEh0nu3KAbf0m7QI/CP5H
a1x5/3yK7CT15YGFhCQ4LCTKIazTffyGEHJNzvTKqVFMxdvxI8HpW2al6LVA+CnawkpRTYoizM45
bNPtzmsCPft8UuHTBjVzmr9gAQ/cSepv64NSRIH/lR271C8B4O7BUzZe6QxeRg8c2gfcmeo3QLXm
+heVT5o1VY8FeiTEFQiEvxCrS0+/RoHzm8tFYKmYtV+7E4VQbMG0LWoerSLNDVB9ak2mm9VwQ36p
XqS0bIOVbRANb+M63uAOMnQNYuftUvDXwKSPyxAeeRmNnMkThAHC+7kGm/G4iUnEbn9hOm37J9VO
rGm35DzVqAxVW/QgQOQKAbIslz767hwLSuxWxdYqK1UJE9Ya6dx5YQywTFp09VcYNEQPZo/BTaW9
MJV5wKnUspAcrBP3tAEpoFRlf9lfMVHa/61uaJj3e1JdUqlCZuQiyeEik5Wi5QReThmxx6b/3LeB
cG9vB028BnpbCr0DPuxA6wiknVE3hOF49Y9kvUB96ew5ROj3u7tsju4BdsDegfavOrsE/w7yAi0Z
nk/rReHkrY2iIn+UDi89U8DCyeUYOM3UJtBvgxTNG0XOSZfa22NwpykNoqmzw/zu793TaBWegnJM
NZF39VpevV1BSjWLKLlzWBdxhYgsc2uQr0WLsu4NyXVVKTCi7SCKqciyLzcJQ/w0N5DLowmafBHb
VIiZ2v6caEs9u4ypzO0jHuugmxvTrfFGDYdRmL/Q0ohrQ7BTimxOowZ6TLXRKzwh2lhst3xKMqHX
Gc2fffxJrv0Hlah8GvN0GzQ6m1EFn/Rp1ICskEDq0OZ2yV1rjS99yPqAlWwhcxAT5Q3dtX/qPXvF
LmHUZ7r6AQ+i8Nrhbh/StQMg171Gh7QVV3pNND2aHYCPO+gfKBieDzQ2ypVigunt4LSAJ7YiYuyS
BEDgGxKxRdpm6xTzFkUNKFbAPlMI90SWx4kDZ550WRECaZ/eSsh4JVgfY8xEN8Ykuo20ZXTh3GB8
9KXeoXnrWITV2YfpJkBZ2KAc1aPVXxnTSh0BlfvE8r/IZ5fDyRzAFOXZM7nlBrocsZq3wTmEvI3v
0jD8FVA/ChIetVPeCg+M8rwfulH37pLO2gWP8NA9dS+QtiAoW6e/cnQghbwOVXwM82DVfi92bagL
Vb9JEZ9atyNN7t4XDK70NWbSCjy86D/iHc4uvMaTXS7TrssnU4GuExUfUDjtPZ2ZWkwqJoRD3+B0
F+3DUnCiR0WJpt60f3SPIWSBincJt4NJv+Qhvuqdw3q/SVe//fD6s6c4oRGDYLwRxYQIQKrZ5OzI
sGe9Gqm6Ekki9OLc9ZMkpEfuubaGRvCw4U6tN9QCLNDKGKD8G+/Zd1/OG5H7FRDn5D64NrsvaEsl
71BHe8d6EDch6DoGFbOKVsW/dG/xc3jyD/7DJL/Yq8AkP/9RhxBTzTagd29EMyjkioyDTz+DAHHU
+aV3Noo4q/4lQbliBr28d/BvBpRH6q8thC36ziui/uTnhX5dB7jNpEQAGQeqoWwEie4054IXY13p
VG1ekYNiI6Nig8KThn0JDlsuyGn2J1BXkDCMqpRU183q723Ebnkb1QhfW7/NR/e6bpev6esWwOJF
2YeuH3DSFJe8ISQjXFWhmATNlITs3ot9GuHX1nQ/W9GiEmWSEhro5suh3SCyUBByKVSpEB43uvXt
8fdaepjr18suwfjvEoiSC0Oy4w7KB5IOwq498lmyAECgZtxhWpqAm+zefG+l9fCaIl1DiS0dPz+w
0Pe/aNbNSbUC9lOsRGROoguzee5n6XPx/oFw9TmeIRLbLCRkaIz04j/6FefiJzen2qN2td+YQxf0
VuGdwOt3FZKcIkN9MNJTTPulDUISbP+FuNShxgVUfZ1Z58za3ulgZlOwRCZcIMlbyYp1tDuieAWj
QrWba/dDArhIOa8HKQMlAb/0ew3a2dF53kwgoYzACneY9sGMx6hMkEewsqP1UgFXtvPps6PcgL3V
I41SBSD08yOoojcDZY5cPeRxkGHSfl6VkKEJelB/AXqbtKuBQ4BG4627mTWnR7dB6YEU9xrz4082
yLAGGOCMHXiSZBcYy4gk48od7CYL8ng62USSq8bHJuHau6+O8G+tz2CzXE2PE68JC0VNVDqvjXss
BsWTXYT7TiXEcLX1rrjEp/YFOodbeXiUYBdPHi1yaf1Q7dLJd5qhQI3aMLfgbH9OFhLsuGoVrwpn
isqaZ+f8hGkPgLvuAfRRHQRAcnErn86t7u5px4QoIN3Oa/7uZd/37p3vJxuu0P0Hamj2sEBVNnWR
h7YXu/bqn/gBnDMLKE2iTxgcqnuKdEjnOKbRAEgmfjdQeQgJqQvt7q/1Ux1Q2FqJ+ae7dXZkwAjX
sFk7mimYkKqJJskCgBxRyQelo4b2FWpalHhiGkC/ASJ3VoHceoX+m8btE7yPFlxKddJKGhS9Xmi1
ICn1AjWvf1CFKFAD/aEAB6btB79jjhIbIig4ZXw2uoZ4cTavZYY95vUEzOs2WKOZ1URIicZTuHsE
B0Yxef5VOswZrjHbdDOEFGCOQAXG13hQF8TbdlDL8VNApznPNp7J40xxqfPaxhlZcUXUzGGUtJFB
B2LiMHgqFIVT/nYwIRVDc0Dsbju/ifjl4EogDA1zAZESxAbIXMGir8znjCfKq4T3+Gi99c/nl2gM
kXP2XRo2Q98fXL13/KB78IZSkVVEuwj2n+NwTQEYMr8JnU8u0PSRmpiu2DyxTFTzEL6N7iroWo9O
/mbYiPa9vbMNG71GjwJ2OiSQ0HH31t198hmr9i2oWyUXlP3tlHoNu0blBQR9RE/IHgJaDbDozmW3
LOJYskLyKIHb3cRG0ciT1fH0z7hWDlAHzCQcetod8sOVBZXuAAU+NFfAjaIYNjn8wWml/9LjtxBC
Vf4pD8/eOyyGq41RHlYQ+UeVzkYQe/zuQcZsH6LspzQ9hlsL52lY6dC5fm/DYmMCQNUojOE3QLGH
y89t2iCWMcNFRGEZSvOwnrx7raD88xhs2oVFfb6f1jurdhaVhpffile2mz/X5a2//a0mLezasY+x
DjDqKBmVzfuC+dtgM/0YJ+RNMBXXm8OsyuLWrNRhqDurhkAR/nCj/ekKLPxoMW948fz+t/k7Fker
2hCiUwtf90A/1e56G5/X7ouKeXxY6ME0BgaIoF0uKB5VBiRtYDESyABWVM2z5IeKSbUN2uJDGYZR
DmPl0q1mCXRBVAbvf4WrR6MHOmkhPVQ899js0bdcxRswdPqDseVd6e7g0ZYUZIRmnIAyAIybvQf8
QCaQpPeLAa85CHVSCEo56R81paUmChEm/FRaIZAYRbWFYPQ4LP+cljf8pHQYDnf28IOWeeYS+5ov
o9/vz2J8HmNjTEFbDO0PEPn4FYfCqXhDcAsD9JAcF6vSXFAMRykoeWhgo+vLgsuDd45gKI4Qy/fa
uw25cK6Py6ldPQaDlOCTNn/lNkHECZX8pwXH90JMtrYgXSF3Qlr7kRdBU8INKZTsJ9zqIWTf2hXd
JTrxguxzXRLQ7myADXYd6FsZlK0d1dYH/NiCKu0oaSxzj3HtKahiYx8cp2W/3l+ljwG1Fqcf0ryr
gORArQORHYoizLWUkARW/2ziNsaYV7cQrvv6WsWwdJKSA3TdPvoECQRHPrpGa7Mxg/Tvl+ljXeTr
yHq3aZRDw3o1rUfG1WJq6OUtfM6XQwsPC0oRD+p4jHTXKzl8KB/cgg8L5uWf6GAPDjmkpi3E14cU
qgf9e6x7XDU3HsrlOLKwppAyLbosZ+Jq7mLGI5zqvmCieJAWJ3N16FIxg45ZZobTKS8ARUe5T7cS
uMpiFZgLykjtxWJtxa7dKZmd39HR6PSNzuJm9NE4N8lc4khRf2FQHcV3gjOeIy9gsiETvq+pf5j0
V/baAjNwmRVdhDqsprUjMfoySWoYvcFgEEVzJHicBDzKZO7xtTaWgGrGgBa41JxT1EOGsWmQiUVo
+JU/dJz7+NOuhjgxJD7Pxt/E+NUZ6JxuxmzG+fGAYmLXf3du06rFOqeCieuQj4DmLyxa5jHajvnE
juOC2X/w1v5iuKElWoV+ayfzYyw0cAV7wdRfjEafNjh8+2iwGsIS+pmM3JR1oPXBCkFTfzvYWsPM
jIcslH6fmhQ+fB9CzneAhXhQvGRz87rjcRA82/TaMFNqChWDtMfhFJoU76AkP3+4IckmHi1u3zQc
qjKKzi6WrgwJLr6vqffS9aD8wpWhYGSSrWJsifLy1af7rFV48w6mu2BrBUlyIGGhWgl1w9w6UtfU
jXp5D++AYAlcEGpn8nlBFUy0Vr9ksORP8AlW7U+QdUuBHpXg0K7XrPvPcXDOH4cIL9vmKq1dpO8H
m5RDj9lOIV0RHll4p3c2asDRJbyEddjntvBjl4oKtJYqHtgYbxNOvrOP1npGpaHJvyY17VRRfKBl
VE1SFwFlH9bRInYBW9ZrqnY5f1Ssp4sWugd83V7Db9zYn5vfOKCd1qS6NBCJto+NuSAIRyXbhuaK
kDFoWEOAYD7Zcy9XODs230sIyCI8xj7e17qmLAmQCvPNQ6xfBZJaXGikwApG3Mav8dM4CXZGEC1/
2j/LYB6MAwLNcR5lau2djOXbiKIgCcbjotlNgmWgX4KI/5ZMePdozpH95Znxy+HDxmnKhPLTLp/S
TbvkHEIaNxtTijxALmmIZoXMhZXB6uyPRp3y72t6WtCgAsAAk/ar27Rqb9oo3gYVhhYeFo81jxKl
3SVY9lC7vWabvQgP59gnNPRKHWKHHlaTKrZXhz0p61GNsu9nPUSy27IvT1vD8KF5DER0bssOTRLk
CilULqNYzT5TcSgDcsga8kVm1K+3zxhBxB6bFuZ0Pb/+6QFLnKIC6ujIbK1ixdx6UDTg6AE7ESVh
DU3Lmu/dpzGfmBpPwFubEk/+rTH686SGpmEypweVRaU0i4PlKnP1MhazGQv4a+b0uzI1ugFdGozl
dy7JDJ9Ofgb5G0bF1d4lc5cvdChx+iljyb+MuD/qjwZg+A4sL/vi4hcZvU6/v1jESv3oiwJnTAMc
YD6PHxbxou/2Ry7mhgIvtBEyVG0N6voJfgCw0me8eqO0qEFuOS0HVUlm8z1igXi6s98ZDnUSc36K
STWfOAYhOT1hWL4+0ne0mcCXkF/MxKQ+Ale1x3YHUtpbxZMIXv8JozuksoBuvAal7x1Ur5Kr/XAY
JzNJ5tFyZUVAzda8YU14QlOZHAzf1XkDaUikRU4eQRdYrP72NFbO04h2jDqa3pgqkvk8TsZQaa9r
V2OOR8/jYA4PVCaceErZKA2gHpSh/cQy/boXKFQEBYyRLNtMsLRsOVGX4S6wkpguF+O7mGUW3D4s
G1aYjYc5LoOml49udn8Uo54A12eCiXqRT8N6UdyxwkzpoY2GohS+ChixnUngjkFk2/lZYLxjznnI
TAlBfnQRrLJQy4jnm1bcsuOFzN738znwYtafdUa/ndHM7bsxV/G90hMpO20KJa/ksXHYOKnYvb0l
Pwh6ijOtm9oO+NXVdyZX++meqTlEcxU3icomK+PfKQSbADlRKk+pdTFl3LT+aCSCwdALd0GB/R1C
Kx12QWOEyPS10yP5nU+VD1u1pozeRSdy3lkB5KGdUNzU6+ctJg/wmUHbLePhYzQ6iOPwylP8oYSF
LLqMpxmWbbYv0iHGxNX3MHT8kO0oH6IGp9KiZAOxGQdjBnSm+/+dAzAkzLRopmnK0xcLoxZMNZax
y0bIo2R0MYnLlsUbU42civ5CjjRNBfxqR0v5ExYuHdKlxoxj3j2dclzKI7jwtMB94mP4RVmCF2dP
7xnqgzgw3GLejcOSTodT/qNttt0Yv+0ufaahnNrkn/zrHwR2exefh0hQU/34woRBBmNoYMy0m230
0scrT+4VOqJIzz+sTe/Jq3RdJCyNF6+jEwWy+iVMnh5I/A/l4aH1wXNftwvlVrPmyAS+Oo+O3kNQ
yGd8rZpwxDeK24fee9lN77imZrFNvo/x0oKU+ULQnpdQ2dDGRqVpuDGOFv72NKSTpllAMpGsJReu
L4YOp+Q/H4JpzFhyqhxQSxKiMQaSN/Fy9XyYmIRmZsLY8/9UOwguJIfncGxU82UUjDUd+Ay4Qkao
G3FHtZ1RL+gw3AsOsMbP9LGgaZKMd4Y+r8F0Ssf5HUfK30jGgW4vH7DB+n30E0CRDqmzyEFW3Tam
Dl7ok8+Xy6rZ0XRTJ4U0zUbGkhwOWYIH2dLc72BZD4d+GE75OC56gm7L2W+65bZQ2gMoriaQ5iIW
bT73WlY0Z/ucs1kE425Z7i6z6mKNa0aQWHsz4h1jrpZrWtkcKJZtd/sLN34Y/gnXVysOf+y/s/53
ipQgacy5opLDZNFAfo+bMHwc626g58Etu1gH452bRo0DZy0eQMxx/O4YEIPxRVuIyLNoYzNjd+HK
cMVsP7IOuNxgFvl6L1kprn0digHzOfx0PkzNK54/CZq2pqVyZC9yAqhUERzoi6oo1E0oyw4hhiK1
d5ORn8OygACSeWt2z2geJbgi0+He4oCsQWtljAPwLwtvRNMlv0W6QSemxZ0pF/AfuyyuKV4IuyRC
QfwyXzKGDSOQb6ItW+t36MZ9WUwCTz45Hd84k9znke8SDxnlxSvKY78DFlj7RO5T80cMJOgB1pFZ
Ka9E41/Iv1L49MwXrTJKQHhSJ4YEVH6379zv/ObfWJb/ModJcs/PkNNjEueX899nhmF+x9Cgzh8v
pwQtQb4aWn/4bwl9JqJIH5gPxDfgOvqrWEs7nwya5vT5aB+sHyKRdsX8++OHZTQxufeaU11NNCsi
7tDwJMnfT28Aib/dMDCM3fyvfHrwNtqDwdNYsu5YCN00nB7ZMFL+FEWDiEmEYjLLirbnXPTHGd9t
ZrDETJhPmucyEd8shcLAR4dUW14eSPxpti/moGwMBj/LN14RV6Lbxlxn1srnYw1PWUGYFpbKcjnY
WLrmg9F9WWOZA91HXsqNjuOF+9vr4U2etLexURJk+iu28IId30aKIeKb1yR007auLV5/O+DrTJDQ
NooFgD/32f2u9u+Eos4CHhJtmVzmU2YzcTh7Jq3usM6Qg2olxq7WynDIiWIisP+vTs1hHQ1ZrzpS
vDNjn5cMgdyxC+GQoCs3DFxYWLGmoawlF1FgowoxXswtXsxIM1u4SHapJOJOjqeZiZXScOju3u18
dug8yBfNUazA7tNbGK1jhDC2/TKRNaV3qDFJS7kQTqIN3wvhkzZ9MvHbIUXQdJvW5HpZMhUy/SqX
dbcE6pqgumdaYXVXFuv7nMZHPuz3gf9FyoRb/HC4KRcgY8BBN+Dp4OZwM3lVWDMSNGWYAgo2ILnw
kwIRD0duPgdW1XuDCqbvYiVauDoSmn25h6abBXz1w0gPYyI7hhzXmx1ELitGXtMjfBluv9M/El6D
phLZy0ps8Ii/eI7iVc2kkCGGYc8lFbEBTFqOlf9cNrnpIV7AmDNKIkx0lNkviDSYLE6G7BJLWk0O
NT5atfBJeVb7DLIcLPIS+SekVnI/HHVAS3/RkXL7qzlDcxmgFE3WT8gw6Ye9rz2Tnlt7kUCIGhCN
ZZC0reon7bt74rKvxy/DBj8NZ1b4QuZRS2Ai4cUD7tt/qUDmj4Kqgz3lJ53fdHrlyjUGR0ZDDyZV
PiExd/iSE2shnxEQYuLhzZ5twg5mM2KtuDn8GaUWkgX5B5Tk603V2/F72VQ3oAe08dBzwNBopuwx
swDmbfLo54dZI+9p72mDte2f+VBHJld7M/N5ORi023+9P7afhGCywXMYbR6JwqBzh8v5DgxTJX8P
w6jFhkFe9ONWLz5hIHDLkrV7p6RcLr5GSXNGMxVjTy9KgUwsDuFTWjeyr8xI2X99qvUavxEH06/f
4E3TbeK+rFTyGLnrmGL6tGPJPZT/qUmf302sImd49L/7Dk/q0lij+D3yBfXxuUc5lNOh3Z8n+R9T
loY6DDY70tnK8eE+Tct2iqFIuUQZTD2j6abpgwHZ2c4Ui8AcZ+ezme18XjpGe0L+ht6VGwC9katk
GOdvY8Ce8GSeyER+xyXFc9LlMBScKZ8wzF2lYI7noaApCOR2aLNE+ZrdwowqBqtRb6arMvskb2No
xpbgAQ1imQD3qYXBZfE9AbLklpADaI9p4cP+yfarjSXFJxIoApi/isBhAvQ92mAxNo3WCDvCKe4x
JlpOUr5RSHV64wELaEAYhqJ2D9YsjjTeVjt9dRoeSvjuod0af1rgjRcQxxUzsuZouhPCE5NPyMtr
LLWwy20tNDkcmh0aU23TvDqWK3OICfx5jJsue4mWNlWZOVajkOXDXEe5b2MCyk+iJ66KvGa5MvrS
+/Rughanvszpr5QbP5f7YfZXGLMGAMV3CA2dOzRaAz+gd8EYOTdHjo8elPO5h0QQquBNHCAnSHTX
2GLvilXnJCFZiDgvTBp4HZy2ApiyAFMthVXujChsk5NbNzGDvDzOI/mvVzblhrOWtHnd8ar1RUyN
VhiW6G7rvArActwkZhT7uEyPDLo8wTLGXv8GQc3CG9WrWEM7I+LUNAeWG+toDqIl3MF8drMcgy4/
YywZTbkj+Zzhj6j8GfgKPnGvO5u58UH+ah8rJOPkY4u+Dt3E2hAE62fZHV00buSYOjUeCgtLgiKH
2Gc88Do7MWfNFNkYs5FLpMb0luelHeyAGKIeyL4CRL4hDuvmKzqR00RXDYP6rx47jYACXa6gyy8y
gMNR4HWoi1hsUJA/mTkt5meFY8v70OXljs0/z5yZn+/ZMjsyWDVjDiKBK6f7SYfE3BHFO2IxKBbU
4MgKyd3XEMkfAoPApSU0wecNxg/kMRAB4Hwyb2sKZOPKGCMWunb77ymQc2Z6h6wXXeV42J8thrwy
lTEp5LDadAoFXG4CHgmghIuNx9Yf8F/lwQpNErKJNc+Nxjh4GoPI0xnpwrROZGxzd54tk+6AwHPC
N/oUbAkQB7zFzwmncr0UzWiUvtshx833W6xlBf9TN+8CgFZm+nwcreSNgd3SXY6/KES+L7MktYfq
kJrjIXF2P/7g7vsEN0PeEzYc9jThCV+3QGshTEsyDEIS8cEwzt8B0szIY6rKP99W/i9TFogS6p7x
88z/jLGenvDY5TO6+G6ypWwqDwc7xlSOBGwmz3ZSxuMMkjk8TyORoZOJH6YE7zKj+pUP1/aMvV3O
cXXGOtv8XgUwOZPCdxdmW5Abp52O90xzNxDDnU65s2wQelZ7PZ/FFGQxApNuAJZL/Kyr0tH4UwCy
Co64xLK+Kb7F+Uc3IeTKBu3eT/tsegPE9zUV2eYUNOK/a2XjNXNceQ8Rn67hFDT/meZ3IN9DMLWY
au1pV5tQmFm8XNu4+vMEGy4Hd2uxxBICLroHzgF550lEzJj1BDBM8TjYlfx44xb+Q+6rIPrgXbrD
MkSsYyxHABrMiuWo+Og4w64slR65S6LTOg8vPpNa55KPV0VXccP8JOw0XAILBluSX8tySeSvC8Nm
8UDMgj2MzVx2ilXWlTkiUJAHOl8WcDGJkBg2RmRIM4T/hlWfqOlO+Mbm8bGmKV4S/iQjps2coRsx
7cHMMDtyghYvs/NNllSB9kE2iDFTFidX1BmxHhiDiZXja5hi/mdPk1ngqF3NFdnsVzAsEGx/b4nG
dii3jDQK+1s6Tiz5dNBYkATZuvWeYnO8Tpk5H1xvxQqOh9OXxZ4Z+vi7VYaS4zGQnJZWdUbMs8Ik
MrJ4yrwFvJJqNZN8y9riTPMZrCXnOMPclVZ8zxTgRBj0MaDrQFkkzbuvAVV6LwUqYWlgtBKmlIZs
PE+YTF9LoSBaRk1OFLdOyA8+yRdd1fxOb+AB+KOkHW0h/kB3SdE+A9bnM/17D5msoDAEs0qfFRE4
pQYEWIn0BzuujHpXa0qHJpHN4bSxf/1BDpA7dcx47jurjGXfNGsWKsQW1cu5K10JCZjDp/xsGll+
XUD5elp22hmJfHL3QCctt0FuAv1ysQ5OEkRzYS7yG77OswZa+bMZGYuHPepgXGFXYBMLPaG1Sk8J
ncCkE3zu2dT00Poh6ONJpeOYHPmCkq0DRCVFuWvzGrJtvJbDTKdTjY0iBhn8rT8WDMcNahmhdo+E
6axZvYzmMj3fjVpZmm4KEIpAGm+Sg8yYwOHjR0aG5MOWmQXdCcCcAfrGC9xzYUDKVMqHPsNarg22
nW2HmoQuK4rtg5nkT7/xkhIFJs1ElPZcE5L9d6Zfr/Wfv/XvxhB0eFCYwnLSYiqFj+nhFG9qo1W9
t2VrBLNboXpUR78Bqdcnl8usw5VbqYn2Z1Y/oOUD+SQjoUMx0dF9NbwJA3ePEb5qksO+dSjnblDz
dn/+lbMtknt/dCW6wePiU9+I3ByBOAWVHnpy1gR9Coy5J/8gT+gY7E8v6/oH7ojLMkHR6AVnE5i6
auKQc23DXXuIDA7F+cK63x/DOdNekkxHr0bmgqr9SX28JsihgOO8a6KmmNxpZXJevGtOvW51z7Sk
KcEUc0vjZ7sR0n6yFqJEUigxh2GWCdi6nu16xX2Dc84blMgVqF6ggpighPBrLRYoBYaTBNXs0rye
nrsvNNBSdISoCDrOHmfao3/8rAd7bghRF8D4HkFbQUcdm4hSXlLtQWOTEAeFkEVv14CtgaDVAxrK
J4TN0yq0CzW7SetdOvqmlBYMaKqW2WfrtKw1fx4gABEUXNpsbLuV+ZsC9YpBXcWjZKCaTkb+bZw7
kD0+1La1AWv7WUCPPqkNQFPmE5Her9GtUcUN8JeLS6qx3y1TXXeYxlQ8XywELXdB1ttUpGRROtBw
pzAq413f7GO5JzaMvwrqSwgi0EsgWTwzc1IY3SoJhU5Nc1uCRv34a556BQQiuJhtp3mhVLvdLb/p
sGUey1QqUtdt064ahrmZnYP7KqrTkzs6ZL3jAc3oOk132gzcE4lkWsrQZ2Xt0EKm+iwYCBuXqHfZ
dlD6jc/+vjY/NqebGJ3LzDz10HmmUTYyZkv17qZHz6s2/5St5ic8w5eBOfAewHZ50ASluqxk6J/D
uxoSq6z+qnRKfo5aCNi0uvSsKdKWgAplmNEXegzQM8tosku3kTbr0KmnfelUyTzuh5t4x2Pfh+TT
K3XQtyCGghpEbv3Sbn4gakAib6gdPNaRKsmXGoxXmu760iX/WybHPy6MLgFCM2XqZ+EvP9hsJu0z
RTzZH7e5NoY33uLIVCJexOEhMIDvXd1bVNk0cIJh5mP0YIuBiVDzKS481HoW4psSpgTe9O0XXmEl
fOAVEVLTw8aHet7cemhilDILriz34HLucohyPD+NmMbrLsV46+41aPYmvYZmmF9wkFj3UCwCpF7R
Uowt1qEg2N062YKihPbLoxR6SqUgLU9XO4S5pUBygBIG4QiNTlDjtXu7ITxjMD1YJNlWM7ZGbR97
CVVZe2CuI+i7QPCJ+06QS/tTDkVZdzrbcLTn38ZDPuVO3gZB53IHUaICfMvoAGBDvezTqNCDhiIi
Srhb+VfTvrKI0cxEWEsLR3wYJV2U2N8RyiireMLbHn/qpAjGhYuHQjw9PE0IdfS634zkwOmBTghW
XEBUmVTYKoDiDqG8RQZaCWulrjcebCfS26Av1I0/DRjEaS3I2p+HW4dwBVaLLHy1NFw9VpJ62dbs
wx9lYaVZISQVTbXB3+4UIB2oSU+HsPLaRASiRtEPGR6mYdW9XVAptpn0s/NJncwTSn+e7W2nGqGq
szM2ozqdPWvsHxpTRGFoY/PYmFCt7k2Y7+UYDQSZ8JEoTxTVG40h2iXwDylZHe0K9nn2rSqiHwgN
xeM9NKCIaqNXh2FlAe7n1nViZ4iIUBdibsEae8Xo4d/YH6Fb3H6LwabkMifY1eMaK6VbRotpcJ9W
U4q9qWJ4zbKo+jZPwYu0mzg6GNqGnyXZFEGiAwVwFwd+6Sku0Z2O/RlBKsQ0VeJR8p7L9w9LFFI7
0wbiJAUQb4N1joTXjBQE5s5mKAoBdqtqY7moAIDMgQ7k2qYwIGtnbxymxt1gEAnnvAcMWXd3cS5X
u8Zi+qNWg8QAOSyVA7GXsW3tkHaDENdyz7MV1OKgSTl9+4GCMbkLGqW5K4wLfmBUAUkPXhXzoI63
G+pmXJwLIrc2BR0temuYl9G9aaJOVRvce8821M3i735YlxjdDsNUrzutARp/JIWXN+j9fXCMZ3td
s4vLyvhKUQ9dtsaN8DVbfpJqw7iuHXounqbrX27OuXumm8LP5+KXgrLbyCx08tSQpV2hxwd1c7cq
7srzj8+mIH2Y5Tw8Nn7pcTx85PSo0eYm3sItmh1SKjxM70f7djV3KkWx9z5bCVPEoFdUCc0L9inr
UqBEl3uK+htY6ID6lwcx0c1qUoU35Q63BszQSfQu8t7sr57Szv5IrE55yQZNC9KR+8U5FZLFnTZL
4SZpDF60H6iial53a7O7nbFxFELMM996dTqn0Dul2xocO2esPOy6XpWCP3Ae/oeV1xhnf5QWU7wl
VtyjU6YDaNbdUuywA8SYgWXcZ+87JLHrb3Ve91+jyug1qltlBKSn5d8ra/5CPFO1NwiJL+t4YRQA
H2zoIxeEDUYXv/hTGnP+rJqC3xocvOLLPi/QFNgOkc1Hd7OhiqLLwz4/jdX0vWy9+khslaMKqWMX
zuN5xp53oBaNppiti3/tsjIm1udm13qUeLe85t9lVF7uwIU9irmhSg8Od+cNIhVhHDHIGfebxoG/
KHjGDHuWIvS/hpf2tveAKAw0CRGYlYsPImNh/UybFodalffNhehKx44GVEYDGZon9LvfZj+rmSv3
6lAzsp8eA0pJNifzM6UqBvCA7hYffGccEFSgEu4/s6tSt7PgFV6DBv2xwnW3nLLf0PAQLZuKibdD
5S3h1g0epYm1uIQsauRP7WtQoAz0LPjG/tRUJ9Si9ehPWWV6vceCsvj66MTabIilWm3QnvDwBq7R
hWBAN1BtrfefejZDtNsg0Av1Fq6BhSbeyYjqy/IPgnGtcRYhHfOD0aApe7Flvp/GO9mP9uFr2Ezx
AfFWf9ldjlfon1YDTUGjPqTVyH5W/X339v0bClrkfcbFqlPuIVdzocgd5zbddIa7GHQQzZoMIdy6
hSE+LR8wGg4OGsvYAfTJzhu6JSGRiHvSsGl3iL4BudA1knE4aaQXBnW2CGox4br6uBeQo4iuRy+Y
YN1dzYAxXvG2aFjD3T/a2sFB8ip5BKFogriMu0KVz9YidCTsU9pyCj6RrjyQoxs0JqGMR5+zxDOD
QyBkUtgkayoPpKhSJNdAJZ/qJKx9V3kIAgxiiIjaZOOdhxGCnL/xR4jisLUVYQh8TukR4bechR6K
UtkZPcVJSi4ofwJepZgQvEuZFNAfZe0hsRA8HcjauUihGb9PR8xIovLF4uER5SozBBkQvrE/cWBK
5qgDYZZIfCXaQiA+BxFFpLF/xDFFoCKfCLFqoXmdKkejrZcwXQFmQHqRbCY/AIeACacU7BNWRlDF
LSpNwdThyPEnBY8EY0HTBPt+otkq9E9JG23k+iMIAlercVZKcAqmIRTy4mirz11mY87cYtBwsvlA
PEtwtu/wTEUfEZ4o/PKLXAq7pBoWYFFkFuB8c0q+kJ++QWyQRGREOekxkMnaR7CVAhw2xPxehF90
jAwiOYuucA3w2J0NKCVQCFvMq6iuYJkSsgrOIEoFZdAcqACMkPgCJSdYy1NpX4BPdB6h5Zo0YoaQ
Lr5I3B2aBygzFrwG5M6crbplclq0KMEIUY86PJHUl8NEfXW8G3nASaSOt3b7t8P97XR+Sd0OluJq
DXbWgMh0b9b8vbnkKUT+GX1hUlwllZ2MpR7gEJBAojlB/x0/RdHwlwqmu0kyA0woxwfAoMFqi/a0
BDyB9cvpJaKaIIDk7IwuWznhLpk/MiSJ+IzR0VwSXr+cPHtE9goYit2fA1JC5c4T3WCwYGGFSzIu
SfB2tTw6v4MBvy/hK8ghZ5oIIOHmpyR5dD5KKXEqAGu6VUL+BUkLUBHiofPfdtThUugw2xduhFF0
v+6h0IpvsP2FOsfRN3cD9DiA09dDvKeOkBMnoFUI8MRxOD3GGOiGa+Gcv4sTDDMcTvNbHS+grY0Y
fHcU9/txDLLbEuw2Tg5BUhMqBExJ3kpvhTZxbTNnxvOJzUAxbDVrHsyj79lp3kP7FF9AJAzeDEg5
noNZMkhF898hY38BtRD7g0FgQoErknCd2NxYMLscLBMkxIojVvIZQJYg95AL/a6spgvOwV+B97hD
c0gMdHS8BvkHrF1NgECgJyuPy6M/CUlgLklWZqpEWZdLU5pKS1HDyUvBsUXbEeFZeYevYRQBXTDQ
raPvAkBFqJOOhrAgUZh1ANL4QsIB5zXQ43GYwqlgLTMEIHs5rrnAOgGG3rxNN4ZxyUnxvPi+Aujr
5JhgTCYvv4qFOnh1vpcFlekgH+vmiwtAlwnMFT2gyOErPSVbqUUoi6nwQCiG0sSyOrxVFgSIAQNR
MqZ61RQr8WWZjJO5ZjA5U3LH93zeEZg5xUhpH2F4/59mOaK/ZG1jJwWU4BJ+s6m6MocPh4TvCdCU
LVdOgavaQBpUil1XRsTNJciofC2EEOw3AFy9e4Mgku8CJHi+NhS9avZCJE4wo6oW0OlC6uP930ul
EMTKAPCZ07QCJS/FTJaly03sdyXoxDW1gZU0MoyRTkDTXxe8hyHKQuQNTB2mcxiKkA0mOdVqUkpa
GZUH7iW2npfIdMi2YDhana+hkRkWGifQUYMJuYUXagCgihvhrc+lc1yhezTFDGijy2/KhGDKp5pK
SlMCIUKQ1WZcNvNMMzaACyHTN2fyd7EmsticJpsRvizZI60jvR46CKCq1uA3O8fbONW0W3HyfJgW
KTu5rkYn92Xg6CeSekpH/4cQarj10P6hxPH32jWrdEjhzGF+G2H9s1g0FDpvfd+RUxunb5kB3vw/
ps6rO3WmWcK/iLXI4VZZIpiM8Q0LMEHknH79eWpm+/3O1sYBgySkmZ7u6upqYf6BGWrwRM07ubg3
D+CBnWt6mmsMwUWzqp8DRdTgEGfSJjK0E80fwnqny2L9gTZj7s3w21wtmXlr6pWXgrnskfIoaFY9
SZqKeKQ9khRlNzMd5cV3fJgm+H2/G6c6Q3BV/qxz18DDdJPiBhpm5fjWQsqaLb4wVg7rumc54G6D
cE9cViRQNr9D3pOFwdh+caDosqDRqJSa+DyxkkWacF6JvBI8JF0sOruQrZBtaWITlNcB0v+D0TWM
uJnWjGXu3Ml/I3mIhTSmE1tn0k66iJo0/M7gwHxulOuxqUhr2YQgU4fBNdD8hvw40znJDF11XSt1
lJA9AeZfBbi0yqlhjTRldUIYQILgoM6ww5TjxLJw397BeVYibsL3bJe72yWi3im1gUBGv1UAUYSy
GLNDUIxy83LXgEJwFfWc7w+K6osPhbPYkyklRbf5BVfiJ9fPzV8UVOJjIeU2lBi3U8TZWRIAoQmO
O1tt3vFQ5rRpHmYYsESsU/zO0/j+82kQ+FXmk59aUBh9Ghm67JS+QSkJ0YYpfLH7sEyV2Zjq3Pok
RpoApDC/hPu/2DWKb9ViUo2RQUjl6hAxoeZe4u9k5d8ekTSCVZz5HRGo79osh2YfCukraiUJIEG+
Mm9v1ZmgehZvOcKsuKRXKJDbaljoEYPspfr76h+Hhz5tFDoPNIJ/H+N9Fx2q/U9mWG0XvNoXiX7B
Nq3ZEYSu0L0Hj9GHrhnn7nGAlNloP9g3z4td79ypjapJEUTlq9RNKROkP9zgkVzQzsfSHUeQ6NDE
yjiVBhJH4blFvjsoIQ8PUTt5xedOpon8NwcEX3NId7v04wzmsKCbaSdFGftEGQI6Ca1K/QNTgrxE
+GyumqiJBo8kHUz6sO+zzpwKSjqfF/1yK51Wggya+M8mvfVyodCwxzxHAcYtggWEvllplIaFRhXe
RpWiiueUiv7Bp3MPqDmFfVBzVaNOF58kbdKvIZrknGz9k2Sam6QYPZqVcB9Qfd4o01QKHxpNRYZo
M/8FzaPYfk0zLToFhY8wbT+/d91HsvFrzVpYDirup15b7tuf6Zp2xo9ltkc7ef/eyP2e64/We57p
VsLbaNs+dXedR2v3c6EJ7quZHx3clbderIIaToX4UeXWjmcUnoBYu+AS5IDpklfw8xTo5/wP29uz
28vPevu2fqbK1GzvoBJWwtdyM31TXEp4HZY6BbYLlHXFwquYy+Wd/OPGySzev4coM8xM0Uitn+o1
BmCdAgAuXRpSpdR/o7PQP40qPsrKlCeRMCJ1t3VHJBXbc0oLqH2ah+NGQ8y1NFGSaQ92uCelGpY9
cpAz/uGePSI9Cet35zRE1bIg42KRoezA1khtqaBCLPC31BLNscz9KVMr9aAiDLHKi98mpflwgTBW
sYoREGwLFU/NCZ1gz42P8cSphH4LmQ43Adt1N84AuqjssdZScujwRHPuhObAb2+cc7Mos1K0do7R
xHZPeKErd4wjupmiT0l5WY4iM1TuKJBr6IcRhwL5cQFQGuOXP0bqgLfzjXZ5MPeQHsGFNS/kFSOd
HwUWlFA8nDI55a1bgDuiurcNWBJX1X5ELl0zg5fVbvNaF7CKt9690SgcpW44vwc6ZOOGaOeo7LQ+
nN64SqyxYOWR49fttqucNtTYbYCeI9UxaYB6ZZN4nJVn7QwajZcrz7rRakyn1CSzPRkL3DjiHFPQ
QSculDNOfsmfV2m0zRmWPUQ2fa69zx1oq1ZwC3r3iFTukWmtvUcd1eBH/UFN9CuiLjoh30MzTMQk
eziiCdoU/P/UU0wE1zJIO3QCo7XQJObV0SeC9BPQzIaiZRDmxZHqN/gcPIPZnyT4HtYvW+GX2XK6
rctdv/jzKxVzKrZTkCf3FJ5Fm8GA0JNTCM3lvnK1rt6ejyzBCkbJHMEmyvFKLXsLuBN0HPNvaj7Y
IeBGscHcL5VNopU4zM+z37vpYXqMa2FhSQHvt2bSg4ufS1BaqnS28c2XvGghuaMe+mzc4wJyRwUG
FJYhuLNd/JtPG2fUkaS4evLvSAsd6BB2iLLxqZ7ncapjzpqTfn5cHN833hsVx+5qkA5uo/IYQIqe
IVzLxWv2YeM6XhfXBZatMCvMqs+oMFM0sP1RlaMYm+TY9O2O+gKVZiq8K2GH13OK+RCRQ1/k9FWo
H752QeEGOEvusXltFigbVEUabwvvpljvyXdAsghNCFo/oZOH6Aj2kd7OIPol8t6rCHZulOOmmWKb
r090RE9vElOsaCg1DN9WazCY3tyjt1dnWlqQAVhhpK79B93Lc+jHInUcVINHiLwBhVz7YPdDU9zw
Hb1h0Vba4GAM2KNXMntY+2kAaBysfSS4XABWN08vyPqANlLJqYlGUHgO1lGNJjo1Wj675UA7p6NS
gJB4qFqxtX8bXGj/rQPdwmNw4G8oEoQuTyLMu0no7s0ZFtwCZ0pPHu/V5BG+4x26q7lp3hjXIjq6
GgBvHpgBHuPx20Mb/9/71nVqk93cv02SuudGLpEp0XaOERfAuDA3RXv9XW5w3dDToKAkE4j9L/qr
6kOqbMr2k5xSApNCMeVibAGL6APiQYu+J0KB8v3KBSsTfACVU3a4mMg3/u0NBi1sQ4lwmDJcVHw5
j5eP+FUb8QOnYM5Lhk/ntsOSPGl7jowuozUlggg/gKAln/aATH5MLvZJk98aYYkjqqxV81EsEQ7h
j5e/pB8J3nuYwEZDNubqYSBHcx0OYTHs5jmuJMgWp7+7Li4M0rzIUvHAXKJSvK7raq/rtcUa6ZiP
Tx4vfKkLJ9f+3ucRk4RLruyilFxpr8RKipLxA8n2WGa+5L7jvJOiveSWhje3GlBgz+2nHRyjhbWS
kWP5KAqhTq7WT9Q2KCXUWELkijuveTvNB60pzZ6SMRNbJls2AQlyjArmPTg5DZaXNCz3YUxg6VV6
jVGfSyJHtmgP7GXrFRVJ2oK7PdY87Eq/zdTYYbTcq6cHxa2oXVAWvI1tyV37FLWxUgW4MEXn07EW
GTUF1rZX8mecWLaRGz4ilpPyNi00qsPWoxjc4/L3itJsLlPemdDhsH1rXZwp+sdvjrpv3Jzd8tX5
VFiLq8fOh+JbpzagSdyQpAxY9u3sPR6jE5J2k5Nb7pDrRi6H7k2yC3R9DPckF+ns493a9PymTFJp
zS2F6mewWJFyFouyt6Akm4YN+PLAlMSGilsUARSpl9m2KDWg9EvjlRQ6XxXzUzlHKbHiNsUFilWh
joL5iSdCDEmDxc4LJiEwGYFOsaNafJVsvQhbX4B0d8rPKOqHi0qDK/gJaSul/zrd+0z1ahnQyVZa
WgpNNsySmc2HZA95dZmKs0Ig3EJFe3xlH8qwnIfap0BHixuLeGmPYE/6DHEeJAECxq5NSygynS86
oEdpmU4yPj0+ty10e4/TXIAWm8K283A/VJ2Fal0EU6ZeBvvWoSwEFEfBo0FLZ8S9erUYcQR2SA4C
o6nOQACursdxOoHLD/sQ5ESnayGFU6CrfQrOiYizImDNBLr8L2RUWJt3q4kCYHHaLX6R6QmUkqlQ
UCWood+mngRHQsH0t+HfEoitQAF0h/UCQBjtWYdVuPZsnoJ9IqBVv9tBcBzAjAb9BcxPxJkp1Ik1
qSo6u8GMMF2FWDbW01f2NpupxEqENX2f8Qx4xoye8yEiQXww9t2ZHQIVJqlGQmiRQAox2z4Oze2d
AyQvnYz2t2IGsozLRcLyHFiEyZNiduGzhPLyTlNZolpo7dHHzX7TAmh4GkrAAJdIiz/WKR6BHS6C
Lt6UPJwuiNepjqRRpKLXELfsQiUso9LJNPXTyPhoOhyRTLxFHasUSnlB9l8P6bDnmZ8rnM+cz2zE
GuMs4nyhogDRETVL3PejVxvSssnlrxJVwKDuHB8/D/vCz9pLayA3f+P4CQtOS7anMb57JBGML6q3
6Bwu/si8JRvgFj49tCF0rqv4gXI7dkqnPRqPGycnwQ/GH+R48mdlrvFqebcMCmwcl4uA1+di91M5
2yKC0UAH6pdww1pAzMBA09e/UgzlNiRbIGxxQgmfcEbuHq8QfGX4S5aQvgKOFDHp4CF3RW803dN9
IgavNgu1WcatnZrir/EXwDheQwrlrNQQuxbXDEIvbEZV02sQahMmNSM7IGjLEuRnGp1bTBLlHjOB
tH9UBhlm4pS/Wubn/OrJWbsxapDJx5EczfMxkil1eYajkVbSF2Y7jzP3wpjKq5RFP0TVBq0C2M7/
rRjWj5SfyLLK0RHipY+0ljqcRQYCKo7NrAaAc/AHtIkzjvjv8kBM12u1qgoipoPeO+pBjEsSxSBl
Z0xFELV9Y4G73ZB/Y1GAkYFj4536xpo/GOB8UeGnSXh0XzOyUtF5gFf9hcftUY8d6EbSv2XSBk1u
Wl0JKXBoad8SoF2iU72qOJhnTPmnEFGaS9AfGMWJYxMSHWaBTBUxlha9diNshGNn7LdaLQ3vac4f
VCOy717B39QvDpV6RF1m5PMxRqNRmysuLQ3ejsc+Io7R+Ks6U3KbfBzykS7SY03kW80q/XayEWLX
XLSN5o58cxpvcDXHTG4aF1hnXSsgXSgCPB4OMs8iMjcJjia5rb1Xwru3BlzQ2qyR8vVF5YEdMFT6
MzYk7ViIthSxq5AdjRU4kW1Ojf0pItTuAY54KNqW+Amn8iba09PlQHMc0RxjauRjoc4iYRWCX6ka
aCZcQw5cl2q4vTErH3+ZO7CGZkkfMRP8ISgwk0ulK29VQyaEOHIprIHThRfZWJdOigqw4DmCqsk0
vrGxGEn9nlHExuC8epw9uXjnGOuKaQxps16Nxq1ckSphMa2KcWJGcmZ4h2IfbeZ+IAfmZJLp9Nay
V1i+Is36iHnkMSJo5L/8lk/HLOM5m0vEnZJPRWRdDKDu9a3pOwcwdczL5GZbV1Q7sAZSV1R/zeoa
83WDu6aI9eIOMJTTBhcTgpRLfkefQtb6SWhlNzmtCsPuxpWVO6uY/oxPiO6G2Zvu23hcCflwH0Jz
5YcWgAjODbM+102uhK23Nx5j/F0AHLwjCNCzr4UicNrIsunD6qhzPL15yB40JPSGBVZSs0Y4xcM5
9crqxXfqH35zwf3qzHO0yXWuwSSoNGU0tOkWkCTvozz2hibKInXzN1N5dc+ASBGv+YHJ1f2do7pw
5cPthoofbaSZD9TNQ/GH9qLQXSZJpkjCMUVu6ilahfnfE9r0+VjB7nokE16h/zRNefzzv7Ow82ZF
e5I8Q1ox1dYrj97O8Qs9XMCDY++CwAbBkpZNM7InLKLTqTznA82lhT3RmIx5rmiJdwfbgKbEffqE
8HyRGaFpo5txZRm6c2/bGixPb9PVB/iAThFVDRAwdk/dPGGe7lSenWEZ3Xf/FebNiQmzkBnIxGA2
EUU600TLI9hbH2MyfnoarGbKM0I0EzQXZvKClPzaNyemOqGPnyH/4ImvJbxZf2VjFeHlpkwHjmqA
PmRdddOpr9VJSxtWrqudYj1N8v/sIiL/quef0ErczADd40/4/L5M/PU9KNS86h1EYw9m+UDTbdWs
YhyLmlCaObqGGpJZ79hG957z1iKjr4q9dCevLB8nP9+7ghAo9NIc1gqs4CsNa75wNloxxNoAW4S/
EG8DGy8w8OGZbtPH8AOggm4Dr8xCgv73NguZCTa7BkW05QwIwcCyAYjWJD00qDS4MuEHd0N+Uyk5
xorbqrQMlyNTC3WpZRn4AA0qr3WHtU5RjF3GRE/xruRkKJZ5JSNCwBPWh89/5HPqjef44+O0gAo2
hGNlfzPMNJV8GWoFskZcZRXTsdoDFyspo9X61BMcJN9iQeZxwYc3H1yqJSxbQFIsVv6k/yQfx490
24jXM0kpOW/69f7DC4EEmFlMeaKoOdArX4jj5qOngdNqP3Tz0fnKTzw5u5bG6a6rr1pnZFn+BK6E
J8mwyjIoOqYbkFn5n+0KtKHnuOKvwnkKbHcNFECncSGU4a2Yr9KnAkY0HqEupe4+LEH0s9CCYMDZ
OEQhEd5wIL0KKpKYTCHINtQDyZDRdNefDDJQAN/hO6RHN3UBuV/VCAgveMKTgKIcPsiLFMlkWwaD
QiTtTI6/Wk8ou/pC1udB8CTlDqU2RR9RvPU0dQXKqihdRwqpQj07laxK65ALVvJPL/3/JWiKaHjp
xv2l0oO3Qa3jHWIC1O056cejDydAnQZKZG1rjUyDGkTADlBkkuX3qDS+1jchehE1sVEDcVIrbf2m
g+sNCt1VJKw0Ilo4aDBLmL+pmrI3P9gUpy0K3FNIG5PBU0WNik36il++YhsQ1SivlISIVFgIy9hm
1HPIAbDOgJ4xARsfUZsi0luj/BjAcEa7b0XL9pDW7y8kSNerBM7s6EFrDjTTC5ip2i9K9OEFFjIh
r08G6fBQ7EqmbxMjXHpdOROaf9B3yd8g7IjeOW3LoMMX/HUj3yyQiko+MN5r34icp+jeo5f4dbkh
UUR6jN6aKDetEd/20LNMT3UI4RUEFPFx6dn6/SbrjUz1CUI8F4quOZc54tgVyqkglf1AtrwvbbYU
t1h1Qd5M7rEe2EW8RKYZOUiSbOTUSH9K7UBfnn4KjJgvIgwaQGVbN1BrgH0II77wjbjeEC+d8E4z
ljDRbtjLsD23CkwiQ/Go74ItaWTdhhwm9+wigYW/pdjO5CEdTkZkKU13Is0mlSOUi8lGy6RbVAW5
OLAn0gIsaEV8u0XNX7RZw2kuBVaFH4NjhC8kCpb2zB5190QFUPJfH/TTQFlM41ebIuAKafIcKUXV
vGrmEaUkJ2t0DkQXOv7Z4BpyPHDNcJPkjKkySXHHX7RRgcqcZ8XQtECtclhFlUTzTPJZCvirkASy
7sx+WoqndVY2A6rKH+W3dX7kxOHXMb3vTMBS72F0t9hFVzAfTPfwDixCVwBgEzGVJIdRoJLUcr41
aAWqqC8N2rJ9/VWwCu1X0W1jwaMWlfQ0MkwxADIFPfy2/7dl+DlNNr0H/RXJoFbpIxCti/F7fB/v
Ro9RDrtEF616sUwDJ3919TPNNSS44EYmZNJ41K0cnKgeirXsZk3Ey7PXwaI/es5eo6yYYMIy9Jkh
ftmsu66YrqBYBbpJZyqa4D0Cy4h+IaRDElyPvvYhBMTOzqyprrfv1DU8EylqDAnPFmGPUc1Hp52R
Wb11CyC+Ej3KnbaZZHLJXYJiWLC4RwRBJE7N3S72gOYhoBZL7msfp81dkUD4CXBTcouATng2qKnR
PGTyU1r5dOrIzS+1r/eF/gDhLT5Pd7+P9uXrunhkUbnaze7jCeLnV/cTAcwjwI5YN/p7FeTbmjCw
qQcugKxLpo8YGtE/itzM3cn4dKkB04heFTUp3f4cDh3KT1ZoVfuIKadJhUXatIYg0VtrkQulA3Dq
vGE1To+YHqKLc3uXuqvfErUiTklJCtQ9W89GLaE/AxD4u0e7757g8O33K3yRuXyEucEjPPhn8FNh
9Hca0Ql1rdEfbdfd9x9DWugOd9M85F1AvU+bDEmLtnFMMDrDf2fpPkYH2bjijhSq4R0oRhXZkN6Z
0RbaG1A+iicZ7xSewgNul7/tqQ3eBRxE7t/F3STZ+qF5IuGq5/Ss3iz3T6J8JN4FWwwAtI3/8fL/
0psPX6jono2vMYna+LPMdF4E3AoyclyFl3/s54O3d0U00/pf4DWETrGccXlBNqRRVFIJ34FccvKk
yR0ORfsRXXr3br4MD5osfcBcoeNthRan2BfqihjPANB4LbDx8AhocgrDGITki4vENdmenRuxcwhh
F5GdbTv3ocMtZD0yae/wO3sanM440wyQPfU+Byj2PjLnm9GrW2iWKrRD9W6Xxpm+oA12d1k+/Bqt
WTqIH3cmZBIxTekK3fJe5hbkgcfIJzTpFfJF8Ljzbpuo4t6ghNLdEMVbFksk5ZPyVykswN4Mb/56
up4+geEVS+U6FwKEe2C/nwgYznJCXYSIcaCgUZDoTZtp8zS71Ut7hlz2iRJNFZAMAUtc1LJX6Fb7
yhhU3GpDQYfCkjIe4SepNY/Ak1+lzguFUSHfDdKautS6O+vuhoyAzaPk8I4VYSpk1VbDIZVTauMe
GuXdKJcIS0ktzKe4lDXSBJXwyA2vhIWkkOzJBpSSfFAL6TGLvrIGkAKUC9Gk3S5NKjA8jUF66QSH
kLTST2q+7wbIoofQNMfrhfFE8EMme+T2Jr4y8OsB6r1NcYalF7D2lTt4OwPKsEE46ImGi1sFFFBw
fPcynY2cR8jc/KJciACjQqh5g6tvwzYFd+VeGTLAI3kkBfAlm7NdDghuaLGMb8gIZokDTmDhabcV
O2pTrubpTb5qHZrR4LxnTUx4G9ZCXbt7gzYv0ydfNe4fPpAfHVhrBBdgYx9UUlTbyUpLbRPFDrTH
hRMDTwW1M/j0k9aZIGh+XKab0VqYu6q3dmhGShvSrp3W/xNQLzNs3UoZeJlgu/0z5RzMyP751Tbx
ywC1V3pfcfTimN6mBCpV4qV0MUEMlZ+QZ7H54HOYU8oR1WJ5ZnRZRh/z2a0EW0QXKRpicUONeC9F
oH3r0Sgv79MNSs+bX9qz0jqvRIhHzoJUEJh43qteWSbXjxC2DJ8OcnOyXW4aFC1GTyqpqNEK6Z4W
naNzvRCX2K6RvqqeUV8l2kXdTFCG73vyMji0WTo4FHq3gCYf2xE1M5/ehe5qzXtSqzWr1Fi9gk2c
TdRqiPwhOYQ7ibrMl5xvJKTxOh5BPkRrPrzgfhd6V1qz4NQi4U7Pu2v4+apkl/nzTBJzzzICnd6H
Bg/bZWY92FAQGhzJgF3DCWXD9T1MqmNU6cunlmrO3Vny7xfvmsYj7w7ssGP0i84wUYIGaxYjDJYo
11olXyvSjGgrB+lUCg1o1vckTHz6xruj+EsbDDi2t/GM5EfgkIHrbhXZGLjlxpjL0lpTYxNUaoFz
hAE18KkIDlpJ19DZLdEU75pVnIvFczVBEViTScNCjuD1QCqCvViuIOjQgYNoW/G5YNsZno38Iuqo
j375B7nygOq3hsIU5WYwZ3MpkShbowyR+Nn6JOJof3qn+TusRWRQq1C0N7Two8Vsu8RWYbtHxUJ0
q/oUrWAbyrUgD/RpkoGyGFPl0/gi0F5paoGPCuJFSx6z8ABcAGoOSu6AVSpryBVCRcTXAbscaL1S
+FLxljVvCYfH336tO4fwPVPq9zBYEWlqNaNjGSYG5KBbiWtxha3sQ6vbNLZLuYN8ZG5O2V/DxqaY
p1XyMsGFbHF5QMeoxp0s8YbnFUyV/lWIq24Pte0w03t90+bvX2JMqTGrDytkQx4SGLIRggZHB2wL
dj0jNwwaucIJAh4Oi/EqLPn3cdGjO4dLnyhWAn8D4QfIFxBLMTBLp0W1Mj8bGxefCcFFE0G1E1YL
nv6Zr9x8YZ/cTlg/f4KqBLgejQKkWpMfqhqQE+MBG1m6J9fpG5KuCPmUVUHZ0vSxt1s1BNDzyXAr
6CMfeGNk0FWDXy6EwhTd312GfWcPIxCG4pAnOkSxoozTGCORutKGqirS7Y0cMn37ui2rl2DfRaPJ
iFgxrjgMqUc48QqbVJSaC2Ckyj+1fqbNbtaU3GKUCnYlXoAbSodl+xvJLxMTKT0egzdbFYxZX9dE
V0VBV857kIniboB4mAuki6RNqbVZijM7g8Kq0ExglsIhJgg/bRWvbch7MfFepmqkK8oV63NTbJhF
SrwD2R/1nC5IPVRK9mIR4i75+pcIqiDcAr/4O3FTEZNcawno2njdxnQUhoRTrDhoaZXHta40JZRv
aEx91n/8YKi43Mx+DNdVpwMKzTl2UGVZLOIumR+cbk6wv0EcpUtGMYznMMPg5nRnP8U4SfIOtKpB
1mtNx8q5p+MzHiUwETMLLPYdADb54zGDA5CTn18usLSKKcjM6yWLLmsFHw7Vxu5IRAMgp6JDDoJj
cZatQe/UyvmgiiQTgvEEmmCxfX/QDfJ65oO8wZa6DxRo6f7KRTiq8kR+t5kQPEXrHwIA/hAq46WF
0oJMXCijbcuRX9BKMjRLwUhpB6DSW5ZonYRcFgHDQr7BN+ES/HknpVCfT+lFbeIl7YgmCTxswGG0
wMGnUnw5SRLAl1SbNW9xiua6sTon1k6dyoS6BunlMj74D/3GTK8rpXTnRGYamk5wDekkwgJK4e7B
o99NJYIXJP+5QgFU5C4nxqHWUpB62Rm9q8BzjTcjjzvrPJpbHKZNkgfUE+9GdmqCEaWDKebobNTw
L6xumjMqKaFTK7NEUkUShrVpfE1XRazKMUv35EDxl+Eqq7DlDm1fX4++UCYRG9dNPTb8NKFIpvJb
igUXSThkeyUXVKFupty1YJAU4gRH7anvvyCCMaScAkkbCkMkTf3kbROth1rf2lSnH4drrjHhCRxq
Vczwbab4UpiAom/xsB8sdTRcIOKEBtE+UDQi2wNjGRxELg6lVdALBIwMOxRN9ahpK8Hhxg8ab4g5
B+sF588KM/GRx/61wcquyemMqPrh6hoqXk/tx/kN0mEa9CjIiZQXIz5a8qIOK0WHpzup1/ntAKat
bi3+VzLxnh6OQJeXcMVQhM+7So5XVpfXQeX2gDIPLjPAHHPygUxA90pgd+nTIuh8C+hyUc3GB4pk
Xf6+bhcnrTJNwx9dBKzrz+lmrNgam2OsT2UE3j1jE+ihjJXsjoAQnth4kzFzPRESjsV5OcVxzSdz
SkfVFowPMmVnD04eqeYSTBnF07cE/T1yg9beyF5pdxbwoezbWD20monRjaalLQiwEJVuTR84Vdw8
7FNXb8WUdtdBFy4/yonuLugrCQlyoYRkSB11DHiI5zNUDRT6TyL3aKEVy5PBodXhESBURYXPMSr1
GTMaPtTddOjH5/X0Mm0lL9/CA6btrXy+M1c1OOICvsPdt9pf3oIcbpK49ldfy4PE2GCPD4WbblsV
BovKHI4RICc8fGFPqqHSJgRUovRUtYe8g78LNBUKJLdZyIi9E/+QcK63SbVDqrPX7WPwMAx2R/Nd
CKUpXTDZvrpgKhEh9CbJYEt3zG5aN3RoPQBQfbDWaBceGKYCWWveAddwQ+y95eue/M0Litz14CiV
k+Ii6pGhNHJF5+/VF2OHUcm7rqNJq7MK5EaKxFIDxF3x2OGCSnSL/3lF/H8biVs/71TrJrMT3kJl
9fZfJ1GynHy0SXR4HamDTh8XnxOEGRdqPnNb6qtgmdmoux6GCo9L6wW8MeIa8Rvou0X+Ci9N3pmm
loEGNsYAK+civyyFLS0PLctXk7w1yUExvXinfDr5eIrd7rRXp7GWPyhHiJKQ4sW520Skxzxyh1Sc
G77fG7YanFt/SpqdFUs8X2UHxqxCPG3ze0oOKOQ1qZBkC08rRyZASVdl8MTSwE1ygEcAR7INnQIB
JJiJwUhI9+uD60H2H4v9y/9foeFyE3NY8PhOVQfobPO3lwz47AN9aAgAltAG159rvHHKdZEKkLkA
YDkwFzgER2Kv8CudHvRcyedeQj0u7vHrSQKTTBsbw2Ht6+4S1fwbvSWv7Gv0P4InQqjZBIUCZsAL
FRr5Z2mXAmEgSdlMjWWNZvlIE4BZ2hdQFBxvI9E6SLcrBni2hBVaNFBWVvvYoByKfKAJJ+Xr1eZZ
V2CmkD05hUiFYLa1WdweM6WCEOBqWWyhgeQ7QpWrYLOVIihQWL+RwAdTT2IWNqZZ0zWmSKkTvW7K
tVZK8gWrnvm6DnWkNwi03WYZ4Ln+7IZk8ewVz2Y0pOMv9xa6jbioeGf4rnrloc0zVK3ZxA2ZBnLG
eh5YH5Fz3EVBwYTVfGgoZprhM5pYsgMq8SiGMx9Mu+MhpFzqy0YqrU/a8b9U5mymwjgVBKkuitVI
JWenhnRFnz7tBM1VFwy871LUino/P+okdKIzDOcES4m38DWjTA9ejKpscbJTDoCjBglCaDJArBzE
ry9yNFp2uYzahYi+s35/gRbwTzHR4q6Q8O/eqQ6YRWeI3f2tk1ZYneqvLnIhYOri4dnqL4sJyKV9
xCTUlee7hkoKHN3uAoQyrmHmkf3CznOaujKciTxKbY+oyjkq8a/wQWuG6BIYORwzVkGzTPULnnFu
MYJhF+4Rb6ZhY6Bu7GKwyMkzIWiT9hvsyLSXYBiKkyRFFrlKV5pvbUx7FBHQZTmVqThCSNqZAJZF
L9xQgQSniOsmRoeOIu9ZJ4pgGeo+EQ64fsYjxi02KsmommuVStGog9FH5VPnrbXGiJnSRoMlnoV+
+Y4UlC/xyDqUaqdejwASa0g32XcETood5ifjhFE31lsud81DUyvbPeqQ/mICqFWCtiEroExyiqPn
vEcpDgYBpjElvJYISMesMKvNc9hXFYZtWDuVWZMNx6Tz5VfSZYAPKMxRjKxiZbTphipTHsJI1Npl
pZOV2ZBDp2px+uU4rQ2HJevI0LFulX5sMj5mxD6cpqrS5EnRWSlQXkDrHtIByc8kRL2Uu4Fp4FFk
lNv3yxhomaR8GYuoYE6/6RTA2Y2x+Mv6XYjpMtCoh51kWgvHyuAqUqeZsLuplzD691hWXivEpUNr
bPLUU0vqmU7hFg/LKYKQRBh0PSIeabXSdtoetz4+nSvFuyLwSC4Ov1BhlYjNMLZ1E7BSoMT4/kgJ
KiIPXjZNtBDpEDcXZEDUCJaRAUfBTiv5b1cbaHyNaauhY/JQGpiVYGOWTC2KrfEYKhUMZMt10l/Z
c95JDslg7yUQBZOspxx8i7x7b/DxEQ/scGYtCDci+0wHvHZKot0ft6ZoKW49P2y3IQnmXFrpcIJL
AmKIYhc42y34gaS+Wd+qjqkegnkmZohht5zjcTKAPt0bTGFqwN7xnl/V+jlg7ZsWA97PcUTYOgas
LiQxucAHsNEKo/AJvTBJWJq0spsEMqiG/HSzoC0Nz01umjwvPYyzj+W+jfHCuNcaKnb7iyDE+JXj
9GRRolUf79DDNBiQn6dFUOsdZ6U7VYLdLn7W5FvDARrCUPx30RGq3/IfuEr806dWUKa1ehszACrh
wz83WNirpgRIq778DFHXhVKLNgpxaTjVDhgarOL4usrp62iAQ+BGfqMRtv2xLk6e8yHdgvej+z5x
alBXRJO6x2Rz+VmbTlZ8VJumAE6bihSyp12qTuEYiy/4cTn+m3DyqHEEve5ECskZX+OW/XAapyIY
iEygm3cgcjb30RKlFGoCss130BgJBWIRnsR5UpEQXgZnPArRu0QZT8HrH9VNI1lcvL9N3pc+zoVL
faKIQvSsYnTDg9jgKyWMCnHsT80U9hAuHX+39MYb/kUxktN3a2L8UjyLJaOARWMDXaGAWSggz2tn
twyKML07ABacbUCwQt/OcrIq9D+2xicLZK3ebCpspsreDgT2Z8YCLq5zxW26Rqhpow3oA/xcgo5G
mEaa6hOQ22f80fO0RaUySXcOvnOvkfxXAgNb00oxLWWKDLcdzeFegTz1EqFhLNtTARWSOATSbb6k
562mozKuelTkm5tmAcrFWqdIC6XcHGvRZMtk3dRTRWZQwn7GAeF6rGMVekDDMPL2SnRqyf1zk3CU
MN841sEJl87eGQZ8zt1AyStQvkKTcexdOWCYXFzlzVT5oOzZOpF7eXKz9Y3fE+lYNxe/2n1guAvD
c1tOqL29jDDL3bKd4wyZx800lYvQ4CLrwAHlh2chbdGtmq+nbum/7N3/0iy4kUz9GhDlXerblcf4
SC0nGb5mj+rcSlzFUnBjrAlgICou9nBjScs4mbamtFzaR/PGgqcEy4D5OsZSySiPQKiKY8E4e1e1
dEJRRALI/gpD0Sb2TZHxPtfQhzoF5lz12hRWvNzq1/8cdbnlRK2Qrd9fRRAZsXteYJsqIyt6zO4/
cqrITFiNXTdLEVOJjy8qNmf193lxqPVP00E3ZjqAFvXL0GNIsdKzQvLJ9Ae+Kd4n7+TihhNpYMTX
cGW1VJSoWtEkn071MVkesFmt3sTvQZmS9il1fpMvsdpVyYm5Go1u9F4akbw2JxrKEj180dh7sNll
lVi82MXbKwZi5J3jd4ptKFLqJPukIaJLTCaWqbvv7TpF0CfKBRknhnSnP5JrvWDMcT16Sz6dyJjc
B7tRaWPwIn0EEzdk8FaUYiBhRvQgoy7qQgGjnYluwT0R+CqznW1pOmrS4y8Aq9hFX9NEvryiakXP
ZjaCh+u1TFRr5llAcEbqUtYXMAtKU3EgWgh0YmoyPcW2UOyAssxw0lGDoO10P0yH/OXulA9e4Rw/
pJeWW3k5FpByhMxX/iJhJSAdfGS8ZBwWefFIAVNGR+yCV6owBqEMoaiUJfYXkE8WfTBFvK8jcssU
0KtmQjMfMQP5iQC+PNekF5LiAktYkEqHvBvtfiZkViRkhQFfEg3gPQLB1asG8otOgj2qHeHTqbSX
uzDqLLFxaLn0th5MyI6xZpokb8Zcb4ktt0H4GVP2K2fuV3hHp0fkyzjroSrzO8TN7PSi3obmJAzF
CFloJF9OjINWi/HKq2ShO6ghcQA7/0zczHjQEMlHtwG80Oak9XhitCtevrOLL16tGl6MFCalaL3s
z4u6lUy4e3RK3mqii15FxlKh1vfz1lilLoJvXOxK40Z0unIqZLvranUaFSCSOvnm+Y22JF/uxO3x
DaGJc0sB5Uxckf4umJmSEBxG3RZheuqQpayGOChlnEjJkWiTKobYI7kGMiRDkvZ17UYCINIbF7A/
4+bZSENFC3KiiTkgVpKbdFaDLve4O2q/3LDiYm3CTM1rj+YHkrD2lao1Ee235i6oOuVpIGmxSc/o
JVBoAMtKm4XtDYfD6YNfiW26ESUcyqbqXLUvooQ9Usg2ehHEJvaHEqJ79yPGUQokzc4VRyjbqt6v
yCGHozYDr6+Q8wtF+4qAlyG/GOkMxZ5apwRt4oSLXaWNEhvFniuaBNKrNVbvLYXUCulEioNaM1QQ
L8qOfVDW+6/Fl8YtUpu2fY/0QoSH2vCW9A0v5/CehH9YW2U3xBIm38XgZFQZtOHWvGDNT51dUh3t
kgfGBBgCZPSzkH+QrwuN2PjmHaxWWQdaCtR0ntTOKAxlhwJHhEockSN6opflKmeLSTHRvlCu3Je+
lg2sLDkMEOeEmCHcNN58Vxml8Gq14wJawHjQeev7RUCdtnS99HHAHvVPLKNqR0QrVHe7tlrtZeSb
FbfoItmLl2sUqZATfQyt3sbh13aKQ//akpi0zxptmd0nqg2UaN64xma9Nz0Ayujj6LaYgFzxMGOI
giYGrRS9pOZkkMqaM1PE2t+zhpWaC1O6YOTIiKdTw2lW9KvAVXkkm2qbzWS8kLig7d3sK6fYHwPF
IMHBIeUlP4f/eTAXyQwKHhRqiZ+TcNXkn6iRGBgo2InMtJygTSwkX3k2+WHaGFm6XGC4wjAsvANm
TEmg6HsK2UltgUymvPanYt6ij6uZgwiAGPPUCmrWaW2z5685Izbm3qgRLS4RyaUMf7Vbjt4bhayJ
0GlLZ0EgDWGNP60jzIAh5FDMJMsseQvwStZaRbqwZHuITvxDZLU2icbxtxGYWIzUVogaKPMdAhif
o18NpjI5WC6YliTFIApjs67AY0zm2sESd0iPuBhYHUymV2E1TRG+zywO+shc+yYJAw1VuUMSAiuz
BnIgjLVcnQElFvf43SAz1ppmA1wwZZ7xLyRaQK0zgd9g2honezLRzBxLj7+450DEaxgoUqXgL/qC
A0f0ygp/UwiqlbpCgIFAp/mZrLaqMhTaKGipOrDB6Hqf4HFA8CfmJHIO8BkAFuXwcyIwp9ry+BTA
nHAnWP5hg0NlJnWhfLdAYLyEnc8bDKIq37JYv3D+inoysMZVWr1y10Tj1M5E+Kjdgp+jAkBVAFKs
+PhrkFYbEdkTlRvUGvviusirUUgvINYGTDZuW3MueDh+i/UbX0Y+jf2DPgPnRtfXAT98KE5R2CbX
9eETouMAm6uka8NnoXzlQ0nWhd3s23lcoym7WumaU/yOj6dfnkRsJXP+OpK2Yn3vnToH9raDQcAt
8pBGjYqw569w5nMuBc2NEjEeQLVXDo78teDvx8ZNptQv1zx6Z0orVPan2gd8ygayk+4rVB3Eikpm
nUAeFFc+mjzN1rmtP1WDPBdXP50SjYtypJOB3gRkrzJ3xQZyv+SEVVuCjHWH3vVa+zmD2GTYBueR
YSa05aJB5MUZU6GpXDUNSO4nubYVKD+TI7yS/G9X4hXD+QrsrFyGjJJshcyCMNsSb/3b9LwkFvWK
DAJrVLcjfa+t6uYgR5f6r/arLa5CFf6zku4K97RIbVvCesVFnwkRzWE57OKJWyTjUqSNkW2LAxZL
glmczhTe7S1+0OKxmki/Ky8yqSxlKdp5R3TetKFTGqLbCraqfWrD2IAFplgvKgY6mslaDeSVyRXT
sWWE8A3ikF4aXfkZNoD757jN8O7+Zb75ARfub7HEAJn/8kSV+rQh3/8RdWZdiqrNEv5FriUOoLci
IgiIONeNS60S53n+9ecJ2P2dzba6u6pUhHfIjIyI1AZgtA6Rvir2yIm7WpsvvM2Nx7V/pNhWxIxd
cCS44R+AqJZybSsVzkyNDnV2EJ5wY1gssvUEfBlEXbII2Uj/Kc2hZC9sVAI27QUXvnLt3Ed4xIBZ
77XIYVQBsPqxLiHUWIIfLcHEG2hoqHPzvytfFRqk1O2EKl6mNNPWZHQ29AT773UboNmLLF7WR8ng
+JMqi21B3kpZdWk3EUHI6gFSreBF6bCuh+IvuRe8CVC0jQh75+eYBGkLVhRN7a2r33/xEzYZXS7d
eIOroM1XQ0ZiBR36Zb0dt1/8IkG+QL0s0RVaE2GxlFV3de3xR8UuW2m5KFlaxC0ufusR1QZpp5SY
SOTp1TC62dVd48vGymuDaFbpt6A7qt3z5QC5qpNphsbnGyV7abFnUSDOshipCbgoVE9pW7wGTxZS
jEGHL5nyFoyYi8t/grQlYoXTgTmo/iWrNV1alDycvvw+yQdu9rNroW2lfTYbqrZTHtn1UoME/m+F
MGq4PrrkwhdyhIE2dYJWzswzSUPYam5tzXYd/yVgJGVKy15ERXmdXh+Rzgwh3pvaj9rnsl1P8W9i
51KAJLBF2z7vabVkBJZfEMVLTAedKuUDNb7X6Sl2NLnQuiq6vQQjDER+U8NY91f5ncAevcipQbO7
+0JQ/7Mza5rTA42ReAMywx2FRRW+LmPty6DXI3Z2IdjaoF/s9RNM4xq/aWbfumHbFZbA/krAp8Rb
OaQe+f3DkE5vRlMJGntQP8NLsrdSc0bmLOeQxVLkXAKrua55m0R9PP4l9EbXR5C3GmoK9taSpsYc
lWQd/hc1uFsyI62t2hGB8lfFjoLWs91vR1GWrtNgY+/U2rWleeOTl3yAUhvYY5jC7vg4aR9hxQci
QJRE/TyGpockQQbCWkqO4HW+AUd7W+5ceFIRKOuKdDwH6djTtOH2KbbSPAcpp7xlxdRDMwwzJskK
EVTZBVJlYRtmOXTFBuq0QbFnoAKGTWDAfsj/+2ibSK91bFw4bYm/yr7l1ntyM3mgXDOXm4FgypxF
zR78aJZ9QeXa6bVTsteznyuikNJzqi1daOl0/LQloRaojjdq5Ot+CQ/oFUlAM2FmQBwC1MlrFnqQ
gnIGsKIAvRugSE4RLgZ6J5PNWlHEFVEn4QFRzSVD+omCFCYd2HYlJ01x5NGOqf3y6l/94RnUeqiS
L47xvNAxA8+A+H2Ve8u8lI4cvNV2LxxT4dWVwirIvrv3lVHnP9fPlJycbd7RufXbuRBSm/EFqyNA
kVN3y4OSdwuHG0c4jy4MFQEjE/1r/z9xoid+SN3WoRyLV42vXEjAOjkwNPnz35oy+b73Nbm90sTm
Fjhm+0mlNz9dRVnHRFcFdTk2NLruNeI0YcIiZYrXbYlIpYMIE+cBMB4iWIAbofjDORHTimA5i5fN
SHNJkamqRZJja0CTyvlZJRl8ao6llga3himB1hyA6k4kR7hK2ITvDHc9Hwz59U/BiXrChnqPduG3
GvdWr/ZvW6E1MAUrqBYXJQgSoYUbYgFVONk/aKBwW6nqVPKzBVbrXDaNs0Zs2gPwUTx7P2oop9WP
DZh+tx0yFMzxWGbySF39lbUy6oXEGDwRzOsQsGR5+L/CcSBk0meeZaDlL1yErb06uvKaHY1q5Aen
doZD5WjlDM7l1qZJCEEUL6FgP0+jRPy4UyaXbbHqVf9WyXwBzVFuUUGyc6OZgcCuU5ar56SQO/RO
ZSJ6Lp+MRsZ19j2CIvJr3ZBfRG1ixIIkYfKo188PnODxCHyExgS65OC9xAz9Jz3InvCzOj4arXIA
rNEHM73Y923zMbqE9eiWrPt7UnCCtekrNMal0blzSmY/xwF9AJLH/LYqt87NI06eVbpw13wTfJgq
X1gCK50DmpH2uttpnTANCkVk+pSHl2ZYDG+vxiU5kt1FVxwbsDZ72QbmNyAGaeOWFP5QwXeLo2pk
JUbnPn4NK9Nrt54wQHfNVA1VvrjsG2Ok1ZXGMh5QEWc/1f6h+O3ZojTaPvzMwu2vNdxB7G4UiKzq
3W9ni/tRcS9BTpc2sEE1eI+NIidWbiGVqfe+rA7DC8rA9aC6fGKIby2O42PzvaQBaAf9XbSnXxfu
772ZX+icRudJtVWbHqIXrJr4HrBvaGOTt0RtVevxPlZnM/+20qgqhzsdqodfMoMVmhvD9SBQX8E9
611GL57ar4+51rteGYh5tO6feFIB2X3ngEZ3Fl+G3IVTaEU7Fy4hvcdo/voXI2ujY9yznWBnJzKi
i/L13aA573Jjx3CuCnZct5cG4aJ4ngkV/YMNlrSglMPv65xExVRocQEbU369gVWPGM95DZWk6zgQ
Q1u0PVURVh693+YTPw4FwoKE3kwwxU/oSEU0o3vTgMYkgJP/6rSFpYmtTx5SicahhCA/wiwsUBSE
rT57O2GpgwUFp6UYKHMxVmSPVA8vT1BZOP6Kzwgg5mr3u48vPE7RPdCx40/Cs3Uswv8hOXEc4/PA
pMlBjeWU1CvWz9QL5eqVUWYJOaytXvM7jZEYxXRKqfjql6IXeh2aN4Tc6BnUPUWBYX2yjbfc5XW8
i5Bs7qIH5py7RI8Hfp94ZE4eI3wnnSp/Vien+ZU+C7IZutIvotBNk/1Aj+PB3g/2fGPWm/W2g1mP
tjz0vLl6Ff82Kk/oCTAyJmtMNw8jfZX0AotN75p9xLLQ7LxBQ+mjtkM7Xn8TpRy1auOxeqz23m5O
k6QJzYg+tMViiAG6cg2Xt9Xt1eTLqrQd0yFkkvJ4Tnaj52Qz2oF8V/sWx3tywueJLimX0WN1BWVp
nEZ6kn5WOdtW/2H4W/Bt3AtYUomf4aqc4i/epc+J1S/1rP5mVO4CsHVLPfqY+Caah3VQb3MK5s/h
QP+FaonWSyVapJVcOozU8etvnO9uZd+k5UYZtJ12KZZ9You9Oqyo6hoFMkuFJ2uMUNp4L8K17P83
il/iBHAGeuZgVfoLbF/8MX7v03SRLgplRE2NF+Be9n+ZgCFtFFk/aT206QIl31/odGnuclpYlJ2g
aVJhtDiV7o49MTFejUqtdcaW8DS3yv0zHkBAiZvS4ltz9uwTG/sA/frs1LFNrDTpelGmwQVajmuT
TlU3ePhh0WpUfkp/iHxvc3POuLzxHOAHuGAJ8/hqNdZn50aAUbPXiLPobQAce7a/7JaALj+3YqOG
hWj/+lMdXpPiuLg4ku0H1mAzMpbVALPV0QHv1UJQCVJ4Kr3HHRExa1g65vas2Rl3owsUvFsfVUN4
jDf9jOpO2Mv+oO3o/CI+/s0YYbRSjIZsTUS5uTaadVFaboLpEblrMnAhUeNbTLI7yOoNeQNIwWhA
ZVRmMZumhErNoU2o0I/8iBpTQCy6bvw+W7zU79GWM8PK8uCJrDatVdp9NTbdD+UDIbbaLYEZCfAI
ZMHKwIbhHxI0oPAjsBAIWXSs5bezHlSiQuc8PKw282Jk4MCJIommXVAoXg2u4PWXMfGd0C9D+FqG
ODmqaIq5yBbWXPfqAUqQ8N0teFZz7Z5p/EMZwYqPUdqvezxv02IJu0eX+SegMDzcza90h9j7n7EZ
FaZVDAzhZjroeEbV3wv42qTaqf3cJ7O/77QwhYG49medW4d1nX4Y/TI9jag4IceesZ2Uu7eoRrO6
1XpwGUIv89cDFHhU86Y10RjD18ig79XHrSVowNN9g95BxR63chZeB7iF9OrdSnIY/YxmCTQ/Qgm5
mGeACvVryNAYULP7gCcLzTCIkYiUaMDDAqHUhE0nS1AUOhH8KCYQNNPbulxcJViKgZSRYa6t3FuQ
N4mepCN5Ma6s6xWCpCsyIiEXqY/X1OsqG9dzVHxX0HSh5qZEHExBFOocN9kOnk2IsFTBZUOo1Dov
viltfCE4y7cRZexq5ac3z3H3O31FZi4eyHStMP2ab00grx3wqsSEB7+ibWD2DnhXssD3zrSeL09Y
VZ44A7OBu/jYnxrX3zLRzdpmZjE2btGDKsrKgibOfEw2acPgLi4qf+bqTdiDsQu68Yv9ibaIZ9XC
60uLrcbXq6zK48ecTcQo2wVM1SqtKhZTZKw3eZKL56hGYJkF+O3v7fGLu69NmvaMC4fG5a92pOYE
vP9Y3eaY29GXC1kvFa/eMfiE5ogh/Hg16QgTv/zzhCFTXBVHlb/LcD1NV+bw7R2Gn1FpRUu388Bq
0RAJbzHSnHMTccEa4ylUMlBp4U7tGkfDvrCNl5spGzpjWytNeWkADo34gNtlOSjRjX4FbsFv8grm
CrYj719iSNd+K79lVkRs1T7hJzpOr/fGaViYXKJEtQ4+7oYRdoyJcXTfIWuNrrCes0oA7QqEJukx
IMFfCEkT3iNwR0AOzxEwpeAMVZEc09jjHUBvuq/CC9W4PEQ/QkwOiVAT/fMZUA3QkiQuYxa2o1U6
UIQRu1EPBlFQ797Mzmd+/WWvyoLOJ7i0Ac3QfhYbM5DG1hEvjfaDiHPbrGPegkCQ5bBCiHPGhY/2
LBXsUJ4xolv73MXmuff1cuk7Takc1d8SlVwH3W4ZI+paeIssAorKlfrFefCYv73q+Lpc968dSNhj
YvFuyJsTQ3kp2S3cVuwD7o13/0BLEZimzBVQqFPDgPCzbjwqjdLw8Hch9Pk09lM2jg/PWIp8j3Pt
Lx0RGQvpT/q3xbyhRgje/FQa5eTwhzy/ipKuO1udwnJwXTesxRrpVcJCeBtanXR+rzU22DFQju6/
p0wOXK23fYTKSdrjCnSqaaPMpbVRAB3Cw7CczFpFelJRNqE/eWg5Lgt+wj2CMpHcIfQPNj/nztet
NE9uuQORgoC8GqVh6m6cOpsiXjeUOHt32BUb5ijhp3P3eW+sYncdJkCKDefBw4YGiFCHtJ3QI53n
WD44KJ/I5udQlZR0omMReROU0U6H4m0cwjWSYowzIWBIPKMsv+qKjfX2c4LGA62hsP8+ckVkt3IF
ATEhx0QHpN82eZYExnrkhmxv+7Os9u44Jn2QNFcyOofckXJqFJkv6a3IPr9rt9fPQQmEScuYcJzy
m6gg0t2+/1MoP5qbwYNni2CRfTwC7OUbvtYrsNDSP51ZV/wscyntcbH1CB5PKill/9WSk49MqWSb
82kKYdBxpu6gpBmEHoRI2IQOJdKQouBWGHahh+UMameVJXKf2fdq1r0EWJcF8hbceY9JUA/r4ZEC
+URehYZbRqZ+5710KlCBeA8R4UQL0nclNv7ik7r578icvq+ABk4VR6pdoGuXeofJ1zWQbugubLys
riIe2f97huWuNxhTBSiV7XuDXp9NI5L6w4Jsc8lYMyYmVTIxwhknLHafVCv1d90efT23rxwVTxS0
O68hvXmlf8UQ+Qw2cXbOKAtRKjmfuOLRfOvcRr7O+RQgA4bZK+Cz804qg28ip4ZyIqUhjiCYUSOW
og7vQrTnf3mZ8YkCvbkFkaeUnYj4QU/NDkmpnpgD7cfQg/kMckUSyUdwmc7kf+eBn2umZVy3XkQx
YGKrc7VhGg1J22WIi/N5sxLXmtJr6SX1aP3hgoz5eIzr0wFnaA17jLU1TFOvxNXR55D2NddI4p+b
uRcVHJr6Zf125WKClx5e4txJ3QBxsPYjzQZdWj09ZzfpBUysomEen8d4hzvnsVSXB+RrBU5HSSQ1
P2A0eS1p8OszLsnhOH85Xdi6uHXuo6zm9OBKqhzLeeix4VXqjkGFnQnNL0Q4UdjXToFcjjVTh5fE
4xgLJT5jJN5IVjjM0aUxzk5eqU8I3LIoIOiYYTxbdeSzKM2vRHUb+2+8HGPR/u+AVuEe25/YDHac
1gd7YfG5NjAv+Dh0x5KrnU5SUruxapRc4YMnuaBUFVcnt2LUszC25t+3pka+ZoZMHESPXCdfOwB5
V+1DqadIIyq/kDgz9yl47KG4iTKZy+llR6DanAysUbC0Px0i3Y6F0khq4hrFEO/U/v5KIlRif3SK
EZBMk/wgg4VFfDuGMkQS0PSB+fTvEEJNb0FCO31HAJDpngPsVtnv2/QngTgv8F4RIL1tAKQoKmd0
HkWHdBilD8D6rxZVgZ6sJrp1BEomTelaT2atCm6cgN48t05SD3G9hUoVwOQZcK4tVxWlrOmLYCfy
gzxIh5Den0HHUalvJDUe7SOxUYQmbkzX9ImqOUZM0jW7oZRau4exyuJYMxFLPhCGlNz3skTH5QcK
8nN2ISzO2NKZoDfS2ZOdZMfNB1GClIRuWRV5wlke+jj6mv0yYugX1/sDMaQCPwnCUxM07ugS+bvn
oWSLa0dfKUySSegQUnoNtw6GKy0h4AwPWW3lYiFZ7DEVlwm3P+FmS5IjO7C7v8efcqIxo11IHEfW
e+Ye5mZaQrWQZtXstijdAJtw4TDB0w9WIqr483z4whuXxQTYO7/wCYa5Jd6pL7WTJEhCPiWhFEvg
3/Ggf6ykZnxmbqmo+wUuksYFNziUVl3lBV3IB+UGrJf6Nbg80AEQPMs8YLJY5KQJ7aEsYp1K89Mt
9dOgGlp2sXthYbOYLSwJmQoi3301+kn0gBN/BIq+suKPbMYUzskb4p1V0IQVEektFPvnLP+a6i6C
orkJqr7owcFQVTlExSQrAMnn30Tuob6XORfzeyonv9oq46Td/POpBFUA5tTd13OvTcACjRnpdOiv
9h/kRNynKuELj7K847X0JzVfWqMiRT81qAEF1glAQUN0J2MwrMHszfjQQciXsz00kYRj6z5o61UN
O59cYgkL2+6vWL/8OYi1SAaghFQVfP4nxpAd5FfmUszMb6QlU9daX8dTWAvRFLvRnC+twXKYyu1+
DQiu/Z25RjWIipBTIa/rY+EaUQcRd/WDrDnq66T2Nik1jRi0zYpnC1TPe9GD2kNkf2g8U5T32l4f
mLO8iGd05H/Ld3sZKhqQ+tX8gxICNAGVBlSxQM9HcYiD88p5H0ut8ulQCmJFZrTsQOhfx+Ho3Dl2
EIm2j/T3qLKzWqzbcgjUUWb5fCF5+0zkhZMf+q5+rm22RvigFVNVmWJTJZG+z5TNBzM+CBQrRI7A
1fjficjGRWYu2Lpn3Uj0mtds709deQtoD9Y7v1qn4MJxCx5BJXPzN5yaFKWi8ta5KtrfL00scKiJ
Kb6hEwP5o/dqHeIK2uucXVJqvSDuf9jbl5orF0Y/tViucMVLyHKKDKZzoOEk6Dav+38bFjSynxck
VY9tX5dfO7aiBR0ya9X+NSN0tdjRYp3yDpc/fZBP6+DpY71a7NJewT62dz2jfaS9zy4q9E/z6uQz
ukXiKKwBZSlWt+pOcbpzZa6riDhh14vHhktsEgvSZRKSmGm7Je1I/lDgT4PIgZqT2kgNhqcmhRb0
BnIF/ouDMbT+WzMIIM0gLqF+z0bJcJP/tcQPlNTUwkQVPbB1kwBQobYKeneHn0xlKXokAP+gHdDB
ehlAcnXFKWB/C+ErZuVrMSZViBefgKKvYGMWlAVn6hFA8qzxm5+pUaaK2GAFcDpIKvPCr9K+vG6h
WizZoxwVYCxesEz9ONQ5uqw6yIAcae/UDksolSBjXXNylrFLSTDgdCWkFBl8jtx/2A+gQ8bRZTDP
BDubgYjq+nSkBRg+HnB3rDS2q5PRpGWQjQOxnk35E339v8xFDGor3BBQKBUB5ulVQ76l4tl4HPNr
9PnjAusdRfkiWA8IgMZTBjYy0WyTEFFxdQxXKsgWUZDKdihl7JdZWP4dOi25YZYetrkkOuPSD8HK
QMd0U1ObReH3lxeHgIVr6nQfaTgpT5ENQv7YeVpC8kMhYe7OVOxrIGpx0E/WmAO6G1qo+kyKMjae
e+hIIiRdyCIMIv0N80Vhjiw/307dJ53xaq0TZUvtsJuWasnzG4ol4p9Yfr3yWfquTl6pZU7qzF1F
SU8Cr0cTssQ7KdFgia68Ns0E4nKyuze3Z7zLNs928dW4Ll6YlR69w18FHfmrcTLjtNR60EvJcGbY
g8ApkVU8vUhcNQHnSBGJ0rUYw596izbVlCqOOKWp/0i9o6+UlZo3KCs/h96FeoZYgbehesrgvoEB
KhaoRK7TdSu3Yn1mnqmmd+2c2yUWOq2xheGJbtBgjNXWo9S4HOwb/aY/HauE4MdKSiSQ0ax/CL7u
08cpCcvFzoEsYHogZlxH5WS9eAFw7sI9FnG3Rjn8kgkZCTmJl2L0hf+u1oRTUCUYyFa5Ij4Q0Oyi
YnDj7lEag7OD7Z5okm26ZcNfonjRK3ThR7fXMJfzbjhrsptszXHu7ePihiMo5nMxnc6jw7ZJ35g2
5rMslPKb527joXEf7eJP8HQrnXtYaRebZ0abDrCHhsmJ9V/hoXcnJui9QtMuN19RuXmdvtyXe6AR
DPar/e3OPg11UKIazuLC2Ul77w4u4UzfMO2tu2kv7W27l9Do3HhcwtuQqtpw3z/0zt1r9xPWOzuM
Hve0uj8hwyQ7ocUNFS4oOyUfa0tw7RcwbCDvwn3r2ylEtXjm3Rc0vanFG//l3qJLRH8T/94qe+uw
EFw6bJ+DSmLED7+Ec6nMqOjqO3qNPqPr4DrYtIFigQWv3mN0mu/m5SUOU71C3+oeRtVupbf2ZPR0
Jlzx6+1CdpyX+pN28JSzqKZSj+hug1pIb/h+pbcb1ftFHyinVQQJCoCQlt+l1Zepzs3ZUu6wmPwB
1lFY/fnX1q39aNO02qOqPSgl39iI6wM6Fkfi2ZiOasFrr+hWQisoUGSshRIcG0iLqsvdfO9dKgCx
NTSz0xfQ7ik42+1Xp0QsShKLJtL/APrzZjViT1qNDdc0B61PvzSapwFPdQIKyDWldQaYiNU/KFJL
oYK9YSkB+n0ab8wQQJvfrdkerLfev4ysa5tGeGdv83WwtMFSk/gS4fvokbx+sEZ2bq/2/Wa/j97F
Cr7Hdlohy2TI0w7mutpjFDhQi3Nn94uF/c+pgKtp4wrBH1lZCdHFwzts3XSHrfltWNsRv6gV9J7Q
ycMI9WU1D1+7SqBi358N42GnUQm/zXl9ye4xP0VUWZQbms0jBcN41iwTwrS+IPt+cbjtvsL0501g
SKp/cZjbZwgZQ9Ozzk4hKT7DAgb8GCUbDi6pQFTjU03g1Slt71K/kJixGdeTelJIZt7uT02KMCOL
+F5EWpswxsmG4gI/NlGpJLw6WBuIFqtE5xA+Ozvs7urRnT/V4Erf4Xuw89UBS3/OPAFl4BTJc3w3
RN3/07Jzp62TIquSZ3oVjhQ5UtnV9pu700mFY8CBXXfMNgYf/tvdt180uFGLm3P0CXbxDhmqfhfR
Kc+quizcfhVTQ4Pv8G/wHX/3bJxA4PiXbzGM+cGNgElPqHXltFft1cNK1/rvcf406iBHZpfXI//F
bk6kEEEvT+z59CZ6rrbOBxHpCfdEtb26eAVXxFboqzROwomfQwq/DcmKQuk8AVA4rjBdyjV5looU
mrY+bflNIO8gWRDrQX5iRRzFNtDZXrSUUTFaS8XFPfbxeGbZU8lBxECzt/VKLlg/E35P3fbofVt7
T3NQBhzg47x+HsaXvUunyuPSzq2QD506xfwPRhskDk15a34DvacqEI/MvEPeZnKzm7lpGzogHVw+
1CZksaz3+/jP1uynxPNZaJ4Q2J4tZfTKSo/2kNkCY+hDvC1Cs2RPL+a/IAElaTJF0JWgFqJqrurD
NbcA7U9Ed4EnCjNVgRHl45tZvF7J76DlemRJ7ix50Y5Znjcw3cTzuEDfzxTqw4G8RJQhi1x2paOV
NmrcMlhi1KNaCDx1J+AMtbJW7f4KLH20XyR53efSWL2ali9qcsGtrvQ32gDay5jwVWGnEFvZfgmK
VSLMfFcA/mnB8SCjUfyeHjPm9jYbow/PIl4j4D+njf3JqZM2P+3ZjbWD0L5sNY/rsLobv61JbUlX
J6p5ODcV/IJfp1+mLwJ42aFPDqFEsXUCwyFciQphIXxjESk889ZKPUz7PJISEhMiNmIVhjkLLqek
re5J9rBui1V9aJ0zZpJIdhDrWmr/pQZRL2bEg8Fc6J1H6UBT4emn3qytQ7nO9YBPvt4hpcFd0fvE
n7jI4xvpuzN6s8mOcRNUGLbBhqMa4mfjqyXem8Z4lh1/XRzRvm4J3MlPs18geAyUBch51HI1vR8D
Zg3Zmdzey5DVLsyhS8saqfWY2fo6Fr/9Ik74QLdX54oMKU4+JCzMSTbOa2fdouaHaEcmE4zkFsVL
JPObNqRn+k0+B5ek5Owol83QdsOf0HGg/LHz6dVBQvFuKHpQVqXOJMqysnY1TwCmu5t6O0p0/tct
4xVajI2IhHM7zpMwXY891/5GIhsIUCh6teDavrdN9vKUhBggES95gQxKxPKfKOyJl0uyDjXEU2iJ
KSVAej2U16UiRR264VpUlC2WSFcrnVJ7j9GUTF+zZQUS+wVE/GanbH5kJB/3/vKKizUNo+GmnFsn
Bc8RLgdV2HHkjlQ5FzhbcbALd16dR6fMLAq3IfhVaEbfO9VN/TX/lkKKFICwkx0wfyANbGgD1jGj
SlQPjHKjEh23zeaJbxhxYXDn6iXG0a4kZnIZ38bbYYGI2LDxfRruh6/xcbiGzlhzNt1CfMSSkxNQ
OKCAwEwxabgsBBi+1/4Bw78tm7F7mjW/TyyqKi6fDqDt455noyqdpUF9vpM3N9n0v1u3jgYW1GJo
srmSsKJX3jiztGNxp+fmxHxCrUy/revR3d2x4waUqo6Kg8egiPnlfItJ7W78hIP2AQr91uMSHDW5
r86MJrbA71UdGmnR23+de8HZVJ3a8umUXo0qGyj0plfjuXi8BumrXYsN99FES97mdliHXQt9wj4q
l/za5EF/wG93H1XWTYLn3QwqR9OAeq/qhYnxrEHI90WeYgY3goTOZuuUwxutJ9jzl5/JNpl15V+a
D4ms4gOyLVNB7UcXggCVF5R4f2J1QIDGxFrYpSBdxHL8ix5a1WapsFWYRqUEk/BKiJmbrJj8+aWh
GNx5+hMpSZUPmoLS3OUtpWRAt1J8lgs2KR7JJKmxlBopcAnEBuFIOZtCGI0qNR+EySI+Cg4kURsK
KAJhHLs40Ck5HQhY0F+0mtKiJMvQ76CWfUFMIIWCBZUCIs1V4wMpqfP+KYIn305qD9EogQwiiaeF
zxZObqREVHaKgurPbVygz20Dm8pmMQb3B3X4JprUhWGFTjGchNbwN+1lChTZkEJDpKYSQE3hPtY5
qeLw6apsIYdeNZQwB9uxyYsYScVTE0rFKOD9Jr0l3oRgwkl0PJny9ANiatcBQjbcobygQ0Ld1dol
8OZpq+hBUXENMiIfwvzPHU0oVJmok70Qd7JubDCUpDXJwHLYZeirBD6Ro2EVlhPd7zpbkPBKnbJg
FpVrMcLioym1I0Lob3pQA7oDMpRQVeCYzCTcYEtmEC926S+KRRnHAXCLGiUJCN1Ju3hi8bjQJYOl
UV7bML4orIPi4ZvM59kAjNHO1601Dy6/F1ok7zzhTbD3JjfVsBFTThw1Lb040DKcds6DlpgPPGql
rThmaarF327kPW98a+Rla2QdNV9u6e9EJ049Dj6kA1qqt+Ezkc/um9UO4ozuLcwbYN8ATU5+pltB
CCwlS1Zs6ZHicmt1V2SNfyNG0hYPFQPP8KMaZhC9E01prwBbyvElaTwGEhjoJURnyF6Kr/qOqvUi
k6wpDjyb10A51Ydyfl6vlymBnI0USWj6XHwxAp90UNCrbJsDqvuSzKhyb1G1F71EpX1qFwdRjehq
B+ADLUV8j28LAlfL4u8/ot7n+g4pCSzSq/zPh4Ohw0gdxEVgedmiHDR+VG0HXRJKhG4gezWdIn/5
mfx08duB6ahwEdmHwCd9LEFTWTEHhUVMbSkAYRnHhR/V0rRlzdr0DQYlW44BEusOKl+6tJQTNWCl
DWykEh5lJidxp/586Aj10bsgt10MPM9LG8hyAH1i9n8Jg9yEZCKDxES2/NPIF81xjQMoat1aEwEv
qwz5BN7h8iBiZIeIU6BbnUgQMOg0e9AKsNaU31OSIIn8V4jLP0cuixQKyDl8U7dSkBiS0oUt3Fft
yZTZq6bHeWYW9xuEk8IWdesU776bnDAwH//Dz4YT6rn8foN6t8uUTUD1OIoUh3QXuXctFF3kjeNE
S6KMUAIu7CAJAkC2Ve/T2hJQxTLSRGwqkdFFHxggQw81zqlxNbyCpO8QynTpWLizZlqsjLyh/q1F
BdZFLgFR6am36lF26mDkAdAJU5WXJp+SPF6/OsCpdMCL6QpLPPc/LHk+df8KNtd3S/5Ad5hMDnbR
PHLgX8jv/xZKJyZzT9JfBwsuQYqFxgFMJoqJYdBLsYRiWIoBIdMYvZh7+hFZVgjTxRfKVO1oLgop
0UNxmNEszp+DKoTZcqswkZxIumFYg2Q3Oc9KjFK5YGaWIRC9xEPHhVZULHFbNA2YHM8AZqBGr4qQ
qLIV4YWyA9GtU7IiUBUGJfL3ki2zsKuHU5LmQqGrSQqby5L5SSfjfGkq6lbOXL5bc0P5LrFZ4oXd
WoDNGiwa3EcRgtdNvrBUZ1fU14BNGO8TpuWii6ZcTYUSptYJaZinTQ02UfOR6ecQ+WrmL37uUGu5
x4tuV4yfgahBOnT3MYFnHefCxtrFn35GVB7TG3vqRECaUxd4mmaGILfjWr/aY/VnC0BUH+t+7Jh9
hWz5f/LteKyuivoFODPg93oQ+U1UoiOHbUzRxUAsEUwdkAYzwus9CBlTtTC7nfS640r3EATM9RzC
V2AKhDsmtVXxBBJXSL8wX2i36oRYJQ2RdZBH6JhBcLD3PZlaUMNA2UE9heperXNGP7Lt0BHYmWcZ
DZlG3Zcd4SuQ4lPVCjWn3UZqT7uhZyS1cGonsmif0kV6evLe+vjCc5mTCozd8fIPejT35Eu7GqrR
yV9mMKBwgpmF0Rm+l7p1YlcN3ovnYt3/YpXVF56ho0ZMrpLGhuxNRx5rqzFWLpmZcZ1yuQpO4ghi
9PnUvmslzglpvCiU0pRIIEOih3on7yIv71olMxQ3KHqSn+mC5bb19bBM8Ue3BmLMH2spUU/aaLUY
2SYlFQ1F7Qzw1hApCIcze9CVDyMtebni4d9Gw8CT04YM9wD/d6gR5TKuXf8AGUHUhHq2Qy/zt5Ok
ifvfA3UmeeIk9vZ5teelqZ5vGs+D8/WvK/5R5qytnuEXs37dYPayY1G6oQvQnnTaxGRr2mtiwtpD
vK0yPWEfRfBfOK2cZn4U/S+8NH0SaO2jN/k6RGxSfFkJ8EujUZXnddq8Ag4cCgwRJHNr//UBpVzA
YMxuMw0behIyq2G8KtGqmeXsGtlLyetJhQEVAaeUFAD/FSxCd+Or+E+59wx8joJ7iAF6iFPnZVlV
ymHsv2H75k8VyuXYotI09nHN3VFcXP66doqLTX/tF8cyaDoPrzRD/FH9XL+piiW64cySU1Pgyocp
cXkQNrf+4jrEGm2XWs7z8jA21ySYRofv5B0/s5VB6zCQNvuCopTLUEv9BSP/1Bd+DKBGT0ngbJXR
aJQlb/FvVkYscxsVRyoXgLNF6njxbp4QJ8tP40Kv3itwqCWX4cjDJrL8rBOh1OAkhqATgH5JrUXM
fW2c4t00tQEZKLpI1ZZfQsnG0bFXsuuZi97zC66LLsNaVob43oi1Si6Ir2wWN5bPOsIi01dQJK6q
xBDissp0BPNnIsjcIBEmJPDzDtg+1x5nkYiTb3VaFbXvs/NqdWOy6L3EShMpCFs3Xzsz3T655UPD
0YVXIVmlIEnRIllkawy8HQhB7OAS8rGMa91V9KbYTJGZ1TJgyJacW5J23tSP24iFJrKpBelqfeiX
vMvUSHLNf2UaRkFGiAdMQC51AzPda0AUMC90JY9AFo1Jhek/5rmhVR4H5okU+ygbpOyylUop51AJ
894WGYmcgsSkToSvaF8xvwDSHCRVQE5wja1J1n1UAT2aFKmTKfcRjKp+uJgQOo56HbwK8R2UC+Ix
pB8H6ResAYTrhxvUEFks5+LxarMYYSME9yR3cBcuqM/38dGzdskLYRHADuCTfh8EoRnexj9lvkHB
F0DQYFPPS0l541rhJUo8CrpTqvLny6miLC3WGjG5/1stM2sTDKXieE4aAylnpfpHSCNzaakLslrb
6WYpktcFVDitYqiiM3FnNbZ0hsINOVfujT4B/G/4NMI3gQZFs8AiAlUpInz9KXdrUYgy9W52P6UC
0yIFO4TX0xjVO+She9YsOevJu/2vGrZzr2OlZXqQW3PjRAejOx6ZpqAtg1mpErzQ4R3ldIFuqjCp
rYqq26w5rE8yu6WSrwmJ34FTtVld58NtG9bMkXE81OxEJUi5dDyFUkJITP+pLPQjV2OaoWR3UC6X
nHIg5Y9OONsKnhTAJOSvrK5QoUAjQHFpFNWt+Mr4TZ+RkmcyTAMRknW7NMQgIyYZYY1RB4+VBJ/S
AKOt+abE9OxoQ2G56ilHViieE8CULhEXKYrVygYDmc2J+uuvGi2MoF2JHgLG8yf6DoZdLrm87JNl
pF5vfreNzDPuRqsQw/tVizpgFlztyo3e76XDX1Bfg02gzmBrEQCOITfA+AiOFHds632JuL8tseVF
s8+RcQnMbg28WjVk8iOfb6S/PSW6A3lD0U25zkvUetD78aC2ulb33ao/2LY06mWNBW2G0aS5MPvR
nLiwEcvRc3TpEG33+nb/P0LAVE2NtR6JCyp2yQ2gEM5c752xRxV2afdRz0Ito1kzVjVpGuIfJe3n
h4vEDqqytT4iXcIy55hcwfix9/RCoRtK5v2+52ulJ23kqCYRJ1P/0Oj1rmAe+nUN/EJb05mLj93K
2JAEBRJciBm8SFJc1JqzdiWPzH9fz9Gw1yTS8qyIWfFEBpsTxGuVEswjfwTGg2MxRIiV3Nrge2iA
P5TicqRJK2ijiBNtBoizVutYN4/jpGi3dPH+qdXFVcIzB5GJ+E58Xq1EyHYWInEVAkpcC+vXpPan
S6KKAYCk1i8AJGr8GjMWhziCcpPJ/GTkp6OIiC59jHTVIQiDLozKVks5ulIgbSJ54i/WhRIFbT5r
AJJrOwPXRKiEpRkXogMl23WfIu1P+rNHQlywBQR/KdNu/Nulse/fqNQe+7veY1gdP4avIS2tQqvz
Ci++1XkAjtDOnUcZpKMClvxIclS5iipPxr5QNEZyr9BEvAdCDWQIpGuhUsyvmWRibohf2djLKGVv
1iT5F+ZrkvAKLbZ/LgyMMQ2H41gsPEWvefRPgY2gr0pOQgNkkmTtGlT02pTk3up3CtaVQk09j3U7
hfEQHdOQlZpe3jlIy6168+2b13XjZtLW1KiAmO9BcsVrFMBGkKfRo8uuveCLRTWrUHO/rJPs0Z0k
MGbs8Eghg8rqMjdRtmxjc1UOrFZtBPKS7fTKsHUjtI5r4O0SDboBCAFJkcgsUlMqgBDasUWYSEJ2
Zj37wRUakATcnQRRDhWKkzssA5PMNDeTNmtA3zeNOsQ5nEJH1EAtSBEWbKOn/LcIPRjniFNmvs5h
4X2Q3OzwkpCfhDwkWNIckmZWCtZHjSEMKY5s0gYhNwU3+UhgpKZ8Nt8hWHgZcF/uk9g4XfzZNvC5
bPhzXKMPRuOZPYIyT8U+mw4W0qLNfnGU4nQMTubn5SAtoqy/9WY04EF2cuDO0DWw9FeZl+YX9k7K
gRS60dMwQsr0SzANe1NsfgokG/RggZ4K6YFUk8rwE80frSzq4xmcaUoLQK0EcvLmo179ODSLlMBQ
0wGhXf4epCjYCxbddFUb1vAaWezGjwPNQr/0l0AbOVGM40uXdYzrrY/JPoKAy2Q52uFSYq3pj0mR
H32Rd5ufiO9f4w73Evyt9qG7R8NcIT0lEI5rPeKkH1UCZxQ115QjNyP5hhuTYrWBvJfxbv5cVpwo
9fbdavZTCy1J2pUBvYG+8mwiNxadnFaX0d57sShAlOv3Re6VYR/oL1TaGk02+E7uw5NbNW9ypqCb
NhHYrZ2+zP609CrapwbH16uN1y5m9XN4jPpJDynB/zF1Xsupa90SfiKqyOFWSEKBLPINZWEsBAgk
Mjz9/7VYu85ZGC+DseKcY47Q3QNEI5oHAaqs4Hg86smXvrxJlCBzxXzkBypIIaGdIPiiCoIqOxGn
c+3NH3VnVivz5b1LIKKyFF6otCF4pWX9R7VPBBRQTEIzAZUCheK1dn/qSXOeUEuAIeCRb4qOZbns
Wj08KVHmyNplv9UptQ/D1DhPvrvPw50lysolcEba48mISN/J9S3nTrv6l5f+5LpzVPKHk0kyqb1z
kd4uQf1mKLVj9oRUJVqG7ItD05MG0UhNCCNONdPL3ArKwFc3mcRDOS+ZS5XORX6hC+/CpSY3O40v
/fpiPYDYQaSCnDSJQw4fSJ+5G+dnsGTFrHjW/8NyLnPtC7JltKQmMcGBPKy+yhtcT85I7QfVmpAP
kOsA0I5fjI88K31WVGsKyIDVnLTMFVkS4/RP4MOWTf9snizxQ2B/LR5b7uFX44Jrg3cVwU1oIQxY
cPa0LqTOdIud5tnbP71HNL4XjROO7btTw118MhD0mP4QEqFPTdJkyjAiYF1TIjKvqbVbxlf/Jtm9
3YFgUYvVE0S1wO5vujBC70Q9inTBikgxR1rf55KCKPKdmhTLmwJpFU7EOjn9rLFPRJPH0aVskLu6
hutNZDJ92aU+qj/SsBVE9WB+tjgREvgjGqdHFjwli+5rLJA0C2b6EA5888MYTHm2WtplhWJHVreI
kXoAXJYeS2Z9BkqxXZAoLzjFUZ0kFEwgDyInQRA8OcSwehPjiRfKFmRhRWn/z+PGWtxs+WbljjZV
GShwqtDpg3cXPOxm7+nBGAQzBL5es12mkeTG36nbINKAg3j9g22NQN6D7svwYmnfesUSxrMqT0Ga
1X5AfW/oyVZyi/3PQNJX+kW+Q5gEWkCP3SuXEWxRKWdYV3ulwWkBnOfdWf8UnB0bf+SQAXqdeYgN
uh/35bbshi2M3MH50vhjpzpjuf6JafBCE7zujoWT9guVtXGkHc4kBGykZGe2OtmFsObcgX5BQc1T
nOpqoHZcNcojWgz0aORgDC6s+VjQY61mk/2LnOdPCoQe1qa47WLcpy6rpacWAUJpCKcBV5Oj1Un/
xwXYY+KE/0/NG++Xc9iCMCOsdjx8XQjRCepWHAqxLUQ8xU1QDiPaTn89Ox2R0q2AN1AHkVcmece7
cOyefEH5ISWE/ArQZ38lx6e7pNhIy2yxvRtWcE0skqXwEoUqV+iliHA3lIsi4IaGhQaGwkcNLD3q
va9w5Ff8R6GzSLL63BedrsAE4AscTDQE9sM3L99sKpfklGtXJ8ZukI9F15VKggo4cuGV464hLXtn
RdZifDKp3LcFd6UZgQ0QL2+ZTPNlT+2T89KXdfD4NFUk/c2zA4u4l9oCiJzsxpxeiR6+QnXLjeVF
ajf8Fo+PK4FKWJH4CgNUSSWS2vDV6ThxYv8MW7B7ogLOJ3d0PFDPAwlLSolfUZjSAMLzyFGSwKoy
4yc+ocddRF2cRfiW7ZZ/WWbex63zk05FDTMERZFXRKafi0z3NEkrjUha4DzQjspNGKH1n9PyAICv
OvtMJEKhVsrfQUh+W0n0PFTGJa7AvO8/m2Z2NSrkKcH91fiPoagEeYsWJJKoOkHfRLyk6VFVwSVh
h5mBXBc6vqSr1buD4LGCY5ZHWBC5HBuwsQJlykufLn5Qww7VYBK/CPRpqauEikQpSL5P0IVjeqiy
rP932GGzZh8iQ8eb4Sanw5JJk5JudQacc0IC32rY1/HlF3eye6WCRs2knw5PPKrtNe0crePvZVIE
w1jP2umjk/XxRsRT5hUn95w1vZRpnpi8zcg6cMnOxu5qDrK4zU8RSVEwo03vUm0DHR3vQdnxR/W/
OmEzPvqs/AGxY67/1n+llnv6bZTN029xdnmg71qcnYaXyQ0nlzT7gz8/7Trve5c2madhdO6AzuNd
XJlK0n72QCaUpW5Q6UYfA/Tenrrvpx3X7TfoD47u3nmVzcbFjO/dVtPNJV46tJsqH73LoRuVO5Wo
83xN65/25bdF4xxof1En/fQb5e4+m3wKHkWQes1eE90lnWrJi879Z81/FzslYiu3MnzjP5GLHF+R
D7++b16xPL3tTpsiebvU3B2ty8t5Pu112XpE7fQCq6hJdyCAGwd6LU8TPG7Sgy/jXjR3VGpYiZHX
X12IKQ9WveI0AHKAad93iju7mnaqYKkyu/6y1tTkq/bpal3u7XPD/ADhoYZD1N/kThmXmnWmvaq1
bvjnj/E8W02G+NFCY6d6hj1utMhH7GiXbiSjZHXY7ufFzb1sfGbx8EpGvtBhC+7RLN7MrDI/lc7t
QhFeIko1Ifo75N4L9F8F1lVuWVdwlOTtNpGfDht3r7Qfn+Ne8+Cui06TLOIv4yQXISkNapl5uI45
7MLFOq+tu/cexWGRCg+6Eag+hM+8wVuOpnkD3YnaTeY3zI+nlX46dfRzgb1RBO7UI2r7tRtSGoDN
BKXsRdVGrxXjcbass/3qNO37b6tu73wQTM5n2qIt6Hp0QLHwfbSfAEyC/agaVmlOdjPupXadtDnJ
KsQ91X0U7Gc7VVISa7KhGHAqG+cP+BCDwYqIxgNHoGgmr7sVHa1qzbye2yDFr70zEKTd2q7UWu1P
VLZajdZS2c7CBsf8OoPsntELGDRp3L5+2gm+Ux99Brvlp/YH2hNooZ1br5nvl3Wf1zAjz3YReLD1
3Ov/BxZ9bz4hy9F+ixQWUiX9Fh4n9Dw0qW/GaVsEjwFxEfhPwzh2SjeztaRp87pfbE4uezNBXQg/
lquMrtG8MnzV2idA+IT/YB+hkOHP9NPeNSysnRfBP+gfGDHb2/TWe/TORQ7GaPAeR1UxPnurRIkJ
RxNeO4L8MOCr5u1sl4G4rc0rSpBFOmidftS6e+0/5wU/Ghec2vJEUA/Tmxjq0L6C24QXAfeA+gIO
ZNnfI+NNvwU3C6vjePAHqGjQsIFMj1ExaGyQqfEuw4+JYA3hR94A+LNorg5o07xYo+L2+YrYRdzH
dqlErMziqGS9uwIFeuffyqyO/CjE9klpukatEVbzPDuit/T8Q8SFUYksS3jZ0n3aw9ftXLswjBwa
TwdPu7gEnjp5nyl8NOCklwfNoBgATBl9RqcdfaMP00a/HGSLt1nFtOSlHeRm/54223iFsVtbvUZo
Sb3Ckp+Cpl/FUN8jMPgXONEsA5RYjoQWl7qR/DYBl3229DVbpd59WJnepun0tX2skuUVln64Hl+J
fJenUUTn5ffkQ4NbyoG93ejdxN3lI00SqOX2afSuGWX/kfaO5+ekfCo5rUtmX1a8+5iOrmdy/ADk
b4sUY7OA8A+QDKWMPf3qd1Un2cfTuFxt32guzpI4jBeXyL63yICaSQ0oCao1Eem3lPR2y32zPFAs
6DzCBsBLSIdhizqJujufAX7uK2uPdtSn3pk4DQmZm9FMUB8g65jujWrvJdETST68jfUfBrtCIRdi
IAqiSDZTy6WyTn/4pllOTCLcKm0oARn9vSksUj3dpOJBUKFGouhjr9/65a1LSH7Bs4EHQrcKSJ5/
5FOSmp1kbTQrQHQ3WP6b7fvTLH4gXVivSrtZtRsltt/OSA/yklTM1SqVzEZJwidncHq4TsT9KG0C
XlXx8djjLC42Gl74VTWCzjui3nD9Yspud+pRLfc8fw3LnE9Q+n0DhALyBLedlj9N+1zrFBpWxjTM
rPXZfCK3C9H+zHGBSDOOo5a7o2507xJWPSlTCtF53h6DklMg4UkdrZMgykWVeVoEOPhbAwqEa1Yx
WhfjhnAwbV6silfzit1b50wfzEiKAqCgoUB6ZzvtYVJqbmQ3+xL6AzuBzKYSgRBonTeBSMWF4wmq
EPjhFDzfcVueH0fZIN0yyG69M8FJb/qYESNDFyT+oNhUMNPpaXv0bgdzHVYyo7SNwSmtzmBhcH3B
q+yNz6d9xSNAa4FOEKA6fVK0FOJSW2B0BNwoOgjlFU/elMZY4kjZC1r306LWDP3eHOJRtEmMEYor
0Q/M3UJWmC6hf1waJrcgnZD7EFakxTx/fgT4XGsTtiJWzLgh0qeHDjlh1cXXiPxA7XRjwJwVao8R
cSM1c1dw6WLnOWr2Ml6hyoNDnoFNuYAYR2AP8SLy1M7V33WOlJ7vTopODlhqL0WhWEnfmhuTU2i5
SAg5bycCR44p5P/I3vfS8RvwI1XT5Q3cXKtTGCFAAaouRlAgtaZFE9Xa1C85KeDTile0af/kOELg
dhCKpMCNFD0rTJgQXUQgiGkthZgOxaSxvPwzORlq5cD/CnAI63bDPLrvzoveoB96EOMMS6YXLxrX
i1kFOjdU6nbv0hJCJKQ73iLpevpTqu4CJobqREsXJOqfJpQ2+je3NKTzFjnUM7U3+DBO0WsFFYQA
H9x/cX+YN1bST93kB0PtUyYaMBMWtaDgQ6yOjDtSIyxKdEDmB8piNLQn13yw4ZzCRaH9xlCtG2vM
KtWJ9p0rVWAg44i5rAm61bOeISkabG9PzVd9tYCiIwhaYGbSFaMTEZjvqfweOxlQVqbeE2RuxO1l
R1yxnRcPyihfI0li731hrclsQC57tXFMSB11Gx3ll8AFRG2wGbCoEZ/gkn/A/4K/aJBmUvqiSJ23
yselyNmHJAfr+4SAZtNeLpVBOgx4hxl1pQNAYbjvvYnsRCm4o675YkiQf0hXl87eq87VZPUwoFDo
7b0s0FnDU+iK8VAExD750DPrxC9wLRjE6KqTHGEcV5j8BvlHu0L13K6hzKFC8TH3AepAyhkniHAC
J+9g5Tt/FMV79FBTx9bRiHbedG3jogfaFmR9AsUn66NEZ9HORerqV23TTGQjyeuiVmcl41b3QQ5D
waW6Y6kFqALRxZ42ZnCgYSi12ATnx4PpYddIxhKkQIjOuDV39lUZBndCySYZD/KAAWuBXxveOpVh
Nk+C1/RITvtk4CMAfqCzeXWD7bv653kNhZg7Xgjacz8YXwQgCTrddJLaVE4hSUGxWRysqI8YFsZ/
drZ2EzTdhhcbmy/ICXghIsAqo/3lUpCym6t9VzwL8qL2C7W82uA1JNbvgTTeZjCvLz30UKEIFKFX
Hswjns6ZpA8c/bAUIJRHzuDR3bt37wExbYymC7Z2DiJ7qOZLSVCbsXrHy2v46D9W2bC1PJBRWsS/
6w1GGetdwvJNsMyP3uensUS0E/9zfqFDCySnX8DVuHTVyGgtagvk4bL+YfYKSpvbpGg1EAWdlP8Q
0ll3ob5lyAmB3UrN53gHVGQDu2hanVx/Kn4KCDpsLjPsCgTC4ePbGrgVPD0YKIA/j8N0ce7j91fs
Y3ePn0b5oLaA3lQmkC1PS92HMkC9QnD/qwIzs57ICLacZq8w+LhIZgZ3gmoLp/V5NcpxOwMAOjkT
KcAPo4bkHd3aosaiB6IvqHKQP4UFDKrq22gsYj+NDeLDeLxiZWYtf/YvcMLIZ0Vtdk9ImI13m1qI
E3EqGuwmpUiNOhEwNEqduEq/l2ETl/rcRoQSUt8BL5ZpSEmSAGx0oGgyoeZAn3kO4TZp+Wdx8H7e
vbVXuxuvzXN2Hpe/6lyts1HbFBbnUdJngb64BI14v/1s2/D3i2tn3StPH/M3TUb8uLdeZnAFa2q4
+/d+G6QssxC7tR4RB9vZtEiX0sEleI5fk3SOtfNq82S1C6BfQ70cxSPUWta0n8fXhlvPRaOyiCRu
1WjcjOc29u7sihC723Big9iTDM75D3UlzoOIJWW5HEXhvWF8gqd/7KK+1vmYT1Qwh6TrqEP2Lsgm
NgZEIoyBC8PArq7W0yd3jXRNzSazFhS1qHotysmf39pvwYn6pPfzjNwDfcLuZ3n3bhsqAYOsT82M
GlQNa/52oAHNDrN1L57F/f3vmerHH2pSwbMf+9n0063+XAK2OM/6584lwG2kZ7tDrXoFLNjeDVTG
e4KSIDIN9oMD0F/EWvunbvbDarCNRjVqF0W4PXPSmmlAexiQz8dgj9FcJZRx1hTPCBtRpkumn3kE
IHr6GBxtuGx7ckKRV8XQdz7hOjUec0ZKBV2QaTR6OPvBu8+YJ+Z6VpGRfU+LWzhBfoykFPOFUQYx
NNtmMP4hx5Hyz4BbP6cRQNUw4j7HKz71+tB5PMya5huhiHuniRnBaZzsulFAIJhBLARpsCxisyFl
qjn3J4jmhS70yM6RYln3g240iGxKGGGBtMwQZTpMRodmf8vS3ogGJ7xkIlcSscOdh20AD+Htynap
gCN/mp4H2naJoMq8+pSOqcOOoXdM1ts1yRcyNQiqdEubJvAZv/GbhKVl8nexj1P+Ap8SORe5IYj9
2eVOs18aVHvlUaG7/onnt2VzfLGfIwpU0CWxk97ORFDUq2Hc6+1sVCcGS439JvOicdavb9/bppsx
Ng8EoYS1R7C0aHuFz1WVT095+QjeP0wsn8zBdVQhw8/9GhbmiNkGoPeDPb4Vw6C+LAHhX3f3VCAC
pMhcQLfI4jL+T4gVcse4nv55dBmu/94wYwESdCMf8zo8nKwaxfUNMrhuA4Vrr7TEgbDLgPiCSrBe
NQIKaFRof8kNk741IXK+ubyWaHKPAZpqca8xjl9wIbESh5dRgfzI0GC0EHMl02jVGt8ciCL1ZZl+
dcgCoZcH4x9PAsWzJzYZEdxCm6FxDKvPNjzKtGlnBQfFtmbFeCNs0SBwMRsMtptZqnWuUftOUX1Z
pzaQWdVD54UXw9/v25fYKqBaRn+HlnN8eCXIXqLrPZQuexy7cdz7QCJrmORp0kU838uHSfyzEwWS
lIn7SqBHf3uwYDbVvCKSfDSZIGyOnDpXRReL0181Rw8cLwDtAfy/SRFcRmlzmsBlvs4yZz1CUPAw
vrjPv9j5uDSG3zRH++69gyvoHWZIFKKleofoFzvnHxX/4HbMuPoX4uZ0cnCSKTOzAOwRoF64XsJi
nTd/kfnT+sI0arKyh6gtTZnEwuVcmfj7ARVuTGqPiuXyCjinCVJjGU1hoY5PTvkpbFLU4x0XDF2/
vLwv4+1rfsiMHeSI1vgwvTJfD4YBjwHWAFjo9ZJUrR2NyzXDZAzHBOjx/Mi1WPcWO/czqG2qo2qv
ApehYg70PrAcbx8cgRnQ5v48ayAefeneR7dBRfr+SZ9k9IC08fC9eoWQwJ3nVPxhlVnmskPb9bJO
H3Io4dijsDJHX24OF2Us+0WsTisEeBCguf1sVEDoaXrHHWKXM5Jn9/EpYFL9sLRC8XIuEzKKjQVL
R6+xWU9Rz8RQNzZUda8/gFv6NVjfaEWOoIVAXz9PW/2E2sbDiXu86u3s0pzRd+MLGxWD/WmCmCgO
j5Dc1u5xADdiRxr3iZpkMjp00OQj91UIK35MQp7Zp/z07DVPgwTF6jS4Y6CZpKMXGgJrDDXpuc4Z
wCUFk4+NuCQ52nLWroIyYQGgtUbZpOrNVwUtUBtYzBDfBOWiX8jsffyTiyvb2vJL4RMpY+W1kRk+
TaooGBcWreDucScIIol/+KmOJPoeeWr6dtkifWqTYMa6BCUEFVcmRYnb19AtJCdlYSU4f1SlwTll
NEgzz9PIYzJnnXh0nh4H6B96DLPVBw4/CX+EAcE/DJNxZXH9u1sVl0wo9ZRfcdZrxA58w/8mONh1
+SlVvqqMejW/T3x+XvdbvyMyZed5ZjWGB5Mc2Ray3TTzYfDtCJjJXSoXycKKHW3B6JdqcLWDU2oh
E9yto+zOfY2cR/fcRwfWA5znZX26bJCKNkWdAJzfpq39KtnWKZ8ACltic1rjaHuHn/7yIdowEOCQ
e1dyXHd/P73iHV+RjTo6R/i5ZNlq0PLPfjIHsDvPnDMfARDlSkSrOa73SUNQYnLe43enQFHoYT8R
Ni5w5V8bFKGR9nrDmY/G+MHEs1WUD+Hcg1FgfoH/Vw2EtAoAtfGLKc4MSLaFPhkh79DnrTIDuAi7
BHUDWgmWaKY2Kc0L+GhwnkJhBqGfX3u7QeLd+1f8LTnaFVWATPQkm0MW2lKXq6MqlkpXK0Aag1Ac
D0pFJcOe5FIY/DSgvEIlYwAqY0DFomQOaBK3N+2JDZhVHWuES3VBhbh2sZdQf1EVdUU7CBgNOU86
nQhW9J4J06L3Yh+QBx05X8svHps/HIR2vqEwNlwQSmxtDA0G/r/PT5OsU5kn01Io7oUIWzwDuPjk
I8QuFhYrY57jgbFLqkmiOEAa6h9/Xyw81CWIk47DutegnqOCmUpn0orRk5Iq4dDDxqW3kxlAN/36
Dm6PUP9XSFiVlY6QqVhD2QOU7/yh23adJT9kpeowyE+u5FwF/2m2/TvfkjlFSeCkIo5T8WUXAC+p
61FZpCoo0BJXlYvNPZB8Bvaf6/LKi4RiouvjgqtRJnCKYFQJ4cxWt9G9Yu+tsyUFVYFT1Pnyhlfx
LYkK6qmHkLc6qCZtUkRnPBs90zdpXWD3ctF/3BQoGT1arSBzZVPdsnv2wB0Yrm0CIerRWJL/7B4V
Lr3i5ochfAx3YowfRhoKQyWGU3X4EkzbQ80DLBlrvEHIkKPbHv621afmxJuie0Dk0HjCLW835vT1
KYkuAhEE2pPtAuxnoKzMVSPfG/tVVS3sDXrqAMSosVcnamOrwarHAfFLkW0m7sB1xWwAWAk34MN4
GdiDxIGF44YVp+IMKBL2dm0bnNLHYbgg+KCi6BUhUuYHqroU95BxZ5FWUv8s4XfUmyuL5KcMm/1D
QF3ezy7diLg66q+BVD7N0qayuZkpGXHqAoyiiB4G+4sZ/ZQ2pCjR69+8FpIzj2e3xWOT/N02jwMQ
MbNRsSp16wFXdtgo2dcQJ/FEbrA5Tzu7UbptVQ0KJKmXDKrOp0fv3BdYB+VJQNkgdNEJPEAnntf+
IzGhXIagZigSOwII/lL0n10tnzcA9iCkDRxUEEnSGV+AkKrT/7EhMiPyuZeYvq6GPwjunEDBiBUQ
AvyY8gJ5xZK7rofezvlEwjWoyq23cCfZujawm0gk7ZnXX1XDFYJLELIrTCF1zFAfZckRCFsRTiCX
iWb1HQhmyYDMyJAo9kjcYlGk+QvsLHKopuog9CoUFvfdqwE+E6I2HpFkZp6rgHzlLMBJjV/dtUfQ
Q+EUsBrJYv5KuLkXEHPo3LQbYAFna2yJAcfOD9Zl/kFJbkEHQtRXQMvpkFV2VpW8siPmlrDUiXY9
+W5yCDepaGXl9AGMi6q0B2f/e6AoCAKhp2NXgwNVcnPTydFxvMJWAtMHI5wAKcQb4FxSNssRDNLB
dUULMaIvCJZwVFlz7mYB8AYdI+jJ5Hyc9fAzP0/3wWdegsJ5G4KZ8IWlOCJUdBidgv3mM7mP8Yu9
Twjrc7Bj+3h80UgtGM5eafLuibNZ/nl0T5j7il+d4ro7ODKr+/QUnFflrbj+rOwmnkefIP8FfD+Z
3eg4cJ2lE0TDvfcs+0nd8l8yA6LYvkI8S+01Aeuzz1piUABAQNveD6/9FboAiFO3fNoTDHF/OwnO
LFRYzhjUAd91M0smqEAuzaqkF/lDFyn2QLEzfXWDM/CbkxL0ji8V5AvoZsqyBS0vRIM8dE11ZVnS
eZ7MSRj72uS7p1f6rACHOUySxaxC71CyBa7GB+hLbt4XZpBYatimTpCgIgZa9sBQvNsAKTEu0k4j
d8UuBYkVjSDU8Mw3yyfV40uNZK6zUw4P0OTI9wjJgOa6Oir++MoSjXPnMeR0qGwxN5Il0gk6U3K7
yCJx+Q8+lwUQJi6aGSZOqMW1Zkc+ZXxDIExhccPEwgADGNBRkOQ1wyqDkbab+W45JAz0ZMAdYn5g
Wl3Il1sUTWGOi9quu/DdKR7ZFHsIgjOcSACtYkOz4y+Zk/n0kO3+0u00WnXNv1f9P3blmHaTOVme
rYahoBGwY7U4TFgc6LIR6lZzBvkE7hMo8IkcymQBVVJekrjQfIIa11p7qfBCnMW0C4ISmLoQs1qr
BHnlxnFS2lIVfIYCqCiHZaE8gtS3rr8eMjaRr65TWupv/EbEB5EgNGq0XnOcumh66CZJGEV2TI2c
Zc10A8V2fFsyi+LclCCosPy0o7EQtXoshNhR32WWhC+9mPyI+XJBm4QxSlfpkIisAcglGb3CKy7I
4jkuLMoMZmoGxPM/yTgbkaki+TqrnQwa2lBNJ9579zATo1dwpiqpkApvKKLNJK7vBtV1mSaxWPHL
2gukoeCJAZWV9/I9hia2VRozeI05AOhh8nE9dJIaD9hD3UK+cQVociO4jGy5TluoUVqUrXoDZiN3
nvECwxhn9x/ZUgt27vUw9POZq5F2czNesD3wQgxo+hDLNUocRnLF0Vw/mvep/k4zi7FNtQHkWg59
kcHUunJwGCrQ8ATSZmz5wp2jM88Mo0sdU8YIgbUwc2SPBeYm9MerwxAjwY6AGPwEYguWcxjwD2uH
0XuSgSKbWN1iQolRyTvV8I7QRLoEuKHA1DMw6MegQJ3bCi+6UcchSWp17M5a7SfJlCINWF7dU/Ci
QksqfIsRbeATKjcYcXNvuBQpNP9mF3Q/y6H3Cu7j4pYkCjLtTSzm9HZt84pBxpl/iaqor/OQpiAL
DvrvuS2yP11+ED4o/M42yN6IpcMOQ0FhC2WZRo8twMCrVRhyR/glQg+dobowj3md0WXxv2Xpe40H
WErNeC4ahiCUl83dPQ6bniyerEh+uzQxMULYXo1aAuMbEKGDjyAWfXhKRsjt6mnTssV5Rh6s/4ts
AYcQWZOxbMBESgJirdXbA93nU3Biq0grmZyJSE18eto0hzrrzQYEURsaolq4ioQo4WvRvQW5lYIU
5Rp32YcOG8GhUye3KeDioOgE/P9tTN8HjArF5+sAiT7IT1RtJI4hIPC/JrBUR4CqqtrzJSwKEfxG
Cb0ApFbcEzUnExEyJ0lu6GQPGR+WZweGrlQrhfwVgleEk3yLwhQfxyL27Z0mNZsCGq2irOoJZ5GH
SlRodHAoaY8DPlC62Xu8oLTwJn142xKdzqGQeacOJbBVOTZLKOahV7JIkjat7ep+HHG7Ib4Y6qW5
FaNdLCldNvHBNnxl8JpfcKS+qnqicDZQ9vi5/bwntelltB+1qL8koYgQeXuxHKF4AdBaM1/D1FRc
oAf60QQLDbOUUt75iunC9MrpRDVX/C5hvym+UQ6C9yISGFlPFHMlMiU8ohio4stQER+omVlqQmug
FrVYzLQ9qCn4mpENUQkcL32QUXSkLgh/f+8deTTDG73sVNPGtb0OXp0n/WYB9ji6YU30b7nr6ItZ
4oGWxQjlDfK+Ofj450ftaEGcJ+bRQr12ubYvTb/plP1b/2lGw6JdGEl46W4m7t08uPDAMTMhicaL
I5Kg2Nibtd6GZjT/OXXATIvordrgA02kW846qyNPerXfA3Q5oHeImkdnSPykUP6DZvFXdl2y5Agd
5/KrUuAXSVSjVo36EGOWl/5Dz2EOn+56fH93f/o/b3OtwfWitN9ktxr8P1CE1YmYloRe4AUBlVSH
QRMwfPog60XJfZtguWlayEtQ5oJhgzWfsgs+rn9PJ/gLgmRwI0Cgl7n3UJ9AENTxYOcx+NqcJqIt
3sd7oMf0ccAg4Dcm5GMO0zSMYZHOoxUBc5hIfDFXPpEJ1vMKbQPVWgvVEFt1ZS2aue/Du1CDUGuh
TgfJKfdh+K4OoxEan7rEuigpMHYq+UjItXrSyW3Aqb12M1fCujsf7Jp1Gx2ZFpKrphgOnl8kvrLx
GKtrYt0pg+1nyr+7KfJdwvR/LAzBFAHaKfhtGQB6FOZcBChHmIDpj9VfdudPVuPO/qfLzJ4PtyjJ
ahlTjEc4Crs7wY0We69OTwXRreTYiJyH3ssgj0npDiGaqB7/Fhm1QSV5+OVUfn8jVZQ89/mZ7+x4
de7gFoZoSPDcIy2nJxoQXsXnicIonXbx6IW0VTzB8kjAINWs2PninguLRPEJ+QhILt8Hq2cY5u4X
S/B4aCDCKxAEA0ZWjH5EVJ8YRU1kXeOJNFpBtXURpqcnhEiTojYfIE6qlYRGvCijUmm9AaKQAVxr
9In0qwH6tWOPzretozpUaqwS16L4AXoIy3MBYfXyy09f7QD0eFDKlihPg6fslh6H9ua/JY5j3pno
lHDo2zFdAYCYiulpoYCynMPj3NMLsooGrBTtmOnc/yMaZZTGTXgQyC5T5mdkHIK11XDT3t5DGOHU
OyA1ff/V2iCCwofolPL63srHAFm3HZiOg1kPyb956mG5G516RSE4TBCCq/L8PW8sQcNFwRox+9MW
2wz0X3Gz8DMILhiNEfRT69E5BLtREiDDMDoDDtmTTQFOAs3u7YOqWtIIlSUKIB6Y+bN/n0uWsOiU
MIzGL0azYcoE8k0k9y/rgBmNri07gLRC92zZNIgwEFuqttgo63/roOwRjPBxq72tm8j+wkSZQyHJ
FyV9SndLJ07Pg3YwCiT2/SfkhXa0M9iJoDEoVJpVp+5TEDceuHyDKLgO6s6j/3ST4WO2H+8AgE2A
q/avw53/DLLBZRrjfC7XTJCTkQSxWZ0ndtU/DETZB86pE0INn/I6mAar6lf9N6ICjGRwp+9ugxA8
sTNYKwWrXDaqZYZmSo150vDAy7TKHuP0BhOZ5a5CAx338qG7ULsLYLZFfu0v4fOzB7y2Y7tMLR6p
Z1RVsDK7em8/i57WfiepwLVLZZciHp2jUBhGVrk9IQPIutih9YaUNUptdDJYPOoGo9ESpf9uLqHs
wML56UedJpEOS/QUWpLEtOr+oyc7Lf03DOmUfzS67Xfp4lHBVoFGZTNV4+YBAF1BefmJ2zUk+O7L
9dWsd5+p0VG7CHUhqbr3vXEldEHiompWWiYVLb5KwBaxZWF5uf5NwzTco/E1bbq4oHw13TKDcHuD
ZHijs4UqMiq4YXoVqycYVzlcGQle4q/BRP4X4T7BLclMUra4yJiWb9JADrMcL3i7eYCFPKtPfykX
WRfc+gFuGXEL7p6IgQSDYqriRuINUiqbfGMiRRSSIT+jprT7VYRFkc4SVWXR7BCPmQQXYuwfXcVk
ibGb0HSLIAgqw36ivozSXEJ0Eqsl6abrOMSRxfVk3wS9ygyTL3wCJ/kXMykiWhS9BfLn9mK1IG83
cCchMccvXJzRaLbonQivFGp9lZ9W8n75HPtTjEYsw/Z4M49aZCC/CQCq+BPkBxWzjFFA0mKkaERR
Ab42Fp0Li+vcmXfR5JZUxq7/wBIyQGr0bHhZDJZ+xcqZW0sLLYwOUE7c/cPkyafp5NEcsAp9lTPO
yKdAQ19OPZyRvnzxucQI38OTD73KaYECQyqZWmWtL2dfB6AHpnyAl6xro3PjyqwWxG+riY6TOJ5v
HyIlTuGbztiSFhtu8Vk2m1rvbpcH+M4SQBwWEelvtPFcl3cTDtpX2UG2Q/409oLmKNIX02clzT5c
O5WVnCH1vZH9l3CzSPUPaoYMKHRhM1cLCloVLC59llhviqoIfoR1GXk//av7xixrQeAafT12ee16
9nXd+LyXu7vIuwyKjvPnBaPfBmRvh1UaQy+3Ddgl4Byx9pES8fosPFrcp9PExGyBtsHr/Ne7AArO
V2Ug+6feWrDl0Bbs0S+pUSBdetCfq4AG52WkF2p+IGec7li+PC4tXyTeY2PnnPp7okYS07jKWB1s
R60V7DLy96ihROTzGuaLwWzk13o8nEtTYQjudW1v+PpeUenSJpMml4dTJfyQWM23DbJWnti84HdV
w7KPPq0B+661KqwAez5Q9APnuiiNyvTGqJpr57qU0cB41CeyHc8lYozR9Bgqrofyhz8JvLRTXaKM
OBX9GG51nsQmeY4e53fWfyWlIOkvru3yFHk0klZKEsGtsTUDU2ply1psgP3j+w0C3bjalmQnUegY
iOAvuZKvNCGu8a49WPEsEaCScsQTchm9NwcxpP8kM4JcwU7xH2JaUucjaTlgOhGrly2yTo08aJWR
GkS+JiRVGlmveCQnSel9/izP+ysYlFoPHgJeWaeLQsO8sz/3N50XEiga2RYiSt1u6+0Ma1WD+5NS
1E7b97vRqdCRKoiN4mDvp7t2bZVVrRQa6rEd0xmz1Gm+//ZJ/9ayLngQy88HrUvzRmAa2Y+4farb
2cdGJhIQNOOg1mwzrw+tThMjR3qH5uJIwXYLvY/38ho9bhR9F6omddouTH3WnGPRWNfaxPdbHN0g
Qe9oI0P93GJ5veOA5ptpcMHbx+blVhXblpQ6N+r2FpBoNVEW1/przyKnRfWVYPybcKE5nQymbDEW
TSZhhVlLXTHxKaFN/i/BtpV0G66pXchbIY1dUAoIJOLXbsdufv+QzMpNHq4WIb3ybQTgkeHKS/36
6LRE45eYE77QHuQ0h3PmrgTqZNfU1+Drz8mPo9KvyJNEBEvvcF2yTxCP8PMpp7EGrc50MoStkq8r
PZLp3dYiviobdgf/RGLfS1Ef1uMrSSbmvgQGarYoVmX0DN9w6vfNdrm0ep1WDRIrBUYrqR38hV+w
by0bNcSM1nZzgWK0/HBFck/4DFVFqvo3xDa+0o7cKrtqfi2jLGE8PcKvedDq+EWPeqdcbbWzCvmM
DANDEDB+GRs1tcJ+r3flfpnZf8gKbnFv3n4A9rHOe62Td3u9u82ie6gNq7u7T+7oMLz7jyLOLKOZ
9VmBAel0pWox57qDv1/KKEVWGW8j9Wt1QNBjUknrZRlZqfffvQAGc88sCJSjTEkvqjFhi8ymflYp
ZD0qAnVsbaqe3tXvI3JjlP/yC63Ro3eh7aA7IQoqYP4TTAknYhNlZDye/6QcFEQUBSUA18JfsxnI
4uSgsIQ8dLRKeWpUvllStQCrAqfgTpKQSmvjbDDpNXd3eX+uJkoVEq0Es80Tx4ilRiI1khP9F3oj
PJyQkga5Dt834ocbtO8jjExCilNQu9o1shrWY1akjYPUvaVVLDktOWvFzXNz32SLYnBdviKpu+M8
4SjF20cIdvITlkIpR0jnvwGxsAK1LaW4cHPfMTnW2H+5wBxVBVGQpooQTQUQgNLzQ2Hjg1hD5K1d
3K150qkvAcS45K39l/9x3IgGEIrrvgJDZN+5vblHpdTopTBVVrXYJvsM4Z9Emmh4UN/IvKvuK4UU
plhHxlrKESqr/4+pM2tOVdui8C+yyhb01QZBsMMu8cWKJoKiKAqi/vr7Ddyn6m5izslu0tCsNeeY
oxHMoM1XBaQ80XRTCrQBOGyYnLqVzNcNq9IzAR/8M27r5/lm3JqaHMFcyTPH0d0j3+c//3P93RgV
RkozMrD3e7Y67hBwCllLfZ5gQjduVr3pvqhkEvdMg3QcpkE7olBmZ214D2g9b/cnwwGhE4cuJevz
4fFR8zCs/kYNb0eJ7fsqUlh3WN0ft++mYRl3Cnf8uoR/9q5gX8ez00+u3o3Zxakb7hA+tW5MVeVq
0cAARuHwUse+uJeF2evUcXOJBgCWPJ+febwOixtkYUJAw99XZmdlqk/Dzo+3zgGVHjEetUWGVKvZ
ea7qb4jj8OTu5S4A4Ei/Iqd0s/y3XUaT7g7hFYZgcpxfa13jfu6UcH1pn++9E+qXDmyI9g1mTbvy
OncoD5aJBS38hNSOGgsNWIK6KKAwGG8IXICoV9vjnsbOW0Mr1D9ft60rd4TUyz/1+bPGJlF591/+
e3jfWFQur+/Sc3gBQcCq/n2GM551usnJK3+3IOCsG1h0000lGEm5yeSOcbRJfmq/Bq2/OYtf6mmC
CgZvjcYYCzkz+qk0rYjKutZOf8cxPv/j49a8d1PI7zLePfdOZDp0chHoo1PnklilareegQSZwMv3
R6dSawcG9W4Wwt19upDUOIOXeJbUn53qd7XaNev9J5qLmBZylBx83jhDMRsZs5EwDobP8iJKqjyZ
d5bah2UsU8eozfPTSgXrpx2hGP0DxF3d9lEa9ja5ewl91ZvE9nSzhvN+tq9w+No2SIwTWfluBhG+
XR/LG/CDD1SdYIgf8zAY5jl34yi+W0beTkrD2m2HLvIaciPx2FChrzipnfjniHSgnYdwbskuqYF2
mt3pdJ9TLepoJe0ZMOu05wTzl5P6Ze5n6PjBLBhjj23nK9lWtfC2V/pZZm96KVfkviXNk3CszUjv
T33z+4QWQyClFN8H6uJK1EM1mF+cnP+dNN/Msw+lTu1GXOE56jWrnkGA+BGbL6rLaJmlg3vVguwq
+ipu6kzAGOg2ZHd9eqKTacHujIM1DCiTwMMtu+fgTldT78fbMvdIhM0v4Sb41CnK5M4Rzz4LlyJp
6BO2GnUUI24GHGoKdS0wwe1s56i6iwqBfZ6dkWfX8ZMvPmdzMzRMu3TuPff3RVaTfu/inZapiYoX
mEslJSGs83GNyRg8wK7Pip7Mmu0GxQFzhUq7Bmz9wIAQ8LxP0CTjgg70SZjs0AWH8isGxqfGKnAf
NR8rIPO8u/mWQeRjm26jPzNo37a8q/Kj2rzT1Fbqc+1BW21oWh5eLBCoPhBOzWubqHt4l/rRgzEK
2O+xn4bgq9jAvUaPWu9QI0M3x0LayVPvgSb6CO/vMb+NNl6aPtxL89WubN/3mtdYPcLyOMwqrEWB
Ueufze6jNX50a8QOb+rIaa5Pqwq7Ed+f61+i8OxWOD69u9zXPr60h84keE3k6Sph+6lLFRXCAWA0
QvVc+N/g5fZJT3jgNPNTHggWl7MP5ixAJOphpHNRvGKN45dU8lfbtkGFonkcjZod+cY9gc0VaF0f
1odl0R/ZeQFuPGU45APg9QEcZfs/sD7sl7wGwL4JXayBQIEKYpisqr6IQ5eCCYS1DQfl1TJAQa6S
XHwE/ChRykxv49IGf4NO7TxEWjB/Jv27AUGQ0jW2corzZycLZmE3wvGGx1sP+GSSIJDRLEINJQ/8
BXo1U8hwlj1n+Mw/esSL7uvQq3kwnA/qKOTxRqBHZiXdnJwEoY+K8NDRIALq7KjOrhBO+6kxVWfy
VTjQi3UeAawqjErrIXzdLrHHFJSrR3ePew0lQhNtGnG981eTIipo9IB0nqs1U768e2tun3Z58xNl
3eSIlbt9YgnhIYR1iLCw++DZwituZVI7o/jMgQttevVipCng90bAcKmDlS+1cM+k/YrZlfqSn/h6
pAT2Yzi8nc+JUK+2lgE5BDgoxp3K6uqgyH7dt0uc1uQYcbfFvGG1AY/T+OTl5sTqcku4mxGjlb4C
0wsQRQ0BiAjYzF20Oap+fudrCWL4WwJJLHkVB4Lmxa1wr2YDuQqK6wUGk7Wv1QBRs4PYBNVT/wqZ
dMwT+nbZyXikNNcW0IPLE9PxilWeHBAqc/nqmh3J9pEshLDzKKIolPBQd8yR4aRU0g+WhKfbiKbn
OTTgTjmnAyHHm3TlTp/M4YnR3dV8uMC0pvJRpAnkPe0gtwVunGeGCBRScPkPi7MCedzgz3xxAZwS
cBfD1btoeOpaxWuQuZyoFvWOTL0+HsZitSm3hKLWjgEI8T2TgQdWbTfWXhlUUU4MGC+lpE9m/Jko
SWQ0Fa+Srah5xN0puC/Nx73/YgxolfecWoAi/jXK6bEISVUoBv+oTMXwfPnlQokSJe9hQVTq5NNa
e/mw0E5h1OUWX3gIJqVPn3fwAaFV44pBfgISYpCP+JOfnFvVTPo8NyvhhiqHPw+EZoyNQQVQUjg6
CLuBbvDi3D18eV+4MvRKrLGtH4xjq08rfnXiXsyYgKqMddALx1e7jERpREoCoVrQnKjL0YSl5IpM
E3DqwuxVPZvnPTtgw83CjCjn0SQVksyEL4Hqdbk28AfPpeSkfB5cgfSSOykgBm/3sHv4I4ut02Ra
d0f8xf1EHppzRZJN1RR2VjWiWnIEmcJSP6lrEZOEvHsHb9Wwlj7Kpo54fcmlMnLQm4xrfR7ywsGx
bHkmC82druLZoVztxtN4IJRDrSXP3eYb3LNwLWdYrzYV/skRarSYgZrOFHNPdWr6irIAhOh263PQ
gdV4CBinuqmP3MriQ36g7x+gvBcrjPyPGCGPMDdVbF3k7RBwHZO2NwFnYL/aXIean3wfGVysqxCx
/04G5rRn5IVA2zbNX2ehTCSFxWjUdqMRDhhAYTE4awwr08oUu0JKUtlVlmflMbJcnrA/Phsmux7A
xXsAdHEBZcyt5kyO0QUe98GScKT2Cnsoj99cVcj7TjzSYriI8TdwVI/TfsjYiXRMVg/qWbzq1D1c
20f/QcjaZX74vROmowHay9ERurfRZXLyT37on34e+/Kutb5/HTwSZt2T26Bi8N9+c76Z6+lMlSHF
fEtTO7V2CLuKNuXEGREAqB9XrVuNjB2F8An1UhBUjZQmkrwtpg1dMvrqiO1uwIM4VNDUKcivQh2L
y1UDzTITPn6kcCTvTo2gKHw5EOJzZ3x+MhnvKWMcqTDbUJvqKoNZX7zV4K3DXocQipr91fbu1mMg
83zyrOYkooDM1JFGq6YkYIqTEwHZ6y7RRErXXnZb0hg/enf8sIvvanOymmSzpnbu6WgROFiFHPAZ
ML+SSjv5bvzcf5PfDaZY+9a+QXAhhdCJUa2eFtEHBAF+AFb932FSQiZl9kowHZj62aFFO3mmWKIB
7NHwK82BoxgEMlBhwSrexAyhD5VfoILnQBVKoK+Lqxv6lWWwqPnVSULOyKR17ZdY0MEs/IC0DF2+
p58TEcRYOmvHnKwdATrpTW8GMnUE9cQMGWPGJ7X+m0nKRP7V1W9z1PIl6pI84zQ7QS3Mh1AmvRoJ
JZXu2b8gDT7NsXMYb6ZoUVhDN0MZTmWDo3fyYoyO8MQYXfm/KmTi61e1r9VQ1UnoHJ36tDUzpkHS
Kc0OeleavTBlRFjJPxxshjmencOTF5jd5NVu8nnNcTDSOh9OoHEVAVX6zPVpmaM6rA4vpEnn9P5y
0WuxGZ7dWyFfSKU3gMT1oVZrZKGPBGTQVIqG5/hs1MEAeaHESSCpdEyHIr6lUeTJakb5sRlVbaLZ
aE50q2KWNtYGWbqGkvXCQ7jFLoce0FWhq5fxySVJ3RoyrSKeRLsfDHk0coeBrC0rmFHLzZKDWxC4
gTwxQK4PZhA72tlUgEK4vrXLyCkBAzlHRb4YSWAYfCEFnT7HZN79Pr6DbbAKVsYi/mou6mtjXSUW
8Ilsd3b70hEsg5/azty12oHf2lX3tS9sGu/LxhdSq9pX7Us5Fifn8JPtT05lpy9zdJ6718AcN3Bp
NYsERBObLJlEHWxEBERcNhAdyFVKB02JV9DJ9F2JJCJjQIxPR6o+1SzhVQ6JxXTQODikf7u6RiX3
jmLB4PoiJZ82xpf9ERcuUfZekPVUNMsRClfGmfyaqhTGRfyIvD71EsNRlpZVbjVS9qyLQnWISFRg
4quv8lqFtALd8CegQ1MOtPq11uS5fOSdTR+eSlF/qwo/StvMP4BaTzGmJMQ6k7UizVq56Q04MOzx
aI1lYJzBYzl5tKrUEUIvhFx8tVRLyeUSaPvjQvUq7r0nunsp1QWbPZw1cBnYygigsg7LaCSB6bh+
Gb3cN7zj9rvVjlnw3rYXM6xC0bS/QhW/QQbfHttwOcujwcUe89y2XWhvbYSidT8CsgR2ypnAoViJ
WLNtdD4YwDA1rg6+ISatdto3RVkoUbuewdVpBDUDJBdhvF6n+CGtsJg0b7MoRP9/WcjwB1FfwW74
sFU1RxSk51wgIgDrJL1nOnhuAwd0O6h2kdJh/YkakdGiOSWyhoaNW/w0jkq9YLqBGlF5IaH60Blw
++Re1xp3oV9SY8cyynumt4XsAtSZ5ZHoQ9Ba7egaBXxYJeKz8QvDjzcTWOb+jRFfuclqytDhYHRA
Ylv+AT64MWFE6pZ6m18lRsuLVV+uggcZc9GaDTODD1GV07/iioTyLWDpgGqxyFnH32tz8fwFAiv9
hKuk1l7B+IHX01155OnyxhCEmV005C/AFqRTgEXaU3tNB08mLPwYHM+QfNmmfeZZiZCtwCb/p+2A
0I5fiNF/AuGw+pHjhmtny95+2gb1uqTNcuL/cGEs6rN6sXk0ZwwGGtwJmGdce8r0xkmx4+ur0nMI
WBVQogS63QS0JVkzijpXPeblMJQKN+wG+2jk3PY3NnntqaoP+gfv0dE/CpzaOmWtnTVn/KdGfdS9
kbb1IiKTIlSpDKrkDL54Qt/FLmqnaOW95whMshiYaxsNqMnwC1llPEhYdKxeX1wJ0dGefJfhWOdH
dx7MDrWLO2GbIixc+u2/gq0gQkkHgI8RmTxAUorLoPPTtE62yFDo1tlQA3h5mp8h2HpJV4tIBjWi
I/cSOigLvxKTWf+DihQHSFg+L3o3OmQUUhK2lKySK9hrYHrXbmWiRvg+gCvAIhR6T+wNpaohmpEF
6u6aTpK2MzeERT9iQRjh6CBLScZ2IrzA3+ApVNFDiFkRYXlxsirbuzKLySWmVLiTCJCOju7nKOHH
UhrcFJL5a+6rhzY2mlTnoX9blqaHeTCnQyTgEh+gCqylXf51XJaYBuZfr6/NLF6+vuLl6Ucx2Ck2
sHe72WQC5ir+UgWT3pOnyf6ky5xbTKPGgXdy04FM0g+8iv9iON7CS1qJeCrmmg5kV46E+Cjm32da
fkHkEN+9++iEK6D0FkqxZGkaBcXxorP8ONffurQf5FteIPPruDkixYsrIKKo6KJVEgjkgcvjRcfM
J6ky23kNEJxKFSWVyLPQRhmFh/THo+4/Ir0EDVgKFqMSnn26RUVboQecsqZMIwT63EgWsuInSwka
Lti09R6jPQCMj6QCg4hCzRUqYofebo6BOnXWmeWAvBf4kc15cw6E8Lmdi83+hteMbnLd6irZvhnx
U+sz1wY44Flc3eUG4vX1scbE6gRUXutZwqPOYTI2AFHux9iEjPFNiyzPGJvT0rA5Vv6pCbLB7LAo
lUv9HyYdJKvxWenFKp2fjIJZTd833glFUdpsj0Z6DGCxAdV/Y+eqVgZzZdxgcY6hZNUBH6a4CT9g
vnqWz9BgAhP0/nBL5AYRYMuDT7g7xXTGuEuVimyoU+yomQr2HiudGM4TIzoNDsEXpKajR2dUlJIz
D3CGbV9KXoSwIaQl0NOQXHHaCbBmoRMx+yCbUo1BTPShl06xGGrPgJIy0OmHkLLW3+eq8q8La3Pq
THmAK4WJcdji2K25CQsEG0a/tAy4QirGAHU4PghAXtCScbMuxk8X/IjFXGdA2FWUGQf3yyeLRYM2
4AYJ/KDqgRhprlKfq9fSydUlhkUEb0PhfaJfmJ03jZMWVbn0tP0di5xTBb/QH6lp+NAf7jSJahDo
F7klaMKwjMH6udlbLIr8ACi/P0X/zmXWhVYPD0PzBulX7sDp5dcwti3CcnmwV5tZ+HP8eVnlLy3R
lQGPvUJyD3gE64gY5+jxrg1afT7H4kpvxVdV5x4zL8yhwV7X8fq4Poxbk2C88VmhFsdFyFGaf3Ih
W0hdVdiotIF9C2hanDC8etCwWnItZaWzGw7+Tw6lGVGUYN92ySFxxT1+Gua+4nNlzlOGIgfwYJ0Y
JmG0wyoI6XJwGSvVVb8L6bLLYIGA0OdhmJD6+HVCKsFvajGHJbh48YOLI4a8FiCqBNEeAAX2Ne1N
yESn/fh7/F3GdchVet0xHOAOhGD6B7QHVXhq2HClxtcpfjl8e9dhOKi68fq5eC9qDCowkhsb7uI9
vA1ezg88UC+E2ZtMLpPYv8yPfrq8LTfj7+sy/FGPm+9Ki7OCRFXMy4EJisxsx+YpRISny8Fniva6
wBmTLvPHdfJ1vbWvAJUyhNtYaNqx3q+NTFqGnfg1m8DH7eO2p4c/FmyBgLnDaWZi29GwQqZCLE4g
Q1+vb7MDjE8tdekywlCU8/lPmeKqfjRB1EJWw8j+pXo3thoIIUSxkPo5GCCx1+gR70Ve9fBXHyjW
RnWHWggl+51ZBzUpx6Gy//BYmDG5NSmwa2OV2RklcxEZzqCduA4n/TJnQFaHEzZXwfLohQxxbG2I
Bj4EihjH8I86GpsVPlaVXp+mSPDoHos3HPhauxLHOl+WUDwoZEsKOcx7GT1RpLNasEYMMJCg42Eh
UBUAXnzoqz6jxAz5sfV4i7AAZVHkUooCyiwfrCOlHBBRn2RVsuP0mCSe5kZvmMe+Px9fpm/UOGya
r55qiQKw5IE0e5u5sCJAxcJ+X/pAygwtc8qwI1C7b6JYsAVfBkYHisLGwetAH0aLM8fmW6sSR0b6
BjWLi5qOgf2fKLkcNoxerpEOZaoFdhNXYTkOyduSUBqyI+p9dWo6Qiel9lBfhF0XOP6F3qeEuZrB
45qsktVl1ZpDkncu9ubnPijRFUWYlY3zaTbAKw5IH88eWurW7Lws8TrCCqN8lDetugo4NPK1p53V
iES4c9jFNaUgz+h+UmUNGMB3rypbF0C/i5iej8EkRb7Ta9O/1Gd1MjMxOuWldOEAECgF832TuVvh
Regux3NQAasMHHEmPu0v6HeBXkhvQOnd53TZ4kAXDG/eBz2jkFcKx70yEWzg2Ztxl3827MDFRoBa
I/JxEUIke/6Jfl6dK5kbJvuPBufq2GOnOqjiNBT9fEyMxQgU8ZDEoIZUBBobq2N+4uOsZrSOTzOT
YOBgWkN2Me1hz+4dA1BsnwPSMMNvsRwkGE/HZWCNdJKNEv+Gia0caav78j6FAcWmtg9GAh+C0WF0
5pCmFxMUyywOnD2hZFDcY+nAP32yT5r4dxF3rEPbp754IVMtyNgfUo7q4ZQlRKnOjIVJI9ay8mAK
Uh2zJmmvSbplyrcPSbRC2Gm82mA2JLxdRRvvaWiUFPqJSW6wet14iSX/ssy+1CaSEwhgO/lvbPFV
N2cOsO2Eit27+bGvFTGa98pUlRfv4Jw9wfuiqYqEeINcqhpBm7M6ErWKfO/5xDgtW6vH0WrdO29z
EDCIfPXfeI0ghuqW0SHjD6/kah3w5JKsY147BrcdsDCr/t/rN+EpY1a9PW4NdsdATj7B3+EPNDfC
fgBKPGNA97xoTs74imy6lHh3SoIE8F9cCX/CshACmsEbyN59UWh0sJr+O4qwQbXaYlio1NAA9IP0
KIeu6JXQH0nXr/cBCw0rgzwx8j9SVqlQIOHbKCoph0j9YrJzh9N362ld0r4ACYCz+oH/8ljLEqaz
EcEX+7pbw75qHXMK1pvVZtV4drDuHG/cky08+GTff4+gwkcbJiMCBugbG0RjcO+wrbnDU2i/yqPL
2aryFAPQfoD75i6nuAIC3z/24OuRUx+X1saM8NzZc1qe5RNwPf+4as5FFa5/09/3QQa/jzPGwcPG
6koxj7G1d3AzlLUq6WPcMs7+FcOODOhHmvRy3o0Qp9/P3drXqdpFw8ZbTvrfPkNSj0PNWW+U76gB
8U3f8F4ktE1fwkn5XqvkjnHw0OajTYgtahQNjYk5wu2lO4HNpKlvCwgWyCxstw8e8wH2015s02Br
L+U/YqS+xjoq0xpgZJMjHLWmQOFVvkDRF5W/Iowdr8vy13X5CrvwMZu7YKKb+LY8zI1dfVfdhT/G
TEtX7G68z2F2mr/mSN8SETNj9knuIjFvuF3vB7g3wuNUkEqIduXHkZ23HKoNXK2e3YN/8O9LLEyo
YPe0LckeJ5ob7Qw0NdpQKFCUbLv3v4PtNMYtfxk6GsW+2ARu2NKk/0rnWld7M67DBfZXACFw2T4U
zJaFhNp+4hlAwzTFFmAasc7cR4CtNGM4na+FIcg6/+0kg2SQC2EY1tzTGJf1MXzJMRgLca0PTL9C
/MJyqKHBwviWQIWBCCzJP7R0fZ4Yq9J/U1MeR6IJPfc6mrvDRJkWreXDf/j5PLRDG2Ii/FfDyp0I
W0W7NDhPtGA8sML4SpcIx5b1L2P33r/39d3xJ4HIjSEZ1Mh6rwAoVjv1nie3NqqNtHBp+tf8LuGm
NawwqyKm+AlS8sYCBZEUf8ZyVgwS4fJh+YCSSCApy3nFLV9ecNC2YXkKoGWuDjhrO7zD5WMUuDUg
yFpxqD85jxTvo1c0Os1lky8s8QSQyZUzpqEnqFFHjYUq6PKJ6WQ9TF53Zyymsn30Y+7Yhf61kSq8
9L3KvF73eYAmHdse/zjnacEfT74ET0FHWM6deR38wMfOOZxcRtgysySxAuGU33AxFMLlJ5YnGq/P
dToDbhmT+iR14YmqFRcrVPHT6lGxy4J4hqX5qsG635zX/NP2tIo3ndMKbtuH4YalFSsnLEb6FaiM
wqCpfTJrlyOLVDhgSnLHIYd70a2Sk50O4oLFbbLHaMoBJbaQzgT1FPdegtsgc+fUWad1bW+cmu2g
zON9o5W/ISvCACCYvKvrhvM6TtPyuNGvii8NRDi9T2IESVbKBg/ZFcpU1cnKVtmLEAx2K5U1OGYE
HllBfYtPUatVt04VEEvG7L2Jv/PVbrXbvmWNrfVQCm1Bv195rzt03d9r1x26MuZwgC0dbDjw8+DX
EHt9BqmKZh4O+Yf8viMCxmTy6PTbnYWiVFBjQG7/VgrobUnnTUl5ca7tdq/X7/cI/ry6Zucvbb9H
E4mOJgxHki7kfgciMi4RDyfjElpDbEusueM7fIfwO9p9jzqm/QAug2eJqe3wfPjFDo+xUdJ54m54
Kv3UGNLkJUyuG7VRM8BdCmBxjfyA8S+yCXncwHWGactnhU6LEhcd7mSXPY1e/liV5SBooEQ9t9kk
UyQgiPe+YTuFIJ2Y5RVvG3y28ddhNgrcydQ8WGzmDb8xKrMxXu2oc2U9BdHwasPAK4/L4+rYmNWm
9fFp2ZjGbMyH1qNXO6ff4ejiXbwz1OXG9LhszvS3KkzZdNyt96nbWoh2/u5rClJaaoKkvebt4zTs
tYpOWr30o7NiatnzRtx/hteKu5d88DDbx2OrnWROjjDA7LP9H/fcovD8aGhG5qg+ZmR3XG5swDVq
oPz7TBeEqojRBPBUzW/G7ZpvgB3pd7mvwtWGbhKe2q1TGcFFLDtJuVe99Ew8a8oj1cvG4j2Lv7KX
XcVMHnEu3kcNvT0IO6QuZjJdvEGECF7tzeJaTESIXoJYBdXuDxNqiBPVUWVyg680ifOOAQSJezo4
47FzhZuTt2EzvvFEoTKP9tE+pMcDuWOv3vRuWLIY68euuT6h+6f6I9+zeKszB4eGiy8ShgIhjrjy
K5+2CJXFfxQKzPhZZ2tHPJUzbg9aSGr5bwN3Mb6v3zqYZKOdeUKKwYqLSYtCRwScJb3KTM4/jZmC
Skqu+vsPh0SxN6UJwCd6NFkRR100FCWoJU2/1VVjT+8tca2Ua+KbINPFck6UI8X/UcmwJDIYWaNI
6myGIhUllNEFWsBERUfKoOnxfbGhpk1L1vvaPrstmpSUeCn1OgqcBdQmpXh2aXaeX088a/QN65X0
XkxKoIhxSV56u+5uuNi0MbE6mzw+zDZanoFuFI8ks53SRn5fsDu8bO+rCpYVkO6CsVBd7Hwx2UUy
cusMaEEtpBIcUPvy1al/pDex8lVgYcTbh/8EyFGyClpMxirPTPBC7OEdVlXcsdG9zmZI6gajO+mO
1RHdFj+/+BwvHG7ldAQxZHXz1JSYuzcu0PSR/mFUGl89vHyap79pNQEChsRzYmYUcOqP08s4nj5w
yjdcw0VimCKKxHgbyu4GaFgmwxFXh4Q9+44hbehc9qFTcTSyxBTXNfwQBAfX7bjT+G4yEyo5OTA0
B70j7uO88B8fCNIJ+01Sh2S7K92iZCwaSwsfRCVcnJGryESg3/pZQcWdVmHxwx7MrLS8vthL1N7O
tVtmPIvHGaeLv8KB7dhpmLs4YqO4NsCum/bLeUzj3mN6zH82ACEwVkfoxUuI049/8CKz7Wt7nD5B
XuoeBBUadEZOyfcZvrBb9RQ7bUCOAKx5Ykh8wthYr3jwHm7c9/A9jKcYV4PovOyMUyL/Ms2PA3uD
AEC4shJ66gDHJyd0Cluq71f/gkn5BeiqMqlNDL82MeEYMlrUqYJxzygHMEs9t8qwkGlzgzFmfWoM
UaFXhyW3OiyPGvOXj8PrqvJdx09NhznJV+UVZueIPY/rkPendbrYbNP14as8N5eDGpdRR2iXIKyX
+olTBe7Cz5oeK7F01G1ElMwmBJi9b4uVCO7ofqZ7kt24YB/HLgHnFY5mP5NnV/HkYTEZM+DTKJFu
FzzzWtQ2MSG3GswKTRCeoCEnt02/QW+LwbYTuWWCEAUQnQd5QMejPJ4aHoPnXos/PmsCxbBNZbk4
7A1QgJXJu+39r7KtbfOFJlSyVQuIXdpgXycnNzoupEGQoCdUuwzgz692gDRiH+8yLjZ8uCLe5J3L
HY8JSSNv3342X/d5Nn+MKsPZrO4KEzz2uNjrF7cirs7n8XMfnOaZ26T5w+KKqodtblXDD2He+BY/
kSmxXwLGPCCeLcOk0XglczRHybwNIDr8hM3s4r0HF0BRQNLJdSTmings72HThUGczbLZe/Fc1Fc3
1OuHcWlyGt5dYyRyXMWp/AZ7wrBYo1mdQa+YutWpAIucAHIQQSDOFPu6295MZgdX2G9YSqdeHVPO
r3x5xu0wox6/Xdstl9SUZFDxVHpu+sqYVLepg3TLwYXiszTG+ZYFD78ELhfmfjzxyl8tu2nxAAjg
JExjrGWibks4nfZnnLIpqXkLHVogBMbGGAJ8PLsW3GJs2aXhxUMIj+psLr8C1t/5ZZ5AZxXP/wrQ
Q9JFmdntIIeDrNYzseQxXnZtxaIF44y8AD0piS30V8DUpXc8dcQZLGFweB+wnns1/kLIucvwUtc6
UGYdkr8t2HALm4cWDhDaObiW7CcfUJdlIBzqMJ0XSjaAXs3p2nQPLLTwWtszRIEz4ceaxL9WWsJl
eyFB8malR4Yob0tMayZbrEXFUk3c1gb2ZraMgVaEctEuU3uRG3mNhxivbLdiA34OyMGaoGL+xXWo
gIlB+mDXzEFh1KwKE4DpqLuafyBgSTlYDxzyzz95z9UOEpNxgC0ai5Tu3kHIwT46CLkoIVpuNN3j
aHwev+vt4wBAusrVfOmQtPy/swQxHMrALy597MxHnm2RXhoAdoKtdDy6Bb0BhyKFJd+65alYC/LZ
+28LhXdRzIfVwIhtcabVeJL1JRDr3aXy7W4YFrK/mVwGvgybNoy23h0+sZiMclCTD2EZNyStJvLV
4BvhMgxmkODwffjIvNl+Czj/1snGVa5Xle20yuaEzrx3nFI+zHSJPhcIllw3mxDGxB6QTfBd6By+
JJuEeVgcNz6TfEwYig7KPLkXnj6NSM/8TtRdoI3vKfkMQI+hn3bWy17zCHmNaPPERh16iGISijuL
ioQfjM1O96bODabtu2qfcD3SiUVcTvksciXUsqgEArE8GnPOJrIfrPA0nbzDfM2KV70vLPbEnLKC
49+JnDN0zBdoBODQQ/AgRL8CeoHVQYc+dkH0yh/l7RyUiHsOf2//rtF1DUSnD98BNKC9hSP6tXRV
LXwy3BSzRwKHjVqKL6xcPZZy9lYxarSEC0FssS58VgbFy0GSKYLBM5sl8U2APM/NMGPw3HB0+5f7
2sGa+P69d5Vd8HNWQYV/IP7ch1E0unkp2H6TLVJRdjJ/EDGLypijduf21kkSF+eX+GdVADrVKhNb
3eNQxR+jbO56NC08gLqChxnO06DRdd+cN+bvWXNhMsJdYzaI5biqnog29wGMuhkArgLw35cVvp/W
TDearmfaVbEn+FW4RxO+Bw7+Aj8j/zrJR5jGesk0djOmfyVQPI0gDedq09/QztIQf0uZF/WZzTJz
IzVrpilLbKMdEoLE3271Po4bpY6DqdSBvwmvf37oV0b8D7nIjoTLG0tsBpoYwR24vGzAmu5MPRuA
eQocptFGCakvLKi77pQn+vTiNIgdqKPq1PnTOm5PJjyuEuhRaaQZi6Ysmrech9GQrpvj6hbDIPuB
+rM11NocNHYRfdVzEHmRZxACtazO3iN9qwfY6LhEg3eIxSeQMUGwAShuRdOE+VswxvAdXUlrsukR
mcNS+qEsVNclBD9MN4ALiwajhbkhtxa5LbAdZToqP05WFoubkcCxW8nJMLZHH06Unwr4lNqbywNl
KaXwoHGG3f6VM8aX/EBrkO5cLRtiKW95OjRe0FMlNx546Kz509m+aCYOEDihcPLiYxwzuH94zlk7
tIzvUeAXSeNU4ZTe2vkUiSkqGC6jFMi6/fRs63e4MYs/11Ogco70LxxH1Sa0bGOBz67/nNTmCgIJ
h+eVyrzKpD7SoWSaDTNg9ioRvULnA7XROrGcKMGpzFJ6s5ZNslBgcvAw3d1jodXhuxqWvE85UJBB
7DJlVcZCocXh2b3BoLkR9Q2tYf5kXaVhIB3CuWcyd4cK00D1ts3IY8MPxik9HHxn8NrZh/068bRs
oOW+MRQnPGrjzNsWFXyZd75cLsuvu1z+/t5tEjamR/YE1yX6qv27JO6qyWDr4cSYI+3ZHmc4cp56
C9bohTbR0vDG88DG+FkeJUXKuFUy+3eWE8s9Jc3jha08GpEcX1g+fG0jnmqsKhYzKdoXg9mgaV8H
Rdrto3+BTa66ingda9AkD0ULdOXZme0PSgfBeOR3erOai5v131iYmCCW00onafTDoPNa3XnCLOg0
PU18z5gzhdyrn5Vb1zykj5BLlC5BSq7oErY8b3LObN3Z8WKqmob9TEnP66IUnK81y9fxGUybXD+C
oTiBEkYg7Dj0acgZeU9aEM6UQ65WqDjutu6NhhP2k6IVuNgXCv4bi6YcbDViS4ohm/5eMdxWASbq
36ZgJDZHhm/4db8yaXnLVL5VN/iKpyMr2Y11O+ep0ABJ28j/bSUJnEGDVgv+LDRUKAP3FjkGFk3Z
dZbmV3mxD6LK+GHQEG6vMwV8RJ28X/41fq7feibhBvLGL8k/RfTSe/FcPtZ0DDng+k2eonzijK/H
Va4Znz6cz2sZa2Q+PNSHH95jGY+gp68NXhGlepZ1b13Riyyb+G+pmGoWhl1KL82navRSiwctLOLt
tR9FxaoesinmsnljAdgyE9zip8yHm36Mt3ITe06VLTrE6YXkCSLgRmY3I0eWVWWgferFK6Q/o0MD
9o6JwapZGrDp5ySjiRFrwTiRKQGDK5Q3YjFLU9sE+X/H9pvVlLyfH7HcJBwQPcOAPSFDNUINpSJr
a/KbWU//if9Y2KkirIXeOiVaDlmCnH+gzpBgHEPvEFdPpF3FGEPbYT4MJfzihHbKYE1BUdeexv7w
oKsRtPKCuAMPRBOw1vBMj6EUtze0n+8TYdCSXlwQIV1MO6F121/LNgKzGzTyO5uLthG8sEGur6sG
4gUMxdnMizFdyhxNByQS9p7P3lJ68q/kxB6joqk6p2283fwmf6XM8q+vHQwwAHO2rvsOvAy+diBT
GSG67wEaJYhBt96joPd/iEvaFNHYwxaUCiLqlRrD9/ZI/F7nHgww4gZjp6o5oZMSUxb9PFWxDo1V
RUe9OYUf8/DcXpY7sjflDnhb9+UHX83AY0Fjc9iskuKrLeKM8c+VIvWRM6ushtC6xbIPm24fHiL6
JxgRft0BkHTl5YxIkM2aeT4KCrODKmGyw0pFfNTjykBCwB/sGr3JpAIcHMHCgRaoCT9ds2hWTWyk
xD0UrenD4uF+GbHtcz+pJPuMuOdhBy4A436JskiydG9bTfo/SLro1tLMao5pX/5C/uIbnTcxI9R8
koswwmUem9oiHPHdivrTVSUxmUT8KPUuZuH8CtqGl+RtSkNIjYDZI+jiEEs172bmDoOFGpJZIo76
fBJpJaKiTCj5YniU4NKL2a+ap+D5c0OY0EuQ6WKtJUaRxDfv4r2w2chrDTd2lV4nHk12SE/g/HDt
eQI8DzO30WAUMBfr1W/jE0tHHhYaTr46JxOTLIPSpcnjdRFfirwv6dMlNtBUE0tOuJdYbDN0BuCd
it5efB9Y3MT8yBieFawMuGCQtIDe022TgEi064Q+wmRnU0KbjE+/6L13ZlCNfwcxOUwNEs4MgxrA
dcolcfaCgTQjzHThHYCFMzhjaP9kb1DHgz0DKWLCHNXGNLRXUFlrEpeOG9A3mC3K6qz+86H0Gdy4
8L1YnLVLCA8rGtFe5h5wm4rGZZcWjQ5GzWTYg/vpUpNE1p6Q7v0UcZaKnDOeQ7WvzZTMR63jVFQY
jCKlmlI4ICaoEIwtzFPOrMo7E4uGdOkflDVuc2lwwBiYiznwnGfTx6y1KsPfN1f5osErpR3etral
bWkFe4e35+/j94is3mNwxGQI311+JM0BURu4JtMxaBZFtck6wRyHmU6AtxI3H7ao4N/QvBhlM71I
2owWDmsdmMOuRYuUyRxXp6AKSjrG/lose0m3Om4MRR+oDZ9+fY4A3S/PautsF+/jPWvhc4DoQ+Up
RjUFlYmFaEJ0CrQXbJ4H50H1r4HPubm6rOWCkDDYPVkmPGbhRAQ5Mmg7jwo6INOtaKqeSVOtlm/6
9UkDsdBx9faNefk73qqcD62KOiuaJvmbEzfmG2S9Ary3bFVwZE4W8Ged3bgO/GnQg9w5yGtfYJ42
IAiz6lbtxyKZPRaXWXkVToOZ3CpDiT7sInxctCb2XghOHyJvi5JA+19gqRRVM8luxd2igloHUTlD
Y2qiXFGEtgAcgK+9SB31HgRxbusEMwhpDvX8YLg8vaOw3nxHC3UnOmhYJIN8nNtVh2mN1OmNkfk/
os5rOZFtCaJfRATevLY3NN6/EMJ7D03z9Xdl95y4pw8ajQYkBHvXrsrKzOIV0CQTtTBluYVOFtlM
LbwzemEfvjrF0WdQHD17r86r82Fw0ZPZJLoeffycobSeqAgYtfRv49AR7RBWzgDaNAWVKvC0UkIl
FAWVoJB9xGgg6BGC1MWWQ2CV1/fbqQxqg/NY2a8uRBjkwCA/3jvkJRmqzq6SR9foiMaIaXaQb1D9
+xemQQkrLLH+aFbueUqZ9ihex+sHc0ej+yw3fneVGBcxEDQ/xHd6frge53j1q9E7UL5xQDIPLm01
Okr4mZke0NLuUfoWMcMxtqjRikY1YeDMbZCMHoNrbzfVK/MdvDry4RB/NI6u3Vu/NGZcFK+I6FjX
mvGALwMLe9tOsOI7gMwKsBHm/IHSssfdqVey8eqDbEk9wsC9LbzDvAUNBkkerp8k1FQrZOzJx8wN
i22SM0iYyRJWAbQmCdRoS6Enq2AVAP/qhOfTfPn4qwNsCmRUGl0Or22wke4Rv8yiJyfS+eLsJHXj
jOUg4Ihb9kCFPJHOgUxRa8iZWKxk9YOxSuZ8HYGqgJGcuqDzXR6G7xzRW82C/JzJQvYVoiXMxcqo
7pTAVupe8HVvwPDghax+4dLcvkY+b1yYRMg8DgT6L0GqNYB+kCj2WEqcBKCaL5J+HbQar8AnQCp9
Wae63A+Yq4kmEqMVnu8La0QmJabiF1WDV8C/K5DpM2QgI1jXKwKvtH8RkxNJJWnznMxylO3bM5hq
Cdr9LmKScG4gItudTcu4K8BXheLi4gQ79Tusj1/dT/fVSwblucGIPIxdita9Q2+kCKuGFhyHRr75
xfkRVhTTlzCjPTOR+dRFrekWEQrSQgEm/UY3Spakf7FLNuJK3tlMZdj6m6LVPNHyviC5w0YVfxQu
ZHcx17ytS3QSUZLm/Uq30mX4qJ1v1yImfaNfRXlJQsWoUcSrWghHLC+zSyLVK2NIj2RXTBX2Y3Ks
nqg//Q8dqMMMvItneJk9cBEVfiI3L+oUSiDhNrK9zYRBgiA1A+XD2SXzO4FCulAioFVTOauiVOWK
sGoaETirtHbDa8HcDelu8MKrqLpZZRcxsyqDqstUvXzKh7v4taV6BP9nG+q7XxiQ9LCK3WJXYBTH
HjSIzg38+t1ST6BAVEHr/8WF6wbxRblBfIeiJz8apev/HbZnuglcomxDzT7PmLoD3+TNiAukayXE
a2JD4r3RxvWCoFVIb7rTE+fnSvgfuYUhSekhuvVKlNnq6cgGIUMppWnLM7ZEU5rFZiwjLtNmkfYr
s2OXFUw+OKIY+LWFZAgAzLfUtNxiuSGMEiNG2Aba+/GgMNqvvn/fv8YphcC/wOfSkxQ93N6ic7/K
vCqKVkHQecamaU5rg/dMyBifSJyqxGGXVrdxn+3JVs0DgKsRhxtIRLvLftJcxPejrzZkXlJopak3
CBFXMg+5oYqx/7Nlyyt562eE+R1tsV24C7+ukNZM4vJZP5iVmG5gGigK0LuImeaRLEaInPwpCEhf
VWkraDHGAeLX2Y+17z7MTQYLeTF/W01r/j+414X6QmA93deyMnisC0vShgfz/sAD6Qf9SszErAd5
fBmal4FgOch2eEeh+QcTjfT6p9oqyLSwkdQXqvAxpdX/o3dJnIVSBBs3iVMP0O1VUwh31NJW8a7y
HUdngTs19UO5ALR89UdVpgqojRVs+FxfEwQFTsN6T+tXgZN6K2hVA1erR604CkOcG9jSZrUB5jjR
TJEpy9y+j2OmgkpNmINbe7dLNMWvdHuP4ytFGC/aFSVg4ja8OMgxzDLTMe4hCYnBWWekp+i6zDuT
kBQcSEjyAUiraO0AfbaQL5q/0fts8v/pH1tS1EbdxJ+SpllWjruRcnhZiMbWu5lY505CwQK9yawN
qWtko0hBw2lzg1t5GKMVJWcjPXYRFkR4QHPHY1rR6au6r+QbMhgXEVqVj1Qh10HO3XkKRw23TJC7
gtwIg6mOmblMELqZjONj5UKUIvkFvNcLz1Es3eJ+fOVVABPxbhe+gC4W2IuPKcbDukvRkXdIt4lu
T87P+epl3FwJAGRwinPuva1rKCyfGOeIZJDRBgTl3azL8rKU6FIIY3admrU+mZFLno7Cs+EV/Oxj
iXdLTVr6Ssz3leNukbnL6jjoo9otarj0y145lN13kT7iLV0DG8bXrjBbnNZYGiyClXZtN1yFYRjN
6EjO10iJJgX4jFfIjLWlHEcvfoniFYYj9cYNXlEDbaL0qiIJA5yC0cVm1pcRv0IKTt1KBEwheKUB
Ss9+fTafCXy/NJl53BbiLhWfDCggf1FDH1tF80AKKYAr6wGKyy5Vd4pwoIIiA2C4E3MRob9R+6FG
kTmB6kpK1RTQ7ujrItoCTPfFOpdsSZXamYmkZwzHJM3RtwMyJskr8IOyjte5d+y9R9e/OzoYoS4H
Pt43b3LALkDNZtfRdeBiNB2rXRQ5Zn5ME8azaCYRE4pY/STB7Izr5gN+nNY99Fy0jep0JtSABEwm
Mmq7zW2BkETINOzS5lF/jAWjvqackugM2rmBCAknvsIbzP1y1pFcQI9SbGVtpgkP05AjmWBKGAIC
ub4N6zhUoR30QEKfealD4C2wFmByEAg2ApoFWwJrYpk6JBR4Cg40Nbp7i4XUVVxQP4wlMRqJFyPl
r4gPdCwJNKsuw4vwzm1rJpfCFLBsyVcwkkHtx8q1dcjIKFBHENMmGKCxWGBxhW5skYeUxZOjFk2r
aGbKCLJXzS+OvRj1Oq+gqcncg+jHaZvFQUUUdah0XmvVxXYOMXdxEzMlKYs725aaU7BhSxjYZzBH
bDVcXcICxDOWJaku8Tq2/EmXTjw7iWrObCBtSMzazV2wR+yYbiTFyy49e445GGO2rFiLJFz7aYED
Ev/RBx7pdOjwSs/OoTwj3dXYVJszpkWsJgRt+rQNqxYx8Hz3Rp19QDrNcpimgTnCG5vTU2+xztE7
a5pPOVrp477MS6DmX/rc0h+i906m1QX7rwRtULwJmE9Yq94gDtw/knNs9gTWC9e8fxodRlVkqIcR
SkhZefIHDGD+P5LXT/DSBUVg9DukKtxtkBKmFGkIjEzOhi794yv+z8YdG+9Ynf5pBsAEcIUWcHzB
2KwZ1mJbURL0ml87W6G7rv6e0mRYTEIN9DtI77mnN6m562qliilVMsKHFQLpr1ZZV6XeVUYj2Ozn
VHA+rpPlqHkr7EymPQy4A6HCzDhPlFH0SREMwbUZ0r1ilW6dbrcPnq+XC1vpWAem/07bdojneY45
60TKELL+sernTkVtEy4e+zYmtBkSM5xkZ6uaLXi9LQ5kEGc8val90JuoEtbJDI+IUW/yxa3b2NjE
ENuUKMJWsmQYJFaKeiKKl6xa4Hs5WNF9J7YpR5R9NBgavdPPCTrX3GL66TG2K7fgI+X7IWf9ivYc
OJ0MQbkkPUlSvJg9AI+KJ5mYo5wz0maMiwM02MufteW1LXXF+NmmlvZFFbItPViF0z2JvkQvUW0R
yt/N9+g0uI+0eeYzbTMd31J+yDL0+Vd3AW5wMzLLweHo4vq+C0pTqSDHc5z9C2bNPbQSh6KNwxR0
OA+8rL8KckSSmUO5J+xZfH8xGMSFzvbfH6uXz0n6MHn5Y43TlvGJPEpSaIf1STSNP7XEIKP1AZ5o
p5Aj6m9Zd1wdMwQDhq1NXOS5APZerHn4Onk8rL8f1KHWfuzbKLZyLj6/INY19zogjQTm/pJKyg5I
gWFH+TPHQ2UOxJWzikwMYSNqJdOrO0Rb3tw0ZpNm8XZT08nUQNOFNa1eJbnskMl0Ii0RxfWaD0eF
dZ0xDOSwuuBtRbcDotpV9v5K1UK/dNhVOaVQMEHcKKAy+jdtLXVmUrlbIIyi2vNP068v4+A8gps9
rWppiH8OfiEeM5UiizaZDJW0Z2oAbmqV08ejW524B56y9sQhUs8aBJxIj6n8zRxWAlXwpGd85GVX
6xHyntyfOQU+s61Fd21FMticmxUIcwz5JNmk9y42v5lEwsBViYOh8IuIOEL3KXaZlqUQ/vUrDq0P
6L/MvKF1auF8NzsMfjGDPQ9Xky7XvMUxB+VjvIE/QN7Ou7l3uqvQ20D/IKJs9OxaO+Pv1Dq1au6P
zI37YBxP5do9kbbOGcm3dxKe8M7/Rm/jNaptXn/f0RbF+Ha680SnfcMW4wwIpgg95YgjiTlRUuvq
Yd5XxRee1AU7Fxy8GijHs0NYpdp9mQHrgaUFaz9IjO6GBhsBPjFWeZTzHAXW1ak7CFTp1eabJ/j9
dVCB9+A4FbH/6QsjYIr9ALE9kXFIgsabQ5+Nc3/r0EoCxHlTtoKbnUe3iSiaAU3oKzuwitMIdFVZ
0sFko6d8HMUBr78xui3j4MJAvPMYpwgasQk6uArw3zO4WSd+AA3QTZ6ThX9zNMYJim/n59Wnwsqf
iLD5hC+E29kWm/tXirABa8sIG1LAlWN6jBH2Cil7WOdxuCtewGIf/VJ4a7cnd+GNTDWTcOywokGh
QiVnKBpLT1ZHHfY2aahFtUITKqV/t2EFk8rC5rCreH3tx9iH4f9Ip8lveDdLK0mRkW47jQ+d5soW
rWIw+zo5sDg6dgFWVsRIedY/oX1jxzzqolJCcshYgq/sHVTP+i7Tec0z/PLJj9iotp+8dsUgKxNd
hXyDEhXYQ4mdau+7p2apnfN+WBPQmLRGq+mGkToWPl4EHe0Qhf8Nyw8xS93IkRLpANCXOQvPteCB
6d7y2b6QYWBOhxQah5BwuE/dC/Zm8DZfXQ1BQstUdsCevva2UwmOHVKjG3rf69GEDhqX27GRpykI
GwjyS8Gm+mxAkg0bVycBm2hb5zaGc8PC7HE1J9u77T2GPzzomscktKcf3FHx06Za8T6xjZMidp3v
RQXvLQ9jO6DEJcBrqJl5h0mubhTtuBX16swf+6DxkBCH1cIKigkRTbqYH3pC9o7Ig31emZfCy6yT
oXxy0b4CZotd5EjDYzBDtPlAoT/CS+ZnX1b8soNHu+S9ewYSkhdEoddq+dtbjTAq7Kz36LF13YMM
huwkWtVyvBcgILyKRhI0xk4UWdaOBV1swVn+rYR/CSoDspHJDbAAiDVvGwWNuuLCBpSfiRRVZZwv
eGlfqmlpp4/L7+zdZi6n9egCNn7Nwp3zvBre+1dJyk6z2KtFp0az0n65sCiH9N+rBXuz5W0KSUpI
eEEXLc+zQouITsq2SKTZPnYu0WrECPrT0Pv+zFNuVf7SuDMWJavxCzX2biZKCLoJNWAS2CC4CDGw
U7E3JCPmzQhHFusHt4seb/R1XLk0n6SN4NNwq5Pxa114WyeGkxTvbnSZPJYq12dVWwU9nnHIuGhf
4Fuo3GRndJW7w/56mCscDa1+P2eJg9Q9RP0wUPZRUc4feiQCFtEwDL2gSz0HX8LyuqsJrSCVOYu2
pH3siafBCNkdEOu1dXRn7Si0ZpPUAtFhRB/yioE/EDvuiPllI/yYjPxdaJRw+K26HUYLM7ZugFQ2
HfOK2kRxQFqPTJ/hmX+mV+MLPnZQ/AtiWKPNq8RZNYttptlaEUR+k3OLyMJfzkY04RTzPI9FsRCG
Eq0KlkGHtOe8K1ahxvwt5o+68ETR6EZMxuXxTmS16bY6DJVFxIJsJQlG7bGz9bGfJoRgyHPoIwwZ
sNB4Gj61Pn8Menzmu0Wzh5yUF9l1zq0enphopm5+pfcmXVjAmmKCAadgWdNj0etY38WhAkbDuHsY
Tuv5oOo3CP30l34LNFf0ExDglIZzzNdrhB86mo9wnPuyBvKBMty30Rjsjm6pbG0o+qCIXy4aWHMZ
8ifqwORrxEdjUGHkONrKMbigtab1aDQHA3xk6QPfTcZUtvncN5Dm+IN0OAA1rdmjQdN/gi8ld+Je
56tOF3MDzhjp8FCUNi+PB/n6i/7a42VcrwdVhG2XdmnBbnb2gTH/DHe5QBoHbqKoUip2Gf2x8pQA
QImo22QHrLjYgz47b3U37MFoaG5LXv5qwVo/rRsdz/T0v0fVxMc+N3FzSKNDRoVMeMcmjIpEeqRR
zGwNb94V/zoJPs6jMyL7H3VHFsn76tsqEQtXrH0VzDgTz614wSd2bHgwfWpWKIoG3Bqry9K3Qi/s
kn4H3nluvY52uYtOQzIETu7AZhJvv9+w+nQyAHEK66I73AQCRvBBCDZ9kfyBL9XH6INB983A43bn
+xgfbDGLTpxvFrCnvppzROaE6DwQCSG2rt+TWPE2iBcTVjUzefT3qNzzLMUQlnU4IRCjtgojLU1n
cG1p10341Cdl0+tB8CiaDnuNWrc9W1DRMAI5YjZy2+dwfeJUUCFZZ07jrLL4wkYgcR/7/gCmx93s
PWmEca9X4OMyzZp4OZx0RT+evY9GaiSiucoXCCP8yfTR5o0d8TTZawMYmvgoIbybu45rMFUUaw5t
kD1eUr5f8ar8aDg4RrT2mRiuic9fw1ek41HsR3Ow4Eh2JL0i02OcGymeZiYsGKIwarMH2zM24yKa
fXzmQ2pfKkhaDhvW4cWgYNMLwpbEJYu7stP5woLHSHjGfZgXjUiMmeLcrc1j+QcmSPMCcsPvs+1M
LMdZaLfzgHa7whevRDvsXAl6H8hGYBfD/rBEuYzzdWqp8TC7QV9D3MjelMCvWA/Q7SDWrUA7WEUj
Pt07KFfIAYLg74Hc7S/AIMZ0TZNjJM9SosY3+w8z0H9b/bXVMiFl05jyNox7ozbpwu71UAd55NR9
1l3A3JW+hqnERn+nezF+hcKFH7jhT9ZP+pij0zf5HgFPCQGO6TF0zhySU/btP1ajtEb8rCBcWfq2
+q14glLnkKYPW8M+ZDQ1stLJbQDzDFgQAh/ehgAWVLXURyiosQmBbA7cIJBwa817JelMLuYrRSZG
mxa/B5sq8UjQz0ymAmICjXzaBR+jN/Z8rpOEJ3Bw7UbRF1egxjqn2AxnmoMXhtwhbAHiEGJFT1Su
UdZuXXhBuYSgRi2ReOISQNxm1Be4CJTBHVh8Zdpo8qDhi8bE1ugfcSq8+D3aI/0ap9OhvyULjvBp
ZS5zrvVdkJfmYHiMIT4EhTGcUdyzF9/xOZr7ZaO38NcMbaLTgU83mek+LPE3GfGKnq7BoIs4olah
NYMknZ48y9xlgJxzRun7XP/Gc78QIrpGBbwjcQpwqoVfg6sZsg3GyY/vwat/70oZEjOp/OjlTVRZ
UC5y7S1kcuXBwipg8BBm77g5qDT6Yn7oF4y2hgXbZKu+2Pb8ZieLD3jERZqX7vhuBITBeHete6c4
YztfJ3sFbMnrmf+LVT/b4Ri0Bz2COl/X/4geGdQO72aAmJJWtag4ou4gS0kHR8gWQaYgW3GJ2Pvq
Sukzns9gwHCq9JO2s+MH+4QcvuXJ4W46adhWBopKnq+/txkFpZ+DqR33Zec7+ibZ9+E5gr/MeCOz
3D1jbatV8TbJtKz5328lIHu7qWOhWJ7pBuYDH8U9t8pqN91WuCU9CCDKEBjUQo0D0W71npvxuXmF
5S7QRpcYmCrXtBso+HUVQS5B3f5wlk2sPxxP8dUtmDcsnRJLtqcNF8dkOeLC4pDf8p4ewZ6uQBlz
Nc2YkUeqnMZkgqZJl1+3mmLktyELlWapWqaMQYy2OO2kqL00H+pvCaW7uWrkSnLC8SDhFd1mNCcl
xpmhTOPuQtqzuzM3fsbypy3GyYm0QL0ZQfri2ssErMFvvmwsKYOAkKtBgui7s+0dW9tehjULb9bE
+9xEWiI64NzmwT7c4frgF//2OAa8/OIoP1LzSYwyDWAW6EpTxipx5sapcYaQs+JGmIGgU4kRdZOg
5pZ2HDKqo1pFMW2PdH4fMUYgI+iol29Knqz0Wx1ZcOK0ZbBRoCCbJkRiu8WcKopqPeZltgIG6e28
P3Xx5gbTR8BnzGdfM+sIMbyZASDqHyZOQlKHVytuF6KTlwzEMtAYqjw1O28mj6VnZKkvjfNG6oJ7
ASfrFGgDlmgPNZhHIAsntQZfLA6BG2I9Sb6RSRXgYNIgTVB9XFuyU0N9yL8dDf54wFrZuftx9vvL
Mx5LyxRkreI5XE5JMjRL/l27mUYSKMCpvyOSrFSQEk7wfVjwVSIdVXlbukwJKbZ/MvvMqLONZrlV
5ap1NPygMY0lzqAJIN7x3L6OD25uUAMkFUyqrx/W3MOEvg7iKERYZlBYbVJVnpmol3bF8CjD36w1
BBzRu6JaNRWqWqeh4FeBq5RLqb2UMJT+sGiQ0FqHMN+swsxrnafn6ZVbbVQFxijR4keCAtciW+qy
jKJJBVEBzgDinCuLHSuOMlywbI7phY6qKENV8rGOkN4tl+Sh2YtCHwjH2Vq7ju9CYXIfPbmAF/+e
f41JbpKMPthfDJ7YZ0iTh70cdnO40MHt20cAE6TYGckpJehQzqsRpLHhMn8RrEqMQOlGgFrInUdx
7xyJrkMrlVgNv4jVz1gt4j5BnscjFIaHRAMWIwqRrTCcoXD3CnvImnvSo0tqI0EP3ttjY3NaSbl2
bRXAguHTXMpmY5KZ02gQPd0izoSrC40Ppxg8j2T9lwYWtRyLvihMVQi5IlHWsJl6ukrEvkfzAUMg
kPEUg1rS51TjOSV/8kHQJd8jUeAuKXdA9hk84M5i9Ugj8XwBQzq4X7rarJFK5z9RT9bkle+raucn
2IOYJGpMZkKHklGdlaNszLDWt1JfNTMVjNRkUodHO1/yAckIdAm8JFHgGM9WugzNqvYIrRB9ILmz
V6Dq603Q7W0Upkl4YA/esdDD8j28LsiTE2h/81mlX0Zps/+rLO+tn//1X36hjUFkh3GfvRJbsRps
w4ZDC61ZCM9fMyF+keQWrPno7JWaV3j0Vs1ZDJhWQTtvD1Hs6F7wvcjZZXSS/JEnnVh/U7YpzErY
uuLviW8hlJyX3iCnfrJQ5KvS4DOJ2bRilABzerLs0mZTauXEnbRspGhLUp8hTBa/QqH+fyVyHoJs
8nPmXSkcNF9nHgnbF6c845UrsqtTJlGxapUaW5gZKaR6cCbTXRppJonFDu2rwFK84sxjRev01HU8
W3TVRo0ljjGokkYVpn5vrpvt3/5vDy27QDViwJPPhT8GPnOY4pDyahinZtI9NIuzy3K/uDFsY1Hr
F4M8k2vzf89epVmpG3EvmT1xqrm23rMir8lMI9dvLMrZoX2cfVAtgdaz5GZ05w4XM/9pXr/4ElYA
bB6d03SHDovEBfvgelSELPXXYBRM65buqxfvrJyjNJdJTQm9OAB6ND9fjmT1ejGkmlKkVbdEdZ0E
nIi0hk+E83Oz2hOvXl0UidR0P61ZcevlNp2JBvQS60XW+fVLOfTi0UuoNXdLlDN5OId5e469DXzS
CqlVAtcUmdRA0V9to+zS+6aejFj/kv6qM4u+gR+qMC7GVp3ps8Xebyr9NgoaiPgf4L/u3YZgKVKE
no6MNjPpj55E3c1xgIvuISq3Dl+FLBEddWPJ0d8hIEQEqHXhSaSCatrVYpW5owTGslTSwgWDg/Hz
I6Zth3u8kyrwFLoQiWALRni8kAjBgmB8Fu/VfUgYgjQtxrVmhWi0hOaElFOmQ8VlwgHJRp+Bw/jn
4FS5+8vmDb9gtD7sxiw1H0PPdUsZFBCXU9arRAIpTTzPSbOlmfx11VKuImxheBAwVJoH/FMHJJzS
U/jTuMNhLUkXHho2t60rzyspxJ7OjY/y5X8iVsLx7BeQ1zV/+Je6CDoOf7FzGcXO3t/zb7ojgRQv
3Oa3J956Zpd8xRxf07xk5y6id0r1BnQt+tgcBRitvGQc7u0h324pYZvHkvnETWhU2OxX9+m7f+8j
47cqpnIGZQ1Qh5A1xFaeuZtyHn8hO4hRLMTMSjliz/bB1wXDjyY+Oz1sQHpygXos9uvXotECSOe2
awt9zugDux2sbIRs8Agg9Y7v7vNofRlPNGawdBRH8sDC1BvnHufbv5tX3I0/Rt4+UmHTcU0YfQhS
LhBEJt2a0qUb5Kz0qNNa+qE/1KFA+ULWPdBbDVl+vVwWXLnFSZDHzFAHy0zmIIoGIdlC5u287/5n
w5Sp2OGcic2qAxH0EshcV4nvrpBbaOojzjaZf5v/aUJqki+VfPjmQo7JI7V1dHtwwQ1KUy2QIcEx
AD1q4UrmI8LSC9hwsu+VcDg0y6ysh/s4mm+Oh6Ox9w6kCUGZb2/+mu/uHA2odXrxkpXQzl9nt77G
a+YwvgG5X0CPv42rzYtXib7BvF/md02Xk1NBWIBmOWxw6uZxjXwZdavS0gJkYmAkvYReC9HuAW8K
ib3rkx/gQVYYi2bFoDnkJPq47R76h/6xK9r9m4IwdssED23gd0sNWs5qDKYKkHjfrl6eGh4CNWcL
+fjrF5q/ZjJKRk8Sm9qkvPnRkNAH/sfAiIYAqftlsIdRsu+dCENiRafCds4fvE94L/VuPrw1e8bQ
U81J9sDbJ7qKgoSIhFKZpF2NNPGQ/OIYEKcLocyezvj36ibDYYbyYDosHmGBjOPtyrRA3L8SE4iP
RAn/MtU7zAxCSwx09BpVk83FI+s+kky2m6hSzKtlCjm9Mdi9/7lfHLwH+f0BwzX5RjO2LfVlQPvm
qOhRrnwJYJJ6dXwtaFj3sisZPDuPnm7vAa3ZMhbpTBkqm9eyCU/h/TGeH+NNWkqVnSBEQorUZtAz
W7mAvxXOa9PzkEDnnGcQphE/wNSO9rPvQlOt6tMG7mO4vP2bC7BnMoAEQA0Uowy2T216qqnVHwht
djFXIJOHvB2Me8evoNiZM4Ij38l3xB/rjDPBiGIENQxmp4iPulSZlkwAfnbO/cLwfYy+dsMVY0y0
WFrZlAt5SiQKH1U6HLLwY8V0jdOmMu4BvZ0Hg5KHqwNeCmK6QZkmJY+nYIWr5D4kOkEeI8M2eUB+
IanBCGk3pqf1e9zw67LegEZCwqYiRAYG7wW1ZE9cvh3pnFI64CyaCJRlae/c6yJ7pHJZ0x3HFkDN
k6Nz74vgdm1f24xRp5mii1rB4UFiIQnQUTqpEkSktRj6GkRAVH/ivMdg2GlbTBLKjD2T/cb6WHWo
f5Oj+Y1URH/d2L/7carCkWasYvuMOgVD5JRgaKtlyHvq0mH2nNBstDN+TxsBZBOY48df/Z67jwy3
t/aBqkFQXM623hGB08fwNcx+vcZmqkz7kp+IARXWpOaelqCi33JPUo7PO/71nYHvIIl6GfJOOUnj
gwUqw1YNAwcqSaT4r5Pw3F8G+pzUqFgQgeJG2ejg/CUjZ75/B6sqSddRBjBrlvkmKN0aZvPMYKtx
x+6hiOMHxIyk/mAAdmVK3n5StMAczJXZnAL0SRqqtrZ4Aiqu+w/DZkR1NnoXD0A2fW47/TJHcHFA
+g9Lgn+0K0ERd5uGu72181QCJqdafXW8OrtNAja7KZ2MpGxWRieUImcLT0NGAFUnGrEyX37tknrd
d8gWP9NACmVPq3xH5oM2cNV+Q8sgqfBz3VyXQXkdqaTu/rt5Txe1/Oke+NW9eoWIRhoDghQIip4H
bE4z/c7ZjuldVJ5WMNAsRb8u9oOdd54i3Q6V/dHwkfdp3nxQa6esPr6kceSz2WUFFk0RB0hmeqYV
+YavfpB6s3zUo2YOzScN6BXt62vR3hGurFMwzeSVW0pBKYwjphAR+SVSNs4ICI2aortGmxjmLYpS
epGkVqBkP5aJTFUxgHddJvzgir+umYZr2Ia7NIyeafdo6xnGuJO99R+OkT1LgCFbMKatqh81zD8o
xlihsTQ6AbpDcznWWOo7+iCEdyIeMg4neBksOp85THnmM+Hf1XrZvOjNpm02a+6007Rdc+ryA42m
2eIvTtPhKbTgoZTlgmb4C4pIqAmlh2EQai6G0TT89eAYXUD2zmaLxerSxuGOhtFmWbIjQOZ5DTvq
6vBPDt5nFKJ32lncxehhme67CPjHHbR3GLKV2Xc2v5bL99iCGLo26QNUWr0mWLI35ZymHdRhOw58
YH96amxKGgORs7yj7hs8eRxw4wBdoI5FMa/oABbNmYYkpwYQSlsmmq7MB3FRmPX1siZUNpNsDshI
nlrYmWCdJbKrUv13yoPI9MDnEZzndlZXnXDnJZlIBfYqJkQCU50lVEcFgUqmCh9VVIhJ8QR+zS4w
RBVV5L5UGbSTVDCIPKbr59yKMGQy45AqNiVS1SYcseLrP11aLdxODsT84Am9EU9IKfHgLpK5i5yo
GhOFbeuDWew9zdT0i+bhGiiT2pkzIdw1uNmETe+3uoYIgvg1G4RnoTh3VGf9zApEfGJ4IDz7lzMf
7vw9RpiQi9WiEJ4jnynukF6YSBmjXbOc9oLnD/N3M6ISK12v9m1nFfCGuGGPfIG0lZiTyZcNICtf
JRoV9oa2yds+84DRRjy7Gj9oVHBqUNCqLpZu/EMkLzS0+jRPKNnYo3ejmxhXCIrquOjVKjgI7N+8
5lejBOUzxJzSZJhQyvBFAlZnO3bZn3z7O9KXcqsA/UOowsHsn8xcc9QNuzxc4G4IIURPk60f25NZ
1AZeluRKhrhUPXxWSIc6s6xV02gU3hFQqGF/wpt3Ng8ct6DrPfDpAXugtx7UceI8U9Q3SPe+WBpq
kTZpl/q9E3qxJ78vgA+164BsjuQKw8CcsaDppYVNd6lAnBFyqqgjDJpwhRkigYgO3ReLGILNjMVN
P7pNww7YngfR7KZzxYPVuFMfj94WMU6fAOizMQrg7O2FI3iezeTQzSJ5XzBphuhHE/eHvI+nQAcA
XB0Zv0GjTM9AEZQdo6ejv6qh0NCLpbio6ppvM/tYM4Ks+u78RNxU1TpUL9H0gdEXA95XOvNrmqxi
7JQcwBrRcUXKfVkhla0r2FcePRksrBj977Jj9+bkaA082tKnXLsCoUiVMUWuI319pZOcmLwWcaO/
rQOMBgM16M45DqWnu2KBrT0iXbo0ypWWAoqOYF1C3ol1NZO3T5OYM2T+Cz2L2TbpWSVN9t0a73FV
XbpLApPbc8lIO5zNrttZG4RSwhyxqUcD3FdGwf+09d0eicG6R4LQA3jrdXp4oCDjJCVAhF/swDDk
bmuHyS7cT8Vqhbi4dl0OgIZJiiFxcU/+KEQ/7khBJS01RpLrzlgypotjEmB5aNM1mzbPojl2OwwA
uhg2f+V4/ditIBBY/dD8AqZb1GFAQiMgmW61OAQYi8C9mgxGmPKkysuthbyKr/N4fSsir8Gd6cIF
ZJNOKdjYpsmwImOsg6Bltxg3NCWF+RHXKQzy7T583Mkm4dAa95b7vYYD4Y1yt9bpvlDvZuD4C5++
L2wNfvn0f9KmYsloXZjf8DF70mFTiVJ4vy08TqtG58SwPKkllmNNA+XFXyOS1pMYj8u8ebwW7ptp
Pe4lfUN6nbfVHNuGrZPUYKNypH6DG7/TwB0sANdUaO6NHuDdQkUrn7Zx+mP24JozZN25ctCQ+rXr
1lmOQawWrZtXOOAFWu+H2tJaQg+wYPY7h++yWffjUZJOeOVEwaDxYcEaENYGKTH9bDSCk74ajWAx
jZDAvDkgMLLgo9dtNEEwafzCxKmAyK1gDFirOQQVKz0sLLVl4PmayBPM1YtNcx6xw17gzeEJm/Q3
g+Ll4wgR2YATLMY7AoGnjdM/MXOks44tqvi5mQ9Lb6IopAaIQMyfDrZQNdXnERFXBg7gvWXK8Fs6
60N+7jl8R6Ws3yFx0JaTX7Z09rK1UQdRSgbVtRmOSTiSEqOIs8vDgZEpeUVad6f2yJgoBr+03SH4
C0cHNrdAhAeUTY0sSKDKTxTP9EUJwoQGCJAmqAvM1YXXFtyPfh8092D3ocTRVYHzL+mRjiT6yCTD
wP0ix2aXxjWrO8JX6WGoa5Hi05y/wvOuvBhiesAoxjQi+kzKUB51kutMz7AyhT7BCoIJa7wZgEV8
EwmccFIThYR6qA96TYkDgZxnmoHPwiF0XfgueD8W2vUUc73Ty5YDlgjZKbrHYD6kGFheObU2yg6s
uk8dBBvYLd2msvJucN0RaV+5SYOn11+aEUbV28Bs5AbqKgg9FmmbHDS49jQvVccsBlRwm+RkLFzg
3hPL+phaoR9wZMpCJ+7y6Xup91Q+/irwZZqtOQ5KHPIgAwXnMBCaqXOIkWcslCJYQQnbHBqBMLPv
IxmLbHuyvlafQGU8uCHV/qF9xTrgcjTVRMEcQBr2ofyQPlwN+4WTsa7b5vgx4uaBYxYQT+Dez5ze
mAmpZujPpiQvOqdWjrliDW5yBNx+jF0LY0DGY+HfkZu9J2h8+/Kw3dL2KA8e+HDswfrKZMKaQ6zC
twGEDag278eOYMYH/1ixY4JNgimp6dZXFfYR54DOAMqt4EWuA0SodPrtYHitc+FfCZyyyFUL7f1K
tzErG7vFkV/NfV6do0u5XAIyabRu3m2s8R+vg/mBYGvemPWNTc/DUmWCqq4aPll8QOatCkzHF/RO
ymm0dBglGhV4B1EFZ6ad/2bIYhxcMSRqn5rSsW9b8pWdd2UwRtLIJDc+3tGr0EYsw6BUgaOhB3vv
g/zzyOg+PAx5R/DrTVeR4IqDw+jbdBNjatGwLws1tirYTJMCYNnc4VfQ4IEd9zkOsYDACOI7nk8x
t5hms9UIA5AJMNsg7KvhscZomTj9sAscojouW1ONvsJH/DiYtxNY9+mgD+7w4co7cH4R5VYiOYeD
jzRv4RbM5CgR1PA7/o73GFfnmfb0YWJmb+6z3jG2pO+kP4AzF/IpyFJjwhITO5QDbwlXCKtSdEoI
4s9PWujwYTXPewoKMMgWOOHKaBE5aRYaYPXz9YzWT+sJpgm8130fBKKrmKFLJHpU12oM/GcvoJbU
iHDL/x+rBKe54mw9UDSyV/F45UMuTQi8I5KhhEJCNkUyIoUJ39WOV1GAeTDUYdhBX0fyOfWsyFVh
qJCod4R8FDo1ghZBDhKPVPw0InoSQ6K14KMCWmqSS9xT/JPFH36LpOdZI1xUesl3FHEUfXZwnzHI
/cnyyCpHaYlDTaCAJqbmc5F9JnlX9jBkKIZClaABfSvBBJxM4aoIo4PPCx3l0yvEQzjZzt/OKqXU
iVIoIoGOP0V/6g6AZJl+qORSaJXRYYEzLG/P1ArNmqdZ9SQu9UJ9UzginuxasLpnocopXcCjmhVn
kj+BMsrHB8JlKOtXJZ8jAt6CKjBGifosYUidMkbUD9WPjjkIdTDrSrta2ZnCactg5y4D2OstqoBV
3RxBu+YOIYwPzmxstk5mOKLRyd3oVlDKVyP1xsJQGTPf05jE/BDyV45pDYmm/6vHywVMXGWVFLOI
c1jREzclcmbOyRK5+4RSFA6EYIdJg9zbns3U/WvDNxVKvUG5Qc4Fy0Rdci6o/pnroqbh5cM8Lig5
/K30Dh6wX9thhXXDJ1YCNNbfx7gzyeAw2A2KSMcfe5kx3Ec/R+a6WYjILJsUsI8ECWmAY2wwnlSU
knszG1J6cEdArYwypAzW8K8MBdYb9OQA/+HT+fXFCAQHAsPX8SKvErnJYIED+5xu9JwUvQ6ypo60
wjPdo/Q6MwjgBWUQrxiCiX53nWSLAhWGDjRQLShGuqkBpfb5G6a3KoGCp5pXfdWd1ZgxjYnMIHov
596X5F2zUUrEeeJsgdXnJ0w/ZJaw/3ZqNJbUyfm5jeGvm7RPoYDYKgHozkJNhyzCwEnrATJxQWqy
E9xzgq+/3ZqZTW7RKcAgRHLvB+wT3J1SwS/WbWTBDCUiB9VJodpCfoFrQEWeKxSAL8MmOXSB9s9U
g58QXHiKW4qFNSLT0vFCIAo/+LeXl3kkre9Wh285HgMRIlsay8lKRxFD6wJ5D56xM+BXoieF138k
58MSySoZqV7djycdKUaHnRx2UcpYeZWh3fYAgoo+H4QaqiZV/nuVywjinqw/jaQH/OCnAmfZ4LfE
JC8wnkt9wi+GsFmts4pdp/bAqlFX2eeQo6qSaaMSY7lUkTtT0Op2B77PfBiZvHvoMx6he8bso7KQ
2QxTF5g/WKK1G1DbQWLTJE2906nPE+UAFLOBBr4QR1tKORL6p1sGMGUpTSZOEonuhmYdwu/Rqi3o
L7CES+EzykYwnDTRGL8mep2yjGIZpnXfZ8srsVs0/p7THDeGiHg4zZN/DHbj3bg4uMKoZcKf0gFd
QJRAlmc8I3JRRtt62MsOxQUlgp4sPONLxBgilrAuNVAE0UKPpp6mtc9uTyfEZ1Fn9bCkRlVcElSi
GIgfOi1xnVrZUf0/ns5sK3WticJPxBggIHALhJ4QWsEbB4iKKNK3T/9/X7LPf6KerXTJylq1qmbN
muVaQl9IwoBbrNZvizAX2zCkbm8ZniDRIzDDoKneTi5g3cTXaLGqD3l3P4pVxbPoWhak4otnwYRU
J0f0vmLx4O0xMGv42+vqH1Vf66qr8dQoZlGbRFeLttNZDB50TPSyxK//CIFj95PEf45yFyRBPfaT
G5sZYeA27idDMYS6HpQCXyJdcb+VNbRyDXTpn0MO35PaYRUWcMavSkvDZA7TdDuNNftKhWA9Pr+s
x4WZ9VfwkRTZBbfDfu7rqeEzHb2w7UlNr9pNzo9MLQb6kHlsbUC4KHqjjNP0xHesAqEaBEypOJVg
398rRaKKPiSCD/CbSCysx9KFrIAlQqAidt8oVtKDR4TqLvRq90gEIwg/TG1s0Z+yaBRkDLathbmi
ZJY9eyR5jPVPefW6oRE4l31/gVPbIPPBsw1YSJ3gcOzqFEV7hmN/mg9JsiLWx9+hxVqwekQBpq4H
49tY7a/UEQENlYDWnJjr2cIzy8A2g3GG9ospHHoJPcxf5Vs36gmfKPuipBhW7C8n981FenkQcnBO
EmLYUx2bSYGeB8AaeJ29bdC0RVFhD8+p9+g9dRWigDE2yEdr5EvV6VfEVKVFb5/8s0TPlvqCHaIk
7reJTICyxdInJFHYT9m/OryqoeJmoNxYmOlhreqZGWqhzXsBqn3RcA2tdoI1K7aUBMkPrV6XwiFB
0O9iZcXrTDDFxI1uPkLwkUOYVZXKYnBHF4Jiww4KUtNDjIvKhzCV6kF9YLxmtYY33Qo3n96CP0Of
KLKf/odSXWMHwguIuSJwQ4rgqVRa6mM5NTyQNednKabI/VXgHDNtdIQ8RGRBt6yJxYfgy+JgzYDo
nv6gT/SbSjlqwFBTgmdyjxWNxcpuoH56mFaLyTr7gkXs6Rv5kc2GS/aPsIqljEM0k7p70sV7IFX3
ai2M39C/ytoZWw9S8ImPfBygF0j4nzCOHIDf2ijZ0hWZd4O/jfIdP2+Rrb0CKMsYfqI+Tt1tlNER
MFuTS739og/flm8BZgIq6i6js+ZuDp6aHFJPLIEzZvUEvxoKLCQi+ZJWLggWQPIJi58uaikzOXjS
XqU4pAduFF9k4ple0mOcHN6XAu7up+W5YxcKyi/mFamFXJM9spDWJeBPqYX7WpwnplmBwkdwZhse
TxwyaVevf3WV1NeoYjw1zEwexrvxH2rtRXTLVC5T+YpySWrm/eQTkPlyOJyTsBCa0i2gH0By5Fv2
B902i2QkS1TKhXJSycx+VVqVUFLpOTqQpt6yNpWT+ddCk1WdHJoYmL/QXEKY9SGAnVohqF3+Aexl
/tUrJ10gtD8EDEuqkWMd6M+hzPsv3lKiK8UrE3it2eA63MOsXLUP4RloMMxO8pP76Byd+jL24ewr
fj78jo8V161NWlN3Sp9NjAyM/phrWmjmCmUH4ga6Pjvg57wcF4WI+T+kLE1Gqpb3p6ZGTrqaoWWo
NE4ls1atM0MBP4attFjm6y1Tyew6xUyFvzwvOF52r48xxbOb98frdXlebmfZ+XaWhzY83y8zfG+X
P7Ps5Gd2oxfBmS4U6/ARHJuoTTG0QJj2bjsy3gzTyy88HiVWVAu1ADzp1UqnVu6A5TUEV1QcYGcJ
uZKDVDM7gBIYBlMHzl+S8IHq28SqG1pRos8iVzIjZt7KTdQqxFGPps0kkFaiwNygtB8BEooJMVKf
oKNDyEqwvPfNDLn8hDOOthDe8jLVQqoLPaHn6SP4im9/Iu+SRKGmwD0rTZ1R2RK1fUY5js38SyEO
GD0T6pT8KInp4GRXdh+/PSRF08YMju4dpu46THVtWlzsXSgTExp285BKUKqjbjMqTm/Bc7bySzIQ
sPqng6AY7MFHBTAl+UKbIX8vZ/ANKZ1cnkcB3AOqU1h0rQazjvDF6sAbkl5/NEtxER3GP8PdePV6
fUnNShFwMjtqeTiBcUc1+H6RI7Cb3ZCPWL7N069fn7nX3bS64s1hGhaGP5PbdDMRpNtOpMrtqs/B
5kXPgNqPzyT2pM6GHpGAKbT2eRqkB3YNerrEtb2ZJurXNBw5Vcn1mNj9/qKB9c/gmV7omfrhEjPd
L4inXDprfM55HuemRDORPLopb13glk6OZt0V03ztPjkxULapN5sAsJvCH1k342Kf6WSDvpd3y60A
xiLAEnNNFrh5LglK7opFiNnFbppd112M3bKLKYO0fSeUK47dLeP9joJU8mYVH8kupc+qdbRV1ifm
ChpUP9EGTZXG55b6L9Rzxf3kbOwtEQjuaK6OTlJV1SyPUuvcpAdhqpVRXSB4xhawSD9OFc3kmQLx
NYXkt1BmWq5WaOVbq8YT1sdQ1HpBQ3sluhTdRz82ALr8LPROVcfVsXBEnkhw5pn0u+qUMLrdlpFK
AsvAfDqZTvak/fAQ2pO2q0bkQAzi3CgOrOqjCgmxgwa2i1olWnyRgjBjse8A/WFcLZePZVHnNhym
GAPhE+vhme313AIXSyhkiBwDtFZ5KPGv7gm8mQjjgeVMscamtq1pE4eUK3QlsA81rlGhEkEGojCD
vEOdFAOf18HWhhiYkM7dwexQrFwj4i9SgO+r59pfuGpkGMO3l8fHkWYSCIxsjsPjOfz+o9q3fm2/
fdFSjbJFXBRWq3SL2GPkk8djjNVcdg7qb4MMuwVWyRIqRxo78VtfjX9owETLqvvgCQ3HTRvRr1E2
yjdzYIU4CtHz4LjIDVK1Ag1/lDvcssTP+DppcHgaWdELKV5WjafBHcboflPevePFhXdYziiQjR4I
a56pJ1fX5UorDmRT+l895DYZtKfGuXdvWkZFuXJcd5CwdGILUrkgtZHUXAg3ydaJnR8dff5+6P7U
DvULHm26kTvi8Nr0x430CR5/stGyFWPiVu1Ln44ubLy38ZleMpC4oqfOdYRszCgHieuOCqRFWY9Y
uejYWnVOtVwfwL5zZiUy7Q/Nv86ttqfB5al5rOQ72Q7qAu1Cm9JgOO3XujVR/6koQX3dlVO4Nsfq
Cv4PXQOyle0V5nTmVD+ikngP9oef8oOaZqBRhgYUIKQBr2pQ50DdoES6LkldJI4XH0Xn2GaBnrr9
KxIfNIe8zDJRZna4li+78rFQK4xKs3X/a1jgo3fl/Lr8wyodF67lHIUdiHR0v19WIxCgV5HAOB6U
zW3Sw2xPDlxQ15CUKoWYPIsv6wkF1gCVyQCT8N0OEkd2hUclr1y3T4qxHpUJjMK/VLt0BVbidMq7
LBajIu85WtAEoGvrOj6e0AoN6Ndpb0Eu+hJRnEDzXtWu0ojJmXs3d49ffETm3LD7HOoX+m89OaVj
HBr/vWHk8fJit9rA2+NG9S85o5gNFQEW0/75hZUc8n2v4tIg+RPDJhuekchcf5FfMmkgIJExS+3l
GS37MfGvhtrK08QgRhn2R2/xS1BrCgPUITKdobCJWJFv6geQSmWBk3A1QPbw/c9jeHxw84eJ4o0h
9xok2dQX2b/mz4fiXHTHDb4hR79VCfwjvl4ikCD6vONYyNIBNYIsNd58PE7l88fAYMKEZ3Ju34YV
xwrZdi/jJ7CP05bmnoVGCelQsyY8lG+voXhkqcSondgP/hY/v/yFpsqt5HgDk7+0c6xr8u/DSaNa
U9n4rb8lq/lxtsHpsZZLlfPn+tO1kjp1LpN1d3KZNKkGKUFI/O7+IgDVyG8A95+baWCb+CDPIbAE
tESyRHHhVfioqL+OMxYnPXJcHmgHwBFfXFGPcmDvLk1BUHCI80EAM3/ktO8TdR8PMfotDg6XWLVA
QAREOAS9N84z/6fvPsEhIqRit1bGnoAoLnXqkAJpTNZsDkY/SbD3RrWGG11CjzeUAmaVE/hfShCD
T6s1nLl+yUYJcAfZVBDzIj3K++owCZWK8+MUsRPve1pZbKzeER5z7DNrKoVwt5BGkC1O6Dq/hHn0
rCG+08XCUSTQ/x4SuPN/jeRpbEWd1WPWa/9Sw52UPPmevmK5ZIPTm8Rk45ghameBwfpDacO3Cs3M
cDrZ+uIoEgw51kKIaR1YIxa+SqJSeRLTkHq39+gmPE+EzW+0Z7G1UTIubrt6mvmRurw5iEy6Ggib
ABooUPGEwJ6VNvLkxZLdh4aMARUEbM1pRKDY2MoTG29n3o+fj+ntnbRovqeIIiVqndXol6TyH1Jk
VKPhekjTWEfPrSOgILHM4ky9fTPPhsI1J3lQ75Jx2pTkt3kERYmszY09WPxtoXWS5Fo4xYG8kDOc
oFtVnolUZzA9hHBY9LsZM250aFapqVSeNu5yGJOrJAjdgc6sXiKvCQGyIGgZNH9CxS4UYF2RHdAh
P9SqUkZVX70D/1FHsVlsFo912bYh3B3bWdnQalPbrOrXNQ7yKTfa5aqr33GmekHuM8cNPL7Rb353
hMNFtUvvxF5PkuSZ/LngNaI3OCofhTIK9MV+5l3ClbiAQBONsoSb4MmuXw/d5Fi3TmOApJqQvt05
bOx3wDHQXZyvyApNf27tb6riYD9Piu87DFX1i1WJu1subsv1y+QW7Fij+0oeeKiuOQ1ajb8yrVGp
lci3TpNrtYT8FFSqTqG1Hmyi/Shd/RukcQIVzs0SM53LqPGu0WZkfiAQfIGZ2wlalc9qo1JB9KJP
f9VKCP9jqGNvUaPeF+aarzitCh5KMg8fxljXCNfuDfgxuDc6ZX5TlelCSzzI8ZoLVFurhPu5K6er
RmLjMWtSD+6zv+wvyaE4IQ32U6R3/M0lf6mJpAyn9IudcnbDBhIL3WrNtIwzTcYYCrnsdQlGUEKI
HUYqqZaEP+Vk2JRp0aLxoayZfVQO2rZcJFd0qx7nt6rZEQ8TqW/1n+/Kcb6fv9WvE1GXLIU72rgE
hYCKBf7Q1ksn6KOF06q+eSlA66BHCfkwpzuzKSIQx+Rw+a2xBb1zetVaHwkvZxYmwTv1/K1DXyer
1bI9kzX6KETwihUL9RehCPq5hC16whcbRxh4ZKHhf6C5UL9fq49p9v25bmLHvh2qm1tVe4NEJePV
SIV6z8kFIh7SNjdoBhpQQROtLsy9V+mPqPngs1sMlUBbKIJ0ljtq6RMT5m0Zsu6o7yS4G8O+V0Mo
8WHHIVckZ5iqBglJtMSob6l1aRp036lgKaBxlq7lprkpfhbJfIJObjqyaiAd4h2ikVuKSJXX5qgc
I9VOdSyFSC0cJceJS4mhaumKCiQ8JikmewlhQRnvHpvmT/MEn9iOHwcK8QvQST3Mp4hBCXVbrUOy
BaL3APoU27WUIlnt2b49KCwzItciUCBMAFHKoMNDBr1X/oTDWgQzYkZnqwVIienKN4pXMzS2HuUU
EudUBeXLt8EbrXabVzJxjG2Uff0plTdTMwlyuKWc6YbEJ0WCIN5OyaWRWSN35t7KX4JUaKoC8B4y
VFSH3tSZBYxakYaTz22aKKIBS7iMtfqzyQ8hRRUHOZINTf0im+e2fV5Xji8goGRPu/QXjM5Q81fB
Ocoj3bgeC8YDAjW3kTdiF+ZqcCwukzcycB8ndFo+0OTc0ygMYj1Q/ge55xG5+C4FFR9UBSESQxSI
IDrRVtvqceDzagrLn402LwgYA7yf3rM9VKuPn9hI/HRijuXz+NySeQlCV1cFOxcq1EsumnNb3sAr
LZej7x8wCca9WWTPTY2ujTyYMNvGoLQsjfj/VzmH2cbDXh7W5UKHZrKFztPAPpK7Maa0T0/W8dOm
nEPelzKZQvk7XS7tlHD4K01KJq6RQ9kuti9kD74f1e9jBZT5iHUh9n5EmWWqg5deAj6+RafaXyyY
Sh3j9+T0nkFzYgrLhfKQSQEN/Np3WKyfUL2Dm0umf9+6d4uT9PjS2/fX08JiPUyFp/ZXK/vyRw3P
np7i3+0DcjjrmjraD2SqPnbRqVnEwvTXs1KNIqcWMEQptBMwJ/9eAGv4HW3nWzbfXIuPHmbez5ML
nSXe6r9Rnrg+21ESdsdPXfxvaELX7p38Z/gXsYHzOZs6CiS/5SlYccdG9FsScWdUIn763/39OE+V
ULZzpvr1Cz2KN3x4BFAp6/mrUgsLmwEN/2kGc4Gl+EMtL7GI9OzGAAKLA3RZoUjA6G7FpGLnRzsN
zkrvTo8Bi7LgNFcPKOmm6R+3bV/xjb6q+SZdKHFbrvOv9oFlSRWSnm+2eu2+tSiMRKr5AO8pF/wu
0YEkP7gJVssigkjKFF7rJqtP8MXkRafedyP6BJPcTtMt9lE9dfZhoaZ/VMJNP9Bw6Fx/g0nFe9ep
s6YGKYUHnB3QTub1q3OcWWaTa741qGzp5KlzeUDc0VwdyZZdpwd61ZVgCCGLBj8UmpXlkOjKLCDQ
miqVTIoMEqbkXX7RCePx8r5FjGxgXGRhlD1yoAtDUcCvJ3qjgphYbNd0L1rAh12MBu/vUhv5osgP
/uJsNp63ZmEHJmOd9/agg3ivt8hUXxcGOma9oe7AZDXLLvVLgF56OJELQ3Xkg4sTBzTfKZGzF8Xf
Y/uS8IgPlXS9HxihWf6pvGdSAMrb9Y8fVm9yyq8y/gx2SgN/GjwlV/xAysloyxNLkZiXZnvAvNoX
58ZfSHWTqzxCBJB4yzrD5FG8Ro+LBdIfrU2XpVArVknw1XiZ1RqBDKIHqVqoZzXyxAx5gbeEFxaS
d8yHq5crkpDf5dzUnqen180QtfTqp0KsOPWWL+PpVz/5jx2T7fIJRGXMljSfW0gprgKiAvnoWM0Q
JG4Gu8b35eVAg4PfCr1YruXn2aVRwILC+MGFWGQpcynfFvz7i75N3LBFHLSNuGBiPrPakHIN+gIQ
Zmqu8LNulbqpYQlPz+X7u+GS6WIKd6zWKcKOLPJCWJKwIIxpJUa8Qf7yUPf5K/gd/vZSMFd+6plN
9/5Tp9Q8fQ0KlzD73EujU/lXppz5t1pDlPhnX6NrMF/8O98upKtr9O3YeXOVL9BMZATok7MqF2AR
d36Rgb/+Nn6L30Tsx1v1l2YMMbag9L5BAwU3MThgFcs1+M6j8wADtT95DmDDE5npI+lUWYuMmyN9
tU0JC1pYk7YYIITSO+RTe4VZvPyoUkePd4TqIb54ptrLd9JdyGctq1LXPRT6OH76q9qFwkYLABFY
9s7TwMJq1OcKdYM/ZDIbb4CV/VJ7+2BpF2M0U+3qZ4CeDE4slUMxvUpNZQ+DktWo2F+NnunjZy9K
o8zfjnnLK62gn1/NtFvvLmOLn2QEFbUoVAmPgudBAvITIOFpfFefXjY9vVQ0VvFAjO4Eb/U/DFmE
3vPV9EBIf4unZwmBVdm+v95pctzBPx1pD3OMficsdpAUlEiVfKDFDHwaLArrNgvh3qRYIgLupPBI
eHXfQX6BDgDU2+uY0aNA9dbfwGGBEfVNzg0RR+xibpLtUGBenPxQ2hThmLRTBGc30nv3L2CER/X6
umXbw3JqGKQXxCCEi//BmCPYkm/Q4Ani3WkhswPyY0d6j3QCGTnaCkvGlUpNB5vBM/VdQEvu1+wJ
n7tmtuZGYfETd8gE/HlyxyGEmDhBXlPVGHCxzLl+yHZWEf9Mf2buw/xbD42LbbpxKRDOsWdDCIbS
FoKmA1BRYwUv91R9636FtBmdf4VKFAssW8Ur+Az1dkmgf6RhAvSnLnhafIek+OJuG2wQ5QNgjxFL
JbJIYgseSUJzuspDADTPbzbFmJTMA61zJkvFc83IGnJQr6AFxZBhQ+FZYJPjzPAmIMsK/nQbYZl/
Z6w9ND3aKTRvhKdo9BNjIvtBnj0/oXQYm2Ko2VtTp/Kdeyn5xePQu3fv3aSLtzfHmZIgbpeOKzOB
83Y1WU8rtkmqbbmx0ng3AYId3BpvkUb5/wfzyUPITA0JgUFPjJvneR1I9bo78VI00uL/829klGRa
JZyRhEPpb2xd3n8iMKCW5W+dqN72lu5gXfQWkU0fSREDcYvtpOQwXW1xPncMNPzI/vCPGPyDTo4Z
nB3wgbuJ3+tpOsDKYSRnZJFltq3U4N/Qkxc/NCWdC7gTEv7ibm4x19MXH6GNOay0RWMjW9MxybEw
DldQA3DT3PLrockPhyHD0nN4mf8jAKxR0npo19v0Cau7GCAp7q49Nne2L1B7TLc97VIxaijTSfSQ
nV5jr4z0V0Q9I7sAWOb7h9WfH7JqvH4xz2RhS5yDytO7DL2NOUpZipPd7G9G5umEAyNx9Kthvsae
vum4OippXHx9VFaAqtnKlTcrn9nJiEM12o9VNXetrknFcpGTDE0KoQWcWFzaddATkBRDYBcjgByH
dVZaJXFlxMGghWPR/2jae52g7VSn5TbAnN/P9cx0R8z8Op0aVG7KGcA6qgc6WxaDOB5BLxV10sq7
xVju/lLbqTVIuzVDdEVK8Dnxjl8XK6Ym0+KrPAA1pPKFQIbb3hj4z3pEpEV1yQAmnOMLJTAfUlnL
ENYtFXyBRkf9SbTDGnUu1Cw+WvbDA2W1Tca2+Yea94afbr0J/464zTJXO0DyQjdhCiBBZKP6S/wG
+ypwpvu0IAW3LBaSiOtiwjliUPgLc/IwqwF/D5EFV7nJSJUg8Bnp+vcridFS/2ndWQ+Um6f4ZXDN
TS6fP52/F7yH3Doobcp7ynVW1fRX9Qa8AAs9AjdGMdOpsK80j+xxSEV8sH2fX9+u5TRGdZhhyYDC
72qjUw/ffdNnHg514xYuUKTZelicwdp2i1rjuFqGEaWgkpLK94iGqRWucEalJRUr/ImrxY/kUEZC
lgEyTOMx+AI4AoXpg+wLtwTMn8qs3itov9QW/gdKR/MOOGqv1L4BrMZVK5PXxQBe/Icstw8SYfUO
H5Mcg8iKpLplTYOB1ako+JIOzZb76MnEbzSZIoa5/PzsYy+YR/RsQDu7O8HCCsGaK9J7i5Ge386/
j59MYkSY3xKXY9KGUEslTOyLTKZgqH0sUCJGE2+zte+JbVzQlJnjhVT+OveWUOKFtInTNZGrsN2H
3z4PiV0SroeYNmZC0oXh0piaiqTGBqKvc/waMMnFd9qTvFlKthuyTqwZhgpkFplYzjHPdQJc8y+G
EIVQrwdyNKCx7B0LbmhBmImkAeA7+V+qg9sJym0Tcd0rZbcnsAKRIG2DfC+fg6XAMzWQE7xbcto8
9x9VWTjV8wCb5o3gOQGVQ3myIGXJUxKX7MiH01WPuk4a4uCk2WhnQzWStG/3tYSGlEVYOT47aiMr
cK+q4J8JcwHR79CiFJk0/aXuT0JNkD+SR4puuNTF8TQ8heWnLg4IP/BZEaL1pfoVOprI/hDjTEHr
j5+XWgLciUSlEejXKCWdE15pQuRUcwwZQl5wwSUVqdPUFOvYHwYoAGG7VRX+5Tn8VihL7dZW6SOQ
xaDImj8mGYYnTkII8L9DqqC5aTJoPRlXlE7E2TS92ngkuUMSrc1AMPHsJH0MnhFNUj7nVH3QBsb/
X1EOd8Y4MaRSX9AB33USg+poKDhlT2o9FE+Ed52CeXNFV4BvJ1abO3QFifODV02Jb+n6Ppi2D7VJ
rnvi1vTfgmV7cq70Te73eXma09VcmyexmEtyPO0ZKneKjhMzLDRqubrEAMXJXRW2uOF8OrrpsMb6
qQbVaDzEi8wl7t71VdnImTPxl04xapfwHIE+6DIFUZH2wg4NM8rzcvKYGuBy3hg8KB/DO2Wanpef
LuxgXKsboj4Q7FEaokIv/QC7KgEIvp+gVdOlrp00wFGGJ8VmmqpY/kMqi58obJAbir67CGQSdFqM
ZNYNLZEFMeHwRgT91SfytccOPVcRs/GD+I0omD2a0gAybOT4iNFj3h5ObZkG69hKITX8moU+xuAj
eq5GH4PByOQgGxJfbu15xKWlW2PhLg1repFpUIyDwNwo7gfxTsnk8eYC7yDZcHwEgRt3I2P392NV
mZtnE4IgduwBvKWAot8RPqMHby06qtyjObWf5g2MQX2NM7Gp+YpvIEsN6VsHDfZKtgtjFwjTrbEU
5AeFkNIY+NwKjP0gOFSK+8umQqRoLguD7Q3JVcbnXxoUr59LR6S0pQ6TnlKmjKQyAm/Qous8+GNL
UcYldtx8rs/YwCD+iv/kQzpfuQAHV1rgEcVt8SFZezAjRwNymqPvFhuSXP+4DghvUaWh+FZRJw11
UC3veOW2ySgDBKnaTS0rQ+99QySGz1h4pyAasrGxj9Q/Oh2K/EfS1EfNV3w+tz52QAqS0QC2Gjtx
Ub3Qr8ALxklr0hL6Lww7Jh5sDhhyZzoUhtJKmbcU5qUN00AafCl0nMwHr3ugIvUibSVkVgMN+3Pz
YQkR2kTAK0youOMFIRicFzzY41giNm6pvTlBYL4CBKo9d3riteiM19hblb9poVZGS9VcOQVS3yu8
5Bfb18Ki8LJp3XBaAp9xpl1etrFp/SG8LEOhe64TzL/cPyjnR+WHb/oi4+VQ87dtndk/6LtagMyA
u0qXNqo0wvOgVFtPUYydXug1/vt+f33+UAL2Pj4NaaV7iq7h0zfBYL5zIB/YucbSnI/OX7TAORtc
wwNPOAG8rbPl3xlh4y5bJXLkeSeU38NrmJ6vZ9db9W95DA/QJMJddKCb4H6wHZznuc/c5/PneZ6e
P0+Kk8foNLKQ56txIA48NFPvuc/VcrW8zvN08lnuOAoM0rL4WfzMcgdv1dS0ND3P7xMef/t80GJj
coADOkF6ETJarnKdFKY4vr+UF0R5dHiQO0TncPQ7Ok/WNERhTSFFagrmL3pU19Evj3j8DH4jjx9A
y/P8Z3Cc8ybpfeVvVGBv+R6U3t+u1dT7H2/1M/DttlC7NvPMNNfHb4OLNBERAaVbOPeFuQxFWBnd
b6bZByX+ZbUU650XnKugE71YDxFBDqLuQ42V2nMvh0SQ+bATWfQTlSDKejAJWyF2YhdE59pLEI47
9QHGgArtWYBxIKdel2oE2YgO1HHZsx2tL+Vd4+UlNNEStgJm9oyPe3n/6nwrmYEEOKYGI2Ff8/f3
56oGbGAtFAI1GlfqwwGf8I5pHE0/86SbeocnvrxruDgRRIYAHr+paDm1LrjKb+inuFiS9AQGTFiS
RTSb4ap3Oh3ArjeMXxBRFH4JAqqwbxXMYaf+6Ee4yP+SgTibd8543oLRKquR7B8pQJMn84y8Jpmt
5jWT/KauxRgJ63HIN0H6HKfct/KVu4qPzkNyS/MxfDXSYGNfC9OLp0OZbVWCFmq6phn14eVfebGz
e43cJB9Kwgwo8FAZm2tszGkhGp9R8t4nZFPBCsf4+/MxkADp/xY666syuigdklmmfFTGmc9ppTrn
mvgLDnRrHiiJ8h5jijxF3SQSoYYS8YeSsJ0XGaVrzZ+zYyf8isAIw2AWhEwHivPHQYV3cMDOVdM5
1OdHHe5IgCYLQ+z+wiDPZmFQ7kSMLoEl9JLnMho5s5m7iUlW3pqBdmBAOcfkChm7VlgJkQQPP/uk
bMM5jbfoGGPJP3/j5I0F+DTDgk4ZrQJIbhw4dBVOgrdKV1vQJtrz8Y77USFvuyuPvyqtcLiuNBjt
SiUIGIAyY8m480bJLRy3AFgDqurLCPDOA+4WwxQr1vMCWXoY5NmccRszH8ZjAFrIqow794ZPhk4X
MKlmCBDUxyigV8affSYCDd8CbmswrHCWKOQTis39zORQu3cGgw8dcsgeEptRHfJ+z2mIEy80d+Vz
dTabeWWQpW18xgeOWUuVcPwG4dpX92H6MXo8MBceQjR93bg3swFiwHzxsffysPE5pM8Q56GOAnPP
G8aS+mKLYY6U6jEj8InbuytXwsqKK2rNAh5LV8nscgVhwPzKVmbzDve8TKo3JFuPFAE34RbM+Gig
689hOPPWzMjBeVtFlI8MW6clzbDD2Bjk6nWw3njmrF6PEI8g4otnnQ+9YIuiCHAqGsBbpLiOf0VE
h8hagUrUFzJIMGtaNTIRBN8v+D9oTbxjvkpoR3xgMtSvwiz9g4AAWSA+ubvapZDNchwHl5v64KMQ
4s4kiHap8vFcpbF8RVRsMHAj/hnzJmQH4uI//ph4PoT4xqodchp1tn6EFsoeA5QwxEpAxPHERvEb
4MmxUfd0evWfwWz0IABvHlUaSS1AnLgI+VmjEf4DniDn7Htx+nUMFUbyXIte/jBm2K9I0xZFiVkr
VXD+ogHZ323FS/V0mwulVPx6JcUyGGix9RwY+KDDneI9sav1dzKwlFjxImB7ccAk1MaRucQelzuF
SJFeRXNf15PhM/Qy1rURipk86CviV5kwGTyTEYhS+CEMXIpRHiTI4qPB7x/8lXjbO/PWiMBB3G/6
fcLm/sSOFcr2w4i1CECjy9xk1gS8kAEd4ew6rph/UCjPgCPBsVYkmvWwdM5uSLxwg3v4YAyG39+t
X7SoGJLXBwo2VNx6zgk2Jy6Ic68YgF6if1ZLhWvG2yZjjWeuF7en/s6fyA/zm+jbhn+JVTL/9hSf
ePw0elE0myEMDcOVbQHTOgtn7C2n4KeJRQS4wGN7qW/Ab8oB9xDVkHd2PPYfZr7MEjCjB1STDv4e
rBf8vETsTUPXYq3DnGDJJewuSbWYBNshbKsQWND4q0kygUUgNjxuuZ3MWeQ0GivWMAomMXkyNp/i
DJcvNmUFTWHckp6IZeMTZqzrE/Z5VqrnW3lSPwJN4n7NqFPv1FnCTB++Ioo16y/HGtt/1ImOcGPw
9mvECmi8qc7yN2E1cIuxFv84aMN5JwSlmWNCXdTuZXOXf6eDINesgskDlBoP4SczUHNvPfswP25s
HUh08cnUlIzntP8Wm8Q6zBgzyxwoRnlmmmCV4k36BhXDTfbFXY4dLsSmD91MtkiqruEOsy1qDjOB
oBHPYV8qlvfNcMaH8+xxaxYjcOEtwK0BoONyw1m+QpMyuSz7pmUXDNC12ol3Ry8k3vMZuVCHhu0g
bHEtvDlkbGzxeKago1sxVhrLh3c1ZyubcZ0MGFW9NYiixJGJc/LDokukV/X9naNOQKGypwB8l6l6
hnX6XLm+2lrrTq57h8DRX5VoRKT4hc95qs53XDHUo9I43cPkDDAg3JgIfb6PDtOoFXaiC7Wh6Lq4
XklvxpC2KRHfQ0tq2JSsH9YRgQPRU5scDt0TaoYJcbXmkEgiED9nXbK2iMMscjbc8Sg00mPIn0DR
5zqoP1VYQNyLV6yRma4N/ViQ/8ZRNdMi3Qj8F6iWSBwQRDAA2KPdZ6qzcYPEmJNL6E/dhWxg4vIY
1EtUBdKticVmYErgENaWxQeqKiL5UqCsgzCW56Wem9c5+MgXyl8S7zRcKUp/uQ1PvYhWNYgf7Yl4
jX0frWfcSQ3n+3vsI0NUI4Q+NBCubLo/vMfuaovxhDyaQv2Qhm9VjFxyEMXVGcbhA71QZR04SAVT
FUyo6n09d0ekBuqMUddslSlrrQulIMHi2CcYCu50VhPTj1H9+AFyGcyGtLOhijdvDsUM3AGYKg2A
vmt6rEfm5uB9tdSpgiYGVPgT/gBfkbwCxCkBEwoZCqykoRekWwmAJexhCt/KwSS3JyjibmW6SJQ8
gae8F+0rWuegVnZ/kQIplBTDWJP2PiiJadIQCkjxDD6TBj4HgQIwEpT03gLHmrgEE7K5vOY/hhbN
fLVzMCiRB1geoXYJLHHru20+hA8ijlmTyhJznJKy4c3bEwiySBoIXvo4GFZlgZT8KF/LENnB64gE
7eV2PzE+6iM608zvSVi4dHZNR0fozmtHuIDyknL3vz1a5lwKbvxbX+nr+BOcV1yYJ3SvQCw/wFHt
qjvwF6sV8UenLyMDbEoyGpjvVEUegSsHvOVMwYQPNUZA+I9P4s36y32jn7yl2F78AVOnM4+R5GBY
JQmmFVbgdTQ3sptYMhzctxYwIMPZnpSqYKK0DLbxpBBne8lJ8BbIMoFoMk4yf5efMZ4q8W39QdFx
9dPNF1+NZdan4ou8ISlGVYRMPFLxSwyBAbtTOmYa8S1og+VJSFgFQ3zUT9nFyo3wfFzthsDbxGnE
WZYaKN51+Gi++LPVhGC7nBF6FOCrfZq1tmOAl9483T7Tw1khNodD0GfZiwKTeRHnZZ4wXJw9sylu
jSxUzntAPq1/0p+Zm8/L1l2FWPmlT00zGKEIvW0/kE9H5QP4kaochtV+O3H/KpLjFRKmn3Cf+94P
UG7uBWf2qaSro2X7OI9i5XshJagYtJeTZYPhgvxY5WP6x4bqeiKNEyJtBtpiST+Myh8UNqQmgndq
h46Bd23L9bmgulN6qMUWjxZdGjRyCO3+VM4mvZT6kLw5kc9r47PfYp/+JH6hYUB/2IfRTJEbg70O
7CM93FGzx6bPU2h2YrMjFHpoijg80XyLW9QivqZf0lOV+IZNIaTLZqvFb+yL84D9z1e6Kz8IR4jC
4ryR2xNhSEIUnBGIhmhodnAxZrOOkfEzu1gYsLmxo3GbyHus6su3ynKCGBhag32GjttmItVrKVQZ
+wlYq8sAiQ4SAJoUJBH5ndXOa9pdbH6Cak+nNhZDNYS7cYy1/X0XH/On3+nWVIWVxz/WawaVJgrD
6t+DG+uEdi0k7/XGrKVVhwv9dtKDiRlM3qbL83CKcbtxuWtkf9mX0PGjzoTfc2yrIIG5Sm+BzjQW
d7GgsWr8F1OuqwpMj+9yiU1XS02aPAUHF+edrAkgoMCxwD0LlytjKJbuXv04Ww+RTArG53ctbldF
/M+NpFSeG7qrc98+FVoBjfaqL5r2xEslIuDTIWbRZpP2YPHesMAdiEnjPGtBdp2L8MxRNCR6GC1o
kLhgY+mVTO1gguLunQtedDQ1ZkwR6DijqiDhySppUt2xJ+u4OFkZHPSpW+wurzT5unVU9DdzWyoz
VhhJ2idx6QmjkxPEryeCKJAkJcGWDD/NDLs8M0uu1PpmJc/oQOe5dDmjKX0beYYm7PWt/rrIIi+U
woF+ChaOOXl3iq8pie5yXkg1jhiARc8P7sEU8+66pU05hQUXyV0TsvUXnP56jyeo7BhL0PA5tKrm
wnnT+oJMfsbrJG2+6EkU4RW+lCExI057Jq+YlAa2CVY78cgS65Oq5Sla/MXAJJKhWRY348qXmRSM
1h1j98rFkK5RXJNKJ9dzMp9NICTTjof9B22+K9MJEwQjzpkCGRqiYQHaUxYJjgzLaELBAJskYm2a
hsXrokvFJ5nFPjNpOGRlTabVNk/ghRPNZJU+ky4N9pL2J1OJOafpdycxKfhqJnvdNCdj++0zOqGs
SA0tH6iv5Caf56q8MrfXT0ToJi5Wc5sypi1dSYQ9GJp4WMjmUCCAObfGYld5QmxZ59qHsbox6SRc
dz25OJfH55Gqw9bYf1wTPaVvlXtZm7/n9fqSDD1jyWUsuJkFTm66xxPkLLYBG4O7IsMMXfBvdIIl
ajn9a671NTALalbO/su+XFPCiWOVS83+G3pSfZSGaEUel0lCJcZQYjX/Ux0asvroqDjkinkWQnd0
ijPPSaM4h/JE1ySZVVwp26hmK89I3CIHzDNC5yDpryHRiga2yX4Y7xnuG0lSk7FlTwGJ4z4xObm6
NX1K/y0ziSFK3OlzIwLGjIgbgZKg1fWTOuJMTZSHnKVG4sbie8IDKSTSMdUT9P+rikVXVLyNmnWK
zwjI1AmVOUIkXFsNZVUaRDiSLAOWywAKjIsf00GcVzd9cWmgAxljtx8DbCMLj+ytJUf4B8Vggv6s
9hRPemEADuiCUflu0aXYrC6tTr3lzJF23kHDQXPeJ/RO1pxuK4vMReGOOEEodcESNC0zGpWjY51N
FNeBzPSynWTweyZPBgPmerKq0txezW5MMn1CY5+340t39c5DOmLMfKbBnOY22NEdww3/ZICCQ91t
QwniW8275z38IT1r110tLyvKcokfdhP7LZhU1AOyvqqAvdFlvPN3HV3JJmZ43Ve4OlRh4tIt5upw
yHYNFthgD8S84SWSJZ9oUuJt8UrXmjxT+w4LPFnBr7FD9AprmluTuPOePuNtwb6+Db6T88hUp+4P
E0mni+VpthQHmgXqmzkoGHkXgq41ywdM4yvAeFq3iEE8lgffFQAx0pggJIYoETxcQCAwGiCdD9D+
lw8CRjTgiQ0F/4XYBiPQrV/uMwhUHZHf19EHtJPygE2g/v4xGL2Sezw0AM9eTA0QNw1uFHJ6zyDA
CPf4QcwTbgpT7otfRIDqkajOCChpNMDyjsDFNmixUk+oQLwPsZsl2FKPJDOuN8OM1HXvKTBtBsXm
BRwDZJCc57uwDTxL5lNiCaY8wxm10EcHOwMtIxkB8XmQoqnIz0cePGvt17mfb+xO5e34bVI6lcnI
hpfF8+zaLc5oeUHab1rom9EcRKqAehVxNo00mWy3P7pnFSc5CMpuoZAdywy11DMEn6rnQbYKX7X9
FNMSnZqqIMGp+4Yeh86lixCVySeUP/JoV9r9Ko8WCwsToTV2gK6slbhNpxbBhoIjySzJErgyz+m8
uwC7IvzGnsSC4M6aKfZRFfcS6yAe7xsoYvw7fBhf7GLvMZAZfsZbRGIGTs1EdOrWLJCAuzXfYKBn
atmplWcWo27h3P9Fx9Ac24my2spptCO/Brme9GkRHuulgzgmp8fyi+koD1hfhdpuVuDyshyp6YYM
lnz+vxG94GC2/jUtbT40yZMdmkl6y3QXbHcKUVpy67VpsQ2MP/yP3Fce2OBSzsHbgJUPeBFuwnVk
u76vwXqU6kmVfa7n4t3Oqspd1T7jhJFTVFCtwbcIi8qeMc5wGBqnTOHKTDEAS8IyIYYCBoEtn9BE
/T+a28IDfGXnn+geQtsIpkdmmsp5GhB2L9ZmvNeq8n0lxuM9rhV392S353aMcMgW2hVIN1v8p/8R
dV7LiTTNFn0iIoSHW1zTeCfQ6IYQQsIJ73n6s1b398cZhAZhmjZVWWn23un1ZHKQMQYexuRiWpFG
I4Gbi9okUnvqTaTW8kLPqhgoA7JvFNrMDSUiXg3SmgBrz0F+ZvKARCQ1VQGUQuIz1Qfaqpv6q3UL
C7AaVXp4pKgQrjhJRU7Rg5Kgq+mtBqCo/Au6nCOIpB5ZpFj8hvGiPWetEh2kJzsGsTpuzmVwgknF
1SfgCRikLoCGME3iTuL7KHTjwPX6myy/U1z9ikEQkTAhvObWJdTbfx++1aLNRxZU35BTywqPt4dh
ZSxB2jAeulbhbH+4nShQmgnAxh+EYIDvuR6uPk3ZmoDSXmxJOtGYgeQvmRcNIIukxX9/+5eJYZPG
LDqzmd+IeiXfDwchevnnhywZiHYz3Hty2H4ozgHTDaWhMKNrKJkuvmLPF3HDcIPU5DJgtEbysWl3
IzKBv2kbPWJPySbg7HVnkSA0a+UIj0wv2iX+k9FBlzGu47mzG9GCp7umqcexfF+VASK/jZOsWLl5
8a23yw2Wie7u0M0uv467IDcgzqXh/BwnBZ4gV7Bp/ELHdiII1TZIQjR2LcV/34KYR2yPEZcLVTVY
IYYx9dh4wzXxBYgsy4R/gIvR1dU7RFMEOCbV6JoOFT4714WfGJujjbGjpaD0G0c7iCM06LrUmn3s
0HDIu6iZvnTZNwy4tLA/VMdR7k2hxZzmFNII21Z96h9ikWtgAeovpF0f4YqemzYrRIUgUm/MNm0L
Sx3Cq233J2bCEr8JMc2menxOku9zDZiLj1ZBDu10pHTB1GyqT7JsXk3jAccXY4qjIqR3RJoA2xvK
HIFK6NhAXEAw7lGaWKKiLtwKQl5lLFT3SOINtu9wnYbpyfP92L8NL8PExFvmPfUO/vFERh3OP2UC
vIxbeX8oXynlvZUPq8r+XEqnSsno55wrpcg6/pWwa3kSV+jcTktXUo7Rz51q6O9mgNAB1PN0LaY+
QieKkehoODOd0iQz1gGeaXzulcZ09mGWxkCbDvZmuNKW225p5u98rY04CZA5XBvTPPRfJgBXdJoC
6fyJJ6nM603IqwE86cFoWjJpPPZYMR83wzhztMPcrOoKaqNj7aJIYtiVylmjW8nUjYMGrYTOprnt
C/ctp9Xp9Srl+s8ytsFgx0jHbLIkZ+eZ6Cd9kcGgVeo5c4VAi8+xtYKa2hkSyRc2yMqjmNYjErXZ
d7R0qwHM1usYSHH+AyL57/7rgLwLUH6GHeqgnKMUwRAdFbg7ztdlppLCp2RrOHuE7awGRlgknehG
PH7wrHB9QkEkRB+tJ89dUH1t93fYUDzeKZQJAsZf44pG6x/iLY3GcOi4EufGUk6w2+zT3FnwKKmf
KCRf1bvtT6dFdwZC0qviBzSrREBd7KUW+FMfCWNlDpg1KJp/+NEsK5wrR7VgnpgDBa2JCpaIem8r
TnQO6BXy8bNozs6ob0Vy5+h02qVn0RZdGzlb5uXZAXJbIkDbxLLLED//vzUsctFBSDld2DcciCg+
y7PnuiZUetiagYZXVM8m5l+5Y/s2LUg4xYSnpmTcKy4oCCgLB8kSTdp4e57G0UY/JCQAp5ezTPsH
kz8NNE4T7EhZRV6W4quY3XeaHTDcWEjhFsWHbzvJo2UIOFqeLgwsuYJo917RsOMwB2YQjMs5jd1P
Voqo9OFnJJrhQ32MFTJgRXcF5NxawJ36woxPbIicYVOUx16DGa6pdZPoVqWK6vEPqI+6VMxo8Ez2
hSt1oR87rSu0g6T9OsvRCRl4s+hmmw8hwgctdkl40RTFO+2qoyE2lJCYblhLc9ICUM1Qpxq6gCKa
n2W6jhD2kvHv0x4E/hBJlRNszjj6FVO6C1VI1+sw0iLzwphzlJmiygUaPmCZzTcDcvJSHLVTVThy
x5CDcUBWmZU/xwwBZCme94yLQ5KS2WEsS3TLzNCRGOMTEBw2SXTymrlmV/o4uIo36yRDmrCSxVky
ggFDTXjT7LMHWiFDLIHD3ljkcbjcsB/SvSLgQYqeQ9V4NZsAISjHNXZl4itp9JGr9TnDExjtA+48
MW0by2nQic5/RVGgNTTP4pj5TDyodZYjRBShgsbFPAwJx0WH4yH/0mwyeoyuu3y/ezcmNGTJiroh
DvwSpWukI+gf5zn6vkBwG0nHixpNJV1nQHwKA1XL+8zaliYG8DDYL74Hfwubx+o/wqelSzaQqxIo
QAJ4q0GwPfh+2E3VbadLrZ7J7ZiCmcLp+YgKWaxHHDc7bvCntaSX1oSKJUUnkGGM3Bdh/KRlCOYx
OslZuQglXAWdHTOXQe9RBqhSwG2gNsKzyTi4XxL0OM38NH7qYCCe/EFQvWJOSjlnE45QVAykEumP
uRsGeQMpQ3g8JCO8eFaahPI2P+BbcpAuK8xE3zuT0YHfYYv0mV4TH2fqu49WEwlTzK+v2QDZPCpQ
jBiy/GRXXbRdWEYjgtYeoWdrlkQCsotrHbD2RF+A0xWOCCeNKLGiOkifjKjfepzOsUOL04gdIS79
HkBIJVBy6Dhc3LzzEwutorAexQ9qt4pwwJzB1jqz3cDI2JDTZlnuE+s841QrCu6I42E09aCQO4ya
n8sa44UJ5gzDODKMMbVFthPNHK6tsOcxOPUyO80lM3lwJ+Rf1CLX3IwJZ3U8jwcyW/JQOXFFJo/X
kUwXwx07hWNOLBl3Df48Bu0c7ScSRiZbszeYc5hDJHg4Zhc/vji6fIgjjQY4rF5kK8Ej00NkYzjd
LEskWKmIRzyJePRZjdWkchk4t86Mz24Prfx4HGDnAcVGOYXeNqAFYr3QW73vvx9NBtYm2KNFVT8+
4MWu+pdz+XSr0VcwX0pCbR3acBX3OncEuQwymESBox1v+Uy923Q3mUB2eEQpmF3npPECo9SB2hvw
RvYLl4eL02VsEniTwODyRe1n6FLDxRswshyajq/63KOIupzB7/P6F82XMHaiAc3RgPh2sdxG0G5G
A2htfZ0XJXGNvh4l5aPmkMHpNaUMx090rmObzPbMUxtlRJsUfcSQCpibQoSiY0tX3FdP+561yfoy
cYhH5KklYUqxkZVopsUSUOTSSNG5V6z+hCPK3UwJUqosNzMjEUe0FuFnYUATnZkRcBea93AeRHCA
CQB+8n2oks4BoQ3uSWzmFhd6W/62sZ9d16bzDU9Y9I4wCrwbTCY/aBlDpVyfSonxuZaH8PyS33yo
F9/Ki6Cg1jRSnINM5bVzFccgaZL+KmlhBECN6ZyBeeKR803vo4h3GnG7sJAUcLmWnlVzRWDt0Srj
85qEKJHP7wMljwMFgiRJgiR1HkfeqzKLIRLgwNHYPoNj1iUATT80VotnsO4nPZTYciwbTrjnRRUC
oQdjctUQbl25vheJsDPEJ1dIdngmS6x3mpCCxDQ5oVV5+qou0TUo1ijPkOlBvFW9NJuYS/InzoHv
hptvzvCBEXc0Mk4ZIuO/Mkug402hliypugTZiTid7ALvqHQ6staaRo3TyBJcpG0moIlV1i0agcE9
UTzxRuimTXa1T2EuWXQwc59MdK1XFr9AzopGKuY1uB8Z+tQQsflk/EWaQK+Bi0GRPWsUa7mfT5Y8
bd8Mb3M2mo2SdQ30rKt/E1mKcEkQYJdZ7b6Xy9MaBwALBjqeYPQ7OvlMl1XjSKss3mgUxnrr6sZN
bJ3IiRz0cQjkoUPwm39eJ64ZivEOS+8yLqatHW1n0x3QaeB67VYiUVGSQSIPe7j8mGT5/3PzHj0G
4DGI4hYWSaazu833R7Y+X+39vPX4FozCD+z30NDdWc4P86NHQoZXmEjdYo1JeWsuPq+b6hRHCNJx
lK43rW7gSfMQO4bA3bjgvy4jdIz+ZHwG4mhZi5LCX4KDJa3flLJxhyndPG6EJNoz02GANfh+lLID
AlfEXZDgpz0yTD9Ok6gfjEx0GuRSWIi9V5YDxRl248XoCOWJFs8os7Q24RGMZRG8lsptR/QIMmxs
WvOMfhcRyCrUHpPlpZkEv7yuHboXqr6XcvGtlMwFxUR59QxpQ37rZjKNLKLSnycw7sdOGn497YcI
bOcLYDeQa2mMPN/SoXhbp438opn6OhLaTpEMWTQfrbdVu8j8bS2a58Uo9bUtlv96JDlxxlvJZC/x
sYISzGQenMLtIHvm1/RVzn6kK+tbsOxNn6W/3o63dQHHn9qg3jvbVzVLU+Mz3XwX6CviiX/lR9Rb
ErTywPnkJ6qpuRTm4yo8jKB/MTls2To3loTX7WP10YUr1kw0cwiD0wkZYXDYYqFTy+bjssSM4/JI
RuldRrVq5qeAk2M9V6UWNgdQoOtAQUpUvXN1pikaYbnh9mBZMNUObKMhebKPUo5WafYzBbR4ahZw
mgwWGDEYG5vosBRBwplofxIdrQ++Vxdb5txgE2IZiUKWvHcLhR0rW00ALRXCSrSNL7JowBBCfYIM
SKG2gC28LBXZ4QZYx0J4vv3LnOkxnB8k1+1Uuro70b1simxne0q3CHr+9J5/5YyNF95QCsnSVPR5
LfGDVOy6vqdu+FdCSmIVLr/OrQQJ6242WMyP8zT5qQJo9WIjM0NGbPkor2DCIfumdEAEgOBsRr3n
FV4CoKJwKsVGJJeospla5TfwkvQ/2rLQD4YZEdD1tm6JXLn4g8o7E/jK1QONUM/dVOkWpEqFerJ9
KW+FrisprebypXOcL5tToFRhsZFoFBso/RQb95Yaw3+DQwewcWfVu95K6yICYggA/6vSfhVtpTO/
t2jPZ6s5XMpBqraZ+7SqGhkW7FN7eS5dW+lthb92r+oFXCZ8/1QJrbEb+ZqGItc2bs03dvCexqka
gMlGas8raMmeo/+QbkpVDl9JGr5mPlSIekOzvoDLGGwRdGIrIhjlBMQI6GIbXIVthIAXgncEkwFm
0E7w23/AOnfAOYDEDzc1yLgo8R2AcCMB8Pls7trLzxi2YxxltHI/NIgtYBUkGpfODuHbZfOIqtMf
usiA/wBtNIap0mM8RT/6HBZ/3zhXu4Hna9vLACYcFIB1p8G+HxSEvUVKIyLs/zpbyO8DqMEwE3zi
XllgsFl2UL46jTejt5q41eXgDTen/Kjy7n+5b9S7oTbTnTfMfSwHF87UW+0MKPafUmt8IYpZHOc/
5dKUoFLEW/7EvvJq8whBbSVZl2BdVLp1dJhx+aUFc+cO/dYDtgF60hRMrHZB3wAWBp4rIIcYh5eL
ik3U+CsQ8mRjAbFIaxRB7qXiKEdTKOgUKNySAcLNYFrOCwuqb2zkJ4/n3QQOxOdxq6kTq7tQ7y/R
mj6Uo325Iu/8u6mZQRsSWeD9kQgSi0OPAwS+TuBz9n5MF95Qe9UFcsQhKJPL8fCsr0Vx8S/rvVmG
K/ncSDKRTYlfilQb/3gviH32YgiUJ9FArywF9yPSfliXLnzhqXxDX+yvyu/gv6iXYnsX/W60vz1e
FBoRnZpW2TyZ4FI6tHS9bWZHmfZijHDgv2Yl+Z0YrsZIIrKLBdshpxifn+WjlfttLcmh/FXzR4aH
42YJLQXqSfX0s0WUt/LLCdy1T8GaL7Xxw71+aBd76metP7egkjL1fS1bznFPtv+qdHJilqNKXDsh
3MUmkD/+PgC1+D6hxBfcgvMQmRKEAwu1CwemTu+uWkBIDZKMvSCu3WkJuZhqCvzSH7vxV080bp1p
89b5qy+btP2OWA+0bkYWP1VLBCjxovksE+IcvlUg8nBCSYxT+xHI9Ma21lUVv07tPeiq5abKxaSf
FrgqTjzivtVTAPmbi4yWMG+X++NdKo8n58ndk/bkmjMan/3XtZTKltZpmjZNN6CWki75JBrJnuRD
MGs045gItZMqLogiQmZ9cWkpUgGsY8ZzBm2fwSxf0fi6vey/IeODkotfZoMN8xonPikn5dT2eR43
3ZGYO5KKdnOPxVhjM3yfr8RixsD8av18ZdtN4lu/TQeXdfn71T+RyqUNwuBUT4wzozsQatz9bCrM
V//48KX0d6vt27n196p/29dXmVJyGx7qb/9K9McB9v+XLBfpCbQur9a0lZvWjh/XGpHBjmCav9Pt
oAUB9P0Ge5zgupeZ6+kRiyRIU5DuHW4a68oOVz1Ku6Qr5DddRwUfb/blLCmh5u5SOkGKgpaBn0T6
oYZYbOxz+i7FMpLUwjbVbPPeluxpxCFzd9s4dAko8cm8k1SobuGH8tq771lFMIvZDE+XRTfJouv3
RhGm8e/MtKHeOk6wa/KI+Iv3RuGl9X3QSWSFLAzz2pasJAUKHqLzceGwzGQnm39dvEP+skiVwN8l
KiGjsChtfqZkd83aRrcopRn7pwaAl8lpZmCSGOgxxDp/xp9GMgOaN1FBBDwPCwzylrqaWE3YQGdW
b5RAkaZnpcCzY1w5c3bVJAb19VmoF+rTpq1UMq0rQx9vto5YP7dDtJl19dbeIWAdj3C2ybxga/HL
l3Khyfcw5V00WBlYpR40PleI6hiyYmDTJWXFBCrn1b5mWwHVP/2fhoDDnUQGh6LDExgi0xlJUG4X
JudXvA0R7JnaeeQa4c3t8akD9Kt4ULsMxkyHyITWhUrQ1w2JnMLgOinSseA6y11KNHv4QY0fb45O
i0D0YenF3STi1TUCl2PYvwpwqhStlD9VqGNYK2Ago33x+GKegb/lPBeGb99QEOA72LbqUPoH24kV
jJ93If5I8hTqNoRYc6a0N/dRNtKBTLZv/Wz51o9ONkKLKRRKT4PTIIdVXdav4bLu7+18WX99XcMF
n0zj4CwO6Ie+te7RE7AYUlzKfWXd9KKesANYCdojxDbA8w2skz2XNSh5z332yK6s1bapzzbW+ia3
cTF40KQwSxcxb08ck2Kw6jF/g3Prr7PuHFtHwojVCrLfs+bZd2X2WjGIKuxQJVWTamG7e7tVJhtH
qBrb0QPhkCef+Btng2dt/ZUP6F6JYAkUI3kikNfGSlgW2xd0T854nUiX0HYqWIQvmpZNcUJ39VT4
xiBoXrNkE6atYnnXlBpBwgFzE2zC0+8mtCVaOjjQiTHJx+zXJdlz+2FK4lC3R9h6ViwfCBTV7LSu
fuP/OLNhEESD+e/Jv9jZSHFgy+YzdEbkf+z/gWRnjeWJIbtkoLM0BccCuvu7z2g5QlL/1Hf1ittW
rLDeCt9f6/tZNjw36evAf/Xt7IxMar4CahiPWMfE2MJ+GX9I/SJBoYBBtpTs2rPQ4MPaLJ50cZQY
IQhJhyYbIXmHuyJBJ2ZH/vtiuYdU8g8GzKR1rdBV9MHFvRILShYtkhyHEMObqSSSD/3Ok9tJdzh7
hsoxYX9DgGj752ul0H2Vn8i+5IPVyAai3pGI5+KmGbjp8gqn7BT52g7ZE3WCeAl5K22ZfRCcIO7a
ocWtyF664zsny1ee07PkzvQ9lPKNA4OH2RqJRmNK2MM7jCE7u0wjv/AIphWxm2yQ5/biAmxraunj
NzT/2tfmmnvxnzdbXeGTBddmGq+vjWwZZ4jlE9DetLPocoB60u+k4ofvDQ4aCBNnDn/JmpzsK3aN
sQj0ghymnCsZh4zPFx76C38XmVrQW19pvGQgurqWkY/tzuPXCQshdL/irA0hWhbY+69fUn2Ax52C
+Aq/v7t3XDJEdVBfTEUNQT3nFi+x1vb/dEAeEItgQMK5ruXuQRF1BDBob9UgSkWc6t++Kl/50siU
UsMA8vT3o6+6qlctvnKX6vKLafmbaN8g4CKeN7j2ktXNP02KXVXS1QlSO/jNttlC1ZmbHpdWfDo5
D7cOb/wxWuBU7rXHg4LNX7jYf6y6U/A1JGqOYepASujFlDtc66/54QWK1OE8rfLjZeiDSx82hqjV
xsQxqcz4LZCYIV29/9VR8KspygOhS54qXFQUkasdQpES1p6zxPChFW2NiIbrIyiU//okq55WpQlZ
HHD6N7FjFQEK8b5EveObgSC1U9iicgFJma7dL8H1XkofypnMuvTaVK6JvJcEyF8GODgokiKiGIVq
EonFbJCcCtpFR5CcMSt+opQjcu1Og/yMuj0JMSuss88XkGcIK9cG6TrAQFJM5r9zwKH0WQUwwz7C
GJhTscV9PDaB542L5AfMkZPVJyFPc0zcx6E+nZZ6qOuv8+UyOBz+Dod1qsOVIWcoOpHv/4bzPmQK
8DeMLmbMvyBTCgqQBf9KwQtSPJQ7hqwsefK24IJgJ7EWUpDBDdrQC3DbutPylLpo5bYsb1OVDcaO
rpTl9D1gCsAn3IxarypLFQpSjHqowV8NQ64o3OI0DwldANhcRS7+Ut2js8gdbcD5dEBgxUTIV1SO
G3MJuFhGLv3F8EofVQgcpTaVaip/fRdDJtFX450+JMwYfn77sRxdowrXcVVW/4NFmZuOgraD0V/9
RhduWcqsx0j7b+8/hfKjcUQs8MS3rKE7pJp6tiusbBwtWbB0XhICIm5HE7t/+5lNR/hKpi9lEhC8
loseXxiTsPrzdislEdVF9aT0vLXfaEhznyd72OnP7YHw9kLueJ4g9//vuS5RE1/Stq49uI0Stfky
UAsx6rvW/KVAwMjQE1QpEkPAteJ6aRAAi5v0p7q/qP1y3qAjMQAEP/AsfysBnwgXXXjytDnhZiza
hF6SCsbzMUiqKxI6YEXH8ElcKLypZzOeD6VpQIfE1GeDdJDtq/uFXac0kK0mOybmUyPkW0mPHlgm
/4evoBKGzCeZ0Q09NGPTf664Lj+qyfIXrhRMSgyYl6HT4IIOVRNwMChl7ryS9iPto6FH4+kemmHj
YHxBdikfjNYipycXqNz4Lb6vyovWk5wU+svES4ag+67zmnB3CB0lwpaBXmcu17lMw+j8CROjNS1b
Rt6UL4NXNOZsjQ20+uwZv+cAWTDpvMI0c6ZFuAiuAGXqfDgleyA2J4CFDWEPml4vUR1g/LN0r1QS
h0jBDs9UEnj2h0JESJrVysmKtNYC27/Fik0HjQOnBjcLXyS4t7bldO2HmcaHB6OR9QnqdTMQLD8U
NKNSShjVGgxPKD12WuaOfYWXFQ3U76ewJVmaMIa64wZK9yD8r4zxA6Md4CzsyUUjpDoK8iH86cAe
p89K99AFdUQkQZxCEYOPvip8L7tP1GGRiWpxlMJGEVAqqFtfMCCICH7sC31+NwU9YB/JdVtwev2X
iYwxvlEEQ3EDDsuq+rZpHN8LU3RrqWu/m1EU+bT20yS+eyySRjAL0G5A5ihW4UXI+H+y4uhWbkKU
WduPxoZFA4YzAVhl3yK5E96q5xXagauaYjc/nOyoD4rZrs6Q8iDFdb1lEDIgpYl75R0TSbBqd9LV
9+Gv7l6vFQ077SFMW0H7Q8TRWZbvpQM5A+LL7q5hz60CkX3khpvsbvVsmsR0cZk8VTmAV2Oi43io
Q7XmFKEhUMUpylct5cZYJIXUe+jMAbPELaRS1gO3jH+vuALDnLFlfipuWcSQ7LDP+gW/GmnGK73V
XJKGTKHorHHurIEAEOS3tRCcjRLxQtw+wFlX+KBfOLlF5XvREuFUHHChdl+K/in+h2eXu5K3z3SB
LdN0uK5WaA5EOuaHQrUZ7j0ko2MJ0EqNQPRM3cbg1cHBQFX0TjIcUI82D9ug1FMwG3mFepPV6kI/
TxOB6A9wAxAUG5EoHnSZSLGMz7CI3cvod1k8tbAaWT7Wxa4SnaAzD7WokMIQocN9XH2VeoT+IUc9
+2wCpmWashV7erQh20SkHRgyn202Ek2RuGBq1U7IMKsucHpscJWSLF/o1ijXJCieiZdg7nVnPz0U
i43UeVoyUhJAXB5TS1z+M7AwGHUiT5XbyRoVUJhf4xhLQ/WKhDqkg0/gPR9xPb+rZAPiBHy5uE3v
QDApTpl8iCrjMBNuFWlmQnKYxd5GM0uTlJvnpmbQ+rATa5EahviHvxFMo/AHGPzAauePkpno6WRK
u3q2umghajOBVczvPAx5hHAuyJ8EkydBJJHkM+pLxx/89NixSTROGAkDwk086A7P/eC2YsFylUx4
aV7qFBOWlSI49vBBuoGymoiL6oCzwYOuF35EIQtLY4ZD+gfCDiiAJQFRvsB4p1WysnZVLRALRZPD
npbfdnZEiSW+KcSDi8F3e1jkah6j2xZ7s3s1N+Tt6Flf+n7ifweHW2MHS7N6voxe7bfh9lJLSFFe
BMsX0nBUSRKlyxks0bb8er4PLp0MfkCROUhNmGsNWuPnZ2bpNiQZ4vwhKcS3UgUp8d0kOUD5fw9G
6dpsRkIG6t0KqAYnGTLYDHMIuiAeowwuDaIJFbbByf/B2lAPRd5BtL21YzM7zs3uR4Tv2ZcH3y3w
VLyPIa3+Qxi0rKAKVLPEPrDUBzQXx8oPslNgOTi7H7y3sexuMphH2fCWZ3qIIA04zVx5hLNYkq1f
LvQZnLNqtP0EVaQBXKugL6DB0OudKG9eooQO5pV/BXgGiWqGWhJoVkEVpI8WYEP/3WZ/L3JWHDQ7
0B0IGWAiseSA6HuUSuG0MgLQ8THjhNn5mO/KhMwYSpslFjEBzy4h1LqL1VQP9j9rIwX+sq28iYDQ
IsBq9uIcVWmgJyfkvIcEQ2QDCa/DyUTtGeRChBSQjzqAq3VnE+UUXIrKaZaABHvprhMwje658qWA
9DJXNfKxLSTLApgipOi9+C2q+NHK7SqpsTX8Had3Ud0UO4fcYJddlZ9wC8+Vc4pwY39qf+fmOI6I
6RUiST1rYoq4C0DyYK3eqlPwmHFNIqkzL4opQdDZXHC04ZCo5QInua70kC3VVAhPYlR3oRBmMc5T
9utZlcmQQOCVdqwoFsDiAI0MPBmVb7cXKswH9aqt1v62fcPhgjvSXjReTYhbDdECDwSwRcTAXBPl
xQP+0DZ3R7oAowFXgTWB2eooXVMgQJI+iaegMm8srPCYufS7DgOGbI/2DCKGWQyhADrObiCqUn7V
EXCsJ9qH4FIZXnGQGXNWwwkbwHUY/E6MFv5NjuVeYXhqsy7eAhDDuIboG/Sy1WACX2cTpoMUZTh8
Sx9eK0tIwDqOmW62v+Ua0HVEVdkLTdHZJtbn+/vSwM0618wv5Nu54WXav6D0tiQlXbovqNOMC7Pp
qfqoZx7D++QKLOlOSWWYLBUe1QQY7H0pWHa7tGqvPpo4EfVSAgXRxTD1QVaplvtI1dAe+d3T9yQq
kv3ym+JfNfWR+jiN72wt6opyJlt2DfdzagkoCanKcYCefCitB1P6jr7o6Wgz1igcJpv/fg8pkJCE
9EZQTF4n6kFNNOZfJtJs1U3Bh6R/kzpk89ncJspUB5tT6h3t52zVnY8LVaBUafBVMWSYpA3Z/GkZ
fwB3+ssoy9CHv/SQt106DVVJYZCgk8QNBpZrZDy8Zk7qLWrbQHhZGja7mxjcJtH/VUwtKmz8XlYA
spnnHgDTXZUlZQ1Y6QQHYfcxOCgW8cqACQ8KiHmOE5iLMDwxLJXu5pWfYod3MkeRQCr9TP6tRDXg
fkKc4v8/2tNNjkjwTKjHmVgy7rYJ7q7aGFosfEc5i/OH/AxyIpbnqAiS5pTpKbG8R8XSJj+Zmhm+
zvvvuG9tCjEVzorlkXdI5C3iQRTNUFTBl+rIvEnTurLff2/BaKHzC7IpJG/r88YXlgWRo1ZjGOVq
cIwmOU7qu4sR34NJYm1CRQa1MDVqWgRFO+R/6xBi+xBJqckNiVnYw3/VyU/wzdexJ63JhOw0Qjq4
a/hx78S5v2izoBPGV+G4zetDttQxPlcOphjgpNLIiGPn+xFraQxNXaBcg1v2alzRBWENpz0C0Q9B
DIPvgDgXGQ2EdaCjuVgCvhn0Ip51gCcZBAoCcRrwgXP09zyMj6jOsZt4fuwVDX0bv5hPgmFL1lPc
a9Ni/6Bi/vAulWLSdMOZllj/Bq33Rh9+7wKXudPptRqtn0Hr6309WYCipiFBF1LdDOxioQyesPu5
g6AI0fqTtq0ubjqWAUAdnZXIodMy8SPsR/PMQzSt25+z2ghXSa6H2B8MmKudno5vnP2P++ErYowU
bwG/JesbAARb+QRdWe/zWUy/WssGIFFBhyBmEGL+UHXOA2ysmoVDVYARFGk7o0eFJCnZAFyO/Hum
UmgpHYjaanXTZlwTApQHC9S/CChcfliaeTFP1ItDn8Wh/+59v3hPHjklLnfnHwOczX1ns/V1aH+0
FP1CCbjxL52+TmSLcYVyji7qx2bUOYH0bL5lz4MYCCKAgRmP3khMimbq0z9KZs0R9gwi/V37tNO2
rybg2bvcAVxefutDu+h7ip9gQgEQcUYI5kZ67PElgEWhN4vTwpm7dmTtdT9driT8grAH38j55Drc
lR254OzCQYs2RN6K3kyItKhDznsOo4eIM7A2AudZgiCBbQGu7WrXYIN0J6pVDSFtFsNsdeAiqCuL
9/r9gGPl5U/wtTKbvJ1Zjpfci81sawvw/ti3BwuSoaBeF9iS22RFq5lEB6167LhXWDC+CP7R4AdC
qeh+snJAz1+wVO4wjuK7MPJYzjfqqjt+1STsvaA9qp1yCLMfKryrCKROvO0W6e0LuE9J+B3uX/FD
D0ItzgVkyWwtVY05z//z0OLSnu5uxOHRMaOXJYt2F4uJlR2oyy/Kj/CfjpQIFHyMEzUZUWOgPrEw
hbRBr6R8vkdNCReTeeNluAxF+/jEBzjxZfghOQYML3+oV0QHIF4GYJ9hQQaWhHpq8AAwjnMhMj8O
FWx5EMP2Bdy9lWksX9p/4eHRyE+Jmbc8QL0XjZcUmpZk/AS8xxBgBsIEUSHGnSIooxhacc/WYaZ/
h+OjfLO8LkeJN1+nRTNiG8psMEAjVmOTgePEdTO+51le8cXuGkRTxic/Rd0kBip09Kh9hzGsriPu
VWM5BLJExfVRukyIPuieA6YJACul3x6tbuDkIg3MtCNb+U0W+9vUizDLLSAmt/HApXFrLGh0BiCU
SZCZiXoxYBum2obEWw/E3utNolXksH5j45nKeLdgqKLNDR54zAP+2gbAD0P8dUQekcV71QkDRrVw
V0sCX0QRgygVnGKN6DNbQ0ui1uVn/tZBt0bpQxgpTbJO5ulI/zKPU0FMWSAiRuha8HdM3Y+h53/l
bCjzsS9kz5sy01Ybp6AELuXvZPvtM41YQIU+IR9qfpDJm2M8MJwf/b7Ab7C5fZxC7Enzk5qyGHPU
QcCVzK+l8Y0PSUS/gg+nMMSFtIn3MzhFV86KA5tkozbVdrhhDmrmD2N2JuB5ppWkEOWdVNqAOGij
2jhcNWSNTPNshvlIleEn8BY5lN6dQYbV/5tD9pVlpkRnWzeiWF60Fbc2XJjiAwb3f/lyKsSPmCQD
gMCZikU4wwgdwgyyoJU4Q/mNc5EOWvfaiefpSoCSltkNC0UgSlhOt9RccDsowRQDYw8izYHvsZBF
M+oTVhy5x3Lvm61fWNG5/OZTfn5YgQl5hNHh87hnPwNQ+Soa7995DjM10pOWeZkrf0bgVQd0lJMD
bq73hLwi73KQDQC04wkFhzqpIcLciBxqPIF6Mri7XqJD6SYqzcRI0VV7SyGRGhK9sVt8hCq8QbKJ
RZysMkswaxWR0zc5rN6N6XCj2VMuXASZaGqLxE10TSxImaDlD2GQfRcX9beqiQqjdYKWOhEF3EYo
jcg9RGQDOlAtftQTt3eVsVIc4sCwEurHp9hhLBsArYowRGACuneIy4mvQE+b3SNoVBLcAqgv60H6
XJ7JtyujUB6QzanTEuwAbTLbyfQK0DI0bDdQxmrse7OrtrdjfTuhn0z9SQjPf+d6lr6i53oS+EHz
TK/RbNQuMlFbTeyER6NpsJbLYEl31kLHlrYuri6jx2pzSY8zeFU2tvkLdtSWdsFzEt+dXxG3CDAm
GgxklSQpkYlmitHS25vzIrKLUQWCCp1cZNlGTKt0OPexOlA5lm0U4HlMv1juqcAcGTOUbDJGFFJV
LpAAeydXpZG0x4eTJUKTai+1mK9oZefbXNDi88Fu0Yq2qscQ61tZNfz/W1Qv1IScG7mqDghfxyF/
jNW8/2uxgFA/iTi3MpNi0Zc4A/bpfhT+2Am8BmwyJtK8h/wV6WCs+jPms3/oZ0RLguZetyZCs1JS
1kr5dVoJMaz0TKgngXyty6l27ABlqUBQuzGfaW1F3gIcMA2h0PB4jZLew8LQpXceLoLZlP8lnQW8
OF5NQ7PIEngrHI4bgAPBbp4HLCjL8gyEN3kU12Y/mMQZnfF6kqPidT0YnSdcJsZYNqbA2Ili2k4O
p1+PXrGVe19N8vM3oWXnyX6SPpS2AJoypRx6L2SDqetfShQoMY/93+Y8uuLtOYU47fez3N4F0C2b
lY92m7Xb/Odb+dWUbDdt1EhHfiKTYEoH97byWYGsJ1lZwLc+sp1V2x+kXCFdfbaVicOeZ4JMXyak
DZxcQ6n3ZRkRWfhxMbmaMhqoV62z9tpXYptOVwS4JlyqS2Udaq5jy5yGxvCqeJ01Ic5AhfDzHQxT
KiRTSKD20wp6hB3fk2/C9Ed5gmk90wVUwcIVKZwLARK1DQBYTG7EA0S1ixtyexgPcPU8rsamUetH
dQE2DT+mSGIH/Ujq07VZcP62HfMrSUHwMddsJWQsDbCJBrDj2NJAr8Dm8F6TMOQaI0IY5K74G9xc
F2Ot/C729icT0a9IIu75JrRHRErjEPxntEQ0McA1Zm4IK6yxxzZ3S5PQBLf2njKHTAFTJ7IvQULj
WJAeXIEbo1ehi8M3ofVAH5qjY5cepQyGfCNzaF35iU4S4DEkxUkVDHBUo6UAMloXT7wLGzcSxEFQ
xNxaDcIOcRQS9uxpfrKb1jbF1rODksdYJmfu01YWiXn6Xl4MAYnS+H7ZpjEuqI9syJ1WoU+A0e0s
xlLjl6umR0n6R8a3Q+XRE3z+Gp5qJ2gcMvFTCFfcIvWMG4Zo8bX6+gsfEcE+R8asQHYq9ovJ04/N
pf3PS94PUtXLDYK9UiOpiCgu58P7LrxW09+vWupUOo5hPX/vMHWOWac4wPfRtJ1q53Cx27tqbnZf
1TbZkMRuNzP7a6zBLJLRmQDRpINPh4Ps5ZJVwNphEWb7tPzWKdBNBfzkhIKtLb+jKrHFTwrFOQQg
dZP0rrLdxwd4UhrZ5IfZbqa/xpXe/6ZofB7fU1FHOxnq1//aGjvNYurKHbph3HZFgahFJ/mtk+Oi
pCOEf66VcjW9w7Ix3Ig7qNsvpzjUV1NoJ277K/om2WPloWh8rudDEL55D2XNJcKCFIgDE610uMdM
00kE/rMx49NZnR9yP45Q51/PIQKlKyiaVBKTHRexuSWF9FZ5DBen0mVYnCXAPR8qxdoDdEi4+czs
W7RajMeuzoZFt1WU2ONx446BwTHWLmpUNaQ+dnTrpfxRBFnWiNiBCUKwR9ONKgbWicBI0ZVI94jg
m/iRwYvjjjWNA0sG7kg3Xz8RqwnNOC74qB6j/XEI6OCiHkQDQQMyAwmq45jL1dcN45QJEhTqLA7F
+QEYGQiL2rXG+re6FTaTvhHV+PqVi8SzcQ6ecJfVwh39NHad4WlpCjioOjFDN/cILnXcjTxpKYzB
zwgf3jQ2LvEy0s7hOHRWz5S0Rkzj0TkIbYoyIusvq4nNxu2uX+hVvGqH1uqLBrDuqTcp1YtBpqHU
wZMhFJOnUxRzIaPWCbiNGc+lS29J6Ez71dLsHJDeRX1jluSxP361B4nP3CV+u1U2nVTUE4dmv23P
aIqtO7dcDbadt3KuIe8qHrJvbNLwemZLt2X5GhUfXPNkopE4xowaVnnbN9JUFtgD5XEk+f6NVNxZ
DeSLneJWEx+LuhoZaXbatdc0dpQmrkTp4sq+b1DOeQ0fTbvNbNoFSkOrtmy/9rSVCqctKf6HGd1G
qcX0/pqrFgsGkIBV+Gg8Gqsw083R0yHbBwkWQfj2reX47xTcr+UluZDS7n1LUngD1wIn9VS/gSx+
lnLD4vsCzBrAu9Oz+nZLlh6J6rrDiw9sGS4MkPVj/cHasy4foJzRV2FdfZYmNxZJRiM3MVGGCrjI
Ns+Ji7EKLBlUQudnmoxImBd6SdyAGgdAE5nqakVzwAztrGEMkaP/MEvvIHcgO6jzWLNEN9Hdfsmx
97IcwmlwpbU5arYIP+QaeWKz/+UPsmQYFvXogp9hmTpYvWBS+GQ3xy4VjthWlry+npbEmqhdth4f
bwirKJp7aGmaX7UpH0WOwq7qikyc+GbN8bXv70u4qhdTJDG8sjaR9BO6DXZUsvuRv7VgfyPN3ZqE
CIaQMWBDYlIjbNBHh/BKXYnj8CgMFzQD5454A5ytY2k3Mo+nDDCFjFU3WQyO647Uw02hUvxg1qg/
lSpfQt3aB61CPFAHF1YIc8Kso0txa6YR2XOWN53nb0yEJfuhx6tnucGwx358pkNarJTq+Bdu9nZS
ILS9Rm/xf1t7SQPCwebj6t66EsQCXdhsmbbq9HLe3XWitHsARdcLQPmEuRhXbjg0wlPwcP39M3hM
EoP1sJCopwlcsoq+ZBk7s1Uje4JcjwFBjuSKCpLZM3ooz5OtR+h6aKIovl3Cv3m2diG/CjuTByPH
QJxdcurRLJD1xzQc6qPatCsnTy/wxW9t0izW3HS6a1r0MHVdBbCAfiJGBxZZF4P/BKV/h7qB9x/7
2dL8tK6mWnT8QFpFI4tXiUloADyBhIGKmzFRop6o2971D5Ecv8aL8PFsqFmXGOoXuBI+GEBxvODJ
VM/kgMGLb6kgFRTa+hMacg27tyK1dBUP3KBjyGESjQNeiUzW/xF1bt2Jqt0S/kWOoYiIt6KI4AHP
JjeOxCQeEUVE5dd/T0GvvRdLO+lOFOE9zFmzqiZeNSxaNaRsNcy7gU5Elmdn4uKqR6vCRHFNdHyr
A6hyksKpqbhiBUhGcpO4kJkQ1M0kUlUjunu3Pm7Obt2cFmOlWFX+YIevl3vGOkgmFc/uDlsBvKk4
E13bEp+8kxiQbHBuLwJA4RM6YIr6z4UI/TJM4oQncp65sWPeFool5cqkMxUWKdRQZAjGm9Zt7XPS
ockQCUskv3yc++c+/SBb7dToNGCegiu+fhAWd1vfkYyopLnU23MFwApeXrRQgKu3KN+IoHem7Pvm
yHdKp0D76k6Ouvm+uMzUPkAnx94/ES1HX3FiuLOqWlPGmRT/qE/ro90BrtQNVB9Ur6hXwzf8kx2U
cECoZbZSiwYFz002T0Xjeg7xzbu74WGggm7TuW8LajUU2xJrEavVh2KjhZdiD3WMa9Ku98yLi0yw
tuJjqawMGQnQlLM4ABjrrHE36si0Qi1Jm+nISDsGKwcA46h/6t3pwVQDMzCb3STQniPxruAiScYP
lB8PnAoI0LVLzaMjsnbSNWZXtKgmnAL9gBTlQiHsvs2vbvrwGYwP4RYlsqM/T6A8OmS3pD+F+IAR
AkYJadF7CQUkiChU+ZQPADzEnkDPwQcia+IfCtn6ljO5dTbICbkE9Yl2H0qjtDYQHCVa0hU6jpjK
XCMuj8zfQ2oHNOWELgyhrDlKqTxb/QqnVx5UH4jcyFI87eqkK//eiZPhLMFf2M7AT6ghIjDr1pog
KsJTWrAtDhDMDr3jqjayKHLQxIoTLgC1AxdOTZcSqrsHqq5iDImMgdjOXG+2ou5JnVh3LMhVg6T9
7ohEqZO321XJBsFdhVUZNF0qP7GAOH1ksaH2I4rEKhCLfS+MjvsjwiCpoqjIID+RcxoaoJkBgNBp
eP3m7njZSu3ZhP+Vd02V4JeDZIisU6+qsyyUEz40lZ6+G/RWlGFgMoAFQ7QvhoVIDlQMigEi2kp5
KzW8BV4pCdVXmlLfaqsxF8WtvPVcT24iHevEywoHKDigbavsNyABVoOK6vq6jLhYdT/qP6CfPfhX
AYxSGEaMLr4o8US1bRJpEQpsQbjiWQxkOglt2gklTMeMnDegGE5oPePQfX2mnzHS5nFz1z+DGyxv
P62o84DdPa3uu5vxdZQ019AkRifbO0XOuYHc6X75SN54V/QMPH7H0eC28fnqeOk9K37l3b6FJiZA
m3aTxQwKzjCyYIknwWZwrrbtp3O84lPwBAaA3nQJW4Ti9YGNDpNKj39Y137P3gOS7Amn3RZZsN09
7FDfPvuPvjSXb2j7Ghx8FsaDPtiXtHIiUYt+LHHQdSLa3KmTDnn0DM/0jOIQxRpmsmuuToUQ7+Ry
oB2l/Clx22Uo7q0K5lf6RdFXg84xwhM2IdUg8T4iOvYh3y9aGyJB5sg83erSTeJE+GnSl9WstO1Q
/HeNck3gfym+fAJKTy+RsE4+LAk1h1XPYzjbBchZGjLgxISBSNk/UUAooS7AajmpIBNxaDLpYIz6
8Ro6Z+8B9pwgNxHBKkXcUEocqkgedFTdymR/L75p9Wp/VTfqiyL7RLzydO2ZdCq5k3WvOOl8Zaha
GmAvp37lE/mEf+IRDSzC5xfcGa20euzmElDAsPVTVI4UuqlUa960OCf5+2jGNCbV7RNd3HH54K0g
9RJ41/3ytUXCeLi13m2NCO/ARdKaqmkkutjGbTkK44/f9VF9JA7jrtfo1vE8ASRvdq1ODQWedP76
WjQiHS0HPR5dnQnHjf41UEpg9k2WMrjOSZAEewieQ/1Ng9CErHBEPZWAo1v90Bs0nZw32q82ULxY
tEDa9dBpiXkjvEfQsm52Oadz+lbrX/S9/ib+VY3wBNQmCgLLiEhRLDo8FP9rcdqx9KgTJOi4I2sR
XZSEhpSN4tBNenXVjVjEdd0dUZg14LUWko9DvVgUWowaRF7UJIzzM/IoqVd0PAeGK222VNQl090O
JIaQ/EF6znSxucMvrwZGsO9ajMNutIeoYfC9ETxw2kAOqlly7h4L+VMCTVqC1SsCdR2IkUGsxR0R
e+SxOi8U9kngvgFtyMPGXPHyg4s/vHbe02sndWOQi9J/0ZgYk3vX/hQEewEKJh13LCwKWvt2jO+p
V+1VQIvKR9KxiKVsZ/mDZlNIxrVTHfFSvFw+u2z1wnpsFoof012niZ2DZ35uFqlrq9+uQks5ef1Q
8yq41tBVtVKIgg/2C7oA8tA9j+7zdBK5z598UfUuiEOgUd4RmDfDZxDfUWZUbbdmdp7BsdGphO+4
UyeTp+Hw3r2iSqy0Lz49Cd2K6b7v3WLFO3cbyzq4mzGxWtQs8hEmHbVUHp1+RGXmQLPI45geUkUx
cHrkdDyz4TSvXTuk4hiDhlZGSdDAWGtks0k/sUswOwa+vfDoWTt3Zmdz6FqGc6L8enazSnhEYPVY
VGcGaSmmWCy4DNZ7O5luIueJqtj0kl7Vbp+qHbOGd8Rh/ISlvm/XFre+7V5HKVJFJMUojxE5nebn
yvQy3GBX8AsdyAYl6dV/cnb0Z3s/aRCo5+sq85uqQZA9vSYUN3hyJJJ5xSFhqUyhSbKt2S7r3m1W
GWUozH/Sh2v9PNjzdpCSd0jezB+WMWbk1UuZqqmH8g1AppvGHfPjuiJaWJjhblGf1keaH4C/LyIE
MWmgreQsKIOHq0BlQKAynRISKoQDgAGxBz+6OSqlTqcRljzMd5bi66oaVsfH5XP9Xu+/4kGlQWnu
7h5Yr5nIFPijxW0RfT4Xyew2qQ4bQJ6NAa04cUjer/frZBZPrjM9H7fHbfJhfSU/+4/K+vn14Iim
+FeewzvtOF990UxvvrG4f7a+379PRtOiH03qq9Nn/h3/Rr+n3/Q7/d79mh+X78uqWKOuXhKcxKyr
tisjlZqRsLDOmx3phw+sjQ1YYRHcsBbSDtM1kDvFHdt7DW/jutm+jW+z54l+WOPWo7ODQj00Az2y
oeXpePVsT+z1N+vHf+uJluCEsDTp3pFJ1pE4SvdnYDyR01oPYQBy8lt4md7mmy3ss/TcvgPg0Q6M
uIqGmMZY56al+NBLKPPVd+3Ea4wuwQWxl6S9hyKSp/jo1wI8ryDuytfFxJJFG1MV3q+1buE7kX1V
MJRo4Hsyeg4e/aN3RM1+7x9H+xExBLyhwzxZpksZKJxH59FjcBnhwtCNPkz3STCnXcboJwwoi2dm
DWvyYfhiJZw2p2aorfLEKWpJlx1MQtl2xwnrMDuHfu7vC8XndXld6o1O8/30EB55bMY1P/dfCYPk
6aZ/6Z9kaIreQUy1xnv5isZGRYNY0gaKlkxlKI3CRXNUz/chymdgqbAaaos+f1uMdFmyJozzNCo2
JdU71AZYhc1bT4Ac8BbpkyIA2btj9fln+eoapecbXtCP0SG4+e/hdfxYoHeY7ceb0A6tsDWyiNXN
sLgBXsYuLbGj4K3dvDVpTTbjIy0rj8hb9xyV4X4UDepQH5WfKEbQoejgaLV3ROJGLzGGzXP7aK+b
f3nNe9fZXhZxBzoX2in1C6U3IV5jmnSqnHAhVgL62AaHR/cwqa3uiwdZ4HUmj9gGbaNm752j+aPT
rn3nq/g3W7WKO2SGZAoqFKvAW/NkLX7FFlw0d5WHTcAvcVhv6Mwj7jHKWKSugvFihLrEEEn7cnNa
tR7RynvXYx3KCT2maQ+LFrP9rDgWfh3BybXB5KiwEumZs03sSQKIesE3vGrwIFoHpOtcP5+USk9h
9ssuyb9WQNpY707tA7TzzrPmJHbXvAfJ0zl8Y51vO9bJr9TaVXL/plepdzeACJRDGs4F5xsvMdwb
Sk/TMzcdvlvahA0PCr0bB3CvdvHSViem7veJncq6ur71L7CQkPX10lObE88pIPo7fCb8DBe4XjSO
j27thtcFykX4nOPNt3XrXvyzf/EbsWMYmCZ3al8JJAiifwQihnfx2cbtRu9CIr+6LPj8ZjpqUIm7
O/nTMwIzbfMBN5Q15o/AfHfiavth9mcpKZBTrbc38yMJz9HJDSZ+LWiMYjO8NRxF7OEudltf9Ul9
7yTNzgWXqFbFuYxvvcaq5iV7OgGjKKgH9VV99Up6zTusaDGRZGELyHYJRWISkAcdY2kuX/P79DGN
orZGNk3dZpdZbXX4zFe3BVZN7CeLo90mJWdG0T7Mba0Au/TqtBNLsGvhTWr8qBqLwxj42LuiSLPX
bvrSB2SBxexoTBsjEOEePI2k3VzE67tbGdpjTYXNOO7fimW1Dk2DgJawtjlJizC5jMG0XpJkfjV7
VQi6Vddg3cLmpcLSVdFwMzHZ2CN7l4oaUajk8+YB6XzOodhLArMy5CB0s7dlTqb8FgkR3FQGf6Wb
rMyPh8k2pIQUIKPFWnUObhBPtELvAF38mM0t3Ow7VdNJN3HwiG3vCV61Z9aJCKJYkhdYZj4hsZN4
B6cK8+L4d/Hgkrt312SpXG337S0M5hO8jcx/uHgvoUVPu/ZYibco7mT9rd6VjkgwL319AGo/NETa
IGnVh0EfjD7W1fW69ZWd76fYCsUAK0QonYZvjh9k48DbvAukz5YTKvbv9dGkBnLj3fV3zFstuvVe
jcQQ9fR0hTUBJjlrtvOar5RCqYqwiec/WwIu2PpIZNE9hdr59l6lZ/Gcjh4zBnj2y+7K73eiuVR9
YmyzP4ntQTqmWmpMsZYlqRsXbqRpIDSDnSJIinVEJmMKuLX6GRyvLhxqWDglfqRGwEqZ9crSSgtx
oAYf7j120SeJTKNnbCXejvoyOOLSfVVd2QRhDsBuW6rJnxvobC1g1rYGrVZIoUZX9knk/v3D4Phu
HwbVsY760Eb1rxym/AQqb7w4493C+LDn+bQ+zMi90jfiRlUxapgHkIyxdS/3y+My598O/XiQk1NJ
Ux5h/FCDUyTLg9qftlqlDs9BHaE6dcwiZxbjVs4P8rjAlxsvGdMlunA3fN46yMZ5lHwlX7oy4pZX
OzUe6NTd/66KnFtvPPZLZXiZE9Hm84HesoxUNEwqvb2nuybJ7bP/7uOhEcglor6ozrOJLJryYUTa
Is467++MuGW4lIhyKZQPwGR8YnaLLLf5YEFA/vBavYjIUQ/oqH+fMPhEL8BDPtywuCRKKchDpW+e
9e8cldYqlWI6r5vFHa/7iC3ivhCUqF/zleQKhtJHKpE8o2/NM4WrFGOK7Lo2ubvKU8tdUzvnk0MY
3wNZAIYxRXjR6uLWx2wWZ1TnlCCCZF2Ejko3RIkbJDiU/oiU1bnDTNclZGm688plGljuyWWyVyR0
JG6blcIyuWfIByPxN0GLAkKFzcX2zoR4z5/nz5UevnxreVe/fDzGtaGOfJj4BjhoYAUEi+PL5DI5
TzSiywye+dh7bDGZGEjWGA0qwxq+FsrQm70BofKwMgQ7w511e2Jk1YoLdhvEfVlm3Ad3kLTlcZot
z9Pz9D5/zGXukY1stw4SI6Oi2M1/QV5wTcI+LAFyPE7j+Xl6mcYhfhrcfUWzWLR1b3hMxK72NSNI
htXgOjyML9gdHIcyWGugxN9gEYXlCccDO6cmeuEaZv0NBy5WQA07aOKlJql5yiHwJ0E8Cfjjvj0E
2ZX+tVctkl4p0s9+CRXI6jpyXKKZjHGlEfcKtJNE4DspUIEJfoDXT2jN85E1eIYbD9+CwyD1X4yG
6mzXtY7AM3EB0WyI8GR7DH9t/JJEZj+DaRbuZ/sZEd6vSsFa4IV1ZlQSNU+PuUO5inIL8YwQkZp/
H2iz0XYj9ybNIM3MGDCL2H63zX9N7+w7J8M5+9mwziAILj6qUNzi7CDxHyBj4GODps91JuK787wL
T3Mwn+mJtavi2+7Zs11zkGtYTG7jeHxgAR1Xg6OvS14N9v7pgm6bS0XSSJIIFrAiXsAhxmUWz5NR
xU9G78GFm32b58vbnA0xSruNv8OHXtsSxMbvyqGtVJU8EZRgxiV/siYFaTkYcF8PYx3V1fGzujJW
6QLrMIQjpW+D/F5q7EDK1MtxeiKsvC3y1Wu1+VAGlXxfvwUsS9ZlkBK/sFVRRH1dtbpEw9P6EZg+
+QbTPfxev+tTUeTLyV0iUq3hm0zwRoOEr/Qv+atuq9vsbz9SsHwfaJnUsDQHMpYR+kG2jDmH4eUg
thdU3mAjftbLPuWYAjh5D6tsMgxjjfesF+M6JyuPqrf39z6DNXjwaPbrEN4ZuYznIbFi+b9Nu7Bm
aI9aYTPkwfUZV8LDmKHK1U96ADbtxIc9wIg+BjtOq7lsYIGm2VLOmKhzZZRLvbLDtgT4UhuVdnNt
iC/iGkGApc+Jdil72+xVJvLPyLrpaWUdBuZP/JgcWr1z3iXVu+JH6deqlKSOP811zJ5an0Rnr7mt
4bzxcJpn537pUZU+sDLW2lm1c3m6OXcJG8+db/cP8BxsKiUFGbMoZKgHhcpDpAneGyHmbeeouFZf
qZp/68nb/lKQA+o0wHj0rjjLRhD5za5RPLK5UXx15W9F7ZfJLSmXJ8nbnpmrlE+An+KmKiu4Hs/w
PW6cKLST3ZZbEyUSKhthRnQAtYw/aLZ06FEE2EowT8BizTIHUx6KKegrfiuILshtqBCR3nThovD/
oc1KHvyivWD3NxKPBTEHcX6362+nhrcXo4iSwF+0p9pPqR9xocna8Nmi5knvpbk9Y7BBDL5iHACv
azNeH4BZEVY03Gi5mTRnl/jDfnfvMFrvnVPeJrdocbmpJl5hXTwdEzFHbVztmUPKocMTTEpr081A
uR5/tePAmqgJ65n6HjRujmdx8NOfVdjUepzXCViZTU1frFaRlNStNUUOmHfSeSlRvPZtaAPnuWrx
t697w62S5qTTbN85z3fT85z2ElPbl+hiQ4edsqqvuv51sBnKm/c8wJsXoiBdh/5VG8+cVUkQ2PQs
XxSGBlXpltsgGrqAgCl5PsD3ZeiEFcdUaMaKq+qADqMPosD2G2+JZBUUWwNzvl89Psq/SjvXwWVg
TmrjJ4zOCbzSsT3ccKjKGZPAwiPL3Cdba7cBl0lEKwkwxJuCTpG178uI7mjihDdISGqdBu2oTv+a
MLzoZZWNN0v1aKAM2nC/5cws3wMVIhEBsPII0gD2wOotWleJxtk1t/jhUifAzRtVsiIRdCM8C2IC
IzkMq0/w58NQH7IEoEUzzlzViPf9xH2j1oGHxe1OO/DH3IyLeaILR/NREDjfzmXw8E8JNN8zVebN
8DLYjdSIRh9KFXF1l/ljZrYO7SbjFbFq5DwgWNFcgmxzHX9JldFqI9qGRiFiHdJP7rhNQVq0kbp7
hzgCx2kpOYoK0oU8RmXloiShwApTCWALFceEal/INeR/8ZoqSCpBf3BOytakw0hYcsgW4tGqxH0p
xsSbe3P7u/1phFwOEHGNnkgm6plbp16eQb0ubxMDkxt1nouSEImLAalCAHML+UGzUxkc0SvZEIzN
ocHsac1U0L7076Cu4FWUCv+gMbW2zyVdZJaXzMkH0QXeyHWu4728hFm/yUBsuhk8lZTGX0k/g0Fj
0KdCk+gF70BH2eoH02iLUW7AfNFxpHpeVtM12lLaSoueB4e6kOmIophwhSnEo/BVLb2keMgqWwKk
jS++Tb0TIVa6EB5KnKTjCZ84G+d9hAnOhZq5MDQVCHWA5soAl2GkSqoQLTHrqY54qis0uQNKsdja
CCJV/Fk9toALEDWGOs5BTs0EPT64K7+nsojZ5+bhyMTC2VVB+UXCRiKppbS7W1gf9kf2vfmIfl/f
OcftVybWQrxE0hdWVZBOILDHeNtc22ak/5t9a9oIrVGdh9jxDejyYouWgH3iSmtUHvgPFHc6cy+0
EIT8+fY1mDfD1/ZEeQROR+ZqcdK914V9O7rgpFKQilnanOrkiXoppaKgVqS8ea/kdmpZ01FyP8T+
eEJmecMYOocV+SzoyxNcs2MolklBFm2N1e1JhDN4UywS0OEn1gQa5diYSOuWMjvhdZyd6rnTuHWs
z6Rj9DafJc3EYK1LOA3ZmanqkLLWYua/1KSuQxTim//mp5issYg/IjGJkGegmm65523Te4I1l8d7
KIAPIISkQbOunHni/60/5ddfkG52q+euTXWl3ufPFuTNfW/XkRhX4RLe2Nge7ULyUacKvlUofqnc
XDAQk//rHXtXDIcLs2FUBxiWKsB+BNy4qTWSakHL0OGv4jUwVPYi4mpsWHulybExbQ6qo3ycj3dL
+zPfHr7qa4vNYBfsgo3PkrNBSP4aVNb7n/1PZWv8XbJ/Leve7zb/t8YtOmyP7Um8rMO/mTXHsBjT
h3OAdMMN3nzan8k6Weul823c7OTbyyCC/sXMO0OZSQb0G4d6NsG4amiz5TSo7kQri9wAe7lXeDo6
1WljHgc66n2xsaRzhKA8bISbES1ehhu+a87rc3txXVufFbgR+Byzk2NFD6u90Y5pyd0IdUSr18ep
eNy8m8cb7dlFaW1RcOCug/jmZKxzMOV33nW+I+cDo934GS7gtc57pMXPZmUWE0kd1EVxe3ZZl6Dl
nAeV4O4/6McEuUrES62PWpdF09fEuDLCbl3tnQlL2hUPaW1kWhi1i1Vm5dLU4k+RiQxeyPS1+ogN
jAqqKCSLbEk7ADikeuxYv8vtSFoaFZLRs1FmiFDxvw5ucnc2sZt+Z5QhTgVEoT1KhxiVDQqvRogn
IYg/ahmWo4J5Jxris2v0LObCa7v5PPYPdkGurTE+XuMqg6niQgnvRN+nb4lgjr0Wsb8eksLIFFBc
uVo/ObbLG9boVxFzBNHqtGrOX+FzErNexLxFitRL3W1UKdxz9TAyH1YnDRx7D8sTk43eflxruxgT
2hnZ8zfD3egCT1FXSGzFpC/xZJN594QtF/kNr0HL2OIqsSpf+61xA8IWLcOYw1rbTa4rFgmMjv5h
dBgVg9fqHY1iPdKqpD5kmHuzZ2mWK7Sq4OBXWxQefkP4A8pgcfNW9rmbHRf7RWVuTnUdGEqUmkfG
0BxanDJEMY4rrSFTNiDB/dqK1OlLlhE6Lv0Tp6A+R/rXOrbzolqK2GkXS9a9UCtJPVfxCCE+iRGD
aydxN18x5VSLd6iPLSaNWF8in137dA2no2VtEHkREEVzRRReFNCQp4AmM9CsHuTmL2lUpZMtOZTq
nimqnFRleZAFlZFGi7DWjABO4TwGs1C24TF4G5aB0x3X+2OY0abM9i9hPL2G9cENkeJ/YxOwBvgG
WhvrIcRE7tDJ2wUZfRwpo83pMbqorOLPGilf9n36tT4Oi92iMVVNkH0MOBEMDCMAEanKHMD4aTri
F1FpClv0PG3pAI4pEkWK89pJiwI+2f1pQZ1VxOE0aDGqEZGsWgUfSdQDXAjQQvA/01OkTfEWtfMg
GhL1UYVlourRiwYyVBMgQoojKs2Rvq7zd0cUY6/QQNTs/8RdRI5S5ei2SF8pFUJJjTxCgtWh2E00
/vir+lcZK1hSe3ARrs/wGMUw17qHCEfCCH1pYCXJAD0zTAmi1PmzNT6NKuMUp/at7plcPRTZajmo
oX+2YDWe0fadOFQW00FEav/gEcenhwqhQ5yJi5fscO8x+gpwIayQYX+UxauU1UF3XSYgwlIxWkCQ
Kpy10NaIuydCP0C/yIM80bwwiGkeiaMXa5D47BgBA8W+PDjblK2ao8NwM69Pa9Pa6B0S7XtE+xyC
2WSirANaCPcTaByAxuPm9Y7ktmo4wXKGHYn02BqHejmi7lE1ZAAM3uCpsLVAm3XkBbgn3Epwf9MX
ZH8yB5W7awNqDe6DqBZiEw828sQpVpjYc512j1i2PikVtDD4E+q1/Z1PkcegMZUC5fklNbnU4qVq
vDagc8P8NL3OCf2WesTTaFo2j1Vd+ORlP6++8VXjftQHp6A6fA4viIuhMnJNdTdEkCuoLcP9svKp
gyLLG3jXmkGaWT/W5iyfXAKb5VgqRaXZerwAlSTexFaN8Vrmz1c1EvTLhTwJrB/jp/Jl/Fg/u0Vz
mlJ5S1dgWyuK49zfA9y5jDixPrl1VDZsDfXI/qj3vvSU/q24hoPGsDmMwQQxzvdv/QZXdteHWZgB
5j9d0XcA/wNV7DVDlaJF6zsh6Hub/KWgK8lf+Rn2y3wSr415D5ftj+M3hVj2GEpizdEtA7dhanMY
TF71idCoorFT58Zufts4O0pSzzbPSOGMKccoD83hk8ixxT5P+0+yinxrf1Yn70nGCjU2P83PdJtu
47/bu202qIe1G6321aAlHTNlsA9TVqfTNB6dw9sog1hdbTc3atWzqFPostAJH8M1zuVYFT6CCvwH
tJ46ZHRrTmuhTiEK2Ix0vOB7sqcjwPStYfxu26ztyrUTKCgPpzWoDKpYRYWtuU69Oc/D9/Q5yWev
sIo1PU6bfez8cdNt4cKi8OyBnHQ/vINrNuenVX2ezwgvFRxfyS+L530Cq9fC/JPdEZ5xWPvY/+5/
82PHoLfEqjK/VGj+0N6DZNWgVR9hh9IQ9d1rEZKnOJ4c2xlkEtQuxf+bvG28AVj3vfzj5glK1fGq
t6ssY3poN9Zxhqo8zMc1gmPpABShKMOX0CAn/CtkG+TUHNKOBss/iSyfkIuOXTsQ9whY63fvY846
kUlrNQDqYrM8jKHWHHCQ+eZJTjSVvq4EltaIY+V3KUmsNWUU5D/7XfdxdWpQfYDDRz/NOlVrabRe
zQFOwta7kz7bx6fD5zEp+9aC3Xf6aFceKKJikuwL+ZsNBbzMbe9oYHADHN6GQF5HvJQ2H+kqXdkf
8UIORbQZpuqIpTpKAQmQpCuQ4EoZiUTCaodevpQ0BgrSlMVb8s4Eo1ZnjyawXrOIJ80RI4aHOUKW
ywNohdhG5KUqOTDZDYFH4ipiuuGrjBDYq9IGAAQQWNEA35OapILFghSrC6xpvnBrIbgv7JIV2qNC
/sCrlqhXEYaE9EpO1XE6Gr3UJbRfJeVAKIekSgGQQqDYV3paw/Wi2B/YvwkaCUfHnz9qY2xNwSjv
AU85cJGn0Rh9g7mHDaI44bgYNY/xxsT/v+CDlSbF90CyaCV/N++w0mjia35VKaF00/z1xrF2qJMV
vougJW2a0nodjD3oXw8/5veKn6/3K4MDYHogPbWG4XtSZzIoT9h95WtMI6bHMB7RdJu+VWJx40jF
0nofPoaRT27VQ5bW//+e0FmRX4tuKdmFbp5uXQvNq3AKRYhR98FNV+FQMbPEAOi6cCZDViF3gTdq
CUV/cqpQjlpmnA3G520lwXUZs6ZuGdrZw8a4xHhSduwmkZR29x3Z/fTycwhYefy6gfjlOLfINolk
yRjkxFDaGsit64g3iARoko40scxQszb5q9j+wYu8lnvyrKWg0qZroQwoH0A+n+m8sf5W8qkgAVyu
A8ak5QhwDsxMsbJCT2vYgHVPOzNvrxXCQIxZPkTTqwKt5eN3j1zzzdLBz5D+CF7UWb4IQxRMpgMp
f6QqwteC0fPiAmtnPNDkWLialEg2P8kywSdDeAc02UAmM2vOrIk9ocXRKB4pdSqoU3QwMH6xsWDi
3amqlHX9Td/6YEOAk4/hH+EFRg68eW0rTJSljZdsjpVVbiaVsVYjSaHAMUO1UtegbyJsaBJhKp5m
peJkCG/5CJKf6oOxMrAqRoFN3OK3vLRQaAo91DqmvF3CQ7W6V+h6m9Ta8URdm9WRuZAKs4/rz6Ly
CD8YX9EnyDilTO1iUVGiNyn22fCGFCXXqE7vXYjCAGkyrlqtoI0Lby4jVIExdPJzCG2BfQC5JfOV
LAJWEaqPdA/BokEzMml+ynirDoJAX8WojYobFjmhPLEA1kcdYGuCguIVXIxXAVsLWHsKWX0qOyGp
jfWTUJC733PU358wH7v4wwg6qbsMMzLUe+/7+4Dd4DQkAvqnmcD1BI9F0HK8q6b4ZiBlRKmPtZHM
jUK40pgbET/zVzhDfHysephZhDmhnMzTtpJwr7CVGgBU8ZVoCf84+REfmT6d3OQ5v37oIsDp8sIc
fCLhrzTQkxEiVhdqlAEis1I2UoJoFNkLE8PY/wZP49qApMnU+hNx5rfOkM9DZC1lExaK4296cwOS
hlmHJsUGCqj1GkW75E02MIIm8t3ffMmmXoemuQL3MlxXUC54knmIeyg+O5w0RQOcdvZuGkyxhZF7
U2skQTpIKSKAXzt8wR2rIAG1KVvYH7q7h4VSF5UgRUE8LehQDFqsA465br0OwXNE4cDjH2mAqnxx
YiTxJ/4kYr01RpHDTygIZ75wIjZkPmInWGr8JfVHpOBiEogNofK6pOh7fj+CsHVEkU5oXvytLr3+
lurNYmfRk0vvzQDxyl+SMELDUbSayDHZ0sn9iNOKtz5K7Eo785tGKOw0dYYHvuzpwX1DnaTv9Sif
c+/0qf6RsIYYXjmmnHHvoMHIj6DC0Wfh3YrykdwWiu/xMNJA0I/GGEF9//uEfC5+qRgd/MBEUaO6
jKj3oT7XY6E/we0LQ0mxQhjKxdjUyOfCMpLlL8oQ1FBEKmSPTzjSSoViQQ+QqIIuBNOyEkmNlgZP
4om8O4fMaaAyvDivvE31r/4FTyU94xeHaAJK7WVE5E7ccfR5PrKvYGlLtfT5CmAIWyITQbJ8oDNV
Q7LWJwyf85e9faTOpgJjd3/+ocCISLDSofQaIXFfHLsWOU2F/g9HzyDgfbTvxJbLJ0KHFHpMWule
Ven9qXWNwaLawUBbdXUVMM/UChfESlQycagPDIhTwKJwRW/+We5xmFLTZmvfXgDk4qNAC8xu2DOT
rj3jfWpkp5QGaRWACoUfgP2BXAg+Ls6Z/LdaUTDDHVqSOFZZiIvB91gyYHbNAy10JPglzIj82I8n
D+qXm06+0kjlDvdOwwZ6WagezJUT1R9lItI/8Yo2Q4+UT9Net0lNK7OAmkqhi8koorDEFCoeFtau
2mWQr2LNKTLqgdp1vQOt30BPSjkUOlt4pU8LFM7V9JF19zRTiQbvn/cPSmARhmj2IXqIyCEi+og2
U3Q5UKOnxhmKjFq7yGZxhasexEfGDCpAGkNKJch4UoVoF+ydDH21IH7avbqXcP8hmpsiYoE1+58c
LeyDOqm3w0MDzzJp/hR4lHnk3snR+xVZM6lLcWgonyZRt75KD64JqD2CLnaN+hfoejTTWN0+m14S
CQnvXzsloqBFSuYbMjvR835AXWnAzg5e0aFuVOcLhJcgDsXSzlIoXaQORRyKaPQQrqXFjq6bbuyt
rzcC+CfhGq3F4MLvOqVrivzTZ3+4v9BZCzhP5RiGpC8xLIWZrgzi94tGiDOCHMuJJ0l/2j+Mty8U
IvpvgV3+DDsbxp/h4QjaIZJUrlD8MB0HpSnQrx6HGxq8SXe7bBAy1ts04p7gpMgSxGsWslvef6ks
6tzbwxWpf7Q6NhH20fmhr/kPL7QZmaghi+5o+iByr3pjqE23C3WdX+N1N1nO5FGJskKfDkOeoqdc
kxZikxb9CdT4gH4XeD3M1DTg78fu8omIYjp6tlA7GCOBPIJ5tEs8/aJkpRxIMmchOFTnAIuR//pC
lGqoNJFL+ZLQK/DceYoLLb6X5LY04jmAoiEuCFVGooPzmRAkmUkj+VgIaZEUVJiLUK2cpRetpVbs
QNK8ymo/o7A0JgCIANzOlM1pEOU/hlp/BcZoUd30WwxF5tueDUnsZKxmmYcZlCca2lLbk7e+VDjs
bJqKmCbtOy1mLDsWSigeUvaXh+bBvRDRqoBf2cZgHrtsKmz8NqqSsKKmZ8iXhRmBacLR5Az07pUK
8xJikwOPlOFUbMcq/wCfs77xw9qWYxBXfYW3Bs+qQEjve+eHiLDlK0PdDgMQ2i6qKiQFLvPBJxNi
VlR5GylOdJQnIS/wvLgLuvKbHunrZY4KWvcCKwNVPu9U6RRhNbxSq4VyI9DahmczjnZcwoANrvhl
gEGgvczF198JLCbaON1i+TGHP3EbRepSqxsuJTwGH65yjgq/l+JlqNv9Xy76XSOCbvJm8l2GUE21
GU3vRRsaGA9IPYEjcGshCLM/mrFPPDDihry8NO8U9DiYjvwG8YicAFlAupEau2oHn9PJNm7/4Nc0
eQQTzVLVkkrcUmr1BqNYXmy6L0Iyk47uzGVdYhhyTNLINv7ZqKDpFttgT/6jLDNawrkd2hOoCRPw
SCVGQkkRiK/1PvClec0T+YX+tpREC0zVjdHNepGdPNEqy09D00HLkEBRObko6SmNKWoaVlw5iNCk
Gw03nuZ0PdeSCweZ5EfD7+qiRsExREGhMO0L3tn3NlagxHfX/qfdIxgcf9K19P8iEX6w1I18y0id
H+aWqyqj99H7KtXDCYFUX4r0crF8FKaHzHAWOdrgsHwsq1P1NqoEsbekY8qMJWKCdS4rXrkwl3Hj
GUtfPhiGHViISBRvFPuF9g8Gm5OOm0HEhnlgwCntFGILOQZONVGwTCz1rRynCko1P3AlFNb8LwiP
jiBQTctSYCpG/gu+BSligyp6bd0ynAsGjSQ8+8OI+0wzJkozdITVHRIsrXuk5UpXXncBc8RPgiW2
ajKbuWI/AbCEqiMCVHS+YO6hFgE9l7Byq4vugvAWvJ2GxWr5A9OdFeQc7Ab7I/wrtdVrLV6T+lCE
x4/apzg7YhBAM6eXFfbK2+0U66ee/NjpZlDK5TK/sO1VqImVuzBn1jBukKaUSl4o+lHUeZQbbqMd
NI2EJSeDlQisiYMB3IrRvvEHbmt2K7RA7EbTjNyQov9g5z2X17nhZINssP85hudQAA9zcpsO0oyb
/+rgQlp1TqNyHALQMxoPo3ip26dT0FqgLVy/9QIkGKtpvCa0VhG21+9Psoxnj6WaVFbxfxFxFksw
dw7ZCMuqYnYYg0Ws/a/Wj7OU1mSaU/CseNvum6Ec0yuszjiubzGktnGb3G4Pg21tgudeE2PCFS7B
s6w38xcDMsppEerOWVPGGNbjArVqdEPkw1zZ7peaIqEL5rqqfwV1DgVZIREwdluycednRt0RW93f
3wir/hCPQuhQnPyWVq3EqpVhnZp81LVrS2vXraHdAEIi2mUUvd1HQd9+dpo90czEFpZdcKWXwiVH
b0Yopag6d1qTG3JlEdVSKOiNyb0j/itQ8trcngaXpXUc5HT1WfNWl3O71gjyqIv3igkNkj6cX+m1
Bz33jV73zxpf3m14mTF6xeGNvnBe8hzszTV2/HF9lJw7+z9rkFkdMZbvdCMQE1B0CWlUkeduxQMz
+Vs1LjjwrG2wpIjtCEY1QGE3rxtDkXVFsRd11+rkE97/eRjkkwPUsczXa6qDVWshUoa0r7CifROQ
PPM3nl6BBvJbbbB6/TDzEQednJytDIFwqXelN0DvfzSd15aq2hKGn4gxBET0FhBzzn3jaF0tQaKI
Ak9/vtKzD22f3h1cBpiz6k/V/hfYBR7koUg6yBgftkbXJaMKmNZBfr4PxkQt9fueqrP720X/iy6P
8dhoGtZmZPX2qodD5E3e7VJJbM20qtQ1gUhR9E2Ta+j1i44TgiE/rLvpvFSHGZ1FNihMF1jVuym8
PjFVVfogZoRNs42VgUFvY3MTA2kz8hCnBiKcu9VeRedxrI69W3L1bqwt/JxvJ80yytgQomlEPcAm
IlIJgVqEvO6sQGG/Io4vbGZYPiM9VCciDD93EmZis/+f2jDlYzOdJeqmF/S1lh2qTo/AsOrIg+4N
q8pN39Bv1bEeqM+Bfs3RVezjZijiDThxqGA2+sX5R6LowQmdvUQWihP0bu3le3vZir4boCx5IZsS
o3X+kQC43+/f9p5gu8ntJm449nEklRrt2oOvwVwf89zVoIVGXTa5feowaLltG96x4zukEzx4sr7z
Lsf1NEd6NW+596WYdt/YGuRs9+dicfjaG0witCUXVGa3yQV3evVPElBP6xVQeeGjE58GdjO+x6Ur
nmGyK/hMtCWNz3okFZnUZLROnFJc/vXis0q+LB3Dy5/kGnxaJGSvSHsygIMzuePSJ0WYDuX0/vqr
P5H2mJwHcq+xfd6etxLXIEUf9imo1c4IL5CEQBAxRzKV9GOftQk0gB+yKtGtcSIve5/eTGExOzvU
JeAZoF/j9kiZoTteV2NjVbrVqhrL1WLaojW/yvP5RiqI+v5x0weF090Q8v8RoYs9LWDmoT6QBnlQ
s85A6dGPwutR1jKoTwjgD8NXiQ9dzHooXrEiiMT3c/mF4/drc0esfZ92cQMhyFmohkVry7Swav2m
zpjEAwPtWvchy0pLdcyZQZVTcldN22U8FytI77ezLNDd2p1pSom+IaRik4DyL5ZLIlDlnYnw0mB9
AMciX2N5/buyFk+nbRerKqnALBkYA3hXCW0nbR3obbRerFmx+X0BxMC+sLBeGHDByvPdDr+z8gYv
3pUBr+16ySrEv8RpIOPQSI/9ndOv3261NaR5xxcGP/CkbZWBWTTlEv9OKsCSdBSi3DHJSvQUewLn
0tepIDEgnFYSRCUOhNaIjCwbME/2BzHbIoSlyWUA7cwHbWxb/pVJtO4Z8T7qmGMMWeYY4DfCpEVL
FfAMBfB714zua38JE9el0Yg9+3xKWYvG7W4/f/e74SStLI0o5X2Mq+pfcmqmJYGE96lJ08/7PkZk
dzbAxTFNwzug6e/sOnbPtN6z+xo8fsHjSDEB95zWP230ii36+FfWb6HNoEd84pK2Yl7m2WNI62/E
1lWhy8IKgKrtN0yG5pzXsX0yiJsP7ScdvuqKSIA/bIX9dzh5FjZpFNoLB90O+/IzG/fOdoJ8i7ja
wM1azPy1/kjftBh3Qmov1n3rQFA+w39k7eZ6EzyX0RHGrI3Ab9PJrWBI7WGgRNxn58E7cbJ/WmF1
73jmErdTD868UgOwOl9zuli0+g/kI6t3ZRezqvkXrLwf/fB42j6pAFxGj9Ct64F5ttt0/hMgjTid
tpc6k0TIrzLspyzLfZ63H816WAV2GYhRBhNSHYxhqbvxUJWYK0tB2I9n8eX0tuqmISlKK50cxw2R
MIjYK/DsnpsszOGZ1xlvy30AXMPnjIlY2AlRYyIzX5A/lZI5QggNL5Fz7k4z+J27ZTJKuh4X1Ai5
aSsXJCBMvu4/zy4nj2mX9BjDFv8CYBT+Ca5SxDf0NeRQzatxdNDgk9nFYyTS7avmdi2/6+jYkGid
Wq7628Je554Dq7VV+/Um0C1AN10d1ZtSW0aFlcTD9N/9lP7LQOlJpGRLDS2+4INxGS+7HGnT/45i
m6wN+udtttZYpdfN/r5M5sEyCnC0+esYD/B9K+Ypk91GBPPULCmMN2kV3Ehw/u1ctWPninOjBklB
S83+UtoUQHzUaGXUFaLw7gehY8Wpr+XRiJz3laVnJbcOvOdeX4Ufkr911a7tqz4WJ6IxVgAFP84D
srVlbobcGHXN5f0ddNzFSlWO2GmwQLcDxp4Wo+fcn7xIapq8Rz12f8qkvgwBkSPHhfDC+f+109zh
We+LiFKzdJ4p0sCI/pvYrnAlx30RL167dJNuPp+x1iF8wejA4Gm8qLxhvuUl8nEGgd2d1911TJd6
gGo2TjhLi0tx4Sfl2Skv+qleC1fd+dHRcIn+C+MtDObXxaIxG72eQABT9z3oBj7ZSAy4lUpfUkFS
XmvxxciGIGuVVFsi4AE2ZOMRzFhQZoE78tl99aS32Mi10kWw2jlxlT4PkiKLSGjenUpgCNc3CQqt
t6V9Pjqnx0XHP3Ux57ppiXUaoSumEjmYZfMjKhURNMkhQ3dYR0Tnop+B6oUYllh96qSVv5CeC2jd
/UbXEkaC+UTSPsSrJoIi0dqK91LFXNUgl+hulBkrLpOAa5cylIJQ1NLJpDV6eBbPEm3d46PK8QVL
/3SlRFBJzAyIP60WLZUcrGa0Ux2kvxIpIuWBDJHLOEdBZQuUMtkQRQ+/1Rc3jOzCtGgbkW0Tz4Qr
Q8BVSaCSv5bYkYDXmX2UvE/HWBmr84YyHCnr5rzxtudNiEVWXETiKySlhQyvQW8m2Ynm7D4VK7by
SxbLrFm1iATobLA0Z10il5CNPGKnQQ1IUCGXTT6S9IGvK7I1xVWDUYmEgUGCgbmNeU3nbGW3JdhA
MkpwQQ/k/8XwxuBljLNV/759O+LDbQG8G1i7SCbhyHbFxf8jfFs9xQdRfupbkV55F+/yOgUXQitQ
cDan+JJfumsmmG4YmbuUs08OZfSds4s5Z5JecOWgvjBHX6tObySB3O9DMvC7fc76LqcBkYUD7gWi
WpGZnAMZUvwgZiEa1+hg8Px4R7KH8N/Vo3DiT9KT+htiVPUYZk0uCxYuOVK3Qy7DcxZxzcWb1iHb
1Qfl9L5EfyFHfkHicCgOMsv7+3AT8lB33ibZJTtlme0iZjav/FV96fE35cU8dXmvMZQz556wFeBi
lJPGtl4HBzSVfLTTvqk73oFXAyVrG+WJvhQVYn7wd1qwMJbhrCFL5KOMlSme8pwCpxdaOJGkfTCX
3iZY3BfhatMaticpdfDuMyrajcR9zn4+qZmDhVsv+mldwp/HX+uS5v1QHuOQJF3RMDxm2kQjkCIa
PwePQTTG2YccRGbcfq3Rmstii9OQqd+Su2RnfzKJ86MtQCDy2CESuQRoKJMBEby8P6TXjrprM7H5
tIz+kr9W42R/veVbgk18WtpmgHqMVlIWDy4phGoisRK7qEg65ILqOuyhDngnP8NgiyYNP9IFix5h
GsCor0lALr7ElPRg42Cm+uohIs5AIg3ilXHwNdsQ5znOlWAMPHd2EioE1b6/h9mdMvmcrsu7YxT2
S8eEsgCXXRgh1XSaEOhCu01zq/v2mcScyM4Mtz7Go1GbB9z1LR+Nk0duzOIxeSP1CNzz6K1OHsYs
N6faa1hmJWDfWbHqcKBB7LB70oEydHhKRaycZSo566cc37SMT6oGdjZ0bgz3XJLeNY+X6VIZszEq
4477W0+DwvEThzitUf4ZjywKnWzQW/q7FBGRv2PaNG+GzHDCD4chse3yu1ORgfXG7EQ91HTlyP9u
v1Shn5Ah7ISy2fgrzozPxSy+ztfgawdtDwuuF8AThq4StEzwAGc8TMFJ/kU5lG20kws0Guf8IrMu
M4yOxBqwERGNwHMHgmlZDae0gTSK0xrDwfdAqiJB/MYIvcibyyITtZiBaZuKpQXpJYkOfPQw2nmb
HorwLn+qTP0ZiTjEn9yZ6ixWP6EB8NhYKRN07ZjQwUGKQTjFCktX8EnXkI5emcWjHL1gOc1HGX5I
OYgyoUb42onLo7ZpcSi7GFldyq1i0ReJ45MFv9/ZSiaJQCVCKGJun/JseU0ebcmf9qvPK8NjwTP5
tnLy7952CjMFYOqNn6SBQhshdsLIwQrAnvzXOpBq4UrmmUGkEZUEJ8Sg4J0pcGEb46rfhc0UK6Ds
uuJUxucxa//jLErZUUOns+2Mzu655Z6BAK45BlLMpBSFG8pJVydpTfyY4tatWLZfXNMUDYk8NoWy
UrcKFHOfRZLP5xja07pvwlXBVrPBe8AiOHzu2ofkp3147Z6zB2N+EUhTWJRPyweyZXOmhH1a4As5
cancR8E8+Rwlkb7MJ+25Mu1N2/MytM1tzAmSEzmlnLJd6yB3Lz5JiadCI2URQSZ28gDVsBzEqSDZ
EEd56L4+cnbJA2uNzkMP5GGsbf2Lf/APyj6/ejCwt/CmbUkcwn/mzUh3XCqSLSRp7hJIL5nu0t/C
S/Itef34ShhLySCGnUxJHUK6YIEBLgRFpkntv3fvXfoDI/4jnDTpcStlLe5VD1eq90dPQXXCZ0Ag
PmTUn2g6X0P49R46W2VOWUIehsrnuycmypWEy/RaVjFjus/HdCzQK3JdNmBzRveIulfcl+eRx6/G
q3hVIobSJ8RzCwUUj0V8gp4Gj12GdY2ABklfkxgDGagu1Cf5lh9MTj5/E/YI+u5LVSaHzpkkzmQ5
xNX/vYnTX7S1GgTXp1RupUQTirleH4ckMEqcA07xKSV1OMd4Lz8tSG+S7xVTKhde3v/UB/FMjAkC
ega8BW3YoWCg/N79/R3vHFdPMIgVq7XRM5uOv7Mgmoh7zVpDzU2f1Lyc7Ptwznf9C7lEpH6Ta7N4
TTQcV0ghYGzGIxZ6LADNVDJ1QIpH4v6iZ+tf+F9g8R6OPGm1u6SBRHvGc3N0NvqqzQssL7KGuFhb
GLMMjOynIYJUn+mzzlQkzBKAZMw9dMi8/mOPAX9jZY1AmUlBjHi8EPh0Udc1NL6IkiWiQaNW77jl
Esf+JCC7a9YiTmPcJSThMQ4n4eSVODEAJ9cGLMTo97EOh6wyeLyVscGrL8Fvni3roxQU/krcLTpq
Q3LrF97HX02gNWsJH3fYe7nkxnc8L3dZgIPKpZEyfilf2K5blre5ozSMaBzlYgx/QBbYkp8DONEx
9XrLmZNvImgu1iJLWdFagUQIVd61CLjhMybXD451QpwIdCz8KgODS2sIsPblpScPp9kIZwsNBZ2L
Ll4IVJwgfXHu3A9QxOSRQtzK7PXPAHJMZd78ab9UtygAcJZRd0rp5g1x8rCKsvN9lr8ek83VZbM0
kQjqW+/gHbq77i6cfm2wwgCqI6E4xFl4Xr0+vtEE72gyrYr+eYbdi0YNvSTB8NNirEziiTJFk4vP
UOo9ieuQQr01yq9onv3ISjnPcYbso33r6G2pdVMyQKhwqV1Dwgu4DWU1p/WSGC7Zw0heYAcUc3j1
Uw06Q+MvkboxIalB5J1yE0y+PRHc8ZcfgNeI4uuzfqwei3om1rDeRBR/cqt/xDz2HhhySU/kiMcS
l29OOm0ac51JOtC7SOK9GaJ+R6IlVKJO7lzC30tZHO/va3G8474iLyqYEkEHUGXSN5Rhn3pF42ED
NujDvO3UdELzdmYBg+WhQA0ptEXtelsaXALoMqVP9xzSyE/pXYad9+h+txqaDrDl0in/zqfyr8bA
PWB2QJGTMNenU/NmJVO1f8xVGVhlC7AU1zS6ciBIMkpoUPLFI7C7cOROZ7NIopm+zg4ewh8UpMcI
5AwqsAtC1qxijMwRXA+LDOXWUJ2RlhGTF5qQ49T8qGCuZBohqoFHhfDEWSnxT35EjiFl09+dlG62
lVpifhFZAIgAdSAabZHvbtcMxsytjFObOpx4CMxQ6iD8pSZIOqSfOy3zGhAE3thRTkveECBQPweC
GjL9AAxiF2E/fmOmAEUkuo+mCRaNEKJ9McqRBdLzvmwVTCjvP3/8Xj9rg8mPe5ic5uUFkfmhUqSI
r8ncniBofgIcMGDg8sCAisKfcKH7xOMcOMQmSVRueSGcD9E6pXYDqpNYOTLHQwUpUloxObwT/iXE
SGQ/ELsm6X5yIio3nWwO9VewBil+JBxR4om61jx28C11rZr4LNleUwBHwhmsE6Bnhuv3G68CfUF/
29KtPKS5DYUUF9mYdKYgs/B97RHtqBhLJLtT7CXS6opDx3dEOAPtSaur9LURRAc2iJIpzSVLsmoN
TBt2nDmOtX08ehZ2HmpxoQAFgIbjpqJFTCr0vj8SsXNw015OcEPrgn2US7kee3M/tvPWIvkXD9u/
/jXamG6yAUVEEv6jTlKKSeHgRJ42aS7QnKtKPn/+AfAAPBVs7wDgokR7MeKyCwYOfInAUw7p//1P
SsjXDy3PimfYf5/8m7HqEMw4vQ8krlpqBvks/bfAC2J4EvmxGDxl4JV4QARIEGpVPgtxK2pPARr4
B3ZADMhIgDw8ug0ZyWtepKbRCNNy651IZT8JOH/saqQrRPy3zssoVHgGqijCV5npKxxk9gmKfw9M
1g8U4JitxP+MMwV5dPMx9eewp1PBBeXXGSn38Q5KdSOpRWTXcSTDdwlw8Rw/YIthQfpmM2RF5Ix/
greiHEit8LmOapmZ0EXK1Ix6Dxr3t+bkyljHlnnjoiqIOXMfLxvg05sIR/0apWO+meJdfNu99evC
AlGjfcF/qCJOelvBimDpKSHBvm8TmiSuZqHxWniGvMGfrM/N/L1s5tWqXmibeqHslF1788QDtwGN
M344EwVo9waQJS9IbpMbypx9/bDEx5CTp4BKpWDGDdmZv8a1OarX+/55FKl5FDE5SgyN1aI9g9H6
6oO1QcT+8UZTN20YJYwhQl2I/Q5WasQNQR6Mm0HJqpV7cayL3F14KJlNKKoViSMo2Er2TFXA6fmE
L2Ow0edryVOQQyyucEr4isViKDSaHB8330e63fPBk613x/Fuz6sOg3ZsNimGa5HY4+Vgwgve7Hyi
nsztC9TkYP6rqJMvwSWemLgo/Wl71hq8xy1k1DVLiFNreFg7je0HjofRamtgKQTQnNYgObfiPoTT
UyMbBNnELGksYM4os/jTr5u/HhOUt5ehFCLFqVF2iEFC3NHiihP1F20C35EnjoXClsljqqvZUnTJ
Iac9CVmo3kSmuf15OZ0VIasrj0kk6lGyLUh1uLVXHQz/dzRjsP5oGBJz2PHtEg6NVA+UlbX1RJ5K
qtr0OfLPFo+/tyjfTjcYPa6Ml8yRtSRTTDDYGI7o8cgNDJghdAdlD8igkHQ0FgiYNiF4a0ia/9vh
yDD7gHpg/OghvsZsarOPuNxkLo5odkSxIU4KEZ2LYyQfG5N09WbfFo/F10EiWQPfgzCMWzuy3r+G
+/6N0Z0gDxJTp0RxVNMYcUszFbmRXLUl1zQB+wtgx4VcjE98U+LJSy4VhVMIBODE6Dkn9/lZHb9K
5LlY/3qkV3f6T/K2sHJNYVcYuVIOEEg8Y/fuWQZyjIm61dAyZKNbRtPr9dt4EO77NuOy63k57m3k
pq0YKsQUOl/astdbPFhECqKRUgZRMlV1Bw63vWrP0PS/0GKt8NMfi87kmS40JJHH5j0hn2GhPwfl
ON4XzAvqWY9rjyDaeTGJyXjHC/L5CDt2smPzE6zrfaE19ChUd/lEBhaI8TUboaQa9ibmhPms5Msx
a+Az5JXzBksA5g+2EpmXgKflKKMERC6TkTtoINISRFV2Dtk/REHaJv6Fzw7vb3fKAN1o0v7sWawQ
gtiSjg08CiDNmn6Vv9t+N57tWgZC0OEh8ZDJD3J7M/NMYopxIctVLfS2HCIGIxQGWQgiVFYE2abE
A4H1lr3zqn7ME2IOlzQWH+jxE5XUsoJNC7DrUB9IkBRErXWpD71TcUkvzak54cRit3zapudAs519
W5wTBQdxJdMWWm5ctxWTVKXOpdLF/5YcoyNrA24eVhOu3A5KJK4dlmdS4rlWUDcU1p1clwj1S46L
5ltUloP6L6V6Y0NHfpxb9z9kZg9pYA5ntyFLEZQN1nTaWmpLwsiXKXC8PqkhDX7qXb17bopVM3qx
8aakOorTUQ7JasvRwVBWkiTZgQXzZZcIz3YZbDqkGTF61/UYIwcz4Y0W23a/BfBPuIBEN3QdFbVU
vymcwGPTYInK4BCRzRrTQh9EGad4oWKIeY2SU9l1kPMwYxeLCWzkgHTeDnfTw6s/SU7hlaQhJMyH
FPDJq5DUum2w59+azc+3Khy0C1yceMKFr+Ox+NdgRT1Q2HrXRevEs63bB+/nVXAZvi4UjxFNECLj
6R2T+lAddDbCa4v4QxKYqDqRk4PygIs30P8m2UuiM5ZG2wQZ/2JqgpDDioIEfZOZajfYZvvmJtGE
cnxRIpESSF7YV0JAsy0hTqVux2erfxZdbT2SSKq6NSV5lApQN5wKAsjsWEpuPwgs6Js1XRu/3jlK
aH5C6K7c5Oud5uxOzOuubAhj6di73PtXuSOZkIwKUAYSG0iIoFPtX3vvH1ZaYAN98ICXl4Go3jTC
nXqeSvNLQO4wRNM71i+QkMMetTsm37UOQiH5tD28pPLHwq+ZtCXxCLYRur+AUhAXrDeolzW7eb3U
Z0SbzNjxA+Y3Cd1PxfChNYRngejpy915IwOyQ9SRYkOX9v5bFvkL5JGSM/sGLENv3ljoO2X35bJF
H/29qRt1093V63oN37xLsJWltxQjaXErb+zILJ69q3Kt+zI9VvR6SDgZUJXhrurC5dG8irRENnbZ
Tn3CB/RFTUVB/lBCcAMqqamsBTkRRC8SCiSxpMQ9KOo/uT1InwmGssrjnqcShG9nuhqmekDottU9
9dZ3TLsSZiym386yK277YYcJBEt6EmqipTjYQZCguOQ3+N25SWcMsBTKB/cXbkI4soipLDDFph12
3eyQHbiQt92teIl1cpv1eTSJJiWkJbTOecgVjpS+iytFXmbKXWx17z+WW0jp+49KMswdcKyDdIqG
iGjyHC1UZ6OuappK/1e7Pm/RPvCd+hjt6+ObwO3wtwXKzRkr6KhOyyCLrMRvS3hNwO3saiOB5ojk
XxtrMfprS4L3Pp038f2cF0ZfsBa0I4QRUmfSb6AlGZ89h3jUKZaN387x8Vvtu8dqn24rYunyrRi9
5QiHgeDdNSC3RstNlinQEw9aqMUvuSjdjERtp1OPiYxEQT8IhPa2XSYdxHTHsti1RzhueGOwBH58
kl+PC+Yow31NvfUZ91mPHAfJWbjPH2zyrd/nKFlm24jbfU2iA3vOtMu8chnRFEyaaWv//i04Wrfz
iileG/ZLzho5cagFbySjGMhNIAp8m0E91DLGsfg1j+aRHURyIBgihO49oY+tMYrSpUHTuubJ+Fei
f4CvvWU92nc7iJ3EJ1HMfmAGI3IMgRkznHtWN10S5pbvvXXn1rmJv1C06OfBRbTOKi2wbKiidhaN
o2hhxSzwYNKczICTVTUiMIWJzI6Mt8JfyAQkVFWI7W+r2w1ACewHKkk0BwRjvIdvdvtkFOcDKlGA
7IYkSMDsgtijSaO6OEHpwOeY8PIBEFDz73GNsi3zAKgFXm5KA671ywt35S0Ip8+IlBTSL0Whce3M
at+mkiOuLDH61K/jrJiJxjOfo75GYuKRZXtUS9QJ1K1dLIfn1QMta8BYv4r34zUSJMUkDES8/NIv
FY1Vzsu5olnZkkR3OiPx78dDE6zFAGfBIf7JQpLAOumxAsTIRLx+vILcrUS98Bph5Sz6vU2LPlRy
o2QwW3csQ9Fi0fB+0oqRhNIQUmlzQjFuY6HS0iWo/OM+cwIIHgNHVreSJp+PGzljRuWeVJnxzywb
vZmSiboEE2UPzTX1eO/jbZ8mEBg1c8w8lDjhMqY8SJY/6rSc69M3DaDARQae2Bw/DoXRmOgBLjmw
CSKCnTaTiuIjGJfbmTbzZp4g6iaDLUoddrZsWJ6atfxa6d6hrjr9htITzOT08YmBtWMmG7LinE/4
pv+Kv5JioLJaVNKXhixZqsPF+yceK4eq5SAloTX903YavwHuBQZI2v61/Hkk0umdQugyioCe5SF9
rd0HSbH73rikZElJpa0yJNFuvMXdtE76EX7V7ihKBq81dqpxhYRwXMV9f27MwtZMv487tRuusz1/
yh3wXJbI99Dr8U2+FZytVjXhUuubq6xeFLgzbRJusVU5+u1cMtukR8OJmIWl8YhU5pVY6pY3XLPS
edBY2ajAPoTS+mUR24e8mLcN1ulh39emGxVOGP9EWy58ovy8wI58h0suZiOuGCXRfxr9Wt9Gj5U3
5G06df+iU7RVqHEYbVYTnyYH0dgRMnzA1nWLQo2CvUZJ079ziYPwIMXDBpIRwm0MCTDokY0AU9kc
kDDRJbyQl8Vk6Ydz4m1B+J5jWT3LYzNO9uaKBOYHV8QsgKMHrgJW471zEcb5c5Du9B8jE7fBFrEC
Lzlg+N1VknkbL8SstckQtcv+vGaHXjQrdZU9XAjI5EZkvm2uJIeZkKG+Sq1uTJ/L+wQ4gVF3XFmc
je99Qpggr0M37r8YPsSkdQIUwUgqyySa7NC86E7s2thIHAMEJ/POkBrhguJ3ChRhySLuB80YlO68
l1M4pMSmgV/pFKr+uFJtY62RkFC+T1sZu0XdQPXI3hJdXlZ40HgxD4+L7/Ke0dH8CFZyHxcMf/B+
YiQeTGU4RNQqcEKILc4sKRa8Q2sZnh2YhMflyYoHSYc0huRVUPVJMX+Tjj15bN4YmwdFDhIQ+67K
+BeJ3UupzLOFBiQ7TOf8t0KMGKs8feMsJ1592ZoX4wYjhviw35Pglwq9egxzUGe05dqChAMTLaI6
fSZ2WV/uwOLQHp7z6C0Qxy4qwPLtC73/0zL/PcJ+iyISgo6PZfvHM5087jekGYdDdLV83E0rxGri
NolrkDRRDgOggAjU9xRADqCqp5qBkuluiuOLFp5Ogyx3zjxkkzyscCgUSMUIUYbRvJ3ot4PuCW75
TZAiKdLbZhD0yKZGPslpFfMl4WtMRKQIBBGCQokpffrtnvVCwHz1k36FWhJRazohnpqi2Xfa+BQQ
T5T/in/5v3CYl9bjJ/npwnX5VrqBQ0wQFBBGS/hLZSFk0g4PYw4L6WjDfNMhCw+Wd/FC+6nYTRvc
krh7ZYR+QHMjBGWhHSiTLtNzuHJgqSu4w/KSX9grEcW1Mju96Wijb+rVJwq7tNNfyXJppp+1ExoP
CMNppuk8I+jWd3TfUY4R8BMpL8/tY/lYdjH6rIOhCYRKuFJMMEHatc8/T8pJRbM7uWuysvluQY5F
2q/9hTY3t8/Pe3XOBjrCg4IhMPVYOzA6prIeaf+1Sk8U7sYvDkSQ8QStEFsZKp1fFbSYpwnkay71
JURpAw1QrqoF4Y7ypMn858V63ft1OW/8cY+yECe+Pgmj/uvn0QwUIt6qUbyoaUCgZU7NP8pY9kfA
nISIKXYQSaICJyCISqIOxT8IPLRpcBVuOYdlqyPK7P9hiVhZSESTUAAQ11/Jbauu3p5EAQADqhDw
a5h4ZatsjZPJ2XXgAYZkYcmgaJ0sjB58iySmSJplb3FeeetgHVIwxets+dymJOjwkrJoiI8qn4dL
fykhViFj5I+CiWnkpElwhkSJdfsyjr5AICISkWxwF9p6m/QlHlfI/XAs0jOJ1w13xSG/yIVzKD66
n+6c0yKxSbPwiSW5MyQJKt19Ip/rDHNXcqnZXDaxmy5QyACUh/0bjqf2gyE4zMsldgC3fGk/NUvK
uSczDd7zFGvC3D8KdgPlCnz6BCalgPQX0LI0xTTGwztQhj4t0NBK9qZC7ZjuBeF7Ov+9ognRCd8B
2G2ApcJ+YK4m3wKg1xjmK8HOgYZAQgKMVTuEmRLOaFwYrywaNQD7BScqUMazf2awl7/XNpItL1ow
yPFP9XIfGtSjHFutclLec6UPp7GOiLa7T+m7AYpKHXGL1SO5zY2g+hLiBwhunRkH/DRAqfmkBRoy
7HRsgyB2BGj8p4qVA2PapKCWGYJtaRgnmD+vUT9+C2B1KjSW0FeMfOJEUxb+Eg8OoHg+YOMiJ5/W
cZK58tMWaypO2mqbr43p45/4ab3hd0omBer+jPqaQE/zeB4AufFImm0GlvHkHH6wUweTYMLEZqow
gWUEoHkRp8FdAPQPpSiT6JqMwcPs5uRDYIuYSwhbtgXDm977xiGeXTsLFG04wqlbLJgt89Le9dwu
7q5hsGqFjlK6JtSdU58604QZ0ns9XMm0Z/fF0CMNWBqe3SWzbHsPnaQie+eMgbIzyqtBoG+0kwmV
MO2hFq6YLw5wcOzdxwTuA9T8U9fcRftUPH7UZl3RJ2Psew9f6VBlzttrrz7nGi4nTXV9BptlvZOq
9sNgwV6e1bZS9Q0+1zTz6gPODIcMZdQg3y5p5e9WNKkO94o1aSObKFl4HuXmfazTacCqNpJL3OEn
vU3IgKnS1r1BCvId9AuEGWeMk+aiwMINJ6vtUiR3Nw8gZ1qTHJazbHegznpuxnSGws5KJ3wu4ue8
l2BkH2ooUfKJQnKSPjRO2pogIj9dMGc8qHbn6PDmZOlT7kT/XvWkd8wzJD1rDJTqtmOHifsOuAya
HlEsPZ1wP1aoAnLXYwyG1Rwf3VHv2MGlwYgYtMkaXAaVr/wFX+us1tGAE/OJ+nKbdyetvX/qUQeS
nKjQ1TPj6UnjoSx0V6VzBUt8c5ZwRnKRsTfVfR+lx9Wfnv+ImjT/1VykD5ds5geJ/LH9wII/rws3
GzF2WDX6SW8YEgOkzl9IETmvScXcNqN4XynjUp0pj1VABigmPAbydt2kEfRWvwD7r0Cx23vlkpMn
84Iva/17Yzvu2pUJM0/ou3Ve6MA4CbuiT3LTGbqHyvVWUt71RiExQmu9cHPyQHXrCZgyzs+LIFiX
1UZ/rs38aqTLnrplDCMbuOf3q2QCX9nrOAb0tufokcOJISrPGf9vtE7a5lCtUq7VHlmXFIe+PuI8
q3HyjErWcvx350mDBF8ZAumdR03X9RuHIV8MvUDFMXynv957yH/cBw9OeMOGC33iLdqZrgLvkc71
S8Sc7Nd7rynDM6WaR0z+G+6EBZYKHyHUe9gj7BN9HXeHvm6XeuNWAGjb3uQvK1nHFOWHHBFZ+6dq
E3WQoqxtWO5Kp7UwsYlwJYI2rIFGev0XUPMynnUSOwd+REh/IkgOYAiR7N7A4K/b6Qvj+751ra/n
deuHqinrDJ+5080GXfzkJlYFKz5RtSRr9uaXFMX1qdjBiO2rjDT/eqIgy++iiGtFPAb/BijT0Wzv
7uCyziYVFpjWJiDWkbiSW/sxZGAmWuArpjEwKRebQp2PCL1joEcz7M3aC9AwJLmUTLBPpR3JkABe
LM3lJMiPJkpJUkqOZ6Zo8Y+Ps8YybmdMBLNy2JJoQna0iTKgVMuQhKEpghNArF70m9W1vVH+vDac
+ed82jy0sf52kt+ALmXQjehwJm3i49D2tSFy92H168WuVm+URIhuwEjNqQpX06xacxRqHDJiGO4J
vshUUA+6iR33ic3o4dC7EXrx4GnqaK0gAX37HS88s/+CE+MtAZRnbH3bSfHMMcoOntx3A84pY8x5
0oJLBcHXdjozWXFAsGKGL7dsO8ikTPquvkoWXiuxOXle8uNMfVq1rARQfCabEK0r2/uq2VYh5Z/N
rvUEpzPHCQR7tGq/ZhnaSh4ERTgBemyfCuN7wjnTRu52irSpsPGuZMpWgy4yGdqnMoYI7eVGdzr7
tmc/OoN0V6F0pUynnLcCyipjRCPD4hkte4pNN9ZtWzohywwLXL3n5az9h5ktYBGmX5k9qVXvltZh
+bB14iQXSj7OdGQ5ycy42/nOHKb5lIYva/6C7tKnDYBpxxQAEzzmmdIwl/MCP8Z7rrd33BPXS4hq
N3SVcpJ4TnilHlWBEgkkdQv0Ay/nAmHyjy9fgXOmlM7ZQoa4TWqCm5Rh1R7gq2HLUQzUaE7CTM9i
eKewf/ZlqIioj3odV6mcKuoHVIpui9EfDOAxjXmARyXqd5nJDpKQjTUw7Z7b6rnou4FHgZvsjjE0
9ck5dI19pg47992jtXiwotu+flKIWk367+oQl6ajoBkupo+AuMHeLLwpil2mm5DBbZTsrIWSRyAj
wAhPB/QkU0eATkR9pNaKRp8Kix/LyA50jcxDE/GLMpfMSiZxVsPojcizi4HJQtLI9CwAV21yzgfV
c9Fb5jQrUbgMGgedaPjX5q3B+4hTDIM7FuJyYGLHe/YfHw4BjuHSmGI/CnZ04PGKcmtX/wP6XhqX
M6fi2329lyrWhJNxhENenJHB5mPfYO8jlyuKFnV3qbI74GKBoUIlJmll2eleO7xrxEb+SqreBcHE
msCHbT6pZdg0KDLtnrFRFvEcLzPNR0q+DaM8ltq/7vIxYuNgH9K4IEHvQDxwFT3cmPJOdULYBHD/
m8H7hhOFTEmNqlX1+k+v/9KhgRwzdNCEhZWNq6OHBMgblgqsy1Rtb/Rq1XTsOu+bHbu60/nALzp6
tX3dJ896nN5tmrEUsSiu/I9y1Xu7SWW/yTmqB9lPU7H3umcVP5VbVXZIjFHmMsX38T+azmw7UW6L
wk/kGCgocEsr2PfNjSPGUkRRBAHh6c+3zH+GValUEo0i7L3WXLPBI5BC6l9693v6qEQOxHlymOWf
aZfAhAueuRjhpE7Z+DaMuDZxWMkyu7sqLBWAdhdafISHXtQnoziv/A9XfcvJ8AYh14Wg45enYElf
TiKK6jvrQmv3fhyz+7TgeaJEoznNboOIvigfXO6j6D1RD/PiGTYw7R5z0tDeu4OdZIOnOvng4evo
XBh3liR85xh/m1iMldMSwqL7OFF52RrK19Hz2H3YMJEXBYx7G0fpwm4NlBm+AdsaVz/MLBoKfUbc
YIqcUvhDeEwJEk8phr3EybkckJW+Paz6MAm97yBicEBPT9N+l8jPu7/VTGMXCboeJ5Jt7gFxd+AX
BWto7rBOxBTnoCgTPB1hwok7jeC1T8g4BG5ignOjSziEtYtFdwuleQmJAArGUD9h/MOp0bNKZvEd
1guAqzbebiitKKsPE8NXt8qt/3z4xfpwCyIsfahg0nFyD4FVpdYq/KQTdhnV6c6beEp4Fs9BlU7r
95yrtjM8NKMyD0ssTLA4CpRkwLVlKCH0B1hJ6+q5bhFx1tuWv2SL1KDKe1xqWi1HmRsrldy/QUKm
CiKQ6xQGYMlkv4lohG3lM4Tp3TqpYgTJoXk6j1b/iSXK22qeP1CQm3gKc7pou2azbSEI+5fAZGQq
q1t67BbZIimmUIstdadjAYa1w/h1d9TJa3DfKiyR3hOCCMucmMDfmdCCnGME8aQ/4L29jc1t3tg3
UJ9vqad82Omk8Te3FW3o9vbzYKhuAjDlFkPU1ZuubYCMDo6U89FB0/+cB+Gjir9AOm0dLfChknml
6gGIo3mrN51mwtv01GaYicO5GFLkp7CheB6tX0HAWDO6g84aYCtsPInV5eAzbsaO2oKQ0mzp2Dky
z75OpsA0d9XgMH74M17B84zlOWyyfxTmNX3hyIATsy2QKfeYxjqm/xiZp/bpGtmIBNumzIo5F9Qh
20+Pa+/DGKDbtuqVOmByzpRPCxqxOz/XAG5zwh5BYaZt5woA/ORqRAKsh3ls8A6PkU9g1fZ72Ufo
yv+1nWoEcwDSwdV5gXLQXtmPabfl5CwIP/eTATGC+mr9DNGhpi6bvnpM2M3fp96azlp7OADL1Uq5
WT3UqWwRmA1tr4yol2kA1Eq8EAjyhHd7cp3ne1q9lTlnssCIPlr2oLt0HW1U8Dj7LoDBHRfN5wbP
TTv6xxqrwbqRSABSYI8sCh6G8ScQtgtwie62dr2xyXlsqTBT6V0owmskbhBV8MS8ur19fOc87j9U
+3VDrjHOTF87v/MAkLA0mBr2Hj4wQQdEYsz4HQcoMtyd+5VfVy45IdTtQ7MP+pY2XDX9kXGmKW/o
j5M5cGNotPAgLfOAAY4hbEc2aPAVFol69MFpi/Gw6X64/8NvIueSe43hK3XfQDGG9Tqbh7rQHWUf
LbG60btuJx3kxTBalpp74xJHjd6b315TnmmSrwvaPFYkbZZAsan83joDdjVwgoIT7TRHozWPmdXv
X6zvKGh7G2X1VsnkVpmoR/B105k5vbMNcO0IUHeZqAGMBJv99DbnLFa6XHowP2BJQSDd6NNMQ/II
cXEES5NTstenvsyHsLjjebXINzcW8T57UOfF4AeGVW+uzEvasF3dZ+2PdKvFSLxE5gAbuo0c1D3A
fQEc+DWA8R+udvCvuX8nNEcjtGhQsMk9h1iz9l6+QrfQcWsu+QWKhDmRYSQb1rBJoZ0s3qFOzU9H
fNZHxiLCB9KnHRNh+MdjJJ2dk46FTjWJfEUbKkWYQ2YD8vyNotGVrvkaSAOQk1BmGQ9P69qlAnmD
WgR4vj2IUpdCrrbN1/oNL5iO+/qjw/9CnJSNy8ei15rU8G/O5U86T6Ykq8OgK+16+ZoWEaKzSxU2
CaNM9Du9i49uFZuftl+rdsSMDxko/Hp6fzPeQI9tXRmMXO2EvjZzYNgyh8XZDHUI0lr7Mzvwue5n
Y0JID2jY7hjJZWfaG31PG8jW4N4RS62Zipxj8rYRiepXJ9bMftU7feIBrLaQkTdsuBa2rRVYXqt/
xwVZJSOCnYiT/Oupr8xYlIjhIa+l1W8m6uLptrwq5COm9bcz9LqewxXZLLowtBIeVfLe2lNAlmU3
EIOtZNMZy2diLWvMDVhLTkHM66mL1MRcGi/EeqZzTZ34clbqIY3YwfBqnPMtgEaMMOYEbVV9KsAs
6reqYFEY1ifqP0bFJpoNEtRA+k7ZP8HJN+oOnVH0T1QK12FrDeF/ieNJOsYgXJLBcwz2TEqEPJ4p
7JS7z3Wq0u8eI7j+qVUdYdKXT5pjOS2LxQVXgcHlZhdHJpYlzWeNjZUw4lpQ8GjBim1tOQWGzzey
1KO5WEUQNw90oTsMuIb3M94Bu+sFgrH7ivoVrj3YBNxGL2bq+ZDZFfsSyJN2Qq+OtF0jTxd7GlKC
YsY5zuWfpPHWKMMb993xObWq7zBHbUYpLPsfs+JXyR/A/O3h97NunxuWgXGnoKRicOxluYeOiK6u
da4O1o1hrnCWUal5Lw3yZhA/JQS1B2mDcbpGe2fHgEhm0Op6+fJgRRerzZIFT4X7GLDILTjTdxLB
WfTWfLMeZmvu8IQLXVvlT03LuU1ZRXY3Nt+twUHHguDqXPEDpun0PxBQTDZ7K1/ymJBOszW6D7Xl
QheP5uaZX1zCpHPy0m86o+JkHPx8Ee/vqzpmpalTmrN9rM7v28uZTYy6Dt8j5meJf8DF2X/irvQk
V4g6mEQ/Ym2C3vh5cFAX5kQdMoH23nvknQy+ynG6MvBchfGFSq0Nxc2lfO1QCsPxn6cztOndj9Ol
IzbAR5EZmjZI/pU3G+2ruir99F+vAYO3dOpeyb/EdGbbGUKJQ1PA8WOl/mn2xSKbIYeHcPM27Gyt
MK9cdSSa7tzbMshMxx2v4jyB+COmjjgrhuMxx8jVttFYHx1wm0jDA3wL5Ok7SZGUEHAoe/OCiEYy
vfxshUZDtFKPeT1s/7C2XHuu6feI544GMmVgrX0NLr9vao2XZbRsZUnz1IEdDoWbRd3hDdTXNPv3
4OlpikUxXWWbe2/akHdJTzDhpx+lc9gwmgFC6fr0hQg0cRbFB0/Y9VbBLG3X2V9YaehnmXjmbhq5
nTN0LYXHJfru6mjAdyDqGUOWlKre1v4V83hLgx399n6w62AvgWtZjNMpRayyrg35koF0sOOT3VGf
izUb6r6gqvLSE/VjtrxAzO9TryTjNvtnY9V7UhYofTHZyybSJLed9+mW2elVwhMgE/RfPxR28C+k
BMNR6gUKAlOVEl9orO678e5kNH8cghdmH2wCH7tUvnfhzMfT8ZxyDkCRvjEFG9FhXDEzhGBTBG84
+fQqjBsiW1/UM/1E3Uo5cRcSMZBql2V5iQpmRYaHbqNmnNRdoe91ACw1AqIAsZ1Xv2NVgUIWJvSL
m3Uy8WaMQzAGH+b+w/+sqg0sDC+ZaBuJc2QP7T8wEif72q1Z96r+hSgW6HdWlA7vt9/oMwOt1bp+
K4hXiGv9K70WOk5+GK30zaKPi1wcIEWLyQLbYafkvV3VWh8Vc4XGL/N5z6F73H1tEzODYm92844L
Gw1F6OOoleMSt8E9sZIdxBmdDi7w9xCVBv1bwzqAhUk5eSE30J/2ut0bo9pQV6AL7dV7f8EqhRzE
jsjF/8lncWhSNEB/ZjrIVOaXVlByryUUO7ntyn1xn5R3t5cGj9Q2cToTdSQPnfpXZM5QCLmJX7lk
Iv1Zpl83OJEzQTrgZGlwTNZPl3bUaXniFgSB8ps99ne4DrYQrEXIxEVNouXl68ue2mLXwDvw1ZAy
JYZtQDcTYiHkSL7p9xa+96wUPG8EWebulrrRy4oZUaI3FxP1qycmmJlf4/V+RXgr7wCQBDdRS8ss
StJef5oyxqdAckexnvZwDSPoGFwIyAsBg9jFiSduIEa/olWQPePgzOcmao3313NGGIljFJ4P9/8e
RyHLQSResDj2H0RIufr4YYbs9ycch5HVl3gbc9dijiZPCZk2T3GGpSb8ncil15i8R+jPmARMHv4Z
W39n1q959wH80QAnk6uHAYVdYxV6Oq2FLSecIbE77/ni/yi+gpW4KU+OOB/OHjjfiUbCu8KAQYSA
fHMSG9j7Io7wIRogjljmq68VnoMluLgjNlagfDJPpUy5jTm2KGpmFIGuCHufC9iiHNa/2yoUO/23
jSMl5aIk2v/JHiV1mspJ2764qBzZiyU10yQot/q6F4iOXxb1e1/8YIUHCY+T1ziul6zAs9Y0QtuO
YW+CzdL0UQX3MGdIh57vaavoa9VAjWXlR/3OK8Hudpw5h5WGv9AEBng76K1bbxdk5zJI4x+GURTk
Gg6Aid1tTw+0YaZP7a0yd8Kchhdl2moEX5zxhAkLSzj36/WssuRPsRGjUt7H9WC/FS7S0xodlxJp
c8DCDzKFTVN1EYhAbOwSa7tV8b+CuVVZxeDiMKK2T/KQ4pb9HuJvLRbXL7ztJnRUg8Ta778MaImo
mezFvlbkI7rXgdMDER6uhmhHCt4n5B/cri5noXVf4F8JsxHdjxsvxNQSnadoYzgr2VC+PDzELwuQ
KIcJorGGCIxpzmtseuyVIBgDesL4YBVdr/klFWPHgPt9sR198Vo3v7AbEENos+rcQ8IQbR8TLGoA
fXkEA/bWIWQ1B19TAA92r3II6aRqILxzkrVTp01H3nF7uovOJKL5gEgzQtim/VKV5FenwiDQr64O
O2O96DaI7JVtCnWaEG4D+SXt7+ldOzmnxgYe4/LTdu/gni8XDBT4jjGQZj/RsOw1F6Cp5ysFfmfu
daYD+1IcXlnzaOPGXa+9LIO0DavlWk1aR0T+BkOcJ/MUBK4DnIyggHZDc05QV4x1F/x4SKMqPiBP
2HwO0rULLj6TeAIJG8BbRyHPrNKBO9O+DCPIoR7tfwUzY+0km4NrjFl3WoAQoMY7dJTmSa0IWmhj
ZYjsZhhtQcBVYddgU13ItcizpnYms44/J+ZpBV0nTxoznztr/iJqOfW/esw32H6xQ37Zwvo3mRtP
KHmFYkH+yqylBy24MTRws/rMSV3v8R16I24HhtetWz4BVGWUdJ1hGJXttJ8PpEk76Rd7JtPMkp84
w/nRFlBjiY8SEHuO/glc/+HBCOvZ0M10jkeK7+V9iRFVaFqPpThZ/vmtakQSiKurcNyxu7PfJwOe
EbqlxedhZYvXx4JTBHj7WkWKo5fj94LzsL6x4rQ3ENovNj/GhNnmYHLcHNPoNzCsxo9iyyz5JWNG
SMGgsFOGuO2rQ7OM6/WFacLgbnpW8g8jT30ARgHakwMW4FpB2EwhAkHIRRdXrJo64cGN/5lfNTzk
xje6p9eimRapD4kkT9zeTTJXSCD3OiHoE4tAK5208yDTzhVlsEsoHa38B54DqwbcX2CFD13MHNhK
U0DxnGQOgQNWs/IYAALD3ODDrd9k9HMAW2URatHswYyHt9lOcx/D7mp0Z6x/8++wiD+b+mm3l5Ax
mhy7vWiqT559MLWij7EIoxIbMRAX4vCzayqrl9kvpjBQdbItzySimiWHU2CdfN3N+0ZIHilGh4xu
J5gJBpnXmeEjzWZw7FH8LECTU2TBjIztZ4vKGtzSemTOgy5b6YM9dq/zK+DIDzyVulqhdeHVoQzg
SjMeQtExYene+x189wo7+bmtWxhA3eA5UqM83ZSykePAagCbg4kz6q/LBHXogaKGeKl1j4EVGrxB
EsEyRfxyA8xMuRbsVHHf6P25oqGCAyMQeQE6OVWDB/gwyR+1XXWtJp0VdZ/pedUO7xcmDOGFcnZL
cg1sR4z1oHp+Vnk9yNjyEwtyznOyiGZYJnR3atcm+44DmBNtcMPOsJfSZ81Tvf8xgt7qUM81jE26
NpwxjjTUXr3t3DqhnrvKOS7p/b3LGJu2NyP+egAmydFRwt6qjSeEOk7aoHR9cMgvCIsbZtPnDeHM
rYDuOCvrUeVf5sboDlaTnq5zDTfqmo0oFPkgFDnAdUb4syZCcobuwr/Nbuj9Hs5n8V7wTVYMlCJc
zczryiMLFDv2zf4wHFNtRKAEPEGr4wD3GOvYpFiYA3Y5BChv2NGHfbMtPwvOBqNaZQEO2OOPMk46
ftp4ZeJ1h4qrV14Ld9A9EFPJtTO5UGytlHUyrsjJMe0rkBJDd0jdQJVR/w3KKDNsS80HmeF1WSFx
jPGxoRzoqBrQvS9whDim4IMQrmkHwCI/J9YxfCzIn6NF4TKyulNWw85t9EHXEcRdG3VTv01UJMuf
jWgcY/dZB8Y2p6B7eLEAvJftJcezzoapo8yEU7XmfGfh1Waf2zElrnCam37LV2kjVMQfzZrujphl
kGC4gRVlfuSg02in4+dy1eFiWVx+mbu8FuxB/On+e2Vu+1+87zLBmx8mn3VOQ6E4jem+DthfpLNq
YiJeugXqGU15kAcd78FWb//Y5tnYXluj51JxOsNiYmLgdrOzp93DJQcWZhsJ7ebAm2pfqGC5Dt9i
G9CcEDH2yC1EZd+e3sc3O4UF8ETYiO9Fbeeo3eEaR26P04+qbKwsmZFDTROUxUe//e+xV469xqmO
+It5rwnFUHF6Tb9A1iGdFIlnvuwKm/3Z/Qbf4RyvDJS91Epzhh2AMCyEK2oD6hYPEmICLXaBPQ3S
NXxmkEaTycMEN4AgCJ6550O5PvSZ98BiJbntsrwFbyT4sR1vsg00hTYLFRwEFQJDH/cIBPwZ792F
MbuC6Vrcj5ug9U/1H4MOAwOSo9jom7PhlSOAx54OIgg9rKnIdLryMgaMF0jo6tmG4TF4UDY41A9o
AFZX7z2L5236kgCAxsONg4HHCWNaRt5cEC0eKKUxKN0bsMwcbmQH7tiZQXmLfWuGHzLcJszORx/a
5/iyK4UcdIcyCgofHn7TeRbe7z7cSOUXSs+g3rVRcNTT15bkCkx70Wv/Hn5b5JsyhBpc/mGBwQqQ
oY4pULuwnz/9fPaeMvvlaUWofe4jDhhTc9V0fjUUhfPmYEMce2Am9iEwbVxjWNoa8ANJ2W+S4FK6
hhhw+GXcb+6MUbZpdrreh7fuuvN2VZvTMiYmC6vpaqIWe05XMCEgnXGYnDot9kT3xUbWm1wPXjbj
7Lbbs/eA5+RDwbm55bRL+FoqM99ixOLEVMduxtfC/i0H+iPA13z0WmEyyEoT4V5CviGmgFR5H8a4
z7CK5S1+MADmaNNuc0JA03hf7eJgfX7Si2eeGR6xODI9vdp4BeTDW2kDMR0GPDlLx9kEfb4asvJf
u27VjKcVMjgvH6bWM3J13bmcLqeColtzF9Fr/WSyMIxvAehrOq8mzE+AruEInZXf7uwDj0wQbPM5
aLAca8ZQKp7vvqnirJdxMam+ws5jwHDxXrK92pe0/0ydhLQYNgheyBsck77fUjYGRbvfHj1CWiwb
lz9CCtmV+TyB8YJmv9/rRzh0CC3ouvzTiZXrjwuKh6SWJaD8yYPDNg8EA5JbxnqgLIkHwfOS/9D2
SW8pflwZbZ90sOLDlRLqJX/rAWgCEzeUF1+oQHcwHJK8B+mSdcewRbRR+w2EqJ6LhMrVh/JVxtAk
NshPSTchDbL4SN0ZsOAmLAZBTOqKIxYljlgvya+Q/gw3wlCx7vzlyfjSryfiSeV0ZDhAKypfF284
sTt9OgQei0atsf8aNDGYE/tEeGxAj8zppvIV+X/cx4uUV/336sEQw3T8WeuhjncTW6J0f/JABu+X
PBjgZFg4mx3wKpK6zjAa0A2rNhYoKxiV3CSYQhAA0XQbbnuKtDkApyaujLWGl/7Ngh3UBHqh9PJV
Fqthc/PYDT4X1+CLVvYLKjPB7yX5vcP2p71Q+vLX8LBlBBhJcXB++xEIHAs9rFPm7YAr8hMJ7p39
ZzWWn6P7wd7xqGD1fOpipQEurp4MrtrSiYwVpT5ybYomZbxKMCqG4MREBCdjOj6GF19jpwPpzB4w
9ecDagQU4F9+xe3pITZ1ngHjZNVeiYFXhoiQBd3LFyoTWbmHuHBiO4l1BNgy4xralOULL5vP+Ol8
sKSk0BrGzGGeDk9AXMQJ9TidxGOeTZl+X8T3l7GEjjBMRxBH6YqHwGdMeq2vnnorZPMRxxN4BKyg
sqOPz8hN8ueY2GPUOn+lLk5/I/pAlOVomgcd4rBPlJx5/61a1yNflsgQeUfIQwHBie0zDe75tD4R
SjDDsH+w1q1t4+Fd+7TWrEwUQR1XPJv+0jLu6PG+sALZRC8UApJnhhT+q9krycjSQphKHoQYZwTP
3UWsnhPYXHqjNqET2khCWG5nxU+dAeWCvW55xK5AvY98chX7XYeMMQKmBpIVeNlIMKFMQgaSHo6R
wH4N0O49tirTDjIgcSWsGJER0t13zGlEVvep6Oc87ouPjJtsYg2Jpr5s3h5DcKYqEKCnd0IVW9PL
JB6ZO4n3Pozlq/z897NigMXgoNpUmxZeaACDZGogOWZUwWUFIZP37DGTq01AJ7wNnZWKOU01MTBV
YbVg4SkxNpSVpO0CW3ua17jhKvwBcKZo4uNfZk7U/+F+4GAX+7ZrMaxCeeMZnnirKUO5Zz3EEv5H
VKZtwPG2fZ12vLFq737Eyni3wcBYt6dT/nWmO7Y3uaXWTjyIarSp8lvl85ZPWQItT345xFl317g/
XLkrwd1+MLlbvW3S0TEv4qUtwgWmKKPDkcaHBe8epn4UPkaP1WFs6+R6ttBTWNq4nmfE1mu8mwWg
6/55zrbCmMBRCFuDcltuUbz76OO/Lg6Ndx0zAnCglSA6axh/N86xs4bDgbITVZ2GchS+C2eN5P0w
xhWV9pCxd3x1k35zoMImo+GtDTVowuxYwftNMgucUcIavee8RvQlAfYSQ6e4+biz7tjvoMbT+fQO
NFgGj11uZVOYafbkKNK9v1A40ysD9eC/TykybMbMjx3YEUEsp0eBSg77DVIbd1depOEU8yby7yft
59oXW2ZjXQY5r6PBQiFbHs4SoycqVajYP/m4RXzaOxDYR6PR1myilgIRCtZjoB/o3B33DU1FciaP
IrzHjwXr1mWy/8sIg8BsL2/EtyF5k9Q5KKfHfP/nniB+aW1ref3e504J8FX2LyN7MlmKoh8dPuhf
iFYOCxW5iYkKorngxU8Q8zZZTpbinAKy4/Cl5VHyGMRXQsKajkcgrI4LhiX56BNSbNzSAiFF2YID
e+fbPwzQ2n0sbQWOtYkQ403LKfYlcM/MICrCl9QF3gFL7LlxcJ/MZljJkfQCbhA8346P3QWGM9W5
ASRg8WUF6c6NLmCK6BMh0tCVhXAtsaxHdplLkDA06+sDRQpUrbV6GfTev/X7N3l7eRI2GKsAh3Fa
8+tRK2IzDJ0Lva3pYpVfc9ho0PG2YHPZ0iPyK1hAM9hJbev5g6QMsQZNLq1gd3s/tUFlBvGOZrjF
Xag37zZR7Yik9Fdwp3CgiTjCD6D+x3sCWck3pOUzKXeSQ3rBZEPaTZ+rgtWLvPcZIkp121FCGpYM
fUc7/Oh9jUNzBRwtfWhAkGMUsiAzKz9zkHozdqLaxrlka7Q2IA37iCHRsHN+dxwoNdSesIuEv8bi
S89jX+YNwS/pVCQUFGzp7t6FBm1FJnxWaXsfSGprvN9gMnQ4OaFBTpUzkxHkohB3av+2QeAaAPVb
nbudR44COIDlfFy7XSwyYfNaxpGOhp7obTrI4/bv1e3U4Tic1bDDNAERlaMc71g+dbyCwdYQOEDR
+7s4y0SEg7TF1ygUKfEXNFHUbPd/GqLqVfmPXX50WWIAQE2DhNaLz2ihKu+gBwciRAGYGbL9agpk
Gwi50Y+5N1e9N3z2RYwLVP92dTG77nm1c1vGawR1TUabZZnCNn40Fsvv5g2ZHu7KRik9uhDMIY7i
yno5YaMXlKNHtjdZdJD5z3XiVo6YWfG4QzxCDYou7PPgH5Dye/Xy0oXvqqYu/FdMxcXjQYbIFfK+
PW2WDoyBqwXwCpAC0Axn6qJBIAM4R8NVOy2eebNWhhj8uTJPwY3X6s75CcRRLtYODyYRua2vqIKl
u0HAAr/o93NWKTu2mfBIHKa3+kpbFr/m6B3WU7QPEA6QjGfnCwknFVxQ2LcukrB03G2YNzqGp2rh
ZcvgpIS1Ki6lnz3D6vQeHgBzYN5o1HkvD0etp4eWDYC92rR1t6P5hALnmytIBFrdAfMnXKoPY+Yt
lKOYyznnc0uSx/gTSy5ZarlsPT5dOy7KkoJgOBK5gnYb004+MiUOrIbG19Um+Ra3EGSUZ4Xg4D6K
9McZ5jZQl9fmmsGZdZcRBL/TFbjlwYWBJ6v/Ivcqw+eVoocjRHvZgCa3URdroIM+lIMCEt1P/h71
vGpyo0vysz2F4l/1J7VhArmUoUbiQKdM0n6HPbqY1iAuMTSCrhP/e3NQxt1VwUZy6zPAb1D0IGGd
634rjObd3Isy5sAqzueXlHowHbcR59BP3mzGe3EYz64Yd7ZiqoPHSn0ymXA1xX63fJKlgbuij42z
XcOwjs37NcGDF8TOUf/FofrvQyMES8DowwYwPhsaWgS1u+5YSUHurCzDMI9GCibJVhEmCgpUlKeB
Sc0N29G7vd3r9HWqAvg6mOXBIGWCaE4bxOe8OMpskoE5eQPcmKLYffzyb09xXwgQrLjtHX74Jnys
F8GM6YLvvUwH4RlgAm6hA5XkZSrXgaF7B8AaQu7wiUWWNkwGQtr672FuFFyiRwHSY02/Y+fQu0u8
FRzDLRDpbU227CielVzoH5lqvfd3gqybfwnGfAFP9qD2mTl98JdVqC0YVzcgG5fJi8ukEOzj7Te3
QS0jIdxt2jfEkN5hQ/HV+jZ4MEXiMEFxCgGn4B0HbB7VbLz3FRSfGJQNBb+xhdDUdsurHQE2nlq+
uNC5xgUz/BfNTw5Yxpu5fLCOmX6bSI2eh+svbSBWelGfVrf8OLBA8uX16tYYAb6VyStg5gUCf8bd
Dzzq8JsPK29nu1AONA+KASQMUTzwDZob9vlghzUsKJ7njxf2mFJLRmEkStq7HQoAbkhJLdcehziy
uIpHHgW2kagXN5KZiej6QsJe4LZCikXFYcbIgqssrzv01vHPASIjp+rL1hHIbllqb1O6b/5ZsoSb
WG77cZ/Cjj9dKjqZWEqtKp2j3LiG0RDYBtfd5j7i05U0rUwtudG8fu0cdT6HaH4yieCORvTXGNgH
OLiQ4yVQ0t+8VQbEgDW+DMRaDDufMgHHPRPjSfyx/3yypa3l5vbGsc8DLnPmwWgJ7VPktzy5ZdzU
AI7P3FzGXw9lGezyHOkgQwLCIktMNfFgpj+VOrUOxAVSimMC71j+fOyzq01Xg59I9R/Edfjw7yOQ
tTQKO1j9cepBoIZF2BulyGQvKMd3F++AgZCGKzxdpvP2bxMm8OJQXpVTvqpBzMVFZ3AVcL26L80p
cgyM/6VJv3+bdEpCGnHp++VIyl/4wcni5p07xxShCeSlhXy8LZhyuxH232/aQ/pJ9w81kBeY2gAe
x8c3AZ035DuShMntPdCSKv52j42ECy+AvN39qHRGLwnkPU6WS1y1LCq4CWUaRcp3+AhfFS2qRmCi
RPURWsRQkk3GUXxvvd5uW9Y+uIoVbyClIffmrrrlDEb7Jf9nwMn/995e7Lj2RybLk1x+iqpQej4Z
cEo8o2TeyU06UxjLxAFJwCC7DCYxH2+77s8G2ww+6NPaHqWa3cuTwOcMsMb6qy+v1iixML8gXmg7
kqe6f0o+6PxjzZfyOviCvCDVM61yyPf+fi9jV14UgsVtnzjLwYj/jY7iUCWj2e+vWfMjPOMbgbgy
9P7/bSkzVZl384PYsWBGMVOH9512vqaDBrJA9pt9BvovVh/4iWR6nwKv0jzEetjrubgA04d2xi0U
s3Ba4D6ctLlM8eXdjkLerM+qRtfB0/j9urj+UQLO0AJO59PsdGK+zGnhn++j8zm1z+fZ7DRbzwY3
axAuOK1p8Qfrym6IDYcfaKOJ5TB9tiK7TGiJdWtPpNpfkJ7O2yBvNVmLS+LF5lc+N8g5b3HjlAD9
cuU/+NRagRyTOW8oX5e7EMrGIZ7wlYvFGXA8tp19h+7o2OHM4vFo1mktjkyp+Q7VOHcSMrz8XnlD
ON+OPZsEbU4ZhGjweuRer/+MTnij+ZMwES+sGZ+a1oT+hSy/9f+BC8mQRMQ9y0Ox/qJeHVcEGZ5O
Fw9uwwkeDv17l8PdtWYzcIatuKrIrL0TyrwdR1N6NnbS/1L/cjoWILVgLnQGiIP/6Gwmt5k49ohZ
lvy98HbgBUmR4YiTZBfiFXaYBkxBCRD/QHvWKVYkcU+CIf6CzTRrSTPEEXKJppb04+95w0kENUQy
leUk+7sd6Rg5mlwnE1oof+5zXOX7x78jiyDBlWxa0HG6PPFZky5Nbi+owOC0PAxDIvo6GfPTUT2e
O9FQL/oLOVcGp3UVvvBAK0KkEWJsIcqE/VFH/9v1DJrhcmhun+NsKTl8comQvwcq02HVWhdrUefS
CNNFY3ljw4N/Gk7ceA/T734WkJaoVu+RWzz+FYmbnBlBQgOIcVtjuWzjNYwLYqDMiXQHs7uOURJo
CHdGB2IQ8FPHbC7es1mb3mfv5oEu+w0bJkAW/GMAcpHCxJC7DdinDGzhqVbwW4l2XSdrc/HxkjWv
CB/EP7+3zy+eiN8lRJYSxUfXLhApk6AGFlHkD5isCPzTDsB9YG3j03j4ybyuyiUJwREVvFwxPD7n
0pPj1Swg2zJFksWp4HHk0donWItf1PHgwiPj0RTWsWlZCiX1elTw0RJrK7kh2bXEwhiekCvb1B9m
KwClRGTI1c+2hcmx4T43wn+CjAeKxBGBKhvbsLJdWRaw8jmfZWn7f2IaTi1k4mpjw1V5CfJwJ6Jw
QdYidmBwaNrI9sM2kW4wNkThLw8d+Q0c6C6/8jmQe2hzgYh1Xnc1U4PP7u9/7WlrKDW54HZ/MGER
GiOYpu6L02YERbA3evxq47SF1W8YI7XGe9c2F0Cc6qQ5dRS7Cyd/x/uqT/F86MS22b+tkx9C45IN
HDr01CG/MeSYEn8pSz10O9gvFOcWsF4aiBxDVmtZn+Ogy+D0D6dkYsNXxMESM0JgXtQUrJzdaesk
MDAEKFZU1oq/oyQu07I+4ELjgRzNEHxA9yUo9OJst1xeSyzlvgZk8HKwk+AmtEKYCk98BX382t0I
V7DPLzCgfxiBM0GMEnKPfPxuQrIyrWdrJvofqEustMZM2X/LVrQqLM0Fdy+RhKxBoWDEuDGaN8T0
Df6R+UhVrON9kkXSDJoXq/iX7GEliEQRP9bW5q447YFGftoK8ffarAcAFEzIe+sPJONzhk1SL/yQ
4QhilISvxnqcync/ZlKckRGHK8QLj15Q67Xqye76t9zK1W6yFYsBY0IbxV9c7v/9dVQ3Jjs4bf7+
DjePc7TGNcDBsglmVWMbmmuCGUxwdgumvyhoHnbyj7kzbJNbaLbtHAv3dr+1IW54g2Lcq+aJmzK4
QxIayEi7wcKjBZ9Ws/ECWMan4ueJYMyBjdm+ewgykh9k3YeaJDi3olg5oLGKppA8+ZOvn5iTrTEB
ENnNB0KLj2oMt1JJgf144iKQDlsLveXhAIHeBrrnhbVjfHl7Ucn6Lj5a5BADcf9lacvngg7CO3Ix
hAHMI60XTE3+PYSCpImRgyzG7PQYEv+FgGKEjXcDTCKyKX/BdoiO/P3VHJI3fXPVQZ1wYOIEOuIy
H0VqfPPb43dft7uIIcDnW/ZDZXfbkOSVFriU3vowLjnpvRpnCtwUYIlgk+pG+vxO7i2OPbzjtVuc
zUleuwbqWOu1fgy7cMtws+sdNu3X6NIJIemaPOO2o25zJEfNWAHxQbUeRw5IV35O1piIAPYk0IJu
DW6tKL3IgRi+tzmUo32LDmhhjBpITkpY0GtewL2jtrOG1AFtYnGhIaQ2I+KnY8PJfsnXOvsYO13F
l79KPaKaQTlmjLQQrM2oLUwJMGNpnhO4EO+nhZcw3ucJEbrs2d89L/E5K9pgoyCjHHMNQwmJXS6n
Rvg0BslccXuY/yO9iZdI3p7jeKmdD6EYuwhYC3jLtflXlFBPyHzgv03z+FdVXPqyN2VBTawsg09X
tjCJghUXTnAsar5kLFXHA+O0v3uwb1rfO3O9EAkuFOJ4GS8rt8FATCYhH1iR8CI5tVi9l5A4PpGf
4DNCkSaGgnj6oNwEu1Ddg2nHuKCiftPdhikJguMTI/zy6XVjF5o1g0S2sKZ0ldTlix2d/fh1FOLX
kL5ZGdT+q98sDv/+RlZwMtmyuFHWAN1JUPMBS7lzb9QbVbYxgtxjI4n187N4lOC9zS6jsjHImgj+
GTBY97/35+vUruJ0+P6OdljwAOkEIWfOzIuWxU5Ii7LUykP+j6Yz6zJcjcLwL7KWSAS3mQmJGMON
RSGCIAmCX3+eTZ9T3X2qlCHDN+zhHVrjdCYu3jK10B3qoXxXo7Qu5fXOWGbbuV/a4tzZNGazpjWL
ZXWh/Dn5TiRkchPE9FAA1WZiBw2RjMIwPnDUlikgf0vFJ7vly88/xKhobIvW9u9vngMLCDqQzcPb
yXzTQGAUnaIKD/b5KWoFeGuM83iuj7NY7yMWgExWa1pbN7bvhTbEKWRbr9Bp1BbFJpu2jwY63csK
dR7E2y1K4sAzGbFv8nJcfQwg6fD5Mkr6Uokfqs5yeRtKjVpCTIm5RPK/ONds9kZCdJjB8ZFGNrMO
OOISRR0NZ7CbUWfX+mrxqlsCmxfdGNpdbENsEuSS80bL+Dys50ixs8XFVmjCyd9O72qVFFfwcWjg
NtB2dICvNOzqniIkb3lEMtCiY8pr7qMPyflpXJxm7VGti6nO9r6A1nrdH7qtO0HRsTl6o8vLgT1w
hz1xiA1K0SWbJX1I4hlf3V55Y8YAAlaFrSFwvP1cxLHGS8dAdNNrV/M7sxYy2mDw78DEEVw7N3pX
cZe4r0/b56gF6sDR6JE4dzRboJKRoeEIxFDKBlW6OOlUp1fZ4L58hIVLyYTnIxGlTNElADx5c5vd
FvsCp3alAMkCcnBbiHjSO6LPhVdJfMK1hHLaqKA5MkpRI3cODUTVKEpTH0eoHi4XZKkz+ml3iDJI
lFLu5jx1C5CIB2CkThCMkicOTRZK6PSqzvL/Yl8b3ChhvCm7NKMWJBDRkh6uFq9NrpGylYNk2dS6
FaIYR0dvE1ED7UAnN0MQCFolJi3armjzA3udA8sxn2aDB5rLiw/aPTMtTPtgU1Gku8z4HKQrnPIB
Xn4Hv6aYwajJISzSyKdRBwXpiVvX4W3m25SMniIy7fq3Awii3plCCxG9iH2Foa37DkH0XNll3rl1
54KJvAfumDSNkcgwkYhhCVuZqFTlU0IIGH+AkFOKBpULOBCBBbStTj7qCthObHC63jkwllrw4zt2
bdPqeC1iELcO/Zshgg5wCRr95ZaDA3r6g2Rao49M4tvjtABbo+KIucir1wBx35BbkJ2djh5/Tp6O
KhcioCcvPzv4Qde3Scox1zGOVA9mtigGl5OtjyhQKotjLhgDnVoB6mZDiOgPq/EZpc2wplEFH1wQ
bY0gRNRMzMigkvQUgJ5jWEMUTShPsOtSq/FXo5eGD5HJL/VmF9wKNJiG0cAvq26qiCTMzoTiA7Xp
1yDVIxXjlUX0BthI26Vm5Vtq0T7vpu6uWzQygBKr+CfRonyOaqzrH/s6eaI+uoCYTAkSQXIsR7Br
I4zNN5WPu4Pmv8dUuyHLd+DLA/L91mik7sRk7OZ+7gniICeNkC/y0RElQRL83FbCAnqrjtasxLuy
SJMKmKdNp7/dSpAO65x6ISZs1M96QPzp7/8qaORr3h4AP/UfaY6yYNAuFfNJersJQIpfB1ZMXz4i
33YL9ALv0i4WMn3w0Un8GRSEG8jSJqB14eEWztsFWE4ViLJB7ctm2Hv7LeYve5P6X28MH2UvFfix
16PCQB1+PJWqINwiEB916mAgLk4WJafx26PkJI9Op5njUamn3IBphcOvxlNcXs1p0+yNL6YXUVhb
GcF0PT3bHDQ/jaWqlY73pKQcCc10Y09rWGAc/GRtmxZVjTNZkh9RIWFDYsElziPzp1YjYRv0+28Z
YKk6dVqxssunXtgB88eoseX/0jT7FS9abPSy3UuGy38E+65EDfRCpS37cKX1uSH3pWv57VCW5kTy
/0lGgUfKVZvJ2ZqEJ5IAfpYq2YZixmZA0cmnVFFSuEDLgm1UiiYhTkXh5mr4uFfH8Y0alcSnxN09
yWK+QcaqJ+WThKB7crR2ujWhdiLxyXLAuRV9SX2WA2D8cppLDOtfVhbI6YjW8feXcj0k41DJgCjL
cBYcpMUjXAypo1Gu4yCkuBIT5NPZC8neOf8Pb9iJIQ4oREHfC7J+zF6EM1cDnQJYBLxjzada1CbN
JFiQBMef+WeTSlJG6CEZV0GSlhmDWHEKgipKP8sTTWgpFU4mvKcIecFukHOV2qB8AVe1OYffbbvz
orpZfcVYJQKR50t8IZcI3AcHFRJfhBWGQPJrnZhGQpCXg41I8LRq4YccQOIyicyqb1yG8JH7sMFM
f+LKlhhfvsgriWEQOZIDhp4VoH9AVCSAlz2jvYSDQSHPnyGhT6BLtXFLNkg5wpW8kQnK9KTQFFFJ
OxkwUb8VMo6O2mOLxANwCkmn77cMcCYbIoUJjW45QUAonIocANE+8rMASv9dBblqfOKZWqfEq4wb
lGRNbpJ8yV0lUucCF6gNyGWWYIqn/4paM8lbJXOVBPhXw5JcXHJaNFEwVmer51zfPXlsz5ylPErB
6/cMuY1Ec8a52wkPkxfBLN1YjCDkJrW/Ka7cJE6LeiCfKD/IXYU3gGYYEz2iDSRjXKYC0+DUm0AG
EjDD5GLJQJc0DGAuL8tnkg0TIj+t01ryTLkO2FlRg6LV3WQfF/C7+DtxxAonU+8xK0hNvt+IkcQR
jHMDpZG13HWUBGM57fbNFF8OeTup1El0KteoAsCF34zEoRLSAs3jaW/eJFnDYIpZKySCrb/NdHYv
PDXku3uMAkAt7Z8fUJsIpttYS8lfGtirgZCd+HU6S/iSglK6r3kUR8cs2OPcliqtMKSSTc2pL1na
PaE//yjQ1G0oRYGL//LW8o3UdpqLs9vqatxJ3DGFRybENphksuqFgFtMWdxZB/kTTIPFehFAfbYp
8rpiPw9udOeOhqOLMW8TqgCuCdZrpD1oJdyM+ZyepgEAcr0GMCioOpGKR7nZxhKM4iZYKilwMHgY
OGQTNmMBMqHLxP5mAPwz47/fIJOAn/iXwbDkaVsYBBSYSrxXhUMnOC02DKqpYANtGZNcXC41ktN9
YiwuuIzSGRNI6iw+68FygMY5taKH4a9pPQVTTlDOU37/G4eMMZYIWVCu9q8q8xvH8h7y2b9RS8mr
yy39Jjfy+XIcwvbzvbfBBgIYUVxJpZUktSlvK3RJSXuo2Mm/huCzSnBp9IGGr5AYfRbPZv6PFcim
KNLXdEXkr9wR6ZAcIjjNYKjoNS8ucll/dpO94Kevv+iLMzulkbOBe3sQjJln8nI2wAZQT+m7jLeQ
u1g4f2clBSq5tJJXycIPVYtpJVNC8i9Z72Th+lhMNumhzOquvE48Kn6roVxt+QWPEC3INafhy+qp
U7WWtXvJCwW7VMH4kIVdcl55DhzXQO6VfP+rdkitS4YulAtYZQLyk9VAYcrLR9OEkRWMtHxDM+a7
jn2L7XL8sgE8HZmMcjS/L3m33JajdDgC9bvtkZbD96VjAGWGd5L1cLORLU1OG6aZ88Rm6ejI2mey
yW6k0s7FkBUzC9iTaDGJCRO/l2u0XF66qwIlHMAf/WZcnz0iAtUdwBOkHXGXCRQ5iYLqiKEQJe9T
jDJWswatXnzJKWDSiiaTLudg0n+DikrgPnGYGXI13ybyNmNZS1hJbC7CbNvqUi71I0IQ/ts+jCbb
RtSyaBPIC5hHd4vqHgu+jDD5Kyu0LDByCtIQkYWemgJXk5SZhwVzxunvpeIAg4pTZM/D0uX/L9ke
5D7UHt8DkulFf0YSfZ1pElURjaEH4qksKtRnf4qsWvBZSDeTfInOJoUblhuKwtBkZbk5uodpe0Sr
0aaVuqApyVpDTzRMx5cBoFZxEKZfCnoYAVb5C2uESE36g61ZLsnH28LtUQxW5v2h2NxlYl29WEvv
WFB7AV3RYA24xfmuRTwY6A7422C96NNNtlmJZCIxsYwxUI1+f7iD0Djs28egmK1C5pQsYdM1gFZi
wu8s6/efZp++tXsMWu4ikMhzPI78iOULySWusVT2f/seqq4u0BMRBZI9fA8sJJI9TWYT6BWbuR0x
ET3Rf5XrSpYRcdsO3Zl0pBiODCu59hCIvqEJOnG8WrpfRAFMAf4QgRGcSUVUSn0fg67BgPtLACUT
mJ6ivAt+R7IBN1wWVlktZ3TqWElZVyuTZZcRIgNOOteEEvzdf/+cXT+Sj5Fx8S8MkCWYV/EHBXyM
GKX0zfK8zX0d81t9VJvIbZU9RTR0pV/QtvP510LSUqQLft0IlHubwwBmwMolkf2EjIDcgOsYbemM
ZbQQ+LUUxO0mEFUV++Dv6g7fF2Qhr5cOiKyWXHBpcxz6xH8eY98bj3tnqKtyajTMGfEy3iUYZKHl
80iAwM9++wy81PcFnpWYU29vbX2B8Epd7XfG8Sxi4kQzrnNlS8jFiXOq/Mf/YsIpierRbaG/y8Tk
Ep0CebFcdQE4foAywl6iFShNRKIQ4m7uREhwTluM5ixLVWn7cv+WS6o1k7BuDiT0ZoKxOm2+rqEJ
0cz35ssyzEjgDbiZsuRJcYfQ7WXJo5LyS/eRl0kPePlrPrJW8VSAkbJqfRcuWc6/AZOMIBzl+Jfb
H8PWlYsbEV1GshOw6HzvjQyQhymdyvi7nNA2YTVlLzKjmNfJphh/oy45CVk5eW8egudO6Y+L6Ilm
mWyVGP9QjhN/Lrq1IeLRsv4ydOEx9aghfrdnCZNk6R+QS9BYX27kqRJvfpOTBPe80I/9eMmSzytl
Gkjotvx2bUeUZgUOSjlObE8M/FosciPYkXLhFVIsZ1nndLmF3DpSAhnrWzpZwLsbCRWmB+NK0rfE
kdFfet8ZIMMS50wSTJ/TZ6k0rZonjf2bpduzg8sEYBL9+6f0+C46utFstv2Nba4jOzV1VSYBMYX0
zmT4r2zZ9js0vX4dNOE0kM+yLFQG6EF6QuSQcjv4R67+NupYe7rAksXI4f8CF8J3+ZaaqNPk8uKJ
enY9RibTUqa5rCNyKbk8k6v5olUyYduVVUfWHCm0vjE7lHlxJr1kYMucM/xfaP3NeBhDkhdQ8w1f
kruStsmoJNX7NtwJBRhaDHcGK4/Jbv9ddX4xWQgcNqEnLG1iGbEcCOODHs2IQRtyF/jjR0xTxpkw
O+R0jxzyv8HUdgXFCfIiZtsqrJiFTwaBJtjcMJSJEw/CDXMpXLKdyjBqf1GmstwJil5C9+9bkUCK
UxpTRE792JXT/7VS/lXga7zCj2XxmG2kjlw3lxt654QCzJwJ1wyACYPsf3yH5tJBiJOA2c9BfHNI
yd8lNVfAVJBYlOTZyzjOZSttESb9Uhi5RbL9sqZz2DS1X95ocrBGo90wNd2/oSLTExiD5AJvU1aD
ETgOPqIU1AcH88u04liuG1MTpMqEN5KmRMKSLx5kGQu/4h2tJuLdItOAw7Tb14w+SjbWkSAPc+fU
5m7YmALxsgznycSg6DCIuXlMEfmEtiu3iex+MOoKfkIe46azfsgndf9cd8dEYw1ayj3npKUwrnrS
7peLJ/2NX+SUeBJYEPDtanN8GAsESpU5Pgu/Gzz4vp1ANDaTDZ9ATk6WyoPy2S6CEiMscww5APmS
qErGPasz65lcO2N390YjytsXC5SPwBK41Cw3JogGXsg9IG0zITcD2SbvE7g2Gf5uN9zJ4U8EJy4Y
Ay76Fx6e2F83NrmMGJ6ZgL83hHqQJGWFioWhgT4KGimKI/vCt2nALGOaMTXPrmwHCFB89xoWgG2E
ZhNcCGY+0xlH+H88lZv1Cpmcv71VQg3Z8llZVmbEKlsPCJikcCSbjfzBR5gR9uET+eFhsvz8PhvQ
Eec9AUqO6sGGxPdqDP9aRCu7p0yv3WgiFyue+RC2B99XPcwY4CEJIvACeTPWehlFy3hZk6s9Gnal
R8jbpoBBsPnmcoFlIcfPjUGNiVu3mUSbzAtBzcv1IHaUYEQKCcjcdKU6detLkCNBt878kBalhOm/
vWblMqW+c0FmghQC5IuEa0uxZn5l3yH4IM2DETmQx3+vl1nAsWICRCYsUZFMvDf51d35RbBNTkf2
MPr53ynDgXFrZp84Y4rRFec2h1wIqXpI01yXWSxf1DwEY4WVwUA3yRo4yWUYLwdMaAmM26TSBGSy
wv+KRXLJ5FQ6RiggM3kLmEX8KOtRAhkDoBCDOJSlUn7Bx/CdYNA2G74hG5CLJfUhWQ7kO57OfGLI
hst2j34NTxWYGQPVCSlNfLu4khupVgOLAjqxEKTbh951cMNSaqRd+/rw9u63hy+0EFF8tA5hHQG7
RXtYOgmSClCmB3q3Fuh92TET+3t3VU+QNdKr+p/mAN/RbMGtkC/KbvRz0cLHBQ8GBhL3dI/7tGTh
SMvxXIap9+x0c3RZURFsgzlatc2k3aYvu37BRodk+1wjHZgERyCnD4DEDI9j99IvHjBaqnf4UCaH
FEq0dQKFuVQN3UaXrWQnfaAuD5QajKvOveVB8RZ3X6hFDOBo5a0oBQVPets/482gdLUnGGdC1Ba5
bpfmMbUPNYTo3WEjKtAtK7wTdMUQ8EaMU8cYOgJ4jgQBlrddomPQgZo5bsZl8NjjgwoNBVSCl0TV
tJy2h/kACgq8wxd6qE2P1NCsBcUmHyiIstf6q9HVL+1T77k5shtivEqhvAZz4WLVRjzHo19xGL98
6kRkTeqQfpUFeDI8T5WFunhsOl3NZSTQy33Ad+HN3WeYeNh6reluJzOcCian3G/DxQRpCbTx6XzY
R6abCkYl3QOjsXig5KGFjSF61YicnPDssVCm+Miu07bf+/oeUEG+ptGMrguMh9mJjmA2uvKV81UF
VXCMGzu8B+8HMVygn3hBhJlqNox6zbiy9F+djPENOXfDu27OYwXDSPNamLCJEBFOKVnczccLXXoj
QX8X/3Pr/pcEPAvh6R16QOsMA5y/R2VlEAvwbDy9jAuFMkgLzCY4/tjooFv6FCFsBXokmiDkb6D7
V05rWjorR8X5vg1IGpkRBv0SULuDTZq5ou6BRd8naGBzgHLaK0KlVp1nuEuiuCEGqQodNlEVqFEJ
uk/Y0NF7I+THXw3MHyLzoJy7xQF6LOYqjVlKBT03b/htT9BWdDXUIvCkEOUuBv/+SG6hb4+TV8O4
HUfHBO+v46kPaUZpijYu+AAqFsmVNQ19cTAOLjn7CrfcuRYoV0BMr/AWXyb62uFj6IIvawqkknNX
mzGE+3Q2wdFg41Oix/RwD9peeZhILFM3NNPRG0AwGBD64PXhrYNTADqs6EsTbVL1zNwTnbZeJ8SF
C5RC20LCoEF/rvtJDX3/cWq8/thVFxdz9Ub0bfZ49Rn6ddFQQ4viVLOvzBtKw4fe8eYxcJAMTz1R
ionh73BQt7bR2TyWl2Fnc3/2OqqnK34x79RNPGEBvBNCXOM7QEC7MdTRLMrNK7xw74CU+WAVNw52
Ue/CPqj+FMgM/WuM8R8VqI6lwhOhpHw0C+xCMB8MS6fzkQYgculp7+CcljQtUeMnPiluFmorD9ps
2B6g93aBk48ittUG1Y74Ak6nqn/yM/vaKxb3ELkG57U9/9Xmb2hl2jofXdi+UvPau5a7Jjex471q
YSd+r8HP6Ps8qCNA7h9XbuKD9CyZINnZQwziAkCo5bfBUWJyIAiad9NJvcOQYaEi1GfXcI6Hq/Im
6IOEVAtZrSuwBFhNvQXgot2xqyWSpmiMXV8z1sCz2M+3c0edpO2Bg7mOdJCr2IOsIHvTF/8r2cYA
LkLPpOKDPMeHQCADtXOD4DBoxvdhvsPdBJu5lDXqFl6QlGja9GwbU7RFrgxyGsk1G5TR6+EecU8/
P8QArADO99XD0a0r9eA1Yr/EL0V4W7TYFdcaMsg9Wk0Zke2syEQiRXfBAoQnnzrz/ho9ZrUuIp1R
Z5IBV2F4ovAKIERB3hv1FQht6FetV8s8Qpemgg6Nrbygf7liTcyfmHbxZ3PxHoBUPwZd2s9Eh1KE
LWvduyA9XFmau/p0Ka4jnkn7eJivKbfnqIJga3hb6IrbBNEAXeWOrDhe0Rn1ffVPW0NKRhW5Zldv
rImsS4FYpX8uuvyoanZVWWcudB4d4T21vBJFw7Oj3cyKIOMi3kgqEmonR6d9Tyn7bXSK6DbU8O5h
+iCQWFivE/LZG+SFgKTphIgjtZ+uL6rFmRUThWVrzm0vo8MC2aA9FLOSVxl82C2hMXrEKQ/farJE
RAZZP9Yt5mEO26192aGP/9UfZOMpZ1jN/rEdqlSioUajYSRCkVwJdGsxXVT/PmPh/fLqzLzP6/tb
WI6OfxnuaWNuOver5ikMitXiNkedpFgc6HcjVm2zijOLO/GDhbbDyg9CF29gOCoEYYDoW+aDSs8S
gxH2Aw2XJ2hmTxfX5dRA+f9TORfYKqPqhc60AVKvdrO0tl0O4C22hxmgWGoiZOzf8KLGFH5Y+bIu
pgB8LMu3VhksrWxVD5RVKU4hz8F2DhIBQgiSXaSWIIOGrc3tJqTTRHeU0nvRoKHLiep3k1Sv8ooe
nfEACZC+6nyw8IHb5yo+U/Rh5qjrbT+D9O+1eNaM+7Q9f3NWILxg/a5h9LFoahQJ0cFouLikpAXa
ImxBydNr4d+3IGRid2osxHNTm9QrgARISLN4veYozkw1VLxKt/N0kbP5NIAlmVeUEAGqdhPvPERt
HP7k9WUhkt7KnBockmEnRgenQ6LdZzK1ABYvE3YYAIFIGhn8Kv3Y+cfmCUVDcJKgiJmeOMYUiNrh
Rke3+2ArRJNtk0Ga6n6ntJHTrzLrymgEfnCGcSOrzJ1qDEHMsY/PF9EMCDi97D8gg3G9KBiC1wF3
wc6RfkW31kz7Ztz8a8a89LFPA7aOSEX9e7VX+7hIjhX/Ob4jTT1bBakDrBdb9jS4TUq4btPGxQKr
yNLPCCF64uI2ogcTGkDcskI+OVXMOhba0xXllzAbVuwRs9X87DbhYi+uCjZzqyWDvNkR5SUq3ZkJ
93S1XK1P6/vwyJGC62DXR04LvMNNqIAlNBp6INw9HILIF5EC0EV/JQM90bEOmxKxxyMBbXIiR80G
DMIUGWBsV0BgmJ2N/kJzI8aQAjFqINuEOGzElNdAxVBweuzxFlKRjCGabXtZZkg9HRc3ovxd1ruE
qt/0O9zrhvsCr4k47fBBA+1l1EfZzT5eEUqhw0QNMWHtfJvU4LnGjTWzL2GwHg2VUX+A73r4Y66A
jcxgrCXGeaGviZCKNtMai8rzX2ueneyT+QQERuDURBkXWWSxqKo6JqEDuMI2IIfM4RiAiJ7Ak72t
RLdaEC5Aea22x03av8xu68sa6Z5iDeNqnCNI80XJVFMVW60CLezKRuAMqZVn4apzpiTad00cZI+a
hzg6Pc8azGcDLZMH0tPjT/c2TjmHxKoZrdwusUS4Od2Ssgx2od1s0KUqgKXFIeQA2ov7nP1a25Zo
kVG5wKAzd3Wwz6iG4bmkMB9Y6ixYnvoRjKuTUfmvjOwBXOnShJnsvCivKG5DQw2/mz7cJiRNAmWi
ZXaLGgaVZsJcBGqGQfR1gmP0Ki5Gzdl7jHEScrMiSV0ErVlrV12M96SIXoNbdN5l4wTWcGZMKyvp
Jv28v/KV2T14BnDSRqdhNtSc62QVQ2hrsALTicZYMsaLGjfpYq3Fl9F10sBYBvlt8D1ghVdGZw9L
UKewcOPbVXzw3928ewnKyXN9nVTM6KDt3NENOI/aKExSGfSRCMGoA+nmhoNqRL8ICqRvP3Y5eaWg
hOBWQlhjcZ8gobK+r8+jZPHuXkb1hnEenUc4SiCcvUIMOdnylpTjeypU0NmNv5dRbXDkCFNQhgAm
iDJYBeSXWoyVaHwM8oahAecOsMaG9wZTd3QOVPe2vgVoG+zvmCCfg3qcTs4zFZYX6mfgnd4Wnj5/
2l/WMBCfKbAGZZJU1pFkEtVwyjMxXDuwJfR5oOkh1gnv+e/OR1Zqv41dkbLPJlzLbAhleHTjGrb/
VqBN1/rfA1GkN6+vOAmsIdiG+dC/khIrNsjcrCUUB2hnHGfl4E12RU80jTK38JB9R5yhbCD88Jis
/A5AnxF3oAiQPjQX1FpKCkiI/PsdB4NjIhe8DqZkIewHl7AT3LzDrP5342ixTXQacW2pK9Z59uk9
Yqyl8j8k1QGbPeCc029cAIQj9vTVwfsmmUQFS6BJGJsOGvQhKxnaL7CeZMgdeOJ8p2LtgDMIYYKR
IIQIEq2vBqddBQaTgJk2qWLq6Lhtyay1Jkr48txW8IcxqncMeYNkl0xZFBI0OdEBphKVGADhmSzP
ucas2uqVPHSXPCmdpu5lw3vyNESSGt81T6WVcaT0hDl3ohnfbI8nEPHROP7+CmtuvgdDVxm3Ekoo
ex3Tlc+o2S//MOapfASv1pCTImZgZ04MXvPcdEYJ68NuNeR/qwVS8U+UJNDA4jCRZ7FeZHIv84nY
Cxl1c/Ak3G6LghPvwPdNCt429B9axxUKsYTCs79VV/EpckoCUU0fU5QNyp06f3loRrLJHhv208cC
CybAHc2dmkliCRv8MxdH8XS5YvHeACRf1QyeRMKM+RZwTFzt50dc1flIQfqlkY7xF2SWXY6K7cGY
cJTKhm+UOYimJXYng3KX7ToBbyBktXyKc2BvNfzMeYBtnieuLGV+HMNCeOxKPAXfgNiTgerze1jp
+eAyJvP9pRoS5IiI4jUSDgCwkWvvMah4xgbaRKR49xDBqSXvWUY3oqRN07+Pq2lrXlIzKAie34FC
+kwZPiDinenrOp47YsWdj1Rg/xinsLv2P4jNNYz2x8wupAAmetKiQEnt0skDQn0CDZWNDIClKtrR
bF7X5TN8oBzVsZpET9RGn6SfB7sNnp5MgVWFjBG9REZ+oALTefUR7uggjkr6gukCAndNW7IYAm2k
lYkyKH4c580jyBG3QJbxYBWqqX8teyg+KCGdW/gsezD2bbAxoO+Z3aIBQbZKFKItcxwWQNE/DCUR
lYgMMdZ28EQVj2ovqHdFUswCVCcKzbTGUzdnv4BZsXliq4bIKo4EmvVkpDMVUVZYES7hCmmWhBeY
2gLfrWMm4PKNqlnI4YuwU3MoAk+CS6QlRbRxNl+LvPALQoX4QWdJ0dAreQlA2WzQq2MK1snyDS0x
XrvaQpsruwKvidkd3vkbmwe2RfgP3L+FOlEpUJ+J+CwiB6KFgoYBvFOqerP6+jl8ze8bptZtjGJJ
hNty2BmhocnkZedDPo7Jx9QnYga5NsJQvscCgdQsFLCjVVDSYEk/OKwqb4q8vrblJeqKC2RfOF1U
zmhHM/cJ7SwYNHc/V5zGyqszk7EqMjSkJbiI2xsyIV/GBf5Zc+oz1FpYtLRJy1RGFCY2jcn7gmuI
QTXksgE4jioZqz7rObHUef8ZXeYc43lMiH6K8uW1dx9T9jdbgya84M+g4aX95ui1WS1yzXo8bRYO
jenGhUWvgR7lNI9WwxsJXLTaMjNZRfiX5YT1Sqag1e5ynMjDskq8iEX4HXV3FpcaMRH8yLT3PC5a
t16t6R5Av7X7TEHk3ogDbyzqKeJTm/rbrXBoXZI9vHfV6DN5Bw9ZB/KdmjocBWHjL7c5La9Lfbba
d/5WEUy5ZHOr0SdUred8hZa4xZKm3I0avjyb++YeonfDRE9Yd+POHxl6E54O9PPRg4tQEqhv9EW2
u+5YAPWhZmV9dl4c0U/+afnC7EvvNoNykQMf1+fnJQYeiCJNYdWhp1TrH4hBGpvasOHdeu9uMXrB
T34CGT142UT/Q2qhp4+vMSx7vzb6UJL28f8bnabnebufDNrD1D3tik1t1Bm1h4exzj7jETy214Rl
n8lli1DolhwNSgfG7LW4BmWoXWA5ZBwm6gQDQO/YYA3BJZjt0vks6kEyqzMah0zUNDgFlPeCavbi
CSeft31OtN4zvrCHPj2IAkhhssKcVwZ0HH0Pp5+QmdWh0TbPkKsKwlBJhC+lR8JSb1lkJYiLovi6
AsaGIR+sqBDmhAAepXb/+S4hK815Fd0SBaxj94VhDeppN/g3fR2VdWVf/GktE/c3lAT/mJ2DFu66
CsUwszNpjq/erQ+7jOWCMdcyjtjPbjTo8hg/Uu1E4XGQ4nHH2bFyjjGf7rDXtgheURZLT057gy48
ywflQ4qPSF8wgsb3XWer42n0DIuxslm1VZf0lxoLqDmEX5AedTMvXx5DBjCF097Fy3cIIJ+aZmuq
97MYclOQ7loIjLZFSrGO4+yGGul7WWxVFDl1A+MAJGXxCGVd1qaHCpGFvkY9A1LdwcrR6iFPBTaT
V1a9dwASdDSOOwgJast+EX0sOMYzSCfq2qwN4BMs3COii2YpC55ZkqhOnzQsY/JIbg+CDN1s11iw
8x6t+g7xXwdxXrSqa1LY7Bd9KfGiWI1GU2Iz9XCjO4TsXpmd7wi3UQY3Vj3NTjwsEtATn6FxTCDQ
g4UEKOe6b3WkUnHv074lWav9wbVAUwgvqtsQz99gRZUA5WWHwlvqQXQl8X3MmEaNHgNF670BrdLZ
Z2BS8qLAPGIHLWFHjLH68atpumT/vm+4jEzgtGWKkHOx+JYdKG88u3imPmZYG5elyAevFPf4dGkq
PKlttv6O17BNyUenUTMVumgbmMGImdSHIuxRm++FLb46aB1a1HUQX6iMOs7lC67iEMO5FZYyA9W4
vOWtOUU9QlSVBQqRReQ50CioTaqoNVb/Hns8VrFUKGfZDBKvexwUgzM6A8duK0RcwcXjZfj2an3y
3iVvCqCy9XfoHvufuDHQcXvpeLQ0WGzdBDSLwnZNvwi88fIVVyxTjzVb8nlyWquOVPCYd0PoX0cU
12oLBPioaFV7qDrluhYnIwq5/jUSKl1uYXlM5bJQrcsQe8YulUWY9ilVqEW1Zr3rK5QVO8YquseI
hzTOLIaimtSmeJL5DfydT6NqnY1a8WV4+hjxiRBjzYCVm7TMonzwGit9xrAquJDb9ro8AwRMSAfJ
Yz2Y2KaEMB6wux7a08/xqad1kWUeI3VLNELCnYM1Tw0ku+QfFsyeTmX0vYYb45fc6t6tbp0daaG0
6B2dvDvu7qmJp9i+Mc1GQASomVQz6luURGt/nBuXQN93JHwpYaD9dWJYg5g548+NcGuPQrxPZXzL
OKukpsaQp3PWETaksNWIo1AxpvmJg6nLLjzG1JekBrBi+wtGKW2aNHTsKmmYWgP2dgDdFAjkcbSc
ToXzoM8E85nn0FCmw5jbPnhOJaQzC1ZUeouFdeiLKhu/V8YaGKKzSVEkuqXue5TO64E+pU4yeiEe
A1uC9xUQzOXLnK6hstyatPAf1wfge/tX7zNUuq/hZ1j2yt5nXI9yeBarAATtLscBnJgOfkWL+SYZ
D45S67JXD67zxqjTP+BUdPUPU4mEzr0zbKs3FFb6NaDlcvpIgpDAU5Ey8hWvDsEEp4GQBhIPEVF0
Ayv7zeZ5G6Z+c6565U7x06gaSHyLIlkPA+vJvXtG0PzVv0C707CHvEAaZpaFL4D/KgLaSqiEx37d
bQ84quhME5oLjsrgoZ+gioU9SM0vew0wByHXxM69B1+Vhw872JiVfXG/q3nlsR6iDaF0S2DbKkx5
eOFC2nahmFCTEkTGRwjZ89Lr4KtQR4YocdRhi1sh0C0MQxxaaUzJqyfu7C9H4KBILwpbvW2TnbkR
AMIBOs3ACx8e6jtMUrp7XWTxv0QVGFcOuBtALwmtY8REYHzg7MiFPeDuhFYfaBzR5vjQGJfOtHR2
SrCdRDWmzontwRKDgb5ypwXrcuc+PdzczNxzSI/MImPpHcMP5ukX2lEiH6f6CnRRxf/4kIoAI4mo
/m2BJPfy43WTHuvkaaCOGiBAEru1uYT1aRYhz+Dfw5dPFhO+d8yrT9tgHzogwIwOtjTskP6e6pCr
+enUOzvvnTIX/MaRgyinKhTscnCx7lChEpiGwvZAqWnRmD4ZANKnh3EAYfXmXKzOvNk/OvRSIjyb
+1CfIqhiLA2KI1RHqtI21jJgRcRTPqcsi+crKlecA9bdFJs+PsnfJXzsRJwaAqSTQTNreuUSWhaU
M/YC6JGogtIehG1mMdiMFOrifXgfHqCAhJvXBM+clzeYyGrR3hPyjLluRtNrkoDsj4v7lkL5AJI1
tGlmv76vz5aNAQ3s0bOreIp/25QRRPF8xC8J9H51U9XSZufFxar4lzWrtiFszXG1gjVpVzti0zw6
RVSyye1Csj9lQ/eChHV8n7PZJkutS6G4e/ZX/TYhx4KAm2QZbWDyx1OPllQ2xW4cPTFY7lY6lSQc
GCh6xhiIs3i+pIlKYgpXlhSb8CPBjMWU9meoelwUlHGwcIW7SfUNKgmtFzKHSX1xGtznGTefujvp
MTW4RdLDe8XK7LtH5SCNOsHTP1saohz68OLQ1jeRzg/V+WPQXigwSW9Oa87xYe17H7dn76A+eEwZ
uuMmNtQz2lcAVrQecpBC22c7IBpgV2mziKtWMdT2t0nHYZh2s94Z/LlPzq5yHPfhBa/7k70aXgcn
/wXx4sYzTtGdzkTiURgfqv2mVy0PC3jyaBwDD0jJBWk72BcA/t0soBrMOq+hzWBQa2ULuD9c68VS
UghUUukdim5T94ACoDzBqiuwC+wTmXrCjYgTyuRAkhled3R6bmWXwliFbHqtf4fqEt//TrPmhIKt
skW4MEUPGbfP9acjkRF0jHJ/Btx/p7Bd4jkreoqw6elnkfedZjjEgZ1CWXG1flVUfWDWHHvn5QX5
RkJjSu8EF0QfbiO44/9IuQLnZTTsyTEQrOI2iIZ4CgOVfPZpZ5i2DdL5sc8xEXP0WjHNHlTncUoz
xXQHgyKrMW6PL7SNEJWg/Wyk2+ukHd8D7Ym8o4ENGTWwe1B1C4EeM0XvE5Hg1O0P9QCqBCsDjvaN
oplKAda+xX4zwd6lHSTjGrJS+C7Z2fC1PnLH7QzIUfxys3Ex1f37SN9om5ZmnCOa9tEppt5GsR29
Pw2mBWpeW2qKbTYSA7Xe1g53uQMZHesKBa7EIN+GgmOpz26ThAtfTO+Bzmhp4nCsUMiFeror6QLs
iqhDsYnVFYkMMAfQa/mA67ZGK2Mldcx0iz5wgXNgRj1yZSzelk4dlgYT4CyifIo0qPZj4dV0ryjF
3uwmWMSVxcE0KDYTQU+1zWolaftrp/kcaPb3WmbjW3T5j6QzW1JU2cLwExHBKHIrM+I8e2OopaiI
IoOAT7+/7B27z+nu6ipHzFz5jysSrJ4cHbBXQxPzCX8wFdoanYIrC7j8otHhNNORGgCX6oMaKzvH
WxSg6AQNjwtSpneIKJNMYDBgKlZtK6pTH1UAAcktJTf/ih7V5vjYaef7ur9Kr3lJMrIjmzZmLI43
sl84iCaR1JEh93APtUeAMNMmihXM1DiSzZ1K3Osdihli8B+Rh8Zm895TBsLyXc5S5utsTr8XxzI6
eRhvQGR0oJXGcZjJf7UgZA5sue8NlF7FNwPR7iXZ41K04qdO1pz7zt27FnSKq+HGMNlwf28vPTgW
/gzFVnO3hHR+OyRO4lrVCS4JM+yTHOQ3dIMphfs/aEK68cFyePFvqSuhpSJzGUsh78JP9Ddj/m+J
SDVIZufj67aEQHJFYJfmMsidO6KAPRcOmSWxPKa0EGQZXJ1F/uboP7uaQquVbKZQmSigWZLgTjyw
RrqgH8Rt53QBcDLaFMixd4f5LbHV0w+MgJLmgb7huqUVSnKo++5Xm8q01f5AO6bnz595tC5NWP8d
tjkv3tf+cmzBZ41w8M/N12+BuRtXgftXs2fQEDUHM/oe7A6T+xJY3TNmH46FO3V7D4FNALStWZ9+
JtH9Rbz0/B0WwZ0YpEOgTvTz7chlbDeeW9g9rwzprQEKzaMxrT2eEeHDJvjbb683ESen+T1Hmd3W
Jo91Qs319T7Vt+r2dy1ZHM740OeC6ODKry7tKF28J60vIoHI7iNgmYKzkA9rtDP9n2v6lWuNiF4n
eunsfyk4agX+Kc1BmHu73o60lcVrYYpk2cgaUtce1+h78ul3YQ1lpnAggWMVpiDnlHnSqDmQR9B7
Fg3Hzu0TSidt+Ni+dqSGCOkCzXPNkXeKHjxOkncKuYFyLzorHEEifMwZeDgn4FRjsz13yqCbVieZ
8+vp7v9mFZf1SpAB5HKEybSjdBGcgTBtIio5+O4f2E1Zr3LUz/D7hXfnfHSsiV6/vvHjksXZeR/G
L/QwzPAsSdagcXY0AkxNX4ZNpWilD0gHXevVdEp+bfIKP+KwIKzPCe8FmmRuEaFWAbtP6SqNAoNP
nK/5O4+XEML82PJxopVlkEDn4MjfldN2ncMduWbEj3O5GB3nHI8K2rv9QwoUFf4KgqIbkHqo0RXV
c6ux7K2++bh3c7nzdi3rlc1wdp6+pwqVf1Wkanaqrau14QMwX7lXrioDgp/Mfqwh1VrevtY1x2ZQ
neiwgHBRbrYI9mR/REe4lyfarHFM6lI7T8M2Tw6AX3pKZNnK8BAeQloJRr24ivRJFT2vypxMlug3
NlfUkdvaiA9AdOCqfqx/frlLwACH+TCJtb06qekTHcg7KJCEG8hJZ6HJQDp+h+9VMez9qbvXkFBZ
dDqP03112D1o0xL84qiZPjcv/tPG6rKdl7tuaoyfJ22UxDIuGz2kUmJVUhYq7eVzN0nifHiPP5Ao
Po8kIENpqIzpqh9r82IYFkN1l7sfRw0JlZn9ov4Eik72uLh5RgUfI3P2jb42Phsu90Mw5ZMUGn4S
F0Oq1MPSafmW1hYJ3LQfkEZqka6KTMqmbXSU+9UYaH2abixOHTnVhKhN+FDlIyRZYxFTMFiRiciE
P4BtdRaFzd+CGf7wYNgEyCMocCxQiuMjvYNeU8WN7vEoX7t1QxYXvcpcGf90HENjklwPR8JCh0Bv
2Sk79eYfQs+TRX+shbe4JgKdnj/OHOSvHJuOXs4BuRbpmt+NhYAhTiIjXZ6pEdXIcUey+tqkHBa/
bvSMjYk6MxYihz4YOn2b9DvLobYI37IwybARo5OfYQ+wnL+ZcBAYIRJjDGGIEPnajO8aHtyZU5NS
aGG5+b8eAc3xbTSjeQ1xsunVHI4sZ/g3+yMD/9Jj4v2HobHjgqeBtLxsyiEydl4yVwAGph0eBP4G
PQZ19Wchz/33t+z0AZ8FKCY6XBjyf8qQTzjVSmwLFqj5qLepA+G5IQQQeIpUbwwQMi0nFDpKDdjj
oKdwYiNQBGGkbe3YazRmMFLCROH2oPl34/T9gZiZzaBBocruArPVZ/gakPBxkWCOUC9AnDGysGBh
XCcMjEMdbBZXCTQtCJhMfxD9OPab/i4gqRSdj8Mm84DBFRx0NlHukVl5nUwExZAK7TSEH4ar1cuw
RrLVd0itxiSoOp/K7QOr9UWvh2Gr8YNDB60WhHyTCwTRAlJaRR/wCbHE355RkU9lisL1i9wOVaLV
tv0q6m3LbsGyJcmB5ZO8fRtBs6rkF4MJum1Evwl4w3r2PJaEgg8smu1d9icTkzstjy2QBfUrKbE/
5rn3pHsbsaDD/xd9AHg065DFLiGq9I/5lLFqsaX4xIS05laLWDxvqBzRhwHR22QDS49NI6KVeoMz
CyXU85EwVN17BAyEL45fqKk+dp34jzrmWVL7Ad5MMwcj3PEBy2X3z3l9SgDHy4B2IExwMN55nxXy
QJa/cpsZR93TkmWVLG9B69NpQxaUNMr+vkqY3J0MJVy3KK4KbcQEKUJgofGSA5VRi25wXIEPuBiE
mWI8DEsCv99+XYXmz73JNmHC9L23n+mzT+DdJi1nPeNCC0pBj/TPNnxavaD2J0SqkDBkslp2AAyG
S/d8TeI5+6lCSFlQ/Vy2GCL5mJrptyZ1Q6X0F8ae3o4fk/r5Jbl36DqxRJFP/qZD4Eoyil2hnsjc
zoo+59R+PbYV/pHGL5/zHlZ/RHJkq3ViH2HD/yNJ9/53/zMll5RdRpLny6Hd68GawfImAqoZaXyQ
bAPbDHPtKHmBSLk9yf7t2WsoFT1QRninoJGLn/EYkpyYD/q8Dqe2Z4tg1HLRjqJmoQ4/Ex1VgpmE
TX9UrEqYT7hcsk1QX8UMyui00Tlw2YruSQQFyV8zKRi4Vuydv/Wzc7IdzxWBQHFURt+RtIRJg8h7
M2biDuoLUoDzIoFC6GzqZ0AJGsRlH0nka8A8h4Sv+lN0O3v7b8tu6KvBBn/we8/A0teNCw2BsIxD
PmM1FVaQlx2HuZutwoDiAYe3qGDZXVOFy3R6yDr6DgfHDD3FGtQPoVyJYBf3XCZCxPozToJk7q1z
Kr14NBAY1DUiqNLpqqlcvsN8imCr3mEBfshonxJLfOAoMygYBwgs7QZ88ddtMvpu0ph7URnyAdKe
QTpXgWdrX/+HcFcMXZqdUZdQ03TrGBCD7CAVXQY2D4lDAoW9/DRJbw/VMRAeAgLl42/CAhG+yEiN
wH2l6CtFd3p8/v1MHo/6fu8Km1N9ljCp6LwkslMt39KF5ksxA6SNNUJ6zKzkXP5ImjDxibs8cKRd
nPs6drp+SIVxwQCWvK7Zy0fhXQy2COAqMHnBvwT6L+g9Qir6MsN7K/7z5nDM5sZQSPJxV7BDAJ32
kN3fWiH2Mg6RQtkAMBdmCl7IPi0oZMi4SEl/BfEHdAc6v9JF3siTgCaldVGCkjWd183po6x8egj5
yt6Q9gHCAqGIoUFaxTmYNhFiiNNoW/4CsTJzEa6Z+ZV5OnCQLqlP+rwu7WPflJCcaPj6HIQ+HLMO
+bkUSUc05ZpjvZzeDw4NLX1moPeEjaripTrX4Le5DS39W2SCxOIVJSzuqLvZ5ee3elhwPiVaiNiA
ywPzvMlb5fRf7t2ySwSOXFfasmLx+Szlbi8j6urVRzruFIgLa0yGwoo0ZVs5fkdsadBXDGdfIdB8
+dWsvEKhf5HfEZYnI1GBKYMHahXk0IfUpaeO2lQkpQiBM5im2x+gP3fZ8vZA2vEZ4oL6ES/oUJAA
844IlYGCpgPqhxcanIDFREH/9/C2twBHBi2j0Ro93aSdEuOAlM6I09njLJNZ+tmjl//RcLp+TYs/
Tqg8Ih6mNpH+1I0FmeRkm/tE+Fq1CQQiMPp3awUabS0qhKE1eSPxSgilI4oOOsbLXLySp/z03Sje
Y/RYPVblKVlYMSDlKh0DuE8fqxRYFy/N/DH5TsqrfuUlkVe9HWRwDqV/ykFFeCkEXU651332vsAD
NxfTk4Go8lOyh0wy5kyXZu4e4sOknByGLIn5WIuSGA2LdJRDa9aurYjfR4QezaxRAy1LDBNy/91j
I5hSggdZ/RpBNJUXmjvxc2qORBtAatcXFVoMOvCiUmr/cgkdp8WcM13ipy4EdyNaPw+ksgGk7ZHw
fM79ic4LuJC9+6hPstuUsEOiD2/HL7bzfc95DZENSbmPowY6OpkJMgwtDE0kF2QiL6+cw/4R5xKz
evBBEh8uj0tSOCl6u2/ANYybiuO287+xDqzNvZCpSx4Vwo73DAKSW4Q0Q3oDyAR6eDujNH6ewQkV
oAwqR29kYeHnEJa0m4c23k/9XlgF/G/4RcEiqpnb4DukodNFLJ8lrMgDK7VP0oBrA4Ff5prAjchK
Rg/hiegfEfk+dndQ++1nbGa2fEmjf2ZY1W1B1TgrhI9lEjym3SjdI2hAJQBtGPeX+eYLrqgMtY18
KcCn32R9JjORzEt751NyTIL0ETHf0UsGWDxqths26KANuEIrOb4D9JdU0ENB+VSdwOLQuSGXJM25
aFTQX1exxvqSzA4sMRBfzP8U5LjtwjppVPNyHjecp0KVLNUYoU5iv2RXi2LS7YXRg1cZl+TdAbbk
RwknR2f1h8pY+SeVQS/+LB2YVNBmUtl6g3ZZ87HdtQuJsxa7dOIjlcbLxJb2KJ1Mm5XsaS/IPuSh
XeuodQEQE7UAc30qtWok3i0kQUo1hDpIuHiboXF3i/tc4jsMNPttt5Ebcj+P6XuYozBnbmvQGEoG
6AgRlUhm3sw+ef+UIo7vPtBW0oZNwno/nG3Cl2helbQrdDLrZSnjJCaprUZV+QOQ7Cg2NtQWBSD4
JcpMRY2LzvuBk/cYHwCzTGtSGec6GT1QvhO1yZkV85Wcbn6ozUl+gfMC/sYGkpGt5XVstXKo9oZQ
mKzjryqyUg8PgqYxm0G4f4V+TqCi0jA/E8+AN++9boYlgrh5PWmoklI4spSbD+ejMjKI34KuQPkF
NiFfCKw4lUwkiGV3hvdYAHtD510Fc7gmsOeSbzkMfa5o5iGBGQZQNaRH5rF1fUTuwQeO5/dcyEf9
yOoOIIZs/7vjrrlNCf8XKN8Ecof1n32RPb08vpboKFgHtzVOJoQTyJ0+c3mEPPi+fi5Rom16S3P+
pQIWTJMnJc+ViSrEjgF30HVudTb+fjvEBqTeDyWMW9oZMvKMmYynENYncabh+LJBWmT8qSgr+Cdj
kc2lrbXFOQO7KWS4+2SEdk97RQrqDoOms9mdpQrhw9dFMIa0xixssS4mdr4DcQRoMTWbXtIzyqvD
Hm8Fr3i5ESkvdYQRAtnvwVPA4el7bKaABtIqR4RWTPQLhoost7X49medwQ7X1t+7gsj8xdkKXqNb
YYqSwZCn8kRefJpBW9oo3lmZDWIyLpijKnil759MQxTHrzkTGcJ1Om37Lx+XC3J6Riq2eyRReEMq
ojz2yq7eiEPew6l2xTZdownRJvcjyD7/3F/p42qXeV1I8lsgTamriTlKjKjOnJkTbYfAi9eM4zH6
/t6IIlc6i/gYxHlIUirp29aCWxoxmeReLz4ECNYw2NL5OIdx+GP13rF+Gx8fVGICn4TjToZSVbn5
54pTN1vdY0TddPiMGzqxb0LQvGBsGxmuNM5jYYwRdZNcVV/BnmFFG6Ax6XD9G9NmU284rHIp06b+
mZDbHQpeTI+IQhF+KzCMG9awYvHbsJL6T4/YlpU5Ty7SHDXg6DP6bZT4Qa/2w2uxVtYz3Cxrk0sC
v9c0HamCevXTUR7cwwfKpDT6XJBN+ZDBUK8JS+fAmDzCX2BCt6HicGu/N+3Fd5+PaIj8g061p1/D
y9/nRvyaZuyr6UzZECoRv4eocAnzlMZcYwm1m2wYEE7ayYizI1MSybjKJKFRxBBRHya+EvHEiri5
MgsM0wvslbUtONsx0j2p+/VpP3qrEaoLsSCc0RPw5iXAV2tWadYO5un+XN5cUf3vzF26MKYJV9wu
OaF84GSPyuXAoWB+mKsjfUaa9rQGxGgi1tJbLAjfZpN4+rjnF+CTCcpemkTCdyS6fQmH9UV7XHO6
rbhMpODjqgAUiU2qNlojykTZXyPEghiu+lE1xZfGUx2+KcI5BHc/Dw5LZdObMlzcL73de6vt+aOx
L2CTwKpysKrbhpBnvziZ6OHk6QHhlb5DoSrN3yMZjpOO9mELkauvP5ESkLqHb/i1NM7yFZbaxxR4
5YzzEDRYUPKAPn4x/U4OoTZXZvoSGW6363by9HkEIr7K5+Ys7+TQb+d50H1DrlxUtfmCd2VE5+qC
lz2Z3ffWRtncMMcW9s2wW/YQsnYTD0y2mDKrNi//DXbFxsmr2ASHMcCIPHey9WHGfNFcH3FvXA6t
nfGXrmHiwTsRZ27ZvdfZlWn6szYW6bEG2Z9APyF5+6D7kFc5HD9K6sgcJuLVHr5GRIGNa7yg5Yoh
CE9RuYLdlC/PP5X0XYRDvHHYJnzZNYJsZCI1T1ZCmzjhtCiD+SwY1Zvtm2QjVnEIN2shsvUbXwtu
JOfeITb6ociSNldf4hCvn+2BWRRFAWgPRNERixIKDvi7Bf0G/yqSO0SXzT9tIU8T56cBc8xn92Yf
2DgZqTh2nYWRWY8+V5ZMiDb2HqEq0Wf1FckEfIRvoBnv1uYZkdo4Rzeen/g8haZ/ON+nr2NxTJfE
eY6kPWr355HBD6B5q13NfTuXKye59HffE8NZu3nDpyroqW/ed9iSo8AbJ/7KMppPtLjBndTfsUtZ
NhW8mz5DKbNQZeupk2tu0nOe5zdlo7ephoNIJirb+eEMQkJM3uwbGlWV9z9qjLRIsXxdpiZnTF/Z
R6MK3G6IBs8WtzK8FaO+6eRA3yR1Z+4TI9E+P7/YjIkEMQQXBi6mzyuuMDYXTivw1KBVkFJRL8ID
zEt6lRSK+7Kg73/m2d7y6hWT5j1I0L29JtXktiDUe1DymoHCQDZTCoGY4DZRAsZUB/MvbhbGVIwl
Q1C4WyQPcAVDNSaLl8hk2tGT7pg0k1bOxwWEotUzh7uUI5FP/XEPK1EjyAGIbhahloDRxJv/nLbe
C/+z0KvgEwm5Xt9DGA8Hy7946IQiuoRiI7sowieyDaFpaT1ty1RKNhaKf191SYNfCtq55s8vZj/i
mZ1cTK/jLlLCw4jsrKuQMOUhPfZ+gw9P4Z5IWEInA6kUZHNh1FeRRdzOhGC4FhUWD9Ss2DRJdWZc
ZqJ4oJn5YEfv26JjhMbT6WNpkZk/FAFrwtxfhQdcYgefKkPyD1OWtJdTTCzPOt1ZT9LRpR9mtulW
ArbHlc//HFAPG2TTtzwDtbeQRRBaP/yM3gSK/TY/knmp5h7ikqa78DO6z16Th1dzpT2d03qWOLdB
Sg6x5WQLACw/96nODbJJN7x7Uqif8tGDligRdYddksAChegsedPhpqmRRsLdisxVebCCTiTexf3D
J4V3vqL8gembE4N4FiQ7kCBCUIvIAED4gfyDJ8PZJSNDFGJGpAZ4XCHe5Tushq8hL1ywFfIYmfcE
YWdA4C8pASJN4+ZBGfLdIpR/yUGYHwUj8m9Ow1HLIkftgGwxZZeW2PiMIe9GEZN1NXq7FscoABsH
RSz32cdubBHbgIeKR4Mj18U5D+VKbhtPgLMU9wVWZS/3ikcyhTj5fHj2IqJPxCYIzQNvPqegBAl3
QZLAa9SfEwqAYI1deo0xm53Iec/zCRIQTmN8zn/L5+J7SongmHO+NefVqfZxJcjCBNWeOhR7zTqv
I4T3TLUsZdryN1HnTIrp6RXTK79REFpveAmoqiymHPLZYHuolczYjN8neQ8EQkNYekXB0NtnUFVY
J7FQoBl4UsctPAm7cvW+1Cv0Gan/A7YG0WOhO2Bcfs/SobrG+SsfKWRi9sN/HvCZNxe/XbppMU+a
G1w2l/sembVxYiBHyC1o5r0RV3xowClwyZNtPi39amqi3AClQIRn4jD8k8ETiD0ABCiRGgsXZsVh
i8tuiHpsxjqrRtQ6/jjjJYMPQNYZER1P5nvmSzwPfvFVFihwuyXkdMdmPmTPn5cbfh9JtKR1zN23
UNnpc2MhTd6zbMSJvD+19lWUbwAPkj37MksOX/0O75ffEK0ues7pK1Bm/cmTKupq9Z5W65Zkzqt+
Bh7oo8KpbBUJH9dND9JcqHF6Dz/NcQODPtpsJThTng7Po7u0iztv+5cIBzVqWRWEx0iBAnss+rsf
b/BMHgEDqm6+QDbFwEh2LpB7T5jdiqE5fk6aMUcNr3yxjqnE+KtrOtrD17I+WideZU68P1qoHvGJ
o47pdcf7+H7MF+/VbfLY8rneyaovsv9O8gWyNI2/aXwv1kwXWDWqxAdOfFUu51U6ObGaK0wticcB
r+4Lq0hCDa/NT5sqR9je9RuzLyAJeYkxvliiGJYD+FuGJUje2z9PCZIGTtSq6YA+ETIIGMpxm72a
GIEvQVfI1AQk5eaPFRcOZzH8W2La7UUZxELr6ffwk4LiuqBswGfAuIQ/5HT6iTvlIXL1MytiMyWQ
/ZBA5GUhUpfNM2QI/tfSoC3kcTrJfSvsnTHJjbLj+8hPEBmyBrQ6RBTRLl9Tff1a/GCuM9ZrOi6Q
UqNQUyYc1lxsztEvRI86N1kyn9jRSfeM5JEGQeO2G1pMvRx1Jl1mKHJ/O90nAlWIIhh9giRqEb7r
oCC/8Lk0t+hi148pIGN5RBWsIWdsUcz2RrzLYb6k05S3jeUH47z/ufJIGH++7PMGIjOSStzP7A45
guVYQnmIJDTE7k9PLFrmEbQ6lv8+YQJKzJlghptrCZyI/VZ3IS6n8vQbGJtiYsT1mBiOydc3qert
+/UJAXJsxM3FGALMBvWICwW7x/AwQ4qRT0HcpS0mIsIScHQU1xSqCDM0SJRo/WxnvR2OkOekH5KZ
gZTVOHf9lXyb36lAxMBeua+fa4Bb4jKfwG7TIU+5cUv2PMmrSeb1y8Dg81y59GJyRLTauWXu9Bp7
kd21vnafgO6NinW5zNfNjuv/4JDdgNitT1Sz/UNHg4G3a2ZFHhld3JLjYHL6iHsRuc+hMlZmiRD5
2nk3ILKDgVFlUNDchxpUr8hQQ0sNlGqqq4snENoDn97hlO5wJ95Qf+kcgpNjJ+zp4kzovFYtcftz
jp8tftGxDA64QnwA02KadGEKlcgLv/rXy+HLDtSg2hoKWkDnxN8VsMNEokPOj0r6MDHsXG8wDIP+
GR8k/MNBkH0/2mRRcSzflW3oA37JJ235mJlRsc6Wb+d3QajxRb9IcQ3KpH/cZYn0D2UN+YDb9xW/
NREY0E4CmQFfwfoNQkFlLpAvnziU1PKxty7+WM/VY8pSwqcVUfh9mAYN7+YuAQjguYL5QrCMqWA+
QhjTEAmCbiwtZZBeb9bgvnmd75t0gzOE+LMrAHiflfHrJLzCq4x1/kRELHxVWttfAif3sGljKhl4
+7ptP9AuvRPcaL1pMFCh1DphwEop4CwX2qq4gG20u26mLRLxdZ4Vngvr7wuoI2G7qjwCazYYTrHI
Hgse5Qx/5e1UHQiDsV+mQDU+yKWRWcRgMG+mVdENbGdfm0oA/KGcJ+ffctCF9bQfQMQmE33ErTqf
QJ9Jw47CJH2WoW7UCZGl/QV4PEFwK7lGESj9Fe2YiACF0D2GR36go4yyznuAJ7HedFuzPDXEsvFZ
THzL70+gOBPSWmC7OHNUcQZny/lBnz+O+kSakflpusXwjqwBuK3m9Ng5okp13tXuAY8/4hAfRUcq
eY0VGQzOsTK2CvBY98Fpd0y5LRerRi6N9tx+T4oxMrCv7W8Kpyb1Qi1oPVC5eniMChCLtXls+8gy
nCyo9+X8F39Ygm67xx+wZT0e5X9tLG27MQEDnIv5KNIQlI6foYZ/gNDpq7bNw1GGqe9foTfrJeOm
mI/Res+UszU5+ER4Isf8X3jbYG0pJi/a6AwvdVHp0xlOlXRYeWw8mQ1KXyKUQ+YLfMuH94StC8tI
6mLm5ln1YPUNgg7sN7njSdhxCDvXc33V+L1j7zNAMaquPtxYZb+pwaLl5s4w2OxfCc3SY4DlfMeO
sNN4u9fIBnnKtCxMiTYiKMQvOPx+JwBNUBV/kIOUOiG6QikOtR2I4GU+Cg8klbvPjH4UcSr2oVVA
lmDJ+HaJQyaYGTp+PsqVzadE+rjdLeAx3vfJDIqCTIBpfblN2OGzPeQAR0jwL1TS4g/yIOUSGuTB
6wSHUHrSypodzACFkATFzuBO0fKVa6Uh9eaYz/WtNOt7qDpzUbAhpUGHmxlZDViq4Waqo0V5z9Pj
N5Ol+3Lf2O0pUWMCzqIS+IlRMg3RAelIAmmdtUvAJ2JAYB23DSG4pFEhIVOmN8anv8OwZiDeYXzZ
6v2BAe6fOqUE38ohq0KAljNOrJQV3QwoGBIUgLmD7M1Yaa4a9yB7jh2mUkIg/77HzktCfcEIdcz+
9PhwEo2boI/YI7bGuhfwCcdNj0d9lU1+q/6wo2D1u/+tyr/PtFzkfjHWwHnCdvwbAQdT2ECelts4
YPVRNZaiIroNWbmDdmRNH36Gm1vjK0WUz3IfBj36LHteeq4nyqpbpjvJp1h1jBE/RgCm2WUsb1UJ
t7rwW0lrye7+WC7Y5YpjfwwuyBpD3oMl7FDNIlu+juG9W2DhZ2LGmElYup3SUsabtZLxzpHONeLY
N4bQ5QJCkoMjSUYSzuW3AGlp+x6XdYJ4cPULX38tkxMah+1zqzG0IHxCNjdFXjdtVsx6jJjlSh4R
BuXdsBPcA/K65vlQmT2H3bSd/2bS+jc3RqjUujPz6ZUKW4pa6ZQCd5QcNeh7X783bBbVuIi0m00b
stseEw4BGAcATeFPOiF8VWEaILnhWkf6hC0LwcNr/b0mhktS8bP07rzMXOpzZCFISlgwOz4c+aCB
jScdiSMEP48a4lghojwKgRuKXUE5i+9DvUC3DRfDAc1KDJ/Wp3wMHgYkjFGa6XxwW/U2+QwhRb6H
8X+Kpuf7truDpggtwhhRAADI62fLGp+Cas73fFFormiGhizipnG9QZ9zGufEi0QAqA+TD2AT6oG9
2YPtslFsPJQwx41Rerkygu34hFRMfyWXh818/kDM0q4Pi9xV2eL+vvMW4Q1wETcLzU9K8z9FpnLk
eXXqAAFgDsJA8RwbYIdOr3EYMwpRBT4xpz9p4FCxiOEP9alF7TBrMrQeKRQk6LPozuppsitDY1oO
m5O+Sc7Nn3bMptmyH7xWGa4J5EasAUPr4ei4OvHl7mEAmfFZXNAyDDWQ1O1h0+NSf6BVpRUrZ6Ef
lADj2ICGK6Qy9+U7n7RpoG+Vn/j9E0sH94665Vxdv6ajbhHTxn1QF5gQMgFQ57HMMGK0/wcvdC5Z
bVyWzoYRBKFO5VJMREJCa3NyYMH42a1dO0rUeIZfM6YA0B+rN5pD6+D6Iix/0xv4MQXKvYkIzs/i
zab2Nn7ttXbFN+/iLIw3Pt+HWIObbLx7GPOvX/u8ET/9HJzFbfDr3BtMUUYP2kiIWvVJ4fI8HXGb
4k53ZCANeCZhn78SA4EQU0Rox7vegDmAPynceE5H8268M+xxMYhWlLmOKUX5uVFlH1d9b8EVOlhQ
mMLx0btTvBJcb4PZgi8HhDungBmLFPHeY7BCmDde6MFKHayO3/G/SpZxdBxHFAIUdrR6DKLjakyp
wI674S/8ivhW8S1H16VQ/cC989uY+6eXRbPpOh4jn/DGu8Q+jnfsLLzUm6/77+8re0X4N9/3L2tC
FBHsjvygSADnBkS5tHixfRGRv9utjkfOIv+ex5VHTYPG7LogVl2k7c+kcHGdBX/U1gb1gBRvRHbX
q0ivvgLVJFTBiGrLpx1dXz5fiDp+AjO7AGL+f2lE4KcoQoYud3LEiC41Mgt+Cm1i8H/RAC8YP0aS
+I1bXYEs2mPKcqBZeNUi+98LlXmrRc5TWkUIYOgmkIk2j8ZXXqQF1QJ0KPDUyEmyj5q7uwUUZa8+
IcIzN+JJ73Y+l7cNZMiz5hXpaNmOdpp9ZLqxebk79JbxYWD5Y9WjJqB1d/0B/9Y44x3XQ3/gj7//
Xjzep9UiYsO1eSt5JlFu6wH3zLvHHYun0iPEng2Ysib6tt8hiVV68FHdRyo+hmogXVntbr8BSrq8
c3/3MEMzQviN7N8+vqa4mN5fd69Elc1mDjKFHFkPe7hPSNDcouZl6WQx1DA5crrBiV2gFHbuhA7w
id8dSFBQ8M27CceVSkykOvl0z+iG1JkfxZrRG/9QjWrTtzG5oQ+sUWa5d9WmdL0Q+ZNB8/DMxr03
YgcuUgc5c49ibjT1p/78B7iAABhfLFgfyi/ibzCgkAnDOvlsnZoDvSpEgykSJXhebLu30RcRGhYM
+zn+Xiv3nbjM1WhzP05vAtrNX+57yP4lky5jyAlBAAjG2weLi0itmHD4lrb1UQTMKUu8T1GuOdbQ
4D3kGAfJ9rZfMlQJVjM4c3o4+sL5RPoGHv2Hl9L6JOAQYUfK2v8TGKc/xe7S9c/wU2l954kS1c4E
wg4N2UriiCxugz21VdxaCmjp6ul4xEXOQfv1buTYDg0Slo71+LHjoCP8E8J1iBn9Pu8hrhImHJF2
D/pJ+hUuIxA3pjqIejTqIRh0HtBRluDjVB2zDMmhevWDjzQuaRsSwXwdmY9X9YiKC63Tc0mn3dc+
rIHyUCKYJ4OxdsXI126AyaCF3rOXlxLX2dFpdvNMxKyBxMnDGsS/GQeUF9nuJLXiFQScXBCTtMA5
h8QdqJ9gzVXBkkaRJbmAcAhs4DcsDlEL1ohyDK8S931GB4Vc6v9YqO76Cw9XeaVDWxMjARH6/2EP
UREShIojALe3lkgfQbeiEY3wcOqP82PmrKLYzIal4vX4BS38dlSidkHCUKiY8UMSunvetlahkrSi
cQtrlxmRydZKxEp4GR0sBEBgm/lhMRHmfUl3tS3ita+J/CswE5cEQAh+RDo1Sk4OhB9H8CVAPBkm
KDv/ezkGnGNOXC84Cqg4dCsyJwL6sT2FDM+PM3N4SygLkyr4oMeRk5iAA2ow8NY5L5EHLGcJ/jqQ
TAA7596id+m9PS6UfFHBkLwJtEI90YpINZOdHkE9VXd/kJbYmTARzLAy+DLKno6UHihyDpAk2DIQ
MorxFLkkbgEY3hvbXupwuYLOvj6kyYW3hycdsPz4tfh6oEnciQ0q1RF7ggVgzacFHhQklxvj0iav
MqXhjIEY/0pJ3orLI/8dHC4aXH0vrC2KC2nPFd1gDNoQhWGXI/1CWv+FU0hJvSID4PEfFMM55afS
+8Y0QOX4dytN8OKM5PBLkAASUeT2LVEDpAL+O4K+rgKdtAY6BoULy4FxQaYh/DKUAOy/oxsVca3d
LJi3ip5QMZuMNBJxKwRjiIk/vzzhHh+TitAz2I0EyMVumFzIu8OzNDhsajLTdJGfVo3vO12yxVgW
Ybp69TzGMu4rn6mb14yVTLcIJnAkokNSW+t8ZsDKNiE98/j7PAOVVM8hi6OU+hpyatm55TCSts40
QDfOmI5B5gYaFAn7BJ0AOtKcOrYkMc6p/QCDVxnroPoOS1xDSZ20QWHcztXvsCHRHlU1S/mAikuu
yY+tZ3ZTBTfKZZNhAQBvnbICc1bYf++eTI5PwLv3a4Jc+sV1B/MghzUa6mWtxn4a3xpH5aEPNlMG
Z34/Hzw6bKbn85TA63PP+Q4k0fZ79w13OkVQDGIl2eK/zJ6n/Da9VIHkzkGRoAtEtncyuCTEiofL
QdiHrEer5c9RigsfraME88uFgm6YD3KV+NZ0JX4QKyw/+rYvxKX9+06kmi7/MOR04VKxnsyg2ebW
WA7lCYOZNjNGKNDswzQbqVON41S+Z5AFV1lqiCAueLXxHzhs8BE7N92YAyA+ikhkZOfs2wwzkRhv
bPnfJCVmgevCZhIp7I7N/t+Gi/ad/9h+xeaf2+y/K/Fv9AeIGUsMDQwIqce4dRWsnQ1Z5DQBI8iV
b2Fe+Y+mM9tOVNvC8BM5hqCI3NIjgopid8OI0dDYgKACPv35Vu1xTupkpxKjFs1ac/7zb1YPR0go
mCbWxwkXDWsup5kO8X43sokQxIClDI5WFhofp4iuCJ8y8ilbp/KLbYYwRAHlRyGAZnAKDIMujqkO
isZg6uE/joW4Hv1eXjrHnvPD0cQOxbpwEi7R0vldon5mwkPHo/MrRhRpxmXMkeVh/w77JCMxosV0
o3qYMoq2txmR6chaoWrmhwUV6jomElRtQwyeNolEDdM0nqwtcnaS3KDOvxPBGI65y0kwPw3Gev20
C6quEW6Td+33IRY3BiUDEIKR+tGrnnS5NEhFK292tSXfnZRkzjGxy15KGrLXK4svoO1VCO7uDxYf
R3kFt/GSh6cY/0AWZE9kTYe4QPTnc60l0aubSVglMyty5FvwKsyel078cR8lEIYx5ptxCyro0FWo
qe6NWgffzMxVMBF6C0AAaQOdyot/M23P1a9jBbjl0iw/rIkT5wVGRRjqclT5U9ymyCtNFsk3pKsE
5FDQfhbze2YOh0tNngk0I3WUGVR/oGHKEz5rjihTICBAVEG5RxKq7AwUW7blzHw9rFFjP71Cb+eD
v69mPA+00NoGUjDMaMESatwezQwyqQdiAb1gwFU4vK8XBYZ9w/FRMdO9Aiv/735o16mJ7oV/dOdg
M8ZEAQEdJqSae0vtz8R+wd8vnRRXQ/yRG/ObovKpmH6AAEirpYwUKIDBxB2vWUqEkpaylTUfR6Kg
wk+Y4QbAPqTHOA2qf7ZmbAAs8Qi/PzvNmnhsMRCi+JVul8bDkZ5jocauM7JuXLuck39jIzlO6Ikk
uJKqLz0dFFaotKBTtfgRwdvCguy+GqCNdz+Q9BtDwb6e90SdheFoZXzOk5/n8bqCJ8olhTHxujsj
sV8zRIJuyzowxXCdrZ4ypQnYO6ErlCh0OkcQS9G2sEVhGof1gM/UDo047FAGf4OoeSMPVfwr3pmk
/5ItNRj40C4/Q7jRgnmpYNYM1PJxYCyqvxXToY0Mq6W/vAl707ZavgDzG78P0merjR05iQbXQG3n
OSgyGPK6i6g6JxA4JbNii3/Yj5H3vlTDiAlWs25R1pdHuTrd7vF3clEGvGic9b/wYosvKqG9xmd6
1s6YlAwW8TJfded6CfA3QkZ7czGmvkYCwBxj6s3o8Z9R7Wgq8sMBHJHMvxRnqloqsqGxM7Q72Jy9
l7i3uzfk3MDN4znBZ1X7rhhfbGsDkGkVrxX6BiUYHJC2rtYrRuCmS6tZsSzmoqm0RPPJkkf2z9pl
VuSuWV7pjMT/RLQnnST/G5qzuega+b7okkiuEw0QX8/DGW1jOBVJTwcRWseX9I98DmmG6RLpgK0D
CcjWgb+ERETBdLXCf60yD5pbc9Efzz/W/GXxI/FLpEMdxr/qa95e5yxmypRlgBzk+688Lw+PmbZ9
HSUEaChwW7vgnmb9kmc3eaXCbK2D0cNKNWYERndUt2Wiv6hEHtb7PXtE6tYA7En0nwEGy2CVLJ0M
SdicQAcZMQCzKNgt9ihNHeh5m3JfYy/FYP6rXw/DzQumx/wZMzIdKsaNcvOIy8Fl0lJNmBUjDsIp
O0P+UaH6wUfHv5ZRMcTIxSg1Yb3NIZAYg2C6nv6ifBpv3jEw7SC3tdJkiJfHxQKsjfjLiSq8pfA2
YkoFd35+h5jX2N8/sLASeQPwFuIk+ENHyWn2ndGYCcEd2MgIujG3hD+OCCp0QCW5wcHDqcMXk+MY
GgUX6wLuDfZmySZ1ErebpbEIQKa0JQgn9a8hVStE3+o8hDeFn/3EuM9K7IavhmiMhIQEgmN/pyZ0
b0A8Hua9iHoywfXGerYf7yaFL8lxV81epXulz2goKHXt4Y2eTlY7wM1BkyHyYL6cQVy5bUa/fUjd
LMcS1qio3gL+PPIfEO8mVJhQo3RNhJ5g8gf3CSP5x75nwvl22qiJqvNrzKKikzT+nOgS7OBgzPYL
GDhlI7A0oP3GZceaULywZKRGDa+SyRiuea3O3gjA/9LM58MYj0iOszSoarXL/WQkTxYduj2UF1iJ
CJwNeI/RV5NbHeKWoffF/mwzYlC4lxgsQouB5IL90oiWXL+Sf4QuDyBnMsPD7n240URd4IGhIoU/
UpotFTbG92JC0sHgoBYV8ogPc7PE6OhsoM5SIcHiZIhYY9LGzCwTcQNM5UuKJapwqJnPlQbbGKme
oFm1tuo8vftcg4+fLxUAtBxepOIw54xwWeEhDNUg9cimhuMI7n0Vs3IDAeEHPiXEapqjzsb2S4IL
g4H015VY08czSi4MBZ5vgccBx+NQT1UK1qBiir+WD/mFzG5fOQyj0RK3wZ/bfhI/BDWXOQSzKa1D
WWSnD+d6mw1V4RhI13XjhPxAWUeylPzZ2QgvS462/uA1MG+EL4u/TW/SV6Lh5VCu7m5xAJauNhyF
d5Bsky3LZDUWrPfuDLm92PMb35RLBUE6KQZGdsbEZPO2JNJFfDgDYbHAD4aiO8wO6p67kX27B31w
ZNnh3629DKzg0gh+JU2cBFpsPsGYodpjvZCaUu7cPlZ7ak/1yBc8Q+z6GG7ZgB4t1dvVkALhPqHi
1xIAfw75BZKYaQKmLiDLzWUMkffbW6wg2QVcUZYgIXI0DNm6aImgkdKbcv2Yz1DasLtGZNnOT5JL
ds6FURHDqcYpI5B75FfdN3xdjzAeWiLXe/Bl9bP7fvz/3AegDO8mAdQaKCWP/b0wGpVYdl0Fu3rr
B9U83oCWEgZNkEXWRmwarmkGLhrYwhlWFoLVCTIHYfilrLEgQflNUiCjqhgC/j0N/jmG+8Np+MZu
ORf58b0gs6BpSh+oq4RJAZtZUhpPSDPjmHsNec+XPvMix9UUGqI5/FjAITLXvGQM7h7jUOiJn21H
L/eETMyF1mFKVprUQtxVuIN4U3Td9zldYrOXFzdE0cND7aoRPFwWscyUTkwMGYjVnkzEMWM8lB9j
/EfvswKb15dR/JILk0CC1Rjs8RCEG5iD2YJXxdVmNvqGHGjjX7CbZp9EDBMJAbpgRt1MVvpZPcXv
xRAuMZiWwvz7elCTzpIJoxWjxnKFI599W8OSBjjBwEjajU6PNRS02Qfq48cVsp5Fvno6XyhfU2Bi
yd0PZ1MH/lSUR3gJzdTfKUxZkaRc/mgLsIfrD7Iz2NdW4WlYkXMuhVf7jUQF4WiB71r82AMhuN0i
33VLDNqYAOHaSdBfLWivuySaYnwXDCDrlNZ9J3nKptwV+EUxrNnBM0ZRgwqhDoY+KgPtcF0MlsUl
Xbe763oM9j/eDSvzS6tN402XDKUAKPt4m7mPQJA+vovS1eZTQm9XdEKMHPnYiqhX8+z+Ge6a4gCQ
laKBdsslP5Prjb5pYNI30U6BG1hjG7t28i5af2DjsmEM5k+3CFRP85JI9YoAGTgTVi+Ln+jBRx7D
5lltD0O/dCVPWiRxMxudG1JdhRY8CxS2q4LAGdzCSMWcsiDVxoe6W1gx6OpG2xC5Ps82wxlLspnj
4jMmsehhv9aftbTp1s2RxZThqThriK/oTAuBnGRABHSm9FMcCALXUYUipg4HYqdn1eYvQ1JUTqBT
YCL8wRfsdGNBWDeopqqFajcExlQbqM8bvKGiPHzhtW7ef9q/bg8/ErbDQlk/5klgltY0wswrbk44
fmHXe2LcNonuuw6jw0MDNyhUNxMcKN9I68lLqHEpEb56P9JZOddUdBtlcz09d8URCxAUHJfbZXhC
bUHvDga1lk/agbrvjdIseC4yv3Cf9g2y49vNgu9apSdZZ3NtMzr3qP523Ps480i4AU6PciRRG6T6
C5DtYfAZux9oEywrA+Yc8fSo7D+auP2LDQFB2LFNIkh8e74P6wIC7b8J43sLOy7ATa+Ho4TnlV7A
6KJGp/hvL5T6EqRJUrjeY9pYoVt5l1QZNIz4VSez989tiQbid4INITgo8dZ/cvA5fGHOIzu3BmTD
Jyj7ofPPv8vSxXjQxGrt9zbf47pWGfJqitmishCZ6wCr2341sG8xaTlmsWA/hYwzNaEh9wP0Hjqn
FdlyHHV6xH8hoMrgiaYWDfgQ1EuBXUQd+bUgI5b4Bjw5TOo7nOlczjtSk01NCtOlFZ5jEqMg0Eqy
vMietxMSVrLDCA6h4tbnEjGBCESDjxhq+3uELI68nCNur5SBmBbRa+hPjcJxulVdacNluixQEmEj
Hk1nkGNAhVsgcHv8N53dli1+ybkPQ35FnwI99+p/lvUBOT6mJVgM4ohFFBLrFl101G1krHgm2z7O
fZoClys1qPzEHvwIXwwUVT3OxIDJH7NBh1pbKVJ4dsK3Xan6BScX8wKIYw+sxwuCIctaglEQa2P8
9Uujfuhv9DooyFnkryLUAvgT1LLdptQ1FF1uH2rc1NBpOdX5bIL3oX/7zXl60j50MNPf3H+HMrFC
xfLhfUgbxuMRVevdhHfvgI+MccKYcuGtB4xRmT4wNgbUxlaiMh5iWmwCl8nrUtMTSshNc3gfrsaL
uoHOH1rOQY2S85BoL/QNMKiCO3PAxH0f+Fl/Hp7plmoGAFSuzgcZHPxLZBBwpQqjxSpsYhAFMGQd
ACcC+vz3GaB3cilX3RpW4YjkDeHpJ5KXsYU2QDnMPcMWVnnQE7tkV8CXLK4WUPWcsUUKcgAGFj8R
pKSrPC5jqOPkqOENNnuwQ331xKNCwjKcet7GWPXfrAmFGU8vyOJvYj8EmSDRfzFJcqlOnLrTlYkQ
rScTJwcs2Eg/zIcxyuosOBmLdCP/flGDrYYeR595z0xbPTHpoYn4bLMoXz69p91gUl9ursvevIFc
Yvd/5inSw/WQHpQ/ef/atvRiQ1vYwmir8aL4YeayHi8Su10+95OF7H1pQgu/hdZQuPmhSPXm3MOe
ieQ5MxvG5UQVLNt5vWVsOx8hMx3aj7Bw33ynCN/87SbCDLD1SpfFD2bAmUHLtamjZjOGGUUlzzzt
7/MDjMrTXc9I+vfTff0zmOFz4FWQ3UKGUk+8ibRVCl6YLj/bCeb/1w2GApvBqgozvq62z/kVc4FN
8QPdC3iZKyGfq0HiYsqyfvjdKp3f6R42/fm+H3T60JvMh4t8Xv3llNTClqibZT8jp7K6VWujvQ8a
Pgvd1dVLvclaDbA7orMT6OUoeNRiymYDBMFBG9g05OVeYbuYj4lv6hcq/MRuBrcjoIPDLQHQl1IH
fcWfGgyC1oYA2Bk7Js8TkpjJgB/rO1z7KYX4/XI+XUwX3xmKDCxr7nMJ1e/Y3H3DdP7SE7t26elA
gCQs/6naImzjY2ZNmDJ9jBooV7BI/IFxDQTyGwEhkgL5D0ZE/GmBxOJ0zfpIc0bjBnTSncQud6TZ
gBSUr7pTIZZu9jwY+KQLnN4w/JjJ4zdGN38lO2psgcpwJQtrJeFrm2OVVC+fdGo4DEMQZUSUu7C6
QhH+HcDHCjQdhzxfw4yJAu2UU4CBfS/uztTTwpc/XdKiAzUL9nsaR2oI1qmiH3m4qsVwwlCCq9fa
aGWt2nrbT7O3rx5rkzdwYJUgrBvC9CfwenG3cXVz6lnnSBYQcea2XDxYUnijWQ8njpwIaAC5d/UG
QWM+tmOQaGV19T5GFirOc96a6gwe0hS/qs66RbJN278U2Rn4P20aD+6FPsCdZGKPjBYcOD2oM4ZP
dkNQB0Yg0Hi04Lv6Ovgj4lrITBcAVwsZtyEbeTqY7F/ewdfVjDu3KY3jhJgFolqB69iqFCMHkAP0
RcFJdfdvveWz8NrXcGUdGqfbDhcNukHyGJ1n+Jw1weuUos6SPMQj89ty6pDUh00pvahN5WlP/5GG
hZHOFQUg9sbL1zwPe0e20J7PiLZFIEJT7ZK0Dp9Y5fH/HCevEQF1oYxIrvmTAfl+k2CA7+iJEQWJ
huBVq4/ZRp/l18t9ooB84q6EgShuyhUWiMnqvoXwMq+FD6PT+dD9Wfo+cIceWxzVg2yLNdORzCNI
S/JSC5N5dYIhqWR4You4JGkHeQ3Q8MueyzVI1U3Hwdgq05mXjSGMMaFusPqmaycVBkY9JVKF3AEL
nnMRS9YnnLq1QwCUM2XaKtkY3loMcEwmQKhvPsgWiahnw1Z3il8tUtznWwv/0M9CyF4eS5lGfyYT
uIRVr0qdY7cG2FlA7Mo/89Oag63NleU0ancVlDF555br7qm/gey4LdgbK1OD0IVkBOcrVEjL1yFD
PsDWj1E4DuTs6qtk9QwZJiKvpmZEYlAgAtU1WFDweoSp+Qqf5EW6ExUZVampIfluhMvbgxYK/j7l
TevjTTfu4DKbFe3/zZkmc7nDZXEMhK+CitkY5FUU3jjNQVfBnALePGoeOj9mcVBSUZHQIy0xPwY9
5hupRtgAxpQmqugbFKrWv5EbhtyfuoL80I+fTdz64w/r+XUaFhAj/vmfNw8LI0ASnQC/FDLfIKfC
JssOe/5Nc8Wu/CEqCoq8l0tmnAxlEAO3lpGIf41wQb9kv5zVKexfmJ+bASmp0A4e1lVkRBk928nU
lL/04VaGkT5qeHhc/Ih3/PeSTfj/TNAH0JY7k9wotTYRBZAVNBTeI4Zys9FzPzENAa5HtFh4r97G
jv0Dg1aa54lV9kZbG8Mw3yWoUWumzqIlHYDzUatMrVc/61r3ivuz+dz1mMzgBgWlEtskkdWHPi//
G52l34qZ6l/zg/ijOGt7kCvBvb/gcqp18w9O6YlJvBZgeBmrUKyJxEGyAazNUstK2tJNkvWIkH/1
VQwYWxlVhYyWqN5VO/CiS3JWTy1XJrCwX791DOyOsElbkQeQ/XKTUJWCLne7vrVoksWKkcwHAeSn
LVlMlPiwObb9tvyXf8Fslug0aheUCdDe0ewARODJRoIO2kHVLK/uW3KSu9OXy7qYY/eRF155nfWJ
lY2tlwT1Q3+Ii4m5uujf+VPSuXE4kNhBOh9qJrafHKbJEP9WDpM1ehjfjqG7cF3ELfFJviITnokx
BOXC0wIoCIwCERMRnojfcCwj1ZZB7xg7RYsT0iEkI1zhAC2NUzKGzSIZAr6orOHI6zqn5j2ApYFv
NuItPanl5kNkDpym1k9tHMgPxSplqMxKQtPE0WJ4LCg4JUQW8Q4mlI67Iq5W2ep7uO3z3RB2/VU3
W5rbTjhrZhB+p4gC8EjBRUNXt1OXrho7jSm4xb9JNVOPw5c0oOfmlurjuTAjOsuZ3i5KILUTVw//
AvWc/kGP+EPOT1jW91d4s6CmlxYCmUKcSkmQGQgvhn+Tv/YPUvtLE1wEvDPbynhXxh1ZC3ac0OWZ
S+ciKZ4jw8CLLu4+JHoejjCWlXCKJb1L8ZfRQbIy7gQGLx/jxkL3e2tZTg2IDnRy9Gy8VnaGcM8m
xhLS61BOQMpAwbh8h4Kdq+Now6s2TEZF/S2e6vPWufUNNEsPoq5aY4Kbo4dNmFOIfD0PBWA7k8Gh
S4t8LTO384WyVEzeaFbayc8LJ1oJR3fcXYD3aG++e1S4urIe+HliXHfS+QqCdch3owMs/Xi0FFLI
p49sBeNpKA4AorEcyqfpTpsVx8np9c8PE/yiuTIxJ5LEwLVzEhZYfODvAb8TcVer39lJGT0hH9tp
oIeExeHomdFl+SrAQ3u6OcJYbhLedzysBZBdsjoBnhQx1+ALkOBI4m4iWWViviez5BWOPq5U2iPJ
fld4mZo5az30t280Tkx593ov3prd/NNIMLJk9gReyTj7drwvmOnFj+NjNfar1etSASy4st3Py+Xb
g2C/vS6vnjA+rLfT/XP5Xk791+oT9LsMp+4hPP1livrwXJyb8LEkOPNX+R2s6ZT/GedxaLHn2fd/
zA8EughHvgyh3vyyJH0RPQ8WWBBhlD7yxqF0kJYt/nnd4rnNEEL9gZm/6Z5xvXjPGowdoK8MFveo
xhLiSwqsrp5qQRtH5DUCHzmlAat5OFm+dtf4I1xjyoC+E9Ps70YUECT2olnPV0ibV+lshJwfH/VZ
tk7AjicHPHp9RMvjgxK1h1a0aDXFUXd645jy8XqrmmuAJeMZIntnBHx2Ww4W1xAHrAlbPKj/5jUf
/DY/H3IoX/Mv/PnOU/g6jwp0TzmkJmaAAdoFCg7FSqkUU8dpl/1CioaHZEk9JZ3o4IEq36vpdopX
Tw0d/9/td4Uz9svO0/9h8IwVIxYG4XTe2FMvp3m+z4fedDPZCMZp5bbL8Wb0RejR/ELgqP4y7pc1
X1PM9Iuez80hjWG1xtnf6FhiQQK3XVn1vzdwgohUE+psn+Y6v9SnAhcdzXqdJof0cr2QH0t3euhO
g/Aad/wgd15+CsA49qBssFI5+NZyH7g3X15Apv2rfhoiCLby/rYdr+k4aprTpRIxw61P7cdi80nG
uFPh+2tAQGJccwP1PA8u2U6lHG2Ab2WbGSMtPUDN/cgkiTdXIGNivAKoCdVkn+Gg+UaeBKlp3i6r
HbVmKeJM6QwIRBif28NzT88p79m/OE+kHMQcjxvD1XM+lxwHYtmdqhn9CcAWiYksMptymexgSlh4
TIVFCDUGiswzMyu4U4nF51u/GLN+wXIGaEfbgjkLkjU2HSoAOs+UzCa/y23CDtlkCfHDPaWaja9i
EIcZDvy+//xweCksfkZAv2DUhhDvYqlDeXc8iVRxlmkDPJMEeRFNj0RHtzeYqW+IICfaGwVe7dHb
GwjBdXoWJNodsfYf/j8h8ToJeqZFC9yy68ZCW9qqJvcR0sBrD0/ACGSCD8DkwfP++0NpysbSksp5
JjYq26hrZYGDxDH9aX6ms+e2OAt8we8v7bGN6uUQCr8QxgKuqDC+Z9gU5QikECt+ZBF1Q32IcuGY
LYnugRQAz4Xh5elLFZ2vXj4ijlEEp487DdUaB41TTqVXCGHOi7X6fBVxaP9S33ioeDT8LlAHNLcA
ukv5QDMI2U9y8yNnGZbA81Kvn5fBqQ1fZ2hezGc+WACJeFFqvXIbvJkl41Swlxji4HbFa4JjHoZH
dorv+bEfr8TA5Udb/5MicAM7NHgPDwKfjFk4eWj9saUDnd04+s8IdfFzNkDYA/zVhNySqDvrDdGv
8l8T2sSuzHJqR3RDxf4dfhbZvo+LfXWgoh1vB5BkRzqFIn84YkK9+8S4oV4zmxvhVQjlAqzz57pr
/EcMKwUi9nsxhaehS+wjgg/Gtp4z6D9RzH8u3RXzQbHzQIehETslFkX1omZVhsvsSyDW0mESNX65
yy7NCTAbGBWvZhw5FcBUEEhc7C/ZsU3MF2Wj2cNMoSmNi5nsUsrDyBf70gkzm8NAmIYWF7at6vIQ
/+EXJid4cOPdlyHmpQGM2sjzwp99Y4He49wNCXbR7LS5uqS+mBRGSonD3GdqDDaTSBFcGL2+PBdE
AJ2U5Q1HZsxDLuOQiqHx4eWLCQxYMEm/HE3O24nSTI6uO0qoZoZ3EP6BuF4ElJbgeZwn5XSzZZCs
nlsfj/jUuKrCTuu1vB2IY2F8xx7BWWSN5c/90sdjFhVhdvaii8b4HmE9ou3pH70OBFaR64spF1/P
IT+Ky4CCLWZB4qLgmnusy4Dr7nph02AzT0T+OYsUexB0xeojKJTlLPtF4H3gHgXpfKxxKiEAcXwY
k2OPQSpjO65bbD2KXznmNqo2yI0xcabM2cDbFN78t1/NbwIRDcAouzm2gXaaXmh+0aCN3K9ThFd0
pmlUs4dCAiHvaeIrAOOJtHp9l2oV1PYkGsxFTxBLS+nAQZSjPoJw4BHQQojECoU0Bmbx02G45Kcr
uDE5ljZY5lh5IBHymHLNXdhB2ReR+LA5FEYBdmq1I4FSjo5aLG8YvPbktjE3JsFsCcHQOHZ4BofC
US+dZZX18KEHrOR1XtrDAk3WjCWdboK2FjLs133m7kBxaZ6VufAveDHogAJD98d5ol9h5vKvtXiv
/hGFaR7oSjDwuB4xzfYnizsbwVLdKtvvj7R90pviewUK24sxeQHSaIEeEfDIbkaiW7KsT/XuUpyI
iTrmyHQAfXoh7VHRjmEJGdQWSJkad71JDYHJXe33h1bA8qh8jAvQBxTTUvKBc1m32H1eTEgySkXM
MIFv2cbZkhXCTSgwMVwZWmVhZTACe1MhXQWw5ERJgX0N3rMUx7sr9m84C4Vyb1REhTMDwbur1YjJ
++C8OAHINiD6QuqVr660oGOddPMbLT4B4W+/AiUgtQbPOvYQVzuxKo1L+2aO3PprM3d+s9T/KZrO
4tQG/T5NGPXqMmPSM8wODQoE53YijLdYG6+Qen657yhR4bGWTEmR0eP/MTpBCYY0VQoYAjO3ErYa
c2qGDfprn/4xXMdlgt6FjYMgRgBn3vnqvblFNfZi9eqzGiFEColy3eAUbRDSMs+33/XkWP1qjAQL
KnyBuxsaZgQAlFuGi+kPFeJgfd3S9FGBf/bkAPPV9sFIstgc5VmzRUcu9idmlRy52c3Lw2xzDVG4
Q8ZAwY1cGWYMPSUNAtUjezVADMxnuuu/5PjaV3tedLToI2VJeze/72gHEH+g7POuO4wOwiLIFxhg
bcpTEdzwpGKtWk5DjDpd4uwtZZk5D9RocsS8i2lli0E1xvp0cM1uzOgGi4714yJ6gUD2B57mEoOo
LmUMwUTkXBIy98GwSlv+6yGMdqau63m9xy+JA+Cqi75CYv8yOagfxvSn+254Ko6pyVmn8v/XSj4x
b4Omx9yGMpUjAUCHRulQuorHFgBhLzu+d4ih/i2rrbCXGRwAeNJfHJORI3aXZl2QX1uu5R0GzDFx
vIiyVOygslW9ekWfsPfU7Xs99lHILcc+fvYwjbnLNJGUFzS7ZierzGqhaFxP0rn0pcP1RIfHftKe
ZPRLu2+cnNCtHT5h5iJMSw/dz3MD89+uIj5mr5jp3wpFR7t7rl+85nvNLsLu9rrQmYxPj06XiKc7
DsX3aJ6ueHMQbo1WMt/TUaWoV6n1O+NxHJEGccQASbZe8S2WoxE7JwMThkKMSkB4fpJwcPi23t3s
uK0W0B7pltGuH2Fdq8xQL4OZzOa5R41WrkuSS34YX98PmkglafHqc/hnvWi53zs5IGzIYLtcsNix
D6B+wySGwmeAu+vDQSFOQ6ysh0ZBmmxc07Rr1vCvM7H4xa+rDwfw7cE33hhwAAW2dIt6cuFlRRFW
icW489gScrQleqfZfUxHAmyNMwNoMvnTHS+sMPCtLfwTTGV+s4cBs7Q2/vgYbDAC+BhXjw3QSp2X
W/sU11NvSuRXEzPHvLDHHOv1MBbOBp3HxPlQex8vszuE0e3yGw6px+FD/UPWKbL597Exji/TLdkD
UNQ2TdSEBRQwsNlNCmreB0+HTBtsbeBlY7wDK4a3IHvJXA1pSZYoX1g0jvmqXr/jej1yGVUBjxK6
zSsvJ9uc9zEyJz/Spo8/i4nx8RaaD1+IQCDhqfFeDbftz3A72GdLdf/EFfAZPSPNf3MoBBuUXZct
OFtDrBRrOhaJYon/SsgKBLMLjhLr/MD9sge3eKIyBKjQTuMbtH6/7OkWzvryHWCE6d9XONESfsY4
2AdFYbgH2zkUDY2Av5hazvBTM5EmHxklQiQZmcVemb/WFb50ZTA6YV0RTwuL8Own1j8l2Dnvi/fI
wJ65RSBEFODCu3dcYdm0IIimWoDTHkvkPoM9tR90MpZuUDlcjXFFVnSAw2T1uRkZvSrq73gyG5Hy
dQ1yN5/hroGzF/qYbC0vU/oy5sUjxuA4qhJgw81DVYK55r8KZ3gBkH5HIx8bFt4PG8P9Ar/sQRGG
PTxJD5VVcaCwXDERe8BsnXxcNBTdl1gGIeCYtqB81gRCJ64V2Dnro92LxzMsTK/+vXeqymxiaCjZ
jFqHiocXUHcquZsEk894QcwLKRco0amMMLFhStqRUmTQnEsnmHuY/zGYHQbFYbBvoNOer5G2hzaJ
U8fQWGj0MsfgiP3T0GAUE3xgywQCHz/yfU23F6JHWjz1xUA/HU/BKaBrehxF18N4/2Oq+r7U9zjC
9dZeNEWBreoBsJ8RBHt+LNoqTd/jKmfxs2PAV+IX+dUgwIjMelvit9/YGCWrr51tgtbiIcd/zxGY
D4+n51l4CRpP3Qzu+tHc8/QAS/V8gpSfcSvPxY++dmCKZxcfQ8M0TZIAeA17sbADPha2bXv//+xt
ygCj9gu9kw+p8Srb2Tp/xpAV26BYg8Q6X7zB4jaQcQlYFS9D2pTHeiGyQTnP8G+4d3Cc+GkQzzFI
FMgZBKjxX7GsN9AQ6zOOsTBtGIGVM1ICdG0q1Gh5nP3idvPZkUJypBQdhdmudrG3Y0wOH/kdPx8L
qrr+DN/pzpUpRvL6VFT8A/Ou4HLPyCsHGkKgy56AQ8xq6hb+LeoshpwzZVYuHyEsD/+9yaLBCpUc
AmoaubhwSzPZtevM/ZCBrvy9Zez8PQ2K58NBoT9AAUdhRiWATQ0FgEXVUmzlBYxIaVWxCjz/SYPI
EveHHQnEGIRQMCIgY0+cigt8fO4PrIgMiW8hw2A4JqPZlTnaIxxz6dtHLrl227Ik44Qzp3Dym4jq
m2+BMj8NTCs6yhJgHGic8gWPJgaEU7ZA3GZI/LMmyHq/XjWOhol1R0aGwTvxUCCmKjP1BHX7CFZL
j2UYeICi+b9ShBKdSOG4P4tZrTDkBX62pz2rGOZW0DLhCYDGHalVWxHsMYYcxJ0G02Jzxx8UC6zL
Fe8aFVGiMV6h7AsxVTtgJ8zcZ+qlwTdsfkeYDIagL/QU6m4YD06Q3xibwKxrRDt+64Uz7GO4TCP4
kwDryAzAkSSvzokIsoqhXTcmCqnyZT8lD5FR47ZPAxT0xuitN17YbJFZ2erF7BGqf4mf76XSYCuO
X+zOA6MqMUUwQMMpRSboyP4AFFRGT+9deejnGrDVv0x6YCF5X/308+qrj1i8j9QjVEtUnSmFDN/7
lfZ0x98Nuwd9x/uinaT6SFFyGfoYGJ6QS+xoW9FYQmXA+hO6TWXVFO5EyqrLD3MwMoh8iJokaIb0
mWzCYKSUTdMQi1C3QiSK861/E29W8RB0LtDA/RTnzeIE0mmRNgZxD8G4IfLO8O/rTLHlCVCFPccl
GJv7WKXA5KyRaQagwv/Fx2P+33+FGZGEKcrAV+dTQ7S5ZJbAbxS5H0WAHXtMviEfqjmJRNIhrqD8
DKdZCNVAn47mEkuwByHDyo1rR584AgFiBddp2QyGh4WR75B1EjCZWOiUb7j3pXbviiAU4jCMB54P
cTyroR9Q+erCJq4yXo6QD3HkkQ/jDgDhkufR47jXz2995Z+3W5/Gi9cZ49H35uJ6W6xYCxWvNolc
bhzbHKwjSTcprd7pnRG+YqPzyHtSbGYOvDdXcOXepJSkdg6lqSf8qKhsqrPhDgjCAeHuOfKVM3Sv
9tV+oX8m5mrRLqjnbgw8QQgOJFVgEkCU01/2NdDalpk5EhCVLv928P/DJyjJv4auAnnOfGCP7oLo
WDsAZTx3dZAdB0uiWij8XAagMaOR4akOKPaSqF5J8WMGWvJFjs+ygcslxdua4ITVFIz7dlFobcHt
lvxSFT9PdczfeFp8lcJsjkew8E7VNuNjHzWzTqLuw+vt+gOkzZ/keN3W+2lcm0n0tLMZhjgrepr4
C60dY2T289dcXr23TKFz4Vm9lRYsIuBM8NYoAkeLu3/dDTg1fwIsbnDwxDEuem3a42eZMXJn2dkq
PtGOJ0CLO+t94zCJS5H5WqzejzWdMMZo/9GAVPeOCVwbTbfduSdiuzvT3Uk4NwJ2/htPT4zNw3w7
7+NrQTWCM+3bGZFoOXL7C8/wDkbUQ4XdxBgDmvQduqCdNtwRC5hEdPTi6u/YiCdbXK3ZR1T/zivi
gGnJlKQYLds4uzKmR/htnhogTUAMUwQOYyNoCn9FBhMY34z+PVT8yncuAXjyUz6PcRtFLArn6CqI
echSC2oxqi8gxjvAIrUZPDX47IZq07PykRmElLCVkYMoDHbdFBYZ1h9etxHPlvoCQhWPn/A4ctrZ
8m4mrlT8jbqTn4l3Rb3DB17DbOT7L062mEGagzXdp7jBH3Mx22ksTmRn495PSOkb11ixl4tSg60D
H8rewmJYRFOIb6p6QXUgHiB+LBYLYUkobqrG+tri4BBJxStCRHATp/lJXcEBFhaZIppZvG+R1XnH
7X18IUZCsFSAoymQP4u7Vc5geZUztm8O/t1lRm7+j6gz606VCdbwL2ItZOZWJnGeNd64otkBcQJE
BX79ecp855xt4jYOCE13U131Ds+dPTC5yd/ySVFNrP0dS38JoAiNzJDy5hI/CH519FQJ+ofopMTn
OZmF+xjpO2+kBp/bGkOPpAfWBVHRpIeVI0LG9dJayznscCzsG8UwjvlO1SabXsdX5kU5JHq2/Ff7
p7ncA62YNwFm1Lukt5Mdkt2y+H2jhyWbQpcQ5dJdFe/kKz7454OBIB7U7S4OwOF79F4RrGN2ivE8
v/FyPp9Oh19we3Ct6RLI+qtVhogQ7j2X3gXbmmpseqbH1Nfv590Asg+EHdTIubV9c2YhnmHPbGSu
I0HhiIaEqEOITAeAlRghDMQ3zEj0MpIlkEduU3iP6Ob/O0d199+Ul75UbHrHWOF8M6+uSFN+ptLG
v0HqRN4PoA0Jv//b8N9345TW/XdEhwUo6Xy5jCcHrjGMpqTLAc1RkgoQSlV66/WWtD4E7O5pTB8U
cKjEohICw6+GxA2MskecKzjNwxUQDCOYG6uCqJBUXaf3FGa5wJP0AeDh1xnaM/LWG9H3lBalLrbg
c5hDEEEQRfwNIxgIbH9Hom4nYwnrG1TMwGwCdf27GWvj85bUmzzkh9DAkx2Pon/HzXR66Q6nD/9r
Q+Cxu29Fq1mWgG1EXR6EmSlSCPXcWCprLYYzHGsxsu2BjUArPEjYvFfUQjHb4BFpE4RakeX1z8DS
Hyhzs7JlocXxPRA/6DDU5Zfj898jER99Ryy/QmWD+y6vPkWViqUbHjyyGaYNdAfB8lxhp54jPPZY
Br8GxBIVNTcbNK2sV0kMxf+sGASpEILBcHEfy3kBLkD5CtQvvzUHjIYqGqaytJP/5c0JZOQalBoh
Orf98B9mfmZwhMS8OR6fIdEPpx2gg7eRHgsfuPeLPxdkX3onfy36KyRQIJq5I7B28jZRYdnIh4Dq
8cGHb8Cole8BiHwJBfiPskFX5i+dk1yw4IH91N1RhGeS+ZtqSCREIpY6OTxW+3WeRgrVwjuSleWj
L3nzkBwGTkD1lHr++bv8edbQmsrl9ZtKEHBr2JcA9x+/z7myue7QDmgIgTFSh49jU2QlrYyO9pFr
WUYEAakey/gmcIsRsqmUZtFQ/AfWBNwJRMNfEwE1BLeeZBG7+ZEy7YRKLsr7pAaB6Kpk/bPoCbis
ExCU7cGaZytw3qzHgICLDRy6t6ipKz46M6cQiH6G0oKnx2t7SKwCe6SHyatnjP8KCH+xFB6rXRa2
gnxChEUCnhNVfeFGQ1Qh7sJgTbR05VcCLVKa0yZaI4W/Ahody1OnAwtk7+dNwoeYShgExI2BiT11
BeWJeQaBqQ13IJfAVeHEpkSdL8zQcKZ+9KAURBLYIe8+6JH4Q1WZX7DuULWDc3jFDxxxJxSVWxg5
ubfIPXrByV8oREEYjkXUFRAvkWVTMUWfzMK6S35xMPSqeXJs/z3Rsf1HnJyxtSyQewEPnsIbJRNJ
PBJhsfwmCq8G4n99XpD0Qw/wtEjCBI9tICnejyQy94FFEJyugM8LYrfY7INL5Pq/SQj0oX+irbCh
5ejQ1CAiZSnWczw87kmM3mgFwllytD2l9+xnw+tvGmeEz1lMmZD0MmgMSFxMXfREVniygPOoNZrU
8zvRmSB4ggEB/kWwScrUbwDr/Kpjk3IOJuvKYN/4+gRPga97e6grVu15oGdAHPTFdW3NqIHNWwgo
K/gT+g9ZbzAOBfKbKMio8zTtoeW4v8fVbuXWXrK91Ojb9zroI8KfAhRNsQtWGpXHnYny5zts0OdD
CJSw5qdyvfG96iGc+oo6uP69IsoGRf5VIBTQgKDJ+skCGcbuhlo52E4mtol1TIHHGyIQY5EnOvdN
zC8ZpHA4Cp/icYfrAhjjQgTiuLfcLqoHiEndeY8bZY9QyGrY4zgX7wJ0Dez8VCy5YVCC+eRQxnh6
gd1Ydb5blF/J6Tx8eJ+dBguhgerGhL0VjnDQ9uF7d1DrdrwvNBFVDoEFA2XpMnQJ98suEm3wPoEg
gf8tturkyuodtFXHcxhi2I29w8sO37TDa82RaNBB568zYtRkZL3rwZgXdGsmkbCAxKDgpVgCqLyj
oY0FgL44/UKvHLYTWZSwbKDLMEKKQToCOoWpMMOb0zeFUCYZ8zl9Lfp9d2UVxMCSYSXcnIweiKMT
HofOGCkTkNKJESPHUyNIsyJ9m+JcJOUq5i3mDBWlGrjdFCHBt5oTWG57M+pQNrK8PfVfqnKgFxfP
iWkwUEjmvsb1aqH/08iL/IB1oimRcdNYQbDepQpFkrYRtuoZ2bUZyIgSwhuQgMUDeAI8agTOOAmf
0hEFpNPwsdVnGldjIs8ZAID98fbtHMlLqASJ96513BM8UuUmNv7lXJAkeaLCjbwYiAd6kdndZN88
0I6c7RPLcMczOn4Cno1agwkp2rd3l1/Yi5AItNhZAEq44fdDir7fiTCs6/St4+mns77/JCznlu3o
/ZPaaMA9FkwLGkoBfnLkkOnwyPTFGbZTWu+xcNfvBXC2eTrAu40s3IJyw4HV0ZM6Aqq1/+oVoLC8
3yyfk2oGVhLXTWMDkKwiI+R0U66BpC+xnRug7hRW49b0Seozhy1gFdqegtMOOPjb/Dy1o3eIneHU
jch5z+8bxujDFigTK3PGN2AC+FOEgMyvu/0G7vL9y16ff57xY5ps34uGYjcWQpRNJpCgFzWX3A7l
NAyIpXBR/buMmNdyo/um3kipmuRxxMqsWZJDar3A2aY9tBtHt4jlZRUVqOEyZyKmnvbphZ7M1dcD
1yXAVHiPUfK3dvtV8ksF+nyg9J9Xfgr4BClcuKY/gAP3qD+CA/xBnpGrPJd+uK+kxKcoPSQgIskn
Zb4JJ/fTF8Fy1SumDC4f2HFefdZ+xI8sELRAD2G6UScCKARS+UW+qRzaC8oJKGSyWx6rQa5pXQeu
47sL37HHDfmOHuTH2bvrewOvNxC/UJbmg54/2JI4HG1JHPqh3O0+/8ujEX9fu/zvb7lQj8gt+v52
MPAHM0k1+j/+zOfqBONt9nk8kL/XvCA/M24+Kmg+X8vPT69HftLjNuObez98rfwjOOVtbGjA+AUI
0xuMBvfuhDVS6HCVhbUUrcmMUsuIJS3KLrCfsj8kQD8P/O21+3luwL7527Xvyw+7iKz7D/c8Xg/I
ivJ1vP/zP//xx98/Pswb5bF8nM2HbJrNk1zla7jjU5J+Jfkq7fFpB/lePid/0Gr8H9KC8iKfl4e+
bEQytOSBt9tbzCZI0Upjrjmg7cAnHsfngEOWnZr5gzW7OvCfXSeg5dbPLiGI/zMYfNM13eVj8xzY
0/3YmVM7699WgP9CzQffEcBwHBHTDIgS+ho+Me0299+zE6kZFNGpAQD3C9goyB7QqIhe2749zUbm
lxvbdYQEsjt1p2A1ZJM3DzQyrDlVzFMZAAxQlfEIYi8fpZhMGww50j+ZR92hu8q7eEhiVhCwRhJE
B1cNY4CNKRmYnGQRGZjo1i/CvJ/3kQUJOixf8r4CTduOHsPWEyaMAnfmDafg7VcspITPgA7C9znU
wI8jAxH2zgQu97AevaIrKIXoISqTGhNQEz9jjJxC1Wc+YIy+/YcP4APfAcev0B4h9lbGe+pSLxR7
IhKklOQarnxltEJ/bDL4ARBJPIUZOmRZRuQ3GloxkBlWIpQWCUsY4NhTKD6EzUjv/nB94OBe8JuB
2Aeq7xBKXZizlH5n9I6LaTME8krW1mv8e4w4Y1AHL4QacYDt1sETd2YVlsYVBJ4eGYs2mgL3pUxe
v4nJKwpqyM15F9pIidIe9dJeE99pg/OkWp0+wV3af2+ccXNQN5iwzG4zhBCHnutZ3ZLdo+tnNBL2
ScjrIaXJCub7QQtpg8f0OmSHlg7xPFI+HOroPVGH+lpfP6bpAOmnCpw4xChS32uB8kGZJ62AZ/KT
E2R6xaY4CMZfiW7fhBzlr7bNKB4Rh+FNnQNSO94AFmKAGxtfyL8hPiZFKcr6GyGtSKr/vrJiA7kr
AyVlJ/Ufy/KbpewRzFtshPiqeipTmsG15N1T4mRyI3VpThVJUY5VCHk4Th/dFASnvSA5Yq06C9B5
IKwBCvF2rja3SKO8jCIWIikEv9AR6I2ibDl1SENefSV6DlUR8b7N4aPQaTrr2/g9TKY5+1GuFUgu
T187WpMGQ+rrsAWPgWbwmIoDznOobTqT/aRcW5NsnX8XQ3tmTcyGZrdiwddc+zjVo4V5YjFqLPRd
OxOsI/JVK0Rl+qcdiySxO9x/OUttmh1uG+1L/dKBel4Gz7CGEMMiFd1JB8NCXONX+jwhCLgMbI9K
WE8f731k9vwzqMErz5dkmBaXNbQchOnqPtf0su1RJ7kO9wtnkQyFu/VCaRlmlzk7IYurDdUB2r09
PVAHj4M7LfDvhSf7HgA6qLsXZo0MzI4KJuAlkH1+NIjWx+IX4rU+wYYLerK4S1dhOrz37kBhYRSH
6qyzuA4K0sNcl+ClsGIZnDnvGapo4X5M8IRgVApsxruREMMWfUfp/zq5Rd8v7xk29GZEegPoIHGx
OG9NCCnQMMLLKF8RMSy4Es9SquwXPDdwJ5m9uPKB8ZgQgPTSwWv8niANC3YL+hvA694bFDETzx0u
OsADrtUkfAQer84NJkoy+KPTAitQjxinf4Lf1InMCGwI2YMb9k8neFwAOJH2rhHSVzbqiAqVMBQ7
8wz00QxS22K/QJrNgrZm74g2+3ZErtXHB4N0AvpZE3XC2O3jWvybMC+sc6Cn+LX71byJz9NiWP4i
3UewVhKSIRoxssR+wlpk+P15ep9cM+miWYdyVRGfv/LxZU6SCd1ZmChh+68TdAKkBjyNJSZJ5h1G
u+euc6hX5Yz4Rl+1o9sYAmd+Gdxx0Qj7Csne+O4/BvayOTTLasRSjtIHQZQCKc3yPBseKwUMIBgy
1bTf7RoGZFivSzLhECGwyV3aUc2Aekl5dGvs9CUgdKI4sQo2NixuWOPGgFNG+Oix1jxxdTbG7rDY
kNn++3ENHIrxI/IAgYOvoxI7SfsXvpe4jOrfyAoLWGO3OUUaQk8Dlco7aDc/eULnQZGvT4UYcIBN
kopE+ViZi32lGbh9FqoBfQCpV/SBvut1PudIzrA7xKu1rzJDoPf9Q7MQrOqQ9wFtUWMkK833ko/7
95wQ++lra7GBekU6H48SuPmoIO27aG/ggWng/QEpPKi+ETmxSR0nIcu2K4pr5FyTsGbWA/cGqIJV
F04zmCvS5hCoABTslNprkHd2MAru7qE0XZD3DpEq1rY0KzLY8PnPqmBAXdUvGMWWj2/i+zEHCmWk
Xg0dLw2uOMCqI37O1VxELBxPP7bHEz4WKJy63RtCLoRBLqicCNmszpQde3v77wII9w3HYYQlwns5
KNLQRcizJih9U5OufCYJ6jBp9wVpygkTyCLYonyw+vZpkKOKCnMm6eJg8S69B/OdhsQSePAuX+lY
qDGG8MmhaAGVMn4g5KmofOaihoPKT1VGmjPUmaKevqkF18tUZUDdkLWHo3ay/DTxTbTZ9+h7BAqr
B1QlSO1XoVqFZhq9cP2+Bx3whkmIfdmTq/bDV2lfaobNQDuNdldnoAZJZ9LwEizm9RPrhXRUXobc
W60nxtG34LbMUprgGrZXFr6NDwXK+aVGgKw/9V0WCyyG3fjs4PUEeAZ1TghU6E2AEeZyZmOUdCaP
5ly98o3DjYv8x2WD3NCjWO+rg66v2VyLp195HmYUQCionIpO4FRzrLawbHY5e3cV2s1A2Y9OHxNm
ldpR1c9cLHj6GsksJz7jmEkGQ5sVGlDE/pOewW4XS6ON79pML5Zsq7EG+/2mRUvcAFtbLNv7xLgs
imroYJsq+2Ntz9osVads7F6srRbNxJF1n6raUi2OZbG8AczL4cCy38moKkbi3Yxu9PeZamruNl0X
eaZ2P1IJN7DUheBTUKh39ohPzp9IN+RrK9to+doBSsak0XIVVEkQ6DhquIvWWTXX6Il56zozvCe+
9UCQtuxVQ22xgWWONaiH4inMstYI8HpGS9SIbkl0K8GpRVColIXCRHEVd+eLAnOPdTfMI+Ur+4es
A1IKuQyJzO1C3tNgdrPLCHc9u0gfkODRt9Doc0r5CPB8P+ZADpikKxFqR5+GHA/f4joR6HP+NBzv
DOeiIHX4C42nHQLVAaTTEQM2dwH6bcqZGGMol3lXbHvsAyVsrHdGINkAuTVzsH/mFtsnvIsAXuJ/
Z0/yafpFd6mWFDeG5kbDgEZw4HvYuRwsSifIqDIlvuGWXvuXhT14zChgjvSJfTT6yVjv7fsgtWZU
haFzFCuUi97/AK1I0R0tlE0Z5tiASsydrOleeNANwazM0YRbUWJawMRkGjucgWRRWd0lfVx+n/84
EVOmgdWVosyNaqQxp54a2b0XwMQR2MQB9D9YesCNzQMyHuhIBsqxDLMdWL8wQxHEoEJ2B3ReYNtr
Hyi8+shZ9aCY+PjfTKGujpKdDQFi/GCaPnIk9GqwqzANMdf6Bb9QzBEtMmr/ZQUFKat3Dw06JUOY
13+aPlPpE3DJ9PaK0iTK0M1C5tAJLFi6uq8RO7meyoXs+96ZpJT5Cc3ga4f0KgX2ANAGEAd4hzEH
MsHBzgN1vMHHwaq9Ap3lIkiA2wEQJTjaYzYXdhB9FrDt4xxopt8eUESogX5iYQArea1j6/VCrgow
SMj9RfVLLcTUCEVZ9pTkn5TOpAKiUEIkXhF5sPA1kZolBmBk5dGvQYMpB6AFRIuyAY71EaaelC0R
XAlCoVJ8Pkg/+Ct0omRgdI3XKCOqo5FFWEVUNDJgW5dQ6gyalByuoL3EeuNG0apFJ+WJYhOeoUxE
UEabhYHmbupDTHSP2q+O6NSvoGwISknGk7chh4tUG1W0k1esOU59C8FJ5DF4kR/GCJ5Q6Q8PtV8G
SrpE6LLhrdCf+DH6128bXQQfRqgySVCF3s9QZiMCRAwD9QYN0vJp3qGKeBqr/b1oKhkokRgze0EZ
GZdrZk68JQiDyUhDLb0SpvvQrFzdqxfWP8h0BrXDAoOstAzU0ZMU6MfVYwdVHiY9V3ZrmuSIZmIA
GaCAQUKd68Fl95KS5bv/lAKmJ25/FoMN+C3IvGSOqfiWwxRSKYtsKYBaTO7Usuii1CDAbU3wlpKd
RvpqzWDEdEvOrOCtnOgNxIrZGH8TseGrCXqfgdoHxBE/A4AH5fAWs+H7WgBbJCkB8n7qjAmtsAOg
/6mVQbOmYcA7be/fj/U7oP4oZVwrukHv1vr4V5ItpH6LShepGLhacT5MKcmNt43HCk1wwyB+zt8X
wd01PKCheAciMs7s/SvFXNTCZiUlOehT0W14+kYjiEs4ExQJ8MsQsjTGhP0iEJgGqYJODPLlHgig
QyffKep1qNR0UQKmBrwdSF2ZxMX2RZ1WinxUcqiUUtIBzZZ6IRJOKNDMkZ+lzPSPQlDcDeM4DFNv
Ek5Gux1QNDRcKBHK4MB5joaTrYF76MsSwbhKtt2IHmCVfDrEHlgaEATyGmvZPVTbUN8TbAmploFo
hMgjAb2NdjDxgpDkiNRRkpCiAAWU7uK31+v5nArCPr5OuiSp/i1pk6EgXtwF2SBJxjANsfiM2hCI
XeiHhx0APcsLJzv2s+G0a94+qsmDWf1a0jZyNrd0aoB22NrSFsxiIRkZagj8YbPDW/o9STMe2ZwW
EZ96BiMQVXyNAHKq4Q4Y4K5aIhDaE8jOZBQeDlSbDW/U+jvUyMGLtsN9XyrNajBRumATCkFxqSgD
dAHfUXEd0wFBcNALZaPvYHSLH2vVYz/cSRvqaCOeFCFN5VC+wPWVAMaP9JIXf5EwworXiiykBMgB
R+gmcVg0xl/fJWLrVqE0O++jm0k9V7CCME64sMmz9HOG66SBvp+MBSEANJXbjVwHSggzgf3IQbuT
W8yn67DxEmboCD0uBs4tbnkCmyOT7bTh1plp7EVNNtCJaD8qHGybXQHs2Hjs1PlbuGDSlU/jbCkz
jkCY8mE+rMMRJ/MPuvT2GMEfBORIkU61k73mPMnxpUsBAgkwSPayDZF1weIInCpAKNmuQIduQ7ZQ
fIJbkpLb0XYng/yDyNxKBxVFmggW2ui0xgcGiUX8jHiepDS9i4EnIAtCE/JI8IeNDulE+XrQn3+3
P5wmQDTG8E1OgOwinUASQ6ghAAeVRyGjScZTOBFyHDDLD4QUO+NIOlk+bNB7Qdqeq+j9+X2SpCZF
Lypb1KEYMPxW/n4EV4QimJTAZASXPC/JWlgv/C+JW4nin0xT0hZMBKBEYIZgXif5qT2jHLvuzzz1
hy7RSZfWIFDu/YuPTuz4D+MBt5MyIYI+4EQEpUIVhz2hCMcCGj4uwj0iRSZDFdF6tqiBYOEWEMfh
PfH3CsjdmQlnViKFPywLqRm+X96LbEqAXh17Rq7sU9RzOU7Z2h5kq4UKCvK5gVTiEcvml/wQppxi
7foHbZFmFMgPwQStREGVm7SFHLG8wgLp87qwdfZkW1gi+GJ5cuYz9JCj9E9aSVqKLqGTu5PWlaMC
fcy3oM4MmIRLAT36+WlZaUc55r/2fbOv8gmepZM8gr+WkLaouKbQ4sCMVLYt8HouT/zFFZtWqGMx
FhUszGshLf2QZwHpyGu8Zyot9dfiLfuP8hXAAUJRsDccCe8nYO3tGjYr05WcRord3BDgxAFEbD8U
0rV/NwpZ7GAH92tBHwiEASADCoAnvl6aTcamDBa6FChAfGf5ChJBVL7YXP0fLuiDCOKxjC15jinU
7OIygmkQX/fpfeCopH9ITPJxRaWoyFuTsZx4Kgl8y557+T5Mlj4TA5BlGZdyGZXW53zPpG0tg0oe
XAU8x+UIbN8YA0rlEd09oABKSbr8B5GeVLKojWMFQAroU4wPpeoO0NVDWI1TJJuUfZDvE4DU35eU
vAIoPLAnnHqeo/PRejQ44mgcmFyYOQWfZ2jqvxaTNvuDgYiIGVUwMCrF51DlAvJ3wH94Fen+Fr+C
/DZD5zf94YJchrd/ZQLPoxjQ1lteA/GRMOu/qd6jMTlOIxuPUocuWcke0OnAvXBzezoTpEH8B+2C
/xEg4LEM+JpBSnMzMKTzymUaQgefJtrjXajKoK+yl04aMMj4BMhQ2iWj27M1OjbQCdpTpgL5nxbk
JlOJaGXItCKdmm/wRaX+/hl4NbI7SNXTDrJv0gpXjpPQmaMA9IFWKPrrB8JeefrFzspckRLq8hYO
SHa+4O30anZa5PFRIPVO5FolB/riFYLckbwmh8j/UKrlMFD24uIpmfXWlwulaFLKiGd8gMeTR3L/
9z75C7jXUJrqv/fQLHJa/8Cxf1cwZSIjU5rs5SsTUhFDGTjKRDrC3y/X0L++ItMt13Zewu5b7ukv
MmXILRk7M+lDMhhEb096eeMhRMPE9fdF8oi+9d/7JciUrVoS6fz/7e+L/v9vZ2TNOC3M0nIyER1g
L+Uxnfgoc/b/vvNFK8isJp1PMIPS4TDh5FRI10Sl8785Q/4n1c4z4Ct7YLHpCrJNhHvYlsx70un+
/me3iftktpK58O+b5FW52vz9JV3tc3h89u8w/64An6HGc/uRGNbL1gkxiAyIDzDklq0h+s4rgHY+
nDFYGxOZbKTzVsP04gWZg7JGrOyn7TXYu6MbK2732zHmN0YzV1gXeTp3RHHCwHQMtmTrUblWIfQA
kNE9atkatqs2aaAQg1Hkpo2t3td/BUBs9fJxC7efkjf1bJDd/JiXwHaxyUPbI9De6EAboF3TADA/
GTpAvnxJ8fP+cUjKHQMdoMJR+1GJghesuGuU58nhFvN08TACChrmGxxDefLPcZl79xNIZ1KpVJg9
aOKHFMBgH8GPsARaRH44TM2+hYEOCDb3HvRdb2f5/Wj8z8GlnNRAnPW31Fmk6IdUTnfdXyv+ODAI
ovTpKQseSLceLF93fesWQvzMfO0UaVLuJ2oDXuT6zfTWQ0jVgiuw19Aq3lMqKOcItZFMz7l6nqMn
zs7PSbECQwCx9k+bLPFA5D3x6kn7IHcv605F+cqaFO4QBkd61L5l1LEwhJUxwz88sg/o1d6ovJs+
5j8qaowsJqCM3cc4nv+ivG670bP2IXSo3/o+1ocQPh5dEnRw7h1mgVwYVhfUHTso9yZ0YtyEqB1u
sTfrs1Kuu/CD0FcwbFRyghOyhVHGyF/lQyxxp+d5uy237SQF8PWL0Ea7qJSoBcf3lb1IqhgzB2kt
UqT+V/69Pz6W1+njx+lh9tqK2QTIGAxDHa4vGrRwr1xfX10LTTybjJWYzJENfsedb0eyrxXOK1Ae
jkgC3uZPUAjWgTy0eqCobn51TBrUN2N32cyTTTOrvvSpw2yqR7SseqzIegC8D5/b9/F+LEmTHl3g
8Ue6IdyUgpKgCyzyKDapxoYENyzWBLmZlbNpR9cjJIJec4CkUByUr+Zwn9wX+T8CQcIXlIOpcZtq
hrXM4gmicpFoAOp5kqIW1oZSxaoBmqo3arbttAAYFz5r1gc5AXQvRc4p2Vhn0BINGQsdk4OvdKhF
nYWOobfFShMYV17Hr8SzSHyJycbQxZASnyoo9UM5QeSGSi2417OyXr/uCBoNXhCUAeYA6iQPQS0J
QGw+z6zJDSnRfF6Zcfaegv7dJKeejYY69U9EJTA+UPxW9V95/GwjUr7PKAew8w7NQVr4AIpvXznc
QWcNlbBpgY0ms7MHX153IJOF5T4soD5Izhz+cPmVfjXjlhKkhIfuQNJR734+1L6Nf9a0M7vDS5OV
2i2mRjWEtQffLcy0Oan7DjkeHaMav5pYxP3vlfoPmU1DC027f7eniT213rFzqeNKvELDvYLiSGSg
A6L3kM7IjPicHS9MxAC/DKiwaJ2qrxgO9tkY44VQAhPMpjaWjeboaU61V++Z9K4kL8x7X+sMnkpP
7JeQ20h+coR69V7lgCq9+fllpOuxC3KBmLozyCBP5QfskB2AHAZyRcWiA3PbDutsds4O+7C5zF8Z
JYJLoP24+2Hdd5IMG2DW1ym2SBQVIg1AzOCuRtp7B7zSskX+SF8gW15Aw0Y4KSaRirFGGhlRhTZJ
1kfKfLiuh+TkUb6/fpOiSYdwKr4QvYkv6qBC+QYGafVVmZ4SmlPgJnbSv9IeqH6CYUGPc15sFPTR
wD6h4kBIUUQUD1Qc1r6SiYI3g0Y2nIoTikULMDO80Jlao9vwsbYXxg5CzL/TvYdhiUkFGbzLK2jf
gDYD4C4dEn+1p1Zd9CQeAy0qh4++uzS/KBt1DF//yF2BTtDw/DV8Pn6GNG1MEAuGfHzzXoZ/ZSWh
9Bw9Tk4hFB1laB7xV6IC+EWJAq4IsKBHTLIeBLlXVnvvhmzE/eU97iKdfqoMygJeh6IfWba3Gink
sDgO4gk7EBwPSE2wCuCZSIISfVUzDeRZ23jmj0tZvBWCsr3ujN/LxgSqe3j+lCww1mLjuXLXcpHI
44I8Yjtr9uEl93iTTdYF7CLgSkoyfYVUAgS296QzMiCoCfypXCWO0KdJjl8ApV1GbwAfxeA9e8+M
UT1RWVhXIa5Uy/qrk4NXuAixXJ25SXDBqxyhKj2J7C0pwycUNPPHVvqvJCqdnrEfZ+WyeRyvWDBh
H5/N0+SApwC5fLREtI8DHAQQKCOA0cgrgFiG+VDrPnIICMuVVQx764kEizFrYByaKADksYNGIuwx
8ncKqMG9FjmIh9p3PKm8albtTosiyKdMAA4aFdvT4EICUiUPjn7WFbxwQ3bXU8rg2uD9RiXGL4Ck
IKKIaHETQj17o9kBAP+EMN6jRyU4uH9Vrdjl7QkA8i4Kqwk2tPYa89E5f1sg7BDCoXjzk0Eg5wyP
s/np5wUov/DU4QWwFfUeTH9wI4UgQIWIGdaFk+0lJ/8ZO4+4A530RdQQEoWA3SvcGEcsDDSwW8UF
HWtZkV5toLsB5E/Ct+bfq6Dz9nVKG21Pidyrj3tGp4UAh+4g1jVB4in9NxKjjF4IaeAAf2+1TwGR
XeCnXVsDxK5fX9kK10Pij9QV1KA70n4oSFw2wD9J1FpYGHStJOIqtj82uCravypwHyLtwkND4rWm
YGtefdMMLWnN7n7yDq2wHDtbjp4MJshAVqjNgoCqJvt0xCxLI6pKIvCEOeqHR6SOwgaPJAEqNtAi
10aIzG2IDJePtUO11n/5SEvlXA1RjvXBgVDM5PHEXXVmb/+FxBtSoFwph4AdVZCiXRVJKoqmJ59R
whAxEFX1Tlt7/ZiYXMgkSuiml4GJuWDd4/4+0chWkrhEj/6ME4lnQluYJLhxPobF0OzrHjZBXh5d
gBtBR/TqIVxlVqOAT+M32LtXBOQDH4eVhsHTHh3IsVWNq3Kn3XogfbVq2rGGt8ekyCOEbpTO8KJ7
GU72JjkpDAWKb4McF0UZSmfoBjg+ss3UDrdvonuIkiwc+F6HQpRHPQl1H8iR+iDPe9jQvH40ak94
08Gp3mqEGJCOUe4/pBN784BYax6aJqpASePcmixac2Jbo3O6yJ+DK1kzxr6yvLbLvYlwxMBAYPi+
OFXrPYkAeoXbhtkpuD18hUbvxDXL+mSgUIB4zEzw206veQ5fz/4NR4U0uOv90j3kZ+pX9va1X+G2
lz/i1vi1YGhbZrjvRAWArNg591qEcdWR9V6Z553zXtXqNNmPK3f13C/SZmNW/QYQOAJAz4icvtGn
TsrP+zd/oOQfY16x3weKE9l2T6vmpBb0rfb2AV/zQ6WNe7LviGHwRuhIE5fycepRIJRMI3nup+MZ
EGqWKV4mVzC2MS1X9FzzqDirczXMzPlDm7loYIPDSr41a/vWluf7oKzwUIETwNruPXi6IIJW94re
NqsbvDrCAnXG4GoNCnecQPlrJxRRlWz3OPe0Tt9NvkvYTXjhmOGTsl021J1V0ewSfOL2rxUaJE9q
asZ+Q6G03fcvaBig3HofnNrJI0G5vZexgruP03qhuotXOq8Jb11tKK4v9aBO5+cXWinYz++D0okL
qq5Ez5hJuBCpJ/vHMCe7t+8jG6nAltn3r9qyemw5PF5tNaI13Y5f2pr6Pk4yDvQEKgd2L03nFr6Q
SIZnO+3627jjHEeufJTc/lVGcGVvRIZvblCbVYtj0jaQdilqVX3XmNvJ/N1MqDCzb5d6wVWkmKX2
oXgc7vCfz4s6+d6fFydtdu9Er6p/fq1UXDRyB87qmN1P0Dq5DS7OKnmtko86qJkggtVPnfhSjFwu
qRxKPmuN4/M+TXUgwXzatFe3x/Z57r8e+EkeH49D/tie8vXVHbM7d6gLeLS00KXdRfFa1aeV1Vkm
6qjpzFJzfiVBDQWvjd+dL2RZS5LknT4j0X30+UZarmPMO++NVSDv+CA/pXsazepOMvD6+chSho92
dLlPXu2Ulq20deKOX8045Q35Mr99ZafV6XGo2yn7k1x/iaJAMawsh9oaO86UY77RMAfEwZ8aigXE
VcxlBr/PF4iCRmqfcAl0IqM6zOnwhZ/BrVPCkxm+mpDeLzI2rKrQjLf8kvzwOeQ6lpe+c/G1HIkO
cjcGsxOFiaZ7gwxCRRv8/DXAUUTwH5x029Ph+iHgRZWs7alUFV3mnjAFyt/BBDPMyYDpXmUddLYN
s+oRCMWBRNk53F7sXk5C7Er3i1Qj3J9iHtTNuCBVhYD9xW/q3U3cZtBGx56W62r3tD6RRsJ7ApXq
tvemRHONOgn7I5vhXieTy3z4+WFuvA35gqrs3ZyoLHn7IS97/CRtL9V/lPuSrXMQ/KjE+9mQe4aM
Zg4KgxBXcVk8VwBG2RGWOFnJ0kW/+nfwPsAFjFOM8sSTjAdsZFKFZfjmAnbaNM9vM59pnaWTLU4M
9lz2mF14XH4z7Z9uIDObPkEYvYg0LEq+LmI+CiSJjmdSUXyIRRyh1R092Fvnn23t6d+Ridzn/gT4
BSr+lUuSXRT+i09lmB09OoCaEiIEzs9tD9G27ZXvTQcEdR2A12n14O1OsxMLNc7NUTkNM3x9OsNF
3Uy10+bOlGjFV5uLRwiwASHYhIWKKPZtBLJDDH79eXC5SVnMtiMn64OtodygTwuAKmdxG8LZQgTi
sgDYHLXzHlnQUKgywjfiTJM5dUFVY9E4unkK1zyhLQFD/4DjoFwMjLwPkJxEPZJkpWiykfZ4jXEj
OlItRAQVJ9BybucelABCT5opRfIwKmcpEKIRlBWWwfBqjPXjFEpoXnadFWH/k62RBV2QlbhSi/oG
v4VMrI4WG4jbNW/Uv06QkblQSqV07mpdJJXaoTKmlnb9LocMmxOgThg3GP6gDFdJMFN65e400RBb
mKAHqvzcf6mJJSgQWF17ixDe5QetV0D9igQSqLxNG7sL1EyAZOwPuqHmOme5S8l6Z8B4mL15GfMi
xNuh7d27XBtbTYxn7981YnydbvlV/9hfOKCW/7Ip8pgxVqxU0g7mCvi/20WaJtCA/zbU/KhU/lOg
iw6vp1BdFijb9cx/ezD/p4Uxus8bVjOYQhPuLspVvn7NSEA4Wy7EZATGFYEtkBn3x966x9Mv3HPE
4pTFs2dsnMP5WO9OX/pK+R+izmtLVW1bw09kayggcksOYo51YzOCGQwgPv35unOdc7bT2nPVrLJK
whi9//0P4LB/l+lqxJdN7v0ahx/R82bdavY8MObwuEZ8c0Lvfnd5O6DXa3zgbICSwNy8JsAs42ev
YVhFIgP+WYHXuNGvDmROgcF8WMnE0BX2ksJ8i4YzFfnF/qZZp73uDElCI9ek7V9j4BcuD6o49lRE
NMj8GuNL9wZ3b/CZ5ok6xqT8KwfzuOZMn5baNBsIRBMjezlFNCYFL8FNy+8LQWN3256GiPBZ3Djw
MxAhAIE6Mbea/8X1Y9Jx3zG3MHVrtOKEjZ79+w4I/cR0FBQLxRQOspvHT9E3u+AryfG9S/quuqmn
aYDDNm+FpnJFVpaFEx3t5bKkkCGfzuE1jJ97sSp33zU+DYALqC/C1nBV29mSFC2jtEviDamTC0cf
a+jReBPN5Pi28BtrY1jBmbvrKOvuh6KvPOzvgjUbnymaoK8E533bpJFYd3KCZlzCL8YXY2gjTDz9
d0CtXncz9gKLWwDH4BQ+06Q1//6l/Q6HYgOqsa7JcG+EuOmq8MqsRnQbNk6wwT8j7iR2nM+0Lm11
/xLHIS5t1Hzj7wzd3ug1H9BknJ1LdNx2rNeMpuEWlWAmE2VIs9bEaVc8zF6h2DmGHLRr7zwq6Qtw
qoj4AnXealD5iUl83n10F61hg73zd9hhxpKok6hvuzXT8U4kHBjr5vrQ6J8mnTkNenWD1F53j0t2
R0Jv7ocns5HpFU39UI+UyVW2IWO7Qte+xUEDuKuDEZduY8kOG2XMBgtZiXrkGL3mxhO0gzVdHx9h
0hwtjMplsaaA3XQ+YpjPSh40GcrSE4Van7A5QJy2feq/mRKMcjgEhRgOaYxNpvgFKbtn08E9qnYK
4j7wILs5qwOGiWzN2R4KciPuACOgxbG0HpMyZmVfT4VpRs3gTStrBnSBTEEPZcwl4oVnLF0F0ZXI
ZC6Mwlc+QNBPbYsfLzSKVYLBs4dCyPu7sxCTogPOC5mV0Qkp3UFr8LUWMkBk12OG1OR7gD4Qyl+T
5gavxMV3m64ZKUbaKPfrqAq0GNsYIKZNOr4kZlhvHmg4XzLdHjHGcj6J5mG/jEqDdFZGZ8RQ9asI
3gETIVu3mNa12RDac2jW7gnCeA+zRas7HQ/PFm/84fzhGegqfnx3UV2gajjCqGg409qr+9un10VK
gK9lEbTpnIAoxkr07eKAwjGSkUBxEFifAXtURe3kEp4ZHD97H8IqGAWGtT1GD9JHXeBSxsO8b/ki
WMWxYghe6FwRtntaDKk7+af7LLABbY86bgaCKzyNR/gcnvqrMPe+oRpD540zp4xVjAvBrRd4TsXf
AG2uXQRaZHiNjeioz0zozr7Ge0BI0EEigxoU5zxcSi1Yf6JQjpsEzY/OyX5/h7uNKUxAV42Aucnc
j111BEMQt4hvKMOhfwZgKj9P9aBNfSBrUGoicgWfjV94CXwTEIWXj24MPWKN1DQLwaQfclUwdhkB
VrOh7DTRZCBBmaI42KT966YV5YycYLZ02wl2i94tecMPOo9ogqClnkeox0NCJ+w7Fjp4cTlZn/rD
TvFfBgHzt3PSNRAZNDCspLBjYLCn/+WSU+MU9TrZKtuR5mquHqhzw2vb7z/xLcBDI8YYBBZZ1mcs
BA+BQxGTY8k8jnwRxOMMIwATPEaVOPboXjpsh9yYo0YP6/oEavVxX4KMMUMq41ZIM4sfG7MH97gm
xd6lCiQjxew1g9+VB8mocP/eiGAgWlGHvKPjDBN5o3snXtEvYnBGfrOH0+6BxZNLTagwWrgGqWQp
5tN41zG1vbKzkVThUxlwdsgvHITy6zM9wXOD9aJhH5M0OfrGKI+/I8bjvcuC6eiuDbHKCFK3PWiF
8Odg4WHTwS1YxoPW+BO/glVX2eGwRGlq1bs8FrMjvOkCkh/42wMjAGVsJuh+YpR3EZR+NBQluopi
gcgDhyb3g/cKYUcb5mq4akMVPTslYZGrsLnytdmnMVWhobEJiLnVU7bMp3Wq43bddsoaGAXW7KEz
zSCq/dH5VS7odd5jTabmhbRKf9pI3bpcn9QuPsgUsadXxOar3vtY23f0+JjvzIaXMm0otnkx1NF8
t2k4Ghh/UDY9yR3kEqScAkfjjnsk577EcOd4RdbxrQpYeMHzO6QlBKx+jAjm9YT/6rBuct65w5gc
wLSlYz3iMOPR9ZITdJJEgDbJroSlBoiuesg2mjRPFvDknQqaZn5rLGpoctcZdkW1tD9176gx5uFm
UIYNJtFooWukubrmFveYeAvyg9me2xiF4KtwYypgAXupcB3u7io2WVygmOABAk/6Enx3q54ypMgE
vb7sP7oEQBbArB+7cXbVMwRRB845qDI0ZUSS/CyDhPGbZc4NOEGxmKUBzXaxtp1+UGhj3IxpM6M/
NGkRex9kTaZ4gTJ9J6RCOFjoeOfeG3MP3Xsxs8X3Z5mSJcXQ1832aBwQct7puB2ExQnma26J0B5r
OXwRMK5l7xgOX77M0Ym2d7cIZ2DRI/eiIEcSz/RZJtYEtpGq9+wBT8UYDxDcSW1E6N6AJL9AKMEV
LMNsAPQb5r02OqUvQoaH/9ljg7C8r1n9SGxrJ0808coEgamr79XleZ1PtERLjiNlimkiKfMm7Ee2
eZlzHrtaqGMEizN2SUoVPSPmmBR81RyWfhNjEL+UtK0RdmWuushC7Y82hnEDRRPw8hVldYruTVet
WeavIGeVwWVv4JuHM3awMLEVLMkg08MHRdrotiv+sO2dZcvTBJIm0bdj+oz30zYYGnDok6t37TIH
TOUmlix769o3CZsxB3hABQblz/CTmIOapRYRhHvqJu01yv1lTFfqXXbi9IQ5gPMMGa9Gb/YNbQgW
h7sNw43eE47MiPJNW68O+QDPv3tywkOySlrhPbwEuAgTC0fbQL6Ij5eRbO8M0SixsHB3qQ+vcY2u
XCHniGnGZXIJnwdKFepJbCpyhyLqOSu7UAkRLm4fmDXjODg/hcUBh9FQDSEFLQgEGtbuKiL3fYDC
N2lv2gEzBELUOuCY7+i8/iwgTHes86j/JOvnGIMQ0ns05njEHYdPvzF/Q0nHrr3/hnuGmQGgWIS7
IvD1g4E+E68UNrJdaJLL+2nZ1Rs/J4jsJ0TePydxfFSZicDf3TEXqNgMU3sFhQLyx5habkVIsEwL
KsYwbQsHtwt1auEyhvtQ4f1pI3qfpk6j6d6w0qKZ6R+CFq3FvCIoEzfa8B29o04CHY4zwc0ixCaG
4j8vFA4+qS3z9xC78o7LT1d3HLcPaJ5wdZh1ns7O0FYgj2BwBFP1wzSQ6XBhN5i//9WQIafH6Xt9
YsBviKIE/n6dinE2syh1iysVJ4VxE10d1HGC4GmhaWCoCUGCK5fKkqK1UYmL95vS4IocrRi9h+99
yJJ93jNUW53c5obtA+CEVHaILRp4h/j7EhqtAtTT6VZecffuiGI/vmmSp8vigmRAbPQe8AQUX+Xk
qdZzZXM3pPPV4YGzcky5zjSJXhqdTmtNqpexIuudXBpZZgySStihIBiuvxvWsRd0TqIaWc6e/eMY
HXe1aSPesXN8oReU5ve9clANtgRAJvHwOrat9gbNXMZBWiOfoxwcMQJ7HlpTCAiE7uFS0zMgT+4v
LTdTKHTCfp9Z7dW29hPklKxFhHDOCDx/0xdzsS2Yuh8pS/dU0i+adu5aQ0z8CApSTWHWc+iBYult
v8C0BvuQU3Rg3TypcDouE9Mzdk5cRGwhhtVQZE+EV/E5MKNI7de65Smh2sOFu0HyI8oFIgYuoC3Q
m96Ef9jmyslwO2Hkvbu1eheVkWf3+gs9KgA2Q1QTSVnSIwR8xOL8BQO7agwE3wK29CTaIptowzt7
zX1mYkFpg4aSRFT71xkKpOwR0Oy1P+6l2wius7vLl2LQ1r10+dxVt05QbF6+pqzTU7Ay45tuPzGO
LYcnRovKsb/CIAJKDNRf/C1VCFxA2S1XI7ccW/vOG5er55QpMeVTAxejt3/rY20Fbf0amainRxLd
SNkGFWepHYoZbv6NLitpc7myn1FzeyvhVLzPDnblTmepbtBABOgEXxHRvNcJ8+1sgXfErPo71jQ7
K2J8HvYFf3kmNlsCx5hkDeGCZwPkSU3CIgEi3kQmii075ozoKnErR6OigCnJRfFMWnuUEgQ+p/GL
SdclVNbVjCudfq9CabG7c40EnABWH8DAYcsHsYK01qbOb04+c4Rt3zmzia9z5TN0q1WxL9nANkbL
eUyQH3Qc5QthGAfHtXKOrrMaYAS8kO0DaUr3XPjtKUuYOb4HKETzhXxBHeHGtYrutHARY3WJDMb7
djVoDyDnkCcY0MrhjUI4PW3DrBO9uip1ArKbOzlrH/GP5+1zsonZm7G66zcnDd/0P7a5pekAd+1/
x+X2OGqt1aPLedCD9A8preExc1tg8pr1EWQxhc/Qa9AMcNfoPbJM6Rcm9NgbhGm943QV8pwYBMe3
+6mPkib4BJpjoo69M+Y0xSaD8EE8Up6TC94UF/88xnvCgYqjH7GeDy5Qg1CFd1OixL+jImyyzhLA
hdYp1COd/yjofXCuwFy/cLMsOtOx/1WY8oBytRz98IHLNNEW3VaL+v6s2Z3UrTL82cWco9iuGDmy
DVCJUVIxW766Z76OPDSmsPdZ+4Vq1DHXJtoflNe61cGyh/pk+gSHQ0IxaawLip9bVHNdQSuYNGli
WC+xYeNeftgaUVIYFZO5AZGZWBWqw49/I5OVOLnSvVFMlt55j/ztfnbT6DMvYSrDroW5iO0RvfDK
UTteJxVn4xVaZoS8HSvHTusjGxbB0CiR0P4ZWviGYZyc+oq8EvX0G+sYkkjJRMG2mlupsJ4ceMyS
MBCcfuevzWueb4zpZ9gZH0Nz3Rx1JmpSMjsSVld68aDc6HQkYKk7rUXe4AP5KkVOm9njdam2LQ1y
GPBvywFNhuqVKUHnEZwOJ+Sj9ASXTY1TJtcyq+Gu5Ci07DOrNC7HzJQRETGS7qt+Sd0Nv7DpTDkR
unubpaGGoHJz27QJlCTzkgDOV+/Tq8YKMy6rzGNmuDLZbbh33a2VAeG5EZPYF7UtNwpU/fOk8U3O
GHPccTSg6ynewQ11z/y95Fy9wa7EKbaDhFAqdIvzOM8f1puWCpy4ctLau3dIffcu8BAyR1Httljl
uG8CL18H46/JyJLYq9S5xJ+R/oV6ZbMJcJ6PsISSxkx7h6Tx4sp2cbZZT+vrf1xDR6Bq4C8AQ/JC
8IykvrSMv7rPdAOPodPw8eqlJ//0GjzuJJShnqZ74rBRWjcNLz057bfrn2F0gk++Pbgq1zI4nvx8
xWxiXbfGnVavqUdvnAFQk+XWlu1Dh6kGLQZCGRZqq505fOOpVVmfIZ+gwCrj9pJvZ5M5NV0OS6cF
9oi5qnXutrkxvGxWMB+wBu/FkZBP/ttwHm7Omj/Tc/uFY4SvS4YkZ+KQzSQl1C7gaXz8DO0ZzoKk
4Izq9dmtP7ahhqTE9R5x9jr4uTWNDkaFzAx7p32Z0KMclwL5j3JiSO/OCMABI7en93L1VNKtOzt+
xdYyTTC8FW8ch77dV4howr3Fe/YySXs5sQHsCtuwoVB4vBhdDzf56eYo3R4MhQPHH7ddzls6OU9O
sTqTFp9e6YNkTkD6xxp8Ob6SRkIB8NrjY5qYXUg6mHQ+sesHm8v3MqOikpqbO3WA5lddFuKsc+x3
xLS+HFJ3p4vjouqQcM10IS6HKT4cO34ZaBLHpRldB2ZNLCfEuMMJBx32c8ojzBjxkae3O1oV6ZyX
kYv58Rt8FugQ+6jJ99De1ovmAxdkVKDyNga3ueZoXjVuulzpaNZP6xfFIfZUBKq+pkpYD2D8gq1D
lMEfmDGz0wlfXLsk5gZN3ArO4TZ3SUEC98Et3sMxgn2OyCZl0Rm3xnpyIvYVLCK+BfWCLcRJEy1c
henfZ57HZADPGslnSJqT21jXA+5xh9SObp3ckzZEydI9kj9L4+/yBnvpJFVtHeCBgnW0msBQ4W/K
kjQOA6YlcQnYwrlUZG2a6YRrXYPUHD4Bm2mK/M4yrYYrR9YPNpNUQFTjZL9ic3TR/QeccKiaJx/q
WFFM31i+cRWcKcgHlHdP/PTmzU0oas98mZG38SGlxFMDBNCXMbtQ1Jzff9bktf+Yc1M9YiorKPpk
Vh6qLWzDO/bRKt5L8Diw/uohOI2qyspF2UjkdFxVYWlE7Soo9lkL/liA96I+f/ol6YD0JidPhw+P
B0aUi/M7/t1Y4bNXbKi4z+4JcUXLVT6s3SF/L/4+xD1kFq7eFAZ8GWS6qcIv3MN4ihjtMixsplHA
QdCjbBT4jHf7Cv6QrF5j1vLL24LVYN9ZJxAuvgYt8XQFulc3iMCDxqboGZ7mHocmWHYeKGHl4FAR
PIJXcPcJS8BVhHOE5Ynu5gH+jaTLvj2DoUJ0x6DhvmgtO8sbObFgVdT5GXsC+UFIKa9/7Dsc6ArF
PZwxCbPR8fNzOZcA+pg2FH9sNxoFBBNxhCkoWR1z8w2NDSyBj9VeZwt8/zMmFMyk4wdVK+pa/gMe
DtCg5ooDLNFYyY2DN3xQvDj87PP+syk3jB1h2YKbyRZrWMqOxbiDq9gbApHVUm2xLAemB51Hqj3W
BwSFgBzoA+xMqCjIoo/zyFhDITqNyjXbCBAuauqv3ykWVc7PfvCdQMm0VR8y8ob4PPxhKFy0bMEb
C2E9MY5iGMJSuqcn/Kyb+zqUKdnRuoxevbJ3p4OpLKH6cGlbNU41QTE4LzuLdjcbFQ/oNC1uZPTv
uOB0ufPxq0DRVTjVko34Yd243Ny2ZfqS2nvriV9N7UG8xuAh9R723bliA0gYltPyIFXiL2n6GQxG
X4npr+MK5O9iK3GeiBNhjh3gKamBpWMsABPDuSWw9/riWShA4AMKWxFgfAjYjNFb0PAMpxGQ6Ae9
jTGzc2L4+R2Io9CKn6e6EIZYFAEDkwrcgjtieEsaXXbxmBrDeb7hHVVOB1gG9M6/Azus+lkPhM9X
k3uXLePwxBfo2cXuZaTFdfCbsDWCRbmFgoLhT0040bWnMU/T/KybI/oxg89S6RnhyxMDLXFBGr3n
l2k2vI5xqEE1xX6KJweF4vC6a84UoLqOGB81sMWM65hq4bgrdhgCMlHDKOljt2ifSruFiIHmCuvv
iTorJmnq3DVbh0BLxjoo5H7Fi0yJRYG/TJmxPi+wLbMZZ+NSVsfa/Bk2hpCx3pOPaTMRurO3UiS9
Q3YVho9vlgk1NHIxY2E8fpkag3z63NymXD8P8k12wIEX+qOMg0925ovrmwBrda2WfUN3zsJod9J2
WJcRk80GHgHQDFsxaMd2hTGsR99nt+kTioGCqy+ZII1xDjdOmzSV8DGjDGLne3arBU4ETKv1iApC
G+hYhvYofIgs+twxCtmfDo39uXlovfzGnhIkZcnnn/Weiik+AxdCVn5pTyy5hDe8dhC0zL4OOGYG
FcgxyBZhPwBJE5pAtRiifH6Cypa2ti8oe14iD29OzheXNaA+O1/TS7NQuroGVTdEd3yob/1sew30
oMWA9WVjV62xi1Krr6+kjDAYIOOLIRLiQETYfBrYbH+qrNb6tnztZKQFksyv3ZQUwDbBLUmp+0ys
3qee7h5V+zghokBZfCKCEUP5Qa01A6872tt1fgW9P0YqA926e53qR685uQyeM37cZUCiFmP0CfNL
3jVDaibgWF6oUWOxwkvg675M/zFZfXBKxST25FXw5ECX+HU6ILd2J1SWwBMXorfeVotEWnj7ER9U
YqngDtQ0sTSYEFcYoHtXFbYjo45VJyhWvjE7pqCOCuPLCjKrjqon4H56fTA0yeLm14UqcQo+Pv/A
ylWFfGiAlYet/74BrxXIra8/BRtEX+dAaGn/DL/lqLgs1Eplgxsolaya1L4CwHSwKfHUzCvSoCbZ
ClouiCWMg4uddllKTw0XyiLERGyXWFNzRNCqzYLKsoWnCkzZ6acEqMTPZUx/DdjDGLAxZ42+Tmn1
e2+n7bQhTQ86SCgHFLZEacaSqNUKjZ7eOzNkMEdUAxjzan51/6Vq372iCjNA8ePdxtnkcfQAWTpe
82ljYcWLDHNYEKVLzfrGQXR74Qo0uLTbA84/cAvJK3hq2mgdrsmKtZlqo08uyuEz5KK/zTMYeCDJ
XOOoFsDsGJTSGj3JZ8RBBskLeJd0aDRm2gR5ASMVTCtV2fMboDlAay330bTJxDj6d83h0xxNMh9X
kPqQiOO4YT874eoVfeC3PcLvKdDrRGmN2zdoDIOcgHjDu9XB/Ti6PobHVvdzi5p398mRDz6ReE7V
DnvJbXra47gIdRdERdJipxm+UJLrd/FZbe3LUOxtxfpfQvpY5G2YlCgUxCiOkEvEOevaIR5eZffm
KmvaRFGHJtsIhUwT1+umfRzcCZlXvI9r+Co/+BzS7IRcoNriShf9YtjjNyP+6tcepadHcBdfia4s
PNqQddzLnCoventpeMUIq+Tz/PqRNm71YTy5EMWTJrOhzLtvP8hqCBB3sXbqVqp117FoImzZvVZW
+rbPmCKi96CVgTjEfN+wy4hVhw4dCRul3M9lmWvZfrhP+o6nsx0Y9qD9U5t+bZy696Y92AIkufMy
4lsDvln9M6bXhe6uPClm5KFhdsaJfwR7qtiBwcztmJjM3hBpEJ704JJAV7AHt7jur/sv0T9Uj9+Y
396/TxlyxUXyZaDXjJ/7618zeOKQf3RltKwG58jY3DCQqKfgKmC6WEdIlicz88UnND0WQ/HCF5Ue
WSM/XR0EF5Rzoln99xDJmwjdxF7+iUXLcSbGAi2GeEyZHKOr8e2oLtlsZcBLZkRjAvgZkEXM3GXB
NPrbFTEtKLE1YdDFNFzUgD/VH8o0McSQj/IvhY/6Cr2aHuCww2eamExDe/g95FDLk6oZe0KLu5b+
isR7Wx9BEOAh52MVcFh8jX83OS/HhK9Yyhl6Wf4ceMwGqODEQPDGio09QCzY+Df5XtPGtgidY8cx
eg28AFs0J4BEjBCZUWw2Mj/+Z6otLwykHsvHhgvcZ+1La7vVHJQrLtgZjy/dHbRxh7rTgU7Cq5f8
FPlZ/34SezHD1gYfCQDOmYKI57cxMnudUN4rK204uvLv8qOwOU32V3u/Cj8WFvPLm9W9WFv6Lh7w
jsP9qBf1plHTFadRKi5gdhEBQwjjI0UWAymReNYbsVCGqsE86uLv5NP0w9yMihV1LLfJDfbvqFTU
RVy2vWwEvoT1IkbS2InBXEfwm9ssJty6MIGoxX+Fln2fUG5RmzPasRnr8xAH6H++0lcUFRcXf2kH
IoAjJntXKj0mJ3ytbmdxG955FsjjOviZmNFtFqEYPWLAhN9wwX1+D6/hkygaQlR4vLfGn/FXbeut
zGLP4TfCbi85dsvoxb11Ny0qYp8bTMqCQ+7iclZsAU2gA0crT9nRBXorjwL2hZa9qydp99ht9Zt+
tW3ixFfaSlg4FAh4Ez+devuxGbtxueCz6JrD2lPEGrnoZr3ScDLG3cMV3oSn3qUH3Gf6/x4YIPL1
D9oUoCnaf3k0mMu3nW+PoTKxZwAFbVCGF6NoiT+TbDSW69+9vVp+Ap5xSl1DJ0vc/U8TS5vCxc4I
2tG4xApHHT5csWbnhLGi3buyAuq+wePKiimrZnv7mJXuA1u5EuI9rF+0WjwYAiAHqBwTU0ltq7Cc
5mvFM3zJPbzNVmN21csM8ofX6eMAbVrm8BqWhyu2m6deOrj0KmywaFxYkuVZex9kvHIXPZ3m8O1V
3gNegs6ifA5V/xOhGfmtdwZoh2E3e8zagzQBMcJujDlZcPQv87Yjh6buG7+3aLr5xnTVkTpSBvWg
2WME5MiT5ZqfIacFIpRd0mag9huKUWY2Ujy5Uozf0/Rfa7l2xBb0PJH3qR5Mn8kb79fAiVLFhu/J
MD0q2TzQJ3DVc/i+0bXLVfQn4QsVXycHs/q9G643r3C+uF/LZSMf2W2fBEqtAnmuPLnwBC6Lvn52
EHdA3f3/hzKmqOK/JVQAO6MNqIIWtsgjtHFvJLHMxOq/4+w1Z7u9cpuDQIfnpIxZA5JzAp0FwotI
rcUICMJwzGbFmikfC3sjYQcTLFj2e3/eJfwht5Zr/rey1g+Lj6wSxM0RF6F4FMCc8YpfEhdCWh52
Vup9nkbU8ih/unKTP0PyKcCfeB2OE18qBpf/1gCpCA+vGRi2jTk3Lyj3gnivyglAzAGoytfDAoi4
ujAlbUY3VsDa4ycW4Jvt+KSEWS+fMVki4arDlYjVaFfWYOR+PtamKNZQ+X6wWQQ/Dd+e3DnczLYE
NchDzBf/WTDK32Q/LxbFgnOCJyNul5wITggwEFso2+cDqEhiFV7zq39MZB+VXbQMwFJgdLKcwQSI
+QAVn90TlzRXjJnAjAL20qnkPIjEX5TTcAOYTvzvTiXnAmU6izKn77eMy5KOYRMPI/k1iw45j8aS
P93ucg7Zqlt787k1Z63mD0u4PGQzk1Pa3Nz3ZN67/7Y/odWIyJ0BIhtvkxS5DuZA8hSToDa6PAxz
3HKhjxlU8hdPPgF6yvj11v0C+vpIKS5hc4s1Tf8San661uiLc7Rtb6Lg055Cr96FbtIefrAKMsey
k8tXiBdH8fP9EdcKzDpEbN7Bfx8HkTfBCx1aWbEOEEpxoysWC3ipw2TA+RcmlziQiHGE/CskZGht
T4ZuTxe3Txpiym8+L99BDYVLiURR4Q/IV+o8aCjp0DE/4Lub+K4XATcG5QLDUkvoGrPdjpkERF5I
pk7m60SamsHPzp1//FvgnPJHLQGSaV36nLOIMzkURxFAH+hfDDKAidEND0AF+Rxn2GUe+o2P0XdO
VCIvBOgF6QpW6B8Mwubm/KcyNyVwUWZ5lW96UhvR6P37s9Kka6iJiax4kpLMiI8/0NTp01kFmbe3
XBlbYU8G7QWmFUahUIn7bTr1/gO4SHCypE6OJE8wOi2ib4hoJD7HavdM0qPafROMdyH2grYS3sIO
+g1z4NtOHquDPFIMEGcmb/w2+bIGiz0XgzR1UUg72FycJs5pcpoUM/GFujIWNceNcXEK28PvFv3m
GTzlKHIlmBH//nA1oKkmmVaeWsTL3UK5dJTf44VB+Hkml1qJerBwDTZ3YhNkjpqhuCT2etBKlF4r
If568h13pvkC1UvE2WdysPj3OM7UPvKG1s8CjMlce6j2s+47ekbyUR2nMyI8oFF2VwamB48FebuL
1aN7ZmScOu2knbx4oZOYrDAzJOK9/YcA4kEwLhKr1VRhYAvbUb7t3/N4UNqOAlSkjgUYMgN4S2YA
Y7eVSCDui2ywfHs+NDIoaA/xBuYNYRxIBsFQXEHohN3Psk1Be9uqExiaXNxSQknQhxhNSekkj19O
2n8X/hDuCMR76q1xNU8JvaDDiSBuBq/9Y/rwAbX8cl8wRKXZg5hbWwfyhbppXE6ahEjfR1BtvAYz
Q+82QFQJia3pPAbIk7CEYvpFRS45SlI4S3V+DrCn9GDgesxzuT6grGdoGKnbmB+HsD34Y0KQGgi+
zDfiKQ3g07uCJPRSZp+Sa5WTcWVu8xA2MIuMPCp3leE99MIkEfEWIulti483Mvfg3umEF4uFVCs6
sxaGYuIibjCQk/BNArulJt70/+Jdx+VmhRcidznrwNvWEvDlRBxx5AKSy6iANM9xh6N6Wzw8Fhio
gKRt+CQVTxDyCZGdnoKGn3seQQbfceTyk1VK1gMx72JW4jd+R+UYvJ/Wu8fUG9Tjhqa1bZ3ByKiz
YySjzDIC00NdAJhM1laIHPUTYsHYzQH9ErJUJzn/cvNe43+mfdVUgoeEMolE3ZM5sSlBtzTBy5wS
iXSG8Peax1hixHLynoIyXEUAXKjOuQR55lgfgn7zy90kJOiXCXVxxE5J1hKwAEuCvppYHiApDauR
pE2Je8xNurCtGHPk9GGQ8hhPb6VBIz03kD5IHHUkVQnqVAC4wHYhIUK3vmwcREzSRZEB4PIr0jWJ
S9Dzj9xcvp8Xkm+G0KKzZSdlX3UkCU3enLxFE7e2B4FJN6dF3tVzJD9Cfps6YZTMgwNDj4gx4fDq
ihD/tGUxwz3Rl6NkehspOigVvu6aKtA5DsCBKQ6pBUqmcS+e8jcpz3DZcAGEvCYSUQypB/9ahX/t
AEbC9J4yNY/vYlbsFANG37aYccuj6QIEqGJYm7NRmBOJx5GomAP5RNF6DWBAMfimWakZlUuVK+WH
2F4zGaSEu9Ic6P5qLK2D0BZzCoVWSCn3a8qo7HnQwGAajzCVoo8AT6qMD+35jUJCmjPpyajAGeWx
t5BhJRFLTx8ZjMdx5oFdBUda/Z2tlKpM9qKM9lGKusbP3QpfSyq2D3YPWKCIZUtfekhQH5sBheQ3
sS0NkS5YfUTFv5bQdOkC3RdDjzbG3o/gX6UhTaNU//J8e99hY0pWhKOTAi85Tl86AQ2agFRn8rh3
IaxGRnLu5gemC/99IHVF5Q2mITB0n8k2MLfJ3/SkjFJc1tOQcjYgfZMnrRL+Bo78X71bBcX260Ox
wH9e8Uy/5SH25TS1OGX/mj2FMEXJEfcbyyPeG1f6xPuvIxRLe1JWB9JHXjlFtfPloqAWdXCipFGT
ykgqImmx/wVsifnPvzppO5hzgXFrS0ErDefJuhNUND2500tEuto4t8eHw0HaWNPRB79iRK4PaXwP
h8wiwyq3yLCas/9ScAPBWiO1p46IwhrADeV1oUbwsRHh48wDqclCyudoah8IZRpm1oG9jgdhlVFv
OZfIte2WRn+/6g623W5vjSTYWk+nFN1Lg6/oLSWFQH4ayn/bT8lTE/higzOPtWlyn/X7k9Tyt/t9
OJqEE/5xIjX8ZiOfHXTnSzl1eOv+nkjdMaU/WVPm/7zzB1TSS0Tn/PuF+BqVgh2Mkx5cCvp/R5MJ
kgfuYZN+xs/nh6A0ECs+7OUkFhHXPsjYsmZvSGoj0k7o8AK2iMuVVKWgJRTedMY/mEWAiL1JHQ1P
aeWMMg9PJq7/+CxpnLvZ1cImEoIaAoOPs/jwgfEgl/lm08ccUu4EpmOWoCMpbcpkwh6HXcoTciuK
cWAE5kJMg/5BCVPEHvaa4Lwos4b8T6z2IJg6CuqJFeQm6AHsiKojpHV5B8iE+X8Dd6FbKI5E4tyE
ieOfvKENAXSFqB/u1oy51ryWyzJk0x6xfQeCPd5+pmESRCoxpGsuZCta85NJGBU7wOf6EVauwGFA
rqzop0ED70YC3lnnXxi3ZZB3N9+uwk4gT+IsIZuz2uaeHshTDVgepke3DZefsRQGhmKaKzWVxFGJ
kSJeUBz1u/+h7weG/S0XggaljKKlpxEYQvuhRl+ba7/0GaYDjmKRyq0j2MLrBzNCcPi/h446SHcf
7IXBLdbCkcBYxqjjQI7/NZ+mm9IJ0ReZ4E2IodH5UBcTaY29FvDi+dduSpkszU/qCrKI856E87HZ
DeWjbGpcM+xRcmSmSD/jvCE9KSKMbwwLiCcAVcCbCspAR1qFy9k94ZXIG/dWS6zDELoQ9hdU0yeW
w2/IomrA63qXMcw35qWYD50hwcnyWk1pvz6WAfsRZ6IEwzQ8byVK7zNu0SIgNkA/6ksEZeXfI8QH
/IqyX13dcgCXEEMXsuPew9xTHbaw0XsEJxLPRnY6lUfVYyCC+yOWfdGiP5n4owGRgeGI6xZWHxuy
bM7imMX1BBoprQDU5vCybKLPxdMo40WQ8oT5Tlnng9sO+SKXo7BIVIoqlUv2EWoHSbBsHzrRGbIx
xGRsySoAVe6WH4QqZZFEVIlVFq5vnsEr5KE85VYVl0iY33a/X0QbQR6bcktNQtYUkEEwJRBHJlAW
m0WPz3Cj9/t81Ya/8iW8l/1y/ev5ne44snu95XLenbuyyiPqZxPZPlzg6O3x18kKiilLrizCnDQN
yFPu+A4XCKAz9737D6aQXa0joxIuVSgE8grgqb+tRx1qfUG/31vZXPMDIc1/ggptC2ewBfwGUPjl
CrJaDwEeq4A7k0e0pn44BeostddVyGLKObKmmTUejw/D8dB0huNxNF5HPd4BC3lpD5aCL4B+EmM4
kH0UXAR5hyylvP0GZ1hKZVDm3/PNyZOTKOub+gt4oZ+nyUEpw2SRRU5A4WZPgB3B4VfB14c5xw4I
PfeHFtLB8bmVBy+Fp467Th4wqskDseGSO1bvyfasOQPlO8FN6LJoMI2umE//W8FqPPDEXVTWLLkc
5NQ2IUtL/S0nXDpd7D5xThO3/X8PaXCH1DiyhXEkMovFUbZBeSxlJ2WAPspGAsMIurOMOJbM70Zo
4H7dMxR8SNnkHbLYHGkCNcbTYiis+bA6mVyHCibNsmTKQ0xSeaK5pZRCmQiWAE6gYfwAJ+ckVHaH
Zs2liXNqe8FhFtLkhxpHrpbzb8vIgdth3mC9JBGikGF4brhuLS9hMeUIRJItxeLMCfqH5ON/PmqM
/jt7v/sMvjQPsWMUPzyshH7iZURBSJZFuPyWJwHOGIG78AR/jzuXOksKCi6YHlRZmApPxZ5RsDLZ
zgQjk1pZLoDNpskZwHSb449alNu0dm/7xslHDU3Im0Dkqx4rI4UE7Rzd3mMqfV/qZGj5is3FlwRr
Lli2LjIkeZLWB8kBZSRb8wHoQn6pGdzu374FR/bnCyoNpGAngpekWBbX1u/7ZdvD4IstvWXJDl94
J/bUt6WjspMKV7IbpaRJncNQ8g6PuFwqRHvQTIrnJSI9GaHRkS4zBmzSne4kKXH3D4SRH/gvDU9a
LS1p9gsXH0jrznRG/l9gmArbPUnDEuhHfDE1MJ//oeq8mpTVunb9i6xCguApUcGc9YQytJhJKuKv
/67hs95dtVd3u/ppAzCZYcwx7iBahg/SRLI6yZIqIquNYdP/t7CL9a8V5oMzI3+isfuTXszG9bcn
lSF37yCmLGvDv/WhOctDALveG5ly2Y5ADgMmI8+BgWd6hR7CHAwDXOyMJTv16NWohaNQTfqZ9fLR
lW0qJuesomw6+i1HJnLZfFEAZlVtBRZfMtdC0ME1WL5kYyiGzdDlNoQBsxldbPSnj/7+/gUhO7R4
a2eDJPJ1KwPvBj/xX6pJhuJmM6TX/qZSZtD7mESrL/UXiYiQfmKLofAlWWRcWtjelGSlWyyvuLfS
6X6aoENtJ8GOdDi24b8vVkF7MT4cDpLVknhGzFBFP1m2AxzSn2G5K+69e9bpBrs4wmCpjonQtgRs
nPGvQiNB7r+8wz/fT9h10mXQGuBLehZ5BZkumC2228GW3O+SENcjZuV7NAr2I8PrrQfbKZOrdEv5
EcFg0nGoZ3C7RfFbZZZQwppqrjwtmb3/wmnpvRimn7FwF3NPyjkUc6jfRlIOgg3JK1ERgvoq9FjJ
6eE3ihbd2CIcLjyTGjUgQNaFPSfFd28tobcMHvi+fLZ0dXEXO0J7loh7OucSptOOLBbkZQ7Mhr8x
wFgjGpJ5UNyRpcgmpbYll0nkDLIAwSAJ6RhffcJLwrsMBaDCeQYZI63gcA0YVO+B6kol64ll1p2L
wXCMsSSncUaLNYekqskjII1liWfMpV9CTJR7xwLP7CER37+O+L8K6Qdpdz0semqoMFOqwT8Tyic8
XIEERTLOftPq/5t1RatXNGZ5IyNGNvAAqRsDCb2ItSjO0tWdggGg8xZ8ICZ8nZESCpDTqXAQQgkM
nRGYN0DB4cjQQTBsfAtBpIENxv8eW6R7oZ4C6ie2hlm3qBbFjPxSLwerlg3v2BIU0/aynl9DpnVQ
19nU3GWA6XfVn7F7DAm60F4BUgRUO8qmKqs6b7qPkeC7j199SRFINgKcHD1bDU1yR0gdSWqAvNYM
phIcztfgNZDxLvKRcAeif9ltElSZ+x7JP9BeYwbJB6pXhkR3UdNtdxjkM3EPP6FUiro31WPc92Sc
ShJIxulvA/MctdxhSj6j7Q3hVpwjazZ8d5vd7wzAD3s5fBg0W+vdombHwAmFNHIcArnA4Q2WLXf3
U3YAcQug1f+y4WEzUrqk0rRqeav9shZtMeIOR/ZZ2986TDByHGfOUeqf0/mcRXkehqnLeJpf3UG4
pv46xZJwLB24w6qNTBjBy90Pp7JahPIfsz/GvRewETLFy6OsCskQObwugvZ9zHL7kh/kEx5hKwIB
JlVUELoyB8i6Qx+mqiopRnHBfUU3h62Ni7OupB/hf0kaEtQgSUis3+jPMmrknSiasM60OrKN5F9A
54xDDSi4iy8Xon6nvjXAH449/G8XfwpZbVDIwjYuki/sLfsVVL8K6+N4YmKXio0grFEwxcsrhBRG
e3MkX+pAGXyG1VjSrE9fDd4+cFiIRiKnHvcxt0yazu0xMcrhlzJoElr5svgZAWdzjEzmyfQxhyDY
Hl10WxrlPLz+vrI+6mGc04nkac08KCu2pBllNZMpir36dJwF06t7RBt6fGQXt5K+sqH3iNr+kCVB
ficJyl8lCmfwyAqGPvHowtd9kIGpeoyy2WUUYx0hS4sV5McaGr85lRrJjX2mcmRRgvPBU0/EEWJi
RJSDJb478QnkQrcbjTBHYvedLABn8er+CwAnmM4fixDxuuVK2BmTsJMpXmJ8GQCynxLgBdALFghz
r+BDo9D5qQMAwpBBgoxeiJ8FR5Xd5AOst4R3Bc28OrQJ+yKJOPQAk8rxeDogMYEldWVHi8XxyqY2
R8Dwwtz2ioyu2ZUoA3Y9TGuJElKY/wplJEpCv4u+b0W2X6pNsj+Rgg5vZn7EqYO+I+jbr5fOVNbB
eK8dy94LpTXwhYFOFT9ZK71MQOyPSTFQ3DlztepuiwEB/gXyo+EoLhmTf7kW+X9BpoWdd5jZYICI
62v3NqlhdMozMpuDeQIjgDoctpGQmH/bdXn8n+r3fUj/ZqZHepd5HPYm5Zxh4bSW0ukF7ymhlIwx
hslvpGG9LUEc6+VRMvmyospAJMJjJImKgPyAve1SsCIalGdS/kZ8KItsIB8iBS+JuP65eGOS7f2L
5m6htI9Eg9ttZvNt2cBGWam2p4580xbyNWfu4N6AOB1mwek/N2s5i8ouO0YXnUoZlaCDOwdZ4Cv4
zxLGS8Arq/W/Pk+CGK0K8i8L0Fr2CaNCfEIk8jTQbOaFoQR3sg/JPcIE2LpyCS8uV9qB+UVKElef
X6QRJHIEr/V7hQwnlj+bcOWwMPhY0ZaRMyBNT+z4L6iVc1EDOR+S/CH2wLZsOOBh/MajxJeWh/95
IFU7CSHuO6nhoQHLIVoTiW9l2vmQy1v+qyUe0jx4N32SecyaDPHxASMmJnvyS9xQwn2mbgqFUjyU
HTPjXdwH61C8BLWZCWSZDZdRuEjPXFEOhAFO0hhW9Am2NqVSbZ8PjB62T0C2D+A1t8UqHqfb1xaS
6nvd7KYLqYo94dXM2SXNvu5thjTo1/5gerWmfETqOavsbM+v3wwDeGVprrNVtWVNxeWQbF3D1hog
Fd2ricwYNVOKTj0rfFNuIEGRgAy9zIru7gaH7BshZoHXS+Yy0QJsptcCN2eGlw6b4HWHBpO6tPbp
WsGn8z68T7Ox2qPP9nQZcMO8BxAGZeDzELEnGgLIX3CbmdPv9NQXyrIM4caeXV7Vim6N8IWuXMPX
hnruv8XmrctjogfvElAx6+AjjLXuVe+0Xwjk2e/Ub1PBfLOFPR9fxxdc6rvXeAbfVXzEkKRgsbRc
AzBq4htL0PwZFktIFbC/btvvfZN00iT+eyO/Ca6MygrBITyXsnO/gjVHQi+AmuTQfjoL0OaBrjQX
nPECkpyXSXrARA3EKIHZEtHUuu3C71ehGTfW12k6vHUuE5jZQ2X5QXeXXNzFswrn/uP2Kh8PQYHh
e5x3axgp4IfZDxyhgenT6kVuIlsAb8DG+RHeh9WyAaoe6uw9UnO/wB++9pCMVpsOSGvYwjVUctIJ
lGztokRn2DlhGChEltuxNU2ZrwvCWVDwmGP699F305w/vEYIGMYA0pABjk8OxWAA0LmneeXw3a+B
PiJ5gpaJaLB+9vgf4TjUafe+08phQmcQVug3Wza3/cPi39xm25KMaS0K54CpoRm2j4C0RXwLXkaO
nqcNt4dWLAC/cfNhBTGA4XmSsqKIXdvf4fMlUg2tOQ/KIDkWe0qdiC4Ue6q0Q3j39DKvCEvwS0h0
LrJNvcyjN6+dgP7+rivWfdL4cIdqnDihb1qevuSop794ouzQ7uITKJoyqqx5uX0CPYP4Q6+BsjV9
rKk9Iv+mUocirwYYhMmGu9yGfeWewMDd0ccQ3e/39LaXwGuT4Q5xXjSa9oNdzpFoVgjJ4DYHKP3E
KbbxApLVoddT5+l8AWCdWDShiyJ299fe5ZvHi88yCOOKUb0txKZqQ388HUzqmKVw2i+rfPP6e82h
FkKRwPEDdKxpxziDoVk8wQ3sw+fPLby7Dwn3FkFHT0UcKtqxe1uqCYZeG3LzOcUZMgh4L9i7K0lb
IzKiJqEkcEZFKLec6lWPUli8wgR5FN6XUnFpV5s69WC0c8WPNUrojdUJyuYs3SqmWx1R+qMiX7HQ
9SUdg6YMm1pkjib6w4PxTD0W0VBq++YqbyETaqzObHX6TFkoYxoPIo5yQSHf2sAuXrQW7+ms9Qfi
QJ8/R/mkhniKgQoLKu/ZviZfzN4hQUaNJQcYtIf58dcjqkQkPdSBBvLd5luzgj53IL6Lli6+XJSD
kdY+K8737PnqmVjpOmDv2tPHEP7dosVMFGWbxxzkZ9IMUNRsozZ4ReYDQSfSeB1yN8xRpWJDQCNn
CPoLngy4UOjuAEOasBp+9IOGkzLGTbpc5725AcQHSlHa14Po8Z6iT3DF8hOBbHA2u2R1Kxzz4SUo
MZG5PKAiOEF3t9Kcs+7VCCSwgOUiunv5IgZsgyjEgWCBZDuqXPVM8z5Bc2tsE0Axf0wzF8u7QKwc
x39Niftt9MRIGkGc6J/d5/i6ytcae7POa1bGCGsj7mjHq/dCqwV3DvdXZ009C8C85niI6tbODVlX
mDH709YcVysAdzwjRcgXQriLashEFqbT1pIpAZx+hO02itwFWxpgCh9ktc019rq7BKbrkrPJl/rk
vjRneXREE7B/pqaaOM0+qOv3pmIMoCsOyVVBgeRYfG3z42otH/lcgw1BGHP39/rJvX3cmHw7TJST
y+PHdHMUbL+jxmt7VY/luddEA++M3inKIAqSPghD4Vj47Blk4W/T12mSLbgKgdSzfR6YWyTHNun0
srlskJfGHheeEcwiJgxE4znveseswbe1K9m0bCA2F39XsGY07bKAVHcAadEcoufV6te1HS8/HhyU
ibnVqf3nvKa9LpcmEgrLO0LC19V3YSBqhtgq0mBQHVGky/qoPGR/ytNOppAZ610LcQdw7Qd9Agxl
k0TX7w8A4YtNwG3DMFySNlze+sbh3QTxEW/SRXNoTIu9ZgbqBp2AnI0e890eGIh5RpbA/Yw+Q+Zr
+OqjZKpRC2GnCl6Y5YAU6/ZLUrxylE/QOPl1owORGUb9y3J1qqAMGOozqFOOyzAZcgGQsKKHOIRB
WC+3yOU8EkSHoVgZf69pFrQhF07Ou+RYEcfAUJKpoOg3vc+ifawhbYW66mHaQMt8uXKosWCPpuUB
5wDGJfcDdelTcEbvtxWZl84XetKr8732tWzZwgCzgGtIhUdFeIslAiRIad9XDJG66WIb/gIiYl9J
GaCtcHxu05G1yxuOHiNnjqkGdA8MWW2drRtaOJncWqhlMfphV0AFMm45d4PIaPRco8JzIRDalCYf
7dVxlADaQOL9gTMtdqziAEtYcbk5xcVVKCsgrYNUOjE0jkdIsRsOe/cGjCgyhYl7p1Z5chDvY9Ei
EmGCKlY42MabgkvGXTMhQUms9m7bKFKcaFUBQH1TSXtoYBt75VaHTABztgytzWOlM+2zVmo2J3cC
B4b3RCnrJqswS17joMIPx6X82ueXlGiCaDWAbfUE/ksTIaVC0Ft6KWjqfG82XTSKq7vbQlgYwba7
e212MV+1vsN3EpyIjvBGnppAnan4PSFGB8+HX7w6bepb7zGb4y7ajYyO8e/IyMK3DYeVm7P5Gg6T
Ef3+q9lnCB7r3PLfT3JHHwJLGh9tmcpGMCxBi8m+P9FEsbmw85FmReWJoH9m9pRNeiRtTjbuJSfC
L1iq3kknnh2oUCUa0/dARewV8nLtifw/Iuqqm5Q+12SS3QKuZ3hgCDNiNvZbm6zC3cN+MrcBQAFN
PTROWIt9pwC4rjQHuuEEfdx2wFPUCdi9nPxI2RhNFqTr8bqrU7cG5TFLI3N9x5wenMTJ57y/9JnZ
e11PzLVa4Pcu5q08fto2H8ktVdlnIAe6Av/E1a7BNKGaqCINfUNIn7+zirJOXw0bNQzwPoDjPmBH
x5AuKe6YO5ZjFGJIVLGSv+aW5RWxW/01ds+hCqkLzcg/nV69hQWExgyCBBQ3h/qWkjgoKXLSf+aQ
iAZAEQk+WFK86kjxpLafsLMXSj8jwLh1zwjVMCWuCmodHRJJyFicHNZpC82dPXpW1YQkEnywBEYU
kul4m5GLAjVKBplo2X+BZTmNMhxRAGixYVFDLpiUHeZ9TURkkcRiJgHSjYjDGbMU+aduyd819hWp
HR+vbL9ZivlQ6v+sOnT+k5ux3VwUhzYQPZQkcoQ64hE4BB+PAGr2yp+1qL4hsiQS6Bi9bzdv+Q+9
h6JNefuj/YvtC8FDjNGQ1QMelbmIa2bUQFH8sPCVxv3U+zzp706FpiLZNabyJGRe+sxVhJreg2Kc
707zBxEbxmpPB6+E1jP6/ulDa4V99jtFPMa+Tws2tABwsl4TP3G0p3YXbM2YBS64ZtBL3dOcQPMN
gwKGE335AlzZRYmEhSOj1kBegE254tHZYEM+4eIYTvxHt2Rw6OiVpEgBMDwlNCWarMbJjv5GTK8+
QWxD82S7tG2xzds+QQ0BgIEv3gKCUrvtbuqlCDoqaEDVyHio7n3UDBvjGMQ5S317UCJ2+dre3lz4
RKN8gYER50D6nhAN/QfCMYziUDQ7ucQhp2uoi0rEm/Q2W9Utmw/RY8JU4EQYt1Dhv0/K6V2tIitK
9mcwolCpKNWTKCfZipb0Lpuz+oGMo7SXUjZi/UyX+OSOBS+asVX4iMQLsaz+BznxW7rfbjlhix4W
1Fno/J1WRyVowlGc+RqmPwKvGfEPa4/DMmKdfb06FLcdK3GCQwQZ8sF51loRyBiBMox7wlGOijsq
mk+wsw87ZuoPiQE01mJrGYPFY1sX9/Vxa8zG+72m9UkgroHvrVCy1ZyE2LY9LZCgFp3ouqTpRAyJ
eQONZHaHNZkC5nkU3fijyV6TW8a0SK9it0EXrL94TLusOe2LS+R4+mu7THyyzK95ZSNCoYo+CKBB
6Z6RDOmnaHXNi6WJ5ILuds1dcVCcFjlCcA2xvWGQKmilbBNqo7dKFgNsVWB8Q6yjSoOa14D/myPq
XUNqiMwL53GCvD36U0pm35l+EZpED23wWDOoQVsW7S71rzOSeoDUAK3Ce7YcDHUKxmdjaC1eudNC
fY5cWeWyVDDFMpATbvyNaQqfhsntgeI10bJ9hZ6t4ZDhspfVIFYNG3k3S7wqC/Tn4XGOSrVTIAlm
zSoTYXjbOKCza230sQHYk+2YLqxdyyTutM8KiwN9/cSvcOz/0incYQRW5q8dipRxdEGWACT0iAD6
nRM3teZvhIOzWWNvrJDrSbIBYvMsDKiC67r/QEgU4TP0kmB9N9f6e/toby0AyOd5pk+Su2fch0Y7
fLUBmEa87JF3lbdrPdw081D4Y+ySCeCxvowNJXrFjgrmI2LjqDafdmPGLVVvfYvnS0cyvVjjjN5s
lF8D8xIVV4+C7Bt9QiNIiwApL9RZ3n4LExhKC22sF4ImOJ/KSy9+EzVLark6kalrQtaJ7Q+Mdvo/
4qc4LbIRU9C3SKYnqJhMIwQt1CjY4ZciGGjiyY2saiOePNNezBRHCQihA+pR1NyQvVq+OjcKMg1M
Zux8jVJG+68c1dNPQIJR826mfyakMln07HhnJJDXeSj6MWrYnrq8eXXEoLbyUEErJ/Neuxt2AZ45
0lhTkRPUBgn9fcCu/wFPsgYO/eixnc8JqtYFdyxKlkSk10W2Yh4rwzxqrG/h7WufBtjgRPJqE5rj
vjVOFtdBNlL71wUW6yBn548/ESCtj3FoRPrRwjYuQYv6SrwObdtkmWUmneHfNW1OmRW+h2TSImH4
linziQRAHsRHDTmCDrz7bXt2m7GHTeCS7tsLokKcWuIxw7S0UEJkTm6TrCYgpVMp0X1528CsXbVd
DHw8SvkouVHqj3CIeTH/73M2RahCsGJGyp/ZdPK5AjRqDY6iiKC5LFCcb96c+4IHk7jClbUUbh/j
BnVxTgLaJwHAOqNWJpp277V1RGOTfVKCR2wyQDjAEpHiB3m9loEbGarP0HgH5REFrS0U7OVn0pwg
GzZ5oZ7yZXWRGY4sQDr/7DS8CfF8AQZLAHt4ckpTAmdi5q+CWo/zatjQjdUcpgpZpfEbvFXmpfsz
rnMELSDaCEGIOrATR6QGxyVD/oja8G1RYct3TLmx0I7naDzogGdJYqFeCLx2TpIiam7iqWnYsdlh
KUHDBsBX5jWbXok/UUMC9hx9WXrkV6aih4HijSOft0fA5ih+XgSchLOpC7eF00bXmi5VBCdGjoqx
iZtCzieNyiLOOsKCDsEBuQzR8WB8eDlFkI/DH5GqoMKXaP5ZYlOfX8htXMqAJMYT8DeWji7EhxYJ
si0AMGbp4jGOzyHfqTp8gMVHvD3daK/p5947t2bGY/O9Ti6a23x2Pmx0/dM5aG0/FFs1twCvCnCc
nANFQ59IDl3IBustODjsWc6eALnPnqKFj7UJ0ssUD28c9pQlhfAJ/m6kFc5uKzwhX32HmkE+kn+f
UU1RsX237xPixSSKQ2TOukkEVaLdmtyZrju8KmvM+RWpMnlN4dARgAuwQR5Zx2ImP0/k0dBa4u8o
zSBViwLG5HRCm+h4ufVMRGTe4mBfoVwwigmnEWqYkP5Enuye/6FcRxzWvM61Ygw1H/Cy4V23jaE+
xtYbch8lWOR6WTcrJNE5Gd5VHbHohqJ0C8tmv1HKs43SM1bt56oGnIPyI24H6MeCUK6nCVskthxE
6wtDhopvlJ1rfiBVRgSYJOPTiFovoX6Oex1RuurWlnPXZogYZwNecU3Z4SbBPUV4XuqaeEk4z0b4
bc8lXf5lDF0Bdo1J4GSGlzIBXrIhqRwWOHLpaemfCsLL6zIv0TknxffvHbwTufRx9okeN/+NXYmG
7NYV2MabuhGaIcStlcsuCTuYCmMTZXQ5eQZ1QFYQrhN+EVmmu4fnSevu8RS/xIX/vuGz4MsvLqqD
JddCkNuKeET39qIdz4TTvzCCR8gIBVJqNBOFfkgGhauj+0YtmkmE+IyzAdwRhx/tv7ecsLT6vRft
OL7ZAfFNoHLFAYkDkqchcVz7KvrZtZ9nCx4xMMF8hV0QvpabWux8EMclcfcA+XR3E9r+942DStJi
rXbe5L80HDZQgiKPSPXmsnyoi2c2I/wh9XDWO+cFWzbZtQH2pwjOLvzm84jBRkG0hCEEeaaT2sOk
g2+kIgma2NHxqAIRQ9OBh8+enEVZI8soG3T5vfj/vhV27UyiRYfH2BqYL3klx8MwhUf+aG3ijQVd
hv/3DUQy4r7VN+DhKKwoypjFoICnwMS7YRkyyescv4eK+AtMhJD7L320adFtqTsofjlS2dY7N7Rn
BauMrIwnRS5OCGQyxS7UsCIpPEtBW4BMSNpQgXv/ZQEKSICtBLAkjDEqPXfQmGCOwpWg5Tar1aJy
qF0ZNg8UcgWZ86vd+isAAKYdoRCzEO9QEJyCC+CqAgHUkLf81U0FTPavripsDNK5wAN/FG1GMaXX
LwhActU/5CDwbMA2OwCUgr3hRROgswF0vdF+gn+nQJsEo0FS25FHgeeInvQXaoZ8EPkH+PR3EKhg
EEj/8mEfPknw/WB6RiNBgO9yG6/3CoAd6sZAp9oUn7+uuWdaa3gMkNVtpoAca8gmkpLyMeu9yYw/
qVZL/Q+rE5P6XjIg5OZ2/bv18KX6FOHId1Id/KJHQ40Q0XernyPSEzY6DQSEKYpN6XBNQClQqGgD
5Cyh+XDr33v8MwkI2K+DIUW2ow1pj90vIESKElvBpwrjSzhfKT4TpBvanQtFZz24ddFFZmxTLxbF
dz6y5qCfPd1MToauTMB7FKl4McVswO0p/BOiwCrvFK7irdtGNpf/KaGcM9BAXx+/5XhAkIhYAP+9
fzXp9Mc6k6r0FwSa1NSFDvUY3UaqIyV6gYXHQe3VCyExSbkelqRkxQCUsanG6bHogZWRjXRPp3Ze
kwoPSRK1wvKLFdgN9Ml98uAxmxUzomGUq60Qqyt+3r374Dwhww1eM+mwlsgPsEbwbxqK9I19HGQ8
JcdvhfkWPzv4mdkPryaINWFvSlX/6yLIDua/5SCO3tG3whh68r5/tfw3Os8XEuqX0WMmX2QeSPSn
g9soHWj+fdIXzPvnHcTgffBfCxXAO8XvNLFkJBs2KCGlg38aXd7Oi2JmY6UsBHPzhrN07tx/iYmj
nPnjcDu0VfdB6TM+WkeqEIcWrtSvrYI0s7JQFnLpFaTCjGaQY1h0dKqiE/ldIaPN/57dVO23QsKx
d48TFVSCQCiNH/rO4Hi3tVzrY6Tgmy2tY/EjrSMNKE36QEcntEJRz5evTw/VNLhoSUe+6q1I3Vfb
dELhQNIlqnuD72gdr6jnPzirG1KfMQXV4pBPqkExKkYZf8HmmdEMhQ7y3GPEwkRy4EA0cKy2bRYd
aZvH6Od0wRzebVEWpglrHC2TNCAPJLcBeHbYeAG1qr37JCMGINvGJTJ99rIZ4/Uxa6+0k9telVvS
aHw3cVVDjwVnIE5LvsptYy9f7b2Cn0QSpF+P9BCdTbJqLzZDIUs4uSB81TQKsgvLRMlWCtUtQIB3
itEpX+299FRQyk+PRzatOi2byi8EApwGySO+OVHOhQ3nv+/82iUoeJXcA0KSX61HdQpw6F+fJb7p
AxzxlR/QzII/IaBycmkfSKOOHhJZcAKfEw4EDWpQe/XI4ejT+AFPHhAc2LuSXqL8D+b33w/JDz/T
egaq/IgIIjXOc8nk34c8um3Q7kxSAL3IhdaP4A6HgdKH4cOLK1xmL8GvUXhj4cMxEskGVDk58p2d
BsszAk5WoAKMbEF7SKD6AYk+bY09QJgjSX5PzQ6Ew3swMmHbJjn2+yDl2Uu+XtQfWoQ/0WqoOPz+
dt0VoJ6IKMgFLmdVrs8EQOOQqAVvrTnRxqe2RUyA5OnY2MfMHw9QdV3Cc7h8pJFTO0ptn1/4SJYZ
fic3SpR2VboELfxTDiEH+z298b8wR8Nngfxyj91O1PfZTxPX4GhXHVvtgdjVoQGJqY/q3EgSAA98
ToiqMjQOWS2gK2wB6LVqj5wuoSQbna9Y4a2G+D5xYNoxOuEsMZZ8AnvqbnNFfKRpf4RDGBgh+sOC
QaoVdVH71RgREmFjly9o+2jlk3cgECLAID3lYFP3evZuQBCe4XnLdfDrs8eB4Q0Te51wYsLtUWr2
/KFcRICbiKuwyCP7WzWDazU3bZ/rJFp7Kf37liRzuuDorAVEXhyeY3PdCEjzKTmuvenA0JnMr9tH
j5MFX57fplnvAoZ+Xx3pPfA2oIT5ODkTj3I/jMkHuzBXAbuSk/A8eRwYDDrvbe45Ai/hZB6934fy
TvLPxGK8BdihI+ukyXbUa+6pjnKiHO674oNgxmmSyL5fOzQByFGaCd+4R0DTSewrq8oAPWWOJTGd
bQ4Bm3gRjc9GmGa5b7UVo4RLAh4NN9VESvzUtTaUGAjefwdgU9+TJ7Er/52HnMsG5jvNBllWniE2
piWeobHX9slA4O164csTxIpATIhYQZixTXZJwnDDuFOkfI6cIRUlbCA4jYr6PUR8wJwUJIhtEXMF
VoovaJvzInN+mtEiryPXShAcmFPKH7LyF26yFQR/MiCMeAV4Pv3OEOnkE4vt08XSXRqJBBk7jqTP
4Yig476QEXBzoAJBjMEHIyYsPYgklM3JLjj0y2PX/XTvi5LDgh5v3YOK3DY2XvAGvGTLi4e8bvEi
EcexaY4Nvcvh1LmGp9mh5M0HrjjCmbiD0zBtOfErbRD35ThyEaIwZPVJIgo2/c6fEN2oAfPQMDl3
ZnFVQ0Eo3SBPkKXHpw1HeeKUKclOtuW8nsCRIJKBRfbBA81poj3V0QPO0hxSzCM72y3c717aidoS
vR0gVXksVvndo3fzeQwdcnwk+DlDYmiY61KEMocEP/D+elTR5d/nrWCVnqz00GlJ79LbDJ90JOh4
/GRAVZMSQNEajBlNSc+/dbkA3kprvDwOiU0G/szBdcH24rxAxJWzXdy6vJk+sWJnmbjvvSoX753Y
khABsk/QxzQ4BCiHMh2DbMEdG5oUEam2cUUUOYKUAis4MXzNVk2zc1J/Y/TXitLIRgubdKYYQj6T
ajyS9Nrq3SaIenTNYY2sAYzqIVO3tor7n1W6eHQFGHka6Ti4J0zJkMBbEVQB2SJdt1wzI5NGR7D2
EZD+BSqDsXA+a9Y+t4meSr8wXboDr4z73HXY+4hiOtwVYR9wERc2Vmwtsetjj+a/6EQFOzICVnmS
DRZXf1/QPRkzfAYAjj6bGRwNE6qCLxCmmo1hZXPPxkt6E++RvkFupXbKo4ZmFUxFhhf9YHrrvVi9
aIIpFJiQiFp6rTQ6miD+e3WlyzKlOpwgE2fE6Vy31jjZNqanbgyh3Rymx/QovYun4j7nfSu4U/Qq
QcEBEp+iJ8xrGSqkxOSpz6rCH4EuNGUA7X/vAyPF7JVytawnyRaXj66lEyMzKnHocmXuYld4Xpy6
GIRKN5BPjmXY00lOXQHUcn7kBz8+RKMFLUe/kobjNABukZ2/gWtgr8gHoazLTIH6HrMtkD2vBOnf
r7iFfeYoiqmKsIIEOmjQGeI+n0Dr1SG9mWNJI0no/pTbxD3ImOsY73Kn6VrpUdL5cuzureiQ1yeT
efOVC32ID6ZREi6fq3yvZLwDHSHEgYK6p8rH3i3MjxVyEOaQLXdeTtTgs2J+y498OmPj6Z+3/MaU
xSQOh1WmMTmUOJAx3nKxBdPQwawF3ZQWCAXI5ZFDBFjKGiVGDVVYj8+XjrqhmmxMzSmYSLXHLPdZ
NWUCoLdwnUJrAiE3JgdJGvzmc+gLddA28A6XgAv7xJ4xZQsm0ijsbdgT58d/LQWTiroh0wQjfsvS
LSDMYsVrSLt+qfeKZ4fC3cHYUYrgU5aNJhMZq7q0sLR1zQzGB8gSxlbf7Jy3tBAN9VsPeIK8x4Vu
xMrTq8j38a8XUwQ9m44jq0V7ylggNGBcCERTHWMlxZ2Wq7U24CMDjELZ2lWQT+XOSwduT8kPMCux
UzPlsmjYH2h0aoCBX3HHL93nikO/ZPbi01l9fsvUZ0XHwIIb81v3Awp2QwAlnUbyDwD+hohz4GTa
Z1ZacWPeq/R46XLVqslEyXhLkExApaLD/P/e6yCl5u0S0CaF/KdP1pdzUgJGjAxDxmOFIz05C1qH
9tDYmx4flEZuLleGDWaxJ4mRe78OjUEnEFUIJxiuwsrNAF984BsEeeGzIMdeaU2x3aTB+TTGLr2H
RApIC3OaH/GOlVG752+ImJyXcsc4IYkCmLco13T1Pr4Q3EapsfJCGowVhEK+m0cAIABMAN4UZVcq
h5oMfbLQoyc4WVRU2QsHvKrTGjfpba47TmrZaL8Bs63POzFizwHeASsBeHI/Aut+2/kEybsIiYdJ
e99c0RqVzI+xscp6923cZ9izHdemoK8CEVF5A+ykGkfrXnomBu/M+mihKPQBc0pmYEi+mAXLhLen
BxqLQ4XkPK47vOwE7tFuTrmseE47F3vEVnjOmpMj+A6vC+RTZAW59P59AKKSQL7eXFcbRsXbvYFA
1wMmeAIrBjpw4VuX/BCH41DiHrEg8zqVH9YjKABxn4QfpwG/zJHXyL+lp7D4IOxhTJGn2YBnRyDm
yYxLM/M6ESWSd0qXreAqPlkSrA1GmtNL7zNU+9rhvT4vMT8lQcWIE2yjgI7Zc42+a+qvTkleiGpq
H/t6CjR4ugLOLjYtsgl9QGBtrxU9wgTYOGWYdpdKT+IbIwhRIHJoYwhzdLx0QUj+1nopWHxocI/R
OcpDDQUI9IAoFa2yNUUKJDEQhN5daMYnw5OEbaD8KTp/VPrVICbZjHTLs8f21ht+XL4/vQ258SjZ
fBXQhGE53yFK5PEpkJ4hB+weo3+bM9YrmQsAWTT3Z8DdEsuQHqUBqdZQFmCECmm4xOis9Aht39Do
5AdgKYNd6DhENLACjjJziwqU9GuqPCxuoKLJxbB6PJFzxNOpz0zNU+cBgB2WB/lLspDsDp2iCp8r
uS0yTTY6Jgvbc6UGJLa5MfJ2MFWShxpa3GpRYaan/f4mfRMv4zF3hOfkZhKyhL8byDC7LhqkQlt9
ug1Jq3+fKOis53+3XI7A7DVlZL9YO2V+ZjJnPpXz5TLo/Ghk9wvCIz7keOoxnesozRAN1GMeWn0e
NOnhX4ZIWyBA98icUWYz3BIjw1tgedagDSSdYuMEMM6ro7RCCx0foOoRUPNRu9dGcOp61LoMWcJB
xuenR5FB37a/UfaOTpTasCTaacsPxUjQ0CybwClhJo3Lj6f/rbK8Y0a3adq/t4CSYJwFPbaR2MkY
+VV07BwTWAV5Qu55iJDLq39zs6lOVewPrZYVui+2Au63Ry2JTb/9YHRRu918AMz32giStL1Ss5v0
cej/eIpgQIEeWnN8adnb62z7PZph4oA4ZZkB8wRoGXl4dNfSHiVzyrpwmxsgA45G39x8x2jbjetD
ffioHQMF9m3LFemRa1B0RHGfaogdzzhq29GA7ODU4DUGXAiIWVIAn6mOKgPwHgdge9KhEzdQ5Acz
AP16SG3sHvBwcjXEOUU3k8raF12/PxoT28W0b+8uYFVY+BDOIcN2nzAHAmOY58Esruy483HyVWNx
nmViOABTvJylB+w7vo691o6gFlypymkh8mvDF2Pv1S1IHkygG5IruAwaDsx1fgSzCzcZopg10lNM
DrUdp/g8+2/SEzuyXS1AOtSIca+6hpfpa36mRIzSHhnTsWSO0a3nvjrggJmh0+DmTuRyueGbApjj
8HXzuDmMfXTjHw330gQ7/JlaC3YBAwMR6ZHRkeQx3kf3UJ9fvQocN5RWinnYChu+qWMwZviTz4w5
g5oBcq3sUv/OYyaIWby+9icf+zK8DfP5CddpnyIfRRKgNB1qv1tr8ZnGH4dSmkqie/3sYpNEZgtJ
AlK7ZLNJeiDK8N1xFy477poWVQEWOCSZUC3Deq463q5owZ0x7SQB5JforQKKAvaBc0tHbs44H6PY
31qQWxth6zqpGGGQydWQ9T9oTo09uVuh6DVXuOWhDQJwGrcGNtZOvCbBjBDGOQTjw2fr82ytk3m4
RqkYHOBFCXtwjI2RG8wQP0KZYXmBmoqvcOc5JDFCyJh6XyQEzo7SsgGPp7hC1h7pc8AU6D29iJxN
cGOsm2CTY8q6I3FurT0SK1qLSS/ttAYuc5s1zrfq4oUieNSi/6PLARrSf4AbkF2+iqU9E7zIN0AA
zCfkEV9CPUQlzp68QZWxxqAClJieaK2ehoLmfjEgXVzCK/bs6+zsNpGwgRP9JYnSAnCCkZJjQGzu
qYscg2wvp9wwgpL40+yqt5pvHV/A1csBYQx2GwGBlvBSJooHC/GpO237tJYUsMhJfHtxsCMrXvaV
BZ9JS1DApsaY4dBHscNrwDI8yIslPymzBleih7yD6wAQMkHmYkCK70HGNoVv/XFzcpicGulQ6qFN
v2Gz3JC5+hXd1SPJqCckDDoDnrAOeU6AFzYpdoNDySXWi9qjv8LZRvClZ67Uo34UnYrSEmodherJ
/9F0Zs2KaksQ/kVGOAuvzAioIOLwQuhWAecRwV9/vrLj3D7dd4+IizVUZWVlNqRo/06uePIlz+RO
JltaTcIyghiuyPSBfcIDQHXMOOJqRVu1iUJ5jRUaIDDGmNqmKUsD2t9+8Nf7AysDIyF7kqOOzrQF
UA2JGtGrQP3yZQoGoHcgizR2/Q5FutlJpKRyQLbwi0lugEhbMUX/cZRPbUuBQ0SmO8Fy1Lk7V2fQ
MbkI/mOcuORYpFUcuNpFpb6gMiLohw0cOmPPrIAZ5X6kwd0CdlBwM6FizQsfYNVBEdC8rkU/jTEV
09aYobaoXbCxYSZRhOW8kRymfURePOKCAXUi8FLK0c9RhmqcQzARB2P3faFRwseUb0e3w519R2SO
jzPVFBWUchqAT8MNnkJd91W09pDxU8esQAQjjfuI2pk07SIBrT13EG4Q8IizGVqVmcYOoCK3ykzG
HIa34BS4oRu5hcRHK6oJS1HQbIzotCgwjS1G1HSsPetPap9kDwKX0xjBbuhJB/SDSjy/4iIH4F22
6m+qM1DMcdZOBgRPLwehHMoR8hhEkZLjOsTOFirpWb9MKpdfz3DyuVFVuVGEGVj3EfxIJv9tQs9/
skr3zFy6ADD2ooOKwDWBfsXvqlpH/jkspYca91h2zmbCMQ9mz+kMiRzCq9NPqhgap6J4Hw7RUmei
ZejmMZgsOa4Dzk/z1tc4TD4QtoaljzoFxNe/LwQKdBJE7EaT7n92+1ULs3Ng1fBAo4nIR3SsMUYp
F6O3OQ/HjAuJ3xc4DUhxYHSY6RwpVnef6yyBERS01hu5ugpk4zbyFlbvHvOTXwNMsUPuiIafPE0g
aMrzHcWl4k7dnXuS4hA1/7++/vJpJGGl04txh6kKBccmByR14EfdbAoYuLrDHnvSgLvaA2exk7rV
H4EPoJb3Qo6xorUBnItSH0Etb3o8mKS7ymoCb5zce3ibkqjPGVo2xuuODfj1Hp3xWuKgXKOYSav3
LLNRHCt2GnrG8/6UeII02x4ApI3SZUHtsxznUMd2OGqyjbh9TAIjZHFA+GUTYdK0DVpwb668Dxja
lCfYfGN0m2CgBV8q/2vFphyVUCEQBJ1tZN3e12w7Cv9+jZKKBpSM4wjDpDWoNAxlWt07izxmEPkc
BocND9Io4w3HAFttOsRYhuyNmIHAKILVAHW2gYYhVqQxePzp6eTxu4XKoKiiil7qNZHFH4OwhJ/9
e5hCSdV68WHHGjua22SGaofxJk7c62R9hI8QI+mj7MITDlae8x5gkUF2tyjZWynuiz+OSP4RyaG8
y3Z8iqUyja5s5dgIlnyi1Bbj59akGR1hVP50VVHFohWPU/gbV0y0iwVzB3OCNwqnmVnPPjNiDWoC
xmP6fenkIDsCFk4j/h4JbZqTvlvNv8xZhVAGjiipBHZKBB1iQdnw4EcX4fnosSO8ROaUx1q3vZZ3
nZ2PBntMtjrDhoN8kxp9tyEGaK95bikY1ykoUyFOn1xden93d2ik4V5fnq3ZYKgyxw01zNcoMiMn
uvgiPqvlYrolYtzonyaFmyffoUKU23SzGddXJojsGB+WPmrYiObgsYCT0yb125MDqdaeXpo2W5hF
J8SCvrpUe26h76Np93aPH4zAcoJ6exA0XVwyjDRu0+AAMyUuSSMidDj09gfmtaipT3rIdu7ER95r
RMzXtDTtyLruGKIxwd2lga8S4QecrSIceERjQwg0HERb1L2S603HeOnND1PhR0qfcOh8NGGFvua8
YulEUT5+E6JS71+JRNRJHdbB62G+xqcpbWo4tLnEZ+jLzkoUAtGchXMl6iB8CPj3onFCf6WwYyBl
6YOb2SegeEErOEIcYaM/FVbKrkip24Khzj0g9oLlKJ8e/mpkVBweGy96D3peG4FwuwtKknTQPVDA
ICjvBy1K1FIi78GQElNz9AehE0KlYIv8cq5h3QuLQ7/ieogx7WDyxB8nt2kWH2gL+hHQnnh3YTdU
VwcnlQ61PTzKN+UcHiU5W4bPLdnMC7JiBJ+TmAjmUEmykLqDqGAglzIjcWvihOxOSuSUibS5A/48
NgpMtcNc3LlaUdctN/3lHxro/msD5xv5zcOY8XmAYbZnBVlSb06DHXv1zTmaBLn2G3qOy67+jd/h
ddhlZxq2aMR7rlQvJYQZ6Lc7Labu9S7pWF1p+V/OMi61xzanW6xpPSmG8sgcgjWOX46qj0ptFSWx
XmGq51kV50sJua55XHgYyHz8M0lOh616RHRdV2RzBUDnxy5qgwvzzcvbeanU20H+f/Fnl/M84bTi
kLts4aZ1k/foNSnH91Vz1ieBVQz6IAngXgU+U0SER6eFLuXofqG/H7JaZUhUREhuDohxNzcXADYi
Pjwsi2x8WP7OPmhymackhNJIRhv99YNahoW3LRsf1DhYBrx86Z4h2H1NzrlbqRON8pKcs7x3+HOI
H9FmiMe8LgVlyq58lQisy7FWGYR8CYc3vX2ZQ+0cm0TFwHn1xsaE6gDNQgR3n6Rec004AjQZ5ksV
AxJkCn5xTEpfXlP6hDln+dnrCHIEjRKHFwJ9dZKJ9M+/N3WZ1CYxUnRzNy1rXCPYI1cgCiQ4jIU4
ys7FUf2UYPWTFBGm3TFdQRp3BE3QSIeQ7fgOx3/p83LPEbwIGiKPjrwd2igpGAhN8JPwuOU1OeuZ
2ATkTIZYGXIunbZEyuxWXKDkpW+l3TQJIGgdmPC2JNCF5qGdRyLDDSfE7u/JrnDZySFnFBHRKmXs
r4Qb4EI9ULCXeUOdlFep0IGVGEGi55YFLDsp/QNVcb826U3SuRN5zPlEXbQIoeVgl6HHHcyHlyJf
J3QmwEJZTl1s+GmKQKCp5HS1yUttJFbhTUWb00SOVIZvw7k2usRyVfoxf/JxD5ga8sGdTIPuUR7B
nUm1SW3yziGBNY5VP3GZ0j/FeLsx+0AZ+BaTb00Sh0S7RWQE9YGS49c64mpAGQWSuv1cE+HyJqFY
EcN395y+tKsSrRcOE8cjXNlLQONzCZ5DIvckx/6ZYJjC+qjx9+/z/jBz4LtgHstRnvKNyuAxyWXl
QSPwyDaU8/rwdITMQM8K7JAv6d95RBJCbwziApRsGyYNM1XGsLf3zA0ICH1CLeE5CJngcvSh4b8I
Hui1YT1JWNaxZPRQ6iDfk3l/HWF3+2NIQBmSx7UlwTDY8biiPPkfU4I1KbpkMjR8XeGdNPdo9/D8
IXK8byRXWSvgbXwloOyd+GG5hS8zQCF7UGqyMVYNWfPvgl+LIx5aRh/K6gf5rA9iQh3KbHzwXMMa
fSaMZtPh2plNpgOFMms6pENY0NYaZ9S7AGHPmWKXXzxFKsk7kBdEquuvlJRPAQpg1etBt728wy4V
JLAn4pWUCKGxyI11h8LyQFbkd5MQ5QC9R/QqtNLgmqQnxL94EQugGEK1yDrc91I7Gfiq+4TuvXx9
dLrAadqg4aYBYHanxM13KVOHV6reZhGND1Z/Ar6D4moXprjexvDI+fsBQBDnrQzjmY/JTu6/zz+u
qHgZ8yQHsPhCqimAxgL1qyIJ3geaF04AvSL3M+bByoqsgTx4Lw8MiQXnRCO2wi7OEtHbIROjB/4I
5Hcku9/+IH3OvIMv3VQOYSGdEHAjYSqNv/NGdLJUEo/KfYbPnXpF3hIRB/Pro5JcmfegpdEDdg2O
jN34wUK2CBNJkCGkkJj3WRdEDmcEjuAdANkUYU4pgd5aagSMEOIqrcl5jqzEyyLVdHoeZ9dg3tnQ
g06Addzd2wBTuVXYakQnCzYvEalYh9BLwjqBTK72EzgI2NbqQk2r91QP0TKJ8snXF9xItsgW61Ci
6SOp/eCvsqD9bryAUoqFQTX9RKhNN6noPFBekml8iG+AUTQF2HLAkuh5NNVRizXviZIw/y+8HQkd
jiPvxdNEIAhMlZkGbxhGnZj+1HtUnFZ4jZMNf1h6PKgpCiDjeo/aHzsVLjqjchM/xsHLDaAAUPlc
NqPBFnHw1pZ6R5QZiQCrF5a7gNpahSOOWWOdeIgRHgx7cTvqRldvEbZD6WzvJp+TyaMDAjvqFeck
3HUsKIjbVgeLtIz+DLvIhYrJX3E7kq/eZzy3mDSXfGkJjGdeZ5u7jX5mupQjFjKGQ/6FHcRleh4G
IhsHf9wiLiQ466QEYmSYoxJrn9c8m+FHyskXgB1uJdxJjR7GQJhFo3uJhBifSwgkX5908RhSR6c5
zmWYS+AAdlxt2mvoAxNSfq2HZOvAhr2N7k0jRKXcJT03jnZvlBq7f//HS8lHUXFA1nkQPH/OGH7f
R5x1xsg+eeIEpOQGwxvNopgj4fHVmqsWjAgp5MOuIg0ygBPoSwYDQL6VoG3ZdXeqqQLmbMTrftai
THm1LlcDwyRTXu3mXDEFyvU/6ojaEb9ZUbxKx2f6aYll3Nf8A1uDwsQXzuQzOrLhybH0wNQOxTK7
BnhnACqvNWdL3aC3d1exgyQv9lWKsi7x/AOoadEEiRD0VyuGPf9C9q7YY9TXWwDi0sQImRoBNPYM
xuCotyDAfDTFv/pzf7jMSm2CeC1rPLda6M5ed13aIcDskYGi1RU5Vuu4fQJp1lqhYgl4nuUsOih9
HWSWMjS/fuZ7GXBye4zA57C2Jm/j78Ytkr26WslC63ki7itKkaAhthoyD0ad0YOmtDkP9ggbWORQ
G2DYRXABIglSl0CVEJ4Vi+NgEDWAl4GZ+TDv2Y8U6d3zLO2wqjH/fDjKlg6AyTnIegbqo0Sv5FxF
2J0xEhP2JEIytEA6MEmgAcCdDrXnLCUMSIecGy0nnZReEdBcQA3L91pE9EEbDZkyJpdG970CycGg
1MhmL4af/r2GuVRwun1pt6Q1rPA4yU96AywXCtYsFgyLkJzml9eXkebGaXzjGcziZ0jcuQYX4Gxj
G8WOAjvTI0JcGNqcscSBLzicN6cd+/N3podc74p8N8wzs55MHnPOpGkHdehKMpwDuncUNFhzoMhE
qh4bkcfGyv73hJRn3qZV3yZNJrsJOwBnT5u2nc/shuhvzb80ivPbHSLu5g7NHprDa5eiMPuZPThY
7R1Qe3dGlY3FHwI9tGdtouQPtdcmynmgkwgF0fqQ0AOmo5cxhhuCdQG9gxwQED04Rmr7VwSGKKmx
XTx1MPXGxWWfP+7SCcufSYh28pUyHTdi5eMifNtfds1rALLdPRgvr6qNGndKWu8UtqcrpPDVRtIy
lQINO4LUHDADZDvIZY/Ydt36YEhN5TIfNHUlfiOPsVTBfo1i9ieLvxXdiVTmqtmelKrBknob88au
wv6mwqyOYo3dinqj9pI2Hg877N7o5vS3XKCzarv1En/BG0woHMfOWF8DR7qQhqf5qCBDb60+CMW4
AhbUXd4WdZXlFWVUOC5LmtNwXWq6GDGCM+J8x05ztXI2pviMLmIV9eMW8mYYduk3L1K2RSALATs6
Zrqkwp7KzBNnHTLXy4acFRXYC0Eus5z8i/WCF6+slp/QLvrS3S02ivRQ6G3SvqVNoo7E9b+bRYvg
aSzpGU8qwnfeCZGE1Qqr6DPBln1OGIGNb3qwz7vSOe/IaIujcTlSd7rXNqk1Awa0r3fIjWktBSQt
wgu+Pmfz6/ybeygW2pIuXsbPgAdO9eYZvKY3rBAosnF64glNgCalWhFmfBKlRBOMP5+V1t7id7v/
4CzYHt+8s/7HHKBpDayHBrRda8685jVw/sUiFEPg1QBaQPDGeoE7uMEa2w3mIIe21GHkmELdOswF
WbSfgdwsyTFfvWBfIzctctjjk3FBNPVu40mBPYNcvTA/lC2sihk1z4YoUwc95xz2CCqkk2Ew74IQ
Ydsg75l2B/kaGDzvj9qax2opp58ZZnqoITQMQAOF8q9JYNF62vSKXzDyPZk9dKjhLMCHGB8eYmKT
L1ig/DC+gA1EcjIdWKTBWyMe8Y4w6uxrCTaqVPqbrqC+qeKQAu+K3accth7DMpu9DwGlGyQslhRr
LsvGCx93K1Nh0o0qaS2ke5lL4m/C7LgQDneT7ppE+rUtYyDIMygzv4dgEMl2S3XOdKTSJb9skG0J
VeJBAoQyDbkel6Lygxg7paAG+1Y5VBJ+qi+pOH3x4JFcjMT0S7JTuvRh5EvaEBMMnrelS24sqcuD
nB++lbN6g8Vrry358mVJOlq59fqNZTvClf5tW1CvQBnGzTxy68zDLd4RMHzVokyrfq2ckhPnPHTe
hN9HwoBy0IgbrIDJwdjkRQChW+TrFSAL8oMk3L9LFZK29wnAMk/aEkjFfbhtbp9EhjiTvLCIQMJH
kqMJN70iplOGJAzo0sv3EKYYSeX0+NAvS0awbFr9dcG8Rq8cPnxJ/to8cadk6m1B0Uv8g+EpCArC
cWlRNYr4dWqR4AO/bL5nSX4uSaxk4EK+l6Q73f/7TDCCV7yy5DepaMX3iKiYoSxIcte8T+oMjCk+
v5OmpLJsw7RQCp7Bmfflqi+XsQTckPSQQWDs5OeuDAphpk0Ojgm6W3C/vwYIhpu6gOTj0Its0BuL
zH8N7KUPFv8GRvALuRLJsWT8knFWBtmjYGPgHIIffxJOBcEl5GcLR5AOVJYqY0NQTP5HFMW7kYT6
19RA+ZBYWexySO0pM6yx63lRZTs6iIf+/44LhxKbxSV+b40iBi/7QxoE8UU7ibY75Fsv9iHzBAZp
ZNwMX9ArKCNPSqcSeMtX5GYJSXXBHEj1ZchxwNW428oAshD4QTJjUlbilSx8JjcFU1a+KWmzFC7y
7b9MsjL6e3mnyGAJTCLQwr/BkMEkw3ZkEsmvSEVQBoaXqAHkQSfoO2mfjeYdpoHJp7QgVGgWDAy6
EO7pKIeu0aGEyjPb3ohi6XZHKsRoPWkAgS/6U8x8M3kPgBpk/tQ8FEYq1frQtVmp9C73zC5VLD55
IpJoZrxTROEG96DM0XoYnU9D+Wk4WTgfv4c0TXywoyIH7iT3hnlFKfA7gtKOtWwjeF7sEt8ARb9l
diddn2LpV07gqClhY0rySVMSLD54jRQDvwtiGXj4sJTeNADk0B+PZCRpIOTSAenwQOjMZMWEUML6
Q5nNpNkKxmJvDIcM0mR6oeWqSdRQ60KgEwYy1GJKYhhlGbQwUGKgbIS8Vr9CaPYMrr8hrXXo/2QI
1T/kyGgV87ZC6oWGPVRVbSwPXoqD/T7p03d+D6mfxQLhPBN5gIA1TIHDpDuk4cRr0IEgGn+knRzh
dAz6aDoOjBUNNjH5PnOTtUQLK8VXNsTtt2m8pj9pMFBCh/LwqJxcLI6yLQY01jUkRbLBspu7w/g8
q3/eD9gwniBvEDvB0+SewwmGlF5jw8kJSAZz5AJ4bXVjQg7FfTxROrMKqmNXG9528INnTwZyKy/q
9sD8nArfsKj1OzlnR7t3w1ZpH5an7QlNwQkR0+MODthYnLafdb2mDZbtQtVrPpavHOhIyrfqYrBg
MuVGOjAYRBRVeKhUpyBV/j5gFbRZCGyFbF7sO/Hiy4ZAo6ehIPHgeNDH4abRn8Lvfdh6VKkZ3ibU
6F+TZjDuwrwhESQWfgEts4kTvElQjpfunXJB+6bt3Di3JCrWDy3JAmH4MXhUxzKsADlKOUGbqtkl
DTU2UHaWTejrUxFtplUQ+H9OMh+QyzBaHsD+bU48RPowL2obCsdbMd8UhQlUIMJa7+BXeNtsjiFf
lfsiUEa7pmdTrs2N5wyxLOynIBzAAPrYSC5KGkwAp8PnwLXgV+YpTNqvQR8eNMbPoVVQuSin3d01
vHGvfZP/jkX4pGpA4ngGBuBEVBI5QQUBT4f01CHdAAfTfwImiIMVndu4uOAmwUl5m3ToiBI0timY
MI1eiLsClLIdkvqnHA08BkEi6Kj+cRmAL9li8E6hMotyO9iubGbNhKNE8FCgFx8taGA6DMR5qkCg
stXKF2VfYm9Hh1fgU9m/lCG8vh/tgBthE0xtduIktV/uYQsKq/5+Da7Bv2o79AdZgJkjGyf9NiC9
Qiyg7wutIphubocxiuXVPolYuCicJWzdsk2SVnMRQT7e6/uaBjE2P/gICTCv2L7IltyzlCHlZTnD
ZPWyAXPiEBCyz3/xeOEqyUPhDOjvB4tP0kAokoNTNvYn22ZtrgQAVRc0xZ31T8Ok6MncPka0b7FJ
ArMeZdOnyMnx9KU3Wbbf5xrNH3nbObwsbo7P/i0C6XMVDaCL2eR0+Vpcku8VgMdfK0VHkIZq6IZI
hQNjXtcFKBXANq8+ptWU/8jsaEh7J3Srcev0iQ/+aLc+0XHXNvJHQO05g863YL31PfbPtBl0rmNA
pjsOQp89TT6YuJFxU6FLTeiIQHE0k9MZVdOgBCFrT/fKg2ioZcCO//4JVZTSP7gRDHe6Mk866leI
xdsKGroDzID6o4avIOmhDeI8OG4aFmUpYk+fKuVStr6LL/rDDwsOIocCDXk8AWX3GjP/i5UU20B6
SoiiE1hpeh/PVDy3KlA1JbaP/oTS1deOsFx3z4gbIQgC5ArOzfTQMaahRJlLpo3sOFyuplnypORI
l6N9w/LmjI0Ez8+XZfyYAI59EKiwLgqETtBvzgsiUEoOYpwnuDKFN+l4RLhAIkxHnn/Heq/ZsZT2
EPRWDrmPQX3/1ja6d3AtmkeGK2l+o/7/hsZARzkOSl8EdM/T1vigIz6AJIVN9zx4Rt4w7m8kfYT/
9Z49OsYZmbnuMv9OsfhLr979axJdcXrTFPeBONHrR8ySxq3h8E0lhe9C87riqJ39l7MH5DsFs61U
Co01OI9df2bPq6ofHmHV2d044jHMpVMHrat2eO5i6IlYOol9jYwkmq7HpNfddvKoADYqrh5n0vNp
Ma2UT6Ejj1ZV3gAM/ujUx5IgBhYOuik5ehIlawhOHNPsa6a4st0oCV+9luKe0HFC1aRRAUjmJVsd
NgLK4lMWRqm6LRUofH4cLOqnBZkAnkxbuTjvPlVKKGhwVTvx+zRUzje3lBaveqp2MCP/G5wIM9qw
TKav2st5XtXdqh5hVlws5RUd0AtBA0GGmmMEtKmVjp+MW7fJkuttu/0F9w+MXn8Els8Pqd6/iPYW
4U0Djd3ruM1QQL1/fsdpq3YUXLs5QItW0JcHqLWbtXNnwMpWhZ5ejggqxml9UKCX/0jHvED+dMqB
c78x+sqGnsFXc0IjVkrO0CQwe0CdVUdoPRDtdJSZaDK01FozCl7jUgIztKlb8e0BUE4PrvpxTt9a
HxHW4+r2VBw6La5jpUZxAJhHZnaKGIX6GqLxwBLM+OrgCZPh6tXtZXZC/6NW/OfLf6Hf1PvL7x29
UY/qQUV2VFN/AHaCSNqDXdghzYdp1aq8Ri8aQIl6hNcXxIAzfBplc3/7p++0mTZX5+YreiYkY/DG
Dkw3xpEOERoA0M2EKEZdJ10Pjv6gk6TqB+Ll/Awdo8+Ry/Ojtep4m1QHn1bH22TQfumD7yR9bmi0
Sb9umyIwOzz9Run4q67LfA0396XMLop7BWpCAOl2D3kBWmTpBPweqBvdkxutTEhVD4xWTaWhk3Qv
+/srymnvhkKcvbVe2+cS6vdqlF+Oz2paKfCbYloNGc+6upqyxdHqexzS7pIjv6+eQH/mn+G3nTzu
cR95rKcUsng4/cFNuvIw+rqOu+Qagk+MKypBnIT2oB41u5bYmp61DxpAcFPsJhTkeQ9xVKR+Wi1r
4KcI6CO5VofKiB4GozN+wtp079LDdvlTSc0fVhNi9HdEaaZanmYNo6+aUFv0KjXq1QeqIGDQtMle
cIyoi6vvIQFE/pe1nGr6pWDReXrshGqU7a6fAAALdscG9Zt0mZ9iAhexpz4YqEbCd+DjK4wM9H5u
YG9vFHjoQIGqtv0O4KghhGMTOSJg4KkRvpExItFAb+Wmu/jevA+wKiEBjCTOnM96gJBoFvRpZ3iY
it++I8yq31kvOlKqrIF233zSxN/y3qgxdzFjeJgFAXbzsQLyUW/D1ubWgpWHxTnRSDPfX3BnuQQg
LRlBP4LAfVDfjnc+gHqExzo8kplUwfOcnKiMNow3GG0GPIIgJ/H6JXXPnaB8OefauD+h0nP0osur
bO/n4eqpEpoDWef2a9LtLkn3ARNykOQ3+UAD9S946Xon28Bb5BRXPgNS1vNl+sWgLSU/s56oBuR2
FwbHDQT6a97AvE/ZCFWbRnN0p0uI00pTa6uZV+IR+thecvBf4uE3FkrOoDFEDueuGFzsSoWF/Kf9
XanIr3TQT6m9rOU2UAHphGUjuDxCsrH85CsKKFIXRkw7/LALV7MPKMS3QWcaGxEKfW+472/4ZCW7
2mne5MOzxX5JjNz4jqjbEAz22ZkuNDqAs5G2woBi5lJwY4s+o1ElWR15Gmutjyts52p8H0br6F+h
WeQQHp7gnnhlGQUzF9nJdMwJebqBMVJIR/vjtSju21flcdjVt9FF2RgnxoT0+J6F6j3I2R5yyucH
ONzDezszVA7E9DTFnaPHdlNQfr72LNRk2KarNjGGgnSanYlNyXX8NThaSfSJ/ml6GxYH2ubYETvs
USVbOocSyh1H94Cg0QmS/x3mBTFO7+gDKdw5k9jIMjLTFkdsB64E52Cvu6MjloTk0mXn1A9bxCOO
KLERvp7l7VFjYVa5F5+cTNJXCuvincMJCIxhX70U2wHx6aDBgEjpak7vFkEUVOSD3Y7yIPkMRQWf
Tg6q7ptavL0O8s82SZItiiaYNwz1fRhuE+o1SEWQTGqUVI76bsczxf1N831bc0UNxbVdW8PFklOX
v/PJwDp6lXuivtejp9B7z8XY6ooTd2ucc0PyJ0RI+GcqhlmnNp0N/fnkpJnTvTgkyKFFD5qP6srA
SOACUewmaEWYJdyGYGMSJN+RaNl628UK+MQM8MsxAirdpAtNtFj4/beGlZ6kVStJWEXXZcEOAlZc
afGCVjHTcHeRC7F0oWouWbcml6Uyx3XkI8vBwGhveHyyAlqEguRVjmL4y4u29DOxtYtte3TTTNN1
47G7m/uzUYa76FpD+e9qQ/ufiNWQqmMjIxIs8QqqT50IteLIc2I3AsysSPtLK7mwrdWI4X208AAH
EIoT0ic/AtQK87Ge5un4y06njAMBrINzi3woDaVGrpH+85NbMYC46OFiRSpEVMo7IeZ0+9rfTjzp
pHsArIAGJ2kV/Tkz7afymINxRdgKJZA2yvCq2btJpI2psFnu358wzOFsxZq9XPpmLImqDwwIL58s
S3yjOowyHSrz5zzfhWLY1E02WIxEUUatF4kBSVC2R237weFC/tz02XqJadx6GuKmN0PA08CQYk9X
DX+k/LqSG5d2aRpMsGrY46k7HIbSdvmhK3n7draU7nGD/zlF/S6630oRvckzH/xu5sTPJXIpZPn4
NfqE7AUPl8yF3AQnkVVkT+xoJenIOP7b/UViDDeOo4l8WPwbtskcmZwx1pJyN5yeIHV8i/4SbUdS
pLnu+Hef/BbLgAsw/WlEEZNV0o/fYF/1He6pF4ZT1slVj/wlQwiFT/5k2nx+oVpl87lMjMhco01U
2n9mZ6i5ueGquh1jqTw8s5nIDUAjJsuiSK95ipnqXnd1gxJRssZRnIEacUUvKBOD0RV0K3pwomAV
LMbcMiJC0UTRMEA2mAiUU3XyZ2aC5Lli9RQhCsQdjjerjRX9/f1F8W/ijG0E1rjB5bAyZ6KVtN/f
TIjM5pXiFIXOVWXICKPNA9XCBivQ4rJFuZuiWFS5YgneMXDWBEDQ+vrYQj2SzHVARwYMjyklsIM2
mh2tPcsOdq228JgMISkeLWLawtlP9+E/u5wzzhvhdi9bxU1nu/CMhec50/3USWir4Y/HVjXLYcMG
iyBItluPjWElQyZzSK63WrmVBn2YQceM02JqFvJEChMKvO3bfuS6rEvNZBWvl27Eo3DN4dDUbfHG
cVcM45gf4OOY4bJixHi5lsvUt8a0TnFVhpiUg2rtarOSfYIOMu9meN6C4p7MS3lLQexG0ZiHxFtM
jDB0vASAiG8FcFuZSzJVAzZPV7OsVWDFcsdHfTLvg3f5Pjdtub7sqxiLWbIW8eXV4vHZHeEeTL0G
mFoayaVfnFcf4zXLg0+ldQ8Wvs5EFe74VUyjjdRHXYnSrLieDewJXSI6wA4ckzDe0NWK9+ICFJWJ
htiScXDhaBqh4Rgh7i6sbWZZHGM/NwtWlhXZkbtayNtb8e4YOBkP1Po0bEXM3ODWKn1CxQovVf5k
mv/VfROH4di17b5mR/9Wws73l/7v/HBt2VbtiJdwd3/Q+7U/VgL7q+/7/LCIZE3sJQNiRr9Hpo1a
umnLS1YahQX3HiDah9Hw5GVWOlDhAPVNzKpfXnQwNk20HRaVJdsE2+J4J6vUOtOVV1oLuh9lrnTi
ZMEmH8MilectpwLjacGPlskia/Rj+W6UG9EOl9LJhK/xdc0ecYORrHmORdNcmiajisKtWaMvRrtY
fdXmLkXYKxtwi+1eVrNgvRw/ouwhHmXBdkDfHz6/LQMW9oIJ5O1ZD3JTcuY5U33oBA1ttTDCrTe+
QeJraAi+BLLtxK67473LRsVMxNGJxyAbFWfTBPoIFI+XvBvZZOwRLXiV2ejYx1WviaANewp96Tb1
NJW7oOpgJw0/9PZGY8uRw57Lo43v+u5B+ia3ssIr2nXtpyHPmldjXZAzaBwSu2zIstFN3bddHl0U
xQGyBQnT/c65Otz85uFTDzPDCT2PN/gwkiTE4RJfZVnpXujwkXxjsQ33H21qrCwuIGfC3mlqOifI
b/cf6kPdMfDSWhAT8JsCk3FPtm271sqKCGT1v2jD+jkyFf49oMhm6diy3AvNjX3ARrY1ObwhenB8
z7+ss8lksuMR8ow1jKpGph3z3rgaVUbenzmazvZOS2dG9o3lQ9d9frKc48AOAYS/eqHbEccdI4RT
L1I9ZqTNeVHmvruJ+Fk5CmOWnTb/cRSc+dxc4zVhgZsYRwrjTBjCBznNP3pwclnAPEGYMMJdmLhd
o+kWvt+2Ovp0+GHSOB8aD2Uv4Aca+qTQzWXXIubyoTCDpItR7kDnIKJg/RpCQh5opNatiKqjnkFQ
9WCjjGF+rGhBzPT3rKQgOgWsBejtEPqgzd7VmB6Xac0uanecHjwfrPV6woqgun2kZkzPn9GiCHzB
llimYw9C9BsL+iu085wl1HM+walF35be5ZTZ3ZbY0H7dgk7y/stCiYcki5WQeQiOGi2txmrvNVGo
P2TWNwbvXbb8jKPOGVhfH0r0OzqiInbbQivbPqBORbBm6yQdyvH167EpnMtEUH3Kk8N8WflQRSfN
H8X4juwngUqH/YEf2cIt9aUMeNlWfnefOe11OjxH9O5s0+EKaTHojysRYGvrm7YOtsyuDpnaB16l
QpRd4KBeW4DIFs1thQN827EOS1EFo8cvuY9KsN2UDmepp4DHNhMps3FAo357j0R07Bg1k8vkBwOj
9JWjGZsv3+vn6DJpLNQFvyd+zJQmqCeIdhssOo6MJ9przUTZK0MY1C9eHckLl+oggQq4L73u1OMe
QhJFTPYFzl1CuRVOMQAttLwOFxECNWpzVMiEtFv60ITJ5kBFcTei4woSqrBzf9RowoIi4usDGped
55oTgWGcSEHvFvNrgYi0IVbVBs8GNvmVMv8oHYGLC304c35M25IBA2Okca67p5Q0PEGuBqzGliz+
V+uzwAUB3w1uQdTOeIU6ea7RLhVfOdIXN0UGrWm+kwekQiqlaNzxnIGxe4vsCR/iPCqBAP5uKMDQ
JlFrzT2EVTr6cKM7TF7+SsGEVUImuNggczQstSjxdvciotcfAk3fkVRFFnAC0AyxEOIrdWRxr5GY
HJ0ZNIyJEgNAbQEDjOY+n8DWBUmhwn1kzG/s7/hrygvfKR0A31KdLiJiL/47RoHEQ7zijyItzYq0
3BWR1K/l7DnFRbR6J9C2td4CmiuQuYSXDARBDs8WvFUPAOBB+Bdn2MCSyhQRr84g8U3CLqqsfHzS
FoDqxHGoJKCvKOKvmP0FQoe2yD4rqMCnmH9papJR4V1D2DRPsTDIS5fAnKCDi6CfQyqCDAC0b1xW
n0wfepps2tBgKktN9mOyDzccsj9Cvpev2O8EyP27ADgDuJfh6C3EcVCVzALFVJt7YoDAlRlJCugJ
lGwmV42SOhFPS3SwKF9iIIrsopZFZ+lIo8zBQNZM6D7wMyYPPqA/xGYSbMoJFRManvWe99ing1OU
F8+g4GMKLVLPuK+7Q0aAV2eSU8v3Dz1z8Cc/DG8NtR5m4RAmJ8TuuL1/JuofdAWj0TXpensmDwor
aAhxKdYpgrVRm3IJwFmbWh+0GHyPRMtVmLpffYF2G2+iueeXHiDOoyxqDvERYxDjYvRC3pGaBvfB
FGUM5POKDFzRixG/QC2Dhy23KAgulUBqh0xZRIzi35DB1R7w8g3EK86I+/DX5jHz6GSmwaKmWa+1
4AmZh1h06xaQzp9JzbyVtIfuszvd3LH6dx4BWdlgE9RXUq7S+WvLb2cIM4rcCREQmitxY8rHH9M7
udeaQ+ethxcdDigp+Ie8C7mQcRJOpy+dFh99v+C0pTFofF7LAn8Sb6I7S3iLkIchKXWNnGaTnlYv
myN5axhw0OyzVWu/AJ0DfX/D7pb8gYxMFEW9kIh9GkLGlWQeIjh/xFYwAWtIFsQ+HO0c+86Wfmkt
IbtdWIFkmD/bvp/R6irwCKGNICA27/EdRZfEUZy8N4i0kh9Mp1OAaTY78uCVwBgkQvyPa/8LSTbE
SqtFsiXcIzYeB850unfIG8T+XOJBibskl5Sbg5XHoiAwWfDl1Rd7ZGowcmGRc5W0R8AFSQLG7Dor
a0MmNSYLWCxWRLwSplrBOJDAn/+tVoHIhUokxSVAa4xgRd44XpDUBGMyarKKmubWWgekkBSApIN4
XpKI/3g6syVVsW4LP5ERNIJwq7T2bdrcEJoNICJID0//f2tXnFM7y8pym6YKrDXnmKO5PGCIkcT7
hEnFnM9ddQcTbg4EMUAJhElCazpFgLl4u5i9T2Ng2t1fvorm2Ee4uq1CQxDsE1w1vH//tBRWVjK1
FgdqCj4v70/ExIrK7Otfk8LnchNh1b/VArExkAdvhZLY8R+O6Jd83xEts4BWMLPmFQmWr7GTHd7V
CsTp74sU0AfvnQPUu7AbwZEy8SnuvshPFOZCXxSYlUtXR4b5a0ZIqMUZd9htJo6zmHvUfIxZ2Xan
ix+L5oFDy8viY7hRl4li9ngTh+ciejuGs8uN83Qem8uFV7F6iIKEw8BfU9+7pfikhR1AOkWaylGG
m8Q1TzCpEIGTTGfxXgUX0ZmyIgrzvtsGwzc+GxwVcZ7lkvD+OJc5nQSVA9IWC01nUY7DkZheJPcn
wJ8+tzRrzLESSdX97AdSh3ACxsZzttN5SjE85knBfC2c4yzRGRzqOT98g4E3vZDnhMWs5MqoYkXR
Kw6DeH8xxqWcwizDPC0lMGswqz13sczxI2LOgCNeeucdPI6cemTLL5i8z8Md5Z29H6V8UoKPG1nZ
ilB6iMPUuFD9UujknF20mPsYcGo8dV8il7u2tvZ9CVN6HR5ZMCwJgmE+Pe2AU06waKZ/P6/p8s05
Nrt+11ZJ+dpP1429x8KDspqRmJ9Py2VjC54keQCz3w2oHANJYX/OyJryebtcJsSWX2mdVXpAeTZa
Laljr/dr7xAoZS+XNbDnbFk7H2v5gfyNtGZGphDQxRtidOpTQJ/P4tlLS/zpZvlLhHdrLhMh5Jvn
dkvNPiGLY8vXfmRjGDKV19W8mRf221PwJAmOJt4Jhm9gKSJibwVT3o8gZoZsczPTVveTtfgbgB5u
vBCVdXSA6Akuy8SQLhp0LNjStsPGp5UTPvdQP9Pf7iF78hnLEV802THiSdil9CGcNtV0n63AlTfZ
LxKAeP5QPRxFbmAi2EcoFAg3KHDioyIaGMKO4EKJvuYhShgqP842zp8vIYdjVcIZd8IJDhDnNNPt
YB6z1sMFdJ3MYb+jptdW8u71N1mpbji29WjacRJwXm4ReMCzHddWpi7eGF3F8xoiXuAM7VqCmecP
/vFDL4Oecsqcgcoeya+1mnhjQayyQhjpqE88zVOJvDfhqOVbY85OJygYG4icK9w0qE6FzhNrYTiH
lESbwGXvoal9MPpxPoR6p6jUZdgYImUHhl6k25rgn0FN5FSX/O4YjLG3Hdux7jx7WfBqoHRkNXC+
pegOFrqQRMdXOoV38OCFavlGKYlMsYvPlUYEao/BTjshJwYzk26pJH73yvm2rF8zbfw1Cd2bLG+b
8axmzEsCUoWHROLpY2f0aaeV7qkk0DK4iGZVCzeRTTVf4yVIh3bQXug22hA/flRwujqvdTiLm5zj
JHYx8S/HC9McVkXWnXIqgDduBegF81ecTT4rF8gGl8Q/HBHEhDNMcFo2w9TfQ9W5QQD+91eiXySa
Wbh08yzHfTNz98ejQES2LlATOONyexZt/paWL69IhZiSpfB6IqCHyc4CxxoAnciCKPSvz7PDXQgV
QVzy8L0RQAk1cguvGPcZJMr8wTz8/HTMvcmOJ+2L3GNOA3t2MGj8wLx59fSiABhwyu3hLCMNPnX8
AAEgIJTxHN1HYsdzqFyCycyfepXarftGNnzUDKc8DRz9lKHGsvMb0wuQIPG7UbcgJTh2VMvFbKw7
ebQoM4h0FwZ3kdt8rkwLabka5U1y3Op5rbKSCl+ZLDQsHOC43autUj/IgEsP+qwPkQqYtTBRjma6
emT4xDViuh2GSiyTfaNyP3e2utgSxKiGWBDYJ+FuzDBEjKsMyU9p0Rg14UqcfJav4JSOe+LSuE5g
E+vTgIn3k9y/AAmUOZprlw9rZ+32kkcv8SJCaapoEpRFoQ++MrfiRQXrSSvjRwdS2pAbJgwnHooy
f5RfanR/ZAzFcE+GV/hoOdE46xgKwZ2J+JlcxXcJioOffraj3nkw3xKMAIMeATddYsf7wyPkOR+a
guBrEG3Kg7r3oeJ1iKkoDYBOWKIYNkU/o4knfbRFNf5lWiQe1NMClz4XL5wB6vQH/3ny5AqkAbOi
GmtiMr4Si0fjTRBkv2aJusyE7RPcmdg/Ssl/wKfEgToGbgtdCDc9Er1yuD2ocvMaexusAKTsdwTR
KQ3K2SNuYzuK78/RSjVPgv8jTKln6HC1nw5Caw0XhOayU+VZVeywDfwuJqD9ks9svAjduqUCYvCm
QK7JNjnTRuVIwBGclY6p33NJLV/mP7yQt7wlBykfo6uBVTd+HeAswC8ahoLpqdWGq+RtEr2zxbuR
GpmXgWFvt3iaLhzPzvACfF3eVlA6hQ5HQ8Vo3OulbvbV518mc3cfT8iC81/YKWepUK2ORwHkcy8b
ndXs+g5dRuvPCb5G1qi0VA0/QxFxbtardjLlXIkoKm9DC/8CBzPpj9E0HM0BvlG7qzUr0maq4aGK
+yrg03UQ4qGN0+cI5ciCHeQlz9AYCCNm+Ne/T8lSKbnkmZrsYvpcJvbb6kmGihsrjuxh6EIOjURa
ebPtO38yfLcaQYYWPIXJBcILjSyOXV8yOrHCotWCthhBBPmrVxOSxit2Abhr/V3haZBawp6W1kBS
8YoTKurPBNIauCov80O9p6/tNxGt8ZsG+g2o430iD7DzhRyOdidfyTeyajQ7Dj0zvFYNSoPyVh0z
tjQ7mVePAuXdJj/wOzA6gClBRhspMZ2dEg0XBQ6LWnkLh7kCor+bNOuKCNFhxrLd/4VIuP5ZRY//
ENiMSwd+wfg3VhcomI7qxTyMVOHYikIs+CoOEzzZamu8jd3nX3DQBLN3ppukXVi97KQNfkgXE0vV
aUbFDGRioSng0pww6kDiYZl3dbxK2OpUbxx5Gfl0+D9hnSUjPgDoKt1XaNFiTXA6RSnyw+o5ym3l
2v8oV2a/zU+JTdhaPsryvvrRKWjQ6jdkAs2Ka8vmlKCNCAjMVcjE4XoWJFJYPxVHTsBweutNXjvD
WD4N0mGFjiljLBr6geJwFgTgAXs+kvGH1Dda1akGP+uqcmmjHkQeq6AXe3sT+cRirI03H9KX9ZWJ
ExqD8kOwjUE0MG208uH11f0k7P6Ez7Vr1aDLC3gj+QUzKcC9xeT8YX7ceZK264wfBU1kdpDub3X7
ihb8VthoCClCfNvXIaoHGJvs7hqO+nwDBQFqWOiMgtP4syYlh/X0nf/jav67hd+gSAbyA0J10Cu8
tqlXoIaEpLA10jPuV/I2qZyEPRe6nzmLTK9iRYcSRXJa46bpeaxPw2jX1ksya1BZwMf65AtuB8js
r1OWL4w3dQNq+Al253hxX1rFVci5SedVCbuRc5PsUhef/w8cCVCqD1xiQwz3KSPUGv4R5DBm/kM9
j/jFSbwCPhKVTwHkB2jBIHT8l482LJdWT7hM6hjq0aka18S5VdAq6UIwIq/34AtdJeTXiIy/CtoI
aGmG1+XXsvgqv1ID8XOqw18PF23C7mWwrRjRSlOXfeLnyYkH8AyKPZC6HkLcxJiLq5c9rRit2MqQ
xb+8AC7X8RnfSQuCLRBAJOhfc5bFZ+SC2UVXjL2SJUyNoj8P6lIufTkFs4KBY3gKfZi6hPwps/08
n5wA7GyUVDq7F6QECHTqhGNi+hAsIjpPdNwsGjPexDt1wskiDS9DQAc1QQr/ItoeDA9uvSBWpPlv
LGGAOVBmFLu6FoY79Xz03UHCb2hzardhyjxqEM+nXpRvIK/C29C/qdqmgDRjKL/FjgMwUf82SnuK
i++arZiFd8QaiFV1oCMYmkZUAgPzHDisZ3kj7ckZbP3iziKstRSKU8LqEmDIP1x+fhqV4gg2MynZ
L1ZS+J2/FSfBqjty7aUo8kRssQfOgtobbcm+JRaKkhjBwMZ0OCyQSzmMGjNF8xv9B5UVsjeAS9Sd
wExXylb18hJudDErNMwSDFYYfTMB/34f5ACvMgvJY3JXQPZgO3FUYLC8Aqsg9vOJ1I+iuViyUzxp
OHR0TtOaDRDJFDjhCap1cy6A2KRpMJomp4mDlwxkKbDPaAp/9Nk46Po4kcurimMG17+Mvp0GJ0pm
bNdQqCR6f3SI6hSOFrTRdnoufj/lrPjjUNHnVA/Dl2cFqKVg5j8PE6ZsMW3EHFpr8PNei0gdiszu
/jlmkZ0CIRt+GFnmiUTLeGJ3b09cRQyFoRy/vW68GT+/SftqFYf5HPnncsk7VIgHrMnt5S1TNsGL
WuHoN0w2aNsCjEorBxu71rQnpieFNBKvYWFw36r7wW9oaC+vZtGR3SPBDZPOQ+B3+C8K+dC78gpl
/cLMpV/0k7UCcfblFbxFrs2XHsOHpWYodwjLsPSgs0i9Dhx8sNXhAFhovISrvZHPSMiyngd+bMBW
QmKg3UoevlXs0IBqylwhtiOdp55a2e9QMHDgaZrBakBIHcxHuocVMjUOUem8W/h563ZVkyqfYLWy
KFt8Cmbd/vMEoJsZBym89yOn3Wo2GuiYkq+lT5czvxqfxO53GOEFMDlzjpoo6thkyuGkNW67L6Rz
T2vSr5NwA7mO5bNC70bW9GIMMAgmDjMA4quwretSB1sM4SiUvA+sqrzqmsmr6bMiYZnCJ6IPNvlc
LAysMPW6WSLaCr7YfKgsI6dPFmrsqGOItvky7nyDkEPjI7St8WdRvuc9tvCm/7nDnQd1p4h72k88
UUO7gl40eCpFB4K3fho2viItBiqh2ur0effoykUVzMIxVZj4LLKxHeS7CLVLPkvl5SjB5SutNxEF
hXpo9FsGgb8VRnI4Wj6t/rfT/F5oFdFuN+t0cHlN4LWLD0HH6H2c4pAXQpKO9oDaoV2lAwA51Gv9
K9/WqosYLoXOVNb/fHN6vBdCwF9MGWpfuvcZzS0XexOjNHn0oSMfeTzGOLSrVTNnqwaRrvAtMO7c
z4n4+dc4NzgWuSWXJpA/H0rFnjPm1AKJN01ffN6ErhTA6rIKLo3VpFXJE0t6o0sYw9EhR9Zr0lv0
wwaF7M9YiJpMtV6Vh1Fir7iSTDXMXKKIBdieY9ECiVlRmNoBKrMV5mweo7VcqbMOvnpNF8IIR+oQ
bETpbXA4zJP6Qj0O0t2+PIpf2m3W8NcP/GxA66U2unfytorvjA2K1YjxC448Ty+OnJYL9pyMHfmq
SeTTiSQvwtGAmCkcWe44E8porj3kI0tiMtwSVm2F74KDeahfVlo4T0qabwqU91WVrAlRPbBvsQPK
HTMmK+bWbBlhYIJwRrl1iUl+WJMDOFBZgVx5mQAK4ImnwQEXDtDqceRIN9Zj83tY9uv6t2DOiY0y
+mhEp+Ys/yvCVQMpdxOUEEIRR50rWhOqEBwTfsaoimDpE8BZbFSTcXxu0Tn3KEkZYZ7lz/ypfKfm
QiTYspyj6GmIQZBhsLURIXrjePXaUt5MwoeuOy33RwtO+7E6h1YcKG432lCQVHo1y3SHaxmPXeFq
NJZuBUneOk5iNJNv7U9RM5uHS5M3ioR5/rkW41mEJrcgjxkMekQH35vWsCzr5WddlPDJKB/vjf4j
UvQg0H+X6/LON1VxzEYH6giQOFGGULB+pFtPAc34LDlRHKSTRT9QFmeLZ3p713P0l9QyPNU+yPFP
4nQYWBURoozmzFnU1w3cJXwW0xsdMVu1Uu+r8Z+URu6o7dxK+6kaHJc/x5JfwcGn4EQgkB+R4o0u
KqRKBrgUOm+3WyYG8CJNXrDW9UtVeqS0KBzZt/t+3Yb+bKLwerWfqQaNtEioqKkxItbAYEMjnFEQ
QwNFTTKmETV1DkNtzDVQmZq/eRXHtiZhMT1I+c+LdVTCtbjNf3kRQZ9bhQqZPfFD8X/2mEUnfb6d
/vPFLG9NnM58VWXxXGGXZew26s5le/oULcHTUIwVbROGnW0gIHhRhWfJ3DgRVcaoECMBgF+MTfG3
xs+O646RFrs5DLSfChlcb70msGJpHmZtP3v9slgGjw7HtPei7mcynHhYml8K8+vXT7qWN9W3vKnX
2kI/vv+Kv6aY6svkzsIRvolojA5w9DN6OjgivrIjXvis70c/6re25NzVWMzwwbdwQ6frwnyl+8Yy
ft1vG3QLP9lv+jX4tTBmgJLXCk//14GmQYU7CWEDldZ5+OEi+xuNGL4HvrKV96M7ijscVlajBbqB
e/5tYMgPB7eccnAyeCzGVGdCC8/jJ2UkCBwyF/Y3il2fXofJXkYNb26CW/fNkIyONVenOQCg4uT6
CjuHVLPKDjdKsUyy7XD1D5wZMSvEJnyE6E0YRjolEEwkAm8IVLq8saxD+XsZ/SiI/vc8Bq4vq3HN
hvShS5QfiNhGD9xqmVLDm9o3oFRc0BVbNVQD0TkhezJdzfDhBifs3Fix9pZRc5FYRShSezLJ1yWP
lgSd+Sc61GsMe0Jcfmb9DQGyCFpr74zXpS8RNTKpZvpN3YAAMK7E88gApZXkVS+CH1nnYhowymzz
Yz1Nlm1nOGjfrK7vbTC4NM9qhGCdj2Ba4MaOp3ZmK+EMh+TQJcZMx4cJa50ROAbyDQuEdpBxfQnv
qjKLKCsYp12Fvh5Fs4FsCo26PjdlRjijnxAY/UlosEoTtMR5UiNCVQDNyUIqnVdC1xtdhvNUZ+HD
4QF4AJNHJvgAWWTCjrZdQjy1pRDO9TW6vXvru2wXY2RFX8oR/4wP02fZzSZ+3B0SFG9j8k//snwT
sXCXXts7NYZIy3xVnpOMJ7FoN9Xef5nkW8+ijyvV7Ar1tigOleHk9daIoeTizCtzgbNfpY9mIKF1
9my/DHby+Ilp0ypdaaOFyYnRBfW042VnufOpN1kKm12HyzEbBooKSG7dtX0twucvOv2RYvOmKUsM
A+2Z7usVKRzgGKMeCJutGlvpyH921WwzGJHQ9Ic4I73cSWVHlMQxH+6QXdi+npO9+lpiudcYQJnv
9w5/PQX/sHafkN4cqqtU9pLxomR6mXqiOAi/Qm3Xp3MU1CzdL2UNNv2JLi/mbM2MQgSXAhUfJd1P
WNZmJQsDp9rPSKeQx6UKhX861zHzEHKEWfCHo7GwBVHwCQL49pAvsgPAykeCzlT6nyYehWRdch2I
EqU6vq4AN/WdngMfPq/a0r/mzYzai90YmgjNB8i1OeNBLIbE89Vvm+Z2AEjHgoeRPWD8P8BdDabc
/xQ54q14Nn6cB1EZ05FTJvBNfx9dmiNXmVmsOF/j0GnSmcl8nrxwtpWPuEeRPNF3ky+OuAy2Bbp8
xU0o6OiLIwucPNnzBOK/speXFq1wNlqD3wIvMWMCWmWp3VdH42/81aBj6xbwcVAGc67/gd9T0/B6
2WV5Dn6IB2MRTWXLu+VSRWJIaUkIHe//ye6JkeG/7ZD+DWM+ljA+mmH5QSjKVgv5CZPtiw4ax18W
FW5U1rNxo9dJRkJe2XGrTqsX9ehoFeeLseQl0AQuxh8rAfbUL7J3KemjH6GxHNkIFtiNQfX4QOAm
MEQqVv3bRuqIIh6lGo9i++aVwXTBVg7EgJeOMuCNEx7Zdm9XZneMMd3kMPNRsm/yIaszindYRWDA
KswHVJSMJdGFYgSQCvUxzAjyddvEE4J3FCBs8NT4eKKFLjkmIKq8Qd5xAjYBMYrkrcieEB0pzKhz
/RuPtsp0R3Qp4vMSbAdW7Dg46OSj8YakNR2AjJJId3gCNG6a9gcVibOTLj+RV0Ir+AcvhVfGW2HZ
A85Gu8Z2X3HJfbdvyv0N6+5E2prRHcEY+owxYjcUfkCzSFFZxrHJw57ug6wSYgV4BNzEyDYKEXQm
ya48mgNv8vlRyCC3JqgXFka3rJJlAbmGJODSM8mWYJNNBdAisVBhjVthYJXPVPiTH0/zedk460D2
YXjce287FWZwtvatOkyrPHA5P7Pw953hogGjoCR7C9oTXiZPC8yPe7CjclLr9J6pIExPi2Gz9Tmj
E2Co0nl4onKoVvKZ0pXJ6wgmvToN1jh34zwnb6Nl+SchJ4N1x8qtLnNFFMLSH/yYr3KfX+u1CiUn
vVPGg9E+Dzgba+Bb0ZbA61W+oX/HPQbU3jV8jgc0oA+UHPSs/DLSSpiUU4SirXrOzGu/aH4Bdn7D
TXIw9uN1tIyO/RckNSIrwxteCAvGK7MIqx9QIPEGmfxUXgn/F1GWj8UcPRQVLmZI5jpexUw6mGDi
mTMzNoPd2fBbXNN6u/GmmJFz5QQepn9uhc5lFx2EzSti/AtUBFpUB5cipFn0XfQ4THhG6zErK2qT
RfxbMlIaPVRjOiG9G1CJ+QWX/G18h33GFWF85YfqgMAUEA0EKNiZZGrU89JDe+rRv5JqgFmYy6Xr
iXmeMLsSkmvTYcwEVSqe4yHGSEqD7lgtMvdR2tR/QlXk46Gzy1bG9sNUEnzmQls/2sCwIUYErPL0
ImM4B83dACATk3l5wgZM5uYiJPKhO1N7ZacSi0fmzm6x7OfaJtk3m/fhuclOGKavi4V0DX5MLJev
NWi7NBW2fflZdo3NeDOsk5VINHhvQGrywOKcgT6Bfdky3gXXYFt4tfNatE5yVHdjS2j8GZzhvNOw
AXGu9F9vkHE00ysKLczmBr89DczZV5Ae+XuDhASuFeGn5IZLbU6FJFrl8iJtmnm41Z0JLfuU3cEB
SF/EO+HB/PktDqjYnAkHUt51TPvHWCpjQQYxAA7nqf2lEg/IC37Z2YtVfNre6JLZGHBjVcjUqH4o
BAWLEiT7AOQyOtf78Yn7RL+M4/qGGod9g+2GrQeAoRMTXZJbJkf5B/3XPPgdvvns0Teh5lukLv66
jOGJ/4TUBAs+XOuYG79wG2EDOPb3DgNFbA3wGxoWypUp0VxmTLZ2ZTeeV9vhPa1B0gvopB+S6nBX
Qk7nEwmRzZgS4/tg3Nt7vFZW0S8ixeqb3maBt8Q6+MKtwJusS6zdytP7UV7ftKnfbskLu8a/vnz+
UD/llopTmBUvX1/qCp85O912f9LGWFJZAZ6h6gO0V367BMmiMP3DE5F4kYLTrnA/nHTMhzt0cdOB
wNvmPL6W16KYfr4NUILM0rlgmMKCauVshIBrM11w4/CvQ1OR4D6NIA+SCr6SsxujVjgzD1Ai1hl4
AXBsALwtLHcgDXEBOIyWoDRqWE1k9ufcMfwQknv2XKyI8fbtT/U6x5UPBq3I9wpcOmIsRcJ1vuUq
ZDCU7YiKwYHtG8iC60yjX0UdA9mMekUM2zEuffuUmlBOhJM5FACHIQ+viiQDFklMI6CLi4wgHJdn
KTQV4CUYS6CaiVt97PSGs0pr8/8fLL4pVCmlOCkDh9pdPw6YY2OM9GQUra6S3/FG3WnUMIjhqZNZ
FImT6ZcfLhWGGZSIFMWsTwqo5o+6K7DvpiD0m1XuMcOW95K4v7H1c4ghGFNCuieQSpEywHmDIxi3
qd+5k7lyHN0BAMLEzse+3vioO+PGpr6t/fEZe/U3PhcIOhFHN9ts7IfEhUjEuc0+mj8K/Y7FhrFo
66RwmjU3790Py044azefyT4z/YTIJn2BdLhAfSr5ifGIeTEt10b/vOXNKZtgtK1dbJO5wmRCHKFP
LZyM3E/4nYE9VgP+ftVvBlirxTKlDnxPw4nKRSHbQ7VujOOoZG73vqtkBXOJrgO8KOtVeeseKmyd
kZvbyVF6YKS/GJh22s+vjN9jzkywPB+sbDJYFYix0+10LOQIePfydXOXLrrVzRnDJ9gsxVyF0yfT
zmnByarREZVuhvsEoLZn+Crukw7Go5D/P76O/0jo6wdtJ9vZhpksFuSjtbrHtm2Ky/OqskNbRfHD
Z7ZSEfviu2+LNtSg08Y23celkAiitp/DSMHCJf6cwpCwuTlmJJ/Wk7hYeZ0BfI2QGR+mADBqaLH2
+G1++jmPo9hxuRgxTv9Ndikbu7kZbfCmtsFBpyW0t1IHrCOuD+aCoDfFbIDRQQDYQMGV2GYzOorM
U/M5m7D/dIrJvMBPnjYMa603+1i1KDVLwotcc9seUoKNryWZPDSan9PHsAcikEphOMp6gVkLHjR1
NG+1Myhl0PrPcGkk655QGtxbJQvo21ELlxFsBBmgm2mTOZT7gXta+1kv+AGp9Vg7GLmruMDD6ENh
A+cbExjWJBZqWAHcgxFf7tCQG6wX/a7lUnk678kKkfFrZPUaWU3qgnyOyWNCXBjPI2FguYyM25N2
yAAcH8anV/83Lk76a22MvgL50hi3PD0mDPb6nfTavoKd0Wxa5dIrFzaDMKRjGHYpWm1p0k71blaa
toQiLVhqr43BxoEjFm6S3Qon8uC1rlWmmGgqoLmp9vNj6awyuO5MXLaKXPe5Ex90HBd4AHMXDNye
eBwhZg5ndMjRt1paseKFT6LtdjRZKc4IGKPc8hdoOpZu1ab97Jv3sRbTUbaiiuYop6Fey8o2kG+G
Jly6m2NiYAkS3MYr+aLhp/dXf2FmjJuN6hSsPbNQmrJerpNdQ9cfk/4x/tP/0nmxiefUC3ORCpKu
ahcH9HkEuEEviyVa6hao8gpvWBM/YDde6GdL1nXJfy0GN4Z0h0B7qjjRYoxnIbEQq7G/lG1mhDaD
RBcu2ArzCS+09asJH411iuQbuFuoTRfxKTy1TmUny9ENbMEKtgx3TSBNA5eqbxwpDabpphj06mgy
DHg+XETCOX4cnulmq+zSBsv2hg0nn90Lu7+rRh5S5dDdKki3QAK/ZGSO9SH/wLsahC7vQqlFj2k6
Mu6m4fy9Uc+fDzSXKcdLqX6M+DJ+nxVyOIq1xGIc4wtZVTvQb4Yxo+aiinS7t6PIXsNR1u1RRd6P
26puhk89DETUXzQtRwju+dRp18mCHq1cf/bENWGbnq6TvfCHh7l/ZGK6TPbp1+ibridH6YHOYAst
Ol6/fawZtlQTxVa7cLyhStD75oceNPZUruK54aeJAKaeByKpvAlKGRReA6NTsTs9ofR1Hk8IbbzE
BCy1J3tzXzIKGRwKwfhuQEJDo40kAVHEV8vEY7hEy9eStNLuQt6QcBhqfvIr5y0NvGj/MD6kbiE2
Eo8gFk+q57XsRuyZkdA2P9KTtk9xucRE7Zr9wgaMDiCVHDFMYbz3VQLV/RGijRKZ9j/RF7soVmjr
cJHtFdrJv4S3DLIKhotUAxYtHxFM+YGdH/b/qsdZMYQj0BFd8GtM1+8pVLBftjWkPyB37L7Wr9DS
QbC0mYHxSQCbC+9XQf5E6ff7/c1y6NBR8dmELj8MZxeHSlgHuFo//Y7NHcSdJEdqTl6Y5ghb0dgm
n4MiUejw8NXmO5nItuv9dLeFnmrrou9D5QsNDTrwsZwdu+kZ7fd5ubSvS/ikrmvaOODYbD+iFBU0
sUUyT+Yqt6rH/GyO8CxBOaRSbQgRsRBn4xr8j0yHAfj0wULIu8azdSb+FUWy+AQi5whLjUgZDVNu
QZIVLEk+OrDzCUbEuIvR1ZA2gvg04w/rJVxN4fOdrgR7E1nVTgh4oZ4hhetswVYFYnRAYoVUjv9v
uLez8RuespGiU2UqelH/WmARFpi/+jK5mSd8ehYd2Of7/D6XxPIwHfs3WJVgUbWgnFPRHQBTCvtH
MQllI2PzIqqC/AyZmfC/7SNlKxCCKkCsj8teQlHLUg9xByIIy/44m2HTueA7FoERXD74kBBis9kT
RBJGJPfzPRFvRH/RiOFjQQ2HjyGgHt7RJK7A5JfFpOWtimkvD6gO1QZb8Z20gha0Zh1utuPT+BQk
1vj0/AYMLa49XqEwhXzsNEFyg9CB/8Gfet1iKo7/LjMXbdlsmo22HAWAr8ORDItOJ4ts2qYeP4I7
JrSh/74abVkXVGQovXorujBH5Y98BLcCzqWTBjYMxDdyA1jFeHLOLdKwWPGrwJfIQcCPzZzhkMAt
34fPVRH4RuaOIHqiPODkpp38dzs28KGxpfGOW9qSJLNhkgyIe1KPxwx4aUQLbnHnpKUZAxNh+EVW
AmmRqcNtHTpIz8gH4q9oZf77YhVQU0cbCP8AsxtpNniVpIvFiHGxDJOEBtqwuOXrCSuWWc1n89L/
mtdy8rlCMuVLxA/h2gDtiudg1Cx+s7gF0GL/YonkFtpMxfwaSA1Pa1KhilmCoUnodCxopQPLA/MN
mK8aKBKbG35cMXNmYZXGj6iA6f0ClggMSQFK10vNAKYQX8rLMxR3FKHjAizjv3whTsPmaAAf+L+v
F2CNJRcrIwWepzs+NKwhmg2J5f+/3iWSSRwFC6gVtIUAceBDrMrcwrYE6PnvC8SLb5iN0zcGrzm4
mPieNzrCSKkYbQSbBWsvwHOMe6BQgCv/M85jx+YbgTd+m9///cuWwRf7FM/PL/rn57kvjkya1iQe
UOphPHqvafSEei7O3HfjgqENyMmIsWI1EaIZNsd/0hnI/2IdjWhjxGrafgkvtx6dnxAYaPRQE75L
PPGI//6kthwbfj3u/AjHo56yU0zRGzoxIkMQ2pe4a6gblexagthnuCigPr93v/peWVBowQnBXJbP
W5kClAFnfJG2ucfgdVlcnhvaj3JNXKoqohnwKgnGlmyANtB0U4cKfYdAokZQzJEXd1QVsO7XkiM5
QDLOHN3MfF7N7uiNv391nLJZI3zB5f2HjOBEjuKbW2E5D3ahntUzBCSqpC2ypxsjCHXF0v/dTF12
CnYvZM27zyqZawvIjCzJqjciP4yGeoMLILR00fsJFYzuKnMClukB2VjiOes5Py9U3YLxLf5UOANX
G1Le2L+gAUIdx02ZsbbC5ysgFaaR4LfMlIR+7/VT+TX+8kTvXKRvpN/u+VfIpQW9WGiKwaq4Tegt
ExvD4XnJ+GMg7I4p+eyGKyqCU66mf8dLiEJHFBOcLd5DmPo9xD+4Uf1T+KrgIZMdftHvWSEJ5hz2
z0A4r43/2rw3+abYmItiAzNgLvjKeCiqw4I5AwFIrK9ckJRDuYSTJLkabP0qcJm2rDYf0Td/dpha
sliDXim/+BJ3EcYrU755Qpd7Xp7fzwsHN7WVExWLDocfWxfApJctR+L79kbbfRv/Rt/K7+gh/ap4
Jku/2QnvzZN8JgWKIwdFr6bUMQcMz9NbdtPONBe3HKpktmtXGSRKDS/q1ybDMF911Owy1g6V5hE7
weIPrY3R0oDwMlu9qxnNBuWIIm/gm8JQbmH0oB0obFg08F2TiWg5tHA7VAQQWvF7Ds+E0odPNdqx
yjB6E55N+BbGVgkJIdo1NVY8VjScQY6JkuxK960B2pj/MAQSFlOb4903jwEE7Gn6Gdw+9GCKC7wv
1+5EnUVXXmQPP3qY09VQfaLnxFnIJZBrD60RjMUgsvgLwAs3ypU0F6Gk6gL6EPs4tfZYtGefYPkJ
z0l8GORvA8wWt+I7pN/PTfMMY9uHm4DbYVdyjmeHcDhBOk/MS6hdTe0rGF/5GjOS1KNL0VyeyvZW
bOlmOPUQq9R3+IbP570YndTXSUrP3XBgCY9weYytqhLqXNyNkVNFeM2wIo5GdxMITYYzR0MyoQmD
dJnO6k4MFoxgzfChGGMwBfVnz2Ak0R1MiLLPL8s5NnvYwsLtYhYAzM79+l82bKLRRolWkOoYFAQk
KO1hkjM8yD6Y3Nl4jyXil1DDrnI814TgqALkEVYZCOfn85OoWhbFcgLvC9HaBPUTvg2bh9C3HzcX
HH28XTtd/AisCe95rD+E2p2GZIoVpdA+r8Rjj9c1/9yxxVi7mCz8E6OgVeOR+266Fw4mMeIE8V/3
G98GJPXn5dYVsgSfMRP9mUCG5XxO3hlJbmPFUSLvWZ6VZNFMVix4Gdl23Uop1gms85KucPYu3KZ0
aRXb5mYMc3zAoWNUH499fGB2Rk0BAaeo/FhdFZFLRspkz17b0uCP1gFsAWwY/0YXKfEx16MbgY+D
IXDGZQlfOKoYmrjs5Bxa2qcBymLqgyazFffQq+lsXIgC7IJQmrTSJ0uVkypEW4gRKAMRnq10O3hl
pdvDnkGDjd0mZEVeBtsPnqaNq/ULXhs8H4g8NEV9vOozt88X3J947IliMtVZEv58ERP/dLKedAuJ
0paoVoB0ShkHL2+qGUPamJpweEZUSO34x/hQYdcUlURs0S8/r5xDYmSHfIrUzedex8Zd+R9N97Wc
yJZEAfSLiMCbV2zhjRAgvRDI4b3n62edvjExc53UEq4qT+bOba7F+XOWc6rLkzojHNUWu0O40paJ
+mH65VndY29Hw5VLMIVFwusYr4QWZn3sxDjGxj93WhZBhLTnr4oe4IxA9ETkyx865+vXK9Z1sTup
46mP9Ku7cgKnGvf4p8eZuoLj9RcVAAISAO75try2uIdNjyOfRFpn4ls2rtZIzJgL3zZPruJvzR3P
8kysHTc05iYpNGnbKM9+/08IkflZzqhFLIdY5ekfDhjfKKTbRftio/RvMQY083rs963pVtZAPlol
K9U4PMeor3u3z8aqmvgJObfuCcXj9d1pqO3Yo9AsZvgqGZRWDotaGx5nFje35xtWkxefXzfS4N75
IP1na3j+WwytuMzMChJHybW9VqyX/rPDstuiQmBv+UiNptRNh048yanMC0o/i49TWSDU3aNnJqkJ
vfMQfRAjYRaM//48/e0sx+L5+0lenvhed7YztNJTMqj6KDaw2kM1kuOjlXkE3lUsupSTjMG3v2Yj
ipy2yAeTlTDM/r81Qt/AAAYCG2WWLDmrq1hzwaz2KgRb91oDqbGhW2Te2c4dTt3d9j3cVPFElI7L
okT1TG+idaqWKkS5G3PLSHDFkX5+/nXZ5S0Lg5Omfg3r6NoglcHyzZ6rt5uqSCQRMdw/zTsbkq39
sYcEBS64xDuozYF+dEu3VMF4snZH2sk1bfcyc2zPWAM96TR9T73G68GlUEcTCsWS1SuZ132Wn77t
ljPv5zrPJiPZwAE+nr/9idSlwTEtKdktWq3f9dNWxdb2wrVI9PSwMmOctrdMxQe1CvZplV2mgtpI
0PN4jh/LQcZIf0uN1pawPGlbxNm6MV2puwyFiebk2fCp3cLltahDMxh2xyYGBbICErSyR0YPt9oN
DA4ClXryv4WZ+/831isYGNvn6Dg+v00r2U5Mvxhkt1g8MTqmj9hP7Oc5EFLdxf0AdddzP8lBtpPr
XZuZdTXXXfxsPo6DglSI/eA6WP1oQG8TkvBafhh/u37Hf1Kdw9v9HerZDm0DX2WJLY/6lK2EHWms
gibwrCw+Fh/CxyAZSxEn68pc66PNVB+JDD8eX0bHLprC/EmAoP+8/xo+4U5ocLiaBrDrIHMrQZEy
gBOt7GQ/gMXsPsyEa1NUyOxDVuBNx9n1hERZNm6pUsRbiAuXlltMdXTcMaTQxW+RZdmIuzmRY1F4
GElM/4xD2oLDMP/pBa4Hp1M77LyBL6T3dtrq0zXPTj7LpHzf3Ey2ZSTL6FmjskiUlm+2UiUfHm/c
fINiunHrhrBHc1+q/G1zWt02WMzxuMdbCbKd2qKlTaXifhF23LpUXh0fmozYnKAMwVRKZjP7d6nO
R97oirIrlGoxWb5fLJ//vX2/0/7+c4uA0LxLrwoYM65BOTW41/B6KU+fVed8OTcufLKzrsffk56F
uTUqZn92okI76Z/4x/Ld1iN9KCZ7MLzzX6xQvLObQFSwK0sfhW52w7Wk3bJ0QoakXph/GTi5W69+
mH3EGoHyaWWe7DkjAo/iVUkyXVTxC1/Y/ngixAgoAnkW0lf5bIHiVD+83nAWXPvYgu5KBZwSxRLe
rJaZPP8RCuJ/HlGb4aueDMYGksFz0b6dkarDR6EKod4jdiWq62uLQ+p82damiAVm2RB4+NldTXXG
kPZInkCSM+KxhGXgHXWePJuZ4NVICnE8V+8cHRABye4w9GRXvirx6VtQsXlw7IRgRTwVVlTBIF1j
Mbm8MEmSNURW9DD2+tsZGZx71TO2PsYPiNGSCgPjR4EMYDkamGL6MWQ/wQG5iIeif0cikIH3zHom
npEfP47WM9Ivk+Jl4LXhlWafiHepyf3PBCp/Ihctz9W1SK199xqrbGPoM7PwGz3aomK4e33vTbIF
CQrl/ShpNc5T0tsXq5CVbfL1ZDFejA9i9exAcGI9192WU73C9z3K1m7VU+1MrXuM5h1pKUYb1Jfy
Pts8tNhT7yACcKd5NVMPpPdsA9Ws8oTkpb4PrXu0iDbvT8MPiyEOGJs2jUI73s92Vo1raz+GTDXB
6LW9QZXCoJZBR5i2E67+O6AvW0PXLL966c7xK9XId1L1QmPF3wmjPDo3LX6jfRVxoi1uXPzvsrqr
nJtrEq7KF7Cmmq0cm4/efHao5Qfy0N7EOde2o2yFjrN0a2fq+3GAEhNvkhqbzMnLiwZ7yQ46hgjE
VLSqx7oHUXy71mQjLMjJ1Vdp20VKX3Fb4DKY1XCeLY7gr+jhLE/wRSe7Ye57ziwuWUtM9rP1LMvL
ejd0iaTc5Y5IukAQasU2TdY2lw5zZVX9U078DOvLijYoEV2+rpOTyl67vEonTM6njMDKFPLNM1NT
GOUal795a9G5OtmH8W6ynGlkdNMju7CKRLTi3U0fbVssROjV9aOg38OzJK+rdWOp+Y2rtvmRy1Az
xxNIb3m9P6J0T5iSPVMzfSknQlzXdvLq2x3YktOYrCrqeADkGKoCu2qnL5JxI1Y9X54P019z9t9v
259DZ8GR+Pc2Pv9m+69uZpJ8EK0vz91sa95KdTAFbxQj48U4gSfxERucpEV9wZnjbSIJfFbHKxiQ
5QcIuynyxpGuZXxwvjn2iKPWjKyljGequ2Q5/kfnwjI6uqzLmY8Q5F0wVBeXFrtywr4X6AKf2ShX
v1ZO1X1zP36947AtZOeVjvgv6vFjV4qna+lU/ca5IqxcS7v2tFDOt/Fjt81ceV7NN1EzPtniXvrb
v0c7DxfgVVL22FGWb84O6ePQmMhI4En2nuou2naKUaF+sN51raXb2c8V+MQXWlMAzLy6GKrp9aAw
v1W1OpWcEIEQ0Bj+2y/vaVu+M28eswcUrQEnR/PZrq6/XNU4zDbS/UsLoRPwjAzInhe4I9mGtcpp
uPwtiEwySaxrgLn+P7sr2Ew1ey+xguaiUBjYSScG8/fNF55T4zk5OlK7l1HCRhpxrz0dbgZ2qhWJ
XfXd+FQ5V4/cAObt5KUsr6XKh+tUSffS3Ww5V9k10+XDKNbGVBuKB6kuoktnP7T6WfeN/5dGJouD
AA7OcxTwBWsOqYG36DA+mIVTnR0SUf4DeleyO17Ah4HpnekPgOdePYzjPaHZ4/h3ppMbBNX3tXqu
hodcv6/GnhdiV/OExuPxist3BNZsL9XxAmBKm6Y9VDldfwyEtwHwlXjODLoIaxadpOGyGivZ9WIN
r6yHyrBtMsX9Z9KyP8BM59/h9dcqUvLgF+/qvH7U4qp5Q8qaXQLL6Y60+WuKNzNb7UunqOGZ95JI
XAn5LnYudJfm4POAR0+fH/78XiHltRFbl9cUiPZat5Js5U22vvdWT+3CutoercgZfMFWCi6t6SRq
RFE5BcAXJ3GT6Lxaa8NcvMsY2arwCqQeFSbsj54w5IBLCvvFhydPwKPblR23DkBWrbcAVSKmathf
E0zli9rbuHwuGrFqjCrkba5LbCyrsgPeVCDqjfJrcmIm1OZf1eFqZKY2qlpS7SL05SEwsabCfqVa
nAWiVDQdPWzDklaF83epkxWsxtCQbKvL2WGS2gHQELprqdarpUuAU86So8VwPnAx57pa7VYioTda
1c6N6buYkb6RuyoFz6Jj2tv+XrjPrveldM8ON2dr0iQ+2o0znVTOxR37fF7KBQTJzuYLBXxZiv2d
3/LNZz1b3TPgoHz7SdfxKDSMSC6PMWmwD+PQzX0JHrG4wPeA2iDkPN5wSlBqg6gDBia5ETc+znyf
BvQ/lJtG6uxpZz+T2bLVNdXJvbbogHKC8UYzxN0lLOvmnWn7MZGd84cS6MRf0om2dpM7U+nSoY2i
f4/ypXPjVI0JZviJtRbvhxoEv1zobZIO1lNNIULxz3x50Ec1w2ZC3ysYhvVI3ZK2ApDdiijL12/N
QmXaylVuTZhpb/87/TiWl+3LGF1l+57sXbqvSEe86mY/bHIeX1Y4m3KidfsR/VpfQ+7fM51TlK0L
gGwfhd8FX1Qm6GXUlH6qff3OucUSnWyL3wcaBJs/ORTuPiuK3v07Vzk11Qx3z7y9rOVbd+f/7/kX
2PfLbs9V7g7KjQM4GUdeM59UT91Lbx1thhqJ2ap/qZ4lyqAGVLLi1DmeV7+ybM80u3DXkL8C1uXm
EfZmlqB1NKVmbsCXLXooAzHJbboO/h2kO0g/AbHFiy/nvRbLsobV5QMxkV/6pRyPFevZ3lpa265n
IvvHN158UC97d8l9A+t492OzULUT0XTp1txAf3Yo9hm56qVn5enz+4lNqgRMJmeWXH+L4YrNZh3n
YeU2eDZO7X1Z3prtWWX9GYtQBEH1Ydv6GMLDfjhP3ns3W01W/I3CZ+x33n6xDLxbkScruej2dvtJ
tOwAiJn+rjPL/CCOtzDBueUtYt0TYrH1oSrizM2s+3MCQtowirHkoSdiy5hfU1mCL/+9L2546TUa
+83HqnecLTGHHaq2TDMXzzFKd1CZJlL7hOfNvcvB8QLy6LdmR3xcnVfVJMoB0HZgCPpbmRm9Mz85
Lb6wXCPmSWAVw70FgCJZMwhrP9N/YeCRHO2/5FCU/UTIdCDZQt7Mh2wWTFmQh46butcX8YKlTWlg
dZ7/1ibacSiEH9WR4yX7tdIytKfcD6gIjsJwkGVBtRojr9p2/hAmDkKGwsQshlKokTf3cuBII+og
hAd3tSTQ+1a1yuqma1zDngat4ER3S2F/3bxtp/Lk0ToOLNeLx8Gxnfah5ctHpjFp196+ZD1RywyQ
Rd/l1DpUdq44B0JlU+4tKG/ZlYXNmkWFEoBfcmB63kQmJJij2sYUv8W6q0vksiGsvkHoyp6uS8z1
duJiIjmiULNPM4SqzEZxn8A1G0hwrjV7LIMON3wzQvWwGhjZAULCSHz1gJnkokfRtniExo2yf+zq
jTxhIbeQ/l0zebkwdEdqEPHx9c8wovRflfs8wPRrH73odzK97V+yn/rOTTCWD+E2eNWzo2XT/nbV
jXWWn2psE/98Mdx18R2Z8qxbQOeo8Jn6PIxzndveFgJl6ExykmsuJtcByCLepqSfopTR0IstKNuo
IMqX3FKm8MNPvqGiQh6gg/D0VKFmYARKoaOJ3mEmkaOnDKY2Pv+AUvAECW8K20AaWLPRgapPerqV
Y6CWB9GYVx7mTH8Ki1x1yvMMKeLWEz+F+C7MZ5X5Fd5hf2eO+I/sTkaON+/9yUgCWXCClGZYsthb
WUn+Gx7nBvdluMsAKWHreC159wNWhpnh+RHRDOYDosPwjtugSR+yegQW4Bp468OtAUAsvCTdyo0J
RHbfCajYNtwNcsyuAAGDJeceQ+sp3A37448/gCVvDnXHAoAIGy+L8r0hg+LfjePvhlJSAdMfeyFX
/rcVxXGEX+8OEu8WD3gPorlW2C3pN3iqrP4SXmOKyUsIFDpwQ7FzZfVibjEzgo0K39KMhNfbC/8Z
RCTB+a1BI2zw8evNGF/56qG9aecH+69Enf9BO/uequMaHkS34Qb4MA7h75nh8Svf2TcX7UJvta+m
2+n2c1AYTj/l3H2lB/RaTYrawlxrUej6PHysIQIy1t3+Zd/DsZlsA5PObM8sUsrzWQ4RCF8CpPMx
bUkW+U4Oj9w43pLfi9mjr23LDx8NYSfthEa//uydVgIkJIhiKmDRvr4stFyVlDEphVJqaPb30k20
7iNW/u7IH5fJ4iP9t+ysbGjensbI7mVy9qJldaXG+/f57NFL/fhmzM4/wD35/q516UkHHeg88q3X
1zbKtS+N5KW0+Mu3LmNUiSNKBf8PeYS/mojX6YNp6Og+crEqm5sf9yq4MVNxMcAS3MmLD5eYC+ia
aAP9fFDEDjGUKslVuCIYHRSMcDvmsoNcb990F6cH0356JOWozRET5Lj/fH0lxsFy5y3+fvmBurgw
bGMEKrleXJUubF9xjfxXDUC/r9U7YiZrFo8HGPQ5X57VpTQvjvOCbkcADomAvp/k0FwI+XjQApyj
J9sIm+Rh0paqk/nYjl8fp297rb/0oZToZnomnZMkAMPaLNcrRNeGpzH9PAwzItA2P1pQ7Z5LKzHZ
tWOt9GeyPe+sfu/96VyK/L3BYaCAPHUc4MMVJpkId62bGey+Nl8hpzuPzLxu3Jrp7nGSfdu2UJXe
j5NdtCShLgpjNko2n91kd5cpLmHzrawLyZC+K1/lwOeUmkBniXEVyYO7JVzFtBSoLJ/UAOd8BWfF
xSIsHSVa7XNoFZcHhM1iNnyMUwZpjjpaeV9PQ9StpDgxuKr0DNpWDJlbLekMBPi8SHMDU2FZCDKW
fN9ari8FrJWVgLirL9ym8IwsT+5TdVGbjzG1cITineTgAlvH7OrsvvItCd8Gm32LzqW9MWQlq/75
tRhTRx6Q9C00UE9RiuMiXAYikteZMu3fJRaY4wgyh1gZ5Q3H0txiSoHDLYoAUvRDbDAJz+QGjfTo
8LMK//tAg/nxEk4fWCOePhX33Rnac4RauSvIIx5J1ewo6bbxAlNY+bSJPyDWRcoh68oOzI9z+dA7
9jVTskMx5LFA8Ji+jRyqlfPe5XYY+kbg1VN4OPACM4IVE/L8v7w3WpzURPFxgcOrlVfj03wWAiFl
pqtJyrm1ckrSToJG4k4u8YVIZImNg0mT4fLP/qbfg75SUzRT+rcD8wcy5nVw69mKU5c2pQlG/7y4
GCh7MdNGgrPKh5MCxgIMzrgn4bmbIO+6tTQRSDiHHwo2h6wqL/d0BrFT8q+dbXTub/tOSvG3Jg9p
Jsuyz98vQZJIjxwZwGKmWtYEegIHmDPONWEpVIt97xhDKXOn6o3PTmMBvtnIh9iY3Iqbyl/h7U5I
1IpVT76orasH21EgzaEU79xqmzYupE1pJLltYmlYSkIm8gQjxoRJtrkJYiDoAYShf/1TnI0VcKtv
78umGpgfCdnfWGu1S4Q53WJfVxId1PLvlUxnKz0d/b0BpAe2XZ9kJsfKpk5uxJ0DE2X2nw2lfUrb
+KPxdcr3k0RHO9QTkDMEwvYY50Gt8101TfjrHBHk2XhU46NbM8j2o2n5W5x07Wtf+oY3uUen0Q21
JdDiwhACpq3MfzFSi0ypNmOXR+PwNY2ypXkjWfc8o1R/3kjXr4aQZ+vUyb3nPkOq+LFMndv4ztU+
woiy//a5I5Ak5ABhgqCPl9IbMqJ9/1a69iEXZTX99/sr2dhW2L7nqKYFtqZMGg7rGoYir0b/Xj+3
H5De4rz1tagqkO/TKFF7si/nMmO2DBkUj+ISk/zpuwCE1rmcGbxaBjNAzDKig0Rugfg2KbcCA7Bb
YJkhs2l0iF7jTGNeMaRXY7UH3m6ukqkdW/fyrUJBAIntXSqFxmP2aFNHFQmI05NNhMwnL37TjM1y
p9LzgyCAZoBliqJGCD5ngCdujMnBZ2qMN0O2cBe/l+dbVCq4fmR659pcn3gFxI6VU7zMzI6jXyZC
m7uZ7W9E/JXro/J0vV/DcXlIFZccGlmu6jo5K5+xsMikLOJJ7afFdOxfCxpu2GvIczwMbdSyI+wK
xnUjrY1xxd3tqj/0CgiNYW1+okpvZMkvPm9vsS+F9dq/11KHcvr32JfBeXhDD0SpUF6d2IQlONVK
sOU2PSoaoJxAjoyBqBb4Sc51tufnQA3S6SIhTP9scshEbRu8sNYZrCq1sgF3bu5HeHaNxzd0orKE
oa2Qfq6VWMRtnPvf2u5lV8+NEadc14kWHr1hkUVaZEqJl48D74Z6nx79B2oYHOeXoCC1x9BCcGjC
n1MrfP2KrPaniyx8i1suCLiBA31gWmBrX6qxaD5O1XP1EHh7KDcO7WcjZ8BfVDa1e+PQen1kup64
ZvUZ4tOhJYXOuZT/XVfOA7lacDPczBSsi4lR6VDZ8Fhc/WHA9i+ALiF+JevFmq6H0oUipALI+rUJ
u9GY+ZDNmqtvDhWOL4HsAKXmlvFdPrgpKVDreCljz6h91l0icpqmZ/y12ZaDoFf1xGxflpHYTPbX
1Vh1V4pJS2E2Dh2fUqj0dSkbSEa2/1AljpWfac1241pCR7T+v7TOkLaP40jvgDXdKRRv9cuQ9D9K
NBN2PIfqo8n08Wvenjev7yx7SCJuTS186YpunpXFWFy9fZyrnl7NNH/hWFZNEuAcZVVXMYBqRN44
Z3YxFv2FYuw93cNs712afNne8+V1nT7qNAZ90LcR5H/mxpefxDDwoFnL9k8WrF1HnWi7yLvic86Y
/+OBhhNOxB/n+1wApSEAS4HkWCWesUmf2NEdRwT5y868s5wJGCk+WUynO7Gmjlp43UeiKsrm64QR
tKtf+fi1jxVC7+aqDtjngDRZDtYzyXCCyjJVFPB6DqCTVdnYnrNEVRkqAa3ViKRaSY1tbLAlSTkV
qeSLLELqBwG5x3audKxNq5dI0HznWrbDxpsjUMAYnn/mKlu6L40QSjo3yuqjsW3tW9O30/hc3swy
NIdUe6Xz8BUBQWuzeWm2IvFqxWr3t866d5kl4Hel7OQ02o0KrC5Kq7/7vLxpXj8eTiUGDAlsdO4X
TPv260qdZVwQST2W1RAdevzd/2pHeCakpuUDaGqnF8uLnSue1+UYfiN+E+btsaI9IQPQcKlBzAej
1yHiXkAVMUUpjpjY7FPWw6tNWNkGbo0DZ5Sh5uCyx0VCuTJYBfajngR/yU0ZTm4kXJzVc/m0LK+5
wLlN7UzdJ6cS/FSFiC+5/yfpJdjNnVF3jedknCEgAH4aizVSrwAFQVx9efOjvSmjevExdx7yW/vn
FYONsofFPptq4u7cB8i4cf1fQOeB3WLJttPcCoBdFOoE2jgdl1j7aBllS/cBHtBlbTYtG0ItsR2x
Snndlm0Ob2ATNQVq2P5JNzx0cnSdGVrNbOvZrsWRMd5/siMzp3nMu2TLMgGBVu+M7hx6K66iSrGU
uMI/P8SpcF3zg6q2DdGQrx3ThFtwNjMjz7PV/F+qyicOxHBy6uyNf6TK+bD0xB+w3oRc5K1nry1F
P3at+TnlAq6jPpw7l02L0Q4PHjSy+HzybwauTo3/BSS7Mpbvi1TaAG0CH5x66VlgkjoLrDWNqe5J
mgnAhpdxDSLrbaqBZPac9znAIQkjoOkfs7Gedbv6DjPSSRqjL7oRCJjXaBXqx31VNKabU8dl8643
U8G8b8qyx3uwj4jD/6bTTsa1c04N94UMHGCwvyiHaVa6lxJOxRy/B8lW7YG3ogqkRxrO2Javd2wm
BHZ+7GX3l/L0OuC/oh5KqVxkBqtU6bIJ61oP643f8gZn6gLk/yywv3A019Ob7+kiQtVYQglxizgb
LY7dux3BNRM2zF7XPtn2mIC0W9aLXAG8TZAU9dPDz7qTslfQPIv1M/Mfnk3z4hY4gO0T+EQYQTtl
O2fX4Jo9zL9OKazIJAmXVv/UBnzEzpFPXgLsKoVQL9VkM5YIq631Xoccw+RdjPC1ljm285TfV6Vp
yy8QE9/KuZY71gt6ICzD0ob+qbsLL66eHC+75NtZXhHVe9+yTOX/eBQiphXM7+hc38NGovZqMZiY
Uq8ffvTgBkwbck2rBrIAIg9J3f3XtJxJVA7R2iIpUzyfRBxaxpXv5Vgfu6WYfEv+bKTUgPOJCh4l
SxiC0+OmcsrWc9e3xDAGZHY77/e1ME/zKUDf4oAsub79XEUpqi2exljXOunb91kOpDasjhufSny3
ZbgQCGfOtbYTFMQvVBLzCQMBcetUB51w8kvODlWahLhd4rLK97Wy/j3Qj3ytWaFEBUrKQjWdb53b
BAwnPqhYI2YiE4Phg/iwUEcIYFeRj0e8e21mOAbBeIBMMijNJsEoye7nVTnFZnhlT3zV66ubZmxz
KrznJQnwUkMEuIfsRXxJqFNIBx4Z2w/pXzAqAO2QqjxBuoxBj5WYbOdHuQB2GroIifD4573Ka54a
eFO/cck1bAUTxfz5M07LQ+Qo7AH/i3Khc/2k6HvJXsk+A2Ikt4HdkrsPaqWIKYJ3y6CR5ufZPsVK
F+KZwS3Sa9jyBbqDj5NLHZcv8upTxSTFpAGrBsma9VSsvDS0vONsHd4YsQk+Rhu7Mi7TzYlHL0ql
gagny9tIODjlBMJUTSkA80nx9F4pkcmZMdqjX36I6PYWAgxlvvOzzIUtM6PVVLDhUqK8IK4dipN6
62YJeMakm+wn3tjZvPEFPUbH2b3z/FzfKwvOiu/JOwFLNYnGo1lIk8qdWRC2d19u3d2Y/Lqe1z+T
yIHzYe215DgZ7cBfC2ZuVcSE/l6lXdYW59L8/WR/fO2uCkNOqQhm200n/Ri+cp+JJA5ciQOsGcv6
k8LaDH69m+UJU+O70vY99ZV+lJ6LhkmnUF2TCZ6pQSrLRf286Wwbt3v1EedN0V0aGeaffLxudNWk
ay5eXNVN4o1/ILnQNtpkWkiVWQxQPPbCF4r0+bPQvHauPj+RG2z7MRl2Jaq65znAL5XzLlvcM/AR
Tb8eoKKu3Eub/LeTIqy6rtH91tLQHnr7hVwX5mrRBqKFUYMh8+Wv7IZfOoLKa6z53k1rcU4CXjlr
znV6GB9pP+WnBz7d9PEeAHHaSUxOg3yyAXXLHv6U6Bve+vLqHHSi8zRPX7+U9Jw6ddxEVgaLvEu3
zMFt64xSyhRJZyjAcPEzT/fXIeVlAf3aPZsYn553Ij1SzjltKfG75/i0bmEWM05yLx/y9VPmm81U
sp/+LHD931Yv/UrKlsvidmwZhxDSfcWKuwnA0zmb5IPcMXpcP9n4JkE9kTDJz7TgynLmLdd7ed7/
TsoRxMNtnxjHf0XeMjMMMPFSi5lprX5gbdpdM/7O1Pm++72gGhUXvw9TeKyau9Q2pBfF+egfPgIJ
5CDgRme2gcfnZOYkDqzhILlqGh8R8Ne922MExIH123Flq7p4x8yXCAfD0HXmpsiMlcrnx7z/NW0Q
LcpLjXf8SpoWNJPx9EMtPU6DoSWKBtPMe/sJAFbfSLfsRPXP2MX6osKhfHlDYeVzGd+3VJE7g+RF
g7NTZt7iJzy9t4+P+kXHfB5dqv1tMcq/H2R8yoGJje9tlM1EprbowmCP74Rq7wsjONHa2826OFNN
TL5A6/HRdWTGuA9s0ym9CqyU5/VtYxFuR9bGa9eiq4382XbddG22vfRxtOk35lXORPlY53qhdfo5
EDJk9+W9MePQ9OZ7a87pviLoyjvUGcG2zaPHEIOe6jtn9SEuFBcgdeampbzFR1s+JGhIjrwczBTD
N/Pn65mLdfWqdGNGayV77P8HoO7iHeXRVJNkrqnD/zvbfacHi5YhINngUaOeo124oTUsVR0aLvXH
AhzSxR+2fugoq5Ci6+ex5k/sG2PdogERvJ5LjOajR0Ksbap4rN7W/JQquXpqCH3NTYyUC+By9/wB
o5h/zpuPMowMrl7Lvu9auL6nSXpTsUGf2YeZTm4/5B4QP3J9bG4USMrWnEYalfK/Jgk1AMXOjk2T
BHgf5+/WwHmQetaSfDHKFzfj6/ezpzU4X0sFcsP2/L3QSfYofhIE51eq9Or2fVkDRCLvbN97x987
TCH6Op3HsWfrhWv1bGxiMRd66YEWhmZBBXjdNDcon9S9qXb8n2ujdSBjO7y3y0R2gkJQXo8Rg2Fg
PIWXUSaEf/AESGMYmWTa+2R1mbZpvom+mNZPVrbjRTW3rLpHYXvLaDkQsUYWuSvLRgj2QjPCJv53
IILP17d9RxL/K0QGLFflRONUSYoe6e8nW+60ZR4ZjXR3LkET20WdCK8Vx1RoaeRNytc4LEhimehg
x8ca7XxsAN/ts0G4VVL9tD2QFiBTW52CzezRHbDtQ/8XGETss3D/Ue3bw7ad9mXIqtOJuo4rerdB
4hJ9wh0XiQ4HLi1ph07Opm2nVbY/ZlmXiDYrb7EeD5aCZC7hTVPF2jrKj6TAfbxap0J0jFux/jOG
hj7bl1yE5fVYZts8krnsuC8+0GpNOkEQkpyt4lymqxc6pHyqQc+EDPVDcpBFTsxjLaN1CppfViA8
r2OXHZYIDz8qxEICm7kmzBY9C7W5Roqej+UtYiN8AevITMAgSxuL7zDguTdkEtg7QVsjEDLR4ZLD
ozVd8cRktUOfQGXoX7zBNHYmj424M/IGWWO+zv7jjB/Q0VBlGzrIsJsC0k5DxLgnHRbi4RGQeSla
/v2wy8kJA8DgWOkFLnrMHiQfaIiDTywPZI5kUtpz30m1VpOWbZx5lTbc7ruVt94/XTQcuzsb9GOw
DtvnzdD2Lf7q+i3xQ8dzC2zNjm/8+8Uv/jyIOCgmuSYiDcW3n6ILz1a9R6+WM1JU3YZRJVnf62AJ
9MhaFybjdROjZ7z60f1LQ2v596lefB0tepue3UfHFxKvh/1Dhd9Rtri4JitZSQmxiu1eWBMRnz82
OEoja71CgSbEcFdZPXJlTNMsDETaVzw2ttH0qPQ2i7YkuPp6kJRUhocdbO6L2WkldiSOjZyKhwGY
uZifOAMN5eN9ZdnZNm1pBrkW7WlvO7tqnHvSRR1Y+TB54s8VoBrbaNd9dg6tx8dN0s+5I/5suG+E
T91yu3WtXRHQ5p/LRi5CtIkOvczXyxZ+V1puo89tZx5RMHxf//aa3Ma8c64Uun+HMgR8YXZITJRo
dHRgbbq+GitCmzDUp51c1Rvh3/odV2cqNvFR90nalYZ3YlN6tYxy5mkIYWy8bFw/X8NCmH6ll02e
tSlif2A1GUbOFcWgYNHNFa47BzQ0DV37WsAqy9ZzT3uI1FtCetmqBtMzDZUznUQ0/7xFCbs2WGeI
gjpGycH87dGlDCPHR4HqwCLx6k7qUqaV9P1CN+lde3b27ydmIMVX8zmaNxfdV51/SaG9Gj+rG5bf
qC4moUyxMr1+nFNvi62xODGBlJihGu20K6i+HBDWNPfyW/wS3lZ4dzv4sYDLzqqTGVww6y3qsHYO
nff016GTbu4Gj9rSKX4t3hdlJi6bDdUBmXJl5ZxmSjpzvq1XFYTLUWx220Wbay+Rr96aq2n5GosO
PGM+Y4PXqvvlPL7f67fc5+ZeRdIvVOE3mSZOURxegtYTzKHa6If8n0vs9dO/m5ycP6LLEWsjr0wD
UUu+J4b6KN4au+78WE0Ut+nm69HzGR1q6dntLXcLrcEwXuAYmVhW/NOf3vBkmJfzI3UwhC5NG7T8
6X6GZNt5divleP1W/U0DdvmxyPoo4GBEG9ZIsMeb7/mv/MhBq2XasiTBrcUFqQvGwBjqQLivtyD7
jhlOsxXypu1AWOe/H73UERZOt4nrmywaCajpvELzXJoDtVOnIWThUScfyTaQ60JjC+97lD+138Gw
S0kkU7alT7bZk02/PGKogwExnkvk/DGoICxQi2tbeHujQ5HrwaQUUTX3Vk9tP2FXto4N5erfQ4SS
tL+28B0c7+G10QG3OD20VGXPRbkg3lr0PJN9J4i3S6eeZ6zQqhfbznnkFtGmzy2qY91sA4BtsPLD
uhSn5KDwfKPNxrDn1m82n22Gl3N9uR37tQpV2orHrQJVTn0owOqjN2SAfEOerD3XNb3iHZwH2+Wb
rAg1xsI5l6+BsFVH2ONs3sldSpiFq9altC1vYd1LzNZ9lG3nod87C9F0A0YfIUyCPClNxSakJhRE
34mJKqTe5LfG/pDqkYtV9Tvu3w1TjgMR9XawByxZFBwHzxkoSxP9t/mB8yzF1OgY/7l6xUcSSbE3
JlPGqD3Y1YUCl982Zui6dCuOyYFSpdVgjkgSa5x2lYQAAi+oy+Rqv/l65av79ylgd1VRfu771mOs
6/G9px7NmbcPjvX5VaVw+6OxPeSLGAFGbzrAZiJdxyZ1nyTf75ZILv7LoXzI1Bffi3wj+azFpvpR
d335eS2zhN2zbKa0LMULLYY2201tOlrshnD72nM7KlS77gm+nTxXXf2B0HAdmy8/XMCBIsFBetW+
oUaU3HGnj3xj2ZxHc39pEBb3MAImZ7F8tIhXbWdOH37e8frffeVwdsqmGIfzMmUXvx8ATDFcLUr+
/QZH+7E3JR6wuuLmztXQ0kX9tGsJu06yaJdijg8zIo0m1rvrzAt/PcLR5jh7hWZC63Aahs/2cS7f
/Ay6U8u61AO2ABfQtkJxwZhF/fbbQg3vuNKOnUXwTvEM3emHRNi7L9yXF65SVFkaovDXfmDirNj1
/nvQcKIiSPG47AAa+YsOkxq5RbFAO8qFgg2WHvBKjub36sQy01o4RR6t3TW4Lcwj4ihjxIm926Xu
fTjpk051agnQ+1a27H89C2RXZ+RZekwCk/oj3nkJELC56VB4uMMp3QZaGPUmUdPzO4NXt9orFqRB
FIQ7vUI46t2iegLEpf+3H6wl3craDZwwXaxOw626+wHTPOriaLMqmbeSV+uWtXRgP6HeYsoMchPj
Joja+pyNGh0YYUkrLIBR6is2MjpUjN1zcRii01vFVu4pAYgH2iNWMpydEdP5cN1aGlBmNQZZpSa8
fl0nFADcKuHXe1TWJv4jtk1F5u56ehvvwPKGtPn/tz70WgDU+uX1FpvYfnqV69BZUdLkMKC3b/4A
uA2LopEYepB/rZ3v6+7OOCn50I0tBzgGuUnQB6OYNFa9+4jXLdLV8HquLry17gMMp0SgSFkxzh/v
OiOUlZidCnB8kINztJcIfcvqc8/IqnE91PbbCgCAazbTea+FBXc15zTbvQEwPrbv016+V+CFyMqv
dsY5xgWejpYbr9xx/e9ZhmoZmIjdu7idq1q2h8qRLGumRqdhoiU8mvtYpr9u2cNVC9KWkZ3VZwlJ
5fRnCsXmfzzd11ZqW7MF4CeiNXK4JeeggOHGhroEASUL+PTnK/z3WSALFCZjjjlCVa9eveYNjBrV
XRsiqYQNCShBcLg8vcW9cal8TW+Ybv07YrcKVP2oUokgKvn4LlvFR6zi5D7yIyRnRBhMUUCqN6jt
46I6QEx2KJyVhxjAuT5fC7RCc7Klbvpf8dIza8B9ru/x2CutVRxBbMKhDQM69jKwvn0jdhiG6TzV
262VDWusu4kBT7kqml/bV9OjH6EscmCNI9WlC0lKRfIaq3YUZ7tocLG1wq5xTX66L4gie5PyCjwR
WFsOlMaQ3a8Fi7d8nllw6BWz0bnNubKYKOTr2OKaaHiSQbFlOluYKCc7aOPEXRu87QC7v2gBGBmp
nilgOrkmdjnVKDBddu3Ew6GfBzdaPBX6elhNaNPQiDPtdUPi1WqZ39YT+eezzB2ioYN9trl5hnfQ
KXApsIeMRnY8O3U+UpPvUn57/X4gmyFH31b+zOshvwl9Fg1OD3eTyCmwnkhdYkfSfv0pvxYbpZOB
iiZi6FZUOwZZMTLmHeeVpELXiUjScd0WDULTXUn3sFRYEF7aEQr8rZ3nxDUSj9KCzDVrgg9RukK7
VbGRln1pwrz9yQR9E+wPkjh8ZAUvGov25VKeqjEhnNbeYuJNEAv76ZEKMkT3veVbcsmKkLbPsdmO
YyN320JxlWcJYwEhwbX+JSJfIkDtNQp5UW25Eqo2h3Yn1Jd62He2kUrx2wfNLKrD1Add1eFLPaWy
SPMKg6p0CxVw5ITLbTCTB2+YPGJygC90keaqwTisL1su2rr+kyRdSkgcE2XfmT+nxjkGMZ3qh50M
MsUh/iE/tTaSDbekLTDdX7+fSg882/fd82qSamLlPq07RI37v5HkZE+oCUauUT7L2eGpmr//qR3e
06ZvdlwcL+osyFMfEf6s1COBAmKX9oH7bA2o9DLVyM8rtusK8w92//w1+RnPp6+SgJr0MB7z00sV
N+AxR4s2Uz++M+hav2/8LkO+O5+9ngQcEdL7jF+DJzv7Jo7FSXLQnvH+fHmga8PifHypJ0WB7347
uTvBH+DJQIJzf94TDAXtvKb/QWrPvxS/lOIRrT714v9Lslu6H+RHYmYt9S66G8K5i7p82LuX9rnB
lhwYw08bY5UhlpW6RW8XZik76ohQyYqigD+FhQiWNqU9myy2ej58rOj2ctterKuYTtdaehort12q
LXYhVGZT5mtkusC5TT+sgUsE22x9noSx4MPO36r4DSKh9lWzfDgajXsiBM0kgJJWhy1uiAv1WQy9
s03yOT0lGcG03HcTVtZqupcpTjDGUUbsxsKsQ3Um+z9NptK84To/LwBIDYGfbGRhFKdiM5aITupI
bJRaDksu+bEfctVi6cp2mc2ij2ZA7WcMHmAeq3mI7YMBjdAj4FldKaQx1lrmAK0FKgDin7LvpwJr
MACZq5HnOePoBhwxUwHKFib+SRlAwb2cQtVYyOwTtUpk1OdqcuE33/K/a6bVFAhXK1XXtUx5Ys+F
Zvd/nzyfV/P9/eTaTHQS1urh+vn77cIHkALZPo7nIynOg6gvX6oL3dxhYz1oCMJUUdYETbYXnLoq
AwsUtZBZL22ySuJRVO2Z7/jwi9zY3j+8YK/XkxiIOiB3x5cf31I6eJ/ydLdTKTrH5nKWHpM6HO7q
q+5CwYW7ojBKJ0/k2NLSVK9mmYD9hkFt0HwE1SA9pA3x8E2E9lLZNo1LpNrxS11GQw02eNUkspO2
GitrPmPE5gtDsADu2hARErkBMpkblB53s6Wq89bDDSHkw+y8qTzn6sqItLfca7Bz4eF8F6WqKorS
1nK1vNKbpuxgXZ9LV6MWBFp8qVui9x043/5B/aMi9ukiZNBFgAtvcPovEcJ+RpoCwocUOLUlOqo9
NF/utm/BSOlvq0WUY6oXnAFkOp79sEjlP9ub50ebOcizem1uaptOIlIB1t0DMu/8u5K+km8jpz06
vh2m2VF2OFzeU0Ct2KxTIrb1vA6/BhW5XrwvDg+P+sNfv4GBeVSplvY+EBToG8K5EV3lytL6lcBy
fFWw98kJ4S0PF/fzTV0R0gl/QtGryqW9mxBXpsacJ8lSlix3x/m3pCiFAbAkGFovjjf/fjpctBbk
nnuhSOLl4Sjw9nCYHJVqzT9JVFCDhOUxgPh9PzHC5RCsW8cWd/irmZ75EQh58mBdOLauALnQHZG7
dKrF39Xn8J5dKDYLincLx2Z+Zpvyl918UGwvKtltJyrAZsWYeLIdk8/vfsNmXh5VePuOukLrYV7+
xiHoRJdW4tTm5Ib9HCsHMUDFDr0ILJIrEjIaDTsu2t3sOsueugzsG7fU8mP6Ceb8NIrzkUziawcu
/3V3rRXqFBb22BeWF6lppXfJpDJwRrxIqg9W1B5mOwItWBxqs2zlhrnIwQsC7o2TE/YcXEb+RgQ+
wDK8yzDrWvPafgDTmW5mlhFptSi4cxQfFvIZZnrscs+70wEXNKiv1d/XTHN+R3zYOFcM8N9Xm4Cz
bWvFOlhWxRL/rfDZdGr+6VXlH7WyKEx9tsCf3UTvp42EvLgzuPvnVqbxU0Pro6G9EWIkB2SzGJ82
CppyT1c0nq/hbc6fl3Cx73K9mK6XdrUfyuER4AMw8yxD7Cqs6cXbqkMae3wDXCKFDYz7KcKK9IIV
97NU/EbG3ZZfLz/JteNnXVpnl/rrzpq+fNq3KP4jJCDdC1DT8VB8qUSI53RPBk/pFqnZtUTnZ1me
kLCVYdk5NbfPEwA39lb10C/cn6bnu2tbPfRT+fWoo2kn9ShOqt77YUEzhPODuWS1IyqjFJI+KiYF
8SZPWjYXZi/bolhdyosc0aWq8PDeV002EvPos//5mprgxravKomjVn3COmnir8eorXzKz/Ijb54A
RQ2suxvt8OUSg/NX+9L9GV9ENYaKcbUODXZb9fLqfTVJLKt/zJ29TXrZz7IUUsCg6qKZrCOBVGWS
FspDTcEFP56FU8Ou3FcQBoSifpvniU3p5z07W8KInuiM4IP/4OggSFIJw/SE82iW0oNH+BDHbSMI
N720Mko2Er6rc+9gWQEwMmihlQRULGb5yebhBS8dYFc96vjzw6LxbYvM55DsM+VzaElkG9cpm2Qg
qUBYOXKhK0IA70J80Dcs4ml6ZPhWMJ1RpVl24Nau4HXn0g2P0KTNVA34ZG26eMRmh9EB9E0aO3tq
LHbyhqpyLQNvvuiq5uqJAUBgnB+9WtC7WeZQjJwelLRBsQcBrfU7/Rr+/rvalVSDuft3rr+cKgqV
Z6UpitwJoE84+WTbddOi/GY37mSi0DYKLKuxPcAQbntWnBmY8y0hjeu/+IPZ8/u6u/M035q3Cpie
jeVvRepKb7hrbRup2up+V9/2UVF+ervWV/3lQfLheD/Nvm8/VhMicvfHNRV03tXMJRawdG3qZF+v
oq04FdymUjm7b2ct4yzk6oXtsqwVM/2CJD4G7v2q9zKkwHSh5lyZPwerXnVoGRZcZXGySvx5hTaa
JbASSse7NGuMZOpnXc5H4i6DDNE7BVJ67X02ZT1FgvFiKNq2bYnlmZS76foJfr9qhvCRxPx5bYgn
jsFe3TZJ3I/T41RHwQ7Fru0TXECD11ZFFE1uVOkV2T9SEg+znSrYrf0DnamH9LjUo1w9PGGAdc+D
PbP3+XS//IfmRXk833x5PaDVtLejT8Zd+YAZJ0dpuDPj7uaPy0P5/iK5bTsS4e//tEEtlDkHK7IP
+6aKh+15oaU3k/XDU/qMZ7jK9FkeOJefCvGM573jq8TlyRYhU9bHofK7rZWK46+J+o9yEzgvZPOy
A/Xjl/eJu1thotTDskCOeNNjeSwHS5bs56h07RLIf9DZ13MrpYrAAXcx1Zm3iUgTjbs8hDz2sr4+
ho+bIugwMMAW865fe1KcEzgUa17u2rSwFwNlg59/9Jh0Bdo3oq+8iR1VvOMeG3d8ILj2sGqfF22L
J3cxua0zQpeDU+P7XqHsTTtHDmZQzPW5zSElSHaaG2tJb6cQO0Y+tD1WUh0VNzftHYOOD5zdgelv
ooNVEXRVNdE8T0SSMx1vXfkLddhnZenzlfCbFX3kh9z+9pOXpirBR4gk11m8BRDzvH03SBY0FGyZ
RV7y8i0piiJwx1YDfCkmMBeQtrlw6L9ouyZFJUt1aB5YUEEffF8S4qgv+ZoToOt3fj41shNeAUx9
seN9E1PN4P1i1EunLigz18zxrZ+2yg0V/w6SawLNAxyc+gudME+LU4g4CskNoCfBcMwxXSFyqrec
Hzf9GzaenO0y3Mbat0TjSIiz/TBhPzs/w59WcUrwTOTxMxIk1qi1TaC8IkXAt08s2/dvCEQAb/iZ
6GJdDnNxtnich94yQ+V5/w7dz0194PiO9x0nX6WQd2HHsHL+jAqmRlgWN8yqgG5JAjkTteNosc7r
+UMdGq/B0RQTKK3kFJfcCsyFe3r52N/ExqD9yU1jxcZUfKS6VObbZIFyuxi/1Aoj9VhVSizSu2dp
gJeleLMz+l5PIJbQt33vZT/lVeEiAe75H9gwWZtFsojQvhvYhgUJeETzTWN/oM8+WsLGvpjD26ei
GI8UvEQP9HEhvr+opX7r3qoprHuoPbBRcRqCcPy1xbyvXGyxiY1DUUxdu8MUDAFEFENwRgU6ALsc
YITt5VAWfAdKZ59uSJaLkqSdCKilSkI9JNAHCWBINjh/7WtJbbH21x2cZ6zjIubyh7CKDxSD+iB5
az9GY9xk2oeX/ingdIE80QUJZm0Np8AmpvrNJoTdluCX/VypkTk04Ri8wRV5uUz0wC2EQOAE6mev
kv7IHnPnhizHoXLNBEnVRVTHYNPPvtJlqxcJlVHlJ1cXm7wLFmRfuDe6BIovLipFBCWmC3jFO5Vy
/LWbpjLTeN+trDF+DcapTwATkQ4alxQiOuYdCZ3rvRpGJjJZSLvMpZN6tDzjkqZ67GZ4LpEwHIbI
0lQrEgCp2HyK0b6uR8yDeBUDAOuv2PSlofNDaujQ9O7i6FRA8LbbIwlONQ6nNrCsR3pGrvO8CR4V
ma+ilSen5+zTRjz06+7QB4Ur4mSQJaciL+f+wbJ0M+FOt7EDi1Yd6rPqhJlGSJzLQ/V5q0XfQXf9
s7Qh9zi1eAj9W/BotUIma/tOA0K5ZR/YHJywVwo352pCtsL9v5yJ1jUTkR+Nz5TOfCKVmmQG8bb2
1YiIL9Xp4TcLutMRa6A0CuCv+iB7ymjLl8l6iIIKpc3UJTReM0/6WQ/Pf+BJ4nJ3RmhCp2PUfPnV
jy0qzHiQr44/THnb6/Uz7tZuepgJIaWtyRIVOeSH1vwiInUA+905sMm4PRBwJwMPtbam987fq8jg
1epDAb6BYmMwYtscSWXzkDPjVP4trWZkXPjr78DghbHTwuJImpDbfoE1m062IO3nVA+6kOkS5NV/
Zuj1YQ0DLn2xgOhKwORVjhAB/JwVVImQs7v5p+yA8PvLvp4ZOJ9MsUVraZlDEWAS6jm/y2/xGwbz
u8j1LKixeLn/vXSCKrRQfpU1IPGXLNN3/m0BwD/OG8XRSjmM1exlNBeoSkCrpNRN86TDpofppeg/
GNnj9mXAp4F8WS0PtcTnJBVqE+jQYv67zNg3nqa99C8pzin5Eb281e/SgWnWJYaFI7nDFj4pdGNb
bOUGOeJEgucHhP2fcm8sWwNpPX+HRJkpvi4pIZzuLqd29useO6WQ7KNXBdOUkIjEtaEkbVqigjC3
peoLGB+EjkL2w8w3fddjgUADgUQAZobvRetLphr5kU7Lj4qjdOMTWUQIA4H8SsCsJI2jKRu9joG2
ipReQut3FAFACafpuitNd2gIWjVo4Qf1lUj64NKhiV/oH55+thWR8PzgXCIJJ7e8fKRkw1sfWIPK
jMDtpho2k7xdQoO9TS93B+YEFivyInlq33n1HM8KwphEOG7Zc9fL+uelDM7LB+9VlZyvVefQoPSS
2hrPtStd3/ppssuIEHdS6Tsb7uLRrodxl59Za/kxv4oVq+bRhHfYspVEkhETlcnm9ezMVm9K2fT2
yP/T5fA0C2KcobmlzSpGadsmNStmiKJ3UuhoVV0PGvzzfyLVQ0GecXq2buVJ77QNo+/3OKmvf5d7
ga1tSyaB5RU3PmLYkwTmWE8uP6M7OePX5u5/M5GeuHxX6ed5sVU1jd1+Kdbn10b+qXisoO+9DOXG
rgdpsJC00tfLQ/A5rLHSRW7AVP4pMzq8cZYcoJ57vTQzfUWyesVBsVS+Cg9Yk7vJVqn3299y14H2
g9Ldoo6DDGxuqKpVuD7nnlPPaDfNl/pXoZuW7nWU2QKnskNz7oZnEDetoLulBzoan/XE7+vcSeaP
LOegjD9l9hXOW2GiSCmjlJyREqFwJrGXKtj5MKNpMMs98rHsHSWaypJECfHf/RDdQIwHEf97o/NP
+qZSaquL3hHcaefay/6GcNwGuetSeXhoDIfgFrWvDAKlmb4H9fmI3Xkk9XWu7xO0KN7XBxEz1a1Y
Zqlv6Wwov4ywHCy/shOlWVW9EophqD0mEiIj6X8ZOZgKgtQXc4DLDnKm4tSiRVa5VOidf28kpykP
Eyu7Ch05v6K3bRvbp8VnwyhKF9EivAYW00YH21wJvgfCAz0LZaJfibiYf9PjmGr7TKbul/PZHFhW
0BwjRszF0OCf8vxReqb2SJwy6XTbYXLGeEoezJV3YMdXc16E3Bx8ZuYjgjXzDmoYhAmJID1jpwZ4
DKVufv+acMKjF1FOLtesGBktlWVGLA4Piyaa4muFRYWVVmz7zlLRkV4Aqw3T49A3Ec41ZyqMGzCP
mb1E9kEXF0gR+K88A5qUmGgiGltEpqlIuQNeK9uUjtSUDKqtj3/vBvGJ7XDxlKmz8jDOgO/cy2am
Dt2f180syxSgIxcFD0P3MahGYWgl83UGrsAsyjrFiD6Dx8zULIbeZxOsLD0DLGZhw+tscvEz9TQ7
QswKJhY50mLfP4ExH18mfgWhWPhjvCF+MnV76W8FR4GeTZwgaRW/1BZu7yxA9/z71x0tzr9Mms9m
RJAk3oDzmG7sCl/791E6YVOpTo5HKLuKvuEtj2L3t1+wJcDIAZDjD50eKZvUEquJRqeqz5fb2QkG
7+5cH18Jj483oIbY0hRsO7UZ23FYoe2sONvZxn0Y+4OSqPC4/Rgr2ycdPJ3qMSKInNqMLfbYRVRe
8nXGpoQ2pzTvELNTiIR1FUy19dimH+S4l2+xC52DtBJmken1g6NR97XHY43WbrGh630XmMRFZ+dc
DcPfHO124d8ZBspq2zluFeupC8QDG8ngTsPwpMr6iX2DaSgcLy6873nMA4Rw8SRf7Ej7nqDA7IJ7
LRZyxwlm2G4asMp5lCYP05t9nQghxlsg22qMs5MJmZp9MtSxFwsgcv9Is5/hNGY16yGVd/oqiq5U
ZKIyqjpjGMJamuodu1rKDpXqLP4nx4oAB+4gzdwF9PvLJLqzA5DB3mIMxSK9qDGkAD6JAZs8d4A4
flsCFVKRkxYsiNQ3vm9bONB+OmS2BHVgcXo88m7PBRsIUKy0TFYuyDiHFD3pU3kBJd1nkRDSttHT
sVxykbfF5uFKFDsIXcsDuN7I+F0yR8+JUVHl28s5BdvO3m2U6RLqljQkCe0Mtoee041Q10AMxLxT
8uAReViOCxPeo8OIinh0j7i8SXKt/z0JfAt9Fgn9Ghoj6dujJ9mCGA4qf/qDFeuiuJuL7MHPyoKa
ChNcNThxniJBhnj0fG5OiETTU8NbZuQRoqhlP3gK7gI5gVpezZmao7orAh6XkAgjs//2xCfdE28G
q/eSOfn/R4diihmMf0/maFF4Fbd77nGV6jkDu4c7o995KPrp5ISidzOvktYb66YlL85HjMZj9sNm
TsJqfJ7u1BzTeBrKH9qd/dhJqWXNYEYtqjlRkt0MbmrPj1MuvX1mnvaJHtXJN43ga/hOZ5T+oAhT
etMi/sxfS5IftBQKbx6ItdSz7d3MXi6/bzfjZuyEsnQrPhiGfomIrd95gnPUlDK4kNFXo1+a3g6d
z60Zm9ly7DqH76Xjb2Ko2slRH+dsn4xVF2FfUj+NwvvBlVmP12P2LPeMWoh3xEnEKbh0TPj0hxGi
FwyV5IeHvzv6tZFOY9qjNpB5StpsPtIfhcdLqREdsZs5XOnNBZMNpSNZ2H8Hmt+plEol6W03MwJK
b746BKg11IlFJ96+0SeyHx4Y+L5ie2jxezz5uzM93fXoPDlIvKU/pCCcpszi9Tj5UXpLfhiPKZkX
t3vhFxm76rpnpE9+RV1XYD/or8DS94Wugc5N6wkLeiSEShTz+Dea+Mh1P+5RBsoGIpCAzg1rX+gX
VZBuqs6ISbe5kE41PCmq9GEi3lQvfFC6ikfd5QhaqNy9HjHQaKa9zJYWAr/Pw10AwLcvIhWzWbe/
QiQohGxv40L+aMFZRfcaOq4F72jJQbq5SZ6bGiZFeE2ntgnMC4zJzBi4XSRf4Os9j3CnoBuUAnOG
XX371vU4ywkPf8Y9PAtnKXLjmuAF3u4ISf9/T5Ri9v+tAfwcE5UMrkeHi+kixZKSsfIrToX4uT67
Zcr9vcGj4cGn+o3x6u093/XdEkGmasN38cjXOkwNMJRxkjVo1ObpuSprFhMKFdwkfxnoKR9ZYWnJ
rb3dr8R1YaDOblGVkefuOnt8+bboYqRZjAgxcRTJPw949Nf0aLd/AwpsPwVL7rEwHIHmMK2o28rm
0d138+7DlT1Mo++vtxscApMp9Sgh5+NE44xwXBbn8djVajpq0fSsXHICiRpCtDc+VShAEyq76Y62
72r26SfzhgV5ce1VA7MIe88iXU3RjRjwFbGa8OYViJHxf3dm8hCQIQ9dIHz6nhvS6BkuJutK6mnX
zAwXvcxw95B5Sg1/yRTRqltWUkM0q0S3yMyo4Ip4kQE/Vk7NUBQ5MLEydZZ8Y94D+gouC3Puflqt
1HczZP/+rTb19JPNarek+QjiJ74kvpWqFCW4SReRdPm+P1GzkNWxOL/lMo3cpVZMdS+rdro4UelS
ytLq0lm83L9sKI8W7w9VJfAQ6Kpioz8vcsRqLxCgJ45g5ipE+iVJ6wUPoJLZVs4S07EffvuJa+0y
k2issldrBymqXxvFnvHCoABYNA99Qzu/Gc6tRaPEu1TWVXW3bxQPFFXUDeit6HGPN78yvyRrDtYP
c0oAH8U6o6a+Lyq6XJium/sRC+Arw6WqJVk9zIj2oQtzL76tnrSr9rNupbsXU/3uZ5p9/KxcaGX+
tI8YKPV8V5rgp5Tj/AgcqwBdAW6ufGtBVGyJEaJIq3ZItvqe/a57mU0VceSl+vnTUrYy/Z5b9Qh8
KHkGhF7CJsu5bW0j/V7gDFGmnAPY0WbF4C/3k91Dt/BRupvXyGPK8fp9wNSmf5WZLBBby+SBLq/C
HNdlf71pwuSB9V/cakmtG6WUdtX0eP1BFkU8MsMS7RbHyxRAnt9c/Zy3D+l6oVgvfld2GTn21WVq
kvhqYhwUSkjTNWwgGZSfk6UVfLRqXcX8C80E3XesfPINj0X0NdHhQvk8LEALT7WfExhWCdv8O55b
Q3B9Xns5qus2Vxs1i8F1+GlKx+Ta5ZK1uaHzkbz/VMXsUleSuPvbOKNzVVfrSu45M0JmJ0B3ruaS
DYaNZCLWSOc3F8SgBGQNTbdZijhkxtgWV3lTKbFZPFYPq9qZ7NvilKgEObJUfr7yPUDK3VIZ8Bpx
sq1iJKfaeDzYlB+RR/0S2fl2w46pqB70BUNDjlIT9PvYoPf7vBmMOplz54Ahuy7NvjbD9b55RqGb
vheqavEQ5hGhru4JZCzI9uSfZRG0c4LMRFAki2Hld6QWlwn1d2XEgTuWraW5R53vWJK76L96/jkP
fL4r3C+vfSHvuTXo+RtLD/vr8EFUjaxfRK2JZAgFUqaWHl0+lOovX53stZ3ayOEtn8vv7tPp74D6
bHlVnr6/v4/eN9UfKvqDL+ICs+RPd1d+jn7I3O/frtfmuiQNfPQ++mB1EQRvzzKV9rXaX5Q/msZh
8FAPieqqnuSNUblPN5IkjbMhd1FVDrxSrHw+7LmKtVz1fdfs0L6//uE8lwGiS0Vj5vV15R2cVc7R
McoRvI4P0jHuZ4apipxS0dB8LdNaJ+hW7pop6EotNUz31QnFJtr4RL6Wr6HAN4q1uC0bGS6m78Jw
aIYmZqY85Y7fR529nG+U6V4m0ajkVa4VlwVJpJKoT0+VuE6dpgzfssIySyqixQgdZIbXYy0xZnXm
WjsRc8IhNL4uVKyuj6nPYXzfix987dqp+bHsral55xVbpKFSKbRQVHJPh4fC0+H1pZ8nmTEkii4J
NIqS0zZPVEtUpb09/js9rCfn5vn13KTm3CpVl71lT+GHXrH/fqKsxLarnSqjkbo49+/TR2VwXp9V
H8DmUPIm381IDmH2Wwu8zlZGovXm/BM99A6timZJx29qne+35HPyeV/fVlVnbgiD1zPlTlTbOZWn
m2v1Mog/qbpaPtZjuJ1pZL5McuXHxxhPp9qVavWPzSWnkxat+TTfW7RuNwHF1rW9YGwoM16U4txO
N4rPL8+f059HaT+MmIYiBI4ymsyW5fv7+9F35cPP++jFz7sB2cmVeyZaTLVUPbLuUnU5xENDn6aU
PMnhpfscNKxDTR1pB4t6KEp4YBVRNUx+1fKjr6IX8z6aUVe2wLabelu3Mm+b6WaKJoBA9NmXANHI
0Lz5btnmGZUKsOFAzmM+PFoDnhHLAV8LLFE/1lYZzO/H5qda6QKaxcjAtGPZm/6eCHlaSN0FjIuJ
oJjj5KgF7a5IBc4egWdEyrPM6GrrVkxoMB6MQ+h2VWPAPxwacHr8EVFAcreywAHuChF9qnA0eH6O
6m6ru2dS1F4vKoOU9edQQYx8TSJucOoH6cqAAhCOgY/FB30yCm+OfRqTDGF7U/bkWSWxgT8ih7x+
C0EShFbl7DrBGWi8fkLFosQZ5XcEAakKSAw/SDJRYI5CgZ/v6lftVSXOfEUjYDGpal0TWlE9iSJx
NFgX1LwKaM1p+PmqDSAO0lii7XU1maKRHuJvGnFwPs+vz1aYaB1EwI0T7yZprPEZ7wy18tfX+PVF
CN3Z6Zy/o8cJOmw/hoSF+bHzVe7F2hw3H73oiH8OMI7DIpR5eH31LZrz/DoY6EqlQ9oJAI4eNpye
VZV61IzXaKSTiM9b8uONyItwH2/xea+RK9Rl49PxPG+/UDAKE+rWcp4/kmacgYO8ImE5xziJwH6R
dDQtfl7Trtvrr5b0khVnH8usVHlytHFLtwtexQ26jjwbjP05cs/p+TDaRdpnevabqRK5KzzQMeIR
1y4ehYErx05chlS5NchWnEpARcp0omMma88vsA4MEIziOFp0UlyVQVy/ltPd4ARAQYfDdblfSzRm
pXayqthyJdml+DE89hfNl3I7VTu15PBW+7Mn+doOHT1iOMTZLSo/94bl7cLio1X1AH11spYeY+Qc
B1+1kpoKGfTdXdTFcyGXdIuiQOChRyP61HOwv56Li/0vmFBRDpAfV3n7l63+e9vW3oZIT24vVSRw
dYjXr59IC5m7ld+9rcvdbvdJbS9NLGMWl2GM5V0LR7G6vrtWU5UKHZMG/7VFTqGCO1eBLZZ31UN1
Ob0R6+tk4j7URxslBxTViV0XanN89vgipDyaU1TOSEqv64fJ9/3XyP9GKQUQZ4U2QLc6aTwEizBu
mcfQ/dp3M48hAPeDsFFsxCinvnGbDXZLY4EpbwWdbqtGb9zidVz975YaMBXPKGshPlmuuOZ09dZ+
n1cR+LPPwYs7IAll3hyNm+kYs+JgEEcClZVQNg9abA1wiJZcqN9mwKOiah8f6i6uayTuqxPcW7dl
Ox7X7dAX3FaWZKxX9YVdXpZvxf5UKbXeb9KE9h870FdZg80YwR9rS8lQo/LeiGexatNPM2EWw/kd
YaTxbraP9Foi7othtHLTdyubcvFmIZjyYw+3tuA/IgZVLx6VTQh9Qli5Agi06LDRgvtKqdkP7Zhy
Z52ZHtb3hUEU+WXec3UIQLld6mHv2Nu1QO2FWVZ5EjLPjXNl+qjQjflkrA/Gf928bMWbj/a/sM3C
SrkwhSSJ48wJahPfqfHGSvffXMJRHoB8mWOtfe16D8OHh4dTFZN6eK6+DH5qxNDd0nXbZu2HavqF
4V/o/W+Qtbe1y6igWMHDQ/e7PKS6YlyLG5QfKBM+xMvfRjxGQY74/w0I5fZmKu5rb/IzKBYCAypv
IiTlN6V5tuXZrL2w1DytvivX+xI/vXmWo9RO9S40G5laHTyklJhttSh28SCKXVc/A1frG7/tXI3H
l7uiSW8f/60zPiv50QIYVr5Qxd518ln1T/J9dasG296yRqKiRpulxgsgbXis0XYxUw4EDVUIisId
d2Ixk2MnblHAiyU/WTWKVqS/9S5GRHZZ7f7UfitPCaGfl6rYe/V/Z/mW1Roa19WTxn6ZrZJYaseK
SiBcri9K6qhpBqQImMetwZnmrMVPskqJa5ipJD6SOHsx6yeGcFimzVJV7YJ6tl+oFtiR8Vjq5qhi
vjNyt1KUH1siP5+V4RCptouD2Pr3r1i9u7Pgx9YaC2cGzh5rZLoSXNeYUlEuNazpMNKv2Hmb+qYe
OYxb/Lz1zeaL7wpLNHutHn96n0JAjnCu//Kfi909l6N9Ln86oZhnyhnOVJC3QBXLZGP9hICkhe7h
qV2e9CcSsWvph+WtC6Ir4lOxpHHvnn4r/Shj2P6QuteZV+fMx7/eWVXBSdhe236mgtTQjxU8Wc1V
JKZXM7Wf0a6eb/79HCvrWrzT+yqkzqr5Mhue5dfRQucUt08qf+ras0rXTM9T528VmFfP5bXVIFYB
fpV3LJ7pvOntUjWQgrC+vx7CDn9Bh/+sc52NnuAy5nwZR7a8V9Ng0b42z81lbU9XyT6b7ynWU80K
3izKElnWdPvvSZmmHhPEbxflNdSCMlMFlHlb1K+GcAwYOTSVGDqbbvwcCH2VN13IPe1Dq70jxu2n
kW1mcd9eXmNhI7hQxTYPF6V5xKRqO/yinW4C3l2YGG37ync73xEQLU+iv/HMKkQnDbe/TSU+LqPB
bV79UBTCULCQTiaT/ixV6ffjG0bphyuztr0sz2LTXDSzZD37/afusdZ98m82m1h0Zy6/+5PIb+2p
1IhhH9N6lqrNjn2fvm87pLrk3zXYrwYkGtEM8qMVZmc3mqZ9i/KyNrHhOWshK8MoNraH7zLtUC8t
Lk/9yaS9KN9/fNbPzVtTtXIyev94l4vQWDYkhYN8Ro/2pcHAgvJnPjJ4bsYYs8xa3Cs22FVpxohf
R8ng2Kd+rKSx+t/mdsNGsO/GxhULifIWDH9E+vA/iViZMaitvC2JHmWzsVWocjI4ex9ti2fZmaoB
/LfPJKof58537+wlVzB8geTd1P7wqJ7EbaN57Dx2OtNOscJKv1Y6j6Pmx2d1FFvU7v5nkm7m4SiX
cpaHbyszknhwcs9kxIh+EOB4vr6eXxNPfobz+/l9yeOaZ3Uwt3rLyWISP4vJ/Ax0VqL4ZaXsTv67
+ZV7lkooi3cZiFhBBfFsg8T5qXPorBs/dJlletse+WuEoQzTjjZ93I/m1eaIL8thG3GsbsBBbF69
Z13NWA9D/acTVua89o+pik7buKOTw+phTrZvaclD5d1v/seCvVO4w1ICwIWl9u/f+vXfT/lfmEkN
wjiT48NaEbkJCfHK4e4gFfpVQE9wlKqVPVUeWcV++7hXWTU20biYUTo6bhHqS9CdZqRLjsEUl6c2
s3D1I3+NuQgVSd4MmnDDXni0Yq+Wx4y876g2fepHqPZil34ZnaHzERM4TVP1eK/N2TPipwwhAdjI
zAkD1KfJftWJqjbDDSd7qoHRyIBc4hYLbyy6r2HIHFS+Dmz02N13z2H3iF2GtREHkMQtVdlh6mHN
AgXcBGk08m90OuWrjX904txa+v/M+5t1z2pmn39xvlj7at3TB/5zPP6+FSepumRY/3ZwV6vhq0ho
EgD+pZn8G6SrvWywOPErmJWZfZdXzze6Qe3c1ktj24pH4tezFO6BBIKPl0bpDcgLGw5e269O+VW/
LP6Pz0jCCmsoLtNPVWLrY74RTnbczrXnfPuMDZXnHZxpogSwm6oLVEV/Rs+dVaugC2PucYBibrJ1
nOztfqipG1+27Z0hAPATM7DU9KeYq3Fd46sj2/dmPPJ7hcudY3Tjf6Y456X8Gn5I+N6vr6+y0JXj
OlS4UK98oWTNf1y6JQcQY5xdH90Y+2VcjYTsajapTo5ivOGhxKbPLri9L6pi69ib76B+4fRX9giZ
dztueJl8A67fmvl6MEpxHzz+Gj5RgDtkPoMY+Gcjx7WOAYQx5oRiz/777hhIMuD0cPYDafpGdY9O
PtcUfV+8q8/Mvc1IzwyHLvpeYpcD/FZRYG5T469/w4iNQdeByY2q6wpYKBak3rXyWJ12RsvKx7w6
Gv0Z72G1cup43uMxj7RQjqc8z5szG+fb4pfeDRs1LKbeWjIXKSCPZBvpPSR4ljE5In1HxF7fxihX
aqCh3hddM0MpZtYVFB+ziSaJrGxPkyHFI1tG+DX4kjHvMtgACbe4nqgFt2Fa8rctQzymU9yYzIBw
1nOM1ZjQcdpx3eAX+i06RK8apVLbjFQyWtaJTP00o43Blt/Sa1Bn8RYbvjVCL4k9XCXcJ2ubO4kD
6AbUhvRnwfNYiGIdEbaIwRrDNayp3OAASYqfo07+W2jijdl2eA45Q/KCiRq/N5cD6flbIUrlxz9T
B35WW9q8V3ZknVD9niSq9zbm/6wU6gg3ULXQ7ViHAZfva4BRsrLt/nkJYfuGa3G9Ne75z0Ez0GEs
1ui4CTEpMBSj2pCPgXWtDcYknj0LN5ofP34Nf/XC94bbNKjQsuTCuyRCTjo89vWnl/IstnEb/sMD
s95+HVSjMP9OrPGHxnloywrTf2UTILT154xfynmIv+KaXNDSzf1UCJRYxcvN5Y9GfVXu7v4lzCqq
FnQsYmuINmwqDiJUc5tokdvM1ba+/a1wALCqMfnXVsrBIdtYla/gDGPexoxcV4PIHs/QxAhjYpA3
aZL60R9O/dVZy85pjVuv4BUgD8Y/aeFYJeMmo7779+xQYVEPwCCUPhuxjMYqLcOMK0qH16AI1CCw
gz+E6QaK/Lf6k9oyEfisN3gKSvT4fLNTgBYxCP6gHqvPa3GKlOQYF+uH1EIIFiEIAMvfLSkL9tfq
8DexLeOc4f9ex2pSwJ+R9Oi2H1LIrMUctAT2N3f0Y71GqukGyPbTioUh5mQATqSZDYDbivi32MSL
aBQ3NmwiuYi3tU9Ss7UzbKZcLMPGYKHFIpj+H1HntZy61mzhJ6KKHG6VEVFE4xsKDEvkoIAknv58
A/ZfZ8t4e9kgJtIMPbtH0D4BkqhBdEPtk0Ov/0xnU21eNT9rBcS9StMebwxuh5MseC2TOWGVBg/D
h+fpMeCGKqCYwOZjp/hNkCgrpJs/mm2LQQsHDdRTOKcePF19RQkfAkaXGbfhfBJGwo2RHrtZo5Hy
YawoRIKEDguysp+FmQjxkxn7JQZ0vsNRC8Z2q77x5JzKQLGvciczZ7bd8jSWm96dnRXd9TKlC9qP
6WfVnbix5boTehP//HNRjyVipaZtuNzf7+zTZO6W+27dR7mKIBSndpJVn0yXN7oamg9opS7hL+uL
Rt6WFfDlKCf9jVP5y+/ol5exRpGP475UP+nEC4uW0pRgACeu6/aXBOZjnN61kig9+M0JbsmYzkbf
dUuBGXrx5FQ7BomKUcUiTNYdVwO4UApRf34HvxVacXBmM1139Xhdl9D4I8SbPTHv1bj4JgVnF4f0
Ymh02ItyI3S3dAtJon5H6khzJKpRhG5aVvigui9bdTOtZnQ0JeNJZnKNmdx6TbvHcz53F7AqY/et
dvz2QI0ic6ULwvAZcbG3s4s1GgRrO9A+rkciR2HYAmOCH8DU5EH4BywQ+uei90M2n9gzN8bjpzWu
Wy17v99P+DDqPN92EhQoZap/fHrUH087mi7JjlVur9jd3AyXGJXOybTpcrmJW9FiJ5mmA+l1F3cF
SbC7mBbwW0lIfI+O/eIvmCD7d57DtOZWtsx6HHiUMdtkk3MPjiuTF5MY05TmN4V0McsqExpTQjGA
EBeNsgESH04yKs5kK1Ho2CsvpkcDPKBS3jgQAgGDroCoItRUaDEcyLDbcfDNaiqmIHOlocBt/llA
PtHY1aHF7H8HfZ0xveBZdDtkHJmoTzRFoTS4HiX/GrJO5BwKXzTylZlDwMXROFcAoBDmu1J+N1e8
SL1RdzyzQWCpK3To+y1VplTmIwj7/eFnRoeWKEbJz4/mco0HemhLCS8614Q2qZUaxCxj9LPvmoxl
x+fG6R5rbVF2JiTNqfgX3PdSC4TmdYVSSFHwHfGElSbECnsNAgYWixvK9ZhrBEec0NTlK0zr/wvB
vpMfHQvWIOusxnVVCA0QVawck7yLgBxXGj0Q6LjffHEFdlMFMY6Kl6GmSA3K/YTnHjBdVEYgkjrc
fA/QhxP6oa/u8fZYc33wyLR+hXUIzC+U7ynbfT6U5qTOsDNcUwscPhKI76K+a2n9HupkkE+RqGhb
Hft7qCOqS5boolp6G5NmDQppZ9gcdyYlDvRMIa+9ezDGznZl+WDaJRtxh+D2hCh4d+XRSHN7ayQq
UXLh7b9HBaDFyWyO6+Oc2zHpDF88BTQQnyPfsrnjePd0VHpyK6l5VYhc2eDANWX1RIjl/J1TuDoy
7Dv7uvwRE0PqPqF4ofgyaPVw/Wn1ikETAahRgTRb7UZJB7YiOGMUOzEJv4KSfdPNEWLBlT3+lfrr
AaABVnc6yvNnUAw6vatdDAt4tDlpHTLAyEp0cHA89zrQyx8rVLqQpMpAH589ra7aAWk/phW4gp2M
VuOWA4i5buezAwB9MnvSBKTqpfIOagceITEtQZo0Wp29OOLpGHpkUFqjcbKDPgYs03l3IVX7rF5e
tOo4effsvbosxn34Xq9uNE6Htb4eOQFXt9ZvgIBtgaqt2scemtKMAl6O0+jnwQfef0Y2OlkIegIQ
b/Q1ETABfB6KC94WdFiLAPqzKH/rXR0mmysJdJZiZKaaaPflNOCFfEsZFG4D+Sw1CWUmerOuCGU9
T2dUHKHI+nsw9GlWc3OGfK4JCu+cT2j25k5+V6MK0xNnk9wWx2EVou8pvyXsOfjgunSoeXoJkXi7
+OzVQGB5pxW00ngYIzqo6877cj3AcPONptUXoIi7SKBpXkswokEV7XMB1WK5b8ABS2b3yYvTSz6s
SRJtksyIfJoEMKGHEhO47qiL+gcfGAJ8t7zROXVuQCPfy62XClyNpgy7A109xUloVjKfAnAmytKu
TdcDrJ96hxWN0UdmCb2RCKixl9MOJKF9639gqt99UL3vPtBykNEAqqtc8NOqQB7gtiOn0WbLCjSH
/VKH9wf9zKGC2v9itzIpimKh81YXuj9cHkyhdx8ZHgxzUQUbAraWlhbwZ6k2lQHIP15cBkSpwNlO
nkPcQZHbGmebNppE3309MHP6OKh65i+EAXdRlzRA3m9TVpO6fQHEkMtVbJSN0GfG/JdPrc+tB2oy
XEI5ZapdiXyeN8jw8uzPneaeAGqnFyGC2H2Mk1mFrfQErxxh0JEhoMmftmXkisl5IK8A8KBjQqR7
Pv89DsOSWvtGaOPile4nsx470ay9QI5mdSXgADFL3P6RC8yAx+WWjBeoaaCW8iKixY6NTYo0+piS
DztyFMAn0XmHA5ChA5bM2v+awudm6BNtakR50OV3JWh63CSAL6gL/ONX/OK0ouOQlUVPGZfUFefH
h7vShT0JOajeNPCxrOE8LOw36Gtw9OUP0h2vB9qEnRBvALYCRH7IRBy6qH53/pB3Af1Mm9JFm6rE
we94b6cw36CMRyhv2nVCRCVF1N0yl4o2nfBlHbpnBAYJyvqpn5LdBZXjnQagQNjulklHgucGJUd+
j45bbF79Gx45KMdR2KAiwC2Xtyd4e/NGUErTWbi0RW3iLQWk1KjYOfAoChxdQsjeSTk3nnXkZkNB
Jd3JlpIOwLSLmQ1TR7+8YSr0L93TrCNqvYTm7sNDd4ErAYBvXKcokeJcq707m66EkhaMeVyE28EJ
SEXd1Sa3agXEaQx3nfzNnNXwHsxRqXmnvgEVvsGmmq0177t2ccSU5ugsKMGURxvdfLhsiVGZ6pW6
OVPTjTY+3JBYgxohyhqXLrgMJpWm3w5y60lwwycBPVlhUQEnQGzSsiu9CA/UGxM/skFEsege32gy
EpYmdkKkdZC9wJWYzceBNebpP/DqjWX0O21sQdhb7JiRx6ha6/FrerGS3nMAH9ptDfGdMg9TluAB
kd+8Ocbtu9vuUvm1k+k9wKxmkLrxQNHJdZB4wB7xzvpUNYNjD5C99KKmbyTxHmOCtWF1kZEoK40O
Y20asEYM2Ohz5Z8exnwUHR4UNTPSx5ryb4ACbtOK1/qjS41K3WrvTBGD/BsLGGnRI/eJ7oMkU8Nr
LVvePSDMHCBcykV497ArQ+Kjl/M5agT+W8UjR9bieLDGOIwuad2kmeuuf6lCDsmx4MOTe0h/UAtH
eoQl8IXM7IlLBbyEIAqlSaZD6N1u5+eI0AO+C4aPDw7t0Ua5QdQHxIXEgCYhhUqFvVgTj5ZtrbIX
mpAaoXUyd6ymLtm4lrFrI1nYZH2VJVDul50ad0dBA1IkWCYp5Ejx0yHwwiqEfgWP23kxR7XoIPhy
I2KLn5F3tLlAzmFHxVZcRtgv+HILKqU9RRnGTjpQrIe2BXNgG1E7MVY0HUfdNYo/jdENFFiJYhnj
EIM40kdIx5X+ZHMPW9CBH0v4VvNI8IB6U6qnhXN2i35J60lsASghbUDEzpgCH4cfkpZrgjWz+kdF
sxfOW0NirFXoJ9gOeiH3p+KlDnpgDh0O9fncix3Ks/3IxHJ+VCeEmnUAHj6M8ioCILhsr3AqAudz
+Kh8j2IKo93b6O7fpvHgMs3mlSXe7tsnZnipi7rW9BmUlkh/LRu9zhLg4NNADq60TX/XCzyqhmKg
P/0jWA1k+LCLPkN6Z832yCAsiMGiVe1loks7ejjFcM1+nyxg8JSUVw/1ATboiqW0KpNfYWSykLDY
8H+FQ0Blu8k4n9Ul0GNzs+BNacFjB4Pdyho9Q2Yaq9Y/Eprg1oB0V431OuffEU1gdef56ZB1VVkS
DOW1ZCs5C0FnVl8oEaNcXYiWCDefYgHZD6CiLPfasEIz/+RMvvGRIpvDJ1765mXjYYVFFXFVFo1y
Mcd8o65e8NixlO3g90e7Cus+670WwmSsBfGT0SCZqyQJckBsvGB1Ac4ky3KftIkbTmMJkySogivH
rEwymJlv9l2NYM5iGuZdK1rFKvQ37aQylKgFr/g8j7ND/ZIoqD6Q4tKYRK8OlTS+h5Iu6KNZiIox
zIgn/tuGwUT6b4VmVVMbCV76KAezVUQDSHtBJAZIHutsigvQHVOqNpodjuSeoFoQm+hZMhPj3EQr
XyAO2S6uJ9pJ5gmdViJNotDPTeAjbL+JV8h2dxLTnJciDOGPGn7aaU5SUkv7Q40SPbfhbDVuuZzE
jKHH+l6jvxwJPL/P+tWny9GG1y+3+geNIZ5ThlbPQEKA7wrbUUy1WJNBb354YDlBtK5629dWFP3M
IfJQ1FV5X71CQZ26wzfYJwRGLOk3+GGRJGoEnMQp1TiM8lhS8YLkzZTfRmBKV/i/ra9y9988hjak
CrjUPN3xKtOWPg+0uGEdcgLcca7RN6//RaR10IdStlqZcm0zCfW9Oh1AZ2cw0290gdR2vYvqJkp9
f3M/ePxxMQlqZx3ugu6EHlQJ+GgqfZUXByRzdUF0YfQ7faLq4v9bR7xDAMdHfcx0PQCCAW/RWyGg
TANUTqvzMb5Xij3zjAhGLVKvBntV89Oan+ABajaoSF52tx3xFfec5AkUu4/VNaQ15KUguCPM9zRx
BK5VLTQeMDantdwj7KLh5ACCRHSa2A7BhwtQrtyCovhATQttGTKc5JT6sAFB0m06fyGMiIaIHYo+
2H5QIysUxhFZtUDrjDnfG8gUPeeIO5HNu0JSyiFbty3+dB3ya4IxlBOa/3g+NA85YS9oC6eBHUND
oUtArruKCRXxjBnI0HHRK/eyJYqd4ehInTVbIqHvhdMaVIRaN2JFwCbUL/Y1Yo8qJY6QDZZqixAQ
AFbc+Jlwm63PHdj6unth1ed22AAOgtOn7oU1qH/DUrTBqqCE1wkJVZItJOIAaFIUuA1k+YjePLFd
7k0Q+CQT2zBKzhpM61Z5IAJQbv3BOboRxj9IApEfEeAVLyvuD0h0hIGA8BvbHz0blR4lv+0FcrIe
qFhrJygAWvvGLz3bVmULfTcqCW0q3VV7xuJbY7MNwNM+ofLWMiNvtFXsRvRKUKV+hd+hd2FsaN29
o3x/RFgfJw9eA5mSLAcqyXSw3cncKvmyLRltMyQmyFiHmfHHO2GGwTxZT0xDCZ6M+Y1SSGKu2Dwg
NkMqjINdhxU5IJtZW0KbYIqPrNNszk5IZQYSugOOhGYpl6ZEOOx7GqatO/lNGkRsTeXrBnCPB69g
qsRwSesHKzEhIJJr5KYFQ0QohTtx9ckW8f8DKCh0/cw/oTkbveyjE4sQhwt5BzUnfHtdjWH8Lsj9
6GQoDFLF6YA51myMmwEgFSQOvWRW63d6b1TKdjgcE+pouEMH8GpEQkQVXIDiNx58EyYhCZszj9V9
dQddAI8ce8xrP+42HUEtQrMEnNqvuY9/+QHmyO1f9pf+PX/KI4TMeXbDhTxoAaTtt4Jog2FJKQjH
a+gcJf+4a5ChfrFzQg4dMQzjtHlgd/oDpboT1BP3TsR4MN6AB4FGGe3+2olIKrURiyVo7N28ppU5
ZDTNiOxm2AWd1X9PTtt2/7R89NZOhpIgnmy4Brx6VeQDX0jqUhHC+HVFOGSeu2XnjVcJzN5ZTmKD
FF23FWTduF9xYdfzt4qPpge3KvVO7tE5DEpepZvNqujnHvH6s5Ezj/GzaZtVUtxwlK/WsYrcuHkj
Zw8wZFP/C8Hf1PCvgmRpRm3zxYYPjZrETl+G+QQBs4KuGBpF/4BiBpEgrHu2H8y4oX2BMc9rEF1A
w4e7SB0Z2uKKf50z/DKMCsrPCGm6zd0TiwTsZ1EpwmcCPWXs+NiYbF+YsMZmAhAfLFwLreP20S3Q
WKeKt7wyqNE0NJeFAylukNe6td65l5KbQ/Rk2BxVgipBDTyLJRfWDceloOYS5V22BXq2JPFyv9Wx
Hhn3kHeo2EnZyB92DTth1lSkFOpWhivJyYqgKp3gr9jljLnSRNOdX56O4NXHEGVaazMEn5aMmrn7
4IVIUrkZOTsoJQ87qaN3Y8D/TY4OyhAR0TzzSGrdEUyoMpJLTxfDy8bdOrKK8L0B3CDEPAkVgRTn
Dff1wO7QfTfwAsFoB4KrbJjippnDCBodoIiACrnTOuO+5zy3J9LbFn++AegDcH7CptBM5VxnlOi/
pP34n9JLJFPJygpey14Lzh+DEsEG/DnQMiOJ6DVwIfOQE7yyVWuzj+0eA/SnALL77y0SXXwho3Wa
ZtXeo4VDSq9zCfLmICYXeQ3SxjAkk9gYlurdvOWfWhh9Nl5OivIs6NrGcp2O3s1B6+4VVSd/ObS5
wCuH+Zx6G7cBVgc7hIf1Vl/oPnDmOSa/h0a3QII16+bXQbWxRFIjQyIrs2eI4jdYaCnyhuaFa0Gt
128g1EDqGeTfyWm2ZW6M2w5X571FDAw5ryof6uRkqYXQM7/hq962eV/OV6rg5yQTwVtJvydnyw9l
dD34DZhCFL/BAUCcow6ytmgkiv2IjiHfiGwdQv01D7N4ztSS1K5bz+owseAiu0eUS8NuuWEV+zNl
94uN5uD9Fy1I8Ei8FktyrI9wV8aaNzMq25RdFzpb8NbAtTMjf05zA4/B1IF967sfh2aMfOnZLnKz
ib7Bvsz/cTpng11h0Bk3yguJ+Y5cROM4QYnYFBMpWWxVYXudzUqj+yZH9tG45+9c9nMLwTKoYE32
1mUL02dsoJOSvsgr80/agEsRr74fsIm03033yq4TIFIKCZTUkssJUESzYE+x7j6dWwIJDBswRAjN
sIUOlnPAhxAZHJwQErOFfRgJhpcVUhr42DW3qZY3EHCRRMYTCg6qtWiFtP07p2LsZs69Pa5i9v3o
NripuRchpoG1yqWXrJ3i06QysVXucfIOsEr4CzRy7dTJ84HMYeMVrWKwTTXncHaKq/c+Wk8EulFK
vDpc6uSGvpUlJ5uGIk7WarIMJYhtNnflRvm82q1MoOUhoXsXv43pogZRiwUZYJWLJXr/Mc0G6BEy
4uCpMY8gyHevG3ShO6sKHmUhCm7ISb/A3I5qUuaMA24Vt/iOsm4q0hlpdl1hsKsI8HVstoA0LPtt
ElKDc72YbVCIIOV+Xlipo+4BLQv8QE0GFq9dghHUX3vPRcRWtcTniSETSqsNIx2e88Byg4JK02oh
qeas0cOOpCLc3sPmQKOOuRnPxz3vEaXMDmEZzwmjVe6fMphwd+peLaMJXo7EA5Mp+gS0KpvgVjG8
nIzKrL1Jf0OUZmt2CCRyf/i7tkzeEEduvme/fCApy7MBothGxbMweTKNq8Nn6iC9zB4r32GhfL7K
VJk/8Co+hJpMb2FjzuvpzX8XlMaBmv/RSpy+o5bLx8RljCY9uI5cTyA6k3vT6sDmBOY0yXedHrs+
N5tUYusGX87MZ7giHltoouqyNNht5way7+iq0Bs6hAO7166CyWF1SEMYRIjo1WKLF+CJ+H2nmP0Z
WYnNGs2fFIUuBFZ0XXm7t1H8tjecE4mWBgJ25P9udeNNLxYLIw3qdbx/++1wVOGyEnHc7TWwTMrd
pGRu0xbuV9cx0i618yRpdjuleRW+T7t3us5vJOHDWRIu2s9+80jYxl0/HIY1tuPJAn+7anWwrs+O
4WhdGlbC8YmdVMMM672aXLmC6nUJMv31XGXF/Faetg/BMR53kqBdgIY5b5rxonqfVi5z7D/SQ1A7
TQ7lZVoZXdJu5917RsMwLZBdGD8qwwv1ldYk47Ic4f6GwxIBzsuvlobnaHzkt2k4urQntfSn0ljc
G7Pb6ychZX/tN8Lh9flvzcfHBbo0b7T/0jvL9/AGZ8pnC5eSzT1uUNxulr3rU4rglNDLiyjpple/
GgYHPii5bNyyIAwe/eThpVwFErPtXu3lt9bu+TSgObckGJSauys2lkwAaBc8e3HFO3U8rJ7X/5Ai
w9G1uNvhw+0UvWfFW5dHZ3Je9X71LKNtuPwUoDAVwgWv0YbJ6GGqRqPOiZMjI5LIHyW/aON98TIG
zZIZHxl2oH7ALlGmJjeNiA4hCD6LiY0oYDS+UA1A3oY8YYKVF23cahhJ5sOtsIO59BG/QcyQthxe
fhRb+L2+ETx5O4g+kTniXddum/QYgdcCwrhRR24ADSgmmHh4rge8ZYpl4UsuTWQO+ZTpBGkQtO1O
u05z8qYVL0lqsQEkv84OUVz4v5T8tl8H4bYO0s0xKBDKwnOE1Pl7lymL3vwHdvA1zf8OINK7rPxE
MpMr2x06/IokArS2Gjamwbvf2L6PTgMBtuFjVt2zSGLsyaJ7YElh/jOKnQJA2mq1QyuKnA5l4JPx
jEzkqSIqIOdR4zUsdYILruTZmFW0YJoMISeu7khCHV7TWpl0XH7Hurq9uL43CYHTjRT+qtKelKNx
DLrJQx2aq3N+b47ZhFzILhseo+GrLll6bgJqJNEPYlH99YCE7xTsT9DoImEVNMb5KB5G29v01G/1
weUjQIjrUJdi7R78DsRBcuc6tsQ/R6bZFh6C69FzVliPf4jNrGcSPu3HI3rOjKCxjpjzy35Stxys
R2+7NAmDFgq0GFQG2W9jGfYa/YabWXH/SJqQDCbUkR7KT+P77DVB28E59un2BPsPnpVhsTI7NEcF
jllOCXFyoo3cxIAYs8YXhOhuMj33mLkvHazwmBXGFF8fu9PNpDJ3LAMBGBavPjNWQcIGyC5zTDna
l6Ahhjf/lMzy6GTyU/zsJfgJZi7WfjEFdjw0+sWLjpQjXt5kFY1QiamY53j3gKZ0JB5auzc6Xsgs
s4aGTs7tQ97v0W3bXJFKaV5p/sMvttPZhm22YNmkRD9s7emZjYZ9vnqvd8U4P/+lpeETJaIy0qwQ
8R1qZEiBns6TeFjkSMTEs1qne8d65D595ZnR/LiuM7vedhXuD+pLDJlXY5Ek+NF1URq/MbJwqK4O
qDVSPuqcNkwyvEd2CGhxWBAIo044PKJOxbg8yvCN7n19m7inNwupR1VmDMo3xEt2uR2T7A3vSdqC
bGN1f/xlwvx7B3cTA/E5MSedEbrbb7S6BjT8946oFbZ1drnsQBPrZ/1kcp3Z1S7yR0OihPNj/qi7
pdOgmQbn3E9bduO1WB//KhW8nMiCNEb31HrUu5Xi73ndZk/Iqfms9XISKrq1XrXaq5UN4nJCEETu
wDv0COnP/pke1SzclN42f0xrvRS8LeEFeegrvUsP1fFlvPKln1FH78WDeHAb8R3fDX7M5vdfRMjI
Ei9by+dvMY+myYg4kQgvGrV6mPNB/Bydg4j1dRRznthtbUkYAPproAhLD/aJ9bLBY0T08hgRzPLu
5X11r7/QN/lfEI3Q2A6i6dVvUhfzO1vEyH/T39ISmM2gDHigPPjCaEYtRhqJysuKIi3Z7Dvvwvv0
MrR40wFWGQigIaurt6/x5vojQeTTx2SatgqIUB4AwxnpIGjBA4/4gh3nGQMgsz5fH310bWPEbQn+
bkQQf4QJfEWrd8LN51s+TYPKLA1yjKfXC2IBrCROxvHkM06zSTZ5QyKfJYh+F1bILX4YDDawCO8Z
AcCLgCHhKMj/oFhdw7N7TBjzSOnyBiENBH9x/KEOk9rDwu62Eg6BjHo+u0dU5KPdY1fd6AFoBtnT
d495rUqhjK56R7BREm7VHGEFuWckM4rdCGxNhEUULvgRAyB492txwDii3/JFmp20m0/KMPTIHVIy
V0GZ0KsrlG+OopBwuEI2i1YBu1po2Iv5L+jthMAR3jVm/tPPOVWiqi+CnZC+QlAr+c+S/YEiCQn6
cLbFcFsxtqoDiqkMEgimMZAj8HGICgjzNgB2pIwJm03ouVS5QNuAcH6Z4w+pir0xWSBRm9DN4/vR
fKHWwHe/Za5RlobYlqP1dMG+AldqTJdt5mN+YGFCbfBy7yLFyOhgI833bmV7hUgNVx1KGOMBYe/f
93bN2295PtvDzt3juza5TKCcBE4MZDecEs5oKTsPSjCot8PDAhbJXpIBFvGrGzkKpwMA9+xSC3tS
aQQgD8qSLAOS0vva9k4QKfOcYZbZ2f779sln81aWTAX9ZYB5Bl8624H0iv19zpXhcQ+YUYo5YWJn
iYfNw+tsVUUq5gnVJTIZcL55cjxn6onn14CtNYOi0WuhGw3G5FNPkrZkMb9QTtbYjge1nqzgDn/I
CzIC2RNGI43v73DMmMaqTTObt7bP3xrgqV/G/17fO0uNJY0mAeIgt5CCCGAUfx7EyWzsQQH5jPQa
ACyaZabzM4UssHXcdSrcpMp/xVmu/y6gUpKfs74AOHoCCXbhzHTsx38t7jWRcVCdFvDEiI+NA0o/
1sN+2CkT6cOuT59WMXpaT4ysam5KaTI3+7kvOleOmUnxOV52KSg7mSVOZW4XluCZYJ0TiuoTUejt
CclNgG5AMgG+icYoICOS2JBtAEKOZpPJRHTmcc19WiSHzv3WAMuO3ERBB3w25qEwhv8QJHEiuzk9
LbKfw6b6d9qUfy6b5l+0eGzWf9Em2bw278XBS7sn7xCZWffQQyHda3uope+b3o2NVRCPrlD0oEfS
1qxfkFeDoaZ/iPHG3kasN9hrJDs+LDYwvDpAoos5d3ORe/j8QthBgXtZrui9UEJMVuJkkKODMWqX
jUduvIga+QJczladXXZutpHF8MuQ86rbk3/yG+mFZNfh2Hvcmv31yzm0MGdqwQEpMRJyjBm9hKoS
PzOKEAam6nnQ93zPt3/BB6grNK0OIW8FGBRaXxBj3WuAoXztEArJjH/8VxjQiClU+/7Q7w9XIjLC
PiOragj32XfHAoQim8nXeDX079OY0fj5iug+ZDeW7WU8fc/f84tNwmQQj6YmM1ZwtErdEMbacLW6
GEvw80hHzd+DetuIR9UDoltGZ1/HyS90/mVGr6D4AuASHKT+rzYLHvkR7xBeWlwznvZfW6HMwZEU
kTLtgisBhd82Vsslb/M3VgofRP3+YH0IWa69GqbXfkRI/vmqvsw1TwFlSlK849VxYiCrGJkXbi6B
eM2qtPV1BhDA7gCbo45Zv5qbK5zPjvlmWm5bSdu6RUeSqAUwsqrVJnIn/1rzr7weLBIbATQZGWqy
zRoQZq1Rv4B7RwYdJXPcExEvjKwb1dXPDy8iGRRNUzP5/FBZo2dCkraFi09q5v/eiJkVRgpJHEay
KKZMsnzvuCX3uiu5b7vqlB3yc/YdWnwLWnzLPQ0Pw2dfBy/TL+7dtP/stvyWv/6p0cHR04IJefJ0
Eee4XFn04wWMGPWJwOPe0ROG/WG/v0yM/vhsclWNlc9myM6mL1eM2bPTXF6dhwmR10NB5mQAz0lR
YSEjC4t2t0Yb52Q+ey0rafADsTtgHeoPPTLJvKcOGB8wJWE5LvWRSLw4f+JTk5kH+H7AISu0D85r
K40AqmaTg8VXaLiTsT0cQnKGkVp4kUuPZyw9Scf0GFnVXrJP9oyGE+YBRn15n54t+KnmwxdltDA8
D5GS+kQI/hYkReMfH3U6XI7diTsR72lSMseb+e3z7LqXQVT97wNSVqPJBNZcNnIaRkyv6/jqeyW/
0uTb5uTVFti3Oo9Jxa4s6BrWYxhzyXXZGz6a3EPKDaRXfrDYuHcb/mNz777/nWel4DwrA2VirgkP
9u3A9ABm2yrBHMun0b80tqlIXAlj8Xj16/VJfsWxyjhSWQqRuuJ3KoLw9xtheXBZHMBCBdgCt1C4
sl74hXRLD/m+r1OKNSQ5/ihB/JX/DpvSL0/oPMz29LI4La6peVpcFo2gOWoEreBUv/bOCFVBB6Hc
dJiFhY3cFk4t93/Z2m5M84v5uph8b/HxivH13+vvnFmvvzZyRu3f6Kf5u56HKBLdkYid1tDrQSrb
yHzgl/groXELQrIfnSs2+k5vNtluK6ABpbJ/WLQK76VkOOEM2TCeGDklTwIwnZbkYllDn26ngeDW
kQWncNghUIshc37aYkBBuvwxpg7M7rguSUXGaDUyqgdJDRCOIG7XdteoX/Rq3QKjJLMerAO0zIdv
zAGPwcGqPEgq41R2WggHBiTKzhkt9F9QszdQHsvDvDmpTgg0d+/pe2TVpiFqOOtBiGv2edNA0RCx
xt1jlszwLhsDuQ1UqCMktkfgQVC7LsC94Xk7+X6oqo9ewk8EHBPIpgMKRWEzDm09kIXoYqMWUfYH
zeAC+i327z0SiyYy3r31sDR+DKLB8aeDEBrR3BOxgFU5wjKsOFjvfx1GNvFYeXhDp/vlhqs3aLeI
9SvB04Stg3vz3+yQjMp0sbjbtVFzcOoXQXQxr2TeQuvB3Suf/AMkBE4Eb+Pn9YMuVfKDP1oLujgh
L4oGIJWoLBUGWqWX1G1HTsIEx/Opnn6k7XKWHp6DCOEsnOiB6PuC4iVTu2CiX6paGfRQiZCTsghA
bnBAbmwh2mCAanMQoIL1viG9jeRHYXXcFSrdULHYv1nhuAMpgEXCPVHxOm1Om+LnstCYWBQ/98jS
vyJiBP/cP/elD4LzLCXg8V6kDKUaa7BNyTfblEkAySPsQ6kx8tbeyz/2X/7h39p7u2G3OW1ONTzW
U02nFAif/dvixjDRL5vwk/rX/oux2M39N2sjmzs8n+jhHx6qJFNSVzhnATSJx4XAuJPGuc0g/zGY
JrrFWF8hpYu50kI0uZ/DOAMRSi6Iq8c0scna5h22oK7W2n2hhqrElr7LBVAnjWbpBlM8Nsgyxx2f
JzUwu6IKCiuh/DjMqtFsr2ugKwBnA8UVcHhnN/H2LvoXYrZxZRklzG1sy7jCTD6D2Ers2IqZiF72
YSKSvv7Votqp+P+7B3i7f8vMwcbPLTsdynjfJYa6Yh05zj5JOnOFBN9leBtStbwNC+tN+FdBqIDu
2EMd/3OwkA1KQbJo/qggSz21RqhFUO+1nYRWfdvUJNTToY9BfV8fpX8xWAa1FBaOGrl099DdAtg4
wAggtalotj0av5Ri3NwBCoDaClEQZxxKiiXqP8g6YagLoEIWu1zt5r/T7rRr/yMDcRkLLCOItoDb
Ry8bNjANbfRJoY3jz+M2Pq3wNAP6m20KJF+xS6ubnZ/DLgY5LZZwBM/50ddbAcT8Oc1qPzF+ZEm/
jMpovc031Dg1XRyrqKU2fsJJvNAo0Rip/oPf6T76Zb/si4WPFFYL+8hwU0IlYpP/hEPEsEik9lvT
lyMFsba5trXqpssGpVY39SDnd2Pv6TWgp+ngSSBBX4AMEtTq9AI9sKpG5uy5TL0SFfkYS8x7r4Os
GDYA4FULHzPvPmhXxGokWNN2v8d39IpCWizuE+y6Z9FMsMKXoCpYICISAoxqAZblwV+u/P02fnzg
/WcKvmQkyLIdqBQCUATJBuCf+U6ouLBHqi8G+S74mzDmAmVfh6K4Mg0DUBC3Mwf7Ie4TmwX2d4y1
b8SgrqStAOE0vVd9+Bu4K3i/U3InCrptWp/gqIyKQ8mtOzmqDhX74DWdio2eRb9BjJ+Y9X5iFl2J
M9Q+tM5vp8MdyhTHRKSmdfcOROE5gLHBAL8HZyg2x0DkGmGYOmznxesWO1x7cXjlAqAKVSY8kQB3
zQV5FjAyOIs5AuV9i1jiEmnNI+dhr9lI4kiOCElrVus+MULUoWVH4ic15m08DT+yd1LDYz0APaHf
YPLhSuSNwgzP+z707/U8cSLnbuuvVYR0mu6li0TkDUdH3VIgnu5hd5TK+ZeEL7j7ayagv34Shka0
zjj40pFyY4LIPvB9Q5lS7eg++yVUX3TlU6h/dbZkMQjs8mdG/N6b+ufeJOCt80/uQGI4lEBhKlGe
J9ITS18PIXPO9kipLmpwoFp/xTD5EonIB6A55VaWopDlwJFFH6MzAOUlaSE/WXHKxNehpN+luIdA
zVBvIG5sq6dSOgYvwMO/nBbBg0XRkoYzROSfBSFC4iwQdthSUmdVqoAJFycqG1CHl1zUJ8MWw7V5
sp8+Q6sRGZZyPIkTojb6oxiA4l2dAJ9QoeC1ovUoAhD3ikwvdxuat6sOrYQNsGuEoaQWICLzy4ro
7NQ4kv6FNUJqSO0PZ5s19s1da3LvyDo6yCAFh/53DGML8J9EYqtLnasr/QptRwGMg796ACWJXO1q
tfyrgzfMulN3XpuSqy1Avqk78+GJkFwHchfKMUk5UPRUqUl+hR20D1Mjv+IPpzG24vRs/Aq5evq9
ppYClULYrHqBeiJxhVHpUvMk3JFgiI7YA8z8VRCRmgh6IjZhhOSxdHrB+84Tcc+hbkK+bRi9hfZ9
wKaCnvasynVJwE0hxGddExn0bXTvH4bmh9UtgKIwpIBBu3jtQMP5H31YGS/dU3obh+6RHmK6UUU/
0IWeQYPKiFPaKiFT6I6DFYtGGuAxg/0IsPtuMulIqsPc79lkyq94P5mAWQsuI2VadNRwJ8s+mZnH
qNiDiqPvftNDNU8cLTRUP6lRkeUgJnqieZVznPgEjsZ1kw7DXELHE1z6AJyamZA1/wLa8TwRhDyk
GZr4NPVVScqJkan5UHj2mPReRobpe/BBR/qwYoVDDiNPdrQbCYgRjSaoSp4UETUCgQbwJxD8iEXY
8fzOHDqP91TVSuSySGhFbYPXxfMMsCNSQOTWsGNHo19eLszog9OUN5re999xBywFnIoCLRKO4uZq
WH/p7t8UIvT4I4mb3Ne0+iSmqFtCUyniyM0SaltN5hboS11R7pGWRNhsylZtsSNn8aXqkrk2ehKQ
oXdIiwZfHB7ewZhjbvARlCqsMpviwlFoEo5TVK8np+Fj8SA8XBPS1UetAVWv1qCifUfjYaY/3wM7
1ylFrvF7kgeXXnQBOUiFbIRw7RO9GKyIZwcM+t6TYtycFTzrBU2ZiupJX1W0q04mogGn7YVjPWtM
GpNw3pgkvePgOHhsa1jSQopod89z5LOmoh6+t+/tc1/ZYqESnIPb6MoDOzc60pUU/kMstImQ5q0z
BPti+Bq3F048aS7qC1y/OZJZinlYC0M3of7FXBN3DesMDnxkDaHbMVn+QIjQvGNj3RlCx+N+3Af3
OdPU5xBH88tD1OT7HSRaXo9si9l+80CwAELpHY/bJvGglL8mmly/qjYKob8djY8ja+492CNOiEnn
Z8bUpHtjnEk+UM26fsgOGmFfojlDCkG0o+ku69z3ptEfssMnozA/2a8B2Ym57899ezWuG0tpMWhx
lzSUJjAFizyRLiJxsRsQxs4qtEhrfbJFN1daSZxgvpmvVktpK7HRJB2ieDW30z6AKHbnHb+S9tex
V0YHrJfO1oTCd0uvI/FeGEHJkjJY6kn1VQFTC37GV3MWIipywMKQKjp59EHaMDfRN5Vf+D+ezms5
dTWJwk+kKkUk3aKIRDS2sbmhNg4CgUABBXj6+RrPTHHw9rExKPyhe/Vaq8Veq9qcoWj2SDp4E++N
0/hXM6hzOh2B2AhuQ/oc3aBHk98vG/Ca3UKwG2ErnuhxtsrJO6x6HEDhO8x3i8P8SEOGpJqeJlpi
RVqCJ/5Ei+A8RjRdE3bLVuO7Emqi/mrDMszIrtKdSrvWR2TMhNRortWFFmnRcXL5NRfmwp2R789O
0+NUb8fHqblW3gTxleF/Tst4acyNubrEGJop+wDaJT3xIALMHb+OlzCQy71MdcYTfgEiMc9mX2LC
eJzQV5haKrhcqH9dIGQ2vhxsi39dH5IxeRtjxZfBi7qkSzaRu3Vn8pBjobQw+8tY7NnhnVhjMw/+
3eFKjsu4uYTqxFr1/hScUqIKhRVwWmW+Ru8huIv4Ul9iKp0lKp0cC/eAVwfma7+kb89tJldJrs3w
YqAmDBCVsAJ1z9ymDfvn484RYkQ2Ob3KMBNsUYaY4D7FJ4jhEzG7hm8371/i/fuH8ZecpFgHylOG
lRLJrW0mh7j45knhd1wsVfzbbnMN/RedaQKDf0mJggeRXjvuog5ztXZNJZKVLNTe6hWudE/bsyt/
RucCUNU/AzGYB4HKc8DHbwgw1/+4vQ+BCvh3900iWfkAg3jW8upEm/WLboUlm7wXz8wzniZk4jf2
N19K0GxZWqFKBv0Y796YWpPgW1xDYDk6JT13F9xsyam4w4Q58YvEf3Ox7atf8Dn7x1/8CpB2wToL
7IB3FIM/eX9xixPUvJvrPsz3fwAFcfMt32scvZzFHavFen7jUc8VKmF0dfGu39V3Hut+/yrncoj/
XZfFsp6DoDavqq/8Cm4pF/Pv+mSINLwaYF6geTltM3zw5uLgKLel52sxOU1A0KzIiipUie78Hhak
BHcmn9wtJl/D0XHrmJlzulhyZjpmqc0y8/5xp1hiJGkVg7+G2dmTEdMNmPc0KHnAK3i6RiKWDASD
lleLn2Eit/eK+RwGb16zuIYqHZYpL4TnIAN5hD3nXxL5Kfbxz4O/T3BZQ/636yLJxOeXKh22f+cl
F5EWM56SKAm3kBxdXiFFwd81uyIBoJemeEi/Wd4bi+UleWNB5Ld/YRxO2R8zqQPMRFkjZjAiApIH
Drp/tQFpLfDnWgvrJWqC4aMJCE2x6ZF0cbSSKiPGGEBo79+/7mR1BpxZyX5cjN/5DZC9O95L4gN0
z5YjG4hYJL1KZdH3f2NgHLZmVRBbzlXKmSSprJrEf0mBI/nT4UpgfnlIMdNe5JPuq/iFK0gTkFWL
3CbUV5LqVgF/5LnQ9sVvXYLILhSL0LsnhmJ/B/x0E/l7s3cJY9kMvqlx8PX7tD9tyJW9e0HQoGAl
qb9I6qxgcJivDsE9puta1GM7ibt7MHpx5g7Wk01c7CU7Vl7FFlzS7DOvugg5G5Y+HM23W/Q8PSYs
xB8eCt7wo7nLVxca/I5NKYMQfy35UnqnUNwgLysZC9gTMrNHsQxfscqUmSHPHdmnzI6/md0xvwE5
eVBQ+7h/yDKlft1hZzMCjUiWTDr8Gt7hvazH5/vYmlmzbCrPEQ/V8Pul03885urkEt+SOhvTCQMG
3/P/1MntiXj9vZV81YE6S89aVYeXzp0rs8NtWtowgjbNh6r9PsBY6CKnQHoMeZORkMJPJLys/VzD
tXgaHSSkeI6AP8cJqszy2OLHL9m7OIGLJl9iWdRnRLlScSaIJjqR2PbP6wEhKd8R3Z8CIxXzFfGi
0AhnCCQZZWhfFweqGit6rX20X+w5S3v+8rJ/xdMFwBKVry1+G8Sz4z2aYP6h1QNfKTZSQaibFPsS
FwgDQGXANUIJvqhOwZiUpcPvWKZVoEd5UKsBvG+m+dxIOuQ9E1lN5AZICbRkM7nQ6+4CWMh3vxqQ
4d9F1+Y96Q/7pvECJW9Tbkw6WKNR/KHF5F7bNz+wvCl89z89KUJJknGFh1EvbouGdulSApbqMU0L
5R8daICUQXyJbfQmZATgC5K7C6ol6X0VIDVO6CRzmCgxXRgDJRSnfNADn/4f4pvqvv752T8d7Z/x
CgQlposagUPz4F9gIX0FNJS0iXUY00Ymun0dJmSaSf2l6J62kIexsNfF+/BRvLtrNUFavMKTN7lw
Xedof9ABOZGgGGDsEa1Kn1J5yECoBTV0hCLvEjxNRLOSF4sdyDEQ/WoxG9BJZCtxWUfpSeRJfCyP
UQ+r7fiDoQdB82iC4YYbOP5YTD0kc5GAVnK4vwd5mqAUPEUMhtiLxnLlU9ElojPEKYjzIOZjf4Gj
BnCAwABlKFne09p6TepD+iTqGFg6OEGTAPMKeQhuI7YEQq0Q27mei2ch7ZXQ7zA1Z9L/oeHRhQ04
m1g9d6jqJ8d/B6oI/0b/x81kAjx4SDInSBB9JZ/pntS/wUAYnwzXPwspyXHFK80FPFqQdb643pek
Il+3/6JcBMIEgD3bmEWW+MGO9sG3kbj60sDMu8TuE7Ey+EPXyzcu0MRXN8aMWCzL7MRhrEs5sQto
1UYhpWEwN+htkbQ8bXtuiawLEhVqqwqB30JftKG9bUOCxDKoSIvkfeVuKN51BfRX/FMTWk1STSin
2dyZ0cvi9IJqCu0EvOsZ3IgiLpdDeB/R1pjWaVjc4SlBByp/904fZ3Sah8Cm2gmBCxtk7ijAGOsH
kMCvi7YJKBPtv+0f59g9lJ/0uR82I3xb8SSzP4yPQ5ucl3eiORCVPwNpW/OzB3gEAz3czZpfcdkS
7PM8tRbnqXzvrvPJbks1g6YcgJ00G3gv3kcrZQ3wSr8HMLI7Fu40XMVcme1PgA3BLKQBxj0C0vAe
a2PcJOp8WDoIxj6V8Aa/buJOr+lh1qDeOfy0cSPfA97lM3siz/OMTuKftMdgm8nQn8lGUj63EvHq
lc3jglz85P/S1st7M+qPY6AM9K7EguCwNtH8nr0DnTekJ7X53tP0u1rs4PiFZzM5396v8Jdgwn6Z
uMQN48sxgXNQn981xI0EBsHx00puVjgQEx3H6ge3crT4lIjnhmUuexC0qXEVQrT15an71fIvVBOr
BEovNi1Crq9k1kRtBH4kM+s32VeJBZ55uGy219ScO1R7ZQOVmi+5uWdxxeSJnQGbdu9Z6z5xZqKN
l79QWLAu1KImiNn+CWj+9xDTcWlctaQSQknEPMU0lLLA0Jv32/QPFRbLy1EijuSCYEqBRGoffyCr
ICmsmQu6LZNRq4e4Aw7doA5p4dXcxKS+XLQzpB1/aI3waYTpBo9cQOoWspYUAAx93By94qV4OfG4
vJY0yXrNBCgVD3RELvdxgxspjTvoUi84j2jXAIdxOkBOcFlX2DpC9ql45ItsdZ1Bkl48sETC6Chh
48GHQlDDI1/hC4xhL5CgktXRwptrTpxL9Fh7ib06TtQlpEeRh62OUzs6x9rbzpub4X1K+elzFN7m
VUO+QlWJiX5H1xy3M21aaLGqzB0WXrw8cHGEDzxDrpVDbRdcRqORFl0lahR5Lt3ANi1D3HgOdCHe
XHFax+eOgnkClYNIrwZEvj9bwUg7mMOk+KVAwN0hYdhWv2bE/zGs6BLShbTGmxnr8oPu8R9KfOY5
qmhFy1uoUfklxU+mEMULYy1lGRqQME9HEaCfGAP3XkpUKxn2779/8zeqgd6BGE2gyb/EG1QxkPqE
1EfERF9W2Psv1UZa6E4HgFLZGQcWY3lIcbNJDlMa6qjbOxueMRELVZmgz1T+TYYq7b98+seAIhGT
8nrqmNPbF+KKWEXWxUUp2SvlIefNfvuhRzpbY05hVr5WwfG9Cig78vY03yEbgtzCQwzO/6BVot+F
WKCvYpksZ1hXp7GLtfNj9ljk0W32sJhWCrUTKmyRNfo04VQJ0wpu1UcLsamlzCalthsxoL26sXaL
57I8OFQyLQQnz5BUQk3Cz3kft7ScwRg6psUNhR3j+0pooHAHldA+zEdvjxw5h5Cqp0pKC2ip+jyr
B8iLCSrAL6gP0UqWYPl/zuTx7z2m4gtv4krAofMq3Cw+njAurxS6kz/To2IX1B+AcvLz6tddQ3/H
vaN4l0VWxcFDSmJym+RxoPJ5fCnmLHD5Uuxrr7gsSWFJQgYpDYvRAG4a0LAp14ovhQzWgu51W1rA
jLPR2EBD/s0+8bhSy6Nnm5nUFNndxXFOfYM6dPvr0JNa+lKPVi7qCc9dU0eb2/SJoaUVxfMnvO5E
eIxETO4RjRehHefL5xHlHJy0Oz2+nEAaMNKoOXbZX6i+gcjnulTA+Y9mNcc9HYTuOtfw7Ea7VX7f
uFXkoPy8fOvXoE9HoC0fu/uEP5NhCk2HMrlnQAPhQMxJgbl4ObNQ112X6stDiRFbX09YUxPFgHRN
h+pnR4m2Gl9+8p9qr3wby94MM+AellCa7eDgvrzSAe22GZISTzBq0UNS/+YPz10RzIPEDEGd1int
pGfZtv0h/Nk04LI2oDKaJRM/bI++ZSPfZKUuadRcvLWz68oCeC6h6SIg9fUtjS/RzNDL2/JvuPLk
48eP1tONFfosVJRgaAJkT0gJs+15bwNO856wL92gpOkhQuoyVR4E+/mG1IJuBAr8N9vPTlN9N9PQ
5CKBoxs2tOeNVbdBySFlyWheIibPvnMzOJjBDgMyvLApJhOPlF7XpzXQDPeSW0w0Rv12W6Lcp22b
4YkAil1M+nDD2n8xf8XdQfzAILDMpYa+bV7E+gFTg6lUHx8TqUyKcUcZKpu/qtPT2Sw1Uiij1hWB
SNAACjCjr/Jfm3mkQfW6XDwguFJYeP5nl7RsxhnE/EEPhqQLiZSLwgsCLpGCaKbKT3lcPutvBjX/
IUuBEQwJWMXwpv/X8pDq8S5SvhZP6AW5uclCIKp2delQgtSXFiGdQnNzEOHx12b6x4CkqwQNp3Hn
gTtFZYMsDIce+VegW/uFrio/LrCd8/yJ/FYQW7Etk4cYxoLVN8+gmRCVbCtsKWBiZ137s/wRss9J
8eXPapd+YCunWB5UUE7BOXOqj4J1CtLJwnZe0fjqmfaSRlOGtihEW3xl2eVZxXSv4nGnZZhBw3vA
AzbPJ+X0i3PNpM0PdVJszB8E2lvpe4hlprjVy8ezAbBw77zDz86TBbyJGxIdBEk49IwClWTenkIj
YtE+/crifdGQd3rlh3w/ELh+mTNxjKKFbPK/8pbsdOSK2xlNjSaQwIXzzIFE5jjaTGGzdt7mAb5K
SVOLpMb8ZdKZnC82FYvKt2ZokHlmJJ3jpRY9VrJkcysu6W5Kk7/njRC0XbwNDfBujHwIEOQpxaJS
9ZGNEhsLIfkNb6JEO+AjWYaZEWHEM8WFYYQ3BabZ+HKNw9sa2SxCYrtipUO9WAgluhG2snOaQ1tE
YKL4P0vCiNF4A1WGXBZkC+DICVHjRgMwY71qT172auyCx6qv/BPI52gKu1AB4gPJXAy0mQJl4ie9
Ds+2oGDpD0OgL7syqvGsPPsuZZ9ovFuc39GUH5eQ2W7v54enw1ZBdJQauBht+Yzr9wBUB1qNJiZy
Khr5wRxuvjpcCzEI7ceoJRIDGAbELvtuWUGIdcrgiIxcs2nYgs0ZngpHONmLB31h6XRHXrl4jcRd
9jRBlGGSpNEh7aVi4MGm8C/vbvOSZVFO4XknyvgHFWqaP1KXebTskufJGYMZJPgXLyeTCSyyK8r0
OXpr5FtU8gYdBtLJDu40Ui7HLn3o6QNpTJSc9BsrR4nroI8Tg91Brw/rrp3fswRK7gC+PURnzEj8
Om0/R98jvR+Xezdw4abHA1w8xl4Ku0il+IO4/NAteQG6S5qGQvqtqJ10G/qR7Tw9DywtuLCdXE8+
otQuLbKJ88klunezvApoolnQbWONWly/hnXj9VQFWgrkZsMvghO/A3SdaUz6bsb+k1GoO/wM5oS/
zW+Q4AFpHBqgL+D17bKE7CDlz4hRLSs69nFZRZ06xvWyx2xRoxTeUjd2xocquY1mnRvmC+qDRhdq
6d2Zmjp2l8am4iebK+VRHcD7lLKflLhpUhOnHXispavrKRIS/hvaAFeDllOsDiGlLRr4xfDzGb0P
nDEh6Pcn3wzwdoTOyN9BP0fvhJ1Thbc6rzvYs7uGHQoOHlD/L/RgXwIJWWTzp8SkasoscijS0ga8
+Wd6LZV6oXSNJjV+DfbsCigbZVMy5wxTIYX1btd76H9LFu4FgnSlmDGDbCYlXRAOlG877DqaTY9m
IBoU75GCwxQZpWFwmu0Z3xLY9atR3otQGrV2d/5lwJmM7x0eSRd54+KnaXoqZAqeXZKG/zdRDk6Y
iokNqfVyohWVHeCm9voklTwT6e5pXPrnqCs2pmL+fGKm+aMJ9gfU4LrYmXTpAecNwcaoxlG2lbUF
ZD6iBMtq81IdkuO2QZw2q37OOv4yyypiwFVXT9tkK7l/8XV2q6PHRrvGDWxirHSX+ZqD5grWsITw
P6CZ6kyt3hD8mmONqvECjT6FSYvtou9jVQ/3B9y/VBwMwopWXyxWq7YkxzZwCZNWgcLVxNqPDRcf
EVYYogoWkVtQTASCv38M3i0QBRngC+sgUUj/wxhgYnjI/BFMkbpRdmkXI8YTadCaj8tY5e7wLZI7
nB0cgN0HaB5FU06GRdTBLFjWULIsXlaG1K/tfbEl2ZMqeoPmnirLFTljYDjj6j4+vdNGEF9TSdSg
hf9e3p2FTS3qsrhhZAMQg6HaKb1u0Y+xxdPj9ad9E1vcPcoTDqXlDZmB9PmBgyMWtuCTp2SPbERl
uQLYYTFnK219VCkOR5Ul7p6xxS3gyJs30eVjfIC9Urq/ok47c99KkbSY5FYc1JjcEfuRFPxjhgDE
ZRAkkEocLOyaN1zXkOMTCQ0wnBUfM4YrA4bM9NmsHgcoaJ8v52VP9RwTM9EUiSchfswTRC/Ty1yH
/ARreerCSr7M7QQGMiWjdnoPDy/H5Wlphpf5adlMHD09HRnJu/ENbOa1iFtlja2StBWElA4AxmFS
o/DxFlhzXS1OEKntaFYyX9CY/ODDNuylm9TuFQyUDmwqVUrsJsskw5ltqQOflGOsPtTvr58lXdni
c9ovz5ir2AFPaEGsAQWuMnAuaJLr4HyBicaNlWbfH+JGT2lweJ0y/Nydd0ILYWIYbMTNIT6tXllc
9mWxKhfNQLaLg1JaLw6UDTERxjsBw6uxu5+seBV6ni0xnA0dnUF+t7gpZ2wO5cprqUEl84K9wZaB
Jboo9LLckGhvEDeTYM+qYZbzkfArrBi9EWP2Mu64h4GxKcMXW8ffkNfjdISlv5AvaD/A21J5cbEY
NAMkisO4Vpi63G0cdlrQgwIPR5MYWMUqSP7KSBHRqmDj/OkWiwg2eP5eS/mYGwFVOqx15A/kc9Zn
Tb6774P9LnHZqM7W5PTTKvENehth+KaJ9rlv/vRvO+ZwRLDaIAH3LHWMEIlzAjDBDDLcZkzocs0n
wElBjMR6TACbaGEhRsEbFkFQfLx+jLhbXxbYXhgMTAwjcKqsWT6gfBTgLdgw+ZDb8F/jBqyIb2g1
qbPswFVhNlYJGylmwXvOYnlKXHw8TiCqh3DPW3TLn5E55nMOnkOAjd1GYA7eAsgmwmAP1wXu3Kbi
uGClT7h2fO6NVbnZ4lvJ+fACWlcPRJSwVljnKHdF7saEoWcGGunUitNpIPawaoJYPibYTHUsocCt
NCtBn4kLANUHM3CpMeGoIDbNygYxV8TPzaBe48CB7BJmxQK/jEJMOmQhgnLD72u2o6TUKC9YIcYg
DBG2KTxpMEAuOQE+fnv22Ug2lzUTlyOFCxYJhkmQt756W6OCs/TAHA3+Wz+Xa8y1Jo8gNwu4d7Qp
IGXDPAQzUxRhp/T+5lJrlzXgI+c6XJpoe1lfWIkYf4r3w8ThOxUF/5ZfhphDnWBEGbFcXvZrrgei
U1RlrFBtxFVNIUDRHiHWcP4Qy495/nX4wHMCwcSWvTxRuF82A8sMjgm+Jag6rytGIypY7onNR+Ws
YC6zhLWXn+gD3+JKiBcluxd3IEGOZ40izAnr5BQzlBn8qHzZUMwgfkjLGXScwFJf3dLAAETuGCxt
Dgj1XPiCgtUOzZ+/l3PO9xF0fabW5OBjjo0grsoYfscAxTbrMVbS2LmxgHLTEJf76jC7rQXytxjj
UGMafGNh9kOKwc4BMh6UQph8/SM60S6PIX5KEHLD4sByXnYdhNKcOK9i2C+OFGBs8N8tvPEIe4dY
x1KROQCKhneADBMZ4gbzu9qOfmB9pUdqHbo3aWYMiLqJMMsAWGRNR7MMfsHUwRIVPuKrSPgya4zX
B5DuZx46P3Jtqi1XPLBTDfcK7GRgPYUYhFO/m50C843gCaNDmIjjPaRJ2vnQSj3kzO/zFoswvLNK
LHgZqUhRPx+X8TOvFQsPLR4oiHj62/U+kyMWczJkt8+rRb0tlfnwim3G6ymlLPF1+OJWMjnBmoSL
jfwa+SOzR/4ADS/nwPyjtoMEl/d665Yw2sIR7UQrTDHl/GUigvhDAESQw9A7EWZjXU4xb8+8EetM
WFYBFzXjxgxrTpztjhvBJsqca1/OHKEF/AfHigkhH/g3fd3wMsLsmtX5iw0WEzE6kHywerWY+v5w
Z7pvKoTD+kJfPel7Un9yAW9M1NLTVL9R2WlbwG7uOQzGJaSSGZ9Gzo4eGm/UGrmLz4zGR8/2rlgx
iIcJb3Cn1s0NfKQ0ETCi+vN2IzKPERA/Dw+qLCUEQg3QAVZpjVFDpwiX8g5B4w23i1ijeQTz4wEj
J0NLtsxBwG5vzvv1scI0iHWPSRl1S+6g4uM88vx39G7AUIEEAMvXV/GegmkwBeEAPHA0+GfOS0/T
htdbV2NSlIWns2/Z36rJcqYvdte149hzs4Cfyu/v9iiyyUTMkfPZdYTOFz4T5fJxpbTNRHW9LAaV
QI5N9HY5zHvr9VEB4vdw8gAvoHgOu8XJQf6Q66eVSdsJnaHPxlEhs67DnVn41vkQaUYy3PjlEWrL
A85bl0DTsP6pIKmgoaOgyt5KCuFXhDUBwseCyHzzDuZ6htP4wF21EscXOxVnm9TuWOPFfWaGAhxW
v4wCxiBC5kym/wMLDO41A8nEC6wIaoPVsm/G4N2Yiy+ACG+GxzIIvTBW0hGjzaSJQP2WQSLG/mU3
b9RpLVJzksBpjY9G8WXhzDCxYNkqg18/ggMcIrZJA68BHfgpUBD7ddwM2jriTJhKXkI/SyWy/p0j
sD7ONDtg+zjZFaFxpLhWs9ve2HURrRhYTVVVvLt/51zUGy7OpzrS66R200F7uV6Jq+n/dh875pt7
aFhnPdWeKLaXz4t6dYRppAxiIjl4BoCvGzvICdHcZAEURndWTbC1Kz7pKUhu6V0CZ6PHpgYwqKbu
8pBo4BYpxhEjyMhhvs0WLWU5lkmcy0LkpHw7IqNtUhu3Kex0PKz8BWoGH8BbadFiOZrc9kN827t0
Pfjs8+Vt3+1ve8I5G4+gH4VViZwUH1sa3oBrBbvP3Q2wSl8CEnhI1oz72PjtbwE4gar7x1uMk5vJ
HcCsiIogKGHnF0ZwNMhyo4eRdo9E6WdmBvQ57gZaLXybAx+SjUdkp+XMpsKBiyIMAjYcV8A/40P9
HV1TCNWMQRrk6TiX1vSr0xNMJMxsBi787zK5Ot55qq/Kj361+2e/at/Dp7o1EXx/NBC1k6CacACE
9db4FjW78VUJH7vgsyV2l6zV2y3m/RG0ZeHSctZ4rR/eWY+Gd/f38Q+JlYe2qj8GmPUdcAHwtcEr
z8FuP/z0Cqw03zyGxXf9UhHAj7xODwusqm7j3dy0FnmqVx/3b7P1JZkZSG2Ogd4uyMlOW/63wahr
bVA3Fj8WHI0JQzY2hLo3LNT49WlL6XpYNZ4DRySuYaHg031L1HYcgbU4uDOVqysDpZzdQ+UejyBi
Y24GDm771hcpd+7+q9p/9CS5g2WPbzrlxSzGy4P4TVxVaJHiBCZxYe5ZwQHEmzoH1cme0hTzzKZd
J/2Z0dm5xJcMqFF40eIrpcW4ixxW1NP7Y5S21k9xX12PCZ5iPQkwgOuOdGAUjFjrH149RQ5DTU38
UmkHKFoJ0UxcX2iKhvenNCIAJpVvCINwP42OFO3puEISiMsmptI8xVhUmK4NZFN8OgMKchiZQzpd
Exz+dUjH45qUZXL4Mg5j7Infy29WbQAAloav2WXSYLE+6UiB3ekWw1E8bfynpSebdTtnL2gQ4JNw
caFHHAZuAAQdCOYOZGxZMe/nNqxt8D3MFDkcOOAq+9zxHNVrm4306YfkhtcVZuxbA+kLrobQEsTm
GLNe3IGmGLoO+5oCT4AWqUJURIncTEQ1svu9IIFF3nVCO7C6qPPrvxOXouUQIZy87Gxi6DY2xGtU
ZQ2gavqtQxekJ8A79srOTxvVeciuRbc/gjgJYslqTpAUOdWQeJc9hR9ILLOnI7ZKniHxqWXG2oZ0
CzHVZT9Yk+MzWHfYwwmAxVSJXb3GA5xm0JQd6bHjHDjaAiUkeiCA/DcWDnFfPSWC+WTs/EpAZkuM
vMHbwcSalIYraY0ebAKWRUVSBRVZ6TkOijMG8ZCTSqYjlBxLs/eyzIM8MzsvXo9Mj3g3KVYTS2cn
QRdN2cYhCkIFh3+W1Dw7qiOAdkxbBgPwE7txPABg+aBUdqpnkyqb8G15WhzWzsQOWsy2EYug349O
rOU68Sk+iyFXm/FhxAf0eRGhmWoQwkroLHEwHGb/6PphXQcLNiDN9LJivHs3R2wVWKOXYSsRSPGS
f0FxgjPKuMDzf0uq+Yk3FPtWJREq2v/lgzwdag+VClobTRiaeB876Sujd4YjRjXjXDjNZltF4IbW
ITRB764htoz5wuDikRw/Vhr2TKrfaV9E78QwJAHGZdY5NH0j9nHxi5ekhGakzpJAtFqxZghwhlkE
OZzkTpI2tCuQyCVTirLkip3uH3ss9irxteR82lX1NIBDDVfgDkI8yOb4SQeS5THGi0t9v7qe7U4U
A7QAwzkM5Sh6rAe0Z7l3x7EuA9kJi1fy0d2M0c7JO9lY+XL59h938JoCWTjN8tGvDyYVTVhV+EHD
symvY4y98IS7zwA3y5Ite0wxT7qLEIb8Yx2ouwTDsOKwctop0ir345K9Yzp2aeOySw24GecUX7od
xnenn/L0ichD2e9wtsJ2fo1dzu61ppgizYkudYTBV1gNXrY1rtX4vH6O2hQwAo0DGSGuUz15Q4+P
w+oMK/TteJ5DU2n6hXp/7az0pHBE2NVJ6M7U8nsuk+qPDniL+hoolpDhCfJwzGHe45QzgGIFuSII
BCjNFuzeTmvIOQ2Tpn07cHw0H8LwhKmE1AmbqaisMEr0i4O0SyJx7eOB+n+zBhEFAsGx03Hhy6zI
7N0ufGywOzkBRQ3j2yJvyYPbIb4WS8ue4c9XOCn+My1rBc7lBsmnFbQOkhaNxheazg+rOSu79cHP
L+Z0V6ybagkGRE8P8xLYeGBBCfFH7zl8aKrE7yRIrCvgX+cq2Jk+G5HMYOi9xGVnT0dbfvRcGlCw
xiwPZeLaeLQpcYufPuDsKGVsHF9LmItaYmNP0uwRoucbHMxqxEF3r8bqHGev9MgQUn8ht4+w+gv6
dnLEqBq5MJe89y5Ylibq5cXM4MdYywPjnP5UlCBT0M+zkvb0LuA8ewDiylcgCnE5L5j6UTx8P9N+
wfVNBude4xYDzcyOj+kZJX+zcEGOlPQA1owHcXoNTNdXvmusW++AYSBmZXz6aL6LZU+k9Ns5GLBj
M3CZP86YDs5vqxNpBlvE7bxsb55y9JpvShEFrsaEcqgSzw7l7fmFrlTT3cc5WwElq7ekI9Y8ezt3
Bu8DZgYSF2Xr9On5lORadL5BQ66qV9H73wMTaIzQkjYstHvJY+jNBktYERGOtwRytE9ODaoW0DnU
5SMCe/VgUp+L4EG7NkIeLflS4JbfMWyMTyy9JcWI4q08vVoga1nSf7LmXD/UT+uO+aF3v/m5gWPL
vdw+KKI0VDRKVj0yPHg8hDM0JPlRoXb6GakFBeuzP0BRaQP3NMaMePRRLB/3t05dQLWusRByJ7dH
sCPv6KKjus5VL69fSjO5NEuFokTr65BHJgN95S2SCQxcWcQuQGTeSIXLrnb4kBzXZb20MUM+BLoV
UIvSdd/WI21GjDmwJUx7fHHZ7POFiYBpXTubg4oBkX88+s0jdK+pel2YaCDd8cVi9E938R1S2W9m
BVoNF2e0tsRdyr/icGbgbeubS/vq19gDXyZHLazhQznRDXwAXhn8GFxvukk+Wp4A0hXPemvBkpGW
3ihnv46cPa/aUZBEotBC6EK4H+OSaOFYNLk1Ub0stlxCIq5mywS+llOmr9lzIilrUW/NC3NctD5R
4Mlig+6g+sU2JMsEW962sIIRwhkNd34YBm0+oXBYv+YfQAC098LtGvX2XHPiS4EZ4yU2oHp47WEY
qw6LOnEMxcTTPbpaVJ3iHDS78xUOAV3H5kYx6fqPEjiGTszqHjOffGX2Y/WT2UkdhRKGlmZvRom3
3uxQRzV8PBwXx07U/9JZ65sgxFzl8BOg0+hzDfsW4Nwwt7yiDFx7eqckehsPoAltaFEJQEdm+eck
Ywtr/RyDYDGEJshd689s5Yrt8PEbr4/unnRv+SnKSp8m3nc7rNDAwrPbZ5QVPkZ05L0HEAr7Xyzw
QazJ4VnvG5sJOMZ2vzondZt0xFG9MX481iNlXhgRu3mNzHoUdqAcHe7ZfpVDlqxeM8Q2VDffUJE1
X5YOlSlWnejAqMP3KLl+4cbhDoEhO8HYgqMVPeAxf5RUCi3PIP3tvRwcGMFoD8pBJyhlTQXik3Mc
QQ9nhz2GDW4g2KAN4eWy0NCjaIxY77oL1HxWADzhn4Fmg5CWHZCixsjTobffYw3OgaGN7/h0X83I
yPBgbQiK8T893bx+c9PS1pyxs9IzjEUouUCgMjw/xxyg9PrSc19VQPbNaH4m/NsY6DfiVnfjuqXB
ki4eBCc25u4MqGpieCYmrt+OI+lWeCwwHMuYvdWmrMvoyvqeHbqA8DTmIl7xEL+p6E7VeV0tumPj
9+e4O8FqICpQgZLMmGJI7wQdNhhuyC6IKViHIbMTNmjL2rl2nh3B4E6B62D4G+odOHCk4Suzx3Cc
wmyHnW+zyJuU8my5p697pKAlpsLBbqPf7oECV1XfdETRRbvQ7NXoJtXlewMtErAKpdUAR5aw8Oqf
Ize21NS6vBXIS/kENX0orIsv/WhVdquaXl4ADOionPBi49KJ+Ci+dPHIiDPNq1jwjqEOpHhLz+X0
2M3rfjbqlo9sskNHDcbUhzpcrB3ICwcQZGAokYYd8hD3VXKhvcsBy+wgHwLMp5ST78A2J4hyfPMW
NwTbaIK8B+UZhD565Ba+cyBQ9cmWTeoGZ86S+B3z1GDUpBYlK/2fmsO5GVvfJgjOi/UJG7WhaTJ1
ddbn9PKVLazXTpbq2bC4WbBXr/tbqBjSm2FzPoVI/3FiOoxr5GyVT1599yB61Vmgq5/Vr8GSlcDt
vY5h/DVw6c6Hfx36YYpSRw//vgqiKTjAmb6N1nTYi78qvBAHA+zwgU7+ml6U5EZOqkWOFbbYNBdc
bCJ+bv/EzePjbrbr035ILdJ2J1YKtgwG7MQusXIL2cCijy6f6o/JuZpdIIM73g1hF/K+28tRWV7q
uO7T6yXtajDu8JjHN8BgWon0qYIqehfwc+sY0BHjeNrsyndbHzsPL2/88xDuskkH9HSy5sct5c0d
EIPFLeUeOmDxYQ3OWr11d0+BzWoF1QhG80QtJwPkhCF8VCGNKMOaGhwNoeyUgGZQJ+dyfoEKMtdo
BDH4uRX0l2ggjqK1lusdiRAyrM6hf2PXzH8PtN3EB9RamNcQs6B0Q60cAkDfK4OF9tw1qZx3GAXM
LbzQKdnjT19cQxu1EFIvUn3GBg0AiKdZXmF3XLwHcsRKFjvelnou85h+bLCr89rPSWEq34Wqc4Mg
7ZvI4wlt6JE2V0/pjqRIw/v18c+mJGRHxo7FkHZuHH5s7yIL/PK6zXFTRBiEZ3cZU21VrIjKpUtt
lxaPfVjRGgH8EKIRlGJ8bOkhx8CHvXcMrSriK7l55nVlAKvEpR07iDCmYAcalYSFM2ntuEOdjk5I
Dd1z4MAXp4kI9K8i2NVBZ2PcG1xIfaGf40Kn+PqIZnUdnQRw+aZCbeBJhu8nVxG5O1jCWwaOCN5L
7tZ7aGRyiHCexr43BiTTXO8MzgO0iK8JogUYeY9QJYl+BBcktXcIINxTtlsQPXdtjYLiHux2rEuT
2gqwS72hpgaYh3hBG8eRF5JQkWbjqH0k/8e5ns36yBYAqzOkqWAJ/egGXjpxbyyD5rTDH4ndp2Q6
dfdwwHumSBmpNbqAO67nQXaB8+bhk2FrRGyUHQLGgUpqAEBUJh3Ksm/tlQIYiTigBlgDiY0cwX9o
Oq8tRbUtDD8RY6CAyC0ZzFnrhmEZABFFkeTTn29V7zN6d+3qCgbCWnP+8w+c/0DwEWrQEc63hQ/e
l3r758tO+ilXt6GbMK4YPMcxTMzEx34aD3ZtMJE/s6SdacnsdevbN9L/svw71m+6p2W6nSgQdDG1
Ll0w2fLB6yCjwBmAazzxmqHxVQhfeuGsPMOuGPefc7lA9+4zEpHvI7qCZB+3pJTS0OU+g6pkzNyY
gI8nIxyGBymRmDJTO3odSh1c+QP6HIZpPwxpo2bB6srCJC56EMWh5OsxdCm+i5qNHhEbfDIT+GUk
bVj5OhUiLZUGDVRS2nKBFewHC0rlB+pvwJ7c3sBBYN4tc9uFz3lPh3fbvAEkw7RYFD12vDxoZUFS
iug2q6E3oIUxQgl0OaI2K2DCkIrgxwuQiQpmNcaRF6wt27N8xOsobwT4ePqQusOkDXLq0KuyFVOY
51Qv1rVh5qDJ8HVZ09Z31uEIrJZB0DLFjG6avA7wWCGSck3kqis/d+8X1xAWLLhovaGN7gvFGvzw
Aw3mnx0kaMwSYVY5PIq06sFC/fqDCVt+Z0K1vlVrTRk6vbL2FtF0+EaFpmYTeakC7JXW59KtuvHj
CB/rwbmm4mju7ueIn5QBfBRKgbr8rkpHi22e+DmA6sf7wXUaMJB8m0cfhVWvg03MOIHF/2Z94hCk
q4M4NcfME59Pp/zSY08+VjrLySagP4BHJpwOuw+EZQPtiQ/QbWmH9I25uqliLx67bb1nANCwo1DM
f52cGByWztgx4EajcdWdjMXm6T+IsoHcUiBvGhVPV2MPa92E4X3laeRey4H+DgrkC2gkmCOB1SOh
xDqisBh8UQTiPK+gNiOhiP6PdyIqBou2zgAXe7LNuhBwO2KjNI+9EFprT7F0jM4YDeMyD3x1t9K3
C5d4yGBy9gSObGxONYyfL6AA6ZgtB8E4DIvp97FQ1OBBmANEROn2jSxz8nrexsOXAtwEg1a594Ah
hhAlP68RpZxsxKrdxRisqcPlm0pLh8BVyjGVDGtFk+Cv8xmErRo5afKyBgKpZij0rb5zo6JVrl7d
uLxVtnFnQiSpRzVJw7ekhgMdx+UH5mBZ6TTD7e0zMGumNh9dJ3qqGOdF574eMSNFDYqyjN1kz7hv
Hor8mw+e7KY9cIyK/ErCeimeupOC++ZYUklbZO7UNOhn6SN6dUQP/cHuGwGzvHkktFRP0KbRV0H8
iIT90x6R36bKVZPh1mXIVntElirpQonuKOBDmHC4LBPMkWCvDPh1d/64XsKln+2vt6Yj+T4DJsfs
6xH4SdThMC/ysXgRfO89gPTAp+0YCuW7uzy5s1gdWeSI24ZkcGYIn9/tbjNgrcKU2n4yn6XB/5V0
gbjjKCOm8rDuTl+xwtDTEjvIDO+vyXlYqCYxpYOdSFc0tNvfASOLHlou8Kt81nrvBi/FtrDmmTIe
ULYx2TrmaFwXydfSNC6i8efhMPQpOFgVTQEXu50hH1u8t19ncMqpEWE2boU2kz0K0kooYQ+00Rc1
DOIU3he9vAarFSYAIqbEbW5OBVMyp7sfHGol+IYpV6WVLkgqfJi9Ub5plyQq9n0q6mdNePoGjiKl
czviFSeo2JRJok4InGnv1283u0nzygWEGd6tx/eHgdmHtc3Pv6v3Udnig1oi1sytcl2eqfDvVjdm
2zVvU4SpdjJV0VZzx9LfPxkxPZZ4aA4KGy9E3D1fvONR0izfA/s5L5Zf516TwISGOqFigD0XZh9/
eBq4NK9uCYZxvGcBB2Awis/3aMoECgVcYp2wRzyxSH/ManyKsKnjEIYv3edyLuHPGztNOCJWOBm8
RqWyVNSKcKcRByvv3HtuD6AB2ffpKV9/sAF5C8W3FgEETFoip1RXerkfJx7D0M89I9kpeLK8cP70
vpjIDCjiWUH8oOlBC+thbwGBxj5l5LfkULtdkjyZG4jL5r8PLU7gJi1Neck94ib4K1IATDoH84uR
SLu+tVfCtWY9EFrgijJZAe+Sbk/KzaEtV9ntTBQRXss0SNx1uBNVNuFCSgStySZ/6AOLwHrsuAiZ
70+H6goSU28wkX5hjt2+2+7CSJzhdMU9j09Gbd3ObGJ3TD1IfQWavmMlgnUeSJXhfuCPYy9r1kTD
AynoTk5GgdxbJEArqp9Kaxm30AxSoNl6fS2Q6WdoJ3JaU90D2MhWT8oZlqxRMxvoYWSpBKk4fLh7
bRNE2KoHBM0QTuXQK+CfEJHR4z2NRQezNNYC4/AFCTDcPj0gL92s/KfqR8vMvU9uzg3jjwjugZMi
W5PGSQXIG7yeYR8eCDmXcEWISknnPUUI7975rN8FFZp4dsHh7IOflR68upn00swMQZLE2J0uMGgg
DX0wNmMkrM3ipTar2102ZQVl6IzMjCgBDEAcjcrAeSjj/papQTyidfrsaSSBnEPDmFW5x5ZMT0i7
yAYvjW5ERrMtvjz5p4FFQTHhJCCpqCkTZ7jARW5LbcjlnorBdR//J2YiwMf0ECCTcLDEWIKYoP6l
PZOU8mAa1lc8Rg+irKnErL/32D/0yZBpP+UGFLXMJH3hRZWkzZRfXnl6UcrVyxhT6Ctv746QrpAq
IGPBUCNfFf5RAqWjYsoWu4o6phB9HKRdMcsvkf3wmwP2blA2i7HI6UwhrBBRQ4b4ujuCDoPdKG9b
xqqgT/VncRjiY29V7x88/LVHxyGFb2Vbu59xu2c6VTK5Kh0OAJYqTBspQuh2RFopo3IKvxiD8ECD
R0ILSkyLuCkILWRpu7uC8wsvRrO/tYvBEHfNhftI+eX1O1/ljr+roxsHQJ3bHCLSkkEA6GR1aX95
j9z8MjQB5YMaxH7zqvsqWKYJj/Q5hGrL43Cn9By+z5Eg/oggpmxE3Eh/WV503TRcNWyWFHB93eFO
HYL1E+PFix3q89cLq26oZy8RVc5ewwussQ937gA2CGmQD8IyjcN6wMCatGaD0d32ASsOWLThQqA3
vvHfHDUSowgToK9i8aeJpVjExBw1gAgsgiMSAfZusTJnbl78cnh4CavnkkGCsQN4Q6BTbXh2DTuY
SOgWD9jaJwbcIxc8EtVRbsuAXaSqycET9sTHiTon/yCugpaDMAsJEd2V7nNxvo7SCtmP4fW3Yuxm
UVaVv+/LfQKwNPRvS2Xb371PasjNVOk2mFcdcM1ysPQZL6CaMqPizZGTomSA46YsOUichiHMKSB3
4bs/hdhfIl2z2EGp1xUgBWd4xL0cXWUDSab8yTrCLLh9VvqOIY2kh6xPvT7bPkEn9Kt0SUxO2I+7
KXMGdukC53waW9WHnPO4r/upReMZx275CBFvMi/tOQO071wtAH9wbNaMrIAqdeJi2zNL6PAo0mu2
ENw4eM+f6EAjCBF6U6+pMrktOYAKRpxsbg5FzCAXH6WVDpBElU0yJTvkL6fpi0WEzqgWZJRuS66P
GOPhVKye5eZQv04gp3jPNVd8bMkSDiIkunCY23MmT+DMqL8FyaJMpgEyFQYuTjV50HajEIrRAUCR
/8jmqS/5p/Y3mXFvECaOSTSTOZpomC7Qa30uPZopLlApdh87hB/0/1nmUN6AHRi51T9GwrQLQBYo
V4RVsPfS05MWCNgVklOgorxiBvQ1hQ0hgDDhoEwE82PZ9winpTDi2IAxcvMRFAH9YWi/Jn+1j+Gw
2TBD6pETZGFoC8VZ7Iiuih+PRYWKvinrBVDMuZ/B101x2YKTstcEg6sOAsKiN4SXR1UMsFx4Su1l
yS6DHTkgwQ/TAZ5rkeB7vGZFATZLJj3Cj0kap79R10KKxPzLJIEae4NsTItFbYsw4RZ7oKIK5xxZ
HLFKro4ENMy27QxpWAmLECrccCuNlFOxp+N5kFpH8B1hVtAgU+bWsqk1Uy64cpqXbjPknVA5cjHj
FONBQ38R44aP3C+ZN380A647zmmR2hWePXitQTT4WjpPzz1CvCcynUV6TCWnj56Q5TFpV2gEox8+
GMXko0IItsiY0j82SEtn/XJlJWsXxQe218hYmDUSF78SYgNM6Wgm4SkT9Hnz4NOkUM3ZDQUEbEUo
eubCk3xHo4W4T/KeB7zDH5CCOvMky/Pb3ZS6WRxg7Ny73qFYLl4UUA+7ciUZAaBqXKV6W0OqB03P
7B6YyYQrKzPIUXT7RxZS9CnKjsNyO6X/Lh6ohXXtSioyDpvrCmUIAhOoJxTMJP51F6BbUZVfYA00
hNfjvMBs0AiSxHse2zJgDcT4l0BZfE81VKUK7qxHSfdvnz0Ur2bDPQxeYPTmr4+LzyJTewClAS7P
sQ+TYgQiBpWCQHjYHcKAEQzPS5l5fP3Irsh6HBlTbamivUUKxrop7bEEeOqOsWtU+/G0X0aoQjWr
XIYLENQeYR+9pf3AYHpA5wAn8jtVMFtxb8cSNPGUbDXYoJpFx4+4NnNxTnk8/Kryv/qhMEStzyRb
+vmiIICT0bcLWEjpY0cyMDPF6VBi/oTIIIBThzcv2SYxXZUN6Q4+a3//aYjABS6r2a0obZiOEw4G
pEG4NNblzMzwSSILFDOHHBJwz0t+e0qQXGWusREzCXYNnRD52mVLY/vx4EsPbzbYG/crjOP3gZ0i
EuFM/ZiIa/l470a1FN4Oz5/vzSpQzgFnVe4Q2yONOYTZSAI8EeyGxKFf0lBeee0vsDzcbhYuVksL
wWP7qzLfxfxvfJ8T5Or/zXfJT6FgxZ3yVARF6gijHcWtcZqTXHKzwPfokGMH5UCzuR8iXI1gRKDZ
WjKmwi63UBhQQ3/iAoS/oPk1NPs/jsXs7b82OvjZht07Zg8YWCcWG1Et/FRftCJxWPz2uiBlArEw
llyliFVspnXw0kxcJjSqIa6feFGnMygixi+EfEI6VU6nYvZ+2WZiMFfeTm3dsSQZThpWQcY7OoHb
Zor31NIofVau9/j7AZIkMhT2rKhiKPVul5KlBbYCOekWv6R3LmzAe4DkB96kOWGeMmDCdHcbqOst
M5VeY0WXeJrJMwVhYCF4z++5se+VXpR5dyEZlVMMLXCvzMcs/neXY/qFtQKRPSO2j2pBWtVE4NxM
tdghh8UruXJSbQq1lfK163vfdNnu35gGnbOQugfHZezHxjWU+NqCPyFIWR4vEWCl26ZT4HLagYaA
NNKFKHJYdYoZXp4YpKXwEyayEso0tSJiFijEjNqgDxP0sYuXCmrvBwWIpV6JBeyO5ZGBDZow+Evg
u/QnfcZlczaXYb1EQU3E21Ktl8DjlaVDeKGtgyCl0BxCwzxiIMkFJrQG0BP0JYBkd1JPwHFrRofk
x3OwZdgv8+FMjrxXjQXbg1w5KtA14RecpHPD7My7H8vxsKSZlzB/ut5vC0kmQwy3bKTMut3h81Os
kcYwYOhmSjfJdCFjoW9xYzGXG+iMnqGyctFW54IVEkYo4b14DORY6p/uH0ww7SpWzMjwEi6fPOeV
L0psmpID0P0XKSSKL8TsqvvK3CgCdkJiuP32ce1RsRE08SgB/EPRcVTRQ6jUel8KD8weUFtWB7aq
LROSSYXIPLfbpbEsD/ffeqT91iQLWmnfB0xl68O5lDWWfYkILlE6Q7hGpgEJet0APSHqQbAAU77b
crJRxR+SOcjjI+DC4SmLM0nfwWuCoXI+AorEdXzR6hCvYGPR98jXFz6SbNX1CABAmtwH5tsZzrVR
/LYIc/4BNmuQfxL1OQd4RzD4Vwc0f1SkCc9Qz+NQW1KZgNRGhwxzODJ4yoV6JZuEPZxmCkcL2l2M
SyHvYFgKRfnm8rrS47PD54GeJHWBOdB/mDU22crH+Rqwb5z04QweHlfB7T7WR59fbnUUnCWmFzrF
RV/AQ+ibnxDPKEkI22JaLoBhFqiusaiajOX9KnlvB5BKQ1WZ+8ZJgOTZfRSDp+y5zzmsXGNH7sj8
h+UfwLn6qS7ccyJLNjF7O8N5bUoc9yCv3BfL98d8TU5MGtrPFJSZLWZYk+2JjMzDugB6HV4qiYPX
D+D3ljtd6pEQgkEt5STLQASJsN2/pn+nqMQAmneWHYlHpJESh2UJk7Ha0jpwPxLd7lA5NXfH0I76
Lk0v3GVAldCAcJuAVbkDtlIZmdLjUOjOpClvHT9Sp8UC+VdWHHAelPU/mIJJi9IQt4uAVDQPaWTF
cI7JkwnOm2yf4+E4XhQrdUtzyXifs4xN35ZYj9HN786wRzoboucdr0SbYuQGa+JSYTjlx03wgcUI
CozAQ7FVnH4A4GHenBTZi6CuQ4M86XcbYGkanbDN5/r4P5r1upndASEuyt6qdiL0rA+L0nkFtflD
eby6IVIQP0Lr0Bu6d+SGtGqrdHLKPOEwBAvKE3s+HEaUMdWyJI+rmZKqBL/yQbMBIdFtJt3fygrp
B1mFz7p3uR0q4ggt1kBRsQGh7rDqGRMsN7hUP585wrZyCpZIVY/2BY111/MHW23M3sPW+N7JB0Ks
7zsqr4JOrXZoFnlDSCiBWiIYRVRIpnwp+WUYQ0E6LbdRKO0YvhNgtvys+cICjdOUxvnJUIHemcOF
sfzhcya+crCllJ4mB2mf+xS08tEYMT6TfmlhuiMFBdSs42etjeGPVR+Rpcdiqlswz6CfpHWQkKyC
TGBo36YVqr5kFFtVMJgNZtn6M20CjHwsYQsiTOTytbqP1xUB6cM1atPxF5ovWuptdS7n91Advfnt
GwJVNOOqZcE4hf4JSI+5CBIFE5ng0FfgQ3n1ReZa2CkH/IWAe0D8Lw+cgVtrsKtY3T0MGTzKcv+1
bo/5OlvXR+jowz2wJsnkwJ7put5yVVJoMdqkHiCDhzc5jud9EZkSvj0ow/W0IHRz9J4MpmgCXr/6
IcXMRLHGjAhx35y3Xr66+epsAKOH3wQZyIny5OROmX9+NVeHQYbahXiA3GqHYGcmOcDG14xTjI7y
gHUB/AnvtscWPpTyduM1mSwkPhqgOUOr1VzKNKZXAPmaWbwpVu0S6OfwCgFp0C9CYZIWPEi3Lw+G
gzkq89tTL5Q82AGORvBDULIGYEXBtIaZGucbzCdQpg9fqB/b0LBEyk1tCRsB+lhk9Kl1Ep+IL5Df
AAip4OVXujFXGX53ws4+GyBURL7yNS8SiyB35hAIkVbEJ9ic0ERP7ZMuZasoMn0qpNICxq4uf/nF
xRnXRA8FO2qs6Hz77a+fejDAb3m4ilLSkMT768f2SwIj9YyXW4eDVafME26MSrNed0EwhJ0DY4Lg
4pBaVUWxHIddy1iYpCL7Ftmkq4vsdQrRyPr2LA2PqF9+XcUBKAlqNyOpBvROdBW42Y1eP71dhhBO
pztDQcaugTkS6g5WTRyL60AkcgjnF2Q2EChTUUFgYVRYt1OHmBkhY7KK5sVqcFEv8qU3Ymvi5sTO
qI0s5indoV0wJClPnwSCFaXB+5ieMQHgnGgLEHfmsl6BvhQ+3N3+XG/TIXtBnjEt2dAkFfpfFA6c
RppDIID3ODZAi3tTlQiCevxYE1KJA029jmFG1rjY3ed3lCnsM62dnKkUCZJFXoQrH0ArLjINM3n8
RNcNzOxlTvbWCN0eaoopzTfvixRNIVtkEVfogtGXb9ILTUD+gmRaTtZ5+J6J4MTZl1SEHBRP39Eh
smLLg135/E3vzmtxi74Mdgyzl95XMTGHjba7FUHNBH5oleL+DN4zSQuqr3eTxToiZvOQ6zECbmDH
D214D4V310KEBB/sbtCS/cA5jBNbxAUpeKKO07c4JgqyNJerBsKMAaQ3YRRMjpC07LEbXIj2+8wU
JkvARJFg6mqCOzq4FsBJEfMa840AC3Muzc0dyuNs/pWXkJqfVWVTU0lk0z/lxnw9x2/wdLZbRfvR
MKoFIs5G37zdo6/XtCPy6O9FrX7EpdQy7Fd+gUKBsBPYgMpqCL01OgTKXxeGrqthUHnzVqSgDUOk
DhiDU1VZCPsvDPbDbT1GdGarx2IWBQmGHCbm6IBknfOrjSLvV7Q9DDeh04OxC/7ua7PkYLvgD9x/
PqeAzVFfcgQ9lDwwesHnsOzGap1Wl92k/0fhgwNcm+sHykYh7ZvQq3hmbn2x8XOQWlk03qhQIwwK
sDrw0VYks5zYYRYCcpHWd4SGz40wqF8icfRpB9kCB2x0UEdwWVK9xxqR70ylmhRW3ndX9yusq/Ip
1btj8H3svnjgfEo8JVKIZJVY+KcAcKPWG+JugWgBF4Rl4r5n2OtY7AZjEYPz3kNOBMylgBwPJvFS
P0l4HUmmxktkESJ6A5m+Jb9N5KVIVb/mLMF7C3HWAt15qHHeG4cQeEzY8Aj1ZVj5yFJw4ONA4XOW
O+kSUbWX+2zhIMW4RGBujtIxTOZ33ALWuIL46GxYGTm+vBymje4DIwGSElnAWBUW2HVw3Hr2bQ3z
YkqWItizse4c0G2+TJU5qnmEX5h9dilwWQZiDIRPXzu6efhIIGNusVhQfhms4DzwtORj7ENVFJL9
DtnyPMeHoBf0Y/PNEB83I+Qmdyl8+q0L7KRhM0T95zUOppt75TSEt7A1xv2fdEtFfhhs8BNxpHVH
uMN3BswaFiy8AslALSud3md9D6G4QrpSTkvvM0bNSvHxOfc3vBosIYfH5wKrTO5/IfJL5gSrLBrD
0tzHASEyK+0c40qzDSoHh0487kCLfCoj68vBJk2c6XzpfOeYdyHMERAqvvAE2h1y6JpC73wkY2rE
cNQ3RgW2hqSCIaOs+4DS6xZVU+O2omH0CDtFt0wBha2JTY9GdCCv54PeUyOC6+tKSzlkHYK2AXV4
DGxFQd6DCI6hJ76dnBUE0d8RaDRAWorg/sHF9CA1gqSksMdMjGOBtT2xl4Otses2Jb9HRCoEl+C5
wWoELAxSGIXiUNCOkw8qXByKLZBDrnqwlsIFJhsX9nMVTTHxteqAxhK5JamhmGUIoqKdU7bSsGf7
QjcjWJCFSW2aMTJkbLqrc7NXs12ZyP7RMTNGeUduEcBCt9BkMiDuFBcWgrG7l37cJ1yIi/3NNty9
IjMpJkqiAwGeOpYqiQJC13+llTTqaD/narVtmMoyW510TxvTRw//NAdqqyLmWKqdjLV5fxk38IWt
J2iGSANiYJp7tPMQLMAQc+CjoZUcVLxDTPWKnXFAG8GQ6bGHyCed5aH7/O1P1YkGZ85FrMUshpNE
5WLDjL5yLrPRY5X+aOOnh4hwhUkDx5+Z+qaPSZc+Z7BesXglq2KVYIY3034xVjP7CeVwetbFxtOd
vx8D0AHZy+v+Upzq2Xg9A1GiWvQW8TBn0dQel1YyEi+S43P8ZbKo1WhZH4k3hLbWyrfDV4YBVzXT
R4XX6/12s1pZIokHOnILP6JNfZh2eIGQi9cEDBdJIUuoR+HbYpEON1m1nq9ZxqxjaBdhsVBYTpft
rN1nMGwhu4JLMmaucapvZ19jQuM1wFGu3t8em4KpWPzTcHEL1/6rFtxw6luCPr1gnoHn1/5Dnz1u
7AjPxCkHdCbFKlWDBDhbDkrcbzHiRDhIY49dWSKmYAByEWqgPAE9lmcFXXLRUizNZDwx2be/aTw2
IFv3aGxfkK87riDkDa/gAIfO/Au/cpzpnzO7sPkfYuH/l396OEzv0+lt2tjCUbxniW8Jt/VkKT7+
+7z5z2+ctLG/7ynhe0sfjiu9+Ik8EL95GIuvHHRvfBiLQAQoN1M05lsCO8fNHlWmJ4IS6LZmIiMP
Ke9fKpKwfKUCtqNZfy/M4YjsZYovHM1fPIqwmKYWzoM+8YAUyX/W6R++/djejvGaXsr5Wvia8Ee4
3ePkseroMbv9gJeGRR44QhaUxVqV3J561D4weFWw//CNZAj/uhKs8aO4g5iE4xN9SJuXoyoJXzfE
KkM8F8HcaiRaPVvRwQnu6TY9IxToEjtZZmujsfWe9yr9hOOH35QCsNT3ezLwxaQ32Pe+P68evgwy
ixH2l2+mJilc+WEK8S2AO0e0G7JZQg8+1/e1Rzakr6bLwSxaaYueN5gNZ2kgTUQcQgTE+18KQT4e
zKQJy1HCOA9ug4+uIUjHwg4MSFkx1WANe5FFKvOw5tVMFU+I9GCg9hUsw/sU9cCCd5ONS2LCLXW1
+y7KU3VqTl98e5/7IWcQ4dy4Ep662g8FOZaPJiAQPSys+b8/pwHYPYRwYTtmnmgZWDvRkju3+NAb
rsphiIcehgwnlak05nwYVGlbQyNdgFBC23Dk+cd///7ZEDlmsdOpD4T/UCq0Aw5MASLv8FZmER8Q
5lDs+gcIuziIo9YYHtBxNKw87wrhmKLPVYidXeSRjupl4sKiRG/ZqwuHCEplUYyewsN5V/8aS236
YcBaUg0RIo3xFS5jxDV9d8pvypZE//TmclE9nMxs/MV5JOzsyCSJoHfgtYpxIBjHSOIzic/F99UH
H1BLO0ht6JaAsvSpNqVcylV+MsKibaqehWFGFLx0Z7hWlg+6d9Hu6tQJrN8fAiE+rkIY0hOMflQZ
VhPxUIymocpiokanDLQHTT7nnBb+vz9yIfj8/bNbkG7dP8eMFSgoRA6YCMGGisbHmtUTbz7DUYnW
i73Y6+YnerrHCAMrDPvYA1U4J+QOiqwrzqB4BHUtnzmCU8zAgpYgRmzZIQ7VYXfqoxtG/sRNz0vm
TsoCDC49EcbbYJ+khNxvs5Lww4rhTu1oV5X8gulUhOX0nJvPIkqT/Ca5RDiPkuoqrGNBB/0j5IwV
lrLhoj+Ccu3fnetq8y+joe/3R/Vkdb1iH2qFCQFQIss1nzU8jkg5Xl37fERsToeOR1zwxsGUaAHZ
vK54JHTY/dHAze1qBg5lDn5Tzf9MkNaRtJo4HyItZPMRvsiITcJ7KEKobuYCdg/gvg3gxJvFfWz2
0nxNKNGVO7brOd7CZjJ6E4nxvXzlzf3uaI/NZ5KYq8zmRRMKo5CrkM8AiMy3FY2eNq/o31OK+BdI
BzYUlS8kPUdHMmrAzHNSW8Fpf+gOfGA9721tcBpwpv9Cr/o8iizek+Ks8GOZincYbj6Wv1mRonC9
maswPz0cB/sdKxlFI953WC83m6FPhkcT9BwJSbO54QEe4fQvNxbnGDM8fn463gOPzvvnCfBXGYUY
O7/cauaDCnAEvu2f5T9UZAI6MAgwmQ677wWv8U3cjb8qrNRuN/H+bb34/E2cVxiKc0KWgiNSNjgN
IxE8kLr4SIv821soQ6lcXWmYQ4HHpDbfxlI6cdCbmhkJB7L/d5b5IV6u9S+kw7+m9hsD6v6OZCfx
ILxv4beb/oUVFJzOaw0FaAJHh5OQYu14t1b8d+PkiisATJpD1vF4D+ssohPwtrZil5+lGOXrvu1b
/uLmiJCRM67W4kp7cDj/0sYAmkYyeI/F2U3dlWU3XLMFbn6rxLnu+7zc3A4hg3OS+Mvjqb5y+aBh
o8s84AfOMSPel9cLG43vMun+u/Q5pmZIRPDQPU7f5pHeONAIOluB8oOJFSa3hUhYYC5B0oL4g5bb
ht+Bt/XbJALk+CXlR7tKnMJta7LpDkx+kIvSYYstePCDuCnx0mKf/rdXi3zKZOqI/4F4ibRzLczW
hZnmQuTHIMJbnS6B6TBbI4PIgjnL/1DMcO+ODW93+Nvms+D4oB7QiSkUf4zFWPyj5lGfweCEVRfE
ObFFH8C9xmzBbos7g/jI6J+89dIG+nYVLBLF/yFpCVWg2KvxS+T5Kpc01KDPdFj8ECoDFzjdZBZe
4Uq+VTHxMB/Xt9OGEQMTPwt4WhypG3e3mzf28QgLx1FPhlcciSSi8OKRwQ68sUI40S6ZCpfHAZvo
AerceM4/wbbt8ZBOrrIFjqVbc2TXduRrPycsNWVyEhAlODh+eioQWTRm+cUHbPf2mUL5+vRNZFYL
f42qFSvX1B1gkXCz20UfgzNR3MC9w6uWFPkdY3AyrZ5ioP300M5mC+peU/S9mOOB/dERG69J8QqH
WFsImfhkXVo2/lMvDL4IqeKNwZ0aNTmYo9s8f9Vu8X2yk2PNv/0WGM7gBqP5QIEZzTkCHh9f2BGt
PXgO5jkiuwJLG2x6eiNSLEiC5CfxBfiSUdgSSJhvmFVjxJoRYpA+3Yu6FlauyCrYORnyHg2oifhj
Ghwtybsti+lRsQxvQGXOBTmdYo1gHcW63k45sIcnmilHRIU0sw0rCDw04cN7FbGV9zB0yllssGA5
0++GVdxmVzDfC/2C8ob7qDpvYitQbQWlv8/zWZB+esd28t307YwBguJ04nFZnU+CF/qjQT5MvBtL
DTkVoBqwiRhJzCmHn4cb4RHiK60HBQzLeBEuCM9sL6+rGesX/xLRrYpjhAM3MscH61hB61xdQ0f4
gvIPzWrpAWDJLG/Lx/J1ZsJFfUyYJIknZO+QYQMLkTfADH89Pg7ge/79k2yuEbsIXrTjjDnl7Nhw
lBTuQWSkZOZM0zl1K18U3tjMaLkbyzE8QepWES0n/gj09WPOT6JiHd+vIosSAjdbNFc+38QyzhYO
rhm2upwmtig27g/XJNDdQRg5fszLpTydqBTEXo5Wy84myvTjnxDH8W1RsJRuP6AKGJiADj0W2Q1u
k0gJRwb1CW3IuTYOvRrJ3xSmh04Ty3z1PauFhIQmCPcoEQF3X91J1LvR5MPYxZ8Wro/ufYgOgXDK
wEIEp73wU2PIJUwiedpyk/3g3bDKfj6iBYeNBBws/uIagLYQeVwMN4B18IsDJc16PoHHCpOP9lHB
mBScjVyZCTwLYCZeBCZQtDM01QGa8ZdJpZhPyAikfRfeZOC2APqCCB3N45+CCsdTlslO3htLXG8J
CO55yoLFp+1gNPSoWyhzgxLYECcDEuV5GExuopkoxFEt424/DNqv32knKVP9HM1XLyxZF8jno0cG
dCz9YnvHQRU5EY6FMDSBJchFw1Ay7EjGeQ1O7XNUy76IuWcoEL9uNn3oFx3Aa/vOBqbMKPxWId9e
9+SgGSyV3O6kyQf8hEKOiomxRLVvhj6/wYiiCnoKdcats1I2ZdkOxaYntlEE41bKFij2OBx03qtG
wV/JGeQBYRdgZaENndEishVbZGGjb2cmCFHiSe7QQo1t3fcdoop2JuKLmMXPKmvgCJt0xVzowcft
BdsGyJF/r9SfkSLkHRArXv4bGNEBRPKbBTYI3tvO4KHBpyUXc0SqK9jf2xbuzIqJixxPEx0NH4zE
kb3hAg2fYl6x3sLfXllXhFdsJZfxIPDEjWfuAEkra6uP+94eGivAV2WOBs5eH78h6+DOi7VzZe17
s3yE+f30vO17qF4hzSKD4xlz3ujdWvA7wlN5uz1TZKPz4KlMmYLmxdFoABMxV+DH+UF8yjPXHvES
eHd+BzbIj/NOeQe8RcjFPA5UBedMyP1h+HcsPmCxKrk0IgxKO1GrWy8fZbwVTYnRsl++fsbJWDIJ
1bBRulIMoZEjdanh+KB9NBfJRpuLPA7IU9ZCnZaYRsecQF8KYpdSBgMnbPIjsprIibpNOrPz0fDO
YSvyPkRKFT/jkc9h3y7SofHL3ZVHdobTarQQVVe0vOr2QudnzkZALCDBWDohaH+e+bMzV8o8skTO
R7LBGuOvdCLD/VruJPt6jmcirTCm1kalGCwkexXPCo8HRtvEDjyJnBiGGK+EKggLs00hLLZ5gsIT
ryxzU1EkpXwqshH+PhvduETVnch8ha5ovyeiaKQ+cm7/RYv8qwRFvSeb8Z5LnNt6xlXtkXto3ibR
UrKz2fXhbLqVQs4jlTo5FH0XCxgW2b+q1d1w/UdOOfoePpeksPolvEjv83Qgmz0N1JNeRQo2UQyj
lzzvA//34Xk74jbGwZ8HpLLMVslj1FoiXr10U8sTovvI//cRTTgrrBiJ0UB7PfIMI/9vcsNSM2+t
k+ftStpE4p7EYi0HIqVd+aG7cyP+GrSJlzviT3xbOuS5cK3QCofPgZ9cyeycQu1D4tZvvPSDsSY8
PevTWVmxeO2HgJp3WnabfEL444hVaCTmGKJ+ceTaD6MjXasSkRrKglGByiHaaHLrc+y77VaSA7kK
b6+LWuJpBM4xB1Nr1kgikrstD34MPER3KK2NNYLjLBoJyjrMFXV+/yBM91VcwtNxB/UC4rHZssW3
3G1vWJwjcaf2vRjCmGbFSjCoz+lKXSqciCemW3aGuVIcIIR6MQgrrZo2KGMnJneOcSQ6Jhe/NFdx
hob3rPGcG+kl5GoLn6rnfAhDU8i3kWwc+sYsR4IWvPYiB6jnVQYE0EDMKeFATtJx4ZwAIELO1fjh
97x8jwoTCmz6O8AofNz1VjDK+ueWnhvDVoTYMTGN/yPpvLYUxaIw/ESspQSBWzIi5lTesCoSFEkq
4NPPd3pWz3RXsNBCOGfvf/8Bgxzg2lCiZFrKuyp1mcOy+q9w8SCnTK0hKLnMGOsIorw2R/OUCnrO
tcEPjd+MuRjcBBsyIylgxD+9I2BCB7TBfxFZ+y/bHXMPeFTArQIeBvTH/w42wyu6xtLyFbzwB7rG
1/gBuvFgKPAvY8qGu92+8O99qavX6T1COMjoaVYJvuDq62M6tXGXzUBQqxhn7MD4uX+Z9nYlWV/M
aHDwuznbX6hLoujLQEn+T59i6HfABGonvPox4oiStTBmZg7EAIMkajZRIsyI2oWbRyQPUJEARapf
4EV/sLC0FUnR5MDEwq9akBsbfDNktxw20N/eOd/av6Mp4GwKNz4q4y72wo5fFpt8Jj/8Iz4Uzw2A
zufiLITh/18hU5UzxjeZHItHiXM0iBfAF6BT8DFMCb4OioIl/SB81v//GrDOv7NqDZx28eP/f54x
e/p3TIYtPpSKRDBTKbGbw31ciHRYP90YeMxbOYFjlfOIfBikSQgdOWHKYkNZNtYMjV1Y9wZnAhH6
V4qJPYRYT6J65m2bMN4mJIdZNIbF5W9+gB2dWtJy5mwt37QXa8vfflt8vL2Sv4xvSjwFffLFL/dF
JWyH+614wcIj4E0ro66A20inMa2rQBAz+DDgKGBuS4rMBKXeuTP92/IaQp/tqVU+BaQ/v22fJMFT
en8CElDgnbnzdRiqczgLpuT+zvGv+3kyddlyl5NLCUvidncUZF1r1lNO8w9fr7xiyQ89fImnXF11
/2AA7FauwXx2eT23zJxopo2S4l5eVlpwv3S7HDNBzCxMr6XKuF8mWAbBxB4sDEyULLhvXj0UeOjH
QFVYbeBdBfmGAatdB5NAAvCMnwblUnCHlFIJaJ2tjD8DDnIs7e4tvu5YKW6DfV11OHkAxlImYis3
VxsXEwJE0DvlN/82mX9Zj/h2gcphLTlZ7sdpXtzCdisb34CxV6KGVNl55MLvvyjn1YvSvouJCvjt
0F6vZ18TOjLI6rSkO4USArdISy/EjvZUbPCFDBCErTPYHUSJBaj097fZBMFuOd+R6xDsdlRbM25U
34hACXx4aJRSiOSZEMI/dHtXX21yMB88ZLmwrPbA+fXGAPszibEykqbfm+bUoPqIzklxA6475aZ3
ANuiUQHRARg4NJ5ojzw5AO7iovscwwcbK9I3ht2M6xmmHftV6XwilX54LxFpY/EGP5/zB3B+dfOe
31Os7Kz+O2nCKUq/PyTrU8SvdBK6/bsGsiSbQ3fv0RWV3sfja4YzI5jruwwV3bt91ZlnfhZADwsT
dKzHKMG5F/Y382wN9zYswSEaUAb3Lixx7i5aCkbjb2iYLlbmyGMmN4qp6+phbjCg1dcTDTuYLoao
jc+uhWScCSlZEUQkNvOcf997FcE7iiGuy2prmnizcdg9Ya5I8d/R/xl63M5o9LnTMwIEiBy4bzNY
aq/XHzS/mbLjnobPlcseaxLtN25Yic20HjbGqUMt5iQLhKbRI+KuVKmfKM88eL0nbE9ScFnU622E
j3eCVRNpFJAhAKQ+zOXApricbqECGqTR1z7jOfYJAhpKkBFduG5eMVNfv3VbYcaG5PzACb2RRfdu
QdORBYAHTD5SSXCCMSfi8cZuEpZTJ8FW6++NMQm6Mi/7gy2V/anQnDg12b76nuWuPsL/3d4mm2Rx
l9h9oe+s38MKm4XjVMMeyQHW0HXcK2xAoBQqMCRsnAyYcDID+jC8/mFr5MOJUE/rTSbZz10O+Rqa
WCNqsqXROdzdw92ZZEtoVvgNfZTYopJmPe7Kn1I9oq7U/kR9JLl4DbFM1ZMYCgqOTxNwU2LzGD7f
BHRjvyAUFUUwI7NJJxUCSCRjWOlJBy4zVkfTvg+rEScKvKzvbOebXA/bMajOV0xqPyi0jBPbbwu3
njku+wT0D2TQo23sNF8pAiOZ138NDAJ8n2npQJlL+GU2qkzFndo57se/A5x42X6wX8C6ArQfLKXa
skFr2A2D5MLk2eGwJH/1BlO8nogeqCLH0puOAHelYVXUsldHw6cQLga1wieOmIAKV7oVbA68Z8hC
0iAUoNyXhPnXaPgD69boGk1Yowyedmi24RYpj08FM6JR23Jmleu3PMXTKKWSWHcJdbyJKwvSQV4Q
iwDlKdm67DhEPItuDWfMrbJuuHZxVD3pbFCfWrp/PbCWsTgMYzuwwjP/JNlngexIdsqXdcq7sGRf
gLqCnUK1Yk7Ygy7AajehgNxOWr0cWSvlfz6h+8PHdY3TjfYGwGMHmIA/mLhgBsbsKL3nnMPhYCT7
qblgVado5/YF+575SKtZq+t/SxZ+o2wgBh6x+LcTNRCzuhvMQrLgyYkDS0Wvn+4e6q4rz1Lh4z0j
Ma6jUHyz3PrII7VqceVEhY/yi7fliT3Naz05pTM/RzmAKXEV4j3KelwjJcLMdNR5h96Gy1rNuwvK
8xrCuz3Es68WygjYHJA+OJQ3WTAIbvHL+GXDqDevC04jryW87+Ob4JWnP7Zh9sldQ4l/H1c1HrxM
ptA+x9yyzFnI5nau+NvJlh5z43P792sthtHL3Gtl7PAs3tcnxXTa2n5gTcDI9wPWKaACfCi48S0g
7y98BJ0Exi1/AaT9QrkhRxVUvWaY7yu3TY/jxwkFGPEoWDuW6Ltq2ASw7FUO4XSDEIi/JVYqi0wL
FTba7RsyLQpwnWuCskuL0PwosDVwuMJNFGWcFHEgakJYBS+2YuUTfVaFF3V3UQo4zryQ5Lovp4Nb
kj42NuC2GOGNbpZR4El2auDF5jRAM+QmYgpKK4r4F70PfToUPsGigTtG2RG2g1fTjUwR8Sm36J0U
nvy4DApuQFnla9TuKl6KqmIgwWqjcmBTGPDrofp/S5Dyrzym8B7mJeFqb4T+GjHXuwv6+2T3eJlO
gyla+yDEbfjUxkXZXSbN5VZlYT5hI+K0FMVH0yzgF+M/8ZTWg/ozVbkLJHRzCsIJfLQUaRKr04/W
PBjp5i5tjMcFzbKOB8JtQLZd0rjPuFhydpilqRyr5ijMgSo2hwGpvs5FNXsxXB/8GW7WSgaTdqZu
qgRYusKirNnXyUFDe1XgqKwbyLGnOZ4+6K7RBAtnFAX4nPyn1kSisnmqXptuscVqADvgR0L87NwK
ZEX1yj948aovlEZYpwAMENWNERA5lCv+uoFXF8H1D5vkn+yX4JPR7jfYPSHtqPqFbpnOIJ+YdT5y
ovA2P+kfaaNT7D/p/zvIyGDuWIzcMLIRpsM9ZJQEUdiMuc2JPk1emovENZ/xTPV7QlTBqomiiFSa
UMKzVX9SORIKFEzAhCxvm4CfUnL93g3IlNzq7HngtBix3u1kC8mj+xq5gGYwTRJyOw+ERmc4P6Jh
DSls+sSp5UimsIHkC55Vh30d0J23Fzafwn0D8cF8wDcDEfX9ojHAn60AwJwxxzsaJwA11Nhst40S
1CR8YUTXQx0YgxKDlenA1NnLAZRvVgNzUbEfZCEeq+2MWQcGhL/GYEOcVlCS4Xerf8na8ra6/3PP
ZNauYKlCMwwBpvRp0ejK8Hul8NwpwrzleTBIIgGYxIxV+boSejKbw+XBN06w9IlEQfTIlu2IZGAI
TGcJl/r3AqkomSpCHAfJx8ZX1ssjkZj7/FR9eqTNdNEc4WTjhv/8xA+fZM6Zn53JeoV9zcw6IsF1
nXmEuUKo7qjRPRQ/jxDydf2aP99WUVvtD+kUkMqo5cpg9vZrMPB4amBwj74vpzQ+pCiJWF5BR0cf
4xoAcGqk275mSYhQD+SXZ//BCckI5O6xtwknxU/z9uEpMi03qeR3meJmqUNMwwfU7uv4YUBpj7Af
TQGChaQKBiI66NtPGhksAZ96HUASL+ES99vOtJHgjlDdS25q9djcAt30r3mc469cIW92zl58EXzA
cqA7HmRq5Ymd/XRs5NsaKg0MwMvUU84OEWcoHwy7POIqCJo8m6PLwjvmjLKoOJDduvkJjn/R31+w
2TGlCzabmRtp1lGzSOM8nqMoOl9iPoobN+bvyop0vhOD+212m9QJgmgnHlNa4JD8d+YjTKqcqLSi
SAY3vIfsyxRhlOUss4pFZtsoRCHO9au3fyDfeAM5l6ce4G5ginNKiNE0Nft6kpfPyuHViT+AeBJi
dJih9i3u4aJzMeP6CeCD1RS8qy4wtrlhSet0h4WBStAua7QgX1nZoXtYHE+CSy+wFGkazbYtnrDC
98pRG7+WAu0VyER6B3gNVKDr0PqbU8dtXMIOD7W1GT5P3Ze5Ln5ntdufhMN1KPkZA9iK4fIA4sbt
OEb56h6j87zHuK6fJkHhit6kD3rQyf4Lt7JITFazOYDiDlhwl3EdkAQsZvFjxMNoSLDvB7rrT/mO
49S/zMX56FDHOY+7x/kqXeGrc/cxmJGs22+GNPfLdLrg+sUJzQ7GUsYn1RehwwKU1D4MTNgCdiOk
JdbfEYlXRMGAhJiBr8QvpeGmhD3D7w2Ukv4SsXGUerwyUMUcj3O8HG6+XriYJ1gzuBElvFoeRrOl
h+xmXcB+VsTPAGNwgv70UEQdq0tpr6ynH91c3laBvp+x03GPLqXFe93Nlb1OGGtHTXZqsCmlVxAY
8xwvY0Q0K1yfVhl5pDL8T2DdHSDRXNVtNc4Wyi45sOCDRAPOfU9Rza9e3+lR25FFGJNTDilSvmi7
6u8Nl4bQ0XSpEUelEfF8XyDSbahUQLt8suSmZzKFYWkjpTriPXxsYOCFl/dCBEGWgSbCb351T7h8
T8nUqHfaF3lS5RzvcCZBJxAJ9SP5gW16R/dlTdaTdaNgHmq1jLtX7OBb3O5T1OhIkKDjPDAf88Vo
drKG6xsb1ELTLX4rJ2MBpX8KVyZFZt19QOe3YOf8Xh98Xw7rSDjna+THb+so2Y8Ew21n6xv+HwHd
kqSEOXUj29AavIi5DpCY7OWQlHGJD9oVoeYbbK7dqaMeROQ5DYNbrCuMuXF335OUscAHxBicPDKw
HzWOBCsoxBiJNHTW1WVCyqr6Vy3viVVuHxByQFiiRxgjQPor1uUMk+oJ4ZDZhzGXUUtAzSltLXPQ
rGDFTkoqTWxLTCtyDE8FQJ60iKNvC+EcSFzuO5ialkhIRyct7M2LvTxXSU9aTOba6vrP+uqOh90L
VrFMkljOi+5oxVZNteadxRjvDy8I1gppn8C3bdw77hXjnJJMCuS4AH4F//BnMbuA+4S5MlrKTgq4
hqTgiIESP0Kug8+4BirmeyUmJVhPkHLPiCKQgp9iweU1WYoLUkRU9/OE/0XScEbmJX7FPJU4QhFy
dNqy8L16eA8PF0ayfxuIweJfugrmFZj8O4R3Q9fwjQsXLuaFfvXXz0cSllf6zohRh12MuODYT34/
DGt22ooA8tJReQVzdW7497Bd4EdPWClDazJdcEu39K/+t9pAP2QIHWiR+YUxeYwHIyPpuwjWm09+
McDTYF9d550Px5M0+xFasxLgMOPA0ubzgkwmWLiEXQlBtUigb++I8fC1ALi8eyVG41hgBdgBYPcA
NYuYFywp3hETSYlLTYwly5j9h5XyINVusWviiri5JEznxaqKsxVkr+h9SpwhmkkIWAhpN9bJ+hpz
xT6CPM5YhJczeFZ5/CT3m0YfqyJGdtpS5iZpIzkEIBaUbmMtudwWcMOw/F0AljNtJcEIXzc5/DeX
nT8/BB2Pev6bJHuGt+ZBoNa+FfqutbS2nrW0Lftk8ZWL/6s62/XDYhotXJ3AEZAN82DiIvlBwaD4
p8KZA3r/mwTrDBj4Lk8otDnyP0D86X24B4DD9c0CwkWRCtdisE8f+A9xA8/JGPFulqXCN7rAPc5D
nq4Fb2WM8ZgDYsSPgsRP37x0t62KM4Lf9YIP5ryXCPhjdv5vcU7q4CAocbya8GqvVaDmOhKfiJfb
QspAdvgDHMogGIocGIzns0QsxDkiTtzWt7evb2QDr8AXzD5Bn7sy6RVVmQRPEVp2/AvzmUEHlk2M
YEhbW/KwJbgtlxcQ9Eb7EkA0Kg1UvrgLn9AiwOSGX0GBlvrikngEasjBbDVsI2WL0JFRHyi8eICo
/JLwHYApb65QvldcdK5Q6HmXECT8q9pMDiJUp96n2+cScyO0PtVc/ZTOJv4OtvFHgUZKL8OD4BWq
9mUlu9D148uIr4xqfyHZs/j8SzwCVNmVSGKnYXTHJWzmGU+Tc6680YYlD33/LK2exyvVR4Yu58s8
m+duhhCdkOcclv6MsAKRGP92sh+kqg7JZWueCtYD0hmS7ngqkUExm8/+ILDTCONOARudgTmeY8PC
YHUh8MEMZRstvCMS6dPtXf2j6twnG5pc/EOAK6tPlW/AJ9KwnEUgMTjQUcgpn54xRkVswXJZryFv
ywStFUxlAAB5WnxIMgA0pgy824wnRqHoxtGze1jPZMni38OWzfbKiGlW4jUosZ3yszmitx5QoK0k
4pY6pCozVpbvh3jJSTyxSdGtuJfPWFcv+xG/QZSRwxlRhTs91wscQ5nnaszcVx1ro5dcYIGuROIv
niKEqYtT+nSV81XzYpUhNLiHq7F94yiHpf+Tcs/Y6HjEtgxsRX44s2wx98Y3bzGs6ZiZ3BK7y5+W
J0zigs7uvjTR3fivDxyd9B/zp/qiIzJDk2ErJdahZr6AOcUsHgPqtuepiKeUIZjVIExgPIv/DKgA
XyFGvUdGhsnLHTjOeT9XbYssFLO1obaNifARCV6jX2Dp2oBpsXZy7/zIyxybA8w/BOrmTHF4g0fG
Nc8o7JgVrOVopXA3TJecs7O6fGPB5vfH/HPyp97meFPg5IBpDCGLU/IYw0I/PBWYYfo0fPuGobFk
KBrGNxT3XNGgMWlcX7f1mvTtQoq1Nu6HQwKPA9lrjhMkFo/3NsR/a5odVPg5JOKwQ3c46C3SVUo+
gRw9hYWnPwN4GJmKQvHbQFuElrD7K1eMp5kEY3eN32YAUrXZ7cgVijJ9aTL2OeDKDTxReSDuAfmC
bumpUcl00GSuhPIbJyDvum4+rt9AZ3JACgLNt5t7zWo3sWZfI6Q7OXgdVObQcjCL1KDZzWcnkBke
hfHJ6fWPbIRP+u42F/XtnSH/w3/Fgp0niIoyT1rtZGh+/OvxXQdzakbWl5zi+O6nO8xZRElKUUhl
efObCPyYTb48vXEv2kKw4M+4FRSGGm7BgwLPMQ7ZYibcpvwKzxV4W/P2W/YJ9YwnSHlCjLThQbC7
VljjQzwNxRUsaowEuB6GhyusYD5v4SPjSp8JFRNVjAMwTVfEHWDdQ+xdKBhxuCDyHdvum4XSIl9O
7EuJDEee/yCOutkqkhixR8MyEXfwdZkv316PiD14YU5HKuR+BilgjIxWWCG05FHRd+XLdItbVrnE
uAkUQ4bJmWOtxkATW4x1O8V0acRWEfJQvYNR5r2BIVbg8nhUvaOC7VlMKN8RvahibNhwr9+3KhRR
D9c13V/P8xNoka1u3pcIacRcRBB26l15qVf3FVLqQw2dhosWJ+6yefhJx66PfA8JzBHjFxki9N6M
cE8kHsSXD5MD6ngkmrUjAsiE7IeqYU/NESsR6R4tr2ujnPZNnG8oQk74S6yILMIPICYLADOZL4XW
6zTgxTFBi2HBYErm1xxXNi1isoHVB6/4mu3IL7nvAJWKy8uZRNTyX/XiNuXWBe7vSd6b4PRKimeY
Hx+FJ7Ed7rXOuRPsyeVk2jLrKx017Dv8fEMU9s9jS0/PuqX60x++5pBAGYlz+ItDpMYEB6Run7Np
fSOg9WGVuGBNjv79rj7uITITfZftkV3TWCi08qxw4BBLIM2QKw9dTy9UbRvqWORXb2+qUHZeihCt
zR+CWVa/FzWmuFS5Blnw+InYOAx0N1KkOTJNtGDLdK4UTFesuliC8BQPT7BkJjS+uPlBg6GI/VdL
dvQbAAInsXqCGKHxyvyNDJpNAQwsxQtD0+vS/Ol7ndujgb3TBC8yrum5+CJPVCLnUGIpQNRmnTFc
5dAI1Tw0kotB8iSvbvGjxHeOEUt9uaFWhtlbbHRSw8zf7rF+51HxovSemn/abFFf1XME2tcouTNt
cYYx6H/LRc0Y6wmPTDdejqEg0eyxUkX3Y+tlVzDCZP9CY0dZgDdmm06Clh3v/ZjjEsIW9UK1JWp7
ZVHVSyyTiTKnRUtxEUm312UbzvAxWSS+EOJyO7FJd8hGYHVV5Igk5v7NhLfDcK2cRUlf+VPpET86
10zd2ZvQmTeJKTW8D6qoysoncTX1q0fqTnrG1785oPRzNl3hplJLYN3vKZ1tmWJBges5RXZWcH/+
9tv7h8bPK05fQZPELq5dJ3/UEM2VEsXAkeplpXiQcj/RzeMzkxLKTSiJQ4vVTUOt3Uv5dlT2d8Cb
96XNnPPYY5Zk0/bcpHhqtRgcJ5sW3gvkrufyhh4V9E+5X0bppGpnDGivT91KqfxkBxAHVynu2ni4
fzz0L6470r+IM6Akec6v11BCK14stCQ2kP4Ro1nvK6oESWYKg2NWu3kRId0F2pMz4ufI4VSahdsO
kA1D4/V7U8YmOdEtdJxHyXZI0BydwStSmB3+tleqfxM1+4yr3MejivBdKIyoyoi4yeTt5DCE6udD
Xg8/7cvm/ABj3T+E+VcWAR5i4NZlRJ4z1GfuNQs71E3IRd8+WG85cwb8jzSEXTbBTDh63Ctmm5iM
BwgC71MbE6NOCjpl198/pX/R7NKIghiuHxRc07GmqHhQBKXXbgFCB3sDDYXuoGUyiogfh+yho4bB
GIl1X+hVCKSbMI9ivkBkPI4yRMxTaeESlayev09Bx1VPDW3RICNJzTS0gR9GmPDcNcAZFgztxYSU
OlGoXrHOV2E/9SWUpWtwBeEdz0X/oya/eUJtPJ6T++LVL97v+F4imcqu1e5fF29kiG6uvF3/TF0N
vwYKfnWEmW/pmpiTPj+IhJcopfIInQvi/4xJJNEt6DvWMijuPoW/py8abD11AoaN9RMjaAYcws4E
Liljgwbw8sSiizc6tyrQW/WFaZMwFmATFB5VBmbDd+5RYSWFuTVKHqa3AuSsYE8B4Fv52WRhZSkD
vYaQcg94QzIV9NGGkFL1vOvMhTk4mVSuVjG4d8j/mU0jeZjzMTHzU3oI3dVZW54YCfvaxJ78M2RC
84m5d6dbiu6WhtfqrgqvTQqZS6htVEj4kodDtUjIkUfk+Qq1wU84G7wYNAA3wT7RkkgisgdXBYSR
hOmNPgE/6sMZp1jYu3dsRFjY8RNBJ6o6E6IvMlv43qKWMFzc9yDBIq8eWL3oUEZ4YQ3zH/aMYnlr
d+1knR8BIya3v/QIEFDM9QFQINXAPTPDp3io/9/Lp95sProIjOfA2PQspsX04Z+hiEiangYQxrHA
xNKLeFRabre8iB5LdNq01AiP8fChdSLV0oH6Yzdx4ez34WpPp5TDamFB4t7EJoEuHbfP6+a262LS
xiGtCxZSzvyG8OCMcfz7K70I0m/uDgEQnwu6tMTs40PaZuhy6eIQkTPud6q4+hWkYDp1PhP9+hB0
UNz5JrUEkMVo0ZiAtqPVV3bDJ3QRH4+FEqqxSKx/BL9DhFtBav1u8QGy1usTAYEheWfW97dohVVr
zV1Oc2kioVOwvBDgF/E3/BHEa0zFaBlTCD6ihZz9zPbjx+0k13S3jMoOHEa00JOw+YZTt9a3+QGt
rrl9Bfr2cXrRG+tLvvRRUMUfrrH8kR/0JWhCGouUcfGeit4UrhaBcxAb5ulGFEoIAeCMwb/agVJg
A7hNL+kmg2iEf4Qgawk8g0cxrFhRYt1W+IXzQJE2Nv0irRpUjdZ23kB/5hmgdw9oNqnEml/qFz6g
v1gNGDJ0Byw9CcFjzcUL9LHoj/3xuiUJb8ug4RqMSz3QwROBZeJpEEKgjosdqv+DiQeUcLETbxjA
X2AsBM2c1B16acHnesbURg1G1eMRizcZiO52ZLKgjvtJ9UU6xAyiuoiqCm963K6SFOAxYsJZ5Tss
u5k7NMFsCHSkzYjUSBsygwY/CSVOZ/sSC829ycbBXp1vJhhE4vaFCW1/njC4LQOJFDvkSxS4TUCQ
cDHdyUOYKl5dQ0k+Z4qxMHWM03K5eGBYhyaeTlXK9xiUpPVhln8/3+dC+cyUz6H/Vdink4/mIBl5
3OqoT03MP1/SYlA/dRm7cywk7ilnWFgTU4dIttEmdgNzs4dKMWg8y/3rIYjyH3TiFPGZDDsL4AGf
c9In+4G4ScRIGPY8SJboJh/VA9V3naAkRTmcLtOCBmpuwpaZPRGAN1KMQ4ZVb7v9xIAGhIeeOUfi
HSTnt1tvy/V9qdjavAkhcaUfKfqCicNqafUL8++2hR7GJo1ih5pD/NBtWTHJWY8OMzCnh2rWCrpo
up547B/4a/lCPzQ69+cCu5sfA6Uv2p0zhbp35T6RV2RNbR4I9eDYCl0YAj3YSqUjlG1sLegdbgFq
CmRRmIxY/2RQPJM+55UKYdDbxRJtKyRMRQCF0cmI8bJuMFBDdVF+PJbygjBbBFA9yaaKW0NU/ZxE
8jM0O2ROr6/2jSN9WMFE6ONs/kLFxOWHGJzOYZ7vocQzsSMfpPPNnqSaQFGtGZYcWWCgxMKOGCGL
MIsjiWaO4FpnQll4uEe3VLX4C1MW9AHZNIw1oYUMrP959NAXzBkYBTEgf6EfkfwGNSRDmoodwR4I
S2cSjO4R9IE0ucEyGM+SlQU/gMHNixewBgCGBY4CuHUwdsJfSfomOrOV6d9ghi9T5ycG2DgVztfE
3guaJgCncEbDcAsoGulXi7MZHdg/uzQTYjP0jllEmz/qDpkGRKKeVYQLyJ+wm3uis3+ZVv9VQp2A
uB12wYxifZg6k0tGU4LVLMIcylKYJNTokstxKGvHe8QlqqPef1kgRSBG1IkUkdJugjmQYjP8ruVF
8/c4I4bGIF8XjaDdo1efM44LoKllVhAdL6X7QMnf2atLtN8bF/Za0Lye9BFbw+kyQ6tcPq1qSjHj
dbVrXONbEY1Tt04DdszZE6M9N8PFtnYkAPvRlzhuakMX5Biosx+Am2QFjj7qwccle+9nuM7hwRDD
GqSsla1qXDF679wZw3XIU09GsQ6lc30uj3doJnCRXPjLAOggQZlD73j7yBRHWZiYSSMqPipcsj9K
sX2ZIYkOPW5UvFu8efQDAJZ46cJ+o5pjQG6DfPGe5HC4X6KkhDfaI6rVIG/YI6tr5fL1UY4x3TER
4CPspjYVgXPG282xnSFFzU1kH3VNAnEsvsJlLgP97VGMvzAllRF8LDk4L0F7cDQ/VXyNsQURYHKs
cl/CP33vGnpQFpbi8zpdvRKfX2bilcq8qSOT5rm8dJCZBj2UsY8kOwqju323kYkuBk5NLQJhCRxI
srmKcXfvpjlZfBhCzqvkaFKQoBe8HvXrSrSoTdCRNWr9vNeV61y8EBj8V+GexzC9DOoEeoatd87s
E5tdc4web5y7cT1w+vKEC83ZG3BzmXrEcliX6MIXdOsshhtIX/+ECrNnALvaDwH7WxLWq9t6JHaX
8Lg3YxLyRzBQdpjpYwX5eM2Nv24AIZljA8wEXtjwgfwxUKc4Vrgzl+UrfiQ23k83NXyqO0qOJxlJ
eCu/FwUAkrQnk6hjnAOsiSbnJWx0uTbzZQlijIGs7HIGh5c/XA83zyC0cpgrathpOIpTExFKqnIL
/eqYubErIhww/XYvQ3k3zkXpzfqAunQiYRZr0/9zlum/XmYgg8bdIRmKg0wLr8vnGck4CGcgmkAe
fbsp+noKWmQ48R22NQMiE/Y+joGCIgjpbtSDDJ+xW9CgtWOE+aRXNAdf7X2t/i7NTywntdele6/V
oOv20N460lO0+kuC4prhE3Gby6lvALSiILwFReUb3KIDr6Te51cKP27uhyulrYWC6TpBfSYhzxxt
OmGDdFNz/ZwOjnzrqchxLFmPTxokYqbtvLnUWKmJDkKOEunvcdr26bxVPp948DBtpZr/fKIlI9Nb
9ZnDoOHVaT84rts+UxzV3OnEpbzuWFhLvDjRCtqic8AihJQ+xUV80ePmxdsDNvABqbzoHQjYEy4c
ycJGix6eOWaJM6zqdLg7FJE69WCmduhUTIfgg4SktIpQKmHfx7jzDQGF+bNmG1PiqGzpFxrmC5UK
qxGlIvXZ3VMmrlm5GuKbRR1N1tA3e9Q+EC9MZ/Irulxs3HG8A83N4D05NFc0QRVDocSmacmLiMAN
WSKBbcNPSHL4xPOXlDaobixbnFyJCb+DPyW2v2nlmUjx0PoCw2KQQV/DnlkRZhrMNPsuB8zFeMVA
wmTOklDXCojdMQkmb72a8QK5MU+yZayKPa8QyX4jVT6GziiqnvR7DoWEQWzcQzgp8nTPzEkax5iS
GhfkhQPj/J/JjC+jRkwsoI3KqbFIa4n/WRYqYKCFnZgwyRWRC7dVB6GHbWxJi8m+R7sVN9RxmA5O
zlryMWbz4v0zinIGDEzwU8R4r5ybp3Y3xqYnarzygH2ufrkCu0F9o9Mg+ujwqM4NNdqNCOXweYso
3LgvaA1zuMkgLHfmvPe7lxbzaYnlRlCABD6YsT52YqRwZI4JAS+z++UbnpbqGJVHP/6WnRtNu4hw
5VA2hq7sY0w3yipK4PEyWL87OlSsdYVaLnh+PjcK5qa5M9KX9h6D8knc/FGyGYyhNQ/XWGAJ8iiz
74QEYTwrbvbLwCPU0YkduQb129OVBX8X3z3lDcMWqDgyloMOzBqqE2TYGEPAuGkFv2ZiLFQpaArX
nP3mBU0qNi6SCtEPZOgG4gH/F26h8l3dT9MZtgFpvpKzfj6R9WPaebjzPzFKm0BRaY7YN2fS5zV7
QKiFNaQwbGl+X2/T0fnlJuqHhEowE6MHsUbuRBwPrJxE2dx7jEG7bwMIznycE/08may068F4bl8a
DsX8rOQOeMmmEavrDA/s2ykDSmXyJLOYTn0pmQN17ceYgOd/F4l5AlmlJp2PN3DTC9lYzE0AoAn9
/VQQwiLEACzObarupHRfmcuJy/CZBf4H511kl+qDRnZA4Pr52Jh7kosAOkd4Rpn9Yv0HscctYF5t
uPTe++HnwVwV54yRSCb2apnqBW39llJIvc5n1bqR580sAmGq3tCunSvzaVjyuFczHeYWy7Dvdp69
A9wmRlf0sG+GeKRe59sMPCZpPXGNtZQfTjkhR1UX5QOVkbF5dW4mH6vXjEzUeakwTJLKOFfq+fCQ
RJDGe9g146VCKwF9Q5GIh6mQus+CWg8NSBWzr+T1xo97Y0gAgl5SRePsfEPDxcaFSoui3wEF1FNH
A7pExsfbSXVn+JQx7eiBRnbXAP+gbqsF0nKyakfhFgWh+vVVfHfXuVSVGH9/PkEua+Dd1puAbioU
JSM05MEjjyudHEzjT3CYIKtenV7BZ2721URDHuF0bd9BlTdopJky71JEmplPr8ggH9e0gfnFx4gG
c99F2o9hn2HNSXsYpH5/ghUdqZsHYYx0EJ7hStYPiRZb4fPEa/t+zgcPdstlchm36bE8Xv8GACQK
UJD5cwkw6xBWqcLt1AEqwxR3ArQkGPldAxgS4/0nU+z085rb0D2hZnCHYlSccy8i+OHOJmOv9LWp
03CVXgOlDd8GtM2Foofaw+dstiDGfdSaK8NYzrQIPBdEcoJFIewmMuFQsOtIBjyt5pgQhn0V9jyh
XFirdx7lOSkiIg6RdLm310wCCg8cEAmKx6zZrAKM2HFjKYB/4fKx/z1jCb76ANXXqA73fDV7Ms7Y
E2jb/b6ipr204CLqfauzlFckT8Mre3n4vOk3giRpz59w5XsbwYT85EpGBBMA/QBI9esZlokdgg62
4rDDg67yeimYvcgaZJVZkO0BWoXc4qbFE/Rs5D6KBEWjWGtTF2PcJCfMRbiFKjSFFDuf6g9IaccO
zcgYsSybOaO2x6rT3ewEXKcQ7fkrdgd2sXbxIIAK5SZeO61H1lICDA9GTqohDJwXwV/85zadK8PY
BzLi8IN1h4t5s4qIBcf8NDD9eBIpYKeMWRVmmc6D2wnvJRqNz+YlQpZfaC2ZWWCAScHOJo1/P0O4
V0SxgTM+JYGkUBugvyjYvl9hIvlgdKoUNmySoyM/g6vu8sCM8uq9bcyj9B9L99WU2BZEAfgXUUUO
r+QkIiKKLxQIkvMh/vr7befWzDgqnMM+O3avXr2aWFfUuV+VMKkcE5WFePGjvKYpL2Z+LJ835QJ2
hBjdroxVmxBXUso7U/2KpwMtN3lXulWJSuVfq8+1QDVRMlrZU3vLRvwmPd5KPR4NjpdhkpEBXac5
ykRheTJr5Aud1XUqLaUHztKZoAURZ8JdyKzVo3NLBDZChBV0ULyafDOI/F5b2vLPfCiVhbPdPKjq
4hCNS1zaXAena76U/LxMVrPlu5pBk8IQL5d4CWeHFofSiZimJGPeo1l8IsvBi7lUcRQvzcmZ8qBz
wgdgkeJTzgFhD2Yd3u3X4WvjdvaAc6h+al8LfDrGdpwwWCmjfJyS4ypipIR567dRyR4Uee7yQc4P
ervljjlm8GRm2zNs9AsFQuU6MIH5iBV85lsmsKhxhLKPUlrUIstRrAhbz1XokJ/2VJCs8qDfS7Qe
diLrI6/KBsW7Fvr1QZkm9QKSld2xqWj8EqOd28Z+fJRJ6F4x1o7knZVHB/guZ4XxoncbOup/Rh/H
32XrNUexFea0n+1et9/JIMF6V9VaOOxG7idUM2EZpcPgUOZQblEhaoXorTr1N4GyiU4xmoi5wRcv
AolCDClXi9WvQ4HVm/WJnux75s2aS1Sh1nV9lv2YlFuCP4+IoXDF22jROGEJCJwRKhRABt9AJYH5
cqFGZXrY4MPzG7nIz0JvNwGMk9KXGgDF07rjx+bdORfHEJqRnXZ/TeVU2D+SNI5S9RG02JYDRUXa
N/iU0IKWYK4jPXleuk9kRgqCfOZR2j9SrdPk9Dn/zg7nWrinfSD0IjjKd8aGWfNUghV9YI4EUtNK
niYbEPMfybG1fSPS2JLoaneI7CLTqMXuDmb1pZpC5OuvPh/TW3dzKtpEhDXWaLrPF9EybmUluSkd
E+UMWVZhQxnym9KCZJ7HmK9+73n+5k98/Ix9bOgBEzagdETf03nLpArnYTDRQBxO9ph0Fbk9HFBT
GCIoFCqCpzjPX/leO2Y8K2ZQis8KGmlAbGR68RFCPXzJ019cStUGchFiBSkkWShBdaRQ5FVuViqq
C/sa/fm+ZDJEkjH06qG83feUSNNPdnJCvezykMxDwzykszVs3WIehmY+Y0fFHVv70uNeytXnvJZY
CRd7pGCOCC+Z1oLqKEXuc6EQigFxt/OcDpJojHoI22/iGuoGbb9vs2AexspbYJT4xpAQ6Pupe+1T
8k+ui2m5cPRERT+HIISV3UKJUBpuAp78nvCQOQk0gU6CLAs9sPqDPtiZ8sI03Z8vAavF5Uh5ueLt
i1bYZ3xKJOSJDZooFSwB9Mxag8IoeAtMLouZum9/pJaYslTMo+L84xIKp0tqudML/TLeI94Oz+BO
tlrU3LCccBturS3tq8VPNh23OnL1rLM5d5GJccjWk1euTHMpnS+9R/sq9I6UIoVTri/Z6HUJ3Jo5
z87zZi4dEu4cPZR1ZLbfeGwrbNhdK3Z3DDR3iQqHuGDukXRet86P/mr+HedRhih7qnrMUOEludM5
3dvOhcxdBa7PeJD056kWCk3a38g0Uo8QtBFwCG3tnQmIZolKWpjoVsomKogrToxnoponmIl2jLB2
rV5jdZzqzbwJ+VNtU3D7QAwGsLWXCFN+FMrCwe5wpMKSqhcS8MWmbXR7rMXa8VQjF5VX95pb4uzc
JLEuq6g/yQTeVyVPalVM0pntBKE7a/jV0/kugBPn3FU5PIpaWVvsLEZTVsmOh0I7lRQ9WWUp49j7
5SveZqGWmJMGqCxJytiDs9WkVFjkLTLuuVJmopixSCUhu5ziaGyaa4CR5JGnUGcy5SNI66AeyB/K
lWdzonMrukgygSbRraYIB/QJ3fZA2AnqGVe0V9lsaaZh0kv5flBMfJZlWD5zPNWKWNZCrGNfihJB
xzXn+LVwViWj5FwU/3t2gkICEyGnLFeTxmkhXjrwuKSwyugy+ouqc5F+nq1oJCWEmbUPYbkd7z+R
rxagI6XjrSGkQWIpPa8HYwdy87Gf2Y0fAZvh+qXNTQeksKAymrFSOAZuVclVWzXqOImx+oYAneUi
0z6mpFmoFMRzPCAImSnnYtyosrvyFa8SIZXUCp9hvJ2zcoFkn9RI0oSUVAxmP6obS++JTtu+aZ8E
d9hVl7K4gkGGgXVBdoZCRiXdZyiig4QBLBIIFcCthM4TLSoPlTb/cKBHvgw4e+xrtLl9rUoDyUIa
KulYJZEsh6+FWowUlwjwQm3p+lldUJEadYs5KMFkKK0hmpkKZ4inxcES8L+eG1cA4r2cpWCXDajj
S+5S86nBn+TqbBSvbuRiZk0NxS1D5uuuJHZ5dYXR1C+I8rNSSXnm3CxzUFRVdmTp/rokmHORMlhJ
/ICPBDJunyN7M5ee8t6ztIGzXktXJSwVgZLWAX0eFRXlrqRY1rzWNJ+worb5flPHilh3ctyt4K2X
94XSmWqTM14QDgMHrSqY6BviMHuVqFtPp6zAxhD7J4sRSR0Wun8r5SxJIW4gEKuH+5lRlIjmZClN
N1iS8QNZuypJCLgdk7gFmcR+VfJTjEOkpJfKy6SpnHvXht+klMvw8S+4FAF1mSSHFIfYBCmo0lz8
PmgPKTpk93MuX5B+I4fiu5Baoit14/K5xfQBYEjkkC7o3PHjJHHD58EJB83vFJEfKvQC5LXstj0M
plCLQ4kbeOzcVnYsR++Xb9BHfryWv2Dy6FTHvNWYKM0/MvbQP7wsCZhi8/JdQD/ssmPlLk7DtZJP
gvnx980IrxrsmC+qRxdXRlGmtaeTI0y4Yqsqh6z88gIniEbQtvwSbZAJyqquR+RhEehRKyHeslfY
e1YSXiB/kkiHk2/pPCe5v01S1bkskB9EvyR99A/Txc/iB4lK/hO8i9Q6RYWUTZeM4FxKNF8yWpcu
H/ITQwUofw9ldIUk+yOT/NkVmpr7EM2iV2OybdYD/EKiLju+n1Qh36hBQvDrZKqNr9+Jj+1PQqYC
gTtOhyq7TmkZAZJZSK3c6n6Mcwkutt9iXgYY2WZmo9OKpoSBkxvmSBNOSGDFlO5MAPtPozBLebc0
TJB+9/x6M61WyXg9+iZatjeZ7aXSihX2s8P8RYASok9P/MbdhrmvisXOquPB15abOuTnIsmvyGkX
8jHHr1SbdCzlrpHTPwOcyirioxJAbSkFA7FvUebp2hJym2ooC0k+PVfOcwHQ7pgKc449xL0BkPKb
xbmcuITsEAVDkqTqIR2ZKiTE2mM++WU8nAWOodLaQbAts9ZNwX2iqVmpqPQkfGtiEE0BBSKmjkpP
s8iapiz/QHkI2wmrbKV5LqR6n1+ZAWRNf7YrSTStlfzYXBn5Nottk54iGKzSCrVtpfI8sK22+990
83GjeikI8kxta7H19mOX6CTu9nRrXxIfP4A0DUkPZG7k3F+9gzIshQOyY43a7xCPrFTEK6/fxkgU
esSL2d8nGfAAAwT83ldVacLfc3h8p578Dstr8xN11yMh1su5urWd5BONTayfR4V7ScTUcctNdhiG
qUkhoTjN7nX/dnnZvB5ETK1+2Qk5TgMxiDdZ9x9suvPbgzUtIff4nWKdk8P4ur8nPy5vjDpVU95v
3/f3RJ9E//DaDWwr1Crpb1QOelE30VfONmu/FBuCoD12MiI7e+BIV2bfaHCld5Bo3xuhiKkql93r
K15w99lfcJ8RwJh+U8hg1D8qXnRQ/+rRyhHoUm8oMa/GWDECXPfCiyyQcyvRlUdiS6JSR/GeYDuB
Kn/B+g41nBkgwtAGFSncDjM/VQEpm74wn9Pm0A0fEtXvMsnxoPLl1fnNx8fhY9kwKN51EYqAldHl
A3MuS+JO4BjsxOPWnKp5s0g+5Cn/KwPz11CCPVnx4j+xVzFFxMnj20EVrsf42jdDKAro5kJlND1/
Wfud/OuoHhvcewniUKKO1dRrfFPO/KzHwpoOCak35tglHzxKjdqk2Ui1XTf+kR0fYVSABMkNz+K3
+F2gcmkVrPNXB1P17oMfD12LJ54NtfvuU0rjtT0F29f7e+HzMtv88Crz6WJsIgGU9UOx8dKLj5Wd
pYAf9eMvuU+nkkFnX9iOnd85Hunk/HY4VVLtaJrPBihyuUdXkB+5bHEA2E3L5lzJXKtt9678Kbos
op3ooU1Vn4GVQlB3GH2mJrmqSGN+8ULMcfNzjKZPnPJo92216FN/r1tAV9mS8IhQK1ZAmO3xug2k
ANP/PXW3Cg1hGSg+vzg3g8Ba+vv8ux6cfx168RMxymLm5/p1Kn+siy05ncUXvk1RluS01WK6lL9k
F7UGA5JQmRKsYPmJpZnri9HmhmnpsZNU4wiEWL4/V7WIhEK6fO9me1CD/aM9P9Q3b1toOOQvqqbf
bvXs52jyfKH0cpiRUJHsOFsQ/5il7C6YMYvi5ms5CNlFoUw2alhx+3t5FEHquOWQAnZMOl9ySiap
K1DsHJhHRyAFKvOukjNuj5Av8EImal6OvY9qKqUILka048B84ohSc5THRUhtLyrS7PbximDAXdLB
TpKDXpz37vaaDFvktfDzWLzYYnSQTTr/oXkZfKdbOTVNAoylPKiKlgq14PIkD4Vufkm4D/eTXLcw
lGh45i2pHz17vnuOM+Ua/expBNI2pezH9nM9mRMa6U1x7Efjp0pBBXIISCLF5O92rNBeZ9HH2G1c
bB6n/qVzfU18bj9w9kj9fyY+C5/LVnIQx03ev8R6eJ/fIXVK+JBLM2Pbpib3iSP5yCjmTNbBRpz6
y4cv/mbkHrw4XWXJL34u37FPexMZdrU4SD71iOijSCKhcy3H1+7m56r9IsM/6Y9bL5qGzdt5KxSi
HOhg2cq1QB6obaHqPIsICYXxjBaDBJTpPHuJtxXdosVkE4CMPDDhM9fZfWbVi5pKKox3n51n596L
N1af2Wl6GrOF8CYrZJBCCGn2/Fxla6t3N93S667E7cq3D0zxV+ZX7pOrHJtE3ayU7tVwNd0NV0O1
D6t8dZFEwh0u0wEemK/OjQ8ASoADJJ/UVFtZEjN11GODfC5egd4tCxjR8L6AEYAdwzfp2SFezglR
nd9s9n6XnTFfejhIP8mP89vxWxBML3OJfc72jfCAbPL0upxMVef3ynJTWxYqc5LkoXsRz81z9pB6
ezz2v9sVpAVyncQLwcbkDuKl1a2IMHRVGjHHNqwm+uhLMcIPasxtbZFVG0R+pi3B+EUrOr9Y89Gy
fJSnqGJmYSQr+nCjnFGJFwS1SiPaRoSNmJrU2JBJfmw97vyA3gLh6vlZ1uamgndeEoUyX7M5hzAf
4v6jwaUDg0jPdPD74if+AWvQOThIiGGHpJAoilIRgIX9qmX5mX1P/6g91/NonihdIHMNKAy2ZSrT
ODbBFbz2LPJG9dmPfXqocMTpZoXWhCN79lcbJwsV1Usbru/zVem5UVW+/Fg09s3sOIzHh3tWkx+5
ui7kL226+28ohwJomQkLyCNIb1W9o38aarwmx18mfnQgj+G0L5CS+Ukb4+PYxA3ujex4cutsfngs
i+Lt+9hcIGohdRezgMZgYStXkvw4HZwdJZ7KXZGpAEbiNWx+uLx4V7zeCxPgMF19pcfpj7TKFcPz
Wzizr93V0DpafC2++Au6yChdetkxckhycJ+OBquvY/PYVMV+CLJJ51tG/t7ID/KD3fDWM8KJvvb5
MdF+9nFFbPv9/IBHc+rq4GtX7ZP+qVs9DPPjYA6k2s6QS+/Su79z3TWvb/kufsKtjfq1b9zNpMP0
PsW6QG6amSr6MnAnpsmKyxr3dzaJwcoPnEMq0TU2P+tW+uNiyUfda/fxor7c66mbaZ+mN8+x+Imm
93eFvvPjvGdZ/IQL/vXCgSiSdcF/Vygy1DNZfemJ3TD9cZiehgbLGzzt/EEgRQc5gxMqY3Jc8JNo
33LM+6sfV9iK2reeb5yHTJ+xwjK9+MtpeBimx7yP5OD2nR9H3XPvMMzxNjrhwYWzbJWhyXpm4KYr
Tul7NPWdjSvS9Pzg9E4p+Y0l9poc78/F03t8fG8n2iSAprfOvndUfFL3jfPjx2zX14NARl0+Gnii
RyfVxi7Xq+O/Qcq0suO4JbQVKhmwBbrX9/TgOk2OE22GxOgJ/igmx9nB+Y08w6ErOsjDmeZkxYUf
T9P4wNtOanDdavGxnkoPbuyA7qnBqMr9MFR3/fhvurOTVHcbPPsim5u+6NPjRarygFOZe2UVM2bP
b5tX4lsfq19IqwhfBtZIFAlT8DvRWb8kxAMvw03rNuSwTm/DOMns9Hue+mPqLf0OAtz9RpNRP9VR
Gc6zSfo+tC43ss/J7nYxyS3Vmiimq4fWgyoxqK2SpAZ+I0hMSaf6KNOvLePEeEXovzHvPlC6x8ay
CEauBI26oPp/IeUdVHMDozb8dKmGHPLV4FheDMTSgpZ3CUSsMGXpM6jqRhWpNjUl82TB8pGLIXUV
K4LcdkCfKzJq/378kdVTjprnoQTTCm1u/7J/fzKhKATJMkCk68PvVF1Q1oDL6g/K7kueBHBUD8p8
ya6aEmoPZTrCYYXS6TPdTQ99KzEdoarjyBWTCfiSUAnUqR99Ri1ifR8jHF/CiBWc+LIQPt4y7Ss1
rpaz6NMV8zdgq4uBPcBm5zBd7Rbic/V1JeNoUw4yPZtqyEUOEsVPrAgKZuVQiOjfz43Apw5s6oRI
KfClep0E7l+QAc+rVxRYz+E3EmKJQ44a2PxltYJth+AHBlwz5jB4yhOa9Ptozd17MVw9rwSpR/1Z
7DLu9eGs22EG0IaV+tHffB4U+CFCx3KxH0EUZNHiKOyKAQD/0zACnd/F2d5uHzZvFoTtGo/nQjPy
PNNHoODD3zuc0M/JGrtawkWmc/hkgrhf7lkGFkhS4PVjADEIQHksg1GqOJ/FnkVvDtiYrDWWWk7o
oJJX8KVBMrq+8NyqC8ndIH/JoD3jhkNnkY6XbyGfN1E/vhBRmJxftm+hl0K3KmPWSgU74fC6bz4+
1neFnTMtLeDQsGo+zrOEfPMwJmg4apQtiVXjLISxMQrSJRWPNjbr5s73OYwV1Pq36D1IpV8+gEO5
T51w9KpLK33wH8773KZeYPxfd2Ai6pqI9EqEl/STZHP+yDG4CekZuHHxc38/BaAUX4sSDfIYih2o
P5kOlZvSs1dHrG9S+eJkS7JdlqBY8Vvy4/Z968U+r6+X7+zYafaSnEHEHBm+3qfw9n/WSv8xy7Rj
n1KJHSao3044J9fia/XFguhlZ6ufrP/tbI/O6ssr935+fJ86AZwX9uApiZy4I35sh2J1yOS5ibFQ
x5Cu0Bc/SHyL30rgMODpVTGLkNPf7NftGxIhN2ozxDFZDPed81gxUMzxX9Z64Yd5e7fbWFU/sgQL
X/tx5qvwAyu6/YaaerEvrhtPMtgnwLLvG/539H6zMa9Or5nTcP+4Np9JR80hAvqeOlHh50xg7H74
WiSmi0zgUW6eLcZS7iprahI5QgUSt8Tq5PwWSjb7feYth7fC9V3PYK7iO/F0sVE+1wzPM03tt0Eq
K33ozSu5Ub8AiM8QUiqx4babynPejh2bLK+tomub2p7y2e5lf2xbpmySW6Edxd5I5ezTrcStW1CE
64ZE3Eocm8/5gHmE87lfupAaXTkpt3D5fuIQJNXeOc8A8Sc2AnMJdR1t8JSBBh5UO6jPc1VunJkh
jRUWxFxM0PRIR4PLrvyIBsloGk+Qv3hs67usKHfV8ckMekq1O5dvvQteZx7wE8ipcPrYSPoM5lSO
B5nKveYT36M97+I+vSXUqq4lo2oqMDNBUqPGButVLmB/f6g5x1KwWgZMol5Yi9bnppl71wh5wzZV
Y1BCcFNQEcantOn+KnrJbKu78wtrZVneIXL27n0H2+n8cho1UllaFbnqVVmfbRWrFXX19HzPJ+rA
g4AlZQV1LGPuRObT7hHwQGWRQybDY4Y8GMTbZVDdW4vJYYIWR4g2GTI4flCFJveWZaUXYfMjQg35
djQ5UyYelRPZF1WO9QzO2mPT3c3b8KGX+ctyFoTObp7E3gkus9oEW2kQSBf+VlxyEatJHwPbv2Ta
qUvNgF3Gz8Z9VM4tqmo8xoeZfPXJxjjDjWbCZZiyQLwQrj1dWgQvhSCZWdKTfPS6EJLGFvIY/ZAd
M88ZYawfl+dP7JNFjRmTyAb7K3Ya5uYIaUrRoyYgz6RqqWVFX2gKjSrligPmTGPiBcFOgDjXtO8U
N+/Yy49c8cTTUu4OD6WnnIz95G3ztSEFI6a+lV4v46Hm62IRR7QhJlZ8fMwfYpif8eTLOd0c3XrP
cy2/w9aA75yny0Pt4Qzdts/yfZj6VxzOqmTJnIRr8RhlCJ6tXKZiyiFAZGn4r7Cwdt1zR1QSxM//
YMKBl20IYp68RsiJJybaTE8sW/EiJCtjkyCOyRwV8l8GO5C+FZxHWApW4/1sxku+xUSEamDraYjf
eEMWxFSQV1FRWiOxlEPFvmIc8qb07/IhnUrorGgyiwfQwMFLuta0H7E7BEuRGNidS3KMwV5l3oPe
zVd3YdEF41ktBdP3WZT4OILRkkslbxFVL+IQvc3Q9RiImmAx+ix7jbXL1B5xpSllA3LP5WCaygBW
/k1FzWzlsKvqBVuSB81t2tuKzz1rmjiwaB/rBdLbvwVCSy1SMn5XVrsuC22TUM0d5IcQuEJr5mI7
mZVxhRLB1JiLp2ny7zmEClwiKh7Y5T7GJWYOa1/tCKCYfIwdBqmYdkUwRRzP0uUlTgR/+Pz3Uc02
oSuFpnV6aNWjvPjh7e1xdXMSkIMGQro376R/b+Fk2E2PnWga5ofezlXnaN4GGMdR/kiBux0QWE6G
fjAoojLuG3ZkkQuFtsyCmX42PjZuTyEYHkZRlVWqGH8jsuCKwLEJpzw9dtlGZIpA7l5BaiF8FJV6
osaJ9qaP1NIr/FzGroh9+Vz/+7sa/k02zTqeTP4SKv9KLcq/kWCKB1fGmBbkzC5LVetQ0E0P7RH4
zQDOA6tEuNqlycC592g6UlTeiKN67s728fBOs1Jna/rur4lMfR60qS1tCp96UTt0mWJkiHb93TQ+
hotCK272WLXVgvEe9cN076iSPYWsGJiHLNuOu4R1I6Ih88XZmdTsABvyYI896L/ZScbo1hn9JivJ
8RJVISyWw/TPzwbFeg4Okbvwbvrhg0judnPV1dCEM+lBs5vpsWeQ7ePpgVmDkgLl9avh468XhR96
lllYBRBZUGQDEEngeXqamkvWYJjTU0NigR6mbrmb7qarYXBohrzqoe43uKdpGAaD8tec8AhU5Hl5
o6LlfyyQ8FR7uXhU/9wdPb7Vpzu9Q5Ojvrly63gSzrOVdRD0lH2F7FbeTM0aV/g0M2n+LBoJvU8j
jp84OMJ5qyO8y8roVxNrl8FlELWnsbIE9UamEauSRmpvCDmEkgqb2kCuh1gd6PP3VmxNQ9WDTDnW
B+Kb7nZGJMdCNV36LjhsgtQLy7Iq6ndOF6ewPJUWRqXWsfh6hswFc7TQsSXf6blMUlWZRZOdTl11
H2M1HWhaZJsi0l5e13PVWy0/YIeuP9YfZ7p24IuSzccZfWbtr0E66SaxpwalCFqppcQr1RaySmoo
IGOt2jm1JgRAVZdQM7qkzeprXMixMC9CdWI+A7l4SBgXBG3iPjk0FGAoY0yz+EDvsvEEAapROa8Y
g/PSnYi7Sslf0a4gx61y1cUUxo6TzLk1NbYqlhVfH6WThHzuStgNyBDwrhxUpVdOUNGuVJqlxGTb
w/Gx/BEkopdyhhxTyVDhXM7yqc5RrTrb89NEx7GuUmmmvn+hI6lg0vGNdU7jdXqoK7fzMi5UeDbB
p6IHhA9D8mf+8XRV0AxKlIbq5/UYA6oUvcpyqb+S5WlGr2ulWi/fj4/d8NmwcQu8iJ7cOreOfMUq
CuwbN7orn5/Hf+6dhtnBsZloQ046HOrxoZv+uPafBBbvqssyQ8M5lhwcuup/glxWw51ojajC4N6O
v2QHyYHkXpB+WEkScsRisr8OzejrUYtNYeKl7Ju8ooJ/yaZA3GBV2tez38fPWNCsE1n1VQ5y41Ha
v63e+SL8lO5ZWTnaX334Ev5NEV1O6VVxvU6YDQhl7Wt70eV3HT/gRzNc8E5+jmNenn9YB020Gajn
6TP3+Nm0FqWotVKGGUlS5WKvnj/mzXT3NLlIl1KsCD6r1HuyjP1RSvnYVDMh56S+HOJiPu+V/a24
+c3+RC8F+hbFZfusDlY0Pval4t3HGEPKWKbEAdsPWX83u0U108k0b1+HCsgAgbGFjMNxxMwUpt+/
CEszyZxaaBTYSEbdidLZKLuT6ZGk1W2b9xiprdVr/D18XEV6RXnTuTYzqk7uXx/lbftW31HZ2tU/
ku2MWuhnyMB3UpYa22e4GecednH5KLii8kLaWGfp90joWqxCoE5cYoI4uZylvk/iCeMrjYj68y3+
jnliXh6QIz5TvRV9jnaslmuOfjK/j6+cYKe6oUnJNmJkP5Fgl+gpIioyt0IwNizbGHK5cKOl1dcJ
+65KPpvBeoqibJeTQFV8DpbDpDhEc9NxdeI3V0t+pfEkKBQmOH7lbDv2chonxs/xwdk/uA6WkZrW
wmfN2KIU57ZBfUOGCKnH8rJG+ZSE3b55M8p4oL5OaOnpXDwvjnu+iwZwz1fxz0T9k/dQprLtxHm2
jx1Z0dZnfnirhiRQVzZ1Xvxd1+BToeHInIkytQR+k7wCtaSJWGCw/Ln0GWSkjNAaiKY0Gvpyp6OD
HCgd28fIRpENRax9U6WyLXfzML6SJjzItKDgjccCaz2XRPsh8DbNHcbN6/MTy+2yL6Ume3Q06Pk3
Bh091c37LVvKTCAn6UfTJsvCv3zcTzWp4ovi4R3Onvq8zfht9s0aYYMP8VnRtvMHjo64Bw8f7eIl
NZlcFTTLtHxy4IMiPAIMmOM4SW/HWerTJx5nc/MCHU798g0MAT8MMLC6Vc8z3ATBVGlB2aDCLAZw
OqikJI+4esuUc9cqlbI/+hBg4ZEu3mYohqhAsOsbSADaZA+NBxL4HX0BpcjKFRSaBJhETmsyUPwQ
/XbxcuEzeym7VbhyjSldKkwyk9Vfblhusn1zyXduUlDkgM5LiFMI3PzBqdcuL2UklvHsc9W33/EA
CSgILyEGYRtlsAmWuHwHBOL7+BaAA3ACt4nbQRguxCLAt+//gh03gQxNgDnsXtMZS75/atwq586p
O28dXslIw5HNVjDBujgpfHJFL9+nV3db5krpGQx1Fv7AuEOcIPkRvV/fD6/9dev2/ZhB6j/57x/b
76fglRTF2rVNqbUmkbCdEuqFZb8oUI2HcmV9GCuq7P5iHwhSZXINqAQUAsFkNf8jlSG4Xkxq7WcA
X77tgnpGGt7w2hIYjP0UaOTmB4CANB7Ge4GWNqdfMIv+/U920VjDKm1r13KBJSD+oNqmeaSCub5n
PszLfG/acCgt9oRvPlG6EAxzhspBWiotc9I88SY79LToRLhviwarcnkMZjmbXsRlnaPUEEB0Zpdg
A9hkBB0rBKP92MtU42AN3Dk2yg7HHOhfLqDcOPGF5k6lvLAAU+o0zY6d3eHR4Y4OHo5QlCoHc5Cf
TXo0WKk1H3kfhfONTX3/8yIDKM1/UeJgKhBznbJROSBVxjcjilXF7NN+Fq0nYlJynRh33p4cszEJ
1QjGTBNgbyrFtkbQ2pde8K7dknnJ4uJluZh/5NOfYk+boU9wfYhRsDnjFdYnX4ndzjlKjyV8XqeL
YA2yRdPyslG6glt3GIYIggDLuZdqL1usoODUufNF4HEhhJEeJ82+Q1czNTng813dkR8IAE0fncUX
+zET1fnEwZacHZtuv66zyRmg85aCc5yzrATN4JU5ktFhghvWTY85OPxbg8f0NqlEKGAi51SNs6RX
UcaQhuQcnf9cl32F3c+pY3TiPmz/vEtEtdizKrR+TZX5UKtQOKPhWXVQCFVRyo8q/GBv4wtxZXwT
/ARkiSdBe49ByucZ1bmqRhTLXRsP57Ib6G8wibeMZL7r0GCZZyAv/BVt9yra5b6nezU1eS8fFSvi
firBxQ9UjNMcOFY5KHJTpKZyfdjlHCgsLQ+7WLSWajZg1nPG++QauJKZ9qMjq1jCeOPeTlculGDz
6p9UtCY7WM5JQdv93rbH1q1ynRZkz3J806X4YLP4gxCq3I6vWlZSFP+Ek32VQlXnGKxbm6NAHuN9
KoEexMkw8sq2xxO6btAg/tEWLS+LTWV3/dp52MeeCgUjJU6XvSsvxdzZ14AeSWUWf1NlkIIZbOHs
Y1wEi06laNm3+XPV6KzWPdMsNW9pkXTb1PnNg1oEDyzGazHzaCWuqmi/J3eV57W2JeyVVvOiCdl4
NmJf3J4RpUyz+ha2Fx2YbcKhTvMOJlBemjJpXlKIojjHUpwofdLaFf1KGWT3Vne1z4Pfd4xyXJB1
2zx2soMb3+ZSmV/bHHC77mNTf24lklbwLpebhukV39TZpWUQ5La+uDa3vQJFCnM1VvGIBp4g9rxl
L1iZhphV5C/JFAX5R7PDdpDBeZqeokryY/+dHXBjwS2jpnkSbT7O+dY2+WIV5I/dPHpw/1RoGNHC
vGbraXtCblZezcR4Zd/hOkdYu7Q144HNg2OvD6Gtz36ONah00R/PKj4w5+j/lTaKlku6rWj6tWax
GACPrY3ZbDUvQ/1MybKimwpVY3GALXJtufObvq0uj1xCSB856/IsWaY2BP13G5/EC9Jvd/PXHpss
Y265yOzWkJ5uzCwqLoYG81PDGD+ruyPaXHhWWAfc7P5EbrJEK7nqro8uawM+RHUrL9POioL8bYlX
njoCE8To0pNKHTCJ5MuhnyoDC2QX9+wv5qbJFzgNCP/Mo45p4dbJwWPgM9cCKNVFKfw7Bdpceask
R137s80A4pgVTEAyRjYmj59pG/kDjhbEpmTIz4GStm6R5jZIbpVgJsoFBWYgUwvb9+PPih1RH4S5
+OtLxC2zLOoWa/o38ff5+gufby0XaSe3FG2wgVjndKkY+kXY5HEFb4uvdPz1Ou9YuSPp21NpNBCv
2Jdr7Aeptg8Xd/b8B6mXzYC37GGyUd+NnrHXBVQKm3LeAWXEY525i3qG5ADiY7aCRxaVTDs0K/G1
7+g4aX9XB/mTZrIPOuHv9lJh34n6dgHbcXLs9jrdTLM7Tsm9I9IuS9e+aeVxro0kP0uNN4f1k4Z9
vpanXHpqJAdOyAowo3JtRI3HeF7n1NQDr8yHNB6VOf3UnY0xU13SSd0MRWj1TZMQapu6aWVZPxGC
PnaWVtCxc2/f/TZqjJrXxp7+s9+yOe4ksYPtMWrq4VFTnmro+PBquMeyHv6YBeEVeWRu7R31qBH2
/IZiEP9eWdZHzWc7vO5wCp8OAWuEuxw7fuG5T41/n0X21Xx3p3PotVHTS3cVK8KZFu58b2tEpho1
wuNePUEQ3vz3PHnZmj4SNc0/WMgV9JL0hKGl/5oUmphzbbh93q0QTupZ/4d7ZXyvi8bz1qgW121B
Ejv0Rbhh+O7fHeAroScP06jhwfwUbvn3rNnmYhrukCN3HfotDElKMOFZpi4b/hwaC9t++6QCQrgk
3LfgnTlDE4YsWTKofp9v5g1r1nc7HxJ+jlfCY/usSBfpJIugoUPCm02jfy0LT/ivg8M187/nJWUe
3krn2wc8y0hbdGtVP6j8+/fvN0bKBAgPH+ZR+LrxsfQDBuGzPJnGjMy08D1YRmPvJoPvB6HLMtXd
VC5VhXaJh8prQp5+bbZ5bYcODNMjbIo8zsa8RZTXdR6DwLpvwlwLTxpmj0dh4d7NMLiBiexZauFm
4V1/l4T/nLr/Zu5V36XK4aqTJtz16NWL4QODWPCzndOUv3toTPhtGOl/nydoY94FXXPTsJM39/LN
TTf0IIULydR+VOShga7z151WSmjlsRPmx71tQv81JqyXcL1l7QSl6OIT+Imdv9kXXgrPbYIHIbCA
7h1NEnu43dVoKqrRubKY2rbRuEcFQTqme/8+0NxvB2yYNalXdtMwc8Nn/5sR/1ZneN4wY/89r1nJ
GgzDl29m/QnDGc6VvznY8mlQSG8NYzVqWhN/K8GWGR6HV9v0TLupdRY+BapFrj1MKwE3HRDGJ8wq
O8mBe7PqhkkZRtWvf0MX5n8NkUPFL6xS29eo9h0uMU6hR8JMDO0PovEAfheFG8RNovD12Ltq6b/9
Jl4JtzP6tBSNgUYQyQlrjsddjxW3PXet6W4PeW/bmEyO0A3OB4H+sE0QhlMo5Kzjwh4TBiz8z5IK
C6EV/oTtK7T82iaprnEIQv4YsvDCvzYGBkl4+RHGOdzhbhjC5DBY9/IDeuUXmrLpboxT2C3/fRfQ
LrabPl9bMmHqh57cTcN83nfiDsVtD+eqE86X7t1Zt+uGP6d+eGHbW/ce3oKOGn4JSsuyyJ9tmHKH
aBgADc6mtdRbEPaOvT0pMdbUqR9OsqHJ624RcbHwmnInYLdj5+wqzOPmrrvqrt1/2xNRdo+7PTVc
z/VB2+mGi7a92Nepv9UE05Np881gQflmpZyRVuS4lJepJj4s889USUFpuoDlQKJaLGpGyaBjIwtW
O8lMeNZSfBD7OfU5NLvulTieagAH0CCviXHvPEu1F6Xc165bqKIgumOVFu/bkYpQ/legNnduxMdm
SLJsGVPRMwEumzqnScKUvUx4gTsMTkZHJnGndB82hk11QR3wf6oyUzjEIhiXA7cX59l0E395OvHB
rYPTJrFKgp9l/qhsB6ysbKa4HuO2/oad3Y5+CqoKWFGCHdPDceiBbuP1XXZ7KVNlhCcYr1vvT5Pt
ZEX0xeXZbEx6m4/z3LXRdBvrgO7DerwNdue37K93mERTer6D+NoD2gwc+HGxwkRDBy64iYNgz+Ac
yjoYrFup9rGXzLXOtBuuVM2XLRlmEdcz0TDXvxkG975Pv4zT0n9h/WMYK727ENIJqmg2ga3JmR9v
uqGuQr4Z5tJTmfTFS5psA8McDYdjrCOOMhaRzudKaJJ/iKqMFgaVqErlPCZd1AsKQwST+8lfrfWs
/zY8q241jK41C0UTr5dw7hopNpVIAqMLU9Cuz/jEqH8lkHySNlUexYOWhUZqPtFrzXAA0UZnGYqu
9YhRxBbUE5p+wnu353D2PH2wkBDXv/6j6byWFOXWMHxFVqko4ZScRMzhxDKLqAQFxKvfz+rZf81M
j60kCWt94Q2szsnNUI5KDLSghNDSv+tK+Tidcobfsk0e2SlHvBbqTkB83l6zZD98QQSFuF8JUfHL
ablBE1JBjpzEFGIDY1q1rMNq3+uMMw7uh9cUmuuiD0cvBMYEx6OoLncfz8tbH435hVMApp/L0izJ
V/AdQkfobaIgwkGRM+8ov5Nh7hmRiNTgD6LXyoHfTqh2dNAMunCiIA4RypJRtD/IGw5XRLkhvGBy
DfhZqCIIZedD1EP2LaR1+qOUQCyiUobJZg/jMMXHoRtxE7AuHLAf6C1RXBYb5Di5/XlaODB2KLbZ
sRiAcO3gjvlcA0GWAWGWemS85OVCB5kczuH+IXxlM7zgluFzbhkeN3FoHUF363fEIfPC5nA0bs6B
tf0LppjgGJLTKWuJUYfT+zfetYxHGg9KziDziJ9Trsff+5q4l8TgV3GbtstHnIsnjUhvynlmvsSE
BXSlScu0pYrf/I2UQl3z6x3E7kCsX6fPqGLFzloMYgR/63y+fU7FjkgnmNv4Iu1SjK75HJINPTg6
ZjoDuSVGYY6jsy4i9vo4caaI/sGSe8DTOdJqT4rJK7FdsS6z399YrQkeTJfNdTmcrThoMXJThWWH
DBAPnojlrXbwn7rkc04gQu+M4PKl5HDYUWfNrZmzpYY14TxgXE0bkLW5I9diOy+2J/YFKDt+zD/0
Z6u/qeO24ei1Nc3jpbJOpu99tdTIEx9zBFu042Oe7Z9oiWvjbPkKQedbmqtajM7WMJ68V2q0i75b
DEot9N5TG0cwp+9Uxs2hY+q8XcX8HDsYmogeHwiIjv0OJK+HVfpzVQSdsGObWJ4wRD+8Bo7yKImS
Kd1ucF1TrCRAk7XGw1Mdiq02VBRb4uxK9noN14kWILeHcQCrhynJ20GcFK0ihinMmz+YoDyYYt9O
BqDQRlAflwbq6Ng0JyNQh+OnN3Q+VoyaAu36JNLGCPnM1Em2FF8SPbrGQjMfZ596LT6WmWYJI0VZ
zB1YEjg3FVzf3ZbshFiBQAoHktr1+ounDzLAr4EAAiekoGjYFKvcXnCzU6qs7NyaD/kObIPIlnoV
5iiQ9X2vdknjMRYXvtc/9E+nqfO2lRHE0WDnYZZND9sGSGdKTox9iY3Q6NtExx3dUVG+HZWugzqC
hw+25eUIxaNhbdnZ6DlKHcXSr6DnqpFwTEkcWoLA6jgRr4tNEZ2YRoSmOGCAzBvS0WMjBjlNTogj
orzE16JkRA/p6sixhEWQkFUFysV5VDHgsGsTiRouQgdbksr++V17N048fFN9ZZKF7ToNhxN1rI4t
ZYKY6ESZCBnKn4PJCfYrA+/FPylCLMKR/B37R44Epnko1h46FuWHoB/IAZbEo++o8e5ux2nCoX+L
Um+VeYh+8HHuU7uZ3oJvhOzxJB3fJsk4HyXmwH3ROsOPwVlktuyWPusHt6AfvoDgOAO0Kr8RcpfR
LSjiTwTDLu6G5bSIq/knWggxy3tQ+iXuPfpv1KMabiJSFnbDfT9ESyC+Bfm0jF7TPOotn/G+47dh
Pn1Mr5smTIH3r7NYbLENy+gZ89t8/5g+4yvF4eUOwuwUDVI+SOO/f/PblFZZNk/jepnGyek5z+Y/
wI1xNn9ME2yP0xihtnUas1SuZ/MkVteFp6kGn5UIVsX0/lL28orK/XNeoq2RwDw6apOfIc74fZ8v
m/V13tnuZqvHsoW19ViGj6X4064728eSOu8Se8wLPcLLY1k25qZaNywkz97r+3Ilz/CssW/L7riz
wHhK7036vBp2ndtSEo72s/i27I+V0RENY5qsCM2Paxp0mGJfcQfB2R00ojLqOfEL0d3haOfKswRM
9G+CuvJEGdEN9BFhGcziSih5DEft+ONLo9LibE2Go+4MdRppFLdjadTEvWjgnQVWmT9cY5x0qIQH
3ynIMFejXZrzs+/JpmLEXQ95dV4i9eviDGAoQIi7J1BP/OlFAp/Mw4YfDjIJLM4/S7yrWBTr92LZ
hDX4Z/2m4LP4XCylhuJ38fq+UiyW4bGjRrqSORQhpis+0SjjGI+VWFV8iPJwzKIAP1habEOxSpfl
5jIeNwhWW4+V6HAqljTVrHNvikURb2niV1aAKkxTimU1Q7xRA9AxpWmcg3Nmo6CqKZJxHAJd/Q9h
LX7S3WdP4n3NEmv+W0IsLzbJT4HBdsTRgkHkeMRS7EaArhMe6/8WwSydEUusnjowgh1Ooys2PaAz
Ms1XJYt/+CZiJGBVhgDqfKC1XyDWrwu+fMwnJ5YLUHaep44MgmQjBo4OUGwBy2bbFmpn7F58DSSV
//bd4bf+hgNjuXyVOMAKVmAPeEcczaOrixfXhTgocWhYmQmzIdrs4h2xMRZuMBTiQLg5XPFHILHF
TzbEMYqlnwhMi10LFAM7pH8CpCF1PiuVEXTniUXYkIW24QoAYFSu0H9GdW2KNhE23q74pFwxhB1w
OVqIzXHaN9yJB7QExVEIfATy9+zzy8IamtJMAIsnExOO3AI0/nXF5KZu2CeHViI5zaFhZFWL980v
74kloNyLS8Q5EK/FwT4dYNj/Vv//wmCvO9N/mxObvPH7l72IfQnE+3+bZCXxwc57LtjHQmwJhw5H
3XAqVlwgQOp/B8z7uImwulhRfLrbcLVY979N1oeO+AICT/8VmM+bLXYnjpD+ADvlmFn7c0DfXRyV
WFkcVe1mHCe/xyiAAajHjtNgNb5guhCfc2BgyPm8YeNiC8wEf/9DkuPPzhNHy7S7ocMt3hCLiLeF
5rh4xXkGxcELtC3YBm9vMRbbCEC6eFfsgLWhQIpTexCbpuvDMYkP/21nZ+64YmJb/94V2uXCnUyo
fAuU//MsvioIf34KXD+tcLHy1foiovfv6DglK5rwYom/D/6OU+wFDXT2R7xAu/vnFrzKHDrHuxjY
v41KuP8jQhC7yTiDfwdg7OLvCmwteuAcZ+KLo03QUhe7FK/F9hP/x9f7ucJa/coS//5ct+JwxBJY
J/xtjCX+DlBsSfy524mf+GIdVN/BrvoAAcRRcsrBDwk2AvsBd83J+JNw50okfu8AisW+4y/EefkG
f8dPl5c3gagD8RcbSzF0S/m/hxQ6lApeIbJz9bGwxKct8ZGiFNsjbOETPiWQYKccyp0IjkOx2dSd
09A7cFTskdWQDfn7x6eoB43ZG5zVP35GuhV7+6FRLzYtjjAh5mLffO2U1/++6pU9IkXPXiAtspw4
gVcfsAMK9izy76d4Ja6QkLt/OxjH8H+Pd4oz7x16qx4Hy1cVb4oFxT+xIqkPR1A4/70raAqcM+HV
Kl6Kt/87fNYH//z3BpwD1kmsdCu2QuQKl8aAVwvTQfAmuDZWCmqYNszop/MLaTTf998eoUwiGP+3
SyAYfGMLLITYLOZ7oDB4C7qD2BpME0AlII9h+A3NFlADjhqYvqTBFctwDpHDueOpIwj10gHER/oV
iyCaAlaDs8Om2GB1ThaAS19Y0AJweBtwWACLgAPh9U2zUVMp0Oeqbfx429bv4kmrhmKTMCkar0qD
O+WvgXfL3d4AJw/E++L+zW+vHoD+4SdINZwqwofs9BES//m/0lGvHkbZ8D/VNEDX75e7r9y9q/4X
BmAVJEVYKiM5dWrZeU4QDsp+fiEFzejT2MXPB/Cv1FFahC2ypEAHnIavZIO3gCoAe5DGZ6VZr5Lu
2nz3iO9NdIWLPNTt4QGBTwgcX55O3JAHOnYW/IpKjqLZCpFwBz0st/vz0wd2z0Zam3XXhEKqFUBv
6DaHZRcws6F0AKNSHHCuQJvwFwcj1TVhjrw+xjAo5NmQCyCBaBVYd1CoP2wQQKCA+oDgU5vAEXrA
TjpCd4z3d3R4GxvVMmRFIKKkbFKGCDrDX7nGbxHE3d9fYBmAJrpoLn8NCfpRCaLHekhIX9t8UdZ9
ooh3t2G7X8sQKkMPDM3DgbLCkvA3s4dY5tcBxgCvHqGrPukMcCEZTAG6FBbn613YQ1zNm3H9jR9X
E6W0u+IMwT5gEbuzvzPQCWDN+T4A6Onclz26sgLWAcgil5AlEAANvhLkCoHVB78AYQkyaYF5hwll
YidqIUB2BX3ijg4u3NS7XUoWf1lF6ooVORzAH2BH6BTSawRsAWhiTKGs/wecAMLP/oCpCKRGEaaK
gcwWJwZ8D8ibQWaUsxccj68OJhk4DTJjQN2gATDkwYoSc0aGsFVyLplWNLM/l9FH+07vF21yjbWJ
NEJzS4MEfHwgIQzsdNNgtqH8WUnCxsJeEpgnAA88AiE6wZsCtUnIhlQcnpwA7oaOmustIjKA3QBe
3A1ZMnOALwiQzYaFXd5dIubimCPYQXULc1LUaqDwwEWl8Xe4Kh4ouB+I94F9BwUKZouCtGRkR/Qq
M3DGjZ5R5aiMBHrGsQW1BgYXbPKmavQWDftSiDKjoPzM7N0Jce3qbnW6RnoX70HyLiQ9b132Bxqv
e3pclC2eNb1JcxSZAHZwsea/g+8RLYIXo0mULuv1zRtE2Uqd4usTv4Ou80GBvbXQLw9Vg766LpHA
FN5vqfnNHCcB4el7zCIKFdQzSfHlieQh8GL/yJAarw3wosPRDKEtj9gQ37TaXmZu4+e0aq4uzWC3
pjrYMam7+cLSQHMak5KdnwF5lCaNPZxw1rqz6pihYeF1Frf9PapCCrP4SOhfOHqgleHPQ3yK0BXq
RuilZAqCbdxx8Ht0PNlLZBHhbz+ML+VUsC+cPBRPfzNeSDEaCjiuzwcRqOS5Fv/AHLfG+1Lhy4Oq
F0TxOFs9Ri9HuCwjNQN5koMzPiBXhMLAEA4C6hQgek6DDFsbvToM412kxddxc3jOSqy4QBgjocjE
QsxzkOIa1OmCA0X0owZdtWq/VkvXG+osMehJWMJvnoc+5U2OMjqJUquOnlOG05fSGCyG1+tCm8Mr
UXuWhjh7D7ML/Ye9D+7T4JQxCEOjGoQpkoIApuD5Dbl3cUZGNVwfKDqqxd9+oA1QEDM7OLszxo/S
lQzJc1U6/FdTUOJUHhK0CpghGPAPZNv+ZzQgmU+O8uGJqKhXjbFqMp+k4+n6t/0gWriVYaYRNQ84
LqNzcxs0hs67QFmW0VtArig66wnCPgDpUMVDBYW46CAHz1Ny0qjkg2QFZFbCa0MOW1uA0IRBe+M5
QVhv9Yug0B5xFiQ5vB86UbZgnk4X10U/7saP1eBUdPQuDwXnDmgzaF0xzurptuJg7kI1D4oR6NOb
MOARtFzBOa0BToN+WT1hi/Jsl4efapc4FwJy6xk86eQdU2pISIvfmRENJBOHdy8FEvLEJsFKqNnC
Za8QLDZuUGz/lFKHCKQqCErCvkeTyejayISW+xbG3f4av/v6Nf5eHgVFYW4Zo1hDot2kCwLveGcr
kydA3jySbWIjkLkbJVaEYlU2ftzcP0EL1Dq4JGluAuRGxHClnJtxO1cu6rG77iy+08G6t/8AvqE5
CIuBG568mX7ptEfQB6x4PDy/tp8zL7OrWTEJoQ6eGUOqhoDlBX5Hv3G/zSWKDIg54Y/SB5SxeZ94
VQFTpTnJ7+AbqInPUaq/QcgBG43GDIbyVAMsZZR5XbNvapcqzMIiVO33/Lv8Xb5k/4BLlrj34OXX
916UhxiinR2OzJXxmGSnZFN5FfUYFQtHJa7P+IvM82kb8v4Ye4RuwABCfXF4kiZyqEQfEUw63TGX
saBnFFFG4eRfvpdknszlMSLBx8/+FYn6xX2ZhQ8GXIS7QbK0dnKzusIXwuaIuWg3WksJtBSzpSSe
8WDoQJpvyP+okJP0H002yC5Mex2jRVio8PMvD6LR5c478gOvOFpAsKl5ttcKC2OOt3yeKuQu8Brg
9eAmzq1y7s4Hq3yqroH8opQF9lf7WQoV+WU7/0aNly86887pvkhm30XXwVV0rjogLidcCcpP/TCL
v8t6yT3BDe19fWo+TVh56io9gjiKJWc3I2AysH8/XGe7KKfkdZ/iNuMDeMZyc8JQD2b3XH/1epHa
uTCTb3Chvy/QT7yfq9XjzBNbqpYa9TbpShED/OoT5RfaS/Zt265+i9fyzQ0bYYZH14ohJOrFneAL
xECwdpFigVy32EWV7FcDr+GhWjw5Q1ihYUCi6j0cO7efxfVjIDmDG2hdmfIbD1Wk1EEk6xVTK/iv
kRpp3hUYMWkk4qmADGrwR2Z/B/TL7GYgPXCws565f7vjGcBi6MuC4dN7wLtnFSy92csqR90gd16O
qJ/P5UmGddBsh1zxMb3cQiHHpO8WnaBZ1WfkeBmMQbWAg4PdRG9s2UUSYJ6anfg1QofyOktwF5Vd
Oh4OoPB8r1LLVNE+i4looN4T2s3gXVJSOQ4dGkIB156r/T2LUQ4Vur7B47n/TNP1Y1Iu3oFCJWXT
IuZ5R+vc0hjFZSNTwTNbMgq3xh3ZQajnAv/MuIJIpH19ieFbindg72CbcFYOLVMVnAaVuEjo+2Oa
phcYVXHzYZJabLit+Cvb7bxvv0MgWk5n0trcA9NSb91/+zgPghY6ygpLiN+iQF0EiMKC+qklw504
cQp40J9Qv8BRgeNHIFZFhINEEIWdWbNm8OzsvwhJrKRRd5wRioAyclI0NM1ehM55P9amV78ZKdOO
dafKVNndk5xYA8I8VOJIpweoUY6E99Vgkwe5xSS6lDrW0M+n8lpB5CckZeEZwdAQf1nVfYthppoX
djX7ovkW9M3OpXNJmEPBKqvi/nkzOCAIJlwAsf+L6qG5s/IR91ZG/CpHPK4DRvJVd4X4d9CdZ+Cs
qBqGm7vuA9CLNP9LbxCYq1BKZFTbv8PdmLGkc/fyn6H4H24MKoIacHNQxJA50bbjmnzHKbo3gxje
qr5vaCRzkoL3uHYePLXBc8MzCQsDbSkdx4sB1IiXVYw/KF9ytbisfo2T3uphoZFpfVseaSCrnB9C
vMweopaMMZWXesn8SmWZwJ15cvQxOs5QEfPN9+fJsyvFSIzJnfdYRQdCcp70my18zEZvmpKQIZbA
96ZHlF+84ZIQyefB+5x3h+eR83ufFrV+Z76awz/5TF9TONhmMm4P5Vk+9ANm5seWE1qO+kjzId/L
+avZqqcmdr59jokKbGitDsqsnG8UzgdOdXh2gseov2pWGaJP8nSIaehFDtIxo8JUk/Q+ygWoFF/d
L1a9I4Sxuf3UbojAIViCXJTJoEkoVu1zusK390NsBPide58wjLy29aIll9Vzx9/cTAUPPltBQvm5
SLBAvy9pNY+Q/wK2lyPcZSP6Mq4PO4TEGiC0+o5/T0yNOrpihR/rRvJ36GE3goKRqMfhiuNn2/eC
4hbW4pQD8/GPDk8FKYy3RengZscNHocemvvUSJIvNBOjaYx+DFgfs+JmxTDCs4hQajeWPeplLPI8
U3Ck8PUegaaGug/E4+uh33IeLOA52ORKJE2Zn3eMKrdfY3VfTBsHB43th0oPPrJOs9AO9zWZEoBZ
MIfefY6jVEJrfQpo4naqzcJ6weyBOzauJZQzFQhe3EE1dZsH0H/Q7/0lDV9AZTeg6mCv58DdZSCA
SP6DqU3A6T9l0n6Ln3Rwq6iZCo85zQZVEL3savSaSeDgCNZARwp1z8GGmnCOABjhm4HNGD7bpCJv
V9X0DiUJXEcQ/XrbPVB6JAS/ZRu+5zy3CabM4YB707/vmajr1FevFmtyNxJccMIGVig5d/cBxJzZ
/j69uZ/pJypsJjw0Tt6bnnOLVHy+52KlngNFqDPaabrc2ux5d4xyhMvpJzu3t93sRqgoDydv9NY4
KrohvdxQRjwZTxQgMroILXSkeRe5C5FKJSIZe9JUpGNVM2rytUK8GhxUJp/IQiCfAr3ou3xDBLaq
mYR+Aw9S76xih2Cka8AiDG/IY83UoPH69pC+nRpS3/1wV7TcCGj9wwND4dcUaSj2iM8Rt4zZ2JJP
UMUBfi7dMakd4pV9GDxCOxTK/Fk9Sy5WmRTHuJP4eZOdfAb9A3UwM/eqSw4M6ec9JyhegW8xJKcA
P3P5AQdg7NA723SuoIGvJ/GvZQ/VsT97rqXJPbrTvZKMfEQ/GQ4qmtejfMucXyAdU9EbGXjC1bGA
KlLOZMkuJkM0vjg4RtbRD/Cmsn7uh28LlcxbrbcX5B41fUTnHoAL8hFcidwYHvnG5C/L4foKoAKW
MLzbvi7BzkQ4vhVJlLq90lkGptLjmc0c2vHZ5Y4T9i3GEUi/zhHDmXVPdDgPDIWDGAeEu6LTlrp7
w6dTIVaI+ToYtOO7NAcP44kk0Nviq7nZvL7I42JOmIk7iNIKB4MS853rtMBjTfEUJzxzthyGvevp
A+ogZGjwmFxhtI7woCiNynvO++uffw0//k8MRBQ1JRe2RGOVJoljh+wUMBcqM82mPJRDR5QUzkIu
EfGSPmJZq2S7i0sXurfNud8PwtKXvkYBjgdtEXC2VBZy+ztArZpM1f5QsMBvB/7QqjnJALUXzFaa
yhzB3PyyMMIrZq13BzrkccGgLN1RtjdY902TIaPohjAvCZpZnrsB815LctCl+fk84vK3rQ65kZOm
Nqs3oRdJEDmgbEi4VXCDkatuiERE/sfggVyVP5xJevB2WzQCixnTIBEhf1Q3O0lLYtR9OSqdRWeS
eMX6FZS0NKJdzN3hwHVB6J50kJu4YvaE0r3sTXAKmD7P9L9HJE54dDYgmnzQTkY2Hmbcfxrj/6I4
EGjG2dMTUduhr4D1gjFptDC50LxRUBxE7cN+IPJ5yFY77mba8wTTJ9JaRL4hZKLFjbQfoahC7iq5
NS4YsHZfBvERioglpDnmrMx8HwhVKxTDAZX+feH+tBK6g7Y2r5FKK8w+ii48ifZghMgh4+m89XOT
qhliZQfNyw64L7wU61o4FTX/gCl/GD8PZgdtLQgUuZWtStQMqX1ldmfnIsb8ohJkm2DUwtZn0/P3
E/MzWMMqxf4LEp94wVHLikj3J1B7g8ot7df62QpB16LVh1ezN9bChxLWH1HPyEWOZmghX6w7pS4g
Ent4weCsFKBoxnczyYQk4oYaQW/W+ndPnbQXNJphzWDrcx9xUbB5RJbCI5hE+5FrPQajVuPOna3u
C85vOiNZz7eyS5UzJuC4iedKPcrrl07Wqgpe9m2b08KZEWPRdLcIC+ekWVY631CXzc4ZfTkaxBON
4e85IscmiaYi1o1/DgpYj4CMfYMccoqcEDbL+s95XGi40neguowgNZkRLpeoRnXOXU+CBERVhDoO
1DEwBK2979EZpoSmUhul2acgXiWvIXqSvzPSP4I3tMd5Etb/kkAARLlBrhcV8yuFOK/0ZeL85nBH
0zZA55H6CYVle+ASpfeWpLS7I+TO64nUekmd4pp7HUTEd3aOdt7iOqPi0gmbv5qM9DdcbL+jrg4c
S/9EEnf0sjt/bnbrFlgTKKdljXCIXlGa7OkvEbU8be1cj5IxITomxgSzPJou2sh1pAZXnFRIEgix
RGAzGyJlTrBDDCm8O3djMVHqcD7Vk3yiF0mSzL1OTLx6L8rZfS2fVR5qsn8YoBABz08peG6hUarx
A/2esOtRMPMH9sPNiLvC6+Y9tJJTFiMZMtMy4/LgtHCeKD0NvHZFWPVYDE8ESPbLeiEqlsz7R0bW
cnmfUtjzyMN1iLbxm8psnB16DPBOui/B1mEKBWHscPOLcbp+OTswQpRrbEovvkDvxcBSnG60IyVD
cwf/0MH6Ghcip/cmmE1M0kgD19M6CltxI+rB4y++DFw/isXQCbXgdQKbRvAEpjcuDPCsLpatlmrX
k98ewxLv6nwC4saeW4/fNH2eDljoUF73/OHkNwG5AjE3pmRTUbshqKKPRJsEMKIDHhIakYs7Leig
gadBdtLRHvXInXoWNSNREsLO+YyQvsGE8Zg2HgIuDMtD82nnk75LzRaswYAC4NWgrqK6SWL27WuM
PqypxtctDhG5ZhNQ1qvCGbo9QEzwZCw40jI1Z2ba+Bswxadb5nBm+N1Gi2j2i+kM2zI6PPitzeB5
Ul8vZ9S01X1CF2e6U0z4OV2CNoiOnF/wm/CvluUcwo9LC6fgPmO41+fj91ZDG2zLHSNK1cSZpPbo
z2yajQrMre+gGI0OKlrU6pbRMHq7V3NG+Grn8DuQ4zmXh3zVnvrjx7K+5Hu86xgK3n2Tc1GEFEww
/msIA1BE85lREQJGuAFldQCYeHsSoZ5IOdC8K/XujaxdH14U7p8LgJjE5O9vL2o9KbIUOH2BZQAy
e7NKROcvLaHEzewfJf/tKYWwu6t/1k3yO3jWnihL1ZPu23gt3q7mgjELlHml6PXmFNSb6wWhWBeh
Tzsb15OOM1jLx3JJra68qOOvRevWlg9YIV0GFQo7TsHjSojAxDSB4y7Cdi1CNOLmDgXLGJVVwq0W
yq5ykExF7ztidkERDtkyUAHAJeFufy1KdK1RsdEFZSFKGgkTX2b3WqfOjHrBaNmnYiVPMZhgCpJo
943vfoaMBOVfHHwkym1wRRhhmEoitOg/R2XMueLiCm3wD8JypVdZ0vFNocHfnfFhZBJiHlCt9wre
JGkPNSc0QyIlhI81A9VYobfsddzhnAKw/fBbt1jlzgfdGZLPPn5Eg0ie7qLnWENqorBOlG+dxr3x
yD8i5JKMfEWGlFuNvZcMnNjNhPK5efPf1LFzg4kLeE4DJXEpbRvQALMcjQomNnQGqBJsNGvVcxiR
u6j5cxXnr+kgTLEnAvm+7/LUzUmdC3NA/QCi/i3Kwp4vH984B88qF3sxmJobjRLbzhhmYYXUd2bI
dFUC0n3YOvsUZKs5A5o1/jA5bVWDaCV38PigxvEzcqyNK6PsCLo+BVht9PHpiCB2Z1H0282I7Lkv
O6pBpc3L7PsEoWNqW59x7+sPMPiA1P5XZhnGNdk3Tkrolm0uGLK3/nfMBKonG8zhEPZgPubvF3M6
Ud9KZkSPChoRoNP6Y6HZl+JqSHlHvx8+tHHoxrbG/fL1icvfa0VUsuUxT8MbQiG2D2PJUQxQEIgS
zkCEHGSzMLtHDSAV8DFKOJjQe7uoM/9uerG0udqlUU+aOVeG2ZsR8fJmRodK6yYzeg7JbHBQCPDo
L/4NSLugdatg6H3jDvIkQpQkseXVd5vNmO7d3uhxfizScT9gGmw8i5IbkPBZRjlfgOAoETL/FWOV
kGBI9ZqrJwIDRCxus16QTeQzXVZwimCghpP6wmNeLymbShaXxtotqJsbIHanos7d178oheWHnNO1
uNsBNz1dFmZhQh9GB3+4LsOfyRXWKcqTxcMqxL0VF8c9dARiokt1SZey9eZB+ix2q+uRmWRBlEhl
r1pi0Zwz9KF3hvD3nRanaLlrou0B7qxBS/I5yhbgnZhQsiv4b3QsGbG5LCsMV6cgN+iiggel1taA
yElGbfxl8JT3kumNsdEk6QZ2SQUB6IolqB2JK3r2iAniNsut2ugbbU9YYktCyFBMGWPStIcFPRpv
KKyvvtw5Q7NeMQ0p1nfSZWqcAkMCzykkLTGLYjqn6664+eZlIlqv+MpBC+BQyjTUI0FvUg4Nkf6Z
LjI6d4MFHGA0+MYZje6b/mGeoM1NQ/5GEM/BjreSLQS5SbN8CEIuMDoNgrMkvjIwpdtjgiAkOead
4kA9zjdPMKT6a/lZwtIFFTdPQS3bfRtHNkcufFKK318DqENhejivgqt5twpbsn4WIhq4zlIRo6UG
ggQ8Fo2O9cD+1iaPa4BNpJ3ZN7+pbfpFOkXJ8Yec6SRZCM1aKmx5OjFh3vIsCUUQDbTJa9b89WZV
hC24TZiOqY7MwRiNnL7e57t+9QJNm9TIZYNWX9OjCm+pVLKYJHaAu4F6gdVT9dcDfweLztKV5HxI
v130RwB/QjwNa+sZUuM7SRAxjStWtSgubch1QJSeHyq8X7Mc4WTDgK4XB4ai2/m18GtRRRQDUW2L
KJksviTbtuhw0R2jFvb7l1EFHdJD72lLi77b7eru3S990j8jsYmfCa/6hLrIQkyGm5fxmVDxJSu7
bWnhUPmmCL8inSGWd/o22auoM4Mrfc97Vp9Rj3o551Jr9PrcJrYohaFer6u2HIhSIlZxtLAoKBob
xHlWuw14DWnokLN3U6AhN1Ba6NOpd6cOMK2jTkfmmp658+6z4+cAdArrwkK1fnQwCW1SlAbN53k4
fQV90VYh0aYj94FyIgYteU2dYYdaypoKjEQuTOmhQMxDOP6OaMNJLloOaKku1Pg2VngAmV65yirD
GtAl8MbEgUyAmNYk4bV0nxhlEsNr+hm9CZdQBvBqXzIkmsqYYOzpK9333YHFLEMpNvnZZdQNC69c
fi1fMxWiVSQYrLvfuIrHSbx8TKSj3Oaws/oRUyVrmVezO5UZ3F4jUrbgBWMMAPZECyBbIvVDxxWc
gJ653SlupCbD0nNFNRMmbtdWDa4mZa6bzsxA3bIKLoMQGi4KySgrHJilXk6J5RanNhK6T/TndpGy
4b+BoksN1/1lfSYEhkQHdNlANPvl5DaE1YtjpFHNOql5XX+2JPoE/GQc1fgv0++aLr0+TBHpIeej
ZkVuSHMONX6PRB1PLIysSnzt5/fzzS+3VGD/PN1v/nAz9H4nkmSGsvF9K9bAyGDFHEc6wkyphBME
jJDs3YWfIEenJcoweBL4xtxtkflBHChq7S46vNRTz8cNY9KdaY/qW2P2jD79+J+vGcqUULssqIsA
H/KO9xkIRr3nw2a3k1PrUQ7225lkRCFSZzAPZAf90tkQUShAFz8ilyu+c7RwNY02QdfbzZElYloQ
yLXa7W6IqtoxN1YKWd5+7IluWfhqw/4qvXovXQrvMYWgBFDf/HS9XxY8QGOrNn4Lk068m1ZBw2xP
KpXzVBwaxmM0ZY504Wqd2ydSHNqR81KnwUHjsnM1fMn4XcQtUgTa/GqmDGw8VkSwhY1Nr1X6v31y
qkxQyAKWvxsrlOv1EjUCwJ9gF3b6EH2vibpiJODhLhd9it7hlGi+JaY6dw67pZC5gpJ1RZ7SwsEO
XvofJWngfOxu1Bu/wp49DBnssynFVwp6OJKT8/y8NxgZEBTwd+EyvSNoaJgPkGdMb3Bg+kt5+QQv
xgObjRAzDplb6gPAFgdrmPlwmUf5HoqddbzZdDTfXmHXztBgyOvb1M7IGSkwPp1x34cbjALabb6b
DNdUg/v7J2LWyiozjnRz6uXXALYJyGzGc52n82+AS8F1K3JQ2i5nAdubAeQ0NrIt20MyhB4eGrR0
V6gGgtagBXzkuTHfY3qjzu+i7CxoALPG5hYmlogXHVGfJCb7dKyHTtUZxl3qIoNmyCFAHwmdhY6L
XmRE1sPpuLrVEg0PhIV3ZIFcX/93/GCsRh7EvdmYgrsqnmkZ8I1x/wZXGEDkd8V+N8H2Ci4HRDwZ
rqVY4ue9EMZBngR0ijKrrIGPtij6atf9Kyz2efg9fo7FRZrRz1jCyILHA4sxcdeIFeCG2d+nLjJl
bt3jbPT0MD5rudUHUAFB4kfIx8N/N25jRtH3+YCvF4jcBrA8iPNYM3qOMgKDTXFkhooPQCXBqhi9
ghboQkvmiB7o4nP4uR/Org1NNa6epJ+JIXtXMWIXI+3AtA2UU8gqcHEKA3nsebPZSWAWuDTq6QMI
vbQUoaPa6ozV1K+TmGnEpJSzGE4sIELwaNckYwC1nLu+YPMeRQiRmVgDtzT2KFEjXj2ia+FQqQvA
BRz0TTe80T/xuscP0B/qvGPSqu4asJQJJKuG4Cs7N7rp+EBfiiX5JSTk8dPHMVGwXqBmpVPZKW10
9RorgMaHM4FRmlKMfaSBwKJRYJ7RRohxjBv/RHXewXTKfu5xGymWqNiGdY2AMT4IW7zN9Y4+Be6J
NgVyO8DuW7pxGWWAr3HnGedZd3omhMASya8U7wRZsNNJVDu6ZiZ2grDf23ov1cljNJMgB4RounpP
D3UWnRqzBbOQ6A59CERgyO4gtRHQIXSV/PmBZkNTQ272sBuayHoIrR7CVVcLGOtAcY5p0nz6VrbQ
oKUG7Rlxp6t1fIcx8rTUgDMDQSxScpSgZEMUGoez65IYmBLR3ZpQ7Zxf3XavVbC4UzfDfgeHgJB0
Doc6/fwMNTLaIv5BXDQ+o5JKKrA/kZV3bebYYl2sUxpN1eh/JJ3ZkqLKFoafiAhQQLhlFAFxnm4M
tVRAEUUU8On3l70j6lT32V2DQpK51r/+IduZ4+Lr1uHvyJ2bMrVV55C+mNXCoOc5Y3L1TzkgJmaA
5Ffugk//xj03LSoPt/MY8NHnW3BTug1jF+CUzfDlKOAqKCRcaXxPYPz/DcZ6ZIrdrfCxnC5imNIJ
e8I7bvw+5bxGeNmKfz7gS3EQ+SnaSUv0HS4jlZuJWGlyT+mp2aBThgIC1i1II1nsUa0P7yynvtMG
SNixhCF37gof3nDklfrPHSQXjC5hOcPFF4c4njdYaiCUP9WgE/LwYTKnn6XMAfnoOYNNgx3JG7HD
ELGmjhqNL0eejDB5IaMSRDCHZ0bEvgixEb8Nlk4bkE/BgJoZDLf+MeffMujPEoS71h6JmF3YPhGN
b380b0YZSdkpE+D3HNHpCDYJ9RKTCS7mm5qYMahC5IJzj0qXIEFare/hFT0Me2skuLkA+CYwxQ4C
RqRP1i49RzlL7G8hDjM2F9bphiDhc2ikPj1NESHC+TrKVE3akRx0WzkY7FCAOo/5bcq+bEwI4rDS
GbMwJspC5mHzhDBuAnRDQaW53NhXwK+CW8fdbz62FivWEb+LLwCb0MJ/E7izr3iA+f5eWAYWJGhg
YzCuIpDyYZ+GxFMvdZCf7nQ9GOAl3xE1dZJNBqPGw+cvZeKMxmTbrr3fXPKm3WHAA8t4Mf/TR28k
kUFv15vCeJMi5sGff0Xxg3WQRireIyI5XlpD3cVg5xpix9DanD4tV14je9EaHG+7056bIAdZDLcc
OWau2hgDkE+IPHlYbTnH0J1KfIbGhIPz26kmjDl1NJ5PbOLAx+wZOAdDR6BLZwJS/RWNIrjfw6Vc
UKMf4DIbJE/zbcSC0G0M9KFZeROWv5jQc3wyDhDD3TSpQxiu630iEU+FLHZxXTB1PAEmUcNKuAmD
QbMgKKpw3J/RmwKP/WNmfCagYxg4+jt1JOMbQHoGzdehcbPxI+Bc89LoDY5lDhUiYokNiF+M2agE
DF+trJxuCACf2PruYiaiQbY3b1e2E7pPobglwt2B4eo2o9LdELGHkZc6U4JBhPOT8wikpEDV2AZy
LHJW/B+rE8dS95pQy97POgPkSZbA05lmbM8ZY6JJduSpfDGikEdEXJweG3nG7EGdFZSo1C8OYXZj
BMhs+oQDI+p2G3wLdOHlzm6ElBeckJczCCiLPzz0TB4MhJyiQ9376eJ2uOMUAo2nsxhIcqcaQluH
6YSbqq5YelPyF6wPBTUh9pKXRx/Kw8Kt/wU9kURVXioGNwQ+kUh1YTgwL1akWpu4s+Ijg5dmiOFD
pEJOHnGECBeJ9u+ze3qdWPBsDjW4BryO96gwgASd9mQsvzA/+25Jrh38CaSvuo//KvNzjG9JtuvA
AD+G3f2CV0fAld1DRYYbfaIkacT05slBs2i9/bS/eYO4fDlTOPG0jTwqLxle+rzKFWgeVkSrbFVh
ZJAu2Kq2rNB8S6ED7d2TUPU6kgPrxYXIKk8HCYbFNrFsaGhAmth7Kjp+R0c3q1l65fVPRGWSmqWA
U2ieoeBk4JaEnaCkomp5MMmhsqvpZRk2cP5ksCZILbWLiwT/OuguH3BVMq9wtWKkNFRHeBGAzgz3
gprLGU/A/FB3lTmHJqaE6FdQUtxc1pqeozqDfjJH5XlgadObA7sJ6g4jlXz2BWoDFGoEb6iIXo/k
e1FPPZZxfizS3Jrxk5RhKtKkynOLaAmyNu+W8Kie+zsy5tGeI3pVc9xjSDkZzF6KR4pmmTu0EA0W
oSm3/BkXtA+FhcuaIzvXv3/qS0AJv5dsiWZHV7y5HV5jaF9Ju/+DL0mrXAJ91csMO/+XS88/aima
+zyjvdN1Ivmtz3hVXQvQYyeHtd8TbECYMs3eV3B0Yzzx8bXojWjGQIvbZ6J21737OAKgWWrD27QN
je01hqLdE/QCv7dNmThOpMNv+q6GyuiHrZtgFkIDLRPGZzRPB5hNMKW5d1F/+U6g53wNF0bYfZqP
KNDG2uo9eVH4ki4+VBurPtb/8qyfw71nzkg1pR2jgdLG9eiLfvaduuYoDfcYgpEPwxsOJGb+d+uM
pyXe+TySyho+gTl+HNEjLhizDZbIIaPmlF6ymLJFRG+VUy1MNwWOT42bB+9RFT1pvjFvAEVaE7LV
nLHsw5D3kP/13KsI6KjmYGhteFtCsU3pdn10c9wy5xYNlsY8pR/BEnXE7Q3gg324kQgaQUKlXeNA
bHc62BAKDDqqzhFDQprSx1CKxTjwuTYru14zwIHhQFj05YWHHD3iYIzGC3AqNMBEhucAIi7m498R
MjCf+n2j+hmxhnhOqJf+hiflvuCRgpoVK0HuQ6Ni8VCATAsKvnvUE70He2q8jz8dYgwBMDvvUWcf
eTvUIc5rlS+IEsNh5sceeF1fVwrFTOfrYzjYgPfmQoODSZgQS5V9DtTLgPbZGwKxuwxuu2kaMaNg
ZEYOdYHfsJYIDryBKxHeLIuvQScrUhvNzVvwN0iwI4KACdrH7vmV09H1VWxCpE7bkL4dE9PoO+CC
IFrmVHiTaW5rigjnux5eHEKiS2xcUmF94DREKUwHGf/gFoveMETuM6ixyiBF1acYvZve3tGQpiJr
n39f7n2OvIc/jZ6nwHSb4pAqzEWlNb6chRn+rDWhQ6ZdzX4uyr1s+pi/d1iXxsWobrzPDjFIz/7b
CySk5GxYlMwRQjCaUc5g2t7PxxDiV63zwc0Er1ETidUeYbmMwzSjYhby6//MGlfD9PP8XTM5yz2d
iO6jArEqHYJm3XbYF7eIY4PnUJ1ngbHgMVjqrCLJl3ECtMFnAsl5jADhGBJSrmokrsOXHxGt0s4x
f7C08FGNrhUvId90MVkj5GLwNtLNd/7FujpPuGzFND1RqCsIjLdisXR0Yv/6QOoKJFBY21zDwfA1
7cYSPMkxFk9WLfzbMc0Dt278NtDWcLZEtWH1T1QoV/xBfrZ00ryPW234HxxjujMqRCwXcFP5e05u
pOoAFlNtfuEXT7Hi5vDAwoT+GzYXbrvmEdfTxx9Xj3VNsBbUrzdsQZ986EFFMvcEUl3E75JXfbw0
D4Jr9qH65mihcnj+mZvBhvpxRgSZB1Y+fC6+kCjf7g2C5sf/9qK0cjhb9eWbY8glqXT0GD3sEM+h
SefeDsWqudwj8fjkSwglQ33JkQBS1f5jKJRsNpvbkWA13LpNL5tyj7DBpiD96nFlenRFg6MMY5qR
wpI55PVMqLN7jWgucK2+LgB8VuqJrgV8VNrC/o/54+7Ws1Sm0VlXT7/QYeRc4fc8VgUumKJVaTxp
uj89Dsx6oRiM+xyIr/j9oZvhH8E6Agyw4YQzkjYtd2/BW0VJNJ28DB/HgWfj8MulXWYEDAPmoHQ8
68Mq8VsXbpvSYespfKjVhB+hnm4LWM8qIaeE8+E0ik8iaUiWXtstFcA857JFg6m0VHZ6sy2HmqPJ
Xu/OGEQu/L6JpQihF45oIq1dycRDxTvFuQdXij0KJDCWzslKTLddlECvzzA9arPU2eU4p/TR14wa
F4c9FLXaDEXODHScdok9fPECOGO+t3cF9/nvupLCW+kgcSmzoEPcw2CJI5bK5hFSmKSwCfN1Vkdc
bvvOyChn4n5lUhvgbMiYIpRm16Wx6Lb3o8HoPR0XUUVmvfWQeYED5PUdE0oKhhTutVBiIFeS6PEh
XtdOXZMuBewFu2KaOsHi7jT+ICRA8TaUrJKDg3KPhn5YXxiO09P01tVIXrzn8M5g2MGAZl8YTH7b
GyoSMscY1G+kl/OqLA75ynu7AqdqzuxXPB83ns5YBS3JmBDSfXDMonriRAFTue4+55KH8sdxRdPD
Thji5Ckd0YQ1iFee3BaL80qfyFvk9pPBAqmMGcDuBqu/JldcJIDkJcPtyBWmOAD2vSaGC7s6eoUM
0mhjFGbROO2QLcDe8Ln55U4+I7r5v40JIC1JX1ciVP6I3fYz1qh7KaA1uzi+RwBNo46Lj1U5Uw8e
RnhpGMJc2TxweGDmj8cOTERB7bwxXN/gxwrOdXitKPJGg9Nj0fas8sDBoGyUU7na+1nYRunf4CR3
tp7a5aFkDEKpT2vAqqnu9pcFzJiQuHhcXRi3Ch0H6DEaPZEtnTIJq320Tfsp5icXs5nz9eoOyRrB
mqwnjlU4DJi7bPbDt2cCY5Vw1QxqAOz8xj0QM/y4/igry5GyprO6o1lHRUR0m5if3bBUw94lrr1f
Ah7Xq4jOIbsWLu4OWG36ucjEW8AdJIvAsNVLNsvGogmRggplA1U7+8aMTymSC++B2ugZp2R4xzDi
7FcgiAYjzX4nN0+S4LyhHeJyA3PfEhgtUyXG1QOz4YUmfBqilxgnSQCKDjieTtzcidrZ64Kfmy2K
gNmJ/eQVL+WFXtgtion9mPoroUNNdPgp8ggohwvztF/4v49B/ssQUdazsV5Pu5FthbQx1VdgvSt0
NYHE1oHj/U0E2LdQY5EYXWgxnv3oTuuNFgGvHKwmkttK2fQu5obzYEqAJ5JRYg6jOrodJPxoUhyF
/plEYY9mDEITWBAWJdwQFEdo/WyD6huIShahU4SQ+m8TmKtH+3Yi4ZJmlqPujxJbP1DIq6saJEYI
Wzzhoms+kKnuj8giAEXybYdDBW0Rfj+sPrKSWvYi3HA5uGD1GcIwtQL+yuqdsGafogOn2BFYfQje
CKIE0Z+5IuXuIP6hY2ycN+MFuFhBM7nG6sPeex/ANaKVXGxp7Kuvxc+hATl7TEIZT1Pdo+GpoiPr
fHlbJl8skR/zbtlbMmqlOOBk/lJIuem8f7xxqhLWc+ZFJNQoKMxBBhisKoCgzOSYpJH0QdXJ9nCL
8aEn5YJH/8dsBYXZse83nh7hwzFWQrLaCACnoEFBWsFybKy7IsLaNJBjCEDkxTLNZGjLQqSM/xMD
e7ijpEfchcahZiIAn+BxYIbf0uDpltpHQgvw6aRwwUBzgOov/RgObsqwnCebZ5lWcoz8K7XpiThO
kDd8L5xWNbKawThfZYv9hi/LONw6GMGn/kWGqDG+MlRhesurxKCLHpf2mvY5tVn+/CoIONoINOEK
TyKlu2ZczyQWKKt2a6j/UEkhPBSOQXP+1/rfZZnwXLXxh/2289Ww7+bh1885580/wQu4C0lf5rVA
I3450YQRDePkIbsmx4mD9kLi5lIk9xx+LsOU69a81DPVK7GmJQ1o9YLPcHlFkIVCGtBFBaEflZLT
g2jD1cIGJ5t86JiQmTJio4nDbNWHoXWp3YwpMHbDbiMCHuD0pYqvMROeXk2fxF4nP/2IAXOoWgJo
x6w0QKB5x8WDQ7HCn+qKPxhQ3+dizp9O3VjtpORIftodZxbuUlfA5VV5uFEYi6Ia1zEpocWFNLgo
V28635VI3qYR3+DUBvwiszNOWjFuEa6PgmBgcie3WKRj0M9yonB8j4uhKKJjNj+qyjpHouSzUFk0
FZvJHO9miJIcRblzoubzue6/pf5ye0caj2qJ4d2KKVM5YX8r/z7Rg97ZbfPgJQqM35jIT3as/sej
EYI3/oHJQzUca3iW4xZBm3V1J0XAsJ2CBCn8xtylB5LuArVHuWnzFOL8Q94MbAplQYFTjyIGr4/K
u0keIYGTewjXmxvR2m9H6cfN1eEbX9Q0m/cp76x2CokX+THUhi+yqj40iXZ602x5An2O6TqcR3jV
cbeR0QqnY5Y4pdZgau+zPyNlhAKMYBSh0WWkJTJTcSXnbkvRFSKytk3xyFgqQZsTzECZmQd8MZFO
jjxsaJvg3vocjLfxa6WATwzI5iR8kwenfymxuDpDKwsGIbbm28/4NQLIwLWfCB9593KB7elbReIm
6mF8u6CE4By517wBbFR8P8GW8C9WHOwXt2+X8egMQTWGpvifCWGfsPo2vdc/N5T6pE5lf7+7Hm4r
sKgUqtsBB1H2xw0H6wbobb8sQ5V5ukNd99s8Kof/Jri3aVSd+C5at2W1uSPyREOGoRovxPw3G4FJ
iXqBnW7gdNTTOPEN6LTiBnE/fSGM2Ke4LBzMDSrR1AE5ojnZkbpIo/qhWYEouf7N28TYkX4JcDfJ
13TTPExnLXwyRGxxJc6jVnFoBIGX+N3gahTqx5dbhgi/3hNewflJf36W5r+o4Zwrj/JIxWvsE4sy
S0sejOyvU54B3B2lk7RpFx3MDDZMJPSUO0z/4KL2+W23mNFxb0G1OzdjmACN0526CawSYYNB2CkT
LIpd9mUq/adsASvgaXJ3tPDDpspOCzYD7j8W1phgdNxJvq8O2yN2W34ZslDn5eUXYcTgYVCIdd+e
oXR7hPIBtlljfJgKmyOXIs+HKuQ32MQ1ZCkhO3ceUYk/hnDOIKaVWy7E5DzcgMsy9/W+4Z6yVua4
54xTj4Hm/DERQU1lmIN9C9Pf60wwUdNgp2DMAQFv2JsY0ALLJd905nByc990miGsu3coQ4teNMvb
TviaYOzGWtanrD3Q835IF8mcJLgT5HSPTULvf6w/fA9UPxTRTtpceGiSpc3vLtZ9JBMf5DZEqSdf
zwQNZebzz3SEogrPOXWuQNBrnA9+QrcpwY6JvtpfkO4crqtX2J+k8Tssh6TSzW/J078vBwiGAWxh
1xr+b3OfsCHQgQT7+B79vG5Yxeko8xrwiZdL9c7n1/CzvnpSANmA9nmQJEA9tEOv6WcqDAH3Tunm
8Z18Dlo3AGU85CD9584AVIrU1zcmE/aVkzh3a00Iy/koAJLZaEQzODSBTrHcvNQnM2Lck4P5XACy
2Y/ZXJ9Rhks5EhFjSNEDnC2qAs46+rsxK3Ak427+nNy3V0of7t74yfjzXkQ9DLd4yEXeuyPRXSLn
ItCVF6ZADnL5SwfbFZEE6cC97RPNuB71Fl2C2OcegpWBzWuQY1swh3KZLfWtQVQq5dqPc4AfElIB
yUKkhRwp4NfiObzodjweo2dyZXQJ7B3S/FvfiVjJqKUxKKXTyMTQkcqp21FlwPjhUN6m4gBLruGD
Dr9kHXMAy9Ybe6cjjzZGIb0zODxyG8OqUJHsbqEBIAHmDK1Et+lcqFQ4ZdINbxUZCvMGHVleT/wL
7iK65twNBgiyy1yYvNKHYIHxGjim4OHIy1vrmuUwp8A5yxxKV/uj27A3PpoQI2kK1YhNABAcghQD
LTrCp6ujmfCL8x6ziLetEpUlsRhI2+GuIzWDJdn5vxl0oq7lOaLnggv7idLdO/mGN3gqIAAgPZAY
YLjQL/A7lxD6Z0wIMfFqJoOdtHysRVASeCHSDLT4lIR6hMbnyKyJRpIfojckQ4mfxJBBsqgXqST5
em3cw4xQaE6PmHz98OWA3kleJR0WtJHG4ndkI5rEB5s5oOSWm8FpOX2fubTM2u+OtKbOptJTcKth
uK3buWEZTIWpaWf8Lv40oB/A9GUBq3rUdqdf8fQrqqLMM1GTZB6Kv5YWO3eYvf/ArLmYEBd3FLdM
pySWMHW7YNfBxaA2zU0vL4O+Grx7XkfeKdWzWK4WxAHyoQg11b8u1x2xFSc82yYdDqITCG8ogPkL
PwzSdyOCnniVH6BENh2GzpAGDBxDxf7aH15jbA7yY8oDI3vNhDAExoZrKbke6PoYtpNpXR9V0sXR
gDGYnDabx2p/gtG760GZh8iPnH6HBqFZA2dC9orKlTpF/MK1XJsLZAn/hpKUcKCb03YJIVDBhI/g
IVcP9XU5L5J9iFGM/54rXM/78LYoN7yEtucSqsQp/WQcybIGd/6HU4vLzGBxYD3X6janhWbAyTtE
UskhfgKWgbxrso1TVn/s+mfnpv2Jbjg8nyiPnpfBtOkJlcUXuX6ohoipcswf5TWs/CLpr6it39s8
B+gp/n7L55JHmoJWP1JVD6a8fX7QgFjbJfRYPnRSsFoqeFtiLHs2xmxp0ArfPD+aQ19JsQadm4lB
Iwpsng5baB7I5uIy3m0QcQ2h4AW9G5UoVeNvw59SqM5+8WfyHAnJ6+P8XOY7YyYf6x24fsZlYXpH
5TjRdvQHd3owmohLT/JuMJqAtAQFWZowB2NYM9yH/W25hpGmBKniVES8hMzk2ZVhz3CUX1JOHNTc
sBq5JKW131AQcpEYPtIg8IGMoO1EQf240D3QSZR/5vl6aoEqb9Z7Ukw6aKJMR2eMbF4kqCA1hr47
Tcd1LE36uQvMt0eoazMRVLZcG339ST4LdM8ThRlnekROOMbEhqEkNb/xsEGPJuxgPTihR5CD0f1E
pOKsH+JnEey3v+N1iiUP4CWaEPJTfv/yeOhlnwCBe2zWeove/HWSk8eRXp19ADiYpwXaBIZX9HQi
Hux9ZtVTiT+2DTYUKwBUcWCM8gmtrHmC9Zr+4ckMqCqviEjhGFFAVYBkD7htqwdaZ1yYzPXr/FpW
oQ5w3Ez0Re/vflQGVr0ejGXI2NW4DLQLLGF5Qy9X0wwAnVYMSeTEiBpsVLAyGj4mxgXYRgwQQXZn
nBHIHTnjMHlmWdC8c7YxTEP5iIc5puh0mQAkjN/Us35+bGlZAPnhwIBHcIoRD4Yral+Z1jxlq8Gy
S9KDxim4osbHuGpMwyTtOr76pE1leHq0TgoGA+KCY65IH64QdLyd7f96W0xNdNRiYd1ET9Xr34mI
dmjKb5VDa/Cl+wEwA8s41Rdku3eso4GXI0WoY1UydwDGGMqvNCDaDffhUv0zygBapZkY7Pq7z8k8
vJnCInUClVcigyOeNv1YLlWN3v6fhnYvhMoYP6OWE0Q/dLYGJ9yCC7nPnkm/dKXjg0b9FlewRy+8
Qz2hm2b34mCAlHEo2e9xitm9ThUreFMy8Cpg9jI/pyOBVN8fc7bgBzcXm2krxFDsJZLYvbOzLFkV
d7LCTJRLWdTrxy47tWi3o/cz4LHOccibSoBKTO53veNzCe5z3bwXsNByiB+b+pzzyLPyoPZxi46v
dcsB85cdfxPm3xnjADyEBsCVbNY2Ph1wXt+iINKRT1mPq9076owXZZ44cw056E64Fwq1TAQuMy8T
pzY5Yx5nBJZ0V/SLDgX1i7+MvjTjxiilPQ9/s9683FyFR0y9GnDpF+blOa4PnIsxj4G+5bHgxM3/
qebAJ4DZQSPxw+PBP4iQTUJfVaEPhxf3ZTQBvI6/M9HvaCeJf0FchFAP5I9dAVSIfyWjXTwcIKbY
5IM/StjOsJ+AUNx3JND0dBmvA/iJHMpLPR9Cem0MT7p5HUkQzyHX2rQLmKmM09FwcZZCgF8p7mBV
3Zy3GqCt6D39Vh++s+CuEpQc6wPSnr0HJyhlJ7hmPoG3bXCKt9aXhL/n8ErkHPwTnjNUlJAIBkx7
7QpbJxIrgbyEkxWqXnKPjeneh8MDZCV2A1pXUHlYuK/QWIKxg3+q+LZ1oqNqQXnQtAjdNJ19S5oB
b7GqRyrD+E64Nn01+04+I+pfZKNiLA4ujsSkAjdlYtJhZmYB70lf+77pMciXD6/cRrAjuCuUPFsh
ECTzqBSOTFruNrDwSkeQbyn971DxqdIs+rkC4R8OqFiwfGym+K/CafhchuLCMwMguZKbBG32Z7/x
bCBB72OLDx5Yw67xedEFpYU9g7AJ7hau8SAJ3j5mrJkJ5fWPj1P/xC2nrgbv+CXyOOeoPPH2wTFm
aBnSRJtRe/UmbCAPntts2K1QjTHXM2jUPDkup81ME66CeCIs2zVG0+dqwp4mDW/jX0Cw0Tnfvqh2
bY3vVsL39Db9rMi7Iby1wcxDJvmQxDhhOFAQgixofr5E4oa2MTevFbtid8n/3rN8a3oEPWy5C/Ah
vv2L9kyaZUaFzNtkJXMdmKTxma0UNcEURFWb18jDm0shAHBagze5dGKsYNKoUE435zfj929AJc6R
QEu/JxGBCDj4sdKYvbcfeiQfzvq8k9JSoHUc2hO9v7lRon9BSBzlzPeMjmOkpevfEqhVzT9L41Bt
CS9MTwxAtxT37xmRgJmGcEtAQSJTjLISKidT9PA1RZSmiH/qrUDq+XHdip0es7tb32NgN0Ctx1ez
w5bQVQW8+Oy5EHGp4qBGA2a+z7VBXCQDppDKmcRLSkZM2+gBQDkh5NE6HnTaGvpK/K3fwu+W9h+u
7OZDGBcyQRY9cVBglg1eqPxEi7JdtBocmH89jAzhx/dplDo4+5Y4OXCJW3I8msz7eW8/z6TR2CEz
Qt80kXf6sj9nRqDu2g0oCAQaHqRuZmDNJZ5JA2oxJlu7bMbot0ZTCI9bZnbAKA255d9eNCFIX1zs
6b7weJmhsrV+ggbrGyD9f7t6XjoUffIcuRiHUrqCN7XsH99Ldna4Z3s89R7IwJwrhTONSEOrKEZN
WPDiTUanktHKce7RHRjQVmvnIWqQPicS0vDSa6vwq/qv0mNP6vGKtxjxcXzzzltE6jyadCDUiXDe
OzttHJyoU1xoMdJkrPBymOdxeJrgXS0+ilC/PxtGzS/nWbgF0zwMKEDIdJc41atkoVj+uzFtAZW9
ZH0bEC1lZda+wpRipyYfsGHOSw5/GDY45r1inM32Lwfl4WAKoAsqDKbLFcgvb4YLjJLgo3CBg+x8
X+NKCEXh32vlYGfj5/Nvps5/Fyo+vMinwjSPwIRilgYdKcfGLF+yGw0iTPrImaavnt1j5CtrUoL7
B0J06dKuO2OrjVtuT5hjYF+F8ASxmzJmacxg436mgv0T+99J+fuxsCdlQvhf0mPgnpGNKyi/yo5S
aafFP4g1yBlMbrHVnH4V6q4+AWs0YTsyRmULHYGo3KqjxoLjpM7t4gxfA7oAg+rBkW0GawDR4tC3
kY7ELHLR8wfBE2oacid2l/tYZmh1uVHWOffZYPSu7fcTw0zhdaSOe0eq0zzub1NE2jItGjXqgD7g
d8Y6fge1OVbDJyZa8IjD4qj+07dCDYeiqZ9gxcy0kbopFgMA3dpV4u6YngeLZqo9LXb3iiWKwi/Z
T2mBl9JaPj/nhKAdFPFMfDflpX91b4Deljwi45VpzLyjwtt9hqCb4Cu+6tXxfYd0pCJDzqaco9LH
q4uCi1uO2PyFVcmO5THX51TQnxP3FYj1lPEscGNxaOfrv5c3ItD7kNECa8m8+/1btF8VIx4QQDZ9
K9zSs0gbm0v5j8dAXhWH4gB+Uk1I4iVdAksn0D76YsY4DEYKilO/qMQGwuASiSsgIu05pwJadUar
wBVAKgCeHEGxuhTUR1OwLvl1ELRki4AJc77f9S5KxHZGQUFuBLMNRH6sEqKTDu+ZqCwgLbCxgux9
hcvnZ6weZAzf/iGy+ZZvpBqCUrPo2N3p+kB2fnCEyQr79wqNlbpiHqUeRLYK5QteuPKB/BYyTQgb
ywAAH+Qg3MB0ness/6PE/wHEckpExBYAlS1JcCdmzPQAi67he0axHernJuZscwWgB1OdNEhgVZ+d
F0qn5BMw/QnrdgUxvWPKjLfu1MSwcAZtBLGSY87EgoUkg0N8BBM/zLALEnET8qQe4QcPDIT/EL7r
3yGtI/zKgbf5EwpIbCH4rMZ0YI4JdXIQMKdEJ4476RF6DJLdB/y+d5itYV3YRcgbDDn+sSSHsh4t
6PqGWALbRgAvG0GkMGfG6s4mcgIZYZ6kAt+ERFW7r9PseFslkjXhpzJygGmPJG+AnCaDEyV8h4Vt
/Ll0xifWEedpgKiW71tQJkKkom63v6GJXqDgb5l71qDEQDGbKLZhMcNGnHB1jxRKEMoZ7ExQMc6Y
TDwcRoAe6SFYTWHtzz7CkIBlDWFn7xwfASm58HOYYfKKcVby7+FgJl4/IAwK995JI45DdI6DZY2z
RtjgkhWpiRnrESPDbT3SYlJMPLy31eALK9S9IvvvHP1ByysajB9DWR46hoDnF+PGvpChPTSLY4dk
bvPQq1w6Dxk4ux/DIWMLlawGYI4TLBG7KQRuPGEcwWWIpZUeIMsYVRfkJ7y2fJWOt5TUw0wUWqyr
R8TGhamQgweYLbQFmAgsEMjDe0e2ASUAJ7chAgafAcQCLvyEFwJdmTmNAT8SJsWcc4rrAsPTuSEC
QlzNBIpSwF6B0AhjeyjJNy7/F8MgrL9ROHsztHZ+5yoIRGprDHuB21oMTzpS7AOTU3EjSzBF62uP
SSJ3aKPs43eIvtQWikyqO0LDXdcKUsezJgDI3DbDOW35vKBF4oJ0f3uWsLRC5cGuGVRPl9aRw3X/
h1/m7wZ5HpM8sllGzUgCWa4xA9R3GPdo0AGvl+Ly3eguREDGIgrP0RHjAaedhyDHgYnDKxoZW/f7
SQtdjaGco86gez/uNr3qZk92UzHeT5na2crxF5LjYuk+GddconJEtT/Sp8XhBReaOUNYwZdC0Mqq
94WJ4w95AZuaajORJQeRKRpDYfQ7eD63zAuEu4PJlAwLYw+bWOdIAe/4qjUB7YNlZYwU67wf8hiD
wUDhFEbnR25WOHBWi3qNj4SLkZHbWgmYLok+wtWfC3tHbYNmEM/gmdzEsjautGHBmgJQv3oDbgR5
KghmBvY5adAivDHPhzI+5OGlVY3ZGGwFIqVYENwPOtXrrjrmznVKTssyTWaBlfFFN5RBhX0cWDFg
s7X3CNilEdTizCYvRWZwnl8aBf6kxo1qPu66Hvm0sRSOUS/g8Oj6Vh//StO5NQRA+a+fLz2HvdGK
5qWx3ytixFldE+Ax6zVaLH68FnZ0yZ7RPKbHqy8dbnbyO+WLB/4GjA4dYl//TQakk+pzrS/lkJOV
LQ29G242NVIAIkcjzNH8B2VNxSDuGfG7lGQfw+Fn2Yo4AYpNxh01+od5trodOAQYv3w9Jrj3yJxn
DJSZdo2wZsSphus53I+1h2fevCp6SCQC5QzbChfZiIpvD1Fb1kDwpqFKqtMeZn0wUrUNnBfzJAIB
Yc/QOSAmhW8HofnGWQ1fDavSy48TavK+BfDvINfc2fZ+ImOLJoJEqAc2cSTTXeioitbRyWIb83WU
IhS2sIovhHaB9PAdzJGzWY9oXk7Hh0+DzX/+EcWaujIqRULWWod+TBd5ZrRm/BzgzgQQHAwLXJrL
XK0f64ELebUeUg6JpYH8y4cXR/MeMjpOTwTTwT0+0FBU22+SbohAh755mzJoVviJJn7/RgQ0IIoB
uGaongRox/9r3ak8rj38msFzFrRUpasFV+c5IkkbkTVPwsGMi7v9051nKFoDNhdKThcnHPaoYpNe
2FKphfHbCq+BeRCFLn0JcSbyX0MVBIX3w00c47KH/ybuSEiYRBHdY0tdGw47yt5Ln262lCmIY/br
TEKk9xvSkTF6Wxm0EIbf9+iP4BK+d9hgiNNrehsV9mm8t/w0uWN+AIVrH3xWzWFXWkvzwukPYejL
4F8ZJp0d1pMB3TRUbVJ0cIs8SeMGi0mGgixF9sGKNBNpDKcZJwhYCdh5/SOErzRCCm447RE/0FKQ
vv3Bza7nyrpPopOyLs6Q2PeB7kyKEXMsHvspRte2PhMwEXanH2uVT1aCOH6kyJO2gBPd2txiFE/i
U0YYhjiR4fFi1jKYib9j/zXKRIiCIrZolH6p6EJx7nmGRLfxhZnbrl+xx24z3VPH2kj5Qti4+Igz
7quPOA/YFOHW4Wmd+G9WQYzIKy7IgAT5J4QcIxmRVvGOXzGjkVMBiwlgvS4JL9mT1kRfAjBIs8R7
+jNtADz8657CtauIypOJucc+4vtt2Aw+lSHUEobojPqIsVJBvQKMb2TSSubf0Ph7MZ9YXHPfiNSg
RQlkYNcgC7YOrDc0MfT24C14lrKpYtJkZ0EZIQ++4j7583VrxmYVc7cROD5F/X8dmWgbsyX2O9YL
QxzsF6nX2LXojO0CXT6QvE/ZdXyfgZHnlGd8wEu83gQxGNJ55UE3WrdYMjauuHBMrbynx5G6vJ0R
dhHjwBcxl7otv1AHlGFDZEKBtUY2GoTCaJRNT/g2XC0UROaRxECqKoYT0ArjkpQsyOTK+s05jRVb
A5ExJatHogSEUxfg54+GSvxpwkmQSWio0HR+Q87ZPkvOwMCUcRlOQDRnGOhpM1K9QiicHk0oX1iD
WS2ZY7C1UfTfw97cIORoYNFlitAyHBz8l6Nvj427A9+J8sOZRc3hU7M86WmxjhjW4eNIEMy4iKHg
eFDLOALv3ix6ee6ZG4NhtLugx6JMrEM54L0wV0ztWOPNcpy9Pcg22K4gYgISHovDiYJYlCgjJldn
aayg9X87uGM7QWMD1EszCiw96rC26M84WjDbjageWy4bx0MMdEFsThHvtygjlzcgTMBPQkSGxfRH
Iht8GD+5c31GQteIm/XXSn6c8lxKtBBfaiLY7hUTHAPk6uo9+45SjT4Mwil6TSR644aV+/DUTNDi
HtGH/ZfN1Os7r56o7F2yVREdtRr1tTHjUaSO1tFSG3ED7rUCLrZvXKsoja6rdIFUB+Ydp1+fYoHy
nyC0GeMHHSH2eAc9svYoTe45jL9qA4k59fDhNNVAwC/AP/QrULN/Hu3Ik/FN3Y77QRpoju5ej51v
glRj6jf6XETynTbBFv7r3taPDfRVD1hRn9GLp34zNcm76/gSI8Ynd/ihWKochAdBdqAWsm4zjNj+
VTqcpqIN1n21w8+zD9tjqf1H0nktqaptYfiJqCKK3ko0Yk43lraKgiBBJDz9/ubadVat07tXt4nJ
nGP84w+5Ze5Ue14z10cENcRg2VlCoUD2359jzG7hm+6I/b7F7JjHnX5dXJaCkOeg+ilsxS3cxk2n
P1v1Gu7fdKovC5ePiEP+/0Jyh9sYPSuqJN6H1du98TthH6U5BynBT5VJHsDbe0q23/DSP4yXXcDU
itsfoXSY2FqOaCqcR55kr7PxebIkl8FeCuOC9+wg2MYpVi0UinbK6wcKyobRFjLssdxHNO89B1EX
KsBJZjnMCHkKJAQerapdsVHAdOcNF2PJPqSjeIhAGP4sjKKDDBuQXslvgpqjT1krxEkOc/g/Z6tb
aKPsL3d6J5gkU30VEX0B5eG7lSeqL/73hNUuLSRc96K7ZGOuw12LKzQTT5wk6RC8ZM4Du93h3+ro
rXKcDdgUILObotOXbiZvwQO+7tag0Rm7qM2kCWei1sWiXN3zmGQgCKcgXAGG9HrCQRCsSThD0emh
5mPZu+VeGqXj2K322Szfv7eYT5hM3YZvr5qQZcewy6G4ww7atAXnHl7hELwNw6YSXV/pLHl8yFUH
iFKoZRvmvJBqGBS/ZmJoNoN9U5IdJdpdIUfuH7kvrWYtAoG4jTmjTjQXNgJOZsyW6K3Rj3CHqiRB
DoaTlAtACejDS0V4dg266SFkEeljCCWWMaLUZ+koYhvnvyV00/zSi3hzCBR4br+3YN60oATeoAbB
vma4fDq2YqOdZ6HRvlm4G1lLJlzwpgEAWYpMbxG8VRMMFKEI137q6atdtOSz4CnaR+mz0AF7mwX0
FAv7Acec3ggPZ7vj9il9bCxYH8ZUtSBm2CJAGcvtceeioNVdmcs6ax2skN7ezJiKLfB3o83fin3/
i98AuOnZfc3ik3YFVgG4KoXilLoAE95/DCZMhjmbASRfW6BOWHi2tgLOCrep3xvuTUAByjY63Xs4
ljC6pP4Y/r0v6q1daMAL3bhkGyXYEYERaew7/VFdcDQfdaMfo3G8Uk4MTcFY+APhosI6BYrNON4i
JW8x3z0f47HJnKESoxXzCtsE/LmPsw9mrf2hApx85SeRB+61CUIROLRqjksCcUHs0sCb3FAi9wCk
B4ynXMrbDeQ5QGwo7EDsEICwGKo50GPJH1wGDFgg/plDs/5jKAqXNuOcw2YSRSwzATb91/Y1/icC
hAYizX/DfbRk2sFAgEOTptf9WtwJ1/ho4OXkcLJBjCo9IBROGloC9F0OtscIUlt6Np0Dymb/Ta3r
hssxJjbJElFU13wmvORLz6DifYOxpCLfDDtRis6tGSBZhO4lMkmJ/bZzP+aaCO74ecU9ARelGoG+
2+VE/VNdmeCB4s4sm0WAtyLjoWqCZgpPFNaeMoLp70mjdcNLM6393xYoz9IWOMhN6ddwP4BmnVMy
/hZv94yrF5OTI5dmTLGMCDDjKKLK3X9YiATGc+zMetZznVtX1UPXSokE+wtZ9tkrWahQ+1j1zG0Y
HVB5ENfnQDf1u+EfdQGrXPZyv0/3SIXC/UAHq3jcKdtkKlC+/vBRMuEM1slo4GFGMVngjYaYMKG/
sRvv26ChaxxyONfhrJn8/caZw0+OEda5gNlzHWnYprSZrQ1rRC58XhQIwitxLEiD7amgVuPVUWOx
kma86TczIUjR5A39FtlCS1yo1J85PPKwteoVIdsU5jQ5EGMXGZGr7L4zBpuEnCPabqbGAbG/MFJ4
3sTN3WfrQ9wPWar0En9GXA7E3OWWKfKmm7EBsteHl+/0NS/pOPGhDT7rr8en7b53NTtrZt1QENEI
PG8MkAykCtjA0ZSiX3l7YBesvmL4YGDbenj/THBtcEF0bfFdPFlqjD/PENMqu+C2guh2KC1vlRL7
FdmjeCkMrhm2JGM0IxuWmQ0/EybfAdYeCB41vC9xBOGPKq1BZO7xGGDzi2YHU5N0md1xhvXNzUFx
kxWN7SJm0eBKB4YBdmFeCZoW2bECvLg3HnVYAqBz/6F7onMnH+q9Vq7Cg6SPNJ04L8Hy+izfQYIe
HyH4kFwTC9oP5Y420fbGJBkDmS7gBfLrqiNmNSLs/nsT6cUd5z/+ZBpPliDcZbTA7pxYGxHSeiIP
m89cbI3mHnbShYc4GXvTV51ilDjUwB+kGjKvnbqR8rdkPTd2NjXBNp/gmjEnBZAqLFH6VObQS0zR
uZnEAZHaRBhQMI6JgnE+Y6iiTM+Nkcwsj+ynZT7/8I5jNNeVc3hPRQUI2j9lFEFE2mCSDHdXgdjU
c1woKLAbX/OjvwzEUuQwAvUMBQImzUEQIUGmrsmgCqUmhSC9NsDOh5K8nL0D9NWUiOMK1/YXrcHZ
wzuOt+4hi3MTXxSi76DBqC4KepBJiCTwWefJSdnwnk7i8KMYvqMLZL/CDJ7S+LfADYK4dGzWgH6Y
9TuwQIiGOsN6X5lOf13aC81n5LfNl5GrH/EcdRJOS9GavEcoMtg6lCtQyhH3ej4JbBaI1qXtxc+A
BHVK+zdsUMUdBH69Lrx6OEGqhAADGCFnPTNHmRejcELDP+6TZczOuMV1nWPlN9Hmg4tJ4T4McPDF
PGgQgM54cB7jJT5wkmJ1e87+6k7rvS7W7VxzGQjIUGxnzxFz7QCvQnEb/LsVVSuQ+JhRZFtXEEy6
QcA8WnAPsBSoLmJHek3wo9++Thjp++8g97iDRUd0/MBvO0H0w9wZP//9Bxwru9LcbRGpOfEdy+wV
/jST3KNJlajIjy+HswIezfz68vHFBOL6OasE0QetQuNeIZis9o1zj/7piDkAnoF4KtLNGAx/6NVg
C2IKyBIl37iTLGNPJzwT4cgpEY+cTc9AqheoX8FxDKL/zgsoWkwHDMjdu9+GoYLwUZB3aBMBPyiL
NuxUOkKT/pgzblPNm9ubgy/o3aE1QlzjD0u5vaMr+VcFUArDNzwfiTKdcL23ny0jXI61Ah81PguJ
sSKg3SLG3Zg7YA6rLQdAuAI4Q8jHeRNrU+PxWUQgTzsZYBkLi2JHelAF1oYZS7QWDOevI7vpXPIG
49fo5Rg+Zz1y1DWaenwDf2M1eG0JGPt+iJ8Tc0BGuHRpHNbyEQiAsSuD0aizNSpMuHSg4qnF9yuM
qD82E9R4Rv4nUDq/e2OwuRmsnsHrPphj9+7IHNA5BQ1vKrxDEADghwzJ471OWAAtGdgt/09+RLWs
DP/yLMcnC3uXasvhEaD5clYlOhG8sOI/49I4kB6nOduSyQxvsE/dYi1dUUyAr5R3MgmyKQZ1xcIM
EnAaenlYNCkyEUsoo2A7wI5PnQpM/MSFBfbZn+/6o1y19wjqzIhL2nqwaelP9soCgfStx8QfjO/2
fdlfRko3kDlmRznXGyASvhwfIETZHrKR3ousNaooeBRQaZt1nywYfpqTDy4RAEt56S/qS3v5BdGf
BmkUuxu3GUWH/r09/W7lslyGPe5eaS9dtdr9BfK2mkG5bZlycJziFrNvt+WSSVrN7lIujau5hxaw
zAJwMdoWcapkngqz7+s9HQpSq8WX7T1SgMX4WFjcmo8ESmFzoIAGaCC+G3Pi/ijGqRyJz/o1Z/oX
MITy7n3UTJIjgXoVfu1iAAOG9g4+Y9ZvTdmYIcpWuP/ipaDkLw2f4zxaFh4+h167byftNQzSWUXJ
IUF9r+aab1yrf1zgfMsZwGqmHmW4Ab4qHdNtepdgxnJwAJigpwbQ3MirblEh2YZVp1mwIF+w18DI
VwOoQg/ushex4uzp62r+vn0YxD0NeNm28Y+g3N7zOxdQ3GIIAigR4CLD5wJzwO6DO3ic3DQI4av8
pl1CVDLH/BZiFHxr2KQuPa7nA5VVvGHXzBZccpN9k6oEJ5+DCHp9TbJFuvhtqFfEoBLE9cZf///J
cVlLbXX30y3qX2aUct+WqMrAOAAKQWUZW4PWQSqjF4gCKtE1ixDMVBKpGlqPfrgIQtxEGuhAQ5MY
kWN7ed8ohapl5Sl7QKtkm28Tditx7fgeufBr8uGDchsF3I/lH9Sf0m+vmT4cLHR5KItMluA7k6/v
WbGFmMaHsg8DeBhBfnmtilF9iZiFXX43PqLowLptT0xpGbpKBz5rLLJ2H8awf+lCOhh7dNSTlnO9
N8Z42svZur9AP7CTEl322aR9BZcsIirsCPt5uxo9odq44gDGzhJILxtBzOJoNdyIlhXbE4Y3JabV
mVsOP1ttjx03zuDJKER/sXh7lNNOtQRLy0R9TD8CMZn1Zuxpadp7EXBvlLHw3IGUzk0Gss0rh2vC
hLiHQYljHuDxQAedD/4gq0WLfG9g1Satw1WyO8/CnuCvQe56FshR+DnYQfwN5B6zg/vGHL7Ox2Hg
wIgUATZ7LVzYl4WTzgekE6ob7lzsAzD4bwb0/BA+PVdJ2WPaBoPuqt8ScA9GJzdzhhWdzyHK9MiC
7YmkUWdVrYor7rGH4oKJHmnuI5RZjDDUx/nBWUIhtQwrG6ZKH3MFXYCUMBQxfgvviqBshkgFMbaC
1EWY0MAzWotHqTa9Y7TXToPTe67MAJQEqxp6AGwZocRsTx+dO6s5SOveqWX/WnZ/3QGe21JAnqFz
j0fduM/eIDzseszRuikeuKNsOgjiyyCQ/9G+4KrBQqaaXKkcWsevjS0Uy3pPQ3XPl59l9AcHQL70
H+kmvyRAaCxTlkPuvJi34ej6zx2WrF8a2/cjOkhXBRI91RFdYEPUC943TnJPtvDhww+8GjF7AphA
R00lASETrVtm9VUrhiQDnQpWO9Rkt3JrrBYZlA5sxPXoRb/JsKaic6K9dEFWf+SseT4ayGCUz7h3
w39a92cGdKrgeyAEbXrGOAwIyimmrIcS8A5+wBAuoyot8KwBC/y8743ptZn3E3MJj50pbIew+/oM
hsF14IuwLjeDDV9pCxT6hJGQaVmLFLP3VufABIP53tsYvxs/A1NDaM5ABL0F7AcY+c/ho7jnrG56
3fEXVourY0kRlFQeiJaNnyB7rOuJsYjA5kZy62evbRmNuNcHupOGXgnTD0kkdt7AaE9HL8jOFRKx
tk8Aoc0fJl1QBN9Y/ORIDFhl3BAlNDpYDtwEkAYTgEBqvT45ZUOYWjU9NF03gBpcdLiC9CpQiJ42
X4Nb9VgX0L9NEg4sgJuljJ2BEDkqUw3dK0QbhpZAPlTReNFQj9AwcBi18PMYIv2YAyYXWZrCXOQJ
+Khk2JVAWUblJFQ6GDM/+P5AsX9c5AJDEKoHizkgr15jqqJZvdbJo9FH8TrkdonzK4RfUfZ0IuiP
lJt+NoMcP2uXPFl84RUz0+MpTGh+2FyDquaPFqYfqs2dOssfzBuZnWPrB5wrP9QHtzn0wAKW6qMA
boHsh3/Wi6BV7PNySDBsh4PDi5LoxrZ+xl0duakJRuCPwDRyituvnTHvhsn6b27KbS0rrtTaUMQG
T9eMZyhKWnbMyH5yEhSRmzMneeMiYjWKiOLIEZf2bPnfwvrBAg1pNFncBLhZfcbMhSB9/lDcMItZ
qSd5xTdrc6iYDmxUyC1f2hDGqAd9IgNTEQoKF6Rd6W+HS5NBDr0VuAbwjJ8hk9H03yWCc8SRM+PC
pVM+7f6SJUHdwh/z6VBqrbppOOlGzTpa0NIxI30NryFl9w6W4jeoWUO9C5Ovf4z1Y3b7TdlAKYR6
D7ZINuUaZSv5vH/FTWWAxAnD6Wb0UZ8K7iDIEWxlhWkxxgeKpe3TdeqrIyaWgwmcZoM4xMZ6nl05
xC7vM2Y6z+/xXcRLVFRP2TahKiINIbVYQ/8nkirgOf4kIdSSe6wi1Kc2WpwXDO0XHx9zoLUSuRS/
PCIHiE47c9Lv+h1mJXXcmzakZ5M9XK1C6iDoK7YyZl/E4hH1fG9YMqp/MlV7/qFdm8lQt4rgGzz/
YDki8wEFhYfZbpPxC2orEwxSa0Laza8vsCRMFU79mYRJ5HmOJHn0XZfRA6ANkyoILedHsUlvv009
b0/wuZ8HbMSE4WPha3P0eRQ7GKkisJPWyh+3IKR/fYtsc6dfms0Xd2A6u3txa4i3nqdzNdCmXCUI
19WKASGYDAK2/qW/k8gPUlbSrlsx2T/8uM7b94Qk0QaxA9gDvGxYNszLNQsNeAGyglhurbs9gO2v
By/Uy90nInoOJ+fnE7XiQqzkBg9qxLScNA8dMPrr9dbtAYm49NAnCbub+9oqxO4p3DiPisqqK4VH
j94TWg1q5gGsTHqqTeh1MFyZvD9vWFOgd0NcyAFHUQab7R/p66tDzbG4O5tDvGPicuaw5DHyMf2l
C5Hzxs9zs2uBOjs7v3scLpnHDzDzwbAmtwCN2C0/F0bzfeg2fwo7I+SYCzZnPIn6QDnoMvbbY6Z1
5J7HbG2U4jH6Bt/IBDoPMO1yj5FjdANb21VvW6VBTYMPggMgZUidGggbjLFen+GXpFlfpv4rLHDY
lJDQPXCiA2Zkg97wDSjBzDewz03sZAdj+zzLMVdjWbhYrr0gsHwuDT/C1stg/Y/dtiLc1CLkKuyL
VI2WmTo6yvaB5d7TycUEio3RDNjD2RQxhElsxJ+k7RF8iOGvvEiIvgAB436GxU7PbrgUNbUkctnM
1uWFcACo1mvO7pbdsJ/df6fnu4F/ocWwCMaD+TlWqUdsxAfnZKZceMBhmruCfEdnm4Y4QuF1NpKY
+6IQofTlBe8KzIIsHOK4lGAPvxE71oNSlsYZNI5k2hKnR5kuo7IiiDF/bOuQgqDyjWIISVRdJw4A
GKy0Fkz0RrAlWGHTt9zC3xBpy0buc76U8KSAVblP/5A/Y93H934uqSNsYuCmYEk40wgHEz6718NY
pwdIRlCKZ1x2xQUNUf46onQEQ/laXvREmO51Qc9BovSNbFULesxl+q4SyGPpj/jdhblujiyDclcu
qV3MfefuwoCe5VnZ0gTzFOZwpCGMSRa5QLonMwOFwGvoNrbmsyNsmJ6zphZUn61AGHGwQiy50w79
U48EVWIQB3aPvdUignnNxSkfr13pcM5+pxygvA3O07hvYf/HmyXtF1FSQtk/T4gU7E9f0ECZiVCs
/ftZNvbuWC/PmJw+WB4UCu3uPVLJOFM3BkUBN30L42eaavRTA8HUJGu+IDBeEDRwjq1HGtrdbU3h
dcQVgy0VHOw973x5RkdLC8iIQLYxqUGS2AgJStMfIhlFHkk9J34itAZ7CKHJwKm29bba4u9214DN
QC/cbPQcCMo3SBykultBj+4aLpPleA6KflLAo2KKny8WLOAFN3lFnolxKw5YIFLrwL2R1tQdFDHW
gU8fhFadqePn0YCVeOM2B2asnV3d2U9POTD3hTM97JP8sSmvvTnrCn5//8KKo7ljKQqvBmyX57Gf
AaOvOR6q02tJdwGgjl6XfEqX90Pr2kOZDvwSjkOMOjv7fcXAKJzJa2XM0HpZA/vDOBgIB2YOHw5q
DL90pwiwvJ9DI9yDLc9wEDv+UO71rlR/zOQ+E5R/ue51NyQl4b5jFvMTUhF01yRxOtIknCtv5n01
2AqF8bC7GRtzQbSusk4u3J3vDVI9hl8PzjS6Ge6/Efc2Hy+8NbHVsG6+ldcbF7d4lRJI4NcXDswg
vTGoOetEL49R335FwhNA0/U9GohCGCim5yR7aNAaQThcHvxa5iW8DFFHojujN2SnIzjp1LsPXM5v
HoCL/sTIDSr+WL5jN0ozhaWVoNm+hOUL/2Duqy2HPqdweVK37wAHRhGQcdVRub+PLOToyE4GHIxP
B92cEDLhJEZZFKBIEBNAQxCbLD63d2z3EZd2qHeFnw3SfheZGL11SNLAyw2X5nt2yuwucrR6EzP5
Ik7RfhGlaIf73B8orrKgcJJP4YrdGgMx2gZeiM07Q5a0wg34vYiBURF/M+ELYhDWPbVd7/jvBg5V
F7e7yFJvuIv4hu5hNH+Dg49P62uEok23wcEMp+IognuHM5BpM7sJQLdHHHfzvk2S7R+p1f7AI+qJ
MUN6McixO/sdTWH98qgQn1eAMtpH/UYLVNAyc3GxF4OBxY6GqbHd/r0KakrPNEXAhc4oc4gWQPFw
+9A8wmqeq5aCHxeL5SscFWuudUl22gC5XuJ2F5mN/PZbIkeYxp7Aqz3yZaoYq+n8yebfUHbNgFQ6
eLkUwhxG7Kbl6bPlfcGSmKmSB/jIbmPMjGWxq//I3kX5YMyr4jCgO4n77qAlGQ9xBGaTuHUiLA0P
0dLMh4T0vfcELvPKxsADiw9TXxjNQR+zOeqNvs+AE7kMFJYL2oUXKAgUi8aG497RQPCWuVxIMNUh
j/5FHfYnUe/2nR9OtOMz83Ma/yH5hHbJJ3LqD9uvRapWBmI5Vkwcec0dmCvQ5aWFa7V54uhxLHqu
suurNqlzo7NqC/vyoXDm1wtbGgOh6ODb2PUby+eDjrzg3dSbHsI+45GM1LVKttE420LdMo7dLXZJ
aKZ3urUuinK4osYcZ/815wRPrg5R9dnnQ4c1B1ULlrYDgFAHsEmjg3d4u/zR8HrBkr0YPxmAz9K5
bnNiZJPBNqHOYhC+OTMvgaiGCITNfsRn10N7iw3PT4DB6Y4lgiCT/CPT+prEW5Q2QalLqJzlAUS9
Ny0eiqf/VX/ZI1fs3rqhzLmwlkJHgpOPHrQmrXCjrDJ8Kw46nsJLdjM0ky08jGWI/mT+q7YELD8i
rOdXeTlGHgC0DRAGhDB6Ennr8ByVK3XDxW9gt7cE8gt7GbggBBdAH1AD5oRseOyQmyefYOPmBx6s
QAcHVQaMnWcuHTIedVdfR63z48p7vdBOWE1rVr+wPmod/pZJ1ORaw2TgiuWkJVrKsnggXua/+SUF
Qy0EqS6fED+MCIbMJ7eA78D8xH7HPj/KLILab0p0AOuMa3SGcIlo2Vlw574NEdy+UPGX5/CNRiYS
JcLaYVZh0utiyVS14gdIef9nvKwXPldAI4SAl687x0640/b5hPOZhMXmBptADein84sL1+s3xm6U
VHZ2ZifBJXhXQpI98RTphW83iseVzjCYoUTDVZKQA94AD0f7BhL1tgbxOOU2UmZ16aNlV0v/6/Sp
lKg7UBshmAxv9Vd4wRaU3FQ4uMF07nf+7WiRfXmK53/7dX5zNOHthuXe9laMDp5AlczxIJs4/H/T
WWekJON2XzjpvvcX4YVfuh0zR33Hv6WdExNf3yMrZPvl3gDo5VJsaqZcVHiJPOfW/iZrbmMyvptw
aUD6QEygWyqXh1vf6y78vspRQvGyIRtdphiRuUe52edPZZZRaw4VFg5dSYLpLLMdtrZ4z+7G9Skw
qAadQAlXw8nB482T1emLgpg9R3cW4ZP45V1fcivtFvETkitns4jNJZ/9FCI2V+xNWjohoo22R/+K
J42eM0Oc/UsuTpZpdO66sVVLGnktkhZyu6LkTJLRG4LBNXy6Uel8EG8Xo3PifTHoischdSxcPRD4
TxBF2/PZoXAvQu+NgVXpf+jYzGZdNGspPeq6+2JYQ95rC61W1t2OZgovE6jikp0dQvyLXXmlacP3
zyEpTGGTvv4oFM8i2rpEWIWgwo8f1Llt4zwHbC1B1BxkDPO7WUtsB8qR3qQw+NDsbprMGaVTJtKv
VzAiU2dQjZnG//Tpt7Rbwnsy7kC7YORM0xpC2/uevYgImt+wzxh0VSJI+Po8hJ7P+f3XhNFxgQ8T
wnev5fGUUdVuM+L29CmoaKjOpEP09H6JW+8+jf0MJzHIZ+kDBfLM3DYUbiV9gCmNEzRRGN5W3qzO
5rjKdt28TL1BvtTcelbsGSwhHZAh6bLi0zWfthnaFfeWsLmmEce28vECoL3gpbKpuNsZ5WJArQoL
+BB8mcuI3GOmpgs1Gr3iUV8df4E8LsLvtJ3XSB121P7VCevsvt3OIQfyBnOLquM3IimE1o0AgJre
Wr6cEpwzXfUicRadcUPm9TPuyRvw5Q6+JDVikNy1a+hrzD7h4WElNe176LPxSSUHu0nc9/F5wwSP
VvV5UPGtTlwFgiVyvNXrZTW6UOPykVL6CvgdfTzQ9w5gmVeAMol/RFut0izRzlVTaonzOFRmYWP3
vbPiUdp9cb4bBABpDRgdmnBWNzwlsEHspMcDTEz5SDNKyW70VieA9V/yheCnIuU66KSuCkvBTHfA
d9tE/I3Bo2YZkFUSRx3TceAKiQyPzat00AFLoYNgEyCOv1V0Khj3p5UngDweItp/S+dFqx06XBP6
FJkjnN2nb9GLiieobVBJdMl0dlg0qpiV8hCd1UeIwf25Q1bOI9FN06XKbLQYqEmOSgNKu4ox2L9W
OsSKn3YVK2M4nrge5vw2OgDJ19YtaQgX1gd3W03XBff4DyzzPeXZuPjI7aDWdCN8SnvprSxX3WAG
ZJkSg5ZOntkGtmHZOvTXX/dzUWy5bwGPhY8fhy6tJF0lvEQ32dEo0zQoqs2QRzjmakyFLfpbYFWM
F1fNmq6hIq8dvssNqkJopdm4gb7ObHwF+AGtiy7B3GawEgDKnPygr9ne08tisMRlhv1Ht5vreVr+
pTDHyIcCRDhwgHGuU29xtJ3hoq/zkJM5CZ0eVYzbLRkPfBgiUcVYlToPXxM9dbvVJ/o3eoXeR2HN
CI5xrekYq4/pvED8WgZ8nPLSXX/Z1TF5IyMUuyeHUI9ELJ4nOEtuj6t94a8GR7yzo69jDAx6zxHV
INcOFKVy1Fn90GdcOOYkAAssF8jyXFGOoyUOunSjbemi2Oa2kC8oz383KfgSE/xhuINJZerJFspr
hAYFuDbzZp+uSRvAmeS/xHYqIGet8Flt/SVD3H8r0O7NwEA+hZsQDSW0Bqr7OYk81GTZB0uvIdKM
jI20yMbwy+k+6ApExkC7opN8wryjTJTJu+xtz7lL3w198y+VXLpls3CSh8zok3aA5/4zSGxCh4S9
nE1DhuUu1qUlNnk3EJd62By1TV25dBXyysiGL6ZtDPHqoSYNb3LuZVvszUyHuLde5jDdbGGZMMwP
/bBP++LBGHqjMqJzUl39SsjY5INHbFPj/FUPbBQrz49LV9vxCDgHfXz6V/3jpw0SLv6BAWs+oUSs
l2TxWq1PAo8Q/mEL0O4zBsbjrHYips5kbNIsQSYiJK4SzgE+Q1a0noKuEdPP6/7g57R7GQBWaM2A
Voc8NXmQ4LaKRcMnr6or+fNoTcGgS5hW/CQI9z+bl5oa96bPmQkxTYF9Ij8oCkFfA2xZjhK2EBiz
12DEpEDGCxVR3+i8+y5ijjAq7Bi4jSko/CiGQtLZJuYPPWnkQopQmRWBJzDkxOJKDPfu/MXEvV87
fYgE6AEZm3yc98tOj/h9w4cTQvODJgz00oOZIXkflj5OGlSLQ+w48R9WHZyPZHIoYEthT8UwGl8l
ovZ4/FyEOjJyhNmCBxNaCRzKeSn3GnNRPm2DkTyzqR+eb31AeBc81YAgBWiNEVTDuvWAoBvMq9BY
5YBsAoLWrrSN+YmOFzO15zCTbDjsWeTyvlUuzvoAwPCG2mrxdpraPQD4ptRZETxXAJV69aYDhwYM
6TF4w3JmCI23DI3zLFsXAXPwdv5aCq9CtYMH96GIGcfwXmnHxJiz02mVowUKKrcjVcnGBUd2Cske
DHkRGquIfMN1eCrnIKiYATyxYWNZMpgj98XmA3//kcdyYf5yNtn7GYX1GuCPFr8lD2UbrM0zs3Y4
pkJkQRIZ6PsTP1qHuYagcVYNnzm2AvkJKxDhxGfzlCBLIPQJ51BsV7M+K/+LATYyPkiqdJ8gR6+f
jetYfHqSPpQKvwjWR5K79P7GywEq/ufTiZ0XeAUOk2jb6ZJdcz+ABGq/mCqoTgTPW+ARsHsgS8/U
iynYofBCtybSmHxXr2SBZcqPASAMqKebLfCuB5qFvipYidWxAl2FG0ox1LJZnPiYYJ3MwSLMCV+F
EyiCDhCkN+gL21WQ7B4Bve2UypegJBRM+884vXVIBaEGvLSxONW/bv6zP7CLe+Bd+QqjGAHKg7c/
bdW0tb+UbJIPTlN454yMzjWBcbRNdIhBa3HMsagvzh6UlOd5i1/i6HnrtVum2sKpDnw5k2amsQqz
+cD0ZYcJ9I/zJaXBsXMwPYc+Mr1UICnkuq5+O87d4fegTvIF/l8QkKaNyymLPUuHAhilOccqEm4L
NzyqOZudrNpXukWM7dlimqR4vO7oAM2mBNjsWdCYuUV/e8kpBPsyHeCRYks+sCZZP+kQw8gpQApL
D4JUkCBMvcax8yGsbPdswEJNP76//nknkFSElUJDIpcQXiSncvWd4oGlrkpIrHPp8F3nqotx3OfO
/ckWH3swRz1lBaM4fXpfRQBIvZ1OhfT4bvQLkPSKBJVLfXneeAEIlBki+uFSmVKzyZcMjdieWGxK
XxMW8LFYUPmlPQfa3r5k7op10xPeDcw4u4ocFctEzKAclojCyMO0BIcF+mS2YkNQoCCRVnJ6NQ4L
MLVz7yvZvcr+Nve6wVuJFVmuX32HQb+P0YR6bK6owvCOmHxOSjUPxfZGymqUj6GDgdKxFWqeSQIE
Mi/SDjz2ExiTBQs0sw4g4O3Z4dCLOybY3MjoQl8mrs7Vhzis5tY2o8KcYdFX3+Vs2tYOgzTZZv9R
/Obai5zzRsKPAD/TI4KhCZtgiX8Jo7IF9s7cDPhWj797+F7xFoaKoJeMK3ZqNgPKa9n+XcHWIC9C
3XgeIupzHJBdkFfmAk+Gz7vzuBwwfWkZDY7KyjZ83r8WrSim48TvM4IFBs6X2QIcvOM071xIGk+E
60ItqIqknJamd/O7nfJLzuDFVu/v3H4H9GUtw+Y/nU8HDdjAI6XRlcc9j02TidnbRYwA9Ey99fK5
ROyPL//bQNr6LBWYXUjoIENjCTBjWj90g5e/GXleb+iNIIELjW/gjhxnOr2vEP1Y3su6Y/bJJ7MV
cj6hmOv+cfHLo2Doxz63nyUk7K/lhvC0gFQrbZr48KqgjPom/9Od64gnuOPRheTIeyNVamCVKpMU
6jpU9ACqxHFgYneQrvOlYGhqw5ygzM3bsAa3DlXdXGqgT4E36Xt5H21VShspJYeKLZIpmAJ9YchJ
waTxuzGm3LMRc8e4JT/GlPRtpyEWMnurhhj6eptJq2hmjD4TKOgQzsN5No1J2RIxhglOSEb8DNov
EllsmusbNoJnpr9VwlwFPTrmg6P07OaraKHi80SNx2nJbqU6yoBzeAYT58n8lvMOSF2dcAakKlyx
Z2xAYWIN1SOivRTMA08h9JzrUxjcSe6ZzRQHf+nWvDZNa6P7eheTfV92z3kf6dMqItgYwUHMgL5A
hpRyU9QsRKpBXH+G8Q8YtXGzJrQNHFArloSbUBYm95Don3aEX0r+N9hiRcgRJNy98Bum37j93oIS
Qh+pQj4lOoYhkEJesfN5eXzNz70GOHaqG56HEhiACtUpX2hvJw/JVWRzA4Q1HQglsibUC8BWfANp
P5hsGDkmApJbxOCdT3TYR8dDvg5iGnZDiBACw0Egy5eNLB6df6deN+E61cMY5jc0WKwUOLMYv6Ct
iZwKxhAiFRjeyJNwkcntrmUpWTnNMOZwmcMXgxZLLavTEWOaQuZX/vzya4MYZ3utcuFpQiQj8eVs
YWJZw6ZjYo6ETkg+vukouUOVgcQ4gYqG32xA7BABG3rlv2FMO+9rQ4oquimgMNkyk1GDDc9VwN68
Yw5xeAsoICRUucnPAf7Gwpn4nPg3wgjHwBGDKDue3hRfqOiWcLo0LFI6gB0ppypuUJwGaucHkXiv
iqFS2Yj46s5Hx/wRliJMEWC7sqiQWsYnmLRPn4qFrbalWobERMAPrDZqijsbW091+XIjmi065p/d
u9RzeZYj/yAeYssjdPt/5DrKtWht7Ml13Br7BgmLTPXHiIIRf2xj4lpu2cWp0bR9OaMcxb4PJj+M
TeqWfaeP4Cmi5v1n5UrJR7lSb+V7icSzqF2eG/qDR4EpWKyeGG6kQT6uV9WqPsFZ+AbmBLeUuTHt
7dIjk24Nh4ZkTGoZNPEiaHGVKrfy9rcWu8c3yJeC0Cp4Fr81ljCz6AAP4Ysq7bzjkPrdBpNsDXec
1TzDAJaqhAN5Uc7bCy4oTg4xoZqrBAVW9K7JKp+/YSkmqwH2vMRbkjvKxIzB0DhdFBuRxNdNS+SB
4ZzMMYRXNVsnor5NPI82fTyayx2SBJIVU/e9rrcawSXljK7KTTe6oy/OG7NjDnCepns4LywaDsrz
tF1Uh9+4W2kIPnsbMQ4gY4EkvS/Cy9P7Gt7VI/rd/g1Ujw44RBmLGSzH0ZWA+i1qn/0XY8dCRJUe
gYj7N/463+AOw8c+WxL7OEa6Z6xc9UUPy4/0qi+MFVQ7sZH0XUGn0xnZ7lnZhFhhurYfrGqoObA+
GaBQzWjixn3zW9J8MOc3V9pMOoGqcrr8w9PpiJE9oWIfDnb1un/tTapFeNQP/CMwYQj4s0yFl07M
/sE5C1MBsxumcSgIybX9a/8GiAz7a8Mzlr0gnsKvCP5j6byWE8e2MPxEqlIOtyhL5GzfUMbQSAgQ
SEKBpz/f9pyamZ62m8ZCYe+1/vUHTF4Xt1TaKt888cxUWUUOtVfuG/hZBMwBboEIAcb9KNv7l4wm
OSlWzbkV1E3Im8t8BlfmjylGD8e/GbU51TeIKYotyC84W7D0dyQFuwbJ4yLp22csWLAw6/Be//o9
qptzsapEDLRxvn+1wLIJlwbAoDqq82Ks+ZeV8XVYDjt7x3TG+CkPgbKxU30MMmvSTiGSPBn/+p/P
tjwN63bK5GQN0RBm+eQGx4oQC7BydmkemZ3y1S4fS51BBXi1CBv4/GsSJgHP3XMnSxBpMU2xCEGT
d+bxtrDT5zTDx7TeZedhd1s0f9R0ea5Mh30+l8ev9Xucr/PYmpDGGL/W+viQvr4ey2ra/2SOC0s3
1vdQ3AGH4Z70YDRwnCFDxc3EWatTaXxP+9kAzOVQl9J9HARZ8gXRDECHuhq08A9PybaMsgqIqHS+
84MYt8E4NP5cZPFSE/QiJr2QxnSh3C4hh7NI0IWUgbz6LHCnqv7d8Z8GwLA8fc8FJcIWhZAjnBM0
GG78mBze6Cg/5fQQXyosm+3lVK4bKJpgFZmBV+6D5py5QQ5MBVpPOoFFBnwkxhig3MCe2IdRWsHx
/Mfmor4FEATvEWSUl/Ob20C+N7AR37Y4uF/IoUxqGj2oRRwC990Dasu/bIDs6pKIjvZW+2aj4mVs
jTr1LANWkHZh0M/gCjAQjS3kCMuVWoYJI0wl2MKkbfaPP9O+bTQnTEmUUXj9V8LNoxVBC8jogj1R
D/oeF2cG/rDLxO7Kbvwc4HWOGIpdLdyp4o/8U8lr/X2NdMbNV2zSlzwW+lpTZ2URPKHQ4TDw9usv
dtoWTtWPzmQN8urpmQU8wC+DksiD3Hk1EtJJT5h6wiZ48XCfeMaYLvFJeLlYc5hAWQ/Pgq3JDg6d
DfcU5KG8gsOijMEHgx0KH4JRzc5+ova54Y/J032Bl46a5uZbWij28PT2iPr31sQBgY2Wp+tDspc2
V23eCsGacrrW00NFTmnZT5XpTQ6pJsDjRRGTBYf3QpcDg5A9Eu3Msb0urr7C1F3XMPLwre/Og4V5
DcUpzwTbyoQoPnZE1ogvZiC2mIC2/xQSjigWWx81hvZNf0wvf8Cs4nGLDprgaXUB1Dr8MepLwqS8
pqWFXx7cfmlY69FhIYBW7pb1AcMKZQdhl/ToazkuZhcFapUrqeEmA2dPxXoCJwE7UdCYR4jgXNCK
ZNLAB/9dL7OxzfWpBNI+MLpav7Gg3dfYX90hYAGRHK9oj4blXYB0VfpxGMISJBFo+NMXphj9ccar
9/mCL7XXWOun4meHVJbiljkVr7aevXfN4YZg6/AGFbC3huOJ6rGGhSbFL2v8ZK6cr833pLycpGI/
gNOVfYIDivz1OGr9uO5DESgFLPMhXIQb6UK5RuyXHVCT9IdUCFigQ1ID345X7DUu5/o6x/W0Hz8y
TjF5kAf3fRV2C10ZNKkGDQc7zfmrW5Q1mUPXkB0r02NeiLf2hw/0qRjPBdgoAIs4jwizpkIflde5
VSaSsnlylt5XOknPFPjzc2d3jCw9OT9ykx+Q46QUhgxcM2ZAsA5nPEhY9zFKzOTYLGeYpdkgR+RA
swGPD1hL5yJvZybIjvSqiYMM/U0IGirjxvqWifRFIHxgIYMLcztWtQS1ZfOhdsHVu0gPZNwUsMVg
5COwkeGG83kK8biUUXFhMBV3z4dX6pqgUAxYS7cMryH5IdRtV0ivEn1bEOVXEec2LjFRU73L76vA
bS56n8TMHL4/sMccuCb3TZjk718WsOzneZg6k7POypFUi8FKHDLWGUz+9Im0zc+UYS0NZ6hqf4aJ
NNFlAlIssJL/QK8ioX89SVNkC4HCixdygCngsNc9NKexzAwrKLFAHN+952b73j18K2RfZV3i1Guz
HOkBuB/a8CnJcYlyQucv+8Ye9p5IqAJUbmNBXoo0oheH5LOifXlDEoHJtFGpOBPmpLdI8vQprkKv
I3AoUk8SUn/JDI8h1QsZNbBEibTyrKT0euNsfb+6MOsBM9g872415sEDQ66gLS8wlcND1zlCSYV9
SvmKLV0LAQtV7osG7dUJljXxqtRiPK2qj+HpskGqBjB4XX+IwTTQMjXpvSZTHHhXXmIBD+SmOWvu
2wzAnPTC4gkMpxyf1Kx8Zdz3xBVQE11AGvA/VAMgjFdo2Qt4lAwXiGlEfNETbxvVUjUCc3hojiu4
uEbYFjMshD84lG+unzE3OpPYfx0v5G+8veGcD5Bcipm4qeyRpUcAt8CjXTdxhnGZsbUVMyPVu3iY
8DbP1bpGOUTvviF9KQIlVHbApZiQqmQV5F8UmjNmFtGVG56Sng/hSKlmoOk+ysW0SOQMMtV7SoU+
dHHd0fgtoPnci5R7+XLB7Qlu44gjk6odVTVeLGQJoOtcCxbsn5d+MTeG8WtjOlsQDrBFeMwDud9v
/lOGN7m2qTxHZNDW86Hy2Xg6J3nADqhsYgE+LuXV+FAl7JfQMLqLr7Pj/nuJTbjEN/vhF4EA3yMG
Rn0/NQmMZAMkqrMJ/oZGdfoKzD0hRZg8nxiBQpuhuH2kMMeEZKbbN6ymA2bVbNCOvVKwsWM5gPO1
VWfVvy7o3Y9/sGIrxALUvVJjOPepHTcJnAnBSkGEDXrL/lUFFB3FEFB3qPD2B0EW4jVlTLtMqcDk
6I/kwXOpvn3px84xZEPNh9HyzsbolEL6SJlGBAF9HpW1QbivgjOkT2GBcyklA/up9MO3KyyJia6/
iMZWQ7r8i0dsH5lyoJ+GR8CWytUQO5J1EyOmhorGxxhPuqDTYNoY0GM+7IAd7UbYSTfqvmgtWQGI
e6dhuLCa4U1x9ZhXSf7AdskKJOFKRCmvnhDF4GcLAk3KgU37gMEC+ne4dr4NgPLACxmwAas6gnGJ
I1VoqV1O9VOQ9FiGgRlVxHJt3CE2wxOKVhgzTotFWhiu0t5jIc7Y+fr+oygeudzqirqDglnBAgjn
U5FTh5szE2DarYDbxD7Ez2oUc4aoNyzY0biRvGJquAypCeYNEM8ZfGN96hlPt4hfHteGwk0FkLBi
eAjqL1O2x8ud9zJKI/d1mMBsUMopLJ8KcxQha4nx9FT38q8MWgtVkSd4VOGHjZe225spZCmCa28J
VAtZG7d3r31OQadVJmDmyDCD6AE++/Y/rLmsfACCPw6EM6oHiaE5jH+uMQq0tLZH75V5RJhSS/CL
wr5cvagNDK+bOdvef8fNj5YoHcwNYgQg+YECOsE9cMy5iXj2bH8YSmE5iR0I4Ie1HVr3I005gmJf
JcrmRVgr843HthmWt3L7snhcWMlAeIKbFV5/QbX4ivXgSRDtYy8WpG8jRTsOnXdWDVviZOUzKxrm
UrAw9UjHOlPDBGze2As6dFwtjR3bGMtjbRMBg/U2A07GNohpCk6SCGFlgtQIxdj75itrXWQu6Rgj
0VcfQiScYiQfVC0i9me9kHHl+vzFxsDikSaQ0bN5eYuY8WoaqfaebgTMpCFgF834qnrKLQByt3/a
X/jbfTmD8lGRo4kxgbo+dJ6moZPwzCf2eNCcmWrjHZL5MCEOzRIA3izn24YY3udWJudIXSPlMWHj
3ZF8+UC+ovz6B3lPpXL7RPXtNT7wDJEvLbo/hwDgC7Ag9RCl9CHKRYkPTXfUstvgfsCc4ooBKWwP
//CBHVsYQQeNhjvG8GVpjiioVhc9ER6HiYY4jVF5XCPzx0TrkT6gtUhjxJf5I70yR6vHjQNkRQ6r
wqgDeHbsEFPmHnofVxuGieoQkQraMiFP6QVvvNYCrh81SOLe0YXR6DsAoqM9Ylw7uKJdPGqxjrLl
dIAtixTDbVnBmhlDyk6Nar7DNIypIAOHyF6qy1LmErplpC9x4rD9hsLFOoDwccNijhgjysrhc4D7
MQlFrCNcbPg/shh+NsUHPUJ0OFPDPpAnYCf2A53E4Cge5MbrQYOkcQGAZwWPXzmP+zddGB2Mp6Bu
UhKpD65X4C6SF7vkzaaajZQiuKAYfMX5Cs96B1at4hvaqBithFXS5zcb3yY46AhMdyAsmuUZZ6d8
zvCZoatN6yLWWFdnm0kZtrzFp/XgN99wv8M/hI+K3M+XdzmxOez7iMYp6WDRl+sOENJVTEg7SysP
r/lUv04wYtbefo/Y1Tqw9s/hFREgxlEP7x/hdwjRGG3BI7VmWR215Zd0mLTVQoWxRJXiYGPAhB4u
rEK5T+VVtaF6S+54cc01A4ftF/zKMv+pVNvPVCQ6FzgrVOj3MLPXLzprfdfoMyq4PsxarNZ9y0fc
DRxoUYHpUgQAWBmsf8JT3FB8R4uvIGLNtL5Eh7U9/3/CKy6GnL9ZBuup4aywCx3mTy3S8lktnQpn
K+E1aCb1ldKGGV3RTi6TQ4vIvNBWiha/jLkGIMqPgU/8WIrdgQ7PyGes+2+2sKzuvYGUQgXm+3X6
VkmWeu1Kfdp+lk2dfrpTgzhAIpuxu0SI1qFia1HmrDV9NlQEPEw/2Vd2nzyPdx2NR6Qx2i+jSkzS
/ZgaGgmszt8j7+rpAxGwJeVD2LSB/dXv2JwcO7gN48slLtVAQOPtv0MbU6nfGWZfomYYF2rKa65V
2EopZdMVZXhB7rnY2y54T3S8NWfev6n+a2CtCuouVhTcAqiFBBYxhC95fy9CNJYEATW1q4GpUlNT
51HG4mnw8skS0iiWDK+nO4C73ANBMxh9e58PBnfZrBRh3WD42kHUlTle+6pfWcmlRxjKJs4VfBG6
DTdJDSSewMO26yICsykgCb1l0NU7Qav6meQB51ILouE0cm4+j++/QgBYEBREWTJzoycTYMpZDBuM
Mr52AcNjnTxURvBVKHc+ogOCr84gvcwQr+S54GdMP5VoFJiiWBS+9Y3sGXwkNgrGvD3OQD52pE8j
Qkn15A1xT8NUmvFyL6bOTOqBnG9X0aHaTKY+HiXuC7sW1W+NmVUySfAwVESQzqGXqG4pZvHpQDIG
LYGN5YiATGDQTPshbfyiXGOryqHIwOY58lZcoJyEH8SptACMtiDm9t4TaXRGjQ3Ry6N9h7mDHpBt
v/PYns06tgmYY/PdIgGF1EdTgYVMVYRtF18Bxef99PED4lgfWF+Iy3UNQJ6Tmo1sqAUzVIxdh02o
W+xY09hdsW67Js7Y+GUvUQ2azJHJ3g5HYQqX9gYtB6K5GnOjtKsP0RRW2kevPUCDioxizEvMNY+r
wOfZT7b5BbTKpXmBKVWxKyKFRKtpY9zWYKxM3QxwDtiDUBUahg4lb8QzHB+QKDMYgMT0Agv1ICNT
ovKcgUwUCR73SvgfoAXC8Rj8AyqTQcAavJoPKGf+heBOVh5C7noPF5RhCChqal6A1JocCkZ16LQb
F20MEaItrAw6GsUVjugkvG2BIrMlVfnw8jCJpnoTvEH0lHi7DqOrOao+rglbnEzR52hqgNOB53Jm
qF033VH52lrj+9YiO5FV7TAyJ/pEX97+4FPlR9uarJAc4y8ErPcX/hWcK20yghluMmr/KukiU7BO
Y2GQI67418Y7/Kj/+jV4PSJuTiW2KzAV3QtREfRjuKgv4CeSEEFOBYv2nyZCWd7HA8Lcg0AJs626
djCYgEd07FcOMxAYcZBrgVThuSU5N1oFmdcl6xcXiwHGWjIsawZGWG1RlG4E0LMd4DooRxpDCBoZ
kuPNh+fzxdG5FwME2ZO39j/KGANIG4cCU5AxeDAIQLgdPLzisV5D/md56mzHKgqlrH1SlPuHVgQt
NIK74H6mwxc9grMEh+De6XhwWKkwKOIJ5cnqAqcKpS7QMBsHsM4SprPZvjoxn6Za0+AVmcLRi2ND
6U0jBMMHX2EYBZQzf5Kb9/dAyzy/naS9yHtnWpI+IuO7+mfR/wmojsr7eWTIJCw8Ox/deInn/Mfr
26ChEiVkV1iFlxsolTUjYJB31J8LPBNoeeMy7sZg1ODbHZNnsNuHX65BoDq01vhsUR2pE/QKTtL/
g7V9vTOEQ0oa5T3IwqKj+keFz5yAmxnDoT84GQSaO5b+mfvO2YjpH/ntisCR6VU4Eqp+kmSowOEN
csZ7SNEIFRiy+U8HxMW3TO/CkBlqBEJxmGQwrSyAqyMuCjLrx1dN6EDBXHMOepxN68Bcg8pgRc60
L5+gEwFuffFR1l3M7OC2UCSeLcyNR7cJMWVTI0GhATmRlJnQYmZx9XOWZjwCgXPQ5QNEAInNQW0B
hhklPo7S1qJDAUSmiP/X0pr+QAyeQjYudxxWS7qjgjbhWwwIuJMxPfmxoFNw6ug5IQWs+OEv9v/T
IS3WSEqmTcItnfd4NjTz6/w/7iBaPX5DDc1ig6BT2r+X8gaxFSsM4CfT7u/hq9iIJh8N90VIDbst
TpYqykdlVhy1k47G+BfqE3JmaY0g6BIUM2gtT+60nuRsxtN0Ly7hPsoJdeW3EPhBTIcSREDUBZ7D
k4w/uHerfsVDwI1G9gB2j/fRCXXfEeUfTL8POdo9Dkm3mXHUtzchzl1mv/AkwI0fLrVF/c3lzBB1
KnTg/gMm5hyeePOmq0TxwB4rYnqe3/ZlmkHv5YKf7Z26dKLDhtfUVWDyOHIDEUgHnsacwg55J0Ta
MgUUU3DDvZJVy7yXQoDTheSSD2kTeslfgl7Lvy3ol4iDGbYaOocRjiXmltTtn5xLs7WwsgbRBwcT
LFiK7iuneg8AcbSXBWv58cNzhC0xfB/sOnmQKTaptnlmGc5Qyk8/G84jfUZP8go6tDzUmQ0TVYe/
/ZUunNlA8GafT1/cSx8PViOMO97B3DHKouaEQTgDGKwghDJBYZum5nl6NJoG9weEMOimEgnjUKVG
dw1Nh1s3LmIetjl+TsNSes4qSGGCcUyPAl3qrSZKFQHEUjaDaiihWgUXbEmdGQYxLLMW4cuvHySf
5mv76VNBbcKMPeZ5u8kev0Imk7dgchI0UkR2a4kNHgCZ7RXKMD+Hh3oN567E6E8b4UAkWPE5nlkB
nt16Qtl7GPxHn8I+BlS34eAopxJWMmaeVtzpwQvNsRT0TVgpY3qRxx7JYkxrIM4xMnSm4GSvtugX
aFKht6UaxcSi4bHgK0oMe8S3KQCIQT0ghD8b237q4IkBeYTJHiSno8hQxaFJPDKQsXQO+ks66mfG
0Pg3Uv1jwgMe2bFEfg+b6944DsJv6k22yJ/JY8Hgu2DFAdvw2bJLNtIBjEsApN17xvNJ6uRd3h+k
iPLyrgYfZw1nC+BQVESUi9T/Osye4IVFx1+DTjH19O5vD5OuDB4eIkk884vwhjeMCSzkKh9CukQO
J2A5ACUzNbMhmGtEFAUGmrffJ/vhn38L/M6jRWolJEqOBUc4Wve/g6X05GCLIiTZzEF8SHUmKE73
M1UI2xoENWFOLQ+J3MX87XeR0vXn0FtynNVuM+fjsTU1HA91pxpA6Kw7v2O8qrjrVo+qp9gqqKib
Js2M2MbqsS3/CEyQFsxJX8aM/oXnzhvzGjHkYEgX8vcgqfJ74AiBpRJkPmOrpRakdnxyAviTPHhy
WskzvuAL41IIUya//jsE+GAfj3KSF7BfCcMT/tT+Y4tRv2cRZBq+A5BJ2aqIRFAPXIPLphydv5/H
z+l3nH7eFOIb7wu51aJ0RaAouZwOfuPkwasTFTgfjqvdDSEp9hT/bJEwzoCeu0j66wZAmLmWnG/0
rbwfZwuOEYg8TQhFe2fDQfUAaLNndKXadoKi8JQj4t8uGjJoWlPGWqsWR+guLim5V8A1vIvUsa9m
yfUZca5hYvIDAXS5upx0XiZQbQYRz0C9xPBw4f1CjaJsgDEKHg7JFOsG8mMAqrlyMjCz6ap/ZwjM
XGrnkEc4qP9eyVlkOgt8zxkVvUcVahhZs02iHKb8oKKh+2OkLQhtgpHKZePHwQFWO0JvxMfQLzGU
LywlZlzkx4wiAbFyx2iFJxPex5E34+9B2sV7DYKHqF3Eh7mZM3UIc3MHfnKGEgKGnSXkPQj7wBkc
LT4smVfaBmYxb1OR884q8w2puZppx85Y5QtaEeXI56I0Ev6jRr0riA2mmHo8I5lDPvILhw5hplpx
dWmLwMXJleU92CPJRaDD4s2bVVyY0+ewLfoJzRQVyUrzXloKDwYnHwhUAT0MWWOsq5cxywTmifCS
tfuayhP+TY5dN0aJKrScJa+hVMu5EQmHpRLFcREjoBlGecQpDRtOCvc7XatwryL/ekU/YEXYXO6L
BNoOlZzAYKcidYX4IR2/c6IjqIke23ovbW//3l9F2DmsT9jOTFk9ESK9YJHC5HmycCBLp4JkwxXB
EKRJUCNX+ADMHTRaTOAoGB+z/gT18QqPyrsE+vQxkXeDwjPmwSejLDcYd08zbEKd2XM9/OCGAbSH
JjVG1RThj4VA/AXF0nvlEZeTxe9GEg+n1Ul5rDhTGZiWtHYC0p8xrkFLxFRhZEX8bDwo1U3pfuuG
l+crsETYN+frL6xQqluslW7CvbTCvPCVSPDYaDy/8XfDJ1NL2xlKeCc1lCVGKRklYN+475Aesv5W
QVjhdJigQJMa0wio8Km84TAxJsfRM2Ng7dFpWsHrFuLSGaIyesPEuKHexedT9u9DfEFS+U11Kwl6
t23jy9XOqkN8zUNlDA0/9y1Mk4LPGtURnCLyUOnJ4LYxWnIHOzUu04EK6lSo3+WynT2d6N2O21Oj
TGGEPnLSYYg2WCrZ1BxCcV8WYpUhmaimdO1NJCg+NrSgD/9s0L89o+spgPUXZLsvQhPlrYnnJ8QQ
ku6RUf7D3NqrcTnHqukwtwWFJbik4pxlnIPEOUze2+uJxQhLA0SKAUfYn2A910sMZKzfHHON5P2B
WeVAfa7Dz/G+gTmPAWd/ZOjzwcIMG8HQIvomAOBgWI0mXdspHqgKlmmrZ8DKhrYW5jJ+j1gAx/dn
oGAg/Q6vMwdmGK4O3uubdUA/QzAzxuq5nkBX4O8okDrJVzF9phGBIom2ooDeBwE7qL5k3jioz+xV
yGsIhyq/3zgGeLjKYzETcUMvADTX9r8b5nyUexPIjZj1clvDnhBGgfAsO+J+SAjHn44fxHJVCxcs
eqNLrDMX895na0fXhpMBvn+Y3qDIzijA50XpF0t1O4j7G9dWxq4RkB+VVMIbbFjwQL3FzhYx9oUQ
w0JwREpxidt3+kmZHnN/gZxQjx55Pa6JpIILmjYLPc2cXjLB4LIU+CsCnyAzCFgRjKDR5h8P6RzG
OBLOKGArHC9Fw/xVCXQADr8IZBRlMontWG+8lrcvdFAVYVIcTXjzqlgU87CBYvmncRBtMM5uVO9u
e9UaAjIYt81mNyqmZvjB0ok+2eum7OByxK1bRAD4N6jZCC4FLoIbMSQwQ9DQ9BkRDy7WpehWdmZ8
WdDrYh3gE8gY8YQJsl8Ck/QTNWj1/46ZBpYrxilodyzxSNSjCyz9HkokK7/gJ7LUkZQtLjeDStbw
e85aN0w+wsaAqIAUxwNaa9mjv4TxDA4nEjiparCFZRYMlHvkjWBEMLfg7UpnzHuAMUE9X8IXYxbQ
bQ24HgwCiRVi27HwZhxLu2sR3PpAInBmdWdtrtxACA2x0Db/3bHFRWBJiwmRwkr4ZCHbJ2UxcFrj
6r0rMYpHziHuWiOoYjaKa2BjgSMafJJooGoc5FjeMutgzcib4LC9mjRtPuaMfCbW+q8cts2O+oli
MkOh6irHA4xJe6T7nEL7J2OOAHZWoJ12oelP2DydI3fcQKhniZMJVDjulgWf1I7hX0RrCNSsjnw7
EoT6PHm54jm5BSKlBO59wNPOJDjH45bJMg8wRdgsJvghvHMe3X4EabvnP0wq4stoKb7AnHUUA65x
aJ8RVubhe8PwL2lmzxmFqk+r7AtgmnkNlt4ZaQvYF4zmEvFXOA2PoIxhhpq7dCije8zKNtr92KPN
5jqafp2xtHEpLRm1miMM1n/P87s7n9OW8VloSSHusYY5vJ3l7iBiuOBSMVW6C7Y32s1306/K32Fc
WODshKfA9FvCZBkWzKgdc1ZZdUFc2d5UnnwH+YfsTyQekeMxHy2PkxRnshgP6kANB6yGIL8iXLqn
2uiEw42L/mwkeRcv87too/lVePcwImfahtkn3nDeK3qLkAj3ik8/aTaMlw4JLtlBE+uCN1p+198H
yX//3D4Bzxi2lDoO7v/6xu8efrWucCgmzLpB2Qaxw6f9uXMtxZrDs80jwc2dswxwo7760WvSH9Xr
VDmkep9g0ZeZE+AWsP7inBkThXQXsjJ5B1ezgboj8GdFXhp/FfTkYyU2qLFPycZCR5mCEWpH0sxn
R8+S4fHDCILaZi2aE6bPKSsRgKP2ZGIQ5WF7fJ0PX6BEjn+hyD0DN/fHfPNGIX2m6Kau46F4zJ7E
B6zKMC6/S0jDHru4dhnjaYPVe+8zXvyrniE6w7PtV/foSrLJDv3Ge3Loie3BBgz+TFCxSybKmtbJ
GJff+qZGTMfxslyWI9sI2JjYWmq86FwLug7zELffmxvS9hIdL8U3Y5VLiFPVgVFsLEyPQAKZJqYo
nFi/WSapgigkyRlg6HwSDvjoBxnrzLFiOLBPONyxW1azaZ8C0tw+njmH/9qUrGUuZOVvOs4ojwQ0
i44Gx5plE+MEPeaJIHzYRWAWSORD1jEVrlfHF5dP+zxalgAD6QOal88g58NdpgXYaXIYKAkwQEac
wJPLo5hcZ9KUjqulu6OK1umrEkhjnteOUS6mWlohQRPcfgA3xvhRFd1SElkDLcSeP6lx7/wkBklS
+ukysZZ8CtZS2qOVcCcf9USR51CC4diGfkFI/As79gv8+OhBafxa3CMmqnM4lTG/Tok4+8oX2YpW
PpBYpBktFPj948qMczpd1wzvjJD1ZHJPisUL4/A8QhNCMs1tRgwAtRwm3jCz60m1Qt+TSsd32EGV
bmMt4DEJBRubfceHVIVjnpG+zmaMV1iqe3wCvFKUEH7HOxCJerD6/esW4I36lpwjc47bg8vUGfNc
m0ize8j6NhGLT040EFeUdQYrnxDlfGqTTy8tAcnjLKj4mpiC+Dcn6YBcQKjUZmzOLQLL2dZwC7mM
IFdjuVvxsmIDyTkVb9VGNlF/IhSIY4kknwPwdOgNEHVYtWzPJmHwSUKUA00S9uxhDMO6isRiVweX
jcpPyENt+og+2M4UcRFryeixE8fUWAs6G8HRx8QQUjQy1dukZLzELnlHsBUisqHDZ0rqBPRiqj1m
XCLhiUBBdz8+ZqJ9NTwi61gb7j4yTzZO4QOU0prRB11QfrHCU2GwDjOPe0wMcHB7zJNJ+fDSAt3x
aUOYJfAcy5RQ4HUWthUi+agf/Z4hZrmHOcW5BxNkCQjmf0brZZ58EACKf9ZYdocyhfrfbzCCLicl
ZRt7xDofrQNIyYybwXQxemLfrjc5KwJUUy5lk4J2M+26f4NnMKcDLii8AkXB9BfPPihGrj2XkTwo
rYAOAEuwfzoz9HuyRuvY+UnvfyYcE8CvS9QRLjWRJWoWV1s+b3sbjcbyaoSZIgyyCx4oCGh06OBo
sNLLyHkHPDgwGPIF6wCwxGPFnIzVlufyTtVIBfISp0s5UkAIiIKNZAfvIGKdoIVv6IC5HSXv9RLL
Pa6FaUuEAyelXFKI8mcYeMEVWH+I51gddGgfHqWAgHToXKGrmWCUAHFjXK7C5+y9QKfGSIv6806i
miBzKutmTi1gpdxPSNayX6of1Jj0KwrkdsVHw1araVXGYAMM3SwHkqsHC6yDIyj+EXmo3DiUnzkW
63c2ZABXcfvzYERQyHnac0wRLXba3r8uhxLpbUciim92axsPp8Hri2aTj53iX/15hopF/B22OqUH
BF6Fit+4yd1Tj5f1pyUV0mCwOKm//5yrI3uux9zz5lGCP59tIESZa0MLpS14rT2GQ0p6JU44ZOd8
XbedcKBhxS1P/ffju/yyoZIn6qgPy6/Okzb4SxOVsYPZ8xl8/EXD6peZPms+NL9ADxn/K/SJ6R0q
OQ5fWBYkb0Yzl5CJXWMEF2iAl/i5LWApKrfVa4zD3USevQONaFIUCPiHzsRSdKCpuU+dUTxv/Mvc
3D9+mAW1cgz83iL1Q1p6A30J8pbzkKq4I4ECty7OLU9G10g7sVnGvzqwfh5MoDYSXpmCAkF5IEg6
h8AUouRRtbjs65l2/pzt42FXrnAMnD2ThyDmBP30iTsxUVoLk/trVa6uCTeyK4XP6cdPcg8Kh4dd
2gj3rEBNnxMyjlI1LVb5r5w+Jl2KLmzU4QK7VZhwz+S0O0qn9sumQ38swOC73Wt3NQQ4fAvVKQht
bNIwrYiy78PPVh3dEvDeLk0faxhREQjQiAm4z29uG+zDo/zL4tqNpBDfoxEkroDkq9V9xqFP+Io6
SPxjttgzid9sgP1HjYtFE3O5Hwq7v2/yffGdHwLM8bbZUEPxBeMVLzmMfv7+SA+YC7bEQ3Jv9fyR
2EAr/swMpi05C1HN3GZyl1kAYUo9Fob7XkHxp5mfVcsfJrWxw+0MSXDKJTHU8HV6011jx7sY7i6M
ZaIc4p7XSXXAOAcwBlReWHMxhtfvrpVU8BUp8Qo01fw/eKe3TekEOYO3XU2SBCP5Ps0wf7v654EH
YRDvYcG4jbj8NrcftyxEQK6PGRBG2mIolXDM8/LEQxMzEt8L+842tHFbQLJMgMmGL0lNggEPHXdU
TT/gXRiwUDpA7LUSKZHqf0O2LaflD8wJFX2ogx9YEdHa3iOGeCwt9gdjzDf+M7/CPJBpwUliM8KL
18fcDUSEBaRvourrIwa7tI0CgPihhiIlatwtVbdDgjvFMsU+UUeZtFdEu5xq1oQPLqCj4eYjO1XW
N4xf0UZv3n0E+gVzqPBMKv1vKhdQdIzk6Mcxs0gQKDK1/IT0wHBNOUIl7dnHX1D+YSSsBsVnkrAm
95tnAYoB8n3iJcQQ/2D78gS8TuENF1fUbIqJGZRKEdGmz5m0fByRRDOVnMnQqAObz4+2UPPsLvcO
T/KrpRXu6TWSar6hv/mg6K6+LssbbpUlfjw05khmvd/3uF1IC6Z17E9HB702JaSa9PunMDN2GdpC
yLKf8zvRTVjz0ZJeyGcMzR/iQDvG5eDkyyEqucLpLdZxj9TGGNXp3M74IWN+accovz/CdMf6LdUQ
chpTH1LfZg1T76WKqRiKxlGjMUjHgBQHU6yXW8ykIL3gc/KvKGJoqu0e0hkkggrvCZ+vm4CXmt9y
C93Cw9y3CRd35POoUPiJI970htqF0Kzin4N5ET/Pwww0j9Qf0Mdv9HcXmrcuUi3fvJzezjafNDsM
g2ipMiIxm2dyGZ1F2XLmugboS0fryR4oIvL24DGBM9rvt4uLh6yRFmtVH+sdMxSF7vbMgvNlkPaz
k9aWBtnBVZfPS8SYqsV5oxvdzjmj7t5VETRxTdKK+CUzRNx0bqbD6rHoQ22rbXJuFNaJlhwk0GVc
trf4NY9Y9hZOYv28VpeZg5UP45FYCUrwjfVAvmbELAn8fqfZ8LEQLt+X2v6wQLeO18kK8XO5BI5i
2OD4Yjff5J9QB9hmGA0xi7Da442ClKkI+5V6NlJaHjTOH/gYWYD2jYCP+JIAvfPLrGCucRBsHWQT
NkoEihSC5viIwqTMvWP+gznCSL6csxVYWGDORYn0iTjlJd86zOFd8VJKb0nBXyz4b2iDHF0kqYh/
8ENAzc2oAgE2XRoFDvQjdPYZdp9nJvMwa2EXfXb3Aad2Ml/I1eS7ZHKzi3OlRGQKlyLA5RLZADVV
jQpIvc4bGO04CyxbIs5htuPszpsg+ravKXwm3iOucE/gkIjTQnhMr76poMPx9ETSNN+gyCCMIgTA
nMKwLRvvBlGQVhQDiLV60qYqLD/hHke18Ffh6rGybOmvQvi58lz+wiIZ3fFSKBGb5PqvTZC3fSsh
IfaTQ0DKDvh4hNvX1OCqc3YoBT1jQvdCIa7GItt0/fIuYzmWfhAamZ6yZOgJLw5nF0KOgWajArO9
8SeEwfLyRGJKERsL1kEMm9x+gcUP1TgD1ADK8yUGXBIW9b04CGDRyNmomHavhtnrl3cIpO1ghfWv
8q2uEAppBDFT06/hUvcLZSrH+Ea6vyiQ73s5RgpFsTTMuzmDGEsIlwwf1rlvsNmQjNrxB4iPFQp8
Rip7wImQ5jSEIowl6TNV46dPYGgkz+wVttCcCYPoDKQr/CsOmWOpA3ssr2A6+33SJk2CMEza6PxM
ZGi8k7Z47VEWQ1pv+DD5GFcpD76NORuHuMi5kKSvO97M9ByXroTM89xVUUPlY3OVs/2It9FnxqQY
97jemTPY559En6m/16nMIDPB+nGFhd6iQCM31kIjzOMhuE5ZkOPb8jmVknJeenakp4Yre6gm2aXq
GCPHhACPmM386a7+FaPFFkseDJpfvh5mcY250H3beg4CV+W38fbImVkQqWW+mF8wQWD/paZpqeNk
luEOAfcMMYi0YoF8bRts9HDYxdAJ3rRDqiRDw23BneA+YqI3xTvU6RWHXpgFDIpDBPKJQHWYyYaP
/5F0pt2JIm0Y/kWcw758VQQR16gx+oUTE8OObALy6+ei58z79kx3J5Gl6qmq+7mXtXmITmhpaJ/I
K/gbpAuI7rj/LearreWas/0PcO38R8HfrpydIzY9mCgshH3sGFfLM+fWWiIA+LmIP2VXJaFBO5Ky
6fVzaaffpjuoFngmuKq7RLf9L6Uh3WIA+4UQHESeo8eOILpVyd8hieP3KjkOnzZEKLYJlfdNLT1f
Gxt7FajpHP/nkR/Mzqu/X9qOK6wbFzSSP4I5KWqL3K8WKG3mAAZu85d59RovMyfzvtimwDpgRcBi
GibWnFs7sseCewzRlnMDAG90GiZ3ssP4ZUi2tuu+tB3NAsL4UNJgxsRCJs4wrJkfyckkW0/D9Pjl
9z6/EqMY73q/Jz7P4E8NkGdbwZLW1xcpDtuzYDM4waFd3xRHX1XfMDFmos0N9LPPbP37+5c6/Bdi
xPWEoU01nSCAZT/79ZHQz3QMphkgB2gjk8/0Ov6GGj45xkEPXYhzfQW/BGdYcJVbiq+Z8qW7hNTz
uPGbIoYOg5mZ+WHsq0tzafxgUcw5kMz//Di2PsXJo0vYQEQC417DrFzhR/h2iFH8jLbyz/S4XeOQ
QJBjImnoolqKUO9Ua5DbGxwbJlS7gECCRoApw5BzeudJtraASDn2Xk7A1u71BXmbGdRwrq8Yo4AT
9SL0oENRTzjts44CkD7d8EBvjwon7iSX2VYv+i8mNrWIXAt+x2V89g52mu0C78tb6olf+Exzoe8f
hXIG12ZfIbf9FlxtlW17m2tfDZAkSGBmJwiJCMEDp6LsD0s6cIj3niKJhBNKVgNSOU6SCsR8RYC5
1KS20z1hAfw0oSXaNrqUvrkGVr1CE15gawqbl0tdyr9TCrF8rf1gjZbPlz4acmwtYA8KyqLkLqfh
OgGuUyLhuL1Pad/Uc9bT0yN0g2PqYer53bFHXfWcRyd3CG/4QydpHOi1zrffphNfq5/B4ytYwOaP
cgnv+gfRKx4bjyncOrkjSCkuCCzp/Fk0j+et3y5hpQE+sEalpH7l7nAJ9sJHutGMGZIENtDkxLAc
EV3oNbwd+jazYvZ9HVbGoWIUSKu3o3EyZEPK/xubQ+DhSfuWosKrZ6jgo7DQYWg2KAAmYUfxWX7K
XzLHQPNHJ//aVp03l9+sX+tyq5M8Oef0m9qxfYThCPQrntoLoj9cv3U+2JymOCDKrtqjfCGVkv0R
z2kyQeEMTdkRsEDyen0iJ3WTRVY6o3AojsCWZPDY5xe/7+/nVp5np35RWG6FLzmqsgk4RkqXbqET
FbId0aEjB2fRfLM1ZzsDij+jJUyfB3HM/LTZbfzDHxUHe/PCFeyjuPyb4ql8SsYAikhXkAo5VeZE
Rm61yPGjdY0dC/5sNwm3cCLFmS4m8IBTMMOiPLFH3wZnZabNbjea1PUjWk0BHyEnpWCh7GEqbs2F
4nF4ytnxnJBwsonNZ6fE3tnOxmezscgemcs7tS0cO2eUGrhzroXhxoWSC4qLoujD3E60OxQV/2o7
oLodzqkcirfMfaKb2+nMv30Rc0LWMYbhuLcQO998Y8xDXOGE2fMoJQci3CzzsHGiQ7c7AU0x3Vli
of+G6x/zyDFzLh7j9d663arZzWLXzKrhXR7ezHZefG+yxg/5RkiApyFYALFZs58/TBzS2gZe3ojz
253+xi5EZRmvQqLz4tluszFmn06CBzbdTVJNT9XM2Swtz5qCSfPZ142uowNjd4mD0uzwxzHFnw4E
1SKd/f2doS3T+ri+nNX/x+/Yznfp8c+yATvW+gbGMf5M3P3goH6Yvz8gYtGdYIP/DUuX9KbpzU1P
4Jc+vE1w5EcNaEBhXn119s12ZvuCBFtjvu8JMicPA3Qu8DCDGVgo7sai9g1A/QlPDTfWXPY0/IPZ
otEmZEnDze4au/Iv2Nq4rVlbGOqZr6+7FRswghODJVvFhFME+w9tiyrCCx+lTzr6tvABuaiJBHJN
P943FqqXzwnisCEuLOhneT98osukcKfOUD4HiuUKsUZk4GHavHVx1jqX9+CE7Iyr1a/1HY0cTifF
xeJnoSuD+vzvH7xTGo53pYsUeUw3Ddpx0jLQi/D8IO/dTXoasJXn6uRoUS/BBTkFGZNaW96bJ6We
UzZTHLcY4Ft0aSUlyDypHrdE2PvWqP1wE7rRvQY1KzCChUaGVnNyY2nQ/UhORGVL3JhjPRu9D/4m
kxY8W22retM/9ZLsGZxhinLRA7EV3LC4N6fCLGpzlZA/HvMU7Ix1i7Hlh8au7rUXYpxnj30xc38e
OnYffNFH63MPRj3dU98tE1hdXDC1cRH8xpvgN2ffHp6Nj/8BbRPQeSqf6j58YBHmm17tI9Hbx2eL
lgxOmNh/8EHyvxbIHeUhksDWD37TDWUVM5KzgUWHseUHQILEthDLjTmPH3E3NreTgY3B9YBz0iaZ
gHh+jvKh7nl77LqndFYcitkngsGwQMNs3sKbPWI+BFZMgaFKwc/mv829zoN0ptJFegJnmymyJeDA
zhF1OlLRUwzo/00Av0DxAobnbtnx7c1fPpH/xRuBNg0E0PlPMVvUs3Nqty4me9N8glpvhy5nFl4B
j3RZXORrBhox3QK3aGEjSZI3N2LavFTkj0AhwHn8DZoenlDw26gTtP/B0zFxsZ3VfuvH586Hawe4
AdDFj5yeyQW4PCVrWoVjQy+OIxQHxYuwFRZ8qm7TRfFU0qUfxpbWAhQ3skpVVCu8Y06bSM1oSNCo
WJZ33lREj8Hnh9QXmgabEZUS5PWHEdF/QU458Tjis/BBQ3QRPphqd3i093+pZLzaDaCm9RE/6IYg
GKbBdOT7YfzVl5Daw3GVTSw+aJ1XM8rO5p7LKuZ80GRWpJPbMImG+DIOlRiFEMfs8ywqPDHeE0Qi
+WnyUwmP93MNS12U/F740KnB8nfeXY14l8PBTje0C4VhXXMTAIh3k6IJ2NhtRjM6ZNkhAcGMft8K
DSVReIyNPzxhxw8rTUfZ+InqPRPv3XuNPqloIrr05x59RIwps6YikdG1fS/8MU5oKuFYQ8uHfs0i
3iCjUYVHTEjtxKh8mEzAY+dPXbRxCZ4PczK8EeeHq/YHwmtp8YQMwYkftMtF6mNanxVsiw3NvSnc
mTdCvin0n8LjAB5cofHDrDQP4a2LnfAQPNeFEx+Im1VpbrpQR96riJPSY/LdgspQgchT8ylxE2UK
Ufcbqls1g0UVH6Cb0Lehj8J5zUT5PRt9OIJ0RFFZh7jU5pOvF8Z0jbaFu0mnn7y60R/pWRirceIz
8JkQPFU+0SGk2oYUyWgIoVvO0BRNtplL2iVgDnXrgynwsaizq8kuRU/IsoUJT7Bp8BnfOh+qKKKp
Vp3ukRvne2ggywuQgWTHGwv2mrIcfFijKKxovYckwYUrulQ89gf9F/RToHGwh5emJ3cL9mK1daVG
F+wPp87KAlCBsWNsx4o+W+BJ2q271JeIj6QPhBheFmYhoXSqhzVVUtKXJr50+lxaOhn9RgbYoK9A
MPhs8bkmmh3Q5cmxdioQoBogHQi+uBC+ERPKcAaNyTCdHNAsxv+v+6P3bSY2NgwlbIpJkqVfaeZy
l3AVtQ29cwAXeMSTxIu2FLIxHaASeEtZ8j3crYxMkH0Oe03CIiQHXETfh8m+J1disrAgT+xF+ma3
UCQaoICJzHWmHgAGDJBzp6/Ybj839KFeBNz80oq9cjbnpJ4AwGECFTnsrXvo6T/ir/yLiBtbk+K9
DCeD+ktUuC9gToOTSgY+3Sj1Ia1xSyrSn4ET13CCBtLQmZOWyqV5MFGH+sgnmVdtWFPVeemPzud6
hjX3JCDaADDCzps/+aCvap6y55IiQKNVo/bxzIGxrMDH35HJzNvoEzxGtzxMyXQo/RBzHrzEaEfd
ony0F5Jmkd/RRYW8yQr8S7F4g+KUjFRry89KzINKLwk9YADdG63YtESxh+dlhg8sobbDJXkuZWEZ
eDonz4Qhpb32QYJsmVHBoGNoMDSVJyWfmqN2m+kds8l68BYnSsJympzyN4MI8Vh6xgQP0Tm/Y3Kg
uOO9ysgF/eK15aOhyjHMAvb4y+m7wao3JB3jLvLBnB2ey6Fc8SUMY2jWDCF+SnVmOz2Pie0OV5ly
piTluHvIBMED7dFHHOBvEXz9QGxY0SpE+gfctmjgzOAHjSxN8rkC7Z7CTp0yM9cS7rtp6JGe+TbX
uBllaEkeCGaYqArEB2JH0wOVqTlPv/BNcH9xtTQXmN6GGAYekA++ABf1jXYfS6Lpafjyb5i52Mc+
CmNVAnTSG04PU3uR3hOWTxM02W+oCC+kKGCkZ2jOceq38ZXOJh8AdE9NgbWtZXi1QZWOoxV/oyy5
FW5y8l1DErmCa0w/lgQWNnxOWq65EODJo0Vo6oFCOhncTHeB2xvtxyvXJcuTrWXA2+ddTw3sTXTE
XpNJBoZqTPXrDqOWtRNSrYAhw9vtH0iwVA8CazPZmaJpZBbBVqmglmCE8qKFGS56DOnuuD5ZWMGx
YQyn28w5c3NMmENEZCc5MtyhueOMIC0U4D+IZtR8T1qi94S+jXgzXSTGivKKPSB7w9gZNFcWvxJQ
Hu7wSF2ArxCtuD86tNRMOuTVQHcrWmmNTymTOEm79b+ueHaBEfC0H7Wv/0YX6wm/x/ym1VLvANwJ
iL1jh/gAFmX4PshampYeBKv1HYB1vDO+GLzmlZUkA36HpxZRfYZL/MBYg1h4ChvBnNQ+nj8kc8bk
DsLavZKxsGS0pQcWio62IRx3DmAHChYvOjJu5PgBCKZ7eODEmxurQdvRXh47B9p6eIBBwgvNH7wy
ZUkra6KYw6dliXnJflR80Y+BmP0aTuP9nSL0R0lz4YONVQSh+cjGB6eGF2nvjBtjSUecywSlTg+W
sWJGsUCAOGMIOavXtYPbN5aZsD4esOfHHjdqCAd8IGQVXuRZJNWYl8wtWAe8AaH1hR48dXgAbzQq
u4klrl0ECTEM45hmkA3xOIyWNeKiG5+sp9te27aT0dRiQNDx0O4DepbUhiIAH4nxjkoBU0GGmoTl
Bgar+SbLDzqHESwVLIf+fsY9ocfvU91GUgTP/xEl1wjSMN+M7SvL7vsQhEe67dlxxDmSx4ViqXRe
DwiMsbGny47XHOVh+tZW43kHshOwdTBX0Q8MdDLuEYne4VDBKcVsZWprbRgaVJeKMsABmf/+x+hA
XDz1YDbQU1j9SqelDbPLPlWHxzzt09NtqG2HO9uT8JkfZb27Jt+j3m0sRdqRo6F0zfbZX1517cFE
qj6lLyJ1zwPtqNp7jrsCLbv6ZJPqFcRUjOpCaF2c/seysaF2YphALJQk28W+rOyKpRePaoYinFh5
q24kjlm8QxQ0P/Khw3qSWD2y7eKFIDn8ByKciqgeshFwW6EBljWExS35fc8mb//6LKT9m65yb0uI
XD9x6K8MFmEamDvOWRBKHLgAwBdgHuwCXOj37CXOtDESTgzKUX2u+/7U4j0jTCaZbbJjbaKm8eds
WwXTYULCSAHTJK3XodSEkIj6E/WD6c2vTH9pXsr0KGm94VK5t7RbpnwH4apgeXpS0EljknFFyRDd
MFCrnmYOnZZneHy9VxJ+8wYet/lwlRsZycarkzBGwj8LJqlWBoDYTytfCk27eIkovHKszKQeZHpY
5cVzESbRNjKPYyEvn3WzCFbdeGxICnrJ6ekNE6W1DmMOYy/FabjhaxOZQ7GSg9qqWC6b+M4E2Ol0
JoZEMl2+UhzPLb75avr2Ba2C9cH5UvqK3oR6SqNEQ/tFGIjCWM/2WV6lwCrJKhuHbdDgF2LEdl/9
9QRD11SPUQSRDvNl0DNAMijGbygxUuf2/YhBqrx5NjES4m74GMaeBz8wqd/PlY61WlsZbo1BsGrg
jjp8PzcNzgm9/l6UcuEoWfJVIjaVQOxltcFmo7OV8hhzng4VmIS/MaAaxl9iHOFCdHmj5X6LCH64
uLqp5u8gOhoIqQrhrOGg2w+LMHovrUEiF2lZxcJKAWTulGWO1m76HtwHKgHK5cRzApNQ2+ZTNIAe
x22MUbaZbIv09CJLqZK+RNlYaWjcFJwXn9U6iUJ620AVQz/PYQ8mUevFobAKRzxV+vEsWGxgzbj9
Feje1uxwdbxJg6BcvjTGvgkwVkhrwUBaTUPcDPOVQCe2gyeWIToQQk9G+/eSxFVNlILcrl7CN/yE
BsdedD0yJh5Dty9fazlAZYjXoYYAPG1gCsjndw8NCJtquRSWiZav6prmrkHASr3TiYt8lkCOQ/Al
11cjrdY5e6BUvMsJ2HeMmwhQcJUejDSfl6+N9iJZEWkiyTnBN66XQYID8kdTik7ZxnYynkc1/Y4N
aZtobDGTV3QLxeIkvV4QpY5qN9iib6GeV9yIdU2S8WgZVr16iRsTag03E+NPTm88x5CcNU9TsQl5
H9QGbs7wyRsMJYKFKnGe7c32hZUSft+G9Cc0ghcaJTOQe0QYKnw2Q/4V6PCNg29FYRaGnsAJUNFQ
aaDkoF5FLBnx+4PsnfD1IUCmYOZ2I2GJXcUuTvQhfb1a3hL+nCmRrKPl1Uq3HFTxWBPnpUcQjnTQ
ZzIyu4LYNqawgeS7HkF2NOAViS2KKW7TKUD05QlNOFMEkzlpS1Xvp0DPg8g53NVeq9gk8KbVcABo
51C3wIYs4oYrFk+qW636BgcFM3fQovft4fXbsWuo4x8DZiFS3IQ2UDnPWST/0vLHwu1GVTkVY+xe
G2x8WGCRXHJiwBMpTFCj0BEPMThFXaaj3YrK1TgQhRNYz5mlBjAlxvRDk2KyFuVlJdFRhdaqhdld
FM0fs0pwMY6US9qz4DzX5ogCNBaWdVK6VuMIkb42km3U3aRsVbzWZluvkvqTgjsdMYQhWgztSeIc
1afbANNtgghKTs8ybc7QgMhEyJ0prkeO20g7sWkS8WOpfpQlqgpzwAtja6H+OsHmsMh+DG02fyyJ
L7bA8z50cNp/IuL8Sy+jMAVAomAWjHWCpqJyMU617FSdksAjJPZNuy2iJRO0QW4SYLa8bVuPoAtB
WdAehDKK78N7TuK0aNJOxLSnf02BivyOJCN+tcATMWsGg+rcClZf52btoq1OLHZ8nyLNQkmZ4S3z
4oCpsI2SS84m+J0Z7CrZxxTxcaqMsVQd+wQ3MPqPadQd1RjUvRnfXi6SuCNRJq2OLAJ1FDD9FQ0W
sqwx/LwsV10Nbt7dOub/VGBXo0pHHOhnrDQcqbCWZJXf9cFWVFYkNKIMNZGS4nnEkK/FPVOMGpgS
dJow0SZ2U7ySMqYTDjEh8cYE7a1KCROOhdjavbp9B+z9S1vGtat0oA8gF41xFFeKfUUkXomyJFo0
67G+G8lXQBOUCl2jhn1jTwFqabYb/YmLHieNRli+EzqpeIsDVfIk2td+/Bc5az8NNhUkd4lw1jCH
ks5auI6JMbOMG1eTsB04cwzrRTwLoa1ERPIcFIOxSn7cpAZFd7MVgMigy3UVFtU0phHjBh3ztzQc
k1lVa5OZC0RPqFRJOa5L/BdL8Kgqgf7CCKeO1nW4GgNyZ2H2tub8hYBCVlbQ/vJS9PUJIiOpTqdq
K5Hi6cmXWG4HkbgWpCYV60UOjpshjNYkkBoyV6VjQ2zDICLwxEkLCYz85LSv37mf1kQ9n4iH0tyq
FbCekB7UDnFeENtRli/UJL9Y0Z+iw2kduAqYzcKGr1W650+uI/99bjNORXrDwfIRTSlMUCdGxhGp
jAgVFE5H9NvRDU5fLHT5/NVu1HY1mltANrmcXMoXhqghYr4omZvjp0GVyiV0U8IGV8eqqh2jIF6O
J2eQMczgVTvGmYSUu+j2eTogfeKIw5IYxtjHjJzP8EGh9YBXcWWIS1GjG4tVgQBXh7WYK5cmXlKM
ugx1volDZpR9vWSOMTH7F2kTKVsjBqt/b8s+WUokA5nnDOuwERsaaUDDwVYiH8y1BG7IsK/6mki4
5sweIer9N0J0DQPaxKTpU5yqdGNlxkFJI9B8pXbg8QcZ3fJIdGPmLO/MynemzqzO8h9ZlzeWdUgD
7H/5MQYpW0oVb2T2oqFV7F/6cDGprqlk0INgbGFZjz97//FiL6jwDbEp7FVLqGz5iVK9y7wqGHyp
PqLtLXWU2zoeUsHYz0ZT2o+GBcSAQ3UHGtUTmCzBFpDOk3UEQeSNiqOPzgHspa4rOESyhB/lW4c1
IMMMtLD1GBKyu1BiZNSvgl6dZN0q4SOrFL4uJn4MJ7h3tDYaBD7IswKE5rkxpa7vgvZk9DQgi1WG
DXFcnvIgdUOTNmtzaGCktZLptx17uDTDaafE6QKsqnEHPM46rO5CVuB3vAguucPWELVxtpSbTQJr
nB1CLyOKDTyF8/TYsig/MeB6on2zZFt8/o4lo3HAfyf0td9qMlzFTCfqDy2WGqaGkjP224rRSEyh
WPAWvDSN7D7/jZPleyCfubZwDordipQvzfQKBrMGcoSKFjY2CCC0uKAHAsD0ThhfdlW3+BO5LShr
bDJ91WNWX1RGvyUdBVoGBAR06jE0MZiihgTiD1zOrGlBpdCZPJNPFspWnJvKpzw+uoj9WrQaqt9W
7PyMtLmwLXnAv8nBemH2QCdeqr4MWut9TDgxrBJjHWffrSws+tcqsi6NWYM2H8Z+SjidfEHx2lcP
LKcdiwISSnawSQqoO3n/w0HqsF1IVNyLWVZriWmvapc4xq0h10Qw6sytO5nlnCjJgdb1uz1leXM1
QCh6jUIrr8Yn0eVKsuTfjvV0eiTR1V4DwYyEz8o6DOL41RNxKBekZ7KrRNXdWKU/jqY7yKt3ULgh
7d7wSaKwyaFVydl8hpDJsawA9GDLNJhsFFCRDulKpnC+4m6lqbln6vfEIsEIZ5xM5M7DXRBX9jsr
5sPwZcEXUuSNPqJmIbpzPCuqMh+xzaisa6FNiA1oW/Ld/akyEcQKElOOpjn3HBHKItGpGgu89SGU
s7YG44cQoXSbZE7CppF+64L2If4fZfgVW14JP4SjotF/KxjQvL0qA7msX0iFwDgWj6cIWAznUZty
sStfqQfyxNGIDqmr9sOnVtakPD3El+i8DdwCpzKdc6Rq325KGZwGP3GN0qLQV9NeHY+IQFH/bcvr
9lAz6t4pG8Ne9SJY2bFlsY0GnmW73jAUowxCCTZIuunSbkihELxp/vBY2QKpgFRdra7NaPVOytMI
++AhF4hFKycPocPxYQZ+G9N5xJgcN0CRUtjfSabg/p7D762Mu+ZWzS7U93mpL5Wc/om+aJE1gwM8
x9eiCO89s6vt3ZEOhajXW42sJaGO9wXxBd1HhUld3WO/ZTEHMm0x0oaA+fgGj4gj+tvdp9T/yJ1m
G8iTKuZSORASk5KHFz3tpw7aSDabyOZACsS1qGmuLivLkPccvBb68FXrsMFZLkS1IYV+9KoC2+bn
6L7xJ9RzSDDpVzdyGge6mADm6k+OYeBjApUWZKI+L2pMWybibb2Rww07DEr19wQKYH4rmMv0BdEj
xTeY9DcTBijbp06AzoDycdrRco59T3tgnQZCs8kGr5cTP67Q0k5q7LdgG4jfrYybyp/FIlPJ1wEx
slZxibyQL4tyi8xi6gzWIZLCbgEGbQmE0si3FHiv6A9jgodc2KyKXiUlnAaMOcsL9WzoGWTQ10Ib
s8fbWic8Oi0Pdy376RL0YQy/A2au0P2oOEIXBkbTVN1miPcvddmo5CNpCk4NdXoI4dy+9B+LUR+X
UGTF9lSYI3VR3cvBqpW01RORTnUatbcT5Lu4fZFpz/kg02BJjA1mSHQh32ux+mLHJFKCMTrURu0W
SyMJe8ayV36mwZgYpH1iXzFEaOnwvMVu6i15ogGVEQfYFwx+JaTnhVPYmAx+ojJbc8yq2DQJisAL
DGi1gpS1SYp1kh0nGjgyOP0bcksTeUWM+ePnqEAkaiX52pXpSsvobU5xcYWG7BZTVuIv9JEWKgBW
UaURbhfp2sQWLeZQSaV/63jBR/KRzE/FunNSKCNfEXUHKF4l5bJC+PK2UMNlh6Gsl4OEowyHK5Xo
X1HdVuiTJP3bgDLD7l9TQqdLs89MhIqE0ctYeM1QHsTIaRMNDX7idXHtAAhWnpZ8c9xMarqu2inG
VVbBInsNRZvRNA4HBWE8kbdyE8/DUfeyIl9CPTfDXc3hsRD7a6Ci0FCUzMkmwKmiZ4fRfkdzQ++9
Iqp8USOwYXzdjBElcZeIRJxZOLlrwUaVhAW4dHlPUvFSc3qp6Bm0tkxfsrta7VbrHuZzLWhcPlkj
zJyIGV8IPh2uvNuU3d+Ad6GBMdIUF4l1FN0Xevkl21S0V/SBn86Trlb+kW84LbqViuc2HamS/Pdw
hknCld5ah1FsuKRty+AtAp/uC9wB2m44wPAyqGvNJsAYzDZ/6bTgpI29zw7MbMJwQdxoMdN4Vj7o
HHJZJcd4n2+hb4U/+wt8banG9NK1BUdhdl2c8PH0hfRP4JCP7SxCX80H7B1Wz42yAb3FvRgpPaRE
9MtLujkFVMbgA2IdferwhiclsB+Mi/GCB+gKo5A5ZgKLcbVH10WXbEbbMDwB4Blgrcj4ZsUNcvE8
o7+CIHW4W8B8tCbtOwfSFqu8/RM13JOri2yDXKifFKIAvuKbcl/N6W3yQdCyb+29vw7aTOttOLcz
8dSQoMYSyBLCJtdGR/I27zn8GGENHy8wXNId3tg8MOCtzRPP6B+irUfyLAr/yf4QhjIVxdduz8GB
vwtPByhseh0Gjr92dGE4RwFayw7MAEpQQhLhZHUsbdPMWb3tH/qXaI0Pd9wWYQbJ+yx2VG+8B0sa
h8pHdyfFhQwMF5IGVRrlHObjvBQbrTLQ/pxWirKNH9w9dS1EEgdddTI/gZX2gygXoQmOSDY1lJ+K
b6RHOxBofyJs4/z0mDgMCJSOSG9vtGQxlG3m76/SB4+aT+DzrLujVN4LWErQ3ghX+XKwbDr3PPfH
9DX/2uQoOS2fUACIFOS9AsfOyKb3g+UDrjtaz2hH+oMbACrOgiUDhg4jRKOENjVYSU7D1qJj7hAA
wPXhFmBUbiC4AvRqhkB3F3Kkq40tXyln8BgW8heJUUTY/MGPQSiEjwke9fWMKFToGmRKqwEa+HUF
rRsw+dQqG0lBd6XR8mT7PiyoXPW529B6psezkmHSB5w3iPz+ttDEHbfggGPoVLs2nE/YXD3MWb6u
gxtcsLCyYZ4qzUI/BIRnSEtIeShyOL8xmCVPOsC7BMx2DNktW2dwZXZEUBxpZXwkN43yjI4wXsAA
wrS5YIWcV9PJAFlVfhE8zsOcSUQBu7pZ7ZDzAez5KcKRwwB3LhIN9iN4+af1o2DpDWc28vs1gjbO
SSZeTD5XZtfOb3SLHuR20yuHQyI7YQdSEuP/uEwegmonC+YnhQW9LnxQOzr0dDISFT4iXiOXDM0o
mg2T7v4BygxbkM8SezX7hQeZ/aLtzmZgRsMgRSwIy2UDQ49DL5vUDTGeEPo9Qm+ed90pHjoI/FX2
s01OuI2Pu65xfXvR4m0enr54qTpHwtkFjVY9DwForzCF6wn/wYYG2mSLORq8yyVUoRVU77ly65W5
ND/Xm4x18ZruOLwYp+QheWj55vGufDrhrttAUXHgZ69Sh0Nd5b4ZoUdrzbZb2JPx5rbOL7JEYVhx
EHsVHga+sTnTruPe2hl7joY7zCidVb/slJl4Rym1tdaR7MRkSPyDoqTBrXjb0T6G4rsl5BtwkWtk
KZhHrpnOdqAcp0iAWMeQ3leOeNe8lue5PiB8idQFbQSgkxC+OOnFyjG0Zbv/gVdq6TZehMlW+Kvn
39lCS/bmXPCyVX83zwKzGUpVjoyLP3vNK6TlywbuH7cf/qlYu4PgpSfNa2A90H6ksp6TReXBoSwW
eFs/nnwDTUvsVD2cMvW7xV7lLJ5MdUmDQoCwiP0d7+9Fgw1POPSyG3A3fWNhZLMKbtY62Mpboty8
Yg0YFXHM+S1lO7v2KDd9thAT7HKgalOJO2i2G3aocxlLZ1ROCsRDho14Cz+qv3ZNfb73+BeXBHYi
9Rm/i2/xSLJSaczeu+i7WcfX8AubHDc5NPtmTa2jJtvJ+ayB3nLvNHHZyGEx8/8I6T6NA0y3YA8V
T1rJX8895qR0+XfjngjNmeG+v977YVF+YBoJVyK+dht6IKz8W+uKLOBDCTk0+SV75gtO1UjvjFm8
Uy8yQ4ZTejpbiT4yMhURJUHn+woi6kWzhT2Yrpv/MfER4X6mB/kPRf4GRdwe1FXxSx4hktUH2yy/
PaL+pWtrfQAB1HckLVtK7vw+YHwHhAJfeEkatf3+fBcu+YoQ2/G5CyF3r15LNJnoTLL5uOuXWkvM
p+7SWAsOybqk+MOdgeZLzjmyTOOvvTHb3F82RlP7DXRQZs62p+ZGExdLiykeWfXjI/7tPFmSWsyl
yKfbJU6As7CBHZnUDl0Q6b18SXa0VWGQonr6jTlEQdWZZwuGYIGmlibg59P5Dn86mXcYt2uB8O15
fkS9yJRzwbWfsBjsp43havlB2e1BK6mvVBuXeYkkZ1KAkmyxAfLdyhuTtoGHM+ipw9dqT0Hb5cvX
p/o95DhclUegF5+cHVjHHn2QfPk835NT4lk/L3Me32Hv5KhrWO3O9D3CnQ4lG27ub/FXf5Yfgm3O
GQjz/jrO0cnOn+xCjHM2wkd/+6ozNUDgAM2Nb+z7qDBoXMisZfpHH6+viCzWOeJgQpySbWqzc06f
0E8+wT0sxLMgUg8M1IPMNrfZ8mV4sMaR11g8IgXvji3kg5CYX9w8FiCqe/015zj6oourLvFkDiBB
bF6Lz9KldwiBZjJuc1J2IADys5j9K+xoFUPnf+sJ+FAa45G2Cfz2nD16r79zj/Jd5knjDuvgx04u
BlXVxWyrhGT+yCgQTzvZcn3b51p0zpDdaRChcLobhGza6vz1Z/7l29YxPPP8dOgp/Tw9lqLPlBVr
Z7jptdiYO/k6fpCYc/6mO3UdPjBdnk/MSooE/EROorw4t8dMdMkVu0ysg7jUPi0XFsS/6o1laT6X
bWYSweprFLQALdd/73+AYf5XLVtrpp3e8zt4aocbPCLxG/sP1BbNbBXvlH5Krn4RO5/NP/kE8Lw3
wpH30nDhkt6YlNaJrHRH9iaG1mjDCzK271/yIul4eSWShnm7STifC/br8jXuUL9A1q4dFlhbOOhL
yyW5lQilhXaFffd9fi91spS94EO+GTuwRBYCJJknlIJg+ni1fFI44d+icc5PzIM7y5axDo+kKPaz
FjAMexcW0WHvk46+HpnF2QYyHIdO/ZeJj7oh3Idf0Ihn2fYsX3NY0q3b4OfMS95a6DwgGMoevcf2
Fu6khQZQg9+knQuc0WetK98n1XbxqNgcqD4De6OS8CW5o1N9IIIx5uKqmmU/g92v+pmK5YStWbPg
O/1+0a7guEaBp7yRHzMNU5TWi2SerZNbDwGzmkMBEG/ZqVrwc7/Ob//Mk4ZACf9fQO4ylMjwyfJF
wQxCjCBCQWGW3Tk7ZBfGAtWDF6uxh92glt3C7ZpUtxPGsQyd/N5xw/r8z+Dg7eFu6LDwhrbyGxOP
5cgLzFOR7/3xiqno1Fssc6yltqOreUYG4RYnxY75IgGle8WPG2FcEEFhyzjEemKx903zxNL9tIM1
ff9qIqYRQ4YBfm2/1qw7x4COv6tcw91/JJ1Zk6paukV/EREKCvpK34hgn/piqGnSqYhK568/Y+0T
UfdU3aqdmTsV1/qaOcckczvMZvzuyjaLJxyNXmUeo4SJmz6AIO32u2+YYUf+LW2KnRxGBj6Lju4H
aRad0/VO+80Z8XApqLmDjAp/h6+tGCIoOV6n0SL7hkNoOK0lisCHNTT8sb/JIIfr9y2xEi+bHNNG
gHc3o2Xv8toZSEU52C4dZ8wvNm4fkm0gL4eXjF+Og52y5+8b5Zsp6jUT5zDGGTgHSHSM0qKK5LCi
zJFvWD5Eeh4Rc4qVrRMn+WWxMvbT4LsZkKzUm6rb4ohIZxX01W2BcaS0OirY/G/AF6LzmF/ohMiZ
4opS47oWDQ4hNNIYphio8oFNJmuQz1vK5W19aayHxQueWmzXuFQ2vM0F8SFBZm6w5c4ZeKHq+uze
XKeH7pzvPlbO3+GCJ/Q59BmnsUFZTXZcPK8rqefzEvOhbKNw4ToS1BS94ACgnl+/2dARgshN3+Xz
0TxX/CQP2DkR/DqU14AVcO5XCQqnbYc3i3Xv98MAPCwVp745Y9UBngFLbcokG/gWQMreL9EYGniJ
LOEpvi0xeo3oDN86U3MJGyHKWV5wiPEjo5xzEQ0NSJ2CJ4fdX4bHphbbt4BQ7oXsyv+/A6alzo/B
UFtjEp3MjrGC8pTHuLRaUhHp0i78KviejKP7sTbDUcVH5GekHv4YuxnMsxEQjpHOZrYsYvNKkDKl
3w8ppy3lkJcmXX/cGfW+tatCuIyuz8yTL3zrNyUDotV4wcs49EFfP9hdy86QZ59DmfCXRRGVFlWu
gcjZ7LBq5POTck1dKvPKw4iKS5T24LGpkJOSSBrWawIoPwcoMtZ7y3tJoZ/MZO4PIEnbY0IsdOYM
xwbVZmd95+WGwWfTQ5keU3CP5gUBLWb/dsebEdsQgwFvaxB5QxAhXw9XQ5rf7EcNJtV/7sW+1R5P
97ed0M4BsX4Hk8ZNYIGxXOFRovtrrImtwJfwmbLyEN7jEpAfmABTsfj0VmbGppKsbBFgjKaq/x2j
SwdegO84nh7tfA08LX2RZGRpIxbIDw+S2nGBetQZ2t/g3MwyOooQYt134t2X/H0gQ422pGozv7jZ
cOFOEKZsICVghJALMCtjoEAkCV02N7vdH5ALPYEF8JEWNHb3foUHPvuu018WcFwVIIOYDaSnxELg
9Vtuy5IZoAVKSjXvDIMwYjNCnQ+Ml2yq1zRmYCb4/RqwM8pvGnXW62hsnDM8MlQfGHQYxq0/YMmF
ZjFfMbJ9X6UdERA8zdqYwQKJuTtExQ+nhRBC5B5DG8JImL/pqOaJreJzGyEb7GTrMY4KtxhzUSKL
8dmjovbWsC9i3tabdXlgvnpGTORAvbomB23OV93ZSYuRy6xYp7u3JAJQb0uBxXQIUVm/Ttr2FQL8
5xh9Ukoxs52TMXSqI3QznfPZfpgx65I33Hcx9S/dEF3WAnwMk8Sn806dm/tZoGd7WTClGartUfaz
FWOSwW9xJPHCoGsayEYyWFIooiQQHwNcmRc059/5rtgUSxT/eYDsVE1510Z7hkSJQ0zSkEX2Lwbv
J6cERS6qqssmpQnodJYR2qyaiFZnU3FHmsXsudSgFQ3XGsX/zeoRRcBaK2OQ1BOySX9uUc+niKsL
GWyQLrNiqWZxQwfMBJDf6GucGT1BYSZvsN+zSt1DptynAC14tphhjayvLBIwVJSwUHIPoHKBfk1t
AH5kwbMnkECSUSVR8CO0YpN3pfe1068BTCbu/pj2kjBx6oIW1ozITh1c8uVxdV8jSXsSMqpXS2UH
mtt/elOXNvC7al4mS0MpAnd4ZpeHyZC4LQ03Do6nbbHlOnESGlwpxli7US2mGza1FNRhHWAPhdtI
9ps1KUPFwyS4GJrBYlQ4GrvxDfX3e9lhibwitNLEGLCwytOEbDYzX3FE+scxPR27ayO5B6g5gIsA
R3zVVsaxvIR+aBTOuwPRRZk8pZhRD8wAeBoEG3sMOxM/9RwtwA8/B0t3Td96B8maLYDfp5rfa2by
CdS55E6nevUMkDBKGAH9xAX2jvtX+ymCCRUiMtMj5MpLRRDoO7ZryJYsFuEpIacU+FS4R8h8Ha47
oGwEQvASWRMP3tWXsS7SSg1Jqw5rGe3OMXH5xZEIJ87tb3ABKVR/HbDvyVuPeivf1wdwL7Tcich2
UWZoq9vqH71hzFqROdzgh5xsTgMYyyEaXdm7Rcc9D5s9DmgPL1emrMOAc/7hvmcsfWEHDWpncB78
oJkZ8SmiNl2JTpBDYLTpr03Upy4S7yq5DufdwzuucTmQX+liQJGZlhmkP2qWQJAV1wpUZqySlhbL
jSttJ41Fsp7oOwsxn52sWScgNUcyj2WqpmJk4rGiwUauNVYxsliMwyvkCr+Pedz8lTJWBBzFJ+BP
SN0JnqfNWteyme25gz7zBRWBK1VzKOqoUw5TRz7qHAt1NPal0ulQ8kDn4zQyqHP7KmpIyppVPDQg
kCB0f83npbJZ08N9t5D08Rn1ytWGjOGn24qMgCpiFsZ60lchcnPEANNii8oKUYAqBGidzBKAO2Ts
2PX5fscCiQgM15vObu2EnCHuwq4wN4Qxd88ZZtGBkTLT6vE/UKmu0U5YIj+ZyZed2Qz8Evu56Jgr
y2gg6Vo3/XmCwFaQJpFXobfnA3AuA5aOLyoIiw3TNrGLfbvL6OIYGj0fs+rcmFuZEh7MkXU/wQWw
adsTk3tsRlOtXsSBcwse25urXBWf19bFsewO+xm4iuvQSVX9KawnVGMpGHj8bo8HWXrfJcYZlsuQ
xDg8OtDNmfNFTCrqP6KEfx4WyRe0JEjzENkOaSSRwHxO0+2rC3FWXOUQAwZcN35rAlTq4H5+x3Xm
MHmKGawy+udyAtfMlIxehO/780JIxJjNg+uMepPxarOl85Q0Jtq8egm+BYPk4BONqMY0I6av8sly
ouF8dmbtJciJd89lI1nDU4esDkzGdhiK/tnNGHlxm9O2C9pdrJw47CpQKvvxqTvd7WIFK4qD6+Mp
249Tk2+JqgKOhAUCd/05wDGHT6g3FpidDn22BaAB6wUvRNLasKqswRlUDGMtIeNR8P2iKlHpxMhR
5aKE5mg/PA5p9hCpRzOu/L5w1YH2bKwbS981VU+FBTArNoyS54+Bw50y5VGzBLvJIHgvFVl1LA3D
24zGL98crx05FrdlFSlQFNnUdz7soHlDn4a/rlgxB7qHnPf1lRhaVfJyPvEBfV8x2qbveHxzCxa9
338DYi2sWPAkRlHsmRFMS7jdHAv6cGKw+tVIfTmkEBhxm7Q2nK6p8JLiDxdxIphWCDmEctL/TAGP
IFjhVt9KOIKSqO9iwhre0QdtOCzqdoJuAElo4Sjo5uXUVYqpKRBNGvMM/gsFYRqaFrfsrBvJsczO
a4vdF5F6hXV3+j04UljdcK2TmyUjl2awsvm4+WrygjgsQ/EBLwgCJ2H5w4YH1DUqv+4TjKDCF4Dn
8VgEN7bsMerFAZ92FMho/oRNo2Bhy44WLG4ExbQKqybi6/JxJKwzqI5DCnTsEc7jb0zrgMru9FjB
OqR04xDNeh/QoUAEMoVm0sZn7k7/P5s+fRBYrCP5Z3YA1Twa6XWBWB54Ikc0sjjONIwCrU7yPLpx
xebOoXtf1HNOSg522iME+k8sEQDYQ64FbF4EaU7T6EkGzy+5rsTQnRLAjcvvYEbrw/+ejgwqr+F4
M5y60jmNQPPAqzEY7rFWVWavhsLBSi9SdOYP8yXMgv6Yt9I7euCjJC79+f/o1/I0nJG9uMwYfalO
uaStmGeMpjywgRFiFRbZtClY+xEbx0B/t1MkRRgkWeeh56I8Mor2OENZ0kEevVS5l0LbbE4030GN
k7wNPja3LxANhFyN8/1hMM0Uif+SYRY4au6e5o3cFTU9OZzGICzkMB3NajaDT17jZ6TxmLU396Fa
sIxHrYC6DnkDET6kvtTPXiCgMGNgwvn6ShPjIaQV45yD4XxfHOFuf6FTHur3Rr3vGlnsmLgv+N2f
psZfbgigjfYNWOCH2uRjVqwpWNFBfIpodjYjv3cmc8I1yLmF8c++ZVsf3k/Zr6hzqRj/PmSMxNKU
+AcDXQSo0d773tdgY7Wjg0xewsYho5vQQWzfRFLj9FyFLCanyuaphnhEyLMADoVFUxp7CRIqgM81
5mTNQal6i8f3Bd6RNiwzjMqMDkKVa1/ZTM/D7jr859eoIKARnYC0BTXB00bIcezfxgTxZxPL+xR0
QcbRvRuPww6LHBPnYlHU0fDFOqlc4u0ApMd/xhZ6G0cwYLNQENMbrm8u+8X9uH1E35GH61Tb9cJt
gzEchicmOiIbHhmArGxf3s/CyDn4wcJYOpnPOArN6Ru55uhmZOnElBRyV8HGCgsBERTG5wZSMHqd
MQrRzGOIx5Y2yuc3GqmY3eIRxdZdvyBhBruWqMau3nPeYSyGDFLbFD19PNrnZ7wDKiNLsp3+EaU4
V9gdpiaYVP51Ka41PxOMAPjgBTmzfJaWWAcvEHOxsfJp683v0KJsvefxpWzXWCgvL3ZDglNF7C2m
qjM+RXEjYt8ornzF4yzCpgVlXPyg6Zyz3MbzjaWLPnu6vMAghjJgDc/DN6ABWK54qSjrUuVEBYS9
lw6ywouMy2JCqI0AtHa7qc3qEUXqt44nNGeTkhuinw35wqdFm3b88Knlv789rTezVbEC5Np4L5Da
EtRMvcUs6h9s9Z39kul8JgAQmjauNnYTV87rVsHNLsrrYs7bgaJHY+NP2AdIwEONEzeMXghuVqMC
rJsnARHiAG0RRGBhop6c7EuMlWUd4bcDhUoSL339XMbUn4Wqd9zThVDI0ANS026GZ5ATGBquE28g
nOoF2Cqc5wK8MCt/puHYoj4nOQonPAcPmylGkkyANjX8rbszYYmueiyUWdrGvMNdgMfVLEKk38e1
NocpwBOhLTGH76E8T3H0g3cIXqLyFF+lzYfLbkEHORs6uLbDPmov6uw93KoradoZHYPQsjFz+C6f
FbcAG29859ZZIVF0QzxJJNJadI1QEKcixO7p3g/PaMwS3HzYEzl4VRYtdR3SgsmEeU/P7JHN9vrl
/Aj48xz5PdS2NuRjrAXrtqOL4Z77giNm+sBg6Mwnkyae3DLWUUUMfISnBIuZUW2iGmXdc9a9d+fE
eq76bn1uqFnggRUxP65ciFqavxj/2Rs8iXci8kZn18JbNOU8haM20h0WYZ6j7p876DOIP5gUB2+m
xiNC2ghGbkh7xfsdc29p/Qy2wJvJiaXstHouwm9aj3SWIVUl92Mb8k9hTBb5Jmr2+92h7SKzm/0t
NNropfki9xuh2nhXE5rBG0FaDEkn53cpTE7nOy8GG5DzMKjJgLTJb0R1rOzEi9exsPd46ZVzT97T
JsosxXyseOngNDN9VqMBEwKeXQf332a6OzISoOPExIhblXld+nYqceWPUvdDVWIicOXH44ZTzipR
rj6vMn45MlIyn2OHiB3eqol1hm7LiRDltvgXL7haxAQ+EaLA9ccn3dJ2eOGJcJBwhW4eRHJ7NG49
rwF30pXfjPeR4BTh81NA1k/PYrvz+qyUMzEr1SE3wxbDYs//4Smwoi9aKBDcPEp9WB4UVBkBunkC
H8aga9rw/KJ/RRHLLaCpDi4i2NpIVHUP6+dEP/TXKSPFsZuoJlMSqqen5nxW5XE21cJEP7TU1Cqp
LIe04ruB0mSMRGXJ3YnB267DaM2fipjDy4ZKY1/WSDUHuGM7dO1jtNGl+tiO+s8m/8DbGBKPKFe7
I/+e1aPlALvQrQ8IQE7IGa8Pz+9nScx9P2CdPFUWqkeBhngEcBH4p19Un28MT0wRCL7pzMfAzcGX
XigfiymITgfZPaqvz/LVR0m1eLLMYn3JMF4JRlKBdg2gfOalj1U7thBR0EExgSNJAtHbHLUuduSp
xTugxig+J7yZgotPyy6UOlB0GNijjrVuKw7/lx41Z3ptB9qunpIUUW+ifI1cPZ+6TCpY7anE8+o1
OSakqBi3E6NhVmQhA5uG3kiOsjfGoudcc+TVXkgJmEZqczLUnY22H8ykGIKYDXnOfy2g7jH36gOG
TWwnT1Q0hjzlsuC2RQDFVz6g/F333Xywa4HTfbakWE6J+v6Ta0TgCJJEXkxv8QAdfxnpWKT7OL3b
OeJcTMKReZVCkNCl84qRa3K7iL4yfBOLEiv0aEzgyYhunh5EhQ7YHqfk5WhK2XrYsaHcUgxzyecm
VnnOuSzQAFQRe8ZGl4EFvXLm0kFMryQblh4ssEiIljjJ/fE8WbCtxP+Y+EzC/AEM8DfCLULQHCHG
YnSFcH4Q3CX9WmMxApIHpvxtpyfwXPM7tt0Mh/UoLmgdib19OaUv2v/JKk5tkZDT//aMgErrxaGB
ZUIU3Uw9ILGyxJ/xDJ/Ua8HKWLQJfH4VLLVPe0oMM5Mrs8O5e8GhwgiBH9Qmqw/XSOcpslWFWcVS
h+rspZcusOV8fdy+ViVWx5AQnlaBmI3xcql0sdb4CmowaxBTVT8nYYI6OOm9gYJphdoe/AD42jvD
m4m2SBOsi0Kaq27bu51NmPcoTzy91KkjB/Wxec00ViQ83Ehi9afi3bN4pFqNP+3dolkBa8R/8cPq
ZfjcjfKBV9w/6zx5eMqzZzJ0RgrVMVx6tBn1O00VdQEamOlgNlT9VN68srU2WOTyWr2Nt+93culy
dIaBWkZTjuI0y9lputPSxf1PFyJLyyNiS4zdHMF8nrLLN7MpKiZUy8zPVcaERnPGhvi5A/Y20CUi
3gJTvQWotBR+mBk68uOb1G9D/Rl3VjVe5ueR5koju2N0YZfKNZsAVmZ04nRfD9T1AYCdV0T17I4k
Gzt4/Pn7WsnPaFVu0OLZkqLnQTmjEGjp4J3XqY0HP4Bh1uM5E8qHJXlv/+WryJJvADTE0h6pGyNd
nxRJlqWIzCmbYFuCu+XTrXnMJjgcxoxS5khUnnwIubtpYpRDFV6qj1POBBrTqVlXQoR7UeRjAGTv
JQJUDyNrzfMXVkS+kuTupj9Ptlmbpkds6mcOooNfHndHWcH3w1//npgDqPOeuvw4j1C5oEDkiN6B
CtqPfCS7XnMuBI4ivUALGPmKyZfoZC3yajGjqkfgp0TK8C+5JaREiSg6nLEGdR577BHLiYJWHz4A
B+xpjKuS34vIggvoO9RlPpbIo8kL6dBYs1A0H5vXUvHFC1N6gKtpxUcOxxTdXiBilNC5R7cVz/Ik
BlxyHj3sAk8cAz81LjSLZuZD0IjfHqRNtinWR5s/AlEcSruunAH+oaRhT3I62lM78Ys10i9Ujwuk
guzi7VFu9HBGZQRRuMWdF8ex9XGHD4GLzQxAdWw8GcYmnGDA1HElkNs94CQWpuazyne41kv1F7qD
spDmEd1odaGoG6NN4VAaU5mK0A4NBu6GCRBET2k+8nHkU04EGQELWNYuAFE86mTwdNmB10syXmAU
IKKDguGVFxgcusi30yuCngIHn6a7hBxIbPHiw0btiuhPMgTyKKBWLZa8u5IxsmAKHF6/DLGTLVy3
94phjIGnjL/IcA27v1xOYrrKCZJGRne7kUG+BOv+MpRwsP2Jv694Q262gvjcmMSv5XfOOdY66Ktu
URFkIPPc5swdsWQqQzECst1WzpkY8zD01QwouChvFKI2McVaPYHHLo1tBlrWJt7zS3oKE3yYCutO
4+aV5vJJ9p8hKB12Wtp5ZOUxSZKc7TiZ8CdQGTc28mVwfaACbwFvDlUnNsL0Ql3HSckrVBuDM59t
pOH6I75BAbfYF5uUeAXSVmsIrio11U3hqjWc+e888ak48nOzvkUT+GtD872lo+dj/EKDSqYmsWzi
ceTxpPJEMXjicYRPf+7nMHd5S4AG8a2Dz1k4NPzMA80GeiSik1wivOTXyEGD0yW0ITwUShh7yqYF
ksCYCc/j2C/guTVd+HJ6JmVdSX80I9C7+95g2TMLT6iXH+lGkRd7GR1yRrgaGNo2xGXX3BkfNigL
2DIdHzwV3YAyImP2NL4re6xIF6nrFulH3sgPU6Vm9qrr16OfZBvIWMXrkVvg5v9hMmGADg6hACUH
kr1YagCd4MABtAy/4j0nZ5FJd7cT6NeEZnW8y03xPL7O4EsgJXk9Y9LG7gtnuJYCkAZPFjKU12QV
i0QJ6mqOeuisDprlTSJmrje6S8IA+Fya2thr53mcXnCHjnh4eE9KJrM8Mx9LuciAdiRrolLQmmT1
DPlGNCXi6PLzq/izWa8nE95y6ULS7TRq3iYrDXYRxCdT24ul/82uv9hbV0xPxhcNGYKf4uhHZ4Z5
hQAqePHG+HZgenFDg8zP5zWfGOXDjN482sS0suD8rOQJxixd+Xn7PGufVbL9cup8vDHRbqRCgBA8
fW/G5E/wxuP8DP4E6RIrdiO/9qtkxbxbIoMIOMD4Qggc5+eVDDOeJPETevTmzEp5D0QkXjLwxt7o
G31W0iX/+Npl+PbSgT2w3v5xjpZH9uE29AOPBRSOBgQTxzIe4n2/cLd6jMJfAHv4rqvXjPftMrQx
4o2oJreDx4o++pWSWtYwE47frcU1THtDz08GE5/wCAOdjQSYz9JKTBZx03JMAhf8Egaiubddj8/F
IlYD+I9F+bBBNcIZk9qkBvF1DIX59689vID73WgID4Bv81So8F44seUIhodm4WHlMdOmAmGlhXwF
+5TTZD/9oUmHKQ+mFUdlJRIAyVKsupAdKmswoXQEkmDzTHaA86oZ043Xavr0mOHlqKUYDKOer43x
25EYJc4HvSM8LcHzVwTaehMnCT7YHrao3SYnYvtYGP4yWUPR7o869PvHbYIhihW6cmECRP4sB/tt
TlJlchhj1vg5pgS/Mp1leZ6yfdqQqUlPqTD9gdTv52dGQZD2jlsZ/WrQFeu79TxPWzZKCNDZYdqT
JmSWwqK+tjmv/iZQ6pM5+Yngqka/jCsgEjYhQ5Jxy9DSZgbyfIDKgS1HF0SYGLcveBPGdtQ3nDBB
1bpHu+QDPcssecXBVs2bYMTNR27PsitNhA6fWGWzyHD69xbJJ/ZfhGA7+ZqzUpxvtOVjWExsRHm+
zg/Ve28rbB618YlY1osrv58XuwTPdILahrty+Ykb1l5INF4MF0fs7Oi9gzS17xLrj9XkSKyC5Cm1
K59XUlgIstgLvRyrptd8Qniw0JMxIQPQtUYxawzQqrnU4kD29pQEDAy27wU33/OXz0ApbwnSstBR
ZCwc+rjhgdzh3yZv4mtlXMlT47GRFspyXLjiB+Oys4rotS03LOUBnEtzRQVTKBI6cevbnX879Wbv
KQg1ZDi1sseoHZmYsmUAZrwgMNbMbZGzHX+GovKwCLpEgSuttMvR+XgtgwwDaLavWuqSarLR1QUn
hsmuNyQluQQUwEcNeWPDiBlqv/gQHX1y6AdkPtB0lZLPADD9XD6fGZg09hOdQf57faXof9G5zo9e
9S+JiWlVaVxYlLudn6QmdVqPiJk2yOA1ivBSm401uKC50+8mKGdzEh1/avNlHSnw+UD/yT+ngT1k
QTOIpJCVNuILC7nAe91Y8RWFTQgvYEnwM1faKZmLgtEjo+6rR7wpCBrRBurvU9RuGyZoGucRYR00
p9Fr1luAQ7iVztDT+KUzltJkGfyxnFw88Ts6A/ZOQfPLsAfUFrpjRiCMethyuevDa5VH981QBJll
Pjp7mI6MnYhxNXOH6t0CmUZ3zi3Ouv5yac0XbxULKAvjl+OvNlKIl9xgM0fWlRFAY1iSnhzkRPsJ
JG44ArHBVfz06B/i1gp+auO2YTycWOOfyn9FE0fNDdzeXCPGl9W1tHqwytZAY/E+vHbMjXFKgJly
s80gnp6y2ZFYh9nH5aqP2GPPJj/NHPTIjnXNMWC1ODIIwskQT/3lbvsx5v6FzbZDCAB7AVSWsyqc
UitSVa+R8LMh/XfX7EfWZAv9hyuXuV6LlA0lRMJ0fftyEXGntn7VO132vtDk8bCcHsvXcoqpclbG
BUElzH6In5uf2BN3W95U3tLWo7gKqh9Uok/7ELEnf/O6ZOz58xmQ8/VjX+JCDrAwBuydh/Pm74F5
KLEw+ejRJ8aZABWD4DcWLKsDqQuuBtQr5IN/+9VcBf5bcmWizFq4xvWjLFh5rTXHKXKz8Wlx5p8t
CSv17CK+5RpwksS4GEXrhHv/gG0HGTmCGKROhgXlwan91qey5v8d2VC/HBV+jD6Jviy6uaao56eb
SfT26gixuzVd1B4ju2M0isAd/LLmDKkOSYEowoZO3KOrzmOMPCsJ2SKAqUDbl+7N413l89DrNYNm
Ci6msKB/O0DrH5IkxShMQnjdR0vWlxhjwOCCyFiUqfk2+bt0EwOSt7Z4o3eY6jlcaVLljWXHX6Cl
kFORee+OLqxw5Igs6MliiJRdQqGaC7IYeU5MKeeKooNoxwNU7yoX/8D2b2zKzgiHFhUvEhxnYuSb
0sK20FyQCI5Xnc3nrQVyZyurbBvct5+LlJmTTY74POhwgTvJuQb15t9PA79k/dL9NHZ2arFdGnCi
uKThea0pP44Lu1m/F1UIUoZy87h+uI+/Nn4FDtq7+LPTwc52zIexRk3GBvOIJjjDLVHR1nKihaz4
DfTs0gy54yLbqvDcS8VVD5ItYYEgJ0UolYgt2TwYOPUG9oadot/59KG4PLCAR56p0/f458f669UO
UpiPyzz6Cc0bN3OjL6GomP9ubQ+DAJAml5fPZWrEMx8z4Pilldrhioo7ZkSJ9/kr1pXnCwHdU5cW
d2+0apC7Cz089Nxrpn9BPH9tMgWZFD2J8hxYqFzsrwgJyVfwvBECx1kPJwCGOpJohjDH9RRiMdi3
kU5M2Z35NVBAtwKlCTfKwk9KpJwYka57Fl0vVryr+0rac5r3AaJ57bfKkdObw8Z6u1ixiQCwKlde
tCwFo5uHzAwVHGcYQgGsjb5MuNMbqcAOqLca1sZfFvFNlD0KIIShiIIyrjw7Q50AeDHOw9Qpdm9c
TqkjyNDUKa7U6LffHF3ERkPM9V5lJrlPM9r6gdX8Tpw3ksPC/iwks9y1uiEjl7jewpakBb/6G4W4
Hfcyu5lWf+8Qz6YHnE0pv8puyhHeGyaeaZt5g4tgyOdFtaaxSd+3lvbYsRqnWaDPeF1xD/kPw+CI
NHKqI6K9Nu8gdT6o/7Azub0vRQOLHB8SAPL4MVOi56z/A2L7d/OgSqDAICTGJk5nNoWiF0x/B8vK
Uh07Okr6GUk+Wl6sMDecO9F7i76o/Tv+0bOwucNzRcFyn2MMBVn3mMCmMgkmQ2vMBJCqJL6xJUXD
aDfnSbql0admdoYPD408zZ/MrscfbNKSEENGuvyNnyTIobrfHp82dUVBvCyfaBqZ3pzaD35vaNkk
LFwRZg1DfGHFTgXByTTPeMGYYOkVqRsJVGeQLpBdBA8AERjER3pa2kg7wDZxIQ+tovTrzFMX9zL4
jqx+rEuJVfPPj/OBJ6g/9+jH+8+svXGNLOnCqcLHaCh4EIi2HfPs4g16LCFXAzvFQsnOi3ayIaYi
vwDRzreklzOnRKjOoJcDB3ftYPlq5hU3ALSEeXKbV2HLTYESTMHX7+TPEdFJjjgJf5Fd3pmQG6/f
cfAwmf9HSKdYTbCUOEfUBGw6xPhcYOoHTNLO5PiuB6ch3KTtizCk3Ob7j/X262tnhTRoAWzcwGMK
nY7BLyJM2NoGSzWWb3eSkos5+0VIwlmI0Am1ChpRfhPMWHwOxdfRaYAH1pdTGlad48lpXMbCLD7B
4IK9dME+ZqghadbPrBIqnxHqnPstjzGhMONeD67oFW4rZsD8sryh9zpaTqSrRh6yIOBC0Bbjc2IH
S3sS44P2nQH2q6/JX4Gfpi9v4MN7yQOAxvTgE9xHJhe+hRU3VSKZ0yecIKBtjUHMkFRYLl5zbUvw
2pobv6CQEqMDk4H96JKeiChB84zyd1WxlqRYGDKSI+aiQtGbxZpD4eIP9k0AWxibGI0PEmu2U/Fo
ja7phnokxR6OpwM7f9ghjCvZlQ1ZwXCW9AdUiqDKjqFJ6dL/8SAmZGqQ+1EGlaYr5Bga6hyL1JTF
AFMG+n9kBcHXzrYSSiZASL0eyUhfdeBOmp0snrwJLuowHIMzOFutr72oSomgdBXoeSXM4pGCSsaU
jNlSYmQKfB5Ue+XRsS1Qub/+RLFyzaACItHPjar2Wj4GJGr8cHtiDKebhR0YkV5FTAiqQSLOmYPw
/VBLRZMoQ1hJ2/N3f7lE5syPce2ozKwbkqMm2zdDsLH9WaX8dCbvNAQDFhyz6qe3DRQ7sUwXZ6S4
3syvowriaeNSQxKYw0ysZ8b5AjoVHSPJRz0vdEW5Jc/ameagi16yC+bZlP0brA6kInowYAUxCJ+1
teblmeUecCfqL49XTQWR5zBJOBoAYzR8PdPVjRpuat/9d1iFLJlZjsD6l1ytMrtI5rJMmM0iZdfr
M2AqqK3XG1sSnJCovlFmk1SgQj3VJ7hcFE441er1YCHPe3+CGnRC4B/btN8Xx7T7p3ioRrLzO3ji
E7eaPZUt5dvGAdIL3DanmzMZo/BoP4s12u0JeBiYq5F4qr4mm1uy2s2bTKmCvaA+sHxDibpCdcwn
+5Bt0r/jSmN5w8SR/MveyP9IO2VLtmOeYiOyZB0OQA8yNZtGnWyBEfKqJE5p53ubaTeKQRQfM0SL
xxXWgYhWY7hg5KyamVd6st4it+MzsZFMLAA2t8d8up3omhB63xdskzfytXNjNoGnz4JF8oYIRaGZ
+hgswpi56M+wcVS7nSVxv86pUh9RslDXwALIH1hHvOYLhY3qX0rAOvtSmyUr0pWz5r6XuMEpOFAa
AelTLUzs1s+EEt2dAPg3O9ZFn9lz35jEwmEASf7Qx26lVe+zi0IG+HULmliG9iYr22c0XCdolPA9
Fatm0+7ejf0Ll2f1MZ/4f3vObwclfsYFupVfOiangM/jW5QH0hoxLw03Nwin2MCghuM7LSZO1LJf
6Td87sFzU4+ia46q1qJX5wdygmki7YyXfhxwmi0qx14PWvawyAl9ZFLPJmYV1KEq0R2A7oCtGQHE
NScaJZ5MIS7QzhjTyhl6xZK8W2ha0yWjhV161jagIC4DjqHPhHQUbgbv7inO9+s6MOz2moOitNtu
9rJZ/CIgt55TA+3bY/5Cq4lG45drn9oLwLR1++rl7+cEW2jqTlOPNvb0fdvAA/MvC7K3aOuJ7vgu
U5s6k8qLlbqrbqfEIOfRxFPmfUTQFT439Ue1+fvNo2Yt/xWncgKeWSdRadmK/Msy+iwwaqeHo5U6
XUyeBw7Um81ys8RE4H8b/bFvD+RFR3dyPPnNaXcGFmBUZNyjP6RwJygp5tCWfp5IW2caidIp14Uo
DCNgr8sRod/yn3bhM56+PVqfzvzO8FP+YKZNOE9dFXfMXtxAaHRk3gZsocjCZwhzRowlbbYuH6Ey
0XzGoR94bHqek+T1fLH2rGBm/OuQLg89TiXrvq4kr205NLjSaUOG7nRw/g70HpkxBp5Q8KNbb0h3
kzsOdK9sE1OXN2dEEPDp75vPmWcyfZM8ZmJ74Z/P3SSOP2cVqH4nLlJnyeXkAIUAGXCMe3p1nOsA
2QkycABegK5Iz0wVGEyjHMrBCqDABfV/Vnga6dI4w+O+FduD+waQMb74CUeXc69BbdAT6EjGUJaC
DrJSg8RzukmW6N4DykBxYN1PG8Y35LbaYLMRDe3nzNRi9NRhohAaxAvCeU14KEtyVvSVP93xLMNd
3vCnuGv4U0mo/g7wP7nEskkbYSpavE41Oj07y9DGw+fg/mNbWh4IRwbY3AUOxJh53eo5uljc70RA
QfPERXkc4IM4npGgcjR9cIMxFYnAqT3H5mYQVKun36+LmHNrymxbJpHnS5dEtCCAK4tqgQAN0TEo
AbN2GkT2K2h2piY2DNGM74mdINSk1VP1IFOHIaJCql66dBZqu6hHO4RbBAAexzFElSTxmO+VG3of
ugCt+Ru63+53ejTIZ66bV5jjc8FKAhUKC0WL6IhtxjigcGLLX1PQEJknhBLshq84GFqsnzgY7ndf
Hf5UQyyzzdTXvhDdM5ZuowEWEJ65yXhX5ImX5SKsazxWya586cnTyOUjG+GgGx2toSQH5aClPeou
/9F0XkuKcmsYviKryOCpZEVFTK0nlqkVEQVUQK5+P6tn/zUzPbYgIGGtL7wh/+Se9NIGesZgWdFl
1J9oT6Z0UL6NvHqPPp+3aZfWdX6Vs8MLrZ0boK6eKjnlK6h2j1NaISOCCverz0P0LMYXA8Rreveq
zgBuWdW4a4Nmeh2LHiRM481826TqrL2bvxmUfiFPSlh2N/DLaTN9lOllmKmrPpp7VgN8uZHX1Lke
O4js1R843uyKmU4O9MrO2kN4gDyoAz8WClWGIr1OJTAhZd2n1isaOk/FrYvXtMbSQc0aZ9p2baAH
Ug4VuY8AfN0b7b6ICSO7pNyPuw4Ia09yqqfJMWV50jfMAbSgh+Z1729kCXgjYdPt+Ky3ctpzkOt1
8081NsoCRxhkvCDp4pNUhVLP+uklhQxfelHlFGv1LtBqnXDTSPR+G/YeF0QgGnOxa+Z5idkoklaH
6yTrNNBYOxhdVJLUh+Vll89uoAMGuXxxQqJramQd0GUqYw+Ivx9l+hn3LjwuujnFfKAIvim3tLS0
kLlWlC8+bqVK4R9tqVyCA2E8H7KD3PCifBkL+WvChJA76A9FlXli41b69erK2KeinSGB6Pw06/KR
QsJP/VstBfLpm8kDrWx/+3U1yS676PlZZt34jrJ6g7DJXX9MPg+MzJr+SG+fMNP7L2z8Upnbl+57
CyNNr6ksN6COTNqGhke1saBFhNy0ofhQkNtIBhiikE8PJIqtxE9Qq1dyxGAuR/z6ru36BKnkvlHp
f01MtKZQfQCkkA8ekscM8I41xPvoZzENFUwN2j0A20FEsTBWJUWJDim+QRVT776SD45KWGDN/nFF
xgxp3AH13OSZMFFYw09Skecg3JbbZev0fq4n3q4imkB0EDHJebvSLxWG3pCJn6jWVKI7QhOgWVaf
4cXJve9cG91dJB/gVkKynet+z1f3zQkiBJCJCeobSAkF0DFaH4DySgUihNMYPFkasadq8lmolA2p
H57K0JyBJH/sTSoAxw1xLIWX+ghJ2u1tPmgkScMXoHCh5uOIrO7q12wUjUrKyZv3TpxNPbd7YHUQ
8Xx737cHKPqJjq0H6NFtncZFKTpsw1dyCdrwfmK8mZB2Uxv7/lq++pNOavjM6oAywpoOACgd2XlP
X1sYT1vSRZoiBC0AU0AbA7GfMa3hWwD+jkCGjBJIHU1R4CsVAEoQrtRTaUvf5zKmLKRoZyFaiho4
NW6Qzg1zRvuZ0BPJlwh+MyoCycUBgMB+YVAc2TLsMEde6xjRHCLdjAkAg2dcHtCvgV9wHzOskmeS
JVuXAOn+HlosuM1gdISaEbI19HLoW7UjqgSABHvJU2DiB2Buwba3zBikiTeUbkD7CvgJboAHIWCO
B6vuoN/Pjtg+9hMEM0z70KHA5aIhh6glOuZrYL0XRHD5YtvyjDA609GwhWLggUoUmGoaMqAfiMOh
2qJhJ9sYQuCKt+Gbv0iJsJS90LwTvsscPzFgC8RA98EWEqznyDGS5ABQrj3yYF5zfuB4sma+THoU
3p2LiBeKA4kqZoNUzBka7rhdA6mqoAeM0BRpt+3ksrkm9S82YLSYghzt+NohJfgIkwLmOcJlUJvP
mbrOh+IgkA+jAYcWNmE1NXFcCzicfn/RABKo5AMGGWZ/8W5Xz2yF3pmwhCCkahdvnWoSoOrdhndf
lzlfj+Puq3tLEqP2EQybwhYEuTeDD8HNz1UDbnwwhWj8kBSfCBc1d2jMIHg4hDYfM73Qsf7gmwCr
t8koYj0D1PcfPTurTLcxgLUT/P+R5OQDZwzOGMtkrFaYr7hFJeQBrYg9GQwjnTHm7/cS0smTYAAD
6L0GWAzUWnBVDloTfjHg4QuNIEO4apACPcX2YA7XtSNWoHaL+MLshTSmi7/AuSJ/IU4CK954wC7A
rNPEKSgPKd7NYGRBZZN5KEyJkFrYeDePiB+824hGmYErMv3dB4qrsEUBlsDAHXfgJxrxPofNQF4D
cRdA0xtFPYFvC6kZtEDb8fQA+AouH3jYmU1Ihccn8S7A2YA9cKTsCnyCulbQG+x7V9wJDf/Cc68K
GghHqtG9X37HxdS6BmzFwAWXY19+yDtAzJ+zrQE7BYUrOIZt0CEjPJdAPCNhwmOPcLS4NQiFbW6z
53dmAEChcJm5meq1hHoCoaqOqqkEGRpmB44u17DAU92MOWwLIwjozQQ8oHxpsHBQ15AN8uulhtLi
G4UHFLSQkDpEdc9paTcgp95z+uv0ijDTsJi+/Lrx6PyzPpKHX3CAeAmNsr5LiPRtEVgO+/jO0dz3
ix7EGqolHm/fXz6MB+PcR5vBGvSa+IYmROtWKC0UDlsoPujGDDmA2sAcOeLIGbusJhRfHGwdCvYY
BTIu4RE+wSBHiytzYMJRohOCYyVSHMed94ZFf+9W/fzuSrNsRYMwF50HZpKUGchyHhpanKCx8G5A
fdn+bnucLprt4ycFeg1pOwYt1H2xmWBgtaHDvlW3vUb8pOpWUC2XPOusnb9b+uaPC4jRVbOl7w5K
B6SKRQGS+ad1JUwOgZKdQX/wTdUUe3nsYHz1ipqsfZcn4jEA0dC5ikL25xmQw3Zox3kYE8CO+ZGG
KTbA1gwyy89zIkfpiO7xrAPmy92D5WvlvDcU/EsUQ90AOt5lDnjwedBPGgXD1PsWLvlvyu0+K6e5
VwGyHphIRcDI7IG4wZJ8NymWH6aOaTeuxpQ7v+uGTOiA+k/Qj/txNVZGrY99AkxC9hY19idYddjE
U7K5hc2QWjc0X0CKPnKW+NWIJ4H7kjnoiLDaY/CAQXQZdQ7C87gekaFRVzzeAAjjGaJHzQTakFEO
jP3X1YZo9rmtZ82Eh7zlizqQPCIm9GVyVUj0k3QMJGWCA8fMpLt09W5resI6NTw5UfD4A3tE+WSH
lpuIT5FLk2CHMDYjRz9Af4FnDH8wnkWe0Q56DSaXF6+P0xGqpUMJQvNHaAhBuspMGxQ+MCuLgVFJ
bqVzQ5YqBRdoPzYGKNXKJUvhCGquEBTeOUG9NNtSpqklbLTpantXDzQFzdwSN8Ar352ZNGlD5G1j
a4hanMs8yLBFl/lp03lFiQcvIMcaQjQGAsWI0wCFuCIrg58sPovU+C4+KA3hbmjEKLVCE8wdssLg
Gd8DkrKT9nNNoHqn8W5+hPc1vk/yGNkUcJOBisaR7q+P0QXORrDwxjufIZj+7xuDa9gdLoE55TsP
9eqKAPBP5yH1ObEZ1iIU1SjovYfXCcxG9tsOZfThMIGlrgeloUA8dvTxqt/viTrNtD+GReF3Pu7Y
WFMP0afo7y/0oLCW3pPNGEfliIKVgdoH7fOazPEOpVmFiw1B3GaFkl2guIviswea4Bmu/WKfx9aU
vYEIHe8CvACX1IKGBImH9xqvQ0fbVOveS3iqZ0vxvKu+Nm1nNLewmQEM6QkqSKKFD+YXsmqh4mgM
ngtjcMbOhJn4kG1hAqHPYMQAs9Il6EjvsqRGs75Nd5gnCR5l61JzHwsH390cMATHBW4XRvBiHXbE
a3IElWuAGts4j3rjI+zQBWbaiNtRZ6VEEyIJw9ED7bRhcCFiaGxwVQw1CHe3OVUFeD6kT71BF8ho
w/G0btJzwXxC48l+DzrIBoMdigcg5g+WT5VrCMjLJTvi+xoxXnjUtIHk3Oz34XGAzWK5JMw8dvSw
ueuJdejkHbpE336OVCurpbE6qBHcvEXfa6WoEsol1L/gbgTPbQ1BBHYFsd2WkhcxiLmmUf5G1K4N
cmqWqJnejkh6Nbg73O33KadX8YIvNsxQltyhvkwEN7hBZv39rJ7J+6R7VdSfA5XTZkDITLQ5Yj0y
R8yJ8P6z24mdgTqjh4JNH1JCD7QGBqCr4abzhH4JRJgbDjSPkA/vMGv7nBFjJaxFKoTzheIO9XAd
uZ/IpK4kQR+KWrwLaJ5u5C1KlKVqb36Hg27gYwlPH7lyXuAJNbcFvCt05plojJFl1EBzvQbUIm0d
+FypQ2+xRkuGTheER2pEiIRO0KAilEKVr950KnhOpFQcmRI/fSqG4Hc4S1ELSJH5eiPmxKirJeja
YBd40BmfgMF2AzhzQsTpwj05/v2lsu998fsOlbG+yCmLLNPaYyzWYeycsVpCWXFASWRDF+vJ3LIF
2UCnU5HIpSKJfuEMvPW5ml1ePtxXhQtOV4kjgrJJdxli2k3QfFGRzufZXAODqjsV1w60x5wSqJGk
wFXCjs5eeEeVB8YET/THETXiXMDc7ufP+rbUXiPkpdWwjdHIGr/ffoNSD82P4f2nwadtrtCD2OSU
/37VObYzNxvf4qQXfgN1c+Fq0g/mF0R4fdNBm8F9R+qx8obkgisZ5Zs32likZT74Ikpk9t3vbfSN
wXAC+yfsA8e9YX9l4+qxucHNy121cpEqRmQMXao+MBRQj6avUWPEh2qeUaD6DBQkNe9DHUnEj40C
LrmzBTLMVQAwQkqoHP7y4vV1vzes27wc/OHDxYtJoGOuolvP57hPs85FmLunwpl2DMAKPfcCeg6V
sBcAcAE+lC+4MA6Mntu/uuSiCIz3B2yDXUp2mTuGZcvYRyyqqET9Ctk6z/Br1uQU79voenos+K2l
rMEMSuOITSLvjms7KpB2Oin3vP7sH6dmJWo/xzdirUjcPLCLojdARw5NDu+RY9ABntIpsIXAihzX
zdOrc+EAsHwHyAncemrrV7fpXFJnGm+IQ0fo+nzZSEI7hdQZ5DrNamBIjKWISaq2BkIzn+My9FxR
fQWZo3ufXyBUBe51SDb9wDQFzAlrvrcBg/04V+Q53scavGdYpeTzZq072rY4WrPK61OqcHSAUjDV
1jqFPPuLQKM+kKj+V2GLdtbi0seGhOTJKTkQbC+IwPoYaPgdWgDUh3/q48sFdQerDKZqwDkhk34q
vjjsV5AbHpo2V/zSO4+tKfchkWDEl0mpQpFxr5oVV6hZ8U6FbgP1aZzGO7v39b6/xDBXF7DpS/fG
Txyvj+KesGxNZ72gAKBauVZLayKn3Z9NkUNbNvCdz/3YjM0To8L9nM0rwMbiseSZRD1kSabvgRNE
F42eAzPo7tda5dt0+B0Dy8aaxX4tiSXhkBFegIQF1mQsYf+gdbJbfUCMJiquLydqWq8VbIphb6RP
dzOyVnrwulNEFVcLOZJfuobUXUtEfI0VpZpisfOvdMdHAOHQqC3HBaovtEwgAH63QMtTgET060Ev
gx9so6/dTqF3u4+4W2QBHWLRKXPNH/C0TjbSyDdmlGcsbqFQG47bH8tV+NlRGeqDj6V/5xsuDbep
c6DQ7kBOHTCf2saMooSLqJcLbdE2hDTUoDf62qPrYC6AEgfOnZe6Oc6L4Luw4bvPe0kPaMCZziYg
JkLEjKkLl2K4zjwQrgkys0CQck89KdMH3QLXJnqQHxcn+BfG6rTzN8ZKdp4JrG9CqWr6eQocMUE1
hkg00AFrbwqBzKDbcNt899zr3DrcGOW+3F/jW9z+KMAzpm3A1JkScV0I3phAHOzjwTDJDvv3oOnQ
r6IJjPIoLD96GXXYRkgYU27nBg7HRKt2tn35/AFTbgbEUM5ujDIJY0DHbYu0EpAaBvs5uNMrtWog
aMzmtPVayoLtqZ5CO1x2g/Md5F9/RWWfbopfCMHcQTfLoosPkNK2wJSZ4M2gUrkW0VflnpFjCvIx
3Y9i3RDNLIGIO5czgAnR72/hetB1YkCFF4BG0gHYLfiBq5fObgSkgOJgUd2FnAB9ArJx8OEkyero
M+4f7h4ya/S5Gp/0Tw+aMSYaPp2J5XuO0AAY5NcMuCzY0mqTw1WRF/Up5VnaMARPOq5QMcB+p47b
RfNXBZTpE5SE8TIXgVuwAXmnUIdaiCLigxxIFMWKEzXNi+RmJGEbblVjhQXYd28ZhDRIUgXFgv76
A2UfpsKIR8xbNdx2KXgy5pXCscCpo9q2bbbZLJ0hlCRgzxSV0GHnSUARfgCbMh38fDhscQ/TlooK
eAPlkPoRiKTGbWwTUakt8FtitJZopfW4jWMo99PcVWywKFjEX4IrMyBmd8HdfwaNTa8x6JzRKxBF
uCLsIs1tlgSCIwS56BM/fLBqTpNwqoeQ6GHW3CDU3IVk9azSPQRoiz0UROTeKCrGPVQXH/tyUSTw
ksJbQn2bmZiEY32JWveyyBb178uTJyo9PqKHM5WUhO7Rl/461bqdTcBImYx6VsqIBbSDHNvGIqIV
3PcXwKmDUC0Y/7FQyCpIwEmtM+bdKajj64AUrJ63p++E1h2EN5KfLdUlSl6A5bB1gj9C0YCsnKQW
AlyDNAt1AG54Ha6gQxZ0TX0dwaZsP32WiLQDKaij3ezFRPYOtb2C5OymnIC2cnuDn2bwo7BfUsN0
eO6GVPtEU3tGeWK30oX/kpMi4HXxUSnp79Wxivl3NmQNhrWP1yAeLqCUbxzVnDKq9pI4eTL4hCQ9
PZLObX+tKVUTT/Ku5EMwPyUHdapYirj1jgXBKzWssEaQRd23/pPILcH6Fa1HJKOY0F2GgKhCnse+
jQom2f0VfRPgMAnQY7xYppAksSPLrw4v8G8hKI9En/739UPBAcEJ5ECONG2fXw8K05dshwl5//jN
MCBkKaPm8qm5ZD40eFGHbYL+CWL7HVwhsTHTKhp5g8eQ8z1Amwv1XElEzP3pI6Ju71Bs8q4jCtWO
cizAfuLbUYw/P/Dbap20JA2b+LtJNedFY6zwAYSCl1GzMfipL+goJUCJADRJfCPGAu1Ha+9sbPoJ
nuzxebd5Hyi7EntDz4GIAUnwEgHvwG05RjrEio908VySnYHxg2TU97y7Ds3+rA82nflzkCKBXJH/
oghqkVLeY6+KISWOueUaXybks1B1VRj1SbTYB7QMEhIu/5ahl14OjOrb/AIif0c0Z9/m2K2Km2/b
HW7cTgP4KhR6yGFIiyhE5tuqB2+A4U2IalCSOwCyymfZ9nMGXvEqvO/XfzE6klzoh2ymr1mH6iPl
IrwqGwAPqPOUUMAbWsSCF06jHzUKCm+4KPAz68NAxnXHRauCUoBWeMzYPVDCAgfAbnnZMIowvULV
wvALee+MMlxB+AMCYwnfpdh59LvLGQ/Na/ycQcPTB2VlM+ohqpVJ9oG5GjY0j5y8AKK5pN7FN+gi
kq8lJ4gnjqQHWjV0HIr82T4nFtCG0iodQcUAY0Au6iQ3lArapUf4B5kpQG61HueOTT6iTZ7BJ7gC
VHx7b0+8lg6t/4nlVQ5QxytA+/U8qqsOBdEBWrTO9Yz4z/WMIvhBRSCDAvNQdXu/SPw/UxdpVw38
6sO5YixVI3WlKIPLBt+KFo8kASbpbyGH+J+w9Yst9obT1wH1cwGbAev6w3RLL4ZYOU9obxCxEdqa
iAqx07j7ef1Kfj8y4xPpyGOow7e/uybwcLK/U5FoAu5gXB3a8oOrBOdnIN+HZmlfTsh2U9Yf5MDL
SatlUjnQza1DEEmod8HkAZ4OIIQGujeB/+99Q7TAkFQj7HbcQQGO0F2DgkwCcQZhaJ0L0n2iI6bq
uBVg2y8iqij7cA9bloOaJ6ex8yzBo0QZk4oe6J0e4sQXm2onom4amRn6eBMRgdFL/auJEuFR72vB
MaPXsAU22CLrlXlKt4ALtFvdPkFHYAwtqFsSnX2qCYCYm+rwEw44cyizHkW/HS4bqUvn9rqhxvSC
Gn2FxeLQ68qIDQjej0IeDqzL9Yzqbrkm6yMsrW+DEl7kVpnthBlg/+Igp/7+853FUyvdP8J8jyQR
Qf53pf2CUwVnUYpsgFIoRCTaSb7hU69hHM7s5AHXAFlpbv+bR4U6/FCmuQr2fw2g7oq6BP8/h82Y
ieFAGS2pQhR3aHRkQ54SDLmBjxbCGt4gF40v5z4nsLdPw9ZmlCyBGe4WugvgbPVimICca8iOjijq
L3bfJCELjFUE9K9G+PfpULgjvUDoCBAMqSldETG99SkRUuciv+DWgSJVeBS2+fvaMqFQU0Z1mjB1
/j0TuFCJpXlP+VU6m9aAyzmk/owS+N2XqXYSo8vUuagvEdtQ9qMRw2faOf2wmAIuFWC9pjpMJPqd
5C5CQ0WcjqATSbZwJ+OK0IC0F1STuUxkdWnCVWJEhHYJvsg2UXAYWdDpUCMEWbEwJqROS42x6TpY
KqNGtq0ERq/3jh7xa4KvC3fgVCOdES/pwCH5S4JDPuh0a2p1Pv25LaE0oRjSOcNmeZ3fvN6h5Puc
afXtYvASMMAgLriMOjyBTP2X4ZHa1fgSvpxLLOLIOzScfApFKb7xYFGw44yt8xmntju8zuq6PZDy
+gi4b2lHtQdoxgSKlU9vEGYxozVTw3XKFZEoQIZ6klI8wL9JypDNcI5ounmy+1zsjvXqZo5yJNnN
4xUfiyHsa9oVQM6O6c9nXpi2ArS28z9zTDzBT9Bt2yrOK3TTOMcm4FbY9TYrnVfcTp5xGt8nfX83
VUGyDuAr5bh+DUBKSicVOVK6bguKX5AHLDAu8EYLUV+lRZhu4StfIGGeQZWblkcD0oirQ3XYeR/B
1WYc8e8rXB77RCzuRr4FJiRzxOhEqU8Jz9Rxf+DeGNtu9AQSCISO/E9KcKZHTavEbMECYO7TZkUa
BbURpgSCa/q4THLEjmSAgP+g1jHONx+H/kW5FCMDKcMDuT57wZjPFNecS1Enp+zGZbxPmyW1N5ge
09fy5V9mxwFQZI8p4KfXR+PFU2hIHd6ZrdDFJDxQmBUQKqBFQ6WOzgmNILUIJIQAfaasFzkNHbie
WJvuTs4p4hF00KQirGeipFNWDbEgDko7HYzJA7bSGEwEkERU1Mb1gtycojxpteg07JslQWWHJTZw
PAgPmQsDZXYRp7bnVqQhvCcMzXO/8bMhpL4pvtgoyPQEHwO6IHYzfdCJLU95tdo8Q9NPwy7pfMoZ
EK6T99/0T0MV0y3sEWEiNUsmc5hHJgHAkPjUDHbgzqMM2AgHf0cREkQ0+QSt79uxBKUshdevMHwZ
vw9cadIuBKyCY/PTUA9CTHxAaNMlWJHMr2vj1Lt6xWF3oqjjaT+66aj+e8iZKwYwGHoaQj8X9mhC
2/RoL9FfLi1wQPLaQHwNnub4ZdqE0vKIBK5ALtgYdWPEZd0NBLA59c0EOQPwF28yCq4Ixqw2PdL7
NOGwGbFEyw+PT8MuZwTjn622bOfmmisEhJutYoNWE2jTe6IuTjmB7JpMDnuUIYNwtcHjEsArjezZ
9UdMUCiUJDVgupv38espShH1CZ6osroQC0JaPvV/qphhwIWuKTkMeVAp1R1WsV7ad/o9tAShE9IP
pc84OsiwwrrwIED+vAacgOSzuBs0UUzgLhC/Wfu/nyuVfSIIDQZN3DHNhCoZr8T/pnegwRZkAVwj
KI5wJcgSPPELZrl/a12hYfx9mi3UJFTa3+9i2QXyIpzwhC3bU0iQvKWxklhEq59XYvNi4b/dXdmw
2Kz4QO/vXTzc+D8LeFek4CIp+/vDaUfkEG7D4UBtgcfC4zAPpvdveW8wPbQLvvWU0jIPLYtFMSIL
xGo03rHnFT9hcK0+4gjqkP2ilrzHj81rQ8CqE0Dco+pUnR6bf4vBQmKQzZdJaYDpLKzDyygL/vvJ
IlBJQzZCUy+oTpBgab9QwAo5bwbwV23VspOM2sJNZfrBhRJsG7gHQJTUMF3JpYBCGtvRN1JRJNA9
OlN/P0Fqs+tLsBum7O3NTsQ/moxihTZ6Ay6htRp89xxYIF4RpqGSez+J9958MA04XNb9b6P8D084
hcm8+9XsMaU2nNmLmIPHkHP4TAjFvvuGKILzQGXqDXsPbXZ2JHb2Dtm8eGvHm8C5/r0sJ5eAj+2G
/CBs+9vUPW6jclLV0GvUv/2XE5amD0ccC3FkG+VJOfn3B4/eySNGNyC+4CcUZQm7v8fVgpdgExX/
zrJyQs2mg+bZRncwqxzLI6Z6g2o8qz5iJtbd8B5jkDzhoLe8K3bPRyKLt5+8Ev9bw3JCDel26lNI
ivqU9xDB56Hu8aocbAXknH5+LH52zlaxp33UDCxmcGQPQEMrlDxRyuafKkYCD4jwQvz8unkCo5Or
J76qWC5xTR8xMtyrf2t/9piAsUSUTMUyWtX/VtXZVBWKhWKjXAKxfbEXseV/b4rP6R7NGbGGeIsb
wBefE6sCqQ04W9WigijJ1d9xvnf+jatfhd8VdwOAL16KW6MT5dR/S8R2jN+dz3WE4V2Fzd74vZ34
hCu2UYXiA7eT2JNYE7pVeI9Rq/67v4hU9veToOmKtcR7O7/ZW8MqtH7/fVq8pyrcG/8+IG7RKuSq
iLXZ3L+PiqV8hLu5YjkYMW5W8dvt1AKiEUv/fV68pxK7g2U8Aby6nyS+lQWBQRyHuCHFiiqPMOeB
Z0D8Lt757sVdLx4a6/fL8YrnQDw62OdRPxeXQRjek7J1EXc0tH1gjvEzefAPrFrc0B2OTeBd+MyQ
9REdEsk/EzlCsnxRssJ7gZJZ8pq8Jg3VyOQyKuKCoA9nat4saSHy/RdyxLPPYAY+jo/IURWL9ZQ9
WDFAdq/kM1FWVVzyP0OR2AxDVToCSMeajLNyxCiQBVPQMQyChG/oFXygsKOox/hLFU68EIOZGNSI
ePlDv5l/UKIm5MN0nz8JLr1uFoDgc6nE8vnkO/kk5BwsVoiKm6Sle3i10xE75Bd2AZycreaCFUfJ
u7AfkG9Rb2HAAjfqItaJtEYeNGykz2HIC0DzYpfij1iLHXkUEOnNzRXmg9j0RH/S9Bj3rJW1Mhlg
xeaou/29zWaZyRf/Po/QRZOwm3/b0dzdKg8OjPMWR4JqGX8bJCTQtOAPMnI+ZG2mJd4DCvADakPY
hXLkZiA2IPZh7RtfjUyOF9WR0EIC/9/7/76HmEuksTj4gsPOOWKxyX9riDXFa2Bmq4zXWVBtGL7p
Ti/akI1x0q2VeLtPvatFfJRzI84zScW/ieodi5P5RUFHc1FScD8zodUJyb+LDuI9zS6gMbFIdaz9
VFzMJ1MN10ms/O+nwnXcodDhcgkEo1mlFPl3dkAEA8rckb/GnBtymr9TngfygjMvbg5x5MKKShyo
uA/+nWvuFprqf7eImAvFVVH+VqhDMT+KL2BCQxM3klii7f9+p4PPi3QkbkOO3PQKTsS/dcjBmeDE
76BsKCbKdCPoQ3DixU0nM8s+NqJDgR3KSmxd/HtsUNQiJfo3H7dMbi1P5ft0GaHNQXedR5kekXiM
RxIT8r95L+XxFROSWMoHdkRCPGF1KO25vSKdyyCW0W9g8/dNdaKEz11WMHn/+wzCM1xFcQB33hPL
mNzot4UKu/j72ElMr/i5/nvkUFTeUPT8OwFiu9pK2eMFQ2dBBGxiNYUxGQf7sBBNDPGm+DTRA99Z
PLQKB/bmrO6gvu8YrcT3FWdZ+v8mxYGLMyDOVt8TT7U4SzV3lvj339kRj4u4XlxGh+BoZK7ruc5N
zaETX7RzKu8gjm5UHDfFhtO95wY48aARE7WL+5EeEGf0BTb3pFNkglJ3GTQPhwcbO1Rt30zkBUD7
FWsTniwQYZ8QniYU79sF5ZT7EYEBAOCDJ72AE/+DcrX2Jp0MVHvliFFk1Yn1DP7razbjUbd4gzBE
UKVB+ADm7OpRUCrR9lPMTGghcIRAbdCogKTYgBLSluQAreoWm2ojDpc6uzhuFtNRQX+Um37fJNZK
Gt8277iKKypAJwLh90nZ347a2SAKRKELqsG+hWjQJA9W+8xol80VxPtfSTbaCQ8KedEnVGPH0CwJ
509suOVIIDNvvuNmjDhOmI44S92CcT3+TCpOIozRz4y13zEfgt1v7O/cWJzsdsHtDmb6VMffvSbO
ncT0e+KW21d8muF9aY6ahPHg+qMtm21v/Zn11u95f02qN31Ch2iW2axcdmtjg+5FMb29rWqu5M5r
3Y/vy+ssBy6x5kU56EhiB0jpFhzvRsN1LjHIhE+75MsFS9R5D7pzCZ0vGxUyCVYv0Sf9pANLg4Tk
Np+955QbJ+len0PdnqHFyeyGMtm8P1FCedJNutnzp7dS5o8Rsh7cJmMOcd1s39PvkjOB5EHSLZQl
k9f9yNmgapK71p4TDgqcW4TrTOzMX/XvbuL+AnWH6A91LwuIFPENgRkXbFEs9Km+wLPuIJ9usTm9
QSifpgd8FMDExdo433exNjESyNOjBvEzc078jT0a/VUekak5FbHwE3rPd3yL82ExJ7MuJ5YPsuzn
Nao38slCf51aweLxgxMcKlswANOVNGtja6kl5uK5lje3CIZzcufiUlUeief44rYjFfWZLOmixwap
s9lz9lrS1UTFa3shO5wYcyW+TSmuR8SWCyQwpsZG2nCmlNNn0/6hkZBTS6oD5iXrdPYh5+6v9eCv
VsX9hDwARYYqkGJzhpXfUEMi5PNzASWsob/QG+OYM7ci5L6ZgNIRUkyz3QqOnW+uPyI3R3Yt3MWQ
SGk9PcfpzCTo0Xy8sJJ8+Jm9oLvlk2ssQjECWqRcJtIY3caJzHO7TpflspjW83L2mNdQYNOzdUJY
mfWO0hH1h5n181ncEyxs+rN0cUM5ElbQDhEZ9DAE20j1HwHEITmxFkpDNYrkHFzykiSakgApL0UN
6ttU38HmKqRcosaRz77nBh0SYTEFcWhA6kvpjUzfOFv7dq6ve+vbz5MbF9n3WFuKcWPPA/za5kya
9Rw66k/H1Uv4EO10mekVHnQlNvCOv1u21ozrubz4bq3MAaRpsaoIJ9oTDykDA880dVkxrJzrObvh
DmXEIsVmVvqCf4IXQKnjhzeUPWMLyxgFeWweqKwQFxHfEfFBXgCMRQWKdmptS6T8cz0iJrMgBydi
aGWrxt7as3261OzMQnlRjBG8//fIMMQy5LFMf4hgpT4xNDPlfrtB9nRrVYBPrTMhSsPjkeL0PiCe
oK9Af5XzIe0t+hkczIr1KQYrIYfFmtqyd3jNaDOfeofegXPC4ZCW0t8HP8FEwF8U9P9IenyAjXL+
OKDn27vClqUizBBFon9+n4gy98wOjNRsdsdjzEh7YqfWnt2LEjs6nLj6/RXTGdjo0lPLZhd8U3bx
N3CyMc6lxvAKoyUXZ55N8Sb75/UN5XXQV7nYEueNWYaPspRzwO7oKXOAHAArMyxTz2DU4CxzGOyN
iBjTbHb42KAmujtk9LlT3+Juf0HsgkhdJ9eH9+GGKD9H/R4VtV1hSSRvdS1Sr76G6rzkfe8hZfmm
jhS4al+E66uz/HI4Vy8Vwr0BBCba0aZ4mReAmW57QnKM6/oO8/LX4Dni4CXDy7Vh9ha8l6w/Krd0
GXawUVuHL9RCNL0H8j0y34EFnPA6Y1YhEOFLEPPru7Cq7VQZi+6EvrnjkCmt/3T37Bf5yNu91JFW
xgWHSXSpiK9zN1xMXbyKi7qiNgdgpuq8DEc7ULZNQ46qWoGlKs4uM7D7c0lbS9KVGp5BcgMTrKI6
8LUzZdO3lgWawmfAaSUtu17YHUH/fszBBzgY2yEKxphv8Ca2RPu4xb3q9FhC4Uspok7UE5ir7Er/
DzWB6JU75DKodDCWLywKmddg92dD+FQ5Jo8iUz/38tKrU3C/H5QQD7pJr2sKXeSxpjXYP2TYXCZ3
T4u7EY+egDOqdnuivi8roBAF9BuVTK65q2yYNCM5tymPFSjgtc41FF5dRURQfR0sKPxB5oXdwZDP
5rNn9FnyRGXPuaSMH/el4DYBfBlf8eC8A9MgIKc1OUr9t8u4apeJSBwAK9KywhWT77ivVDuXQoBe
XE/jt/9yAS0AwMpx0syGBQtH0lADW+k8YTi6OmTWbEYjcEV1FoyL0wvuG9qjAMR9RLzeKGwok/ey
QrKlO12X5W9G73PLyad9G3x/rbEpGmPoTwi3XSuRDvS8LFtopgUyMtFfNEEVVz2mwacJd9hChzSi
Qa+iZeh3EWUcYIj2ZXFBxSXfTXcXt+LZOgNw9Qs4XBHjg2pfV0rlKGAMSAmoSjPK2TsMXTUPDR18
I2FYVoGlTSAKPR+H3XeYtoHRbpR7bOYLg0df1yOrOag8nbfrqO5Gn9tYgI36NEoGF322sxDildBh
2PRaTvwH8fROBtuPg4vqtzfsm3FhRv/PKgmsrt2gRtnnTdpJU60rqbt1XhEb32Vrnj7v4+M9M60j
koCSAvkVdAHc8O/yKwePepghlY83xS5silHzBrUJd9xwngUAKdR/XwJGDwRBjSBR3XKA3IhiZRhH
oupSjBvuMK99T3uojgt3SpgBoPl6VXCXJgWImqvNcVumw3DISEt7t6pc2rv8mt+D/t0zVfid8L8H
FJH0SF6bDJ5LhYLuVtKGpUBRPMdMDJC36ug7aeEiIFS1NV8wSqn1P79hjmn7tMSwEJRcH8azQ72A
gLe/5iP3E9oggiymd14ph5nw5Tshl0glDHzWA3DfblJ/HOMZZo9B8Brdf26QzBPGbXhi8w7VcazP
IQHgiQsB0q35PmBymChiQI4o7T0WZAKM3QwL5Spd7wBwI268/B9JZ7bcqJZE0S8ignl4tSYEAs2S
5RfCsl0gJjFPX9+L21FxO6q6XLaE4Jw8mXuvHXsVLTKoOa6xNb038QF/tJXXWNiF6YTzh1Y8ul12
Cs5SmSOVM3bV5hHJ7JmthGsV7w12FyAZpiPd+XlsIWzvFCattsSihGkj5Oh6Ev70LdZmhv5yu1R5
f6Y7ArPGe6GtRx+X2kw1rSBaIzpj3pxAllkABGCT4nYawbEsVd/gclYfzNv0f7O1TgGG1/K5z5ZY
AQPTCS0LgS3vY9NBRlnirS6gPh+pFthO668x2YjG7CicV3kLrek3exVLUEBokLabN2DTVp032ix6
uqfsiw8pkD29ZkyXwlD8ZLvjioe3xBenhfUz8PpuYQ87Zo4aJmSCc8EPOEwNddK0L1hxwNwRKeCS
Bc+3AN1pl36EixH223ns6fiqjrzpUNxj7Ee6O3Li2nCrxZ8oII/kAZ/Co9nTdYy2pRt8VaRGI+Rg
8lXwTMF/8THBVWcNqApjHp9xEIPqYL4ZUPYREA2JgtY1bZJD8Y/ULdLlMBkAtMd+czM305nl0569
Fopqs6eSaPjzxnLEBOEHsq74gZsM9xT3L4YIJjtvEAK+2D87OV4Z07nU1xMP6GvFUxZxcavpPrIO
lyzhHFS4O1RtLercnjem0sCEDNHthE3NBJ4ejc19RwLKDxdTxPrwz1yMbvWV/mkYHRPMkJReLwNe
TOdEJ6aFJELdAig7oBTaBy4CiUK4/UIiIjMEIchjpv4BuF8kW2X8IGTmLzxyDmEFkPVZD182aJkA
A1OdFi66YMKohh8yEu3BbX9UGHLjWt9JKHJseKp/0KaQ/p/CGln48hVBcutYEX5YsOAMcrri6+p1
uHnBxrjxs76If/AgqcM44ocUzQKVCXZATP4avpoZ28oxSKPMRrA1O7Yyr3EYhoeb6imfowy8Fcx+
vowtiOf3W+Qkky6tGHLiup/ZBXCoQ7agnzfc42jdY2N/7d9/WUHdhDiKOd+3ztwXCAMaApG20IJJ
HxXQ5IPPRrtkGrbW6xuRgoICC5XdTy9xKBEfPIiBQI6EjLMSCQaDH4aDEN6Y4heM5Z40W3ZoNvHZ
Izuko8AYImC9a4+vL1gMHPKkO8SDDkl3/LEFfsJZZ5CQu/HCsiugsU/DHp6UefUXz8A943ljVKcw
SVCv8TnZyBc+PtT8I011JrmAAImzRb/OAWHTlSu4+hwf1Eewi8+Vth2Q6gdglAcbUVoriLMbS9Sy
tZQf+wD6jTX3tfHPMqAh9lVaosqegJNzmdn8hBVLKD1b/MkSvERgml/52pp2HFsZbfAP3+XCvAbs
3a9VfKYtODEUzZjMxeeRtJ2ZWxrxf/jVg/P/MbFTegGzppdNGT3lHPnLOrOSx00ngi8WvHS+EZG+
4ovW4f1QziCpE3xoLivLXAToum8jpHt6y9DimDIwmWU2P+4MX9xijX9az+muPt6fxib8VEmjFn/I
Hm4fJHNyxAlXLwTtaEajBSR07tTOfaug7lH1rcmXTTPicz7wliET/h4v4QMi4fhpXA3Kac4bgsuZ
T2n9O2HdM27qLi7f59gmPvoXMDe6kA8NoBi3GwOpkaSeTatgq7NgHK0C41fLVzozVdCtV8ginbgJ
GDaz9sI7o9GieiKRe4js0NopBDP9yYMjCsaSYmzQHTy2CRwLliCf4SozVJe5NXtHJn2+VcMpo2qp
jhcAjW6GKEjKPQMpUcYpayQjtGAPVt2A0ay4yYvP6DMWjoOGd3HgoYHuRpuLKAYmKcT5XrP/2pk0
ctftsYQyXTpMtPe0rM71saPlM/+Je3M7/4nmDzXXsfa7MwgTGtzTttp3+/Kr5tfIeNZ6dmeRFkf6
Q7k/3wAir/DldmhCpkvpxJ/10ZorDfxs5l/6KJ3M7khgpfND2e3S/6aT2CPv6Gj30LKnX49r6MJh
SdupN0D9u+Gi7eRvcL+nWUNXn3I6YTwV3/qt+dVpJL6RWtNUQtBk3tpTQqNzoAfKqZiOHAEbJ85n
icvolWKc6cih+W1P8Wf1KHijc5cO2i1DVvlbpD9Jw+nBwbb5nX8aPOxL7dNJe4h0pvBDuuqNFkx7
Gs7DObjRo6tPJV07Dmf//Rv+7r/e3brhnXAB9u1pPozPvd7Wn1/4/K04zFa0TXqmBpwE6T/Tqgtu
CkrzyGXrnGUt5m3kXXNeYu9D4kZN/+Bb03imMdie5uuaP8zbPEulWuSAGz96n974jcKFAewMH1/R
7w25GtVhnz5kpDgeu0934GjcXRJejAJWiHeHmHfuRCGQuvT+/DP5aA889PzHi90qTGeq34mPiW0A
zSonSnUenEcPVlHzNjfn5pcznOmN+93v/BH/N62Fzoma9QABj78f/eow+lyBU3us5qbwhcul7Eo+
y/hhOkwaQWerM3GHqzLbxfJH/pivQnXhTAtV+4Hd46RxR4jf80/jX9MDYyAsz6iElL8tfucZl3iL
H3Mvu+ROyg/Mmah81m9GQaU/j4rm+VJEpzxBjsVNcKE4Hr9Z2ppL9FBnx0D+K37PZcUB54j1WRDT
W34jnqOKZcWsv+V/HI6mnYCzQPicLxZ0uX11bvbKs70OrvkoN5r9Qn4E++gIxZc2tb5h+94PB90L
b/JRPobfxlk7W2fzqNGFoy6SftKdMH8ZAwW+fBE4I59Ma/Kixu/6xEvMH0wwo8d4a7+xuJ5rR9m/
vzk23kuvI8UDMfdaddJdRZTRrPFobBh4zCoSOlzRfqLFZOIARD7yrDeqM4sfa9uyQ6JT9aPohKfy
BqZ+Fx/SC9+FRnvivo8Ur9gl0iVdPbAF5jJG+QRdUj1gB5wVWDuUnmsWAFvfouFzIdaxJYCQXOgr
2Yfuhn53OsQ704u28a53pgMWL2Etk4BonfEjQ16Mt7oDE4lnUd6QI+2SGskry3cmnggv3okbQBd3
3LZn4RA5JDjas7/WXEnE1s7qSDCOWL33wUnbvl3Vy3cvP98Oy9lCOuxQP4Ynhur0nBljAP0kL9OT
QGTTeFxhYttIjn4mDXUL5dvWXK62rxDnprjCCq/UytjUO3mdoZU2lxkANm2Dv3Fd79r17B0g3pnJ
rfWZIHHHqUeKgwREleNMdVcPnVtuCHjeioxvgQzbxTkj0em1M07ojT3RsezhIB2UfcwEpuOWrzf5
mcXaURhktJtpPdqyjY4M3kWHhoGZyO7tMD+7AjxAPVVeh3sHwYHzavOEP4xCA5jIc3Y1mtvm2TjJ
NtlO/+S9uq2QhCvO+xCfssPrId3yk8F+A9Uv6z7qHTBBpiSgxLFmskbuFZdfnLdH9BvzKNHC7xDt
pTucpys/TqC6zrC5Gj45MhvFUdDDYYF0QD4y5nk7BtIwZSMcDQ+J0zwXw4LdMrWdG68vngVzi6Pz
oJ0AzqwtL6Tk2ERc+ZrmM0PZM61YOOYQjVgi+w1CrPxcXrkqXrls1w29WoXRB9vdqtuL8zBrHvcm
J6bV+3gX7d52tCM00X75Cb/E47SvnaM0e5EOEdJmLAt0gnkQP7GIo7mm4Cc1HHjMAgDBGhjjsiRt
LtnQzwKDuNM2JindKDbQNlRbizY5cCOP7s6sHLIL1zgOeCUrHovJ1WzYMS5hjXCmmTltKtQQ81tn
W6RrPTubEXE3dwGkjTfzPJFEeemeacA1+gyczCceAXNVdDCPxl44xxeMWNPaglNd7IRz/0/jzPAB
FQn3lX7MN/lGtdNjBHnhXPzpT4AqbuvQ9i9R1dsjHFSdcy6A3l2+0x2JzXKOGZGvCk+VSYY1MJ9f
+TRB0WLKcJke1kX1S5s6aMkqwVAt32pLayva1BMQQqPt/DwVaAjGG6bV9JARbKCsXw63OFjlhKMB
B+l1uu5s4fS6Vu5gJ06/IkHgULo86EiPQgeSLzNJ/PArDXNI6mmczUzf2gmkq8dboiW35ipcpnR7
tIPwW95x4StbCW1nv0ITabcOsHJGWQwiAQPua2++lQCi+MIpuxJZd5juEThEYtppMvElOYal0Mvt
xg121Z1AXBd0G3cudHpM+L2Tw/8e6Lm7ZB0lTIqkO/38tWHTTWGE2LnKpsBpPfHcsXZuitXgZBeL
4bK2fmM14lBiKywcxjE8JJfqllzUteC0F+lWnGQOdn62M3eDjYuduDTYf45kywveCCZr6AbH9ywz
tXWUE5YrPSUK13j/cogdObJEMJlhG923V+U544lDxJQG4yTSpA7JlWzqM6OBlIXmjZh17pyhn1xx
wD/0IHWCDZ8cfWE+9hD/oLbUV9xC22qZbuvVy9dIx6AgR4CsccfWc1nOd4XSv20c8YyDxplQ+8U3
cy8c+x1UOdt0a3SwtBQ88OurF10zjFEo7BnyHthaua0AKTOj8kl4sLvdLBF5s1tMQNPnuXvJA1Ss
oIeuWTK36aneaUfLI3ZY8eKb5hQ34djwX8lCgUJ3w+gJbx7uPGk+sGdXRLZ74jjA2iFku/JzQSL5
+jYkBgdADWQOJ7wKAP8Fn7rYNx8FHzZslE2PnH6H53GhrPS1sBHXeElmCqCyEglELxzdbs/Cv4w1
fA4V3JD84gmMi0gc9YdyAbiIPxZusm23weeEouqgL6uVuhQP+k7+zV3tJJ3ER/QMdumzsv9LTaSf
P2caShxfTzzfYAn6zawmebkWXPecQA9WAVtGScjiyhiL5ZZhNsIGDWJN5jDTRe827Ga/HV0nejMS
Swm7BYf51zXzhnvmmQdxOznh7+D8IF9GmzZPtS00hgyuWK8JjsZbjKuEz+HSe8lRYSA7g6ISu/WK
c+dGZ8OviK8MtoL/8ngHB+OERtLXHdkBxrTK1+Qkrwt05vUusn19Hbstvx3Jisp2/Y/mveSP985w
2m3kvg/mut+KRKiBatwKm9jW+XwhqHLTJIdxHawVP7+nd8WPnhiwXM3DhOTjlmUDj6/SYTqIvuC2
rrWNnDfiXDfbm+tyG+zDQ3Hj4EW6nAElG8vELrnIP5YX+ea5/YSPyn2jnutP8Ywz8DRT2S7SCWHz
/Duk3xS4vxyq4rvmc76m981OUz2Lp34wtyBA7NeGnKw/7cRHRWst8So+S87P+VM9hNf0Pv9lda+e
hGLeE3wm3Gb36Gw+aEHy2OHJbD38fKyO1l7d0EEHd84KQYIMvJLl/OLYUXfBOboVTDKpmPbhsXMb
V0W3q5Nhqe6TS+rn/vtSXkh3coEF9gfjK4FOOO7qg+rK9+5ank2bst8dWTD29aHnakeuuDPt/qJS
D8jueDdP7GZX4zCTrUy/fkZX4cFymV6La293XrknTPE0fRc+g5AT6XAh2u9D+JC+ywuEslvlx354
YDJpHNX9dBx/c9tYIPQ9Bb+smHxW5rm4YeI6UPrwzKYnaQXQxDZ90bd+rYt0sC4CeTi1ASa0/wBD
e8YVj7b4HJxyeU7ataB1A0wpn/Ff+kdllv9ZrEkQFhEl8KcrkXzptb/39/wa7gsv2eMQhpoCbHBZ
78XdbJPR1/DP1u1B3s0PZc4LiO36EtuVD2F42fjdJnfGbb+FkGur2mq61ZfsMNzSE8FiJ4sE7dev
4KQnIuSPyZbI1XvDyALD+bLzQB/bzXW086v1iI7h/nWesS3EdxwRBpyrKyXm8b+XdC2wZoEE6DzV
TfZz5Vn8VVfAh9ALRne0M4jquk1/zhNd0X3zTiIn34huz6Wq78YjvZq+6f8LTsEpur727Z0L9de7
1CKP9jn/r3ao3fKuHJQDifBun3E9W0f1rD35VPvspu2VvXIWfeMy7KUDY3b+SeylXkTnmXa1dbF+
47/oL4AJXlyja3AKz6+9oC34xvwSfpWH9FBPGt8+9oytPFtAqbNXFj57Yxt7JVX2XIPKfu1oB40v
ep15PTZ8cyoC0Z+f0rlo13gpBv/JTn2zfoptdMH3j0mRRqu0FdbxTttzcPBjokXMY76LdxJJP5Gn
CR+tHZwwcWxbzhkUZhsMBiAT6LXiTgzmkhRQvbnt7tGeQFh/BqFkjO6zreSUxMDPvN7JgW+CUWKd
2y8qcEwBy8gRl4ZT76Z/BdPVg+Fwy7EmlWuF5Z04i5XOpqWssnXucFPdo+PotnfUHtDeTb90p720
F3086FdkEbcejdd61oSoG3UDtp7PDwzF4OUOHv1Q+ogdJnrmk4fQVm40u4l+eLOtyB8MHdixGc/P
SzCZhDuyBByijwkByJycvRmntNe44aYEBkMrn9UBK8m+cww8bE67rHevS79sVsYioyhGd89+HJ05
OXGIM7epyHbChuLHImjRigsEtsUd1xhRMWoyW/3PMkBA0F3wOWtwwqS9yA6xBdxiVyuQ3ZSu9ZLL
xua1zYh/tLz3rl+q6/5SHxpA5SflJu+qk7ybVtKiJTITBhAKcBEGPoUDK2VHxIy0eW16pDblkT42
Wot5Dwq94BJuzF1/gBC6GY4BH4y8z1jbjKNE7EV4aVaWIzh4kRxjoyPIACK4zg69/BGdiB7ZI4bw
i9vr0N3Uz3aX+yS3nobv/FRiPq38nk2EttalQFKw1YOPxmdzoWyQZ5+qTfvtYNp8+ggq+LgX8/Eo
Zk9/sQVVfnXCfjde2kN5qC/T7Y1BjHKMm+OgfKu27g5e5TS+utPd5khA+17y8lVzKtdkdq5SG2ex
M93KQ/ZIbSJ9fuuLvIOO911zYmovr0fj813WvB6n/pW+B0CHeO5cGTB6falZsbqNvIvc/NRzK6o2
mYMOlMSd5bwvAj+1PARufSAJaSE4LwJQWt6r5ZS/6YoIJZuaxI9P/Y61bNfuA1fyUt4r322FCcsV
tsa2xSctupyVFhMPx7jWnOCHBuTO+Bt8fvHuy0N+EhyYqk5yKC8iEwIubn7S/pWX4FOmN8laOS67
ucvH8QnyGPaTDe3VHpIO95PX45VCDkOLPnUxvq7IfedszGextTjxTgQJqXRi+2t7zTiCzU6RdI8P
M+JozF52GrFf88Fs5TWkFgrHxg+44DEXWnYL77VX3fwIzNwGkq05DCb8ubrU3X6r7gp/3KVct4g/
dZxrRE42oi3fk73oNlwdUkHdGgDOPj2qz86brrkzeQ3Kk78Sfld2lO5kJ1JFS6iEQPkDJPqyQtQU
83l4PhvT8qByFk6VrfjxM3VTN6OM4SxMNg1yAndykgs0qEtLKRP5Nf3TQ7sFRVxEF0HygkBaqSBF
JJ6xiVQWTVj1L+Y2JgJmVyyNVaR22zrTlwXUu8zMMSPK1CI+wXWraOqXuRCttJFmK0wVk51fmDUN
IQoc8RQhHf7oADJHSbbU4LQrLD6qkjtdiHQKzpK5acp7Ew7raPqL23TNTzSaYjs0Al5YGJUoQgWN
WkbLmBtx/Eno+BoJuDeLswbz4Q51QoNeoWuUdY8VU1V2/3WWP5TZvyIb9yAiyg0pTBTAWAq+O/H1
MJVnYUFk57oShmylCA86FDsAbZNg2yTQtaJ9WsOoUUboR9m9FjxjCOwoVNdlQ7+bCX/UFe7Y47aO
P434koqQrPIVfuNwqKjrvwYL+pG0yrgX+dGvcFzqXb/V/0shatuVKO56cTnNREckfjfDJEr1kI+0
zEmVJM980dKOV88JH4IRk63I5QMp6UMRekPgGU9vXBMGYkj/zYHZjj19FsyBlFAAMq6pkSOykQLP
sLgytil+QZLCusuiNa1JBUsC84PpJd3xORj+h20WFs8NupzG0i0juCPqnXSSFaK84qyA3bzV5kfN
0O8S0U8h1VJZwd/B/fTfjLg018bAaQToygo2kFm5Ci86Wb+BKXEGjjeptq5wB7+J/WQAJAPZ5rw5
bARz3cY+WbI0deTi42ckwAG57K0D06utsgB7yVcUezK92Nl/vDTAl4frck2GCKnLtY0OJoAAy9E8
XzLlpo++DKFDAco5F6hFDrqvgw58LYoA2B0f/MfrN8S0+Xg/misXE4Ir0G2zY95M6odnBt/NdwN8
pkKysc6g4BAOCQpgWf1rbhkbOsQcpPgTMb/ojJB1IVtbFL/mt3LnIQyY/UKKpDPUONnyxW/pt4hE
UuYjjqzQKUjjmh4c0II1WaHEfdfIYQ5YAPXkBlMzYbrOYJuhdAjOB1vspjlJjGpgfTEGG5jbuIzl
GY4qSyboqMzJ3+zMY7gJZmtWTJsX8iJDdQhp+OGHX9CX8uu3Z6CN6q2wJcOLrS8U+CH18w/x52BF
Pcjy1pbbS0RqVFW/graeREQT+15ZmWR5CMuGxEBM99KiC38FQu5fPh+UAFeK8W9Un/NvIT0zXwvG
dcnU2iHWbN5k6bOhZbtZf/WZz+dA92udHuAbQlazw62pnXqYNAJpU6J5hVNvLpgZabJjgvyHwtYx
T15K0FBcCys1yK/EjWUUN16E5aTTDlHnGazPUC7QCCx6mGeRIxRridRViTavsUCKVDAkFDfw+hUO
aNz14a39KvQND0jjtv0s2thEuFfNdXVvMH/pThos4deGybLA+ph70PeCrfGy9d7X4alGdocr5Jpy
EmzcHleP9onjGMysWz0lP7mqhKSOm/8aOR3Ja+03QhjmtXRl6s94OSwRDOBGKMFYCLeY/GWB7GDS
o9BHYwulp896SsLxh5ojdvlIq71G0zbLFzXhHRgFK6AaV1P+E64ixutLcRSh2yTLyqE1qtCazdig
OJ0T2aniEKfHyfF9hk564aHf460fN9m5PY+cyNLvckNCYLEWTuql/8TfGqOQITkuwkL23qhYCkt7
SnBY/jDhq3CKoDF6w3hnyD9iUSFmwen5xGykWPQTt3207Outvlcy99XdJ8ULziXwAK6NyZ20SGE9
HSGOizDxlrQjgeQwHgBFXYMk49oQRsTH/GlgCWRyVewFfqCKqZ5LYhkfDIyZWWrW0siXHCBVCVUp
Nwr11YtOvrVFQoDMw+KSWOcJDN82gJQCxUD3EhbvaUCsCOcMegnqBa5WRNA0OqzQRhvRyx4bSZ3j
NULWjJqXh5vHpE35Bv8feeslzJRfozJZ6LB4N0L48SoSFrlh2aYjUNtrMnNvL1JJtcuAN3qtKkyQ
ja/VWANa/H9E95aJHQfsstMpmEnkqz74qQPsjeTNM/jlKJYwqTmlJg1tvgVfU+vsc5ZjId9CNyF+
DQVun5R5vPwdsrwpcfel9Avqi97jK/tiMaBvkT7+tc/gG3m3cSZGLdpKh2hGjM7LrrUtFuRxfqk/
hjPSq6ehtimZSDNbPspET9BqrNaAz0JkJRfsXPPawLTUQEtNTxaBFvDLzQuRiDcywb8q3/AgeB//
qCxvuD98to/mzBA2+ZKJUHetTbHRHo1HzwSeYUtbgWiGn5o1M19xs0ms2Tye4lILVq9L8H70+4xP
1R+qVfo3/OV/YMH47JMNJv6s3eLT7uxp0/wLjCdgnPEsTrseUixWI7gd+fAoYPT2HyJMRH1RmLsa
/ke3emkeb38yVmn7IPprgGnBFiyC7V4k+aGHdOCghySg3pUuEmuNtmwQ+cMb/w+BPkNX8r9QBzD9
0dF9kZyYWhRdIGk30JxFuHOMpY9wdYhpSxz9ktd2CKntMyBHBOg0tutjeB56mBdN+yEGqxgn/E+O
WF1h/7X2wMUQWRaTbxFgyiREuTPtnp4Ml5elOyq2goBkz5Y5IYd8/3ujFf6WeKJZUb/N94OCS/lC
TM1ug5iHxbynklmCoEWuBN2Nm3C6qngmCM7LDjWndu1Q/JT/6JXLxW+j/gk/bCFJPnPr5vAN6jCq
VP0f7bNjqXxMI5ce21G0hLsmcCKPTJtHssiuKc9aOYGnD0Gbi2jFh39yJ8K+B46QOqImbSmO1Drw
DXbPAJmSGmOQUDjF1pJTKZNrDm/X0tKVGheeYW5G7SjUlp8iXQ0MlifY6MKLwxYJAplc8AnUqKBG
kMTHKD5VFN/19Ihe8PuGW8Yj0ZAFq4Vsf1MfITJGfmuIu5RySoDDItGJ7rj+FXMMNVso3H1RlS7i
F2UPPn69E5EHm/e51jM0TOXNV9NcefkZcg+ZiDB4ExmtJDVylfLWgYgTkpvIaRhNS7maqJTHlSW+
1oG2pbiXtu8ElahJXZRuXhb79rhole+AOJfK1JYtqOwAU259VLOZaz3OgjlT/soKOKThNYt/0vhT
KG7vXl9JqEQHYi+Uq4qOw2QJi8Wl0vkS2bQ6goAR+NiDC9YIXoVlLb0Xwr7Pz7F+CuN8LXROI6Tr
IuUUXKP86l2NYXsmsivnxWqkkTH0DNBAyb2bU1b16yDnhDV8Kp9psiOOYao3cX/IaWaRW2PCQht+
UlaxBlAin/2kRZt3zkBCe8rUOFr06CKLNLMSTg5ExqRch68QQ0dY/8tUcaUhsa1ZmBO2jVBDNAck
hEMzvkwLITw6KW7hJL3HwTpTRHuiBCusdf3m2IjkNiL4TfRlnrCqOSpscDk76CNoaMUDLRzD1NZm
iR1ah/f7NqF6igGAvDBrVEO1Lluk4+Qdi1hm3roFcdlY9hnhObAWNIuhRnGeEsspWl4RPYnkMQES
6ZTvuM8dK/7v77N+CyF+vv06vUIVLv/3zbs5zYFGtfQ3h2qGmzGhGlIhJgsbU+FYpPVOwS4f8YAM
mCILJ8jcSl2qyl4jFJCQFxmvXc76GubXytA+Ao10Rs7+pkZ9hv4t49YIsJAqq/R96luye/Cqc0Gg
ajQodRvpS2ErG0piIHTCohuWcViOrCNNZpBTup6GfDEmgHKj1H5xyKpRXA8R0rgJDoJ1eusGoZX8
UZY9qbKciRKu6Ho3pLU4HWtUQ0R9SLyQTkCewEWcn/hedvqWyYHMTKZmdqnijICCFKBvWJjcHF0I
aKD4F0GUDIr0MSX6thkBMbEq8MK4uO9x1fLAlY6AzvM1MbQNd1EP2aMhPqh2ZbahN9u0GX+Wyb3g
6DIf48QMO0aJORudZCsD+AZW3HcfTbmTGpgRbFQ5xVuGjzbPVym1nNJyMGEtbiaGgGRadPi0lJvJ
G+AcJ8+KTF5rLd+K6ak3Xj0hLnmWeeQk2kazwFdI4bpRRl9lcftvs20bb8SE2gTaagyY8YibajyG
L7qp8uik3FR12y7M2YaRGyDpO+qMsnm2xdNMpG1PysqH3rT7/t2AgyagdAh/FDXkpMV5QkI2Y2LO
TRPIrjpwqZz02WrfUAG9k79O+WeCuDcoGST8pwwia7tB9ZoHR01vlq18TGtbQib7xpOhhUslwPTi
QkAsw5hDIy4g7j6rMq+N4JgF0773Dx9hBUjord4nXfjIZjTpC1jIV81RZuAemEVUFVt9qv5LOhZC
KHIo5vhHQMNSWIJ9CgFHKD806QO8f5QpSx7xQJiO6TgsKjbowpRQbcGHAwWoQ/tNoMTMDX2miLG1
FeawUxSTU8GJdqboO3n1smMeh7iSgeTSnxNYz1OZm1Z0TWsvtiU3+bPkrBiEnOep1bRMXw1xcxVk
9p4SUUPReLGULOOWJvsw7IKoAE0pwhIdsoP+FjYhiGkTB/swwaBsOf9rakz8T7Cp5cQO1NhJoD7F
6nupmF+SMSMdokUwP8oUe3oKz7cytl0eLcz3t0Y90WviNnnndpb6Ugc/KdsP0ealM8ZizYmofOOc
hLLoX6UbaD/dQjbPWv+TUdCZL69O4GMBaDIRJ77QSrYjTNRwObavVURBVwF3NzqcQmJK3dK404vc
4ABtdyUtyp40NK1atdwBFv88eMt2adgCk2ueFEU49AjcdFDdvIxw8CbSn1TkxNyY63mxKniThozy
sGBPJd4P6XGXBUsFlMgrOPDRXZuXRZRio63rzOD4tW5Ywo1muE2lCMaMkoFWVBlQQoOJ6eR9ChGr
DX5G8b2UAIprRHnGqrieAHHjTkJcQYUig05gbci/qneyFEeLz/KfNSBHKPkiHm3gkihyexCU9EiK
dPmKv60EbX7rq9quobk+/OMeCQuD05tX0JwzZ8KtsRwmnAjkNUrJiMLVm6p29UatLN6KlDVX8TXr
FgB3GHl7s9Q2rTkFOKoagNybH16NblODJd5E9HTuWsWmup5vQmWC2RIUyEbTbVQ/A4GHgp873PKM
rjq6BDEXt00O6YtValK+LeNL/A77p0gLg81AVk4yl3Ugyo4apvotOcLVYrkpMPjSwAhHELmkK5S/
fV+dw974eLeFO6UWW/lgi9V+tMajRJeTRlkWu2PrmCjdrNdd5bBhkj4S+UbqtLpncukExWtQYMYn
E9G+iS4yZGdU6Rj8IcIUMmm5RTtKtVv+iy1pY3E76z3uphcdjrcILKb9aXLa+e96a/2IhvXUx2xl
ZCJQbgTJIox35TACOepR6ndMkhCsWxoUZYknSVuE8z6ieVPoJxpNnFDBMIyNUcYjr39GkrQUKg87
CNdcH3xCl62Jwry8KShcVeQl7x5svkKk+obtV0RDOqLmeX/X9V6THCUgMiW9AVcMmVvoQBAFatpF
8j5NbARJD6tIfW94MSG7Pt+UZg0XS7Suw/snZRHupmeOPNrgFffK7Y1ouGnmEjM2qVxBD4NUFoPP
ZGBNiD/ZmlMgW0nkWNpJkdmq5Z2GmSPE2hMjCqZuFpyhPsYol818oPyhWCSBto4nRyidMEjWCoVB
2ZIczfPXcrv0tvz6N0QAEJSTWhZ2Rvu1wBvPi6/TXzk2D+waakNHQ1H9QANdkABdSJ80Jmlg0c3k
BZoi3VHwyLjIMKl0HO1aKFZDDfpfMz9eHJorLy1+ukI6ZnpgJwDOk9SV+Xw1HqKeiqxFI9DV2Spn
mlNSbqEj7kUyRSSYZRRcw8jxKfEFSfmIRuwSzWnee9PUkSKoo6LX0htLfiBeK/RW9fGh6Vhb9C8J
gRhfrjFMoq4XS9QV06dAOFj40p25/kbEWWzL9vSavnXDXLyFUwpALmVXM9nE6Pryrurc0S1ftLCl
sGLnr1MpsWqYXjo6mtmtWvNohl8Jt2H1cuYCyaQzlbwrW3w7Yf/7gt33GVkaPe7gZ5DO8vu3XU3v
Lw0grBGxxfO56ypjCKvfJjL6PUL8uNcoh7mDsoIg43QzmAlakW9BEj5FDo51+qzZn6yXnb1PKazl
SBu3QW/rkraSJ4fW8xu7wLyhZdmzzaKFlpH7USwLI95PJKA1L7Rw4pq4oTEHZyBEboZQuyzrg8k5
hk25oH7K1GqTque8Q3eGOhIi+bBqpm5jmggoAIL1hidR4iZETakAKYVY/1fzxgdKuQAjvjmyM87P
lMDhC3YB6US9ZNLo5GAzZatG03DxGZw8D5OirmE/dABUVYdzmUiWrPZGX1/r+6xBg8QSlEX4DN4h
BWRIrVbPxwtCnoTr/0g6r6XmlSUKP5GqFEZhbp0DNthgG7hRwQ8o56ynP9/sc7HzBow0oXv1CiTg
sRUDuOp2ffXDr2If5P5yCr8GBCqthXauvXZVuvda8ibSktoNZ/iQej5+qBpxNA+qSJsIATCDewDQ
7Few4YNy3WJiJoNnHlHpb1Vtq+5nF8v1puI2Amn3EbnMclxGKQQ6mrac+7ZuYFO6kDe48ENuUKoK
/ynCSDI0d30bLksDEpzeUUbP10m3fupW7qv5bFN1aD2Wn3l0sGNslkl3tsW7Rz7dPWBPqjRnEAkf
xMq66wbqPk6NNqg3c/TtNUQWBuht2SO6jmzFBdxqyZKw7lwzmq96gI/ApIcw60WbPGxBljQXx5Bh
8oN2IUdu1iIjZWBl/41YrMY0WH67kwOcKQ8SHvIlIye+yDEWdfrCdde5vxzJafRIGyJH03WVxRtG
rIC1XIkOmGN1DBBSFcar7p/i+DB4xMbgnErcVnRlaXroiNIvV54DziETKgdLrnPqtTokrNuEsU/E
2IYRaoXwwiEV+du3YS29hcZzo701jIHrEKnHAKxX78IUR/tmM9v+ZsKuVz0jXqTRxHsXB7yOc6jo
sm3P+bJssEsak7MT41fJGeP6e09jmsq+9GnrK9wZ7fGsu6gdh39BTQAA0ndfHiwyJ/Rgl3vYE7r/
vDhd0R2blr20uOO6olEVQBUVz/TYo2R0YSd7hZjRMKuPHRfHoN02cI0G5l9GtRzc6qmxvqiBew15
1zVgwlY/skTbeFybvo1ampN8OljyanXMu8Z3GqeWtcXIJ/bqFeKjdcARp27Y2WfEYeEUTzLAeCoi
zDOMi1rWrfahXoELrbN8deQdR2OjY1ZsHKjtVgLsCrRAbYOB+zOjuRl1TFSLelxo5bsqnFR9Hrmn
zsbglLm+feLzdr2j9kvnFVyyap2gEkrutXnXZoizxR+Vj92kK4+tzBGZVNSBWrUbBiieJc4z8bsM
L+YoNjy+LPfWWfsXIG4w6wOIC00qrDGqZQ8InO9q6fFqZvBmUT1WIJKsSV6dUU5LK8PdJdcXDgrI
CBKubiqIYmIj9rjdUoUuPBxDE9yI7N/GvDJZofC3IgySp4+pRmSW3+scdhq9VTb9Rnwz5xA327Gi
tJDXWoefwhf05OyFxkG1kJ0L0tj85jXuqpTx5sGh2B7cXx56k2FInlPncxxM2WEOwAeHn1J+cN1Y
oKoNmpLB5RzsN0bh7wqdi994rXqozP2/OMGPECYXJchEA5FQA8/yZU5/BQ+Rlz3oAH7FuEoggzgM
D+eOoVNz48AXqOnCDASQ7mc0ldA8W/WkeWhXtbFTlxQXh7Cj8WAWzjGLx1ew4Y3fyiPF4ipz5oOn
ZVgGgvopfy3qbvOiHkea/EojfTYzvH09EifiVyeoVhoRNna6G921mWkb8NgsP/r5OWKCl55I1mQc
maw0oqp8Ge9HQTAAJtc+eKVqiwfnrcUDPCvYrvAB/xt9Al+khNcHLSnf6MNQAGrd3gSAp4oyrIMO
xmNM9bvtoFXxH2VK2YFTgx8aK+vHB98ojdPQv6ZDvgtjiItlCoRPUq5xKiTssGHuMZhjyBUyrx45
U870l1JiX2oGSzN5U529BeAng4uCM1iLLKLp2BYzaQpfqH8ArlETxwhSSYDh9AdtyOXF5sGy6cbv
sLtMWrWUQHKR/UIIecsRE+poCPC8YUkmfXJytK0szgFW5qqu4T8MLgL88J/wMa/ANzssKZJq5lYk
6Jj11m3Ftm2Njc3gerI7aM3+Z69ha14xLBy+BIGyuYFrsc3lZ9Mep/BwibtuO45R/mo5KIcHZi7G
tOZsH9ATF8GHadwik0k2J1ENukgmq1w2IM8Ungav2/1rXZ20XiaspnifTJwveddqT800BurgStA9
+fHFh7yeCvZ/qTF4WIiEOd18sXlcCuxgywfeR+DRj8dPwXzkVpXUnD2Mhblg3Fec21L+BPo14Nr1
nYPHNzZgxNfWpa6USgucxB65kGG08CkNC1t5qT0aRkhahdS0uOaMKrnKaueEKNowsPJlSJNNu3AS
jK3VSf4z8UkF5uLazYPGo92ZeUdiwjIAUnK6bbIU4855F3vhqZ9kvq695iOrufzoael5LdJKVYNp
IDdme1my3XVauAImLFU3rK97A537fJXg0xqsFtKhxRkopgMmamHE5LjEladqoPXH0aUAUsruEVt2
zMKtMdHvzL8zxsfVkDMq5GWzk/sm3drBj0ORwGLOunR7jZuB+2Y7sYKrqFrl3bAxgjfdOGfyUtjl
emBW67sePQassdG4usnesHYW4mELd4Q2RVFdRW8RdURdQHxiLK2jgiuybhNW7dGbmDXgFq555kGn
Ne7EVSTuSzlvXRquzsOQsaCdYzAbTRhZ0v9mP00Zkc6Iz0ALQU6DV26n+wCs2kv+f4xGX/xmNBjs
LwjW5cqC5FEa3mXUGOox1MpbBFeGthYYkOuTz+3LxJVo8k0qoRqD9gjXfAoiQF2dMEEEgon52XNF
DsVagXiUdiZfZeRHjqWOhr2FziRvMp8WZcAMRv9OtG2njWuOb9oarzjnVbcrDHNF1jYYfNFizsnS
SnvMHVkWzp+qmyvtEeR0CN6uMU6Nlh7bsTv4Xv8qq+hQlgyRinBL5CaLLHUInzY4l9kALiZP3J0p
F2aUY64LCpKCvBHPA+fEyHCV8G8F8uwenIOV+jQYuDfDOwzPNb4wkYVwRVwI1F2mxdmiic4GNI3J
VeuxLJ+aZ1mCsXGWT5356GL4BWRHzRXlCcvIE3+M3FJeYBV9hTmQZ4zhcYr/xlfMlalxEwr58LkF
tbLdiPYHwkbTFPu23urjpSQHQSiL2dRbGT5fXVmHlr7M5AlnTGJGcVZVk9rOXNnq5A4AmsT45zIC
FNiEW/o2qkA0IzCNsbjpjrUWIZBXwkMJzhQLQ8JYiSDwpvvMtH/MRlZmfsxBGFtxbSqGlSAevXbS
DPhLev+oWXCLwHrVQlYse6wRJWbWCKYLg2fB/DKyi00yawNZaU+ydTbcGhM7rbbINvQ62PBacY0j
5x8JliURCZ4kldblBKmjVS+fvA7zkaFHjMbPVQdjPRePMCgProdqCpuDBBloQ0x4Gq+rCYYZblu+
Pi3j3FmlvXtOOg6CCVErFzIv9B7TIboqtwPNcdv3m7p549nXLhftWvWuzXSZm1eh3PrZ1wa0oSKA
7qNtoAZ07XuR4q2JQkB7YqbhETJnvBX2occkUOIvBF27vHfluSjQUvIW/Ng8uZwDFXEJ83XIME+j
Ngy/gGl4m4L9pfA5M0H1P+AzzqsNUkJRQ+5X7IXmbxv/sASLedNYsTeyuOPAx35EuqAFkOwDBKeT
+z3hxa6n/UuKJ4PmN5hAzMQUSmYjiCH+GFsUTBT9iNh3RqTOGugiogSyabG7lzxjRYk3O9X+2aW5
c6WueFVhFv/kSMPrflj0qh52tFvOxNlvsHSYPrKqOEbxWS+qtc7LDdkGVXKX4KXFgMUNp/QMhcwJ
iVrAtdn8YrmX/UHdnAPO5jz5taHmDgDsEFcaq10m2s8YvrUg2PqwzBCYFPS3FKS+vPhY7bQFVMac
U/Y4MvzgFCqabxdFPIQQEzcmumhV0VFyxpYgkYnDFt83Qj7DaklUjiheccmhVQ2vFHExBx7llIkx
dd8sR3ubOweO6QE6VQwrSmegbwFK9wakQh5xLLDxdyvs7llCU/QkQRXdifl7AgXRejWCYuUPYiPQ
VJSZe+KWWloM9N38VNNtatmFMU7raZBH6nUwLkfNW801IUDYBc1j/Wwk72YMpYQmuw6iCx1YS2s1
ZUxpQyo5nbIqj97gLTjZ1U3DvWphAVKGQd/A7pobmELpS+OQCYEZUNM/AZRmnlgGOik1qCaZv2zV
+jOYlHlpgI+P8WJDOayM1ZB4l9LEI6EYMQmx/yIwS5BEzbyBg4IdkobcXXyaiDz4dICMdUCtOkY+
XZHVViyn4MKh2pA8p6qlGWvmJp92vUTIDJZtcOnx+byK7WPaGr4nj7p9SW1jGwbw9QMYJ7B3LGLj
9Rwa3jlpaKTE0a5rnPsovFvoE9Fa819SKQ7cwOvcdZcuk56oc3bqVajFiEVGHZAeUOXPqs4yQ3me
HZQAbwqqos9n8gMhCNOJehGJi0JHWXkH6TGPmtJi33n5f3hQam5V+U/tH8vz9C/a56TT1Zxb0/xu
TArRWHcBjmYW3mZMTiLB8ef2+FLgfDa8jxJ5kOyXDiNzenonLm61WSsLMbTtEkkPEgd+vkNUjCCx
xccXYNf6XzO3vLMtKrJEwG5MH9L+1G0aAVexVO32a/D73zAM3lVNsneu4cWLeJe/xWFKir9m+I7r
B5YaYblWZYs7fccgBv14hyOUtBOwOTmjHGzarFRpBOwBEqxsDKXaDmE4eENiSuIQxGfAXUInyGm8
TNID77zDGa61rYU13I2q/3GrCBYC3jcKIGHQm3Z7suhje1vpMIA0jGdQ8gTMoKnc5gGv7sb+HhwM
g4dXTcXoBitBSF+BSiT8a8nOyBLUInD01LS4+mv7v8G1f6nIRxMZXPDp2bTW8EV1+RS3zUYkP4Bf
CfO9uksOPSBGXcKVyvv3UcNkR4Ar4gg0M5YcccWwTjUtf9dbu1FAcizRT7bdJov7k0IugSoCXnTB
gfIkNVyVGSTL+EmKcJsRJsAPVysrkMxubeK9urdEMh5JzGUMrVNLbYak+E9xdVQteYcJifVXljwj
D5sZYmpc3DFZbEUKpZLQn84fF8wbV1dPowMf/tS/i6mhQu1mdYRvugjhRkdZXdFK2DAp39XWVs1p
OV87D1VRh52kHE5BE57aocH5gbogDM1tnRjn2m5jeCPBJ6zVpe1G19xz9y1OvyGDItiL/livoBhs
rP+oK39NS62hOCr+z5A5N+DoZdXkOw+wpzK84yx3HZ1l9hV5yTKxP7jQT3237rN3+tZtOjj7irIm
beVuzhhwql56Mci/wYQXWLUbO0TcEeDz5GlrJpROhNVz851QWdk+/jvVw2uYTpbuWndsuAxQiERL
4kq6nqOP3qCsLckdrpCHUDQIyDigPM9ep29yirYIgyINUTNPrmvvCQRW0HBhwW2toHnKbQwiVKZw
1Gzn24W+FAjv5JM/PTrLvCf3mGqvccXGR0EUtA9JjikpjQIQrvgl2UpAVgBK8a36YLja2aEJV1yS
FvaR7dnHJH4RXs0FWC9MwuRGKJRbwfkT78qZp7133D0NWht3z5o+MXNFvxWuexsKDiTVgRKcprSE
EjfgA4EXUCH+2IgLw8AVTMPirY22PiyCmVvPzZsjxQjaUqPeuaH/48b2ZQi+bCrLZJj3apYwVhDk
Oq6nOsE73+yPWtQeOlB3vbX3KceChwire3NSd6M3lwmYxyxiTMA4mdvLmHXfY/ieRSuvvtR9sCnr
ZVojubWzF1i9vChA+manWSnzq/Fk6mITzXIlNNKBvGvAto4GjazvuzvcpqF5TnWUuWaxdvgvNNZz
yiJPuo0kJsOdDqCUPsmwGeTa75iYFO0meU+TzfSJR1zgrhnjvNTCSCnlqibtiruiHxiq0Sx4drwD
wE4S/1AbfDe3eepPfTMupa9vS4minJjxScArIHeoa+EQdFiRhX8Sb7bfxtdVexXDUg6wr3QmzFfK
AAea9iXrvF1kR29F4nBgO8vsrgU+lmjGuvId5mTxMUNmlwJX2C512KT84kr0YvRLWq+CsXy6bmBD
PIM1ag+jig8VXioJ7JrBZF7dlfXOYfuGQC4MlQVIGyMfAZ6ZQj0OE8oImnegGd3EH8Y5MFcYoJ25
Je7cNn6/OVL6ITyMdEgBRo2txGvdPnszoTjHFPJ/7L90UCSGeGNxgopmBkzDBSGGdDWG1rqI9Td7
JmSF205SgE1APlAOtH5aBWS5quSelNm7vLQES7hhgAWicbADaw1wGfA7KGx4iL2l4O9dIAjkVvZq
DLU3CALrZnry22JXU38W9atg3E0BDr1CW7lAVxVZGbRs3P8kXkJsZPTvAa+E7T9z/OvsW5PXTzXM
qzgmC5wSKGrOds+BxAQzL8kDtJHCFw6LY7Qf9kAEvE6AGvoF82ZoOzkeXF6Ne/BB7Svms/ktN+W6
g03vzONGwsIcgHrVH1FtY84Hgx/SaMxIwElOjcyPRhqxA9p1e3OaZE9dXQh5HOkGzF7sbTaWYW1z
8QHBRfDMGnx3ium37AQwhnoOOf6kUGjr0XipeyacXkVeVHypb5bOLHuA95nY+zmriXMktcnZiNT4
mMlps238UBirhMrAaBEx8rK5SlrIwk7xKPov7j9VzMJG76NbApsEp1ZSEcmFNKBHBt5BE2SYOd5R
L7SnDg1CrRXQdy7sKk+S+amj1oKiZHoGzkLviu1ioE3XO5WfqwV/ut2Q182AB4CqokctGbKVIcM9
0D2OwDbfzZi4dR7JCGX7yE0Kmt7dN9ANq3+R/KM7UUM3ylgnbZ+j7i1NH5n72TJApvwMQuRv8HEB
WSOdL5SrPjDfk4QHPWSbfaGTvIfbNiwEF/5nQstC5bTIbXEWQNv9riL3RHjnEEiBSy2jrlMkjdSC
Vw6zI0rFyht2rutCV0V9b9dLe61kVpO+nZly1RVuxKrZZKDX1d2eL1G0rom3lXdHy3xJJqwL6rvQ
MrJIIa43qhzs2tVYAKVasBdtuz2XOtzGHPzNGhhPUFnZq3A0vkw9ebMb9lBEZrD80MhmCjpivwe6
Uldn1CNDjKHG+9QD6ZfgivKg6biXFfx69jKWD0ulRHuXmIG6ibwgVYiTl+11IPzeIFzeGFZdUW/z
eVxBBI+S/jQCYbfC2EJuGfPoJQ5CnGc6G87ydSgjziRECtJaz3njLAdEmiPitfrLYe/muvPFSAW2
MrtGWigjsvEqIBoNO4MCtsjMVW+WH1057kEbyklQjlb3YcJRBCTBmw6VA6Q0twSHxdPRbyfcMjHb
StaSxCdrOGNPaBb0p86rlBfNN4+x/VyIgazLejuXiE3Cv9hNDlN5ncDDJPWvBs8ooh3GSAlgUxLn
WdgNhp8Qpvq3cjS4EaL3kI7EcwlGrJOzR19rsnj1QDvquN8JcIuRzZIl5JriPesVVz0DlektOPj6
sWoIqIFSuPcCZ1eybJde/w5YTLHd0VmEzXipE4ft2/QQmtt7U+VwcuLpOvb5U9uCAroMuiIJIK01
e/db9bON8eKlj8mBdexPK6O9VKFDvDKtFbdiNlfkEMVbhow7Iy+uXuZvOH/CGYuDvKSMCZ+bEqHc
CN9gMNEU596vRX/tMRTnzvNhUdsGQ+EcbujQHqyBVVqAuo71iO1tDdPAbg8VQGlEK1XbjCWYV47+
wYygHlC2ten4XnCIz8wenBHsTmqb0ZhoKjI+G+dTBVChEePXIGwbOSXm9ORUyeeYjOsQNpaYxWeF
nBNdOn17TcDbmH9m6JsqN775ho5kJFdPmf6HhEHFRjY6IETCAjFJFVAp3UnuoulRpekrhFdJ9t94
KSb94DkwuyLSe8pZ27du+HASwN6S4O8QgGWAJS/EWU+mYx4wZoyBM2dg2ThCfAzieel8/XmoMKtL
Gb/jshU63d1+BB6cLU3fagwaHI6NhAPLKVeeA+pU6qgizUQ/cOj/5l63K13UVln56uFVpe97kMFo
eJ7xR6AZ7K1yrzHe6abtgF1w0Hfw0rNPn/rEM9490SA9xb48aI+pH8DSIdYEjwFaPae2vkeDwi6E
SS+9t5mYRazQxS40oiuOc1n0VwK5c8Nm9RdjjqPeNPFGuC8NjpGmSz5dOQ2LWHOeDQMjwxmXV+9X
yHs0aYCgxHo09E8+mJG9rNGJ9CSmuwHM2Fy/QeK7mZGxYQuuzeLITLMt7VXBj+qIHJ0xooKl75lY
+omlxAQlHDfdZH4MBr6anKus6JVdTPA1oPQA7EXJnxZqKEcsJjPd3oExQ5XvMqgY4C0JnyibKNqp
vt4xOQjwiR3RRIyXNkoobud1g6DA4VjgeIA8zX0NQCZwd0206Ytjs/LSJ4C6NLk06XhjQr+Z6V+4
tmz8BPCp1ZlZowxVFc4qdiAW8jZqOF4zrPi8fdU7h4y5aQNxbyjndZAFf3ExLZuK7dVgrjdPF48a
U/jBPgzrYyDTt8EWUEsLGK3dqaAkCymOxkpszDjaRNUEzcAFfw0PLrVRFJ8SO1uLWZkc69D4+u1U
OIgZwrU15M+9iwFGODGzh7QKi2nfBAeuV/4clocOa6LykDKBrKGo0wWNGKrAIGMAwl7tIYCpw5sJ
UsoD6wMUmMU16V/BkQZw44x7PzUQQqEtwcuqwvuRHyy4MSN+jk4WWxaGBxgoFYTfulzhfqcgHwXu
KkZ8bV8R641UQwY3R5es68m6QlDtKSZhM0NXAndHa+dlxVYPfDJVbGqT4diixzDMr8o4+n1M8XsS
/ScrfhGPD0jJg0R74H2mRM6783zVqRxD7E2lRT9ORl568ka4zVheFY+AIXRGq669Tc656rEJhxad
p+eRmBmJ/X12+gvFIsl+sCV+r4qZJWOtJwjp89T9ZzzN9aKD3y1sOVHVkpHS9td+co56DpRewnZL
9eTYZNA7ZICQx5/8H4orcGsOMkBmZ7YO81y9WYhLnLNhYWwY3wsLPdFW8PuUVfXimu2axMYZBlzc
HeFdP9VA0L33g3XoBEeliMpVBZ+ussEYtU3e0edIwu0kaJe6qSPCZT0kKtW3+oHM6be6tR696ajH
wbbzv33JqOVFV4Ny3GDivzyotlHAQQ5y0GmvvfasMVOB1uMNl5IE+3q8J0W2Dj2mLT1c3ok8R9gs
4YSWucj3fU14VFsS1ohDo0UETyVf9NLdWbG1a4LkK4B+NulLLcRflYGHzvMuwurU2NWmwVfTy9JV
bgxPKHOCgqRA6DpVDwbV1CtGh7t5vFn1V8E4OEz+pO8jE602dBKrSpF4DwnYBDPX1jRImTpYDfw9
0mkj+sq4MPcQJgLGAi4+i0lGp1u7kI05EQpSBA0MJ9KXqrA3oOQJDd5AVetwPRuMyGMk8kMG0DA8
tz0larL0OfK7Ad6hpOJqzyyQtLfhJUA4m7k+o+Y31eZtRQMXoKGcRfJsyYU9PkTWrnhohmFs0ix6
yWW/rQXmoQkYC0WFESk34KuA0WjbH75N2xM+Q9OD+vTU2mgoNnzXubpJT+LIfmj4/yZoRhkuTClm
Gw1zTagDUQlr8NtgECRubn/vOMbKFuYCuoKQX3uV/zNRbwIbmj4NMs8IamY8HHv/Njv7cDzHHNHC
ek8g++p2/OzyiHtd27Nk4/hco47RWm8xa9oqh2SBpI5iZYRQq1NjZvgYCeQC6FDHZp+X02GG1WpO
wVPJrW9CRtcYm/bFdNAxCdYg0uQEiAouFw7+kG4Mppryc88jgf/4ReRkipurGSpYeIm7SyovII2Z
nxI9DFXkEGuPikQmewTr7p871z24HKutrd8caUMwunUpjFzmHJXjgqZ/cp/4FJ5cCRu9JIt0a1x6
h9SN8JbSrXKCuZheGSX9DLTJKD5A3FqjfonQrphoyvl1dZeqHqWJw8PoJQnGyOW0c0LE08qPXr3+
WYSvFqziEZPbEaFa6mfXFppQmdg7zWMYiX8tsoDWBUTbCFizyH4hpMMh7kw4SXh/Ff9Ghb4TP+qt
mXEomo+AwdOwC2AXKYECsobOuhj2n3qlafzU4opfrhI+pB7lG7XaOxbvhBCm+U1g/g40wT7FUOq1
u4DWvMg9APEzM43WezTYWplvMe/arsK9gsADDlkDd+ja36gyKY2ItqTHVzoHnLvznYwJcOSl1M81
/Yz5nxJJl/pzB2FNgztTPnzz1YC4bEv2FizILrsLhb5Mh6z+9Rs8S5NNiMDcsO+cLvrsw2EKHl2N
MGykF2kYzxs4oVc1gyyYrTxMzTn2XYtFw8MpfgJj2tV9dbLMZO8ocRzLNYBPVo7aKpz1Q9HcTTgh
qqQdi7OfZsSDsrDAkWaslstKnkM45A1fmclXXu2iKOq1CR/Crt4TkKUE6KAZqrfCc+MFZSyfH0EJ
GjUzFy9qQXkcf41LD+x1R+EpEnq5C+SLF0HyYuqj2qLS2E1YyvN+XCa6df1tTWA5Tnk03LOFm1ZP
VQUOVzMJLosf3UJhzHVoocpvpxPvimrXpY9HZTdnT1XDqGFA5kMufX03+20c7BPmlAP+CdN3ip8P
oWV8by3fUFGtIDv5I70bwuWMOkfgjWOYjxmbXC93wewXNbMut2PChm+9fTSDtfysoisjiKLvlzF8
y3g5fwj3jbXOPiCU8h8EJZAnFNx4mJmXxsQelsYhHpeLKbzW061uMyiITHKNuwL7xjp79UyxdcVJ
AANU1VeTyh3qLbYsAwhq5GWnNRt0b5qPkH3S/mkD6iT7xM0HJ+oUKaEWgxQgF8HZzpjVLREX+8XF
kvGykSjdLl1erLio6W80xGrg+SUnWW/fogYanI1ysA5UKh93Y8vBXf+qBRf1Sv6+4vNrE0jpPwUh
KYDNToAIfWM3jjBmACiDWaxj4OLewC9Y6xGUHVqW+hSJnQFoJ3BU18cb+mUduFsf6HWLeRN4a9Pr
PiFLZv/dujClCwQYTH3zBuhn3Tn6XvJ71g2JGGClAYTxqCT3236phzcrh4jJG7Zc7cmDQckALQeJ
roaLqiZsTpKKCrUiAzZlbAhr1bMogQALKHT6Kaaw2xod/MttgV8c1AaoVx1meAzZNvmI0iv7rqKz
A4c82ubRszphxNwdS71dcI9DBkeEV2DSNns/KTa9bq6CGtDc4mjvjbxYbdDpdrcG5MJqjh9+zoB7
+Gd550K6mKFz1aXXQMkZcyQkMaxhdJFWsnXoLcT0mOrikAzZitU6Tc4+n+ZVGUF7ixU/G7OlHLjO
f8o4VAJ0VmP4qW7l2PwXF8SelWuDT6tb/wrMCRrMBOiUoojjv3njz1F39eGVWxicB3B4S6YvJj99
PTanMafCYOVBR21+NS5sL/pNUEQHQbRuI3hYhMZCQB6Le5n/OnhgUEETdc0dzgAvi78Lbi9GqL2x
pceOk1+XsQn/nBRfPpdVS2CdA4GaSRUVo3OBw0HGR84CrrjhCiYdY9Wzipaac5jcew8XiitwASWw
wa0HxnSFpVVmfGgVTzI/lyLeafn84pXFGnEsasJQ5nvenzd526YXu8bqmPWoMSGRMBaGCm67jImp
mF/m6Oapawuim5qKIYvmywJugFz8sSFmG/CIJerf4PWQlohjgp923+Fw6Ps/zwRc05Bn4eDG3DYw
450/O9/GfLL6GPoPQmF5d2hMY2bQFaFL7Xqy5UFdmp1JmUE0r0zEk6c08G6wbHS6IvCLTuPCkvsC
kFAtNZeLoC5I032ETnuc4CMVkIWThNp6ZNJBTAllEXoifjHYr2lz0KF6I8fhGTcTamzMjlA995tK
PPwW29NiPAdr+oFVSilHMIuNZ8Swzbi7XBN2Cx24LB7N8NCTbxtWGC9No79kFlAxSO0lhfnM8uw/
x6liOyrzZDjj6mQx74bubSaGRxVHXWmWBx2vSRa3RyJSA1k9HOE2fyUx5HJPHhr6ULXZUwTC9Bbj
XRVGI3vJhy5aiu3oE3RcMuGumXbO34o6pUDzVstPfvcCPZWjy3Gfyjp6EQR54+NiG/53XT3cGSli
gQ8vvVLKuy1Lam4TOf/Xi8RhpCKjyCJLHq6ww9wipMAJgV4g1C1TwJ6wqtaFxCGDw6c6Vb+Sp1Rj
c+7Z+EYANzv0F5FxtPGuy7Gx8EcWYo7uyP00ik8BwNfaOxXWxVtDWn/k0foKt1L4L2A3iizhLpTw
KqW71oy1Exz8Xhw1DxAuJXK3PXUAp+04HjQlSDNp5bV4j9s43YlMpqdSOkfKg5WPkwEAQBaoGdW7
zu8DWlhFeDhgv45RlVp1tIRFcmcVh9NdecukAP6DdTKw7ug6ROCUGx3j3roLmTi3T0E/PZfp1ZDx
EdXcq9tTHRjVJtejv2L+KhCl6fAQh/lauWSWETMSIKsa1oG2Ql+fPNgifyUzKhgwgFn2Qje2LU7q
8VNlbN8xP0/mXY6eqF1p7dtoI1He1hT7yTHtP8Lu1IzPbvEmmJFRYk7Amv64hmjKgTw5HrAVsz6q
LB6PWZYvdlYfrJzhx3LkGgCKKB+O/Sn7jxJTmgDLY1yyk2UTrdgRw/P4i5/GbG2gqYXJyoIIjdXr
B3zaCCPDaJMipAyemBwMjHBwXaXiFttE7Jk3pBkyk0eOy/ZcfI0h6OU+I0SKghqzcgaiHrgv9I51
iUrBAGGB8ILQTKVXsaAYnAf4FVdkz+BNIyDctkz2Gry3A3SFTbhjYa9VjRgKsS8oeDThEm9xEa+u
vsQuomtwHFiRboAVSZctYbqm/RPEVeQPNyfbOBiI9lyjvP9M/3MdOCjQAwJ+qkfD1Rf/NJsYzDZa
WN58duwn+D4Fs1RA/OIjruxDo4V7oZNuBH5WeTGDGyqIxNomzO71NIEfgW9ru3IIA7KZzVC5VYjR
1fHj+M1OxDjUYKVglXgfx2ef2ohvDSsCSmNBbQff4ZlaBHaIjszetJekIIwxXVx1TGmjZPEj66uc
/kny1QIA4Mp6zwkzluBg4qqI9O/MMqHbQX00Kb9/a5YvB3PxK/VvwyFi1HYXLoPBMJELaLq0GRrO
BQ6BWn1OW0U2mlj552LadZXBuDUn0GyXQB/WEZeqmRXnlzrGSjWg9ttl0xNwKImKQmnMB3AIvK2o
syQhAGivQ+aDgkrUBvbwRm4GREN0jPLFwPjNxfyXOyvqX9ALPDrmqt5i4hhaGLeJlmYx/JABs0Pf
glvt6Fxb3ImHtYOPLnbar+l+OiDM8E8EdRVvaYk2OGVEAKYyEBvOSuR54P8z5CuEGAcr5jiHThiQ
b1IFBlBsth44fdPOXA/OxBAQXemhivAW8nyuVcxm9GdHJ0TTewVeXPyPo/PaaV3dovATWXIvt3FN
T0hCu4mABe69++n35y0dHXG0OBDsv8w55ihVvy+agqBV7RbX7W5t42UpO52hvTsLGo4KniiBv3BP
+mN86iZiQU4zZF4F8+Np5d+ETjr2+4RTOOR8xQKLjxMeVkbECgU9tUOWo79t31IVA6tkIa8aadzT
q0MkelHnPaFpst4h6Y/57al5iTn6jQjFL3k6wFAMqJn3D/CvmOJU2PBABBvq9p2zpIh+po+pfr9S
ogywDzUQKZVOs5alXQ8orZg4e8+rRr33arC75rQOBOgJFUxQ4bPyZlfAvtLKYOxkAonY8+rzIHJS
tfmErJfEc5ieTwAjk0lpwbz1T5u+6RxNvzQx6DMw6hubR6p8G93oqZxfYQ8epKZOa/owRcLOjRCt
EdkVo8Rw0nZb6/MR74mOG7wyNRtxLMFrb6ai76vulGjkRyegFa8KeSrRszpVZJ+hLsGKfiVLTg3s
il0HkWQwcLoA1Jc5aeUmvQjauY3pa3WoWJoKPxwsdnFgJsxsGiV5gzkQs/hQmVe6SmSN5jYtXrb6
pOy1HpZDavmq+iL+SBYatomsjTFxCwoqNgRXfMjiHTmlRHCblnsSthHuqyCAfQbC8yh4jjoHFXRL
EYKBQZeESjla9eK7sD2yfA2BxV0FgNE1pmnZrV32Fh6eybiTYYMJtAUV6bjCLhV2Gk7/nHTIISln
YTDiYfe8yeBtSjvSFX5ZWK7NjAOw72mbD84cI3qf8cnqmaJxsQNf9XApE/1pl/ApTTZ1vKpklwVT
s9sMqmjov+GTdgHxcMkpYhZ/LQAYz7OpEvszhVFZJwhauAHFvGe8g/zzuAJ8gNMh6enQbAjciOW3
mVZNETHggPoaFjGI0a8ZXiJJp3bgFqXXtJKeaRWMy+cjUoniSf4J47SR8YIoSG4IuVVkPXuJ0WFH
nV9rq/cWYy0xJDZEhZuD+zDcuEVnsOIt79RjVOENrRvqtLU656si/zQsXzFgQ7DXreRLBeOfgJej
9tjqyGHKN13aWcorh70HaIhyqsWPg2AkAPOFKYMsfmZ3yQuNfZMeplklVW/2MJCwSgpFUz1x7cR/
2gj5+BelxEIIqH5OzF2n+zhvdyi8sh8mGpX2FdZedRt0P5r/InLNw4Opo+Q65RluhfwdN8Lxyqv4
0IjQwoTpAa0LWo7mCG+EM41HbDWgyVHU4eAkyd+F+kAur6a+wfyGhpt1mq7/P9DfwgPBqVAfFAx+
IXFQHAVUaC2+QExWYAqH6Nwo122Kl2L+B/ROv8+Ph0quaDRFVJJQTBiOePmj+baMO9tttliFtGLF
8raqyZUwOeBL8i0JyzoDxu7OgAaWUomP7LCegE+cM2Towh/IIGgX9p3SwuPVA9mCXUgS02ohvdGp
huL4LYLnTjiOAIXZj1uKmqDB2FtyE74AdCNvCNmwMONGCMghRzRjKwC6YPf7dJL6waSjS32tRMrp
xOf5ral/gYa18YWlX/ZovL9z8Ra1lyQ/Dd1nNWzDW8QQ6ya+0YTKb9kn81j85R/8L9oxfFMYz/5x
V2kUbZWdg8+tBjKbkfYeEwLUXYstWV88Iul14cOtGI8y4EE01pfUonqV1UOv4ZNpUnSFOURc6HPq
AGBmBGPuJp2bS8eEFxPrJC8ZNegaPUmLWqNqceLXGy8bEAOKKyJZmNeGN9L61sbqR0onDOkUTG/+
sO5o89OC/V3+xHBM1u02XNwVhatwEqg4j+fkiMIT+UFlzk6nokf9qmhClvEVYZuJhegCL+65hqD0
3OV6sRlWoYnxyFeVWKi7QhxkOHQ/MfOsDY4FTw+ZGU0Y31EXDSYt0JQyb6GUUM412CAGLsUyYmCE
r4PGjwujH1KIFiwtuvwZ1A5rIYKAVpmwavPgVDRqoDXjaYyKowoKhULKonWHszun88cyIhHm7Kmn
OihY5o3xI+goF2MCHbClDn9Gc/ApNlLGsjDFp7j0xtwvObggkdgZCAVH5lvJT4uXpzv2Izr4jals
G3KfMoH26GdCGQX3yFz7Hf27RgVQguQ1EMUg+ielxt/xWpRvMcBFbb7K69ne04HqmxzwdVGfjFl3
cgLgyQ1apwTZTj89IyPj1tGBRhw2hf7QjcGTU7wHMQpzYFUUFvQ+LvwOUoNZvqkFnn6l++RhreVV
yDy1QpkkpReLSl/C6Wp5RtCgdIyomFmjz4a5ljFhWk9m+LXQs/Fa00i8zPUPmYFKXQ+/bTk4mFOi
UtXhssL2n7Ft7GUUOkV075nCpfW+H7al/Btb8puhgcWj3XsS0tDALxubi/Tc9mzFqeX6Sgb6qSVK
XwyLqFXrc60qJNn4RabVLaEzjDJGR9Sr/aGTSRkO/ar1gDMZrCYTDouOCPWzcI2/CJNPVtXkMJoB
d2YyiOmJfRLKXyA8A7EhTRtHyvYJlrRGLOIWZ1Kbb/7PwnD543FTTHHEDclHpYkIkTimHacnFlg5
vjHaI43VS9yyx9oYi/2l2eva8l70bHhCpId+QRa01/URST+N/XRVwaSXHN8/7XnOQ4lp8XJbEaaw
frcUDExVDwfI7q8y9qHyJzAaEWr10KD+RYBVBf5P6018Ouy5PJwBMIiUIBHuFcy40uLTQoxnoMwW
XpdBpN//xM9ghctYK1bncdkjGq3UN50WUH1Y8XFazvrsMRjU6ttTPIZ4SGf7lCGw9LzGiL4RV4Hb
ZNDpO4m4jyj8LJPyWj/CLN/pDacR5oWrsNus5rdYz/yc2Xu7XhFx5kcUvSFlHUNKiAt2mZ+T4WEa
j94LiTvAjLI8xPTDwGAtdNVk2eCrRo/JSEbsP0IW1vMj1JLr+NqPH9WwH+KPuUTao9mVwOwNvZ/R
EOomIIJmioDcJj5klunr2nAGEcHw1dL2ZXqYB1+cDT+z3hKAsqLBY3HAPA06CTrSkj13LzQEhu8U
lBJjhyJHtCWj6asPOozcDbmREfzyxbAuelxTcCnHPktxsp4IhSvRND1d9Rk1ANZjMLGea3Z2UlVb
tTSPw/hSKT6zt32mwm2WP9K7gB/QkzDMHG9BXDfH4bkbR2Tvsc2DxOKeKzJODvGsnQSi50ayj/oM
30xOX1NQgQpLwDB11xOlVptEmxXCTSzc3Cq4qg5ifRgsqiXs2eQQrQ+lXPRerk4gNQNG5uzFk4jl
8mOxfC19idgeCy7f2TnSXc14mT8zsEJNeRQQI7vu2si4ATPxwT5dPVk38piwVyhgBuPmTTv/gfF8
DVl6M37TIz9hciwbSB7PX2Ubvy2JOxH3DjcYRvnf82HcYYjxH5Nr6Be+FTJY5kgA5o/qszlq46bH
gptu5WP4aN/aN/lF/yQ2BRKJ+J08FMJVN9C4hR/K9BNzuTd0H1jH0YueTfYmav7cXlOn0HEga9rU
n+i/x5q12c2OgZWBnP60qEBaSE4R9EUmylGhYdMFmSkqbzVUJ2SaG8O4x2O5GSHLJGeZEXvHILwD
aho6hvwYF8rGCeMxoThTW6rKuFERahe0gEm/Q0KVIAOxTl0NEKEex4RSVcD/Yvwxc+NFklEj0pA/
Gr5lIok86IX7okPTh/CWRzWGuBiTCQHnPiy0uPGnIZD0LZw4rKccdAeytkPgxIpdOl8gUIeb/ekw
XeO7E1a8ScAz/3p+JjvIQYr0Gxek7r2r4nVIDnxPmmx7w6akoXepMNKAZJTtlu6dprg1R6RPMQO9
5tgRfqO+W+lvHILzLMPbiLN5ykoas38ZzNCia64x/BpBuFYqEitmBqdQkL0iytwZcn6sVb61mqlg
vxjLjMHqtxFIS1G0i0SvMErpuagIWu/gIFEijXNxafT2VHL/9nXrYLcEAa1N9KB4knv2wpCuFCrs
OfbrL5j64jD+ipn37M/reBCaXJ3ul5Y2kOqNAQ4Z3TT0IUcdsViNs66ZzI7f0ESEUOwxG3aQ3TFR
ZYjBG8dDFqzfokcCmybKlrRfkz/QldBmRAyu7eajBy9guIf1b7RpMeIVIdqFxnNTV9pWSXAKrgV0
dpcZ7ZG8X7d9q8lMF5AEgrY0pkpTM7JcXOmR3nDd7neDpdlD/jNlRSBJMPUGcMZVv6e/XEKgj6oc
3KJlbGVxlCSxhhQBg/Ge1pU01pUdJnLZiwlcUcVrBYkxL7nEyoPCgJNFaA7T5FKJh3ihtKTsYLDJ
MKGwYL/ggQpMk3yabF2hfI0rfHNxuay9kZjgxxNDrzuqS8cis7o+QHez2hdzgRCN05I0pI7xvGch
Hnz6T6kRZbHyhFBPS1/8ypQgVDOHdIHhaCd+WHg/hT25M1hKZM1Pnr4WUeUj17q3iOkXjk7AM2oW
OwFRlA3ySf5Cuo803Mu0efYzf7oN9oqj3xe4qWAqlYLCJGm5rSH8JpnBUbw15N+IeBatChbpEOZb
zVSOGr+Fn8y8ivlZNoEpqXSknxCb3TK37Akv2x5P6A6a6MSCqYnfXmlMAyFrSXKY261QnXSrXC2K
vBRyREV5YHSxI8e5pyTkpCvvXTf706ea9JdOyy5Sw2gpqoLhmfnmDJ+xOiCIDEIQFzU/zaDCc/NY
/WfIAxAZpOJyNqFDVWkUY0s4RoQno1Q1reebas2XlPzhHlW9PKxYgacVn3hUrizkIuWDV79FbH4Z
CrAQQe/FuAnJAyUfO8gbSBOfGklzpKJhjIVsSIsUvMKwWCluUwgaZRBVQ1ytRQOfqd8Z28jq1C0G
kWXzMEYoH5IdU5fAX+tK3VXFdxW+qdLmR+JbO8ZnoxT6EQjg3DjdtFL68MUshhNSiutcg1EU2YuB
zkGRT0rSH9TaYsyKW1nbHNU8fZkb65CzHzKLvqx3VSSQaDzOJU5hxTrayr+jMtvFq3eE4kXDbEsm
FC3OKEuZr/VMYMoo+5WUHJV+Dy6kPpam9bCulOQHpCIm252PxdKmEvgksJPLXvcqdbg08WkRZDeU
H/gIyBaDrA2uoPP0+XzNyK3VxEBfrpIKgaE+mdJyikRuNMabs/EhTt1unOvdRHp4LDcnRWpvZRTE
MOmTkvuqRAcBHWR666erhZInHFtbHZiBpW6mjX48G15GZ5+vUcdeD2E0wz+KH4h4MmPSUrpGhUXc
SRfJwEGc0PbuWFqBOqoYuRHm7suti0mzyoiQi59vzLV7gcqqwCub74XQzGRyk/ejKyYWpiw4IpBE
pTwiqGETRpiwtR1xqA7rucHuxdsKteP3QO6W8Q8EsNRPPXwug3PDIlYPx8TiLs8fEHgnAjgm8A4Z
u44F6Rs8aCwCtpiOai8gYVKyg5RnOSasRij7YADopDmSYebgUwFHr7i0mYeciUGuSAAA5GfoSx9w
3yxEopDQYWLh6fcN5wnSL5hb8mW+d9mOA7WDAmfA1HBwgle3E+uRxg++GLAvnhDoCymqhUAhYJBz
IfHRWsHmW2DtcbaQvDGcuASyKmivPVsrggYTRN1eQc+Cke98QMIJMVHi1iOSSvESDln2/eK0Kjz9
ox5fBIR72o5mCmKoeI6r6zyd1Ogik8nEHVHx1gN12o3yHvp5mvkcIHHvjKqjSK4EueoPKzIm8eQA
Yk05BKrhthJnM3Z+tjK/MGCWtE0J3CxcLNWLUOkbrgJragwsxGuEF6XOcKPKLj5ATvAS+9agicMj
WeDQQM/AQJZw58wef9A41gsNF8mikGakPXkfMezJLecDAFxxwnKN+Vfutfe1x/Yl5ndCsJDkR2AC
Haa2a4ZffXnvEFiZBEgK/hO7IxRuVIRuzKQPTRN+2Cwv1K1OcZD+xV/4gdEd5sQwZv/60kVoUFif
DYe0Ch9gp1puaYBEbSO2Plgvoa7DPpSDUd3lxglkalijvDfMirfFigLDzrWMHeThlKLWdPgd1t1w
8Pv2FlS1tiwFaXhP5WOr7FKQ9eYVlVkSnhhzgYg9sy0+6iO42dKD1txUnPMAPBZWGaa4lOo3eglw
P6YCMpPJaQnKn5KrF5zohL+EfjPv+ngPRxwRL5zUlCHqr07lNTG6xvqaGPjFt4wjf9Ni7hKMGdn0
JeLvvQoCZHpU/3LngyNV8yY8SJKPcQzYAu1euBKoUbzYo+Ah0WR5V4MHhZDpHSWogb3CsDXavUzG
1wwgA0q8J5kwxe6wgvrOiR3EvzUOjLkdTa8hVC0xtgLlmyRxsrg5a3HG76Wg6YLWdGaSekwHJiae
uQkFfOSiHC7+/1rsDkPmdea2wMuDUaI7MhAWOCpQPTrMLDNIujQBjH24UQv0PngK+aV4xkq2a6GT
bYY6kFHWvBIozXRUogY+wgzJpaAlHQovecRtUKdChpktxyouWyjXPYWBtPESE1TfBjhyLIu3Sn0w
Kz7BPMhBMfpd3x9EmIm6+R5xyqVbIfTT4buY97kCo8VHssNk2HpbQLyu8V4nSxXJ3+SR2up3CpMG
PE0ooGDGMJSzC2JPACHmkzERrQ3QxNXoxuWWv3RNOn3uhHcCb5V7ToysjI7ViYA6cU6rHIi1PH+g
Uq2GJ37RtUs7Eipvi+Qg4ItBpoFhszRVRCc3BYzWCjrk9RgFZFhgoTi2FV4vwjCJ1gILUyK/DX70
D3S49No9Vwc0MFKAGlqvHsgJQSAy743UYFdt44oEB5ClPgJ9gIpd0JMuFQZDm/D3Rf1g8hZ9ze8S
NpP9S9gF6cDJdTCV17QDAMUkyK91tztaW/GF7stS7ElmcIOsTb7SfSlEBuhO3R7l5igtZ0u+4sBr
RgjCHY0VIzoyA3GOBtVJUgfDmoaXqLnwFFduh3yImfcmLpYExFOk3W7CbguAL3Pa4Q3NWqigU3LH
C+u50LgrnYFHyiFNDrPhMlO3rZcRBT2wDyjL5kztW9GG4eKAenmx+y8OCukbBlH6mxEkmdwxvYdy
94tp8qxsmpkXvf52xgiYNnYMLqFJGj5h4uzc3sPGqH3Hl69GBKfgB4Im1o6+17kLYF4faEQICC+L
AZP2eFFmJy89Yr3xYpblPRcBjChYE+AfyOZi3Bdam+OQbTcnfgxOy4q60g8CRXOkE78STgEeINBA
osVBcph8yL8g5qp+4W5RoPYLwF9bxjrxEQALk4Vli7l/SPxbudVlr1q5dS5f6FCt6a9pRFH2YKUF
GAluHAPU2pLszkeWeaVhMOSY/3JWw5e8cmE2VeuXn9Rh40Dj4a1SMuJ+GHdzXWBYz97dxijOWGro
+iUMtJgdMD/zIgTLPyKPGH3MJvy0XC6ygC6TnGV2SNAyNQMrlV3YC3DuBHGTIT8IELkfE8zbKTSn
Y2hgF9Hhn3asMspyYYYJiKRRxi6GfwKoAuYzCAMfMGYP33NRdZb4ZZL/dfqXNjHlZwPiJmC28rYc
oTu035r1xOwnDBJIlLXU7zv9niN/ncj16B8Q6xsGO2/ZT/9gFsWAZQ2wVLr1qx43MbScV0pe/ljc
TnjO3LMG1hAXdg1ESXo1kEs22fRGRUDqoP5P3Y4X8Qzf85/hUqoOb/Gj2wPAIFqHJ05Vy2kLCbqQ
8bX0UNVCiStu84PXApMo+Se+ql/WPv0UXvTt/JHd5hPvA4RTClEG2nB5aK/xX8Rfn05ylXRf6BH5
FvNP1DeQSqbn2mtm6yjvUMNYUe2EcBcmfjsudE7IKfSt1iUToeAx9vZnAl8JOu4KV6i4XCHPtDbs
lv61J1b9Sd5rbgvvMiD5RuO2kK6R9s+4cWXfmfsgx/jMP/ur/Jrd9ev0A8ELFeDzGhFjyTVhkKlL
TmJgviDMUSme3uGAIoIcNrRreAmfIRj40a4O1GNIj4A7uWnXpq3hJP2/bz9XPZZZs+lgU0SeGScH
w6rYeSKheiHhm0E4//sfIectUzQ6FyTPBF8jM3NiiOSS3wg7LB2wIimQmPUHrMhxrCgofjs3wcs2
93hiMLHUL55ZP1FzbGjDZzFgfABFkIGK+kVCCRYfaQiSX9n4L53Va17bqK1KyTexFqVi/THwLmi9
kAq1gXm/AQdRr7i9Le9MR+LXfJ8RLmjtpD9AHOmve5HXLLyH8cPTtlogBaDKQHpnWM4d2vBpDEew
1sOKkre4KxSu3O76prqDg2M1NL6ulGTuIAfLQnQPGjcmLx18cNiA3N7VP85joNWek45j6FXJmKra
BAubsCjdWgw4AMd1HfCl9VMzzubuU3a9sU/xmzYd4z2Ojrq8w54iJUKaYmxxgdj6V722kzs3PdYb
JnlVDQbrm2kryUxgYN8D3sMThCVz6CPMFJzkwpICfmVeDgLWg72wFPmEf8nd6rk7oGtwGrv8cKyT
+GPxhDT//+/yxP1c3dG+53DtKfJoAhliAQ+u31CwmluHlwccslad0JpwfNE9yD1wNPkkUCpKnKyo
PS/TAfv+c+MStvD3dOZHCeQAm5WE6uY1W4tMd2CMfF5jHehXl/X60gm22jYR80J8bzcp9EmqXrhP
X0+MgXFF1/c8aBYNbJzegojtiq94avdfzd0A5CcyMXKzf92B5HiWwXvRBToPGaCJCBC0UymOgfuZ
KVlMP8MVSJ8FyuNhWQ/zYTVMwr1rsFmLOi9/nRLYkUKegMOkUgMlNN1VExZu2gdh3DXFi9tOgRoe
p3feeEmO9ev8ZbznX5EMw8cRfjJru/z/d7A+ICj0r9G//P+UCz5cvLjsdz5I/iK+Cj8pI57cNv/4
rdhuOGtqLNxR/owvBLuQ5+eTFqCthoDfnlYSxBd/NacGLGe/9LWXgZH1aWrdctnyg8WlZyrB8ngs
3RYJ/LP7jAAn8GwMVCLXlh2uDtjjJKmXxoFVbtUQJYNvrtlPPrcVzRICzqcMUu8oFAVpwDaus10R
+Rh/CRjHEXNoMCvYKtmxDKHw7pHnt0eBoPMO11nf6i+DdsxTN7xyF0LnSytqwl0d4f/uKaOnI0/F
PwT2RXlI1G1UbufhWCVntXgROQybWzvem/Quj3dsWrhp+U01TK7VHBfuRI+30V40DzhwlOkFNQbC
AI2PAMnFPAxk9epHFTnsc4LxeQwxD5k++uFcDmdruGj6sZ/I1LDnT7zLS+VodNuOHOYC7xfoclcx
3xmkUxovXXaY69MYHzvpROcyALkau6YMBBxDsdio923nm9KrKHicKRAjF4znw/7e0JemwktJ8Yp9
yjhmvoU8u3jJB54Su5AdM88v+iMfnUqkzV9sixMbiLbFYAUtpc6nLLdR/p1B0aNANBDqhvu62gxI
biq2PTNf8q01AhGV7Rx5VczQlfnQBFOnjfD/lEJ7rnbx+FdVh4Liq8l+rGayey0AJoLK4EXE4izj
9pkdjYTFTtGOWhAXmtLLpvugnUTqmWnbpjb4xZP+dyT1hqEWmYh4BmONougHIb6U/SWXSG3Dd2j+
LoYjk3Gj9KooaOlTZx8IF4VNRDQIvj5GB/LgwSsxvmJS3jHdJr1Dx0sDbjokfT/McENiiCnYcvKR
TB+mYAtbqP8W5Nf2NlqHBpOCnVJ6Yu2mmGRlrzG83xaB2yb96fFtSfxeQpPiRGT9EPVFxAvj0dpP
okDKd8OpbRlmY0h6FspHOh26eB/33sLcd76Ios03YigJP7AW7Pl5N0F4dJvzvvFhESoMK0hU5Urk
jPgc0ldN+B2obBrjQAFA4S9SmRAFP0OLgw9HSNnoxH+NgQHIMdVF/rlAqLe2k9AYwDPS9G320+U8
GYGlvrQTCr2fsGcy1P++ClB9BNg5mYxRY4UZJmttE4m7If4XQgqHnwTIj+H3NN0b8T1Poblho7Bt
o48azlQ3nixk8DRGoeIb0VekHMLuu67+PRkbFsqrpLzO3WEmwT3DwBnLYG5lPv7rdAWqwUCau0PC
Tm4Xdy8ct88BVpU9hQE2kFCSdMNOq4so7/BvybAcvKNhQu7Z4k39gSvvwEpGUbgNxa3WsnTAWVxu
lqrfxfU+QuAKbNmQeVRDTcubUyii9oQtYbqgL9a8zyyEqIEMlSlSoI5jUOGZuGajV8mvSeNaaApG
l4YwQg8pp6dxPGp4fPeEhBBYcKiFU22+qfNOZamZ6UkT7nUMv/eTDa+YV1kICpUfdjeQeba3WHpv
WvhIcLGnXcIUaZ3UqJh2qrzV+gkflQRb5ifyfsqPdXqijW8Tdjz7e1UMgqlEbqv+655v1nzukmA1
elVOMb0LpGHF1Z8eWlQUlYBNjH0sqnYQMQKCcpAht1mCTy27rzwA5A8tySpYI5wtA8OmbC9mvmFB
c7tQ44J1aftnhNEMgtpNd4tYCNTR/asIYEZLpIF07Uya+e8CQ46C7gAL2A13STk5vBVoEEzAcHd9
MrxzbCZr4Vn/Ea4XHW3+a7mXlM18E7JLR2M/r4wUsXVM6dSXx9rY8bomGji4WMsl60ZmX4iL0baZ
Xw3OzMJWP2KknQj0nIenzrBvwreL6XKQIWCaEVAFOBikTPgaWhMyNegM+iAqzk/ztDcbmm0HPkI9
MFZpwkCXH9BoanWrJ/carzVcJw3BYzYz/DBcZtie6KHd9/txJNFrm4BtEmVVbheuHM3JBzwyNzjZ
lMO+GRiEQ5lm0mCHD2xwZrptfMJX+fbevFfEIaZ7kRDw6Jxa9xD59fTPEgI2VRHdsvhXH38l5WbF
F31i7nwzxZceXw+5JZXnsjACwxtimVD1Mc/+rJSdbHCg28i+E6io40mfD9E1Lh3BPNPm9BqV7nca
XzUgGlIzE0/QsMKBYIKh2q5Fi0PSpcxyuaOz4nOuPufiD5+2TF38PAdV9RnDbOaQ5bubln85rwOa
lBoFKmdnCwev8p7JKUoYRgLX0o7iQQfwhjNqQRJoBO2HuoJj7OlrBAH2t2bhUMEWF50UVRwT9yJ8
BSOyBNz4qr04nmt6zbbh8ZtvYXOJOw+2ZLkq0Pw1ahGAXvW5JAi2xj2y0W21O43iLtFcBfOkkFCG
Ryr5BquPSSUh4ylXbHszUhcWTrmqc0t8WBnxUlLPqOVjt5rvCQfGvG3gz8oHnsuqyKX/cDocBZCo
LedFhauh/MXyhxbtjdbPh684DRDhXTng5Ablt/sEa25mSHLtTWOlF+jcvTxfC1MqrYrHGtnIUwvC
bBbQDCq44Em/nsEI1l0CeOqwJ+pkK0xHLcYTqXxHZFLW51h6w+oNve8m6Wa8YRGGCI8wP2TR3ag8
UdjXzV5mlm0hY1gUqgS7NO6qEmTMCs0Zu9wDTHTG3cy3Q3SzymEIL8/Qy9KHiNoy2lcDrcN2Ng5x
eRALW2r2lEC9fpmWg1QFwpoyez3X7esze7OSF4tCRUm+wuiaiQcN5hhl2Fdj/EZwQavskDLOMyDx
uVriirJdngdCuKEdgXJY7EoXcJWHP/XovfbC5EMWWK82FMR4Oq5vHNCe9Lr1djc9fuIcVxBG3dni
RnU5XRoUsZobdwFeACNtqAa8kMh+Hn8N1Z+RbZMYH2Lx3WJ+ZyzvzLHheMDAkMmaU7zZ2JXZAWGe
VPjDE/dilzAniJmWRlXJM8ep9RHjULzgDA8U0Z8inmDTfFo9uCqDdRKW1cvQsRLeJhKq4yDEkM4e
oTXhJ7HpvnF2ZJZAPurvzHymA4Fdjlbu97OXr04wG9iJFiHyUPiHP6RZmG49BOF9sG5a/RvF14Xc
qGlbUO5kiPa8hjrApM7WIc87OVoZTljsRkw/3S4wUDmt6RyILJydTAkSXAcmV1Hem+UFy1imuQSA
QQMJcVjcsdfCa/FtWLcufM/woDEDHW5r/lMv/xBMRdykUeT2TGMKLGsoC5T4n07DUTyS8C/m0Mme
+FBmYB/YGQvo4GZ/STdFbU8ztE+wCzoS2FBIgQ644yUVlReMMrvdawCALeKqgE6QH2GVuIQ4CsNA
/Ms7agWbIFwZdxNhZVpA96Q3/ElRbUvu8luMXCsblgAIJSfSACgP5PUsDjNTC05SkAqZJB9EETDZ
YCxh2AxYeTQAkLIAYHCFZjh4gNSYKLMCTdGpZ09tXBxYn7aGtjJPLoBCkrJlwgJaoxY+3AMR9l7j
yIxjoB8wjhAuMz4j6QvnjC+Yji6/wNeZ1YeS/nQ8LB21QBIhfbg0aKnJiEn9vINX/EORxHFDJiok
QwxgOZSNLAizg9a9IMIiuFWudshfdIKKmX+qGHK7+kJZSEQJ7rrogvDmd6r8SJgVsKUgkrVxaHLf
0PcE23TpFp8IARofJD3VMYQ/qf5kW/GP+DbCXgPR/sH1WZB9GgsAc+69lWYNYRpONuciqczro8Xi
f5n81UOd2N3IBs7mBRPIyAshcw12X8IivQgQKvEzvUFZlaGIOSqzIWZnCCAN+/kFRMOrxYQbmCPG
fosfg05QtRWeIt5H8MPe2zf1VAed0x3YA66xB137aOCjNm/9N0waC4kRc6YzFtHlvn0zCjBsT0ek
WzrJ4MqGZ/zTP7UtOjypsMv1JmIM6ZicyRvIT4RWlkowDMFsehlEXv5UWhbmN6wcPNlWC8/1769l
O+03EIryj1kmJMmGS5VIx0XzuK80ldMwgFimS07zmgQoHpBptMxnSMH+5bfCubU6wqRQ6JH/iUvY
Bq8jVFsQJ3YLnnaa2/c7JEszq9q48E2YYWjQKDWfkN9odQSwDZr5c8Rm/aRJMWHHwPFQXSwWsEDB
nxWkY4Dd/krwK2anzOPIgWWjRy4CERwioEoDhD7Nw+pAkK5j1bUFB7wxHBzomMRXK461XMLbc5/e
lgudgKnjHunEuPHcmyPx4UeJqeWlOw6ovB0Egi1+zBmeH9Bt1ifVkE8JS68iXdKWAOR1L/8h4hG2
b5jaahDiHo2n7Wa5tbOd/mn3DnMLxbZ+oFgBsnX3/JRB/AEwBGSJXP0PaChgaacfbJTPcd+64mnc
WRksajv8hrmlgF9PG/UNHcsCngYY5GihN3zOJicBUcaQMocHy7k5wSCBE8ApELkNz/qg78tLfqc5
grcO4mbid7i+gfCCA6P6E/EY4Ek/Yixy4Ho++hFH600S8GqWzOcojQLtNZk2cJEb3jHSdcVG2/eA
VQxrkL+YowRSS/89CZvxm9996F4XCgAvP7fd+qmNxOk+0/flyHNjPcUjU1P8mth89D+wDqTfbMJs
y+06ko+gunZ/S4eW7DZDNiFFjrAiw+U3KyCnCMvIc4GaxRQQgsx7IXjLuc4cWfVGyaeaISXLgBWK
EsyyO6o7HSMjd+GUdcCsUqYFxQrNauzGyJ4ZykQOkBfwF0gUeJQUObCv1RHikx1+xau/K5UeuSba
DVeHJAGtXM9aJvZqA6xnZ9jz2FCYISiF7+WNwtZgucceDZfFALbxFBas5hnEROFWABuIvh+Kl6tg
H0cSOMQ+0OcKCdlGv2Li0NJqbthBbNnoAUZ0hl4eQVpGzpu49Zt8NQlO+QLhAkMCM0bgvXQ2aG39
SprvuNGVQLhzSxoJLGKPE6if3cbyh/QwvBfvwAP6g0o+/sP//CpTZHDc4bCAKwincAkWvo6Y+YLP
QNOcEM3ChGl9v8Nnr/vdVYQv0zoSL4j6nTRcAAF6kltxxUIuBZHGjNnFUpXTkyTgEBHNO1xa67U+
t/f+HO14Usg6miuGu5ARhtNwXFa96mZ4Sf8j6byWW0W2MPxEVAEi3gqUc7Z8Q1m2NknkzNOfr+dU
TU1N8LYQ0N1r/esPfwXdHhIuHivkgdVItim70BsLysBfSR0az0X02Q+IFv4qnKWI+0CzzswHcjyj
ni+K2wTVpbaMGUbPIKZlMokpM/Ywdh4lnsVQ0oi8Q26Eciea6xEWk3he+5Q4zLphAkUz9k+7BkUg
bBz7FGS7btghN2DAw9u2NFDTv1lmsIT/28oQy7JXhZXYkvAo52UBCiyv3RupLbKdfkq4ViC7futa
TB2ZryJX4xETVfcsQuCiWTjBsn4h925PJFnr1lwy5kKkwZKNCZ2GehVPsr/wUUaLCWXT1EBH+a9e
iURMQdIEzKa9z/6xn2OKhxgWeJXtcCLmBlwMR4uugF1CoyUrhBNnoGP/yUQwOPlulekGjYP3oF47
8jeu3XQF6m5Su+HDKx0YJBDqQkQSK705WR2zJ893MrwD2ImInG7NZaY+gXFlbJfj5ZC9xQc3jK7o
hWnVsOBk+8x3PGXcZEZ14xEVNOLhwah2XgHHQGIKYdIMOTTd4FZ77FIjs1I7cXr7VcoXLz6iXTCO
zPFAajsqAkIbgZ94BHQ6DBb5LjBFEKmeJlv6ZRZu/Zf/Cd6fPut61/qpecrAeHitQG0+KVcGl353
a7w9y3xgVkCZxmG3h+b7mzKFe+GRTyZrv+G5QeAg4zs+VMypAl6+raHvYaGgXkPXyASLSZuOQw83
jnLRmgUAXoxdggs/P+qkZK4w7SXmXXw8fnU4oyGH2YhJpCEuqaR10ZaFOhcUZX8LR6DjmN15R0wP
oqNuzfMMU2nXgGgJXR0mLdidhlzajSF54yaBhea1LR5Kew/iU4lDCQRlNuQnDHC/wd/Q1bVFodAM
z/Ec0nHaOcEN8dtZARuZ0gUNBQJuHYnJMQf3LWbWM8nPZvUohpMY0NlknmFfADo3t8kFiY/B56Sm
Z8bqbboqzBmxbRnefBgL6hhq4F0GMuLEcIxP3rb4klkKsJEe0cWi7bLEPQ5vGYcJVjuOx3N7ZZSO
jPFkFgv2HFMD+cuvCt9oWvCCAYqf0sM5f0Sxw+3+HNt598P9a9loWFQ01ZLgFWKtJ+GD8y+6B3dv
C47Pa4RvbqZtZAoxAzqrXV5M/bs2T00+Ba2BaC/D7tVJEoKv+sz1ZWMdk8lG1fbnuHNg8zAQLkll
gJ+XQXf3BHbqyiTcoYDxdx4O+cpytFF2XDLSZ76VWKDxo0dGL8RgWNF9fPNMHR3uxgARZCMblxYm
oc1SxYafOEpIeuhqla1hH0N1PTS3QseX5qIjNm7zbyW9lvZOBWmxQhq/JUxawdwXYyhmFkF4rNMb
25A6+WqxUICKQf4aEJi3MaTVf0r1Cejo1Oy3duVwLsAPVv5I1C2Lk3VHo8poHRK5VezAn4jsyNwB
WwKsM1CDBtPSQqmF7vW7pwlPqu/IaxxkSJ99aX1n2GC/w+jPMI7EYtc5KHEGD4HYeth3sDNofgWv
6FNQ8B07uoTkyW3+j7C+kOq9qh1HY920xH07PSk8EkaMTh5BclvW/q4DCbfib5sTJ5UerbeH9VeQ
cxDgxzjzmgUTRgoj+qtm4UGT66xbS4wU6MdCGg6V9WqZ05o4fL1NXAasBU1O2NIF4JO1SaS3jmav
GxZKtoT1Y8X3DwJ4fMpJUDcc7x7LVL7oi6ZFx8T/0OKka3wjTBuBhWzsAXFss+15Aik4P3/SXTws
8fPXLWwiHhm2bbCKmUB3lLPZ51X3W9mDbLU0cNlPv5BDtWhYgSBN69momHGC6jPGVxE6DMCafn7u
AVe0bpUR3OWvVMYmOedLDmf1ghnAiC2BgY9odJA7AOElF24wXOAfAqgs3dND5C5ecEEeYxcdYsLv
dko4V+neeXtldS50cMUFcve0bu6+tWjmiToSeLLg28MFSaIFRDe4hkLXoSvnmFJVSb9rA6JG6471
o093qbWT/H0ZYW93yYaVUgqiUISdmbpjsmREd2h6wl8dogtV5Db9HJT6EdqbHNMSErGa7WjTQyin
PrxVxlcqmhb/Kw4EP4jBSILsnfXdoItT159ql+pbK1jb2RIig2IR177BjsWuNvIA1XIps7kE/r35
BBw+W6tfGZ99JF0D9Qz3YEIEonSVgZC65yiun21bRBT3CK2bvTK4BgqETgE1X1nNKS/nEbJbXG6B
Hcgpvvfaf80WIa7KQu/nGjAvIuB+ihM+5SfM1HHJVMhrSFgkc1OQHDEwdJIFid3SsEQshUQW6hn8
O4xddOT16arMwQW/Y/hn2VKHncJ+rvECQwWae9ZCJXGvh6dxMAkqgGry4bfOPYbEixz1Eof+2dB4
/526ZErtorgNymtLTgF+Gxu4mtUfwmjWLi2jjsl3htX7osEhCwocvoBoU/UdHBIiklp71Ybn3F4Q
2P4hOZVQPEpbZPjrMJnl0Yz8EDlbRu/aOCb1xnuncPQwDWNgzSQfHgGD/y/9KCP6ka4fggcgv6q/
DeMHH9VDAtI+6whyTvRdGm795k5oBlGEGHeWuLIJ5zvIyX34wVvJ9YxNyCAzW9soNWiRgJ9HVzHn
6QCXdjGxv/1oZyTrDOJ2Ba9vnSp/UIoQIzWNyzEcQ+Sh1ocYQ0QxexwpLux8jxRb0pE2G+qKACyg
nebMqBpBeDVlV0EjBY0VMxMkj7E7PlTtgvUnTKCehA8gWE9UYvwuxOKtQ03G3IrR8FTe4/CoMErD
qZFGBMEo8vLpgLicmR1dK82jqIvpRXysBBgxf2AGQLnBNMWBtoB7IHUb6x1iVEz5h6IQ9Hr/0WdM
fuaUaf1B3lNiFYTHA9UIlpNbeWQEORUxnZCLCGlD6nxO7tASkeoBVcA143UhPEje9/8hz6XOZ6z0
eg1UwOyeQpJ6roSM9EUbWSJpowqo5yO8Hay/+RH8/wHuSZYgxELIR0LUMLgOtI6IPmDF5A6FnVlR
D6KZm9IgQarrZciQSN/JZCEtE58FJ6N6zcT5bf5/ijG6zEjYBXOUVoKHwxW4pinEGtxddB5s9VS7
PD7odxwwOIlCrEVPwZmuv6RhCyUvgkr7ZLPUM9doadjcgI1OmXc+6591JCofpMFqO/sUswFlvYb2
H4BmKr9NhdBqQa/skYfa8xDwAuoVEjEkfOxzn1Ntz7EWhNU8aC6JmwhxsC8gi4bSQ1idfdxPh1mc
Q62CIwvE9r6A1zStsNCBNU24A5ChYK5lkNyor7kf7OUnQoAEBZjESBjlUHbvEf6Z3LeWfsEFsS0m
MzN2ywnOqTOe4oS49MgVXYvB4Yj+hgmq05HQBVmBsm9KoMZieGHEqL6sV3cAFEEFBKRShVSnjirY
ZfR3+BNN27e3YdZa0jf8hzbQhtD4dJf6hMGY/vNB7/hPPyPGEdokoH3Aa+Ytvw1UEqh4i88J6JRK
9wkwkPc4c06lJ9U4/2mRXZB9qMwj0WkBIdq40Tn/OZO42YrrYL/7vJCaBBc4anDVyDVpMdknMjWe
F78gbTgBQOWaFDNYFZjTckyFs8mjwxTH4BA6WBAJ4TZqwKvID+ZM/UzuZcuQC/6ooBBS30AN4U0f
dvC1M/A1yHouRTV7GO8U6zN/yXjNPMm8wu5AVIDFdIUgARm6d4f7xoLP2YkF+3PKUq8RV9DqsVf0
lJJ7DfyPod1TwbmaVyNjyjQrILhDuOVrkAzpOQRvkKGES3PDVVL2k0WGhOKO/Ig9+ANng4XMa2Fj
+QZTDXySE2+qNbP8wW1e8FMu3Tc8Bt5rxBTYpj2zXXtgXcJnqfw5f9dB3UsHiKqCLAeCLPitqLIm
1ZKevFEXNhR+ED9jbgezxJ/zsxH0oH9MPDAWAIWQv/NduaDPRBNN/CcAjMaya1xc1CANO7Tm0jV+
GUwxADaYT6Lko+fKZ1jM0eoDFSMuByaDnIDJFx3Vn3ZJFuhzyZDEtAZ/JxRpUB3bKZQaHgZEWCPH
v01AKxrbw4fOVvCCTFaGoLeAXjAK04H+KJ+26hk+QEtVz6GJQWSKv9m8G7Aum5Hz3OJM47b6DDkL
e2MCdQcnDIbJKeTwGRFD2mTO9JTEcF4gxmBsCcqL/s6GPkmdWswq6Hy9w2Cr2IWiNmNHhd84qZyh
WwI7e51optg32HdYjh4ZjPwf0D5BpwTB4u/6OZ9j4O6hu4GITW0guXwKjgQxDgfNXoWlDx+NJKE/
DgQkWpPv4pe3YICANgAkuabhQollUNDAssb0LHUg/OcKX2fVZXM6shoRNiPiYUHrQAvCiUV3yijI
CnGj585TpQl6ev+vx8Iblhg+mLMJXDwDHfvMbIkJEng8Uoqoc/toCT9XwqQdDxDK1JqE6rmGZhS0
nwcB2KbDiKPN0vcKyPfKvzXRwohwzaWSmqqMlFv8c/5j75oYh3HnQWgZMKzlg3K2X9Y7gaVM9CMx
dr+MZykfzZ23RZSwIenjPELIQ0KOGbIDn5AZOpMA+ac4sfwjqifCr3hnNhwh1Zkut33hqcUtV17E
YIKo/Yd7yLf8mdxCuKyqo4G2+tjYoDBxwGJHHxct3IVcBt74BMSALVQxHCViMEGZN414gpAkQ1bm
VP4Jfhs6aRj3hBJYCFQcAaigyrmx9LnBbPXoRiCHBqwEdoq/AQ2HP5XuJJNgasWWM4g7hYsBP0Bx
EFBy4L3Qi/n7SHUUiVOJ7l2F7w6EU0GBRsQj2MTBC88w3JWiFwUFTGB8CCEVs3kw6ZgAyP2i+rFw
k2OeOqEbE/slHFRwCYri9oIHOQ20DgiI7wOvXS5empyCRdDBpuALrL/MsWdgg1do2Ot4yyWzcPnr
LAjQzw5bFxgBYhoC/V8oY8TJiu3klVFG0i4ZqlF2SNBLHRxlFGoGGpT/uLSWRMEAh8XtNwyjDu2D
Q2BVP9QndkyRYz3Z1aMXgyjl3D+SU/cuTvCli1uzw3rjwQIqqXPYP278cu44nwJxYcLcQFT4QAuf
TQTtVjqzppBKCmuPaXtNj/F+uEdzjE7d5lydUky/HPsLnuA5OQ/38mrc7Ze8A8C9dQvtVnwbT+nM
l83e2bu+IM/0IuIqQAIEzsEz4rN5TNx1Hj4PCD8G7oH+Ut9ofdkRUIBR+XU3DRt9qioRyiWaYPjG
VH7mA4Dlj3pG+9G3/aW/MrrjD/R/wXP4Ue/MAmBq91dstiHR/MuPxanZ61+AulJA6oqj7umXeVD/
Fy97QIHT+i2/tP140S/9F0SbbC//C57lVf4JGdrjQzcHldgAWX1OkxWAKa83FSJUA7DlH+U3FeNN
cNMlHOqvjgk85MOnNZAKTOn1Hxv1B5BuPGaPzzq+dIhmr+ai3SfP5mquWd6kaCa0vF9EU6y6S7uT
GU4Eu+gmPdMZs01tGy3HXX5qb8bc27c3HClqmDkQPCii2ZOKqfkUUjHGBNXFM6cGuDzUe0y1tsq2
+4FNuge2Xbi4oOw+N/vZ3mCsxZfiMN4A4ttTcanP5Sm7JK/+6f0k/0BEGXSCKX62Ji6cbJHAew1k
/Rk2FXiicWR0OFWRA8IEeHSTl3puNqOObxpIP14tcxDW+AXziQFBx6tGK4LoeMocA8ei34KtiA0i
WqnJjDrc/gMjtuCNA+v00+LQvn3Q3gYGuiO/bN5+iORMPf/BX/INTEgJup0ifuSNMH44437BEoFv
43t3Kh76Sjomm8kBL1R6A8ADCKF/qDfpQgRvHuSBLYqJGYRgiKdQjv8byuTYBVDuP5Tn8MoO6bf2
CC/2E3TG2Fcvlbb6hlvzG9Qf9ARDR0A5sEOTwfdcokJOnYRDwKSIFPNAUHWF7Ql5iDhHXY5YqgNm
DEE0PQRsMk9OYk+Q4R0QTnSHPSucP8gfhxX/LCkbQaPu4xW7WIRWbAwS8D6INKckPxlN1aP3jL8p
0BI0bSyP5FY/xqW+JNzim5tZfykH/bcPZpzh6ltZKsvuVrzbV3jTd/q3dJP2LLh4jUxWepmv5mxu
oKWfjbvgsv40d3UGFk0PMYeOzohF27HTM31or+UFPQhaBfbT7EQlxkrkblLfwVcazsmDB8390tkC
2S531KsUwPp78h6KWfsG8TFe7feairQ4aGzNbDk7cHpgfP6tKBftm1ejoR3EqCCffr54/2C7sOtA
Tm//WO8pRes3DKsfiXnvxPH/m5+OOIQBf82C1hHDtX9IojokOBmZMXAreDDT3icAEIE/uysOzeSy
wPhwIcRB/QipzBJeVSehMXzFnPxAoMYcE6Pgn6dusYgPmMWrGNeKlVl8WVwEC8u1rs0zZJ79NzzZ
uMcXKI9B8BNQqeaickE7CPJlIXNk3o8EjF2XL41vCgopofe0c5yVFooHDXaODlv9NWzUUCQq44vm
EJAm0TQioUUjCUQEYY8J/MAb5KQWYIU4G4JL/uI16JfjCnI9ZDp0KqG+j8c1hDXMJrP+JGMcABet
JvfJm1sSwqa5V+zoGyhF6n8SX5xzF3Z84TAZrDDzs8mU4p7AGnPsf4TbcrAOX1BjpVvwarmpTM5N
fEJQW07pucAQKRHgMnU0daiQ/Om1WLAQ0RvHtCxIrnAjclhufU1dIEREkiKGsvxfrHgoB0esEkOs
deGEYxM3DQGeRRfP5IC8DAdQD/geaBIPm7vJayZeVbG94yNJ1B7cVkArklDYg1EwMb35QFChdgWW
hlnHPHwOkS5tZj2AiEtfDFePeCJEHBgqkV3Gv4KY8if4000955eZmKPlyysHq86Ty6d0utQ/GFep
ZF1Y7MdobqCPCrCatam9OYeSLnsbbX5ItXhdvW24N6nCAatgZMxbEoJmXvWQGdCA6TlWy1D2JIgV
RYr6FMeO/KuMkHfVVzmj9ArXhn0zmzOUWnhJCodcMQ0VEDBsfune0Wm7ue+wGZYUQ8y2fgOKQgPI
cAo4dDX/2zRZYNVLIncOf6QpG/mz2QrLH7bor/pnuEBSJMiOrYvNXrnhAM5l6mgGWWrMRVFOXHW2
8sb56ZFCAOeFMwg7fIyNlhF7OQHHTcMj4CO63l27S08FDkGgUzHT97k4vUFuDIHyS/d3e0rGeQsn
E2fHBjYiwUVclFvmUNRXVYNzhaPBp8ZqFao1WcsAuBDiCo081j2hxv+fblB4Tic1CidHRBz1LeMv
SP0tevgANeIKS7iqw05prcB9buYU0Ohd/XDvGTg8zNMR0dq6G+c/tuV+ToggPGKFFhHjJgguKp2L
U3M4gFs0syLdkNyjwJ6IrwWBNDGOnsSWIItYV1ixwXVgFJxLM8zE+3ar8YXhTXFbAnUVlk+lJZXo
5lfuDKKsU121aoctaCjvjWbBzkjVby91BlLJb0AdCM/LQ01jMxu/Y+w1lI+RypqXsTN2GTYWcKih
C2uwgbpd0LoTaS+hPDhH2gZupF3t0RybmOP1G/Wa147U30190ZOA69rzQUaz4TbsHdpSvWgeVPK1
bK/pJtglhFPlBZ+0KJ8x4B8tp3/ZP1Tbn2jJmp+sIcDT1xABk65IRjAnXOZRX+UTB2/IS/sCQbF8
gVJO/ZWc7dJDyLNhRL8bz+kSdsTWf0o//GIVKF+Zfn7sH2n2SZAobNkuagyUk4WNaHbYStWuNciG
2GnWTYUmNi6Ijwbkha9vnzC88LARsFUAvPTdRNQbGjNZOlydwIBavsbCSr0r2Vo4Iyzq5qWEp1pA
7X5ve+a+CGsw2p3CNpX+4bQHahvHr3hyQXcDKMBblJlMhFeS5zZPC60FApwH4xLcoXo0fPDbqEvR
ZDDuLJE2ibbH2+JPEPZLwAkvJkLEMffYOg9fCaaMpSsTZWWsSID67Fo1JLF+ahns2h0uHndPPY4Q
3P0CEql/T+W17cTO8TjTplvFmd1ALRZwbPk7p7i7Lp11NB0YYf9QjiICOVqijBrm0j8EBB0gJLNP
w/pmc6pYrO74o9zqNy0PvGQszhNjlaiQJ1xT+DMzIFowsCu0GUi2R+YA8Ne5gRyCOj08+tKSNjNS
KfoWyuhaNDCRsUMOD84hfbPh2xjNlHP5i0lfBuN+b2QHKFSxh2M4ESvAvPUyqR+5txVkVmCgl4wa
DKRBm+FGH3+2JZHNfNjywxkMfNsf6J98zvkQZ3Zm/RjNMuU72cNUthee/MC9EWGXsYF4ARvKHdLt
iFlzsqBdxSk42GOkwjQPOMGbJd0lHb+Zg6ThygxXHJYo2xkH18Y6oI5WoHyvZGlqylhyLmmu6H0I
BYcdjSY/pxPfKy7hfb7y/VH2WOrWKKPzM9AhLx/ni3GIjIU9R0SdaWtbdaue1TiLrlCF/hBki6gQ
E71+tg7ICYMzz4sTX8R4nU48ozz5VNeCL2xiES5awGBhx2dOP0xx+AtLlon0LKHyAGkL3ac8620S
DW0MlmC97puc2e3UVkdmZl+cgcQUx9S6LUOSbJN74PlUOfJ3U/5p+ab8yAuPAnrIaeLa/QDCm5Y0
JNFRZVoq1cHS+sGNdFMZjTuB+xbLDJ2BjnJcJ1OknjHOHPZobXwOpF5ZqsR/Vej11CaYf7iKTv0j
+AfTVzJ0bShXzR0p6TpSHkXhs88YJuybwt+nwcYj5mFAhE+vNMHeAzKnivFRBFtD18dZJgVLOy5e
2KV4eI00tbSYVNc+5qDAiqUHifqIqCyPzYThim4v88pywia4Yrj6bwBubenjvZHdGKAfnrtCURRM
wh9xGVqzCs14odlo+HirsDQazEdroiuNoEx58bas9a/QO4D1slRHn2oAr+xocIueWktRDhK6lSTY
FNlJGknibiqEmQWzTDiF88LrHkm18gYAZx1vuE+8QO3dA5z15qUEChZ2LH19GjEMyjT+Ef9ob1OP
iTuRJyfPzh8N+aeJHN3Mj3kItT5xJTTrbVHs8Y3pSIpWkayF6kk+WuYdeyrFMGCv1SSeh8susBZj
1J/EF6kz+lkD5lOkILabJwWA5IQts6jmFl46+O/twt5eZ951qFhk1cRVPdj3S2nwth3CagP2ZGA+
JyoAIx6TVrvyYJU0m77SttALtN6/ZNRoY/uaUJkWEmyw4OH3wlTtVJfyDonImCzQT4SolFQoPbhT
z8V90G1/HsNhjLUMF2RlQVr5fCKNrrAlboUsFeL0gOZ/kBnNKswYceZHS1coOahzFryjUp41cgMs
H8x80U52tmCeaj6viY//Mqk1CRtgmjPmGkE+EnmOlAy3Myu0Z7aVLqPyryUdOAsg5UgIB0xpRXzD
vionS75imhDgAO9Vl/BcnrcmGkRzS6qiHkJKVsAQDcTAIyY65EHfPl+JCuRoGpeChmVAq0Z6F65V
4/7TIFDlpki4a6d6TnlK3YrXl8pGH6Bx8+5NLK/yz02qMRCFKmbSJTQTfRmRnBLHt8Imm+kE2RFe
MzZOH6U/lPYzhqRJ8DqX2aTdjiwzhpn5ou1p0OvP3ua5EpZHFhciMOjAokEG52aIkezzbAWsRI2E
vTfeD9Rm/HDBMZn++f61oGrJJPlI/NZKgkcVgu9k2UqtfmKba8/KvZcDbutcJlPAMHoHbbmECkKA
3a8ysAsNG6v+shBtBV7jVp05b6WNFSYuImHNUuc+jGTGf+JNTsffsPe2w6dbWCgdrC7eZfktHFg8
ybDF466T33X4NALrWGYnA45Ey4Ptb4UQxGFUVOQvPeepMZuTjb3U2msf3+NABR8mSdr6mORWENtu
Xib93qjxCCD6A55kNOG0g/cTWfWsxJ0lYSeSJ18G1iyk702/g0SFTEvxm53qelzmlCJt8yV+gWn8
E/Nz4X5n50KUle9MGK4BW0hmfZmfDuYX+fMAQxL2MQEG6N5G2GSJjSOxDCdqnpJus4D2Jp9PrtNC
oa7kqYjvHGjd4oMHmx7XR1PHYgE1FW7uKutBCsd1iLd2o0x1fxWl5dyECOdbH+7mOZeFzxGNG+v8
brMfWQzqCZ51DLxBcAR0hkRI2+TFJzo09C4xsGLA6NPz/mJrkU8m+xbGriF4tUwmnnVK2oBkM0ph
zkqgtk/iQ4Y0ZexuQaU6LQMJ6xpBXjW9/JbzFFROtsCqGRNYU5NeXoRryXv4ZDpOIJAnoV3/1H/d
Wb0Bb1IdIrsHrAR16B8e6ggM/P7GPW88GHV0H46EYFL0c3eeJk0C7fKffoPml5Imw7xiU5i/Ia7U
yOmHY0Mf3qfJzkJyKIcR4VkRbcgkPAcF0QRGsc1gIfXZ2mSryVprMeC7D/OAGcMHFny58EmTHHHW
0qV6KQdrzdJXVrBJDRlnRrzus7cELBYg45HmRIcDtZOUnJr4BWIhytgOvBxtLiEDroVg3yN7iske
B5ZP+i1OsMGiQxkNo4yvg50wjDqqmxaQwwFbL3TUFy4GpCba418bJn3Oxs7G6NQ9oqzSJsHV0W8l
xlfBjIke8VrcBOZtMfaF4mc02CBUsaHbnujE+h7+sAN3AVsPmnNi8eStX6w6b+G9cE2z4VPNtE0I
isEoAUeQXOi1Eo6uYm2VCzpIMpQmOpYybvH5aWFAJnN1nPNjBq6yXJmPFtTRk31a7HkkEGxwn2ei
qWDy7c+xURzf7Tt3qmAfXqrt5O5/BcxcaK+xYqJn4Y++y4YsAm6maBZhLJTxihhu2h1JXia/IHTg
OBnCS3BpumM+NHbIH0AWYTPpxv9eX/gYa0JRQ/qJTaYhmtj6O6LEY1imOYQSwtVz7Xdn8abwiYJp
D7KpPhLE/c5knAFVKD9hdaI+meP4imzL/AlAT0DN+GGfwTcfKH4xfFHfnvvJzvaXGiZS7RzRKoN3
YLiKfZ/TTnLCS+lfcrJB9X9l3UJmYhzBuNdEBJjiYKqjEdQnu4gpB1pau/cuOoBUDctySKJVUWKl
ZCQrvCOnWvZV0demXfBFGzutBui/wjg8ximFEtTGm28SfJn5pvNQO4oxk8Js1kyhydfjMA890tnC
9iqr/yitJjrggY4Xbw5foVKkQ0BRlBMfboWErGUao3pl4eWoNYN7UBlzVfZuE0rJvg5WE/iYmgLV
wDS2dhy97CD5F3Q0Awjy+3pvS8ms9Hpyx/T9JE3AMZjikZYTJBl0EwZAZYWJcW8eI6u4Nk11i9E1
fCboQD8w0tC9GeioLVAO8ftMS9pTTsS5PRsgfYZ4HU7saxcnSDeWKQm0o2Ue1MSfgcvYXLofwYCa
XEZJTMmR1eh4kRb+vKaX8TQN5RendlZBy1EYzEpEVrSSTF0CHSEvjp+0e4s926uNbW0vFf8bwKeJ
krWEg86AYXQeY0FqP1O44SLySeLC2uVHR0H3udU1Zh1mwagHOydIYSSeuQbcWt97c1BZkrSU4V6L
DAeLMZWNwCtJonX5/KRkt7PnD3AOtAR6jrS0aJ+CTtsRk50IMFJcfLUoAxXw3LjE8M49wFEpQBKI
iU77sIFAP93fyGhwDMflJLDXqQ2LoSW+OJvoyKYCV58c1BRIL7rm/JiFs1zHELWJJeYv1dGwGSVx
eR+reAwSBXlhGGzcFlSTXYCgTMIdV8ePR6qrRRNqYK8wtyvLwBSscM3WJOgkg48BvbiW3jKp83Yi
EQ1tgWRmOy3tSZp/iNIVSq/IRk9yaRthd5JVDy145tmWC8W9M7UgazMyAFj1s2SjgI9nnoW24hSx
b426RvSJughsFTaMBB8bKCpH1tnniwwAAdbcFwrjSL5zb1MC/Mx5s4fVovhEy6FW7KFG6yCZ3Xiy
zT+fgX4FjiPcdDhntuWP+U/9Gn5ZTVDqmIsAwBLQBZqKKREzyXgBFhyhTvj9PLO9+gYy6l8+KYDF
Xt9qN+kFglD/qWyeDBUY17ziGyMtakxykSBDcobqzSP7AU6q9vnFfJiPfpv/Dv+GHZNjlq8B16e7
8mH0rfxuZQuuB6uHcqWaJ0f/CxnGcM3PRTu1fkHGuoP3hWdbei6O/XdYX4FYlfvk3hvzkRF6PTCa
ZtR+t74GtJJTb9NC8IfIgYX+1Dt8eFMfLIYs+jHiWyV9K5iCBGnpKgh0anynIqxDdd7n8YPevj8P
wOEfANuJCcxij1eMfZdJgUEAwHaLoVbM0UJO8zSCzlgtWvFPvY/pckICON449FBm2v2kDY1kATKx
GDljrbqnBIgwwBWKQzlZWO2JEg6Sm3/lfaJ0SQzUDzallQ7TxkOY2xyV4pEzrsmgPnmICT8SgEku
DpkQ9wH5HqknCRRTs54DXFw1vlGLBtrVvuXdd1H1vNW2clH134zuC18TesdETM9GNmnIqhbopl1n
cDF+h/LQMDNWMtxgA3JHWWlhgP18KD9ySK4dlJxOv8SAnjkCsdLeW+0T09aR+PYehCQOiceU/oku
gZoL9Tdpyl3Fy6z1f0ZLqUSurQ6aygxDpYE3nRYQNgHRT7p2USol1gRM7ZSwvA5xeLHs6hUM4dVu
pW0Z8S4q5XDyTJ5HF8X6IsPNVauGtcFNwdwcu3TM5gGBM3ybGEqpEfEJ8E0KtCc+O+jED24eC5vs
9rVSm2fDuHnZ+C/n5FZCJFSSdzKCjKNMX3a421GyMedSLJFP5M3MwOMcwt5TQsJr12ztTNgU2MmM
SOhFEiZ/4qMTi/FND4+sZlKrYLpu8xiJrFga5cqCzWm23wZi3V5MQWQGVcmqLygVaeTC4qvWQSbl
DeaWkUzNsbPr8zi5hrz4Qf3okPLV0iZJz6m+zvtD1B9GeEq6OUcIG8yhjwGnlR/E/i7pOB/lpkwO
ubHmcKV2FNQeNJvvEYT3wVwFCk7N2ahBuHeJ82OTNWZttFYPIFlp8cKgcrSPI7Vw4HQpBe0+xMU9
XNgskLhf1MapYP7cCb9tuBd5DiZB4CNo2NLfCUQfQXyywhpYTZH4MJ9awbCAE6tK/0W5a9iOQxZC
uYP6xsOPd5nqfNd9Mn6RdwjZzRQzqdnkU87wd4NjanGc6A4THkb+MJbkJ+kmyAmY0fAbwUzYdw9E
NED1SOVlN3H0dfvz2fNbGgRQGYSkI3Znxnay6AD/TxVC/XGlpxtIKLSdSQC8gZ3YNGD05i3BLDFC
9H3S0gWa7nO2B7PhS7qBdiHOd24SRSCeMNNqM2zq78nsMyPfEnfs6sh34aiRk7NRUZkBPuvmScX/
H4fDyWTZYWCoLWrirXWyWqYUP7rIti/WIv9scpEQjSMZiglDYHaBH0q/sVpsDqeaSycA/759kKW5
g589Z5StPcxfhqrQItT4uMq8O9KHoSXW52CN7Kb5VieF2zrhOmM1B8k6GTG2P0vvyLa9gNQJpWRS
bxBHtPqhrC7K5Kc0dmQZwpBuul0Cf0nfmyE5sLNuWOP8WQmviE4G5/+tvWfev6v8h7hku2NCR9o8
nRLU6BSrBuBNvEJT81vrlvncRhtF6MWBLwBSfPG3GsPUdgc1mvE+0ly4RHKKTTI1Ja2iF27qh227
QIzRo14bV1HZ0SVMLeSds7LPf0lRwnhVSXYqV9XOkjfUd96AqkUjs/XfcjaHKhRB5oC3cgmHtQX1
A35J7ANJp64XbQYN04I5FB1c5KphYXpsO8tPf+dqSPwz8NXrkEEZ31F/16EiQZcM5uXkZhQ3KVtC
/I/aPQSX1p7rEJ+rC5bNUrL7jFuYeZg76uZ6uOVoVM3XqC1z6Vn3b4VCnLEXJJi8enDc8cSat4dR
XrjEP45GCh8hNFfSldNubPdq8SNzBQz9DsOtRbkCpTNfgcIk4ZLBXJSv7HQnSQ4DMkROybgm7AHR
JXS0FqPbDTHUarGV8zMn8pjuGv4cZrk5vh/fab7Cb9fFzafUb3WwzT8H460xRsfNTipm1KJUlDIl
Fy6vVvGTDc+gP2aTufkSxPpemJUipEgBRxjlVTdMttucMC3R829wYSH4N6lY+TDXtWkTrNRgVR5s
aKnCjCpc8mlKvrJglZsHLJV8b/upMHa5RsVSjt5Wj0f0w8teRXFm3sdld99iBEgABl52ONFdm8+i
MMmg27aUrBBndOW365dh9RMySvjMosIFfI3maXekDBmKjfoe3phKD6SKCvEezoTcezgwodO5Azp7
eIY/lGSucSXbMXDor04fryMG/OPS7OZXfcuG4aB33elYQ02VLzinKw4A438knVeTolgYhn+RVSoi
eEsWRMCsN5bYihgIIgL++n3ObPXObI9tKxxP+MIbInmHnCWG0mhvwVnEma/eAKiCmtXk3muO9pN0
JjQYukXPR0QLQcNpd6pI6l/RcM2Kvf8Jg3ct29/B7EizfO4jrFUuqgiLH3zVOhPlztp4cdC7HXkk
rVHIZh8LKtp7x5Ul4MIFbkUHGeTcz5x7d5BlPJ1fW4O9azAeAhYFxOhtA1RozYTONkpU9Ceg1I21
0TwHtQsHlDnnEqknhVvkOrUxvd29cqPRUeYDemmM3Ic38G5BE4IBHE9zX3YQDjOe9kPrBZg57ztW
B+FpajOobLTcUrtqsRwTUI+C7B2ApUkniJbJ7gH2DA2yt5VvINUATwT+jLbZCaHn4OUwZs8pzWwg
5N6dfRgeDSWnM6kZlB7k/3Lttq8TS3YqAiwmNWDvzwr8I6QNPVsSYRsJLQKkLel3AHhm3IB7Mlyy
xUQcrMqFekKZC2XH3gIz6qELxLTbyW63qqYDQgEsjEmZ8MShTeuNp22MPkixYt84bhi6EidcvKfg
sS3fgYA0ZUvQsz+yzyNoHZ20/mcdBrNiinhhn2QO7LuWOuORW/qcwciaIQ8IcGc07zx043MTw8jr
5PzYDEL5Y0iIsOoothHyf8LUpK+PJ/QJ5a2I1nu1QNSNYnxIrZNY6TmrN+3ydgYy4tMpZ/WJkXuc
BgSfGmgVPmXqGl5SaY0OJGcpG6K8qCWWCp5ItRGr35VRa4zMgVdpyhlatouI22B1QzHQlQxWp9WP
JkIoc+AQZjUPY+IpmEQwe/3WQZ9Hmzj3UHHSqI5+NCLZME8MGVPNfjk/h0WLNIDBacWMRf1rSiaQ
OCAK7lZ3IOZA3Hf1css15h47wAm3HfS+1JxsgSRNRyaitBPrtyX73RMjz9/L40bgEi7kJ5UN0sy4
76oLj9lgLlyAi9RHgt/iOG383xRxQT2Z5nZn3qcjl0xYRoFfH4Y9k8myG11fB7RspvBPrWOorhp/
AP6ZOSNIfLrMW5W0Vb071uvPACuKqDoxf+XdE5Bf7oKNTJ2UViV3oIZt/LQ4lplJJFL2RJBPJ1uu
yWN3B6gfyLuxjkDH9GaBYCZuRNhY+y5RlPFo/i5Ga87Tf2Cjl0l6I3u8SN6YspeskWs5cRyJX4HS
StBoAdb/efRa0cUA0Ydc7Ka1sWW2WhPqwxy6t4CzUeAA+DuvArI4Fz89pJ81Tj+tmuUBxCNAPnSs
4UORKT5mP1u26wk+ehYEg7TxCRcAz7zsDnygKGrzLVDtGzwDQn/oy9ISXP8DikYdnnu1RefyiDCU
VW+oQ5jg4BWzAWIJtowi2xt7BIEefAGD6dzMAjneXd4o4ZQmGiegTB3EU5BZhW3RmgjrtGi60m2a
VfNqw3472L3cBMQQCzB+GmgqGcxmEQlpzR6sO8oMudubQ4HBP1yj1BuG2FWcjhvVZk+Yjy4ABdl8
sFTV8gOu0Xxg2ZUr65mKL8+fgQongTKgifGbECe+BdCStI8zWCQHysIH9gQ2RLD7AgnL2DCNzWz6
ZWMZLD4OXA+T35mfO+tHcFsBmzdKgfEG4DyxWif8bXG641JFZDicTiJUMDhhcBCxUltsIst+QZsX
lpEHcNvB93aWuoCKzpPFMRQdyK3MsRwQByGBLQM5i+CNWjCCDvSJ1BPA8WoD+wUAwy3Es3T69KCg
M01W6bQGACNgpUizJjg0aVBemX8s1cf8YX6FgisZMq6ddPOJzqatw4TA/lQW8FDJt150atCCdcgN
mMjJZdBpqa3u6RtMBDT5E78ObUwnp9EoPk/mSa4N/1jekLBAxdEbnoKhPCV/wxlJ58AsFjdEgVEq
cdM14e3bHFypwhvH1c8uNvWsB9+aszMYPawRWhcNWHFTRq5DH8xp/ZD1pyPjswV0bcN502zSCSOx
ISaGNFC086pcp+gauG+vwqWp3dKNoTYBU+K1fhwqSUONYFHOuoDTXBMYXyC9YK7ZTjPvjdXMKmGD
Q32csrcLxmiNMMg+n1HBWoAif81Ki4lc26rWc7Femn7I9PAVMNJDCJPBqlgYz1OyZoaDsgpgMSi2
eGJvPjnVVrYpKXAHSXh6b1DFt4BpEF77x9VNMfK7aMOzoZ6LjeIXDuyW3WvWD5EFPlf7bENRyO6s
jNIOn/r4PAzSlRzBgiEaSf4kF2SPNK8In4G+QPWy3g71MbMHkJEt2q5rIF+W3LJdTMzbY0WAfZxx
wM1kEmrgP8x9ZBhhq0+0x+xzHX5sDggLCvMHLxCP4gyn+vCPVuhHV+zHDAvyLLUoT+ZkGrMRrpZv
HZAkiFQDRYOYvr59mysL3loE8UcDH8L59zrA3sT8YkLPgDatlvuwpGE/s6sR5JZC8rU1grGAGucX
aQFpkghlwCo5UifXkGo7OuCU+tPEpy+OuFKrsiFnm3enj1fcZ+8EJURG/PYEUwp4f3Htw05VUSA1
Pug8RPg3kO46v6gip4NhRcmSUpZyoAkdUez7LXprDhTIQNOXK6DvrA6mbubdrM90EqCqE3CVqfeI
QJwJphU8ewI9msFOERO6LShHAXgAFWFQIjlMKBsZ8iz3b/rAUtcjF+br+nZGPNOlmC90sBFLezuZ
AwDxjuACIgiJIdmZA0GGcWXk4deQ2GWSc+N4hUOwfS6JO0+LIVB8EveeDmtmUxI+rAY2x9d8bLTu
MBQnasCcigZzMuLUBvh1R9OCPhxI+fo8lozHhTPIeS7ZaGGEfRzmDJwiqAN2q3/dCr60P0RzfQ5O
h0zIoNOaGP2/NBdVt344IN4N307rZl52Smdf77cFq4p4CV06Tdn0d+wS4fk25wCcokBqIXnKAlkM
Ft/riMXNUhEQT4ue1C+CBwT9SGyv3xggT6SQmM97mw/a1P0l8DRADSqeSRpSKJ8NzUISlakyZ502
6/4mR3aUkrUmxeUaPsCIbXMuvXWTvXBW7wYL6sDPTQK1ATwBIBAsT+eTy21OfQ3QK8hndvAQPg6y
nAlo4K+jQv5TzbaFhGQBiLpDBOHU2mDgjFg7nk8YGLITPXQFOsu646JW8H/gsQqxFTiD1m/9OwDB
e7oYDsQIRlEEwY/66c2OccmlL98u/fQiAnRdqCZ8TtW8Hz52ZmIm74x3gIu2ABYmYraOtfUVMIBJ
O4+vO5Os1hQDnLFO0ERaZfeMZJkafQ/zRj4gWAQRus1maom/OVj1Trv+RdfTvm+s8VVDvWzDnivo
ZTQcG+s4NI6aO7YS/YQcmX46ddrmyktapDH6tdFS4wpUCugTyYPx9+c5+0zb8tRMC0OCaS5m84cG
mu512lq8F+/Ko0Q+RmEjgscvIZGlg8TRor+/RlsidGMDFOI5aKEbGc8B0cQf8QxSUd5oqHGd67Ez
cjD5YwRZpjr4K309/PdDVFZ4SqGjqqAB5+exFzct/i8DugBUrNMS5bF/l6BTjuKFAcIY5Ab8nvgS
aC6eDPKSp1JBsYqvkSIVcBoBcuVgMI9ef1UfNRpe5ZH2taECVUPY+mWpitN7LoFPSZ9ZhQMsk+en
k9CbzQxgsAF4kyGUdFaGxTCJH3FG6aiA8UdcKwPkcIu2uNoMFJl4RFw/rUIXrCH/+v9ecoODkavF
nctExXb6Ch99C2P16+Ol0xJKX1SGjc8GJ8UNEmLF/Fi79Oj6q1YwDA2hlpU7R+99gJOIzixCFliM
h1CawJ+lxb69UrMCPpyEvdyDwC+7YH8R5IFO97YAyyHwcXrSLYMefjQaT1r18S3T1PmN7jfBL1RI
BKaknx699q8/SmKYGSM61fZMGJI3IG+VgV3PzUcN8IcvINpyZKw4EBnQtNWA2voNaQ9QZUI+QK0c
2W1P2Zz+ory+i36aXqyVE22S0W8OducOtNL8ram+d6sjASqm4SfkBxgHxaUB/J1jJJta2KztaQxW
f48Qme91u0L4m+QUGQ6HPSOfwRK71YRURKfQzlIbZOWhXn7XEzYENDP0HP23PRFn9CP7RFXxKuDW
zLx0gYD7/IVCzVy+jCjFBPSPkX/AriCoAhU5Z7N7++9Fh1vZRvCvLcBULwq+iYUqQq9Zy1fgduwv
8kaMjTO58MEgJ4rmCoQUeZ8QdMruGJbq9h1N1o+1Ms+cSdTDo9WVMxPIHcikJg/uJ5hSP6rjIR9m
MIxRFITNIv3dqWprrxiyMqANxFt6qonE1Rgm4/IeZSiyYIbhwOL4wn3q3OS4B26scpTfV+1kc0Sb
9wO2f56ocFA7Q3X6HigeaO4J2g9okvkdbRuXrTFBnuUbJtJpjEDxA7K6oc5HIMJRSMRiAGMtdTWo
p9/JJoOuj5NQcrxFDVzqFFB8+tsIrIzqv+RTTsOjr7j0E8jxaSg2M+G71qdSBMGPU7xQt+8UigIW
Yxn2dkSSP7oUtOVvxArP3zr5LaUEg2xk0l00bz6QBrGPxF+qwJLYHaSzW4EFDNZF0yyfVb1Iavy8
P7u3YPssbpInvwCiTfxfL3yP9jcINUfuruXdK9S4IPrXil/K05sSHpEaHHovVuWlJFUEktz6OTq8
iv9NXVyphANutuu1FJZW6cfLpfWgyzJcxEscqv6wg6LxFY6xnXxRSvyEfcUWJtlDowQDi1ZMOu8P
mfLeQ9pW6bx4EaagM8f+BWfujVUNd6EDyOSoxZWEYAoNDxmOGBpQiHlAt8YpeILwsK4OcFfh8IBb
aaY/ILMGAFKkOYoTeEwwtuDGsyf1VYMjrAGBK9Td6MPDYgBBI9iyQFgKuFTILQ/0EdbZ+JSQo7AR
9QQTjzRoRHTLsn+YcBpq3FUucm4SM3MF/N0QRpNIStQS/R/QHz2BTCOzQ5kEgqCuaKS/BqhFYdCk
UyO/qahDGMfUhj3RDTCSFjsB1XEWNbJtQ7oZwFiutBbQuQU8Bo4bZASIejozEJV6CoX4AEb+m5CI
0I4XuA64W5jYNHTRhFG0cZ8NW/9A2UmcR+78RP0bkSCEeSyo+/SnCsrgFFl8dUcQ0d6pwWifn1Hk
OB8gZkHvTz+CtKfgQs4E7wHOsQSfQB8nppk/ddjXGZxffiwZP2BVHSw38UkxQJTpldqq72YP/Exi
AAZ8Qk7nuIY5n1n30kbwB0wvn+AIOQtJC3k2xGYSBUYPsOCZT57REt1OLuNmkZ1BgH5uFajtQ+pd
lWiEoEkToWA6rqN3/fcC+PT26hbltNRu+CyggaRGklsVYmAZhGs7V4g3QRRVl3Lo3V8RpYu74lI/
Tx80wjiY0HyB9q9JMSZdytF4rIf7d0wFK2ippWB58/2ZVXCPUEmrt8UFqybwVmN6TVq9fAUKqn2I
8ztDqHp0LRWL7qNVtI6CYjoYGDY0YJr6cKMEnQf7/ljp9TLzpSkl/fP/omNLMlPZQHZXAO3hT6DR
NoTVyGACIf5ox8Qd74XIEm2gPb126LPowbOjEIaDNKXz/Fif2aC0Zjuyzh9EX654CUGGJZfgb8nr
r+8ooEDTDLBwAkTO5ObxfF14ig1nQxrrwIBAogxj/FEFQqUP44wyBCVpU5315qT98iRCHalbU1xn
IBvgMOSa4FgGOmSQGWhmzGKIdyFNXApKZujDcPUkjpzbaxaOzQJCFx0ALm0/szU/a+TOpm+o6Sm+
gnO8qegJQHptS5N0aTwVjNZYlENxuWg4NZAjHNo/q7k+d73bH5NdloNjvnnebQgRRTFExEoG8Yaf
XNZHQ+OJr0qBoB062Qmui1jB0y/jxEPxkqIUVSWqfk8dCaF/XTmWoDYh8MGCCGpgAuNAR00AmRS0
Y/leqIOQwDz1/gCfCAs8eF+90ssjRldpZQMWJcqRwmMa0+h4KZtjg2OzRcg9hvI9An/92XegeUb2
BWY23b+qoRMIcdlk2qsSEwbBqx4KM0gtgk8TqhBZDL4nb9DCdjpEfSF4fPdYnVIwpTxBt0e9z8Hf
KSR/JUD1JwfKFlzBqxMyM/CqKKuDgauvyvmxoPDx4Pis0OtHIY5ypDaiFhWol/e075drCOqQnhIk
E7G9X+KDQOlxSo1gPB5ChyBoe7sPii+kdk8Lbi7Npt/Th7uuJo6qUJIS9YP7ZCWVmDcbaXIZUl6T
2dXMF05IT8xbsddCgHSVN5E0CgDkip+mtLF0rpwuHXJhgBooGFGjo/n0fS/hXYwQ30UOS/ZrFMbI
Rb/OkABOhlcJkmoU4Lt+VGgUecqcOnH/txsUrFGLvDtB4MXqyN4HVo0/n+z/BmbF0P0WjGSC1Gwd
DhsgHAHDCPae0l1+39TfPcZ3gF4GoNr3JQDbAnWlr9977lho32fEHO/1UWbkNvPaptbyuuBBr9Cn
6Y+2d7QgboN4dN+kzb4llX5CX0Gf2uN2j18GUEiMK/qd1wd7zRbbUNWZ3PY/Gn6PNqKdnmADsfyo
0a+bDXP8EGkQstbbN818RL2QUH7YZWf3eP6EfL+FMML8VVHR2coDyj8uXmJFMiuBlKrqDGzJM7ij
+CatlW+oDONKCcftnmWV9Y0KVhbW6wzijaNY72ND8XNRuOfEGz/sKr2wyB8TBHesAVKgxEaXKvos
S1fxqHT4tFe3ve1w3fl1hDLu7Lci5/fk2cMbckHzDhFVjro5auc+xV0hz1KIppY8m3hDdhSfV9nm
h2pdrfNIYtl/4/zyOjTr/NBc2FUe0XOZBZy8FHs/QPOiIiiWr0h8lTxL2XYXYpioge0i2Pr8x1xZ
UnaOyoiOWuP32Y2CBl9lI6GD578DJZahj1drCaOXfD3wYLwts2Wz7tbVQXz113wh+uLelwAvF73F
y0Y4Zj0OR9PBQl6AO5tjsIIbUxHUqGewdWaBtJW29frBq1brZ/Db8rpbvlsOtoNYigf8LDV/EIK8
MhJ38IrqdX15HAbbhCIgoG6KAodBTOGTinacXIr4s1X3n5jtfassunA8o5o6U2ffAZig7+Oxay3V
7p1pJd1XcDjomS0nK0R2rWE0jJ7Tybk69Tf1vJorOwjimyEtkWwl/JHqU326/TVEU6t6ky7w30Ku
96+3a07WcPNdNfNu/g3kWTOvF0UozerFd1UvYM9+wmb+Duv5d3Xfv8NyUS7E03sfswgrnlktPvSB
bnvoHv3NcMM3//6+72GbA/s99Z9O9neHxY4T8/6+V6/3v4YrpOG1KlZ4NlcnZZetoOve/r7gb+kq
jFVd2Sk7rnZ/vKpXuCslXYo/ca28A/oOi/9fpLcreImj+3IyWAvlAisWLq/gciUo/MhjUI7gXW5/
isV70dc/9U9gpMIBxfHhJttXC2n23NfzbN+uPkGzzpbSVgY/NTRp/0SPqPSpn7axICSfJRfWjs7h
yJz4bku/Xstb2mxMtCr6Bt/lw7NK98Pso4fze1Cgz7bVkB4DMdXIl4OdQm+KTpN8Vs6T82eqWJ+A
IUZ+gBYLDkC7j0FK3tp3829sN5tnyA+4/fvfM5QAY/0BacvCfPElwQuf++MYRIn2WynOZ/kNP3wE
75C+Hg6ywYf+IVs6rP7PuoiqYOwtHWK48B128yoi5YpZWWIdMQ8z/hTLnFn5xlqAkluzftM3fXLy
eRIlH690xZooD4C1ykN3KQ+T7Wcpjvp144tV1rFuJvEkhuFaBJNYLLV3IP5mk5vEBd90/96sZLko
MSsYZhFvKf6i7sYqpkjPcrjwCCteNhReiz554yuxQKjxJJbZ5SF+Q4nF1YpPhX9I29dBZm2JP2yA
j4NwHeOTi0suFgghdSnUGsQ28jpI25Uc5zxeHuhgHKC/iVf8t7kIetClufBWvHd9Uf49TQwQPxjC
vol5q3//YG0/EKVQYoAGiKMSLHF1BD1xdXmT5fF7Cqucmn5PZ39iMT94W5RgUv5X+2KPQXuRmAuq
oYbmFjsOBGJxC6+DEovbVLbFUmJXqddif5O29ObExSrcX325A6HV0kPN+PfX4Nc9QtJ4wA8YOEa9
t60ODW8ihvrJqHLxhKt0TQStGaDq4RLuf2Y7n9N0F1cmfo9ID/XE5X35ZL7yPP4rL7SJ7jwEpIPv
YBYOtg+mBlu7n6Ocoa6G03DvPt3ZGSe6MF2r+28sPALZpsSXwNGLLk8bf2IkOugOYWgzzbxh8HFn
E3+EBrDe7Eg8Z+VKdoe70VkNso0cQfOOelE962Zj6z0encZZf9OUXjMX+1EzB0pEh+rhVRH6XsX+
t+IZJ0xc98P1bTe63M4Ci/Dvk2LM2WxXnL306HMEjfl8BtuSjfkV/bZT2ftwMqDXM+G1+sxTzo01
27b4LcaTVJOx53MIaFFjbsCZ4ovJn/Pb4oupCBEsTg/VhVcu2SuyJaCClAmpxHDBxTkodEnywyMa
bCf6ljrZst61UeHRZ1x8tm++1P2RQXut2+03/sV8CNUFgE+7VcNjmEYcOeKq0wNiQUymhP8LfaCe
LnEX+VpU0R9mifYIXaUkYk7koNlBg9LrAohGRIL77bDPJpJaqslRgNGesrrNJCzqbqvH6SUE28d+
epKX712yKWa3FWZ4xyhd0E8VJ0S1OUYFANAretHn23TkZzO6XT+Ya1p3fc3fq5ytH1urBei6giMk
Wz3m31k7pfhvt7vOxG9Md/RmWsyfztPtTe/+ZHbDLgnR6d/5cSqmn+l39Q2Z5xyV6Mz8v2QhoYNK
lePnj1pNu2qKE56X8rR5nnsjB/TLrRf1y9kI+xyJgiJxz9MD0SSIPTUWJBQBttS1OeAzyZyUuDyE
A5SMJhY9dpnkzbk9gnzowQx6HR7yfMjUbd1CcobfKY3X8eo4QGxeQ6jsDOtrqSDoPIHS7z93DUQk
vEqLvQI8YC+hNnebJumSPmqdCsOyPtJ4uYg7anAkWGhXpN2FM6wPx/H81lBsP86Su/saeexnhYJL
jf6msI1PMc0UePSTWfkMyZhyoDMkReNl/4E0/SzVSIdeFKGBwW1BQ8gGfd2ePOX+mLk/dh1UJQAf
GS/sD7DopG/mZuqBHakIQCQR5P3y6RHaZBO2z4CgLbcJ6hCvGyLWu8Qel9pSVxtcNqAkZA2kY8SD
4AsaAEZ4rhfu62cTD6bIJ9+WEEkn2xKDyBkqnoPCeAjNnY7K4RPV8X87IG/Is8unoHyuxg8vTV0I
yO/eHoTWeAylm70aJiyOws/vnPdOi8UPq+6BPpGDqjHfQwhbWm4PZWNArjrUv6WJTKuC3Zs6U54C
tQVIDgkFXqvDeeu5Oj682zMYAm7pwcA38HCTH8HPq9+C1tN19mcwsu84YD/+0ih1aRECLmiJHHmJ
/T0+hkirPTmnWbgT9IFPXN/Ao6DDD8jA/eJtM8DcATsr5LDUKgEbpZD9LLQ81bATgsaYcBRHfHwz
9AxuryjJ2umz+xvggpc2YLMgIg9xiUKeW31fCOiBwO3zG6o9b1ui5HSjGJCNiNruXBcfI9SegcL4
vuupjE8hMqSfYxaUQxoz97/j7xmM6IrfvySTAFhbXqD44DlYffxj78ZGV1E87+K62B/LH7CzNyCs
NDwOlYNyo9ZNzef2hNpKXAmpddBNnM97BoNU8CgmD1Tw9mB0KTL1sp7h3/uXxCetbGmuXxCBzoIh
3UVgr+Dy2KHnr/WZzIqknERBQTgTmAiSoX5TzLA1mVDO5LN46SQhiGO+ex6YBhYdKYck5MVctDYG
2kM1z1Dbip6HhVW6pq0HXpIn9sdhTcYDowZkDo6rhB2Uui/42QuMSju9W7XP+uhuDstFLOU1nflh
SA2p29OtwxrLJuuk8EGTssVX/cg5SIrJoda/lP4Y6SIqjoI0DbIABDmGSIY/nsz67Z4FxHFZslzf
a8pKfH52qQOWLCjaCfzNuZhjg/izc9+G/bR/rc6oGkgor2itdm4Ml7qYRbSRo3RCTQb/AzqNkgcc
MCVteJEa828qIkx4ZjZbBhANVWBg4BhZdFbPT0EuIN8AEhseOaKQBmFu0vf0ehDDDimSgrUtcH7L
zOMF3Y5ub1+/W8qi1FdPSyLVQvmT+JFMHOwIdTUbd9V599rRKYAbSuXoRRNrjvQi5alq2cUv2S4u
0PZQm6eYDakAPP4ASXBn0NnjrUrgkO7hYgmBGa1S3F8dvIewufFxoRz8Mz520erj4/6Xuli4fllf
Q+sZQSF4nNM/qnGiJ9YhyEAvItECmCLcNKsVZCXYOQnBaBN1PCnmJhOTGKiS58lgV7MxJ2zuomNB
/aW60f0zADVhKje2QQQBNfyOnBYIBgeeCtzpuQTLRSLcoT9oYborF64MWhlREHpmYyjFSP2h2OQw
W1ccNOSpem03FyjgP6f1KOYPPxq3gz6Cj+b+l8Ght+kj46OjVfwUEJsar4jRNIHEBV6zcUBTHt7d
XzNa1sxyrv7ZPw/YIR7BWEycOxoNQrkFfaOy9e9WCvDzQLWosarLy2V/GZKM3pwioK6C7soEoQF8
LeG15TY7EBSjYlrLxqeYKrWHJf04vQ7ZVSC09SiGIIDjqFAiHvZPYPI4T6qvMcD0JyT43nKwAFOs
D6lHbYYiMsgvT4BJYfHpaMJ8PyBWXg739LA/v82YpYqNjA7QEQis/9ynESqJG8mhwLF8/6Vu6XJ9
HF98ejTwR1wUMBamHkAu5uZ9R3BuD8aY1JjqBdbxDr2bLQSdOhqfiEzjjwOSiOMHLgyv4X3JETh/
SFQQuWt1XvS7ZMMHbj28FG+Xid29NmO3f6kppZ+QPNDef8niYyFDTO8E1NcLwOw/W9IRGziGa0g9
cu6UM06L1Owls+JoSdQtn2atmpBwWMCkL0afLdPCLiGC815dqCvcpmJUObggFbNy2cGgRKSgIKDY
7kDNMXFUtwJxjfGDqFEYHwRMiEv61P92ErkMn4xXLB9RTz0cWPwKaB8cO/UJOKVH8O4uoCXRjM1b
n+nSsKfdIRcbhPQxJWb6b4g+DigUMFnBEUkxBz71lnzaDs0OsesS6B6Vzsl2QlciRKt2TM2mcFCl
ulBHBHgbPNqpNQWlsvyHwUV5qXXkLUReOIQRY323IAndAKyqdLRwyTJGjUnCwqCyf3L7MP8PGfhd
qOdQiei80pjvawHLhJGi9MsByUPsLWz3DzP3EaOuBdSMA1C8Ze5W4DbQAWIHYbIGz0kktP32sGJp
GKRW9rbLFt4uK/dJr1XIj4M+ZIhE4CGyuokVYI9B8/CNE/RQQNqInEUwAi+FjZ6DRPJi5hhd1KGH
wQi3VNs3BR0PI3UJp1ML1Atge/gZ7/i8v5t3MpXbhc5mlzuoSh0Qp0JSNqY9xNmuf7SVSNx8Xok1
QEmIidHqj0MSiTDaLujnb1/W21fj0pqBW45YNJhWc/v/BgjDRT4o0n5ywodNcaqMkP5lJAkJGCOa
rgZ6r7WRHwBzMnLoujhMFrashOVCr2Cb61ZpByiC3peNasb3gN1IQkgbX2+AUAOd0YgTLcaltrTj
u0WeaPJCaRTDMm0dokLwbwF0IavKOVAFtrpKpkpp8lHlYLm3qL94DBZxXhbEOe/Efd4hYZs/B6VC
RHIDIpFmXV1uOnh86o58clLuvOmsNz4pRUDR+N1fyAB2gHds2W8xRhZBIY8IrtUUpSKxyUpxhggE
CEMef7EkC3Ke9GBx6QiaJjp7TPbx+HS+WK+ILDKgWC/HRGExN85Owe7LtX/Y8wu8kvx7UF1+MTXg
r8WBmLScc6/HpmS6jsPkgHGmjigq6H9oBNJ7mz7m0j04JheKwtTHvlaBOMVNXPoxX/BpdMWsWIpb
MLjamg4ufY/D5asfATWjUCHc6ZGiBK3zEcIpHCUAVyTnF4PmBhQzKoGHQIfqcI9HznCkxc+AwWCr
J6rk9t7k7BMvdWOq/XDmtoEUP6vtcYg4JXF1tSxGDnaeR/QgScYo0aOdBzAJ2BvgIdHzH1iiCwKr
B42ARWHSTACe1DPfDjXF0mYZ/uLEB5lsEpvOpEg6VF+PVyKFPlIzB8FKL4f5t8511fjq38yGtYaF
rHZJdUgyrXlzrup8U2+XjYdC4J5msBJ2mFvTM5lKtBkBi+RgA7RkXjnd9g7HcV+QbUA7nklzkIxb
e6H+9eaPaLT6OsB/DVo6cKgVuPI6w5b4YNNa5JY08AgZa+kHQK53WSCNQqCH5ikAt1V5+uygX333
x3WEpZb+Pr82b4sN0AFZsyKDWX0s4s6gj+875ysTnE8eseCF4k8iic6HleqP9T2GdX+rZkj42vYM
TQVo+Th92BKkFKRxZb/EXvaCuhP+BGjlIo/wpbKuhdkPRRtNDemUjFcQoECXhi2XCySMUOpNll0A
BgQmMjLCxH0C6OESwocf1rkFEk5y2GHZKm6wODkSsvhmjI8ObaB+WCvmYNFDYAV4FC8Zfr0wQ+eK
cJAuTQ+0raVqIP4KyuGp/YzrgfX1Cm/4dcKbMQF902g2gMgtEMqP83aOVjodk6enFxKqLX19daro
JggsXKVHf18Xzvwc1JyAPRdfK/OIahGjKrxk9gMHbFZgBtdhwpWvi26mhvREFcZsyyPP63ZCFwu8
56I3V8yefwrBmY6IdGblX1low55xHYFXQD67N8XhYxhlqebhrFn/HFJ1eOKPa256G0n7y3BeO2Cl
k25Hh8pR15sfebG2617adVPFXu8PR53EkA0kq5QVCi6tDeCePiVi7bS/8Ofad1r0BJIKGO8Ic5MY
H2Kx1tKnpafbGbBw+y+Yatrvb1JHUphsH/GIAk04MZgvqeUd592Cl6wdedqfKxr4nDlwrd3V7Vn4
/NT/fhfq6X29qdmbNKBkiK4uX0eDztYsOfX1XPPTbR4PgAKByxE4n+Lr0O6m26wB7Ia56o6X2ZZZ
AhL7/8ZysS2Q8SV/AIvtK0AQre/EQIQJdlrPRPiPjM9+rdl+ZE+o8OtAWunEbSW/0NLpQF83znAO
rgtMWnB3Cr8KuKr7ATr2CHbdXdslln/3c49vVQr3oEdaG6PuvvbaNmatE3vDPJ01OiWXbFaaEQZI
+Bk6ipFck22/tt65NTG8MZL9003tMHz0B7dZEzGu/C7y+/T4gswut16my5Imh8/1Y/k9wECvYA+t
86MFTR3DPzkE1tJpypQtIUiWXA4O5C7CLCC/Jquhf/WOOlTEFT6iXfS0bxtlzY5j0r+/zQvzYYcc
yLBS6f/t3x7Q4kF8C5jIHMo+xyzZT81JrteXAYEEsciXdM8e3fGoIEjWPlsqhRhew5W3UT2+GTZG
ZVtEpROK6hxF7I3sP/qC2CH8+YiL3IUQBooE7maE9tdd33TZtM1nzDlcYMA1o2RKeR7zcyaBCbKn
GR/cJxUvbNe6LfmIOr9KUz5keru0nr696Q7hTOnovLa1I5HrGI3b8265hY4zExcIS95jet9z9q1r
z0qJWrzP1xyMkGOcJpQ8OLANpyBMojVbozhoqFY3S1Y1DYHC/cw7rXR2qOgoYODhGwhDyx66G8CE
hMVbz2N9wFi7Ed7OG/25ouhi93U8Gu0ze84+X/Tdz+IVLjP7bfRmkPhtQpvJfQPgEXxZ5gPqQU1Y
F0hB3ExD9ImodfXNRjO+TcRUet+N0nkF+JuAmsY10gU2fow77chmutjbUIhAGt7XNxuMkqSPl2qg
+Pl0OX8Z3fZ5quguu6/pe8GOqOdTd/+YshUStlg05o09ByZ44kG0uC2GFu0PREkV0NQXyqtqOFg8
7MRNMXmepSsA5SZ6BNO9ezNfxj43Cr+eNgYaG3oSLVSgruoOPN0wmNnj8x5DotV9kYefE3UgH/C/
8PTgpGeSnoAkUCCZXZ06BXv4vV4AWrCpKVESFtoSgW3j3ItMxGJM86bNe4YyvQIvDHCIXcCdmpI5
ctFPolSAHzNKBs7XbgGa50vWJlbyDfMDv+lXfNNcEldnxKZ7eWt7DHZWP0XjbDHH/xF1Zk2KKt0a
/kVGICDDrcw4z8MNUVpVIIoyCAi//jxZ/e040bt7d5cKiknmyne9g/ucqxtt7PVh41yJAHY/Xusz
WdFADavgfioCFVHIw5EmDyc6ThGqzQ65cLyTLmy3Ib8pLOqQNDzIrxSn1ElQ4YqF5hcuo8l/2YRR
bJs5fA+LIgRzlgWj15u1E744mugwIqgPWrjjhTv8kBMhwhnJ7F3BLPth0BOnCP9rV/jRWp4T35Fd
TKwEYJckqffgdMz81AB7dc6UXrvGWocLs6j5D86UJ0nWUSGHcHFbIEezyaKAEvqePdFgeow+B7oN
5NwQfB5S69C5L/PS+rU+zr12NN/RDNigZJMwAYrPWG/jE/XvDJNDuzxzUsOKF7n3ZqM5Dllcxrk8
nkjIQWa7gZfTD97qNJuBSOAnsDHDDAydLAP9nG3C7vD9vHtElaIhZ5qfPX7AH1o/cobLlpMlq8q/
QblQ7ZFqT3B72nFlQyTWlum1LJ6o8R2GCdEoMZSXVcoR3jOTOmgzef6A8Vhi1UBkmxL+YD1m+8jp
/GQGhAiltvAfEG9Mu9kl4a4bw4llUVplCyYXU9nUxHqMZXgoG3R+YkdgVRsierPnjO+8P6dhCFPG
UQ932ck92HkMgQKKduPsV3sxx6azSXFodjpUYbc8l2H5AxOauWwV26vk/PmBF9z5IXd93vrtZW+e
NHgHqWPa+5YPQUz9YMvf5Ze9r1k5bi6rMZMTFOz6ouqMyRXmYpS8J2XLYl1d7ME3a+gP48XaY7ST
quMJXqCYXZn2cyeR9GSluZCEFDZaiBAy9YVFgrAPOGQzfEXX/fIDl2ieTWb6dDXpkILic4DpwhjT
1vZg2oPlN8v12+A253pCI3YSDpuE0UUwk7ib/ipPTAIdjvueSdxzHoE0REVxae42E1wytu6b6CCa
neRb2O/eaxp7TkjIngmXbFd5wgflQGPEwcvMYw6bw5dCAkgG6ljZh/IELlJZTt/WSdkBPGFhCmU8
MR3m9HMyqXG7ZmowJuQcrO6bl/0IIbQR9bBX2DEt7kvDh400I4tui3uAN0TPaktgMJvChQpNx2xc
7m8xmjB/gCTsed4p+zIs2PmNa9kiLHQgFtTBUp4w2ZAsbuVdSDmzkRN4y8C6s8qpwoH9mSWr0ZJ8
pZ8nTVsKx40ZyL4w6XJGi5cPSHN9/Axg4QefebHBSyiawB2KYK/HrNnLwnTTUOLuGDNu2dpizagG
0qVmRcC6gnBcIMWf2+Z+BMeKJt1BBSEM8x0c/O6Qz+CCpJg2/M0ulGjQPWH00hWyadaJr1Kdshr0
gJEWusnpZ0feACVKRllFbqu4fzpBdL0hUxlL28eceyyoQtVD5zy+bWOqPUXMBAznVe9A/CbBHSZQ
yJJDcyDA56ic978MnBA41NKY72DeMltOH2t9r01gUoVm2MOXe9mQ4eCwH7jq2lVy8d6078v3nMUW
ZWdlC7LxnGC2Ucg87eIcq1iruPXqDfaBd4CZ8XBnuDXUYmKCfvOvagH1LrMfs5crVrr3nmoDLTUs
es2HE9uCLZ71kAi9kNRdXI8R2SiGXU3V604ShHOylS0GqeHnay4K5oHObZEMfYPCBMZwvSyW6Xo4
S9l/UXvaMfJR1hVFzKF40JzMn1FmPx0idoa76BpBkMwcIB8sfmH74dP++3ZaGwNalgLo6QYSiW9l
T3jmbxE0DEZYzhtDmBInfm9YA+SEzfqz59/PeeQO993WOEIBL1dMbwqNrS90GLqf7yNf7IaGTIHl
F/brmH64DYRu4anitsdmj+dJOlim0OUqP9fGI69CJPCV00XAh7SClzpG2w6PPyeUeEIqoHRkqncf
eMOThGR/nBpu3peyr+DDewjh3DdyAbQ2EBePBB8KtnlhwTX/hHA52WY/hX7OJQP3/WGny1tfZMcO
ZPvFNoDMjFm3fAXShqAaBDRlOc5ftIgxINCYYI90lK3mV3nYlK+v8RWLM0ZbM/6EGUxLR94iS4Es
388RNeUsBCF4uZ0+xvWpmmJX4pq7IWKFvZDwPOdcAAIeNcRlENczh2xGX7Ux9I2CyoabT1oY4yak
dTKjqMN4vDqBb2BkcjSA9lh2sNa5wthHKgUnCmcLWfNrmxU0JzfDeeyfJF6Hr2uPoymUkDc7POk6
yIBXGFLDNf6RWy1ouAPomU+hr1m5n9j9qq0ttI7oD7E2Y5dMek0Ufj5ONn3u9TPiuxPnkzZD3J6F
JgDDHFsUAaSBBM8DXwdExB6/ddUt4iuuIq8PA0OrTiNUQKXFNpdIHyh65k49ybH9OMjbdB5DqNsh
cUrrZU5KDDsK/x3CupzRW1snG/PwmWQfT1knqYWXuFuQE+tkFh6QY3VhErzjmWz8QazBUADCG6RL
3C8zEg7YHOU1npAifwZJWoI5BgmelDN/DOw4nUBilNmDTK4aizeiaVTnS5w/2DxEjUMa6mD9uOCv
XYPP0JhZx7OYQHbdqZsACnC0ZXhAhmSzDYAiqRhoeQZqxOGau/pwH+LmKELQDPyznBs9DPoup9tP
M3Q4jbZMEA2bcyyUndsPP/jopNnsIBVf5YBLoVsG4t4JiUkcp1/LGw1l+O/9NW6POlhE960u5E0t
GNJj9uFvBLNI6rkXXEqjO0aEwsreQAlZOtXxuY+XZrzQpiNvsDd1S/rm4rESXfhYQ9pG3TdvFGWn
+p1Nedl9ipEMjQW3XZaSl6vHVEUFMYfQno4m5ttFtxmXPvnhVj8vzDHZsODLLFmYDEWLyE0QgEO8
jc732mKs4rTxJZ8qN95+VkhG2d2ac7Ljt6ceU8fx56IGsLG+oyU4Q7wymO4hbFJbQ5w88V70VeW+
J/j/TSOXFt7SWFYaDVIkJXss+gFnZhI3QEkWsBjq9dAWiai9VQfd8DsH74sYxvme7QOiWnAtiLRp
R8iKrgOKKF7lah+vR0xO5KlHniBRAlj3xMLvOWGDeCgdEJbykP3IYBRD8iIcYENo5NeIO7mxsiCa
SoRk7KCm3shC+G49ADGGqXuFZDqcc6uDMtCoJA3oNX78flYq18o3ppGP9CjfYzXCVW9UlykjWb/s
cscch7jlPePjn3htmQUIpKGgIowHO5EDwNITg3tKNsErBjTa4gWHLxEAUMp2l35b7jAmuhNcdV6O
VzSRr2hqExu8bIhWd06gq7aEJ6/VAe1T7FRaUr5RtUWTiGuGRc/BXMNbHq3vyvw9/CpzQfMdARUp
QtF31RbPrx6t6Qu+JTibarfTviUg5MY+BjHsDAUGstcNyx5CMCasCYdkugVtvXt0l3dkzaSQckaz
joAYJ9mAWEXb6ATCmqM9bGmJIVHmLi48WGOgVcFIuJ30jAB4tSxQgXZSt7wjZcaB4a7x6aelM5qp
W3J3QJtvM3P+CYYLjR7AtHXewcPOfnRrIG7+oX9p2XXTz8WZcZwJ+Flx981J9p7LZAm8u5cc+GR8
mpZpRR8JAf0xw35pXMPfvOn037niG6S0Q3xiQZHppMontMMM0+o02KWo0mGlqxqtdYprmrOuYcer
yGe6ZF2L7QRMUreUkvpsjBo/vwe3xmM44eooqZaqWuWXAQWJPnjBdMBos2k+gGkS9gGG/pnQmQbB
K7Hj2YG/VYIF9SREeeTgFSxSSV7em3YEvvNEJtGsnxfXErz5xBAwvwYrEPnwhi793dmIXzp4GcL8
ST83HVYJLFOyidsQeyrUwpH7ZrnG7BUYe/34ojcsLwlQmqFwvY0Ry5EvfUWcao7RjFwRAxN6OpXQ
WAi3egd7RnWrnHvvjSKP2WEaLTCgxruTxWTcuazDkApYgQivrdLpfYvHOCEZSE2ljUYTu1iW+yXz
9or1FZeD+1an0D7edrS6Ce20HiSbjUuyBUji80T1oQkMWqetzCX10MBRKTQVW8XE+YAuN+X0Hvlx
epEV5zZlNrr/SQEbD4SE+qac4X3wcgGMYfmXc8ggePYwFbpovsL47SDOY+XWojCltoQK7775F0KY
mYrTRC1crghbI4ANSeIX8YPqtISsXlt15+pesVWpJowNmQGBdh14lJDxVpmDNGEYf5vRiYC4fKc1
PCNrZ8c3LS9Z3pidqCzkKxVLeRffgnrsM8fAXT8auCM8J5U1ouZiEKBoj0u7faCihwjk9PD1FSei
XEach/Mq15o31qT+R1ppgJ9YQUCZR4yIahenCt0vXie2oc0X3mNors2d9o1eqRJVcowV/g/kMybG
2w8C+K0oP94zGAWdi9BrPvx5r+iMWvF5CK+aCA0bepKrPEwxyqecgoL14xe06TZwUuc4zpfrsFGp
CQroOiK5j850+TdS2W4YmFgyuZGZMlhj4fQ8gHjmXAEGkrJA57Z7TQd8vaT90uhpWP0ds3ff24aS
HQ8p9ufoY2EyZMdbbdMKxAqAzjaBhaMD9zcOV1A+cm1W/0DcoT9P64tbCTOS1tFoyd+xrrB4KwWk
HWTpuLbtiBOn6Qo8OKomGPDkfw1HRbjB4FPOEnAxToD4td99m/RyMTlEkUPCHuxxUIp0bQxWRj5G
9jBkCaldPgllI6G67YfDWvIGmQRPzgnEFGuuvHxflLWSziJqMiGeRo6B6ohirqUYVVnsuVdH9xAC
x5XXDHb4ZCaLa+YlmMNjIPWgLSMekyi5eNKLoeX0v/qKag49P3U0717Uflf5qqyYn+6yMHYczpEe
8D0jPv2qjoTDm55Uewxtfqge5cU9QOFitT44TO2XP7zjtzPwdh90p7kubCdqezCrT9H2h7V7dTgw
TbyGbgSnPdoXVqu43Q/9cjqCj1dwa8nxtumCYPuapEHnmmeGapMF5hmLBvRhuLZ1S9IBzqM1Lpor
JbzeA1ZJ/Hzgmmxg3zyZ1plkE1dhzvIqbNSAZJ18Q/9qtEY3h7lTKxRa0ZaqEiXcm7dIvvjE/II+
Bz2bBTf7zCBYZw4dQvpEojAK6LPYPZIsMtX4EvuDRvOPlvbw8p7QpsDZLzSt+ojsImTiSeBPOIQB
RsKRhKmVccrZY5V5h6Ue3gF0pAHyThcnVARoJfZl9x9hyuHiX48lnxp8IMBzey0ogvNowkqcPIkQ
Ah+ZKQQfUxYTzSKjJY1Zf4JG2OjNkt6OlQMLfXIZdb7K3pZaBwN07JRJm/QNct6yL+ENicN0+jvM
0CMSnTIe4ZVVww2gAzUZpDNZgsEkVn/srnOCzDw2AshBvQFREyMiN7qxWbmjUEFHMja1sTSagnk+
4hsiVOGxJGBzfPP6FVSiEUYoLS32HooJdmwOAYz7F2aJyM57QZ4pfshYPpV7Fkhtk85fVUDr6QWY
RmL5fui+I64v8Tx2iQ8TO7bPHI8+vhWaFrTZmNpYAtTP/HEw5yOnwPSudFTsD6hPAFMsiVZFGFmE
rQP/Ij02vzLqQHaSCGhHVoyCRuhNUMFip+gI8pzzvv8i+tN3T8DBHc2u4sg0zS4l0vxy32EKTMt5
pRNJReYSOsbBmfvhbc77OQo/yq/yQOHWgld+04gxCxflZt/ZVNisWz0OisNpz8oZz7jVJUIExOzL
Okn3FA8XDEzQLRHZgfsUyzuG3nwLCB+5klybMZuXT+3S+xXjANSdMSKaGc99FsC0avAzAB75fGAJ
BaBgACd3bUHWkjvIpyU6O9kaFUhxQsWKLjzrNaIC3DQV+NywnFfLfO1j7rw5KRRQ+9dW610EWuSu
ZtYgfBn+IOxkmx01e3uk4s3QK6LFaMRENX6ybAJlkzBiEPxASgXWEc/BdEwZv0YrydeNK3LqP38V
oDP12ZwLIVvA6A91EWx/BIwDA7lVRJCp89A8mMlPQER6DBjioa1ja8b2JA7YTfWk4YAZUkDpGF+C
0UfMv1AMCvf9Df1CmtYESOGUQjIuDRuVfeko6NksdHj50DZla0L/buDT/ocGAg2vFk1XPTk1B3o3
cjopaBGrQf488k7euQ855oN9nubJrY/Uiw5ZtIeDe8sm8r6bYzgmzAoHOyOmthJRZDds1lyYwwam
XwAVPu1d0vHs24l4cW+fIzMhTRZHGoxpwFjg7d/Iyfgyh2OFYnenU+tewbjmyUR1xeq61dav0pUx
Z39AHZKEtTpL0Sr+GviE+g07yCvC4Y4+PhGMQmWVh3Huwu0o74shyyhcDV1osEMdOp7Sr4kHQOfL
6CyFj4ixAm0hjIiFcKFQ12If2agL6eNpTVCz9uRsH/RqIqVAIep8mC6UIXYGLyJtbehPOqOr4CF6
3TgKJ5xGUuemvBu0+7qniWRuyVTAkqcZ4e9GbeWOTHjHd3YFmK5CAMA1GNygw0EPhxBqTh+P+8/N
xWjRwJROD4OM0VPVcH19oqMxhkrkLpCyy6s9qfEvTLj2TsJFsWOJHrE+QpkwgBWxqE+wUEp8QTqF
DgbRiy+YKfeef0UNTnxLfEKf8DNYKEZzhhJ2K1NtIaCw5NQCi8SWzAaA3mC+SGh0VB61QqWGsNJw
TYSwpsYBorPovofXJI8O9YP5rp0VFFRR8pOQtljDPbqlLFRwpiHApYjELw0OAM++XLyhEt/Maa3N
YzApJWvxOlDDrKJBzsIHw2YUYzb+DU1OJ21Yb+awPE2I+ehjZGdoujUViekSqn7HmFKnR+LBweAL
G2EBa2IXJHaaNxyBYAJiOSAYkJ1GTyfdclUh4rQ6vHRohFG3SsrwUTtGMutrD5lk/w4bONkV9nmY
nHhZNXvh+SYjGw9kToj4cZk247IK+jq8gbuTHXKz5cecO2P48g1SFWhxQGSAkTmrJCsKNfRN8x5C
eTNFuqwViDtdRVvHk0jDJ0/EyZHXk9LRGStPCVBvJsVu3FyHOPPk476aDZj5dgT8jAYWGeHQZ6Pg
dSSwRqgnG7hEHyhdIiTd6LBjG8Nj1/CnQ7WLQcwWzXGPydmyMXx5L73dD3luOLmhMOcOmaJPeu0T
3a+q6ZvdSefUI5d0li6s2LBhQ0eDYJUS+TmpJw+gmo8Iak5W9chTUIhyG7NaoSnkyh7oRaWzpPNG
y9Fg/Kuc9C2mCJ6EXWM0S1JbyoJnSu9OXwxcvPR5DsR7OrryRYaiewaLHgbw50Y0YMbqivg5rOwp
LT62PsXnHnU7UoxgiEdNQL+VY+tBDioyV6JgyLyOfJ5ruIDwgHkd4l2kx49xGoDqUQDBkYxO5meM
pm6FBMvH8KqyrlSrH5p29wmyAQOOVxJot7C9hVDceu8JD54xSPcnywnHzgPCVphnzwSokANN9byW
91WG5ULYj5z6NzXHEvzrMUhC5CSser5BW87BAz2ef44khpdThuvus4FEh1wRIQM0YCiC7IXZSaOm
rQRzmegt7LvYhPgw5tjgC/Pjme6Y66spTFIpmcD0qMolJ1k+l5A68mW0YnLybvPqDFXmfQEa9tkA
ARQI8IPVnGmfsUP/4ii4zfMh1sfujWIiRL4CzFc73SrdovK62262wz7qAt1GmUtH/H1JOWrJ+8WG
oaHHBkDxWt/Sb6j8rAh3ZVKCjeIhiaseF8aFIQObG5nrtN3d/DQop/306T5l5xXKX2WArFkOQd8m
H7yjEDwFkCS11zqFGst0/A5EBjvsMn1OIuE3hG+KkRqXRECTAjbPdnCWbrQm40W2VX3JV0LsdGOP
ut2You3HN69Gpqv47DwGt1Paf+doJCFpFt0Kc9bsMRkhEoHAuSlYnCGBY7COw9ZOJ9WHqLtxvH99
CW9SubBe++LXyOwW68PGxs371ZxLDKHegnHqkshr4gw7rmaQx/UXinJBnkTIPgKOpA1DqXFoNtXs
hnPbWf5Rv8rtpxk/tk1pKwuYNBvDU9x4XaL0PjaLBzC4BaBPUcwWQ/P6iz6BN5u6idU6eGJRrOtC
W/VgQvlGL/wDawJmhrEkNqQ/MDwlebJopjrO6HZ+gg56eJ66m6DaNpvnMgubC/Z2mggmv62JseBq
khi7J85d+D6eSd9Q3DvtAAsCjovcdqxPhj4lqfu+ktOM+97oEE2HhxKdOcZlaEiCRPOg28qok25O
XbnlsoDXMcTQ7z2FRVcun8GFEZpRTwvphYptLW+MePHOoxgfXfp0ERtONRgnLpXoUGDAUepcuRNx
GEaTndoGd/qhxzN19Djmk4aVVkCY2nOaaqHZXovGvzU+KdY4SEjDyb3z4kTwG0cwTjbpMSVkjX0q
/QmksiRcTfIlEbLgpPQVL6CVCDexNDM2rNkn/FGQDjaTO3flZ5VZ7GcJJ51CXpoo3m01WA/X8tU4
PQ/NBRLvP7UMrqXmhbsQatu7ZgcNZiQ/XaBWN6yPWGGIDQkW3JHNlCwYrmdKjOtoQrUTgpEKIWli
M1Et4VT4puFSAXQgaW8I91azkMvdhyb5+D7/TBgG225GrgubM2TcDcgkhE1u1osUGuHLkz5jGN3T
i7CMNN23S4rvhHfPYsBKYCQ+lAa7tCkJeyg6byZQUuqdnh1yH6QbZLOLZDMas8GF+uknpXc5Gmsa
mGCvAj5gQws4oYqWiQFYFggAKxEuBND1sX2E5ogTNgBBf4HQ/rT5Fn0VtzdGqxg2tnRm4cmXTDn9
BZq/w17HwD/1xhMpSwmzr87QmV0qIMQfCDb2akA1em0m6ysuJgHQ5hL0vQTNHmN+74/mCY1Pst/d
3dOjiT8BDASNbXmDo3BIT0MJyVDw6XX69y3L/QEXIc35/bAcld4dqudhsCQ6pdPCp5fSVjH97MSG
pfm96h7mMDJO5Lb6Zz90oxEICcW50Z8dubJN9ZjBNLbZtqNEP9PqNeG51Iche9a5Oh+d0jxD5uTU
PoUdZTl6GisjIDL1hjDJUlshgGqwHVB0g7aRM8v5lLFPds0To75diaRj0x2eq8eqwX8TpoFkt3SQ
GTnGOFv0hUvF1Kt0bcv7tWm3tIhdQoH/vIIZ5nRsWe7wHHmvhx+7ajx94LyxquoxDw3Y/uh8d5MB
rrmLkZesda8ysc2ksyv7gyC+u5J/i07QVCK6pWGLI/YPkZ5DPH+RUF7Uwnvc96zO2rqd0B2mVDRc
g40+HKhLLOH4T9KPFenhczXajdRVz4L4opczfmGBw/blNkPUge9X7JI2aqYlmLiffdeVrb5BDfxR
tFEKEp2+3l81jFHqk2QW0chobeOzUeQtBvJSjxzHnFcg50bQy9v76/S8++Uvldy7JaklWadYHCr7
65v+wYN2Jl4w9PmuFVszCL746kDuDbBbxIiAjtuJtE7wIOZaD6PuNaCx6tJkxJVBsW7fkvvg2PuI
+wGj49OAS7CtMEhZ109M0fZw/kCiCRe4h2wh3+tb8NzTd5ec2zcYTvL1wQx4ryrWQ7cBZl/bfNcR
XkHv17oTvwox8wqX6TOXoc5PRqGKj2yB9nMHZkqJkJ5z2c1c2CaDkdVviI3W6a5UZxglxNPmLsOB
AYTt+U+B69LKcKNF+osVGRcwgb/6dPgEg2L/eDp4h8lXAp+KqfCaWZkYatJJB6EVO9GE+CP7diw/
fjIh3YrI5nKtc39Bnz7fT6ZhWUVlw4TIYdegjIGf1Owre1SOjYhgKo8GWD9na87HPUqnKHYKaalk
1DgmyplibpagWo9d2S/K95TdMcakH0wJ6J18pEWEr6sEeFl+j1jnHo8gz+fPl8jlZfgiXEu8Dg2j
RHkWCWuWrx4btAdWgN1U+eOO4Mf7ZEdEqR3NcXXTjkqPMI2863UnLW/cpQTd7d8vJhx8TimoMvZ3
+METdGt//pKBu000ucNeYfzjFfb6vh0xO1Jpo6C5mhOMx9mUXd9MnypKlgJY2Bu8lp+hxy30umZH
eLUEjJQDR71h/+8l8qpDkfHYkGsKdkTj72aQ+3vW4nVs7JLmK6NEyLeGEUQjNpfLl7auHmcQwZh/
gtZ/JilKfm1CxEdtnm/DTa2hjqkvbXdo1f3w8yXpcPceu0e8GDTrpJ3GEe4BeKI91mW/apKg7qdw
T1781Gz3fbN8Dfa6jGYFgcyj35faV1Rf5QSWB8rZ7ruvPuN1wucunuD3/aXL1upwI7cIvFwcuLIM
85vIb29LleQlUm10h/Y0qzd8bEZZFTtvKLaEeAAwEMP6Ybvl5T2yB7e/kbFLLFWgVFOpCEDaU22i
96hJrQpsSvZiI9AgfKQzHV6apYCK6UwONoksA/ChAXlIELuED5YujK3on+CGBbmAg8IAwGmHHqny
chJAylNLrDzRGZ2dFOJbwRmT5nJ3pVkbE4MIJwJ6LgH1pHshCsCLmW7/g4VY+Gth1vNo7QERY6Yj
AXQOQ72D7rPHppiiCwYFoBYRlQ5njmGfIAOkVaFM+dINwM/Mpu2Sdk7PG2HV0S207KDDHAL4V+8E
DATIA+hGE00Ah9UvqUqkfNC+kT+uAA/pU7V2r9kKzkhDO89EE6G6TUGpFJVIPCvqqd3GJfXQjd6w
S6aFTvsBaKyzy2bfw6nubD4VMRxcIbox4LcDCx1DL6OzdWhIUUJIrqZNCZorgWlf4bt2I2ivwwmb
YK5Bl3r0YamyRhHxEG468mD0Sg0qBpfqPh1MujgsEh8fHQyqKfy7wY8i7yLl8MEbIjk9zBOwhdFu
axlW7rJ/rPLPXjKmnb58YsYCFSCdmOuP4aoYSVPMq1+ADwkYI1qz8ehl08wnm4OMkRdZmrXgofSg
nKh6FuwV2LTe4Tx6L2I0ZOdzQJiUoO1FA09NLeoDQG90eQnLsZezNG6kH7qAVDA8kU1UIWrwxwZH
C/yrzjNIMyIQ/eYLgWtPY2hHLNQunhHEo9HAdqNBAHD5nAAVxt12lBE9MPJf5xRt4J0TMRyO+QLg
4v5BbrJ+zbBsmIB1wuGsCW9xMOi5AYtCU2uD5BWgdi28lzr+ieii0ofIvJhHd3pqLQG02XzRsyYg
GkgDcg9v4F2SIc+mdf7DzIAZJY5z7BgGY+BtvwIF50KBxj8vNcHMcCBOcAJgIkT0tAOgvSa8oYv2
sEEH5gR8YYlbURoLGQPiA2UtRK4loIKNO2xPQakjyQVzDYaeunj+PumVk/34DHvhWS3jZKYtTNb8
+5NJgD11oqVn9Sma6kwEZJeYkJppD84qBRatSvP7OQHcJXEetLGAsmigOheqoPoHBkgbKFhd0ZaB
8IqyBzK9A4nUf+NC2GGhHunnVlrL/5q0pxvAJxtEwFRLr6egz4AS+mv89R4GBgFMMhs8mIX+kufs
yR19dk4+V3Gg3Row5qaTwWs8fgeLYN3REjG+b8JdI97Rx3zTtxmqJ1gEtNbL1ARagNyGBFOXcJoj
IKWdxdHvSK8cLBPoUQ4GYUW2b3Vt70E2f80LVgoSpPK59pu/nS4+KpCq2qdzhzYXU1IFlFjjFHYM
PvHwEKEZx0cyrxIFpT8+gVbPCkiDSceLF0O1RaxOO2QZQ0I/Yr0MKVKG8VEbUD0QqYJPE8LhtXZH
RAsQL9hb78bL4IjorKztHrANtReVNpMczSeKGewhMIPqkctQnePiCyYOtHhNGVKj1xgM9N8Pwc7K
33pE94rtTknvClOyPJBCfdNlNrlJbPfBKeVlQeufSZPciYPJ3PxHyQA9eh/YmDF7sE/izBhu0Q0N
mJrJrC6H3ieEnoVzOK71YXVl282qcAftObwgxFAHfUg1RYEk6hHwv9OtP7BY35fFlt9v5yk6o+n6
iY4QQhzq6BXO1957T7NL28QDF3hf/WaXYauBMdUCfJoDTLYmKf0aG/wf/z/+gugGO8bG1wLoCd30
R8hjPbU5/UTLnuDiP3OWXeyhHEKD5hgzuhHz2m/ZXMKTsCSGJ9jpTZ6wFeNWtRAjJPb1ZXEDLf9i
b+hb0q/kxs7O5NpCAWBIMxlABmLYW9hwkH1C7IvQ9YK1vkBSXwGhOzwLJSRCVPZyj8JBYYnmH4uo
MXq1O5EV7E1RqpGjimw5Xwjt3j0cstHmt/jl//uX4hcogibF7B6ifeRl4s9/D/33dEUABZWnkBjw
9yrxyv+9mq0wx/zfS/jZv0cUX5zlHiromGkz8Qyaq/wLAfn/Xqv4io/AVLzg+fenOPz//52JtfY4
qfgZCBPPUvw/z5XaE0cW7+S/l4KZhg19Si9DVCj+HJJUREtbX95wjZUf1xSpLD8SJ6g9Mg/+fos/
VRIrxP9zfqE9PSi2eB7vzBbPlXZ4bRERyC/xon9PrT0JJ6/aQw3u5e7DBc8TD/7/Mf978j0UZ+Qz
/J2XDALO9u9MClvi3G2WzTJ3M0f/O1/Oo+LnmdOuxf9VJ3PAunkzRHwotnhrBvyVv6PBV2Dmpo0V
gl6ojnhcdUBd/vcxao8keU+xxZPFBxEHk3a1R1Qb/1Z8cWjxHPG2//0pntts/j1f8Wmv8pyKx8RF
yXmWOLZ4VLxOPO/fBxCvqtfiGOL84uPx9IwX/Tv5f08UB/x7k1xV8rV34sXtulmIw4sX/vvk4qf/
Diw+yr8rI3gBuyJmRfh3RTj5UpyGK5xyKRSbViMXXzw4ELiLOD5JeX9nEB9SPCBTwPz95cZngvrE
yzEAWequ7PRb8ZK/N8ynaNcZL1FRvvI0jOMIivh7xX9v8t+HEH+Kw944bwmV7O+QJPzyY3HIf6e4
+eJvny3fLCcUJxOPElnA9y0urPikQ4YQo/u/m0UMN/Hr7/gYHzDsbyHL+zZ3cgf5Hb/7NYomELib
F/NbE+u6bwRGgIgT1zBk9Ihdk0UDcJXNxM+aCY3q72ZiEHKmIQdMD6rNDPZu95/HqsLJ7+bikcLE
8wThI7ANsRQm+7pbZqjt7e5DPsaDl8Retxx6lL1e/qt0FN4BNAnQ2KcLV42qLifojaWc2zT5vg+A
aPePdt8hfYl3NZwcZtK3jzTRF39qQX6JPQT7HoJEvO///xfUXRxOb4SwiA9383RH/MJtlVOJfz14
9N9j/35Cz8vDaR74ir65WS0lJFb9F9xWitoC42OZymUBbWNE2cDDaTWXjN9XssyzgCm/KuwSVi0S
EsBlacsnlhaU8HAQzB1BctlRStaqHkAQMtzPvNoWkGktmjkp1GtIvhv6xUrIDvHpt7S1oKKx5SnG
rAyotHvTHhoHFKIwSrUpOSw9DMUMZCtbvebZrLpiT2soDruPAu4JXtYIwzflzH+uYNVvo4V6jRtB
LRPMWwLKz2ALZUF5P263xWIwQI/CxtjSLuwiEcrU9CrJZTTApCn8h0Ma+nh3WDdmC9p1WIvypnUb
Uinapvd+MBpDbY4ep4bkdtZ7NtNP2ItUjC+C2diTY08AEpKQT04yvFey5GK4wnbj93N+71OWMdhn
KeH2wlnzw2jBmhQ7kVX0t/cFCKbvoWDFEuFcjFmG1b29OwQlPLHzZSPNoIYjxVEKLpBnvu22stmt
J7jE65YOM2gYUhfQFqZ5hfEPtEEFVtrPiBH5JBrKoYTAbLQGuqLWYJu2wmD7fmW3BaigZwLxeet8
cKcAsn+rhltN0S9b9xDQM4BETwjIzSsvw3UNUHTRyBOJvvHjmdRr+hGZn5BGCC4NQ6dGfCVP70cu
Lfo02OU08UWfmWxbC1cLHCpQ1Rnwh7IdBEHyKeppvpZoZ8BCXXYb41gFZvjZ5bPowCFEDVnsWsQW
ERR+mOkhNnEzaHFBNjV3HfasVCE3zMo6l+6k38LsxToGmB1cEg4mgdwBOykiH6NpMcOcwldDdRWv
L8ZS25I2MvJyOqayKw5ODpprOsWs+2ajWp0w6G7hlp/bZbwartsjHMEnvW4QGDFklF9qJECBjko4
0WXh+vpKpV98kZP3vL8fY336RghBegt7qJwthV8qOMBiykOEscjCCOUt/4f1gJlqm85bUkqhH1Pf
MDQkAMiXDSMKkAJODq3BZobzqZSiWHeEeJpu77rFmAwf35nUwuKBrEk/bIiAhHgLaBQA6NATi3eB
35TFboX4GxxTTgD88c/9B6QY8212LrGgnzFbQo+EMRnhYLm+zT6XEtclcz5Y33/A7NnYbbBoFsC/
doI0Su3LZqhk+/ByeTWbDWy1hKucFrBv4sVot4YWx4ewLjLGmgv9ar4NTkD/6AKen1ETg1PZ5jrd
UO+KPRodDroNWDm19MZ5W/eZyIKBtIeAHn52HlSgHW07g9ej/IIcdVfR1Hq5Uo49N9QbX5Mmo0uC
hcjIBu2mkgU3ibmXI5Ik6SJCUVPSVVNsbnCN3ktluPv3l84gWqG/tI3fQd8EQoGLxBdl4sQJ4/i9
eA79juBUA4AXWsG6649FOvlo4UjxBRtGh8cKiyGQR/GczaKOzgSRLZtzgl9o/NDqIdrIoK99+j+O
zmO5cSyJol+ECHizJQF670Rxg6BUFLz3+Po+6E3HjKpKEmHyZd68JuCdXwXdilDXaSUEq4eFBCbk
uP6jfCb4U37DEPO5BZDEvBVFUW/XSXMc1TU+tDDHiuCfSfIBTAez3btMclRMWA7ceO6mfurPZv9s
+x3nWfJU4jObUjpXdWpbuf0xyzf6Zh30ao+KYOISke6NoEHfDeGv2JLohWVCdIcRRnq2JfLNTlYL
mhncGuBQOfoRlGPD7Op9+EBkd61FcaEy4LaTBTMrxkRYutTM+jtUXwAknBy/oElW8FWRCn1mPvLW
orlE7wHMqh9bacNp0OF0y8p8Nya4cf3wJkiH4dgOcwop0hNSXRJpoTSLWDkqls1zjRpBhOeY835l
kx/ctG5Vl5W+69JdYDjmzZO2XbMfMG2AZs65J1yUS1xePQwj0O2TpP3Nk6j2S2yF9fzuqVcKtx5u
8fDrGOvUa5jbZOjOej90ME8DWOjMXQPVoIOAs2J9xufH7cIVn123jnzOMFysOuS9vEcJK6Jik6t3
/E9EMCVUyCN7WxJFrxh56KzjOUdRyJs7EYtxJuj4XHz4D4GmHrAFsnrrNpAZ3C6gBxIvXUvWHEs1
HgNMZTn4QztRvybDZNFO9F0mBetCRW2ZFKKtktGpA56oLCvlCKq5+82LMUwst1tj7FT2aSfYypxU
vI7YoknNIU72pAAV3v+Ei0j4wwcjqlWIWuCKeP2iG7A1C0eaSWkP/iOiaROAFe3JhsGY8UcMkC65
IdQiADUnA22cioFSrUlPS9wLrEZIaxyP7bgSrEOGiMqa1cl2cv/XtkN/6Dy4id3gCEZ+9hJ9FULo
bh0grGJ8EpGaQbEqr1Ltb5pcX7WkVSiJ7lhButbz5IreRFCPIUpxlXdI1MQjXwn7Cz/M8xBaZ9Rg
JX4N4A4hUGkbY1RZBzvMzzF0EfyKRUpE5jDu2n1YnLsw3GiBvGw+gmJcWEH7zSQBA7JTOg+GD0cr
bxmPhc757EO7KM3iouMTuA4DuCSkZsAxCKCcEREZPWpAtGythgakySlUxwTPRkyueyDVKT8lztie
5AdAto1297NTJS0sdzsi/yuWRcJ1LgmxYk2b5R5bBW/XM+6CfyUtevZlP6wE+hCznUtVt+t6Mk5w
SxiMt1zPXfd3ilFoPnrw4GYItkpj0JbLMsXinwX3YLLTIKMqrcgMJ+SjL1BZWO26bHxGYHnVYiYA
H6AOt0l24V6UU4KDm6/TwT0SqW7UDzFHaOBtqsnGUepOjfxluCY5msgtqq1ZNDwM7ipMWfnHLFpi
i0XNcIbeVcOuljnADLGF03T1XbACeioFihWKpFJ7+ARaQEbK4AmYzUOFkVxSh3x+AX0dNEACGr+R
xO9vlsVVg5ZVtxAYFfXdIY+pE/3s8lH1oSBwNAJxU37KtiQEhEE+fiuIJgKErR2CdsQI4a+On2Na
bKw02owIxMOmP9Qp07+J6UVV/GneVqQlGtLqkAzeTRLsoSJ/LBsghkj9tx+GX1rrPrRc5AFc6k2+
zdXwFGtwy/QiXiUw2ky8rqpD3RgnS+CTZ66jVdWXB5FSHOZKJq56olRZz5TQPKXqNgp0LR7DeP6X
tiid/YJtBT4Oprxs44UW7Yq+W0jxzhWTZ6LQwPXVlttEvA+SV69uKJzGWe2UWwJGDgqX4D6gmVQs
/0cUQ3E7KhknAFwMRdz0tfFjquZWBILru2hbtJMfe/0YIgJ36oaVCvBbky0LjIs0KdpGKuQpCEWD
empQ1dO1pRrkN9GwLSlx6g4M22goTlh9uOK60S0cHa2jSPiCRSBHJ0NrAt9HHyJ3tAPtI4DcpKA0
n3JxBclctZZ78nPR2Sd4iBVs8hmSYLIVEYqrpF6FySsuhfUQeCw78SU3rPsopDfVBB8kxGC0gwqM
TIQ8xrwpPKCYiyoSTh01iixeFYENv+eu8wJZwaMo65WVyT9NSB5Rgy/ksEwydHEaIG4cHaMOkkNX
029x1/3M2kSNsozk2PZBs4Y/z7+2wlxOhaXaR+T64SZSevagmT++Z5dwWTGqh91ZoTWELGTxhfZY
EcmoNa9MvzVoV0dgw1yoHNn7jXt/GcTDRicJ2oQpVDT72L1qmJzT+umxti6MALC33Y8xEGbbBidB
M3aRkl3K/CsGPjQ95tiEgHMJ5p7hhGpLQqSI4sfLScNC2JAmpJvH4dMKhH9dyHtm1juhjL4Tr18P
KTOsEOM3LcFPzrAGbJvpaaQ89zGwjyXhQcRrNGLLUoN+R5VjqJs6wo8tVeY9zYjZZ8SqEs5AG1wj
cokhjpb0oRWrQ8/4aRqcKvN+Q+NAqsAp856aQVwqRlhBv3f15i9mOSLue+yYpie2ZSHtJnbeYa5h
KY5gigve3ytpMkEjrgQdlFiBM6iNi1SDL1hsIs67DMZH5l3x3US5JFTVsenhnpsQeqDCDbB+uwwN
0huIVNHJm/KtVaPKC7SKg0U7G16OakpRhqzo9SzvC9+J2TZr+GVJm7I+Swx5nbYwDH9dC/toPFsG
dtrdVqwwTMEZ3TgmqJeIzAEdkwaEqkrnBCKbMY/QW1N4dBRyGTS57RHgspH18Hdy8cwZJZsfYMjY
xQQ8hdVHTGVbCAJmSD76rNWi3wiWaIgdLI9FWxmznn1bQ2urN8pmqnK9Ge7iiBVoopNdjcJgHxuv
VGwegj5ckFEImf6OFWT8pUtKhiwu1Tj99jaqBvM9g9wx3jUkbISRM4tRaJScqxGoTtlwA/oIDm/7
FxnNyYPeHvI6KfgpFM0L9yxgjukjACZlVLKUV6zuCDeu0RJmA1fkZQbai6WelkLNf0dtu2QTpQb5
rm8Tuy2ERW94Ttr901A5R5ELCRhL0K5ewHQWc5nVKrxHDLam7kK9y7qG0FiAGXpuMmJQxKceMZpu
ahHefW9n0cfPtFnEeO2WH8RwfnxWXBjqnY8VRgLY0X7G0t+YgbAMLfFQAXOEEEOUxlsVPDwcBkuL
873h6otACx4N65j3T9VDEMlAqw77jqDXPFC2nqptgwoQz/hVCnkhMrzXLGyz7q5D8Ez+Kaa3U2pI
H9R9sSocs7xbk3euGuOLsWgixeEzWDKS4XS4TWVdL8JNj8MsSymVgIgs3wlwK5vmUgD/pwgB+7/B
JCGP0NI2O0Rx9mPxhvkUxUSPT4W1y9qfUPLJi/ypTKydQLnb+BWVwXEsG6g6EuSD2Kt+KvlVNepK
Es1VkG81taxwd41oZAOsbHI68/KcGfoB3pqKMlQE9ejSgwgvbJaUH0n2lEUjaVujYeE1kH6mMAxA
M0heorYIzLJizW8sdOncYa9bQ2gSoqUqLk0TCUchnMaUhYWJBGhDCoBGEnmVoB2pG/abGwWmQFQx
jiibnIg3DClcecOT12GEGujC0kNo5h3wNerqnT682nKVOWGB7eKMT71IkMcv6nDhhg8MajnYC4i6
9DqkJ+aOEcNJZea2+kVAYHHOVGzGv1UOTFgaKOZNsXACAPISpIr+mbdEaY6Jy1qYly/gvYgRaMeb
aJjyovCprR6if86JjctEmmlWzTqkOB51pXmXUubogjJThlWcF/fUYAkZhgfR2inwk3IUjDyQ7NF6
p9UelVA/DAKWgvJUs5BKm3gzDiBO1tpVb6pUrHR574tERe4l05+rzL9xSRilqT/oFheaJ24txdvG
de6Y0YCfyFNHHFVdTD6LzAJOx+AvkNYGYgYEAbHiGABu6TLIrnLYE+b2EDnlQ1aAEr+DYZFK03D/
Wm3XMl1IWb4S8VkQdaAUFjkmcZR4RyajE8bZLjMnjGqiE9S2OQ5cYYuB88+qyVIEzSpVjilZ3oUW
XLQ9pdmFL9QGUKyMdKloo9PU8baSIdGx76THEmQiogzJUeGFyxOERjg6bdr0f/0aCpR0EkP1S87I
NtHw2q1Y3/bBymSYbzNMMaV0E2nxouvYLEXq3jQZFbnwlvJsXEwwLQoNMS6a7UoQMpvtUOLSAPdn
CPSjoWRYEzQX9qxxh2FY0i0NZT6I1lpgMGnqPytHegpf32vwkSCSd0P2YIzRRfZXjgLza2+XSr8L
8a4sYunYigbautZAU19lGF7CjvPMTTfgwtUJVyvuvksJTzKS0rJh37IJG6NKpv3u9j4nNFT7WGWT
3pPAkywKCZJRMzx6qaAdsVhlBqa18gQfa++KMz51mRwKcSsxu7bu3VTPsdSiY2FB5W9Uto/hwBFc
0XobezVOsFkVHz0KHh9DD84si+U0/s1iJzKNm9A60cNrxLOivSOM3NWqlZCJbFYp6HGBEJOundI8
PfWimS3VFFFJL2Pm5CO6rN7T9RfH8TzUVzUqcAmBAmnWv25E6iIdTR0Lu1iD9dMxpjdIH6HPW+Iz
Gvjww51Kj7GBevIndSdcilT/kyTTGTkhXOQ9Yg/DIBo71Bjpb9jEiybfuRDhDBPDaPOuh1D665T+
vD97+dsajFVNWxSLKjTWNFJsq+K07euFL/vrUPpnAgH2/np6aryxoipEGa62LQ6WwBNDsAnVe5Wy
LE4ZVANl3aSEPcgGzgGvXq3IPwL8R3VnfNGqY71LkFn/oxnnsqmXCktEARLJKL30RZg6Jo92i0iP
6WMeQYkL1HuTQpMoqv3AOpK9n9GvQhIafNEBJ8dCOHDE8ujK//L8Nx50eDHAKCiAXLzUwPiEMDkF
mGd2kEKSARvx7FhnpwI2srSX+KuJex8zMJ22n6e4xkL8SjLLdsn+ZlErdDgMWQNWw7aO1W3lLwt/
ybwX+OJWZg8qN04TLPuJAEzdDLxVSWSsy2DNmyYPUN6bnWcR2UcurgsuyQAj5XDrLosaxvZgzc38
Tx2UXQnIQQxf6r1M07FoANnCF9Wvhcu4zt0O8ejpMySCqrxMUEyIxt8IFY6EoxgaTT8lNAMmgBYG
J5PFeAxNGSagJ1VO9mdAZm7RbPVVsdXrYVW0v4GSbS3volYoJORXGZckQCIESc4aW+EEH0cK3dRW
SRl077uBj04jQv4pFSiLr+Se4sY7nXsMB7m/pT8iKf7mRV861AWh4mHk5YH4qTMk4f8I6nWLgRjH
+I0t9SSqot0V260Q+dsk+H94hTmMPZVrm/A1O+hO+TzgbA86yelbGeFHDXxS3hEOukN/SpFUh41T
ZvHa8C1gRDpZdQlEwAXD4RcBuCqymqVtSPnjjrPQr5td5g7zmmJmqOO8NkHNDc4X9Z1k3k4KrZ3l
1wvP0xd1IS71pEWngxdBx+Q6igz8SicvNNSScfoISlZQ8cMyra/Qi45hg9DQxaPCa7B00SnvJbx/
V3E0oMuUkIZQQKs31rMuZ2WSR9afpiR/JWPcTCqWNVU040nuYcUGnmsnBM3cUbNEAxS9yQY8IMyP
sFJgFVRbEl8Y6gxKQtxeorREtqtKaynDf9aEPGgBAaZlcw4QveQcFqoGC2AA8MjetbVuAUH17tJA
SPOCPyHOnRH4ZGjibUkUVx8QtIJ4n0RJj0Z7AWIS9nDb/D82mwZGjKRCOOLAulyhW+NSqhzdCnKm
xO0x3epOiXpIwGgVE+b4iGUevhOu/vARpnVdtm6aCQHNtrWGG5sSON2gwa5FCqLgNwUWV+QUCjpp
vHSk3YDPdW3gEWu8/ITVZ74o+IGQ0NRyq5aoqv1wXwKxSgOvpBfdC+zmqDKSTNe00zRstlwA/mqY
9bDd8gkj4HBw/yQo57Jdd0tl/GDdqtb1IrbQpygIq6aHQg4+0wdM62oxhUfI0L07pgUeM3vqn6uI
hLvyHjBpTy2JAWmOSyErlsOJ24ix3SWFY0lQTXWIPRS/bCJbwKLkAWkzYR4VqT0hN1mm4+vXbmCM
dYLq1GqJVP9qVeMiQ2zEk9VDtW51jOJLbzv18CRfVGq8NhNoGNja6fAQmHQ6etsC/oIMhXzo7Kp5
9aR8BEJPT10tRR1firhBCIw/JWUJ7Aj5JH46w0kjJ0MYL95rKu3VCEuBVAlcd+qXBkTalqScZ8QW
DJ9pbujPspZ9ZTnEQSs4UdYWvHyRBa2DpnXRKKQAQBNnwuqe7OtoU7Ci+ZZFi6UcawBbLv0l563D
GTsmxsIHqwnS8MqdcuHxRbwtYXOuzJOA8irV92YXL298kpKw+AKHPgGVEdd9RixWEM/Ev+4i/bDo
sBx8fnhX+N3s7hKGs7hepThb7Qzl0WHjhnwkurigCrxvmK1CiKdZ0mcxGjsAIoSzU+QCDMvJLUHa
8ueoI3E0gW9/ZRRBNjXWK+GpOhG8ogfNYMOEgImteIiS1ajO+baX8MQf8mOt4Wr99liO297FB2ax
QUEamLeToAwEWfCWKXunUsWfiOjFBYlWynd8codZB9ExaXaxcPS8p9DMsxSd8R9JK7qF7K7APoG/
pAjCQlW1Y0p5iaR9aa4ScZWWN5M9aiOuCzZRMlylDCSnY601IHunp/ekvdBjIDAeR/dY5aeIv/KT
D9cU5UbtLWUuqJf99fHrIf3GiDA2JRDtHeg7WtFOjGDvX6ywi8TmoS/1VYoIrlxwkAxncSPIj0Df
+qwGiZdFPuji1ZE6NLl0QS2fsmVzMk6CXD39ihvSVefF1PdBK56XxH1xO/Cgl99ZeVI/jMS9vixI
bqDxDYHYl4QbYJNeLLtpmhaQJRzj/81Iih1GHMRL1P+IFyCzpPKvonYQmyMsIZWFFdSjEaUHbTWA
PzogLF8ISCDo099gIi64yxQe2gLMwgKqlZGvYjRMnnqFWPksq7ehvzfSnki1vMqxvnLnabPJlE1p
QdfMv7k5ufrXjxodwBbytQQ2zxttLQd5U8JnrcRVpdza+pnlh5IbVeUHXghvCvrd+nR/Qr91DRuL
Ao4VvFuc9JfFVeX4NVq8sVh5Bxrf5oSnGSaZLTTbxXBBpvcvwetEn3Js033CCsPWIUNybWf+uiKG
CD3rgVsQQCy1+ZHibAs/bRZ+JqWgi+CEh5yTB9dQ2IsM0pkjwZ6AvzygfOkcpWREscO1SWI9DOMG
LHDKyE01xzNt5kE1x6GX9LD/V9yY8Nf9B78FnHYwk+e/qjWX2iVVDn01/vyWIxxzGz6fjQEK5YpV
7z0odoi0IWKOO1DGBV3Sx/9X7ghRiuF8BzP5wnPGrw35PF2uunJeYYOuzQzW9rRjEGw+tXUeQtgR
T4FMiw9fYsF5Zh8RTzGobFcN4KViwfoV4CrHQ9YDWAUtKXHMg58+Z2OISbbOMvPcTUEK4xqsFaef
HAFIzTd7hu/WgNKHIp3sdCgNlPTuiLYzW6GZgM0IgZ6qKBcrQdkTtsuKBmMvfLgYGjifWam4KnLv
A7guq6laWw9YUBFaht85SSEEcNDvs6uklStIUTS7WXFmkYFLAGo02L3/65LMd9jO++ukAfRekt3+
eBOluf7yj8jNkNSSWnEW2ciirYYVP9gs17xzs6fQYrjDUp5NZQCPfcuN2AcyjFN+GmM+ByMeRBMn
58Mvq5XL6h4XV09ekI2Cjo772bcLfJ0xeVyxcRy3pTql/LJGy3ACfQcAUtOVihcIcZasbVFX1qfw
yHuGeQgkwfFLne4HHRQYDQRB5NAmJGEYb18wpSbzfPWbdACsma+sSNGj/bhsCZDQ8WxpEFo4epAS
35FN/YZXyIR7LNl5qBziA3htfSS7m7Y94OKPxx9rb1jf7HPpk4sV7mGz0om15/sLz6llcMOBhDcs
QtxFRUWx/oUj0ir0vruJrCCvWaH9ksFGLUYUCQn7CwsEzPAuUKFx65MW4c/EHGpmAgATEjlhMR4q
1WY5539BP2ebWu0keU/gC5bx2jI8o9F4a/Kzq69KQ2ztLB+WojwPxp37hXvt9AIDiDTWmf+W6G3h
TqoM29jCDlxyVJmwkfeMMyxeOtbVR/gPvXsomKC/ml/zt7q1Z+wPyksdb9pxzn6LEX3pkYVxyuK7
ietfe9FrB1UPnJXiVPhYdtrCplFsvV3esXqbe59kl9woy0yFK+VsngjcfrZvFFblG0KzsXG3hrjH
GDAv5jmOOrJtFAjk7AkPn0WooVHGXHpAZ20hcAK3IEmUqLkLsodoR970D6aI/FFuQDnjFAYJ6e64
2YJcpcY8TTf4J4GKtOC0DlISEHEfe0Zy7gM0CGCr3rZ8c7sSZrMdNCASyrCXxN9sWDTfUBNm/iar
5thZ4vPgP0z/xKAX8RRecXYasKzDSgqzNTjl0BvgAVzkfkMzAAMHJkX5U/wO7mbyN+qW+FR1HvqM
TRge8UQqhBnMH3Z8WBagcGAOVp/4VOIs4DXr9LDpiwW8pbcifPXd2/zlrmTsiHBC7K/SBUZJRA3G
XuEW7AmbIvpulh6xN8B8jwKCH55X3CCGKC+Tl/vPYrXDCfxPeniNo09yblvfIqriDDmMb2pKBguZ
QXeE0o0rDkYY+cM37aiyYwJf2rl5HJ76ukzXHO0T41nk/vurmINgnFmf+tCVNj/upW2w95DOBhwM
YWdCmhG5Qppx0Fj3sHXARfzCwm/I9j0OC2z+sZ3BTuhrCopH9wjpGs8SaTE0a7n+LqqjPIkBtrpy
KMN5h5Iwg0TPxkVHBW4nKNkUZd0qqxoNCfq/bg4DGb5KiI13MxVj/8qMWrXHBKwOQJup9x6fwNKL
4uRtmzsBv5wZ9TFi/01kXmWD2NEw4CtgZgdzj3TwhOBwHd7aX+8gYtiHaxCQZU0DM49WWraOsO8g
vI5GFUqytiw2EAeQlHLvPawoEFvNwnjecQsQ+ZEOZ9cJ2CdB0jYaa04gaALPACGv8kVwIO4IHBls
rXNyjag37O/jbmKYx/kUOUKLT2wQ6S/LeGt+g7kUH8jhDc6uAqbHUKEx5FHECwWzGDbIGcrmQF2l
SbGKpdjuqZrUQxI/UG5PPwCbIbIw2fxtAb09thkzLCKDFxtU18SzHeAH/xW7O0g7hv1q1uAwRway
MPeJGAFL6gBQCsy15ip5vFp76P53xtuQOAKlARGLeUpYL5VQQVgs8mvgfrWnvkFFEUJOD9baK3nd
/dL7F6BXpOjUq5g4wtExMV/FvRXOYT2VLX3RsVsMbAne3olnGWFXIu/UaAGPQHthBBpg+hWDtmLJ
1OGwKQNZoijDXIO4MoxW72bPamkJ3hITv2rOS2k9maq6xyx+ybQVyt7EhoQ1O00gETpYi1UsSuYa
7TmEmhsTP2UMOsvJWqbncIXHmgjPCM0jybxb4HcYWp/80skzhZnyGu26eiPVO+/2pfeLbNf5jDeg
MKQ9raFDhg/WXdnJvyB5S6xVgbUlKmYD+gNGdDQNSLjAYNhHxdpCLezhmGjzcqUtMS2gD7IAIVHF
Lj18gr/Vlbwjqgw1B1PEHoIQKsUE8OmoPbCObXbdmjkzWqi76Juyh9hU9+0BkWy1Nz7ZvwxNDRGQ
xaEp93zTEisNKnqzU4k7QbII2QtsHRDI5vPWf91vj+/rLL0U/wTsZG8jZGHyRmBg4ca7q57Arhqc
R65GZveHEfIlPU2xlG+WbstswUwwJb5b/Od6mH5tEuvYMqdAm2VnGz+kvxr1Y7MuamK7lwMZjpN1
MEvgDu6UPsNevTjRAYMTecHgRB+YWLiO0j3wyMYEvX6h+RLu1cTYm4QxGGLwy7PK3FEY5Sc8z/Zv
RCn4+uXY4Cq//EePTKfEw4gOzD25/7A4Cr+82i6eXPOl+FvR+wLP4LcBRDupVaOCwKXl8OS9W8OH
6C7VGeF+8aoODGySrU4mfciEqu/yrbyxkDY+xanapasJhLG1H+YD9VtaQlHToZY/xXWVzv+3IyuR
IDswPtj0zMKHh1Ckdx3rxUqXY7AzVu0fdlWcSHkFJQDnosmnyPcW5nPQHKTTT0Nw2reqOf1b0mHe
Bk/l4/22kEDs+m39IShF6OLri+LGOsznKLt18pzcQuYg5WaJC+2W/OBwnd452P+fIGbVip682lrl
ol6GLxmfgJf3LNjonAIKLa/2Be/0fM+FL1fJB3XaPbpMZ+SwpA5Cd3NP/RYiGwRbHKsxIa68JdpE
snHgDOnWEngSnI4nntwUfnWsuIwfNXjLvhMNW877B2MBgqkV5ndrn/oC/3JTnWIIjhvjLwFG5fFn
3rhYH+WhPXrsHWzv2+jpC1zNGd+WvCzJSkNO80DaOlwROwt/tYmBUQco+l2BcN40etPpn0BiaJkU
3nm8bpEivjFbatFpLXC6bq6s+dRtDyGMFR8unGRGfGBKYIBikKTJje8WIOFD4bR3TEk+PcNhqqwj
A4W0Q54Zgwfw9DP+J3DnCGxhycmnZ3u5NN8W2CTB6CQYBfG2hpax8gijG2/s2Jqz55h4bmCuEa2L
B3SpjChsuNJ0iCr+2v1Mf/TURhYrv4U/56DyuDrY1fCr3It74vRHpE9TaJN8B3Zg0FLJTuxKjFjE
LwG72/qRukt4EXm9Nj/EUNfr5hL/JnBvrD9RWstisFL8wW6kf1F6N7w9+nD3V4vW8ThpLqHFQeYb
uqtYIeA0CDiJ5kJzMtUDDFFvauYJMeuKe6axe54X6hV7A6aaCGU9n5AjEU9CsqSSDweWEk/dSsYp
Nanq6MNZGEEUFVldd2f2QSzyMbSaHAm7jxluBW6KT7g5LuuOjPYrXIIw7bnMDHS57BTn9IrER2M4
75wp2ks7jFtsUpzmYEJ8rmBDz7Qnk3H+XR45qdGMYJUE1e4qfwQsFLfqsBn4V7Ij/JBeC9XBQ5+6
ExgRf/zCJrgPtvUN5EV/MHyM605axf/8b4W7d5VNGyZn/eipiYv4H0Hl7Tz+h6OW/gfowEAhvtw9
ULZTE/utimt2K7m5kmbxv/yf/6yP5T/9zR0tj/ERwvcbTyADQgkAHiJ20iPdf1B7Ye8dlIa44H86
gN8OCmt0sbb5CibCH7N6jIeVufR5NbgeK97cbyhIQCQgPn//wGoIK5+MvGfnCFfTFlYNdAKHTS2k
5idJb8FMPKsvnSNzbh0f/H56tGouIHzEGP9PCZYcaOtzDQgAW2G02LipY4/PpIPw80fDLx8/nrm+
1AlasFCgMGB/pXPjNv7z1161mCh4s/6UjHbLNAjCAtNfX7nI/unhqWmC4wmnXDz5GstdtMPcKf9f
SKDgL7uzkDz1AimIaHPhE0B/bUU66CjweOF7nbx4qjCbu2vbWPj2n+2pD1CIdrgXShfc71D84oGF
DvmnP7MExpxkPMMQuQRLxJX+F7pp9ECwoUFnpuH1bs0hMk+poPkWnYIHV4LzjL26jZo2+KAg71dM
9iRK7ScuMFkdIFbTYxtvcX9+El2NGypJDQJcnrVFglEDesYWiEXhUoVF0V5J2doZ5GewDiW/ky5s
WKb7yjyDnUjfen/Bd1L7VpCBLSZgdZ0QN4brla1gIRE7VDT9BZ3BvwkE2iN4YJEV26qy7LW5T+DL
CiKYSlrLGlRuUxxwWxo/AgDGqzqSN1S0S3gn4374cg8+1cXAj+chytRYeMDBuYZjuKgrmzkdvLjC
mAeXbRWk7dvn6BBNC6rJpECGbqrtdfcv/UmmiwgNFw9KxnoXdR/OVxfgV8QrQ02I7ojdOLMJ3wH7
q9ChSOCOMzGoL+kVg2qRjoXnyHtxbip4q0G/nS4YzNxQ38f1JN0NM9JBf5MPbSmNqxodWDlbqA6j
A2Jebk+PMxTsRYoMKmYeSzBaqzlJww6+a+AgrNA6/PHYAKKy4IKCgYjklN119QAEAGQgLygG6D4b
mpAr/qn4QAhzMubggKIAZE8CUIMNz6fqbwJXoZadAN+X9jR8ALnp0vtsbfxg9qWum4i7cARbKQUC
PbqTHJ2UbG2au2S4wQdmeRbqy+GegpUT7kwyQr823Nuo3hMdNv/ElpoCFQklVRZgiBoduL8ZJUzQ
4NZPVVZYJMz0BEoTBo11FTylf5QolrFTUgsh0UtQHrU5AvHw/SXgm3YPPY0POHSrHukuwupV4aH+
XU0EGKk9QTpw8zfCqo+rn4pXsMFeBh4EDDVQzhS9MY0kcDFeVxCee2KWv6cRqrWT2C4uQMTnsl/Q
5O69tSpiNID7MxTMu4z0cwHFmSs5fvV0+T+COcvO0cs8rdlpINDksxKeiZoKhwXgdUh9FwxkiARA
nnr8xVIWrhe0ZoWE4rlG7XYqkCfG26m7IoKZnuKpPbxfaRpidg0n210k20i4JPd4i+0vtrIuwMFB
Fxd5jjk4xPLJgEYdb3Kx63I4qxSVkRVchHlK5bLMwFj21ldXUjGj15Q0CCcWZ7xhkovDgY4JFckX
HEjQD6dZD0j5W/maWh2uDI6qwgHrnQV858pnv4mVRzvRyefybeRu4nX4bKWf6YCKbMj5YcKVYN4C
9IVcqP2Ak03394ozHsxyjSfeIRabvyjgkIxL8Ienkz8TPylZNi9JXXFvfYwmkWtWyCzTRYxYkSgi
GyQIP65xdrthc8TAyT2aRN5OvAgcciynL/0ETjGPbXgkyD0LxKvTUSoxkRFhQAPKetyONtPfp5kj
i7m4GCuvw4cAkTpVcIcFwCSoxUSx/B6/buuG2ZFfTnLyHyZ56ez8xrMvcQGZHxvdHY4Zs3L29mf3
fJ6TwsRAY9f7ep7Yso224RBeiC6b4aLdz5VNsHZ6BjvcnufFWpkfsJrmn9QXb35nj4ylDkqhTXPC
15q0l28yJW0CTKcUh7loizZuYzMZa5LiGNnyKt1DnprQjHf1Dw8Z88gaYxShG22FiukWUotMVioa
M4Zj3jE4ceSE3S0Fv7OzyjB375tDKOJzxTL6/5BH/9NVL6by6o4zFloKoz2RSBmK0JxAol8wjOP4
prBII32bfDXYut6aW8YF1veDdoD+PFlbIr5tsD2veVOJQp7wyBwchqF/bVCvOULiG51gU95pSKJt
LNpwJ/lydWfG4H+SLOtGGLcsyZ+VkR9cJeEb+kGePVnp18ktxnoVyQ5hVLMpa5dHC2JYdyxYZXhf
KX7c7OjucnDVffaomH/ilDvX3yHe5CQusHuIL9FKgiF+S7974yNbTxP/mRmNTY9VkPOjsyPdx1fp
xoYq23QfN8flci4gtKT/IQWeqwoVj13VBX0JSjFGdmJoGhtrg9BaZHfAsOksYGGqIM4SDhqKKP5F
jT58XTyRrf/2TDfaon+Ul3apPchhAZ0T91awRjHJcasj8LhoBwq+mF5A01TlOh0eOMHDOSzJ92Q5
a551PEg79QtpAML5i6Vvuva7CE8sfDP2WI5C5gcw+r/wQpABEimgA/8Ab8hhyMeLkr4Gb63G/+ey
GkWmA8gU01Ja/T9gRvXQQqt+80H65En5yqbEjtj/BsMreSdVeEe0rPQ/ZOCuEn9DzfQmXEv76vob
7E0k5/T70O1z1CThAw7vLIyOiErS6ouTg3VutBXffE/P25D3SfGZUkZn7Rc+JZSx+icl/w5gkdhP
8WmhHYjqF3gPzxMwCv0FdctLf2LlTn4ubxy45LBBj6az9WT15uI4Ae+ZiGITnRHmYv+RdF5bjStb
FP0ijaEcXm3LQc7GYOBFA9NGOWd9/Z117sMJTYOxpVLV3muvgOF/gv3LL6szGWBhLWsUlw+xK9bU
ddoOf1GsARboMOE9d9oFE0P+3ydhnIKFD7Ow4ba9z+z0F5EBUKymeB9yNr7LX6WGkmkFuv0bvSLM
sucbaoHMlS/A85RkMPWJPl6iVQlit8PCv33vMJeXdlJ0VosfSJj2xYatsq/3RvdnwR57JMGW4YZM
iQFhDEdadYchtJqdlfGsxNuivKK8wFZCX/xKOBgngD/gCmBo9rp80l1TosWlp/ZfkGzZ0FD3/iu3
CF2CCKUvKqmZ2RZFSvOGhCajiVlKtP3X/96D41LGkdqSJldfPXXgkSh6J8yn75b9gPraScxqFuSl
BALmg5ng43fnzgjiSw/HEyHP8YcdIbEcqgQKR9/FlSe/fovMR08tyQhFhw2KBO57rFyCa3n0+Rr2
EOFSY/eofgD9rIdWidPDDP8Uy4u+qcrV9pswYznZlJTqIUYTAxMhBYIAlr+FtleejvSV4Sc0XBI8
U/Efjsw3vDIjtw0PNRpolVzplTOsTUoNBF1X57Mj+Yn9PMA0cCH2Ff7a2EE04vmeXow74Aqwnqo1
ZXdzZKZpcvZhK/4ouu9g3sih50wvHVsazVXmQx9DkYKwtWTABtcDTyQGfKRFqcJEjicIFjIFtcp0
glmpya9cjliPD39x81a/MSmm5gJB7J+oJA1dtHgBUg5I6FXLj3QnXgS41g6xuzdyYewi2245H7gu
BZYrIpcSBWvGlRxc0rbpMUdhgv1Lm/nLni8B0/T5rmfDiIVSj/YBC9iQcKCI9cU9Irg4R2DjgjSj
M9MjBM87pmOoaXNOkif0BqLTsfL6hFmEOILGfW9PSC4X+XCi/aRKYKiL7guwM6Go6n2B0vofLDG7
+8rwI6ALTogtZm/EPpifY0zFQTroJ94KX1HvcJ8PsH8pmMcn4eiUIOGXLG3TN86XeI0cjhtgw3sV
gzfmIw/eqU8YEFmYEsEoO/ZdsovRFfA41AUTLVyv9kwqZUpxqqZrO/3iiZwRkYUZEIWziqsYop/x
MpKgTLjQ0k9PvK2x3kjgfZTSRbLvn2yQvCqrl+FguEzfkN30WAEzMGZsI7SLs/rezzdKvLrjgAOw
FvZtfJwvCYVijCsgWlahpcMEBmfQhqkMXR0aRKpMuqx/w8kP1rGPQ8BqPud3OD2Z/WA9Z+MWRqwi
p2vubk2ZQ65L7eXFtZuheS51z7gnsJjR1r63T1o2pgOcD6hiLXVrHOOfzHDtc/NFnOlTgwnCabes
n1wrPwAFBHiDWB/Q0o2uicq+e5LKlHMaFx4auJrVIJydry1GMQTehltoyC0fGk4JLO/z9I0miigY
aNHWo4uwI0aht88BwTPPCvAtiQToo9ylZ8fjYi45YCZCXRgX6jt2K/USWC5Np0Dg0dQCGMF4Mt8r
ir+tfWUQDfx4n0zEkHDGNx3zV2bPAE+BKDIsvBGp16ElQjpY4kn4bhpnPxmETZrCnYcCxLnFeYpr
0YXTEIaFEZ9N9AT0dkn0ctp9/l8Pg18Fw4qCSU8Ke3ApatRyZd+HteExj/I4nlR4gUzRnHWPPyzm
TvlnmN1rQEQmgTgy5U/qoipivGgLtomzFOwimcmYTUxkYcquCbyvGFdYevgpsVZrRt7lX03aBI5U
mM8UwzVJ3tUS56ytLZpbMBekf0bk/JWSteRha6BbhSSiinZir07JXWLzTKar8dAze2VJ9zFnkpPs
g4TNOIHYCG+tMsxTUbe30cEnX24vCVr4FNps4IS3FnGKU0mu/gpzWBRAjGFyb2WWBeU8OFMAStLO
yTruo5XkuAoftuThKEoipfgwUChXVSOt7Ogj1ctjPrZe00UHwSRrfCaivr3Rh02P5GeuOL3l80Dv
JvCx4NB/mCQkwnQVkuoC7/FZZiPCtGrwoXMigW1AdsqEVJj2Z8h/Rnp8wYpisFUnCCOIJaBggk9p
cVJHWbQcIbf2w7gyDAfTlosTfOsBSlNGtemHmUGdiXO4RagNqvCY2/j38lCWJhNgefsfQ4vbqawy
dYPFF/ZYtUUnEBPpMm0VXaw+33+b0h6jSnXXqIzmpWpfdiRdAB5p4TPzp1VEyzHlnIKuii175kHS
imRX66VtY9XrUPb/age4vD/MKuMNvVo7hgBojyrnWwAEN8f20jYkoqboj+mFUXXluCc47BmXKfjr
G7QjXIDCQts7lRf5p9C1g0JvFYKhmRgcNPdhfu/mdyevTvHM2D/c2eqxO0EJdhOInWZgnkuMqYIS
/6dOhfTaPapYO2rxe29ontOi1qzUXeYofznJ2I4J8iwb2x6GtG3EXp9Il65sLzIO1radeROXN+y1
q6Lqt7S3b0UirR0K+ZFBVPXpSMzqUSXC/+C1ShmBsyGXrkRrmFvvBp2t1dgcQSXCarF/QjtqRnIZ
zfMUwDBR34TWU4X1VtvjT1rX+Jthk7CW5eHPSdC8QmnujF2Uw9xm0dbF1YeW39UAB9CvsG80v3K1
hvryV0E3GEvP9L9DPKmcjyl4Nc6frtBAUeyxlus23mb4iZVoFmIEAm0RbtXm3UF/qmkJxmxeo6ML
rGbsKr3QT38yB2Me3ASLmQCTGU97c5nZbqyiQpgqbwTQ7/xxUY82UaFEsOnNzvSZ0kJVxBjer/pj
LEW02+ZJUP/7OCOEQGKeB88CPHM0mLTjaMejjgrAGXIKdfKNkSMOffTWlRiPmMV5Jn0g04vNMFbn
OiIdBpUm4qNaAn1N+eWl321iOBEjQMGYp27kBwBFmoDPM6bH8cj5slGc3SD6N1vBUE3mMzB+CvGg
LUFtjN5ZZBxMbUf9VZRLZRAGJ7TM5ojNvbXM2uHEs5XLD4hIfvHKGALk2ojAWWEqna90+VsITPXG
WHNqYNEBeWWcnLOTAxp7grworlczkY8JAwLuPrKGTDOOkjK6LVTNHKP2ykd8MkxnB40o3OagZPjj
DWawHDUgLBhI4u4XSDIx3VEJXipwu63WvnLmN5KJApP6PCZ8jOE+0KP25neg9Zsp1lwZlnFbJ7up
JGbPz1EwkKkRr4MWdkkE6tpcFW0kmgLLkfoo4ULaDazeiLkUNAnFIJLmaLEdW/PgYfTQyB/DsMWE
oYsuk/SRZncGIAbTBB6NCIchC3YQHA6mcgE829Zk98FB1OhIjU036ZThtYCKFBPbcmQQlUtrHnYj
73jOIH8RhoCcwGuYDzm8AZie4/gvHBg4kbpZgqQN0Z+WlMDbcIozbDC6cZWH6kZj7iDHH6XSbg0i
AfyQPYXQMI5Sc/Ccyl+pQENZxYSdLSYxTh0DLTMnSdEPPhqeGFPBdohb0zrauwL1OGZHnwbOfEuD
4ApzLm5PgV5unYise+5dGcUHax7RUgGfZBPdP8crLVhGaFUCm2a8sTwdP4Kb56MKxPalx/YRFH2y
IGHCxlPxMNahkKOHY6RFMWXHwhI2Gz5tG/rTLsKSZVpJncvCjH7SL+Mxn+kpLMYYGnbmMPn+Cuk0
YdYy7OEL2vLWItG89xBEkmItRjlujiLTPFVkrNjeNG4m4406Bv8J0g/wpezS3aw8rfFfgjKtQx0c
eD0OB9HFZA7HVkzYXPzWFh9mcSdFCyStbl8lwGAVAI5i62IKgz7aBhwloWwp0r6YNnV6bNuXpB+x
m+ygPODtloLB51dKJdmCR7hNRgIxLjJ8SQ2nlBC0TPQo0snydxaVwPBlDSebINWIn0OyzJ9Es9+C
A1aAMmHsLEqangJ0cmTaMML5iGDx63SoY/I+paBoW741206a5NX2P1ndKO1uZNpb959kgax16ua8
J9mAqaLDRp0XbNgqMSwzgFi/7ZO1j291CqkdQLnELER1jf5NAt+b7y1ohBETFP02qfDc7JvQHM+m
mzGjqTpYpySSQA62ehMZl73UKDVSWOT+Ox/CDB5j54Xzq3i1uu9mDpZMqblO4CaJTVz/E/tC0X7L
iRvS0LJRSiZe6VjhyjwVwNeddqR5GgNorjxO6ng1GGigl4Qfpm6sBKhf0n9082JPwU08cGpvX+s6
fVq4pNiTeqhtfdtRFtQMp2zUUEFKzURHYKbbkoNDHEJ5b/5XXNbmRKWBxgrJJYoxGEdu4Ftv8FHi
ighyji7xZiPICkFXnvXSQoHcn8tMaBnC6gqWNP/FMBMDC9B6W4V/Fi5T6tkxc1zpWcAa/kOA2kQI
QXsngCrHrHZ0VU3nuybXtNgV6EWTmRzY4TQzap3D2yBZ94oZQ4ftCqjDCJ9wwbqFBatc0rt61b6i
twIiyLI/FNdxJW2lu0YuVblKGfTxJAmSL6Ov+te5cGr/si/wGDHCIPjoEfILRXnbkQCzIFgEgk5x
k1/DO6zr4QWmxzyAGb5xU072Ljxrj+mP+hbLJpEr/Yj+HGwVlhKkl2XJGEy9tfR20gIZGA8qNH0Y
LvhFwAK6Ku2mg7oHDeEyAQJ5IDAPdInmJ6s4WcYvaS295TvrH1gWitJF8gFs/xie9nu2Ny7JW40l
tblVn9UjZ4vZlu/+8iqt9Ie24E/tcdjqD9JYQSwWJUEDfKCAZvUBlMRpjTBnmUN5wg70Hh9WJiiy
tbgXi2e/In1tHXzDc1xoe4A20siwTRM28dkpvxvAq/fsZi0YYl6nG2N1V/ktPpIbqrbf8t9IwuYP
AUN4PtZ7xoXsk/KKrlKM6xYkVTEK7l7aY37i/6qCL7xPNrzmVekvxNbMVNIkYS86N97kdT/tGbBx
8pgveInb/EQ//tX4Lf4IPPkX4IdYvZQtI5kdI45Ffhk+0PJJPJniAuc6bwA8nJQ88WaIVdwCOwrb
Vw+vqiVECLffJVsxLhygqMKl2j4BzenRnX1x5aU31pYdcHmDft688lV35Dq9WQ/j2QHUshNNbyFK
vX+2oLqQ4IbTZVy9NRB7eTPGxh+WQIRM7zgXYMCws5BsMiyh/bCRgl/SAUAkvYdnaz/viveY6G2c
ab7oA0AlqoHRHb7UiwiEU2KUgmMlOPMbaBBctS8KNqAFevXhnY1ifIM+cGQMCq/4Dadqtj1iuPFH
/4lu86G+NN883gnqpMDHzwp2loXneW5TUFkQiDogIw5HIarSUdhapA+ne81ZhEeErUv5bzygjN3n
0UI7O9vmI92hGQH4AG9ljslEElE7r0Ds2Vo+gQk90Qf1646LXl4GL9woq/zMFvqkqWevJqL07JDn
PV8JrB0tNOrL8FG7wIniwy9mD3Ob8tk/uNUw3ODhsQI5S7+1VX5R6hYlqe8FMSXKXCQk9zzk8plQ
XWXoQIuOVHfuHw3ZSCAgRPMW6wQpJxobj/YEnnMc68A/9jqc5FUM+K/W/WZgxB1F7abuLwYteb6X
0e7E5X2aDcyCwZuSlTj1xSY5SfAzJ31T0t+iehJbEtuYEAT7kNAb9FDsHohNHBnmQcv2fWwxsbFP
6bvUg9LCXDw08i4pNpr50RN3Ia/qHJww3fmZeq7M+R8ZQxKx0RlN4Mmqj6NMyjA6EMbcsWnCjYsI
UzkrB1O69ORN6wD30PRT+ppQ/xGE5ljzeqfedSEzZaIWMfjUsff+7wI6B0ZOmfSRmSeaZDyMlAUz
rWqDN8MLKE76zFdPNH/lpT2zqpoNoA5gFqxBuErklAxYYZvLsn0rbS/EpQCKQLcHHCNAorJOKACz
bNsVqAqXABLgVwDcKVxwuFwlU98jxuY5uQvBuzFiJ+rN4b5tNkV6wYSFNFssXRXcY+BMB5RjXXnV
ZPC3y2wTCNRfjWmFFQXbBHUDLHWw0gkvtV1Hat3R0Q/5pYTGhEnM3tgKp5YfuAvhvybdCDNTiJG0
JKF4oDib7X8OOVrjTmKWWmOXM0duIakunMOs5/yJ0SyHv/WsrOfOx92n3MLb+ZdRvAY4187oiUC6
G+rrqa52FXCQP8ekwOGwBh1DltYImRaIxAN0kIlMxgLI/wbqS98dLTJLZJdiIIaPj5KUjrFAZoua
jpEOcW6ug86j3lBTE0WGkHRqkSJN4beN05CGBeKICV98lyHlWPDZdZUhnBJdfExZLIug5RGnp5ik
iCFY6xJInYNhCbSDabI5Tv7FhkIw1aErdEBaL8vQgGvDTrORBCOCrBMU3dgU1APJGDrcKxbVPKCw
IO6gBKeU7GetkmfDt6h/RgStvSbdAU3JgE9KQCCcbBLQZjOTM0lsCMFCipcl5rLMCEsFkZKYFcrQ
A7mZifWJo1GjeCNRVZqn+oewIIvws5Q46c9p64UI4qEgTNwsN5aOOI40n83wjntI0z3l4Bg2rtS6
prluzLU9n3m9KD52/dmwMRq5ztzAKTrK4ZG/m7AiHbd6cQP8zaMNs7jR2A7hy9B+8DVgFUf+pxVD
rkDt4mP8h8g9hwyHnbR497x+3X428nlO3uXulshbW/VsxZOtz1j6Ee+nfdqwQuvuMwbUi6uz1X/y
u/kdTNvGctsoZ3KJbH3NB+5bl6/3HQjJxvDvOvOqbouJ6JwQvoZ6SFgig/YPk2cZXhRhhGEfmCnN
6bGmOTC9YOLgUyr6Jo+aqySSyL4TphnWbmhsKa8WmvGj8h/DEt/NS/rStcCF2XZbJFrZ/CVnJxsS
PPiazTo8G+arq6NFDTaK7BuzAEhXdr+I4bl38ndJVsffLP0o/k8ebgL9PmPP0PT1tIkV/Cq5+03O
dAX0IwiPiVgAxNQl/FNycDSi5/UUEI5AYzY0EXfi/yQDc4Y+5NDgn2ByexOi3X+kehUhJTzO5NHU
9aqPxK4AZgEePgGTWRMtgC6DgHNaBiiLnUfW3AzsQNWfAAN9EjOMNbbaeoxfnBfhxUe0znguJQ+/
rcrwqKmy+sbaoqhi4Yy4RG4b1TO4IaM3pZ99SW701pDW8Pl41ah0McXh25PM5XvGGtXiqyf8cPSv
HfwIByAmtq/cmHB6aVtT+sBIpfdR/Bw16VzpHv+TMSLvPlkB3CqJzlyaXsFw7uqMHOozY0B2Qu4y
jJahPRv6T1htWblMkmf7Cr4luSh2h+6sWwfxb+6gcYCqzU3mh/hpDvyOicmVH+D2Ws7dr9lcOLc9
TpEyvcn/rdL//3Z+mv/xZy8P96zOqL/Z5hoDCRB27io2QYB9tSPWEK8aRUceEZXHhaKjO2MDXMB2
mz1efNS3JZo3Y0saxTB60UgO9JlVyL6mBm+gj+nngHMO+oviNWLyZh5K2GaE78AE0ekAf4RDOshv
wwzx3kS3WNn2BmDdNuk8s4V4cs7sf1N1trVDZRzkjhW8dvhV8mFQbk78crgQ/trUDw7XscKdcmRL
YtH12j1wiHx2IxgQsKzF6AUHRbo2iq160XzmgnZx70UUO7tYj1WHxE7U0Tb7LL/U4Ghx/oWJZ8ln
s7ha2I/0XqlcM/snUTjH8xcvkHJBKww87l0hE7xAnJtS0YCgy/ELN9VozomNiGKx9zlrh0TXpGUP
bMgzmctdxJIavQHFDqrlwo2Kd36haTM/Ma6+X3/UJEzGghwphESmvdQJzjB8Hn6VgE+AktAmtQfZ
rLo3kFB3JkA1TP8oXY5CwTxzKTKVCB8DMhXRp4TUSSNOqiy1XIUiBCt1RmnUITMIi8/S+FGeuNoU
I5uy/jMyizU4WsbxZUD486EhqKCtfsWX4ckhXWX3FC/l8+OjfWUpiB/RmZXHw4ulFfKDzr3Wfozk
HNTvVLzN5JW8onjx/NOgF8/NH/EJuuhFKp65G4tPch/H6CnNL52uxho1QD6NkIgbXiaVsxzUYzl8
qvULpas630PiUcraw4FReczjgY1RZKpaWxapSKmAodGdudX0j13znvkHP4ajcDCkexb9scYL5ZOz
Loye7MldUi/Ynav5PWOXE2eeNTkCK+mTFGmcvjj7DLdK+9UwEIzU7cyGzpnCE80v6J2tWt7y4B1+
WfI9DifGZgOQdBFGEIg+eYhjHNmSS0ceW6dtEFcVsAD3gLrMCo8JoHyIfxZZFSHouIxFWvreaZTz
kIwnoEAFWiz6mBSyvdNpMEbYlpvoxyxqbBfYjkUZQJWSpViLGeB+crSeTdB6DuqEEyv0AcNxWvB5
RgaNv8+cTdEdaqjcPjQBP4cHE14zdj3b8tecoWaCv+yEvmBkcEGkHb5161iHFDWxx2IaQaJlGHV7
I7aIZsPP1pmwfqohLUzbWoVXG1XKta8x/5welbWfeAt6gpcAb29W8d4ZQ9eijpDhBosf73hbCh4M
NT9hW5ZrQbIRp4WsRXu1/m1rlAk9rOEGozcdv0keBk6NhAqkSORD6FBkmNwZzpXZ5HKPHM88w5wo
otZoIqLM+OXiv8iUq4K85/DGZ+Sw1tJlzFVN1w57T2xvCwsRreKJS9ZTi5SQ55uWTz/udUgnMajx
FJP2bDLbxrIu5KOMA4ErmMREVDlNMLqyTz4F7ta+0CvrrwLVcTg9CuYc2sFvb3K8w6YljS8G3a7l
OYfobAURUNtSp6cIu28fY6T0l0CHpdLutWl06ZeyfNOh58w2Y7aW05Mk/Mk8M7no6e9UHeKY4HTS
gix5O6WX1oZDsksdcq0uLewL8yhjXC/f+EYz3iyAqiDitAcdgwvEeywwG+wGeQ2ZLYcMX7/yNIWf
fooq7wQDBbUxOz+vCTBPBwGgn0Cn0MS/cQ2UUeUhDgcUYuUF69LY6hIzO67DDmdjaM+5tgpgk7bM
jt9H5dTrJPg9eD9x5pAbs+ZV+NIo3VPpzuS1Os7msUZbyjeZPkAwWXgXMz6oJmRhzxlvqe/qzlHE
Ama0Vhvhbob+Tl0l/nHixKgvaY1WxxugVYY3fDNb9Oh8JP/otDe78zIDxcqB7wcfrJgSwh3WX4n1
zFHE1sxOhTFRk/4QKlQncHMVEFlgF4NYMSliZBpftOZC8jhvTfZvsXYO1IfqcMYdQnQ+/nlSVg1C
z+jdSFfWt6GvOmbqtcs5NTXbBnf54JLrHrsZ24zJvEI1KIkY5tb5H3akGGQWV2hbaYTHD5ALgILh
FiMmsdCFXSe/ONUvMLCfrME8lWuj/MkQGfNtDqIlxXC4UO0zWdAgxhxyGGP5YS4e6ox+fL6B461x
nCN15MvUH0Xwh5MmrFauPTUlMJwMCsI9k4tDoBP5HEN+hQY4RZQlh27A9WAGobQeLDdB2oBzyh9K
56sgvIxXFd8IEx562vyea8+A48CMf/nLGuODhrmqA7UORkD1MBIFIf22KQ+E5nJLu/hX/L3EC8hY
PEh3FkTQf6sQo0rPaE44PLPcKWhmGpVqQ3lXoCmcbl0i1iaGr7jeIalFFAnDIOLwXxUMgUvAvwI7
xBJIEB52/BvygMjGQxr4QNVDmW68BJ/VlF4lvNx4+Kv9O9Q8uRFDeYW5dPDHC3bc5vAiIRQrT6z1
tgMG37LQw/FiKbcxPMiYODSxMHuMklNaPQrtUVTfVXyiUu2kV99fHJzutVU8izfMbQiCHdN4Fjp9
Aw8stIiuBrD9DbJTN3kK2ZbYvTZirM30knyAesMLDyGHlctqlyAWDJ5C895fuj7ZZlG8kWKhKMNq
LOfScPZCCGM8AoPDWTWIihm5DLiobczyIOPLY3IrNR4vHUIAnNByYIJEqEKtrFVSdcJPJ/+uAkrq
8LOrLxV0Wylo136ZbiMem8Dea2a1S9IYHw5z11SnUbI27Syh9bMxwUamGe/ydlNQXlsreD8dtj28
X8tTlGdPJKPvztYd7hYgbJt75A+h3n6wTTjFX5Ks+yHF4GTTpYc4fZTVpUZklyU3afqOGzyoFGbg
Eb4cEYxZnFdU5LJmSVfSHNgQevlu4gzUeApRjFzwaHoE5GIRq8RT016mZF05+K/+spBkWCqN12rf
cnCzQ0hAHpuiQ7CexHT6Mg+HzLgI/6vswIuKhzu/GeG6JA9wfFT2SysukUY0AaaCB/aUSjoiqeax
m01CBpa8/3bahBak+2efelXyrQGYOPp+9onRg9er4O6/4lbyQ9xchPeduW0xf8Wks5RbNoNfNqce
hRE6SWpGrHh0LyGmuAt/pYB5ovOymQfIhLjhwnDB/Tsm45jUH/+rziBj8SgVYIMZGrsZvVfM6Dk7
sL85XEEuBZuJ0Z0y6pGC56KLePBkN9MvpbEvM+4GnBnnVfivgRxgtnoi5vsLqHkR/Y7FryF7ge/v
DMA9W7r32SaFPo34yRi7dwPX1LeQoZoeod6IwLKDcFWognDjrKaEftR/xTI0uL8YmK0b3vTobfA/
9PAUgZ7YRzs2D7xFOju8H4AMQ2wxVQRNfrjmHVaOZ46bAWpSkp1wm67QFo5OtLIR+7VBtTPS44jF
E5WmhpOPozobI1aYJPdwmhDNRXe5QpkzUgojYmzWm7I6pbp8xZCzmQApclxJcWVvRZIjeL4dYY7E
5CDveF7ID67hQCo6gCuQQafhR4uCN+mELurTxhIARlVak+JnfcjRlz7tHeXe5x6IrzNtQxDqyvlX
MOzK2bpC+Vzb9ads7dkrrJRmPHu1mobr9/vUcXP973bgOH5p4TEa7U2g7pL4l8+bosSR2y+tj3lz
kALrcqlD3wlThgpOvoxR1w5MF+RuqxWnCI18cbbqvaxpuDbOK1MrzyoApQ45rsMYxWJQ9GylrwGe
XoEDYmzlC7ELZPOnxPt1Rmyg7s2AZW7K3KT70Ghm6+lpV9+JDxPc/8uIPp2YhJgm/G8QpxYWs5wR
Mvevqn8qihrGB8b4GpRPRb74NmY1lXIutK8hvTDGidVb3r6RLT0RqadvuvxUtp9OuDetr8n+MosP
ynC9vjh0APazxxMy3E3JhayTSh0WJS2FAnHJ5LHELMukXtR6Btr/+hA9p1jkP0YDYFdeLPb1hGmn
gWlYazBWKhEsdHet/Ai4vzVPIEhJXywm7UE/C5tUzs4OUP54mviUgsuq0C+oH4r9Fij4EAundbmn
Fb0ymK1LN7TvU/lNa4sxm6Stx3o/JuBP3jTcpeE1ZtfA/+iHfwGotzrFy6w8GBNNXrm0oXNlhrBR
/bJzTDqINzylLfparISUozlsO+3BjjBkP/BGTe1R+3uEy4O5iWkMW8+wwSYEXqmkZ2EnOzIuhPCt
ZiB/NHdxAClxJnUBBmsJQ44htp8/svCON0cI271yJyKl4eypWAziEyY0ddP4hee7kJ11CybPDFol
BHf5eiKtY9wRmIc8CUycxNDwEGWXRD2P1jkPfhuz4plrMFiBI4+oncZziTSBqUP3TUIUCrjhExgL
j+a+3eWRi52VBnQK820YF+M//HSiChrxOiBIGRvCQ5Kv8KwBd8r7jaSTLObmtBj6Qe0O8sh1/jD8
dyVAaQ4TTdAHE/JpHBeaKBRMfEmncTsNZ9l8s8djLh+04CA7ODOJzHfwc7aiNWR+5gO4d5Fy0Oq4
91xQbUwjIaW7Uj60gLztnlkylwprMSI1UozLFBchFtMZHbf5P+db3smsQhxOIMnzmV8MIliWDMgg
4jNmjWSPF+Dcw/mn/ccIaVhE7EIdYkD5XXlIJxh7wVXYDryDhoMnQwjsQcwZemE7L4St6ieCbB4+
i1jUS7UjqoTS6t/otT/MjaRXFbthvw7UPfKScW9cFYyOFu1HRx4bXCQaYYfBDbRBFByYRC5plRJS
BZBwFPzNUiZtaUBFjLBkl1PFJ2sM9tFc0IMpP5pHlylTXTX7+TZiZoRIc1rJytuk/UbZF3jAMk54
6gcE6BPuRf7gQvy1unqRxvwUxNqpZtGgrFEm5tS8l6Jt3GBi7sTnGbAHqy0Y8kK5gP0YTvFJSZf9
YbKllvFXgCLKJL4d1Bmj7Col0xN2WESdIkkAyzhklZuZajJjCBYeCvMNwrOgpcPID7EN6uVnxLFT
G0foqhHOZI30z4JqMJs+HtPXHLMfaO7hR1/TWOFJeMRgb2aDDzRiqcaXMx9lY8DP+gr80oQu+T2W
0rmN/Z5IrzgnPIftldxX/dDr1zz1xtSTpMLVB2gwUXixSsytHUYCDYB56KUM3oPoWtCR69FLWPuH
n+BgrdRuRumS7ZjCYu8XIl8ZDtK3ozaeT5ah8+qRG/sYSlFJSTU6puHa6EiTkRFnJOSEHiSaof7G
zXw12NIBMxCLBo7ZQsnUUONX57Jx0UC04G6FypPcymb86hXEerIFMrlKbKyY6mNCHRLBUezBSeWd
YXw7GBMNVOzZT5TIrjF9ObaNsCi7h3F10mG1QDsQfD8E50aLPxbknsaDv25LSBpha5IUbGbTijFO
OR0cHfoy1trRXzFAskKFVTegOuynOr9TrlFi68ccqwBg4IVg0rQSJpjRRxKDKJjzPkSvEHNkO4ny
NEts/bL+a6yJJIigWCXA6/g9Tv8iRJsNCDuCND4qMwAo7BWcP+xufYt1cYZ/U9YunlcWPhwk0bDd
0YrhrYd/BRUqufTyUqFtjHeZ+R8vlo4AzgC6wBfUKXtcY/k84gQGWDmR9berDermlYyrfrYmCxm/
7jnzyEEiMhF7eth/MObqZUh6IilC7Hwctc256HYyRRn+vh+EaSghlwIG44Lw5gCdPw41/KFqtoAx
DHmRQeHkEhrfuiExNUqxe0IKGkMAyI9Q54r8O6Em65wd92415YUX5wwmyutolhvYYHJae6HeXBOA
hyT7GfCsKOdjl8tftgavfwDhRPARVn/WQFtAfaha71n+reH2WLEdJw16ru6Kk8pAtZsmaDXhoIQh
Mmrmi6mG/7IFNMbXy+wv5h3bmFWIesBqjhmIaiJQKghnQ7f38RxsE7ST6OZFTi4lWC7B+CjHvyBX
v+Cm5PhbO1a2N2dYwywDQWHRc+ohJUH/hTc8ESgqYZkckspAdCPS8GsAqGmgeHUUCMU22mK21lmE
pubfNVYHwG+4QlW4bc83Fn6CkYRSe3D7gZC4OP8QMwqwUDQ0GP8zg1MZFKP19pfscWG+i40zegLE
e6VzNZ1DP1zAukfQLfiOyZlk03OIwaiHN+6Ighd8U3fjYiWpUD23KEPQJ1E5jvqa85yBGIyvgRuu
uCTIaceDkP3R8DFxtx5M6e1L+iyf8BoYt/KDsLAhLcO+JywJay5Bmsc6D2XZIrojNAkJ8N1pvEmI
UYjX4g2dFME2WeCNldfOh0r+pLeE+q9AWYewz7wCa2h53WpnmWhvlYIC1ham98S1qigRF/QUBgwK
1i0mzkst30rhGpkAbIOuOEBnh7KSoi4AbuOK0/moLtN44gFoitjJMO5hqgkFHqOidt2R5G26Snr0
++NIKV2sYPbX4BG+dVBEZlAgre4FzggVj6uOue4Kwh2ND2z8Wb6NEwPrch2C2cI/TWweVo+jneyc
OtcxN7s508xs7a51+zpHumq+GqwwfYwGOkbReAuQSlEbpKjJ5AWbA64sYIXVDVEbjAqjY1IH81GG
3UfBBPG+/pX884B8uk1ugv0ZDIcehQ/uy3i4HrisiFjEH/7H0XksR45kQfCLYIaExpWltS6SdYFR
NZDQWn39OOawtju9Pc1mEch8IsID9ClnMBi8YtdKEKU8O0qP4V7rV5UggoAJ2NDM+hLSm8PQdOiO
bWLvTPua6P4m6Fgy2+rTawek9uXVlQuz3LgNYJJZQpTRhSPWgENJFq6/s9R1O6FT3jBviGpeg5yH
W0MWr8aXpdywfhCzjv2unjdgS1q89fzgFhopeMO+ZHYM7AKQYDKN4Lqr+45YpzCg2bArWADeR21F
udPDrnOuaXWIxLqG6jdwSr2RBONg6FJWOA3Gau3k58ZY+fwiW5p2g1x6xLY9776mWcMt32V8Zupb
/YsaBKBmNq7YGFt0iXi/3orp3cW1NI+9VaHvKn1Z6EunXsqBSLJN3J5zaC86RUpD1Ai9aa2NK5ez
HCUfA6NJa/9oqA+89Isk69haleEmh2Lt8yqM+O+1uTmxaTY+UFNlzvWVJ9BFmEz4GDI00q6NqFpZ
nrwYmP/HTlkNBalSw8yzHr1+4E6zdf/pV8BvGX2wDihQ+aYLmyFvFX13IWQixFXl3WTJOQz2vLb0
FcUC55Y6JQIXh4Fj2+HdCJyjNJS5a4d7s8K0iKAtIJkBJgd+tVxca6IHOMqcCh5FhvjK4GjCUawR
G7Txe385QgdRHlq7D9Ub7U0aHLv6SQBM6J2YoWKYjuxjNn7a1Ip2aiO95f5PjkOMLPYigV+p79Dg
s4wEi0OTP6tk7ZfrXGQzQVtbAZJn2VPWFxQUkvEP5RLw65mEJybaI1UZ3aRiWu+hsSA5ownutrz3
zVdBGqJxsLUHEdEZqAIUIEnyzIaLBSzZst0TxNtN6elby0KUnjHDNXHyKs7fEAcX5DG5c7VgPLnm
WmMr0qsxzOL2HEA5s0A988Wj5pRq3wNUQXGubQxUIHPUbT2tFpmwMFlKv6GB0Zkp1msEJCbndftD
MRCqKIQyMiBNrKMcYgZTOOPLQc0KlyrL9iKHhH+O+i2CX14ZGmmmYHH2Y4k92NjcObZiZbPwjfgq
uglhPlhIjDmORvhR8xOqx0YwxoIevCIPwrQCXnukRbzjLF+YsgDiymuw+O1LBCDoKmVm60S3c6/5
/GWmmDMlxtrJbk6j3uu/XWSYdfBJGpXX7pueEdv/4sPLmDIbGA/ZH4XbUDyMCpLU8NaJlVe9/Iql
6MBf6V/VHbSU6pBTsTvl2jXxtE0wYINq3J3THJBsjehGUDrG/quitZ4EoiazjamAitR4E/EdTiNz
W4RvqgekjEluIucuXbkb8iIgsmtgoBPOQYnY2VT7VT/3+8t0g6J3NoAQdYcBOW1BV6oz6uYrKpgn
QyoV0m4RLsUB6v3/O0pWmjJDvM45FGR4mDGkeQwsoxDQlOgfUdZ+qlK/mQVRH1o/b92cpCGWKNCG
/P69p4qW/cBNve2wDjbsKh3QxWkuzlo/bgJNB0pIzFhqQObD9kxGes/QMBrrDSL7meWh8gdj0UIL
sAyWXDh8AGk7U3ThY2QrZUSYxfsviazXVfN5Naacs8CR0A84dUoSTwExfQpum4mxmaUdcVsmeb38
sUH+T/HvKXe4j9NEgRblSEKAmo9WIzmHHY+RfXrUMAMtoe7BQk6zZcUfqZrwAPktbfGUaMaknyBF
J0RyivYzKOFTgZ8av46OZlc/lMMhcrmOqr3lf6Uhi6/URZxMO8FeB5Ho9LR3BCD/URsA/jC0PZlG
9H90iOOVdYWsPrwWA8zYc2CAQRLRsuuMg+g9UFyLskAMXc0UnfPIpxaYbkpM/Ar/MYNdgTLD1dir
NdFXarqkNKbnSuUkHIHBGSpKG07wSUBm/Erru9YuarX2WVooh2bcEclmaH90TUnE3P6qV/upeXC9
fRY8bO4Ik6lrAY41LFCP0vgpEhk0eQvPVt61aEnxn1u71gHOwNKGgoqr/M0Zz4X504xHy123yTqi
zy8JCm7lIkZJRyJQ/6qMX1e9ROnnwHBCHcB5OR4juXvKdlFnW1MTeFNy/mXegfX7F0h/m1yzhI09
jqu5Fr3q/FlGxPvcYnWjJHNZbdSl5W8989YW6BPeYg5Dd6U2uK0LVEj8qfkPg+LB+WoZKyHMR2AC
m6rv36rhrIIwrO3PAKZQ/2TMBRsxrs/ElyXjGcgW31tVrqxpFvKNiJ0SAoBMa+5qsVL5KcIhxN+2
ce1PhypJdKSLOO489JSjx9VQa4h73QBhQMg7D1KBizIffpTwrhfv2MOpNUd1FVbAEEmm3VWEKoSP
mj2kE1yLZJmT+NrHa6qlSsfCbCIKg5nl+CwVh9mg4xmluK0NemoXt9tG6Z5RgPS9rd42SgNrjW4e
wjwFXEsd1usYAPDtlwN24Z5z38bMlHw33PmEQKBn+CzZU0b8ahGAbgiDRUGlPnq0PJxk7clCk01E
i+Y+x157hfCqQLk8ne7D1jUEiM7W5yWKupxhCVbQzLvI5JsBihTOaWoRJUO5QOOG7Q50/33r7hqg
BXkVbZWeMto9mgJH7VmhbSzVlR0e5CCZAkc0NOvm7uvzMSLOndV1T9Zq9UnsZAH2DvBET9yzYIxb
7rjLW2Mai8Btn0XK1rJXWvzJFJYfuMsc3HXfHQg5sKuB+HeLmO24/sy9o88zESyUcOEJVEXLXrkG
7jNPrkwB0mBdWZvOo9WlFNHODIJHwS5gwZPnUh4lZ7cHz3ywJc/KlhJGlu9smANEojXrU055njUE
/9nK7hYDnndWJ5gf603HiRLsNOROGFzXNWVKy8THqdqZwrLfIv2hCr8YaJOmSghIx0Lt1NRnGd9t
gEFZ+W4CViG2PiXqA3UMyLLw0NsoUlhORs1iAMnpf2uMa2A55TuAoXx6VbKJCFaMvuLs1tQHB/sm
cXcxtux5Z2/zeKWBAuOlVRcRPKkTgFZPwVKwE/pKK0J+tB/m8GBOkgS7Ul3w28zqx+P251g2SUs5
6i5KXZISGZqELioL7TAw+2Swp7Fy+kqbn8H/zgmeIoUyPtXWTaibmJe1RlxQ+d1iRKcj44fnfTUC
PedRC78ceVW6Byu+YVcNt4ijzoa6WF66SR9tAXnlZ3cHKNsY7Li3Y/7X1NusvKvjLWcdEcTkViIY
dHZx+VNpZE1r3mEUxrwUzq7K462stQ1s+LVJa2T7N6Hf/vdhcvIGB6/xPt+TxrmazAMHylNArkLu
hop5yMYHaT5wNFfWbxd1z5Gn1OXWzYj7USSfUavvLfo8c4L/UR7HBX7dOtwazshZYt7zbOoeEnSj
yFJNFW0gPQijGS6UvHLxqrv5vtFLhFexv3IK4Da5wU4mfSZJtjVl+eqyij0VbQBFrAvdt9BxxGvR
Jpfi1dqYYWJ0iV6NACi2dlmEvp+i7X9tlbeScmGM727yLHCJhPjARfltqmSYsVWAhQy7LIn9a2L3
S6Lw7okmgUPfC+kgPQaLYo1HT+5FuitLfyFMUHOO8G79FIbilR1TefMmjOiv9OJD22ismtx17WmH
pHaxmuA+SnhgvfGfogqEbtzEUBEw4230Al4tKaSel+0rRZ8XoI3tAd/uRF9jeqqPTCKDE2sq7T5y
XGj208leI5azGp19qrBqt2ww38Eima5L2R37uti7cb/PTDdautywhgfaWDOadRUdGenYJd5n/hV8
rDmOtb8B1kT8oas4hogohKsx7dsGduxoydT+XwJRy5QnNlJwVFvtqwbIU2Tiyn59WTYUC6i4RvGQ
6FAFxJPeo10b5p4Xzbzgp/YP7MYdfBkWxD+HiUGJwA0hFyrl/zcEbMX0fG1a2smsnOPg+3jVg0/p
MpPQB9ucOwm/Esfw3OrkYGcpDnSNSkSzr6Obw+qPRtRyRGJqgcZ8atiG9qseflH+Ma39H7fZnDKW
AXKNrFbV7HcHQVlVPPqhPFmpux6HwAA3o/w4oDmpruBkMndzm/anH9g3qKimBFk5Gb3L6Fpfitnv
fc886B11BTNI5nf+yahf5FEQyaMbU36WPkvkegj//MJcKEqw6seYqLfqWADhTQdCrIyNwTxeKx8J
rGAMyAN3TkUrN6oZt/q+xjmeIfSf8wMp2pNMtRm1t0e6sDsQV0oQ5bZsbsmAZFWLny25fLJYIjTT
G2U/ltasVJy7JtpVrLbfiQ1yUgJySEyAsdnAs1z5zVfHDtDsMenVrnHVAszfdP1qz9ou4t8jw9iz
+EO1U0LZHO+j8thn9NhkrVu4EjJ9yTHdPJvmakbXAVG++9KBd0KaxzsA6hrmL4+0Y28zE5BExxCm
zZeept7yzgHyVs/d4NsrPW50E2TktjVh2xTYymzz0KbMj5xfEyxEXzETZpcZKZBX+LIWn9Iypo/M
YnBhcQKg0P8Q7jFpD76OBdvdxzV78IkwdfC4Csfik9ncm5MlOxVdUc50pPApDHid3Mz61n19BwWF
MOsKDDz+2HGf8V9+oQLZVA9pye01puU72tetcKGz53jZ8F3wKR9IerkV3I3RkO2mxyQDphQOT5VY
zBC/YYF8pGo6rOtqwuIEQr0DMW1aA0SMmENsm03BVAIIQUB+2Vtj81bbIofSRK3b6sS4OOaPPq16
26MU7t6xcS1FfnAsgeSJsL9pndgOuf8KMjR0lZglZbsWvYOgUl9ktYaKvlwO8TPHxZqUUTErau+Y
a+kHcb8YqbuDJf+aQ9KrCEc7pnzFsAiGqeCzd1ZXry2ILRFmTs+hTl7ZirUoRr6ZHgWYd8nR0Rhq
uYkVbVai2e/xM1tpBgtJE+LhMduMof6OGZ6NqCG3UU42oRossT+TMBWmCJQad5veT6lR4pgPNH35
d0cYDlBCFF79bxzZK8ds92ZARORwVEiVJWFwxri7eYgeTKqOn33plPRdHZJH+1op2tLOxjXePna7
8bLKqovBKtXO3S1o6I4ueTSQTkrMGwdP/trWKTZPMtx2TBVr4e5CLPchiUFBP86FD/sVdEUetFPg
7cnDxzfyqBjT1DpQ5kmhzZOScM3qkvfNKu3Hi+qhelUwtjEsIBUFkDkzZCU2H8JcaETCtq313uKO
71zr0Jf5ui2waIEV7JjelmRkOUG87HFeg+Lryi8jwLdNQnURQON31a2mVbtMSTGH8WYl+cHWHSQK
4QBQSEXj3S2M8n+JjO+w78k5NHI4gyzs6g6LRfQZxHeAHwMm7LicYJLUGRgc6DQNouTtXSeidabJ
ZXZtyczRBQoJJmsCRUVu/3lxRGWiruIu3opglVbat8ouh0m9wSIM45vtfalJd7MVtjDkbp0j2W3b
+v+NLcOx2tsl6HwjcW8YFHYWgA98Ey4IMK33F3pH8nm2Gw0C4sIx3YnG4ZFkbAQqLDd7pOwO6LQa
7SeyX2jDrkxw58IDJ+EQ2RSpMDmE7PhT8+tFzRIePIqrbNLwU7e+nJGNpmKWvwqiqxE/kZJ0z6zm
0YbNk/kAWuKcSkpI4ikVQCzKuTb/MNl/eR0cGB/LzIh0Ie+22YAtMan4xgAOElEROzUABM7uwNuw
Br7bLnAYB1n/WM+vMWeZmUB2i5nYCRXfYOHF+6pvkVC/kqpc+tONJ/qRNM3grRTvbY3UqMP8X40M
3GtWJ0SPIYIh4MBY6ALLGobhNCFlKGVKlEV3V8Rr32huU55rhNIld/x/XnoNhGCPb+xMU9u5areN
yJebjO1JFP3LeWPCQlvX2nfZW7/AZC3v18jRXBM1PTBxb5qWf6Hk3RYbP253qdCZsGnGXgR70TLa
TjBzIuptSvYyvUb+SwcD0jtZrfwcSxbDPWvbohlvtV/ti8baD/JSee2u4qmOVO/IHXUT9vjwA5cU
ccjGoUGmNW0lbZyuEZeksDSB8zhNw41mIB9GXDSHJSvvoZw8O5TGHfNgBRfWpNLOLRovFhyZDrFD
RkgX4HMhnKmheDBN20bwrIHaVYg71W0IKb5mhYPtMorO0n002UMhbcNJyHdWUTMSNKosZDfeUtmv
RtgnZm884ZcsupT3HV1quiKSstU8Ppf3yqtXUdIjtGTRYnxqHOZJna4N7iMLnRkfWc/wKHLoRO+D
vhzkR5OP28JkirY0Y5iRwbjqYT67+LQa7yMiHgwpNvScldd+y745DXilpXdrCMYd0WhDUkA9xX4P
RwvoPTTxAkUnZR4X2T2Nrt0KQv3kMeqvfvk1WGerXftiDliIBHfcjXlwNBn91MydyNMpcdswVKSW
mNXMXTL0CAv3pwBfybAJso26QD7nx5vyF/EDc7+uXdvpJiJKEilwwwyRSC26zzeMvkQ6wA5hHdUd
OZYR9en9DwHRPYbskUfc5Ufa6RnojWCfRCOyWsxFNmK3OKLQTlV4GVPRGtLWn8ZicW/Ms5V+6TrW
iFXTb3px5fzDYlqE/8qO1eQm4icZTCpHtFtGv47xmLsoXXN7hztvAAITBdcwIV/4HKFWob9X7b2r
A2jWjFkD+VNgf/VZHZFyTUYO/9RgAvE6FGKN/lei/mwAvtassUL7TzTvabslvjwIT2OPL1ZfWYiT
eG0RCJHuylMsWXEm5bKsipkU/qpOm7XnhJRj7k9iKuz/Cs6rcgNkh+kLHaPqDsvYbz6ImNsWrXoz
8+ovg2EQJ2q+6gvtV2TOhwLCze/FWgzdpgx4/fe2RF0+RVBFuMG8TWkgZWXoNxfRnR1W3wOPsgkP
coq30v1RoMjkZQlklcXspPOO24tqmh8da0lIUbDGx1Nj75rijKQ/tE4dVC1wNPY1BNtNrjBpqPU1
IQ6vPncG69b+Prlo3SVtRpngOuNhmjkW2wmMvMAO1rpcwvKwhmONihDtFOZkfw3lFG9ebqyTYgl3
jI0Vm3YsgUN+6oKX5p18d+1guYoQxdfeu3Wuzy7kKxJCmxkXp0/xAJfmz5dH1sK5R1rOahog9AuT
xiM+ZGKu+nNVQzSSPRHCWhGe/UWm/ZYw2dv4T4hV5V9tOM4eV0Oya9qPzgIXA4GxOCb6vBe7VFmD
UO/kSmEkmu6KpfbDuIH+r9D3bvGs6DxNAhZ1Fuc1QiRGzTSQX2M5K4dspSGmBrRt0vCiGyF7CjzZ
R1HPadahK2hPPoTiRz2bYNlZeaIWxAtk2RvCQ2QOv5/2Y5l6M1PcfaNaSntc2yWRaNhtYBUonMgQ
Ef8Rv1q+Z9hOcG0zmRZzcjJ7ZU+BiZTO8OfB1QCjJ1H2zcAN3hnW5+/mJfsl3vU6PDgMkPu8hp+W
pdeTXJIz2sX4lHzY6Q6ASUF6EGQBmNwBApeZ/O3iZbqrViFLupVYNRvro/msxwO/bD7o0Er7zfHn
fkqu8lvNcJCQA/9BKGf6jfbT3fbmXH6kRKNYiMIBsS7raI0H1BLz7hMCZgBK+a0fNopY2ODq3rvq
1FWAOrRuVWFV9lm/hdCxWoP/3zwgj0G4NeuffrDuDLaz0Wo0sROjj5HDBZ1fduC8hekCuQEZBDhD
W2wr7iUYeEX0Q201sAxDHRc0b/29PLlX8YrO3g/+ppwiGYmGTsvzx4q26j4rHikINUTjZTv5GTM9
fkNyySOBwm8p/UVTLaJw0tTz1OOKgcYbNnvlH8jM0gFJhDNI/+U24Jjs3my4azQM3bxlr9ksAe5a
bFgJWGBWCd4BBOKGYTFCHsMDv7nKxb1jtiv40H+tO3EKXPwYQ95sSFB0R807ek3+cjiGgGNLknv7
fDGENLvHwDjl4QeMKXb++N8sa51jIDFzZ2dHNrsfPB5o7xvdWOpMJdMQmXL3nSZAl2d5A08aeGlS
L4IAkej0yBHaCYRJA1RITdVkM7v6jcxHPmQbziaqp5sb8SKghcyp/Bt+adS3cQUuw0GgFEIJ1eTc
i8ylAw4OhbfEtwUIY2FTuyQFLoVOJ2YQW7tGvlfkMm3gAklQ1pnOmyRYzdf2kZJuYgdtozF9sEm+
GlAyTDpfZ6MrkFZpRHUua/atiDYYpvIeN+Uyti5N2c1lfudxa9Nb67DEr0ccL9cU2kDZb9SB+KKT
YvJjMuHfAVBgMAICxW22OnDs4Ssr9gqko3hGIlL6xUAtkVuRHBBkWlKbWeXD5gAIChbF4HuJljVK
9xwL+NDcqTXhMsKZh6G+Vmj9ouFOyUfzapGKQWJ7sYgIBIC+iA3O4MeusmNWf9A8aMU5UPJbP0zB
xxgq0mrTjRbCepCT1lONn5X8VXAjUV3GrboDhzqSmaJ8B3mHCIorGlW3SNX7xDmxjPAp6NayxMIt
zKuLsGMwAyjfQDSwzo/HWDsn5XGqseWkBASk0/JaWoxZWffbLLdtghg1C7Dl8Jemr4OtgN2zKIeJ
IeUbTv3efjvo+n4gjiQMABRR1dvsnGqkd9X4CjFemX5wmjKOS8R2zNjmhxwDk4OZJWmzWUuQTuSQ
Pgd7xrop1I0WIjrX7rdN0h3gtm31qF7Ol33hbNRx4SMFtjSKRs7zsnTnLLA97R4ImCbJS4Gv7efh
rdfzGwk8uQZ1s3CrRRort0Yj0jKNj019DXC0u+HDaSR2dpZN5HG1nPk4Qiq8kaLOlyU0IFbYUfer
Nc2a7x6oDOF+zhXBT2EzGioYd5shIj5xXmZexhjV/B1c869tJM+Rqc5VDwGCbQScXCpENZyiuhxI
z6FQyxAQDcmfYxx8bogi/UVCWe18mC7WiwoZXu7QfpeIvOAfhEq5Rr7MgDl5i7HvdH/Iyq12h7Tp
TUVrg/zrpKTOLgh5oLPaWmeIqcKIBcm/nhITHHay7uJxJrHSeQlDKIy2gtfcJCOFCuXtnpKFNunT
HAHKHCKs+6axymJO9olRfiXqDrci9UyBMERCt4H/p22tdgplZi5NJ1xWsAGLZm8zh+Edf5W6POQR
oRd4HIKoXLT9zzgIFAMmYSXUFoo7d0pz1gLCyCGv8dHBz4WOYt7G3D8BRLazreE/WzkudAROTfgy
apwCPQa3v6LYuJmzi2AGeMRz+DXyewwlNciFSQanBv6ipFdIuhw6D0aeYbInrhnett3IcsFj4G6g
YmtnXv8hXWYrXKh15y1U1CdCs5HmsKFnzFLFP02409lWx/U78mvbYMP2prOUtINiWSH+Hk0G/+1M
sh5u6KTtSWpVl0smQyplt2CVmZLklnHRcFwnu5FVsn40dHIl4Fi99JzRG3t/YWJ3EkSyasZCMz5V
l3k1ojBQPfNIpj9tuRuIvMOGlULK6xhlmONPopK7q5qbomMB55OQ66+Z868Q1Q7JZ1pea8QnEQW3
ykaYXPOlglKYibli/dp6seTx3NrYNPy0xWzP0GZYjED1yUvNwV3zi6jYNOaLQiMW+t5n2spziRZ0
XhJKoGPdEo2wMqgJgNBm0A2RCQ+bmt2fgohOZv2Cd4j7IN2TLtvWPcJKoiW3NvJAx0LViTF1gje7
0cwRJZfKlwO/81BbZGEwspaXiSAy8eQKGxEBR+JAHkVFHnn1GFVaQASrMfZSAuQ0qsCaCQSoEloU
/Txl9SYh4+I8AXPVLllZsMF52iEtFS5oEHQQkLd8b0hcExaClS+BCzUE+UIvLxG7LmzRbgLEo6gA
7ebRePQ6zcZOc8LGGX2q44q+ai7hy02KvUmH4EHVArnB7+8na/Sw9iYjq7BmTcUC8qTi6VYmMWi6
7YnNHimpENqmXE4BmEBIj1XwzrYwRmYAH2MVMLal+UISex5H5Hm1OTN541nfm4inJu5bipjBUGni
DMLh2W86TgoJ+BIqyYJDAV8iCw2B4mIkizBs6qOq4zpVNn6+bJOPxmUTpL74iU+6hkieI/V5zHV0
1qihU0KmGmTBXeqsIxo6/rgKtbOnfsQElR/IH4nnQKxsFZLggLdBBwgFMzes/kUJTfTBnVR1qBKw
95XFDpd8gxWTWaX3l0Ao5r8oRyVdIMO+gFGcj5jUjf71dMcVekGH78HG3zezVIfhecCi9pUgS65D
DGKxvtbwZ/btI2QFlkfZGphM0rB2YgJMfw9+fBzeWkov337w0+Cv3hnqmt9hyceA/QL9Cp2QEZRL
0wQYDdRQs5jtLUVNiWcNq8R7FUa0UQJcX/JbpH9irI6KYc8C1CKazSsaVcuB4jTrSiJfX7FyNvNz
wctSmf9cNZor+UoHHWYhxxrRmqXtb2+9lJCAXslIKF657bhOamhb5E+oXOCaNRwmCuEIpNjX8kdN
PVlb0PBZjPVdsDss3cCc4X3uzPistA4opiLmQiBbKMpxAFvEjgbJdSSXt/Ttmx4/YPnsGuSAwHkq
lz1V7ZNwC0Y04q2M/NX0O6f36JVz+RaaMT/oBPogbmxZVDnandeutohx5w/OAfriWjRtrLbG2c++
CjJcMxQUnAZZa7CSbxcbiPcda81zj5ANjqnl31vOFZ/NbIcY6pDX0Q4F5MwN+tk4vlsc3hMNMlC6
2WGyTtsg42zER1MpUDsPTjIgy5+Tgrf6y1OUmUh5kJZZOYP2LV+3YwYxhddD6t7WHA0HJpU4GooP
RnpuMH0IySanmkLRM/2rE8ID8JoItH1sECbU2ZexS3euR7Nf2XumpewcjLdXCp0OoKnhPeFEhNFl
mYsHPpah3NTFM8j+ySxEebtWtFdqlHONd316U70zL64h/+nTGcUPDMP6RODFQdc9Yv8THh8usQGa
5hT0Hvwj+rrmoyikNRvZ/gZ4efIEe9EPA1dSjR+Kt6lMc5YCiSZxyOWKG+in0EV71tIPvUWeVX+y
o7Ex/2khS9Ks7141SiHDzH4TxtUeOkCLDa5Jp+Y2kDz8bj1k6rES1bHxqq1Uhl2B5aKqvwYUFmr7
hSXEoiHnHxBk9YydeVgaae91Zpe+zvyXemSoql0XMj0c5dL8qPHdC6o1DTlHlf35WHedqWgjVked
Wi/e/Qgk0YWpaGErKwwFTN5V1lXBGbjfys4mRP+4LY2n38fnKGY04H9gbeDaxkFhjr81oVBQ8oaG
MD/90HUFdMrgJNAWBzYY3Xjf2f7WCIsr9gd0ECUQ4Pg9UYZVH8bMm9q5Ek4S/X6d67iyw2QXREhF
NJIDff8Z1BQeG6SfL5K7JCnrxZ9kQAi0aCegotg11pPIV44ZXvYysghd8GjBE/kejkCV4u/MKue9
cbSKEC9Lt65ibKXMiNtIvbCTf9rNpcwHGCg6msFFzaHXIhaWHB1m8crLSbxWcf9MVo6AlCYmpAp1
KjFnCtK8KP4Yw1dsILMtLyEdvF/zjj7F8KvoAFtIcKcjcQKJRPuvdD+D0OX2C+Z6i1pa2itqMC62
XW3ChXLBAlALlWm0UT3sGgICysD2TfMPVfpqcn2es3RAikbUiINFu6g/c0To1lhubHw6djR3odEk
9lfEgdMLjXNBvReWd9Nyk7lgtQC4AOiABQs4kx5HajesBjTXeaSDfjaX+ivlpgqHCpjXwkVHzKXv
ReTmFdnOYpHqhcXarpR9I/t9AJ46DU9ZiIidCYCXEQJUU6qXTIbKF1HGqj4VhnAN/gLuVuWzIQ4M
1bInnylhZlQ906oMKO6HP6xTRH8+oiAZJXfdBzvXfw5NdIjqzxKZVTExRyLtYFX2omOlIfq/jF3b
VJNVRKgrrBNMw105DH4lwhnab0oDD9k7X2hkXsazPN1OyllXX0aAAbfA/NT8C7mrbSPh2d5m8jmk
xGR0c61dtTazEf2FSnTF9CFyzqnt7vTu6RDAYJrdISCXdUjxuDj/NHuTdExDgIZU7MH0Fs6NF37E
effyXe+G/sueGjA3d8lxda3zwE/YomNzgDB6gb7j8y35MpxizwRyQuGPF31qKgZ9l7JRdgLzqRsx
ixK5bACG1hY4/yoktpiwQs4xdh7AOZkomaa1FryHrWLN09E4Z5HGrq5ih8ta1o+yY4BRu+7mKrOJ
IieVSMOFdO/DQ4Z9P1bodLw/jWMglxvfoliX9X1S5hPjHbPs1qZdQM/WavhEY4mDMsbwmRxUg7V/
fmEH3GL7LKk/s9C/h7w1WYCVApa8M1AEG2z5FnmBnaunV0h8MH06Fz8i8vzf1F+KiTv714+BxHmg
7vuQmLcknfOZV8pPiHq0xIfkKCmt0CvI/2zEWAS3qMS8uJ8eaDGPtkYhr8uUf6NgaWCdo6TZo7Ju
xVcfGEsr6zdyqmz/EJMX2Oo7o1qVpVXhD7eQ2G/N9iy5IKfvv2U3KcJ747Pa33YJHujxV/Bzcl1+
7Ozxa9s79QWZY/Gl4d6IEHr5jMiFe+7YfFr+U7HzfQ8OjeN2VlqXEpeKKCmQvHKLKdVrDlpoz2Bz
TG+WQcYQheTCVvJlwrVcsv6tU9SsmbLKULdzjtBuTNxYfIOR9nKRozoWbVG/qrHKUxQyGa6jGqxw
vmviDKnKc3pV4A3CNxytU3lCe4DgRC46PVmKUWHLtilt78JyeKm1B4+4HL1YdRnmQOstEFSZ1HVu
eclYU8ZqT5H2tFGB+wBreaNI3MA0z1BGMkQ5jNOu1kCNwfZ+eg8TDhdmXEi2LVDq3ocb2zeP5DL+
T5kuBPOHLPf3fpETw2CsYsQHCfvwif1HOhVT1576RqgsI1ObTSUE7a7eaTI59fSmg0Vv3yF0Wego
oqJsayXFLHRJKmNwZDiUBChIsugUILtgU4k8j08vXhSsPvQMSalyV5jF2LI4FKHcmZKPHykPrZCX
P5LuAX3F6E6ufGpJh+h4FbBqJcRidDaDglCi9+VeQ5vRnmtRc1ViplSsAaU7aj9TbkL+OIlSubaI
Z76AdwdisBoZOVthCOAiwCLBkoSTnw9NVBJ6xrIQh+lbLuvpXCxD7zGFmVCSU7R1vGd8dNvpROys
YO3SfgrlblvFnqfGV19O1M8bn/grXoIMCkGGl6Rki+KV/0oW2Fb1kOnNqn5S/ooG0mx/IKhzOqUD
p7h6KBqoDhmaXMpYWeoMSNVoN2G/m+k7oI+3YhTUdGXCzXce2RKJHYBhkYQseGuN5XCSPzhOeWQq
DQU1wkVyy6t5P8Wcl+Oir9RFzhd2Cv53X14U5YEAZ5ZV2WF6sgPDnTfiZcC6GjMDSZT7H0nntRQ5
kwbRJ6oIeXML7R2NaWC4UTBMI++lklRPv6f+jdi92QWmjVSqyi/z5LnuSMUSeGafIFJ5sh0iEV09
rzhxgkIYUkxQXJoWNTukxlL0uUGML1wy/31ODv8b3unM8plovduQntU0vRvsbaRiD7l4+He5viX3
eGAfhDwsgEGnv/YUHYO6OcfWOUWSKVC//LncpaMLmCI6BSQw9iG0yUpkn2qvUhJztbOz3X9dAiTo
aBF5KytYWIsdHK16onTuSQ1odp1PFQ2vLVDESzKScy0DUY/l0DS244SD510grrTJwCUCqiYb5XXM
00vGQIR7PXbYjeq1wKVsYsarnvO01BdX0xPP5Ben7D7M8zoruLJJ7vkMQnlSKYoA5/Tv5KX7AHoZ
/UyKzvS6Q5AuOCqVvXMQS7c10CJsel1aNyCSDGyjgpBspacWpFMAPWdgHCQI6FOmZC7RPkXj6C3w
nV8pqa+FsQ4QxI2Q7Y5aurC8N4IxH7J39K8sv+PQ2tskbwpOxESog2TZTQOqHrKlb4Kzrg8mBI+Z
uWI7j+sqZfpg3t3iS0wbUYy7lO1LM6vrMuHYLK9Mjo8GwRLCpr3cGeTMF/NkBXtRM2Zc9vqpPXJu
Z7Lp49AqDRNeJyZiTnJQJfuFqmPja0DY7wu287Nxivi9lAYnh+yAqbjCkwuR9DQ6dU79OeqksE+j
AwDBsO8/sojMU4Nwpv+uW4/HlFSg1OVFUXuwpvlaw6h0BjpCCuvH45bjdUu6AvQNUGXlR9rf+nm+
uov3VJbpkQyRGKhzZ01rU+LvrY5JJPFZ8whaoLU8NgALJgc7PvMOWdHb/ivBV8WJI8XeGhUH/W9J
IvBMcCLk/ar4Trg8YhVs9LcrXNQYGyCkfUa3e+zYfPlsj8P8j0fOMZieAqIgM8dCqSG6XvfKD4b8
Xk0vhV489OeRGf86WO4deU7BbqCNP0w+QlyC/ZfBcNpmTeT+WwTtY1yE+r797wnIbSk4+/FEaWPn
AQBMSmLvyj6rityDHaLAFSq9+kvELpHWiPlJ9TwO2SMxk/uYQ13TzZWGaxQbR8UJQS/w0n8Vxpm/
oV/QYnCluV8DvbjJt0g7tvOwfu2dqvZGTNHEdgDoqkh04gunZCHd4BgiTjApjYbCX5hwdXTdmpC8
zsJwNAGcwcgATsy0XziCOCe/wwbOhBoNb6/rH8JnI8UYCsNvEzuvkAmN6Zzn2xx1IAIvwA5jQz+j
MevsYvaEywMkCqg/zQQK3Cul9/wYVYG02Qt3J2j3G3X6fzT2A1OIHnUKAYoPER/IRcrPnp5ZuMjs
Nfs9zZvyAwL3GzukvnrFJQWLzWRf+hnZPIlXNTZ8PGXv7LXi4sJ7mJejbsfo9658QNKnH0r+9e4O
40Dzmg37PkaYZvRzwmrYM1dFsbFXHDj4jwmIw92lLB8vVkMvJ703VEKsOU1ELJd/iT/bH+wWM16p
vTMmjBZ/qEHF7+nVG7Kp9B9Fk4bXG/3NxhCqtilxgPJx+YVf2aevHcQD0A0ORh8LPA4Q+FycnKU/
jWyQUkzWSQK22G/4EyyCbG/YWAROtS05Ygg6tGJveAtkf5rVjLrLro4kj51EHwmTV9fKcFfevG6m
2JP5fH9H4jPtPya8JJpZ1MSnUA8rv/tpytdWkheOJHCsmXw+ViFM2yWLEceqEmwVClzD0VWdHCqY
W5BMlNVwHbvNM08P97siSa6Y9FGiOOG8djDoDowg7ZGI2juKBhPm1eAGxEU4SPFQIOwgO+pIUa09
hlbzIxD86mcp7X1St+7DWUIe7ZBm/h+ZEt54C51lT0zmUky/0kqeh6LfFAjV2TCj57PvXtqPGN0q
8ORq2rjms2NAEHMeoEm6pNRSyP31uE1n+Kszg5ZdIpAzU6ht2TZoHABKM8wCfC72eFrAotpmt/G6
t9LUqjqdWXtkDUGUuiPYo6sKwFoE29RSmPh3qBMVMQz9MVkYOyNOomb4JwZdy9JL44afFGuVOewZ
RnraOM2wgKEcNO28i/BoTmP1arRMBSClDeTXPvgu/CYGvsIUi2pk7YQKuQEz4gXFDpEZ6+hNK8UZ
4K1Qvrg414PF2BXjDTWUV1cE4pINaqcvAVW7mwGCTjynZ7PqjigtyVSsc2h94Aw7XM4Ko3ptpruh
ga2H3opdGeWGdoVmn/h4eQg3cskprzrNVf7a+M1lNuEn2738Lwim82ZJqkjeHwWiQYQ2xas+emOC
vZQRQ0dop+ruFY/Kwvok5dAAQxFRsZ4boDz2zrfYASV3KiJqTsU9ZwpKg/ZVnpGAwofUnAq2YgsM
Ww3WOzi2uYGrZ1Akk6EbLcfSxseES1saYKRqhkgxnXo+UzXFSi3VvOazSvmfzEx+B9mEzXSP7Rsd
AmWcUrsJYnfNqAaRHXh+vazr4qCFd49vH3NVyHELhV5P7MwRESE4D05AwwTuZWj8xo2vx3bufgXE
W5z0lp/rfqWC8dGangOQDfRo+CYGDcM+D+Hb0Ck2RedC/+7dm84qnin6MDdIuEVufmXmnitUoOIZ
SNmlR37eubg4SOr2kOm2XGTylsdSwE5XgynEaG8Mkqpo30MG6uKutbaaXFeZ33tdt8dXxwQhYOaP
6GVlX53iIp1KzDiHcmDqUXOuha7P1TiZR02Cs/EfEY5WlKCQyJy48RFn+psYt4wPFLsuowMMwWcb
7Ov2ffJ2afBdc48ZECtr3kp8DSBwJGti+c0JU0ZefBncEEnOYFLeosTYetW4mll2RHfT4AyRnzsq
/SL+hk9Iwig3kiXCmbc4PKm+RmrDul832d5CjQ6MWQd48YASQc6hmzWP6ldG2PjKlTH1FAYuB4vN
l1bF9S3sV2ujaTcGs2sOuSQeAhsPpgVV/JGnopGwvBbJTiXYF0JinXeyMQjmOlWOiHEr0XFJHY5k
ke2SOMhX4anDWHx3XbpDD0+XjuAaA1/AxIRThPXHZyJTNOHjsjLx1dTds4XGyJm+xaXlSWuDgu6h
/9ru2wRPm2cxByZvpdhky3UvDkNGWs7a9jBnopm5aH5LKIUb2nhTE2KH7hfDPZbj9zKofbDrJYo1
/hYXHU9M06mZbgEeCvyJIzAEH0Z/m3afY8o5t5kuNoOMFCCNzR6wrMHiTupsu0xsfPT5Hr2BEnT/
xuZJNUCu0vAUzc/KAufOHSkxyjOJ6DgDwbZGHbaAmQXYAihetfu1ycnG446sZ/KEe8F8uW2uDjFf
P/zr8gUmnubTFsdEUMmjR7ekJkPH2eiRmx0Qr7lF1BIFfHZxzZhlOOgGEvq4HYMGEBAn5g3eVr9c
FA8Tq8v+hLzpKrhHTD4DBokJ7TKxZDQnxhPHNFa5nRkge6MqVt0zK1zDAWAsSh5c4JmhttpLeqDI
APE/AznPUDOJbwnN5MjuwNy6s8JWN8zXJH+1YBwgfy8wEa0bi/nQbZmVrbkZ0rw9tOknjE8BMCgR
xoEJl5vMUJvRHqlh4RGsn5fK5uw9NRsnYKonzgFiNxOvrECVQak1qiObywghRk/VQpauCmcXX4Kp
WswFy7qN0JcSLqPqCL3gIa5uvfdcoz35tKB0Bu5b9RwFl7i+EruOOSuFpyH04aNOq3Z4iTn9+dTi
YLwR0ToVik4/bl1zsg91FOJtbI56Jtr3zbXTRQEkzhFneiaU6jkQ1ygfb1NGmyeE4aog5FZv5bCn
DRmgQfWuF8Qcv+pI1i2C3ZdzD+kJl03Ks622BcMljsZN3zwOIHVKcqE87+L0rjuPrPmmP7Z+uRmM
BnXeF7Z6Y1lbn4oYS/qkARrEweyQjQStY5ZaGn/khm7Orrwl2PfgobC3wCvPQTmIE4BW0KKIj8QF
HDTab4zrDBSd7HXF0svKSGafSR8zxC/gPH4m1igYaqQNEpQStkH+qmDIDaTVTqttnjDlpwFDWfYZ
wBpXc74L8/PMzrOmNcZN2qsxGrt2DteTX1CVyfyMqbszjysH8nOE50qEH+BaLB0bLSHc1eQVeYYy
O7AezRRHOXZSHQGX8j7HXOdcxNrdV32ZCbuRBLgVo6FawdTaAe9h/7OEJs4vhrHzTFwWhqJ9y7jC
criOerWT97H5Sog/iyeXjly9ltotmhecBwROx8cK9ybxoiHpaahs1ZaPU4bI2YiH3s1Wgmn1EG1h
vaa42UbO8jm23nLB7YyVpLvK7NvtztG7/+L8LG/R+NmJ19k98uBJcaj6fBeV5T7abIP1OmzG6iny
M4pxykuNr8dx3/oakto+QcxtUV6M+O7+N+vEcDVhSvzu04ORM43LuIlxB3DWa82rxMSsUJIsPoo2
yLdLTLlaOVjf9cLJ/j6hjnDPNBZNN9X3AL9MWeQFyFY0Z5sraKKCivwHwVRC7P89ZvDCoeywH0rJ
QuZqoze4/li8mcJ4brloTMBoFg+KWWiC5wYLdEuJT3GI0/rbxcjY8at2XnJ0E+vcaC3IAevYvDsx
jHuXSXRjym+05G2D0cRjbytYdtQCpCB2Nl2EZB7i0Gc10dsp+BS9ZR8DbyaDE9cri+MwWzzMNTFG
QkEVcMec+HWmyqGrm03MY8R0ru2wq6k7neGz5BykXwfxnkMgARivhZh9Flx978OZNj6bymTbEaTx
9vXwSqh6pk5NAu3Z+s21xLarERS7LHmOmifXoO37xGq8UOl0K9prZp3N9AyCNrVPRvrSdT+ZfzSB
qSdsOIKQ1Df3wDg8zDjOYUDiPiA1IspXYtxLfOlKWFtbq6cD6mazgw38HyM+9jBloviixGXyXwz5
mREIN59M7wGB/8GKseO+IKSw1H02zUvWnNRCxuMwYqzy723JRY42UbnPwTAfp1JHSHZdQd2bYm35
CYxLxfljTOLtQkWoWXMgYCJrVtix+bT7N8xPWBs+y/aNsH3KK0nbP172UrZ/yCUGHJBn44zPDbsy
wkIarMnzqfrq15eQx5Lh1auw/Y2c9zAKHtz+X1WvS3A+GcOCikXdBcg5ZIgkIwgA0rkx3d2T2rsQ
VQYcd4jJa8lgkVqAR8WgTS6k5uprLrYyg328Bg68EL+3gFpxsWJG5CjEqZ2Ld6IfO5c0bKgv1ogu
2yUGiMDXGP4xWhtPXmOn6nsAwj7m1Z9FW0DeBIoYXdFsakDBxtr6YaCax8cEn3USHkOMoZBISSHA
fQ4fxyB5WDjbwahCsojdux72LDvc22xDeKZWpH3Sx9Y55XxkhvExmuCrgBtxx5eHgKB9i5faN9ji
oQO0Ayd/waiifRr4IhUW3ChgG8M2R2JKdfiU6curP0ssJsVr2T0n9Vblh4mv9l7zcya0gvNUPxFi
hL7Xejvt4S42g3qK2zM8VxoDAuwjf3mXw/C35TOq2cj0GKRxiZIEYbDIRggn8Z7hpfgYcVgbG5bG
GjgSRuZ2NSvMRMC1v5Lxry8+pAZ+AY5OviEaECAkDyV+0RhTcfCneF2Lb4gSxC1hBKFlsVdjdnuK
n803jnP23+7onkGP9Ne4ekRV7MMXP7+b83NfP3dx814Rb14w7Cj3T84CifSZ0AiKF5NDCP7oioMc
xWQbx+c9tpdKlO/mBzWaVLqtvJz1jFNRMS57Z2yAaz2lITuWR8fFRNKvem1dpbdukdS+qkvDm+VA
RmlKVJ5aCQH6ShW97W9CdnvO43AeSt6kFZyinudKuk8oy+OiotCJujGEUHAHXvFC4Tn0Lz+nijN8
CWoqYeJfK3i3uBG6jPgREASfTAXt14O8S/5+fGRSEEhAQTxy1zJ+LojVN80mLeVD4342Budc61/q
79yJauiWYZ8+pVNORuFTQYR+RwqRR7LFObe9FdatF1tDYQGwf/zx23a2lS60Ga8jjGPIF19Leuwo
0zT/2NHHBF9jQNgK1MXAbFSl+6h5s4vXVG55Y7gGMQC7JtTT9jib/To898PWaXd9dlLuZ+2JjWX3
D9LtH0sy8DrCTPa/U/vODrecVqQRavUe622GEdk685ytFusQzTxBWoM2uAw+hzXM99J+nD3asZ0Y
SKa6DCB3H8tQsi0uY5Z/MAeSWNvcXC1K5lpr5KOlwIITCkejPP6qcm4GMB2GN711KTaF0gLXyzln
us4SNoCgg7iyLk4KEj5N9/mYbzMAM8P8xovY9PhmRnn3YMpZRffS+BTyIQAXTf5rVwFewhJUZDsj
jKJE8GRJlgUBq0tfK6v68UJzZWKJ8jGauj5j8Ymq3MFOsARH1onD4FPVsKma7pF5aKGuVTEORWSf
mosQsRXrABvPfWZTlNartTEFa30greGS65dGjuo0mM4x4ujEwcerXU1FDDEBzcybZgDvHL/YuUTl
M5s6oLtDgXOLnTNqTsAWzEz+Yxo2m9mfvnJGRsylKBc0meE9kNPYZaLaFVb51dMiMgY/FK/C2bFI
hXOsM3zOEzQxTvTmBBwyFXKYDfij7ncdKmZRmruA0i8LXVvCE/kWxPsT7cL8Uwm1Nxc2fSufiFWO
uyAipaWBMVZ8w1OL8S0hDcEjp7C3hhmsK8cl3oETyh5RaNqYR0MhLUw6bCLp+YoD5EQmJFYEaW02
xn2Umu8BMdOKkaXBFVGFCdvr4omY/2vczR9m5Z+6ludHE35WAstPUURUPU3beeFpm3tIyhlZQvJY
TH2u/UIix/0uyyngQ0l8rlaIuuY8bSbfG+jTQdYmnredlE/CoQT1PDa3WQQPDvmmLzfZIflkoKGE
QSEgmV3kPN0RFd2QYOOFgeWvijC6WR3HciN5HL2dZ69lrv6Ttwagh2ObH0EnnEe8ESlTorwpeh34
25hmaYAY9LexF2CXj59tsbyhRd1ryUzGavHBZuUffXLNbRtG4Nx9DVa764zFZP6pkDUZfa3KnKMd
Z0FyJDVPiCQMOVMZYFFdO2XAT7LDm/RuSZt17epvFH5F9JOUsPm6kLs5PXs8vhajZz+KuldP8lmU
EmxsRDidR3bVYmMpFqToiP1EElMwr2AqTwvu1Swl24pkS7S/IWsnikdF9iADzgFk4Z6nxktG0/uU
ImGQXrPZMg5mcmkH/n2L40ZAhnSJiyMMz1+3VAc/o/3OnFKH4TZ03wj8lHSJRrnd11gAMWrD6zwr
MhAiTJgHM/ZcCK1kuijcceyVkTB5Z8oyRSblbX5+DXZZq/BF+t5XJqO/Vv5NypurRbn/ckS4oVze
Wlc9OurkspNv8QXnT3J6i3AJ1X/sgGFZKlhIHRrREEhAoMwqfxqpgwhgNeQL2yOsVgIiu2uTLBb3
AaNW426QRPqaNF8eDWBfJPR2B83NrF9mDMPqPvpn+lXJ2kAnPLT+oSSMMswYVfyvqXgWheS2T9mR
t4zu3FWJl3JAJ8sSbmmRXmz8ln4uz2GgTaa8uQrPk4Te5y77ntKjrlrlhNRi/sWUzE6Qrhgp7qwM
LB5rEyVBtE4jUjgmoHzzBgA1p8cgSI+TF67EsocD54XJk/4xTAAtZNIlJZQ2cH7GDcKWSE9oSgpm
gGuyva22FlMgULABsm/A6HqSzS6Vb8F8jIN9VYFTNveZCabdumIueu4z4ykiHceF5rjTx6S7XjP0
VaxLbv3fo9qACx3/w5bCWKjhNM2JHh3ehok9MYH59FAjnIDMrEl7wwC2Kr8bff0rRhDQpAPaQL6N
PmA+yHu+pLbFeyTSgvsF0Cr+HMkbQHHamelzbTpbnYObVnVFZ4ubXZ0YwbnNfXicEIKw/+XoI87A
xHedhsO66qwXl4kbmYeZzczibPy4OaoOiLNH5wAR6Kl8X9z5uHTkkZQb8vV6t7rc2gNHEMBDb1K7
+uugOaFYbnKNekDXhZXVU4XSJs/e8mfkS14YR6YMYZii/jeZiHxOZhOSzItt/Fvo/Y2ajfrV7hbK
bvaRd9WHZTxcaxPmkKqoR2OF5anPWmonOfnEm00TrjERxOTyGD98OzmkQCSogW/aat1Ub4PtnHAx
bnGP4GoEZ8pHT3khd4iJrZ5dNjec1sM5y9BijvE64pxqx+hDVZReiArJBw6qmxAU5Tg0fwvrUuDn
i4Jlo7gLWtddD9I7oi8uLQf+xvb3Sc6+Js6g0oVrLe6GBRc6kUOtJ6fdiUQ92tFijpAnYBdm22a8
CCaL9YsonrNBUDkJkJhno+mZmyHo92Fg8n7ylf4YPNTyoj1QgggImNlhOu+Fs6Pvi4SmDHah924P
5gVEXCeQsvF86c5w5gKcM62k5qRPmKM41FBMdeVwDfg2wBwppLXHlO6uYk/cgMFAvqdXheKrmJmg
TTQs+7LjS44/ldlnCwo3rsx3u7iHyDhGQ0cBvCUrVPusobAOnXr+ijD2Rd18sOR4MYkewvtfh2jm
jBIgHHB8XwXg1DIDoTPmgs5SRNY2PbDkvmUpQl6ZuY882qN+Zze/MU7GMB/blfSG97A0Tj2mAAf1
MJyB8FlZg0X1jGnOiNf6TF8vEPzaaRt38lGLC0uyrMcxvHSFhdY1EVjiJGhjB8WFj6PTaHEWTaV4
NVOYZWMghhf+n9Qd6PyTf4MGwoVbGyene+NuXtuCMJ+MoLJkSXqGWyITDlsTsHQQdcnQUAsx7owg
/fBQKXOT7bnF196EYuuRI3nwXKJraD852p4HyyR3RE073tQ/TgUzSqoWN6Iqt6aPMdnaOFypNAZ8
ZjnlurZEGoLQirbcU3QClxIfSPVowdwkn7MyqSbO+a34X9YhMJRonMhqLkpqDvm3GRDeiyA7BFXy
Z1JA31hefNVcM8sGBsngIH/qiAzbzT0sQ7J4I0/Bau6oE0ZOYZuCrhwZJkMEzBxm94/KlbeUhVk1
1iGpdPpj2MVjcZiclEZFVzTcFcgCMxuOwS9Jt+JLcdw8P3mOcegULeoBBK600H6giiF0YXbB2uze
E12oGgQBZSmu/05hqzxMIxUWzYKfwkUBaX6XkbxgBLUrXsJLXJSbuuVsPQ8UL9Om6PEig3J6mXO5
r6R/K9vuWo7sEFIX3F61UlijUibNoiEbf5yYmEqaBJqMi8JwEaedZFMWIxdvnb65frqn22Ql7Dvd
4NcM79SYF8DNCNFAkqYpoWmZ4MtDkIMyFzfW9F3Sc9Zrq4+g8m+2E76FjkewW1Dqu5wWDLieOUDE
gsAYebR7DBsX1H4orFcWHLgIUbdJMRBx+tDfT0eSbETq1RhGUOMLyShLda+hS43j+KlTa/SD1J31
hM1E94BHvAytYQshJSBi94bGmXUQMTch2T7v9p+imz3jqtkNxXcuyj3K7IKwKe4CYFE4nn3Gwrhv
cDBpROffcNWC5jb9duX5EBwKbmHgsGSXvf63sElsYKMz8RoqduRpxFHlfcKsl2LXqrGwz9oAjo+h
6W4xR+WO1o0ap/oMmaE3tu9gvIytoQVekM9W8CGTmvvkrLA2jKSHDQZ2SzZeF46M/30ZTK0nFygB
cJM8+svW1/kcxQEcOXvEW5YdIpDQ7Je3vI1FLIyVua4ZVLtfkUvSE002SB7n7tqExAK4rh+L7JPD
i7/8mSyeNDgP2GuIfPgoAJFH1pMh51MV1oeqqV+CotmajLBLXtNAwIgyX0ZJ15jgYYa9E3usg7qr
HYz9r49fgBgUN3W57/FjdvF0XY5FOe/DcPluNw3bVlOrESyEFm0KWqNnp4fDwtxLug/0KKvc5Cpe
uzCCY/QMHVioCuPFIT6UzCjXOfgcDs4T3w0D43018WU1PoQkjsItOAAJL/O7J6PTLHz6/HbXAFW2
14N50n8j8lkwY+OFfXoFlWt0VyMSCiz2gjUlyH+Dwdna3aEat81i3EZOpCLEHU4y02Rg7q3coDvo
0BYLo8KNyRj/nzeMG9l9yXvmMBGAr5+QZoBtuLDzjEZmJ/G5Zs/Mv762yseWoVbuRn+UC6Ys5KOb
Xc4t1qZxzjiqby3bqJZjgUaV0aCVuA3TSq5LbThHii9A4A04JnpQC4JAvmfLNa4cVAXsodwMfkVO
4at372XI8O7g8qmUvnrBTpFY0aZQ9ia2nE0axE+lZgJgQZmtYQUmxmIQ3imeIleLio7qo06rl5DP
SqP8PXc/Srhd89vClNbg9VojYhkE1KnM93Z6jxsNdYccLR9VvPUrF+sr50uzOKYkUaVENIJAc4o1
dMX464BGSN2GUBNyCnuhqM5f8U8WIARdezjq639kZ2KZayKrPhszpiIMR3HNbdn+kyeVx0VxKGEg
ACa3x7lI+iE79JBPQ8Zf88JwnllMdRDccA6bWAIcHcHxBWISVmCBmZnkF1YacF6yOoesT8upilZ9
dlxG0N6AmtvpTE0VFDJvPiz1xhvPJZBqYl5yyYKHuSHJnED4dVta6JiyMPEZHxuyHuxTB3b2M3Y2
ogDNsonC7eyQ/GPN+unMcy7cS9ySOWOhDF3/4lVMHqEvwZ4sGcVBziW3rXJydBEhWtUuL03JzC7a
xsCwKk55qdthre44FpkMrfJg+mcy5os9xmKBQalr8xox7pvKhlUMEA+JJqeRXLsXvQj46Nb5RGOy
ep0HiFeun7uPs4/6HGNTzNRX8x2q4i0HH11V5rXBtygGwBhQfdL0HGesqY3Y2dPNJCuYhdNqdNFu
+awzYBo5C+VivmeduZ2a7hrG5xhDa37oWfmG6EphREOVct/QmsrlVQ1koRt2K/NmZEgmpy8YMLRW
qd1kZrueq0d/W1XUX0f0L081zKiZNgA3dmJ2LEsgb4rvWlHbPbNNK+YvfSjBr7CofSNfRr+D6mrc
qcLyVpZADmkKaEFwl2e4ap7amWikwjJOkuIjhZ3CHgR8EFxCRb7vMp4izRbB1wKkas8Zc+Rq21sx
lETaDlOu2rJ5H0oWw6yz37ocaPLQNVdUtB/HBSQ4hloTjfIVii+ZL50BPHvmPfMM8HMgF4BZMeRY
8+QFEzQgoKMjGE/5IKCnsC90aVoXcfyeTdVru2TXPqKEAHzQYey2eTsdxzx65VRytJFH2kWcsoa6
EUbIwzBsOKmTpmetrtct/eKd1V3COrsJELDWrLchho13mm5qOVDpXua/zNx4UbpuAmsQ3I76rAa+
XdhIFupgzUVsv+dd+bPU6d5E2OgDWDf1uUKESzqFQCrJDk17s7Nx53XyYC6KqB+blVKQGXN5bg2q
2DehRkfNaw7Advo3yPjNPrSPeYePZKIcbPE3ZThsVHA2ePX0ORlxuOrIuuaSEvBAwtoAXxlTxsT6
yF5A3kTI1K/rXtp2ldLSoA/9he8fh7w8eHV0dftl63lfyw5BYuuRb1x4evH4MJP0CFscW/ZvzNro
OOlZBK32lD3OUYhO5aJxIpVwrmip+5WUMfg46s2MYovJeJZAJ1q4unmC1jPPF+F9sI4CaVEbz+XX
/G3kE9T1wGZpQbIOh1XTmp8NJ7fa7hk/12zkg54jZWtzMVpgt0eZvbUDspqsGQpREItjJkv8U7CA
zbGS6d1robw6GYDcElnfQoMhws5FBZI1w7DaOa9L1ixMTJPnCWwkvN+Bup48Epui0KVY3WUEoVKY
gGFZ+mNZXS33vkQMmUteQ1lMf8QAV4WmOSNoj3nUnUZZUgvCGrfkPLvLrcWeN+fc58EAGJX7Vnjh
U09pfbtMP57pwGlM5V655dPgs00nBjMPn1nGahUqhHw2jq407cfhHdbMYxzAG+boDyb5kiTwp5a9
CoxHOhHJPGL/oStU7/555AnDeVV1RxEtoyKGc50voBqohMcYdZYpD4C6E6SL+ntYN+8YgN5qD1dj
vbVph3kYe/Mt4Yie/wt9ChgWxUQpdn9zIvgizEjS+8EDwAG9rhOxiXSSx9QavcG66CUtvk1Sk9C/
IkLdIgqOQkCGySYOrG5/VhY/mtnjkyX4CxkAnh5vwSjVM25AEHuD9euY+ZEwjQTsFr4K1SRgzudt
4fGLS+b+gvkx10nOU71X7armifIgnZahge+dB+H8vRiyQBBoyAgGRnVdYBiUdTuw9eEBrPJja2zs
uvvNbfYhmss4jdMtKwCvaDyrhxGgSZpNJuV5IuYxFvKPXiSQE4jvkVYmResy/g2e3aY5mDlgoBRG
h/fU4nMRcCI9f9nzAa46YgJl6WwCiv76oYQY/OFP3vuifmoYp6Mfvrfuk1npfXEc/iajwfykGx5z
/usMAb2i/o7gyzabunOJNz2njFDY0YEibNoCB/a7fiB2RQNxV6SHajmITBx7RJCyBUc+d8dwxKib
d0yLYRKw83bL7N0jW6DG/kdOzaN0spWjjeDp/GdMCWamLd3jOd/RRwFDyK4amsGno6N+5jD7iMwW
1QBesjky6cevWi0bXJFrZdq7YkGDWtiTzDX8DWyqPLipbVqP+lmQozzwhKZxT2e1FJiTiFGBASts
Wvy9UrdxXDthT/z0iqLlqoNqaYbOs63peJcUL0wi+8PYdBcDthMZwbREAhsWHHWwNWabhH6064KK
Lj8XKzE45hB/D30eVZhtR5eCoWvITy8BCZuDKt5jANVLwGCxzWPSETxGLPoPBvmSxeWTcmhimYfx
IWVlBkL4KEO4sQRCDDbx3ks+xSy53TSsXc5X+UBZWDvCIsKIFZofUei9wtG9UETUXarKOi5V8rTU
bx54STDebOjW2tm1RMMr7FGHXONvgSJvtDs2bGzew7VugQKzCpwCbEQnLiLncRliR1zYz7TGhGzR
A+HRuHsYyXWXAfbX45euf0gH/BZek+xkXYGYypNdP4GCY3RkuJHHGvs41+51HnlPgRvhFOp5B4uN
ws1dggqBEsHeqKr/KspSHUrfObzcQKgAhVkMYkKKorvG/0SLddl0mswYw5KTj9XnirNH81ZQEzEG
3WNopxlii3PM5vBckJNWSfNd0CYmajphgpB1c5YdyGk8JHn1NHvc5Na8PKc9wakCTwqpPzw7+aFC
LtlXyX42vN/EdTA5DKj5Az+RD5lcpSO8ahwYY8q9mLXMDLJ3t/0W4kNv4YL81kCU7xznYJFA4m6O
UcFac2KF+6uylJ5pTWaCttIML+VPlgcfNb1OxxAwZucD6AThOXJExnvWrwzd8JnTt1JZTAwlF3Dt
5z9tyxkDZzXZujxAEysErxscm21ThNh8zgAVJ1oDJ+OnC8cjoxM4H4QfrEDue68JVkXmmxvifdl6
FANUO+saecu+NJxtxvF4zF6F80Hooeq/22DcEJApN3ac/Y+l81puXMmy6BdlBLx5Fb0XKVHuBSGp
RHiPhPv6XnlnHro7ZuLeKokEMo/Ze21kI94xraZn1jQcMEJBkZBjTckhAkmK2F/7R8l1r6mh28i8
5Ar8Kf48L9+EaNXqkZIhrkA6MU8qCMtImnTdBsYXe3g++GzllLsaL2GRrH3YgnzZGU4E7YTTWO9Q
MA0npdHNAYIY9zp+FGAWkCwe1WhwDl5VKFNlwxwBYKF8TcXLOkOC57T22ocAYWrTk1MaJ5cpPCm/
DqaraSKOuYdhSPd2tfv0OcxY29igHrCS9Pk7csBtUO4iJpUUSdG+tP//v/khvZIEDyrRZe4rewRu
13rvDy6rRND2TyNpFObQrlwlz0Fqg2vJVAI7as32e2zkjUhUJg3cqM4A0R0sgGSEhBFrRjPkOADg
zyD4EEEnTKpoSbWCtQFjskJbj96NISyhaaS85OgA8/Aw4Md/dxF9yorsau55e75n8SkCUjCy2E8G
dGF4z/Hr6SjimYMNuDbHYulA57PM+jee1q6BlgFhhWEuZdmvWWJuo06cHad7GKXAaItKMQJNxUGb
bcqJCPqLzZJfqbv5HluLLKObw7aUsc5Qn8aIf7wNkNMxrTdVssmwzU23QPVACBjkCc2CQOS6e9gA
H33fEi3r/sa4hsvgVzjZ61ifpSCdVyGku/57ysAVgC/3gSKO7luJYeWpN6jmzCJkwpeq6QymUpi/
MDuwe6Td81i3Bw3juKGLi5Qfbv28UlsZzloZkm14MP2eu7fYeUV8jLR2NbCMNe8lYsgqfQuRJSpQ
ls4AoZAxspgYySY+yph/ARNA8Fz28atvT6d2QgpFb0ebPZznrzxmsFFO0l/6rb9pEqz1uMXYM/XR
Z+tvSxDDT01jPCo07/ZsfnJwmrqi4X3Vz0CmCTix9zODAqeD79PnKftYj+TfnmdkmgkJFBIyoiyU
Ht1bejADWA9cx+rQVAyssqL/G/IG1VGy0DAqM2zDZEV37bEr2+YVvXQ82YCfpohnM1w7TnkhCXU3
SAgHcdG3jCL5WaNimfFtBz2zSyfgp8av+GkwmlloBto1CUHPdYn70zH0F5P71OQUhmIfoqjRVAZK
qT9HLmSesRbk/LrEtdUXvbUPeT2dbaTRAxjR1LyzQ3mOm9chLq4MDM+ArV9nXw+XHchEpofcr469
KnQyqCqfqtEeCU3yo4+YWgqWI1//HBHz7RF4xCh4sNl+BZXX0c5ouCbD8ejbxbBv83UycZyddYdS
JzdPlr0BjoUW0+PNwc8VobzknXCYMwf6WZsPckCBwwsU67smx1KA9kpt8QTFaGeaa913SBbLMQ3q
GwHFpg2SW5U0D5EbF/Z5O3KSsIutqmb4aDOyffmeHVr7Ms82FqLHoN8w9duo2Lq4WpcRxMCYGAid
xXvvLwC/rhIPS0+IUtJkwj9cSjrbKWh+spRsT+GcsoCxerTHddEtYlypAXvZ9ldgvTFAPGDqarCO
aXxzJs1FXZKNqlvDOQM3MsFGWEEegt/RomyLWQzX/tDsDHFxB0vHDs913ujMNIEUWyHiSY/92sTg
qI/XHVlEhSLtu9AT6mkJjAamGHm3un709O6LDA2UEaie5gJjjwG3m3kTbnAmiMesGe8DkoTk2JYp
MQXvdeAyIIF1nF9r685qFRIu/YULJkP9eqr2VU1gFJM05HxZ9L2MSBv9g7maMNqj6frHksTuCoE1
s8jhTH7l4nvQ4OSiYKWFIWHm2jGSzkHfhNq/fshZwm6SeFu3myz9y9x1ZPofxO4xnFqNJbZ5prxD
+hJ41lmAHe+hVqsrO+c+6SBL68EphxtFqcCCrcBh4PFXgO8urpLVazExcWzWqj+Gru0nhyzm+0/f
clDZJp2jKQlFNnMq3eDJaknQubqhB+mORpctZj4tWl/7Geu7iB57O55eVWoBjDmp/eX4r+dAW3Yx
Qw8kvNUBkQSvP2YyYpmTtTOXPfPR6EnP+bLbzPix8L9SMnJomjkbwoz+Cxe98dQA/+MxD1caAwZ0
fgZajL8QegYKtpyFquHHyWqlC3BnvYtTtIjl2grAsvVzvUWMsXK1woTJqTODrC89CzsmJveh8r+8
NtpGAKUkDFABG6fjUOZHT+AyAMN1YY06JC8Rd0lpxgu5cNS3CelG5Z9Nk7wifIyNEch9gZkfm6o5
rP57F0eU1AFs6oTCsLJJMbdOhp9s1Qfa9KyTzXuKYtNhjEegmuP8qX00vn8zZebf3lWPhFgIwKtG
J8yaRbdWugsbpRluAw++wCTUcpBwymKBPw0BTDLkZnDnfH+r7tBo6o4dYc52GjmQA5Nrn7Ao6tr5
ty0lOYJk6zW9vlFfn/BJFO03eqXS3ToDXVzF/gqjOjvJlJO4pKQrK7TOfcz4O1vSwvnDNdY2PCMd
D/5AgWByuhTG1Rs3WKQx7aTJ2bD+Grc960hCI/85xJrLAZCQ6hecGkJYWMo1MUxLSig57xFhf/Fs
Df3VZhrnKF5N844gtyO+MGMsktXsOENiGAzsYwJ5E+vsochYdC2r0qORWKUqddHAjpRRKpSLQGKx
5KpCVU+hjFuKice9AY5r2+ax8mni84ySecPzw9//WyVAtKlhhH4tUF0WDJMjvgk1sXTTVV8wA6WC
41fJ6XdwufWsg+i14BtdebW1wkJgMb2EcAszuhEmgF67iJ2/guszdot104aQybkROj5y0a5hoi3x
8yXAasp66Q93g4Uw1RCj5KVZcFrV66FO1pkFugMafK2yMgnsoTwQmONT86RxbajpnjbYamGCJoX+
n0FSHR8QQjFcfjCB8yfzLPLpU8C2yUT/wtdbRYw/SEpsTZSLey1PrmpB6cJIQPw/T19Th6aVm5nR
v2YyP5tO/FQiuk4shkxDfI1Ddpoo1j1iwFpiPRHpUxA3UHSLAN9W/d+8HteLIFNS+vWBuoCEyBvA
atqTZZ4dXQYGxbSb2A8A4zW8R2vly36m/rHHj1Tzz4meHPF8cxsUz1XGNEN33LNWuc9d++Z1LEZb
SQ3b2Ma67+zvtvC/BjwjrjNtG475ycueIu2L33TW5HuI3zsHPwfLUy21MWVmHYuR0v0N6tdYwAht
jYFtQg3yTrNaBtTD2dFrJrjyPffzJTG14LlxKWfJL/QOv/PqFUMSZNiGji9EensizudtPNbreo5L
RHcV9uMJthjf0SdEGdzHEdvrFuBexb4TEGs3tLuoPcYVcKxyXg2gNe1FGz5HVUBZdI3SBokz5j/u
2CiYtmps0sNMiVYEAOcQI0pw+WP2GyYpfFv+OGuGCph/mFP+IWb70Grulbq8MZDwtYF16qR9cEax
zH8Ly79AFwb4/vDE3vSY9yPod2kMQby7eAFozLUWvfOMK8ge5bs0CL+da8XPD3zWULYJgqhjhUg5
OZKFPo+kMOVU1HO9M+yZmaRNIqUHx6zBoPNGj/k8VcmzF+G+CqODrlfvKA+a6s1XMb8NJl+XPt0X
R1HBbS0qIoAfDWptkyJ0ijAzxfz2XA2eh1jsUBangnAs5saLYFondNUuUS6CMUG2zzQEZbwCFQoU
zjWP/RcadORXcidLME5USUTYcJpGpfXugZXbjhkSPyGHDxxYlFjOPtQpXvTvuSC9lqwbtftHJ6oT
rGl7fJvNn8NhjSYL7hn1Q1NtcgdLAldo1JxYgAQFTFnY1vwDnHWKqtNqf6JiwqHfWq5NVB30zsxQ
MoJG8g9uv/rFBQpfl9fAcqBXs46GtksqGcYVVidX0IT0pUckwKGGtLrbgkXwUc2hskCHee809g4o
LqcUmqGZyHvrMnyvfG0plIAggQKpdKcp4OiUzSsvYs88QEZfDTLx0n4TnENpxz62169al+0bA4gy
5W/BjzzY7O33vUqw2wKVWplmfBB2eW4aUhB9zBzJPaV7bBrgE9yD/eBfQ9AnJUMD1SXSDfKQ4rNP
Cdbmj/PJ2Au6Uz/t4nY7apdKfmGkgqUJLoZO1+e6VeaVXH74XO9NM90c/k83fsnIZBXTd4dPl4ii
Vy8QizkOt8rJt5cY1OULx6OBPDSkKwqmP7N7Q5phcMwwSlpEdbC0glNqHzWbFIvVHN2KUVUhHiOP
qOdJ5WQizNQ5mSM5QSBByqv6huaGx42hEnFYMchp4g3GnKn+1hD31LnzrVMNjAZRkd3djx5w5IYY
tRbQat7TiRjAe6QAG8/t7JNAsE/4jvpNHf4kEWY8os2465UxFrUDj/zDRMQa3ULGWtwlvs0aqP8i
eMsVLz0UZ/6ylEfMwviQUR77GHfEn2n1qzF5K9xvMAWoYz0ijVlxIgc0O0PFrBMdQUgQtzba1GrB
Fa06ZYfJMregxa3mP7fUfNOPrPZ4zhauVDeFwYlgrz1sSQnXVzNzHriwYyp/Uzr6Ynblsu25FfmF
y2+TCDyf7PRga8l10AGZWAnzo8MJUVYaG/aIetCwaAE6TuhwbdW5zp5j+E1meC1YF9Xb02FAij8H
RqqV+26YxmpCvmXxFju1896o4qQzfehDPFvJ4O0jhwckcCjOasV3BuU2RNGL4/Q64iPiUV3whc1v
rg3G0qPjjIW3quoG+qZr7lGhCnIzNeA+8TjfzKq64WWMXOfRJfrS4oKJ2zDBed39c7/qkutm/naa
Dy2hN420+FJPjFZqRq5O821wDusDw1UxlXh1HfMSyuYnLM3rELZ/0I5fLMtlUV5U91Sngf/HlBTJ
PVeStSey6OxCQdHicUvhxfDrZLBGdYKHP3/bTgh6BqoPYrhhK91NJvkV2pfqvTC3VbaU5rMX3tTB
2ddwcEkbpgqNQ/KYkY6Wg78sE8w/+dIx52VSDBytM4hX4x5IbqZEYjaNzh7iHALDI2SFM/5Ab4D3
YiXH3LvYzdFxvzVvROWGY2oBx4UI1Ymeg48u3htGpuzeVBEwdY29mLea6A5lRI/GPvzYakTlCXS+
CfQQuU35a+itMZ6slPAybTuV+ZPxh6a4nMg0NHJIqNKHxVlg5zOzmvSwGRqRx1JOH8UepSDnGsRi
gq7UK4inaGMl/goAZ35MdJ9UtGIzoAvn4GNjqpsskivWMeSCMqHXq1vcJDgWxLZPmg2xqAshad+J
yi0qAsCDF/V7Dta8DrmzAl+cuiqBbhQce93nM43QOHYYufF9ejCzV3biX6uw2RgyORHb/iuqnygm
mMVR8Y/zLk/CW+scx+hiTCRBI0PWsMOAZPzIcl5b24cDzoQBFhF5crGkvRzeIvmdwpOfkjeTTWvu
bRro94S/AToFVQmo2p32TLBIvaC2m+lDRiF3sZle4Cas5rR4sWErgagvr61fX90W5QCfuVsPa8/O
1jJG1KZbREAEYDDsKv2WfURPz4RoREDvBu923K3KpAWm51+jKDuB+prLN/UmMAY/+xmLBOtmMb+Q
gX9g7PCVRuO2nuX1zFou4E/XJKu3llb6O0GlWyYr30DSPiDgUQr9mMiCxlw5uEKnlvFPjdsB8lHZ
LDPx3nrBVtPnZYUXKU+UjxM6qYYaqTP3Ie9/igqsFB10ZnJinbfI19bq/93nnHG4tzpoXMUcbRJp
kuisH3HPLliVkyZdTR3Fvn8t2uqdzwqvgVjSNtD6kizKEl4Ml/azqnAZ9uHOnnyoapyRWo095ItD
Ge3RKvCyS9QiWHVgfNuLRFjAqVJNo9LIj6zHgBNy3EbuVfONl//75ccc+jY/apuIHYMnTtJmxhVJ
ieV9q9/aJOC5+e89H12AhuEEI2p4TiXQbVNwpPz3C7r8FX7xZsWUbgPG+1bb+4AuDSxRFfGSCaiZ
Bjy0jaeOQ6AL9SfRJkwwU/iwDKmGZO9CJTE4d+OzegLUTyn4OJjz+S2BNHaAx6S7qo85tDGOrTVv
YwXpPgeMb6nAnLlcD+hL1V8+Zz22DVwrFnvp8J2mNbcCsnEwxoS3KU9PLAtwNdOjhc2Kbi9ss0sa
PCyzf9aLbuHMQPR7XrnmzAJzGXFycMfxz7HTK8gjh2iiD0SFPyRy84B4YP+h26fBDk9aMFyQsxv9
tnAsTJThhq0iWUE+ci+XW9jFXRhrc7bAuEfYDtpkFU9pDv22GiC6Jr0aeKfxxZBL24XWZZYof5SR
e6rME6qh0bv28i1HdmWOBxNfbkQbNpj+bmD/KoovgK3oV7NDhS5EJ1JcY6I80ReN5JlUuiv++6SS
7lwV2Trk5iWOvNG/+T2rnuQJdgc/oHsrXd7ZfjLDx+n2IQ2xRVXNnv+k2IBRme7NiH1MVm80gWUF
JF6yFouIVxxFPKQyD1tsfmdSpQgfW/Ohyinu+kwAih+UtmI/1NdEK+/t4D6TiQwOUJGyCZsf3WqV
s3WeTAqZt9SiqBImASveH6bNPYAXFB3NIhz3fkL/w9Co1I2jSynLnH6IjLcOuUPtuc8p40b1JkVe
wGHG/huFYJa9NAV7gmpmAlGtTc6HOvouKa1fQQs0I0cYrqIe1RJlbKFfZaThdbxN5sNgPmMR84jt
kxqlS/mXNSoL9JL13Uto7eV6gMLedIzWCcVx+ao73z5YRcbuE0jfwIrRcDdOp+3Dpts5qTwP/qlp
rc2ktRAJ+m/dyrey+ze2iPDEeKg5F/UaCX/1ADu65dEjGpQgPthBEw4qi+9tJBOtJcUyRpSdpIvC
pQQyviU6W7x2/Av0J2HAbCFZsatBEYxLGA8FOYk1iRg6rmpxrjWm1/1jniu685jAhfFZxYG6DpNM
htaVnG+h9DZm1r/HLu8uVO7mqrE0LaJ3xg18NsO4H4uzVgBH7w7a/D32Dsg1DLgUBIb7lsyY32xj
5/dvHBGNRm5S9ykVT8i9ulRBU7iP1UGRQBalLxfYuHifGn5I7sAV7O1dhktQvYAZMS1x1/74Etk+
B0cZfusIGPkl1f+MKZk0813NDrByQZ5C+BCDBngIeNYZ6u7KIosWocPwsBg7D01zCslgCSe0ADmk
7YqAcRvBuQqKX2mK9JSnyKZvoC6Wrl/tyoiRWemsHOuFMMRdcUGYtI1dGxEONTKfa5x/77Dd0KkG
WyneMGz5c3zT2MOaDHsSDbnPXO7SmUUditwcL172nKBm7Rlxm2i0QNsW7pckk76M/9qTeop9lgBQ
9epkpnsoQx6sb2RyS17U1rsHniD2+U0ao1KJb1gats5Z/TVF/+YUyWnwOfk1YG5xcLb5VFJ8t5xP
jXkPYC/M1NckA8AMatx/XpwDQuHxmK/txJghGcsSLaxxEjF1fKqNr6lLMGfKX+DF8V8X1jC2lJVA
DWpR/l2J6a7KvZyeZy0i2mqBpUBL8SYzfOaTSVqxLjft6P2KEgzPAHuLe9ZyCOKaTs6c3nwkH0h/
/fepJcSmFx9l5n9Mht5ziS8mT7xUXD+1HNdlCPeXLCCGdHFtv+nuhLqb7hZunCiqs93BnDLKAxF2
lLtfkmKOoY6qI+kmF9oa4DoHz7TKMfyG3G0Zq/CRTtFrdLY6GBu4Fb2S7VpG+JP8V4XpRwVYIQz7
VRxeGEbm8VVHk6x17T2z8AwlFV9Plos1i3e+NuQtyfxDGUv7H9DQuvRgkVbt5uQjquWf5aAiy9zi
M9fq37wsogX0hZ2L7KOFOVbRg4yoYRhvjRKOXez+NRUZgpWKK40BotASqYI5RH5a/3rkLXfDSGAt
LTxktgG6YGZQXE7uS5c00KfCj6gQiyeDanaM5NUeaHf9lFBXJOoH4rwMF6BSFiU6cw8XIU3QMs3b
GrW+j53nEOBqvaL2O4TkQjBCzLif41cF1DcT+z1o2t/c0RgDih/m3x5DVqqdBDqjBDGHEFe9bchO
e7fbO015rqpmO8ThLjUP1JyqNzI1Z10QAO7/m74D9wCHs5bHtHz3gjeWt6nxUBOLCCOOiu9FdHZH
cQDgJDbXdn/ufAQlZvlOIKxKcUTEWh7qOmXamQVUstGpJbqjd/cawXwLj2yL6IX1bTEfC+euzko9
r1Yld4mdIZKAaaSaOQPUxSOEhAoUqB5fcEApx/S8dewJIheIW0C/zl195KlPEz6RrDz/szQm3jPt
rvul/jmuZpSTnrd15neO34KGN4m+sOkgkMJ2/6bzx0fcg7Ks9jVDX6XOGgKGI2a/bD3ezS7EL2BL
UlaTp/4lZxkSD0WD6s+AZ01gttQXzaVUZuMZdJ3nyGWG/9NDT1GbDFEKKNfyTEotRxjaHN8/OOGu
0RBA59fA6bkN//Li4emvlnOy5EsD9tkgWEOYUJhxQM/23YTXOgUea0WKHPO5mG4mu4qyuVslWXty
vEk5H0cPiYijf1ushFJSBmOvP4NaDs9Bkt8IdyPisWNGNKpts4VTj2xBjJMB+8HirxXJfkapN9jo
hQzoKXPO58soJMZRn5tCQS6etIDomT2DKmYdfoiqAwyMwbwaYlbm6Ue/+LJk/5SNGN/7U1WC1dDZ
FGaoIaAwkSHETZ2A816NNpAAz7wyiU4Qt+GRmNtuZ0wzQDybb2x8HwKCQUo04KzNVtGYLq3mrvHC
teLR8/xWxMDpxj1aggVjdDNFyi/Ff4uKVfmloUwgt87iTJMjOI/JZ9ukRs7dqo23PYKiFDGTWZhX
TN8EO5gWsdETSXI9Qzm2Y4XDDoJHRvtip0iYja6gwxHMrcus8zN0HO7DVR34TREeJqO8uTqNrKV7
F2/a66P+jUx5NbnyEFLsGIi6VenSnahJurl+m42fXpIWkwT4qLNT3AXss40Vy1ZchZToNRrE+k0B
bAqED+qOIlluGgOTQlbq5OcMq9G396Qxv8qm+PEsWirdOLj4MNpAX0w9BCo2wWReU22Aqs1utAR7
PUg2ofDRCuBV1NiP0axTJzTlm6Tnt/ZUUt1Ug79LrlVH3JcmSCrh9GrOzUrUdAjC5XhDxF8Gm1k7
TZDHGDD0zYIyQ7L9mz3cB80G4KRT/tiU5A2Qx9CM914IZ7vYNkQqoNIn5wmaZOkPF7fLD8Z4jeu3
XlzjiDOs3Vs8Y+ojr8qIehJNXVGTimEuCJ7SovbdT1VvLeTVi1ndl9o6rwgUnO8Tt7sQ+tL272yU
cIJpi7CBaEl/7xKcMTsHtb8eYwozfnsHVgj7BlWbhHzZsgpWkKHCQhwmvOeThf11ZuBZZMMhtrK9
kbT4h42A/QqfR4msv4zFW0YB3uAP8FAbNiO5ZhnoIZb6W6eFp2uEbLN6p8a9PiKnmS3GIVXa66sq
Z0LXkW5JzMMAvpulKNMFFecQUhcxdyB6SiWUWeeMFsYvZrVhZ36UnsWQLr0RrCW/QTzsaUYZODs9
dihxyx34RqGDMha02q70UdI7/BYcMLexS6DWKgB5RnSg1UKoj8rnkBbtyS8UM7pgptEz3wM0OPDr
m474l8ZvadW9thEjBTAcBAY3smSZkjL5w5yvpSe2azzPEIk5Q4e1tNFshmSE2fiKBvoRh8qgRMca
BHKfoJ+PthZPntfwdYAhG4BtDxTspsRjGWw5ChSpizgbTedm8WGgG8QuGqR8rHwEFi5WKh78rcCy
17jZRwCx/0kX7EgiVFfHOEuxntlH6T/Yiax0o1oLLzMWpfWbW8B0GPD8TPkNt6zs2EheG7/d5q8N
7vKcBwMkpkMony9nwiS5EUxuk7ojEavMX7HLl032qzZqsXXHNlk7hHjwbULTcIY9oXvgvvYxKUZC
n1WbzXhkbz6GI4fvOl5nug3zrHuNZprk8d34SIOdEyArFBxKbLO4ZrC4LUKJfZOTg8AB5gDdCrHB
BbscUFwC0dX76jXQ0K6dOKn+itlpiWWjXI8dg0Z9KXvmXtrVcOFgCvtqe3ywtQHAxWqx7JprPu8Q
WZJZenigcTN8jjO8jTjF6h9+//dtImCl3sp0piwni65LBWQlaX6mGyF+0Vq4XrUm2575YP5eN0MG
dtXeIDZ21+5ZFjVsRJTcgFoBwV3NRFC0txt1W2cEL3vdgYJhsoQKma2HRzbeQp41+mlQqUBopmMj
bvxmqhXuCADvuo13M0JAxFqxBsgY+y2syxALxwJpyX6EroNW4xKolVG/Fmg0aqxpI4MQp9gZLRko
/nJ0xTIeH73zWWP5kIIqF2NuALZ3oAjDql7pJ7W8DMRwiJAQaf3D8hCpf5UdRnDtxHGpnmnVOGS0
rn0AAN+6e8yps6tFj6fajfAUVF8tjk41GukTZLxsMVQ4n6C5TEAhaIb+aZMVbpavieM/B+W3J/FA
xQ3QfLhFGA5nlyBj3d1X6qrptIWTuAQ+HyEXY5OAB0OuxvDbTvIQUbiT1IHMHObICFOztuMNpstV
Jh914ddbC561xJbQDltXt0qyl6iMpwDdTuXN0SIxI3ZrGuZK0wtwRQB6CMGvRpdeEOE4bSqsYGzI
ovm7kSN1oneN0VxFKQpyk3l/JjCuyWQ+F/JRzlRSJWK9qL8MOuwYwEgWXzXqhbh81fRDZm+s3sfz
S7DtaR7/Yjf6NQJ/GSZMjgU7UlAIJ4CZL1H8WQeeXAZ4nWXZvY6HnH28vvIZMNBL5s52qLIPI7dJ
p6NsjdZGzGZgHvEPivlWG8HeD6iMoXcBIcl68xYX7d4ZX5HIBnl0Im4+An+IsAZ14vz0h1NhY/Lx
CcLlkDMmyaugAYCgCuvyD70kJbK77mX6G6H4S1+dYDw4enYkHPM0u/azOHsieCsx+xRITZmpL/NT
VmGh2CMs12hSwbKG5Y1CQgHjEnevU4VI4mX4T4q5wCVOmkmfu4+AJUjtkQJERqLcEs7i7tyQBzXa
2lWw01pvM7vWNsRJiOAMYz7vAWA2xNPs/dc5JlHNSR5eTi3f8/BLLk4sYZH/qgExGtToRCuXOtiA
6GETl2QV5XNsxbsxY+MX2McsTI/ebBybJn7GJMcjlQ443HryKCMAQEHCEUE5CewKeAInfci7h4c/
IfSNzaahbS2yuhxs8hwSJnmiEZo+reAmSbPsC7PtNHwio3Q2aTXeajfEDdLztFXfqjwQKM0mwen3
kZUhOjdOoAaUHvBE8F9ggacosnYow6PRZ8/E4BJxb9lsi56yBNFNaKCaDWWr7by8+EzpagQzkdkt
tu7EiDWETJoXKFRizAMw4eOQB4evlZYCK9KrxigmaIKvNNw5PJJmuY1KCNhNBjK3ZXYjk3vo07DD
Ve37eTlP47mzmfYoSexQUWLGDBb0KscFES/sev7U49csRYY8fwODmMY/PaoepCBiieMSxx9BGZPz
rIbZT6YonHpR/SZju+ubiSX2IuT2b+Aj9damE/lXo4bhGoWWzCgTyTLmlGlM5yMcMd8hRVlY1oxB
O0qyw/BMVFuGBzvIFnbIlze1qEEdeeVQQ8/T9u6pLvv3QmEvmNmU/slHEFeCoS+pvKTGeZPF16jZ
RM4JPgvU6ZkkUV5neno2MaQ1Ltg1fPRJuI4AkOoCL+TDoA5wxnjX8Or0McFOWbqP9OqsAl7Il6mY
m0rXY4ASbakgb25j/3KmzLH1GvD2EszCsXXPqVBnW1t1/kNU49quplPaG5cWqd5w99kVMMF2xZ/m
5rtlQQ8RjogQkeyyIeUO6wWI03E4tflnUzQMEXMkRC2b6mQCBvvismsjguLVqMDJtkTXY+kVi9yT
p7Rpodlk0TJ3UyId9kjWEow2SEhzv7kl1FZuvDatS29wQQaLonN3NZPlODSWT+bsHmuDIw+WaQQU
mnFnamKs7AhDQ3GBgXPGFVRaZ584rSbTfnXtG3VBwoSuAbljjeh0UM9ehLRwevXbOsdcp5n2neiZ
byF5ouDAuWzbuBlTdqeGcZHdAZGWrK/M8VL/X5zLleJ26el7mZgbF7bKIk3afeOBc+QkY2OXvDPS
W9vCXlmzd4lM/Cyq9tQ67BA96O2s/hmRIyXPNrVEQEilCNur8KlAK9ww6HT9f32Mvd311tIDt97z
hiOrcxli1oO/q4YTX4w0nSdVPfeI2w1xoh1EcYeQL7BxK+IzU6LzLIeDzM6AICvlleremnRHYmJk
Hgwno0i4hi4XrYFN4p68ad1GizF+4UUBXawr27Z/xaWs7tDG5JpiaLSpS2c7MlIMw3Y/OHTTqjOj
Ukb11fuHqMgW/q3GsKqmujNva8XfbbFVEDUEssw7R1TRTQR3OQzWg6gXKNyITGzjYxi1Vxx6qArA
dIu6Wwwg1KaxJJscVhSe1kJiw+epp7IKHXHqGaVrWwK9+Ab8xawRssAu3uQ1zYZ6AxzqNKa/6Uvu
IARg8b5kf5DD9fWeESxNXLEJL2oCVkvBdXOW5pXhUrey5nJ9/x2Dx96ejiUuOjLZOH2BTjGq4WK0
w5nODpPWPN0QTOPaSp5SA2uwT5MFQjJGDrBIR4YwIMbApXzqqYZTLXrhQa6jivOy1O+UYWpwmKq6
NaHgb8bsiIVj11BFNIyk3LpYUpzRUdSyOXUucwV2DxH7CEF/ZnXxjtSFzGfIS13oFvqiEjk4GTQ5
or8G8UHPwgNOHiQ23tYO2GgLa+VBkiqKXVVgqN7Z5q4yvUdg4mqDHiTcZiecDl3qRARZjVa04HzN
Ohxsk7vNyuwN/fMp13CF6HH/r+pmxh+5oS8S2yYquHhJem7C5oqs1TEddcLmLQ4DW57M7qGFZJnz
x8QFpTI95udoApBf9IIRVQ12I7He7KDCvgZbu2Y1wFJj3cS82oJaqKmwcpped1W06jLp1+qZ45FZ
eZSCqlzzx99OjsehZynx6HksQH/SmeKqn7RSLOHNVFRKG99tHsRhvc9A8wLUFRZQlribWSpXn3FP
ZtYJ+ckTbLUxz9/5OJYsNPDBhFX6grkiLlcJZWFCkZ2i83HTcukhlB1lcBXEc39lLmMCRuySHVK2
dPhgMloWSXh4xuwYpFaVVauaSZcqUwTwrpx3VOoPIkLxUi/y0dyqgU2i8sLqN4XldXiBgwqAo7x4
KG4r5sep4PMmOrJkjsWCoqBbGhnK+feCOHNR2CrAFC4Amko68ZrxjMUjsrT8jjVpfakGJGOGLDZh
n+1t02Tacw0D0uoStPi8144PrC3sd5bxrJqgEmsSBS/6vIaR4F2V1Eg71UGifgyu2PQYRMhgAshA
OU4Ydjsto1X7r4mSg6xd4gQJlJi/i46eK9Je+NV2KmPKMOHCeLscwUKWMitjZe2xZPAvlZavOGUR
OAlX20ryGSLqhLqmjx+WSZcdlEAa7SnCNqg1C/5RHjafiOehKljQ4EZrsrU3i28TYs7/WDqv5baR
JQw/EaqQwy0JZjGJIkXrBiVZEjIGOT39+cZ71rteB4oCEWa6+0+W02wslUWJVrJgWe26R5vhoFbG
F9V2/Xz6mtETJDwhBY2DmH6k0BwubTTShRDV4sAJLrHXkLIdiK62u1Z0aInub99xttg/MYgPSZSE
LIz0Ikt15saEZNAmyDPkds1Wcd80oBzw0QFXP6Jh77nTn3tRL+NG+h6qvuxlerX3PfwiPBvnCfjg
kq8zQPfFEJwuACMBBljCJI7FebIiu3xu+VRPVYgRPO6Q+sXU2QO6R0HLqsfauUq+CuTElsoJ6p9d
2fltvueizMG7zjZXYsjnTTdquQEVmvhIQRy0dwedkOyV5e3KECRUaoSfRb5uBEmh9JEiRiCC1z2r
/5J7ixqcPPj9xNotLdIqhgCaabwzxv8JwVhK80fCM5FeI70gLjlW4Z4jbWl+MnjNIWeIfVqeGs9k
g0jwZNScTW/gD1p8WhiOhjB0T1t9JPaD4NI+wVMad0u6OR2eSEWK+ljtRYeceg6WWvgHl9mVjsWO
HXyw0ceOePEU1Q8LHSv49svQZUYx3iUWJyBUpVgCyi4UtzItwSwGKihzaRlSNv8bAFXOHFPOsyyv
ywgNZSZimZsYcix04aYvNjQPdPvWzkRhrJ6HSt0HgO+eZ2yMCr6w7Oo1KqApxTQ6+00H6zSizBjg
HGjIrxRH/2e+XmiYtnr6p+aYayjrF77tKuMqOIa2KmSH2k0vGQIUc45evFrhGcdV1Zy2jM6WQ1Rc
yz56NtBwo9gML9KKI1cvoTZ8j1jm9NrWANx0HWC8MSLX95SyWcYjdqWVKz+nyYksrdq3WZqc8aeG
yqOyeda5RkBjydaFYUt9GrjEFt6W80jK6sRcn8VZ3iSUEPJGxe4RHTBAICQDTNX0+JfG0ubedIGm
4uTAGAZTc8yFFqOzbSqsJCl8TfVD3vQBnnBGCmrM+LDYlMoxUN7Jwdjg+EOiuOtrndi75A+EYuCh
YLSk0g8z/mYsAIvn3zLYhjX0IST1Bo5sg/BFi5InY/jQYdiCnB5XtxQxhqf1PgBmfh88PKwKih7C
NRvyr2JMjy12q5eC9RKhDIgYog4UGjjYymBTDTWfLGBaLBrkkz9wYmTrwjbR2/wS8Klv4nWQTdsU
G1N5w6sMpAqIgihgSiR8aYw1vevPkFYU9j5GfCh38Oqt2k+M5XiMSgYbQRSfw+bOIALlChHBBd/K
pc0e6/TvoERrg7A2gZEWbA42WFipYgWba92a2kljHe0raJfM/Xqjudl1B+mDNEc9uFvpNbNjCNpd
C3rYAGO1zDlh0eQr1MwwK5oNjluXyQBym3ekopyxNOmgXMF3fZ8NB/bjpmDIKcNSTTZ2Le3XZGtI
lLodhqNc0DLD2GXyYdloRvUyme1G16/8W7CwlM1R2qNH54KcDWGUW266UMDmW4akPOK9tAW4gXrH
Jto1JDRE2clMo73LYMBtnF1hXay0203jAIcBr0X9N4IXq3cvlQaWz8jHIyiqJwKmHNVXmWavY3PV
OKS42/aisggRJLctDdcczSg0TpDKZ7O+I4jYFqm8LrZ4emtLhvWC1INYSqU6F4dzhhi2se9fijD6
Ql566EnOGP0ed4yy0b9lKkLRe+vKKP1W4WT3PT6g7Ljc6X1/J9gDEElg+aMydqiD4pa6536CzELa
fAd0/isrNVbYCPIzDH0vzdZzO/qy1nZJ6tLKcoWacBlYN4t9GylC4lzlEDMR1bKNcuStdzgecQ2V
idbYJeobrhDLtPmUxUOEPncsh0cA4EdN0DT7tmWxdR6yDxjqhxN+GEm5naFgOFHlEzlcY0ISw0kl
8xQ+bA6o6C57OLTIHm3SFQpDp2B+z6qEEU2+anCqlPWG/Didm9NRYi4RI4yGl2xgPW8BnYYCj0hW
HWnhyK6PyoX92jPogLASAgUmsE6uHP/eCm1fOZKgkqurpsTYgeFFZLkHo/eu42OgCfCbCqjI7rut
NCyRyoOWAthKaR8njMFXGWBXjIcGpEWpmukwv+kCEAOA73HrcL+D+GPqgy0TyYIYOsTMIHONNJWW
TabfelQlHs6zBT0Cc94GOizrDWeo6nIsX5uDwtyOe81HQCeXLDzmtsj3IQRgBK313q4f6bSfCPsR
qioztu/RrSskCsSlUd+NAGTO6PsjBHVpQxIFT5OUyMyi+Js/HevglX8jo/AT3d7pKtx8YHFTbV+4
dEKSZkx1RekP2xi7TjIT4WVzvXvUj5aFV824lpeChyoydVqK+eQEE5Y+lfVS9FgXUUd2xlHJrzHL
cZO9mux7ZsOGwsS+jmhEO8wlWK/q49ILrwC3AerL/jAaZ8s4x1CB6TYXdj35tsZ8kxTwM8yCpTV1
63wsiI1GVST97l4xlmnFb1oW22F6Uz3qdcoTuaHLoapcNGuP6FO3fDJfY8pWTXtGbvxcOPIXEzO5
5t8f8XPDb1oqfgvn54iavhv6k6juQ87aV7vqi601mEpDEWVhHSzrGE6s195gr4eItBy5yHSHjk9h
CeSNCCbn/oIhC8srPGcHT5M+Z4+VZNM8QVqVasypagGbPH6JB/crq2+iyzGAKY8NXuLYWDB46Q6m
U7PRgpjr6JfUCbJU/BpV36V2rdjAWsgPMwpluJF4HMkzrZp7WaAJRlYQDmMX4kmEUeU0q6vKsV7C
JsXWG8lETDTPRBEHPderpH3hI8O1P2hKxk1ad8E6Z9G668ZB5OK0RKPauw6VtzVO4Cx0cMMd8RAA
4CLwhhuNyGr4x26KYD41TPKGY4tUnZEv/pO9ymDJWw4huoZjhMWOwUwCEccEKwCm+tjZG2+UdRBV
IbSQHqHUyAS1Y2fKM+2l+JAzeldMIKC4yOlnO0z36n2a96H4ChsAe6ZlYOQ1SVip3Jx5xgbImiNC
LyRKToCeCcK+YF/VVQMjK6lghysVIOrOeNSQL8UqxSrEMu9UOsOm8PDCNbNrNlq3HLfHwRRv5rDE
VEvWjIHcfMF7BRF/kVsS+bGr7HylesoWZKRY69PehOzpNPEHo1PPCth/ru2wCXKBt82ptXHUdvho
Xla/2332jIf2XWu7lyQtXmNsqfBTcv4VAnVY7Ma52neJt6uciCOsYLPo8yOB5Q1KBBO6GJAvJajh
7F0hK36lqU4aEckdMRIyq8pBMSI6Y4sVdZuQf1eGD0kssWt8v6PyXWhYf+EK1muNsYLRlcAMbMfX
sc+2OV7L3SAOpIW+4NGB6J7xHhIK+6PFDMf8seHNFn9CsAmjyf1AU1cdtn5t42yd0vtS7XsPBsdD
CS9CJ5fxQ96nChEaRBfx2YXzKVuFuSDAi1iIxscab1Wg+k4Cd0NQoKf8sZWfSLUu+Y+KU4XKLLkw
PvHYymFe5N+DDA6GRULmbP2pTaRbOjcx2Cd9cHHlsbmm6RGzTshgn9iZrZ3xBSVG+K3nk291ZIud
coYt8BpWscxoQsrx04OVJACUJi026/oMZtW2OTUi7ZlZ7pSq+6OipLKO7ETDHNQEi7aMcZkuDAlN
uTedUxIKkxYzDGs49iN3Kg4izkri7zaZ2B11bBkXB1m8NERkshAalGDZEldPX8/FBqEjbOy6ARf9
F41dLfEW35n1ICMo1PYcVAoqvE7bZbnxa1eokBMbTxOsGjFyc6VJjDZjyMGgYdqprdiRbQXTOsVO
OtSPgvzRhtCcjE8I69putUeNt5xhi2XmZMsa6bqAMha2PPx2wbkNM0LZ+X4R92Wj4EaZ84fQq4U2
MmsG6+8DNl9CBVj82CJy9oVCu+cJo3dbk/Nou8PQFnERRmGQbABrdccjzeHv2P4K1nRg/BPspG1l
Zmf5eZMp3A7FVxWKa6kMx7JyNlMVfwkxvpp5se0YtjgUbGJ4y8tPfN1jyo52LYY/U/41x4wdkv7v
kFwcz7rgvb4YwA0mvSEEPDnXk7SZmTJsCcpzVkOztYY/eUWL13BtWuz2sE9D79c4Rxs0ipUYbK9w
T7NaHhOst7KCC91Gjs+UhSwbquEEajcsPSXxXAjkD70irdtShmcAEG8oqLpUwmVIu4CTxB02OHsR
et96ph3CxMCrCgZepr5jeXDirgEMX7Z5sy5zZocmYEPk7uJEPThoe9r6nCUBQMyEsgEVTxgNLyl1
RwN4EDBjbNBtivglI1Qav617b2/GSlDjyAlJ/CrSXUPbABif69XNnjZyYjXy3RvHlaKxYivi+dYC
JOOj8D5NPXcGkma0APi0GTHogd2/JAN/HZoHgYoqnsHSS2OTMHlSWDUoYN7ll9eMx+zS3spmusxs
1FgFbsnlpgvEXi+cd9Wtr25A/mPB5ocq3fT2oQthviLca7hb7NLMeko2QpXJkFsPb7qWvki2+axv
yTiD+bWdIlq9roLLNcAhmNtk0WJj4ewocpatg32FQ0PloeHzICq06o9gMC8Dy2TVmmQz9ncenpAG
63/yazkyCUYotLDt/JyUZjMV1rpTuwPkjNcEd7RFNWqgEj9mKin/eo+Y5leLnB9NkoMbE0g5YgBs
7AgGR5Z5rZDny6dHZednnqi6ZFP/lNWqGWF+p0TBaNxR0EQuIWk7dTvBPgDg5+I2pk6WSP0WGp62
GJT66nC7hZQ0FYnTRekdgtQ+qRX8snYdEtnq5u2xnrvDUK5crkuKfyunasE0sw1tZBrkfEktSn7I
I6420A8Y2tZBTYDQHrcbuGxW95yn9qRXBqHO8Z8g/J0SGWlCpd/Gb6ZOgk9us2AppgkOFcKa1e4C
2ndm9N9KFlya2mB59p50VlD1ulpc5K7TAMFSukMZCipg3gBSe8nY0VO6B07A8BuiBKxDnXHFUKBl
B3SjazkgzF38X5l4szjByy5JjZAzcDlU7fjEVM5i1NGTYCURIq5K1lj0LBSKQiLavFE9pvGvXHtr
TIAGHnETilw2rGnuI8nSUrVhlZfiZEmJh5bY+9l9dTv4mzjH5XgQWPhORKKVeGJ6E2qKgSTWh69h
TgzWJo9/SzgBrSCVFC8XM7/JoZMkXXFaV2nbrFLVOmjNsWtTX4X1V9i7qMQlbNIzzqx5baGcCo3W
xm1altgEWVXYWL4rjF1r0LT3CJ864kNCJf6b69kWvHZimR0i9BXGdqCCMsrxAdHp2IUMGgupYSQU
jnFqqNsvPGG/IPf0yczf5muoV79dVu70QF4d5xTYNlZ0OLirLYt4th8HfJrN5GNurrKpg9zpkZ9Q
Tau6wTiKzzlxtwZOQwZsuc4c4Ija8tGmw/b8dei0enQ4BmOjrs7YrwTwTh0EFzwzlwbVgZJ6/T7g
2YtCaG2oGoVg7NZ2BZk9GOQZQOyNwBKElF2XuQMdiTOR18B/clTRJUjx8VPIuLamTZKRhCdAAfr+
WnDHVto1n7StNunr2SDHr/YdtNQhqCFz8GfUYleFBSpFfoquWRNrqz27jNx7U+HJemhqvUUUCHV2
umXEpgSmsZZUv5rrKucehh6zbbHpu7/SLl2zrkA4R7kMVRb020X44bnG0SF3SiG9XbJ71BqTbtV3
N+rw6dAIVfA1Yx0/9/guuhC43NMXhpdaINqCAT/pwYX+11NmTBxrv+/Mhsa7vwiyEc3kOCrG4d80
iTGbo/Sqb4j6UrotcRDloTBi5uqDRWzOPsJFd3C+tyP5bKU5/LGtHNbwr5yLJCEpi4jZZHcrb0Zs
9JaDwlipT8miuVb6n3I+wVaUBU/GPsJ2UDH3b119Cx8vEDiFKPVro7Z3wdA9a711KJlv5IlR/8eg
0pMX/4XCT/D1VU6eJqLtDWJC+k47xtIZidQhTZ23evSwY2hoMAdHHSo0vgGfzECCHfGje++gnM2r
fowzlK7ATeMJejIznF3v/ZK4befqZ6Hqt5nbRZxg1x6qVj8IHNMy6oqkqPchvXXDfCzgppSfMikY
WI7Kdh3DZS1QLxuxTFRSl8FwL+doF/XukvWghohq0mEwYibnAd/XBAuA5rDFyBoL1V32NtvlZi56
4gqk5Kbe29SairVLUMZL916rpG62sr1qh589qztDsyqhSEX4qAGmWJjhd/hEtFP00ql0j+MCv82E
gXSR1bsBQJzb5r2fxUfQY3Qs6tLXTZAiurPipyJGp3YBXn+yANY++2VbMHkbrmRVLodmOI0YW7s0
PhWOygb7pYkjhgELGVp/PIevNd62euquUs6AznPA+BF0myFKoVRUIdCr9EeSR2dlqP9qjDnNHNzU
Fs+sie82sSVCb+9mjz7bHl76sv4OwnkfdzKsY05OxXQz97brvLVjedNjrtlQzSDktMYNsIezTgz3
lImPbJDMmZWX9N6itVlBCMDbCdESr0XzoUoXqeIKJHr2avU4a2RwY1SrNGj/KpRZHohw654aGir0
bthExkg6STFMpmYBZFcq3romXle2Hs4Y7VQxvwYqfgXJeMo99aWMvU8vpmu5pupbYO7L8eTmu+hu
M0pYEki6nBa3aHHyv5UtNt3LxzczFH5Yi8N1ud/6Dz9d+Ov1+nWz2J3Xb2/NYv1xPDwP34fvbEmo
5m5YfN9+t9vv74dYPa7X7bTY30IfzvlyXS3Ox+PzcH0cvvPFgZHDIl0c/MP1ChK6ORweh+0ViH7h
LI7Pp/yuT8r1xfPJa8Xi4+O8e3t9e1vvcGtbRovbbb/fL/1HvrgeDojGFuSMrr6vx4O6xLmOH8+D
POxk9zAW8lWY3PoMf57A6At8+BYH8jH8wxbMdPF72+7rxXK7XT4f3TI1xtcm2XYp9Dmjf/jHlq88
PI/TkndxFn6zej75wNbiOS1b3974z9Z/Hv18sebPff7ZHnjh8cCnEIunf+QT8/PzyBfwFUf/37H5
vJ3P3/tP+bXy17zGL174Qt6bc5Tt5NHzlRwwMo/Fg7PA6/mjg3wpR3Dk10d5dLwr/8rfQS1dciC8
hOhv+ff+U569o/wt/+N1vs/bY3G64hP9/715gTzNvA9XUR4gX3PkbR8ctzxijuvY8ZnlVek52n/v
+PHfJ+abCX7Ig+Rv6JA3x96Xr5Gf5/lxOMrv+cFPgrPO2eAI+fnj35uxdS/5ROP63wfjQ4sF147f
yHPD5eMwvQVv/ORMyjPNcRmcBv/gcdmEv+Sfq//Nj+3j+3E4+N9XbiB5kg+HZ7f0t3ygozxoeWr+
nTh55o7yEsiDkMfKN/dHnykqB/YBzsV1YEAmT648VP7zuN7Yo+xowZZHEnYWH/Ik8GsoJgv+QL6M
Y+QP+E/+fPz3KsEZL3a8iF/ghox12Nis4vZLM787oewhob4ytra1o53ZuFOMS1+a98sg1XKIXqrA
OFm6te3wwHGo4shCulYZhWWzrmRmDpNutYAam7V/MPJhSDKqhxJHtPm9dF515b0uSNcov4d5VRZH
BsiL8QXbawywDuHNdgyMle9tddGadhFgvOzYhzRUFsOuMu2XDAqBTcyXa7ASUMEoMMIVNl/VbbZq
a69ncE/nO66qbWvZLdP8IoXF1aI8OatZtk0yyHzTu5dHNbRSZkWBheq6pfI0HnOtxH5nK/hR9Bz/
t4VJf94wsur6uzVUu9QTPxGAfwRfc2I8VqfkTwaI2aSNsyzXoWPEhM/XvLZr8bBi56rG/BYk9m7I
p02WUICPBMMkY3kctIPbmAdz7DllKvKIw6y1vhTJzdgMTfDJeuXNsnb9k0ovfkgRBpL4ldzdJ9fY
0FKYKL10EiUKYsNKWp3s0Jne1Y2QHRowYcI6kNpJgp5y02T6hodXN90rRd3JcbMV46Dt/gkx1u6i
N4yk5HxfyhJr6cDlQsyxvCcNisSokdZAzrk73keRWCdtGIFb8v1I14TzfS7wlZYdbq3vzMJd28X8
lxga3Zv8osWRJWZvy3BdlpuYRp3XfUa181f+TvYIcsevopSkb0AP7CaAgFv1Ta3Kr6Qi1XZQIBA1
f5pipNnWtkypUBtg0BgdcyhleRmsRbyd5k2P4VKxju23Ei2ZUwHuU9IkpEcwEJQAtyuRjJjxvxiS
P2W2nrB6iy5mNyO+AzBIuP7hxEscNug4Ce9CQpwUGgBXMGSx2IdxPbqf2GaiBJJ85Xg/9leRsu2B
0uOZw3yCL1UZTQ+CGWTZHARkg1z/6AHsZTGhuAYyRgcD02bdTNmb0habwta3cfUbQhBLiRj6zeIO
t0MqTEzl8mxkRAq/ckk+gyun3ynTdhfvM23TTPc4AboQr0zhy/ndcYtXvpXXMSIup4P+r+DO0aGH
1d+ksS8wwufsJmmiHSE7TUdW81yohEgaO9M1LxnyQDWfV5ROEzcnwi8YTJWFa2t3reYPU9008FY8
KTmF1We4Lxnel/Z8x47KV1s0fny8gjp1mPepnq8LZGOVC6nPnf/kKNDMaVPB0AxVsZPjhRICBF60
q1YjMZwihpQlOpDmB37Hl4j3NRw0+Nt+bjrLBicX+TDoKehV+BhtLMN73Tkn47ivh2ii+5oWuW7t
c32L3Q3WHzyKAaxl40ofKRtOxeIzzdpW8mPmqSQGSA5QSOd7C6r+mHbKZorzVV3iWCVm8m+ZwHf4
jYCxScSsjfWvmZAjO5vpTrVyNdH6Whgp9i4cbgxoSOLDXxcaFcYEQ7b1EmoyIfapiT1X5uRXLsRR
ZouMjGeKkOGQjYnDdJvJpx+2RJh7JGHRCAG19NZ3PFOY/ozdniUG45oET4SPBiUt1mmeQT+rbskb
p4+pi+JmMtzMu51Sii0Rzhgxh5/6WILbRXBj0XL05bFomBN15zD921Qkr2xJSovsw6TZZNEWRHlf
woGSz/pTtPCuqXp7HnJhALB3l15pN2ERXkjCiOL5tU0Mlg/WX6HCWiD3CkGsklrrhr6qJfCr1L2V
y8bgJsMqstfVxIyeFCKkEy5WMODd65T/dzwINf5H0geIstEnChJmpYulk0dg5JJRHoZv3jVj2oOT
1VONY2IoP7zs1jRMb3GzDVGgSZ+CaddP2kE6wjY7OzMun3XkbCujeAWikiAn0E57a/V+27H+pdZ7
RNRWz43XMcqIy+vI94Vundc7lrox28TRByoSf2BeagHqzVW4ngvCVPt512QfwzA966R603V7Fet0
m9ZAWm6LofbKswGg1dB3iU40BsQfFR0gCQpFjNqnwS2evrktYO5lie8ar3NXr5sBFgkdXGOOuGHb
+1bFNM9Z6WlD6u29ZDmBBpLUDzF5iwaZsmASY0/TcTbYuNzyWgqT64VbyrZMYPRT4dMahr1xE6RO
pd7WYP9zFbGPWENmT/lGNXOfsA6KcYMeG3onvWOMgWeIt+oHXLftg2dDRa6I0gDw9mjvhw2Uv1uR
4mSdGPie2/F5ALdURHBggrUVbOp1hwoe8Wui7zCuXssBiEi7C5xCcqhnbC37u9ysEnKrIoGlr92s
JVzE1shYtyMtIZDw2eghnOcRw3ZdtxtfgwMCM4DbO2TA6uA3KLuMYCdD1x2xz2ac9lmk9XpCuYSI
AsTWw3LTIiwgYFrSSq61Nh1AZkjxMg+dpkkRx97Bj01gxo4gGvMNLI9TwzpaAkELaYfYwa2wZDwU
vb1SGnvZoGmEpCUpFnaMieDeJmOIxM0lOx1rJNhf6K1zjKdVuz5EE0zY/qRTrJPPUBDFUho4tsNN
rSBWgSh4Dc4j7Sn1vvOKXsAoideT2Vtip+fB2rDdU8oSY+G+o4UfFZYETflCK4k/MD1rVr64AcQV
F26SjjsuyT7TEC8tuQLK1aBU/04Zkt6cIbDIcReGVI8uT+VaI6TyYz06BvlvrH5oOFDa6jaZAI8M
d+mVR8h8UO43k42t56huQJpXsJk3LidSLRjel1DS8AjTjnPa+JaqYzDI2KF7kFjs43bCpkWz7GEJ
DH0ZmgBqhoWNbTzbVxwA0JENpUzhsYJt0lfYJkA+CAt2LRf4HUIeW5fk5iv1vFYZSQ6ug5X3e0dO
tsaDbfA92lSDOAOGBhqZnEe93Rscjy6zkmDOzCZ6WUyS0PixteM6zNQf+viXMXs+BqDLmTwAmX4n
tw9hwihk30jm3uf28/C7l5fccKuXwux9aXcXkn5SONTXNgRAqVRCuwH1X2mNpY5s1kphf1BCZo8e
W37QWlChj6nsj5LII3f2qLijp02AR+XwsqrvhY4IyvNVpSMT3sF35eOfFIEbKTOrXctphbnzIKwM
zpjxQxKTMqp/KqgMGcYqc7DO+3ugXUcyuQMTmTtS8Eb6INFaDwMsJxWqgOYHslnnLMYqDKDpB5YE
AjyCkw11I4xsaRPQRraa0US+xc0jw7wK+J04pS30SmxFfjUw3kU8WzQfRJLEJX5FO6fB4jmrgLe8
fmEqZCHzjaKmW6XBQZacFAZmh0HrWKw5agtOYAHr1W4j4r2jc6PjCEe9FA44aXGOJYWixvwHGSGt
DUydtETge7GxJGw1kDLHOKumwf4FZ2Cg052MnSG8VcwKrVC4IzcivAVYgNui1w4mpanIXkMWReOe
gnPZurFp4YuwQ+qxu+7xsFNHRBC4X5aftZ4e5KMlKTcl8C3KYQOHC8Yi8dXWoTMoiIvYTf493QRc
JiG9iMPMYtZvvapvLPOzgXamhB81VvwGUwXt1E7D0qz/CtyEezBMq7xgI6iKD2TM4IisDIT4sXlK
T8skea96AJ2OhKRAeyWiEys8FWBnxRxo0n/Q7WgaObdpvAkz60U/eynyJ5ovk6lUmjA8VpSXACew
ACLjBMpKXPPe0OeDHv+3kDeEhDDvAw6wTRiL5M3y9NvBioWDMUsC8n9PIN7nmXrBP9+yoCOGNzXE
Tbn1iOP4Qxewic0T4Qg7kagroc9oGJixa7+zE12LAlvO+G1IH/Dglw0S9TCyzqNx5yK6dD75BquF
pQKxqrU7RvY/YzgAg7zU2dEiLcIVFvewFDuaK1WJcBmaIHvMG8sj/CQ11qo6vU4dO2KX5oeh0i7W
cGnzFy38bPQE58riNJXDExIVjgL23ki0t8QlbShC3kSELIZfir4ypUw48fV9XEOxCY729KnN5oo9
fhXoNLTlbdDjdVEo2xZ8oCOxKaxfqgTsDjcfRLQDzPeu9bapjhZd2HjY6AtHLxHWoQ+2mC3Cosbs
KkQZquf3jCJ9xlxoIospJZfFZQeVtRA9WmHgNzltRIIRe96+popLTwOTz8J6NaAcTfA2gRGQecMi
S+KDxomEzUuFwuSeAFek5+gEcMJjQh6u8uk7oWKdzDNC4NWMv6wSL3W6mUW06cHGCR0Jug/P+q7G
jNHkgI4TWSDbVW+xCaje2lO+hAG7nROej+9UBpvey5kFbtKJtOJlqraPYNxFOEHk/xJV5q+CeMj4
whfpM85hWrUGw0OFgLGHFa/DJlw3n+1c8Azc9Jl6gOgnI0CwDc8MBLwGTOnyndYDw0UHHpADj+rR
KwQcEwW0GsPe/hl2X0n8wCQZrMcFI25flPglVWR2tXFwYqATi3mVLKBESpTinqQ6XFwPPLlRm8GE
hZ/D7YjDXEKYQUjx3g+33jjZCc2J2b8Y2biDEHNt03Df9NUFWi2hV00pSF5QaQdbBLpnB+ZPD5nH
NkvgtvoYGTD0bKToE7cou7gKiG1sNVLC63lvqvGG+wMtZ+g3jb5V7AtW4qyg0YBTjPJnhJOAlgQM
LaqR65zzKl+a7OFD7FEJ1esQ8Yu0JoTwQs6qGyHEl2Z1uF3WkFMt9ClDtVXwdg4GeIfxVbP+9uMJ
7riZP4tE26a19Y7gAdZkeXS63WwT1AfXhfV0M+MxERXqtqYUbfC21GEdBhDXw5KdHNTDri5DU95r
Us0LrGcFJZwz/HakX2WR2JllckshBypwN/MP3NMY9+t7qu5n7pLeYK0Iy6Y9ZD7R56eh8J45j1ux
r3LC3BTxxtYBgc8z4JAxffRWI+lSPbAU/vxDnpyHCZ49Vu/AVsNyHLX34OiJbu+6aKzoVME8E4co
iITs6y83O4oiP5KivO7Y7/VURnz18DO1hZaf1bLg8dVfw2lrzDo70UMb/1bauUAnleHg1Rrg69z5
aShWUT4sTFj1SQWZDUgzH7RV5xo7gWWN3R6sCV/lujt3DpKR8S6wbZ7FcJ6cEWIFavwx+dNjhyAg
bGndxi6nPzH+wLN5dFvzFvM+faOvjXlYutRIWHwsB7s46ZG10sd9xQORNbRk/Tkct/HwSa4pKACU
jW74IIJ9NSeMYOyMAVTRPl3rauIb5ZAhWpdv0/hFHGRVs9ayknaMrpR8GXMmhY0kZzRMv1eyL+rq
3Www2Ic7yYjF4ViC8pGE9jon0kbk6IiItVZG7D8VmrermP4G/V8Dww0TZgYZOXDT/t2uhUIbjNoI
NUU8Hgt6nIhlx2ng+lCip/j+tA72L0VKT9IyhSuibF2L4aUsYF6S8gW9q67YJtsc3QyQZGyjwdM4
X7CEe4Zag7W37T2WrI4ujRchiVrr1oLOBwfOxaRUidAoO4PfzJeMUJ261H0TXrYFVQQZM7b+uGL0
OwJ9gYYJo0riW6+RG1U3QCR4gVkjoudtoRJ5HH7MnJyqSVicWf9nb6nWRHJMwlxXA1lWU7ExtxBI
eD5BNAS0AYXtEKl+5yJfslOCY1HL1vOm6dRjB99LHf6OLD4hBscJ3IerJ65xOqw1DboPGsw6Tq8h
b8y64JWnYPjbUU302PFGnw0WQsSPJ2a0CydlASy9mkpvaUYFWRV4t1n4IuD3KHoQ3/Db5rlqta+y
YD0e4N5zgxoKi28KJNZYyxLsM3GsG5ASbhoDo0xJAz9PUt/kMmmUdRvcoSq7ouu+zJV3atT0rrkd
9q7zVxBjACyU5ZhcbAPCVyiWXoZ/3V1NjiCKi5C2B1f/RtbWDWHX2BxrcC403DlchiUDwEqmPmcN
XwjsvboMfUBlrux6WBM8tmXfdBYmxOs2fZhTuDNtGkXao+Q5oUOLMwZ1PZEqGLDlY+yzB5+TpNqE
lnU27Fc9e4cfz13o+LVOeDOelVEUrgRQojTm5TaH/HIpHYZ98UYoTwyg6RYWhc6jMPmp+u0RW93O
+NRmX5gNY9J6IQMpMuo7a88UVCCmLQmMBgln9rNE0Wq7Fbo+w09rcPEm+RW27ueNxOPHC1Kne0RX
GVoZWUW0YvltwiY54TTk2zoM/RGLEkPqkdmE1dWIHKrO4RrTHkT0114MDsY5JBByEWnFJpImtKgx
ITJJIJZIzP6H23ZilOvVe12NiIpxcJJM3yFXJMbWBgydrn391v6Po/NYbhzLgugXIQLebEmCoCdF
L20QLIqC9x5f3we9mZ6OmilREvDeNZknGThqVbNqY3LORhJnCcqG9TDPOVIrIQXcyZxBBwkKT6oo
toVZ2UNPpxzLBJHQznoFPTVrOh4ksktyujuiq/Wip8dh4AA1LaSfbpJfA6qi5SnOGANNHGEUmRvP
570wflRaRxOhDY/zsTBFGF6WY9b1SjAMApCHu6LexeqlmyM/V3cjV9IFH8uiRu6DSqYwf8jdBN9X
c73Az+ZPWNhVCekn6zxjpt3OuytUaPblLUoXZvmyo2wU92BSWJCrTd/uOTS6js9h0JJsHPEDbaNP
49EugWYIpGZdVeo02llMMQWsGpYi0GlZNx2t2+bGSvAx+kZbPmKEyiAXPgnumjo2LtbYO65VzRtN
PeWMT0HJfXVU+CwtsS8YRn4ApG8xZ4vMmr9XnSMlnYu+dR4JIpIQUaeDCTUQdYMlrxrfYzr9NSRX
KzBPCtoF1vgeeKzgTmPmynd1DCh7aJJUbT19wHpM8BOGUKV8njE88ISWNrsO6UnHxZijEB/d5Ksv
jinac3cQAIL1R1Nol5PypmOUjc0DCoFAQ4L7iepXZDOuImhyE5QHbpGsdYSWLcUQUp+otSAHdHdJ
EHc4rMKB09O/RFG10UKJce+kQ1HXqPMTPLBR8vIiOOatvGgjc6kq2hqcbbRMq2KjtOSz5XOyyGY4
jQh/PLnBQxHGhWIhbERDjGKVpQS/74n+3wAfXdY+LhgYRr2xQzBfDMZ0WDiF2PFPbSMlyVKtdwoM
vimZ3q3Cncpsh1NH2UVkdXemfMtgfrOIn0H5fPdMogcsOQ1baHrkecdOc9CGbd0DumlMUiIoaIjt
Xg5tvTI0a2tJHcAo6h4yh5nN4jdNwSIUlWhrWbiBmLOOSf1uA2mjKAcTnk+Mkkgde1ui4k6tfdte
1fqSqMcO5zNTA3dfRZuSco8iUFoa/ol9i4SLtNoR+dqCq7b+8lhgx7Mc+3UBfUKPn3mPOfdflPya
OSuA4IA8fzo8TTQ+MWkqxv9EWEjSzLGRO8oJfO3IPOuVf/TlI7lp0iLyREa1+n6cMmACgL+Ojjqn
iOAXIc5RF2JT24R9zHRtj2qI/1LnLYFT+a7UPUStDecPHH0O5ELHiV8dRjupV62OXwO/YgXet9ca
202vERlUmQqgH9A1GlcUe+aicMs/az1i5RnYNAxpsIYQ6zN85EuL/Ej9q4oW17zWCHiBKzDVKtd+
gsfNb380qh1gfErkZBdPGIj1JJKL2W08uMug9hdAUPCZ4rcEFToEPFjmWQuV9xREaOSUjtOYVWM4
F8TPSuc3TsMV75DiMoDi6oSO5ftfSLlx5rGqSs4jg5Z0xBVB7wiWeNa/usAFqSXZwFlJ/jRAxWgr
KzoJg3lMhWF6HlCKEGDWqfNCN1gPYFLLZj6uLSZ46BjmosUeKVhowxPofX4eoz+L6VrbbZU4v2YM
16SOSBCODYCoLCLUZoMXBzqJOqdL4vo+lh6u/wRdEtK3KGwuYq3hgh22UUUYOTKMWn+myOAyyUdi
ghVI7OsLm8JH2aBjCs1N1l4tyIqtmDiJ9GwYyzKEDTyG1XHqJGG0j+N436HfFzxxF8ogarSl0mjU
ssoKydeAT3LIcKBRJQisYPruGLLzLM1+JXOGdoXwJgp47wnGuT/4rYWGXl8KI7q+MnjJJJakXDgV
hX/BYLEADoEdROSwqnOkRjH5Szg8EgR9ZtUvyjK5FKZrS0MDToz1uIQnEek2iVd2yEPuCfk+eLqJ
hmfyVosmI9F/YkQ8TPUxtRKM1Q4EySz3TqGMVq4TTmx0o2HXSVzJ8TOrDgU2kdGo7VZURDY03VVs
XxYDXkCdk2K8m6cZpMA2PjHrWhb0UEpBYx3FX+3IGFCiGEQKSWwUakvqfwadnrupmOGQoITQ8azR
vlY1xatyj4pqDeWXXyipDzGlapAp11RvVi5ZzYzTCGbUzU8DkcqzKixD/lVjEh4yJan1aDc+9RRe
HgPCI9i/71SNEIcDB2NvqHe2PCROYaLZ7phWiz5H1S5Mo53XwcnoXASvAhUxxvo2J3F7J/l/SvCX
RWcC/oBvZ2wZC4xf3BEDzImitCM/dXj37bpACCbVfAAEmY7rr8hTFcw1pAMmEFKMXAarhaGFDk76
BY79jWQWEJ3+yZStYrepSaI3aR9clrnt+LRSuDC/1Vg7RodnDUNkBN6u2zaQ8Sp8bwQBkF6JTS18
gEpR05MrCZs4FU61+pcV4Y5cZtsLsKt54rZt0HVCVrOG3ibp60Lbu2wVdy0pwpcgFqcou/gm1pAw
Irg6PidCt/OxzsUZYUiUAUGe4fpjVsa8LLb0mU/ulLaSzGWJblK12LGte38pGvkq1lFc8UAqnLs5
lPag/6eadpLu0jG6jAWZa4P4E6kSZjkVVBUiffa9se2X/KIHlhUGYx8rSVaCIO6D7JRCuZU0dAnd
Vm8YVLgCNnm0VyCefUmcj7zvLCRibBVTB9PhLWDJM7RvYCsLDW+rSXJUg4UEvpUlHmt9FbUIP6pz
iwNDyJAOdygYDRW2iPoDF2MbhHs4H7as+meZVIcmJgYuqjdt7a9GUjOsuuIkRSSAmboXh13dGl/K
+Endo1a0y4ZXwbwHhNeAKXB6FshRChHWG8nWAZnbK1A88i0k34XmKj91TcOv53c0RAToJES+tTG+
6r3kSrs4cO+pEEEJkbDcHZEOJ8HOhUMhZI/adeeeBgAKEaqRrovqyfjPzRv4qtTz7OK56YuaB1Mi
12n8V4MKkt2P6G5EbNdd3fNLhCaqSWS2CTNZWqo+4jiPJ1tpvG3dyM+AJzkVPY6BjPe/4paSi7ke
R0zA/EVBGh9xd9SEs5bKEUIkgm2jG/caOlAZjIlZMFEGYeOnE88DJyPVYdZ9xeLV4CxvqAk5y+Hh
zoTuTSwqO1LzlKYGnQG/DYU9S0RC07htuTuq9C3MU9a3/xsFHqUSXiiWFqKV7XyU9V3pOsyA8bTK
syr4rsxDHp9MZIbaPkGSIgJ1EdpuzkkKvgRBTreGb2dbKuMy44VqhAdr6XcyaTvupiEh3EA4orPn
kLtD3d80aH81AdoZ+YRpa647rmAV1kKzk/AgNMEWEsam5qgKwFNgL0EfiuCz3GA3IUM9eqdivdCA
pFhNb0clETSGsYgZQHZsI4g0jOD4R+hvVXhQ1XRnEkcDxM02AP6neXkf4mStNOCeICwXHmFf6bUN
Bxtp4yQZLQ0Y7irufbIHnCKIdr63Est+1xf1UQ2rpae8pD4h0PCgBtdQPSdgFwtAj3LPkAruCqND
d0p47w5sbfk3/mQ39cqhehrEryAlymXAxa1Ysxy1yVxQ9K0u0/Nmrzq+9xogE65bv/83VQZhfK95
tP0bO8Uke5bGumG0z1RaUs+W+eklQpi+4WrOWr9lbo6qHQ+JdQr0Z908qWhhzCcQfW5tvzMVieEh
qxTCj0zZ22TuCAKFm00kTopcLP9f3GO+dj9GDPmM7D0xXss9p6AVLP3mIHGB6XuPJNaWx7Pg2kgQ
tUT5ya1Oo9wu3aK29QEIgK3RKslImMNT10CDUKCp7TTkUolC78Y+HqoqkgiWN71m6xhkebC3E29N
+JKafOmCmFXicmkguVDd5ZBVQL+buUtPkfDSW77JrONjlgwSEXdqHJFpdc7zS47AwMOyTES9Ke61
MkCS3oGemxpNHraIb4BFa/nDUc6BnmQMz3y+Nl4imflIqqHW/DZjl42raluWybWKXzK/Sh6dOkVl
5i1IpZxlxamPvwOmcyZrp/LW6esAgYIZknul+DN3ePQssqHcN1hL2leBwtoA5AkJRq2fsrUS+46t
nMgmiEKU+C+N71JRxEXXc0SMm76HkI4cuuQ0KehnBQzQvagcSZUALUNeiQW5+WFE96H5mNSaqYgX
5+iOSFaGkbKBSWr/TiSnJ4mDCQQTKu40bogKUj1Z04pYQ2TYZOm1QzvQfvLm0fi/dflN2N8sZgSU
cvokDaG74T0w1syl2gbPek8vMOzGxFhgKwHXdRagGOTdUSTNDuy/ttZ0eoxKfU45vUaxippdNfD9
NQR0cMCgH8jKwxCtKjiU2LthC+HcYddfQAciVir99ttNEB8C4c2ixWr9rcdIWMGq3DGvzPJ4HqJy
wyW+7RkbjNDBAtVaGxJzafndDinUPeIuDCC4MimbunGyUgzHuEi4y3qDsjDCZEAEhmh8iDYfqZ17
nq/O/M3EE9h2qOphynqblyhAwi7rSJiuiMgkRZ18YjymzGfU6CeI/EWJa17B8mrCBELDjV0SW3JE
rV6zPQlHVN3gf7JtiloBdjPMZ3PtBrxf8t5MD37sLUhRXGmAwkuBWoUogowrDmcBgLiyWIsdGHh5
9Bb0X2r8BTHDn5zCjJxk9dl5zE+mhT+zoI4WrzOe5RA4ICMWsRUv83UzBMte/iVnnpoNFOO15Z3T
u8GBkMu4Ilj4w8eTuEdIBGngx3d4ZSyYE92O8pJL1ZvJYWAnkcF+FMGuufWsT+vh8JfDpREQX432
DTEzcPcaG2psBge9Z1qiLUZdPcgZoSalscvJCouEyUmLNEJ215q6S48uu7WROx04QIXx2kUfJOO/
a/qNKO9wns0y7THJ9oS2coh0NZMnBThjFBiRKUMVwW+QRd8T/y3GPxJagNpWwbpaGc8K3i6v3Rie
76jaL9VqT7/Q3U0B45eJPJ3kGzpjWj8gQRjPqIKBX+oMZ2DwKCwzp3dWDhRu2z9PQICCeEMcF3G9
rTuGP4x4eZR5Ml2Lk3YiUrJ/REyS0nNIzMlLNJ5IISZxCdnAnwhd0zjuRPXLK25yfNK93zpfJ/T6
vbadcjVN9Y2tbpGY7S7JWRcSMFDo6PyQ82J0k9Or1t4yNEH8PSISeUsnZSPYqMi0JEqzSrrr1Zen
7AbvLSFtYQS46wZ2h6Zs50SbNypT1U1BAFqptgQf/0vwN1QikY3Vvkhcp22lz2Bo6C4Nps/5X65k
l3pqF2Pfzlivpwq8/lg+aMqfgQ9G8DAasMBOGRTXEoKlZp74FjUCRxmMrnQ4TWOeIT8Y5KObVFtl
ezD7LxcrsJHjKUVomsDdjNXvOimX8r+BIqCswHClgdNWFLYMWHScKxlzYWZ8HlARb5K5lB4MqVRY
6ti2m5rulqCyTBqXKgqvMdkbRf+cYKGicTeLhipqY5RLFfWaDNGJADo8UzKTytzGr0YMxboI2O2i
rWM8LsdnAdqjOBHCHMihXT95BH5kkDNDcOLBLHAQEpAi1dQmwybI17UZfwnguqZmsM7eAqcmX0ps
q5U6POMciaN+qHhuIh3VyE3tYkfy++kiIBf+LuXFtvXMIyXq1hOUQxFj12R2JGk1GV6wIAhQwtXH
ak7VOK3176QNFmKLqpmNNvFxiMB+xxwRiVIsJRPQGpzyHMJpAlqMRMMNb/2pdE1yEPqbpeCxW5RB
OseriS4AdCxVg5LCzoHvWxEshriUMVCoQnRlh0r0bCpIi9LBM9OJ+l5j85MuYWbhF0S3zAtqXZop
XCcFOxuGAJ9zzxb9aNeyiTIyF30vQXHoDgMw6Iy+FNw/4VzpzQnqspT9a6YYdotAQwOHzHbJZDfl
8tPr+tZm48+jmpA/UJBaHWqc0FLXrMXEWmq0GX7kPSUZ9Bpwpv/tomfT5XSm5BmoCwv9y2JHYAEg
UtO3a/aniqc8mlDE8s3SL4QCzpJh3shkqqch8eh83fRPJls1EGHIGzOIybPCf2tQC8vkz7P+oslx
zVhEgbBWEs9psSYWo/5r7NmqyoTmgRIM06de/UxzwGQE7y29O7G4WCDfdC6O6XeTIwYUi2gBmfvL
R10ZC//iybAoXXiz55Ze4p0btg2JtlPh4zLAhi/v6ALhruKjy/t1omxkSTlQowoay27O8ET5KYel
pAZckFdxyjXrZdaLgCfpydTGyYx9iL0vZRimvHrt6vO/9pDuSWTzlDi0g+jZ81ZqQbQc0vuonny9
WJjIRXqYorIOVIgKqb2IGj73gzE+a6Plw3m2ylQ/au5Fxmk5OEZfLfQm/f/nX5BREcctU5+Fz0d1
V1bD3w87BmSvIiKY5Uqjay69fmEwgIN+SxZEgmR+HjCA8GR3ZcbW0nWThYmPV5OunOAZCoXxQTwU
G/9xJXT50kCKM/ivsN11Edot7pEp/jMHuWriMNowL5VYtRhcihqPeNBuzckWicZjpsJeLSiDSvNR
NdAm+sQREsaQ+r4Q9tTGLgrOoTpJUbasU3+ZGy9PZfLVUuICycdRqnApl/z4LOWRawJMGHElKquE
MaQvOhZ2Wb4tFxhnnp3zGHxJ/2l0IOfoaSwIePR0k90U49PcGHD85qshHZYitlshSV5d9fL+Xxn2
s4rJdkCUbwXhCbDRlXjRFJWn8s3AgnT4AZ0BP6NpdxyxwKnc/DHW5h6Ny5osBg7ebiXzIXvGSAwm
Y71doxFQO5tYokuLElPWsBJLdL+J9xSCtdG6a194xEgHEBDlTGgbTlZpQi4olE3ysE5Gz7ESllwv
CVpCy08RJd1CHJWrGiRbUWNS3e6ieNwUnokU1ylC7ddEuNN1AHIUt7HmMdPTmVYLx5Rxq1CwifVB
OUvKzPDHdVq+uKx7cUa4PBIOAYkU91qRHtsKyAPuthurfakYnKi7xxxOGlmCfqzZrXyv0GSU4SGv
EWOK8NJYhuRaepZ8MIfVuiPVRxOJ3lEp36XfroWZiExWrBnnZwsXnZsKKauudrDN5qb6/2gClg6j
OoZMELrZ2UTePuyffW3yBn+P7ieRv8N+Kw+k60g/FAwkeJMlLMZ2lt+5hHiTKUCFf2j0CZupUKo8
E96xsMM1xvOXvhIKvzT+azjTcvOgWCfLhEtjmUveHadw61k7cTWIpgybP/z9nZstXfRBRo0prnEf
vfWuQnbx+V8y/KQpxAzEgajvhOrgsbu0tDWk6JlHxURUlFf9EJH9PQ4lOAId33S17ZlOTMOGAQgq
fNbIkQT27A1WBC/dIHrUWcZO9WET9guZaIeGhMp31ZSsN6hoGurXYErSi4Ji5/Y0r2ChcLwLpyIs
TVq3I7KQHLmuR/YzB0kXlI4moUcyTWkzsjxQEWAGOSjD/BKhC4MihVtzJ7cfN80WOQKNtuf0xgyI
Wj9dCQO21qdnHrq2XSgUdFGi2BRPpE7MfLb5Cl+zS+5uh3VH2cflu0Cgx36bPVOyL9UVXgx+tKhp
4Wr0C2DR84R5lyjQurnAOsb0YDCo+H8rB9ussDah1hLSupNJy/b/UlNd9XV8EKzqJPT1MbGMeYRa
sSJmUCv/gQ9ekgQeGeOxQYkmFXArynKr+pENdWU7RMNq4qxWWIONJHG6GmXYvKJx9gTv2Nas5xFt
AmUUFOrutrrkwHBIjh2behMQgNkllHjdViTYMMw/QdF9G5l8JcmgwymLrGxLfBzr+VuIos67+lPC
+KzqJNoF30bPI8ji3ErQKtHQBOuhZewUDisvQvHYfaWc48Kha8QFZAbH6iD8MCn2MFT6CJ8D7AkF
VLBO0RF1frFOdxo6ocYRpBvSAcQTYfWnsT+VjIC1Uc4KnoeCSUumojeSHDk/ESyFfv8swixnO+Xn
xFJPGTAN3BZkzjz4/tGQeFSxJWHPqAM0vdVXmxqXagLiSUw9JTSpcjycM3UACSI5msA9q7lXRloA
cZN9IX65jC2R5BusYxoPLQ4LhkndHGk4sAfAa3s+b2Y0QGw3sglXKy67R5tZlDXoV1pyPtLhSLgu
PVHLODzEtK8km8mDDBfRla11eC2b8BoH5TYOxeUgMa2j/IqKEVihcJC98RoRSDKKiNXGAy8eL1zq
t8AFWM+W77CFjEa7MeE00nST9eZqgCKnInVKLeIOEJDo3EqZA99FqA+wasdvXTmMceTIsbwIw6U+
3pIyWkTMrgVhn5mkjJoHFe0i81PF/WtxEphUEOPgsHSLODVojIg+rTXbEjap++GFJRZjhkqshOyG
1Cuvs53avproWdZPTb5wLLulxvIR/an4lHXjECRvSHR2V3C4+zc1vFvwuawqmk9NiTmMC/RSChWi
kaF9EaZGHGOMDxrzEDTlelJQ6UwrQh8pimGtBQSGrMg2YwYOKLnRh08r3HkY9SiQmJeExJExZlRk
ykyQyGR/5to9p/WF3z6vktLOhF3cSjM+cyt/VPFmaMSoddELeQEDu0+W/WGex+TKjZZvK6YAVbyv
VMDgifipJekfQoaUw9rqwMBGp0j3FgVqDa2YcD7mppoqfZ4WcWy7pZKz5Axsv+B340kAzLJtaxGD
aHHnA8sYoVKYaXtWeNZL9HvFPNbUfxqS6ljXD3kfnbLavQjTnt/EN6wlAWERATd9DdGEqFPiTsVs
L1Fddn62JGX5oHgMc9uVm//fk3UsLZhldmgRuQZVtyMMhv1OsHdV9y8QDEcNRgZwQ3SLKtTEfrxK
VfyO2idpornBNTW2bOEZhBkWuQaEpzYkhCcDGRNo0ZOnKmR2MdaHFPU9U9YBgEOi3SBhucytpPg0
uP8imMkGGzKPwwOJwJjfSy4QCm5Ay8xqTf8VhEutOvpQ7DUmAQlTjW6nGQzrUJnGar/UWZ/gAGK+
5zJXT7GZSc4g6PBhyMercP2J6XAjbMD/6jFbox3QLx7WMC0kp6m/RawnMMLLublhx78Xec5Fth4m
v06R9WSijXua3kBzlyHTU7RfHiBJSSMBRddJGJDZEeCNTw1Gg7m8jowycEafChGatTJJzanueFzt
bgy/S1F+0ZZIs0InfgSV9lIt5TPm8Wmey/qHvsPMfapWdEANA1YtXfvBcEju2T9AurF67pcQ8BeB
cBLL7lJlyj7pefDyims4z3ZJOBxVAKCgAMhzvCrCg/xeIfluvV90tQ0U9HqVJ6zWQ8cUvhXzyMM7
gB0ni0Y2t6UIDYwhNJWF7u2oe/wCKzl6MqMO0fFvJOuWJ2erKfgN0Aq7GyE8NL21CnmTZIuXPN7F
dARYrMg6wNU/4qBhLAjaiPhnzIhgnyJIo41FzQ8EzHxjAkjVPyV5hf4qcH9k8yuC9I5hgHUXWyYc
YmCnO1gzYf8YgOOUpx6ViUiy2MQElDDKmS7qWoPVlGGxKYSKpIgMzFB0+S6xdcw3YwXOGx9KVgn9
5AcKRtAcf9yRcxsrLHpHENezpjpo/okE3QL7u85UQgLaZy5D9TlYmyapdmIr8QaM82BAPw53CAmU
bmFFKFFTsnzGo2kydjZQ7scszsmc9dMLwICLyRvnYdmDIOKo1AFutMvjlchvQGluWu/V0xB3elOn
ApjB1vRsV+8CmT+wTrhWfEMBWKaEdBeJdC3keN5Y7dirSDKoEKu2tfKEq6AaXVa1v8yr0v5Okd2j
tVeQinfNtBy3q3aTMN0yC+FhcWWXLid+i39kWPYMmtWK5B/3Ni1HtHh0YpYYHszsoZHuniKvQU1d
MKWp3l3p395IfA51bioQGYd3rMH85HYowYQeaacSLUtsdabSXN0aYQKbvgxwpE+MhGUAxAwXPukK
6dVL9B+2DjLuJOYd+65+D4CjxwLGBjM4ND9wpoD/mItoKHnlVDtuyfZEXaNm2w7pr/uy9Dci4eRR
FedCfmb1vaWASKJmWVQx8HN6YheUpR8tDIbOte7ztvJi1ae8QyUzYlr4M7QcLqc1DwBkG0cvQeuE
lUjAJAMaolJgFCH5zrH3gLsAf8UYP7ctjVrRGeiRi+Gmh4+W4OpMJgYArUB8hCHs9FzCAb8hcKE+
8Qjpq+du9KpbTurFuMmTqzqgaWXS3w2nTn00xJLwg63HwBEgCBNrQjoqWT+ZsC07AnJ9vm5SLNNJ
9f8M4VGLy5g5GNKZgUWM1VyC+qyot8zcdQEoTR8JCwVG0F6ZFQnRX2X2YMeauQ6Etwt/fd5klZhj
r7HV7LsX7ER6aEigxUfBtDrHNMIgTWnPQdM6CVTgWEnOhq+tFFZ0VrNxxRVsCm/4VuKdhhjLrOKV
KnfsmKMf/gzVvGMBH1pNxqAJmBEz4G3Cux58Su7pitWo2txThFrNTi1vpBOKLNXy4hJ78kyHLm6W
Nn3j/NQsT2+nnZ1Lm6CT2fvBIvDEX22fzAXX6+L8Yf04i+bx7AxNY3GGfT3z+cdsuWZTzh9d1w+S
L+f9fHk84S9dOOnMGefn7zmKh3tv7wgXstWFE6zVk3mCU8r/pQdYOIODN0dju+7n+uwBj242fZqd
fbkMs9m65+/gLz0Vi8fju559+tnJUWevw2tzmA+zw3m2Dmbr0/l9OqGTn83mm7lzcmaHdGZf1+vP
br6Z8THyGYiJ1+ZvM8xWX5f532b6oiZfxdpjqrS5jWf8pdMX/nCz2giQV4ETOYI9fYd822uH/3jv
7Lk2P7izwyucbW4SwL5H+GAR0kNJDW3Azj2eou6e+988voa2r82vMNl7hmgLnFUBgkOjn/qljJPO
Wo2yeZtcCtGIOY6peIIMjuGWHge2Fsr8zwjbw/sX6wIvzrNMfzvdItCJXVkhMXRjGRmORcbqirmO
CSCVWHDVpAaAMoERDhgtgFVrHgqXMD0E6JskEugUiFmWxHfqP3EYc2wDFwUUwjouTg+VIbAnVK9G
0W1LiUmBTIKl6A+0w/StsNlsmtZRim/45rcZ6kiWuwOCvViUN10PX8Dz5iWxFxYw+7g0sYARmKGW
eMCIvezU/h3Um1AXFyKXQqO9qSGBjGGg4GpoDz2wPTFnmdKsPQK6Wh9Jbu3IGTcmyVVmLJ5j5o5S
P5mGLOQUpfUQrG4hLhuuIHekSGFkihq5axFQgEoYpWNZn+vBZayeLOjVdi5eo0K6W+I1/mv7nyL8
qcIfwvP8QJ035dNsZrsh/CmsV5R+i2gY8+pU44UGvk/vcyky0pO+pGSlBV+DdDGli29c4bfIwlv0
72Z6M8RbYN51+eF73zRC/GRD87sofnrmC82etLfY+zakV9Z8E2BdslTXvly0z5X3iVj3qL8skImj
lAJ2xZS6n7Q4ea6T+5/e/zTdSa/XAht3RWaJU3kQmOi/3Zvgf7X1ckRQn4zaVEBS4AF1Mh0QtFW4
7jKqyP8JoJZjgv9JpVNKwWCMlxhkforRMCH8gFHJoNhktyGxNm7VpR/3jJd4BNdWYRs/w23cNMvS
Rt39dYUmJ38RNawAJY1Zalwlw4nTa96gZf2WobJpTkPMaz+nTm0unHoN+tdsifxpIdn24C/mLGAw
O4BOtbdbvZyjahQuUFVdyJEITjZteQHBXhW/Fqo6OaUFfpvZO7uiW1LwzK+1FKOWE0a2F32r/a/v
f9oQTTGQg40f/hJtBAo7Ds8ZRv7ybPmceh+5/cujN59F6L+IrbNYJYff7v82HQb1c+2Y75JXu0b9
FlBP8IksGCPndpe9klfA4vvInsV1xE1Du79m/7yuP8y4HtravDF9g2Nxk9bGLwN/Snjm9dsv45ex
Zk1xtEaljQgbtRPJsNT57NceOjevW+7Tg/YHz0Hfui9eADch9G2Gl4Xh+b7d034gX+7qOS778cO/
4UZqp4REiulZdWodGZVBcomJ+FiTq5naOrmSS/8zSP9kNF/Bb/wzmJukOzHChpSFneRX1H8M+NgI
T8ZZah6V5BiNe4pAxIOGe2Z1OLHXzO82e2Xjwru0xQsRJZt6H3aYtpCLDX6X1uF+Gcs7lVqH5K47
xsXBlRd9QsT8dyJsBgopYCjIF5FG+M9Q/cqTh6i/6/It6++uuDZ8s1R63ivywQyiWqLitqOH0G6b
5sUtzB5AcwTlLG4kzgoURZ9AftXhorcoNBkrzYk77OV/LH1LFhkVoIx7at10/TlibdeejKD76tpp
VxY3QcVchIEVfDkb2QGLHaHeMB8Ksf1kk5qwbeeC/2qKt/jXFIecWMDw4WUHFtVS+aSi9Y41oSyr
uNkD99RZDxyHaQB8TstnbKzLG47fZVbNU6e/Eaa14MXgWPcIv/wTfxBUMMGeoacoF9K6YsuI3X2W
PzNEeQST1nOZxgzHp0hezzw4eC/pbaCv50J3SevZotodrRU9+KjZCVuvehpy/NpmsizQwhyAxJqr
hH5szQMRgTCrgJDsJGpVYCX1ipIr+x3vdFDaX0YyZ+ZIr0o81NUsqAgchUUBXGsBT+SXji36NbIt
qON8rZHtU9QI141NZWzGYdMYm1Z9aLK4ZAlQpNjxSmwonLKR9qw5cwVYgAXNiIxyYaug+vOFnSjs
wapTzP4rVfnQGehjk9voc1xz7OvQSBukEjlFW4Z+QQdrUXb0gXkjHISNr4Lvb5MZooGr1evMEvZe
c4hMSn+AGnQnFAVVycjzFavdMkdmFwdMFa8io9ecWAcBg0cesYlpugXOjWNde+AqEruA/Mh+Ci2s
GAtreAgxQkZ/dGpkFG1er8QB7LkXsuTbGJgnZOvWTmxIdJWQaNuUTW7PnwOCZDkNcYyi+FcnLMvH
kCVbPZj2FFivuwjI1OxGkLrDwlJuQvMp+utoWCTlDIhvvRkX4Ntg/mFEq3xgJdfCzMWOn3QsovNr
LRbXuis+eRk670h4YS1eVcYRGEhFrx4LJyzAGpacwd0ryMX17iSoP1R8KQw/lRLXKBiO4c1TmK1r
KfSzhxFyrFibPry2RNKXeOy1bmROSYJrBLiM5iEXTywnlYDWsNhmGki7DPtxL2UXXFz/EFn2BTAJ
zEVqg5QfZDFmroRBoFJs4KcsjBJwGfNuVtmInxY125BQRGyFl19mFSV1M1/HUUA8EYN3yWKRmJsS
phZadXenaUDUvhkUL2vgyXKrbkrSkIuoOimee4FZ6wcwEZKIZSOrhNznzUBSOWQrwXpr7PUxQ+R4
R4SU6NroP5LOq6l1JY2iv0hVyi294hyxARvDiwo4oBxb+dfP6juPM3WKC7bU/YW91wZ+a1xE+ei9
GfEAPWRS7sb8rcNFAYr3Ud96uz2bVbq2K4JqklCFyCOaBxsO4QTkMcbV6KsyzoK/1WOUIIJNA8Ai
xKvWBpsi6HdZ5G1HVNRzw+oQq739r/Rf2UMgKIzb40hoJLE8i4DDIyBazrHtjZUMrOBWfMiskNzw
hUENvoYn3AHtZ7YU01q81aKAV7KeJiqzG6t5UA8ucIqaGTWeGYpCrkeGaTeT6ZPaw9Ke2HpO8gDi
/7ugdI/tvzyFqE+5lLsIVN6QWNM8PRlYYRF6jAHchJ+Sg9RGIRgTW+kxdpLMxHrBGU2ELpIFNFb3
mqBHX3bHiRDFZPqXDWzhUkMeAY6WtnuPOqhzAzlCXX6eVK5pr63LEkExeWhRtfXLBKN4dwm48Jg5
Gbu5JMs1Vwa+4LP10DmhLQuTP623QJoyx/cC7JMDo+lHQVWccCo1JU/7uEd2Dgmh5YARrwXYAJM9
gc4WLvdf8jlZaxS6Zv5SjeOKuRMakYyxBT/GZS3M4YwwON9WzEujNlxbKDAKiYu9s1Cyu4fKfcJG
sMTbwrwj6IKVxmtbkqQxfo/tTwwAcUqOJfsXF0a/II6pXykhh5g+hZsTaeMvvBAmy8NB65KokhCz
QNn/I8CU8ce37S4TulwzlAivPl017Gjy5QQxHShBcAphQBqErz4n1VesFAOIS3RvnTkV4jrex+LN
mwBymQj05435r/bJDbmr8HgnXIsUlfXw2xjmYuyUsJ69tb9HOIdee5NgJhBITkG8F8O2Ly+u0amB
x3IKya4bES5I+6km60rgk5LGUeMNLrNjZX/mLVaN6ZGK78qbUEpuoxCM02QSGkxsnfkA57k02BAA
i9hM7NHaUofsG65G/lv1kNx82Z6T6iKzLw+gSkYIW5vz+ssnw+h3kri4EO1nm77EnCgOLT37mC7H
8MdQKdUIoGV0JLNmITg0UhuNLE7p9D6XNOHFsBln1RUyEP8V6aGN7wicCkxJ5gR3gyFj1O0L5J2m
fGj9T2/tLYy9BosQppcI3z2yYC4BkgodzXvn7KMGVG38htdn17dvg81V4qK8FEqBi687Q2P0OoLC
Rp+7kiybGCa51nuiQwqABBLP0McZCfGxm7cGp20XnXz7Varx1jafyQQiosa/V8JntgPaznignT/5
pIwz6rcge7T+x2AdiDobRbFHPrNzBO/jRA3KhAgjz8ES7sWH/ib8aaGbMYxtnGISfbQDpwj/b96v
G4SrPdFeU/sco5d3vY5bEC5vu9QRvEj9Rr2UHKfo2rp/w3xFxLpSuTOUtJmvYLs7Pap4RTXef5Dj
wFjJv7UJemZi7W/STNtk4gSrBIX7c8Mk6SkfUAA4NjKRZ49OUmqcGIO5FR5zYcGutjD/aSXP8JAv
hYM8nUGPU6K9QFvYkJtWVJB88OJO/W1Q6SOV+xIUl76MjrlAWVp3C+ETh5P7WA/lU4FiY6K0McL4
LgTCZH8TsdaVMPIawmGdgpun03CAVkwax2DTVf5GDl9oPJ8QRTTdom30WxGzb2jp2N16ZfoBpZS6
sLuVh35a8igH2DSVtcAIHXTyTBD3SmMeQLwKknXhOMvaeTV83kF2JnNQrT0EDBN2ZjchDCkvdu3w
KEd5aBD0zdXWsQLkM+x8XCZNArRZVO7VEV+RCkoIWMOSA8OQb5+1Htn/zjf3dvxiyWNQHGcWL94L
AZkos44artUnwfdt5jsEhH2HFO15Co99vrdHdBfgSsovMM0rwSigRWMWo45WYgWuHYAu5Jcj2kVq
P/gsBsx45XbO0cFSo6JWLK/nrsw2VW4eIDFdJ0sjOWThUdmazUPT21uXNreR0AGKmKekxKik+IIF
Nah569pqFZOKkXrkWyevGPRVLi+EEntvIJfPRwpw3t7ROFmOdR4sFhDmRxc7J4kbEW3msjg16qkG
FTlc8RlgeUcm5W/cvrklXnnV2U4F0Vky7SDUMhh8OkO1EfpxY9RN/jrGiulnH6woUn4Z4i6lTjbA
OFDatFsYSMzbqi0OXubb3FS5uiEA2CFO77p65zEYsXRiV1qGxP6yKdznHgWApD52CC9xkLDjYydH
F5Gq9qTDFLJ5lgUNNVFDPrdYkv8r4vyshwUBNMyF26ReK1L1bCGP0wlE736QtCxldEuCldSLXaoe
bXTHZm6unegRQvtAkWNRI6kxcx/3T3W8zotH6d4oEiJcEy42pV2na9j5nk1WK71nHFr21ZOL2HMC
IAWULIH5cpxY6xNNhY+Icrjlqsa31/TfZNBqsb2V7DxiXryw3XkoV8sUBWrZ01fhH2daH2eoWPKL
iwVHHa2WX2F8PWVAeh1C5bP55jt7STnCALyHVdHII9NrV9cPpP/ymXbxjfOZlJpH6vAVhBstNl90
W5WI07q1H+oQR3s3zvDN5j2rBPXejvB3E92/KtuDjjov5rhzOnkIuuQyC+NPVdxB6gHFYJq9jwlG
IdyXhQID0LzTFgNqjsTUcFXcDSx1hFmExUtJ0WvXDJ8WSGDhdbP4j5jGVGcPNIaFKqRNDzhc6b5Y
WxYXICNLH2KbOJCbPAx3Rm2ENXBU/xroUgzxamKqDnngVPwyIu2nMH+xvE/D/nR4fHvgXJMCikm0
m8mbSqsNBhuf87igD8rks9JBGeh6CnYhBu+McNiBnwu4ds4Hd1IYXEcq9M6k9HdBu6H/xkeGM9Kb
q01NHmrVQsjXnhwPJ7E8+9lbQkw4G/ml15Pj7TyPBOn8p4qJ0Sx6TNfsPUoWwALUiQKJbwpXUqyK
TD3VqurJxphcoDvDc3oXGHJvWn1MC9zYWrQsAueUZuT5wpH0qG5TRJpepK+a1oLe9JUZiBpfw/AQ
9mfkNvHEOpvs9dLb+xMtVveipa9DB+6QkV55MAa5p5qZjU9uz4SjSKvDbzT2OWWbNbGIDH/C4B66
77NAQJ4hzFRQ8niZZ3fm/A3J06wTwOepwiqVV0bTEA1fDRgbc7jWbY1lO0wrgq887mVt1Wco3410
LRPMSrDD5aB4Ix5PFPliV4nSIbG++T33XfRHAej2I+U5KCXWlsOESzNuOR6Yt2v+HlICyDteiOYz
dZtfp09+h2DeCGZLfcu4kcgQ8WY6+Njih0WoulrqlC36cc4t3yDuyE/NfR3pz1FvMHiiGmbpmQnt
E/q/CjFLdUXhQFmH5Be7hQuTU7bgR557u0JaR72TibXRBkeLT2Gqi3ucNnu0bCQKP+X9dBbgGQpc
xAMmL0egzK2PuVKxR9TSIOIKgFfWDp0C4vjnLH1LnEOS0s5r2cq1iGYsim+yC1et3XHjI1oruZ7E
c0nWoHbTo+8QtQkuQIpUwx0PSmNZwmGLIBRAKqGNYpbGXXJQqaQFzYLHWGAazspykUrGvla8sBhN
oxFDpozYdkk0a63R6GCi1T7ZtokZssyZS0sSyiO8ZEHe4owH2XpSeZlE0UOgKm41nrnc/c16rC9Y
9sOB4krlBLZfjWvuHbrA2DV3CcCgis0T51OUIzjFP5LkgEtr+yh6Z4X4E/VQtdQD92AZUDWmW0nf
qvFC0wl9oGlZ5QoxA6aNdsqmaG1Q/qYRlTDte9ses/HT/EGvb1fXPP4C/1U/j/mPQOfFzVznL0E3
4DtaavSWBN33QD3qHo1Y+RjZag0sj8P6ndYdYcExKn6Efip4m4V+FfInnv6qcdWTJuE6BboO7NHu
IulXY7OtzS/Wj2H75aKlkSku2Zkle7hK+myDz6Xowg3C5MqBrDCkCxOBseAoTfC21lOLhRkhgPv4
T7jLVnjIhz/JQLCzdlH36JI/P+IFAfb74BvO5JbpLm8k0zJWR0RIxqziEobzJlnWRxSdZhS8W1FC
Hu6JFkOA+jCc8qUmQcaaCX1CCSRJsYh86oJtoSAYeK7NkoGk+2lHb6A4qvlCqgAmWAaZBuY4XjgS
q3yN5cW8qGjIQmP6iZlDsKZfNEPDR0L1Qs5CylpbR/aEYiNtv5Q3RSK+VnUgUnK1ck8LnIeMB/qr
zlKl8sgTZ3huahk1WLapJbKbITvmB6+gkw4MxmeB/1EZ3Pj7Au2vSzHQ5FzMPb4obd7oabp0UF4V
/xRLIpc/eqA/RZzK+gULNOAWLmNwS4HJiBrxThgvKoj/igVHnONmCMTCnV9q8RrO80ckxkPIW5An
2xKCjENJM5yELhBNttR7mkfO9gQliRd47BicuuJ9HrZMcVSIyAKwL7uN9xT0YSIwnBAt9Q6C95Br
0X3QccJ6Dpi6LN/qA42qZZsUUuW6BjAjG5SGoJRRwGlY3VKgeU5WHkRNtEIdoYCNX6Lirgc3WuU0
+BTlJQ/9o6f/s5mCpPOhdYhqSOUb44iFhWgzBzYXQdX3B4gvrOlxVCojs6GH+5op26ha5hkHFXLy
oKVVSiSafLSGgEkpU3LA8kzZGvEgjDaMb3TgFVwzo/4trJ7QnAC6C6hVBOzRcBjcHPLilpRUMtAv
ObwMHI4lx61oF4LKBCHhJpEU9fnIWqb5rmx3o4fsrePmI4GWo1PeVzWl1HQY5ncwOauQKpCdWRyS
JMamKVWpv0gMVDiis6/h6nEWLAFvJHxPxDi0BZibGg2j9ZB0plqNdWdgLRmdC7HmQVt0Gmwh/zKT
VDtdPMU66SEJldyXnM2IY2aDFA6gGWPAfjplHlZW58zyDnNlvgzxXGHJQflDVpampdfG8J81tfeJ
5vdChYiW/COJ5LvTvZewfRTh9BxM9lrrsgXa6+VcOocBOJ/XDTtDCj6qXZexxHEBgGfswTEYDRZD
hO40M+s1AjzUsUXTgUL5MxJomNBqtI63H7r5GhFvLON9kuWbsGTbC7PvkrF57DXrkxUhaSHoztRn
Y3KTlD3T5fic01OUaMpKl9hXX+DpCnfZhJQAC0VkLwnGOmfAVJ9a+Ze3wxLX24aUil1qvab4SwmC
sumldPV5JZtwQgCePxjNOurQppxumB3IvoABxe4zTjdOLjYeFVVpshctngwZ8p0zs76PGRnWxKaH
AFvjMV1XAdEDWX5wPFitFjZRW6KWMtFCR8xRjI+GjGnSYsfxGDYPwzgV2qvN2114w0prhqOGbXli
wKeIZTVyUtOsD6nx69Ki1oLKtTiPLA1DTgkb80dLbEpn1mdnArpb3+f2e+rfKsIr81/+7GiGR72Y
06sd/TFMxlZuk05Bjm3VXXSkysN4BrVFqh4LCksADk1A8WLU1fjQBmtlM3ALND6GmPsSAmw/C6pI
HTc1CfDEC5p5eLGNV9iI6CfMkJqQgijDM0Ok47VhMdf3D6JxTWArjfus9qtmWlDVvfvcyIV+9/Cn
aZxdhFJmFuobsAtRcdGZP4r+TnmeEmujF5+C78Z0bg6nlIx5hlUGEoaGahFxEFnBe6O9FmzWmKyr
NghnzHm8R779r4Z+O5RQNcMk21hkfCAMkcLZJngua+MLcZGQHiVb9hoFbKOgted7tIbNYoeNm4ay
BcXb/gzaqamGjcEGhd32WdNfZ+gzTcUcs8DIbdpbP9411oQM96YF+g7E3nMeUAil6CrYRzoMl9hu
DhRJTvI3lBoxmQ1HnkckbL2HyL/hCfSYZUa+sUtBS3l9dg3YJxTqW+Eg6llW9mTauwRkW2fNJrcb
pOQksJdhCkuID2NerFPLqJGylJ9UkMcW40Y824cIhqqOqbpPRnZbw2m66yInbitTnyj/Ilirq8bP
Aa/TwwTeSkyQdTC0yUjbd7jJXKzGOpqVkO8GoBZT0F2TfEYdWFbKV9YAKycFi6BGLXwvM4u0NNzS
8PTk1bZ/FP/sIOylY1BbB+IxDMDk2DAOjYdLRiwRCCwTXWMt8t7EE90nSoYJdyDbpwGYUcPJnM7F
oaqn57SfXs062rJMWPvFeC04HDKJJH6bM1aPvOfIu/ahvmTF31Ju483Hzyb2DcLtJ7e+52DPwQxg
mq2Wteaf/bnB/RBzPXgHpD4EjBHQEgCCqsaDZmjs69qVZ33Eg/ZLFjyxZPItRy3auUBP0KgLjp10
uFnDYfabRRHg1gf9E2gCwAbQRl7G0RccKsSFcm7DR9Q4sIkpg/ek3zsjWPa2DjSJ0pBhndQk2ODo
qUZfivlaZX/7ZkmHhmWu/BPDuB6wE2NTl83Rf52cm+rHLfPuesNTh8Br8Cwkyo+MYbuX3z2Lt4Fi
YZJ0eyzS6MFcosQivXhmt0NbgBJ5qST3CAEG5ujINrozxWSF5c0jpVK53GJWzc3INCnkm8ewGmbv
BaOxahewqUtigOGU48Tx7UzmXcr74A/eU9ruiPrqDGJn3xpn3Caq8jz3yDCr+iTaK/z1todMs4i9
lRtuO3TfLhIqWnA3udvIsFO+TsIUFIIyozJjgk2eFuhZnhtzWgfRLoNiVf210y+6YyKRM0oOx682
DmqsuP5L9F+lygUvuKrMCAVisuoHlxuVD2I8M4+edbnsPXOtZ/Z6DN+QUS/9ttvXQl/EDAndpGFm
OJxtJPZ03d2XPdzs/RB6BCwHb1iSn0KuBJfWfBp32CM0lGtq6JNnXNDYsHJuhUr6O1oiMgOYI7PP
Uj6enHNPqdti68XhtJ4AE/G/TDoNUgrXoT+v6wpYhVZvLIpeUwMaWq76MdkXQmMk1CoW66UACeff
+2pmApVtmDRXFJBcRfiA2+g6sYTWIeUR/WmU7WVs1ln5D9zxIqV/4Hp+gRUJ4cA5NgwhqhITYH7R
GJPHFKBM5dYWvKcuOBk68hToU4gOggqjvEv6Rf82YsXh7tyCBNnlTMYSe9rYGORy66f0gd3Gm8I9
TflHa0FapefT5bTie3yqme+137P2sGR80R1I/Qw98NnJJnzMSBjisFkOmwEaR9Lv7fAkMh0pbrPR
sYik5CGlKapm/WTVYGhlwPSsYiPS6N82AY+sga61U37xVGKRKDu0M94DCm0OviQe6VL1+jSROYa6
m2lg8eLk2iVrSNHlK6Z6IT9XIUrWHTBmFGSnaFLuchpbsEqm8SwHCLE2Ak8GUpSXBZNroIkHZctm
bL60KIVKUDRxuB4NhC8a0fImzI5k74+XCgkGPRJSQmSSyLMi+R+tsumta2Ul6zoe1hhukLEhps2w
X5M7pyP3Mc7RbDAe+5h+1Q7C6hDUszaMh5WVhycjlS8DNuzZBrUyRIxksVw+aYn+EsuYh2/exnQ+
XtEuB0CUNf7cYuNL6NQ2A0Dnd2RJxRYOm9USSeEiZG0sUBSxn9C4Cxg+ou0s6SPc9A8X59pD22ng
PQ9RwNh8mLajmMntzir4ezLjrcY9nqLiGer4ZLIBksC0qwmNlPetJOjkoFo0eWLwz7Z4RyGtJunY
eMA7rXlYdJxWLvdBL3tm7Y+0+JehykbGtRqQNf0LiERQQrOHnRGtYbOrYiNlMZOVTCeG6qLICg7X
x4T2S8v1E7GkyywN9kP1b4rCY4hGaHATYP9/vnVNEJuw/ke7/uJQz2gEfXNPtvULS+eFgjAVzbBQ
y+VSsxZ1iiUQlBXBaoEPWbVZM0ucXVyq7UvRkb80cuNzzxsuZxSLMTW9NRJjPfMh991dDXIF2GpV
2wTG0tnM7rRNMLs0cCFs8EQl3LEE/lWgZAqsS7sXprU6yB54AfgpSHmGAteEC2yt2IVnWITVsaSL
b4gkIUajHu6QrBilyeAacU1gFRfAQBkKWGQRBPGtGxHcmO6eCVBmIjMrl3rM0ARWoMRpLt1nJ3HJ
acXtrr/Gw7zz2TU1TJzBlc8ifu6mV9f6jVDhOGA8mqBdG3tfyz4JqVj0JaoQJqblvxEFckkeUJBo
VMWUpBq9ONEs+mQtekrR6J4pREZO/CXF/RSsGLSNWJhQWBTuR9NPK0P7heKytPWJ6QmXrvbazMmm
xIjmg/JO32mYSq1lc7PjYUECmnT3jryRDXbwOGKUu8ELxDoTNkaCnYt83KiF+dmV644QZb1n5EOP
n907G1E7D6WsXip6AoVGCiZSEck362hxIzSGFJpouWg8WmSs54qZkxro5WYOdYAsXdqrqri23O8d
BSZGdBEwQFezH77T7swlMJXtEmW8IogoeVMvqGB4ofCaecoRoP9whfMLAK/CdzgopkLK75Sx2yTU
nGsV72Y4IH9wXdie6YnlSlAdZRmzNuo3Ed5EOGbateoY4Fcr5eUm4ujJoKhs+31K2YFXvwxYYjG9
JIGAL9/ZNJz9YVxtNWOD8WZJZ44kpqIaqZ8IwvaD6olJIgX3CHgLcBK2PQNPa5hw5U7xokMD6pXP
eAQZH9iI94I5WtsjAq31zPxy0KlGIZ1kppJMvWuuvfTGYgM0hfefnzB/huaRShHRlH7KOq5upmxU
umwmv+ca6q9N2BUS92I+ljCePdpzGf7pOW9489J3fzoSg9LU9jHF5kijblQcgZ651zA2pMkBdvGM
fLNEaaqMfYn/aYQHss7XGk1pTdoich8qL+VOjpEWGzltR35UqI7AFAziVUFUrJgNYPWA70N3v7R9
Zmz6X5AMLx9AcxcOAx5NoB1HCCgFhhO0iIEbsUQdiYE9RqyMLLgViMlSvkuP30aWn+X0rr5NKzvT
4i8UDUEa3Xa0rB2zDzafNQsW1yHngWOOzYWe3bFiDVASPPnTkmACbcMDXc3VQJ4DIZEXn4u/1t+D
BJo81/zsr9RVwirAzD8Z2xX8NfxxS9UhtkG1MEws336NmqKUK1H8s8IPnaODT1hC8rSvjr+GeBq6
WK5C9OhRv0FClPrMCBBXxf6nX/xKnlvTUPs1fytpLTkJeHFDgBQ8FayM+PGM47Fgt/qPgL0cvpj0
zuzePb4mdbg5FBad9avxKOCCg41obPrZAo+5YLa7y4hi5NWiQ2IlOHLcF7xstm4spOutdBaWE5Fk
SAG6nGm3DxBl/BP+ShUrwLqeRpDAIW1iTUaG326saLwYzhXuJ28v04c5Oo4se1girAf7p0UWyv4t
R4vn+2fN0jY8KiEfrc1cUmIgVHWP10YraPPvYMEWI6tiLaiepUxfq9rk4fywqEwMkG6lIkEhEpaJ
dem96aTm4HrMbGma7gw4cMmhyTDMZV1EB7SwhsWYHRR5yHANzM6xx3wwcgAw9wncV4sILQfjYQ2n
U3PkIYaVa3rUZ6LMd+m0LnJeZ5biT7pZPuemfqvNHgGO4BIpN+MwfYQZAahqlF8bxMYDhYyooyZ0
WXWrA/Wg6dF58a0wXw5BcdZy5J/2tO7lUvoPw0s3Lu7zFHnOYOOSrRjIwLtF71wiGFJaTCCzvN61
ffVjctc8pqIxLWd61SnHkT5tEFFn0AzMazPQfbvwa308C02OvZJizqAmm3uy3YiiiA3eOwo4PMc4
n7JMMU2QAFC4sN1Us0kOtMZD6mOwQq32kxvsR93YdZL46aJCuNbsSAenfTeZORIknGb5XpTIIwlO
bVW2Tc+6qrv2Eb5uwQKvzf8P+4iBffBqFOwutCB5ToZHAwZtMj7H3tx6vbfWKv9NYqbT3nHsQ9rh
3PH4yePW0W6dx95KL97JNHcp2CvnNqK7zEn8oll+lgDmuo0BTLALOiYYvwpQxeHJQHxu87U7kOc1
MD2x6/boVPENMmJjmV+mgVo2p1SCyMhWOcU6waZafEdg+6UgF4YaowEIISmXRHKCYfbs9CybkwI/
XPBRtt1TXf9N41IKPgLmy/YQ7hmIvgVDs1ZoHgLcwRk5FCeaGrCbvHrkvx1j8Z4w3+ZxHfV6Wcf2
5j/AgdaeohBLlYVd9Xfg69DraTez4vT05mH3L+jixzRYOLieEvi88tiRCmya7FyL7qwB2KuZKE/5
wWzopY6VVq1rYDP18NxTeuDPe3RcDC5KbI8gggJ3D2vKrdsAgnO8o28W/0XIqekCjUDRM3tMPuae
llF7j10+QFpDZWVk/ydrg4zgH5G8RJAXBkDc4WnS3hWhokZ1qKg5vUCgiWDJXUY8251AKESUDOwR
YCeS5WSbw+ahAWHdLas/iw26/21RSxq0tU3zSOh+wy6CgTbDOoR36AWLxL5rocYYLVycnDHBX8pL
olng5HBWae8TKe5udKo8fNGEUBXU4lHF+A4/FvkUaDKZloxUzpza/ylCAHvPOgrYFL3uOo7IU8Qa
G+EYGY6G8ylQ14/mDU0HqF1+ZM/OCtyvYMvSxM5tYEE9j5b645hbG3tpd+wDJybq6rQBbNahA9AO
TvDjhu5VH7WNzgA5fZhKXs2/zfIGTZKxabQvi/116hH0FrH17TCAFY9Af7dtalSIepXnrHBLZqgq
kpwBExsbmxe4kNE60oMPTRebRrfJ0SOXl06aXxVGNAs7e2vn8mBJqRr0+DlpSRzvsrPPSwHCFNrl
Z4zSYUBNkkaPTlJXVecm9Vc2+MsZvJ3NLTAhuenMPy3d1u5LPPBZ4etQ2DPd4AqZ4eF3SIdryFHR
0BNLZWzrdvyt6S/DwdqyrG2Z6FCIjhbLLyYFrHYpBRaG/x6l86qgjY5ROfRDsC7eKw01V3FB5IU5
EkFO7oJJcJq3MONqdaw0W8A8nRlaw8pjDyuNdjVl8rvN/eeRWXea2y+Is+pV7BLY7PArDwpx1Xgg
2dpTFxfn3LaeSxYSUjeWFb97gpksTXoiNy5GFxxNpQB2QS55Pf2IDlV9FOAmvl3A3W0LNCXRtjH2
th4ZjYvhpLbM9RB/eo3ECbHKhQabnw9GI6WGpRCm11UVI84qepMcQyTjevMCdJnxF59rJM+yelOf
StYRDKGxGwp1dw+HA8QY5ic35350diUrCILAdkLXLxhWvkaro5u3t67v7wuiyL2yXMc9SX1R8K1Z
9Qq5xYD+xDccmBGM1YL6qkoUnzQptw42Keokter470vMh/PYE0YZVgc9dDYbI50+kgCVcHERrbHV
5nxlFdabpM3UAlYC4ApaRB0uqQEISa+5uEF9Z+f2NwfI2ks28UyiPPcSG/WH3j6Er5P34pyHKDyZ
AZbKotznOu21HjIcjlYtdgmjHVGXDTdNsmVJzwV7WZOaiP0v/WBOnXsr4KIWoQuXXjXme5nuxKPS
uGAhsujZS4Hr2c8fkAYhf80N1mlrpr56lBZeW37SzIVdg2DMW2vTDMABITuMGiMqAQ3i02mQIVpU
TT5rEelsZbh3kDkIrpD03tHf0puQF0aeQAJwKOsjinxjafWTeowRijSK+hBCxLpULJsHumWI7dhx
i/WsDci5EbE5YHFgWAfWwtWpe6dbhVeoNggL6thUM8N2+HS4AtMwWOTpLbDwZKreGp2wbgO3ZGfU
TMFLm8PlpCAzGQ7WRQKjE3KSHFiSwcIa06+JWsr1vRWWvAiKuOZ69DaEVaLECHnstIH2jX44xeqF
dBMFaQSipIKkE6Hc0XhYLeMUSkzTwW8TAhIqMCmehA0GELOBI3A6jxmYkbD/6xu1FboVKtiqmGnf
k5Va/KhhCuFmjI5/VABaCtEgoOAmXCF3Dll1NUyLklHA1oLoc22hQSUeeRAjE4JMW+zoM9Z9Np9a
2BA0U7sR4lvJNzNnBhiVccuons9y7dDh2M6zHaBNpNB1CBjwuEuOfa/tnbT8sPzygsxzoRSXdti+
henFUbRGUB1xvJHg2MoIAb1ztsa7KSUsxNfBv4mGGf3VeJFL33hT6v/Kw9aAW41F3bJFRq+TaFRg
n225hYR3kKJDCIBOC1N3oSA0ubHOemz3LUJ1LzhRhJl5860XBiWETcQjkm6rxEuSmyu4Yl8lhm9R
WW9ZQ19EkZr5/SIdNBo6SOY+VS5oR/sqScGbSFtDQSSbbdmwqp277dycW/iCdkE65tbIUjT5zQG9
HVkZHyZtZxLcZfMcq8Rgx1hiog+AaBSZeVAZYw46VM099GlLN5fvcpxpFui1RMfDS4ogtuN2NPi/
SXaK+bajS+hChM6zv5BpRRvjfBq+3Oldwd1Evas5WGbpLYXP7Rpq24gv1PjPLJKc8sqHXoFm34/2
JeJiN+lWyRidiuIM1n4vUnV0c8Q3fax+nUtBsAKBtWd9KvbdwHvLmIf3iBgisWodAZQPE59PcFti
QaWkyc9YTk4DkGObHsj03pw+hUfTMUMZn8OqYW0EEBeZnR1cs9ncshOwgq1JWSoAIwx691EWyTp8
NYS5lpg/RHpPFazcZd9uZc+JTuSOuWXdSRnM6kWw+24a65/PpAbopZe81TLc2iyFZ3u+2n4IPajc
9CBhivzDdo1DMKB8hlMHlJGagPmQtrTYoURRx4QE/VH+V/Tlc5Ln3zJD48zjmmbypcjF1lSEO/Ik
e3OHF3INWooFt1teqxR4qGhPRPMt8cNYMcmbE9vBhy2RFVgAnTrDvlWtBSLjgWAO9g4OOX3Zxfni
XY/NtR+j7ZKa9+hYPVez9yZq5CuXCK6Qm/wq8K/hklEmi/JXdIj9/a55NiqyUpBlxLrzokhlZMzQ
QzOp0tZN9NEOI2LiiACP22S+13Q3/DoieRMaes/20bnfFSIsRtQgMSL04A5k73/QjXANP00fagaT
aIg16keoLt4E00MId4e3GT5fbrisVS1WwCWND7u58F9s3pHAFqk8+J8QJJGG1IeYYAIdP5DpItcn
667pfyuLrteL36Lk1ZsfAdN/A1z8MO6AyD2xZEViJMkOMxBAz8hS+NlFwUAS3VqIjr0wrn5I2EF2
pBMmm3bZWcHdppP6b5MTszQiIC7CKaYROYmZNNH47mskB2WzQw8M+AeiivMuDaTaFGAQ/8n7eM/i
rQ3r1uZU9JH/wxDm3Fff3pGTRTZ3XVFGQTYPFMl6hIiikfcmw/HCzq587dm1Baql3wc04TO7wmrc
AiPTqs8m/AuggbZt+pbxlzo60wI93/ouZIvUOYbaLRSfA8kQOJuWBmwmtgNs/q1X10Uy96N+Mr9T
Q75XHD30aeuNd5AsYCnOlv7fG+HgxsAk0YzyOHTu1YYdgzqcSDlc55FHciWMjgTtUmpg+HzwjT31
UNFJd7jFbfMeMnd8ynUmigiYkoB5Rlwc0/paouYSHvcc1U3zi6rF8fgASLGcedono3wjreHqjCOq
CL0ipbFjZk+op4gfDmG+TC8tgkgcjycBU+YgvuOcbU0zsaZNqSfAh07x98yGrc11tLIQ5Um29mly
HXpf3EJltmZ677jUweNvhmQv946B+elB22K3kifHvia1CaSi9WFme3pVjzzpwlsMEDNedY6gKnvx
aQzDfK1qRrveSlCwmFDjZtjVONbKDjgtPuUp39f+nUPF6m/6+DAGgqJcOHRy5Ztsf43fkOtQAuBh
zWghUS29mfUXslDau6hluFiuk7HZCHS1HrOtnHFr4FUbY7R2xv84Oq/d1pEsin4RAebwauUsWQ6y
Xwjb12ZORbIYvr5XNTDAzPQMbqslsuqEvdcOE1DQeGspCh3/XSfuQZikdUTLn8hwGEpQ9QWsO5jB
F1FGbKS4TYQDOb39b+Azmz+TbR3gADPPeoq/JLF7KU/j+NZ2j7b8NEt/kzRfEUKpuc0RJLj/yohh
nZsNN6ifCyuXlyKuTnMXA7a69Fn0IhJk8poZ/c1deqhVIKWZRC+mxPUQAIEzY/uLdJ5TNvsbGPsc
bBMvzlUjJUkbKKZBOyNmwN7WkVAYu9SGKSA3BHmMEKRBki/MDnuRaL9qHp4n69b2yfs+TJP/v12s
RqBnagF2BblqHRbwc+4S0RYnL5U3vrsCEfD7NH1U8R77myJ+uZ9WyLSvcqpjzeAKDeXZ4GEycZQN
uvkUUfoTe7nIjVvW7+kRBfplSlISMwGqF9/URaho7iQfbMkaiGlRfbs8h3xftXdjFXEQBidsZD7G
OtuE3UfXzUujK9hMALJjaKSTJ+V4H7V2VZr3rIXrzih9ujcoY8qADf7Iby7KrVsrEv5H0XxCgawF
w9mC4F7N3lnejNPjizlON2+ypOJQ+4ajyrSX8Y3ZXapeHJiPs0kRq8gmzG6e9tJ8TvQc8zJ2qdZ7
RAVLM1Ohgkqm0PM9I07OJSG+CnT2uCx7Jn9ths5zmlUPhfSTwSez0DLBeJUbB+r658h4K1Bs6US0
GPjMMq+98JWVWIojDUpLjzSucPkvVNuxj6HN2ATzBcql7mMXMXkyRiyUmRJngECNinr54nHfsTeZ
3iv8MyFg3rxXaSTL2XwNpb703OJFDQBUXug4M75bhDsEDjODkpm/XFj3jm2biSLRZ+uSonZ1KHBy
IYBiOIumeZgpPoqb2veCN3jqPHY3wVp99oK/3zgAzkPSPuDFRJzA5UctgM8S6z0fdOvQ8gKLVfjy
pWnYrCnh1Br0qZm7wdRI3I1yX3/BCV/4+XdTop8uT2xEiTNKFflplxiCzbazp3Jfs6EKeZGMMsVn
xnAvJBLQ9BkUqyqBKVIk2UF/+TwqkhlHdHSGCOutWCd+cDZmQu51jEraMmJc6c/5amC70f0GnIoK
Og8sxeRtDfQGORkAFsTYEVVdq22YqJ8cGkxMkBsm2nRGhElor5ZEJ+ol9xAJURv2t4EkjHSApUfh
wHQQq0t/n9NSJYuq27R3+EdMflW2Y4aNAGNWz94+UuYRNz0NTJYEWp66qMGcNBej9/wnBJF7EyMQ
IiIHU3D/0OwAAGOXc+FNYqkpRcgwFL91Qf5dJ62VbEB4wfiz0m5Zx93Ntmgz0ja+QpWhHmjoqBhk
cHqzf5QQ3Zh8MtoBUIo12PPzDV6ZygP/0zECxVkbe7e4wgvWDnsShSL0EgLriy237sylVaATSsw/
x+ar7/rpheRbRhsaSC0LYTG6w6dIIjUw2nU8lRDFpEMzxLzfZwi4aB8D9VB7VRN9FtgjGjX3RrAU
iV/2YqRrxCg7oQOlEYzG/SWMrzWwB7Sr8HLszXQU5kU6W7t+HXrWZcEGE0AUsYBULZW9mzQehIS6
jCAqCg+9ZaTkk6FobR3ucKC0ViruRVJzmZE9TPgkdmVq3v55ssdlwvIk07VrH7LmS5JrUp8GvNDW
0BzjYjwmFciPugS1xb605mB2bzzQ/JrOKWEeHNmSG57kXsx+wcxX3Jm0JFx4hfHcmeNVxgo+lGbQ
4+iUkIiVVAkGWHV4QTAHsLv2xdVI5w9v1B5FtDWGgRGxOSzMriEmPTjFbvDu2G9TusmYuhVJuBzi
ke7ajv8VXLP+x5ghC4FqvBQ2SZJM/m24uJU9P+QEJYGSRjx6RghvBSnFtc/Tx4p7TK4GfqVmRF2c
/6jvP2I94xmvbZSgerA2Pa5MbA0lJ00dt6fecX9GdgwmrtcpXesi/xlSAiX8DGf3OtLB4ljVs0c0
g4TQXYyEILA+y0fCq1eRw/f32tfNzcH5ywWVJ8k5IFZicn5aBNW5fB716CEtYhBYIENd8vcZt0kN
FN5cbtN9DdPcK8KllYu/As5KOoMJfAmoBTXeRPt3RIPEHBQ1X4oKCL0b8xbF7IzLrW5Ti+F8bpvq
ghh8E7GoYdm6LCrrrpvv7QQdxiDgtPoz6y3qux7xjoJqStYGPlZrc9dTZljJXbW7Y2ZvkfB77R/x
8k9AXxJzn6DVN+QRYG8o+LtBO/S/fYG5/TsqKE4ZKAeSPA2w+mOU30bdOru1eQ/dmXFC8lLW2BA7
WJtd8c8l6Bx6H8abmBxrCA6SOJuCHYW3MZQxKMe9MpISEyKvZbp2K/p0mwVyl+bMB1FgdIN7xou2
HGd2YD3QQTrZJALyieGKqno6VdobK9643LG5M6vNEPFZtN8m3hUsGf3ipQxNsP7VqQtunhAYe6A+
U1dpgBwn9h9WuSo99x7WUP3CefoQKfISz9rHjjIIk5eB1Pt1EEwCGsFyWyx9J9o4pkfQ54QK0vtn
SGCtwb3RLw64bVijSrhWEjDhLV3xT2NopqhSbFw8aa+UYMXhE4z6OY4P/L1IxrXXPcMRRj8B/7iT
7h20VPuRqGqkx/WhvxfNq1URGIMb0qQ3YA5vGjuiZCuK5xbEpJ+FaJ7QO6Mla7v+IlkUeZPAmPox
yYs5QvgEIzEjaDwA2yKTXGxi9MDtv5yoBJpywiBQ0CLlu+sZNQyhGg4YASjd1y7G85Sfe5Zsyt1p
6hIoIL/g+OlRz8RKUuHXyPBJEiBN4anwvHWOKyAPtK84Kjdp47xGIXr5ngcKPWLMWKrz5NJF+NA3
2UdbxLuAja49kjkEJb2kBUX80sXWwuu2gZGu00DQ40Gvax9khOKEF6w9yNCjR47xnqMSIePY0I31
NOYbjCuOx1vKO5l8DBqAXa85zlVxLZwafnWpX0VsPuz0X2ZGxD/w2+sAjWsNmmD9mfd/XnFwNQy1
OJBzGwxPGGwCwXvTHG1U3VGCvHIekB7mAN5QFnYUYlTd8fgz4DYVTXAQbs42D5psu/D5Ke3+HsTo
h4aWegXTivEZaHBFyQki0nVR8x3P+kYfyRebzCVCEAQI3S6nw5Iz3TnGMkSFF5rf2SAot6V1eGDb
KQcoRgkrQh+NnlqRe2rJqb2Fab6bad94xBlDQ59NdwmJfibIkh7XUIPvlLnIv6jpVz3LAKtRCDw8
qLjR3fDbZngILAV/SrZYICh6ksI5WDD6SlzA4Xvclw/cdiHtO360HrE1i+NhFWo7B4s+mbAIXC+F
bh8M7dRkP62OfKw55lwbqW8s+dmCBicnM+J2gFnPVEIbOYbTo64bW9tFXskwVFrfOebtZGDlRxxX
AE7w3Ps8MGSkJLBKJX7cVMZLRIkMfz10LeQecA87Y/McNtSTlmWf66lASA7nfeuWJOdaNrtNJH+w
UUii0V1xgga1SsOE2ms8jz3/5/B3ZOlvq9OZ8TwZMtr4nALhBY6YnuOp+coDMhEj+5pijKReOCoN
gz5zxfVY2hHRALimkqgMsXL0+LljAhNZwV/lFUvprCd9HbaP0gWpw4DUYPRcoDIzRgfxEi4zp13x
iQEBeEdXYfnqkx2eSmyxzFpchgWMEegN4oOBxIvVvOQnqtw3i5CXwKcI9o5znN/S8u/Y31koyTdP
OfjkXll0k1TbkV92Gv3kn9sy/ugzbduDpG02vkRz2/XbCCnNRGhDxmedp+okm2RZOYC32GIE9JB5
+c/ByzDm3bHmmh5L5wu/l8CSxO2CAEA9+UA8mBub6Ox0lObmdoK8xWCZVwosYfmu8hUqgQVjgFYX
Y6+hE5APifCVf5sR/AQ4cRNKogx0OCwELCIce/dUs5czc3L3p54XmoAuLVbU6jUGLGhT5r0K94XK
dsa3IDB/YLsulloBv2j+IsvBEZgX7a20ueNBH/nw7XiLOufyP3QWA45/UY8tmtYhf1gApTyaQVsp
2/1lNXKs0jk5lw5BAsBbEBVx/FEEf12PxpWsa/FTJsRxv7A0QIJ4FiTxuZB4SCSaungdwBZlEgA6
6yehJO4JIfBNrP2CAAJfcbHCFO8hz18xqQTZJw23wZSRfFZ/Zf7NFcc6bHdJSw+XTJsobT4dV3tm
8okMxtv3UbWpo3gtdaTFCEAQDROXtqjCDJMQSUMO9V/bE2n8zhRAuW30MF4Y8g9stqoNkAjb3vem
xOMqSwyB4Ae+hVuSd0G7tMaYTDAT/DeiGMW0Agvwv5F3tmisPfI4E0wP5jhATCWmMPutXo3gJgek
xgt0wdQJKFCa6l67KySTRkss9EgsnfnWk7tr/5FhP5gXZd91GO7N9YSim8OkOmQdCy2ygItsWeBZ
lp4glf1Tm+6tTSgvuyayOLuDFuEPBQmxreq/PM2XiYiYa9qbIBxXfWoQDg1Cm8l2hvq39ralt+34
hyVk+DmyBvZ7OyZ8XvQv9S9a0r7qRrFxknYh3WPdk9BbvHfJIWBR4FqnlPOyq6p3MpuHkMQMTlpT
uxs0lUpPEOrpZjbn/0e7+H7j6GAqvAZq6J6XL9roFqmoX1j2W+LM2h/H+wk7XLrGVhcx6kWoxkQl
+lNE1g3BBmGwg1uMwMT7YSBK+CrYMSwkFSWZgKCuG/VXwdNV87CDVTDOFh+Gq6UrL/mxbJSyVX2q
mfDe+WaRu1ACIc94n2yc4k1C2vNZcXZFv5/9n2SWB1Otv1mXteA1LB34MJpmn5WOpmGvg+Xio3my
xmxfjjMm3mFXjryfdvFnBO2nyz5MLQdmZbqE7gXOHU1kbOHAB+kOIgfptY3KuTJ3k/ucirekhRdO
xgyONPVMFlm7ROS3Rsm0BGlMNUhJWXXrcHz4/mmKmZkxNo8Da2v5rNNc7LEwQuwBI1nJdBcff+7d
egTrfoGl1Y7TPWLrdcv5aqEV02aYaV129yd4D2PKxsZk2YaiqTqqRi7ndYwOohCf9CrbLjRffB9i
lF8BH02hgHyFsv8MbWcXNfZei+w3HKFwUf7aYCPRJupqKPutOEopiIhaB+PhhnfLPQAci3V5mLD4
zk334XMP1iI/9CQIhqH16mBHy/6hzGOCHayaSqf4jNMfEUQ3AIgsB3QyuEeJsy7ZyiD5YXr7hoL/
r+mNY9Xp2wHVaBnAVAjLYl2JcU12p/QZmzqIB2T0K0f8R0mEHaHv11ny41rYBoaqQHW2LAk/y9BY
Ni1Uz3LVMvBQ260uPk3ghG3ejgJrQ2AnGxBJ1NvovlLwRW5A4s0XRBANcUaVPht9QbEJLAgiCI92
vqwQKKfYcizkXJYCR4aA0mo0X5yq9ZHT/6bnRDzoR9v8HueHHtUrx2eHg0ZbQ9ubVWBZSGQpTLma
IPu5IA8mfwdi31OndQITyUNyhpM3IGNs4GN6QEji8jfFWZGcvabZiwmEXfUOt9kfaNiddWlBj6o9
6ywKe2MIwJU9QikmayO6TrBQi8b610q+NoZE6fBqSG3TwMLr52hBM4VZahEWnxL/SRxyrteLYM/z
mbKVzuP+psNL1VPI9SxNJ5bg2asvLPgObD/GYZ3XGmNzgMREYY2TtsjbHcIgsCFYq1WYascSn9pc
z14ULLPPv1wNEikzMr04juhE0DqA6UkDa5XreOGbjIVAQT6YGkjEhxxbm55LGh3swMgWmBnPOWqd
5M9B9ufC/3PIwhjN/slW1vwGHwP+JBNxU/1WVO7eIVCnQRflUp4yEV24PUt94hpyZTRhwsgYnMB7
WZ5nSCigcCX0jZyEZAf1tc3mH5TnooBTlOufcno1Sn9Zk8u5z3yWRMjoCiIokq+x6j5y/raRTNHR
ZpcqxFCT98+6O55yi6SOfu9p1VtU9XunqdcVqaOoD3c5eQoz6B8zxsrZUMPDIsxh8uF8toA86uh0
rd+u6RmCFruYFrLzMniFM7+VgnZbu0qdnDzKLC7Ur0CMTkl92RTvlfy2afj2MfclHWJGJkq9b7jW
sU7Ph1luQnMj3VUgNgksJIOAS4grJmKTDynPKatdjR7Cs17VpRvBmnB4uWGq4mmjcPoWWbGu46OP
vBqgX30ItXfh/oSQf8tDgPgX1T3sNHrNjb33mReaoMlcdMgTA4ei/kuKa8AkoGQ1BGSIHMfWW2JS
QJODVbh8QyO9MEG3TeyKwLG15npkEYuXIM9unXwdnZPTvoeN9jaa7rpikKn5DGXz9cCgo+Bs0vRw
eNJZ6SpGQvLF/lsLTzqzs7joD5bfHDR85nQmCZk+QfeeMj/RNO+odeFODNjvQ8k7JyGIPAWUVhmb
yxFmoNqzJ02LeJl2EQX3LKxV0df3EJ8bXClvWLGvsMdxM6IbINuV2RV+AZhQBZNz5ojdtHDCs9vh
dMS2MsQOsYoZ+/d+MXglOmiqP+PYCQznSsAcgHWT0btTujuyZVelg+q4b1u6WvT9hBK4tA/EfCHt
sJ+0TweAJZKqe+reDdpY7ovks7VAk6KOk8ae4M6sADxwkOaMbcMo176XsB997Yhv1937oHsYowhl
4ccOeaLsEgUd8yQXh4aN1qjChgwOp2D8hFa6TyDKmISNfDV99+lOd4sbVa9vCXGCZjgcnCHfJhUA
bgJ+meHZTNv3WfBH5jmrTWNbklnhVPjD7XCfhvNT5TEoEIG9zSHTjSmtTeNfA0o0LBpUJEbpbnkm
Kh//U4DTqdFgVqGuAzfoIfmwGP+QxDOmiBHAqqFF8ojCLLH0cA21KP147bZNLOnfdjw4pQcSlwwG
FUXOGA2BTsLAG5dswbZcFvNryMtSxu4+cE7aAHjg5tXnLnrksUG/Yq1lbD4ZN4uKk3nw3nYEE71q
ZRn1NeaxgHK9tltP0qG5S/XsFBP6NeLQTVKS0PhJEOKCBDK46ln/Z3WKEKHRfBkwV0isJR+vMeK9
jfhLIiND+TBANqo88Uw7pfv7sTF2AcGlCZeDix7dJu5Bo/la12qlYtgHO3D+V977FoqH+ZizknSc
jVp2AOLr0zMyJav4NVieCwNi0dYc4Oum6zF7WIyEPPbtEZEnk9zJ8ZIrlBRa6+anbaiBmKnkz0oi
YcbPksqBYW4VyFXSNqeiZXtJnkSbf6Mgpd1Um0alDcmu3UBouc3uT3l51DEA0VRA9nLsj46zahbl
jkSflY4+fPgyyZ93IXbF5PvoW8f8LTw8KzG3EC9EGu54myNk0MQGwlI+ZaNK38bZVVIb+q8R9ZKg
i3Vwp5sCMceas5sRDCkGjG1s7hZr8NYFqnsd5kE1D3+GS1ENWYgat9KxELMCr3ilM4ZxhtzOCuZD
EGRVL0y1MGq65yDVeY5Xha9vRNacU81CiiCWdaufMhhEnThGMiJcJ8e8Pu7Avzzp0XOmm1utRxZh
ShpaJDAOkwlvMv50X14Sj3dIi1/BTofuazVcNJpwNChYejygpjqpGf6zjtjR8kmj+Rm5d4LW3/sN
XjDrrMOjiC0Vtw0Dn91BWeTXUevWgRHdJC2AEQ/qYHLYx9SX2q6PnpsfTE6wJNSOreeu3VacCxaL
1vTpcLoaaM+iHiBzhSHR7Kx+YXgDD9JE2zNzmLc9brjmHgiB5dGddx5i/gE2ymh0Wx/RDgGt/m1I
0q8i06anmJViZfno/mIYRzZ9u5mlb57rI4/H3p/VK1oIxp+e9kW07JvW95tJsHPnkLAAAJtHg/kg
0faGXp+EsF9irkkjOheJx5oWXYZIXkxwD0HrrizSuF08NvkI2vk3LpG24m7Xw9/c6vaI8I6SmYiG
wlWZuxOKZbvJrkM8fasXpBxoAaEvlcEXwR0FC9dpx6r4lHIXNUh0/YB4w1I77PTqe7BuTTcth4Eu
d9wkRbcZ3TeB3jqT8KwrsjgRtrRi5+rB0WNuFtOKWkoxmBe3lhxAg/UHnWpQPfzsrUAUb9mXBAqt
jj4AH/Na2BYGNIF0l/etL8bnCefghlQd9PcJj49l3ZPKW9QyxNGOj9P7bV2GWhNXA1LbvroOjr/p
0mlFelfCHr+zjwODFYnjdajExq1gDgCtqwfgF2Rjl0j6lDe0pRRyHaZk8t7Q9RcBtJXr1PPHTA3z
/e8AdkCbXq3yIcxvbqTb7FuvY//XcUmNxqs+P8a0xhGgr9iIObG5cTNrNw7XEXFDYDJOJA6TresO
uxhj6ZXQewBxoNMskwkh5qOCAWBDECKXlq5KjZJGjMVzy49UPwNIWNSBcmvhfoRnH3d8QLb3vNVR
E5xqYEdJ8heiCIMjuvDYQ5Hb1XKzswmNbQTdq9rOFyXG7QK2cTvTzY44ERGC4ITSCKgqbB+rKh3V
0Zt/G/bFk9asI1yVjonu9VcrXvDPPfnJ26+bRktk/is0wTzJDocBW3Ne/mvDplEE703yowH0iO+q
VHVxiACE9zRrXcAgnvwjuOy6YrwJqDan+FfmVXyxJKXJlIFf+xIB2XBADqEyT/2ZV7+/Gz0LFbPg
um8Yi2KoaeYNeXTbuAWaJLk+yiNzwOkdgxgOX/zUJiS6OFhW2QiU6UVJf1Lv5rr6tmqrs7RJOWez
2wY2skpGIQ0lkqDCCf50593RxmVX3jQ33+oediBzq6Mxn7Buj5G39LgLRgtKwfARu8m5KdkEmF61
aYh6Ejjl1G+cxhNspjPjUzbNQUKW+DSuUA8uJDrE+N6T9chM1YYb17GiNZFSo3UcagQR2DRQkKVx
jG5pXge+3Hi1+9y3/qZNECPGHzbDopTvwoZIXvDaIyxV86W5E0skiQStvLlsy4r/g2+OaiUkUFCF
LMBz+aZzJ9jA9/QIIRTClzzkYzNGVUO/Hnd+xhbJRIGS5bv6rUFGbuJ6HlMaL+1b1nikEJz7+BTs
/tDkYpU4pCqzfhb5c0M+Ji3DxXf5n3tl1A5WFqVRjQshYVfRFKisxfwUfnvER0zAM/sHK7PJXdVd
/SIGdzvHYu0nJGyjr5qMiCwOyLWwJwsUPgTrUh5Wax2lUdjR9HrH0L8XBkzVe0Vbj2NxwqHJyQq4
zaC8Hak8Mv13yI4hzzXWWua7KkzUeSXz55Vws0n+JdGrVr9VFsHdkN64Dk1+n7KqVgim1gUInMiY
dxQX6sVcMaFiJ+ke/eHQcRicqIX8yPxXJMdBMkBheGTE4uKxryxjxgIkHKAjfmoXOoC8rubMHuat
S0R16aFpwtBPetOyyx5JBHEgflE+xiF9tqDJ5i9IG9BrpV8ClVfjI0jHSTuxIpME+DqI52HetLSr
SApwDjAkpRsvKfd9KBmJ6atAL7N6TfWftr6NWLxRUS2swd1lgrkm/9lsjHcl5g2pZ2Q4gFpLVzAA
fexm/vTuxNu8/Kra92D015kCgnNgxpcwfVgMD/Lkr7FidgisNZAVaEyh5xY+WXvLjfyFrTh3nTzI
pv41omk35C2HlS6Oejeyi3EOoUUkgcfS0yMdxtZ/o0FlBGLgn7gXzvyLBIUJAXJYfUwItgaLtjNi
5ZnXb87creOO2jfdls15KH366kcZ6GiYfhhLIGLuFWS09sCfGe5dMW+TiZ3f2TQ69oDyWtViX1vy
5Hnu1vm0o2qvdltV7e/KAqhIpNDMF03bMg6HQIyzEps8zhcD8YHN4D8FESI01KKNuaoolyaxTSmK
HKYESIR+aL+WlgKOSyZbuVAxQv9/6VoE/DtNP0jh3GKQ344hFkzD5YqwGXSw5SclhqJiNAlTxkVx
5AWFmCEo+SDElfBTENTUgdw0s3dtXIJ8UQmBIi9n5jymODsj7VShegunbugXUWu3wNacplvpWnRu
TN7nuu1B7CBva0n50KcR4ER38WjK58AkFyp/xuuWwmAzcsbnLzHIy7bYw/jcQsC69KH1LymaR6oV
mzrkexp3za1HsqnrUFclyNvw2fYnAh8C8hRMNtW2iV3az/2I6F9xCy2xVyEYsKvIlSW8er6VSN8z
6Szm9EWRTiyNqDCma0nufOod2Qg+XksH3w9ZOzmpq/4QPNRfLxkf5cGfn+cHvfBYCZJMg+g+0Eig
gjAfIAvvd0rl74Hx1mmTEqrup95aT8WPNryF2lYDvRJkfH/Y0SgqtOE8KUWvEV504f4lGV2Ckb/L
2t4UQXboLSz+jVpzwmZLmKL0+coLsq3mrMUn4qQm2PQgGa0K1lp5lOkNBavBypayA40JQhD0GG4B
+6WZlq3zjmMorcrd7IxrVeZkJghqrfyRTbTtxk+uZp0dTtmwlpXmVeTg+JtqLzATeRA8fU4q4xjh
XNSnXQCqQYPQLtEJN+Y2JzDVXNEgP7XBG0sOD12lNvNndd6pxTox+wFydVwoOLqLxCBLpICHnCJE
7TaDwIKpn+z4ZCf3Kpcnk75wGE51fLb98JnnT5MqwmNV1r85bOO4I5HI5h/9FadLyCYnaO8jhaMR
vjfgvcYkvlkTUfNM9e2c8YDvXLv8lykWhYzxMmfTGexP74Dr8XDqkR1G5WaFvxWEWu89b7PNCN2M
DETihXCc4W5q9M3boN9csoAF+aQtoDuWpOCbDdwdTiVWbuwuUK3jW0ovmDOfsH2L99wx913Jfnw+
DjyRGDW3ng76EpBq3j4k5V4Fg05yU00AMi0n2Q6JtSnicB2yA3bIYurIf4pHF30NOg9c5xZGqgbA
gnOuXER26FDqkQyH6hCjY7CYVFlofKhsa4K3KH3mPOb2p6KYoHkkbyl/Qh5zLIPFazet0v3OzE0T
RPMcMOy8ogHrunfq4UA5M6IDCifTuKpNgnT+MPXqk3fNatbTmnlQR30sz9xzmRMsyfGb4YO7gdiO
CecIinuP0WvKEAOvcZLeLbSY3dXQUHM5yFl0EzDSNc7+LFx/PFBMaPjdjE/IeusW33GBC1F1iS3v
ldthNBy8XRMHazLgtx6FBiRDeFM2Ktqqthn0MKIp8F7Y8XPeFrva1jZlMFxV38YfBLkcXl6/Q4pJ
JsFnScurSID9kTkkBpmVL4lVt34DlG84epZ4y0ifgZGkbjfIcyLzr2hSlUB6BU1rE0DdDnHB9UF4
SweiZti7D/Oaf/nW74TlN0kLqlraBosY4nLbwx8OSFOB6KRwnlez/q7qjEPKPGjkPrrYasvkBYEW
32w/14wuCK1q2kuHUdlBR9Q90sA95k4PfCDcaRwZ7O1brhsmuH5jEtEhtwkB4RERB39M+eL5pxCv
GZd8hCrfMuAgvjTDT6mIN5PF4KxatNOwCrptCTUixCucf3VWeuB2UTp4bo3M2rPrtBsf/zCS83Yv
MJo2friOJQ9AQYDPeubR6d3wmFVEhFayvLM3ytvhQ/SIko3gwF3JClVZ1WGrsrXNQ8RMpKhldK+s
OKPuc8zJzxmDQxwx10/kPsjkZUYXkbWvIBlR1TBIhKhT2wmsMaScIwYM/9ZV3aE3qp3ZYtQbOhLi
/P3UGazrRkbqP65+GuezkA+exHNbVaeMPh1V6TRe5uxrJJTFC+cXy0bP5sY3+e4ZSsntvIuaoDUf
XTuTyAgxypOgADYbQag7oie29azNkU5Q9PWs8T+BjjCCKUzrmsOylXwsH+Nh/w/27JQSDPRufWVz
g08xXbDAabpr17xyM+f/B0aeZ/2hxPbpBLbyZsB9aSsdjTQXvoun6i1JL6zlw1m5rLUvtv/4//5/
ZNNfZEvbRJu3/mCfDCM+405azogf9AnL0AZLFNU0H4R6wdJ29rlfxRRJ4FlTRMj5KRcRIabfVZe8
Rg6jn6Q8RVny11c0ZGoCGLmMWsgvIlykpzd0K59Z8DnyqYoaly785GJBz7rPRBzdgMs1+h2cYgsS
YQuZpyM4iQabbauOpMZj7BhzTjCmUR/3XhctwGyCkicigdNzQguB6KdEixmgDVJ18dwz+Jt+p4ks
jPTL0y9BgwDY/WLyoZzwiF7W9vA7sKr02AxWvAU2b4QJP88lWMclHbwy/WOJm9Nw4xNLnMZHdvKr
wZpvTXaYCaMn1Y6BPGhAlNtEYSNTyGLUxAYAn4CZ73zs0U/7zDs15DBJDTLTO4fFC4ueBC9701Ca
ke5O4yH4isaRjafKFS8x/bE0x21LNkTNKfYIkXjWkQEpBqwD91wdr2tCetFHGeF4SEp2PMODnrBD
9pZbJ0tLNjCkuw5GS9SsbYcXxnSOplO+eJbODYom2Ngb8a6m9RA5y1iyCs662rExl6z4bEPFVKAm
DZd5a4C1JclVxhrhaB3qJ6e7CiIzjClb+mm/YIu7VstSS4ZbL2p2ecJEqJ02cw9VrN+mEzOlktYO
8Swq45LzMwBI4uDtGFdZ95powVbwBQpiOwWQWH5Gr/hNqXNrayedC1jip7yIcL7XaKCgb+O0JfzK
5RMm09ccKbFXy3lseNYmEc5ClO2jpmicu/4Y5jlmYTJ12fO4wcOS3jJDPtbYxaqI/8aUyseEguuC
SY9egPfACVuGlCFh96I8Grp8cYtLRedftc3SB92eRdAO7K2fMjzP5bZnaGRCdXYZylJZwiXxYN6/
gg5KauJI8XfDyAwWOOGpp8Dc0TfyJFuwKYgUeHIG5lw+m2HB9sHZR+B2EhqJemaDXhF7gGYfKazN
j6mQ4kaPENNIWXWMqPb+gI85ZUHAGeKZJNcOgdPR9B+9BkmLz+MvkfPlTvyOiEhVJJKOZ+qhbHcR
pgHx4o6SVYu+R7zLOPuzE2IbfjS9OOVI2RNyV3VjZNbcr01pr8PKeO8naxHMr5LOeA7aQxe7hznr
NwQ5ftk57zu+MoXl50FlZLPSmKyzexvzrZjrU26wPNvEdIyjmMAyRED1EGklYBnwsqVAv52EHEVk
3QCA9JWl6ze7u2EKq596llKohGWLcNNskGK9eeElZQBE2ane5/aM5grnJuOGu+W1G92tz/2ggDJE
N0prS6+PTweWkev9P0RrnU1dfleCkswiUH1SUcOhDtw7ONoexxB2ufLFH4/h/JU5rF/sqyCNI2eZ
2eFlkAanlDIl+nI3OAlYq2lHplxqOU/g7VHRMjIAT4SIpM9/zfhj9PMLf9gYv9YdFQBmLBjTLIvv
LALRgbPe5+rSejRSWvqudYjrZbt2y+yephovzFdDl2QYKOOuLhwfG4mgIJUK5Cg7HOGjinsdR5I2
/nnlW2GyIsYL7TOHVoYWypDe2foGB2FZL1mprPuRUWy/k/b4xDInbTFREXWoYyro+fNEdbSMh4Nz
T+mMqEqwnsbUK23QLR3w5wNV5Tjx0EryNMafDiiaXnQHHdiiTYh7Dvx1mFnxqQDphPNg7UfDkhAU
3gKJokKTGBa7VTX4qyrgS+7oc4fwqDZbyX8cnVdv40gaRX8RAebwagUq25KzXwjbLZMs5lDF8Ovn
cIAFZtE7292WyKov3HsuahMfFNBAUgoeRY54XcPOQPrTqx4Y4B56sLLWZ0RgxWC/1TlQKr175CQv
KVmxYK70MjqJygnTuD/E9hSaq6JomPa7wd6zCAGo5AsU8m3kVXt9Lm4jl2bN0lxgSFi+A5cRZ1vL
Tc6bU7W3go1dXiy1KXCRXBCGMmC+uopwmDlgcveomZL9L/Sq7M+mGBexySlM8u//6PmlvjgG436W
j2mH8yjeSB712Hq1CYZqo4T1b/7/vTHU+9jDUuSQsMT1CH3CgDY7T2yRmFm5HnJ+BmkTIcbzXD8h
FcHU+sLT0A1PlgKrUEqTfsG4CJMXGauuE6sbzBeKWQM7S0s83asDaaB2rFc/+Zcg3DHAYFIwVuKf
il6gH6G4nphSAOlzoT2C40dARtPJJG3Za3ijCHv5NZjw6I6GorWd8k09VSHyUvx67tXUL1DYJ/k+
Qf8bzZgjgCs0Cv3iIwMhYfGxpcRJpXjJHdiW0IHyGn49asfF5GfvSbvwSeGpOy6uO2rDif2r7jC8
Jz3PU4TbEpZmWZu0x5Tb59e8bl5q8ZQqj1HMmwcysWGPWzLtHzkyJvnnBj+DBiEb2XGTine7fyZ0
YrlPOYEga23qhQDoFPdqbvbCYl1OlSKY+7XaB20Ksib83I1gQaGjz1Jbl0Y2xh8GOfSiNc8ZD8hY
AhbXEfVyrpR2+VhUJH46pwknc5qE8IsqM72A3DzEv4ZER8RCrGHfAhytMblhuNYbEuUnrT+KOnmS
LTtb0lH2YmKB5elbf/xgSaQiC/6W9aAnLbcxZNymwN1xai330IGXcW++/G1btH9kk5fU7RXCFh3S
EvFTeba17L3CYKjaOpw5Iuu037sQKgLbfGQdUS1JTvXIScz0HXr1IhxK/nW+zxmI7KjiZSTySmMG
Q3PD7tebAOHjznILeHH+U0FbI/g66/Yzd8pjR5PrduqYzsTiYbfg3QrTElw5OL0IFdxcrALphMRN
Mc+utloSh7V/7q0Z4ivNN8Lgtq+hldzQom/Yg9INNQW5x/El51I2p5zyHOGAs0pQcpWEe0/9eM3B
syE+dyAE5HBdRvfm8bDN0CBrBGVsDaA4jCiW6EhjfkDM29EiMSDxHqG0hOLXuwtbFUkpcyxZ7Yro
zeIdTBimtqZ79exsNTJbqjLiEtm2L6sC84smf73IOFpeH7SFMEkYKTJ4JtN1u+z8A+0967E4AqD1
ecC7xXDAkn95oYe4e8cam7U8YZy/fXQx/Z+4xscxMT7BPElZB4SKExqLWucAkNNrmrTp/3POxABQ
53S13YHFMQ0TKjXUqg5HZDv39H0nI5fEKs67ZD7hf9xIuCDgnOE24JzQHOqImquyx8k67jtD8Uws
FiUWWI2+1xXjFg/l458BvZg1sYrSHbznTaw+0vJWO9cm4pMzrnbytfCFS7QC3euyl/HkMyV3423T
Ft1NwFGVrPX6lV0ZKfaMxEgQcOTzwFg18H51LMmM8bzuZ8GYIVaC2E5Z+urotx5XWABBhxVOXncr
ewkaCrgjhbn1gZl3DA+mCmxLeSha/EceeuYgBHTkkdQxw30dUE/n2q9d11up2OxcBtPa1FRrpDux
7GcFXP8BwNkmhC0Si4RPFVQL5tcEvSW/Q7Br0o/KfmYnbpGtZKN600wPKmny4B2scma9xqx1FjsP
yycvp88CGNsN85tzAslmNm9u8lVQ0FiBdzbbcut4t2QZa5KmCfuLFLE6hiH0MWY1Xj/8g+obRkLc
vVn8vi5G6Tk6D+prMJhe8gDogCS0JKwG4Ba+hUIADZ38iEbtwXPuPap1FirnZU3YMLmNkDNgk/5d
jKFj/THzcGrsRKEWMTHEIUTpXEuxlrh1ZcNlz9amMK7uHKaes19OGVoGCseBRx0jEFkSy2xkmYob
9alAJE+P6LTJzV46NhSneXsZ2AAESYJxJNiWSb4bBCIsgjGj4V8mHnH3YH6gPkkIKVFQ4jgWzPsw
aWjf6BQG5AI14pJRD53APM5lcYHsjxn22SqnlcZTOeislmmWWg96Q/2Wsr0ds+I6olnImF35yHVH
796SXBiNbGcJ5kbqWVVPwn+tESTZxgGbeZqcs7IPO26rgZqXO/L/ehef8QNKYa85lshmGpJa6/E0
9UzirC/GNBn3WYSPwLIh91HG1sP8yqDQsE4tT+zo3qP6bWif5Pjlcm3kqNo17H0mYkeLJL18JO/r
2Y2RUOcvMyudtr/khDOalU6CFZED7YWSP2VMLeFOtfVPTFhDXf301iUYanLhYRarb14/o2QpwNxs
3BV76ARToxFt/z4VH+BDO4tc9nBiRpT3zWNqzZAGqQB3GdC0zrhF3nPFob10vpRmUfHRlzgc/CQM
jK9B90/zQPZUsnVnjLX6R565q0QRnEq8YHSGEhDb/8iRIQzjo2f20jCRkH4XBmwEDQRbhgMVdurI
2hnDxt067JIAdSrjbHQXl8XIlJD6Qx0XkPg0YdbJt8vwpTV6NIwucBumsUW7NY4cvhyeCxuxIOIk
oGFkNrsgpEqwv5RVJTNxr4wfdd88WUtumEgu3Aje1ml2jvpfrzRG2PprMiRdM2V1yyDO2Wl8MEUE
OkDjtQXKNqIHWIQCmp9ykjz2zomVkAGXzjl1WNTYRkjw+Bze/Gdi2hwsYcLc9SxPYYEVTyM+yRZ1
04Quyhl7llO/46LvBkXbe0efGmFNhYdRYxElCoMnjNzZmEwiRxsIYdwh3HAaebMaGpZR21MKCo+x
CoMC/NiqmE4FztLaMd/TnsmJ85WZ1CvEmjVp/NPm0S7WfqIewCbKpM7gFKng+DcnN/bDmpq0uCNs
smjUp9EIgUiuFD2kkx0Tb684IohImRn/wOPhfsIxQ1pkAHqvLY+pNoIi59vM/1J2eoNlnBTotgGf
YwZlOOu+gTiA2MaPEn226Q/+6lUh87VLgYV3+0HRfQbmoxzw0TF/aAZ84+8V44iOZVOOa0+no4/I
nqwYz6fNmh/awWhdFxgncA75IX9gmn/EqtrpxCOiBMRty4GHMBgt9CZl+DtgEIicL9NgjAnHPIn0
R5G/dcga6T/XAlt6hswyLRIW1d2D3r6wZrVzYEjgSnLjg9KzQUnZNsZVA8uOhGWV99kbXNCbMRFR
DKgaHwptoUT2Y9yEi8uTz8lQ8HdmLM9c9QWvTdLxUHK0+XwHSGTd/CVx2RRarxEhRkbWI1CZ2YgF
pynqtjbp3NT0gb5jwbC27WqdwOFr+83s87vzFLY0EcEMfAN1g/LlesANRI4Czc4iknRWOWOiWt27
D+krCFCkeWTFBvLOKrVIQEeXE5aLzZKOAK4auvAkAWsYyy3CfU4fY2NbPVGM83nBfSiFAxiEJH7l
Hph6EHRYgRbW63Mw0pi9WFXE9wFQZrQ20gz2y1dbwyhAkb91uWvV+JRwuEfjPlE+XJtrgDgObgLx
YrL6nm1v19qPcAqFNq+Lman3yRyMFb4ZxiVEAbLBzvOX5cLOGc+k5p7RyoPO+AzwOmo4hm7lt7vo
uuLokDop9nCaVAEIKc0eSRBEjUSQY3E06Dl7b+8hVA1YNE/TK464juuz1xaRwd4liroB3x5rDcfl
QvWFbT8iuFt0/igTuumgk6TTAHlxsM6XXy1M75attdQ2HviXGc1Sy5PQgX8bU3UbJk4YYrK0mHMd
UFeHra13QcOWBLHQnJPisiwlXfeELYfVY2vfDXyM2HZs5nmMsePqOONAZpur3XkNB9QtLG5W5tye
FkxKTp5BN6IT7JV5KFF46ksBPOX4VHhwggZPbEWVDVaKDJFRrWMYImqqHzRA56nG0EJ/b32M2E0E
BAn9/6KuXfSELOrUpYirPXHcVjE/LPzMieM4lwiAsA9b6UHOOBcdefSLF6txjngBkcHLTZPSC08M
h9E/WhLJB5hNYWcHNSbvpRqpjqN1RTGUNIScTc8V9qoghbVM2w9z5o5B6mEo3gw05rHO7ou8q8WF
IQp8sjB6pU+lQXw4p/HwZQLrGoPufzJbW+KzGxkXNrAYoMjVSLdRtS6gsOC1IwbSwFhUazoDbDpY
MF4VCzTVhLr3Bl+JpwdjHJDsjtWjBdEXVyurlm8bqCoomNzlG2W5qpk5aOT+MGOVGFlsdbxndUKo
cfmmwA3ruHY5u7Zj44aAGAiiPTZGhnR7JBGY3BidagozIqqLkvA8y6Bxkbc2A1IACoC1MZvyBNTz
R41cUEAm9hQ1l6AkN7r5lDjPBdYwhboU2h34s9d+kH9+nT7V7rvGDs+BOuEQJjTn1pYDq7YxjUGM
5DURbJmrLDjw33m9n9kv0WV/iLg8WFSjVv+t9HMR4BbGEQQuk3EO1Hswj0KrQcucs5hh6+vi7vvw
xrdJNqHkME+nj0Te2wSDtv9my6VcF+ceSWUKwz7BaGTXGoqXV4Efn3CSvY81XywGKdbLDXPI9MTP
z1lFQC4Y64kxDci51EeLSMNFBPrE7DpO3pqhOdqtGSZp9pZLixEPEg6OPdjs8Hi3gvdhHvi+co92
g08QFRcU161VIUzg1zO9erZUtjVk8NR53uNF+LxWRvFWDVBbsq3GkYDgKiOktW1J9KjilV1uOU4D
A80idseu+UrSnBywayl2drdHMeECtnWvyWMOHWqpfVAULUHZndWvDPyxENgfSj3djrLmZn4zOL36
Kd0n/RfxwVM7XapCokdkuTsDZujYPhbZHoirWwZhb75VjPdLfH1LBrWyF4IEHaG01+ZTicJ+0r5y
q11Lw7yUAlo01/AC3wa38G8wmkPjfpXpk68zuKVmYfvl2dhEwfOiLPKOOVJw6XxHy58AEgp00yoC
fVEE+ZvHkm2pyDTnzTP+1aAUKici/FotGjnaUaApHe8S8GA+mZNbJiRbG+vOwPyEeD3Rgr8613bk
aGy8l0EOhzLxzxKunjJY3k//03bAxq1A66/03g0hDxmBvS/87N2YcX0Tt1HzxaZ+dY71gS2xB3qc
d2Jo1qZlXUa8bmad7gxELrU4aSXjnHgzmbSblLuGVW3JrRpxWiSkcGjIC9KagaBjhGK8FjbFkXsu
GD5Bv+TBz9g8tzRysFMRfAl0cSMPnybTT9epz96c7nO7x07kP3g6K58yTNTVKKEl2vsYDgyvkEd8
cMSs3zRgslmPUWOsekAHnmIyHb/FCfREt1lnLQoI/G4D+xANf602u9R5uDRhFDV8/ejR6ZbHldJ6
3rZXdBtBF8Jn+wxE9iLzj6SgyW4mciLIAt1Y02HAnMKMszYxDciLp/KdBkArba8CZoppZ2HvQjtM
2cEye6QUfzfjy9AHl7ltQ7357LP2wUyKTz2+uEsxPF9NCtTaszYzwxJoWXTeJSPBRRsB6mW4N5V6
tPFwuBBcR3nUCmrDmA1E8UmsQ+Zdai8+mSBtAPQUzcnTnyf6QVvDgYA6iogP6WhhAFRcDhaSKCoU
kH2lCIvqI3PxJitSCr/cubk53qMp3ssZfRV1qEG9JpodtyyNqnH2KWuSND0QMstgAvPnBMMCWEJZ
sPrgjDYQRkrtJFMaZZSZCoQMwNRpkRv49dq18y3pcQ9ljfmb25I7wEchhTASlg2eVwBLdfkbj8xh
bxPkdj6AaPzTI/MgoVwFg32MG3/TKWOb4uhiuxEaxlueICEP8htI+IkIS6uZz51O5oMCK0n43CR8
bPzbyS8vMbG/5siGw3+VXv4pWJTp2PmmpHvp7P5IjN8DwLntgEM2BWK1kCZb/THV7y7AGxsyALhr
qhJgKSipKFBmdZXQbfNKfOvgAzof7VCOzYpxP7X50sX7sx2WrBRYa60H5ywjB9Fid5w9Ivxk/ztb
zaePW72cCdBptxoG5pnH0oq8PWiDNMBCMHI0crymbxnDxYLRfdOLZeUL2p9qG5Qm1YvOX7Rj2Iio
gTcAMhlOS4LxWJUi12VXKoazb+Igpdiy+RxRMGz9pA79ur75xaUv0Co4j3n8z80wwSXuy3FQ3WW0
lsEgsaD4wrBt7huK0AH/NlcchKmthaintLM9e3dogE7oGmTaJ28xowpzxD9kfk4kKgB84iYmkrIZ
oEiG8p89Umghu5yXnF6QQBKwAk0JI219cVcYcPKJsfqRyz4L73vl4SDJmQNZrIMZAMGwo51kQO8p
jweLEzLfZ5zO2lRTYX/qYn4qOLgi97tlqLKtzPKlY/yJotKY3ZtbfKvuTzCH7Mw7YcG5hPQt0Nd2
20qbLqn/lrA5cLrbYgexRsy5aCh6FV1EDGzKtFec0d2TWw1M5xFBc/okNb32sClxFhG4sMoKlstl
oQ6i+HYhWvuQcyxUDXH5mTc9+QrQbxTj87OAFMLcrDaObmwdozY7YWCgJ0KgwybNaYCu7Hyt27vw
ytN9F2yDdkItxEvLOG4wITwO6EpnxyCf0D7MjQrzmcm7AdMeWg962FVFsF7+K7mUEoTtvaAW+WeO
P464BNgPaF8fnSqGQ0ofTHWTxVfdqvlgOQNZlnf1bi62zM0h2JoHRShV7dx6FXYU+GjOGUplD8zb
cYsNpn1IgDYC9glT9GHL4EyjOEYi60H3LNcpLEY1olGzeEn3M2+iNRARgldnQKw+ozq1Tbha4Gtm
3A8Ye2fKMov2zJ0VerAmNKprM/6aGHEt3DFe+t1xqRpQhkiQ9LBMx9HGnvesaqjacddl4E7bsySb
xK/+kOuZaLDRsJVyF+hyl05y3zJkHsoQjLQJjn4xH0ZHOD+RYYVTBDtpwGyR5Iec+RgSzZkzAtRC
mdP/MKxi4bVogRvzKlKcmJwSKAWhk6C0dn/y+aPKnhOUyZ46++qvBIGWWbDMHQRSxh3Eh+ANT3Xg
IPpBUKZoeDN04zuLPxwsoaU6NPHfCFfc7+Yf3YbNwYbc74ftgo0KsJkfxql+dsyfBvhUG4TCQl7B
KB4RWXxbJuBBdK6tp4R+Bl9KQOsl5myFP+fJADDRG/ei4BtlFimyC6uyMv0uFXESfOmd+5G4P5wj
K0aaDsrAjmngv8RuwcAtPIRgfA8m9akX54wZIiCDdumDu1vM4Js52doED7BsadqIOb/a2DGqRx58
zzghFaX03CkyIgrXfvexdRX8gd4Cjc6xBpW0JkTwIgHl5DbgBqB+ZV1nU50YzJn4EmK+pWSZJvNS
pjl2bcpB131hmoUmR5oHh6WGsRJc7ZblftodAMsAS0EVMqIThvMZEZDFo8FmiF+u4C92+tlCyG/a
VqhLFpY6is1XX8ybSL7wfys52bOJHNwPOBYA27BbFKAZ8gfLc+CWxik9b3pv0EdILOuxP2wd6z56
f+RcUvnwwvXtN5vEAom0TadrVcFpNADzC1bGxvBsw214GA6+fp3G28msqMRBya1tg9XuTmT8YE70
JsW8TfxvMrQf7B47/YRhq1kiLjaz66xzLF7uBAVrck+jtB+nCtUxe2tC50fCesH9IfBgIo8yJjqU
ur5pDCPsdfnFmv9JZ8c4lvcUWmoMVrdM0HpXxbOqm40RqRPpYq3/5NFR2Iq/vKm4QaadjlMY1cBC
U2hWvp1uhtYNG3NZZUsUfkFYE5zjUKcZNR5f3wo1dwD78cYWZDNKlxwme7eo3pX124/MCyDsRGx9
DeqvnK+2tLijAI3A+xcTQh5X7fFHPigNC+b4C9cNqH7+W9s1M1fW9Ixfe6ogBj1RRgCPqzNd14O9
AUyf2T5jl2EfI35eOMaDN+ycin3C8wDFw0twJLPuC+C9enFyWeI9Yupx0VihxcipKxjNTI9NP2KV
HbznhrI2cMSmq2ZehrcBDp+yoteuUiR0Mdfhn478aps/n1eUtxBljit3UCACwPGxfinI07PhuHXo
jrN8RLTI+A/9ccaixmYR2OnkLxp8UTpQl6oJ2wRRkHVSHAuUksKb0VbCZe2AY08dWoV8g3d1RSLl
vmCFl0pCJp0oP/qCSaWL0GvAgXpLm+BQ6Wh4ixRZjz48aCRAMFDQTUwIddijvepHNiDQYjzMO8Lw
Q7tsNz1zFCbVIok383jOXKKXOOVMQja4JzxcaO5A/4TFHBT02FrhAK2s0Oq1KbNPLQ4+uLnotuql
5WJjcMwcjypIK69XWZouaGsn7EqkAYJTwlwMtS0p8AuyIGcXEPTm68KeiwN7k+h4UpzyzBgAnDcV
sL3R+3OkvbEj3ULsOo6ZF6KN9NNNlzx79IBqjnZOkvzFpXk2aTwTJ2wGSQICWocYIF5kIl4nwshZ
UhRjbQ9TP7Kapx6JNIIY5oZTtOqDdQCfPpNilQUCC+Fv1bEoFf429hZ+EOA4pj8WYfVdAC4de953
jJKJ9Y0FnzYYrBAhXagM1NdMf1t94QLPxy4C9Qexjp4799Wxja/YTBkKBvVf0i/rYJJlxYtj6Js0
8l4t3HCNVV8rNnFWQEpYWmyq+TRO4nv+Xys+oz0jUwMPRqfF35Mzf3Y+UT/LsNf6FkQgLqerl6jz
aHCj+Vsf6U77PwIvCjkv3u3c+7Jehip/07Tu0YWisp7K7OBn3llzqz8tGX6IJD13TJn7du+Rc2iW
6brvQYy37rqorVOvmegE453mZWwFs3UP2LAGEJu5BT6gufJ2kgPAgQWpef3NpIBjUe46JqT5Jibv
Y7wPogO77CNz/qeSDw3cwphLZF/1oXS51DhW7Ix/gjW0DHHA69qXt8W/7bLJ7kFB8dQsHKchind5
BjmJtXTBTqLtTowGtA7ca7QqJ9AUnJryUFAVLWtLS70utAAToQjirgfnHPO6LBqOGMakRfwKKzAL
cpFPybOcUw0R0pMsD7NlvlstED3sIuTVYB1/y3hv56xiHo/BW0/rEPMyoyGiXhfTXYtiruzCIffO
QVAeHAYCQfvYZ7xrjB5NaKEOKshA23nirYrSdcfyKO2WTd3asRhxyD2EAzLb0pfUhlqKGrOwkVvH
iDnbVct02Ot/VcKvR1b6JEYgn3TD7NEVJ1tVfhlOsPFjVJts9psgPVtjeyzsXdPwLC+ba5Y9c8Sj
SgjoVOOuadcZy8Rp1t+nft6p7M3T9VD4bOOsh7GJLnb2qJh3O8o9T0Nztof3JakhZ+GXjPNPFIv3
lLNKEEJqA1XJD8KOSJBGCGrLCwcd7W9v7kr/GBQKty95JLZ3JbNp2cAdtZJBnJ1904Q/qIYs6pmq
ptaXQV9ynGoPQVr7Y1vlMakGRm79Lu3Ho1m89q5/XLCCWsSpN5v7IabTDpCRMEkci/7g4yOIG6CC
Uwhxm1w2ClaJj+RBwZNLf3PT4OQW5VHiybE6sMDDJy3VuUzURjnlM1OmrcSb2c7F81jOd3EVwNMi
yXekY4kefPfR7qlCSse5GXFN/RwYGyKDv4SnfUTTh665wMo6HNp+dkjhdwc4RcqUnqHaGp5zLOvf
nMvLRzF0zrO7QFpVDAw4xl3GrNTmxuekwW/xyNZ6iu7pyaR3mjHSjcanofX/RDaR3cebW1N74r7J
Yu9oVf3JVOa3mlNmbA2zkpbgC80DyhQUbMQ8XlUy1AtmNGyrkWsZfvySevKJpgWGp6HeMrO4uhWv
CPNEGuDyKJxp118KocIAz2xFBpdB1HIEolQylvRid9W1Z31gf5kBhFkSQ6e9YZEa5dDqUHywdbQ0
JH9iV5TJrh/PZUu5nzH2G0KrzNbSYbKc5iRZq7XVZeuxNLbKZxtA+8DOe9Uk7sVW7g+khReYLbYA
lq0HyrrAsdkM5GonDEDxIaAhGttkpRVXx23uOa77SttrQ/bZuzVqXMwNhneIGz7IkeQHz3xPZtjC
Ytp5qc2uLfhccDlaNv/LgdwJgLRmTdNbEQcWWpm/Deh6lVYdXZqWGTCp20efNfABrjE0qNluGmB4
SwaBbOzcHssan7+mGAgOP4UZrAsLjEyGjVURmiLKs+feq2yjdX8sV19ISF0nNS+DuKDGhBZlaGpf
8SnPERGqC2wWE1FXHoKi+adBsRpVes1HwEDtzkYh1o/MvXJACsX4WuFKQtmFOedQ45NMXP/AKJMI
yecm8+h/NppN0ePjpH1OkfWDLDtGLgLL2gaqhpR5wWzYSEbZjQtko0X5LBoo7C4X4RdZbyjE6Thr
Wlf90cj8TTvO5wCJgFPfbSY+MP0DG5Cal5wXpVAJ8i/KrWvrz985Oq+0mKbQF/Uz/8PXyHPxpRCx
ENuzTtPXWhv3MN02ozu/m2m+rk2UWaK9MJUXZehl1wUkJHoS6XADsIBzUeFYvcSXeKmSPFRdfTd5
tFj/PLpDsFa9YCRBEW768rQ8Z3lHw4mXvjZ5NWI5/BY4ojxFFvEcM/1mTRQnL7kl77UowiLGtt3l
m5ymclHAVUy65cCYix7Zr+pnq/ePctIYarIpq1uNlcf8KNfVXL4wLjmMWg3H2/cwsKTHKM9u0rc3
hFLoKXPZ3LqFTv1stzQ6Dss3mg1Vg5mKA4qEm6T68yL3PrQgLex6H1jJlQ3hkVmyRrhVYV91hb5x
L9Ue3l2qsTlGzXRfIiqsHeo/3Ou6Pb6XcfriLx3CCNdZX2zPLK6nwAIx4VN2rHqyxg789L8RmB8o
o3pox7p5wJgPWjXUhxjXXQEAAGPui4VgUGHLhZm8ctKNj4E64Hq0SrTaXbLqG55cIjHyTOwMVNtL
TIZCRp1GyZEMhFecJqsF0GlosNZbsfgGH1Ja4yWxffhUbJwF66fCR07XV09TpOFebvcEgaFTkCgW
CU9pj9gYnuNqOunzJbNt/i6KdXbi1SudkLxVj1RzhI/SclzwoFoagwiz3XV5g8jHBYdtRU+mIGk8
z+U7Xpdt5jNtFi/ahiAzNrSXIR0RCRHPnb26XWjxPulIflI7//SGbDPauK70Ry/mFWZ3HAln36EM
V9JE6lQdezCdxuAfqzJ4NfGtCOdrqPQDHsR84WQxktdmFDO8eU5sUgux/9X1E2y/eGUleH5N7aic
/NhK9yzY4roJOpbA3UamZE0AL7/oP1KiuGABKcb803hXcDaSR9SwuaHW+1ZiUAoTxqhGeXcyC7J+
uW+t/skV5t4n8RQl2IPpYj2xAfqUzL7PmeQqXH50rxk3bn3NQm3VL6a6jhOLsihma0/cimvsguzP
67AhFw0qPoujY4mjQqxMaE7QXczM24wDG0Ebw0n9icLpMZAuAUU8KBm4UJZQXao9cmGAg2QPyuRd
1H/KA7FzMwzWQDUSedJQlGSnMnebaTJ+ApgyHjYAjLQG/34D04VBhKDTM3RUjqsOoYqFcfhBwUPU
ZP+j6Gok2ZEpw68M9owG/jYHmONx3il35bb44C1+EdfDPm8Ye8NSzKbxH8NAavC0e1C9y4bCqS8T
u2m17JPBVUxtvWr8EoTvHBpDQIKup1aJ3tz6JPE3ClUHa1d4UfQF9hM8rkING48RdoKOgudEb5zb
EECeAfWiJStfYiOfRwQLOA0Sl5v9dbRwTWE70dOeJTHDFk3eTNZdSv/xmItN2E4lb9AcvJBNMFNa
1ZfAa94tFm/rSqASsHwIEbzRCLTz9jvztAUpFeA6sKNdyZVE2GHzlRNxa1sFDUFxxMeO6Z85PEqr
WehbjppTnDPwCm6wH122JA214fIap33xPMw2Sxj90OFT6ceOGQefJ91jhC3YhvXeDVVoj0Tjmeg4
eraTJT9bZnkrkbbHBj+PpR+0ktjsHEWc3rB2c14M+I9J+ZqpeiULf9XXqwRwQQSFmvXh2qCQB9wP
VG5BXWvssh4k1Ay857P7qDnaR5nZWyXErpPwmtQXIph15Pi/GQIoW9PDJZMpr72r0ZWhn55FS4mT
KHieeAK4LIT92pKrW1OFFaRDWS5nLnTYTT28itn6X6fVVRo5WbhrFdFMLO5HX+L4MV4AN9yN2rj6
tnMhCmOtiexPzsh02m/TY/iQO6xGx71VIDGv3TVyw5Vqv3xRkh3CrKpF4FbdO3vkw6wg1oXQgh6W
d7mbR1pFQYop+F5LbAS5A0TSDhs9Hm6NGnfoIRuRP5soRI3e2OQL39oY9harZBz+nECgECiejcF+
yDlOTWXsa4fwNsZCStviRx9WkVYAJRAjMYN0R/SkDV+Gm2LPZYgUSKRe1TwenD9XhlX7krTlc4Ig
xeX7zAi8HAxim9qGg+K1zQG08sP7tCiRYFKuhyO7PeQA39l4i6to7zvcfIwBd0VRocK6VNN9+Ztl
4tNtxRNaNYBpdOXsDvRHjMaw14iBJ3suYesWkC6XmvYWGvaaWIe1O6BccIFG4LO+r2TAzxxqCBEZ
hj84Fef9HG4c44qedjchLwFWymxwDXxhyzFZH33EUnPMJxGQDDV9sgcKU77/CtF+VVAmM0psWv3V
6N66GTsBX5jfwD8NmlBN43MBz53t6PSQ0tZpnMc25WQv7uhmHgZUFtGkH3JG4MlIneNsO1E/EP6Z
sIbgcBXydanSsYivCuqU3h42Jnk4owngA1mL0MPC/Brrwzh8xbp1qPL4TPlEvcKM0yUwIEZ7ee75
NvtCouPCj4ecx0tRbHItcdf2xmVWgAcRekUuuGRkDmBx2/ac8p5Ls6X3+eqHMOfImZY5i7v81YHo
onHHVRatXZZfBTmO+nDVvqXHQc5yRnYHpkv7lqKL+yDXTiKQyNORAL32lEN8miVQeNIHkoaUpPit
caCodJyObMlMPaymF1nfKA4sLrp502BEIuE7Rcze9zofh3d0wOe1QnxQbMHc6Pd9cR6RvLOwquew
jMcNcWWytze47Vx5i69FxpPCwsvkDDU/Hfus+rvOMD376WHstykiI35jm3go48gzOjav4KIYrKSr
nCu6jr816x4Xh7L8mqxP78O0O5YI+C9HeN5e7zwgiToYknIH0CVwZs/7RRg5No8+dYip9lZM97a8
pkP7JfRxs9yFneFeSBPexdn42tcHQP6/7PDfNMii+rKz6GT3JnvjtTFNtJfeXiDJd4fupDkQW5/z
Qv2arJWzNN1ZBgUZ59xA0xXIf8l0A7fX2/u8W8D/8mQbDlHsaPupgwv/twAKbKYxUwAGQqgn3umV
0JXIcpfxL8I34nTWZwpRXiK69XCuwEgwr8W8lh2E/pQy5Uv8+XPA3Dqwti6T8s2d6fq5/Cm+ezGv
yyRqNs5/JJ3XdqNKFoafiLUAEW8JQjlYlt32DctBJiNyevr56szqM9Nud9uWoKja+99/sLtLT55O
j1y9tC0D2Iv4RPzMtRTCScLjNHVAHGO0beOXrL8qEoCk3hDJJkkQdLV9U6OyTJd9T0deClc8Ksah
O67o0J6NhjNytpslDCp85dncQJvoqHXaJMgDDRQRNudnTooPFJLaWs45q2fYoUOz57MQmYjtIObv
VAAyTNhqAt4ngzcj8ymlCsRS6rq7EKBQQmYXXWS/5itfaa9pf5vFOKGC2BOdAUvchh6f9n8bicO0
GX/qPD/DJHvNQjFRLiC7cJLjlGA3D1Ofj4oMEw3ABUG33EoHsO21QtouG8OMjG0eJse0iR4xU4Rx
k9tMmogcuKIpJusCPKch2Jsjz4gqPDhIXqOvLKL+IGUnNoh1ZVebMPSmJxalBX70aZ69F7IoohFg
4u8U5++1jHtHj7KqXyB9dmjpkVvAkNfvlnwaV0+Pb8uwON2NeXnvwTmxmp9+h67YYttD8oFKMqS8
knlQCuhF6M/M3xz5k9jKjOaDtgzjd0ozemSOrSH1ESozp4a/bynbsMWt+KFFxzxBKJkv/pBJN/15
1rkYfQq5VTqyLauyQWg34bnw1we+ba2X9L6Rix0xlrqfc6wEMnhWqr+KvbHTPgTAJuVPfjDEusRf
omtsXxb2K5VuCy8lNaerbJEN9bRMyV9aPeKx8OWqXdPUuXW1wuJNWC4xM1Gzd5z4vGLi/sKqmvd2
1hoiU4rUXEzrzClY4jsCUBgSmJfh1zJm6ra2HiQHti43HP0UwYoD0uDqPpiFL9gbKq1EdOlsZDhm
jIs4hqerDJ45EYKS9ZhX+tqOdkb+GRbXeqHNwpFOhgKsbIc+RMjCG7dRQqeF3zwiLI5HNhwcfBN9
29MTLynZBfjTyFWQppBgjW2s0eKyiyFLy6N9RzAgLot1hNMt2j6szcNHiSY8pooVuFbL68OjYbfE
6t6OAISG+3O7ej7oXkaIOuavOKeEKnu4aCJMyCQIbHzkXBDzqYFXQrjj/K7NbVNx6HCdqYbsi84p
3JW7DLCmOk54/0+Lm/Uj1ESkKRW4ZXY1U05ZVDS4slZfEuejOOC0BK+hfIaKn19ZOxIyBzNZPtGV
oygNfSn+I5YNJ6hmNxp/q+WHZBO5RwaHd3IUJZspv4bJp7iIKTUq/RP9NMA/hgltfgH0BRlZ7rB8
JipelrEqr9Yr+XfU0OVTBtayzgCnQk66x3tzh4XZmdgdNOdkCfmJetRKjsnpaPD4PVvEaM3zFsrN
aShLEubAQ+501DgxW2g9ye/tIUVBnSox6mmTmcX8tYSv83ANy3ynrFZAtuzUBeZAEJLVo9Ff5xVd
JhOWEsxoaYW1tYTTCfNcwHQstgQCRF+BeV2cXKXmbmashiSQ8p3KsscnQi9/uDN6i9kZXUt7NeHS
8wPYM6vwuy1vCmx3UbJH6nGG4RDZD9XWgnSElTF+ttHtGW3N5V4sp3Lo3RTdLUthsGd/STh5wwuc
Sr+0DfTcOyNV/DDfRTEcffU81yOEhJ77Bu1qslim1id0LQKnwnCiFSl8dpRzD7rWw8d+Yq/eX8Pq
qHIOLPmy6+b6nNnqZrJ4DpRix+BiKz2bTwT4V0UxX5/E9jpwbo6Rrp9imoT4pV5ZLyTtQk9RN3K7
7eueHvY6ZJfBwuhxk8sf+EaZL8WRCofh8lH7PbwzeTokW8jpySE5CJw+SILqO0Yj4GSB6afvge1O
V038tQt6/1IEkh99PgPy6r9J1A2IvzliplyeEz/1pj1zF9nhO2Pg6HS7CkjlETAqv3NSusaWDthZ
8efBeXGcj52fXOAruIPjHBrH9/nsgRhox++cS2DvkOrDOHHqrb4zLZcw3X9kSax2/SHmKD6sdvO/
cQ1viNcFbfUESdWT19hzOJX/86OdcwcOuYMt425xLad7sxzrPLkEIwW2H2DGwWt9/Ii/Ogw7yZV8
FHqosp2Pj4PPFSBlxovXj0fjY0PrqNufj/udDXgTO6fMfVzI5XUO9YGGwcVQyeUdnyUPq3L3tgv/
mYEdQJDo3sxA9j7GA8x39Gjb8YCtY3nqD+w6+q4kFdHJT9OOV/ux+Kev+sBT7iwBjaqD0wIXKjkw
JwSnvP4w9uEzXLz3ZYP5Hg564OtO8BLtUg/Xht+chcj0Cn8+xMu6+/q6OMfPwTt+1s75ZXKCg+WY
weLvbsz2nZ3/dXJTZ3fnkgfB5eBgB+OeTunmLnun4sJw2Gmc+5fsQRt2Sdph3PwFu94Lz4j3ncVX
/PsdN7UAa9IHVjX7+w0qtEPKh1e5bP07CIheFWyqQPsmsygI34s1vtnFegJB9lMfV4J1FVT3aB2t
4zsKiHfTi9YpsKNnfozvyTr2n7dsjW0C3zf3wz1EMNfasBV/kaXr9mf6difdA/2mzm2H3ogfuruT
BkxT94vyxiF8xoW8Hqjvf7Nz/ctd60XHzMYp3dGxt4gnN/13u4+P8NHaTb9hCOtG73gGung1BKGf
3v/+Sve63+9RfzjY+Dj1pmaS6cRH6wQiMu6JxFhDOqyCeXONbsQmrft3aJwuCUPu27E708g5nQcS
6Gh7Vsxu/o53PNag/TyUrvytfjNccsvdvM03GWz03UyUlrODwLNON/VvvB9sd9zOB2kn7cKE6YkT
79UD6ABz7/XX8ALxct2/xhttXV/qS/ZhrIvKWbkEqq2rT6ppiVvNgoOi8DJzE6tT6LSv+YtYqHSv
B9Xp3IqHawjUzeKPW9kDLN9E7u4OuuaN568vEkcvsofF/gUwdN28hFS9izObL5S4SJQ4dDEtoQvm
j8kH9qgYby1Ygafs/x1pvtZqMwO7iOIjsqiDjE1abkOglkIqA3GeLIwQBHK0iqmYnhg7nqmOGbrb
BP2BeRABy2hb5nFIS0+3c9L4MHx+HqdMPRZwdUV/bObf+KMcZwtkUEkJNxa8u9pV244LvdfwELDs
qyyNgR4z4rnld/DYbR7YXuRtrjFLJ3JPX+Tn+jjK71CbOrdbdhZ/G/q9gyDb8TY39yM4fLj+7eal
we3v1uKncGmuFmwXktUd3AmOJAd5uHrM+3GfH0MXt1Lnd/9326QOi3K/sfzf0YkhzUJMN784+dNP
Vn4ATVfey3t8kMZ9DBfUVY6sasCRy/BSkbNH7uXTeT+wTQb+bXO13A1+KZjDEs0EqOLUayA9nunO
cZzbxjO9v/tu92RTgIQEgfBVf5PQV/JvEDCbL0niQwbj4Ug3/RaUD+85mJpi3XTbWeg23eVteUtt
l0kE/y1v09vkl6d4o/h+/6v4AHasBLQvylv0YfMsfnVfmGlY//gyy1t91bjueWpMLc4ZKv7TbCbP
DgwgbJO09+le+ruIyPmWmG7WsViCEqE2X8mvQG3yah9X+yU8wbeJzB+dE7U098mMJZHzfCU5EIL2
a/xSObuvr1s/rzHEYozMgCFEhRZxziAZcJdg2MlQGrflvnxPgizQPNgsTui98C/uhTtsBmf9SIIH
ZBbRA/riHGIz3ZCR5CDfYqtlg7fGVzM/1tvEXlMVHThGHHn98YXw+Wflq+zf5o73qB6Q5qwXv/ki
QdDrD1/07L7YVSHyOJRxr+lJ33E+EfoUGP8Wzof+gC+bq+zED7O27+89w8h39vrDu3kE3nbMl8H5
EUfV+A9eqYeixsPb9zS9xO+QUILHC5wsh4PeHY8Kv6deQA74msMoW8cOW+R9J3v+x+T2nh58DP7H
x8TDL/6n+CfQza20AwF377xQsVNikcmu1hxs51v2v8sLCO928SCxrqvtP0po32TzIpotSLdvbz3r
WTs266ffrHFXOlZe5V1LF9UcJ94QiMcm33ylmy+u0v2W+mxh4mekvv/Re6ddITZqhyXEmVxsD+Q0
8MEqaL3ON86tgNrJL3Clz87HHfMNLriLZNqh0bzp/o9x0H0S0k7RMcYy6WIdEBaAoPuQwiQKCSSh
LjeNy+f/4APD5ZvchZMe0sbh//9v8Bkz+LqTMOl8wUJ2nhfcGNkcRThdu+WTsJM2iMy9wrtdmazw
+MaBQPGcgevm/jIB8/+94TriQa4Kar/yljPtuwdtmYMDjoAXI7Lbssl54cvolEHOgTB+i2Nm3CRs
JfJ3/Jmc2fn35S71h0+x8VJBM+vHnNTekMZyEuVKeIPkfer86IJIZdtvuVNEOziNK45S8b3QQpA+
tUdV7EjcPgjC67fkPXR3Xxq5KYfF19Y4urL7i8utbbqgC4q1vKFrh37/3ysUB1/uYvrvQry55EEP
EQvdjksg5N1md4vvoSu9tvvnu+1txEnOJafYEYdrdYQaE+SP8GReegeW7TYOdM9yaVP3aIdd+yBe
EV46NHFi3wQ1dHmdG/FZaR1+Zc4v1hQOTvPrb84y//FDerRzIWmH+y3fOkpD9ZW+x8335Z5RysHC
kpcgiKP+op+6vX0qXCqxc+Sj974iSPTMTeET93ECRXlpLsLFcv0beeP+SNyJAw/g3HjKufKGNU2l
g9ObT/fs6c68W7HwEc364waqksJflAeYXv/dO07/QFQA+3/x67KGR8OD8O/N9PabP2qI2Ef55yXn
yIMtwW3ganp/PPP+m3iS/qG9dqQDz4lNtdA78CD28QEHOm/cNR6vQ+EVNV67E6i3Yx/EzzG37QaW
q5ud/0buxI7X4+9O982Ge+yhmPn6ovxq2IHize6rcW/Xnp9BMOXWXOvr7hUbn/X81myVtc5aRMLL
dScG1MWgatv7naddeWXdmlcA8OVEX50Hkrqd1uaNI8iVuGMWTzaDukPnoXW+htf4FYcjXz+Lp39Z
Y4PwzwiMIHvr1rU/XuercstgiG7rPQCqHOBQ/dk7v1cWCE/7cfhod2jPwNOd9l0e/0AIap+YQ9Yv
9ZTu7fGq4iGR+MWqDNIdjS2sLZemcYP2wE9u2OauzUvIcooPyo1YwmP/Pn7nj/pb77zwZF+Sc8wj
yuq72F68K9YGlo8G/KwD1dWGdUztZr1AodcBpMGH3HE/U37JG6anGvZV6np4WN9G5ZGXtI96pwma
oHpc/2zPYkEw+EFn+IuPV9Ct5WC8Pn3Dn1+Ws35r9ysl47uwJ0Y1Ctdx287JXqu0b6smDGSExhaM
Lwn0dGqhKeUl3kFZKWJU5ALZmvQSPu4RZKrbCpM9QWBDOQpXhEKsW8N8feKzeZlTzqPq1jeXFvcs
c3BUf9xFJ242utdX1I8tuR2vXY6fF+w3lSStl+JZ8ETdLJPhFLeAp9mj2OVuHj9jce5hL8wvDBVc
nNs85E7uz6XcrDTaNqw3O19yYAvxi6BDlygwnrPsGH4kxyRAC8XPF/1d9ohvz3t0J/WnetcuETt3
Eay875ZDaKs5gYO5sTvRMOK254kW7IW+ChDSJaTCg7Z3+IZxzKvgN2JPOwV0JmD2GSKgpEzwIZa8
GK72NW2LDb4m9cvMozrxnpcPKGG+cQx9e6tfCP92ks2Wo9y9BJpzGRzDazZRYN45LN3Q6xFvO/WL
chCoHhgFo0a8ORJHJ0WFTG3JhzgOD0kYj+rvZabijIIlAmaniNHmNkRWVcA6BgL/muprBdJBdu0+
qd+r8WgOT6Zx5buoaHXD8tqhJqFRe4+N9Ip9UtBWxtrGcyhspoOU7kNiX8zUH6G5MCH+XlXNXoId
GSPyR1PqmCRoPAFaa18yOrgqctDTtz1hjGisixzUJ23/GhNXc7p2/mT1zU2gfHm3k9W7ke5w2EYs
cKzHY1a/qck1K3HiYPREqX98hoo30riP95xE0g6DFKK39QRsnCiukJoTDgHZGFUKmgfpycjh/sR4
HAjffVfGOcqdm2XzrHxDRs2AEe5bOLLdF+hpMXJb8b5hVap6tzaLmqq7Wz8BpvT8cwXo1iY7aDxk
5Ag/o8/l+YEljhMqNXgj0D4ssOmkxYeFbzyrj5B4u9GDtySTOS3Xy5Z5NnpVtO6f2lPfCHya998z
mgcmq6QMGB88vfhs3ia7etV5/3ZtHDJrVz+v2qhwkAGM1dDGNdCzHrasuqrepVjbD2jcltr2+pV6
XiUPS4VB/l3h7qeK4YpMGakIQHvq7oWKm1yUXg3mdyEz+w4q7JJus/GhqdfBZBqVXxP9E0hSl/9g
ba3FrHcef/qsZx77qVrICuqjnRz1ZHKy6r5Mq61BWosaS5enip3MJ7PTWLCw4HINeRHUSooM6tO0
AGI3rWwR24BXlpR6Ume8PXHOq5DwJxDmcsimLSqmOc03vP5Vjaqqkw8zvqQTijft48nNTxjK5j0B
FwIq5UoyhBJzrsLs8O/FFYZTxL6kEXQa+9K5Y445PDAcXyzQafAywOE5/eiOY8V0KhjrHwO/1XGT
trAYFlQPgCb1/Ulz9mxIXAqpWpflpdUzAq44HpRLqE4QZ7Ndg0c7ruDavVQIQwLe7Mr+3LSAVATf
ofUMuF1cNm51rH+CRs5DBkVn2PZx0JcMqQnQsTUZ+E0LJJo/UzyGSrIpW/hc2EDpfeU/SWOYFsmD
/OVO9khEX7HHVX8D7/ytxZGRzIfttlLuEknbqLFSlMUyFmEryaTUiyLZW1UA6f2jVJGx2A80FE6P
g8wz+SyLK/Y7kFihD9TSe0d6hXg6e+uiDc/TGCPZBBXv8tyvV9OPgsn/YpLBQvmqfg6T+don8gaL
CadV35q2I8KMfjOfcW9vsOGpAY+nc5HOaMSuXjogpBKQo/FRFW+DKV/ydKtiMBAnW4Ep41YBaL9r
Eb60xT0ZsSaNP5kXgipKQkwtFxjLK68WZ0jGLFyq7DcLj0RMuL8ShiAgyBEIYtk8phJub7LcxIBL
g9SrW3DAcjSyRxaEnUc+09j/4N56Yp9byRC4y2DVLNJ/RKRRk0i+oOOxONctNdu2cI2hpKb1QuM6
qxvRnc81D+iMpVRfmG6Mu7sYRkE+aIl5YPjVLVjoUQbpsBogI4l4XQEDi33UiDEENV6i4nOOco9X
K2a80G7s5EnuXOVqNGhJI5LiMHfiBIPPEZpA0STPd5g7TKZ8LqSPJFnt0hXzqtEEzik4jGH5Yta1
HVsseDr5rWyuzIPl+q2JbhKx0KCaRgsRfWf216K4LpjCUHqsKOREwje/d9C8UuCH6IuHVsx8iTxg
vLdvZ0x+y92QMJtpo4OsEOq9kxqMsI0ZiWqXuu0k+ar2ePbvyr0aFIZqU+NH/c2cMJCCIdKg/WBP
qYy7gTY4XCGfoHcAN4E848hmd5kMNIxK5PP+4HmNvA/DkyAM2PrOYqVmhG3WpeLYg3YOsbFQDesv
Hpm61bljMgxJVI6xnIqiiad7iDcpVBh1XgLzojT44GumK+M8L42v4ix4tgvrlXIdgDGJISujj8qG
2NWxS5gYV5vsX+lT8os8BDn+TORPs47xkQlRMbBV2ak79u0riL0O3ghRCYOco7L6WLLFZwtSDEYj
DOZq8gOxUsiYkqcynPGO5Vu365QREJBBaJyZSClJRU+f7mZz5Q3Zbx69y1g12DC6NAWTIXU6dMKS
xGam2P5pzcw2dGWuhJunVwAB8GCU8spvkW6vWradiaci21umiWT3yvEwx3i2yD9h8jwmHIcrGKAT
7tMqEsYxmzdi2lE0GJlj5FiakGCgAWQZHFmC7N5JJTw3PUtmyCZfyXJfsGC7nkSTCEaSFXRKduWU
5+yu3SGJ/+UpcsrkTSz1hTikeKHiIvg7XjZq+qkxizKYmnfaZ2TeGWL9f3J5R+Dm5iT6LCsWHcq+
ZLcwVVlWxOewdYsp16Rm0OGRBOHlZiTWupmvYiZbg4HMzwztauyKaiTs7mVEzsBXFT/G/k3STpHH
veAeRfA7+uPAv9sm43ZM/bxky4WI/tvFpTthTDnEf1gJ1ODPCukMwJcKvhkfeftpnKqqPdSr5CjL
+caGpe+upiMeiO0TRwCO3HCiI8B0ML13LfYU/bFOqv8odGJjHbEPh8AnSCNDSJ2U3cXRs+o6HKMZ
JEO67aUPDFGoTAT/BSqLXOX+jHuEVJJKkrworCri23hkQ8HeiTNmvIIvE0irg0JZs2LGiucU94iw
OngG/Sdrza0IP55LVNlL99d2bxPxKegMnf+oI0t6bpR7RtWVRVRHMC3hKahaHjCCRZCIeTDx4QV3
HzNCC05fogOfwHDLoZ21GVyRdtz/98iXO7GNifejKpRGxk/DSCpjaBU2oJw543VOeQFVwhg5JTO3
dKhOhcmcsbuWkKhgck9A6OaPqPGS9JhQhsqy24zg4HAGZNxEYRGFYD4hhugLJXGnBKLyUPpg6shB
MIRemi9lVU8YVD7l7pHohGfr7Rntet7dpmuEXDjKsUM2nm+Fpn+QbhCUyp1pIMusJ8ZGUe9PRvyU
L5byEOtWar5DvOYggZgsaovCTyH6J2TrijFnUl866Cg1CjP7lAKWN4gc4Kc2tP5UK2MGT4JqLJbh
nHZ/5bygjTXWAwthir8jk+I8vJX4bpUrmheiIxKlPT0XNrl695yg7jPnrClQZdb+pBaBYib/oCT0
aeWt1B91tv2BWq6AB1VAZluoVzuN3akFCUcKKOlnzN0PxozqIsH2JR3uek0wiRpvO/adnM1b0jqm
EBy9iaFeE8xMjEc7M4nj/GgGyhzdPuRT9G8emXww+Vo0z+ArjRlJmsXIUB8OXZ9vkV9LpnQxmuVO
/dxiBaeyqQy4v6jpxZhUIerEhgvG41Esoud4FcmfGRlV/zFRbA8LQtKG/s+TpHzIpUutxq4B86JG
Zjsbp9SEhIGqeFxGv2KD7rF4xLqB7YMzam/CiYtGKERs1ZUGM/yzinRCx64s5r6Hn4jKtOoDyO/0
CJpJjcf+TW5lO1+rbmP3IjAKfUB0HFRggWTaPZEqxDLl44x1JQx4TTdR8CLifjGNEmIBfiupHAgm
yZIuP4wra2PyZogSVg4AEAlK7LhR2yGj/IdmWoGFdTmEzGvfMAS04+FmjBLkwywQBSolPbEIN0FH
i3J2SfFNsOgbJHzWbjFbg01n1IVlIFohQV5I8FGaDJpUmA5zHDCerXsClTKQ+JlMXCj5SKfCFCRv
m8Zk7Oxk49KPFLlUu7lUepq1DZNTlorPlCqbkgYesicJ15kzoSLEANNqHysIIBE6SdJlKOGhY0na
sZjVC/4vMpB/xJNQ1YHo0lqsGp+rzK/iYFnK99KsYMaexcVj+64GLEXZYCEMCN5gz367KHDTGHN0
80fS+CPPd0mUxiC9yiOtFyrG8XO1YCKj7uPlgWkQgq4jG5lV3QWtGZWGFyF4XzUSZGT2W4og3EB9
/lFj/hTTCBFC8uhujnabMTBjOa4KAJyaM66lPOXohfeaGo8uNci3LAIqJWyLycRbVlvSij+kUD2u
VGjKmQ7luCRuA71TPYMctlmLc5iyOqc2+EjcmxghbQapujRMawSFMLZYhWH2I1xGKNsu5PdAqlYR
Q9yXFl5DQlgPBeR07VWJGA0NGe2HYMyBqTgxB2+GQxXBKjU9CAyWuJdJtH6oaMBnMuQn6TpmOxvO
e4cvTRnjF0XabYXMNh7W42x4WtG/9AtIWF/e0N7BQYZ2Dr89JaC5QinHwbHX5eVFxVRcZsogldUm
aX5ls/fEZm7I2r7DfCaPPtNFvmvDZ4dZKRrztVUadFNMhFfzuqlbeno+pveWc3o6W/un6GjGbH3N
42XnrLXjcw4wrjQRvg8j0SxNHywFE5dxWY61WuzahoNmubY2aKoQYRGaGGJtkpe6gwx2bXWHtAG7
6K81uzOsBdIajEbBkOQ+6wx2QZnl/I54jCgF79luUu5PpD3URjz0DUzWBAs0jrMeV++74F0tSnOD
dGaaBHV012lerdUYVVmC9UqR5we9Zwigr/YG/BGjF1OougxSJaN0iBnbtpf/Wo4hGFlGOL9oz3Mr
pFjM7doOxCGWA9orO95qCQkZuUoALqC9ek3zzyTDURRCGbSNhVLWrogsgIjDh6wr6qAB2dRqrRF9
vWITbgv5q6/iV1u9WCg96/oR5fNWdOdLT8XXEtGQqeo96bqDrkG/DYPUTiAkmtjQXhWoAQOJgYaI
eFCxO/lm6czAFAsD63FtINM1MCr6Ez2JIAL2T8J6imC2EL29Pu1/OTnHVDYeZj44V7GR6pQMcGqe
ivMMRdHEkTBeCFyYweY0WKLIl7h3+bjw0ANeEkWgW5kfHZdN1SE+QEvVZjEaMjM+tzlaMQIIRHMk
eLirMHKNMr2YoV/judLoiyMO1iEptkrZnYwYqt5gnO24+Ovyzhc3Xcg2lJIdjk2SOBnbyl2TsLQn
AsNnIEpOKy82qA5SXbg3MiE2QuD2vN7YS/gtzvEe3nxU3+tJgZmUmoE+/or4ufi5JS0iKMlhIfcd
kyTtLK2KbavKG03U7Mgmkui9SP7PGupw5oNRiNuEv1pKz2wmXNk90yi2S451K78LypLU43QucoXg
RNNUL1B4hhWOFBAq8HBn+0Z6y+BXwX9rGimmtEeSB+ICiGsjCNplQWL1+FxbFc5tjHrrqLzGJgFO
UI0NhXAvopsxnAVPoDSm2mYIL0qvVT8eLDPbck5ccPoI+0MPqxivNmyy3i1FfmW/Z3+Eob9sSiTC
lrU6Zhw2CkPlBsMTLrFKKQ0UHXMGtE0gCmqNXkjETdTFfRmOosAF85nUh6lg2AbRKgRcWEQiBTj9
uFMthtnSZ0OrXkY70eAnVKqcLAWN8zjgPERdvsJVL0LvmaJOjJsvZei3JlWGjcJnSZDZ4y1P84Xc
0vtdwG2I5JBWNm+Ty/vsiDQ2sG+i9ixY6eY390FQ8lDI7Z4RRVDNfhK9iYdSHIqU3w1+C4vFSdmV
74JepSg9ccsvpTWjEmHBNFDxIFvyYOGxzve1Ze3cG3DCnron0ScqCIdQAroaPAVDelkMdTtzs3uR
th0W0DD0lJ6Yiq9mxbEvJTxgNTdvASdrSkLnKAfvYfaVMBEYb1WyvOnElagjBwD+IdScoObXODpm
Kl+HJ6NaHBpg2uhz0sTRmq7T4Y2SZlyRoSo/4cAfoKUL8mcG1atRoOS3BonahAIkR9H5oAvXlpNA
MZXpnrwaZBdO+eB1yFxFiSIab74BDMIp+ouiu0DGZPZvgT4KzZlG6suzPqfpzka2D9jADbQQVcg2
5tprAQzlOxBW0eHG4UHCl2Kx9X8AMtLMhqlyN8xkPOoQOZPxMvbPGzwFcbugns3sE/wpZw4uih2Z
7apg+Yletyvz/RSRrPQuAAm5vDLPYEihwofI6VzTKvPBHAVDU8+0l7FVNpRsxsRxOSC4RfdAQhHk
9mG86LXfNNzw40Dll/SoJViL0n/oLGzHSTqmuN8P0+xKZn0y52lDKBKOA3AqsHVT9EcefqpFzOhf
ey8mwNIoPgNlvYh2cSl2os0UglQSnR3xSnX9Q+1BkOUTCO9AecG2iRvsQ0CAKtugXeJwow0iNHE5
FtmfLtOk91BlumaPcN0Tl4QS9Zg9KbxKAq44aaO0PqnknWJ1ATQirE1qorc16XkvukOlTl4jGCNx
sSMRkjJP8lazw8O6Gj5tefQN5OOleo5ozA0cdBexD60iRIjQvExPlT7Kia5JgFIWmZrK1cY0lvVA
Q0mD6Iwtxbrh/ffSu88qTLnR2V6Ad7RICcOjkiNFbMKZjo50OagtcJfECQujBa78EWipW5G5Esdn
ZQg07jJ5Dagij3P018Hva1K84lNsm1BzCJnAMj1Gmt6GiGf+kUmSyiD/Vrd4Bh/mHYT4xotjPS3x
oZXd1vqmDhU7pOgPBH6Qo9+YG6ZMIRkSqyKQu0/9W0MwzQX1lb4PCNhks32M8AsFKCF68WTV78Zm
OEym6v0nbNbUI+VDQ49r808yVES69WRsAyu8IQ5Sg4skPs6V6H2F1LgCl7ZBSJJSWy+ajPXUgHVJ
shcdPIu0pASZyAjvwLat5cqm2XGQ9HTzCxLkBshRVA32cnxujZTQiRQ4L/clauOpeUdBIVRLckug
x07grUJdZDF1kdV/I6DfcLC0a0rPrMMjM7ZMPrrE7+Sbnp0zE1WCBYVLAygxT2p7D+s/NUM2jrFF
uUsoXcUXiqxA5ukNg3I+M7CLm6GJ4eWOw37qYD5Efwh+/zuP9fZvLOW3on/+S9AUGtn43eIcttAk
iG3WEg2c3P7g7SZg0ZgaVuiCbZTSdBjjxHj3eZUi6ElP8COugQ6vvxzzi6pYfiHXHhyXu+BL21a/
Lvo/O4oYLrBAM3lbzTKemdadOQ94cNDoIJtwiSkMuui9xoRfIaCo0Ye9gOyfYHpjyPbZpd0LibCb
hZQnxv5jc4ybnoMCD3oDbi1HvQh/eu40+XOZ6B7chMWZK3BJJoZUC4Qb+KmKRXMuu6IGStveUxGd
CezN5twvKuJAMtGRvsY4/tWa/PuE0jzM5VbtFTwuKJsWjK6nB1Dv1BFhyJwJ8QR7SmfdRaNCePxa
NFqJmm/E6RixR2BvgrllH0FijjaqjKimZsCj8JKq3QrkIB04HgAhQVSxTcNUcoXAnyKV54VxCqID
0NKFugK10KY20GHwccpsQGqxoOdR5TwWB7iBCUhfYU9YX9igxio/zmmyES9g4jEX8Jo4cMSOC+LL
cK3C4sXEQNiq9lhLgzAhbgtTikcMiwto4RkVrH2Aq47B6SNNmMSZe4OgtHHIcfjkFK5W/6z4q9YP
MjwWJjuyhsIhbS9DwtAdSTJOIbvS0t+UvnwdyfromainIeL9MVlH1OlHJGM+A5iW8liRDFFXCBp7
yJxNhkPcJtx10GOW+8y9N6nXDU7EYZVgHB3oTJeGOmGobHuCCCOOvvD/G7YomUweK5WwRVHpDyvQ
eFN3BAaVPTMsBysSiLkeGuNSGdX1q8xBrdtP2ekqVkKZFnCc4PzZuG5a4D4tNgftyotaMUKlP7Gw
RiLodCDFYzGem9Qufcghy3e2/FQQ2UAMw6z0Vj383wpvQJhmJGP2ALkGGZ9JbfFiqv9OdPF3keo9
8XRvzfmSFKRiAs6NYRAO1lY3ZKZzGx0bYpliu2Swy/SwaY0jwiuUf32/S421KF0mOIi8OUleHWA+
Y8AzIaig4sppu1foTfRqBbfiicIQfxCtx3mQHxJXiAT/4qd6SzA3IMgcuiKb/4KMyyCC/kks0wA3
0CTfMszmdVFyCnCJ1D6k3wHHmrBysUhYqFqQeEzuUStKRX3XLLRWKJJR2nbvkQR/q9yE6N7/x9J5
LLduZGH4iVCFHLYiwRxEUVTgBqVE5EaOTz9fX89m7PG1FUiw+5w/Yl3BYxGfJ6xLo+6+jln5qXFb
TNQYoA/uiFN1LNp+2bSSs8Q8ex1uIGAx1VUqD//AjeT8l6kwkVZ+9ILC79p0wzk+ptNCDVECNscR
6K4OJ4qn5WcnAaXLD3hInuQPEFuIkcabmR3KnPv31sWrfBIf4RhcdMRHOSrtQDuqVbGZFVjZcR+Z
448Y+Uynf25gkPOAEz+jKlszD/IFtMrLhN2xkecuYLCesf94LsS+3EwRxRMeCbKKYwUa2rsO2CSn
HsCWII6qr38z63NSkJpWdIhu+N2m9sOdT3JxqiglkUYh1cAAhnhe0681omeR/URFxxOKCY6bc9CZ
cAxOCwaVGJnkj/QgMyHx0dDpeYQqyws0bEyJhvXAJDETp9zXRwvMbezwldq/ng7pYdMryQ/FZQ8a
bMfPUYMS4F4zFgb63WRd0SmQHpEaclqGXXJVuLxm/QfymPZpz2f/+KQm5IXNrQLbCFQIobNajLs0
iL/ygkW9LsclnwJJwcPvYdGYFnKuigNChD4rPk0g5XL9NvVnHb6ha4c9vrRlwK7mcXXgepTOWrnU
SmuiHDQgXLSZWD9acgT1ANSX0JA25BRDFHd+CVj8ZR5wMZKBi0TcG5Oz/PqidEiq66FCsGonDK91
ee0ngDqOFIJt5DVth+vO/a0mDkd0Uxy2I8VsDMmqDPiu161+JOMLGTrP2BC9WUhcbfJAGyPZyBKj
TqNQtz96lMWA1CUOISgl57XpEcyJ2DjaFRYJcvNfhRfXjd5hhIbpWJcue8cdwk0LZtpbvnJgNAkb
SAQlQURe5lCFvEOVF5JBuJbnIqjOQlrC72OLlJpI8pYsPC5ZjLsVZ2WvfI72XfoLi10zUGbU//PX
zEDVbrmiLHItbaNc/RE3gd6cRbCXDKW0LEs8fxIjNNm/90q6cKDKQ8SBETC72+1mHkv5YtbI8aOd
2p+pSZHVQsh1RqLeQKMgWUxItpkDO/f2IbIXEk6eahsAPf3zEElEuI7ZLAik7852dZ+0a1N/1GRz
Rg7tOIRxCZ40q8JcyvCvGvCJPd4XroSgrZaKiZAlvHvRI6UKjZdFi8+AbUpAcf2VW1mUu6I5q8+K
sa7Ta08IIxhBdSo4oeTwlhYqVOap5b0cyEpTAIhvPDS45uGbYM7i5Mc03jPzzJdt4h9FYza5tN1f
QxuE3p5jeMCmc5+83ANx+RPzDy+Cl1068x1WQWQXJfsIuqMzHuhHa0bZI/kiCH1SsuwYAcVktb4v
lZgGm+p37POFlX1rNo/6cFBlyfZMvVX7VDLoenC0Ss+kBdYj3Ute1FLbk69ZAKFVTvNUvCvEuUid
QBZQ1TonJxXPDtEi+aoaEN+K/icjZiOvcbdhvbebVZlE55KQHTP+sxpmIupB6rjcO232pahHdcWT
npakUBPypbr5PkgGUofnrWmNOzHecg/ujlJ7E9UxAgtxTCrH95RoxeNhOB/CiZdywrdImouLF43z
WLG2yvxo7NduNAE3b8F4NI1y2dXaxaQMJ+W+KKD5CUFX4UFG8pBiWGUHvEES6TklLbmKwkPWX+UT
VQGSTogoZ4gw2rt7i0YHNm9NFDv5+e+YrQ1i8PpphusDCjLd/VgDodombYH1k/eTGdW+iBnyAuvT
IDtoCpFQ0y7yJKgqfBVBS+Zs0PzmWHuN2tsH1sQ1OqGwEQzvK7AjNCyJjUjW4dmGfS6UXcGBMyPS
jC0fIFKfyYoJlEWlYZxgwsMMZTcdzOtId5QncQ31AVpGHEC/qiyoOTXHjMxiq7qAGBA82QzCjJFQ
2lMTojFIZduaNhgcU3dyzUhoRfKLjiuzWcrAEkX4qh4kjyOndCOrXxAMTcVmMOp96stRPS0vAw7k
eHp3huFQx4HvagPhY/FF22lxvh5zGlyb/KxFSKfZ/yAO1klrXqRTXPILY3iJqwpni6WcJsZSo9TW
KG4oqrFBh5MgvHDDgkB4ic1JLVukuX0gZCQZGPC1+syAi/ZnGdEiLikiO9bBJpt4t0zKbK9kVbp+
CVjsWSYJkZzxSDlMnk25D8gROgNUYD3ImCzlYOC641GpwJgV+swp/5gj84vhMacvzLC3NpltYbiX
YiBasSSPDM86QG0XurZUiUdwuBFLB5FdQIuLWAoPWVz06Yx4Yxw2euQx+Tyl3E3gj7F2LvA0j1QJ
Dkwmg3V0uIPq4U/jnZSsnAFXp2NoJN6cfIMAdb7D6UXp+jKM/rIRm5vzJ/Fyhl53XEtLsUrrWa1/
5gMuARrLRwCgilh+IrtC5agmeBO8j6Qi5ZWAXAzWEl2UB21nLAvLgt/wnkvSYjp+ryA8BWB8EaVi
KReEbWNNZ8yLrXGdiOormz5tmHNgAaZOat7Tv84wPirNfifNSCfUt5O2/8FdWyhpJHtlD3jlpNsx
30Uwv5KVTpkwzQH2p3iTb46Tzq8VM29cbSPxXo/YuCXYw4XiGRnFLEhX+FFn6GcqULaMie1sb2ox
+i2OdW5G+USRbKHkPVl5qW+O81ZnGlJnd2P0L6jaEMFE0CYIVlTw7s5A3V0mO8eLNr0w1mGgrVN5
wYFoIlyjswujcFs726DTmRxzVrByJnup7p/beLiC/vsVdnTKOxH95/9Ozard19a7F+hbFaULqZkE
hBApp//0vKikJCBi0VEQtba1GtjVJ4YUGe2CQk9+4N3ZXGloOWqo9ktFomhjUPOIVK0lDkPKuDDF
OEQYx86tbglPS9L2uSymW6Nx0ER3vrhcVKRULp/qg1Ocqp5Cj1VOnI28lYzwaDBoSYQvGHSs3vVK
AJcu3Ea8m2mxcw16vvfFNB5Z+qS2zhTHenap3XHbfe9bNEP+Mz9T7wAcI6FwXsnZD7GBKM8uW0cl
Fz3Ja5Ne2NBLwTlYKfqTbfv64C5t5U+AZzezOKaxe5z1fLsWnvcLROKzZIyM//awMQMiQ0lHOUr9
ADcU0zfgtJNQesqM6P1N4C85p7nkZYg0yweYn/Sj9cjxAJ42ok+jnJcpeDBhmE8G3drAH/+NKVzb
/I32kETjrLxSllQjBxvdS9+jLFpzxXaQ7o3Epxg7AEQssl0i8dGPJYyvuVJ1h41y3JoaH7tqlxJX
Jy3dTtwSXccoQRKbU9GyPNAr7HV/acpSFXq+GO8TNI3j4BOoTuHvrHR/M/WBOY+yg50nBladiwk1
ofo5mD+BIS4lEeQGicleFW8kRpVTDNca2XKKcAijAIw9i83Lbt+SPABfTLxr1n1TBe3HmIEjchlc
AhLGAuXwTOVWia49Btzi9RNc5kNu7zOoP3CSYFgV5AsGB4+ExKIKntVRHO1N06zJeOF/+XPVIKS9
9lzp6gewRADrFr9Ty6cXG1FTF3QJ8Zd1k7ziJ5J9UGwh/P86JrH5RkhzxXitcL+NCpB2yb0ExeiL
UkYXeTyL41iueKrbQXu2w71V6o/JSfZta753vwX3Nr8o1UwuA0d7HDFOgfer/aNiBJjwK5Erv4hV
XHqY4Km1oUEY3tahwmryMoBlR7y2auoboKEzLUGNa73KhVvjlawoe1bQ1TXqn8kGKEKy6gv7D+q2
ZjMUZINQ/I0IhnRo0NwMH7whQ9bKm2Pzhr+hNUuUP8QICbI2L2GgG2PyYaDXCkSwWPpj8aja+Ukx
Mep0FWmF4cquVjI83psFbWPjKkWp0NoMSKGLjmv2bYVVgD1kaJxjwYabczcZ3kK+nuh8kbs5pDuK
7MlGrBp7rzYwL+esfOkhWufIJZiKGxJPF8MNP5SCCmcoPfShP/wakpBBCCQVJc1O6kjyahcGn6Z1
75BRSNjHNb/oglFjUHL+3Yw43aBfeeWImo0xgZufX5aY6zVMKykMA6ETbIb2nQOV83+c1vJLc46C
8+BjzXwJjUH31FHhexQ8KsojmFeAaUC0XxSl+8BBCT3d6RXxLy2zw4wBz5OsOi2p1nFGV8dPy2+D
IO9JfumammK+nYleobRopBZHOAc77Z7VIvHn5I0cvX+7FH1v3Z0XJah204Tjg9Mc2v6J6dH9IQZ0
ZSBZc0DG0VUuVS9fRwXCVWVjlCtE3U+Wyl6H4sveyu+dEi3Ev7+AwJCvCcmx4CUenKybQ1DiZVJK
UWzKWIJZqnXVddteNVWOk7YJ7SsVqt26dT7yoKWFDMbfAedXaICy0m3PM0c6BrMjbVw7A/i8yiS4
p3O/j0qCpTrHF1Xnm8Az7iV5swHPkUm4kA2kY5sYD9xm5bWHoXbJCyMfGppYir97H616QBpXe5uo
gWBm6t1/EviFMxBXqLortrWZoTmxnLs3M9YhJJx1rAG4RmtiA51COc3RdOaM2rpyV7LKX8TOmOnh
R8IJICsiqjbqqn/hJqpqLBW3v84Bm4CFvDgioyRttmqUfpwKnImZHLYAcqmmsAgVstRlzPsJcCDF
tKX7x42gGxEFF/2+iwFJrfI9gT2j5Hc57+q5XtEXubDdcenxM+mTe0jc9ntuahkl/5QPjC6A+DTX
kMxH0DrxykPxxNj4/0uKvCpKincjPV5mDxOYMvNCSJjEIoh3A98Bqj1+tN8gea7D02whDqV1FhEi
B95GTC+V/hfCw8f2izYMVE+tqhb4x/vKI2xie/maE6hgI7jnxRcO3dgbdg/C7ngL+xN9yRtTMdd9
6byBEbGSWnCZ2OcMTBcaQoQvpi6ModqzEB/Nn21ekcbEMI/gnTPRh/VZhUkq6YlDRLIoFR2F+9NQ
8muOZCxX99DCVscRoqrW2h2yM7elzbNKPJLm3hWCNSDPVr1XAHuqP1GEvht8KakpuQuMZa2fGhTe
1hkdp2vVJzHSpk2Y/SYdwbl0zy/QSqdw9aAg/7R70aaqn62WADl3487HnkcQ7blZLQripaw1xE4D
Z0AA4EJ0LW5jEHqerBYVRk7qUsB22bMjt+of4pv4NoKbccPmzV0ucAKCC5Abgm9hEiyT6FDAOvqm
BbrxORbY9IlpO0qKRzW0J3UqwcXwnTStb6YwCtQ15ejkegJKwi/VIPB/Fb6kjIqs3NB3CEmkHlXY
sDDhzszu8uFAQG/OwKv5OsAM9ZmZR4SvGp6cwnjVKJfJUXDViHAI3yVoi5Y0EuWye5vl23YofEkU
OMxOMiangIlP2uTQhuVxoL4gcSNqBK1lXGWobkNM5ZE+LHvPYSfiwIbzkeL5PNc3V0fD6xzpNC9W
z25oLXOU/3QOGhMldjr5PHhuvPbhBZeG9jU2Hrhot25zpMM2r3mzc73xSk3aVyoQMda2wgcr1X0k
my+VKLY6w1DtgT32OrLFo1zDbUZcgw6hRCtXQ9FhFtpJdi5OLzZ/KsseqkTfBGZzbYxpKyX2nkjZ
6cxnV5fbaGpw9cUbxTU/YrYQ2Js9lZ6fctzkwZXy5ELzlpWgqExk5NOYwXYa1Be3MwDcy3cVkHx0
gn6hma9JuMo656ajHuFs6OZrn/GJLvN5N1rwmHDfTE9nKQ1uUpI9I99Why0KN+JUJEiOcQciSyDt
nXqgA94eInXTdpVW5qozk+cmHVt884RGDcGxsKWb2dB/lSh/CWtw6oHxMWIpkRd2jiQ+w2c0sW2Q
0BRtRf2YSxooJsVw2fPLG6MrIDyfngn8e8ZiVCXqzhvSTZljJGZzSogjmF9SWveKiPRQFFVhPKCD
4EV1R5pjq2ujE97BR2xGJFmbU7UxnIhGvso3myNFQiMtVQg3KSpzDJphEiXdc5CVllGxxkAAW2ic
gzevAneNse/HmfvR0xdvzPmhZ/FLyulcAG4vYMSjxF1ybxjkzIoMsySFoyqmjhlEU04SRI+uTMLL
Cn1Atgywg7hXFMpLBzaaMxI5LC5RiyGT7RjG0dC0g34UUinhEU/dPnixmfT7lVvAVRVEqo40yBvZ
W6lNO7QJtZgPtkmREi9sAoVVDFJIzlTgJg4pNuEmKjAT7nF8u2kEePnnNfc+c+QBAetAkBuzUMOh
waxQTSz3iU665i5Bc5DUyVV1k1fsvcJZZXWMmlUi4ugaIInLxCWcej5qWYT1Zd62rYeIgnw/KXWg
g0rRcx87fEB3uacTANaUzzLMhg2cWa5rjymeXvtlQJeWJ837bJQ7N8JoHlrNOutnEiIJCTuEhuS3
jLUnA51o8Ejd8BrYt6SHGQnfTG5mNY2cJ5iW84AQ6zFO99pBr8PF8p5j/4+1AvH3TANW0510hb4g
AAU7o3CSJHuyCQhuCtXiI/TOyXS2WpGuWm0XUDpiOK9VN/7aISUItM/lDGMjhq+2Cjam92a5q25C
2xxg6GBQCpCIhoNGQOi6ptfAIJ02ZRwMRyzJRgY+MMfjwrbcvYK5n6gaAXUoZd5TnrD/oZoTj8Em
oHGS+rpT3mswxRBaPOdSU+/B/RBFuUkp0unbQ2ppB8b8GRxKccH4oeOgjxhQGfZraBKeGI/Pmkw7
jnPqp8PwqXEzZGKiMrF30t1SRGCZUo1bXgOPIXis0XliCsmYNVodXS5BtxgL+Kc9u2n911gOI/Ch
6sJTyGHqImjsvINm3hyVAw5Gy2EPt3QQYnosjrXqorpvduS8SYKb6DMwEWrIWABNfeC/Ll6YLCgx
8Av6x0zelwHGopYp7+9JP38PCfk7Hak9AJQJJ44b1N9lG1Ad4/01Q/47BC3ZzQeJHxDct+k42juv
+dK05rPT7B+jJE1SEzlALvoonbj8Np2X4cG2EUHN7rrGtKlT886jM7Ih1q+ii6SwWOLuDMqLqLuA
GEsHIzMPSUcLmTycTxrVBPleyv/IK2zF8NbH1o3bbgquSFIRRvNqace0dA4dmRTg417QvZngpMJ7
LaL4nNfzfzKJUt30jrGramuH0HCp8IMCDL1qjvGCqylt1yLS1+xw+oxN1AZJJL7Qtfz6mSTSjo96
kNLOUDh+2jQL0AICLlucPoF5LKfS17tHt2EFn+F7tWZ684qZOvfMl5/Z2sx3JutxBqds0LJslxzA
Ur6AnbOXAZD22TbjfYsJ2B4vXBlEW2OBwogVeTuvME8rSdUgXKYhmU+cSuhgzYBsRptAcbekFn8L
EEgpsbNvYOsJsgoagMisww7BxEGW+rYGAZ1cb6nlm9hhK+qcc8umPUN75KDduLjsQdApw9QBKZO0
u3Di/dd2Moil4CTr2Zaoy3yeb3bnPA/qsLDH/LdFn9C2tyY/lt7RoVq4b7YTNTuRCgniLEie9kuF
Cko+mWF6hHWVmvgS1Vdd9ce51tXl6FHrQRDMLD4nqPnA+MMoWE83BeKkPKf4FpIchSwuKgfdHsYs
w/rFBD1BuKspXS+U/4QJ1rMe2L83HNnAtrcQOziWTi2P9UM24kUan7DvzfGKv6NiGYMn6iaTJjZr
rtZhsyVCjY429ydxLrz9DNh5feHIRaw1UH3XvLdMPkPaHwg/Zv3y0gItg76MxfDsBm81CW0krw1s
wkH1KuLyotrVXnWNvTdwLIfCvNP4t3VSpPZB69d6kC3sPPq0RbzV1ZjiwZ7pTt7bmMRAkFCA6ANK
gdTi7dZGcAwH+g/ZqSBmQP0A2sZ2+z3uVKJTBPRNYlEFY7HmWE9nR+Wd4sUIiA5Pt3DfMJFuK56N
yiEKaVJvBrINMZMsAAgT8kWdgCYgCtaaAF3xMAJnGDt1SDvUqemXnnKr0EAHEeq0WIZ9O6coaj4q
wz3jeVScy6jeWGhI98OfxfHDYKonkzxcKExiE63/lAbhvcUWwCqFE2HS+hCWH7k/UpcOGjoa7QNb
cq6vDbk32Rm+crpdZ4Tr/VefZC9w1b6BrQvW5Yk4QD9ppsOM8LiH1QHxhfHCwsB5nk/ngQveMpAs
wF8DdQApBhzlEps3RQEC5kP7U8BK7BIYAMu1FpEtE59745oz1VKhqzLQGsUuwByj0AiLGsks4kPX
En+A48iM9O/Gah+jne+clApJy016JowFLc6I+ptZqlDtowrdmBLNkVmrhDu4MnRyb6v2QP3U0Xpk
uKA1l0VjpDbYu5WQjxlG1ODfCXif+YDSF7tsrPCQZAlm648mSF7tBDoS6Vwg7vyOzzlLYltyvSMi
DtxLSarRNBPylLF5x6kkbRYZRQfgQ8T1YGWwcET12dUcDVLSif+WkuRpMyNdSUeGOIvLEeHILoX0
rErvPjd/BT5i1ToOSPYszjpbsdeS2tayemvDovQ4WfqiOKiL1B4/m/aLfM1l0nlLVU+uc0t6PinU
NTquDmNKmRD0Srj8SVXJUi2IE/KItyLzKg2vqdSmgjo01STVU6WCLh0wYOTNfYQYYQoq6BLkaeEO
KEVF1arP18J+03iAGw2uY3CAaYiPynS61OLxyoGeE2otxzELeRY4ifQlDiiFpUCnzl6G7COOV+5E
aqIofUO1T2AGE+5UsnNRb1voaWvBB9/6S/EUyZsaTcKijIMlYlkJ8oRGuOky4dPMBNHt3iy3P+Be
fMI3ek75ssNIgK/F/RZgV0EKktRoBydaKY4zdFbSmMuhuljzLYz+wTxclk8zeqhc3EMKzvkGUllv
WW9qDKtzl8CThryfNx7AVjZRjChwQu7PfqIeCapvOAbiLUT5JB+KMqe5hyydIt+iOUYDVWEXV4mD
ltpPwFGiAurOIOAKbhDMp7CAsRCHDBorFEZFnp+tlpAoUhe7iZmwI2ggo+6ywEJZshGWw8Yj7rAf
ThOCho1TCbDCERXKMQ/gMpx2yerqkeeH4tTVD3F1SCJCnAi0hGv7ltbM/i1Q/yJxT9gHDdgSoSy6
wSU7NCx3g0H5k0yRX6glqVF0q2h4FnBWJfajwnJQL5kUJrotsp1TkxuSMJ3OE+6khZL8GswM6lj/
VC3HNz7e0SpeBQ3RE4ozZ5nQupZMCKqDaxjR8zABMiQ9IvzupMIuNfpnTFKU/BzOU9Oi+79rJMn1
2UKPEjZb880lLJqH/txM1W/ntcvEuSZEkabqsG9FuJXyZboOfI2fWoElVtDL8bpnGiFhw0Wxb/Tp
oEb6rDJD2zgTUxfODEaBduQynmquB7IvBDcCcADywpV45vWM7K+0sVZVRHhGT+BZOn5gSAaW1nzV
VVZehWAo2mXAosP4St4v0fYoe3jI6IRGZgzM500ntQRG8IbPKAB3oA5TiZMFHXJ+UVYb0XOJ99Y3
Mfs0KNNgj3nSQpnG5s/htR3BDZBo2GAuvYPNhw9lFTbPocO0FfkS4rEoIgW9yTPgblJtyWXIw++S
DwaiWMog+oms7XURY1AvydBHzuTa29xt/bTdyXutNMudhuiZ3hK8LxuVwZ+23VbLXhr9H4gptyOt
5ahDZI/esr5LkFIz0HUwBpqfGNrd4c8LXzCous3VHTwO4SODTIXmVWG+bfi88CFgB2JPEMNlmPt3
TrWZBw5JJ8VLDzvnjLtPDlkdNORwagDv2qAZuX5Te35Kxk/H+tRqhKNq5D31ibKvCHswyYcZ3bME
oaWanJ8ipfszQLHVG48pQOIwvTj4kqmub6O31jIuEksdrW+qml7nWl3Y2k1Q58mPZYDoO90xmL9i
DviKCL/CJU6H4lWdTUZe+/Ic7DMwcAedoBzGSuJbRvfXEvU+yswPdVCXQ38Tyo1PiZJilgt38k3j
tMvNI8Mpgu6Ab29G4R7SyHEYrVtT96nVJDnCyU65KiPvW+ja3AZ85oXjv+jmei1/0n8/SUkyTvIK
BZP1W5NGcR5zSAKheCuectczofjHA0VrabGR/wDfSUwS1jyw7QUbAkAY0ihefJOOVGVr9/1R1drv
Ojn0ja/pB6J4F+pOi5xVnQR85Phcd5Gf9E/hSUn7VTwvstzd1sVna4afaX+jGKxC5K0oqzKDu3d+
HYvk/GSbjO/yxitOIem647SftMYv5+dZe5SNH8ftp4HiE8XQgj95Ba3mCvnMqTMkFYgD0WyoRSxY
ZI21uS5RYUnfpe9mqJJWRr2rkvccObnl0ZLdWZuInBhnKOGfmuO0G/DSpcWz7V7bGXuD2vhjhMit
NV9m8nXDdNMSA1VkR1tvdhRZ3APoS527Sp2wIlnTykY1pepIK+WDomxHHQ/YqSoo4fS2ZXCNa/2K
rj/lWKY7bIAF7ZkSMK3MO8871AHJb4G119F0jxIbTrdxUW5si5hKhYhAnmp37leN0+2Uie/Pfgkg
rajkH+OHoCe00x62861WpC4LhLzcczFdpeMotRjBE8kJTKLYJKA6PU4IFQnV1EEGrvs0vEGGVeyL
leU7LPf88RSkB4FuxYJuro1Xh2mhQ1KmzDq80EZ+86oneWu8twhDRIcxl2RzLwIf/o2CReNgbaTl
mzAUfkaSPiBEDZsiShAw031U3hGvSqVdnUSQ7AUEnBb92o7VpdvpP0qMdVx7BEg9aX98Sr2/gkaS
R+c92pgIVPpCSTOZWmqB1mNN1g/1k/BxxtGtNxmNJKH7kF9Jbl0BsAF4LSCfVrw5DSagbm21bxMm
IhRCXEz50qjL5dgsdAYf1MfShkLzEz14O4ebSB+CnVW3675L/RkqJBXd0k7JEUpqHsdtLfMVnjPc
ugCrUuBm4LWv1LcEdXwl4YzQ8Y083Kr6TFxKu1K2bHrU0SyJDXkO4WjN3NgPoMhZ8W2VCKHiz7J0
+4Uy7dyRqaMRn5Iti+OKR/Iz7YJNi4Mmt9qLHVWSMzyMeJyjwcDqSNqU9MOhvAhS5Vt+2oVdvJp6
c60nJkni1kiJkHJ9G9e5aEknRw4eURBczgAsc4B6kAnvq00caPaY2R6rMUplbKm4tILmO8wjMh8e
GgJfXuqM8in8whl+8S0echkpIBdQqPwc/YUw/2EjdUQvRbcCXpOQWkOWCNi7seXk5hYIFRdo/ZJH
NObM9+m1st+kPr4eg9tCKcLnCc5HV33iEt5Ey27XtrugMbrlNIUHEZrLPgGpMYks491mLAJBLHVy
o6HNqExfTkp5qSzqDgvCOQC9op+R8j58WgyhHAKjflXqHMUXwYoEQw1p8dN46nPZ8hI5iIdwpXea
sc2yVdoXn6FpvOcCStUllIWLK2x8Rydy0CZ6uiMblsEa/Xwd3LTOZkhgkJrnbZ+KS93lG73LXlTT
2FIFDGH1oM7qJR67d0DrpRE7KwpcEZSai5qwcAERb5at36BUN7Vve14yOYWFtq4Mb9NG+AlmBlrk
TC67PbLNf2XNZGkR9CTonbgVkGptNiMRW3fNVtF3LcuTm95qVBiCCaBXWSvQR/H+tWCLoaRxCN1R
34qf0fM2SnCaBFYOnjgeVd5+D4mTCfifjsnKWOdI6ZumQldxb9L0w8PLKzBOes6HYuuouLjuC7P6
HGmkVSyGM1MYEfq7fg+4eLZH63WiQ/w3xnkk5dgkMjwhtblhEN+NHmEpOY7//vNiIHHjqmPvSLxb
Df/pxauae159BIq1L4tValASrN0sco1d0uLHId4KQW1D8dbkBKY15SLrfeygVZ5/VE33jm6g198i
Y2bwh40tX0G4dWe+DmOzdXMN/Ap+pciPbdggoSDxELES17lrqkjbZoSJ7WpIPvohPc90+yqqdjBZ
f2rMrylvu4v+nwgzfV46w1X8ifCrVzhBjrwD4sTfNmTaQ6YOa7nUm3CHSEXUx4CjB9AXw3sckN2W
kf8LdqROLg4+B+i+O/EBYV9bq6BHrWRN6Uce+LwolM2qznnKqcpetyERkBYFwUrElbkv2XlTU7kZ
3hnLd+uxUIMuP+kjak7dvYsAsio/yQV7JuV4WHXpI6271TjRj6vikFlHLe4iLztaEvYu14PuIK+9
OPZIzcu2cZxj16CqeQEyNix4G/bl1A0ov32nhoObVdsk7t6Qua0IsHokpkaZLCM0vuRXIVbLN52H
c8+1thq6Mr04oAmOy47wi28M6BB88YJALx2wIervVWfdhngpoQJGHxW1mI4CE3qm6KZXTctWBjXu
kULPNmSCygBdaZgSkL+AsGXzcmwfNt+B8dRp3wTS0gotUd1mL13fsvD4JQoVHpi0OPdh+TyG6tUm
Lh5KQ4Ghn91nvPPtNCzTZsTyLTamCgOSmO41dhM/5tPexPeAscYsdD/ISSrXxaabbdQOXOMkyVf8
DhiIuQpCQbCUizpZ/eBj07XV0QC9KzBuWepaswipwQOBC2yel0VItR/XWxhIS2ulMCwZkIWUnVRQ
p6W7VtzgqPAPKHh2dbAgAi12kKY1QQPDegDMKn2zP0IV4u4lYvkxRLA07sOVSS3zB2gYZFoFhJez
xSbZX4M8a0oY6RmxaF9z2ETbI07CEFwJdJbXUvB8W5e6j3lUJr9xb8WPXRwBa5hSno2p8g8JWV86
QcuN7Xxg13A8z1f6ClfFxaWC2otpmHxuLB3lLGkXxr8/M0nmgX/u6SCSv3xP6qYa7yVUy2lUb9T8
i+9ZdgVRkcRMaN1vk33ReSCGm0KhXEB+Khe1GkCuqsM6Ct1Ta4yXeIbmVZOlyQwu9+rR2mXGdsgh
Ir4V03pm3kqA+v7ZizXlRVHnhao6q6aGDFdDtATJyiTOI1TWtsMZK9JsVeaPges9bT6ncXgBynkr
BKw97XII/BLUtj2fOepXhvC5GEhMZXWuGMTCXRwWF+A3O9nntbZj+Oia8CWyrW9Lx91RYQwqeazq
3ALPsyoHA2lycKwSSryAJFF8PpN3o8jopZPVoi94YCV2oAAIgKf0dBqn2J5SBg86tlhGvo2q5Jfz
tmM+rWRenOfsZf7PlJYMWwW6W3gPPkbyrw5sIXqiY4euILNOxvjq0kmEEGlwaKa+2fO303k++T4F
L5Ael35ViI+YAAMveetz40dqa+z4E9UThE6b/7iTfhmPHWSayadN+rImp+D6isJlR3SzpF8qzjwO
tGnNg8zRV4nvPqq2usXB3bzHM+FsfLE4PhsKCg+1oFLB+eMfNYA9/IX/KCn7F8khIGk+NfUNuBU1
lXaKK45SGTlTji82gifm0IGVasr2udXj4U+3qpMbvmue6pHUx0I5FKm1mqurLBlSZ94YwLlBfIEB
6NA15QDNM557h6YGbNcG1NRINHuCOb4x4SYeonswRNbNsNApR+fm3cqTrFfFSuV2RWmMiSebXxSl
Qj2PfIEPvUFwYFfCeNXFSUegGhvRLpjsr05JDgofuUKQMEQaK5iWIsTS7uimQ0Voa0in+mpnEKWT
WvVaQwMQxQWCHNSJSItKY60LCsmTCbPwY3Dyfxc2qJpcQmX92RDz5LAfuvBjuSQTFKpcoDZN9FWq
Xu3GKNxaAxOOKPsvG3DL4RCNmROVUl2mXFNN/MmUGhIkKdd0zt8BjZ9JQjT9web/SDqP5caxZA0/
ESLgzZYEARJ0oiRSZoOQShK893j6+U7PYu70rVG1SOCYzPzdHwg3XTlcJYGqiRHk1DcMo+lWWwZV
JCNUM/Ja+K5U00tC2vDd+Q1BY5QJY6H5RhsP65gwMqLUOTgaVEq/4tCvB/gbdj2gRZhBG5RTYY0H
x4wZB0Z4CjNSq1aoV2V7t0sFwU8adwiFrU2G8EFHBAFEA1ZU9eOuqFdPENkY2DgM1fmFIBqC4j5b
v7Pa3CfrSZ0yHACYIB2YpKGdhEQ1RPqZu1E83soEByahzmjZkQsz/Lh0nVx3o3qv4cfCeFyuPoVQ
jskbDRTgkdAO25swvGEY9h/Rt+tvHOtGae1Fvt0cXa2kCRxN2/VJwFeoitzXa2RVNL4YyeDxJLnM
jzu4xrSvWx1pfViB6lvhirpMHncTBhYW+eOGlRz0ZfAS7mYef6R8ALzukJBgzzXebQOxpJm+q8Jv
H9yHAWStTtsJBZlD9rsZws9Q0KuquE/MH8sQHrNC3mURdkIM2jVYGxTSdFlspv+Pg4y7OWJ/0PSi
OJ3uHTO5floCMxqIrIVf98qVKdYvMW9F9CkUiKsWv2aJfo3Uy9zSJjH+wvclrDVXrsgrq85dBAfb
ijAy0fMD4y/kM1H85YzjxeRjY3eZ4C+FdV2CTpqB2YzKIU4gF0YMGRPxza2bU5j7gcH1ooAd/Dda
Itp7MGKfnVmyCeqCMRNfhhRZ4EtKZUs/SMXfjD9Ouezs0ZB3hjp03jN4TIA1HrzeFA29NnojrSzq
NWNnGPITvndxNLymXQTvLsea77fD1tKpPmNVcK2EJIAphzSbeBLFZ/FjFVItcfitUvFpFs/ZcFYP
2SKd6RccDj97GE+MykhKKCBLjR61STfG3JP3ZLZcip8OsixNfxEdlWjwNKZQ8woTE0cULlGfuPQ7
Lk6wKFLkfapFSilCuPgvZ1xr9YTsoblwVguzms9uRfSZ++BS1PxvDoZX0hgeW/7HySQcasJuAl61
5ZCkx1g1r3B6I+hCrnej1K4sVwm9slpB/h3fR4jd+ZS8ySaTq2HAnGSyvouw9aIQ0gXLUkPQYooG
2sQvipyqllZw4qySCc1Z8/E5zS0XjCSYSuccKsd6QPXonBw4kx3vt5DxBsD/hGmR7Uocq40q/UW8
z6TTvvEM2Dj6uuub7GXVBXG6IXTPOpthici+PRJFxdg7OoncJMmHObsZSC4Y198ux4Wef+G6UG2x
QP1Byj6rjmmk1Ie3dc3vTqjtssa8cIqUUMwcu3btWoVwwPVMHZ3Uf+kihv6/pf2rcsCkRatDYMMv
pJyfFxZlh6a+JMBJRxQq1YG8EGoU6Ap2HKaGwD05w/wiwQiOtpXHrtO9UVNBjmIH41iv9L+c1Fje
QYRv4SgylGaL+FAcs6kRtRyEb4i32zwvD9yBlqRebSIgdTQmkPyY5sJmLtp7gdXBrHKj8BmKGF/R
HCqA6oWiR+2xWINn7JBjTB04LKOnhO9reHT0IANQnSyDc+0yqb9kEueY2Ic6VdwWyVZHT20jGlni
JzGlLuMW9Ef3SyZrlp5Ao7yoDI7FnWsWrGu41HWJY40ihjgzRG2l2nVOTK2Fk+NdjImwi3BtJT7q
dPOVhM4ULHIuo70N6KtZH2pn/4gKlLJvZWoZt6c1SQ/LrMIbv8sQYk26Ji30dWQITGcqXf2mkHXA
muaa+ZOm7FR01H0Su+JxOnzMlPlqDxzWaSpqcTgn0wDlC4Y9UwSp3HUAqItC7yxcgQzzIexShU3g
zGlH2V73L5pwPRE2oJbb2pHHPwqxkJai+xHEKLf7y7t33me2YvVd0QIqyvg2L//y/GaY6vG/ii5s
z5SQAiBMCfSiHMdb6BDGwVRPFEIfDKHEx435TxX9KmYgQRgKc4aANZPUO0uA00E2nvrZOkehgwNF
wB+P87OWKGCd4T4pRCNGobmkMjgwOJB1L2bSYirHM8371PsCXBKfe4iJnO14Y6i218jlwEUwjdgF
lRD8H4QqY4FpMAmXEsKsRXuUsL+iEnpK1yCpa5E+zvl5AMmJMElXA6eU39Q+ZB7e7ioMqRSF0JjW
YJLnbFdQHlaVEA3k8NJXcgBzboBu5sdMTLzhCiV26025uqnrq7AazPAp5IuYrlW9FYqw7ykgZx7Q
MjgGrYr0TNF85EEuw6765Ssu1kyQiELQMl0TgJDZ5YG8gtfm/iQdc8Ukz3wOQvAQMV4TY7aEskdb
qkNXvvfk1XB1i6te0B4Iit+KSsVGiITt9djCcsGga5RRy2L8xMCEUniAaUTZhW8dM+dFkFmyXyjo
yXAzV2h3+InjGjKbuG7lhosJn9vgBFJkzU1rxz0KQY1tPFfrSa+VM7q1vXgVoszXcu1uRNYzBg+Q
EZoT3CP8v8q7LCtoRdh37e8C30mIx9pffqeR4cZFxv38i72guHPr+LbQBIq6flkg/zH3jO7Q2XkS
VG8wv2eMTBt4reJDT+P0BXFcmMpMo3Si3BBxfaOGP7XmxZKCpOFTCNxgS4gpoiU86FbOgGneC1MO
6Q/Bul5VQQXtPxVqYmbIc+VH5d0sIapyUqW/ja5/CCeFavhDLQAggRY+fQCEwjenCGMRFxirM2fg
j0xxqYIjVLu10PzQFpv1Pg40SjGs8vhScJ/lnIhtFeH2ZG+HGafM9OFCZMWE8Q6pRS3/llY7Rbhn
fjWG4ckSsFDGdLgL5hzSA4QwHQv/dSG9ve2eSlqgjrOK8kFoDOYpu2TGVdDtOfUq44A0oxofvANB
5NUkOIL1dRZFVKkqJ4UTS4MptoJ1UUhMFb0yJTEVHqa63J0xPv3/8XkKxKkmVj1mvZ6SttyMEjpD
Zr8D3f6Kv6xhMN3RD715E8dpyZwAA7zypbVT9H9GoPA8YkGtM+SPVm3+JlX1qyp8HWpg9FXb6Qry
Q1GKxbcuJ8LCAX/CbopPxkVVFQx9DFwWGC61k19a8XZpOnyjTW/Qzm0JIFP9gi2VunVNs2erY6wb
PVrpNeTRKBB+E8bACya5yQOND2QLBA16BQc03JlsJcR+G3ponDe4emAvhNT8YHG8msHXrX2iSLe6
eJoBYXOK7nkxz4rhfEcOi/ycQ7HbwJjd5tgN94RtWobbFz0gGbnAmcytPN3KnvrO7ZZpa4Ayg+WZ
1i3voXbFhjB6tfxl8LuoJpnwmUVKfhErHBl6hJdwZPpGbXxJiE0ap7kQ2CpVsNTibRQD8YklmYqU
cRQlPKm2Q1mb5IdeqMpaPlfltO4fTGBXfF58Yn4lbHm4JRsGtH0SfreDsHuxu10+OAx3WZNQmrhh
x2Q4LGKQEH/EPY13m5ClQ7z9+k8R40w5FZAE6IWaRj+10l/mjCCX6isHKU9WrnFsaJr2Tnko1lX9
MQD+9JBFDI5R3M4k7BkZ65Bef7b0d9vpt2HygLJuJ83rPDTujGdHaOAE0zCmFOV/d4vmm2RVhxlS
GhYIMMIMQup0VmwMF+8cq4x+nGoh3iEPA3Qe3mBb1zhq3mqtPSzqjLgGG5XMszR1OzI3liYdbbw/
ofNziieVESxsAMh2NKU8tIQePexcpkRUXjmTPvCCYScl7bu0qM+6pbxkGeRuVccIVAcrH6UZsnLj
miojbrZrB0CHDurf1Cq7Pg9fW8PBysnZ1lhrcH8/eoxdCAeMGt/JEHrkBhaEI1PePWkbtMcgWdBv
uqBQYZVTY6hFfXAEaeYLugMKWXK/Rmln/43p82SOmwpwxVAQ94RQ+cBBdlUScs14SfOI1LOFwdIa
yUHbH9WIm+Zac+EXAEcTj1uHVfYXg9z2EXm1sFx6+1k95+0NxhA/sHRQYWAghnX/1pDn7Rxa1Xfm
NZAhOcqKmGtyvpCy2E3nlM4e1w/PmKcg7aY9aaCngnMgxz+7pzeQe/M0cjoXa/LtSOyEYW7hUZPy
klXfmYQzQKoRiBVN7708n5cx2XEhlEjFqA/3NK10Axo6xwllTRGdlj5i0N4dm+ZirtgGFP/UZt2p
KD+l1n4XB4H1OTAaMAwF/0Zu4JngdRbq3iZFgMPdIr88BPx1Cqx56kcsLGOXrzE/ZAMkb/li/1fr
I03DfmdiUrvseoOjUYy7pzr1sSARyoUhyr11eMdaSayesETx6GwYimnExOaW7dXJ8iQZZzWWjtpg
nUM8NsZur8Q5WV1N9RKpx1A3/Go6th1/v+YuZaCCj+BgEeyJzEPQcPsWPeKCtj11Fn+Kh+PQaTfG
rWIMWcVXCR97Oh1qHRBePPPRyoG6Rve7WhDmisJtUpGuDX7bYbIuKYGpjRdKS6S95rftnIZnZyLX
3AAaijvEz5hSRsjyriMbV9BdUygsDXTfPpe9PLrISw5AZF8L1Bb8cqVxkD2o/pzTzDGejv89v8uy
irkACuA4SGpE7fNJ6Pn7VA6Wof5zRsKfu+69kpAXC1oVhaDexVj94gwoas3RnyfTW/rupNkjWRWH
hJ5X2CqIFFkw/M+umLf9oh4jFXRTX1w8HD86LDwsiCqV/WvvB1DAEQ1yWwaoHQ2Wr+D41ZnmDerD
mmFYt89Rrr04VnEQkqGK1dJKFLdMYWbntejgiDF9xJLrKCh1ooBeh/CWKL+GxsA3RhEq/SoQGfu/
EOZBCWfBVt/Mno66dOQX3cqOvRnU2KxZF2l4mANi/F1fufOtOUWgn5hpbo1deY2Y2RzlLhh8E7Oy
TXpyoDtCon5o+4Q3PtxSXKut1zJ7t3YTOfDjPiMznbSi0cXob2DEg4Eq6IYLpErT30NV6ja6S8Na
ZZ6Guqdzyfgon4i0RlWKm7E+vnTKy/Jh7ZKDnTwbeQBMthAZwFTOxYQIPAiVgoNnRgDdWK9xr2AF
bsKDUD/DOemglx8c9aagMjzASjvaf/Jfg8nh4A/KIQ399TXz7avks4+1QHc7zC/lTXQ22qPAgKS9
HQUx1APXIamVkTgGipgPx4/yL77gaQPPHirk+tx2z8mBdgsIrN4vvYvatGIJEG1FJk+FBGIXX8b4
hl1uRMAnwTy0ZLhzuMtTaQWtjWZ70zTHBt905bVmhgWnY9hgi9JBugXNCP1ae4JGI5Mtabi8BuaK
1w5xHuRreW/3wap+wCkgspSRi87cYFs7u/aeXLPJU34BYE0vjq5EcUozIiSkZqbkRyPKmQ980HDT
5bNi7Qkf77NVLvqDFCCkKXjdlgwPr8QHa9krFhMEmqIUKW4TAcWb7BJdmFgRU1V6+mepbeFEZ3uY
E3y2qj7xvXnbiMMzKVh5rvYBpxItAyCk8tyAv2ubca8xt10Z4N8k9EW6JwxJOePRnCIdsAjtg40V
4+9MpjVFngs5qbxAcYISQ3PVHLT8jezMAnMcsulYV1b9pr/qjZsZW92Nv/E1IgGORec8w0dJ51PY
f5SNjwWICD8SWhXqT6+bqMd8pkZmAlmGQRD+ldTme3O8ObAURtoylz2n1LsYlHZfM00BMqcYi9zm
XTvmH4OPLd0kQRzfTPDb3ezWv+loPfdQKhBV0qB6MV084yyW+Wd7SD+o5imCcnCRI4Iz9aPH0fs6
/IMlgHHjp/6T+VEgf4C/oCpDrEChmqgeTw/wh18/MY/F4MUt7H3Xnh0JGg5kCs8Mt9X3PGyUDw1v
SUD7iVpqx/hUVvclp9Y3l8coYmymF9Wr2cmsUPKi+C3h5Ff2wzyw+ftyDzlAoiUcXyGIjDbCMfCR
VwkGKWoHtPu8SBAZ+uWYNMfhX1q4CsaBnvJcBNF+bl3Rv3vrK58WLlDHyOnLUcQfwj87hocUg3zK
EiIbuUED2jhtLygDxRZvvFexX2Cp6OJHeJisdjiz5QeKVBZgg7XDFw9aovrQDnwGjUwBwRbxVpxD
+K5+UnmGssNPo9WuYemFyc7Y1fZL+QcIU2Z7Qwmw64ItY5K1xWXpMhdazY0WsGPDn/LqAJ/y9Aov
DFSezvKBv/30oRkQtrfLdFNAMI9piDGjx75Jhg/Wt0By1aN2LH9GhitKYKMXY1RP+YM9pemSrO5H
t7RDXHQsSFxOIHeiW3ppTnoY6MvoY9GUifPGNJ6i7DJXcPiwP/aSaJ+OlzLxrG9GVoAFRy2hnsCH
9n2JH2P9UmjPuEBZYBIh8Vp5d2kgQc5PsAvLxTU+FevSIjioGMo+RcsTJWXnyfNlBSYmT5YpLN+M
1ZbD2HbpqXVYKODdOyxKgQvznW35TB71im75mQG7c4b5EOm7Vr4Vy1M+X0PppoiGGV8w7Tma3ibt
WbJe5PGF/1uT1oOnznCf7Cv9IISD5FRZ93B8q6tHqrwyr0QtSfwj4BcOJZDMhjsfAonw5A4rfi3c
9igO7plE84iH9jCS8fEg1A3HHA6q1eLe26K74Sphny9s+d2kP2XqS1Y8r6BOmquhrzdvNits2eGY
QX5ziMN+SgkYzFSzhEqvaTD+aQGXWnfiHrF2xbl4HqltIj/0m8x1hkdSMf59b+b32PqAfVHzOHi/
L3CnAD9L3bfNXaS+qZzIsscTy6UTd9G4s1/Ym0Z3pGMEiBa7OVURRG60YxUHduUxoraUO/ZDCTDK
8p34lnogdgLtrZqKn6YUCw9sTEwYfjSvk/GqdIXq6picV7/hMNRdyzPeD37BAaj4GzocChPsbMLw
2n6B+2tB57XfbGz+TRkWGzEWiL6MAwIXLv0Jtq7X30b12urQs8ZDVy23lh70tZ+k/nzsQDvOiuOB
DKowtiViV9zkVhD/QY7xAbYbfqZR9q1mssthupDf2lAR4eIdXQ3tMx9+K0mcspH96JUvv5uDLuXU
X6cf3Iiy1cdTC3khd4r6WzreuOd3sp87XP18PLrBepn7cuI6dRC/0RtW75R47R6Pg562Hnny2wok
TjLFgJB2U+9qTsBqY77a0oGjXyv3ZulFZ9wlF/efgTHqnd8+PRXvQ3sY/4i9J/YixtYHjUm4t2EU
k8G1MfawKB+0/DjlvRaEKddn6g5GjCWhBjjv7ZVgsvYUGYo/4sKABd3q1tkWdfs3JjvlVXmdcMlB
WIulkhftKTuSvXHk7DKZfu7H/liPYPHegtJJwRI8SMqv8DXObuUbIkA+EDZ8Es5QF+U5f5NgfoWM
OOEI7RvMvSEXPFjp0fCR+Ib+OZb7yvmLTejtm74KVqK3kL81m1ft1mCPFP/S+Y/dFsf9KNmoP3B9
7Z8FZj8MzH38xndja2aK65wZ3KKDxbNL8SLpAM7Ag132PEq8deR35CbcuRggQds5GzskqQgRscS8
dyX+T1t52A35Vn+F5b2J1A2T9Nz2AGgH8RbRO5411qSGI4mCeBqK1/bKCQLa5YAxkVBECARezoDc
uz4w5CAjCls6ofkAB4JSyZCAiq6SLEbR9DWnGQ2GuCW5/PCRgpaSG/5c7edjk/6biY1Xtva4h4aG
G5Gj7DiPs/RBKoHxBF07NLCy2WPCm3oTYDvbkELkxvmR/3GRpY4XfRZ4ztmb9INi5hwebN3FSTlx
03dI0+WHdZ2Q9r72NH6blQgzaMncZYxNpz3VYQkaNhtXsG5+q/1kS3uZPbMEKSNNQIfv8qc9WNd2
ZqN6RO70xoXY6a166Q/lsJPReEFYxIhP4AhJdsx1tHQgBK4RbkmfAHXHyb60b3D6F4j6g8utaCvH
ATenzQhEVe2LJaA2xZyV0nR46vfcSwVO2ZnLmpiZryPg8Mrv0H6M+E5+zxpyFEY4sITJQsJSy4VG
Ryub8ojfbDLLqfsOo4/7NSIMiH/PAAf6f2Vu/d0P+IVvOEKswePyNuZTgjHIruZY0d3qbNS0qbwR
s3wmCE8miqV2ufdzk8g5N/aGCRfQLRf/DyUwnR6VebKpGfV/yR+dR5G3kJiouPYP5183XME8woCo
LWnPjjKqvc63246HxOcjMD9pcC3zWexAHPxVKyDfiwlR5avdTWXkK18oBtuvj/hSfq+bBl3u3mpf
cQ5xe7Y5glIILOCwzYahX8Es9YPg1paREfONbaji/M129GHDEy63vO7TwNwB3llYdIMFEbq25dp2
rkXkc2dMxq5AbxKf4w4yInrtJyqgoyyfJfYRHV5r77E2UPqgsV11izFP8wG3hta7fuGpVRsiIsQ7
gjC5p0OAaDQx6mbju+MpuizNi/Ej5sO0bNAF1ZPyUyVXHSviv/wDbBfzf5bRxazu63HwkyBivLQp
33iMfvHVWa79V36QEvQzP/PFihMnwBrQ/HBifg9foF02LSkZm1js+pbucYqnvjr71LfR3rpyvxz1
D9mmvTG0a4y+lEClDg+YfUXaEfYPzJSOsbbXPtWPKKgxAw/wQJGZtu/hI9EBANRhyKXuCnvXh6+s
rhqJKDXNSMDaR7W8D/aDfyBmPiONp7orcPnRyvVXJXs3lC+LznhA3oA6VIN6GdQkjL9DLHVwIbMQ
vwblm3lNfpQAP99U96mquEVCcyf9Uirr+1UG0dpDpZB3ZeHXLBKQ2Upc0fQAnHkNhKvLUN4HBTUa
gX64lFBjQ7rkuMWW1/ImFgqejATYfY3TSfsMozsYGMqKuMIi6LGU93IvxfzEkd6m/F6YxUGvD6mT
ONzU4Uzw4IJxzVFbeMHnOruFP13ymJIHnA53rQIetJ595+rXGn3ENeLOi6N8tdZtVL+4AJf0CK8g
7Y784aS99dFHSCP/nOEQRHAdkt0DN2N8ZL8ilS0YYhCSjdaKmiaMn9r5eeSNEZYBb/vVVt6EWtyE
yUbHBLy0x20k7r9wxdYQLOzir/xBb1bHW6091f2XXp+lfNcyVw49gknyDrXvzg6vSG3Q19evk3Uo
WiIxN9oDa4r5NEoEpWxCaF9GMFLBV/fR63kA6EgwF2ohcmW489ba8B5KlgLTqfcm5div/zBUEVRO
E15jVX/O/QXEbEBjTF6QBZNZemIiVAKgi+m0fYCTLoBd/hIkccSSuF4yoI1RZEk4xCfnjnmqJL8K
iARrxWIm+PatzYJqQaNSsyg/YaNtmbXQkyIfabcCBctQ1DhYORdM4rEmBYRc2ED8E8gCepeBTlxI
5ZJLhVq2fGTomRDtCM+D0U6DiQpfIKighwiEBBghMQQQ/3XXsaGLIKgL4XviOFswXnz/EAdhVwq7
jrxZWyTBCtNazE4XJgA6jEnhfAUqa+GBr9Ovjdm+HZJnEDshQoNDzHdjTMfvwtVEky0YL2AXI2nA
ecD1Ww7wKIQIYfEHg6uW3z77AI1Cvso0wkBPQmoVdJgi2+qhO6KIE6pOwCusVaADv9ZodTCnt9XP
Nf2gliMMWn4AJPOVWhTPyUMaLkryUTBdL7kXHKhjfFpZfvpn2W9j+MpjdorfJn/mLoMmDvkRkaSY
j6VMjiE1M2BbMWAFNrP5tw40AELf6GD1x2zcql+GnD5c9kh/RH3WT5arwMlW1RuvoDVvaUZ8H5hp
pdZ+l5HFxCCsRLfRkGogj3O+bRziaih90vqvzC+LfhgreNW2coat5g+9QWVrbTQEMzxQDXRsRkwi
E28HFQtnofRTL6CMJ6QZ3Z3hbwZYNkYHZhOZfYgmlfD4PHFUCsObaK2J9HUOMQ05rDOVzSN3zj1P
dSQpNJFt4mOSZgr7OPSKY3HNqwjbCQ5EgKpauWOSwIn1n/xeKc7kLjMtizosZmf8Me0/IUfmbnGg
w2BBaU/44d2liDgkahMWB8rFCXnKL4NS4EIAR+RfusRQnClexOhD2o3Tp2moTxkXwJKrO4H8yjng
IM0ufaFOnGHpaP99/ap17iuxO4pz+e9/sg8lL9ciaFArXN6iTmpRagRF79p4iU8KtMBwm8NC0ho0
W5BrKMcEUTy5sW4aCl31KnyXzeFm09rJX0hNLepfy7rFrD7WqCAOIvYPB2R6aL6i/LEAWq3QHJOd
Gp7hpsBc4w1IiISW1Hi0xBOuVgH8xu6ZzQPf+z9oDgyLZyFYBCgdRh41y2touj2KB3RkvA1XCIlJ
PGykCe4+pLp4qyLHG//wehHEVlLOtnUzXQRtryPwlL+FLN8XyZoCkRKUdujhZFnN8KCL6hgJkjQ8
aoyPUB0yIZJbrhwnaCb9EMOc6J2/sXyO0dhX7Yszz/+meH2OIETV6kg1pgDJmEFhRp4CO0OiUu0r
/VaS2GLOQl9EBWOX58jo3ThNPCDllKHtDBkM4OEyWsNLjS2M4IEqkIuaVf6XMeAtIxVXfXg0sTm8
CF2sroKUQGeE2syDAIQT304kmFrUffWvyPu1saOHobep5eQkGIICDq9w6xbuHBZieinzs/xuzcW7
RUpXTTxcBOnNHggulk0I50niloW6HfjAMxAngt41wxe7TvGzIm39fW3TrykFsYnsgYwCoOWFVgjx
Ad1tQTBsfjf75qlL2jcUu29drB0jCEiTVBz1wnqP4hMvsAmxLsRgk6G3dJQkLHRFwtbcbnNyDcwe
3g/GPyXrCYxQ0AjaVvOFJVJCHRz+VlhTZmqFgzD0X3aaJgBeADPbln3NUDzHQncuUQuQDtrbB0Gg
wwZpWvDI4FhXcTEyPi1YSyJuWNAfbDzIDfw38If/rAlqI4jGRYmzj8vhaUUpXS1QbdQQK+nbFK0X
da3R7bUFjLUsaLPpy8R2bgHIoasA0jFL+aD/dwHNiMAzuLk5Y0YyKa7WwGVQtCj1OkYzY3hzYsif
1a8N9y5Nk1sp8sZsAcdOoYXMO2MhwGuA5+JU0VWFSpFzzZbRpwyMuqCmiaFNj6btieNG2LvIAxWO
fEur8qqWnmAJQS8SdPmUeheKJLetyWYWDgIKkzicb4reIj+occu7Gn5kpqDPkaUs7mORaFCRDZc7
7YVTKCEORryNGsdUnBC8DF+WEIQ6xNqbHR/RqmUGlppCxEq2cndPuG0msl137Vy8CPXRfwarcr1F
9Q5/YyBKBlAcP6u+OOeGvBckichaDsLPSGpONj+x8mB4ORRCq8Kglk9eyeV/vlN9Uu7jCTU85JFE
n4Lkpay+0IcidAKqFite6AhUCUQ7mQEa8AJBUyO07H0b/jRS9N3y/xc0d6aO0jd71VhcPbgTGxkr
ncz8s+T6Q2VoWE27mRAMwScbFeVg8Bhak0QUm2FwV7llE/1O0FVaCGJiZRWIVnLOgMbpfMJ66mTw
te6lLt/19F8rHXUk4/X4Z0NHkWC7wkMlF1hG/MGlH1PhiHUDufGajBTd2EkrTcMURPOF80iT/AmH
AOlhCMSdHxR+6igGVAgWmtWiglQRxmsBm5c+45bWFqAQWJExejJ4uHD54PqzCTr4j7Vm3wxh1ATP
DA8BQ7+OsNrEz2iz40M/nQtoXbjNQn9BdyXeH+unRsSvqZoHU7Ik/Dma+2M8nx0n/RK8Yubryz2B
CMIl6Rwg6/REaQgThbH5nZgs6Gwxu2IhOC1Dh71jhicdwwm1SUC/sdacb7IDNS88TBBVEeTz18TJ
BNdCHHJ8isq8CxMhFWiQc596j9KHYk3SlE9NvSF6dyOjBEEmHe0WzqXwIzB6z24tT1CQhDPnBPFI
OA4ZGtg0ZztKWWjWESpcSbgyQ+R4GgzfwKpdRfDcDNYhc0Z1gzQfO6MKXRTGsQ082IXtZcwZfwj9
aE2rOzGRKxqR4mnQvxVt2RnGUzNxfmlvE/OqOhHKoUcOjuIwDpfyxetyaT+PX7Fpvybr6K8jKsyC
fLCuh2ZSFKiPSPnKzO1oRdTJIXDCdNbHAnc0Z6MPyxlHNShcUNaWyJ0yD/MI7NAR8ICHwVqg9pET
IgCFqRDoaETOjhSGXxooaStLBHkluBfKxZOzyDfkI4DNRNYoMFjRE1QpuSfFPQaUTMRBHhMf8pYs
07HgAcxO5eX5w2ABF8OfXigWMkttC2an4yEPyFwMxmeDfTz1a4dWUKhaCD4KWzwCJ/kkgtrt3LSR
XbZewSmTIMufR2yGVzzzyXo21pMx88XGIO37bUtd2rDmsG5zzZJ5KOO3qIhgwOm7+L1P0a3TsuME
b4TNqR2OOYR+Smpb7k7gyQAM7NyMAAizL156vO4hqbXPAubVMXO0cgbK6+/MxTTC5rKmCJFS/SSq
FS3J9ibXs1o/zxIDlBKjxpI0TsRoxiGzCXOHahblABIgxDMkp7rPfiTG3GuLuwfKX9xW9rUxnSzs
XnJLfpoxuFsZitWYMgtXl9KYqWdCN4r+jXP6wnaJwG5gNxPtQsvwq3T3UUOOtw4H8h7AzJUJLwWp
20Ge41TFkjSVnZ3SYGy6iHxkKIdLwm2Tqk+11V5oOsBEwzVQw1dd4RpCsuIXgL95Vf2uRS1kiRuz
mrg6u25ndHd5/a1hXpr6/Fng6MyAdXgS3lHGUr30jNvS9QT5EZU8BpAqMgKMI4QE0rR6vEes7k6t
W4IrtOCB4rkZavmpjuVPFdvHhazGUqU9yg446t2UGBAzm18bXNfsDv9YzNyFJTNWS5EF74nnlvLM
kOIoqcL4EGM3ixga+Hop1W2fDVcaO9Fz5aAGEX0XrJ6t6H/SJj9HryOvrFZucrOccMURqZvoFLbc
CTxURufwVueVlk6AXdKxVD9qeve1TjwhflNIIBwyiciAxk8zqnGmDMl6wZ91F72GSnqOTC1oFaaL
BYERuJom5vRPmBUP8tc89Sc5XRlRrzG+pvgQ9jP+FAoAhtE4QNSo8qL3dkI5r7cvIirRan/S5atI
y4ifR723NmjMUxgsaFynSXoTtE1xlHGSJz9JZD79xyTkmtIt+dRwKrTC7WOSn5MJFKxr8197sc52
MT4XnXnU+6HYYBmRyKe6k46GNlwnHeuJPFL2msMk1pb38hgR2UFx5Mx7JTHPIlFMUqjSexhN0fxd
1N3zoGbHuref4lJMaJbdQOCKOnPoaV14KbB7zNQMfKfHp63BQuHRJsm/Cn/r2UlIlWoeasFdxTXc
ZZibZ5jid6XyVXf4Lq1qfoWdRYqTXV/k7mgh3prkFVmdfa/tXdTF8FwoJqjROvIoiMWIrnEuI96U
w2scTycqs4PB8dFHwpcyv5jLj9OjSVLzQ8nMNe7qyzBk0JSmuzYv13CVoP1xA83SW9EfJn24CEsI
IVBRpuI9S9xRwVwRgC5JzAtCuhMc/kAbZ/j2+mY78SAMhOjwLOateJyCt1lw/kpICe3SbaDsaDgg
qLW6y346hpTcUnm64FGC4WIG5X7R0d9DmkDH05A0IuxppVHZ0+RhpqnLGEupNaKf/paoBuOnz3Uy
vsyeGi6PrtkwEqYl+RRwk4GGlnIh1zy5UfeFVr7Lac/qohGvezKJGOIsznEcwkuMukuY9dSYZxQU
1qRxrVj8mEnqrRjEjjoGMbqEK0GL0M35G8T0X723Q8hAGONhcyZuM/0ZT1m7PqT6t2vCo1I4Wzuh
LKrCo4wTtdRlgWiacyCOPjVcM5T2EVqpNdH/c7JJ5ZecjCGDg0GU5B0JHmMTHS2h+aCZG6nCyG0N
aPMGt5hnr2qwH9Lm3//RdF7LbWNNu74iVCGHU+ZMURIliyco2UMh54yr/5/W/nZ5asZjUyQIrNWr
wxv4px+Hpdao52lklkMFoQvpAj8KgxsbaDAbPfNo420RlxCFbPWjzdTdmNDVK2ecifCJ9RgRFQyq
ifVFJNzr18pIr46uoU9aXVzMYsYWyqiBvNWQvalxtMb4GvJFqb5X01cQA/lKGZCgW9PCfdXVclMH
H5WOazQLwsmwGBrw9LRZnxkwq+lejtQthv3IzHhv9Igtlz1Hx3y1fOuf2jLk0Y/jzgVM5YfNl1Xb
/6VxuW7ZGErhQbK1XqV9ZYM3AvvYiqKlmf6eQihHePYHuVWP0WgJPBKF74JVLj/67ALjH00tx8l5
YjA6K24YtWY5z0eNUX/dgDuwH51+qeZuHZO2tLQSdQUdwxDtbu1VyWfUgcfXPMJGUCEfL4LmZgfT
Z21QqZZuSY9Q30xOvxmq9tOZcMXTm5pJElMMcxeBrVYNB8wrYhXY9njbxMNo1xI3z9rY2R6kxBzd
jw79HEYHHWMVRXjmkoU6QDIT9nELNUUw2dCbwiJ7iI0JJrbKi9rQXhdtjqIY7gICV/RpTSvLQUxR
15GAzFch8b2ILXhVD0Czo3pLMPIM8YfkNXtJJuWctchdBWElnhHydmlv3UIE0hIw13gII2OeJOj+
PAsociKeDvBuSVXjBd5b0ylosaLN6ugvPk0pnKN/2wqq+jZijL2uM+FtxNuUYRXTQIz+xnPy2aVY
woH7CR0DKfLmV8u3L2jTUyNIwNLneeu22UsdohvUrZ3UAJqxb6vxYyRXmQt0pofnhJTppMGiSRA2
MFv/pWi7R+IOO2WkmxfdaqPGiqkMLwkHTmkEKwbfKTusRq3Idl8N0z/1Vfdqo0ZcZNQKs3b0mvKU
QVy3yvk9U5yn5nSroYj2cYQgJz4roosbk9yUyA7F9JoynWQ6b17b1Lx4+afSl7cecSOo5TQxC/x1
bNc9ZWlMPzsB0JXRqiknRjhYcnuY9jawlhCHDCAqly+iG5yV0T5yq2Oc+uuwFrNrCOOYtgFPbel+
wCr2De00BNNbE1Ow9eNBDb8LzJac+dxAyF3ouehGNIe++GilW9YXq6EFJdP9tRjzpnb+L7O8ReGY
axudHq/bNA2j5658VX3tV95vtOt94eDIoETXliIuB4Kh++Y9DNrlxH3U8p+uAXCewY4WoHIDQN9Z
6IxJIQofTVX/VAB1i7RUoeerGqRJG69jk/EG5k0YZKKf296kXUbeGkqvERjsZHJUgdAyaUI7EBgb
ZlCYaQnkVTOftM87aL6desi08jTntJl8bZnqPyF6w9h216rUOujWJtfGXaIKcvZyd1cM9DfT8Xvs
vE1dFcCwRzQp0k8tjfYINoJLgdWWuqQpcYSeY2u0wOLYaQoClUH6jdqxZ+TrwSMHN9HuKx5Gnx7Q
FluEKG/JlQ0001CUXyu63MD6ZZjbExySreXW/8EI2BIWsVqwbftSlt20AH9404v0zyBtGuj6eUNG
T9+3IfUM5uTd05RwNaKn2uM9FOLv5eJ3byQvPo2XsMB+edLOkeaviuY/C7cYYRu7He3/+Djlxpsf
SX8Rcwyjw2CkPpa694XyACUQjdoW/9Im2A7RSxpaP86A8pHG6JX+QOagFd+8ZXWItFtyjhwgy+Bd
Q2YREb4qWtnu1an7Bsq8Qcj1zXNNZFaHnT+QIWGHIc9i7osr9kYvyqyg5HaoaT+T+Xo84LQD+FMn
147ZJADcGuySfxgCMp/5Tlkf6YiRImVX182fUOaW0KADE5Qnccfy/YUzfbYpHkt9+jrT4WOEpP4n
UuN1hy5fGbxIKUcFJVQIuBSHZICe4bAzaQdIhZdzmOuUrj40PE/vT+kcfmI3uEmtH61+n9ENSi3z
PFrx2Z7iv7OPgDNtPttiv6v2Vgx0Rf/Utt/soPxE3vdD3jynSy+A4XzwiCD1Jo0CEqhSmK4g9Jgb
NFiggB/lJSmISgfdVeh1CYec3AB9rXBgKJ56mkbnAAAiVLp/lpd+h5V9TOL270B4jhhyz8FHgfAq
POCVuGFNaNZ4JU6rcAQG/5jRwpMDO0kQG4M+Dc6YCkXL0AwxoPibm7H0Py2EA4FwX1ncb0yZfd0+
p4ULuG2lOfk+xYV29pCcHXNr27fFVe94TXqoMHiuoluC9ArhxQ2q96hUDmmkLit65iEpaY/h6tgd
ZM+VwGqa0N8EBzGJoasXIKbbYKJtpWtKwbr3ryKo68OiDkkXW45+WrW0fYzPCE5s9hEBjSYYUBiF
3vtoMgfjpRG1UUyhl6T7Ig0+EAp7i0LtKWlG0LcAPF58LDFjz0cuyt5BUgBJKvxpQHxIT1swwQR/
TMxAfoWmUaVhGUCbYjg3ZCUKnDQ4rrRBjnNWX5gh0c80QNFDoGyEaD3QlmpggqM5k5/V+INZp5oe
TaTZW7BsrFp6+TgvXgU+HAE2t2i8sluEIk5LBNMIsP0Q0uBA0N83m7vEJ7kurwi/IGOC/mxKKmCA
IRXKCybMGLQ/Z5nxfPTgx4rZPSDDYgf2pqIx1EbfbcB8iEVqjIDsCVujr+9MXXmo4/RBbJQcKh6n
E8wh1gPTiuoLlPpSiOTM31om0NxgUP0MSzS1FI17TCSE6Of22sltrF0XPQsN6aWsDKCsRce8+LLH
7Goq3lnNw1cX86Rw2hAZWe89vIZuO6P4o1f/6Zm5g+FUp5vWDfhQc2egfhg21apz0G4f4tvQ/sBp
F9/sMf5rcqIwpkU0B+05LEm3+dA+RoiWFQelaL1Mj9E3MWnLLwwRIJRgQQKXCiIW5wQeCTTxfu9l
zvhLR2kadM+ZScRy/lvlh6YWV0EO9gkw10RrCNkVoPv+IMfu4pe+CLx+SD5m/4ueooxbpQvoMMIp
iCIcuCtvRsOW1CIiMUdq5YCQrYTYbkRnjQkl7du6UN9lKbEwdOobpA1WVoYxd9WfWutJ06NH71l2
P5zaWEePnYcY5ngJu8dwQhQZKdJJR6CXBpDEM+Eq1tghNzGjokw5hdOlma95A/zAxjqM3GWBdM+U
DJfc+cbnF7qFPo6nmORIBihiVdMn2xFMrrS0bNgDfFt0O3a9aQLoJxKIPSzfsEMvGEG8ob8zREzK
n57ZshA6uK8sNYHFczc5bflbBEZlkCqrZ2DiNjIb5moHvLCdR2+b68i8yAgptFGbCS9QsW5jh7HY
HyvPmAhvf+97AEOOuMnbIue7NvWzKLmG3a1lkF/A7TDoGEADhGQf4YgFPybFLTkiiHfGre7E6g99
MBsxKZwLeKqoZElEgLMQ9WIKKgPiwA03tFqEEjaiLFE0Dx5qi66SMA0NgF2EfnS/GFhXTHZ7rAXN
l7L81Id3k04CrT9nFAMw0mGmZ5mffhUQBVvMEMTgi6TG1p6zV5AT/Gcn9YFXojYQWsC6PAKWNtNz
NGhH4VtRNjuGpFjfvQs2U9aZTNZr6IwBzSMLykY7/CQg9dsDCxnKoXxPrblxr+T0qqHZq+gQ0qJF
ydSKoq0UylX7LY8ojr9r0NfSlo7n9hJk3pmJrTXVm7VlbFH6YC/ruBBLJ8apPyKQizJr4L1QzPr/
5BUzNPY8AiZxh5ZpUVf8+BCWJGC2SIWvPiLnXf3hmgaannr7EFORqTC2ELsldxF6UZwFV+61TE3i
poCU8duVH5R/IzYuWVjcQK9GFahN70cNim3j3lP8eown9RYPJVbKy3xEmcRJfobqZlerciQjpAvo
xhcCMdwkBbUD7k+dvrZ0l5nVj6XNTM9YySEeBJGylMa+TFt/tzS3jTYYz5DPKB2TdOksjXfDtC8i
Tm0n7llGo2YkMBWZkoke4LHVSixPhVsN/lSd4VoNN95jRD8e6CeDW1AITkwXQDy7brbLGMD4A0eI
qCPDeW5hpVgYkli/27apnhV6fCJ5xTmDvgnHFV/BhhM3rarkg4yWCT9yZD7FxXyXc0KkVRXlHhcD
Ytqcg8whBO4AmkCE9UNU5kTotLE5jQdEx9M3Fwx7iNAg2DIGcmQPMvaQBaFQ8YrlNQxK6rtg43n6
VQg4HpffAIxPovKAay5OnR4q7NprzMRJZim0EMiTNCqWfsnDYiZAxw9ACXsK9bijO9THoYmlEBbL
ApoCGxOkXz+8aP3PbzY3jyckn+qAvBNaUI3cHvpegWgH8V7M47lXwE0YUZqcSS7FZ7JeDuktGA5e
ewo45RZqhsMCN2NGXWXY9v3vqtIZHHo+JSe0fd7fG+7wfvvih90blN8uPTULr0cNCMKuRdmDYdBW
nOq4AD6wyH54NhLkGdPH6FVGHwol6kAXz0BYcValDRzqtyggqGei98O+Okw9+GLGqjYd6rh/MI31
nui1ZunpWwTpRd6Yqy7s/1A1HqHOsS6lBdbHtNrCYdXat5pcHKsPCSVoPCoP+msILpEh0foxcbJB
84rpQnUWAEGBikWDiYaQHeGIz5gUOdhBXFnAzJDkfgEo9uH8BEqCnzfhGCEA4CLQtrY6ohwo1EJA
L9byLYnU3CM2CcOrJtP2dr6VFDi8+KD+IBWzCgfjTCTvkaI0PzThjisrRTR2qP3dG0Icg0JKDxfs
ADyPvKBktkGrZDrIM3hqwRcAnxYUoKEKwx88ggY4jldZyc0yv626v2K0Sja6nUF89p161pi2B2xV
S4A1wJflRCBBo9PNx+ThlvzRBYQwuzwKmJPNGlSLhrqdNvCxcCZo2JsUvj0hWFGE/nztyVMlH63A
jdjNTw6kr3zTs4ucBZMD2f+g0rAj2cwoq2j50Ogj1JCY8aXYx9Yg/07MG79xR0R8odVwpvT+nW/f
ttTs6FAgCZmtx/ybDIstbJIsyMA3odXGn3CWz6g2jDD3+UsRwxWPOoyF+VgBLzX2TVqGqF1zy1WV
i84PiLmR8VVMVDVMMjWaZlyWNJ0uOkQ3DQ4l8hc5kqGo3+5S+gKMo8E8xcguOOq4HoEFIB61jsjr
5Xv2AcyrUnsVz4GZLowH5BSxdhZOfQVUEoJIkZ9Az1LaRRRTaKiwPIVyzw4SOBZyZFyQ5JW8UMay
gbvn9WL2yRbwgL4k2fdQ048Z8kMQ0J3GvijvUQOPDyY+w7XGiKMF98z9o/r1RvYcD9Cm4M3+5J4E
zZKebB/4GDQxxfNXIKZ4CIJjE0EH1NTQ6VAYUUs2n7kTG0N2Eu0fdFElnuesODLwCrZrG10kgBKE
g0eL+SBy5HNwId2GQM+HxzzQMqfjC9ACXdCIaS73m63DHECmnRMklkB/ARHHjqySh8kJCBxOI3nl
4CmKaUUuAsIOWyy9wTnt29G2evXuwrAWLaxJfbEsUM7HnIWL6AZSI4jP8aX4Arp7LquEfOY7DQQT
xup18jOHRGO96GDHUjASAagDN263JmpXyN3J941Avg1utIeQvoRkytd0OaVa6TSWK+nOugncr0+O
MvZWibJoCOyOhUolcBh3M34f0xP9JyYAYFtaF8/RdURqgeKGMn93oHbkacslOtjjjBmRgi9IQuNx
eyzYVIDFAl5PPKTyERkSSWbVsT5O4DZi+9mNHf5SJ4KnZGqS6OHupfUASPo3+XkHum2AVo5APqYU
ShMmHUH00+ArIwUF1koNspeSSPTB+M9R4h1fUR47Z30LtIBo8hkTGQrIueQq4JII9zaGwpzKmG/h
uiyHtxnDJ2aFszQJY4QtZFJxhOSqwvnZGhiZoWAm7dP2MVm3hjLFTY690i18dj5lgFxhnHU7MsCw
+T3/ic3/i6gkiquU0aJEbnaMgYwhREnMHdwfxCc81g6WqOmP5LNEOZCJnLF8JHryYl9DfJUgI1kM
AEMoeGSK2LuidU1sN+FwQOnTmzuW5Zx/RHVKLIWyt9Me5E5xd5PCl4dLYOBkRL8cejuQK5p0jreS
W0T4bW6IjXvoGLjM2yD4sWeJNk4puhGoymlBfzfoq8uT+H0icC3Jg3m+nohu1e1n4nxK0SN1HpkI
OaWcFCQtZPEtqQMVDPm9dNpUWFaGFpwQveEegBrg2C+iSmiadqbcHK/dFLieDAJeQjZDGLhDA3OE
lMdC+zkEXykEey3L9ggB/aqUGcO0hH+P7fhB5tDlwdAZJdsfNdIbtAcSBnOogdrmzR/uzM+n+h9S
Vqy7GjFZPfWp1DZtxaEy/Sn1q8OHNtc23KvFRz5f6E8GFJcFYF52E18ILY0kItFkjs9KVGgp8Pj1
arxavyQSogtAyhqqW4i/pZe2R89712sHA/p6q/5IYlQjtTcGOtrNxbYE8a+MiJGi7yoZXaWJ+IZ0
LDBs98WNHQY8ngBLm1JD+pxTf5MqURaqRQTMoVGAMtPqN6HUF7Hkms7wFAhuRh6WBMp7YdUXnj5r
Mmgfzj+eM5rriKzCp87xi0DirYa8+V6G6P2tO0aU7A+AGEQuUisyMEoGlqKk+cyQgwdzWTIr2iRj
CJQAzJFhMQLufvRgZb9hQ7YngNh09YkOhEylxxUCX4cHaQInIk0MgiIC1LVz5thzdDClW15G9pTT
9JZgxVGqpfNVjiR5cByThpFtIbxLJTfjmyeph5xx3YHalp/lDUn0EWJfZgKIRE/EdPMt18vOsGjU
TBo+0TbeDNVGcAGtLWbDJDuRb2/IbAQP+2vFkei7mJKD7Smm6dyENoC9BbENUyIbzwr0sAml07vl
HAiAWrO37NdmeHU2ExpMhAs0WgQhiMIdsLCFzD8sY0RX4EZVIDoqnTqtSOyoLYhulnfv8CmTL105
ABIvkkWrIBlytrdlPwnrooLCB4G24n5LNWv5XxLBLRqunNmKHZ3JKAgUA04jJM50jerpZ670Fy56
vHnuZ1VD+EkWPLcZMD0YIDmDjAPECI4+9Ff4jhI6tGqbDPRCh5X45aK31E0sBfR0uJRKQ36EDQ0G
OKyvdhfj3IOf6xmICOGIw+i38W6MQB84QAPKafK/zn/SqqGRrpC2wXpRSeGxUdaDDkXZmxT5BNUq
S3esiFRAkxyVaDAjCrrQ0ZAlXPAyHVFVeamYPMzIswL1oYkLoow7kTAUlUM81r9buIRoTZPoSQFL
GsuR5HfnIrHvfL2EHryh3xGu5R76/ISDp6ws30Lb0XeSIjmLf7HOVCHpT4pIq2Ywjk1hOa6omdjv
dsmo25HiX19MwGTaD8nB/ABdhRzfAorfLekdGDmB/cmsQNDkjLBL8yfDRaPNNvTfHDpzeBctHS+9
RFQypdRNEL/VmwN4WbJVqRK4ekI3bzNG1Not8mvSS2Dx1ToBADE0jk3AhFJskRdZygtLH+ENTsqa
lL7jWDO3Y3IA2styYGFQr3EEAaGQ8zgXiEOjI30iakJjuxXRz4qeLW6K1leIsBmAzNTOtqQW1C+t
+jdiBOo0vzlUa9JztGiHA/YOpI8t3nLqmapKAFZjcOtBXw3A+cAGt4PAVc48YjwH0INCBfvBgeeV
MNPqPyJG87t2RsQXC8ZDMWTAEDQ8zSwWON8XZYdFCiaJeoATnWbNDMjACMh9mVyHHyb9Fm4RJzP5
rm0Jn0GCc89+G1BWkApZqkrEkooDa0F37kqCFEx3Jh0sOKGKYVeYb2Rntr+X/YDqRUISDj6XICmZ
LzrJAAr/VUyl5RikEc2hxmV0IS1L/cxz/V9OI1WeRnHBaiMiQzqhv2FYZ6M50w6U+8p3D/0vCan7
whCk641GEIevgVhL+oLVEEPTia6jRn024IuFSFJoMICq7q3HGYq6ZNkKGIuFTBxmz/PxOfoZv6UG
mOzmoUPG5+7PONF4FpjY+Vc2HsBOiAECDisIxaD5kjwcJND9iGksM0gp/QqeH+tH4cZZ6GXTY9IO
YThSabLwwM4LUpvLNWw6hEO2NPJb5dFtokriqwkngZyA7p1lochOel467THHZqqFc+g8KYpt4+Yr
tAjo25u2gZyevrfRB+zAANKxIyMhmoLTlRyBpRJRNVe3JvKWZNgyY+AV9ABZ0KQ0nCCcHVJEANOX
aqQ0z+g/gjUkBWID0DyR0CCVaLyuLcSj7+I0R8DE4cnB0p0ZADlfKgUC60Yd77yvNIEoal1W9Kxv
Bcw40BhsKphSpGAKYW1qrrW1Y/9Pg7siPWIvCXiv7cYVnApyRIgf3HlJ+AvmMCB3MJjlu3QM9rgH
In8jsU8eFbwLzqvafjXLlxA9lokek/8wuTCNQWVmwhh17wrMrC5+yvLlNjEoQBcd9xCb0EBp97+0
asp2swEh+S4hhU60eXbwbefs1W+Ub5LxooVHtkj4pCXBLUE6mpXPxjEonJEFIKLkaDVxz6i35GYS
reVYT+4lFOaChkQSCgQ4LJ9IFvPkseOr8tcQFgswIjY/RwperlKBIOK3XLD2ByAI+PPSnFl19ucE
Ozo39zj1SZuIo5M0gAqLp8WnMzCEVQUfDHpsn+/d8dArx8Y9lUjJZ2fdJf0OHiT2ngz1K3z64AnV
wR+9pe+Jb3vsI5s3WRvNCw5JU25xu7HaglHX14xsDcAkaC/rDJJ5mMKGbeG43TPnxbEjjGPPgUqt
7bhLvyaX58zDUoQvAC4zqOqlGqEVa+7auluVkfa3RSoLsTAMLJpiWdqMZ1nXoMabbcCQA4aJA9pG
XLSt6EtTX2MsK3SQOxyIo+68l9HnzFKuW2ThrU0fIBUKgzCi4rZC85w37tpxDgoH06CxpZob/sdk
3ZV2q+k6GPNTQUU5SULwwIUsWKEPJSPyWrDbmSUNGIRn0QRg/Vx29PRrQMMETU/XjpPogRr9yvHu
4B5cJOlG1JhqdM26Wyn+KQNYWHJZH9Jg1GlgTv9fAqeA2QtCTsHyhFavxnzWAakRb7q7mIk69jMb
vPVo0xEjAxsKa1NickCzzRR4UqBK2ti2zs2C1uHpJlo3j5CwaKAn/GvcCN+LhVXSy+oa3g6U3wBe
KgmiK+VwBaJJjx9htndCavf0EUz5ohXdRTm5cQy2UCrM+Or6ffKg+BpMmNAkMC5+fpoBEga9+Syl
xQqiHxvWtIS1C/UE2MvCp52fgIALCSgGVh1D0D/Zh6oo31JHGRBSZmT4GGdSHNDP55yUG+xCtB0y
bBtNFCOaR5RbrwruBaKp0FlPFZ95MWEPetRywbL7CRrg+rYz/9nBqpHzZ+6P3fTW5RPGq92uyRXE
OmI8eW/0YvWmh+QAFQE5FxDSjxGUWAKSGaTntqQJKV2UFDRdgulhAIVDUV+zNHpr63EVtNkupPOQ
aubOGdpL6iItYZXvrAPGnzTKtxRzWuFS9541DQCk2oHx2g+1e5hDtoIKfpg6D1Bn5fHlq2WTgoki
BtE9yBwMCukJz2TyfZSdHeQsc5f+V2kC41VR2iFbxYxaIaa6zKBcKELmG+wffEVcvE7oddYYyDlC
sLeb96BAdr56Gap+M8FUkCGJNz7U0v3jEsW95AevD5SQ4YzyABMFvjRy/YVugrX5SVp6VulaMzA9
626qSqcIVw2fgNBozbtYaiPCv81AdHsAqkCKA+KhOWbRQgWwazbvv75S2YR8iIM2FBW3E+5U9wF+
fEG8EKT3bKE8QGQLLcbE+JftY7oXDuDYnJogfQi+Mkkh9HNK1pyAQESiERfG+CTg1BDfKfOri3FA
zvA/i5g3djSMOHBGjCGGxr3GzoA+ir8s8d+0he2Ayzqkg2uKhG9QiWbYDYS2E7rrFPRgT/nZVsBZ
k5sMADsg7zo1m215a52WiUivo/kLuBI8OEA+JOgDuz3GQqnj2SnSGsLZ0wrA7qvPLq23iuZ/edzv
8VBa9d9MS3YGp3aFtoUNhAu8xy4l94ybH3YUuRFP30Njv0HBNiQTr6+KZ15Mp3uLNxq0vC5DLaFM
zbeRMFbhbAmNTK6zsoDnk3EVtBhZVkScFgcjj5Mnb84tkRObAkJhETlHk31GQylJ3pP6s5ieRo7h
8XyrG+Ndq8gddYi8/WOSgrrWvlyfnh9QTrQ8Ew/ygLtR9C99mnea8RXRkGpUBKD53IHaVtm26XDh
zg1M/CUmRRB5kC3e9yQ9GtLVBTlYawIobIOlPRan+QerOICh0bYxC4RokBAT4xuDaiIOaHPHiPAA
XPK/5vRHBjbpwxjPOrPYdNKXznitM3irENU4PufGfA1lckbJSaaaBvnRonOa4bhb1P2elHU7s+MI
COOgb2zT2RhxuuYd594CVQCohCecmYCnauaCYI5HY1PP/aEjLBS46AXEZyoAp/IWlYGGExw4l/rB
1z0g1ryzbgxrgTWNAKaCbF4jFf0i0IFNh2KJwyYy0CH1sAslMCTo+aZJui1C0sw6Pkj+hpCg5Jkl
6guMgZcGTGwg8NuW9IPSIuzjL492VUSE92usFHR/gynGyu+PXpiC3agOZA15Q5VZhe9UzUTSfjNj
9tDTfI9iQC8I3ozDF0TOAIaCjYptplxJ+Suvf+mwjYkRs+kt66ljGErjC2uglUSdJMalWHcuoLPQ
1XpwWgF8KrYRii4a2yEEGt5Igu/v8WXf1gqeQw2kLHvBglYRoYGRk+g4j+CyipyC8l76qHi4Ks/j
VgblWgInI8IcNHcOHFwpbWI26Jj5Ky9ZA5NGC9newHUcm6VCkzEMp6VUWuVTsIhKeqB0dKm+SuIR
A8Y1JUVvxGvVblaEMVxBd7n6dwb5hOT7Ygb6jRj5Gqlzjt4b6aFghCNGh3iWqs18k1LNR9blMOEr
4hEyBApQVIwk0ysFnJx1LK0E1bkZCHIOEtKquATXZyxtnuE3gXJh9dMb30ck8lFNw5V6htMAx5Tf
w3pS9jnAfLf3RQrZrEFCZSsVLn3Tf4qhi6Vo24DmcOVkB5uWsNhMV1WGXTHVHAGwASIW0m4ZZO6k
EmCjXIRmVDU+662+UQHToQkCp57Kx3I2BVNBjfRpwlmASUDtZ9tQg57dMW2DYwHdyyfg2ujrpTSI
GvIGmaoTPLCXEkvxAvCBcACBj/Yd/dSz4MkTLtlO/yjam45FkdFG72aPVPxf7TNw9X02k/ED1Bb4
T8hJoWPp+4v66v0Nx3piIerFVrIGZSdw5CRBxgfx007HENOwDxNND/2KSfB7Nqvr5mTN5qqEGezi
AZ6zrAo6cEgYfke+9TkLJaQgE/OZVpCroJwoVvQDYzw7cI6Zjj7cfOFkA1CJaBl5WmBz22ii5Lhm
qnQLUzo3UlKW8W9rtGUOoqDHitd0ZdEpomAaQa2w51d6m17mOGf6NqISjy4vbRwFfEbZ+B8RQrER
PgUOPWVZMYzeTSIYqalaehuDxpflxbsCsAGpRhomK6uQetxK4WmX24qpQg2afaxuXbVtsHKxw+TD
j/En07m0KaKly9AS1HKh+adMFGXYGjN+3c2c7oO62md8ZoPYD3meN5f7ecal3v8u21NL8W9y9vex
u6mYM5IujZMBWgInDAAHZKY9pacBacNWqnttq0BoQaCO/SplqzRl8B5gbqkyo6ZZVNo66urxdvOX
1GJt/ctjCN7Y2pL7u3O066Giz2wQ38Cm0XyaDHILhaECYObe8PehwWRvuhpKsRfURUSwTSyEL0Cl
BwEyhCOp+SNSf+wO3QEWuEMKGUATvgXsHO/Fmf8ICDmzYZIV1hYQMkIkkEJI/WkXiOOpRCI2OpDS
YRX91/rqvjE5kvgL6HWltUnJIn2bQURwr4znkH0VdH3AMJ0lfNCmKVJsd2l9Eg7VqjkaOaAnanRu
e/VduRPGW+zE8KaC+vewZo3IrTmtx5Fm8Eizg/s4wCJPSLJu9RqHcfIp+HqEa1AjOYmvXK4JJ1EO
ar+C/YlNZIFuNSujDVcCfR42DUCljG635ZDPIo1RXOcRV0fiqgu9GG0lzg7ulNCMevHoIKWm2pWH
I4A7iRvUoAmZ9qAzgB899CkQ4Ebulfwn2spQ0qeZ72YXV75w/hGbCEuQZnLruWyWD03kGL0oI+Bc
V0K0ljZGiMuUi3TXuo7fkEDyvVdJH2OBE3QPI0E8nqUkePrUqXsyRXMjGaOTPA1tXDJKLLAYhK4+
mtC1igFF3rv0dwdWC6AzX1XWOjkHgYHWtgL6t2t43MmPkvKAh/xzwt06YAL9e4/pvfgIRZqIPMHx
okk6bOhyiWPWQOe2Z8yFZ+gq1D6xP50s3AinDeXkMKBB2C1UhKNkrCjR2/BClpuHrS+DX6Jq5L8H
Hk0getRIpSH61rY8jIKWh78eLMj/dL2LW49tkqXt5esZlvU3m5yNC4jfJyr5GC7Rx5Dna6H+NnCJ
KuKpoZkfG0EmNbF29aP4GEGVzpgS+h5w+UMR9kh3mJAfsLjnkVN31qgQqk231E3Qt/NZpRZS4q/U
v6UkXkl5N5w3szVWTgWY1MFYTqBY9aMpN2HM+yQP1T2rM3GfhGWC6CFJhRhGSVTP0B10SXLpm1OX
9dLQjKwtdZ5urwUJE1rvNk+1U58VJZJu/XPq16JuNyYSkEX4MfQ3xdcPQhb3cenqdAbFDpMhlYcN
Rn2Gd0laPKr3SLH/GbTxEs9bghI/kbcF+OElUB5gtvTiZzgead8KA+etQCO9HEjpniPnU4mFkDdu
/GnXqh905qOevpZFzwamNFgRTFtzlCuhFPskTD7nczP8p/usz3NItsjPwL2xwLUhhN7bO61aVX6/
6wDa+o8ZHImAOsoiZNSSQJBN9moFLSYLV7LwkxstN9nYNt5eTObS747SUzfQ9ebcIx6R3OcGmTFM
qYBCzUSUibEood6O6QGaZ4kAcq1ECXIsr7E3dXbXBxoAZE4jFBcBEBkK6qfItFq4iOr+zpv7t7pg
ZJb90cAJyKagtwxkeaV50YnLkopDqDGSWMp/+5HqA2O14Txb+aJaOSOaRz3eNGgDlXdbzFhvNved
3pAU3AmonZTTWooY8r9FBtCvKZGi7phnltkOlYHV7GGueqdmBOdiKsCnmL0V9TpLuWo04/4MOh1P
RlERQ7S+7E5t120qE3wzH+Pn06mKw6s1fYnn0KQNe2iXHWMoob56dnWdVevsMHMekPGk2qlmUkGL
D8Msbg0Je5uyiUIX0/L0HV1iprY8IrEHHisSjhaFYRw4/uYxWkPcXnp8T6rupbAKSBoN90/io+b4
CPOfhl5BqKc7lKQX/FxAR0/2gDVrL6UdXXXvFcUf5BtG45Do5nro1XtTghgYk6NRI0YEZUZULRwg
pkr8lhBdJ01fczfzAsVTjpQUqk2PYFgEfsGOOsneQB4gnLES8KugNynPV8BNyus0oFmGa722Q6To
o/t2f7rv+l35k72W78V3cHGuvbcYDiCuT+G+OTQHmtR7vIvW/jbauQd/W++Dnb3EbmJRLfdbfrfy
Ns4u2SHifyoBXC2Mkzz9Q3NOr/lbduvu+VvySN8KYKd/+fXZX5VkmaPD8aZ8qnfvU/mktLzTwr3H
f0BG9y/ll/vBb+b38R1yystwURDlugz88ml6XlBb3PQvyIhCZVqSAW/nXQAgaOZX+ladtWN8HXf9
Mbxyq25McM9IwBW3+Oq/BAdIU0codme6W+iNX50jUiwHcGQbxEXX2hZJlYO/8zeIiSPWlB7znbrX
ttG+2QTbZPtktHamdfgSwC8ClLAs8G24OGssk/aYPW6SPWnBacFmWPFewbbetUcEk/khF0mqNW3S
JVpPx3gVrP9ZW8qkMz+1QvD4O/9AUmGpLINzuCmW0eIP4Wvp7bolIk0r8zCtjY2+ttAkTP/7u9pv
0hW2j5tk66xnLphBU7Cft/kRbShlwVH84u69C5D9vzRAoc+0f/2v8e/4Gb6Nn2gKFvfqPn9Gj/hN
++TQvGE3yuO4JgfomlgLbCC+77xjtjNxI/E2CU822A1r5AV30Q6lqFN7ggpVXNxDsZjWKldFdrXv
9+O+u4x7ebm5znYZbzGdjWNyIItiraDOwT1nfHQdzt05u2UHa2c+5XXzft67T5U/La9QQo75dXQX
jMKzG5IeLNdzhu7EItupZ3lY9ORRSUPoHWXOHenKlnHRAYwsTzG+unugAdv5WJ0jHjSrADbzAjfs
o73nQRzBaewTHkrEoxHBjj2/VtDUltoWjas1O4lnaGzRWDtoh/iSXui75BfvMJwoi0/NPr9EUJ0W
6cU4GAckhA/qvxkV0uyEZ+aJHH8P+ylaaFtMA/8k3mLeshnpmOwa3nTYkA1AAtgHe4NVNlCzLZD9
RIQLk1PeKtvz7y0fzPNMfyJehg4c/yfvVnJx4wGT61OH1tym2Bd7b1vsjQOWJieLa5E/qfYqNDKM
nvbeAWNmPDzW87ex5lj+infKFkPADcaGS32lr4wl7a7ltEEH4feXsf0/ks5rS1EsCsNPxFoShVvA
nHPpDctIVpAg8PTznZ5xurqqWgmHE/bZ+w8F7NtJ+aJOGVx/f4gQ2dyxm+51Dp1ycHWaJXY77KbI
8v67MHHRv3s4gUmEPM7rx7FIFELTBOJ54b7iCZOkEKqbxtzvv1aJ5/G8obnQER0iydaNoERflB2O
mm6z9Sn2o0euD+Qtgpjytl331t+ZNrmTnvVtO7qZruXcJScebSHqLLX105iwdjnbZtyMzbXkpKN0
MbkV9qod/LnDP3ZdNg6ovCTmKYa9nTqxQ6phwk6KcYZeka0xzhBcdAPXWqKD5BAAT94zpNlsNkcL
frLjOSQfBpQo+NrU+xxsRme/s3Wt+cfKxSaet2IuwN8GY578r/3mO/EbZhyawODvnws230XMyn0v
kSa24RHxgpTuyFM2fxP2vsPMPpv2YOos0UOl4eM1RtlOZBvj34RCNgfBf9v11wheOCoPkaruEode
DkMCRbQzayEasMdmYI1A44nXkd22yzt5wfEYSPwRR6ID8Kf3rwtQieQ81M6XlJhcthCOzLGB/y3a
CXJctvgs6Sz+9mEtu/0JzgLOAd6njauzE7q/U7zi2LY5JOXnBFMknnlRg7RJcc0bp3DvVD22J8Pm
ts5XtBlsECRONfNdMpET3034CT8Um4IbXw/XQ8qRXpUd2w9OhLMFp0Zzl4OiF+H4LvIkTm/Wzlrb
cn9ckfgsJ/73DqpXXK44DtQWNxvFLik+jv4S/yya/TORHfn1vXo2OqOMEtLxtJX4fjl/c8X6FLaa
LQbMVTxF9uv/zg+aj3OQBOAt32u0bJy3fT9hRMhLXJUyVrie/69C+afKztlgeTjqQBxAtCmxbmiL
UzHmaGQ0SXhczQBFI/fHy1t5q8qtXHNl0qdYFDZQ5DmbeKyiLwHuHGlcEdmWyT39M+aUvSanEz4f
3InsFBOP0+KWyrm+nJEgY4AINFbzwwNmabOO3ku+gP4uj1fD2wz4mbPZoOU9ni0uQszyRjrPGuKO
/UDkD337YWF7R/PY7QNntZ9sJ6PTPJ3XA3ILQ28lbdSpmB7QW+MlOrM2vCrz61Ue0LKZPZ9vuzH6
5TZcVdaozyVxsaRBipUKmSu+L5yKmR4Nbf5GfmQQDaOV+JrwFZQNv8mdbJUMo+F7J46QDPntCjK8
i4ucK1YIyrQDEqh8xR2MP92YM4h3uflInAWUPJ8Tn4I5PgxYa1krmSrASTFYLEYxfGwHygcJukHM
qIeI56LUOwAtMxIvookBiahhc2I1RaMUeXmJTyE0wCSBUNe/n6x/00TJIViwRzTvuENNP3feQ6yL
nd8Wppr95irE4fJDiAK5bP9/B9wVn2DeYhxxtmAYDOueHeyQHHetLZEgFxMexHynrQ3mm976dzaQ
vh8U5/aB+t2aGdBzbaalJ6HWtsbboLRPFJw2zN5L0YM8ehvAJjda/phlxAtlgDnyK/SynyuWDNOG
osErsA+puxyP3str6RwO7+mhdJLBVUxiYgYXT5rxwcMN7J/9SBz2ELx8l1F1/UzoAKv/O8JUDO3H
z95Nr+hb0S/zObxw+zOvXCZ8pkhjx9o4WW87e08Zi4rW5IJLjv3UB2vkeXmd+f+0Xq+5nzW/OveG
16/NnGGMA0a0mCd+/1/C7990Mf2KSeVtnxL7Djh9DPmUfp467JYOKTEhTXMajezJ5LnW3Dvz0J09
EYMJ42FmAjHmxU9A1LhHFB9GJT+xxIGzc7yxYQdHZTWYF66Y18UYvIt5trY5jpjrWZkZmSlTnDio
tJAWLBOOWBMax1ogYkI65d/sLGYX0j37ctA4uYszlgNIbJq7hdtfsBg6H1oJ1CIvLrC2jclp2Qy4
bxC1u/7zPahH9QhPy9n/j0pMhNo8mulORytfNVYNfYp/878l1twRiIQs3x/WLCoXXGA3FbElu/8d
Au2wpubiOsvB7w/WPVsbWq8enOaJPeLuxGdATNMxekNrJJao8NENriKUkAc8CGvEFzHnYZTEB8Uk
ELNy/d86wJFXpA41+14Mjbk+MAKbpZoIDrXmBuVeKsNPRgYjfLhauJvZRnJfO8ndON4ALDWP1hsQ
zU0eyuI466/+jscN/x0pxtvGohg0f+85HHqke9FFeqlDc0SJg++DdTugL3Vuj788fnmR7AWCFvzj
RR2uNKY2qOI2IZgNjMvGwWLlL2uX/OSrGohtjnqn9M2/AyYuBj8HSKhb8oKzwFd11dxB+0/FT72p
txCH6DmWLXH4ZhKOb9YwtAv7BnBgepPtcCrbiBQzdYldETRD+z1Mp9WByHfGb3lvaIuwX/RR7DNR
qX9q7vp0mp/FeikWm+uZEICHxbIkJtJsy2TuerPzv+7Xm9xzlx4CamcrOro4FTMLLVzT9QPcFMRv
6fwjap/rZ0hPRCcJ2x0CphRgjy2jFqvQWax0hnK7NsNYoB8tagj3jjQox6ljW8vvLHXu+oDeIIZB
wfpCToxuzVf6bEpPKVxrIbq5GDvvsbIr+Y5Cz17i1M1NRFlipYmGw9tkASt9jagvy3Y181j08Yvj
p89Yt40Lib4D3uoDlNdc2p8NDvLpY5pR3MW/uXkhwjvQHwxnxKoG8YWqAC1vjHxcSsgLu9QrXKwU
+IOHEy9rnLnGoZhKMyxT3R6IMCcakT0dmANpDgLd/Yy7NVgAxxwgfrLUXdNJZ8XUGn/G/M5Bj37h
LZN/4YPokSj787hF/HijgsxLPG59LNvfFT/9v5wSWOqz1erScgnSuHS/dB0crtxgHswzfgrmxuLn
ZC7VHRec3dDc0PcGtett8Cafi2Oz+N6YLXiMok8QmR76i+JvTeKERWkrlputbbi+/VlEw3Cas7Np
ZrCeZ6wAtb0tbfsMXdC+LqfLt62PDKLEZqoxFYVOs9X2sPTRhObZL0XH8Vno7caFRQxFxQ72YgwA
WRm859kcVyTuAUbLQEzw5jI5YPVoV+P8xsQ7EkFV6AbTdoyvxNla8y/28TMoppkLWYlxg5iCa4zE
6PhOGHySfesPKY78azcZExVoW9NcdAxXrNUhY0jiEz3H38ZLc8Qe0mloDvFHHuKQMEgY2R1/00DL
//+Gs0s36TnVv7FJAuXK2Pw3agsatHWyOfPE3VyUf8SOj81rPJ0ezsvDwXdeDwSlWbeoI9j6TrWl
MVqirjWWxqptjeUdGhxOvAweyZqcKGdFMgwkHbtf6r1Yn4+xVnPkeTPhq2se4xm6CHt13k1+22aC
++bEvDYPwyHbYouIBNA+6741K7hLdVwtxJwnfifiFREHiYgGtN+/34l4R7RJscgdmXapRjfVbZer
1Z7la/tcs9gAuGCdCCfSpb85LcuB3QcoR/DY14cikkSemHC+nQQzanafs4g4/4/t0zMSCwPxzmSr
OgBu1uKtuvNZ91wSW3zH5nCQbWU4vTaWjEPIo8NoC33EDddi4yD2KsqwHvTYHvTc37w5iqhC7CA5
3MeO10JR/l/4ma6jZbzH52lFYYSoNtzXA6L9zF4O3tlDBpJ9TQF33K1NPVB64CZGKqiP/HMOlHNU
3ApzZO7EhBLOgxei66N25U80bauQge0ljrkLjtKlYLI/srhVf8YKBaOK4mcf7iI4Zdui5zFtwH2k
LihUXWxkNbEs590Y+kRQKitomi7/FKCubzj5oX+jPoHm11G5R0d107zife+vedXHcK2zeSCngVsr
9WjFDlAKgscVDtrCzYc55leJ4+tO/Cdp9oeTHgrJRRCpOmUGqipI9oJQ6pFXSN4Z0hyUUci6Z/57
nOn6pAHtlloFjleY3iejhByy2Q3hCprdpooSoiS/W7dACqMonSXpsjSNY/v57g2jQSCBZHhm9Wc6
xacAHe/GWMaWvuzFObI94aJP5tzqoVH3w1xEA5BbMVxq7Gy+ZMbJRKugHEoYHT9PXcARmhe1KOQ+
Y7D8omLTIq1elFfIJQJ3FEu1K6Hv4sXxxK+7Yz8jHZkIbe5viUA4hckuWWYNNZOaVLLFokMqVQBe
xG2pXjOLG9Y6DfJHuv10r36KGHP/EkTIlkZHGX6YQU2zBOhtptXFtBSeEDqsBW48DRJW3cLw//qR
v4zzY1gLD6kAwvwmBP9jABIA7Vnk7GxSDc3MEcc1cRb9UjwAbORCyMY+0sVGPh0r+e1TU5lFjDqh
PNOIkhApeMrGOKIalFmk2EAZZ9Evs7XxPbc1yyWpXQFIoGyRQWMEKyzKTwIZgSCNwDxMDPLuZJcl
ig5xQIm13X4NZaD2cPGBeTFGGL6SX0XSutjGAmk2vtnZ62ebhAIewEs/3IBc1DXFLhSirCARfDay
wzxYwNnREdALUsJK1B/1a/mQQNlF4hRlRAi6PxijoQk8V9/y3AJqt2+ugWIQrLn2FEEsh8pbwwhH
vyj5qz9DWS/cxPDQmOIhWSheic8UKvvlOHfr0nQpX7XfdIxCFiA4BP96HyT52SZ8okngYwaukgdg
aCVAfVtM0sKgsoti8dHmqbxTtSMQSVSLQCmtJE4tCiv/6soU+JKQ/p+lTmugi+Yx8GPUFKGzZl9K
GzBFItmJOD/oCyiZfflm4ATZBI6oxifq/+XySHgwVZgIqFQUylDbBWmG+nwz7meE2UAm4OZlEYJp
sAs2ht64pncpUeYQqA4ZZmGHrUYSgcVWv0NRAynUzu2aaBQ333EdywPuvfsCbi3gC2o4Vjh9cZf4
NAP+oZunFFqpsMAFYXSiyDcUHA2B3sNoHZGlRWVhOE/h+03+Pi4wqvY7VBLhyqdC0F7Kz41+zLFa
FHCIDICm/zmqhg7ggjkW/RegbyZMPoqCAuejAl3zwHylFcSUBe6ZS8rFgbi6HPsvMnUKBsREIqy0
f545ouzzpgYk4Ep5XqwrKABKH+L1d/Fuk5HZ3/aMbCyY5zR9gcgi2s0OQ2So9BUstI6KSY/zL1qX
rIDyJMZTMPWD3qv56WNwwbK/A7uER/MlANWtp+R8MelWC0L4tB57CZFs5m97n3ZulNGQah5avB2g
FhQEbaX/UMx8GUtPUeZF9QcSlAXMDlrVl+p/chXYS1FZlVW2W+G2M2HXZTpAMEiZEER+qFN+XHwW
SySysw2Kk9hyEXND4PLqZqyCJzIwhlOAmsu59uhX0VLGZ4mL7yTUEChO9S76p94ka6X4DeWhgdmE
xRpC0U2n75e0lET1jrgwVoTZ4hEBpt/AK2/geiVQJLLqLap3dACnbHUboToGEmEY/iQ3bCl/MzGD
Vl1jzo5G+wvxCzyXngpkkEgCpzzX9T9RcIRFKoQRdO1QICUnCmqNfhBKzoCthqIWFtRrWDgO5TiU
Fl2IiZa8kfTvpKAeYgaamwC1FkggtTVnCd7Tv5/tQasFHrI2Qord73vvh5x9RDDfLPqAmd7M1JSa
ChgDWQYYC56JTAytkyYEKyj6kgrV6BsNUMAEWr4Ig3GL+Vrh4zwkjHBAR9jIyr1P7xN+Mt02OFqX
6BhcY1JvV/MeXZV7cIxeLLH5X/ZS7tjy/X1fOcSMXflCB6G8aveGk95htjzCc3fEVPn0+6Obsp1+
sRMO9YFyj3lwH7t7JVfchBBeMO7li277vgJSVO7K3xcaz1/Cqdt7e8eD7Nk7Z6fk5D/LW3b6rTlW
cmQiM3bmviFbZUen7Eb2JuA9YF61h3REtr53FhAuhn8PFBrgRlu+RX/FVjr9Dp8L4rTVpX/KGZKZ
mz+F/oqdXxqqXtEjv4RQJWBZj2JKdWBgHOtUXJqd8tKu1TN8pjxhu7zpt/qhHLp9tSkunCY/FJQS
YuI3FW05di1k4hpQtc6vRSBrYPzGYCvfKIFkwx529QrgzfH3O+KTX5xvjVHaTJRsmCCbWoHXn6LC
hFPXNxsrMZb3DIthA5Q3mELv4VNyDeMLefqh1LleOxUTGv/Tp5TBJ7k3szqDF+kaeDC6IbLxJJBr
ispu0Z9jdgfdRQGl7iTHuB4Xd0YV7jF5DaCNXuSadxWL7Y56K2podh/6xV104RbbEpQuHLjKzLr+
XSEOJ1O/bD9uj/z456+CdMSCeeALcmY1TS+NYNIBq2GlyutZ17hZCfB80Ed2ruf82JQY1DUdzMZi
NvwKEIyJ/FnqlMzwV7iyHPrYWzAiGOCfGVeoBULwLl5rfwScAqMsoATuQQW2ZzfPfK2zos1VErrx
4/Pwz1njdkeWJf+Mm6R8jOmN+My3e59Oya/1l/VKH2AE8A++ZZdqL2+zm7FPL+0quPb+tLt5pzvT
Eamw/CrHuxPeYtdyJycEcql3/q2rv9+f/3hfqlvwRIdr4N3zEMCvG1yNOyEjF6m+OpFfRmgUx3Hh
aOk/SPzSxuHjUw4IpY75oyZzI234mHdXj8XufUn+1F3msiu5wV9tVrR3u6ufzdPaq0fzXuyzZ7OS
d9ElPXV39e4fO9yuUA0/fLemuA+yCsdqX628U3347VDKJqdHJ7+Ul4SkSMrIbO/eXT5mT/Xcbsqn
zxWwPnGqe83Ok5t9sW9CGGuTXcuXevzdynv+0vcAHJ8A8KNnuWl3GUT0Mz9JDw4v9QfWWcIMjPR2
agfPHtqPr3plnT6AdPCCUyoXzt+l/ONT0vn7BDgCpMU4dc/3s8clv5EHv70v5i2mef1Hb0Ur7QnJ
i02310/eA+jwBsVssAvHaov/1Rvc6ep96iizA6+027OxD65MTAgv3FWeKk38PuHaA/+wvTNRYb95
8x48r3twbe/KWb6169/+fSGug4BDHu8aU804gbW+/Pbmn/oKz+WVXnOKTyiKvZ8KrhbArGkt7yIv
sBEuN93BOPXP3VklD/fElJMH0tzJYPz5R5qu/JPP7b65VnvlzgRMryiY9x6cpbr1H/EtPvE5nzoQ
3wH6OeuRneB/8zDv9eu3Si7RM3pWO+2OXSL7EOkgGKiriImVJ7Kpdu2esHNt3BLWG9g2tnKDs4Ut
zEk5caRi3AFkO6H31u6g2SUXnn50yZ5cV3zqSHFJ/oAH3ayshzjvk1uMbwmy6k6x7rjt77UU3X+P
8yqD4LvlfDcJfya60ZOPnHl/Q8YVMd+df4L91O0Y5J1qN2d1b8JMZsAdPdY4RlV+Q1a2Wcen8FZo
i8+JDlPdongQ0Y34llWG7nEDfFLcfht116w/N/VMu2TP7NmK3yc0hKg08Y4eoEs+HTzzl3HsHZSr
epd3wc9J/mCUxC/v2j/TFTkghhix492KdUodKrXVc/mzs7+WVAYLkGJHDKctPZlUDrs9CqTNkxkq
eFY9cBR2elN3SWgjxfgoGK2v/p4eTb8GUg59wu7vE9q2FUPl3N/zudi00T0QNxyf+vv0ZGU0cnxq
VtpFffAc5HMqnjBJa9/WGecP+hxRILY7p2ot5iT1ZTDReH8yc0F4z55vqD1nZOmAPv/BUk37rnFR
dyjDJ8hMs+CRAokmJbH2lRsBfaPf+QHEB3qRDF2+59HyvXQ3iRn46e+HOMit3eYvHkz78hG24JZZ
c8F9MwdCCfhrr4AupQ/EgQH7cOv+uxYv05h9a1uArgjNbMIxi29QGeps5YirovmKQldolAI4IlN2
l/6Ce+/KMXtX+fRBwKEkMLWDc581Xh/8rhxGPkfP+MQ3kgaj1+4ds2AEntH1XhBlQgpMr0IE6+L6
+cqDAonev0Pn5Zo4U/TA2ezfNaNEFrL+gNeGUbXWErcM3PaK2D3NxdfqpVq2f/Wvb+4XNCdZblrB
xzsTs6uBf23uMGDDV8A07KErNCgEyBSRF6SD0SAYIcmgXXRgewdYDazM7ufYv/fv1p3mi76ufPcu
4ZXvA0wqgHpxSq53x2Pvonn+eheDjsnSu9T3oBj0qZz8ybv+vj7TUb9ubykHd93jQAtFu3jerEW+
yERnK5giavp7Kb2tTsIonuV4fnrYAEszn4SXPCSB8dWxbCBZm2wCzqCfkC+HRtSok9ba/n5oFa1r
Hj4xquV+x++b/3zfvjcCuOz2vinn3zk6MVk2J6ZEY/ftu2hxvajNMzNpd9Y3k9K4mKnYnRP+8xxI
nbQoYiCEC6oQZQr8aByCLiRViQOZzPhM0ZxYmQnkNFxbOkehgyx+mUs/ZQDx1cJgpHLUyu7zP3lR
iP20KuOQf4aXiFIdysmbTx+YmBhhJCv+DZWHzMR9yykQBkCGxRP9vNRdespvxU25yQfzJBlOuUnP
1brdsUH/TiVcHjf1prnksq0+K8lFy76ixtucFdL4IqqxiULJFadOCcaYrAd7s6qHvKIQwloLawj8
J2raOY0AThhwyjVvoBL0ysrcSBaykHFmbvigrMrkRY6g1Nqxnw8kdhNCia58F+u3xH3NAngyZYWI
jXjCz6L3zHKwaIGy96EQA2QlB5vBTFJa18qtjSBt/PqE7YQUZTJIPwby8537IV5/k5iKdZzAcVbG
+EeZ974a6fJP6LbKU2MvlgkOyXcDfBCgPro5IHnFldxNOZsHFiwG9qJhUwxzY2L1mBDSpNso3fKL
SEkPw5V0HRZ4r/VHX6IUqDTle+f5lV0Dyunhoaol5xLZpBqsRDbCVepgkV775phqM/mpra1RTMbN
Ya1/qWno8p28hYS3Hjxq5DEaaaKhdkRaBZ18eA8gPKGD9qxyDCourq41GWlkZsNdm3fDoEcuOeqz
rUX1ClvAiQXBsuuvy3bxgYnQdslAadZAetsvgHMeNaBMjQetoz0xkqPO/aavqP6OBLGqCdVFrpaT
nMpb3AiuVuMvoD/ZpB4Qo5LdsNpLBHSCQiaoa2B9dTZBVjv+vf1BiT0rXGE4IUIzxKeSJu1IJyBn
6ka9biwBwtcoViPggR/a7/CF34i4pmgQSNwdWQUd6d23Pm/rOUL65DNGMikOgcyH4vmVnDb0xyiQ
DUpEngXCEpw2bhRsiA9aBuYKXc3wW9qeNId5azXGUKanpKWuOYIgpWpCIREjgkWuNQj1yw9Nrgc5
h2kUKFmwyMlloegUFot/LL8cPSvtO+HKPiy6TUY++b1JdBQ4v6MvaxMuMIjGD8TuUoKU0e+xLwZS
BRg2EPo7X1zm2bGg/Sw0Rt4n7bPL8y/aF9EY9bS6N00CMNqyOfTwr5JUf6hil65JwUrZ/cKLlGNK
jCiYDuK7pagGDL5p0O1meVCMFbGEQNxDqGszmVqQMvwRyJMteBPiKzomp6QXdCT5qygjcbRNJHJu
oPaNBqEqkVdogxsA3J56EZkv4MnY7hXdRYOOFkABIZU9DVaCh1pMvS86SVSa4LfqyiKmURtZKNuT
dcq+SEZYI3olCke/QR/6Yg/+WAUD461kU4gt0lcbN9ZaJ0kDSgwWSYJsTIsWVpuwRtR02WQknLmE
5j/aYRN4Xl3UTnrVMy15Mwz0pZZhW0x9vvOfjJDgeze8RdEthVygTkaHbFLVVcM67bnFKTZiJPOS
cYMUuNQX8rNQvMl1+D0iry+7W/ZCvf1PJixuFXQonvAMS6tF8MybgfF+kwwOTFbOoMyumgpDvnj0
sf79oFHasTHCHopMNZtGcioCDk8OQUWw2cfjzMiabaEAf8bKMym3+FwLNqyvF6O20KaCX2GS8vSR
xOxF27o7Z8HOlCivFfXSO1lqjW5mhzyZP/M4AOmmkd/qcx5lTuf8VvsctYF+X5tZGcJUJPUwSfQb
p8TnuZaouDHIfwEs33QXguNPPunAUy0HdtT1p7llTllLjs80wqBW4Rw28a1O8/HnO25bsJ6GNRXZ
DVNdBipC+xV1NAjzAVBVXRoIxkEbd/MwJLEbmyR3Bx8Dt954rBRXiY916gdCuLb9KNhTB9NvBdQq
S06CpRCUZLs2FmkVKesO3zbce3XPCZDgMNur0bhvdCYqMjo4yTH46vCaM+sr0ILf8lRqHh99qZpL
Q/n7xBgNRFOkQBOeb4geScuaG33bZdVmbgb0rsfj1gzYnqr9EwsnPJG0JR1LjP3tU4mTNmWRY0HT
ewSxU+E6hYbUSGTQ3pD+k4KaiEcffJNXFgzmyN2i9NBjNoohSOcVwxu0a0N0OwWxHlpks0v/j4yj
8tlG7UNuL4L59I0KtDiZlZn9+iOPpeOjl7OfARDF9OZ6UiPdTgKyew8+QhgV/x8xhZpes1SgFGfx
VE5Hmn+3wreTI6bbz3q26psOiONPOEKdjJxl2q0zdNH6/sIrTIe7Zk+N10BIiahcILMBF7DwQIOj
RYsQhUf1SkfVQ9PysUZSW2t01HLtMuhWeYwKOvbdVsogvMgJWh9XAZyWG7yYJPiz76vgxxjITYZa
H7e8qfQdNd1DqfokL0nn/LaCpiY6hw5bNdSLeaX9YDTkW1T9kYf53kVStK9QO82BGMDpYihC54Ch
gXDLt3yPfBTjP+qg6efCOiNVAKOx+SeJHNHT4OErYOjbQvQFUu30b18c772IUKH5as3IoLjWsrQz
5cSUb4x+fyZ9yWPTv9XPOMtidIaIfTJPML4/sCuTksp1QjrunhQkuitkqChOhNB96CQyVI8Sq/LK
3AbFPfAJ6pKJLKdjVBM+0kLO1t8vPe+B/um07mWAc3K2PvAo4tpCstzNEYDsab0pkiwIDUCYor7y
IS/6/pC61FIIjtw8U5CETBOMWo9ceKegb/Ne9AFtFcZIUSBNwywmukGykY6HVCAY+qScfnQgSP3x
z5hB4JGkcWtCFH7mLKFwKYOh+d72KjBMGMkUP/tt9CEfTQTd/y23bvU5KJ18VBJ9K7inClsF5YMO
3j4jZg7NSUjNyOuEdt/AspYJwTuOBZCu2QviZmDBUUH2qPfsqzwZ1k9EJN+Y1n1xQ0bZPLhjKlCb
m+D9iNlbijIB0jhluvG9XWiZdpDT85Mh6ylTtJKP1OD6i5sBohqFRh1am1g+aXboVM2G3hs2h88J
wm6OEgB1McouKSRQFgvIoI6So4GhsQBinErqG1EOZjg/nkbQnaGGWdlvYiGIpiD+zF4nkuW5lz0i
uXka0ol+1n0XUcdSw8N542P5blkIVeqWVXsJlWnt18NPnI1UTFnqH8J02oP2AtJPvpkMpQb+Rzvl
vWxl1XCoUOXwLVzQC7eG9YFTgKD7GyygTXrx+tpDFLcEQVgUVARpXMx2BXIleOhUFSgOmANyB7uj
SBalnFLOA6LWe8WeOVVb0HAUrbj7Dz05ko866KIazSfBlOPwQtMTCTDrUpK/Rtu+hz6rMUviuVLO
NcRU+zMLGEMC+bkNeazjRHENJEJkTXbrbNULiQBjLFSIulSEEpA8NPTyqGskb9OWNdbSjWkVRKuA
bGdTS7DBIMLSiQwCQ5+Zyxek9jzam28igPY7Vs1Jr7yglP7GE/uD1HKzwTlX6QeQNGzJ/VV4E10/
BZ5g5jXo9eEmLgtv9y3C/VdoesBNoRhJxSB+A2vrPKGYq+vnhKIriwHPP2F2jJpRkS7YAnTUWfXv
xcfP7Q3niMUmjTO3ryPXQJnLTHJBDWHm67MBajvKx5cU7QrU44diI/CNKez4KDpGiyo1oS2Ua8GK
6+frH1tb4rv0+2SeJTZ8Z/i7nJkQY4pJZc7+qjJvlQaU12LBAHEmJ1BfERzBxKbIMf7ZfDqcVDLE
XxY9KNQhvOl3JyjkF9Onl8PCixAJyZnAVJlgEKpoHkrrwuqgl5yqYBAte7KxKyRsSuSP6wfRRo/U
fdm1w772QzyzGAn6sWCKNz9jWL9/AyEhIBhtovBRB3stxHrqAKKeUSa4LW/ZYHvzpsTz/BkXA8ZY
XuzCVfPZCsob2mMkToOQcmuwEaVZynXsLnhzRz5W0SfUWPt1OQ/JOaIVIwqloj7X+9XoOCXZUo3T
kWDCfVrkb3RWKFiuhUwmodk0Hxk1OWsUVYeSzWAIaBApug81ij5DCYaQiNJhoYlqfJrMazkchv6s
qqYVlb5eIbuMp0KlNJnq0wz56pDMgWKq7gi77h66n35eDb5ddg+qqyxrQobC6VpoRRjnakuMe1Ix
q2TEIsCYEQYRAYiwEvBjc4BuZFp7S0Hq8QJAeTLSM6S54bsJe0+6l1g40Ucsdv1ohRYUreT18+Wb
Wey9RdfCjo2nTmmjIleEiBwtzfNlliO1zPeY/LUULHoDk2QMuLX3MOrtGwyyfNaAYQ6xAEkEE2Hg
FDkzlLiZarsUsUME2jMirwNBOCrtXvZXIapqvRuXKxAMPi2/RD0sa1gUqmLseclQflElUz6bhDW1
VrMJxFlReRXvyOtsZ8mr94e8Q9UimQY6OxmJtjaRo8cp3GJVyZCw0YgWKHGLTfuPMrWgjyMGkVDU
FS6TvvnIH2L8sSwbCLWy+HjZoPDY1WhgmUij1Zcv/Ps2MgWnU4ce1wuvMvEeCRMNxHrHO+MpyzA5
/IPQJCnx9mSzR4CRovMnkaQSJcsWsaJE57dsRQhjAmSkWdzRBK19lvvuqve0R/ZZin7vs1EP+kCJ
S4yBEZeiwNFvz526/7XxIlEnCrIyPbVh5RnFH7Sxu7+YQFdw3lDtRx7wqlBL9YYc9Ee+Ug7Y+RXB
XCzBDAGxwxdSMmLJISINYX6xb/16Ijo84CpOU9TyyycOY7KqY1RqSPCguoCceV9b9mVsT81p9AMt
uEy9Fe5wKPaYJpKtUD5CbCFF2FCE5DPKg4kfG9ttEcDQQgy6N34uITf37RZBcyEPAaValp/pJx//
cDphIxaQlRDyKjr7WmQ3f5oxVYvIFikP4e2LOoqgPX4VSdA3ZUtz4/6Ap0I8hQe4CV1OMDvlhBGK
AHDDFG69Yh5JYZGpi6k1Wz3/WEh9qNmgByvs0+by96aEUH9+FKWidiATRgp9Ey7fw4NJSpHJIpnU
YwZsf0Cz63Jc9hFs+dC3anC3JFeFGJupoJ2BWKlykH5GyRxjHXwRpGbtWNgjNYadkVrwiE3NGHtx
Zl7o6Z6BsnpLL5Xg/Q/S7DOsuORMiNCxw9fZmpN9GKkyiIROsMaZ8ojGaxWz0ExNUHSEJ45rpZJX
LsNJKdSlTwLlY+lDwZZWDuRhPIBLOi2uhBuK9S5/iVyTedHS/pI4IWa6qLBAT7qhPhHEfmq9JKqg
CRsNaij6GfxNixoFpxXU7m95SwqC+4HPbEzmu/fe/JPL8J0vuajKuCikb5GdVFX2YAa/RdslZjME
tTjvmoGpd0uPAUmOi14mAgHR2kImwmufVrWwcsn9qJ+FRXbgQ3qBHTXSBFhcCdnjbNMRF9FF0nWg
kjEJXsxLNXoev+4temw1y1VqpoXnguYhsC6+QJbYSqJ4H76BoX5I9KBSBUt8XJJ1Y9YXxxJbTyB3
lAs7aNMeQWuEZ9SPGmqLKhOKxDAyCJQUkmDPRFozwfwkyMYjgfRoDHMUxPEo14Kd0NDopm1PXXWR
PHx74FORrCnTFpCBOOZL0DoJXzt4zpUKwYSJ2ESnjRiQ1ToCkYSlmakwptuDgjuz2OcW6iFkfvX9
qYBmSKQ+CQSgqteoUyF+yW7YQv6NtUbM196XpAvx6KPgvamejcQJs1857n9hHcb9m/AS7EmzMqW7
SwiyvUc/UNj+Z9UGYBnJHPzwGNOZUKP4JXBnUuC59ddavTNtiF6+62v4xf/H03ktt40mUfiJUIUc
bpmjKMqiAm9Qkk0h54yn3681VXuzszO2ZQL8Q/fpE24QUzoo7cTvkg6D2QDe7rIvHVxPST4Rfx6c
qxXoataQf5DptIiwRogS7SK9VkL6BfQaDTMMrLh+yWYzOn8MBrI2fnWIHVK0fYhM31N3poVtrbUM
i2Of11sX5gTj37nyliFaPT1GoNN0G0xQPBTTzApKx16rJqrFIts3IHPSO7levJK1r43dtr10ib+W
AjbIudzbe1L2Kx4mzJw9BB25CH5DpSlyNLg1jh0cgp7c92cdA5/K2bNkE1qHCMMt+S/CUOncf1L3
6LoOGchfR7S5YwBoRpyrgTdc4HxbOtqucT9bX/5rb9TylsS808aDJj5w+uQwWFKLMyZdia9A3WGH
h3U1XlAIhmsqG7nZqbRE0V/6xptXOHA18tXYRBtOQrlgQ2wDyhD2mXYtE2gmvEs//IdD8qZy1B0k
mrYX3wbOtk69pVzAPEhMhWS0+h7LACnsaHU4tqaW+zOrEQtV18q44RNb6e4R9s+cXLsJnmnkLlPS
y8TBDiM7x4UFEu5+bUamB16FaeCKSTwcGsOl3CJsgRZHVYutGE/1dUrnwnM8w6KRlE6bsIcYh7em
B7m1wN/F0aFfm1UIkAvSOlVEMOI7hJXFROy9FITFrS07co0c8kzYoc6qIxgoz65Sm/Eu2xh31V/U
UtpoIexg7dhebBW1Xu1/1ba5kf6cD/WflUaPhSGZBC7dtzbgjhWSsvw1gygLu4ntBQfQ6cITHsFa
Rrwiq8z0lWPvTcTgpLskeQTJU0vUMocDoGg3OhvFjA9KGJ9qasb2REsKq8Zqf/SOI6pd5ZFPXcKY
D8sZQE84TxwvwK7suqXeb5uJoYJVg1y6Lnx6WQwnpedNQDKdO5zLKMUsQoLY6b14a3LBKrVz9WS2
NwRrL93QK/2CEwDav5H11RESUQvyrZFo5PTZBddIsEa829z6CrFuJeQxfMfQkzdmeQh2BShTyr5E
dk8+ili/SM1t4XnAHG/mhZZs52o6sMHBCIARJUmjUokPIH6Lm7cIr7UnU2tXNnoNaQx5OEVdXWOw
xGHkMzbNJDBrKV0i3qaJ2eEohe/EUVpcbpADf3WDeQ2nN9Z/Ea0wPaDJ0nDLn7JgKDA/QTUzQCmF
7ZYHzav4+8j3LT2o+Ja07RXLSm4DIchJM0NTCwXPhwrDgQOC4bJMWfAF6EUa4+EHpZMDtNJUovWc
jTww4AmsKilIgx9sUsRtRQyhI346yyxW1E0QrmRs4EK3yZtVXh0cd59YZPwZPbcIXZag7rwNLapv
SfpefbFf6NstFbMP5mKMoxkOK8Xd6on2KlFGUoZlXwSVyadtQLsEANED/AAriB54Is30npJHL+Y9
4htQGy/4ldMyePBccd+zH1Se8tkjCGrdUO+wcBKRfu2FGRQxLBd5hxjlPwH+QJg5Tj5e1IOY405K
tmMdZriVasYdcwzCbcjddZ9JMF8GONZJCpHr9ye8PHyYoprXcOhybxUYbetL138vuJY8oLmu0gFD
mMHl8BiqM08S9/MOu7LBbfFvUKpDz4muG/DazB27MBOwDSMqc19S2hd/K0n8CfrTHJV7x2yuxehs
acF+DfG0kBnOFgczRbXoYTZypY2ASSajF0EY1Yw4BGiXUuGaE+4ejAjFykTaHIoLe6o2eD4kiKYT
69TzgmuQFc52BSMuFy6ra4Ss3tXcUfqzzgmt2OAPI1a7Yk9YReHSIyMWKpwdEQ1bBeLnyyOIxRrL
uM70tRx0pvmpG4dxRo+X3XtpNLJDA7wrjl3svx3QnUL4OrPfiSbdTTVcf9W1P59dvkMpxGo8R3vl
iuPhyKigMPJdT15jW6MfJKEAPmoQ1BJzwvfGSuxjVMdZ++PCexR/E46vSufI17srZjVHcRiK1rYE
WAy4mA0HcYqoWEAEGW3El0ysRqISXNW+SRVUkgqHDS94JCWa2H7Na4rFIozO2PsHHAYeQLTpgylh
xjCpbxFO6r2R7/twPfDwTqJeCOJe0S9hjBFwJGZBu/NtXPRJlxrv/uxu5NdNwL5c07dmQlwOGzwN
+01Hfx5zsToJnUmdAlbgDm3sYqDU39ORY2fERyah++9yHnZKHoqSnTWHFlRZePRYeabijqcANF4V
DnpvYeYokfR7lmVbAe76cVr+xmuA9Zl6seXJxNau7PHkxOYotMatxiiLs4kMg6tUFjM4bFFA4bc4
ig6RvpFjSKaZCYMRvXwtWzDekh6F5W/xtFLemNFDdj7OxOsEZlUbeHit4fT/YvMbuVYVOLxY5JDu
cgWGGl1rU3l3ak2cUW9cy07jpdSvIdbF+LUBxXcYeQpD83fIZNN/6M6m8R9Rw4ViELkHP79I8+/f
JW7VBx3crDWDg1jkNdid+qm641D7rmn4TQ+mXMkAYeNDokg84s43NTGMNsCt+AOfxfjEru5pswTf
zHvc4b4GIOCe8o7Zo/imaQwRe8KydAzacoIQE8GhZ/h/2rm22nUMaI2RrD62lO4c9nS9A/RnYH0c
n6B5huBtmanfciYEEwaJE5nqBflkRTE8QaaPu3bDlZsw+zM8VM3WS9oBZ3iXcrYE6jfFubg9eNBG
Whv3VItTx8Cf2M/WFUchPcCqUw/CgHcH4n5G+me0u8SE50OHDAAbMYXKgl4IX3Cmths7eliJTL5t
a2WRJdFVN92mWcntlUpIb0UnD8ZOB91YzSap9wkJDRjxbeXuzolg4W6L35UR4xZahqlAHklxMaTO
tdLZExShNNMhXiOq/1q0rzO5rprprjT806zu1lT4U+fogLEZrc4e2y2geMSWSBAXDbZzrOU7+AWM
PSQ+hn0s9HmfRkGnnDXAaBBLu3ss9jBCd/Dlj4kvZ9dUEBT8blgYcNRpCcnUkRYu8LGTSKPb73ga
YKpyPwu9+qy0N4YuO7fwnniZFKSjSRcROtsgcNaF764qlnav8U4YASZmsZx4fTMe7Sgo6vmlmz8G
kf5N+SrISGaViSaUah5Wm4o1xGuKXY8zvtKeZXLQUd9wB9jlQ5yrKooD1t3c/xT1D1aCXNHA7KnB
Ud5yQV5yKtum6Ffs52jwZFuPA2VS+VSiwMks4gC5weQE9UfrKE1bytSqdveGqxCgaO8NdlqCaFLb
G96+MeIt3nm9ygkD33U0uEwMf5Hx2i3UOhHgRNgepapQyQtuqQJnujEKQ0XTdy0nhxgIBrbCeAUq
BWTvyaa+RGI3DK+KCb2ZoodjD5mHfCq5NUKdeQEjNh7RppJPmBuJC1WIixRdHiujD4lTM/eDka0G
J79CRFJQCGTjiwOTQfjfrYqL0EG+7ZqGKU/Ts8uglNm6XLVBiGXYXmUC2HZcTzjYl1BxeS6YxzDE
/XHv2A0qlXSf0UyjINjgGrbV701r4cf4xuFHjaTIJJdZEHsrpLQxW+vLStT1wKmkl+2za32ajBMz
hq7aTl6dz11ZIXUhjuy34xnuUz/vpcmUMTkBQYZJQ8WwR+JfJDhR8bHzwB9SlAvya7EZnU3FlAxG
kuVjhNuKu82tj8lHOteYe98g3W4+82oM1pMJ2RP71Qw4vGJ05pYsdLxjinOvYEUxM8WwYL0DbObn
QXHBvsZtHyDIZI+IkVtKINwgxyV2cg1BwwE9bheg7pzdJZZduyTA5gXrZZ3BKsveIF7DaZsLEdtM
M8HyE5foGf3JAaQbjbPjGFtTLf/4H31wiQYL88X2uaN0ldOAQtirH0N8S8Eke7iyIRVe7lhLN1O3
Hn11CXeG9xMUuEzp9VbSdbV+OnEpyoSjfVMhsCkloFbg3R16oh7Mq6DmuBhZuG4AwQw/uzpQe9I/
XdEc5XYuGRq2PSjgwICt4PYxHhJWw9EiN7RdoTkkdAChmAdjQrQSLRijpCRRuFg4G+CdR7Voq1sq
08i6d268MvHWE2+xEfxUTazvEKa6jr5FRsKR/6/xMN/hkOrMT63u371eZX7VY+qHh5/QTFPn2TSq
o9W6yFhA7B1NbOVoefJmmVbpuXDcdaJiW6FE15RbOQhuPeet7QzfHiXwNFkQ0YuzgCFUCIiZislb
iqGyC+BtVAvxreW2DKgF0h4TKA/qh4nKz7oCi9bOuHShpIDOBOZjSlECRsUGgq4CMY+k3wFwU3L9
3BL2KgrhySMmnGAHGBh8MTJV6KD79mHJqBgKV222f6C9qBppUvq72n52Oac0fdmcoUpk6CTCitoj
8nSW6imkP6zQ+WkMBup4JsgtxODurFkXSHPRWnz+JNNAaQhY1KGCfI9TtnSZ5Ab0JB40G/KpkVQy
oSNViXqSjzTm5ECo95IhrgTazsaP7NFadfeyQISxZWK+x7QiE/9/piwAcW2QXAPvc+zXVj2CJgHr
Ipvh25QeKZPunRmd1FQB7Cd+GUNriCIPQDRGz5Ihgg5OOG11dw/yW+ftO2oIzPSpI6iuRzjzEZ8A
81uMjcO3jt7KUH/4ObVoEqtf5Di9Giw/4B1OucFfqSqqSuUOO2GA7TSNfBz2Wpg0W4/WmzFAhmiR
KCwe2+QAsOiySAobCOuAArSVKkLJ4DXSLFbkPSImklNXZIgDPhf5ydEeSqP+MkEcLtyKK0qGNx4D
y5KDSlw0HVk5gLl29aaCNIbmo/eKlQHzYXRpLmkZDP9SDkjrBdOp3jBZBmLCM5qKX6oLUBqkioTO
AiZirr1g9tjcncE5cK0TqDj2Bm3rm2rGALyw92hEA0qsaNpys4/9bWqQPEN1VokHzxqgBaI6S3I9
f62WOVe4/CMNsw77JwlwYP/pYPkq4U8AabDGnL7JMcefH/BAZCPgSQ5gySCix9+urq1NPOzbNjqN
5qdX/51D5OvVtS1BirIfQaZxTdyR7L0y03Jbw2jNqQxp6hwaYLBt0ZwBaQqspT0EqqyqYlOOUC64
6Cvm6INsJbWhqaXI5EKyneOQMQACy6/wic/IfhHCBd8GwxwabjKmFoC6DFb46SBlKbRpMcGOgr8R
BnMBSlvAHPmCfM4tINsGe1ZwDtGsueRETDukYltA7hrj5bJHFmP8ETJI6hrn0MY7d3TbjZAXDBry
qLIQbC2ndj83/wwOgP6LnSYbGZvgddK+tf9GlUE6fEYz3TELM8S6k1bWNkALOdI8Lih6WKGhtfhl
dyMZJDTWY8Vghn8mPRC+4r8QiaCnzJOHcRexXTzaZPh5po3BPgMXsDoxjoYaF0Nr4McV4T7BvgFj
MbhLmsOqdtYSJGXAf7MFaWdwkKJPY9Yt8S8EtEidLk6iNrTQrcJMwaaDj2lvS394Vjvt0EKjGmF4
TK1+kiG7CfFKYEQ2R0RWR1/JVMuxzQ/eumSPkLrRYbKpxluSN8hwm3rwL9Tl073UIiqaW8ckXS5w
tVbROGc7tmpJJrTsQxmd1Gq3GInOmYGJRpyK2mYXiBraDd5jVHNRmJO48qUpDuVcxJWAV6LKcF/O
CJcu0gfBljWhMYBq2/Avm3ZUSdMjtecQYiFXKjGMG+4lu1vp7s7FDARStvTqw8cEfV2PqaJHyq9O
Yn2l3xK0Ob6LWXLT4TQLkbMMd7aSbIVgIqWSsOIETZNTztkb0KKmv0TERDPFkvkjr91mjDECODCv
KE6mei565we9Klx2ACMrOivSBkZHzXmdwuxgAt9DgE6l8YK9x0ZwZ9L3klsqlAdGLrpfPg3WrffZ
5gifM35VhtwF2gyjNL7B/F+mnnmhv1D0aZcmD7a52JhKahSzOfnKRRYdl8NBBKyBgtjR/ucBXwSg
Z1RyQgiZozeNh5MfCmkxR4U1YKBXVaT0BOuIE0DXfsBupQW1PU42dsoAnYYH/w2qgn9twwVHpNhM
v86O5GLNzHEAvlPgLwGHYqzcKYcoCWTZ4e28lh+m9ucqze4EeccTzoe0lGjHl2F1Lso3UEFJyIEe
k1vhQWYQ4IADai/bXknjKzuHByRzRRJPmraHPIt5/h6aFpSSHB1zieOPj3CwHG9p733CqyCdJFtn
mroNCUzQy2llAgQYzrCSOSgNQ4pJvWQv4tQNWg/sQWcGfQ4NGukwGGHvvfbgKu+tT2jd6m6Pu2Y8
d/3FNo4wNHuoBOM1845Wfk5diJy7FClbjhptp6lnDmhlulfVGb4q0bWmvQvqc2MzBdxYnKlCLDyo
xGJ1hNYkJ9dgSPFRG59GeRxO+JxRUJXJOpy2Plisyz0sl40L+2nyU/yt+f9TcnSd7Fhn6l71DKa+
T6alce8ZH7KOUw/5iJ48N2j2NR64M8yNSupIjCYm5ZaPTFTRfbbw1GGtpudhVF6qqV8ZYF4+BGG9
+wE2kIaRElioHRpyKV4cZO/2OfgXc/IPKosHQig+byWs6Tk4dcb0Yoi9354auGfOWHfF0ctjLAN6
yAjapWsh+Ab6q+MTbazY6GcC8le5QbQJGqHedptUaGDukzI9B4W2hgxx8Vv7ZaRDiKPwT7GITRvD
itbaSe9BuJBvWBe5fkYzuTTUTVZs7RWwJgMBv1B01RgZh1LdFcYVoxXuxqEgQdjYegnWhvMKa+st
N19bJMfSI6erkjSRHN6OO+1tBoXdMcyxjSTrMG4SuH45fq40dAalt21eWig3Nd7hHbHwaopdWte8
5fq0Hv1ob8Hkqy0IA+OjiC9l3a0Ngg3+G+5wr0TRJYuzs037OcBwlkOOkSNIhQcbumgjZqFYYoXT
LjO56IbqS6aR0E2EII6Wf0L+kvnDLhvyrbgmjB61JiLxMjD20Nvlak8LtEYmlhqc5YF+7Rx3FcX0
vN52hs0PnY82Jz+07nNTE4y5b22SStBH4PAsgTCIvBOM+vy3Hiwza6u9kZyB6n37TQIq6s46CtcS
2FMpwdenf0IVjHnPIIGSuCHQqR1s5ftm5s+WJ+ZrOeT1l9zZUmHMynSWMQCHRVguhjF6gaAkrLRZ
L15HSD5ir0v5IJN5AatA/TL+QlTP7CWGU9AFBLuSwaIXnbUGg/ngRyWyuFN2Mp7kj2ppvDjYjoVJ
97TkU0ApZebJkkiGdQIWMBKO8pvKBMjEJrTg1jQNriGNaEa4qVUYUupUMNIU1UQ+lULrcKzPBCwy
Cg1qJapBhHb0evCybG2N/l3k9yHewNNReBlSN3LBCEu7LeaDKDti5N7woiPWPDUOb1n6Q4oLidJt
it8GXoZsPdtTM1hB9pHJBK4I+aFsN1DkfRO/fbYo4RxMVoTHhiJ9xhUCK2qhGOUQqS2AAJlCMQ/u
i+ltouT06o3TfHO+zdZHqyebVFpO0F+P/B9H+zuQpzrR4Pi0uIO+o42To1C6fk7nbp7WtX1FK2wZ
twkaC9iQ7cElGKGzXi2I+TjvL4yNZ74x1hNC8QToSLVYUyYStxXY373Rg/18tQDArFiQ35QiOEa6
c5ArDqpFp6sHGaXH7Id6ag72UO7G9AqVFjJgqN4x8fcKfRE52YrGQvjQB2ni5vmQ49UDxsq0VGVE
l0c/klyA2N0BDWZJWTJJSaNrTGVGFVW07bZQEBlzX8Li6VSCneBko6zZyhmVdT8NXhA13gDM+gn7
c2+EilIXU8ZEDh7jsGYrxoV3jxTC7LUe3jWiF/7rC6WFFOqGTZloAGr606PHPQSSJg2QCYY70iqa
5TLh0OWJo6R7tp1z79g4KXjr1vz19pAaS8aDwsOA2tklAAfe72SbTyC3gAIRoyqphFheCSiEguSA
9UwDkeN4kF9FSSMfNtrm4JvCEemgl/hQGxjWVpW3IY51gw+F3OhQEVX93ccGPFB3rv0ByzlH4w8P
IeqfOCeBQ3LIj/3k8LKIHMx6jo23oK4OvxNMazwoQ7TLO2szURZnZAx2mCEOVy0ndHHlU4QIJAru
uRLAns2Z8a8SKiE2MXlAwJEqGYelRfpV+D1rO6X0NyPMOoPriKWcHtgYE3cPhwouBpAZZKVw8qX2
Eywxle0keyU3XnMMZlrOPNOlfoqKLc6rLm6KlD8GKITDd0+jk9EVpqp75Ltj/MbPzFttxz9Y7UK1
lRBL0Kcq2bIbZB1K29LDMB2gkeJis2AuYlXUPfvcSbdsPhXmhcSIBQQ8DzXNJX2zkkwvSaqR6uW1
f31zXavWGubvqiGXgudhXsVfLW75Qmt0ygm4hxaSz8ApYCIuER2Q1DniyYEvPzWE7VNoGQaDzXzH
iCosyeILuT2ZFwwWfOA/WfQvsIAdmfPEZw+Blj2/zAZqf+y4JQeo9PitXW4szexTaMySeOKDvggW
s/FNWFYic+EGNc70PVD5jhKjSCPJSS1Nrjv9qQy+V4byyjPnb4ji39pqpIc7yif1XOD+wFWkF4KD
ZePJIz9LyjX+I+R94KCJ4Tylp8wlCkC7wIuPwoVI6G0a2nxZZZziKTizB+IGd1exqI3L4MBiSyY+
MHZkqKwcqrkowFpM+ZM1sDSKChxQHvPg8u3xx1zIQTnyfwEbOIjYdfwv5FyZKMh3xb85ROkVNH9O
t9NaqIj1Q1pf1mBl91jot3BtiMXzzkPYoyi8Fp6/jEzjnd7WGaoLprP0GFybYk//2w1N7i/hSMzX
AdF+qTbJgIaqLE99CEwH2qJnr7xL27sJBB4YayX521XrylinxodJrpL0mz76E+nwawgjNGi/MjTN
OMTzrWOqWoJ6IiMKx7NchAZ0NWZx8IcAeuWitIHaYuuTX5a9xNDExNQxc7nDhuJZm6NlPqHx1G+C
zfAgLSbj8Rs0eJGAFWyxfAfdutkaOOTnsNb4LeRkwN3iahZcJKWBlu3r0wclNkNR9S7Cg55uQD46
5c2AUJ7zymi6tYnBltWsayqpaTR+jy6PP1+YsGhHwIzsAPPsSb5XDkmdy0vaegGO6imRBK8Xn/B6
ksCS/DVkHI6tWXKTYQUT7b8CPZJtOsfGRuR39KVcx4VGG84wTMc0eLzJhFVSj5Bku/mIyGk8R4DO
BRgXpC2FGHnLC868LIUHlWoq8L/9aSTSpDnGybVFX8qCJkyI5pYrnxQNAWbs+Xmmi+RbLDvvwhzb
s8tjq6MV/Y+O2XJ29LvRuAB1ZCa6Ww4/oSBUyBVsL7mzNTQnOAXxv7JF2YHHgOzycoT8zT+Fmyf6
xqJEPcCfBs1cxtC+pbzy9OZkZlSJzVHVnDt6LRcqfc7JL4ysBBwEY2c2cgHCVYnd2D7mpwt3kONS
WNssQHf2PvvhTKFT9fkzjaPf8iUcWv1Q6oeuPTTtAb/FGffz9mDkx/c6xiPQvNAe+2X+AtVj4DKv
E949jpC4sSDPE8pM7/Z7eG6EGbK50PDrwBdQLJtCu5BUmkAVN723bPozgeTm9U9ND0w5MsCDmSF0
GrhkTU+m8pfhpwuyhIYXq5q1UPshdTG/6f5KVq9/I6awHzIZ6IthT3Q1ZqZXcDTAabVJ33AkIymB
nmW+ahUeD+Pe/oaDCqM0Mk6MXpgOI0F/aBWeilTY4nCTQg2Sr7O2oAgRUw2LJoVd4qiYT7qITiHj
TAhK2VguU3LiqIihA9zvlzPxLqA8ZE4AOVM+QryWWEyfjISdB/Sv70uuNbPBkDSOiDXa4Z3iQOKw
qqNDCQcc8cmlVcoWo1bK13n7PQAN2vZD8Ik2PZQMfgRIB38habuOUOfjiR7ts2mn+ss6gBxKuPeC
eegbP69z9u8aTExvj0MXpB1jrcb2iV5YjKaEE9DiCFU00Aa9Zq3UTPoYKBoeIUE15Axz22T4bQ8Y
lHIbGiSsYFbiBs8NBYcQz4ZbZ84bu4kRdb6Je5MVo/Lk8yXlURAGCn/BU4n9gucbt8F26flPmfPQ
y4+Kdqb2TwpPaG/CHOnvKrWOnVutRntF8vAow36NpOLTMMF1YaxARcJFL1ZGwiCjNF6CUvalQirH
llNTgP+YwS1lINpZGTOOs/eX0rngNPf9s/IW+bsKlWQSbhkKCPTYtWf4KIuqXA/cWf2X78xPlHNJ
6Pz1rb3XGDs4EVA6FgMDNoNZ73ADQUpxAiYtRqP85Ez10mETw1yHuyTYD0SPoaZaHCpe20NKMfmL
yJvmtLTrl077FMpmjxRtUzX7qlrFdxt+qT2eypTpSuE+jwVwU4RfQw+Ea27VjjD76KF4DSZkjn5v
QS4K1pWZGUdEZi9xaH+QU34d4+pQyQzgnRZwQsUUYEFQpjTfHrqFwm2oOrnQ22WeIL3BcEuGvb7R
EC8HOZs6Jl/U5NR548Hpt23wFpsnJfhC8rjjaxu8GHrAT52+mOiPuv0wnBvmOvb8MTNLwLhpE3Xq
htKASXCqaBcaZWnoWiTNlGNEQHHmcAotLY9TnkVnYMgy3YdLV6QXvSouAK5j+8Oh2qjd3orJCnmy
PoYnvX5yU9h/r5iBkam2E9a6NDHzoJ4nouIJyobaBYgRjRsHomeoHkA8rORVeIwmVcVAU3VGitYB
4CtwpNYWuDt+P4DfAlBF2IzIZpefQxsBktpw0XSI8CPOyZZjU5qbFmsgRl10syOidQg5ez3YxfEr
c2duzfbsLfTxRq45lJDXhmosN57JsGNksrQYgM7ZqYmxGJmTVR5fakA1sdRido9GCPfDeNikZgTO
/9+EbCaHplIgpCTtrkY4l4TZplGfapxjfFxaW9DlhWlTex+hBZIMd2XCVEcbx75XQNrBjr3DuA4m
Cyd4p0B5XcVw7MGy+q3NcaJSzy0C7EbdPfUYhxT/ajRLF8FndSiLs+EiG+SQwQxSX9c6bkl3C1kh
q0ME5C13/RyNyyR9Yiq7GBmeNfuRVMSeMjwFEVFHuNSEZrrp8J11w3q429Nn1Z16e9606Nr98bMD
1Q/bJ0Xr0Q2dCYVQSGaOdtglKeOXzZ7mCCpbeA0rncYELH6Kt3lzRJ8D9H6FF9s2ZMB9xgXj3fC5
8z9oKXx6boEEran8IzNfkyEiW2JhmWtzNFeYDQZMwme8WD8V0KYm+WO3+jLH+KVsaIOg7BOsA8Uw
W/WJt/bt5AmA0hnyD5cZi+7WB6HW+K63Ik7Y8z91BQPkMnqhchX0sSQDCQy0trdcz6V6mlwok3ji
8XkiGi7g4VQ/8OZy7+t3ukbVqgUPq8c685KhQa+PJdx3reUIZryVwy8eXeOi9BUGByKOzJ6kHNcM
fH4YHsp4Phl2ObiuynXYQj6q4BiSlJMCF9PkC8nOBIDL1X6lmd1O1vhQj/uiufsu2yTgKk1zVLvw
gzushYGBtOBNcACXqUFTm8cQa5Uk/2PG5dECZZI2h78isT7jxLwLlNDK0MOcKHmU5ezCVMMhZqBA
8+/Kvwi19tRCvZVxr3vT9WnjOURrLVUfieX0NHefLbKlMqsPEG1q42QE9q6QXHE49CK/AyOBjGYN
SOIgNVi4ljbnzJRhOLZedQLjzmMHgVPgrtgDqDlca5IxZpHSjIQNVwNm6FdQWq6ikrbK1DTmjMmX
mzN3bH4qQECAiZkMvi5BGRXvBWmApLRQcupDI9yIF6IqyANIR6HB152H9xBRghQrJSS2MXnnZuXV
NSI1Gu9W6K9L0sL44boBXPkcaCuIob8aXZg7qofsQT/bwPaC9iPb01ympdgkoSuKq72skES/2+hJ
bLRAEOuEFqHcXAq+vFP236LFdUP15DD2kak9l5ONI6ROFaJAfY1QZ8nfAVuK87MqcBO3hj+KUq3H
DJt7zxa7h9wAlQFplFkofH4GrqJch2i5UGyuQSwEFDwDUgsz8PTVVBdVe20qa6/nvfhQuBapfiiS
f81JM7Kh+O4dL1rXFvoxjRw0SmPNF7ERXgOV1YKm3uc4OWX07hK7DqUooumUwNEIlbwCVUSFSONp
HRNEvnkbVbD7BIcU9EfH0dmGiNrGyO/Ts0x/G7ZAFfKOkQPjoghNnvrP1OH94YCTYLeBAZlC+nKa
V7uOBhtEk4kF9JqK0qi8lgYZkyeqL8vbze0x8SjpccpEutD8ZZMvGr8Xx03bfymUnCsF1gegsBr9
5MF9Hh9MBcfuTSmx6VRv2ENklU+CGrl54VoxYB6NHQOfnaeoK9Nct86HaeL+yqdOsFk3nyopJa2J
dmSHAIoZ7rMS08viG8wT2bBH4G3Q17Mi1eLuwtJqnM0gXfQNLs/cPNIKkIWhcINXyoh4B/uaYKtc
pV1hnmOja9MhjfB7DRsnoCGWUr5WUf7m98z8UiHIecWfKc+XPZajySaY3vkViPUhp8IvKMqIxlcr
nBRirHseEBk4f4m8j7ybMEsErAoYWpqcjWMAqEZXSSUqmIEBf4jaUINI+ptdpkaURMmKesuIrvwe
6pKFhIgWDCFhweFJIUMBDIQpW8l61PLpwvG08ACohKJScKcqaLaoIzW9ADdgEosvGBtblswYBG82
Ujy2pJnAWjNfCcskyf5qF/DMrNcAfGduvjRMcynT3FHfOCBSvrAV+Q1dtlGAFJ1Y5/ojXH14catm
men5sWb25jMFkWeUn0ErzZzLxNBnhD4T2SeoQBp3eZw8Yvgl8ltd0a8pMKxgP/lMNSvlWf6z37rL
XDU2or2g3M3oJZuRXsvl9QAUc6H0obOSokPoncLBFCqAkl1z9yE829RvjxmSKRdeTWB99tZbyHP7
oB38UZlCweWAeVgVgPm8lGZy1mhnI0QAGHrshHieYBAxELWlYoTOAtYozDz+OtQyxoBxBkejz0rm
FnexbAneM+cjNmAkNw/hik0Wsm8mPRewNhsOYaadR0bx1YhNOV10kHR/VWM7ZgwtUjhvXG7Q6yaM
lkfnMXcHm08NlXDNrajkd4p/Z3530SdMt7DkmJre50zdtbiIaMi+UHOU+QQ/5GqXT+hKZKLGfJRj
Lw2ehOLs1deMo0gAGVttT4ONFRLoLZO45NYZztJhvWQUopZzSNnZiOsDMHgDApPpv424zBf7nKll
d7QCb9fnm4BRjPWDZFBkHvVVBKoEwzf5vNb6rajglc+UwzUzr1l4ZYCeEzQUrd1TC4fcf9bRLddH
q6eLoXKvBTRm5Aofj7FC+jvGN2t681GjHPvOjC2sd1jtCKXbGk0CDhZk90Aw8IwtN9mAxw/luGsc
s/nT9yGxnYf8r7DsZSo/AcvApkR+ifObuY8KetX81uO+UwCYngjVJV4r1p96zlwqfSITqnktCblt
SbbhsfGnjZJteJ9VRK2tkhHUg93aI0Nf+eE/XD4xvDfSCisFik39h7dfQ8T2YWPMeI53+Y+Qwguw
mEySAFtt60XDvhntU6UxtgVAzzigw2pc6QES2mJaxYrxpsUMqJKlbT6/mEBzajFerJJRNI8cxLvO
xXoBvwsA/0blmiWmThMT1/ClNM/SxtPCy7IA2WJ4t9UGHJTog7krnX6Zxq9h+gG3AfEH/MtQuFL1
lQ4G5U0IgSbNGjSbAkyxb32Ts+fmxOqCnTLX09qDxwVazWaEhPXpQt4fDpqZbaHVO8mPzqIJYIlf
/eKU5YwTxSCZeQRghjnsETYHtBs57OvyVUAw7qilyPG1WEWaQO7tA7hBOnw6BySwJcLz9DukJ7oV
ybM+vPA5XTgdJg/BUBksjt8HNzuv3+2apFgDf5C2wNF443WoYKxkA9BnHsJqZQJRTLDSdKb8BWtX
Bz9T9GcF92QCkQ2I+MQ8cypA3ACrrBJUCIa1xuRgF6oE6JBwyJA0VnjaF5VS2qZpLvGdLFhgo/vI
g+NQdoggVWFnlTT9xiMMkKfA5GrPPhMPh2WKlW+Cbq1o/1mwfzkkkDiJjTG10f+/DPh7tXfOUgFv
1UgGQMGKTQySjvU6DFJAMZ09Wesnp3Zl1+tQLjrjDJrIAIWvSOvezRYKLFeWl29UEvPAeZPyJwEy
0KhU0MsYXDyOOI9waGLxLOTBKAwvaG2FaVhyYdQMK8myZdHHPZUfgB0VIPw19vHYHYRij7q1PUNa
nSp30desp2JRs/wHmOjgpbgp8JnkUNTPQYPi26sPAyJigfsz3G0NhRwOJimNtqaI5wx1afGLBucW
dFdZ/ZLDe1Bqa+mbIVylje/+Yaid1VsEkCiqyAWrmUzBpmIduYTXOq82ZoUuAiedsrtkltsSpjEP
S5mVTOq10ylM4jV0dkXNnzsSA0frIa8mJgabuJ15OkzYRHII1eqbAMHQ7kTzLAN5vs+GaGLYuHyt
8h/5NgDDpCPoKOIJZwQNCCzYKQ2GulSrV4uwZ6CpXCMNAm7ouDQ6UDZGjsPRVLK9T1R2CQW50VH7
MXflI6bMurXoW++ijbAMQmyc7HOAc3XpiCUFjXWTvrDnRjBoXjvf2ZgQNKU84ISINCpg9AJPhVnF
wxLL52dUTpI/jdkBeLQFT3aGe9+hcr758xdbHlQWi7r/sXRey41jRxh+IlQhh1vmKJGSKI10g1JE
zhlP76/pvXDZ3pmVSOCE7j/1QfICfJjrufCusYvZPCWKjAQbJJGIXMAEBJKSMhcmER9hQwtsZ2zW
riMXLhngHglnZGym2yW7VPzhiBhUHmoTMrZz+OHTac4N7/POjAkqKv6kbeKYYAnReCyTjM6XOINa
XY04SYFzhHuH4AspxET5zWrrWVMoyPsOdy/hNeU24mKizi/qclVkf0k+7RE+0WEsXYXQB4qAWjIC
XjsYdXf+1OOrOYYL34yXDui2p68s/1Aq+CxeSyZXQ2UBcxOwHH2ZaLkaF+EcIU7ZKcjpBYJbNJ3U
In9mUbS8RmAD8iJZXh8mtKD0oaFoRb8neooJEU9JcrjFSBi2C3+YFfEtLrQdzXpMB+4aDM1ldxUt
Y7vJwxqxTHLg2u+CAdgMj8V7Uym4sFArFsOnTaU0aNPWJXkYCG42seMBeXGK5srF5YCy830D5ss6
qc0TcBNtfXCVVtjFbcB3CNR1CbMB+lLN8Oukbxj+u29R+cSvJWSiLdBvgvVyY+OSQu8OccyJGIiY
4maGYDz847mdv8oiI1MDRSUXdTbE5wpJPAICHLnUCxFxbio6da6JlA0eIATM5BclWbbmqPaih7zk
4qBiao0bgB7aNREFzgj4hia+a51JHlsJOh0xTHVuTjXe8Eod8HcdMzV5tCW8n8SQchtCKIYgMTa5
9GbSbF0DNEr9YH43NJOdPZgcc5N0ZIm+S7+dGcSajyKQda0y1Lc5sZrk9ajasBbnp/krutt8UE5s
J9paH7RXFL8AzchCMn0f0zjqjLrjkCZqaB0E3QYjgwiLBQ5hG45Oth3M+kH+kmwbWX4B3sQs+f3P
MhRQFClM8FAbanNoNMYbtwFzsDyMolA+TOXwBm4nwNeJ6SAm6dopEYsj6aS4QwuSuxtE/0a11dz6
NJAtgM8Y2SIiYkmqoAxZ8mdF6r3pTXmaRhpvRvd0TP12so2XMAyIysdytha7Lgr3epeCkVQIUf6y
wVpJr4rGBv3QgxWiktU+I78l2mwbJGsioebpx8Bqh9bPqUmCfW960NtzU2BNDGXqfbcqiTKdYFqG
c8+8C81KGQHP4F+dKMSJaWD59ITahcwuQjvr4k3RqQgotQC0YFKlSb731xRDoMz0axWJIyBvGUWT
DuhOgtauZj4OksjA47YOko0H3oF+XLXPbSjKaAaXV+V3Rq0zglp2KgMNbSnau5XW6cc4uLZkKQTQ
wSKpU9i+RrtSOHcdjNPIKHsoV+c1pN5EOMigDtReVb0130brGRbDom52tLXo67PkUuaeIPCPMVJm
LFiwuTU3K2wPPbwm4SBIHpUqepGYDuEm25aY85m3AZMh8jCuvlVixzvVhVh0I6JkIrTNKOde8pJL
3ACuDTeull+YAoIUHs8DYafZxS0YdnLJtzN0xGB1NFX9cSy9jYvzdyTZ2n5HjjEbBuetvi20gZQc
AwYDb/sUk5WaXU1THFuo7o1tiwy2sP2dZU07I9MRP+8K5QtfxmT8CDDjhsR/BR89YyHyyNj47GyL
TKockUGdYbxgMEVfWAeTyEEgD0qFJPuMOQbVhGSS9IMayadYp9/OdY/RbhUqbi4K/PhcHfLmWOsp
UlbRPyeYR7lVpwRwJPk1Bjg0b2Mnuw4aCNZgIi3N1xdirUA0MjINy7jOJnpJayClCaYZRh/Em3O1
rs9leX7NEZG48bAWA4HQsHhKarQj0J40UKLTho7E3wc4L9XASPmYB4+wPMg/Hb88gpFDuYys6BRt
gM9IbuorOe0gx/FVa/1nFn7mM8Ylxs5skYDupzTe9UQBiDygKJyrtKp8c9nSFRhVyHPDbHasElLc
4nVNbgvAI06nG7O7lfC36L3jmHULxUB9k6wGi5wpavdEhZQEoATfJoLuA3eXIXYJlpMwjlpCmVHS
gYzNhLHIWAl57ssol+ZYhjlQGOw/hALCd9w3Hp64vzGZ11ZL50e/Sx0+KHsfE2727rdrdOQ5Yd7T
Mzw2a9jRn6XU4XFHpBIEmbO2DQz6Z5/6dUpG0qlumvFsE5tJ0FDLSd3GvwpFra7MRwm0kbRWPnLi
MDmQzNLumhbMxbkBlAT6HiFpqsLbQmL5a/1Zzm2oZAvuT5IBsLfMPlkT/Vli8TjPGvcWEZIhRfEI
+5kgXg45BWj/0Y5kBBw6aDElzcX2P2BaTQRhcpqM6Z8QGYp5BvZRuj9AB/6Cm6pPDhQ3ci6xIjg2
aDzlsvszsvgUtC/CaAlCIj9i0sFhhNAHGBXNUIwOHG5dNrEjlmnwaFARsCDB0SSGB6ZaOPAWnQqe
F6qm0f4Q30hWcSKcUb1ERLygDeBfSXpjJ31WzC3VWh9GcNY5irt+06MIsa3vUFlTb8jLlgMsYdhQ
elU2o/Mq83tmTGqSpCEfDgqt17a96Eb4cTx0UKGAmaT5hwejqhnvsGY9Ss5zCF2PcaqHf4Qr6g4J
l/DUHbzkWnUfQjggrZMb2c03qULvTQVBlYGNG/E7tUFDNZMjuaFcaDE793/A30eHejEHanPhNfCz
JO3DML87IPeosGrKWfw6Chgg1UJUFBvBdh2szSOUiyGWmYZf+OtweY7WJWKmU46HsKmijaZry3mj
0Ptzhd4BezERZu23qSJl1f4EYOk4ZgeaEOwoIREvIuC3XlKWA5JkheghsjO2E8ZmVXEPYmwXrrem
7iYd06Sr9ciwdqBza/61lV7oe5uBHAHOoNRbaWDyrLoYRr2KgOewLedUn6K/mTwDqzd2QQBdAaEM
oovwmYvAdUSEYXq30iCoyf8DnLVjbw24KGLCiMp2mEVxz9AWOj3jmbMGb8IVA65aGItkZvz5oF6o
gW6e7a8cXz9D3HSJujMoM1JsLhJtNmCARSCv1u8Ab+RI4U0kXDnMQUwCyJnouy02Kuht1ICjxt7Z
tgwAIJRL9Ll9f5WyM+o+sQz/1zdCR8SRim2TGyt/pbEHSCn/0YPkHDCzC+7m7+ky+QP0fbLbkltm
GwRrMfyuhNZqtB3tfu9mhEDBDOtroZYkl0A2qxbpePhgNcP20eGcquLknPSgron/4whG75xVAIk0
gVThXB6obChep4rgJ6C3jF7Bq2hhE/jIT0HkpV2cfbEaMCIwy35l5JiTohq2h6P8XvFdle20caOT
TR1OSYfiSYy9+K+hr9XpQ6rhGt6uu9YDLBRIoTgw0vLNITkRRY3JeZ0BqDYD8hSahnmZyWlAuUxx
NxAyJcCGfivYVzhDkNbIQhiALRkS2p3nDG+Ox/Amjj9yPnIl3mi1t1Hr9tC3aMMaZZfm9MYIdKwZ
dSMCOF3pTzlNagT+NsKZZ0r0GHfeSqcc8Ixvx/iO2uwJ+c+oYqE/m1S79M9CwBIxQXdfR4zk5PpT
yToKTDIFSVcIzY14Y9DE7tvY3dQdHA3Foe8xUosUAIVmU+5uZSTN2/gVnEiGcA0qsqvyRSgoJOJL
L9iqJIkoOUd1rJ3mYu+0KOuT/DSn1kFyjQTQo48Uao5Kv1Tx2rIpQ5qxpnwdLXMjkS5p8OSH+V4r
3z8YQKD496cHXTHnvyaXXVJsxF4jwhuJxb2famyWh7m+ECTA2qvG8pnAVQm8Ekc/kd8IgQwF0QZG
FgS/oo3DHyuiSSX7m6EgqdvVNCLwHtUN8k6m0ZjWU4TD2OQKkWqM1tnybnpKqjRT4VgnuE9i9KVz
igZqLncxHmdhqOEW0EweJvsD2d5dIykDocYaOpx+ZwSTVThrSk77+xnI/+6r6ZEKATwnI6wYiABQ
ETnCbD34qonpEQeA+jFpwQ5J2xgXa5Qz99PNPQcqRT0qRpqKuwKOSnUmERTHGjJqOrk1qJtYJEXA
7XEQoR+LHHvpgrvJA89gtb1kHUCme+POTB+psCSs0VNhHQg0RSgTsWdGGcKDb4n2ErEzIAg/VQox
WawgBBxI0lGJqVaqCnQvdbmO0dQNLjQn6u6MbxbySTt5seF73xzN8vdMdWIQUCbpw78jpJTBUNfn
IPnW3XCjF6+UdTb1Ku0dTyMbt3LzcfQCmbj6hwQSkRJDwyDkPFCVrCaaJcAp+Xig90pMXlH/F9jU
PNwUnBpjhqbQLVYIG6i/hFWqyd0qreF0L+rYvVyB6NEnhhqK1Nuf1JtstaE9FiVhuAyjpH2s8wNh
Z/xGhmaE0Lg8Z2BzYdEMmkQuSJOLuqN98+OOvGFpSSp92CXeP0wHod5vxKCHgcWG58UZiTRGwtj4
L+9XbgowOXyEfuucfTjXPN4aiKByK8Jmz3zbcTx1PpYAnn3gjRvhnfk2NcVKCCBoiO6JC6jzkTHB
syEjJvcNPJRDvv1z+SrjW0puC60pGKHF3ZR8+vDvOpqFID8ZyM3l70uBQhnuQJlKRW5L9dS9Cttk
9zniINTy0mmm7iWsPifeD/5MMTDLdmNh5FFFSI7kD+BCAkFK/qiPQ8S8GQkz8+gcwuioYmnA6UWN
GRgnUObKYtCOb9UPtlbuiCy8twJWAB+TKLQov7UXnxrCJjMFKzICCeLRpXbwWmWBjDP2oj3ZVe8B
RHbC5JgS6waR9COaFO4TTBY8moCg3WXUI5xT19xIkZ9v6JZ6446DxsWqsbC+k/CDmEKb0n0/I46w
bioIiqjG0wPYsOGsgiJeu0AJcjELJ4AkUFTVIpVFzvKAv4wchpSBeQbdOmckwsVcNIKsvqw++2q6
luMFr/Kmys+otjYe2iD1Uw0jkhG+Ycj79COY6BMN6B9UzjNPBhyKGsQDK+YbBy4jmon6kTl7ooUV
GN+CpeTklJoSxl6gwGq2JVmnI9ghlu44O2gw/kqhbkVwZ9h/+qdH/SdawwFp+12lo8HWG8ZW+hAe
uFqaqwjWRH5+bdw0sgWrFE1VHZ4S48EJYAJQBPXwgPotddpVRGgg69tO6seAEBA4xaMxP2i93IrR
2e+fSv2ShUjMCCOZMFu02bqLo8eE/k8CHjC+uhhBGBFa/zOs6QDNyQrFz1xR0llkGdj6FRwsV5/M
ckLxEW7K6uBD8jVVg+DkkDvNxxA0xJuT8Zd9IOlzKU7gSOV9BmR5uGhLRQlhNWeTdckdrMTWNs8Y
MssVVrLViD5FC15j43OrnRc8hdFafGYUAlyYocngVe/mkOgtFNs9PhExMP4jufgj4gHwoAln6KMk
KvQNN2Xu4GtjQFJU/KrtE84yY2x3lcayXAO0Bwf6FhV1j7sS7hB7B5cAC3rmRP8R072EkhI9JG0k
2Z1rzax4NfUp8/t9jQUKRwKlACU8Bxmpp4wkCazHSruichty/+gGH1Sh0kuiVEerUNU3D6ahVt99
+6JBSBcN9qAFbrmZ/lNTP6MyIoFNBcI/uBVkdHjuKKp6ohHy3L9fLXJXieF7wHwLZMJ8R/HbKZDH
/HCHeneeKTHjdCtOjU7Cm/1jIeWlDcT9lNsf3CWjumYGBeMA0PRDEnMvt0wVUk1jFeMptdul1974
wNIEjar5hbIhg3oR0UkT67ssJYTMwWv+SWcmKn9gAzmc1Ib8NdxNFHsx4yLc8EVCftlyaf3b18Rg
YMOOD1LOQeSzlXX1h4fPhnYpFvPgU/N+BU2d2c8wH7Imptr6DAt1Z9H1QSZkOB0Hz1h+RVq5gaBe
S1KHkLJSA7ok0iTSkiNvpsXno8EvwloBTKtOs1ZnHyEf7zPiyBpuSCkyy3zkD9PotZi1fUKZmBS4
TAYCSoPPntTGKntlR9LaZQiW+OvgQ1O39lExsyf4krRRpU2YR3Xg+GF9gmnIRUCGcEhVLus5RnY2
aFtQcAkslBs8wDiGN8g916W+N5sbsHfFuFfOC2H2chfBW4kZgfvZT5SjrxFTRapXnH0WaEFsggIE
Wm6ckUQVGJiwo1cwsTuu5VJhswoAiIkcMpRf7tGppE/47Q4OGl1LTTZlbSxaDlmzvAYao6qkO546
6gLuEm4aAT3d+yY3mdkkc5SrB4T2UntKP1VhUWhL8haMbmUyIzRhrWRtRDewrqeb+P65Rw2KtIGQ
U8qUxvp14X2BQcQV7VK9hnAa1FdzjGzE3gvxEnD+s3fgloyeQ5C1MJ8pHEU7EHP9WSODC7nwuLzl
5yMlScePUNX2o0YIBVCCK3YmRs0WSf5ukKEt5EaFMg9hGxeemJRMZjujeZMQUH4R4ZQbNVjfg+PU
s5KYZLyjiJRVOFXnkod8n1JDWI94A7M1tCKDQ7hPK64LFNTB1ZsZiIauptcAyIiFOau5exE8u8WT
kcX5zicZDaSCCg7KibpKB95Ud6xHFGQS/rAQNljUtpOEOsf8Q/5MUOzahulEWSMMox6Q11iiQ+H+
AmYvg/gBS7DPfd+bHPnvnNsuRRgkrI8XAMnFlefqgx5r43Vo/9CcsuvILidmJ6OS4NlpeHzFPxX1
9rKEqQESX4tcr2lg86NXqcNF1oTpRHLkBBFN6UF4iLKl1eZq0LkqiUY8CfOVkFpTJo/9InksKJE4
INjJNQYXN/ge3nObFDLObKEDcKmsJItFwBifXkRWKF+bhcnKSskJ0FpjayH17ZHhSc/Jrh1Zh95G
YGM0TNR5AxLLtD/Df6zifD+UX4EJy+P/jZS9/N7WW3tAbjUGHqJwh3CvOAOTai4RkaEcOgOTCbNg
lW1V60JHvXzvXQ8tOX7+EtM0cUhcDnr4KYe0Am/GPgCmY6XNLLEAsaTMCmYqC0WJrOtegXkBIzWb
s5geBntLXV15ZIEvLKhjpIQE2Ksbxnxkw171X2FcAdGMBeUek35490SfnlTJ87966VOEk1XZqcXa
KIOL2IWVoV8MaMuEv1tLye6Auu/cbx4tw3vWo3gsqHlsWvdK6/4SrqVu2EeHwY+wKl6m+NLWxMgz
yYpIbaB+c2kkZE2tUFKMHE20ahqIa0VWsOstwiJYIyiWtW3YzPYGN+QmHevpU7ZmkT5hfZZuhuMH
AgOx7FmUBDrCXSqfqMJ0e5S53NkP+NZiQildMD4Od5E/wgFuAS80VH3AYUWwsjpj1/dng8QasacF
4Fxsc4GLJT5MS+t7UopHTRkzUExBNwlHGozDSs47TnElvpnOsbFfdA1LCkmiqAoo04TxzvBvQPJ7
oGXBE9Lym0PJMaJbajEZpNlLUWfUzSIsrdAlj1O3l8t8BG0T437CT9Bd/1yjsC0cJi/QNmtrkU7J
WMWWuUurXF9R3zLvval2fvDQ1Do5OtBeDF2hywhQYfRiFarI4BLOzcb4Er5K7aBEWzUxSJcg0QSm
QPBnSn7Rw4VX9gBHmdT1zPTC4p8DJXwPF1Io/G5V6RuTORoltyzlw0zB0Osc1He0nrkwe6m5pdYd
SsAXgBfxX/gPIyZwmkWONwo49OUliIsYD0ArpEfn0u2CcSmaFckEMxA+c3qFKwf/1qjy6rch0zpL
736BCHkGRiKwuZb9xTbSOXCgijpSwECxUhYT9y8Ao636a76MVHP8l9wk9YRKK/kFnnaBdTlWM+7c
FHxVtc4OoUvyuXQUMoxw4S7kRZrcy1oPnNOeSw3Cc9/Hv7LupG+qr3RitNthuoVjkpsjQ/gkTXUU
EC2EAXFa3xOAgaADZpyb6irwN1G4qKdDOU7nSSmPUXkweTnCypvuX8uIFzUinihU9kNlESvUkgfQ
bG1q4EknihxhI9gCxBlVJkPQQBXceJ0zDiTWaSGyPwQPAwivD69jUUbb6N0YTZyHwCDKDQRWXlkM
k2whbeXaZ5SSYMBNW57k2nlpkaagVLpf4gD7LlArkAggnJf2J6+xlyENhMUKLErKWvdPw1xSEXwi
oQNBQNnGMqrR1diCoqeMfAgF1Mo0fYu2ci9UCpG4AuDyAnodvouu8jsclY8YyCoosqNB8SusPfeK
dKeKQXonaaUZNoQWGXx3y/mRLYk1s8rkBgLVO1TrJaEjFpIoiTyw+dZ3DoOGQ4K/BDoFPctom8VS
gbyDJ51DSFe4C+Jx26JB4hXKlghdA5j2FKdE9RTEGMwcnNC54AshAWIsTeoCUEo6eRYTqAIiS7mZ
iE7gnxKg1PHZFbSVJTm2cO7LOmzXN39VQwuqBmEj7qUEcgZvQJA6sWPM8SpftabGQrsjqhjLJTCE
anZCoKx8zFRAgkpGEZHXaLw4Z6v+mTgqbMcOg49XipcymYKpCQjAgVoBpvmQMVdvIUZ6lGLca8Io
8h9ik5cCC7LR6mheC0DAZTKjgHPIgqeS1DGaKOyqmuRRJEuiLKdyVFXCcZBN037zRsBYQBI8Hp5k
tY3AdJRXJhB11UcbnkGNvEzgDqA14YIcdj9Q6Vlqs3g4SDaBxp3VAzOB6UnNNLT0VMV962sTE2VK
Uvo4xGF4rHjaIeQSOEpggaZmTgBfTKgTSjf8lyA/EUdT6JCgVtZn+eboqNy4XBto4SZPeWN7qny/
GOSVrIZ1Xj057Svtks2pimeoMUsGRr1Os/fPfzcY0GGwsWwjWhsVwyOU/Eqj60Z32AsZwN5hXQVd
tZWOPkH1NDprcR25bHFZgtKC5350onXy3GEnXAfvk+zppZ1OCLgJXih2UtLeZVHWVWpBz3hM038i
CTan/FQjGLMDOSETRAX6TUwmOhiGAi/JyxMQkekXFaMp4yYAjC83XXWVNmvAsdX08Lnw8PQv+cQc
rVXUrvmXADj09gX0DAkTfgTxg/jOIxilS4ElnhmLRKZuq9t7rlBK85JbUPtnDz8sCM481f6lVBZa
SuPvwsFVKsYcpGGx2pySCSCaLzSqe9hgNgEvUuAiSL0AeQx6dUCREX8RKZZMcTrLvcAykqrFodEO
k/BMrrGrHSgJ5fZm3C72Qhpoq9YepGNuTY4aald14O5i9ggKwzbiDbNO68eE7oJPKPy6bG3UgyAx
khEp6WQBjnjhJOzUwj3xmynFRtBjiflvfgdUFOLPqCzt/uZkk6izejPq9Egpr5IlkfC4OZiqkfRp
SmBdh7B4JzzGcZmAgpavpnMhEdGkm2tPbqft+AeSVNRGh1ofl1KgsC2N8KGvom0XEkkPfhsS22u4
1ZFTSFdHLiPjYKqnQX9QeK1O85O3RwUGwyBtCqknc8bz6qVr94n6owxwzBFats9huvgYHcPyy8kf
vfA4MV84Tx4r78QKIpH1owwZ6a4/mCRfZj+l/ed4j119AvP0OUTbjHAA1ldmkSVaZ/upsg4ao4Xo
+IqOspclmSCnBpfZojQm+NnGlrIc6FiyInhEj0ALQYosw2XwcG+nIcLrcI0pgGkuE5Iax4dwIpiV
LKA7kUq9LEd3hwEL9FkBZmNqh1C+6vZ+2o5IPQlenM9y84xdsxDR1eC9Fsw1LrN94LzK8udBSuEi
RmyXDhmTNewy56/4r/gukp1AARCilwYUqNGfT/Zt4AfyK0GdOV8UrieMa5xU/OIcGSEMeX7QGK2S
HmBRfRLkuxZHCkEbguR5EI1gf5LtpmRg0D0akfoKp9yh4eBXOPGng5Obe1QgUC63Fr0J8gTpajlR
RY8jPJhsczIFmPSTXWjh6MZszDUofzQCTb1bjoBDYKlsPscJ2lbOfDmkmxSUV7lkSN4TDhXFO8lt
ZXhEn06/MhtR9qEGshUAuwnkAceMfAqWk2VetZ+i1xPBtdl9irNO4nR5azPKkRrcqklVDtItMjaQ
ZC5gzkLhIbT2I4D+meNXoBsFXRl9J12g6PzkobA6BBSbqQapPsihwkADNyL6RWEIxcYhB6Bg1OAH
yjsa43uwuPRLOrR5gLmjV7lGHcQ+iF8agjSxnI33REZ6l5AyDuZC6eNnNcr38q0CH6wGigtIEyRf
k2KygMrFsMVKQAbW4LYRhZ+P3YV714h+ZRVRx+jmV+cRFKmucgVifxZ5h0516f4TdeuIRuPJeGnJ
Wre2KdjYcCwNDl/t0Q2vJhH8A0bZNfuTGJBqPigFAipcEOA3yIH76J3coIF0FPYDFF9AY5SU3VKZ
0CBEjLvc8itKUklg0ETXp6FCLeetz/AiUZbg1+E7NFz1iPtqj+Z13KpMblKSfRZ8mEgR+S6Qh2P7
7CWPfNQh/lVdMASgJZPU6dQvKFPgkCL9scF9B8kkaUdQDECjHReCX+tPUrax0kgqQux5HrB5c+5g
rEYay18UGqjJGGbZmwfN53JTfqUplzrYjknVLSH147UocoX3Z4+ESni2uWORAERUl2zdCkhJXjaG
qcnU1qXqb0JrI09eQ58uxy5XY5CA8fEXgSSEKYBY5lx0KIGZjEPJLxulhG3S65fec5ei7mm9v5TU
bTYDMPVZ+q8wA24A2o/97TwMi973NpVLKhjvwqdCEG0c/BZfvUQIKbROzrGPQodIXbkuJla8TS5B
Ar3ixS9mQe4taiG/J0iSHg0oB50obdHgdYuB0sVnzp65IhNUTV/uwycq5MjclxMXqJxV4naVsEjy
J9BLt5a+CJ54z6UKe4Fif36/C2WVK2+F8I2zxUPjIpMshwESU/IPMPdwf3J+sPgNVFSJru39ImaC
iLrgUvIh+rhCu5blKIgpUfeILtpzTek0klsjZLHpTzteI6nuav+XddO1Uw9hryEJ11exHLbImRPz
rh2MKPtN8hBcbAAkFddXGsxEZIVQbvdACxMkX5g6jITYDw6g47LhBIox8Jf013ulwkwHAZ1mmFr4
vxANmsxLkqTc3Ak3NcuCuLCKReyyy+pntkA23M4j31geh1j6+lrf3zWicBRsZBh8zpx4RIzPpYx3
x1kxB9whOw19VaNdmDCxt2ls6FI1wGEaKdn7cHV5vXKJShiQKdbtFf3lPNRrkwKLstLRmen1OoMg
tdhFpLgjDTRoHho4MfndgYlxxjEx/yNCUEgufRQho5MfYS3GJ9cHtlNpHtmQ6LFf24R+2NTIn0Z/
RUkZzbuJIE0UNuZPwGSSZK/dJvWr5FQu/ijrNHJqYIvYEE75lmklclgGPx9oB2Wds/bpFjhzreyT
8VTcRiiT3InwU55G9ecW7UKnoeKuolijMdC989xn6/fZ63e2g/dUp/ZLXhI00NH4gntfKzn1iOyf
3s3yondfaPrRPSE/AnKXbcgakjWrSdo+SUJkNUzP/HrFfgX0FwkUD4xJDmyepY2CVAdIRWHH9Sir
XFxf6ZbbTrwT41Grv0fUEvc9HIsiQbgL1iQmDGkrKwp2CwFkR2LO3YTBvaNYe7gtmWdk035pc/3c
czSpprWo2AsiY/qvDRdzl9R2jevTxZw4/0W2SIEW4thwE/L5fiqLyKaI4YtUU8htUVGCTLg1gKF+
Do9EfPBBaTRah+G9wMUm0nyuzgAQRxpHyVYw4jOQp2ZIwi1pOeBAg/Yk8XbgcLgNcsKEaeA47a7V
SGQC4hxGPzKZGwqVS5ZqGz3BnpoRfkJ5Sx13gY82rNZBz/zoxy56AI6UebLCoNl6uwk7YMZy12G5
6baZ/22j8zTwPB8mjUb6yugajQPcD5cNU3wTzExQ/CT7Mig+OqYW6rSM21TCHyWBwSHulqy0ZL7E
/VcXA7joD0gxGPIE4zLizJgfvFuEFwT1q9CqEis+LPkd3mjtSolfIIcA6yNgXcVFZa0Y+soao/QP
FG5TGVklvfr/T3vi+hYB0BUVkFRonM/Dhvsd4P7StO6iJjIjElJ6nklF/4qHkUkm9QOzsqF1kIL0
DOD7daDYK+FUaREMGjjh3yDahVOrSZa5rwF24XQXXC2V6h8ZBSPnfwAPM3O0OvCOZG/ow3dTP7rx
V8qnJbZijybIpyCtc5g9fa8j7n5pQwaMLAfOP2J+gNcW4yVlZJq8iRVK/i7qYeVmMVJIkL7YCWpm
vJWYVGVTgCRSL+Wwbz2XPPJBlVjpysuOIuts2BTUmIjUzvPU7OehEyOWJmuToVBaiSKXj0matKBG
hCMRb5Ih8ebyQtSBIE8Y4tb80KmdREkebEuLiZao1StiuKt1qZ1lvYpMVYm7y8D+5MIUmQiXManS
2KLoD37ACL1pW2GnmdsPyoZUeaC9VLInNyFXHlQVaAz7RAPC5UHrVwVjjBbhl+a/xKGyQncem7u8
fwjHV2xGnPJgjZHFr9TO0w98zKxiM6dYGnZxyFWMP3uTdTs1XPsh3vNXhgIa3R+nDHvdzJ4NK1rg
vomI07Rx+67V4ZkMmSBbdg5KMELmuO7DiZG/1Up/UUYpjRkPumejoMeITH1HJ5hnMe+HoK74u+tp
hchnyJoHE/AvqV78epdRGZBOEr2ljMzC+EsfVkBzcKk5Qr8lF5/jacy+4um9CJjy6B15khIgxQwa
IgKltmSsvcg85dNworE1uZ74/zzUowYaKh7u/pzRvOU9+i4qUKHkg5sFJ42qldua5QJuHgB28L84
R6nS0YfzewSaIxSDgplDVtZzbJ3bAB0KGU1IgjgyASQTRLeo9dlfKTyWrXS0zAxqttHuL01E20T3
adsgWrQzdtAlywOjjEq/O0ORydkb2aiWcd3Z+4YoSspvDkq6ExgTlB4iPePiFO0nv41PwfjrDTwZ
g4sA3GmgIfo4X5tm352Cq0OqgGhIB9I5HNHiSCIBx794jA3QGS4lHRObSbFlL7iYuJkBwGZsNKb1
4RsfTrzVvCek4Boy5PzDJ+E8L7Hfa+2KlJkqfs6x3DuA/WF2rBhPGfUdPG5+7qsr07REstT4b2Wd
LxzzJpwjyPfAbNyc8BW+N0AW+mOZ5AbuLXleIDZNcjB0qjVKQaSfGRONKMJFhNzOGVQumZ/bwn9j
IyDGLCHrI/2fmj6MXOAqcv5kPaBH4AtSF9RVt7Cdf1xJ2reNr9vdtyEQ35bsoLTZmtg3srUeUP+j
qT4UQYuXHkckMtSxV5DKXcIwEKeGNDz/Oc5oMwelIhFrmyB+Cw/ld99Q3OHgPlm888hnJAlGjW7L
dzHA2qjNpGih+ZekMhNbEKUmYDGrhY8oT0Bq8I3D2pb7lL4g7D+S3t8MiGSoJuQcDZzgCB6CPD4P
EUqCs7FBwqAlSYxqEntJhCWb8yUuLaaEEdQNrUlNwXQHVnAOOC3aW2Evc8ddmjjPNfwaBAgzwpeX
Q11EPEOE5RvjPPwv0Vrf5H9LiYjFEW8c1UKYuKz5UwcrFKUX4lBosEQPprePGjqMtmPY9Dacn/1B
igVOHMGEOe5TJNheeNLyF+FKuS8xtNoEXbJIC4EJ1LI5q3BX0d1utPXh7MBOpPdh01nU71Sgopyi
W2jsaz8eSChT1U+pyROIM+WH7j2lt/C5qzDioiaJ/pr8gfgQKiHeLbyN2n/bQMU209OAd82c5L2T
gbaKwUoP2o8V0kB+RPiz8CqQRHj0XtHQkM+ngYo6fEi2PccCuSpDAMET4hoAbwr/6pL7lPkCdLxy
11IqQW9qEVhnrK9SJBmeeYBz74cPYVAjeH+V+GmIeEEwbYTJd/J3SNDz08xFrx3qUNVh7BEqPBor
337CXCvqCEBPoF8QCB+MRQTrQqmNTbYVdR6vV6qmtvxqmH0eEciuvI3ma4Ah7BIzE1mysHiyMtlI
6CreZVP80TCgWaOlUGNlFer/NFhwyfwO52ElKieG0zHDoXBOJS193b7RVdHHSJslH3Ka/mxy8nKr
IB8Mjck7lcroQs2y802omjZSIYfzM52X+IM1Y9wK1lbY2aaav/EibNrBoNkLyYECNybZR5eIvvFG
o8EnA/zjmBH9rZQSWAY7qpKW2dkuz40+nIMgjx6UnlEV+9F/bINvBGiF9SfVtRX+06rjHUe2briS
0VIAdhCY01zyQMPaPSxKkuPlu/b9VVXL06xMlzJwF4Wf7ZkHuBdUrCQTubJQf2oIAL/ssVu27i5D
ONEr2+pvqlF/sdiSYnoMZusYu4fGPCYGIDmiEsc6uyiT+6eaimt0iVu0mVVzShod3efWUyUflnJy
3rpaCEdKOuXgLjwn2NNq6m9MhF7leQSEQUs6vJYxbTRHh7zhvp2+iljfWm1z4fCwSXAYCMPgXtSN
4FRiUEcSu7G5rArvzafLtwj9xAPsk1dmWurS0ZytQxn4ryl+IfwaqziXqHDYL5hlJdHFLd8azdgQ
9rALsY9GdBjI9Aut3+ALzFWkttgDEU56vHpKfqxRdXEtqRo8UtldMpeRSJ+QWmPqIYirhBa2eCFQ
mOgv8KgtZCApp3U3PjEddFMoWHxniQ/rinrF0FninYqt3TAmgHsLq0d8A1y2r4PZ0MWrxB6oL6Jc
yhr3YJXQX+zXhEada3dftSQFdA7oDfeDv4/b4jAHLkNA8B5aa0uLLsQOrhHF4CmsGRYy75vk2ZH2
PgaihOFIq/FRH79KMiZALB4Mvj65rTlUZ9HpyxY74XlK/8KyWzgNJp/i1UPZmuvxpu/+TQQrtC1i
gUs5cZLP+4rOlg8nqJgUFAkvEz+Zx0wOam387+TAmGswTGCyhRFIuhSqW+81AQiyzY+kht735we3
uiD3XFpAFkE3bjqQWKH8E44mTUer0F8RmceVvXAc5ugUkhuG4IHFO1KAEDrMIEiPZiBH51Yc5/TP
LElwJZLVBUGbywsaZGpTT+XBeTtVv2XaAfjJJ/ka5bOlzRvJ12YIdzFGb1BpHJtNwkT4gYrKhJQY
8yd+ByhmzDFMP4u+Q+513SVnAEnPfC7unVg6mUcStXcUZOChCkQrbDIqY3Q4UijD9FBvsAqsjK43
sChDryEMPXAY/QUkMuQ7E94shumYN8IEY7z14vkv628ae/S95OPhTBU1d6GvZv1AK8H44PmhkPiq
B9VkshQiRwcXJemzpKNUrFbhuVTSO6QlJT2NFK7fOP4JqPhdYP9Cd7az6WOW/lRoLFNOBKsqtx0d
J98qcVuE/x+TQw8cIT5yd1ReFnPFeAoWQ3jD6V1D6FS3n5UzLIvI/x9L57HcNrpE4SdCFXLYipki
KVLR4gZFWyJyznj6+zXnrqbGtiQK+EP36ROE38JmE9A7Bai02ALiLASRIWlohigOHHCvpsi/cy0l
75CoVz43ByaPCzuhD5OoJ3zmNjYHpUNu9aMC8tDVjrtquOs4nnqZio0XUaAmHSbhY+VPNTVy6dFP
Y0YPbdMl/m7cYFwtGN4wqifbdzdp7KyBeMQ/d+yPShRjwLrvSM7pD0K2Gdb6vnINaJr6BvXL1OIz
Ex8yW5cdjLPUOBlrZjneAPWXey/EGprQ3/IigIPCLZAehhbWxBJ83ee4FMqehEBm8ave7HjiPEfu
YDmGZ0RMRTcS1xB96TXtQfNHHcmAAf7xADpdnHCwtibABHR1qeSf5uS8VKA1EtQkmbi6xSWJp4CI
ObIqfzLHbKGOpEg+eOXyLViKqK1gekYU3nPXw7hdMxzCzP0peyc9EnIeACxPQXJS09vkYAiUk+SG
ixghfhK3o0fBSiv+2Ka1qc1rmX/WZfUy6sNBy4b1bFwBS+TayDH8HOSowNiwM52VFaXPD6wHn1O4
NzFf7qsIVdZD1jxJQqEIFmRLsfNSrJc61z/7GkyOC/QXKG24o8kAmMJnxqsMthvAxJz8BeeAc9BZ
vww6XO0jZj5pA3GNrrJT47cyAK72JIFHZXzrmR5tAuyL4tPBWV/tjAPlkhi3zuMFRnnm+gtJF7Fy
rkqIBhaXovbh8pkGjpFoVt5LTV83eb+yYqAiguUCfjGb3q2eh1cVHseAVdUA8AuJFMiazcHHq2Jk
nX70meMHr5eHWFj4FTgmZYRLKVo0/9xAOyB/eoJ1vG60v5p+dwdxXww2c+ZT035YCTSYyZGwZZKT
oEntR3Cu2Hv3TOtc4rlnjxT0lrvOaBxVgAUY1rFubqtQ/aywNxzCWwdKPJtcrCFKb0YORUhdUa54
X8ME0GPCVjOU9cPfntBFV78jPFajbOFM7ZNw36b+WLqE32nfEgDqTsay7KLVjHdy0mgYjFLJ4uHq
VDqF3NVq85cGVSJG6RINY1AbxlAbLMXeZO6hp4q2of5pYKz6qB+EtqrDQNFA+toWb4JK5C7BIbX3
fm0B0r2IczfIjwQDLHB61Yf8MmUwj+ejECD5E/HVHcK/amytJFYmYhI+AAMbMupsFoFUHviNIzNd
5hm8kYut/FKSDoe2OkPq8XGMhdxYD/cS1ANn5gCTOOZytIlghS3jWY73HEI6nQjySL5YD09yZIXw
hybmPpxPDe4Okh0pLXakI+VgeXLHnSznT0jkg/Xiq3+JVt9NHMNIpMGorNcphn5U4lNqFBy1yYtu
9IfX3nyJPfwwHEYWav63Twxc6Kj2KSP/+9TI7OYyfW8HLgtTzLsfJuKcXn2xS9hVmXbwqTeSJEAC
iriM4UqJLaSRBG8YPDxlWEVCEVFKIiE4n2DG+cyI4WC5fHqXf+B2gG6X3stgttRb2C0ATV19lUso
rJWDaoOFgSUEwQoCgJlwCjBXc+1lUHeEyfbLITt70/wh3y7to72RFnd37L5S21hO2b/K+SIrmm7y
0ufMxwMqaiC9ElcJS4f8x3iVRmWa5N1C/dfUIxe7jty0ApnSveJdpVcXS6+Rr5S4YI3pWCp3IkGK
kmkQ053zOuQQBCFI839Jvx9c/Hng+me2szTdz1+7c4kg0J4ULMF6PdqYFfkRygl//RbaXU+jV44H
5/S4STnFwDYqeo3WaTcdPrBkiNDpEN2RXLjl5B/5YqfJeEDHrRujLzkPh2qbdbuYlc5qk6l5daRI
QQmLmCGkfhWZz8DikjR5lsUqshFOxhvoN5HCLdiStuOsPRyS9ZZRKUE6dyxOMD7Awg2/GIe6h8kb
YAo+VGoAu1vjZcPDU9yzy83CXxgTOxJxXIZbudtcQWDgPYcJCsruW5znFRJvJ1iXElPFC5aaSWJx
QR9Y65iyLFlYc46A1QrkAUCtse3NRMJKn+RbqbjprqmTJzM4h+lLUMJTd278lrRnLUTVyjS3+IvZ
wID80u549udnqqw2w84AZI5S8+E6wARMv3NhmJPyw+uCzyhxG7L2JaUSP+6AJOSL5AQDc1I9ONG5
5lqzKzYb1soLT117VBIN0CUcJrIvhHdDS2Ql2TZRzSe5iAgTKMYcMOllwnupD7/82t46wrQK7xIu
Z9namUNVdiyL3WbSDElcllXBNaXRy3oQZHgaMoJydF5dxtK9RTbzUq4xg8oLnIUVS6aYeFXywak2
A/3MzSXHkiBtaOs9yDzwL+1Yh49xtPxmm/j9Z59sxf8e7yLLZKK5Yoi8osoiD+KKPBOtTNnamyFC
oDqVW4rBAlhoMPqVCtZSddvm+zFcB+XgFapI+KhBgwq5cnAl/hgHOkxkqLN1EZ9RSxxNuFwG1YeX
REu30Xc9An9WhvxUy2suHnTfwPmRsKc8wDdopkG0a52g93sgpy/0Zm9+VaBY2kI1glQ5eBZxj8OB
b5IhI67bj7E3d8o4bw0n3VYMWQ0WdxdFPajO2axeQ7X5woAC/utRIWywAivCnQQiVe5dKtQBpYlH
RT4vjeFue/rawJ4HGfqhHX9K2nv+nawNDYY+bCtIYJLTAXplceOLlCBDA4ASdgSSYCnxoQzFWzUD
7FiCilO1Orucam761dsx5p8sdxP5rsSaioEIMBwY6YpBJBtOIKMJJixzuohNzJJB6MOon+K/7M6w
s6jlkMH0oUsriTigOJvs6qTMv9XE/vRYKrWZ3nKUgW3fL4v4WSPORweVTJnDpkB6NtXaJBxXimB5
5qqDw+1eThFWsTDBBOcgH1SWhy6nanWZ4k8x+9F7naEOppIEcyaEpNrrcqIHp35gw8h6FWkQ1ZA3
4Was/QhsljxoztfO8BHf3pO4PzyOLVB5bR7Pru49SXKjRZ/WhFJllltobCq2DyAhBX1Wa5Q7E6fb
amw3EoPatuDXybAj2eNOBOp/7sJlRkv1WvktmdPDP4MOixIoAt+r6yNi4sem5kDjsrW6D8oJEU7h
ZcuEM1uEdIRljI69PEo3Ivb/NqNJVgqJMiXEsfISNde68ndhiO65axdN96+2cRDu+3VQfFnoD8TT
DaCGqbUNsUHFt0ocByX32jabvfKSKu7Ki2OcRHImms4L2i65WPkSSf+eGgdzumnZo3TweeYxz3zS
ILv1EBAdRPL5qoBY48PSFNpB0tsY1ntAei3F8TEDM5c1JJoWsZkztnaL4+V7WGxleCHA7YxfX1Nz
xsX7hhq0htMK3U54iQDh3LlxSPPv/xa9tjVkeDR44mgExMAXyDAGNSgEL8BE3BQxNjfQiuLSP48P
hYeQCslvMMQNcbwy/oi8jctsKA0WBsZGMa0uh3iLkY7orLlYGRlRGt1GzncAdOi8uHKEIDZ5+1ch
KahS3iU5zgZKdTgrBl3EBEd0Fk4Fs+/uabHMcXHaXdY2DChzhDf8C4bMoJW5CBmAop4AKOEi6sH4
Ra/HCcUNhJEi8XCmg0AN3JjklvEPk2WhrPkcps6F8omn0idfagtn6b03mxOfFiKtAPYas4s68VE+
IBpUzkKiFuoRWWfBJies5QkfpW//M+AgBG18kKOg1TXrST33xTN8KZypZu4XRjzY9OUpRBHIaM23
SBY4o6UXbpEWcdsYDkmwKtZqnyLIMVom3PGncAgAA4UmMpG1iZ8+sw5pIzX6lLjlhi/3pNMKKT2I
3zGbj0BOOvw7pnh47RuOhBo24GnCzXim9ZnVrXhIuA7GuhRkQHO1uW9VMHs6XlIhxOFPSgS2Mrqp
I//Ja/1ZYA8NGHTKYRM2+mt5GtUXH/qFoOAl1P6aUZ6dKH9pQZw5PAzVr5TgInzq7OLUrNqMnMke
WqMveIEk2n1IfEWtieFBDZyh1oxEAW/kNmiAI51yhp3CEBwydokSIIiQMx+b5CXsX1LQ/8QdSCIo
VwCrexkytMpWfh+6zLqePhn+b0JUEz5drcClYy5BWozVSP4VSmAcfY58ihyz2RlsJMsZvOPWTcVO
+iby1qxfD4yhfQwBYMdN9PdR2lHvfPW6carQgopTz2Oagy2spG8/ogEjWLGsZnhiT9W7rXqY/37b
kJ1Tx97Rq6CGkkA3v+ox8rSXeItCuFVWrUgrxhFrnHwRGV8MFJiuLp1QY5IxnTO2fxEWQJWwzcKS
o5Z9yL0DxluVhyGlzR0oL3BqY/+MzTrGs04CyibMB3zqJyn5zMrHia7C0gkWb3yOCuJBNGthOlie
01EqmroaIfnJ8xPRZdZiFUoN0TXx0oFzzbUWuLjLXBS4PlPgv2ZVc8keE5hLbhi7Trt7tCkSoTDD
sIlxl2ZMX8DX0i5ecfDmYZ1AR/MFcJ6IS/XCTVnByU4PdaQduF1rzL3tFIrWmcEqCM8/dpgzvLv6
YcydU4r9EJaGlE4eOKSpEmRcGBu9nfadw/g1F+YGxFt11StMWR7erC7mj9U4rl1GYi2wY28Zy5Rp
g9fdI9LLRIAbLrvpS8RlsgxlID0RFzvb1sUJ46WLiM6YpYr+adg9DT+3cf8wLqGNERxFqjZZqMwF
H/xAJkbSBQAVgzXma3GV9oL7XNxxq1gxvkMdJNVOQo/rQRnyYSA2k7oaxr3e4PRLz9vvuj7A0hEK
v4VwM/inVVCI1GzdjNVbV3U7KFoW28GCkqFmJFJacP3DdRTtZx6l33T508MBEoysK59s6+AF1YXa
n4RXpiUR13TfYZqMADY1mpNDrnocB88aVhZgKOsJJwkpwFHm2cZnnOwm6KMJok456GYNy/bpIFFr
ShvvFHwbB6BieO0eeaMsvdpqX0wC8KgkqQ5CoDrauyK2twy6O0DF0FmDfFHlgobvpTamyPDFm6jE
Sp51BrKcK+Q7cceO3KYxhJ4SIJZLh0vIkTGbce5w3mSul8QfKsfm3HovlYqHlzEuuoQRa1bcaa8u
U2EvubvgzPUWNjTqI4e6MLIcYhdanALbNQ/mCl2F8msHcGmMbyS4UIAq3KanQv2q85m6Bx6G/gSN
gijUlRFhHkryxQPWZHM3Ct580LiAwceRaAbg7nDS3ztyfS1Wk47Zca+QbciF1/cHQmdOVI5ogpba
qCyTqN6IEXFWlaeAeYuINj1QfZyMtx7cU6Jcn6x/rkE6S+jSmZVbI+3PRhwviOpcY2SxGIFNdPvq
z1CfgOLfkOgtMyqqAs/+cu/EJ2vCRdeHN0ZYTEt+2g9upyy2D8REekq6uAwk751ePBH5YMHNwRxD
5fcBeRQpq1AdAchRaTmsVbB9rsO7NeEhh5xAOAJS3MiohiNX8CzILs5FM5zNYMWY+6RrR/i/rKqs
gRH4CvV0wNfGKt6S9q3sXwfzNfWiJS9zpugBWh+zHyRLG53iSJ0Yjpo2Am3v0dY6kifzGwsPcD6C
abWoz+NPY0YQhty8NNdSTDadv6DTG8OvOUctrtJweXSx2jpRfIxgTmqc4Z/QQTm/iqgxLzGiKz8m
kI6stb6ikRuViXisr8ecOXP7FGm3lsgC7luMY6D7+sMBSG5htCTpMllrEeKY6KT73ljT2EwU5vQ+
bYX0FjRDsArH7/8kWCbCDsQmYqM5pyRd2DBHGByb5ofVXwMVJK7+rS99XBP6VhxSh0hNnJd1GIYV
HX6L88aMI3yN9YzU6SBxlP0TMaCkXuhMOoMC6lyh7IQoMGJyQvQfJMniA0qw3IjJ5C5zA7ZGX8CL
SRicUI7pl7S0fmpcl5Vo4Hcplh1hR53awsCehGIGoiqqGaNFs8M6HiQDof42TX1FdZxrrDQYU2Gy
nFuY1E63zFnGbDD5mpZc4uHi0nXgJLuIaHBQ2KjIa3QiiZEsYHCpVr+6kS7a0Ge0j7ed7wMeX3Df
4jjylor+w8STXRKymxo8lV5cxuCFHS/Eb9XUL8wJ+VucQ8voYCFgA6mIUemwuJEX5So6SZagX/8k
7slD1GSyMfUcOkN2E8J3xQzFwkTHwrmszaNlj+qSgADKzZZbnlPeS58DVV90qBvGAZpVt4lNdQVg
H8TTzmE8VAC6ET2BHX8XFEsYvKH7mocoraZNM6LKyaH2fOQyYIhvuT9s056lAw7EZjAaa93O7zFH
R1eY6wB7YQiUUv7jvF0Nz+L54IHkNFm6rZXgWWVDj2gZq6HZJcyucuUGgxyv+K3Qt5hjWAUsiSjY
UtDW0KJiXj5eL8Q/F6tAfWb0F1uvCCL/zcAONKmkWPWkIje/4YiVBm1x6A8ExbJtOjnyKY59lhQT
jL3LxeO4L3P1MRPtVjfQoqY9c/SNmhZL5hQ6nMoIBT50uO5Gv+oycoxhoXSmJy8OjxB3XSoleQ/w
Cud2n+GaGuF16+Dx6wK+tDc5aAxtXoK1iwtHOUBhr/dd4a5DyUPPvH2YHV0KHhP6TxZQMweVw5M4
ds4GEj9mum7hPYCFov5wAO6yOd6F8GdqbBYEWxcGd1+9lIxShhx20q8MUEvei5iqZ0CDGc710puN
OsQRFd47LW8MtQPL8hyORJEG+GP+DnCFxkLZJOO4NDHM71SZyI0FG6fcSMOVAfnHe0F9RpoQl6oi
WvUid9WPbHKxW9Ciu5oePT5P3bgL9i/FibwEX7zPwG4LAK4KvW7DqVRGeO5Oi9ofUSft4SNL912Z
uDWh1MpGJIfppQywK3Ug5zIWoGZQ6kvrbGhxM/xqVazxgxS88tK3lNN38ARsJSPOwENaXZHhHloQ
hpBHId8Y1kRoIX/Gq8Ebl5x0coyoEFUcY6Ig2NepvgxrJuXAmWB8+hCvY5JKp+xaOcUysRm48nvD
M1L056yfDjl1gc/tIiptqRWnsP7ym+y1DZNnATHY50WHx7ND8yvN8lQ8uyZ594NziUINzL/DOIdx
KZeLZNuJ92+ZTifgWpNPnBr5Hw+BaO5ce/t9LJIFwnMuBOAbVjyhJUhW9yOMrShkUt884WnSaIQZ
3hQuRVzPUgwMdaht9ER19Kphj9WUn0CuptxnYb6wq09OFml4Av6JTcRLwXwEZG1cSY+lqse252ey
7PiLHCEBTl8lwjUOIJkjwhkA7mJDZzTWaQf7hIcB3dOB+1e3sCebB6VIEB4dmqxNHGT0KrshIlOj
w2LDtjCEGfBbxtbZy61DPzL1B8PwojVHokwgJudnnD4MegsjoIrA/wHFRe0h1AOtYfl2aX1NMC6N
pnYnmDxxCpIYynGt9tHZC39nNDZsNaMSPlmY3UoiYR/cNqKzq6NCgAH3Ksc/IfWHFrirFXPH8pPf
i2uhE1R1eOvK4+yNoF1gNRjlkOQAvlBwVuogrh5US0ixrO0QSfk8vY8fIHUb0/ppB2JfzFvo/tE0
5alnoyfcrpnjYXhqIUCHHZthXVpmR5oYcMe2CtZoqoSObM2XgiJQawi0AnuNQjzxDPKGQoRvgJkp
2SIZsnr1WpJ/MfQwio4VZbju/Hbo2MXTaRTv9mPh/g35AraaQWKk5Web0LoKWuH+GE2304uOpDa8
hrtqPWgN0T32NizCszhp8RCkDy9ydasyx1L8Hke/7JIwaKG7sTo6MEWBGAF7nQgk18LWHj9sxzq3
Lexkplxm9mxhUTCXLXwq81olmIOQyLYLbEkyLXb41lAKSaloMEYfYGLWRFMRdTIgDcyQIhkT4Kr9
S1owVtITSOZVm6Znn0pRRdAkjQOzrqG6KBTiAiDUSFzrvP0G2zY4QvmPWyukzxJWNpj/yrjcCdDd
FNa7GeGPy+i6cj08e49lt0qJTVbba8ZwsKYaVt3P2dip7P4uHpbinTGY7QrgAiQE1zVh8bgIqpzk
t7Ov7PFuRnQC+sYNZWqYFcrf22QQUBUEADa9P0F3R7THqFjMNmUAoNF1DdYHp5vi3GaxghvITo8K
DPvnQ2TCMWhWs84mxPQLUDzHo6tPh0Wa/uq2+YhnLjjo7cF9nTqYMd45RSGuetxCRI5JfQKJd/Yd
1AJYVlMf457BnrIFBs2YfdBFc4izMEzMbi1scmnHgMQrvdo5iAd7dcdF0eD8lpxtMgAK7ueOkZWV
raNrYZ0CwDOG2UCK3LwhG7Wo3bVcXrFzjCksgfXArW8lTke855ifxsKDvyCrrcRYqeyuLqqr3m0w
8oORQS2Uq9o+ITIySej7/Ab09Tf38PqwafDxtZcxGpu+Le4tg1ybf1jH8UH3bwE7zT930S1sf4bp
XsLxCHVa/jLcuROwhf3DOl720M/EzELGuQLW1tC8HdgGruWeJKG+phyq2veilB6nNV+S+F9iEBM1
vbigx50bnyak7YwYImoqk4vM+n5sD3hUFYWIhZllRG4UtAdCvPjuFA0QB5JIWw8wbUSoNpF6VitU
dlyQLpxxz6QEgVOWfBigL9ocM+lCYgfhWkiTNVOSRtU3eAcxF8Vb0GpemcfwzgZMPBJA3drp3gKb
q40PNNfzQUtvFmkEkB0mVZzIW+8a1T40RPg75UlSs7r6b+KQMjA8Qf1mLh9mMVPZ8AjROI5Psmgd
++yYzq2NGf7UxX4gTaggPlJSjzEFVD89/S5UywGKjF+u49DZ6mAJmVGvgEvksXjeQXpclbWRUAba
BSVNQ9bvhEqMxlfPWs5bLHSHfe8GB9n4Sv3b0JNW6Ysz2lvP6t4iGBqR1p4I2V20MX7qE2dO4MEj
0vD5Y2HlmnPWJsQ0H04KbQS9BQ/OgRFkE1pTxIj2wWUc75fKJSBwTovPjkLuR/3sR5cg9JBlnF37
OZvSk+1YC53LaKQVFU5EV/6L1Zj4zmYzl82LPxtYGEE6tVdDfGn4pbAMpRcWVAPJnz4Q1uEEtF5z
uHGm8JkTfyn9ogLMns4ni/YVA3gLHz5nYPQJs75ojBUOUGshN3Bu2Or0XNr6ttfCg56Wz2LNMatY
V4Q4HyrNVn6W/L1UcHKDc6lSK6kop6XSj8O/s5IdJ4I5hgR2PQ9DCB21pW9S52fu9pZGhqocjG/z
TOSYi8S2NJk3wq/plEUHs6vWvMe2le2FD5OYh1Swrcbw0CXPevBGD1x70I4FMMYkKVrPkYuYHcJa
c+2S/pNl4ZBz7sfDFe4bgr9s1TsGpgrKC5AHiKpU90SEi2H+SFujIr4U1CCDI4NGFMVoZn9gCo2e
flUiNEUmiGjfJ1XTxIXia9QgkDHJ0xB88B0U8loNdNNYLIzzdHQyfeE0/cmMMngHKMtpzTGrrBgn
qsaVirD2q8Ufy44hRYLtwGtTdRBw3rPv9RtsU+wGCZlbbhi2OUAk1AlM0yjuR3QD8uePfJRqn7MQ
4QlDprbojEI6kXqnm+5zOxoXRityDoA7+PgcDg0uMvXFGc/am0XCgopr/QjRh9VFzZj3nwySy6lc
KW1OnfdqcVICjEv9zxBpGdh/wXx6RgPYCUSkyxWqzwV5i6EBZwwzFUA5ZS6WBva2xFQ8GTBAWp95
dXRx0YkUlQ44OG8GrVs3HmfrUpzBTKysxOQ50xF6tXuhJhAXUIN0Tvg/eNTzaGWSUoXOJWMPaZCY
/i3AiGRs5jTPdfL+mAsl1L88QmrGYETngBfnGe8Frg2SoBFWxMwCdXpI8a0UspqMzFkZ5CDFlJKK
4HTc0aiLXBI8O/MCeXWjVDSvLnMOiPo20TgscuMjQVUqQ6KIZ0ofsuiDW9fgKxHcqPtmXJJoJuIM
CQeMtLSiauJ3U7rFnJDxw5Ch0/FjgzKBcA2WJFacWAKU3p+WqWmILkU4DDl2tQmLRHxxlfEoe4Zr
S3z8CRZwOMVjg6kDzDVbvRJmLXrfyYCmZH9oPhbS/GsMXJ59CsCO5JzhBrmRmo2jWRh2DtdvwezG
nT1GGvWbEOY8VkjaxdibJeecKHRPerZHL8VnlPY+hFTwKanbORGnNdJ6a+kXn1yID4SqI2YUKXo8
ie/pAQtQiWYWAgQ/dTbSXax9loyuxDaem01GycKMkTFg39f7QrI/8qvMFAW9nZHPCZ8gYtFFHNEP
brLGl4DjMGX7krfAHMO2vieUjYKNwrqd8pMcCzSeFp6EWr1vxvci3HLEcMYyV06w7yJEt7c+OHKE
hQ02No4MJWrQWoodI7tJhxkWH178mdfmyjFZygwPyNlSoaFxLfYBQ4B2Xzo3r8rPOd4CTWw+dXaC
FT/MGooZ+gQqZGn3GU+pBr3cS6r3uPOLilnMrT1+kliR0iaoCcGD80bEDxDImV5U7Doqej8g0wTZ
UJKRAeFhq5o7SzFSZqGII7QFMDLPf4zMROCjoReDuWh9C9htKA4MvByWIC4N6rrHKsthKOFmTBIw
C5Hqwjb2yEIVo32LClxYopPub6ARwD56l+mAgwmWDBjmxCP5Es4Ndhoq7zhZc/820wV0AkmheGTN
8Kcyw1+PCEfc7NlXMNHusVFkVaLtF3RYYGCp/odj7p9iBgigoJsBhyYZustZziIRXpn8kS52VRzG
o5qepVR0Zv8w4jaMVHggCqjcknn5IggnKAePIak+OegkNyRudkPxTP4KfafKwpKWUFw0atNb9YON
ZddvzCCGRQhfFiRwtNGqWb8B+oAIb8ExxnyA7hqjPwdeaxDdlYIlRk3dWsaOWo7ak8YiJmrb6EVR
pquA4y3TZw3z7wGTielZ0T9xe3kJmMAim6I4Z3nJjSKkb853m7FI095gPMILUEh6MfM7J7j0iGXc
rzmzFQiUQojElsPpjkqzz6Luhdsb4kHJXZdhhMy5hS2NE1yZj7COoRhJ9BaLvmWKGoJYdT09GRon
+f0TbR8xOW0daCpztKzNidzahuhBVELFpxsWUIJgI3UuOHUl3Sn2lgH5bhQKQBryOvhQrJKu3OMt
hkQX9z3zysyt5h6Q94GTImWB6GD4XPxfOsM0ssaF3WCz6CF2C+8Kxopwb2MAEY8JSxjevOLmi0ct
RITM+ef1ENEZyAxITue8PQtrrgjKlee0uCW46xx7kLvQ9Ovsg85vSzEorjGUrnVsHYjp4zqc9W4D
bu7wJGb4STydic9UZghOWKAa28pAL+hPv5QkUmL0Dmxynp21QQLPlO7h49IcGU/zSFO0kqX2T5k+
4XQvXNgqBGpx1NrB1urOrHv2AX2Q9RFwFsDeFAhp7kZcb7l32ztLy0O2BCkJ3J0f5AHviot0ijxN
N99zaBc0w5i2iJ0GX8JxKOoI6kKGtVs/46TAEZERtv7mVPCUh5TcEwvVJ8IMLkh6YZ0Qoe4QMdWo
hTl5nukf8G96MpmjtMmHEL7CI5zLVWn0DCduZu2LPzcr3zfR/WC0rn8AAECW6mvrGdMP6BkVgUGE
G5gRRw+WdhY5DeyV7i6Ui7KlFZCxA50ttGWIQqmWgMNgA4SbNA+XwonpGut0poPVsctlaTwCi2jU
3RgHJmT9pB5If4pbAL5GWK4ykqk+uPSFjMkny2GXaQrFouSJYVyQXGoWLS/ZxMZ/ttVdYRnU4Uzd
PrDSglWyiqJwrSF6qXVvwSvU2I4yOmEeY2keRmcXeOYGppvkrdX9bxU/l/7LoHwFMKz7bxA6qWZk
LCEdrlQAtJPyG9IjQmougpscCAO8KNhCLHY5x9u5vD1YeSA3NlI46wpoxX1IjVHQRbBJG43I9mYl
46GmPjKrehSGcrPVtE4MaWDe0aEINX5EzGcmcLSYo/cA1YzopKVhPaFQKqK1Nv+RixIzNz5UCPkZ
UqeAJjEpMjN+h216VvgPsROptm+xFmR8wRlruAGDimarpiervIC3+Qw2h2xR4/WH8NZWCLf5hIu5
cMG764nUB+HNHOFaE4p2it0/kf2Vt8ya6YF5CDOcigzF6jy+Z0wveIvM0+XawRLDH95HjXfyrEQ7
72894h4rXrYccNa7vA29VyhXDUwNmbzMwToV5+8o5ZM/NR8lBb0hrwipg4YxN9bnAtQwONKgYWPy
IBh5NLzl+U+J5b6IJbCqKeqAA7KXmwRWgF8CdKQXyLPw+Rpc+OaY+EGB2SaJubMwSJ5aGURJaJ7o
IDRsGITLDfAom1a8fwW6Rc3Jzu9s6ssOeyMDshFTla5daam2hoTSq/E/QWSdTt3JmH5SSeBpz0MH
qzm74Zm4MYz+gbCkc/puQFRiZhTiFZxjbhytleBLzuIQz9Im+yg6e5FwWFYFohYtJgHgdw5wL73K
hBIcL+pjbAY/0vDdqO+qAXeIV8BDgoQhW0r+uhsJDrU7hAgfcrhyTK+GQPkWJobIRcZ9URPjJeTY
pPruESRAThkd7BxqJsN442b8Nv5qMvi3Ld4pMNEAgmY/RDlB5lVpQSzoHux7KtgioNBnlhnq7XVU
Qtgt3J/2+FbApdHLfZxsuGNY6EBej7N27J11NwKx7kpsxewRSD86DUZ0TANjlQrvvAOzYvcP4MCM
zyFhwL8T/5/yqlI393WE6qrcccrbngPbmPdnk1gL9xWfjrmngykRbUD7fgWc516xxq1qbVN20jhD
OxtK1A42RQVdsf1RUmbVnbWIB/fJSeEXIMaU33e2/xY6Z7vzPqF9R3cHobdhxU/+icHg0uzheHf4
9YvFM+ZGJqwjJnFDry0Y/omQI3Ff7XYrjUpVXPwk2bVDhLrhUEPKJ9nDS/LvGn5gbFAfcL37eYvm
YHgqao0xKkphmFNOYX/qML4jBy0SNVn7qljK2pz/NZnKtJLhZXNPAR41dJToBZo6hwYfLVV2Fsi/
015VPHrj7trG6pXCoJ2OydgvrZD5drHr+158Ru0LCHpmHouqXelRdZ4LvUfiTWHCg6G+9Mg3Kj3W
7nT08Q1OgMxd8sWC+eqRLl2ey6LncAbXNi41amZXfUk7KCQKJDDO53lfNCPFxKuCmsj19QVGW3X4
p6/g7kTjUkXzgY2Qx1QxSg+TDzIyn6jbV1pkXkzP3IbjxW+pOYxIeVeMM2UIjsXedzDmf4L2uSq7
F9c39mWyaXRyT9EyBRFZA1gWJDnqN/zP6MJN3lqeGotW/eVmDkhT8eBJylhr6qPXEO7DYGzTIH1O
h2zNk6gbMFZIA1ZLXh2mUILhS6URmDGZU6e6/AtGkJjqLcPfTJ3ndY+2BYhx3Vl4kNk4bHG99TJR
YRDEJcCoceNAyu+sHBUEbS3hBwkzOLN5TsjjkOUSBdZyxqW4YU5ReNpuCIwX8i7nFh4IL5fDfyNq
xKjJ/2j9jnSTvU2gnpAyaR0dyIVB8MfJ8YmnBarmbt3W/alOtQyrTh9LZmddMmlV+e2L3jlGIKY1
Ji4Rva9Y7hjYd3BUespT15iHiAp0YqY7az2wPPFTpT18i50HB8K68s1tHPwkDQyvqjMPo/mWUvV6
ELpUhCNVWr+oTBDcsMkY9aQvgGV6TstceHif2eTuQVKgBcjsctdV6lH1yx9vcvbUtM9th5ZmSawd
PnHpIjhMMYFXz148PEUurEDd/3Dx3c3RZWqzx0SxX7euetB1/YsN44Z0+/H8lrX9KXCDY1BAxp96
+9SlaGUsyiNtYfAddZyNVPxx1GD8zHoGIuqyj5V/pqUjTtU+57p/HzlS0u4uXZfoZbna28S4m526
5vUH3t0HwNFM5dVOh7PVIitmG82NuwK+wcgoOA/mbCzrSllHQB0Udb8ZfgSOfgMtRnHTt6+1/Ueb
t8QV+/Udg/sn4fO6XfIq4EXjqy8FmJQ13qE7k2RkvlR5v+3adOfQaniMZClwVMRIs4X/D5BbRr1t
K9uiV/km85+++9QtnjFjK2Y19qiDSLDSUJbEdxmOjtxVUik0LqktxqmZ+0VRaFhQS8zLtbaPM2dn
al8H7c6Qth5ZzGgUuQxHGfVnoI+fhmRosXR0pdiHZcsJiCwLy5n6zYESq1297BHJ3H61vGTFf7bF
ZApEV7WHj56DxMyZsnPoDfgCP3CoAettEAUselVaRppxfdwMabSO+VMuzxG81HZhJB3yTPlr+dUr
1EaZHqwSfMK0uNiJULoI9zpLZwSF1qtDat7cEjqpceuM9az9682jwioZAP3CbxvsDyMZa/JXw+wd
LNx0p+JGec55muDoGo7xc4D5NpWMDGEqIz1U3g9UdODlgCa1XkCL6jydnYZWBp6ulATMvCDfR2yl
//PcK7A/g3M+mfxFkQSr3JzYDgTM1PycybIIUSR9G6Ii0iGpLXWGSNCS98WAsQUDDhUSHJbUOPRq
r3NlLJkb+R51+dgc0nI8eYA5A0okxyNWfRexzb2ywWLTiSnBgBrmBg0ZJm3oOzF/WXI9B9qwD3rt
fySd127jWBKGn4gAc7i1JCpblpzaviEcmXPm089XnovFDrDYHrVEnlP1x73n/kzJC51hJRoXqzBP
Mm2OlMPF4StDX+F8RSByCa6tINWxss7oqlH20B3Ay9PH1drjrRZtutYEl4L7ZOZZFgeWrMh55jBd
cLEMV/wLAKIuQYqa+WRwWSVsMgxb0FMBRPgwjrQ2h1KajTwrIiYZWheTfH6vdbcMNTch4zapLZYI
fKfYD6/1cGqmY84tG1m/tDiopHbndEmwixnzRG8qxzwtMsqE1KWrt6Ni4AbkG4C0thh8tWPt+VF2
xJrnoZJl6zd21vQlyuKsJItvX9counqPZKAPbnicqHyDHK1Wy5LJyqs4v3y4CvNyzMXABA62iJgU
IlC6dMh3W2XhNZ8fQgVRlqE8KIyPTaRfCtwWYvRbABOwzIq7dwQZEmP8op4Fb7C68JLU/clA0tFz
1ZNZRf3XBJIf8Ue1bfaoehh+qpTU6F/siZOHnjaMQVNoe4DS+tV/we7rgUUKmQr3s/GQ9T5jHDD1
pPyak7YXmNjko5cQD5iHGIlZQ/FnLuWWHC1+LSBPLxahTIL0ZNzZCZpscRpNJYoN8JmORZ9wDX5R
IYWE9ALfdCnEuIg2t+0TuFtJiMbjswVBzkGS8BpxcPQkdYv4iqpvBlFZvzOAyo6PaavTk4jYORZN
vdizYmQcZpGV7bGERct0muw3Ycztvj80Y/Usc/gf/vtaFIyZjaFubHS3rFY9VLDD8M6IDC4HkE+2
g0hLCqU7C74KoKaTdOage8AeQV2jGLt4iWuWEz6inX+A0srjhMCNVMTcgRCjLgcBYxZ7/gTD0CAL
UukJqAZNNhKiONx4fi1MG0tivxYcBziny5+YJiU/FpXHWqPjBzUJeqS05B5Go1R/Dw4QKvgs4ggJ
SWqNZxevMkgM/h7FMKmfBGHiDrekhEegFCK3ppi5Nbyq7kv1OQBSgbnzu8jFPaIrysCMRb4qEBlg
o0veDKsad7gYgCRTh+0v0q4RZfGYkaKQ+CagKwxgjHYCv7VTxP7CxFcfPHYsg2y1Sf2xWY8tBURu
uT5O7gkFQ5sfE/hTERSgwwuMxyhJ/Jw9bFZiQRT/8CjjRvQ7G6bQsog8+Fc4pOah6CTckJjyCMLO
+y1SmtgouA7PhoIuangD7FdHC9qQzxcnm7B6lGcm68hE+paLCdXTzBfpac8ZiUtyiZa/fDC0rED6
0fi3wUvkoMhwJOIkvJcfO6CIFUSImBlZJf4X3YHDcta0vgrNFSe0L2mcufqVpbcxfxGxLJxus/MP
2U1BEQOivV1vKRCQzwZACgCCUY1HgnlXJiehoM/WDXV9ulwd+9YzcECl8UqleEaoA1WwapvQJLNF
/zVxE9Vz2dysGheoV/k1D4CAcEJqjlv8Q6RXdOBI3UlHIxbq7LUlIWlC4fBhEOLWJVEDUM+63u8q
7VNKNWeWvnoBylzuNInaQ+DJ9iYQA3iD2FNEeqY0yQ608NtV/s0lpBVcieLtktRHgGN36h3xVhs7
Mf8sTDH7GZqmGKWUizDSQVRM+AAkiviXkk58QGexNtZyI3XGrcTVyDQip5+WnWUkIIrVHw0w/+YZ
J4AeEs4KcKTVuImM5mwquJ1StldL/KAymcOUcQS6EIBi+WUlhfQPIaNwyObQK8BkPQLeefabdOeR
oSgKfScdd+z2oPTib2K1Ahlaxu/Y+sopxptBLqlacNtXkzAMkcY40AmLuU7078W4iURKBTVACwhs
UqCUw7VOhs6cNCjQW14W8Nyamgm+yxQRHlO5S+my7a4xGmTh61jw/YprSxRGwpKzZvIHsVKDOJUk
82r7DiRMpZ4474uvyezWNYlS6UY0r0R/Wd2NoTQ0PszsfTTh/lkApUExe67gnhpkGvZez+nUi9ed
/ZRjwtOtgS/hK00cfHGMfHlNItOBvJP1WCV+HW3mhPiSxXeGGH0kJvVmuu+NYi9ijoXkm9zhEypU
DoF4RuLR5HBmi1rlMsooP/icBCiHkfwLLGJxoT2Jc4Q1yHRc2r2+JMEoFasMrI/VaWfz2a6wWxF0
V6c1KijiCVMiLw89uvOlPs/IdJZCx/UPThYEOxVjhTgmRb9RGFSWUMTLqUEyDd8YTrB/DXjYohMS
iS3HQK5GFRsZ4BhzBI7NHMJUnuqGq7J5kGryEjGhKB3vA8c4NU9Rp+zh7kauane0dvJO2tWzzm2y
5AZNAvtyPoz3NplOObmQKPq6xcEhACvCD6uBb/z1fmKxsKefqf5BExG3BNvARTEbyZ9qNBRYYoYo
mHfG4SOr31oKsREBIXGxGSx0YtRcCDVyRIGFW0dS+Q7CVQWICHm2VBo+xQnMMJhQqmenw7pIII0J
DYjym0OaRS6yZ+VBm17dtuIhc2DvDjJ74OFaQ4NM0bq1n4TK7F46iEaX/BrT88gaZ4bqSAOyxAxH
gpiIU9xsbZMMIHIpXiUBZiVrQX5hvqVoUrYVoicGTtR6dzL3xPhbT8y4c12eJoqvWo4E3icHaeUc
PDOptTAjo6MSZ4Xul2gCL21vS8hQxHEEi49oVfBPG9RI7y1qcg4hD/Ec08IJUKvwNyhZ9YQE6re9
1R85nCJ8s1X0M5aYbbuDxzubguAwjZRzduSxSHAdCQtnZx+G+2HyUsoXxzEuvFKXsfa17gnaVxBG
bdTuJv2OFK2BYBpapBvSoBbrxqyM0m/iYxBbmvTnui3ftOiGJCQKhud0vmRkZoVzd0KCXKZbqw+O
RsCLtc71grmCM8Djyd4rnnpgukjpguFpFgcZLnt1ZYw8mJ74C64xncJB0/nB2L4MTcMuRHlKdVAx
OUASmc58n/TdYSrGo3DD+vMSZDt8QtwtvPwic8QAnROJI5KmkLokJX5PIV4kDHQxhoOe09E1olOt
5p/ZGkgbp/k6MXxPCaniI/yBLT7qgo2t+j3yocjSCHXFuUMigB1QiJpmzGLt/ZypexRfkP+kzaHZ
RUZXE27MX0jv8IGpGLbejdncesDdUtgXWe2pNVyUa9gMwAkQ1OKSW9Vl7ecuySyAmrZ2ymOAR2Nf
4cfxUtoHVHgLtEAejgz7fVnmleg9OfpKuGnoEM0sn6YJUDOELB9t6MduhSCNBiaaMBTU+5ZztYZm
y7FgMoiMKhXx7rGP/okiJk7yYxS+TMFTaVS7VCIkgx+LC0ryHMi0LDoy3mWXjTjgsD+VU3ZatAv8
5+CuPCBRR6PRNOQ0DVdilqwnNJfjS1p92tq4NtAc6Rhe5F0xw3qzIJZfrGibegFlkVBkvI05kSE5
C8wEhewBoOiVr+RcEr1f2DiV1joJwrHP+QoEPXIj1tYtPE3znptR6+8XMkoyX3eBN1zqR+nAwFQO
iFrKGNr7AxYdL+u3KTchNoJNmIwPwlXn5MZIVUMx9T5vbZlAOKNt615mUtOkqikjWaTUNyE/3kLR
nrThEDOjNagSW/wEULgQHOWLxSriZcGGHpJiZgnEUcT1oBGWAbykjcdeVhQrXdUR6g3W9cnUUdmz
LDtXxiPGUw4aqmocEOcEGLH96kmgH/nqwecb2k4oQuME19sUhAcCeuEULY9iMuUSx6R/DjFzJBbj
nWEcFGfnzf6fSgNGryd8mJ68jO4JZ1oRj7NK05ckqddtbOznxfF1Ig8Dnin51TJkfm7zoyubvgzu
ZAbq03hDny7JWQS8KgrxZ9iLOfVIRanHp4GuBi5eB1DTUk8I2j7yJjiKUbVdil8toxiakNggvIUp
cqysO/I3RfGll2R0qmuBSwxm8bD68BC3OSQe4fYLZUdzr4oJTUtyEnlGGPfRoQmR/Gxo/b9+NNGF
EBeI0jazn8a+XS16ea/V2CE4zBxD2+T/pvpzyrVNRqzQ0Dk3ZlVJs1qKwdfCZ3EbLM4PK0nn0t/n
egDtO1G1tzbku9XeSx4SlIXLFo3CSUYkgtTWatwfeOtXeUIdKnnUpA8C2OgxYhn+JhobT0aDhHyX
M/tDpViHBChD0nys9HcZn1Vyl8v+uxnch4bripi/rlUATym2Kh6d0DvJb+ZxWQzEUUk+hNX032Ju
MSlh6fcKlXPO/ZAwc2aHyHnS7rlIkhTNCmcorGfQUrfzDD0+YZFG3Sb68j95YLOekld7/kfUKQz7
rgXcYaSSoZ31taESVk5DjiyddAgYU4f6EgSNmWqfC2M81Xr53oTcx+e/+M6wvhWkxbYpVmoR+Opl
fO0SKHROtkbbMn2QssjlDvJz6aaXFlg0tWk7wBftIiGJkIzIr+Rloy/OcmgrZveC709uDPznkaZt
YKHJkUfRHJ2s8cCBS15Z4HuD6atL8jk1EwpAg5wVGNuYIiR86MXRDKxVajxVGKJsa95lbNwjOf2S
BWWEL9zu3N4xEWwkG471sy1R9CxnGnpQhUk618Gb1J3NZItQ2iTP6LdFC+mBoES7xKWKWX82FGQW
vHIlP+s2C89F9VJE8BJsTkjeDJKepAKZC5hVx9AfHBB+njCp+Xan8Kbq/RGEEs2OzBXs4B9c7WA+
8oIISIcfZuS9gxjssN/2qnmQFzIKE98geKtjSkpQU8GP5mBsvaWRyPejo78uQMfdHbWUadrRGfs1
DQ+24nulzdkykgCzKiJfaZ88vfdhe3C7YuYekmd/BP38iwJidEDsISkFRIkaSngyk5KU82wvIuqO
DEWOtsjG383jRObKVhuzY0RQbZPOr2V3nqkjMzmikE5nPOlql+/+8tHAd0pgccnLDiBQOkjWvN/I
Vawqv9LXI35Yh8QiwVf7gTga6HeCmSUqIiVaKpoeHBYeqcfAdYPM+yiiEPsnoVOaKilC5apfOd1d
0B7BOIhecaIKwAfFXk3G57hquIG7LL7QqwH85qRb2nHed673hHqi6r4zOu8qFlL2mbjgO7ElcCzw
aCRp97K364jSVCX8bAOEc7735lBIX8PV8lRx9KDk5Yps+rXFVzHG3nuzQMj0xsY0vqN0xw1Cg+kh
qV/EQTISEKyq0Z6tqrUxBYM51C023eoiZknZcgZIW6jsrta+xGZtsFyi+BA3yJKiPqJd8ltDMEei
XJwYGDN6X+LchK0EApjhu4Zd7CobBQdTsWwmdYaNpuIDEYpL3MZRmd0Lk9Rfhv2SGo9jdjaIehOB
HQWJXbduVY9ZT0fIMBAZEGXrhac66yKQYI1kJfnbvIs/HViVWY/9XP0tRCwo4nhQwQV9xlyiVQW5
kNSfaOKlRMSYpDdeLrNwz201+SLp1toaZpmfnIt8jqZPfXH3tvfcgIFznUWE5tNllmrKKVxX6Rew
SMXs2W8WLtQO4Ui5n61sZ1XeR0EXqHoQ/5ISfNb9l6zQKqHPBbkNxjNtepZ+nMlSb3WGnxzFRcWo
T05eARwEZ1tn40abpkuspwcrA2ufv/UxuDTeuS/MXWP2ZzzXSbsi15RsYWs7NsE3VpAw0R5D3kfP
cfFdOk/ZyUDzqdn1sbM8iiQ/qfGNbeWoj0D/AXIUfPE2wUkZygppZeni6DqwwIHw/gXIRVB/PVsZ
6jISLyPZsDSwmGKdDsNRKDFl18HNj6D5gEaD1iM3BusaOYvpsKQVouD9mnEpNB9Z/G0a/T4iyGCx
Np1y8ZSfNgC+ttgjGV2ZiCTJNzE33VfOl6CQlYtutbGRrQJJhvWlreo30aqNA0r6oeNmRz7rvYng
AwnXMFpHtEu7CDAyZiIdn+VljiLjTAaEakLqM3lFDJY94AfaCpHsGoARqrYi6G54xekDXvQcNZIW
NeGr1LrKdwLvY2BXFCVAXcybzoTWp4CccYh79KUKHqXdoesoWhH54rM2Q731zksPl+XCR4M7psjY
rCl9huc/xwQuIXyo0pFoh5tOrjRAR6MU585LMZLHa+YPbpSlIH6LicMCT1ctbatU6tqs622d3XT2
G5SPWl7syKvrFOVIxjb5UZ3IHRmgyJ8QMSVYkp2HlMGQQ7p1mRzC4lzVDR3HsBvdZ99AEUd3ChGb
ITaFkD9wiHct6VmzThN7Pb2ERvko2PfI/9zp2kEFU6woTWuGfQcNSD5q9oRF/JVh2eMEMTkQ5FCS
bYH9VwyVzN2AqRNKokLTQSppEpFlF3ubVZxyJD6AKHR7JGgZx8LbKdGM+AMIo/rnlAEpEFAIkoc7
3JKeYr3x2dP/mWTnUH9mU9jZFvvGs9Z9QsSZJC2NmwKZnaYVeE3sQ8IUxGHKM9AsuFvBsitSbJwh
PRdLyFf5Xkds/MgBmvprrAZGbl5TIEcXXTVCDy2yV2pJZBzjZgQGCh9axgc3YN3RWd1dKdES93Eo
DWYely8URx0vkNk3iPbtxJO1VG9dQ7b2siks4260sgcxBtaK5bPloFRApYK1JgGr+ifLRdOO9ype
q2mk9ZGQAMPaj+233LDcNdwXJGdydInKh3l+Tkl5nKEqmEiAjUcP0W7E0cVpopOMOSl3RoVBvSRI
n15Nxw59z9jb8VfvnOr4o/mwg2sefLq9TuRWfacOPaGKke+hFfabTBSpXKRGdR5CCmFqWgO/o6gg
5xkBWPvjMJomUbKRj1Zlzx7fSWsgGgx79An0psCe9NB1HDPg5+I1K/lwJJIJDDIt1r2Fc0LD90Cz
JzMPMhSJUKCuSSSLAKEGb+48foAX6LXoIPnyudYsjldRnsHfqx1B6c4BE1KtUBdMaBFVZ9FHmtxz
71IrFxI/9Kzauj98mggxGX/q3QlNe44kiZcrZkapm63Gp5nRbUxcfHyMqP/wssIfFcVPmmHDqJmj
7B3m56p41KqHyDkyftAQKFw++G5YklzF3R9B2nX0kC1jhfla2aUIB8E1BXMXsHQWpxLRvvkx9Pgi
gc57Yp/oXggRnPHvEPcUi8HOtR9dCLgemFU9t08JyghXA/Y16VKIrjZgfU613cRfJEVewfvEWFDq
CprBb8A7GmPMvthKXMmf2FRZk7lESJTaic3z6rrPffQlwzp7EGY3VIYk2opbguhCRIdDOl7m8bsI
NCCxV3NYBTQ3sgiZgcEZjfKfLCiYowLkGVEhCvQ5xi32kjUVQvWcFikkqaom6QFhyjWde1xoEvZB
5C6NmtyaZItjseOL65zhTiGSvSl/JHx7dF2/IpUDoWBEpjLaQtRIhs0t6ECV8Yhvppx0UK5scIt0
9nYi4pD+LJBKp3fWGtFboKbEEYKlMa1BQc6MImn46cYEJuMuM8+LsOBUh7cWZoT2JvY0AscJpVwi
SAxfxOnoGwVFRgwOUBRUW8Hujai4K93qqHZXSYXgD/pDZ9gEFW4zUWQL8xDhf7SeSMDYy3jHtysF
rJ19hSwACJwRTzUoyqCQeXFN4gZ4i8V+y+GtU2WhtT/FZPsh5mkMaz2Bbx5HaNucJIEh287IlNDS
oQd/QUlNuqiSuvsUFROK+1Df8cwi0AdnguoZ5v6ezlHWwdo7z8g0BHgjqo9ZS54dK+ECJIpntCHg
ww2cIGUuLSC+/LLWNUZ4NDC1azePIMjOUu8lJEmbj3/XI+0YHr7OrPoVud5I56onfn66jEhY1+Cr
W16gmcxnWlp4RUqmxIBvTNILKyL7bHtAEfJ/vPDCZUI3WPWRBU8K5GFbR5yX58Z50g1NFhHJxbHU
Ty2DRpXqYxBtuu5q+0lMDGln+QNVgLwFPpCdnFUBQxplIOgDUC4aBLXgkvJldbMc9dTkxHTzjNqN
imOwX3eYGYWbcPFuK8vHyAIb5giYLQA55PyIMPgEtpZtO4P3lKuxfE4V5N8GuUjFb5ZHr2RJqI6z
jtt5w4oLwcHQoP9WFXqXvv2jVSA4J6JS8ujAZ6K0OoIt8wBnzbyWbAldT2CG/vr0PLu467zEb62U
ioMZ4Qo+g1zj67ceaXzjUb7xR0ioRuOuTZbCnE4TRnaZQkSHSBxXbHG0FWc27ZAvnAGkAwTDe5l1
FhE05UMxRjjsEFVFGZFplBYFo5+hp+TyqhEBE2SYIewOGQ47UUumij/1xUXI38jRjoqz3C8ExOdl
uyqXxySaNtZM1K/vTAGfVLmf7WktXs1FDW4zJtGiK9+WCZoGByrsqsS4SD6OU4x83cq7/HfO8xVP
/U9qqORBBR9a2f02pIXXXL+DWzEOQMmQf8HpgcbYnvdhxcxFAJk4l9y4ejAJYqwXb2+RA2QP6fPc
Vr4ZDJRqqTdbt/4JrmTiCJdwVsQVqIw7pb+6w0udJde8udjDnwDRMfp/CYlbvU3ObEeIunOXmcOm
qygkqdqjF7tHHa2C2Zxq8HBUfpSFBKumI298ireRTRel+TaYI/fkrxre1wqwyrzhSILa3DfJb2g+
6/NXGNVXo+hxalDCDk89esZGJ6+VQ5RfMMuhhepoi7MJ9nlkc8orqOaW2o8e3UNHlr3Z0wEbAPbg
xQxQq9BgSd3bgYfMgT0vrJ0yZX6xQHC01o68gBbBXc8CLWm4ReKtq35a20wGsfZiGelrZ81HruN1
2oL+BOeSn0sHA8nfx2l+aEvIYBLhhzuYCWdZWxWIaIDhhRAb7ppk2+BLTl9n/VQu92j87vLkPZ0e
Ce3kpkIbfdLb3dR+s3CBaLCS62ZE2TX/qd96HRavESnWfWnR1pzry07jgKpak62M7AQqa4HhsHHD
/nnHAqYdKn/On8Q8in7EW6lEg3W+TarAeunDnbzhspq7MKOa8TZ1o+8uMAA2TWfMZoGyafJnCQPQ
7C13Gjky0ybV7ccWuXRIgGrFpeviPvV2nMuqe2k9ijIBU5DRuoQs/i7xBQ2/gsSHqRPAzwA2XKUt
RUGEmA4InQg+avYzOVQaoEOYkBzKwRXFSF7U6D2EfiSX42hQLtTp8R2xHo55qDO/k0kIk6rOj7Qj
na5Idtqyp2g8VRDMM2BoOye4T8MjJ0XAISVvZR1yy628jrCtlcvXhVOiYI1KuLTFyP3iopQJPL6J
fcyMqZU3dGpUksBqD74Kom1Wi6+WuybZ6+z9KNxUtpI6ID11bSErXMbkubCtM8PzHU/9WpnRFlfZ
htwX0C1lN06PTYlWWu8xB2SPk0G04aTGxJGEeysPTx2mg7bBuligbGi+GncA1a43DRkqFRileMkk
5EC6gWe+13rXkAhm+VX15gCQqThwkfvcFGQLqsqtxm1ouRvdRpXkx1TgucNm5giiO71WN+ZwRvXA
pPGcqd7RHc3DqL3rzF01kNzQmz4JSb1yqukxkJnXxJtkgJAzYKwdqyDf7MGdCI1W0quCq2zJVKr/
vLvwg44aZHRNqR8l5y1ZWpxsiCMovBr3DTpFlJsoNy5VtrcB3Zbwn3OoWuIPBkzhLswk7VSwMKE3
AORJ2o1CaBroFqoQAvvAF85u+BT3t8hkWOlOpvlUE6702eUn/uZDedI6jhFll2fYiVE1UDsfvHrx
rQfwY8oIItLQ0ueMYig9J10OkHkF+heEvy4hOrgUUPKpfm3zl992Ojwzkg1ojtklL8va3vfcMEvx
qkH3hj9BRpGpra374MnNufLHnUGqb8/zZum0zUOKh5saLNRbrhmG3bIAVmRULSCDbKXezHYoDpsg
tY7L5G0ghyNiMCUPOmVcZUSBDVXV+D03a7qMPsaYaDKxdO2GCqMdCgAWf3LOPfWotw/E3tLyJi1I
iGnZEc1AORqdQkUtc2Bkksz2auAzQiS2rs1VHEIHsVRam0RRRXCy9UDDgW1cgl/DDJUslAUZwdNI
w2NPak05EgNG+piyClUTAdUMPlbuVBN/6950zw3Du3OqYh5Expb4rmiJAwleBvK3RKMyJsDhQ+/n
5YfsOWOVExDyVqfHrH3VEUXMCFWqRySdPgxojvRVwqJKICd11FaVhgacDTvF+ZLwaMQ7i9wPkzVe
mIspekuMJ70HcEArIrVwPeEZGVBDgFQxxmQtptQUNXBKUlTlHfUSfQbXIxc12YEjhv9t/MACyH6J
RWKm8SGjYXqHFqkq9R0hKGLuLubXxjhhvYhgeXCoadY2tVf58wSmEnRPXXXCjNkZPuo6xkOwR5Ks
HuvhtS/UVU6zDAO50r+STpwzDcjiLegGhnqEnUX9oOrFKY7fOHIvUWHf8M7x9pLnS6etT2kGsWYm
LJmzH8cFlqdZa1m2U+nOctBEyRRtxIj+W2ObCSjtg0l2xpfnEMfjXbxy9unAOKj2O+k7dgvrUfzm
df2yUN5shsmjXX1Z9Y2EMLZJ0O75XjOhUyYpuvRtB9Gk+sD52sU/vZMDqB5a9ohxWwcD6iJOyZh/
SbyeLPukMG78Jc25322V7EyMlxkXEFlCZ5xVcX66n6w3u13H0TqlwXB6NBLgWtRwKFZ4nOboV+OH
ebBu5gWODolsazyY/cqwGWzg2x9z9twaSSKShnMEYsCTIkmP8o+DwqW0MfrlTiBzc0B6rhI1wprD
qjPIL4jN1jwbgwtaaxFs/hISXocFz+JzHDTj4tQLEAImPuZEZxP8vZ8/GqREToxNZr782Qh5KDwu
EX2pfJsjuMG9OlUu0Vxgae4m1nYiWs1Uc4vwqaUUoqz46DgCuscFp79VHyVujLSlCZHLrDgs4CQs
sZKFEe/cYNTbQcXs3oQXm1nEHvCZ4TiRn9fOmdHMYAvFTTwkte1gEs39YngbInVc7NoJkyEa7Ne+
i45tDp0vAbBa1j+E2jH39i0cEIWNFs5UCZcxhYhDZJRXy0/oOUQB7ppm29hbdbnWxrW3dI4Zosuc
977u9qxAKv8mfEHdAjdkX4P5rSEkwFNdfLKwrv3awf+tmGe2dMdMd/ytFYvPY/70WY+fiCuXwwSx
laM8yG8dlq85w4m85X8KWL4BViVZpkXcLzyV5CO5jiSwkL8XvVs1XH/VPwmFkmQugc0YAesCEO8s
NrixHp6Iy/JRnexH2gHFpa2119xU1wYRcx11KY3HWY/77R58LbtiyPOoha4dDoC7fnmpIbkt5iFy
mFOGMyAu2f0BAsWvgsKNrPAGQcLAwpG9WXiF6RRzH4psT8AFw19uUbA0ggw7/C8wGwjMEjnS0G5g
AEC/ROfU8iWGTnqnWNv4WBllNL6TdWugiMIE655cnLDsrzhjlHudiB0k3y01gmj6EHNN/eeksPTB
34XTZTLXHYIiwxD7FUmVFY5AI33PYTpVoF4LE2uxnbngkdmLYgKfZldaL636jt0hyyhNwe/F9Mtn
gsLmbKwkwV9XCRH4Mfv7pCXukN6H+Fa1+6b4GnVmmA2IR7PsOy8kXfTMhpvbNzfLWUMIw926RBKg
xmnCHZX11fQ2q7cheGmaZ0IN53IHIzN799PwmqEghgSE2SZMr2cQC4aTwhMqxb40KtXVWuM7ILoC
aQLq+QbCtcH34eiYKHzagMW7rqbG+U9axTQQQCQdU+S1HoWjHFUwT0v0Am/XCfp5113DpybY5O1m
NB7G0gLW19cj4we0udV/EJUmk1gGgc/+XlT3lfJgN3v2sWVGrETwRAlV6SrkejbIsLp7C6RTJRmJ
sSP9RoThJuHVSP553U0Pm3VMzgiFjiFadOImdhPlm4o74X/C+zGSwbqVK02qWuQJF/ZH3mynubdH
v4VxyI6EEzlAj946QMHFxAH5UnfjEzvDqkmkVhzjAcW83gOxTNbQHYR+tp32ZZ4N/m0S9aLdWAXU
f4CbSPzKsV0HNYeJdpu09MHJl5/au6Jwu/5Z0dt0L4rYkHbrqI1ZYZuDGZ0WfLsDaEeZnlP9vaJw
k1cXJFKPzqo3oNY4Own5R/GOky7ytiMB/gZJO6sZ1nCOjUv6b6FOBK/Gppup/yCsYEvBkZWQV3bA
twHqDv2DLIXMKY3EGTnfGmMrcLLgm+KtL69xR8FYfUyw6YG8chKCeUwsbwvvoKDikFeSghRxBNuB
5rdEigtx12zpiSnmp8Rod1VNTGUDAwstDrZioDKEB8OfyruZM/elvveePhGdkrQS5rZZwKd0yqci
zQHhpuHIvo+tifyh4KJn0gXUb7ocdKjQLlwyK9utNp0beXddBE7m+Rrxe0O2CyjpNjifLIucSVzE
6baAnVPNAA5KmfftSI6cCldO/hFpYsJ8M2OI+j8OA6B3nN3qhvav98h+sdN9yAiYosdoXHVDB7KC
EoW6kH9ub3H7JHub+Eo9zG+J+Zt2Py1Xk5HvZACsQuWjt+xLARyZz0gCy3+8iYHCc28gZ1RpL9ym
0D72vi7TfXFuk0vXXXQw/lzw7frSEUtMrJxi9Mca4HjEB1iBHwjHAzBcD3f2MOxkJkrTX4M9q+HW
TCqW8YRAeN1ufL0h05Kdg9HPoaMpJ8AfZ1TPzdnNXyZnIoXmVgH0VJ4AKMm3iFF/sVatzDT4VOf2
XDWOTyKdHSPAe8xpDt5nxUc628Tbv4oMaaaK+u8u5VrvHAym44cbcRG34EQEnLPLjqW+p7ylI8Ej
3P4F0Q7vGnLH0cLOp7xRlouQTwIKDwoheqTFom271Qg/NIzl49Csg7QmL57UFJb9CAzFnZNPah4u
MZPYRNIgUaY0dBIsJP4SiUusSkZRYX0SAubt6uhhOQ4faTDITtZDkJAyhaAD6SapVU8KAQPBTzB/
pvbVjU4O9xXbMNFbjVtflEalwVbbHkhYdya8FJ1KeIQK09sdJQ4sg0RUlOpi0Yqk63doMlu8yeEb
nEGZXdOBNgg0CdV7lV8K62tuTwPJfEZ+S9ujUZ4WJm/kFCRb8VB+5r9lSRzYo/VV2u6dDSLMinY3
bSJ88zqJIW9oX1JrkyvkNW7s/s6iksUjp2MHKJio0NHhz35pj/PwlEGsSVCa1n6ICaBSDF+JTACG
exc1YsyT53JnZaOFdByPBS/26fscopMK4bWai8NfuPewI19ZNtA9QiTQVkz8rh3fctvcmDkvX7LS
B2sTcs9l6abwUCfWIpWKUE6ftfi14lSBOl56z4fpQE/M77fRB5sdQBRISvoSD7TXHUq62Jv4PrJA
CloeWw4rTGq0jt34f9f2uRk6ftET/+TUu8jZx9yV75qIf3IKmok2ICT+Lu6O/IORKFSUXXSfQMnR
H4QfDKonTbvT0SEiTZfGP9s+1OF26m5mwIzQeRuHS1qmnSLdBkwl4PiSNS1fIOsXxCJjjagBYtvc
cSjrEiKU/P5luacky6XjunFu5O6M17GjFandqEQKAJwwqNj5O4aKdRxgqMPxXIGmAM4r6IlzXG4d
qmZn2JXfYU+XEHB9SGxOjZMKewM5wUPIzq8Eu7adNqNNiQJIZjVQOJrhmhbGh8B0azMCB03zxTGP
NXCH38Y0GWx6dzxGZrsbO5jVemcpr1GDUW88sNbtQofg/nAmJl09BBFFzWR4V9bGtT5n4JJGpFhA
AiNMojdvKB9xli2gLtf5Ne32U/fdLQMPia8Yw6peTgrxJl3ckzPd+1bm4bIpDrlCQ5NRHMnVEbcK
AZqkJu2kf0jS8Sudeal7Rju0NSrtYhJLA9qz57htOxJr+q3NTgLd27UfJYGcd3UbXgJ2hehDIHIZ
/IHG8fIWbKN1Ou8Joj4t4dFoh9WY6neOi2j93i6qqzFOO60+JyX3OGqdgKG9w9j+J7wCc+CZ/fMS
DP6cckrnxn0aHJFgs14T/7sti7uIyha4uZrwT22jyIMw8P18msxFzUTmbv/PrU8mjZ31g9H9iz/L
5pKqL25Rr8vinQdHbsRYyE2o3dr+Z8QlJop8A6ZjoIVBRYPQO8XXwt+OWvEjJgk9ZW+iSWusPSQn
r5NOxBRan24VBtplsHJ2tYqx9T2pUn9eHjAKIhmlL95T34y5X0k2mYpr1At1gG9mF2mKfOZ5dJdH
HQAdrRXpiVeiSNsZVw4lWZArEDNC+kGU0MRYlh9p9z6HQpq0nA3ExOMa/yBgcr8okV8DwirXqv2i
CofVn+bumsAjDz9Hjvf7PuTT6dWjquIXuHRVxMwd0jvVrS2N/g0EbaLUDtkPJRJMxhrtP57OY7lx
ZImiX4QIeLMVvZVIiZTZIGThvcfXz8leTMSb7p43LRqgUJV585rmNlnqPg4vIhPSxluvYccCQ4Oq
SvhvkNAwVKCypJyyBnqPs+FmeICIGEFU89Tuff8Ip2vOv1w2WwThmPR2cDSNl15/yIK3AQv0L+Ra
ng6T6x4026uv2IuKB8O30HKZB107M5CnxSFqmMpzYCwF6ypWrUOOt1hcUHjf1SZm+QoNauBUdZZO
D5/UYYN7NDSugr/33WQNPBvD4PNtOP7d9BZ5JEFO3iMDYsBvHYaRzKawY4BpXTLCAi8UzRqDvdgn
YRP3CaC5sobkOpBpAk4kFmZV21wYXeYZfkUYnCC5bJq9aFth/iBi9fWNGOhJ5h7GEjaWW7gAiCEs
bWgf/Cn1jRGliLeyKkbnTaQDT1Ghsv3gNRiAHqtl/WbRC+C5TkN7yPR9RJ/cgcbUlkZOJaxfSzsq
nvEINY8cgZjwJgkLNbjQdXEJfeyrq5+w2SlOfc0nxETZFF7xfzQbWLzwy4lRHixYUsXKZlaFpV6H
VR6Ben3Tr/WJMAm7PxksPRQdZFwHEQbcWD42VGYBhESPZ7rqu51hxviWZYtSr5Zfen/l7y2yknwU
Cxr9xcoPWvEkLHOQQ9FCZYeEYWbwaVn1Kmy5QQ7cA7v7bmuIDA5uPIWLg06OWArMmMEIpXFuPzXo
lELKJ4V5qRJcI/z5aaVa2V8N+iHiCTAE27qVu1aoK5GKPPbUhyqtnc9mr+qE4ZCAikuASRD4WA3X
mKjssNCwrFNwgsKiiYDX2tW3lolsJEzXUbXGhmF+inAV1xwGWYG14JxYjG6Pv9S5Vi1ODmzZsdrL
m5XrvVP63tRSEpm7ez5a28knJVtHeBbBLuO+ZWQ+RHS6ZYWA8iHV/qiw2AzXURtjXwcjr/ntsXC0
tLsniJ5xmGeOz8ncp8UVoufIbyGalYxiDGO+peaBjNYXXQZUFYnZtIoZhjhC1cBTCgafyP6ohPbg
VEIM4kxHcIsDWQTm5VnBVsuax6SCJ04QUgYVK7LgQQblwqzuGRPekaZBUeelVkFgitmL+GzU4w6S
IX6gGYn8gTWhwsgo2i+Gk1ujW9E7A3WuGopt4JfW3ceGeg94csQdeyqxwqGpEJaFX3xigTOMqwwU
ofT2uDDQTWDzDqV4qJcYPywLzFT4O4xERWMBh7jJilVlkrNk3rAK9wLvBxsn/gabpNgSIZFXIKij
5gikom3QwcosnX9nilsXzXKE/JbM46LpAiyNsaPGOkXwz6EyV6oLIQx7Vo+aVgWnkPF/3H+2wUnL
gpuFj2iO42hrgAh4RFJg/wK4IzyOOfqLU4zgob1afIhM5g1qscoxyy41jMhXrcW5Vo6rqY6X1Eh5
cNUrl6TzclkwTU+jU44xRc+QHYl1B94Fko96fsZ2UuUGSwKgyGBIMIkR7Q2Gu24jejs+IqMp8dyD
BR5BoB7E0JIj13Vpf82RCS/kyPA1NWaoMAw08YyTTdeDj808EZhDnYkfexmZL8EA6VH3aVi2A2Jv
Va6euJSJXzX0WQ6kmgFY1SHUw6IIIn8J7v0d4EilVSTUDNmDGJIihRGDOxZAjgYGfsHYPDbGo3Bb
0AVNBJDCH+iibmX670X06pE909cfhBaS8IW2Q/3A/MjEggAyllJlpDMxM6FnTxFJpdS57augWHYF
HyJoHgzM2aVxsAG2iGroqH0M9g77WfRRU3Cxxk3Lk8wGmyPXo0w1gr8yeIwi2BLxPw5pzFPb0+oG
fQNZH21aH3xT5EqTyc5kOicx30GiHYNM02b7+Z1u6dFpoDDgad4gmo7RLoHoRhjxI99tjYzBDiON
ZO86/2bjvtsgM67W6DUDWjtMBQbXWzYxPpfcgQioRFgjmd8eOsNcs6LEW0gNN2x1RfsCgKEw0erM
YKsC9yhgU0bGfeolyYVYvYDzfDyWSvgcMwKZ0ZMgdg29uxxYwr5nv9Cbs4Edg1JqWCSxmlyOH38A
eiPyAGjNgq8fOh3sArKgAJYhI4lDEd8hgZNtUgWwjYnlvcXYP9BhYmFEq0LKKbLxDCs/KTwhFnku
xWTH2YqLYTrtP0O72kIJmPrgwYFGU/Yv3PeevmzgZTi4tJmoinMa9KAM5NeXlx5rng6YH48nsr5z
7ZKyx07Kp6ZfSBFI1edQgSUG27Xb6P6pCg+hvnP6v35GTj0+JE73HNrGqkuavRbj1Hb9ByqPoDBc
iZLLmBUTsW9QfRCIZUOOweSejn6Ou7UEVgncwZSBKVSBQUjGTMPm2+NqyhOHGp+YNkwMOpOUF6E2
6hqy4PkxDa5Yr+CFxFzCrnCUVDzsfODnxXfE+FmQX1KOfNlzTTIieOCwJURy0949YZS2n95qnj02
kmUIpDVUA8DoOx+rRGYYO9BmJvUudDwivPeqMotTUg1ErdEQat6bZ9LgKKRbWIB2lBo+NJdptPDS
Tl+7Gshneskt3A+wx4h6nB3A5BHn/4sUBqRuNbbs9qlyI07rQrSMe8iTWMwjSI+kAGH7KdtpKXbW
lX2pMYF35gdPZIiEw6U0vHYNS4/RUpr98PXzGY4oVCTylRV7H1XTRjtY5i7rToV3S+cPhaxB/30K
bXKF7GXdvXresI6oblPnN3U+yvEJVA7PxQ58Okl+rMO4zHxcmE4K5qgJ0wxOtwZ7NYsUE89EURsC
r6JQulv1mzi/JgyS1WFL9CCsRA4CNiy1P+nQp+u6wIcLj2HbeoIN0DMjKYMcfcCAT1VDrvqrRKrz
X0JSKcNR25r21VNDOCs3yzkxH6N8QU5PxKf561ErkQ68HJrmtSVXJSKOZ2qaTYAFeo7VlUVVQ4j6
izzVXe5vKo9NxkTmh/W1/6Voax03PlRJ+nFS7YWD86MJB1doXQPMaWIOKEJOZWNvOv8qPwsvD4La
lOcrjwfeY422zCH4ekX9y0PBh+rESDekklQvDA5SrGw7uMULANVL4b3jCjEzmSWIC8C8Rrgfsai1
SVBDIi9y/NNmgFrKENletTtoh5jFCsKDTNwHTSDpgK7HbhaDmeLvQIFfXWi8Xek+D2yXtfVutZ9o
5FhbJTS2kEAYMX+Fy7sudJPH8kN6CG8iR4pQ0vhMd7JolVMmQDbqQbT2ofdl+8GxbpANcSP4FliK
Ca8gY27mdukeQgq4Aww0ppw2lYbsyJj5i4Us0YIQGhSeHn7GppyAw4XeFKB2gzaqygps0oWuQ/s8
HiYP8hHoJli9DueRiPKKwlABGYV7UVLGCrW3zjdJhBsTnuENvHh8h6DNQA8YnKtbLSeAI9eOlt4T
7+d92uYXH0QcEbG3mqIvC4cnrAy5MzZ1kmhGEKyLoSe/tRiYukBV6pRtqRUUIFvkEWntLJnrqpJu
tLbL1QAPbQCUV8b8edbr54ipaZNWa7xKqF9fPAVxa8c4v7tLjpBkhbjgH3SODB49VBwZoTZCiKcu
6uA4662z8L36WncfFBgy52P4V2Z/Eo9iqRtZ+Bo/wZOYfbK7yLmv69usHFGi0rKymgUZtchfnnOG
/OlF9xJmC2p9kH6Z81S/xnVKIccJNd5q/dm0L5GdoeNbQxnadHaJgpxmJWNGn2LUCWstJaBuz/Ae
CJHuR1BiMYETZFtgdbQB0DYolEAniQ2u/VdoEBlTVFC1Ud93YLsCIBjQeSYL/ydFPw2wfLC6bA1c
MZgZDCOkCM2BgqOctFiHD/RKD0DZggIKt2TZJ2Cc5E651OvyUbrp+HekTaNve5QTVXI3iiMWNbA1
B1ZcQNCBXxcgQOGuwC9YFgqarQJZrNhSw3DvqmyDxFTsEKiKuP/8f4xnXbAmhVqFPV01kFY7SyE1
RA34CaMZDk00HR7nr4ybBGntVBopFmOBN57PZaD1XwXVlfptg+0PdhNYcc2Yul94BG3zGLQXwhGk
uSbMeJGD5HL7RXmQpLhnAPf9tJ/di3YvoiVGUp/zp3EP3oOf/jP78f7mT9jd2t25Ty/TS3+Zb6gY
v+bf6G149l/9V/d1vg3P+rf7Un7p7+AUp0V//+wexxvX3/6i41e/6B2i8IF0vC//1biVDB9B/8Cx
SS75oBWAR++ym3+Jb8V7/+5e4U+9EHLzPfzNz/lv+dFiU7P0X4Pv8UaNeGPmFD/IR1Tgz1+oxXgn
rqS/tL/0ZX3C3nQzbEHLTs4u5Z9u220tfp0O5hdBScFD/WF9EsGwdr9mcO1Q/uc+NcZS8RwmhG9V
AhBRXbms0CT2yspZ0detog3pI5v2uTula6zefscDnJWTc1I+pPjGMoyO6ts/QqhcJKtsFS8RGC2w
cdrau4do410pvI7pDlzkOK7NvbEtTuWWVvxhWBNE90js3Lk46s/2Ezad62LjbKYjcYVnNGoHa+us
+11yTc6IJM/RutmifNnAblkQP3/ITsHeuRbHeksj9IEQc/HeLJ+uT8eOT/BqPxCGglUeR9GiWcZn
DGrP6Rnbnk2xs/bKBvkN8tQHb+PsMcXcdMfwoC6nXb3QH4qnegMhbl0d+5W1h/SwnJbYDuzUI5yl
a/RU7eIH3JJJ1oN4mp+npb5MlsVap9ndtgulWVsMYWYK7wTzBgQ+QK46c6k0bWkpIQ7zJDfqqxp+
jaLPGZdOpUI78h8q2XnCg8tDQJaohS2AYWYr3X/x7ZNhgssoykNFSz753Et3gdAGTs/MUVSVK6CR
mfRcJ5q2/QTwyZx2QNQ2R/mq9ViJFA14PrvKbwdbwo+A/liMM6c8nod+8O5E34BU/JmzEJeLTiV3
lIPD21XTL9Avp1vKLh+i/hOV6QzZUOkY5DorMaCgJFIybIPJJsbmE2+9v8qA3cSe+eAyrSrM/Gms
nHBZBOkP8ZpVDizZZrAXRo3KPfoCiXhIsRkyhM5l2+dcoydm3IuW6kHkBIXfPpbOsIMrD/8AGA/I
1/cQTsOgHucTCkdgmYPKToFP+6pvVfZRJm3qjzS3vKaN9wTKPtjzecfgHcsf2DE6G3qEkoKooiqi
PFml+ptnD/T9toz+Y0QRY7f3tQuVyoMNvcrCQzrVnxrzUhBjUSPbISOn4bwKyapszA9BXDjrcQVb
StB7dvWocwu80kEBYDr2KvBlnSFfoLIZ0Yu1GwNZFYO5rlcYqKOL6TDwsP/tcAZKBY5bNrXGxYnX
wqILcUJvBi8srb2dLlywuQKK/vxr/RoGYVXpvp5uIqsE6rQw/+BuVimwOGr3bqHGd5OHmugurlEA
BBc09mutu89mlpP2eXV7iBgkhQHWPagGxKP6YuIx3hb5Y6TqSNDSVYACuXC+G6ZxVXLWjM8W0Ez1
mFaGN78h1TSEaZ/9MVUWwUIzji/s4whplwptCmnND0GIlcd30oFFD3sGzBgp/rM7SWGPFvB/aY5s
889xXUCH55zwPHs9AdRj0NX3N8B+XMVMqlqg0pzyssTEWD5lc2rUSlzCn2OQJDQhdJQG4IkFIKEL
sYgKjNASBUrsbGCvDok9xFt7MpdlcWB530b/TaNSEmhA2h/f2nn0VmDUOSG/XfNcBNtZwzheIZvT
+6N+VGFOBzhZl8i4IjPfwZGi0lTULw4xxbWwIfhEVs/D4CycVgGZw+CqO/fpeO0wf5TmOLvkBAu2
WD7EwV6EJ6gjdB0n1gRYOY+PfAtOyIpErzKBQRJOW5KrAMD2jmjCnDsXlq8eSB3QfiAMCJm1m79x
81RGCgUdTDrKqZCfxIg8N7FGZJSr/pnAEXmgnHDpkrjgvhkXRlGcmVtpxV0UsaIb1shrnjYOQprG
fZoZXSGRaO2TqZXrji5EDl9FMxAHEzkNzIkTLslNSnaRhECaHidIPsBGNOvkgYiZWFsQQYn787gs
XQDbB4hZaEJRdSegO8poEEHYrL3a2rvNQqEjNpqraMhc+gQEeyvHxDfkkphffrepQZbNm8NBiUTG
+hhzA6VCvC3Uc9tiI5Zvahx7cNcSv2ZcsQbUI7QTjrYxNXhM6YVHSWUvKkFPRlwUuYBFwpSx2+bo
sS1pjTFydE0w3ODP66l7O/K2kU2leMzaKwtRTskmvtdKuN3cGRfetN/cZ1RRWVAtXPYH06TsdLM9
aieWq49mCm/QA2xtIGqC8CTJhdQA9osKrGVi5Dq0e1ZrVm8DZd2w0oN7l74J6mamAC8lQXiQTmbo
cuQ+lFwo2Utk7gv/ghkftxRSlCw9m2VODc8eHUuGAfW0TGJwT8LMaqUr23k6l06IUpb0IgzDdVO5
oUHGp0nZTdAp9OwppFVUoL7RoYS9viMk9RiMuHMXK65Gitt7WyL27C5JllzqgImBozHUJDG1M9lg
dyV1WQ51b8K1Yjun41vudw+VN1OBp8lldPMPmAKAoYgjVfU7r+tH+mqsMdEGVSaUDuJvgYbwdg9w
fRJjhFAp7/BnyrnD7xYiIwMt6LK5U5PzlrIOUGV/av3fmCprn+cLEg38tH1DIaLrFwfPDxVwqMcf
dm5qRrUuT5iHBY/964xkPbxqcQkTX1vMMcJQsrntDMEQpJpWS/a9yV6XjkuRvowUkw35OYP9lMNB
GtycKFkuYNhcvPwuW7AICgt9XLUx9RgeRAl4EN3ojODKRq3Y0UtaQ3nokVv3jMswqGnGamGM+QeX
kpFb84oqKB1u8hzwp25y4PztZWSaEg7Ytk+9xjBKkzql/GLitilD+xrCSi6n9MOltRO7304FooGM
yPaSgSNB7gosXLcYuGodRDl3pxk10VrQg0C6LP6mP+U4YK9oj2IcKAdykrEp1hkWsDXp3EuMn6fx
lxYT5elGnvXMYlgLQSectU0WlAlkNh7PCk1RWjEYgOgYiqd4AWcvdbC/azZ6kq56AfRpwxicqoAC
8ycfxQQ0kZZ9cIi8Ysxf8iyJTV4BMRzvGWVZJ799g08O7JwkN3EBTV+KCGZxDPSfy/FlM6I2eYVq
KM6xk27dHNiMnXvISjnnZjiskAF5zQolF2codtDr0X0XUBGCNN4OJIFWKzYGdY0zNiYHp1r7FIuy
BMbv0FJWxSs2P8u74YtkYJufKT88CDOjbkRlqShHYXfqqn7kQZRvmwtDkgeyRS2opT/jfPGgwZSo
zjKbbYULUGVHP/kM2OJjwg5TC7zrNg/MrSbM6PziYeisBz2AyRvdJ0NZ24BZHGwRbn6R/SunOEe7
XDSJPCgV9G/tYyIFSdSsDLB+GsRQVVbG07/6Kc32NpPlEfGVwf0WDdZIF9ezw2oX2n2Cy1T0JPwp
TWo6MvTVArCa8BBvST3srOnRnJtlsAn56TH97pOl2lwiz101DUUSWiIxXHeXPXQchSBqzFyzvUcn
kNdEHLcwyRx/KzeTE8/BOkx0Yw7RKMQlN9FhjhGwGFiYF3AocCxkSteSjxhvMr/+I1nQjDCfshhe
Yltf2daynttjihuC9NyUVKr6YsWk6023zEZMHBn0wemOwfq6ad1TRm830eqp9i40kLRP7KVG78Pa
AyWMJtn0Q7VbyWpRk25Vl+WGrs07lMS5xNSIgWQ1I9UVxioDkQ4GLtfFuXsjkYk8bHKxZn5Qfk9Y
yA4S18iDP3nnleucTl2sRu7jLPDfPmJgpnZctlZBS8H1KT6d0QMQh7sy8dRiPIR8cVlQLiLlAfb1
re/A3WpGdKhpCoYBZT+YqEZTANwt6wj6IBqsHuobUklyjSumIn7wCWgFFG3qGGH6+drjOGrGaSHP
LbPIrTxJM7SpDBZtALsyx20wMOKXVOmfHds/in9dHnwCBNwqHXYZvglActwuzT4W0z8znVXMZqVB
n/bTxwxuLg904EHvL6DB3UNAfTxaGHAuZxVYkNJItp+Fa7F0sS4ZblKpxEhUAKdkFSgE3tw4rR0y
rNBbKEzV/HpXMFZhRF1x3kvuqHljz3kaMQzQnHvJHJkMp3XIDGNOcTdl1p4bI6NHdj3QBa2+gJMk
QKPdfC0xQ5MRjqIffWQUXUBmWlU/ZoHQ95RLbRE0A678lprZUgHZwpwCZSQZjAD/HBdIOj+xn5ND
XTEIRd/1BJxmhAqajOJc68XxNySzrQlHmdNkXXfFwanbR2RrzibdTTq5kPojknlPP0PzigKYW+n4
CBvW41PR97GvSnMI7RiG3QrfTTy2ar89dRjdpiHfY6CEo6Vy4u7QdMiOr2Tj3TNSP5vuR58eSeQr
8mdvxEmIbY5vQrTRNpu3+rwTy79/sbgAQxg8V/SWsOAG9AAo3kzJ/+iiB96xoCyEVsBMIqrutrjM
AKyO3Wpy6HINcFIp8tKrWvJFscUHSqxgvU8Kpr9Dfq3xYizd+TEY3gbv1U+bE2yoNKC7DB7NdEP6
CaHjSPKBEzJUwR444idSk7jn2IMxIlFXSKCEBEHnlcOht8AAK5AomxkARnLisCYVmAYk5i8gxsjp
BjzEZCWksUB/YkS8h3lqGVAIXYBRn02KGkv4HxUDvoSbvhrQ5oTioGZYC0cOMhy/+krRXeW5uh6N
P4/pSu+38uGkr7Wh2RgVCn7P3fLkVtonv/LGOmR7Fz9g7hEnOdnJ5KE4DFfgKWN+JZpuvnxnODha
oATkhWI1xfoH8Qv924xEVnsfYeITdhITjy1hhEELPlNFb8WBHhP77x/bwbjHOUaYIY2hgkEZcBcX
B06Fz9oAzS+bU44pLVdCVT/pX5lSZt6rYkSbDhGKBvvIuwswLW1LwkFfzcs+sghG4phEAeB54yYK
pgsagh0ahSZ877Aqs2t0MQSPoXxL5h/50Rmai4lTCEBQDe+tDobjBOscNNUJJkK6rEOl3er44OXG
czYpm9b7y4gcSGCfG1T8WG86cX5wx5Wh9WufgdJQaztfj5jBQuHFlJzBI0iowu6ZrQfszMajVncP
6U03tlxYWCOA6C2C3QYWkD30cCmDlR4oRyNr7jQ0YXwXH1g/LtExGFTsagmV6bmubyrFqxfN58JT
f6IpgdUOqww+KhHoh0rxnlk2CGHf5RwNenK04rMzXNgDS+UYU65lNczMj7wF7jlriK2wUl/ERIBr
zVs3FSfWY0ldD23GsnzmfOTaY5tOS2/OX7WNPA/jfKM3tiYY3PA3jN9VgyUotih5fDAeZXHX9Zta
kg3d6gvXe00hjxfJnyyQpgxWLezJcoQ4mH922g0LiHUzc6/3tuuf6m+EZIl5Mdg/p5GBH3agWvgZ
M6M2+wnGOq6U+Wdpe8vAUx48oiXxz39K0LGCEyWWt2mbfmMTnFCx+czQwRIGDJqIIH1lnevtrjH7
g6PmZ0Qj8tpqh9mTR2xvz/Fm4g2BiCD+LJhXlOaf20eojQEPoA7im2X5Ouq8Ct5ety4YWoV2eGi9
n+HfybAU/8esMDeaxk0WKBlKBBTeVNy2GbYnsQfRZo+nQxns5fyJvWDXWMSTNc3BKf/E6k5NKqz7
BbINYKg4JFQ8zYPLagJc9JhJtT4kEZd4m2jhwjgqroy10sd/VTuzRjiiSI4EDlq4NZA2HuFq7a3b
6TFjymEmRzeBiaUi8EYNqOCjgIJT1eHiUgqlCLtt9KMdy9+1PbRIUP/Dc2+99x70l15HwBMiTShW
FFSu77OhnTsI5OqgMielBWzGtZax8bnzxsRE2pl3RnEeOEYmALouMi56xNasN/QaNJfxDL+uW3kG
7XUTYrKIGABOkKJvnA6xMxYFuE/ZFfKvbljkI2EL1JpWhYNeoqMj1h5iF6ATsLlI2e/jRU3+l8w/
KWxdqQMLknzoBPSbBasCk+BUvaVpso+Mqz3AnlfhlP5mjUu0e7UKTevJq56tmDIlVZdEK7n9y+To
a4/2JwnTt7TrMP65VzQkCqeJfKQEdnmho/J/bWv066GebQYP+QFee5r93uoVrsMjcjV0RsvEDA8R
O6kaYq8ym4+m/ysGUFnSrBLoGl4G7IIfWmIsx7l9mGxlh0N5j7BvCH9GfmuZgTdk6eYQ5GFlptRE
MMgYd4cacWIh+TRvgf7jcFlri8Osx3tq7Gih8W2sKWmNaYHRBYHkBgedA+NYOlkbriAYRYaILkA3
NpDzhxkL4wvVcVea/oKbQDx/ReENpifEvWI9ddUuQAKdoXOaSxo9Y96Gr31FUrydbKf8ceqY/E82
uKh3SrAx7LG/mvtlllFq+8HbVIaw1uPzkN98TjUIbssxv88dZnQ1G29SAA6IXqe+CuM59RoSJss1
428bql9njsva1w6GS3J0n6zmob01OdyRJmYG/IerR2Ey/24ADlgmuW4tZpyc9Ng+D63MBPl2qJz7
lyb4nn1rFaWQZFrsRllimfnGxppV2gP9Tf8Zj8oiKddWMJ7jEZcQM7+M/c9MwjojvJJJE5EsYpou
Vga0WWkJm0zH4W9C82lFWxU65mRcc3y0y+7B9n6N6UsgA9wf5FNUob7AkPPbLC8hdQtgRo3tp9rA
4PLO8AznRsO34APzJLHhmGCA2rRzYw13NAR7hrfSsI4MmtV5xq6gh/KtbLoI1SnjDbbfGhKZtafq
jgxnh/+g0U2P76Hz5gCAZNEPTJhcjLgGHZtbRnTUt34SLGe/uAHxYcECj3NFxqECxNsl6oHmtq+a
gxS0IWeIZwRr8ymtOV4hM0n7Jp8+kxpF71BCaFdMhMgBydGr7/luZW+cFW4iMymDnbs3mhX28/aN
mnznQOPSsHhNKqpEu11obr4WDMSLzMe8t1fiKyk4asT8yhW7I9zJ4SMKZ9GjRHaof3Omj8GA/9dG
Wkca42WU5KecNqpqeybWzMIrf4f5wkggh/UUMX4lDKIBbGhmTNv8cdkazmfQrH2Q1RZAp4iXU360
agaREPoou/5ZlIBocstWVBXgTWS5cqWLT9leZxhadPgOIJZj7LmlgPqLgGZI7ufEfKIArAu4vToW
vOour+4AZCb30QqTZZI/jtcmxugOGp5KId4wYJhq96jj7B+nLwl5x1BjScALw/SndnPiSUBEjeYI
AoSNmJbza7ZlV5rwZm15mwry4MBktKQwCB9njHwGXRQftAfR2aOBJTkgAxDymIljkphNh2rCgpu6
diRFgIllrQIl0AAWcvDD58ic4iPBN5lGV+BaN3Qixq9autBYlebKwtCyRzPiJDGX90Oq5h+n24HM
Vs42iwG0W2yQmnajAFobSrPU4fxpAQQYLk3j4QwT9luLmB+gWcFMGq3doemt9LNfvnlYAkJ8thmT
2uAhFnaIIVq1AlEG2aQL6cykDtTpElOEL3zEiLF+3kPpAxABL+FFgU8NcCINcqp6soAsUle82xeI
zYmHvXotk+RoL5Rqb6Xa41YshitmdaDOtG8MRNDEdrsYygh9WWDTJwEg15gr67jqK/adGpCslIMS
80K2HT1HsCQrT7/qHTpiqnhgZiTGV+nrGaKsGnXEs04FCkPy4TP2H5yt6+ToTldZh3tGwsOI6wlQ
KQSIelU41SuemEyPwpUolRMv21jzsK50oHlGGalLGAtXAMihYizqRCdJvxAHgy4A9eMBleJdqnN8
gxQIHmUBOsluktmP0Mna+tfwh2OTWhso6WuphS1IainnEcQlzq9FY9LWu81Pl8XrtHY3M04G/eBu
5H6UbGlmrgGvIQOl4vCZdkSVtoqPvVvdK+/s+k8+g6EJmgHmboxldgXWM6U/b+wAPpV7z60CIipA
7ZyvsuBbRyIDKcSl6qExFZPyLtDQGZ3w8IscXH37bW9NmMRh5dsCT/KWwcplmF22n7gc0qAgmFqH
m4HQplLRlj1+V16CuXX/N8B4oBJvo+Ziev4yMsI9mm1VITRL92GBPqYKPDWwVE3XD0FEegjOKpp+
0GvKE0yQ5gAEE14DuY9pxVAn3ObcptG9AMx7tljqwlDgyW9QZFIdZd1Gen0TxMm+dR1+fv86YLwW
VpmBMXRxlgUmTLYKuokCdi8TiPoUV4gqnZGALAwbqGDmWkX7dtKnd/y0q8jl3PuzPSoFOL462V6W
sRxQWfuUMA1kDToQn2wa7VSHMIMK4ZHxogggs75dNPPMV8Jjb062sjpkbMZsSguoYrNimSa/IDmi
Eoh8WN3ahyxyyJmNccu0d6g5/3q8eC8g079SEZRq0LE7KOL1EBu7aC5eS3ObYJKo0QuQzZFBh7w1
AFk0/rSBVL3t+Om/CZpn05/+e4zr6Dk1jbXvTk+WSh2nsgYYejDwKecPNLswJTd8ha430HNzCGo6
Zi/aIkfl9Bz55keAIZ/OyDglwA59p8U97U8emRo6mi4N8XOi/4FR1cOfgM5QiSFEqaGLhJkRFWgx
3B4apendw/R4YJ7v5wOBgd4yggaZkbkzPdftBawA+HhDzgoVVwAdq/WfsyFcjUiilX78rEBQyyFc
i1WkDGcFWmkLalqjZKvA+Yn7jBvJTuo8A/+oJxvfzGIoHgMQTLcDX4YslXN6OxQRZF8wVOItG3H9
j/D5ofxE4glvAww2wc3YiCDXmgpIF/kJr36LrrQ9yYyzBCiE6gKKLnaR4NJupaw4I2StcTntkPgA
eGoZ6bXGbrS7h2DG1B+yvv6RTulq9oPn0giPTYlutvhz+f5+rB6rdl4oU/Y0ZkwOYEfq5ZPuMvzd
G4b3LlXcpLuPEOtPPYpStvaNbO0jR4dFedvFv3jdEnL9YaNPr/t8LfULEPqiQ5lqY+eq1VsdFvQA
ZOcO1WZ0fktAGtZ5G2NxXdpbKM6RswqCDj/cD6yh2Ic4TgNwJltfMDVZR/5nF5kPURw/CcrvZX9l
d6s0WumStHjr3YUDRcRYVG1xZYXSiPVyhaEnatPGOrZwB5x9BdceaybY1/MStt62pZkI24zx4ksT
f1Pizbm7bkBcNGx9LIgnALxjichVivJGCgBh+1g4D3UEmxRVceqQBlGhIbfEF6Nwp0vFhuSwW7pA
fxzCNovPT1g/nItOXwnXlGN0KrMnK/4GynPce8AEEAassoLg88O75ENz0IMbp6A4oDp4QF9yeEod
W5P+V2GsMCgfuNdzZ0Iv36FWAc2fMdonX9EZIDdluFUyQ3N514qEqNBCEUYt7yfdq+2aTy57IZAb
DROvMNJGY3s/ubiC7lrtT1AungRJFZBbQ/aBcXbR7vbNtK3g4jB7KueQPQYrM/wRbHcbZOVudP2N
jUAFtYiTnwQ7p6Wv6GhTysZ5PPTOrzYwPSxIBuTbC1chpLYber7Yn86DNsSMGeYHwSb9al7R7UrN
JX+nFeNHEhn4NPTrULHc/4eRzXTjMlDvTEFwIpb+ibJWKlypI9gRuVnxfLN5kOr2MEXOe8BKYGwr
jWPPeSPVfA8AUwUd1cubDBTSYn4A0cLl55/qYtin9a8LadvTX0zcOxug7Si5cQqZegOwlCyp8cR5
07DuIeEyA/wx9+KF6inm7NF9TmbmZ1Lcc1QwBvVSc+vgWKa+KMywegTfUvDWXyPVBhWclW2Yc6LD
ZKZDUTmMyL8YgczEBSd8uAbIPfHzbVopW1/tgEugB/dfDMul7GuZSvzr2e9BSYVCjSyluvws/Yum
t8gw3Y2MgDoWObkNUswbTGs8KDK/x758kmpB+ioMMGj//vlo+vqR6LXvgPpF03FYgIM1xA3/ifwg
tpqxi9bU/rQjgPCyk8HXHyIqXnCfnoPnnwW1cTIo/pV+j+wAAAB3iupmuBcwHuJcoOok1pPrX2VX
66wG/UW9FDKoLCFqFLbR8le1B6zXjzODMgg+I5NUdj0Pip0W4Z4mjYyM9fC1azskZ9wNvrAMFeIE
A7360hrgSxRvVN2Rae8Mir4p0blCCNF5cBlK4CYHLAttE3C40C4JpwQdAIVk/GwIjxWc5l0jCIRx
P8qbeYCir2zinFBYOqXgpnCoSh2v85UYT7coaYZb78ZLCDFCY8BHWG4HmwsfpaG7ySjwUkJueT7t
obz6+XkEpp3g9nMB5aLZ5V+OLU9O9+GR9AUVAJ+9D9isvMWIfVGgFvuULzs03laDv5pM0VqiqII/
1bllxmFIv2U4XKi1UILm8VeWo1JQMv/H0nlttbEta/iJeozO4RZlgYQkkDC66YExdM65n35/pbVv
zj72sg20Zs+q+lOZSA8xCxKsyoeGLBHS+JrB5CUccvbxsRFDZquDhWksGngwfAyUphxuwu8HXHcs
fMjOGgEkVMCCHratZIfypopJWlRCytTF5X3ThltDSCzrxwbEV55yLWfgczJdViNIBuufGO8SxBuV
FIwXaakA37LkJ2739A8cpBkybjx4fvoV+EyP1Bd+vBSdKbcjSbIUrSmm+SrgYFkDjp+6zMjAkXXx
2jMF0GFDWzEy+UFzW9im5mrndIgDAoxxDRmR3DAJZP3UcVCirynHEdDcm8gljx8QF4BGyGQzPNoU
lClKni4KYJLLdMH3yM9mI5AASvgqwQZLPnwyASlKLANXz3KOBbFBRhPCpRjDT1Nc5CWXjO++xfQF
7yxbpfBny5Wm0HparnXSCa1mYaAkecvbpPtLSUHMMYoaarLn0gWD51Twtg1xsCxgvr33QL1TgoJD
E4xPHs9G61DN6JBH3oZs2ApNPpdRK0RHuWRbh4kViS6KpmEKYuKK85ulnDoPSZzDffsqnDk46VKB
OJz5YPzgOaEJzt0fJzGf4pMw6Ji5ZuDsgK0UxNgFNw+jltLf2JUK8cXyRcy20jjhJlHafhUwwLOm
h4Gh0dmgC2Bk+gQubpphA59BHTRiAr543rhMSBILQOThr3iI/KdSCDz31Zu+Sd+uftPwIrYgyGph
qKqcYJOPAAnvFExr0US5iHl05yYjhsbKZ0s1d6PB+874Lfnr5J+6TrKwM3XlBcnLqO9IEUJrFZD8
OPcINGlV0EXHWGC7MF53aJbdeWCb/Zl7Wz5OCEiNWUu0QCHOf8f5Q/IdcydVNiB8tJydi8ViwMFZ
kCgfH+W5TIZ+LBOVtJkzkcL8XwljbQef7TjaCrO3SyiAOtqn1gNxg8MdLRSdFC6dq7nioHf31tNe
uF74EHnDcivfNuUkoig+wbbNF46Mzxi9Ud/yp1SPaZefSOOVB01ngk8i9QR7L82MbbOD0YiXqgVb
U7dcI0Q+QdmDY0Q/GtGmUww1RXfD9tUS2e1v2Bylx2yCXd58YL/qMnSe5llaff7JoBRFM8kU9xyx
gbP3jRfOu7gYhp4ayHZ3zFe4Cxy5dbJfI8LJjCrc+/XMdOGMfNR8cQpoOtGCVM3aaK5dYB66FnfB
hgNUs7dHIRHLnjky+RfREfLTmZRT1TnJjRKiikXZZfJ2wpKWioFQH68eKUgo1y2SEkJuOJKpjdzZ
KJNoGEQgwiPBmBPVFFq+uZJyNDLig28nY4ZOaVMqS5v1doC7aNH2nhpf5HXvfxsr2pQZMDXrQlCA
I5NC6e/TBs5mf1RZDqtbo/yuhVyVO5olUMhkLijK/Hw1UFUCOH/E+RSziAWUWHlrPI4VgKGUH6Q/
6EJ66DXaFem6+CoMlSpCrZ5iza+4cFm4hyDxhh6MPmEky1LUeHwskHy0cHwl9JDS5wRBy24P4nSp
CULE+lX3IqMZw3KGZEIEHIK9jOZuRzpPocMw7B+CWoEXbWJiIErNMdmaxA5UB74vSVfmB3TDZt+h
+OEB9+ZGoEAertxms7Wf0AnwmfXoCFKTLgPkRKoNfbPb70I42jyZ1zxFc8eWju0MqS8gYQcJFkb1
uwwHzZQuS4OXAwgCzANtynxUYPNET8CI29rnTom498yloDdYVklLk/2kKdqqhqs35JOlCZ4trnH9
Lv1xm2kLhlN7zOgDwWXbxewb6YI3gtAD9vlSYg2APuIiHZZZFuysDYDH0S7UBNUHpr5ohl9b0zcC
ISFLGHEqOr65SpHky4kXXSbc/kBexRwi+lTvLRbvaYOQRcefKaoYEwNKxtuCd4ZilUD7MiBxjWu4
xAXC4/91kI2/QAOn4jLgXe4xkZfzhs1sQ/o7gEB2wB3N1meDO2HoGSmA9CbyfueoaHL9hm5QBbts
zj6TiNwc3KtxxbwtqE5FvgZbuqmmVuceepqyKksJwV2h8BE1mE528GwsxNKnSFA7Zg9UxS5VJMiv
M5KPNv7m2XN5SiMHiNglkII65pCLXCj4hQQiAzyIBxQpAGWIVZx7Cqkby13DV086l2nrq89gayBk
AJWFuzfZrC7Ur3wEQoQa5htUaG7hMJZ1E1xy7IWXxmTh0R+ImQzEuDgZ4Vph165c2Sl4OdgsCbgz
l4LCE9LoJgAvBMWS4uqnH3wc8nUd3usOrSnCEVGDNe25rK9picYIzWqMlVX+Zqd8ZoWkkN4LYngR
kPFP1YQUiPBZ9CgKiy3w4JJB56JxSVR1WdsIKgAtwj15kU3ADzNgq8dfSRVxrGrpwACOmncxc564
U6whYJm/2AAMGC/9gd69YDJdRq56JGRPC3ZJslMC8dyxloU4My7FzFybPN/BLhaNVz6LsZbYtw3O
abCB/ygBLR+w4/4EylYjaFM20cS8vZGMf3BFKbqqLsn2TNImsmyelu7hzZQ7HcSIOuwabxMZMp37
V1M+KJ0MwDY9nEFiQzGuK3X8INohAwnTou2kcMX/G7ixQk4+J46fXkZ4IsTpxGViNr1rQz+qZOEB
tE0Ik+TWIYAhlo7jAC835ux/sZGa/mXb0wKs+SHISkS9YP4I+J7xqtFVDxOhLiQBIMZQtCrjRkOp
A82IeS0o1xwxRMsiVLEca8OZQ5wgx7gcDtKQ8qsewYTS7zA8o4BGiGPmJN9nmO0W9JY5wbw5dC6N
EMkUxJvKW++24a6DIdIhB9hqmP0mNH2YPDPGbYBUkT9RIC5opnPB7ZmysIrqarbVYti1XIwEME97
R/mZ3eTxQjXA8ymd1ESQPIcErhca4MlSLi0Q7UBWLfYHPF8R+TUogRR8/T0mBlHWc24tKsyQH/OR
XTDZxebGTmnP+TqPMJDkh+3yS5HUG8xfPvtNPiry7eaYfAr8afGNebUj1gUufsWXDppDQdtUKEuL
RywaTrnr4F2Qpsujla89zGCSSJBmCK/hUBAxBa+yI8IEf2gqcWE4dSjXJXiTCOBQ9j/R6vAmmoxl
AtzTjbinKqadJhfJxjyRv9meJ4vZqW0IxhLnUGI5UFuIPb41QHhKEl0j8xB11IxWIguPZbEOEkW3
+0558elyRFCFhorpjkmAcsf4LEA/iABDFgCIwEtO/F5myUap/Z0UfN/dMutow/jin9qJyTyovxy9
2RUMWrn3nsTWSiEtaO4cFtA5TyUwLnMp/ZX0LFnfE22oQtObWyifkD/Q1tEpypEZEIbbyVEd+JOk
Obvb2kv+zpDOIAG07PPosOZtgk1FuEuBXfvsAu0TiAePEJRC7RmaGHrwLuro4X0rY4Ju1q3H62Be
p6HfB9gwe4VNN+zaWc68xiU0BPKptul2jVEfhR7rwOahcPWrDPnqwAUpGjguisSlDx7+FHHFRjr1
BV34OJAmN+fQ38G2Tuy1u8aXdujs7Je4lB85OVKaAnU4xDbjV+Ua1Mc0X4xx/1dVw62XOBsDsIlT
SX4YrU3OdAyHmsngaPvAA6EqY1atYE7Wv7gDWGuyBIfQM0Ly5oMFAhvwQYlaTy1mst9iwqaPoi70
AMUEBTHQRKeEPJkKzIbbPAtgJ+8PHeSmdD7nId0G4XdVogioZpkbZCzGhkOcE45GPlouapszLc25
WpomIjaY4HSfBPduJK0bc3kEnoTW/dUa2q8hSIA0R/aFXalRjKrUAFp79KFKN35mzNl5S0PJFSvF
c6RAe63LehPQKGAoZPWcYw4j2+gAvMf0VyvaY48ekDOK5OUPFw2F3uEKi9HhVByOjuZo8LS1PApX
jLaRuTT6VUEHYk4uhjSohC5o121on4MKt0Jiyl7ltWX17ybLuay8OxE4sqMnFgipsVrQS2S6ccom
05ONdr416Qu45WWw5LOQhgN00EyjD7rvGlkiX8Xz4mWk9f9iK1h2rk0wQvzUuiwoQyVBeIfvs6Ca
eZ+Cl15EpJz15gtO2WdeOowek9Ud2wFOhH9lUJxn6bUFirUNf5/bGF9aTsNEme2OSQ7ACSsEuQFu
B/n1nWgX4HYoarDocNu2hyIhvgNxv8Zz7a/iJRjwSOQpUcB1+qcjWorQarTALC0a3VWYTyfP/3Sp
Hvb0KYhQ73WArAYhmezi60IgdZSVxLs37NB5p8OP3Tdt2mrPbMfR+k3hG7ugU4hgU/+OVbzKYMgc
hr5hIHyd/zztSe3Oivgld3ib+oPJRiaPY8SKtQLbdXZ+QBQY6rDlgGmobDsAxTPNfUI35LhoZwJI
x3ojZEPGkck6fhbVR6r2lQRn0ctBzZBOW78S/q/Vd4ObgbGV9bgEdbgapl4C1JL4qRvoLcUsU3z5
2S9idQoDv5TGxKBVyKDIQiiosX4OOopfUjDGIBCMu09hznylitEVfmkq67nM34LFGtWwTgJ8fe1/
M0VBI0PfrLJ0jMLYFXAd4bNgjY/Lj5o2agu6GEEJGK4FuQSjkmmP+RMdXjenGGwrmiUWnsU+6zQD
luWwORMARHBfIrdJO8HRHo3BU+Gc5PIUrkkv2bbDh2b6zWagnxC0yVbirV0MTz7cWypi9/qdIaOu
IMDZXm/DYpCWW6kWemxiy/Am06yYCKMa0MNGx/F2eNwBxnkkfMZhTgBCUyCvEfOCObdcIHxSpXOP
eATgR2EHVwPzrZIK5gr4Y8Y7f1obdsK+0pMZtkcLWgN4I46/kil7jlJUwy6pdc0hdNB6MVLH8JZA
Y1RkJBqUIHCUCkddMZxN63sQp3J1ZbLpST5w8RjEZbjnBaBnbuDVgY8EWGvSi5ABMnVTtNClW5aL
Xmkjb0uSuiRyE5ciq39YTAZOXqw9Jz9bhJ4gQ1abTQtO7OEyN3KRzH91olmi0BeIirFz9DcHiw4a
Cxl4WjoMWqcc/IZCOQ0Bv8Lln10YldQYAFvvkYKyNjk+Y9249AAdBddkWfR/5X9552WmFfjJxH0g
zUJC7WyogbysEGZ1eO0kyIFcGUpSNloXIUW6JNkKV8Xda8fpsi0Nojt4DoF5o1e6eZq/ap09j4zr
U52Qc8IJzuZ+0tnVCwIx/QglKbPxyAqDkYRf1+oWuvZVRJ8icg4bXEpQyimObu2kl1jawFT4LKIK
2AWDLX5/pk9pJHlpw9ZbcxY4uEr4TY8fxhdpdws2JjUe2V3qv97EkJ+Rr8gSSjZx5MuAe/OBP3hL
RroAmYgMB+KrprrwPRMnBs1OwDTDqAmk43JJycm03GQ1mclaQHyHjpHGQ1jBXropkCfDml5lLuMD
YQJZBNpJJt+maJcuUYiDeyuQtQNDLCEhFqJxCGmCgBsGNjvI39di9oJzr5TFh8ZS+B4Kaqa1GlOP
imo89SpcejMsdTyB/DgNIJl1L6u9r+LsB85eGH5wMwFwOxJIbSW/Kq4Oc0w4FM47vk1NA6Aq1B3t
T1+RxqXumt4hWEtHDUXmKyvRyUS/yB2I1tkG15AmdKJXs9Nu08zhRhc5mXMTHNBIVVwEQMGc34iR
R0WlIZNucJv4OGF+OlCysTogx2bqDHLZo+yvJ37uCOljAxHXY+2k3xXsGfTPmq8Kr0GMyIHS61zZ
Men1nwI6SE/RRkeLaGOh4l39zgrYRT6BmPCo5GipjbsWRHZoXjuC/hkQYZKEZSU1A+KXm9/FngRy
0oMxFMRV+dSfkZQ8v5vORhu9CPopADD9bdwWMtOKKJvNxKK0o3NHR0WxRcNf4iKUXoHXMFPmF5Hk
+M09h0ORwCVmzIzemaspYHZHdKTNUu+iT8TfzKgPhp1WJR03gOPSw2hD/2qQEuTRK6hsewU71Xm2
QfOb8jv1oMOFfddhtZbXn8Fc5wOkjZZxMtZy5IosEEVIN+GLZUCwkTlGtHny00gp0ZNumzBTK0gZ
9MDbGeM/m8KF9Rf4nPYts1l0Uv5L4l4aaEHY5HtqkaEK7N4TP606e3Z1vrIUiqbAT7ZGAUIQEWye
vEx182dymM57clhKd3we1DNw/kSwOc+7zcY/BW+UOQyrwjpGHGKL6x4wMVU2Pe1uaYHrwp8DXopF
tMPp8SuTIm+jmCcc88xYh+EkGtnTx+nmZ+RZHGeErIAnXfra5uSXA6B6cBUCiBlXEX2MzUQFIl2B
diQef4Wno2X0h7MTHOXJDgjE+XhiznauXEXeHwM8AuqgM5I5Rw44GUS+drbQpVng6iElP6DkP3Kr
1H5JdIngHHKmPJpR/9j2A5YGAtBZgVjpIYqX2ngTcpMnrGHX5XwIEEgHya7njW38s3EWlxxCuUNY
nyMAVuvQ8JHPI/0R2SHCgPdsY+ZS492BogIPNAd2SAZ3B7dmbu0YCHjT0uEHoTNAL/7+nmR/fLbM
uYNGFr4T7R5cAwXTmtqjHqSLMo3O1K2G+xUdG5epmhTopfXXkkt/5MA6ifck/SNlWk5YPUXHHL++
TDzQBgKS8VpF/JeUdjAP7tibFhwmGc4M6fdVdoeBU/ItJnRO8jbwAwiZG6Q6+3edd1rzCo+F7xpP
okWb8dVo9ogYwT0ldJeVq0C7HXVsNgW9eQDAJCIehwhmkJSfhzOZcaf2mGz4jHv/ytXZEB+GCaNV
Ua8a5Hya8UfeGxgJmRPBF2jQfM5TTiPIIbyKE9SI8t2MVGwlPIEfMxKHP3nICi2oiehHIAbxGMkX
7L7cCtUNfDutMn4fxt6ap6cbPrYhLCB0/nX8V6Anpm7BCUgSCfv6MJIXTWQsn4nIQwTaNX5kcC37
W2H+xhN/Uu/XTOJlYK1Cxo+MdxpCofewu1rFxeLMJeaXLzn45zY8tNs0m9dSa/PDON3FK00q9T2m
w2B5WIkmcI6IpKAeYyE3uuJLEETeCBm+kW3boHLk7ClXgZajgTViOEC8eu3wFvjeCCQ7O9u5ni8c
KcyN4MOzvev5+YhIkeOlqs6SWcfqUQIl5wGEJE18tgf6/OM3QUUNJBaZN2w41GhLS1y0QisxCtOP
EM/WA1//R00ToWqyTac7Chgj1cNFdCnAWqFoJ5Qsomui9xb+ETRpMPwnoa5hsa3q1yFarKSVTp+H
+saeCNDJAAReUoUACeK/OUwJSIuYZhnOVSRzyD9Y/UBi9QpMpSbLl6/g21dlvusRgyG1RyiiAnyo
RoYp1vrGjQ7cr5TfMAIb1ySnbi/9DoKDiKIDF1cwMeo6JvDxKeZOiilmwiS2EBoyHVj8HmczxyYG
/+PY2QZUwaLC8jAf/7zgTKWxccNN/F94DAMeNNVzCjZQkTTREehFm+T6+pLXnemA6NA87cpFpR3w
czRR8mIU9bM/EUc+HBKst0q2c/RdKgaHZjvR4rg/co9kIMVsxF36+IGEpvRw9lTogzgXIen69ELs
62RJj7IU9aOBs0ppsp3gj1kJWk/OaAbk4NGwgjfWXHmcGgq8AG9t5m6lkuA7ePCL/KR0zeJIYG02
myD4yGI2Iin+hlwdocL4SfQxeKPdHehy7HHeO/whQS89kJnwP/i1ogDj4Zryes8slFbquun0u2rA
tHATTCOZT4As0qDpqnZUOkksKHXoFYbHnuhqncDBInimyq4E66Yv4voX/U07/DrtqUySTUGwE4VG
iBI5Dy7fLSvfSj+Qi2YkKyC6R4RjtH6LQjgCckSUCNgR79u+2vBu0XPSMKvIGXsDv2y0Yy3SThhz
e9LXjDUEQ4spGRYEGE3wUL41gc1EujzVWzYJIHN7Z+UATgr8ax2i0QbC8VHwcHVnZLIArgI06rz2
zasgfsBgEzIBMXZCwMksJLrsmIUgPBR0uDBt5tgs29D66LxzhUrB7Z5pl+QBk+QGwkzDlrAHMOG2
4C0WcNnBDlzn+T9ij1lwvzEpbwCdzYjek3aBXVoICpn8GHhI/eUNzmDt5pACzJfkt6IuONGpVGQj
ZbyIfrwJSAxpbjZfEjiIcR2nbScrVSWT1VeHlRNpRMOcJ0zn4MheOG9N0A9KYkkAiXxEtaVuVCIx
eIZ8aIOBNIoFdfJUPd5U0mxS2orrJ6ZcJpus56kmv9LUp1yFRm1+iiYFSLaw0N67xo/QNXx46S+G
2pA/z7oBnqT9A/UtQ5TBeb5CCohM5gHJ+J94oPniV3fsHinGtTwLaDXpuingnlxyzdVieyJ9qoUI
tvZPSXSrwt8MDARMEzjRBHqmTbMK4teiX5d4x7G+jW19UOhBPf0u1EkyngQ4nyaT3eK3WGMfBrgf
q05CTkr3kMGyAB024Afe2a1/RGuSzAdXDbZmGz9X4DN85pwshcGe/I21yztKHsqYnPxGWSuB/YJP
j6XwrHS49nP5nfm/jk+3CGkGo2blm7n5GcBjFe+lEIdo+CsYHIKpFl9pU7ss3/z0Z2srfITGHtQY
5SWRlxZxjfBP8tJr+Ch7wADRLy8zEfECjtdjuH0UBe3XiY8TXVrS8IFepVw+Rj1zz694yIvAQTGM
lUi8qWTJPqsIxCoUgWKSHYAc50/bgexaiCIl/ZV/s8GV0I/oygiY04SelOLCaUro0DaGdZYH2lv6
IuusLUF6Z9YWEmV5oNWZQK2loxtjdYETlXRBsi9ZxkWcWInXjr/jcn6rMFv4eENT4yUeH4kWAI+a
1a2SlEBLynZPPIjM7xU7lciZ9Wi3RgeHwGpiFayUEWm2lZIFKN5V3lVuAEtoGzN9pdqum3pjqPcC
eMe5SfyIWtz0iZReAAa6JzTmOuWX271W3kNL+WLuqyEEFChKg4hbEl2fEDjn+IhMY6M0q5J6xceB
x1VPSQvlPqXeqs1FeAdvqLeokoXxTbVoqSkaROJbGqtvohACXQ+uMun/lycDrWG/wotWSKPiuRXn
PkSkYoaoiFDHawge2j0Ap0ebo4CR0JALKitVWX7L6wIOE3OQvgnbdNlVJPyh37HuHZRQ1t9kbMto
FFP/lQBKxNlE5OP//ZL5S7TfYvOnf+t12CIqrJAyBv22DfJvIyqNpFoL7SBve+8Ewj0EHpucJ3Io
AYRB80tql1xzRILY3ANIOcYQKx3zHEHNGylFQrULtxMfNeW5ZJtIUxUffelLGoiNVNGigCcqFqt8
XevZc9nv5fOjb2ORGZiOCdcjWNasjmzbOaM1FZiFt712h3WsYS4HahEjiDlgu0rwUHKsMtTQnQaG
qZN/5eB0a9c9eSTCvo158OyDPPZwMV3/JfeCzIQ1Anqn7WhWn5gSw39WxJ5jE3D8pfLXPFDp+igs
XfXmOu9pqO5YAEVcJUMdf4NJgKlK8rDqZN5IhyfkHGmgJZ02sscsKl/lMyd1SwwVNc9MWFj+Tbc+
85RlhlZKNvcM4UUhfNipueqoOROK8OSH9pbjG7TmhZBITBX1mktbN733grxYwk8EiJLxUgXE5+pH
h6E5J9RvFgTcQ5ykgBDYB2Psd17y6bH4ouAHRhMiqglROsIDKiomnGYJWJSBulSMGRZbT+h1EpeX
JQBkIn8SNNzzZ3SJAFsc+TS4DzxEhNNRd4643KjHUqpFACj1MYUTgHewuXJpzaX+gnLhMCVn7CEn
4B7Vgo+edHjX1MhqmsiY1JcAdGo8neg+evNMYp4wzW7/UlBUbUCxzETar7dfAo0GDWKFL+GyJZBX
VOjl/MJDlcwCli0MRvVhkOAgjTdNMvQlrWMjmCypANwUY020bcbj8Mr2h5RtLoRvjFsuGXJ5fDP0
g7w98Hgihgg4xFppPoNoNv4795+SDickHKAEWtBfpUlgzhLUZSASC8PBWhoKGsHONtbzP0VB311B
+ltf8sELJSgIhkZaRVF88IrrkAEFzSJTjgzE/Dfbj/6EzEFCzXQF6ItyUOBu4VJFKctJ2YbsBG4Q
qHctuBHfNIk6RHcb9E55UG1qOK4agtLmhrYBJIRow1iELDVeCemFyS9kgVwMZGNVsOB9+CpqQEt1
LtyIPW2R4D18Z3F6p6oi1ism/1VGMI2713nEWHnwcX2qryqDnQmHqJ1XMxY/sYQIRiq5V25bnSBS
hPiKHuZo7dmzxgesVwFW499wQGLBbOU2QpjK9foQAsfZfqyzdYScdVDbs2ES/+UNZHeAOdabDvKg
qgn5P9scO5cUid6/yEMToCAXuiqd6YT8pQ/s3rRsefTgOmmcQrIRsmxYYkLD+I1iH/AGdRYCV2Vp
UAjlNqM/E1MPiQXSwRtcPWpBecl/QUzlphgQDInRGz/ZUgEkt4oeA3OAdXKDfDIITHlVEUBwzwp+
Ejnv9BsEpAGOMnMSgs1UWznEgtP8yq1j5NzRzAc1Tb85bnW7eCns7FneFe5Z6c1lBkiT5rNi7vAG
ckSwY0coiaqYLaSU8Pzaoe5i5+UaFEWAJ0lj4SaIYFa4ZAFZUJnxc9P1E0LgqdlKlBgEUSgVZyT9
838Cj79sscMgBkiEtKQTJoSJqwcBIYCAiJdcs38dlW7pHWbwSLmUH969wGZ7Y/wsl9gMEEa3E0Ts
5TEswBb0Q8HKAEMUAQJIcQBfX2fJmscgzQ457TsvKNCxAOoQr6c+sF+lUPaNmh9EHxw8VSyw9TQi
DBR3l7XmOQAy7fM/afBSsi7ALi/VuK3uVcP6cHj8SFOXYNFLQ0tRkJ81CnLecBhVanBXqmuBqwQO
Ucd6OxCyX9jvahOcInrudvwrl5TGbVfGf+vhoFsEuLAbvdlIDFKgo50ST4/YWLj+YDB1tKqQ6hU7
ONUgXhojYOuVxkGpXm0kXk15c4NqrW71CgVkuy801OxbThJ1YMJySo8SIbJg3rIDIoWabtUqbAGv
5+RQiPOJ2yQYzKPrRsyGVB62Bi5VDnxcNd+WLgNblb07YX+sidcd9eBos6PJrkGqfiyM5nmKiW3S
+N1EQtMRrK+JeOidrWmhGNDDs7SaFOy6rd8SrCUVeWmm/pTDTrLUbLpKhTRp80abA56F67ra0TeM
HHRyqvQzNP3C1r0nB9jaKcufQK+e+QaWyOxYCXZxQdgeR6JY8XM+yp15LXPkvwzZoqhgJmc5D+UR
7nJGDJeTrR79ZTrgibqTeRwYZaUhFYV5HXC1sEo8zvPXxBmXyacaoY3zyYjY5dDEJR1i3AzM5zTK
43fYQunUxUJmVDmigp4pbcdmvHQrpC1fxPfKnRTqFhcKzJXJ8xL9XAbHUHCBaClYj3bmlXBrggnp
0ifcMFS0wv0Zuvx5phRF8x+ty6Mn9Z+amM+qcapYel/n9kr13J2o0jW2EAjkpKlincOZ/OiFWZYR
36X/lVsY+Q+TPZ2ORJWgNwLF/cIdGqW0EWxrEnlUYxEAivWDR0ENQCuC6A1OLgge3atc70nbbzpP
XxkRlieoiSxTntSJWKoCFVQJnNRtB//K6CH0Btk/bPr+6sfo/7mJBDC2AB3MKkFSb2lAGf6MisYm
PPLBCUDkA8ypPeueaOTKjQjX1Ji4uGLZ2Ie2+MHV5/APVBahb/aYX4kdeWgCAFFZ0iPJJHORbkq1
A0yC4VJF+P2gZIyzo5CS1px1dluonvIm15MyAX2WvfdWmW7/FFnxSnQ0qIJCGfGB1xyQEoZ7whsI
X4fG1Wt5PHCnWqPfUbGJxhH4U6wRln9P6aCJI+fM9W6PgEh3/8lF2DTei4AxglRxu43g7oFOCDw9
tY3FgvR+Zky7rF+5wjiVBWu62oB4CJ6ojvKA9k4EK0bs4WphS3eO9xYFzY1vMSFCIfjdjiYp4VZ/
YgCHExuwb+ThWd6oGS92ijaQySMCjXe53yWaxtL+Bf4qSsz3GNBlbNnsocMqawvHRguI0GW6q2a6
h9MU65fJY6mEBiHoK76RnHCL9V9N09d9lryXjr5KPkCcgcEN7w340idegZFE7j6LbOsnj2MVZd0q
Be4GwzHQNUmgNAVZ3g5kJDRhNoJEwqh2adWwwOaPZUcbh1yw5J36Kw3jwMz30OZsYifkkCoXD1Qq
BM710ukg0acmI3oDglCzSJRDN7jlriLukvqa2Xg8/qR4MXKG+nyUxQRsqqfoFLmz6mStQxF/QDk+
a0pyjAsNZVPv0/85p27oc7HpovXlSKAsnSCb8uhFUitEGEfZk2EFfjbHviGThNz21DEzKAkyMhai
GKYlpygGfrRXlW3IFSfDch3aLOmmaMCc+VdYKdZu/LBlWIjJoCZxYrrivuiscsvpe9A7gYdkcr7W
GD7FyOnAUMk/pNHLuRYuBnUzTNUW6ACF1ZxfCnAy5Gw6WLBgrBXR4QI/No5GQ14QHOOeBQzLw+zN
4PM1iQQVTSNJ/bR75O3TbFUKFivpa9CAyMRV/nKjV4QZAmAMrrWhcwNmFWIvsb2TFC7lVBAQouJs
5GXV5Mxy6zAIKoJ/Nkc6zBejNLbSWkvDJZO0EI6I0OQxCr7VmeDMgEHJ3EM6yXaD9otOLbP8BSvd
GWYYu+hj5+g5GPD7aHvL/hHGT+IDZ3QrcsIddKdEDklfFXF9NAN7Tbhhs6nai9DNhJXssGKK0YD2
V75/hh6J2gTvk082pNt3CAh6+DW50DlDMkgJuk306gLyhygqSNfXlBii2e8Oo/KjxkSvcLnVnXZD
fbMWz7c7JuuALlfKESQYmy8/ksQmqQPweMS61XuETFTv0JyCVAnZTCsmyoNV0BEC/Gub9h8kfYJ3
8y2AJRAL5UEyDz1xEtMftRsR+tyF2BZmU/XfQ7aE0OtEINIi8R9JiPCgP2lIWE1+9Co+Sp42kCgb
OYMVE1EoiESx0Zl6USxwzwjW2nU0+/braLOWxDrAHDcOxC+7leAIKSsJAAqqcIH0UNcooDbws9I8
MT5j0VMNDQzeF3m/yx5AJ3tjjlYLjIWi3FcPNhN/R36oOBcU8xeHwmztO0hfUU8B6wshKeMfPiVk
oiwmRrxvs2EJhNnHrtSz8+4gdrb/5PMue+/gaXmTOp6oB7fAEojces2sDxH2cWMxWUkfBRcy0koP
Qy3jIctmnyFXGC2Nxt8JP6bhWI36atfhMeLD6DQ0c4DlMJUsl5+B3GfuESgVflwkBhIap+rlp7wZ
nWMusb1yW1BYQ346BQ0qvo/SSr8tezpjYhf02VT/sQWVfBL0M1RpzgMcZh0Qmc0j9y2s85tm6ncC
u8hhr9JwV83JWtUdIjOHjcI1K7aVkQU7IUM7azS2UZCukqzbKrzqBuhsfQjMnOCMVRtqyKd4+3rY
WkydO6VLpNP7a9X63W3S16qxNbAKZmm8W/xsxkF8kvSKvAEuqifFGLf1OEAOMl3xRpqiXrHnDVEI
hsY2cJn/2/LV7XHBE8lVxtbHZIdLgbfls+9wiVp2eY3zeU1O+LPc9SzRFj6hMc6SKjCp+p7rQzqp
lp86SIILGioFi/tSQdIgYB8WEZE5hpifkPxVI0I7lRogZQWVsJDAPvExgCFCY8c4F006FUgmn5Io
n0vkGysTFT2oj4SyiiuynAzCSQk5tbVPjUnUKQksQT9tl2C+9k06NBw40imJu7GOZ9YwKW8UQ4wa
0vo4JrY+SATFO0LRRliZY7rdUvMItjaW8vcEM/F8cPMZMqVY+PmlQRLb2/Vyik91e4Y0cUb3vcO5
raLFRUV7qwEw9ER/63nOjUNsV7IlOBvT6ARJhb6SnSm9ftT9I3oSkSLL2ygS0wRyMCMIp9haebJK
vDNbBZ84WK69pPtv0NbZFC6Dwlt3lC2/OLJNS+3QxBHAi3ZhclqCIdGhWxOrwbkqYxYjMpujyd8X
8Kmj+RZEULVM9sLxSudMTFSGcOTK44i5SMWQLpdX5tHrZDq31DSAOrlrIdk8eNcpjE+B66IbWjls
N1Ic8rAb03+2NQYPgaion0Z2tv7mRo0Y+pKjkKWpkbagjWIUrmwoBW+MPAw7wDf6teNfEoKpq2oy
IA7C74c1Cj/EYcmvnvxV+nbfE0pXK9Y/riM8M6hbAmMmfJrmK3gyvj0fmW/1sAUrvFaSt5rznQq4
7iQs7KIYCCHt7ioiHATlNRFDqBOkBAs8YUbB4ltNfylhHVB2PegVujQbT3UPWjNFGlN+s8KTEBv4
VF38UXhlgHWkHhr1jwZxU6T5fQLLGwCXZeBvMV850Jw6KCuRNWRHPMfeW1AegmwkVuwgGl4pcUEt
2mgBHxPaRJdRwIMSL1g5HyKvYRe0fi0KMoTh2lFaI0NB+YB+9dWSOFVz/CgNZRt7rGP1qo3NJ2RQ
T5skXvPdJea0Y9awQ9FKBq/UnpwMQFYbgsNaT0QqEqng4JABKe2yZ8wLmsU3SgBYpm1Ar9zkPJEl
V3ksWVqA+MjA3qXsriZYlFm0tLa1eXdgkXPKcZ16ew9ORgOJIMuIpcoY7TT/pWLGkgatwaeh67sh
MA+T2y4dxo0psj4KfYIGdOAoEmMnUg0XnQB7eZnlK+QBjX1mFzM8ergI0oKk759hI5qE1sDz6KyF
3XEH/TJnxCc735bpklpFgz4kazfdMrr7oCWdaP6462HJlzQDYfzV6j5hHw1gGT4DZnhbxWHCM6LZ
kKIu8XMp6Jdp2sd6+GN336KRAuIGAEUdKE74AXtwCnrNURT422hAH9zXqGk/7Gi8RdO+WLRus00E
7eTalz2zRnOKJ52OyDiG6iX0P4HpPGq20DE1RxSLJx+43As+hIwUjNIk7cDuo0PlNgfL/VEz8UDi
izLGK/lU26jDKcFD8ZpXeqmiGXcOir113lKGAfB0BAG99WI33xl7XIwASIjFBmUMgsMXaFEWTLy9
1i5VTBd/DBSRS89vujeBhIBOXokDEQHE5PwmiN8SKGhu6qVZWTsmUXlQwfQ7Tu8gtgKZCcha4jIy
gCAI5mdD+oaxYM7YLsar0/yPpfPabRxbougXEWAOr1aOtmxLDi+E24E5Z379rNK9wAAzA3TLFnlC
1a4dKuNT8Nxa/ZfFlAgRpomc4rQipYVUfn7qx/pPaH1a8UzDXIPCFPMhDh5lfmWW+dFhPCfFnEyr
ZpqYGgOXocdcL9/6FV4qWBnabE115+kfprIuu/eSbN9+7VjG2oTwIPM1E1k0BZGADUaA/NqsdiVN
I/bpc0hzD+glOJpA4BEsFqn5cwxpxxTOi/VIImXR2udeRczJSKbi1MiC566boEkxX9TJjJh+OwuJ
GcQCVhMIx10Jgv8Z56wM67Ub4zwpNeQnyIUXw2lF3FTgigPtQ2RxglsCmc7BwHC65Pg3ljPoE+JO
u5pooWCg4tmBBBgXID1QL5MLGB5dbLjtaIuoi2IIELApHgxkgA6k1qmB+lGLtE1DUU4dIJ1T/Sz0
KouhOpW6tOJ0TMw8oPvAaXBASYNHHVQbjWjcomT/Q3110mx14bv4tYC6gL0zb3TjV6dIliIGJWme
IbDYHTBQpQYHrKB79lNGIawEQHVaCBXyx4JZ7WhDUKjPDL7L/EwlipzjIVbJUu3/tYoM28RBkx9E
2WI7KJDVRYztRlwr+4hgVB9feq/rD1qZHQFO1haKz6i45vWwEDhJiBtU8bP5ZgmqxJDO4SoQXZsa
Jhu+exPUxxqgdDKHxWyFZ7d6vX8cDXhm0x1WyxiXWny1gSx4aHKb+bYk/v2Ji1LrT0et+uwpZXxR
B7IhpUOQdtyX1UOZqOc6TiiqpDNYWIfQJTn+X5lO8Cy4qGgbqqHa+kzLs+5PuABSp8NNQv4DcLHK
sh+I0nK7sfh8Me0GrEgt9xlbsj3q73sRE/tEf+vLgNa4RS9FmeAwYAmgBcRTu+mJv6yUVwP6UqRD
LUe/S5wiJ53NHxLhsYAaQBcLZW0pdy1miKgvyy5MQgRiGMGoahyMxLxYZrwd9bWKI13sJke/1BFc
nzwGs7KOBVljTfJSXUQ/nqVu/6eXRLZYlN/RsFTx+gRsgrlzN1uI8R9wGITHd8tdcGy+tdggm/DJ
qMSp4KvQgxxLfRTTVkyHBPqxl+7d4b0RY7y+OPQM4DSdEFjjfh0ufNZHSjeRdVhripQMIpatUPSq
v1oDigmskNjxos3/RdDKCfNjWchsQfItG0U9SrEjILwAjrAsdDj4MlOI7XILLfiCpenZLbQX2/wa
nWZpU1YmM8mIdrfMJv8yKEPHUDdbxmZ3MHFHm5ArWOFPVVGuBdjU6lJDQSV6tuWea0/3CA00fkJE
9XurXdSGcwD4vnpjvWLOtseQk8unjyhUsIJlEehVj6vGn+zjGk0LA34L64HSabZu8CkDLEfmPDOS
eFRDoqLzO+i+CZeF/9KTbCB1QzXO2yiuzliE7JWnuNH2MacpcQFQ8U4NS8J3M/IatEen/MK673UY
fVqtRz1+LKqU+IzW/nFyikChfbQkhhWqufH6k4HUQnliMr53mOZIaywUUh1BjZw18kIptIS6Fno4
ZtGJ2Im76fX2VSGBh3UjA7eBUIWhtg8TsaolfW40//RgEINClLvB7KimehouTKaYgshvCqPXYUtg
kAu21lNfRZO4fR2af/wZwcB4jsqdfN5Bu7jINp6zfzmOfndBZkCIEsd5PyVbqPkE+DmbuBNbIXdl
Bh+dmm1kEliP9reMsWMUTmlpnXWcS0vbBwVZplUoAo11r1YkIrYYL6Vba4KzhJpi6vuDG3OlpuhM
2BBO/d7bwa8M4dMK/hr1rzgyl/CiR+J5g/ylmsvn9ptppEJkTdeXRKvkT6gHHpMQNytUkFTzgJSY
IbnBRp0ewazWvl4+UzroDf5K/aIfSVBvUXByGIDh/N/AJ5nPVYShnUfIJYtcukxGUUX9J3RQsSbo
lJUDfwitxaEZo9eJ+11jJj/5yVP7nfXeri1e787a2SxJfNiGWAnnJlM2FZfmBIvkl4YHP8bBakYa
A6/hTj43H8Mr1kKMxrpTT8utBu+RvQ45ht0x3JSjthRwipeHN/EcZ0BXxl4Kts6wl9LrIVnizqzX
YjtGvJ1qUylw54NZsDCY+vk0qLGKo8TQXgUH0oOTZcXvEz5yfQvF1yw27Ww/C7vBwqtoJh+M8gGd
Y8wtgZ6PJBFcMmkDmEwosJo1Kp7QEa2Bt7QLhkofCVvEJBWZwYwsScOYViIhGNAWUyk4+a600azq
nwlUSnrmjaOl5xTDaLeAqJBQ7n/ElbvKp5JUN49RCXcndQNTE6ksaOA0ukmPgnQUpgLiLPAOxCkW
pjOFxxdVST/AgBzXGtyj3BSvbf8rV7VtCEJSBfB1yAfiUzyggka9MWDA/B8KDlutImmELqX659Qk
9HD5MkFq202U/Bsp263inEPj19J0W835IcdBxcT6H0Q/Hq7qPJ4aBKAWXmp+rsIh3+m0JJkvQJHA
nbNugGDaBzWeLw6zMYSZMCToWyIkRXmP/ttaSLnSO8rVjcrtiBXgaKvvvgIobOAOZJg5uzskOjRE
FudTcjWv7nuoID6bnZt8FMhAFqCtwpPYZ86NUQ4UF3MavhVjaLahmH5yK7fukpEg1Dxmt7hccJFB
95NH6oN9Cmzc6qh28Lpg993ViwO4VrhLgbHskuBk5cVsww83RTBQnpIRdvfOo+uJtZVqhTury46u
756bIH/CVnsp1ZCqATZHWDV7vY8vJ6Y7PeIJvI/n34lgtYbb3zbng9pV17nKP/Dha3H1HKh6RTpo
+OFPNzXvVbWvu+wFU7AMJanWAcmXkb3AgUMfSo5CV1gdPQLH2o6Q+Bn5j9g7ahDR9Xstvw1m5Sg3
gs1LE9lFohUvXo5gt9W6ZZpycMR7a9DueRghR4HrKicdeIqHmEBpj5lMtWG0lfqoTxpo3ckylfgV
b6sj+XKCEOFUvJXfwKE71DO88WiFQ7BwDt3HBP0CRfPOMXJI5TCijGkvhpJhaEDvffJlPGXTiTEO
AydAqm5u5dtLZNo0Zk/VhAxfGDpiecCAZPCDZQCMo2Ujxm3LjIuDiUMw+Q9cPitqSZwjEQy66GXy
7hvna6YbwIfT9F3kOXQl9wEVLz8Tu9OF53y5gbZO4rvcSAq9BjZYZHwEOGwBY3sJUYtr38GqM0B3
U5PaETxjmrZuwhNsPR+7Ti4pyV70adDEo48SBrDV90mrZ7A2tXiMag1lm7O1VNzYbDV+7+vyLcDQ
DiDs4NqQB2SPsP3WLv28EG1TLkiNJalAobBx1Sl1CCJvQUc6g4vTX+jstfxSzcHzBB2oEModxB03
6LeF8MgBmWoywbSLz8f1vnqeyucodF+cCZcJRI5ybsixWMrgqXL1b/kbghx0ZrhVuDQYC4c83yJS
bilyfbJPYynxKYTT4cF01a38PjbhRWH0odQvwrZ20HRxQE7EzPUeGty7IVUZaT8FpU6ouK/YkYxW
enfTlAH9MFK0Up82ZrrT7OCIprfplWWCaFAEfJ1ximxn7WqGiUf18FDZTGAUPiIymGBPq9qhZviF
BPJWas4pnn9Sl/DCzPxS1W5ZJ4DINpAbM5KMajTwT6n+PURbrVXJt4pW3kiaaZkveuUwauQCNSsl
36Wk8zFI8ElFCvDoCDaJ5rwkcNucwFzXXbKfM7+kdQl4VOGhQSMSD79q32wBqqG9lmF1EQ+2Lv/Q
Be2bzZ1No6pVyhrkSNXc5yrDZBKBklP+Sr6PhIzgJIWNX32VuIxw8F7Scj7YvbVOimkb59XaYIw3
KfdEWjFdUwFvs7hcSsC4wwze4iXplrJjncWULsKfxdRwYRJmpRs4q6hmggDcWfaB6LWzreHgnx+S
s1q4+hqe0nWi587D6imA4+P3yI19GTHRuRjPmYYkA4/vooRX7tyI6Nq3ZXsbLYB/rC+rYDpXBaU0
jDPUWtW33mDTbpfjr4A1XI8xh6ud4qwMksXtKO6jsX5qKxxCh3fVHZcjI1Q9+hIdtmldGcKX+PJ1
M7xfHo7Wpws1a8nygiiN/ocjaVQnb4GR+CJyuFssrJvayn3SVXKdrfTAJPFuBOLgplJVwSOl4nNf
iieNse4Q7drYMyvoC2ol3MY4IpIsUN2UqcdfCyYFk62B2pTsgF3LCpTbwMntZSpgTm99BhrSOoDm
wrxyvq4VuptJbVscqBFGhrn+Ovr5bxraOzU7GZN988OSudBsbHGj2yFeC9oDouFFN6xdfpUieQzV
5FyZX7lCXpX9JLk/U0z8r6FzkGdEpM86nmpgx3KLRKyRqfMPRkrzYR0qzhVTzb9k5iG2n5zQ/aht
hK0nQKSIystWx7vroS/jTZyCMrQTo6Bq2g6wjFP7YzY2sf0a1r/2Om25LUCjSvMRXHMY801eTjvH
cQ+9YaxHbziWY/cTNrdeI6l7uiCEmXyN0yaQwZBCF1q6E5BIupVqoMudp3LbfLsv0Wv4HPx4jI44
gt9I5q0ODaeD6HBby/yWNLta9y6d89NQYMtJrWMSCEdLnkie3xqTARyURoLA/IpQFefQ0czF8Px0
6+jb5nqCv2qpa1R4y7Ee1l795GMmYXVH1VFv0nfjKFu6cBe83ZBFu/Ks4fCnrm39rylxFXvoq6Pg
Uf3wOswxuffmuu3OpJW38SP2XAYzcdEPi2iopPcZdQ+vCUypire6szcM+8cCdbd4kFIEQmZgoGkc
QUq5oAvrTy8ffftZGANBaTxlhDQptvGR8LLg7HGV4lJwdPR3vazOkLDvdB/OqvJPSGljzD7BplC8
hhwDDDHmNThnsyc8ilfa0V9bk/iQguxiHfaoZdPWA4WZNIKjIu0lV7aWTS6grKmhLjcvfvdEmgrz
wi4EVJiVs2od5zjZi+AaTwCcH0JIjB6kPpZLXs+vVKRYax/VyNl3Ko8B7Q7cw0r3HwePi7BYFFZO
CAuygLHCzdHSN+LgRtMtVLh86AiHpMCux3Mz/CYQxGC/IRFnzIQ9OY6BtX4YmvyYjaw+uINyxQ4X
GW8zvZHiuU5Wqj4e45zMCyZ8Pl2C3b7g0LJCMCk/SVY6FTiW3y5gVwPunTe4lX2OafwIX3RdRv4/
nnOZZ/vBf8XWfx26SG/RCIzI3JqWNBCO8ewi1gejwua3I3zxR2Jdsm2J1Q14QWFQ6jd4Y/P7kmmb
jTHDbygcKG1SrF6gDGhR/JggLfTH7jLjMyD8oLktvtX+pXTm37m4yfONjOSQpPFGc+k/AEnK+lTn
YtDDE6eRoukVY+BmKjF5oUxgm3Cy2KmH1Uz4gaWmiixDbGQ9D1vSOjsRyzESMxIDQwaGh5M2RkNp
u+NyQSwbfzoMeGvioLduPOxjbhuSTWa0FB41I4zdczJy64z4a/nrMYzf2+YVfgQ4+mAHi8pHn2bb
7zbAhdz9OuWJRKtRNMsILGtXBZk2Y9tGDKn/mUm9n+p2adjdBgFIISUXP1xEChIc6XsctAFmgKbx
OlokpUU8ANrGAWLFBBnWc4etDHo5+mPwN24LzDpWxmjhFOie+d9ZKRj1Pjm5CT2aMV5F10LhA6Gi
5bwwmnPP3FnVu7OKMEQ8NwxYT1lHmORuxpHntW0hANEb4DKA/TNKGFg9F7u+leOT+GaYVBQpNm9e
HX0By9O3Rj++95O9l7f6q66eKh3h87Se8NHiyQaHHp4GgY3ojk0Cn+bwWWys7vAQ8ZtjEsC/uScR
iPy484Q6PaCC5SVR1HI3c1TWlSnbo+AwU1J203hxkvc4f2u5zyQLAHKr+YNwDR+FX3eYbjHypcKl
+sXdv6XiU1QIdbjaaHf0FvWGLMIs//QItw65CsWwc7SuYsOHVyflZWwzvSJtlFJzXWNqmUK40KDp
olaCM2WI9gcUW05dilWE8OvOuo12si+ZvMu0ogCE7sGBI1LnZvfgV2AIza+Ikedx/oiAoOAJNKZ5
iIatGT8lFM62jUl48pQn2rLzvQeUUpShF/GuMZroaQySF98AqYXk40b02tOzFdYrtylYnzhKMMAu
uYNE2F1X2F01UPudJyL0QF6xMcjrg0s95pcJgiCI6MU/LKqxI+MtuatucHnbkKixMoPU4qbdwofC
3zCZ1r2VhlFRF6LsmofVhJkIu8+MUKCD1c4IG5WhXSZKcpgLvFpxDzbQdbFGbWfVZ6eJ8MMHZ0i+
VUplE1k1JtWj1SKxHKh9xmMNiUR8URrYw4DSWDzo7GiMIbZD8mkSjOSHzbUHXwpZOGJPCRgMqMe6
jTeYN4pDhJk9i184ZAOFQnP0qy+bnFC8JsQUEHvEIxusJ0BdL3IGLu4GCZ3ro9eDC1to2Ib371Fm
nBAd7H268iCGeEaGd1q9gVhfHa266oN58Wkq8dZ5HB0UrhHp39KNJv1V1d6rQcOPLihf8848NuGv
DqahWtWDoZS7xsHHXqivVbuC3f+vads3jytgSqPHaER0YCWcpTrxWAEE7OSGJycxeN1lbFg23Ygm
ubkNYbUdPQ4GHMnpdLO4XisKugPrLe+yJx19Iaml5dFvMZIgepUMpqOBcRMB4Q/6CNWR3clT5VGW
1R52/JKRWV1usW8fU/swxuCLag5jv9IvvJD8wWAAxrjDwo26YpIpkkIhV6mxvs/KJ0GMx26vkXWB
kG9gdRWI1wRWjwLzKcj83wEaoN2aUPyEJaW0PDaCB6arF1gEPMClrDcmcZ6MTrAHcRDsJusugqeS
t8lLA6Nb/M3FRzHxTaIEd+3w4WPVGlwFT8rAUsWLz7WIISJCPQWyykooULHxYE84LXQ4yIJ1KmWx
DNwGdndDVETvv+heaSwMbT4YYXVAIX01u8diKnbsdWO8ae6nW16dceBCd5Eh7K1/UXrOqEe7uvku
iZ7T46WeVatkOImNXIo97kA9qvQaY08vRJaI9bixw5CGwspY5x7vyq697V1gDZiuWSZQD4OhNFia
lRuvQoa14VqPCEfj9HKW3Tx+G039qCnkPlbcEZ4578MRA3bTAV6Nko3w6hiCBNW7EkU7CyCfYSj8
w6uPuVZJWq4fQIWy5lfYUo9TVBzGlI1s1Xto1C06WnqOham9Fa117vrxWfSElvWDb+xhLqeXJs3v
nFqoQTN1fKlky3myduQV/UsVnCoilVGUPiuLrm6fvJw6pSP3sIcdjJkFE0SmKWABozZ9UdOuGC5e
AhUFrv0+AbWVI6A41h9mR+1TAvrNy6CctoEU71aAs2azYC9s+dmOOmk4ZjSHjAYN30ej9DjgkO9j
eyPiVJqAtQ9jUtSBBYacs/6U1WcHaRuEJuAa77eOUHAm2SWbjO8uoPeh7pl9Yqlgg0SEBgj3tIn/
QZE+i3DSNLxnYddgmr9w4UI1SADmFGLdSvXnnemNB4sRrZG015mUujs4JuNDprB+MOcPWnGWk7wu
3kQf5QK5oJUb4UFPcMt8PdjP68bwHofqj49YI/QPGShwaUNBnvyMctvdz/R1jk7+qvPoapStPiWT
AZ49ZMxHlWaDlg2DHbX9bDBybiuDZsFaDiqxRep3WZL6NJ7rMmZtU4yZNJ/Rsy8e2sICKqLs2OJB
UTjJOq9Pd8cNBEmKRaWjhsdhMI4t/REOTuhLsObpzhRElwlneoq9RYU6DlelWLxZFO2YQNQIY7g6
0CnSQMM9UygKwaaksH1wrAB7Q29X4V/YZiNJYNPCyvy3SXfW+RjuoOf0tXEkUs0fNDAIBpbFF1FS
s/YgYrsCsgEEkDovdyQOJzTmur3p02jVBxwW6yJ+jjkMxsHFvV6/M5UqTbz/lEc3VnXUlTmAqw20
3T+JXGqMaasaH7vfFPGF+9rTb2AiO+LRj62TmDt0yAHTKCTlWvA0Xh3XegvoDLdtmXnepeljIC9o
DtpdZ0Ob7qEWZgCNv7iJBZ2r1u8aulKACRvn0YjySrhouuYfBMlnMhIzz9adn9xyN83gUjUznbaU
C+4OK5tQWr/o9sJnuju+siYyaBIQ4Q1AZ056Jbl4cKArMsRMvOhTG1l8FJHhADdYVhAXGrYnUmVQ
9shWccAL2TU9JJzm7kR19nHjiK18ja+fdxR1Xtb6Z/E01/z5FoBGytwuw04Mjftkw3PjWnUGQgLB
csU0A1u6NeMVAdAtGPVTWZztPNhHGrKcDCyN3sxStUUFmVa2mI/jTBsi34sho6DL0xh5Vjpyej5y
YISU1ByArGYRwgwWvBsvPXkwHSyUJK5WPvSUYM6oE1tSvCDigmAremEY7hGW0/LALBA2KafT1jrk
wbvYDORQwhli+XA7Y0E5kgBnFydfFoT8xpr+nEPsCipckgk5afuf+s1kapxpv7lnbwurOhg54LgG
Jldz/qhYGDA4LpxyW3IeB0zCanq6DgIoOY8YZwa7CW2PQpk2ZP4xwGXWywiu5/Krs6vL8ClxD8Id
yACHaEPl7EnADkJrXElQV+dsIiCsFmB0Zh3nQ/RsML9UphclzaDTgg4UlwSvHdJrmmA1wnRqJhD5
55CJ50QIfSrRqNoyCL+g9BsdiDeqG6fSF52FW1M3obdLnmxSzXuDELqVGkYPcX3qppPqIkVuT8hi
e+veaLDA7+jlRAR9Yy6a+i0aIOjZnwnqrUpp1+8pAFLPOgoprlsyHxkCbpThLyAKi9ehKI+tivbR
25mR/uiCvI2IHKyaU4QPMG1za2MFkMBWz7S9ynoyymChTMYyKTxEiXgZDeFizD6TwNlOGHs08aYG
ye87XDYRJHEKO1W0rXLjluN5T/vsMcbH/23pOuVeS4ZVQ2H2YHXmapyKR8uAEKxT3AyEATmPpQ/a
8sk8WRuzdevehNWHOR99impOp7FtlmDhRA9wIgFulh3qF6hbZrAswVQhjXtzerB18FKFyE2pTVtj
aSnF02Q6a3kVbUvFg1FTV56czyx/hLg7a8naYF9UyqYmQ9jJzrj3MF+ropLgG2r54q+CWVBRWNdI
UBxITgOos9ZjfmcjwmIUAUDeZJ9xuMz0V62m9MfKIHnlM+roOdv2xFuxg5P5WszeYxqTRgvaWP/m
rokbGgsrIqeBPKiY/qroUxY2MtpqM3n+SiuDnYWi1yTzWYUnoqgb+jZGM28Vp77E20c4OuytBlnA
PoacSBzYyEHY1OcZZ/t5HYfk8s2gi78uBY+I31nJzhQR//dty/hHQzcCwJYIp4GplJU/8n1b9TeP
viqyqizQBQofBUoz+awuE1X5W72/i6hCMVGbNWTNmC9u7PQyjH/Q+nYO6O/QHNAiJh1aXcbWpGGU
DLmCz7m5FEP1OMGGmEFkXF5YzCCfyyTtZQRs7tRx3mjQF5Pg1qDILoGWYMqIUHRSTwXMQpysRIej
w0fUYc4h9hvm18F+jxwoWtBANeVHM/pjhrs5ItQe3zCBbPAAlhNZSJvBQIgzTb4QxEb63Hr09jBC
AU3VYwwdOKie4kGEoNxyetxuS+NX9SuyERH4huzMsJrO3Aiq/qFENJ9B370qcQucOgEza+wj7Dpb
7hBGF9J8q1617Nyb+FMXINeiWlBAbuiEuowIbPtXjCZ85h8FU7uAEbIoqcMSu1I6Kvhn9muEHG6M
iUqOyz3ebF/j/KyXV2JFe5jsxoMDBdQfr0WQLJpQezIw4Bb1hNtzIdjzd+E9t8aV3HUh+7qEPlho
7LuQESOa3LklKtVf9zhcdbP3Ty3jH4Iw9kG24h9hy7n0yFU5wIU8y2YMxhepTuKvauBJ4+UkXmqj
Sqox7uf+CAcWXwB4PZBAwLc2NVxDBtGcSQup+HJsqbDSaG2EnPQxYl7gwJ0K4DJ/iLDK4EbOgq8x
vUxgBxme77DyImhZ7P6o5RjlMOd96yQsVwZeoNy5thMvY4UyDY6rzvSW41z8iDz6AtC5FSyFWn1S
cod9QAgV1+ZsQSHGhxBrTvnZ2G5+2RZvILcPRJId1S7plz0tb9SHS6eb6UkpE8cB8wzNWmEzcbag
cbVk8FgmPOT5c+AsrA0cP2dzUxWXgPrHx58lgfYWuodYYVFQuWaFi+yq3rp409cwR7OiWheDcuFv
wON2Iky1on/4MDl4T+njczctU/ZkDeCp4JltcIyPLqOrFno3MzH71NTXGLy5hhQh2zEQ8cznyCx6
IrW07tBfZisqKlQ3mN+KyqL7Cyfo38G+5uIHrIl1e6dAd5hnZKiJt7E6iLrUk5NDau484UQO7fkh
KrqzUzZn1/LOXoTxHaw6DZJOx+upZfxpPJI3Ri9Z26cgpMKqaOqZoPTaPye2llCu1ogcdBxumynZ
qL69imyVYwoZ6tSlL4EeHiM9foaRgA4v649pR2ggVq+8wISICGRaLu0nsaW5GizS/NmVb5/cvGAP
AyKzgIe2kd+sJ5iAEQHaCBdsZCHw/BmkoJXw+lvdUcuQaepfdbzDOLlHOXlWQ3XJnfaWmTGQmvGa
DZgBpTm4Pxh+2TwXH6aJXWAXb/Ow+85J2/M19qdDSUHGmvUwDR1Oakh/9Xw/uN4H1duU4ZrSR7fY
cg9mPWcYobuHsGkOcaStNcPeETCiA/ICDLQP+RhhjojxHjrOQSmWHoMdB2Nqr0n3c/9ngKU26ruG
OY6q7QJKSudTmRKIFhnJP4+MyOuUCyhEmgGFySIEldysnT/A6IC5xjyiiyUUgIID+3LYaOtQGE7Y
00CmLQe0LOeUEsJDde2OED9xGa9JG1FQdvj5NcUrug733eyjQ91SMtoAN7gC9CbaMJSDls9c34FL
x/ga619M7IGICRSTWTWjrrDiFCCp7Bpgrp4Bi5K4GKsb2QQMBqSvlhs44YBkxQfQbIpg7wItuQPW
NLO50NBlQV5ZJFODjeOX0qIDsz+98TN0Li67W8OaKPaWSRrgs3OxyxCuoPHaDyUBdDAhamTVThpe
CsfZAGW3mblICbJ2uXDrrr1ynQFOjt6uC6I912ar3wI7OWhY9UECnKNkfX/TzECJKcLVimRF5aIc
5hZGn7fv6blhR43xLQZCa4AiY8zkegxssYKg9JGqoAGg98zT/VHzMYW/nbQXFxoOjI1lYaDrzCRs
++74L9tlwss1JkKWk6Cro2vGBCsZW2axe6Nsn6ypWdkWPMNi3w6bUEleaCRjVg4euHAgVj3HWIK3
J5x182SlaxzNcIEElnE2JbZyTvDphemRMCLF3s6900vgmKR/ycIM4Js0uGDF1L704G76rNacdUqm
73ECeZlhmaYxAIGfemdiiE1Yqc3E02CLjsb02sAjHTrjMqWa+WBS7qo5EwX63oGh7rQpaRxC/4TI
lBqApTnb2wifFrwsp3ADn7aK3vD7t0FlZatr+4waPmPUXROBu2IzF2zJgoYCVgzWgs7BOITTyvrE
grtNQvMh8KW2J1o+ru+Dchj3Nm4Amtve+u6YEcizrFvGp3HCDZnn2SYTMZA+tx2WOwaMUKx2bJjA
JrWVyvaNQ25tSobBus5T7D3UrGgM9LMiAtokVhfixs02MBt2NG5qppQmNcoINTHBaWCwP5pCOdi0
NyoJWun4hnJmESr4ihU+PtXnbPji9dX1BuguKGGxwiAw0g2C1QxNyUjal9ejtvlkwCjMz+Isp/9U
4BNzUptn9mtUvU0gcZkuEh+kD2VGOObVtDftBm4CKp8/A+xCx7f6iafqqAFvFQ/W8RSO19LmBnZ/
8X4m0CDA/mwO3zAa7tV9XWNZYc/LofyQLHXB1u3oFsYEjo4cuFTpz8WcP8HkB8gj7I7rjqETvzW/
50DJ4HGrjSN2Jx6lMEgYMhieev6azOU33fganQT4vA7LnPcIM7PYRzw1fsE0OsFGNLGZM4f8wTKv
9MyYCnAHPEv0O/4ncBtaLF4pch5q9WYMl54RejevhxI/LKDU8MYyknmUrzJREy0GXGzUN2Dt/MvF
lIYH5VGxsbq8on2ldqVM6imBVIfOLMPGkz7FC/8q+yI3KLvXhV4sTZCuNasB4y7HmJdtG7+G7nYs
wxUfRM77HsOVhd6QSKUYaDmnfQZXIydbcJrrI68EBqzqsqxm6wodBhLt9ID9V8PCZ6QPADbVRzWE
Atv98TCtOFhr5nsLH9Gh8+L+0hTchAL7vhQr7xNHj47XBDrnAeKZ2EvklN904Kl6HDjjvRY52ztH
R10F8PQ/RL1p14wRm8UMmdUMCGJPGayC5IevM5g8R2lHX5j5lxj9RUdNxlg4HY7E6+4qqo2YJ9qX
LU5tzlqeRaBx7tFNN8NpHglcRCyLLj2Fb0Qdl7SE2IstL9KDfROYuDovbFqYFOBw+lcOBzC9hbxt
QDbqWs98d8IRifVONp0SNRy/RKN01rkdsVPn6YeUVsX0qyKubMx1lyrrvqag1nCbC64yJw9KZZ10
RMTMTJwQ5pYQjflKBaO7nqtp4iqKiXe34n2tbzzcfc3HgHkpzzbzmg2tdwuUXw/bHjMltoCt/Mp6
LoGZuQJpYflSA4ZiLKlhgCe5GmE1eS63oHlq+y+jp3gTHBWWFnvIL7446F0FiRf6ODVdkWUQSNtG
Z8pPpCSiXsP4w1I3bDyrfI7pUnnHDFCwBfKAbqr4Z4TjWfGfGr1OTM1IF4ytcMSw/dSOfyOjUvXd
QxsORyGRje7gkiapMGV46Wz4teFJz6ydbp/BRilhtnPTbGzrg8ycPYRWKt2TlZ/izOJy44Wkwuzj
cJjMcqtDT8N4ZZnXvya7xpXsqA7y1zAuq+FvwsSgkqY+b19riDTpHG1nqJyAEEyaqgB/GVTfVFJe
id4D0aRnfbIyWBIBlk2RueCLyk/L6H7UmUGAtqlpFSymGALB1CPuEwBEvIQmOsNAWEth2zGj4QCi
/5ScvQoBetkckCoeEoCZ0UG8D2fNFC0vb8hQuxV0bNkP0KtgGmTG3hUGdfAX9fHSY9AoXzO0/JVN
+SO/TI3bGzQraFtyfxejeRauXlYQR2vbO01Fz5TcfEoj2QI0t41trIgPLEiPglS6ink8fMcBeEpP
rGMH50kbiDq3MPjnYV1VjFa1+ByY1zi6jGhXhl03vvKPD3sSX49VDF0z746NgpCYCygDmUV6vszS
aQUDSwwRSkoGiGRS2Wm+tS6bpxF0yaQbpb1HCTGxh0cfS/oQnhdB7e0A4bPADKffxul48F0GqPPF
tMovxfgJLGcVQuHPhNSr/qJy1DHb0XrEtP2AMytjSbs5xz00pCBwtGXcTbcuONgRJwypTrXiP1vZ
/CYIimQaVvRUnar9y0v80GadUsnoT2MePlsUAE5CxFSJIiDvGCTZRxsLB8tuz1nkfSEfnCAp6DFM
6FRBomXR76BUGqFrK1O79YIUggleevGsbBJ0VyUWm2ZMkFyd3Zq6OvkCc+VK9mkgCkirF6XWP2No
SBWmzEapb2MhT4xYa8Gyyi+9/6rP9i1jIqI31xoyPz2KRMGaBHf4zPWG7FYyBAAKFnQQr7y1oCYO
CHEXE+wYIZN6N1rG1Up7Yp9Dn7woHL1JsAvpGKeqfZnI5s5wNEtscQdcwYGDbOmu4dzi07kmfRBj
t5bybGwcIigsvL7vgkVZbWBgZKLS6SvZBr2QlBGCumHDvcIy18kR1fB1HuTtVPDJjNBYpjoG4FG/
S8yc2L7wU3/vK95PkYGJASF07k8LQCln2tBcVDjhNHx2AZupJDCGpAV0Xrnzxakaj/25U3/n8RJx
UejRWx31ew2P5gQB9gxPRJ9/DQzi4k07YZTC5Xo/D/8j6TyWG0eWKPpFiIA3W9FbiaT8BkG1JHig
4FH4+jml2bx+Mz2tJmEqM29eo55T2/wjadHjMbRmIC24aWICzpyO4uu3zq91nxx5TVcelECGCZU2
lf4SKqmEjoSjAMDgJk8aqeKTMivhphhuY6ZUhbOWUHUILov/qCAXBZWV2rFEnI9Mq8JSb2/JMw8/
3hmUFsp7ERFHpfLqy7P9Ljg9LYUiYNHYQD+cL60G3Vz7DurbbOFUzoTdLFSlAFN7GNgPwbsSg/vq
JK91EjCcICrovR0HVsPWhPY8qcn0pWYXlbvtSXy2AhRYiOhnPPnZYBRU/gliAMeyOdKB+rgxP7Rm
+CE0RebgDctXaPaJW09CBjg5b3N+UFmhsukPSI4WeuO999hUgUYY7N7Ye1uUDaKvIGLufb2EacfQ
g317JIp/HXkZ5OfoFqm52bidWFMn1B/Lycm11lYdzBUCug+CyJQkuDTSVskkH01zmtutyF7UuKKm
ElZiLlxU6jzWY9PK53Sce4Somr6bghr/gXTnqSGu+nSt8l1YZDBR+yJ7WIYY+cm03wTVHTX2JmeL
ZfvtwsFdgR7eN+R6lhXG/lRkH+yRsx7DVw5EI4ONUu2E96RCpNkziz7batHWUjQWjGch97Cy4iV2
T9qYKQ6UGuMDqF2RsYFYrMOcMjiv+v61MC8kzalKk6sugcHThQjNSV4NdFRhvu14j2PYAYgOof6f
KQFqOuWhl/gTtzopm+GTJ63FwdDXjrGuHfe9jq4VDli5AhnERi9ZLHI6NeG7g1TeBSjwAaRSypVk
wZ8F7PaAtaf20xH4cDMOZuS+6BTEiD2NCZ+iSPeCK/U3AibnCce0PrrODB4O/zeQR63B+I7lX/yY
CjhngqQscCon7o46+/a4v0+oHQeCglihkBDbbjSnOpSQ9ouAKJoNAM4ESztKMEFODrBKovzV7GAt
QeXTEG6YZv/bgXWUfGrf6x7MZlrnfvtEs6FQcEHWMacgHjB7zqVbhpyFLQR2W7uJCbVqa7btCA9Y
LJmEA2DPizSkok53pENHvrVn7bHQkMGDVTGZuLzn5JzTeWH8KrMzzbM5sfViH2wVd7QMijLwMCIG
xAWwRYudeVR9h8PeUjz9S0HOru9bO9YJkDixV7iA6JVBeGK41Yp8yS8hLvUA8TqLkynPASjnwxCZ
TxWcNNDssQo2TcFJ11/UVt4z5TUz1q5w8PwLWVEXa9zENhaECEBZ5X5IA0YUm0imWworLTSItnJ+
qj6mGEDD1tvyI6mmlVeEEFkfWmq9wvzHk064XAUwrcZktHUBlL5mg10Jhdd+C5U7i9kli7L+qUBs
CohyOrvJiIQI9fcW3vBmFzVPW3d2HLnSBrEbk6XZfASzhzUTb3We2HDO5bxT/QgpNLbchjjYMkyr
ihRjUMSWQK9o2rIfWPdMiIUXspNwr1jjPnBax62jYplcGml+UQ9EYxB2zTa6+eY+KpZfm+MPhPAh
t+VKpD7d+D0thjVDJTjGCL9Mdd05HPVcrcJKi6cUzI2E9AbKB367qJxz6eHJz409qXdQfXrGHM6D
BMuLkItARkSOByP0kng1MBFU0lBdsM1mZ5BcLAYaizpnOc/EyWxuHLyROMNzJglUyYMGeoWiwGOv
2SiiinqFMkVY/OEiMHIA4FWfurgXzFO0bji78Lel1V41hVR9T8qFjU5X/dGQ2gIaA92zTPpdyIeN
2bGafXrrYN+rP6DAFBdXjQcdWnyNjaIaWKgzqtsbeOFBfNgumPRv/qUBAspVs8Op+RCnvH0kDOU5
iW0P6oBQh46FHASnz9DjM0BhAcCY9XvpM1dhheEH+VqJKWlQE40HnKHU98a/JsKYfjucfq0ZCyNm
CtJHgoeqeWFNPyCrzcuSmIJ0WXbxkpuENzXWJuy+k0tcs5QzN6rPnSNscXhZ8vFiIo+uzHBtQJKe
oKqqWUhVlzbZT7GGBokeozgT8Ag3ml33K8O1gtIC42X0UBzo3Caxn/PswLBp0CSpYfPvH4EtG9RJ
NdzudmcpZi2dFgSrl1FDBw2cFAdfNRpEWREp1lkbbpSFrKsb5VGVM22sl3Sxjo3hS6ukUPCYeje6
4d98Hlhlu3p57TOxhdn56Zn+IfKD13iEaDrPPhRXASN0OKhXH+MlxJbGqhTEe3TJ0nPRZlkVBWay
6TjcU+5j5xGwFzbN4QVTtpc2B/RkewGoUCjxiRvm84IB5lBK9n/FIkA4LDh/mFqJYh5N1Jsj+IWF
q1SwMktjSWt9xqpHWZKlU7GzhI3qrGpWbpxeQhryVWACgkvwrCHHjj8uGhr66SYDyJOy+dD/ab33
rHpAHWmzNXQvSZY+G7OFqyjAqOzwTMv4gQx8917t0DSTjqzTr5VIfov6UbADtAL+3YzcILWa9bGI
K05exzhbtfdShBl+xeGDINy7klyj/Mkc2x94sCs0a89VjQdRsjY5iVJ7vEZNeVSyoqx+TUA9ovYl
CgyAqPToQQGAHLJOFF7lfZkeLAF2vzVXR02hkdfvlIsMzVkPUSAnwCoucdCsL9FZaywicdmgVM2S
A/2Bvp2k0Dx6gsANoZ1nvoRDxcPGQAdBVBv9PSr9oNgkgkASyq7v7qahpyuLnnwgfgVGzcQRW172
pA4yj0ALN4dSX5FUt1FChD54cxCUQGiDLXTqKywEyh+dmaN6i2C784gHGIdy1EPo7MmM1vcOM9EA
lcWW7IcZXxyLgxMeL7yNCQX8dBmV/RX2E0MQbef0fwm4OhOHAki1Szf4zoEh6YpgIn/hTMItWtFW
h66OsXl/Yhfhs9HpbW3hKZN8fkKFfoLGHga9ClHy+Trcw4bcBfmqla8GZws9FUnrD5JXb6ZcoIS4
FC2GQ6QPQ72qvAhilXnhqsPx9oydwblS0zwrD6sQ4BEzoKyP8UoaT2pDghGTwQqYZIVkY7Zna6fQ
hNE0oaWaS8563tbtyGA6UxB9bJGZUxlTsGpHOnAKGYHDlsyjabipsq2WWfxuFZkU04uKIxJAKxZA
gmGaZ9B9vT615jnIowNOPUvGA9QACzU0T9NzQiJmwo7AfFV4fh4ayDN/6T8wYE1oKXSms1CbHjj0
fvppmbrGcnZOHohNw2nlmCvyQGiDJCy90oI9iD11QuSwBgLeoJ4TAKIzbzSHFce/xsf6CzKu7p59
HUCtUAP09mtYYKnigRuoB5ioiYK+s5UjrBjyXTptCfwboB8eiNIcP6mYBidnQpNXJ1e74OaNb7kH
p3Pm/jUoqKCNIwtskzulK/EgYEHBINMtuo3M4CPUK6FvJ+s5Ln/sMMd2ZbUBT2oMatLeTUYMPB67
OFz2IoEZslO44OTsFVX8MS/Dm0CDlVhEQ5svInnrkFV0rNQ5y4R5m3tOfp7dKf+D+H0Z7VDqNh3X
o+ek+tHHdK3HPF3OgK1deY844hMfYFQNhOyUZerzAtWfvn3ivKdjSvRP3DN4KwjVnINy22HajzYO
QiK7qZNHFDA/BpEgoOagHMU+GjrRcGAaZQ/T2TcDLVrPDk/NULmxNycC+xTixfDG5BrhGNn5EMRp
dxSRLeSwqRlaguC5zijw1S9YelO729qe/qBQjye3mV49G+F89UBxVx2MKlsapLXMsEgogss3wgpB
ROaEa2eOj1FMDXoXrCXxyMIRKZlYmh7wMWVRB0DNK+Vo1hsrln9OonfrNjr4LeKSkO8iAhOs1zs6
Rgb/uNwl3bZvtV0+l+ZDzQLRaF+os0M57hStMqDVH2LaWmquVj0a4SPLt0V11UwUVvFdlmePTiJs
vCcssU+l9dy74aqBqF49oSXkeG32E+llFZtbjnls7X2lmfagbYSuA2ht7oBiOibwISvIi8AWqH0C
CBP1UvTbnHQmK1vXUOLl6K5MDDFqGguWaxqtZk7XnA8u8Y3aJZUez5NHRz1YbDyYRIOEt5PJxT4Z
uXMs8BuADkmQ34mtCeSohYcO1Iw2JWwcbtLAp6bzcUC/iWaAjwJyO0DsLWqiMO3zMIsnitEuos21
0OsYQj6OhkgU+Awr3rOxHk5PtVM8RTLZi16CJTffPfVUTpdmci511B8cSAcEKeEKiIFZCnWqI3qg
MjdD0TTLrMZ3pdGfB0ZbdE5BGv1mFmEClbMhVQEzhx/s3x+l9uyn094HHM0spCCZNcOpJIfEIVZY
ojXom8dMTzBydLZZGL8FY3ILpXYULipbpPPCIosSrwtkaZA1ngrSiMIqfsyDkayp+jbUA0Ea9Vp2
zP/amOBh6C+n/Nt3hm8rFffRLfeOXn6USb3t3Wk/ctXsOXnt2uo1D3QEaqaKS1JXEcW7l7nQs7VT
5GvfmsCPiCWwi5RaLUdzjhIE8SmdV0W+i2o2QoCuORwZLlWohrWpGwqJ/aWPPIusgOHlqaFC3dNf
abqPOMUf4k8rM/FDm8lMxr4CDd0Mn50/hRkRk3BYaJjY692zNcxohlpnUzAT06Fb4UlVwvKjsnK1
lXOY+XRoVzaMIO3YDJepGjZpw5iOM5RFL12UhFw9QYNUD69q39u+O1fuXiMSGCAU5v0VVSBohwl5
0oKXpM39Ku2Qc/u+vnfLaV172r+5MrJlbCUrbdI5ZivGcmwn10Wzn+F4sVbOMbRACUTxBWEzYx5Q
npjJKh65mmpujPJHqUPLb+IboyfbUEExKiLCZGlf06zCbDNaGsEqj5xHvDzfzRarpsCm2GG1ghab
tXNgblo3g2ND9oLm7bkt0hzYzCJdtDoyIUcWH1V2nxNjwszqa2wI6igZlvzi0w4NRLJ+Sk4Us6rz
odt/v5SwkjJiz2A108M9yTHZG728YtN8mkfnLnTYgI3HagE7EM/wnvE3AWw4+MlMYGi1aacbiJmT
YuPBAavfkcsj7X7mJ2rxb4ZRbZO1lxSy0OA4LylnTel4uBso2vxJR/nedDDzp2wjbajH0wcOY6P8
9jNrqcdoVWv32UjdI4P9TxAjT5+cP4LXZJariK0FY+dgJGhNSkYOSyxt+TLhH59EzHKQIstyWJvS
vs2V9R4SwEFUy2NBYtFiwhPoO6z/yUubECXpfIVkVpYmywTCOw9oSCPK0UP9gOiLUv7QsiU9NDDd
Azdb1n54hbFBS0eOu6IMAZeBpLIPMMudASeM3oNRzo6LpZ5hWG2DF0ofIwz7LK2dYYnPjqGxsF3E
6ypx2IUrbPd4mZqrGVMzC3/Wwc04eoX4iBiRWoQjhsZOMX0m1xnUGmk1KEyOywT21Jrn7CBtgpHg
pIH3W9IDRdjEZ9OoQyM3WTJVo7OaHe4WDnsAUEMDK7VoVhFsuIJZySix5mq2bc63MPx7VA4r5Qjm
ThD/AUeQ0/F2uD1W2tO3BcyTu+FGqpXLHW2dappVDjCbXQVE0CzBnv8cDDy/ByTnBuT14pdGsS24
9/ZS015bFD4YvsPNgQLkKNXgyudcCPnXnUYQG5QDuhOyb2wCnxaT3IwMgZV8jVIbC3NAp4Sq5unZ
EywMFobHhDPLnhC08AZgxYLgGj5OUi8Dng1MZElcOddjvDZchCog1tQ0oaXobdii8/wj5Vz4zm/Y
XNAc4n/RtOPaAxMgeT2fgX16DEq9T5+fOc2Lep72LOwXls9ojEwwZbBP6Bpq7TJ1uC+p3+qcJ7sd
YGZ26O85AI2NjnKK45oFTq52xTZMpswMDyFCgwLzTT2+G3jWSaB9YoRVAD2sVEo2RSwtzzKND3ym
89BgR2UOxba1ileXL5KRg2k717LWfzyYjmMEdySbv3Snwc05uplQFHHx22YZIXJkUmhQi42IBjwg
cWyX8gBFZLE6ugUZcljV0Lk1uCoxTmb4NkESmO5DuAqwmtFiY6N0y43fXf0Rrn6m7i0s/KpB+7a0
8vgJAeOVaGMkBuROcsNSAe9hZPqGZGZ1XwF/PQ8VlBy29QZSmewtwhWkscV1tuWmwS2EllGttDom
L8wxl8Pwz4cTT/uZRahZNimzrUY0rDRIquNKKuBG7RbdSXF1b4ERw00IEAj1m6p1dsotLk04TI6q
c268Zg2l+Mv2DHJ9gQKQmznkPbAaTCAn5nR3Rgl2mp9xsqPF2GZw0eDsVxU+UWwP/mBLpihe661t
4/KabDL0ISP5NjGrgHYCUUvZhzPlzMiZ7HDvGDWRIWrk1de5fjenFPMnE3niFddHiAlgCtzAnK3w
OCPo95mKMHDPu23WzW9x+VLIPV89tHFeJ463qJyj8ueOTaailal3L4P52hCs0jXjQ/PeWQEtW7Sw
s/HieBejRM0scLxyc6SULV8KaGqmK4Z6vI/Dgqje+OjVmLM5ZrqZXfGW5FczbFaji/VENrJBcFdE
fvDQZ562jipsAmPrJsMXPfSRMldq16ULXiQ29pXrL2TsgpV/AkjWQfXZ9i3GBS4A4uiMX6XmHp1+
Zsr1BBp/YktKQJgZnANQBOYYbRDbvrJczzPgm9apHx7s0nb+tmfkzVBFN+1gryplB82jjYl1FZBc
go9cEIZn9evUAfgySPhB+ZuF5bPHB7PI8g2K7hKkoB9aE1De02lrpAEjJc1y8WWbvDCCewuvpG2X
fZQfh87fC9w+LFp5rfqXleYqUYTFedL2Zpv8zr2F0YO7yUZ7Zc282ma3ag4TFHgsmB9HC9ueInk1
OJFcNjBBnN4c0+05vRy5NZw0RnbnfQ0sV3tnhjoHbycTS26yk0lYv+BQQUh7UOGIJOVZhVmmNsaO
KRi4XTA4l+OnV1YfYfISSwZMBLgYmMTht1q0UuNwoM2udu6DADifocaiGfPTaMjOBveMsAKUYiAi
jwI7aIW51RTgrNc2bGe+PE42BbNnGnAlWYAlaJkYzKWByotHNH7n8MD4lMbDZCfKgDlGzqnGnpog
xfdiVjTKJkGUi+4XcWFY56RSCZW0M+Utx/LvHMI3xBQkFxgVhz+ND7aKY0+cpXuwshKkFj3MQY0g
Nt0UZCGDZweM6klaYInyBsewWXEojdUDfGhMk/FMqQ4+gqZhwg0fkUUFszZw5qUNm7uaohWZvJ7D
7hrpVeW0XyUKVJ3DGSCUqcguxpVis/bWiEtlvmsdTCe/ZnFnpNUquEyt95In8zP8H5MzY6Z/tdLp
EvH/jWGknzRYEp+bGjlD+8D0PpktEkG05PTaBY2Cza3UAMlQp+p7KcZdrj6wtklyjMZ4EKmUvoI9
/s5+JKhKtG5ZKNtxc0Gx3QG26//Ar7YCChARn9tBUiEGLljM3uUW1d99KIEaMDBEUPOvZdWgmSl+
hAiQcXUZqmwT1CCJcUiTYEO4128+MyH7EXg23QC/xQrXeNP8v8jt5suknSvlmaaNsEZaIc+V5j7N
rfyYNfsJTTiLkLpj2wXXpaRAJlBOmScnsfYJlPUc7Vn45Q2UJNXLW+iEu2K+Kqs0ZCC0qvgQOchi
ynw4R5yF+sA+gdiZlAE1MZ8D2DxdThqGhfIiil/yKb61NuqseGmZzKipEwLr4Z6F7x4DmIHv9YbV
35JWouQ6TlCfiuwFD8t5OMl0O+vVUuVbAIslebX9G4E5IIo3LvJiYHcN6IKmlU1RBvbOawb1C1Ba
gx1ADA0QuMamZGZ9xStK7qP3pZyHbAgXJWJp9BhbV83ds3HIJySt8Mzb7qzMWiXTZ2E6b50IV2Mh
4Z1gF4OMdHT2ZjRvOqp+DUzLQkRNaYbJjtWc1oqjOpjOuyp7A0isHIudj0qLUZcx1vfuYYr9N5Cz
bRlvfeXvRI8Cdpp+5jC6WBHQlJtbi4i19MClRgGzMV3ji4AUInZXjglCaGfOIqriL+Fic8lVUvNH
0L9NmI/lZo9nzL+7mk46JCkzmmnP2CtF0yxRL05PnvbkiGwVldHSleRTUVGH7O6A8mM+/uDlz4XE
2IkeM80Ez1NxDPzsLabWIyWCSK4vkxAMDOuTamiODAaQ4knuZBUDCKWBsdShgRQoOvdsCNuz/W82
NopQZtIP44OI2I2GQAKJA1nSUi4da+Bxig6mPn6xclfrc4z1quSNfzAsDPZp38AYrOAna27scqD0
0VY1xcqps32QuRdVjkdeR5vT2e51/B9eCcUFn2Lv6tFNKP1jnyEuYQ9BlZ36czCytJlCRVN3HNp7
VNEOk6KSr8h2XLkhnOOhPNrSO/hD8NpNyucFK3dVyaLc+yPA8ASvImqCjkdmBbXBxfBU3+Ff9LfT
aOqlh8+TM13daNP00bNfNVs0yYsWqhKJXyV/JPjxB+I9MXAyT7BoO3tDcyDMr/6lIjkzruMlfVCx
EDAi49GiC/+JHUUoDLGc7XZeBYcsoptsxcdkY6vQMBR2OHCBID7Qkr3YBeIiWJuxPsDkPxptdfUF
k4fRg9Jy4GQLp9c3k3f02X+KpOJl0WoS8XCjComzgrDjjjbAerSuJnz/YG89dP1wCj1qWVLT299T
vVsk8ouFeBMbSJKDjXrKzCEESNNuk15j5Gar3OB+qYgC5uyQMYNNIa25EaU75XkQaXCh2KG7U0hi
RdKxbXybw3QpGUQd5voqwSITnQolrM8qLINHaFMd0erjjSToUyu9VYaBWMAxw7IAGvafIqfFsDzc
OUBvmfWrHLlHu9mD8bpyPBsjsTryRghNQwNpxsYJ1HilPrg+OUfN6p/dqvhQjiOFcvJiLtVZpHds
yPiYLP29SuDEDOMYMB7JEqlx2TXtkydLsR0LRqdwpNVg2yEc47OIvL0shyddu7P5w440HTeMmXxm
uK89FEMw95BNZms42xKhmu7uSqJvAQl8fWPXkYDzPj3JKNtaenrsLcgvw/QYQj/wKRNzwbY3TMxz
aLJSHdpNgck4qHX4rZcT69xifrLy+rmeXmPrWoQhKnLczpDFYUVx9FvnwDo+yvGDa241+HrcFLgF
FJuxXZfonMNmYlq/FulNMw89MZss8OAqQ50IM5+j4lePzXXkE740uauxbXEX8IcXD8Syw+/Ojiyq
HwduNjFt9yHGVyxT6M0t135LgquJi0qO3rrSUYzweE1NRiCq4BH2cI+T46WC5RTH8p89uKhR+0H5
GquLYVvRd2PglR+5axwr15KIigkuc2V179EcrBNRIrAtliXDnrofGZKcsmW11dECxNg4ZgksmFWZ
AgOWfAB0948tw1w6XenCzZHQVFNhzw67TF1XZLLpmDFL9NY9xivFIvI7Zl9kCFNFlNBRdcx9Did+
1ldkI/RnlL2UFI5EL8XeGKhkhq0W++zThEkEpOY/DWa90ur0mHrBTrE1sggjlWRbjf4pnLXHBDAT
+q3SD2IgJYbxXOjn1mTkdWVIZqG9FVP1rxbtc4v7htEfYyd4TBnEyq68aZbzbgRGtNaoE9Idctyx
WLBOQ0HPPXe7yKs+Iynfh2y6BKXNGJ0zYGjdVx1km6yGm9kRtOFLSVJSglBrahEG9ako1+FQgH55
jPdRjSmE0zD96vSerocrj2pGBH+1p7G4lbPxZvz29Op4ZVXhunGLR0e4FEVNHBnbn+HOa0rilKF3
ZNCIcLFsjU968p8w9p6sRBDbADYdtF8aiq60SY9hFHxCHE92s0m3MqX6UQqHkEf/VKdyFYZIG/0Y
bU7bmLcOQ5WNPR2Cjv1l6HIApwHSkqkpwyOqWybOpMERGz3rWI1PGt9djC+aTQTwUOfntjZwwdJB
MzjsSeUCzvKARU3/GFsgsCw4U/KJUCMv24m4Xx8MjAKqz+lnGHn/0t4DH3LO8OnOLFnHZke5b2y6
78zqVqbkwWzmdF91GJpwXrc2Efb8ZdOE3TxBa4n147Xap5YIGrAk32a6ARFnEXYBNsIEfuEo1DNe
msZr6YtjDzOeUrbC6HLlBeLZY5dqT3i2wN0ejGKfy2Tt8hN8vT63fkiVnWgnTPnckYurTAU69iWo
b4n6GzDDa/ZVPkM8SOJD5Q3GspwJJ+qkHy8rDBEdvEvku7oyE7Rzw5l22IM81a1+0Mrgor4dWfOb
wbpnnOaETiKmYAZS+a1ZPK5CI1inglBLr+dxOKHqdzQv5HhF5DwbX0BEM0mzaSXWmVY/dTIzTj38
B5N+VUNxoNvJJbfBWrACCAeWG9KhpyudQzI3q4HZPmLvpBpwYlWbgPaUGRhHvc2IpwCDvmTHoi8s
NJBV6n1NY7QL44reIDw22E4ST2suh6j4BKpZSv5DO2m+tawjmFjD2KTzluizz/pYPhtVcIntglS9
AOsUq990U7Rso4KdK+wmE4J4W2JyHFXRPylSjEMhLeu5f8C58z7T0uadUk0m3QdWbHh+ZebacSu2
rRb0WlF9y3hWiv7hVjRIeWtGawcn+GCQ21qTl0YUxVVKamrK+IVpxNUVSc7KlhLwUlvXPCB3Cfuj
2PE+sOfh3UO3nFmLPOb09YfuVvXeIxaV1TL0O3xhOPNa62cU886LIZvXjT+sDEXrGXOymGgsZunC
ezY2Ptcq9PJ1ZReX2cWVRSYpZCBgi3CG96H8XprSXY9NvOoKPcPIOOR3EHj1ObRRI4eVJv1jH4uR
0Bi2D5bEuD3ZAmwWCDW2TVX/OkOLoWGmLdvwc7QVGGZjAVH3y1KkOyd1LoNO2+nU9JKC7lhgt1t8
YMSK4j9e5UNxJHXyO5lRwRm1CTJcfSTzk58yZs4wHQOWYfaCLdPb4OefWTitokzb1mDZcadULzq2
60iGyg8hmzXxV1tnTATKVoXjHrqMvZ82ptnC4kOPfDe/5b0f97Xll8qR7IKz4IDQmwkt/xE+9j8+
F8v3oGBxAzwW+klbvbtDi34EkvNy6sUzoqulTbmtbQnp0N3Grgq7kvcRaVNFKhpIc1q5a8tmK2Dh
6+RgNAyvyUdJrXeEbfiDu5917TCQgDAVPx0E5wehM8VbDfJXSZqbVxNWJ9JV44BHoARS8dGMRnXv
LZOq4gR9tSChzbcQGzbYvW4KcEnGjV92rH/jXVmBH8NwHG7Vu53ikBLgF5j5a92+Cos1oZDOT52m
z01hrZUfcjLaa3MU9ND+WxZm+1SgACIz8FYZCHEBnOk4oIOfKXeXoSl0hoXiOTCgjIu5uwZdsTJG
TP90UpfYaBwh5kLKHmo81Jhn+9bZDrEDo5quP6yeXcbgh0Bv8Xl+cd3+YiLQkI+WT06rkYNDwtbu
xuIxtDOoZ4gLlVuuhPGQoWbjACMRhYRrzCkh2MW4MSSY9XBipfSQsYHrWUhOIJJC44Rh+RIYUg87
9j8LNJoexXqaOKKoPmcTDOfsR1eTzuYcICCh4Hq+JCs1SB4an92MmKtzKDAPL+QyaItDky/Nitig
kn34AJ8dIxxDO7Uc6BWpzPNEm760oRgISPpTtEOLhRIohoCFw9Qoza1H3Ixg8ZaaEgotayZwnpE9
QI0QLYULV7ef6rfgXFaMPTazfHdq2ZNOrw4NjGc1pK4cnSDa4K1sOxvxE4C4xdBDEwdTMW8+OFCq
k1+HKFqMJvDJUBiqgQdawUZB8bRVOfI1ZEUckkda8l3rHzHagisAJOfOGM3Bhhrsx65/MhxnWWdL
y3lsQnAb2qoZmg5vjGS7w230q3ss3UPJ7FYF5ADFe914Uyc1Lvkr2wB7r3D6HR7IU8UJ9ThlMTpt
KmFwGrVfD9iipJ+de3GFJ7fQnXsSfQraqtYKHlSNYu4ZTONhNowls7oAL9UpyBaCvj7cwsdaVeNv
WO+V7XOudHLOCCsH1cL4OiUV3Our0e7c4iZNrHI/NOMwjLg3LUKIos2ym5cpmyQIat5XM7zEdNA+
CDnhRZEGcUNH/Wa9ujnEG+cZ5zVsFql4iROguvyFepLHz1bzmxrqYYCGXI2LcmPCssXRdzkQfirK
XYF2ACenZdtOKzB3bF8fmHqVyqU1WYIaF1J4SAlFBBddRcEyQVvyn7VWuwt5DOL03GMh1EJzKPNV
076kPCfEAy9Q2dnNm/zSA+zT6lsv3sKGYHMa9L7kbI6v6o3HRWNMDiZf9dqTXUgY2+BfCq5RVuME
ubUB6qCo+Lp1nFECBWJlwvuTSMKB7QVvs7PSYgd5SIppE0YcPC2BgWnkXisJ0DDe2MS4FI14iFaq
Rqf+zkUH1JXHsdz14zezpJoGMNBDq5SwVtxUODmlX4x1q6Y8g0sppzDmfxtWN2QyrsCnotjo9eYw
Qqj0sx+rJ4mqIcuy36D6icpqVcLiAd0IJK7N7adw92EKGAJQmGqqodDzF8iyUXtSI52qCmqcsLr8
2Q7udfTPRdwQAB9nZKTABVf2kSywxHjKUPYL5ZnQnVSeTAGpOOEB6Ecd/fNFd10kc3wFl5UgbRd8
fGgkBU6p5DHkOTzj8aS4mZyVw6vk8ypTeCEOukajxkkOnOWb5vKU62DGR6wsxUdNQMBn5hxwXvIx
4uRYHnmuxy10y9wFNYQAuLPYc3oQE2t8dKdvu3h3SRCm60hZKQKTciIUgbmutXY/+LTCNf1BoB3d
fJmN94KeLccmkQUnxgll+DEfRkg17ry3fwqx5tFKh4X6muwx/J2D6JFzNX+xQ1YyFuNfvymRO4XR
2zNa1AaNZs/k3r52HgFj+Z68tZpJAxofz808H7H4avEO5CgbPtn0LFzbggV1LVg52Nsa8TCt1fhY
lqBwXHjnNpEMTYvjm+0CQIXdLTg+r15q7D+UdU8/Uo3FRYH4msmGpV2B4mKf7pb+wpgeDaqDxJjk
WHZ3pKUPAkmc/WC6/2zd3dc8p48hr/2Dh8vyHCUIg2Gm69+uQhK4Z6P1qxaHMKvh7tdbdmASM/lE
3ArnM8D/uACjhupBvMVzaiBOh6kLqKDWWaXyzbFWsluU4jAjWNXybQzM5iIjtiDwg1MM877VnrHy
d4iES9l5Yky5MXtYWX3C/3TvE+26+ZApPlH6QtFqERg3dUM+u208zmri8F5GjOHqJniZvOiid1Dh
JOw7V4cia0Pqoeo7RbEzre4AXS6245PMpm2eFpi4O++q99SaBNCT6Juxu+bcbIfvGPJEeuKXL68b
81rRhu34oKH5HV9sPkaJs6akkYrhqqmqUPk4ao33XCONwb8r3kxk1ex96RMh2YO8NZCJUiBvb1gr
Mrx6p8mzYMV+NuE2m8NGHSKcQSmOtXjW6NPFMe8TX90C/jdG7WG2WIZ3B6ElW8/J3zhWM+XJgkSE
P0U9Yn1FQ/+Qf0me+AJN2YAw7eClFAIbc9URxIz2ncU4TiXTdhh/BowLspdYC08NhASR1y+BVf0p
JmLMYZOVK98b3IVC71jmF9b01B47kZs8Hx5VjEP2Kke0R8NHvNYYmLsowqTExXsG8BOMqz0J0W/C
KVworMcy7wraBmRQfDqhlDPKKwmizDhinv3T1nelDmoteCw1Agb/Gw7Sn/AQVpwiMP7H0nktN45d
a/iJUAVs5FsSJJhFUhIVblBSt4ScM57e3+5xlU/ZZ+zpkUhg77X+mMPdwUsrsTeS2NbON4BOhL+8
dlJ3LUt6YrCS1gEC4mGHhUjlctreLcaNtNc/B1ffddwoRfkGebISJHlPG6IJjFz2TAiW5Xjcp7ZJ
8CzZO8afQFzma/LmVCv+1dE9knNc0npn62hXddxBOUfXhRjxgZumkgwHqj4UVd0NLykrUEWuUKTv
R7DpFkl/OyVSHz9WFInWy1btzwLHVWcfSuJjApvnAuVsOn2AtfJVusYWFICnq9QJlQKxiepHlMM6
0coFj8mvSxcLkL3hmTzN2vKJzhv8VTOWU+s8AjJWRbgZ50shxptlF5vCYeZTSjJtV3N2H+K3WX8g
CcDfYzYumS/NNTN39KJa9rVx+k0LB6gamy48M9zgn+VI/O/TNtxXout8VIKoQMkRnMYR6XUCC61v
+D4jG6P9+KUFkgDdUfLOhQmH8ZZXf+sctcdNcnLyVdhHcsJurumxvsf1sSI8stPXHIVjSjG8+m1n
eDo2GZKt/CwdovL6bJ1oQ2RiXxWkJx3lM+6W7tFgmkkJ3Wum73B4MTph0FkES4pIFH20SuoMnui4
qbe2tI3P36xWKUnxcoOXoY3//fN8Exre4Fwso+tQPxmDWKsIG6Oa5OJo11IwU9cjQq7ghiC5LklT
tH5K2yWWzNCvk+PY3jhQe4qXOe/2yjdWw66Jif5djhVlXDN7y2QzmaujX1n1V65pD2FM38RbrXq1
9Zrq4TQ3CXPKK30sz6R5kjNISk58lwYLHeZNJG9lfmylN19J1KsouidOI7N+TMDF/8BY3EjMB9Hk
MuiQyYsxtxwbAMs/k/mVwIZEsncgmsm3BOeeSyLL6vZvkVYfdkj1ZwrTqtKHhilYKiUMTiS02qTS
HWey8BprxH+87bTpHgbNyyhYl+ZnnPFD58A+yGrs9yD+C6zv2KhqGifsvRqnaky+Yr0MTxCpe7sL
t621T3CxpelTmb0Iri83Z40BjCYLRYuVl4ITP1k+uuEzswHnf7RoZ9ZvuXhOR3jjhryu4gVrlU0/
TMETIVkYhiqJCXVjeeyIWwm8Gux8+gFIK2bqiLhgJANrh3974g8xcD7iLmKFp+hOf3MSpNkR42fu
3br5PXXHS4K764J9v8NfzyGdnE3SXeUnP6OA953m3pOMy39lnogMOpVHyyV9mLO1uIwzhAQ9vGQL
F/pdFXgZh13KT6oTNAlA5+JzoDXhnBI9nYFCywW45/2PTYIbCEWZHkFWHs2Bv718k4CSvIcqCP/M
Ege3sXcyoEU78HovJbWtJaVuvmRE+GvZNO/lNNcNKOXQW40tXuS4I6YB5SnJ4rOxz9M/mDYEroIm
eBncdm/0hHhg/eMl5mxhiMNAtLW7WdYp0/y719i6nEo5kv9vtZ+9454MdmWUOXVFrNnDgq5F05np
mzC/dgvmp+W5VpQ9l9cBWERCDlulX3YdIirVwV4yiTdnDKkhweQ432JIn3nklePWTknQwuPjIGQK
68ccJg9XzY9xke4w3aPdaYG60rVNo+NEi6/Wo8VFvrFguA3AEZuWFCWBaqmkuDgikIp6HIZGqbty
7E/aetxmE4RfZPFA2bSOIX2MRI2Sqn0sStLtUO+xP7D5UCFEY2ug4vGDVMWPolkdPm5nvbF2LrYv
tkPDeIWYk/L66IvC38Y6aDQJ6peSa44kVBqv+vYYunvzYOwruQgBkXWvfLwj8UjsQtLN2ZKP6+in
QDnwp2XjV8Iy12Mkg+4rSOfv76ajckT22zC548vZARA8Ql6jHC68cfFzQsAkIOQ0EgErGueIbBLZ
8DmNZCx11XPYkr4iYeiFLa3KzrlxMWDCFrdEEhIC9fgFiS683ug+NkPzQCBgVCzV5dtC+Z++a9qB
J67nviY4G9GMXDZrajqQB1j9sE6WgpjQbzXnaKZUwYlfm/zZrE/j8k3Icdj5AbtghkOfw5AkCjxd
ZDCi5YrkhM3Jj4C5Ud5MrtReo1ZnpLeBzC7RTofG3tpWeKM9DQW87nfo+dlmEbqy5QntTaI4ToxQ
GWKFoiv8RGk5bHOVKL9x2VsuteThsct2Y5Z/hOobcZQJbVL81CUxdoTdVqS9j4s0sD3N4PMlMlhG
F3bf9E68hg/V/NbYlALFhm/nh6nJfeEW+9Cio4F2C/su+y/IKSMdce7Mvbmem+hoIOVfQwttKxQ7
oxeFlM4FtI9wGUfu/FLw9WkJEX6qOm31jIxhvyTzIXenf0/ukE/ElBbPOs2RZAG6fhYVwPSEepBL
acXhOY02kFj7MuVUdI1hZ0fmYa699k9S0TPPHUs8nWg2GeKN1D2bg0eXHLIhQdFl+jRsaAZT0y+N
dDwVTI05edKCrUUEiFU317J/75i3CZURNdZ0qwrlkPSeaDkCgMkbAtoRmnCr6y9IXOsMbJVHUiN9
IdaueVBfbLXzBcxHPB+T/t4iap5Nz8mX21KqJ/u3HXpMPWyKxPV3G0iwddiYUEHVq/6QTDhPHe86
JA6QNZnc/Xs0sJZpgsmDLNEK3zqGvTEgkrYUZFdCFXKIu/8OcV2/m8R3Mm2TYbxtkgvJwhZOh7Pg
r2Bdiz7xn+tVfBK03U1w4iM7DUwqCwsuI64oZpipxQ8xxN7sUbziBs/kyIbo12LL16d2XQVUIuKh
AyQk7GDghmaEQQIt2kuTiLVAdNEX95m+TwlEoA/345CUwnXWXxLUue3EjAWIPHwsZA0QOSDdF72O
M9OvGKrkzG6r7ha34QwMEJM3UWCd6W5Y03ZSlRDzujoe8+7gxpvARUXhJO4OwbvReTJEtuI6A5mK
B7Y5ND6z8iuxEMJ5tonj99MJsTF/oAltMGyCyNxk7NlMMsSBIF5fekLrqQoFsMEfzsSjg/k1C1oI
puXa/EkpG0h4B0YYzxifLFIB2iyQzLm1vnPIccTZT8QKBhRvtIu1ylaQCpZaCZM5+SNEqwiov8qv
qvMJsEouzyYwsltXqoxIZAotPxKYgdCAR9HQ7xNTKeat3SJ2HoiYAkfsOiI73dmTcV0iwVxJ4HDq
PkDMEMaM7jHHbcLOpCLpRSq3tmGCVEAJ+VRxd0BnP8L0k8+ZU12Bi6k2OadZ1CPHK7tNOOb33rZP
cz0gGSClDd9REe0aPFpEI8vrT/aCy5+0YQqnnGvjOlQB2VQZUqVg74rZIBovOrucxq3hSwwt5MdC
s1UA+YRstSWCXB6nEVMvB3+IRiCfKO3UiJMfaGOPVjDwLSpBuTUEgAkmqrV/sCW7UonqWC048Zpx
w5GX6g+i3cGfJpQIBmZpR93KDbIFdSFuwFO6K0n+VP+ZqbsjlVK6+dbVV1MdRzhVFZy7oZlCwRxH
iTw+Qn0f6k9BO59MeeewdjBhDyheqTIhXu6sdZj0M0BLhviuO4/62eAlxF/LJ6GTE6+b6VZoOHK1
3w64SIsqSGlyjpRPipY7cSvoRgCH4efhio2R1mBlClgqzLWlKZ78E/hARA2YvEIHxLKhmb+1urfJ
RZHbHEAV3A7T+3QHB2nofqinwY8iaBVeFci+Vd66qzSDrkBuZqOcyX8EKy2TvosotKOzE/FZcCK3
2MGb2zakN/bGNu6JCwTO+P9nWmnlOoc0ilmlddmUsTpF7XdVXluRP1y41FXX/jG0kzNhdTSUEOLb
BZd6wImQ+vBUuFxcODKUJji1eB1R5/9qxZGYUoJ5TKIZrpa2grqzxYw0xketDiq1nf+6REkJXjme
kyZ6Fy4zc79T3JEd3cE9Fh76wN4Lc76KjnZF0PGSJiSwcDidLFQuWGgy4Te/CvozULWn1gXzuoS2
2MkLABFHykJqgeaymCnkf423FsiujzvPtRdCwj+tQzp9xe5b5eIGhNVrnmO78fNA7IfikmQ8BG55
m6Fj2T76iMxuUt4rVO7siOSfoVbwCMtgZ0CVqWFqZB+vYO0I8J9nvPWsOzji2mtK5Qp2qoCquGYX
QM9yAJW8fGPgL5Ae1MABGgV/4ZRIVuRKDghEi9Zgk4JwhkivjhozNECHy5FKUMa6K+Cj3Vc3fpMs
m0C2WcFMwfvxNsREK3fsBQgXwz8doccA7XLpNLtDq+0C/UB4w6o818Gjdk52VF8ldIsYTA2xy/Jc
gzPquDqC7iWlGMeuti6jejiRH7UN5wPCEpapsu7ZTmrExtzdwCjU4NAPN2bfYJzyUOcr36jx3xjH
pwphkTEebIY96rBLsydK1wO726CZ8Gp+GHimjbIKj3yBK+DGzbIHBtxjyjzonr4jq99TVky62DIc
jpXV8CReyS+YhvV2eOHZC/ND/yV+eYBaIpQu3CGzr12zs/YXKe42vCNm3GX74MwX4xNC73fbwI/W
y1t9xhFxI971aO7ac+5j5v9pCA/kLQKV3U9789R+Km/1J7Q/YQurdj+cMW6s4T1fnA/zPj9Zz+K5
f0cWH7u8EIj+fEorZuNK3UExU0WJrMbTAfZ+wECMmPQSvHAeBpGuWiv5MdH8djwG8alcLPJjAi50
xufiSYzPMszRCoGnWUK4iBSmU5stS7UYg50LGw/X5IcNoDWXL+H4zJ8XZB/4BmjSSiOPaugs/6m1
X725G6yVCezKCklC/k5ief9uXVO/9uBwyAld6TfjCV+Rh0bYI1bdgyHw2ncUJn/tjbWPtoglNvC6
HpKXFdqwDcW3Z+davS0SlL/VeJn16CMcyZ3clhFRM1s6PczKA0yHPX9JKpx9KwQry7A2HtlHe6mu
xutgbTRi1udjmSO/3kUUVBVoxD2QMVMgnvAwiOLKGn2TEvBHGJy0cUsaN4KiAnGEV66+63XkFR52
9hXR9itC3VYhpYQso2xdK/7D1JL97fWkcvHZoVoDvN/ypJgxN5pf3nnADt21vsyP7CW5un8ouwuJ
QhSr/gsZp763LnBx0CH5kzgOPtNP9ckvimzdVvC6sPmi2khe1e/iUN3Mn+pTfOceb/Z3dLMuvHXo
6CTwSe4asVZSOIgkjJga3gnPLfdmuXfLnU0MKO1TIfw709RavxheuNf99gQVUJPgsw3DYxXeUKsu
tLfkJMqipNon1rbNt0Xpxzq+C1Yqj/SjNju14WWojoP6FCjn2jipLcLgvSb8imbd7OQwPzNt0j4W
+YW2b7vdLE8+CYOTFfPLqGq5/pyvsWlutTOgNj4ahQGnW5OkD+EJKFkjflro9FrFf9G0sCob7+qp
DL3uRgT4T/9mXdwd89PypH6qd/tk/5XI/pPxHS/baCEyBIE3i1YDeQasGjX7ETEOknadNkgz44tf
Dcf+1f6OP9mHICjfMUMy0NNeRTTMJ21KV3HFwu/NRwarcTd7qJ3bLerFTetR3IhLZ49FdCAHmPOZ
SNOvejpS8rynSGPzOm/fvhjSvXeSIoFQNnis1aMNQIXu1iciMl45K6Qs+ppI1gsPpvqwfptXZIF3
S/kK3ut9cUfYi9gGu8dGv9W3Cl9vS9bYCZXJYzyHj/pjYFHfYmrE/na1mYySVbRLffsXaaKng/q8
9X61NymI2ZS79kBm2O9CDDijqh4Yn+UlOgfuxvgMNino1oYRqx9+ob7XziaiWSVKrlaEnEJjJMdl
h1pN9ulJD1bBKUyJ6hYUJoPeMWFhe+wG6YTbD44Nh8Kq4PwAbmrDaI9Nd+aGykbCAFfS+THiWnUf
yINJOJSQk7yF6uFPFjPVEJZe16Gc9G2T6WFm+3we571r3oPFNyKoNvO5WJ7b5GmYXjL6ylvSzIKM
EWy8zO2ugRqstkN3ZckmlpVFFYOyBKrbowxvL68jJz8PA7pGRqriqNsfcgNqwaXH37Q1DsHknlIK
vpnH9KTdF93dxl4JeCyRnOILNJApNpoIMX2Z1Y1j1/eIkUQtSo97mjwMYUb+PCDs/A7it0a8CfHV
YbFGJQM8sIrAkgjD36q49mRkn2vRWAXxC8Q+GTFB0D+qVLbSlsaYqbqHuPOtqCL+neADx4cwx6wr
kG0xhCt96qHiAWznn9rW6lmOyDLlmfGyZ5IddGopqNtpYZLZx9r6jf8dcyeoyZF1LO5v0tLOUSEv
7sr96pEndifEzu7V5vc3r3TRksNDOCxEI+6YVQM81fNC9qSFVcmtxgRcgYPonqD+Kf8rlwS7gS27
BskfSSbIWTFP//ZQVBisFeBunZK84LnjIiKsot27cXzOrxN2XSlrjCrwneivpuzgXYAzN0MraG/6
zTBQgGNrQObkV64HMqT0cD3TUsqnBBuq9PBZABQclxPeuTAl+ZQvjNySuUfokvkOm4xcTVBRMrTV
M6H3aHYzw+Nlc6htoqMHmgBPQ3I0nJ5aEd79DBcXWYSEYTLYqsi84lrh6UWyTziAi24KTGeKGHTi
u9VJHewZWjqSJ65COQZWUGgIpNSiVq90xAmHdErrIDkNjw6mBu7BNmW9Q7qncsLuyBg+u+G7gbY6
FOdquVi4NtKJgmHlVVO1vSwgA+SmHdjybCvZCrTtQXkRtNgb617sgTuWYeGzBa19szEhD5a7c7t/
jska9zvFIPwqY4u0IP0BwBtbjxSUFTCdqL6WDn6THLXkqT7Ljyo03rpvtjmEATpcaFfBz5BTYxGw
o/wG0DRshCyYDW0Vr8DULglX6QAVbq2tgQYAtmUeDlTELBRUD3J6dKy/944txQwgzkh3ShAe8Wbw
fgBAJZj2LbLsirukgKb5PrXhDuR1sH+5RUeBQXfgbzX+JHyFfU47iLrqmpdqiP3yUoJWmMmX0N7x
eZJ9jSWXTm7FfOr5iC3j1hK/Kb1P1IXM2Fpcl3BEljvmZ4red8Jun0PIDCTk858Q3DZP3l3JBqI6
3uT6bUTKHj6HKHmB6ZvHyPVTZT1V2JfK9J3szz87T1hsDJK5sbEizQBNC8MEXyvIdPbd0qMxRntj
forzv9qL1iBc2+uU9aZnBYBanR2f+JrWumb9cwbOjWBZBryZFFMwtOpr0mSE3UPhrsq7xfdE2MMq
BfYcSh71YYJuOiYje6cA+qXxj+Mp4W1mGx0YhGdkBvm0Jx8iY9WS76OcpnUeTcMv0V2ZJWRig0yJ
MOi4PDR980yr2XHG8GsvyhEFpyd9gHmfbOT/r8tw18+p2c68Ae5gPjnI9Zvyl0SXLCkYnsCy8SI9
8IaB6X3T+rCKACJqhlQow4XWr+Q4FzGMMgmAxUcbvGEoCsKn0iDOpf4eNZy8VbfWFOWKqo8QNBUp
3HKaTTAytLPxhiSRvkZVgKEF3ClKOTAjchTy+4BPYjryekl4FGM/fAlJLIgxLCTezSGe4QlVxCvT
De04Py7HQAO4X5ifBQ9XRi9Eup+T0+BeOjKqe/03huwNVDrcje8UBEJTYp8I6aHfdqxaOiHQBkEb
ekXGYGJvG8NcA/dz6lC8B0UcXhC9bGS5kIORpywpXOHLkMgCsVNUgRrRpStYKKDIlpRlq3puU5Uf
WeE5vSAJgH4kPrc4Tlyr1FgBLi0pXxvAP6/mwhMZ8O/CIv4kvLPywXhaDWx/Np3QYnB4qOwD8mAy
ScuTbXL/GhTFl+KgFbKivcMfO86oxMiDaRfdW4gjrBt+V3PZChUApa5W/LhueFM7unD3Y6/gLAX+
1qovYUHg83XFMLDxLooB+Y3Xqle3lB/66FUkOS/P2QjcfMDNzc1ksYABzM/OF2yGADLX4ltMo1f0
Jb9ASCoHoMpEmEmV7UxusIieOru9L3zfDEwtiuuiXbwivstMIcrJnT/pwsVzTuivohK0123ZPUrL
sXJoEwR33Ug+K91xv7R8pi35x61zNPty0w6su/NnTv6+KyhpERtn7D0nbX1Lpzkg/JeSq8/fDb+F
XF+LaBu2sNqmzhcMLscNL4HyYLyEDGoZYpKxKY7SO2QuxW50YCc034QXzOBbQtfmq0mOS/wrAxrN
P+TjEa7KLglAZEekXglGP6aoqtcIewj9mkyHm62b65EC9FybIBs/xu6vthSk9KFSdoGaQGaZv4jI
WrWw1zojiUIhTCPqXb4oZxLWk5rQOI7p7gCe8k8e1E8HjYo8rhF+ds0BZ95Z0/vSWE+WoEuLt43m
kXAVMj6W9rRr8HtJFG90oF6rbVvkFER8GZw1GUwy0dMTX3VsEVXc0YVCJTiGDMR3T8plrF6JLON+
JcdDP5gI/gQdnUFprovE+BdfVzFcSz1qlb7Jf3bPr5AAXKrDm1goStHXAnsmKjK1TulXod+5d3ZV
xZYIrjMKVpkyQtz93OEGJZjNYHaMXPSQ6bO5cfLQW3rDs9F5pQ42CDTfWTJu9TalrzvfuEX0El+7
muBfgjgIBq+ch80nWk6PsY8oFyJkDnESckCgfBlFIoO0shSbhWrg0Phyta1AdVyPPKiUahkzGAN6
VzMWK/5QfsJ4tSCMtpED5wYlWhE63vmVf/I5mXuMJ19B8wOG0YfWq2LRxlEWpI6FfhV+qiKCP6DI
ET9HPjXk+FYHoTGpkxozhsz+l079yezP2nmM5jedJVhEOs9yXytSmhQruiD6cmk+dfleethTujaI
BN6SZBNAw3SqykEcba3gu87/LIw8Rv4sZBBW8zNPBG7xK8acpAUgCi47P4ScpLIApylT01xdMwNw
KuIjJZH3VT71dQoQPJ+Vidy2ipavJP3RZihZUkuDmcGOj41SxBWK0ZSsd5R3Lf4UzLp9RdIEGJEG
VC9XXRC6aDE2oXFz1M9h/qV4fqt2BcUYbE1kz8lnHCQSKatOg71eZbj87x0ps5byp9GU14TVtiKM
CFPFYWFFpC9nrP7y2hD6KFBahRyTD8Opt6C0XMmuCXZBIv9YC0zo8OblLaf4zrTPonBuA3eImYtr
zOiiFWcnYpS1XoWs4pWOHVxVqSj3FnJdnjveVRIcAmZP092qxDAQf+YpdrurI5ZY1DoOAMRkP43Y
Ya3mxx4b7HYkrAbFn2ZD7QjOfXTOurVDin+RzF8d33sz9WxqbI0SYsrKNrEz8q7RgRmSkSChndSf
4oYuIynrIYSgSzryERnMp71R62wwaO41QvI+ZT4TFI7rCpA/0o6wSPfVIWXqRvtJOQAX1rr28+qe
YZvlA1hAw2sEMFK0wbil0Viu0I2OXCZ07/GiH1T8XFnXc9oFu4X+pyT4LHBiT/gKB5kohmYqxWat
av1zA7GqGe8J3gM+e3rXOHqmAUY3tJ7IyMi50Nk1SExBfH7Aasy7Z/Mtwtpyq1sJiCcooNAtlH8a
4VBMCCGyDAQIRIUXJB4hzpFlJmV0m5DsM/kGGq2q4tD247XNFXpiKEM3zzlfdQu5kX9ZYAgxuqFk
GU8dh1kUqIihXIiQgcOOKRCVhqSv6D3Htx6TkcFfkCeSe8jodZO/utpSSMrm/ZWmXw7WS0LsRt2E
NOcm4lUZbJQIw45fS43uKDQWvdvyI6QhR+U04RonsSr5ptWb2YWgIlv3EISZzMtskvIgMujGW6aK
7z48QLSt7eGRcErjrndKy9d0Dkfyaq1o5xpgis62IpvfUtP3lo2uab5bEBW0ei0dI8uvzf08DF+B
Wvmt+wW/ysQ0hgXe+G8KSnO0h7H9OZt/YyUC90LqM9PmBSg0FRRPMQEZa3UeVzFwWd+7XtVVpAfy
1yGH7QS8/Hcgk75FvTVDX/Sc/DgBlUnKT/udXmQ7u553hZgQ9Wd+iqLCrqIf0m8G+2Y7n3F/TztU
0INn6vVZXhO8gHx1ao35nN9Sw1IRoPJEUTZXX6ZK9qEJ1Qh2Xg8tCdflWl5UJS9OQdHzNGdHBZCB
D9GV0ljK5OFnnIHg2EdCThTQt1u+YWSr6QgrmS3kwcUjqRnjdc57L0++Y647xL+NRsIUYsC2/Qg7
TkC3fZpywJ/kMLf0S6WPML5JYal8TdQQ7pz/HEKBcTLZPCd8V72hYgg96+AXDBypCX0dvFIK7hPU
tKGrLsXaZLY2Ef4sfVlzEBUdaEWB3pvwAnZdCyOSwAyUzOJEwBpnH3+t9aWPCw5LngFFbz1z8Y8o
0J7sBgeH2lws3fQbZ6s30UUEyh4eqEGpLTX3sq99fDgQY3P9G4BsdjEJI422DxAB2lD1idhqS0+L
Eqs8Iloo7o2WfovqYkx3WddIEKKqGz4nLtq6ByKptFk38exVQ7vVKRUWCXelKfZS6kPPJA1o1FYT
NvROUMNFoI1SlZ+C3vEmvgPwyKgtdN981SF/oHwveoM0XZq1jeB3ZBvs8ugzUwknhTFEHD/l0Xbg
cOP6ciCUVPLtBuxR5IMRmAuvN9kD3iEBxEKsQItBg/+OUQ0NI6VXm8HRniKOMKDwCr7MBhnkvgxw
U5Lpz24QVA6z7IZwT6LB4GSM6DSzKqR9uqkgKRpIMnOCsADrKqxvUMokX0+cjEVOuE5x76w34y3h
tBMM8yEor5pSFzoG+xJLKs/8dwaJ0wpzTcg2O9a/X9kYCWOwWNeqhGAQptiUrgSzOESwopn+0ANy
ySgBkTUr1C0O0aEgTCXCAosXRBXMwthueJiXGk4cTLdRnWOcm+SEKfFTBJ4fkIiHWFy89qV9Y/PL
aW/DykcS+bRwpizmk5so5EYlf4YsfDuVXXKPC/DhcVI/VJboKSgQeCGBL9OjlasH8skqXrN/l0wY
whiAbHghky/WV84FGDddOgrICe77e0EiJSVp/14L+YpEgCUMsAlvfyQODQJOqdKT84pUmDbqQS4H
XRYxXzjZcWzeMSagRf0rWsJcGzZEskROgU2RnIanurVYJfNDOCqbrEY6YW0odSaCoGR1bs9oaidB
x51Orgo6GsJCHGKW0cOQcO23FVy/MlhAWg3AUmQOz5QQHPscCKoqBK+LUb2k5p9RgVTOmo55O1k8
Zd4zonwYTX0OQ9rcydrWE8CKkKhUBgNxk3MWH7G8MPRAwXj9FtnOPqhvlvObswn3lIXAVI8zLipx
Te3PnLGKFw+zFg1CdeVPlCd0xkuNWMEqyyt3bAsszdOrud0Of/peSnCn5aNOKX0pSKtNeb6eYFgT
PK6I/U8M9k7jl/YZ+LHCgMglwEk/GANQF+uZgh2IdDZmrmDqJMDh9MKXeaT8sYvd05xMZ4oNAUme
bD4auDHhbiwKyynQLrNbbr2GUEM62BxzGrFNp4AghBi5jTwkKzXeymY+ncihoZquZnyWvxd5FPu0
MvbGOO7CvEQNeslC7j201Tk6LjorNhNjsxVS0QklEiLlhTGmWVgyjzqoaPrI2U4YSFs7on4FeLth
dyADC1X92NhrPFxgL3QHOqwRTHQpYqvCUGg1Z6fh0AIkqPJjzsjXusm7CTknNceRjLoj3GDiBXfy
5KoylJJApWUPNdnRahjjyumkUoR3tsqfFK6JyqWMnTQYtnIyaxFTJHDldJPvBu1TKjmpzCKwAe5v
gk9U8NwhL0TvpX2GxCohTd3Lzz6RBkPcMLX7FQvgYK1bI6kzeWrwlxxw+/SUioTTE7h3a1THuFP/
ZPmAdvRhkKrMWckh4Ik+pvGD1PV/pZ/UJNKSCsvnjoSylghui0PbOZACw9otnmwhi93Fv+OLw4T0
m3WRB8eq3ZfqbrAPhnUdqoYIoZ+0GjzyVUCWLbKAt9kMq9aFu4xEDJkjxaKntFf+5Q6BN/bFsQFF
4ryU4tcQ2zsJsSk+MJ7+mBXBIjyGRQqkfDU85CGcAKsSX9Sy0wY1JzC+AMon1JjLTeeASRhbcWFO
yKOs6k9KdpuCcQ5/Rf9sIeybOT9Cm9caL3X1VZc3HnW5iSyo8Yk22uNXqagjHigOteeTbJxAljBA
6NWmpyXRuso1v2oGnIItZ/Al5whmPpDZOHOJywBSIScQPKAphiJ0/g6bked3WL4RjgHOuNtw1NFM
0bENzsjDn/GLFhYsCYkkg03zDQtD5dxciMCpRs4my1rI1olAiiNoIb9T6DU13JU1PLIMjA6ieyCO
+KQ1CZ8xTWDoS9DUiPh3UlnM+bgsuRwZyMmpilCgZeWDykOTSk0LhiVQQwFNgHJSnp1ylIUmUQE0
+MEUbEVxu//I0BJEwUv2RAbH2DwU6yBdCQhy5O1mOrBf6E/LxR9s4lqJJaymBz6ALaOzxAj5Ud0J
NTaxGIgeeAEVHr+7sNDaoUTKFp43YZCkiDAhoToRQoeLuUigL5zYW0gBAtsNhg1FSYx7wcLEEd3d
/EaGFa/mKjEbAqgQf6D01kV565pj6DPOGHR0gSb2MHvje9Ji19Jp76ZBJ+bTCzgSXL/PkV7zrgrs
5dIJ19W5nwQoeAqC6+N/1jRyKKjQJXmwWnwZFpNYHR14rAO8HW4ceHJBarE3uTKbke49kOiqU7bj
UKx1Qs8yEImu/MVUKD9OqJtzaXEUAPg0TNYO6GWxjtPuqBJZtwBBAdxxcEhUxTr0PRnnM7mKjUEG
MnQlMJzatU/ydpTHZMaMmE2vBWNLAuZqM9zwfQpr2XTTdzX+Sg8Yyh4bsE/GSEW5Jg1ensDivghj
M4GbsXzjZ1icT0GijcvEGPSO3yzDHnTSeeOc2EXzN1Nup7BUmChjkK7KwAzjvDjfyoQrr6ABxsw4
0baABp3+JUOfuGw9OxSy7GFbclomZEJMv7xHfG+h7pwaUL22ag4pS2zB0dXxCwWtvsXvOQIVGOIc
M8lFdy7wVx76lpcZzFP+jvJjkANcj5qWeVbCLGmFxgydinytmd6kAj4z280w10+hZnCAIE8AD2ua
bcHDbHM8RuAM9IJwrjARzwGx6Kz0A5h68yMM3iDU/ZgjwRzl3tCH20QDM+Irj8ufclFI6VKIz4Mx
HkqmfxN5simr68DUwJewCsnXThCcyQdYN+dowFWP7mCi5+Q4gACl7hsNSshXlm03Ob4yoHNT5D/N
ZQzl3xy216WGlg6I0J4umLO9VNA/MLnHFG9vLZpLxjDqcPPJSlDWJj4idWyxaX0zjkYFTj4eFE3t
4aPnI7iG/NBCHFMs8Z6c1+tovCdRdTbC7yiIj0SA8embJ5Ni9H/oCqtvoF2FjTpW0motQTQU0MGj
BvxoZvAldT9h/NLH6pZdX/qNBuAgppaRD7qtdzNJdYFsXf0IA4xlbuIr9kgoUrhS4jfZoUvybhaN
HMQKya04DbleITOlKr7Mkn8XGXu6/OWktXVSludc9jj0sFCET+qs/tN+wTA9owDWupFimHw1LxiF
82d5N8uNzP1Cb4oL6TkGTxRcBBy0Mj+C7RJL1nmhn8XCoCA/KJy+I+LrnKkvzAu6c0Elp+pZxlmp
VJ7ZpDiovsM+wx86cA51n5X5Jfc8eWclpu7DnC6w/g5qprz6sYmc6HoTP/W0U5uDIyN04nM0wwnm
ztbNrMssvcQcBjqepYSdBnvunNuvVTKimZBZoyT3swpB5I5iB4ybdfXerElFcYg17njQ2vCUiY+l
JjwI8d3EwJ53KKdrYvKlvEpLdoCRmIkKCnncFfjm1irRQ1Htt9x0V7Zmv9b9p/zx5S4XMDhPOf5Q
VqwxpuW01HHD3m2XIS4et/Ok+vLNNbHWO8eOAZ50wGf0FlgP0RQX5Uno46bMLh1780jcqZrLYFGs
gNlElk/bvc5ZwWpHZgrtXhNmL4KGkuU1EZ+FhpYdXCYrHdypA5ZH5jMEOtE1jqQV60Ou4f+mXeNO
3IWfAwdZvb6uKmBzdeaKUzxOyth9yOPfBTyLKnelzfxfcSM4mnPgS1/0va5Sgdt4el3vVCV+FZlz
NsfsOM8ThzCYinjM8+JZiJ8s0HIZMULqPFRg6pUlawfAs1nScI5yQRfrGb6ebG0Ci04NojkJxSW1
e5MeWY7KzvgfSeex3LiSRNEvQgS82ZIgHI28oTYImSa8t8TXz6k3i5nu15IoEihUZd68BuMK9Z3p
rimpkWrTX1OBWwDl88KeaIqxusYkdyLZeOC5v+/AatXqOeYGYiIiytg+vupT898hYnX6K9ef2PD3
JXU4/IkcZtZCUcb+aKLDN+rfLX8d61At14dsvB8E+9Ku3nqENsL+R56N9wY2TeEZjFZzXFsX+tyG
Y4rYjBXEmodWKCbwo0rZt0W3mVvl6Y7Ae2CQa7DMxBE1mKLKrty8uPGctipejzPF+jtdhagvOKo6
4A1DJ7IU8bNhMbkmpBFtIlWg2sSXjMpMXAPJEtUTWQq48EkOKNlOH3/WWT0QfiuqIQNmwCJxzlqT
n/Qw0OCMG3Am5C8Vp4tWk/6NyRjF6QJanv1sGdbNDFst+UE8N1PdeUzcchXjGJP0USby4s2Jo12Q
hMWhz2KZoU4Lx32BwW13BwFvATD7EKvMOhcRy4bLE9Dr5pC4CPwJUmmC6ykGM7MJpNP+GPBy6Tr7
DJhI9+KRXyxIiUKo3/gW5n6TiliajCp2od6cDhYS6SSW6euY+RNF7txFETfwNLCPoa4a+fYUzrAp
BybygJVVkhpFyJx/4122C+0wmULz/DjBkXHyc8slrB3869cmRO0q9FhIP3mH1hzoGhmwPGqCjTCe
akR6Z0xIjhqsWAd/cmFIgA24D2qDY3L8qQup9iBzdHMdkeDm5Yhb6HdVTET28PPUXxwui94xhfmH
z3EJiqtgsFTkqKeAnwZOJuYvtOITct+tWahu4YV2vxiIXAqc6WxyaDXw+ZJ2allUEPw4shPlcYbf
IDsQMC078zQgUynnQGErdva6IsIeOQfHr6Jco2S8pvRkTrvsxe49d/8EXx3USpwVWUflXfZZYOY8
FNgOviQSKTGKV8YAh6lgUBY3oQ/KtBrnA9JNzgVkedxDKHAJSUtvw5gDgrN1IlAVZ1smnZzmLEoE
qS8YHb+D9FH8iBpX04IZRQlGL7oVyDBGWN5tPiCE4VG9M/Efvzmz8MGXpObsGMVzYpNkRpykIYQO
onrgUHDFUGCiXLP5QIxPYpn0ugKKLYVaKjWhDFVe1C/VPAQ8hwx/2PDKxHUORfJnzsA9cvtEMruO
Sq9P8BxWCDql9IQgsdQrDmlfTaMA8OEXfNaV3NWnq6Cbi1MAqlXaBia+SA1dn3jXNtBhirfAgJ9N
yi7MeuGsfU7b2jVmDLYwbkVZwCIUCI2DLZYijl7+lxMJluUGd4+4u7H+qOov2imEDBxdFxM0VczY
l+0q5vEKu9+0Oa4+QupaaAiwRJU1WBOupEG+GmO4wnC/6WIbaPUG5vPQjad4e+DIEdGB2koQFUqJ
waSBvMdoetNAnZA0YXGgS2uoUu3IaQcHuvEZaAOBW+12xFHyaawqzBMW+CVW/NHI2tcQOzfLGlu3
+czY5qkERFtksFFunz1iUpT9mNoHSSwBxHBVF1vy+gK0eT72DR0WZJrqeT12VFqCFeAAcyuj9S7x
YQ2wPwe12q6X9KhAC6uny8+G70zJGBwoc9orGv5Szk+iENw0d+6ayC9CySWuOyTGPL3NKaGlRKPm
yuAqDbULCEaqoMBHTY4hXgnHan2saaI4D112nJf/5ktO/l/HkOQ0tjl+9ZTTAEdQUsSuN02xb2sO
BrgWqhj0F/1BoJhNw9CXM038XUjzept7jyEltgN6DnDl/KUv01K6qYU70PCDnPWJC7Ul8kG8tpUx
wSVYKwFVVOMzT4cN5Niv2B2YZ6FDBAiWwQW27odtDuIjx69TIALpoRpZoCzvSzue/r9tVAPuH/mE
XgdtP+YLBu7Z9dvGQrJg0ImqjmPO0QhYWAMx4HCoMpdUdzc4IIw27Vp3l3F0DWnzViJ5LAZTMg68
LV9bYmCJ+RevPugc+BmTzlmiwr1Tx24tmkmb7uFrGe0AcXMK1uwQbCEilvMxifomdlM4o+LOC2g4
xipb67CT4rAUg1pbxXEJo9NZVfdZeunRpVoc/Rm9FPP3hZDcfsQZgpMJSkZUqx7+uVCLp0ifbKQf
+dHqX3QislWGkKWe+qL4SvjShO5ZzISEAYdEJw6jEfaRg+Xi3QVf2s3GzzRgYiRPIFK2GjJuE6d6
ojlHEMkhtY4YaizduB/JoxQ4nJgx0TPReuVAF4uURUiMtEI6oMqlkf5vQXC6iyJSgEfCONKepihV
/dpg3xrGp0WdD4NCv62NkbC0F7M/UMBlgczetSEzmlX//7G+QpyR9Btni4oU2sBOJ0G3JwLHECpW
YJvZYu02OyYfhS1g0I664nyKZnkyftjWzYG7QgVCTYKU5p1c307wmrwV8WWMZCS7Ee23lBDIhjcc
zrb1g+mMvAG387K1xZIhN8+7x+lh4boPlkUAHJjJX0Jk6ZzueqYZ9fKpkulidA9pZaKIwp6AFr4w
AEG2MgDI6fg4CpiEBkW4Wtcvs2tc+6cqk33N+HmzCGEEBG2at0Uz6TJa5ctCMretaOMWSiMWuebp
k8JJgm8NO9oCSTlbqkhP9ANdwH18FN39WAF/2UEGCcZuLVB1OBTd4KVydmEmZbPoaRAXbXF1AhYG
D4aO3HzbORJjXOoH9kceBsh1dU12YLMi7NyP9P14Yu3T2DzSIxxW+2stpqOioRbFiQAfYszQ4Iff
DKj2RQqVTMMOovsxKBTgHqaa6ooPacJ77CQeI5r2O/M5NjwJoKbZ5t2AmwL5w7tmLo/pYIcT4CBx
RzW5fLVdvUJ6rSclWJCE14z7nIHAJdcYYEbHfgUTBvdcNBXEZ7CCRvwmrGY9pgY0l+HN4hyP7xFP
4croMoEPy41oZOVEdYltZZOXwK2MZhkPCeBWRX7AeBxOcSeZrgY8oTIlaPIX4tcwHF//OyfYDTca
7ARJasqCkE1sM+6XIr+H0FO9yiINme2Knahl+jI48mO5Yaiow443oIaMfotisPSypIQGSssNowA7
DWZ2Fs8SdqZAQIyfJWCfHvwFUuJ8f26F/NWmxOKctyTVNbX5tJVQ9Ay8LVHNTXBjbaITk9jYT7Pl
tYxuZrRoqzM9DIz4Mlk6rOR+jgyeLEV9nZWrQBCmNvdMpiKTo6AS+hInBsuc/RIx7VNcaS6r6I1H
bio+pPYTtGIwof527d+gPdnUNFJOjpfVU49wcqJTpF6HJCWaemRYougQy7Rj/+deizONPzDIZyJ3
1DAOS2bkHajbuCRpUrtZEdZ3FEAgSX1rsOIUaGfCc8TAuLZpKalJHjERJZjMvmgqctjRFmfDBrmh
wSY6njtfcXq8X/j1I+E6du3Z1f3NZhrLOq3A2xwCIDh9K5387m9Le8hxHkGtWcq4oHmZ9Ss1iGOc
xwTe63+hO7x7AVnaDOH/G4tyb8QeyxKaFuQhG9KI+6NkKIGSnGJKeFGG9cWXg/AL+/XlY9U3JIlQ
nCcnTOkim8sCqxy//w2TEAOcbsBjP8YAt7Ta4+hc8S8IhragdU/BN7pN/WgENKfIl6TEZ8CsWX9f
sRY47cUAyc4BfO0Rkx9aKXnBJkl18Z3F9qiIhOyPGyekvpyb9xgjowwZqvYu9iXm314qgf6LQpy2
of3gb/36r5iwkXRwRjbGywrRwpBtdDrzkzT9GSuGSQrcFRFZAy8q1z802CN6/SenBwNLW2oCE/sg
nYT59gaUObZNWIB/ZURWNPg0l/HXxuykILndwgtRQiothJ9kNZ6HNswc89gwPRfwSokYU1juYKd+
mBmysBQlVCMt6TwiajNWaFLiq6KovtRFizZ7y3Lo58vaxUcdpKCfqTiF3zXc4/xFVN29ku7+e5SL
YHTe4Fh4KZP+3BIgIDW+p0DI+q/MLYaj0rGNgNNXdJXqMD706fbA4NakwKEKkeEeV4QMdMzIIknR
MBBhRGPV5xZO+n2z2GcqALeIYoOpq5gFMSWZ8UDJMdsztIMwohOABBSOiww9AbuwjWZEqpCqqkkk
PHF5bnjy4SqnHL2SjOjYjGBt8e8cvk3SvCjqwMk9+iCIdKM6nybTvsWohk3bKaCpKd8TvRAUd1gT
Dd1c9d88aIGL3hGOxBCbVaw660E3yVLLDhk9QKXcX6oiIU36HWbAvJLpgvQ6e8rFHU2P4m4ogLoj
5Pp4ghpYnUSFy/BzliYyEd5H8Gmx1AaHBvoxF3suzZ3c/EueYboLxxYywh/oOdcEB4bZV3h65uxE
U3/owV7HBX81pNuoVs23FddCQLqyfFs27IBI5R7vXswBYfOAyUfdV3F6xUWJWm5hQvMEYfFAUOcO
T7fmZvC2RPmyMIEQ0QUCio7z7aMihZatRlX+E1l2ln3I6lNMdHOtzWHad5GsUBrnHKWO1yyraKkM
QFx6cMp4ildRa4uL0dW4FvR2IF47gXumtB+iEpa1/iAGHhIVoA9BV9iea7SAaVoeRrSw63MyohPG
wem/c9t4K3gKRVxO/8OWaCt6KNywV6ADrlGfjx78f+C0XLssMGS32fAEuL+yFU4HifZKFCV8Jxb6
8dFKHobkp5DB8BB9G699I95K/qNbOMZQdQ2zgeqMt7W9CS28GBKBf5uj4mMZA9IjxkOiVNcMEkyS
FlrLj446n+PhKDgi4gAtOuOIXdmEjbFYnCZIx+RPm892Igw6NMYzd8Z8Ocit/W707wYooWigJ/lv
cqBQ5THFEYO35pXTweFFWehp88/UfvG+quSfftV3wF7icRDHsBg7DNsW0MDCQuccjUeJFTsdBSDA
6qmZHYpNftWMQBHEGg47vGuE0Zkuz5e4YSAGKqtAP0/jb/H0JwBTgrxOZXdn+pJpd6+SQQktplNV
9dl0xkkgwUkR4425Bkz8p8U+3emVdpgvGvlD3DwRFNWsJm6zXVhmz3PfnOCyuhtN72RIvlSxH8OC
AGvlIO1mLHTYMO5FFmFxg9ZQZzePdw499yRr4Yw6VQwiBoOWoG3orMnYhvKTTIyd5j3+f6AuXPFt
htOaYJtDYSoDaqNjdplOg/y/xsyqa5xbWJyrXe0tGRNoSMU5Y0iDT6tYkyAdpkniY5YjkKaC45I3
iMJJ4A/rhAqgOuoG9BadiSpws6Jaj+ZmBWvjbd2njLEwIwjEBRWudBWXPIMm42CJIGkLsp8S7BK+
CWIaMZBxkGdrK3M0ku2j7NP0yMRAYngQUp9DjW7ipTkVITkNj+iW5h0bEG60P9IrozvSxxj7YP8l
vaCbe7U/HaRnge495fvhyO5dnmFovek/81t1XB/Gq/XSORdqftne59feOFTfeXzeEGd7yKscLAD2
D2SeE3WUQimGc4QDjnmcighnLfBjLWLqoeE0TzJScxy2AObmVmJ3x2GIaHJnIAFj5aCz2W0jQXVH
+V1GtQH5/52koaF5wBJr/S4vFOXjg3L/5dpAQCjboIScHcB1rL4YyFE3OA4G46ChiEjJN4n0A/QD
5vlyGlo/KLhfu/P0pATjcYO7F6jFo0IFxb2AwK8HNjMg/aVrT139s6l0HI8aDymIHOzcF41au1nP
dYKW4MKipftIMR509ur2NKYn3tAyPZQUs++gfSLDbfc8HzWfxDX2zD0EDDxRCIqqztCLwQw8/qVa
9hqFNLvmvst9dFAtPhWlR2N7J9RgF7ckwkdS4WarpyAyl71Fw4gEh6MDhDuzf7Xuh2YipP5ovd0N
qoZD+5OhL8wtuCGoCRUPZk6NiSrBbrhl5q7hAmLT5sPAM69dHTaB/kW7laCtxMAGh9Z3Ww4G4I95
Rx7uuYyPhowxy6WLyWnAE+HiaRA/mPrkr928uJb+YOugt4R+uOShNm/j9qvfo4ZtpIcmmfF4GQ/6
W/oi0X8J35095eo92cNfyomVPqx/smK/DB8EQzb4kbk6sUERUT3vmDcM9QEvHAbfDMjQM3dkzTH5
cssHgKNrHsNBwT94Lr9wV8aqRv3m7Zh9aCoEl4JRoCuaGHYwsChWht+9ZwNf7RQtbOYzN1n8nfrs
D1oQLfodhPYdPKc52yGS5wJt5647KXhk7yefoVHiW18T6tUUWpLtJunB9uIPgv4ajwO9CcYnjFN5
8ISlJNScQIlwedAKv+z+6ksHCjB4kuUqW1BN3JXvrEJP7kNG7RnWwii2jsn2oTJroK1KeXnlAjPS
UH0cm5b427TvTC/JRChB6z6amW7/t0GJX4SUULAzaNmAKRV0+i7GNNOJF11IYrnE69GOzzT8ZMAO
AW4tlcMueryjjFJGlrTxayZuD5l+giw7ncrn4Q8VLREGaHRwN0Fkt5d5WC8K8QyUlPv6J2UXD9sq
uPN8uMknfSxVlz8E2ut03F6rCwmAf5ru5lGJbz6wMK6KDZGb50yKcumQFwFDvsmfHwshcVHvPpqV
qfKonM3PDjN2OGqjei05cKt9wWa1UyDfR0x+Rt4A01Gu6UZ/Epn5W3orbxhCObfVz6MJ+ssuezGw
UmWAfKhNiJVYIGAgEDLt3YYTdnmEYzPFutTvd4KsPOeyh9Mp4ZBJbpS/vFJHcyrIgH0NXtCevHGE
nhplR7Gzd+Rg2T6QazVefWYUSEoE6Pb2b4VhzL0Ol2fNhWffukrCN7IhUB8I1wazgVGJz+xUXW3y
JmyyPVoGKV0zAdyviL8ugoUgGdlRTmwBxvfv809KB20K6k/9LBpCGnkBXCRIDPBnkEFU+CPDZ1Rj
BQtITNH/LfHlXhPWYGKWD7Zd8AKMIBoGhD14i9Q/2060tglWZc2BuQWOFQfUmQg1HxO4VHdbCmG1
/GD24mMr18ofAjkaJucsCm7Ug20hmE4r2QqiOdSn+0NCnsG6hF2JqxhWt3IZSBnWAAkaQAuV+SAJ
KxpRaQssWZQixBLgxYfmnepJmIa24/MKKa7sHrP8uS10H+xNVLF3q3vCiiHUqgV2+wp5hdZKAT4x
AMc1bKeTeXggffcgXkyU6AnHJaicLlrD+iyb8I/SGbNTv65wmSx8WfnIy0hMxtQ19UQ3KQrlscLs
vPgU38a/IHY9ABc6TCkqDgFhpS7LxsVk1ubI4UqFP6ISg2fW0DXNnRqIKqzM6i/xabhN+vwz3MtX
vBXis+m36aF23pD64tKfcwY+gARxHfk9cYvR7Xv62FEZAjNyLMoBKFDHYg1faSvKGfPuXXEkGDnx
WnhEB4d9tt1BxsVvpGQ+RxXePtmKy5rW+lPdP284v6Bc2lmR84YfOgDuSEKkpxwzPztTv8NFXIXl
7X6LbIfvsn+GsH/PL0OoUIMvhPD207dmX7B+nSyoMYcypnF/qWg/Cvys/t2FtCh5s4bvdXwzkzfd
jWGUm6eFUFPcqemd6Ck5dc/ECob3X8Yfxjver+MMPySU/AI9fnGCoYEFnaHA3GHFEj7krVAtq+2y
WoxIP3o4guBsx4yoKfDN3Xwsct84gO5cTLr8IiRwLsNDkEiAFyY1hMykAQ9hcWV8WN8GM+jjA36p
JSv3VVjMbG5GZ5xzhfa4p4zBgnmGn0Uk94pDd4sqCngAOhUXJnccn5f8hIP9SmgmPC3DUw1SUvzk
UcOxAL8vUFaYXJc06E5MWRzkxQQX9SYMnyCGu6T7GxShI7YijxpA4w2Clh02RPPRJPYeVxWzqNw8
8qAvbxRWJvDRLX5Qeg8OMx8EpZhafXXdAzi9hV3zna0HddjTcmXBkpBREDWI0oIq2WXTwi7/vbjC
TCO7MgnR7Zk7kteykMmKuRxrleB60nOlbyz4seNjDKO+4tkqlnsTIB/6gEUKTkuMBboq2bvnz80U
qZvXEhQGFIIQD2LUfR9nGIDBOB73jvpb5Hpwx7wNu02dOy/Z6MIw5DMukPCxAiH4vDhVztNcBlv7
jvAG9UM9AnWTlzZPTymJI3IfgmNSvdJ28ymhKJToIeEo+2OyerbInbobR3T51iwRqnTL095l6sGW
51B/OFjaUA8wsR0QHdsSqioxzWecR49KX4ddrX2PWo0tn0NCxvA/pgzenpRidAVPh/Zu7WtsePDc
oOHI4WsYAeHhfzJtAVYB+7Wf3wWKbS94dJlvpsEBMuN5StlVvEPvxrYyyqkrTbihcEx0vAcsczri
24CO3FswM+rGz2KpfSGaaPgdQsVgm3jRZHjHXRYtJXiWkATkM3PcnsxqhY+gHR2tZJnlod5jkvwo
5/CjwGIHVKsWGIINTTt9FlSAe1rv4fdn7HR30JxkUcJcf1nICwSKgX4AxQg7ngWzDMbkjcD5qGwA
eicbYOi7IgjCFBII4VEen1rKuLbP3Ji9UxBcwBklrJ3t/OQAkgm3zWLFOrVS/0Df3mdGOoP8T8dT
Y2OSAdX8bbHGD/k+PGGlGI/1V3wHYM4ltO4MHMbI4QWMSg8lq/wWBIESLwhBHALByO8rxu1SyAA9
FAosmjXByeHljUp51mkf+p6nRmnGc+PEETJv034u2/ylgASRyBZZiBwt1Yx1utBKrPisMgN97qra
Xyr4zipjV3X0S61xt+QO5U3FmdY6CWq8bmVHsrTdik1lQ0KUFbRasu5xs8tNCYuioCp56ICBIVcN
S/VuGM05UZVfqe6CRB88C0MmIkgDYcsedw1jdLicGeGXWIsYSR9oeHcKrrqOFoPDtWi+VQpXAunk
zPLIn/2PdCKmoIsjBAEW718Bv/vSTHfNq0tn0mFUClySKgAmea8z4kKLgS1r6qBzKnCSdH8sP+vM
ibQW9TLCHbmZL5qQbPLEiXmylHeoFz0B5uJeWpm3ph1fc6M93tn0+TQNthgadAkI4ngNTBbTlL84
9RdkAA1DH8g4pm0dU4SW+DhigtlUuSeQSWz1LKCno/Rhvq/AMaqvQfojRfEFaf8jXnXN24BB9U5n
4/6vGonKF43EUGK6DtJHYZC+B6h2K1F1LaFG0mAt+qczHZDeevwIOXPTwzgc71c1h2J0YMfDj4QR
oic+P54YC7kF7kRNjuMMErHWI4BKZzSDEpNRMe9ioU9X9115GBCy+gbE1OtG5riH8zkz3RnP8iNu
RdRc8hCJygu1F8rBAIa7JEVZMMqujW0H9FawrC803mTdJ0+kwdfluSsOd5Lif8vrenLaB3YEKv+1
i3TtmI88KYFSnZfyV4Mt4Jntaaw/meVQHg/rfn25m+IAb7ExhIZDrsOuVAO6PhWpUXG0LtQPVRys
3C5yHMIFgqE1f6cSIX1Exhvr4qoVjf9AkdIwrK4PeOEwRHqYu9NWMct8BLrfmcoLwff7TLhcpePe
7KET4jLZdp/Z9mxhC6tMHgQp+C9Nid0PDO2hZuqKpYuKBwXhyCAP+1lKd61znlgWhsUuCM5HgG3o
IDR8FBxxHaNvS3odsR2UKI10sSfg3dcTk7b8pt2Tgn5Orf6ahqWzvig0RUIz4o246IPh0nK6veXr
mEAHxT3oZZfR2faa0t8jbH0FeNfwUzoQvcVspazepuVZ3/cOTlZm4gEUGPQNgcRM03pAEdrPn+yG
eFqxfcmrT51NV0xRsD30CNuHsJLPAjgbfyApDeWL2TzijAjiXOGeXaOITNFieCqzWA6l79WgENOL
l+yCU1IWFBHkZFFcUBUf2BLIrbDJlcfN0NzNj+Y3LX6GG98Dk/vq0qNpf7YO9qMS8OmSexBSBXF1
WJeOFm7zP0ijSe6nP1AOp+a0jR/G8mg3KKz/2gfjA2LRsfa0wPpgEwsUl7DeQP0ujvphmt2RZHOH
Enk3s+2+kUEewnuMpmCJ2jD2sUuIH4fAPuuckxQnbhKsEDZSV/KqnzKEeUDE1MnSsNs82GfCXark
KR0CMz4QQw3mmx5WjRHTzibsEygcCQs2CeluiTRtj5KSS8unp/UIcPk9aa/km+Pf7ME4J3sqkp19
n6OZgFS2z/8MnSKeVGiXkHgwljNOMmwRMmY7+2WEu7UznRfiMiEFcoGxAGIGIRw58ze+BCjUkLf3
hzDaJWuK0ldJLkvy2Vu/fHIM4uTue6oueYrf8fSZoHjdLcrZpvGMMcbwc21X/gl3ixUKINAP89+f
9ON+lSB33wBc+qDeguWknYk0ypzD8kYwVQyVFSvLnWn5k+LpncsjiPcXZmZk2jDI7nYVZyVSH+1E
iGqqn1ZVfDJ2cn55f+2ARCl4IovrUx/ic8JEaFdKEX9LzgDkJS4eFNuPXEKgTz70hgzwaOQHzNHr
Zm9IGO3ylSDDCUwLh+XE/2+iudoZ/0xEs0GcPJZITf6VnznDGow6IhaAY/uJil4X42OfZkT/LlEk
EKsFaBmWToifiVr65LchYMYGDlk7qrP0EPsmImhsx4TxEnLwa7EysLySJqjWgjdfgHehqaYUDzJU
MqEZDdxZELw/GU9MbKWBk7I9fnJYJx9Vakx4Q1BQ17fFgZzvp9pBx5eKQmXPte7u/t0+xFxI5xx/
zj7GfbixAFFJjCygcO1ilhfoXgSmxQ5F2duEqge40u3qnzgAuqqIKtshJYwKyOT0DNhp4RMmHCMp
nW0wcfx5eA9uGos+Bp4SkhIHAyyoaDXHw57g8UiWQ27TeoJeCeteZ/0zVIkcD87p73qzfO2J6Sai
VkCSSpihpH99mOIK5M8B8/uoPJWNuGl0uXI0pV4HufvKfbzXoewjWeoD51cKTCaRZ+kXhwTsnrDa
9PmVcUZ8ziGLsIPPCUQFDG/E2baCg4JZAoksZI2EXFxAqUhzHtiHMgTf8G0wewVk2InN6KZHxJxB
YZASVwpwCqLA4L9ZemAxDc3qnocKLQRJYPUp/WM90H+3J+Yf6RWgkY6NDzWeWJgTgUqWW+N9isB2
t2hXVjFIPeiWfptoP+hpNHoHt2M2vtswuU8oAqjqf6bks+nfFRXIkoePzNM3KJq543O5MKDTPIXJ
k0OtsqNQvUOsoJ0NKDMJCqVxJEY94hyxnUstncFe28Gtr7zFBCD9RuHDnrOl6CLZlfBkfBj/DHiV
lccaTdojbwHhqMwEyAcObpqjsDsZT2xV03jiQFlIfyQa9pvXlYwDBDJ49XJUbdAmjk33Z29fvRSx
6vsxROKUYTAJu/9b44qAFoUq97ZlKbHmEaJceUbWylu+x/5cnlL7p8HmDepO+QKNhCUgeeL55elC
MX7VJBY3JSlIzpPdXiCIJxexg6UH9XZv3/lOdtR7pGP71u3NiJsGC2b6lr9ZFuo3qyv/SyAHArJ+
FaydA7yQ+i9ZqTb3GPsDGylQZbBwXHi8xqg+5TBfq5tFE3a3WjTCZ/Op7Z4WtGPjoX7kRrT9mc+c
pGdVjdLXxOAmyHgSn9X+D+e1+RP8tkaQomPDseunT2MIV+dHn36KDoqgA0QMUhtYGx4tr1rm2epR
unSQROmaTjbzqYPGZAZ09Qtjz/RGyUIXnVs0t5XqMfNwaviOweSpLFOiJ17r9KoAxvkKSRF7GFOF
foIa8wsxQ/ruY8ZeITyY0+RhnhM/pM/Da4M7TARTmV3n3OIU2hB5GdCz/IDqUlI9jMfyw3wdsLd+
ro9EdYBjE59I04bJvUn0BufVFkLB+p2PzxUoy64KaBAZ8JyBPKF0QHzRawZ1VG0BCrdueWlsv4b6
fsjzEJkCpANYK4e0iOwuhI6NwCw5o+VbIVxfGzjlDPzmbyRUqe4l/+TCR9FO3g/rOlwUJED7qsZa
BvIwhpPWXntyUKEx9eVJ684G21hxMngm0GZP+BYGJnZL6CtesC2mvNIPcuGlN1JrUI5NEvMlj3oZ
Kg3wHZqVwxqR4RB1uQtc0J0Lf74zKqEx3sMycdkSv9k3txtNJwVNf9Qi4S4RsEWOsRsH4zcwKKaK
WiS9q8MBtChTcEzfmZ58hRuDXUbVnSQYa0jsHRCufV4duMyFH0PXDMihYs+Of5vf5E/yGVEU2yNI
Nh9zjRyxGcPSxdWGP1JMpMzjQI03HCDg8skQuBOcyRsjhhmBcbdnaPiTiHcfT0GfE/53YHHkHKMW
0XDRSrQritK98gXXn6K+QWO+V6/AQXzprrrgEtKTLA4L5VnU+LBy3PQjC4sQe8d3NfHvnBLY/f7q
3nzD5ibUDioywNrdqOHnU/bXTRGwVivvk2sb6fR5HF7IlxlqZM+n+ydYa3blZebyQ2bWRXLVVwUX
P2Jk1kbtuYOnszBd4nIUp8y3e7DcS8X4CHT1NcZPke2MsvBMigmkriYPCfjlRKFnd1DHjP54nT3z
ToPmwwSSbxPNFaOin/a3jdhLmoCNhf2Dn5b+2n9dQMHE102ftAF2hLOC2f6u+Clz3HehHroK65WK
JcqUkEPcpp/hxwGNWIElXnx7IZImsXJzKRtw5oUt9a6VkRlQbeT/VAjn+T6PoB7bUfJn/NPe+DaI
3jhowgb+KG/c8CuRb7ruYjAQLq/6EZMP05PCMhKsFkaIHOPOu+klf+pr/90hDEVZGrzhWBJq1+6B
RcfxcQCyOWIBZ+0tn3EBV5V1zyXT5LBnzhfFGFx9ZT7pg+88sHPAoh74DfKr/AogmIXzFwNwepiP
jb7ysYQkQXiNH9+0RykE7mjPTqgg+YbEHHCtcAQD+maV2rN/4IZA69u+s88E2joNDjyH4O4b1/l7
i9KPKkz+dOxy9nP032ZhJlEi+sjdYHr1cE4zlyPlX/yXYxbgF7wFHwIEhoAHqX7J0yem+WgJFV9V
T80riAE6tOwfE5yU4fUeWE3AP4AdrsgLeIE+Ihme43fFCa8bElZ7RlZhdVpFW+FDR2HWc52DzV9v
Qzj7dCqhep2JgKAs5entWOCw5eIA1W7zy7IVPNWg/cccQD1mCPNphWXcBvYCckN2RbdFOatEyg3g
D9fP7X5QbuzUiwd+2DmARGwTPGbqetxuTemhSVuo+pcXhsRzEUA8QiyD9ycPMIbiSnvQl0A5cnWy
fzjZG8ckkq8FxuIE1xIUGG3staRiuuw5a5D5M1R+YS+cRWMgxRCRIY9it3Sa8YUL+u8CA3aOxUk8
8qYqqt74l42D8dTUPOCypTsktCIU+RwZev2b0aMGdbRSVwCeYFa9w9WG55jigMJ1dacT1yT+dbKQ
LPoiXNP/AFypubXfMLm1g/NO1KJBIO6+p74bwuW69bsJwtfdY0/IQgDn7TZ/Q11iGJmSrMvGwZRj
i8CBGXhiDEJkEeNvdHPA5iiVVrgdmMzxqLDhYJnNQBLgjp0Ouk2kxq6N/By2sHXQMM9ODpRS1SW9
OkIo7FM0Gy9kdTP8Yao+xTi9sZgp1tkekp/uxz5TjWAFiKjT2RkPd87TA0WHjO3yLbt9FlQRh/Gs
e2YgH5eAcAIVesOhp67jNQ3c4nYYFr0qn+t1hY/xReM39azIHSDu/MavmYqQEjBhJCwTIu0CuNo1
7g940GE5YgIpuKv94/yyZdHKZN/ZO4/Uqt4obFa3Q4IQ4c3AtOYZN5Zfjsczm10PUwwg0eNt8gsW
nhh6QbooBDRkktM+lPDvt115Tf9E//Nngsi/lqyHG7/FYRFQLARwvSLjff1iKIlBFSOPY8d9RhHw
nyNv9sfJvvBRbyt3hFPnRrKNMXAV7MljktXAmIo2LDNabyyONSZcHe3rvvdWguQq6mXFDCdcuFnP
AcNNd0kx4IIbtRdiZZaA5Muvxan8kN6TEBKjAycDcGM3vU6MhMbjwqpGkoL4Ldkng2t7Pbp3X2Ub
wsn7j2WAewDiDVjGkeVnV+NGRWLcBPCJ7bS7Bhx/AUFdVK7065FFKyAI+pFzgNZC9Dj3VAgLdxyn
xMeCUL1X17UIt29ciC0JFXbI2EBDhdM+ZNceon5kIPhG+/D7xiylq/aXufY594ff+7U62b/Ywg7G
wSFNCU7wVQO/JocENQHVQ+YP4wEluSgVUFGjUXApK8I1usdvc+J1yqP8Wp+JE0s5LRh5inV8ACu9
rNHIHOcy7zS45abqwnu5o2J9cDQfAgMbZ/O2khf/P5rOa7lyJEmiXwQzaPF6tVaUxRcYySahtcbX
7wnuro319HRNFfteiMzICPfjayTtwLf/ZitMdxbQ6QyFQ9vz2UxW5TEkQHZeTelb9LDvOhGbTC0o
/RnQNktU+sooh7kWXe6/6p2f32y6+LR9JGfzZkOmYgTG46ltE/Qvk3TtzW+z3pf6tsP/DSUbPuEz
AK8P6pGWDsHzBeVDzHH0yhKVqzvZpcGPUakBU1Zv2GnTfkM/iwvFXJSBxnJ+ECJQhuCpFs7F++Tn
1KxKK+3g3R0aHcoalzIiaAZs79MzSt1ij9IOnb1LQce5/MDweCB/nqzZYZmtUFCyW3fCh1z77Tur
/wgLBpMDY8ElFXJPUYq0ToZ3pI8kkcyRwJBZA+GOABKW5nsTSN3sLcsJGf8yx9nAhWdGzdhU6ifW
SwdJz6/xSoUDZnzt4hLch+v5pwJwUK6x79hEPCqCKyULpObTdWu/e5uRvFvDj+oyL6BR65rFSmEE
rE0v6pdFWklHJN1ZS378EvHtT2z8o9710Dcra/QBYWYCoy1BhLDfXdXpyHxbY8R6yz8zKnnI3mc0
3Aeo3Tz6nwy51sVGW3OxvDsW19Nwyp6bFX30hbL2V6ToLYdNte825Tqip7Io2ByzE6j5dKm+W1v9
mpyYJu4xkiIa1L7mt2C9X7z1fFd4SVfe/PAeraCartq1/MzLS714Y4PkP4/bP2QlK39B+2dpLChr
+fsv3piFzW+D48MvdrvuqKDNUBjlxQ9zg2tim23mdbWH2rwd181eOWQ3lBn76cQRcrFVzkj4r/7m
Ri23ynbB4vZm8+LvoEEupw3lyRY595qqBSkPzY/l9z9t6e5Y6jandHFrF38fKTyMPwAI3OPAKy76
zNchWng4lN/RKS3txedLsy9fv29vl3x58NeIxPkLk+uRUzePUL1knnGN3ov/kF/QpB0/Nc5ug/tt
nqa98eJ+qV+wkp1h0c2PEWNutEAlm2+N72GNL+PXedc23ZoSiztAzchhzkfGfbqbJAJ7+5clmIt/
JFcuuXUv/0aWwnGtLbu9t6XS2/7DqzptsNiuiEw5QhHCC0U4bXwFlbq0l2jRF8/j4vv7TVtS2DKC
hBu2RRexm96YsuT0ss7TDiwJGonl4Z4vWZ8W6uKTrYfKiPnnZVq5i8tp8cgjcg9XzL2CNSPv7+kC
DmVNNsxiXP7jaTq7O47O65y4LVSGCxx5/DfbNMsZw31LY85P/BfgtX0LisUgJm2BJw4DO5zT7miv
vZNmrCyYXBgeFgPN3jWnN/tJG/CSkmC04W6oHEEOtAmX04I8GsDZ8A288JQcSXGpGwoIjNRLRmYz
mikmlp/WtXw3nrxduUKptiye6hfKAdLDCG9CYB4+Jx8MdqAQrmEiH629vdbPyg6/LrwJyrUf+2V6
2C81URHEXvTwII7jqj/1J44OGyamm3BPOsJR2SAfQbC3/cW84i++GAmwNaEdJMNgSUjk04CGsrj8
BhvnB+szA6niV38ERK9RHtjeBaLugp8Cx2VYWP/ct/Zc0SRDNE0ByFf+YJjg/Zc4K31LjML39ASG
NPiNqWNPpK+zTOeU7wi29MV7iEOWWuPsf5M0Miz/q/Wn3/43Y7T8pDdHOIgPDSM4B/hF/juhbSCd
hKUKu/7GytacuSsF8+ICQH/Svzs/abPh8GA2eybN+obgPopWqWK55+uof+MgWtEKeyTuOlGlG0FT
Ia+2xQ90z/YNdTm9M0jS79Sx1qHDLrAW6B+DGwJZN4hhXGK6UGDRsVyUC9Q4y/J3wmJuCrzKSHZV
vcL9m/5Gp5DqiCMD5RUd92btnXtotA0/a80gnXwAfMFMXjndKnfX3YbtqVTe+nrT9U9R/i++UMND
NklYGs40Q27Wuf1laWSvinhw6yUtyhapAW3k8Vl3Vu4reRtncTeU8lkE6M8WATL5JWwuqswMNgTE
kKaD0dx20ieEpmtRIzpvRDtkl+BYbAeWrmY6RlfG2pt+G20k3poKlTEUAih2DUjUwZruNZ+JLihd
Eo8wFC79jmnAmn/ir/II3QYS4g1RWfmVH+09g3sMR/zTsTza/2kX7aI/q/8VZ+Vi39y9evv25kck
aySnp1Nz1fOF9ULI0q1I0m9OedaHQXe7uEoH4L/gvUxWWAGpc5IAFxsMmjWOJ+9OD6hAQgMlY295
q27jX3l/bQgsW6ZZ7KKcBzJsGNkKIAoTrQcpgYSC0OezN8N3AriH5gaCO47gEvdBoifl0ycXy/Dp
CR7iS8j/6el3LA+SgEa1hyEJxw+xPDOuNhIrvEX62dDRQQVn0BBGRL3Ayb6O8e+yejAqXpA73dF3
AFZl0pnY4pymVCPLLzcOcPErb49iDwlTeEnyDbuiR1Brt9XdF5Qbhblm5DrRX4HMqfEdlgzFjA75
6NpkdWABTtaRd3e9D6O+uMpX8x+bf1xsEWab3tYEr6/D0X3qCU71Pl0SNvcDfQ2GlYC93rH909bD
fWpt1oO9Rn9HLswpoOTlTELdtAjtxTff2IJrC1wZn9+KfcLlVXzNX51D/5hOpn2YjnR0eW/AKvVE
9K04lCH5ZSjN/IKmUXDvbnym6RmJtEpk88ppr2WJ6J0GBKD05kFFSY+P4aQUZcNKNC64MkX3euxj
DhmQztwnnVAbpDRNzmhQ4wDqGTCAI566wZtukT+Qi6ptPC/ZYc32sBuJXRR/86GD7COOHiE8dUm6
KrEZa72xyZ13KwxeFI8MCsYMnh/svTEVJcNA5aiTl1rYHfTGiRRcPLSDRVKazxCWHQdNA1466m5K
ujH5E+ubTB9DLF5kAlDuk6cbb4yiAQIM26YC+IBEvh1OU/dvts8aNzruTiIMs7NukTD5BgSAlxqZ
NkUMIk1XzZc6vfuqoXtobhP0+jrKxRLpuMXUGGaKnxJZSsVY7wVWF/GLRjBjA1pVZbjPTX3zqins
or63AakWob71iPhooH00UUanEe9xu8tiDEaU3F6trpsheSnKb8HYpJXxFGqkcCGdgVYSTiHEYAR4
ON6NeC8AUdCLe10zjl1MI5CsXH8vVl6FjlE807mjYKPEUtKDuBmMcU/AgeWJsfdkeYzbbUkAbuLf
ihJUYLlVzPOsf2ImE3utO5VPRsTeaiEEdY4ifyWQEfgmBFrl4o6kCrMYpIBwpxcC9KbyrddfZ9LQ
ceCEoBVGkJumcmxYGn265HzzBuOVFX+BS9sMJU82ChYlee04fAzFN5cSRo7CneMP/3FEgS/vxIiZ
m2+BuR/RMnjcRLtk+EMbzuwBygAYm3k2cVMggRB8oNeSrYqbp73hwPsU5UZB5CXy6jREdsSAiRGA
gvIbERC5e15C1txIQ5dyH2Zl26z1DAwLLQP4hFFKsFG8DkBxAWpZcrWQHQlxxrG8Xe5X26A3/lP4
SrEXrQz8R4khapavHoEBbe5oeBZ4y4iBRYFd7zndtebAO5GPFDX1VQuGO7jMYUTfpm49CHKU7dAb
cwRJrLQ8m8lXwQwiCU1ULjZ+sQd2fA31N3w3TBd4hAPrN2cXLVR9PdK6U2OCVurkNNT61fIKqnmY
CFUebZURCgb95ozQzU9XRyca0HvxAGJj8Z3Ch5AJW2ANnB9znAxDTfya0y9M4wHzCMKZoGnBKTTR
FlNVS13F59bZ3lBgcdGBWKQNWmKLTxLAbR8/RcgilF1kNSRn7Bp8IMIkFCxzznTHTY+I8WvRWLJ9
GTSc5AkolNucgRlFFZ9gVE+wo8UYaXkjZxqKCSKtFHt7jKaM915vXgCk+Dx7acq2CS1CsCep676q
PUZAeQ95jmr2aQg/ggEDNz3BmPEQniS6++hjBYkBPeqgRCyNUY0pEISHQaELpL01twafEjjYYPqq
oBEp/o8Tf7NHgAic8CGpJHEqrblEXloMLlJFZ9VZLyJuBX7II8Wse61U55GeAESU9CmzTpx7Y2Mf
Ts45oMmSqMvZ3taVslEIFuQtRV9mmM567j8dfgEWUUmthD9wCBiRwl8dtgUwqSDz16YUPyZWMBwZ
JCBH3qpvDiZZHWq4xE6InXjBLRQvS8MgB9+24yWYsu8wwMUvlef2xnYqNFE81MbXYDQnA5BfTpFj
K7eQha8o/BN/TMcy0TKFKkIb0E2wU9jh+Oo1mUkcdD2Ocpxch5gWqA251SJjhVDVgJJJDRYg0SJg
+3PAmsOUGgEcXI/A5Eivv/JlE5aytn0JsMFO1HhT9Q50DoOQDUsmQLpBHCRaAFYEDEgtbCo7B/7I
Y6l9ANO1sYgIoK5CgItDDC4BCsG2jF7CNgZK+1QN6bkkfnycu12ef0BD8jm98ocpetGE6iWSYNpY
qgckLEBO48vC4QAa4zYRZUWrrHL2QozqUHAjVrOxyga9u0w69QVYQsntKXqVB/gz4xqXJU8C7Dt4
CawNJcurw6S6AbQZYO8f0xZYzZlvDV9CtNljiTWdDFKHMt1wALD9i+j4I6fNxh5hS7xA1CI2ZMss
HoFpLjNxV0ws+H29hSYpzn+Hpl2mU/tM0V7nR4lUh2vn4n2pi/tccSDS42vnP8ZaRE+GAPUcefFg
AXGn/oBhGmons6EA2miqemhzhk+ITjXSbw2ezLxClmIDkGFzrJHBe5jle90h2B4QZ/FfZT/yjBYM
bi4h4NGwmdyP3CzfBUONqJ5udYw/2q/vCDlbhSKGUsIE3vB/m4tq0iem3wghBXo4kyKKAUUFMa4j
TLVwnXnVJkD9UZ/EsznG6Fuy8GGNmGJiYoax62OeKVjNYcHgujZx02N94l7oMYh2b9EOCJ5h4Jeo
MwiyaQp+4sxslA4Lm0ETPOoRmRbtnrIX5WSwMhj/cXEbjDwBLCKBzcmT+/f38d4iisH/CQIuRtyW
MdIsBBDjsM2bHMdhPE0y+ITCJaglNX0BgCnMSNa5tHwn7WqNpDMl04+EWeb6hDs0HLEySBIsUqIi
r+NgI1rJFvNnHqVsqlu5SSJjFeST7qabtiHBDtK/go4YnaxEZbHJ1wVQdpka2ldNXtbEIctEhn4I
kaOdpkw3tmOX5VHBTibMihxlmC5QFegp/LGJ1ojub3SMl6g69TT71DV2RhDpK1FPVoCBLWx5ufIy
+ExIWlprE31zi6hum0cWpEE3wTlRuqUXmC8NgwGN+SbbKNa/vmYqShTYlgn0Ju0IYe5WnmqcGg6k
ms5wyNqjDf1DYdQ/4HpwZEpgQh0dnNz7TJMC6x+hFogFWCBodXOACphgpkR56oDNLGo1IS64uOCF
JEqEqClWwTcVkWhf6nsv/oIpjYV/48FDqfitQpcdgdTn2ArjGfAzcWSKpp5CJ9zi/2sbCBhHNqxy
ZpEjTU9KwgyJcjDy4HRXTgSFcmaSya4ghDf2UjFcgOcdqZt079OCliigK4CD7kAb9TKjonY+Uu8r
QXfYAycVHTGLhNSYUIBOVV3smXymeLkC+t+VZ6D15aiQnsMxkkeMPYHQE+yZKHJEz8wM1r1Tmnls
i76HholRNxexHbJTH7R3AHyy0UEKEgDWn9ozSQ8dvR2XrZh8gN5Vjg5CBagf27Sdz4P1FeinGG13
gJCmP5YwqwzjAc2hoSkuSD4v/4qRYBreq1KCdIo/Ew0r3QMoSwnECiepx2HotTkq/xEURvVJpdUQ
NIAqdCBdl1JqwqpiMmpiFUtuGbaMODlmSOUUPAY+t6SVHN+QK611uLfaQzGxW3evU7lwKLdjiq6q
kLE2/U6WviHwkeOWfzwJ2QI6j7oUy6+Vk0jhMbr19/2roGTBbBYOsYoRWjvjlhFYITkXhT8fWnTQ
iUpBXlDSMTzsmfXS7enfuLrkOEiKRTNRDoAaJSUZnfJcDSR0wTqbEY+ixSndHxdgD+xRxmRhewOZ
L6jLmJRZUFHi+qV+BsuzABjZWD9CHVVM5zkd6/2QNruYZ0BBF9ORPdZAHEMWPxgccnlAx+JlMq4F
GwoSnsSF7IekUdzUtZz1UHYwaero8BH3lCJckKWTf4eATphL0t6mGJztejOsZgfzHCUXoWlwGJlB
vMzzdwR2kAdqTMKtmvF5OQiXsc7/PsTlO4Dvlk8Q53sXTd5fRSWwRudzULv7xCamUB8XgERUrMLc
MRO5sNIwxSK+d25d6G5efO/VmvfjK2HBcaJTRJiNMWj/GrMGV66gz0j2nnlJKTsmfLDNdahGeBKg
DkhUrjFFBeSnvPtYZYqSgVVtIq7mdNNEuwz4PfSpjJqySeyjFbVbiaLQ7WE7ms7Gkb0kGgFDatG+
pBjHgh1gixawi6eg4aoIOzXZ7KMjJQDe6icdkWjfoxsgCMQ3DXbs4DopOwezMI5OM2u+hqrb0TZi
X+GZ5BVPIbJU+bgXBLsxDEepNUtXPxSh8y8eR77gMnNAIOI5Fybg/+4AolcfOCmngSqsDfThGsND
BrG8s+7exc6GNDVbwZ/YcH16t9oS4/3/+xLjoArLf+tnm7F5OExTibp2ceq3E16gCZNofAlM9Rl8
W0r2l9mcbdQ2ahySWtjw0tu8GB955J8EYoit/VanYQFRo7lURrumK2cBW4n16QCB66aG3jnBXmw1
0YP1BUWPQ+EjiQiyTqcs23p1d3Tkcmx6KikLihscqsHijQAE7FW/TUiboiA0WyWCRx+JRObQ2SNl
qvvwEieC8fwsRmebcPZXGRgLeinkATHrkiYaSc6CQhQ8TM62Dm9BEOlDT6cH4Qirq1BN+o5uHXMW
G6WDVuy8wjhK9QOc0gQ5oRXNNat/oFKwbkoMjQuyfIDwWIX0m6jvxmrr9/YFsAIpZjltkvCRgJ6W
xsRYEKrpDRiDYFriu+jGQ5yxBjj+0WP8hIGEIdt48dNyxfXqJblaB5Iw0ZGCU0Ds0RLg3arP4r3a
HfvAXrmy6kMYze+jilGHKWDX0nJu72wH1ZBtIB7hHPPhbQB03sFMFL4apSVaJrKv+WnE/6Bp93Se
m/qnjn+D4KWf6ZwiukM1U2BzLBQGP1xdB+AnFQ//it2axPcGfDyc0F0zvcxBdyzMM1UDxbm76J99
UelyNi7is5Oxr1I2ZsVn3L3o40UsGzlVrAXTX4CKSoWGomy2kl80Q7gVdiZuOioT3gdMSIbDyhLi
9gNJ7J9b8stTNvxwKT9USOqaEt2bznn1yS1jOfRg98ubKZvWFOxYapvcf/dQXDQQAGdqoAj5YYvq
JlIrAKcZV3a6cZCOx/SuO9PdRvLd0Jw0dqZ4pr38Hlecd30bW6nPHJUGETyunW72G51UeJ32gjH7
65p4WtO3qOialUkWla1sJXDCKso1palAodmzWppoAih0weSP0m3DrVnDHLZj5Z860rfkd+vmrjZp
37Myqa7C1cyG95puTajo5xZhvzeh6d/rhn9N+ClxYZw1OkDyEDDMqdoSCdk1mlCP0QKZEJIB4wRm
DKLTQOwdoCLk5e+RWuhYB8cxZ8f4Tf3pRl8ekPMCcFrUviTTI1RLzk2wl6gt7avVMGmT0yP1QR7S
u6E9gVN0hApYdnCt1rOKLZ7gb4ncBFZa1v85GBR7HLzz/57kbdoDfDvKtc60905inEEaTDF6Fo6c
Xp0gFMf/DbgziN1dxEHey6urQKrMEFddmv2T4aOp6chJGPrQwDArXqn4KRY6HAEnQQd9jBO1UwTP
pQYgnPnl9BpRtk/2D5/a4sGUTlU6Pk8t6zbyJTQ8k3EysUCkCd1UEEvZvUCbXTFoDqAYufGxRX6Z
VPNHii3Abw7SahT0QgxjPYvMa1Rm9wHeilVWHwg4fO+bw9TWQj3qExqkZ+qjwV3Jc/As5TgIopHo
nITPhBX11A0ozeLjWCs4Swm47h8eQyG/29u8rYVVXaqJ4Y9Ce8pRpu1oYM8alWvVm48KeXdtMw7u
D/Li9q1/6hRl06CME8BiC6Q3RFa9aXxGYFttJrFdaFn2Lhrg8HtkwDC/iahFKkzcGBKng7QTJrS3
KHzL4thSloLwYPOVTg9VV93lqwHvzFyOl5SIggpw5TifFJdajgpTOthQtBXfX0k3i5qFkwf5tbYF
E5wyXcX1Peh0p5yfRCEdST97f/2YXXgNaR7/lVz9t0C4hTnCrkD7SFl7MaYZxtzIktxLW7xKvVOT
haT19n5A1doP9D7kVSC6UzbGUYRM9gR7aO3P2MvOPZnanp+/so4ItTWE/+aHq9YCu0/NhL2VVYLR
Bg43ED4bFpcYVnFAF56mtAsuzIunY4rKh51BwBgz4R0KOrfEiD9kc0pqvEA4mCk16VATkYAldmIM
Nvf/KuUYiJV2yP+Ntok9qd2zeY50RewazjEYcsbrFTut0WmsFFJpmuRwK+uwtfYgB16VCinRZD6s
NrhWiUf39S4AHx9CCHP8p7aAPIBNPcpH0kGMm0+7QsAuvMta8RHZzmEauue2IpOWkliWrGbomFAx
24u14FAmu1hJCbnlYW/oPriqdmkHut5JPp3KijwNQJTCc2QTyWl979gmOC/1LhyCihML7WTxitNS
Jp6MmQ9ezavvcP6FfzX57d5HnmjVeIrpwJScK3p6/mCl8rmlzdu/BiTWFJCgptTdTvXVD0mUT0BE
Zz7v8tB5G83iBEDFeMgHXF8UYuho0vzNo8IzMmKJcaSxFnnuBP0YnUOzKDFttoxHgOIdFAP0Im13
3XgUarnDl8GzPdj5aVaaS2d8gm/NyeYggpjOUZi/FhHwwOZ5oIkqzFDK8J4JnPi5AQFlIv7Kz8WB
UxsE9DYetid+F3GQ+ggXdP4HjpFG4FNpDM8KZ9e02I5s64yUXfKGOJsw73Cp/SUhKCbExyLJyn3t
6Wp6nJwtVCIw8JIMv3LdP/wmp9L7kWxU+TPkzELe8Xrt2S55l2PkULjtFTu6Vv6sLlMAdKGaMUvA
KxonPQQSmoOUnW7BrBdVYx0iOkoVsyFtTbtnBM00PecYE5WjYe5p6hI9jEH8ZWi//sIVhll8saze
MZ+nl9odipQNd3jU2TnscleLWJu3pVHgkH9NhKuDclI1fd1F+rmLDqMGDNr5GUrCfsYr8XsqzfOM
5Dv6HnS4hUAEMKngrWotjAWMAQqVVMGivunq9F7o6lk38w+T8MM5HPcA0hAtEwP2nSA+clFfCpPN
tDgGdhjMyTeCFhxNLGQ+DJOZa53ZMSgE9z21FLpUyEU4UbeVBtaBMbujgpnr8BK9j0nG6/1XjtEC
6ALzXPvuymakMqNTNBMZF6Ho8l5bfBEp1gGYAZCMyP/8QwlA+8pY3IlkDr2Ti29RIN3tQWuYYXEv
LiZhniXBMxwQayYcVfRpOPfOp2PWWqRdpDvOncfYJDEnBWue04hnPaLfYvEBfOIrQq3c6LV1gidf
ja80vx3eUCPH3KoS5cdhrCsvDSUaj7IFy7hklJ4Yr2NHYJWQZ63dPDZA1l7s+q2IHqb3CBneaV+0
3f9xWqFD6BMh3HowzEnCi7t7mYv0wTuwM5tICgOCda2e8gpGXdjg44YiYFKSyYkzGdAAgjfomNEp
nMcFraoO6Z5ugHLXM5QBevvO8EZex4ZJaacnR02hHuIGOHCJxOuZBTgDowzhfE1Lty4hru0Yy+jM
zcuSf7WN+VLwtPbTRJ8/WieIznOaZ4I3q5DKyw0xbJon2OUBwZhukzMCLpdSkdCQkhdtng9K15Bw
5gEtI++d9c7bRnEnNuePgq9rR8k60ATL0HNuSu+qmx1baS+N+qnz7a3vNruBM3089puSSLkQyEuK
/pD+bkNN7Zm8zDg6ecwc3tWWiA7I7oBWHfxUXNNyw58NSfyBG9VYDOJQx9yd4RPvsuyWnQuqW1+O
MYXVXzxFRzRheGhpczV0nmdd3cX0nQedMoVOC51cNbJ3Cm1FcDFTYaFJw08RzntHYXZTYg/O5vCq
1OgcWCek79i2ycpAU1pl8CdmXOwyuLPYPzg6rzO66QVdwYnazeZQkToYcAtnKYuMpWbPghTsFONz
iPonNpNRvfjlj2yYJYfivnR/E6q37tlXixXA1Ke/RYHCTq6fTZdep1R3ypeaEAGGV4xw4uzLQ47C
9hq527Lxd338Xxx7QH4BKiHEdNP3kI8mVLTQx/aYDXLqZ7cjiZirgIYyholQ4ly7ko7Buwjdzahe
afIzKeIF5lc8Sv8SJpXFatKvlWI397emiM4gspdR91107Y76ZKP8oeeXhjCcpi8PM4sLIIFzjbTf
5Dn3uXaR71wdN33WRvfQVWCW8Xq3Lr4UugUxCU2xy+w/7G8uupQodQSiT9cUCx5tyA68CPkKEQUX
DOKpqJ5L9WeanLXQSgQoqxN3FQEv5EB3FLDmAIA7trV1D5DV992LZH3jzKU1epPPJdd20sGMsJhZ
erQPI/bVgOP93IHXwc3oPaKivKUYQ8CsBMO3tHZq98ZyJN1SiWzkbN0BnMcMx4bNlugH/ibsN8Rw
L2YKV46mhYFxi5eLyCuJ5Ss1YnwJdktwOcyvqiDiKQV1a9zKyTGnL0O52OH0DInJkR3CyvEhKJyX
m/Wso6MrPydS4FTmXCObbushx4nuoQ3YtAN3TIC5MBSEFgPGzW6P5B3thUBQ5cx0+fQq7EVWzxYH
zyxdaT52CEsUGkDDxIGhDQQVxWvhWWFC5VGNEQUx21rrjXXMiuGicxYYZqKWtHBfKMqHzYspl11V
gzX0NPHlM9r+6iMyWdru0JvTtmZmoJTKa+uZiyDuJBypa/KbiQOMXkLUoB0QVjE5Avrd9PUFyypF
hNwUxx43rMMkkS16J3kxpReaqreoOWgsulKUFvWv369Vb95yN8oou6R9vp585BITCTE2/CLtJl9h
alE4c6IS9LAGRB/YcufVm4AJLFNzS4GkzikLfUryd5T/lLvWquk2TWpePcgAn7p3LacPh9PJELLm
Kxvq3cH5gZpRJgZ5NYhSfvjk0RyQOkVDjudHVjCWIE+7c1FtLKuBy3Shdve04UlhaHTzqnMxIF3K
L9JHIO/x5CMQau2ZghF7broDSLpwkp/J2XuMBeRxM4Md3v7Q4/z+YDbAJsb7PDFHRSpSBITAVWwI
L2n9Q/eLh6lkaKmSVt9L6PpHPaK/Y8LEOkkSVEs13uoIm9CsmRSiPdkFJagrNEnNzzzp+wIhL3BL
6pC4Hddm0K164HrIBPZj90kuPEEM/kujVA/CnxWMiIokO3CJAiNiIDzFB5+BsNXaj9rVrgp92wmF
1GhfJMe9ZDJtp+8ldnmFz+xn947vGsdkcZVvOsfN0AnWhm9vSp38XqaDbsAjFJE7Eu4DooRlRRkd
/UANyQu2aJzkxKtENyjcGV62T+hLJTVSc2bVnNorS/myDTx68KHV4iPATlr1hLKbO1LAdnWwk4/j
BJ8hADcKIaaP5rrtkOWYPKUdLi2IARxf5CWNeO56XJbmcJCcdH5awt7+TUfF6pErxn8JNsnoLskR
wZa2GgxMDY6L9IhBC1EjCo8Fb6rmnUzGGhp+WaKmMQjF19inpY5MgM2W/YyD2miU+z6/2DXgAkU9
JrV2EOYzcS5rK2xihqZICukZhhTTdHDqR2Qcpyhim1Q3lCYJzYWmQiXQviawtKSd43JSQA7K/IWY
LmooeXVmzXl22wqRXM2B99kMm5+ojZ/9IX8ogHWAAKYD0zukJpa+ZAmc+2yTECDnGBOrMImqPOtt
UG/ko8MkW6N2Oc3Q2COsrbVJ2qpDSgDIqTnEWKRD6Yg+GbnAJpEKMma2r4XfUlhoCAqnofr7dFJh
G16/C2Zv5eixbEMqThd95wAx4YF3aZlrMJ0yJaRJ3tKMwL2T3VX/dUT/FErQo0men3bmfgyXroBH
W9gHlyuQmx+TyZKNfik1WwDkxTst13A+mIwERJ9kail2Q/XWJ6wIVNKaSykWqSdDKU8AkxMY6Hz8
8CDc4GGqDkDf95Z24AnhWN4bn72k0t3GJ/kKTAp5f6jDFzqoMTPqObZ8JLN9idRib7ECIlPL2R7d
CsGZ0qN8I7pCUWBfTCzSJlGjs1pli54FKg/uhfNfZP/KyqhVw0pKAtept5OXbVUfqDmgFo11BH1k
NdTwGgMWkl+bGzJpFOBI1M+R9wYnoGAelZFNw5Nu/4jEKLCIiFTzXRTXa+aVPxXO2YjVA23EQVYR
+VR0X9mZFB0Rqs+27zbXUT8MabrVVfrGDt9w5OwaPWk2hekA1Yeiw6gYVFjvGQKfVP/ArIsNcjJu
wIxx5M8Mys+tch6rkj/gInQnEfo5h17qg8TsnZ8236lEknSSi5AdlAJ9K+IMGt0IASkLmclb9LAw
bCr2u02nT6nqjdlyOwhnonQtYK1ru967D4gxc3/AK4+sEvK/tlfcmpnkhRXb8l+Z8d1b1T1VHLt7
wF1DSIeeurMeX9lTuJ9y0Kyj5sulI8BENO3Jw7H0jYC5Wy55XSLMwZzVJiWUvlBdF/mM7gcEGs91
/T520fKfmyprO7MAae1MG8gEZ0vf9nclOhARCtXiE4heacA3TXwyMRwZQbSHS4uA5kUj72smtOYQ
ZMbN4CeQuJNNVK3lX0NGai/EP0webO8t5oWnYwfWBIM1icFy43Ud/m2u3BDP+HH4z0yCszZNO555
EzjU7PR43Hl/jOBISDrnSZLahp3gZQ3qAp/iu0Blmegf8iKRSqSKrQoXYtzwYndcYgQ9IdycuoYp
wEGE7hRrl0KJEKTaqUebaDbh3qUD1IRMhT3aW3J3TJawxDQ2afBRhbiBSrKigV3KnVXa6sDELnIR
oWrMGzQbHGdHlLZKMC0bZNRcFVecif9xN1VMYwHDMPorhAXRUG5eOyIGcprvGRWfFxF/GPOeEDGy
jmEsVr67LoLhtVOA1zvnFjof54hqSCiFqTYB1AbhvUOowqYbceNL0/l7/HkO5CQnD8dEMg3ZmbMB
oSqLOT0dmNWtzGRilkZvqrgqxW0aBVaPT3SKRjiHJXOHitLLA2wraezBN8dSND/MPPDG6tMlZTlr
wbUrc44yx1q0ivpPtiCL8Y7HjLGyMakov7UqyInxZ+60te3tHXq7PpS+iPZ3wXCoYqfMTV6lkD50
vbKB+mcVLJWAM4WcDfH1T0yiKiYiRG9pQbVnqVk18rMrWfIWNUuXjnwkZG2wiujg09hmw7eIhfkq
Jny6QGoR8ozTZSB8nTN6ASO5/CUdI52sQ2b+jh7iDzLAJsuGPI6hG+a1nPN1uvLS7OxcGifldFDx
T2qo/B1vl1bAXF0HazNiP7pXqro2+1IO3VoA5L56NQgkUeYPqajkBN3AGGMI0fb+2qPjJeS/2rTo
1XwojAnnIDhEzTkyLn2lnGR0Kmo5iyxy/6hDoBI1khlHO2q6iuAOhcwH9Wwx9ozbaxyAZmrWpuMt
+QoqearMbx8JwvoIJoL520CM6IWUYxHWKc8GyA39YtIfkfbflAKXwUtEsdTGUjkiquVfLwGAotkR
lSOdlY1EqUacvEx3XotarWegYXB4JzB1E6M5pGNpGC2yoBL/N/WjfbSTgwMUiyEj/fBbXFtwq9aQ
FwPKMSkanY82jjfl9BcagNQH1PLEFHHrQvFHKtcwCIV3pSl7mtbToy9e8OK246HnMBJtDUgiXrcn
0KCbv6Lupmf7CVCSsqfr5VoHtACOfeK3JvWxQo0f0Rl4FDHAD5LBiHB5gRCXBpjEb1W/IY+UI6TJ
CC8j3xmHwC3F5d7eJhVO/inA1ztdKPUJrmqa8/SMcIMDOP0JypAmeKkBpU/ciiMNH2vcVbnIraqa
bflKczeuX3PZFvwnZo78kB5QBpaIai/292kb4D7lgZ/WiBmsCiPYuVSuAqko//Up7tOD3ULwOLfB
SbN2/Hc9bDlZMscLzEPniuTUty8aFcHKs64OwTXdJaPONrfgCywesIaTq/GWmXADjxwYfHVTo3Dv
Npl9qh1CAY58QXUf4+hk5DmCLYlReVhE6PlKyzY8OC/tBJTQcM5e0+zNk8P6OtMtD9BxKExaItTa
TKiVctVFzAnqbeRtkuJI7MkycIcnWRpqrB5sCdIqY5n1EXc59SNBmuUHFse1P1Fx1HDqG88Ze7oe
AEGSIZhEulrzXaIxWuOu4KTvLASS0dnWX5PkEvFK69ALQhLcFCnkku70PySdx27jWBBFv4gAc9ja
ilawJWdvCIc2c3rM/Po55QEGmF50yzL5QtWtG6z0MuYllKXyFPjFenq1iEqwdLxqz6oYZX4nRFFa
3WbUbg2un2YpdrLIU9/DMLjZF9OTPXxYJWzt2Ptc3OTcMm5XJB/bYAjsWKOKN+J87VExS2D5rLKN
XpbvtceBwcw9cYKDFtPH4rwfJ/ku549M1R5sYe+ZGLZ0jxkfN5MWlFCJ+mW0zfGyL0ijLmaunNrB
TjGFYUetFFE1u527G2D1oDsSs23oIUI1cBAIjY39lvWEKHIKZkjj5bjImC9yXophv4p3Q8XMmFZ5
wd/KppNodcIZ+BzfYvoqgLTFlc+b5h+Kvx2WcR1BfAGD7ji9JgRtTQBQDhzKEe8QiU2KClxnLcn5
GLAefMmZuGUa5CzGqpLF5ZwoTU1QDCAxHRKIiyzWgJObeQ+ppW0GIFoGg/e1+UqaJgMHJnEMr0yj
QPIDF5tNINwl3/wW51YbdbDN4StU5zb/4hvlmI7J6RLE+TEwpm2I0hjQRdaMEGSGSvk3R8+bD2Ff
bcxs+vFa/642Elyfp2cr0NcWD6Ht3TuIYlDBNfeLInjXdNdF1251dfV4NsKAjngvWtUclfDRU+Z9
5k823+XIakgdBqygfhuYT4/4lQaEIkwOyx79o//oYKAKSUQSsu0EBAJ1gs/ntdif5dXd38fhLJjb
Pbks+q3Ms6PmrZC4LvNaw5GF0ItDu4Evk1jhZdnv6KfbhElMjiHki5zJFZvHN5DzggxApmpDUBjm
BTZq9ay27qHAj0BTTKptkqElCtloLwFh8FrEPplfgGI84nnGT48QwyWk8OivIfINhmkLYAJm1FZU
byMdRyvENiDdhutz2uFQGDsws+q7ZtbvQvZa7pjfCdwThgLy8j3LfQuc9NEsIRvza/3xvvwf+Xo0
a6p+iYEKFEVO0KbEdc2w8OwfuMDabHzDXYz7Dp0t8yKxyM7hWAufyiee1Ro+hOZGUqnyIZ6xrCoQ
lYR73sHzxuaDWtCwMXvEJo7On5gJl0HNdNHIb5+/cksgGahP0/hVoCZ1HMyNqvIQDjgYoOyDP0X+
gM1v7bCNQCT0jCqRK7JkIFNN2l8qo7DpXfE+nvKrrjWbEiJQ6iQHZrbDfIWquUm52i2lDmGsDgnk
gsZDe1HSaYSfQDkaVJzFBaGmmiQuBO1pCnOLy2/hlmZg1Yyv1vyFjWhU4qgEzibEOo8pz/jnbGdu
qp7k8vFVRqYD5BBDw75Jf/CD7NjyNcvlqphrcanD0U+RfN47TAwFZHJzpoXA3yNpWy0mSZG9stLH
NoIVTKYQUHitGb8FA36nrDeQI4416QZ9NK7YLMKb5uTNs/Hx7/kHFqpHGNF98MTwtW9AiRDe64uN
x2aFgYZ7TwjRbQ2Bg5LdnbBocJT/rNOzNhipNc2xhb9K4IoK5m8JbNIMwqY0bDCKBhMdYxHOKa4j
wNgMF4+IL3xMDOirZ/9lDoudHy174LNvva2eTA5tMW2tQF6kenefojZE7vWruuex988wG2684tVC
4m+1BNIt896oPVbps8T7eZQ8w5xuIiyCEP5BCxOyKr2cMNHlEdkcuePIEK2a3vCPFCzc0E/0GJI0
/+po/T8Z4IeY+fsao0945FIKJSiiIKPfOxLvi5WGmSsYKh4cia2vtH2IeEbBXKLSq3BSC+uEewaX
Oy/Y0jTSe4dy8lRnuYhMKIRyrtYUmKR29Ev2sgCcOAE+abgxJC5/Bk2MTGedI9NhTjNQ/ifs5wrL
PzNRe81lwDqfAgvCwoDsd75rDHPnhD60oW/rj+1wWFBN3wkjawm4VrPKxRA//ij8YCsE1wHjz25h
2pDVvwlcbs0+9yWawOGf3H4ui7PubDAYY61j7QCoPBbRU8sOtVKogMOdObYbA9pEP91JJJdFw2UI
OyYhmEMD4BKBima89RBhmSHz7iidCCVOOE1bPo3/snDatZY6ecOy6xM4K6ZJxiKyTLKeiyR664p/
zaLWZrPsZwvo2TG7Z6osOkm8z9HLewLAc+3pOdSskXaUe43qTGg1ESV6LFi91996eJ4sgoVckaTI
i9R5UPY36zFvcOUNQKZkUhRgMMxD5m4Gxf1nc//+WVNqxXFhtSmAJa/HqwlOS58cKkZ2skC9XD8m
PvR3o3Yu0+i9NNp8mUKy6fJPWdAaERPof/jUk3TVHHXGjHHQUO/m6KVuoKpx+pbC4r/tgnY7yvXL
2ggsEuUnBML4VI/F1fDOMhDoflPOLqGxFC0SYuAggm+8iX/+y1Kw3xOz3vFXk3li8I+3hQW9yIco
DgkMsOWv+OLCSBIX1ne6CgmFbvvvQX8MX7piq9AHNpwT+AZMhU8GGYbelOYZU9eYFkjPkB2T/Drt
yxQRJOfdWOmrKavX47APn7CShmMWXf+GeOEDhzaJs3DPveY8W+KhV915QXxSHoSC2UNT6h3msfv1
SyPfjH7IpwTaxjZ6BmCksEz+/A1YuQ6m/olHNkOHzq1iXWd4O+jJgwPo1vk/DHuGLn+QJ86gf3bJ
1uHBG4vPuBFmKFV4QFPNdVu0ZDv0rrvr/GEVN29Jf06hv7RWdG/Cwqe+t/CqaYjcGKhOVEzmSsUg
N1j35efi+ax9H04s0OaWNX9q/nIuEO9gaBsn98YI/ak8xC4+JrwjeNMyzyioWulNl3OEsMCl/+31
f/706ipzHbUniR4zekxabO+mRL5pEbeyM3kd8Eqt6beyq7XqcNqYL7RjGC/i99Prz2zsFtI8BE9z
UZifEtRS5Y8tjh9mezGdkKiLVzN/yYbHnP2vqAukYBKuDFGD771pEreu89ruDZA8o8JGwelPzOJE
P2IAcjvwgLyVETpfXFA6w8VALio8VO1YWCCSOEpLKTlPQXM3w2b1YUUWlD7U0gYXqhZmJzh3NbMJ
dG4e2JOvLjIcyW183OcrRwAtkwengqWwCsLsA2xZAuWsgtB0RvlyPBsFw2WQUPN7XpqDlZgkpj1W
S4XHKHVAifsHoU1oqbujZ04nhUhUGFgtjNrhavHUJxQbYYtBNVwmIE8TFIS5V4CJk2hoGvOVAkl+
hfFaYHhCM8zBrAhCo0QN6p9aImegPjn3boOFavzTeBVKEXihsHDmfzKXsOlIFzDMLJhW+HSfGn2B
FFasjfKHBGRQdgqvRn3l5nyR+tcJsn0DRUSrdPh9SFEAoesBLhVX6UiNabsJlhJu9E5Uw/eS/Nbp
9MeizIaXBJBIjdnVLA86XkJAT4kGslF8GgO2BCEZSM24lncZN819tCD1rlPuGs8aOIDJvszwmpy6
Bi8ZZI6Lu9crvAoss947U/LY+fUDqDP3kfC2JeDJBZMwO0qXDOKwkVLHyW1mRfG26jEVoaPq3BLG
4XJbTRMRLTiv9X35O7i0iIH/GICEePUIq8of1HHqCZfE4MosNz0lTj7jehIidtTvA/of9BpSQJoG
wpukpys3D8VYHmorOTD1w0HSDJ4gl94lGvasS7TxiWYTjM2NiPvpwuyi0pQySo77Ec3fgCavxedf
aQSOe8ELzJbLiAuermEGpPruWSZDyZhey9b41f0KWuj0rc3BPosHopE14nEc4wDs/YX9OwEQIE2N
NcKx5hsXGkR15tc2khmyB6lcC9Fss+RyLHSW6a6vNS7jgZrLOQ6uT0HP7YOmRSbaSdHhr0ArWQ5f
aQcxsqs2mZfei/N1703HWJx/SJ92MCQoAdqdSzSGB7m9Fx511TukMoSfwpyBWULnLpyzuDFP0ZuO
YkunYiDgCzKegyt8Wf6Lh3NQ9CsbPSVMG702VzozwjE19sWYnxUQSCPh5EkgtKrKZWQy4mYjpx6K
cjM6S7XFAdIPxJMwTGJBjGBhitrApz6zDNiPwSsKeXzLGVIbxz+uFaLsZWnPdiS60/LQZqCZOpK2
CDSqaRNcRCrMxkh+e1r8al2bOPtUQ2/fDPStDe32NFjbZG5+Ct987Gt95xV4aaB+R9WEWnHYNXa/
sXCkbPmSElZl5DCOivFcaWKuCqEhFMhgslFlPrkEYcm+jCH4aF3O2nme4BWzxb1eSake149+jAsN
Z+JUP7Q6p0yjr0KOI2J+PXe5a4cDOlRF3l6Zpt+5re+RwofxcJlJIpwdAzpU6u280noZqItH87ns
x30Bpdiga3DodckyYzo84IQ5uyiWsZEAWUDVMgPL1/CF9em+XnXWYxjh9UX5sYyAC8j+pku0djTn
Mmj2qsGqlgNXYhKFJiVl34iDjIHLGyfG1Nf7HstSCVcc0Cl7HhQcI4AH22XXNsEtRAaAXGR2ROb3
eFVYlCc+RFrEq4TmjhnG0OaYY2uKcwzahCqOTzbMEKd+nEP7gzOfu26gJ5VZfe0vwA8uxlfuHSU1
nqr1ZUxBbNov5kJoFoiLSYgsEDUOJVaLaiCdMW8dMatiYIqEf/wEZ3WtgDT5DI0fHsKMQkgsqfMt
yQw2MnPRDaWMgSR8kFxOKZBidTYwX+RPIuS1w7PGqWCAOzYS1hPz3TdTza9052CqIhIYN3thlM9L
TLGuGOvN7Oqwby6IWaWIMxPsl7IbwVTy9E14SxHyhTqkEqu8v7iWeETNVp0DUE0AUc0HZcv7jbA+
Zu4e/76CsVrj0CaBoQ2Vl0TdZnSqSzdCX/4XNneCB3TYdDjefR6jMDFu8gEbUh3v/5cWAi2+I8N8
3Jpeus7tT4931HbPVorQOtj6YD4lgEyAqbkwsJpQPZrtjaZ9EQ8Bq30eXoWfuvS46R4mQAdf6Ye8
NlGl8R2KUIM+FxycuHrREVaiFw3B5NtpE4uRFTw5nqpLs5f1dJfNccouE3emHUDsDXEfFpqo0DSY
PpUrWS1/Yio0CJJMW/CWdTQojl9yjDYbW0GGyt1V4VlAjmBmz4PxoWAUknx3u0ADNlromowmTZfw
WgYPzXyxzOcZgec8MUfqhk9SKfCZ/qcw10mGjzAsdwGNumM/i2otiO5deI6NTdXooEoKGjKyC5VS
hURwsvfEuR/pbGUAJLIktgmjV3krC9w4E/hNZT55rWhRrQmSSitJByeHR0ZjTrEdUWpoUt6UF2BC
o2Hcz6MIfIICaKwarsLuwFeI9fJm9J/VfCFB3TPHGxhURVatcrSy7Ql6Lo6I34CAK3ly5BvfmfE3
esCVE+GryIcJNa/FDNXDntsMrqHvr81v5PF3kwYrDRT0j0jpJm+WcHr4Nf/I/Mh5rWreWRGesux4
oFWeB5wuA94JQt70sxqBmMHXUgfVAa6E1BOz9VyfdCl3kSpjiu9ypU87na1U1y22/4RGUDjnwbYH
1NeE+aG+CuVdai1dDRDjZ3dhBJfuJJZICEdlWNNF6jtm3txgJRYCBIXk+C0nv4vo82hunW5dLDhr
PMXNtvHWBt3RPID1q11kZ3scJoxQSlteST7vY4T+7TT8dKF5tGHWa0tyrPXgGDJXrAwXZ7VTxnt0
6XKntr/mmG5SScTtY1IURx3OLoGPUgiHTfJloRfsGQKKJkpnwmwxsBPtjsNA2rehVJMJWQYGtxzj
jhEO8TiegsY6mi6vubBXmQQ5HtrRB1RKDyJx0Hz/q2sU9ygyEwU9pwh2buOCm1PJc4ZLqrH4e9DA
M0eCweYD1Oo5CpIFwxsHpTlYcOXLiuyH6RoW5DMG9d6FVsKeq5zlPV68dVeXu0wfXkfuiriGqpsG
eEYaB3rMNXdTqX/JIhw5y9nrlvrq4f2qfzMoBaCytddAyDlDQ5RThJGAD7ZFv+k5ZouQut2YpnM7
gQY5eDmxyYVCVQGW7m3Yfa2u7Tom64OOytdzP+qCnx5fxukSIEMr0vqE4kNFQMv5j5+QMURJ1Vfd
xkpHzGIWUuR5zG6/rgfUtpRBOXhFpf80GF+RmhGUGIvmxYnFT0N38eFoyLk6ILfwSJ1FpC+ahE4j
agTfN8uy71MPIGl4EvzVzd1D4xJOianXEKZrM+WvIZcjPYcdze8rmJooEbNhYyRk98LcqlBE1aTP
WeJzBGXKBCBvsbHKYOUOUAXt/ipkU7nzIxwpCaScy+F2tMLDVJaI7FwmYLQOAC/yDkPOcJnaDt0M
QQp8R0c7NFCmW/dBjxbQ2PfK+o18tZrDZOc7GbkbinRRsEnGArgKFEiCK0+tlFKnnh8vUu4Y/VU1
/RN6QcwUsbKGlcOxNimcmocDU3qAyLbZ4y9T2hsDjJOMGac5CB6YomoHbYSTwfRTwX+e4IAuPaP0
DC1EvvGsp8IDfqlQt1G16SM7IMGeZ8HPobh6kfngUWRM6SNmFmu9bB5hXcFJ4ETiipEyRFZ1TQZD
lTSrYT4ZRrlxAIL48TL2ktoS23KsPFezdtuo+LnGPtKRPFzyMxK8+CO7XckX7amSZ9pXIZ3CZdwP
/QMuhMQToXGBsIbkwSjVts/xiA/h3s1Zup6n1xCbHJ4dpNLULT8mk74FrA5qxW0Ks2DpYT/45nFQ
0WWgdB51Y2OOkLowtslZLjq+Kr7fmSvVOLcjwqa07gj+ZsgPdk0fiRgJ114CVnwJGQJxGR0M0gUF
IoxnyE4mfEU0l9tYeTgh6Qz3iVEJqwcbD2kj3qB5BEbCHNrsIYOOw9HEtMXLcH6CP1tmpAZ57Hyl
je+VNW7SlDnnx9xDV+nPCoUAuAbKXuibPVhgNJ0Fx6HtLNv6e/ChRca59pn54152TQRjZcAGufL7
58AzN0GM4XZ/Sgb3foZQGZZEbjgbaKRnkwBlvXlbYCxQk1B9qDjdaXW1y2DrgoAkmyB5LfR+VwFE
t1AhEgpQB35bEtjiktZqeIxy9nFoQxcwreKgY0VK76H3D5jxpgeOtbF7M0ksjJpbWSFB9j31K7KR
jxN1cRGbu1BDXZQkT2HQ7mAf3dk9OjsMxcuO4ADL3FjoySwPWkXOqCqC786IEqOkwkGaLWJKrWSD
pd/Qc6T6YsLaFdUpwCNJCM5zBJ+UbTv9mtEz5i/K3BYtVph1xbAEYzEetbRSXN2dm+8t+MGOhDMs
/2SFxCAQNSd9Ze+HzgH8sCDduMe8OXr5N+cn2kj5GcJyYHmn/dlInB2uHio0pcOmUHgaxocOjlvN
fpASNmF27efTXkrG0HHQVXrmsTPrUzQ0j3necZOVYJ34Uhrp6mHRL01PKGV1sdlEcKHj4SPKnnJj
+nYrGCl4OatXsKUIBqmeW4/EVLHIhjZ/btiDJZwAC7dZOBEYiGb4VwIe0a+4hfmwqH6tlPEclmgC
kW1DkEeE5Mf2SmuW3TxeImGVcTA41lu1uPDuvMuMXSyGCcy+gGuObXrtCVszMDbAlFUQw2Gy1oVN
0Jj7bpcPITGnM5N42zsNFouNddMAlVvLiCmfserJHDDb4UnO5AJMtNe/IMkhv/r9CcL2rZ4QooaA
bxh7MRajQl/M4RlpyZlf14YaVNfNrk2frS5+a1yoi0yozMtk45GfRHc2J4gCwtVgNFZO8AAkDdkJ
JJpuB3iG23ZpnA84dLjvxX3xINtSoFa3G95TG98qniy6VgvvEh3Enm5LLcM2c/VzDy5iGDqUww0O
alZabwv3C13wDW1fTOMA+wHpXDrpcMEBvu5Qsvx/2Lo1ix3wCY8ZGm5K45BePbFXJUY0LVCsh8kA
Ry7i7uoqCk8/gjfXgDTFmJDISVbDk1k68U/1MTuf8PhJDirsDznEMbncqD91Dri6CTZ1+GMZ27FG
58TkVHefS/0S+s4epcOTPg9buu6irJjVvIGQB4DWWeDdA/ChxT2ZuLu1of66RC4VLAGNzevo24Qd
+yuJ07aVv/Yq+xA7DEhgQ46nELX6TTo89j7sa+cKrUJv5W6V6042RZLh1PGTkQNiIfaQM5JR0/8d
YLpAsMMZUhveM/uTEYg8yDB9UQvhprT1ZMEZJezbDr0gtqEhUmFfNVsYNlS+WHtQW05sERky6biV
yPIS6B8WFX45GuxDeCbWK8wjuAQvIQ2A7lVPlN5CxTGigXSOXayCfY3HOZh1xLCzaDZSBNQLvB2a
7wbHpVwnNpvrfNQxUGWgm5BD65Y4UlbX0U5Wc2uI3wgNkRM0WxXhXemDO6Wti9WNdZLat2EFe9iM
2HwyP10UISVcUClLsQ6Sag2HB6HV/mjetFuQZMZptRZGaAGQWre7IDT3xqIRkUFtEC5Xx7Z3jae9
ylWYwWiS9jwnhkiNh1CBtsV48jExroPVmE+3pgE1OP+ijGTB/2H8xsfSuzvRsyZ9jowoesnJBxSR
JpceLzygxgTXrrpi5WhMkFjXBeesg32BSohsaI999Z3NwPFyQHrddNu3xZmTHtpbjCpRimf5jqSF
HxW1k5wjChtNmpm2HWihNYaA1P2AYNLgBpCW/g7fAn+QDkwnM2gQoI7KEVw5pBvw5hBR6ZyfegnV
ABDU4o5odGLFcvoDDQ/jl4nvztvG0+83Hkju4OcmFgREd7olCBDJGZFAkMNbzblzmbLl8JYCl74s
Mj4iC2sb+G+yzTwFiWY6axhwVhFJlTK7aT5tXz9H7sdcjge5h8vZQ90sYhUGpzPhF8W2lmPGJC+i
/OhoTTmlUoSdRjKtKQdBrmnwpNxony0PqTogidwIA1F4rIgGhrAwUkLElQKC+0ym7wYqekW3gQZ3
y/zLmRhMnqHXB8S3Bh58TIrwLCea299R78isrlPdATcGaGNNO77gSGLOr+b0FIX9o+2QW9EVD14X
HDCpC19HMVIBcEgtCLY+W0MRqQZU8yyXcpMRVUooKK6SLZ0xc70nQPcGBp/YkMl0P9IP3LOyj1Df
VVZ6ozxv07oOkSPTLR+z1szwUoT2jR8TBhNjdMA/jCBDZ3CAgzYgSQB2peMfARG5NruR3mF0r/z2
KReaW/+acAn1hdAIfyuDpRSUy8gVdSrm8QBUPe5BeQja5Gm3IkyvUeZRDS2UzuHOHc/S/6IUqAhi
z55MWNMdHzJ3r11zxBt9xFNtehFLNwXOEkCwCdW3lVzJGPMgrbfwqwsSXvClC65j+EKO3Cplowhh
0xi1UzmRmietI1PGkIlBRb5eji1GwBxzqD3pajYL4ExS5W82v3NpBmfR5FiMj+Xob/XqSvghl5u9
l20R5fqBr5iDn8eIoUY8DUyuGFUxNKIHdMOrk3NxzTiA6FuDkdKNWZqPRhZt+qLCrTA+CxXch5ZG
c4jwgPfXPsl9bwRoWOtxM7nDqYzVtjS05xZceSQJyYwhxF1kxeoao1M0aMNA9Ds/V04VKZXDaboz
GctCdLpIlYMWSFY2l/l2zibS3V+zmoxzibgmsSOsr9pkP2YLWYlQcH1YD9GsnsUwZ/Rh2/EvdYes
bAhR6BzjJX9ywONGx8UYPsXdF80/YKyBQRy9f6SYNLTxTMhfdsmVdSRIQg+6k2XN/k0f6ytlglej
woZrLJ0hHNRFuRuFq7m8+SXjSQ4fUpeYVikeR+g6RPsjSzgrvtjfabsNlmmD6xM6mAgZdwumI/ez
nM5Cs0+mXEI/IL2y4WCAkpdEybZADcmqo+2XCLXtI9tRlIGC4QHt3zpMQer6d9A/mtQ55UZNlf0O
wVxQDYVSkwKBLmW8tWge0/EzhNoNfzfCoaX7slos135d0X9B2SmFB4gvSgHjVGweM7IdUNOgQejB
/x3QWpWwuZY9odYgj8nAhMMrngbQFF3F90v9ampwD1DkSj/k6Pkj+yo2DETB1Iz0KoJ7+jyRHNke
cezFaK6bMlhb0ZvSHlNROVHU53Gx7Yjn8B+75VVLj6l11JOQEoEqkNkSnh+rUlRCi3EyMIsgX1hD
ae1X7OdtX5Q/vR7hXbJALbX8+nvOmSjG3luPOSG1O9vSv2lC9mVXjistJCbDg7kzKu3szSLPw+II
s6qRSzPJHuCGPrQEEavK5ho2UWLZiPIGpioxZ1iDTSi1QXf1/GEdJbhHwPm1Gcg13mPOaNNYUPdx
TMA+fBoTF/urBfrkqQW3bP0HNCIraggcL66zob/bpDOFOFolnC+yspjby1/04etAXeH/uOL5dKd5
iqcRPg4eoxxuSHd+l4G+0Vg3YrHphfuO8OiQTF+uqahlSsrLGaj+fIpTc9AYmb5YM6pWRu0Zo14X
FynemUUz4ivjEtFQh5OsDkCYAL2zk24mFCUpv6i2HOwexjhwZcGhMROT7BCQ2+h7eM3rLhlfArhc
ZYFx9ytsUNROKX4FjKsQSbh7t8eNHiouiI6Q2lWWsvr15D1ve4Lg8D0D5L/NOcu8Rt9heXArenMG
K7e15rzHnNkJZ7dZEtzij2uY8WjucvgKBDzR31bm0aqqnV63P2467k0IT4pJZlD+FiBTTe+sUhWf
Yt86gzazdVvzxY3j+xmdnlPHHxwReyhMchzFqX5OHpKBcDHmDcO6Q27IhjZs8rgo1ef4szG8SxxV
u4ZuC14nnuc13WSf+Vy2FVEQ7dufe8Hw5uRwGgbyB1qdNO7eRYv3JrWtFPKBvbaa09Aa55H2pfT/
mZz+MaubidUanY17/oNIgunWSJiCw3EA0+OhmkohqbsBPvCslxrsNodrhLIFOfgtXlJ9oBHYMN2M
pc+kPnxzy9eF4stC1+tiaAtjrMlDsH0bANcY4DJrm7DmQBsvLSa5SXVlMEqpEX3qLTMNq2ouTkzy
rNqGM5ZCBwb0RTDtDZ88dM7ihLY1RVbQo/ohV6vfFvPWclhAhr415/bFrwabTGcGEI1iw9AqYuWC
SKiqxl0xwLNJoOIty0uBxFWkX/KGBSyHT7po74WTPmc+xHLY+FK9BNGDCxGu+R2iMwRtrC/Ihp0I
X7HRQTikwEYtPLr8KhCTeQW6SHX3dZnh/3v5dTRHxuqgY/pOvnnXDw8FcaV9o8gqsY4jdkFjuTzN
lOpQVl69cdMO832jISr1cfJDaRrlu7qd3/zFXRlms3GBNx37X4y9ZPvSkBjvVPeyX8sKXSdHqIYr
nDkXe8NtNjMXqAfjkc05xuGubR76eQBy8bZSo3SJeZxxKgtJIPYYBCmfEhJuRtDxgBbqzPzaYyrj
hegntccIAvUU7AfSK0lZ3/FHrSXgnQwrH/7G0eAOqckR7Y0PLpmSTOBSx/C55iBhToiiYMKY0cUo
YAbTmZERZ9VrNXy3BoxXAu/Z6XMTf4zNr9aOVwiqDBJv4fPDV4Ea0xDKjjUyHzqTCsLlGfXreMBq
wE23IbUlndBP3rvfYfrro47Xu/q8xJAlA5JfQu/X6rB/bAO0iJaHXBQwVY/fypLg5Mkj4+jZwUNx
iLOz6IdSXmjC0GYAKTdPNkd/wAOdgL5DZlv5MG3rosaN+r72NJycupnmBiiP/gZhLR5S16WIGJ56
AcUaK7bk0u0X/2Bl7acTjffAiVtO4n4AKXHTe5hIHJAYsTF5cY8B9kMUlZQ+EEWp4ZVRvsXO3oU2
Ywf6PVatRxGraq1C4Uih3ncYunvpW9XFGz8A01Q/+ow33uIMHBh28cnQ0x0AAZpqPsVxcNdDfUBj
qDvTY1JD81Deqq3nt04Pr3iVkmhEV0Cq8HQfMxyZmR+E0IsXpvP1kp8ma96oOn7TTa7/9HfKWxTX
8ClQC77VGOKlTMxTzjS3rI5HRvp39ZBfI9f9TtGsVAZihtDzr/1c3c+j2Ercx0kZ3saN/dg7JtUf
xOzcfKwYsbQFZXjN0moJ/ijdfyLDy7jpPMiwdda86i7ddVXM67h4DedyK2Qg8Gz4iBmh92qPQgi1
ivqeO/y/iFwwkA7hQJ056ZNYl9TWvK1wmY9wW2nS8SrqFceciZKG+wZ2Wo/0W1WxJyqLxSC6aVUS
owtYoDzaS5yUmOuCJORw5TwL7iptl1uEB31wVk30OUzfksiee2/8N7nudS7ENmG+c9VwpeCklfHf
DFibhoETKi71KHqAOBMm7jMqcQs+OIApAfP9elh8KgXiUzUCSCP3dhraQ+of6i481RbucBiyWYyl
dBzJU1wUhyL/bXiWYibXM0kaoSXQYIZfTkF/hfWUn81rvcGlsyDGMCOuPTPv3RaT19HwdyVOcQ3d
nUM9rMhCsaLy1oiilzIvDqZNgCqd4kCkPa7w8UymseFuMr2lMMu+JsQcDCkIedZSHePJKDratbZb
LGK2DIaZSU6zrp2rMaBZX8ULFmHirJRP686z79SgPihiIPLEKy8x763c/LXJr0CnuFEUgvL3/vzx
3G4vEfJeRsGI5UOn4I+QOQWfuypNZorwjaix7d7lhDBRWrk2I71gh6X9betSrvIUxg66VVlfjH45
hc20WWZMTQis8Jjk0Xa31AlkMKXOpXpvSufFm42d1zZPQtc0i+CfjzTXaB50jgRj+Iiz7joMZHbp
1gZglb3rMsHGVpRILDOB1jLsIxd/XBT5qxzFWjuTgwcPX3GER+HHrCOL0Tk94X4kQXPojJAEqB4C
bpgPx9tInzYRi9pMwjuP/chw1QVBT+ryWZ5CoXUfvWef8Blou4dMJ3vH6W7z2qD8c9yjOwebMLfe
PEe7GY3yDKeYuTjctta7dPzGvhnjDTXeJvX80ajTEjOBTOdzSckdDvBXbMxxIMfXff4QePNOnydU
P+Mt3Ki7eNE+YjPd23iiwUB/CkgxaIeQhlshgsiDR3lBy6fCNWUZYLNGs0Oxyk2GEhANDuGBxnAI
9fRJi+sf3CBwfrUurrABdNDe6af03xQ5FaadfoRD/lg33bFz3WNBWGWKIhsDL3pqovSwuK/eFXM5
TF7OXk+UhuF/mar9tRfUSL7/WsE2poj+7o85o0OdgLFkMrdJ5b62PbrHANGOWprf0FRXpUDjGJMB
9yXA8ArC16i5h2Q65BOn96KYy+v2DY6DB5fCx2oAyjr1llbTpfR86pNuOzQbT2tAfvnpLim5QDib
ucVur0yOk+s92NUdCMuqHxDHRUt6yOJ+F9EorFL3vTLVXdDRvsEc6OzFgpqPzRIU4JhwDri0EaZe
4jPEgbANNHJXtBGz+IsJOWt4UFl0YTYMcpxah6RvN1XjbVWSbrtWf2jjcqsqf2URFTfmd7beiW2t
BmVOVmrAGzALDykZxBTNwEpODFBaXBPGyKNx4hFjdp33JK7G08bAj4Yz/LdLcJpKj2YYfSzCS4qh
uGUeVuEuRDS3Sc5wTFOtq2/m1t7vEGSiKYoIDAV7R3KJvSIzjqy7D2xGbj6w0AhnYMi2AVVckSBI
cMYW3p73TqeOUykKYk8vsF5jZgtgxzuY9kwscVTCmK7BrZL8+tS2dgmk8cHuXpksrqK2+SJ/LnSn
Yx4W5KrOFa7Yeb420Jdsl1Ey6rpDyUCnLxihzuR/dQZ8AKz381m/WM0x1IprH2AKpDF4nhOiVFoP
tqcbb824JudcrM+d2d/mVrTt0F5nMyOqqN3qNTwoMgajRp1L8y1J8/cawjfM9vu0YYHZ/+81u3Qf
SrvCRrk/YzQ7Lbd9yMU40XJn0xHWE4T17B4zEY9ww8R8kAMIEOC+wbDe7N2LyRyfpqXbOsa9h12o
tQ3ynYdqytjxsdj3voA8o0JsV0OAbgHzdk1V67TTAe0UiLXBDF7bLJhh/MfRWSzHjmxR9IsUkYIU
TF3MZJ4obF9bzKyv75U9efH6hqFcJaUO7L22E7E3CndTX1ZLltxMK2e2I+1TXSfLqRWHEXeDF7h/
lpNsUlhzQoNC6aKyNSdwtn61m7FDLoKakq5E7YY45qxlNXnUBnyR1Fs4Ffr52R3WFaDyjDzCRgAI
zuvyzS2MHe76PiFYx17m8Df1oLmRQHEAg78WNSZbHGk5nuAU3TJdNMuPDW2Uxq58oOvJI2tj1Azj
sAzW823Ui48I9ZqFjGZOgGSnGwF3RdmhXO9WVFBCTLmM6uZNm8p1JplJiHhhWdxsb3mgU8vrwSZv
k3XADVzU9orn/mgfZY81Z6B2dbc2F11QMoImidbhuR5PS2UDU2IrdUCX4S0nuxA1vKS1MZjMawxB
xg7NGqGLPqzvOk8P6he308uESsvh+sHqht6LhoJBmS9ZBHJP9EAtO/nisS7ImJiPVXNVnxSbJaXP
URElePkwF+U0r67h7ErbOrglYmUPHPzChYyKbQjB8J/tzpgVxE73EN9k7QwwngQVGVyToF/0ZOPy
TZLPCskRQ6ORS01DVqUeOr1XH8JMu8ekJeqVOMOf/OGrhsl6DmeTpID8NjDBESmslfKEuHxl87KK
Wj/GYfVrNWIru/JW6yZBt9MRIH/EZg3IiLKSR3f171qWbs+TjtTBkK8+d87ANaXevLhDOMomNWKb
HxkqdnuiweVY4gmrendW2HSYxicXCF1wQMPMC5vQr88Oz32eX6Z2LsGTdLcgCQnISlbqeZRU+0q7
5aFJulZ8qcRvSj6vKg5NsVN/eNCne9mGJ42HmYnODk0Ws/aAvkRVVz1jXp/DbRCEUxWIdOe1+qHp
mHJA8Xj0GAkKmOdplp7iYjcyVFN09JqRqdSJMkRIp8qTcOoUxAhZzKvO6E9gFK2KnAqHdk/2FmBw
OznGHZ81GRNHW3+1EACgsSyV2gCsScYQYOTYkot8RlPIgEVpikPZvhi0AF4I05ismpTN0jyfSJ85
5j2L8JpVwMTzO6D8skil1DtGGsAGKyT2uGG0bP4Jx3paNRYBaFG/ztvviptdTOnPYMKwtOUP08Kd
RyxcJ167AkeeMR0mDMG8uW+40Zdl2x/iJr1bQ/HZYDEOTH0ZV8OmshADC1Ps1cs8Ks+2GqELbiOj
kK9NaewCRBwwBtdZpG2TmoYR12fM9snneWEz9oueM5fRlqefk95h+eSiwe3Xc9vwaQZfhffZ47Cy
SQbTHC5jiEXWSKWaZe9DWVzEwDJDcr9N1XOTa7uMT7AFfykOzgBOs9MO+shZEWH4KdnJ2DUjJ8BU
fVdeFU8WqVqln5s0p/9luApjhNjSEi6HeqNEwYTDYghe/Uuh4CletTRJMtIN/0i6EqTnk6IgqAcW
GOCqmc6xKq3ePQM0qSojbRaxT36RfVBvhhqa1TLPBOM57dQyB61aDd19s2ar++i0fRziuC69zZyX
1yotjgjqMw0c51nxb+3ewEunb9rkLXfMDTcFz+y4Kg+ZGR69UFt04BeexFEHtUwpeMxTPITF/BnW
VPF2t3XDTW2ayVIVIHES8U6DjY4r/cnMml0rY+TKkWKwcp7P14TBYcjczjBcHPUQXquKRQp1JVDs
dN7Z4XzNX5XAs1cIRO73TdMfOiteV7xpGS1l6gh16gPAuOJD8Wmow/jU/cthnqi6LUhUdIUDU5jY
O8KnQLDvytDfAXKoS3fd5d4S7QWobOZHRAiP+YfRdpA80u+prrei7dfp/KUORfWVcSK/w1bcaEGU
jtz2zYMUFz8aPkYelZJo5KpYabDOgFZscQGqF2AiINJLfS2opqnzf0ITbfpGFhur/gidNW8W/zvk
iPtt70UkziMb5l3qZJcxDCgHGF2qqXRa/OTjZWqLN9RTPFPLe+jpBxPxegZikuvAgm+ptwVxXZjA
0WwMBfOpMSWuTwHBuFT4OsamoE5gKI2NQyxQdbOl86N16ULdxS4bbT0gWITfZkT5iZ1/bERHvSx+
G9a4g2F/ZfnsLIQjH1pEFNro1ecx8pungndHn1sVznAxwvrXrEnS4IQaZvIKfbGJrC+1Y9KwzHh1
sI/TCFVVyLkZXYeCdD9dxyimWSjeCwZbTiT/yZoBusagb0qxU0rJ6t+HLGWTNQZq2DL3SYunABCV
NvhHYWSvRaht01g+etbEwppAirDkiylrCqjktAxh1ew9IW4DHkLT11bSYrc9lZSU6DdFZu+dKka1
zbAis/11PH6EFhymtnpRjIVYYixr6vLTrrBZ6z6LPwbVNQiMyiU0w4SjajZIk8C/QR2OJIInhtDe
kG7UdhXkh/rr0UR5fA852lXwGfjOhKVGXoWphGIs+lknVEXKRBXNmyW3IOuZTpiknenf/XijGI6f
FFAM3+oys//x7rf+zEHR3gSjHny0nYHrDKFSlfxxd128LCOAE1nhlpCoige1TCPGlfyEPuihMzbH
AXu8GerUU023cyzSwAl0D/S/suvPbBkWuRY+rMw5zbq2ShLvL8pJJ3cuFX/+7Ee7wnefLV07zg3z
vhqtUdTcdA9BNH+MnuU/kdMpSopGhAzCCjbAEaiZLs7eAqNSieLlu5dIWI1wPVqLD74P39Q/ZkV7
8vu/fNIghfDdeQmuWkuQhDig/vDQUnVRf9/C1PlIcwv15MRsI23CkpqUjsW1m11EokevI6P2MxN1
qPY12qQ9J96X281btyfCSh/iXYhthkd94jC4Ed+RSMW+C72/YUhj6uD+yI33VzgFeE1f0YVGi+pt
Kr4alwN4Tq4ggv8F9nzo0vkyW065SOd6Z8VARLMaPqBtfxW2PiyMsgaJ9xfCH0FOnar6EAtKxve5
LAWsAah6nX16Qt+aYXDswu6A5iWbtoXWP0xcJ9O5vxHOlcTxzQocRt2MKIbjYPyI2Fjx6QOBdOlz
qzc5vdoTFNixipdczW8+gHJ7+MqPDZi3oP8ERPm/nwcMEm8bKakvuEgibiBYLzZFYBX7Lzrn99Sw
m0VmONavHrkydfF/amZ4C/CwlQVVRfJbpOJDfRkvU4s8EDgZpXtz9V1mbCyR05Vr4VFvg41Pg9tG
JF31aDiZuGzUMQQhdBM2zsrS82VeSbym6YYPeW9iHs5ZCyUCHqdL5mDLUJKHBRgdmNpzyI9CTu0Y
BBjSeskhhQ/arBLQ2ZEvPnMdHYWTn/uBLoYQ8DmyiL61MKh9xI63N6OXRNwszDbLmmxJZdoXLZN9
HeRwcPXnig0gESAl02SPxShpFzkNeg7xBeN4MZus3UmKaZms8+5i5hSGhp+hxLbe3D10TFoPrgh1
N4URy1kFMG1oTMIGzvHwGQAsBssaCPz92o+RujsLNpSprcqypVeH283uG6NbRfVdsI50/nUBTPwm
fYKx3Dh7HxUuYb+K3U/0QPvnOewZMJUGZ0nINZI4goCR6QeHqH5mhs3uMWHthfmIO64pAvRT+WaE
wjKxzCd8iTCVvt45DatUjCgpIms3JCjppowBU3iiOqasfCstenT6cjkcPMv5QiHhsXshzaab+5Me
lvChCOseH9MsCDs7TPwHmubxQYG7hIvLOTgOjD36nebRXWj+Ju8x+2EOHVPQzT42JWYIcQacEjxK
HXo7Pec+JoeZXn5gV+ZTS7lHdD3CUSbqPzxtNHqow91wHaXhzmBB6RNrsIwK57nhGGT22uXZtheN
yrZyCq7xkKKBMUwgM+wSzULdQEPE1GFYwbQGz9JYb/Tn9viwKryrIDJ4XqFXOegpBCweSyh1fcyL
fFrr2rzlCniBgcINiDng5Jig3tuIjF22Z5zzRdgszOZbgozTKKOm/VjcUzhH5S9uKLovmhkbmWDZ
bt2hv8lO29gJhiE6LEk3HwiyL2gIXpjZoXyH1lCV77lNWHxSEuvTPmY2Srn9jGcPunCIfS7Y6/p7
MVxTIzkN/QxykQCNeTyyX0oxnZRW8xK4wZHOGX9EuerM7sMc7Nc4mLbh2NNJHtyITyP3tpWcD+g1
i0KFZYFM7TlFyMNlz7dWiS6Tc5nZp7AuBWmdmPZXlDAqGOWb1rDqJBDoCbwRT1hA5VUdHAIuk85n
SmCCeC7tG8TbRdHpApC6e2GnxsjTOU559E44zBAOX0aerlOTUUE6r6v2MJaUw0l76n2aMn6Usiql
GtWJd0ttxiy2iW46s9ed+zz5JSq/jyLEadCU/ID3MPuOs0eMYoTGbRGGNYl0aN/aZFubxbOwkXTT
DiI3Rgww/qITCyhM0aU26Cc6q8Pfj9soPNtoD5EryPowcIco1Kr2iqFRYqLnaGlBhtrhk/enNy8R
W3VDM5iSthcaRMSH6bYx/JVpi1WFNCZrzAUHeswOpiJFPmqg1xO6YdkE3CSrkMgbd0QTkz/Ht8nT
V4pia6tF/b9QUpsBCTyVzmPkkm7Ir4DduogF+g04FjQTShagi24lnOgeBRZcFUT4/DeT9tSRdyXm
+1/s7l0hTHIaFvNR8cMYMEBrainxtE3M0a3choN1tiKunKUq2HnkuaOErkbDNx+F7q4E6yPXQB0h
CdQYIDYE8L8195/LNKAM7RdMT4gFxmMXdOyS6e2Fs+UiyrVzzPKocFZ41ZtYfMblj623ZxOzXRme
ZK7iwDoGXERpJI92/GlCNNx+6FAQvoxpsRzq6NjU77X65xQiG5dY2WG8zHQYY4RMbLMyZiZidgfu
nF+f+7BiVDeM1tEY4LLNzVFWASIssOEhQSqjC1XFOJlDtNK4j8cBuQY8F5DWAk1dUr1LeXX5tSHc
sxHqncvzW51QHvuL0A8QNH6m5x4e+MxqgqBhN8P0+mS8dfWmJXlIZUa2Ff5I72R6byWb4K7MsGoI
IK7DRsqPPp/WpgGazP4tDUDgMerf4hYNrb4cIkayMDUjLgaHgNyMRXN8aU2xDYa1LS84pZfa3uXU
6avXWmvXukOgeXyX+rvgHk/7Szu4G9FT/7FKk2wKsIGfLFsHuY54IUWu1i4T75SZ/RE7sZ5HHzaX
rcyJ/nP0R9Y7O61X/MTqnhLI3Hruru9HlwPdv+mDB7y43wclD24EbWYD6cH7mKLq24nEDsYez3Cs
WPOHQx4O70s0HGo20ohp1dACCwInf24nJzihe1XXci9iKxhXehCvtWbettx9Jqsy1lp3nLgMGSko
soEJnf5K3sMiGN9ar/zl0ejMPA8w2cUwzv+M0dqZhnd0Oh51XQtLIbnggHuVZIdpSr09vfeQSkX/
AnbUqMGBZS+5dB5Jy+c5NtT3po4SO+L4RzDUKmehIEK8zE5VaR8EVp3/i3Dy5M1hJ9JThWGS+d2r
PjQfI/ldKKPWPPQXekuHZvC6E6jVFuuPBVOs3ZhxGQflh2p2RmKcI4BrXoFZcxi+1G1XlMXJ5WPu
61dWiPuWO3KYzhPfVabOg1wTTAUqey62bmroV4MsV7/QctDxq8Dv8cuq36Ye43pffcP5L8/MziOs
9+EFMKyR3zrCikVhX4lTe2ZZoZnaXojxMyP+CM0vq5H3ydoNOoKv4cDiH0k40YOQdpgYs8GGRzHx
+SONGikfc/Jy8y2kJsmGEle7slM2xECGwY6siha9eLEfSqAjT5W9Z6aP+mqN+eRsskNF/WJyn2Er
tAMcJXvN4+pg1N20rGx7tZu0b7Hk4T/0Fy0HuUhBEysIPtv5p4GHn5ccDGc/Tnsn2A8m7gCE/M73
gIVEaRJd7rXJGza5hnYtHlcDVgb/Dcrdk0n8Vs472GGjMYS4DFjIYJYqjE7jWuwS0+Mofdr12r01
eM2je++Wuzg4GyY5Qd5ZZ73KtiLdGcya8uxjNJEyNdqrHXe3Bg5YNc2HQEI2yhN/mXbmJhXWweNa
NwzCflRTxUqx98OtsOwvxybNO4mTBzMggLjlwEHHU82uLXDXHXEF62xGho5KMC74MGuyiKATqeqE
5SgRIgr2FiFIkby7XCoAOit2rDxOgJGr4m4ZOyWZPPGBuS5VS7VPCWr2sSLyYzDfRa+G+zGZZgn2
C72RIghQVjldipbcLhlWob9qC8xxQ4/RErZPqT/cstuEfMIKp66O7djTNMS0OWj8dMMIqQ+fPUrH
J48fgFVTDEyUiFCOa+/dr6orkz7+nn2AR1JSFkPzZFrtb11wRXHubAeSvFtor/gFmZXG9yq8aoRR
+vOByzdGADQRLICuTflTLDo/NpgXV1UjhrfBUdRR7sahceJ8UUV12Pk72hVH5RGOFpYCZvs9uI75
V3UnbRABJSXTz15KxgleeEw5aCc7JbHSZ/1jfpcpiRcWkwCm43w8vadRZXnkMAjEcZcy0k6FAxeT
5LCcCoFjNSFeN0dkx4Iyyr4td1O5WDOUq69/RfnHk1nTBVs/bIwFrrCy3nn2DDbSHvbVGGwjjsG0
pgJ3cHwPrrMwOfV5ierOsKkKishGG/0/qanVvuLYWI+x+WMOrB/ZFwS8H1FqYYvNYFV/JhaKhApI
dAhUNLLWSVKvbftbfW4GZ1bUoC/Hw7oRLa1rxW8I51uFS0jJ89Jkje1HXSg6Gk5dho9iUgBxZhZ2
gBJw1WrWJ4zymW1odUji4uHOdzl86VGxbCbA/8XdSBFETw002r2aL+DlfWqb5BrxM3n4nESINiOP
+fS5bv32mQQAfkRKV8DsfxFTNSOwgmUBBTH6FIz0g6lbB54NiaNZu1Tlc3Jow4H2Z99Hr2YI6Jh/
1DV3ZzBoUc9TVWChMhIdG0HGPTnXMhG0hBpYoC6n6mA7BCBa7z1C5AzNHKsqzEpi+AnV41HSRvBK
e/Gr0aAW0UVL4PYU7sXjM2OQBYOf/br7Owb/Jh9HhSyBkVebNmgWsXYHnoCsxcTV8cYZW3M9u3a2
4w8laWAF+GRpU6mFSL+yPr/K0Nr5Xvweq8AXkN/9/MEQssdEYRYqKxdBqRieZ6um8++/ZFvuBAbd
nm55/OjHbGWQn1lYGPobHGMmUsh/QWTDT2CVyXEUlASJiTMwoV3Gx6BDEeLYjNTiCiBHlXq48pqr
Mh/ZWMybCia80R6BAJduxXSRMyZDf6UmVezPuFmlt88i+Hqyv4/s14T881JrW0Tmldv2WXjIjCIS
sfvgYRsB+njwDAYlj3oQcoos2uaM9fLUjeK5DTBSegf1GaXTzxSfUi3ZaIi5us44uSK8K7Wc4jeJ
alqOovzpggR0C40nShVXgJdjRFwnD8+ttnJICI9meSLm8BgJgViWwelsHdPWvXrhPknIsjbmHeYJ
avs8OZRgLCQfIzuLY7RMvQBfH9pISgCTh/kiGcI3P3AJDo4wsXZH27VOXasdcWuup7LBJAulp0dQ
GEq6mQqn0bxqdYfDD4Fc32PZ7B4aZz0t1RbTC27HBcSOtUrNaZF0xoRdoWiy/P/pFrssrW699VZh
VZnniNd9cumQHJZ7afIbNijhAGgqp2N7CoHtQ7AjP5EL/hugDlFIebnhcTDppJlRtxGqPChxKfW7
Zk+ERrJbDqiGlrO37cTKHpcILTW56FmsbUqNk0jiGnOwBIw1hq0IuYV8SutgLedPPSceDx0YI0J3
S5TlUfLUoAFk1dCscnPfgZtEglMMT3/enNxt2ppJY6fYnga73riIkq3S2ckA0/7BKb/mnCt+mtcg
vnGu8o+oLX9QsenxwpmXJnVlsA9sxl08/qM/p3HUA/tcdp8Zxuw4PWvYnIl5QDn0UEgBz0pO0Qz9
PhOIRbGYWNOh95ByWeHJC1m+hYTZYFescYWjbWDl+BnyuXkOMCGbvOhRR8nEgrpq3hOuf9Dddy/4
7APz4HYTB32z9/nSpPgLgd0YOcozFqP4TQIK2URHxsUcjyDbEtPSOMml4VN/aY+uAHrCTD82jB2f
NY+uC8EtNJeMg0qXWcduQNShIBIuT3iEsRaFIl1OQLY6Ow7WpxZ7oOyzIObM1l5sMe+SnM6Chpcn
7UGA5jJYTfVRgcDS27rGsANWuTRa+uP+2LCtZOULNhRxSzzd5xLFYOB9SQ67UmgbXPk4NHkAp/Ef
GA8z51C1YejFyMLVmyN0Z2drOhl01krUm0JDFNrxfC8IMI+79RATHJvt5xqdfqSMtRh02D0uFjr+
4tC1LjWOghGHWj6nnDf06Sgqer0+TXj9g66+9JILMSKjLN/TSSI6ZwhOPWlZx9FzVhoDvrm/6yvL
jylxWNHl1kZD4qTSc5nZgvxMeJpjBaFzztLoNsyYqTnvuwgsfO2tnDh4Hnx96zkEKWf9Rd1oFgvy
rqK+V4Osg/WWEGGd1PNlct2X1mG7kEJwZ9RjErtIub8AfYDsBc9dBzHpno8M/XgaezRuhrnteDhV
7j+TiUCGHWcYjdUwV2sXRWrG9SM6g2kF27iXfuoPaZojXYvXs9qSZ/2RNFdGbw1MXlHtvPCWOSNh
WnRmGHpoo5i+Xl3kuQ4zwDnG0d+NASEG9GB6ePfG+KNLP6MQ+02GewyHPOtTN+BCYyghcREPkw1t
8JwEASLjvHumHvGfYpQRdRetw/QtcxxyRkF8F7GPwztXAcgJYh2HeUSM+QHaYyrzbV5VycpAPqdX
AXNUXKTduPZ90oeVxltbFX6/dOS7dJ0VnLdlRn5NbgW7xHLImmHrOf5VHhmzIj8MU9KByNXoOfCl
J1BzwF2KnJASOj1d+ue0Kha1BKjAsaBdh/JqiFMgtkl4Ei1e+qfsm4mz79H1LY1uQ7tjjgvGAAJ/
KZpNujViuJZ8g92sW/3hTLQatOX9ilpCpQbEVKB+jTHhHrTvFr8250PluxFm8uDbT93drJ7ZfcYY
Y+DO/XO+uOJaDrf5xdD5T+MzMdoDR+NB7KwsOfl0kCb1sUnyhiLLd1R5eWOv7IrcHogIzJr0TTQc
Y8MnA/ioV/bKSg9N7a+RVhc6MgpOYP8WeWC5HAU1REDHCIExm8bask8POVY5fXz20bthZgcshOY3
ee1S8pewzaKxrdcCX7AMf0HHS+6oHnm5j4YGmqWYPqrwV3Znp1zVGoGduFWf/F8TjB5v2gQzNjoj
XmLKpKGTGFbxRS/0R1p7B0FnP2kknnj9F6NOzN7geTiTRMH6YtQOhnlAWUyXEpNNBJfdkohCPdz/
oKpsqJJXrTLvxij+Ktqs4aIxAJB1dKfwTU193dM8uhU9Y0VKgN6jrXLaeatVYJ2iz8iyLnpsrbzG
OiacQIigPsOmI4bEQjOxD0tC3kieVv8nLfeSNZF/xW7BcdsvU0jWai4S4aW1/D1n7G50CTBIW8Nb
tEW8dkvyx6x0kVnWvje/Qba+ZMHcL3sXGVFXwrUftbPk8DBi/a/HiMYhmKp5POTg8s7ymm81o182
PE9aRJQldGwbmVPoXImMsnETx0Sl7RGd135yDJCOh0reFCQLh8gHzA2YfnL8lNoRXxsJ4TG+ftw8
SmfNy7as8BHIlKw4GGmabmGtifXLmHyNoGBipEQibYnfoBqzMKQjRAzgLnmEEjS/YTa8BmgKhAU6
JAtV6l3MCIJgVjy0znMuTSCpEfQm51a7GNO7YptnDFFRbpezxoauex9A+vgsOxCS/XpJcyi5nrLx
HOTJFiXMWxD5a6MvdhX0YzJPnzGNw7S1S+K/m3f0aDmvL2u5bwoiv0Ha8J9Uu5BUux3idXJuSUFn
wrpodaKU0AECxe8YqIDt9x4CAejUvqakDnuIb2qwIC2C9cWseVdU6vfZbtEnPUzmAIZAMBEhFkTn
wHS2nNnim8/NXHwkiGfcYsONpPWbzNzU8l8aZD+KN0yIyQxyJAybN7Q7SRl9FN1wLVgfRHGE19G/
ttBv0SEjvQpYc0GpRoHKs2yS/DNnc5MOz05bPrtzsc5C8h7oN+Kh2PbDn+Md7E5sGFpsXWTWo7s2
Vol8t6O1DP4mND74H9i2kQFLkmkTF3s/KreJsoBhDumc4nOKYMVn+nkiAKkOqm2LBaOBYtDMM2sI
+u2G20rSwWD2A4Ewf1gdiSHVuEujDHJkRwIJ0hmLiz9A2FQeW+kfmWDZXgzR2J9ObSv+X544MfFo
0Hvs6c8v/GfBmHf0/eecB68r7kXAy8aDRCaVDl6aRTDpNiyuq89yuhmImIfpQLu2stxoGcXxcqxH
pgwIxyM57JRwPZgtRowUmAViRI+iDyPEIUmAiTJdKMQHcwZ/9JHQ+egVYwwEg1UdRqS2aeIcCzve
5rm+qlgbUOLewqpYX2LkbdI5oXrFfL7KiA6reoB0fbRxpuklqbVt3vIGhQwFuGH+aYiamtbd+YIN
TWS+9qjRcQn+VUo1R3qj7oHn9/HnkRGfZD91CZrVlojY9OYaOgnoMcxEg4lN8Qbpycz+Ef7LDuy9
k+kJqBW8M3b4CaUHjz9P2KxUwDtB7nXTR8ooBKnE0gPDUIM3Tlt/KR3UuGHPHnMgrbB/0RGIdTll
tK2pFWUFTGQCX7X2svhiTP4mjXKDjaxjLaxBY5D6JekP2p5YrijBQTLF337oP7ukupRTgPcFhUwR
IhrQbygcOA9a097hzVh6U8huNfIRnmGYo1zp9T/20VQYPKkj1B/wcCVXUMhQAGkOPtXUAzumErfZ
msHxUxGFTOX3NVO86K6CqzXdwTfowAdCtJIGr259C3hIYaAHUwXQqmJvO8dyLyznfaolksl5G9Mk
ztA05bSIfXSWlUCGoBx37jVBzUhU9VYKACs5Mm7SPpEt0eeAHOQ3HzDvbT2qIQA7wCe6UV+DbkZK
Vh8d37/Gtkm3iao+sBjcYDihGabAZVAQEyLRNRwVqNiNMDs0Wbv53+KHOdTiSTJa+joqsofkEWRk
/llnSIqxsMocglP4cy09eUbp9j+7zB/MTee/6hHZYMzYGchyGk8DrwKLOxUIrAn+PDzrA6PwQgMF
iWi9rBICqjvIOpz8KIZ2Qj5H43agJxfTDRLd0e3lFYXIKu+wOWdk69ZnyP1fQcp1Z8W7qCtZOE8X
Inc3Nr12n2DEQRjGRzqx2AjAPoWVhOHx1jFQ8WA7QIV30oWjpa9AWBZsYJlMqNcXcxZR3nst1wsH
fBIf0smC78samuVS2qdrO863Ji8l0oiimPRTyg1lNM3B67Sbpb15/HmwsjMzeYkCuhdjvsQetw9K
qiLlEifi218ZFIsQWo+gyz+yEZul3r7noP3ITs4dDegFFlmIq2pYjDGLk24fD9FG+rj1lZkVMGyp
4dXv9adqoOEILAIUp5+h+jJJQANnSKqIuZaqMt1NGYvnHfrfGsmiZa01vt+sViW4lQooxmB/jPPv
JK19FkBhu3sWa40ARosDqzsadhpu7c4xt9gEs9JEbjTc8Fsva++z8fVXB8NTHibbxoS4/1N57WtO
c9/nrDCk9r+nvhpzFYvBCpAuHSyEgsXabNzCvWVJKAkRZCLwE65hb3g4/BZsxzrtYbP2VI8VB/WL
w5kvQUJNLhEiQ3m0CegVGdne6mPmLSw+zZ4F+2S++E1y7lxmr9bAL7OmS5swjLeublXz3PypQuua
GP8ADOKHpZLPNywx7P2IxXGswkM6c5bS7Jst2iI1dU9ocdgVBGXzAahxM6GNdBykkG62ZyeB8ic3
vvFDwg7VM3TI+LWzkVJaiXFhF6JwW/Hmemx0SgJ1o/YfqaYaLwyYRBPttfrBjAf0m4LADECU65eZ
sbxmf1SVfKLq/a7UVNDs1+3EXUazX1mwLS2vIhiweA6Y5bU9zkonvc2iWzMXx79uop3yuESttISX
376Z3bAtBvvsK9eSbTR3xL410kJPuzqBhizIHz5mfWbu58M9nnnhqfaqOemLP1DmzeG+KtzroPkv
6q+oGT2JDM3Os12sW4qhRtp/RCHi0EvNXSlfdZaMioDOr/jhxa4UPqgj2rSf/iJpfkzwos2aEGwW
sGWEzw1DcR24x0yzd56s1lrEQAxXlsGgTjZvFqVp2HYX9oadTyhdeQb2PbFPRC3M+PVXlGcQKmWw
T4cPE0GUZI4jWTIpO61jIYdybSywnNvJq5fE24wlo5p/6WjyJU2sI1Du8RnykIuNLSBehmlDt1O/
Bi1fzCpmcG8hKXf/D8QrxLhbu2QHw61+EjShb1VHGK1F2sGHNAgSJ3vAIkpdelubJkrLoZAA3/Jy
51668aMeGlyF82LOw12HHGijtcNWtUBjGP6hUWPKI5b02KewJq+PSCKrDK6mnl9SwRSN6olPgTGF
PezmgumKCb2zYiOi2d5mipBh1iyO6HEQ4+jskjt//t9VXETtYvS5YnxzesWMuLJhIaiDPeKgd8rp
0fT6fmQyTjTkMigJ80yGvbp2/x8Usjz3mUzpgniyFlO8t5Zdv/LEN5irEHk0APrZ807qkWlTADER
7nWbHYlL/I2H6vfWeIhDHGHfcZ6ttU4nMDMZybQMP3xGW1nz7JgGqjxssB19wNRmyllDGfNTpSqj
EtvvXPEeGiMjNBykEcMakYCVc2o6wzR574TJnKK9TRGG2QgRGdL+oBsJ0KB1PRn+Vy/cfZdOj8gz
vlBz/rqE9Qqmemoq5CUEWFbFv8lDNj8TpUWaGsDnjeeS29Rob4zGHr3e4B6kSbQ91oGCM3RG5miZ
1r2ds12V5LcA9v9A/Rl1xmNyULNWPOQuJuW6TuPH8FnvnUWBIsdBlVX41VFhSAqdU5hIOWostbdT
evOa61qnXfT5Eh0dW49iMtLRoCL74YjijItw4YI9hHPcJciVEHgpWIzNBU/yXwFB4VyOKcBFFBRi
bdfu2Sz680xrojbikPd3bsQcrmKpP2s45NAWmRoKCO3KqGipSVI4MC6Y8hkVoUz1Q28IHs0qd85T
qwwiySKErizREDoQK+M4W8/A0yiLuz02u2IqTw2ZxqPFV3loL0r7RZrOqcR/1Jx8jS9+8Wz9Ounp
Tm9+fXayWRV/mUBrcaP30xt6TSheSMWawl0rgkSmJ9ukIl6XXY3+XkXBM3c/MVRK4k91VZBk45D5
TkrcPMIor1+TmTCDsDvStBeBvo1ZXdXhOj+adQEKELe8iHYiqggrfnNTpOSs772nmbY/ZsAtk+I5
T76C5qUp/XOBhwoVNFKyzN7qsLQN+ELNlF7EiLnAXjpjdnJnec/RLjgTMCZMOCjXF4MJrq9lUZHp
N8RLKxNtGLs2E5RBz4Lq/54IKWoNtUftoEwNfTDgcokS+z+OzmupdWwJw0+kKuVw65yNMeANNyoY
QDlnPf18zcU5M7Nrg2Vpaa3u/hPdOtmoVf0fk9yV27tHmyjBAA/lTqMhA1oT4p9A6KY2QH6pVz7J
7yPmYkAJQctl6GCl/M6h0lYyXAvHeA/RZWWYmEX2TB6wADAsf+0qz6AENeAJRniu7b0E9SOfre3M
CWljglu1HT2avfMITGq66g228cb2OcAgHoMMyMB2UN5cHTJ/C0dUgSuLbCG8dpD2Xc7pmBc60qy9
LKjUoVdu3W3iwGf7DYccs5YOHitkP05/A4p7ELwiSdsJvKAITeCeRWBYCZZqkmmuRAgiwQpdzgYp
0ity7TvOw6F5r+0/08U9htI40Zwz9+a11xGEtsh80uPrbYzaKMaUuNvjnr8IE/XJoo7NJwwo9fAj
pK6dk06ovQuAHmuCLpKtPBCSggFcQg/m2wM8NACRnYopvP9WT/oavgCwZWS9eVindERsK+qCP6jN
fwVdzsCcXTgJ5ti9/mYVWZZ6giiIwIcFFLFfj9OXqWCy89VsW7iUFhGsCyX19mOhPcuQt6CyxXyW
TTYFkI0uFmDc3xfQlnVQnIUKEPNCNGW8gv28Ag3OOH6wySYbfm+jT6H3DBVmI1DyYBcwXpZXxUk/
NXWC8JBdVJVOt0VVJ9r86IATlvAAIW6tvP6KAzs3sq3fxGBFGIEFGx7ELMR4gLeYSTHXEPoy7VxI
xJh9/nPxSTtiFfWD6eIrW/12FE9uoZ7toD3XTXPyGQbMhn+IynlrRG89bQw2Eptiwu12em5Tentz
ghWi7OL+vVXj3wlSwLCronytqpBb8tJZzhBUOzSCAY1tpYUMsmYPNvPMuz6eGD+rzllLpxfXzT8k
mhqC774JMKABojD0D8sl0ypjHDukUCR2cXgAAVgWMe9v6h0mfX7xGUhoccYwDnEu31VrYK/6/3A9
XDnsr73jQ/LikCUuxgmXvZ0dxL5PgH/cyPdzjK8aZOCA8lRnQFXHv8pQnyOnPfRsdZg5ajTqIgNL
quCYpxfbV5aR9x8LZYUx5GagCGHsuMRYAod9qlHQwzSIF810hR8iXYvP2HWqcFqF/WM653H8HOxy
K0eGq92FPcLbwH7oktHaD8PGlbXbQYRy1qP+Ilcf+uFGqcDv9F0wkR7YZo+RlkxeP6ESDUQtcrb5
NOGpguwVDuw0pYwsq3ihjAWE+wDihdF9FFR/JjgZSJswrBWaLFNZTRg2mPgZVGd7rHdt46+wxuS8
QES4mTTUfgA1Y2NfqhG5BtuYY3R3Dg48lMxroGYvJuhI2XfXu5UoL0Igs2IkAhhIw+gKYF64eouR
DpUgB+9GBJCR7tC7DbAF/TeLKiSpSk4bbdXG/o+nPHN6qUO+BUAM2XUb7z9FCka6zsa/euyDZawc
PYKz1/ioI/vQN3glLAGyZ/nzeJWi6ys4IjsMspzmv6jdmSObKoJtOZAT8TpnHmor6qnklY7iQ1Fo
0FDVDS+Txuw9jJxd435zACyEz2PBkkcARMnsodOB9xSb72Zvb8axPYr3R32Uu+oWyjcC3W0VwwiP
sB+McsaoTGJb/HoVyC0LPLv2ri9GWDu1+45Db9djvGm1zXerMc/ItOhMyPw20bx7ZBP/AuCAFU2G
JTWq6F4d/0MW+oR09EX+fZxQIs86khvKXxu2LyNrtM0mRM6m6r9a3FiCevyXa+QXkKWm8l1mJt5c
Nhf4GuQwJ0Bz/k32RzNn+OFEX0Wa7LssO3sjw2C0yocQPpbYZ6qVPmOAh/Mu/AgkLCFtJLP6qNoX
YXV2sUULKNRNNGIRTZGZ2l+OHN0G0mYkiKQ6dv28mnU0+hkWmIimSg3RS9M9LCU86wieEqSuNe5m
NSsaoudJTACpGUNmsTsx75/fiVUid05K3ljdyabWJeGbyoR86GFN4XFq97809nc7sv9LimlJxODW
yqcX3SM1/MdiN2jEbWhUCOj0oktppZdAGuh6vAHaEJA5PnoFnpDhPqVZc6k1iyRzECpce26Vz6xi
bk82Ql69rZ/C3jrqet+TX24vsTiNi3aFWAmsloyLXLmTaoIv/NBSNPqrGKvKRR/2yPQM4c2SWJKV
T7lawWkhVjQfLjhbduY5h+VE1NRSR+/XdsWyhZtQdZiloeYSP+HMYx8Zvpig26TitY51JSdiPTfG
eoRPXurWrR2Nr+47wnYjYJKXcRh3kQeepahbupCz46XHspyXoTqRwINuAwu0qqn3SaK/pNFLS+xJ
WC2FTjCNuonWA1+PRO+3Jm2cDuFtQrwSTwo2PtU26qOTCiMEGul/Y9ouyyB88eMB2yLENlgHsFF/
KtVn3XiQGdGV+9ENIjRGuj+JevH0gw1yNjmMRS0Yx00Ddo8rTq6aqwKbgblSviKiXiw7WXtLRTXO
YZOt0qo7dcMtTF4q96cISpDldpV79DyknNeWiodtvu7gasPDsJx3Dxcn5EPOmbmTgtFnET6N1X9q
c6N0UEwLS2RlIwcMoM0WUxr2BWbHkX0c2OMV89O1cI1kdpFN/4ah2Lda9axoZ18j7bSst6oHd+Wo
499pompR5vBbD5zVACaCK+JOaLB6T9QNVlQxI5tCBdt0d76FoxD3foROBIdLiLIYf21Q60RAwr5n
SFOy0ei3JwzDYoO8ADeLLkHw574KG2o+OvSGQsDJ7Fcj6klgwDSqgrsSYiIc8H73iboyVf3Yw1Sy
sSKEQgNLvqjCx5SiiQCw5SSzCutTiGVD5S6y2r+EydWJq60mmzJtMiq2oix3lNu4f5knDy+xrmdI
Ay4iBx3GWDWrg45vFVJTFpn5YeEevIgzWixPfVKY5rCPqsp4rILhhKc3Tnw3KI0IHYDmKGu7ztzp
FSwuj2EAJYIGoylmdJeR+ha3mLlQ++SoL8a5f/U/ZHgO4zJUPEoPA/q9sbTqR5rjHhZAF+9uMbQJ
DdfImSgsLXjuRQaSHxhgT2iVmMQTi7PsS9Z3kCPqsLAmTHYezXmeFi8zBIVpsvdlcvKgyDRwFx31
y/2upvTU4Eepg3qV0bSSy58wV3OL56ROGf9BliY8IYNQbWGoShzUHkZTgG1l4uRHJ5/wCOFU/isX
wMMG3Lmt56gTkSb2fdcxxQabHQHsUceGH+eSpxS2nzlaZz7eBtkI6Ui6xtjnXQYhhorXTrRrBlI5
fcBBpItmubfj+xxh9Vfjai9DWJvNmr6bQLdw2+mw2rAS0H31Rs8ZYw+MHPsgI8dGsXcpBZI0NU6J
L/RIpASK/yYg0cSClwBHojcrJs7Tq8t6awKNSmS+j/htnRvT+Z17PiwP1E1Bf+JQ4zdutE9Q7ysD
lHNIGZNWfM4wY0ddOcmsDYEcJGlYXNqH0jTXFms0rgnuhZh6ABar4UHe0D7/dhmXZlEO+6k80AEg
WKfBxmdgwrnTPVgsDLVM1ynkjdxTjjCOcUUhqxL/f0Z/LWgtaKyMJYSY5Y7kPjIgDHCWqrsnFRv9
CEhOCSjc+mWM8Xp/ew1GYakZBzlYWpSDwONw7dAt5EO/SdggXTZvkXKYgMPNWG1k26hZyJIHUEHv
kgONZ6u2qxSiREqVowG6B07wD++zQ4vczMe8OcJ0pLVJDhimU+ext5ZgnbzA0fzKYrYVcyv4yoSR
H7TVtVuk0DXZmnqPPFhzVbo7Lf0IZvXvrnol3oUgMhrwjQeuqOCEHE13p7BYgMOewicq000YJesZ
iopu/QILH6VXkIGOtEWtgfcy+2cZdLepP2MutYO4tbFdJGgQQ4kqtFkuELEtZT2YKYi3JdQNAd3c
rtz2DA9sG7MUP9/0M6OrmGXnHlqp8Qu8jACkHBg5hd7tWshj8zwuy7HDXU1dijeLX/RLstWuTN/C
XHnJYqoxddNREncpFVLeSXwbKhLbrbdhld3nFmcFC4P5uDx52WnU7lrFG2NSmEPRH9T0TURAtG/M
/FeQ4Zdj/Z1j0BPq2bXFc3D0LmFmwaR4cyvkv4x9fGwLMNpqIvbf8rUi9E/Vml2ouKsRPzv+/atm
ltj5hCdT+mXsRBVZVkly1BIcTFQNHn18LGckuvZhNvHFJEPBbgjGxcVW3+Dp5Kn6WgJfNU6JqaG8
5hz5Y7DTEDD9WZYWtQ6fRlltx/+pmUeng9beeh6Z7OPKs89LZl8IVMSsrVVYCWNi3wdoTUaU/qdZ
vx2tXlwpd4WDT48RIYzn2rYQxhOPBOgQYE/eTg/Bt2SGmjr1Wgb5zoxJAW3FmDLGARXBY/4tKRhn
phRW3BCVSc2I6ko3wVhAPovcWpeGsRjtdy0Mt3LMp4X65Uk5wxzXA7HM9I/U7l7lDM0g4cJ3XJfZ
9DQ5jAWrRZC4dJVi14KgMbHz3VRe5pg2XmAUQe/LOjxWJH03dX83EbgI1NBOydaGzRlNfA4Qj4Ns
iYq7jzEZgPDeI94SwMAoVKjAFq4KmM2P2Mlq/TWbvU812BjBk3zNsgv3VRGdiR+0w/QoKEwKa2li
zpGz/UtVY9lYTYre/FAL69IftlqsnBu92UGoXGhuDfXKPIsvndgf+zWTXbqlDAX5EN6U1Ho1gvTk
Fr+DFV7KCOoCVuVysSkJXOzXcq11TtQNJXoZw5doMNTzboZlvKa4Dzmh+eaAXDslBH9p9WHwaPMP
kb9/4FiKVnzsnZvsuzKKC+rsn/gFT6h0bBnnghnE8FeEEwFLzwR8r48NW5UQLORJyFCb94KYW8iL
4YpKRm/0rdO3q9Cna29HaASmfmkhhpUBxhlQEVQ5v28K1B4Tc0x4eIV2kOYszanh8BWelPZIOblE
nBC49gGNmLR51pixQbwpY313trLgMUtemEl39oGgXM7IOq/eehAVisK2fZV9aKTsbRyCrdB1AB2H
uFaQKryueAwp4JTC5QecDwM/NCGNphdaqUSrWflXZ6L6w0kaN10442nwVbKlzfolTBExOFgBMzSq
VB94AEuxYON55WetV1Dwq0uqf0hMbRRC7FeLzQgUE8JdQWHkIi6UgW7G6EYsATwedeiX/ypL2wop
WfY8kymuyuKtmciFucnJxzQO/0VA8S7vdn3eA0Q2h27GcrhGA5k8sHR9iM5JyzEpy7FOSn6kGJaz
yqKgn3io2NRc87Lml9O48DfK/+QIFJo62Ihaqlu68DLi5P+vUz4NR1mHmYGbiOw92rXqlU2L1AU+
+dHVrYdLNIvfHj3XXRaZ8tUlqLDYQSAFnwuOkriOKEkfQzse5zEFhGV8xDBiznhZQdp9LiPpv6lj
0hhzsnDVWyDuzEoEAG8Qq3H51fynnTjIECev051vMkR47mzio12ete19K0wG4/SOeij1uc0Ra9Qb
mOa9C+IeUyAFbIaWjnS68/4xu9nnDkxAyPwznMHOpOSCAFa60VmKHse0Vtc2G49BbKzFQdfqIaW4
RGzysUGDLxltQVS/Y6IDlt4eDMKNMGsVbEpVJ+KJv5xm25qPzn8khnZAtOIpHkd5+prk00I1jUtL
sDnxM/BxZiKyxtMwomKhi4RWgRfAtLXgIY1he/bEUz38roBZYkRlJrtOhubiCrwtWDo+k2hLXvME
8DHVLyrXqU/rEVl90fbsQspmsIOThP5103ANfCbNzPJbSPBdt1bFXIqYlTJk52BEWkfZxpgZOsSf
c5nvYdhGscKcxjyjXj/DXF+I/ChvOob57i/S23EOVxI4NjHV7ozpVhbu2vXdPRDhwUCKR3PXAUlU
SXZAW7GuDGIqZiiBrjDPoGL6q3xKGQI7F94s1vRnUJE48pL7KhSz4Rnc2keoY0/2G+AMfq4KOWjM
u5ycCa2+kRas4FUnVIIZr4BSFh16T+XTA0jNvL1S8XiYemVUQpRkhPIm6yREMwpk49MbmjDdIV3P
yUHqTflJHIvOBWYptIXQs7KXCoR65t3TMgXE/S1BZUcgZMc4esLiGv5BxwEe2tBAwl1C05jq/0ro
PEOTbTUUFSgD1kJ9iGv3OziaVrHG1GBZYvSAZyO6AbzTGFsI8z5kFUVhdtfFdM0A0tZ4OO0YvsP+
+KdV9bPU4F2vH9Mw3Nj0dnISAsLRh7M8CQNrXvL5WM0mVC0mafx8Dv30quIdx1svlDAhKcjDcmAp
WM8B3FCpzQI26DwrNyF5jJ5mwtzXNiYEcbnxiW2whfw1sWME0WkyD9xAm4K7ikBGs/QUOt+41m18
q8XFDSqyqywHSq8sIzmKJrvsDxAlGkQYbUzfM5p79lx8l+ddKSOyaNrJhcmLmQZI1gOHTDzxo6OA
nLem61J/zOhdYgteTIxHGaf+X549buaQYDJMoOVLMYzw+nyDDCCZAZZigqc78ycbjZ2mzm9jNV6y
atppTBil2tEBCAVWNpLP9lsIBBnQpBqDwWPJtZqp+wvIXQWD3q7grBtxZetlQ2E0PNiIxquDYhPK
c86odwUsxgVsJxxFbcoP1DNdDaOiJVw3DY1DaLEn0adMEL0qtKTyXKQmMymx5OAnGUo+bZEVOfY+
xFgE+lbEzR3A8zwV/3EktlyySgs9gsMVLFRl5TvGWXZy5tVJh5s31AtN5TDqD5gorUEEey06jlOA
bvnLGSkyMnNXR9ecHilRnjmXxcAkg0kFbpF4qA6CUw/uYc3p1awYTVgiY/yNIIv449vfPl1Zz8B/
G72wiSV/Zd65blNUTdFOd4DnZ+TxUPZFqcbmyyAJuxuwYfOzGx34uETRCuianmROHjWQZYibUILh
KdnQfwHSwvbJKXT80P10kI3A5PMRvsFIG+HLC2AlQ+eJ355SuHmYdE6vJgxjAhnqpMWRdxm1Oabc
LVPAYClXI2P0zupePYbMuj6dPPSitStUfgSoHE2EaqKGMCieBanIFGVjTeDhnDcZ8kZAkhTQm5O+
8j5UEsswutoz/l7FGjlwX6LXdqzHaBAKJAY6Bo9e/qyGvsbpqTqgDkIC6pFB8oQM9V9K0gSXt00h
L074cUTteXJ+Uqtg+XhLH6gsk7YLVxQcc5glBSCmPLyQaql2fgnzgTwMcoFJs1Nba4vaI6TzF1m2
NJsevG9pS0XIOinapq4ZmdjR0ziR2DD72z+Q2mZ5xsa7jrP0zI6Uhta/iILOrG9hSRgCOphNbN1D
iEX3AbNqCPWYo14DfI20ApUMK9TjwBQAmriaZdj9Z6qwwHWbqga/MHyR2oqHzwIWOZMBtwd33uUA
7Vk6uAKjMBlIwfVgx3nTkHK5AElDbj9XFqwE0tGDNNk6ag/2susQEvaaeZPRrsdQ8k+uPewMAgNk
3irMCoM6KMIgs0rNa1rAMMhurFS0oZyAe6mKxoKJpgj5iz45SOEVzg6iG1K2ux+1OBiMD6WzDuBT
+mh9ZV4JRWNDIvI2aIOWGmmluOEfE7Ru+n8GQKzgjbLaRxskhXpEpm0ULFb2hfKOtIFwj9/U0kjU
/QAXuqvtTRFUFzUmDasKL3EgkAa+MCjwy5Dq2nipg38hhUZU+/ee6LkKBtWcf7SMl2HJmf5dw9Zh
ZtG3hI2M83AUvqBs/Y7aEj/89cdlCe5YTK7QdkFW7RZ/z4BNJp7cS13Dnq3RjGiAUj7fVSf1mbIh
+u6d8hf2z6ob6a/DcumeSuWftA7jQLQUZi+h3h/abMbi6Kv3J8hbzS+xjNRkpCRzLhoFUy7of7K9
M0vJeMekh/dBgEnUOxvsEa5LAc18zFLHAxFeZ6/dYT0ooyeJepCmoZ/cXWMl64y5K2Latezk8Pe+
Mqochf4Q0tjUTYe2ofrIhh9tPrleuHOoGd32JYPiPBHaEiHEmDDnYT01AxLBur5VMQNn9obO/A+P
ENrH6Aedxp/0lUxWkKqFpfpQmz7z5oJYTrimdHORc7FcCKng6dpnCrUu9ZXnwtHZ/M09EQ8DP2dM
8VpqANuJEeu9qm5wkS8y43OUrS1GsPL+NlC6hV04pliqTDl2mQ2MS4xmle6X4qGGIkpGQY6Zkslb
aih4HSwHB8oex4WolnJN33rsNkX9C8q37lo4MwySCpA1QA/cBckOxyOE8fOntNUtW5VP65UDQEGN
2bjusVDXnY51sWn+FRpSAwm9WoZ0IQmENXQM4UlJkyZqPhl4+tx7gzQrTXmh/wS7io5x5/5Ve/Lj
AiIyXJhISsYBGysESioa2an5T/dw54ZtG8YTg6NsXZboWlswUUbA0O0vCeCGH85bSP47vxlvIYPp
hEmrFGp6iA+0WofR0mXqk5nhk434CjW7p8/b0OUczYv8LR26J2lCpWbCQ92Ku51qx29T7j5V+EA4
xvzaJFtflAaomGfH+CckPHN+pWOVs85191X6wR3ddD2CI6oZM423zkMfaM9wKgqC9679imF1CulT
JPV/C5SZAZQSXNU3WSw34ya3SaMuxlYHiCpvNlL5JTwhG3y3DRBvMCmRYXKhuQcf3oPuj48/inve
IZApeLcwt627c9YRUcuJNrsuqYgq2Vcx6J59LKjt5BlxOM/5cMcm/6vom08tL/dhwmhYjlyVrtvg
3+eZUCE84IHALWikbhgsHUyk5FBvzfcKbDvQTczFixPZi09OdqgaSIExfAUDlsLE0VJHxSXH/gms
XVWIBZz+Wi9kXxMZYb0Kkraqn7ueIyLGI4fdClbtzE3poV/J9FGOndCJkA1V9xiqqEFP0nPWZ+SU
KG2EGqnEs8HhF1N0CjC2q+lssbkbIkhzEjxOGuQ+0fXvqTeeHCu/x2GxUxz/X18My1GXaeE7buSn
IZ1vpYewSM2Mm1sn9KXoJEgDGHB3XHCchEV5wClhk0I6I4DtMBn5cYrd65SG69q+exHiAyGoEpNI
qjbgQWRtxTIkD/naob8qy59Bm3GoQzFGISlfTCjNeYpS+R+Uj5P01E790xOBrTEVaqf/5KULbBMM
3734VXFrm+oS6fna7srTmNMTdc+qLrP7niWbYJucHQgfoUQNkLTLNAQTlz8WctS/YWa7kvDZqNSv
MuUT/xcCyJme5ANCfvMWsK2zi2WM73TgjCnCc6uAh5VAYyRuD/3GKYV0Zpv5dnZjLI8V+Ll7oyy3
9K0LH6suT+dlLBRAyQGOBkG7VL9KCwk6hoYDotKhsEgQ59FfY94Sl2th40icudecXXYSl7FTDu7j
0I42pfuf7MHCaK3A15j/IlnTMM3CpSWn0/S6Q57PBDmFm1LBxIDwABMPGuwR2nbeatm/FP6ifFpJ
XJ/yIXfDVKvVVKC01Nt9yqwDRG6dE4WjPDVwVnMvxLKq3mI69ajZcqQatLmzrvdhJvpucpl/OtWz
8F6GjMxbrb6U+CuXlJDMdoKk3DaethWGQFUzEApJfCViXk9WKaMu+SPxgWj8mYoTpQhzgiq5luIc
w8jOGenxmzC7wY1pc56FiodEbRTPnvc2kR2Zc0BEUtuX9lrz2ZoJZd+2DL+ryv4uYmtnYSWSmMpn
gSgMtxYU3OxZNdpzUb1b/qHQ/N3EFBlF8IvQUdjyv/242ptQTEccgtsQQjsbBMkWe+I5NiNmVTlM
XH2ESItYZeBAdR9xaa2D0pEhqrs2qwY7RCs/1G6xMfrrCBrcNcMRrRqzxE1ZgQJNY5Ysh2yEC4Nr
E+PqMdoZCCboCQVq68GKB3ZRPL/X8IrwmIT3o+CsD3Xm4LC3BQrS5G7giZEbmAekTisn4S9EAGi5
He2HvoX7DMg35k+dgqNhPEsVspeOGVMRwV71Kj2IWZHIQ1xYLQYHjGXL2UmjGNWIQ6bwcM/8FhFM
NJAJFOJ3jSXOBNWA8gTPGsxR0ovQn6pcwerUfMqT/zKrhB/THxJFv0YVZENC6Z51g9E7zKYYfMKF
URbiugTs5PK8S2lnXZf32/hGCH7I/Bmfkp4c5i54yjz1uw4DEtPQQRGX8OK0br1IkeD7aKWeUx9U
lfFDGweH3sMzRDCKDGaupSJmTIFUoEcsFf6TUghrmigC9uzIfG9cg/bP0H7s+m+6TmRNs5nJyEwH
ViK+XF1u8M7zJhBLtp7d9JAHeCGF/RmQdJqHdmkZ0b4evXXHaZRypDXTb04rGo5ehplos9HLdtkN
Gs+hfzED6oDAfsXCZxsP5DcxPIELQ0VovhsciQauJCKlohbKmOPGCfNoyzkUNf5+vPQUuytKhs2E
XinDq4QV77pAuVrNQIZBcNFxYvaJQ9eVH4LZ4zjRcbIt98DqWmB9BE3zL0BLj/3GOdQcJpTM1Ple
JwQjE2/LbHb3IknwuGTdJUwwE25otO4rbI9M/Sr9pi56vWGv5wRSKvi1gKELj0Qwa5uXL5ywpoFS
gKAf0RbhlhpyuPq1aor7JCSOqTShGhK5U0jKZRSvw9Lf4KlGrKfJxpEPCcgGui0dyFrNXjwNkMTy
muekCF/j6WaECQT4ep9B6aC5G5k/6QzLF9gR4OtgQGtVJe2n3zdRd9MUzOKRocp1YsnwG9CWeOG4
0kQIUDODAZxv4u4JFRX2eTCq+xzsinGv1R3Hot/JUHXug+dSrWBkpxDY+x3jse1Yteixpm3YXTkA
Vhq4nAOKx/AsBCcrC2URs6p12DOOiWQnGpgxkwWBCZvFJ3bWcE58/Tg09m1C75hb5S5rjzOz7hov
JWxS8cd3YG9qR7/Qd+NAQHr4Q7AHS9/p3qIRAHE041VNrvqi4j4g1G1i5vbenn2MtIEM4Joq0oyv
DaqHau4fNeM+6c/AiqbQ2uXJJUDq3Zf6GThkHQbTtq78j2Dyjnke3Fyjufdo5kPCmpUSIsPgv9dR
u52ZUzVx+pWlSPkhgEY9XfU4E7tS6DcBvMcg/agS7VSBr1oMWIKxPceu8e0bQLtt8tanNH44FMCU
w7GrvzezfpNmsNFIHx7tcGdrzHbiaYdIVfZSJTZXO1PNfjWOWjkUBu4TXKtbXZKh2w+cTfAhCOZz
1S/p48OCnTetX9y4uiWBtevo6HubmSLEKJ8m0IY2kmwiPAoYANZODy8CInHseGIHps3uDbaRFTJM
Z4twSpWP4Z/EBzowI4YMxiuM6aWtLa22IqpzQo03I//IcdatTXWboRevcF8ZCa6Y/b1lhSygcF9y
NvsOunzuIBzM0i13YzXfM66ta4DgUQPN2MXYhffXGFNFPOHacgJPn7ToY87ne19u2tcItkRt6Keg
U8+twaQSbbKi2RfwP21R0JY67IHO+OKY9zFObrp7I2nhbvGO6/3TGBZvefQTM2FWLLxeh99+2kJf
Pjpdc3ICOA/b1iU5c9ONbw4zgeqAtbrmIdC6+O7BxmYO+nR18F7magVKzm8M8lsCMQSGFv2juUWX
ze5q2RtzOunBifvNhBbVv1nS20MC2nfFoUreU2CTxaXoF/knlJLwmIDyL4PVcGs/8G8BbIbC/K1J
xBDpK1erPJF8i1Z1MXQYCq4hDfWfRE5MZKhyaJDtjiaU3I16TSlVvRkvnrnKEPGfmX92cImti9Hz
1dDMP7N/4QcHWEwqrWetXB+NzjL4VyRLcsYHIFpYa0wSn/QvrNVog2mSKt5eiCrliu9GwmLmMyBY
tgTTwBnSj251bYDqfgkNQaeECyPpU9iOzB/YZRrWhXL1kCdPifZsBNckZgYEarn1cFNnhgv1B8Uh
iL+9ZcZedyvx3R3+bj/qNR/bZiZd5UFoDJw6OaXCnJK+htFUsh2nG3mrCHjFKpLlimurpvymvAOa
TXoueY3zybSu4HxxdDDrdh0Nv4ig4a8Y8D6Z+PNtBhvzkX0OOZsaCVvJx8TeCa1kJ/xqKLLo+piT
f0lPAfzF9skNFtQaaRrXtYiupJpjf6a+hB8lGMGwRLWmkYT7n0XKvY35A9QeohkW+auN/yLkrGP2
XbzTcNAY6YyCOfUob8uV9tM9MCHgR7qQoeOy/hhaQsgXgiBu/a/AW8AIMPMFqwESAM0YufB+tOEz
vZJEXYB2fgTDRfzgOaei/zhQSgBHGrq3muyBLcXcPj8MD+0b+iSHZN+tMOxgFeXopj7yH6IBKNU7
JouYPBDTWB4iPNCeGU9E0WYydiGABhsRbJeFokidQpDQTQyu8Bk4Ggzir/Af++cMdnuyJCubKq5Y
d+WK1EVy6cR+Jlg0X+OP/yje+XpYUjJD5o5jRMY3csEt1x6ICMbHRCn4K/8Ca6QlOwZLC9o33jg4
WckS1B57wuBOmN2tfKUo2mD3e8vPWPZsomt99tfmsdutLuEuX6av5oOfba4q8fN7c9fs8hs1xb4A
PbkTkfuhPpjyB8YCvUzy3nDXf4kQ2ZeH5mSs01dSgl7HC/ewgnzx+kfWWOhfylP86i/ndXlLb8Vu
2HnDcvpyeDI7HV/0Lx9+Lhe84sFFyRKrOC7A4DV5glzLn/F3eG/ouElYQC0aEE9P9Da5lJrcAhhO
D6zXxx96nf4s35ZnyPOFmUKXg5kRIxj8dHZYK1/d5+yOQPRsHfJL/ON/oQBdeiuszs0H99p/5rHU
P7wPOOf1zzgK9T98QXYoJHxMmF8wxGCRE0XwaA7ZPX92v7g0/zE/pTfnN7zhub1n5VZfGJCYX/qD
J879L39qgqoW+IhqT/GNlZr/TEfujv/oz0SDPvtfvBmsDLn8n+Y+XNUvFrnNd+aq7921fYVRuOu3
xdU+ooU/+utik1zzA3q6NU3vutrI/7g/e0AFev2f8qyseGr8BfOYbLw9huT7cfOtrbsj+swNY9A9
0ZdrgNnDuK1ZAqhMqIG9J15lCKEPsU+5qid9YZ7UHa7mB28Vrmk0D9iDXeFsrhk8rEkTOzDu3bHl
bzA4fBq38XN3VFflIf9QNxSrvLLVjmSedb0NLzluM/F62k47zJX4p3K0ntofZp/P2YoR7KraM/bb
9Nv+XLAg4Ro8dfv0wt/f8r585Gf9Yf5XHasNvd0ers8qvBnr6eE/+0t7XW7Hs3lC2rGrz+Yu35q7
8LneBtfo2p7NIy8v8eg0gK+4ptBZwbJ74kzZudf0wIjhNhzzdXClhHyurvny21rVZ74Kq4Y95Oo8
NVc+6slBnn/uz+xnT+Ur2vHb8DAfnB94ZqATei1vXrzIt+qufVW/5nP5gR7waB7TGz+ymB76I7mX
H8Ed2Ic3qXtipXlv9pENDmUqQpOv/rO5l1t/GW85AnfGuuE79vy69LXccr93JBIuw2fCWq8Aogfu
58fwaI7TttoRw7zFQGHTncpLeQj4Kf/KJPdg3tCLvKfn4uid9GP+6l6Up+yusBR4W2R5lj/hbawW
5ZmToYcgv+Btj/fae3fl7Roe1ZXvn/7YDwbzslRZjD+4H/BfhcuweNmye0Na+9HWdLBsKGBRB/tI
Vt0uuMJf5mvqR/0xPewH3oRHnK+v4zY9T3viqY/hOmRnJnNDZclVqEd4a82Hta95ypDx1qyLY/dF
/vqrekTLcq1/uMl/76cAMD8kem5aHgX+knw4Cwat5yvXpp3dY38B7l66G2U7HzyWTn0OT9o9P003
94vjdE1K3LPCbk7a2aHieLKYGXwMdwQ/6rI/pzd1R1YQi10eR7ktHtEDDdkFMRBSEY4//p+9RWCk
N3VhvbPZcmS+UXCoD0Y67NQwQGLceJmGMtP9DPpl+Fp/zD/Ge3HH1/CNzYCNz3+QMmstihftp339
n6QzW1YUCcLwExHhhuItuyggIi7cGOpBEUVBEZCnn696IiZ6us9RlqqsXP/8E3TbYAUudV6JYVwq
jEY4/egUrYgzp/QZebyXMZrz8Wq6R03d4ZMRGwIolaFSTDosK7IJ1HHAeKDrINJVh3tI1Dbllnk6
0WuFUsEVQUtWNEHju6vfJfOd5CgPW0tZ1a5io7CK6EvdLnPzsO/jmowyDfljdF7cv9RxHVB+zU+0
Hecam+IgvYNtHVTJHZsFqBFKvEJP8IKwyfC9x7+ZvEGNNuCsGG/HoUvV/kjNYtJB6O7MafFVmC5O
vDwvwzpBCkj3889Hx1HJIEUVpGsfoNYWY7rQ68UuX2HOrlv8RxR+aX794R4JhkwOcL98LI5IZdti
z6Yb+pPBf0KWvRqvEeB+8gx+INuEuRzuW6tL6K5nWn0GUAeGGm8Aft+j1AgVXY+fcuh9ie3b0by0
uQPdy7SA3DnPwMpzIvbUq9sk76FNUuewHZ8nG879yx9ilVC6v21vqnNXePPkkYqTwRKixfEWsVwI
KOAwjAeSwdSkJoROGnEaRsXqFz6O8KZgMgDtYWRZCtzrbR6Wf7/1Te/vJ/v7LhdS3h6vZ4K0oO++
/MxtGG/bqnBUcdV3wixLTgJeAAFd5Sp0BfDO/vSPX2IsQcRSC8IHga0E+tmAJfuEtC5hWzUp01l0
7s/VBrjVMYqtiso/xIyJdCzXN+y7bCfhv7T4nFCAEbJ3OCFrzN7mw++YOyjMGAuqCNlln14hv5k4
MJd/9YejeDiyDi2uDACYOL0FcxyNt0p0v596E4wJcDindgm+iVD8zQMDkZu/OQpuXlmKRm+FzpRk
Q57hs8zSaLpkLXsnesQgGJ8hGemyWDyNjINd+gOo8/lljpZ9J7czYsIiZ3GVjE5oO/y8sZ2hVF4h
bsbv30LzEVxRxh06it3MPv5190C/06cWCOvNEuQ0eDfbNCBlZ9/D30wkb4UewhjPf2HhMqYb/zP+
4Eah2dwi4ebwfZNQJfUsJAPrzrayD7gS90p9BoNtNq/o29WUFW5NEderd9LejSLm402IxzJCo9j4
LEJAcGESPNNXxf7XkXIqEkSsiHFqbubLLNAcg3kao23dysOaJ+SDFFaPD8nJFV9kj9Kp3SGOqjZa
lBJul0i2hKjxT8ie8fosPPhQbouKwj+VtGHUP0pL2uFm24etoNHfXBft9nDS4LGW9eHs+XcNf+FT
g30Qd+AR0OS7JXGL25DStrOYLOGV2LdxGl/PnJARXGP0cD7x/fDIPiFHHvEY73JfOfVOVfRMWGd5
zwtjWeD3YT/q1fj0Ccfb5lQHQsIcvJpkhPPwDVPnnTzsZ4KzgzrgfHYJkgjKftvbdpva4wIEBN8l
yqGIcbpALK6KFU1ueNz8i4nhKhFYzc3gBORY83neGfe4VozHdMFEF2bbKn7fuVnT4L3q4CzFt0Q5
1Ny2YQHxE2H25XWex8q9+oxEYlOjpyfte4uMMMntEkYZJSN3EpaQJ6tZUK8qDzWRQBUGV58m0TBH
OyYl7w1PgrB8T9BL4Q239NkD3RMHlTgEj/Pjc8jF/vAxYOYhHH0EOChs+kxVyHQmFhwm7wtdZ95o
24vp44pAGz80+Grc3vrmj7Zjmy56Mpnf9XAJz9ei8rAI3aZcPLxKSHg/ktbNrPnLKMfc1HJLDMYz
csJYW3GGie/YqlPREqBpB2YwTcXqyQnGBAbbNpb/3pA6lfQQq8MLtKTyumZYB3WxhLgGCOUjIWbr
rflbxbRcCprEpgRbBoLfW3NICGR7lYjA5X3PZivuHKMxuq91s/krvIY0rsSQnW5/i9+2ACuLxnaf
wTBObZrMowa3bmQ2C1KEPuk/4hnqXLq0B9JnQEtm3MLp/jWH6dlsrZF59atFg/vxtB4a3c82tsAk
iRTki9yEdDRp8NK65Td8R5zXIqDTsA5qB9V8ems3fWxeucLLJ4BIcl/egz6xvicRhZJKwNbWEf46
jiKL+t5JEL0SRcAzfeqOxaoKbv7vBD90hOFGL+AysC1VRCT32cJ0hlNxJnpro/GJ1efYowmGyfcP
e83Wcx7QIT/qZxBZ0A2Di/4F9A4jYEAJiTkwM5ngWQZ7ISIeIaIYGEJnytCc/Rjrw1gMOPmgWhQ9
vYztpM7JAgCKr9X7GStI+udfwVGoGxogSPFwFWVbhohe3E9kFlrZIvKtiMYOMFyAYRPmClEQ2YdS
5YXaDZKCM4EX0yajRRHwcvdd62IobWSu9X7bLuHivP51946JNeoY7cO7Q3BEyHXdgZ0AnruG0D/i
TvDr8N5/+H6NWHHGPMT8lLe+n3trVC5zFRgVknI3QLMB6pVoF8oR+uCYdi/mj1I6JztHvZ8MDLO9
CRrhJGRQLKH5m9YoldIlP1EUro82nWA2IVjClaDXlCpbX1V2/CBjhCCd+PoBBtO3diDJApMFUBAW
yWf6TacYU6ARhQ30ZQjr2GcGuWFOI3tB3sVgH7qYZ6LuSvMw1be7d5izX2ssG0MSVZSDuAV+41hl
LinppNuOfxUdDR2EfhV8CCouuLBG1m/dHquNYo9O95CvYkvKMF8385H9ICJoQsyQD6jRHW7Gpxu7
4UORx3k6bOmrHO4zPjeMGEG6ZVHZGGV787uYY85ComfgrqEL6PPHF8Q23M8d6iObMxdj1k+YwbmQ
g+6Ifju9Vy//mShzum7wAB8EwR/7y7XL+cPGI5mTXLmS3LnverjyAxXlP3GZ/TH/+h/k3QPago+A
A5MQlO0l4VANEwlz/MKxQw9uS7P2wNXioKLTCR4cJAxNRCvamCoCOhHTv7ptJn9F8ogPp74LLUzt
ga3ARUUyT2SRhK7cKqsHbgqaN6q9OgH75fTW77gMORYKQFxo7fR7+D4S5p5a7x3zszmGFStFjmpJ
9oy79yMO3ec02jZrzE+UBuPV5DieP4RsEtPZqDF409UWTwk78guruLfI93SuPRKAhERV+NicX4wu
cXuX1PGnFs8ohkT+TWEMiwiquCMnvX0AgFGbP3RFgt8CmFio3r57Z5Ene3GkcRVK4zcb7BS/M1oL
/9P7rhs7i94eLQGRYqZkBl46GLXldM2o9gBPwE2T6VKZv11cbqJ8HpW79RbpvFkzJmUJV6bZ3w+X
HAizZ2fONRTKrTInPs7u5RkRU3GuoiIZhqlNP4SHRQL2nKqTRQ2jOc7UvxTN/YzAM6USvSAsJy0A
5+lGWLFFG7OYHILDicCALCiqh1IOdlfe3PaAAo4d8eBr3/i1B6FKVBFfj7cfIthixa1aT/y69IUI
0p9v40OEFRkrac0VjbGLW0aQUeH03WYPXpiZsTHNIlHtokPyy2PN+FGJbh0S0XBoHYtth/uWw1u3
62Ie4Ew+LSQ8ZdlyvXLFQfGYrGGX5BXpVBNuEQFxGfb/fluEuIetERF971RHLx9fJFBWLEWNQJPt
IEcVEuP7LBietVBqiBkHi7+wr2wwfyfDRUAnUgfEXHO8l5BtIb0dfWfNvPH5K/aRA6ecyrCLECgu
hvyINaytwekdc1O0L7/DR+PTqGtli4ByqHdv3IW4iLkXmyxOJfFDGeJTYUjahMVE5rAbT6GKSGPE
3xNq+BncvvwI6cKs4mCyTSekDnX8/7tD4Ipt47yxGteGFkxx9lAeGLm+y/NJeyHgTCIJ6xW3AnNG
tPXPENDcDNrxQFNeQgECKwM+Ua59hBgl2qF+UHmcXazFP3kC5zZYNOsSw499OOOY9l2hyhubZi3I
rZZwn2/uzEV1kLGhrPMm17dBwJcXei4JpcDQui2GJz9XhIC/VBVtFMgcD8kCXc/ozjn1GPQm+vF4
OH3+DnOeFdr5+Hfi65hCgmqmlH5CrAyXxPZNNtcz61nH4th8IWenvqJNYGi7wzdlYqPZ4R8f2/My
rYfTi1WB/gaTUnviAen+83jcL0mukdgEsgDsicJ+i8MNjVTMaelTd8bVRHygEiA5/fcOsBij7W+G
PMfgawJyoJhmjBZ/aQuTbeOiXdTH2Xg6FJEQBAIHBPBCJgLBAFk3Ta50bWF6CfzJ5JOXiuWonwwj
lDgUP+hPMRGKn97FiTwcdJHDaFVFgZYEP7eNeyd+wkP1Cp2w7n23SGi37Qx5GH7BtdCnh87GJ8cw
M/cTkV8RUWJOyXF/IJ8W/iKHnJBfhsnthK+rQAAOOPSjD7k5XixgBd7jbVA1VP4VhqhNMYdJzLTL
zHu6ZI8PEM5Q8JgaRWvzz9+Qbm0ThoxG0ml2YGN5FJ6eY4s4Iv6TBO8IChIcG3x/kGLAMVjQmw6b
cZObtAg2tfYhX3F+YbjxQTDY/zb2ygUBCMKWfQXSpQ2IqiptWJh4C7i8Y7YO6UTnQVGYsQ/iJEHo
hesBaBlJw2jKye2fxeQj1F9GlBZeFMsBWxiEEcgv/siIR2ExmbvFynGoeGw0AloU4y9SrvhhnY6i
93h8siPsMmg8rPg/u0cHNvB74uh+CxsXGwgJuFhu1C57xqWJmcjBCBEiWhypIcsAonWymSCZHelt
RqDoMqlPoCPaE5sMl43OW6hHJ1pYR8OzFp6nWYtwETqGtbe1wLEM29Acw7MNx9FCEasfiFqiTosa
NXIWxsVJVWfvWfueGh0jzcnUKDo6/O+tOsZRc2zD8Dzv6GmOFwaGFjlGqDqhx7fshaMtUnXrOI1q
HMOt9laPi1D1qDyo4cXynOAYel6gLS524HhO6FzwQENbM0L7ohlaaKRqYDuKGmoaH+V9VM0QD3O0
Ix7s4tmaHRwDw7HJ6+tXnSlkKrlHzTO+agSdoGpwjX0YwR+n7v8QA5UvBzw1f8paFPxU23ECg3tq
2lGbgUhR7UvYqPzgrodP1eE/xIAfD9QjAC89QADVcO78xD8DL7Qd++J8dfGV0DPCOQ/PnRznZoqn
9C62c9XD6OI4oREFnheF4SXM1DDC2qiedgkj5ygW13KemvMXOdFbiwD8qhELTZSqh3yAReTxDM9h
BLPX49UvTMhQH1r4E5/hFVP1wm9tx9BYJN3hD23hBFqkHu0Naxqx9I59N3lmT7PFEzreQS20v79c
/btkbBR2jfwSdjhAUEfEYqR+RZKnCXO/n/RQNBYK9h2gH/+vhxCgMv+0Rd5aOr+QTB29Oybpjbsz
APqy60OTJbhuxmmLbmYKkzEa+swHkT87ZUBFHKq+PrSLwJgGMJfCQdnjqE0oE6afXfGSgbZhpT4A
2t8bmIlsUDxq94qZjXSgD0d+6dD7Hx6bllXkJv2KoMBlktD7OoClCL4WUt7SVM+7j/3JX8Zz2s07
YeJRD9+yMW/9l9UD7bY6/OB/v9LuAgwH0gtTdM6VBVR9778fffE9+g/AZ38/X1f06E9HNOJ2X/Mr
39y0+digTrNiLRUNGOzcIPJ4HujmYYTg+DDVJs/w9+Mdbo0zpaNjWL9p4Eo16SczArKmAcG6DZlP
WVnFtNDqYQC7tVfMOyvjIN/t74JTrIY/hnIDHIfUA+NC294Hoq8aCjKeymQvUFMyClaBJmtgVNjx
wRUYdVuFeUrJcOyUfSZTP43fdz0FUNgelsk52e8tLKTm7Y9etPccL9K8rTdQ95GiQerObwh58GAZ
Q0oHKGMctW4yZ7YvNfPDgK4Ac5KT7DbwAelU+KiTI0EzlPnU4kTK5kYMjGQ9daB9H8ZPLh+rH8h8
tT3C3Yf7dwS8zbRsftXs3nQWdcxWHe16IlcxuXzo9GbA9kB9rMgzUG180yVKC9LY4LXx4+RSxEqF
NqZjXwX+wcuN2a4+7IAalmTa6jgtRGyNqK/SiQjBwYgmzhuQSQNwyygXsWL207BmvQ/oTbAmmkTK
i7hrTYneIwCDxPQ43eSL2sANdRq/XDATyqk2uUl9gmrFbTkyewyG+20/hMmkI2EkOECRIqI5BdYz
3o65C7Z8oVPvoVaX2x5gNG1qN4tZ3xYZ7t95wuh0QL+QOOSw0lFB0MupCkkS80TU0b7vSQxE8oYc
nL/B+n2RAtqsvhD30AoHZISMDeeTnm/8LfxuyAgPosCObXgIZ4w3wA14BMS+h1qtNq0z+REo01G4
ei37m3LJI49qMLk01DJu4QU8FUatkcb3APDRZpHSN8cV4UwG3kleeCNboFBXV6d084ghQkfQ/xbp
8gXuq3FdTlZfAsll6rfboVPhO206a2IMlt8Iiz2Dk2aZrnpnptLBCY/ewDPvoodNj6g2Y0CJcwfc
qQ4hHkLB2tWRmOijy+6A7gX35vNtSZUD6p6LHknhdNPMnh6DzZzK662r1WGH8Dzp1WRh4irobwg5
sXmtcdN7c6eNqCFFn2VLBFCaRM0meAWzM346Ux2Md/SbfZa39dB5rm7rkY4DZv5mb+OlF+7QgL2S
htTMG5lQ31ngLizKv6SYgBKaEHvOjuBwtbEe5bPoM5s6Q6OZESrOpdVoRqfvrlgp9juWHEqZ52JF
SuQIVeVof5uN9YN5i1I/9QEUazdqL9LstxitpxShKAkx83zXborVaHFn3vXutmh212UJU6MKmdwB
BlQqj63FTLlFsSqXZLPXdMP5z+NvAaRmOSQgzNcHmq7pYRK+KPg/D8JC3pQw5sYFBKzxrzmRIaJ+
9N4QATDvonLyO8VRXMuYUb4u43d9yYAaHD6hyq6diSFpx0q9WWV0m00sEXqlJo0vq9v5uqQRz4DE
3RnYtTea/2ZjE0eIiwzIqQO6ta4zyXnym4NHfuC1TqPWLSxKwFq5GBHSXvepze2ja6wsRN5AWcIe
xjaM5plF7s2VPKiN96AXHNn4muB/9Uc4Xn6iiVaacGLOhxaDIJzME7k2EBhhSkr8S7GTUecuR5Va
XhURu1TubVFsJOu1GJu9xdS970fLsf9ZXBdf4AcY+eC5nXqVQ7uKO9aVRWMOHSl+LURtIDWmDgSB
Lklm670tbGiqyMBn3kuXgqsFiQz18IFOtkPvNr1dSdW1t5u6CprKA8ukvz0p4ClnnQeaTufjRs+E
6xpPDLCCIbm0xlDESHKLBde+C4nXf81uJjOKEBh0pjW2Ob7IKNVqPEVk8lgyqZR8TC0Uj9Tq5Uhj
Ci8KtR0zVAiskUXjHeTlGlh/hfZMTjOt3hT1B0JN4WGiHeiNkFKhTvkM2WbCfKZ30U8BbK7TYGRJ
ewJsJDJtx2ad71HuTBJER6BBs6tZi+FyetepvXO+h1//fkbFkucniWdm0ISokws3wO/Vn/PBbprj
u6tMpOT7qN/2qed/7ZEhIFTAyZ+cIR+7rVOSxiTXX2oJU9ZlSvUnU1F6taJ/aHN6G2/IcVDtHx2q
lhdDU1DXjI4iy5TU4LhyE81FLZQcGpdATf5meC7XHZZI3ijbZ5SRZEDncY7k5IFRADa4PAoVSpMa
jjfZGJEF5IdcjXlT3XG0hcZDZGlT2s+0u8SsVBj8RW2NboByQhIS2ilVgUdNzdfEgOTQ85vYkHT1
uMjOxLmu+yvm3YbEYkNYVneHM0w+8qZPhvSzHp2p2jP3lsYnGttEcU5OxifyDdj9hw2SpTVEgb06
TaPnvPM6yux95716u0yV+uPd+Rrmpt6M9d/ivXpggX/qHUv7xzL01qRN/5V10PO9RX9TXwYLZaeE
AF/m3zUfJoKxR+Zg19/QKEnWO0bUxGAxknsvH7Z6j/j0BjLFaZkgohWbwsM2y1DY7PJlu5E3jQ/S
/+29N33izJ0oGq4oNDBsIr7v8/XwUh0PwE06wjFOUzg+f5b3XUmtc3i5i+REcyqXArK54XMM/rnQ
Mef1XY07vvxyqP9g3mI9NCwlakAB3VCeBHbos+3cFI9VJH5ki7lq7sgkxza7W/35K2q1hz1xGv23
fnrpvFpx7B1SKGLXCKgfwTu4nofLR1JZdAz8kbMEMtAsptaL8waG1ycHYtVWRsj80n9U0uYEauVy
xPK9lt85JYhNbZWzzE7j1zKNSftAl7F+kXqTZr0T4M4FQ9yMaUAHWvDwSDmZdLaEzaICjQDJpjrS
rwYToPTJajDrqCxMtWlAlkL/URkdzypqoZgdbaJTQFhLM7iHUKL3GdwVem97n0lBNEBhtNrB7pkg
gcyxlwYfnwwk4kPJrW+Q7Fv9ZiRwHjayMVjUWH247/3SBEoBEIYdRtFnF5JO9nT2Jgr8Ylrg2jfp
pl/Wm2c0DQ7223sakMmaB5uJTfy879FIGuD22N3q9Qc+05asp0ES0igX3M3PosybMtbDJyWGPHi1
PfZfS8qpfr7mCTryb4pZ7ssZIyUcSleMLdkNzr8Fx5AkegTEAKwBICHSHyfpwor3ozR+OtMgZ+UV
Eq3381UmJUNqA4brywDiB1pXN1iy137MhvUG5N1qDw+U8GTN/9BsRNdI/2egkT4ge4xL3IFDhDus
0DF5MKP0qKCQdYen+6eC9LsxO2qqSkzg+MuOkozzd5+NdhP3ELYXqDbKdWvAw4sDR8vr17+dKwq3
bAVZNSamA3/vIE/Tq9Vkg7tJYoBcnXzsR5wIUulfEgURy+v1FpySK3UcEoMMjSIx+M9tBxNCVojK
WwdfHVYF04nnzSTYjzrENpuo1n/kaWqX9CiKEURRKaDXpqHVya1hr/1XgukiypgkXUmd/FGBoJ6B
AIsiwzYDglJ2Oo9MpogADQ8PjUvmoSyNCUNwGxud+BaoUxJ0KAbyRW65HpxQ9yS0hjRvk7cD9S1p
oy2eGykzsiJk/fpq1cDwbdQg0e46jVsDOnlB5Z2pYyLPQPQAs1ITA9zJt3EddlgSvFXcF7Iz4GlQ
MHy+eoskSRGLVNyZpSE8JH/I6oiD6x22QG746UGk6l7hZENGro6pF4nkpkexFPDMloQT6Fv29v9k
EUkSAbhlboagfzAoR5LkIQVNQNgOTLxmIhJQCuC1SDUBxiK/xr7gyzNtCnJuxcgbk/AgBf83Me4s
EiUcRl3ftLoxQJRKY5Vo5B2RRiMXQ1aQG3eNQS6MIq2gBaJRDuUK0LUvilKM0xLix66BoaAyy1qw
0nOiBPI/o1PjD2zSYrwJludAilCB7JumGdikmQcoMjwwSpGABAGMWPAEuPms4528IPnjGEkTWUDA
AhQHxyIkAJzKP8nQEwqRpgSR8Y7lC/dCAAQGCAQrpXBRHyRdkPuMKVxS9xR1FhxoqlxAV0QuU5zO
NZ8HWnLB9lVjgR7qFcYYKcsZVyaKZ3C+cspQKc8H9RTAlebT+/xNEsSGPNe7Mboj2ax/qFryalzl
RmYMUwqzstOEEj0OI/Fv7PBEwBqoh3F6EdKCTONftXmFvCJlHCTVh085Gq1IR9DKQS+5KPPz6sgx
gEoy2ewFKTw2gvsB2BlusNj3M7/gocnksSDYgGlm8DVcC8rxqZqtGLULTJLOa5LyzEWKeWyWCdlk
17pYoWqD00hVxmUZR9s6BjTE92j/Z8FdtlvU5tI5x1taUn5HVd39HjXeAYWZ1nvBD0kanmuKEikf
RuoFWBYEgywAdfg9FfUbfkzQdjuDhCc/yK6SdKU2dMoofvKsyCovR8cAx5qXwxnrU/nV6phD9B1o
4lllnaGvXOaBQXgxI1SvGYuKHJUijdglnCJ5P90Q3FF5J9FPuEdGG8maoAa2RN/kDkD48Gva7Uja
F8f8ZTMl9w6WUnBuaWAorpIAZR3AqT+hyNTQmh9aV78ahCsoR/af6DjE1Rqf8KFIPVTkL0VNjLvw
zt8lOX4R8rFBQodQawBaRlKatDvvjBySOOLkkjZFa/EnFWmynSijAl5jKsKHU7lH9rE1JHeRGIHZ
gFNLr61nQiFksik2DMgV2C0BzgEaR5Mbf6J6EsI7BuJhD2LglrQlTJIcLjDUI/ViQNXK/LoT+EV8
JUoS9zNCUgeHE/ehkqiYwrEHzG0JHTPatt7kqPD/McKItPJmTBBgKXU8clGy4VjB7LOhyy4h1X6j
LwiKBBx8PkcfksCfi6VBrzG6mKLUSFxBlPsRUg52jMSyaE3I/wGsF/FIJOKjDmePpM7HpySJaRSG
IiqXQzITqAtyv1//7aBHkdtJwrpxDrBAbcQVScKw0UIHxXLCKeOGJPWszxYIID4qO6JzIYeFVZA2
YTCY7aWo0l/hMrMA54oYOvmFqE4uxvYhJGDJFvdlxvROjUjSvu7IOFEj8XHaiuS6k2S9SnhIZd7M
6uQ3O2zRDlXCW992vTX+HwvkTR3eoXCAVuDrDg0OEqW7e8hh4R7oG+A2FDkqKmW2V65xNZlPOZdR
dcmbnLwQLSLa4ZF9i0V5iZP50hV7HN6XLOdoTtEoYgVFbEwRg+VFLMt1bQEPJSal0kkczGJQtoqp
iZyQLyEBwqgIU1p704R7vZNqJQt4UOYc5kVMjoRFwu2AiWR5x0/FzMfsxzDqRHnnJkpFdKQ3ohpB
7JGf0c/4INyc6peQcIqsezYH9conrzvegbPNvhJPhcqWz33+eE2Zy/dFCMLn+A+zisWYFOZtYDD8
bFDQraUVwK/IcAGJm5pMCmFnRCsEAgUME2xNwbwB+teFJWBoi6iwvOyORrWfxfSbhoEdkMIybEXR
Kw+bn8NjgXokdSXTJ8VAeVHvm7ZrGhneNK+8HRlW8/eygnqunFeZO7k5TPHuWpsRwunPxph9SIVc
+QncnOaXhrzcBXBBnaeOuSoCdt+lrbBAlL7o4aG5jWISdaZqynw1SCD0/Mz02H6rk4BiFAOpKwov
JBN5IXJ7smJgOD89HVtSuQg51RqaAtv4YYiKJN05nADWSdaZQ9jQuvUQXh3xKMoygwImM7H/AvTy
rwqDrceQYqGx8tA705PCjR61/slgz2JyJ7wsonBFeQp/8W72v8xIEKU35L+9miKFxppOhX2k1DNh
0IGsY/4wN6JCI1ucM5DTqC2FLgz6dwZMUzWEMfIA2aAzKctkD1HKYVsp5dEyRKuUcBMGBmkYBdXX
GIxnAy9LNxJoBtYB72Bq9lsQh/PyYFJhRWtkLVy3BpI+vc/lzlIIeZ9gRy3lvmi/i8dDr+H7bMzP
2KIz5EkG7G38MhNPgG+hlMjNi9IWfUNM5Wt1sqJXptErKqstOk6oL1GPEqAzHovF47Go4zb0YKOX
Kci1Bl9tuN6VierAXnQC/u6mET4LPAzunywzFdGCPh1Xm0mJCHV+Rqz58YBzssMgKRgUOippVeIC
1JhRMrglUIZBIsYu0kDATAAhfGyPAz6bdxCL1lk/xWF92P8U4bEfrc2CiT9pO6MlhAoYzUDIIZab
hNrHAtA74az8exIUUP1bU1GkjAYsaNq4qBr2WjgxnK05R/SAoFELoC4+hB/CRI0ethhpfpYrTsMG
DI18aMgR5md4t6Q7Pcn6L1ROFPyenSXVM1xuiX64n3Odml8s6sO9A3gvjPt3+VXWhxFs9rO6tWhc
/iim/FxMbvPxVIeE7Xm1wbIKDDRTMeTl+DC/ypZEniUvoAPV25H3G/lZcn9vSTnQLjx9mc2NNnAo
0kSLjlT5vRFoy2tp5BRzwybzU1BQaqEsvr+FlFlFsRhKNmuE1ynNHvRj/KyCuGu8pID+yV1sdCrD
rOTTBYIfnjOrgxaVqL8Ee98TtXi2fjmwcUuuWMX1W1T5ybGZh693q72HAJbin+DYDRM+AHwWyHYw
OD0TEomERxEWEHMqtCXAw39BCXzrPB9XARj/jkmn4OGD63rHfJ+YhQApA6YGvuABTIK2338YCpQI
OILWBYaIK3LD2ewiHv16LrcpqFWap6T/HY7xP+jP4NSc2kQ5SZnRF5AQLMf/2KBP2FGoRDlvJw3e
N1nIPRaCXp3lIwZVHdHZ0VNfPD4hBo4kF87DZvuIRwIHIg2BLsgRbXM8ToEncsLa8UH+lcIoib4H
fLdNnd8JG4oQ3LU76IPtyxeYP/tfD8MzQvuTHgV3RVHZz2h2Fd1uvDqxIXaD3/KeDzAvhId42EQL
QM+wDHfxd8DkWWESHBDr4c4RNIzE64tHYFIRrQEhuEL0CU/O5VlMwi2+LO0/J2EpCRt4H0LgEkLZ
GeVkgG/stqjiE3wVIjCBgUZ6mZ8bxLOGgMXJwugCK+bdaP+OEG2IOlOFFlsOttP9nHIY9fJddT+X
Y2R59qFH4D7n6lg1+hOyGOAUg0rGwMyFy9uPXuHD/fCX5OPzfLwl1vodCY4AlAVOO8VEpm8Jt7Um
eoOtmoQpcSXIBsYw4O/g+uHEosz5Gv5IRRVOB1rPVfBVy5BSIZ9ForD+rBbGErOOvNUB8cMJZC0O
NPqZTaYhs5/afQwXsjswAdCcsIOgjk+gpbFaBDCCVkC4iuwRKBEmieBWAy4kOidSIOSlM6DT6Xgc
DAzCuoeAKmPvwEPg4rC6VYQxqH8WZryi52lGnmMc0+AINqkm9plS7Vevl571oQWBjN1Pp00blmpM
+BRqfzY0wfGGZ+B1MxV6Hv/95ktLiBgYIYbLdw2VRQyU9mWc1p9IRJIUoBm2BwRRHcB7OWL8hU7S
UwICOE7NW23qWRPkDBPst04PjLR+MEDgfuH7pMZXXzmjy7SQ1LGCER0ex+O4GNQUziQGO0FN9+qQ
O2JkyCufvd13Ek8UZoGfDxJjk2Y1pZ0pxSEY3QB8DvWaGUVzTivhw21q8iedJV8mer30IWcy0wdi
/rjG5OTXgVDXqbPlV3bvv0WbWc0gUrL1tb5c0z0qMf/MU5h0Icydj77w1TFV3Rt7sLSNGATRLg5f
c/qkMYHDCTnmG1X8nPG53nD2nizgK/hB04TUfJV9OZz16+A+CViQsrS62+bTnaaj5USaHXKIkFZT
Wk1+q4bYpA76E2NMvRLniDH3sDxA56eD2n4KsOSVYKhTUY/kYjh1YhwT8gT3ypsB1zSWtk3Ageoy
I6PAlmqfzZT0IH18S+YJOwP3AFoLeQUSCQPE6Kfn9GaialkruJaA8mYGk5u47ig1m6FdSzZw8QGZ
wauDjejE4KX5+2pPeMAJN7HY7H5mDYb2JMPHo9Ne+zC4Ca40OCCy+X26bh8nOodL2W0zWpbMnEHl
jYHSoRERA9LgehAJkmJCsFDVaG0OZh0h7NM9J2dMtlGajedXn26mVW+LtXy7pT9aSEs67kgX85s6
4elZq8s//58zwDHk3InDzFmzv8vevE5wX/Czsaqlz+8GxFOEW6gCMPQv6gyE2MDpAnxoMetAxvLD
fiJCcfyw+uZMNy8f347evQU+SxURKl/hu3pDj2LgweB84QT8tpgjaoB8g3gTSwTEiRsQVW+5pbgi
WSmcZOBNRJf0+URCU2ToFqOBdiunNKJnCqxlFFmBoGlodbTXMJkmmC5iLIrspC+nyYDkzp67Ui/B
fbntJhvRhDwRHho/zZ9MdhA4HXTUtxAIK+FEUhYfC31EgMt7A+7EAuLQWzThkncW+bH/o06kgh+T
copFW54NiZ7QH6SxqFEFbAHd0fjDXwh5UD0GOpUgQ2IQpcolgDpQTsEDXY3pvqPRTWS/+RE6XARV
lLx5B5Q8RcuTgCduMVjCiJCUY1uISRLWm5ZIS3QJuczi9unniQbEhyoZaF4R5KHznWfOZ5vR8wGD
3z51H1YzZzzAKnPb5WhFj3hGwKcIIQL7KCCDCZaRv2KoSDfCAXRioTH4t/AW0qipK1750X6nnkDt
BiAK7QIkscDwPpOXL+2592R595Eu4MMCMk9GdU7u2sWhmP4N5tKShyXUxIixR9FvO3FIDNpAda2S
/gBhjwGC0VjYUAGi6BNk5OiZKgm69LvNaNyiKBEjHe8AYefJyHOOt+OTSL2QKw0Pc3JkrvRH0SK8
8BMWnM1haybLr40gsfDETmwOf2GqUsDvaY6xQS6IF64SfC7nScEfsj+OSxv1tpX7iFnL5sTxZaAR
6w1+/2MXFvphX1AYBVUxp50gekbiK70tV6b9Bs0gE/kulei5qM2R+wsOxxYJQWeMdKxEilMDeqZR
ycEctN5cvIpiDqGp8dmQNO7v5b/hHolnyVma7XfLwaMhMnOhTl0qqxR/C+oANTUYFzgBRM3RJBjN
/Q9tr7k+0b82B2WGvxSRQ9Aa4FMFz654vbmyotnf/swb+8HePFwGHjkPcg1grN27SVxoM0NEAHyp
QjBk3ngg9jcakXGe3e8Jf7U8jbzh7GsA79QVDWCnmroTihSp9ZlvruaE9mCKl/bYI34xlJXE9bH5
aCSnseWlPqHGO5jTzOpfw6mO9BopXWfMmqQ3IteZs81CpkZGf4go4lAL0UiyGrkOaHPOESUZwrcg
kQBAbRKn0e3BuPjZ3xRs7lSHwnb+dPH+GpsrWZDM0YhLT5h9CyHonSkr/j7nmqQQUaTS3yNBpR5W
bAR6EC2OU4Uawa/GgUGlCEfuq98h2KpNvB8cOTw1CYA8uWOQuP5hO4zamAzTUhJgs6BZUOv3slUX
D9SwottXpizUihYVSlr/kXRmTYoiURT+RUQIAsIrO7iXWpa+GJZlgyyCKJu/fr50ontqqmtRIDPv
es65nHgOKGQ1evZrzBG95Z42NNCtTTu/U0KqIvrKdJchkANWfs2VX/DLQlOBNJO4t/vlWLGJMYFs
stsn/FIFvoCQC4sAsYeoDN/gI+E+5SfEEXrCaxN0MP6yQwhM2CTQO5cIF1Gq8ScHvoEPxAGRUWAE
iGGoZsD8IXr7HHQR6+JjpvUVW0ZBBIIsB/cL6Pucq+E1uSB8lHTg+aXH/kodQP8l8SKVJ/rCxAKq
5Y2JElVQAdqK5/5ysCz4YNIozsOAKYcry5P5HAnCZdYAM1KjQ0E1tBOhCAvDfp0Cdmf7UXjGD/DT
4u+c+ySyJGzm2I8poIlHk1IUQqyHHvAnzhRRntDfSiJArmx6MhEQ6VxDekVmJCDAQ7qI2+ATXph7
x14QmQvZA0a425PUJ1glzmUDEK0OJ8HARA9Sw6u37jj1B8J2sBWIiBwx4PkVxhRhO40evkGozPVz
j0yjiMXUQ1GG57t4NF4R488r4jRUZPuISOj70KCAWUJjhq+z1VZYY/4FmWN3+mLnr04LyPM7Ygxe
intKjzxa3CjXScOb7KPbi6gAjhVAYLomWK491Q42Bu9LNEv2CO1JXB77CScDqERUCgcRK4sKJLQv
Am6c1KvyJoP/pOBBIZihse/oCfdD/9afAeKsaMJ6RsM+Qcj/mgt0L3VW3O8NlrE/yaeFthw3zM5F
vGeRQPOuzgYpjLFG4lZSF5IUaOrmpC2pL8j9Wjr9k5p5q6+M4a/Tl5X0/RGyd/Xnpmd6bLd+d/M3
tZ2Kwc7hQ0URhtnH3qj/o2fBJwaCttl0zBg8iDP0GscEM84bwkQ5m7x/pJuohbtkPW1H3QTcYYtz
zfrvhBm0CrIqVfmbIKvejtyIWgybW4sHgfbOTms2zikZAyWfslRZZamU0gE6MciBakceLGSTKRIW
s0+6jGFzDpWY54RWw8rYs+Yiz34icUzFg/ftrmi+5HHICSKZHwFBeDP7B3n60anzOilG7vLlZzT+
CmCC4wY1PqSXVPSJ0wua3yCJoxuwAcQO6EwpZ13mIJaogjIAnGMUMp4S7XAyhVgJ+gKRarsYMVGG
7ewWk6m0vBl2DYwFUYia8bN+W3M2PQVdBbKaL0PyCmrn3xoSSYiON4C3KDlnkBWbEn1mHXi2Ht0v
CVMCaL1ylk5Bxbn6SiQ+3Kb8D8j2swzMa32mLU9M+1yMwKUodlZ8TdT58z5TzL934cbDokcPw1i+
por8944t7XV+17McaWkFm6JZaGoOr6jWPQmi0DCnxLTmWI6o6uacKDi1HI0kiSjmVQy1xlpGY7Kr
nNHys+dooDHRuWzxnuSeLPPXgOqa+YwlfPSiog4dM+3nRGvMt6mHSML999smVRnJxRynxqLYc+ov
742eUta9I6lJ1U5xsldiDzdPVQMSp3xAYj9UtPmAvcwoKKM9jWrEIJIqiWQs+86Tq3IbbPPu0aAt
NR8zpOeUP8nz1IBwVo8PSjp2TnRZkqh4z0jdpRxExiMa3TyhhKQHTb0ZUmYl82K9GimUehiqVAYj
Yyt/eNeThi5gSoarEZAihXdKl9LqdoMtE8/exowNMlHAwYNiZHQwbSKc74gy2BSrx/dqxcO5IWPI
GGw+CmNWoEBTRaKOQDNLFrgJtn3BebSpl6F2D0UfK2Y8p8hpU2RQ1ZBuk3iFYcZFp9lU2C8MTzHH
K2IwYtQh+AqM59eUTY+NHJRdpvkYrAEvSq7QzZHLoZ9GzG2iIgwMb37Sj1wglpN3QG3MUIU2yxsy
k6AfO9ggXo9a001b3hgaBwmW1IC/aLgbM0wlVXfWlBiGK6AHi1lhKORIcMjReuppUD5cOnJj4g8k
O6keon9JRaATFGHRFn+Jp3PTQirFZb6lfl9SFyXDI8REO4LKNpua+iJ3q0y1ErmzkCx/pEeFGtYI
I4rKZuXx2O6fSgfFWdIWfq3fUbc0mYWIbp891BMfV356JtwL/PTxWZLKLQYeTbAU6kPG6HfEfogU
FIATBCzsPGWMPhZQ6NfVTFgLSn3AnfU3OMElBREU+QIOMb1k0qa3ttCLH1ENTP6oxcSTefdWwzuT
41Pkh1Rch/ktxAP0uToh8OwPsZd1i6wJmTetSYuRYtcwwfXVaXKzVVbFOB3S/PvZT4di/ULocZOR
1DcKPg4huyA/Yhtz+QcL3zSLYvjjxHGuCJ59SuYq2ljd2IUS894OZvCSNk2MkJX7SkNgQmRe6S0g
ocLHpoAkh2kfT+PAoKLPvEJBoVMoWveHRgs1ghR6D/J8uIzv0SD4Rhx8Hfn/GfXVSXiT7ZJH6moI
lrCL0ZGmWRQoKGfBgwcfQiWBok6xZJT6h8WBeBXrREg9mB7BjiifHdJOAB+nMfKyiWAwspISheFk
Jcr4UxomkPOYIuAov4QjpGmArfwnG6jHI6XefYgSn4idzMnY1/q+B4dRTmADti+KaSgcjVBM3fX6
YBPi/mHAVTQADI9jiMVkQUs0Hh/tqmZ+F1ATasLTogz7bMWQ0x3Bp/HaPCdLesdMjjsDkBmhaTbQ
MAMWQFQEQYHUkuCF0Hkscp1OP0oZOSXE7Kv6/kMDgKmPTGJcF6koDqBORtn7xXTVX7ozTUtK7+qt
IMGcqEqDYOzpcZCYMylUrulG3g51+fWYHDmone4bOMvuhRKzjVVRfymGpkuHWDTfvZ9H2oxwyWlg
tVck8Yj5pjjBKuAYkZ5N5trLY1Qm7YE0oXozT8UkAEzJw631FVEdqZJ5SNZE5NhDNq0LBa2QIMQw
m5YMjU6DKGQSkr9TkRIw2ZBo7ZcQhcLBp9DX73o6h/AgQFyW69LpSo2pCGDp7vM+n8rp9ZEvGz2c
jDGTCBZRSYQLHEc1DXGNM19s6b7FeCxJatxW9fX0SwZSBLSjZJbNABGSIQczTSIxN7kqmsWK/XpM
J/8ojqEwWB3Ad1PcyFHjq9kklTvptmCiQirg5VeFtaJUvyTAQiiDozF+ijgxFpqJk1VcUEwfDndT
ttjw6IKLoGxenigygRa8FievvkKra44VKLibp1HRbJ0BnrDB/MpS2j2IuQTKnti3pqDkPdCBOrHH
25SD/odOS13swTaXftWfT+pVz71CczVlbdIba9IZI4bk9xH0Zcuw0fLn1uxB4w93gt0AJGtVBOCa
3oLLDZAaWjkwawIAlehweqOG7BvIIY7SZdOu6IHdpW80GFVyqwSQEtAr5uPKlYXib3bRsqmqzxnr
Vs0pCrB8jblOH7P0eGNGVksNeE6bD7t9b5d1zGv+xkoWPcqfio6zGGJ7W55+pZAwlq3/IlqVb//U
X9qT+rLlxI2l77LSmf2Bubz9Y6AUc1N2WTnnWzUoCAYDwummAVkR6DHfSNR4ItHCO3KIEZZKpwqk
CaoUVBqigvyB+QXA6hoHJDPyVUFtkWmfFxUsC8It8JvFKsJG25uTYCrpwPtGTvwhX8HuEVxsxSo9
2EB2VNsF2PYNXVEPDq8Dtxf5bYb7EV6ANzxZ0ck6nO/WQnCIiEQWsb3bQFc68O6FI58LwMfg2rft
mg0GAdchPxYoA4axoSUlCGIIG0R2ZcM4gfd7mkb2znZfrrsy165r+rPWrl1SAICuaHTRv6RhBzus
x+LRnyevfyHHBUeHewd1aHGtxGG+AUc8+0G35gAOeezSrEZJiIx1etpH9tgunUg7j2a9awOahBOm
ewnPAMMBQpHAg1exz3BBui3gRzqvaDucIRHY3NuZroJ15m8aLEbk82/XvPLGtFGt20/ED0Tu/y9j
g0EsHJ47hRl3h6WzzrmL/Jwl82qCHQczzoYaFoqfCEoQn3ADLDrmYe9XfAttDy5cvDLQUGibMLj5
UwO8JIoX0mL8AVaOEA2P2Y3ONCQ3nycKJr7kt9gSvGfJjeXuBrCKeDw1j20Im1WJqgd5F+yz2obk
tpFhnChWRN/URtAiBbMQ2/4GZIG4oTNSAlYDKVpxRjN+Jg9GEMEc6MuPsHeZFGft4LSADmWaKfuj
C8eQZMY2W03sPCh0U1t2xffG7gI7tbXvKPWoHkhbYIYLvuVSQBDvMYlkl6/Bj+cxJABliwPgCReK
y5aY/icJKmtWuQw/AO4tYUlIpEIJwMwdhnoNxksss8CrUjbn3jRWqkRci2oyJ8je7TZcu8nUQn9n
c0HsQ4+dS4uVm84DQOCaLW49YkUZn7JNAtAC0jqbvaZoVdhAP22qUxabifcjV+V9mPDqI1hM/eiJ
xAcBLatFg5vG7Wu7G57OqBDgRnCx1Vnn/gtnRIUOhs5U/Wv3pX8Mj0fJWv4iFO+o9hHf74LIdH63
Sz7HIFrbL5BvnNrB6cEflxxChYfNlGZXMB81iJaVtZjtV6vLSg8LmymxluGcnNji1/iPkMq5zizd
eTjMDLMItK0Hz47Ek68MHkho+yC+3Dj7d0Slwwabv27dic955pBZkI+sO0d7MzsDnqZoBabZGdnw
hRxmb1m9s+yd3plYI5vBPCglDXbjqppFp3nZenSd3adb8xHevD3md8EOo8iIAh8VNsoElPIgeFn+
NyoF8V/+9dyi7bhqVjIXwJR1yBhBw+Q4S4xqtzqbQZYPwAp3obNyIwJ0O6AJe6bmMtjehqwwkpms
DkruTb2XPvssJROwkBt+WV88kd0pHDs3KwxxcVx+aXmSxUM2LRYAh8l/g8vcHRdpcT7vHXGHb8dk
RfrPvR7hB1j9zOQ3xt7YM6LBrUPGLTP9y7QeizoseVXAh/wnXpXhcO7J750qbGcPdownvqxwH2+n
DnltfhAUgE1dwuGybSRcWJu9YfGcBQNu5Ox2rDVrXFuyjZU+U9sGsg1FAOsNB2hsJ1/Mh+SLJwuE
BD+EhxKG3ZtQwYNA5/HDbu+eFS8JMlhjDM4DlxBN/pnR251QocOWqt4zrKVFE+IkthWg9A5D3c2Q
aFzdE7/bN7+TFWu1h71cgd0Chc3AQffx9tTGf/97NrZG73FT2KvKYvdw6TfHdOD6/QOdX8ALoar6
ba4bFMgbq7sooXIgMXITZ3XgXrGHL4q0/bU6ovxGsZpBLivZvlC/mas4JJs0vBSaKIija7qDur/O
kGNakpgJkIO6YEy9SY1YYnh49m/i/IJisTt/gAsyf65bMCcgcGknG0QWzjDPpomd2FTT7NWVtaw8
GBP20/6FLmlnrDrbwlphd89g8xRrx4hkNMMiOEpWZl+Y/mutWmt/h/E6xW4tkE8HgCKIzcKb4jRw
vrg9LL7C409dSLQ4PfsMtxN/Jdv4L9qt+ErJp01ji+WkyOdjeFx5N9tDQ07tKcGfdXcA4HBJXJtV
oxmIHItbey+PDrqr+tRyI+ozHCtu3P6XcJEIB67vLPoGPq/YOWCGfHgwURKDvhTexNnR17bbKA79
izCeT6+1vmJrWzBs0PpaPqzlkXYye/O4jMVNVu7svOPVWn8X4MgXO+i9NjTeRWsvImokzuyM1Tm4
ueU33nK5DY9hOPdAfa+Se7aLK5WBpJD15Lk2f381VGWJF1+ejnV3OsjJVNRjVd1Q9cDAxVZved7P
tPUGu3VeVNrBdnu1A+zTa+z6c8/f4osa9uPpUkXXrL/WmfPj4Ld/Hm7DA9IsZS4sE/+ypj9o2doA
2yxhdUgKLX7O6TQGtKJNl7GcDpU170bEvJxY8qVxJ1aDheLSHtYcyfKQgo+dhUsw1xh8rB+tM8uA
MKF4L27ZCrdjj3nJi+e3HukRM+BRmvBGruIO54knO68lW2q5PB63wn57PN1fQu3Pn9768u/WGUK1
CCBEOLDBOzuwtIWzHUJ7IUW6F4ljDQWHjXJGqN9pXZnzbf3ePTZrPLGGxbDofJ0tr83GICwtWLuw
HcUK28MSl7NUNm+f0fbLBp7ailrXDLwC3zZ3kHcxubP3WvxD2Tw92Td3/Vr2CSmp3jCBce3L0WHm
ziyNK7X4BL6jy/27BzoAFoKskDfE03DzxeFwkHwRUS6iZwiECs657OZfi8XH7y/w4Cq7vXd5sclc
97otxC7CNskfOCeAxq3nTJs/Lmhq/ACp4FirzoV0QE3sDkKkbu17mwu0nhc0jZbjoyFiE6G+2ftQ
bSnb6t/+ns1uW4DPrSpIfqE/LnjEsft1vczcK/BhFDGCyUJyw7e1BU9mbXsL8SlfchnBOfe/MFuz
wZv1vzfc3smne5wsHn4WeVvhQVF+BHNibe/O8bdgowbFQo+MSLi65t/JL63SmtMwJxvFXr/XVD4o
3Sl4+N7aTl9e6cKLctq5HcjLzk5nlOaFynKkcIQD0siZZn1/a9YUtVDo6FHproVPmrMHvePxyOid
YITHuAVLxtRaXxhFu7B9FtLZ7y8PaD0+kQht2J/V3vfJ21lfw7GuITX74BG1K/o/9q85XU6CYRFK
Fp+Ond8+pHRnL09r1W+dnx9lXVg/Pz9HlVjhy7/40k6oT+uWO/zMeD9trlvX6y28iOVZ3WvLZ32U
5b5yW3ulOqvW3l/ayPJza3a5sZZ7ZUNTzbnNZv6e0+WiU+HuX9FqNePXLdn3/cvNnj3ZqlzwZf/0
iOTEdTM03iLmvjkgCl1jSjxKyCjPhcBwhJxjtFEI5loalIm13mAuUX1wN1FlOygU7OzMW2ObDi6I
eosNKGD6WGWi+d0Yrmy8eswAsKewBtfGJv9Ozsql/2dcMkhCxk/8BzexLza0AMrChmmm/lTfox9p
jjrbDPFwr3YpuS9psRNZgVqwRVR17T9GC44Zf27Wcr6cYro8hOytH2++9ELLW81m7N6epIXQ6gek
YDjzr601WUxsi2oy4RaDMyFjSfP8+0Fc8XFztwYQKKBHjwHeQ+yosWvSLiT9RHJvrWmWuozDU6C5
d/7THcGMZR6yLbkoeTggUIl+GScXQSyLUJsNT9Ps0pOpAzOi6mEIODUfNWBJAJY+Yh/k8ei0Xc0r
qFnBgCBmKLyaIOC2Ek/NXE/W5joDDE1dMwJPAQ5g3cvei55lPc0Bs0wEHqXBPYGh+tfBYmL3yDBp
rPFfvEcYENQ45Wg4EkgsVIA8naGnzxDG/RKwzqv3mBup8AT3ype2Sueigfucyqv2kDBRlXpjINfu
BFs8ALyyH/Q/q71G2YPdx0jCx1G+n08M9gZ6KB3AykEdprVI3QxFabzfCMm9lD1CNwGFTGhYAB7o
zNIu5Ivo7XpkjnOyJi/KvxTygQjFEuAVK2HJUIYmdyITm1dzMYOQZix6F5VPk24lGrHGYuJMYB8n
kbkafumlPn8nfwh7fz0hhpBfhOp69K9GMAGBNMm733GABLgDrMleYbYPTIxXTLQBFWO8jymzTNAS
+C5HAokGKYMaQRUpKuFyu3plN7au8Og0bABRvHuXSm+e0/5M/6o+5K+emI7MeArgGdWdyZLUX7Lh
WjLpcaziLZh+2dvMzAtLoQf7QAHi5XQGygbFt/LaTMAApMwWKpVfraduRwEjKX/j4Z+OKE+7bGNU
92hhvK1nvtOowj0g8xuOnvjUJFJmw70gn4IqhPHtZ4VHuBdLoFxDJd0pJrKEoY5MAbKqJ9QqRSWb
1iIVdWDC9EG6hjT2taFSTgk8zufg+sAPFlowulGmd8qH82CA9CFuwlcSgnZOGDV+pdZJnRydCymJ
FLJ1phm4kJNU0FlUtfxKNUSXshMFyIRSO/UCXacMfAKFSPcCcDeM7+Ot2MJvGrZI7zAUFYZyQ33V
5xVfcHrzwgVc35x8Abb5CCvcSlAs9nhk3wiNOaLwlUGlfSAYsOfKyk2BMNCopy4Jh5RS6/hfvOI0
Vv/QPIZ3W72FYYEaXP8bfkz6Zd9k9dMSmni+K/YlaIN4I99QQHlvZdoNQAbUYl4Bn68QXK934/Jt
pcasHxHek9GlUyYruffbH10hgB0Axu/aImEsyiNi+/cSk2xnNbXl+0+vggsIObRxSFvm9ERrjpme
jOGm+q9uaP5I5YxOI5DdQWM8/NRcAeEQXeu9BtSJG2ofO+6JJkdVnU20D/r5BrgLRU1RGaetDNqu
gyJka6spjbW6WUoUvyuXlwIQRXMYngE1T5q5v6wwdK+UolaK3PtuRAvcZKTeyRGtachexOJDZLZB
kajIomfFXKEloS0bQ3bRZc8uNATqDBO9SbIVBeqHeCFnpM2ZQwR/bQuOlqeT8IhLHZukhkzxYC+x
X+g8c8BoFzTZ9h1vKK+fxsGYH6ZLxCamTOdX13cbaNLXvd8O6MGAUeMxtxmhaUCUT/I0p0pMhx6i
Rbu7sY/vD4LvHQqEqHJll6QLmA/Dy9MupTnDY4uXp2wLKCjx8zWdgYdJqwj9U58ePt/NTA+0CoNk
P939fE4nuAOzSx2xWdFkeiGcodab0/tLU50EMb04kA6sHTsNjQYSEee2qbrDg9hxzkXlIGkKjwlE
vCXmIiHDAQ1BHxDsTv9npt8xe/m1OAEEeI834B/VfE6vAZBOMfrFatGShnPVf3Nz3DXK7+UXRf3E
H3omM8E9SlcmI5C5VhVJU2VXo6tCnyLxzbpxGTKRZwslOWQm+s+Gq6VTuKHj+C9OlxS5EV9nR7Dm
I3qKPZM94+hEEr9nrAcQKrX9R6V/jAYPeQ6PUPoyZe8EGIfiHTDQglmCzCiiFXZXphnJqrp85Gv2
UuJOViCr1LN4mi+HNh/g6Wl67aRpRXsxqFvQRSqTK77obJh9xOPAZohJSvQfWUx/JIg+IRV/INfZ
FugDfdh8LXUQv+NrL13jJZu2Tr/paoDf8uniASwpWMMrlwaoAYV/9Wxyqy0C+LG2BC2LvwDwynp1
qP8dSkI0Y13ef2L5i1uH1nkSy0Xv9aQBw/2iykwfDiYsLLFE3UxC3ukBnGwcmuMNShU0/pm8dzCh
TyKjhsehaeOz1FHqN3t6DcNeHoCW3f1bhWZ8zIWJCSwhy9aAxaS5LAUj2eUee+zbKZsb8o6xwvzM
uz881XM7+ikbBtmAlglbrBOHk8cGOo9dqKD6EjBABCNLBpdNuWM5/0UwowV99b5/CfCzj6pS1a7Z
o8m4FQziJgZOtPz0N7DEo/19ztLwYkB0UO59AGFt71/6Akg3S02Xh74pyFxuS5xCTjE0pHYFnwBc
CdwCAJ2quWXXDgzuUKYPHv9NDOQCAasd2vWYwz9CTJaBXULrnOYYlT48KOBToUvY0SlF9BVbdRQ7
OV0rX42yA+IiyVM5jvo4qro12DPCZaaObjANXCIPXkDaR3uVhwD9EAPwIQ3xDMBPQzUQdofDgfu8
0hcd2O137L1DtFJFMvYYGHgxp6PflQH9ZZ4ecC2ctDKlR0+zHjwI87QyfBCLQBOZw4+VBVCPU680
WlcEQc5Tn4sONQOEaOihOC22l4Gho2kNjRvwqeD1CYgRhjctaf2LJQKuWo6AR72m2qGhP8YZhu46
4yIAijDlC3sR61yLEz/c0wgNQYFUaimOgQDR5jwsDhchy+kOlsKpaQERuU1cApDRYw9QmgEctOew
VhQryHTpU6aQhCI+gh9Ih6hRw/yEfhBJH7BVioZSwGg8EPw0cnkcrTGr5nS7a7qsXKgJTiPMq9mN
QTZUqGjVoatOfnQFtAqpIKGHjlQ0lBxm13QhJ589+SaMLYMXk5wnEUQBJmZA1hsYEcgQtgDAEbBR
rD37BIzVPYnwPLCneXQgnbBGAnIFZZ36DOBWzeHCmO0IgJ35ASDCOpH0maFw3Q5sa6l1BZUVeDjP
mHM84wdBJjOpGp0P2cuKH85GQ5cIX0bISfOee7mLwV9ARhic7vACuuHxfAg8IHMDxgDFUaFhDurp
iQcRTGbm3QO1pnePlplDLFIzT+2B7Nd0qCJiI7BvMsXYDwiZ7SaBSwHF3CxwqpyUlFY6cCYuUmUo
3pT3xrW8smlLRwpqCBUNxe2GGc3OPJtiHLhfcFiKfmT1h3QJxAFzlDJsh0UlwCzheoRKs4Ap0BRz
mYo9FQ1QDsaMkAxcFaDBHHET4D0Cg6TS6qX43SxFlxlED5IYfKwieo+VQTM0YjXuyT8GxMGqApiA
jcJN8dQNEJO8Y5XQumHQ/eeyhHdhOdkmYJM7sTctyFs8WFbvUX1oqmjm0+al6829mt67QCXU5dY5
EPQvOSyvz8N/gILi4kFyyJ/RWwD/E+bLpYN/QtCfKKVZcDR56IzQAsYgdQwwoyFINoBUM6iwGsEE
KO/EPBPQsumc58sP4NjBJxF1TeiNCki3QWHwWG6AUHO4yw0d2smV1ErpPOhkWFlobcPTh8cGcHYH
7/pB/t1DV4IOSkNIxJQLIio+MfA/XDEgfBpfuBWKooaVP3fweeEEIugM3RKTJ61K0BrUu8EIfmQZ
+Cn6F9mlU2yeVbFkZ0woeWBJLxMxqJDHN33Pn39vqrHw06KU+oqEZppLFMTUBMFxcYB55qSFj9Cc
D39MGouQlaAzwWWQHxJUgYYHkwsXktHDVMgx27PTfDJLCUUFGAZgH7hvDiQ7lOSCG9e1EKJa13kD
lQnC+841q6+xvlfEQConHhPqCy1PmtsYacFVId3NfO3K27G2vUHgHkBk0WuQxg77kncAR0BQSEwL
ixFNBNrbT+pKXBsuhixXmvYqEG5miQqW5onJg7frOIlwO5mWM8qD3h7kGKSz+Qj/0NBCeHdDx5Bh
ujH7mxbAQnzpm5xhmJ/VY/BpWdO6QzkH4j1lz6fQHkMigV4xOCQWTNPRHyHohTn8GaJRI2VHAQll
H6b0iu7bsKWDDsqcXfw8idFx7MWi9jFykPJYP84YUAzwfQN4FW4Qy1bNSNXgsMT4kbFXmTRAganx
Zt0ft5dtWMRGm40oszYW4hZMwODOBVMdqUAkEkJmfonh8jHKpkIHgbgN7wUmV6TzfcDlIBaufLL+
N3263M9OHhyCDKFTI1IeEZsfsQcQH+m61ML2cS6r4A0DqQogTgmKpeIplObYhcR3Y4+3podf3QJe
oL0FvCFsTpjiUFfjh2C+wysn1FImEdRzw8RQIN/BxCPItFpJE0C2YCrCzgJUCzn89veofXZH9oMC
AkRXGmwowtliv7KvK8BhlgyZk1PAU9WdWndgC9MynsReNaL013wWCekCfhBClAJbCezyONDwO4Tj
FDoQl7hwcHk/Ugplj980hzUCspDQKdvIYi4NvyWwX/ocNzY0C1Yj00JOCuG7/tyTncZGNEkCmKho
LwOTIrxByVuo0kK65mDzBLnX4sKqASD98O9fc2BMnBIe23vYyvAWUPQwZ5A/0zFGy34Na6CV7Fui
ql5bGJhpMlCeMdwMGL2UaZAWITPAhzEP7hHhtllUICP8CtkgqSDOpC0am0uDC8WvYS+I69/ERl72
I9hvDpgmoZpShh31WTIFAID2BOogvlkwydsdu0sABkZOoZ03Y/zRvNF9oLJp0CnoOQHTMBk9Dke1
tP9hYaQVwRhso4d+xHfga+BkCrIp4GFPAYYmEHQBj4M9hU2AEQszl25xuUXv6bOfIYsCepzi2fEl
IJ6A+cGaRg4BEg10Xh7c4zA2IVMjUQlYG3Er2GaIUbF5wS5QjiIFf43XnM7mz5jeNigAdSzCh0ME
e4V4L7kF6dsXQSJJP6HoSJC5b90CcI7++78H5gJvJw8yL2owKDJgpxHqB5ZIAxGAWEsddmQjMYnW
IyUaY4xAzO5A5SY4be+/py2C/q4RXmnOubHf/NSDe++cIbdzw+5oAw720+RwOzIgHdl5J/as+lcX
bgpgdXAzejfLYkZbDJIMfwhkfrKJU/BNADE/OhUlCskFfY1c/Lv1nhEG26tnyBOvmadOrYXCGWU1
/gIvAxo72fCb/SX+fl0ms/eKXOjtM5iStAqPQVOQqVyt3cRTqpnV2wULU/WOmbD5RBOtTVBQcREd
0jqnNpAz8eSJ549+Joktp+Fr4lD2pIAQ6cglECVOIIpR3tQVL6bMtNH2QICDO20OmY5n7kFWphlx
+k65t7ujf3cLXXyuf+eH7guwHBaVbiuzu+k0aucHs4Sef0B7ELFBR6GoRAmFvaIbFosNVJn143hC
jETViGq/x/nwSLvZjNhFOQ4JduG20pKIKUMINDwAoiEiyBQxFXEsZh77wZHaE30BzG798Sf4y9dA
L/UpYQYo5hxAHKhaqEbEHgyWZlByhPUkj2AgMS621H2sPC9EvHgSo/ekAxYFERwMmuDMT5Z4cXk+
wtXjjKoA8B+HGg9VsO8ggWOXewioTBl3b8YRGBA6r5zuEdYMUAHdxAZ5d4yAC2GeKfHxfVtc2K+K
8iXhIoY5MnOGxPTF7QOdDtPtmRLCHiFEKW1WGUM8yb+Fc2WvG0Jvh+M3Blj6FuozQEMJ4fD1lQ19
AgEDRpCe+j+yDD1fZ68pER9B9oRxJYSmdCpPNjhDwnvyF2pltzFeIMqZREROVTlm6r9LNMLVJWWS
ikoO+KeGYRT4VVjdXyQDhP4AJSk3DCM2lyJ7PUhDAedsCwf4roSelYZuzGtqVBHpCevDspHpEBa+
kUCAHM4sJ/z3sGX1sB5ykgjmHp4fpza5Ag7DTGCsAL3CjSMWxiXhht4QMRgUR40Q0xlvGNWFk4I4
X/diNiNJwqCeeWViOkK9kxoI+V+AkpS+8SrQ54f+XyfGfV/SPkRbqmymOpUxZC0wgh/GP6PlmQeJ
Dxn+3aqQXWmwfQcfaB2b0HhNRdiOjAII+NsHvY0HnqdBn3+XnUdU1BhHtgu/iRAEJud+Y+Sk2xkR
4hUl56cnshIOrWSCEHtVvmQX+Yq2ATLjj9qtHx5brNR3oCSzmCDa1lEmj4UsOYcAuSi7ZsqccDAH
PArVz/FZM0nbmf+KKi6TXxxUCTlX+itAZAETx28Bm2OqaPutPRAgdwcEJcFy4rMK73Wb98VefhPY
Cc1CuABPM8jvRBvB+O4im8hUEUOxJtUU3Kr6CmIImwUMyxH54SGfeDwyXBD+X+B3y1DqQsSounjW
doR30B84bozMZSvCtdNCqH4P8KaMqpRsPpIvECHhFdbkjOKrpkeVD9xyTnRFQsKP85GMDgIigZ9S
/JAME/gTNFIYBfobv2fgzmPMDLuN84bwGkeB0jWIPVY1uUWTOCTBwodzPm8XolEGqrO6zGC3ATg2
lSmcR1aFBP8PAMGKFhK8iJ8FQiU5CLajRUKYhS4E2iK5vmDrYar4SoEHqTwViKMITQN0Ie598KrF
BDjiRWIGtqziPhgc1l8f8czsArw39Xd2KjGWmZATuE8mEjM/lRjmKhcT9DHYJFbDVPR3hBFCrujV
LnXTG73FOXmD7WTgLlkw1YfxICpYxMOgvSnDgkbkE74r/D+CcEzzydw2CTSqZvBYfEJwAmShScLs
uJcYZMANafxGFfKM2LEsEsxDVEqS8RQxqBdcklcSiQNKWYg7ASBPf3Y5KL9cPDaH4yPiRWIK/DDR
P/pR9NbFaQwJtXiYxCmg0LG63DhgfcHVJlUbT1Vqmz0wDqG6xjPmKVFwH4ZvTiKfVOMpF0lORVLB
y/JSBOxkLFyweLpUcZsp9gLbzQNhuxHINRQD+1AGcA77w2MlWRURD2R/hJ6CsALBhE8aAaQsURES
xCHnlSNycWxzF1m1lBGeYx8cNzhGhPqJDEavkICuhDCBAnaP33UxzN3TZ+/XY7/4Y/rJsBklLnlC
80ekSRDDHfO+IPOkz+wkhq6BoDQiQKQa433ZPJxXbIEh1AGJyxFpe8A+AhXHXB7FR89aLQiAPIXw
1LRvN3RNeTpMYQPuT/XH7TQXTeRectNmhkT0qvvYgoRWcshuk0offsfw9qjjmZOf993VRoGacEId
IjlJ8dGaQY36ceBft1PIQR6D1kJHDguAkjYD3ydTsCIYibyAQcE12hngkEK0LKQ0pG06DF5noBRO
sD1/4vWRLuWLoM8M4qmA3+XqlAR0Hu9K6sSFZqrdAOAk7x2LkWbYIOI3biwFmVb/yXdOC5Knvqpg
vvg+z4G2W4+utkpoFxK5MOWee+eaUJTionks4zGSLFRH1wUjSUEIg3NAp5Q4ZUxnRXPlUYAUDaqt
RDvS3S9Ve2gi3oiIiF4VN8QLJeA1aGigiV5CUeN63JsZmDnOU2js6GljaXJ4fhuOmvg9TQCE9kzy
Ht98u4RUxUpIoz49RRGzF+53R9uxkdiDJJlEsSxqPp7fx359F1JlhLRIfCO78+pddBRx+QPDG5Gl
eXyZV77WjV2sOjkCCaPWh0TNoI1mJizTCyLmeHdU8tD7a3sR5ic0K+Fj1nYM3pOAjgxVC3AQ5ERy
NeXOuj+ZSb+EEeUKIz8S6u8WIS2S5UTPTxXJP3xO955pV4aaxcIboDxvTOFxEMgTiFN0UI0jxjfz
iJANLALK72wzVXORt2Yp33CwWjuXQ+EWRkHcQiG1dIk2kgO8+AQLnPxtAPTFfqNr8i5WlEOS95oD
x3VymMjddELrtwca8vRy0Wun5HDFvWUXjiBXTvwHSrViiAgUDt5aieFqCJ1MkRC8gu6PB6yBnRs5
LF3xdLhD5l+AB6aGHd1+iORzge5uQOJ5tMuR/8xhHiCkxnDOK6kIl5mb4lnhzyjIsLVGM/rgIg29
PJZ5vBR7DEl43llBdtfWE6p1Hs+Os5O+PIok3St4PJ27HHBySVcmaDLRL2dsfOnXLw9aGzCr1HDo
wg6mz0rRv8SijJL/iLqvpUa2ZQugX6QIefMKsmVkEIKGFwV0s1Xy3n79HYvzcOOc6GY3rmqZNDNn
zgyXenqOjq/7V0fRJ6BKB0epFDn/AmHbuas3HdR71jo8IAi/obEcoOGFmYNW5WtKVuvWPM2f67Sg
N61ToZfpTD4nVVSkvb7Vf+u/V31Y9ac5gWdgcePWFTY4M9V8M6/XWSVPcoWXen82i/1eaupg8J+s
FwShDMGC9Ov++7p9CiDCK1HpOrVzG0PdOcu14kySP73e9dFgM1HA3rZo/bnVtoJ1QaXNZ/qp2otG
c+eOzZsBGDlHYeVKnX2pGQ7ytuVE23R3D3IyRTLKtUQXbJuzhdXPQJweLEjHgAGaTijYMPz7ZDVr
l4qdcr1bI5l508DWPbi8ldapFB1rczq9EcPd+G/JdJ/wo25z4wHMcuwo4jW2HX7BLjgikj4Iivjq
+Gt13QqaX25ywRPl2KvhCbNjo01Ici+fslqSUJN52a+bzV93vSMkZm95uSeTaNQfZmGkzfWfOD3D
QsOcVwmZdy6ljukOrKwz4ZJZgMP1BeGp6tiFzsdmfjbM7s0DdrBHhM2YutDJThN2AHLGQcqhwQXm
YKDs8S5KvMRqQiwSoEUQENmPalOSSwVLL6oX86sJSnMDpsEQRPO98+5FiAIzuYVFL6qjI2WXn3e/
T8RZzObNaaNDGay4ble+gvFCjNSLo0Yw71h324pAwvwX6WmlrvbMHMvAx1l/0Dfz9FKg9W1oEM2O
NVG2ZtgEsqd5JC4ymg7mJtINmFvWC1JeL6Anv6XKkB+eq+vnWz2s/Wn/zLmYvDFtGLVgdXlHtghD
AUZBB06ATMHLRXFzD8n/3khGVJp3nWd6YLX57/Wz5ec1TVVSFU8Us4/aZsoLmr+OZ3hm8BvNubp/
PHV5dKpxx2rL9WXxnfJiflzYqGQ0//enUzo3U6nyJJq2xedD0FytuBmldrmmNKaHSncCwW2De6Bs
+aZ0RSDC/wsxShNfH8L7UlgiiuS7ntfxLHm6m3xB+HaRAIWxzaUZAn5Svw4QvQ/55rYXkAzzfepP
G1fo3LXqAEBLYvDf49bzc084+2YVHVoSwnwlfIHzRwKE5fRzYJi1L6GMg+ogMzny6+OrML/6aC+r
LZeY49utenyXbmdL4lg4PI7YDdmf4NMwrF9EMXIHGZ2FJjyhZVZqi20FN1TTHqlY7JL1DoevEFYJ
HvftIpGgq1TOKNZjpbcoxXNx265bKsbaDr2X2FiIVpCB6f2S0PE4NtryFOqx5dfqsxVrPNrHU4hX
WBfZy3Tddg/Xfw8vxmO4r4tH5EwUTff4EfMIFERi8KF9pLsb6s2aaOGRCfl4tWrBwSDRSL+Pjk2s
VjsGX9bA0c397FP+7rYKOKyySYqVyrgmtfdtv2lS1dxzPi57vVf1Lz/DML3gVJVSxcEmXUPA7h/l
PCfqD43mIxW3uF/gDHGivMCNFBCTyRPvNnYJJFPRYWd21uAYH/J/Avx26+arHT15MEHYmxJB/qYx
NmzBaWQ3L7uEAteyvZ0l9fKXSpBo3EYgax0l+/ZKeA+jVI+G8Af2gn7sa/cguSVUInNWJkQbX7+t
/6JG+qHlkxbkWDFTZn5T4qlht3QAtcJ1FQ1g7iaqZD8Hgi4qVsQmkn0iLPQ25GkbdK2IYAUwVU9y
PYyRoz0CTkVYBzLeR3Duqn5NVkm9rtI/yqClYfSIK3CO2IPIloAiGbzjSVlTzuZAQBoJHl8CxqJc
psgk9T9Tkfi0H3IpNx81i4AyQkQ1rRVja8r0MR5SNpjddNG2O3hqcl3qnzLgRbuyjWdDVm3+1zBI
GWclAAzOIdhGXzHY3x4Z10lAUZg/P7fcjcL++d7OREq/mB+Z8NyyB3s0kKCxbq0zQhb53jItqPUr
xKcAQQnx8Z8fEvDD2rurNzcMdEdpAa3pCbjUDlyxjSF7mnC64tJhrtOIzrx0ALiWf3ajqqZ7YqEx
afJesV3p6IB/brRkL2TZq00xXfhCNxkUJbXiOetdJkURCuisOW0TbTHhMFY78C1fA9Ck159rcvF3
aVLNjHuGNgxo/1WeDJbJrbEROn30SWRQ1PD2YotrSJsW3bnRN/d2aaT9NxGwzf9YrXLMBCxJ5d9S
Ja/aPVp1GUFqTAaMfhmQA/HUJBCCpERIyGO6rHykDxha+I2E1BnXNam4I4uzXfhb5p0F2ccGhrp9
1S8HWqEoLRJOGYMgt/jhtwqUQgJyGJolqeYBW+ahV6xe016TXgqlJVmsMtf16aiBY9MuCJDyLfaR
MT1XQrhTzRJBZ+X2VOICIWcNOGfHpwTQ0/tbsTxR1NjcPiygLBo2Xvqpd6d6eL4akVMZRA8qPcbq
tuywxvdKr/quZV8hTzFKwYMFESVxjvW6+b8yR9u/KnVqXy4SxCpk+LNeLQuCuG4MuUhRh2hwDf6n
MF8ZOV7rq8KXOIdBA4T7KtHoHk9QAanacmuCfDUwnSqUOs6pXfnJU9YAnms8/3uIhImyl/WtXfoC
6whtHWunHqE1wwyVFSYsACspouEjnA0caa7x0nGjDV7oUyRofJXuXdOXiXcynbtAXrKkbp4r2Si1
eQSTW161eYTCyy3ESsd/xulys0oDxQ5fzP2HzFi4KrWgkHN5Dra3/lKedpx2d9LhYD2L0UO2ii29
C9aW2XVeGQ0HgeoqsRJNlL4Q/lRtB9Ldo+VFLtV2QS5mcqvJJ48W/+z3e586CA4qsOq48oL447Qj
fTG0aSttPjTdze2sU8ieDzqFVs+59IjLqHKlrwg3tdy8RMDtiG+l/+lYQpACfpEFmWPhsoXkAzPQ
uZ0SsU/DpSZ76teK7ZV21o0uFyq6dPdupOlVJgTFaMSMRZVmYlOceT+9Wrn9uVVvdHPRUu5REs+c
pKK7ENoUk1B07W761QYE/9kiER/xkEXNN36zh1IK3o1M6pFpSQikeL6k0BOb1Q7/uDu5wu3O8ir4
RYZksF0C5KKzS7HkFBI82ZKvsSSlCk5DLzOBodi8UrRZwR+eNm/qZfL94zBkFqJAItx/J9VpB1AK
Zzu1vXhhRwlFE/+zwVJi9fXTdrJMp7iWgRAtaAAlStHcEs5IOVC1+5xrilYCnnJ3G0XLHfvq6Aln
HZ6SYizPPA1hg+WEfIpZ7MBpFYNjtgNVfqA06w8qg+L6DtfWnbKay3ybQZlXW3KtQ725X3/KNEEX
G3kzD6+Il/9+ZDCCyGFQD2fbFG0vWWoyS22P873J6wIPQaNa0PLvpSPgMa6lmMzGy7eZSWtP868G
1KC3YLCo+6C1fDOo1WrKWQDjVAmQjeDF7gdpRjyMB9xaERGQCEVzccyjGCgGfu7184HboWwHQ+vM
Ds89m3n76axtr6GBWMhpdqwRT8EzaIUe+Dc1KYbkpByI6cB4hEFwujwhPwzf8FIwikdyRzw1KrwJ
xuRQ4b8cu8ubPxYv2rOZ8OSuGfFt8VL/u37FJ171F8c207xqZ/2tCUaDWz7dmjG0TpgGp233tuku
J41+p9orGUO02T/v8oN7cjRtJPbDjdI6rXrn00jsF55jw+5jQEXVrvXOK4o+VE17ysQQ9H2Fdwvj
PHSmNp6plLvgL3Pj1aA1WSE9uNWvwTF88IGaLunVRT4zG54TL9ZfyKOQshFfdeDqdjljqecVeTRd
dgU3i66uyUKX1SoavJI1F/3a6OPXT+fS3MitZyUakU+rn/fl/zffuZIvGndSa86HweEiMhRh1d01
2dwBM3oI2s1hG5Z/zj3nH3oSPAstMA3HI2c6n2AzPt7CFQr3Tq7pvsv6qp6l7DHZ409w9+zaKSup
tSWK/c2LH/XKJFbPz+U/B1JeJ4ttXXVEvy8G69F+tBgU4n0YHfUWHssvFSnu+lLArf66DEbQJd9r
OEYxzE4eIrJ/GVpiQhXW1SJd/FTQk+he63GpdrO42uVKjNGBmvWzl6xfH+cHpZdcP1Du0t1b4aGh
1sKNSNd9743WLibCDjzt2ta8tU0fGmgESrsaC9DM5x3tIgrmpebj85GKMLDRFin9PEfleQ+XUJRN
ixQ1+afOo3f9WlDHfs2G835jfM131pq3VFgjiqLJVgPXtRKVeje00o/qNqJkNb8HGnEgrUxqH+dt
V2nmFuFbTacxBlH1hdJbWsRd+6n29zR8xxREDHJNdxNqjzTU1L+XgxmQ/0exB8FpNcrHq9Hl1mNB
l8t2vatGAqsmUMJkGgU5QZaLblnQGTCuqnjsSNV+fXPjJ6iuU5/J+yZ0l7ZmPQ717TJi7+49mJ9d
3oJSs1qzOqAbtOpfe419spV3wWFnsQ6sXDTtMoLDPIC9u1ONTsu9+5+VSSr1rkCt6kgtXx1LqMrb
VE7TX+zi5Wt9LKFdhIS/McwuvcJw1n8k1/6VEZKKjcrpOq4NSRvGszFNndLwGGcjqhPe3qCvsE9o
8jcTr2BE4B1E80S7yEujktaHWIJdzIy0NhIbGqeODXwPisG8uAlFYRhhLvwVzcbllyzJ123crF9+
OS20U+S6pcH2bd73BC/TF0tMKudWTwL3edmqfbDHONNU1oezsXBzUO+fa0+VYUZXTmbhbecDDOjR
9uuWPDjowfn+dI3OUbnRzCVeEDitNP267q/7t2Q3XHfP6exzR4NxvB09km1/J8rdP9eRjqNzQalN
ofKZXNZoTqWJMvDvKKtyutxGlX/zbXQ9xLP5gDRR0Kl+mWZtOtbrRzN/jE+XoIqGzmeEdXpW8UWc
MC2ONvMv8wMVKhtR/f3MfyPUISxO+/W+Mu457jaG1XO/cB7k1+lDyWiTKqFKxmba/MB5qJbKeqjq
TPkPDRtHkcUYnNJDGow7PS70RI56O5Z17uthoLlLGRVjBUBehqBA1jP5969CGD+3V6DvqhEVqx2/
ZVuPMFlQLAebEa5YtUt2gmnpSujLsbNLiqkaakzVbyLUlUCwITNGs7AwccwPkGEk4Shkntue6TTL
wXJ83fZ8qhjPax0WW+EROcvcA/YOaqzaGW3HdZmQtC1S8EG8UeQ5rOJDKWSEzJ7o7zujK6FwXac8
iWbqAfRH7bsEXoicpJy8wvHhPvLFvEDdqwIYZJQqfpAJ1UXVSEGdPw020Ftj3tVUslsV3nrXanc9
sBKGFUy0LqSq7SzP74+49y4pZ6fwbrh6tTtzDcrfRaKU0koFLdLgGH15REpuc9/y5oGR9ln8Lob6
1sltz4faq2mDo9XIum/H1VgKvRxgASjeI3DvEp0TpRipaD3ABsrXIsGzuJznOtYjVJvj+JkNIhAZ
BCTLrIcnjvft40AiYTvYWyvHWoS7mKNFGXwdtgyi3qgcaIMiBZkN823QYDDdaiSNUQ7xA7bd5kRk
BODUk+OjUKUqPKc5eUmhPpt5tB8skQbeedQLRR3iSHn0yu7WhfNGYPiB9/um5lZ8Vz6S7ysChLWo
eTFn72T+H3mhelMgWXTTDxEPqIHKsJd8sunXzQjV3vaIFiLTyNLhkpeDEPRFo4Xnd74P6cXgjJU6
9FN4wOVYhid736gepquJGSYO/raiwYtCRMiI1h+FNMyznA/DdMfLm/yxBbGWi8sgldKPg/z7eZao
aop93hcOkv6Qqp6WaixfcqQlO6LjtazRQzGRNdPTmEn4eFIQ+JtlZipV9wJj69QHS1Mavw5f29eG
VysmEsOTGOnf3fTGhiGWy9fi3wdygoC+TqCFCkW4RETLIQu54b6tj+/87MXDHm57jrEqYfjg76Xf
xy+DResTIg5NPyzQlapXjsHcrs5K2uZDRL977/G1Hk7rXQ/GW7+s+mKVELO/7PoCZVHool8sNLP+
bLhsTBqda5L1q8M9IpPy9IisVFzqr+L56y209C0TT4m+51S4VIpOzv2lXyenMfUUIf7w69JCeqQ6
0cDVFInsd73NCMoRDtfjUxUpxDNWz8OEySVWX3xSFBmGSEowKB7g2V5P9eY52fXXr3sOi07dSbi3
3qd5agTXmMbge4ZXvk22k/XPqhYV9RCZDDiqD2fm+l0iwwaBwRoQ43li/m/WhwvU/xxKkRAa+NVv
dLVMM9w6com+avTavpduEQYWFIodysdhDpEyyvxs312xXbRYpPJ1Ibk8MUSSK5EWMJcormkO1ZaR
BK8QyQz8BzYLsZkw5x5V+CLymFAiDJHPxQhzAAHNAL1Zsh4zZZefza13CYMYLOYuys/emNz1+hXK
J8yOpaxnPYeUtNqr63du/5OrxYoL2jpzp6RYSgDEy1y6O0qaa92GzrtCZ6Y4eTK3045Q9J7+aC3U
i0cCXTfhHvunX5J94j8d49C+Q3YLPbnc3Jko019NOJ5dGhwlexDonlCDeXf9F8YOGnIphSZYunlz
Fs/J+dS9dayHVBJN10bXip1NoScsNhdJcYsP8lOwkSAjCJxFJ/g3ZvVxSD6WTZ+iDkWHs4nW9z+O
G/oJ8y2mhbsDG249hT3tef/O5zBpVwWqcn9ileSie+moGXUUdNv7vzlR42JQ7OGCZVXxBV3VZB83
GDmRtcmfy0j31L1OnT/aBVsyS/dpIZ6PCvFsVOrf3Dxz/AL2oTzYk6CHVIAWcu/xp1Z6zoZyq+Nb
PS2KcoIiViyGqL6EdgKy81RfqVEbflTo1Y8m6JJRH1QHm3In8xmhTdgKAtxkermUV2nr8pWtWTDE
7A1mwpqvyBmAY6iwhWVPRyxkbZhLLn+uxWilmVb9KN++JaU/jcEmuf7XGNz0fg5Nvujl05z6mSrW
xyO5Jduv7LWeVkfVWVo9JdnwuG7uDs3tMlqj2qnvDM7R/O0x2GfPm0Jyaj9UIeJq2kjqMtRuTqNH
95GPD1rsTBow369lMthLyYNsCjGV+HCYslR7TGVY+xDHVxQDJhfCyJue4H7aJ5pfG2rf2KXb78pH
6aPcbyDEJXSFX1FV8Z1mJKD7tY9c14FDc1hM9nGWNLprYsdrGXtnHftpVkGgR1TYZ7ZUiAVpdJJj
jbYzEVitu9Jsqi3oZTqqDIRYWVJNr4fnWlJi4bv791xi8jcVx2K/rDXo3vT3lqy2417sL5ISXHCQ
6xZfSLZXwkilW1IJr5JL7OWJXjugbqqWkiwm4iidI1PvtTVTsS84q7hR6Vn/D4kXEzrI7JNavL5P
+xvdWBlT4QpBktPMDN13Eoy7iWklXA+iK2Xq4AIlb2Ph3xbQeBZ3hognN9RqRwURODzaB+b9ZuT4
hyB828s0hH0EAWbXTnvHgLypGAG+Rs3a/+aI3mE2ElOivD8B8W9Gk3rbNC2xtsvoh+TjYgy3RIvb
3zWrmGuI2jtGqoHGz3UkPUH1VhE+2KWDQ3/riDyCuR6U4+Oxw5mWu8bTT3GLbxL+vB4o6FJcP76X
+fVg/W6d+V9WS5gnNoeHh181BLD6OcY3SU+Wf0Rv2EEwX2HINA5JOMewb4sdJqu5AE/oiJoU1Ovx
pMuxdzxkY0r4rgNYdDs+h1FZct7Q0xDe9XT8qRX2yp9CNWyswwwgKTubdxQKl5cYScsPQ5y7Uwef
j0vlSPV4X/5ez/V8YOWXOo9aHzBXCNM9sw49VWjWhezD5auo87y2eyIB8Him/6AHTdj8JwOLL1RP
2rXmjO1EVBCAJPfcQHK9KaabvLGEc8O8n+7IG+cWkM8sdAUHpa4aZgFu2R8lV097PTbl98rhpUfr
qhf/TC6td7zHAdyJlMjr85frHE1xUJx1KL+Z0V2dmkbTWmatG/Lqqo2xUqRN5LOv1ds4y9L6Pl31
dw+sy9t4Ll6uNr6KpyjzD1VTPGfnzu3QbqTbY+s6I6qZHgpRaaWA8Hwm/YQCcE6MNyrNRufCEBRD
dU61QaRRWDfrf/e5Qb4w5ORPL3aqo90s0MvVRAyhoT0tLUsxy7UJSoJPNFnXOoZkvbn4uEfmTf9H
iQ4K4xp/rB1vco+2i0FJqKE59nthigqFWMgxTeW+4Y46Gefl3uj8LXNE991+5z6kai+5Wstkl62B
O2bkMDofxffbcDU5fu8mtX/3d9n4/l3X68dysOXrdpNSbzYw+0JqZMRyv/5SR9AZywBX9Og9wQpD
JKhFZ7qsXrQMnXR3MRvr1JXUcbQY7SY3kqfrdP5IQoMPFGJAwLOelDVXRu7OjWcsi3JcV+W/XXQK
Rj02kCTkNTBrtssI5K5T3l3W072UwhUiA3v4qlNqf6RqyFCXThBsV8EQVEh0pn6C4qfIiHy8q7bf
hHy3EV2WvdvXOcyfuicKvtcBPq/MXNlkwqmG2gnwZ9tbABGeNS7ylDyzme/jzQiYp16iIBFKTp51
PQjp0LxLGPrX6fDrITbfjoOQphmdla44h7a5W/wIKVKZ2Qj4UFAtCsFv3dJkN/PJaInvB0G4X+Kh
T4h5248fYSxp5Ue8mfWAztV3tzzdjfZQn+U4n7gKhxfYkw76MG0W66cOsAE3DRiJy+chUnqgIVeV
OSisKwf7BfilyHtj0eRoN49U3LDvbiHj6GZrFlJ2qv1gI4e796R8qmqRLMjPukkZGQlWy9MFG1OO
WR36jvcPRYYQX2HlwEKMatZqemtDv2Av++H6r8u7qxEY9j2CZ3YtRLOwIh8pv9R5JB/EhTQgMlPJ
YhCVt/ndcrwSdW9kfKc0HAeU6ZB2heTKaPFIZ7/XsrBeSVa5CjVopCF8poZi2imd/bX8Ia9ug3tX
3Qe5XQIGYVLpqlvtFpNHqmzAllGzu8sKLn2FkYCbSVjzDbzvMrJST7oVuAQKjyew2vZfbSaWuZLQ
bK8/TB3zffV3B4gVqscAvjNR7OcibFRlBJUWcYCwSLQ3FLicQON+pzfnQPMIBsmmJmHkTD7r7fJU
VohfK4ZDedbo2JF3FJPjuVWSZRie0imUOsywwdrCCPl+Mvu497JS5/jvEMk6IaFS2jZkG5MkX21V
bdLeJgX/sIARGARaF0rLjNR6VrN3/PPTvIsTfSr+2Q/QJsPxktyKt+PdSMeVzK9wTfWScBlKVDrz
QvFpTDN/vByvB3izcmVsUfRskruQB3IUS2IZa57YgBXUZ5ce8usfDEFM8Wl3IwkfVrVE1e2WL4ZZ
pWF3Le3EJF9x2ubnJPNnCY5aPD+3bMYnYdrPzU/5e7vKBLO7yf72nyFe+3H+/aI32Z6rG58Hq5Co
hWpVKKzH2T3Ser5IWc8t2vDkMjnyZUjeMMG5sl7QIu8pIFw6QBMXrEB5wRZwn4ifAAI1+zSgV6V2
4ycA1qUWx2+BB/OkNIKUUzQJWN7qJXdtyq6yWMqK7rG8drD49nJKWxl6RhA86qtU00o4uyhoUpaB
es01mLnyZGPC8VSOXrJeFplVqEXGm8jzNVCnoSs1RWE2C2TbCyMp3MMUmoOn7NEc+8Ht0Qll+9/8
sBpiGisRYJPdpCjYBF5dwIWmnQE4PMghRQc2GT7rHqcjkK9c3QLGF1pl1e5WSLKLtoMAivvHsWdd
aAXYt1m38o4lxtmAXgSEf10nM3xcy3TuRuip2x41Yyr/Za19o1tU1N2/okVNKz844JdVtP+nfHma
/dmzjLlITQgacaz8qz0G5VV7U2nviqNLpb1e0pcqvV7OyaOlTYCaXMJH52rNzW7Y2MSl0wttGlPc
8yQQQ3kQbbKl6QemkT2IeLcKvmCnSICG1avve6f/bpX2/QANasm71/VOQSOYEABXVnvmVGNk6zGl
OPE8PbQ3kt8D+xBf0XsDLUgrTij51a3tDueaQ7xolWjN/m00+zyeH5L7ZxzP9V8/S++vOBU0cIOc
6byamyfJ4pSH2aG3O/6p3j7lBeXi4JG76TBxQ+jbzI+3p82kumqYvfR6IUuh4AuaWqc1/fuQmSnE
Vmy817YR9Kf/25XaG2FYUV5erhBJPnXLZOxr0LPdZtneFS7t1VncL/0tlj7L1Mn1V5/JEyC+rybZ
SKf852ywFgnj0ZfqiTpm8WgqjGLxdo9y8nzVzn8Kc5JGm0lZiyQh55GLJQKRPeZDt9rWlVQgBpC5
PT3/th6YamT+IwRZipU6FOEslR0jhTtcbEd4y0XMkDoCEJcpe10q/QWFtdTF1rd+YwhOTjwPKnEp
v/OfAZAP1+Qe/Pz/8ProNAqKKLsI+gWOCWOUTBeJl8pOC9WxzcuKN1iN+ApbwbIFuBEGwvI1gETD
SwerCmkwn5zlOiz8dogKcVhH6ib3GH5xejsrhkmNcibQBwx+uK20tEGpOj2qcUNlfPd2K0bqZaon
i/7u60RpVn20x0HGBH5EERnWe6i4B/eRxQhKdE93nfWGp2A4Qsx/6fAmZdbiEM1qHeiCubtfAtTF
iyR++7p50VXRyHuZc5ko4BKNAXNVfTdmWNyo/fCiwFBMcE/JFa61sQdzE+MpPj5dtnvv3uNm9+31
FFe8e3tTwJFPzV3VW//eEx3GWC2CL1kDEs5qVHwnPyxf3JjrNR8szoOGNj2I0PM+hiwsHLlm47X4
Uu4fi12puFaJd1RYRX754sEIHwXbl0Kvkchk79toV4gri9ZDOWE+kI3KBUMlQEYnhBULOgC3LDqY
cOOi7Nfpxji5zbJ/fdcvfXsAwIU/ID9QOaSTLR8tx+BrC8frZpFJS6qloeIRwsQQPYbmRvGRSk8B
taPD5QdDDOZavKyHMLcMFsGNkpliFO9J0KDNRBXYEyyXZowI/S8Q1to1GEbYnmKgKOz69T8muCGv
z2I/BOJ4zA8XLxjePHRkaLfYW1jgaBseHJiFl3QlagM5KfoKMJzw2eByi5SnpMfprIrCQPAoLdVk
v1eyVENX8ZQh9QdxmrH427QnXfH3QC4Q9zHnwQIfB8rJkT4iHG8HNtQ3iw5PMZwZTcR9xdFDH8M5
QPaOehU2JIWsd0Wbh3RhQmFJ/xUMPRcDNq2gQHwxUuqYZzJ8wiBIQr9jGmQEdsMREMuH/mz62Drp
+rAFEf3WhKzwN3hhGiuXFPfvV2WEzlUOlbnI+sTh7PHq0+5mDUKfm09NKuuxtv+AqN4gacBwAC5b
2S19nZlgljL8owJ3cII/QT95oXKk4QfLauDpQ+7+W7+Tei8i+ncx6YYiBb2wujHr+KmzVhEZqg3c
s9ohVTo9Nd7C4FjtmQbYmtn7139Vvgo/tR+sL1PRURt/Lp+ibbZBYKH4Ilg/B9+qQ40MkhICVRW1
LBrvhrGHaW5Sp1w8L03CoQMO/B48hdETiKAUGgef8rKh+zvDFqxeAL0vDCwdpQnyzy49TU5AA581
gzE8JJQNzxznTxxf1n+qDeY7DEYQP5XjXyu61urGzUs3FMojlQ/oe3D0RFOVLIxAFmDXk92EUBOr
DEvAiQe7T/LfbsLqmu5+/ChDOXLha1e8OnhJmSFVMYqABviVu89Q0RYSQcbjOTVearTC+jqp74Bg
b8cHWcZvI+NDGLDyRRgKubAFrPN6YO3Qw25ujKa5WwgXdKE/29VftonwYGkqAOTEpLM6O6oZzgY9
OiGUW8uAyl0CygEfrKybgHioHBZYnUEHy0C5hgptgLhcb3aM98ZxKfeSPOG5xuvxrNo5TKwIm7Cz
DIogS1Stdy7nMKl+Lwe3n7U98rBjDcogIC5qwhkJM+mEiXU8vIBPYzaXp4dYcU/U6KfT3xnnfmcA
2CnZYHs2NB5ntEAFgKnT8R1C4GbjUFvmpPtAKb/yEnLNgo1cpMuxuvFSJBfymMuPfD0+TML78qR0
MwRpklQgD+A2dr3LNuT5ZBraxjubLyC09Wf19mah2ToFFpPHVsooNyW7Zykbbsf8rwv2M+37htRi
+kfJHlN2CLyVEFsu/8iAA9iljBiFUM2jYAyFsFBA+SRmV3uiV52qXP6638UI62QkGENM4QfAHuHh
Qy7IeyKFnp6tBayDPiavH/pigyHmPpxC+BSCmR/LW5tid7MK7pajryClC9GlNGSRSQwrZnEHq8l8
LIJy2pjsI3ahRSU0M+0DEcaCBpFt+PYA7NsjRb+63CMqK+d4jT6WnFJMG9YbwFvR5Sh/HYbUwo6y
B0XZjILLbkvDoWU1Ans2LrLrJkRgDQc8X6jwe7Op0MS2DnBuVp4uHakmlFvDyi8NtJPJUeWIwT8v
b23YO51/QkDKPqE8X/8OITirvkvgMXaM2I25FUMr4zns9rRPYqxU7kNRLOW5h/6LdBNYWSFppbni
XMqNvn2LB9FTr4+L/km6fCRicaclGq8iWdY+YHF24dfDSCECpUdOCtv/i5UJs8SVJlniO5VDzQxT
VxnmzCZ5IgNxjKvGz5mfTMsj6JbVNBm07PdmotXWPzRkQAc4+AtlNjVBClfaXwf+OLAk7KYLig4M
KHi3gsi0CgalH3tbArHceyXcdfRuvND2ap+cJouRG25eGtt06zp9Kn+jouQtpCXO6eim7usQ8N7F
MF/a39X5B6O75LDdxj3jz4J6ZYYyhYv6C5RQDi2Wh4kd3Ej3izH/in+BLB46GQ6OH/DWalP401vQ
DQyOkRQp+/TPEKOJZqYC/xZaENN1xbquzfIAK43L73WSNfxOIeglhZuUcSUTAgmiYS8+GxwIGEwy
yiaOXwhrecywKAOtoWFwz09j2T9MynRdaHGFX5CPz49EhjQ6qMzi7P5SkTGk5hHw4VyPdp/n8YqN
nNf5cFXB3m3zvfokL+QHW/vZgFzYzAyjCPjlFUK3oy7JqkzzMnEHN5+nm9V0GfZgGu1YAxZBeu6+
MqsSaZXsH0iyjszt2HzGa7g+YxocYSInqJ0whGOG5M1RFkOvI/Rjtg2saz6UfdTa8ywA53NxaSHD
xVj0JCAFoeEW1H95CIFWu772Qct1zEZvjO14vw6x29ibPEZlQLwYWZNeNcXIAWSFbOKqg7p3HOyW
xAVcp1AK1/qoHZktg/+AhTick+vNduETmnLpmtCB+grV4nqsac3McEcAoRSToICGvuqUvhpvTFj4
j1Aeg6Jk+WelJiVHcZmbjzl475X1SRGf1JhTAsxkm2aAQi4jeblgftMuJtpoAv6HwcRrDXURHIdK
A3tJWK1zMPqpWyi14UMCxDnZ70tUnrdu/RvVktjX6Ix6JcY9DZ9jbrCqSuK3TfsekLwdpHG74cr2
e28m+XBnXYogMgLmcoyDX1R2ErkGwtMxWr6t68/Lr9zKzPfh5vWGJ+SxtnGj0Nz/V9a+kZ7nvdJg
dY1Lhae8ZoeonFbTRa13QV2MVn8eKMDl73N0qXUeg+tIqWnem5NILmqEii4b1bh/9wYVruZtkzTO
PVpyyo2XwIS5nn8Kp8EaXVFJpa8Mc6ypwz8HwTgtqJRAeo3X6Usg8hRatESLhhOXepuJoes0rIzo
/HUHYRQgRntTmHSMF4FjNTC8q3aLiF0RDNuS+ToSfewrhExffBH5PnrYxJBplW+egekvJMNWokSf
F27ekxD+/qpyldzH7xmaiomuFAW7ZEJEM85q4ErKMi5ts7/QEVAEDilPIo0RRQkABbvSApEWydAW
vYA7URYK5/DVKcmpF8ZPE4B6895oU7HeiUe7omidYXnL/jb/Mq8BR/tkuKS/1HZUkiqmsnQJQi3/
n8EjPl8hT2/4cmaJlXSjBav79wUkwcCXh8lnrVW6L1iWh6n3vOfxGbgdwoJs9eaeam3Xmu3+XSa0
FgA9l5op9UzaZoR/JSMWuQDFxiIsVSGO4Mwrdg8jWKe453M/rhgAWlHhZ6YcyoEWdZwiceENgBXK
V8G6UXXkpEKZsL5Mt+/LQmsdl18WOYjD08nQ2LhCIDD3uo0NDK5sIHthyGP5pfJR+1BjLWFznoe2
X31QHVHLhBSBb1OmUwzIDRc/tr/y4YOJNnzR+GL51tgmcgjvGyC6h+lFRLT2kxn7CyuoLPt1fto6
5ECjzF0uiFvuMTlOP4XbaxngrdgRsiiDWu9hMCab+TsZNNMJr6ebbaxXU9JkoYKvZvXrYnhj8+4u
xtYpoj/rDlc9B4RhnI/q3+S4Vp+Hn7XomnPwdeHwUPrIv09XozO5tWA4GfVF9p8PvWP2ef3mDMjN
jUn+/szo6/lFP+gu1W/uGtwl2mDgfuv0d51B7YBwZNK9nrZ1Dbyw9oAXX9v4UYGxW5qIxRBC/vLX
eiVI84f+P5VoEQ3cq3+c9m4zNGts7B5aiJ7EDbFk6ESi/bP2aPFzBC6/g64e6Mc8V8IaYzmYfYDC
/YrxVBSPTXxSq1bqv7Qojg0wDhq11l4WIP3MPf0n45PSrMenSn9FzkP2qbpTMI88F59NCvxGhKon
5/s/S1KMpRFi4rAPhxSQy11TaZPhuZn/oxFxiXYgYLq8oKMmrNtHlXMo2kBy/Ck5H/sRUEoMTEKM
hHe+lxjRepChkePaJeWfIbj7QKB3FedjFwjetZP6r8cUivRImGcY72QzWVTSfhPoV6tPMfsjohOw
PGv9jw4ikJS30ZDx63AapEAmhVJ8S/e51wPACbFNpXU9BqYGYGmLTXS5f2T3bm2OlylExQYiLIFq
8hsHRTV9QvLhviuzUyG7kvMjbcrY1fuXq9Sv9oFHWqOxOloJMPERfyjJhdwhnJ0BrEKgQMpAOKDq
HBCwQ8pNV4ULn86lro4QmvPawO97dA25Xb+0MMu2eDQ80S4QlpVggOzi7JPOUgObUzGtsk2EYjIW
G1FstDmmgQT2MhFs0DzQ7NlI7vfk/D3tS8p3s19JvOt6ZDz3sh7dgDJp/V3zSjkuheoZu2Fdt0m5
n8NRKvXK/alhHxk5k0ieS6+SaGAFOfL59GOK4eIeQR7dAj1ZZP0ckoL/ew1TEwwVlPiIlMRJbDOz
tRwL4HfqfELbEHfJQ2SgoSymlrz5rH+7KBQfmHD7F5/JT6QhI7kFctdvSqwP8AF6vnREH7i5btHj
5zSqve3H9big1zz/Wv1WqaiWBZ4OD7LQsrX6ub+vzs1sspi4v7u0MgyCjB/8Se7DPQG2BOJmYHsc
zKEORLnCowOYRWMSDy37d9k9+Q7B10CkjJAu3S4BnJbUOUayGWqsGICCzyC7L0wqf3tmoGi4Fz4m
YHHshIT6KI+xK+hg1DTc1gmTQ/U7NOTLWlR2gHBwOh2xurzqjV4jqhi7slG/hxiGD/v6sQulaHYK
jcnnBOirQ0XKXkkLi9g5uSyGpQ93ljgZ5kZIE6fVdCuE1pZFBTcC4iuH5l8nxYRvOp56Fzq64QcQ
0qg+lU+twlsFPY20UzgmIm6h+y4Mja8MOVIVFSp30IsGZRCdNDdR63lKXSQ0r1RPr5Kh0o/e5fqW
KExvuiSQ0lzU4uxlOtDzlTUPb7iLs1Nrm7UKCDSFtPwHdejytfx3wDZT+vqlIMybh77K/eNTJKm8
J+jfcExbKGOWzK7NmhYLXW3FXr6/R0q7JWCzTS0RfGzl2xeTq4FlFpcopQC6joJ7j4g0sj4SGP6C
JLWA4EKJ7v4WqJ+0zulHUdKjCbc9dOqVjuNN/dBLBz1cjo0kIMvzfyTd11ZiWxAF0C9iDHJ4PYFs
QMT0wlBbyTnz9T033vYq4uGEHSqsqlrVkEcRzGGurgQwc9yB69m+gFW5fy02KGUtsQrGRMXyYix5
cRmA9bRHdzMAyMpGHxhxbOgyB3+SaiOfAwvlrZp3XuueJ0rdsQePWuQBxEo+Ic42d44h06U9hRpF
eCBwQqyXlZ+V+CrlMhC4KIOttm0QNcvyGCWhsygX2friUbGgKojmqYXKQr1UB9uz0j6e012A/Ff1
iqTNe2H+wMud6+wyHfF4ko1ohqQFlL/S5mzJveTKjPavwJMC+a9GkqigtvZ3nG33dCWQesu7zQ0j
FpMIWTTI7oJyh0C1UZVyjmiH9QAxZohUSxqW78L5y0oTHVib4lN2Cg4XwyeZkhQXEQH+TazjgwHm
OXC2Zh1PT4IeR61Fn7VwKN8CXqc7l+Gebo1X3xXchzWAeGvrUT74c2wBuczQRj1LpXOF9Y0VjixR
CC2tF5fgtTvMPrkrX7XTnRyc4Jy6L90WMTjdlHeylQ96xd4ip/pCCtB64soqawrpqY9F60p6ElMV
OcyqbkKgo9xQZijfRCxLgWZbSFaAEM3pg0jbVv6Ce4S5MBCDoSKfqnSXfzotWldCIBtllhhHrSn0
94gK3qxo00MdS+oo7zqZVqV4T5wRTvI9Rg/5w2PmCHpghiKxXWEZtN5vScHFIMQ61iNRa9lkyw2M
jCggs/jr0CIptAk+I/fxolpccNWe5sRPO2qGqAeRlX1wjy3i4MuF3GbZ6ZY24WYkZTjzvjdN+RSg
NQ3ZlMv2CTP1Wg/KeDj+17YB26HyiUsDno+SdH4RpgSukWDfOMQYcSrZMRrxkvrLHuRIPNH3MMb1
U/+CsO/QEXzl1oqzsj3OtDXSxnID3dFyHibHo1EbNgMqI7Yz4WXS1N3JKg9YAbOKPpGGir5vcWdN
25elEcrLgE3JzjCro2/SUdZTB+OBM/PE7FmVliWllAZCpkdA0AOIF056KQlLm2kiWMosY+yGV4UE
jc0tiV+CRgWHAR6VBkcw24WRGG4JqaOlNOTTP/s/ZPIDHn8E4dVZcXLFkRVUq9EuNeVeiXObFeba
uUm+SDLZ4EhpqyCw5go/VvS5RT0Cg1AV9Ty7sIKU1u2dsyiih3YSLvK+A8tjy9yhNQ1eTZOY2KkS
uGW8m0p70CDkELmzD+AA5TvJ2eUAtLLzWFWwAUncgUY05PSrLHDXLissvjLcsw4kGqIPmuAqIb+X
bRqSowM7sAtPmoSGTLce+5J1ELZhFYkyM8bCr4VN1bTtipllEHu2WnC23L/5BgIQpNj3prfq1lJT
3bUZ+YvoBL+FGwdIwvXA0mdQgNiV/DwBz1hzIY2HDUOCuHsCOwR+7IGrJuinO4ASAbOVOK7swGMA
OoL1pUASnaRCBj2MqQ07ZmCJO8hckzgBSLLWNSW+pfD4HEG1JsgCkAKIEGq3E1fByAkxqQU7oV3B
aQWPVl2xaok18DmW+okx7UXaQgJBSzVjvsm69YzYJ0Iww4UIQkhrAK11sVIYT9wYklDG+mCgtShY
BlEnhQI6xpDc+TOM29KlqqE48hMCPMrXgz0rOLlzcWa6dGm4EahHMUkfSVwZzMNcZhe4LSPGGBED
AO8i2GTc5G58dzZIWHLwnGma8WL1gB2gTnSWOxKEhcp+bJ4c1rRXAZgiei2wkrQA6dQB1AWiu78+
pgCbUWZEthY4DfhnSM3YqMcjEwWuzWYA5NGGLMAbwwixaUC9Bm+VX8dzvKXJ+QeifyjKcA7EDwGo
571T2XKk0ADX6iw1kmPanpUfZGcE3lykjghmUOYd7wMBGldCcrViFA/HLdBaeNJkLUphdudrSYko
n0KX5mIZk1Dpfv2DB4AaOZbU3GuuMPrBiX/5wj59+VrLME0yQMq6GgrtsQnH4ue2/Dj9ACUEpoS+
OzMgCs2m8lpQprSN0ZbzrQQfusCAkPuEMWD4cjn98oMXsAckggDt11sphpauIOwBFet+868WNuRC
4Rqv7vJv2SOnhb5tGCln4Gu8ioq5CtPvleq408uBZTrVwqVWF01i24a+HYUmP4VryEXHiE3t107P
sJm/ewzBXV4CTolVfVG0knG3BxLhhh2manZMumdaarIu7T9yPJc84VZH/g8ZVThSfYW7IG3b/yDR
xu2IOa9a7Zki3nPoZs2T5ghCb+Col6/gJnSCOfOKjlEa5yL/xT+0U5kQOgpLOmFGc5t2qIxnD5xI
9hjPcrXosYTwcO5XT4SEj3jf/aM1ZtKdYZru+sqUiGbbxkryjLFQUTQir5mqjHgEz8wZdwEBEG/M
n361vA/Sf9RiZY2JGnYakmC7r/w4Q+/HDXHbqG1dDpG8MweWT03XZ1oNVCb/kN6f9ZXxKQ7Z7L6M
o5SwOkfsWTwGY2me3F7zLHdHDxKwTg1xaIMwUut//bGOVxVVRjgukL87zqjygHegNN14xvomDp+n
HxCIpWgsIzR4lJtdn6zQy96x6DMcVFsFKzUUpQ1fZsrhxvarnEqC7XJrg056U9hfZvR6frZRJF0h
hK4MX1gNngZewDwrK09Da4/iNLDGh0C71IlMjE6SAh2pJzjV0dbtpnWycx7aLoP+ubEWevb16lI/
RmpRDtC73Wgl2cfq4QJolX+d8XvLJdEu73M3h1pee9as1jNIj3PxYfHGD5thHLhqS9A9zKWNI4Mt
hsTTKeNIN84jGrR6pZJeZbqno0m9sOoGw/zYOsDzyx+GRWHISfei3FmxTG9Cbo8Qg6JKMXvMerKI
6JLY1RO6tqiVDFPEAtNhPxBH3HqxaihSCvXRXkHYqtSirUitWX3UN5fDlFlC3HkkqnmasjGB7KG3
i0f8LXeGtWd7kcx2YvVnHK2zev8g8Dw5E8muJyXpu8sXOIsOt9EDD0vferTdL2LTtF4xeAeDobyY
TOxY2Ayow0nnPQ4CZxIlYg1ColZji2rowTSDOESFFZk9DI+P6wGZRMLb9gGlh8xAtC5fZPDxDkO4
RCT3aJUHv8bfBRyBsneYiFu1Y2p9iNMHP2cy1VnFMmqps+EAgDWzX6LH1nxGCmnikrAb28czGQFd
xA3KePZiK/GfAJWHbcOw28FrZvjhHncrW80oW4ak4fLwoHE34aJxg4d3OyLRY0z9ICgs1LmL/KL4
rJkK8uroekgC5Uywwewh8zCrA+43+rFLHIyLXYlWDsV9Az6CBNn/rrb/mab68f7kVd2ROVOy+PKK
ZlcwavRmlsMUhX0YbLhJX7SDj7iKud1t8maahtbUckpWzdpSvfASg7w0pKKm9IHE12NAHz+KM7a3
6Fb9vPiaHh+8y8nIf/VKm4ESuvFHom98h6RELW8VbKnpkKrBnqGvqTs9lO8Pj6NlrOl4Jjmu6/Sf
mCvSp9hCXH+sEmLbR04dSR9CNtJki135epfyHd4jbvZw2/CiwN55xqG66kN2l3cWlv1oRYb03nwz
RMziK7Pw509s2cvBpLo/ftCillZ12SJbe3SkW3bkrGHTmvhMK7g8+4+Qo/xzHaCi64s9isArMLrS
/zL3VzFVS/1glsLYm2SbKqfak/ItA0XZz0NOXgO5vN4M1trj6EHRFzrQEpmE824cmEbO51tHLpG4
BzNMfNok3mP2YxMOMe/SIJAuIHDpeXpRo21PritD+XP7dHrY5j9011OFuZcNCCtNZsOeYM+hnIbn
a4L2bSr2qri0Sw3wBtaFlUNLnljGNEjqkekQdK0FAxGIflEoIN9ynxJg1xqunfq26+QbDLO+v056
+6dp6MtF1xLOl69ZTS86Jp370XB7s7yDdm57+E1UKuRSKSKxSFU71GqZcMXoj9IpldcMUx2KAM3L
wWXbV48z20enolbEWd02U97d5lWtxTDWKoZuPUVCxFnyHFnF/MPazX8Jwxora5U9/dcbK51zUAe0
/frH/t3JalHwQyHOOgT2+c6U6wYAP7x0pjps6EN1RETTY7SYt1NTkMR2QGk+ly08WH9se4u6moiB
NGh4EPkhRBAChsKjA6AIsJMaB4Da+yfy3B8Zlwnb/5L9DgEOBtdefi+QbP5hyayDJJv1dRVzqgBv
g33idlkyHc979s7aMtEYmuG9N0LKwiSEj+2sVzQ5SwndfTEAdC3D78BeKLkZ9YrSr8/RY6zesIqf
4b68Sfa1ewAtPtV3/SGiSrxOD0kDN8VYQsSl1c93T/2DZmeWvpXSnqwThoT87K+QViMCQazoB8Su
2yLbIoVXyVWa07sgh4q8y+Vpm2nmpo3zuac4YKVP63sld5e/1mWP1l7WH8u75ZGLpjgpXmYa+yl9
HuUvocvLZgYGhpYqgqC1RrXn0nQPiehuCp/aoJUPugTqkDLUTlDkhWnB2Mtede9SbDTi7Awua4bG
5D1fez7LpWHI0G7XY9PYYtQO6P75n6Ym9eGmwRysniR4VtvgmdJgGrLYMSGiAkU4oRYS5CnxcRxv
n7gJbeQEb9MOvL+2GWRPv9cfIJu9stDKhOe2Km/FDZ4JhGEBv9AjRm8IwaYvJx1V9RlrUKkx/rii
HiR/Q4liedNwy2SjriAhsSX3cpU23RAsAxLmWBjTS6P2T8Bsuv7UuquIdZUdl/vy9gpVOWfl2hXk
uHSLb7n76qM+kvh7I10ayl/a7IiujI932+K9gN+i1BD/Kx1b2pRd8gPFXBo1WSDDag8CPkLvGYtJ
Lc4vsurKVeB8VCjdXwoDngLJpQvDTmUhwITJy1hfo61vM7/3H8dpqxiyc6ia+eYpUFi68bA3Gtdp
Z4vNROM1FUbyQbV0Kramw5fD9Ru9ew2xFU7z8+mdvuLzYRnyAlVotWvDMVtBkECGeen1ZGwVrvAF
UYJdwYzFy0tGY05qVrNDZINowPiE2gBcK4+bvCSv/q7yUT7W9RJc6HtZTa9HrYCmofdZoaYuuEf9
BwfofEo2U9j8tbup9UqsCcop9zRi71/Bj/ryTX7mUhYtMIN0nStTxg4xPa9I4QrzMjjFTJrF7IFG
hHRpR3noVI0eF23UBdigMuMa1kp9fHbcp1O5IeStDx/YX33QVmIZ0wS4vmRvnd7tIQACteS0KyWE
x5QFJb3EEeeTVftmVj3RLpSqdWgDCn+sFPA60rbn/eA5+GyYBkl9ixZ3D1LIxapXEXSXZrCsF05f
mAalDM1OdckdiEY9ccUFJUcCJX5CP6eU9r41I6EKzz/EFGN02mNcGRmAoLieXH4YQLXjgF1wSkk4
q2Pao6Jh+tZ9SHe1fwRaJQLBOlge9Jf3U8ADJpDA845uGSXzj1ZR0w/KgImv7MWyViQSL3/88Ama
KvRiI9WJF4Yu14rpRgNSxqHhDIXnhbLGHx4Xx4xgrx2bCPCpfck3maPAr7BRGGf7V49Pw6YSKvvk
QB3Fpu28/AEXTsXJyDAymkjXLQyzbcpTCJrKQpeoB7sl438YXx6UO0Ktm3p1NfXhl116egDdOVuk
7K2/CBHDUiPzyEd02fmAEceQZeqEhwxItN5nly1i0ZYk2cGaBgicFlHwjtQEOij/ym0bTt69BO9w
QwbLONvU1zXEa6hLMJVVcWWwmsX0+rOoH7LJSel6CPcog73btucpExeQOPmWFxJCFhEYY9eiYgEl
KA1XD3gCA+AIEoPbSgkSbsVkHkqJZgFosZlZOHw9f4JVLmjC4I+PAyLI5ZJu3rdEp8HAseTcFDWp
uKaN+TsTbDPgUSXef5TOlkGWJHxlZKVcYPptD9NVIIaulBCLKi/IQPdyVgJtEobzFCPVJmkzSi/P
11Dygdi2MKh8ShurvVz6tZd9bxl4YuR6TMbd6pfY8Hj9tHuASNZydYlicuq/Srm6VaJJnnLN0rSh
yrmYMBeMsrXEiZdEX7eYGOIHG6gHjKhKiCg0m5ajkrxMcCSKrwAHmnuaInCExglHNfg6fAsF15J0
Hs9nu93uNUNk95bSgEGp4RpFh6+D/GJNJ/J1db7t6082EMgrv5fhlw48tk5wrWu6/YCJhvnk82Dl
Q1IGqD4xraOQ7dDeNrh0h0KM0XCBEO3UyLx8PbX816i3RlFLD/On59ZTpJGxPtIaOD9GUTfS0Fvb
0qjdbjdPUTyOmstYX8i4mVgYv6Gpbp8aj357/XXs1W9oiTsOHczTdrOv+3y/qdPJOBJKHQwuspVM
VjbqtyE23h30HagTo3/eDPctUzsNI4R7wJvNfn9Wb/fDoc1+cwCuZD5M099feF44V7t/+5ge0f7u
E3H/d+Bod/J7idBIZq/fm9mzfPgRz/3ytXqV94BOEx8nEDUAW/j/jDeTM+BQNlmL/5gp3c90jxj3
y5s0DzG2GsFH6D41IXsgoSq8IvEfTGazRP8A7J2Wluq0Ae8Hfvsg5QOrLTGpExJS8kZghweoJifu
Jcv0Wy7g5gmGPymkxw+gdMaDXM93nneJ3wdzAcj0tkUwa+avXQoJdvYQsqW5n3xLEmAW/TKXJa7X
39VihD5LwjlyapSG8laXH8nm/KP78YBUunxNB5l3XbV0Erp09H4jBR/0f2JccFi4NT/512xV1J41
KEyEblJtkTi/fT37NmTbhuC0zoH6GC7HTX/xSVhFcEqkSPszlioedRNmEYx6GLmikk7+FbipWqDN
Erb6bBO3vVNeEnK8Q5IhIsppVED/MARnfDNWDs3yfaa1ZZ6VgP5RXuHb/GP0dvy5Qbhy7pB3PLBc
siGOgMh6H0DT6yDQ48gfuGiR0uTZKRxTKJ+IBcyyyYBPLB7IotWF+kDdUUQ8r3LdJ3XFsVs/2tbc
PRN7oDcBUs5afZly4vwU7IfEz9vQ/CpyLpMEE4O8krSK78bqmiTqrdYuOHwdZROeCCKfWnsbzWWe
NLmweNc8qfJN86eY9UNMgZ9m1k4P0qwhtZwhMGqQsInBDMEHHMPgKOiLDjFXXRrkfEOW+Mqv+17h
Z/RdApqSkBKpv48fXKEfOZkQU3BtQKhVKpHMoyMWtq0ddxLmTLLJ5nka5HeGpR1vUZMeGrX9x3bW
xgBzZ6b14WMMdiZvi3/Tp/Lb7rn4nAtuxjzeyzMsntuhK7kC9UpaUAajyammLazOyYk7ueusyyKV
2tw1Jw9AiQtFTlQa0VPwjsX5zUTth+HGwCpmk4Vm7t8A6r3gx6IeqOAUU24/bDCwny5RilYvzPwo
A/TUkWH+PT4TX9SGSAbY4axLlPYxWjoIcPERv3CIDmld4Z9zvSYWeQ4UnxivfSdNkZgi1A8kE7e+
auhBxpX7pbTXc7plYynsOcOsGsJpekqdhq1AkDlsTJFhxGotFaLjSXcOXP/byd3iPTT3kfh942Jf
vMtbzfCAipR4IAbf3+c+WeHaRSnvwSUdOOEXwnQa3GmuGUjrs/lA9O4zoZT9E5kKiGELzAkZBRyw
SSFREqKNQbbWuCSVX9x2GTxyegaw7Y8qcEIXBuwlKu1QQmaqsXfKhVhlu750hUWiyYPqoHETXyIa
josiT776CRdk3Z5d7V7B02oNthpXnVqMYt339IqdJTLXjuee4B7nS/tsDW18J2VAfiwv+CqrQVSb
DzY6/xxLrzQiuLYExOMFCCspNYM2gk69CHAjtLVXXS8N6ieORjy2qH1aUJ+7eWCiiFfpNimc1Nfl
4KVgoV0l3khs/5Jgp1FKu3y/fCunmuYytPA7gBGUWN3LMtDIRdozBKUkmYRHKxgtIKP46pyibMkO
mycbQ+HdqiUVYCVKBOVcTTTcles4UFxXWkR7+4TlSyVDbCvQp07VdRBvyKuPKtprbVuXU4I2ZNsa
djN4iQp0zjU+tnf16nOVsWTCpap+5UYw9PqR+cK3QqGIbzPInA4Bp3soUyA/rh8zUW6fTK6hK2tl
rOvkXg5+c1Zonlbt4z65XJINC+rAREom50tAr+1ikm0ZYgB2kMbO8FcwBTImkwFeU+WUbZ5e9bla
3BzlNd8dmHtraaiPlTxBmBUyPSgIAQ04Ua0npUlXO+bX5n3fKz9lGwUWm/UsdbL0Kp0C2RP9QoPJ
lcVvXotOz9snZETwPqHscVTmFvj+SkwyVeZ6kKvjoM8G50D7bVduP0JGgzy6weTddsl9Zp+5kRSa
2hNThSUVN+6NqJ4gDBgh6Gdgl23bUvIX3/uPE7n8ceHzaTsofodc11adLJ/ngqjI+GQ14VOUdPG4
+Id2mo9kc9lK86fCIPcTD78ISFu38EmmHh7UDDhfyEOQlohNFYb6ZWTng2b563pXewkNUNbiudcf
7rhP5gBNLdsMadc/7IrvnmnfCJpDEbHdKmEYEexu3zPO58HkjSRYwlAMLW7wYv38af+eG5T1or6c
/iIwOnUl1kiY2SkJ18Pryn3PRaGhvWQJ7srsffd4XEtKAvFxWrY9Gmr0b/G+6V9QKkkV0afwd34v
HwQSgOQBHy5r9cRdeEDFcdZc5CY6tHYqiP1furPHzeP6Pt8ddvaf8ydCBMv0Ijp/rj+r0nlElhqf
qHu/ZvXiF/9q21hACyDZ8hk3GB0VVoeC9EU9i5oIXMmKVkrvRRBxom23DqTwTBY8gyPQ7xcAzYEz
LbSApOCpLWvSmNWk9SIKpjKWgb0JvOQA02hdhBAfa0L3DW13FIVpClnXqcDA+5CBKGw6PuTvrF6x
zWDGXwPLLpzEPeSrEZfTR600J3NL9Al9QYkcn3RWcJQKKPdkuswUAujLGK9UOMSV3Lgvd+DL6Z0b
8od5GLc7DepMkrpQBLgXATvncUfaVfiuVtgV3LdbINEtOnrrnx+LNUUdoTXwh7+bdEtq+jyC8xp7
H6v8yPxKz8WO9B6X9I4/uSffQ8KPiIdkwFHdxyWGuVEHLxcdlqALzyt97/hCEEDTuorbMiOeDRm0
M5iawr4+OoVfFc16Hmd2KvLevTmzelXvOJUvz+l4bzrewVSS0lJHmnxnLpmW+uTNSf+u9zfr1qsZ
9De/SqdHj+NQd+Muy9cOFNwDeNMDh5vD7MNu1hyFaXu7pO/jbON67wHdhnM4vUFA/BDux8kceE5M
hhP4cs84y7bgtn3iHH9LydVMSZhrPtA4fNxnfcQC8M5fZq5bCEN3G8/wBKO6SgHT9rfcfNbX381a
E6bQQHlw7RyqoVzIp501bO3bfLpIGFrZug/4SeCuBud2ty7n9d+hbsDX6By6m4WhEijSqhDZ3o1V
2ByF0T7VPaN2OebO2Q2VqXFqNxCOv02l727s7yqOMYoexK8SzpzWF34LH/mbWR90i+Y6DDbbleBR
KOeXSyH0lMDuhfIiXOAaWHW9GHfyAbKzh8y53bwIYQWXsdR8OZfnkf5jEP8W4lXhg+lZhA/h0PY8
nspVDSXzxYrxQnKMsXNyZ3D3XuAzZKggHCSRZ4vQHedvUGQMORJ1gISa0NA4nAUtmNyqa5jSv2cd
nuoIyrx2h64N1vg2zgbcjjX1bkRnXQsDintEqR0XPr2lRNovrvWowipZvA+Iv5ZK38WjRk+1390/
jSTX0epdL7fbght9qxbZf+aCZ29JrtntgdZ7Fi41WIyS2dvmXY8TjbPAA43DuVMUsljRGRi6Au9W
Vl4mmSJdyupvgytE/Fa8aJBrSqNtVj0C+aJ3k4wTMehcmOvss9m2ikNhHGd9/0TV7J4rv2yyxb/V
P5CkoJLaFkmkoecFjKdKA4beJ4y1kC7I198PnJ0aZrxZCqPVXenSQ94fEqUS+2+x1RpRiU39sG/J
M1UYXejpEhY2LWl2EFwitGxeGhGVEkL2kWhWrlmRjj4Kzw/cIDX3q9T7Oh+4UGnA/FVSP12lPqH5
X3WvkUPYmIt9s7Krj3DPZPSZS/HlXbVGGKfo1fXhOoxTs1Gp4NTSc0oMKClhYsbFrnNZIa5lWxMA
VTBbJczW15rz7FMWbrmkhiNF24R5fIXcP+TN1s/S40OXntWok7/Vy+/06FJTiGmk+HMZPqBtyn/v
6sPnDZNqG2nixux4svQQ6Q93iIZTzX+UeEvEl81a2tUPCx5yc5m5z3k9TpnLZfFUzVJrv5u9hqzt
2bE1O2Kk1qilrhUrqnhUE4ddc6oY0wOOGto8Fc+adYazsXYPbT1TR9fX00ERbPtQay21SAh0vulM
R7FVlC/E200sjeGMaHwsTpqsS9I8kzE6ildJBN1Df/g1+1q/lVVezZPtSCsV9q08YZTuSP7iYy7a
Pxwa45I/R1sc95/nTr6cHyzzBQ2V7yfcxPJCOef2rTj8qO0HawU/lz78oUv13ZXvRy8rAzPW0jle
5xJJZZGvowYKbGv9bI9wvd7ye1+fidCbJjB1QYOGqMI4se4lRBRFsBXBtQRElVbGprhaex4zZjPZ
HN6uXf6pepgqdfg3+s6Wk+tAlVb+fht9FlImaaeSINYF+bxVB8WP8xsQe6dvXlocyxiLV7+Vva4S
vMWkJJSUS7Ju7XvCkhknq028epICktWM1tJ4yZXEFBpLBWUaxL5PCaTMw2XHtUtOljDr+3X8fbl/
EE3Rp4cDDZLSB4DfrFe8DQCyi1tf+4d1Ic18jej9j+/qvysSD3qxQhzGy6mEHVQbFmJ8OaFYbozJ
SNaxvBZhLYYWOQ7MEYzsLJPM66pX64ww4r2ck/pdrq6cSAk7T1rrj0pyWaR7UE1VnkJUW75nF0Lm
KhKjS3xaNEaVpJBLyiiTfxcabFJp3esuvX6fttFG/z3aYBw+h3Bs5/jecLB9q8F+csm25mQMrkA6
OVaYBQw8xX3F31J4OCtS/Vft7CWpLesqxDJkilAPvB4npfQL4bH9sTW6JrD77JQxHZ/Z+88lKZ21
RE62IoFdp7SOitvo7eTabu1cerqU6tlMupI/Lbk2qValHSVoEsFBkS7EaRXBiObHNStav6OkvGys
d4kpMRaM3ejo+2GRbPiv1WT572P5WHypTSILufA2tAK2snCwyESTc7L4nH1Wvtf/tkEZwjsSTlh2
VS+pCzErwMBVnX+WnzaOQ41mxUaaW7kFSFDQD3xNilF21N4XmubrANy+JisxU63uISdfa3ozmuob
qlDm/jSSZhVncuCpdqXQqp7iqsK4QRVi93n4KKsZ28oeiZb/CnUFYyWBOEGuuyNJ/zBrQ5Hux1x4
ar2QhK93i3Oxp5zTWnTuHruT4ILUi1Ih2Pn6JVsLGjj/okbsHeuni0etbzRGOEYf7rN37Rx6i3DL
1feqcF82itbTONeYfh5/T/ng0l/eIjbar34gusoMKYi7Q1Hztagkh4+7xeBBMVaN9HNbv5c1lwNP
oyHRuTIazqMV3hQt6D5HeqT9Fn+rWmA8r562j/9K9WobvLVPZaY9nxOpjfGoeezO/+EitUny8dg7
mCwi+SJReCenLLmZfwm/sBO8MWmOkVs7klSOs6ns0PTrToVzXFj4YNHHji1GhRNs+8dqBMRPkYKm
F4kIcaVZSMKJLQTnuiZoulNMDnUpgM1MdPgoOiavncDtHtCqR4dPOGqd4MvVi+0sSZ7u0mlr8qLH
m3+85XH8FjpjJ/ukFG2T8E+nhy5hslqko99CtK1vk2l8ijUcjQsRYkEpOfFpnqiZbcqDfLQciDVI
7t3kdVvP1Hec8qQaN7MjwKm6nbiW1FqWig9nmvvk4KdGz8J+fhQiv8zj0ZdixyJyvLhXiKQ6Rpum
rT9sTnhUQAXcnpmo+iT16bc8FPsi8p7Gmeal2JgVH3xSbCQTWygP41QgEonzDeaeAUEepoIqbbad
BPWYL5lAk5pUuv3wbKFGpUCRmJcNFA8h8CRJjFgm+Tx1L7eGnSyofFMKWUf+Z4P8rr7iYvAPzFRI
Q5MJwCYHlW+9vTSmp6aU9DIPs6rEGzCkE6na9R/xow/tGQgbZVnrJDjq4CMw41FFW8K+US/OHipC
2gAR45bIG78aYKQW1fInEDUqH/1mtBzKyeGL9yL5tlXjdBJ1QX+rtlQf8zGKp0I8u6TjLUwuXn7n
9nFGs8Zccqn0D+Vk+FlkuA7TSsGkjn7PZyH0ennRmRZV490vZv190kGSmNnHNRRxk+70op1TuvR9
eLepaOzcmX0CcBYLGSaNTFWd+2BUaOc3cSVP7YPR+TDxdpdcNKn4rLG60vxLPkbFHsNkW1IULG8x
Glxjj+GtYXv6qF0M+Cqdiic3RFcseFQkzWNr+Th+XH2+1TzRo6Zb37IAo8q37rn352TbJQYy/eIl
PoaW7gan1t9Ogrw4JgiYX6yh3iE9JsckvCJX9X2LMBLHBEyiK1dSeqMPo8pb1t3kUQV9Zp0JuFLP
xnJOat/X+vz5mNzdFSa07GiZFOPNfbYc2fNZaFV31Ky2aY7GrBbvPmuR7Rufk/Gj3oJv4QYxC/2G
3+atvd1yicet+VtQQu1LfFPbfryEa2tFE9tt33Rc5/xeTbNPSEzi8D/+MXQ4Ba/C60xdY4xUt6ih
t8MOUpqq25Nd8/frgenpY5tmWSZNPitRyeHajtmsmj44npoKHwufCVe8PqguRLUZV0VmCJC0FJWi
E6LGeIyOLNontGfYoGGvu3rnEMttuW3ZUvjZJg1IiUuMr+FxlOuUW6piBkUn0FZrBZ2Ipsnlh4sz
9nLYGrVnbX54c9uU316vxd/DBD1NCtd9P0Zi9tGhLkzXYVrU5aakTLdIDU5DhN/HhdciMYEY4iB8
E7ZnCfhfaJxjNNbKgiK90lReRLzPZDSQZfd4jK5PYh1PQcRyaZ1/Y+RikfNY871lnPFi4d9yHzFF
4jU40d2EW5/L0/MMk3T6sLqbIbVtT9ylfIjXjfitW9mLtCQHIXmvGXYPY7zKr/kBcU6lkbWpPmaR
Lt7+L3XH8fQUrdrXFimfGFkZA4R6MZ41g8hGXdAqpkERoJ/wbhDbx2fvxUAWJXnQZktOd3lHb638
S7rxZtAyNgoN8rmYWHK5uvp6hjMH8yXzXvuePmNOsDuu9bD2qadk3913tQZPN/zUuPZwYXl492LB
Lqz51Uvle8e9i7KsLu9d7JnwU4++QoyPOLzez+vZ9j7Z/QaZwxzLfV8s6ayle67PXugApFBJ9e7g
BTFzig/t6l1lm45b7C9uxkPxLiiUfQLJsHguQYG0d+n6bThYpWNL/G+VWoYQ0+9xd5ceWK9vNAQF
2ij1t0inInY1JnQiNFOffTIW7qttQ/JS3sTHoWFZP1+C6SB/IkFSO2dREQ8X9jqoubvs+vy386UZ
XdFY9Zatta+ILlp2Vy8Xu7TaowDj0+85Wbdc3F8K22S3iU9Wn8uNj3Ht7cLaWkXEyJHvxkqoNby9
04uqvbqf3e+TkejAmwvreWZfu5fbQAbJkDdR21beT1bj1RifuybPQln4g81a9SMYEBooS2KOiu0g
Goa961vuLQx84IG3gF8YaV3bDqHux8iwh6HMNOdvmHg/pt1zff92fPOgDicCRx5h85vtlX2yOghT
U8NkbQaUbtvXQjZEUHtFpFwahajDtan0873r92rWLJne8XPBLWz0LcmG1XKFwTpheJYgQ4/u1uKq
YrCPc6sorBFGZrztEqYP4c7/ZOnfz8xDWFHHSaTGzYHWYDQjQZNqj99hoKyX1HqymlaMjCAuT/Ht
Oa0ZXLjmDpvDgQdFBIW1cuqF2789QrSaW0re9P/fvyCztvXgXE0tmuxTkHpXaaxxDWDHNox3r6fO
ARE3u7wD8gbVFx4LCBYwhQP22RnBktd6unPVU2AlhtWerupV7uzhGMghxpXudoiD6nxq08rVRWsW
/j/kfooPpNHdnCJJZl3LIin3JUO6XrJi18caYaRjovyhGlk5MVuzG3RoPHwTmwtxRBYIvLUHuWxj
/3uV5Ps1SS5+cjmeRnKVNXW+8ySUhMEIZtjpNg01pqpk9gg/os2pZ+638TQYm+bccbq1es+mTcI4
UyF3N7HdGA52FOfcZBQewoLZJ3aXAbaqwomCxhKpIDDMynjs40dTsezmG+H93a+oUReQ4Tiu7Tas
NDM47wapEO4q2JVBo+wTxsUHwUGmDO/2jrMjR/ezz9K3HfZdbm+YpBfn3SbnhzB/f5rSPiuawWfW
r4Uzubev3ZM1V682zgRSqejSKACQQdnnPL1sLFTpe019RVSjdNLxY4Wyz+DQDnvBkzk0qNzFPaPr
KZjWGWBXK0f4Vpro+/2bE9ok/OCmgNoSlJLcF5Nwmuw7Epib01c5pk1cSpFuEFHpoxjJVTeX2vBR
LXmzf403qAiy/M1YXUDKWRLQXXUZTnGtkWkEc9HqaoVFfE6KpFflbfGSbZcs6T0zGXAe42lP5TBb
D0HVbe+3nxZeC8ZPS0lsjmsuNmutunRRI2gzjbqSCdUjINrMUaTi0m5P0XAbz2aca69CY5LX05vY
2dxHTwnexJM+GuKm0U42soV5jsefs9ZGJG6y+jza22WS68+dsePfFmGnhim62Qpml8f4dmIl7Yvx
8nmZN0H5WMXEnyAb/wsy7vIyDPbg8rHarv4GfXXuZtPjgmei3PJf5Uhc65ZnDug5LL7x4T5YheaA
zfKC0TdetelF7sv+YdPjeTVYAyZpyjZgOyf0dP16m7Tg/hCYyelp0a5UzR5wJlGxkOaiy8/iY9ZD
Ehhdm0S40+ziibkee80R85tX8dTtCggk64cNvb+s6+/XXtcrr2E1qGRJELslB9VmbSmKrIvME9Og
nWuG35XGxKsPlqsTbVw2GDjBci3y4sLFAthkYp68Z2rCijMwpNzqw9N4Cp+5XbTQzDJP+HeTKFwp
lYsM/k1qKMRYHmzPn2L4u4qkMNHhurve8zIcEq4249eNpSAYiHGMPcJbku3UCXkRDI5gh4QxCuZH
+GmhdLidHZiTI4JPSnW+cyLZIcHd1HLX63Fc93gLmQ3eXMqkbWVImYzjJ82/n5eJ2tBo3zoH3Tt7
2tt+nFfSXakAkR5ehXfC5BWalzvFX/HW3QXzJRwXdKiVM34+pfPncNihUUz3LZv9Gle+g34J6uTv
++UXWONzRNxN69TokbAst62tjypRIQjGj0F3nl6O3eljLk+JZh6w6pA6NwOmEuXeLgFDggvZcabh
kJYby+4swyq6CZbkeCBniu16RXPiiPomx9pQo9fx3ZzUxBreCzfE4A3K5maMB8VSspmRPcaVbH0T
ujs0ieVe4UGtrIOC2Q0RJb+r23jFgA4S2z3VO9neCz85OL96cf0bJUz6zlJWzvJOnyf0MarCD1+1
1ig5NIdpDaPG0GnOWGlRiZEKyjQuncMrur9oPJAxXfVXQaQvyFuswkH5QsgTmeMB3O0j/SBQOoiq
y+ZxEiiNX06RPLKmDLITp3yi2OREuzCX+L0g6db8Jqn0UvMPuVdcQdyhyYz+LAR0cEjCg8J+udiy
g6iu6rfbf2VSCKzvntfR57izDbmHAdcn84LRPozkUhGY1aTaEuFpB+t5Wb9Gxw4QM+Fxu8NZXT5Q
U62gUpRtw8M8e7qgFoKjMeVIQVntInug8beWM5CxU3vVWXVKkrMKn2JkLhQEreycN4K0ofgTrawx
MnAaMOD+b5aYIvGt7WBoPCgA3Fw+SaIWmYkyDW3fZGP9J+rMllTVlij6RUaooMgrLBqxL/t6IWxK
sEEUBYGvvyPdceLG2ac6FRHWymbmzJmM5nYasEM0bOlZaXZrhYwWRxWj/B1XCLtnQJlYAyxookxD
aZADtxzgHZ6H7Di8yeec+QxwP9r+laFUOJuldJoI10AofZECZ4TlyJygv8rn4jNYTZnTHp4+h2oW
M8MvtBGoMZn9cezmLgtLFhy4okr2TVO1ic1YcToUPbvVlztDYgjy8I17GE4aPAimA23+AqQhC8ED
ekwhIU6f48ZBpuUpMWpZT7z0v2ROrnM5ITpYgJPLbda7ihIp0RevDqH0eXlA9T+QeEKH2CNhPj7L
9CXYkHVu+uBF1oVNLNECY3KfOLV6njqm3+EphPaK8IEo5A2Qzf0kmHhl3zdn9REAk2LIow/Nrg9s
yg0OHOVpOD9OM5AgmFF3RGBkMtG4knhZYtGmfek4GW+J8F8Nl4bVQWdFcDtily0mt3+t3sPNPcnZ
rHx0U+LlzXUSXFxYQdStLW0taV09iJwbHR9u6lXtARpge9riRrgPvncpxtqJFyv+k7wxhsblSsJ4
mfOXf7+U61KSSLTUvvkjKxyElQqWuKq1vBIG+pSckueIK0tGEY0fJApbcWfRTJ4vzynWFTu0X19s
nHnCdJ6332DEi6r92JV3oxrJCUVOMeB47KOEU+TrX6hSgPgBvdLMkLxJ6IKHkdy5HlxnAIf3iSTk
N4XzGjCDdiYOS8MRPCboV+ATG2uJITQS1i5NSeSlGPfmGc8NTFPtaq41WcuHwiOQB+kW9JSCC91s
+lxlFfbsZNwNep6ALkRjTBi8gn/QLw5MQ/R2kJhC7lXTZtoJoVs4+2CaJd+S0ILAU3b2S6BwQjni
oQvAVVAokiO03VBJ742SU2XrTI3T3bRiJb3w4IcX8OVtiI6Wdd3F4gP6EujmNrWxUWuTceRoVU5C
7NxH8VqJQtNTPBQrjHIaT6tmLN1+q5867AZsuyzp79AhscyClJAiyM4SyOSBBArfWPqjf5uojYCc
GCZahgk6NoApTG1ka9DT6QHBsBcpFAqIIpF6tBISB7slxxF0l5y+7LuPbE1xJykpo+Qw2J4lDZZD
DWlstpO8r7nojV+DbyzPm2vsXrLnM+ZQLpk2qfkDRYhfhjHjsDgFVg+HgufCJ+LA4ofkrNEtnMtz
3m5zLIkgBTF9JB+AcpZcNUkTIf8nnEhz9s/KZ+z+f4APOQLX5rziFK0rVkmkrrtESMQjToN3YvsP
EdjDUty+V7djAUES05Lec1OX4bJ9U/pM8vnwlwGU7OmcAdZ2uemEwWOY7Mh2c1Ji5GPGrVhVTjrW
n6wuQHiiCx2hdmtC+aATWncNz169rMtGkG/mwRFLFP3Hor3KBQCPBqxLOyvsBBcJoq6vBF+8YwsI
OXbg32A/36hE/nA7tsgLJOQpF/K/vpIIFPiWWiNRAdztXU5YD45mG5Q8d49+l7VbOYgg4SYZ4oS2
PWFJUQGAlAcwb4PLKpmZQOErSbQTfCuyrWKnHyyITPw3KtJYSloB6aVA06+GpkN7AByqJX0TWHpt
2xtTsL8giMfQ1n8BQKQ+g0ghhkpZEQuFiw8daQH1CBycm02LhQQJ3Z9aEkPudc7aGYL2pYAb+P0x
VUNbH7XmkhxyJ8IR6Ai9quxQwnagItmXsl9J4nZyfVAxIscXCImcj93aYP8CCjG+i2qTPLl25enE
byeTLYOh4DIxqxZ6IaAY9kCwLcI84FUUQLHXYNRW7aY77vITKOXjdE8UsQrFNeRBbgyH5LYD/Equ
kUFn5CAV7wxMQiYCPNJxa7e6e9pGIK0bM9sx2K5EgwA5UOzHr5Wm8dIX+Iv7H/rAzAFyVzlbPkaP
H0AvguiHl8BNXtRuOAOB4F2DrrzVYyg1NsFLJfYT94U8LEaKIeWYJDnODS/zYrA4y7zrjZKV/M2c
GIfrWCLZDOu9Aw7j/J4rk8xWwGGuI8hf2ceyEjCwWE33X9pBXG1Czp1IIqIp5jRp3xBYMMXvE8AM
X4TEUKOp6nS5OpIsSTkJmNAp0ej5pVbgn2lhorbNso18Kf+0hhImZwspSokNhwjJEG+iczDpWLVr
u0zsG4Hyc8xe+CH+Hyb+56dHyZP6G5H6OPG7ZLcqBawVRyl5ytmhwG4bJpFaCwcjXuNK7HafyEOg
YyCjNDoNSFRoBifKV73te11CgUUnJMBHBqmtkTchTf8hubqIUwu31P0vih9U9Pcg7sHz6dv7WuDb
ZBQ2yLSoc8GDJH36LPdcsoSkKLmR1HUGpOvrJwmcuHE279mmcEDr/I9ccJ1wQ2UxrHKLXcrtaQeS
AtxBKt6KiEewCbG6jDy07nQ9PGzE9Nm1JRZyel6j3z/tOQKiS0TeBoBVz3X8h4K23QZGij2T8EYH
TcM+zsQ+S/gOVIn5pISsfQtb34h5AdXoKKg9Jhx4TQbFsSt5c3mp/JTziKB3UilrYC7kGU8HISRF
6IXKBpV8W5t3+FFqcObTf4mtx2tIdR+f8yG6/ajug09E6R8b+3tJ+VxfB7jJxZXid16OMb+eWpFK
pFI3ANxaimv45xhgQnEWeNohKVEBLtqS/OfjJDtgkouNiCnahHalmOFsaSeGrdd2JyCMsPTJU8F3
Bvc429qs9kyIujBJ7SfZ3pIuFqZxHKrIoVOR2jQgSNcyR4zxEMzEqYPWLGRczOxsN5YEFwAoUAYD
Jp7N4lV7kmwA6pXxG/oyDMUq2VM8r9bdlyrYc+BqPNu+rKDE81rT7jBPDUCENW29XGAR+7l5qnpM
kcfSxhqDSKYtFi2YwPoJOTovXYPzbh+Zx24bHKI5ufvsQeu+7vabl39VAQhYew3i8pSKgmWO29vk
oszMZn4bwiN2e36z0LuhVgHdMhAIpRNIYkPDZf8z3JVOvXv2M3rnz1sRSWJcKykD3Gr6vOgfCde0
Fzwg9ZJ6DeAJoKmHX5fcDRKDdQdZXJqsO5QcQjJAGqZThYAsGZy5/aybbCdUFdBMQacUwMKbP7z5
ibY/qpA4g9MF71FZZ+WXf1CGYNaejpCq6bs5q8g9XdFwkCYfpH9d6A9CeEVC2FqedkyxQGWFXjpa
rwj2rdNJNAmh6vqpe6qspWRlc3/26pvSNBPMOV9T0WA9P+XWURbRkxqiJL70Q3racVXPHyQsgyNT
wyb3nTF+4aCBrg4I57EUWDZzlHzsJkWfh39ASgQYi2YGRQ5Vcv2wBQU5VQ5gtDJOKAEIxc6Avss1
rsnTIpi95IakVx3m9WX8zwQu6XOFNjapfGSIXDnhah6u6RhGz0KU+5nDSYYq0BupM7+hZTWDnUMw
9sA33QAuxH5Xp3zVDrI+BUpQKeJe7KNgIcXiPzQHgwf+IoiTVPX/q+l/81CQGYm3P8unbe6FdkEO
ICYKAIgHsJ0YqycW/urj4xxjQumDW44dsMppsuZyyq2RxcH0QBQLuE2oEVQD6NXv34icP7Nq5JtR
D2Qj5qwrSJD/Pk/PrW/+DjFBAZQhWXhdqzWT37IV+9ar4Y70oQ0ybWmHm5zKBn4pxouNX0N4ZRpb
HNAMQFBWMgbFQvdKtfiJBkjKxz8ak1uqmOSc9vINXEErWWQwwMjXM3go03TBfeFpMKDUZZwuQD47
QQrTm8npsuMFpoQ8OMTx2HJq0YK/rnoT+Z2TDO7NUeVGi6RPqw9e121v0piTuD/taBoyrYb7bwQ0
alx+SudFuwDVLue9a7u6S4er2+LEh8/+B3KCdOAxD3ocHj5tRYeJchiCxKthvdLIQQEfUYLbT7I4
H2uQZRLYoFg98ADWbRzpPC9ZcEqsT9pF1XtFtiAgAB+xculb2kHqIrh2X6bV4g5ZaFzz2UIIfpgE
XR1Mosef5pSTGJvgtJCfUFTYd1X3yCjBLSNHUgDkwjJ+jAxrBR1wWfh0SYCpD+DfjK+jVmg/9u3t
e2BATVFt8nNwSVq5WaLL2O31I+dBEDBNzyQXtsHsEoUaQci70PDaR5vow75qT+4rLShBfLmsK8hy
gLy+Bh6R0fqTgsiInQJ6R37g3y5AUIk1BGvageQOrlGMXwtgxHKP8odsGB6mz0o2HhypbQRDNLLp
cDrK8kunWY0KOUrQwCpMhrPyabpNqYxwPNmardFz+kLk701gAju+XEVd5utA0JTTgGHAkrz4dJOx
I32YqxAWufKsV7girEao8G7lvh39YM5MD+UVbHuP/9Jh89CJRhE8Q+uxam9k7UYLZHCwxaxaT+Cl
ZDhcM3xGVRvaEUDmUVp1jaXmyW80e7i11x1igH5vVnue3Gk5OduhTy21tM7DeP0mgbEO0IZnEORW
SAAqY1niZEtXHM7bas6rlpUf3qEj5R1txBF9AeILFBe0WXdee7glnODzIBXt7xkE9Bp4rIo3IbZ9
9yn52Zg98WAmT8keNnevCb7/cOpxSSPVh8I1ronbCqOXQ9CvohjbaVcTcVlnO+L0xRUZYlLvPrwY
u4tbbPZpnl9UE3nKwz9TV/TlmQVvCv8Tz1nwvcXpMeiTTiz2Mz4T/qTDS+edURFIQeOKJ7JvgyvA
EbbO7g7jxGms5BxeODzOYnjjhevwybgE9recllTWxSnzuQ0732Snl6oz7p7s+84snFcHubk5sQ9B
gw7UyFaXmAAZjCnzTcUIyIsZ4IorYI/YElzUXNwWwQZAGtrz9Apy8199MBi3gv3LXyF7BM05fTwW
M5y+OIeE2ubkuUpX3SAjdRFKh6AfyP7w8bUAOjZ1NynHmL/nIUwDLsm3UNIXW1Ta+ZslRAs1ZWO+
0Twj5hML9xoWGJL7rsBWgM2rB7YZmK4vZTBIKY0DjoP0g/gaeipZw5uUqWnn5AZkN1TAJEuSLIRS
GhZdwNVWwErcQIZmE1wXrN2TTNEqnJ51XjDbZfjCWmKE4G0i9bFIFj0+Q8/SD7IDupsPWCSNWNN8
ePsBnaTM1GS7vuEzwf2WLY0gi4teWga3ic5t6dZfPzhvBufQ4Z55D/GO+L4zqSgD9yQhdagTq4b6
+Pme5mUH1q2NpIeNfPM3WCSH8wtkncCsqj+pphCa/0IQmV2haNAgy2UWD5dNhaIgAHlEhkuTRx/Y
hY8sAHGFUZDvNJBEXD2ahYmsTa5lU6jy4vaYHUQYRA02aPr08s5zyk0wnriBmm+6IbrEcqKmEiy6
iaY7wQofMaSgw9FAI95Waxv/mXwQ5gx3vgE8a3nLADbeqUa1iMIYBH2e/BmYfVrXJZtGn4D3HJ1R
FUDkgqyas0D2C4kX+TNQu58O3rkgn4I+87FGpWSShOZSnZYSO9WFA8XFFjF5FUj9Dgj+8j2J+yhn
1DlXQxIOyURu/Wz4XFHB3CCk5IozfbL0WlBaxCbKb6/+U8N33XyUiTGrbZa/7n49L+uR0WmCPfvg
2zzHDFpcTvxcP7J3YtDbtPDCHR9wW2mNbhMVfSZSTYYUKgEiIQ9jZL/fCfrmwoqTx/I+774DAmWB
xT+gpxvmtA6bXPzvjslWdAz1aWpmFBpLFQPcJk74KNkhbEiMyKEpW90hFFhsI+YUn27k3/Zlx2Fo
kNyJkYGqXcK2th8nA7VGuj0xFxjojQTsHcPWRvKkp8o3ZYwtMH8plZ/7xIDeAbOBKe7OUUYH2fdq
cmusAyAnVky3Phs5jtijqH9mO9/IjdjrbwzZ23LEVmLRRsnw67HvKwrxrpRFtRk8uASRD/t+EsOj
R1jGBzCok+Mb8gN/+VpxbdRxPGyCC0mUcF/s7VNNpw/2NQdG3ID485hQ+MIDY7OJ0TmYGPzOiLq/
Vc+YdMaDze3bF3oTca968nd5cREwMRS/Ay99zN8XDVo3oxF/t85eOMQK+hCXKGED7cKGogIq6XZI
Wk08gLLbXtKb2xqZUjpx1iapglUOLnNQ5NFrBGsJpDiHaQ2kfKephz2EcMUAFjO4NGAwUQf/UXaM
nJKqKHSnGIRYKpElWSho8NnRBh1au5uAx83Ses7o5U98dL6GwGLABrLb3b3hy3Hld2KfftPJiAB/
qCmClZC/Rjwmj0tdXUqQxMFTCZq5XIMrQEU36LgvdrbUYh/8RKhDyZSYH4qzcHh0cIUvEgIUwaMA
+3JA7yIGnboumlvUTlGp4AxoHAfZh5YsEfc5qK1zcJuIZaIY+7VZgphzPbmA4OVCTks9KTwxpISk
1bnhF/rRSKKyq92BdYZ2HGCExmgPUpEgmjUcwk58rDyKZx9Il+1l/fnY2R4+p2HdUonFuPufKfcS
r52w8tAvGkvF/jZgCi8/ywqgo5mMMhyKByZFjoZ8+WxaHtqgQxieDnUh2Vk6SyjKWClNzZa9J76A
ZeM8duFBtup7d/+hO5mYn7CsbRkryk+KzrAO95J8SNIbSXUim9ZjlU7jNwFspdpnGH6YGnmY4bwO
hhizOSOvxXsSr2GaUQeku59n3BjEzR9p8ayI9AoEsfkz83QnctzlOMLVVH1EMCRypH3+TuKI2AbW
R77TDoYg70zUOn2+IOkGv5UeddwA5NgJZogedsJaamI0rTP1yCavZQqn/VXjE9VjFTt4qhmdqvxN
vO2L+6RKOpfodpww5XvULdyz+34iykLn5hnP1SbvE+8qaXW2pN6GIAKttjyaY7eIZDXAIxm4IbII
OAtaNHm1vD0dmewKWrNRmFniDX7FX51xm0w3Uo8/DkiZlJ/skl5hjtf2a/iZ1FGxn4HAR6HIQH/9
mFQ5cbe4i4E4YXHFMIlpQbLTCA9No2lh7aQ2KTE4pHgrWzG5bdWSCPn+g4N3jdOzr2/oSbVR7hKu
Y2MkUZRY2/qLvFzoBKHVqf/sxxT18RiMzn3RP2C9hmKQ6Q0PLsTWEVneB9r6xJwVTtKvNjSLPjhQ
dwNbbdxjgXEQJVZKDs+6s3bVptpEBdgwsRlyJbLsWGrwVwr+/4ZDTiYz5yvAoISEK1owQcfeFlh+
8iqgWNucaeAhxC8pZ0YSNySKScp1Sh0HJghO+3Dtx8yWnXdm/IZb4K3/b8Q/xIvny/DtZF8z/Q5e
CiM7kQCTSJA9NwT/AU+CFXwSw55uzsxcJTJGx2VjltY7uBfMSOHuxW4JqSBVZ8NpasL5zB5eqv+k
74CkNEfFVac0gxY1WSlOFp4pSx70F4Av5wfrwd0xKX6fHuZaoyOV7GuIdojdPeagAdBvCmA/sjin
wJBa0VIopN3jY5BQNQn9aEScFLv3dUndf3/2CjpB0GME6ExQ21UGHTJOPGHOIXilx4BfpPdUTyVe
e4rWCOpWmONuPwUXvEBSNdD7dFAYUNm6UWE6uD1b0/kgpghNtuHkJeCq+VP4VdHvMHOUCURMtfvA
mwRZBnzD4Ous1TZSp3YTCAFYGWNq59TNn8h72B2QXNDVEeNyxGdYryd+QH7kv6+z+LJscCpQefER
fLfLQYRDEjuqzARwLORU+GDcKlLfn9A90IT1A6Dzre1jqf0Eqxe6T4UoRujTtgUs51WTkoUCSU5A
ChMWMhkra4gpW6ToH2IbSu8sQBL/kw7skUz/1d1jX6bStpWgNxqSJCjhV4PbilXNhpLYsUHVvPoG
2VRRqK/nbG8ZXyOxEeiJY3j6RqIFNha2r5tiCCDxI/NZLiVASplgTlVTIm3S2bt3WVJ0ERNTdDEI
V5HfOSv0Q6/AZ4BKYDXYj0AODX+fbfC2DE8iNImuz0gOYEPYmWss8UFMLq0GMpdNotWKFkMxMUTj
nAimVeI4ZXoI98gMzjYWFVhTlcsWAYX0bQIN0ffIK2Rku0RTxChssm96xPtLKEcIPaP9/d8plVAN
IAWIAtHXJhHp8Vui5Csz4Zho/4ZjCCHCx/I4jNyYPhhH2XWrIaGkcDmSLZeUjgw+mkziQ5OASdFI
pKLKo2vcw9dviPPpXA+YcFH9nGFOuygJE33KtW36hNrvvx6IPzaS7v4vuojJTOasI7qP2y5K47S6
04qJ1CiCxpAikM5k8LlAkwxi+6qAXxUSJxncUpsLgWXl/NGouoHaQw8BikDtny8iDoP69s1JJ4nC
46CmKCDack67PTkC5y/eBzFvYEJckYCD3G4GeIqRljaQ7gCbza0BJSK/lKdp4tt6A6Q6ecqHw9Lb
aTdA76aGLLbMshmufXO0Jb2e+bGr0yRhmfGMKWpR00WK4AO/++1cKUJyY4Hq1ojDrPDPjWufXpHz
tynz3XXholw3wFZ0jEebrqw5tNHQxmTUBk6pjcoPDNGHCrES6IxSqOMu5chjQyZVHapMZzs5O6Cj
GcDChm7W2qmXrwkNKDAwmB0Pk/W6LycdBhGnmt9jv7IOIMp/6GwVvTCUPQrQoq6NDjp6CAxgBI5h
LeOPIIdgKzOnV1gtYPNF1yV4SHVyZKerrxonenB5RZPdwxwDzAL0A/ALNLrp7iM8pC7bcxAcQ6hX
lPMojsbB5S+eodaF0lyJoiECekw6vHrlsoFfxeNiIoA+DmU8TymHEdJvMyCfjGYS99Lsd3Q3ptuT
jhHIaASaBLWb69FY0TybozGWLRNIThFiG7QxWjQCwZN5iU6o1EoJUJwXhRMa60VD32z4MYLRqM3R
ERPToSgteufxmWj8UMLZOds9OF2UcGk/rmnahA7SpA7VVFXb1YgNKRs13Sh1ek3/USPb5lNFZH69
7pzho5BTdJA7VBrsjIbbJeJHVeNB/7bfBRK4o8jq0OzJe0vrBrSAi8fIN+aNxJwompIFtvrBDDyY
aAjN0OVnRW+043oz/e8+b6xveGyw99w7d90UrZYua82puP8YenBbEAgiPZopSbxLdUMq1/S0jMZd
94lUQbXMEvfT9Jn1hJjlqhEyssLewLIJnSf1igfSem5xeNyhH7TmtL7OzfmFkpTpGwtjyLlmm9yA
Yt68BKiBPlUSk9Ua8xur++qnNAYPm3CJjOFDmXM6Z7gSeQYP4jKq5HIzNW1wGxrzyn6zy4iFJgaF
vIl2uC2Mnp+w4sgbDu8hpN9kRztaOK0npn8FwdoXOLMjhbWpPkrpjnbPqYJFcOiN9FE16yxoNvv9
4J0KSiP3sVlwA+yYGVGE/lBv9ndWHcN6ln6ANMfAf9hBZc0DH6vE1Xf48o1dg7lkxAHGiQB6uVwS
5S6zYLmzx7btjEtnHDjj2h6Px9vxmACb18xte77kF3sc2P5sNRsM1HFGrf/Iv+PH8gezmVK+Otp8
8X01U4E/8/nF5ldKNTPfn59AXmb80VYjV41WapBb6qhsZfuu6ybWSNFSl9ur3FaQMAYce9BzOOjF
pu7o8waDza8aqdUKWklu+1fruBocV9QjjxyHYyHqwNsKKXB2NDmL2dGXF6sVB5oNjgM5LcTi/I3i
RJe+Klzlr/hxINTko5rh7mY8Bwk6+WE2AFaxByf/pE5n5c85ywbffN8+zSkRnZZcEq4s1hs/ukyQ
2lvy6N0+zn0qT+BQsB9dxJOdRPHUr3s7xc6JCB2jW3hvz8YsI1I3RyBMXIC8diaUB3SIaLaT2F7+
F1bjTKhzM+E5zufcrTnv+7G46DYXYKV8jvnxwZ1Qrwt24o/HAT1uNseVcpmv7KljWQKZjLdbZ9uy
HWe7LR2b0MMZDodOU+H1MPBjbqyFVyeuflhjTtiRWEQikfHWcazta8jLHYDnXFnbG854SHFDt9aW
53kWWnzb7d3iH+HGm6c5ObG2h0aH5XyrIoKZvq3hSw2d0hmyxuxdZi255HNkDU9hb5f8RnBXvYZu
TzrDYnE7MlDU75ydSXdXLrS3fw/7xaLHz9nxgyWQbJko7j2gMnr9xcQG4dAYhwScwNT/oOnaIwYj
jGT0xyBdUnuvDSvF03aBLtZVCyn0RRWdWnuqnntBIEopRVTE0wB8CXIMVuO3FYCE0n+D+/Tv47Zb
O6/+FXrarlhpPUQpkwVpyIQeiIkeOa9DdZCYDjJYavXm+aY1uw4pJkka0dzQuE+Oe2P6RwFScnht
CAfN1kIbNfvV9rJvbjH0N2NGJ5dHi/rkvMSsupSVvJqgeQLiFPQObfe6eGkcMyafjVTnvBI9c4HO
WquQQsNOCxKqTzFDqbtub0AW6ifTz9Cc1UHlUn6govQcms+KAhOMfTeaEp8yQfw+LmfnIfnWhBSK
SQCn8zKcx+NO0GwzP86vjUGTjhHyrE+OfJiVk0qcEsRkY1XH9tr8vRA6DZjHM23sMkq9hHi4Y0we
AGCqzCZtx1fvzvwXAISH84JJqyFsSoOn4odDTj2Kou1N/nV+W+iN9FyDdAayGGnVXRQfikTlGNHU
au3abVXsGpS9D8auEaB2TCWlB1ETInCmKKPmHWRKVU93agBX08tjlaCLxr+FyR18UR1JvNxtR04G
okYZjoDliAQI8ooI6uVwE2guAkzDncM/AXo7EmlcoJO1RCGGgAWZX9qLYWlBFKJWQUZVwBS4pF5n
R3iAQAZxWwWLCsq6Tmk7Xma6QqaTeozTnNZey2OC1ElfNOxRNugtrrZnLN/WdOplDJSys557RnsU
mkNER7tl7mMa5MkbiMwIwqDloWGWW5/SJm8xdN+gybTttZcLMpSUCkMxDnGqVYckzi7bdEv3zebP
i2LvvKY2h+AUqMMoWhpjwJvBOw06Py9d5albt+yCXEyCpF9epzOQD1p5U5XHV2YXk48XlnaCyOR5
/s4cnaImOjbEQH14+xcUaeDJKcAqnaiJNIu0kehdt3t0iVONeyNj4HUqaFAJpOdJTcWboodpl4s3
yfwfcF6XIYAtp+JqUfS6qJD8ugXjCDVAFgCTOmyDGpsoE6Hlq+6UGz6uxDzqdvjcVZkwlds12qoH
LtNxDKbpmQg2wNS1KhpLVoafvW3trOQrDc1Oj0zoOaH7oluhOkwyxPS1aUr7w+wccPjbBNCfa1ER
m8+vo/a0fWzOy5/bust5EjnNWz+gYKGfodNrqnheDp5LhB3iuQ7Zse1mXJbuqAOW0VE6SniP/rVi
CpIXIusKhv7Xo+oF4yf6Ky6L1vrOEIl9uZA2vk18bCaqm1nEVU/O/max5UY8IRl1t4VBdeyVWjHB
L9iUoTqws2CEptaTxp/hne6iD5RBJLYt/WM99pc1xTqST4jsKwGiIRVSdCELA2uNofnKNoHo3XZf
BdIqDvaqxawkm6YsAAIjc7sNt2aoeUQS70WV26HWDSMtSA9dTVHM7ZgIQCDKR0TnXx9uJ3dLgnqQ
b2qYFL9TqzEzSGqpxW5yt0MbBskXdV8y2HF38dnGp+fBhBZ6ihaN2XnaZQJqtqT60AYPJc0idL05
ROWXinDZRg+6MMaE/4grXZ9K1G1an/296egUOXMnInvcfRav6WcCJkigXrutXUzmQw6CazDt89mR
3IRNXqCb4b6JEVkebeSH+i9qsl33oQVP8P3nNG2MSFuMyirv3q12UJqp71559fOKmSPHZ46RJCC8
+tXbS6vxZ1Nm7osKNR3oBOyZ20bpJPeamcL9SvgukvVNWsEqTtktf960pgw/mwalVQRObgqku4sK
awS5273UKkUIHoE2wt9CRTenR+0AOS1sL8I0RKDMRdTdJzdGdzu03UaqK10lNalIbd2Ojy0g9rUz
TrCZVDb6rJr3w3leuLHq9fFfSN0CJn4Wl/rnflmUF0B2UgXmGhX9sOh/kJ/F9tXqwqS+O/37I416
beQ32n6YO5rhvivVPatO6rRS5/059Bpes5iZdp0Gj73GhI3le4Bdp7IfIQ8S2hfuIYz8ht9rueln
hspGSBo+0vU1b/Zkb8cuOU0b4RAkEKaoJZqp0r94zkPzbz3XTPq8hfHwzuBcptJQCYHDflFsnTMM
ytQN4ZO2HSxeY/xe3/bxSp90POPUHN5/WsFz8f7pysy0Uc8tadFc5vPXMcQ7Uh/O7BrweAidoNuD
5C06YYjmouFK9oyY5yVhpAWBj77JJ0/4KtNH5HZqsfBGcBmwiR4rRIhC2BBUe14uRBGzQ2LvPMvB
eZG98NSMoZ48Nxpw42dIC1vQhnLSsyp0+9DJGyJr9FjV9nXxRSnxaK0TwpoMBTzVq94GssCU5rVZ
e2JCDnmj07PibBAnKuBr7F5v57lorcgRgemyFwJF1dsJDxVQITJhK9Q5z4zuROQeyRT6WQ2L0jVD
JIdFgMJqYwk2enBuu+ahNw99WAFBG9XS+d2/+81Nb2786hN88sO/wLhfdBlmINfcaSIcEaq7PrnA
YflY/R65BdKry2L/+rsGj/ltftd2hhMtXx+8SsPhTulnlGlQH0Ks+rsIdNXmYg9hD0AxeCdO3Bxd
KzehcxIqAUpFBhq0lgYrgVJXSlDElkF8tA/MQnqMoKuGI+qoGwBM6pNUPzxT54vMbehZl78nxSPp
X338ISXxnn3o+bA+L9Wj0gOwBzjXs1tXH4CXJH73WiBhZhAZPWxtGZM0Gug2kOr33k5s2m1uUiHK
q59jAcZTqphmhVX35poo5bUZKcjUcudq+LfMrane3ZwaFbreU5nL8/K5bOXLS9AlGhsUGaPR8mzT
SJzWb9LBvdCtSFnbAQdOAXo1rzHKvxU5qahgnkbPat1uESNd7LNh0mhpNDePD0HUGNNT3SAzV25x
DfiqJd7NUJceMGrfGImiVQnyZSidWe/NoERu+eH1/IYHuhW7iB6ThNMECill13Waw3AIUwUJH2ba
UDpnLCiEJyp7xeeYDzvhqVg9Rw8qh5BsFil1Uw6O2iDkTrjSpO2IW3Fp4VBSRujYj6Qfw72njWnQ
nFAMaiy7mzcDvcKf+giFE02hkkgltmHl03Fzg0ETc19lnniOUtLHI6fWoBW0GOIonG3kShuDbtAe
9ShkHw0eAa+l64PWHULJJ305BpObEI81AgnJ/sBeMiT58aSg0ZEVm+NGCIJXXuBI6W2V/aRz4LHs
15+LBDDpGdVtmObtxDKmxrRBsGkTjwGedCPL6K8GqNFaLm0iyfL8J7guSkANpzFukFm8B9dR6f/A
AZ5QO4ypef09UUDz99KhuIeY/xqXw3z1ceLjaJRat37hClO7D8OEarUlwhiVk4zv/ajtPfrCxBbK
6aUf7V5OAuvnptrETsR1zJ4IEct7uSX1wgV4uKq9n2gU8554V+BmKpZK7y+6ak2bJCyRlv9x/0L4
YMJzhFYPexDPDwcjmtRTSlYOvclTZgz7FX1vF+8oVAcaWNWF9UERH5LGW0FXd3qeW0HVpbm/j6Ib
9cZb/6RZv0SCHgxCmlekpHnrU0NyE+9CywF0B4qTfy8qljQs0NCw+b25bdrpfzklXn2maenqodfg
swz6dILx6jbJegqUqXuEIQoyPuSRrr2J3RHx78d5D6HOOGeXUamD95A5OB7t2cHpBYJKTzydbpgl
PudgFKHp8/IQHnXuk/dllqNxypWeZ3xGRs5Ezt2lG7ar+AXZl/e8R1nlrwQSygFXGG8E2nX2Moqe
KRPigwzT2rRa+0/Li2Zm5hspicem9bZoc4AMQvrdmJIIMGF8D5i1jxu34ZnIv6AJoklFyb6Gf5r3
55TWAYFlCqx/kM6A6Eh4QXYcmGmUUF1C7m+J1sigiE+4ItaioFz8S/+xM4ycA9i7N97enNjJ7Nto
AFE5OFH/8zKPgNgXQgn9O1LhE0h7ABquTiFgPAVNsAKakNyGAriJneMSPwNuIe2EF0p6F2c8OzUH
zExlGQxkfSD5ZF28wQOLoU0vHrdq9CT3RskUJOEhebq9DNHjd9ax79CHbUF6unlkfHM2/7cxUXoM
hRXkIQlqw28ikOfTSVmNbNKy7x4ZM2uKwmTQHhc9wK0L+a1kA9Y1xvi0tiX4+0UAmQ79N8z/+r3/
MSuSGQIMZRsCdfy2nJu1JRZlAncbqfSUAJEaENqK9H0i7Bgljs543M6WMcOTM2wVmLCmF7J4IYh5
+iIcXkeR07C3lfsYULReYMeilAlb6FLa4fHtP/bGz/kvejKsyDLxUoq6PcQB6sxOb5rt6XJeEpDg
6BAVucImgO4MCWx5pxbI9aUYC6O+ciChKvIXvzWQhoHOgO6A+Xl2m6R/YHKQhGi/Tn9fy3z0nFWj
cp7OFvGmRZ4QTrEmVEY7NmCCDPH41gV6++wXrjTkBtpGewjZe20aW2AeQA97OsDN4MuM9zUjP8cP
Pz2DHnRY8vSb+iaJNGz9YbxsMaK9MWQG748+TvbPASPsBpQGO8fmT/un+gHhjNaxCciFMV9edHjM
McDwp8/EIMK1p4UDreZtCqAY0q8kKZKh0I87O+Imgzl/+p5acU6BFeIAI2URlIeUwHKurefxfeuj
R3ml5vjD0BMfgRrIEZbQ2rCl+Li/v7Oz74V7rbPNgpc2Zf5TkRyu1UlH8Lr34ZIhuvkIworVQWH+
CmRddugFwiy2kSILQDFNMD1gPKl7xwEMYV2iAeB2UWAmeIZsKsREKZ+1GeuQxBYqn8yf9zrT9D0u
CG2W1ZqQgYsctzet3rxuXt00+b3jQRrxDdmtafgCKikYG84kSaRrNLKVutjmlGPXetMq/6gbhPvy
rwV38bdXD7k5BvVsQ/T00UlsEi4CeBDWH3JwgvPsMmhBPEj8KB5c60HcBPNQBBaIw1I4QQI+pW9a
YzSo+06YN+mm/+PozJZT1bYw/ERU0YO3Siv2bcwNpYkREKVv5OnXx6ralbNOYtTgZM4x/m5E7guA
l9h2xDxQo5Hb6472987cRp1lFRYWh4xMYiMBP+C9CaCUaQFsqIIWURGXWp9+TO9pQKBXRIPDhtrS
Y0ujZ0gulWnDVZHnk5f9CZddtFPRoSFM4P5GzttMqVkekVVhE/mhW6nt5IqmEVnSy/TfpwTwAT0y
QiZSMr7kPce/7MvcAafKQQ9KHQfCFkkXQ3SlESRh6Jj3gN1DvoHTjgLp22QPQwvzR9GkL7qLeZBW
2jL5077jGMI59KJTIZAgP6uRFlBPd2Tjkd1n52A0OISuzx/OxgRQD7oK2h2TDoqnzCL+RERVBtms
zYyDtokVJpTPhsQGOpc/wA9WlLjFWSHVI3GZqPMmWlUHCpyaX1Te1PQ0fcB6PdEQWzZ8DcpAcrFb
teUB6+RSwjH+hekEoGz4IvGmw0FHS47/8Npc39iHlf3oAjxFB3MZNwxysDWOTxg/wp/IGlzJu8fq
Tf2M1ROUYLScjEmL0DS0aDUZh/N3zbih2YvwR8PhVBowQpinClWT6VAPyQonliUhIcSPaWB8GucC
cdu+Ygf7BPHqD1o/kNXjcKpXCl4nel2JSdmFN2xuRIOcJRX6mlf9XxEgY3qA6Xhld4+7HZWJ+f0K
5J1wQFLoMKZ+z1vmPYo747fBy3YmCkbGVIcPfAFdxHb94ZCm7SFmr/ar1PqE495zSLGoWOH7EoKe
5v0awgrWsCCZQdiqGLhFPspUwr5YONmlQoUOVPmceA9pYhsx3rJoHw+IP7tzT35ouonRpUey4iV9
GYQZ0KF0npzEA4S1fb2OEh0sGfsBU/sonwaRPqIwsUAyUPwoNnsO30q86hd9GhrAkf3OnG7d7o58
/wU/+3Q4J6XZdHGOZxu3nbnxzHWJGpwhJagpVTabzeJs2/bqipB0fOixdQfXcJMarVe6FipLe+/0
t0+g9+Qe6ielupaEd0oL1Ek0kJnNbJePdtX6CxMnXRlDmbZ9TjZpz4B2R8aI//FKZsIzqYDGdl9P
5noR5JP5kzE7v+miILE+tdsleX3wmBrpW6Bcg0seMNHW456Mc0dnWsZMzyEHLVhSjbCOp00zwzeJ
Qmcqloa1+DGL0eBoHrgl3C40Oqn6PAAhEHwQdbNyV+4aGBoiXdJWZKB9agVYdHesGDiEkQ1hj0EP
8oA7BtNxRmnoyLO3EETjI3GNsRVTeqA02sPpjFT4/s3cpnwcjMqVzhx2S16d6gm+3pzWJLSyC9xf
1JiFFX08RgnR24HsQKcyC54B6SYBYDwnfRlCUgqDnwQXa4lISOO+I+/5uo/GN8veR6yCQwwvEzxq
UulIsqEybuzql9mPkuRPhpFr1qGCYzB6muf+2q9eF7ZPWr2W3E7MmHz1Ta/dRSOjOaN95peoMpDF
P1x2U6heYg8eCIUozCCt8R6iXar8GLCJ1JjMJROYCN8aLTpUd2UBivPf45fGlZ2ZHTk1LZXiMA90
sN7KeUvLR0ue6ZTWnB49XWnAz6gmrs1rFpdLgG2+K5Jls3sPdPmTaKZ/lVeQ7tcFT0kK3IcD94E0
1x9EP20WPJ9azy8f+lI9KBHpVV6ugZjw+eln6Rg65bm6jF4ZwABzFr2YxgGMlIMUMcSK6R9zcAXl
7/k7mXP169opHw5vejIHUOf2AegAnq69+M4kFpc3kDA9fGCwINm36/Z7cqo2TFwI2SrX6FZhNjpu
QKqWcbUwU5QTk8whxoa+fBq56WdLtgFxxCRZULAxem2aL+ujTseyDncVc5r3b+aI1UvmDNYwv7je
lhUy2/8T1fp+dGU1I1PtE60NNk/JAVbD7lKQrgZ9TdD7nUDL1WAXmytzQoEFRh3c5zzW69laPb/n
xikKgFpYOKPmglPkvWUwA8K3e/wzufeKo9yfXxEMhWgXv+mHs/vReAgBwAkGBDPX7BdEiKkHzFyo
T+WqswjNeu+Eebtqt8qpWWQb9l5kkcg+fxEkAFooJw5vuu7obSl/yCCydmYQ8lETlT1LipXKKStP
e2Q46MRHeSU6T1B3+nhWWXZoyRMPg9hhP1B8RCflctQm0qyjp8P01x97GJIBaG81MSyGmr/swteY
jSVuclQDxK40i7I4sU555ZJlDZ5RQnjR7Jc8EXdG4zYLnELwRqAHtLcV45rxC72sSbp/kKAZVnYU
LWUOlo9GiO6SH8ba+EhESn0WdJUHhPV+2w8iTR7u0B01w+KpJKZDUQzwTh4uozrF0lKZEz+sWKVi
zczP8S+ugS1eoKxsTuOrR82Op40g6RvS8t1XaQmftVAC4x9Svo8RhMzjD2jjkccMSKS+KsP7kHvz
9KqPg6Duv6miNqyYuBI6aLxfL1urFgj++GEqbChoeFLzYSla8P5MJey7BMNEs1x0QxGvZEEqOVQF
cn82GopYygQiBNCikeEBNppYpDnL2ix8L9p+Yb4XIj9iV0Kugjy/8cTOnSgudS7/V3h5TejhlBz1
0NgA0LeioVdmCLfLaAb0VaCyK/w+9sXCUr6rlJ94qEfstAzyMRuO7eZtHlJtKapWinBOm40MJEFj
qOmwphNTBGlJcBQZUUifPWKINZgQqE10/W+ABjfW2kALZD/3GmsY0mV9kkDoafh2JXQVk/rqxcBb
yrHgqbWjaHMcMDoqkoQtuq3+muin6WY60eU0wB8A/qAOA4nUH4opQg9wZj63L7Rn+2gNJRUhm11z
dT1MzWP2hkDQx2Op5pzkOGI5UcGB0VInVMTbegNfpW4eW4XYpeL+WMIYE0NzHZaj5mk4SuM3aLDY
GCfzx29+RZEPubjQf14UPWM2HMfNhDaYYCA0TQzSW7Am01XvPn7ybwaXQHZNPDACbM5kOvjR0iCZ
AjnR+a9cqgHjBeEROP84Vjlb8nmkuO8duzh4LvGRf+Wccqx6TduayVKjL1VN3UJdG3JQpXsJGyIy
u3KnYwB5TAeJumwdEV9AypRpj8N0GfLFtE30P3RSvdfRI7JruREyLzR2im908xBlMq4JiBmQsOSH
hCMGX1exw2/zNF3reMx4Hjc/hMEMywSnh8NDvTgQ/zJORsoYOv357SnREkeJ5uxdInGEg76SdZeB
rng8cwJsQftxkE5IlgjY1R/AKwwpCd0PYCYJn2zYuNFJ1K49ceJrHGpsSiYxQHQbzIkdvpEstabN
pFmmR+4Z06Tom1D1+/eNaoLSgzrCUEftIe3eMCEod5xKUWKH+T8Qg1cL0Wjia07nbHKov4jZ50zj
Fciux6nIQco3MSN2+CTAevkToImRATOVy8WM8oYKGMYY8op+GLcxFCFWM/1QzQfDRU3TA6UgnCXq
JPFKmldoEwALyh7aAeW7dB5ndWeA9jkfNOXOUPgpcsHaNSpGCU2LZKZD9DFTiexkdmgcut38lc1f
OaMI4BPZKa2s2cghU+UYQU+HilbW0ijQQ07X3ydnlZMyHSqcj4mZlSuU6zIOeFaeT4SmIHGBaCHI
jpCRkCTlYBbq3eJWC56RULlZVMGKSnHuMBZXbDbimU+WUepIJZG5gUAkZOiOK4H1oObjyspNOyOL
n/nq+ZwpWTILoWIi8hykINFGZlrqD+FjHBkvJC5jx8t+HBrOMsyXCeQ04XsA3P2F9wKXXS5lZq36
DJ3uId/TVTSxa9apenzpLjcFv8jBzsqlrf9gAVu2R/6HW4WVVcJT9/+/+03dycNSUkc750XdgNJ9
mCvKOFZn/DcxYPxDAjNxqm7FnA6AA75yaPOVFcnoFOaLICPkxGaZtvwn2qJ+atU5Wksx+8Y8yQMK
zlyG1sSzcVkB3qP/oGjCAoFhAbiGh9Ixs+o4kVly3MeciK+R11Epr4bpinkhEHzwernETjtLJA/i
r3o5rD1ugqx1DcFm7feob/EIQ/l9gtYIymZBiQcDWpGc9lK5dNZkWHOqcXAyF6qqfAgfvMQK+Gbl
p8w/03YIC7TBoyfmH6qJrvULN69GRUukRc6KZ56OjZFfXsEQfxqvAduFq+OHHyhtAuTP2P8aSGnD
4viK5G2COpysSmIBU4cji4MDKxD6iooT5GW3/5/VjKY9utkX1SZCQ+49weU0+HQuRw7nEDg9X4Vy
ZVYuKkE4YeWDMtrlvuWqc4EVeLN2xi2XPFeCGChxUHPC9Qv6Nxb7IEwf9JU4cEOWkj3eE5mHgpCu
majx7gb6Pu6zmZPLSP+moFBAKYxc5B/VYLHAM9zh0Bdrkr0jzYplO5Udbm2m00aQEVgPOYpUS4Bt
ZBtk+UvQzDNcaMzNfb9unE8Md+aRAuIQsv6IqzdtXrs6ywSXZFZz/tx4WSSioLEfxNdoMAfCuKfp
vZuOFNBnXt+7W85EyMzjzhjfuQCMNuXhbKOFbP+xuTJeDjOciQSFwetCAKbLokYfTnhzx1z0mXoG
h8MNy5Iu2JzG6Zc8F8pRxsWC/iDsyB0mSjNSvbq9n6sGcyRSa5Qe3Kto4y/05IlO9z4yU+PoaiTN
pYsgGNwXBqtkuieHA7XnZ85Mdxz6DEczVV+sWPDsPOShLlGScvV4q3g81Bv9GkcLXxtG7uZOmztU
2bFoKZwhZxnBIaJTy7ypZ/3MrW7y64+ZREwPxqzzQEl5pKVktChQWMXiAVHDyfy0pOM+6e24JKLL
Ge7hOSbdkT/6S7tztyIAfvf262dATTnnXou/WD1Ut2z5ZW83e+rjL8rwnkJaRALe7Okv2cnbb4GD
i4gqoGZO9pKkPno+EvqYijPuKBN9FN3ynkbd1ZmryzeA0XoSglAEMINAtlmfPLFZ0KVar2ZffqPV
Zd+p1jxHOaHC2/KVWWD8crdPYbMmJw371f/jHer/lxrujpg2PKt4jcOFdNeKKWV6/81ASHqH109R
WOKi3T0BTX8TD7EtgB27F++eK8DBxow1JkiqnZN/lsUlZ5xA6KJ6hl1iS2r0O/ibAnN7AS5iCE1x
MP6Q/ghz02MMMNiehFlyNva7CyOeA2eYhN5w13HEwXShzGHHor1iXhelx9hZaCcm6EA2hi+H1rPF
AIFZx7SaXwhMBA6KHRP3f0XbwFbIPpgivH0xWGoKdkjXyxgkuhKerrg0sQWwOJZy/wHYN6HSk4CZ
TR3ZfVcRfzea4m6cS8W7ZI42iC7y4YukO49LCtKKkHh8STZf+qFs/Du6X6RO8v9RWdLg8q7HPpGU
rj091wvmAhZQt4E4GRDFxWRAlkIjjn1iYqHnbnc13Kk8Tua7wjh+QZ5z+RB/6w60LH0ReurUq1cU
vLTEXAK6JRDYcjeCnFi2absr602HjkKuXKHTgOhmaCVdOr0VChbtxN6PfpxtH+sXeoYX4g8N6hnd
CdsheSi8GVIv0HXsnr80tnRetOUqI4QQIQ12f33EFMioD/MVhwYeBnhmXP5DwHXmSXl2JnFqKPw2
EO2vX4z7vFViD03sF+rsJZ6rX1mlVthWxi+ZEBtelbclzDm0EMNjPSNR4Rf7V38tGxILqh+ugFl5
FUiFcnmREZavwz6gBx9cc0GggcHmYYUOUmHbvJE8AsiEEVuzQ9kK9V1THuDyi3zdNgsj+4tlbOsa
TpWcDFjQABb92+UQG8+9yjMhPoU9HWIurpnqSf5DBF5sryKqvMH+6LuaiA1pKXOkKQdB/y/nw2jr
l9Q4kD2J3QXtCTkQfVtXWiJNBwV4STQnXQ9bARa+7KIWS+Qx6g/jzMUl3vYeg8n8WTLmOSBIIAo3
PbJqTjHkC+9ALoiKXkW3SeFW6O+hhTHp5DNjPaGkymeyxBV+mP5rh8/ZYguGg1dG1I/BC15POEoT
lPmOMKr/HrRxn92/lGslzTIhtp/JOlwjCst8/lUuODRWEz9+Hp6qR/Uv79Rt2hKf3SfXDqoQY5fo
vhGnR5vCVuf9V47+DBkRhxjoigv0S8/ysYW9vGLO23qCnWb2XAuL1GUW46q1k1O3qJeVx9Bfh+Ie
1yRhTWOrxThxA8Orthv/nfnJ8elQLyDWTd1hidFxGpRbzjTwC/G7zScuK9r4nsa+ye6GJ2d0oqco
nKzj/6FfnNBVBYuWbJntR/cygZVCfsjQIGPOuViaC1n1tU2iYYnmJBb8Cafy68Fbo1Avj+P4TvL1
99Q4bM1DHogehDk/YnpHNBbpgAQamVysKGJi/DZQsEE9/DfGecNBw0EladrrmPtd/xwQz8X9aIFC
zCUPe4RWIiF1OG0rGEEwvHaBgmaZ9x57FHvDPGNLRvmAKWClqj0z70FkEV8Zkv/QT3m815CYpphH
QkJ135YYusxorGi95Qz9Bi2MtlaZqJI4gsIsIIBuGM5T+YcQ6/M8InTJBicpV424rwB/yAsvFv1d
hAZWqXHzrVi4E1g7kV4Zj12neMIleVD2o2KRXkBm8MGnpFi+5C2QvUKlrJDIYEkIC3S/bQODEXdk
CvoVA0KYj/iwyIHvITGIv8MCWWzR+YcGdbiTnYZm+oGdhDTq9k006wbffG+gCj5bYIXP0sSKdJOY
obbcpnOs9kfGcH2rfwPCPXiRztLMpYZ0a1m2wVN11C3yhnAyq8YqAfk1KgjmOxwMAKd+qiJWIKss
g63Vl9WDOXcMPbIoJEBZJUfxB+FnwBUIocD8iGbT0FZmzJKey1TpmhRI6irEwEGd8UF4ptwB5gp8
yfQbWPnwYXFwTMu74VMiTS6wCy+HUUHwzKPzCJpEGuzXAcIHee6Zk1x6ONIRzBkUifNkg+K3+0ET
iGYHDY9oScCY4uSbnVTt74I/gF+8fP07Jd6HVDLrjTzuEh27IKHnqKY19KWfBTRfHV0MXjMKggNn
T73UKML4dVbUlolNB5VgS6bS80XzIeV2gHsLtk4T2/uG0ssmxMqubWFJScwOysaJui8NCuz2vHM5
ZAv4bxCmczUYgJsbYL339rkREhJc1PODQnKfLCtllLEjU7+sqJQJGnw6q8VshkuYOzFcTdBLdMT+
jtG/gkNZ2QQQrwKnbr/+7LI/XDTGl/qX7d4bxhXNfKwStrvzn7AlvUV09TLDXi+fk28Y2/qiXZ5V
0NNT5+TEKisz3yuva0c7Z1wUMUCfIoxHtBW5iQv1Y6jW56ZjH5NnVGZNtoQT1r1hMlNO4ZfhYpue
/FEfPd5L6f80yZpsyhjUbArOLSNDXIGk6eRkxQtYPfmHEXQVrh2E0mQjPB0KdqbQLnWPIzE+CIDI
cIEYNn+6JujAtJ8my3lN/SCAsP4OoKdg9E/p3Cv/m76h+ZFolsZD720GGMBYNfUq2gkkPywy4qtE
vwg5bWxwSdkYMUHwaFNBhJTQDqnmXM89XD8URy+B2S2qR0dMe9sETEzSV6Jkx2t0bfaojyTd2069
ZAc8jQbSiez3MbsNeyJAGa23btaC9TyT9eaEtqLbiVvRKkyRSM+6U/rDXQ8zvEA6yxm2e161nwKh
+vZ1rn8Kpj5iM8QAudDgq6bptaJk6SauhE7XIc0BEUjpAnZeHr4DqkvcvK/MhT+U6ubXx0GVAyJW
emZs+d/Kz3c878JNAWGIsX7YaUzm8curNAcwi0liPunbBz76UaB+Fy8PfaFAEh6Q5qXTozhxnmfg
pBcUPUYkT5l3e1pqJLiBephsKSSeAaw/KPOq/nqu5D+BEND0xlisWQasAvlGRB1VKtKltWr4OJHr
U3xQJavYgJhP5qIjRTPtb5wSCH3SLvko9fDyYhguprB+6nFEkJfWzV75PIl/Gw9tBpQpjdYDhTXy
r0C5GAdObnJGDipcIOIsWhZ8mCjZzgIIh8m8e/I9s712j19Lw7QhqT6YQVW08/W1PKXX4gfpQz+t
g4YRVxYgLZYH+nxbdBCpjWlf1Ewn8UuYpxjUXRA5BQM3PWxK9sXgt1cK1OK3v6rhuvuCNS6IgkCx
oYnkBcXEey0gTEo84oEQOdLOZKgu7a9CusaI/qNwNrGvM8llT3st+8McC8UXEDllCvxKaxujB/pJ
tO7gRKQubD6LHLTfHPe0qfH92GQLMvo4xgPEWSWF55qxBIvsi09wwCFqiZcUYQFtC3qHZG9QkmyT
W/JnWsBPABlPFjAZEVEyrZYTA0WESuQIjH3JH1CSZHXnl53apTVEp3KiTfxD0Fk46rk6p5LzcJ7r
ekuZ+bZfa0wKFHWk9uyIA1FmJIn8jv0/NZVbQ0h0TvZD5JhhIc8rEF5isKU5My89ZowHvwB24sdH
hU3XNhd8ENUXRhHGqOM5vxouVzvnr+tcjBtYtyf6vGWoR31CMfteIUA4qGtQkwvkGmvT4hLKTEaZ
oU1NgjemZJYtW+GY4cOAvQN5g0DWTEfBX/obDR78P7gEWDmQdhgHkzAwCnccj75RN7y3h4vrJtnX
Q2hLyUEHVgYeIDCin2ELQFocoQwJ26VJettLcUmKHv2KHWpRS3j7GaUns/i6bKcBf8FxDtNIuHTA
D+LXA6PjJ1kNMT0QnUJm3Qi/tzJX7kZPpfC2ZDYRss/7nSmvqtjlCrzPz9Ajq5HP84mAJV+W1/S9
11uaMPch7qk+Zvmq2ogMMRPtWD2CfhX7Z7epdB+pU0d+lugREkAUJdTH8xsnSp74UAFIJpqv0TyD
2mSc0QdTADOCEoPMKn0tia5G0gpiflwgKRozGzWpglYck3w1NyngHgeQofcfSNAAiOK9WKRdZb8H
XzFXlNpRaCO0F47Ikm60okXA9RuXMEKjE9ZeEvjcaqcwsupQbKV5GUjuhxiCVeIUbg0gcgyXypey
LnoLedszXpDfgkKSunqbMrri49YiK3marh+d/Y6d6q7P0HJTYKCIF3YG0lNoOzFo0etRVH6LPVOj
2swjc9uKd7SESwI+fFwSvBRZJKh+Euu1Le4RSx2t+id3cHd0+owXFCEUhKAwF8+t7ve3zz2Dr9UQ
fMze8rHAQCJLgQq83h3YF1G1R0Szbd/PNduj+stIVcbLPa3sWxuHY1WYfFsvW342OuU6YK+xeKFQ
R3A+3stx7xo7SfHFsl3FijMIlgbTMDc4qbwQCb1DcjhgF8ZA+PF1tJ+sBgRjNcEelvmTcl7OhW33
ZczMjTFhH3otX+hMgCnd9hZDirvi8RmYYxboFA2EiDyaRRwvxTuSno6B5B7PZrIbdtO2dSSksBTb
Jd9TTSuprAcykY3G7LkDed5wKsBYKO1wiO9bdPaI4UskGGwYpGlGxEL080+zxJIRFWcYn4p7u/Ap
lUKEbJy/1AO55E4I5OLda8hNZ7yVbmMmtrGK/lCZMaU3SkGIoZOwYMHwjUy2kQYd2Oj+c4sUxmZu
0mNsOuCB5sQ2d/m90Xz5Bs6cvh6YLk7aVSl2oBaK4qRm8ATaeKwoCKkEeipcemeUvopVvkkjDAMa
dPprWqDX4aPjDUF/REntsp+IjEvHL4LBEAcWalBpgwu//oYimZyaA7GNIE5eB4gOnLihRs6X6VLb
wHipltK76dw4RAjsqLWeG4Z+IzOltZRtcILcDXfyLf8Wz0CPdAofSmW8hohCgRFBwqsbqFv/DXRL
tgN11tt6EQWJFyl2AMLpyyicERvuWGnoMOC4s72BsnOdKMGncrGwjDOMwT8AzYPWjdfp9n0HR8vg
xL8nCyz8Y8CMsahJ3rgSrDWyGhMm/VqpYZe8Sm7Ltyp47sH5kY+faR37DQhm7X7c540TEZ6JsO51
wqAon2NJmIOeJtyW6B/wRVFjEL2Dz4xYpylQqX5+0tsS3++NrUm03AO0YqZPuiU1pomg9yY42iib
AgsNdxKyeJ+qmFIzG+c/T5EBGgMXEzs+L9AD3KEB+maFJPNOZCoqyjWbhiJm8NnIk09mEls/Xgds
8S1pGkuOcWRRLDruF1s7sgaA9ikzs83kBMfNpQVze2LJs5XnClC2JpTenKrCTJEZiu2SBguua7jQ
3p/D5A/on66DQlfL3JdDTbYF32ec/bMdDYwvwl8Qv4E4EWEH1KehBLJJzwNAol0RJeygvowTAMc6
0UntdIUUbgSGCP1tZzTr4oLgTpnQ5imlByqJdvvcs7zh4PR5sjU5xdaY/KPxeoN2fjwsSCiDv1jg
NBzjsXKqr5zm1QIcD7yPTwNNYPLd7WHAUcFbePJjshMW3bb/QbWGkUeSyaGPb4LhdkRlQnBKTjXX
t6eEY2HZH7ENahcNIXFL5b+dLMDRm1HOTr6yXwXjDYrOCJMwZq59SnyoVZ20DQQGMA6bxFki882r
9oWHkx5kNz0SJzGvboziAEZ2Vc0tWBl3wGeDU+EYI6iSSfr5qY8sJsvEwYR8l6kadg3fd3yKY5aA
GjuoO4jxJfWJHrFcgpTGX/oabgMxg4sYwOAsi/lFAHMdOTywu6U7augK/12j+AXctNjRxtDtfW6e
EP2SSlRCbXc39aZcyCrpUbGMkqcn8R78dug88LNvqz34c8hzgj8TFgErheAP/YNL1Zpy3Lk0r6sU
LOOx4Jrs2TXitcEN/VxPrBoilFahLPGdtRaaEYkIrpykDF94bmhlEW9yUR+YpHUftBZnWIqzH/At
tkHSEBWFX2bAp1nspSO8eeyA4MckRmQeqtM0X3Bdkm/h0Ao7SF3QGf1GXaSvuJeeaEzvDxAeuuq1
XLgg8PxNZed9zp/CDiXAK2dW506Be/J/Ka0cTZOx6ECNHgh42S0b0tNXGJc2NF+r3BPm0fJzY3Zq
sX6ueXYKcowxnN6/0dPm9mn2jeopmGnvaDFn4dLTauTi1ZxJanZ1QJbGXW74RYA3g/INNaKfEiox
65fJdxgg0Jorc9OBydB3H6/yMAxQ49PWhTfG7PzCJ7Aql0D7v+/Z1YiI4lOOTUC+CXIV1LfK5Wld
dXo1iNJdemTNnygvGHg9jTcsmMgls9BiqS84/NbIpt4CZnPqhjuxJAcg6qmwedvINcnXEgPeHwvA
4c6aQLU9j+CbZEMCQ/iv0GXYOuX88/+89bqn0MAe920giZJdBaR4Ox/55hMsIQhw5pd/5Y6InS3Z
us7zIk1Qp/GeWDgMF6gvOe25I8/SG3lsNnpShWwvqkZb5rD0TLuMj7VsPU+R37yClihJxX0aFzk/
y2HwiC7Sezcyxi29+KkJrZHRYAgNJ1S6jWBq8GO6EMkC7AzbHxEDZGM9pmwpT9V/7MnVec+pFBlD
7gq/jxufxxzJH/fvBIxmjw3Ky11Ee2xI8exPA37eEnGBWsoOmfO9RHDRHIUbm0MGm/czeCZ1Pa4H
bZGttP2f+jxwK5OJBVP3WtL+YUPkbiV66eNmst3Eziu+cBMgdg6ZuV7tJZTsyP/vujHv5a9CX/Mu
YixbDXpDS8HV+JUA63CDEMNErPB6uCCK1Y9ArNfJOmUQhTvxiQVLsIJCULgktSCIfndEMhqAEnzI
mqcB+gOv/1Bpa25zaLfwy2IEN7YBSB8tbhlCvXZXhDhFIjbrQxTkq2IELUijO3L+d3A10Qa6oGvm
beo1LDMNE478na3l25gVDl0/Ch5gJsyJjziwKDzp2kvL4QRaj4Y6eo1btWjOEWiL3mOddluuN4cs
hEexGe/6hUbSPqpqLCSethN2CecZ0eU++caMHyQrKJ7WZP4vuvV7dG+OqmmaP8V7E/bjhJy7lHGz
MWnLoVKOQYgLnHdYmBCLrvIAI3v6R1v6/mNzOz7c5v74LJslH+IICDPqlKg58HMO/Wk7dnNc7BFg
EE5VB1/KAB5llUPl0VUBkuE54rwni/yI2QB7AYYOFoCLmHvFaQj881xIwQQxyppnm8eu/LN75U6C
YGQm7foz9hxbp1zlltn0B5RmX9VKvzbu416ud9EJqz+xh2SP2x+0iefki/12Cp62ybbKKOzJONP/
CHT6niBglF1qKbSbaNODcvSbwkQwsYzPmSPv2s9X3G/qgmS2GCgH/kzYFIULD6oGtCZjFkTIGKua
vzq6KtdmXa6YKn1Bs24ixrKgMrjK47ZB0Zffq3V5JL789nJ6dyANgVnLQXPTP2TSsg01G6lZKOVP
zlogvoWhcrCcIrZSB4L34yV4mYwvrbLiN4OKk4VQIUEEVOgWLaf5BQ6rYqZPtYdDRdY9D3ct5arX
+KITGx58vTIHRjCDkglMlKZnCs/nmfd2jK12Wx06pylIF1Bs9QxJTfjkHF2ZIKBTehyYjsg3ZrL1
EWZmcE2upEyvIpu6HAUwmZO7NmCt0QRlS7ozZUULvxwYG0dNecBbCP3cOLqfozi/fYiRxDG3Rh+W
5HP6+BCAEF0LahXobhVvS0QuDDpyZS0DVmmWobmD96Zi+1ZYnHhTWac9IZsoEiMyMgoKbvIo8Mbb
reZllHGEzwirJykP+di25ERFvWbSj0yNR9dJGa35GWJQ7wNAvBCPE4pit2AIIXae3B6RCJt4tAKz
isG6fuOOnUVriXMNF+dUoBf4Uf0CTb5hTxB25vJVopXJnkgonZrMHM5kba0RAA5K9HFZ48nv4LPd
hYSIgegwvU/djHk57f5hf3C7P9fcfARg5k4G63d8GLNPNvtoVr0p9+mvCXXxzex2/jzeO+5n9GPx
rOAJqJWQlQxIpwlqQDpNeiXCOoaHiNXxhhfkE/lPaCdC4di0tm869lkK3vbT8lK/pqtvG2UbE+kB
+iVvi1V46hcdJuHnQsWc9Fcl/vMvgS609Tt0ht1c3uCRFNcLcI73XzQsU+xUnav7KmI/HvBj/FVM
rSicIbOf+iJX1mIHPvcHPmassChJaPc5YLQlJBq7fWtX+THS51LjvANph1Wzw9NjXkxlFbLo8Dwn
Tu0XLsZr+J3IWEsop2snJpv0M/nKD/gY0k8QU0qbgXnKD3AT1b3YTbKpAq5TTEW/DBqKaQ+4Dkvq
A0LBxuJPlxZvy88ik510/Xr8dXTljJrjRM18Db3Ikh+YJOgxp5PGtPMlri7OKY2RA5zow5yXj0Qn
qf0Ya371I8IvkNMKlYrGtXXx+/1g7a56t4HRqOCUaFCJgwU7J430nmRedldur4/LJ65Jdl/jciEZ
gvOCtI7tp5jWpHEwQI+aFQkcqCBZidGC5Az5JMIg44gD7AEq3bGwy03LPg8HTFYA8mTNEVBUXt4l
b2hGjt+23ZXfDUie/dg/15xlpcfhq1LgcSuqRwlkPAXwW3I7NU9bHrX3boeyI3aaIxO0q2/tFh8r
ByVlFJPaNGvk8dpVy2wr1OAyUEc5mEe6GyaeGi+7l6c8gm6VgsEH2S7CpTWv982KpVf+arDcqedA
VqabiYwbaYqVUYTaRWjdPBwDqIk/h2lAdO/syCDjFL58ZEQHHHt2vc6vb3n7Cw74iAMtcoRV9nFL
SlBz8UpXNfpDtGIlFSQgIQ6d8WKS4cxtyNGI2hNGaPyjeZDI4AF91U58iRGq4GM2NjnFidasmGLX
4jcIeBxxi/KRmwiqFyFG5yU/MbgwJzgDTkHoCYSdHMQG0dGUnAM+7NjWMQ696KkQprTOCLXgLWfi
JyyYnTSrVF82d5MCnY2uR90a6a6A/Af+lQFRVWA0m/ceLOm9nlBDqp5uLsYto5hPzgVPyEggPCxQ
8Aja5kCFTTGGgbT7gp56Pcb8sqeiHi0WL2IrCt3KQiQN3wKY31VcmhuelZ/KfvO2DQgToGXgYgP0
2s2wM1J8Mv+cWOC/gZGMEGkbSd9lSLDpCL+5XtmxQ1dXBR2TsaH2omlkfnMgv46s4Tl/SwWHFUFW
AwMgVZwOZxFGD7qdqasNUTEXrgXQWpv7NfGm9TrJrfompdsauJNJoAlemt+E8113fTJS+GvZQN/k
OaoeJQlzOCB2sq9kzx5ZdD5HgyDMDo9ywa7Xsy+ZG5mR6cWGuLLu1OBzP7wXsT4NmYa30LkFCEYg
XsHKjtFXH7yOIZWtaXNIT4KWwXeExlNlc0Qri5yAeTB8bpXRBjFjn0nJFEBcB3w9bv+BRA4PlM3E
rnYlapeHY/aE385KUiaIDWCnalYSNyZnhpktmmRjqrin1hwVdACk3KRbvh1Hcw4ebBeIwgh9gHlw
WD5mseATeMhrXkhA4rp5nLSMeWjffotI7Gmh15E8jTOV0U7QRv66/tXAABYfArvHlV6DZxSYOW8g
XkRAUImso38knddy4toShp9IVQoo3YIQIgdjDNxQDBhJKKEcnn5/y7uOa58Zjy20cq/uP0B9wdVw
hC5f7rWKZyCOyzFHQX1KvXrd3qNy/L60B6zZJLbMQ75RVsXxc9FX+pJBxulkbtK7CNKRfn7a5TS6
p9UiUmbYvlHThg6PemzkSZ2r4UgjEeXrW2GRUlDuNLtnKdC3S3+RWFOFX5PnaT0zm3z8MspoYdYX
hbOfLBdZUwIwhTCL2iJ6FOpYg1h9UmEUAJ14qMSZMAIxG0MpWYfJMjHP1eqNtjqlmJAEyhipOQY7
4Z/pCGJaqArNOD+NqCmxmeiwOXidfy0B10W9FwiALvv16NskE3Nv7/WG1q6yQ4jyNpgYIk6mwEg4
ABi3n1Y9NvZdJVOQRF/1IkUI0PzKOu7koOPYnoddYN8VCi39WIM66SiGh+dhJ13T8FvSDka2s5JZ
C9oRNsbIX5dh6tbxor+DmCLhjvrFo41docjOFx84JoGdujfI1CSpvlJQtPXWj5ZGy13LS2ay/1t+
j4jjbfednt/sOHvWS8IOQbgM4RWOdudZdz/ZqeYuBRo2LAskZhLmqKPem4BMLgDFPYfEO5iFLVfQ
RUR5liQH1pRwfUokYcYVyBcKEURKrAnEs0Fmr/ps2hyV5KobB7mlvbMQXHS1iLVTgTIhkw+E5OMD
IvXA6VesKp6iH/oF5czc6WH/5K7ZfJn5HG+h2/QWEnzOe0giOKuHP6qBEgYq2WCeU2yAvRztQm5g
xNCrz8OH7keSUQedFTv6zQWLEDC67GjSKoIu8tlL+D8QmaT+TPenN2ZJByMoug4A8YYaVX/9YUJD
GVUHXz2m1qy4kdHCuIJELfNmjR3QJj+bI5eSEMXRkwl46Fls4639PbyUU45GBp58kWcTqfUz6Vrb
s4y8GIRcvEFVykA9e4QKRoTr4+cxIHyeXNCK+NTHBC0jkk611/b/9HZWnNPeXXYk6GAfGStbX+Uw
Vc0vG0wI4Vd1qNtvvz7EdHixL/Snqi4klCJuUFccay0XbqYs+mGelCscL2MaPn6b32DJ38MO7Eao
uzLMqQiHTqydSaaAw0oIAaUTSjYcjno5Y84j9OqEBhhLQgxOkLV1fJ+KK1fRbtopTOlLzKTs9x23
UIIR7mFyKK66TludcpLdb2U3UtZAjz7gKuBfVeCLZ+wNRJdR4lmvEs7v4LJpA3f/vtnnjHVoU2+l
xk79E8SxUEedpp9lztb6duv3pYBgMg5e6rY6kVfq1nBqjUc5J/+OxOAcrvufXpYRcNl2OcKV0byO
lo3scoApjDc3GKj7/owbW5xOEoRNAxGA1eZGnVgLtlUUa7ngZ8s0XrGXB0AlxGYgSyjD9yj8n95n
NsTYOXAGRs4x87FY/CmAVh9qdpNptA9wjPsujJkG36L9rn9xxyssNGRMLhWXRkTeRCPx3l/cSBiC
VgJ14QuOfYZN/IxA6o0wpnxQmk0FphMDgXwdwSoAfThHuVZ1yHdNIYG04FCdcF0p30m4jlHnU+YY
a+q/3MesbIrwaLyq3PccR6VpB9wlkoiySWcQPi9I3gYJYQjWgSgcuTLYdMCOyB5QCJVAFALwIGO4
1zzdw5vZs3b2AJQC9SQE+QjZpi05W0r71A2B1n8cqowI8ZLO/CuyMuc/4mSGzDcm5vp3Q4gAu6Op
istktVIXyiNn84yx1fHJVaKM5YAAxDLAmrUvLD/Rxr6tKB9uRsghk5Jz0Yw5IrlF5s9epBtzEc2V
WU5VHq8i+6W9yNedzcUUUNopxo2rcAIG4diDXshKT+c07JfwPSpKs+rMT0Btz6LE1YN1yN1ZmQGR
Gh3fW7wgFuk2mllbUi0zbYFKNE8BNsipPQCkIfpewRdJEfUYrUb+0vy8wMxDm9HS2adeBfI2j76H
zy6Jr+ROqN/AcwyUuYlYUbi++cty+Go6h6KIhurMm9CO+5u0HqmI0E77kAv0UUWYaE3qWG8dXlHP
lhhukfHj9o94GGQxZPX4AvWBphEpfkCNvF564jA4tEfQg5lARw6gMbajBxZOAEDVscSuRPrvSQoR
pp38SDCSac8GVgcwlb/YR7KVQt2OnDXQifBSPn1QJmA02aAQ8UscyrXkLuCfQRQAdorSMR8U02j4
e4eEvR/PNNhkBK470k4fuEg22mICjcp72lcKIaMzqxdwcCVNEUukloe614S8qSgy4LGCjMsg2Pkk
KylDwBO04euD35CZmEA0PQrITXF6U1HknkpSnSf2W/nL2n7uJNH4BuzT7m6do51pOqk8x7Skx86w
J98CeMF+AVBme6YNCo486Mehaze4pMAq2SOnMny4Wrg6TtW7bG3+S9YNDt6u9iqhCmorSBAAcT/t
N6kuqIo+kMpmkgMr0SY+FbxkwodJ6J40ogMAgnZ3IBMR9yjMwMlxrtJXPqcK9AxF7zrQ95oXYBRS
Zxzbw+kDtgIJz3DCgVAGQs0xzicoKAWwB3/6rX+MD8r6thxOVFLYLO7ctJgHqKp17zkEVxu/Hn+G
Hxn5YHNtrORd8v1BYvHndtFQ5xtd2Map2K6sBfeAcpMc/OVtHnDU/2MbGQ6fE1xkhJcA4fUOa17b
k23fRsfgEGyY+vdBCF2A2aYWQF6QlDx+ZohK1KvPgprMkZmTcm9niwBJ9KK7+aKZMEroK1Qp6RxU
BaBGArxSoHXkbPQiF0cryZ/yB9gkqHS98DZiSHJmAbM5cKjg30g5WhOwEiRlXfsaYa1LNe2VPwVo
MxT6BHQcb5MjbEmxC3gpuXZu/aFjUKe4kaiYGLe77a+FhRN2orFLTybU++n5y+cfmSh1C8Ex3RoV
ZEmSpeLT/dKrahOjqmEGa38DUgE8LWpi7n2Yvnx3gVEUQD/iLmmRYmCGRDciACAeXGjaM2F5qM+p
iBCFcbn8sRefuz4jFwOQrnQKHOhqkKzbYN/McuimFL28ArkWwJ9LIGMktkF1vw8FIIpiMbBqXsgw
0E9Y000UDoU1qksea2Fpzasl0k7TcCaUPZDHmbWeucOdlAKhUInS58k/eamfhnv7pwxaurR9kczA
aUyFbcBqPL1sLvdvFHdbdHv9r+J3YB8ijTNbyv/wg1wIKZGaPBrp4fIoc54UPxwE9Ru1s0lguwlG
UlRP4M4HXoOFVD7NoynV/TWOJh52KrMQUJdxgf+yEsA0UQA6aDs+a0eOk9octI74SlX19g+SMauS
/SU96HcUUjZCht9rF+Gh2JVQCp7GrKb6gZbL7fD5AP7JtwDyryDuJEzGBTfYPJn4p2hCpJyJMSIn
8LcbkCoZ4TyAWwbZ8cFtqMILxrqobSIvB7H3BrHX7WIKKGMOARkeqACIK1xkQTt1DrJyZLrxaUnA
d7HZqbPO35vRT9vMVN0jb97hcqeOmWrqCgYAdIMBXWLoDCbFsjn0QRuZCdOViaA35RMMv40KcrUa
mf+0BXVfAO3QF1S2CD6iwRdiFqAuDoiDRD4QFSzehy2JlMQFk0ktEmjjHZVKyBbxIfI3TPPu3squ
2XnI3yxaFYvCRNmwbZOWtM94vHTZjHCrP9baNMNylgie9UWceV+ImmwDu27OaoQspe1Rj/8A/koW
A5ZKyhyWxQB0B4yyEs+qZpUpG04oyE8kc6hWG92OF6e5DfF85fq3OQhJwPzma9PLm5jkWExauIs9
LXtRnc4DBDz2cbCuIo+EwjsBviMI95yJqFDekM1JJhUqKlwncaTbSIgHWoK1AV/gA2g/cTi9bkBi
H3A02HZ0cgmkXAv9SBlcRxq4mPghxdtv81QJrQyAHd6GEIqhh/SgNf+aexlOgf/b3ZzvvUlcVOvW
J2sEFBzcUYKPAWQDvOekWWhSPp1qcFepXhJRUOP6Q5HbOMjgBFag6L7oiQlt6HxuDA0QWpExMZC4
IeohbUsOuQQ8u4/jDX8FBYJKH3hADZDDd1F+fwBj4UkYQWFRDrZ0atJ/NjnZtQHL1xIFcQBaOsqv
3yJ21qAG1Msq9Foygzq1syqOJ5Mg9GxUaLmYV4aocw4Y4MBlGoifmmhW59PPtZfSM2UlW5nnkTW5
jb9mlp94kr1q+svNXykmbZfZM6EttNZ64FKrUfA189UQYBryq+EOLVvXvJp0oTeqjhUaHwZLvHcl
iBmYS0qX279Snwedl9EVLXa6CwkDb/OnMzY+haG482h2Sl3kTYK4hb0Q74ro+cYdYZhBs7K5F1bZ
vxYhMuATfJm1E0GsjIHGlwMRqWf9pKJwHiGm2k4jHonzJJUlVAXhOPZrGz2PBjhd2Lk5F09D2RiS
k5Fr6vJlkezqXOFqVy5CaZ/zuybdPZiU8WLsWpyw/mHtggku1kG7lZgSMEpJ1ejahxm7zPXvHrQ+
/lOBWJTL3LhL8YafSYqFgWRw0kPEIWQGXpUYjo4AI+Phzxl1uQ/G4cfLjC0YT4F0iHc6vuFAVkZe
m+yrGEHsKSBlyZ9Te4E3J5EbBZhCA79Gzaa48nP0QtVbHJx/spuoQ7yBOMCZ6taQ1Zg8Eb7sXOLp
SVs5m+20a2B+K2QfKY6q1CR/AopcJjYhbK9kMBYf3HkBznG4RaCVcb3kItLuID5axQzeJkw6m2mz
CdN1EL4iEBo9MTQYAc2nflxwdYY1yNaVnXtkUzW3zBe57IB6Ca31B6/FH7/b9f0pra9h306g3SnR
U242UTnryPFZJF5GfI7BTfnjJsrhY3xFxrxvdyo9mJPZolERg66T55RINJBhRDOahI56UdVDlhL6
9x590ftXaFcmTQP4IEcXFZ8ijvmHJCsLswOFiMzuvNDcCnCJyu1soI5BDme4vE2X3aUeTqhUC44c
z7J0j51lILGvWohmveFy+Q1Qru/oLS8KgBRDZu16KHCKeqYdMrkpH1JZaq9i9RwvauWgokkhIi5Y
ey2VcsMCNui/HUEfzOhqYFu6V9SRK0uTjECAQE37HKSQ0BkeTLxLm20E8SrBMndmt91JkikJlIVX
d5KbDyeIJPGAZ61BJkRgwrpkA0SM+iz7BOjKWF7wboi8wn+EtTjM2i8OPNo1/DJW4SN6cPfuKe2h
0mx8sYRpNT+F3syHAIGY6eOosiOK7zoQCW7mpAFzD0hJtQc8A3+l0VzAikoHY32Xl2SRSDVOQQ75
5izDEdZwFM1FbsdmPVkfR+8AvZPoAhICjW8KAkUFCwEqivRS60rGptzyw63EfiLgR+IV8e7jz6T+
4y3rUJiviJ2GjwI8BWka2BRnHWo/UGCoL9BOSccQ6adHAoit9O8FQ/UACERt3VCbxrl7+1F+iUp5
eCk7fCUgm/X57cdup1TZNUBg4GxZVMCBcLzMPYaVlwa3ZlH4InXkQ1sleibbw3qeQADFvwwEQKJN
+ZWBLRNtIJbUdcCk2qc+tBY93omvItlQGeWzeZeAYnO7pT95BoQEfhsCJnC5vt2AzqJDApkC+6y6
2ty5faeKoUdzK1ymAa9K2/lbSr6NCz44MQTk/l6gyt3umm8/EbW7YAWFNE+PCP3R23QVr1+aWzip
qBzwRedLxhdPZ4RoHJTTDx73f3RTrRPs1ZuxtQz0UMRbSVSF0NMspmzp4YM2VYKmCjeTacL4JGyb
ASkfBo9B4HdtbcnUEY8d9owvXcJwKrFgrkN45cisrvwje5BKCnsfUS+qvxhBatMgJrsrPca81Ejn
07f8E8/iBOvfrgVj5BevhyszC0s5EAe8E//NigUwuugcngleKmJlopFenYB1aPfRmcIM9xAS+jya
ECSAXknj4d1TkBF2JwAOXHBNbMjMaA4DzfxhUjBBO3vKsuH1Whpo+z9hehTHBhCqG1DMa3Tmo1FN
YrcB7Z8BwAPwzn8qoEAG7MN7dGbUhR/ON5NF++7W/ehfW0303/5YHEYrnmMiiszEEDLVosrOkwgx
IIL2EDWPqN5cyHw9uUbZhEVPIN5ut66oDLMfXsIz4k9wXg233gK3Ai4qryxYAFykBFmVeE852a/2
SKRCXuUMJSk5YniDATqhaecQdw5XkH68RHKBwckFnBQ693NpY5pLEsPwc8nHQqogNgaaRvp7mHKz
X/EBEmBAzlt0m9han9jVBzPzlTx5AEGufQJoRlbh6T+Q2wI1A9I+3zUHoCrQmAsBHhFkXXKZAoDX
z6MLiHy4gYvo3B+zp+gIcxLcVvDqIP4WQJhIHBBxRQ9QUtfu2mO3lPJ2xGaoUyElTSlq0xwEfdV3
u8q1f0VkSOvvQBXZoVNkkafykVsfOucqd3DNAchyOyPfroO0Lfas8f5ruKKPgKY1LUIHM7qUO0br
q30C3+HvhJbE9dwdyidY27+RK3cK+Mt6le+gi/Rf2QUwDhdFZLjwb/r2z+2WMQvPxYGBoKeE8qPl
9HMNaeX8ov9ynP6qq+TS4z3EqmCa3X7EOf5gJbNOdCf7qreoP8CiWuLFZYldkx2CLkQaMXnQWrom
T93qILMbC/hFHBKW/zFnQTMa6JdAR4Yf3TvtvP6KHjxrCD12uB5gxtj8Ha7QkTgO6Vy6htsCQ0fb
hmu9LZ/IwRfCKkdAOZMdF5bhzig2m5rkz4MglpdkoTP7m4NlLVhsxC21eC63h9172R6ZNNB4aTfL
gSkA7HS4CgtDU2wl5i/b+B5074h4dT9iI6dhN5ddlm/kFzBH0J/pveJaLKwfaDZAiRvHIM6io8Tm
kF8C9B++mivneof50UQnJ71hYvksAjgwzYbW0eG/dAjdj+5ds+Rkh44F7b468L4tpP2bOO0ZM1rN
TelcPwHNEEFytI+jM/EjDegQoPjOL3QTv0PQ23+Zv4LmfuY35aN8FLeOI7q5h/eyOjAgrGXtLlzL
6W1mKvubODCd5goUlBcxKHwCB+MqV08rcrFM42YhI9j2FsPA3VL/Dh88gzdAUJ2JXj8hb9snJN7Y
RdhPLtCnSSaCLFgphGqwRcsdPDP5yPPLI9Z24d+4gxuj1vBgO1VXTLzmzhR48rF/FP6Wg+rO5Zcn
8y2yIpExLRY0rjmwrsJH+2T96pgTUu/bFrIQH/h/W6JNMubu7ZG1QrJZDD7tYF7Qe8kKJTkmC9cp
qG8wEaSX6ua79shOyyytkS4BYQcZfjwyZiVMmgP8dC7y/Ep+YfdibvC2pTYVygUUR4kKxjFIV0g6
wGqE3NKct6qf9FpVnehpOlYuZzeyZwSDTBUssq/0S3OQwHYiPx+BgUCAHvSaQ6abhtLc+ilY9urc
JmhhG+fo8COXk5wtnC8+kcEJtDV7BKsezQJ4+LIqgkimES/6ea+1OzvCmwehVMaSIZ/A95knvAc9
ymww76xM7YQqLZoKTqIJUl8PUkp2uTJX7YE/c883AqIjZCZc/U5wyof1aAzhsmM57ZGtmyFjq+nn
2W5Iv+x6Je6zZHORqif1zz08dCSApdxVozlfI30qHBh4D6SIqMnCnkdcm+mE3idVam1fjY4It2SJ
yzWeTQ/FJptSBPlY6tXQqii3IRJ/O6fNgb/yk/GG3K8GfjOYgsyG8kDa+3YOL+nGv4iMhDor7v7O
JyeAyt/4bV0Ak5r++UaCPcDnBOrifTgxUXmTmz4dDJcXJo9M5oOkQwYTHzRoNRVGAK0DlYz8cMEL
c5hwJ8Xzi2vZX1oNx4eVAnWHwc/GEPBwhCd/S54vs+Y+ahHUbBCNIXGQMZQU1UwPkgaoQST8+DWU
NJPYJdP4TsmmxR77Bk6LyEItOPIJJqo96e9NI3tvyH6kulFMTYTJBsL0fIoAMAIbxM9mDuLM2MW2
K5+riC1xtIsrFNYmlWt8F9JM2+rb7GTblP9H2O2QW+eSnKL/xIEJ4KkijDc9/tkKJjd09vbBKkuc
cnGbAJws0AjCYvsY7bTXdEA4zCHB67PXvuiMdEMkw7ZJCdjeIVdqA/z+BXbufxFJW+6oXGqZixZ0
OJqbAP3YMICXf5wSET/cfck3onH7knTIewRHDhI5pHwLazIlmQ1ElMRq9+L/KRL4FUDWsbnvXs3L
/LZ2+TokV0mPYIgzeuh4Ejb63Q7J3SJzhcq9tND3QBBzW+RwM386fCY5oDSuUtTf0YEkOY/LOtse
JzD9xYZKDf8HnpC+6Y2VNFBznhm7N17rlP5/Yf8j2kAd1/H/XEPBJcDf2ASkA9WxWZCJz5wPqNR0
3qer+F8P1I9UDlJuo4XBGn0aGEwAuq129H45AflCkb1GGmCR4QAE9CJZgf6hdjSJj0I+/jMfXJlK
sbvezo+/3Xh+nB9mq2HsIuaJf7Uy/reNPHz4PEzjHZtEu6NOcgTW4e+tsqk6IE6hrOUeiY4eQH5E
IgyxljT9Uim4yqPTZhyPkfQeJi66rVO4BqQ1FWy1szUuHZMdS8qcNuyr4rGkHifvp+b6XrPyPc3t
p8VccwH83xv0KcbJoVslh+RQzAnVvGIe78Sf+ylABQ2w9bmWuoOKktgRAfzdwG9JW2ufMi4ooFAj
AAzgdHO4ME66bBb4w4jiY+xEh2DnL0E95AfjVBjTDkNvIeeNzObE+E0WdTepf7ERAbiLTAiG7G84
Rh5ZFDv7YhvN2e4hahLmcJ++sC0Vd/L2wUaoEr6MbfpCtPiWO6o/RVwpuN+2rEtbP2crjGwgTWkw
G2IwbUAY16xbpuPIFqrJiDZFlJsVp2SmUpQpp9qLMtWHlu/6J8C92xI/oBEQuWV9iVb2Guh6O/8s
4r38g5sFRAj0k7JqjnAa2ARIA+zDVNWhdsF4YTNke0TLxH5lR+ovMVlZaiIrimDEq9QcwA7tDLQW
2fgIgMkrUgt/0Sy+UsxlqXeQGyTop8CGpzQ7ZDCjakBCrHwfqMipiEOTjT4R8QDKpb/6BATvV3Mn
YxtwaBBDBw5Y/eFOOQhxdf5LKIk0Gmh+tlD5B83UtNj1xzfs4GaC607jH3GZwFYAOx3/SASrKXOC
sMApTtBCb+W8IBIjWlNO1MvCJ8UvUvbU1DSx3tmxyVrzOcOdnZjNncwmxwb/ZetGu0UrH1TDc+pW
VE25C2QzKmwSVUi8FRpyX3Paw9v+nzjum1lWeRSaKhL00FapIYZCBoCaJvu7ck/1I9t72ZxJHdPJ
Bq6Rqw4jL3i51OABHqeUYxwy0nQ/Vw4iHZ5C4pfji2dVByLnqKa9brW55yKyVtt2TA46vKGzLcYs
9V3ORQRnSfniMUQfk6PnkwoFHjNwCJgmVBsZYvTJiPY7IURTkla/d3euMvysfeK4JgPM65LJZ9Co
3t3sGWEK9zU+OOeHSdwnLlnk2nowbRDNicgyc6iKTMzfYOUWaINsmj2VKfcinTD33axoMp+r5L9G
BSMXQIxr/x3HlgkYCGNWbk3Dj6TtDf1FjDACIkDBCYVPigmfJf0suDGW9+HQzX+h9pj5BpBzSRAA
khyA55tcurZX67NZuty1Itj28pZ6MLcLElsULd8HZrASL4q7duLQDkCERCwH6mPRPKFOTUocZzd6
hwBKAzDh1sWaCdpb4u5gv9DBdzrrrEtfICN4TRncoT5NKJ1JgPhfIipgNbuknnJ7nj+jeFXI0DNR
O5W+ewSGjhAqYBDkuE6nZNXDqaItiPy6z0uWwR1sWSWiDl3/y6Ah3Yq9Uv9L/KVs/zPRfrhtYlrc
j9UHSRiEmLZUi3AZf1ZU+nNRmbMLrGhPrf0vG01M2UN0XcPZs1pY3VdRrbLY1TAtB6yFAxdxjOJR
9JKwkobTK29DS8gbfQ8wkphqTAgDtp54SiZt5XoB6IGflvWp/dn4+eVWejkw0u5bkNpL9HudpETB
xnlDFge+x5IPn0n0TVuSXahQi6I+5ijK2vzsUAymFklxNhczEoR6TNFkjsZrZHk8HHEI6TaFhX0j
KKJAMkMQ9n1AXR/OOvrOCDtxhe6Jsg5UdOlvRnlkCnrIdlSAB74Gyp7qeF96REeiWNt82+uqvsew
tGCE2Uh95qfAOicgof9k/JBG8jvSOaJGLrReDRLwpPMfMHFkCVzrskbV25qAZwCmr3Y/wjw+zZZI
xeLbpwI0RC+5ztdawi4YeVX3TZAWtHdK3Lk/k4mlojmauEaBhsK2tL/fKX6XTGviUBmqyirZoZ4E
PAEy4HD4nw3IEpenOKoGaMu4VCRPXDRZzgRaiP8xexPGjy2CUqmjv2QJNghMDaYFFX2iQ+LFnI5k
Br0P0NPy0ku0VfS5DMidIL//2fUcr9Y8+iCox7+JauxHABFMaNSVCmYOtzCKFo6auOyIgDk6ec7+
6aMPzfAC5XnPk/CAUrXm79V+qRN0SosPpGoFBEYBrAR4BceDmZ8oRiMVUJceJQrrQaGPWhuQhqjE
unLctd/Bho0ep/EV2mMwM5EEFssQ8j78Ccrz9QK1zkFeU9HiuUSXFPPNyBMdKO82bb7/3Jt7Ql2Y
g6bziqUl5nhi/fsQ5BOi4W3D+c0khZslERp1DhgPGwyL9S8p55X0U0arVLsgKWzcthw36YZ0EROn
Ro6BTiTLt1SHzUDFLf4xB7Ru6FxgTdOPuYyi77j+p6BsUs/AfiBKpcjzNwqhCdRXuvc2IEJi9S7O
TZSbXpcPGEJQe3+YDqY3w5fejT8tFGpid45VUZXn3LQGZPQnxZ2k9R/gpIYN5xBoB8T+LEfU+MmX
LzhdTagtty/Cbr4k+oHsNx9QIh4G0KR4WV9gWVGdwJnvyLwAobPhrzQ/OjYnoBiiVC0ki0GS8ZtI
abfGgdos37bCA1qU7C0Dp17gGOd8BfjBJ+QuBe4xL+dt6QlIHWZ1zDp6MELak1SFULkAgsFdxLLB
mq14SaJxqo9cSpRsSTgQHePT55TeNUhusgcgA0iKevaP6SlZjR7qmV1IPRNg00EItYQCV0OkHccL
+HBoCb+IaTKkwa0Hn8TjhFcZiTkf8scCbMgHzDF3EeCg9+BQiEg+PjQnXpldgA4GoEDALlYUcTZX
DXtGY2kmL8PcJqhqC6egXy2kz7kC0J5AxdxRHD7NKcMBtfRYWmLgcJwBpAZne8ML8gUKBRkMDBFH
jwijGIsFj1j0K77ztmq3ZG5Sc+UyyNNrTtIacee1T7DRo5o7oS7M+9FowRsuxG2K7/NZjBy9Ojrf
tpB6cUslFju/QR/BfER7vZ7Q0zwevMXwolvZYOB+IKz19ysMAlO4/8IZjkFk0lHZ1TDgQBW/FBIk
PIduYTrTfKYZbqQH+G98i4/uua4BFuJF+fjgQEtvW7rD3xlnRhw0Ed9m9PkgBpcXZijoIT6Gwfub
1exRNFGngsIbsVnR89rFf7IzWWfrjPQbPQsCgXgSaACQJk7D6sQv00LAQVxjI33aQYBm0LhW8pro
9Tz40P9fL1Coh03E+PcgzlDbdug6QJ/8nnHmTBidGWpQQhwqXEP9HTdx+8Weor/gt1CuNwUagdSs
Jnt8l+s5k0ARcBgWccAlZBMfymMhJAMgXyBXbj1oNeuhuDNhiPdQD6LdYJ7obDqWDqQnWHV0KTOB
QeHjaTgvzToQo0CV0FiyBTHIHCvMHUY+oSP/WODsbixfuqh5Nbo7MsXghKC7zvRkQIzyGl5cLgk3
I4+fC9KpvYcICbZdCLBPbIEfY8h49bBbymd+xHjQe/S6v2O+vYF+3fU9q4lH8I46+3o8jp7YBDAl
T5zZcs1iYl+gGwd1bz38JyNKO+K7GH9jmRF/x2O6F6AUn1n3LlcQtsdb4YHgQ8WNWwopBtIIb2sC
yo25AI/yzM3Z3qd3HhQ+s26GMvcBx+K/GwrzAnkjZL9B/z3iu1i2J/pFbBSQ88h/kSLfFycDwSQQ
aCQ3AKOJzIJ5m7aPiun2yNVVJcaK165O+osXDjYp4IqE1O8YuB5vVb2KV3wy99ZWPfMSyotVz0ls
iKbyMWnpiin7QvoWv8we/ugpyrY3CfWPmWhQDKdlDEQzPWVCxgbPGdY2JXzOML76s3StXvwE3c27
ve/di2eSU4ld+p41yTc/J7hUt618vn1xaAXKzFQWIJ7aR0GXTFpzzlWPP7a4FwNDXr3pFHf0JV2B
hgLZkrsvmYkEstz0iGP4zuhBYMN7mHtaWrx6QttNgAgctz40gINsqZZsFAwD2xj7oWHNyDQ0XCAF
JV62WSyTz0t9FCesd2jL0G+bltICISHeb9v0xAWygO0n8RIt9rKr9Aemh7A3Gw6ciicehUEqWCa2
DniK9ezvLcAgktiQhH0OJDv5wTWVGFh9KPucxVjNhDwbG0G5SjhdUHtn7Pgu1oEGxYxTe2aqGFt+
VGdKtcsPe7AOxm6CpkwB7YHU19gS9j7I9vDHUb23cAh6UXoC97PCFYg6Lx/HTAReWL34x+BEEqgQ
s45QBjVIuk66RqOpLzbcGQ6yNs51VE+h+fYTZfaZav0c0pqP6zUfHpI/k0h/cYBPEern6dzFgelh
Pstfy4cWznlW+cBcYBoRqN2mn5eC2nI/kU7xz7ggR9pCL3Mg+kO87ifyV3yb6FeeXBmO+kR56EZw
BasWKDI5ad9p+dkY30ZUW6RT/sDEmhBHB2QA2oL+FrpqcoV0Ac4NwPsFALN5sTSiBTxHbZ3bsKnG
EYEe58S16+ekiTIbbh1iLlvaCthQm93IK9EJ/bYSAEh4C8wQX0VndGP28BEnSEab4jKg7zFaIgmF
GSdtRXEIRGR8Fz9cCJGsgKC/c6nhAOGzr0bh5QUpRShBsw6v7dah08yr/vaY1Ld8bnSusFniC6Qk
Gcm9dA+ZFi3Qa1h9oy8Gsx1NmXG0ksnBGzdIE/C+/GKRsMoTNAozphTILgf1IZ4a3Raxfk5vUwGX
jlwNLw99zPrBb6+tEWJ1E3NeodLFioI+xQQm7bTKHyGwBhjDYDvLHquKSX5GMy0tXP7Io6MSWdaZ
hp5HL1oILRL4dGdObCqXG2wldWB49BJptcLl4QrVftwN4EdSd0PdkcXHFlZMdRbtlAU8UNGtgX7S
F8CbxiJ7p+/RDTNWkUThbsK8sNU5wOxPtmhMAniseakVj+WL8QRfODGcCEVVT+IGdsweIaErruZz
6fomLPg2voZ9SobQo9HKvrZxba9AkSLMlHpoT/J26HrObHx9Rlf5CcO7vDC3kKVn0tAAZNeQuc09
+kXSXPueM1OxugJAvLfvKewNwM9MvB6wwSQ42fgkkYcE3Ye8V+diXthx6erJj1BWF61Gpozv445F
y3kFC8ryV6YgfINCvtNjPPuZfnTcVJnt7S5iopK6Yd0ZHiKbN8D6O9yxqcTaUxwwEsRHwzlsc1Z0
OZpqcBm26jFBlJH0pLBVRoRnQtaylpDYdkbslcoUS1g61OdndnSK/EwwAw12CUk2ZpC1QdFq2Mg7
bW1fVfRHWIC4d6Yb0mFUYeAokAkNXHtJnnEPJdJft0KEaPREmwr69Mde4gLPl77n1YZECMrSG0iZ
cQHTEUMfv7U5LX4DPMxI/84UWJ21yyvwX1xJQ5Qwty2qSsYefXTSuDVQNwTIEGRDcH7C2jXRy6UG
5B94rA2+d8LwkfStURrJUF0XCH6mcHeg6U0yby9quLSeo3ahIftDLQTuAVbHjXf7AHz6gYgKFyD/
VtHshtOEM7pEeoYAbFzCayLzvx85JXvCzWUq2vEs0Q4VdSlYtOjM5Q7DMshkZhwk0QDnVuAsC9FW
TZ3zGgk/w0wezWJ5rIfbHOoBeRh3gGeGPUdAv0FO6GRofjhrT1P8OXgEyne2I2WQr10mdIyf4VMB
3sCxB8bf8cch/+vYe6n18KOBy2j0O4IELE1qzE9GyMcv+8qxnhifIJcVwS0HfqnNeQeb+c8dM52P
3rN0NAeeVfwze0dOVz0MCIV81zTHvxn8meYhSsWd1gpJl+xl+GqNcJIOSi7cRyPc8TDsRNo33kJu
D9sBbrs2lrEQhlx7cz4VpwEAQUc/VFB/UavDQBrVTBJkqHFmDol1IbqHBJWEbDBi6zgUj31/QQYO
UDfru8R6WOg30B8DSgzanH8xhY0dGdt0CW91jBT5LxbVI67dECOpnSO4ePNi8s+Ww4D7uKP6zw4i
PpfJy9tyaxN0O0GW6C5+L8tcxRzztoAr4uHfKPuG3Q11k/ncMzVYD284jYQQgqHOZGFi3oBFXHJp
DpMkM/G9+R1RBLjA9R9hKjPahd0CkgrABrzMKkdu9qHkxRUcTD4CzUnBpYKLUkwajGZVQNuuimoX
XC8kXSizQpaEQk8NHsMtHFupJk8ZnfCXEaWJ6COydtGaU5+8C5TkjMPgjfncBKw8v8jj28zVRjOl
P7RYCATuDa4wOqa68PwNadwP3+ZBOOXQEaNL/NORej8y++IljqfNF/p+bHrQi9l2MQrv/1YRImYN
s/Vg4YJNw2wn/TFwi6dE3c47dCPp+Ek6mvnYx7/PUFF+2DlXOI1/6l9VG2MmzwRKv9C0+LYP9DO/
+5aWITOkRCTNYXBuO3PzUSaN5hnmVB45I8aVL6DQF2vHcOn6os9cVXGtiyodUBH8NC7+NWgJhFTR
JHgoBz2fBRC7sL+RlrYCAadBP6lF2MfpfuiZsl1zSiRYFfyiMaczH7qVjuMxnXeB8AUr9T+a7ms3
kWULA/ATIZHDrcmhCcYYww0abEzOmac/X3nrSFuzZ8ZjA93VVWv96w8LdqUz+mOLCs8Du7NXv6f7
ZKqpfW23rxNz5jaCAUuLQK+OLtMXUfUsY+XxNJVh3FywFuX0lEDLKvpaIuxE4/mydvtIDu4zrpHM
DK/csQbnmTc6fzYYJu5A1YURI9LFQ2McdFIr3KxaVp/SmpDOv11j3Uyydfxda/A+kv/Igb3WysBT
J4DnVCZaJ9tC4g0uUhqlIOBcv0+YLZQmz/Lqw6Tm1InPjkz0xvdozer27dDlkOCyUGHjguTK94H1
feGSmB55/dyUcB8143vLbXZ06G5g1oPE2RxHTA3H+ffn7FJLvfO5Owt3bmUxgyelxySYU9hBjchc
jiNHG4QxktMsJlMtIR3jX14YqGFs89V61G/91KE+vnxk8I+ZA3LN7NsICUVLzzYJ9X7As294z2o0
irHhq2SO5GlO7ME1pW1oCN/sPI2k2daAuDpm28g2UHDPxXTXnp4h/WLUmWrya5DcI/BY5MZ019+3
r2OL8UBj+fYccJjq3ab2QPd6nmg6VzNty9Ljlx6t0vX9YXCmbJMQxTNxXrNBPR/hjxZSYmpQORUC
rK1TvAZF935Ze0l+w2turge8LG0K2caam6IHZN86p9+2eHtoov3riwy8/MCBw2zDQOo61ZIipv62
Jsbxy29r/3b/CRLv+dtlmO8Ge8VMcZ2skEG7Zz7G+DhOlW7a6A/BYAGICWrgE2xBR7EsL98vpImI
cny1hVYFobtkkLgB9BtIdd1ItSD7GEmjUz9b33xeW9c6DFTr4KBMBHisM4/VznyQJsX1IHnvxdK6
Od936FyPQSDrRy5Y3yN2ILCX07fIQOyec+61c4nypVEYm5hyC6rZah44UxR7brB6rWD00krW8x90
8pVDxzs89JfjM5MOj8yudn9Uw2FjxxST9bcj2DTsiLtHi18of5HVdbY7lFlkmLVKsLKZbxOVmMRk
sT8jU9nctu7xPkxEEJYWqRovRdvi6dLe3GbXR5XUbz4ThG5t2jVunCaiecNiv1sKTCXR4oIZZvk8
I3JA8Ph3+Xj8WTEk1qrvYFp6YL7QjmMUIsu+TaoyReuPn3s1/+9LGjP+l7RE06SqYrl46Zw8pLNN
/yaNfLQ3vxzvB3seDsFRyJmAXYn2gs9d9PmWVBCJQSzXS3vsq/tD5fETzoiwJUrUqIggrcRh6I30
T/pnGyWmmelz8Bw7Ft/jnxsWlsvywkB57c62123P2Ryd5h+j1Mf0HDEdSTX3gwMoN7YpgQi1mDl2
5uQdC66T+4bZTx0rpm1tEKAaq0WHzmNYqCwbZ97lU37/nWXki55NmSLsyM33f873Ymp6qT27ScNA
jAj1cZi/v2dq8c75G5vJehB32V7PBEFW0cY/4i3CmUVP6EANNpG4ldS9i2d580tTcaXraeh6Te6X
k4YeSUGexzgavQ7Mfpcyn96uDI4LzXRCA7sv3UeTZTWGZkM66pjNYkaWVbwrLSHLm2TNYXZIu91E
9DzSwmqiF0vsartjNdlVjEwEyu9r2XvtOigML50rtk2UHvki8uvAASJFpJyGXNbugVj6tlWEjw+j
i9HX++Uj0cqA9hLRrb8OlOu35+epfqszHyi80xpTfz7e1GVMTDex4rK3nXE4aW5TDQyDjOAh81DP
4utNZT7Mfm4R2TqC8tbNixFI6FX0hHtnJ7PYVXMz1Vext/mDS2K9P2A/p+8OtbKRmmp6uAhe4NDq
Mi3wu2VauZs7rRuXnBL2/njjC+mAcTWGqgc1gKI/Lkr9UlIJbBXWmHrTVxz9/c3mv5nu4oOls7SR
Gzxv0XKwOssuqWS7r6o39GRtV5S3vZjGiEYwxUvnATQrzUXL+PlaTPQSYwX6rmk9J9mp36LztRQK
mtKjlh3lavsqCu2Ce7I3ZtQWExW8nJk7mIek/m3aqQbtnpJKT7t8filz5PW98N3DE7Ms1+dlNq/Z
ZWlSB1nZXkCdTHOe7XNx2VCbm/XffuOlzOeTv/e59LI/Z5uJttqOo+p1pGxUielgq8cG3bA+oPn6
HWEN0QuXTu/Zzuo7Obh+7T+ecMQNK/BL+xi0SLTF7NISIc5GCIfwh1slr7Njc0ch8ziXua6UXiOG
6ycsc8zWXG/7kfwyLj7/QFr580wzktFDxhJabJntn2N3LKbgL4Vi3jjHmqfGupumyh2fqowoSdgw
zy48297mnfhw251wiqk//rLvmNvF6ibzgWOKM5Q3jLQ4/2VryaFxcDlVj9FRcS4IWkfECOzD7Qh3
78+EO3mvJGaXTdWIzCICcMZ6OaCtBqxDIpfD+bJjWv75yhzzn2cMvfq3n4OF/Pem0Tyv3QlwHFbF
G6TofWZlRcXY75QLPFiUQCwdRZ3JaHoERrAPit68DAD6/GfyJclolujuvu4wlI5RfCROmHicCwFG
ZwosGy7Ji7EzYuEg/pExMr+3Mp+0SYkBirrLj527kufAiX7Thpvuv3KRHvtkVSk5a7koxqn1+WHM
eu2jRUAsIVaHX8Xrug6tXRZjShtQ9eGXKNXTo4EXz9It4PkAhg/vqX/7+qbJPjsY5QQpm+gV5IzU
72nfBK+gkXyE9r20/bLNiMSExwJiK7dBenpYV56X1le293wW5wovyr7mtmOwegL05SFCng0m3J+X
gZDN1vKT/wI7zkJdCBzp1KrH4DVJqkRL9+Yeduf22DHkYbQokzk8ifxImYqgc9dq331aDBiL7ktM
rTkj90dNeF+P0ADS0MTqrudCxpsnhiuxmvi6vD7irtwtEuCc8EFnrvR4i8qSiPIaXaP9KNda/vL6
k7K6KT/K2cqxfu/cBoku/UfJE1U1BywmSUKfDCTh2OVF86EhUUMzPycNHRRQin+9jcLsJhtj2cnW
pFYx4serrPbvf36Ew4KkLfKMJiage4hIma+JqXO3EsdA1bWadT3Z4o12jeAIWV8NdcUUaKaunezU
UyhgClWOaiMw9Sv35n14MGX4SlfXcTV7yELOXpr47HbAXrr5aJP6yBGhUGJxu/hTe+AaS5Aiw+ib
d4y3/RDjRQmwYscfnHZfs3zlFfFsaKJELUeTL3zRPtnhtgt2wunlVnYsHzs0nw9pUqeqhObC0/jC
VhdyFDFFfSCPzT5ZTB3f5l+CiVQEvBiH6qXP848M5OPomED7lUclC/bYX3Khuk8X403vlpMfGxQt
fvrThViFlLVnRtZwKz1MKVSIUjwes7jM7mRztahvR/ma6TrSMo0A+9PCaDV2uK77nG79fbo1YU3p
045DYMKJxadEgNm5ey9dW/lK6s2S7uQri7YDrmF41MwJ4jx98SWq3qqiVKtixkyWcPx6yWE8ZBm+
rWbLEs8UP4kgUG6N5x+TIqS98WS9VS58RI/dy79LOVH09PH+aFwiFzU+lAaE5FlmYzQ2iSVDLvDx
EF9gvQr8FoHGp2NYCKePY76zLIFRfqDM+Y7YCXzCb1RuoQbPYOFsCSSnuT17TbzV+8cS0DLzYVfe
gb14duLvlft98Yy4RanBquZ6ZNP1UmxELVvOZJu79qKZbp3GVqYeA/+XKc/XonlpY0Nki5vxsZKv
xOet6/6LCMZ6XTXn31a5JcnmJRvWwC1KiPMxtlJffeSkbwSBxcC+Oliq9Ka7QWGBIX6VTI4Jbs7d
vL/1F9Ev4KEzca4HB2UzkWFiWdv0TuP5Nyr6a0AaNQf+DS+zY38eFBqYv/Ewuz/0tn1pkf9lJXv1
UyPDkhQ9Dclc1Cb84Gf7HWucW4Xe3YZ5aid+zf2uFwySYvbboG/ydWPYeq/E+6eycaxd0DQH7B3m
AxwESLkDOcvtsts9ju1ABTNs+sk1bIi3srMxtmqs77V5I9GOjVsPuGcAUHVIz6/sFztWATK3bQOz
wNHWi5myvC3G7KNIqM88glERx8QJ/WN9b3kw8S9tf+A81VjJbKK3/Iw1Y12gj1150nq1AaLlvFjA
Zz3xaRiW+JduLsrsBlv4vpVjR+obmn+XJ8PQEHKsqVx12OEXYz1m07tGvLRqmxwSleg5RQ4oG3qJ
IcX5pIupXN58GsPRMWQ4xA+sSot3MbYIkrKjbWNNm3Fp2dn2z5x64P/F+1A+TFHGFj3AGhNiET1r
ew9r/iQzNNlcu/fL7vUj3Zrfq49PO5/s7MDTv39sf7DvBG3/ura5X3wNTGNMMAcnGpOhm+41jAkz
v/d6YWZU0gpXnKlMLV9bGSzJwH28BK4VEY3Emvlirnf+ykTZzrI+/4hXnKRU+6akvdW/Wy6wE4lE
MYMxEI6twtgc4lYM00IXf14/CVr4M4g3ekZ9+HQeLs81E4L7JDLtiyfI3QJgfXsWl6ZnLUhiIzUF
oxTKptDRw0RkX001E8MzpSuk0NXMFDXHrOfmZcUXuHFTOY5d6+pqqOo1mPl0MHvHo4Cl9SjcitmP
pWLs0WOw/AE07FzKDCyK6SHvnMrZcO/wlgqsiwLrBus9W1l+XPuxaiwiz6xIOBCNsezu/jkBaY5L
TJ+rp2/elyUEp3/zS8PN7iJUtDnS2XfMEVm8f10ulXtfLtZQylbViGYyL7Fn41sJ5InRaPOvpEEw
qjzXb9Vs23Z7qZ7asXn0aD9b2b7Ks4VWR0fRQNYpPafa2A8k/sBcC0yF9Z9rfRG/qMxVZlKiCsUP
+XE2i+5pHnrpigdupAKefPjXmd9sZVXjNPVPbfaBBlhcte3lv96rtIbiorgoJesY578GBeaM59a9
ZSC+/MgbL01qMO1CZAw0Bri/3lU8AxMPgPJmuLyV19G8x5BxrmIRGDdd3CqGXkXmQKk3O3aU04RC
AWz8984lV1SLVZ3mb7FW5iNfTL7dS5aAd+OrnAhOvTNZWJQnZocgjUnjbPl+dinWcjCUcp1VazK4
lE6cIiayQE+zXVSoYXMVhSF4uAN5/Nx/tE/vf4KzuXLraxOEcOHjwoUQ+k/v4fKiHIRXJL6wtyNk
LNqhTsOVSfDPPfwSOyVr82g1VK2xL0nW58nKocawpagUKC5cuUkH4ToW4ft3C41HNfNv5wwLa9WA
T3C5WJ7lD4v62qFY6C7t556Vh0c5G5RG+TaVLj1Hm3J+1Xr1J460XYMWJcnglVayeK8fKxsBVpxQ
SgyreaXrzxs36QKCkHuxDmcBH1h2x4eOB1Nl+ZH1vMUik2CmOU3KB7SK3jVfXLfPaK6064t31IV8
RbkTvi/XVQd2Y6WGoBVfvNYzA1fYQVq61i0u+x2tjQ+6bTHjiu5y/k4Rbu/u4IT/CwJwEAm2+Mcu
ofQoPn/Ce6anokltEolmYE+D3OzRpt258lhR3JE+4Nhm5pVdgy7zWbeGW1iRqU+G1JjuYuTqZ6+X
J/zIDM79a1e/MLp//KeauaeLGKtnCpBAQ34kq5dUI/ErRalUaGR+cTrnP87Bc1JuRoPtiL0IuwKV
5l7CautiN3Vl7/pYx6RxONAha5gdqNIaAswUvzHr37Yuv8AISxGJMJZpWgeZPMCqdvwqDC7lDHl/
STBc5TxKmmeVwZ2AjPG5d+1l/z1aCczMivWjlRQErkjl4VzfiCC/fqhL2rHZnN0j3GVXi83MKXXM
3dSkCJzUO75rtAM+nXuny+7B2IBb54ghmPQSu+C8t6icmhD2SaU6/A44lr43kas8agFoOfMhWXQC
nZ3coY0HEa3kHFLy8OyhXuo9OJ4HQM1zlPqX+Dx38xVlfSnTnRTNqkqPqv6/+/BshCdDjzRxbOUa
Tot85Uhiue3MD/VzX8V5iJS2qxky9VuBtAMNdV4Sxjq1vP+ez05+Utw8G9l9XczFYXybSXi4WBb3
uibAty61WlLe66n6IUpOk0N1kgiyaD2lb7pHFymtwkmQND0cvHxN72iZF+rhkv3zzaJhOlHcJ4L4
ea/DjtbfTmFqJjql+88jUSMZorNCCZ8Adrse6ZgfNCxwZe9sZrmuR5CCqzT3cfhYA/GF1KklS4dZ
+qxKP/flF9Qpjl6fZI4K6dy+lX33T5ady8wRHWwBDLHnfElD82fmGNF5c4jMm6+ga5NHaV9irXxb
odG8du2/eFUvvXxKcXSKQjUZ607a1CguhYiBjQR4thDjbN67JIDPFirZ4bKjkc8O88N1LlrSEQrK
Y2IfPsHj7RYitPlCVUS0a3m8RZWai5Vb1PbxUmIQpIQhs9BRgRVQPESHGRhg01gvWjTXu7HMeD/F
XyWVkdWtRoYTRSSq60+x/l9Xkn7bjZcKbyPPHpQgqewh1O8g9nWXI2HRrUnn+e1Ub2WDm0pdvJ1P
6dhPLqpJLxV+ftE1XrytO1n95JCBxuuHn8fiVdU1Gd2Q0LcP7evH06lZaDxtCkHX5SHp2OvTU0tC
PLPvv+zJwei1SstChbbHu3vPZIqvUdjoV5EUE4vpXmHRV1+8I4Pt2mGxnvuCyJ0q4b6+rSS5hLvr
eAhae4tecxHuMgG07XRSLNSy7WxbmkCD6i/crGzn9luwXSeiU3SayclajdeVcGIdK9cWAlmh9/rl
SUa54Qnct5ADG1dPeO7Woi+OOZ1kUHqcrvV0a6dy85IcVuZd32nDoWHyieN1rDZeLZiWeGcI4z8O
WL5NNtbjz72Tmc0fPkcSrd+1LB0w9xQ/PfZr99Z5Epw72EWILPTjw6OovXOl2H6QtE9X1q/PHuNg
bkEvyulmIkoUyh5umgG6uU+t1qfSb64VFJ617mp/wv4LodnVxIyh+bso++bZ3sU6wqPizitCX/3l
e66DflUS6DZ2bcOVy3SZYutREpE0gi7TjdpmbH0mmz6+kp0WTjCiG6zebLrxNoLbLD4Nbc44PT1p
vqlAPx/tc7YR615mPkIArPScohK9UHLqUT1kNZch0L0x+SoAk/tZu4Mgac++MARxPuXHOAHILa1q
T22kmYaSTN3coYG9RByVcw0XKHftLPtzvWeWs39o4m9RduiqxQs9bSyr9Ni9ngaWZ24WeWwRzEye
3gdBK9zxO28B5ytyZFKfuPJQrD/9drLJKMYWBUWq/j26yamdy9q32HgxFrNNGMFs05AxaRmWYXWo
HIfaC05XydxrFrO34j0I6bjmQz95tAX8ARihndfZ+5XTQiVAA14TfKeop4pYwkvPpRiTvS7JxxW3
XHF9rq9qcY+bsB0l65TYB/bQZO/Wmv8kgsOZZNwnxef81EgNHMx6ir8UNWEn5HVu00tFI3QQM/+H
SJKcmctQvmItBqH8oe1oTf2q6nHBEUlxZ3O/z1bq05PrKGYzBjoP3oBbwu5xfNG+hNC/sCYmTpfe
bbYb+4jJqav1Gmie85Xl9905AZAEs/kh2pG4Tfss5rl0GntznFhSA+040Tahs1RAUIQlymvfv5jE
gq6aF8NrDA0ETT4i7fJ4++2eB8HwF7UstavfMihQpmy/qVGVGtcPr0al4nxICA0iyv95tmLYueDA
bqF3KU9qpwUCnZyt0rrr44QjMa5/UdK09KM0D67UsZv5BzTBmTG1+j68b380rAJCFOg+wP1jDtn6
E7pitYuGqJx/1iOgoavoKZk4F25c50x9WsArX05Ec6vdtD+6PcovblUqVotNMt+RfHXnpMp1V1Gs
G6pmh3RcGLnTWdf9U/gk4GaikAoCHtenECrh6NrQI9bWX5Pm/lrbjh7a6IIyvuTXoMLXbfBHA4QG
ewZ7sA9kQaVbZL88TIq31qmUeqPB6QhjSjftxstvsnTjji6jco8sMbJbUig/Q17C8ofGBIetsVLg
rL92jYNeFP7yaIeOYt36q7FUVStFmGRS9Q+DwppnsUTZ3Vx2OJvYSOJeeScSJpRoUmE6SqdIgmT4
X7bgXON4GzzkQqHtZz1osXp2UlinP/GdzFf2RFUqPRfjyCMfHNzEebt/FXpZRveIw1oYW7YaEGkU
DfP7sgv6tkWitu76/+M3MF5by59t0H8jQ0bP71V7bSV/urGh0gzCNTBa2+7bUrGlu0g7XSq4miiJ
YihVeQEIB/fI7aJwdLmdUIBuvp1OVU+bIoYQBiVaLwmagqlQW4zjOjiMN9tHO9mEsgK3T+puxyX3
/XXFwa8057hXmzRJvEy2EPkFi/3xmBdlVo0ai+26RQ9L6Ztr+MTL1qVx/r5+ozxK0+sDRFAgbyFK
hDPYIVd6fvvt/buK+Lmu4HMhY+PI/SK6i92wtNv7WWxVLLTjI0XoPDIhWc9WfTUoy1axkD3chFg7
kSinyUt/4iPMjvSHI8dFWOKV9JctpWNtGzY6K74fWp2Cyay+SHkIIlVmYccpCHzQmc3NFqUyVEel
ZgoWbioQ9e/1l9Uc7BGgVREY8Xiv2BDthgB83XVkvzzMDtaFn+ky9+zALFITxdMsO113bK/h9Urx
6cWcM9qM1QDpSel4KJ0iR6HdFd4YkapPDBh++Jd5HI6j7TddPb+W3qmnsLM3nW3R97LXXXbWB89r
dg9jdHT4A5TGtgZ78wHYgon4Ci90e/aYzYBlqnBszMJxMEFweCA8eMrY2teksQnCQ1zFvYuAeL4H
kveqnnqqvpdBkhyc+rEPP0tPk1Pw+ylSCbqKR4K5YNLD3OcUrUOV3YTknrTG4aIx7KPMp/L3qs/+
8hvam5qxAMnWWbMognzPbXDaVNXLcWZekEk43owjS//OurqixV5++9rrz8FlLh90PL824QvNzXi+
qhzGAtI4Z7FSG8Yy2m7Fa0nZufM/AvsvsdXNRB1AH5FtWPq8HPq5rvviL8a7xm3MbanwaVtJNpNu
9rEvbn4UOlTqnMmXwQPiGzfyUPC0zh/n7lIen8agtoyOeqRbI+zJlEL2ulwj5dtY64l5iDJGMAtG
mVUOPZHEHUGzwUkyPIUkiiLbEpEt7xBNdrVCV3TZpBhrrRziHeLv+NSjZin4bTibnkoQIENoB56o
IP2gd9cqhUNTksro9M7iwoedd4wraDr/HCPmnWS8OO9YyGJhtI6P5v+LOp0VV0T6VfIQFqY186hL
dO2sUHDhC7D/yr3Fd2YQ63ErqB1HJmR2QO8D86pp3c2diBw/Iunt6vT5922mT9C9tFyU9sqInp1G
eP9ZuXpsIA61/CbyTPnrK5znnCyrqJjqWHZ5LKqSO5dt5odng8ReLts+jA0ClGBKmtvAxmuz+sOw
s8OzujbW8JZBLQrcPA53nXx5+d3nFYjn1oCAdlNUTcBBjaB+ZlVjbhOzGsU6f7nYBZhXqD+sKsTJ
hGu1a7wASsbXoUErfDo0QD1jjdzaRL7D/sQlPgR7i0c79PiFP7M6z4yzOuy/LimoclM7VhyYxdSH
zaMrFKxKXWPX1XI4Q7reo38OGD2pNfi+uDphu7z+3D/Ad43HP5OFjkW/76OB9uw7auGpfvTQ4wjI
+1AOy/ClJe6w+LEDuJ/tIAsLB9Qz+D3EGtvuE3Hl67JpvH6lkFlzf3fLXgByYUHUu7xf2sSYxEzU
Ps4dGyrn3l8GE93XL4VC7FSxR5fIsQfr1gmN2ZeUnsWbHNr5wBExBg60Tu9uQDdHYE3c+DbvJ6ca
jXpoNcogW0gf+VYUBA3o7VH6PkTHdjouP+YZwkGyKeITapOMVpRGnFyLXOLXho8QDsQ6BUJ49hu2
0jMVhwou/t1+J32SM8dsOKILz3q8n/zAngjhdoy9OYVOnyN+GETkAQ6QEFyzrdsH1A7olLNjCOK0
xR5mqkzRfbPne67rHDcabobawhwp2EaUAw5VaCPFi0suhc7s6h+cQZ6d669va/+hBYXarvVoTXrP
32v52tDWhc744CgKw5DaSutxDchc+K8xYvJeSn5D52JjUfC72pGTkLLF21Q41PzEMES69w5fk9ki
SmvDu9vOaayET5gDmZ7hTKpVt11tVvILsXVVFOlo+lRomADaDguN6wdXh+6+eQEvCsY5FPODzb3h
XGy9MBWHKe79INu383AxYzJnPJ3bFf05din51SrqA9RQfITWoLR1dg1WaoLI+P5SiXhu7p0A3dnV
fYEN0ynygHbsEk4LStwZEzNghfrK85iEi3trJD40scnvx+8i59kG6vpaK+y3k/Y8XT3yOMKh3fmT
3W42Jy16y4vrnU2QiNsmPEAaZXKJ84EmqHMprVq30XqYhTqCKQ76o1N0PDR+D5n2ed059hPRtavY
SxFMJyggCbvgNJ/zFCRFGRssfS5Rehoap2li0YD8DcIDBcAw9L/3H9FtPBmeej7MjS9bNLf5zFQ0
6SYsgx9nH2aTH2anTr9TLzO4vC9Hl388sdpK7Wvr2UrA6QTFgILrcel3b8n6tkUFem+BHEqGGz73
5X012MxKW5sWyOXaVwCkpyANm/T7VTgIH1R18LyvNQ6ntWYsSjeNmE894//1V+7f9julJ4txCH3I
FM5IhcPM5exX1LeyaVRpBLRkUYNVJadMafPhfqRbK2XV92F8WjTSU2VI2DyVHvhMOS3R23Kaeku3
04USOBewEwaeGzFGqpFYADKWoehR/JxmlzAbzEjKRFjYtXf/PKzUGsRc0h+6AIyApQTQJdY1uHKP
cNNWYF9lTPytxtUEh9ZJvCjf7hr7bHByTE/NPp1N6ea8s3POmSIdKqeZglJhtD7UUs9qcjoPAyIn
tePDvNI1U95AC+B/fQPT/ZHiO7yryfDcz07hNHZIJ+KuMRluLWJmce86jGt/31cZEUYM7h2zRLdC
iLYPnzJEY7Jm0v86NNn4UGnrVyG+PIQfpf2Ix2yB7UTLQcBmPADQt3+bmnFmt+BGpmuZ2eTWCEtr
HFCnTc/RpZRZTyqvTRsq9VBy4WdtvzVH4Qh13DsCApwOP2xuGSErhz70e/ePnT6xaZGE8mnbd+ZP
3c+0gdlZuqtx7MDVD72HXqoZXgXi7UCV0vsykJ9Ull+ZgfOjFQTK9cM7gwZEoHxnaydE5RifWwHS
AEFLPgI8KXVKS0GHM3h9/9lqFCT98ZGad+8OuRIqy4tjvr6EUozezW/mPwImknYcAeHlex1Gt+4D
W94tIymdqx4rvdy/e6qU+zyOrp1dlKhn25M2vFBfl/ootJJmRSOjIUvT7U03fUIz7b8zPe7q9bT1
KCxWJhWxEYOmpp6uHWtoOM09tDAgQHsx9tw2vmODeF3Ii7DyMFyNLeo8TSdDa2Hxhw4GiJMXGsRm
hahWVKXqpRWhHrnb2CNxTYQax08CBOhBNCNMhRxKBN4GtGdQSZn/Ba9jn1HEnUcgCfGVZYDp7MO+
Kxxc4hYA9R4e4jN/vGt/N8t098N1367Zl4JeiT/fTpVUd2cicohwRTxFPrzyP7Wqejo8hWY6asgt
89GE3IFA+EJLi33yTn4/uK8fj3cqv0PwqWfdfGkzuOBPcSzu/iFrXb/vZIkSAJ8exuxX8vvymWxN
ms9hHq38nZWQ88eKT5VWqao7+9R9zJuv4H4QXDTEhTJJsENnGdKnxEGGE2oyZFa0Kj55jiFSvko5
koZXCZEj70xd1BRu8Bz8Fn2JIa+tQaW/Bdm6rqfq/jmXKVFHGZnEBOcEikhyKMLYqIlVW7LyyJdX
HnpMUJvJODf5xPMAjvvveSixEI7fu8oodznxj5A1uGj8d0EirWGZA3w1Wzq21h+r9+T35nNJZ9dZ
vCtYC7+Uotnv1+/kG3LbjsnL5JhS6B0+QY+1q07h9J7796jiKfyVRzzg6AbC2EudjKvSUQhcccFb
lL4sFT7VKUa6HJo2nwoQl58oEaDaKAyAEEWE2yg2M+vkY472WJt0rFJvd/IFQYd4spxJNsKcl3D9
WsfRkOhwCaL5WO/y+/ze/Z6/MVb5/odTW109/3GV6sZdTlUEqJpG9gaZYAvmR0mMUz8aTywih/Pz
WJ176jWnXYc9K3hajJYJWftljAkGLfxCR6EJUNiAFuAlhG4jBxasZae7hkpWCS/a5f2O2qDCQxeG
6pYnrcXU56gxofkkn83g4pn6nkDb3n3YywMg/BhBgoxo+DYhcqkcS7HmmhiouBoUavfivXwpGe+1
0DHOjfV08n6KApQn7boNytRshctvaGh233hWBLNwyUqVs27gNWvMhk+06qm3593M7/VDFVvWoEyK
xLuOCoWzujW8jUI3TGoqCJQdx9O6k57mp77L5j5mdt1eD0MjWT9mjJ/3zVwn0fcN0WNdXcp4I03V
iMRzb6uBTv4wSIYzcGeI9TAosIr/egkobYQz5RB1AI6drrfZ9l7xNxeTibW0S1OmePMG1zpVLwMP
AS7MYQYOW1dhuqdD5RlSxNPD86EknHnT8y8cy3Hd8GzCsypp/FuyQ+nDcdMU4d4JWxXnUhxaiJ5U
wvv6b/tylDOD9kPtY9q7hPN24ORKTlFH5BGvO3bQ61BG+fzS9LPuuYYD1qMFPPV9eZjBkVHp54lS
ruFnJe71CdK9cJVZoUvxgHcu01dnqA4C0qre1veu32vLDugm0B8n1kx9ZPhldw4h6tpgYTQwnTn2
THORL2e5dwlQoc0VrCu38O+jaWICfAwg1pP+cZn+INPTeNUDdkxzkrD6677P6HqDNW4znCdv+CrX
HBXOb2LFU4bLwNsmEz6OH3GahanxYV0Kl9tHS0AYoHR6nz+g2TeHf+1a/X1mn+EWrbJt0IuCwNZs
8IRASbwLjM+/hXH19DEvMtXmkb1prB689eyDIxfhMuZPfo6VgvElHBFdkyvgVw5BaHzqPXlrQiAO
Y8eyrjj4eF7GUAhA8NAZcOmlZvnp2ZxJy8qO0Hnupa7ZqpWNHXfq5Ycp0/b+pqezHOeHCgKH+b0D
x7l+8FqT0RtGvuZIqgPdYygVTc1tVHWD+bOS8noqQyMCgAJyK96Li2544sKTYUYWJjSvxqSjAvXa
SiRVnyIj+R3wvdj7y7MoX1dR+McagDkeeR+B8v4pljvGEuqwVUN99zdKX3VvHwvjqXt52963C53X
dzY6N/aZt8sVIlTL91aPZr73l5xmHJ/rxDqTaGVyr1hxSh6nuA1wlXvPs3oyXzXuf3m75VUjO0y2
EPkH137u32keRl59gJfjZk9CdK9NlpWL2mxVAR4qW/PTBEzMo+jxkb4+C3VoWUzEobLpZQ3pYc3q
Hld/7djHXzzKFXyEM98dgqK6qQTlbJ/qLrQum/muL4fRXc9oTaXpcExP57GSusnjrwdohJrfOrKp
+Gfp6WPgL0xR2F77dRMKLNBZgMLCVc8PQVGqij0O2CDAnCh1qfKBMbdX4f0axs1J6My6A2kqnRpq
EGf95VEGrRkg9HehxbhTbF2bYUEsr81Fb9uxgq7z1mXmhYAoHoDF8wNYZwfYdhynj4yJkou0e5ib
h4Hq/l6Zc4ZGo/EsQUdmdjtzqshl8z2H8WPmavjyJFnW7sMKrGxX5YCPaORq4cbvWrhcElSmx8zM
uEpD0KhIO04LrtwBaxnnpwFGw8RT67hEoajQLi2/lFLqaA2S4vH2nhjwhcYUnGVxW0F0rzFfWPxZ
ImH02kfbQPr4gwJqwBpPFw/y1hdVDZrSwyyDqSTC8kjNfUO6szQFlHyoyjlwZYMJGdMq3kmO0v2P
EU+Ktdk5DHpivwFaDmZsgWLHAea5/BfKVUvb8/QK9ljq1X8n9QToWpBncEOBNOAZ+z26BF7FAkaR
R3JqsEMqmGfw23iWDyeYKgVqK794f3kIttU1zyQUDVMZNUAr/ZUE16XLrfSqxXjRXCCv8R1jAwZm
lJqOJ0/hDUgBYjsMYh/34bMZw2JnCHcOlS9qXY1bznscp2Q6PzfXyKkkoLgQSPXw4vfHYaANCyeo
klwZqWYMU3e7pmpFGeZkWFb2nfuBIqM4/2aw/d/NtVJtjZf/WrWbyK1CGV07et0iCDA43jMVK6qI
4sHOem38PlA7KrlCwMg6sOaWP7CA0rl8CY8uSy1vAP33NEsaLfp2MG3p3DJZaue/VmjVr37ewRxO
eDaxI+Tzzrl/6627z0lkOBOCIUw2HPyU9/AerlnKOoTPxq726NnzFlqdORcx01TD0ygLFDu9h0HU
VyFXWv4wPwkhLGhbjCWWrQPLzvH+i6b7xYQUrwg7E+i96mWHoTyAojVwnQ/RvBJv7ga5rqvu6A0A
t+a9Yu4EulC+Dm3sf6eaYgiAZx3mQfNm3yNUQlN8yy/24mj6xm5Ochafz3W98OuNjE7PWuyTRl7A
9CVIPO4kOAQZseoDugu7ikXmMGFwQw+/xjAIzIJUEBJodRaO3Lfn8B5GqUnNn2nRQ2f0N70f5wcg
wgVur7IEwf9q+A6nAhk8S7oLBVCum27n27+/AZYkUq3pHSEAofR69TM4MGJs/0hliw93trXEvOzE
q5omFORtQKy4XLwr6beZMe760olv6KjvMEmn/fTfTwb4m3o7O1wKkkrfMkS+zxIWJyoxlKyxG4u7
i8LKDaCjRtt2YtSj4Ajj13MOtM8tNZJm4KANTJ18haJ+CKNfgfxr1s2qOTFlXmIwaZ/bWBdB7/8G
HEzKQg/GMY4lZXAx0XqWtzU2Q4pi5B3bgo0DWTTVLSDNzX1OiWkdDm9udFgxt55cMcPCMO1IbWpp
F93WqN9kV1Zfvc85dkNao4C/HNqvf3yhW4wDNa8gsRoPSqu00CAEQCbbOFkLHSov7gE/LDZBfJpb
ZNBmpnNHdjN9gt+cIujDchQrpTaVcxn1zOzzVi2otUwomjjAnfgn8UYtEIQmiSpxTZTtpTo3PgUD
qZ6plRnlo0SlVQbXBdSRyEWk7DMoOLakCL9HFiuNvBHW8H4qHg3riPOv5Zwqg10eJOd9P4w1z/rQ
AkOh4t0klvpuUhJhQsDnn1hfqXpupK583co/ZIQB/b/dyptBimp9Xnusqs8hfvgaY2TgS4VRbkRp
jWphLiUURHS0WdNZEKVwxjeIzIL0lCzXZV0H7sGiFx4thV9s1QQXJssLy98lcTzAnLXI8fcLne0j
DLKazIAE9/6V1L5TXXhEXiNkrzvW06+SatNrXNnoqmXVxTHvzZfRP+7F2P5/LN3XcirJEgXQLyIC
b16hMcJbIfRCHGTw3vP1d5XmxpzQyNDd1WXS7txZCRvbB+OcDnqfFhbxIZ/upalKk3x5OVhIkAoC
AXV083gzyv9FXWG+gRIM7NOgN+tG/Kabd3mXBAxZsMBWrX2Ix8s7rEaHESHbWbQepBm0DSOjl9SF
WrKMAdvh3XQ1tgGYH0CEjdLQubHiZkSseNuAMcm3Q/JofWlM2/7IMIf9aYTCgL1MyK3KXinlQlr7
JLC57Jh0+Y5cGlrHQk3T1XMoSojCU8ubFst60QpxTa67IO0Fvn0gYnD5Ee3pmJJCpGXS1L7Kt8+k
qSLydWnxKYi3wYvetKqZe+n3PjsoMauw39ccljHv9mfXmw8s/5zuaJktlSyfVsSd+SqbHxtAdlPu
sRGfyah10tuPVavQ3QAdSc10xGSBRF1tOhZh/sWLwkIgcQh3hC0qRJvR/VzKr4e8rIAcs6N7wGmm
mh4S1r3rLBESmDXRnsG0HZCu50sjq0xwygHgLlBmIYyWnHFu2dhcD9b++C8o6of/XsVXQK/x7jM5
5rWJd0oXHbh2A/GJsD4spEVILO0re7aJJVZ7IePCEOIh8IAePzIsTQJrGZ07OgDIg/hzEvuxXqCf
zxC2CHViVtYm9SI2pq92s31wGZGCXIwQ/xwppuJkTSGUZyELQ/yFZGehi9J0JoC6DYcPyL2q9uLJ
sFZM50QcguWqeOsvhCSKtPghWtPIMXTjS1Sux+pmtDf2SzABjmZDnFQqZVV62RmiqLztTImHyH18
qq7ivq7C51+x2txr4K4ZLH6SGkMZV47JWOdXQpnJuV/aBHkMGwPn9+/yfJt4sPcYI7Guzxsfk8ME
irrHE+XdSJruutFLiW1b0ZrNblWFpIZ/hZk3wNny2FFxZKhtU8M8ryXPDc9J7iOvy7oJn1cbqnGk
d4MFakth2AqAhrYkvA4kmhMMWjWNUvtmfvdm91rA5aDmkHT9OTevhbPHHz1ELgvlOv4c7gD3dJ8R
N2GvuoqoCRLjb8UO99qfy0547O414A06n2exyyDXLx6e4irCPAMcwpdkhViyorxnu5Plj8b5GvEC
ttueM7H71LmL+vgvo7UemIYVq1yNzEGkACj7LyTtCiMqbQf6Nh1+Hoemu91+GNGFRU2swB7LzrgP
6PtDWyxe3920gdIGr0Cq51bKd5TsVFJzCcdrNK1BIEjvgG/teJSqkvYqvdIyOrd/sR7CH5Gnz0cp
DT+vuAHYgeMa68oR0O5tNrF8yLSnl3Y07+svQhMxEJaVVWsFqxptoks338v2Xiinb91n+V7OdG7n
Mr8t2yvU0K61bK/ly+nkIg6AnELTV74M1zKkxe/A7ypFcp0zFHf5FIJPweEFbjpLPwAK/AifLLNV
CWleO/+8J5IHXF3J808Vs2++twKXEDmLZqGLGgDCBbQwCGvHOfbN3igvutpktk8ixFexwj8jrpQU
rS/UGWWPqpjkdhBneyrP0nBiobrp/e+3nLjZCcKsnYsCinzRPZclTZyNbP3SXe0qi72Sbc1UK4Va
gRraQSHqSVhkLV9CUxr2H0ADlyk9g7/SjwM+EEdSb9WUuJagDQlufotai8GSvk59nNxcfVV73sCP
1CIBgiUiixEw5CuNdgu1REcNa++kJEW2HC47Frr/5Ut6qXWko2RFCcZ0w4OJDc7pra/8ImC2ruoM
Xr2vHGyelEMjrchg3cy01vpt4sDm2ctvVWLx+pZBiaeXpmzDr8XqufcHkJr12na2BPnoBn0w2EvR
ynhitg/p33AtQFespbClxi3Z1FZtjpN5nTZWZWCsT8mJROs+UMmQfekLydgBB2psa9d+rrbB136V
RpgqtAH7fCBLBUAbaKfHzp9cb6UAQ0fM+zuHnAGYKyfhSX0Gl/gDKndXX2yq5vvOER3tqun+pnpo
raqxJuWVL53r1zLUIOvpMMqX/VQ6v6/7y4Y02nvIo2oIynORW4Ezy4/jjVc372j1z7P7+N6Y9hfV
91MUt7Pm52L0LD2rOSxCopJXvyaN38K2fVTO7/pVaYtYPLaf5Xkj/5sBF8ZjBePWunzvOheTTCsO
XgrvPjF96FipkLB9RTQKOTfRbHrzlfzZVBaOm8dtItObEzH7CdaXG2ZwbVzL+VEo2FA2hLxj3873
WM+dXCePqkvCROCX9MtG8c8FKqxrefqT6+yB1D4uXwksSAtpkUwqWs+k4MLmhwhEc1bWOKR5/nXz
vvqCUiZYEAr8W/Jkcw67kFRLb9Ro3U++LyXw5MZKsQEj0Jydom3t3J/3H6jjQmZO7rQwKHS0Bo+y
5QIS4DBJMHbxla6OSMoq805I9A4CkkMQNRR6polAe/5afiBHcn2KxH2oSC/SDgxuYaquwseAhhUd
bu1ZKpH8t8qM7hV8kn53L2elUMn/XFsBzZ98wy3QTV4qt2H6V7BI/KnsnUJ4d9pf0vvh0SsS5tm+
REHuMF1Yx7AVURisIjLDCV6m8+1124/J7kM3zGZaCiOSwyj4WGp4cTqD7d6DV6MnDrRwqhikVgia
6wi26T1UhNiMIAGj+bjQITHoT6FU5vjpWw66ihjmnxa8FmD1E/Bf8NmhLzYSgn07jipR3djXtl3Q
CAFPYQdyXaEGguP+nJFNGi+661oONYZeqBpnarmF3CKKDaY9PCb26RNFsxTDEsJ+uHyVn8CHy9K8
v20vhikFZTwdgCG9fn83FwxVgd3fN69oN/SMjK3UsBp3WFOohMtb/N81W0nBBXo+WO33ub+42+bZ
Xw/abUvHl1LSsunYfRcCz2Lx2l/mKrtuzhX84K9rK1fToLxaqEmoaxZw+Y7ZLTpjg8xygrU+CMQ0
eUx3KtpKsa8bpoxGfl/FiK54q31uXXj29YdWBa9KqnMsz9v6sT+aOmD24iN9707VQMLSe+rgfa+u
M8V9mzoIlFEYL6OFKqGHCGOmk/yNDdI9B6f2WDSm9UU3nuc/7X/zgjXfBVVhvWl3+YPf5K5msZ2U
pNBjAfuGjor1KwwJ06SSZY0GVozzzytb3QzmPc4CKqRd5/gpztSJjdMgek1bc9NN4WI9RTsap7/r
PuBzhmZdn3Hg10LVH1fwCu9+lbhWLzAdGRpIv1Ub3jNFh3TeYgTitrsWY7NbF+NlJz06QRglo9Uk
pkQTFXb3SCoNUMgokdb2jQnD2EJ+rmSzdG7H1aR10++reCX5b8E/i5ClW3EBj1fp2J9l3+//tgK1
JbP/qqCdWUP8a4AlN7jEbV0JW2K4+D5AG/8mLdPw1N0qnpHYHCNEEUXpzH8efZnoL/je0M2lCyKs
vXtbjAp1pajU5r3LXBWzZ1LKRd8hayMcDtfJ1/lRwXVKvTy/zh+J9qaRTkVXB4jxOJuPLMVokSyv
BjmG4L10GS97T7oBRls4cGQE+X+WK/t+666+Xm/buj4flXm5sq4/RDmrm0pBzWFne68tBoVl5a6R
pqZ7vd2RkGB8DOfyaQyFSepml9+6x88CZ3RVuUOSuL0y5Z/LICcYqiIIU2W+idencW2lZovoVdt/
3j/NsV1Wf66rj9rcFaxdkI09oW6EGY9mhf33Tcd40j+3bnpbj/9bwDjHdcRqHr738+Jmcg7ywz7N
Zhsrbc6i/Qsit3xsE6S5r307iU6hue8nlOsNKZR2ppGYpcaGlxOuWNqpnrSJCLfPYw/9SPr92tvj
9Zlrcz9MyqJUt4Vm/GfKtxktcyVMU49L6f55G2zrC3yWOPJFrDm+8qPVJ2QVMBPCHRD7dXUjWzR/
eyhCmvKQS/vRJjRS4fKIJWtiB4MYLQaKFLv20jB/rGE6DEx9tALz7I+0r8nVGme7BRUSj3p+ILN6
QrDeU8JVysEXSsv3C318a3C8X7kWhBe03FesxadTyPpvrahDwZzwpKC0xyorVOBnUIBoNT2e0Qwd
M+15edl6oqY5FY9viGWb2nSrttyUwJwfv8tLWfwcakzhcLqW0mvIXp6ggiHRVt96v86T1ekdyX3p
LpfZ1/+0hgoSdCVV2XSWekiPX4Jmwpzj2LQx/7yOrq0932X4WDTvn/ERCh37ST5dDru7I4Z+Hpwh
QF9MFLva6l3gdjl8SMv+UbHlh/JVPBMeGZe1O0zVbm+35mqYrc77QYgvStrjtZNvmq8Mcp/naN7E
9FpiyEbX+v53Gyc2M93cd0IDXgmAYroXy0Jy1Za+ba/EWLopzQBwwFFl2ZlK6v2KY80X4U9cE9qq
BUfo8AMQ8Bzz507zNz5qCJlwKqBTBVwWdc73ZlSIOFqiO8LEIObctqWY4HjOA+AS5iRX86nqxqJp
fsHAhLfgfgYLCwX517SVSZfXOMGxN78nEtFNFtsF+z94UbC/Pe0Pbt+XQtx85EeXQvHZy7bm/x7U
+XxbPH2n309vTAekHEijQSmJDxIuun09e8neRbJ9+EB6UGguRiIarXmfSDq/r7r79qWbHOX2b+kH
Nq7iClNCopj9KYwf+eL95zkiF0+di1DiQLE5z1Ht7fg1pjgLb4dJcpQJtdK41/YImnQDp0a4X6y0
cFVerXIXiVF93qCE+kT2HTd0jZ5K4nEOGr2CFUfN3ee2tzoGgxqd0mXdWh2reWCs7m33hgXvcKs4
Lkyk2n5fypqKG4sH/S3bsKTrrEcawUbCY3Rv3bpT7SW6jyj9fu9fH14gdYgK421PlXV9KhYPRy0o
PlqUtrXdokpP34aU7Gm4XrrX2xQ/wKK0k5A4l+PPcqaAPVarlGgtJJ6prIYfDwy2eaS+kT/52FZO
0hFAyQ12ggT/Us1dORSd5Xuuc1K/r1VT8f57fRZz7L0Ve+BUXC2i5KJUELzU+8ndFpG7XZh/3DsN
JRbRGY1xprjQT2sbXa6lJLq2VfM8b/3nqqwZbjzC2yjuM5sKkP/mWko/S/vf9HKc6KQ3VTt8q6hZ
Q8LfdG+On0V90bLMlmUFx0MKw8ZcyIHlZ4r5ncPBtKFoP/OuZfuroi5fCULud/+d0oooAh1/vp36
82U5l0LT/IcgE9tfN3EvbRoKQbyPBjEfp3Jy+AC/yg1Tl+4z0ciq5lQtO2S1RHmJkRHGRFxEdyj+
4h4o4K5ud6uiPx2rqHc9N0Mv5eDmhHI/6SP4xdXvjre9HS76SADgizb95ZBwQjq9Vr+7qYRsRFuR
f7Zzegeb2n4fYcAUSSyHSLYBg3bvoCeM3//SK6J/jhr8nDHMhAVOo5jw3bQPj+bRkhlLSPLNSCxg
9yknoU3yc4cTKJSXhLoImfg/pqPDJ7NavACqpCP8mJqwTM1gPuR7NqOlSI8yt3+Hj2QLVeGWu39I
dBkBx/ep1qYD5uMFCYh2QtV5sr5+14Sv+AlT3MwUqo83QrB9dhTT7+l/0/dj3cTFinfxlR9V9KE4
AmvGz6qzKCFmKOea89lG/KZ4mxSaCVQCczmBGybL9mIk2mJZk41b79mcx9uF+qqsjLOGCaS9VC6+
qSmCkl/rn6RzQo+Mdff1L/AxyXEptbvj6wW0qMc/E8faRhWJqHdSXbFQaSlHTNreOlpnSic0Umdi
prbC/PS1JN0+t4nq1ZnpqOcZZjgIGcAFYo4pWEu34r2061iUn+le7qSgRJGKuLDwxWg3rTfSPfc/
14Mr5a3L+/btbdHdh/D65ev0lf4sKL+9ImbWu6O0UCLe25GPoyxXJVcW3rapv2MNUFMIvpIj6EHz
Z7mAdkaU6Gs5TrYL6o4FWOr4IavPKN2EfABFBTa4iP5qfoVbAbD2O/YdgCe5skg/WlGe4WpRfpyi
1rTnQMWC+qiEThy/5oRneWdFZzqvj3x13k72/Pki+X69R/t3/tyL6vy4l1nR5HH2N/97PDM9EVme
louW0Fbybf9R+ESBQKlKZkmaxOWfVv3ltxZQcx3tmvpvHQCP0h2Usa3txyXnGg11okJ/18AKPiem
WozD+8TRC3y5/VQ/fiBCAbRrSMTww/mr8iF809nB7lf/l15gEVg319IrCR2V5E4D78ByCBWa7Lx6
gWoOv+/Xf3TX2aFIh7HJz+76p34hNOhaD7WkWPx1HAGSfd8kakBAhGlzfoH3QkFlwpQraViya+w/
VlgIQ1mVXkI9UQS5eFRDaQ1zwXAFVsCeJU3ODXH240tema8T0guKbOfpWizfPHaYLvDJvoYyDOiL
u7kR/kH4oqvko6Z+VgnbHYByiXXHOPUDYwHBHMphyhfLHZNQL7QauwYS/vxV/dHJCTqy/aPXavDA
4JV7y402v2YnI1uDgmLHR6/uOH777rYZ8oOvWuDi74eaR70Xw1QpELus6ytxpj8W/Jx0s0OomrKa
ayEox4q80XgNfQ+M4voxQFsnzbyTiF5EoNkfSXEoNY7F7Mfp/fJbaFmBWO/2i/HbomY4dd9PqY32
UiR5VVq2Dg0d+tDxbavJt8ymvG/qPnHhd8F3vYI8hAqAUzMUNWywWRTCrqxPxB+6N2kPJuv6Qp0D
xkQsunwIEkuF8+VHXFUWJOeEkl4HZarHsiSDlMF003rOgAhh5wd34I/nMAnHqW8k1yZdgiLXj/rR
gq9Q4h6QuQU4xnszto0e5ZM8s/phBTea19wC8HENa1coHm9F/RiSmlZozKR7bij8/6fArX8wMNEx
IbgXEMG5q7KnwewCoFNP/IfJMEzjk9A67WUojwAyTrLs6TCBtk/wIsduk2kHJRer0xk+QSpti1k9
QFRG8ND1CY2kqR+aJ0GFcI/HoGEEu97d99CCfd0ZCDLLkRBX/IyQj1uPqcrsKDG4luK9VycBmgZP
U1AqP3pM7j0y0FHf/sZBkhzzDkg8UbhINDLLRrJ9QGT5AXN6Y8AgCcOiovCWiTCOnauvKyJGRoMG
ikW6/8lknpfvp8rtg+KQUXyKZqjaU994bzzlXz/iELuZColC+G2OwIGNl81FwN4bZ8wYnIZpGf3e
tMVcOQUJydTwc7gDMqXMx13kqoDl4Nn2xMfXnbee1SIgoy8xMjBg2WjBHNEBUH8LoAhQqXT5cqrl
R4XO/J/PHHe6oikJq7Aoto/PeLqyP3wtmJlwBqKl4tUFsN/SA3gCwxVmdvWw2XQlcy02/MQyuduf
qdIZpT8fB9ZwywoRg62IsqWz0eZj/ftKMJhK/q3cCo45G6V2wwwGBuzyH0tq4vN5EF5KtmgiUWI3
PG7LWZbvZV4+T9H4la9bTHLxwjjbE8plOs/fj5kPj9ydauvfx7qS/DwTc0j8PwrwMMdIy7TYpWT1
ro7ns3jka2zf4qfmIhHtl2++xhhv8+ic7BDxOSVED9zJxRsLZFFJfd9Upq5KiW+x0OEhBsFXvGER
Fx7JtjfpaI2gXtnh+Ao3j9y2ED1Y3PhptbidrPBo7DQRKd6+xCZTa171YCdwps1C5zCtZ/bD/a9h
hzecllfp8n4LY1w+fE0L5aPylnn0OEYJbQGktTQuoI5T5Y0hU4iaHjAmyunPyyNE0hODu4xgobgF
2/z0wWP58MH4zI9uX8v39Oc0Pow/a7ev3PIzd4w86PCxZI6bklwplYDArseONXQksYrZsWXXYDLs
IFvxWdxdqocvdgCDwNrs0BR8OhdrQcXJJRVMzUQqekzATIQIrpXHZDnexGz12mNyO9a2HCTlxUbe
NLT1+DXwx2VumPkGeThs+5edeTXVuw/veM/pWRoV4tFlh+4dv27xeOpnC7KYlXC/zm1XmXqIv1wr
13hpm2NYlrbqkQVk1O6ASLf1vMMCpPv05y3Vje/Lc8mDcrKfjjMR3g5I/sE1zkVrEr7uy/DQlm1+
0D3NN29ZdWZN0ctuQa3tvNjYrOw0sHWYN3nE8h7EWm6BhTPOgZbnKvllwNC9BmTHPlM/SDBKLorV
YB06FHWl3S4qgq9bo6WUVed/+vX0Z8fdAt54uQ37ESDXK5wwHMtfo19G/5REbGrLh1u5wBi95gp7
aXZIyCT7t4kfrsKs+/J/+0t1Dh9ztyt5jG13hqwwCamikbqeTbPAEiVAIC5BdKpLaNvTPgdhAjKK
zklALBMGtEbsczYF+0PZVs4eG3+fA3CY/gu1J+Ysdy0nvi0VxIMBpr53W113Pn17mdwmyxlJmuJV
1+JgraA7egcAu+CvF3C/vrk1E3I920BQiW8tKsbwjI+8enL7Nt/XL5oAFg3qOC0BUVwm35l7PTFx
1FIpAnIo/x8nq81c+TVIfr4GUFl+Z3TJVmEZXB3L56nTZCexq3j3zYey1GaaBTI7pqvJ1ny2uwCi
OblC+bQplbJopbqxRnhBl75Z8v3stKrmmtN/ie+L5byIlaMORU6NBUS3WF5+ea0J7bWVb0+Tb4u/
3ZD7znx/P8kTbyF0J7saFp+d7g5HIdgJKI9SqYeHs5BDoKa8TNWiVKa0RFVw988xFCNWvFC6zmB1
U102+UG2YGbK7HLvZWZiUg5KZMdAnl43p+d52T9Te11ULHmo29j0ZB6jdJ8i6yYu6FnXz773NzWx
lAbDOh8oqXhbIdhmzceKlvmGV7Wf+aZUnQRJkriAKFgJ6rnCtwy07LY5B0g6paO7ZLfgP3jLrpag
iPewNLubIvGIN5LoGi+AXK67nsIvqkWm2dhbfyIRBT8UDKb5bbHnDJlmq+jnxchLe0QYKqb+b/OW
i1XDrpVyFTD0SsmBv4SxYcT+S4vLwLuIDVNg7YJMhUfEyybpPOZ6wGUwJURmUEIoiJD4lheKfe9n
Hm3MOMBWjUUWRLkcm6zqc3wdiW7qewvwMNuRS/u6vWe3Hf1d7EY+3dL7l5ictT9GgQoMGwwNgCBV
taywTSsz2U4j/7TTNpsQ1jPjT3zvC5FDEepq3aZPSyyhQq38GIQrBcFjsU0hvvBYbZ9QrxTm328M
WKyvu8LK+KwGfB+8Aqv/WMVfWb9NiAKTUviGY/Du0C2g1vL8utaPuLkQCPFTQ2WInRWWyWZDPynI
JpuyBUfR33nkjfpHc3kbmlfr5fL5K0qtyikuhLzbg1/XS2sGw9P0HqaMhGgtRkoQL7oqEH3Z+iPd
vedC3rQNFPkw1yFeduVHC5mBAKgdUjEmrlPzxWQ+9G2HV+juBCDmA5gg+IMcLFDi7cHnzNGl0bm2
5itcK8dj9ZaoWKskeTmvG+JhDzYTMQG9gNvtAdlh6is88ZvzAXjwijLSFRIMqYEwnKMk1CHuJ+Sm
TM+u+MPz5EEn0L+QSLotYM54zeYgCI868BBCe+uteHEX7n9PlE9IG1dR7jvVDUnybNsgnvv66Vb2
Z7RAXEY3WfxcUoPNKFjONsheyLdsSMBcl9OnCbA1crmmUdudSdI4wLn+uoe/bgrGvUT+/7soWv0c
Z4498IaRnjeta7aecjzndR8K91UMMpciivWBOVSbX1btePLfXBsKp+GGSVPg+zD/Sc0RenNSMCkc
oBzmg8zpM77SF+XSuSf/3WK12L2Xw+Sx/5cTb46T9BdhL7Cr/a273GvdWT/NazaxcSdjjcu9BklR
mNcf3koUE6vKISv0yI3Koboq3Fq31ft0MdmmRpvMOHdrba8i7wgz39fX7nEc4DLLjm6gh1vLtkkf
q/FjdZtp7aSc8xVzT35sz41IWEopaZtYvE0S3+l42cGhTR+X1vur8+wHdTQj9sh6Zaak9RImspTq
LvPK7UEUvpeMienP+vdcZ7OpdCnU4Nq/QS7hKekPAJv2eqbY1/9fXfcuDK2gvbWe5ZoQXLVU1848
yX4ikdy9vShgwo+6JeaEcW3nWzmpYcsg1jwkgDTlKPuSrsF9OidFQpinf1C/wjecT7q/S1RiQ5LB
CbYTgEH7YjNOIX/lfBw73b6/pCP7zpHwjNzEL+bwCCHTEzYJeWozu7s5Ay1imvfT/dWtTHS64bkR
E2cLwWb7G5SQrHN0nRpjNW6HPkAjUUwh9rTHGam39zhSCREkVAQUvaVUbsaxlp/QwUZ5O/H7SAdw
knsCwWUDEMn0gJ/Db3pk/P6d7juIItq+7o+hDMalxOrRYmpYGl1fkV0LL5SI1ezgV5rA17aXuMkE
s7ieWjUSe6vFU0NkIfUychB9vKCNEEmaKAu15wKbZEAlTYE8JLHnX6dPNT1qTwoVQIKEhc+iuSws
8WhZhArMRi/AReKNawL8j3hPdJezzHfu21vm+7GhF9IZo5GfpULNhYLFCPZY7E8tDrwPX3JRQ7gl
rZ3tW+QgnybBPHnLhbru2NC527V4h+nGS1Fv/SncUP3PYqI2M10awLqdx2Y11b1r8jDLojtk3bIw
p+3ExF2sEQmRztaBsg6hRtaIAnRA7TCmBD6n6vqA/qKoArg4kWuqB9TJqxWQVmA6sCcKXlTxKi6Q
gFBYKzJYXvQ2n9lx4oeU2VeVQwZ+gkCtk3gPEGbkX1kOoITjv3gyQo2LPkih3aWPr+YunB2t2srS
VY1yXoWDeO2S9AEwjjabUzQ8Jevyimj5fuffMHT4INOODbzVCoxh0S0o6s4rhEq0nupeVrVcxGSn
YSs5WM3AlDltCQcC1uL5yzGg/b+cbMduMsmpzvEXEKOdbjH98hW1yx2BvVD4Dh9RCDBaakG5r6DT
fHLuPvBGnH5u1btUSYDs5FkiFDZodjfQUzKQ6tyT/V8hf8aowOADgdj+WNKNQF74BQIlNbQovSAO
BKnqR/XIatM9bMJw4skrjruWs2s4p0wHJANG5F5d+cTrSwSRi5l7y7eABwRwo01DgilAuFEtQkUo
o+nl/ZdWY3ejdturJgc13Xp8FSAIdGbZdLe1TM3DREQFJqNcbVoXC1x9Qyt3j8AiWykIr6AMD5im
fi8rrVSxB84CTvNoEmNwGm+ZDmBxb2PCgzUAPcXcTrytmndh0nXtCkTVK7yZG6c030pyswXku7e3
fF5O+ty/V2EQsr/pUuFrBeeFMgt4G9JG8QW8vopdkBsBh+ddQvvtDgUBnz0JwoYaJVqC5JHeRHAv
Lz667usOmN8BCx5acbx2TQJTYq17ric/ORbzMaPxXF+OORyPCQ5DeyHd30K1x4Yhip7qMll2hAFD
gSrcBsl32TclNofLWZr3XDzOWJdboOzYkLJ7TIS5xzmR5HDWp+VfMaF0m810nBHNxuczwj9ZrAOg
kQEjG2L6++j6N2BHRwka/GGANSM2CWqCxN6ikPkjjyiY00Vr/4yS7dQw/IVCCAIZFdVyNo8O/Md9
w7aGz0fIky2/c1dSQ4gxa4gNAUslSB6hzzSAdgPdVY11SIBo57qLnhIpvJGiaahrmbRvYefCY1YW
reWml+kyILaN9ZjiI5z/UzDnXI8RW4hSkyDK6XtW5SxLyRDcbHhF76+IMjWcEf1AVpMe4qaFCDZ8
HF6/TNAigthrH0N8m0eqLHut2DZMwjnSWdHshPxfvk9crTOtlS7OSo+LwKvOKEpjniGDjeXwBMED
0utvWtkbkgiJiD4/RIZkQhHsTwPi2rSex/5/WL2j++4aHgGWD3XlOVbiG+TRMcBKTSmVBzvrQsMi
Tj0lbSk0xnIi4QFdMOGujBL066HsA5aVYTCVx5iWY0FJB+XGIqaT8pP9GG3tn7Xk6zXdYV0Zvj1K
cRiN/VAgZLpMNvYc0cuOM3yxPTD6LX2Kb18fRXeeA0aE6QuC2ETGAHz+4s9q14IR575/ZfK5gI5m
oYpIg6trQJBoeFn37Z5ni1a+b8imnrYz7Z4y14QK7YEwc7i/ysT6tHxF3GGW6TQDLCQqqxEbr7u4
Dx0kl19nNAg9n7rVWA7/eSzP8emPymE+WAe/grEzjVgLNP51BuYbo88DKnvgiV4HmNfqhsQWxAV0
ofpDWELq5NxwUBkF00v7OfPZs+ysGUdzazHY+xaKDdHHsr/Qga39Z7DYQ2KE1P1B8iSyiCHeKhrA
IkUCBBG8CpQnpMNWvzI1eWF3GoMkdmQPiFqN/I/ql1mzFhPmgVlTmwC7rzJgdn7yuUxx4Zs5hkA3
wLtzZHmAgiZnSjR8/1ohnC0+GYfn0nX35qFmaheYOPfIEIBmFLyqkL21CoTnK+rl3uyFRNcp+m95
UQtjriMSgs4NG8yzURffJToqti2FJl93HptzybIWUxxoWMcv7lniTcAgIMxMozpmlmPue1HdjbLt
gvRGCOpR7kuFzrHmtnGb0PU2RZedHnaxxycE1/+STLVnyL+lQtki7hAf5w5D+IIvtIM7Iza8ilYj
V6nqXaVViPznWqmJCM6DeFsV1FrBw+AOKAKv0uXdxXLNYC/858N2wf5QYopYZJbVEB65B3HqsMiG
FbphcXUlWlV57kEymv+tFDpTS4i6yyvqqTfp2pg9VRaZQDCjaiBftjnsEkH3nGKd3WjRyn0HIihz
poQmVrs2wtIyY3f/ruMVFLa0e7IcCEtdPXrcdCoMXmEYocKlZcXB9KnwVB7pvsTig8KuLH5WP5Le
TeHoZXv3lq+ntX8a6TZzrMQNg5MfpUrg/3DdQOABan4A3ya97iyOPzkYiFSWA+Xjs+2MxLH5NKri
sn2nbeE5JlNwR542GW9rIRXU5yM2iU12PwSxqV8GXC8MveoEYmyw4KpV59r0CQzEhgHeSGSvA4Kx
fw/y2V6SCFFXBWLXBltQ+eGRp5Y68fnAzjqPg8evpqVJ6BQmrDYKyLwPQq+JOwdkwT8KgH1LayY5
e8S5ipPCxCq9Vu/BrQxDDUoKgnYM3eDaW/nEEErXANyDA7y1bIVVlXvkt4m3dF+qwgEnHpSlDtzT
ZAQK8l1Q0CIr2otQAXSsfxsigPB6cdZ51c+IU9S1TSfhjbu5CdHEZrMbQrxG+wwFYc7ovhJ8BdzE
JOtktW4YuRiK08vwPATEi73roy5OoyJkavtGWCu4Kqt9/zJ93256q3yTiGHXp1M1X6FWIWrWg0MG
w8vpx5QmlfDGGuYw+eqHnSrrSrTyc4kg81iY19QQgA4DKzl8uoAoN0hUMo96kGUKWJwkN/f8Q/hK
1vmAq62t4apYCCUjPsfF4IBQRoJFFEma5tM2QYwAHg6Y7edhb1JkP3PlA5Ft5tVcpbhCnWHQi8fd
m9CBMxRP1YzMtvb+McITjYJR0EsugE+61ahsO8HMnTMYNs8zU5x0jRCUiCu33jy1f7XJJN3EH1JB
O5HAnKLs/f2sBkDiecdyrZwWQhboOMKfOEVey9f/3iGb+Vym38y1KQnxHpYfYS6IoT2NIotXlNtX
BFVWyYolnf13scmhvkWVDMBN2VOjFEcsV1w9qxQb1ZnBILGqXsf7m96bBEfQpaHujfrbzLJ6RflR
Tfi+ZGIde4J3sS57KnsiaBEA/1U1mxRcUXeEwJChc4jMzebHJS6kQChUv+DQWG7TYoMprDVTpi8z
rwU5sfw2BY/UwPRbq8S8dlyGMdKtOdrErHsz+pU+hD2ub5INZ4qic9dQaaJpXqy2q1pr5TgWivLy
bDsv/vxKrb7OCsowzWBAIuO4qrcKXzLGhhqTJAjVW/fkKG8PseMNblX83lRFCvqF6NzADGxIcF5A
Xqt8mb74q/Ghiduk9hrHAp1Cq//VeFiMmIqEzYhAYjZYEsJGAxvfhKkL3HuBr9A6xeZ1HNOoEHKJ
UGl8ufdMm/XKF/6gKg7ChioOl1PO951+SOf6Rn0aaWhyg3zO97XF2eVJYAwPbVl0+8fQg/6e2CB+
MunTVM0qerZ1WowYSoefOCaQAQgMSaNoan1tWwZvbcR0APXlGATb72dz1NEotLaSgDXm2Ly2edat
g3Nndul4/Ca/13GwyUX2TZQ9Nl4pPRx5k2CDh6VRZPN3ZIKxg6HmFjQwh39xL1sA1UILNY4u8whn
0CwJzP3JNjtrP/Y2YllqcG0bGMQ/W9cabtM1gxQznKMnt6zh3DBsSbtby1bjkExcQQwbqTcmSuhQ
pkoQ5H+Vdt78j1KLr97/z5gTSFyGOzAsLFs4wbbHxPVGGQronlXDo47/aiPDWkOhjxxwhIyCJsPj
TJjmOLvOhLdOFJx9JM1+CLqd2KSfGB0Bn35NvykXVk2MMttEBDMUfe1AUZ55FBD2sI6lcE+xJQmV
P7FF/IZNeWcq3WdGt1eLtVKAdrQxtarLl+9j1YijXDoiYu0syfLQlQyrGN40sYvnrKDfUggNzwcc
7mDolzPqldWfKZ7j1PcCfkksCMLvQdoV4zPhcJVfiq/WCvcbdlRwDMaBf/EwYjQ7WR5ugEx/m9x5
Eve5A5YW2a1eEFGI6juruflhChikU35hOzoEcFSxBhv5Og7zzJVnHtyLTj5Lzm8Yzd7DtP0XgCV3
LK5R/NWRVq1bmEim9qKOzmiXgTMI29gWO418q7kS9ZutB9uYYFNbRgvY+G55L4TmdOR66haoeehs
Y3ZX0Z1QZau0lvXQWAz378fy9N8D7+6q/9ADbNW7hJaeuCCGVEO8MLRzvZj9pezVWSKAbAzVjVyc
fYWk5Vux4w+jyyh01ymDGlycWAxoq3dnGTWPQLUNJe59K8cUSOHV563quTZyfzNQuL0Fc830/unW
FDHB/oJ/WATbd69BYLZklgI4lUkWjoid4cT6RRBv6/JObY1Z5Jj7x+zUS84RlqNjpiTLPiadYLQu
AfbAkGP8NrstH/vmiezzlRCd7GYhTHW9mxk5P0O5kIm+l1efATqHE+rlwJdcb4+TWU6+jYwEozyf
TnKHoF3C/VZlJVgtO4zMskRBR/4/PUKg3vn1TvGEGkgvgjGi2dBo2jca7xsMBeUr6yomLgfNHkBv
Po7P1IXS01C6D0+wc7TMDmYA3zHILJpi39zNf9cMGF2dkP8Az5Fzzr+Ql3LyUOarxxpYcjB9YsWw
z0J2noEtRSCpZyop1NCuwa6ydHdBJVbCjM7zQgIGRHQI19EDBcENmo0G6KDKUt8quLceLn5CGavp
zfdXwd4M+4QDxTLkguMDzTdpOztPCk1kmrn7Z8nYtcEr+ZOBJtxkGEHMga8ojPRHU+xs2XZP8jsU
dr+xp923wPI3tIPoA/2m1kgFJ42ZKG+fzd1tQnuaE7GlsccERdI7LGqQy0wvP7kdk8I/DyIrHfig
fVKhHPM/YRBKgT3cDk2kB2EH/kQO1eLHbYUc7JrZTjLClPGtY138fx0Uaml7Z71tXUYPRUqXxqqH
WsnLeKvzLJNr0mAkyDLwPfzBfAjEMNmfIpvX/7F0XsuJK1sYfiKqlAW3KIucsW8oA0YSCBRQQHr6
/bVnV82ZMzPbNgrdq1f4g+AjiyfMT9TzHXeBSuSQWRe7iWCENhwSAELoSGwhCOZwjmCeKtQ1tMJI
bjevP1Yz+cyS42mw5KuobgiGPHpx89RFuLBp1HqEVcwoKQbMMVuVuQ2sZB7diXHTY162aDGvKNay
Na+t3HHLPGmuPyoc8RgZQoGUGo6boZMtOLbYGOIh/TI04hFyDHImcJ4Tv4jT3MSgCehhUlHADedy
iDiZ2Di8g5c+Tx8el0kkYcWQKXKKsceJSqQ+bHMeRyJImsDKCeXMkrUxEC0yGA59YHTIU7FbWP7i
aAcXTdNfJABoxAd8DY9HOectlHs+MMJTkw6adiZ/mPEoq192JYtJZFXMJtAW5TvJfDkiFIEBY9ly
r0RfcmlSTHA3fHTm8+XcK/1oXlfFNfxRfoljvPJ/dVqrBazH+2NPSsatsof/bSV+z9FFFiNI0Rxg
8XC3XHaWISl8NJuA234uBktujP/Gk+aR08dAOiXacCHiAVOUgePmPeNCwkeQBcDrI9DbnH61KJrR
MGOFG0ZIFsPbFPcP3fevpOVHsKhotrDh2ZTCEglZJ842V3tPYhId8dh4kJySPEi+mZyPPcAHoheu
INcQUJKRxtB3oX5kW5Ab803sf54Yr4uTkmJtAjT433eVUIM1YQr4WNRnLhIRL/uvA0NVLFQneAoi
eonOEr6gf1H/L9PjmwY2wZQP5iURpRDE5zL/xU4+Gtgr/UAuNN0Ry/62MM+CiFASpB5bkV1D3c/c
x6Y78H1cGUxr3Cx3vCMePh/I93JsoDW1PnHnJKp/D5xoKR4l8Y73TlWX0VMk8eGJUv7zVphr8nBY
zhRXYqRqp78cGfodfqh4s785Gkb5jozkb7z62pFYIxKz4BXwkTlsURb7rvpFZcxcQntH3m2JQgFf
ra3JucQLhvKdPxDMYsHHs5rGVb9med6FWII4s8XIEqs6LhiZ2VdAHUqc4HwRZT9v3hSZLm4r+ZS9
ScopEIPo//5tNEH1/ANpc+tk31+vHRc0WoqSA1G56k9tALNQEknBaOdfOUX5ftRT/lKL145ji47K
kiShRZ0BVCTkaa6GDRxJax4xz/bBYB4MItRbWdh8tIsBYQbOBxwwWsaqWy9jNidGBN2UE19Bego1
llI4vUY2WgUbtuMqcmlLQ4gQS/oOzVH8vxC7hc9MMbvUJvjUSNCDP17/3e/gI7dsLh230qcgrcDZ
nAjVCR4nxzfYFXiKnNFwQpmK4lH2+RLNbYjZzHa/4YT3yAA3v2itDQ+oYZCEGj7auaJdS3HFOIhJ
IgKF5KlcZrzio/H0wKZPCGJkovNFS+wkLOPeBrMZPp8Tjbd5HtCDINBwtKFiTj/ntB5a0vmfeINw
ftJoWzLZWnVIBsjIUjUrKfcZ74js2JhzfkMdQCdJp9ZhH0Pz/Mc3BxJ+FYI4ET8eVe8ViHYGE8JD
+M8EBQ57jHHOZydltCsSRBaT+9oEX9bRTQm05ze46lyAHoMGGVVgiLWtyswPoiBOfqPXTO22gyRM
LtpzlgxnpRygFVULFHR2SUFqmnaqhFFjFQM6ccAUhpNH6VTNgpJQzd3R+xsoNw+AkPca+KwiWon9
YE3/IGJlP8yv7nPmJCHC3cF9sigJYkRyTmzx620p9CBYkSRAssXdi2hdIV9P8GJYyD6kNYGv5I6G
eNj5fLE4fljfUSBiWzvjKMqEdRPnLJGQltnwX63K0N6hBiNuUm7wO2+Ok/QvCogD9I+fzEHzd0IS
StEjIjGhjv0l/pAz3n85zYjQbOVX8rdHRbaDugYdP4ISujDDccXI8IuYVSFdhpTDaU0ShR632Edk
4mjh+Q9IwIvTml2cC7/J13cGhB9jEWLZv7OOJcROFdFe8ylViBjsZ37Pf09rceaSFvAVM+XcrD/l
GGgz04kHkkS4/7bs4uo+4dgT1TdfTN4Fc7FwEUZH1hnPsWpGPfqnAkK+KbJhQgV9uLkYoZw4WVKP
bUf2QYlEjpYhNnOfvQ8MMOm1jelEE2DZftwgfxXnAl+66kYuD7v8rjDXHcKYJuJRNMehHPtoDEjc
yN8hT81ILOVdEsTZbuLI9U6lJwQT0cxZ8trTBy19ngidxB1fhLMSxRCsMsT4qaBfzBaeEzARxWE0
HWzNKzMuvBk4rXEjQkiZeH8Q862nMP9gPRMsn0jBofPkv4cAcLHFcPmDdEYIhUzltePKGsUV0etk
fxQXI1KW60foVD5aF51+UkI6oiWsDfIZr0FjG/GFIckH9IkQabu6FfeNyIsM8t3BkgwRzmauHPiQ
4blB05NvQ/qv9Jh5IUA2SUNUEBYEhUTsc6R80afLFnwQ2ryJ7vOv6i/2Vl8I+89A1xuLaPm5od0K
JSFniLnoQygPVgPCHWh8dG1+uuBJHhcmXwDxsQJHp/UHvPO+3ZTIGyBhLdqhvCqetObjqjAcy0K6
TpjINt+4MIbEOiAAH8Tzhc0SwqOAU7aIr6o3rLyxmdw/ljjaJlc4BKwxpAUcbfEFN2O0AqkOlRzX
xnKf7/VVFZYOrrd/QvU4zuM0ayNQN9eREIdOcUNaNtnyfcn0xGd8Zcc8YlSKdZdQiazAx7+JybvP
Z4wGtAXhiPYhPU9KCl4uew1x2TOrg7U2wFke/g6LDoSaGNkxEEOvCKRS5jLrAHmEgh3pXHdObIpr
XH1iIjlbWTv03ONwrOU2HIs/IRPuNRcC2QlghesL4a9VRVBuQoxPrp8esRerbSz1Y6e41MxRBDzz
Yyj62DbME0Dnga5SgXoyLQbTDTkYkjhREcOwav0CVvxdXZRvvXS0lbSqgewirUHyvRcA51BB5EKB
oZ/aysdJj4gqMKYP5XT9gcXQGGd4NAl+OUAvdUo2AGXuwIQ/64JsVOcarjd4I4CYZVIwpGECXbte
Rs3vR5oUcDVK/x4Yqa31sxG4n+HZ5LSKvfbDLoccFztVvm0qr3st9eEsc96jyVtHpgTGP23qKNSf
vWj4FHE+pg4h8x00szKm92g6Ek7qyMUx7wCBMnhDX6jBJy9Utgh/q4BYKBtuBYvz7r0e0rLXgEpb
zXOR+X25UA3nPiysbjQByd6KqPW+PT7TFhiTZcSLRlsOSEVwT3QSaaUawVBGfhARp9E6xXFChr65
+QyZXIKw50aBeQKNNaUJ03KwuSMTubE3L+TrVDxt80Wlx0Hb4U8CDHgMJvOUfcZSZ5tIWiBjseLu
RwAcHjKbq3SfowOQ3w4NqBgEBgWfNlN6aoG7TNMoKHjG5cnvN2ZHbLgUCHXOlNd1KLOxOvceE8JN
HzIAXPQPHD6SSY5kJFCkVc4lgs1u1W8TbXZOZg6+0Wc5QAoADIUJur997bPaBTH8vB+11FFSu6/B
aD/9nD4ByGj+Xi4+J3WsFOZYN3baPWzh1cDwk9HdA3FgCoAtIGjw0dGBQ3oNKLxPPPBgb/p0bKI1
9PAX2nYCNQzQIDrzWyOLfoZ+5VXC3VDBzo0Z2xFYWx4BI+eRXZtoft9NB1NjeLmAC941uvJ7Vn1V
2Tx7HiX/ElEsMaoEJ0DNzYJ8PGZp4/MVTGcADL2H7qPZ8y9StZSbLeCjCPneam7W/qN2y2ZTgVHK
HIZ13N+cT+NzgOI2FM/Nqv8CV7gE7gpSXd1y0bAGKq5zjUJYPgb5Jl/5iNEUVDIXORitzetoynSX
KweArnXiGqQXHzcu6pvew/e4ysv6MTOJp1VLcNmCYjbUIMb+s9jQ5CHzfkW+3AT0lZn+0pUlORaT
DjDEJNKyC1zveWCg+KzmMcA/U8AZh+uXPBETUypngd6loRvhnRbwZ1DUXCVIDyCOlZ0QPGm4kf+Q
yAH1ADkHzYv0MBIzIorueMd8riNJBJN/F7MdcJCfxk/uW7pP/IsMB6EH/brUA4g2TKWuifwHfKOm
Phjo7XcCt83ntsBFQUQwPFZ9nn2GxkQkcN4QDtoQSgCQI/YgKHkeLGwc1kBMs5rKqt6CUAH+/flC
xvEuyBk5s3VFoDli2S3BeNb/4055xqwK3r4qUOdORjf34/HpA/WPcyiQFijd4HYlyAPNl8Coq2MZ
ByIIAHxWZ7MwARRjMrNs40VGT4/VJ1lIyFRfo1r8PD6BHw8ffHTlmTKOj8fS/HnWYhdQ41mXXC7+
ceC/M4yy1SvQ/ujQJJPkzNoVj8EUKEZJD7Mc3cszx8laUfy35rFUAIQzZNpq8w6IEn+CB+XzcRwd
o5OvBtKaR8M6P63JjHjb9YEfBjLl3+Xk0ZXpIbeS0tdc8x45dPiZD/rIPCCgiMVEMrf8P2+kjV0Q
k/wIYhBJYHYmdypfPywGo7MrVhgF/5q13CeYnBHqoDZ4A9yDjTU7gDsFSmHpTecMk23aBG/tWyW8
AlaLeoDYaxoz78+UTxK7CYk2ODUMlARs2QFcwo8lgvAzQQazthm1sVhZSNmB58L7eIGJoVMKi4Bd
R8Ow8bkmsGdwCUj5YEawDZi6b1U0+TWvbwT0r6evD/Df5qWzPACu8KWM0GjvUg2yNAE2lsBGdQEf
ZtWJ4xgTMtWHIXDj1p6vQHzA3fl8vLY4pJBn3mcwHCK8tqpANxv0EtiUbwE+oN0npUdaTj3pMwqt
BBGkRhmk4+sMwJZOLFMFvRFDP36hPfeKafpC94sQQgM/5PcAfQsaaWgoP/af074mLzVDci+yU371
vxr9fTSLcXsRpAmr2r9tMivMPZ7j6935kVx9RcNkU3ovR3OLIAn0VYEBSjfhRVk7BeLYXrQtBKYv
DRBvsgr4V9BXjl2I2g//8h5//HqHrq8D7q52iFtjdJht9M89c/x0XgGVz+dCu+hH4ruxlfBG4yNV
qSvtGzcf8S2VS4HvEFEi2eGpg75Mx489gQD2CAFR8wi1n5cFUyahjUwfKqMlLXodEn23fwLkK4Rf
57TA57gNU/RDWApGHkMVshGUnGy4actuBXTOS25xkPxAmdvfARGCTsxCho9IVXTjR2NBGiMsAB4n
6UzjQAcryUhgUmGAyHzxZccsv85jgijoPHvlhgKGZk4GRQbbb462QZrn4pWOqNGAV0JMXwv6kAn0
Z5LIaxLfD50jSF5bErzy0jbzoR4gqt41t7z1ohtleDe951PIBNREmeLnTUDCDnCIlA6+/BQyxF6G
9wQOl2X1OEjv6UN2mKAwiyjfEPjMaaKA/7SBS0USz+G7Ayj99dySKq4K3YWrdAfxoAb6c8FBM9Qn
iIG3kEpqHQu+EDVGXZ3ng+u9Qf8xv7wRU1XmuryhxFD3WR7WxF1SW5pudO/emC80zUR+rt9MwdBo
x7wg81E/5TQZfqYfihxiQOFxyuWP/R13jhUhYiAJsESNEALy17itRai+gew/ckIovc9rVsEkvpDR
o+Xw8nPNeaN0OCCucTw51ILQFbCixgUiP0RC0oyQVW7UPW0zXZQhnkDkdEH12eQompBHcY4/5kMs
Z6Ac4QRZuskIDxErQeiNkHjjY9FOeo8OPE34iRCp6n6dJ/O2Pyvy0zPQdxXZL83ZT2PngvLL9Fzv
0cpYgUJqHhP4RHV7fXT7x8EeyqDnATEfT1piqagvFMj1xO9vNK4Stzdit+jYhPJZa+n9Zee6ChBc
llV3kHoQq09QnvCybD2GEQXZ+kiDr0jFhbYy7cvXmjBy4X9rDB44iUnpuPYXkgKpJSlBSTXMBWY7
xQhxTunRjXja8cRcZjc0cKQuALNyEjirB5U5OOGFpu5HyNI4YvLXQ0ry5W/UEijIT+9fqCggxYxn
8L7VmMx1kFw3Ve/CLSXtUpHLybppauUDMWDvml/6cdl7knOA5l1IWVqrCEAk2wqdVmi2F2DNj/6S
SrePOR0YU60nVf+G09HmA5dPkjSfJjhzBKO6ldlPks4InkU9N1AC0RUXigpJBsFT1ZYKek4tGauZ
nuOEM/mzlWKXhgY8LFJKQnJPMUvLMOFLxCRsmWc/o2SpZQ5YVaZid3FfW7UOsAyn79nKPwPDKfRv
HS1nJcYF7iUYfig+CEXyoUJRx3ikK0Ici/IkrICbc949MMgYCQUY3mlCShKq5g81EhkipFew30xV
DD18RQRkV8OfRmSxhurHAES1Q5wxONWBRz4hBSQe6WipHeQZDdmumsjwQUG4DF7TmmWXxV8PxMQl
fQab7P25PNTdk4oe0EE1SJ1O54AbQElHcShWUMI8rRt9PgCtgz3LY6W2Yd5Au+YHqIMYi54rrJjm
s0257vKzIkEVbWGwQW+8ISRQEnZ2+rprDJqEkV5QlxvaCRnlFG37Qgz7W+Y6hDgekjJa8RVvypzB
XBvyKMMKbYdqarydEudgwK7PKSjHC14NbNPTG9MGgeiANy2dP1Wo11+Ql8FSwq29Y4EDkVlelSg1
KFoY0zdYvTkgcM4hxl+ifN4UAYGKiQrOgGqEDPxnPDx57zxQGfCSLhLzGZZcoQ/X4HIZC5Hq+aNT
eKLb0ICMEdnAoN1AW+IHCd7mHEQ+FFYDHx4kxJG7JkhokocSiyQhK+ad5BA26PP6eYe6uWgf/glh
yquGCuG6vBiUXx2GBWN2X4fNB0SbiP6kXMFAtSXEkQ4PghBUESrK8NVYb0r9F5huw+sRYjP916aY
fZBIll0NvSmazSXvpsWhpZ+/StgYJM9Xnk70ch4oZPFogNejgl+geT/6URO6jdO+OI5kgYpgsdba
N3uKYaf+Q8uQTjtHzen7dHuEGmNup5Z2qNTEV0SuIf8hpwY6z9GPEMXJKMvp47sMXsfnD6kbT+P0
axCpGYpZ7fz5cyqw3g3krar+Pv2IfQZLQLKG3zUJIPKSZE0k1Y46Z6NklxGHNIgxPJH5NMhpDBad
/vn1hvWXopJgNZj86JaxG9Z7EvBiIn9x/OXxRsl9Dj9JnaJoCQQOLcrIMS/vb1FP3FqUHCbtZID2
DmBBuh+UO4Q6Ll4L5S2KO8qatslniSYHGn8wcMygzZeDTe5lT6uZkUQ+y81nwe2tOEITMs/O4tLR
YGnHLcbSXjoK6Li/9lQJgKWV4RauCUlvE18UA3qBydhemZNAIgyc3BfgtTUs4Fyd2JKbUyR9RQn3
mIM8atUdkv38VV68lGkquwJwAU4r4+yeQH814d8feXA0VXtW9cAfEYDIc4ivJpSFDsk9Ucgapymx
Dj4zVcObyfd7MdTAVl04wRrK/h7N8xLq6yDQHqthwyN/+WrDAP3lR+j2RO1vxloGU8hwitRIObSY
A7eeVoVwf5gS0cFdNJWT7LNzgVAdLXUsQnudNiSTiMI77eifd5ghvH0SjAoHJ9qUUw5NCQlQYSUO
KBi6v864URGTpEHkjHrLDCqytWaHDFLCyW/V9wPKjlxo5PRfYipyUnejPsQs4mO/YFqf6WjTEm2v
uKHrDhOBb6jcv+ZPv0fxTi8uenblVps1HfgOJj7LfuC8VqMvhJmQxJTRx5g2mPCginJkG0We/LSF
4QRwZJ73+o7DAx6bcBsztg0EbxdPCTmBRQkVASEegLqX583E9GFm7CUP0Ogs6sctCkkc0Pt8+RIa
xnbfMOWEycDpmtyi3mKrD1On0S/pslzcr/qZuq00/BwWCFJMzOOWxWlqUEUqVGhA46SQYVo6CPJd
CXUX+NBYF6DFbvPAWwuwSC4YT2z1ko6PZtMNx5MLjdHIoXTtsCFbJbqr6a585DyvVHpv1FbO/aoi
e9ZfpJ+oEPJ7gylGJKSYM3aNsTEuPXJpAXIKDC+sh9ui2QLiUlgNjfnRD55IS0OS2py5Fo5WpSMY
bQZuYsIMiF4hk4uBJKaPJFtQtd8HOrUj7msC13Vopfh4+3yH5BkhMn85sl4J/Jq3IzKx4HUV/TF4
JQjsHKnwVQkxeTEPNb6pnslQU/UgU8tvKaIMipKhG3sKrcKxvKGao6FT9OdCXYw+c3Xz+EmX6Awg
S9F2giHPH9goryNhTCEB95RzrK+R8h8pNhEpHnq0yOgmNDBk27B/gu5g9PxzRyee1mJFsa4tiBxP
A4nT5ouKNAa0UDVfLXpooAtolUrNUiGkUASqphcDTyDLZm8xVaQVx0T6TdO8XzPkKVMxv29QqVI9
ajWUjuyW0T2uKn+oOw5yaE/aSkFWLeGfaJWrHPWMX4axKyKnOzKovVEP8Hp4m+N2gM8gxVaO/VW1
q27twLpPomWze09fGIiE2rbfZVMalNLbJwNsWlvC2JnKuvnJiKlYYTbgOa1PYemonFwHu2xJZzue
44Y42eW+MhLF3xsy0xxJmtOC61R/72+iAiepvBqxsVasQgHsmTM/1K/YVnBKM/TQ0EzhqhHTdBQa
+UxvMIfYxz4rpwTzhFjQAv5p9VuHhqutcIOEyATSibnPTxEYZyYy5BLlL6tepQeUHTFtMYaM+SSf
oRjVfhX5DT2/a3fOfdMbZXjNyrT7xLzLDMggleKDjVt4aqeZ5uqj8JSi8hmdQD4ACdCdoh8n4ejx
/dxFk2KWPi1GBItsbXzpWEywfGcys7rvkvwBNzgkIFQ7PWvh81YpdoSGYb5oLoUx7okk05TZ27F8
W80y279XyLCl16SwGr/cojYB4pLOkWoZJJpQkeoze7lYoVPlq0fV7gmHtzuqGm4UjUUHeNEFmAvQ
xOtwQcCNlRoYSY/rgKcBh8fH5CNsjgjCwD0MgMGD1pvJDCfqIBtgkDhtX5MemS56Fwi8oNN66+Yo
vSnSTLs9ZxjphenQR/JVj+34SJENvnFrqtYdxBaCdnMWXrU1Oj/yR3OU/yoOLxi9FfHUzgPEQbad
4JuRpyJJ+cRCEYUr8Gp4QLo8JzkVCgvSodgWPmprLmbjx3xJ/wPk0UE7JpfXjglPKcB1Eivu2s1q
hqtr2kSDryIAJa8QKk3ODZo+KAQwv7dOxzuSbnRC6MQiDbOWVu8FuQnn1RORGySLAUh+V3v6ZAxy
Q0Of0GTQg/44sFPKd0SPIY0JqkRiD0fe6ErtWS6GAAeUmXJy5Mg23MKvjib2oKmVtcRIVNRiq5sy
oeTFVlPZN+UxRMlmjJzkny6ad8d5chIL8LuNuGeSLmh60ZVUBPYFyKyLJAV92qS3tBs5TL2q94jB
PmGz0kN/HyDIeOR15pr4z32jI/yNYKDp1sIbEgHYOnyPh8xD38QrJOesCggYNsysIhjssFtpaTPC
/ow8lPrYdYWDFCJSLzSynqWLY+26gb+KnGZLiiDUTjAEpBukBHcXEcH8m6xn6A0/5zd6VG85rP3Y
1+a0SPSDfpQ3xV5xaNRbxQ4t4FPw4CJmUtgOJ+lXsje+aGlxgOA8/8Px9z6itlnPO9B3e5OcwEVG
1WNBAc3jAABPBiuEFJd67rS7b2kusQqfpE0q6ef45D3Zmpz8ozGCMfRrQ9ERJNujvUbJjqJONX2G
7V+LVuagZN53r8NH79Sr9y2FLtedGYMtI1ADJKyCvQU3An03oaMI/Px17FsXND008k0BAqCdDeaq
Sy4RrflNdaOZfkFzB6F8h3t/beLg5VZ5+F7LyzSQGByH705ICCGf3O9YqtVxdGHvxgsJdG4/fjjV
Oa7dwfzDrGwsE0miGWpMQq8mWWXz/sA0/be+GV9YyVDUeGSCJM4Ikn+Wp1nJtIo1eVoids+05tDt
n7PnhGwTNZ8FH1tMRsAqWHuLCu1+ht0140lQ1d06fS/QYI0d00ZT1kEJhGmXS9GuTxo/2qHUhDLV
VAsQMKaz5fYLyUH4S9qw2khUi4LVfNrFS+xUqOW810ILRcKB0RJ2Bixc06XyoCWwx0sheK4eB3Wa
1wFykojJzpV9u+JVzZI9b0z6RrX1NYvBl45RLBGuPYJ6P9Yv3dicltPuA0vbKtlmE8RYppS2TOEd
3SW4sUWSn2xz4jwVmsajefy06CnT72evK/POJ7fnoVGLSjfU3ml4rDEoyRwUHWw6OC1C7DC2AA9N
kMwefr/Rm2dkaVJjTtrwIQFnHBMXWETq5n1mCTnZHojE6CrvtXMvqMG/4IXt7Ib1GZqv2QxWYgNL
6AlUD22wdQNf1Icx6qGKxGTSgs8+kAWA0oBoTPvICHM4a8Md+MMyUAFLB8zu7lfEiz7oGzLLQ/EM
dIalGTbStoisKGE58mJpWd3XROO6Rp+L204yrwjlyftlxRs18ijSWPAoa37YIkm5eRTnqlkZ9RXV
kqi95uQuDBlTwIT6vM+mhbmSK8r58ShInscWFWDQXW+Nuf8S00G2BFLn2Daa4Ug/SqmQqnskTl3a
iN7JN/JsrOxJKs3SHXgmOcGZJjNAOc4kdeijUYjslVzYn2+gJpgeTT5LbcXcgKRHx1rZ5WXSHYuA
n7n6lHORNqi6QVsWSUb6qfQLTvIOw6NqOpogYf08fy4MRR97Ie1zHCxp3W6ZHeb36X0QMEVQ7uHp
58F6Tiw+GZUqxi7gW8gj6T+q5Yp1YHTMNj0iHCrTI9kWiRG5k6rsK4rQqpg1R5JNFLKRR02hNCV0
n1AYtj8GJQQipbTHxSgBB9SgOUvfPPysnxWH7oBnnfQ9WPaAQWxdEeg5mRZZD7zQg/L+2MCY4ZFE
94CRQxIvRoukoL9LIwnNgHEJHmb7dBQggMpCUS3amI1vxl6RT/stofu1UF0T5V0svHTXuI00p1ir
5/7yxvccqNO4Ku0OvWJ58gxH85TMmITdFet+HQX9rjHsnqbid6riPWobjKnY4tqyWqbXEehV9CLX
Q2COsT1imcHl7f3uYqqzxynM3/MydvXUM88qsr3bKrbRleR3qrQG3+ehnQ4WLb7QoJGuLYe91eP4
KL0c+pjImJ9C9JdRrzXoooquBFq1WWK9f7DpIMt0BsJEYESj+1LsiSipBrpAJDqI9dPuuhkr3EUG
m/6Yp+4LBMMxmmPJgUJhw0O1SdWm0ZriaIipb28hov/ElYAxDkZrOGfcCF8G4pkEmR/+Lpc++VPR
+ypuZtFhuKOSMW1lRakZ/ZDAo0mXTtFs656cV3GADCiveDhjKUV8dNy51THZk7wM6L/d7qVfI9Gz
4ZtkAv4jpODgFwJkI2TQFpJhyzLBpKWJaNXKIrpRcXJSCb224cbuVszrqUr4mvo1VyT0pJjQsTZI
6ojU+nBRvKfGTPlODhRzMfossJIBhQETKYXsG18Tq0Lt1NgpUI4DhtIlKoCaZ0iO+BH+nzhAeWFx
AibIXA6yQti3bc2veBbPTqaL7sgV0bkBXiqgemh+POnQOkQswf81kq0eX+gIEFyERBwTzlYPR2Jy
/KoBH7slFBt1ziyWvvoBjgyBgznUYKow1kRzDU0nxgwg5VcfMAexx8iNfkrkR3CIp8zwmHTRt+PD
YHsWsvNBjIPSEhQireuS0pQf5jImf56RAuHUJyVhggyTw2QMs8tId9TgPUlnJmxRlBmPsJcHV2M9
cO9TDlRjV/h8lvoF01IVIiNkccyO+6XOIAfRspebVFBm9SttJfqGxVnw/FvrSurGNC2Qv6j+1AXR
KIXldc7vtDiEuBDTLS7yzpIDg4EECJK3md9OUGbaRAtQ+rwgOD60Y3+Y5D7O6hdZFfdLJ6IoD5Lu
mXzPWl/GDM3Mv5E1AFZkg5qZqEga8VPBdBhrrgGewaQ9g/NmygdxCmrcfUazo+4ugG0QyDkhMfen
b8Rwmm4sDR4wwA+MqD7zWqiSQEEVkLaknza8hrpwhufoiLSIr9jPpekJ33YgqmN253o4pS/igTif
6R7tVtBSNFuUQ+NpLgNNztCg/EGsE7fCai+HSYAVNQ1zC2N7i4mGPQjMALdVVxFCzhw3iE/EtM85
2Z5CzWamL7qwC3v3NHsiv4kk9fQ5ryDvA3FydzfWxq1ETwm+rlf7hlPZNMoPFV+tiyNgOtpoQEL2
6DwiR25hrGUgvTxF+2MIrgMl1RXn+BJ95JziVbWy7esHr81ynwCdYr4zwR0zaO07MhJOscTT0wyp
Sscjik/TOlCbC3x5PuOigxLmGpp9X6mFIuaKvIgRIcIxE2mus844OxhSHMyttJ5wArC9OeTnVUBX
d2ySK1dHkL0Yt4D5DUB62uYmmkfrdCp5Pr1T7kw8oXKa8Y+kad0tXpqu5ICjcQH9OMNuXAVbrAfG
ksNiJP9iFE4upngJn6ERwqkcnGQ+kG3iGNo/R1I3wpx6Oa2Sde/ub0hWBcyxrRtZBInDtpaCwSWK
XNBFgcQwNJsAxoApfHcIcR6Sq5qLojJZ4rb6zr32PHRYQMfWInEASKbY7XhPkxZrmnHlPvbRWluV
U4aBIvObaL/AKxxwW44ALS5jz3iP1Q3GxDhv5MGjH2PqYA/mKMbinmhFe1Qb+yv7mXqHkmtNYUXa
ql7BOqGxIou0Cv06oVBAH6iEWwStAszBc0w3m965NKeMIBx1XuYjehOgTXUHuT5h5B4/PIH0/CAH
DtgvIRz+amg+tT72nSBKRReJsZgdIQmNZxAKPS8SAAvnWRB2zQsUEj2J/gaObaZ/FqVjluPK+Y3G
dMPtjyXsI4/AmedMQmUPS97wARRvb/iQSHY0nkov9XFApwBzdeu9VezXCkIJ5O6lsRuAA/vOp8ma
kmBJM/vP2SWaUGmukGVeKB5Cmf2yFsfFaXeaZfunoNugiiuqjHG0z8TYF9DotbNeuAgoVj9t18Vc
PyPN6TZ2OkWf8h1b0U29SnDCQOTwQULwkMZ1eVTYeDzK1BLUcKB7BEwgmPfvVpD0AFfCPuDZpN+V
B1rljBggjqI5VCtXe8yAFbS0j+H4okKJLAbpB/UlzDu6q38PrLHkm3K5wz5j8Mct7+4rOOCYXtEF
J/bBBZ8QYWx2ENaCSNbYGHQwnEe4ahbxw37xGcWQEMSojwexD5S2/GUwDKvvNUs9em9UeLehz6UJ
vCx4VZqzVrqUHGk3RC55//DlyqnIkExwyFhHfmfhAGQ3/PvcegkXk2hNz46T2qSr3n8ByJppMwg4
it3dnnPZNifqWT6gwDsd3jJjnG7fN6RYO/ZUGZguDitk2iRQFF/d/HOC64nj9jj7ef+cEKBtbbbC
PPvRLyQiCNEONmzD8kJMq8PTbsDE0uE07jzyQny4D4J44AGe8ICpguhlYOSnQXlMA/2ihKfVyfts
P1P0wvzmLEzVVNfwXlNea375gCuiHcxBN0OVyI/mg0U6JVmnJmheU348Z7BQTxHGC9Ad4IdAywBb
hwbH7sknU2JMTg6+DKvTN/SqM6Dt++q1SlcU0NiuWsBqHGo1Rk+9S3c41AMh28Pc0x9syJFoLw82
nwulokAo0dFCSNc1TDvf0pUapiF52XCl0yzd0GWX8XY7OSjhSvOhEpBpZBMeAocAPewN7VLwAhe8
Kx43mgBMwpZmzEFOkw08aeSz0ASG5D55aD6mvmJnA+Ka3VcJEsQwRLGNo74b+Gq9eLhxyKAV1LDO
+NQHii5Nml991wHkc+tz7pUNJ5uBWnDPQYEXzIKrOrCwC//tPPePOfmVq3jDVecAXnWY5TjZTPaZ
GwHySG5oogJXOTS6xS1w2MPpaAUXi53e1LYxUX8yl2ktBMCD4nckFnyZth46bClUOJgGIPlDyJq9
LlT3vCd5wVTJ8IqfLnxS6hBZlbF+1N/OYDPaiCc7rmYtAa1dwVjGIdOmI5C7OIshDf0VX1H6XdZO
az2ZVMgLSiLEOllNHVadwmoLffcB6B2BMJMDyfscR4vO0azEUSeaw9rgvyJDimDChpa1L3+NthUw
eF6RJGBSEFlrCLQ0y542A8g9joh2eeutn6f7YqwN/K9fxIF8pC80ey2pfMAvW0+QotYD8p3/XlS7
mlXxna/jtapzjMs/PPnxZ6WusqDHZ3cMTMBRl/eQyI9pMx2hwQz0O81YgFabUaB+9V8c9ycigDj+
ojVQ2FnmJ/t+U0wg4JFAOYajLgw8k0j90TLSVpSOKCnDpBW6ekw9mEzN7lOK6NEGxf15ZD83L69A
kkVI3SK5VfsDt1vRf6f0bezBUXU1LC0WKK4A13RrJ2W1ZyYjinrSEaJinz7XogwZhVhkGns5gMRp
0Ryb/dxQ04QNQM+U9jCI/wut0pmMGGvnZ267RVT6QHrAqUOLjcHVXj32VCi8gwkIli/qxHSVXPqR
BcQJsRLOi8itrDj8MyumZY9T2u6LOb2HtsQYvDqECnoELyIl+wE1DhbxGHwTbiGdc/KajYSbWO9S
LYrWykbzRpeCTkrlsgjTaRoQLPznhK7YtcP2GtGbHXzYdMzhJiGetiPv1sfNDWl/WDTSGdeFHT0S
2sH2TnCKfjmvyEyEnkd+fBwSnBE+y4KW0B5XSAo+ofatlKLIQdT1K8dHr4ak0B14gBMcMDBwcBK3
5kCvD7rNqea9ruAIrzRPwFV6gEEccjYyP1rPiIp8JfY8C4SWi0COzQtmcZPTNwUfJ+ZGHo2p/bWZ
gdbYcMb2aRG8x1GtmTaNRe1P9ZeweaWnjQEXw6gfBt7tTD4X4Wup/UfSmS2pqiVh+ImIYJLhVmbE
efbGKK1yAEQEAfHpz7f2iejeHb0HSxFyZf75D/jeT83h6TsCOXfbc5lY8cd9ALQ/J7x2KAfYSDjP
ebq3d5DY48KtZhCECsKjNHKobCxFYexAwyxdE1VKcA/hje2qhFV6FR0v9Qay1ujq9fDngBUBFdYN
u/N6Y4CxEixTBzLym6G9y/eGQ24YBklEH35CgmJEjMwnrINHqIWfEQP9/hpmk2PwjHWv/6mij493
9V1AHsaYxc4IbhTPfOU+NtUujWoRJWYvuaWP6JvyMUnuuIA9LpymS1Zu2UaOFf8ewscJbUeja2mH
InzauJiE2FRT1vuXd5Qx0nHEkRetBnpQrB4bPe5+WvfptT69JdfA3B6DmzM43aa89ezv6BKh4+9w
VxYekC8c4QZTxZ9qdH+e6UEadD5gVsNu/fx4KU3etJi2y+PGEEmCnNQ+uEazsHfyplp9b169aRPN
F59jp16665y0pjvULg9zOmG4M2CRGWhTBn9lBy9Ev0BtH6uekjznX7Ke5OiePIh46H15Wo6KExSC
40w5Dba6iAy7neuKELl6/USnd1BC279i9QLbeqTywBAnoQRvH/ocBuQYlaegLMKlGdsihvKhTwQF
CGWxxz0VIk9Iwsm8+rX+TPbwBrCG/PNZvY/BEeDii3huCF5Ni9B8sJX0DAv2uKdfnscJ3Zzkdex/
GWuIK2mc6oFnNbkgoGxeSVjehpCjJpCNkcC0z/+b6X/Tdc9vVCwS8ZxgdR3YU3aqYKKvzTf3r5Ps
h9OaWqgRZcILP1xeEl7f/23J40ckeADGlDM9INcgyH6qhEW3pvyLcpXj58NtOhwDuzQaHOOnEhjB
gLXExnjOFA3EDq2hQ0NDOAS5JE1wnMPHOtNF8agL9/4dFVgAyCxG5sTEVLvvGUyp672CT7erCC/h
JhxqZ2tekqBwGCzZEH+uAH5DDtXnJY9UYSto7/RNO6vnVwYstDCje1hFHffe18ewIFIDZEkuQWPY
e5h7PF5qLN6gEOqw4NnVYfLMHqbEf1uQk/F1L6n4uCZCnzuDFkLFP7L+ZvSxxc+0jkm/qOhtXhvQ
HuUNQ4jQPQc0gur2QLDE6S1YwCNNtHAdo+ZUndx1X8Z1kosrSNj8IG1FcA3+hbIgmTGYP0c9UQE7
ylQpMUyErJcAKJhX4GrlOE03IaoFphYIhRC0wBho2eD+cqJiLc0UDpBRQiYWpPqYRkOhVZYd4ref
bxxB4RSm4xa2/YwWkhXAL2cZIy4ppTDKwQ9OIBIBNKhFC89WmND+z4gG9wZvoHGuw8EKlKARSAxW
H3gOs8EEkvmArhxdF0rEv5fXImifOKn5Iim1BCfEXlV4iL454ZmZsDPmAX+d6D9BDWphc4bHcbZt
/5cRmMJ/wPCUKavzEVeElgAyebtXF2gq0CCAZomPgGDcdulNtF8uEaMIW2odUgnBT3QfTIu47QHJ
oD7XJ9kFvFwOXmlMs/XGLhxLUBaM7UrlkumzAu7Ik2rcL8BLHtPXqh+B5AADwFLphm3yFLRqIoVP
TaiGLGsU4fxnrrh27z0lpg8wN4OSRTXwH3vsaLhsVXRLAI6wJ9h+xzklnx7+oMWKZ/6Uh1fDuq2m
2lcJmXwBU034mZkRg269Qk7rH+fcodM+eM2gJ2qegPFHHG31k5kTiwJ9+orYM/QROD19BkmGj0W6
rBfZIZfcz/Yu/xOMWmvImqgQJnrpDDKm0HcCscKGt7LksvQLGHofjkm6RQdX0GKv7LpDSd7gwUSD
zzYKCTRYArlgGtsp8qvKlcIGn4I6UsLvyF5U2/eW4JgR8eNE+RDa+f7g9EbMJgEoe9IzSPWCGFMb
PEckw8aC08/cqLhf++eebvEMpfFh+SPuMH0CIen1Hd9WpV+FZjZcHMg/1dEhjXhGvjaP0cCBisxg
gWhp2LnNTnQscHeRU7E9EbJ5vqH6Eb0fP6nN3rYbciDhg38azIpDylpRH0tn8i3wm2JKpa2/Eqyd
zQo8Y2ARkerJWo+eNuGeZsplyIfvQRNCLbqfUHvDYuARoGGpZTEK1ShvNqyULW4y4fdehxYo/xAB
Bjz8DjWQ5qLsoUiwH35clF9qAeoCKDfoeQFp270gg0CpwU2K+5+dAXcqOmfhh9yATgBvskJziUKm
Bevifq6bDglnkEw4wrqPy96K/3wj8zTwRRk3Hdbpny6mIuCgD2Oe13sZB6yGmeAe7FiwuTxja4Ap
pwlXnskIjpPlvzq/SUilyRfy1XtFKrbXhEYN5ZC2NnnDggM++IYZlnEDZJ5HDICvp8fm4WVjvIhi
UZMAR8B56Emf/gd7muAJAEjwbDYXlkkJDzExZokuYC1mHXlxi9tnADMmSkn+gkkT3ubmbxmYsSwc
9d5w2/DLQXyAN54a1IG0eNoum5PrKf2TVnhjzMAWQD/BPCe3wKVoPE4MULUulE0ccO1ZjnHDu3wh
roPcOYQ4u1piTqkLVx/lM8oRJq0d2A+LPCDSuZVHMCwkbBZP1E3lLH+dI4S4p9PA+CE3Kw9yhnru
ldRreHNhnnRq9PXvvdPANWjHRGRmnkV+gd+hNgu/iyYw2E+xkyd5kJg9VGmop0fYEUDHzddsrKbd
TxpZi08X9okWt3Oz20NCQaeAOnpRJINZs1WFxSlwLHwkQhCVpPlD1lbIbta49fw9k061DU+c8xOa
b5wBhxZ/Kk/4tV1LqtjkKbcZ+Tqy6ZfaJEvFjhQrNgEKI9eC2leN2GVdO5e+l3YEdiFIV5EGr3wO
IGM59UyAJR0t6Zw3UJ8EwlUmzxPRzOwmOY5T4l2zRJ3jGkynzr+nS+SOxyl1uvGPn0XVrBoNc6fw
2giAvdnC2EExjb72KzBuGTp+rNg+H2RJe4T8D4i5lC5Y86hFpLJVQJ9CeXzpa7EMvE06dLX/5Nqc
1Txu4AEfSAljYBqCAyFsiPrAxUV51GHQf7FNTz+pmdMaw9cSi9SAfRBb/OqMcOzIecdhRd7O6Lqq
V98/bBWY0U4QdpQxIkwrRPvw2WQ+aZhLLTbCHpeq0+fL8YDDMEwucJpr77JAb33+CNQQN/s0JaJ5
WHL3AyoASoLuCa8kJkVgjh2eIepC3AU8iOAVnDYp1YjbWhyrcAxBgsYD197VGz7bx4fVNvom5e7V
+LzcY3rjVp/yoA32oAP2c23AP7oK2sQVd4AnCqtZeZ+VFAs+B6bsCG/6ZlYPxnW6esgnMI9bOkPU
VqWESAYF+gngd21CvsATM4LnT8OkYOlT6hvJDwrOKcL4wkULfKcXnab9ECWS7hfz97o+kQ2DvWAK
D9grPCKwyCDEMlIN9fPj4XDATNU5teUXWDxzB8HXe62UpQ39h/uM3ucrAB+G9VjzEPez4aK7XUlR
tUaHFUtVxEgxIhWHq3z5gyKO/C68wioB/EkoRrEVMxQlJJ1PrZi56dwun5PPa4y2tZY89ca+ApqP
w34++wKah09mT4z5e4cBkqvH5Kk3Eyo3V1xD+xTxbWFLjAkU9i3o4iko1V8JU50SvGR9Q/WEEK/J
PkW7O6HvV7XQem3hKx5PxjtS1sX6yRTOxOFK8XV/88TezWTnWtPOOPdZEaPDyR1kdem6W1rQ83hQ
WD0cF7qv79BQgai4dw5ND2csYh4hCo/ywxXo/jazxukYv6UmOp5zaHXCYjkZ7PMduOPk5r34qCEg
aT4HhxPyLODbgU9CjvAOF/7fOJJHxGndLyY23n1w2xsBK0QiRhWgXTQ4dOtHE2ftTyKRdvz2cT3x
0v31hyyoHAvSwbblQIjRb3h3bncPPIRll7K0gnKaI2AEQIH+xm6TJioRBH0/XRorvjB1CtnOzXH2
BO0ZuGXpytzLE0JSKV79/o4xyM81vqZueXQK2sDTncaRpu3j8FjVCOggDRWeWrjEZRbHgOILSJqe
81tQNruchMeW48KTr7vquNZLIrmn1+Nk8FmaTPrqnGHjZoYvJYbiXg6ccgcPGapd7/HHVC1KII/b
ffr4lUM76TqX+uR3RFIGgxnP2FqZvjqXIWFMMLG8UXYlZM4RtPmBOoQbWSxhh/+DCSeCe7PUKXa4
nUtn2NtgcCgnOL+ntzk+CUtoVu9VNa2xbY0AMTvqFfFm0wyNw0KDEk4TSXMw+U60+XEAZWBon2Qa
gHEWsqCGOGZtcCm4dGR1jhSQQYQpf0yA4rGgMm8EbZfdVpJfg+ZyW0HgXw8mxabYGL8DZCHTY6jv
81m+Zx5a2BAaIW1PNB6FrQSHcd/sC2i+kzeOI/fw2yOUn1eD6H4PjVv01OPyOtMNEh3XFSXuXQL0
Wa9NZrnlzWvy5aPwyGPNAT7xFg6sByfU9hO2oxYGgDJ6xdL5nUjTNLpvFJIFQTorn1U1z+enitrP
6Kv/XqVtRS9505JM2l4/32HFSu1Ke3VtifdMULD3yt5KQ6XaHUHmCAR7796ywSJ7WiPY74vfY7r8
mmvoF2zGJJtvPDpyHr1fpMN6RrEZpUD5IiGrXiBhuD4CKGQU2o7Ch2j87llagPB+UMX6Y6a/18Vn
sgEw/kpz6bomFKsvg0fzqxHgIMFhGRX0nL0MsdfcWNJOkpDdTTXQLYQ3ePGq2RhmMOr27H2RbpP+
4xFgR5Anm/RCEdFmYPTK8a/Tp9jlocqtqL9e3RFewGZIZmBzrLO9gb1CJWIRgiTZmkDAgq6nDql7
3WQwBTjQ49y/M1uaNFlY4VP1hZmjR3MJyNrD8WQ0IfMTH0U6JqBfyj3fKnxrmhOabXpGaLuckKDB
6NWZlmjXsCWE1BHVgNWkXc6s8MOjDGuEU2VZlD4OVELomjQTc5uJ1UnRrarYOAbvn9u8klAQNl/M
A4ePEN4cpCARf03HCGi8xhvKXNxxOD7Q7n2YA58+szTEP7vjtKBNo7NBDFDHdLJUZ82t4BwCO7vH
YMXAe99aXYJWWsV8DLxLYnvnonSVjRX4CXCtp+I8LfZFIaMAr438l94Z2kuX0Uty+WFxdpPXXxUJ
/jN0CDGuP8I7MxbVF6nKw+OmhFnTmqHVuTs2nLmE2SLqdfhFYkSRL0JP8Tplxxl4B3BKgynFiAbR
ig28tTEhgz7NmIkR0RbgAgkoeOPNAXRY3XbZpgYPoLT+QEVBkNGh7mQhuEewgLF+LweI/9UL+42v
A2LfbMwQ7YQaHcNrnD09WCpXc1RmSfkZVRUu5l5O2BGh9RzQNKqH/BiKsv0DXb/dAVGzGIZ1Br2M
zt460S7RfXfbhhmHarEkU3D0uhzX4DjZD2FuW1SrkNunTYjJtWA1s0Wozld8U8DN2i3mQr2wE2Cp
TrAiPn7r6qSFxYx6BGRhr3BYw9EE+S8oxgM6ChOkCvEyb6fYsv8DaV0EIcsHwAcEKdhjt33lMg09
9Ag4gB1gT14X+9DR45QmQr5fzJ9TBirst0gmnKXCihZRhra/HcAw7j8lmC9zAGP/OU8IseKHN9gO
xnYkRhjsADAuUpcibOUTEI6ENTWDBnd+WeYBJuyAOdLsBfDKGcegz6SrB9x+tI/0YMdsxzBNcJGK
GABmtaO+Z29l1MHfLAMmSJAG7kHMgd59wPuvYF/9g0AKnjMYAyV2BV5+H5UmVrxEWX2SEgFg9wqe
eDXDFrzGPRYUuE3p7F5DdHaQTuA4aoTg6C7JJSGOrwhCdWD7+4lCQ+Pctb90aDDl4JygbHziFoA1
K5rSE4s5dqqPLc++9Z7Bm+Fvo1WiC5MSNhPAEJjmYt3wJG5lol/ICOLfM9whnPnHk8efumcFsxWm
i7+MZaypj0dcG3y1dPsV8aNwGwxof19P8yyWCkJDH74PD821dmdlgtuDMsQ3KOTnBd0/WUSO1wUK
hPi7tw48ocItoPehW1wXCpHTBXmbTnd44ir023IQMZ8u0Jj/fLcahTlhWpBgIUUEoWVbTgaDreUY
a9sZWh6sSCUKBxsjRhrQs6NDGSs/PMBiQwbXaPtUXHYnMw7933QNJYhXu25JXlmr5yoGo3nj0Q7/
/OtznbIpbmLc39dJ5etbkPP9c6GuaYzcXzFXmwEUAWaPV8jlpaH1jBlmt3EtKL8lR36DgJNz/rXN
TtnPfTNYsWGlhaCMIDgMu8tz/uKZ7B1SzpXz8wg0FBLBTGHGYaV+EBPllA9HZiDYC0nJVoNeckVF
dAe3bUgtmSKPeHQ4pZPdLZTRnfcYF9q0+wOnR5MGOLHPl8WePChMS0SGSTNPlxqSnlm51cJmQrwx
kPgzziZ1kJ/MMT8pP9/xuFp0mzJhJYINKJTJ3vlmfov2jx8leRUSi/2mOT32UE54JswVWDO37vXE
fYG0oR5lP92cW+hqsA4JAaZVeXSPpS+rbC5A56oLBuxsQ5wf/3s8KLve8EuKzaJZ5Nbw/nEMEgaX
RkK5PFLUw3qt70/25BO/QGKS3O1/8r2Noabf/2W4Q8J7mZYwHnqHYyjRoXynbuG2yfFgISUeDk7y
Jt8d5/WP4DqjU5HJwM6XtQQXELWCEdOHPOLSHKZANGcIi/nygwJyaEiB7B8hlLtwcOBhwZIkuT5k
1f5qEX6hjsbEnwEOBUVyexyyj9sPfMkKodHecFHk88DvzbyvjZPRxxjGwkv3tTQlTz8/EXSpnAou
/veGBepRwXbfDyCSok9HZcY6C7dxX9m2mVPt60lmO2KN/XAfC+VFyuiw2VibBuJ8O9TY0dbAumE5
az70bY1flGQOTNstJ6V9+ABpra+6W27eo8JnC/V5j17r+7+lx3HAccKc6yqdXx4j5JjqGl1lQ5X/
G2CqdORc5TFosqj5kdBLWWGGax2EzcEGjGH7NbAP4QK+5oa+r+9UfUH4zVu2ew0qj2bBaF82AXAT
56E13mQvRitIENDRIKtRfo1TvgZsuX6jO4lFzXfKYUDq7f2H5idNdkYsNBcziSWMusl+gPvhOPJH
kITzfYm0i8HrxVjnfFY2fjhCVeg4HVBHML3PU5x3/h6kcZ2e41xlSvLJBR9zQ90fo57pU4/vrNYt
9/UDsXx3R+CBg8SHyu8WxqZ++5BtldXh8Weio8nGTBdfcBPz8BVXhHUr6La+1UME1hjEDab4mAFf
IcFGKBffiIQ+0HixQWdifM7k52gAITvdH/cDoK7nxsRpD376Kj3bJKRBCmc/shuYMVcMyb7YcQBF
MOAze90gmO4pGVAPNJ/Wmsw2uLivURnlURZ/bwGuoRCJlo9F67+2aaS4gxPU0h8ShQmqRVO/ysdg
41iBFW75h40gN6ZHk/U0RjReL5ZuM5qIsg5KHVhpca39/rlBpQOreaNagt/DivYjqJEMhdk/+5N+
QSYCRBLoW/Bu933QXWDHUuIuLB3QBKuWD2XRTefoLVoIjjE8QVx2+OXpMKJ+/1DCd/nqDvkAsorw
yCIFYvickav5JwWF7puHdJKf+rPKH2+leWUOzcwxyMqDqcRwF3K0NCNtSungxIRbXCRQaOHDjOAB
xWx92jOVOOwHXqvgx4bPEU8h6lYv+0aDXQMDCjIbawk0uhr+7hiojwzEGNgYOK0K9xbyjoDr3Sap
PSoDhlvPQ3VuLhn0pBVzMJLU4KtM0hnCxmsgyu6/RVN+m7wmagyUqnMMYsQmvlQMhaaZAMZbMr4F
cKH5/ez9m/6SAs2lFXsF6N05o3liHn2WZ7SebJ0oWm80LY5ySncSTHqNOiGkJsYFf4V897Qd9obW
/s34R7M8euvwstfyz/u7VS9IAbKvw5JrgBnrP89yDbCqd5g/M0+CzgXN5M9owkpx8NFbWpZL8T3W
PqMzF+Nh7ZiIbQybhG4SyhOmL9PbwfDAySAFQ+qhqWOY2V+78LVQTVwuDjSTrN0k354BiZh7uG3F
H3DqLVAS9sqyJwHxP+Hl49fzp4VGfB9xbWBAUeqPmP/LPiVF9zSwXaFehxcgU2EJL0eKQIQ7FGsj
fqIEG6e/ANbVOWNPrjoa+6okXameSjbC7/E7ZlT6/trEiFsBkzUdISjpdStadE2kCTe0Syt9DGrx
OQ9WzFjlHIO829gYXxecO1C5EQL0nr3iM6Qct/gVz7oYYqXzFokyjA2s+xmwvtcYd0cyIu4cVGcy
P7EfGXYjZopbePSOFzQ9TIrKuOj99i1OFiADsKP+iEeB2KTd1jgLTNQDfCWgJkxyxgPNAYkpoKrl
Loo1WKj8JN6/gcIDE5zWKwAK2MKxMvQgdOAvtnrPYVnKUR2nfzJa/7G1pnnjHYMSm27Wi07ihBft
HRbn9QKR/NZGD6QTYLFnjmv5wMux8iNX7YOX1fWTAE1drSGwXD2i0BSHW1j+aD/KUtGFfIyizFpo
00FywOlAWB81Md3tCMpyf1LHHPIST/yboW2ekrJ+jdlY0TcgscTUjj1hScy5KTaKsIBvrx8eLnUQ
Y6vSspYeGifYSJQJ3JxwMwPz5P/ee/YRn+FzL2+tyd03FlWMrzks0WyS/7EV+Irvx7NbOqUNhBFY
AYVPr62acxJsn2ksw1u4BwB1uBZUeO8jmN1+ZjRpvAacZrpBjftpVmwx4uXNDL8UlCgjkXT4ntMI
mwl8GL86K0K7BYn3lmh70mFoMGaYBmH4C/2b2wuKZ+YMRMIW3yopZf98xB+Np28tPLfDtI64XSmy
jIvAlXD9x5bugybl/rv2YOGb3baiAe+I8sPECBSQxOIpfpbjEqmaL/ukeeI56JljYbOAZ4UgaDts
k0anPALEnGi/rCRxB4YPNMs9mYfNeV/gEhVDpUOJsQXq2zXzAfwIF8DHgi2AGtG5jljLzN7RF1sA
ffjdFlA9sfbk3F71z5EsJjrEN8wFE6wRMCBcIEUSMxMp2FFhRTBjk9uB+S7HBnCnjm920FCR8W/D
QODtoFN2wUgV8LsBFDw4wteJZoQ5gYFqjNRDpwuEK8EWZtIfbCm2bx5YFddY9vr1s3Drn+eFT3Wb
0U5wOMH0gI+zBWr42KKqIbrn1OFC/0FIxLIXCTWmr1H9x1Hngspx8Q1mLA8LnHd0wz8OdLaJlWuA
doPmqYbCeIDJA4dBOrcwFUasdkkQJNSU+/Y45Lc4fSmdSFu6l8MZDXcSQulEQw1LJbp6xucgU5Pq
L00KnmJTpQ7ZyxichkefE7avFij5i+jIjM/K+vFT+umpZ7extHfcfozY4MasgfE4anfWXGzsOvyD
+fpxc2Ti75nhBN0C/sL963EJwfHh11vWitFPIMCId/Z4QEOjZI5awczHypV9OfZ7gv5XbXE5HWC+
W4b4eetaCF6gNSEVSI1lpIdYfWKBhOUCSoaOkMlmDaqAdyOQUHs/q4MDcx3viX2m3if4m2YyH01Y
w7eQt40YlbvMYmcQ9EdXszyGuyXOp7X1D1zpPCYsGlz+EnMhwvieTZfmVTBRWOUGHJ52PIBgSe+v
YgztSAd999xxyONFDPIwFWG4OmmWkSz810e9hG6Z8Z6ixkvZUJv8WvVqCsMAvRN4OwbDKmkOrf9m
Fs+/cdeMaml+G6UTdNNHistXKJcY4nV6yHYK/xLqdE1FBLyBDpA8or/PcDH0o2m1qhDYrT9bhgt1
KX2jZlW8/MFmcChQ0j9H6Y/08Z4SRoBufWb2nIM7pdAC8yy8OoOVWKWidpxRlMhw1tCS8B3E3CQQ
zcDNRlKQ6edSPCCuChUeskaUj24TXF79j8P00jrl5Lu4C1OtqIHcnlQHew+xAkraLKVFS+zDAPAe
atP4uPo4nStdZL+b9f7H23dLjEz8F94I7juArfdKcAEAc3HeHsumiJOMlGFi4FAiwsODW5PFN6bR
jullgVDrqTl8xKLwTCCb6ROEQA0VVOF7Hb01fTmJMx7ooj47zlBNhjotVKCDn7HPWmjz721lzLBq
4bJJ3EPkYPzhu6IlTxxAh9eDzPyiE1X4e5yq+yOcWa8HvQ44W7krgRKwaXihhMNkRmwCeja602qj
Lw2EwUsblgHyr/u4hUyuByVAPCyiS7ZjEceVfZTCu37AX5HYaRB02Y/65A2b6fpz2/SzBtlUO+RX
fdciUcH9dAXRbyyNmlB2bxDyEIvDtAEw2aLkq0EzLbc9euUEEW309rAgss4K1sLrN3Z40MVqrPjX
1eYlxOkZGNQGbs2J41LxFVYUSY+FOccB1ysxVtcoz0Pzz8SSwAAOEiSFx5bnpYNgN3tfZJaWN6+H
uwpQy9YFFvzW/st+seRXXR3iCwbF7/ntAIKsOI8TG1ALThwtI0o+OOJ5HaIMyy6cvnmijpk3wHna
NWhjzLmOvDyDrIr5HqDDDwRkMBxoftsvtByHrQ1VOKPlYCzHgm/FyceCo3gm3CKTfiQvGDiKdaYg
Q4JaI+BGjrWD7h8xnIt4ziSRgRKBMr8w3KUbxeDHv0f5hH1qxzjXjxQpADBEerLHe+W7hMcthjvW
gZxIBQxhdPjXiTgl797NIqw0/jgYQV1XmRXUVnB7BCpkcXyQMQmzVke2WlKgycGgHhqzx5/98wH5
gsGrg9ROLGX0YRPdhl+BxptwlxlsOOXhCeFY4ZgApIOhrA7vUT9lofjc1bNvfJwSqvlDvPdFTkqk
8FAxK1c54KeQ25P6Gug4XMSy/xVSnBahwuqjxCrEk+QBBfRslOOXn83yDbCKeEaYePBmAqdHHLvq
EPIl5uE6a868nPny7flx2n18g+UJwHg/+4KpG5A0XJ1eHLrCMjeHMljG3P4Mjd9MCvibVkJteiQ8
J/ScMMY4Nk4dhvbITOBEquFjd8vGHcxwcYB6opRd6rcLvQW0oOJu2qQXdQW5IOdOKPn2EuM++WDx
hWejtiyw5dKDem/qY7kjBX5clHFmb0pICpUWBm09uveB3obKySoWBf2eVOCKTlZsQX6t7UnWynxP
LOInaed7+EjO93NWbr6cnl5XIgGwUVj1CHP9Z4p8dWY/cJjDE4g94rq8+fqeDusNS8SnhAzaIzAl
uvJAQjFHLgY59sVP9Z7kGADwpdJJ0Qhdnceu3JaQpoB5bP9mjlXQjprkg70GXkJl0/rh51e/La+D
oW+qnmbFL0yO0ntwLwOxUYRQj+F3rGHqwkyhO5p4fBJNC/oqrGlWYKnJ89QcGrj1azME7PXAsREx
8abuEb920K3hZsmrnqaROYAUvo4f4XzAEaC9GqGseTZEcr7iJjLrROpDGcMukwX1TjVCDc752Wod
8zGyXq76dtTKuz+H3DHmPL/Ya+VDLkN8ZBNTxwpetMFgnCH1uEe8YN8t3zTtSjz49/qwrUC3uGMM
bCdQPkI/P2vQnUbaRDqgCfirmE/64c10X2ejCvPLA07DOX+O3v3ULCbk79wcSfgA+xAq+HvA7rTC
pmPD5IUguWt2d0XAt5ruN8jioCn2w29cXZ4rJbb/3l/virllDBo+RAm94dygzfxXYq2pMPJX4wGm
kMgkN2ymsSrj9zq/hY80wAeYzhK6GMVr2NBZZSHraal3riymgiMoio2KOeD0+bCRbJx34dklJird
TKJ7hLg5G8xxjJ29+yF2emUWpj9lPy2LwJ6/EZL1U4M0AXv8uaQM4d/ImNY3PodX9l5fx1goqsAK
N6LnJ3dWX7z7sz03LypzOSjU4VlH9rzAFxHlMsGyAGmgJb3Hi9Df5X5z80wIAYNfCyarNJYO94dT
hLeJ+fCuqjvoWR8H934kQWuAfUBoKI7c9Po4UCD64lj614/SoLGsEJD0nFGEQHM2JDZjf47rBcxn
3DHwrQTvQfasJjLYHXUaLRhCAqRuamI/9vh+wwFV05ApLGOvfE9MlCPcFvBRWU5xs9rcFj6OQ3rL
YsghsyFgqriBA6FPdgYEwSGffISfekoxBsgBueFM4m8W9w2kVJx7iOhVgcVH+uKGOx6zNcv7xxai
WCwLwQwoDog4S0cQHHmOjFhwMuccY2QyM9RDZYs0TfSqrL5Y4LWSW9CIo0BJbCt4oAmrE7ufWVDx
/1GYce+jpcbE6U1/nqcbBaES/eZ3YacT2CDMVhjyLgVwjK0DyA/6X+x5mnCAMgqvO8ZGY9E/XUML
aVAJ9ATcYAfS/rEnUcH3X4E8AQqy2NrAEgWs9dTNd4d4GVuof1HY5O2wZlJh9o/KH0YGSLXY1g0i
I6g9VoDyQp48zSHmJ1xYoBmRGbsjwOQTf/ZQRImz78kBGFtyoB9wJGyB7PFLP3CF8rXVztoDqwdK
9OnpkyqxIIcrHvyyXjlObzF7zTRhYQsBhyvM4qWnPdCmxR9ewZC0WpwBLro9wsssxR578crHTRkz
HzCEQjdlRQOfk74W408IpAYpuiz2VPyPAHx32GkMgiqGm9WjTILDBAkX7BvR8J7UOHr6Ymyv8vlt
jsqChZvw52ASIVx4Ya0HS4Nj7PL4OnJJ7+5hSV5v6MgC2UbGw6xmzKVVV2NhAYkSmu/kLdCdNGaF
TNIchCwW6BFd1A21BsKUDOIxZAjG0nrEVsjTY+ZB4Py/z14asUBm1ofECXYAJmUd6OCQYRYuZmVs
TMidCWD//GPlPUMIZkxG8oHbgERSbCykPYs5LuN3RgPEh2LONdFz0E8yHtw6uCy4gU5xcAD3gisF
GMAsaf6mqNB5L6XHt87Cgq0vd9GjdMkDpP3BHw5jM1ZyZDKA6iL2gvT8dtXDc3uH4UVPhIBH3t7G
3103NxaMONdpFfTJY2rCZXxWQRljA0GoObBLVJPxMx+sWCpXcyw6ebTaszJj7qM9K9dE2SBEyqYA
EIRijNrA3D983I3O7OJ2PEbRdypivU95oi/ssNMhGmpozEXIyPFUivUBYdu514WYBo1VItQfLo84
Hih9CDMnAQwncTfJRfJ767HxvqPRGnas8fhH9bbyoUdte1SC4eD3KWSM2qwKSLn/47/AxzIbNHbY
xKHkYzyKR1xgrFU3xANjkwmC+xrhDlwZs3rbjW4lar0e2RMDNBtGJXqJXSHwW62FMGvNlb26u4C9
tOlwq7OT7ZozbMPlOQh/uWMzxK1JmBLwkuk1J3yfodEicOWvsxjnVz4xmBQbtfrEWwYaApVaF3MT
DXnptXSiKHkRXsA4yhYVruhUlKQPQM3rNITPLfHzG+7h1+m5BYYSSFqos7j3jAuyaFbXt7VcicV+
Tk5hfXTAha4+10qevEmt+3f7CUjMf07vUy5Y260Y+BbEN4bZCRyLQBqo+zCZgIEAvO1mXHNzjbGd
JcnJSBhMxL5WZJLbQgYFf+QVaLhaM71ff+EUwrzmMz7fI9gTAPK8j+5ERDlP5OCXqpV2qw7b1Y43
rAdw8+hxLXOPrp9h//gMjTAtFojpAAaadGWwKCR+D7aKBPP4E9h4VWG7mY+tdMULgnxrpMJxRQWW
INGsXHFKsdnl02kLq9w1//xYBtyiSPPrm5/C2YD1SCRGC73AbZbKrNtaAE00g3zZTA3cygogoLgS
kxZRxHsN8DtWrA0XkNOOjSurHZ5ZqZpy0vBXq2t462OwUzPzSlIt+YSZ262OzYg4S0DYal1PuVeM
kJP3zeD083g71yUVgq8uhSC4hmIPGeEe9Av7F+S1XCvw1X4Z2ncSwOBjRIHFIcWCu8ePZt7SD4Dg
5U5AItNqzDadnwe59w0d8/338eSpfhYz4pHQNJ9uhXn4E5ebRnH7FJJwRC4LN1c2/QTVulzIK3PG
pQMWQ+y1eXxcFpAoE/MDnErOFXYpoGFtHlIlajxAdvBV+GlW+PJpm24s5lxj14Pn50EpsKkhJzg0
6HdEu0Rhj8p5HpC/eEV+SrwM4O4UiImMKVYJ8FqTNIBJCVkAg+qJsiQeiqFrAnbbICNZlhiUDtvZ
TaSog6GxVsYttw5ZsEI5wfcVjBwQnKesZMBgFBuQznLnKFz9E3oKf8QTv40RJ7p9mAZM7ct2TIHy
tQjjfmMMEvYoRj2GK//swACWIcLROqI2VFwYQTA9ICs+mKVwd6vmg4fTMZZTrYENGDyvkQqhhk5g
1v+ol+O88k1kF/YePh02bDqGwwH8DluCqAh/Br5lE3TedVPOSaVAs7ZSg2svWO3Il/lEP4IaFF/Z
u8WUFORwNKkvtwHRRCsZgc3wE8Fxub0xYRXHq7wAjf7iH815wb/xv34T5EttlE107x7Wc+bECC2r
p37Cj4vZh5BpqgFNZvQfSWe2rCqyRdEvMgJQEF+l71FU1BfDZitghwqifn2NPBV1b0XVruNWIclc
a67ZfP8JYDlHuYadCztT55jewwykLcoYH+4EyzojVojzT14x85kXOJSOZhoTAoi1CMd6eee0MokG
nPQKoeSnZBANJuViQ9m+xLVG6Fgh8gNgLs/x3aLh98iBjxEIII1dU6nRiMDYx3eF0R2a77q07ngl
M6j/Yjo+8DmAKYIQ6doDi/G6thIGjRuTUT+IN65uTfwAqLPrdGPeHRwQgOLZCNCcLG/2DW1HnSGb
dyWm7irwrwm4ifNlyYLAgtWGzScv25cth33AqQNeRHozxTanwyrjHlPVvfdPh0eQ7aj4I9NiMx8d
tB2wJgm47Hp8aPrH35KZ0C2s7ZEt+QMGHvdp6av24/g6dj1E3n20qt2uHZALjwMcQ2aEnO4o0hOm
Z58pdLYJZfaA8hMTuAzor5cOnMKjWGaGkEmo94BvmXMyLNOO5zUeA8zYOJOAT+x7DHSMxfwBD+mY
LVb1Pgnrokq7WI/KnebgXhKQTBghL6sUnL2x/eDDngJKUXgM+FA/AZ/j9xPUBpdzg9MPAvzo0OVE
nZlIbPCNx08JGoQIAqVIpELj4aFUhDD0KGzyISheKT2oByyUnZywYLdUj+rpAFZmMiaF7c3/anhA
G7eDSgy1vflXS5/cGmodHJyMM14TaY9o4vPbXjWl1hYmDTY1Rb+BIpy/sFmAs0eWAhhcBv2ZO8GU
GPcQRB9sm4S2zjt3CJE3h9UHiYg1xxat4lnDAYHTeE4cp3sS2ySX9eWgppuUO4oufNepS3U45gMT
tAgX0BuoUmspE8YzVwVQ1JICWYAvxM0ZJL5wdjVsYT3GNzt2kxoeGkl3EDcwKv6KIQxHRvHHQyNN
9Qn0pAP+5h/Q+V2h2JwpBPjwBpzy1NKSgh1jTM1SKnNCbbD0RVEgCFfkG3YLbLUfNUZ4Y3KbOBRY
g1R9RaSm/IjSn7BQ7sCTrvLlM6aY4BD4ruJPSU/+CopB/Kxiaj6ROYYN6Cbob/64tdX8Uc2oJ8k9
YPZz1FgpZZui86qrFM2/jkl4QflaJvjy6/AHfuDL1KIEn0nS7lElr6dDDdwjGtTjRKFzj8sZ8/34
5fF/dMZ0S1EPUTnhADE6XMTlCGFsmbn/aKY70vYX9AOW3XmLfxNlKZ674HGlSbFQhQpomTZeiB12
WoXdeYJ6f44UqYdyKTolwG09p0y/Oeof9j5+K3W4R1d2xXTkhJWSehimrE8hPqQxHuMuwZGIMQ+x
tiBm37DVIloGmocdae1QNas/SnANsp2HEc/Iw+zQYdKaMUCA/irejfc93o/cM8YBEDzxuoC6h1/F
PSef4J4BPfZXlHL1msmeHN0zLZB2ta8s39Hlr0xRHCIJd1GX85zMyozlwKHKaabYOjTGgXEH2HXO
Sc+BAAaDwqbfIWX3j4r8kVGcsvN+iIBIO7K5wFi9Qd4Gcvax+3uYR4QJIbXbTB+BciypIph10NYp
iOkQIkmQlFafP+7+d9KfMXxabLimR6zYGPkAEUwuvWnRJsojl3YYzCIpZ5FkxEadkVnkJya88NH+
PieXPqc9SPqYqGJcGAElTghMxAaAqfsVs8iQIBAVcz8bej0y/1Wz3MSV22foQKmXaWv6obxckevr
Q34YLZ5x++JSNEfIwBCCyKC0vlkdiYDHHhGjtTPHf8TYkq/IBqi57ykBV0wKkKsYAM6dfZ1BxjZR
mLKFkbuHM2wbIu00nijSfhB1+I9d2OCuhNuwgcWBh950wsFhr/avFfp9TwWQN7Qlsxn8KW4GfUmZ
XPxqzRcy/DdTUvAEqh+OJ7Td1HJ0ZykH5RimQLyEfhffA2WC1CjRJ1TiKaYLQR3h+R/ge4SiAe9e
++LD6bPhkjhHWGA2hoMiByB5zocpgXcD7DJGpp5rxFA2DtYC28qq3M2YKTDNOeuA6fLk4Y3+PvNs
+3ZEmApYOgYs7pNfpMTsXIDCOdavY1wJwFa+Zn9xOuAxhlNM67LqaxTnL5fTX7hk0Ppm/QynI7je
ds8VB27CRFBzqpTIo0kHRwM+kfmBgX6NXy9qe0gX8KhxCGKdNLMhJudxtdRgExp4KYUY7qHYXfA2
gAQT4d9ROYXzSSFqh70Qcd8vhUNDom3UTYCExjwlW/yR6PYgdS5159Bia0eP0MEexYQZ4wB2Zq61
I9v3gKcV1BG6DXfQQ4rtb6yXixGa/4nIJO2wDabAbtB8YTlfoPsI8ePkTgO0Yx284Q6+4C6im0Vq
hiQmLrwNVrhcK6ObvWNJaByHzBn4WfN3ojl8mrfwh3kCQN1EMgl3sKEkefBlJiOv+OszPOb72kpE
jixdJ5XDZtLLTnSOgAk8iUM0SsiNCEmtoqeNvQHnKtZyUzm8umCXfHQ4ykcgIlwGZBO21FjzB1uM
tzHB6Zvo6HzZhULPuBoYWsxCcbURtBPq7f03kgOGUAE05ya5G7qZt+b0md1wR3QoOMnVsk7BxTxH
mJSUkJwpaa3GPVlXn7qm9lAOEEnFnCDFzxMPXES4xLdxPiMuCQEGmBv7d5cZB/FGurBYWw1FahQT
kV42CMpMXBvIccT0sPlWM6xOZokcnNHT3WYbh+w1nCk2OW7wFvT8GLMnh67HHBLe8xqz8k82fRHK
AauZPycgWRgGCEX1yAODtyd6gJrTqLwqpbnCQSfFynhMpEX02jW2sOC6sVbgo1fpsoh8efHG2JrQ
QvJ+Xj6ZsCkcAixTHwF+Plj1nlbXVYYvFQTx6FML3hjH9AgrOpcj+TQeWswSrNZjBSx63F3ADzAq
ZcLDQXAVcVHQdrQYzrSpYvux2bdBbU76FjOhgBLEMm/iGCc1Ptj+fB+pJnYThuwj6xOimCf/0KVw
Da3OLuLVI6/mpc1eYtHA4pFfRdLuZLKyEkzvsDzHg26CVM4ewqXteZcJWmVCoNnGMIsj+5zjZiYs
MXqBxkPbINmneFwIgT8PB1QBA1yUalDiJrcxscysC6xWtx2W01RN+MPVwdXZpHQYY3nfeIqFrIUm
KUZyCXkL0wwXDijrs/FU+HkI33NIx+UfPoRchJYbgivj9rZSQ14nrW70yxATMqTrghPZhPAuy6m0
eIYPtgF1JIyFXlaHtOwya+M6u9mVXf9Y5sCyfo27iu4gTiAiBK8G4i3wPTj+bP6MDrUjZgWHjyPi
Wx4NzGvcTfoONiH9PxKREef6Gz4LPiFX5+qcGH/nGi2dPn673/SJ2y0lfULlb99StipMZpUDk7SN
OXQ4WswR1HQMIurZfcLDUwP0LuFjhpIHvk7AKcQeD9he2l/Dekv+5vptlJ48qRY6cikDJJCJtFcd
ca64j1c/4EdyQsbDeGR8D2CAcR1LiW6eolu36Jt9GwE4kzC/tmFS/gjGM/A49x9b2bxPu6kKRUqw
NCHdfqkW3dETBqdxnRJVmCEoc0p/FIxymLzIVBBuY80LRmjCdd5dJwhp9VW7Rmr7wMiP+Bq7MMuJ
Qv7v+pbd/RusvKGtumpeJ1w7t6VBZOA8ZKOQPNmR6jHRwv4f3NbeWKwbgmxypAp4hTyc3RoS6yno
m53zzxNEGWuGGkqLGlcVPu3NLmxhZddbDm3c7koLoii3dxRcbAdjDpfF0a42ITOOgTmKXnYZftNT
qE71FDfWpItKqwdHYl3jqnADL3ATzXjdHbh8+pFB2JndafUJvzBjt9BnMdkIeyRmgejdLKrOvrAz
JhYUOENeCqRBKBft6jB04R0bz9mJ4gsB7tf5IvuxaA3pJjnSCgddjDcMQUYi5DoJXMBEP258WK6A
UWSzUYCqiXDEeO8bwq9BVdvxmhGtzQUZD6HCkejNaAYt2cOpKFzwS7lxD18GKknNwKW9gIbUt6/x
1RJ3M76hYB3T8iPGI7iV9pFbBkdGuEkj9Ib6KPiu9PqV7qoXG/xA8fsCHNKZVyD9Y2+Fk4nFv8+u
zw77C1tLPB60z3h9bZlRnvDeLqG2YDtgQxMaBRDFPeIHeBhpLbI9ULRZLEsoB6+/Hk0CUKI94uK5
T+bu883ArJI7tmt35xPcfWzpxBK1UOi7I1DwnPHlvl6VUz6pandntjID0NTCkM0FE4rOgRwq8JPU
UEjkqQQ4w2RzANclorkVFgZnzgIEbSgV4StXhw6383twg0jFHhEkbBDZiWlW/Jqy1D7hmy3iOnli
2rqSjgpia+GSLtAZPbqEoBeM+NE2cMX4Z4Ac5iowj/jXFn8WOJH/YAX5C+2VpeABRzhy+gpckNXz
lnSLT4jIxYR3u4+YEuBEGNGjypS/0H+pgisLqYkSywfUwyDUHTZFHBTAlNY51yIWj5qR3wX+UE5f
ACWSha9ywvQAcOZhrBfidDrgVO7x/wTfApZEXvxJk8Ip2fv565cO8QXgxO3vv9vB3ynQnQb+FW4z
TOQM5P7Bb6Z9oIkwF7MHNVvGQaSQI1MSaHcqxXinYcFUTnbPsM/jdjfO1nM14GSydTYS7MbW7+yW
OVBcY3zWLZji7OVsrDSwn3ENigAfaYeS/j3rYY+pY1Wncwa8TN5zOprqVCcZ0YV7vHmmp6BQuJPt
AvN+fg+vtaFJsPDBSMjO9AubAbZdJx9XP7DvojKxiujlw8GbMk82acesAWR9pDMh+8ofRwRJbPmn
Fa4T8WYGVYHPj1rTxWXcRMACH8mu+KH7pqBCg5pCSztxekjRxXxMhcaFE6hP+E/AmvWeFoxgaMjR
46/ISqDQZMNsiQ2FbfgnW5fdj3xF/OQbNsHKvs6fqOI6q4++ymPikg3mOAo5b3GwzQgPpquNYKOb
sxe65vXNFgeFc085ZK2PK3zbucFnHgjEC/LsDftjYODu1pKIF0hziNNu94fWxwARw63u8Dxg/zKG
MUyZ+LVVTiZVlEPs7ymOEshuaRvRJdi+3bwNqkCkZrwI0mHCCffgMVQER5Znp6oT7chnA9rCeW6Y
vbj+LwtqN3zJcwzlRWU0DU2F6ag1TPBHf/loBbhF7GSd+QCTg0dyXosesE/04PG3h7kMj3nji0kl
zmJbadLju8E8Q37ZGoPJZ88IlBEgpoUc9GXpMV+Vk/eSMl0IRJrDI754wz2fEHfr/vKiWh8mDfg4
TgAlsdN+DM1yMQTPKxeFx1jCEaXzKMWolHqM4p2AB2/kvs1TgKSWiQLmvl4PJYV7SVhhL/JuqdeQ
zg09Ahe+cDZxGAejYXz9da/Mn9eAylp0Rxp7SyGMFt5JF/Rq5HfXrdi8yRqiFsBKX3wvZNZXC4M+
LkdvP9pDkeQ68XkhCv2WL530ABozXkppoT4pqWZYNWFOok+wRwI/J7Jvi0KQ2bLgSfMXB40uZjQn
WiAwwRv2PWxLcBYaHzMzahGBurJIoBpFLAUpBoHaQLAC1i4RgKOQvxBwSROEaQa2CwzHKV9OVkGD
gw4Fm55/0228ToawMBMRX/lwf8kveUB3aCGjiYBFXJsLknNddQM6aTB+YI2DsK8Y47F1gVIAcWH/
kwPOMF6hemfSpUCOA71UrLswgodI9ZxWwXNyTihQtWZMAss1oWmyOwoKNCEqXp8ngVYAfxNdOFrR
aQEzpA9X6ArvO/Bw+0dix/+gh8lv6JlCLlZHeIpg39pLm6iOhh6h9m9Xj5n+MrPkwwAGT2moCKbR
43sOPijsoSD2g22rgnX6MUu3e9kCnsQToUN2Oe4WmlOM6EwanP/gTDF49Rm7TNEH0lLStIUfVjv8
eG214eGdnmPN4bpJfjUDKPVeMeiF+XLYiYDwrut3Xrrf6Ymm++V2FmfNZjyYtxG7WFot1UDzT675
QuqmYDBKi4m53DcKYJUn8kqz0DX3ZodNBLvY+h1oB/LS7CW3EAdAC/hRWrc7xBHdZOBX4PXw+OFh
z2pbmPshhnUSghsZRHA637Im4xNvP5h1eqOgOyMs4syb9pdCWuvdGUQccVno2X0q/JP93QnPUwGA
D1OitRJQHTR4K1YVB5XIEkbgWFv44SBs5KABbM+YzncfpItn4MNAm4JdfmErk5IkHAoeFqgnvN/G
WIipct6fMY1m6IiMDQhAXjFuhfoGQZciCeFu2GmmEjEKyL9guaBfD2fCu3O0Ia5Ydj5bzm74cjBR
oqWBUCp8T0SoNRbkwsZy4D8hGjD6dMsdb9nsBw6j7RviVCjWuFVy4k7BSXEyZ3GS7LyZYiuzE1tO
f0ZMI5GxWGzzvX7ZiIoNPbY2f+7fTOryD+4DrKHgkaP9O/G1wV+AFoUFuSKevIpBTB+KlsECwq9I
WIcwMmvh8vHyMh8e+La98C3YpMC/2AYdmAzP7gFyWmUKDyJHEcB8BcUB/wDSy4QeB0uMbVAT4vq0
wledn444cUjtxv6SUClV3BUey6Fm/frjL7+FSZFEmJt1IhHu36SfRwEEms+wAsPcXL3R7C0FoKq/
FUbpzFc328KBJVFECLKVmLdjAsnsUeUCwsR4Ei2FTXj3b5KD2Rj0DEl8NvQBl/eEK8B0lfsHOXFU
Oucdw3zIBfwpYjvZGcTyycXXBn3GsPNmIAKgT+Ypx/QL0YO4CryE5Jwpw1FY8TFrDiTaRVFfOLxN
f8O4t7IIFGWmzLtBXb7KFtsDYMkPMegnHKg+pdM9p6cm24pnXAwAHg6G88UcggGDT2KbUU10BkZO
EHTuORAr35I8TnBsbinuUWhqg88KxzT2Tr4Jr9kg46xmDFD4NKQb3UQq+TWAvv62BhBGPHBPUFAx
Q8A4LWch8YRASmG1jma8loE333VX3KZ8BJgj//4IPkcppiJ8GHXFVdOnX1eIthjR8irckqHuYOeK
wVM/BUx/BNjZFH9Qw/FQbgbCEAkjn+DFXrCJizXWpCGWc4zwOuPuXnN9OlydM9xA7iacihfCVGH9
LbAgePEz1WPEYM+5i2N+FZIOFi01Xs8WW+MUnJ3avYE3DlcGxk/LhE5gGtwSoGSgkkjghZr1yCE1
QHaoHGQOlPhzCDr3fBPf5tB2/T7jyw/+853RyojgANqvOz3+7gBI8fA/6HBfNnhwcTrgzs9/ZzSA
mKaf6lOG5ZgxOf0VzCH+doCoA3IGbsq8FHE1Ad0iT4ABODeR1cLtJg+d17LDD6Y1zUSHpRtGuGnX
T7gDP2z/ua5kT/AIwXgWYeHokr8B4BuTpB1qG25Y70A4PMxYyoSAGzBMGVGCuLtfAEpyLnmOky8N
IJV4gHs+qDcINiN/ECCoPFMKbrKvxEkH0ggzgueHwMN5bbZ40b7NAfu6ikEsLbUFiQVsEJI6V5jO
7uZcs2LNvgBPg58gFfikbF5cyscOYYV+c8U0M+DX8aqzTVHNpB532TlLpgp/B+ZRWizOyZ47pJaE
PWyXuMj2U76EGMCQQANyig2nyJK1mX5Xk553IsN4x6JYYTAR8lgxm0dAC8/pH29HZzrX+o9g6JVZ
H+KgGMUZlyWfA3gcohJsL5gfuKsgG4U7ZQhYFB0631t0VUTu3SLx0OX8TpYZdqJc6gQZgGhVYKnx
CGARnuJDdef4fTLNZhwFPIVfC0NLWnr2+mGIfIYUgtWZz16bqtm6MDE2cW8GyC+gud6sgNegpr8M
ToyLeALF6mpoyvyrsN9yOBk9Zm4O21Wm5RB7pyJDrvBJqsAPkzEIm+wgVhFC1uDk2vQSkUXJ8+jB
DnOJxKwmPKX49zG4dh+7NhDYH5UP3saG0e4a52xjKWmybcopj+dS5eBlkI8TIxnMooZRvUcOy3cu
/pyAjqEpASYqOBabJcaCn6iBqMSjz0MXBj+TobQBTUL0/kswPbQKvoDM4d4H+fZJi9j5HEOwuE/2
glPSWhbzDAseC8oQmLpkgayxgbNlfFZcXgg9hFG+7ReEIqbDLAjh098G7PtsHpx0KtKth40iBJuA
JpLMwVJPPlaHjx286pcyrqYFR6iDM3EVDH3ACxepUwREOhgzI8Cv+MzWjDx/hTskz5MIfxdTGYoj
q28yoKXyHM1Y3EwYxpe4b9XgnRgI8ODDImDF9FYisgJnAow6odi6rU54ja24xZpHCtoF9sAbvNNG
bGS8ps9I9OOzo1KXjExQ0/KIsN4Z4rjERBViHx8ilwLi9zIqeNiN5pb3ck+7IzwvFIK4p7MvDnzo
v6Y+x0sE3Bj7FHhVzMKwtYDrVfg3jDDPie5e1sxZdLYFZrvsnNKutAdB9QcbyrqaHOVzAkqd1+7r
/vtmTFHgY6GGVvfQfJqx/yUFARshh4dBeBgzj7omiAMNDXSbyAY4aSkHBqPeGhff9W39Xl9BTMbf
vFrDva/WkE4KYGB/gIkz+/Brx2corCLAsGX+jLj0+GrNhLH1hagqWB0kx5JNSbKNwMF2H/rEL3JC
4VZfLj5JQyAd85+lMr0GF5i+CW6nnS8dNwKw7uChjzF0Y++032RGQOEkfpOOl9oLq1PA7X8GrujD
h6ESjw4oiX1AIRyDfeqRHoiWHhHpSdJ232NGw0RhhSYa32zqIeu2R0Tn1Uu2MvIpqQb9HgzWXjg8
tNCQaocyhWk1NQrHN+EpHLSlTNMkMa9PmY6jrCQ8AAtDKFs4brB6BuYHDuDbw+Dj30krDEmZ3v7B
QC38BvJ/uRoecRrbKrt5FxIt4vUmZfpbkIuTUPU5yEftDH9Nw7/5zz8GcjxeF8yuee6mncs2M84k
hwJpHFEYhkzVmLXdzWNliCuUMV8FXkD8h9s+hrKUSWQtcS+kIBATEgoexmkpS/uPGunDlsA2xGo5
7aGtcNKZrC6WNxEoDNFqAyofz8gBrzVjsx/YNRG4AfTGDSSf3c1hTMCEgnIb7o9xZbTImuNRJ/vu
Ps5HMWfEYmDmVdw/fvfo6xglClP0a3qJiUZKlSWDymuqMOzo+OCkBHDqVHzqDeuXnQgAMTxWLpJN
TLK/PIv04cxSSBweP+yb9WSswVsD/58XOAd7ekS7ijukBYU3kMJryuq8+JD1tuB9uJS42OuZ4vGy
awcWj0k2rM3ZVSJ7OWdc17Phm1vUr5xKOW8UvOe1c7gf2/F3fBRxOwwocHugwJrDarDY8untzC7p
k6PAU7OQ951/KM3j08SoTNg7V7MFIhu+ypNNNRsuENf593TkYOWNLWeFvMJo/sTNKtJHrKOvnrId
QkNl0BFcbcannAW1EJK4F2fBfN+g4LU0ipZqzWwabljC+czGvW6TN4fIxvgkmCnp1neHzsNCnm29
0z6TxnDBccSRpbka5xwMLW1K+bXEu27WWYtNvChmV4LoxIzpPtlgxF0GzwwwVt698wL4Dw8u787D
iJIW3PltXP0HmYo5rSBbIQ7j5QRHVsiwBBuSptbgo2Y+1l1UJZ1uPeYXk+THFjAB41BcsrEzA5xu
iKE7TzGGeBGiDUhCMDwD7XUv+0KqF3glSZ/V4x9rDGBXF+wt6Wvcjwc0j8bhSQYfMGcDz1TNQAnq
JawUtLykAriw3aLyuPnjRGHXA96wyq2wad4raw09/ZTCC8sDupEVNKxqSQl2Z2b3FclSetztLhSX
2OpTK76sOoQnRIRH/zDs6Nvqk1+a3I2ArKh1McGZgeaeQqfvsSapMgTSCSXVVhHbE2wDL7oXgH9m
NCA6My+wVTjh/1j26kyZ9g4C5OFQ/shU6fCOKT77Hol8kmQhynwx5pyylQM/sP+uBy51YtjZjb8h
IGmMkHuKUYj7g0zoN9NuNlzcPSRmOVNwjQ2iRdTiE8nCZLa0iXYSD0Rh0VgZQFE7YXQfdXm3q9aX
P7z4hNbqSd4vvMbdI+gmn9UjYONvOHtTzWT8RQMU79/W/PmHdJEW+YMomwwAErE45azTzRJHKY37
iG3nMhOD299e6JQTdY+15hYzU7qzXoBBxey5n3ASYw4V0wCaDRxh2mnmXv3wZx8It41+f4XfBlce
8Xsi7XrMmf+1CybBSDhMeD8GFdAGw5GJnc/No2XyPZWMl+l0LR2h+ovacUilRPSBP4Ak9rXoMdhd
/BEbCDU4vpgOZlpOZ2AZK+LJhV1XJmfi25MdZzyheSg+jbq1vk8guv0C4pxSGYPbKUxzhljuAjyN
C8IxxISOCSKQ4ybVDw0gKEDfTg7AC2AWMi3ZOEtWKustp1vtJ3DzvNbImBDBscBYmM1TiKFHjAY6
SyiILyEL/7VoPHYPgWiI+CQMADuf8cuRNdGQ5SsM6l9TdK3YpBmnuOa0mryXjyN+B/qXYKWB8cA0
edQ3ftjlQ0H4mLiufzcYHjI++MYFWACnRtL3eodReu8ZTSRTzhtvq1yp20dKD+HeTSWgPU1fqb6k
qBBTl7G6xWhuy0YNEx/JOlzcqJ52HiS9CGqF/S0w1By4L093OYVGB2FuhKks0O9SXAST/dq97/oH
dttfgjmdTPz1zXnR9mSNtXFv47lsiZF3FUGlMUtMZNiEmQZ74nbyL5h1C7pwyfvjvMZ/A8pjUwSH
AZpJYchR1OXqik5LJjqGQh95pvDsIj9rRlP8Qq4Jt1+QbBSGRydmZVhy4ErD9jkctytkQmYdfz3m
JzY9M57zzBzYaKBkz+TjbfHxUQU1vuwgHVUR1kFOFdlJ1VZbko3Cckou25Hg5MIxsQ4Dx7TPyWaK
wR2gLqWxRQ759GngWnXiA4e6fd7Dl8Il4GJcF5KYGpAmBdnYpi43xEM6WM6R/nlDiDF8PFGPUc8j
DGZ8u+zG3xlo5BKjyIB5O/5zN2bwdHQ4VBShZlFLbs+LywwfKkyXyCngN/BVvlnrZSWHpJxMLv4z
bliDFW30z+7DW6CGt8EDeN5Vz4LpE+AXzVlDt28KbsnbPAfoQHPAEEaEHVOLX9LLzhQm0WbObkHe
4Gjfceu+rMYiBFPswXJ4hiRmnphEQT2GRMI35AwW4vqEP/oFCvv63GDSj8m6tYoZJAe2fD4sBnUs
UibXXg2blgOst8dgknlN2i0YAeCJJ4dlXHtwx9lvoe4wh62ysyMskibdXx9FO2CAEVF6wWikcoT3
gMu3ISZQvX21Yp6TPyB2fPY8PA52nufJiQaHGlekHojhMS4HYoqUf7goPfsIskNdQoxYTIqjtYFB
gGpkokfDRIxQGQK4KCzYZwpykIUvJDEhP1vAo+KdB049k44QWE7T/p4/B9OYdczZAAbKfR3T5uCJ
zP7LEBLJ3XhJMReeQPseyc0pgKAwHsE5ZgRHH+M+863y6GeqhtWE5G5iOiReWE5b0o6+fjcUDNTW
H2XYpxpiZQ2I/6hBmGCAhrrzhGjEBX7YzfwQNGHDCmt4+QnkiEoAqJMFJ0FbFVg29hQOnRo0GrQ1
/LfOajx0UY5EHcJ99VsQYehFHJYNwSKiqxtlH1hNgjuIRQjsJIp32CD/yk+mrwqiNq8MwC249xgO
xWJMa0CpUY7yngsVlkFLcDcXihHBm/WYCFjVxqacsBF8eMmgElyXPu0WNM6CDVyE5ZEwNGZ+MswY
7sasEo2rt9TJyLtQtaBa2EK2HZM3ZYyYvKs2M0MfcW+dYkRBaUDgQyJs4qVMN+HAqdPvQTs8d5zz
f2r8DK5ztBbBeUIQNQinBefh6pyjPl5yWDTNbwkuXm+EyMaPuX/0L6uHa46XsSkvvxw+PAbkcIr8
jU+Di5YBfi7PbukTO1vM6nUfn4oznKPzpItuCQNHnTEYg3CCWjDmyX5u6TBcvk4YN5W4VzxDMd6D
MpSg9YjqZnyKOgTUzDT9q0VC2JHRCj7sD6w6GRVZ0sdQsOSa6AvsaTXsL469pKSoxt9FgVV0onqi
5eVxhPbbGyuKJ8VD7uQzvIWLFgU4yB/14xPepmgewMUtzJ8DBTYAsEUoM674vdm++3hJGGWmg0O/
V2oK0F38aRz1xN6GAqPrHbiL0I1+HnasOZRw1b3HsAOSavldiMkdQ4gHt1ZQNF7ULgYUNtSoQyKT
reuUWgoey6wfNulPnI0SpXJYLlo4WCndYbMHdweQpfzDgnfSnG3kCvwIouSWHAv2no61SjCewSGv
z3943I+yG+Ie8r5eMIKwEYU7APOPjhOR+mlHs4g6t4+LJ+/DoEmJuiK5BiR5JWoCzE8POkL2jxoK
WhLtH4uT3RVBk8unYIZ1DTZb/SOkHERQLxvsO5Z3l2bUBSYBYqN60gZeLz0ji9BsJdQCPDaAfjgU
eNxzIkfn/D7cJ6PPCgGQS5zl7AYzCt6oM6GpAqGi5EVvM2WZD4zKnNUzOL3q8sEoEOPyCpRtqS/u
06sFxRlhgnDlJBJJj6h0+vDgHqIo5e8keJzzorKudx8sHNQdTvkF5SNgFAfvsd63SIGh52yVNQGx
Vw9yW0ZBFQOYSWt6cx17kisDles/Vy6woDvhxRnCVSDDCtJtGzBuykcrxltMp6m+oAKDR2PwCXg5
iF8+NTXgH4DLc1r4AAW8oD+28MHNPsbdey90MmtdTFWtasppyRDTprf0rzYJGBgaKxQpF3ihpf3Y
wdamKk2f8yt2BYIrR9FHNVBCGFVNJHgmZkbGg7A9ZjrgToxXwXDnqsmQ1ibOLJSX5ZQjIcAjc6lx
j9rxsnN75kBAKkMq8mF4Uh2AWRmYDL4Crn7lGDstdBIPIafDpJsOc/fUgIlewC+3yRMTbgjdxAI4
VH1DunNkDeWun5Bob2bCuXbk3w83pHEAKwDUcNWrSJv+RNfnEN8gMVDanfP7jmAUDBk5b4VmC0A8
6nyVsFC8vjTymNg+OERhKn5CGbbIKNY80g+cC01prED7J2eWkAZ19yEwYg7twcM/OlQ+xDaJTCja
vNUwvv5VSOXY6J67PjQsZjPubYdcvQmoo2G9yG7rfHYlBvmgYFDj7lGdF/Zj/g4aV57CYja+1TiB
PBSUnBlDyAil9Q44S+HPReyRn5xNjK+Nmml8SdUdG5dzs8WRpNNB3xcXr/NPi8/+yUlA0Y055cZ/
rr60Y6fFbalFPYwfmH3R0y8UH+THbEW4Pft3Dx06XFMsg7Edozb8jEf6eMPqWuPnjW6oUj3y23e9
GNIeBYStee38nbP10JNev5RniPlo1no7WiuMFuGIDKyfCTEETNfnIPjsCFaMtFTHKJTJsTtgsU4G
QKZRD72AKJaks/VaD+musBgAItv1KBj6rsJjRDvs/9udr8bDkXdKD4Mn4xJQno/JHHHY7wmUlK06
59qJHyg8q1o3Pkfl/LvCa8BqTSnZzE5UCSyqIZyTa6SA1a4uDAWQBt7t292FapbIzAHoM7jXnfFG
LZQXb/s0of34++T17uNuVtLQOguVo3BEwQH96SppBToLcOvW7hUEPZE1s0XiNBlG+EXg5DlTIJx9
bYwgXuZ3r5kvW0tokJ2b29p37xH2ndrd2Er2JB066bHhhSMnbwI5JlHpH0eY2QUIz8X/zPGXTGXr
aQAqEe4HzijAHzKrHT1QzNOBIVFaHjCrHJ9Wqm6Us4YB/8997N9+bw0uFPYcddKbKPshOXGI8Pdn
jzeL5Of4/rW1rFjU1qYxZOfuQd3YDzLU3xPMLhTeg8pVDe97aY/PCipAaGCOPP05H6O1v6nioRq0
pXqM37vC8OM3lq/jItmEOlAuBh0y8gd7GF2CpzXI+K+neYXyIzivC1PGEmx82W4S3F1EXI5z9lS/
L9hDv/Et5qmePcnY4CrdVesRDp3HrK8bEAtA+r9YhA2/cNrICTMKlPkwcQtDA8KBkkIqK1OTByRn
i5syugknh/rm8r5PuBD+JWPyTZ9t5m+6iUjyaojplJE19rDX6BNc13VydZrdaCslV+PtnucDbjUW
D0+OJ/AILJ+5PpTkQ/DyIYfYUcbwoDAG0Pm+RkVWl72BZTQggOK3fNzt58BpgUytq9PPWWO3TMSO
3ef9ZnyPhrHknVnXcFyzwmawt/w5J/4aJK9Vc8Ql0WCqNmshnfmfhey3NoaCwZBtmEKXuh17PEiu
CgAS28AcvyLhzIC08YIzG2OsY4kE4eHpNoWSA84MMqolp5TADJPlyXCJsoZPFsO6SmBjr98BH9u8
Bedwk6H3/E1+/vv4dLUZPm2etBxFja+TKVy6V+sT8CBqISHwxsvrlvgVmnD5mU0Bk4xXevbGtSjD
iqRlRg5lHJFvu3qc3O4NQwoCJaKipIcem2SVn8lPuo9zN+rV2e8zUN6B6hotxXM/bCckmQZI7iA1
4qNG7NLkN1YRFM2vDteOg3Cid2gacd0/O3X+Nn4+7MD5JmTy5SNgMp9zhDvM3jngrFjLwHnGQxQs
gH0cNK6Om/XZ7MPmGIwRqH5NwbMl0f7t46rBEqM3Lb0zSDhaN5Q9Q0PT3CH82tVHEqYjEvwrYJSP
Uz8cbvdoE5Stqdb8g/H4A9J7aAbWS/ADszpTrHpWsJVRYDLkFc6IcW/ssXuxl+GnxQ8h43m6A8Zo
XmYaBDwtfTPOpzmHuVosPhapIyYsM7K1jRMAfqpG6GPLtMLMFA70YPXOZXjQPeaPxuDviaWEIajI
VG+YGX/cb+HKENZ5KHOu5AiBPnYUitFFMhkUn5WMjelgXCBARdbzwSwfvxVbDQYUHJTnc4WTHFMo
yRzuNM3QWlNvTQSk378aVPVhf/+ehMgTiSgS87D5vw2TDfTibRc9E/VlFiDme5W1zLzqYt5JMGqM
+2ncZC8WCPSh5PcSLuDSVg4h4pbX8QNogmLTeaeDBUSvV3RhjB1rW+XFD6/uDchue8VRYsKrVUyX
3KE9JBZ09iXFAOXwP+M6NBD/kXRmS4oqWxh+IiJQGW+ZB8F5vDHUUnBCQQT06feXvSP2OdFR3VWl
CJkr//HVd+jYRY+lDxCpCLMHYaRkJL/KBL0YcjZ0UzjywVF78+uG047iMlkj+ftZXYBvITBOiotm
nWNKaZNLS0llJg61aFCfye3mUGb4wriKUJxESCLqOfqzPq6MzcXXHDqfAybwZ4L98/nB/sCjYGye
i+fixq1rTlksEUZ6ZmUPM57yztbdGpjy6RkblIV89Jftw5c3ddzFkntd8Qj1Qz5yoQxXLIKQH4zg
tFjMvkdiokAhj7VOs3oeNGnai7RREQul/8czUBFOs8UNS9z4eta3A9AYYVKzv7A1FpLg3s6eEu/T
4Lq8k9od0CqWXDhisNwIYAhObkT0BPotS5/0R7rpfjbGnC3qUHj40qkI0Ry256dimXSVk5CA8NAn
yDDsWbDWKUOLYemEKyTEjTacLnx8yREloxSUD0iIpbJtfEl+MTsvQVEUjC14hJhIuKIghSTSHtAt
M39lp+9VTB7s/X2G5g3pXvwTc6qFVVCThF7yk5VFbyj0jBeL4h5uldJ03zqVip569T7sU6AVzBAZ
DPy6GlAC+O9Om/bPAAWlg6WdiCLS4ojjs/leDtX6iNyNLLhwUZoAYEXtMd2w2gTn3N/tafgDxuc1
sxbOwWod3MqRigeBhx70ASQs1Gxl+UP9vBvecDfw0mBrOWcgpve4uxY3W0/MxcUnLHaFE9gQ68Vt
kU12Y24mdsp45/CHfsiu2dYOuxRbj3y8Lqszk4J286QFX6vPPMqWGJD80ulFi2+QascGsWt24kJV
geqaibmVj915d7ySaEuI2pNyELblJ8KdNYHc9yWL/F6GeLm8GC0IzpRaazeFewXcF1ab3wyciv4/
qihvIiWYCaSNpb9K+b9At8JOhoWyc4u7//tN3pX7u52kbN5XbIOPgv9nws5x2hf71pPDCoENWANu
xVD/Yk8gLm8sz37T3kRGuEbLMeIOQD1Sg7k/TX/g4rdMOJDYVfpi56LIjU3GZYjZv8dqxCTAtOVf
5soIBttrEJKiUj0/4UZ15+1oIyqSiJKINdDJAUOGQUaxvEKogSIMIOCMjRKUB4ENJmEEoqpIpoFf
RU9CQBuFTQQ5svRQhSgN0aaMCPUQsBsWDvcbV34/blevEx09giUoOCTB1wrVBVnweMzQKuKcqSLJ
6Y0NmCjsgBxtw29wG71XPcQFBw5pZKMCTKOTQZSB2AQvH+dn4ggjLWmRkwQFx34EURFcC+ceJhqU
eIhaEPjIFhVi5CKzbLv3JJOEHsuYqkiGSJBEIPRxygMwJ+8KEReE6ZsbhUvBYcqiEg49ZqPhVFam
KCKkP6IkEcvKMJCcKFFIweZSVrFCXwSGZSA5s3oczljRIP8Pg18kcQAMb5XLO68mnzH/+2sHgMFI
nkOZOdJwbIWArX1v78vOK6NQ0gMmvoA8Dxz9Z1+RVMmeqQm+uyYx4Q/Or91ZT+RhcfUTYQ0tlJUl
1jVwt8GwhxwMDeqeD5dECBoWSVADphy++ZxJSfuReG095vQvDTOF6eeHop82yvN9fxlDV4KFe+YJ
NzWPZlRPimk1LUMg9iLFCqtHYqnT1ln4HPb83axA2DK6Ti9zY10x5G1vIcSy6hfnxpWYTSsX06P/
i34TOVT+SA8jEx2SAdscggNkuwwRuNonJlrsgDNHcTCGAxKqmCS+aw0pyqwc9ke/l/02re8RX2zy
ivVEn1RuESvObcgzkIUlKafc/UQW5sQQbdCX10ED57nKYLVk/5ciTpuVwEGiefnXkh7GD6/Ol9AY
amF/fI9vbVwT6W8ZBJuwfbNlEhC+MIugPKkrcyWJCRySZ/UOmfDgNHBWEurVOoxp6BnO//9e53Pk
WPgFHyaH7H3zvki1UeUCIktLzalXuzHbGqLS5+mi0kVJNyVLmID6mE93Dv844cDVU33m53GTWR82
yPjDwQwFnxAbcaillJbUSg3tH0q+xW1RBzVWffLf7OagTm+JiVVMT/KU94+6ZDRIsT1ps8uQYgS+
Sf06Dxg1NoSGowsT7eyRlESJOlr43WBDMiyBJoLnTX4Hyb0fLklx0IY6FqGBCBZ8fYOSYyBINLI5
kMvxbWEMm2CwupLkgl0f4x/FvSRiJexNzcpo3Pfpwc47JZwbqDJ+jT63f/NU/E2+HbCZrSxyWG7G
vu2XbS/+HV6EfVJQB5W6xddiS2m2gLSHoCV9JoeWMCzi44QxqYdVS/kzQpOhh90NaeZ8wAbgP48X
H4mebWwaolsVh+MD40dvVTG7AT+R6+q9gTyfpLNhRmJIvno/QEGnGOUjjFsrA7elRLnnxSWVl8PR
JNv+Ap1wAAumufsD6wLRYt+a3EO6+rCV9BwIZ+HOqUIF3PQZ6QA5PWssbUlkPNHzxEvbcHpvDgqX
Pq2jdo04JzX3TYTL6sspkO0GHojGs2v6QC1BIB0cIOAB08imP8Ngerj4DYmmxbnEh0mTHdoOll4k
2iAeLAY1WeROxlCOxJfHlYmW9/pvsmzEgb8owu7AIaFXx+JKa+mgJFeYezQQ42vlqprP4Mscyp1g
MMeycxOUgNiehmvr3PsjStRGYel/12+PiOXz/cwdXorZJoeRqiwdJwotIeMOcSC7RzaXEvPucJaV
/9pxHyaSIM64HV9A09ph6RCZx5NDIzCS+WCKH441zmczBmfQNoa4CwtEKw4fElqriEcgYxXBVMvn
eJD/nmt2cYJefz7RjO1leaEvowmNXcDZSlEcfghD02dbjMk/xoNGXMN0R/TxWCYVlpO/qLJXov6+
/usRuyhWfOs16p+YN+WnXRjiitLyCgDDz0EJueLuUsZG67dXpzvsQmYLlcRFyf9siObsz5U5p+D7
4Xroa+7Fz4VPkDMCV5lXr64qvE+Y5r1fSITcoE2VwunBAvAccIrFEPMRwxU3jq7YFZMhHhwA00HS
zOkaY3BuwoJbed+DLdxAvHT4sLGe7U0iToaXpyvGtiz+cXK9uCo9C5+oIPgZxSSgOUdOdHZ9B9MK
/wluha6Ln/vZQ+P8+BqjxRmL49cDwNsBTVM3jQOaXNBJeYZSywndIg2X/hFW996cOA28GRBmL0zZ
tYt9/LMcoHAkQRDpG7s2pohwIGwAu4lqWg8t3iVwxugjenA7ZSDox+zYhsQPeISOPBiZPjsPFd8t
QK8xroIejiJ5rwmGCgxrrSQVSnH07avbQCSdqH8N9EB6A66C3+qNXk7/n6mPEybJDYfvgQEL/wY7
5kFFqttPCajHVVDaUBEIcxAiy0qCaBy8uKv7qw9CDRhxgyTWf/9B3fIVLDRPxatrnzDDX7tSjBn+
cVh+JMFkfBCmB34QCFwcUQDvR0WJpW9MIvWzaKedemMdbAchEmUIttynomOYZYhFaDB3AZcgOv8u
KWGKoQ4oTVwvj28KS0pc4LAmdCAHnSK9pQ/LmscqiNV998HSE8iTdp/V7CI5IbE0zsrcTyQbTJVi
putHJtkwSx9nBbsVkA6B3Alsuz6C8oIMKl3oJVOMbOAKHMW4XwQXiBURrvJ/eh5rg2kNjtqEhHnM
Q0S+IXBR15wr6Jr5oEAzZ9UaMkPH05afwIppFEPVesUqUh5QGX/cHf5pS+WFiRawkbpWkaCCZU4Q
vQi/hwEjmaXFmhnLIYBv8qXwjKMnuGLaw4QKqUaUEUKVIegnqw0fwfIKxyTUij/nCoMpzXhgse4I
j2uB/fQXnG7D0xWXR7ugT5YyRsy4E47mORQrAqI9R+OVinwe8sbSY23JWSTFpYUWA6nyqBNLdzdE
YMGxA30Hl0aY6zlV3ECbeVYxJT2ETau3roeffetOKqKq0BngRhjQWX1HIcLKGUl2NwWRHGHR9ZQz
zpeeN6DHp+PgY0T5RseMDfNxfEDVylhXYUVhLgnkIXES53RCdidOlV5weA2NydfFDOqUp7sH8Tx5
YxUELc1HOQbvmIB6mD9p5zwS+GScqI2KR/cp3HRBFiqhNi4O1GigGX2Hwszcn4PCgrS2rcUOob4p
GP68XcJIQCDHg+RzBH9LXvSachPT3s1++yCyjIwlIOjTq/Wu0ByM4pTVa4QoCYDhwiECRzkZ7pzk
nz5EIm2TN2XzBPwqZp2cdlXylVzzKB0HPDC1qBhhvbl9BN/eQK4RdOz27h7Aeo6eGQkm73V/RXT1
9uiU6UPKGtzteHSjqpqI5YlU559tHitW65wWgqTKHZyi9WBYPmNkPg3KPJKkJFf0UFiikAK9kXwN
WXhwk3Z6cMfVzN8K56soisERw8pltviO7R4ZmDosq0v+e8vDZEsKVRluHwwNmpD9yeH5qdu4ffhY
v3o9pxj8vXtR0a5oDthCYDWoEdcNR364uLc5G+woenauH580KbPn4PHL+nOWUYPTv25fv+mdqfQu
zsm7E+wcdqzC5hhglSG4O0wQJDepv+hWRMIL7128xDXCmxzTXt8VYHHms6+xx2nQzLB0j/CywCVe
KaMPJX9k+hDISEgk6cJbsZ8ZVt/FFAQXCzqhMr/gyH4tDH7/k20ApG/1UB2mGYDH2jrJs/7cCPPR
t8/aQ+0f0ADHiPRQJs+F8qe6PV9KfJ+lKWI+5GDIQaJzpYh82HJIZjbPTRfufvZgB5eNM+oSoJ7/
gxM6C58zZ3fDbvdsaqyIazFWaL6JSAPuYtLFqNMwfINVCFYBXTtD74pySuG4LPP5+7cAaWjyGG8h
wxYmPh1x7JxeZ/6onNl3pBlX+Yq8g6BNdVS6RCxBxf+8bCpj4caRKJho/ok0ozWd5NjksfxOGjMi
Qasf9P5u/eCKFOE+N0daJC9bBACQW0BKrPE8CQS6oCpIvwnvSl/D12Oe1kGeGAzcn78LwVoqXrr7
TnBZg6O1boH84QF1lY/Atx4+6ysLFsUnokAqZ4jfaPt6rhGY8XbkZc6J9+K+DRpD33seKP4BtnL+
v6LtdEr12ItkySViKXlf1267f7GTC9ylJeohsUIVa/ZzUc1IZSO0mylngpjkAI65Q2SU6IHEs1rC
K7hlxy7Pt373KqlleB1AYtJ6jo/7Yjhq7r7TTBSFfaDQMortr/iNhmWEOb4B+rce27az4Y6IWvvg
+21QJIAYEWbyx2JQTjIsUUB+GIU5pmyednsyCClFJODePcISUmYhTOk6LDryGCx1O+CruZBb95wD
1w/jK/d2Z4PwoyDgbHAoZiymACWeOX1EKAfqkfhMiAj9OjeSyfFKwBz0HXqsGHB454gZLqgUmIvI
KuGoi1VzrNEpzvJhONUOOx1JwFZLmPH0YYgUu/YefPdUgYgvoSJ9O0xX+i+u/j77uu9g0y+nZC6Q
xCFM1+JTzFyOQNYeraUP7L7qgxKh14YvdivMDaBTEoOWXVSJfvyeS9KJkBKuC+fngFhg/xbifvhw
Tn0lZsDVHxjCJAf5apIiwcmNZIgiy5DNYXo7wNSeHrP2n9CyOUnOHekPlDF/fx2/XQ35oVBJYPkC
rdC0CJxJRHOOe2EfIFm2AVfeOEQyIrjEPtUnfq/pfBxVgRwTBezSdjXMzvILEppc4bufGTg7yLgJ
MuKYiileMGkuk/KGjQxZ3t9lRdDdkMS5+W5BtCfJW0zBUymMelGg/kEoe0TnrGUeKPAeYnKcHjrq
BVIzH3zU301qzwxew46H8+5dRRZiPRCphjVuUgY5TfElAhngJBmlbuQu45uBBSddLzQJn2arZ25a
wah58gohIF4K4yCifumh8X4u4FXHWYkZn9uqZnShDHP9CbBHOBDUdYvyqOmRdtsdmyOmmPBypvgr
ITSANHwJK5yDrQr3jGTxAhS0o1TQkHarW6RfCjKGD0mf031JGuH7UF1FZvCHG3DF6q3i/COdYJKR
PLemQHD49nurHwEfV09bYn//AcHhf4+VfTF6ka0z4NMHOe0DFzvlEg55pEyq0HvbXMzNhR4UTiXM
I0bEQqEt6Yikf+7N7WMGeu7fAPRZ7n4WaP1nSs3aXt5DUWdx3/3R8FcuAePvzNz0VwF7jmu3SHWf
eGfuyu+SM+qbVURo4ESMLHKS5Or2HRK6Mk6lxOpQBMzngerLvbiQReHD5ZTM9O7jZo0ZNDgFfU7A
6d3hrVinVLaQHZaOAUABW0xq0oHjfTbJR2Now/lz3l+XzomkbY/AiQGA/pMTEoc38cqOjNFnjruA
OdQY2DJD+IbxjE1tF4roxl8MUqOnL/Se3NvcsbNsIqi9CzWhfrl4RG+a+/Ajstns6ND5Iuoo/CKz
UeWSVgzO+EGAsXNKTrdjbCvHYridoqXEljUkrQUmsvSz6EkGlIMHFFl1b0NEKVcjpfjRK8icg5YA
qwbwQVNXI27E9Dxma/YqYrpuwzR4R6iDZzAeAYePj62P3i5hUMSSovxA+07W0dXXTDdH5ng7I8Rz
DriwfBU1xAI4wgjprfSb8GlfktwjT93v27ct8K6vjwZHxHBzUXxnCAsFImNOJEKSXERNenMytCMd
STmXFJGvxW0Zyc75T1glED17RYSk5UDqmF9MiNHAUYJCl+/px5/RZ15Ps8zpYLk7/8PbZFUeDnrh
3bQryKCdBXCHipVVKtJg1GXvHrxIU/MAAz3ZQUsiHjAI9IUMQsvOwOYPSkTcTy82lpnl38bd3kTm
xh0Y9BYvBC2j999n/hkrsTiIRYP9e9Qg501AuasFXHyAq2RqcCIYfxyQqD2lMWO6XhYwzjbZA0N8
ZUBbp++hTuoUjPK2uYzz9DIkgXB++YP4TA0jeD3dcq7jxAA+NaFtp1L0GF82rz0//m29w4a06DEB
X/MUOz10N1kMKV0f94dDOi5I5cchQWxfpQ+Afp9wcRcHAF0kpQ1CLlOLosWqCCbAczWu7pEuJ5CE
P9cEBiFGZ6mCYmbee/6adj+R7DxAvUNEzooMu0mTEJhIwQ9vtyEQCYiFKWaGP6X4OIGqOKy22PY/
xOZAW7/o27SlnNB2NLP9oXrSOytbf0J4hsYtHbpanM7OWEqOyKHHKpHYGZrU2nufM4qZ3LcwRWPa
p2Dlg88QJy4OM6ifnbPD/MThYd0tCJN+vMKOYNEuJNQvA1pmQmaukeze6aMG/Ma0dvd4zBwi622C
v8EwOuL8+Jf9VcszjTtmxKvml9zQWvBLNFFBtCNiTbIlql1k54Eefd8HyVl+5iXUovf8eXwX+4rV
nW59esSI8bu7XxyFvPfXNjsah11cFiJ40Dy1c2PF670cv+H34enow0nzVWyNjReUdIoye9hiJnqP
vvOaTrPcp+O81P2BDR2A4eXLCRzI+Pglqr2UHRmaPiymXEFx05HtrK0eIH3ejvYERsAJt9FYSKcz
MsIUrw0H9mP4HqpRi/5aOXY2/RnO4kocFF7RD+DpIOmPbiQ1THYe0y131aZ2lfXAL5Ak3TWL8w2v
47PuYf2C8IcR3e+Opvhh3dmY6T7het4ezpQpdN4ev96zbynWIzlmc5C997pxr9Yi/Xr38y0kEltm
PdkbI/n4OarbTIS/fVrrFRTxLnh9aUtSkF4f9QnYtoznatiDl0ReYQ8mg6Q3uSF7JUvBgSZeAjkX
X6s6A64/aGPFJq057di/n82Ehg8Sxg4AxUxq3FK0LZPrcRjAAMOtSSDlpZMu6N725dBcfLBtNkFf
tTl8Ni74pFpgvUBCwQxMZ1B6SXagJfDCuJ+ZctkXattUot/Xua9Y8h50FQcKQW5cRTQAeYo6hpQf
0bLBN7Vk63k34Lsp4W08iS+7+roPBJalLc/5wCqN+FdLxjbaoWkxYilCNchzKE3ovyhV9zkeLLWg
YjK0eD5ZKyQe4KkORkAo31Lydb+JqG21av+6fTjUZ0Uo8qwFHc3ou9B30DQLJsLmZ9gChLmL9mci
C/CXV6uLxFogiLz7hCDM9DJGz/FGKZ/TeVXx8K0H9mDRj3GBYpgUVmYK5TYfImp5xyc5xqdNggBK
uoUEf7ypF9LmvihO2KMEx4UrM8K4EJA5wNob5QuUlhDxY0Yr0p2TnCktoybPdJpN7d2WpDDeJrxA
xKzoMmEPy8OVdY9oAjMUaeOEoAaG9+Uq4J3EUMhAeCCq0r85xpQcPugql1mTEF5OnFQzEeLBfFd3
kbkh5lkKeZLxu0LyYNH0DXInMidVRsgJcNCh0dieJYhsRFmzlgca5ggZaEb87ROWlpInXm+9phdg
xgzmS/7sj2d/COCHWODrkttBuS2LFPKdOaOfU6yhigms+USkY5C4h69QOPbkyXVe835Iy1tgfBF9
iLDmiw8EoBQqhPFnSHfPWsCWQtp0XCT0l+PmzRPc+7Sdw3LhTtPRBZtcFsECEvnK2liucA8F+PwD
8BprkTntBAkkkQWwkvOna2zLlw3O140c2meX6Pb4C3TvQJ/ounGszyF5MfDMhMUfjTgP6ESjSgOc
QUReQnujawYDSuQv89fv+DtiLSAjcbeNzwN7gnMKrE1FdG+gzZd9vvZHIuuIOMZUHA+YcjUSl65+
7TVrxLrFMB++OIgQL00NKAoQrO/+duDs/Bah+FIlNktkfv82UL8WFDqv10V5hxL6TELhuDdjwAU0
C9q4w2WLsxgzEziem+1pIrfPzMaUviLjHO22gCAiYqX2JsjTMJTxFiKSgsg3AXIVg81No17+ts93
CbUqSJJhbb82wkSpmXWcf0sno8sPXFlE3+yK44+ppXIH3BYsNRnNdc5HjSuUBUzl/Relxg7/Ze8p
uUSXs6zbFKX0b+eKSYfUqV0gGWeJU43wocPBloz2qg2q+yPEBf0VwV4cZsGpaL0g6wuBNyWDBmoD
m+21DzAPeAWD04kuJPrFdOp2VT4QBGPzdsgRAUOrqxx1/zMkm3o+AHcnFh9rPTtz7RsB4bUFXNIz
3OHi7qPz9UwfWEZsDDpUYWFtigARGZZitqKQC8wD80qEHopchdV9wSvDv0ZONaURJAs86XMpkty9
rWURchsBx1A19BgyaXlXpmeJkc1IKZhEQ4ynhvtayILfhD1yi5RuQjOAY9jbizXnHOSTI8/prxPg
22tOxQLaRtZ4n6zlhHglRbf/cB8CzsKjAnNPOsvxwIrviC20hFPGegsaD0gJdGJtM6pvn4i09WAQ
twtyte13SmEqcDQgLSdZZl9gM+7pBwWK5Ov7neISTi+RenElvUnUpuFgBsb/UiC2h2MXsBiLuiQC
SIp1tf58obqhnCw+4a6JAZEJksJJM2yQY4iUDmQQUlwD+pLVio2Xl0NI1cO/vyMabNpr9P7alysO
4JL3YrodBFLD6Q3hdx+lTOkMcCg+45znGFO5rzo6mMrFJSnT74BFw/tVBCkAXLh1WrkbI4CUj77e
4hPM9gzN9qx1MK+SnEvXvW/4S7GYnXVnMeAz2sWf+Exerq3EKYURrpJCB6AfoN4XgC9D3Uv1FUg4
+T6HHOM2snUJyyxrKnknnD9a8pppRUGHeRcbUB+dzAZNXLM1VsrBdPKEV/b7w1/HAfm3+XeExNz9
A4t+pMIsQ/23CAYrhjeErAtyxnGaIFdQSGsISpBNkvJYlcg14hj3jboRfKuPmxrHn0TkApiAgDPB
um5pch+D+8E6flKAmgCimj45xFhUDy6rGSo2AhpJOojvB0L9vEfA+ZDUc7SQ0i8FL3kv8zH2DnDH
m4wk1yeCawDeBjxThVovUhQPSggvQ48aJXwLf8SPCJnGBR/q7vCYdadqUs7w4KFtA6AVpTOZA6wb
EHsy4nFISk5EqFznFPzFXF9uKGngkqLFPQU+yyX47Dlb0FoOEkzggN95RKSEryHRUOd8gyhJwyfN
ohniJBM6bDCcS9z99ZeE9xNOVAJixWx3uCHAgdldOBXKPJes+XkCa3TIF7gBCMf9Ro8lzrqxFBZb
2sxifchYDdkVCmkV+9NicCRsCYsHi32zZvnnkJaHHFK4xHL0KCnygbFgX7ND8pXn6hoN3FpDcFf6
uEnGvBv6GITQ/Uuo3c2vsVEA7QOViEDkgusO2cVkwJp79RinUnLEbKR9C32qhPpWCQeZ4ByrA0Ja
fGf3ETaUl9+hCEFxVwdUyRJmxiMJls5UdPegqRw5Udl6eWmy7ih4lo5X6j42O//JmYUez9v2Wfhy
z2/KJHulNXXK+MBZbT6iWoZHWUTsQpuJ4C8lbVkaIaqwBF5mJh91Nza2azmS5aQrE0y0U/xf943O
0unkDuIEVMsc8mF4Z/wEKJ1q3A3fS3N0Zd6d4L1DBqcThZ27nNBXHPBkzpKyl0+xSttGIPzkYEoe
BmR8bWROMNfrhJvge+YOl3lYPxj1+C5CClskVhdnCXvH828ADzEyuhxY7KnYqvXR4Z3gbKDjyA7J
A44JAHcePkFmDpHJQ+oYTmjo0we6eFSd8DxB7iGZz1DFduGvATkM7uMeaZmm/9jfUDoS0fz1JIj7
Iuadv3BksXXCxUEXcJ/ebexIwDYw3HSJsDe0jsok/LUV/vwQNABoV9s6DXsqzycUJNNYl095nrFG
QReocAjIY3dutzZ0mz1WHfFNOzz0XIWvnYP8wYJwcv16mM4rxe3pIYQEsQpt5T1ah1+uz0jgPfLj
OjzBGKpIY4THq31EFz2HzRoqg+fr944wnWc/jsZO+0tMQmlJhWTRYb1HYDCwTSxAOhtspLFIvl34
DoYgE/QDAWjE338Uj5yKVqUgUrCLEIG/jTkW+1dDKblbBqRZuOJlEgHakl7BHlCqFovFblEfsehQ
5Ab18FiiisXIXwPPwFS2xZgR5Xa+ZtPeSJ5AqnRwt5qDbeqVuTcygasp1aa6XdMOuB506WDewpNg
VDMd/E49DJUAVMM7NJq2rY8glBwHCQ2cYXpifb3hZPh4pBw9CMyw8yFCvCm4Cljpv0Q72peQRyR3
6jQZyh+zxj/TEu1jkd5wL1qD9aUiEfy2ktPeCAM2EK/QHL8XDSLFYtgywuK8EtowDCBDBngzoPoD
fYMpoiOYo+8koRv+7sQGT6VJhgsIhROJFiWm9mzFi6cbrCQHqz+hulSEvpAZJFskKqE0M6jAuZJ+
hbeG6yT4aD4lj5ShbtzHQbkGwrzwXgPinODHRZj0bivS2vv8Poc6o9oTqxspIZUZyVvQ0MFchcNj
hE8+BzCEDV0YeM60tGWa5rWR/YngPeQ3S2OR8fg8C5tdviAVR503l5imvMuyOFaOEhXDguC4xlsP
+FBYixn/eQgZB1zh9NatfP5jYtklhM+L6TTFa8B0hVQRZx4bPxONukavx9mCnCGe80eMP61lAGW0
JvKWWSj39BRa1wUpRRn6xZ1FLuXo7j94iaK0DMQiP3BsszBGkYz26nk9hqDBSKwXvfFvXO5sppJO
8rtNQ47tkL28eoz40ot1jbYS8sH+9Dl6gQG9ZAQguQzjR5IquLH4OKvWimuSLRCxPh1AZL6bsw4f
Fz1q+kWEJhSXGAz4joWAKJLD7aCRioLRhJMMOJo25ADGz+Ciimp19J/Ky6enyWD0MJaUnNxWikyF
qbhBH09HJLU04c3wPrdEg9L7F1+W+xkxMAS2GJAbJQ3hHWu/6L76icg81hAB75GrRMK5sPNwZ4n9
VR0TgjBpA6LbnrGRsvey0uI9/3/P7Y2fbueJQD+Wdxsi3IQRg1xPiJ4EnMTxwAOzodcNJSPvwAyJ
X+KrK3x4O5siA+VA1y1N7TCs1BuoKefQfsDymBjWXu/snJpiKEdn4BbETwovAO+N9QmXGubMIKNf
Co8ut0AE3MIKf8U9950/xzRwEuVPXzOjNacx787Rl8+Z/CMqSSgz5g4NGPyZj17CfC8yVRAVaMTp
4EAnQ6JitRIAACrRxyHz+isimTAywnZYVGl46Io489Nh0SdGQImJGkMXFQxm4uT9WmSUhjhNFxE7
Rejd5ss4X65+hPURReHugXEI4UUq/kPhht2O1mee401+xqAyUrzBfmfJa0qmK/cVmwsVWoE/gtjA
jtqgTClx477wUeyV4Is5z8eWx+kBdVGocXlIlqAVnl3NoDEkJ7aP3B8qtoDFikhHf+R27urmD0nE
P/wrGuecwdnntQDvyAcExtxPr+S+bXxicIjLL2NCuOAhOf3xHh0j6LYvoH4V50DyOpUwVIBxnxEj
2fXmX/seOz2hYsTNJbg9WUMizkD4sMAvNUwTeaQcihP/BkELQIYIw+K61fhriLMi3m7FwvI6MqsK
QpuzzBohyR6m3kigtYPqeB92I5F2TPEcw9e/lh8Ylqk5pzECLz1G+5xKHxZ+M1BQlQfF+rfpiCN7
HXmafRr/Un43EhNkXzjeUfdK8wJy6bbCcBiLdAWeCjEIk+e6fu8VPiiGxXyu+H9FIgLL2JSOMM4c
xZALkx3A40cyQNKnryhbyhN4rTV3k0MfIJEdrUsFGOZvGPtX+ArLgsQrETtEUs57NrDVyDDRVABy
S5EBPb82/bzvPxtyglTgpydoy6ils52pMvmiQaesjptWn1+T8xfTmAxyWUy6hTJEUOSCFQ4xbXUc
EY63eb0kAwy/2XWKEZbP+430VfOEVYj2XCy/yBQszDX3CPwYbkMmQTIpRxcss/GHdBUlbpL3Xw8c
u50329fEAAReUXsO8zMeN8GzRGw5YEVilIRoktc18fCEBF5tBV/t4e21azO362U7fNM8BwN3DyD/
Zx03aGEZQWXagGtkaRg0qxHQoJLow3oAFLTqA5bx4bAiMxgL+RDkDSkeqKNZU8UJnvhJjn14uyf4
x4Mu/C5fY4rQvPnFxdZAoW3uqNZEtogQqyYzkf5HN4JN4DCa5DPHRmonCDTp7znbuegkSb6XrA/f
SjIF2lI7j2hSIvGFOwF0gRnjsmyOGWd+HNKYbfvCmsJE+1gCphC6w9yV9cEkPe6ZJ+eb/A9mkcnu
/g5N0yr3nxS+fcc0Dd/Id01vA9LOBiIMvf/2IM+gzauHncWv8X1MMvb2Fx++xBwMKI57OKUQuvG6
LzJHkidCcqyh5MyI/g12QrKbXEHw0atASwuukDX8D35Yp2bJ2llNA2teONdNDQ4ovL6/sAqvc0QN
P6J+7sgSoMq935ATOQFr7i98bhvsRv4H26rOVn2AzD8q2NcIdtcgr8hwIO5gDMTzAPTSN4Ytppca
UUIWcBJj479BRd+p7nq6grckdjU+UA08yvb/ZnVx3mnpmXgREpVeMq7Fa6wHnCfdpoTsY3v7Tr72
a95b75LLPh9nQh5lRPCSr00DHUACxmqHTcchBNnezWH2cpwx0cUfAIWFQgsh9yPzmP8pZ05tQm67
C2uOQi+svffZw/+SFEl7Agch/+6oiMKKURbxj8YYXLHnCb/ula/8yNhEIPJbcUd4QsGWj5Br8faP
O99rhTKaAHYhrYYr1KdYNfocJedoS0lSxnRz2E369tQAKWeA3sOvZNiKWUO8N8ajJ6kQKJeEJq2H
2oWmuvTFVQF+T6U1nxenrp5znV0iii5IsuIrV1aAaYnzRAAqfC4kVEDKiutC+4OnrygOB4okUQdv
WkdUXMfISob2zodL92lFpWvnMUWygOJDdjkn8knhUtuqQXkjreqG28tZ79z7E7PBYEy4GA6YMnmQ
itWSEkV4JAbf0ZMOXiJSYOx/6391txUnZm5NpDef0jZwiacmuhFCio2I4JKhiBh2r39adJtimRNz
W/2nDt+ThFYkMiUF0MEI08DtNw4UAOuhFOszwpS4yAH9P4HJ6ECktov5EWiBCL3RJb6P8F2IiowQ
lQq5zVjpXAo0sCDmNrkv7FuEUIoYDpILTQ7yPWTu6JeGl6A3vPGyqEBo/sz1LUB1B02Jy0kf9c/q
Gj1Uy1NFvi2JTXJE60Zaj3hu/l5hRS8hgS1oOGR7yTDIwAW6DIiF/oMjuOFohGsE8ODEP3TgCg2P
lJYwJG/RbEFwz0A8CIcUOAevjY2H/EK2Rfg+IZ10URntIuQmj8gY86haWxziruqV/u+GKrwHoUxe
ts1AFCp77QSHTWdP0qCQohTphVwU9OVxQkJfr64/h+Rc1Pmnx0lKheA/YF3OYdFJNGWpQInxpyyb
EfJdTtPBI0KMzK1DqniETtlv/UGAexwO++2/p0CYqy5ukxchFRixGp5KyhXYaVxx0Toq4XGvf93C
+yykFQoWloa0tzaPzfCBvBDflmodPhPgRKCIOQ8vopGRkIJmSOannHBQX2JB61NHMWnpfuPJ3zn4
DIbfoyD+6aIj1SZjbz7UslVjxr0yr9FCcZnwjjMkgzTTVCuNHwRQi2RoxBXD+2gVeB0I/G9W2rhe
6dProR/y08dSQi6JDSiMTwHlF/1tSQP0IdzFSBiSPuqvGJWQuM96w0v0PJHq/xDCG5cr+PRfM5T5
91kW3fyKGYUuZDQEyvixRqHlG/zVSiqAAAxnlYGsWrVBX8KJz8IlMg67ySIbU2i6G92nGWn/8ugS
6j5UUuM20e7tsJi8VjhrR/ejQFLbiF2ZeBWSCf4tT/lMG0Pijhpw7XmHOfiLFgk+D4XblOQD1Hka
eQ1Ix1n6nrbycWhpeU9k9z4nrQgakjNO/iBHwIyfeJIRz2JrsloSIni+76PcOwLLeKVzC8cIrnzE
FLY+ZTyzaImZcz72dZdFKwRAs2v/p1n/14KBleBz+4+l+1pOZMmiAPpFRODNK7YA4SWEeCGEEFZ4
z9fPyr4TM9Nzb3cLqKIy85x9tqlp9SoH1WcCVlCeDB4NSrbKpHtsPREo8vAaGydn20BHDey1a235
deluCBbiulsP9e8rCkmSP2dpucXF+6ZOmlDJ1zc1jiGldzRq7d4CmcK2HbBE0TFEeP7DjSHWprvk
9yADdZCL2OLb9xzFj7L8odIjums/frNl6HFj3XxjNEBSHmv/TAbdHMVkr1toXasFNHYKN9CSOqV6
KLIIasWnC45RfxXcSEP7eOdZ/UbHqVO4zN8mndN3btniI4V71Z5gwvFCFIprLk/wobbyXn8UjcXz
6ElUXjyxcRv9zZfB+bp5rk7eM8r1MPI9ze8/h/lh7itN9TI1qrxKexL1T3b8R0QfTpcRL59628Gp
wT2q/Dc0mZ1E7s7w1ZhET+lTq26uQmBoMHpmJ/GoTd4PbCenjiHCj4vB1KscM63+ouUmIaD2pzIK
Cwn16F58KbCRL5Gw2DoiI1/LCzkiz1qazbMYGsyca/kh0PXSPCLz2G5wqe10xFeb8o0oOlVNS7oo
VO96Zqct+fFnygcZP9nUU6GP48gPEjmuj9YmFeJgLhRf2+aLtT9RczUzqU92nxTHhVsjQTuHwHiR
4Yi3eStd7imeid8Oqny888j+YjAm8khj5eOqtUago1sQI8zlLB+lc80FfFBy2PlnHetg5GVOLaUV
c6U0YAM1+NQKO1Xmh9GYEmpoh1+/AyMV5WBu2z7Sbt4MptCJOSRW9b90P9vTBVSzfbT+7h8O9qW3
rXKT7TGJvf2arDoF2ayvDVkvyeoy2NHKYIwuRHkOiJ9UV0MJsS8RFyLMJTBkgGypn9vo8HYa/fO5
c9qb3B1Gi3mqi5VbPNbGoQCj6GHBhfXZw4FyntQT03PvUveJWf21c9WXjthojVOXg37TmtTN72Qu
QlwfVBEGernuOdIfqXlebBgnYyjYZcHiNd0X8DdaqOKamc7uRzzb9Dq9XMVmlCkm355MOl3DJoRx
st9O5RxGIckYykAFwdV5USkYxdRuocibghXERDJk54Kq/v5MaKdSg3uPhVYnzlWQ+8/SMdHYn4pr
xvO0cB6+vuxwg+RnyI806WYBHOuuOkmXiVPUwwX/3neX2yJyYKyrGdP+Mwj6iHX/end8u2RNZaQi
xmz/h4rteG2xdOqDPg/pii8zeN2adHDGAdaVHlUPADen+oVUilDBzsbhY1xYlU+qRPPxmNENyJ6J
3kdG8k/o/U+NUw3jJbAlD5o/2T5NUwFFiQpM6sz4Wlm/4aMKA7iXRFhBPPmLBfuq83dqlFOf3JFx
w0D1ykQIndGDw6W4yeeO/3Gm8w+XC+MFXmk1DeDlxNSRMVkp3xyo5K8B54TzQBxN3u/RVngldLwq
jjv9ABmZF+2Rkg7Dk/OrtusHfkuwHLRB1Z5MEZu72otKwhkDgJn0k9Mnp8ogGcFF6BV+t52/1u7D
t/VwsmEE1DPd4PH5rGRLu8H917oq5vSUVYqQYW6A+yVV9dTNNpBoV8WRuTasDtKjmsz2Y/V8+xgd
1YPQ2Xtpnm6mP+/BgLQ87PUkqBQz0/EVtXJp1jzpCdKhJ18j7tQIGYuE+CFEw1Diqoyz78eNhwpy
AcxtTSiOLfYKI9u1TazJ5WD0awOLI9upD0uPxgOTrruqEYo1491L40dpWtkyJzt/XAR2vmr38SNV
FhTcUUlc2bj0zq3No6QmwBCPja5tVn7FuUAw4EcWeonD+C3AWv1rgjG68RLK8Ml5OecLlSOivAMk
ztIgaX22bhHBo0IgV9u1t93nOxOUUk5wWWyY6ef66oZ8MPmKth80gbemChwVW9gVE6/g52Uyof0X
lEmzdOUMp1QudM5oe8/Qo0piW2F3H01Jt9GkcbtUbhyLdIZx85XvYzvbsJ427cebhOa21nSWtGvJ
ua3lqsnfS3cbHcdCQhp/73efVvZ3LTn0jk+hYedos6uscdSwlzjznqv+IX3/eC1qz020ND7b4jX3
k5yKkHAQfmQvwmt1tkFyVQ7M91Lu2Ntuy5roq8gudtnrt5vspFcptNX52jlTTWjPaHoHNleDicy9
aR603n89X1HhUkucRpzb4AS56CzIjlnmqy6mC+K/swDOFb+mjA2Etm+hWWW/6qjNdpO75vEVZV6G
LWxkdp3cufE6jcJUwZ5uRHEt8buF3CfX0Q63MV5LoLA92uy9fUESj6xtnMvuDacmybJt/3nm230n
r0w1twOU25UROyZK/cSK2XxI3OijC/hWnZfgCQCTQu9YP9fXzT30C/njAzNh8Kwl24+OZt/wHEjp
MOmeGrfg/WPwH0nJ5UcwZCkGVuKC/2nuU1cFM/gFdo1mm2pIn7V7qAvwGQLYdGxeRo/RfnhCKjHX
ANGnETmovmKDwkDaYXmOzlQGt7c8AP+a5L9Zdr6eHQulMATzQL8t+sFg1rRkXX9V436E+1NNZysH
1FQnCvMrGt0ooBypzqNsHm46HZyIjBejY0SdVA3le6ba2XW2pC2X0WUUhmOQuEI3EA9ObdhZedHh
Nh09jTsTXSjzf9M1sQGpLi2+jKSwpyAIWVrctIHbfWioaiZWk69VcQc5fy2mhn2AtbyVtzN8C78X
eCLSISuHrwwH2XwqOEE1NpVCc9G8ng33VhW0fMX3sTypp6ITd4rpqSPRiEHXbOfWrhyX1E/NVGQG
XMmS6F3KmdFe3ppyprUovieoQ5YoGtWMyZe27zKQielg4AxqpvpP5ZGd246zjVMdQBGJsP/k0DXW
2D1Gp7d1d9e9e7hH2SHTnqB8NG8ZtahBCBDFQXZP9au3ZQHJzPQpK3vPEYa7EEazE9nkGiY01MXn
a5tvy0qjvuzev4lCG68fLIfV3Jaf4/Cdq67/CQ3JyX73UwZ4PPJlL5gfnVkVPHU6n+oaX8l7slYQ
JPRvTNENPF0P/6t0HzJCKUk+RWGdp2VSCQPq7EVLGOvn+9fp9VOo7qO4QwZJtrOtYAAsNSHQik/V
Iy87pxUHWdbjqhZKnEZqsAetrgVR8arrJroT52OqNA9Wn4cycZ0w0V54hoLxNkM8rBFOqqFFLzon
MMw82YnSYrAHnUjUA4Hr+tblcbD1zYUElvO2fvvCM0aTUB4lx4vhzZSG2NMzewK73V30cbDpHHQP
fL/BGZUc0/dAhBcggf882CIvtRCXS1LJTKKyPQBYKzHLtjMqJWeKqUWqHGsu67FBkltn/mMzf/aG
6Zb5SrayRp1e917mw8G8/680B2NibXBAS5V3WIlV9DDfYLoxitcIBgIHRnyYYWPV1xW+4ST4i1O2
q4f/tJmRsuZlNY3V/26BqPfObDtD6F7esWdujwEeUnEPId0OO+ZWNXh+u/eyfDN5v9Xi7RT33XmG
quil1JHoEYXTORAS1sARc2gTsEc5ScsSZhEWe1bZoq6oZ+qgkhBlkuxPft25SqJ6qUMXl18KbkxU
Fnp1GyW3vxLevoEG/N7m+k/JEC7YeLXyV7sWhdMOm7faWv0wP6KnMMgsq7tMEI3Gy7eQ14w/RqQ4
pHx5D9NJgLbDP+n+gHN43SJJFMcP6ypQ+200gXT2z1s7HgH94xFjvRZTImM4d78eHGydEtUbuki4
P8LW6w/o2sX4zyZ6YFQfUtSGmC8mBh+y6TViuDY1xYxp1Kb8Z+4Tj66DpLgM04y+PSe49vIbIaOI
mXjm/o33zT89yDfJvyFZyyCcE6K1EUz6sQxDpPaKHSVVmj3+KO7pwrqcLBLKolMqwcsQQMKwcTO+
thLFKV71ld2uR1LCtT8KhQGlfWNVVFSzW9av27ygx0hFyd7iW1pcAJKkMUjaTaoPz5X5HQPhHgUG
9AXlbjZPmkRhPbHHRqlBjgqfznwpjKGw1qyXZU0O2ar+MhZefDuQF/H633t6frXFvxVGx/aiGbfT
0TciRix/AIqzS/3av3RuAGFW1WrtrxSdS2DwsbQFNS6axB5iV7lbJaJVI9HcQs1ciiI9HbTOHjLH
hAjQWCk8vXjbxQDZnBjY5poPRRyuEbSt0D9UNsanJutBq1eKd3brEgrurUErV/zd1G7TVStfP9cg
U4jDj1Df8Ub4PJKr29OjzW+WkDRfDwRfBVBr0mWX8DfY917OX3gj6P5ewUXLNyiu/mYK0f2ieOqQ
Z30HJexhwNrMvvuqvkbJnulK3+BFQMyHEb2luftdt0LS3PrXLtQszPB/zpIFk614f/tJziShxmZz
cZ/NjNzrQhT6sEUFQq0nahmix/gPZEMiVKorVqOmbu8/f2PFP4//0vpP93jz0pelG2Jai/uPjnln
bUyMQl9F9dwhMX5LQT5fzl4T1E6Ia8/2DMfNzWmKYzg4GJaj4aKMFcDSNzcLc8d8LbgUU3KzGl6X
aJ3hhNdmGJHaYmgc0FIOAprCVHWMdt7bNApTXRWGlswjF1GYBW+jjGv1sNtmnBqQSIeGgJbD26p8
21cNsfP4CznxP5MPc1sFXzVMnluBQcr3sjwywxocPu5TnLMG5qrkxZfANs1w8IpsZIrDfVUn/Iw4
yYbTAlf0A0ulv6wH9lgLIYUYR+kjyS5TdTFvIRojWKFuHSL+5ma6+wmtgbnY+0TtEb4E1L7KtRMe
/EAlhQP7ths5O5ZvtG3E7s95wWXm8bKpra9XkEMTwckEo9Apn7vyV3GxTiNeT0AYTccmuiBOiJIW
LoG2Ba+f1PSTha6clRB4gEWYHKsQbYyOwU8VYaZ+wdZLhQl8wmfNG+nGSq9fs0/JBMgiI+Hp2tQl
l2Lrocx7wLq41c105pv5gcb62aI+btNfccTwHC83JSGl3DzG/1i2/PMdgT9ZFO4A7lpwrfBXD91X
cVObJudP3oAne6jPH6tKx3gNUoPFdHgISOC+LSx7Sp9RHPtmmSDljVTUe3YIxeWDdvDQ3QS2Wvzf
NIiJODLso7rou4FvycZ+SF7UfXS5lf9gmJ3o95K1gyLoZGgs+DiUm0i/LEQ8R7jGCdRWu/ppRpxi
r50n+ypjCCJAoxaLAuRd9kDiM/lLL4EH9ulYYGl30QPDHkesGjhmK81lIjhH6zodInHuXFd8NVsW
EabVaGGTyrI1Z4o4pzYs/b6nQPSZt8uMjdyquFgUBafmmn/J0jhfk685ygwME2T2+C9SUGc7LAwW
uxpgWXHnBdqEl98BBdGWqsk5Cr6zjTBc1d5HhbB7JNTc4v+Cq4ACpXBHalXyyyIg1j0AZC1e/d+q
uh1Du66/f518PW3uwDcOiIEC0P/7CbLSkEQSg7SgoJazn/vBnjEvKQ3PlipSbrplptFys+pKmpbf
/efu37hOew2cXzIQ9omEiya7jGZNG8rZwbO6RuRrZxRIfG1guVWc/8alEu+ABclC0vVdk3+cLTTb
XbRe7e0b9QZvpTvsGHkSm260nZ1xXlmHR0lqpmWEPsVydzsw9c9/JsviMHjPGMuDBBa8MM5G5UtM
t0U7XwNdyAM7lYXfdtZOil4AQlSPA/7RYJOwpOyeHKZU/4ENf/80wv6ZHUhi5kkTImoC+WMkPF5Z
3iU+uCytqgjIG3AZQnGRch9OabSJIFpLoXLltRGY+LVFe2gfcrbHWq+KfmyAoo8PGwO9rGxCwE+x
HoBHTquFxvb92N07+/c0RySqNtMa/lxVf4kyEArPMBQuvOEHNxZUu1WsFYMWiqIdmqhqs2trYcVQ
6BhKGfet368277AX0+1bZeFxVjplRsvSZGjaUZfMcSp2zAXft2Ip3KWGO5EbLPqFTmZgtF8aDSf9
iYo67pNIl4nVkWZwxFLFhlpD83RtunOePdu5YKp8xfZs+2Lnpe6IEWXIGOiG/CI1vM1ejp6Z9qfI
ynIuGORBsTzmaARdcOcminNzJ80P3Tk8wHWzC6+iDdWEcdRHiaAHSdRXUhDivYcykrzXtWWgG7fy
6Nhctwqzq1yKVyfdDyFRClmjMa2oOPIPcaOqIe9+jeaT9jmSMIWXk9PTKR66OpF8P05vKHfkXUrM
pX12UwH0fBDh/r+CRD8TM2yxp3pATidvYjXSYgbZdGzNsv0L6n2URVbPkFBuq6da1qprCTZRYX74
JRm9xdqb1rYFdSlzaeHKw224/BG8rjeDY+Qstj/fP/edZxOneV3kOUUejWezHJOu6C0C+FaQSRL8
9cNJcRMZ84yoe5thdc9pb3Qs4+v4aSknmL7o0Dz7V31JkndpoXMq96zTec5XvKvNslbA+K+2a/wF
fSMK7Vr0smMPZUDczK226NB8VGSPlntpzx7TLYOyMUxGr42KJXuQ1L60Le1/T59HIg3lH/+VS/m9
Y2eVkelrSI4ZMJOcGyRVxuYi/ZDGdNOJK4KxUlkHBEaAurqS+lo+sB+e738NbPPixtljwHiYZTT7
Hs94XyKAeIUoOydG7oWCJONl3NSmBI9/jdm5fWy/AgkuQlwBMmNOlnYPgaKMATdV7J+k3LlOvhRM
rHMBFk8eES3+zWa7AUMcjnkGlPZ9hN/3ky4oibAQSJdSoplY7yvzbFPqXESbOIHd7ruXsTSmSrbF
FCEKxuKJcoqbQXTr2s3DbVzAe48X61sl4FRWANEvPmo6uAIGTkK/Nez5fMsP7QWenkqr0rqMjyQ/
vcRwUJg9RadMPgrmmKc3oHjxWYy/pz6CqHDy2zv0xKpj9kOJn+QylAuoFqP7EO51HRqeB4r4XyPu
bK7dmzlfbrSshxiS7BBDYIkB8hAvnVVYsLNSAoYkeOT/vEXhUW8sypMPz371VgsJXc/a1mDH+1Nd
6rWxth1qlC2j7JgfB1rcHTRw9jfUGmT5FhArdFxW7jbIUzx0fOPw0igkNWLVu2U60HIz3PvdxzAs
zke5ObtI4VLQYcSblwNYdI8PTGo9HKChQDmD3wt/C9gHFh85klKsTUUeJ7pDarM7v0x6uio13oF/
teTnjE7PFoQMXJqFUiuQknCLo7nxdAW2I6X+A8OrRrKy7MVs1eq7yr2ejSLnGdmwjlh9JKSrnJyC
fORPBfanON7KpDLUitdQ+nOK6ANODjDcRASTSJpH7cYf04H+lqmvf3dGtZXMMGi90rXESOwk3Ewe
eL5lzzPLKIkYpDnV8yMZyN/o2VnWH3yPoPPmgB+kb1ftNmAhV9yY0jjIswLoppNKSEDN8cTUZmZL
Bz6IDWfI22ueCZabNSm6ANycSlbijEz4OjPA7Qw62l2PJfdpBGaYruVb/yYGMuQ9scwgVU33EHa3
M9zb4LFJ9Y9CG6+FUiw0Vavo8eY59KDYZm/R8/MkGl57eQXGl249rC1Gisdu4Fw9Oz7FsnSDdrKn
QPQoL2qTYGoCgjANrKacovGmfbO1/GcVeB7tMR2D5GrucD/eSucZUndt29kM3ApIx3Ea718bYp8M
CwwUEKLzNXnIyf7CETRpo+ltO9D/Wp6Zw+Qjj5YmR0ZbOn+VD1/xj7+fo5wogxSyauCWsYZO5Auz
SlJkqn4E5+INVXLv5+gfaRex709yfAjRWA1i4Af73duHfTygNx/n+kK00bWIVA1YYNjGYjs54vXr
sU63vwr8QaEL1u4AGhgewMZWJ+5+69FfP4Pbq/SPrCnrr/exAse2sNPQbqN0L2mna2yLH8fu5Vyc
NEnL0SguXm9fjSHgHayD4XZ4nicoJdOsvAODc1/0VbIAVgZhlQzTYV1lvlQycowFsO3ek1vHxj9M
hD+ozEXLPKQfzJYgepR4Sdx0JX8luF7oxSBSUYaKqxoPuS2pN7HdfWfx6sV/k+vdrXjPl9gwXJRg
BMWZaspEXAUYGrNwogJg6ovoKYlRx9AWGBdXKhsJwGwQLL+YXj1xfBTFusl/HZtkmujUtUus9SNQ
IuKpzdAb8gtobCM2NfEzB5YMbkaOPiFiPrdqkBu8irmPTc2/DzAj6vkvVjeSC4KryI3972T2N2XS
r4mvv+rhE1xsSfGa6djB9OPe0irpc/+KdYqqMJFobZFOchqM8/emP8Xsj2Kf1w+da6H0HJtTjp+/
YIL24lh8N4UocYf6nAgqWFSQUKrHFofn6GcSyNoNNgrlfP1FDqaYaW4j2I+MF7YNEdZTRDLSzJcL
le0bTUthqm36wMnqsG8Ku1hCyizZUjDHAp2yfV6+X0ZEPW8vUGh48p5TxZN9DSifIqvZQersSwJb
cQe7W+4D79u2uxZweyo0FhA9nZEeEsL5djKLs59qiSZ80S+1U8vgbkA6LsgtDyg1mYPf5/vbqcP+
y51C+LkOV66WuRIMiEIKMgehQOc8vE+X1am1tOseiwxQxAYqvwTC8Ued3b8v3ZQAikAuyoLdH18h
IevAkOWp02+mRVxobsKR1Ew5ipNcPLZAguVMl9SZFn4UTY9iOprrQ2AAOpyB83r0eAsdtuHCY1OO
2zMxam+tBXD0VAO2IVWHmKSQcxQS167NF1MnoKX/GVEIcC3MQKg1zexsNv6rTsqnz0z7PSB6aBMG
GCxVQMoC8+iUPcTXCr8gsAN/Hqcq9YteF7ssfAUCe+tpRnOP6njbNseuTFzcRMLoJdE0hSb1DD/5
1+kMz03NKwHjP1szeE2qQ+ya7Q3XHzKN0lj+dxyOWEDPKabLlNP1oAHGORxj0+vGAoNLI1lbNLJl
7CR8MhHgYj+DgVwcdpWVpfDm87XX1W2r0wwAbsEs31w35ya4nOjUWeEJT/B0hb2fw3+Z1pyx4bRY
P6ZMlls4gnJl2ZAqfqrpYKudtElH93mcybg161lam+4E93vRVB3WMm5Z+Na2uE5iOD+o7b4v7P5P
rEZSEDcrt3cCER1dPPeONDlEvn36pXAOBFaXVt03pTKXtnogwczmwvPh4e2uDjhH8l1S3UHKqMod
8dbwZaNBGh1S/4Z1gaNeSfs8eeDL5e35LaPVpwBBd2xQzYfXjsNG31m41Kshm892ieJ0oUdibld9
RYte9uvyeeO0tKjxL68uyymZEXIUJC33E5/331y0b0hQQeEYrIUK3Mep5qXzCiiG99ZGa/QnSnT2
cOtOCH6vb/rAxwqHQky07Ne2RSBbOlOpnWvbYNP68WiuPl5caYNdWCVdh1xqh8p/UxYIKOBNHGJu
2DSX3YwfxP3B0/1gPV9MRTuF8+NcZg+3/vo7cyQrFU7lQiffu/28OkwawdqVoHxetBdDaCmkA5UE
9gjo2L0vopjs3Ef1PDSKgYbQI3hkeoxRuJ2El4GBOdINh/UnYX/Yva/ap3poGC9yXtgEMUK/dPal
SRVHokKQ9nXqLAd8XH7ZykxfUfdZ/uUnG2UqXDd6S4bpy44cgdZGP8Clq1wI7jLMZSEvxSOop5R/
C3sgq5bmHjgyol91TyXTYJzK5uL82wR2qmZJ3qYh5yCwGEMkyS1ad46MbqLg/XUuXkAVqc97O+U9
Dh4oS9xk+ayRk+toogC6l/7lpIcZhkALzKyAOCOW+e6mdINNqTiienrb2rKzZx5ryTY0FjzqUPtW
Y9xQ/vY2ccSwUwcOe9aEJeTDKF9sGxuuWvdyhlnsirFWtrz7vH5BK1L9QrxUaK9UYYb5zGhevAez
clIDiIEgR93yuXh78NatCc7x+tNMcM7Gz7uX08hguLz9d86GCL4hASU8Cc43VmiHOWLV+7Iv5+ur
8BEIVefqLgpxLflyur6om8v3fra/KxsUM7RurpJpPauBnGbQWvz16Bf1T5U/jvZItn6L2KAGlGOg
E1fcK4/oKgrzWI85nrn/anwa8PsdZaouPNpNV72/Ku5x1xUumC9epiddmU0P2SbKlW68u0REBEt8
Uc9XkAfOegDo35ZFRL8+3uZvcLLTLdfC4+CcZv2en6X101qQBGbkpWFdXAQNnaavfoiheXt+NlD+
3hbIZFG+uxyE9I9ciSV3lBzRdtcXA+QaU2oW4odKjAE6uQqlWXxZFiTyzSzlbXkObjMPY/9vsFH+
Jxm4aenK7VmK43DOtiZxDMvvxfOulHiWn91X/yRIlxR8IrC2mA2j2cuxtt2/5SymazWVrwLHJE/+
SiJa9ArcdjqvW3UD7xM6O14tSikW5ucSW+XHyeba3SDZvRWODTaPeYltf6QVYreideYjl60t7p2J
dKiiGKoHl/VWZvN1lJk+Pil7HojsGUrmdZXbqV2CyifsRHiliRVGfDWODNTJGKjXr717/9pLf6xH
C90Th/Ix0tmiuR6l3rbRlkKJhqaVtDkaWfQnq1J+GOdv0T9rkQi6/5VesTInT9j2ODuMJYvJjyc6
JxEguuOqvEDse9+bOLxzz028U3CmNLE9zrqhs8VUwKtVrN2khxUXz/IBfd9ANBjWZVchOiM2yo1a
qWrizXi7+PP77sPuyqIwbnWvvwA+XqICMAX+8SwXWNymyn7U++LgdhlynbqJ98TbERfM1tH/+zp0
C9Xk8MDPPEClSrR+PF++Xnij1G630d9yejiX/c5T5Mj7tTBKXKKsupgb1be3UKD0kbTP6d6C4Zea
mg+Gl1VS5sspzjj+yKQShsFG1+tn3h+oo7daesg4akbBYAKPQX3471WSD3vyBXHvXE6/Ksmht9zB
c1NTxWzs08ajQJVweKieRBIEU0y0kwwCQJ/EwTBqVV7tyl4wz+qINxnzgkbi38tjwXBfVI3Ugx47
FNf15dejviQTZM7YdzPa5/a+H1+VJKiUOD4i//lsayYWthF6TcdQXlUaIIBNH8LeZQCqOnxofVLc
7xs8ECXbDh/wCVUOQASJ6fCFaP3REuCqepwY8bvPIzP2c//Yd+cPXyqufNnL7hMhO9IIYpZ8BR/k
cz/FT1bAHw5/yT28GG7si8r90XhU8Ab74njTXzQ3Td+taZsGIGVY6y4S6vlD8GN11FJLagOQwaO8
IJlVOWtfO5MUBZdak8k8NHCBm+VqmThi8BdqiUT3rvjP50vSVNyXo7vBK5WSW9LptjROAaytosr4
n6Xjw47/eHsOJwI6M1rhbqCE2OSVDesuSX74lzDPyjFJDrMTx0OyUh3xXCyNWqOgJ083xgkv+WRY
lGS+jkAkT35je5FU6hWRl647s7vobxbu+6J2/XYN/j/tSuJtn8jHLCwrLzngsYo8v2Q+GCk+Uz2/
xkbHeOf6qvgeOUXft4P8PL1spWOV3bWhrFMUHpFfGbrOlrcaGwGdliUVewb/t1ysdclUzA2W5FIP
RcV8jU94jUeJZdn3pGfLz+lrrJ+JHhitW07pCs+w8loGgQxDzFhLLmc9aSSvJ9j0g4qgDwDfU6sR
yPme7uXzt1dj/fjavIXPI0RKmUh1raY0gnjfvd//ORwUfrjrNrjuVRMS9tReh3cPatt3HRtteXv9
LPlp58pHTmDvmSuHjVDor7vXeN3T/6CdWJUI6fff9DGcVM8MSyfFO/EjCUhIlr3U70O/48dT15IP
dhB9976cbfvuhFHI+VXy11wiChc30nxvOelgwGzbgZA/I9RYxSPkMJN2izH59cfGUosBINuWXctT
G5uphlvDDilRK6B+62fqo3wvMeLQ/L14lA1gXHcsF+UmrT2i6RVemBvFOnx1nK8ccWGrCLiEh5b6
oa2M2A/H2+/goYC/zORBnO4QP+ZQqJ2uNYIRBJxnopa6NJLBKYH3+vw4dNcyP6tzdT+MQ0JQ3e2I
y0rqr6pb05QYqjFHeAq7aOUoyGUGtd0yBbEaLle+4qR45LS1i5q3/yN51IBfa3CEmBAcIn4QgJdN
Bal8zhz4L7hgcyN3OYu+vLH5KV/HZVVAErtv3Q/vYZgr6vtSS2eKnCruhcHm6Mc7q0xV3+ZPk2hU
Rk9PJMfoxGdr/xXe9FS+uD/38nLfudEy/KPX/S1qXorS31vgyU28IFkz5jx+4z9DYTL+5L6Ld7d8
NDPcNPhrkdJKPJTp3fB9xCihEZoI6J9We8uPFtQFPLAprJm0ClZJ90+um7Xg6gMzCb9c13ovLyw5
8gHPFiIvq4bk2y3dTyR/4696muL7x3u5OtCJG5V91TeGjPdm/NW6gQ7EKDMHW9ULImBkWRSKCz/x
Z7fCmq7rGQLA0U73EoNg7/NnhrHyPfjgDElIcY0b8ZL1ql5pnK05to5Dn9AghZQucG4W30d8W+0Z
eh0aKeuAyS+dO9wybwbOTCsKAttj3ZZdXnMDxnir/dUOH3+ttOOM2QnUGSMlKJZe2ptJTadb6YDG
6vu5pEuyNMMf3kxMOGqXVuNZ7KXHnGD2ANgk0wcGS2oLbishhvpuVMHq7if7sWzpmI+R3NgeAs1G
eutyQHxfPGiW3YTRaliIgu9xGCYRpBrG9cN9HekIPUUwdyKi3rGZGoBzykxSUaTv0POHHZGwfj93
g8KWa+Bd3LNSWl5NJrwLzHX51sOV1V7t3tOuKlzZaNUxxqq/BihD7vCUrgubJWmKpgXTex80/DhS
3eGD2To7eDgaz3Zw5qNl9vZ1bRpC5vvof2+TErvJUVLnoaB3a5RHjcAGgoTfh8h/b9nWOD28k2y8
6K1YIBDa6Nvy9f4VDTWgGI4Jj6HTgHyssm0JQGgfoljlAuJS6pxNaFgO4I/YbZpsperobUHDYTp/
Lx4gSdqmzqEaC3pO2+L920lgQ7IR2Est12u2aWFsErVLunIl/Y29eeRP0oPT1Uyuvkd1w21IVxc5
Hr2Wt9SJ+iklTqB0BtuxVRh5Ps+TbmudmnHU8U98KxJKucoOMmgWbHYLSOFUX1+b5WAUFD2GAMIT
E/ijq5qmfhbfWRjUF7oY2CDfI37j6Bp6S5tdMd1elc1g+GPbetnYS2RBINK6agKqPtJ6FVBsDygr
3dJWfnhee74Y4hEEAdj1c9MpgGDSfQ8tjBKlAxxd6CJoe2Lq/ggEkq7NZ2ljpcRPQLMGBMHikHbo
CGRnjut9kanQfF17DbafV4Snf+wL64c9Bnt5nkym6+f2iqrm3tpDDDd9fG/arEV/zfT+wDUGKggX
ew43/X27uvIXYh2WoB/mh9Xt5R99Ct6JScd44ngNfimfuVmyH/rllYESap3M1juz+27gn7URb96D
APSBRw77zpvQHn4SM+hsGKsVIvqG1g5HNTVaGDa/qRrO7VQ5ICM3XsO+/nAk1Y+OSb7k5QXnoMrz
w8YgLJvbfyv1nh6/fg6jNLf/85ww/yc7zsmf+8z+34X4aN4npU22Fns8e3Ybnv0ch8GYw4NIaQt1
X+H/oHV1b6adRpDUjPtPy7Sy+Q40Wu34WwyQD7K1RPf9wFqQal6Gx8u9wZR7tPlw1bL9p9laID7O
dsA7jq0lXo1mKsHBbmHqjP9LhRCbLfThjDZYTGX4bhcX35MeU2KevSR2LfJoDbrm2tSZR2xpatuC
+wZXCgEERGMa12n4Z4JGxI+AH2wafyQHGK0Bd0EuSVdQVaxBAaH+6WgYFGzV/B6uRTLgC5pQKhn9
p8RuqYVwCbF3ECvx2o/mrbkikoQlhB8BpczuYvMyFTEbmVTp9qzmdl/Lq1zAQ2m7/oTo59eNBE7J
vfw49G6LypFFyzFanxs8tZCaqAeMpF7LPmOaNbuSZ6+ACJUrFsDIx2o6FwxEsg8JVPIAeysGzAcM
/M1nQuZRcBSJSUSd7pu5FZMakXME1FVMq/LUIxKFPPtavDJCy+3t52aeK5xvGJK5X9sX+TqWnRVO
ltV0siufLtgeGYTC2maQZRAy3LPbPRgl5z//xs/mfspHLXp0tp8EPszxtBNl6OMexo8WWMWRzfMy
7lx+45/xzx0zlUAkOw8ClyA22+A9BDpQSKQOSFDCLmvLRjvl04toaWVUEBC+ktN7MK4ORKZHNdsY
oWqiqpJVERxkjEM3Qt3y9VhlStXYwfw0dvPpIxRZNfFcmVhNAYOu4ym8X2O1Kv4eNIy7d5ACKERL
zkwLEHMlC8kkgjuFh8i59L5EH0ob+e9bO56r7S0fFtgGkl/zWLt1ctV8IzQNbF7YNh1z4bpBY6e3
TMe0rZ0CMFX/6JMemLxhmDcMVl/rGj7Z3/uNHdPprYkyb2a8YutgNoQw9x7CWvLGzJeaWRANSLT5
tNijUCkUH7+M+JAQsPM8hxssOcdcfRtJP0p/7LpBG4/QKr9vSclzqeeibU/L4UFFAa9ce7sv3jed
+++2sYGg255W/Xs7DfScq/XB05f+dW7rNurNlwqJ4YQr2wMxQbBN53gKvmGFQuOVje45KTVvjAPT
f5XNuvGg1zx1NmAZBKRG7r1gsd5RW/K+nhdesxKAd7l0UMS5y2hvork0cQWi4cSn2JyvHcxBBcAn
24istsSG+evxhEW2gZLXsTo7ySe6YflGchPrZr6u0/vnasAal8/b5pP2ZD+Ym2SXQ1Icvys76PLN
WWFenTDbt+FceBH4CphLHeqKKc4SSpJWYAvsJH28oum2Pe0HavEU713LGHQDyOfc+lcRTXDZYRoI
LYtK6zi/VZXhYR1BoHj3U6QEymi6onoNvgFqsImFxYcRbTio8dVK957+hxjuR+PimbLdjNJP2SSa
kryrY4ChARI48UkjijwWRCWNzE+uk4OzTIaMP2t2o1z4FJs2jiyuFd3Yk1oo/5Ga5c9tlBCWKwO2
mqCRzuXjfqOPCpSUZf02Ut8vu95p977p72Z8b2ovnDgeCX11vV08vXWpHVMogxcFkH4t2GZlXBDT
Q+P/YKeU/XDG5t68bbK9K82InUnE8QGHdwFmj2oMKpZlEFy69xgGGYrh1/24948RIbL7eK4q387b
iqO6ydincu6aongq2kc+SikHkUQjY+zxOV09PjqTbyqTTYIiJ2frpQBFuDcLDS45ZFjm7itc/tX0
b3T4oRo5MsRUeBxKry8aL6e4FU+BwL7k9uVLbNu+pMxrkgKcH3vDXG76eCrCfkGhx3/i1SXCIFT+
RL9Lza45zkKbz8NdRrr5zb55GCmkT+qxaexaWZlmBdM7mr8LE6RZfDO6Y3i8r/3L1WRd5Do5k8cW
n36KtMRvfvmBEYfyE2zbT7W/6Fp/vn+wbG2uBssHAKvMFWbJo+VcW+cq62y0DgBK4/XqsnUjIXqd
6toWnZRCKwtSyMn0MlSmJoxuP1qKgDB4WGw2HAKGRPZDD2rpOiwwUlj9owauuwAe/gq36GFeNhnK
uqB1PK2qiVS02gdGjXEDc/hYKQn5rmsj9sNE9a976hzbk54/+2QHv2nse0+ekdnxq5OzIjfF2VZh
FgJ00J8NJLZGC/8j6c6aUlmCIAD/IiLYl1cYdgFZROSFUDkgKLKIAv76+5U3vMs5irP09HRXZWVm
YXaSDENYu3IF1dwk1+K285obplCa85pdKwpSMHROahlpyOLu78U6PF0UKkDrKh/W32xT2wfmAaAM
MAOVlTS68vr9/LE8PqdXcrbMa/aCkrgh4Mqm23nIS5aKZ1tQwUT1BBusMqVWDp+L78BtJQ/XdyZr
AV1BHQqvxFu7w71mNtJxqitRE175LpGfZ/c2dxzJyuBYaMjwRX0fqmeWQ3meDN4L8HufXTyGbgt8
urvNsz50au/ddP8ze3eoWFJt8q8ytMqxbX//4LnGEUPXa1kKDTikYxFb/GZ6ShJbg3kqPcrg9TnJ
PD9HWQmeXS+m5oM20bXxAWNQcB/sadnJsCLdyY4saM3n81SPkerwq1MYXwerZ21r2rFXLc+9IoMG
tJDIIi82y1vThGcahaPVCDarRa2+LoLlUAfxnm2G/sapRKDWEgHmxuxHGrh3vWASpsZUov2DqhfS
fpRYt3fXGS+6yjie7wzss+lv2xgcIfiYHaUtguG6edGOqjt/BYhcUKaxO7t5yByU9nXTEj5ioFBm
1kziyXmssm8jpOphNmzyWk8TtHE+SBjjPLLehthBQbrNvMa0oxDbPuy64/zs+VIVod/lh1aecr+A
cR3ijnJv81eH+us0k19BnfIrK+f2nitL+/wqjVAqUsRR75NFPGPANCmwcAZmEfidW6BRhYhGavNw
VRew9Nq0LPP14e5+3851xlR1p8Zt+A1pRfdFDNQs6ybcxTisH3pD9e2OnrftW8+r0NLOLeHcjkQ6
/ZJAVrjFfTQrE6TozICnbw+hNMFZRTBNV5e/40J7tQjRzO7lqiA5zw4z9oBPz42aDJNr8D4tVKom
LwZ31HcJ+35nQg+BZX7YQyIblmsrpI7ERV5ZEu+mx+nHZD3SX0fWvEqvoq/VL3LEvoXcj031jhiK
OyLuPtfCDVdDsyQItxpktVjiN/glmCDZYbbDI8/uHQISQfGD7af+mcUl+LnTEapR1JM1p8oXVP9S
P+xgItsTNAY9zlTjU9CLWOWrHoS5glq06dHPfVa/m6Xupb9uBRK3Oq6yw1R4zvKQstqnhkFtuiWb
xzJNAihZHfjYOGENKD9s5Jcun754z2XatpBqC5+WgJHq+RlshXVya30OP+abhux7h6isx2FXl6A6
9HL0OSk10jDkIK+UhSnbdm52m14I34hyOOtps4a2c4dMOUlRAbMVwQ6KicITichX2QXyDLCAGGcD
OLIREwCpm7RCa/RHtOquwvZ3+AxQqaE3/M5yg4L2Jh+q4PK/QozzHSLt2z+ayY7+Ut5Vt6iW/xTU
71J1uf4z3lonU2woD1WrdiIdLQ3u1PAb5aE3tkZ+JhcOAl129IVjc1DjrHNvb+4nhKqIskCzjKA9
rK+z2K0h1A1rzq/xZXKdXybb+lCpvo7iBq6IzFegfWTvlxnne2FKHf3UrKFC0QMOUeFZPA4zaga/
czp8fsc1giaC95WlRy6+ulQTTm5uOOrl1OIAlB2LoZ9kqKlYV9SAyI/bAZcXu85KQTJp78iHQxWF
WV616IgFOiBzh12loNjVE3ma/caj4K7R4HSs5no1Lff9j8l0VVRWXBbkjFgazAljrNNEvECy+nz9
fJEK/iYv+3/MiFwd+4AQSfIBFOLFUKjN/fus5znQLXvYOdv2FHHKjIg2g+Xhth1phPIZqQH/CbWW
VBV5sdLF/eWcySDn5452mJCdmAmHf5bS9TvNkaSVfZZ4fk39YIAG0OUPM6pgYJ45i+GBRu7JT2i4
aGdal57C4b2dRVKB68ebsvt/uQTVN7nebdt/PkJi4zdpERLMR7LrvI2D9+Elpp2MgjJin92hNM6u
3kfXMSKsOrms1j0URyeQhyfGxADTEvLd5cxPomozhITc8NveH7d0PZHZK/9Tz7G7x4faNEr3Xgle
6tVd53z3opFdfRoCRRRI4g4a+OWiifNJMxICsS/msD9ipAY/YJEtr/j60TCnO3PCgOJwPXqZC9Kk
VO/90NeyljTZPpahHdMetfo+P9J4EIo+aUWXogRVHfEOhPmseHlLhxtSiojfYYWxRgivQiry92xC
VZlv8hYTYB7a+2eLkwOEwCxc179GpdYZT7B2nxu2z/eWYYFvn/RgrBr5TT226ISDERV2c9PFq219
D481IoWXGYAUaqgNNkToM/nEMa7BDYTOjzFzkXAYMcjwERBxsD7HGfyrSGY8mZON9FaP0s7GzQaT
icVTb/Oy7RDE9CxGWWNxrM7BH3b6dZg9pKgr3trpTmWwn+76ii2pV12BQFvDc8263CT3DLM0yxVZ
lGI9SRzcWK2LskKBtKqKtem/T7MdA1iguE+9pgb46+DGWHDIWNt7We7dofE+TMlidswvYPL9j/vD
E7mMEWbwEK7a+xcajN61MeyM9wizmjG9ZptBWV6K5lFbsML3JKOy+oe39hdY0nt76VbucKJRe4Bq
fMwsIMKHzotlFOGP5BPss3v2/HcJIurnnWnZw1TqifBZ6OOgDWJNPURDHvBEzqPLKqLtwuiCAaYW
gQpC/KayYVCKq7XHIIOPNne/IZmZAvctuwWYY/d3IKwXxMOxhMVRZfisF2bfZgS3HMYfx959eVAC
53CYkNW4f02jlAsRwmndbGfJvrebfxVrxXtEk1F2LDhPmC52UvWS4nGz9FBMJmVuYt8j88iSgogB
MCqy6dNb7G6iXt0qBoUopAU2hnWfLRYdiCi4IZYN+uF75JJioco4VJxZJlZa9crNX4C+4ZMH3NVb
yn4ZaOmiGaG1LuD1j7uXfXNz/ZtNR1XNd8yn+Lh3vKm9cgcXoLWY7GsfDQtVOvRv1e2xPu8e9fu8
kotpWhdP77d1fID6vHdCR40DzkXuLjNGYsHqysSa73nEIiJvHtIQTiqALVjLLCZA0NnyH8mnBR7c
EZ293usDNREXzo0NOyRZ3y0a2YH6Q40cc0FK5y3Q9GvKts/mnhqUNPbEVyfKEPSp+agAVt+HL8H1
+kT1PbRD6Vy2unPAasKsz22F7fudgVBqvlcaSGyrOkvs64IIjdTyPQ5Y5wSp0f6ht0K5iUzkusQ5
3szey7H33fvSmfNtAolfnduiy3DPHxAhITxl5dkvH4gbdlJLRnPf+QTYUcpySkReeMh0Lyaz8oZ3
h1VG8JFZIkeTrmx0oDwIOiYREwn+otWuiEynhR++NL3SWL1oSZEPg37WbILfMV3k7VTL8HLJz7WF
gPrlXg9YqqixPRIOcBC/4d8xm0N4Jv2y/m6fs/gjDetbfSjZrhvK9+mfEUpqbMxlQarVlGBhhYCv
aN34mX2tLKSDbYXMTIxhuDPNX2SzTXX1cJo+iwgzltLig1z9Nlw85C1e90zi7vkpw+jQakXwAi42
Dxtqthlv7IXYkDUFnjYwsvc7UItVru2ZuTE1OWm5Y+R8WtH5jr3Yy2WFvdsyb6BAzfkZ2PkqsyrN
rFhWPPuhifi3COf4SWaJ/Z/EYYMyUkBQ0dmyExzt6wTTBB+GBdINdUG+R1hHDQdE6ptXWBLUN7C1
Vyw0e79jwhzhTeWOhHElLry+uiamZysYSWgqlWyml6YOxOEPsfO+IFJ51VRJGQhal3jMdV5StYlc
z/pJZzyVJOY5iu6ejbGFbmiplcCAjTc9TmJrKzfPRFLs2dfNgWwLlcahPVgw1bJSiIUOgkA2Gio8
jAxiPj7/TEzxxtcQN8pGbEYOsN+oU2o/anfiGca2fxm3OqQ36VTPg5XW0x/3J9bWCcJeeWcvyjaP
TqhRhGRLOz/ruzDGJrP6aH9PQxEaceEC2qe39it5AIU35uLhznoi8iaeUK3jZWPfq+bGwPnuL9Lf
pqNwFNLh7L0uPzqfGz1EMNO5ttfv4nGbrn68/HSLy/xY56hWvn14wY9ioZS1qyYnleDVQi7wur1V
DwaWKdy6edJYu9wu9M+2KAHjII+wbyE9vywQxpubu0L/cn+7P3SDrKjuqUNWQY+EOoLj68Q+YFfd
dEy4STl4agvT6chmpl8YKbk2d/zSCr30fWFUXp4fD4/4XQJHhtKtLK/4nHUY1o7cmsPzQuHuX2uv
xfYP1bmVmgccP+N/t6e8Pvf6fO9VJO+v13ol2sdX8cHuKvX8/RcK4kc3M7wO8+BAxhVdC2v3k9md
rsIPpXpmfrlwp0uNkHQli/pi1jIu6jYo3yGu/QrY0AnLiT68b43fEbqit6FQXywro4w3peuQHPpO
LcMuVYrXR7SEtoDHbftp6pzeqlB5AuTKT2CUYMZtXzYPOuB5FGuOaWAUjOt2+p6vWmZo0PnjGePx
5+pkme8Vk9MLh1gdWN+vepE3ctl6upDs39pMrrIPle7l2PjkYyIYwq5Cq3h74mmTe1WeRGkFKA9v
1r5KPyV0rqDNicZey/TGNsfmO9n57uEDX+adCV0OCCaeVyMB+mA39U884zIjd6a61OKAWMQPPEt8
1PU83W3Q0RMMvc9VepAZZtuOllxrW61lVz+rywz5sHtB6tN68sdmdjjU9YNHJrpbP4Dmr6MLucxL
8X6LFPmwyTZOqjl027teLt++fCf5bEPUtpuXvmp5/cxM+Y96/l/+iixahJATN9KzMS/Ch+xllW2u
tUs4rkH1/fEMvGTWzIujXD2RkjHWY5eEqp5v8XBKJeVL/cjL7tIo/zAlFd5fa6nHK8vU8v3pVL9m
az8av3uH0YFXqKD98NUoaxJoX8TN5MRnFWAl9nJ+KWPR3uef8lv1EO3bGFFfR+vqrefZvLe2y+jg
MVYW7fQ4wTl4Nz8p9bWOMw7lSfH+XqO5eualMir1C/XNnWvUsXr9Uf8alt456PZKPyKQNxFcWUfl
znpX5QdKElwiY0Z6K53r5Np7W/mh+0EyGWwpXLzzD1ORQSFvMToghNGK3LqFH0KM/ehNCf+3flpi
jX3cfz/vR3qEiuteUJ/bH08/uDdHJk/4jwr94qAVD9IPCD74HDCwsVbhBaX0tVihwN3Civb7YKvt
0ycLbQr1LF7JQvfpJlrSZvR76lVmNzSRSqhjcVqKq/Whizol0MGFARljGJVm3+nBl6ahgprvUhdm
vqCeZTa6nuWzndJxcjgNOQLn2bPf8N4Gvpn/HfwWXxmo/nJHPE1Efp+T20fn/NU+IBOXWhg8l2/h
4+m1cO5s9MbTYSNIQAdN3HsVbIxPbst3pC9F0Z0oSFkE/ff1I9WxO76f71T1mOHJHj/T9+nsJGvZ
XV8e/CCVr6PqlMQ65YftmUGvmNldyCrzYc/0E0XAU+OcX24vb0lxR83tOz7hHwVZVGu9sDLNt1Rn
uxgwiLocX9PIvOfstABbLrGDkm4BmOQzHsGiMMsu7nFXMurw3tCfh/V5dF10HMeHrm4AHUwoamER
EB+BCUTuF4Z/qu+HUyvHmMQRQWjwIOrBK4cCcTd31cIgNxAP1W2tVqDa18vHg47TyoODUxi6qfnb
yDwvDVkIAZrRbykkYBa36drWj+yVVx7/qr/1coNUWKFxragWq6+j3iw8JnLKj0U7P9qI44iyXuiI
aqrG4uVXipMZGMavqVB8296yza4eXTNuG+DF2UXXQ7jEonbVJVRF5muKoENgVBhcX3FeikP1B8Hf
qwL4uvUzLrQUZve9RVLol5ND/fZaDeO0c0vTut7a4nOoF4bPIWyn+FA+rX/jDlrhcow9vx6Ief8V
vVkKEO/d/ZoJ43GYS9VuPUOZvyZem/R7+4hUgGz3XUsf+rnFYEc3gj/3etg+BKq8fpaVUEvtyExn
PwwRMCN5+ODa6HaUJbH5plKITsGuUhhB6yD2i78ZnUeG6iRz1/otGSeyHNaS8OGpJ6BSHtUxgZII
Jg1VgQ60lFqabLafBxNtZxIL43uda2d1O5i/tedn3ksYJEPLp2xBQqvW5Xf1RhM+rJ/P9HNICeGv
H8qpySLBXFZVZXj7oP+q9mtsrMbaCQVAKBtMcrzXNlBiGNWaQ/saDFuAVS+Gi14UB6wQtevjhMs0
edti1OEKyxRCR/vuEla5bT6fEINAvS0yaH4xaqF3H8N3wepHO8A4xri2IEGXO8RaTZqDKMqv6z/d
SXRbdhaFcYKick8FxIwDkoqP2PwghpJRbsbvyWedVA5pAT6UJV/+A9RwukqzMwhImyNCpN00g2i1
6eDRfDVxxQ0JWyEeYZ8PApim4hGXQ4jqK4d6jBiIGRtLfgQILqEJlsWBdRrTcH4S10vjjQE45Qw7
giWhg/DWc/wuh93G7aHIMmsR7m/ZiK/ZaxR0yZr/2nlUeinDqFKP7U3lsYRGlZ/9NKLYBvF70GXt
otXOVW2Li3fuvmwDf9TSGKBZdb+Vb8JBCK5pw9+ne0OxYEbA7rCCInIbpvN8qy8oM1k1g207W3s5
QYKDAaUcD7kuJb+vVykaRnrV+sRCyeYPZwP1CyjloTvtyqFTnzKw0jg1zmTvYBDaBniI+kCobNW6
1Jo1NNag0cryYubKYVSN5F3bxox8ChilgRY0KdsB5mktHnIakD/Fdqm+EEoB3luFO7ZbMoVN9YoB
UukftvPNbVCyvWrw9zXKBEqkiXQxQY3grTW2RnjshWP7zKxy9Y0VwgtGA5ptK7tbKp4cG7plP77p
WPmqzcueZfpmfn7Xhutf2g2gHeAIK9JrXKg97qYtgfp8FZQrBMrachAY7Q4/tIdtqDFaB9Ol2kkt
L5OUyQwEgavFppX94E3Eoc1zaLxxzpTiy8Sb59f0PERim35hcJhVWjwaWrFBvJySqKQdVck76smv
v+NfiRcL2dkGf2irELp+5E6m0SGcfm6RxcY4f9QszUyTofE+Yg2m/e+m+8BkZ6Sx8lPOXHf60OQp
RWYpDHeLqUqbZn6wTlMIx+0+S077sx9+FvkvNk7r5PoEUOfQ9N36Xd4I+TQ69uioG8E6jpjt70Jn
Jl7QePrnFQTXvnK71xlL/hLat0Pz/KAFpR7GLztKuGxLufXvmJsdfO5cvHNbi10r/dX//l5uCPS+
24tc8/ezsd10f8cVMtSM2ogpDN4dy4Fx2j9rXX/jmIYhlaWK4gn6ZLdJjzIDw6P/jSYhL5vcPGN+
iQsb13uz+1p3H7+8JDQ39V5yIeq8j3//cQ7mv8VyQEcZDcKO/HS+uuctAU/0xjk+prraave/9QOD
RTffwLByuEM9g3Ci9jCqWIIA/u0iQwrFXTuAu6NdIaEzRBbI18/XbP+EX5QZHF7z5Kb5kZx64AOK
1ft63ruGWgPS6BlFrJYm26QQ2ZZoEe9Or3iUiARInCQeU9XC46rguTZRBpYVDXfvD/iLrunl2hrY
EsNvd7/6bcAvKnQ+wFO+MtaXfe+XAkOjpHahXqpnOSAgmLXEA91wPdkqFVc3DyWb/mNKjyyrBg6/
8sXoiFrVug7//I9/YIsTcp7lTTqn/d/9of5NHiWeP1NHPZ14gxJAZe/Ttvl6alpMmIQzA9/84wc4
dD4ylVMTYf40rnTVeVaF8Z+Pl2LvulecTGzzYZCuG+FQ0HaoTpQNVoGQ2pTtqufHMt0cQ+Qeo6+G
0FLVgK+S0sB37W8lBdz+CUB+8Zgk1JUu/I09lwR4GmXuRaesQgOdWe55w5o8lo/JafKJsLFhZj0X
ByDUmegdoKN+kRJuvaLpHd9bsvIVxDWrawSkcPpxX9ayUco9sfUw3GsVnkDqAc8BAtQU3EYQcgFh
UUqBfEcLwCwUaP2o+DbUEuMEvvD8yw+LXnx3X99M17Dpu5cg9FZqo7ntJPiMm16qP6Dll5kukuz9
AsRQGYlEKKOupWpulJ+EhRcX6uswbUIDxyR6ZscxSY/zbfmyTfSf2SGjJzxrZv8tGHaH2Mjm/t5J
9ekjVbGSn+W6S8WQ45CsImPEF+1S7R87+ZoHu29eWcV9NC6jr2aphUL3ENWFT/sq/JKJhqenrdpl
pR2CgsSinb9PwUulNEhprjclmf1NLrKdP3yRj9LAxjYt0G2GfB8xtaN34Qiy1v9MXtQSmfS+d9JY
+WBvIr5JdmpqM0z7amrkdsFQWsNXo0OHCi06F+81nrEuMKsNoh89roff/wL3lLcN2dV6Ec4vkk05
yNOha3y+vzqH1fdrdnLT0IG/rYiz+aVfbeNyf97WspNcP0P70/0YZ9VpHrPvTbndefyh4dG+t2US
km2fl4RJeLakOjIoQG96SnyD9Mit5DT5YKApJWIBNtnev2Pj6pEX+fNbIsr8nPx+tXARJCul2eFc
/5x8/vIAsJWtR6gLMt1sNOk8ixEHRdBoup1ZN8H5b5Msez3D32H+SptdXPfWbEnWQasvDzHdS1Tz
0EBMejvJcWUlyQ0+jz2xvmZx0Mjv3wC0gMqvi3+5p6Je0LWrtq481tEOcON2z/vn0uA8E8K8TWgF
9ishu6zlcAdCzyNdTiN+TBbz8qa9p0LnnvsaVoLALHgvZiCTqiGWg+iVtJ3KrQc7zrwiEL+/d1Ct
cwN0RuUKZbvYMqJlXD2zTs78adsnicYUUVGI3tFmOEIK6vE20rww6nxqZUoPtnF5yqKE312er0Xu
Re0II7XAftQJzgWqn+5W19ffc9O33EB0CyUfr7DpcG17C6z7WddZf+5XJdw9QLW1gPrBdcyM4gcd
AqND1RgB9amhL13xwR5nS/0bTf63H1YmJ6neDq8u5JRq6JV3ki3d2lsmN+7lVVDh+Dbi9aKe5a2F
LfVQ2PcEbKVcfVGpf+wnWuSdNLDLzsVv76vcOHsV6ud7i+fCWPR14WP7k1RycdD9reUPDvm7Tuxp
whJhnQv43rZK7w03hnX9c256GKVx6Zhw2tbJ0k88eldVPDbK+a4bANf61dyycGbYWZzbARnd3j47
i4o0Q/v1RLwoPtD+6/Da8OH378bl9BfDwA4ro/0t2Z7154uqyg+Hxm14i+/R+UIkgHD8ux8edKvT
e52g7q0KMXawVOFuh4kgvDk29giT2GrX+2KueawkmTHPb2vuQuafvMN9NMhmTqXZYqdyqpfxCzJ3
AqzzBs0P7PVtDSx08hzPPkW3V/ttRavW+pv+ZYVO4dy7eVfLJ7ago09QSfNj9g6pWX83FrnoP1go
1kvllR58bdZjER70mfTa+9nGR4DctHYjlU/3qp88AveJ0nmmPT2hGspjv5HHC4DaVHQ0aVpU+8vM
U7jOBO0SSF6fHoXOClMK/r/2jZzICbcx106PwPN7UQR+mXooH0A/uY3URUdRgheGvwmwRGKtaVjV
h2/we7U7xfeJqys6WEnCtqilGJDK4oJXp85+a+LazIOAvod7Fz2ieqm9RJ7gloHugJUhKCpNMlrd
7VnYOeuEFTpjAFaBSJXRPEyUJLZ3w+TVVAsuxJlf4lJorp0uiOM5EzzC+4ML4VXf1WBoXaW0CK5a
inHC9SnSAAB7XN0STHx/FK6XJoVENTTHMxAJya3ujfAeOv/zBOceiOaFqV2t78oGWufMenZUwLiT
4TphXKJLi7jHwYrQcalFD2AScH808qvccR4q1lHlFkGnG4WNLH/Z9+r0OxpDxvOI0YwzmkWG9C9b
qU13fwUhQ+Qj8UXS4eQZzyQKRZGOxndt39xWFBKx9oyCMpa7e2M5IoDTh7hYT3Rq7y5YAJU9fN+9
vBmXfL+UDGPo4EJxr618P+4tpkRwYLCAm6lGTKD4bj7M0LIj4w7NaXCvwR+2htUXteVXa3hpCdt9
sSCKkyOtG1E2Ts5wbC3jklJdz2vEvMBIHRlrsXdAkVmrrMZvDqUBcbVLPUOry21tGQd7ezB1NCE0
gsf6NJ7o71P82pJapYXESE5hsj+9yW13j++P/nyfH8UvIuNwaIhzBFNfX/rqGUXSEeL3i34pbjQT
Xhky478Zi2vONNlUnRpOk2P/KBSmj2szNz5Ul5X2UN+v2nCoL6Y3r9Aecq421i50X58Krj0Lw4ir
U1jG5TrVXlcxzkZGd+glK/Yj94wfxZhJq2qX6mq4RHU1MzJtQxaMhEVt5d0y/KxjFJjNguIIekBE
kUwd9JTELCj46PLSGmow1J0uwx05HqCvcdxK3J2C0t/1zArV7hH2PsF0aWd7+V5aFwcciM4R+QKF
dc8aJT1SzVdpimmqD5g+c0E8V9NsZtq9cOw3TYfLWquWqbO/Wj6PHzRBbKmuJtnHW7U1HHLIUOKu
Tj201TLJ4CU/q7X3uqshNltgacvIh9/qDxCRWl//6udOZ9xCBlgjiSEBorQwl6i1Wl0Y2WxXlWj7
MteGrdrDs/Uu+a0/tzoaMpMnOZBaIR88zeC9wSd77KUG4JgulfH1e6paFPgPD8djtuGOvfpoegEX
dQOdq05bffdQ7z90xiu/75+VZgu4Ham7uE7Txvt7SqYWTS9dsrOKpJvdrpsde1itYcg74oNoJj7q
aRSMule8NosBKDIITaairsZMnXDdUp3mbqKbkAIsjWbC/6q6NCbevyF4AVFAcjZdGvEq+CTmYa46
83ZN05gIP43ujPMCP7dwkPHsqc8HO4CZq+r5a3eW9Phw39xsHb1LagR+CD6jRx7ghP9JKejCXE0U
X77rs2vSm/V6ob1FW8DmCurRrPuTdGfzS70XH/KRP7kvPrfivL6fKF69eeXxBbum+X2OZWO5bD20
Er6E58T75PRJT2+dag+eohG22lycvMcob+CqYgBLEvL3KrWP6w4SQq/nQc26rmTem/wvY5734Cm9
AE9n5eZs7mi9rkc1Xg67vwxPEEs82UYy7w0GbzU/w1VMkkYvmfYak4bCt9GL887m814vhsDnA8TV
ktOyuP97FT5q4+GFL9xM8F3zRna997ObsvauChkyWHGpvuUiTSYSyvijMcM6bnR7095bNRn67I8C
eXc4TTwylOD4neTvesO5fF/FCeq6gFkpSQaDQcOkKFWnTrZ05u60l8wHDbymhl0q9sqENqcXTzNb
82BnPj3rTnHlbMaxZnjRrazbnmUcRFjbaxIHeOIOHrxrmMUkZitpmLKsHaxVHMnRTPzP2tej/sWj
LZM7750tU1/LC3CqlPxcHJRoBuz5u5xuf4INaCmw6TSsP74fGw50G8PrEI48cX4+aP3VxgEUrHiw
rRmUxeEqSVg9a1iQ4Ks55l+MUT810n3rXwho6J4Uz/ux+QgztCxP3S15yRP80DGEpxsPt7+XiMFc
f/Mi4ijTV1vEvYX1t4evLs2nFiD4BBQkefbmBqb5bSlZHl/+X4H3YcIc9tzukxtY7CJ6kMiEWmVP
ju1W7in2ykz0nedrHB4mlKXNzBiAlkw/PfIsrlkw/mVSGIoZgpS/PVBMdG7EuyjeeilwwvhQpp64
Ax2PYfOtZYwLZ4ve1MOLSZJv7mItuN6nR9Pl3/haQ89uvbUUawBHXIxA0VYRt8wX0zB7Yo7WXUPB
M/Fs4me59idw1padaws04vEW7uMDpafPh+9Hz3Jr3HNbXkabcXQexau3fK4Hn3qmuvvm28Pazy6A
/VhUL0Yumtk4d99RenpWEtSYHt0K1MiqM+Rv1SqMU2xqOLF3bs1w2dwLGnXjAkXgQkKLozlBvA84
TmocwSMOx3Z4Mq5sfhjfU+YxWmeLFVsgcHnJv+HihJONQ8HkulqeW92CORr90t/oVuKj8d/Ys+DI
RkhgJshjyForcpBgFOrvIv5EqPoXIlA20kumKOnSL1xSzeduiRz1Uk09bZJVGvW+u1P17W6peg/N
HVfxzrZzU2o4PPCsPTzcsCs10umcmuGzb9/BLt+ybI+5PBQ8tmFY5qvh5diXugPUXfW32bfglrEZ
obyOoiyjS6tleLLv+sDn1v6zxzwafrW49uHOKsg8RSgZ8Ywrg0krZujrcXPK1UfHM1sNY9+wsUdw
l52n+18djJo7QnDAbielDmF0G7hJ4e+VrIFCh7tg5Bi2jc/ZHsIxH4WJUZ8xxJeILWiaG+xWsDfp
jXXapw7J71jAZYn7fHXRMaLv0WUZo2RybGWeCnC+vKhaW5MX5izebG81luG3DSouN/Wky7ZplG2d
mrpS4S3qYeLyYx3w/SFYzwSLLgpaS6DmI9Qp8WGHmJKfdmldPzAjk1PvreMg3TAOHmztxqvLIwVU
jwal6y1oGwfe4gjGmfEUIzW20BTf6WwziPn80k3CX0a5lzBC7hQiPMEzbqDnN2Pbffd+xQT6HZwb
qcapwYhpxOoOvBwkmWyhI/iw4IVzuy0+3odhPCZr1/1NPDAs/L0krVW6m9KuO5a0tK3KLIgsSjhr
xVsnguqvl5L3RcVn2zzGhVv/mOsTdqlwW8mWkXrYwmvx6qtGWAIjEJRKxw7RmzHgJOXUBiPmT8Sb
sUROrWXVJT9hh8T8c4YYeg3NuwwZRRo6KoheYy4tDRfSesy0ZUSUseJEcBb7Q8wyzTGshwwJW+JV
Rm0MF9vHx7ji8ojvbvwhDvv1wsUtaKx/Dj9xPJnUMjUpPFWWfvroo472aOUsPYmrnthy/tNuGbkc
4v0ZLtTowN4ZnT3NFyuW6/vbcP4O/ui+8WnDZlfcmimI8COxiF4Ru0dBfC/eDC8yPYAVC4vbe9GK
SWaqoHG/N0Rjkk3Lf8FeYp1k0GkbiLXLGh+Lp0eYrM1A7gQukzN06umAyGA/ssSFIt9Vxef+j8gj
BzLb2/5mfi+YJJdHJStIeRTqWm4xyc1Djy9OvEElT3dN8qCFuiyTwU/u38tknJxMfWtDO/AxRFAb
pqlIvgY/zbOv3SAM8rgsaQgerqq7pLbyxrujVFJ5isH7UpbTiMT4hbA45c9xaENaXblt9UHlysEm
URFtuIB/myTf6tSfgG/1Ry1dJ/vovfx1p4Nfo9RJJ2Vuo+omrAcOTcZHws3Ws1ha5xCNkH/q5/oX
8sRX46vx2zwmuWa09f7ol9hRvfUr/pvrwJ5F2jGo1lzBW6y9jHxdMFNKlPRwMd2SJ6+pCqlflSgt
od3dgANpPRoHcBVpuPCN6U+qXBe00zl+1H+aF7hLBzVfBgHBioWdm4BKoVUfYuaJLqNDyOLvJ5To
YivldDtevL0pLwnPqe/HN9OARwNRw/Nal48I9Zkv90r3qclWHe6IOcvhUjeBYv3rb0ztY3Ige+IW
CK+8vOuGSZtFoHT3LpMWm3AnONW36G636s9raQyRg4FNyvQ2cgFmlco6h1oafhOk9POTbGIpTVfb
DLw7O0rdyWlEigLMiuAuis5C00pV1K0FQGfmZ3EHX5GH0iu0SLhrcuCP2nAPc3CK2MDWGFpxWSGz
86OIimJ7+DDKK+q+eBy+EYtJpB+pCR3pd6Oyaebuvf0ekLTsr24Zf55Og8xeE2q4KuxBztCgL8FH
aSxY+VHGshKJhSK1jVAu1egOC1UMye+6EBeoF5tMbDFRI9MHoM5T445ct2sP+apPu0MT8al5R1Py
v5kBaWmPG/JwOe1+1T2nqZA40InrPZlIV9ob8ICoEfmgmY1wJRak2FFTk3y/K0CAhmgJpHaOEqkT
DR5or5eqNtrransy2tVG7dFE/I7d2kMEkmjE4jY9u2NJUCTO3mPncBsWBRgTEnEEbZ93Z8lGYz4X
N8+lLbNZFyAzjeQxco9i74yvGRF+LOEW09X4FiNeW4It3IRkS8pq1/T5nySZNwbrqovZazrQHjR4
G4aL0mDQns9nM6ukHKp38BfEPByJfa3dRi0046ovIHmIhR40utpmEnqzWuNlMsH66Lb1yEMW1cEj
5gvCNSlaVSImmXK5dnFBfzAfUOMbuhCjfjpio93+qY40ZJxL0ObqXBypaETSHQeZvwwmqJT1iVJY
Q6Q1y2P991C0GtINbGuPl5MEuh1lt8t7GbzENUbXB3WQOc8UyVdiH4zte2hHgh+shm9NlfNQsAlB
2q6H9rspKpZvNaZmRdRfw/87ZltEhfFw4qvbTUqd59p4nCwDtpMTia+jGxkSPHXRQp3ugA2xV2Xp
xVP0Kx5hfFDiZcbKaCVhYVwbUWUkq38p6dygHHhGaNRYlXWFwOpYHRiv8JfaGZDIR/dVF+i5YT3P
v6ptfbTbyXzWawwG83m6JpHys3hfXQIus1vP4n8Titby/K/IV0J2pxg7wWGrF5jSNl7Ok0JjvkH/
i9NpVe0kpxiMb8zrE77xsSpHS2FFMCTjzPs3QyNtD2SQfYWNphwtkuBiUYso9oOFEDKeo47mdnwv
YThCmEeBg4kabIRFn+yR95eSv/9EqhLbWywL0XHGnvf0P24XCVnksREPQ3q8BOdXK4K1M6NZ5W0U
iskwfpUcTcC+cRV2dujZt2WIV38/7ENij1yMtMSUeBRHJZ/xJgciRp8cYURIFCgnLcYOp8NbpEBx
AgtbJ74CwoKd5lzHdRBwV2B3sacrMo0EEckuLcoI2O+Npn8Y1x9vXcS+n80IGMEsQ+mZPWD7Ly4u
IqE4cQDJYFihiHDiL3e1jMQJIkUSDN2LeGJtvLRWQusYsEhrpadio1CllGump5UW3htAdizGQQb5
f1GG+bbEANEJgmIvTjdcDldxYf9/BcBX7pf+0ivBSZylorfAp/uJvUqKF7rfyI3tAWmZUcRefyux
Cf1//GVlDrxSpDqKgB5UrqVBqeAB0K4JtRLho5iTgUd7CfMpWerXg0r7aLjuo9uJx4Il9P9zd77d
Y+WOag8+DRx3H2oYt+ZhdhLZujGqjJeDJejuTe/3v9DPoBWe/o8bvwQlj4DUwfZBziz9WAtnfbOk
wWx5FChoaUnF/f+wq5oMP2e/gDPIFcVsZOd/k8e+sf47ZIpVIAuZNoAOpssnX/D09H98Gsto5mn/
GLEmt6EnYnZhW0DahkC3Wxt2Rfm5HfM4JuEw4k/P80FenoNjPUZaJLqFpIr26JBVMg6z6/2UztwN
ms+Blv9oNxVZWLwwS61CXxb11bfWIRUJV16MG0F8xFF6gunDOMYke1hJO8SUBxBF6v4iho5MRkos
BEuGjlP7w0yUFt5fbMuVOx2csCTetlP5wX2FL8PtrxVtBSUi3p0WlWUgyK28/D4KA7GPx8z01dQt
jEL3n2Dyb+8Wz8lyvF77v9mlg2xtijjo8JrJlTC+RIHCabl5BKme+rr6/SL4NbWTv1QqUqjOQcK1
Hfo/nFSEJdSWKsYPRKrt2FO3/GT/n7sp5onyBQi+sCnetuGXFKD0dGmteQU57MKUi7BuO8Trx8Fw
h232+KO4CqAqR2c1l6+X2KeXq5XcyNixJ0lCtBVNHe2bjqL2qDONKEx42Mp3tYRxNdH2dq0RSsyy
WF/izQ2BZzwSX7xzkm0kDDJyDXh1nfjLu8enniw9ftMKCE7yyEzXxu1l+16/8C7NNrJ7ti6NH+q/
92520/iBChWan5pEX9qnfW2rBSsrqRv9STPzXi/vW+c8uipXaZc4yNSQ8yupO81tyUUax/aD1Esm
1BpzwRSvfiUFM4AE+GnzdH0+jA6/1e8xU/177eHvTvXiYDs9TNONVLPSfL97Xo1P04/n/PhndWuk
eqUms5R+RnScq6WGeXK1VbqRKTR4F3aQlTu32cb+2M50dGvfMnnDJL3TuTtfqV7y9YXS7urIfmFc
mfOY6q7bi3FJ37Pf5ttUON16+m2yqE0NC51t/VZ9jl9uv2ssXft93j+V8YLBmv+RdGZbimJLGH4i
11JkkFtmEMR5unGpqeAsDgg8fX9Rvfp0n6rKLBOFvXfEH/9g+oZfO8wfvZddpJA2gwzGpm8acFNK
u/ba3ju8zpVlgy/dqLw5HVxylkbUGt2RcmOFAqF58N1Y98EHgcA9+Lhf5LLxL/7GrZFQBb0vMozS
VshLl3Bazf+4H1xu43eYDQm7h+KqeLWDmj+U/kPpv+CYLyCKQwi2SHBkmouK4gkjJXoGvfTtPV11
ckKwxXom2fYWN65qFcvCIdk96qXn7c+r3J/3ltZG+zlXSWFxdE/xiphU3L+HM9qMOqaUpnRW7fi1
lUqUwjKGlwLLMISUnGOSeJ4CPAuB8sc/rYi+JYJWCZtsAWXKgjxQ7Xn2/542tWzXvjnYstPKimGW
FPe4N2PbhYcaVL8KTgdYOB4orJ0YZ4CBGhl4G8WwbBjRy5p1r4G2VeJzkPdrkppk97pCUv13ck00
9nHZzZh5TnIoqt/gPmMhEHT67R+fQMtCOyS4lE0CVIRlJuAhAjMSo5BUwXISgBsVJ6We7JucbT0E
QpjOkGe+RO4LXsXLmMgChS2/SUzSh7AXjzb4rrytew/FPN7kFWJPxGdi3x2payma/1ihoK71uIUp
HLUZxRYmuXwMN5rZJ4TJc3KdZamooc4ugTJuG6kT/vHYieBq1K5xbGmW2cDA0AtHyyifqv4TsTa+
crTB50jt3+YlOz3dPG1b9PCY03sIoifE90hb7bF7SWCEHJt8CkBYDyAeA86MjniAME7xHrvyozGw
ARiSfYoqh2JZOq07Xi41MCjCTF8hi/QDK4+LeoUqwsgetwqPcx7INv8qzmWZwx3pK0Hp9wLdM31M
Ge0HX6RXJsIJMNB7jopU7RepUIshGo9kXzxSfcn8hVpH8nXYYdnm6TcCMox5jw1I8ZXyD7Ik2FPP
7Y3/91ZbgJ2Cam127OLN6gVnFFaGfECo/8YZuU4ihERcBdGNWhXWHHd23kkqdOBUthIzikEj1Yp4
vxNZOb1ON3gY4DXW8zP4WeQADRqCIaC641kmrkKcK9GNINPrWglAHpLrSPAqnrhBdziXoS2sQtC/
z9KYwDLBE2mKK2IMIUTMOeeYbGICFPFrxhNDGA2e3ETU0KFGzi3XRyfIUXoBW8eHS3ThyGjwF2Ql
xA9uCTAuL8ai4DkmG67NvEQWjwAQN6jTt34NxQm/PpB/cbVrPEm6Yv2SuIJCgnQvmL/OLxY6smKx
FSyfl7Drloeran1mRCOvagIEoo/dI5SQ1ARtiG4PB5KJAmJ9AbOrEZmqNg0dFv+5w2v0SO7A/iCq
FxmDd9iK0PfBTuGbf6EZQYqWOpaBCIOfGmI++khG/z/Uthj9AN7W/8sJO3FrQVDrH4MaoeoV2E0y
C0sJQXtC3ifea8kQ8zXFhBPLkh0WhBA9cPbGTN10e3EWnudxZUHLG4ssXVnBpb6mj5EWn1C4/+b6
9jkpUEBYHZRBYLmrnkPDcUJIhOADcvbHjnC6H7awY5OETCi3Xtjt32z2/QF2qaMGNICZiiOyLkhv
VWiUdPd4VUMMFFaV/BdEg328sYux3F8J8PW/Cc46mDSlr38BetCc4heW+Tp96TdZEEBl7Qgizhrr
vPrgAcHLPca9oyb+Hxc8F9GRY5XEm7JNm0ubwTeL+WE7pGRuPghxJgU1mmK7xa7JPvRxSnyj2/AD
YYenyD+u0xcQ0hunFJ1zjBRL4H2vYslyuZ9QfmEscySIYpxSkDz+ZBuDEAoR+rasojFszcl9iCPE
VNuxqyl2a6+4XUI+9HDjHSpyt4fw4GA98K9CDU71I6kHLw/6Ezs3zmyYOvZPO6G9/lDFSjR9jjf6
mh8vBnbwzv1PLF5VFztcolDAJwhlgId6KydiETcWZmHEE7NPq+M6knhpAt1C7ISWeBe4WJyF+qha
XRbmFJAy7/m3bXffxdD9E7aWCQQd61FBt+PTo6ElgQ7FGpRf/euRm0g/kVO8UtzCjRQlDB0Q3dRe
dJ/XsLP8SJ+EGVp7hHi0RxqIzH11uJ7P+BOLeaGMhuUbYSQ7awyu8OgFKRcrE6bwTK+v4fwIYdtq
+e8h0XBsp9kQKtgIlWANjMeZGd7SHsMRSg+ygDJSblXo9OCUw2xCvcmhxEbBToM2HtytpJVPKAJn
1/VPfOjIlzDCWx/G1AiYc1j8qf3L3jyqS9Ub9Lw70N8GR8Nm+Nqz6d3mKj+wRT14mkP0v8bFkZP6
F5pRZ94LSuYEZIbRGQNsgNJsGWGd6EQuWzLOwyu9JgufLHWJS6bB5nDVB0BrN6rQvycdGaazwmCC
UIYlCloKlK/gAwFDtl+HziuPaHtefuVSUgTbyq6OohEwHW0KDMV2J0mBtuuf7LankA4oYm8Mdqeb
EbBy0bOIl0DiiP1IhVYDLTCVue5hJs2HfE5efCTGEmTB/k0fEBcIGqS5J4GFje3MpRpsjdoS8hrj
NEBSQskQrTKu7nNxLWyMbsQa6gkUswfIvm0bDMSmml3OnhT24iKESR4nKcGKQbuWlj98MZPphiRK
Q2SDbGik9ZFF+8XTgVwSu4RzukGuiAXqouCcQiotdhsoOJ0bMCU6RlQH8EcSKB2Qk4QfczUtBedN
3O4FKGMYTzQW5lc9+CA6wpkbC+LhdyH5hNpOhQf9dCUflgyEp7v5yD4Vk0zAskE5MWjPvr768MqT
h8Qv97RdF/ORuiRaoNl9K/89O0mMOYpgDR70a6Ic3mPyd+9IaSPT48fV1CFjZdtlE9nKqrxPpn1m
DEx5Q80WFBoy2HpyA2HhJCIZ4ZruKHFIkiBoEGhGfIvg8/a/icj5qAsAJzQAaYOpGp8eRu2I+oZI
xol7QaNBxYFngcvqpDD9jr5JkVzTH8qhOyJchcVrotD+ddyKgSgxbBUOJgjmMR1WsLYjWiP8pJso
KZiU4qjAxJjdB/7Sra+MX0qMS1tvIKvImHIcjlowxH1tKv08le2/t/KPXEOCo9UlSgz0fKEghg0Y
bTA+xFkCBWFrX2/RRXob0lyxqUB1zOb49vEJQBOmI9Q5rXMSJG6JvhJgEBGqh3QPh1Y8HCc4rzj8
5T0eu+3tJ4VzpoJ2EUuD/ubCiaCHEBODlW+OT34Z7U22PCTOn4DgvovfMHbIo+KA30s9kMim2+gm
hxtVESKk4T0t+5uhEVQSJ/FLzml3/IbEnbnsEXi9IoJ/Y6tGRcrDQy7FKTqcnV3Xo0CfS8y86N1v
x7MduOw7bDK3o3ANcljX+VRHSWPKKqHm9FpYIWeDP1zQUNRIoi+eTRjRcECkqjgAXNyWeMvAB45/
MwMzE+WIPEqEx0GRlEEzNhKdBVuC9p/ss/COv9snawDZLM5wTdBZSOxMg5cxfqbqEZ+0HvZgFwqa
Lg8Jv44u6PJKMiguh3TJGJKcEZoMIrPca4/sq/uislIxX71QdnOuah6BNaHHmNzHmiSogh6QC+Ru
Cdok6CVDga8xWuVzQZootPVTgFA+7CxacK7twn9hyInavOVOxZ2mDVn9MuMnaOmusnY8c1hQSxOF
cyuWG8DNR2GAo073+T+c7DC4W9y57JKDWayyrksUOYIpMUxKOXzYJ1VvgodEb0YkLMIITkmLUUjF
JrVZ84giDRL3DLFp34zeN6eNMZqL7jsVAQcbGR8FAU78RZpa3t1tpAXdoDigygDoYl//RSOIWQx1
QJBiNengmSb8UXPysyc9D5U6XDlxjnkB5YqvzqGB6snupPqmhUkAGSWyfw33pU2H6iDmcyiPBpsY
ERyi8v2J7cYPpzxH+GxRCxUO3r721Tq04NPjOWsfcCW0JEb8ZKvW/mKPdSoGDt0Bj3jANp4YNsL2
l/XzTuFmX09vw8a+xM0g829JlsQQ2ZY4Es87vo6ac/H1LtiCt3x49S+3Od6mtNzoSX5DY2AMKOMk
vwQZd2vQxloIbzmMBFqSNuRpAZiZmyUA8CRbhpSDBNOgNC8Q41NpMKIMd5kv8svde96yDp2xMU7B
s31mBxHvN+QB7oNokN/SsAW3bGOs/KyqcVRmYR27GpsJmMr6ilNDl00Kgv179ImbJc/Cjn+ZpLRX
N//K/OEx4A9MJAsNJmz/3BIC5dDEFI27J69dPyg3qx4+Xt2A7XK+O5BxMMWm0hXL7YffxhLnUBBb
yZpCLsk1SgIjfF2eHqmZFiVhMhkXcyJJuDvANgCCLeoCbaEcvmMUKyRh9LpRB/vY+E039Z7XiEWP
7FBTPOucd4CEr0VqksmxDXwOqR4qA0HrMeA7Qx0sVJjO/St9IDuSkvAe8MHy78bPV1hdLogMEnWE
QyNlXxJ0DaT1egZQIdnSTCBwl2AXF4CfseOWHT0w010nOPP9pH/gxgOPG1qh0C02fi01MeOZjEdr
Kg3nLr3C0qMghqn3QI7BEuNLKYOTNdL2wl4nu91GBit9yEIuDv+3AVklbKpe4Z/xRr2htb2wCx3G
zKWmlXU4sLhTXj8cY1pPyQL5UFDbLiMQGU3N6T5pkP+A0HHroKdK0SajWaHRpaxvWTu0qPiN8LzL
Uz7kKqnSuSJAFWs6RUaBBeWFcc/Dnk5RhIqqBoeBoMOxLl6D6x0TrRZ1vD8ej0trKI9fjq+lvd/v
69TkEOzFw9iSMYfsCBQCjeOtpyGewsbLzmLcmgmJZh/H+Z7imUELn7mvhhvn2W9PSkx4TA5h3h7S
k1eQ48hkPwNWybP/YYaEjgRwa6pPz0cCcjBTIOBbzgiTyabVXb+x/Mi9NezBI6+B0/3idDAJR2Qa
zpZKmAM3YoBIgxOZwRc0ArLYPtBgaPFOuPbImMaEr8+h1iCjhmEEesNeht+KwQdwstbXUHwmfid7
CSLPB3a+cFcNdxWPKyvcYSSEP6iCJyGVFCUSkyu8XnGxQkpm32Ytl+TJozYgu4zFKHeh8bOk7KPZ
iprBY/l02yH+DcCajEQGxlgPWwOORsQRkUJW9YGyCB9m01ZPybtHBo93opy6u2dixgDhNlY388VL
kLONMIfcpUumT3rPdUhKDSXEXTIKSWXHF+ALGRloEffK7WPeO4cI+InraAvBv19Bp9FczsVXCbyJ
KBJz+HKTiJ9Lja9PqOH4SLw4L8WNOmKf+mxFFbhKp6JD8zqXdUVzttcRutglpBT2FV6q9kq+sfY+
mNFJsETEUm1Taz5SI+Nn2d09nqtHPGdu5uT2c9qPwd3cAnWQG4E0v/ih57EvWbK5/32b8PUK6ybM
tufa6z6THzETaL/x0jzFIEzcShHeIEm5gbl9THSbOHf0+QoWuxS/r3t6v6d8MTcYgRWOygAmn2HK
TBWsq/+0qclpgJWwqAkA6CPajns2NgyfFqXHbHHUWwNmoMmoDbsiofjl8j9kLnrldtDLVcY2u/nP
XooJ+NVMUJfcl/guar1EVftl2e92FqXhv3ENeZ9ChRKMHDHAobvTeVrGDxHM8Kc7bWp13TEUm4P3
dpoW92Cz7ZnAMRpGGWW/XN0p/YD4GA29KJnRp/g3nNKoH8+J+qbye7i8nDIuQCQX3fC2e+N5h+eK
MjBLyOkVRwwHVNurYDiJWS/UJl6xAyaiyLxGp63DYY7am8cO0O1CumDH/jmEw2/v247bJXjKqkMm
3/5MAbm9R9XhMkGuN7snmwV6m/SV3JxeHzHz+tazIKZApIDNIYm8IkMUPvIMc28wQ7iqAHpw5S9P
l4Ic9bxwtN5gZuqOQpjqmqaG2oL729u4b+xxoKuBFzqdYyvpgMKZjmhrmX2weWL8gM0XTlxMB7g4
di9ysoKSSC/M4PwjKNJIN1AHt/qSRnuhBdZnX2hE0IrwYuTsj/uVx7PM8RHRKQVqfHYf+EomCM7S
G5QzZky7TKiuEz6wsWarNK+q2KZ9Q9WUNFd6C5PpC0HGu2sC+aTAdpI/B5KevqJyDouD3pLGEImT
IvSKtR5V4UVKOipKkD7iT9o8Pc7v4YA4c6wJ9w2/TvgoQ5kBLS7Kv6GGEA83PWvwdU5hb9Jmbwoz
jifGFfeIgcfyNkUfxbBIuC0SdpsHpQDvH2HPwX2rvF5QDOHrrN6LM7N8+loQN30GUW4ODzSa0dWC
aLctxbnR+jAvu2PtQZAXEDASM7e9eIAo55Ni8szsS9t5ri8Ot33yIdsV+MmIqq9TqNsGV0dS9fB+
zC0Dxj8T5y8bOBOHz+AWnrfveLPER2eU/UjFsMz5fV7DXo6Aw8e36Weu4nfycc8cktNN3lgMWt65
U0A4IMeENI3+xe6t8ADzs+lpeB2j3A56GKQrGL18grezFUT2PLuAHl+GbwqS+XnAUELLbT4wpjNh
6+ky6TAHSHFrJJ+nuIy6CU5B+a51yI+tmZH0Yn57X9z7ugTV+vngPG5IAQMCLq0HonmMHArmu855
zFijCK8Y4KHVLO1mno+LeMMGQF04PAe4qQTNbIOxB5QqQFFinLOV4j3n5y2jn7urWKbfHNvAnjmS
llY4eeJw3STd7WekBtzpfMQd+i4MbO0AMfVkk/wpffGj3BwY2PPgHUEh99mc9tb59Vf4L7NYu4AJ
8JStLsuIX8HQgcpT5/ascv8gfIqZfsuL5LFwHiHqC/tIQeb1JgCwSNDCCe0k13BLAT02r35V+Qhy
vS9s1N8uT+pdfoDWR6OKjcIQSjeL+Nd/LBgjvygxhUssjDMeo5UKkuEALIJTwOHTB/fSZQEx2KeT
yLwL+DDzAjwzOCl+kUA0zMgRYbKD08nNPsuei3iSpeu8hzRwo0GG8cmE+wfmfBlKiCz3eJH7bSL+
aKKhqbJJI2AbwkjMiR+RzGlA44wSnw12kg3W97SG2MKklrHtZwX05VGL/aN+qfjfHTsgX0w34HQL
VNysmrTlIf/XEw4cwK/7nAgK9zr/4phYUCBQOQzZykgov3mq1z2y1HElGH5j3ZspECoAsfQgj8Ry
No+bIfpLpkbIqbcU+0hPfrTxOngOs07XjE7T17aOtX+8OZWHoc0mlHno5+ENMiY+Miiu6QinMu2Y
n5xVFxkshZA54kq+7+Xva5/CNscy1N3C7sxnglmUqx+c1fAHbxM5zgg5K7YUXRAkYlqAKBrSWznO
EWs9CRwl1YZ4m0ebUW3lI3cExkOv44htLQ81jdef4gMaVLKzCMX8j9+QhxRBvQenRMb62puxMRU0
Deqs6mZoNrvMeI05wGA55v0smkRyYgQc7+xbKAcbSucRVvvQExiZpDj9Z7qlib+/BoWtjj+Db9id
EaCUokNgpvISje1RWcCszAD3cqk21B+4MY4/T/G74awJesF9vOl/J19Qg/SPIn4pYAy+dNFaiDQI
G0kSOOMjhHk5oeaMdg3iHiVGLdeYAqlz8O2YOL63A5ykcutw8diXj5Syp2VamJqbWFsQYkOY/NdY
AhpjPPTDkgkj74fk8L3+qM2M4D0rDoLVL944rml4Mogy1tL/srgZZb5BME2o0Zygux6y05B5gmz7
M+VycMeBgUxoc0xTTI/UEIhCYmW14xV+q2pEzqWPmxUFMAEsQDrPDwXyxc+dKaAChpy007NLov9J
ADCejfSE5x193gOQuI91lqMl+MUNTyOz3zt8QqT/W2o18m8c7BtvET6naw1nPMB/SllcLG2iFOmT
AA4krI4EHANX/Aej7lEBIewxy0AGU2z2SQDEzBsd8h/pkvy1cvqcAgUQISpJIII2rSkMmWbp3Nut
uRff38caI6fVjwRvZEE+BrCkpop/PvZpQE8K1oE5I+Q5I1OVVJlv0vSx1EUGwOD238TzI+jkXUw2
eiCW+gEj0PkTc3oKkBvwRYMiDcLFCwLH9V8KssmmuEeuTjN6wqZvf56rQFbGGMZ9v8249iNZCzwI
G/+6urKJzb+j11TQF8N7jG+DKWjMMIu6CIuZDK+w5NCtb3d0XREKMkSnDVSbacRM8N12haieKAzw
OJd6EYstlyqJsaiorvGCIglVpCNdwGeasy4WvTLz+7n5SjlmwXP1Tk6jS4KZQSR0O8hlLlYDl4rP
89J/DttzfJ/oa6muTXh1WAlce6FCeQV7GDtpxGYPtOp4krEH5/RYqR6Y85o1I/I9oFC4MO2nnR2V
ARvmadcdUnTNuS8U4RT6+VSDffGEiAX/H/Uv1VHTsjT0HDMJX0CDDP8/af1R61RsCww8Ya7yxFLU
IYYgPupNrmjyfkGp/KtplajjZEXRNXgQ82GQfGZtTgXxnYKtC+OVlAZik9IXIVUXzESzeRfPVekr
4ju1uII2nUUHfcfZFf6aU20o5L4dSNsQe2CQUz5iqCNY8jGNY4ul3geI2qwh5TLRwoRanzU4UPD0
fHYVsQrAAmOZA0itCbUXR5L1O1IppheQhmIaYoSaEKOg7XaHLS4ZFzZIhgQL0CJeXIiC4hjOeYal
Oc1lhlCmWGzoNOn9O/YZAlq/NfwSX/0LlYWdDc1IpgrPi/s5NAUP4/PwSkDnVbhQp8YxDfeeXO6c
faS8oFTCgKoPy5tS+HSjDWG3p51B6bf9hGUK8DDRDFJywEOL0Ymos6eYCXQJkytX9aiDBCS3Efez
DFlwH7RxHHEPTFtpZHBJhfGErHj0gzgLleRlwdstTbpf5n24r3GDqmXVm/Fs57a2+6TQwniSqLnD
9xHbaUk/ef0JxtiyaZKBE0iywm2oCszx/usZbnuox3VaD39eJ9qkC0ZvJ1yLMMnog2tdF3caEr9a
sPNliaaESPJDLVrg9kiHfyaRd80vi9K9nfuYmzA+o33HuMAqOcsXCiDV4LXTidFaYWpI2XYlDY8J
6lu1bslzIX+GNQkSjYUSMpzErbj/2r1hRu+644W6xBtlD4lnb3JYDxW4dJBQAwCH+LzLCx9XFiYM
JT6dE9ydodjB1hx2/PZfTnG8O/n4elpfWnSx7SDfFtsUfagOMZroF9EDxLVe5exQWKKOwCz2LNW0
8AuKaFw/aheARzA49nmMxqtAH158oCB4FSg3007P+o3VrTiD5EQ+v3g68bDCHhKL74Aa224tWxRa
pMjFmxl47KAjjAvUy6NHzRq4O/Xsx6SC+Yu0qF1oEADJ/XzfhBVBwHH1RyzES2IbVviB+HJICHLV
ZYLzY+G/h/knKKLPBL9GBcbbqNxdGTCp1nNx7UjCMskL3g0EQ/6q7nT8E+44+lCHvRM/9iW4GJa8
AwWv5yL5pJeAibdLHMhAQneJEH+PHvYpUcJmoBB8vW92l8PZY2ZKOizwTKCuzPEH8K/MLBN/ZJ+7
R13P0+pzewGddlizrE/rd2Ux8gEU65DcBORz4RQkPK6cylELdLv64S3+p3mAbyAEY6MPnjGGsZ2+
lnwnHbuRYik9uPSZh2K9OwL5gHDNUArRGTvFaU4v/WKb4B+oLy2c7/BqYV1xT3KsP6CpYP/6kKMc
0/qQaRZ2Kmdv93Ol/MFHnDAxnP+FyWKm32M2p8LCqwSJ0Wt/OQrLmDsFXB/x7RLpB/6JVLM3/Cxa
A+UMjMTwYakwiJ28kw7CTTmZnmlvC1EIPQHnXo+qNro718kzZcpA/hbDZaNfw3evj5tInYGgx+aS
QOIEh7/xM+2I/avI7f5NpvKUh/nEmRqw9jiL2CIwLjs2jhbwVpgmBGWc4S5ziYx/Rz7iu0TKYnVk
7i9MBL8z+YlaG5+a7CAt1xdsYaUPT8km5EPklMIgGmRc1exXn3cd/HxCeJjtcMvjN/yuu8v1Wx12
bL909cl3r1vlVkhnDFC3X0h15TgPam/VmWPYNv1C50Y8cvwwuAAAAOP4w3C2HrK+WesJD5XWIwH4
n7U0OfTYuY6ukzIwxmILdMUV8SBGvEI/a7D1viQ/1tpllq2ph4AcKXKsLxf+3Kk/Qt85X7mTXdA9
4bznDEyAyomThKz9xghetVm6DUHPbHmMxwpeDBc35iIKIfTPXTvU0MLoXBfxfbiaO/g+re7BffFY
1t7JLhdXqBfAuDAx6mG5EMfeCqja/s2u7ZjYjuYV5csHW17XbzFxI/+X2HrQTPyncNVkD17Bvrj/
gT8yxsOd/rft0MhuqCO969/X5EsFIOMfX4R68eOvNzjWsokH/JdEWvx0rh+XPyQsl2BfDXsSbFDn
GIW+Pi7pxK9pMSh6+FMPSqxzoT0xbB5qxPIiljrJ3JYk5PfdJe8Xf1DoF99t9zTuKdFTc82vX71G
Zu3BxlAffc6LK0PvBvsZp7NJ60efPy+xGnglmo7RoNHP2wPja1e5Wx+BIW9bM8U7hvMcaZ1YB2xQ
q+bYd/TWXzgBcIfoBvq0XXQaxVGBduVcyIrktnmcgIgScubqpwEQZSMmq1+/C91O699wBH4FbF7G
uNvQufO8E93WwSY7I9VpIAA8wOmYoQoL+bpibnUoZuXuxRgERxVLjw3GHLYx6K7N2c/TSXUH3FXY
jUcqdjGpdo6MmemaMrURYsl1/iaFnQkjjv1L3L6+K77AwXXFQJr9pcL3yHk8Yw11NXAIPyxbs4r0
O01Ex25DdqxsDZkLYqfZm684z65FuLouoX8O94WsbL0bEeqrUfgBRNlf3fqxlnCgpXl4OZ1Wwp3I
eM5yt9WNCYDmTuk/5wOhFOT1E5k8GORDQ6B5NYPrJv0+h1RUZsfRNtGG1cjyYzCluhqkyCtZtiGz
OvIFHtCrGJVtIpNWR8KqlNqlWySXN0cdlbvfnk3tQF3F9xLWx44GaeZqN0sAc8Jx5KUVdg0uhLQn
wFxosuSl3lxwWZWu7+226PrQ2F7wF2fETeIERQjPwunmcHnA87gPMcnhu/EVpHXv+FQ0xHYB0mYY
MPEaG+wLUxzsvhFwLzgyZS8Xak4a3EHOEaY/vybokuuCzx5QP4s+d75HfEzJeHq5lyMQ2waaVyci
VerzCqgssf5TDBvb1jZqJa1/J1IdkS7E/zl5Uwp0KWLdTuvfBntCoEjnzeQKgotiI5ItjnXEn/JT
uFaAFaLkphS/SJGX9NrvI4FUILKGBQu9mWwS3qchF4Lr4ebhYs4xofxWEurep+CJ7rk7yEnTrZ2b
aCC0D9Ot2yWhRK07LoTxjma/u0H3Z3U/uN1aj46tacPbZZrnQZvZNuXDobhOi+5M2UF1zpDPJle3
PQXUmLb3l1CHl5HbnaiC1rZ9TMu5ogiNGXjMVFblPNNckIR8DIx1Hxvzzvw1qN7WZ/CMziPzkK2A
cIMNtHrSmhjAongNMGdjQPL0mAxREYNkndA18v9j1JgeKsfwHXfch3ONzmsZ58JfxAronBxnZ9Ea
mPHcnt2B7OC5zx7kk+By8eGVHy6jXUFbFMEceoMrBudRvXsy9wX/guZ4sVbKUrN7KCqzyRNOFFB4
B+OdVgBnJhTfRyBYFNzwo/HTwjr0GWQ+Oy8vCE1KOfYwZruiB0wNlC8nko/AzVGfDJ/7lsQ9oNYH
IoW0el1SKAOVwXuamQnEQUQ4oo69WJONFZRUaGxhNCAe66N9XLKEcZedqV4nKTz5zW+iLtqg3mjm
pmAwqDt4JtDtOCjPELUiYxY01RI6acas6LGgcYp6a+bd/0gWDWe/AtUM5ICp+Ogbtf3TfLPmZ4Ei
/kYAVJSjdFHSQeEFmo1r92FNKgA01aeUJ28KwznsY6HtEQU2qdBNcC2YLIob8W2a804wlRkPtOhl
/WFwFG22FRrWuZHypkyovepIVuz+LbEIcwTjHDQgcUSyg7h/vGf8Yt3AqeTBpzMg0gwSJFfOIQwD
B7+2xq+IxCWSnXiVnmMw0XzAZ8iiFpbvVj3ET5ClgYXcrsMbbaXE0uc2KXFMlrppLl0t2R7jZnjd
BABbW9K809dekg+B308TY0VTWq4wneEgZ/jCBsIPjj5iuQBtDdhkSXAoISG90WZNyjgPD8a4sJeY
a2A8JBS148bF4A5O7wTJD0Mg6291440nb0dBhErNBqLY6h/14OK0VvqA/46gxSWfHz4YPN4wTrDI
7QOMD7E8t7MJtHIwPfK/5SwbS/4iHx67JFhhbwl1m4kAzES4q620iLR+Z/oYN9OfX4B1ASeHTUyj
Rv4cPYJn7rtfX/ZjliIw47EBwSpuljlV4HjcAzIUG0zuW7IhNJhx9WlDmUYQLgTHpeMZWHsbAALu
9xltOu5X84EAOiqC5u+OzaO+Y/HQc0lOVPpMFJ44anCD7uHlEZYwOl9+qXi6GqpMQk8eoD49/isP
vooLol9c7Awz19kGeIZAo17Uurj64rU+LQtI05OC9CCClMgNOjw4ETfeBrklkM4dp2a7g8Xkzfv+
da5+e2pmtjnf9PPA9Iu469/IF3AbYGKaDM3q+iW27yekGc5m8uaxm2XUjs/52/tmbr0E4ezSoJI2
U9g10LbC7EOFypEPBMIuHPIUHiEB3BvrPNa9x40BlgaqNqVAAWiNcC0fV4OP/5zx9kDJiQOz65i7
14esgg8EIMaMc8SSalXD9aElzksT3pbdmbG62C1HHX8T6IBlQK3H+/xnolSo3Mpv+Yw6OfBoDEH4
/lXEpxk1vjFmmjpVUUTcDjSy9+AStxLg21usQGh5Uf+QqbDSouccOXYIcWW3iT9Rnd6W3QFdWfiJ
WltxuqQt+sGe3Gnje6DT7a4gY/dhyd2Del84J3+heBXD+a5vJgir/T/hVPNhO5UbiWmxuBqIVHY+
6U1KO5tqUUs47ZEgxnMeElj/hPcl3UOZvGzdY0LzHDNR6nODZ0wCESw87HqBskYEiJhQWFnPgv7A
Fc02LhxLlMci4Dvm/S/Po0+7gwc/UHL7DnW/5KZXyXlU+nVoHhhPHZSeZzJ277dHj0Uz/I1wmoB5
yifIsDkF6G97M+LIgQp762b4jykqHlgFTIkaoAuJnAxo2wNGbPDwewDm9wNqI6I5wL3BxRgOQLRE
g8g6xBUFTwknwvxvhs0dOjiyf9H3I2t3Yfxy1vwCsBfSoQPzmB8A5iIRQ8q0C2cBrGCQLypJMxQr
WhLCEbqjDtfHkOiFKcSTkiPl3/D7eqQmuBamp0U9GrXW5ui+vU2NyIyM+YWkTC4E5wmPTFSglSE5
a+PnEi3byTthFkXysz5mSsajCtGejg26ZBVApeLYptE89fFX4iAgdAUqPoPOj8fQJz4TBiXKAgbY
mKR2VBdjC3YpwIdywk6odahRwAM1M1KgoZHdSIXFjnKbN+lzyy2vEUO89vhC2xD/pni7zjuMCsSi
TOxGisk90qFE6mixPnzkyKEmMO2Cv+vMcF6E04Gztf2/q9QoIkz9jdq7KrMnwJAcE0Tpyl08R4pV
2QyZWswJZeBQIoaDUYWJHGMZ2upYXzZI9pyHB+FxzO7EJK9bo9LBXiE5h6djBiudEZecmd8efwNX
bsOGz4/RJTTOWctTks+enWALSZb8tQNpWiRgY5pJZapBFpRy5cspzUhDKJUiosWrQ1yAhtfl6cgn
/KMw2r+WX5eyl96vth7bfMqtKJE/yD9stvpMGd8Wn5Vc+gTYDG4B39Bb/9O2oJ9hJPejflAYkyLm
Baju+acxyKxMe4DRLC0qwnd4cwpYAfgbEl+wN4NsoI4ofbnjQDx/wMlEXMKjLfyK1NcHIrKTPTyE
tK0gwOPu1aPLek714w4DWi5joIbwDeFppLtlN2RqDUb/Tl5/KvzMAtKNNr4lLGkn9yARmuP7P2/g
ig72iyfKfd8enzlsmRsy9QZspwHDj+OcUE6Z09/ihKa0i11hN+X7AfruKeg/+ChVPwRWycFp+hsH
Ul0ktZXuGzD0KhiWYol+gyd1WcOgBLOlosWQEEJWAxfz9hMQjLj0PMQhboj+F74/7Zu5u4yK2Rmn
7cWZoBSYkELu/44xHcUjGbwDaSjELEiC81OKSJhFKXYBnZQ28fPjC23bQI9rrlhZ3fDkERfc+sPQ
xPmDfvDGvmrBwC/z2taok7bYB9+IWrOJNmyFz4NB0xa3lueP/SXFFmYQzAfsHgaXBYA+dUk2IIOg
4XBGKrFUURRhgCNUeE5yQlQLNovmipqFJweM+udSAfWOJLiPiHROr6RvXRkMYKI4ATo4Qqcb8Wmz
MzEKUf1sAL0hJz2QwBDoa/cQfBFXsnJ5jp/ooWBXTTd+xWaA2B0VKzZmfHGvkDyWQVkjoKZafALL
mKkQqb4AetHFbx26YyyPcQGmNdpSyuHzBg2aRBekKNw3XHEec4LKgQiuQyLLgsLHBjFQYDqzvbm4
Kgff8eZI3NLFxsgVuaPYg+Ky8IpJSwyzQN2qoELQZ2F0in5ALK4qIbgOi3En7m1/RCsj4UIf1Fpm
geT+aXEb7T4Og8SaQznBC1JM0fWx2Bi2oDoL04MOCk1/0a8ooguq4Q4W2tGZEZJcGHoHf5etC6sL
tGU/ZoSy83ewMQBdiD7BxqvYIPmoksug4unDGhcuLZ0lTthajD21GFTzGeDL7G+GrQl3qiaXkw0N
Zbv7IfxoLUajJGEibU04crxyjRJxTCfXDGm0LrsSYljaXmsTdmDlhe86GwN5JqcxOEkVA7XeRl1+
TDE6tx1iH6PnrL3gdGQMQH1P2BzDszNHZMV2gyQe7dmbNjnBIJauAHeinb7m2oGQRzlvkJ0dKQfX
KKbnDP2h9gXE9RJUINJxNnPSvmIdeEowY3hRU+GmAhmBXtExSBF+erM6DULKWxhtX+DDwovlDkkK
hIRMM0yx0BORNwNlmYHjRlKvhS1PVdV/RBRcgeFpfaEunp0HvOteaHoM1sjSPFOVQ4cfXaBe5y5G
dWigjJQNLqLiJPH4vj/7qqw06RMJ4EKlog+QdqPkrRHuv1rWiJRaB3oB9i3QNzvDbsqYaooPfHvN
J1D/R9N9LSeWLUEA/SIi8OYVc/AeIVovBDJ4hLdff9fWxJ3p6e4R5rhtqrIys/APHrys3bBhgaVp
ZOtjLPnkxl9gFhwM54N6If2Rt+prs7bVnpc2kbWCOctkF+9Go1W+l/N3/F01RynZ0RZEJx983zTl
qOTb6nGZEVKA+tY/go1CQ8X4IQRgNqI4NPR0JfRaNjCUWA14ucnTScLKqWG+QrSS7DBmZTpOuxMB
ohu3dz23W6ptXASo/pItVsjB/0ZcV6KRnKh9WsHiJQU2BnxnE911niYaIfAUmD9Vuw60zWFEpbWa
zPZT3VN0Zp+3+BPnQ/kTQbSPHHHWn/nZVJarasiOSZSpq9s1WdriS1Nj7tE+hr9fwW8u10pny48J
nh3KztyCnSiE1euKFPi1ZQy/aObe06b6QtfgRFMLJCvz70hrI34Ut14mSgVUWpF3W0k0FxUZGgMH
4swf4xg56dxEmmJrtn67S1l1P6Uwj79v30C3zQfnqWft9LaV4+OFzG3w4Yn8tliqyCYZP9aDfXmg
zDPbqCDZwcBMYwUuCwA1dXCvYMZVT+jSmnmHkxXewz0fpAeBGKJRdu9RP9PQDHUmG6wI6MjbiKyI
xFqy++HSaUW7N4oM7Qkz0WMkHeo+yt084uuvgtamI/4Jvuil0/DYfpidulBZc3dp3ZWzgqxtFKus
qr9/bUYwq17Fz7gfN84lzQE+EjX706WWQh/+VMC2bz2+Pnf9n+RIW6lOvKcZQHxsaamkq3GXby2t
yF0qGVVCpZxkhfdyAus+1/lthjYBh8rDjIyXRBKPKBjG2x8bC2v4NCqYedo9t5FEMamnUaafU/d/
8mt6NMTulU3/BeBcsJ5P4gwDOZu2d20RPtefDOWb6V5arRo8/kpUsvLlShtFIqgj2onJfgBDBdXb
v8sF86wWt4ZeinGBdPsiqcbxX1WS38unbaqcxA5WI4HtTR70SVFOU8RRppIChDuIr76orykvENPV
Tmo5LzJvIUolP1x3Lo18yN5yUGEQXwOnC13wza4JBemcy4v2Fh5aPn69+qednO80z1ULQmXDuP/s
Tmvxntdd4d47F2JWzBPd4/tn6Qyn8vYmal1q6XCC+1a2KweL13O5UuwnU4l3Qwe77NAZ1jEu7n89
9k7LUtJ0+IoP9anbjhf1+HA6jANBtcTqbnH1OxtApruc6a+JJanqOWJbpEfL43tKCVhp81j2be4Q
ysazlx7uWoW+VFAr+EnsbZEq5Q4l+BmtPfpNUm3ayqPxVC0zTpZX30I/lF8dtAyJZYTPTFrQincD
cwMbOLp+3XuFj2z3mCz6tfjOQqejk5txY/ldylHP4hxd5umvVTUNtJCwZuCxpQvuFJZLYRnd0+V4
DKirf0vzcB+vtV62cZ0OjXR4fPd2fj+b3pRPKs9klNJuYIGyQmq/qWYe37Ft/4qsZ9dL16/51iFZ
EYddQuO2NfTb0NKeokGCc28nK9k5xKeZm/4LvQ7O1StaYjLSd2DxqBcwqtTP4UqP4nVRyp1B1qW7
8uyj+Az1zdFpeD1ES0WzduHzUVfMAFgdS+AUFscWzlauS7unAEce/bXu3We/B/12C9Ho0FU1lSc3
pWvRDeHbIt3aNa4/j0+juB+EBroqls3b9qmZLva0WIC5q9dth7u3SzPRWbTT5XN0qqTrv7VV/Qqa
U9Ytvt/eY5XWA8Po2NuCQ/YRgXmP/Tb1VJSoTL/w+u4Yes4SWX142ZZzb7G39ChYEeSF1HpaEd2V
VsoqexHWb7EA6jyXMoNQ2t60VE91TzAh30XoiPXntWS90PlNWBL0psiSXKlxL7spmfXwd7gVbdFA
VuLj5FzQlm9sUNYvQysGPbG2s7fPAlb47f3kz7zks7xq735uHg047YVFDnMQfoTGVL8K8tNyXA8O
xfBnN3M2iE3qc6T/nkLsjfPwNy0JH422svyTtVr9zrlESFYvaEXReXYTA25vNoMn4O3RMIVbz0nG
smO0dLD/I4Sm0qKKs1vPdhf15Xx3L2qhKw1GX18+ITQi9U/lk0Qnp5dKqrOxWFgx8pkSBOMqq7w7
f92Er+gUtAboYrV7IBFpYZ1RwKjsH6Xnppp4TyAFXIrnv7EUXzZS0/L9qpMg8Wv5tCmdH6X1PUre
KwdcFFFh36B73XvboTEXw149REos50d9pf8kodWjHv85MQbUlGPV2L+knvXHSTMro5NFxAmS1T3d
O8mHfkTNM5Btf4z8z4nU/6HvcjGWBzoVY54SVwumdjKbYXalMV1x9ags9PP8udyrhfdTsrR//ctM
66vf8ela3D1R7YoroxsDmN1db/MsT4me1FqzpNelOHRhUdr+Rs+PVPn2vT+UHCozRcqtLDHwqMxs
rotob01elC7L5pGRUuzTq2eWVafOdFVKJEveH7tUTlAqzQZnqUs9s3s7YUJoG0KGRUAz0hN5je19
ayCmHW0tlJ/xSupcPnwvtA4LTTlifMq4JahL4LjeGFrtT708XwyuivHoGggiFHJ7tZCelYOkbmeA
VPU/zI9TzrbzHEOqkR60bVpV1tfKKld0qkqXW93TVpWNetz3flfTR/F10YCruc+X/ezw/eT2rrQI
6lA63hgntYu1FizVO0CBRoXf8lpBANxt9RUG/zthgmZKqWTtsuxu4WjZlmm11yzzWb/3bAWFDwXk
Bcb2tZicHCgS5plncYOsmW6ltvaz2nRZuSWrBzVo0KrKXaGaYdeF47cqPbGC2UEL3tKV4LQiN9I7
zZMrxruA4WQ9ZuHZCaZ3by+dM9mTnEs5BPJ9KZ7GCEkNjHhF36518FDQXKL8+EywJvwMbUT7DwGC
vpp6x5IBPrTOU2KxEjQOiZLQgHXHvXgiO8d2AQUKZbfte1uR/2dPbQYhaf/cSrnqYXYeLb5tL3bQ
fBdcmKom1o1pLdc+BCUV5Uh8mPjILhA1wkwepOthZyYB/rRrxf/lOgVeSvUsAuCerZx0dbb8PH6p
t78s6u1MB6mnarvYNpM94GWi8zKsR6uqvtkfIiupfrybdTLgVxQ31ob52jNZTKszq4j2lEKfK1gO
BvpN/5LKvnfo3HSu68WqyxpUbnLelda1bUfFB8q+bSg7XdUq43UX4xcA6C5XnaOx5lRdihshx9f6
pHvS9jM+1LDnHOXDMmgdQ4Kr7+vvU980TGmnUlsp7q+sVYU+Dm0l9rPK6UF70rjpWF6O75g6VzJF
dX3lENY+5esAdMvNS3T0mU2HhcgGIlyyNYbtistQhJN/6ablIQjt1QNX3O9Td91d9Y8fD/vbj6Z/
mffCoTzdVFYNkrGyNeIqKiDm6UHGWxt/n2dhHFMB3nf+7WyyVSBK6RIvDl4BuckUTWuOfYpuokuo
rbJtHlxGR11mdFRvTikbGWrIA9XZ9HDFY2qvhgLhbA7rjMkaBXiysmrSnNzH6sDZucY5UVyTz3zx
MI1yMEHc+0AY5ChQXJ7rKz3rqVYXpXQMUFDijpFuZh7IFM1fDy9VXk2uw+lnxvh8VHKbcjxfzOxL
OnnmP7mN4imukdw2w3UDUe38fkSXCo6smX+vTCl2+GAkZ1P5tVPUn1sdYLuBm6QaC6kdp8dT/BNC
sy8kkNKr8XsK0eTB7BsfKudIN+JSulxoH1tisEQjPXwhl9nR5Kunlr7t1ePb/UP5/VJWnSyf5oex
+brtLDu+ZMtO6VXVCrYeG2DE2Soyn3EEO/lSAAryMTAXklthCMGqMuzM5kpKVjfxVKG9UZpGd0Tk
jCRGqtvTVX11L8dy1eu0Ag/UmLTw9bLkdfYzfDqF25C0ae/oJKQY1RgR/bl7GigsvLgStTRViZLK
kNipIX1MlGOnhqLBPB+k4JGzWxNZb6rH6qV7+Gc596twq6r255JF5hmZyZQdDf4JfnsD42EdOtSN
EwjsZ25mfbXsK3TgVFQfu6UD7LjcRgsRwrOC45gXtZUWdLFKj4vKVSb9bK/es6fQ52GdLq/3UfLJ
7/q04Dum5nMmb0VuHPEsewZg9GzdQbvIF7dv0u7lzxHd5fO37XmXs7HyPg8iZgyWK6csiLjrz4om
qNNDSfEdu1CaS3wuUFtXfMl2gxra2R3KhD9JomehFs5RrJTSJMrTSUaLo0ouLctxX1uZPmEwq2gH
FqSmi/fSjd2PgtW0eSeco3A4lV7/IMs5WnRJzPtruGZanfo6z+WzdF8Q4LPWBOno9yv1TVegmybi
2I7VN7YCUki+vAaKQwFvWhVHZ3YbKGKUSrfSoVBLv7Rt0pevkskNdrvaGvE/qeF8UUcqVL1ZHFdk
PVhs6+pz4Rk9yg/ZHhE2+bQqH7c8jlezl7hOm7Vtb9NEU0u/MUdg9bhqr+6D0+i0fdsMQr9gC6gS
vuh0F/kqR4rfBudH+Ziob5np3oonKeWtmqItwPpZVu2wTu6lH+S5/Ez/W6D6nEnFbI26AJbX29bm
t4z7th8g7hwutRzNk3TjHJEDYotcZ9SA9tfEub7+tpXrEb9ZojRUHoneHoLbOrIBSTNQMD/iJh1Z
5J5J/1zS4Igja8jy2zlp1ECQN3Bl6spAXdhntEPs23e230qVrQz2tvy4llY3UClsEBAnmPQUoO6D
LdgOVTw799mQZ7rocycFkipMwpun81dLC2Mzp8xXU4GYY5YeE6wX9HtG9tl+Hztx5LVwXNNY0lcM
uSoDo/LBN2sJpm/pBYot8t65z27lbhDaGdNPz8KfWbwZjOMAaDzc3VFcG7G4r98N9p0zlswWARIw
O2CE1tCI3vkmIoR3rDFvtIBM/04msDD3TjsBm0xNLi2q4wYm0sCd8Uq+keLQEnDFlM+GUw03yqvh
WxaD83g1sETL91D69SrNBD1sOCJkI3qSHGi5VQSzONFwEXi84aBOOHgUbAZwh/CXRJSc+6mHEa8s
mulguKqhxn521z6ik47ha5R2g80gFV3H13HK0wvnFz62GmQm+1lmEu4GNww4nufoAg+j04iTSicv
uY+c098PLSJakLP6kKB2jp1w7Nb6e93b68Id1tHqfrYNzzOc2K6z6+AVcAnjwNGipp5lG1kGP+r1
8z2ybwwe7ILT83Dx9NJuAE6+j4Q2qUZJCccef2RKD8C2x3hRDWcH0fMo0/Prb+VCeGGqBQ+g8Ee4
64br6KE4Eg6y62z8C2v2k1Br4Gjx7b/eA+USMu7dKMmQeYUI4t7k3zsesKeLrwvfmPw7fvhsGGi4
lY3zbO+SgqwdZE8koUFk6E5y0dEymFO5UTgNDYhO4zjD8ix9nLFPw1D2b7CN5UgLk09MNh2MquD8
ppV568Fp60F7JA4IdwIiJLwNI0DTFOuBY8COvLDsef5efpWDmtyN4gOzc9STgln54HHMwk0Lp5tZ
+o3jmxpXfM7QpZyaLAaECuGSwyftUx3Gd6E84CdUT5FrMLI6uHy54CDgTtMY+jZNGMPG9jd7FrUT
euN/F+Ixu9RDHRh8YDiwGCCiU8L42MibArliWqXcryOKW/l7aeB8aGXngG6WbtIjjNkGr3PvvtS3
vWn1VC+Yt+E++XMcfIXjJWf/91+aCxG7vXrOa21cMzv2fRbeiJOGIfjfgX2Mz3C4mgyDIuuAiIBt
V2gHcx2Hh/Tfg3KZq4GZsfw3rRZcwm/dQ3P68wBy//cUA11QKqSvfL4aJnt4BojZ8oZ6mHGe44wH
XCPcPkfP+ZI/XVhwRTLj2Pvwkj6OGfq4MbGuw0Ysy5RTFAEDioGd5kTjUHWCs/KpNe3n/O3vTNzQ
gi8MV/rf16qIjNCRxwdOWSeqiCcrD87DLwTi/0+O8GjjalGb2cJY+Ah3EV1QjPekUEmo5sAVzQGK
eDfuFYWjhsdtbWl5rXWpf4QTp5Ou6CMcxnV45VrJ99PVv+Ybo3RjNQhL7sdHvsr0Saz1aMUYIbsp
LmrRmbaD3R9rREUS7dQqaNROh3MzwmaRifKHSYCoY0TmQt+IcbCv5ZTQyLYzATnfajsRSkmIS65K
wXCsgkrXH1b6bLUQ6EXBN4cqBDYbGgmFFcFabHjh+7ZvEQJ+EOqHpjjKQujMYTnHGe98PNQwAid6
0/z8uI9DTSOt+6KRyyXLSLE4PthqZ/0grrr14Td8B8Ug5xIO4XSdPsUuDlcMI6I5CSPhbgZwwn7p
N2TPWdToPDxD3Tc/QkUkpXj16SGEnkcTbhx+Z3AXG4bDeDpBdtzmDx0ZOwA3JTrdIh2MnfU4Ux9P
XAE77eLInfvvLK+o5R8+NtIQ/FEcqc8X3fgwtW9uw85A+jAwjef/nml44beO7J0rRp9kHZF/0NGL
7B2CITEHCL7U47ErCyMsjIonNrL4LvREejo1Jxz80oOmrBgVH8Vi9f23yKMhHPVc8dvHp7yrWQcT
Fv/WNVfHgD5PPTrhB85QPHxxwd3NNib6GDkOJkKYy34c6n7tZttbtL709CcmiTvMKKhp1gSySTiX
dLXdDA9TDy4nHh7qoT5JTdphFoeT8O6/uxqaMTlgOfg6j/8OT2pTd8C8+fvfDfmIIm4Lg2rrX+u9
Oqh/Zk2BtI+tex/dwcLlVYu3UvXvYoKnRbakSukNHi76XxgS/tlb7sNKmGH2w4TG35ffYWCZkm5A
eKd5Y02P2uREloz2ec7sKrweVzeQQ28qKXtSQg/3u1ROOtf82I8fk9wXIjYSlxIcwgC7rktVg+04
BcJtku9/KAslYYg8dbL9YyaiatrNLnKcm4xS2XIzQMMNH+1uZrtxsmFx13F3smpudEKA7GMN2H5w
xyxQk6P3mVys2frpfnshOAeraoh+n1sZWuzuSCwOXC8O0eGbDB6WZ0WUjNEHKgLd9kU0XZNxjhNc
3iNZ9k9W2Em2H+MTpMzpYSf1umajPnnq9muHNBFcGB/uh+7VdyRC9j/j4LLHor/37ACGg/7hy1qs
Py3zUeXwbupLXoWPS9TfvzP0OZTTnPLo7wyKTNifwvYV87bFQJ1y+BnrHuprCEiLg1Pj5GHEvlJf
oX4WKkXrFmYcuYai+vCMnHcL/U6pofs2BREDtsXbwZfRTOj185GSS+3EQbcuj45ifH4c72flGLeA
QApxB4kbGy9NLEcMGUNMaqisR25Lmi++gItIJRw1FEDx0MRsoCtj69HPlqffiypM4lnKsh+YpQbZ
0Quxfz9ZYPSoKjwGuGGROsgn657ucp4CmIqnlOfv/2h12+v5Y5D3f92kgQsNK0J1SwkV7mkl+xVS
YtT7RBS8C9vgTg+d8HPLbmJTySVK+8avgEHUMiu8h5IPQHWnArQeShjKIBYMRVluKzWAI3Fyeocr
QeQlJol79FygHONfZkt5e2pKRAJzTL4RtCimEWxChn6SBGynUnI2laqsQmKSIyO4VbffsWcT3lkn
Pvj9JrPBQwfnqb1bVV8VUezrFXHpEaK9IunSLlEn4BVvxT1+NlVzgp+x4HP5LYORu6THYhZxOc30
/JEsr8OPE0F3cELpnciGwzfy3Rzz5F0Tzht4c2PFj7xHskBmL0cTB+1mvyOTRmqsPo8b3nBYeIOu
FIDQQDemgMoBziR1tX3npUROTe5sEFSnfTE6f5kB1nwiot0NIornmILhzuuBQGbbu4+5Lc0KE3IK
dAkqqvj8FyGDpoLFRmexgXUU1/y6AoizP0epr2CYCYtJTNi2ikBelV2sYq9b86EiNRR/XLnz4so6
ggCs8CWiEWw9x8b82Qw6I90msXeDbUvhKzvfdWJfF81LgFP8QlWFMHnCjFkNgEeFL3HIf8ffRq5B
MIaMkQoSF34lE5KM9Qj3yFkvT/1T/c5YGsMq3r5pqCVnpZZSkJ+LMLLFeLbp9/umlsfzyZcY4kLj
HsPnX3VmP05lZCOlOw7q9tW5IaWMQBLJRFWgFL8Mkq9aLNnazaiiT3/2MCdVC6QdfSFmJNbXhH7m
5dczip04nlesBweni7YpYZpnq15edRL5agaDi5q9RbcL4fAro16tUKjEn6+b6q80KzN3zodPAraI
IewzvJSBU8fbL5vTJEc7NbmAMifbeoH5AlsFNJV5bGgJiQ726yMqxSW6TTTHyuBkTTEDl208AtLR
sHDE58H94js43YYmLUzpZmTpKRJVhHyxTq65GtyiYN8mYQm9n9n36vNJb/+06+sFW5OGj/gFNJXV
UJCCzNe7MkMUpfLF7p8L2Uu2upkHdeqllMUUfH2hz6WJULn81S3pIZZhs8PJMwjNzxWLmUOiQKxH
sQlxWmP6YRL8jhgzvRjz5IbIM1ZaV73PA31KEKFXtJMOHlqbMbxqEzqtBx35LygRJzqO4EVljPVu
jdRGB9OgNca0r57nR35ch3wtzkNZ/M6A7xbNT8WhBlPsUvCjEa/mx4iqLKikwzUWWtcavlf0+ZkB
fdGuMAhG1ZNIrkfjYFUpPCWMCPzEWpapK9lIDXEqguAgRt0iXEmtaHknjpOh9ref5fvHyjzOCPLa
wt30/kdk5hG+HOqiaqsw4RB2AuSrFPzdthHMo/wTMrVVjd0dfc+r+ezsGnmYfS/Yj+UqmwzNT64U
SLTH8k9wY+Rw1to0gjnakqU463Aisf0bBlFZrkTFhj6l2K/gXvYTqoFV6eulGHFpwPRrGXhlpnKC
S5Xv1d8yRSTNGUud4pfpE6W7j2dpqgShRJj14UstXl9Vk/VTLa9lui/7czHsH9vxa3lJIkfy9HWV
ySKtTdSmXsUsCJNLXO/YuYxi0mFr4iVeVnGCYD1nsWU5Ntl+yyJPIzCWTgo0WbCd03chGZqir469
8wz2s6pAhayP13FuspBbvpSqwipqaZgeOvFzJD2mkLeIyi8NGa7k617sKzGJzw07DoZB2k6/xRAB
bHw516a/czmrsb7mgI3xYtEZqVF9XdSFY5UThcpxHKc5z9W2i2rW44f+G/epkmXkdCpbA//7eTI5
Yt+zeFlJozxmoEa5jHTV9/94brBia4Ypu9mVLRQ4Vt4ZP0X0QUEwxKaBSZNc6VT2e5jretudanby
BWoxts3fNxdiIMfS6RneiVSZ84Zn0WIAMjVH4IJAUnMSEfSUnF83jeOrrv+6N6xUiNFxNlHmUhVM
+QunqXiisWWTkfp+AFXxRr17yk40XSkkWjo8nWMMYgarTeMpFtBg+2NhIeDsk2VUEwQIYUErn8jX
uXIb4QzfNyoj5df36nNLuinrge5bHLCOjp+I/MmOfnDf6/ZKbUEzm9AYoXoZsA8pHgNYv2P+WTk0
Hu30J6g2gdTEV8dJcavlK8PpwpRTIZvhbvaWEHlNJ+tNyuAHK831SOWBeLjYyNpOFV2ZqzPr5ryQ
rNy+r/SLqKeV/eDwTWR24whxrslWbHv1+0koGG0GMnzed3kckmm1mR+cNOYJaEBwO/cGCkNeURW7
yA2NBU2M71kqWolIsa+tn2lxqbRbvvgZIthMcc7AW+Yi8G2hXhdDzBbryv+EcfAA7CRQ7ljcOf4u
9Og8nszRNbxJjTL1EyBu/KvUVdoModKZ3lHCSiHpI/vKZB2xr5SQkZshHWVpWpgXoB5c29e3FQ0o
SbXFnEWJnMJyLHGXk8nrglX7p/I7D0A+NLEhRCKizDvzDqkLYh7Du8jIawTs1tMjEfZ5vO2FvBLF
i68+ppMYdIWLw9K86CW5be/FfiNVs3OgDt4kT+jqxWG29vTHsi69TZZSIsxHLfkvgH3xWQ7ABx0r
Z/t3LiQENeVXK10h+x3G/T/dWyVJQKVOUE6LARc1ZQb8pk3jN7p0uUWPwIwSTx1HVRM7mFl4vYjy
18oH1j52k+8m++cokx8gjsnGtsF1X76fb+tG+ak/TntZQbhGiM83drOEnFD1izEGcBPkFt118+b8
Ihx1jsH89yV3P47X37De2qOc+soM09VvHCHm2Rc51QnsYKLZGgJ4ca2E7i2bYejVBodBC101tlRW
hIgMdzSGu7GmiDcWs808+bGMST9zslZdERMPTEE6rhHoiFV4sZF5Fnex9nXJPHmufaNnEva4OBgh
VwzJ9K5zR1PNNwjluWhOMl+LDg0QjWhSyaK7H+/HYqlVZzdPMKrPsZ5bDERxhW7/PJo27YM5oXkQ
1BP/lLlJl7QXMIRDfxXet1U0/u9HJBRLce9PGbOcx+doZSC8a3BIOHf2jZ2HvvkNwkrBkEhvN7j/
bLuG1zpKKp1/brup2o0iH1b6O7K28q4RHHCX3c/21FcPkhTu+epkMymK5dqL3mIRI40cGpxcXXDh
hEzy5VxZzKQChPuIJyiro9r+i4hTHJl2lUuIMGglEir+xRejLkqh209QsdV+29/Ckm5G/7oASQQC
WuAVTxngqXaJ7gSH8PKVDeJzHeGiEc1ikFkwFx1KLXWnZDCPoN7czXen6DiPaxZ5rYUmAry6GtbT
dT1ktNimieaH+OZOjdJUHMv2kWjX6Yp8zq+7vn4qcstiArvmwkfzguflhBMt77JJMO6ziDYy38dD
BdHx3gzdAV/r8v1z2lli2WqiqNcqDYKK1IIxFy8mTnT0w9NBBi/8Y0zwX5zvyowxf99CXwmjDYu2
vcJDJ/yvFnSUC30wQy+5c/F1wQtcbQVD4OneigX5jaUJn47oSGBi28TjN4GtrlyMS/1Nl8ilNWa7
XZw2QmM2SiCRyyLSCifb/tXmb1vPSWDjje/ft8OxOB3sPp8DprbECr6K4GiOkGHZLI9tHp2UHKmW
5BRj24G26fImREfzb51t9RVkKuOfqzEcZRzKwcnmoZopvSHfvMdc1Fm7roR+WatoFmOn/uetQkqx
7Mz6j4S+9wRMWNwPmUcXr9rqYZ1OESeKl+37wSFaDjJbFbn6vICYIMNAC76OzzC14Ocy/cjCdAkL
SsneUt4P6LZsbokq7kic03boVx7Y45vaLuSoVauRBiVI3cHNOdZNfCmTkEIK1ulmZ2He5efayKUi
SVBStfXPnRo34bd2Lb//EHq1pY/sYs1VVtCLPhOE3l2ZIs+lAT5YlyasxixfsevB6uWUk4xRbh60
v+BYqeuF5Cfb+EjiXaJYWnUOI+gJyOKzazFQOrBedBly48la+FE8PQZpRxle0CgEs7TNbNr/rQuc
QokC5DsPmG5CPUgrR7IXcj/5sP6Z7NlsYfazBYv3TjIKmzGjebzWAKjyVy+/LUO/x7G5wqClOItH
606Osgz/Oc3u3+pWCsE0k+nW73cIy28hk7m0NKWs7WWIDRYwtih4aeAcM2xSsXDe9RUnUTLK3GQz
C5bVQtJmEGKkG4pDFdhBovkbHQeZ2srYvNSPpShYPbgDZSJihavTd7zAsAEbtHxvn/uH3rUDZngP
I23ZZe/tBq3tYqno3D+/oZkF19yHr1kOF28YasQxYYG0O0MLP0K/D8P5MLn3TyJVyALeQff2eaPL
h9oYH3hQpMDimMPPtv0kJaZkbeQlQaFlKMMlIsjynSbcA08V58f6mi9EcG7KoM1bHzZzAzbkni4R
vc82Dw47gQXs4XRJcaPQHCqKd6ND6TtdxZSXvO3KKADKYQDnUr40zOgXoFcbUVCerOJW/h4rsPhG
0lybeYa5fWjZcZ/DcAGU+YYUf9FpNuLFZlJuBi1c1JhlGG3wAua08m7j7lHfDWAMr7q5eoh4CjTr
wWxMoYVmDrIJvi91QVN26lfzLkVZRiyljONFzZgb7dhwIL/teCULBIQynzDQcT/sa8nBZXJoKbNa
rEJkYcRGbCFAR1iv1cDfNzGKnwCdqG/9K33DydQXMzxbbLBALT0xLdqt0MHi2mQIZF5fWuBHC5wK
OpKymnBl+mGZLWr40FsEOVaT8nYejqaOxqzt6rEEGx/8lPPPvnGhvcAlhmm0ctTa+B9YmURy64om
PXW9vBqZfygjo8UkH7GiGJJ+d3bvMevSsZJljVR9TXJS9IyRD+QDFz6L3Ax5+TiFAAyGiPU8ABW1
riCHgJN05a5/cRfeFh/yYIx3/vRNwqd1tIbWKgk275Up0Dm0KdREpgycNBxC6g5pZK3FSe40S1TM
QtNYRRrHjR7Jvm7IXvpP73z0pPBm7bK9hKyHnPkx2UljOHdpYiQGDYP1VxeJNCFAvMGVPBT0FEsH
Cbu3pIwEBIGnpS9OfP6E3YTUpPO9bITo9qCKthYPqzJb/co3AVMiWnQy4J55smaB3ZsXM+NP12Qs
ilids2gj9SPEH670Wwq2eM+5dchdB4mxxO+HBsjL/q67G576eTw+8QmqUbqf+EpsCSjLmbQFylJB
1zM/tK5uwzkG2BQCTpwsX5DUBPV2cW1BtMBE5/HmVUkUqi4BeSBGyMF/iKkPqCUMg6Bd1l/kGfwk
rqEVzvy30sxXnREnELdB0V8dbFpNgm/wbYIcxKf4G06Li3+Lf/vyPKDT6VzIUy1N21BhD3qgm7oZ
NCGyUejLgTPP4j6l8jJZ2+WbduRZYiIpLRgxmw7rNkGJQv7YdqCHDJJAcp60Gc9DbPpsrGYP5S9Y
SUl+lArijTL0ljfP2phiitR52VIPX/eFsLH4Ly3xIFf9RJhWyhCU1IHPVhPx3bLybSexmZ/7NxP5
+oasCV9LNu5WEPrCRogfLBFfIXrN6rkd2jtxNOgFX/rQGp3jcmWYqId+pA9iH/ZsdbclJ/bMAYVg
9RbO2FfOjrEtvSWBdNqq0SIjIVYZTOg9NvfX4Kthu7Q3ghCZpxgyxY+ciHlhe0U6Cx51Kal2ZYDb
ly6P9qGmDwmJpHqGOJKUNQpuGbbC3xGOQi1eyc4kRvhyDAH52AeMRF8M3OhHsYvNw02IY0rcuiW6
a3MEqlBPgdGc5/yNb6VeJEEETHdcVRAEA/SmDbQ11ffC8FAPt+rBPyVWQmFiD1va1L+IJ3i+xCvy
5lJvYHrcfOg+c03k7vKVbHVa1THIfnovauKVhvlwcwkb9mJgqFAhkWNsKjA2NDdl51fJeiyybxXe
112wqCvEsKroz85qQFFCVQHswZ2wC80pXaNdaaSe/CiPUMI3pR+BS6nwhZcyQkpSpWcEBZw0Yqrz
WemwNlEX5gT4LB/uyGZ2uFZjxRGBI4+MVfDVNHDfuwUMaV4l1+A0GGvHvs4IeyFoMPOn+K+fuaGB
bpKdxwDySm4wkqDuNANmKl9Zjtn1bwa37qNpT6zbmQef0BoZaxik92rIotU6w7r9c6qkGgNZm84k
a3UII9415Tqrjz2qdHQe4DhESvTFHId4W8yuc2Z5HW6Csh+Lmx+cQgWa88eHPa20aCRqQNHuq9kr
BHalVxWhi5v+5TNR/ElUfx52rsARx+N+P9Sy9SDCtI10gDgcNmmUmKRcG5n6JFho6MYbwprwTCxa
1rZ62Nu/g7Q53AtFMAjk8l/oDbHrdHUR3Olq9fmcL7X7+BVlFj6zuokcbV620c5hdC79ZHkx9mKf
Nrr2QMjRfL496obs26mXaimvrS3IOC788HDNFoj608Fd9OTBaJeYjvjOHMqvru0x8DqiBN1XWJ2k
haUzvs6+2kUKCqGSWr0pg0apw6LLRawJxmxKx19qeeykl9UQtp2wGvguJIZXmIu1ds65ufi9CbQN
dzjsBIXu9/A6OtlAGGHAemSboq9B6u/wJMFWoSBn1GMXF7l66OEDRJKhe+kbdbKIDIFZIk34NrAv
5Vq8vK69ja10u2JNLFzsx5UwbjBRHk5//WiQUBFE1BV8R+CMvOqvmkDd5abet7/mEf9//xIeN1/d
v7QrJJRQ+135qtImNpFrJUM/lCDXf0OibmW4ZbMJln8UhhpYyc22vadSSFy0v8KiwiVwijZF+WM0
bSvsyAiFVPox45l0bdvyn1Wvf8WM0TUbLOqb/+Uax2nwjR7NV66We9FXHLFMOlz6Eev1/2TOsm1f
EYqpq20ttyz7faWKZB20dOSNJE1Vbt1VJdUMZm7LCAF3ZM84BOwzJfUyUHDOMZesq+t7MfaJnTZ5
/FPwARcbTeobB3e9kccxwUiYoHyE+6MneXaQGKr46JccMmCi04OV/RmeXXR6XzSIxVBuUnIVuIlR
JLzQ3Lmy/t6Wp43gDRXz71QlkJALX4KBXfkwj5HI0QAKSGuxz2s/h2OyX5YW78tLWSlYkKSZLGFg
O9w12ryYcCoqDE8jHrMMOZq/del+umJ/uIjM4I1gQxcJ9kbpz1h1Btex/l0fEM3MV769EvMm0Yka
0xe9IlE175jQZIvXJnykAXmUFcE9PftUvh72YwkvZN8Xyeyf88WMqSTX+dS0dmNBWDqOztPiVk/J
gz6xKbg98b9eOs11hR1BeT/Sv2+FzR4Islw+o129gHmucCkiFmtZSZJlhI9TayEceAYLmqeOg9Ic
vBK03h11sjj1Km3cj6/erVw8wSmMmGu5wdbMytYFaRY1yTbunfMcA2pwiIjw8Fdo0EzcsBksNRLd
BulMedPYN47tNF37qr99P0oE7/kyeyxAt8KIRn6PgvDjymjgWFc+klPZq9we+jv4k3uoNB1lv1bl
y1co8fivLNRPV+mvW4V6SGQLLF+uzT27WBvConPaF7+vyL08UkbX0jAhacsNNzN9IHz3KsqFGnb+
zVpxkgUG7+o4Clkl3nSz2hKadSszujY33UNQcrGc19eWMXn5Okn5opTqSkbfBZ8TIelK1bij0Lmp
HKIqm2qy9wnN6RaaeEXgBfu+5nEr3V5At5u5TKSTUaphsdMgMqw/2SaOFq3T5+szhEf6juY5z9FB
WQLzIYqpXFBdloSYPAlW0Fn5dXct6wm44arjtFGrbGCenSEqRygd30TWxT895qJTGG6rm56urMSw
qS8bMdMD3uWL3qm0bIdWkekqw91UOYYpAJ+nTwomTrkvrEZMVSyH6r0PUKtnm7fxxU6OsvUNUeH6
mpe2QPe/khGMtybCzXXF3u6Bov8Y0aua+1qGMC4QCVERsiDOwPoFEG4+77W4MPgjrirKz4eJcwsj
4jaxPR+BYvXEl/WX6KMo56smB7ev8ES0npdhYsqCamxPogExV9eapOzBWxjSE0QKZAyGUIoBCWeN
Wbaf+xqzly+5NWF+GrTmV7BA0VONvYtcZk9wP3usW+fxfZZqTmcxNhdLy09iqiXmojxL9bk2iQ8h
53Aw0/YZ8Qj6UMPYthQm1ouqGifHnwuDyZPuMsZ9g6aVX4n63LRi9VCaVYfFhOOXy7OSqVm2qTQa
m9zgXxDx8tVTCwivEojJ4A2h1IE/IQRLbmryAmFhQTPCZPF/JN1Xc2LJEgTgX0QE/sAr5uARIISE
XghJSHjv+fX79WzE3rk7syM4pru6Kisr83kYSpy1DujvAXkyH24q3Y/ad7iraYq5njHD4O2o8HIx
pGGyjJhMGgJ2axVJcqRLyQ/ISjUXDv1J6dqMJE6GwdMMWx1w4axM1E9/G4Au9Ee5bQxqRC6pcnUv
eNzg+jzUA4G2vneKPR01i+pxGCpg/fsNbWogSyAX2w4mV/nolsGUYHEVCxrkRvHWwLXEPsWt54sq
k5q8zFqHrjnndU9Bk8bvoGtjlHKwHa6+5AVGJCm+qx5f1s18vJiUku1FPG8Wf/3aRuU3FkFZUxIV
HNbISb+RuHODFe2p3MeW2mElkigU/kI65hxFrbOGWSLLxlWeNvyFbV+hPtO+Ux0EK9tdbI1fu4uX
u6qTkszf5V+KsOngUDBOec33aaMfKlQgvhb1zLs9OMqu8DQM1Hs+oX1MBW/74xTdtBJ1sH0lMXzU
DBWcJ/WHHmw3u20y64jai/tLIdk8Sg9eSdE5Bu4Dow7bZWUmqQR0UEtGL3BmbVqK2cWd4vgkTh0a
bDJu8+ExQborqp6vJg+q92Vv/ajt3ufNNRfHRI8U0mAFzhSfib4Q96s9BVRWuGuAfUs/oOEefvYf
eBwx4wXhUjoDJ3H1MabF4y/Zt8W8EOgKES1PVSSgXhI4dpMeKqOw+yiRS5V7ObVW8bMoyUn8yOmb
k5FSR44dFNoi+JDRfE7FkMQAHgd8xrhi7f5zjEfZgZJOhy00DcyRv+8mlcz43tt/LL5Ek9SLvhqP
FM2XWekmttKwL2CmqfgoCSx0H6sncmmFODHctPaGzgMvkJzIwrBWdxf+/mVXyQyjzctanuvul5+z
18ySeCd1rTDvP7OmiTFsRuef+azeX11HZmKKUwL4DoPalZx/Z91cqBglUniJ0s1R4tUMyof9TgVl
AuXPflqg53PlnAi2CIkxj4Um25WJmWxrRwRKfwp9dbz6RqL+HE/evH3X2RD+PiN2wo++J+mQLqou
k8oZA1kYmfhbLewDeJGhgENoJTBaPlYK+/LpT1afe0m9EiaxUv9IcpDgTpewKRLH6n7fmVw/yRMu
srW7eWd9AzPUe5ovFl75okN1qSdsS80o3b0Pj32xr25/zkwDeqv3Dfs3ydfddJAHfKhfzn55RPEc
8PGTMhf7HpyAuVu2z+Pimc2lBfo09v69IqQGu373bBcAVXTBcf4zhw02XlJs5cUNZzOXz9e5ENMg
SEwP77kxKQytaBjcvUn67Dyrn7Pd5a2xx7ZaxMdHLU23m/gU7LR8T5Jeq216k2/TNQPYROnR2lY3
PSphZ80mfA6cVgLnu5gW60sxKs/r+RdGq7opiy8kiOHlfW3SlL5dPHmRBc3rRGSQsfDiRuuyQ0D5
a2Y413QarbvpVp4CnDNGOibtsMYvWuSvBCvIA9W8blKUFCRPm+pV20CIH1geDrbFaMWjl7lcoey8
zhP9mzevnQm6du18IgKnq736klcW+plGAMb+dr2H1D64gbwx+3N+xJZGnqpCLS05VMG0gvTGtv/Q
pVy2g6Dxzw39SmmCuLeuFJs54Xl6m05e0vGkde1s37KDzDDxKmR5PHt9lHPsEVj8gRiC6PS3+zvw
cAR+LOrpwCP+05NUKQQ+CS2vrsKg+GECS+5GHl/rV7Neb6l8GM/iS2tdleic2xLTCyp2MD0F0jUf
7mBr3u3uf3nqh5lXmekrNbY4yUkkCmvWeYW4qMu/FWKT8RV5Q4iOd73UW15fVnxM9wl/tff0yjLV
O5DaQGd7VmQUooGmzyPSSLLtgm1bu+IrCbwjnFq7c3hoO6yl5VTiyK20caxwmwHpqULjlMcqRzDU
ynH4bIs1r9OVICWIGcREolfMhNm2mr/RtuF2qGEgjVj3ij9qQics/peaxSnWerbXPcnQQWsyKE3P
xxeHHMnDmvCIikUuuyyJzZu7/jLUodLxPDse/D8SzJZW0j4dUCBIoKPPr7IWXffNl7HR5m7YnY2p
SSJbYyyOOstpwbNI8yxwxlKGXyrXs7XoHChbBDyqkVBteAMEiDVUvUQV8Pi/cM3q0wSnVsHNYY6c
xBBpXaxFUZ3M2FBVYjXi+M9Vx8EdE8DxJ6MCTTlX3heVRI23WCkLtTY7hyOtwdVxluUIK1MlN1NP
+it+fs15H6Slg6e/B8P1MLZRoCjDcaspsx7lm4sW5oEPKc0QtSV6eVQzFa55kTy0NFavnMvzwaNC
Jkz3cF0a7QJyFnDkmbxJLaf8u9QuiWoGlMZiNVt2c4Dmgm6WUxsRMEcz5vDnRwHhsJB85RvByNlk
mufUnU9TzvuQEaEkolipuP03dEb0H8UdW2W52LrYALqZCw5cdFAXGk7IdjXK1ek6B0ZAH3/HoeDw
spC4L0z1K5lHoXqtLIAxs/6ha6AL/tHM/65fqb6/m/r0cgQuMMyh/G2KTMua+Hlt/3p9ZxtG+5wG
8omx4711QyYM3SDHFYX0O/z/yCI211v+RhV6WNn+M1SZwcon2VLDR+W/CQT40nT+2SUtK8LiSrxm
/xCDfeNbqiKJ2n501m0rJNu//vt9wMm/vIo0OSKSlg1quPD+BuUw+naH1uX7VA81v8wfSvHo4usa
IHRev8lZyDm5FVtIuvZ1l9lDDl7O+HvEQ5sSXEJCql6NrpmRBGPxhObplHST9D5es93JWxYuE9VC
O1jHaawTMi7WD/VzHDSy8udB7gXi6Cjhx841J6m+LC04jQcc34ExStxoKIclQTAGTneFKF9KTY26
hEUTyjRwfrp0HlEzBWzb0rDqL8Fdy2UTOy8mYYfoXu7qdxlryD0TlftXkkKUGU9FMw3AP7kPmiaP
XfTmNq30l/UQEopPcRngyfQD5rb4pfn+w4yv/JSWAUpPowwc+9CZDfCc0rDdgHCvhxvJeaCGU/as
IvBZ+DO7P0xxGZXjK6JpWd3TLbq58kcN3Fak7UnGfD+NXiWmLchJpjJxAtFJ9+sSmp3t25hCROEP
W1dAw3NvoVCOxIu/VBtF17zK1+Jr2fM2JdX83MSSdZ1MuPnYBpioqOQfbHsbkxhIc1MhLJVRe8xa
m/4+Uy0SX5CpG6ksVNKLMLl8QIDShRKc6dnMG6dieb4tb2T4V5NkCtK36/s1WUp9J7OkO6Asl6dn
XFY0XWeBVHZI9OxfHLDCqb2lwggquLUKTs3J8vWKFLfyc4V1NQdQJ5XEIPXWlri1grWeDGlbzm3a
j8FZc8bI820eZy6N/LZpXnQsoc40iL9ykvc3r+PclFhq6V67j+g60Db841zF7il4fuc1AJNNssGT
slZhx7gbjJNOiEHYILjkWN28p8aywURbYtE9ZvWigs3wg0LUo0wpPtf13GQ52U62a/K5+T8YGro+
jvLVyLCsY1LaGrB7BwT1t2AaKqUNKcRixGhFL/MzIJn9ZV22IKA7Xz4OI0n0/WPkW0QwodxpWVKX
rb+Wg4DCFMojlCQ0B1upgi+1rfnTj2UJMH7VU1kxJgq0yH2cCyOcjz9BaTZA1ZKon0Y8eGoXJ/ip
edJThwp08UFuLXvC2WBqnRQa3y8xfjXyI2FeXRbsDHpdfFkibkTNBd+cmgm42eoKVAdWFS/2Voqm
l/rmdddgOeXpHlrZwXN6a+ZeLOBV14c9+rmX4/21EAW7FrZAWIrYUFb3yyGQqWcF+FwY6yy+hG82
XQOMUD4/yomf5dSMc83bfF1q6DYR+AJXJV8LpshpVG7zMqHdvXnTI3XtvHbYjLHLrGnQBi2VE1Gl
n2P1N2rlWIDfSTFSqNLayVXStetH0fkf/LyHHTBgKhWoe89X5VlHlp2DLPddJAgl9UMVEBISeph/
p5HkQnBsuqBDXRYfjbedJGt2IjRvM9623+cxVHrplKkYMN/KGr6KJ9pcXrezHmeQwmgCuYer65ea
DAtTR0c+t0TDNLgYaM+bETF0tcsKuKSnKJOxP7IxlFX1pIx3fD5Ka+WQRLia27yc9amUYAdWpbqi
xUqGNX13cahdjKMhBLtQYxpqa3aHlzhzq80K8YlPGI5MsCtKy8DDCf5XlAnmGgcFwHiRKrs18+OF
rhB6Nfg95FFZKNIfBjWXMs7rfRWI00/0gur1yUCYHmr+80GtcYJb1pfPn5qr99uxfPVhVR+SmBKV
LRBYBdrFxeGpuZfNA3VpgSbrl2+F6bqGAtlNdNBB6WYuZLSZXrZLQX2uzAyt9SOXVI0EzXvvevKm
0G6YGU/KeWiDCm7lO231S+x4RAYmB3bVrzWm8ErpOD8JSPCS6uu1cZggnpZAIG5j8/3Mgg11A+J1
ohYKGSyMbLzItSZRd56vn6LY08yfp7ntcHl9FXmuk/rdbkmW9tfGjj4QcoJjS/N37M9y1/6Tk7hG
G90tGMKucqkvsvDG4+/2d/lL1iGamlw/wSDEq6WheEyn65UurvH4Vo4V956KVzmKqqlU/LemhkUE
Xr+5fOcHf63ipu7fznCX5qRLpnXsxSvTQAK7VLVweE3uq/Pse2b7NU/8+XD3RpGN+9utnE7Xs2zj
F4CnkoLvMY+Xs7B4H9xrVNEkl7IVJf+ODEQh3oNraa1M8Iz8cUoFIeAsaptvo/srXYpde3f72eSy
apUT7K4wqy4nqfEmbQbg+0ohajO5NvKJ1sl5ojDRTYoqhASOwBLbTbal6tZ9EE9nJer3/jBEBDmn
BU9qRFMmtF3rePnlkT+4vyy+i20oOGQqKnnWaTBCEVaRr1hcs+rpJZGNx9oVXmHxNX19M2NYzeXQ
5okYbeLdgTzS3+YBhn7ER+AttFd43T9iZVZ+1RQk95POld7ake3qvyJQHpivb06D3eUtea+yZ01l
qrtsvHp2UoUXISGjBkfLI7cxeVsnYoHDtFc2XwF8zmObsKDFthsuNjVCwiaYjMldci3mt/wyunjF
q5sZHOK9s3cvwJplu8ZAh1IHQXqRrxMgOi0bnQdUx+nEyPU6DVYyZ2laooK00AIZzGKDY6vBsafN
qlLU+pJDtkzqyC5ggqGGSKGqimJBuj+Wx+1dR0hDDqOMOu0nKZ4gQZzooFZd0frUVLIW58p1bZKP
HINO+Y5iVgjqr9D9Mf2wEWfVOZtg1mreOXD1+iXGp2ZfKcH8NZ2Nc9HbagSV1CGVgfse9r4q0eW5
uSE+R24jEV+2LV+dJ807f3PKa1lsHtV1plw8NFKrOLto7CZV/3K4Ul9I9pOe6j+TXGocu2Rtfa6x
xs1EQeMjKcQcFo1TcvjICD6tfaKWXX6ck63L7QdOsdNgLqXPvSTTkWyHq4KW+65i0weFDBTD2sJh
eHm85NcV304N5Gi2l7xN5rYqZ89gwQqk6bZozFPt/LoKH7qtKxLYk34R8cnzdJWuL0mD5/p+W5x/
pkWLaPTYNu23eVQ9XOJrcZDJVPJvqXx98ffgkTPKf94iwkCxtSSs+Dmx5lzsbD+oU+8/8m+HiS7c
rXmcNMlenILpENRNnbUKiiQ4nyEDZfjBwwYsGup2iKH/ku3Ma7Dgn/ybB/QRRTV9msyP+lfQrO5U
ytcx5s9eFD01pc1lT6huiKp9/XDe4Oi+JgUE1mk3Y67OYrn40hQtQXbfGwVMEQizz2qY3vpLjKJT
NY/qPRkketnWEZ8tNNDO1BxE13Jx/CiVl3xZxmr5yVuQ0I721rgwJcf4VO0E2qRX/lcAk9UDUYtm
R0bmv6goAObt/Y/OBbjKJiO/QuZ39fV5DgDnQbq2o63LvaD6WZTwUxsdLFEEWdvpTwmejiVHVKIu
svsGfKcpCCa0SgeIl0q8olQ72N+uiKJIrQy0PSob9+cko86dr5qqkR05TmoIrw1incgXuig3y7C8
LIzgVIkJtWynJVPTySDfhec45cE18RzG+Ln4gxNQhb60zPiIl5UwtHNoEctUmc3eH6ihpmRrfurQ
orJDtfhqOwNwPCH+MQ+rqJQ0YTrM9JwNC5nE++TX4ZcU5bbkzoBbVeMCh3rfGewqxOr5211d5obF
5VRVf6kAamXa9CzN6C0+KjMnUBfEErvnSTfq7b73lcUIjpoZOq3P46jt9JIM6GBus721Pva+dFyS
SRktds1bkXBUxdGfmjpGXE8ijhK1AoZ69fJd6O6j6qVobNHYZ8DwPCenooUsuj/6GcwS9NjL6DmO
hg7VJ1J44zouXtivxLL6bOc8nneKU1Bf2I7Ycr0oGee2cbFe+NxVV++PwfEn0whspmRzw3llZaGY
ZvnY/khV7jfaNXNGpA6Tpd0g1ZjHzKyjti0bEhSsu6AY1jxDCZBYLvED3mg4i1os2iiljD9QvqE2
MR2rALuVg8E8Xi+68OV7olbcvm3vtWjzdbnE6Xl4eGca2suaf/Fdiz+4dP4Tqu4FXsdeDEY7Ltdi
VY6kElbxW6qX/LS9U9fWVhJtKkVycqg4Kk5k66UErs/7S+silAugRNpbJqZXceZQFzEYfnsl92V1
wzyoEMsWst11mFcJadDL/sM9ng+V5OcyWNx3C+zCkBpJxmNLnK1mIrGJGkNwQty0Df3wAGP3UbHe
PY3N9/JN6uOh3CQZPQc9Qb320ariBo6T9e07MxoK75A4Gj+dLfFUQg/NVS9Vvb/1o4qlNUG/R43G
tU693vwaUk4Z2GAhq0K3kDXWwcPfFyTuMfNFkCCREnVr9E2J62jGBbdyzUDtpAz83ABC9a5g51H1
bgxg1b+SOn6bZBr29u37hrV0rT7kHG8Zc/F7AFow8E7ai8MD6cG3+9gimm65DGgC60rp4s1Kr+XX
PrbytG+6WZ8qyI6zL6UYIKJemAGV9j/cO1kZe3LZ7uydN0816k2qG+64TGOHGLqtvyIB5LyeYXd5
rRanfzCueuD16vM/yh+dD5wuve9+aJUk6ukBT3Ut5kEx6WzZkq2jsgjpKMQb8nEG6kC9QPAhSjgt
5V3sc7c/ADPCwPk3+PgPS2brprannBaS7eKQEjSyOl2pcxy8oK3+774r6P/1+5PyKFQxq1IL0lan
VewH4dI3iFwC4HkpjW7UDlzprawSCqNH0PYbwQBsUXTJwpsHYHlOuc17X0WocFkYu/d2rZs2nR0z
zQ3JMG2+9f8Gxld+jgrlKLZIJic5vSixVZZ3Haap8akFEVx2CoMkzlPDIrIKi3X+0/0shn1PoJxz
Xe08QV69qMG3c8imATWaNnkwEt44iSKMErPn/WeveGvO8YWPvyq47zBKmJRckm4gys6op9A1m9jR
5HfKDMW+tIFUIZKhBINIcEwr1OeZ1+eLBGzyO2+r24r18w9H85DUQ81pbgycqOpTQ72l6f3luS1H
4+I4oW9moWa7ialomu1YX27UzomGqP1dzY/uxbczn36zAMFrIjEHluleyt+Q6fv7Nld0ZmGjw7H6
hj5QsVaK6dlNw46oWuH6393idJV68579I6DCMubLqudFYVklF3lSDoGB752k617RxSumm+kwoR1l
/D7k56XoBqKMJTGMwh0BAqHaO+znyuL7ea7Ij23tHHXKa3n7oZrl80NknaD0t+aO84MD6RwEy8a5
SNw6MZTNP3PuqOxg8aZyPSrlut2vkhAczE3Dg/Dx9NC7Ljo5mLclHO8MoHbl5p+xnKrbS40PrUCl
zTAdmhsn27zneo/B/SXZz+7L2Uipj2SySxG0vl1iM4YqoMbuuzjONZj+UIZPk1Ith83ybvsZ+3lZ
Al1crdtb/ip8Tt8zgiNJUSUzXHynFq0Thf9CNzeNCPx9FE7dq3YaZVkhU537ftnWi1NzT9hpHa/z
GFbv/FrPTLObxhkPZtFbfO8m5d2h5mX6OQFlUuUK1QV9tjK4WOPdJe7IGSblNQEWqEqq7HmnMNXH
efy+ePYigG6AJQvmZr5EzWUFZql/Wg9Dr+mMKTmPJae+7o4i5DqPjF9tAdqfXhB1eLRf+1FCwxdb
OXLJ0tdLjXPwDdnacRvOIw1O78LcW3Jbn3d270JehA4/CwWQ4jw/KdtUTjkAfG+mJQ2vqk8GLq0g
vHVuNt4bzb6gJw8obospuaFNfHjvM1qCHpQL6OfTs4JpNZLSpnpQWabvNe3eou6znCL/RkG9VYhK
Hivrd24zjf9XOloGOGkxSnJLoLVj9m+EyNi+9K/D89Rka5p/BLmNOwy4nXuldlP+3FZ+SctH9RTu
RfuIVTAiBKV739xRdN/8aUWgUwCp/vHnM/VNPT2C2QPj8334fSBLw7O22O0mD+thdMqYe/dj11q8
S3Up0DTJPnwFeax7mzIaWhGxo0XXGJKQjzUDUSFUY1u2XW0WtxslfRD1FNP//Eq+CswiwuT24lnf
G1bCb+6o8p5mKAwjU3FtmuZWMbZJwCWQRTXtosKXM136cfxwLic/E20QZ2v2nYjnHT24H7aG4uSG
Vz1FR4U4NkhAT8ryoDzxAeoxHsdQsrmZU7RT5CLej2ROGV1seb2ZTtv1PRwGl9CQTXcywJpiI9+9
j225Q0u0ES58zqXFBWP7FjUmVECWRrWjKd4FQKDIGWYyOL8lGMtRqZVnfZpb/RbYt/cmLMjOfuSa
xUUt2pb784CdYQPsAAvnN7+bDI5v+1+ph4U3mPw+mlSilEYaOrfAg+K1oj6A/p84wotYCoR/UJHT
zR1wzPzXBGXlx38Nh6mIdZdDD+tv+k8GwvxmC44U/SzOmO+pVn504XjEsQEt6fhqPPrYu05vxNuI
vEfvqxbucxCDuwxg0px7JsaiT9376+VefXzRZNlWbr9RvB+bkDYHUYeBr7Xa6/QhMJ7AgPcwYH3r
JKt+mIJmINhDaa8fB8dP1JC5fJrwLZ1f4eG922+ujvLHm37A0dBfe6bnAbNL7fsL887PHrx6rmdi
jIqPtMa5+d9zbREa0hqlmiQp4WWyDSel0wkOsP4Q4QU+WWn4sw0df4lNYihBkAbfX/IdGNfseyet
Ca4QJ9N1u26KZKvBaDbZlsT9J+i8UN97S35lkS7QI9MV8/b4Pdpeehfq68VMj8edmeFC1kwFcmAO
jQTw7XIN0hbesp9ORPFkGyC/7AbBQi4Ejc28PgY67bkQvD9BJ4MzelVA91pbruvMILUMUUSX0+jD
pDgkhKvEvpUaUODmspG7omEyGsX+NIkt2zr0UWhAw9GyTS7iHNUN38q5FCCngRPFRs8jcKMtazPc
o9DpvK7jjAkmKmiGHoY6qcdZjRSG6GFKEgqhLVU81Y0quGVtU5RsbQw//TSoP6sVVk2YOqP6yawj
vfkg1kNgBF8279Svb7bYEEcTnibezxMKCPqokFwupbndizAU0ObXova2EUIkRnxHXgsI389eRlxu
H7GzGlrRj78bAOvDOHjqx4UCYx5/8CIt/9t+pPuCCXklHr5sr2adLSm0lX5d5sec+uEPqgXdsFeA
X6mTSkbyXviEnDzUtgLppkqMlOXzXVHtt75ecjQvb0arUeJcS+ZKC1x57xAunClvlg2Oli4wexqs
Uv1riBt44NRnscxwLmcThheuJ3qZbLvL9vXHYqWCejq1C9tRWumw7+9SzRUyoNbWpVYsqhIbGtxA
dd8BBpKO+txbUxNqVkmuKw7kToDBs3Eh1UenM0HnI9PLeiZ6g9tsNW4eDS903njyWFNfL5tKqpko
qtErOD59yrL+BKIqNn8sygzkb1HSB0gZrCXlcqhQGgWxGah4lhyJm3f1laaHGeYJxp2XVEqVT5Wo
lirnvsiKputgMjXB6R3sa+yin2ClGGIvOqAhEALZ8zF5OQtnYuT7n5r9W6HxxIE0RffhBUc/weJ3
Vk2j9ej07rnH2ARhQGzWCsNO2b/Q2l2OLZrTtpJhMIP0UI5QpbF3gWiC/vNj0aU/GbR2jI9VOaCG
PEcbp2aYKCgg7QObWqbAbbv4nanM2WJU0IorRUrFm9o6PssMsMdQ7wqlfDmDxLnqFyOizafx3fHe
KFAMwasTrHr3fvp1bcOzqTD3Wy4OzvvqvhAzSWic/9il9lbt2TD7AonXMWxxvGmQ8898757NJNM9
hmzgfWTl99vgPt07XdgTf576l36CKKjzH9M0Wc1uq0ZBqrfuHkl0/hodakXlAkxekk/b4tliF/19
GywNtzGr8iB6eA/UK8O0YaryGH2T5+fWUzkPizrLwpf5Tf/XzDFC5zVBBNugwqNq+2YcA/5M63tV
oeA7137t7X7vBK9eH2+H5mUgy1U+tJ7uNFlaPGtbxkD38vIn17rQTM/Ety+6Q07woJpvOAm1U1tK
R35jGT+VCUmqAovBg5v7shGdAmEHbY+cTaGx0eVwARcSNdWToe85bYJtGnm8Ms9Vc9C0YwOPMIEF
gKDdh5URsSFJQb/iUHwVU5FClGBGrJ4NsGqg5kAPdGPKp2fduD5NgnNt+4h1Zza04CHZJexausgh
fKJ8gHwMCUI9Cdn6GlYL/xxoqU1QCrsW/+1SnA7M8p/A23m1oDNlQGl6U1sRlEo1danP2cEs0gc4
NQFVQpPzyN5EpZtjBBwqkfIqwY64nQ5Nq+sHXsA9akAqFqN0zfdqcEnG/cTkUQevQvgUfTmaE4Ev
XujMyE+LYW3BCxJ1YvIn8cjG62MdOsEyVyAbzYlmmf/U4Ldpsx8pXbSzwrJ8AzrlGxeBHRvRHAyn
PJXZBS7+Hp1qOaLyaltPUCJ7l3EovzYC26ahAtoph0mxaIjdmsoTNZq8WTr8iIay570TUsvKRPKj
8hxfx6tVgHevmd4q18RozDv59c/VdcfW5djSnlDo0Mb6hgysFvEEXAjuWL8Vl9U5767JL7DB4X33
NtSKakso4SGemPpJNJyN20vDCSwGuiu45znkLGV95/S2+UjXMdISbRBJel/zHzdOdHJ3y350AxL8
AfMkelCMDanwUoCZc2U1myiapqgEx5TKR1MkTomX4vM7O0gOmPdJKQOl1T/Pbjaq2FdstzCHTDyH
w9TjJgVZED8yZfRfSzyZHorvgBM1NA8gbRN5Kbhdras9mDhUrDEqbFYBVLvAGONIFaY+c4pNqK3U
JPrX1O85PY0zd201fiM1+NTZTDTk8VqZKIGuXAEChPa81c5RLbA11EGEegJJT/EC6JFepg9xcfaW
wGQ1+ej8wA5OjVOL9jE1SiFL5iVOfdlQhQRTpqEc9kwhVrDWBNtUT98672lNQsKi9jn62sEOTrV1
VJ2d9TI0UCGKx7hPcFpiFfLmIyxERZubxB70HuM0OKgF3ZMbnSRhOm1csCIV88OnJkWBORfnsa/z
g8tldVesKKlApBiIQy06qEyiLStLTKOpT7c9G7N4w8hqEWfRaMCR0DFU/Q9pAOZRVAV5PsdzpNlb
gFUz4927D7ZgVu8r/ciAQsmWArsfRHX4LhxbYNfrsrbJ1C2G/b251LqbgnDl/Jv3GR45+Od4kOIF
5NuDhovqE6SRMbo+NTP1/ScTkv9w5jX0SKkv99Y0NDkh1O+aMzjN1e7vkOI+3mvey1UtSDJOHT+U
hOpqvhObiapWZHTpy0HZvumo57QPAhRADZwaI0u6XWXHksMTsxXuqbaDTN4ZUpBNbbvvbwNeWS5m
5ESBjjyzth698Aqn6Uk7Nf88PegAhamh7YdKJtPjJDgrKfdTr6KShorPfR4qXs1Sa2dqgyxO3QSi
n/50+v32wNxv5A+tp8NiT8OnqieQa0l5slk9NA+7ZZ0jVI6yfYlP8VyzmAWr03Z6ysabZC3Z339c
D40rCfpFw7XpwtncFg2adzz5EoKieVcf4bJtCln5g/4eICaW/rhBES0b9m9dv0PwlGafqqfm/FwT
AWj4PxoHLWAXoefiIE56Wtv6TGfWuPqzF5rlSqRZ6fq77YAxnkRLgvAAdGFekZBnyChk6IW97PU3
orKP3Bebc5H005iCspZKhPSHbHNLCqnFv/nTfMu/iZL5t/zn2pWQfoeJPHqz+2dhCREnMp+SFSz6
VgvEPZq3bLLU2fiyTqYEU7BeGgJxMiVrwD7MhPydOWHFIUSSs2ODhsv6kfelAeRSUB2KdUzBrK7c
dE3OgH+9EGCRLW+n3we5eWubqOUu1cRC06xmS1qsuXw1u+gv5vExoTAehI2pPA6boXwe4+SoKx4V
G/l/kMuOsEEAzeud/L/sH00Ei89WXs1j+LnLTn6ql4iAncSVqr4Ec5ZFRR8sd0pq1pdXu2Yet1Hn
ehrMWRMtWrVimkTOnDjdMybvsIzDqQupP+ya8K/MOEuv9H0K2gmm6w611V+aNbrQgGmjVK0oCl5O
Fm01iyDWKTYUG50CQfK3eR87oFEc+//vAKCUJGrVU+XLtzdy/975vLl72XaObkcDJNE7dkK1dGox
A4k923N8AJ/gEP2ymsRDC3OTUhrUPm13+hSX6nT3CjWoKvZGiJXKoABNCKJmtkvblysFhjBvOUHF
et3/nsixJeLNe8SYz5H6jq5mUSDa5jF8ThzMTJ6mKi9U/7+ObMMSalxuYITa3he/mdbzuyj5ipc/
KxoEx3fGOK08W5Db+AnPs3RT1fM3wSFwvCVyjSkHEZlsGBcmeMYF0ESnPLmlGD+/FL5U0UUmSJn2
vnfupUcbM1jmoMhAGree1RSGE/DIvIpLtPYpsN/2OfaCXnbAYWIZiUA2VTad5Zk0X3kDV1/pLcXU
ldur6nJVJs/z9GTc+KmlrRAHMRH9s15oYRZL3/NXLVZljcHo4KlVOdc1ayr7mDBcnK3gWpghOhr4
VFOC+o3/NVbdLQCIzHeQhuRaiLsU9FIpjulUn/7Qr52gNH0+V8RcV7cKewEMo7YwVmyHI2hX0ZAy
p2UKFdnAOxMyTIB/OroyDed/AFHNYHiU40RLrVub/O6+N+/+IPQfX3a1mTe/1RTdlPpgJuNELZVa
M0hJSxE1+ZXi3XSmxDg2yAt/S9JLw0N51Vl//4yP3fK61Gik6suY28WlMsOo+J39FsZz7Fucyqsh
NdSDUWEU1KEQl3MfD+no303PJ/DMPsOQ8DGkFhSGFKkkFNkuFutY2+wAQ9Gy6dLdVCkfDBt/PAxk
vCy+hAV8bw3PH4o+NbXSYuSHi8VmyB3WpcOfSaSfCcxF4af6QfapKaGlq9k+VMHvZW2aoqdvDsGk
gWykYUCiwNn21xxKOQlhQQIE94BBLp2pyClqrmvQXdH3rJ8+T29UMghwmsK5N6SufZZ0dVL6blGN
3JbTGMu9V/bkqsH15GGzndYB2XD8qAnqT0sOO71zJzir1zo045hs6W8lSCARtNK3yVKKxU+5rPSD
TLN2Imp7z6GlRQoM64I4Ldt2+TzFvdL3k9lLIJjt/pyaiTj/luZGuTBIu+WkQVtREoZoCyNKPkoX
gjFe+Muu7BjXjiil3061FU2tFx3Yf3IS36v+5i27NNqdfKVsiNrIRhDdhKfnHvUQNFo66xW9qHzo
t87MrdxK2UKFDs6Tt8maJ3DR+L0p/yDMPwH//Ny8FP576M7o509LlMwtOQ9/AKQQ7xVJqUe85Flz
qSWL2lgBqECQXuYGgYNhV4AcjNs4FCbVxL6jrPDvoITUjzTy+rEbIQhY/fuOCAUR/Sl8LgymjUCu
k084xz8SGrLc2p7q5D/36DP5usPuhLLRXP3Tr3p+qIhULBLvdBca5rT5OBZqxagWSJCi36mZyFR5
Vz8WDRUPkyZ5yI8CRE2kUhkYqKFIwK3dBFeWTN7xbSGFEiiqcNEgM6MPMNwpw440lSfN/VTA/afH
g2YCBVdctNFQSMryY4CAVoPGr3qTvIKNGkc9ytcNuhdsLeGtgV9QMAy3mGaqKO7tPbIgZdPeeogb
Tzw+iLEtqncpX/Pce9a/gw5MO2gn+Kx2sbKrc2F5D595a0pTrCAkAGIs4QRYviYGxhrfIWZxvpYa
Yko5EbBjGoevoCh2Y4JxnEZ8Ayu7v6uFvWifoZcf2U9siMXIA9mhpxkMDDjK9ucBRrzVFBjajblX
TeQ97ke6Y6+JXeHsHaQ/b/25QzmHN1ZaSVwUPCB9ypOPSm4qHZbkaEr5RDLHX9oN8Et0DRlDACIh
lYhMfnLzra+p6AmBblbBQLklA9iJXTNLleXCsGOkO98r61sbKXKaEG40me/pz0wjV/ynPZr8lEm6
RgLlA1n/i45t21dkpsiB6qvF36ZYyRZbm/cCnnjvOnYTqanpon89qiXLoCEunNY4bCAZZ6bXXPmR
aSim1HxyXBml7v/qEs92zdx0tM1iXZYfF+OUqX8tMz+2gGyjIADgw+x6pvfErlMRRNXdqaVjIst3
j9fxJNsMVK5PqaPuCExbvyckCPmBvEXnRRNqid04uH2D0KM2eoz3ke3M3k1NJQO5i59gdWmcUSCW
CL8lpoocub7MV2H70M+z0Y0wdF2dfASZTi8nKBveGOKUXC0/XWtJAjZrgtMTGq6ee6F9S1cfh+oT
URXtz9J5TT9bW1IGw9W1VKx9QUors9d5n9m4vxbUllzkrw3C/7af/EOuGsqWlkN+lAOoJsWnykZ/
ZEv/Q8JvjBaM6A48OFWE1/mvo3qrO7tvAvVWHXeNHXka4z3KZrW3RwP08hL13MLqW8FyMp11ej+9
Z4ysXcSq5TTTJobYQk8PSjgEMAPuJ0V29BE56NKsNhN+QtPoyHm+l8Srvi880C6D+zACykrcsV0L
RhJeCEQrcG8j5hhiwrxywqoeiWLGispnssMmavZtIN5IFMYqB17Mvo4kcMXyf80jcMf1Q7yCxFwc
ajujGXDSS/PRRzEEWGZQzG8t2T+eoiCfSsY6qZo18gC+33bxo9Qxao7DK2H/IkvDPBxsjh+/fYGL
0CDj/W0u8hGbp7A31Q+nNu6gNKG4gC8EuoRsWa2amLdS1A6SsRQ71ysofuBsw/uLZ79j+O3v1Ned
K2WlQeqscxNadyUkTY9X9QhRtAKfidIiU1dgWiNSE1MpVI0s0tSb8y8Kbw71FYdilqrqQhoLTXaR
fI4z6CpAP9XTW/5XkOGaGHgdz9FlEon+9R/Sm3o95+tZYhd19d0F6ycTQADMDknq/la63j+OCdEg
bbZIbYEPJaohMF2qyAz/kXRey6kjWxh+IlUph1uCyNFgDDcqg23lHNHTz9d76uyZMzVjgxCt7rX+
tOBfuS46UzR2XITBA/hECFMzL/PDOWLQZFDTnTsCXgS9Mbw4U4ClKCkATRWELMM8jtYdzzeVCd0K
JCWf25qjUoUFZjeDUf/RLtWLUFU6Yx/1/QrYCOUQjPIzmSenbAFBuixhqgBfCRBE/YbkBBqNWwqQ
uliT7rjm60LUncEtE5y3o1qHaF4lhNASjTEeYTPRxyHmWmPTpOf8U2fyrJhmi2GHiw0XBjGfVOUk
AmXEMTGsjdk1lmsR0OaRyv/+E6YNScIcHn/TbImAMgzScGqgXt8EQYscE0oczbW+/hIc1igU+JfB
lfiiH+4hc9qRUQD+3xDmLSMmZotGBHEObSZ9v9iiVjRcB2vFZoa1+dPapk/tjtZFpPSIXFIHuyUq
+G+ymSQB77MYwV3oWIE97KtJqEtlkEEEAEA99lvELqudL9D5CXaxthI9GbwgGDKtRjGPnwq4wSW+
sR9oQh0g9l1o6uEuUUUKw+BfxSxt2V1z1RYiLeEaZjfgOzB41Qmv6PwI5dGeXZ5101Iyg7mQvEFg
DKfsU2ObXPvTclWi/I5IC8uA8NfZuvCn3TAtDC5ipjKyL8epj2kjfwp1NnsIMBfHuRjYAdRcuBJy
LMisecIYa6LmaWSWztf7T0x26JOjxPp7WOMWrL1wVQKOSjB09dikIOWNGDKrPZ1b/6DG6rwJIRzQ
TYB+KkY7NeYcIJKAQEAiicpFzhdhT5QlQwLLxygCm7uVgukGhBeRPyY1SjBrJmcLEGX2KZFk+Sdc
D/2MesqItoW96snC8khfI9Wchj+ItqB0ucS0PEpHKjWfydZEdqFZJICFz/dLb61v+C/1vIFEHQ7A
s0iGOV/B18ApUerS4CMrkR/Vq3mpQDzi2/viN3rYokDQKsxKK7M9nJCzBB1YQOAHOwpbGrMVtBqd
yAlIAQMOCOoVXITqDCgtfaZPnj3/5iF5BaZD2wGYCuS16aQVnfn4j36WqTeJ5QkPjFL36mnx6E41
gpN5n4k4ATWeqjQAZJawxjvqHbgCahwcHzdG5rrkDuu4IRjYcBkv0QtddnRHqn8AdBecJRcLFDsF
hj7IN+xA9GDGnWoDkIDnoF+qT0ILoLtB/6qv8WVmGxQCDC8i+4YhkXPZnAwXj9TAA6MUGEccfGgM
1yU+7qckJUbHqeMq5OJXgkGlreDJpTPdghJQXbHbk8+AEQcbGA/jh3dbghPwJ/8Yrs5xuGev7AtD
2kFECxUfKcmKdEB8QgpRrogjn2QwlI0Jp0X8jfuTJEqU0rSwHHEKEZCv6tVHy1Z3mxfj0+kFeL5+
kASAUGrkHExgtvLnePdvYJno+tIN+/eQ79A6g9wiqKIqoZpCl9ncqemkfqH1a8tbCtt6uCkcX4iE
HHXvU/wIKYC2AoJkSx0/wPAqpm2fOHx4DLkcCkN6XNWZlXBLxCo+NYpJ1FwSSXng7Q5G9NIFTMLO
zSmC8CpDLcdeTAUpdEXnFlirxZgIoAqkMyD76TfVDhn7m3+gkuHDYAjY2A9rwtoisOlI1YU+hkIc
S0kGbrgE1pSOnGXA9OgMxrsg8XBgAvUtcerNhZgNtdCclYsF6430qCLdzzsBDtDExktraQiHGv4o
HY8LjZZEOUJFZojZ7zd9mFyie/JDGYE3jiS8A1oVXN93CCbAC6xFb8aCIMZxYdtF9ynkwYIclJ6k
Qv5COLFmmBaLsJmCBmMsU/Vw/8FX2yd7R7wBmhzKPEPwBtYloGessDPXZzFfi9MFwzYxKqAQjKZb
4YgHksYB/mvmLlepLNtrBCn+S+vMbkij6LgDcSzQkRfcpv8SJxjbdiLaBQIbEaogshqSPjDu5kdo
ZkioFLrzC0GsnVfTmFnroHrROlL+4NhZfnTxnELjSzdnwpRDTPJ7RUmj7ot/apXSBSWFq0HWzvHe
F0yTXMf4ivAfVvSQc9oDwzlTuI6IOwYXAwM/D8IKQAlsbm1rvli8VaxKoTFkj/eZ1x1NbHVpagfq
AKFeXBMp4H1zObyvQdACRYR89vG2kvHOPEUhlmIt5RuNoujnfTIfaNvBSgtjWsc76nl2qmgxIka8
hzdWLRZAXgHaiEeAI4x6yQpB/HE5tWvqOHnfhRsuT90zrnNbCo22cQTuJ0XspBFOTUF/JIsomrmr
aMUx72zNPdVKYW1z4rhZ8hQvnN1ECIBDCrmnjHcKdLDYJgN3cxI30xZ8DbmIQICrV/gJ3VIQlNcs
2DrUx6ZrlyYiepSDPKJCjwaIql1AL4X22KdyIrGGpBdwNwkyf86lQROhhPuh2qMVybqlw+xcAmcx
cwsSIFJE+8XPs/smv/EM3SErBqf513tGPpm5I1JzwSnCToKyQIyhsi7WijAewhASfSIpG99ah4LH
nxpozYdpQ8Rk/NPOVKbmautxjoGUcsae9yd2BfiCDc/bEbUvfiRIN7oqomd67FXUoBsu1MbXMCzk
s7QRjTu0VPqZ4RFAbAKjiW4+3fTmjL4JoxA9DyBPawndwMKkaHKVfIsZy/Pg2ZZ4A0JamCXFrNi2
OIX1mVE9AgziiKjR4tG74az6jWGNYPFmBN8gadtkJyDQeAaU5iC3zkUYkGjZCJyhGMaxIjQsqgGv
63qty7KpKUWFFJoVSuUpC3klW47PVEm6rPLBmmUTRBfavCi+wc8/mOFBHEr+5KRxwr3Zb1Hd89+J
Nfky8LyQPQO4RJF9EbrDLfdozF3njovZBtj+4KL4E380u2gjb0mNWYiyDFkgfBltOmWrTF9N46yv
mmgBPnwf3ouh2IbyrDwMD3Vb7Aeg+nQ6zoN5u+E6Izot+kl4Fze+KKQynG2DNTq1AH1+oo1F0PqK
ICsSr7AE86sNAQc5nmd7DubNOtlTOk84nObaKdgz3/7TWAzrdjbM8V0fPOyGtMFkCS0scqRBZ0Ry
hDQznzmRSID9nyq74UmZrqWVczRWHFYvEq5rXMr9FR/98fAsyZQ0qLJFHty/FLrgh5bADQG5YgK3
zWnoIw1iiA/tHOcsWBXhxQcODEK5gxOFLHq29xomvENOAXrJWMhLd2FGqph0Q4gAwkUsH7U31e7l
EjcGB7cyC76aDASURMV1is+emZOQ8iP9LSGbH3AdIJ5k2UFIHmj82GPYfAlNvFmEjCzqU8IE4urZ
PUN/mj7qXXSwEVrvZZbg3t7KMED3Dvx5xlNm4eNeW9NwF4PgMaMBSO6XGvJbhPxz4lhLJBwBxze+
A2fqMIuza9ek2/FpAetK8Lrv8huhXGDMkRW1nFUH4LP8QOYEzSRtJQOuGJVChZxuAhzlNK8W95vA
jXZNIx4/kWX+K3ZHercXMBcEQUjkDp+I0jNxBdsrxoHRGvvhNLiIxDZsBhchdIOQhUq4jNvqJ/cn
DuUsg8F87C7DpB+IjT7YnCpnYMTogjDiRfeD9Khj8hWBSthQhy15FAwjObwR/p4cQCy+QTd2zSf5
TnfOaXjHHI0uOCuHG4MNSAwQJh7MPvtsRwDw2Tzr5wDRYzNjf9d3AP8jA4/5hh1MxLMQZ8qZrp13
AcNMGCqPs4cvTiT0Qd4BlNWLnADL/BpxESOn+zDt8by51fJ9EEuZzXlXjnhEFVLyHhmOPRiISfNs
qPbNKXmZIYGfRNnJ+CkYU0QopkOQHy+4Lg4pFea2PMuf0lern0pnGvsI26SXos4GwByz/9ZZ0hTm
3E9I9HHFcCZYE/p6gEBB0/f/QloHLN7lFOkW9SI8H3mSeBAp+8mv4BgmnZsyUjn5/s5k8/7C9yEg
BqH9GkEk7QWHsv+e05ZTYqvAnvYCaM2szozTpn3y+aiDyxOpRyypCSp9mhL712OKbb0mRqZTkaPT
ZWvCPrPkKLN3GkvEu1pb7rdnnNiQwVMRRjOZiBYO9QXHiZkeBxY4eocHqGD4pEkDH+Lv3q+6h49N
b5/4TcKn+uDXID1phrOv9xuTCX6sjfMT/ULHITzlQFJ+SFL358z5uYuD7QZ9eEPfmCMVS/B4VYju
w2zJGT2a26A7cd4hoOb32EOI9gM8QGHN4e/HO64LqhCw4V1NvW/gyZxh0OwaFmcn2/pgfUIUJl+c
+zTW5898yY7fuGCV/LpDQh42xY9GWgjoaiCPGDQToQrSlY12EWrMO0exdoSRA7B9/nHi9BOVXYda
gsg6DupzzVHb3DkhwESTRTBvzv1WZXNqyJ+K5tLsh/oO2wJA8wNd0TWeOZj5TJLUQPEWV+mRTT6A
w//kM9DfFO8grmzQTXTkDT0Pgdc2bc/7RF8xULhS8XNY8nMNYl5o7PBP6CLOILuUYObVf+J2sGDv
202w4BxFkjPw1aYb2h7sFcS9Ni4aCLYd0hHmQJmcYCloAUU0EFBEkANeyGozHPla0ehIW1Tp/Yak
wHZbb4GhJkTYn6XtD1Pdp/JqH6xV7N/XfnaVVmxExEtBZ7qUfYRuMDdqxqigffPFBoFRhwpv+snB
zKgS+dPaUDBivSBDe9/QJ+L6Y2HsUVVwVyWGtmBaQaj+I86XH5Y/GEaxIN99402Y4YEiUjAJiBWf
NAxMcwDCDCanCOsugUU4WNRlQUAj06PWYs6CfvqJJifhFRFune8e96H/LdLdR8apUru/mFKpwoET
y8wcLiKsvhrixm14rD0ZhZjzw0+MYguYnVmFV+cjniXzcU719WCMDtUPaVKp+4dtMZzs6sUOkZRK
8DsHEJayLewnqe8wePFc//M3w6wW7cJMnj+DGbrTlXZakPWCqlh6OSK5GlU0Y4yMyQdxNSbtoLMd
P0qmqaANpYVCD43/VF7+gaEjXCLoC2/i8iefMy+HtETUVVhxF90LKw7fNgWZs1V3aCGsD7Ko+xnx
4WCnZA1B/s4/ZSL0YUXBSacrKHz74Z+f/hrk+q/9jn7gF0/j5lnDMkMazWsuMWaEgJjrku7Bo2jF
zZUPFRKfEcrGy2HlbPpr5I7ckjmSY5FCC8Z2Fu8xElUs/sckrWUZTzLwhyXs5UgERvorxNao+S/x
Xv03YSo8w0KhvEMRCSsIXQqL5IRYAAS0hiyNrJcHWguwV3fJa32BeDp0zzTMPcFhcAElPsyB8U0T
kEB+Z6Qog2+s19pFu/sYGL+7e3AVfDjrW7pkO9AH3ApbVh7IgH/ANrlqXFDLpbcGcka6joHnCq1J
fY+4OdqhSsVdTJVCZ8M4C1hcBgtzJn/Zu0e65gQ9FtvN6FI7VDOFBMy1Mq8WKDVnnMYglug5VmSS
EzXL4Dky7WjEzp9oXbBo8WzHn0h+GYJK6cudt4nZFa2j/OcDtdONYOzmkcALEQFlERoyg/cnGR7H
pXie+B3SDOA9P8nNOqFh07GNJvOYYslik56z47XEjFH12lPg7F34GG4j0PQWWMF+SG658cgbNfhI
KCKWDQh4zCyXwaXzOgw8MPWctQGXHaxUsuI8su18sjv8T+E3by4BjtFkQjq1ObN2pNUSnY13w33a
f3T98+rm3cN1gTzeXv8LtsLEit1D21JnuCUPAXL2F9IXJm2M7gMx7Z0JTFAxLqsLJ8gHqWjshvI6
ucO0kTviuCB1xu0NJgQCNQm59eEyOOI/2u4UgeJBhW1Z3Iys12fJAaTlYhM+TiH3YlQxZceIMoFk
VDJhadYu2Yy+CivBxnP7u78blvXOusFosx/Yj8fFv3qUFQ8ypxbpUz4D1jCcuoQkMJFR0JNPzaNa
TPS7ilrvVqPfwqt49YDgP4xndQiYvWBNPXMiGXNTLPIp8TpfgnG3V2hHy2+BF5qTR/spAsbxjfDE
vtgJxHxUknL3Qu2DekXsDMSHxN/Asrk1014hY18hLSgGcXRyQuAoEfI1/PFfw5ePL5DhwMEdMSSY
qom7W3IZDsF8PihaSgPIUVSkyPsgZYi7R/EgTL/yWQw0iokG5phBtw2TTejHDA8Z9EO9ZosZSJEj
wZeliytyfeKoEMlSnEmrck7fRogk314xRQ3GIcB0SHj0l2zzwygfziRfEjmtnswFsSwooW1C/ZnR
MSd+TMOgiE0S40vDq8HLLBmpNd2c3jdWq86MBm1VCbf7m2EU8GCcLzW+J7bFBdbF+Q9BL4i56rXK
XyVPo/+prNST/OmIrWgGlEGj8D4pB8zyKIDcn2KRLT6bL/INzy0wjkH5Q0nKjCqQQrBxH9vkl5i8
MOACt6ccqDvtQvXzj4JUIQoI41Iwa2K2Yj/v9wxRYOgR1iyRt0DcKlWROdd+rBWcChAPqqGFeWWL
Cm8cwQu+wfjP03ZwjLjCtBUZ2QC0xJ7gnrmSUzijgGLfE7FBONJFja8cBWELUosDbLyjwcM1CXqJ
IQszJrCLtaU9pBEmrOPIoU+7CDbgbLMX0qpowfsoSI920oYWvZgnuxZrLq7bGyOABAjI6xRcB+ZN
oaZdlk99TyVLTj6f8qYLOjyFxwDAJbgXk/2z+UJ0sRNuRuMIFEcZQYzib0fEyG38YUwYjnsGfPxi
jaR8wrB4w7IK03QOfvtbsrAukrCGEgW5gH8iYUHBQmZcULtyM7hsRSgc6RICqsNQnHUZIkruXYa+
h5gTDvhzuWErH+9AnygnUYGwvwECCnkGqpgzezjPnjDvH3hbGvlySRWMIxeAhtoTMzkjN4tZ8Bse
qML2xI+7BalNsgXf0lz1gAoCvdyGaST0wqwyKp/ZXVq8V/omWrdLiwFCHACQOUR9IZOE06biQcgD
xUNEQDihT7GZR0wgGoNVaSAZF/qBg8llM33RGQTH8hPrG+fHv7wmBLCMCvavTEezT4T7JK6/PhLn
9j0wO48RMgdOUKJr8yvY96o5+jgCxCgidL2/+QlV1dLibAKnaHngH4BPDK0zbu112MA+L967fPoL
cDy1ps40XOcL+hyy46xJeB0BEc/J0zwioa9z2phpouILmNRXj1vcT4Z6KjFzizFPEQRGiLIEX+I0
P2eXahXh6XJEBFn77VmzGILGE34p1O/MMWs/KTJI7zhkCfFRueEGq/QGjsJpUK6ZXnshDQQBMnYY
HCmlswcaoXktrGX5l4oYeOeDXGNEjZ3YxNhxODgRpXNiIdkk5Jamp3FRvLPVsKW8l0RVsC2ArFS4
USPAduZ6/e8ghuAQp1r+xB6NCxBcl7Jmk98o7e+spILpgeYO/bc4GMGV7v5nsJUfaHedLSiNuqcq
JWfUmjAtHYYIBSdi2k3456F53n2hXxXPsQJ4S0MxHtQzmtsPGgvqkZT4USIC6GME+8KOl97ob+hO
LZhekkREJAASMVBe4Z9Et4sagYKFhc6Wu/oDJIIxWBYvoIAlCRF3AlAPFacuJwF7nDkDvyRLlVyF
+EnfRQHP4yxCEM78G9jS8Q5eqp7ZtLHlWqRRkudxgZOGIcWWavyLY6Wlqp/WMWJCt3agKsXyFz9N
ZJl0+fI0G1wUtai2HcY24xpnd4gkIVnjD0kHAKmwtsCsPPlsQ/wBAcIeCLmHFGT8QK1J08Gj+GvP
mb8jrewz2xMgPwBb5fYnC5EB0cv2Ao3rv3mNC4JiGRdRvWb8J4ymoIcGYh/87pQ6NixEsCNuHoRR
5FkEi5Yxkis6yfBpz+0z6PxVuiyRq58tBJ4WOdpE9rEdAMrAtxCbvoxjvMXgpatsJ/YJeAQE/+wb
oXXCJvnOSCac4ZUFbtZ+2IRMqjpid+gf6fvYHMejtMTO/iNWCQQ5nR7CM4iIOyVj5p1ZF7RQ2JbB
vendhT5f77f2vhUmZ8zVcIf/VhgN43sjHSURpkr+EJwq7wmVYu9rSJMf9ndjhe5iD8DHXsROyO2l
bEXlCMNnXBoYkR8Yf+nH23t7sHIBfK4QO7H8jmDO4ZN/x2g6X1w/kRwQ/lwn3ybiFvI4ypsG7rEC
Bt7VT5pAhe3cuCjci/opb5io6JLd7NIHbrS/Zu9NxrWNlil1nSNTAcAPWevkbh3UWb8iWnnzISMZ
Rbw5v4ZHYpN+k3VPnSFqAcDdb/vhfJASz6wHmbxwwXBhQpgqt5iQfna+4pgLv0+8pMo5xAv9Hk6+
6Fo479BLESkDBscsewYrgloxQo4wLYJWi8PANDlzCoaiucYSwwFbWUIxAp68FzFHjH7dU0lexQCx
bJXuiyN1nUvcF0MzEHtqt+gjO6BCn9OrLAYE8XflXM80yqlVuq3dkGRN5wkZPDR0P+GGgWUK+oZA
zGWggpH/IJa4HkgUdmlmVfN30lL/0X0wdOBphJ2KOAsxH5Du95sQPAIAgV6MI1Z32Ll5cUUjBnnA
kmNuDyjfEeYWqicF6vMoYAHoEObN2990p+zzqbFx8NPMmJ6OxBIt5QC7FYoEPYqY4kV/R3FB0zwe
kQMYJsi2TffliraYOpWtiqX3YlqBUAYLBayI57O4MQnvH0wS4An5zMi5b2Z1iFFKBudTfC4/hQAZ
nYBLFtgkA177/kaxJN4S8oyTzlqxcnUmpdYW4dmkGRhTChJEC4gl6FHonhBoZUvzzL7IWc0Kp5fX
9xiJAOsZEAsIgFCrQkMgOAtInJybxHKXthQtID4mGizQgB7+WtMEOYRmgHXNXoy2iJ8TdAZpskc0
BFuQmmwXPKh479odqnieEhmcXUUstEExCbLPnoQoQfvJkVqrMWERztJgo8PkjF4LUQxu+oHlBaBT
wQmmnBAHwU6Byd7QYEF3o5dGw5Ssh0V/eW9rqvOJxfRaDsJ797C+VaoDDkCsXdXWebuSIya0i2ZJ
PzOuQ0woCpo5AwM/tC+WDkfgTBzT3oJ5Huos33OagrmPhMiOW7BgyOClf3L2BVXaBJR/me7iNZ3N
Rv4cEVgiUeHdadZF2EjzVSMYAYNlEC6mTzQT4aT8myGgDLYgZIPYjtkBqbDYxZncSGRY+gfLxaam
vmc4jtjTIekJ5DBCukKTKIMjXw7nonH0zowo2IMgcegRq73XyQxaqXvqOUEwRRuUc/Ww5S5xx/iD
F4YybKBJ1W8QYmxuypF2gS24JRiO8BXy9M58tRF3/RgnO4Jk+EaB6MDswBtZA5BmhlDsoV1C0Gbz
yPDTHABsskhJJAjnaM4wFsIuiLfYNB0k1ZzkymmxyxittbQYxobZjB+TXahsfACDPuvtC8kWUvjJ
i2DJoQBWmTWcb6kNWS6GcBIQy8NGGF0JHYfpuwj6B0Ud++65aJEmIEyMEMkgVOC/c8oT5dK65OEg
hwlSAhC8K0+F+qCm9LQDsin2YO6Ddu9OeraqKAjpAvLh0+pLKpStbHdrah6cJB+sKAuc02v/Yjme
e28PU0vwpRMP2NoTTmkpzPaAtYFzVhISrWWZjjbZmdqAZGw3lA2Fv5Bv/abAKbZzUzSq9MT8jqWR
tAoekKqbqxkxfeYA2pnbysLU2ZA0XZsnaX70HIrnqiJstktWnkWkRfwO90M8rOLYmRjpMHVsuZx0
tb7RDfmNEgRRkkUEf2e6XZCuI7m+6vY4l5L2UDHPElLbG/pVyNIZ699A3YRVOI3kyK3HcZfR/ajZ
+1z3JiR3Kp2M8FrXr9TU4ez3ihWvpDrbd8AxsWwzacGZJx1MthzNa6ZGVCZ0528r2cy0YKVbzcYE
mu9GTG/YtQe+iLzA2towpdLvsHBWxssp4kuAaK6O4legNhgLdaA0Jz2ncbzwjJLC1KhOuSNvW2mg
u1RqZc0zKWxKRNRJeydliNV40DRqUsX/Vd7tX+O/Nx2mK7SRvjfcErVeRSkVVnQIPQstZOVsCssE
tjJ2nlZu5fxRSPm6CgE8yPeoChvmEsPMJm0ZAEXjEY6nrBZrOiWLkpjwgUG0noacNFVuZUQ1raoo
sAhqrDk8dHJv3/LJzI8hA18bWLbcnshheza7dBs2W3vkeNJCnmSHB6nJaLiCeFpKG9NAnqGA06Gm
CeIOrVs9e5vjbGD4YQpsRkyumnmrkP3R4hwN70oebbjpag96bxgirMLr8OcDFPTjMPU9H2sFgwZQ
MXj2pMsI6dKIQ3VmYZju2sp0xXtHGaNoejeSfnOZKryBX/Hc3EPSU2ClvNn5MSD//FX3YoZ6QJg+
mcookPwQjCH3r44ZLfU22aWSM5cMJAWj26sAbp8eTnPQCfIZkvpWKSRxWu1DlhGyabjtHGqgspzk
fr/reZabBKdqf3Vi+0s8Mz1ZQEP4XZXSMquXzjubhyGSEG2c2Q1TarNkn1jvSfMVjNU5kRiF0/uz
vAbW6YlrrgHgQkLIhvdBUrHF2N1rYDpd7BQky4ylD4jTdhDYH1qa6bDR0lQtF52pupYO4GMzC7yl
lQpmfc84thYa0CzciCdFrIGk2+pvNqqahGSzm/kRE85GfRkm7X3wTH697vZtJG2bxobFcpaqEiYL
uSFa24oOAQlbSqw9tUrBlqIM28DTgQFrH15D8ae6wdLxk2dfkY9RmdU+zBmU0UollUKw9NIEHpyT
LjDbfmE7fGq9YtiE5CzCPrwYWvhbpdb0XagnuyEqOzXDcxNABVb10a6gKRgikEXpQWdoiZP1D8sk
7Fz1EZTHZGJ2m0YEZZZPj+YwqodZRikaEblBX6yns57Hti4gQTf3QkVLa/3qusM9u8sdPPr40aUI
3vSTYW/i2LWLGUqgkFnT71UQbxWTZvm9V6mVvZzSIls7NVBRpL/wuvnEtYUHeCR7JJ/sSJwZSmte
IGhcW/+xzE18iZ1lhiItgdnWQTAT5gP8FcYrpMCleLKar65Z20xtsq8EkEQAmNY3gLLmnQf/h0Ut
dTtMlTrp+uHPEKykdD1qa4sxEUymYDHyT/n7wxzw9dH99OOND2DEjJraF8M1l/e8NZ9K6lde6hqM
o+Y0gAYe58ZfbzI/Shf+TRQSeXoqtWvgc6ADa3XXNFmZCHug/fJo2anm1AENIeGCiMdCRGnOLZ2B
RmNPmbjoCJ577+t4VbbPAHaUY8ScB9peq76y6MqWq6o7AvpNZf0GzSi3iupmBDbZhx50y0ELbpSr
t3ox1C0PuuFc39ZXQIwXyI8+N5TPombW2UiDS6UqPxEmsOfV2ncr2ul21iEFYXuzT314N5kOlbp1
jtFvi9Cz2ej5mp9/Fx/jMbfuASiKTFopULP5leY/3HS+ssiGT98lxVUnFtu6nGjwo7Uef/CVtxrO
NZukMV7lmJauql/eyaquvs32JY4Ps6FgjqGkRdqTTsVewRKRzVJBHnW3yv7zfdzFG0qcuCCklPxZ
pI+bXvSJIYT4sM7iT93aVcQTQFjRXdsrp/iJCJQKqHBI/EuQ1PArtFDZuOjUvw4mFOaQL0FlyxZb
NJI6XkruXpL9y1PEa9bhfPRPrAmPeV7KWsk3vH7QE0DxkQE5tceUuKhoQSEQKgRTqAe+CNZA539Y
XJD64fURZS8n8BpmtXw/xnqZVKsWVHr4ZRXGzTNDQGqGv7H3WZtHkgCUa9b/asG9qxcRc5Lfi8L/
jIJt2N/5e5xjWXD7f/RI5+ucigez/XQwstmaLO6WSoqjMUOBx7nOkhRSG3wy+kZ8wt67ccNDCdXr
PnxfumaXBfsoPoT9MrPuY860Xl4aIcxdrn9L9E5Rj8qjpNEkzpXi1x53NSKP99L0trJKx73onHla
rAxtX3lnds0QwDc49Pkg8kpCZ2/zVTPYx9vwhfHYjBxriXopmnNJPHvJ8HNyRok5pf0+DeYxrmCN
ZZcPwWJVVTcsNnI/k5DyAxToLI5QXeb+zcpXgblz4mtU3APt3OYvVT3FIZ2xEdN86zIoUXJioeKt
xnGOL4neVVOPFfJBf1xzBhv5MjJtXnli5tsh/ta1i6c2C0clxiBolpXNA5+aF1FkpcqIOgV1cmPd
yjZ+NWyPyvdbX2XNwynOSYmqaaOTLVJyuM/Z58ZoEVY3VbvysLABAaBpo8sjzP4H8c1nYwNQ8rvY
Ba3ipJqbDIgQlRUK/XLGTiiPC9wO4vZVewZHvb/1P/TqeHtovnCWNNHe0I9qn4mNpcpcayPhF4i/
Q/S3juRMUzUlkxjW0Gesj/zVaa7ENakfjbolQheTNHtG4jMGS2cIGfEC+qoztwgTsnJHV8zh7o1L
ahw9OlYgjoAQoCoRs4VXbXLsMKmWPpEj/SLvNeTqGrw6T0y7Cj9bOuuguJvjVYnM9dv5DdhjBpR8
cq9v0jLcJEZyHXqfaEyKPNxhYmdT+wtHTNZ3swjlovirVbBZZ5Z8l7P04djJT9wyG+XtjduikIHf
CDIOlV2T9RyRUXXMKo3cpiLZ+5JPjRp8DXbCzh1jt2g7ayex/4ZmNs9Cuij036b3fqohnsgO+z4y
AQuQvnIeGvWZiadS7TvyLUxWD0Zkz8B73M4qjsnY+zMAJQZvlrcNSE7EwL3K+OoTIB2mBjhjTI9p
SNOizkZK05asH+IO4vjyzsq1rHXfTWkv0orHVEVVh9C8MpjFLQ0TySFSbPhRYpLeR2wkAfEr3W/Z
HkXVaKiUr4MCeQQ55ZmcZRwREv3b256ExkPj3GbF+IqHN6bDqKWcO6pkg8+RtP0sp5IcCVSwWfGt
A5hn4y4LAHEBKqpm7ozh1hm6vc3oooYc2ffWin+liIrJROte9viS6FZKbV5aHHh0bXrH/xdzyurR
3lncv5LwLpLBuTG1hM7cREUzxtAbvJ+cKQtDSe45y1rrj2SgaebIRyRkME0BWaJQIhShwXqOYQ9X
NzMvm/Szhiy27RRgep+NqIT936a5mqBqxVeLCyrJ7+IzyRsd9g7yq+j0SQ8VGrX7LMT6lHNe5Ayp
iCzxgIjbEFqvEGC879FqdISP8izk4G1K+ENhNFdkItQVjHdeshcPjhT2B1v6dLCbVGWw9tEQxzox
wynvKeFtRtdYOxSlPrviR5mc+a4n/HzImZbK5VyxhokqUakySoIvrxsArYuF7LON/pSGzOIcN115
KblqpQYICE9OF0GL485C7ZOw83na2o9A/7i3Un7rWn8lWSEldLmNsOIUwlcCGdriOULrxBO/UsGS
cwfmzxIpK4w6CfJV4ld7PYC9kGv2qYDpVkG8ebP9iNIkfENid7SSBeGuqbMP4mGZdWsPsEz0NIPC
2RxHSzMYp20oNEpcDQ6ltGQwu2JSmXKftaZEuyyd0kR6dL5HXh55BGyxxjB8lKr6p1EvWgl8n1/M
xPuUyIpLNszuWhBmNJSRy5bXlF+pfHK8kAkiNeovmF5VmgYSzYspu8EbgCPKdZTs0q17Uwj0Y7Ex
PXudacWSoPo6T85erV6NAjbZSQF+1I+YjVY8Un6GChrfmMxN5kCvYpRVJlz8YFNENN51cAaQCZU4
q5OWow/N/KXZ1Ls3g5oomYmlIAMu0BjDJG+1tgS4A6JWQmLiHPzDNr5G2bp3UgD+O7IT+MUk15Nb
OqqHAiW7x7Ooy9rOD2EOQ5Vl7adgIZ5GTJ4hP6vdO3gUKtnAKYNT0rMcQoxZMDQ58SrcZC0w2RMy
FCKV49a+za5WTC11NsJnmVyI1zYmy0T/7hzmocbd3qpQOWhE6Dc8ZExvBDdoPGII62qWqdZC5kM1
NC5OkzoTrFJh3uyx5HfFG6UlmKnqmWRO4rSJ+otM8WJ43aGrIx9NY0Yklc6sIj96OlGJaCio5qr0
/tQG+iXNkD4cmQe3D0gmIlVFOFzGq2QUS5lHIGMuBz1RiKK3AAhIdGKTDDAlB5s0UQ7gE2gxyniW
+1MHQwINACMEeFpxR8ak6FRk4NvDdcwgG2JV2ahDsavYwDuTsWnVOH0kQXAI+LT2r+gee5vnOK/d
DAapab4yFhInpz76C8X/zHObKh0OHX9ZR2UcW1+OPrgNiLYnFPHeB1fKNoJjgNIjIXawyf4GfJqh
VS76AlLWHtbvOokJlukuaYuViq9W5XlS3jZ1Yg1gJUCW1orpC+v6pzDf+AgGBEAcJgvAzcrziVfL
7auj0ru3mkrT02DBeadEJNjP0bFXProLs8L90J8SCdQmxUYPAJEFTEwL1R9bJZl60fefernQOw7O
SNkFufNtachwUpm6ldqhS8iRUDeGAUY9WLchoGt9E/bO6ANANK9n6Bimg86DkgNsUTzCanSNtTPv
c/IvevlJt/bGi6SX2a0qpy0Ds03yv1Z2pG2UoD55vHFfp6eY/QYA5uykOgMiCDjrvxSmUXtcthSR
ISvRJDkci8xNK/l3/fhKYjR4GXIMREEp+KD5foYh8oiinbMT8zklnlolZNlULF+lvlYAC1TxrZW6
vTGug8Em1o4gn/9oOq/lxpEkin4RIuBR9Sp6UpQokbIvCEktwRR8wX/9HkzEvmzHzE7LEKjKzJvX
sCB2Z+c9CRijqgdHPhjToyofk/IxnB4q82yn9117NFidelvTvoSQBQPUZlTLzh7PfYYZYTXsQx8G
WgXb9U9kcOZauiYSNbr5pwsIj0aQElfrICASneudkjjpq0JPQKO6YGOJxy1LOYrQ7hGZaOfHUL9i
JDiKQ943zBEzvvFiaxlPTmxsupY2Yn6yqEoUASuxjraHkh7ZK+Wau8kJm1vjhNe0Cne6l1Aj0/eu
ZczmJRm7nMNBom2rESAcBuINK2atOTE2gUG62F+hj8zSXk/mxynsDtGThd3G/IjwJvsDBcLxaW+M
D4WOVkNGsXSTncWMkJbEWgUc4dADQyZ3j52wTxMk8w719iW2XoEk43k+JB4GT4pkLDIy0BWS1FeJ
p9YKV7VdbDs+y9CadhlQT0KvYKcI0Jynzh7uJ1p/y/s3hUS6ENDQqk+zfZnd5R46jezt9MQ2o8/O
AdW2T9xnv7QOHiWj6x+s5EmNUHzt0xiyNPGYaMZP09lV3B2U0tC+tVi3GmkBpYxC5UItp1CZwt7S
j7oThHCLMbw+NPxN/8jt0HPKmwHmxCUNyV0A1VrqtE/GVp5eOBxDHKBZYLUSBPeFqXdDjN2INp4b
G7ob8pqstq/xhwDqbutkB4n3PpmXhpJBSCoNnuSfJw738hgStDI+Apznhsls+ZqV6tYeGY49mqkO
2ySnNc+43SmXJT6ditHl+xLALHcMkhpyR1+kBTEbgKmmx+gVv59d7fSk1g4DGtTY0sJIgglAq/Qn
9eALP7XheqSLpZt1UmJ0i+axbdEDvTp6uKUlC2Idkv8QoVJpilthmciQB/skI2Mzus0RlN0x4l9L
zM+VL7dlJ16Vbo/z2K8mw//Ng/aWJjZJH1go2dVTUOm963jHOF7wutYuVpZ+1O0MowwPgHgG658K
9wM5vG5lc3a69rfNXiN7lfeoabO9USd3curWNI02iTKDe59LIFXvLW4+ze4va6FC0XgPqAdTaNXL
T2mTZDO7xnmB7fQQPCdA7Da/NGlIoTtt0RuHA1c9p3Lp7FvDP3lmsxFUErNjraXOYrDvsKMza8Kw
Wrx2mOUlnn3dPOGq/TaptzmnZdS/KoAOLqkA02Obmcfe7NfZdPJ5oSzzQSTJmj86H4Z64NP0HZtx
3PxXEZMe2fBK9PCpbM3V+vNf2wyVfHnmjUuQ/FitUttbL6NZPeCbNKLHd46qC+9Hh6s7xYljLLDl
j9HFNN2+Ka0f1FuOgRSxL+AxZw8hexhIHL2iNiK1w/qjJ8gUvdN/cAk/omPUW2fitzLTo1i2Oayc
RU1b7ZXHpcuwaYMKN95Y/Z7eYxmw+UiW26QJYTWjr4qtcZ8ioM2J6QaCaYMGYGQT402Sjt+xbX/N
aXbIzU8ZESKpxZ5ZYBN72b9lXlFBxHvQHP2lQTIn871y7QSrWRCoMD44HSOuD5Lslj9WMx7tkvMC
mhININIRO3CDCswZ2zryW4XuHWCV0aXPVY+ENrF2vdiF+nlC0DiZ1iP6Noigj26AvBPs0Q6qlyrz
7peOx8egr7NCAB+J/yASuTScLpZfX3rXYqx2/qv2Zv9tBq8GibGN0+/LXt67OWz7DBIrz7QG4xeY
fnUDuxs3erYTeC40ZjP+3a6mlPH0SrffpcGfoLIZQfOohnAdPbtMMFqrp2/3N/tocvWpjQCOct99
O73xlvlqxIjMwLUhre9qwFWpClbVVXybLOSgkTFDBkwmpJy199SmQ7lhUg7vqoql0IhxKydBDxYQ
KDdVWn5k2nsobfmdj7j2BCHEDNPwkFF63SEOi3pNT5tHC13gKalRLkZi42hjFbRgTRHyLEgo3MBl
BbsT4HNG7lSVyE0oRi7DS8rGcv6xg5eaNo4xdy0GfUp8+zkdUL/7BpY62Oq67rmp+el0iH6YJ5XO
JXn2Y33TJuvI2Dh17pc33njJls/KezPMjJ3I9D50016azZNO5u+yalaNz5hQZHR7wGuCjNB204Qo
sAlen7CC1z91+ueqfDfxqhaMxXHQk+lO9GWY7ZarMrYeUrgYCyiVUdesothJ311lKnjyYv1bavfq
MIYLhEF2Yv81Ljv4OdmXtQkXvYv3TRPB9RoNlCLIMJTizbfVSeesIJyg2HjDe64gRHlyfrXt+adw
dMyVbJ4Mw1Z3pRMjKIcIbCUvLamj+iGRNDCiIUaleItmpVZG6sOCSUhb9oiJttfJQPJH2t8rtjmJ
Hd90bB06q8S7JyLBHbmJ4f9TZpouMqlisrE7zvhJTS22ckp2tpPd5nh48cIy3XZ5enV8/xrG0b1V
Tg9xr5FWNVB1SyslOgkzAt18+kFar6sMAzUbXNBN8rUehq0XExw+eOlHmZznPsC3uzevteXUqzao
Fl9sJw+2VU9GUTFwf3iaXXiDB9R4mXvMP0BanUTvI4MMF/aEfQd+r+L6WA+xv2rGiuCKSeyb/NMy
RbX3IehoAq/GCpNolnErp5mbI/L6CNTfioxD2KFmqeKTF8VX06ju22iGGBFTQets2k6JA3OAkKM2
Lbot+4VDI/1mVyX9pS8ccTf18qkvSFrLNOqBGn2JHgt6N0CcsS9OkTWbV+m2n9qbTolsnyNHDFua
qEe3aO/D1JjXxMZGhfFrG8Ztfk/FQbAj44+iPVqsxpDoG9dJHfk35v//l38smU/4V1V7zMRh+Qdc
AmSRwo13OaVeBB9c4ulrH63c846e1dvXIMwA8KvuoUyXJWnPuN60P2PO5GUWUIWNhDjONO9CXGvL
e9M7qZR9cVTRVjmNR+cM/OFW/jNdnLvK0dv58y7qy92sa58YIW+8G1Fm2e5XaEPp7dJ3JEIJVm1Z
8WLAg42BAMW+sAiuJc2uHM31UPGt8uEwsHf0oJ+UJnRIgbdDwmA/TluRZWcvxNFi8rZqmKa73gvd
VVNBUxvkpYO+V+dYDPscimJ4i1OFpU6IRDIGRkpoJwvTOEeOfRtCnAqcuvjjYt8GDpO8rCF7aQaT
Un0x5nTKfzYi+VDZGd/cu+XVdBNjOa4tgaSitjEkSJg7y9+hATI0Y3cvfHkeNNYhVahdZlRkolAW
uaQfA0IJ+Ro2EDIjbG5Wx2rGjXkws0PlhZfJNg9WRT9UjfVD6c4aa90YKqq/chNm0ZIV4nKROP1r
ldmsn1y8pxlXtDJ/+8zcyJxuslPc3BWd4VR/DMb4kcn6x3Aw75rxmS7oy0vN19flp1/qc1JPJXK7
8t/QJptyxrhCQto00Dd7VNg04xKaWU+Fnr32hbi4df6ZZdAE9bshrYc5xb1whBlWsZfvqvZemsUt
dhV+nHotMc6q+EU7eK15fjBs+PIObm0+/N2kkizWCB3Igr2rEm/tp9VFV/3J9/17Y7RWBVSO1tq6
iT5NPSWmSQXejA0bjPjdLs1fc/qcKuQdA3tno9/XCQc3HOk/nK07MjPxA6zaoTzmQkMcMF5kEZ6y
gMV8iGVHgawqtw+mU207Xe4a0T2VgwI5769B1agDfscOj3Zs6N+8kXC2gc/YY3frV+qrnZO33KBG
dTE+YVH1NDvRdViugT7RX25BPTL8+7B6TWcH4DE6h/4yogNB8GqUH0Xw7RXpxR1wUOZT6aX1Hc5g
5yP9symX5jPY6D57rnQv7mxzYjeZPegEuY0AZ+/lo2+M0d3QdDeLlWCipufEx5KjO4vG3+WhuXV7
lLl+hlg1sRh1LPfC6x1UhP9OCse8FAwofYpn/9sUxAZauyD9TJuWRq5gaWCGKGGc2ng0cK2s4/aJ
9xyubpzvQLMPvBWuBv1zHcbiMn3uyxxoMSLJk5k4XywTA+N7VPbWG4abwb0sPbHJBaohDmNkyR+f
3zo0y5dOloc+qc2VtADgExMzrKm4dAOHOpo+usz9WT4fqtJDDvlApQN9WP3Tlh1AdA6PVsy7Oqou
7K7vswL/Hat4jidc/GJzh/8h0HuQPJlIqHR+3zrhyZf1rknwiqvCEBEasb4tE2CU2cAYfAKiyu9N
rGS1JE9SVU8OtpBFXh7VzP4i0E9p5f6FsNBshV+5zryn3ITqY3uJQ1sV3rvOdPNwe7XApyCkVaF5
E8modpX6tJuQyS2zYFoQyDMFcDA641EE3UGohCa0QZvGsc0b3vDl76bNcBCO9Yjz4+iV723dfM8D
AhuZskpo4/GkeDWF7PHxE+9ayH1T2ZAgEuddh8ZNK4hc3DFFilWmiB4bMA5lVusqlpuwlk9ROXw6
Ut4CF1+JyBUXe8aZxrC49dKXKJwfljfZbdgPWsZdOPqYfXNLZOmCsEkMbcd9n7fW3TiKX9VVcFQq
jxeQ+9nbdCJ5dKvgocyil9ig5e+m5cMtYHsW5ceYBd9ZPR4THq7oeKDV8Cf8kyMQ/2emvync/GzA
Poy8GOEu05hwt577LWOmFu/bECXayxgxmS2uabBcZuBzht+uIj6NsvHsVa2mD5nBus2hlAMOPmMq
w55gWRWlH9S0o2VhwS+ZdWEplWRaz+ekkY9dWGK7thF2+TS00P+8gTmlqq5J374Eo43xV+8cW0li
AQnYiQFQGdb1uOp7B4wQMN7HpSToPwna6GsE07jni7/AwX8H1D6QjP2wTrQFMGLUbENEQxqA6Twk
/vICKpJ2CyBoW5NN5d5btJJ9IrHZy+SLC/WahnYzF1QCY4b8yYHLzPqDR96vykS9Apd8do55aFxY
8pa7tb2FPNA/qgjQKRpPRtC/5hONAneQb1f3YJkeXDHTTh6FVG9T1MP0IuktMM5jS4mL3H4fFxH+
L5N9UdSqJLU2UygJOxjwK2ksvFch0duuS0qHwmGm/sy9+m1I6kszwfuJjBrzSyzwKFXFXeUXuyEY
toUMYUb6G+ZenJUYNJusZJ7ZRApnlBIOs8WZHWMK0vhXc4EW8U9ty6tXT1+ytSBtWDeytqEKOrtc
1IsQFvB/MkZMkfLgzZEAhIVKfvvJfLQ7i1xDLIv6TWhrzlvEfE3h5oaGO91P5a1igRB2Nir6diL6
dTxoaGqiwFFOu94FnqLNjmXu1KPCT1opplgy+mz2YGbHbpcoA5ZCz8qC+dvie9gnZ7f212NvhDRF
4rkeZyTSaqVGlC26cMH95G/VsPCbIZzgV6yF9zXHLVRHD7VBxAg68FBj+FSDjD8HrJ+qCUfFMmCr
kLB6J91HtN0rOFrBfviqIhZsMrK/XO3CiUQiV8cPNuvKuyK3bZzyN4Ezdbse/p9iRdpP8yWKYJT/
94Ob1YMsa2A6eIWkLqU5wuOJZG3f3/fmL7yTSbHQNGyYGTXiF0snhHnQdSWcr76u10ZpvTVa3M/a
3Bk5NM3GXVuJ3rWO2hlVSl6IN+4n315Vtv3e6+DqzQ3Dl0cXydgWFe+OYUEYZaOnZ2fXSvvgyOch
ZqNvr6MxufqpfApDeKQtP8CAn4FU+JhnWGO59l/RfgxYHbDb2acYRVGQaKiHQxOnf96cfySmi4M7
unXv32xY29yZvmUjnsuh+2EKWFkoOrKIYxT7gEu1uI5Wd5kUDOcw735LHmFuZDtH2v+ilF1JiQQU
kuJPKcfXWOLyWIX7LAXFXaSdM523SjLcVPpjPZnrzPIZVK2DrONN04FVMvlAskq/ZxNPTH2fNcGx
tH3sP+YfthovYU0bkWnofmYM+QpCd9ugxSA6lNluZSuWV3kl/sYWExhePwbpNePifd95H1JxJEIH
8fnJt2l3SuwhaDxnk76YqZocZXtjqAU9Dsv9CFeuW7CU9BqFoCttwpvjgsAxhrYfwjn3cba2fW+V
+0QHkTlGrcdppOYGTMAeZhqdhRsqfjtm6JTQDYsNYxc/DEZ5kGWITxxMNKv/gM8Dm6YTrLaMY/gU
pTxsgSjRLvml2J9XeDE6C5wbrVqcHXHZW75gAAzXcTE6GT5DcPPbvib44gseU1T8Y7u1S1tQXf6P
ssSd1S5AiIFS8t9aRCtVkwWDT1oKGZ1mNrTwpsUG13hKrXltpXo985zYDuJXS4489AMncHGQJat7
tlZz8+6m+6qzdydOFt4ECSJ8/A1TtH2AqtakQM+6zdClB2n/YQrvsIft2he+YTTw3/OrSC5sMeCV
bbXPdCUPfqRPUbFUjg5zJ/iTdAlTTsP+Xpko4ssfLd6U1aygsz1OkFUNRJQNe/QUNqZm32rkH5l4
lOOF0f1O8RdpUcEV3bvozQHeNzC0T+1lVT5u8zy5K2s2Ivd+BGTIb6/135xSHX+j5ruVSAYQberW
JmkNEQAp6xb/GbXUL3+bGJ0kJMOEFrGmJofgb8vHbsPRAs9ZU24HYLlkyUvmCy1PpaM3L+DClz28
OHRLJd++pvhUiD8NOITzbJyBzqP5PHjvsWDvUrBSwAyiw2W7stuNSAcW2ebKUfZheTI0Dah5Yhft
VPsb8WMqZMhFrteVpQEhEXkz8k25vtIIhoomUzbdNc7H/ZAQyUVhATEWnbNJb04kN1g9gzhIrR8z
b96WmpiO5c1NE+xhYO+wkwg9lhPTXOyTV57MeqwmLAG7EZMKxEfLia275mov6wovD3mAPo1oO+CZ
i1ixIx7Kh1BWGWxPe/XWMqJhmFGieyV/qSgcNI42Yel2XlxzzdYHEy8ZvwAIHww32NX8R2Vg3Jo6
PY8Wv2z76iTdMZoxoavC96owTx4CjsDF9MOZUHMyGQUB/KqqNV+b+DmLsiOb9YcQy3df9rswGj5r
ofYGD9bX8nv0+mfP6nbpTB+n8n5j6Y8CT6c2bg4uE0NTun9Amru82IVDdKQfjWqwOMN0OXHKeits
79B55jVaprIxugqGxAHrjSkAiOHw1/G8rRX9WzmCa8Kfgnry1CANIK+Jq3UYxZulFm5c92UveX+Y
d7pW+eoaarhbrnSLlXRrEz1FVri5m6V73xY2usHZxC8HLXZHo4TLVZVexoZsO8dGvxiieHDkMVPq
ZJcE1ASACDLPfshjgOrMPT4V56Tnrc4R5y9hTsVtKPzn5YvMDp9jQaONp87Az7OUPJO2XTqEsRUd
WwRAE1JmUZ8rPE8nM35QdXv0x5lGDWsUw3RWFbZQnp19h12yz8AGyrIgdMiUh07DNIkreE4oCRpI
pUGYJP/9KhOf2EJZcP1LPVbHjgyoytXRvn+XMUvp5ZOi2/mpi+Y6hEix+QkmF3V9kX7gvxYHbKJC
yDERnnW5hV45Mq86mK9t9SRmfNzljD+O5mpRRr4V/XTiqg0XriHg5H60+hfX5obiMZRdcnLqelsJ
2NJxY0DHoTwanXU/Z+VjbnvbEFvFHIhCSI2Oo4GE7tUbzMDKoLV3C05amf3F4BMQvoYtNTDlJcNO
x9TDwGVDh0dpMD/U7cAj8vB/o7PNg/Ihy7MrLrd2k37rOtlYyAvDpHlvsfW2WvzCcyd8MIDU55iY
XhUoc1e63ooushEFoeUVQ6OXNq8jK70q2o3lfABCI0Vvrj+AZc6W5hYa7EeLiWVp6YuAfRlveVyZ
H9z4JrEaDhSaYp7vtOe81Vb5NAEiyOIjGklJCrE1T7qvOLQv5YjMK2OhFYr8HqGYVq9ReUozknCT
7MGOAbmRhoLS3uAgvVbObzB0R2forVWsoHKDKmf59FBCNba5T3QH4hWJ9pbz3UIbHWvOO1N3+PXJ
DqfbFOPG1vtN5vyebRP4Vu7tgp7pP5us1Xsq87dB425qtcFjH4copa5Nm33YcYwhp8X92r806FaH
qX3pup4ZiZj45Tws2hSJ3RXJPiqrTkGuv5IB7wrTvOkBGaMFricYg+qo7mHK92secCabm9fT+XW5
wJCMed+18YiKm4ufckja2SxWOfBBgPejwfp/1TkRxjtWD1YHn7JSPLip5zWIh/qcMX3PCXPM4G0S
wHy/r76aYtkC9UCEZVK9LEY7UOKBCdxzwup9nr39gPWzbDsWkDPqnN7PvqcsvqRxgL0JBHzuVPN3
4WG4x8zo4RVG1BkdsXJhzmtcFlp2Nr3aUOfb4CW2S0J2FJaBWJLavfzxFPRCPVdvcuJir+eDXVE4
cs/+KLIWJfkMohkaE95CtAT4Xor20aTSlGnMGhN9AOhkZEXHauGKt1jRpc6TLBAiFtixdPmjaYQP
rYmPGOokXCRjanQ+4AeYZMewyU9ZX/l3gvjAsSk2KuBo55CHGAKylSDArTNZhbkJK/F32bP3mBNU
5GOBzKmBdy6z4aB0f0idf3Y1gw/PyJq9HuGQ1W4GJShLkQ1i5OuzhksvuPaTsaCTwEww8xjQOiE+
ygqyGMeIrdC+MWgUJlX1aHzlXyax6W8rnppHUtOEP9SIby11RgnsulpzXwv5JbW39yA7ghqSJi5f
2MHipDQ5F177v6GuloQYSmNS4/bjWOjT/JFngCityB+zCZqcRGEoJGFQ1vPSQxaF2LeOgBhk7zzP
pbVy8QAJg4e2gSSoRH41ncFdtol/KoJBECBhpBFLsgS+lHrpt70OS/j7CyzY7Nu2ItYbSOJukjDb
8Ev16k8J+9JnizgZ0Xtpxee+qz968zW1e2cV+PIvmEdUQbBMxLgRMZZ0cTyxrXAvjbELrfDcODWG
x3TQ1fIw1RPivKjUD4x2vAFYf4Yd0ipdfmfhZ+cuyRe9/QqZ7rmpAr5nuaSM6Y/Yrp/SpNhh/OJU
3XtsLWoyQaNpwX8tTDCNltNaUOYSCa21xK6J6jRm4rnx0RIK5xb1046Qbdm658nv/0Yb4HrGNGy5
0q3+qaEo51mEQ5i56+iqx0CS3htBXYNDEHTrhNE9DNJXe8J2x2Yc7mJ9khX20LM+TOZmJH8i5l2K
i+7PzTQJaKgocvcYUadaVMElM5Qa47OrLC4Tumw/+dczzMzwZHXnH2K66aBJn2vwNRAnYsasYi3p
JdNDb4eXIh73mTuzy5J/LbusFsavRbfpmx3qCVCOuK4/XCNdqwYIPKhp+HN1djUkRLNuSkzk3UdQ
FU6HoTFPBoOaq2nVe96baN1/E2SLycES0oM4QM1GErKn1j6VUF+cCButQDzkhr0upuJFS+u5E/NP
qY0XH29RNBjayT6TcD7XBe8vltIG074SpN1WYr18FsufvTHdi7KHukf6bfA15Hj0cGRzNIJB5l9j
bC/CIPz1Jh/H/+yyrEthR732Ch87I9n6xQ/VbJPH7dookFL+pGVzDB1M6kFZiza6jvN7jLVvN5Jx
g7IownmtLm4KoqEfshZ0ctyK9LAZKbkVvEqjjXaA3Vir1OQhwRyEkFt02WPP2Do1eDAkzs5PvXfL
0iBa2XroMcoUYXMKMGPpp2KVUAAsHX1HNK4FoeLa/7DtAG+/6qRqTO7Ue2pgZBMFO8vtN+xUWSqN
e9d3SRfFGyWJAWPFvjT0KZ+av5yzmQixngpnkxvqPCn/CZ7ws+PNuwwlnwFnXNANjUi/NeNt1ZtA
qCMhNcKljPh4c5rdpe4lS8L8seBIF02+hb+Jo1FgPEzB1Y8zZr5coDFAe12Ee7SOvnSXkB7gHvb5
W2uybv6LK9WvUDD8C06baZI0yC/Ip2nOsOdFUFyHlj6uQ/1svanKeRkzBaXasi5TD3HGfmS5cbCE
ex+4zgwFady4bnmOjWNWsvR3XRueLDe2ScGE8LypICUm5ovKwvdeQEJVinhhLAdUXm1ZxdzVjvHA
unprmSgzw+JLjuVtNAgRmsMbVOhDHyKUVPGbzgWpZNUHROaLEAhaUFUhlAza4OQ6uMkgaw676tg7
7H47r3usewKoQ7y5+37xGIGXWwZk4MGwMsiqojal6Ok7q/tpCezCUVvXQGIWeD5m3by6v9XQXZWq
trEP8zPBHtwMm24tWL2omEwkiXiSCXhQyAns+TKO/obtWwTbMVh7OcvLwDyHQ38d+NVa2W3tqvwX
5s7GBFSlIgm84pPRxkYEn8ia7XVJdV5OfF253zHkEIUjhukm16F2v70aPls4LCml08ik2DBcBhqs
y9DJWyDwCqOhGjlWLSUposlETHkuuTHNXJ8t1Jbj3K4gjUXFroQ32CT3GRe5rNNnN5JPflz9WpV7
Z8vyspjTze1n5NOwDBNTP+llykCtKiPQ9j7TO5a5b+Y4okhA7gP5nexLTsHR0J2EJy5O/MNK1osm
W8uXqqStYloNEwUiA6EnovlhMRFuJ8fZiabajnW4azP7YIvxUGo8Cxn2vLY9TEUEM7oo2XjbdzNd
6SztfWeE28gyjoEg5dlJKepETv+FwbCeJYeLL2uNmG0OPosfn4Ggr7zDJK/iqcyuS1dO3cG3K7UP
hes8NoFNoAegiuP+RIOE+lRzG7X3o1T3zYRiGuJt3vwZ3Cwz8HzQCfiD4yFAULPwzcpwP5lf/85J
GT87zkRzoqM/jW9cjUCmRWluPIf0t6xXUSEpdalm7y8Lm2ODEBBImS34QK8WE9haI7Dj7I8mEYOi
Iukibc+uJS/T8OoE+rlkYVCiydZyoPTneBgl9BvFOCJN6Jzdgsz2wWfSiIeGe1dmzt6CrLlCYZcE
wWqsHQwi06+pgH/EJdvDUS+1wlPXlLvGxj2nmzeQUDcz0Bp0MXDSBV3MrPIWKHzzg+DCm3YP8/l+
rrOlaTiNwbhzubzyGL9sYZ3HAYJXoyuKz18EXIC58nJL+zDIW7DXUBWrltFeGfTAM20DTYER/0NT
1kHlIK3A4n7Apz2uvWfMm1CfdTnyN0BvRaeRyPwAWA2vnjcqgUcRvIoKil5GvkV/06m7ddn1yuCg
3BlrzPBm2M6X2yC8Mcp1mOmtixOXX8SroojeTevFidJXV3Y/VoRZV/DPdwtcJ/y5Wc8ifI00IVSW
LHa1IxhA2HZkHrr3wgSsBVc7lBUASJeehgxwJPFP3L2riRFl25ezXnvoi7ukwPFClMdS8BXKAudR
04SUCmxVtzMXVWAzN8ZrFPjhzEGJjJO2wLd9gfBOD/+6ZpYk/5lvU5P/xT45YrPx3iYF0Pic856R
hKSbce3A6eFOSgyUlf6Xjj7ID0zixQH4Tlj+e00utmdiNdV5LSbLMewepzoEcfpKkk3YIsRtfaAp
wJJmIB9PISwpRxfmBIuSZE7Og6mvoZtG6x7HFEGUT4XOL7BmcNnE5+XwsGAO0BklLYZAXocXYAmU
7ITGldXuxtf4DwfkjekG+GgcF8nBly+sS6SsOyPqP+dQraqkWaGTmjqfpAX/aZCQrgQV0kB6uy5q
uZnQgRa9uhmO8UGp3MxqyNdQWFjS+u1TrnwbVesxCJqnMsYuLcFR0He+LIrnKN3hLkweR6Qoy75v
Gyt8arTYeRYb8NIkLgsatBEPrO17zAOyHMPMssXTwLlzm+KzjsKLdAK01N9McdSq6LJ0iFUrvpv+
o/I6bODJjMldaE4Ltw4XAtSlJXlzGEEX7WoMRzbahAz92AonyxIeQb/lAOA0yVQkQ+JvZIzvTUI3
7rSPnrVV3ufEoKsxk2DGv2vLL4lIxZXoVyTGaSgVvjlzoOCT2LoTC7CyXTUlC1v3rUfRygMq5a3W
Iwrlh8mLtmAm/CW/bDcZZlyF+8anpmN85ADTq36Pj/cQYA3f49V/stKLP94DcN6JgSpkfrN5Jsgq
zOethvycB8c22XeoCwfKlotmwb1Duegu3kSXztknI2WBJZfxM1lfFa4DLGip6+ZzpkCL4Ggh3vPO
SUgyyVsc7emSJ65dHEKguDL/cUsFOHANzFjhB60tUU4mQmaO9HjjIxsWM5699VtGm+HaKtq1Fes2
42Ox3JZPASwKcdKPOVOduPepiT7c5a+i34gEKeKHVXwFxOMFt/TFiPeFOoHLt+SuQEtfY48UfuK2
i7Wqh7csoP2wRbWC2RgBGC7SFURHatu99biPYc3Di0vATUzI8LZ6N73dnDGT35kpkFOwCcxf2E52
d7EXKzY0C/+snu9UPpcAMqLA7GLtXargnmdl8svH4TNmFoxwUbMz/Isx7kaLjQjGdvi6DB/0APIf
FAubZswMjto744vu6Qns4t6ZKyKs8pWHgTz40pMd4NG8ckgUSJEh3KW3tkWlxc1vbLL2iD1HgHgd
tDC+L0ngMNb9Szoc6vy+UdGGN6TCYH5goP3tMAMS78xw3C/GLcHJn5sHMqh35cr9H0nn1RureoXh
X4REHeB2hja9e2zfIHvbpvfOr8/DiRQlSrKP95iBj7Xe2k00QJ7IcAjTzpGYEL9JUGpEbE54R1B6
AlXtUu1S/+rx3qBgtjqMKvJHPKlfbK2pco87bnxCy736Wche7vPX26QVCUSBOSFBjKSW0GQdE02H
qo8U/hKtSm+3CyBo0K5y3yn8eVIDzQ/SZo3oOnDVkU9/Z/fibP4K+NqefoZ2yZm+udECg53Qlrs3
FB+kgtJm0KleRjtNCuK710jimRzEAfm1eyEURlicvHcPtTwvKRPlD19nVt9Tw4Y7X34YjZfddZUc
xdIldRfLU10fqMkgpZ+/B5RKlhkUXs18C4dzNb513UXpzqsEfSHR5QISOOzi11F7ZTLsQXGow93E
twzloiL5dZC7NN+Y3WKtWs/hbzG94SkV5ZvxnclPPcHwb0fGv3RlrU40PU9XkqqmfNuPR26Artpl
5+m77Y46FhIV3RhjAqPXurqAzGJA4QUUEH9NMOAPLmDGRkCBqXE4VwdSNRpaDzaS7hnXXgrQkEF4
AdYRCEg0i6/TOwGY/EzI4kWS4e/RbuNPj/VNI5AfsuHJA+sJ2x25NSv/IhRXMs0HDLrYQfTsFhh4
r04htQsRsLe6TfMbj8Fc4TfgSRe1s88pN5ZPaXWRx98a8nrgZcmMi8lFXCeIY0nuPuqGzfDSgfHu
y0+kiHATLncrWkJAkQ6fypc82eJnPMC27lGJaLkDg5L/zFuinuhZwxuRWz0mQHqR0OrMik06EFUP
mn9TMJvtOLawN0jJHtduGZ2sMEEpsc1jGDOZS/mSsgOSOq14knvpW8RyqaNNf0OsyQ42L26UBqbQ
lHnXoboFDIutSWB/vI5Yv2M2Ng/alUtOYwkvSqrzuL/byK3YjesjwRIopePQrSD3WhCHpXwMwZ16
LbutObpiAYXghgM2diC+K3E4fWLTw0IE/0/mtZeWG/G7b7iXCRzMN5VhYWMV7tS0kAHIxGJ+Lbjz
DTyEQAWEeekJ9N8vd3BinBZ8sEQ/ZoVXcIsQm1xRKftvqimDAIJGPJz9oPffDOUmJdBuSmaPhEpa
HwkwkBHMtr9ieOb/JyvHJzGFVvbWFQHKGU1nPhfhb3ONfo7YLp7+ZA2G3V41wrOqIz3jxWvQXN5P
Edg132uEz8HGB4YSY6mzr5YNB6EIburppqIa6dzijcYc9TKZND1ZJraiFTtybJLWV5bPIsZi/pIQ
S+yC9h5Q4k1sHnoyyiiKXwkNMFlOvI3HC1+7QTi8NexjsnUk21RJG9nPv8TgReWOFxElmUCSdGYS
/7dSz0L4z+cwLwlfkEUbvpAsNr5FbJDYlLEMaEhV8aqvqaIcews3DL2arrCdkyVxkgQskvBJ4EY1
snLDx+zvYmFXUXNaod34a6YbvwqXPuJPKYqFkHJOybn6YcccH1g/cUcNXzL1F+muVQ9py+zfE/JL
S58z3HrNJl55SbA0pRe9I9gdm4khZsc8W73xzfK2wAGN5bbGBNk4GHu0t2B4Ag8gPUABMw67PMdC
iQuJzjAr3AImEeeoIL9VOAX4MkPikI0WXQ/FhuKTOhfuFP3j/kchV0N2Ea8Wh8MOPpCL2DlKcEtX
HtQnrR1RsQOObqs1O+9JfRcZYOQn2jR31LblT8QzC29K3zuslc6FW5NORAKGEZ6J3NPDlhofdz4T
Pa+dAR57yULkwjfHKwYRLEqjGU9+31EG0wHeLC1gNGHzxplKj6eLPHXjOoe2SbyJbxckpdpTfhKx
x1kxbpgthRj82YzGvaXfzCLqinK3XRx5AVZcBmB7dsz3OLLRUtP59Y+2G9CyluIR0vgSa3pxhCTm
hVLyeT5BEEY2JRDi18oNBoTErkqquLa8iZuA3w7w6T7X1xXl4TS2eMKPseHNTaKaueUoXrmIkEQU
stclKWuCbEdFgCyYz0+LWEt3W7/cZOCqM4xf4HKI8spZarb0T1Wym33j8YzTLye59YdAPkq/kXcx
I3+452rxyGWkXNlt4JkHNXW71Q68jlzH3EDdB33OI0mo7BPVdnnkyK7BNS2TLZJwrrVxo8ZH4rYg
8JBZMUJvhL+PVzk9gURVEgxJUr24w7RNZQMVM5hYLDKzlQPcUHoAzZEhcW5oG+iJNp0s2NLtZSuo
Xu8TFvfDldMoO2TnO6eDgmBJ9BYE31L+tQRWOv6f1HoV2xRB2AmpYVsLceCKzYvKo1NJquFPREMU
QAVTq2xn6V74zum0l4/8UTD0WHwZ3Y2/rroK6moNxcNXE5ZXYiTI3CtIrKYTYUHq/NZgliOrGVI+
xZ4m4UfQou9JdKvk3nPJhX+BwF+j7eggB42GDWlXT934jVHnIetZfQpIrmmP4n3QnLXYDl6rz1C8
GJSf/QVvGlqu8t4vmeIkel5kHh7Qfnxk28y3mIfDB7A1yhrCOoh0JqXQ/CGpUzzpazJawataTFr0
5bpSaIOcAMj49MZbqJuQARTxFbqj+Dalvep/xBoxWU5Xk4aL4O88ntojkXekfXH+qB57NxImdT/S
jZWeVMKQiJE8yOblPcRjJtOdbe70O0V1db8JgnXccO1J847ImIMePfqcNsJNJWrXVgxsKZipKAw/
gcQNiLW6A0L+mchPEPbpnk3b+KKw1raHBIDJFI6TuE1WGjhohcDrrwWENBrwqmobaO9CC3kjd4tm
9ZFq360x7FP5h/t/YAOo2q9QZg2F222wwxB9BAyfuFP0qNrTaL6tYupiVKIUvLHHAC2jIkY9yu7T
cHJrHzhNZIZr+tNNK3zG/RF3z4qaE2KYQfYrkqxE3kIlu2uHksWZP1OvyT7l0MJ0Ku5xGGf/6Ny4
UImBBdEm6A26oXT1D193yI8rJqICDoxMfLjMEjrIj61vbKR/3S5e4Fbc4duE+Pelb0+7yPvhnqRP
hBiwdctUQ7el54+3EEZdCf5paKCOf4ifVv7DP+mRy7DO+gSOg26CA/6P87S0JuyFtLyH/wAaC0wc
w3YOtzzjiDVH8hDUvS/ZNBV1njxhgQUTol0xZza3fLxELgOmoPO2e5UJkB0w7sKggBzVtugRhQqY
JbsrkLjrSCRRhzvDQ3+fK7+x/ItxsSSnmmC9cdcOR597l1okNM/VFp+jgRZKc4diW7L/sLYXt7g4
JMEhuret1e35owafxPyljE44MCkI+a24R/96iWSYl0Tis888eiWiILN790mQoX4hEMBTG7cOqD9g
fiP9Bg37Osh+W5OwJ9SOFJPmMpVU2iPcpb/lb7zDnC7dRVfj5S2jjzS/C6arhCDM4TMj7qyzOKD0
5jE7b1lzIIGzv2Tc6Sbhov2x+NVeleKgdI+NK7/c6JavlWH33/2E5mkjP6ArNVtq9sWVdpXFLHFI
/UeQWP0e40kwukl5MHTsAN8mwD+SHihgqllIoVJdMz3K8j1zYSDz+RBx4tLOae6jI81v/hYyjkGd
sWO1qbg02spd65EjVC+Ms01xQxqEQpringyygMRn0+1uw7EgZXWQnI7BP7Frsg8JnMFUrNj+wSSZ
SUOUgyOSsgtuf5Xxch7hyW+E7X2PjHkHyYNGXweaxYQ2garqdhtfM+mOhD+1IqDOnriw94iuFepO
Osuk5TMod+zFpOo9dTd9q7V9Xd67JbgKsTEvXdZzYXwrkxD0+SztRzbDme22opJ++FDLW9nX6wxr
XwtcEGBQlLo1qQH1r1HR1Nmrh8+8R4/jZ1bF5iWQM9rzSBJ2KlJPEwckLl5M2M02XqxR274892zl
o6iRZT/AYyAvpknJ7MbdqBzCKKfBNNslKM2FGdUVQ62QYDxi0Sf/jMGV+bre1qQVSvKBNLiMREUg
dvMuT2cZGTwikGKAikBztS2Xt7HgjCoW9QORMuvWZBaC11yleAZJ55kIIKAl3RQOSnRYrTD24y6u
fFT6bsO+xK7CmIf2JXXqZstkpaFrruCJFzdCfNCML54AI15K+KDhwtQhzisNSe3njTL+y9ovo5cx
6Z2qgLJzQVtPSJQMiEjDIIaSkaziLUsoXzCTb0UCBRGvhAqsTf3MfkWzDIKIsV7rtEkMNCnCpK1l
0hIhkzeQvsRd0wYpfq4+++rIGyDwe7cgH8pk7hhEdY3mW4Vp6U3StCcFIc+q8CI4lBhtSi4wRQjv
TPpGvBv9fyR2XPyAikQzByrDnDPXm0D64lUmM81p6oWBLQeEHWCuklcOBAUxTRqoQZToPmmASTjE
ogutd5q4TwLoE+wjSU428wmYi4EPbEgZou0KoV8NvCrlh4rJ3QCLmfHLx5RCb0y8iwX2SmHY9TBH
4j5HsfLCKm0+mtxbavjyL3J2dfQK2cUMPf4oDlSg2AstgoTR0KJKTVUn2TFyXUv60iZ72hr1Bp6a
vbdV7vhfyBSiH7feE34LUp0yBqFU34AiFm/RX1tZhrxVC8KBTgWVdarFOV6sdjPVOUytUMi7bqcq
biRz5At/RvgRtcsJyUhEOP5wKp/hk9ITf7Lji0YdcPBS35qM1Ol9VbrmAzwk5K07eOJ8qIxjwsRa
0jvnRcqzDra9C7wuYDZ7y6+0GVQAprLTiVhL0cRitXUygHLOnvbQ/tM/Ut3pj5p+qH/rEtEFos9N
88aDNuQ7UgxKfxtS8rJ6VPuQiOmEWCsHlyMRlwMs6V/wxw0+P2vjQlEoo1yj6fYMMwKMyFasHwjb
re6mdKxvwzZ4nxcjpd3jmyeB60pN2YAu6EF46jKyE8Yxnoh4T5WXYTwIS6peAsxfeUBOSJi7Gd6K
8CiLx6p+UwIXg70hPxqDqDZHA8oBHFPuyH94NbGRDhwXM1HAazgwVqiUQTjZpfqTWo6G48BgPAJn
93yFeAQcKm6cfenClpfL/CGQZwViELCHCvv5bpB7bq6jySYB3v+lPVuh213aCCx01HMgtvmIpn9m
d2zbM3OGQlUvAEjyJgM40FK3XJCljm3OGIj/MSWwHRYoAHr10uqHQYB1Z9SU38EMARazaGuiwlrG
92m/VI2xJKifiL+b17AAfhSuXivYC+XYLKm+xfeAu2pcHfJ3wSOVv/VoHAZghHdgCKEGiXFSbr8a
8SGFb6T7FmTSEbNLbkvnsMXQthMkL/1cqrcYKYNSEnVoSXSjDRFO/h+SsEzDNusn4hP6eakORSk5
brily3+g/vwPACIlMm3BSt95vRZfWXUaDWLXPjXppvhstF7MJtgrtFw37UE/59V1MdAL6KxVhPl+
/9ky7kc8xo305Uc8VwAkw6YRMZvjinyQ467Fe3W6KbgUtQh6JsMPrAHwaYguyMgWYTya6DzpBjsM
yriEaib1EmWrTa+HNoHEi0OiBJsmr0gSG1L8UPsySQ8SJSootKpXuzjlAWx0CvzkeddCQKTJ98JH
ME5aIn+GrGC6IWWiAle7TGytpurthcyI5tsVI3xcJV4Jat/U+jHniuJncuVupJ1GXw+Vm2jHCf45
CVAe9NkmMfVNzhdBUQcCTd5vxGPdoAQC9YzWmFsndgA4AblMyTHIRxp+WtSmC8I03wqA94IzpqvD
TY1zxNTI1PHQarO5IpweiahQ7kL3AfbP3yov2op83KREM6waOMxNnHkrT0GDF4Be8bImh4hoGFzm
HuqGhSszCOXecEWlkacAkQ4+/iJ0WdUn+auLHpNBFsymmz2xhB6iX6U58GAk5Z0JGJxaM3kDCR+m
cGNqhRZg3We7hauV2bE4g6t6XKegeVmMmJevE45OflYyGU9bLfvXquTrH1b6R51/EXaGqGRDPHNp
vPUyFR66wNcCrDhu6/LZFaBoOquESzA17l7eeTdwI4I14R6ItQsxekXid9GPNtWh+IfWBWWItIll
R1DPBmiMzKPc+wF8xigrUopDjH+AbIjOC2xh4GrJmQ+o/zQFTSJJyIq3GabtzBdp8TFxNUAHBPkV
aEngmxmRya7r6R1MgA6FqXTnj+FVJxYYPv1nGrCpT8+Li4oobM84J6G2zeDeD/YSRgbwRiAcOA9p
tuT38G/QDDe2QopfRf1Ud8eyv4bqCZk8FbYseHhrtP7YHisgIg6hhUBFI8fBSQQE9D140SYhIWPl
yaldobK70n8A1j3JQBWIXaSNGJ1X9b2f35fUTGxeR/BcfkGCimJQzii0uonsf1IQFO1iktWGgZnb
oGwcnfgkWLt1cOclXlbblniK1WHVnjg34YkifRcU76WIaMZBvdyDc0cEXTpUdSTBkaYKEtf/wuoI
eKD91Md2fmCSbiaQAWvySBX7XXwwwY3nlV4KwFR8brwKs8lL5X1OVYTyrvK7ZZhn8aT0/g67AEbm
Vqetx1b6VyRsOELbwVN1ekthB+ZZ52mBwqfMlEeE0AslDSzi1WhTszKaBpanqogcrXxCXOWEX96C
yKE7VqZGdcnbMXW2xtB3gGs14dYqhFOFub2E6FXlLsw1B1rHoAvS6GQeZOZH9Z6pz/hTID/Yp1xa
3NGE0m9mtvjKGaHIiJzBvbKARn8zSCiuTrbUaFsrh/kM1SVc0voTKHLVeo36pczcVOqe/+IHDGK0
Beg89A8s+aX4ZIyTcLNSmCXD+d+m8jrAf2e2KjynO8qbymkDxNS8CjjYln6ngk6PY9LcRNJPYRW2
8+9UEcN9E9FFVuv8t4z2iBln9tVjGu0MyHXCIWioXW7t5qNBZHVFlNpKn2P3j6jdQ64/msCV6aYc
bitzXaF8BhR0iIoVyTRBr7VWuFTSMUOea3Kh3gvFzqcHW6jM+dcudQjGVQlson9z8YJYLsteRfWm
F+cSzBRf7i0F0adHg9jg5rSiOJvbgudD2PHFTcTK3hCyZS+GPoD8hha2wBbkQzM+QW+uaXpW1V2f
HNr4Od5JdRD7h4GE3aAyJT73+rESd/q0L740CeXA0jhMsgPO0vYQLo4T+bejakW1RQHCzPNLcpRu
neYE5kZ5r4pLqR7yejuBz1I8G7hm4pSdy7CHhYBJgXRdEqinbM+zh2tZtPQPkeboLzTMeHZooyVO
dd288fMoagXBScl5YZEgugUGYtWSGo/whHAeIlQD7He0fXLydSCmTcI6czckonCJ7V/y41pj9Doy
/hL52WjRRgl2tfA3VfxYYhHmW8d0GsDq+tXs8ZKFfmqYNEflpHHfR/ycOKuPviq5PFxTeyEGh+c4
JcHOpHqG4pgClnhcy3xT6fQ+DhufOg8DnUb3Cz3T9p7EcS+pNLRAR0UoHGkZXhxZIamPgrEoMogL
7v8grGXIroH2g+EX4+tLAH3x4URmUM8gPgfTIT0q6itUXzl4QV51drWsiooCrUwbyH+vitaP7TYD
uQaggz8zkEcEVqRRfamhvolRNmCyJDxsRImCcEtlrAeSbSNx2yQsPXGEiOKaB/C5AZn8sM1kH3If
iYD9LN/QespXMB8m86MuiWDTLJ8CQ/mpRmcJf8JN6MtNMP5o1AQMGazoNeEJnoDzgLAzc6cFhSsV
AvDmfWw+4any0eTGuTGOD3xEvXwO/HneZ+uC9lIOvLCY12J61WNq7Fm822GwPShBiSA20CyCIJWg
ALgmzV1Zc4oaguHolGEqiRWxmrRG70RIqVsiVMVT/yfm5zFzC84IBQ3NQdR/yq+Z+QlpeXttKDIJ
WU+LjxmOkKYIyRI+Y0TgfrNLaAL5DVCa5++E7oTOJDozsndMdG8kPJVfC0eItSnYirSJa0dQ/5CR
DFM+ntJ1JzC0siXw+WR1M7S0ho5/zOwA9AQfxQ8qnYI/qkCAoigNrygaF9606CcHw+LcK5V9MDpJ
T3DysV7tK6vIz73mdNXZx3vpn6vmPalI8kX5IxIn4TRA+nl+T0I31Bt7bv5JfKPdhZVtWZwXyEWw
a4D/lo/Lqzxx6M8rfpMEeeg5vQi1x2VoWDHegGpo7DXka5s6WlRuWu1vxdVISOlvDbRJTjieMtHD
BgtbioeuI4iGJ9CBipGTI8QWlT6wSiNffYAIL80RJnxK8VPhIAnb9y632vlNF08VhgVAFz7eJ5qM
/EdB9LiSr1VuSQln0Gb6aakhI6QIsj0PPrQ84x/8FicSlTldOflVitwVd6CRQaBFROO8wrIT6YQE
h5uE3784o9+jAYTL27wPSrqfYEfJqwZF9eFxpL+I+6MDItCjDrgARX0vegOHdASzpl6adHZ5D7ex
TZX7EFebjDGNQUGPTgY7Pb74EcCR6cAoXQYRBVks9Rx5/gUrKo8olPV1qBAB3Qy4GtGgTTe9eOY8
8THzRnsOj5EprAX/T+VtnojfnF9UGOx5KKqZzQcmhOJ7jLWIzmico0cwRgRuDLSyfZfoI/viySeb
o9Myc/tsdRWSPg/dHZUdpH8x9pMdwrvtKvAfo3phGT6Vwq+kI4iP3yRMD5xwDMesyANzvMLzNgjk
wIjceUeSduB7lY0hEarERCl4A8B7SQsUsxCZjwj/AFMYG9t1/DspX9GK8FqVGSY/woQYAGkhnWVb
FDdKcQNSFUiPVt1RuVCEQ9DhvIt/U3KmWPVRkctWeKGrawCeMo9gDgS6j9AXiS0RtBRsk/cM0Qa6
Wauojs2/lXZ4YcXVsAnm1x7VEiNHNvyCIwXfWmSV7+ofYYmzg1pu9cliaSDqAKwLrI606MmR9Dfk
Ej6JhAv/RTrXOd2Ra3VYKu6JOLFI8lGQEqEk52yEaNIefF7TLSs4GOTQS1YfzKD+HFKWs1MHgbJE
/a0AxCpUbGBcXBl+HLVIww52/VjRovPew0SYJ2JsjguxOcpO/By4s4Bldy3cLQmamacyqjBZrI7t
2UAyBP1ypFP8kGjrvtz27ZZEB0H3NPO8pOU8sJbFHwYVlZUzzdvgr+TIPi22zO3KPDXVhrYp6naq
D+V9dkjBG4JjKyFzPnEXUXGXdYcQlPNXZcYje0R9dSrBzwFhgusxsvrexRLNYy2+dZ/RLuDj3lnV
emzSHbXj1Fa1B3bJdUtU2+wfg+JkfBr0q9O7gip4hWU8B+Nvn5gKWPWF/GH60KOCb1dpeypArUYw
1AjhKBu3/8urEHpqREsDmCdy7LCYo0edTlTbAb4hl6NZBuE2l/DF3MR+w6zsDxaMMfAco2xKG2X/
D8AjD0AVcOKC3Q27d/Ua4tEI9e9KuLAqp9WR8B+ZOO3ut86+OHaYEPYlN/3PglGNGwQ1kBUUNNFu
9o5JCS8LalmchoJ/e8v+8BFWEI90en0qW1V15ZD6sMiwUpQ9hYKa7EPEJxv7u3Hl4a1DefQhRReQ
ksJDj98OhF2up+o1cRCwWAXaUa8+8WdkFXuhsDY6hjuCT6XumAwxLiOEEu7YHfMa+QIbOS/9Brkd
tpBGpSgBTFXYYg7mShI80Ie8XlzZ3ONgpWiCPks2IDM/LCzBFGxyWAsMDC47EetNwHgjtn/mA1E/
h86Ips54W/GBFX7UgCcJhAj2B6dXcuW86fWDjIjBU75oiUTepz2ruGRs2fHU9FueejYjCufhIfJN
vSEwwIPk9BhkCPg37T455eMx/Z0JQQBb7NBZEDWxbWZSD0814cmZZVDYJfB4gmAeE/RlWmCZ50He
TX9L6tbsrY6SQteVyTs4xWfjo6ehHvk6qNEm8/cT+Nko/JgKi4LLmTO81Jcc2YkWrKm1FPVrpj+S
zpmKt6z9BrAz8n0ketktynct6Z/BG3OqiUGiOBtECPAKjFxNtSs0CxskdkAbhLOsWOWpCEEI5AZK
tOEs5P8ig4FceYmXOlJHWF92qBhIicNmMq8LgDTv/HiT//Mlwp6BtPR6ByaGjuIvTQ6Esg/qR9q9
Z41D0FAgblMggkbdIVEfqo538yYa2YABtw/oKlDukmUd0EPYO6QgZsMpoCzGYgnTLHFp2s6Gb923
6rsGNAZqcwhvqw9ED0awgz/Bab0ub7oNHlNs/MCLm9fIZKlNB9N/iAqQO1MZcjefW8OlvoZkGgh8
ms8rNs+5w9ZKhocU9E4s/wxXvubgm/pFLf0AnJ2a06A1e23YZeNBH1DareoPXyJ++BAZpO6ZgqXl
lG1tU1bNyHAMcIcV7xM0bXN0qV6NF87viNCdRvEMXkIJ3ypuZES9RFMRKuGrLqV/iLfhD0418zOg
KpRZKDtV+OGvPg3QcH+jYndFNe3/ARklkSOS0lpfxOoDKc8ARw42Je/HD/ISxfwH6K6h/IM4cE73
U4YIoTqZV/JmfehM3SNXxZw+Q+GO1TBJzsGdsX8gQcbqf2VibRf9gYdojVENcfDqSoF6bY30MS7j
Y7SpsbtVV7+91QkicSG1Gp04Vnead7MBaiWde3kTkn8EjpScdKYnPj7F6x++aJH3lajoqy7wuLGd
yPcIJlFd68mj/z4rKGccRb7oBOgWKP332Gr5Zo3LMADMkLjulpi+LyqOm6ven1KLLtNQYOgh/t1t
Vw8zdXGZzsYJb3q2aeqLHP9V6X5Aah0VtxLCtfY/yM8g1S/gvJutIvLGl0xlt5sdOt8zQxS6NQ84
IrPN6GFaHGjRIEAdFx7R1jjq+cGzejbrfcLdTuVB4vLQPaJuDyVFpmZ3DTVXofWMwoRvFQqsIEiI
7t+9UmLGOrXxbcFkXy6+89Lu4wdqrb+Qne1nQu9CdRRVTQMl4PBIQfdoy5c2HoJwN0vf5IJXwVbH
/AI4FB1KmoB0klANwkW5PhkEZGaDR4mBDXo6oCTGamn4HtfN0F1osNRT0X+RKyFA0O8k5VkRE7Qx
tjftxhRfI9eEdSFxxaJBwKDNT9mJHDYcE1a7VfM7ucCbg5w8R8nNLmJGiDd2SvZGxovMUXYITdG8
N5Zser1hxbfVP7k8TsNem7q1n585xnP+7jB3A3Ob8tjmNvJMzFtfFQBQcRMU3sPojYlB8dIfKdu0
OIO0y1A6SgzN6KXn8JwhEVhrhMP8+h7NTYsvFUbVGhsioafj4LtKR/DKNUOqjVQm2Ujmd+1vuyza
cE15+tP5QNQmyk+DiEeSEOdPQfPUNzaAew0PfBsLR9n+H57PasdcfZcsruvCTSemdP/dL65kEeh4
tdM3yTz1/qVPf/GiBhB7d4ODRKlvAeRoBE7RrQ8UaCDWQVoyndXQ8rF6ZjYahWzej/HPCRozla/E
toQd7ut93V54CPBEGm/xI5XfhsYxb2LzUUpEHJIneaFdk77d5jas9gD6HRz0qvN0QGD77MP03QzK
eVlb7I7e83FdYw9G+V2+jWRar9Zaiy5T5FcV1M1qtZk+AGia5JAISyD2lDg1SOCw0595e8FeVR5M
jGqs9wRU1O4Q7zVytG8+rxkSvm7j7l+y6Yst7yhTX/PR9fhhMueklcsUKabu/GKs7PmijlL1DS2e
fzUApRAWrH31rX4rDsCeLywZ+upRSBQSMX3A3ULeVwfsaWXskLQGosMGQtbH+wBZA5IdkuzjzoGl
XrVhj8wJ9iZ8H56hQXcBZ9Y60A8asENhKxB9tjiw1R2wStAbJzaYcC2eXnmLTHsdtCDrlAE+e9UV
uWn7bTs5vfEF+BAbNqptqB4WwIplrrEDHar/PJw6F5AhyA8hNkzlxlXfGDsxs4Jow/Da889bxbJI
2eZB9PdU9cLuoLLk+Gu6s0jg5bepuGTtEq/Ue7Q7GNgf1rNVPqb6n4FeC2tV4cb9PpZe1Uik7gEL
vr/N94PyNt+EL5Z/kRKr0GvJF9+NAk8nZhC4ErtD5T7YJsBXtpP4XTttbYhbtIlGz3LOr5xSCk3E
35oGiYpXrm6VWzrl8z0CYW5uFH/Jcjet8Bc9Cd8PoxtMdpaoG7D2OD4wlneyh24iH46QORpj/vKC
9EWuDA0PqvGKqruR2qPTNtu23zXKLs4/V9jODYQ9FcihsfUnT4PvktEdE+mGQ7sBA/waKAeSXCoR
l46JTSftcn1LgnTCRerUzxSsBqi/QjBaWPig1nl5qzEW6AxRi2iFbyk8GJ+r/Bd4W17ODYS7BT4T
fqeC3hWYLqRlHT1ABU1+Bv3Sx4bvdC6vBHnKWFDKRyFcnLnbY6dSNUS1cGL32Z6/fPhiQtDpuiUX
AtIOWyB9FfSVyjE9j56YHsPwD4h9pT/YVOmZII1upB4mv6GwgoCpBQLmNx0SK1Lx5WYzo46IAnB9
0E3g1cWu8ZxovRHeo+IfmWX6sGecRwaX20RDCwINenTfbYlEy2jZsRlTA8PuBrvipYsVGlY94o6r
6qcUYeq1sxBuu0NbDLcvbulmjKJ3uuSq4YiC3FkchhSPBM1vx0dk5hnhlbEdHYmgZYXQ02cu3pO+
ID7Skt6JHlCvo0Xke6m5ZuaouV0iewAl+gsq6oK6b6M6tdvwR1J/MEFyqiIAbuoDIkdUJ72Oahvm
o/gISpDO3Vhvx/eiOxTlBeG1pPwKk5OckowZ5qI/QPyuhUTJJsSfp/7x94ShrfwznsPLR3xJJTZm
hD1qtnOkfK7cunN1ZcNVWHEuYLpyjitXpTro5MNHReK1Rk4VWzUp6or8ohFxTW8RmfUyOyu2mHF4
QG6J5oOughWjWWQpHC70p1IbyHZH6Zh+xtHbUW8CcurN3RFeVPhv4G/7/dUvdkBI2X0OaM8hPcHp
ky3UvyQe2y/zb+W7Qu6WI9AJOW3afdFJr3bIsRmSA/QQzV4f3BkuriEFqiGrHKc3gAfYtelK3JOi
bI2fCanc0D07uDti3hE/5MA8N4OnrHMD3Gb1oWHupikEtXJtUb2u/uTM1bwzJ+lecf94OloTkGrd
DZXdEOxDVBDqPp13KZxSa4XEdvX22F/T7giNCjWLZmI6EImlooeTxRuoSb2RnibBnc21mF9dhOnM
rhyqzbli4rtI4nUFzWnhr6wyJ0qc4L4iolTEcQmfYlqy7sDSVsh+MOiUdgO/VKBQDiRzw/ERE3xz
R/UWeMg06EmdYo/6vkK5+lcOAp7mCrBJF2DXZw8r5Ig2JjrLp/ninwBlRuMACCtB2fvVjq8A9Uey
+mnIIHroBrUy45dOD73/jBR6OtQDJhQT+xqTDvLatWlJxwHmliAOwV6JF1JJapcnrfjpq7d6CZuv
nQ+74ZpO8HvpK0qeOnglAknf6dAYEI2z0Xfq4asT/7WYffi5n6v/fCNEr3C7H+LJjXfYVCjbTBM3
fQ5kHC1A+6J/W+IlJzBfWiNu+gfFvKya2kdPHgEFb2Qt64sGBLItY2znsD4GX5x1Haj21gg3qqv9
kwil8BBczP+w34m36UaABrHgBLu9Ikjzj+DMjRNT3J7tMfkfdAqOP8YP0s+v0d/8D4imYP5Yhv1N
+44Q0WlQyhsnvgHMuoDGf3wgTFr4sF2KWfxre9AO5l7dkM3Kowb+k6LWbBzlHXQMNHUoL8F+JD2a
IEaCCtSDwrT5RSkZSj8MR+uB9N41zG5bW8q7fpbu/idDC3QBkhDmGfGS//Tymn9BnAxv6OrmTXzJ
LwaBPkR7PSLcqwtfGTVOEDikEisRONYmu5bCpmUlA/+m6FS1xlcCz4S+ewuDHS78mYagc/n3zfA/
ks5juXEs26JfhAh4MyUBkKD3RhOERCnhPeH49b1QPegX3fGqMiUSuPeYvdf+VWi4mJE9TSbDjHAh
oCGPddTHQKronKKruMTYTRFMFjNjWzpEMO7BYbxDQGHzcRdHNik08+SU6Iw3ZpNzc1YxJjXJomGx
Ef9S8KI31cExB3ON7EHummtfzD8/5lN8kkhJn71jztIepjizWXDMSZbmzk4u0aWch9t0mx+lI6I+
KppF+5vuxlfDjpPByRdQGJ5APMgQnqEkahsTTriKJgnsJtHn1okdRnNh7/rLhLD5JZNnZux63okN
eB4WHc7n9p5CC7V8LpLH9qw8YoArbCMsR6bJUYkW8QsFEw8tIglW/DQ2E/p3VqZ2Zc2yjTEyY55l
v0x2pe0Ip3FiHc6Ff2Rq4CHjReX+4CebpIvjuEJDozO0vMc55B+74QRjdZ6QaLNMhll2VZD2IJ5H
84DmgkLjIcFfYDQMW/BFj1HuwTiEumOCqMZIdEoKBPycAmSt2VINrM/RzgzZ8ZBMizWozfSsBlG6
zNjngQV+nsUGyhiwdjO4mvMHzxjMpf4k3IMpodpmui9baO1crgVUqKW+NJHR8Dd9k1gvP6F0C/Fm
FNl/uhWb1tTtI+gsc6ly+LBhbeYyi1P2JPNc4vYFHG0TgiDCjZxe0KJmm7mCyMUncka4itC2YzOA
h23etq4BxcNN51Xp8NcjqNK31DxGvfyYaHFp772qPQWSF47rSbAkbJm4wJRFVN59dtlnz2qOgIUh
PFGpILKWgPZsmGYaT0rB2jWKwweIOP+MbNeNOxAxKTg9Ans+Xl3CGOV1lHSZKwHESZcRBQT9HB4Q
1sIMWN6uZqy13GmCdcZJwWnmT1th3HeouJAuWL0jvj0spx2FBCaHZB6QcIuzZRpfYNVNWWJ5tb9l
yChwgcmLOlykis2stLQWFuqP7ynfbXTBFM0QaBf59EAZ2XRoIiufJC3MjxluN47B997bce6MpidJ
CzZhEc1GROI9n+OMh1yat+YTmRp/kw2tRP6ckPQsjT/lOyw5bqpNKe153FOb0EV+VP7UjGlQcogZ
hW0AJ1CziZEjUpzMeexE3t56e4cN4BQ+exK3gXM9W+j0B8MTYXeKYyHxqCUwsaMq/5D7wMa1qO7U
exFnE0u/Qv/6h5hf+zIBdKTYTbO5gidFla+IHrjrlexU/cTIo2wKv8GUkP6Ta3VlqCO89xbZ4rS3
dppvYpJZlCshl1AZWg0RKkp4XHR45xdZd9Olq/Yr/AY+HtDiJ8TzoQHKFR4yTkh8BtyZa7jFcXHF
vQG3EIJbIF4LjfxLxrnRPPlKLbcyHaGZ99vGfwimZ+mnKHi8P3eBrNKNTwYcnq9J5HiyhH2RLWk2
APKmkcPY/pN8dXx1b6naGTpK0ewXzRrVOdhddIUB1CBIoF5Q8Yu8md4z93ljBB5orkiaBUNEdlMN
c3JsTuwMpNqruF5dk30gQ3Vg1aFNiKFlckBco28LYTQem+Rs7JuYPyX7szBY8Hyx8Ge3JxYgDP6x
ngnrBRky9J4cEQn8jtnDJ2/CqTglI6yrn0fH3LwOOKCnOZ9FzIxwIpjpQrEswn2y7mjDYlYvjC/p
0Mk90h7NJFzhDM1tgYbQTs+VutPf+EthMKsMF1QMtteYwAeMk2sZYww+AJ/TQLA/7cDQ6CzT+hIb
lbLeYVG4FsZ7/ou8oEi5WZRnIDLwKCgsJOg65cGoWDBxLRIc+lkikVK0U08HxM/ODeI/3+m23De4
J0wHQzN/k9l75OPhd/822f/AzAm3FAN4nzpbs2bSA9P2DoULUMQJJ4CeBdKtbcD+/2ChJhBwGs8z
IJQPpbk0wKj5+7S6KPnTR5DMGoK7WTIE6PUb1t1RwVHc0J85CJ6b/JB7uoZakDNY+Qcag4NLRjhM
qwxEXzxQeYTqSQHE2y55ha3vkjlFjAai2OJDNN7biFdJUKQtTvcOy0rFIFeL1my7CMuViiuKgV8s
00JMkKxtyWv4hbPPcJFZyLe+TKrUrjePtInZD/NGsphpEGt01cpmK86pRSZ7U02hvAirC34LQbEV
9pD9TPMMPjUqANJ/uED2QnZmFU2dqH82pnbzuVFVm6UhY+6Uu4DlJbYozNzq+4ReUQqWy1I/xAT+
6mi/UJEeyfTs5JUhXSzqsIoQW3cA14ls+TR58BitKg2kwKNWw9VCXj3GKE6P6uSqGDxAQcEmNBb6
H+gS/xhTnMT5nlDtqlhjpBKxXsnsnGYG5Ym4C5YNUu+py+YuNJgmKACPolsaH0QWGFPT8OMrHvHT
DWi1MvyrhZuhnkda3WuPVBz30pdKZtoc2o9H6EO3ZMNSs+uaVFT7dENKNtQNzOA5f3SvY4NAkESO
khXdpqm+SDS6xxqtaxeph6wGEWQVHIma1pF9vkmAlqE8noD9g5675JM4A1YDu15KVUSKqNUk7WKy
nnoRgFbuTB4sa14Q8fF5ZfnD4Cwmv9zyPjyUyBIK+eTjpYlRztKpwNAbgZ4DwfVGbYm0udFojj2z
PIJFGxHlkXgMEbZdf7JXoHvl8MTcbPW2haPzfe6Sv6LsJ69or9hC9U9ChGTktpaiV3G6BrkNRlO3
zlZBSqwFujNs5nBJGdAVr5rA03gjiNDyRBTJAv91JXbHt05bBSTkezPEd6IsAdgRnJM59DslQ97Z
O1m1giuRaNlvPgH5OnOCLzqDa46dFDYe7ZChSI+FdUXIzSPhpSsCDOleMbhDsxNkr3aKCvwsAsdZ
sRkFKgYGCx6jg+ZHUncMIDDaDBgQRuoPXGyYHMbZJ1m+wWl6gg2HpUoufMH48OSfNF8hwiuIffFD
t0+R7LAwtTvSJb4tclkznk5iKfH8qfgU880HOSBWpLMuX4psxSI43yiuLzhVslJwAHDC51RFO/Ya
3xpswXf1KBWiEBZ5ctWxK4peCaALC7JED82of7ABBuB9zSHtPxldCKDFomkNm18QMvmMenBIXcSj
+a9kirvJvuUTYccYbQXAWWiLwGPFXx9yccS/QZmspQDPjOCFTBuhHR+PxBuiCX/oVSvxB1gT6qa2
WScp6qOOfxhReh7K2wydzKSiIXHV6QcGlLicwhwkNk4zId1llQkj32YpmbqRdDCOvfwrI+jawDJ5
+wgdGXtumJeLvznLpGw9vj46tyTqs3/9OVNuk/ANxkDhpCWrt2vdbeodI+zw4/E0qeA4tKXArySi
HAt/LNntUPiV3d6yNowkeFFsE0vqPx47pKqoIZH4FTMK9X7goZ4z/W4amk3cRkzlZ+j7GqcwPIoQ
7DQY29CjUF4RAfLJVi06EaaUn9AlpDhcwrfAbndHk9Clr+oQktKk3pRbGeyzZlHXh2+u3A4clngc
XdWa+Y/w86x8viOGfFfOUwdFhLZS3x6jAp5CCVGKzG+FzUewK84kll1myeTMGSyOxnuYvsx2rZP7
vbdsfovKdKsl5CG8GTJuT1Q6Npg7dG4IseMlyKu5wBIBKwC7RQCAzaWrtvheOvASK4B00EX6ucwg
RJN/MRUQB81N1T5xhWu/004VHlV/5ZqpJkUHwzJd43umOz4Iqau3LGfZO8J4OEY3LNG3Rl4h6TeZ
DlEfOC0K5HeerxOcN6nA6tQWS16Q5E/yPgfiy6qMKp9Xhpwb0oXHdse0Fs0OQ1zCJ75ufrU2umON
oFaCj8FAZ2aUJ6aNeuv+4+1JhANCP208YN1l5MEr1Vbn6f+WZ6XlijgZv2hpWdxBEvGV6xQ2B85C
DTblkaeDw/xTLS2UHei9exFS1OKDv8RhYVQRssbBILBNpE2ZFDs7HpUVcYlYCxwVue8yZUmbOVWP
OeaB2wFdImPVd0zsp629VHk1VMfI30na37tdKRjSyW3KnFZcZbfqlJZQgOe9TDO8CM19IGJU/p1O
ji5hhuPbxq9crEr24smPieglQUSodZ5K3iNbl24LHJHJPNtJ3/GlnzHYxOpaSe/wjRtkakc5vRAz
xWaa8sADrY1glEXieGbVJL8vjJ9G3lBVW37+sDKjFL8bugtt5b2DAWj8dSxdZH0/TlUsZGCfnNPx
mnKx5meTBlH/JXGaW6XvwV0U697/xuvwqki/QySD6nk/PuJvEcvMb1atmj0t800eXdSw6UoslxJa
Z2i76w86uXCTGRmThWU4Xuov1MCsGp03OmT2DFr6AywBNSQaBN10u4FTba9Ev+r4Co90MJ/kN63A
zHGVEWPmCNgPZDcdjlJrT6SWy2fYFlzAwo/Orqh2CWuFXiIuC+bWDFipa+f1qtlo2FfprM65hm5p
blbHys3OcNpC/ZDtYybq7RyrJatnUlYRrMyCPZd/v7b4Ff+oZJji8V3RhjGV9E3MH6BnQSwtyhMy
DKgEcbMPoNvBDGKQF2Y3n23yLr5yZXdM3ZkEILaukcSwB4EjfKNaddCCtNgG59aHFOWzESy472KN
FDwUUdU+YMRJsyqvhLP2QrPUohdY6Ix6UPaoKVLYk7EPboG6teplS37GCgAICUM4cb8Na2WxxWx+
WszvoYNid6i2Aoj8j/CV8epoPCP9q0QwZHGg85eqtoJyBEXdE+X7lJbgio7ib5WPy6xw0/Qbvd50
D9zxDXLa4yQndSWZQUW30ZuNQKd90165jRkAUwLOEkqw8EBLxJvAGSVMXSHzVJchDzFWBBJ97g22
7wweqh3zEbGaYHOK1JoLzQ1WdP2mnXVLnhe+3QnfSkqTbcAx4fOpcFoOLHdF9RH8e9PJVYxObkig
6KDgK2HTLOw692TVfqcsgbex6unyWe88WoBykRPoY+3fPqQdFwM8eakKVl6ik74Nwt1m4y4I5ow+
4hmLNFv/ZqSGXASpC9YxyW1m7enjafza0CfYefz7Yl0jvCiL/aOx97cRTOp/8gopCf9RXvlh3PEb
p+f4nF3ZjUx6EAJs5tlfdDV26Jc38Y++6V/SkTzG4cjv7ej/qlu5UV7+F38WYS37nEJyJ5+qdXUX
Lu0kUgi3eI7uA2YU9yPMDM/wtMPnOZlvwQvwb3Ask/8xYyjjb5N/+tc0/eC4nGu/VPXcUK6O2+Sf
eYw31BV8fJgaxYIAZq8nhIgVM/fOMnmUdh0Cctjj40TtysqX+pqJp757sxVKmAWyNSlnY7q1Kzap
vCV0E+UX8h1CkgoXLy1CKALLML1NmtkV/w/8HYYXDJvMXMk5FS87PRlCxKZN4Y6Vrkh8mbWUVlHo
aNmv+WZXaniszJV4a7FpzwLO6TlG0lk57uERDOeY1PN20co27E6LNYi+X1/7NdWtnmLGmyZPECbM
0ZO32AhMPgRpxWQ2mwgoINpsoAGoyN/8xiv/i7xi4hZKnhEm2R6Jdalmp8OzAmv7bcBZZUJns7av
oVCmTs14D33n5+Hrx3AE4UA6TnmKrGXjuz1pGhEKrTkfo9ddk3v5uPFN5sbyQbdE3XxEwx6pnmWr
O4xr+6A6xb/IzWMzYK2FhH6B+ainH+yOBCsVyQPiDV74SdiJRTL8m3wtoSo6Rbd7w5ho5R/OnlHd
S/2zXwP9aVWPI7LkaPI0nYA8bi/0k3z6cuemOmld85SKYXKUgEAT+19QhKb/5GvMRp5nf11jfdFB
hKGC8591qDj0jMxKIjf8qstNkR355Y4JvyJRZtQvYfONG5D8tURfjJpXocXsJyZFwbF/H/F7Ilwr
HG0fKzeTzjk7/UeLshlCad77xTKXd5kRUrRgScNewhBxA4o/Hw0LLZVlxThKHm5DgtAyoBiGLlWv
iicdiPlQ5rnDzTxJN/Hb+fU9RJmJvqPkWnjiAdLGCySAjNdHhs7wqaBpsYER8XzjRGbZWuMv1fdv
5WElXtmdyBS9A8+J6KC2vBDSM8Bg1t9BOyPRM/gIP8nLRy6/SUBKzqoDfc8y3OQvkf1xbFNk8K/D
E8NmV8zGubUU2gnHNKE8Zvav8WwjmBOEKnkF2BNbpmVFOWyLLCkibasQ3QVQXv/84MqfZKgHnt33
sEOPNOnjbkFCQPA3qjc0Sc+EWjFe8YfAS0G23qPJh5Pbc4qnx+U/5FqwcRglNjht/TvWJnaUwl8b
EYv8/GAjogoZ/vrYTbDELHiKCcLET0O+Qb2yDjGyWz7j3rdz3sfmLK4pUfjFo3TfDv8Mb9J1qxOp
4Vm/v/rxb0hq+03ynOiKn1e6QBWcQltNQIBL9FBAb4kOhgUX/vlOuKLppTnQBH7+hoDtfufrW5xY
+imPDryU6SLbq+NtbNYqmyHsWczteep6T/3JbNYJZmnLa2hH2h7PXP1ZGT1MrWVtKbz7q/B4BOkR
KmsaMxWPPLe0f5NQ7Psny2COMn3Mqyr30M3x7knFNz+MAtarcj41bPl2EcrqKnNFZBoj11SMwgr4
o/xCdAHQvmBbwkNqdaxCyMqhunCxj3NO4aJglMnqJqA7sTmMrejA8JEXECCcvOGXzxcSTdEfkjCe
1fxPFy+qf5AkwMdc+/DdcSdzUA7RTmeisxwXkE1RQc7SPUCseUCbRzUrn31WGtqC2YQbHtJHu24B
DKJhP3dMnJzmhuNu6e/gxDrWjCt4qZybAnMSOwfMhntpdc2v6g5cg55NJrXiVULasNVfsmUYxzzb
fmY4z/JbxcmwxDcqLjE4w4eAHGjzdPMolmAwigOqWKxnxGfCrtlU7rnKZlOkmRsjU/rK1njjeieM
VyqLyjVPJEo3FOLgD+b6T2uuWoJAk3XiUrzyUDAGtLwqXOe8HjnTM21vVise1kTby+jZ4oXAVcx6
0yD+ZdgFsoXA61spcWduGlBLKYMor7UWxgKVlUU1E2d2wSVOB80qb0ZgMJ8QElsxnL4ySP+v6u31
4TQQpFPdG/p65H/06q/A4ZmOXyQSZA9jTqkrTTon/DRbZoGm5EZzILFgZT7zwPDUV3MZ5bnVL2Xu
rnqhhF7/G5B84cO0Opk6fJ1Ti+TKrL2IMR3annJL6r3sinbIzI7AJA7NeX3lQ+XLKZ4GqIZZ9LZj
6zDRYdk78y7HZ4UDh7FJsWC/YKwylk3lfjDnif4iHJahzcIaAVTM6XTZ1r4vJEN95jpALgqjubAj
AlBZPKuKKYhyTGhJb11+qEABGDGtH4muTAHpLx05PpUfB4Ncm5yGm/wI79GK4gR9HbSVdlajGp5n
V5NlFxZtHDIXRFlU1C7ir4p4A9rBYR2bZ2Qo79Rms+rJ64AMUjvSVy3yii8G+59/lkZLgSUQp/oT
lbnvyU9rLvyJL0QILEJwy5uQt+ay7sTcE9GOfBBC1XoKDCAdFhL+aXtXBUShEixwJ1olWTP64Mkg
VQBTMB0zBrcWBfwl/pGFU5ltzUkopsprYGdbtvA6qUsr8RHfxPGQCZ3dRuhWthT3Ix8CsUiN4wP9
ASI5wwi4a6VZe853/qsJvoXRg2bzRiFrK/f8yayQ67dZ03kPtQPkKXXf47pCK1+uLcvT05V8TTF2
n+qLwYPQ+GfFRGgTUVzNNLZC/qF5+nvVNcOfcDkOZ5pRGnZUcRekeOJIWExx/Djlmrz0gubaR530
2b7JMxBp5qT88ObJzbY103b/EQdfEWUk+718n1LysUagHEc2OqsBCH63CxbJeFQDDHyYa5ySpuq9
0w/lnUYVSpb8nSI4SJziBEQeveX+3VCHW2vIP+YNHYlDSIPNnps4i9CLv7pti1PSnaA5sB7u8Ian
4BCmPNQynYsc30qZrdnYcRI0GfSQTGw2wb+RpHLrD0I+fUlIIgqDMrypfBAuFrEFX2Z6LM/xI58A
YxENGwJojOvmzLLsWDxR/0dbzWSqQD4bIB9ueQs5v9uPSzy8JjExHoZJfjwQGImXLHnPDeO7HlYU
D/gVrfXwImbN57rACld4xeKPTRKyTtenUlmzx0Oi8oI0a2kbcXAiPmedXCHqiaBy7Mppp26CFXjh
FPf0arG/qJ08dQN+fNQW8cIXF7g2kB7Fq0KxE0Sa/iN6tvJ8opqSvqowJgSkbixj4w+CDIk9M/kX
QwhQ0q2yZdoDv6VgszclPKBEBA3qdhfkguICZInhaKfmROuvutUpW/QHjREOICmqXcznW+FWK1SE
bBDW9R13GCnAFl8vLoZnFjPNpoMGUyAc64EpwVbAjMFXxPRuJ+8X6NPHAlcpfS+yzczr8XkiEi5c
JLaTCAJx3IzZ3YLyRln60UUPnmr/i/SZLRkMNPWIE5SnhWZy4qYF6OIdDKXYH+imRwxmzY/WnN7s
CArH2EFlw+QC+VVy8nY9LDWn5yNZV5uYaKVT89fvYj67dQmsdiZseTMzij3fI0dkE7PsRlecYkfR
mCdvG9RaA4qwDezXYaXdAyL2OKue/b/PGW4yB+Gin6yU6eSAJgIEos8uYQCJquvyo+xSBpbEBnN7
ojGlvB5PmfTN2owemHnrKfsi7KmQFJoQJzynw2+fnVKAh2ySZTdg4fXW97U0/yuX4y8yIGmxQCvM
VQrse4vKi903a+9mUTlwyr1hNhq37EuZ8HzyV8DKyKcaxMfR/vP/Crb3+aPGJgi11bwC+Sg3UEte
4QJ3IsIAXHTMDZAUDFsW1590x5nNTkF60qDjxnnD27dzHWgMVQ49VoPQ41eI9gyMtsU1dXFSqJYz
DdjNbfm2J+C8pySHLsRBPexpUnnaLAlumEdIrFRsIBpCeia9Tl5Sy2wrY4H8HmfuPvRu2a5VVy3y
3vlgpy+jmV+wJ/nQMjGeOpCPfEYx15BXPRcmqchc7jcIagBlwYJlFWgswcqxGyIcBhqnzeaeBzC/
+r8xC3llF13jn645fBYErU4KE2lVSUA7EOk6gN0nsFdJYBwbH4fzglxlp3jTe3PSidH8Ja0OCZOA
FrEK0ddCtISkU/1AF2KQzMpk1K9IqzldZyiTE7y160rZBejaT8k2Lx318DHdpHcAkks8OhbWuzor
0HB7CgiL6jaIS9mtTVqUPclLQeK+DbyKg8oXA+uQswCQ3qOXXw0qsNgiRpHTnkj2Z2FrSmpnxr86
p1m5JWjwm8YOtackL3wGMNIhqS+EsU0Cp/hzjQNXYWLzykY3vjWoPTcUA8h566O8GctHiCvZdIXP
opySV0A8WdajiWzJAcpWefVNnDBH806AGc8DowcAPU3eLm1udd9Ia5PgpyQKmWybCiTrDsmzEBFM
fewpHLk3oHviHIBvmC3UximjbdV44MrhVefH0dbVX1VzwnLHXhzf1zX+w6KEoYawlX7x/kKHHiJh
ndCR/p22ZShhndAhzjjXIIgPKxTx7QYRokwZfNaYZOW0q7RU1U6nruS9MHBMo5V/GzZ3eBTYwx9e
FNDZ1amqVgi2EuTw7A107nfYCd7AdIWGgW1pxw53Eg1DcoSgWGvuB/0b8gZjWc5QtUToN+e6aNer
0MEaq2M+46dka4K8ao0z4x0uu+DetwdxjSB+OGJgi7eysG6zY1V6qXZ/j8co2WcVyGsyoj4T7PjC
MHQIHiG95FDdYLUoCGJfVEgYSTUMTlMNkVx2gB0WSKjl1mPcz3JDYPMcQOxLd6ipseARaKRTZLAX
x7XNV2/N8xB4eDLPGjCt2VEYF3SgXB0OQT3sjJqLr2BM+GMYyaKurA/DDY0gVeelo0Trz6ly4TIF
3TaPumW3Fs8UeCu65RDDQ7dBcjVsCawKVyjCv2vxK3h7k2t86hoYtn5k1xowatv+XGCPcI04bu+B
m8EO8zDdMASFWVChG7fZZs5bC26VHaNHop/HsTYZPKmxw38R993gSu8Xr8FZoqKpJ7XSOWb1kysd
kBBsKgzM6HAIPLLmWn5nro2u7iygfc8gIfSn1l+E3U+KQpgxqhxBbiQ2COFvvquZDhsgIBYCClPB
jYQVjIZ49PgxeBtyAfLUWlSgS4GXsbvmmsueYQCm2tPPdsJZVpGdU9t/JW4PbPvy1qGhxrweVHWu
BgLE/hiLj74h9LHxknzRWJtsZd072H92z8FHlPPRrzeWsazJNLXZxff1TUOlk1R/H5Grrtq3DdJ0
Clp5kyDQypVTrC9p5MQYubnqlX9YSvVqkXH3q6RjwkKFssLnD/NBixcfPE0uga8uepqFWQJJgySK
BTE6tHjGsaj9qyM7TjY0r+WwFiHTYo2ubMtL+gMSMggy70clr4rm1TIOlJ9BB1MmsvkEzRbWF8R1
axaLD3PYLJkioVAmxejQc8mWAVQ3anYP/lgNmiRx8/+jZMmCYlDjCRPuAj7LuC4fKOoxU9afB/mA
c+vJ+xyc0QozE0DPBQvEKEkDRduMd2xyRQ0bKYdT5Ob6BrshBja8XPRbuk0mwwh4UuZ0fuTJCcMm
aq/2fepML/+4Kdc+4xMBmWAzH34yjhlmBImVenhEopq9m8AyN122aCI0zhi5/PUXXE6yvIiwGrG1
cbbv4lmO0/LzgywUXdg4N8yFNCE4yEc7YU3PEMSyOUUD3UEEnH2MpQHxVi1u70m3yDEE1hJAMRyT
Zoe+DpHL1h8eIuI86gb55x09sx7MlDqXNK8/4Vkt314aYWhmoZO0P3hD5WQporbKqluBfq3RsM3F
7AC/E3S10SmVAOgxM7x8qIcDZYX4hdxkZhVwqhB8J0vWSRVmT2Ak1ZbBays/x+yfxMwsZsALlc1s
5HleeaT0Em/0VKf6F8cuCPozJmAjJxYQjSFVu0lpEb9zXo8tuoM+umuSrbBzKF5ESczxDqCurl2+
tQI9wgsAJtaB6m6K34JsetWk3GDbUqmLifHEBsQvMdHgLuJhoTSufTihCTUI/xtsBeaE976bHE7U
ODBZROqs4Y0+huNniuB777CTK3RzITJNI1AWv/KuHhZ1dxyeJklDPcis+Bia+XxQ7sCz3gWAsPJO
5FTZnfFc4jrgiEbnoEE8ppcy4LGgUR+Qs/ko63CG8VcvAPn2rIAZJGbWmbU6Jkv1D8NxsiVAxHIl
jdj5ygmzRyv8pews6Gyovp4Km30s0PwRPeNXE8n1d4XA5RrpvHH/BtjoEp84giz1ZvWhk/HdWqNr
0PD0Sm5HfMfSNOJuUcdDCqHeeUSTeZH5dAaU3vQMjVQ9VKd9Sl70UjB/hmTT3GL4S+gavVz5l5Q3
M0CVOoVPwjjmqeyDdKkjAkn4C2K8Ska5kQlmGNzQ9AZ/1XMs54G1I8ZpHss3+AJqhlASCdBiX4xb
+caMI9h+6G16lAHioen53SY3BvRCVk4jzP5QYHgR6aQYrBHrT+dBhK0OlBizIIE0ZhjoVBXQFMB/
Yq0m2zj+a/Anc3m8d8JvHb0QFy0+fGMyT0WjfuFVDIBeReljyDe+CDhjEoDKDE3Iagg5tteADvnr
7qyR8XWV8c7k2eLf/TxBqeJ0zv0T+zwDfa3Ko4N+vUr+AUr4ABgCavpb6n+5fNBDL2u/QrLN/oht
wAV5IIyEeCZrxRzIRMHP09DbA+oKyu9+UXRHruZCOasoeKD0V39VcsOGKubQFflMnt0M9DeoAGFR
tWhs93K3DaprOxI28C9yIifWGakhOB2YQbEEm+O2mxFPOUT7/O7/BsKyAN1kXkyQpM5bPwLoMHDK
D/DguX1f6RrL4Vp9Sul2uPPmqrsIA/nZIMdkUYv2exoNSHB+dpiguea4DNWVEezQIpiUHWBtYh9M
JOoPRw/PKI7yz00rbW2taPthaWjb4hF9dhRF7OE/NFUsJpzJLcIz3pxbTBagt4J5SYGkLSgO5Jwx
P8IHZZb8awqKye+RogDw2TCZik9jR4szn4TyVB+NuiT2QJR/csZ/slHwaOMW+ICLofWXPIXJZHdE
iRDX36iZS/piJPQ7tX9pysHsvjRjX6y19hj88DBkMe0jFEZAI1yD7/7CFcSQn9QW+qWbJEz0bXRg
WHa1/vx+sBclMGogdnAVxfcRzXt09ZtNX+xG3a7dcGFFrHnDTbjudhBucSyyIcXWz2IQoMVE3GLY
T+Wn3ARzXm0i/ZVsAmhIM7QATy1kxHNNwOMfIg+XokCy01JkorcPb1l5zKa1HSorBMLfDJdLmfww
LvGG5/YsM334RmU5gBo5MQAonJwAc9jbl7o/5sUpY3nIkUL/Fl7lk6J7rDEHNLi8RgexheJnCzCK
7MJw5WTB1xjF2yrxQJIAYc6kJQKeggv/H8p/HCkiNIinoGzK3G3ZQsw0h646uEylrd0eisw9BFAr
Vn23lnL0kCSPuMOs/yvS9Ye7mQ2qY2COwsIAOWeOPp+Yj8BrvvY/qjUPn4Rc5KBqwMlh6d0SltCm
5/4f8+zvcfNNE5+ZtJgO9Rr1EUGvPb9W+KWfKPO/lXP+YMaCBSI7QZ7+4DqH7siw+kXWGMtnNoQu
opmO5R/bwjQ6iCMcdHa6EvEJV3T7MpjtbBdp9gQozTzfAzxXIkRlNLVUtB0NBTqtZa1vCGJoVgSd
4VWhkcWWYrxCExnDCfl5cbOCUx0SIYHLvUN1iHj/jiQ3m0m3iuU+jNG7f9YW1YWzeqX/B2Frjdn7
mQtbGFUk6yYIQc/sQ30n/kL9hF0L5QdDrL/2iIgabXt1i4czK/LmfWLIox7ZS9fuv953kZcE+8im
DYDRjp6/qtEZUFPAriYtsV1okGvRCOWnymw4KzbDv6a6SOUN5TNtmDy6FZdzUF3eI4YHBPnI+35r
KAq6QA8s4I1cZnNmHgtKpX2tT4PqDHTckp2I5Gj6ZqTBa53yZYWap8rkODgEnu4GXi5ZXEmYlFXV
BXEIBATHCjw0bhOVrA0EfpX/jNCVdykAAk783+4pScJBJ4guxOlqHDnyecMteHFYeKHJcPJqFyp9
Lb6NyRHV6Ds7xZyarbpAFq3wYfsZGUVU1dobay0GU6ZfyXYiu+TxgeXiupevXbx7F25MPym8UnT4
UBh7xYvj14SZAbGI2mWA06ZFwKVd6anQW0CcNVGHbFv9C0O9OpC3gwtoaX71hEDPmmXV3zJtmgFK
5/jKxDwhR5kRuHWp0iPcPZWyuygE10ICaEEL6thUoesY52Wx+QePE+NKwx1DognkEZZaw6pCUTn6
c+PwZjyMsCo/vVHrUbkOU1nR6K6kQH3dK4g/ipMGqzHunpWwHspvllKJ/qWrnpw/sLR1qHO66prp
XxHCZ5HfPnkBzqr7bV+fW4BGeODy6Dehs/r8QKkKYaJ1ARUYSE/j8BkWZQ8vEgmK5AS2SniNxC59
IQxcJhOQStvWyYKFTtjhM6qKKWkk0bzus1KHDUul5Ghs8AzsUfyJNfuiSaLCr2UNK6vZEyAnKl5r
HuXukLOJd1XZ41POr4KHDEj8aUi1AS5MoNayb4AVwOFgDryHg6OyB/DLCUaB34edKplo3AHxn8YP
/g7/6TyGGq4XnDRbGRO0wMSFf6Dn3wK3FQr/WLkT2IJIQaWQFP64WYLo+cbRyX4P4wWhojNNfKQi
nBqmZ8W3aUkLEQDgnoSRjJ+X3idicJte6Fppjtlosr2Uf1ogwcwXpJi/e9wQSSdQXmp6fssBCttD
8A9Zl9ySPAK4GqgTjf5P4z872lEYQOlfqEdeywKkqIVNlYIvuCcN/CzCp+03S+ai7xwrjc4DFFqQ
iaL4Mt8fnCrMLr41/S6iwDxaOF1kJ0yhaDNdzx+wC8kxwW01HqsPLT3zC8nadKjgZDTUaNbqN01f
A7cdDLZgSz02J9gRpNPUBj7G+F9cso7P1jKWyMeAykhGnVSOwVdJncbw/38cndd2o9gWRb+IMcjh
VSIp5+QXhuWyyUGAEPD1Pem3291V17KEztlhrblYLybGVtDO8XjNP14wrPr4ILeORLPjxOcGdsnA
2AChZQhRqXjy4sxQdro8dSz00oynRqgmRkso+r5oryiTisGTAIq+nR44CR5oLJYd17cHmCllJkyL
f7IGJAvTsngKnIq34alMHpHhBqpj/SYbEiVG8RdvYG3hj/HJh8C4+7pBGy6+Ata0fAJzE41k8NkB
4GADn29LRsYu/csr94TkWmv7SGWwqeeVg/ZWvWXWtHBsKUU5rtGjx90WejIBYcV4SFTJH9JswfpP
TzJkSGdmYJF5RxrKd5LHbrd9lSL4JsamBro+uoNQA/6bnrgwa9zq+K7rzlZEX6dYxOcaIvHZl82h
wiE8XINnzaZVggSND2Fn2FYL0Ah62dRQgBkAAfhOFuU3bC1md4fGr3nMQ67GkKWy/BH4os2lD1TF
b8Ec3ACnmjoXFb4jxirQfpX2R9VBwn1j1AAE+YpXMmL9fQGfZ5azvPRJC3wlyOJ9Jko6Q4llP2C0
hPEPm3ejZXs+QkmCajJgsmKsAlN3YYp7U/llWCqCZMFcbhVLKV8liHTPOu4Vpr/o3TpiMBg3kdoz
YwOSswSaU8wPvDcEdPM/qJ+2aI7yxTQ4y45XtBThml2mGfyvirQcQkgD8lxYEyS1ynjNaLQlNHHw
8Vz4Cpm8TyW/MYmJ2ztjhhb4xNwCc+CoZCpa8OgEsruWI53+IsY5L6pOTQOVMiBImOdKH2IClL8X
5009IvWCNBrIDEBRPWNAzdnCbFr5ILE850PQ+pGWdx3HCKn+0JF9WNZmiJdvuBxyL209ZLuGeFBq
ElOdvvAQd1i08EG6viQfxtF00LdKuaMHTGqOvg4HApw09i6I1pn9xgeEO7r1FNkG0Oexm+v0tyNT
hiLVzE7iD9/0P0v0ZLRZOBMnWbo3hA5ZgU6v22/M/8qs+gv3E6nOmssSVd+9DPem5suaX1VQu13y
PhQsVQO2FYH8Ao4XvpMn5mNqMI1jC0e5Ir2NNgj49Qj4CfDieQHNixbV1k1f13myBecRjV8WsHwc
z3zIFmgrNGySHfenAK5G91l/cEy71bQHSh2N8SvmxsxmWvcXbUUcJ9nydcaj1f2mO5pwlCVZv2Hs
OuKbZH6blR4PCOcyoag7pro191+8EciR1/0wWKJnDsFNjXtNvweGz3eNtycxUXYdjMDJ9/BySXdR
HAbGmbyM+RPvCPynXWPTSE4NRFhC0Fj6Mi/dc0fEOMEUJr7ABWfAPPhTlbxMa/bZ0kEKN0FjWzlS
fqzC8VZL7yLJFcyFospXuL3YrbDqjDxh9hw2jI06ArVJMYcV2gRX5RkP6DifcXyAKiJmV6Xx8mUW
JnPwCvGWvNRuYbI4VBjcut16jLwe+e9oHoP2C7jVkPkR70C3G4X5+6JhKJsuNyZ4h58QZc8rRumm
7yWuyMn5cYtZT2K2lundRSfC9Cz7Vr1hs3olMFriUZ0zsGU9jDpNceV+thuuBP8QkYso6cklQ2lr
9LfRVRkKdKEXyOfBaaCCz4V74GXoDJNH7hdIUnRoIB09KaozN/snRqRVyqD/1yU0ihtJsPKjsM5q
SIScnR+pzbNkcvGOfJ0UgIpI4oK9KZ216ILsiBxxY8ofEiLgUg8R2/xD49hFonxrNukvrUTT7SRz
2XAAwYRBBvALMYPWaU3SCnziZW3Mx8IZQ7de/gUZ1w2FLV/gGcAZpHDqj2DwSN5iZVthCXrDRALu
s63iXVX6RedGO7IsPhKr9CsABPURdItaek45WdRQX7Ex59V+oSOSwkXo9rv2Xw6UMj59GmSoRsnA
NDogo+gu8oo6rqHLNF36yNEVvUFdwBYjzAC24SrKdgVFxyE8qMnKGAO4g5vcyy+we/TeA0ZxvBkb
OBMBoEcIdicM5mR24XuYd8PMPBWooxzhKkQBSbTElAh3QT+8KHIVZq9M9popUfapJlfjveWibpJZ
cIoK+8W3TndDhlTLKJh/qkv8ohKZA5zpj10z11HFUm6cLPqK8WcQ5+zMkI/h0Br+kBhUjxQvrMkm
dtN0hwY9HMTy7Ft/H5RjTi54j1AYkRnL36l2RQDKIGbQ5iz5h47wEpa3JdLp6cUxnwuur8uHsUjN
fWPO6mqp6JsM3hWZ6owt5yo8WbBNwPu7JSN4tsWdC0mmYh3CQ94Jj0r+MZ4koUTWMnRoZT/QaFNm
VD6Bs/1BX0APPbC+RDbzzcCcaAZvMq7eQqJojsDkAAuGT9vcxidqDAQ2eHH8iLueobyTzJuVAnCA
0KsJlHbAD/FHRsH4KERUfiOaj6f1WchbZsei/mAxBL3p3KSn9PWT5TBf6DMKF/gFO05AMbY8LF4D
S2TMDmS1KvQGB7PwqSJZbLyfJBmcxHtjI2xTxSu6Dg4vFh6cWE4eYNbb/l+9OPLL6x9FjcJNdBFx
AyYHt9i1npl5BWNPhpLsMFKdyMabaO1Bws/CEE+79GsQBrAF7vTL2DNRPeor3tMRG+Y2QrxF4tyH
pRxKJnQWe6EFYHZPW6fYyndk/PD5pT1xCXL5bxxuPANvwFMTxz+StBn1NRhCnAfDX3xkexv+n8ol
j1848+F7Ej61iGgPiHN1PyAYcbjZ0R+LaZHqiwNmHboi0H8cec/IaeesHqFHTAaIKHGmET38PQGp
OAkUEuc2IznW+nTzH8AmDO/q19dE5xM/PyxlFgTlhtyuwSf3AmigL+m7QXkJmvPMVsOREf4lZsoM
zsNmnR5UcZUTKwoH51ffR92Vyyih4qhenoKft4dDON1OTjqg9YUf29yy4CDhJ7VTdDDsHGL6S4Us
eIesm7Bo3UED4t8OjoESi0FlfBkGpEjUUo/KYE9m43/KgE0/tJrFvtv7llMqmxjgZ/+rU2l2bj1g
L3FLAYvhUmztzgfr8ltAGmThT/WKoygw/wQ8hBYbqR9V+RnxtnIppeZFKv6N2l1Hl9ENu49kJ6Mv
HbS+8Efo3+wAdeGQQpZv3zAJ+PaQ6pOSAvwPebS2lLp/H5GrrFha+rlAoE1y6EM+GeJSZ0okjKDv
nQ+5gVzfAcoLJViPJQuIwo1kLG3i31uys3JvfUmHkD3UMNOHfWntlPRP1p8DT6q4QzruhecgtCsS
uOAyzBc8+gBS/uDp/BJRY3yFh+mw+i1sJCMwjCEfYSKuWPGjuVHpsUmxqDgWlgXqz9cpY4yms8FJ
bim/MWFtha+HywHpyg0TGU4gMh8WVCmE8a3NBb9+BDzvOOaLPP6SObx2EmwAR4w90mDJqvfAQWE1
ItohKjZ5apcXxqF0GXN0EEm8E+YviDHp/Ey40ydaYjZ+exZZoqNnlk+oUS1RaiFW8aUZzdRFuAlV
KKjnqnPL/mFIF5m+2yhpqv6KW6nus8htUWn0oDyX9Y2FAik3bsGuKl4QzGyukebgnC92rbA2lel9
f7U7IcDsO9dPBsLUYyn8YSPs/eiWJ2DDesUdID1CAt92R91nhqLfaMdU1ou3rj1W0qFW3UH3i0ky
UIuXsGanZhP0RO/IJDvxUvXGcKu0c6bhhxh0KBfxivEnJbIqz9EzTsGv8HYMR2g3IQJr5cK0CDRp
aXrAlzV2NSfl5TINqrQVuC63Z69OZ5PgtK68951B5rdoQ4eRHdlGA6g+G3hbDk/q6TPOsx/81xIY
MRh1rYPqxlgJVx4v4UBTCdV/Eui/fPkoEiWj2dYVYdv3e/1as6PWjBO/dpv6IarxaaePY/Ys9WdY
NW8mxORvsf+aFVe+rsRovdnSQfhjYLpor6rpmbHDdqp1WGXadetmx2jL5NU00Ny7BobKRfGlQkRk
K3QoLlyBVUOwMLpKjv0BBSfeFvIrMOrH3BLQs7zvEkrADrG/Fh5w5kXifMB4TG/2d0CC+hmc4t6p
LxsUShV5BD4nvrEQ/hADkKcmMqVD9MgUaIbmlt63NFjAUldQtuKBzBaf+lxDaLhTTfv9vr8TZqN6
rBcZrZOA9HK0c004GTqmN+DLYqN8W9W+xBgJ483lI5sJq2mAvQOSydYck+rdWMixi5XA6NjQLSIH
bLpGsQFBfElyg/HXrEOGVMUvr69kveawkWu9D057Pkj8bq3NxSKLNoJ98rraw2dNI80fGyJaU6zC
w5H+ZSlvDJ2N1IM8z9ZTvDqDZ79PIK7RmrrFhbmhgqzX5s133ot6S9aBYToaTdx7wfqFeu2PN1Dm
QCKFFjIMGSGzvvOVxGNUEQIrREY25xS5VV4yf4Fm9IPyBpW07fk+Ic9DMLzuirl1RtKuPxFcCEus
lqX62x6J8jxr9rXfs/XUTp8bGWLHSY4PqIWXxgKS91lB1cJZELsZZoK3D1TRWmbzEfYIA8nuR3cs
6/gCQ7JDcUKh+15Bk2O4A7Q8kogEJGvuXS01QtuiZC8sJtByt9FR0lcd/co9ZCr4RgrGk4R2TUfw
+N7BR5Xzuzqh8OC4pFuVBy7fgOiUP7/1By/XoUb7r1ISTUcKGyMDnqy2U8mR43MofYoLKuf3PklM
XDGThtR+vbd1ylKNssecLtT6MiQ7iwpWelpElkDZrucEfLN+i8P1AI6FkQGjlbb/OMzKGOO16ok/
NMniZyjR0hXgkiuJBb9EOnTaLYuWTNnwVXTpPgvnXTvxsx5R+g8FjzTSBPICUfK9LFfTyAnk162A
4r2kY9mARm9uBXMhfqPVm3kwPCR+5KTstr5KbTHGvzn2CH7Lsgd0zNBRmuNkPuu0fzA0241WuZ21
BrGH0wp+FLYlBarjQcYdnR2kzwZULxHbqAAQ1ugKImvyiOc4OoZ2FZrLD08yENQYoNsOO3Hurqry
hCaqhSKALpY0Rd73V7fHj9lI/3I26mxQUX1geaHm3xudkx2AeWtLpVjVx+RQ63saDW0yldQbcdZ/
Kez994ngiOdhRlt4A5XxGmYSj0JtOe9ui5mBzRFfj5m8mzT4TJdCJ/rVPlBUl/nwj//OlM3A6jBg
rXuqpA9zOdlBe+DrBGGPSSID8fq39yJ8vxTM5Ml0drclt6ssvkLxWtVglXlKGUn2D5Zg71OFIPkn
kTAlMwSQvaHaae2E9A/Qvlj/UAT1g6//gNdYgQT3sdolv2RUwSoLXfKxKxg8KnJ+h0/gvYjJQvrO
atLUn/BTWAiifgq3SXPlsuDQlF9kn6BDhREcHaMUsTyYvEtIsIjx6KTZxFKB9TUgH547cOa4brjm
6QIU71X7kXCjRsKaX06KAqqL9BZanvK5FP13SmgXQgFxcGUE/Zi3GWUyLOKg7UAEeNlWKbfvDIe/
jcTom5nFBcmJ6o5O/S1QURvgPrvBGYW9pd27iZWUnhqkBwfGBtRXOeXEeKDzfwFW2zfvXd4+zGTf
Pqsbt8hLQY+rrRD8tdJZnIzvX0qEcZqaFImDZznhbEFhwO7z9Sujn95o6gLDePieP97AHGZbbAio
4llnS14r+288AonP6y5tdTXc2C5Yb4e2LbQ1m3PEf/+rp9+i7SGxqxU4MuwdLup8cZ1hoTjkTLPO
+b46XLGuqcZSfi2hKK3HY4hQFgQldk7kDKiZo5/sgk5mEzfewG/2dhQ4RsHsvcagVMoIGvNThWns
Q/6JTMKI4KKLZSOpgn8C/EYrezEkp2PevYmMzfiM7CgEsDBToKM7Gcmk88+5c+LuphV7uvUvNFBm
s4RDLxzQFnTWTemJujy2V642XVng/k2W4YIkkOAUjDgLPuBMSRljboZVQmGTdqkAu8e0/4K3b5fm
a6E1a2ODwk7QVh1aEZr1mpGih6/L6P00cMd0hZiYGwmst7xNh2PP7sufAOuCa15y45FrXmm5rXZS
Pgv0NE0Nh/8xnbHZNXc/+kLgvrfNy5TwbgQL1IoagU2JW/SLwFii4Zc2Qs9v4uDFaXx2HC2KcbBX
jFDA8qysfFmGz0+3TPDgCQfpUsyvrRfcqDXi9Pj/O4266mMwivQIWzO3ZGsA8kuoXTbswd234pBV
vUGrPO08wBmFNpLMFgB26veBE1ueueIrxZLsADOmWWAD4KDM3w6pjQADoa8fhC9SV+ngeaABmG/6
ChjYsUPq82P+wAwgcUpXfdOvwJQqMCndAOoR+8NVxtYmpihoZoyL5XqXqW5VefXrlCpbGUIfrkvq
05aBoEFm8VwUAQG6I6Zpw22zFWNDq3TJH0t62FqkhNo4Yvb+ZVUxtce6x8MXXRh1TIadXwW/p4Qa
mtq1YJ8GPFrdqO2vOT4HNmPp6t3wb+bLZo9Er1HsZMmmwfRHuK8zGmNsmcoiNM4oeTQSSJV9ITG+
cN+g2EBbxjixyD0mgAHF8f8x1T0rXHba/bw9CpnPCQoGqpi8FOXnFomMi2adI04uyAbNyugAgRuz
fcf4/Y2eZcYJa3Dyxf/KwtfUbfI+E7ubgDwCdtWvcqZgoCQ8CaaMatfyDU8Xnhle4pS/t2M/8T9w
nvudtPaYYOTJ1RkgDsC1fIeh0xhzkduU2s3VyoO2I5QIQVXofzXlSWc+C70H4AwRvWLpQ2St57r3
RgGkE8E4K3kdOCdGRv8u9i+aKOYm1qenpSfXaY+5H+gOi+fr+EMBScieph0J1dMIZ2agDrbnmm47
XjN5BJxCfJU6awc8weTTT/FL8xeaP1rzF5vO/J+SugmyblrXD1bz6sa69A3Z5kbOT4fkbIpwmgiy
FMHcRLrxmLZ/Gy7A9wSBxZj1OfA35gnOunRVYvSDqXEpCK4QrpRMpsITQxEkV8uRspPvnmfLqkfa
Y2yL7Vx9Go+C0dGuI6B5+MFxJcT/+BagPKtcXTizgBQZOKYxH8Oy8wA0j9/5P/CMGkN1OV8n4NqY
RHrApLgeIVmrrj57Fk9p6gNhEQN8mbHBKq6T8S17jsyuiAzJnhhqkZUh5pJVn+X7poSbvghZD2nT
x6ycGVLGuLECy+lpK9hry06/JRLdqrb1Nr2HNpIVaP7FIlXPwx9oIog71KjGjC08KtbQJj5kshEC
PqkwrSr8OPliuqhkFYdLTPXHah3OCV9z2dIJdvzMvAagoeBzaN6jbRRgBeS1zUXgc78BsdVQu1ss
RqnDroCSJfr4ZbDS6h3bX0vd6xfjc+pftqAe65JjY4eYUVUO0p3VERBVU0Sv6IZXGXbNVv/r/r03
CbqZbsuM+d26dOq4eVbGnCFMjjE8sJYt1h6fS4MhQd2sxsAOqND0FATsAdkNI+scrZDV81wwT6tZ
6yTHhDmy+EZ9vQ2R83PJEZPxDuwcIGt86xjA1yGstPRPYW7gvNgDCeCuiBQrCHdCJTjsU053ReVL
zmCPNxCpmMJ1jKAdv+FTFO4Y6erhbiROggg8Vn0Al3CHpJUME0XdExeTcqB1v4bwo9crFv7K/sOH
D2CZ6rdE/7c3sBBiWiNpuPgmxNB4E2RJoFI5/UN0AOyCHRHVsvxBv1R919HSYsBAYUmJbx7a/iw8
xOjRUqfry5alBkwQga3ItFrM7i1+20heVRiW0/4aOYVnjNWu6M+Ftcbvyk+Yli5jeQyCR0ClS8Gq
dnugoVW0JFmuvoy4qXXWVbhS2dXDc8oQkWjbBoJASFnV0+e1IGxsGZriJ4BVCSqspZaUEZCU4rpj
0RQYm9Kg9m4vDRadABsMINeCCO8ECnp77TJPgb7UnqvYWAyw8lnAqms1etbDt1mg3zFXH8vPilvB
VyckxuAuwOIbVlbjvhFPifpR6r9lLnvVfJbxcRQcbfRZdDVM7HlgS+ocdPZF+Sf3JwFKERphlm4Q
6OBBmcxhar/HeZR+NYa/bB0eMq10Pg+REht7D5FcEH8KPGvMQlJyBi+MT2gtWPijlcs3tHmacC/6
IyMHnhHGSGb8Yz5S00E5gF5vjHZZhpoD+ZWysI4SX35rHtMGO599EqwkktAxedyOWPEAOJ74mKh9
Glc/gclGEX4GdXlAZEiCWPDQ0RO/WT2vqIOFYN49y3lwZimRegiVyBYyyWOlfcezgDuTA/8bGhTF
dUNTIZ/l2g7PvYNdu/W6Dx/X7IM0cNbzyNsUvaxCWSirNskHvbLo0WI8+Zc0uIYvuigfEW8Fm+S7
kJcveW3kxIiKPbf2ITUIBZR+2/oZWjtZwfRyFng7G0KaPodEdpimUbSi2ZsnRxHDDSVl6lrpDCY9
qnReHSNZPeboteWFfFrrqsOnKND/g5wcybDbQAdGY6YHK5Jg6DB4wijk+AX5/fDYhoTMDM9/RAPz
fFprXh2PwQZDkcUgLyctkfR1ML66I2L+IzT9X0ei+0L9uNo3ElrUJTjglvE/U9wCNkF+Lis+JEno
0U7+x6QiJIOi9luNqcoSshO/6RTm8z/YaiWvaiBs/wTIS6ClRRejy6H0J30I59WG6UjqqweZ2QrL
6V91cCmJoq2W2xpwtYWx1BuPv4f1g8wJn6YfSS1ccSdfod9B2jCHzVwDQFzAdShcGbYB1pl/mccZ
s8oyPzNXMTXXzSLukvAGgmnufUeJPf9QleAJMaE5l5h/XeYAxuOlQkRnatHnD1pcqGEwZuzxNNBM
zd75ZrzQhf9hAtqzqed9NLHOQfRuvsSPW+qehcostw7DDc/z3A8bD9LHRlCdDyPCOoWvOs+vDcwd
RkfAlFE8RUvBmHKTS4Q/yAMwImgMuEhUzLs5ng6KI/2pTWAOi9WE5RLH0jE1N5ch45rQnrPwIFt7
yWpXeLO3nyprRgl03a+pxpnnlKnVJQOXri6ii4oRhtgVHC1MXgbKUs9QXYwP+Bhpz9YmKVNMZOYi
WQ3rattT1R6bkI6PJjdac6EzBJn68nQpzk1oVh9bo7Xjq5BvTTYaF9gyFA8VaEYdKPAPaWgVMUtv
ZUkBxHIwYjSEDp6YlBw5Qb9oFNcqHzG5ZuHbfT0hQVsL8WjckcKjrLJDvMe+cjYYC84Pbwqgrfjk
CtArxEcE6ZFQ3eGOPzODysI/M3L16IaoW58mUCavkMItp5dZsmKN4O1I9kgR5ietw39MIZEKjvxe
oxuoD6pAiPCtDGfSU72g8soQ1nRuQHhRS9nsFLLfvd0o2cnp9TN6LR1xbks/mCrGu1n/jOXu1e8U
IpZmPQmR8jzeAsul3AJ1DMVtIV7ZvJMF/G3jcwgh0zzxWMD0r2mVfACOKqFM1Bs9PSf3fI1go3BH
ZP0fthhYGPb5HwthWkq+mMNRrBiBWc1DbC9InImsQUvTzytSjbEOzF4aQR+OVO9odfi/UMo1kYeV
vifLDm+P/Up8BoAIIqmE+d4yhUMogaWEK5bL1zrCcdnVmIa8gsBWj+93cGQM1bu+yTKK1EzVCS7M
JlJIO/+ygvQDWzg3K9yx5GyCe1dmHzIkhZjxJWowRMAUxlzOrxV8sc/ys6z7Ux2CaZ+sP5DprzEi
Bqj/pD/YKM71bKkCVWS04Ibf7/JGKBwC2ATpXf+vodaRv5lXIhaBS2J2V4lezDhkv1MK3UFuVsAI
+ZwhMKR8C/RmxW8lxNdBvkSaXXH/UruSxGt8DnSbAlBW5GEoB3yONoWRBKdm+F6+uqWuXgZ0MvDg
P++T2dgD+T8+yYzVRmI56ZjNnjdtWPE1aG5gFGRsqKybcS7mG6ZTsTpH7ItmdhVt0HCucY+yj0R+
CPfGIBTZMa6m78tP/YhhZ6Ib8KPbjByaWXGoNi/X+tVHF81F9K3PIP0vMmkBj3DyDlLOuMho11z1
yry6agcFZJiNdGdYIwEDCUA+C63UvN7A3dww82GOggYNTQZoD4skRlSuyAVsmtAwtGvmP0r3TFUC
9vgi4amF5LVEfcn8FJYk/8hR81qJmhfM36tmJdC+IVxWXUzJ1Fj0hZU7/r5foJSIbp8xz2xbO70h
FSRIfcSxeRSgi9rF6zvXF6P4Jb89flCue/z/J3Q/CMoQN5Q7ilHcR+aFoZ6NkicmSguxyvzlfA4h
+44ZSe/mWrlUEFPXoXHsKAWCaXSUs0lhJIG9U03WTbcCCcA4GiZzIE5Bgi/Zp/bLAh9CkXAuNtBl
WDZgnl0CCzZJLPZfmDW+hnLJjkQ71dUBQe/rRgNMrd/izRdmxab6Gjf5T8WpK20YdYkkUf5JF54h
4EKnP/oGtOJUmePoAypgjs7S/aV5+U3fwN2Jyd5DEQ6ZisOalMXxwBtaJQ6ZZB8O/fwuLF7tivkN
5kcdxHLN5hFan2M9MnQhnkXDy4SDQSnlsybwyKO+t1mbFKiqW5n6yW+3lbkCBWTzsb+YjiZ0WKgl
pNGYaTlurD3jw4icTMcK1hVJNJzRTT5X1zizhTN8T/wySYpPdtI30QihpZlGVigqR2sODcCai0w5
Y8A4k1a4phSAfE5fX5PlEr1ZLpHLrPCAAGMV7Lw9h6znScABrbJjWphjKtOQsCmexga8ku9BfuGf
P2HHQKyG7QEIpdO3kxbulAO/iJcaVsM/2BEm1wWXClXBQPYqhbywdAQPgtDkq8LmCi+Js2RjvW0a
rhIJQvVdwCYhJsqJNvItYVS00z5MZO6lwruhTUMtJDxcF/pelOepYuuvQxaxLJ6jryunAdpK9stH
DvWu2Sj5yej5W3uePY7DzwsSPwptLk1+WU49WM9ldijIpqUWMB5zRhj9Q/S16pJscKUMlc0xTRVv
MS/5bOVVRp/3uozGWvo8RhWJ1pUgCE5kpiNxepa31V1fkhys9w5lk6xsoGWaXxaj1dYb9EeEMZBG
nZtyhT209ti6EzvX33H2xePmNewSc9fiztcJMWbN8x4WrNjRVkPbZNC0V7LnW1mI4G3k5/93f/9e
oA3DAbiBowAMp9NR+tD5sDskE/oVrQeFKF4RWhQi/F6ZLWm+WO1BtpkzdfuffDLbbisdfATLGYz1
FEuhy+KnyncKAaIbnJB/I5ECS4QkmsInJkGRwEsBDBlB9oVj1LxJXM8s6EhMwdtAnPAl3CrZukIr
hsrSoEjZ8NRXr68PA/ZJ16ERuvJFJh7ms97ewysomYVSjPtYElNyRcnjyRemg24yFLC8MWBxKGEo
X5X3eUCvgQSBGQe3JAURscnvXf26cNmmOUMhzg5A7bT3Ke37pDape1foQxz6CK6+egXUnb7k934/
eVeIWdYZnqBADgnzXIqgedCj4FBgi4CimfF75fLDrH0/uWADa1Vzi/L0s/yJvjjG4sRleGHtA6b0
IX8HqdKiBsiKE4cBx3yiG86MK+TIgdWTHa20A8db9trzofkV2+jKlZAjYJ0m5oghGsN5lEUrSVyp
+plavr9XPXQHjy46w6F+19s9B2D8uSh0ry5Yrtewtv7Rdb804p14F5HEnQpgSyuO/faLLeJC+IdB
gy6dsS/0xnz4ooPRmZw2S3J+EHGoojcyhUsp25lRdOpRHBZluWrXiGYMxtElL7E8S5IdVluSRqX8
y8SwaONBMRKIk3Qig9vEcyrGKL7kwk3ABjotYPAm6k+Bsqe/8SNSbHLfmeaENDJzQpLf+Y9S7UQk
iN/UdIwssS5wV0mrACyCRd3dMvM5faLTCFw0MTzhfVJlKo+VirSTAgdpONsRPHz7/Nf8zBq0fQ07
IZApWs/UnDvaweqErFoZjxrIh8wzCzIGj0VQ+6+qYc76L+BxEmFoGJuiYHXD8Jp5WsJqio9hhoAh
0r1Q9JABCUAxCf/5FYEQXuPvukCWhxM6WSiwCYZtbDBvotIwbYM7DExj+FUnmD9nNMNW4Vd0J9jD
jHnYLpmsb0FiTpo+MkqGheb1f9GblL5ZMnvAiplhAc8jRxy2NK39X7nWf6oId8y1H1YhKQ1ZPTlT
eB1aDfR/rt2L0Gtfm1HgYENrG/DdnqlMxpRkrUrQXg5J5BWto3HISch1yQvS4gvVaIfCQ5B/DeNp
Rd8Feid/PDMRHcMvppg9g9f39pN6o3V4pysMaZjFxtrLEcqhF1ao7/hOcBkaYBEmadNpMId5yL+7
1NZjYAKU+O2flnsNptgL0ADwNBkDLsluVbLJPKt102RrMDXWDUcnlJmS7U2syefHK4sLOXcob+QQ
0SVmznYlmId+FTDDg94sdICFZkg9KvnC0AtUA3txM//OioWKgiHQ121aQOResQ0yO4RutAHoEFKn
n9T5tBoIqGfiiRw3FkyYGQ0mPYGPoH9kOzmt/dUJQFEPa7H8VgdPXvDTJIo9iQ0mE8kFe+fLuEU5
2KwWEe4ot/1Xdchgl+8+sMXqHy67FC3LqfmjwlcpMa5xueqm+h/xB7gbeVdxxqUzuiV0gAT9paEP
I6DcxJwXhc8vbMYeWYM6khBH53uez0V92Yn3ELxAgaHIibTVQJXaKt8EZNagEgFkKpeAXbNiHgvB
fg0e1zA98yaSHZDXMkkA1VkPvnRWr4F4HWD9fsxvvXfHnEHOTwsZIz9brx/pfRlML7bwxIITa+7k
jGsGXnNGohPGk0nDQOwjq7p40ba/unVtUo/55OC8/8Qvs5lVn8O46+yncZNWTdjvEiqam45dEuxm
dsjDZUN7rojfTbLNXL1cZydygxA5Y0l5b6X+Wr53k0YnYe2nPvjceE7EcFleIldS+RjWzUHgMgn3
eG1o9aiJz8O1RY1bkQH15j5ipUeEmMlf43vR3YboIvRTyEq8YNcdM8wUYADtjGlJnSAFjQhz+G4I
JaZR+uiuIj47zWO4KpCjpS3QNoZQ79tt+yK0dJuhrtOih9ofasJ8yzlnVX97GRYLMhx4fqYtchU0
mZd7criM9Zsa/unp3nygTK8d5YZqiZkVZFG8wYi3LqVCmcr5r0ML2w10EspU8ebLKLso0Srr8KZl
Z3RQL9YnvBbAIMVXXe+qKfYY7uaujehekSanrSuC+uzWJbc60QHBMkjt9PdX8aXqbjbIimcYFHsM
0JWbMCdvfAX/uMEe5N1dKpRxNBOCsbDyR2vulPIrfSI9MUy09XMj2tf9VhzmDbF6W5lknXrXGv/I
E2b0/nr9wP/gtk5IhVxNEOl89VHvr+qHIKESNkT30/RkZjMcyTQQ8vtwi3D+twmOY7JMUEi3Fgmo
K/gqRCXWzxrKjHpKai9NSSPlErXF8I+zNz00HpkJhuVrdI/KMqaaRthDeYf0hS25bVxQ8/NkVnyo
NbP8cDKJeuZrP4hkci0lpI3NE1I+1+isGrcp8WnAGH4Y0uTl9hWxYhe9OrkMsteLa7IndeYV8T6C
4ii7UbrTNOBfrDU35gLI22uGiCRX92b51ddrpF9/SDcTBjuZfmeyFwuLn34ZYzkgISsgw2YOtQMJ
S7lu0ecmWwImDW60aJFhvKuXLV5KbYt1MyOHEwFN8tokrV/0t6TZQHSIcIdoM/5Npfd2RVRY7dBS
j/8wyxI+pXL+MpWhB73VZL5JByOdbAx2RcYBRGcu+VRsmXszUM9hp2q7wqMA7hx2cehL8M6EVLl7
mTUpBy8tmgboGzmHTXCvkE5iK9QMpYd09OO+GAT8T7UMgddgEIe5Ucw/NaO0ucW+GPZZ+rZmLEM4
JOIzY5d6QwEZ0f+qIp5M92267ftMhRtKxEW/bBN6VmzO63vcrNXmN+h+FNxkTDWJOsM6JeRMbgmu
Jksl8bL/SDqv5dS5dIs+kaqUwy0ISSByMOAblb3BEgooJ56+h/6uOtWna/cO2JbW+sKcYya+iZvv
xY4lfrAiYZOxqek1JyENHsNVABx82Z4ihMQQIAWvZblVZ5vpjw1MCH5TvlKZ66yWtnW7qsIDE34c
GMAzgmCFg7BRHUbK7wKMx3QVw7fpSAxo58ZnOX625AEyUbmRviPkvkkww2en/BEV2J/V+kw0Hmpm
aigmYBc0HwbxobSLQCwL2e/NlcbglLUhZDvmB4XH7ig70RsxflCSRZpgSYL00n1LuP8HCewsFygh
sfO3SOSBa6D6xGdpngOc1vTqCIxZI0WHsFhSeMtHzKxtMkEO51iztU2XH412V7LR+kDvavk5JtmG
XQgWbbX9k9Qr+QDJqbQOKrDi4kk4RYp1MdQ2Q/f/vw+xw1DfSYAh2WV4A6U/WtIjZPqWYSzV44OZ
ed3LjQlPWn6HwlrLv1n5DQxhCGeiOC/JASEZJEo4MxEQTTp7XxCWH1SClNbUB5gK82aPRMpg5pPy
MDw6cxFwzmvCF7DfQju13T5P34s3uUDyMQegdJfy34RBWVnc2FbTv5rfMpCFEl4LVBi23DzNcrQb
WIIFPsXfx6bgReeqLRXit6Il/AtxQHZGBCQaokYvcfD7JXXLlYRyI/Bwn1kaOOmf+Dv6jkaXWSq/
M1cga1BmR3h9s5KVP/IKnroMrSkfPW/3ffevUfd9s/2gyoAtNkBEguALWWhJ690zi8pBMCNFA4v4
+esALSbR9wtK2IwG1u9E4jCOyeA0YJrCiC0G2YbyUYdE3RjbxHxG2oyezEiXzA0KBX2aqyu/H/RH
LVMWjS2HjuwNv0YXLvku8EOXwYr25QLs1Gakb65kLnBqiKF55FK3SKAjqkDV9zUtVgOb4VELP8pP
/d5MzFLT+MOcX02N+6X3/gw7UZ2MTghAC7GGW0u0OdSNuxFe3hOvbdUwvR++BV41qdRmhviHX8SW
0ZmsNWE5Pfw9IcsObsZE3yhkVWAqwPXS/6bhkt93ELndoMl6ajTnB9MuBMthn5cg868O73LD6WU0
m+CzzFm7G7BuFol2SntivKx1xfwEZunoMsNFPZGu363bM6M1l6KyKrIL0+gB4jwIs31i2JX2D6AL
QUbZlZjUwR4QbkQsGR0QGLjSM4rjGO5GG1/j1zGBk2edKJZfkkttnLSXWlql41bHEBR8GxqePxqi
BcGnmZ3BNKgO2fuvDK6TTW+KNhBMj5N38K1kXYGwo/PIibkQThHkD1EjAsLwgmgzrHOGNqMfaQwR
FtH9tVWCVVVLVOpuLO5JlGd8KiPOBvyY2kb2070v+Ac+L6RXh644VMCmla2YMb4Dq8ucrJ8TuUoH
nq7zfi2KBDqoRzPfZwTIKEeG0ezIS2UXZslqMjWwd0sasAS5SkYiMVmMAwEF2GxEY2q/aJ5pm5ZE
ogXlQqcf87c76Pgh5iVVOodfuMAxv0NlUbFKgsRBGDoqQuIY0Hu0naNvSzNB9cLThx0DdWCLTB73
wTrqNoF+1sH5MKbsDsbrC5fxy/6rK8I30bSo5ARy2oJQpYXfMqNrtSXnPnpYGHo5SiYEH7bB6Jm+
Lr7VDYrdeesx1wavSNAJxVd0/shPRfxq0Tez1sLTvyQWMSn+6eD1QoYOnfPmX8rh1k0Isq618Wm8
0YWgy2G4sfHQGEIJDGDfHAFn8+PlRUp9gFv7z0P+zt9fgh9iV2nQxrY+kQqGiEhnxiAimyC85Lp/
bDpI9jJ8TbEbt5uGmqzdCvuocE6MNuQrN5IOn+QEJcUIaIDm2syWToJof3HEmCWedhtatojcUyxu
iTzXScLDOk9ubPGw+tPI/NOiFQD1s2S0nWurD27yZv4hma3ZSsaCsQpyjxgYi4rF4g0ZQd1Ez/az
LgmAx+RMiFZgw+mRMYmtmXmZ248+L5UFFy44CdTydgZ8dzjCVcYWxHD/Y2y18ASMN+m+Pi/UfhhZ
HIYjr3/ojMeTCHVQdEHtEFcl1CtJosu/CR7fzoh79oODJ1hAZlF6VES7mAyG+AvRSgL6BWss0mTE
RCgGWHaFu/c8wKuHXDZl7i6gq0XuDieTVdhhQIhDJZkF2/GzMS8pG3x5Zx5H8ZiOm7eLewrC1RLO
J3tN1WOepNNWwjpCYdzgDUacRL3KUlP+B7kOfi9dApRsvj8YI0KXl3gwPChXwMpp6uBudw7WRmFF
tos7HBqq73n1hXtt3z/4Rrd+iUwBBIX2T9DWnIVYXtrOFufJtl18zGnmRuYpm+SD/D3soCRGU4YT
yCw/vaC4zbgdElulfYOWY5KpZv6HU193P/jr+WnDOTkRPrrHDBzeMMypJxZ2NWoMvI4b9oFNemKq
v4pePiuSAHAPuAFxiuVi0EY3BumBlpNohs0HHTcwwX8kduvbFEUUHpGzKZ8DVz8MGjr/W0eF+Poa
wG4NbqfZTUWKIHKcjox57lD03FSmJSNzksIdKmpez9zBCFQkbmEsFFjgRNUjmwDWrDRz0r6g2iw/
J94LK7xE+prDBHYlfWJGn32v2FIpJxll9huMpJc4bFM/ja0r7uAQwkOcbeQMGLRXLO2s4OcFzQSW
o0P08/RGxAR+uYP6VIMr6Vq5Uwl8ugOCK6RA5QJVSIlAQzykMnnoC2zzDDszbSm9Hi8eL5bU6n9I
azNCtwTMAvXI+81djo9ZI5Xnm0i/b8G2PBL9WPMKn4knwsAVhXb08sjT7YGBFI7621x4y5iuRto0
3hzIBdiyjxwhb2eNH18qe8NViad/niExmzTOlTgfGiYUcyNcxan/fhrgdWAQX+AWhg4n4yAwWWPZ
X89YTyjz1w88etPaIiAjJ7MY8BW6pe/1V8A5N2lFIDHgGcB8MM4hOiDsmPvRXn7j6ydehM+I18O2
TB9dMtuo1GtKh9Dt9rdKXN5hRoOGzR6eKB7OHtT+pN2S9PyYnBFo5F7pmvsAjqm40dnfrf46lh75
jH4vvQXzt+KYnmL47xX/Sln5FEzUVieVt3he2J/9a8fDlu0+3VXdYDiQsFlgWjHLxfBTk0z3mf0R
sUvU4kS370+AJJd8j1ku5MWCqXvrSXv5ANZMHRc9MR2Mm4cIDLeb7JhlzLhH/mNEoqBiBCxeSYVk
/ElDgarZIJqXCs/OMbw8s1/Vx3Yyy86jY6322s9E+CcSkTFyYUMpTJC+L+QaUtT8Nf2E3BxFeHrP
mIVueQlAFgATjGfrYfOIFyCJGKkTF0f2A0REBrC9E2Y7dgGgrsLFmH9RsrFwFWwokiIaMvSsBGyQ
KspPzp5s/PRlZ5wOMHHOPGtJsJcRibFQYsQwqdMX7FIBU/I80gSw2YUNXOoIIOacEfrwaLUV9DZm
8l6d+TQAxjL7nZa5jAVZ3NvCHdkUeXqpG6kr9M9G5dTL2tyEKDkNci1XFfs5uDhowHsoSWRvMC/e
ih0nuWNiCzL2yV4ybcGNBlv7GRCocTKxw48c8tx5swSHaGM53rET1PsnFhBB33JQG2ASD5Omk/aw
5P5uEoZc5/TZgcMyHXpMPq7FoDp94RX24QMRyh5lnlLsU8ahP1A6akbts8nRQXWIkkParaZDepkb
UInh1MzSepmee2uLrBvqz9vyInr4Yh8/hsYzPtuXsmrURxr6JkdVtZtIMjPJdNjEGY7k61+c+xDS
iFikAsGk1zufazRhArt1+/fK3PfSuLWkyjGPNb0uhhVjI7NrDOKd7eazar3gGTH0U+esYD7VImXE
h0xRX6jz8Bi13D58A/8sTEBImctNwEKocWRxqf6gA9sJwqWgMi04orCqEeCHs9vVXRshPiak9Iz5
akCgVG8ZPCHacKN/EsBRWq1Z1LkiOzZwj4n3AgFnIb/Ygvi1wp+3guuVUJ+Zjvrlj+lJgRyeAo6z
gV0q22WqjOa1FbK3LVEuqqzQfZbVIP6MO8cL6wmexGADeHvCAhFszvV3I7wWYzX7V37I0LhGcLoO
RKn6p+hYzyrEOEV2MtjZTymsg+aY1gsCJiH6qoQxv3lllxLyqOPnBcuHUfq2xMitnsTYLy/WuE7K
tTRupCODc5ZrNzY5MR797qtgg5NzJtUwml1wO1K8we2nmPcWyhkKsF16ezErm9XoMIDtsV0hIYkS
/bvzu2uBU5soPNLcRFbN83FwGYeeBQN6l619eGrmXJF9sCmo+RYW6IdMAABLLk1Nd1LgNaoJ1jrJ
UIWBvgCLlFFIKKj78b+/sYZ+FK/w6S8sXK8H1NBScgd/NVQuM1WobZvWYTXfoE4WvrKSH+5Vqfjk
M+1XVE71Mz6hgcsuOYrrwkusRaez+GQQvHqfQ3nFk8rPsCwcsydt9VJwcCmeRaHxWVF1ESnhycPS
CM74ET/JzYwXTblKzP1HhfDFUqVyGeN12josnbrfAHPGUoAD/kX9PazqxsbLLeK6YSR07IRd/0UU
soyMT2KuR4eWJ6sI72PQOFMjwGVPjp9KRBc95hr3uOAkXLx4E5BwdQ+JOkJaKDkrn38JML70ZpKy
ERteiEyBYD1u8pCwaNokzVyam6h1AZ0LFU0Pwo6QnGJXPliBI2uHmjqViniLhwoWKHG8yO9m1W+c
bMRoz4BFR3u2t0C5Ho3ARxaYCiTfVm22l2qXodXMHFflsESqQxdikqFRhd/Q/PZqetXYTgxwC8+M
0BiTx5DxlKupnJD6BfnavPN2RJRr8FsUyTVw7TdIroJ/Yci+jqe7501kg1GiR6Bl+JHQ+68EplD9
v+av1D1yJwvEkF8t8y2MqccKOH95psdCpzY5F4e59uR4H+bBDqtrf5G6CwakCMFXRCB4DYaMSd9I
uO5sMB2DaLzfrlwQg6vvW0o9U/K7xs/V0ydfapSZXvZMJGHRDJ1N3R3bY/E98Ly8FozZRQtdCGZj
e0Tvk66ZOqkGAVfIjXrWFJ/8OWBTSdYcT1qA4GAnImQHIURGcPqjBbdxuKnQtWHDwrpiz75fTlac
i6zuxdcXaD9cBCNjSAJtaDD09QcQY8o+t2r/hO5rQAYl/ubgXgkY52t/z9uMlorRhnGsmq0K9hTn
Jw+ItjXHW2ihBqKMKQlRb3wNf91UF4R/RrtnS6TifQRdqv/lwskozx0qDafIbgqfBc8iFIRF9gxY
w7499T7pxQa0bSzvAjhU5QbIg2Ac+LkiARClm8XoXyc8BnGTuqzLS1D8kH8mJvtWn8e82Xy7bnDi
wsMIX6/xW7jk2vV9WvKcM7zb8IeKZCfJi3wqKMIVYIyRvVpdbbVbLg0IunQml+pj5FyV3EQ65MXX
lDLplT+MjTE4qZboaNxdEuMMBrKkohH0PRLsJ25IT8z/lclVZ6M0/oXHjzPyVwzfhbkEHBfCbY5G
nIx4SkafzRAcPwi5vJyfG4x0qPYJCQmisEjKhxYkiOAXCU1Epf+DIpwmlwAhm8VWJcWCAl5bwRYP
CCX/GuhxPtKaUrwb+NuQNWwpnzABMIQJAG9E1IzQ4dlqIFfikiXQjrar2QZH9XPMwpLUrLuApHeC
5g4PZNJMFq3kN+m/XupuYMkGCAEfCb9l5KwUCTBYi7QtGgcZGlKQ2nCJS2rsnE41ZeMW8ZgoMhWZ
zIKj2aF25CRhbkIjKF0GpJax/wYZH95jEgpJHtLxYt5V+aek843B0K8+K9FOlg1TCGKW7OZIo0AZ
QvZq4kCG72MoX+hdVuhIUU/MWndYjnPxUHNoAeAFTN95iC3GhexW455KgweFKj/7GXtsbwHN/YcC
11H5znQhyzX+3hfVM8v4bU7aw7siuHZSdV5FoeScvTEBEEqix/e6PsWV2ZV0Urks3oB9MTAFxalR
wP5idSPdbfgX87NEZRUCEQRW4ubisRH+eqS1Oaw+BAzH/rd4aaSnzMtJrrDRiEjilmZvyNrphn+j
YGrwPk70ftzlZ37CJUrWNHwaPUyQeKsv0o5c0hloy1EE2qXb6ussU5CMO/qbYaGcIg5ZhhS6b8jz
cfylOkWF9+qesnWXWGeCaKrWwXPiunnqUc/21iOKC1tHy0idMMQGGo7lFOcVnPWaGwy3qlSyGcJw
j4SrpM5rUObQbBrIc2PDIYUd+TK01XUb2uaOkQCu9dxhhsSuJW3AOc5jNPdUiwzrcBwDbWTj8kn+
WTFTyX7J2M0Xor1dWOgsFhkCBQofkZiwFyqnaooMn7+IXFDn5i3Zh9k82n6AjojLhp934LOPEo8Y
Cz7qlmL2ykjMCJC/eXw+yF6Q9r1gx5K1XQp07PWOrQrq+FZnEW0TOvmPSwjiOq76KJpfm0X1FePv
OFoV3fyc16HXyP2aK+EGqyOWdK7d7pggiMEH54x44hF6ZvOsOrz2dEzM6vVPuqgfzHRJpsc1eFSp
OVgpWacMLKCnYjIz6Apc5awvUGeYhjOOXg4GgK+yQFywQ9/FjiMvvOqgzTGJBixRAOJE6aOVFpbJ
+z1Bc0CQlYNfMtlCRJBzxGCTQaV3GljMLswbaifuaQaIaJN5MD75Bs0w8QzEH3h8nn5a0aBLBt02
fAP5xmoePOnwLGqxdE4hoJp3DKb5lShSFjCtzTbJCxTOLE6NKpwCKmfgI8FOvWRb1L32Rt1sJ/uY
tMdyboFToQvbtcQQgFdxUVC56FeKkMFTXs8WLE9JXF69+dd3GNZq9QjGKVWW0jcO/IyDLPrlYutj
UtDs9Jcdu2ReWb+M1SFH4oBsB/T/G82X/b7WE38o2XLQVPmuPXLbfs5VjV3UDX15Hqyb4Z/82sJd
30JQZBOF0u46SF/RmbpoEgjfoiVIWL24gi0J3k+LB9OcyTrbEj/Gzla6KiaGfmnewxcBnjlWkZ+6
3RQMWyyMSQ0350wzCITPWF9DIbPhH2ni2rCcrp3nNRT7OWa1PHCQY4M/ZtREcAEr2veaBlFwSAre
9t81khiOCXXDWlvQv0X+dRTgmEuSDQ5TRKTWYOMBj4Cyu8OXZt5aWsqx2PC+dd2v0ZB7jj+NaGQe
ysTDO4B9oesv/Cvt0bJOFqEdzUYG2tJB3eRvjIHNleijk78cZHmq+dgJdPydqrEUe4x+CwFdyT8j
nfJiKPTwY/QgjyVej5mgb4YWC+dZwXdYz/5hZ4DTx7jJyDxq7ykR9bU2DSAulo8vTVsoBHpgxqPu
GCm1Xwbu4GuiItB1BDynf/WeZ3+0OXcXBeukOdkbI+IwYQ2iRV51X022Ql3FA8uEo4e2Q9s+e/3q
EXrA2ST2x3oCrZpnGhkEvah0olmLeF+yYD+qVMY7jEzVxzWSZb1nBoXZRXShDsRbxnEMQzkwNCZX
gjeFcoxHnnum22zt9/TLDEXAL07zaQy0wE3QbTDwHgseQ36PDrK0YhP5PBBw2Hdfo3FABaKzu8LC
HsH0OJAbBmlwPkEwKf5UsgKQV1t7yPa0x0r0T8sZ0E+T2fTCxxrRrFAe2Jjk6fVfi17ZWZTlBRZE
BlNfKnprZYWiN5j317rbIucO2kcaxSDHN7AiURf3fhjfuwiKpJ9Urpjsug4v4g4P4QeJoAnhtP+z
+pnHimdOyGZPOjFFz3vTpvdp0sy8ndM8YuaCMmmR34dh8yKlHZVd//UGSo3VMqDaIx0AmpCxfFln
Rtc+zB8GSbw7p4k51DqSvOWQ59FuoaUwkQejtaBhHVG41m7ZfmmoHpDxZnYpTKRqxiDREokshcQ0
ZGrnDWur9z6QV9FZIVnBgYkTh6uPvDXu2h3mcbOVt5ylMFUOxrDKr7nPS0T8KItwpNcqpAJpHq+U
L9IuZO89Z8GZ6yz7ox2KsDm6VrZyU+56v7GlO4YRNhfWg1om3gB4SrZKuCKXoq5PonzBGkJwMoRL
lg1o62vjVGrfory04oUABYYJLbsiVhQ6SpvfIf4tr0zxWGMCdBhcomSLZ0XwzuWDyfjHYJc70+4B
24HeQ80+EDrMzDA+MyK5so7EojOTgW/YKAL7avee2A4DWoxfvrHlNQHMgokDFZ8T4a6JY599yYDh
n6qIOJx0A0U0Wp3I7Yznyp3VemcUbI4ZhpOJSLsrEdJN88mXytPOOnYqSzBV9PlSlX+j6aPYBeOR
uaVKTKGY9PJ9nDYYLGvozhgZtE76xCLCK1P7LMmQC+m1N8VZ8RqNK+o37c7snSwchmkBLBSXdaXG
4BVAqdj9MeQGzlkyUz0Bsq02J4Qs6Sn64A3FB+DI/+SGuOg9MjkxmTN3ogWVmYCEMP9RZE3+ExAJ
THqtwlFAzqOAmJYPjMGCAKysK8UuE0JL9AlzZr48aoTAOXBpZY9xPNu1cPRaGB6yK/6Jx4h4Fe7H
Lfs2zLqsudaBRebAAt2xwlLdnv5/P6fVJ28aDDOx0yY8QoMsunnn8pZgo6PzW2UnifFtu1daUu3Z
IMwBEuJ1ErXvT3fmnhVIjIdpgHIQjVKPYg2Enq2h2+npqzoE3zg1smtzb2x4pBOKct4nno7ZiWK3
8gttX4y3NEScgh3o/gYLVy1UDh+slTbGgeeHhQEXifV84y4AooqSly99O+3XT9bKcBNCqcmw2bH4
ryLvvSKXyZcWRMM3X6+byKuGHeeqCc83TZHgxwKOwOf4XvKgp8M5oIZne/Lul6F8YcSr6hv0/UZz
p9JHAD+dHOqSf0ojA4bpJBIBXqum81jpscyBfvePIXqLFwIq9viwOi8VlgNCkHJDDRnheiJNm2Bo
X7yi6Uqcli3K+FUwEmwu5vhIeCIXIQL++K5eP4SFpXg8SMfAD6T/ptSK6ccNKYjZ4vsNMsS0xbC/
ICmSPlPlge4/XmAdjBKhC8szLFfPPFyb2kSLBdWSjX8oCHgaTSaFKmJrrXUy1GqxQsdFGqmo+m90
oSlU1I8J0Z7tm/T6ExN1UQt3o/7uM9gTJL26PJGkm2awdtktL9/Cl8osrE3P1XB+FZ6eWzN52Jvl
KogAauhseL0aQXSmqHOiZbq8cpoEUi8wW32fbrqnwmf5EB1DShZUlMooWcsxTRmISj6wlJZuiWg3
UkxoMKVRtCwsIJF+thODe2l1y7a4tafELk8yeELEviX+0QThvdnwKw+9osoZcVlc0UonKi5EdkuQ
/bmMhHCFAOE9nguk/gmXR/IoRx5Q7IM8cSLDSLxsRVTPdIZYUbDWG1+K94Aq7Mha5+nO+nohAodt
NGwwwEby0njmzVUYkAOhXBi1i46kIWelLMGo7KYThCt6SB6Z/vMKvzWLJKVTOvXf5kr38453bLwP
GCExUzqyr6EbV5A789F5KF717CKi5KowbxeyxZScnGqwfXrbMDRhGAI77o2hNlcXUurrTMuSqKad
Jnwg4Ai+4V7k3VN6MoV5+Yy4XwusjqY/EkyGvRrzIP4/ka+9zDeFNQcUhQpoC4HjNG2AzcVnYwlc
1+MmNzcyv03+/KXFXAZb2uErMAZeQ77SAiBFQnxAoJzG9srGKAottAzc2yKrA1WgmeAuWRbHgGCQ
EC78ggYjwALxAQhF0GIfXxLSJD/7bh7uXzc8U4qJDwFeHLv27lcaLtExYxC6BDRhunAg43wVVt8j
td5PEPpluFen61axp3CucotuX8O63mH0zgIugJWGnFjc9JH7WUAdg/XGRvObK2yon23CxcyZ1QAy
NHlVmW3ILq1OGuC2HnhH+fWxkaGm4faeK2CMtaO+A+oaveHc4rRvFjUjKDH9BqCSw5uF3CrboXBR
Rs6I5EK6BrmBZyxWSONEwVZelR34YUuK3D+ag1cBxoBYvWbYUPHJWc/kQER3AsaOH2CeHwpiDwYc
qW/tUMGHowCbawIaHE5gXca7/5CQBJoAZ+BwhvhEMRhjlcrBRDgipyaRyys+EaLtZIuzyYscTMvE
aOmmZ+5Keg4wKAbvzSp8dv2jbe8lQFEKGcR6YAost2Nz7PFUgBGW7eFrkskyDbKxXyvMmQOCDurr
BykCVGj7PU/H1fs706b9N0AyzZgKqajdcWyDGvg8/2l/zAkzFsqjo9LImr/y9+Sgfe/yckp/QaEI
pUFg98qsJtzUS+UHvBeGculokUcvk4DLOcBYF0shAhVWXywquBRoiRfyL1IbeavhQeDcEg9iY8wQ
nWAXaSZjhmz9Ex2esRiNzSlm6DsCX55FB7AY01DHlps/7hQNx41NJWfRfsy1B79cLuLFS/lRr9oT
IVn6/XIqyX+hJeFUoXdn4mmcMQfzX4Znr3m9hzWltPbNOtccdBWEunJ6NyEx83K9ZUV20lWQRxRx
5DbTd7wwEk3yCbxT8SaxDl34x1pDpfyLfeIYUVh4xg83Nb09diyMh1RUr2jDVmVcVApnL0sD62To
yxsKKqxFPMeNxUCaDo/TjoCGmEaGkt1AUuuq55qDy6fduEqBo63Vnxd5NgjgZ5y884H3MKEXYUIn
wIlRHQksHGM1EOgWAnv8+UuVzTvahNhp1kQ2vhvRE0MIfdAL5CvggndHBpKfJWe1uhbsCNKNHk7S
xVH+yUXSKRk38HbBago9qT8kp66/v8YveQQsb2f/1HVJGZQ/Ik80WQ5MwnSSONQHzRUA5tgc2PBD
Jqv2mrhrxcHpSC6yg8/AB2Pv44+0y8Y9lT35pnuB5qbmujxxnoc7iDu/qHxjG9IJMQ3T4/OP/8g9
81dTV+g/KINn5qUaJ9g6U1x0FBTeXAjOVEexKJzRTIsrckludgYdY1gh8qOHMb7gaJk5Tyr0vYX6
y+4AsJXxJ/2ZJEIyvB2OuJ/LBUc5XvBNwuuIUgEnzrjCppPx3TbOWJ8Ah4zj1Bf/aVD9ak87oVXm
PPZ4LFAHAmB9YwMOgUWfeFJJ/Xnk0j+u5FZj/8LUMt6JfvT+ioapaOUrwFMVcfFTlPMNPxIM68Je
p+PArbcUgqWJGx0z6law+RIQ0/S/Tb/kh3JI2Az282igf4iREi9FkT19qvgoheTPPQK4BPfNz94b
6RJ78KsnbNdrshfqrHGxU8jbWlinnM6b/5ZqPMzUUyXPxRSahauGh8rM3FbzB7awYJtIzL4NOLBc
LJJd6BhfONhRN8zFYz9HVkhrE34RX5ApO2YvNAP6lv8F4yVxQWfEWjS4wzwLYUwDnY1gudAN4yoz
MDa5U0qcuXsD22Wvo7I/Gf9BWuaw0z9rWgE6Y6Jc4gu5pZ7BgJ0JKStEM73pW5ZvA5MeytbepecO
C6qdVRczgwPpEPDMLaCch7eUSWH/utNFgGfpWEKNx7LG83sK5EsHmKvnCQp+crhH1MTg+sRz37nG
c8prZyAtk63HB2fi2CM9DJ8C1pfMOOj1ttbx5u6T4CAiMvpGWo/Cmn0pHYGJpHTbUQEzG+V2ZFbo
0ZDQ4SI8CtnQ0REb4KdoBresucyyWYlsJ9HVAfDwJW07mivMjYmKmpXZR0P+HiqV5Vu9Agc3Hsou
ey2B+RLWY55RYeIZmFas+372p+yxnDEXh3r3Jr2AA5ohqUQCLt2j1uwgDfcegUUAUozEgVsow547
VfWCoxzFb135JzgH3S7UNyTIZxgkzC3vWA38l04PYfJR+q+leYnrd+LWcDRfW07U8cjwY9rzoi8T
9pVpj2yQN8CZ5WpdQVAkuWLGfcoSq39gOzZQ6dzRQzA1SK6IcQg/cURpS5kj3HnR2rcX5v+I3ct+
2XIDwkBIdKZ5kSs/z27jiMY7PpPYq2Y3vG68ZdwZLXp7pOACLfCsab3kswSpCZX5NIrrgG9et8CM
YDDHxLjEBXkTqu8AMUOdHMTCLfC9DSs0soywD3wERMGQB4nr5R5yqg2/ijNyRROR/75s7kj9GH7W
KD6hXYSzyWGeHlFCMLfGsxZw+7R7FSUI8750w0+U1xQalUW/JHiqfkbAxPAFVAtHHj9N9KGtB6pD
5TDtv3D9Sb07sPu9I7lhBE7fZ1/u/RKUP6rjl8MpU0Pqibvz5HIYXbCKTDHqyXMXP9+T35nrMFwy
gKWP5//4gEyrX6wu5gWjzeXfawekrPbBT6Ja1vZkMyLxSC+TXZcNDTbMXEAoh3kbkdYMFSaDHCCN
ksMx4/LYvuorQKDe1z2es3Ru7WufcN1B59lLn9PQQHK07gCnEh1679EWI9esoYwe2ysdTZF8AXvs
W3nmoVvW7BqtC+5kg5ldfKgLOnyRpEUqXGDhTnBAodfhVdphJZjhiW3SBaL8VU938UDix/fuXvFK
MZULGQy8W7v9nbpDQtxudPorhpnEto5XzvSJ75gwN6AceHYbjqCTwgYanYwYnwG9cioEJqYeqK0P
hNDRis/Nt5eZDiZWIn0QTbhi5ObZBkEnAvY3E58FODyv4Z/7DvjNwoNnkAPlw26KpQhLXCqjmoTz
NSJNLNKUwrz4TgzBviAtjBQmrk42ErhuH7x3RuQp/cpcXJDmcHpy74bZOY+xr1IkrrLP+iGkrGVp
H/mikLyw22pXvVdSfxJ3j8h9jjlYY/qK4wjhaX9H+fJRfGy05fCwwPtskxN8TS3ZIslHycfrWGwS
p2Te88O8RWp3VuIj4ylhNpnoC0iH8Gyu4JwxCOd96QSY08oT6zHUvCmqcFcF/X1BjMEl5seuRNBw
cWmRyFc4J0pXSPZm/9XTphntNyGklEfBli4fjY++wMeW5HsNWsWG8igIJQqYs8X7xLC9MtDJ8IKZ
SPtXgumb9ZJNjrDkVODz11e6USuAz4EszedpTFCN8y3nX0xdpmhC+MdznEgXclOzB7dkTnO7VQz3
PbhGRq6UN7q8xVhjkeBVE3pclnd4eXBxsYGc9g0cQIq+Z/6G8hyy7NgcMkSVGtaSJ7/evjcDTjFr
TkBwMR1Tyl07vcKNNWW90PTRraHUdZAkMJmV+FOI1lin/kMOsBENp2YyTwouS6YZoG+mA5yl4EHy
7pG+HuUvH6f/1YQ/DjQaWCR6rH5pBG3zBtN3OBirDjERCLKZ+PY662kwKrYZOywxYRAmY/wbF/H6
Q4I9hFXo+zKRfZyMWB00ZSWeK/fTu0i2Far5YRNdQG8ry45i/syjKqu7PLib/LjG4Mwpm8QrrV/V
bAw4cz7FEZv2WwGn2B8o0QV9oSB1SShs59a6Vjcaumu4yTlpV0Fy4JIBClNEz5EH8z1PTrzmBdSs
v2HazuVHmkWd2Rsa9/CmCFvAfJMLHo1m8m+KRoYljLcn+9UZktIJDKS/PqebEytrvnmj4LD53NRW
SG3Q5I0YhGZETuBEuvB1lOz577yv7F+RGyPmEn0DKQBwKRY+hCmKcwJN81UOYY+cXMD6PT5W6UMz
Usf3T+8hdOSs8AsEktU1EfwEtyihnJz4VcKipH+mxXoauCPj43BXf960n8KAaRz7rSrA9/DoEO9v
aZMiz4PJyzSXhz3MXNX4nsbb7/Bs/EjFsTYPZb3NJylQt1D+UiQPDiNcaa2hZf3tivX7Qn6XxOip
/ZVxSiZfOTgAdqnzGkgmQ5Pup6kv1FCMDJObxDYApjK+sumLWvTUSYQcurzOA1vPGqKRnq8Ceakp
k9PTrByxb2fav5BepR/nssucuyaZgPBlJ+BR+eN3EEuGuuugWNAqLiooiV28hjvboDumEaNLwsll
yA8TVnBKdkNsQc1YFUIKvmHzigw73YjViWivQN31mKAcIV8rCWRSRlY6UYG/1nCHmEuSobrj1OJv
afJspulI0IwVTIIAJ3e/SbJzAfiUuCStQDYCXcJEGbXWUajg3H6UrJPE4W98315QSsE98G0c113F
Jg0oCTVx9JlLUBNMWzT+AAdBV1DVBXAhtjf49cfKBVgLmmW+Yj4k4s0EolSuciRinV1by2v8gfow
e+uzkZIJ9QBfCC8G61kinnjojQXa3GZYlhC5X26J4b60E46C3jYtkuC2YsSafas8H0yGOSC5QLtD
Ly9fbMgJJCF6foWHnSqMQcwBoHSGML8jFW2mRq62mghLP/8KVAHWokb/OB453YwPpQ2ixD/eB7oR
J90U0jovViGhZ37xP5LOa7lVbFvDT0QVOdwKBBLKybLXDWXJNjkniaffH73rXJ2u3W5bgjnH+CP7
VuWX03MO046+WCP79UDSwn/3G6aX6FTqu7bhvx5ehopVhWyYvaTcWfMMbOnBfD9RQkL8IhVmyiV8
/U4w8D9kDCTqnmwQgge6cTX8TtGFcYpmsqS5zX3IiY9mIKr/vdR9oVyAvi2cvJxaBxIEEnK4sXDq
PoaJXF2P/b6u/CJdxkzSq5nWWbHDwx+1K4mcfEQFZISYW+sjoOw+dfiEe8vhygmETaE5qu4RDVoo
RCmhKkKjc9PFB2cspoRWvHIvyBv0w1gEOVfnNkRtz0BAcV6242oIZicGdwjjNW8sG8Pv3LW9sCac
wY70g7aKgBziPhSaPySqHey+PWLpH9YFWdVoExekgIInQXlgpQH0+oyWp4jygQX5s7a5LMs7V1Cy
y4vP7rd8/6a1X0E0gByjQb8jJiDakdxYfXDhswwkrBj9udZwOJCE1M+f4i5bvu+ZSWjgl2KS/7Qp
EV+Zp0He9NOZsN+NrK675oa3iRkX4Cb1utusTGdbbPEKf+FnqULY5rmWqLBbZgXzRMqHnGoE/c2/
vboX7/FF3KQTCJS+qt5XohQKvMO7CH44nH740SnGRCYUmqjekKDs6d3Ls64C+VjsbCP3/fArdneA
tQmRUvSbPku01ayqyjeda/S3caxi2/idk/1dpn3OUiV+YqiHiMEXCCrffBP82ftQe9rk4Stc8cFi
h/OQliD9GvEZUUjDc6MtSgszjfc2VzXyKzAgHWber/jy3p1dmZ8CIqpFhoHNT3Fqbd7mf9aMlqiG
GQTtY9c6Wv0XjKlp7PB96tNDTU/8FQlddnP2HOGCw1krtoiPTTRi5L2WlO7iirHfNEJ+c3EaBiGA
dnHDjtACdyBydvWAN2rZGh6/Ig7U4hndGJYu2GXopuFX/MeWKldOW6717AqvKh4BpVsyVknnsxLi
DpwIi2Hi/jF/lO+VxhtvuL2KhXcf4NwjGv4fIWuskHTQYo6AAQGU2cBVATAX+Yq/TRS++HcR5XN9
VoUjmHYS7AvQHSKqqJ8i6X84S0ueVJXyPq9XVg3IRDZ/dIDA6PaaEBbOn4TtfcuNUWFpBZpWl4N4
4CNPuztMWqTDUFyF2oBfmFf9CTHPCj1G12/J1TZoFtxTISZ4xnsR7edscM5ugRqpfZAwuPIob4ju
rzfVyDfu1MqK0+a11m41OFZGfclNp3kk+8daXN/BUFhQwGqbmzaucYB7mL0wVXMe5a7deRNoeuwO
mDSd+FIgFCwmb0AUSaos2CZCOiAF4uwpddhJ6S+E3rjpGm5B5HjMyeIho+8l++YBQvw2C4whVX+7
9473q5PXUJx8FdAuNUN10N3z7j6kGxEmJt+V2oF5oIlniQnhC4f366hTGAfTAMPRG4CJX5Xi9Vfp
ezyo/BDUSO6wl5tdTWXEkmlTXutPFAd7mh8QoGDjmz4iC5AjuPSq3U4bsP9EIQiEHLxlcHjhBSQ5
mJzB/hP7cy8comGLlDN4ctAL9Q2Qr8k5+fzyRfuWl71YAaNlI67iH1529jtKtC75oVcZLTDzzrnD
HSYjFSaNYPZ2HZCEyGgHz1YjQqHSA7VpanksYVqyFnObX5eZHuaF5TUnaXRNIinNFyQZkyChUn25
QjRnigQAnGYEHDCD1YYlsdi9JTDl6YcYz24u2sitf9RejD+ZcYRPYDYCbWv5aQurPIMZCjxzET08
4w7vBbsAMHRto66Jzj0Z3NzpETmdTIcckRTbQP3OOgSHoU3kVODihQg1vZrZwYen5BX9U6pvHj/u
cbYsU0Id56jqaxH+DMvBtKUJwTs6hh3yKV5q+eUyo5qf5ZUxNSq8juWN/kdqGpF8XfSn2K4S4MPY
GQzk78e6X1mSj+2ohmxnVgYAJ6TNSdqtIV8nbc5uydkTWBmOJfTs+xjCZoaO2C8ILteoG3Gi8Wa+
XLJJ+cSLOat0RZIbuWSDjE9yzaD6Wjbto7f80eG1Qz1o8pFZtlEeWYMmHoPPAhDp1A+LgPJknhMT
t7TkvF/3rtrM0qVsOZyqM+kkgf6oPkiJKrtdn7vEsA49wcWo3+eCw+xb+pc1YLiL4KfG00RO4osw
HTJLkB1N5+q9yhvaJn8Mr9wyOGl7ESjScF+o8xoeu6UIIYiFpyZXdNnRZ5mxMlHlN2f09Sxv5iqe
3Om9LJ8v6hU12GQuDxsVFG4aIUfy5WBZc+DuUVlbSKzo/aVoCo0yIUPNRynutT84GkavCEXapbUW
1p/yQgCJqIf5DW/iDO8iCS6XAPUvbV7oEQUMEmkjZNba0qw6WtaEOPKFv5eUPEYPtKmM9anhEUQE
d0GqVUMPEE7oGeDgeWmBIjGg8jAAChIrYyyxWE6cQuMyMWzrB2Un/8DAQi1xCS5VZAhklCDl50Z/
4X+f/SkFMRl/Q+fhUAqwCnDEzEf/JqZ5mksoc2G3GPxLflnoaIIzP6dkcRrmiJ9NR6AQDByZ6LjU
ogtZa13iZPGegluKcGFSsoH7WLPfomNoey4eKfvGMY9Ahht6OEWMLJFzC4/Eewke9634GE9tjjQH
T8aMhfGp5OWOgcP4A98C1iJCmEsdvUT3WjLzxJ3tsCW8CU9CPrHIblb+SPFqEbf14j2Gz5rlLOSP
Vi/0dqv5eiR7XVt1oc9HNZAsAbpLFqeDvAeFCTEE1C1FWAx53e9vEpJt/gGkIWmkNJaMC5+gsLb3
uBgzwtVjyuPck/GFEk4VV+W0hCjl6xUl1EgfUEd1A21JNobHN0+jYgGZRYYE1LAHR60Na9ZyrqaY
e3ry5OajGPdxY0ufVHbBi3Y/aGJJokfPPog2onkIYUVbNiMkjOnQEp3D0HziBDH1z3BCBH0gzNNK
SExnASPhaXwqRP0arZcJT56vSOASH1HOAQ9OwDiTstelb+ZNU/pWo0ON2cC8TkRdgCgrMqjUizxh
GaMCmsw05+6eznOaWfRblkB+2r8kIURgZxI3MKicVjneBt61MJyHQMp8FQM9Fx5u7iNY76q+/bEi
xReiouebR5E+DXZQFskwgc9jmWxkIraACjIFoezAwU79waheA7KEs6ch0v/NTxtf3A/V+ZX8lKyN
OknR9YtXkKnwfZprzykxP9DSnIfbavL59wgLk96nLj3G9SouTmn8NZarKY6dhkgMLfhIaJV6b0be
eeDgwOHZ7vGJMuUhxpKZmsmSWyK+sfSjRZgaugqeUEm/FBrNEmjf8OEQPWduq3SDrcuovpGX1YaX
J6hismue8oX06BoPdYsJ7e2nwpcF8yyFfxrglU6X1z9CEl5/5FqDGjXDIYN9yeD6IxSVoXZryRMo
X0hmABhmONGkeSZ1gmJmwwH9AIxYUJroHhgnbmyvzW0CBgufgw5FWb19bwovPpDDExNIkPnhT3jE
r4MZd+bka86hOyKSzOsIQ1uO6Jxd3lamkdoVZ3UZdHG1TsI1XUnd7DqGK4I4yPFRecTfMIRf3iNH
2H0g2Yi5dAZymn3MWXHkj0OCIJN/cdXGA7l7K6N3MF8CqZc29j9wcWI0+C+9smWVorsDWsAxbop+
SXk22MTcNpDObDiVHG4F5lLDJW3oMG4PTGFY0m8tOdtzmvotWv0n2574YT0p4szj26rwJsUf/oR4
rjo1pn+UgyO+0+GkbQIKvtEMERABJNo+2rtKNQEI1JYI6uk/tTFtZQhvbJi7Y7DBfi449QbondKM
hlwJm7tBQSqNx4BVb/1eh+2aflwDTS3DP/CWUJH33DgCmXZes5u+WeqTTZ6fTJil2k0JMn7NDX3d
jYaO5PSKfJ8qmXL7RsVsA8Qh7e30rzHcygGZypi4IR662K9BzDnT/kqeb1qL12xqpStg26U12S4+
mFt5n/8D0+sHHs10N+oneNQ//l7VOoyX7IQswjoT1YKATA7WqvScYTA3m/MWvumIJLBPjzFAzwXl
5hnOITqxqbIBQrQDLfYO9lneAwHbLKsZ7zNlBCFxOHy5rY9kX/HbLXtI0Kyr+Z3g0QprJBqUsRKZ
rPT4C5u3z4hCtAetbYb98pSYbraa2tRn/96kx3pm+6VvJVrROmn4RNm+DA8EcVa+Edhy0LvUbscj
V56aX3lZS8SgK0AS01xJqt+cWvFJwxtxPrQlypRf6nf4Mqzu3YprPa/W2oSTnOn8DIbZX4eJFg2W
NUI10L+MK6jsa6D9qIOPGi5FxhIYHGP/5ZC8tVU48h8lXd0Nm1P/Q/w2lqxfNiYs1K9lYtLhjZ/S
49zk5t/ojgWrqT9bKrNbdx5Barup/+qrcapaN7+irR2tNTisC7ht7gvBi5W1ccSKaVa4UFAghepD
xwSxLuv1SKwMJYs5uDF39D3hM9Q8XhFOJfUhbzii5uhGncuRzu8ecYFsnmXE9eZTzmY90IIkgkCh
QK5YfAVPpmz1KRor3B1EIaU74ZwDQbWIfvYcv4h77OgjhEwNl/2IrJSsghWqF8SMIyUWrnplydkW
uLssB/YGLB7sd9S9Ymf8kIckRMDcED6xC8pBbtUo4FCfsxNRvMqE1c69O1ro0oQJeh8ITvoZaAcp
WkskCrKOU2uOh2OWDAzbynzGKzH3m5+WGlynRBemnOPIJb1B7fal9A2T0IxfcgCeCyGGBdWZRePs
9OJCVFEg+ohASZDNKyd1L+zuiWuxW6btl/GRDn7d+19i5nbMWvVZ1Hcl1NYChEudPoazRTeVy6dU
7UJQGzu9muaCZSMCz5h1Z/IKSWDxJsPMjmsM7qfC702fu1zt/ZDEEX55myRnj9yYjN9b3eiiE5UX
VdxW2boNgOhgwtfdm410waO+yBGPE0pGEh2gNbl8SyG2A0SjqvpgWWovEOBAR5iTeaqJgT1QAJQ+
wQzSr2Kvfr6bnRETt+ZX+166l0jNpjFbJLjZ0SMvleq3mGYnG12l0rLF3JpFRFjcbuZDGpA0jNQq
OQYas/cNIzfO+wHNo7omoJ1Z9GDSo7fOiCP9jpl6IunDijaIKVCj8VG49fU1HvhXuET1dbYLKv+d
n+Ty03r7bbQtMlSZq+afH83CbXU9F1YVTvyHgEQ8N87gUFiwoSMZ3+xCGy+Q4y9ckQf5canVm5pd
iWiZYwSXKk6kNRUv0Q+PtyA5gLhA9WLwmaufBeZvxg7a5PjWCwZyUn+5oSGC0n18gAGKx30CuAdo
wyGus6luQS54NwhTmbuy4YpqtAe2suYnoQ0PCCMltLfYoGkTz/zGgX1CiATOOh0LuCzM3smROxy8
z7pS32OeY4ceCglgu5y2MOnI6KYdW2Ol8hshsYE/3pXRo6OwJH45JrgSx9X7/fEOXCTeqvCt5/aw
50ByKXe9zUOG8IeevjLsRPsCmI0MNsBlY/f10mJSIsSa2Q0dKXejJXzELEfykj8iG8/5dGfAhrZL
tDtMTrTCShdsEC/amuxN9fGFasxAorDKZC/Bbc5EIO7fJXEu/K0gCf2MTqPwF9m+bKJrBaax6B+H
DV+wdWyonuHur4Yvgu6t42WVnfxap69tyy+Js0ZbckSln1QxaOlxJJgF10pPrNkvUjTwaFQ6Y7ih
tZ2Y43ot1mBNNIwipsO5YSEHTvMtt0/jy3e59IHWYzg+YtHVebWxcGQ5cfDVhSsSEhhj+D/QECpd
jgnYoSMRJ1AKp8g8jgh+AORLZoDcb6+k05SUg4zOZLG8+W11UIJLZXwmRrukHSSZ8+juovqnjTeh
nOeMueT0Lw0Gp8NEmdYnjfcbYlurFVDSfT9u6tclZqUmo3opUwuaDuBqij9Fpyk89LwC7PvIPPNn
wowk5UgjyVUbfAxU/CUSPWf0ezIJFf/4NskpUHhqwHIJkkzxeSFRi0o75JRB8S8dIQQzY61jZx1G
v67nMCzSkxusmayKFqxTfsgJhNaM+dMemm8T1Au9MJ8TSMlL+NCrVaVQtRGvqOSMufrwEZGXRyYm
s42OT/BXmFcXjHwYnoDJ67vW74AiSUdBySJzzDV+U50tfd91HzoEW9yvZW5fwU7yR3MrlQcX1DlW
vQkVrEo8wJqJKkCE2FpPQ9pZ5R+sL5PsR1cTmD0ye3YZFzdqLNbY/k49XjdssdZaNIlYf5ZK3Dto
ARZm8V8ZbRmlCHxhxZ/wNWAgXBT7QTj2uS0RR+WQzQs4SIH5iGEdOUyFY1PeZvEv9AcgYbISS5rj
hIduYL1N2FtUWxbnqVcM6UL6iMmAGT4LDkm9WzNDogP5lnZlfn2R+0p/EPxcJiyRdeIoRPnxWutg
odEmDDeoQhnlMYBpvqge0uFIfj/R69HrlEACWdMnfH9nR+Xy/RBLB1sFropqR64sbFRyTZA7Uv7A
L7OsrmltI5ncke8F810k+7yk/AmFB+nV3ParEXXBa9FSx4dcAnXmaZ47f6z3ES0PE/9Qr9+Ww/4d
Eetb8t24FniOz2KeGOtgD6scLGl+N6/pg4DpL4HsaiwdBdFXAJmqYSNlyGWSoW+4HzXuwwZA/TMG
FoNIgMvWb0XiqWfCFy5l7nHgktEVl8t0hYU1vc21y+EXKaJvC97XWFCmQipqzsO77EmlBqBVVvro
Y3wah9U47GLtGBJ0kGtHpfCLgcCzp8yW0iHR6OgyJb8+hwZAQ8f8s5MnL95M2/blgDBqpIS7VbfE
Kzd9EnaDMh7I4lAC+j51L7JxMXwJ9SW4RnNOnF1bB1PemoI/sbchYfHb7FZ9gOFga26Ik6XNNb6n
0bnl3MB4tZpPY48o1uDecGST0ztdRxXSjz9jbwVUfdlN4xyq+pTnziAdQ3If5qB8Pva8veAOA77z
8w+ki8HkDyxoIEndNYy+IAArmwmeUxW4HTUDBrKFcCAG03pdqgSm1CZtR1Z3hbDSa2i2fZF8zGKA
7U8SHCrC6XMvo5az2FOi8eJ9XKIAJHdSIZACe9aJ+K9hiyTAQI59G1ncLhMOIULE0o3w+uBEZYFu
Ny/2N+xtWnaaOMkRrS6Gh1Q68cncTdaPsm298WaZ7vibLgXkmESmQYx+wiqJ8oqkFAJWRPuTqF4c
BVSqUmESyp8Gk8+mr0m/WLSnSCK6t58/sDM9zQq6IwJF35iPbKk9xavKjZ5C40kFYc/uGJ66akE2
pOR2j+JS0WaOAMDl0q+X6kmN+SqBY48lgM0VMxvhns50B1NO7cOjye2+O09UllHJ5JKOQZ1BbaM0
xe/QewRboysQaWImuHQBuh4op/FbJ0bDUxPPFJ4RqGB3V9R1rd7T3xAu7Z+2IdwXz8tSArkEerrk
+HdxWKk3+X19Kx7uNOfNXUakNopOYkdvBU1BlleTfbWckx0MRx4duX28p9VED9zUfHaf6CWU+N8c
y1Cqrir6WD+LJ4FnoTbjUEw9TFYocAH9YO20BSJEQi8VV9kSvncpf3k6W8WLPsffflihFuH/H0Rm
3nWoA3DCloUx2/XKoEiOaZ8jgNUzXycmhEu/k6meYf+iSRn9bf0h8mQzTL4PKgSXOZ+juBbNdZez
LFwUkWTvhwqW+aLXOBnRq9MDsfiNIeYxiwduDWyIFSZwVMWXuVWI/aMhwyYUq4F72A8SsSauBvEA
e5vY7+BHk74zCUf1Ep17j45N8TpESOmmkR7RJe7AoDAGcvg65qV28QpzO46HJ6/Ejj4pPLnJgRDr
aUWOBEE8OI1nAyZRLxmvsIeQTiWAYKtcLX4HdMC6rwoABd9TQEyIQWPAiNWEY8UtMoQgFbVMi+zZ
BYsucBG/axE2uL3WfybWupn2lYV4xDbBezLvJV8Se2NRpcNmRwgYOudPHFzGiFuNDgR2neRUjz8E
WYm+BVXpFN0l/9Xjp/qlrwmoxvmbITma+7Y4Bu8WssfOrc9IdEsECIQ9LA/RhQ3SoFLVCWn79ToC
5R1tU1yy5PB6xFyz6v5VfJavxQBXQwihum3WQfk7yqcAnSxNN61LDR3pLkTsdlsj8LN1zncxcHcC
bKJp3kzYEBSnHM9DvNRLL8Dc+7OJ97D0tnTrZFZDbcshOGcc3aNtrK3xFiKjDzZ0ragfeXvtrw1q
ZrRCjv5IbjU9Kvz2pXAsibubvsWPhkcjFLmy0vBADnIUbc3IL4kWUTZEP+ehK6hgvV8532lLgmZL
VuX7VpBGX4WYL9aYUbCyrPoabRpFjHMBNtKipvPgvCF9072O6kvG7EOWVf//PCpw9QE63Y2w+GM9
RdOImlafnmZ2VUPSOVo8Q26WUTtxlx1z8BClgDVV+jG/xBb6A7xKeFUVn+5Qmj1x1c3kJg1EuZ3A
cjDoNfAF6qF18I8APRh/1p+ku2HkNUDJ43pg/JrerE5kGrkt4l8D+3oxIDZ/ZtpVmjxhXIl3QBSg
QCxctXqYSENFNkSrAaJmPfVn0fsLBIVaPfrisJNDktHAHUosaaS6Fl8BzzoBSsZZip2Rt1mPfjlL
OywXrAioXyiNp5nr3IjHQXv2S9bjp/aZXUlQ8dX+MHrINykcJD71Q+EIUekBY4X0lM8wWZtvTOk/
JBQYaNvgHObbpGfB4mxv6bECSZapPBl9A/CoKm+xRvryhspkIESSc19MzMxMqfYrXpEVzvNoc6k3
TAugSXOlcu1M1Qma12T7wqpCOLp6iFhfoRzy0k8XHeoYxKPjal6QflJzz2/xbaJa4Z/oNjg7cXZJ
caA3NLb1FWvSjpO08pTCVc9z2BsdLZACdntMBcY8VCoDZoHlN6XoOdXoNmWNdkmIl60OG/laAjqW
ODW2o+FJ1Mrv02gJv/vyhQ8JFcia8jDaksipA1vDBQekVB2kv6ba6JirmYepzxRRYL1o/aITHcTL
NKYFp2ryIEAyEQgGgO49IgANHMSzA6eT7NbhDQ+aHLjpeISICundUwErCSnsLS+S+MxWPDYVnO6N
Ib9EqZDqZNy41JP96yvE7Vg5EhmIJvC074KNm32FYTdnT7nJ2QGyYFBotXSM8TBT1+IPZToD8vSO
Q/wWbAzNNS1E0of4RXknEPlakUh+f6YUe0wIppZafOFjg2pCfQPVVOY46rN/4YhKAPf7XsX6ZJOa
UCDJ4n9EUjNrW05rIZwTUAixhQ2FPvCX7nDiSdJOpfg77AFpy8gzAHvEuQVJ1hiZ5pJYuH/wY+qM
ETSiOQBNsGx2EkZa9aO8Ug7DGG3BuizE9gTUgb6hUK+U/sbdagbfiYr8eDtaeI3EJQYg6G0cT62L
ZxbGy3RM4UpuWhL89XSWYzKwkmPK6md+tRA+/XwRX0fmXqTI8YeANpDxtuznPFNaOj0T/ehNhS8B
MsO4DfBa4lWydI9y0cSHB+tXECCC+YvE6x1dE+JBiARs/k3BqhUfEtZUkXTP2Akf9eoNNwM2T/sF
mXgQzIFxZTcOXtvpOE5f1XCRhF/ckghVGwohgb3TQ9CutBtYNKY7Vmncwgj70/jaZru025MhJ0M0
gapG0zHCkeB104aksoyKa6qsdu0uEPmoHrmyL7WjBVU8G5iOsrJvw5XYf8nDUjKuQelWZBtrJqgA
yOlNQRLDdQy1G6ENpIlDwIngkOyFRBUy0yHe7Uy9WsAAmww/avLour9p+CG4jO6Dh8ykGPLmDIQP
dfAk6JA2cfj7Ej4jYaOSn0fWJxcg+UqU3vIFuTGaWHBD9dZEaBgAvahyVdtn3WObpr2XOuB4T1B9
87B6jPZwdOzkNtlycUZkgB3rPb8JlSA6iS7d48VCL5WHAU1A8j0zYN2qpofnQ0bk+1lLZI+i4zEW
yNGl6AOeTxa/Y50aFeJs9WWxQ2sZa572Wsmr+H0GQTA4H/v+2Aa4EW8grGgtSMrw6a8hpDAmX54Z
AcTdxC5cup3w5OsVGNGjG9mjVn+CLQziE9zbpNxjZ6VL5AyuNPyuUvoUvkjUeR3z/YA2hUk9AEog
wpZwd68lauufMpJx8fsOdxy/y4bMnWBTPhKJfUxzsPsqSJ0iZU+8C8wsix1PJXtNAhGxk71iFlbo
a+mneJ2AeHEaWA3n9qOkTUZ1XsEfIABR2QCkcrlv2REY2OE9MaCBg6MnIpIWFzUiH0HAQc4vyYZE
U0Bkw8Ph2t0HxQvXgsp2wuP+ptzGFvE1ES0fXU2fGVwFfoZEHlYm/rEZeHD66ByHqIMorxjDNcl5
69dKRydCxqRj7XogIdRH3IeP4Tyxr9jyD5lTwyLFFbDRjUNXHkVzjeshoOkXts8Wb7JP6wr4JSHL
nDypLwS+Zt3Y9XDySbyWG/y97J2MyNTnLdmbqQknUATq+d6oXrWKcELCG+i+Uq6V4QiJmPOcsay8
T1LsgdbyF4+2SkAfh0jnIRgkzGfGqpmcdj0g/ogk5ydCu7TEvYzg24xIRAQuAzQckyst2W+MVco6
2qGssiA9G/armuBkHiAkuiuG90lZYrNKD9glceOhzbCuFV8uDqHstcR/Xy22pIMwsQNyesMXajoY
NQ4bcaVb2Nshjm07XNefQeul4qa657g0eMnXDB4vxBHvdb1BYLEYNxOfMHQVQQ3kZCF5kjk0Q7vc
MMIG5VL2lQji5YyMAKfEqz+06Mm2TCEAB+h6H4xmSORa58/Ud6ZcuD13JwEb0hqWkJ/ODPjdM8FN
LATafP6aDPSblhL4Y1J8VAFhjey/xPxki3It4vUOd11C4N4iFQ71NuVT2x1D5I8IfBhGj3w5wkiu
EzbuFbgfuyBjNA+d+Zey08E1bwjPXEYmshmaaTHK1UwfuEN2LXegtcWF3Z4CgLKfqj7Eb1uqCehB
X7kvafeKqdmigoD4IkCZNxIN9z0wjviE1sUSopl1Aldl3frgSYZNL33U+EMIoCSElgSlpUXWzmcd
rmSU7q4Ybwe6sN/IOkDEtfwnBMYmT/H9dqdTL/0gBiOwLpsTy10Um8pNSo+IUsbe53pDndTVNmIT
JsuNdlMmYDSgiAnJ+U7Bu2TSpYvGITla1GQj7EE3zmFH6ufRvGqntLRjCldiCnjGYzUfqs2yXk8+
29GbY4EYtmJFUDxBpuir3RpXwqHAS+oSdA8tw5R41Hl2iRSZgcZzLyIpc0ID/pfMzw9pPizOpNbQ
BFw7FCcoc62ddU+omy07irnLa5GcNM2P8s/8d+5zqVidvOrD8nOXtaBqYJ6o6wKNXDO5U/VtMhrx
kMRUFc9UsYm94/AXY9V26lmpCw7G6DHq67Y8BTwADzq7V5gb0a+JMKzTLFfhY8yJ/ykW8iqFiLq/
/g31b1LvMzSFEXvauyYKCKX8HAKYojBCzEB+leTohHGfeka+Cp3bu7pGCKxEMhUK/C7qUi+ujQTl
/3izZZaoNV/FhzWi2Xfi0n7RMiQt55sFNSrBt3djT0kQSXt87ua1ei+FHYsvoie8a1rPkBH4assl
jbA3n/AAVMpSRvBuEArIP4qka/3aZ1ThjNvuTtvINDlkGe7AqmZxNsXMNKEAPRnLVDlXCNAlEMul
SvevCCnvcnoYMZkACOZJqBj9CR/RKHjEjxx6a912Pl5gvq+GksJwyZMkcyyZUK3kyyxClFFv4WH4
+uveFBsFJ4X0G9VPnrOBnPuldUqP+bOsMcebCMh4OJmaqjdGyIsVE8Gxx/Dw8rPxH1d/30FSnBty
b+W/ILoV2aWM/yn7wOUg7x4aKS1CdTHo3LLrz0xCYrnQRLsjNnqR34x9Hl00GDyK2LR1grqIC/PI
OMHxTOoowEb3O2nYzE6v5CJAc7yd7pEAkQXJvu0OOq5y8cHrCL3yItj3n/Te0Fabpf8ClD/kkwlr
LEQXpONVvGpuqeZJgoeNqyJd3/wem7P+ery+kISW8z4IrokU0EBlnA+uwjW6QNz75oYjGGT6xypE
bSc8mqos3594Hb9qFpQcfMphu+h34Fo4ak/KZUDZr296IK+CPNFld5neHz3zKcaIIp2jbGs2cm1d
yHbmpqeY+kNcdz/ZXWKppmbe1nkAyd1Awe7r9VmR9rF2feMpn4Dyzmzkg4QimzHbZ6UTi2WU3Ki/
5esPlyLYYu86tLbyZ+qFHyerhrfT4MlDF0FaS7pYEliQbHVXXNgExR5Ys2L1XySsLOsXRwJptrMv
t/Qzbe4ZHOKtal5wyNTrobfr9jE1CAyJswXHcMJ7mzvWyqCzqVoFG9Uk69utjbOinFDjgQ8Nfhti
ArLjHV8cEKr4nHn/sd1j4VEQs5QrhSjrl0dfAYwulNPIUgaswxpGnt8sAyBJGAfNXwfg8QztnOQi
DHVAXLTJhNCOKS3Z3dkgJwoBxLDowDQWKRA86YH1SYbWTc9ls5W5NqKl9EmzXzbzeY7w9nBjjIxt
NcWYJ2OgLmcV2DkDbfbXAq3yWYJOWnb5L17ywBEbG/MROeikUQxgIVZWWAPH3XDXg3MMs41gyQQb
wqXvHUCwEdHb9EcoiwhCASOYuOZ2gJgmv+8IJ6Uew3fiiMcGN+BJ4xHCOSD8miFtnde37Ko0KzTf
NbmYUFvcbfpSUj+TeG3AVb1q5GYxtQRLUhnC2yvArNEBPC97SiZjjmwRUIPqYAFRZOAq7H/mNC4U
MXTfCi2lCSQfVT03VaV65aEySTUIoJSVW8O/7U1tI/smEW+ES4tOTKR3iY5IaDep/+JghoeIHcWp
uUTNkw6FDyzWGL6i3AR6tpAfeKD0xV3o/wbA9lyl4oG3M3PoDD3QCcxjX/X0SDMYRhJU4peWv5dG
cFNIm0fnS6l7fiOUWf6rWrQDhB42MzlbUx3hasxzG2w62DB65NT/uuiLzN7i0nsEvEvX4viGT+fi
BL2avN7LLhVSJi6yxgNZjrWF1uwaazVSEVS5cnPLLsNKBOnXnJd8U1pIcUJzxp1K/CV5UPimQZRB
cDgOwHZu3EtcNRL5pEcJ5DlYppwtJLAkyxJqfC2A4mYwDBCP1DKfk/7PqO+itJlo/Sp5uVqOFI8X
u5A85UW7FMnztxdHUmhHZLXjxbfbaqdlXtYda6I+DP0UysycFmMNPwDo66DGGwLaTIko+DkYCvmo
PT0nlLNeR7rzObN8gNIAYITaC+0oo0j9EXWGB77ErzdrkL5sDHd87Wu0/Uz2hEgzmL+6W0fiGe3O
zhj+vJMH6truEqIeIaP0nBhfY7yXOwqvKOUj8Pm3QsEQrpr7sJCtj0b+zgVwJOSQmNLFrUnM/T8y
6rC9xYoT8plDCllubcsUbAq8fFuaIkG4R7rZYVUa+uTgCpr63r3PGX5xfsOGpnVKFq7hEvkhs0fL
5Jx163fDlYypNK7+MjQ4+s+UEiWkO4Y4u5VTwhLx6yZY+ZprJO3nQixaHS+lQojXB+RrSWccz8nQ
L0PpHw0tCjR672jbtwd9pi0+OWUOb+q8UWBD0SM4ei8+8CQR+ehXh4jM1uRa/IOrhKWcvaP19KVW
GyDfsPwrE+hXoJLxOxUGX3EltDXyn2zvyHySvwbu/JZmQELIXq+NMCyO9bPvPcKicYD2LvmGa56P
+iLN06upkBwCPZGe2IF4+6FkanhoOwNycOkPJJG0MB4h6WCDm8W3FySdACt97/p1HzBa6wzwMgYj
jtUForDoSbYokW6TQH4pYtokdP4EnoORySqTcBMLi6T+FyvspwUyFjLXwAbN357diZ5iE84eSuPX
sHz2PVle0epUqU4EtFojkTmiYkc88vci5IU4tkuLTmgaXM4p7jBhqQaroykAYQjPRP2ngleECMLQ
3qLbnBDOvioV1UqwejKKznejuSuLrY7kwqaN7Zonziu+HluOrCT9jLpfkXPSjB/a3LfA0PUptuZP
2O8MiqHhnP7H0XntNo5FWfSLCDCK5KvEpJxtyy+EQ5k5Z359LzYwGPR0Y6psibz3hL3Xzhg1dKOb
q+7qYdrqb4ubbjx0nB9hQEoC88PLso9Cg0poTzXtihVZ96dm3o3tvhs3UyOiUmB0mdQwRnKrE3iO
SHYZeyeku5qRoFWgU+FlzpRD+l2U/qpGs6T5GMExGj67BY+zD3gccnOvKcyww8BSVg+B8eyKdRPH
cBMdxlsFHTD87JtL01/V/tHICA0ZASOZychWoH6JKTcAJtCSDmTd3kw2YCzi5APBaaxdOJCDeD+r
5+VU7eJTToCO/pWCItdot+VLzlJ2kE9IVjP6mLr9K2nIffafaGUZQR41RBrD1XgZNKLkTGaU9Gmx
Y19i+MyPtyvmFGKKaDzYrQQP8ipNRzlDykSO/WmivJ4OtfnQWagZAgoBfCO3TGW0u5UZiM8kj7IB
wi47EAA9jORbviLkFnL+nuR3n7anW8CZUcyN52o4t3Jh0+Hq704lDhBWWKOV6+NRm/eR/h7QRzHc
kT/FEQnNR4C1cuWy9TDNwBkXPgN7Rf+alYB2D3oPnOCklduqeQbRX97vSSD0r5XoTdOn5u9MqEGh
G6nXUYRecUjZRhL0Qru+iMh3LYE27bFSCJOUcysnOagAafXOecYWj8NUxIbqhN3WVA85bJm0gozO
d4QoIqdTfqbqU4xodNer5EdcvU/lV5X8xsNltToF+mnMDlW6HdnnIY6D8GxILjkHY3Lo5B0KveZG
QkDjTYPFz9jDUmb2ZT6bagPJTp8dgczQv0w+rt6Ub59zL+DGpmsZ9lGGoAUIsWxyFhN1cuieUXZa
UWTwK4xcBN3BSLc9loeYzvajiC4DA3IeVLCdHV83YuxDcgjaD6PyWnDWqh2S4vkTHVsCEmC1sm4U
LwpBQCE2l20VfpXDM3uoP7SyFTtv0oOQMlH9InypkUydpzvQ0pRFJPnuvlt+Lovo3+6i8xe9zcu/
PhaoYP5WzHKFI3OnlmJOd6cFWMaw8QAeAY1uy+4QXw46PW2rS2QHHQa0GTNBJNexsMdPnezC9j7d
h+rcE0jJHd59tKj8GoUb4w+tv/oYpIs0RJBiQ4wuVpnt0uAj6HCKlP9i5VFm9zp3Q5lgFtZE4B39
l0YkTe4No5O/dcWrg6L1bEuHwhhOXUA9LVsyJqBeRJXqSckx/BbvORPou3gXUCAzDkSQ0O5kHXH+
2vwKU6/P3OEDOdyqcQW0mAff2GUXrCl6xoTTRYyvi0cp34uNtzpHjc06QL9ORH+xH6UneNGzAYYj
xUHew1IQ8GiuHN/YIjwHvzbwLo17/W+uuLkDN145IzPQR/YL5gtcYZxzRD2Z0OoTrc7E2AAl5g/I
QPGjJXxh3IcIGxDCMSjjnEOUi1c9tLTuIPXpWnoiDmJX1zGWQ6WSC8Q6451Feyl++OcYRGvKCfWX
jGR/9rAbhUU+m+vEkWBE9GjTiktBNAZGqw5fe5rdXwM4GMPTMgwduAnyr6HT1spqPyiboUWqnDjT
xYzOBdBhPOVARfXmNN+K4iyUpxIni+AoGnJWyJt/jX5DT7wbyiUHaxYW1E9PRnLu4fw3gEj5SN2e
cuRgqIzIaSca94mVO+zFQwuFp/HJQMdFqOJ/ceXxjkYMukrflRvAC/gG2EAo4THBjYRL86SxR0eo
wbzhL9N/oabhgwqJqS3eNH1DsWkiM7yEmVtLbouZ6T1pz8yJ0FJfh5+ZfhxxEGMY2ut2sinWRXzR
ZxQ9hD6bIOop8nNI3Js6eNgkL/Eo8gBNL+ZaBeO7a/+MkxOEEQktPolDAvtH/oMrt/uGeIgYyeqz
x9Rdu0H7XiBiq8+TcWxCZFD3GlRenboV2pmKorqs/5JFI5c95ewTxDWSA0jpyTZiUXPza7KFfFV1
VkxCQmjeTPClazOfhoAk+jsKa9xelE9Ntx2xc5MpsajbIqKvGifRvTr7xwQAuxq4388ooe1fVy9k
3Tz15T/auCz5iICWMLm6Q/tCh09kY4V2ijODsmB10MFR/ZWkLXMna66MYpp7AIThu6m9s44zc7dR
LGG1b2cXbB7rTmBogrKnM1BWH5G5lZqFAInCloOHo6r21MPC53gzsA0wOdtX3/WwY+iMvhFjhNHS
tKFacBk3Md6c7gsOaTqmEVckYt4TKxbxTJqBb5Iu5qwSRzWPaKABT+PSwkRqJCwgKEU0ECV4atRb
B7rI9AzV5h+QZflHtoFVzTHK6tceb7K5Ln7U/KtuTlO3DudtwnzQ5yMmaintDiNJs/JxjK7Jb3dI
pAuivQBkbUVAxrPC/v7THgWy6li1vBj7gskbX+Z4yVurpgPIi0PfH/mXHdoI8bhkIMmuBiU3vqnw
/hji9We6aV4mml69voIczfbVTObukiQTf7T8DqHd5+ugAoU2fGnnkdkt5uJnQ70dU55eFC4Jph4K
EzTDHh8oXJIEHf8OYX1XvwONYnwHR3sWnBjzt4GYdze882YHOGfFvSRZ8oj6yxZksFxAbiQEIgvN
vW0R/tvJ4Agv1mr1JzZKlI+RcMkYCpK9SshOdEPln2xTur4OLMpGP0gXYzGbAxIiTBCvF4llIcF9
OkoNsjvx1bP0VJLtgJad0lq6T9KOgTRKO0WwopuYEZqAZZewpAWHl2P20w8csojCO4r41gLOo54A
dc/39icyTzBIB9pDmQ7/In+WAIKa6zjd445+l8/2VsBFa3dmt1nlNhUHkEKxuBnYb9bwZBPzwufI
7zDMNpM95g3B1mfhScoTkAZqNVQbwXCIidO9EoY8fKl0qFDXErfL2e1vqQtUxrrCUZTkjfFG8cQM
NiUuurI7wwbxX6S/48BVYGUVTPPC0EhBRStxEjBYwkBP2f3fFcOpbr18GOj7V7XjEyYRP4mwoM6J
/hhEId4BEHeqz+k5+DShrSiw0dg9o01YD1/lI4fwXkNP4o8cBNvfjf1HnB6mt5STwbz3MI5/WDNF
6mAJ7JUWOcS87JN0KAN4oyVc9Wv5iPV62Y2y6iFmJXDr5hEm8K893TwXxt5Er1IxcUZNhb2FhYsh
XUX5NfKOaHCN2bviHdGtgv1MvLCwWOCz7NxggpRvAUOZ8jQyngaFAbsgflBmcGCCXtf4tDly5htc
8MwFAI9gqpk5GxxiyEXlM2F0SAIawYpwe1eotuA7osHmmcLAn6Z2cV8g3S06PKctjyy7aIqbv+lP
nliXTXdx4u9c64htUVJROVUrmpV+w4u2VX5lfC/wluremwqr7I8Tw3FdP0z0yMZn823+NrtEfjT+
BWtjRn4D9qnFU/WQvkcG1yp4ImBJFZSxzvIHPvwzo6NKcQhkK44FRZzJsh+z6PCMChDG4U35mRtG
Xg3YV5akhqtLf828LYd3pdrmKYWC/Cso9sgELBJh+S7tIJJ3bXSTzlElzmy2GEq0xC1n1Yh86izH
1xpbShp2tIeUR/RbLnOkjiFeFm4JVpR9ROrhFpoE5grso3P+BZdwBSeRNXYhfyWw+ZV3b8fv3612
vG6o4mO2Y1mzn/OZ3doD6LAsgrsB5ey2V24GeSP3pJ8tgJpuSW+Qk+OidTf/oRFhJtfCVLAbgmMZ
pJS7O1CGMn0LrHvN1oqfsVsmZTcoNsxuU/2APRNmEX/v8L7CsMpXZsPMZ48ODeh/zuDU/4JRQGGR
I/nrwSSS6TcQ4swcBQTJqS24k/bs0gkQjBjLkW4HytMi1rFDHjBjDVty+IBXoUPssUUsFOaf9smk
EAonYIbJfAE64jXaZrxRJ7IqMZXULjBYMT02KGcxECTb8qAxpMbb9aDZQwhP7OFmfsoe11ROrehS
2/CP/acgsHRYp584H/BdI5bissMVSL/EguQ0viLsezb07tv8aUBnpt+DbSzske4ysEYajiiFchH6
ardNApd3OaG7PQeXnuEOd7qlnrN0g7/G/NeC/rD0Fyi1oX9jXa0bR/NSrhgtfEzLilfYpxqJg0Tg
UW8dxRNHHzuoo868EY/f+C+Lz9XqmF+ZziTpbXkiKRpjq3nHdODhGjQvb74tYld5x1Vi7okplqBK
CcilqKqdcIsQWNhzloONynEZ2dG453HRmbvaEPRYwvtuRv3AYdZfEPLhRWl1BOSWSrePf2YMkePB
cXfqk/lHpmvHDWVFtTeYZ/g0kbqJPWOfhsuzwSR+hsxlEUe0zj9AJjbmJe0XdniZODFDmpjn/EPA
AaJbU7bTQQ/X1qB8woKbiyc2No65aTou4CvpnrGg6mKJSxRjg0F5zQvv30D0QyFHP6xiJIv/IS/C
7OVztN46+csH8zUQ2A0tNquJvVKeHQSY74aySo/38JGqkGnf8BIJ7pnRmu17he0bvtY4eXvTVIiK
8U/YnweGFvVKWsso+OP4V5J75OObKMQLgiiMfX2MTkIswCcE5Cfys3z6Babl3gq1R4fV3HQgWOv/
sm1NVLITQV+I8blBFuIUILMZz6eCfYVNZEXMdKdxXp2RP4xYNyFZZ2cIc8peg4mSgJrOaMJX0i1p
3JqCYsCZmv1MmEPaBqZP+EGoQ9PtF3V0dAR5vFqdBxHxeeqiwDE4mhRwMsgOwk0TfulkY3QsXfYs
4aKL2n5k4EX8iwYhiEVru0LmrTpGZEmoZ86wAjjsI0TKG3nYNv9UXmRr+lAq1DeeRnVGObd0ETrV
1jMraJpOWWwnriZ+s0abVTKdbGl5nazoH2Ox1HohNmbdqpX76pFPn0KHc80/FK56IThk04GlAP6f
j9tuGz0E9lC/JT8OSxrgec9p21XXdtoS9eEC3lvGj9BANvgWNNw+/+fUwWk4mTvzFq0xDLEQ5e0i
arR+quwIniFk4tmJlqHsvoU9sc+LvcJ4HEh8v09WXvoNEFZTXBqlrHW1P16KtmcQ0L5r4W/NwstA
/QXFjruMiQffCJ30yBR40RzhliCwnZWX9MLiQ8yGBoV5Mb8g4IBNp4aOQI6ddkQNI3qs6xtvADAB
gesqFtgwaFyqJZTqVujyW+ITk5ZxH8cU7FB4tbmFV80QpWOH+5qjPVZ9/xP49ySiiaT8f2pZ6+Cc
U5XPoLQjHmj1og6HFRhAM4Ry6xR7mcmnB5qGB1Simz7piIQYNhMos4nUYxlDvjn5g+7lgmKhyyK6
GEUO3DuGlj1b498lmYHTZip2wsjSWNm2cPfbgasaTW0GcTPRCCzs/iAosZCtUAmLtgqGZRoP6vxt
CttVGW4YjmICZN/0/91NwBILv20b76UW9DrvYI/7EyyNtDQIRNkjWDL+r6ZNWN2bHrmF5hLchIAk
JPV3G+3r98iN7P6yVxchZqJ4+oicFtblD1jFLmYOLGGzZsGpflLj6+MV7xFHNqu7mcCz+A0wUcRL
TvjD6CKqOjAMgIslxVyTKTxxpDmMvnoalEdV3zUTTRx3TfY9rK+gFmoUP4UTQF8ApSTEPyzQ8vwG
ikqWniGaYeWkTmz0WjoecA3kwYnrceHadBjIThztrXbhtu0kHewHmY88JWTzthdj/gZVwd2EJ3d4
p67vXhKFc//G3RN0Jx7DFuX3hPxJwZxjuhMLTVprbTVteuFvWjGP8f+q6YDNk33o0qYUZOfCgeDA
lD0JxcIpDHc1CtcsvWLHyosZBPpxBSmzdzJD3/h8a9zUgnZpeXTlZh+c44BhKX2D5HQcEipmY+pW
xHglMbT+Jh6vqOS67sT1D0cXipIZ73GqTeTvCYvCclgkAhqjOmEvhifkNqvgE8bLwq9ouDBRvPx/
GTMDhiUrDG72J+6k2tYtHi1EXoF+jNWKu3fdUDFobovjCmAsQPDlOEZ7Whjr+pPZJGIn/sX4m6O+
RuSPA925mlvCxXluQcogW8Ilcn2hek7fROc0nsqjTKnEDPsT71V8ENCCWuoB9yDQxsvIY+biQ6PC
gW6I5zQ+MmsZhPcy3+BIHI/KRgciAHiaPm8g6woOVffNTyAyuwIiZke/cngLWcjq+6KllEWkHHBX
Wu2Nn5uvttialsxo04ahviTf2pRM0RKm9eT3ZMWjLBE8S8NeMStHFpCeVIFt/lMFIRkuAyTRdwG+
m5bJZIxy7NfMFrPyIjZInvMRSX4DaJxuCAEeJvLSRgG8JR3UHV98sDElIBJI8JwYtVehwzlwUZWl
5ZsWi0hG2UhWODsIaYkAAQEs/NZsO6YMjMLGuIHRAONAdSa6RkX6MbsiYs0KtH3XiBk2fEQgRqCg
FwoIMlhYUn34C49DZ0eGMeCbV42VorGoURTtPeTzV/VrxK1YMdbp7SS9ktW20CjgnEvstHqmri0+
L54t4KW3mBYXvjR9YLMJE7TUFx+4JZtgKf1uyKq7SNqF4BhacbPkT0aCvkk4hVgsX0F3zAAAHnwG
1NhmgGEhk4gT9hbkFCzRKmc87KTZRdiR2WGck4AiBeAs0DykpsEfMXSdRQpS3Z0rf093lB6JnSBn
mQ9EyJ+I3UN3lXnRNxhR4ZVHbylSis2M9wlrXHVoyp0076btitOFuHgOWoBvpWMmttHsQ75dwxGi
Sy1S10RMWdHdo6jJCEfJtrzVLOpX+rVhkkfti8GKfp04ela+OpGlm+Ee0IM/KcYHjP4PaWTlQO/O
hNVjlhvvqUj1eBc8MrzMpBKg9EHuMxG/QpIGbw/5Teot7N+Z9aHl9tmzkzu/0DT23XuO4ctdrU+a
TvCVl8KLPHS7xd25cthN0agO8pcIn8jj84TDVu2xZwbJs0HGsOlI4KFlqz57yHzZdSmskS9yW6J+
evJj8wF9r/BMsiQrsRPY8IdR1i/rL54AVDjDmh6Xz778B13rVp+oN2klte3qxocAQ5RpDNrIALkC
TC1+K/qJ8Ih7BW0bT1n+lFe7OtnrX9FDO5mbynl6q2+y15ikJdEm/mXr+DvzGLLiucCm5gxc6nyw
N4tJCHf8JhyOq2Qzoen/V+RX5N4RjbbXavzgKYlB15IBKJSKNLovk3juTJuJ3NSeJIyD6F/2TMLn
I+o+sbTpPLTwqYsOYsROdGr9IN84TNEo4n+Fysy9MD+x9YxsYHqS2JiSBul5crQYrgVLM+Mmn4yN
/6Wc1cz2SbgaJc7nv+zOLjBC3BueAf1SF6JT8imAGeJNNk5tJrJRtlH+ypReZmY2sTh/gvbQpaB1
yJG1GgBwV6LUaQ6D/FTFW2r4ipUWPCmGFrN6ZX6ffPcvvn3Dnf0ntoNmZ4ibVfpRskR2+ytQ7MPg
MwRYKNDGvl1onzzfw8aC+oFFstshUs/Q73l8VzzAPLoxykSCjtBsK+/MCQl7oB8F0UwF+hLxoLbP
4hwCYDD3jJC4dM7lW9CvSc66T45RW/j1By/7BsaOapNhIfMAmgsfHfRJ+J3yvdw+TeKBPAjAiQUW
T0D8iqeUUl+3fVt4cHQQ7rVctRpBtyIUE/SQ+WlZynkg4mrjkoHbYku6DdrTfBeRKKIStnAn4+1L
3uNjHcKrlZ80ZDNJBcz5Wt6VD4SgJXJlkoY97WrWziJCze+EqSzWwdjN3tGt8zDXIFttPnF+C17q
EOHyAtVgmo7iaYl1V3erwQESHgxgHlzlFWLXX2dfgvTJCB2FKxoNwAHczUvqJ8buTy7nrxWf6FoH
S2+Vl2XYGKOPF2hVCwd6Terv4tXBrL2Me6L2Gl4XvgZWkvGJ1qlDhkq3mMMtQSzP0HUboQHLr/3n
SsRmZKJw8Ip8bxwnAmRtXwQOrWYOeeiIhNUt4mrpXKcbyCe8uH38A9E1GNFxXZV/XIntlYzDovUA
aSgLRe0GRQqP2C6ZnexHKx0SGcYFBgI5DAgyAmLENSVKEEfpvY5QQtLgmTbBhboyLhDVbfiUOXW4
oSnGmV0KJ9ONTNqpbdczVbLhlA4eFv4U0QimuYL/DLhu+D+dg7+ZnD4lYZ3iwMcUY6dE6cc08YkS
asMXfUyvcfnFFU5xY0l/Kp0QuBC6lEsHuBmcKlKyhqBTWzriRIj/wayFVJgTx8FqsX0M6SG6oFlk
/a0yx3iaOEUc9pKMiPUTVeXqMnosYSF/4ecDQBtodoW+HtrCRMqaTUadeZGOJNtHa/1zYrTAiwXJ
jo1NtWEewwyrsRia7pR3tuzU0xs2g+qyEMS2us1h0rDpdQm9i1ECaE5W7BmZsrT1Gf6Fx9UXhrRC
tEUD6BP2aicBwbo6Y4FqwasRhbrU1diK4kdX4PH6Quoi7hjs+KfI2mR3YCAZJaVo0+uiumHYBXui
2dLR0n2tc2lbiogel0pnznZC6g3TXkVwvvVXuGcxCRJuy11F/BcrB8hacLICwUJW99b+6WSvQ+Po
wR0QA8Mqq+uO07lGEK3ZoLgIswHvJTHMvIY7kDXbcOsfMY/yyFEDyDdwuPkJphPMt2f3TgGdnDPg
7FO/7rGVi798/dhsFPKP0h0RdKl05n0FFUbhSwP56H4TGBo33WVOO/NoZxu5siT7Hd/xRUXKpDHE
4rBY5R7WYIqFeAceoHpTQ+yLHqOI1gEUDmmYmW6OT74LOcGoUODgzMkJk7zc3DvFKm/IyBLmKWR/
BvM3vZJ0kStnAuKGTlYFZ7JHacQemRluoOw0CThMw10usU13CvVIuSUhWGothRPWRIpoESCCvqZ2
4uoYvK9OnKkURQVCMRiriMwpKGnbAuOkC076gdSIMkaFHi+tw9/20QtbPPNMzEgRxE1KsD0it3ar
8hbxx57yc45WdTV68RlVVt5udA8TplPJ15XByeJJlBrVVhvee4YpZGDoTiBecfyxBpB36qf6iYda
37LqiIYfw7SF8mMcXEZ8oJZLu+8fARf1S0T8lm3R9Zummz6K4h9XiaXf08NsnKVfGiem0fmO4ynR
P3OEACxLCEtQMZr00po/O49/hAcwXuwemHEgDTASxfMpyo/WvA1e+09LcEysV6xECbS4BhpzNnD3
TL5sFVUAk0tNwEeIE9FmKI65BkBep1Oz2iLTJJL8tnAggblWr6DfU4tMj2rLD3uk4mC37+ludCnY
XiK3gihAjCmfCfmhuGARNezRPSTjAiCqYkfcD1ddtU1zq2ObooJPvrLh3JZrNNynSPRUGlBuos63
Q4rSu187w5v2MWOm/FC6B2smfmyYwQwdBPOt0I9K4IELhh9VYiGmbJ+cIPYo48m2U2seKWd1RaQt
rYd/2DsFu0A5y/800Cf41Oh7iezwh58AA1MGfWKZulrqTjHI7bomX83bWF+l6sjRUc4nQVgc8J2+
J29IIMud1WAVQiVlLb3XCWx1hDNGdj6X0MbIrUR2DAIRKXVxMEcc+1flxHq79RkrWLiBbeVg+Hbz
xg6FHsFihJ7p6Fc3PpkJmJVd3JAhbiu49S5mQpXCYd8xUToq4o8wHnLsdur6G1N7fmkNL2ic4QuT
7DCc5eIWMM6wtB9g8M1faxB/zd1nlf4j7+iImLi78m4JtrPAH+q4rguOPHI42WfMcOEuyHw0/WG8
6PJ/yuYYzRhMTnV3It4o+MdGsfaMwc3rfd3AnaYI8Xr/Nedbmh2BQX1GXJ5xQKfRwFAAxah/tCq4
CIgT+H5YXYJhlh8xvzu161sosz5lvoM7j+bdZnH5rFebllLjWH1nouszKI8v6CLK6mK+0f/S9NDc
E1fwPxtxZy4h3SiPk015LBmzFryXw0LqH/YofQlTAhi76W5AAoiZQsizbxc2APobmLVw1TAEzbyP
1kBgC3yY/yOZFpY7SKD6kVVkTGzD5jonn+NBsh46SzS00gzG6CQV62xip+CRB5UverwcIZe4tXr6
R5W/lRIK17726zdOeVhAuMjWEJBGaKpYB9A2LXo+DOKU2b5+bP9xvWu/hITn0d5/4kcP+P/fa6gV
VYcVOkfEhsWKjM4+8cgm/UIUqjR7afzR0QHeUJYN8CADcmcdtKLYwoR1Y9glwnTHB/G6sJGCw3CS
rKbaDH+YmSFPtLXtk3RJWc0afnKUeifhNCh/DZSdyCjNTfBGkYiPaavlH2G3Z2cYfiQce9CTzgLP
fOv5XI2+eJaj+8ypqu4qLEZI9DcKQqEdO8MypQY6RpFXbdRn2XkIfCXN7kYvYtbIjKLfV+WNKfWx
/clfMAqScCtoXhMGQKgQP43hZyvsEE4vB3F/xnXN672yl1YFycQGce1A9CGT5+Nqg6CsNLdhR8Pz
2zUUplseDNBPBVjFzJ6bLdW/HdM8Yb2c90rGZygvv2dyI9NQwvTn8fPpmg00f8Qk/YhuiKM6ataj
wl8AKj07V8UbHXNDSNyLwCZiG1Ao/flY3n5W4nWubQrDwhG5Xm/tkVNhSVnLZFfULcCiHID+bONW
ST84EuZP7uX0A4AFoF++yWyj46VS/mRGoOimLE4nZjBnvjqFlU9zm2qnXLJuEZZjNSbcbD5Xb0yr
QGywytajQxPvlF/1ph9C0rD79fwDQWPWt0xF0eWVP+y56Dv4MjJXIv/8E0Nmv+DTc8y9rbL4yoYM
zcN8yGnX/BU2tpvEZ2/ejPm1uub5mVsTKBlvp+ChdR7c3jin0ynlgPhtTiaEIbfgsWXLgTNpo2Mt
CTeDehwAFJjhKZu8kLFqA8NWzpD8s9RFQv1HMz0aCCcFV2NmWvysEBzrLzqpAJng0sdb/G+YCFF8
JqyI29+3ocEQmCA+mQ8yfUl9T4weOWCK84DLF77GOepw++9X7Ru5bvMvrbupu/4X843ySWtBqV8o
n4q/7O5MxsHC6k0DkGf+Y8TD8o/GW381JMPS+qVPRtyMTfrKI+K8+OM644CKnzWL9ScYNtOCmKVt
abcS812cjjIbpjw65Njr1DP07pbn0STyXMTUxX/KuE+zZRiKQxlvX61yPNIC64tTHUPrQ+Gfmhz+
W4DUAJfv2KL/J508Q6IcMnVjwpzxiVW8YsDog4aRy6skHQ/DbhRaMX9s4WfbBuBgZaAx8v8Z3Z8J
Qn1869Rz27/MV1B6GjVghMtWColnsYvOY40XsfVBe9DcZukA+ktmM0FkJpE24ge1AGUj8zf9/+Jx
wjgjzZb6ajFFh+iaQrt866UdkRmQiUTlAPi4kr+ZSAZnIPls5Zg81uyFzOREa2X2j2G8jUyNhQcw
QQho7ZXVucDlrV1UCmMKm3QJzQFBCxA9kugSTVDB5G17I8LFxWSImbwFop3uAPapyQFA0pi4K2Nd
3mKBUE6AeBt8ffMXWUPlNv+84xnGDgNI1y5+Cwb6o1WffFBHy3KzcEBzxsNRo+A/JR9Iy7I7Vnkf
DujsqpHdPC5yszV8l+BRlV56Xb9hGmNInLod3r2X8teVj0K8dBJnCoZHYSGqf+XoVpBgA5vqqSFK
RLtLA6YhonvnSRCFPWFqxBXR/OJyKf6O0AyUnXBG5pzT76XPXOOSWsUwU7G1uW8Uw0P1Rw3avDFm
6KF0ZTm9nd0BopbJ1aaFdyXjO7gBZAVltQQM/Faewie3YRtiVogRMJJrHWE7lmCB8nqp4n0x9Keb
CfwwxXmdb/R10B/M1CEAL7QSTGh5u6OAR05LrcUzMYQODSRrnto1GOTDGRRWDsUqMGFwhFTQ6DDE
aiep1jLGYTrNVvIERAs9o5qWOAO5JK1hfU+6E9shGZZTH+Ld+dDjw/KDzRsTbx04QSjNL2o5JTsA
IIJjXNj9iyvdONbUVLBIbsZw4AdJ+r+4eFKbLkuYCk6kCzKN9p6PTngQh0wrTCSK/oslihUNWVMz
dGH/H9g8H4mzAX3DZuzaR5cRlD8riWRcpo9rX/Zm5iHSHod7/IzQD/3KCeS9fbCMjYPdL8KhGrsf
wVWFzKDhX3gMHAYiPrimDVseJqsTQdTL4JA6HwX7q/jW8GKEPxTDQAIJKhkwPiTUm//UvQ/AlHGD
uzQMaHaOxXePX26RzoOTbtqL6M7jiWhZZlkiNBuoMxvmhuYFuzdNym3a83/lGw8Af4T/9UT5QwRf
iBlE/Sh1PtYnlytpaJj76uQCBphu2HzJ7QnA8oHyWXjh9yXTuGc3fcqjv8ppfpOLkllkXfnPuqWJ
fI7ikQIFfcLw+/VEht8vgE1ed/PEShV9l2yhVKTPJ64FIRJ+avzQcMtn4eTjxho8pClol6r38gkn
YkAmDXwPIV7r4L2i94udGpoRlFBqjjuw2e5ClwhynXEd6wx2Z+Y6xP9pjxc9veSkP2NAxIqCb9x/
M5xJIjJ1yYOFLphd2SQaENTCrWryDJJ265gevRODdif/Yd01UcewT0N6BayL4RQNoWcSzIOlQdu0
59yC7MtPSzdgdR4d5XRTuO/ID4KjYzi8suEn6zSuvUDfwZrOLeUn4pJ0sm//VC5j24b5+6P+iNEV
/wr6tvyAC85EJCMnlnxfHqABZAaJyMzY7f//mngAzO+SThFoe2JYFdYs2iXdVbWdwGwDKQk+KL1m
lBrQOyi1mLANNr8mcCV24+VVRjbD9S8vBl5tSNYKHlcDbyMcHHOTHIWNvBXPr+QC/xAz0QJmXbfp
SXzgcBb+FT+yADeeAcYhx/7o4oLAHsbZ0jJz2YIT3fEyNtTrbLq1LXhj/x2o8IqaZ7QlvJHFGaE3
lela8lk0HA0InPeEJRZw95N//iEnkdBai/Rvag7WnhZUf2TAfKyKTdjFQWk++X10ACWiNfB7sl5E
yPfV/M5vJXWDgZ3lgSekvwaigyQUjDi8q42e4szkODvmn0wr+ydESbb1Zeq1t8aA60Mi8XNpAQIg
ZhRAH3gRkjdKCvgXIwYBNvZ8fosegzVRuENxAG4HKDmvbWGb6nc+fmgZqwSPogId9JJSWHnqp6na
VbFfPZcpIwuC9MoXO7NfpiUVzg1GNyeJ7xPkjs7GrzHuNazmBFt55gcIT8k4a9uU1vYIPiG8hP+P
FkB8CoB6Iw/svNHiVxINxPkOpAiEd2N4EhZxqiUeq11WumbAMt4CMSZavoVjh46k43aCAwQvb3Ey
OQNmophU7JKUz3080APsNfNLqj6mDdEIaOvf+vmCqAzhREi9vOQ86tUHeObVE6Norp6ER43mSKGi
hAIYR89hmfN7vA6hcGuK95Cg2R751mY2GHnES7YNrRkZNojXhEMbuWzTgVfRavJ7TZfygIBPMM8G
MzaGXl/Grsw2VXeLmQQfJJNkoceYILE5dCIrFcbp9ZIugPwujnhNIUvHi2ehlTsPOWLGGWXY0/NR
7XDpSMbPfOhWRGRsYcgbyAEY3x2F7JUeROqUaTNsSElC+pq2bgN3LrP5+8KIIa7tt8yMXL46WTvy
1A5bVgjyB3DG0rCBFzFk5RxWfvUAPxPtHHta0QPJPHiVeeWsmiq3V95ZU/AWEYe65o5FyoGp8LlS
t4nqZv0vgUjgPOjlcXEp8z4Eqb2ukKg5jbJXGHaf6TB+wexpzW5ibpY8tcZGy9ha5SMWneCzpel5
qgwGnzKsWeVbIeggPcb3DKAZYxFtH32V6KUcge8i2AnhA199rH5JYOCrvQyAF0G6hXMr//lfocOc
u9/rvBZXzdMaDMleMxXr1RtCPiO6B+UhucJomnKXqZn41oeQZPt9nZ6N4aUFwBXcXniCOKHxl7cg
BmB1xzuCgd5rOK0SShzEExuDRJOMkJnyVzRZFrDfEU/cB/qmBd9xwt4vQrPpBC+7iqu7Sgaev0VO
isyTMlceP8xTfmejB+vJnrcTi5Ap8WRxe4aFrKbvPrODzi6YWENWfgugTRRbcOEQFL9hB7A4yzwJ
qBW2BOg//U2+8h2Jt+lvJtkY+d37PNN118gimu1o0NlQGDxMYTMlbuYFsDgXkl6zKZ5S6PhbHj2Z
3DcefwAeDIpSndkycSmTU+hb9s3JlikoBx62d4YgM/rKzUKBDM/dK6JO263QvACYDhlnEhORAG1Y
C/x3kSb/qdAP5075oqv9j6Pz2m3cXKPoExFgL7cSm3q1bOuGsMc2O8Xenj6LARKcnAkyY8vkX/a3
99rHCCjCUYw/VAbNLz/dTr/1jWJ65JfUH1C2FVvhhKCndn1rwHF8qN212HBFxbrT+pgkSf6MggtK
hBMbSz1pspWCpLKfFKjr7MGcrXBfOeMybpJcxjP2oG0CnIQHE9pkhCwlr+OleM2WvYYRKe/zipDB
ueRpxUFL3Kql4jHwqCXZsqygc3YetFiZ3T5l26TWWhJX4Ex8w/CREAY+TOoJmG7w1h++FcvXGKNq
R5SqXvHNxPYsR6u295a1Vl7VXFMYhTywxBCzQ3pApGAaXr6D2wYswGMQAsQkP5ucAw8xQ8Y9oLjz
dy3sCO7B9iO8rfZ+X27Jn5qTR0BzDDbFUkm5LYTtAWrceLZYO0g0m56UU5C5YXaEWugG2zS+jLfR
AtV/iXRv7HYqrK9zdCK2eimyS0bO9owLaLKT2B10P+X+bRnrUcYWFvgQhoRj1tL4gFLCOcjRN0Pv
CFjorHCfD07f4NXfjYi4SbfhubSN6vTS+Lwi4C+I6Pytg7tv50ddOSGP/KEFEy0iXGPLXIJHgV9h
4N/N+eHeRFsJehKS3zr4RNx4PSESYjEI9j3xpnOHx3ykKR7VgDJohBeEjTXEPU57sgM2Dk1mVR0i
unk1jljExjd3i5mdcJWjB5uMOOBx5dHu3c3sN78CTpuKgwECd39MgMixcXIhh6t55+SJQuUoI2aW
50y0QHgPUseA1pMfhl9WOB0Ozrclf4tv8waVKmoOusnxbyXjvnqDFYgUdbZW3IHa9Uh0/FvW1nW6
TlC+sbX5GKvgOy8l6WQ8iLbDz5umizGTPGR6CX8s9V6XrnJHxmrIyRqDhLCwza8ZWd7H81Pv8gMl
M25ibsNpq74pweY1nChX59lMKTHGIcKsNpyQr0x4Px8yK4nAOkBVHLkh5NycIlzDILndGxCHDklS
HEWJVQvhbj82aMfqTyNvI2EbY2WorVNYPhIeiuZ1DtOF8a87sI0kkEqnVLpyU7K0fQdCVmbHAFkE
PjWluMyppjehLldC7pJkV2UvyFBkBO7gnJ/icTnfihN3OHVtiOdBuEUBBpoNoxyM6R310Lb4izSp
7A0Odon+m9UnieFewxXBrifcS7yjOgQS8dmUvxbk7mA7cN6SToAf4uGNTsPEeOgXGVgWeSs/JacD
/oJ1wOnKa0rRWPZpmXdl2Je4Wxj8sWl11W6e+DfjW5ZOGNRwctj85oL1JSY+eEsYvCM+EqINbFXH
FFgHVU/aVjOYIeFmgv5KbFC4ifRh/Y0gv7l7S6vNvd/xXRfTtfskryVviSsB0i2uwmOGe17Df8Tj
tB7gcXCN6nCZrHlPF5IttsH5o1R8Rg9/9KiWKQIi3d3L2pHx3AuEmuBEwUC/kFWIo5uKcDj8Nkjv
GWJbEG3B25bZno9d0vaqdk9iRyo+ZUoc+L2+RvJSKs1Pa2Y6M+csKpb3OQ1HkTfUPxGJ+mmqOIbw
UCH5KyRmeUAZ9AJwjHd5AvSEp1Jc183B6j/mPecffYszvdeuZvUtolVNKxCu5GZH6R1EJ+OsF6iN
eHGVEZQgHHxlGCF3++qqMzYvWKwHf8JMXQqfWcFj3u+sIwtT6JHp7cW3kdkEjFbNY3mV+W7JDlyE
dC0BdfMEXAjlaYSTxAO+QvSMfoRV9lkKeEIRhh2i5KhaEvmzz03m6p/6pzXb4w3dwcUdSpEHCSEF
X/K6p3eqdfWBmQVDCdioJnR1tKeSwSiXD7oKqz0Z/5S8F0Z5G6EK9VIXVtK+BqvI2RdulrkfYp+I
CDn88CDNrNv7Eld3d+kSu4bcQWskwTYsiuuxWivecOY8UOPKfeePhVEoOszeYjJQLqHZRj8yUPfy
+cg2XDvzRRoduEgdcaQJQmcAfNrOMRHxsd+mZ5+C6Ke0T3eG8ES3ENrR/7g39fc1LYGTAUeHJ10t
iwP3Qyt2WLaTL9gSgXhMlK3ENYmvy6R/jdH8tBn5MiOXr6U5pRSQMGbTDlHviqzYZX2TFXvc6qY3
TTeKa0zzJMwXMX6Ljmq9aeIvq/lXFoRVj83S3lR7/kT35Cr8ZE6znn+LJ0VWsupz0GwavjtmOQ6N
PBF3aI6jyAzLuJ/gMkGXfBWxs6UELoFTrnL9CWqYDqfai29DARXby0/9dGGYQLNNc5NG8pdE4v0t
v5VO2dc+0S5Nz6yK7yNyNDgsKXTuQ4NEL7tclRE2Bu4rXF8RniQytLu6d4rBR7lItpFGHwxAOo2Y
aL6UU41vHOuJOFlbZcQK+uSfiSZkxDsthesKu8fEEfFjBG3x11f/GpmBzSaMj/n42X5ThrZXntV0
62m+af7ND+61CEzYGzYG+u+fha+gsDmkL9YJhkiXkUcggNJ6YnAZfJcsX8VW6ygi7+2a4sUHsghx
F+pBRgQakVQDnnHtDX2Z69Uy9y6LPTrkzIQg3+UKisw/s/6cAvZb0g3blwDeHtWyKALIzX5rlqjp
qC0fElja18JDH9Q9pH2CF1RV4izEabrYywZcxFxNqMr6InOpdCD3pt06oz/itZs+YiQOE+SLLjdY
Ko4K0GEyuAIQIGnyAwKEEoHbytqaVufrxVvNhmaJb/Vry9zGNa5q/DDByyFyHUh7Vov60ztd6oUL
jZrwAvuA8m2WuwnX2IaVq5E4aVyM+pD12xpJGYeYDnt+zcM/zevGxEmQ4dHCNv33ehl0hokr47v7
fcHLAJNWkoM6j8UhJ2jOeiCfEOjDX1UgasSKiPu+gyBYjf74M8dO1fwUJlEWBlQ2Afnxx5p/xPjW
HNiALYCYxjpmLXktqynnE6/ZKF9zCuwu2+C4SptDishPClEEMGx8mKSJwGDVyXuv405egQZgQU/w
/3AqqumCO9GMid2BELK0RKBPGveGuTVWCsQhjW8zUhmG1U6Bv7GAzoan38ewToOXa26sdc38Ur/M
5vsgQYFxC8PeQ0qX2v3MoZvZXfN69vFBDUNPTL+GHm2BOCqO9XPOWa0SoJetNKIxlC7NdAE09/46
6SdrOCndPuw9R0pBNBSO/OLXOoRUvqTJqRAjOAg1yd7SyAqmDGeTlZL7I1hKhqLhAmCZzpXNZqLy
UFT0g9MjR3ke16zm0CsXC14V/44LgzA9J1b+6NFx20Qea+2e4RbK5loiFs9xU552k84JrKNe57vW
iQzTI5203/zrRNqWDhlhUPuzi75iF5IOFuiD06quX4fpvZQJFzrJV6p/k3amTmEUL9VycVDWBXwj
tvYcIrdHUIO4VtxfKk6s/eRE+V9NHkJrFDaMa4TRquS01wTclmMPRCZvYfdbWOi2h7p8dKiFWn5W
42dBRhUPVsEENxy9eeJ/dOlQ/3+DVKiF42a/U9aPycZ7SZWggdkXPyYx+5ZQwITi9QLfKLnGkalJ
BRAJu4NKIIQc/TCNHNJvJZJfdyeyUNnjRWy50a7EiFN39YNlNYYGGQMgRcDXT3mzDTdTto4RIo6y
6MbVQWbPE4nDb1Npb+LgUDyOGS1vKmfOp/UmvJzA+iFQa+K4pRiP03GJp+TIBTHhA69X/xoXCE/F
zHHcZ5j+ltYv7nHAI9PholWu0cNOotKaPYNkNckKIkXACyEy282/YqcWe4MyUmh3QU6V10YH1wpj
c52J3r9gj2sAXolps4mlw8aCAvhL2J8/uwTCGe8qwR/1i9D9ZtXNEHn66ltabXBL9q+zRu6PvskG
RzBHkgpLCk0KotsSoat34H+rkhocT+9ZN87BJ+XD0E+DBxccLlngA0vzJhyWOl987p76j9NI95U8
iulU8vFTNaYXLnjUIfSBFQnZIcKQEtwbIsA0fZBT/2IcLbmvIwcOxp5ieKhZq2DGcE3acIvRrlX5
5yaRo4seHe6DLfUfFWyERWDHT+ZMC/ZK4nDVC1vLfKvGZ0LkU7nn4obsJ3BVg84GvFWS6THZteAR
CG/wfgo78CSXICzJ5oIHp417d1R/LGUfwph5dPEftBVJPwyH9o7/K+cQHmfvbfSVKttOOGrab/Ol
JhjDZS+9GtpPxUtT9WuAtuuhPL7k2h0rZS1U94AFbWLqlEECDTjoTDE3wZJVpMdN1ZFjpAyR14yj
8nNaa/XdZLmo2cWarRicDWoyA9o9ngEuV9LUOiIUOVnbgjZ2yse3+FjM51BfpcKtKxjU/6aoRhlc
TS1zG3Fjsb9wl9FoY5i4mYjLOYuvWQm+0uwd+mybJ+txemesMYKR8CFkVxSKmCQFdZqAHWVmoipw
zqu11VRz+zjVhMr/FrNoZF2rzgUsmxuXwit+M4d6iT2JwfDf6xtQJDtBvtN+DMzB2zr8ZVZ+xtw8
XApSHFJ8jlmGRqTkN9xzqcvcgfDgMNE5aOf/shfQ2DfcgFYC3zG7I3wuXMDLyJgeAbfjddXYKpL+
ZIBwqr0mvxeQQuOvzDcIPMUPGU4/BTUrZflyYchq2Vr5h6mzoSMXcv9gaypHF8ds0bTaK7STwKOG
KAiZhWBpD0/GtMNHRmjlJV/S8KLObGLmShAfCtyl8GWPqH71pqg/6vms/Ivnk9B51OMm/UevO+UC
1Ng0uQVDG8t5cBTFDY91b74N3dfycCKVBg+sfk5II8BGcRnLZfVHG78Jo/tKSDjXwLXemYzj/YWa
Ne7LH02jotI8AITXi3caXVPJBx5mMkSy5XV4DK/W7kUrBleI8Mt8Vn5tj5hKxUt+NbftZt6DT/AN
N922q9cew+Ah8M09S+TJtMd3oF+7img60rfio3faonhU+AGS4N7ouj+Xu4ZeYa60IbCfa677CnbX
fOpdQljM8rWLBGInAkGtciTAYrUaHqxAOtfgZbi8R5Sop5+YOONtUNE4mQw6HF1tlEWbQ+ZavqV0
xV6bxjaXOptHyygSfkZ6n2IKDnuPp5VoaAAkKKTt9GMK7e4z/+AmO7n1w7Tw+VCktyJlqbvmyinD
g5UtmyB86AUzx37PQGa4TGQA95p24OygzatzB63dbiWXms6CgAozmWVQy83L5tnnCmcsZiyc4J8M
dQanehitg+lIMvAsrvRP4RcgSihgm7e7Q2uuEtlp0BiwC06uano4MMFBzPkmOJujPSbgLPZavZFQ
+z9oyUiweGprBv/av0XUmf6qRzIgL54zHMeM7VaWnx0URz3BiwUriyHqzs4UrjHBr0pGKiubarJh
9ceAFbu2fJUkTpiXFgY/Dh9Ib+v80rZwsskV2u3GvKga2ITAoeH729B5cP+YwFxfCIFRjfVjPSFI
fZufvJUhV63EHd/j4Kcot2m4QcurngFQgjMXppLfClclNCttF7FMkNJNlU+IAzqaMyj5FXUQ/+vh
D1t9vhg6Ho17vqMCD5IeqAT+grv2hIR0tG6AsLC2W7buDd+1CUnBIUtU3FCGyFkW4bkVTrX5T3ND
7E2tU+k7xY0A77m0rIjarcPM2H6DZupCdFE76Dfhc96N3xiY+IgJL1i/Wv+j2gh2UFbX7FansvTD
+krcq3mhbqwtfYuDjXtq/Ba4Z3mDYxVTctV8wMeaySwjXrY+svGbcuDx4+aZTEi4HJhBfceO6pzF
6pon35144zha4kzF7L54s3fsZ6yVO26xTd4BEzxLaFX72rdKb+oOYAwK002+x8tmNe5g1g3kAxW6
gEAcHiUSfX2zA/5L7jOhWw9CPwCKwJa+OYWjhCNzIL7Nu7ndwaeiCKBhQMpJHJrUFru5J2HqdvLj
fLe4l34wWOJkaOzotaEZ42TsBtB9WIaI9bMXc+x/KPkbxqbX/AnoDAjXYawPJIqBvmFDrKV/YsxF
kJs8UBoRJoZ0pEPwLuCIK9lSnVogE+z2myR/CwSOnibBsPw08PmE/3ckj9of9R6S9qYBB+mxjKG5
c1TAhboFKhBaTrXN/qmSn2LRMhajlhXz9al4RgI87FuieBrfBp+4HPEIbNBDFNtKT+lFee9+GfLw
Hi4fyRYzTEElICHnlPUt+GhvPMIzOYMu93l+2NlDToJk2nhCYQbhNOFjL9W9ijsapsBwRYXkNx9r
LtvMRLnsdXsmCFe+eH5PzCiReMuvMrddvkYRG3Xi0kjS1chZZLjnfVvhJYU8arhJc8jr34DAGnh5
8TRX1AU7EaqbNnAwsWvjlOe7qfobkCuE6Z3tYqQhe6bKB1kxZVRd0uSzSq9sAD1WR35EJE1wLTGg
3lgLlUXf1dTkYDy4FJ22Mv5pKjITAFVhcMbq/vpSqJfV+EwAYH/E/VfCqtnMxYqqC5ZdrkIWDsfg
y7oByZgwR3UmW61k+SGXEAXC0uuP00WqaOtyOg4Oh84cPcilq0I0iKtf66Y+tqDcTbRjnRRA5Zet
HTQjdy/uaZLzioeVISy6srsELgPiWfFnmt5bc2F/c597YSQhl6n0nEJ6bwbiGjvDQEiTKw16417C
X2fTJPBB/3N4o84sIsaG1kyjEXS0VTIRNUesKj8ijFiJ9UdgVrhrZwOvTLjFO6CGnwV8QNYDijP4
Rd7/nuvvwdB4bVErGeuDr+lPcXR+oXQqH8mwN81n3z41MqLQIOLfQcFkeHnBlCQKmBx6SKr9rtNP
s+mQf2tbopB/5BgTcUc4Cv2FVCzBWWAGleKXoAMp+S7eTOWUxA9CruAHa4lKJw+RuL4HLJf4DUjd
UFmpfFmqx5seMf9WbuUtBfaJbf9Y16de/8q620xfRIIHlbsykrXV+uM9hBxJ/elFUdcRvTXkTEwQ
ffFTNvZiD6lrUxNLBVLHWoF+zpcphygi54TSdTip/Ky0wq4rHvPQ1cujCZeeDV8EefQZgW8HjJGv
p+jANJaZiLyUB9lIcY8W96iwt1DdB1AbCOUEZrdxeTUYrZpnZPTxngLGLHDCljUQSY6UpgWSdTW0
VErimcS/F4AiFp1A/hhLjFR7IPWtglGKXwe9XHK7bFeZstFkNBUS9xugkjViTH/U4ZsWa+UJwaja
xzHV2Luu8RWe7y52ZOtEEvQDvtMs3bl/jHgzJKSn/l9KfL37CThxpL9IjTnsDir9JHUDyFZr3q0M
5A03PVobR9K6pCsjy9UVknX9Ji33I/6SslzW1sobrUsTVn6gUZX4nOJby71/SH8xkBqMBo/3IrvL
S5YIJjz8SoZgqnqREegzjXy3xSFfOCXJ11Ay12ERLls/m0BZN/Km4XxRlp9GWq5ZKgCVIbwMZLw6
PFGW8a/IRKDFaM2C/tcbOj/WBRH3nLutQhuNEHEiMYa9ABcLf2gI/42z1DLo6QcaeUwe/ceyX48s
YfBFgxWtCxg2K+tdi79V2c8oXVw8d4JrE9eSPMQ0AkHFHdtsfYYvwdrBNZMJrKP8syKvDI858kDO
+I5HfSWAdzzgs8TYZHDZTja0AXGqdJTGYYTVdIhva5WYbkhO28mQJTnpudoeJjAJDJrgRC+EuztA
3M9/lZcTgh9vAGswxgS4DERUO+WMhnUm+YMj0rII5q5zJsZr+Tptl/EuUl+3f5TaH4SehEEJlqAs
fQvDi7nMcVAPuG1RBMOq8gLEVB10hPAeMVcz4RzhXWycPAWZhOEegx9oxHEXI3ZOf5xkDp1jYhMJ
XueUTM1QLXk6Wm3yhXjUu/T7MGF+TJjgW4eUBFbx5nVUx8UFwYFxN/wB3BRfPyNvgfnNp9UiDwpc
nEy2xB73o474bIQcp5ZaBhUJFdDFNFK+jRRe09HD6fPF7QRvKASowqWFJaYeIudCrkrZuirYBsBX
cWccOIwCFX9milfV96S4qTjHCSpoDrLlbOxq4/i6dRg3SWlQDKoWPl+7KNGSxHGbAQB4FMTR/82w
jMGHFXLTmCxYGZmHX/YXV95h6XFReEcAOy9cFUoOjp24HrDpZjfyUWGxS8h6k8EYzv1AFmoticf+
ngT/GtHnwpookDrZZVTz2E5uOe6SuFtN2ZaeJT1bxh4h+qlAv481EcPSB6fJf7TAxYEt7ir6F6bh
nyZxWiCtS4Ou9hSGe3DEMDQYzzi/W6ykMgd58GH/y1TzuB4pJKD4SDvTnk5WOsj9NiEw7MXZQZ5s
A6ebE/5lmxC7cFn79d4daYxfG6TkwRePuYXL5d0aHgHshnc5PHH4YH1GumFoxFUi72wZPwq3iGGk
1eKrLy5Sep3ogzil4ml67XpqWkiMEGOH4XcyOLXhks7dAdnpQAXZ6GX8STQaGE5Z0Ru3BmEMLBof
BuWlGtMmj/8EYu7Y2GL/nXfMg46tsu+rO1f7ng07fa+6fQzVTr50qHEqjFLcrH3JlhgcZs4D0gwF
nUCU9BHEwFmbW9TdMqwKfgu2g0e22RgfCT8vbqITIgACHu/n8PrhaizK6UWH99RhoIS896rAU6s0
iIWLDiRp2wyTi1DiZOOHNzLcYA+4YjxUZQJGCRhZxF81zx4R6r5uadsKky6PirUJ05PYkDKJQb+R
vJuZM8kSHhenD5drPTemwVFxJZTjp7pr05/xkDlY2bCbStZHy+xAppTTqejy0mnyHvhvMRYkwj5o
vdjgzMc7GlXHmMGFhRODsBkavSf/z5QVqKhdokycPWwsmZL1N41XNTpl7C3FV4ItaReDyJA7ilgu
SSIvBlzhjOmLunWqXMnmmWB83iW+tZ5DjZodIEFQvS4md4L2Fr8kQJ3tD2TH698GOetQo2Zb6Tms
4N4CMAhevEn1toXaZsq2JD5zBpHmWwH0w6kn3yDjU21CrBrBF9TQCkfSIePdb5gwLPCjl3FFjhVe
x0TyqIOkvh5yR8zEo8SiJ/zN8nIsoewNFgzDhbC7ddjBTBtJmLIP4O/DW4atj4MPm6cHPoobo2C3
IHWsB9VtNfUdhE+q6sYhRpm21I1FK5pX6ZYJH6PhaxZsjS33CsMWcLdwZmBZfRpuy4EWsx3r+rRj
rJyKDuWP+Iw762hZB4GzEj/Mgjvq2fyqqi8MJkzTBSorEWFmh8AWsmR3KOzhySJRoMOpLLCN++QZ
0Ngnr0Z+oOGpdGftVP3O1Pgw26honqLk4CSPd32+hA393bP7Ylw+qhGTHQxW1dGsXYPLjoaReDno
mghWQSRTbQZeSF3wMjyO4h+eAWiNwCZmhydxAvyEa/wqWRve2ibd6nxdXJ90DV9zDCwm4FceeG0C
0Uv4fl6HiphFYreRy5hzCB4iwmpR+Tlxfek5i8f6rLi69CxZBlUirhOvrcsRS0g+pfE8hEtk6Y0h
c4ZjpwT+hRmDbzv6McwNxzEhe2LzeqXbQHERL1F95A52VOEg4SkNIT/EJifeCgw0pDdGi9cIE92q
Nw6Fq+gP5sk06LLnKxjY81/+MwUViXh/9NkKn7pEVRPAqK9h2MxEnEFCF595/YFWLGAqN4bHjD9E
UqDGxH81/hSDn9RiRBGZsFc9vdduCqVXnu5Zba4L8y3hjgYwLwUPMS8OXeObwNKHTgjNNehDAsTl
TOr7SJ4/Pocc5QmOSutI2/XoC1CzxNkxNfS+brLHHJ7vB0JvEp4TGrQz7YcJvDH/ZcnnS3goBoqP
cnjJXMNknOSfrcFOG9nLj94kiE/aVprPgUw3KXJa+sPwmXlTGn6oFrvqQSWOzhOHxaXBT/5GkU7+
PpkMHXVxk2l+iD400oAoCDvqu5TvldbuSgUP9t5sHnr3zROlpnjksM9BXUdRlMlgX2NxxxCpic4W
rXBhvdFUxsJwUCncXrJNzV3B9I/6hLkHu0Wq/0uZ6FLkRn6OGUQX/humc9MySNXEdfcpYA2mmwFL
oN7bFQELMjY1FJ6nkt47unywbJIY5vRSqXhRTyjYhHt0IrJs+Mk1gRPB/QcbZAjPWGzcJNio2VZj
xPxaRtrUJVJK9MVFXRQP9CHP1pZgKTC0bKlSZd+HrPQBv7qKf0bN7+kK69bQx4CPUDS59GVTrYkJ
n1rCg1wSoaR3i/5X+JkFk1g8B6QKME2N/NOM3ZCDE0evgq8uEr6Gqtl1jvhnAbQcFd5UHhRB7x14
0Jw5WeAijmiL2+a97i+86WizpCJ1EK4lJoUKQBhukM6hUaFa2elOqRx+1ru85wgiv4/jNSRa2OHE
XFPFVkN0YKyUXxVwh6X4LRKnqc1LVNq9ll9LsJFi28DcJwI2lN4pKg4diNos+CygfDJ6KG+W6gfc
1t4tqhTWYvtBn5JEsuMCw5qeUlrD7X+qTccJ3Hg88BsOsO03DwXBF5EkyRotqeHdQgbinbNoSANi
zg/AICIS7IvufVQzh5u/igghc/vvRNJ9vgAUReOgH/BuVrzsQ49ITRmB3RHjVzjbh7SpzBzpa3gI
sg7stL8YxDy0yV3+mpMDB82MQwf/YyLBtemzzOnr5noU9pecSozgHTOS04J3sxbnBDfd6H+SMqtu
5bODoRougeOLYJGHO1Rx6AolJUmBusFEWVBwbKzD97IyWJQAdGKa7l5HM19d9Io9hZe3hKqLSiCQ
Drd+xKeueIAvTfyS3MYF6cfAdU6Ik0ECJ2gOG3RtzlOxzozgfYKhZ+FMNDC3kUA3zOwzUdHW/yLN
aTWdHWVS9hzhayodRaBHgvyQ+b8jrqsB3bFISNMm3WGYw40onBtEkLTc/b/+eaXCnJM3cej5MI2P
V3lcqK1LcRjKvykeGlgRMc0jlGWTpeFgpKFlbTvqlc0NHcU6ionusbdhTXjGHWi/5hGdyT7KJB0n
vHStI2FlzILTlL3TYE4Yjqd5YoREcJI2am2DeaqOv6rsJjDP5c/OjwyZQmQOBgN23a2/82LHWg9Q
GQJ1848zXfz6iWsX2mj0szwiWesohh8onwhSTcCYkS6eka9yI2HsxN+Ai4mCPIIV96DcdcJ7ea/n
d/Y169Z+NCReCHf/PzdIX7vDImjzgP+QjmyYAom2aD026J4hTGn02Pja1xf5jwb2rL6wzzMWycb3
ciNuNSJ3pU3k4hEt6nt+prpmNjfgS2Llkvywluzp2VYhb2U7xVe3QXE0sVjCxd1q4Vmg5gNsvGnr
j3t/SrlMNwAvgvmkBN/QpWAIG7tS/6X7G03K3HSvXf2Zlduleh1NU/SZokwoXSDi0QNi/DuEhHb8
ja/9uNTrXsSDSbsLEue4G2s/nDcKJQuUg30EHrfzDB8nVX+xm4UkYXOmkhxcXRz2e25/9EBgxw/V
uyDbAtnFldQdk2LDyIl8PjfFNZL46xJ6pY8FMQZd5JZs1CZMQ/2du1N5YrAn13yVYOzORgQtezOy
vbwbUIMYQ6aLY2vKfprqr4Qw9iL9cSPOqdfodU5fb/BwqZmfvT75iWGflAKvrxw8xNxBYQPZyzX3
oviB55LK5EkQc1qROPZtSA9hLoLPmWyY+nFhL0P2d5sEFoMKpNV4Sd2uiCczwUdGX263imiPJDRY
q9OT6nBvVf9obJ8/NPiGfiXfJdY68cTiG3Jg2KcXSp7a08ArAZA9ZfTj5lfjdYI0PLxVnlE6jJ3L
6Gjg1PhXdB6hc604EZcsRuJp1NiforfXu2jZS3m5zqgatGh0wK8GmyD1S/mv3nMq4d7Np6ljOyrt
eBshfuLiWCOgHCvAt8BzwyUV/gJnZVN81dgpUyhA1PVGvajP8p9Y73piTcSkRkgx3nRNuauzmzP6
0twZnuqZuQa7k7bnjSlojfa0wFvEkA1Pt0QzELIjoho3DwwZ8DlwSQXFua7u7F6Iz/xMkGxCL7xi
j/bEL8PlxpSV/otaqA1rGXHkZqk3yrx2z8tvgLOo6aZGcOOOmLgFQTZOQfWHbJChrRBpP/gdcyZz
pk+qV+HHiWGpcorGs6DG1GuUszviPkqTTTWssi330aaZeJOZr1p+vbQB98sAu/6ZjtEnl0kRRz+C
F1Qt6mD07mTG6/xANjQj50qT+q7gPkIHUjquDtaHXHhluufmp5C7azvCkT3RnPSWKI8s3tdAG0ZM
FKaP+4yoykW7axtRfmvG07DdTduI5y/yULPAyS17ukzZpjPBE/4i+Z8eWtEOe3DIzr0RHeZNguVR
3PGiKcnn4VRC8pbb5vWQD80313ZoZBy2PoNfZTX+Qzgh5YjGaEDRw9qOBuDK68ALIVLHjOEBdNz0
Nl5LtQ+zQzC/dAqcOdFVmwG9LHcgcM2ncToCQwxPAJ35sCgVwgWSMddjace22HLKRzGh73Y5QjSP
5uURf6E8FQkm/cUwwZTzJ/2tDlngCtfp9SZIjrZLp80rvPc/GQd9h28Q6nNpXts7hw7BGZvD8CaJ
NlVc136brb5bX5Iw2OA/YioNahloO1MwWsYY9JUfpJ8MSPl86J/zN+7/HegYAH8UA/9hjxtdtQTA
4cyn9Eqgnu1dRz5fa8G55lKLIvLEF6FoKA67NPfZuYQPDMPDEjlXAPuQ+3FqkFR0MyC+scn0bmAB
Lcd1e5A9M/c+BBeYrP6snPwLPXcOKTl1mLUEW5DTqGnRrUexmU6DBGWcKwGPzlKxuGwN6IyqH5cu
azCDDeL5Tf2D4sa2pqnk3U8Wre4qX+mCtbWjM2WvjEx5NxLrLZnf633+NWLDMDaTfqcigGenuKL7
4gwdtgUT3ZHoJe6l/WtEC/MMeV/iHmJRB3FF+AuVCk9Gbw/KZRmZz2d+BHXD/mLwE659xXyLYXrr
fhC8W6/7OLo/1GxRH72yNmqxBbLB7VVszq9ruVR4NQccYpVw7UVUGO5q5LkoKnkd86P6v9WBDZk/
ZVHbbBMIn7+ZjgkXCZ4gJJl7Wp0Zbyj+6xdPHWEP8OKfA8JAyZQUas+FMzWgCRsiZqp42OiS1F2Y
MpprDbDX1ljLmDL+4Vy/LUGt0q+u8GhYnY0r8rj5nP9RVIncSpRr9oK/ELiOI84b0OR9foUlrtM+
t+UuyAqYEmCeoaodrV3kIht96V+K5dY/OKZLXp1LwdeNMbF1QnGplOPqi3eugU3Iuizs6UMaT9iK
U/N/tAWP2ujXJ8wA1S8lxtL/xlWqGvkmiWMUJ6wJ+ucs08ChOwgMIHRtDT4NoHuPqgur/xKocgKL
ZZfWJ6VeDzy9qrlf/KJc6mLntXYtyCakgqToGE92w3mQoXvBEec8lH8jBVfVZ6uAa3x5OvUxAB6M
LcUv1MiIe74/1FTqbSqAsyvNWLEbYvHvb4a1Lr9f4zq39hz8DUNhVdqKpp3g+nktUjkC9rA41G+W
eDbSp0R5QOT1zN3bDVfxnJsiP+GMugRZ3/XEQzZct6zBjgzygj/d6PD5ZHyVL2yULuKatCyYLgW7
z9CBWa/4kQtSAiJ692z3Men1hxbtweU0Pqm+FOD4aIsL4EX/C3SQC82Gm1sO9MSZ2w32StoSSZ/s
8NCjajMLiYQT97mR2vCG9uOvF7kD1D4LBFzOmJz1RKnvonIpN8CclXsRnDh5WxidXjuppk/sdSrZ
fXqG3f/mmGce3SNibE9EoeEGFkkYkgZMFoatY7Ay5Xti8djWvL9wO9AhQ13k08DUD4huOUd4SefF
M/sKS8PkyAOx/QGqQEblGH/MEvrq8LW3aJhUVCrRlz7YBtN+vVzXHzygFcWoPHhRdQisG30+c/nJ
cjBr1/Y/js5rx3Vry6JfRIA5vIpJOZXyC6FSHTGJEnPQ13vQQHf7XrR9XCWRe68w55jGr4Y7kd/s
hRkK1vUXDbzlU5+6MCuNSc1VzKDlYZDyOYuVwe/Gp6G8Mv1gej7kC2TmTDSadFaOKincM6Q1LIED
MX/mp+ZSzRtoGcyRq3lRecw575byZ0oHedhA7GHfy6rM5oPO9qOGQ2DqkT31/KRZKy1ZRl8PixE3
SQQ0ippS83h1BBSRPcFL0Vgp0FpQVYj0ZvQClcteVB5uPZZ5azUMjJ6TYzZmZep/yFvbFpohgA+I
nicONZYtIBKwulMcwXx/qr7IQZ29/1G+jSdm09gyH/X8xoRc2WWVp/fHsrrgoegv0XdN803BShp1
foq/s7ZCwbFSfYmdfpf+oAurit9vykS1XpnKjTatzFdfc9UDBLYmNTMrKTIhOeogj9j7UPCy4klU
YuGse5o/BPXx0Rfi56S+/761NBHTH7FaJvlhEK9Jssylf4r+Wz2Bz/QYI5u7FAhLOa+POow8RKsi
5oCIglzOnnBEPkjf0ct8LYTKpw9g7ApAMep6vjne4LJb9LhgCr4jniyJZ68P/YbhHev2Xv3Hoabw
il76flHr+xfDPJhPXbCuqNgfb66XFL9HPqsbxiPIr7SH+f4n/HRYa/gxMsqoy8AAU2KWnSZIQdXH
N5jHmcOWSq+XH9LHQ+QeISqW9B6wIkBN175BTRSs0OkE6w+yhNfPwKwtmVG38aO/GXBxD7UZoygA
aUDpo33Hc648ar6DgcFn3UzHRtQxcaxQpbC+MRK4+un0E+74Y9g+ZuwZgv4WJ+fgvWiJ5ZCJHaUK
0wAjTwzYEMPuQ3ErbZgUljSC3/C3F9dfZuP1+Nxpxm/NT5jSptJbFtnzrfxRRXDOS+9rUuzqLndN
FGWy8UNz7lAnTSJ0ubkEZK3EJPx+wksyDdG+oS8bjSjdHkwEpaOyZOCNhwi4mDKj50gAYxubJkJV
V4Hpo19C8o7xflX50eZBSVAx4U5XBSlG6bNl6olsga03yGfKPzQNZFaGZMVJpQ+fKvwX67AEnRq7
/RtNHSBCZWUBx9kqgB2G7Mx+vnpYrB6DZv/5ulJd+XHSOiE2GZ6VSCRfdtDHSi4b0N4M1IVgVo/D
wI9swPRtSY2botjESJgRvkZSKKEN03iB5ZCOi2xfBkHmKs59fGXRuDFd681eZDerc8gjyBgs+2s9
+HdX5DXGFOsfdkch+m4GXBnAZuT5fZCta2tFHVy6QlPYqC+VVV4Rw5KvMiBsEQ7iXRXZMUryCDt1
LzLUfG8Slm5EdMwYr3XxOfjOEmmbbPmqv8BkwkrxTBynCaQEiZjAMNiuQhoYcJK9DI4EGrikYpM5
akgSGqZNOrDCjjUL+ikdGTUIM1SFDOWQgQuXTp4JAdrues6usvluoEa9Zd2F3TPcSAEA3kFlJH0O
RgkqHZrbghJckZYWg8w3W7bgczKCcJqzkbRUDALvrV4zwrwD4RE8EW820sHs34CVskpmmKeWRApo
D4EVkxQf5WopEwLaYChtnReejJaLwf0uDY8pnQgTmuuMc6G1Y6kkjNgX58F31ZbT1stYkDKtsNh+
Bfw2AQ82GKC6oAikrCb9jQbykqFNBTsao3iKvlsNW07BPnfdCLBuQleljaZxVKyN1P1oj5qhV1Ge
GER8ac/gBpJSwzbBgHwE+VPc8Pvqgy+pNp2xxEjKCgd3zLLjeq6XAoNIE1DT6f1dv3Nwvsc3/cLX
6y/pdwYKngKRP0sqHDFiynNXrbWE+KZnWpXgoFRpqdlHGe+P15xOMeYE8nBIyNOjCq3xiJr36X6+
0b6k1eKxnXwJuYF5wny9QYwW2fxqHQlUDaEPlrn5PKsKCaa1qtwy3+UMjAoEY3XBy4hTW9awoXds
cEryAgHE0LwRtaF8Xn+GSCUhI8rEzJbaun54MS1IZF5Yk1ib2UcaGz/Ky5fJB36Ks982n74pmDKY
d+Iy6H47BB50aRfgcZ81kgzQUZ8FSCkrhqYU231TOMolzZ/t5yrLB1SwcX+UVVSdlMlYLwFs0ZFU
5AVafhT+5gKjOL6z1kC9wLmFF0Hj9G/pj1TtUn+uPQISpdyJwg9THyVcA5OsPKZUHQtp6VEC3dEW
pniNP2swMoyPYW9u3+oDepkCzj8+a45McXFWKoCa6PaA9AUMEFFZWB2niww1MvPD9CcGBt1p5axF
N1YlwaZAq9TLFJAqsSzNoRe7E2NJHbJtfotgMBcnvDzqa8uug+owhZat/VKCf8V/JdR3uDAIacg5
RcZvV2gFtsnKiiEEk8X36Ekdk3mya37HEnZUQOabNhQLLbyL1o8CjLXhapRRMKWUxu/o3hkQH3gH
uEUbDcslDLD3wIKBwOPPKUUhYCKVfzGX6DsFvxytPr9Wz3+vstBr+be9Xl6bH6QQ1TJ2IgKzIkjL
39pyRiYXyT7gyhAsiNolMzAwAEGqxwzbYR2w435HASF6Nt2GnKrsew95OLJsAN+I+dzijOMgf/Oi
94od65itOjwkqdth4Sjhu7BuFrgrmNWyzeN9MmRpCQsScifju5K8FRS3JQV8/qmQzEwqxXA/FB0w
yHrsPS23F2JozOgEnKDFoEHqKEBz1Oaw43om2uVSoHxw4K1SgQrU6CmO7wZNOTH1/DcekO+awRWP
BkaFUYPHiKTX9tTINMmWvgkkijWrLRHf4lAIEkawF6k/ZziwOmo6CJig/FRO1vx97IAZ67uc2cfA
HS3ry68sE7pn4LbV7KAm6eBHtQmcAkROTlRV/r6DDyriyZfhzZD9K6kBV3K1fsGvYTOPH6GA/GSw
uPe0SSX5Vf2r5hrT0KeAM12J9xWFS68+geOx9kq2IsYAapriNa8CVHhYeV4/MniGPUlJfAfsGpVi
ppCpzTL1zVMMiS3DiiDuoKsJ1rzDPIIuPKVrZKXq4g2oOY1MeZcD3pfjL1+Z2+WQ8CIufU4LJhr3
sUlkoBtTjBh+w93CM5kjd522Fo5/+YHCuQzmLSkygBtYhHenxrcuuRVMu3immyAsGUnzvxw2EoWF
x/q/OA/TvJgMv0k/g4E9ygHHVLaJDvQlI9wX/N5Ga1yBP7rVl0CmSzbA9TXDU6okND3kCcUiBAaY
FVAU3dC0kJc42l995RQ0DOZPzWdbWvfxvORKRDlB7/q68PJhCbYW2KmBHqmgrYHiCsEfUqQS1FBX
cc99DqBdv9UFFL4oxfbXOL0jFHvJ2uh9MuG6BDvwpGuOEiPTkjpriHALHWgudA5ra9j2xcX44C2b
GwkkNWv+YenVA+uNUEzxQaHwSaVD/9707ZkKz5AZLWqCZwT1KpatqdTg/V7JyRkCHiMQPM7ffFXD
SsiqFHnOxeRr7mX4zdKTVGQEQMsoWDW8PjWXaQuaXKH1ZcuA8v9HQUD6fyfFXgvZmKmPrh56CKac
+jf2ENiq2ZcRDVN4yS+NqZxYdsyxINACif6QYWS7aPmqZUsfsYATpFMm4JThTjTYCDHEriR6TPCv
uZ2y8mOv544xaQUPdJvi62BXQNleNDRnNMnffhFEJakl0LtwfxZjfRHONYq7sf2T6nnrBAO2wXVF
qmkMqKdSDjmrCKLT6c1fKHD7o07nw0QlNbafHcLYTEl8jWa4nL22hQy6xsecnrPnNU08kH4G2fCl
/0XBJlR2nAamQafLUVc9jR8yDUD71C4qGAcQ6CL1it8XHS/mT8bOMQQAHSmvgp403ufxvmEAw/hP
L54hlMn8lHGlFX9943+Es0qnwBpFBOmZlLiIqFVCp6QrsahX/C8dIvBItlJ4Qfi55KfJCx2IMy3C
+Me4L+R3wuLNqYugchTtclBfKYQJz1OJmCaEtZ7G4ix9L17ENgIrTzhXuJQmCbegBP8btx1DygRM
DuEJzMnx+S05E9slZ8c9OrBPYYUz74WNiBAdRjHUTo85TZM+YsClxLdyfl9IravKU2HaanMcW3El
tc3XPNQ9frn+WM8OEANqIn/AjNTTtziKyCewIiAkzTR4Kxqz2Z+UrnueLEusGC4m4gODEKZYNGq6
gHyVC6oApQx8kqBYlowEiTMJgxATqctyRJ08smfjIqu1v4SzSVupmvKcsjakskddQL7LnxweDEaF
IkNxILFOos9YC9IK24KwFZiPSK9pwsTnONPvKLbZ7ARiQxMCAa4/avyDdOvj7fe9dTj9UprIAa0H
fb4ernAw6R+mQJjCqmnzajZ6xiAGwS1hCGCYsMsTN1Kg5/bFBegtgWzoCS5jli08EN9D4OjRVrz2
CEbZoXw9g3CTyG5y4nAXJeMjEUa5MEysKp8EiHZNZnBIpFjSZfqCDcuLm51kh6WJ49ckZsKtsGrw
PUlr64K2mxLydXiRAMGj8q443/4iQmeGYA0zoiYHvZ4VbImm3Y2sgdq2PNWF2kk9R/I828s88/rs
RpsWTyXW/clqqE5ataoz70UmPNUqttj3jN0Ffy+gP/yJDfBshgfIzrg/+idzq46lctLjQfPkUYXD
sUfpxJmiozDnuXYYxrmS89qqJFLbxgjwtqPh3L+WxTrw0aNnd7YnRNNAC2d1jOplrZxqaYpK68XT
e0az0KuuvkMV9f0Dlh/0p55N30Z4KGTH8wbBMimJUlij5ER0rzEoeM204sq73vU2rtb3Im3szite
TCyN1WeMswY5UvhAB5JhyUqQPwHNJY9y9XXHwT6lWYXzNx1W4bx2H5qf37VgzT8+UkKKhQLzN63+
1Qnp0PZgXgT1iaA4ucfFurwi6sbdh32CMDAdTTtrjktLZsaZDbH/Tvd1uqw+P68/LtDP/jt7OZts
JwXOB3QykJgRqCLbrwMaJCY0heaRWkklJFO+Td7BrNkB7ijVqYwKRj2U2U0qNq14DvmnMkgvmkvd
XXKGU+NigvYN85c5g5BgklqI0o48oy/WxzcNEDc7fRotfycf2L4Ai2BUWMPTEOubqFyA3cjM0EA5
87gvFXxdo/Mi/VPy2YDs5A3xDI3g+OaVyqjDhrYAgDfelZBKwGTTxbYubIUZ/7biwQHNSpKVUiGt
UFBE1LrGb0h98hQ2TbPveC9rPAeX9xiK09jmd8YyYdQiErNC2PLwGZHUWyQngUg5D+MWpCb7RDqC
SFgF2NQwigD/+1ytS8rmFdn5bFWKiNL/hAewGZQ54apwK+YdTwBdXN4i3k5HebTDOOkDU/+yL8W5
iDYccHnZ2h1ne1ieWGPpNKu6D/BK54quXfbJjyQ4nvB30I/GTPVJJeDGKE/ohhgRINx6edw84dS4
BLvaQjKNIIJbOMFoPUzl7hblvELA9mG/3RUyQsTZW8PZYh3Zw+oywulLC7OfYwZnZ6Ny1iv/hH7B
IUQLTXPM/OZdzRL9QZ2XQ4Uxgg266MYteQ5TamCZKxQ4DLq6JEL3t2SyJUE/GJ2rOMrpxrnBUmk2
oKBnVgRy2G3Rj/igoykguYIt4svNGXK3UFxF1N5eTN82FQ54KoTp0AKov+Uzzi9r+l3gWBr+xS4b
nc9KYg/0sZkkavd4N6Cyrm3RIlzWEeWbno5MoAw2081iiL+AIJts5X6W9sjTmilAJqldyz0PGKgO
XnS7+N7KcNEuEUsjJHBCakZnEexuOFq6U8WJGPgbyevmpkuiDW2GNdW9ZgNjMUJAx/JkSiefIviR
56U1S0n/4OZ000VxrI0dopqg59xbIaKYfuK1fuVlCjzDxxXYS1iME8KvF4NTMuUbSG1xiCx6EXnK
3g4iyaiFHyT2XwtOjyfQlgG9nUQ0A15ZY479nJedKQGFbto8SvVkLbJjxpR1jtNoK6tXHH7MSOeV
hOnRYdc7hsEqzyhcSOjTvzOxY1uL9+SP6TGNET0Af7QbfVzmXleMKsOzUw8A6kpxKVaP7POaFnXn
9ah3KQze0rZlRRmLt978bYVmOchXY0Q9bMr0mEkzVVRQ9dPz/ySX5FqUw4SVNFAy1JMeG2BZ2gnB
iuriI43Usz5ggbj/NHSQwy79nM1iCcGdGKF72cw/w5ERG3IM3/Sb148izLPXnK2XfNUHEj+0fShu
tGDF/ARPEas4LBqJDA3IN5Ry0tMMCxjrLNwD0DpyL7cO5hU8oxVeFayTxnvWEkz5Og3/PjfG1Fl0
rvt/keFX8k2NpxDmA7Kzk9cm7q8532Phxd0Sl5YfYZOw2H0Jrka8vHDHkax5w7rSHPq1Z4+Lt9so
H6LlrWlGo23ue+Ov3iIGjYh7m9WqBBYB9VC0iHGNxTa2XHSbqFCpTFoMcNB/OVsbxvKZh19GzX7g
x72o2fNDPB23lZz/ifmHfqdZ54gUG4nEO+r/9RvoDcwMbRsZc+N1UNOtaGzLn6JmDomtD5EWtzU0
uHQaEr47WI5hPhpUXDEmP47VsSrs+F74+ANKDY2blJ3ZlL8BW1oNDaJ3N+wHtdH0tuCnHHJPK1hR
K7evHR+uauXDQBUfOlwR0meYD7+LjWzjJ05ZJL2T/Ti2b6a8oL7ugNkNt4x0xAv5B6Adv2sV41eH
QhjxxKA5NPuxHTxBeDAXa14+gszwnz4uthq+a9M+gYp6pSr6mEPCWPhSKTuK0fdsUYU7fbh99X3J
6KaXcd/OxRMgsel7Kha7DpMzyWLED7x+cpAPW7wzqAdhAyLoV+fZ+p2ytCZ1Nrd/oRdhQzqGgDLb
g1Jhl/LSyK1ZQtO6JHvkNaKFug3tDJKDEgMYgooPutCXlwOcPEiPJDrCUUfTRkvwPwFg/f6gR5uC
01mkuVf+tsTU6vOyXoAHS1VGVi1R73awI6GGoCxhn4psEpjCOuouYujOfFGue7ISwH+mu1wg8oEa
QSFY1D6Oa4mzZkdkc0kuUyFE0Ew4HGT7G4gZ4UMLbfKD2mOzgHrMQY4Sts6OX/wy6d/4ujHHe7sv
YSVoe5lXXBPmebJk/scHHv0kAEgmUA7gxMbO+0SNHHih+8UtDJcjuofpMjmh+mMZcQ2wvR3BNGkZ
qlgYoX5YO/JM/6ux89KZ/evZA/L3+Sk7KdWLtbkybM3qTkuPwSw7E6n0/Xt+vHXJtz/atJWn7Ji/
qNyRrU/n1bxVXZVhjziSZKVTUC0pNGg9ncCD7JEDaIboBPkB9Qo6whEKMAunFLqZCpt8ke3ar6OJ
8y+dcrLv2Y3S+3lqv6Ze+bgsaP00muvtIVslJLUOtmE8OtQWqs121yoOUnkQHvJ32jHOEoxNOA7r
EKsYk3IFMfEt+/pDHbyIfRq9tPWvtBEM/yvZRCKcIikCvBSZrjaZZOoE1N2IQ8gQAKq2yvsIKYUO
Mz/pLtyT1I58+UbRHBD61t2khXzVXD+cI8BHWOVZLzdB2urxqIuKH/T24bWpLpG8+nCjLU3ihVew
TbIZyUIgmdw3m+5Rv4TUUqfGaTcg4IBBO7OQNA0QAHC0LEpAEAkBbFCUKayuR/0glxcGDoa2gMPD
3ftgXBDUSlxf45SL3iJEBQiCjikNYRrhiAdwi3X3cWk862a82ZP3Mji+OByN0Yd26D5rxNUVd9bC
KKCWMOYgLemEuOvWYAxgzumV/QmrCvIxtqbLr+QzEFPccko3g5aej5UOivf+cyrB8bfhrG0XZCZF
O4X49h3wgtfcUmydUxTdU0LfmxIJ4DLt6mPnF/2RbZ2J+mUMf1R8IfMxy5Cy1EJWZD1Rbpo7Az+M
qwFcKwwKH9/EZm5cOpi64pbl1ptCZ5Jjl5wkDq66jJkQ8gYC3+/jlcqWRpqL4iqcloYfBb5V/S9m
0xd6/gC/Sepa6FcKfnqHSBIWtC1jRzbGzBQoNj+QArAl5lviX94sCOGwBi0VGyKBt4sAcezY17pf
V9PMxH2EzmtkPJjcQ5PWg3u7ivIlPpSds9rUP/FrEeQeGk0l2WOzpEkqiZXEnvi/Wq27Z+kMahys
DxitpzdxH6/K1f3vQe9WLCry08BhGPd3dpc6BiOUI2K7j6VZAAJOeTKXo0mTatRNqPDQTLjKYoyr
YA53QLuNHAoZmlDDEH7SU9LBlVcuA2vk20LigUC4EXgukMFKxUlB3Q1nz/c9EqrC6qHOqcgFltMM
ZcLh2FbQo+1s0OzupvasYV1AJ6OmkEV1rzz1cW1tzspgkzdznbOYwlGK7znfxUvfM9a3LhahNIY2
GwoPx36VToMTZDUEXCoSljnLM658QIOZ+eGsxd7D90q/yNvCSZB4HK55gskcC6AyD+aMqmaWuIcw
W7bs2RbqMSDe+NdSZyBONS+eDtI0r66N7kWwtu5DdWQvia37g9WIkoyB7YbHJ3FmVe7FLhVr+vF5
9U0GxRCR1szsM66VAn80Onx0MWzi/IberZyroeLy+Vfrttj0ilvdGv0cEaRcMYc29REBUKgTjdz4
FKuEV+01dCK017RBVTbH0TUW6hXrQ4RE5hRIFtWqDads5A43OAGl3AuVVZEbdoeQAsG6rmO28jBB
vXVmnNjpfoHd2WKEXBOYJ8YMm8k3gKz2r4N3CcNBa30qIUqFjCFHcoHdUPzr/q2+npJt2EUjpWOP
mpR+NxwLVII9KQAeC8vZmPjcJH+CvhHSkWWi0DgEAtyqVZcw5MMEj1wCPt62Wv/OGie/s1QEi0dS
dFI86gZq/NXkKx6NbxKcrjxiA7gA34FjJviR6xhHTIse12UTMC4jRoELtYT8+Ut+NG3eAx2w9afF
U0r6AIX/IqaBb13gkeq4PBgjxdCv06ocukXOH3tgJqg/X0QSQdGCm89YjKkCS36XLS7aXRWkDDDA
z7zxv2wgILlzG/sUjyJ/5S7K7Mpgp+GY+pbJQLbD44wEMpkhKmCsTzaERrIxaj/w6JDnRngG5h3y
LPRTj09l28+QSY3OelDTTlMcTWHWnwdCFBpm8NVWu4poZT9e+GNwEgTGXF6q6t9oAf+eCawi7qtF
b0nBdtSOFAmGbR5Q+L+qc/mZhuqEdeyAExAfIb3bvPCi+dO4xuUiZUqvGuuOmpOfGY5yDfvvUEY+
UTJGfelaMMxzvuSExxCcxjAtY0AdRFmtmUJxvqBhYzx7Qc/NGgSPL2G78EoW5LBqzaoQj8h9Mibo
MjlEE7Z2f2m/r+OlQj4U3kIWxOUiAKZCpgosTrBbqB3hDu3ipwxbs0I5/wJnsWCfGhVXCjieaYZd
krJX2/vAkcc6d04DmlurbIIfqBg7ttbEV0pbbGKMMvTRHpDLrG7YrTzZ5ULt46WXXbahoEPUK/WA
iV8SZCNiIBlxMph+vAbfDcKmlsxNDyQOcMpzv80vYYZ/0OmKE6Iqo/fY/W6Fa+pYJzECvclk+Uky
gemqmBRWAmHxMRwbtmit/rCaCxp5hh3ma13Mf63/BTNgRhEjCnurmYm923dnnU0a1R+LVSSacxjA
Dbwh/fTyOMizX0DY+r9X6TIPmRCvweiPtxXUWHbXjxgjod3CnWCx13qxvOiYfk5A2sBTZVQtMQJS
WI2/bhUhsS+b6DGi6Qhh5uQynx2VAC0wvsz4TtPJvj6jVdtBz5hoZMbRlhAmtrBmwXFgqM7/F6z2
HS0sEicwAy8/IYkPjUWDMJMfg5wbOIrFOE9lQNAQJyzugxtXHnMYlM1LCleCQr+jCpTyFeCja15k
r5lR8sytK/FBfGHBPcNmz8b0xGDfs1ZXCBF04t3CcIQpo4uUP5vVLT4xGIIEvABPws9KVhs4vBov
iasAaZGZx453KzCJhjkASGyXnwxuRP2oSn5VxjXicxwZM5XlsTIQQHioFFBDYIukSWLdyjiVn5Q/
CUNBpOIH8rHjMjksnU/nIAnAqRNzs7EbNjzm5ScsRmy4xp+MwFQmR6xNME7gew+e7aGetUsWK/+Q
2FGxIO8cTt1J8UruiMIu/75Lth3DU0HhjtKIvdADQg3cfnBN41wIZRvS2Qh7TcWeFx3lC9iE4PKb
9AX54B7g+TcKBqh2rAdbB7WpDBtGtnHGIx9bKkT5RB4unsRWV+KaZTCbzheteudgOeDnDPLxM2LW
zxMgbDi2NlxpTFi5qmB1CMA1aMUkF+HgBi9cg+ZoS7FM2I9JPKld7QjEcYc72wXqFmoyFDmdo9BC
jL8FGUOqTmyi+yZniMoAW+OcQJ5DhvPKZqBHWXQaFc944T0OvKk5ox+BNRd2NiuckSKywb/W8HcE
I5rwS5lReth8Ch66vblDQiXz/dBFAqJlk7JsbtpZ+sVnPwoz83MoT3BKSYSh8m9DGnutz3hZd5Xv
wX4kjrB2E+TolLcNgg82X3ZIiNyVUTLjGT5wPpDyBzsBycLssRH9wGrQJ2ig+KQLhvZMg3ldnuF0
gP0sTbsVNsFHua233a3hZ7NljPUUNLg6cLiRtsWFiUMViB8pVzU+uQVvDe56ZIM69TAavuyH9pdh
Qb5h+M0mjSGkMMCFInJywpkt2MgoMobbkGlVAlS4DcS1Pv77uaOxIJOPjcKd3cbhhdurRuUAVd2u
t8QGMMzg0fAgtdgkL3rFBJIGMAWWufHTPFaLbAO130NoddLn43vAS6OANBnfACtljoe80en+fXaK
hwbE6zjxmvE7rVzeQKLcKe4uVO8R38czuo5OhkNFRzMuZuz3FYH2wJZpbIL50pGW4WDwOHuIpvvw
aTBR2Mt8O2hY6UI16tJJ/UMpzwn1j4KOr7csDrLkd8YELGn1x/4WLMEYiro3Vzq+QG4UdFaVN5pO
eAxBDEDHetPWwfoGiDOlJsZUq7lcuXXtMm0mP/HNoeLeeGRZh3MU0LPzIyYIuRFSTUzQfvxw493A
/pXTgOAs2IiIROGJgpGgUpQZt/KpItENnqyXtsWTgwEfcb7FZxickGoyYyItQMF+S8wsJzvYWiyz
BAUO/KC0pzQmB6zF1PE4WhpYXRP1hIuFmXm2U36RxmmQl8aoEhYJNigC1PdC7CEsGUdB6vjJGaUt
oG5NZnrpVqxICccbJiyOmVEoYMdYB5YOIbtdYptrsr9U3NWgCXBEpMCK3eY9KyzvDaUhdzFW82LD
+6KlDckgoqYJXfpEVNNsoNniMDUdjw2MA/9itJixVyE9/rBZ4FNxR90Qkgy0DyhuSGiNgduh2mmd
FZvE2WdqbUW2WbNdQ5C14ZCy7As/5u7rXbITuW5c6x/Gyjz4AMYLgEqchZw9iNSzm7zJlmkGhdUx
0RXDGBtXizYRUrzwfM64NLk4LYbeHLt0n1zGCKTvVNv1Fu/GOOen0X2y0B9OkrPhewNXyfBt+ENu
ozHW2BPVwGaHDzXUbcZevHYitANo1ZinNZu90CMeJtw4MTNdeKgd4gIGfxxJvMvU3gFPmCfvMwKy
JsmRLPoknvx1f/jYSWI1KbD/BXf6TsqLYMdfabu5W7hIsY2ywrAexgWNittcFAQReD+ZTxE9ipEN
AzcvKJJ1fioBhAAL6fEp+eZul8Dhhyg53oS87aRDoWiwGjeSHFN0GZzyR3MmNnftXP8a63o6A+MQ
kM6EvIaimMBWQpB72/plEZlf2aZ8GaTAchqrG9uYJmNsSoTEcXy6wOXZBglTzEonXPPpj4q48lot
2Bv/wPN02lXFcmpKzXGWV+K8cq1pf9U5itm4Us+8Ec9jggQzxTVrK3/aZnAzP8HlAGqKrIcb/kfx
FJysM8NT9Z+yBHUN93HanIzJimUFj0jMbnry+lNv2sPyePPEI6FJM2TouP70Vfr/Y8O38WY4PE4P
kPtx8ND3gSACmrNDHEhaxiQ9hWtxzrqmmq1ojcX/bz4gceGpQnRgc5RzlPF5CohamLCgP0mmSLX4
H3QXY4JggGLFL1UXL9kYIxhCO8QxU7kIoS3C8QB2DlPOgvg75W5GGaGTndstULm0RKnjl62Q4PNa
jFftxUAUyBKZMsFRwKWysCYkDLAbZB8wj+khD+7SS3BDC+1m/2ey7vK/IFVsShrMoHjgqIRhZ+It
5yOKDu8lF6DvLOrrMDifj4OM5YP26aCvPhzlcHolahW4ETbNM9rY8F9Z2QyzYXrgimw0kvnsnMtC
cxIOBbLJZ8MJI9gynOtbcjCX6JemEijE76JeENm0ZSsfFhww+LkEGs1JsRaPAY8Gd9XKWPvdNbqP
GtTJgLd2LfMo3ePbKFmBv3ciGROXhqR55iMYma3amZN+9IORTYVlyxb/ceKVEn/l7FVPwIcY8uOJ
BI8GP2GO9TmVF+26/hfRkDyD2s6wx83Fi7bTqsXnSLKQO2qRNs2aTvOYPLo9y9cyoR238024kE9Q
GUTqLqovVonPRlmUm2FNstQCvABsQPxTLLI+8CaxdHAkEPVhEglIa7+RiHbIZx4GzrE5Ti6GV+x5
gXje+AwY8zPr4f9G2xXnNPOXKEObaId3Cm7IFC2zxGf9GHbyrfRE8L/z/kL7dAlPJCyQDYE2yTiE
Z6mb7GgVh1/WwkRvxWzNT+X5s2VkWORO8o/TGQoqE+NwYBcsEqTI7cvqDcDA4926WWAzlVjiWP2J
p9EfVQp2Yk5xSgckfkz2SP0KjtKPhqFJRJNZ++IxXPPdoISJOLFxgjDqY2gKuJafnTONi5IymDVU
dGUEyEerN06VOiA2eMyRdky0M2covMBNvWFZ59VnoBGWK3rJXsOWPjFrJ15Z6y9xNt0Yaprz5hPv
c46YyVKwViM2eD9BTSqcyMNCGhYzASL1lj0yy09wFiGtAwpfBPZvF33LON7A3otaltvlUJ0ztBrj
NYNW7Gekiq0I6v7jZCzuiic59bY+yON2jaEWVS7y+OBIDcfHxXVPwV34h3DfO8WJf6K/DPtyJk0L
v5jzqDL0h0i1zbftgTkOJQOI1bFcAerBdYXm2nRypk7IAFqk9w47f8kbyy46h9nroKFxJpsA9w56
EWA3o29N4f2D8rCa8V6oVwoJoMvSHv3AOpg2D8rPhIILIuGk3te77NGvC4QbDMYgWyK7mPRzpm3D
pEGhomMZn8xRfQ3Ir+Fc4Rrg1mNJgwiFSvXneE/2BUMuCp6nwUkEXhfN3UyHp1rEk2U6syBBc4K8
oFJJaw3yko8lg/Bf9DW/nx2+tH8cAwlPLSybdTnrnRQYH/K9npnuST8Nz2AlLXEdcpfpc/bp82LF
LgUn0gcp5m2E0aK4SgE9JC1eQYg4A10zIwIyIAAEcI1xbzM3RstMeV0MXNF8Us2FpYUMiyp2wShi
UuSOHJplP5JPvFJYMWgBLpLtgTsWu35JGqnPVyghQHJQcKDfGLMhEEjpd7Ap0HfwiJP0J5C/4cTh
TsG0ZP7ynxnzlCuxxstB01dqlP9pg9ndr+uxiXXoHUv1r0xA42PGh96Utnd++AJCCK8CAjTmjCFm
Q77q/KBCCWO0hykJRbuO7YLCjk9E8lZ14FPBLrn/diMrdSeA+WOgme4lcZnHyxZ7Gr4Tog2IMPqf
JkZVQ9XD1bO4JAwIrh1E2GQyiC5HSYLuhqlZ78ifJxrJ8sAJ8yW5VXazN/m9kM4f/PDKzHJ2yb8o
GntU/dbZBhLe23vWKCy5x2k1EnK2c4xz63KFlpE+l6TkW87Xw4UItvRLJIkLLBg5PsRhnSpdfq8r
SCXVWZspf2yByfAWZV/itxKaaR3cGgvAU0lQu4MkBIUtz4c6J1c3PBuD9/4r1qyYoweM835izmI3
+gGw65QPs9oagQfIzqGYIEpTf61yApQIQtXCEUaBLQM+CbLVSZNg1EPzUxFBfhci5ubpBRau3oEP
n4X8jdK2x5pKReO8qFXylm3qFPGmbWo7kedHqa96i0pR5+lXNqb7lbTJVOcWCeptYRp2RoIsyrbu
ZEiLd7+r+ay0cvuZfu4MKsoUug3TbRWbjidKeCkX1Tln60218VUWtOLCD3xhYfny9cAmPw/6A344
0xlJAeO5PjTPpn2W4qV/e3RH8a/ZDUBlvFRCVb8hob37lr6GQGjRaCtwf4krXO33MY/myU0n0ame
Wm+3Dy6x4berZC51O63D/M12p4z/ov4QMWjehSwXdezF/ZOhXugJ/fzTMUc03RFBVuL2PJeDn7Px
BunwZnZD3CAp9awE39PMYJgy7A3Kh6/BIwAom9WEJf31+eSZEh4SHV5wjYiktwPM8inQ1cmC2hDO
FQ86sUOequ2+0s+n3prqijyq7xVticYC9j+SzmvHcSzZol9EgN68SnTySkmlNC9EWnrv+fWz2ANc
YLr7VmXKHJ6I2LENUR8hOaA4a7O45Avk4468mi+zRlUgQo+/SOt6hS3/iUg7dd7Jyd6sXVIro+N0
rbksdzZ/8BztQP3XYW+hkfz6ke7wNC2Sd47hKxZseJXIH7wkhZsFzRJcmGAbAnxBskFQRqqg5uEk
X5L8oNrqznwwjQ3mhjgariG8/0rF1Q7qrwbJtfVWnklvxxp3yTa7M+uzhqDY4MIQQrYP9gmoz5+2
UVEcQjWVYEJ5kMfDinCEdVVG5UXFjN2hjuUY+VgsAIB6X1hRUyxr5JA+0dcEtnYkyS54i2/XuEYd
3+MOlS0kF5ulp3A0Hq1f+6I/PmYyJgLeylfzofoNQrSNepugin3NNyaZ8IOd8usCyslu+2U+jVQu
6z7gRr7JnwANDfg2tuoPniCAGPkZrF6gNW6y6DvxwllsqbNnGNCIST9OUJ74IlWXMQzpCJeiBtcO
H9QvxsUFa3RmwnGFwJijuaGKI/0wDXOMOVgCGdSFl9tBXYzRoviyspMINED4I/gV7oFQv1arfWIV
tglTtrqFUMxb4fRxJvLSHmpbgmIKSDy4WQ3nwsk1TxkcA/cdvHvRX/DF2xNLsu42kXrwGPSrakJg
8ZPisgguhCNN/waZyPneehd/ayZVGsfqIcDk/1N2I2mtuPRvwrO5ipfW+TkS8Y2xpdjlFohlV6m9
0HSwzsDsgKuuzBwAYegkmAIODKyVA6OCxpYXwsTxX/scwbKzDiicfcQuN+Eb5QZ0q6rbYl8RaaRj
H2Xjmo3XyTjBysjj/dRtvyqXy56V0qSjX113uqlGHUfn7sCSYa9TTj5D5wwmgyM7JcHpLcc6oJit
swOtej3vDX0vU99G2E5bwtYyXgVWQ4Q69WzRBptTTcFOFeSJHpaUXcLDROyHXekesI0MtBHusHwZ
OE1AdbCSCd5NbdQma84imdilj50WjcqOn00qyzIfdYKctUs6nkaGO0IaLJdBOSTrYzzJ+pX1Fv+B
f5PXmWz6isddOe8lFm/zETNSi1lZZLhhf9j/q8zNjo9x2lILwFIqXuwWfzLML7DWWL+JAXhyv2CF
ovok4CUwmijyX3BQ79BfQExlMm0X2yiR3rq8zAxHZt667GKFUKh+P/rLK71lsKPOgLgzLTNEAJjT
7QMoYwLAO14/AKb7rQa9sibXDncwjEFXcIUXU3/QS60r/u2AlolpCN6kaBPxhclhb22zb7AWpiW+
QiR8WBLyhvRf3jZzlM5+li4JgjUlS2VlucmA/yjId0AuXBvBaUAcuMUeTB7M+/rEkd6w3eBv7MUY
HX9Myzr9yTqwJwibs+5TIU1Hvi65tFjpL502oUjvRDxyLBeexk3yXdREtIARIQHe0ZXCxTErHFb9
6TXMHBL8lhdkECevY/tRvHE0he4QABiuz0YWOyG9H4Zo2PeB9KIEExjDWF5xiqSvJUa1t63pngPb
hR0Bl5Pnq+QR47apschzyNxhNxlAhYtXaI/5h3YcHV2pvpDjyVwLWRRTl8ArOHonzGjOLibqpGcq
pBW5GGgwLq2ryNbH8w0zLYiLuOV2Lq9HqxCiI5tcxyWx/QoidCvEZ+aC47bxzsZBRf+osGtPvxAp
MnsgPuU9raZZmwbIbHrm5v3U+9lHIrvJKb1TghYNRtAllNgh34Fskc8gSWEmI1P8rzdo4gBR4cdz
Kb0S3C6Njkw8gG2V3pKep5CJ/mcadtn4UkiIOfyOdBBcdjMvD5w4QMbkhgDRFZ8yg7PbJ3vjeJA+
m+qThWyWPBPkckhlgw2rs23eQEXBz2/bjDsTq08W1Iqv85D3/Ew7fE2/mmFnqOd2OpJSK6N5NFgV
bBkWSbX90tlax+FbYWeYHW4F1Cg8STvULyB8wQ6X9eQb0+b6X098JPnvR0AI4K07W/2jxlYU2Zh6
OhT1Q5Q86EokJeKIBhMA64dsOe5UwUHRwFe8UidhZ9C8BsBCGGv+R0kMFZdOhRm/vinAfs/6P08K
jC4QV6zKTSJe2TjCxAuwDtymw3GgZH0MV+uN3zKb+ButpsMFXtqRoxbQZRyEIOvygUwUFHLiCfpK
wKxv6m4lrcPzRDIgh/2B33kw7gxSVeGE0uvSaQHu5a4M8h/tpgSu5i79oHx3zXoftSf1X4rLoYiI
cotkKUST88mMFpFqGLoKN3O458qpKxcufXoRINl22wo6d3UEp+AhjkYIH9ikr8GF0OUxQexFh5Vc
gn8bSzqsf+jN6r0RHtn2x+EuDHeQurI773qWvZbsuOkFrz4cmn7l1GlnjxlzCya0vmvTsGPWhAJq
Rqk+0WfTQK4rpKfpoOsFJlsSh5Dv8lWW/VL28SijNdKLA5O6pkD0duJDOTm6ZgewpS+8QPh2jYKH
uAsD3TLdjoHbcMjDLQZ8V9wdnHvgQrrDwv1Kb4xqcC/oa5B+M+en7HdVx2j8uMPBncRjl9oPaQvU
HOIrY+qz+J5CZ96aHxoKD7QBM6nQiAmBSazLqLzDV51BDwFXNH+hk7RPK28R1aVvzpel86ur8sbi
WGdVwzH5q75xlI8uRvOYMCzowJK5AFZ0kwqbm46EtuYO7zdkn1jZ3PV5erB4RFm4fzG5UA65shAx
PNGfr7xFWNVk+S0eRD+AGq+UH431hf1M0npBb/cf/RqL6PPT4NPK2QGYa0ncOIWn/XVcVhdCwAvy
iA27Mm5EWOK5MxsHa3E5NkRRxs2tym5D+BHXn1r+Jo6PiiJ1vaAizaW3OfmG+4v7J193pJArCTW0
3nOnQhGBhdxJ51mC8vBuAUoU01HGGpzZDS3+WYLNgzr4XEVY5ZyxukIG6w6XnOV4ZN5WB2qaq5dJ
O/KPKCAw/p/0T2H6m3GdH6a/GrdpuYcPc5AMIGJXw+BUe8Q52g9exWr01jWPFi8KlK7ivdF7t4Kk
qmMMC2XUUC99+Dson/L4yIq3qD8YBZHSbFr4YuIXbXhL0IYMe7E+TrEN+0xxq/CgDG+9eVgMyimY
wQAjbijGjSR+x/KFcGfVulJQILKZwxec0b75I4ohtK4hRy0xT2GyFyXfrK8wGseM6KML/rozdvJs
l0QBRugZ6pLYH+GyjPGbOd7IcQukHZRIHXI6pjI7XTqBTuFkK3IJXJGKQqbbZ5bHNc6RpS3XvSeG
8ZVqj2iMIQwQd3VDTySMrkGVZ1OW+qtS+hvashS8NOYJYhNlOVsd62iTNB/wLHer7JN6z6NFYEKR
v7U47Dp4smHPnnqwSaq9QsylFxUvpMuVsxcg6buiT1mOQrXvrEeDN/C9l11IEjQPcGem4m2moTlw
K9a3vvTE4X38F974MNTug42gCCCESoC+YdrztIrGMzMOi8+icTlkiQspqcRXIHVqcGm/k7EH88Lx
RFywHD8ZxwkG0bdYN9LK8t8WIk67izTfJDTIHjrRdLyb+ImG6n1OvLr+h8j4TgdVD+uyl3aI1i8d
TkJ8IQmybH9IYaeFpX0pMS1YXJf7SWTHOh8Unmzwc0Z0BZu7j3BwYAYZkVuqNvAIDRxdMer1soei
zdZ0g4uWh6McH/wqsY+Omn7hvGFrCjRbD34DtaW7JpXTDn4SwOpAHOZUAH0DdfQNW1M7JmSpO4fN
W6DeCumESGY2biE+ja4JRyklGoO493sv3ZNkF3GGUvRm5Ia22xjzoMwO9e+837Pa6uilsel9gYum
ZftUtqvwLXsKnyQ9QF2fodpatcJmmWfTsuUAXhpynMApQ7I9YeiS4XC1ZlsyXRCtGBVRntES2+MN
NCo21i5+bRTZuhiztFHljyDE7GBLyF+JuE8+zOyXyDjv+lf1v+T6Pj1whqk/YDnSCTFdrt+H6UiB
JenUL9GnxKc4O1OXSMNhBmM7KOJnfEgt5xRhoRN6iK74ejClHDLXnIEeqVnAZj5S9KE5JT/i6ucl
VlcYjYB00GXYpTGwoRJfoyP9hq6LO5R6f0Piwl3H9WwYe1B2uJk0szzu8bbADG1CnXYb+WS28UeK
xSGILz4uCeGM/zkAre3yrX45gdeFPmIpVJTwzxhnqiu8pwFHH7siKoGMG3a3ReVP69AL8dpTEjda
N+EszH2qkmZivOKqa45PPfo05NRJegvW3vNppsFnY6NeguIWfzAPQbPD4Wf8BeuCzdLS/myoOxoK
IRTJzTZKXWH1ADsqXLwbeHPNPT2LuCTn+3pyuLe+aHuB5ye7ZzUJVU4yd4gSuKdpKqAxfE/mPpg9
U+VfVrwYV9HiglM3b+WdPwB/N8855MjCEdXs4+YMVEYro+FWgkklW2S2kpNtCPupfCsZNdnweHPy
bGQfrG29X5or9x/tAfRraJB00ODCYv4ESeeGMCjWfAEqZmfiH/TWoYPFi+nB5sLt7iJ/B2hCtMnn
vCAFa2BuIcbQ3UUgDy6z/CA946d3paiDVAzxJ4ImEiwB8UJ4rLHf1Pv5JHyLqsrO/ITVMbo8DITY
iJ8na3U/1reayy6yxT4RO9nCpqEXC2dlvmCebO3miiWM3+Egh/eYr+UfeFtAc8N8hfEA8kdKrDdG
oAmeLN0Ovt2FyB2ye/nQ6xc207X6AsdTrv/mzuWrhjMfQ0/yQmPd+fPRgZGTASdzIkVf4JDDvSqo
jh7bHoyTC1BtXYZ+RKafbXylpGhsk4v5GWAatwaqtfSVJGFvMHtr67NR+ZmxJwyPQQWXYKYbPAV5
c+pqEYGGjY9QlveIrTTNjy5lc6bVhVMgDZ5bL55ky5/SQjD2+t7YKscHYoCmXV7sHyf0nVbwjx/L
wINtGt0F4xHLAXg5VCtihhjIWn/RwCw8Bhc6TaHa5Qsg3I7Yc+5EgxudfEpgqw2yKnh1QM7oZ8F0
4fAy+9GVNFdVB7kn/I+gva0g4xEL6LEKOM0nrxL3z7U2d1sADCkmKWMtbEgCS8Ji2ai8F8omOcb/
2Jdt+SrnzEknXyWDxdFepzsTfg2wUG47kso0+4FnKsnN2WEmjJZoWkcaXezHkEvl1oGbYKn3TNQs
hyHlcg1UW1V2byUQAvwLZ1YOFmo9tgxszB0+QllfGbawgy1Sv0OG1Gz6g+/MY07p2E3gPVApUd3G
MCacUgF2PKjvPD6U5BllEzwavDHUI98YAj2xv6hEDTBfECOukiDviKHfhr5pOKzSYx9dlEo6SqN/
ZOmWCgrR5hqna6+A5o8lFT5bsvxeZ6+GeI1YqwsYTe0D9KTUdOZogJJolyuu2ttcemrlmuwyU7Je
XIAKCBc1DwwdwugybRO5yny+8m9g8y77VjtzBxHzgma2AZfNHM3cl9YRo/cRaUoHmWBEydivO+xh
efIFtbRqAQpPhS1WQ+Kmyqi6LD9Z/5qCSvfwLdV/DDgyMkOmbspP9wbZP3xbAONTquzAjnVCw1sN
by366gDgAaGTKn0IHPmWNZCAcKIG9uYxlBmS1PAN4RQ5LUHfHnTaxQToL6VvVXZzeTRp/iP+g1h9
dsYH+p7CeonLI9qYsL6FtCA/efybEjwkrUkHCaCcigD0n9icxeGIa0UM5evMqA8Pmp/KId4zQQSe
+Yfk79o/JahE3VH/m/lCEFOb2P1CaEE9y/6G3fgG3+ocsiLRU4MdH2QkdAgMWHcJLrpLnN2I4ADV
XsP/bDYmCEAYZpLZcgcwdwnMB8tXgk4XuquKuOvpJUtuTec01r8sOw76uhrh4lBJmZWvM+6/+Xkl
tUPFwuS+cvHfyTzN/OwBr8ThZcGERN2R/dJYjzH5zrRmy/U/WQ+qvaATR6n42ObW/5rgPZ1eDN3Y
0O4DkLT1MU1hItEL7wemvxrOxL8Yg4mIMTU6hPKOQDKuw7S/UTvkPckXNEDRIZoPEuk5LP6gdyXW
bj2ko50ab4TkVM17I74G+b6VT7hnIrjWlRdCwKg61reZ7IoMRGHHaAyroc55kZdafuTYefcggSeR
b5lJ0HxS0MvKA3DE8dJIH0N/LjDKHGFe0vP9Sz8SuzxRcgXLFgqMorD8e+1WisdvRKu8roUVOrWd
KftG6sqnmQan8Ofxt8rPTf1vFA6j8k/LLxCHinnXhLTYXO3ZqRgulvyhLXultyNk3Pic5Pcm26lE
AqY7LFGLxWl/KhyMiaZmVbVRxn/GfkHAf+654Amkgf5l+L2GpTYl51UybeXPglmLOgLhgbItd81T
omniksKPfbQtzeX/R7hwxEGy/skI+XEBOfNbDdMOljsGklaDBU7jpZXf5d9B49UYeCyeNXtyjVe3
PY0URt9Wcjuqb2Z3lYAKDx2QK628fICwHF4qXKJlJ1h9yzad6bBBAy9n8y7JbmuQ54vbzy5ZUT74
8Nt+dMv8BMgtwMvGh9W1km89wF7YM4adrPgJ1HvQtdSx8FqnQUBq6MDfaz5qYttKDGwdvbINhnlv
CdcFC0xZPKguXZt7sebXP5oJcnmy4A0HLarCh1H+bvkUC0QE4AgzV14A6lmwkEzdDFaBAPUXojne
l/uoetaSHYzJOR59AXdldOhMDFh+j27X29Y7M1oBnYQnE1bRQKKvFWN9KfXDWSDE4tvo2erDKy8F
Alrqs+o2uhtXTH/oaQIqcxK6Wn/U0W2g6RbqZ5pdQi4MmCzFKq1XzgmQ2FFWDwOkg5xQsRq3UBeD
/rT7W9TvFlAPD62fFhBPTzDrYiNQoJdKethPIDFS/84aswXjHg6l/F3ML0n6LCmA7VPiXMWA82WI
zR5LmQYSC+qhFMOJbNwV+AMN97TFMclBYqalvihDITgtfMtms49FYtR73dcEZlBHqg4FOAGGPB9G
7fYsT/QZuzbBD1ocr5y5u4cWiSvnJf7Wp+80P7UDhp1ehZcwUmVZPeXCQWzuinhY+h27MljvrEQi
b0q/FutXMj9r4Sh6QQI51e27U49MFyIZaBwRPwundaBDfln1U1P2IecQiVYaV86GFsyaZBVGyAqt
5ovcfJXLB5l9CBn0U9afqjVyWb2Kxb4nlbmTX/OIMOPnRPB19xcRy8WajO2aYJD5w9rkYwpuybSP
ituIuaeMsOUlZlWFAGbyrB/uCI4i8O7d4B4cTzNuz0w9lyq1+Q8y+15HKY9Zes5UBpd9WOyUwF9E
11jVCHN/NpKDmD5CNMuqX8B+r/b8vFD1ZxGHCbgS+4maiYaCYDLUCeD4gs9jFDdeFXHheJGF1dQ2
xkxidGY4SHTD2+qDlKYFUCQY9mNOK4f+q7UUBoRsuxAQWMLaGuij5kfRXmX4QUryMsADarKX6WtN
SgtCdovqRVqOpYjzvw5ZMfqtmfeBsAds3PaL9isDfbRQM7q93MIWfx+q95ExrRSh7cS4DbGPS1jo
JPixCOpjjg5yg7cedNTwQH+8vOYyms7oU5XOAjoV07eyV+T0/OkBchnupRL/OFO25uJCu2pgJSfW
D6u9dTvL+JuDldzzxYne6rlrcKLx7OiJru08Aam+Jr2JfriTOgbJdcxtHw3+9PTEysMKH1V6Nynd
/Xjk2ohDOxL9JSTwhKxukAcBolRyqYP3LLzPr1m+H9HyCcvb3PK+QHEA/HajdhmmlyjFGK//nFXX
XIDHnCLcYUeCLxkQtRKSMXtghZlO1yH6jckP9BDQmpSqf7nqV9q5lT8b5axABIrPE7HJCXXC52FM
sANEQ1AVt5LlDHyW0nyZh9+DDr+1vS/SYVZ3UfwTZG8Cu2zfSqnWns5GwPgI+Xtl9C7WrwX7MQJ2
QGDcBuvx0S/RQi/fVb5vVmx2xDzjmhEmWHsa4IG6PvYlTvTidoJaA1ESoBtfHl9UgVBt3JdCTMCL
o6DYOKmTTjRIbqt6eMuL/a9ikYe0eQkH8FP8IggDdIxVFR79zaMbNc+qgmgRwvmE5hqpcJu50kdW
wOySV+o8ZKaG5gK1anGbix3mLqw606fA62BIY01E8Y95qhsSyVm/XqZzEp5yRHt6A0mp96rktym+
8XWuiYUmtBuy8OdCJ1bhf/UqKv+4kNXu3ijelPwM46OBN2Y9u+pYfLTSVV6vT3zURWOo9pFOo7Ia
HNXnSdkbw7EiWq14ScZ3bXkrpc9kuA/1W9CeQ2XHUlqI/ER8KNo9zxFPcNNEKTvHh4gxSHVp0TDu
ys4zkSbTxMc2T3AXn3GNiM+g03hjmjVw2FcEVTrsXufu0QxfWfpnmdWvyWVWouvEZPNPnQMvULvt
BHwhMSmRNQK1FeYTXBoi1+fxTk4nG0AGdOI2LIXPlP62wLyzAwoI/yn0mZP8JpQIH6JyK1ZMrKtn
VybZentuyc3KWNIaEW6RrOhcJhJ8jNMIjeaLuiZfOqzzBq6j9NkmB8taHRpMDY2E22boAvZd9egR
Gk/Sn5Z9trATWsgQuI2FCk014sH+adSWo7JFGPAYGChOATONNJps9YEgwfuPQrrLm32LiUN3rmc7
Nl0FBMh6rD9jmbNjid1A+VWYcFNqOgnrqusHIPuERTUQbnnqh9+SnbFn6dznz2m86wWfMJFkFeFv
eN3HKjQXT7QIujrGxSlMX3rhiF/guDiMTFxlZXWdgQmE9EsLoCUZRyH+7oMACWuxiQym902I++3o
B1TzVta+UtLC1fytG2aYDjRtAixik4kOKVkqRbCgYNDSRc0Q1cl0ia8E1FWAeroOZWuk/FSQrmey
feA5RCFWptELd1k+wYxAgy1Gx05501WWW7i4igjVcnaLOcA5E1vDDMynEk+INMDkevkzJ5yiQomk
nsa1kI07VXPmkfrIWq0lwEyhMUJawJU2JyNzBMwSo7j35XsF7cYCOQl0QIH4XkYfhPeQPXklW0zJ
DgXOFUxDzIYMGEr2pwbf2UrKaP9UPLsqdt75z6z8ieqPOqdbQcPfnqNnIoFu7pLUbQYmln69gyKm
KxYBA6M1ZAxLx5NDXEeWtwl180xrKFjVVuNX9znxaLDroQrIDEpWtHovvTYVCktQArnzU+1zYq7N
1a/xPrLiLZZPreHvKRwMyJe1oELKB66WJix3im1VYeUE6b1mJ9Xxu2T9N0Fn2Pwpqz6MTgvqrYag
fGJmS77q5UuUgPy4UrTsGZDmLt2IRWQQaFVXo2/bY7i3jTXVS5EIzTAgFxbjGZxY3E2UdQa9pMjc
JdhZnoCyGQPNyu/NE/QLSN4APQDVsYuPCZnnSfGUM5IE8ahGk5b4y2/W3FIcal36vuSQ0h/AZBHf
adV3JSlY10xxRdYQlfDkJrDJH2mwIK5O8SWL/Bi6s7VmaGqQcZfFk6H+IT1jtVURn1Cwgnsu07yn
pa/3cuUoP1A5Kq/xJsq6arox15aBPL1fjgO6NxbiKT5FL1D/lWVT7iYk9nbwpcpOP0TYZ4Eh9+uq
ONqzgQ1hL6Y2kkR6xwpUbjhHfOHmponwHwRJHE8KnJZOey1DYmC1TbVAh3vNcfmN+4NVQeJD6o/A
2UhTVgWMYjnTm0pq2GgnquLPOr4InQ4L6uMPQjZzBQ4N2JLiL8hz4wq5PREWj2mq9cKlJmsXpVDt
OVP2U4rVjRhvtBxBXbzvehQOlLAGIaQGxoy6ujmKeL3DJ9TdICHJ56LzegXj2mEQ47YEeoGvU6SK
Br4nVEvJgt/GuJyvMu4/fJcbE04d4jkh8vIexZj0k8LxMT4VB4ehRmbSTlcnMg57SBRPxCoAIAO7
kPF9Ohs3jCWdI/Qc/AhwtbKreB/AUzSXYCfSl4l+QqCaz0naMhdqgnEww5imiXFfJbn3H6Z4HXW2
mXah8BiHq8BrUbVPGvxYZtGXeGP2EF8nuvjqpnAwsCpdys/gNsgHdEMly8QdIc2bPcle4fJakaD2
PlqsZBRIDOyYNCZHLmrT4YKFFGaGp0DaQzJiL4s5BSv+5KX4wHvBA3XQT2TKeNEpvs8P7Sk98bTZ
WZ7oTvyvwihvS+KOFFddOA0o8sisW21g0WJvkZqE71gxyO16X4WwITq/RM3LAoV/Br+DsAnjiCEB
qh52IRvxoSIiQz71A4IFvXK+628C+kNeLV9bn7hi4GqTPZReg/cj4sfdpD1IWl3ojSHt0A3QlAn0
tLmB/+aPWuxo4ZXsS8MHfyDq5qaUrgn7cyDbjWcJ5n9INvpJZScx7BQE7xhMQKqHBSg8MwgkkvU0
scdpowtDI65oyT4zvpZuj61h/oTLqdVvIjIZkJwU7yaqXjr8xT10A0XzojU5pb9iOLqS20d8jFbr
oh1xbeVsi2dTpmtFl1XRlXnaDqX/wNITQ2AWOGKF/Q1yjU4WHQPCgiGhTqcAXepkj9/SRGE3KVJW
/B39GoYT8HBzoWTc/gpi6CIipesf5zL+LhWCCjYMMEhxaCtVLgbtytShrIXCemc4QjWiEIOItGGl
K2w1Woq/iWSM0j1Ysa2PvEsPapsOqtWRughtDN8VbsAIAn8hw4T7q6DuQApfuBJbSJLxe55eShaS
Ed/25g+fL49Pn28ndsdDz2pBCndEaXbJs/htOcm9XRO7XOIwBfWnZezpYWYZ0V/I6eQuZNzXPKsB
0ZAPumC6DTftBEhXSD07uhp7Hu7MXXOa6d1jaHhCO9u4vMA04FnCJ9Mu9kAYPc+9CLMw4Y4IcJKQ
NYyyFrYki6ekVz4qbfKeqEKM4/il5uwu+QXL++deQdTPrP9Mec4U3QVb3Kox8mfGDzsTv0aMtYK/
abbxPmX6CtGheqwTGwhCVO8RhetWmnbFtOI0prKVG7vj/aPLDhy8SQTcGKhpqI/YValOG7K6wvPT
jniIGjcSnGrBr2Pbgsshyld5IRnKNnhbscvIWfFIqKwF7AHBESxBrC4pPynBS1ivsvih9V6/dbO0
9a/+DQAUfDXJvTLGlxhbUQelC5gE8LnFFEBC1DsWPKz68IQX+8fUs6Fln0YRx37ghQgn6jv+vR2c
7dDRXnh4wpzhjcXuZYxubWKSVrc2oBDZVmlZ86mlu4yAERPG3bfucwFLVA83EfxJQdZA9Z3eILw3
wk+ofdTKpXsPwktLslBBtvl3lvyTvo3yAQBsNAdGiryzFbc+s9SSZGxhyZ6D9wazemWeoGXC7BsZ
EapF+a/HqANNLI3EKtFraJO/JPZaaOVZU0LljFywrEjdGMSAEVYlbV/6kuKKnsJtSpc5ii5OLW0r
9jJk5PmGPw1hXCOP0XRNFijBtoXIyhx2A/vrTXcA3DJdHLxDEooJ30NPtOBixhpguzK2Jzj9m/Cb
V7PqACHRYIUAgA5rjUcYgDVcPw9Z2+eVU6oeJtaENJZs7FzGiCLi8t7SPWIKwE/pvJXBlbgwa2oQ
dgKJtgbxYCQJZ6C+W7hdFEwFtTTLsMFjDBb2n8Wy6dUttzL/wFEyEWiDlAOuMKbC06duEd8HCoAM
h74EF3P4dthc8pC80qrxZyGURkh94k3HH0cHzhy8kz55Z/JreacI5j94eqNCRMAODw3JKqKiAtqU
rRC5hiHi6trAgd3k7xG+grGdv+NGq/0y59GPWU/9NUN7RmvyJ//3K6IWoSY2hltNc0eVb4jahKZ3
U31Kf2CjHQFmsm1F25bYtz2ehwGGZ/mWh8dguYg6GOdTODuojEOHDq9DCay5FG6LB7IlDcaeGYlp
MkNbISqPqsf/4fC2IxX4qHLzP2Dq/cydPUKdxtDxO/+hJvU/vAzcgvgtvM0FLTMy79zJZ7dVtvgs
0X82n5Xg9Kwf0dUeJe2tw14B8RQUccPGRlozCNJyxqt0bnKeNchiNr0CF0IPigK75hG/ywh5oJXn
hxj/fKRxbGwiFy62OWxrFK3w06bV02n+GdDaYcvJMnMdqe3lj/lAYKQYsYdgLe/JSN8ill0eU0CH
GXfkjQu8tQ0gcE3AoLwthS3XJJ1ngOYQq3Pam2lTwiVGtMuOh70griU4T8quhlJago8NwGZzzImp
oxwxfyuQr1QPGAR755Ld2r36xyHFutU8ALaG5B80cbDBjRdeHUEvWIXKsCX8wPSmxcdiMW7sysAR
0EWTFlLuc4yAtjqgK3DQqibagrzTCZVHOn4DMxRWyvwM9KmYwWCcxwiAn6my57SnP1wsnCWsgbkR
QS6L7ejL59Ix2MxXAPXbaUtd1F+BWhLeFm8U3dzolDAwTpzrqrABTUKMnmIbc3cubeBE0jvppxcT
SS343ilAyJOz+nSnwraoPfxwvEoXV02PpLNzVFO6JCw7WZ6SIIk6+QxoewSFxpPINlXWGDC4N6Z4
jIEylJQP4Bm2Nr9KSw9zcweV0cAhf2I29b5xyDHwZesmwUiwo36lzsrYSJ+5KmhWIMWbAQpou4L7
mjpT4uUS89A2cghMsaD9c09ANXH5NkEb+vaqii/ci2LyminPVcYVchjQ7BznmEYZizuhOWmYsSD6
wmehYQ+w2hOG1roJxrAIxiLKP0IUSSDbA4xYdxNhNOVooASAiFXfBpE4NkJNNo9s/m2dRT6dAZxi
5s1fC3BWggD1LGaui7vQ8DYZJt+KT55yuO6Y9lhbKAMMG1q0XUinUOGu2YVF17WV8bGS7YKlqbWJ
WLTjR6E8U8vjxDPHYfbNnIWca/GHP4DowQIUYr/KEdlMn5E/R7YQODMUfKRREGO53ogEQBKNEBS8
RjmGwh71Pz54O75L4mJd2k6tw3aUkldPbqS+FeU1qu7pwBrgoXyMBuImBznwcEgSXJuAtF8RiWZK
5IFvi+0HG7ehff2PfUZIFzwBqP/qcBO7djcHv18qBQ83cna5nAZ4QHuoxSMKfLbglQ0SiJ78e3Vu
4M2CHCngDVAxtnA8g9UoEO25DY9vDRbBznaE+HUq8qPJInwD7wSfIYjH1NmVKuAkdAsf6O7jf0tz
wjKiMzcKGptN/NtMx+wLdTOE7uguYLJM9yA5nDMY0jgtrHzpevagvEMbJ8KRP4YNEEJ/NggM+sgn
IGGpu+RV/s6kzw48EReq3jivwRy8iRA9R8mU5XTZSaN+9u7/1aS55JKsTMgXHllITXgE23/8pgYs
6iatW4DMBpPHiXgcjvrikEWFASSk49VchpVdTQXaSI+eFoqJC4MbLpbVHCtCfIOnAIEMJPRRlKLt
gJaV+5Ij1buIiBOSIskt4TPBNoQFK8d82rFYJWg04uFaF6wwFebJnj/wdePXoFsF4NiKOziwlGc2
F9ZLdIfcFCa2WO8q4Wq0nz1ZlReNpPf2aMBb7tAISrgoaD8m6VCkBUuQgi1D8Sp4s4L8wogTQcLQ
/rIKjpLXIsCQUk8uHlr2a7Z4EuLtiEBn8NvJtawDaxeKFXWmxoGl2/UCA0MEPzznScJGVo7/6UuN
Wa7EH/jPh4pKpKhvQ3fLm12H1rr2U4QoWMmFbBHoxQdfI/xAUPdC5anSTyIc1fCzb3xFNjdV/1k/
+gaPO6AjWN+bgos05OzN9MdL+DdOv71GRtdllp2mRTTIvk97A9UjiNLHuT3ZWaDArk7KLGFcqvVZ
pJ0dRLdpvGjCecbrD36ySSMiexS3Un4uOCAq3L57ePM4tGTjISzt+FPTb4n4ChMmQqfbHSvtreCD
k+waViceag/N+qwJ0MMKJd1JkFiml4Hj2GLusnimK6rHujmZXY3CifZk+qwGzLtxfqMAmI74Xr/E
Ixps9VWFbDScqso6oAVSy1OSEBx40XR7ubEPkQuu5xE5D4QPxEiY19UkcQ6EnjBQHkzy6PKgPhQl
RYYrMVr4ayp+FdwidBP1qQtf6oaH4VsaDFo0wK4nbbKYfphMRTrbskI1kaP+iMTBEGjS8m84JoEK
5Kue8j7i5ZYMbPUjdO71p5WdZuIVi71BjjcXUlV/y+K10vGVkV+0iB5OPKSItaJ/LTiuA7UvT49Y
IvT2QpYEPPFEdFS83LGEw2Nf2Dd0fhj0g8GN5UX4H0nnsdy4tUXRL0IVcpgyAMw5iJqgREpEJHL+
ei+0qzx47ueWKBG895wdVZsbVKfa4NMsPzmGgrk2BsdA3IPXKem9JugC8fU0JcACO3pr7A10qgw3
fpdBha37zLfL8JqPFTw5VC+XNlYob80V67JGQ4RKykpRttzyI0HzSTa88cnHcXMXKPQkU+zbw8qA
HiNW4QgDC62bVfNv6WFhDullf/SwcHOBjK9iWHj4Jvg+7UYkVCic49CNkj3vVW5nwmmQ9otODciX
zYkl2dX+PRIk+rjOZrgO0Ja5UC2npDgpKKruBoZJ0gUymGpvDhqpWwCGY9EgYomHm+7BrsgtYcN1
n8bnXshMbbyv/lrtsZ3ywJ6a+UZ+VQPJ5bxfkw7xHFch0fj7mOyg/BA0DvEaFdraf7HlLFfEkplO
AVdW6OuHFK+q/mra2VZnzzeheTbisFkMuLwC1A+YZ4oGOM7/0ju0eRkZQynw7EJGOVmbFAC6QKrf
vuIknjRND8iafSSLLCXIjLhSrXfVkV3ymSQkD0rtUjeo+uZFI+ji3a2OevPFqONOslNfLtSBHCfl
XWu/Qr/Pgysn2sdJZmR2kQOMYXZmYjEcAzCY0Aom+uZaYm7pymfcXt1829s8DsnPh5w7JrcBhTtP
B68wddpl2ay8cBKwZ4nMOzV5Nu1pAHrWPvRIXD7Mlz2XtCShm6+XajR18WfIYF6NNisQ/NJh2LGP
ILjsWugNvEQaM4tLotKXSP59CD36AbMjyWftku7Kftu7k4i4spBvnS79yHn3a6jRaKS3NeJJJiEA
aMC/IVDw+1XyF/OXTVQfRceRk19RGVgsgt4+6jc9joBYZdMnYYAnjXo/1L5K6xSvNWMNmhuCDqyU
CAH7qZBP6XS/JvFlGJBg+LfyyBqQjQHkU4wiBrNaqxraTGZnDtbBZwaZYU90UXzCqUHBb6y75U5r
GpC7g3bOfhsWqXm1KuYOgihalccKTRpSgqN81W/qDRFpZBsLnxLG9R8KWs1GLrhaWPK9yLdFegGn
K34JZ8nJNgDsqbacc1y5B41wM2cYZu1BWyUnHlnYZn4ZE3PH+f05uwv/mcCKTqqFp5ylnHJrWtnQ
x9Ef9TUGRjnZRoDB3kfuWt4aEBsTgbnpirN6H9tjykWFKZG0DCBzYqTEMeaAAOYVSoU1jKLWEkSx
zbVtJ3STHnFa39GTeaP4AMSE54DN24yP7hxPkpCtm8/BJcCC+gNh88H0veJy4zlULxC3ir4GGSsL
jhR/x55RindNJiCZ40GcC/zGsw1EOqgIn0+W72RL6ZL/K94xoGrtiIcIPiKwav9Rl1a1D3my+leJ
JmWsvmN0RwP1E7gXlCz+t2ewGqiTUgUHbhunXqiy5QDdRuJkVmaO3FyJe5UlhUf418TqG9N3M9Ef
dUkht+nILknRnysrZwsuOQvmmN580h5CwO3xG49ZDwJqVMvup67igJA0lee4QooADFjljj9eK3Ft
TpEuZmc077V6UN2T4V9awQlV9mV1YmUzjkMqh4U9InMgCG9mMiSw1xMHtitBdybYbK6UE+Cxb99E
Pmnud/D2Y3vAVEamJkcmZQHxzJYaPsDzj7+Pqj/yUFpCG9fnqkcbCsDfIoxF23IjMnLrzRblXUTN
bX4FX+msulY1szthTVH8VWdEwCIkXsbW3hpv/VnyyucqOXWY9/eKzXersrOvLGN+5AuF3rzMeOp5
2/rdvdhQSDTfXrBmIdXGyG+ddExIVscOTjZjCc+rXzpsJFfUk9SuzybmwdXnTIelcCK9bI5BA0Wr
gAX1zgVq+I7FfMCHMYWSp9iPG3xFTu3DV+ftXXu4I6ojfvApbSoJ3n5y5PQRyTsyO4eH5CnPrYkd
jxGu+c7DTEKUW/D0o3Ey/wuThY7AAF8Bqj354c7+irtO4JBtIL8jimqCKaYKT2jJQ16DgDrwFe1w
JOL66BZMqgojaWTuZua8fAY4Eo7NiTUIeAGscPhrKafnA4VLs5osyOiH+Z4T6xS2Y7YZKB0DDctH
YtN5DHGG7N2NVvWcX6T4HXZOF9zC9tha5CubE/+b3IFwgmarvbALW5cmBEfBjQ1OJZC79U2IHyMd
TY0T7VvX2Ze/AuvdGjzlHAOTcGtip7AHEdLHxPzKeBxy3mJKXEwr7Gt3JG2Veua+90GuyOuS8PTz
qOjq8iw8EECkaBF5RMjPilwHVNgCJm6nyYvzg2xtIlkDDgh1V3OEo5pq5pjuCs5ydFWcHKTLSUug
cePklnshX7cPmZcEqvbiEG0tirWdGZAgwmuCtMDkASnnh/jsiHuuypaDW58izxXmbT25slmaZ2u6
7/BOIZoSNgMG+WgrqzNFnCj3RrRj7eaDf0M/vpCOt2jn7VZZgTwv6X2w9nwQ4P/qySWxkcAuxbMi
E9uwEywbdXg0x8FRkflgHiljwJXp63MR4ACNUEr15DQGEPK8X581GD+gFG2sPfkymnEdmAtJeOxs
o8DpwPdcCyDHTryNeeQSWIlFT3TxvH6qDORpc/BJq4XV6HCSkOYjZitdekrSV3wMhJkJI6jFu1Cl
7+hXIfBgusJq/qfWBT/ytxnxWzkNDKtANFtAc6BIBubGTq48aOb4x5FtotSVJmEaOrDCwIOYXR7+
WqMwBqyfQxfVLs/mQsOWgAv2t+jp3aZ/aVn4S6PYDcKO6JAYCcucFfwMwsASHv2q7ZRLRQaOntdk
zbAUX8mveNUX1Th1Jqz7lFchdQg0bf3EECY8gJAEICjxBK5ZX8zJPLv5yQK0DgrGTWzCukagikDO
GLfRnSSAgIfR8q6FsHRT7HzXNFlKIwASO8wZrYtK3+7hCkMS2lYDW5P3myHQ16+xPwUJ7ESn/KKu
T34ixqKjGDkDZzzqlv4o6XeRRHdzreS8hBlNr3iZz5CQyu1h9mdQK+OYTK5euYg2AfVUU/lhKhPz
wSPSYZvh4hLpa0Qczs2woJMYrwZ9MOJ8ax6QWdBh1NvDlN1i2IsYgYFlZtGSrznVl5DWbBjjUzdH
EDuIG608KpsMAT4rOVfZCNJPoa3pbD2h72vyg2aZE2KPEJbELw/PRbTPMJvyHJBbfK0LJ+xXwoxJ
Ca3SqFDjU8pMfbbwbnI0AofFW7Dwf5fbp9toiPL5/Dn6W5rZ9SmUTjz76rtnGEFFgYu9x4jCqDnl
mejw0TFgMk2oDmG1sRPRJjpu9r16Vmkucf9a7SDiyjrH0i/6HWHEG6irSmVbehLSh0xb0n6wv2Nh
/9T7j3LO621g/pTuArg0n23wKSM7U397d5UPu43+BUmIaDPX0FmMgBu7R3cTsBg5n0u1R+7Uflb/
J9STojMduwGGKeFMzZKvhibOw2+x0Y6sDliHjFkKSpXsdpgRZ7JEON0y/twHzL7EMQu0S+NuQKF2
lMljszNp79XQIaDVxJkT/xYTYzsDL2oZrMcDjnfdKVY/rXhnxFe1blKpR48buSCo0e9hVeJlqhPa
rc9bfL8/PbrQnsQd/9hbr9T8FaMfMVVR+fP/cHbR76ItDRBRxX9bNFb0H04WEgjio8Xw2j/7z5eM
LJHU9zFLK1s10Y4zvwTx9rhLUuCzM+RFDxUpUcrbrZTmkpuXJv2ptX2uLhpgBHJGv4X2AXzLroDM
I7vWDD3oDOr4COkZKVdwQxSCU6vD4yoTpDbqmFLyCLsHQV57cDX8wwimO8gWLABcnRgjgptC+8Ma
M91jfN3w+JCFEc0MF81fqOE+/g7gBlWCH1DYV2t/i4coJ1eMUVl4m/zhp5u3P9oLS6TDN5XHooVp
7L2tWfvM8IxNUwmaB+gPv1mzDPaVe9ParZFPVkDFHOk0nNlLnrAGqYCxIibN276KefSS16HGNgqB
7j7EtV6SFjFLRjlyjWdoBGi5DRF6itJPvhZoleSupRuKYxf2D7nzvyASFS18x5gb7TJ6jr6U5lG6
D+si6GCh1ApMhw3xDBREMEkCVrFrM9ZQBseUrixwH4aUtJFGo3R/SXMIw4explXB3SrqLsAR3+MK
ZO1m4GPkaiH0KMgywa7Q/fWLtjwz1irUpaKutqbiDEhaMNEIziqHeMoxoTLZxuaGSwIbQLSfyuvi
W28cC2d6vwnscC4vyrM0x8B6UB8cInW/4koXpoEDDwZLO8fsJbT0niG3m4KevkZbXj8WkxCRN2rH
wcPA5W/EEEQ7lBO8mlb7ScVN3Mz7kLxK0NPkRyb1a9PiuInX2XcxSrtsysjuSgdHP/4A4/Q/zOr4
UoR/Rkt2G122a9F/mOIr83hbXz2ZahIr+cEtzlV36QXaY1nfLkPNKXpU/HPyLTzivzrk0Myn5umT
rkoR3zDpz1j5Vv74qXm3zwjd+PVckUkv/A3wveBXSssF30/j7hHwlBd/PtPj1jrga7Bm9V1LAX6R
rF95OvQK+Fa5kmwAEw0o5iXXstt8nmUxRmqysnfR38cgfkGfqL6jfVYGo6QgOx0b2188mIwuBqrj
nfUxpr34gmzx/XOzFZ/xdyPc8POzfGr7uhiIHHVMhBcFJzCwPVQogD/wJMZ3vulEKb5L8SRYN7X9
dTmVxnzMKR5sYQm+EZ3wzSj/mrtDeZ5fa0bhMakYFU5grBjVggTfyjtrtkqz0OFuV6NPAOjjWInT
vF6AfZgTw/lpkaVPi2Ml4w+fdeJccgTu021EVBr1GTSNG/za9i2EUb+C5Cxr6srmTLUg+8mrqWZW
uEvPYFmAcOGUldbYu1Sg3lieLPjNufdDIsLfCoOWg3LuVyGrwIlsdEn0WdKMCaLdYP9BXk4UslMi
kYashXDV5rhvtUlpXdjbVIF2scnbWioQoMzjO40Ovlb79Q0yZ1bAnrXw3VZbODhzhEn2dbuW2pk5
wYHmHZvuWuwQ78lOK9OzknyHiJ10CTNRToBjD2EB/lAtZW/XQceX1XFQjziJUqj5z6syQwdYKyWX
Oq5e5ivARI0wRWILncB4//rsGiikXLAPPVuJ60S4gbCVBko1guX2LLesT/Ay/YQzO5hF5tFX7wW0
b65+M1tTqn6tV9R1Dygak70Zv4mhJbEPI+czM0DR8F+Sb3Rq3MXHt8P6Us4b3qaJliDsUSwogl96
jN0FW2hCcFGkflO7PEkxB8AEfiv7fpVLDrEJFOdSeE0nO0H0FR4IkgLQt1EVhW0kvofN1JP26m0f
YOq4Ex+A/VLUectQwSSIaf5CJ7ojRQNbWPL34SAgAX2KXLkTxjwUzyQu0aVsJzyJ6ZrRmTorbF6s
YrRnd+uF4cg+KqdpuyyajbiJgIRU8RyYq9Edw0d8oWtbl//feihkEXqPst+gTqEbVgpeSGf7RQxH
/bG1PyRHkBzeWlVupQrhT5CLo0MDkKuA4bZzJP+Af7ZYgxBGgDYkXnU+OVr+tWLyXRSTufWWAMg/
m0B79hhygwth5oskXLPgM5CARB46a9P1Dw7YQLgGB6asBigkfWHuIIpEtdt+F1NtZSyK5C2944Q0
9nIZGL9hcFSJ+qYN6Lu8D8HaEDApEDnzVaRzlSzEFbqITLiLxoImGqQDhM3N46fHP3gpXz2R28K1
dyng2SJr9sgYrJ8f4wWZq4Z4KRml32TkzxG1E60hPiVtq0Y795HIPwbLlE/Ny7LF00KHkLUnDTdZ
VMYkW3z6L5rUMHJ/5zNHxRfQWciuV8NJJiacCkSSEUkPvGU3M91Dp9NmQG7asIBDAEw46MFuyKmN
ofsjLs/4uS1rYUBoG9VFBPUhBAgjdXHVhr+PxiKqn/GSkVKhM/aSZVGvDD5TdMG1Y01drDvolDF1
yZj4Wvct9CfT2JAj5R0RbOZb1FMMhia3olNAE/jTW+guolE7Ux7aN11RJGFAeO7pkBeaX+EWAtaU
e8+BIx58u/OYjMSjgqCk0ImoMR7K8FCOJVzNHmZy2t9DYqy8FRoljp/a+2mytyI/SNjiwXUn9aEj
xwogL/6tsWFyk+g3tJUxhCVOo3xTKGuTBUm/j9zdudSoTABKQpNqroOYVFt34zJA1CVdfluGQFXd
GByAhE8C5nYdRYQ/pv2pcY5/JRmCWoyrSKjfxhsol9JSbVmdOJuQFVvNtSMyDLkCCxR/hHCx+xYK
1tFNLe7iHaB3h28d8RBtLzaQM6r3buIra/q81Wfy90F+Y9le4OD5Cui6IZhIcUa9LhZc/jucNTEC
uWQ2SAtwakE/I8ULUAB87IDBqc+3eb82o2vbn7klxuJiiim7eVCtYdVBzhqZf52iJo13orEVeNvM
38BDdU3IXSvtqm7Jd0HNLA/I79HT7D8kGwvnftZlhwGFupX/InC3GE+iq14SwAuvSaxL+lsOfOp2
ssEZmWaENu9S9SSn30EAbM8eTMmtvIqKhV/YFm+yymUfv0NahJKd/4Ffvgf9rg+eTt06VTrTpGej
OUWHHEP//uBeItmg8u2aCAUYLGEN14KRGyxmkAgd+AWFxYtAauQYoDQmPuO1q4wtG5drkoIdzdm5
MuGnAYMpgBg4HO0IsN6CsUB6OQkWOYB9NfeQjHCj5Q/c9/Jw7Lst7RLkpHdfH3lh8cYw+33UI0Qp
bW30vqS4epOjXP4KtUMLA7CbbT4wcABXp99lvpbnsLmDiWKGTZUSKUguyHiOTerfiguRzISP7r5a
eVVS7ZwoNwVxjVz/ROQ1zbUx868rWEYmrTe5hcx44StAzTJG4DO4DhRcFVfjwIXU+pOYQLlp2s5F
ARwTinNyypkj2M1Q6IOe6VNgV3wqd3wbbE8VPTRgusToQsxMsEVP5dgOKW4tjiLefvzU2YO2tEZ5
oPOHgCrxzrS26tJm7LArfVqHj1p98CjPg9uvh7VS0sAWYc8ttkx0Zbmgfm5yjJ6/nFtoBqVDW7Dt
vrn9E0cDl5gIPrlQqLI2Bja8VZT8jCyuDhFClP4cMc0QrHp1n/eg+qSPztH1IhwiDgSWmaOfdZHF
gGCF6E+5tXzKiAJIgYtwWiyaeIZ7bW0aW0laxNmmrlf8zvCRWs3R/0bgpK3iU9raXu589oic1MwR
u83QnBPAJhiYzyEOqJZeGcHMV/4GG1iaBFLDRas/qynbYCTAyJHyPRdU71AT85GdQFl5hEu925FM
iWdGtOoSR9DWCFS0AWycaAG5OjXhqRYOIuojEVKj+XzHw92yaXvGZiw4NXoVecNzIPCN3e0g/MQI
xtpgaxqIPYhRxjfzCKF7JKcmtUpeddpcVC4R49e18xyFhCLKxt3hO0HfjKaCAJCKUKeZEtnaSxUX
rrIaW2rRVOhUhI1xT9T05NDom8gBdhsAUoc7aSYffUcsVCG6k8Kj7aHYBfLXUJ4V9xJha0QhZGwY
vNqa3DwS5xw9cEx/l8I8MFNyGdIhOqDvWcTWqM8q6RLg7SaWbwE92WVOJCACm7fwt4zjDfFQ4+PY
vwQLH+SkVTBPTDtSq1v0KtNuTdHT30iKyn9muhWa7/KVo1K0zqWxaFYGmd/SW76Y/vqTcLcLyofo
2EWgQlHdkTeKy5e3Ff4+y75c1puy2A7NM0T2+SX088B6qtpJdVdxfS3etCOB/VhLZi6ZI5M29Un8
ExzQ7SrHdMOfZsWNKbHG4Uh6yLFlWNZn1cThtw6mvFDzpdmu4/oEEbqBQ+vSmworRKxGtZHYelAK
aRPjs8bnwsDNXIfJfco1fiulk6Q41dGjjKLgLTNfUnYoJAdwUBdtncw1/hIIJWqTIti6hD+NKS48
XlzgZ6KN0YPpHXyV8hANVPVuPS/LY+cdC0EcJU9YVmqao4x1B1gcEF/QDVOKRNJoU+lfTXZA10ur
FzpOjHRmhqUIuttyuorH2wBFYUEn8bmiNXRSbmhGI9LBn2q0D7WIhvC3hVSakDlDAgZj6jVM37q7
SkhpsduvRjnqexGsv5lF9bSSlrrNZKZJK9VykmHPje17XyaJJAaK/VVtbV3vh3E/vXTNtc22LXPZ
580e2AscmAeR6lbpmq19eGfB9tAu1NlFfAn91IoWpbzRVi6S9s93aT3zejTVIrEmEqGbBOWCQT+s
flLiZMpToG7I7a3EZXgaW4FophfvSXLWdFtApCvu64j4uofp7fhX1teWcPspL0LoTtBdrrUlwifj
bj7UwaaGh8V6jA+idPdIneJhGXiOkTjVj0knLJGKzLuIwYtzCGHCo/zZCRHb4Ihy8TZSsiIQ1KQT
x7tNVJsVbh4jgb8q5Bqau94mrYqupokyV0SHObVSnJJdnrW4ZGI8pb4de/N4W0zb/ZA6RPtDs9A8
OUVQVzKYQC0m4d3CGSwQjTIz621JWim/jVHyhj8NwfwoZUUaIzt1dpQImlmg70cegaQjWcQ0LKJP
sRll0abGUPOp86EIrwPF4oAf33uj3JFU3miTVT8DbpDvARP6L9oMrK8Fei/WUDNkn1iky7j7CXn8
/OFbowKwu3fK0SXKvY4oRzppDATgXsum2vSvMfohWiIdTeB7EPrU4j4/mo9c63FSrzMI3g6tGykP
iBp3Qvmsq1WD/rSYy9mlV09CS+gUMXv51tQ/M9h6A8c92jHP+1EbHsXeI0CudmTARKkb0KFON3yi
g4vZ22m5LJU3yUsCS3uOZBXPF8FUtXiIofdyUlU+CJICUv7amNXdfHopge2XunZC1PSdSCTrIR8P
aYjosVwRdEgkouxEXyC3WYZwxftRsltz+/CMgOsVl1475dGmRR+WudgWL8jFFCormHb45FjPON+l
1Vcpz3R2hrymmq678ryaBvg5w7c93DodQwyVYCsr+yuZGpR3jO6kRQbpsZZVjAFWus64aqSfiOK4
LyRzhjkNd8obdBQtK7AA/2BLZLMQX/4o+h31MW63dl/C0bXgJdFICKPaZ1T+kn3BPA++MJa6jVZf
PnaQUMlNRQTEywPssybdjRT2z8GIliOZWIKAzND/gpECfN2zk3lHmcwtHjzYLzkNVt4BSQkfNJY+
/mJzqpfWHw4SZBd8hvhJ8kt38w4l2Vf4vBNKoCFmh283vgJ0oCuoEffI/WcRGPgvp5WAPGMBFaHk
bxmxsZJTRHb6kE8cuM8h56FBsYKCTGHZXIH6mkxXinL8HDJ61WcPrgiePz3gR46YbdMN6dnJTcc1
hq6Eqsx5bSCoOjCFMpxkrMb8FqnN5etRzumEykp6I5IOGstGxYxPcqUQw/ixrtkwrmQt9XOtNap8
OwzRmAQiNO6bqHYsOqPJdxzyV7hDc41r4MP3GaUpxlNwumxXb5qWu4Ytlb+ojIrbW088KZCIVyzD
G2+gsK2snZH8uWBNVAmE8hEFUO6fdBJN7lLB7WpjIjaenC1oZFBU81CwnLS1MOOzIoCgd3M5vL5k
gJC6OLrFUkH3SawYuiDDQefb6HTr/g3Ef2yZLK3JnS/HeArlF24qn7KS7QDXE+50uo7l22fpMUHu
Nxt4DM+5C0VMnQT0LYrrafA7MYYtCOQXZy/PUzU3+XUB1y3Gx5EkEM4Sc18woefmIlOOsrCNdwER
znzcmB6oPpT5ISNscvKs+WGsHlnyjLQvHsL0goJcxlPukH/ww6ebF5j9cCKCixmLHC31K8Q5yX9K
fwB6vAeEmDDspeopTZHnVLfxSye0I6rZUbhOuIvyWW1HFwTLVolI9KsTGAjsjlozlXBSdxUsK8lJ
uDcx7cvk9MBBz+Mfj7dPrZkLtgimERqoIqhzvOAf85VruFj4LXNGxndC5ZQH1xEP/nyOTFpWT5W4
1dBCIC9SLdJzDh0So4mcXzzLmXsXOnJMuNdvSdlmc+ZgStBmQtAhsee5HeGVTFgEArpvbJPCMejv
BQcG583bP/W9jVKLnTky0dVMOG0tA6BPuTEKw+Q1DpMCjXFUwYyBcASzHahiYUn5HsDn9JJUFJoN
eBe97KEQpJHxIpv4DGHV92u0/T4TNDs1qlllFUUbSdgxO+5YOX8/F4vH1m8NzicUUxIvLWMA4jDS
HNW/MlnVnoMPIFQvY2pF9jbLI03YjdN5/TJL1yEHdTdPEBWMeAanhdveexKK2uwSdetRxs0HuyL0
i8REd+sLhxYlc0o8dfpQmV8C7dc9J7Q2LrEc8Sjk6V7kP6Amu7kxCGYOXir8rXgVm26BT513iZHb
PckYRrmMinn8hyYC/wk3ZtMeByGeLzy4hoRSFX5dK5IsENRnHYnom/SpEMEug1Ns3bnQADKd+55b
E1yYpSdUZ6kwg3fFvYm222Rog4fQt2RA4O/mVuc/oDbIDBZ4pwxUSNOa8+8piV/tGluy5a0wtyTC
kmxLTTiNtbhnS2XMnhHU8/kcF/wgHtEKJZ+WGS04vfqF7cUA3Z3xSn3jYPSj+yTt36Jl1yRZ1nsg
L0aYbI0zJHbaCY3V0mEMM5hALmJWDaF7mv6YmHjAMevE+1ScrQl+SZCq52NOMh9b8VcAFoNHNRey
RTujua4Q5QkCmQFvXJ4CG5DdGTMaQkaHEB4ycS5WfwHXKUYsbEREFQl2bjrSMQFin2Uo1Dfjo3XK
HxzvH9NRaY1G2qLPfEqpbRWnwagWJzSDRBsVeJZ+tn6uWHecUKWP7m38zKcCehVawQZepLv66M9B
WmX8DTa3QZppS4AB+Bm232ZuWc0KcS02jg/CpooISW634PThYzqkh8BcVvJRklbMea67pLomnBU5
2ATNQ3dyNymYiSlB53OP1Gii6gI+L+awSa6d5goLn9jVC7k7a/kL5ZFeOYoDVuEEhKD155TQnjBE
1qP9snlY7xpfH7cXCT1kPwYHGU+EaD5Nkm7gRkZD2X48IMXDwIShND9qb6B4WDK+xejgh5Sc120u
rEbj9Mc4BTpFNuOg2sPEYrPoxZ1YLoQU98GKG6SRxy+mjwLk1LWmbeVsOq6gJlljFtaABMRLXTlg
kGZ2QXGvKn9Z4gzHvF0nzFrY91wUiVwzmDDjhV6g6NPmJbBoP9PeSnYYZ3twXHMmIbEFiuSuNkXc
D9+F42MEDz9rwVvKBI7aUnqOKtJJw+lu3terEuU35zxpduUsu3VkGgxWO/NpT6VnDZ8OZ2eAzBPf
Tml3KFfLLxOYid3Sr3aDfsm/1DO96iiBAWfaC5d5ViPyGCt997h0tGwerbNlQMHPjH3Oh1vEcDDh
j4VTwf12MIqNCUjEXKP7IGXb1mbm1WENSb8n8c758P4ISOiK7uqbfLQOgLqMDh8soDugBmx3aLFY
jmy5Wcfyo5y1xRfntX+ba98s+Ci3WasANicZVjDiBLA1ab+jpwkQdZHdpKtJmdumxXBko+QZduW5
XeNsU33bugAB1avhV9BelGsFAM/CYiYdKI1A6KJZ+whDAYfzumN9o/eAsY8limhEW14mmI83SIE/
R7LlMPW6d52+YspKxjD5B5KjreqE3GjbqlkA0dBe4pEhSegUe/6MMTtlWfnClGIRnURQhv7U1xyg
YuuoC/ii6ojcXHS0o+CM9DkLvPEI6N19/SQ7EA2UFFWAJnlSccu1s2yMIDHKhwTEVk+ti0f8XYrV
HICABEWbJL3E7tfYEmtqXnWHGkYfIBepzJ/wm70wBYi4C6hz2C4p7pk0mzh5iMLBJxJjTm7JVUD4
vZbXOEpVTMd7DpIK8HdslUIIM8V3kXazsUFl9oFf1KaduG7a0aoN+y/8uc1NC51U34oi1xXJUWeF
PD+N7qF0owiLGgAJs16Lf62nhrA8e8BAJjR0zigow7PVlvQnd7cK0k5KeruhBrCD+R3wzskchQnO
eL8IV6739IZ1igjJexAlZRlrAcymtZ4SHTf45HS7vPQbHisSUvoNu7rAxywDrMKoBJSJeEXhPmWM
jNHl3IwPCnbtIuPRqTgOe7pAWmuhe2ut2giio/8CqdALuy9AW1eavI0pqh5swUHwjGTY96cFTslN
R4wgiCxZepxL5ayflR5CmSnbgmkBZMP+sOnxBrLKpX+owyvwWubxXfz8I+ixOSCZq9AaTIMla6ys
/lJC44PfJsslK8Fn4778DyowYstnmNdFfV4TAqZVvAX4W22Og0Fxas55aNiOGKiUQ7SiEpycJGk5
3Iqdxy6mcy7UMstz9hdSWO534bKIICClbXFzg2+B5fvwCU4R07DXnePyhAsJVALrqnb0+p2QHmjl
iWCubRwb/Fi4Rk5D2jpN/4Ok4d88SFsd2+N4dJGi0m8D4TkIJCOPinD6UGvkd4V/EeMWdt72q5ui
Hsl8i5k+VLuGfTLw8sT0CFbtycdhPmCZx4BDVFIBmqKQqWRae2xKKWwXk1MWcZTgV+ZPiVVhxOYz
UlpMWrndyr9ud4iguibxXTvh7uULhOd9+Ud2omXvUT2sxGmDDHlCkw97cojSH+AK9hrrv/otIgLJ
xAmBL2G1w5VXjDTvuqLVCYJ0TGe7u+4vh6YEFOBzxrI4lxyjnO4c+jm2HATkOcnCpfr6DIc0uPrP
cPRxrLkfs4EoLoLoZ30CPXEVuPZSGHVtiqzV2FHsJagEcE8qVuSGWwvqbaHp5ESzTMPuuRVsJBxS
0r/UcF0hMiRdEMmCxPS7F01UntbJJ4AEJ1PZXj7oznk7Dd7pwpYV1Bxj5wFYsL4U+TXzi1e8r0D4
KRq8IcZCgzOKyhVzal4tYrZplSuZJZJ9VW53iAYCMrsvUrSzWrI6lyD5Urv1eiauZNmNiSdkTXse
rgi+pf8epcMWR6mOdVHf98bWj38b7+4nvJf5T2lsXT4V2anSW0xDG76kRkpmtMYsnkZXVBpu8pWK
L+R5kjlP2WcYoqn4Fgg0kJ8Sia50ePQ3s7wraEDJ8lXNY0fK+CCvU9QEpDxBcCHkiTtQPHhpv1En
rbpwGfVysgFcNvGEICaBzdkLbTV36gYAKP5yzYtC3qxS7SFeeyZ4/q6G1KDHFQFOr/yI1AYwTwQQ
zfTR6NIz7B4jhYC4x5NecX/x4eiH/GfwliIVZnDw5KmQImKhyfGHh4nHVC0vXffIqM+ocUKfBclW
+botcC2/Kxl3cArt4GWLjMgxqSeNibAx9arwE/QAugqa7g4peK/9+KQsEieKnIj/pXuYc+QvDSVx
K27EbCki20JsxRGQaBfme3ZBQAJBgTdgUJdeZrWsqt/YWrfUKZt/gcz82HG9HiABxvTQbz9DhWP3
Z1/aty4fWGMOsuOm1E4cuz/0k1bvxMa4Cq6CHqmDeeiDOdCDuAFKAbwA+IyHLep6ptqb94LAFBy8
hYDw5KxfAt9hAvLLU/KGBYJ5UDeizeGhlyuS1cC0iGe1BfrJElJtzbpi3KcINIY3T92lCpDVf8Bj
v8yx7/TP+FFbYeErDgFs6IBCcdkC+7Dlkh3dHRMCnvPrQECAd3e5c3oYypiuAI9YWBaWsswR3nNx
/LXw0YF4i+FqLri4yHZzzy4X6Ub9GrKnAgKXPpI5HgoFI7y+ZcVc+JgROIvRoP3H0XksKY6uQfSJ
iJA3W5BDeE/VRkEXVbIgi9zTz9FsbnR09O2pBuk3+WWeNMC90bONi2sRSOmUG28mxe+zxzoqllbA
mI3Ugyi5anBKQw4FSwEIMz4Rj7Q3qs85LeZvE8NH60ev6SavW4m4AZBglOcUt0r/EO4I6xXmQp2A
Ktktj55r9W2hOwnhpVOvphH6kZK4/SOHJ68wPjYsHmJrvLYap0eAS5z6oLl07PqmyzYcYLduX8sS
bPJfvv+cm1x0SA9glwNS99fn/wqQp3YagnSlGZ2D3CL/0tKHrgGlj1arzJ4WeSzqn1hZKdgaJBYi
gbd9ObMw0AvPLFgnBIHlaq/IoM4kw0qB8tXnuO0pJ6AJAi00w8JVYQ4bSqhBZ/THOZ8hosgLORH3
SJ5cQgNugjWODCUm5bfu7vxvE96j7kGSOqg8XbmL4A87Vogmsl1jJ/H7n+hSmuRVllEELZtbJbbX
/h9BuDb32vb5xkNOPuOdHWrWj3vHjH0u3iEM7FWcaZbjUJiz+ySo0ZbMhUac0BS4CeVxE2Phkq+l
DE3JCqijTv59Pst35YTyugm2wY9OkPhz59OFB4MMK7tpbGOQ7ZqFioksNIn7BGRn+qOQ4XJdqio+
Xapf2e7e2xC+Rwdiqz7k8p4PIHOI8uxFzurjpXptX/ux2ErdfXyfUMwC7De8kIl8Ziy8IHmNkCZw
ZelJs5nlvv7c45cTZt9yjoOe4wdUQP4E8mcvuaZ5n81OQgvTAdYCbpx9zEsrkh5Fwkw0IjNA8YCY
I3ORudKHb7A2yOoTM6BXGFF5RXp74VxmecHDRr5s2HUwYPJnw5CtAmxU0kOwSWvgXf/A9Ut33UUq
erWg74hTh9s22rwiu5P+AgY8nFG5nSjzE5GXoNsKjU26vVsDbmAqWV0oSzOxK8K9x2+BHMM7R2UQ
6F7hygw1UK8NrNm/TjiNpFZJed4EsHd4nrwAY3c4EV9nHUtLdZu6z0/X1Bm8RD2NQ4GiyAq5knED
s85I+OBUIFv0zdVQdCc85fDakDE3yGqQaaGtWzvEL593G/7MS0C7eMQSmGgPXZJRxD4xGTicSyTq
2S7nlgg2iXujeYdHTrIpW2BJZThMQ1q1nJ0aaa0Y2wAsIC/GLriCs5mLXAAD8WDgncMxgtLHZYaT
PO/xCLXdZ7QtSOcq/0okHO6g4uZCxbfMsPHtg6P+/IrDM/8OJ9DH1JCSGitRuY7VAbtWyWsATYgq
FGhvzWxnkBPIdfgp0v4dbTOyThnHaaOkQ7GjdgWX+ySXw+XvTBw4Op5DLtOf60CmnVB6CzKXm8G7
Xo4kkjgrmliguS7JhDpqnnskH47GKQgvWseOpvFbBqQuSBTt0J9T4geMP3YkuwgX6tLO3DY0gQNN
RdmnkqX0SzBE33K7ishYoRtVlm66poL1dR9TDlNCw7mLTPWqqWhWcInq8CgaDg7VWfCkRnCId0bD
P6/v7cz/YLG61Z8laSxjL4JATy9cViGXN/x6mM0hJR3hv5DvJ0PuRPjpyV6iQImXzIwcqWZ9Cr1q
Mu20m+R3RpyXdDm9cC2kQGa9BpUWFAlxut8+Le1IRC6kCx1wKqmSdlPWOE16xlYACI31ddq/m1WN
65KqWZzUsRjStrNLnY49KYS+VXgz4FnQYFntq/n1ln8F2PbSbesianbhP6AMeK95ELRVeE5gRHBI
3dza9pEveZ9CDELaRuewVmD0TLZB8nUKwUxT1MIY2sx+yh3XhUj7qsIdQGVOgsNvjx3ZDeC4dbKV
UH4KNgq8yiTDcqbo1AvbUc/XYQjbSU+G8oCwt3oZfiTfMb2OnR38a8evIKN1wDE5rchxaCuaS91B
TbJ5XhkrLkONesYR+yfg2OE5MeeQCxLhO0DKR9p9l7/YKpsDEspNj5ZVIi7Cfgs0cpafZrQkjNcH
i8EaFWqgEYhhXO2YByKkYrkAmxV51AL6iWYpZP+fKXe49EuIrU/pca79f64w/R9q0xONlf4o21Ww
0hmBkqXJ/FftVXBkrJ9yGdc2B3DSKV3ukNTnFzHfpLyIHij9HS2kNEtxqxRubODDmf8AmBcT+4/G
h8iHgZ+y+h0kPGNMJ1Aik0M0QuCkSn4rmwumzSCe6tlXTrvbRe5dgYz325vUyxmyMUkw+40SdxNe
B/IIw23A8FffgpKZFay6iTH/j3GjdJP4lpNn+YGz4bF0oT+GUm8LE+l3VQb/3pknD3bBmKGzoLPT
gaNDF3p/c/T4+AXUXQ7WBc2MJbH+8hTynRdc09v3z9tcfxAES71h7vlPGQG6kX92+nYDeXhYdeNP
IP7L+2fFWX8mLZS37nbm2aBRQZnY9NK/ZIbQxH/MCmqS/DkfWLOgXOj/iZ/e+TmVIgF51YJ5KDA4
N2hWZbGUUfYDw3/hUipk044F/GcrKQKU80ZLqEOuAmyepvyv8otOW4fybN0cCujnFRCMETP1UoSP
aGjXDrB0ikKVYslSRa9BxK2NaY5iMjJR5m8QUCaP8XRaNKe8h4ovFXKe/gzabsKufQIOlPNXcpxp
d6Zy3Xqy6dBlb72RgZFLPWYkqoedO4PX1n5++JznIyfBj+HB3A2fKgD9UtwX5VUrNpBoCCZxC+La
bNUvR3By9d9QeaqwoU+54BTGokRSf4mBLXR7myM7E1WchbWDZAU2ZfY+MY3F2Zvr3yYdYCwTnUSx
85ZcF58PT/au3FcSAuoKvwQJktdNXDwk3gZxdhLb72RVPpGT8QONdF8A8AtKGhw2bcUWSfEOobIU
ZniSUf5V/vEyUM3WXJmVfXgzYVpP0d+hXtVcUoaePD3GM5z4zB+D4t72DwplZ5Q7eBH82Dl04CGY
Xq/+akCbOALryaLNW8emqRI4e2rab6BcDerTuX5MAkQRIsug4wScN3Je5WA6x4X85QkTmq78amjZ
jBkucvulTwdbKZpCi1dG0XfcHWpMyn35mwbLZOWXuit/voWKeuZJ4+Y4wNZUDEuThyb/nJjK6cqB
PzSyEwaQfml/56vQ/uKq5mKF+ZJrSspfWDNwzjB9hsyB9xri4ah+QR5iOq6agfPhN1p2yVb9KnE4
ak6UYzmjwAYjOe2FKaS//PzBO2cEF9VQF+EzbQE9pfiNGI+ArP6rBKh6/mwEkTxxShBOK4WsvPbH
GRdmasznnL3h2ABjJ6I3wxjIR9g8poe3TjK3OI416/CyOKL919ehp9iSSzvrWRztX2gkrUwaGFHF
x+EPJDsvrUbc+di36OAEF6//faCaQCD78KULAJ2m5w3nAThmXgkDWNF7+z4upr8oXvjBaqaesswq
GUPMepZwHpu9LG1iqqhUj/P/i/XV/C2MPY+kBKjgNatw0rh65GU+ly1VPXMf6NgT2fTYg5QVrpBT
Z/iNstKEW0fQk5amkAP1+2bKfvO6RoVIOdNsjqZDspORe5kcG8KCuOYbD1FA7ZexSrneNmnXAf8Y
fNKv3cy4I+Q1yW/3uUnSUUwbhJe9yONt4LEkI6ZZJfbb9RjwkjYeWDDsmQVmt0xs+XduEg6tnGAM
eZ28rfQn1+gF5bH2uHwTcDJR/PFnWynQ3AAhHXsfsmKQ0WUSHwXO00ivxPrwRv6rgukou8pbNw2Z
z6prnjGhndccnaSPa/AQTQPCEL9YyzgZbV5eGxHSghL6OrAn9ajymL+7kBkS2Mzk7STBNtzryNGl
yAHgwdBX6lc0RpAAVuS/oTyXHfcgnfmEWNhx0S40Cjw+Gil+3EDszcNNFCAEBTkQ1Bgbyp8PYkBL
kwWKAqIOg+u8XwkYY3C2pepPT7VLiYeaW4Zonlo0OfPDAehDgUSEnirhKvyupauGB77oWNx9RjXT
9FcvfmJmoOrrV6n9lg93DG4GOyJq1kCIU4TPNMjPN1wiEGjKsQUMFoCMBhCCupzo+aqp/kkv5pw8
odHPqJ8Tke64a4NvvzCQcx0DocqpqXDKHakAQoSSJzG9Jwztxgkuasq8y1MWrCqydkiPVJjRZDMu
dRTJL+kS/jYttot6Vag0E3Z85QrGHcJuGNIk6TtmyMDbPxMQ4O0xWuds4jRhiIETGzcppo/nQEyu
LLEXk6JldkQwzIpfD/X9I29k3Wm9yIkP4/BrDs+I6l0KGh7hcvjhK8WoFf7G7Y480exIBCC8zF4e
NjSBD+dD7JvCZBYWPg08/OuWUGnUWbXeb0c+AFE/KdXuEzyXPfUyuMM9sSBkYg9PzDJNweyiVq0h
P8RAyT6cm7urDKUJFT4MGZGDetKk0yv9173Ae5ETtjNwUv26IWc115nDAOxp6YwgYlCddDqQV8bs
KLP1kgbNH2lOZxbVh7waEnowzp1m/grP4nuDU1c2DlTY0f9LHeQAoZK2SGhxviI5dBJyMOYBUit8
e1uFaxTvusR0iSkmPxtmy+/0dyrpvc3ardCj9PJa3ZmdDq6qeH3ikNw2e7b54SoMPmWh3KuYMsYw
hpBxQopXAFjZQsSNtPRrMGAEF1oGoFdkM72wg5xh/5y1/S0/CnJDGp9CjX3KDL/M7grwaWYHlqLC
UcNoOeWblYGBjnGLUUkQ1834HI1HU/MjLn7B14CfC3BA72jArgZ046nQDbQYfQ8arFoNPlp3Ss1j
pnwzkkE+7VlYOOQyGSl/4iUkvaA4GCiwEd7FCdhmiZqvQc5hJrtFd2Hi81KPg8rH5d4YlQndScnP
nfiMdRv1nyR7ILK6sNzk1gsnTxauqe4c5gj7vfPCYw/qA0+ZcBlEcjmW3iLS+uUSF5zouziAv9OZ
LwvePqcJ528E14OBBOHGn5X7PXYweYELwzyV/elNvYpO3InXWuS2xsvC/AJTBl4eSyAdga1pnUaQ
0MbwMKS1KxQcGqO9GXLyXsRs2fkLFZy4Tc02qJ/zmjRQ+wzWHev4It6MQb/QoG69ppQxBzR2fAkP
D30HNWVXE//tX6Vx2+PoRV4gaT+Lkb4bJ+LLvpSWEdrBOyGFlDvR+6+F7dZh9NFVDgkVRdHj8lVg
U4F7xFnfLjiVafhExDd2ij85vybXGGhKpNHCsJhoPHzGb1zEWLK4j1bUxGC3aTI7Y80auLeJZ97H
cG1U9kiCPz8HM3mezmgCrwiMcP7tuYyIAstuQGkZCa9ed/gsMhK4ZQ/H/r2fseq+YyQhjkNVDL2t
YogVj8sQ77MGfkflgkSuqm8hCiJ9JGVKURoSCA5q+RaX9174mpI0mNHkvZxDC/tWszeEE05vPda2
cQ4ji4YWlJTEOFde0WzJhJnpxvjU8D93Lz3zB/nWcDpqglV4iZP9p1scZzE2u+7QShf0q/jC8B9/
TZz8qCCro/avNqCJEScMLHSNEtmewkolRpTH2T6i/6gbk7pBgEEpNZH8NqoLGQ1DXHNFLqVTMxW8
x3tQMf0tdblWx4yF3USjMc8V5cKJmJI0jFbqVSY/+A9nN14aVMrXXZmCkJxntQs/XW5cedeCgBt1
zRieM/yw71R2Xi51UYfriVnbRc7vUAXM6jYg5uSPjIAqYArZGVKrRrzv1U0jedHMSilTmae/NEq2
2jmJNqBJVwODduwJ/QFv963eZxEgKCoEKLy2xt96pz46zhrX7Eq8mYimNdwjdUV9WM7yy6uItzOd
t/hTNua4ea2/uE7PkyNTG5RsKHSOjeW95svkWLr46AeDBZxahZ5G9cuHobwpAp5zPlFix9LbVwil
4Eueko03CQd6MD5NA6GvZXXQnU93N02OvFVEZ4C84MyMRVB82TmRNxToGXWOa9wT/VUuVlQ5KDue
QerNGp+7Jf6S7MhAvB2XSXMc0m/MQEVgE86mxXvLIkcq7S7Ji5lucaTgxnjqTlzOhxOESUpOOd6q
G63zk8qVN801/7AJTB0WvI6DnVBIML1fNm6Kkq7ShXhg5WCPw4kB14gdFxYZJZSAtNYNKwI/7Ab7
rsalSCVYdA8w3trdP7pqqEgyofAgb484uFkBbEwS8rfAh4TlLXZKq2diiKMrknzCVsYu8pjULCZ9
y5OUv3Cyg5f824BqiTf81SL4PXrZLWhqMWD45etzaKYsEdNHVuuvwHRGjI3nBfzMKw5EY2SuCQ/C
VgIPnQnbQlH6wheOlt6mXpfla1wEpZU8uNol01i2903FCWcMzbkYbakwQG4GJKN7zPLJ3uiiX9d+
TntQ5jEiyU8asXBuCRvRlv1yWuC3bIERJ8zJAx/z9a358FUOYxgdKE0aHBtjParyjJSCwx+Bbmkz
kcYJUvU2NSlRtjITW7wO1YbhDVUgPEazxXjByloKp9nL5ZXsJobvWO/IQIDqVlZRt464ONOFKczz
HQueXyR+xWyS5dMIP1gqRDRRZqxIQ141I2JgMXTlnrsbPNwGuBM0dTnrl0FwyGI/qo6MLqgqkJiC
xGhObrEVYaT31OWmOpbBzNsnObeIhcyIAlOHmAP5caA9V69rIW8ScVnQ2/iyifZDIdsRtCLNRRGV
chfqO+PlWAULBt2R9Re3a/ekEEshieCVbw/8ydstNmQho++MdQnMN9kXyUmFiUxaJ/RczeuTmTyD
W4gaF8MPTpCCRDD6b85JlQ4OGZZWGNADPenN4rZE0vhShe9R3IT7kXMp3oXjHrursK6wLPG6LFUu
CwGHdlCsiI0pfZXExOD5YC+lgwhSYnXOtl9stmgsOBaj1BODfX2HSijx4Jo7PR6OtUoRzY+sW+Yh
v3dfzEUkKmk5C8Ig+sEmkyPQ1W70V7++xFdF2wfVrPOSiNWDIAFBg/+vlArfURkfGYhBhsWDnvyJ
36q0m3K23SKZrXLGwVuwLg7WwPRr3DSEUFidKf3jFs9UfeIbWiFDgNRNf1CmNCh7HDqV04tb4Ikz
NRd2eWSCgeHcEe06hWbt5u0C2e1sbuBE0hUgY+RmCOvUmhdQocUTH+wlNI2PvkTxieA5C6v6i0NS
836CQzi0drM1/pXZeaF48De4/cAkXpQZ8ExsOFp9p/lZWr8PqJ/VoX5OYkVHsTZZpj3vnXkQKek5
BvdeOmAIhoiMXMk1lDei2tCcfqIPifFNC+kJ8QgjNNhq/Sx9X+N6zcaKDtZg7yAFw4k/3U6CGdl8
fTNUrmTAw0XszTjKShvIVnTr9NIqgB0hlqqTMbIthpK/M5yT9i77v45y9teE0XQIElJ85rZ4vhRe
f+7WKkqt5vbsDaSwU/vT88V1dseeg7YbFH5c+i2IxYyBLyMwCrKLY6oS5l0CGP5oO2PAksDdicGt
8TaZO1OfQCXZb8TQCcGAbfFz4zXV3myTroxJJw8OHyNfvF/b8LWr1IMA00C95PTobbpduE8kn0+V
SR8RrhIJTP8jXBn3bGFQTx0eVP2gMpPCQyq541QFd56MdU6HVJ8A0bsqNWQpQr8crOCpM6ydZnsv
bsbadsDgi7X79Z0jEGSaozEZKuOHLh2AxWbbIXhga4knJ6u5xJpD2AUln7CN8ivrd1XyBWOplAee
Y/6tGDKGnUk/6jz7J2EWrG6TFmPYDRmx55tWHVvaCT/aT3U1/6JqgeoMSIQfQKUtWF2quIDQO+hx
SOBDD0vgSUnsxz/dkr0Gs47JrLuoHwhe5OnM2C/88Fld278eWwxfD/GBnw6j+YMjI5fx+pu/6EOZ
Z2glK87De8ZcaLtHiY5whsKyTRxPIbzbeOjv7YsEPL1BUAL9eiT3QUsJIdK08SYD7Y7TAKNs3Pr0
qgQr5lHFtVZtVFdqe0i5/6vxM2LF1leslDozzUC+JhqQuGrT5n/N9f3A+FblvxU3cXWABZ0TYyL6
42Bdh8veuQwf8l8CZiUwn3mzIv+FPwK9kJ+3dia71F0/iD4n5NcTExxIJ1qTuNlzT5fib/0A/IWa
5Y/XwcsJHUq7ajjBKEWsee+U1JG5pGYx6fXFdHomTGO6wT0lSMmTjgbVz2wSwcygOS+3wwJjF7aE
ZU0KyTXMhwaQAkmDZi0iZvkDxwrDaN20R84dOdffuTwdFainkTFlPJUvzpABhurS//TzX/kf/55h
//4jdsDxH5TxByfcuv2lyqs+xXetmdTDljkZ47C/ongavOEkIi9CQQ+IKz3Vb+knNi85HInJohNZ
6YXnCrZc7rOE94dbNi+ObLecuNgzRjL/p/JrNoJh8lT6ISlN6CCzTo9HusZ2qp2ia0KRB42DNoHl
2i71S7pm2Glrq/d3xie2hCmqU9rg0vlC4IerAwNY6JZRt+tLxwR3MTwob1DpNMxkkHvEbfEocmYu
FtXrJ618kskkEkHfe8anXTQmOuWF+iwKe/ngI0v3OyI85aLKXSoF8bPFz/j8ntntn1LfMZB2d5C4
6iHYZUdcmUt5z7e6orlpjzcLmUlMidTapAzi4MF2wjfT+DFxGsg1/xOKaRLOL0ZHy6T/+oUy3K54
qo/SDluQgoY7eqjyKjJmjy4/Afll3HAPnAifM7k40qvUSIodJ/4K4enOjk3iAEp8CtpV+xeNS9oa
Gr7p17LwhicIH/1QrnGj4whZCkvjXIBSeza+cYoeLD9jd2ke9Rmhebwy8Gd+xPKyIgbRiRZqB5fD
idVLcQNXfcK/lfsmV/9BKVsEzxKuIbf3b0Qs/Q8gCckukMmb/vK2dZ/flPFjDifx73UmiDdx6V3s
a4ys2etn3587KlvGaV3jCgJBL7ZyZZ8mDBDphiJUarVec6O83X8HB/Wf/C/hKIpH12RUix60D96G
Kx9z3f7J5l+m29q8eSypfvuy9M2bodAqo6uA03WMM/PYH6R9l7ja+ocMIssjvPuF9qUs4yWyMJkX
W/RalY0EUmRDuI0hhGhrz9niTZPeglvRIaWeA9QB0RHrFRzBXzL2xendoeQ7N6IFAt3hNs+8VfzO
XHnLpUW3lR195T5LorSiA/SXBLyPEsqnbL/wnygrNtXRonHiZdnUFzA5YpLX27VV3cwNQFLOi0Al
ySeteA8/O56Zdf2j2nnrvef862iwX2I9hMwg5iubDQkPrM+V6M4gGj+VyouD+uIW3QbiDJUEFmft
9fByuh12OMgo7uTr4geqyNtekfI2w03vcPUP/4oDh94t7ArmyZm+l3tO6PPxqv8RBuLCUGBv4Cj9
qwFh/S5xfRf4o7aMMethhar8OWNwI4D/k0kbFcGKR/vxPo46INlLHq6gV6FrJ9myEmwcOz2dkX2N
qfMu9odRIgBEZ1twKLiKJcNGi6DaB04FfG2tEIbCRqnXV5URnrCTZg8kIP2ngMTSMyzI1WNinnId
+MfAAag6It1xnn/LxA3K72FCt3Djb6zjFIiwkx2R8p5T/A+sSV4/nSNSz9Vkyr5N5QgH3psgopTZ
Gd10iQEaLOyCKCJILne0KReQnBfJ7RqT73LmE/UBz0R1j7xUkUIhUHALtCIJFc4LM/8oE0fyZlA5
5p4XEeXpvCL2uMuxBrJzMUnbpD6yHxISikPFcsE1APzFNASLPIRYLMggYI7CqmxIOLkN2OkX8QCu
hWsK0SED0HNARxdWKGVJn20zuPBEZHXLkauPJm8bxAYrw/FKEyDmbFqRgdUb+r/2bZsHU3C552sa
GRsUUWLgXvCF7CXxccmlO0PEyKdzLm9ereyz5ADljv3w42ipk0d2eZbWdcwde81FMvkekV7hfOon
LiUYCyBglZ9tY9hUzDDrMAKrwwg5jKCjiJ765P7D/lnwlavLMFyLA+qlMtpJREcFVybJLgiCGEzs
jfZP5hWobnKKeVm4l/m9VHYDswvgfEpNGGnef685FA7LdAcGGr3gzCS8w/V7wuUQztYYAD/BFzAy
TXWLi/SvHq4zda/dCEesW4YJsEaxmUoOpRMSrO0RjAk2xJihCg8Uno/Rg91JPncCH0yJhjC2RKKv
fGQiGPp5ckBH79szKZghJ5c99SMn8TI8MwcT/gWUuzv9r0CC3ANMoDic4LCkVeC99yoWYV51gx1p
gD+8qMTVZGMkSs4+QFrRQUkSww1y4RC5zTG9Y+/5ydObhL1LX3T9txxeAA2+oHmHi7rxCUW2B0ob
ZuKKWxiTFg0L4pVnGIF6wfpuwgLwx1/+FdxvMgLzC81GY5vOv7sqW8fHQHH0wCFvJY1rELT8euCo
ii2FSNMcnxXmwcp6JPMvGDY6P/iuRDaM5GP1g6YLWBizEX4VBP434tOyA+CL7yXaSZk1NswlSLUe
k3QLNrTXQQBf9dau6ZHZRNFvF31l0a9I5IjIyYWM6QCeUztGvJz5GgYWPyat1DSZ9sB/rUZfst3U
uBIsaLOGZrHgCTdGc6eO1u7ILraaJ2dTlZ6i+ThRyhwegV/91gXi304bV3Hjqeqd9+MNShJS7bDm
1k4jhbkbwLRR6N7sc7g/PVxN9h14SZbmioBpHiYjaJCFC5284APzUO1rRwQvqp+/xr1xYb/ixIRf
5+Xwjg6+id0abwGgWJ1vgbjWYtwzAS+/3gy+Wgv3gdgsckbNcyoUPNbgBRgcZlv8MP9Yx01iAIZL
9EUiXflm/3XKYturrD4QFSq7sKStRnUBIugaYlBCJAG0QzqPAXDSk4CjZgvMlKuVviZpFd64o9TT
zyAkJ6GjrgizIEZrqvMIxOgLBiwxBLfUVtm2Hi2B+JyRankecH0EfqN792yp/hgRkOrV6yqpB+m7
J7unA7wgVkZr3RSj5xEx3xex5Y7qDYy3KVMORbpQTupXOOBPXsR/RB+BUL9VLgHOm06zr5axBd8v
EIx9Ra3JCccTR8PALY/f4bYftiFqDzrxPGpgBQP2JPCAcEX8ifDg97jjMMyym2xpMtFID5/azGmH
UxwdVGPZMWA3CElZ7czT15WVsCoQu0m9ynpxMgXsrSEqapfqfRlnxxLTB+ukjZNI4KThQKqXW5fP
jIcC7JfpN6QiDwNnChnOAFeTzGq/0H3oRSQWQcM8paC91eC2XeAlqfRl5+FHKW8c8Ye/+hFc6Ogo
baai7LmGqyOyElT8k1j3lZ/+TqEO3pQ3D6Or8He2OIaoK/Uk9mpHZ/pAZ5sCwW8Oq/NPzxYFor9t
7qQYhgSOSkg8284lZF7xLMJr5TjQcVNDVLRy8rbBThA2CumsT/FkqkaxIjUN6QKQwM941v4kWl9U
R5ShZqDNkbjkfu8EYg7Xx86FszgDZT/azTRtiM+8LzqhA0SE3E8SfOuWcdB4YxcbyHVO+A8i75by
4OxeIuTU4KW73/z3tUm/uXAD6JIxE+LLw2MgHF4P8fyC9/nE608LKJIRd3IUizKcx4CpXXQ6VHcb
25exGJ4DXtoA14GtrpSQLi5X0e8GBfAfis2qZ0bs4yxma+ntiuY8IfRNzoZIxi+jK5az0WlxX/E8
HI1w86avnqd1RvMb2rw1lJBq4vXMC5nAqNGlReRrGfbwmomgwdzQryeJATf71PrRr795QOV1fYlw
jV2w/n7Vps9MiG40r1oF0wk5tBMLJOxyZuc46fYvvzhllgKTmBYLzDSA0cJ9eSyPHwb7EbZYgC9W
8iWV7NjXkAqmrR5cqGonzouEm/nJsIpat36o91TDO+GFwfb1kPC//rA2Uy9AnmYuzxD8NvKO1xHP
B+LA/POXX7EEvpea/9p26RJfAzU65o+g0O66AHJtIjP6Ap/gXnOLfNc7GQqRPbXLEIaZs97SX88O
Ddet4TsONj1+74XCK6O4gOpJ9isuL4wtD475k6AwFKTvYUj/jPfwwRRFhTO2aBGW+KvuMSI0tRx2
uNV3DVHg2fd0Fuj5w+o/Si8o42Ar7VbVLPVfCunUIrMFYrIEueJkUXY/Ba1UJbiXd4mp2rBj5d4n
Mfy49zWWAcjhc2es4aAdSVyx6w/0okPOOpMZ74XK8hl8nmE/SXH1qiREnMwQanNfTYHUy8sXr8/b
Jdu+Mxwm2hjphZWMIDMx1XYmRpwvBoHpCLhzU+tOw0cb47uMbuL9tRVrt2iJEsDgOUaARSIs20/6
lU0Z4OGy/uxxE5SDF54UEDLILEca1jEm6jLE0i2rf62fwLpFz1r2Ro5g5EI7j8O7PJujubO+Jv9G
QKLKA/YE7LwZBdYMoHm1TWf2VJfa4DXjviaNXy2yxJbe3is7zM7QtmM6MZkpUZqRe2zEFs0rBT4z
T+IIOKoFlzJXpnyOjkVNvAw6abKLFgIdVPfp8FPOVnS7h/zA89kMXzspt5WakHS1PyewiRZrOUdc
wI0wsfl1EC/pjYwiW+eLfTKCzuM1JBuCK5ewZe9fZF+03cw+iyzfAKWqP2uRarF8SwOidojYdLlB
iD7f/kyeTmLPYMCODFGF+Qe30rM0zgcS/T/PhB8BPYTGUrKOc+J6vZWxa3I3wDBV/DShX9JVf0ha
m5+LTxA9GvmV7aGrYL/jS2E/pXDx78Qh9lYyamaVHjiTuxEAz8kRNQdk+fZR9Q5Vy8bpvujEhVqX
uOJOOJD5wUdqPmdes47jjXagwpFDW+tJ1VqhkgsAyF8DxfCYYOuhjhT3hno2bOXjJBd6LQ38oe7L
IZew5c2Bm7aUOJUToQQMg8GfbMmmogOVsdM2ZjAwt4q1BDtjqZ95MS66vueQX5rWmCCLu918xY8T
PVkoO8nhM8VTQ8ZuMebOCAv7rzkPcG2BC5+wVWIMoXXa6V3wWvK+sFgEqp+xg8oerXEeC3hJG5IE
bnhUifZ1RwovcJlKrsA97UtBdRH53LERVfRdep1BRvi7wzyIc+Wui+w2Fl63wWF0nCl2EHtDcmiY
i1ohXgI1BiPqdIdPaRP8fN91fSkdAHEyhsJ2JtNGcPgI51C33jMsBfNGJTh4ymYHgKeENvvQJri9
q2F3VqdWvZl7iQlDwgojGSsWGwodhvmqF50GYBPTjRdtPQ3Og9xPb8PLnjHV4IkszCVLZRowtWGV
nxPnJvHckSmC/GEH33iWTy0e6Li4cVOIyHbZ454Vow0tAOKUyJmC0yJfMrSd6wHADhLmzAyZNW2q
e4ciuOMzzDi+zl8byC2QUVktlc+F/2YFZ2mhdP8GZI6lRuTuWxZxj8z5DZbDNF6q/SqBJUaGm77X
hn4RV6dNGXcZnAwEXQ4O6WetDAglnBBHjzMfv8X0yJjTZXPRRJ+z0maMXXnJ0Dicl6Nlfkkbgtif
1Se2oRZu+x1daCY77nTBIGCXAaB6DAOuX6wQeEMc+edzGDYVNJsl5nDGGeTROWSsOeECeBNXJZRZ
X+vO7WsjcnyOrWJP6K0r9nDlgs0r3+Kqr8CnnII9L77+hqKM3m6pwjE0V5RlwZZosLWHK+1XSrcV
kvY5ae/Y6YXkadJvKW1MCVmBmeKL04t8/wB9Iu4WWnjPiT9B/fwD8dj/S9Ize5G80uitmvCRSyh0
ARdOafKHY5TgoX6rdkVGc2CkCgSjTCx53KrTMKW5f/ADphPoD+SyCUGBiD3ge2qh+GbfJOcijrtS
o2+Fv3dbux2P/WzfBga1E7pngoLNArCF/GTKL4t9ObNfPMUqUP7JuL5ukxlU95aRWMmzxZwFtCpt
u3mxjYCQlSLog3djJdU53jLeqbyUPxN/MMCQ6RdebhKj6gSbyjJP3JT09vYR3IbcQBV/G5tY2EhG
6k1vCCbFbiztVvxLedjGgiUn+x1AQ/JAyN88MqN0CsfjGOFOElEXfKwkGX2xsEr37xlTQmGV/0fS
ee02ji1R9IsIMIdXBYoSlaOtF8Ju28w58+vv4lx0z9hwS5bEcE7Vrh2oOI3hbBnol7C6afwfLyaC
BrWFAKuquoWCshaxCKOQfqadv6/1YoW/q9Fdup4osv30GXRAO+S8+ruWtbLvflJlK4pfkviEystg
BuYypm8cLoBqb2emG3gyMtzE7Jw0mwb3Hb87Jrq8Jbt4BVtwa2U2+o5O5l0o0a1WwlVC55SKpi2W
dg5rRjRvIQZyAW5D0l/GiVXhEIVmg+pZXmncPCUV1C59zyc3M0komS1dF8TXNr++cYkw5aXHWUow
XbBUgyMxnavmalhnxsaqvMQYHscnsyQ5AA+GdTWsAERTmwqhAwLDDyHXhDNBDt4hwVetgzAJfmhu
wvSWQ7BpcVk5B5VjMp2V13mwHdTHVKJG7NptMlLNwoto7Cm799bHpHI1Ay3p0AnkNrtNPeaHOsw/
DyZWle8H7t8aHUlBpgPCE6XZ5X3nhgxN5vYbPlxAmS/FEqQ3zMqLCT0hRatlrrPa27T+gVV86ye3
oRmXqhb/pbQ+ecySAu9GlmLbh4WjX0SEyrU0J2Y3XHQ+jEPhJnjBX1ZejGawzXKWpuKmIqOlA2aO
VNitxHJknxYGdCiNMsOp29A2xYyrxSOXT1tIevkUZHkbVt0q+YiSwE7jvy6/VMaX5ftnAfur1IzA
s3Lodj23MwFBUEDxZxGso6kweFVh3ur4WZym/4DjD81jItkePE3GD3sTIku9W+2nBaoaXzDeBVFR
XokEIylHbEfkaCJRzRjmatDo1FOiNYiOTsnKybcqV20uzXSCF7GTMuByMuzqb8AGT6XhzFdkWiSH
P+A14xLDt8n2MjaAZrYDv8J6U/B/EvYWwk6RugnVR8juQXdpCTvhNP7F+sesoh7h8WNo1RA1RB1e
c9hTPAJNYV8QjDYUeMclv0Z1kqBbhOfe/wwOkYiCUnZ81Q59DI1oqnQZW25sUtTe7mBRandla2T2
FH3n7NimwCSLFGSJQK/wqVHPDriO6YCbHSmuWTzuiulDYwMT8HbgtiEMjY03ODCBhuzCzHUQfss4
3hSKttDEEH+6RUi8V/TsRYtXDhgifeK7puKxQmTKSiAhVNRIn5Fv+rHIvzRtKfQXPd0OJ0h3mGaz
Z/RwGdRzO/zrNV7mqXQi8qKPAIKOpB5rjOnrW8AsqQOeNEGOFH8ntGQGCbjHR0cxxr8+nQloSI9I
KJbWxWy8S+fcB+hDzTX1boajepdd6/6pl7ADSmhGarAhC4Io5NiEHg4WiJpJp5xNLmXcs3mvfNLm
04sBURe+Fv04kGz2MOj7tSORG8QXzw77+T5gpel+cbO3Qya7I1SpFcwdfLzpJz22boHv3IYc9myv
65dBeUUPU0O0h5ox+FT6bZod8vEHtwq0IqK8xc7ZMPbwTWR9Vx1KNmbjLMb4PbD3ErvFxQNDjsYH
fsdl7pRhddvJRwwrQd92KPiBZJm5YJtLKvWFAg4XWPyDX8YWRGTqDtxscO1d38Z3RTlI5459/jid
QRom0mAk6nfq8MZkJK84Kf5DwDzpRZXWYboJaAS78aiMFE3YV4MSoqyHojORoLBqfMe6w8b1AWwC
Wp6JA8DyjTUeprwlPkXQL2HfYfmLfF4L9xG4MykU3VOwI8g2cA3kvchnMtEVPsfOhs97EIEOgm3x
r40PlfE0wrUh/WYzvqjgxYz1ujqeAkoEVtOKVgmgrjj6hmvMeFB7jcuziJ9UvmmnjZd9izhekAi1
pdRCdtezAQaH2WTUGgGaeAa8cDxwh9RmC2/EFYo1NisIN9PNx5R4qp0CHwcF1BmeDEV0t4iPCTxo
iN/4vozUZQANrT+QncbQMMEaHojOIv7TpfATToR9UgALzUabGF1+DC1CC92BBj+8pZDMICYh8p8K
3caHZWNKzCgAfGwvHRmK4SYNNZiUQBFALfaDTfVRkatTV/YE77jOj2L3SJpdajDCALsmBE/kyKss
s3GN2wClICk9FizjWkOXJkNkYmwGAGPpiMR3QQ0l6Fj8eDsp+NYx96OAhIKBNlNH5WngUzO4FS6W
Vc3Mnfm6pJLXlP105iPwoLHBLxCt4zBRh+1yLio4y/WruI2xC1xSfjS4R9oJGVtULZgS4/bgO1P/
I2S1nXAfem258QluCBghs4gDaHABHRjX989kdoVtzwncbxcpYWvtO//dkfsjDrCTlpo5RzmD+/pH
c5dfjdlSSLghz2JU3mLTEXI3Qp0SuS3wHzwboMiqejeHlQ8d66rCK8hkLC/YkB1wLLn5pz66UyV/
W2hG1Iugb0BAoClIriJysbgRBNSG3KtqwShFARKNCKDH7YItuRGvTXTqDFZPFUtI7NhwrR3/wanm
BrL20rcifoe/Kf6ea/U+pS6fNWapzL7gUJPXVciIh5kGgJ5B6knwL33KwVZNWuDT+6RtU0NE4LMU
MI/AKURUb3DVmGv5NTVa/CP3a+jERg19515ETqyureiVw4rE9ZIaxZsWARoHCFP6enbE8Gnri9lC
P9KdllV3NxCi2oIHs9/bGsyJaaNpmxwSZoeRSbXWy6PU7oICweW1EHaR8pTnm7hDRcDmrrV0dNJd
x0KibPJNM55ZnLChn6CZeAyt1WsuPbzixSjDSAZKO1j7AitujVDb+g2Ch54dIxk74Hdmfufls4aH
5c0nLf9V5FWAq2m7nw2qhgMIlwJ9L0a2EW9IjGb0bUBht/Zw/SbhU4uXEqS/DLt0+vZLZocARehX
Ks5gY7yFxk0Gu04YZwExyBtD2Q8AmHPEFUTzorNNBe4ujfRTD/7KZGNNv17sJhaO/UduOdIEq/rT
NM5RB5DYo1ihMDjpw0Vza3nrQ6/rVnJ7MuTHgD+G+QvUsKax4JKZtup6lBxlz5JnKm5+6WHXKNGy
fxTdMTPfDRYX+orDUh51iD57IDTpPQo3vbvW2KQMMfpMFDhI4t8GMwesWhNHljaEV2crKMsMtOGw
mgsEe/AAUwZ7eY3N9yNVNn6AfIPAgo26GyciX6V5gJBmG2t0y+FhYXi9A8FEc2Bn4pHuC6wWOM/k
JkEz4Z105a4A3rK1nVTcnJTpllV3eWk3uKdLB+45xmjSy8A3ZUln+ofguA4PanDQx0db/ysshk07
ma5ziA1yoHY+rNY/w/gmGToUzsM/A4YJHqNYHEJzhQGugo0+VB9F9jU84iJtLZi6hc2VNLKuYYIH
wPY0pLPcXpFpcCwDed8Dbc0LcYH2wITX7HqwyE2cbyHoMFGxrXpnsM5iO5GtUwhQjEbLaS3U21hf
UfoU3kpZJd6iOREtoM4b+PXtXYi2dGqnOwH9rbFAwu7TTU5XRM/GOrf2Gm5lhqske58meh2R4sH+
xd4wNv8QhIvJDul1gTC1vAqpPajSKkG1i/8/nG63CVZp+RPcY4+GjQbWF27MfBS8zA4UHnMSiX1n
wxm1mxdcAiLEngGdgQM8qU7vAS5Hj/kiTfImvwxM49b0rXsWNgGiUrAsnyrA7ceBig3p+UBWFpzd
nA7w1EKCU/48ukep/lAZpg3IdbtmhwnSOoRCUrSEhNL8L+nfm+lIByuwvHqVLaJSw58RKtV8dhSU
O4gsCACN289euUHIMaEvMM2Cs5/390o7RaS+AAi5co7IvrpZLIrM9h7aPgGgZTcqrKVibetRxJll
XVXrTP0uvAuUO0eQF8JHezXEhQSvpp2XWh/xExTkS7qmHpcWJzZDdH0ioH2741bx7x3GUTdod2sU
P0QkN2CUDiqiYim8+s34xPZBXkVn9Q+4u6xiTMb+OMEFWXBcD/xJtYuwIElpy7EPG1sIv8pjrN3T
4EPyvmW42lQIHieZ8oGsV9Nxh/LTNz+02TRltFbFFkVRtMX/fS0yNduC1gy1w/RPXQ40/wAapcPg
YgC1SXVY4OgTz2q2kWnFzjr1Jyrq1XRn8VSRKkNvkttFU50SBak14M3eFFl+49kf2a22qPbZpXjL
sNHojscFO5QdW0vDcFAx9ZDA0h2Djak6CM2WwJcF93kA6eiDOFvh+OaqzJUNdh5Z/BjuqNXKd3sF
PPpo+KVXzIJP6B59HPrMbW6uGNvScSSWQ+TlHl+DjyT44mLshEc6PMzxkd3rZyIgSQDM5Lrx8PPF
N5euLn5TRmCb5uculUnZ46wWQKBD7oLs2G2nNf18iVNzdBUMwMBDZc1xjtGPVl2A3LPWJUNVVHap
Q+4Q9B0UPzckW7ELXBmdBUzb5HV3CoyD+YWjIkO0Qlk10AcWCBk12/sbVtzBwq3QfssqxN/+n5bS
ONDvj1zbHymmeJN0NrpyBbjOPRCsWccU+Tx4ZOaukpaIA3csbTIaJ65FiiNtOpryJ/nbGRc041uq
U6/+LvxNzO4EQWLEU5wqxNpQ1tXYntb5DtYSFMkk3gNL988CiI20os3bVeNXBWDkaXal/AU+RcKE
h+08Kx3guigajDWnxTZv1R9BsLNt3ezjo6L/w4psoc6AAa+IxYMCG7PED1JjHJut9Q1eCPWHF6cs
oi57M4uAj6G3B+EtiAmpJgvUibyviljuGZKSvRvR4hjfHcenFr811nLGc5fArolAEJ4tM1JnQPUI
00+yLdkhsGSoNjn3vvWskgvT7feYX/+b7yELiy/FrUsB2Gnewp3hbVX5MCJjbcI538iDpYeCUXzX
ExgrqkkEZB9YRYipm/fNhhWpg9xEvxou++SsiFjW/fX9Z2XddXDvaNWvS8Cd7lptO+1piDdPRAZ8
zmckXXsGGoXTjVQJHfuThrUNkITkAO17alCG2uZOm5d5MOsFNokUwBF+RdB+aISvsA6ATivfLe58
jfETMVeKWxITHmzEpRnsOnZ66026mgoHdSOM3Llonjbmb4PxyCo/InEFql6xmDF1rLBb3lMyMJNa
Wh/eTv8iqJV4VglU9BOpu4RLlCOYrI8H9uEJf+0Gd1aFinbpw8KKEW4L31m3M7tvv3nWqJrn2OXv
xlz4OzO3gUgpxYCkpunFbLdUBqqgVQR8qjJyRzPGC0+2pF9r30bSk6qfcrcvzirOsTF+GZXxg9GL
xJWs6yYGYczasnUBE8l6z3uPoyJAvjfEUgTtltKmS23J+NdyCkfDPbyZy3HSNtzOdfziiM+bnv7L
mq0y8SDzMxNXmradzTDFn1Z1MxgnCaFKhh3AEfEthfnNVoHMbNwGSHuswMTYA+ys/XcBFQNtwqqH
HIY0WViaKwiwSW9LDi6ciQzAd2kTtmZvS5leTzidQDOtqh1pEVWLToX1Nk/hUyIxtz1CMj/y6S0X
hHycPPkuGQZuEyc/PAxQprCAEnA0wjERqpJQ3XVcbopTh8bHv0/qfr6gZBAg6t9xPrM+WBnj3+cJ
mNQo0W1gHSbT3dO7M4o02UPwSXLH53xVA/qndAV/g0RgSNAviXdJg8LVoK49zOhVxW+LeQy4Topz
D1MgRrQh8VKobPJjL1CqIwovPwvIjfFbnfCyXUQ/+l9KXNF00+Gz6/GvRyDOZyNcKMvFr4nbxU+q
lZ/fALJ0gyKXp/g4r7e4Vz8ac5tGJM0CrUkG9tt4NTMF+4ovINQlKK119H6ib6SZEUwuXKEIis7I
P/xXgUka6Vb/6ZtuISkHbr6qQDzpDN1P7F3R3yrxxyhgS4d3vtsrc5QgTBntIJU3PSR3c+l515EY
mZD2BExG303k+bWrfNwhmu1Y0kFxFPbtJIF1/vbfUkKOW7+m5p4QPRer+EJ5AfAsl4+OeyoePkkV
np9CzY/hjnHWocuQJR3Wq3a2DNOe/IDkYx2dt0wqJcoH6BnpQ5yvba256cR3xfKh7a6hI7MpM3K2
vXApxhsmvMvTXcEmHaX5kn2aSjSNX7jnBzfzi4U78N1GXoGUYkv+yD6Cc0s21Co90CKE2eqt4Bqy
SCEB/Zm6q9gfzLNEZNws3zGeBJNN1cVqTg/HEIR4CIiieF8wH8DwnDjxpU60Dn4b9GKAfpfCnhkA
QrErRcT90Jm2MzmBG4kx27QpWsZdh4adyID+XOHpZ646hMjYedLVSJZdblgJPjFhteJPX1y30+ec
IPmALxNEX1a8T0YEFZfosyVF+BoHRJIgnAbfaHHbe6fZypzu3ZZmgSu+wY/C3HnyQertMNh2FCFA
gsQ9SEd2WG+6VxIxCq+JuIFlRx/vP1PMifVhqcCj1E/lhjWzhFovK2704c9U2hXpRIdQv+kAFmmz
EEk39iGIcv8BVqv+1sSP0vgXc+GmAo17wMvdygueS8PFIrRPcbL2LKC4o/2mEMWmjvVKZ9PftqiN
fNQkS27+ytpqikSDu5e/qCRiGkJMqifEXLiXkEvyaQU0FGvtIyM8IN6WTLgOoVNVB50A2m7nt/vG
2h4OyIJXqXTwDjHo8AerKrM5myah2AY/xUS+mB01W50SKwNsEv8GrNiFc6bAe11NLWk44KBwpXeJ
fjWNFWVXNBcUbb4efzWSFtMPS3AprmDMZCU6ApgbzPQG0ULQsungrsZogGiw/8wd+1Eg3kzRqcu9
4m183EvaeXNpxy8PJZBwnIjZqG1mwtIGBaU0url0UI1VjP55XMfKPaAgZgrz8hrM1ejqnnQiLHZF
CA9xp1ePNFlDNBFLV89uSX0xzO9YuMnzVAV/3JzfySRb2Q3x1YdgW95bYgRlCOuUs6AsJl6MMesu
lPL+FGFuZGfFVmhvOWRkPfywJpczX+GqkxJ2wRXeGGj9ypMAe2P+xTX7cYj9mxXQ5pjtt67eoewA
KgU/1LYW2bXLfCfrZ6LXWgiV8cpoHB8vDV3h8C8jcxfGv4G/MoV1/TQQZSavSSQ+CzNzmHukp2g7
nQ4VM8t1TELJR037GLCqTys8D/vHmNziI4WaoK5FCUCatVND5kc3CGznUcTNnZP3ZRlOEpPay0Ck
KpVlYvH63aObMMKEqQo2ntwqbLTpuEh7k9AmSnYR77tGJugPh0eS8Mjik87jOvgJwpaCDf6Q8UEN
4iHENvLPun+U1GbCPIYZbqpVLxNClw2CNqLwSpOYC+uWYo/izxe3fJx0hnfFGBoBCzpDSAE1C5WK
so9L2HlsrgZuHQUeePKd8asagGh35KPi1iLD/st/S5y3OgSTFSmpQ3nQs2Y/1SridGYbEInJTYpr
IpznkTDXvTEBLGOzXS7fwge0H/O7AFSipiw6vLGhKtdrS67Wjc+nR4sCO1mSAZ0IMRqI9s7wcLXY
yGaskc/NEF0IviJ6sSphufEw6fkL8U7C38xCZhzPax0TbxWdge/f51LJXISb8LeiGojX2DNDOdUB
6LYq9SXAlKZzwwebyf/uvWI539Z9TzIAhW13NTGmBy2nImOgDX0Ymvg6qj59aVsCkHivOGKMs4Iy
RKBbDAKIJxQqVkCSIr+U8kaGOFlIR8C+dLj0KvDsIvgnd1cQUINRqk3yU/ITBauk37L+cmPlNNLc
8z7uiPAqjKXxMo7qVoIv7L8HNBX10oivSeeWCfl2JJ8rDEVPxQO/5MKVgaPHR4eHYmlz7c4DCjxA
YWwWTBJwRoZVs9GyQxt8iN1bJBh5Ntkk4c5Ktn5Ep77Wwk+igz3uEcxU6xXeyeDPVDo9zInEwABA
/4sMRAxL/D2ynLQD4RaGN1O9j4jSLSQYW6O+xKXrIXs0fusRp6pzI50VUEfIk9j1wS8r1wWj8x76
Bm+oIAOgJiVpRAfW4VnhgrFNkxsMx8ZymGmbqGnlpRbYlUWGSRtUSz8Cg5Yk0UA/idD6O6zP44TD
JKu6U8Kp0cZbR+MonMry3I4PX3LCAausNd2kSlP3qQHAb1lEGxomaZtCT/GmDew+QYmhsWIcIUIC
d8USPQeo/ZulmeWj/TalQ/XDVhIBB0MPZoLjFNR+mnBov6AIlUca9hoS/IskMhWXlguImj+sRP3D
S9eTHQkHELXk0xOOGOPJf5W1qQtcOZjAQNAC4ZB3sCMn28BdD/2htm7U50xo4P4q8Ekk2BSgyR5s
wFCKmYBxh6X8+l8gzDTTYCnWhKs+AB1sJuWjbL7nGn1pBFdKv27VPimrEocjnx8GxcFPAmAvHxY+
1eRAi51t1PTWqfuW+0pnjtLzdi/mb3vRxy+2uZJuq+DkV/eUvIP56N0tzcHcZHwYMCtRWuTST+Db
+r/6M94kq9BaC+xv2j4zfugladRSR5/QUpw6GL/hl0lSybRk+QTrkhjr8M5NV01faf08SbBh8Jde
tEPoKKYDtlL4R4sr7duEeSqVEHsoFLfRGfgdiA3xO9MUWERbGSvLTiGWFeoN5378KlJbFw8m2S/M
QTjzw0CgQu2I/gVH27O3G/Q/T4D1v+ZvCYzIumv1gR0IB8rnMfVfve5OiHPR31B+G6caJ3xoJ9xM
q/LCkrY+eTD2rogPZm6lhkmiSI8gYpW/rdEKoxkhG66dwRNxO8j4QywafIRZ69DjjhZ+ffJl3u1B
FJWfAWLPBGWSCTf71Tg8pNrJy7MEpz2vf2i+BOu7oyWQ2CpLGTMCF2y5wbbNtVhLPYJ84i3b8RtA
QICmn2y5USAvuGwOKhq2qt4CywN6gr3yeUbEwd2DxdzgoCB3ffTQAs2bXF1FGScrH2/u/t0NNlPX
BPW7ujYqZxDPs20aWswRHJ4NxqmW0Y5U8qm/yZjH43VBVN4voRtVwKdCrkbm1jjLc5XcDhlbG58h
Tg6MVf0G902REX+PafIpJF4TObBZ3YpfVMiqjvcXF6sLqF5zt4gvmRLmVBonIer3NSHnzIA39Yh0
32ZmLSAcmD6I+sKDiHQQVENsQ8jPxk2snYbsamjLCw1JsxILgJslOnD+jvh578RFjRL8Df3wnYvX
9BRdfKiwAbNW9NUiCVbQo0X1VPncXdcgcMiFd2LSs5f6a3h34QUj+Lhx9fK1wsfgt/4eSA38o8Wj
Akn2zYrU2iUhvDWbmC1sY0a9xe+f6P6M7gPZSImE+VdhVvxgF2bAs8RVfv05iy+DNZoI9r4GuLh3
sPLbRzl+6Xb2Lyd48f+6rMMO7elsdhtj/+0YnxBRsAE0IMbpKeNQen1c7hkNQy4XQBSJXeCVQBoN
5toolHEl5zCVtD8ggP4diUiXr5eQZ2wfMyeuF9IQNgFGHE8p+pk0kkqgJ6ykejepCGTWeeuqIa0i
8QANjsb8Eob9hNunSA0Ggh1JbyP95Lvujv8FnPZ4sr1GBr+W50B5arUZwqOawcUFl0cyV/4K7TiK
kOyHCx6G+XRliMcmn+Njh/zS9WjtnBotESw1wkJE4VM0dlF8joQ/CB3DD0+z1CMM8VtPTqiK//mK
KT/48BidRhe5VINOsNg3vyzYjEviTbRbWhi3SGd0Lg9Gm82cWL1Rv4cHQ1OaZgmxlLJpBDJRq/2k
M8ZO7jH9ADknkBmSozf9igzZ3pT9mn0yEWP0ho/WaGaWJnsuS6FzofcNOefdTW+89TL+DP8xHTui
xzyW5xznRVIutXOLD3k4Jy/F52GNzlu+QuXFvGC8pt/cNM0jLLcGgWzP/p92ScjoAvpD0o6Rv5W6
sBjhfA9E0nd8WGb/VA04So7PFCUF8UhUG3/axBjAX5qTnaIKiPZwGwj0CP/BagxPQ41JNBgTiRor
Iqu7jfpPLe7wJdbeSQOKhOHhtsqs0qnVk7WFkbOtHfJsgC7ptliQdlR3nFFjmAP6fA1+mi1UWOcs
8RnALAwaG8YAw+xRr/4nARbWiPIBtxum/9KaHA2TiFis4JAbtNMqpFOlRiOm4gsGhIEpEgP8YWlG
9ogr/JpsOPr5Fcpj/9+Er2HuFFyK8rVnNkr4DZNSQKZjPPNUYagNiOIlY3dl63+Ha8W0Q3KajHFp
XEZS1qzliK+eQrMv4VQuc42oO9na5skj/xH3AVvaHUBIXc3CUgucUXgxEM4/+aC8DNUW2RhGYUMH
+WImWc/O+TijQAMEfsJWfYHXSU2Adr6rINsiePmbcMpu9mlDIuMcFo/dUAs/zCIyTGhtjhe3IrEu
UnNWG4Zj14zBguoILGO47rEmhdIKj+jc3KSzrQuktq2OI8pJwO0Tbhdau34fHwKKlHphd+dY2hlQ
MD6aH3ZhEOjCwU2lGq4DFwJGiyVK7C5a01wyjAigO2J0BxljIcZ7s1zPbkrSGnySDVSBvlsRlrOQ
r0q8F3b0sN85PgWxBq2b1PGVD/meKKVpTwRTmW0llkYcRuZoElQog3r2YwblqG0FGRQXUK7ANWVC
NA05D8MgWvbsbzIf6Uj40Iq/kKmTkIw8YTHzdyvoYOm8vyUHynrWJGjcGdR08ZlZvy0aC1hqFK8G
AenYZ9MRB6ywykt/8GtoJsQERgRUG5wrd4Hyr5ewc1kn+NTWESMxMBX8f8UHu73VbruawOXi0fgG
h/cQ9QTXImgMKcmhWWHs3EEXGIp9yS4xQ83m/NeXRpScSFhYHtGuilwgvrAKASwBPELsb2rcb2H2
GJB/Geer07+x5RR597F+VQk2PvWrZdhazIIAfMq5mlmC9J03fROA0oNgYTMxq77Awae93J07xHtK
f2+73yoymBQyDRE/TGl20trFeKiyLlsF/mPrFr8K2IWlZaNcDJDKFclT9O4RMEkV/1T+KxWfOKtb
/rbU86XMzBpczQeeSe7mxFDoxxTx+LDF+Bp7/+R6k1rvgfqei6Eq95H/GvlOwfE5RMtxabWvEo+H
NvrMiqtXbcz4ZPFCgrW3QPn11u02kbgT9TULWURmhmxepW4/kAMgvtLq02BUCtQCyxZPmIyZykh1
M3rfgryJCWKFd9Fqz6nbd2A7HjuTR6+AGW7MF0zQX11vkvVxEoZLSgpEQ4xVd04K1C7xP/YuE22c
9p93R+qjssYKbYzvecKEtJ7xvmjjC/iJ2XkpkU31Ob5MvomA+smbCPEVMkkG4Bwr4W8Q/WIMWXDr
h8mpHZ4RyUCculH+Noo9tsgTtg0KLiZqeki5DIzsu6WQLzEUkX14ZH6HX9HFS04mSigMOrpyPzYv
Q3FT+HnTn4dpHTt0ZWBdnpyxzTB67Fo5FAKOQNk7tfFuWatO9i74vto0m2qDowrL9ob8Xvj+xSZf
zVbko0NWPQv/J84BG9ERXzNnn2BtW+Yf5G/xBVlKf4kOymp+KDrFb3WQXVSJIjk9s0E+k7RdtJMd
mYgTvpkfA3k7e8tOtMveohvb1S/vZQeHm3+hj7eLTfZmq+XVovXwq78Q2m/wH3b0bx6wSW+8C0d0
0ZDyE5X/5sf+//Ey/wKSNS/41A4Jr1ps/v/vokNuEK8oOqhcXU1d8FGJ6uH5fF038/NjAhFIq97h
6ugEPDW3kx3u0988cpax4EoMDgXiu5Z+u03Cc9BlbthNN7hcZTwS2gh1/aPjeKpOsutRDTol3+Z2
9UZDYfP78KM2X5yr5tJsJJ4NgmfP7yFZz+8ht5lk8NOM74dfDvroAAmLnAJhW1G1vUiVlXYYouEJ
PZsEYeSFTL67oo9FyI6m3YmKpfctPXSBz94NnMvqN9r1rrU1ttYKhWixADRHiL7EcMJ5dIcI+bb0
m9oIKjku+Itku2Q3v+NsF340G0T9IAYb/hf+y3b9Lfxn2u2NY5DbutNtzFfH0Z2Pd8exW0IrW1Yb
4AE+jjyX2ckOZIA9vdpll5zKkP4LM6WV+UJNsqlPzKp5JDbhy5TrLV3RedLbvynSuyvHcj4eHKwb
BAj7QU1p0yEv8K9FttGflK8ILahd2qYdOMo6cDzQBpttyPrr99MzcgL+GLvAKbfajnqGh275Qpyy
sJl/HH52X+UWubID4f/LpMByMuzACKfbMofI1hkXSnIouBdGvjIdJ9cEk5CDAPmTtv7YO8IKd09y
jonguU4UmdgV0HSulKfGwS1/+OH80TbSb3sr8OTnhBAe5QCT74Zf2eWwiC5Hw/+X7LIdh3AN2sRt
GOOlpTqyg9PF/GDkDxCOGNqe/H+qO184B37QHOoT4wxOsOpwJZe3/MRDuevmr9zSuxFTYhc/I2Zc
LElcmtUBwZWNVsONF383efE6DjtKd6I0+bNi/v/LVcdNueMtNYfugCec07H00RaoxQq/rkt14P70
GBuZ/Gq+YjAfXRA1xrfwFlyKR3qig+KNksd4w4ppVR3iW3qLfCRk+Ymb65BcYh7SHOZ3WhxEV3SX
UEUu8S26pFDFOffjJjyFJ2Tk1ploxRwwB0Dt5p8KHt+6wjY7hDfhbKEJc2/Zozj4N61bE9FmLEJY
pmdhi+gUTU1y6F3vap3rYvefREg7G2fz6CONzmF7oDBy/RNs97PFEO/AA2kgz/rRPGpn6xwdrPPF
2BpnTYAwrEGr2kD0h2/K7/Wu5rV1EVEFj+gBK+aV10uPZ0EfxifqCqXWW+ffdGwu7FMebx5r2IzI
tPn26tPSc9lEByTcB49XE/Zo0BTegcabm7VE//20dmPaR8UJDrWrfGIVwDNqIszm5hLiMm+o6hfC
PjjM73qLvRHc6G3r8lbPpRsd5g+B2z9RaIvyhUf7FT7emtTB/15KgfVyZJ/E0OPAXhqHdnTgcPBp
V+3CvUVLA23PqsE9BNv3F10GR7oFqth5VzpAJL0P71qzlT3MKyxXI1vqV0TU2qdwR63+av97vf47
e7DdCZ84Z8xe8cxiHq20HL/bF63QfJgsXNzdlXNJHlyPR2ObcGrnU8qQE5Yj71Q7Jwdri33GbwGK
iAT7JJz90/wzp3U5w/ySY3YoQ9ufLxXhPF8zJCpgOHmTiq/ZM2ukWW169MTqC7etBuRZpvrZ4hSB
DwPZN9h8bLh9slSzaeVaeJwBfvICnW6dQCjz9VXm/wgmeEMEWH0aGAPWLYZ9EfcknZ4/NqsgxGJC
Ba/4bvW3JdcriSFCGhCDOYgLjWFxOBJQOZiMlry10vfYEKq2Bu+zeIwWKv3mBF9a1Fc50a6++tlL
98R30Rsx3DPJ+7Oxjo+Vffgj6TZyug5bBo3FBk/YDZFv5eoVJb8NRSyURm72BQaBO7lYI7KG+GJH
l3JyexQA2qGovnq43GrDQLl3pHrcNQylR++eyBESdxWh5ikTrTUHHnVmX90DEv5MYSXg6ZbetCd5
SSkWo5x9YlCNPbVfjOWXMiUo5nCApXTLNFvrLkpCPFwEmyHHdQIkPOkae9SMRa1tqLGXPtv8qoTI
AOhiEiIh2Ul4nvpNFc0KvRJwW1l01T9s2spj8pHG2wkZXLISPmvqRXyKSO7tT2FyGKwfrS2QyTPm
iDajhC0J7scdVnaMLcFsoBlwWfYkp5mbGv5og5CrclvLzprH8CWn74D4CjvQIe4yEVRSOKE6awcO
GSUW08rRpJnxHFYvj/hQIBMExgDVyk6Rl0/IeWWG+UbzACM2vvr4QdR7DuhE6haSluiBFLNgPvI/
ks5ruVUu3aJPpCqiBLdkUE627BvK9rZBIufw9D34+1TX6d072hJa6wtzjpmgUgvhO5GN2dbkcR0L
DNp3liPyyyNRJvtZxaqtKCxY0QhmvEYygtrNszAIgHwehvGHR5y3jFQPEauiwHdU+eF8R7wv6jag
p7Q5rjZEjH80rDDwPhJdwMK2d/im4n8w5t1+j4OBA1rYtmsqTRu0SLqPXeQDeAbM4qCjCZwtlIKD
x7p/u/ojKxF7UGPx2BuTL63d+JNRD+WuXnxBK8EzywIJl97krhmrjt1RojvPKZrx1g0+VL0hORJk
P/WHCkdGtT7mdx6n21JfbQWHF5ht/lU4rn7ns3T7SV/k2GGVBFRFYHkdHri8OZBUvyrR2zjK5zq3
im10bd15tHKb6vN9GG0+iS/mm0CIXBJU6JpO6s+TdQjtgtEEAwELZvqLVRasI6smAHdQiRGO72UK
4B5oGQwKwijRk8D9HE5rNH175QRetvaghgHYpJiBanPGjgBd7w71umey6TRMHAwKMslfca0kNsed
2NsYMkqKMRoGFgu8zGRFUtoi4eBrYGJBlXuHqADzEBQz77oBHMKpDxBOq90Svkwtcs2302D2IVxI
60l2mIGE6IESE2makf/i7+F1bAts+ZT+RJh/t2gUpovU/Mqjk73pP88/NEGQEi7ZhREa6hgM+2b4
mQNCjKyEIFt1G70xrl8dWfvTKu+Y7zFSEWSPD/EsbiPtzPOEc4KRJ1Y3DDvjCdfkA+jJLf1Q7oyy
v6tjm/pESDCkoZdZ70vVaoQLZ4GXoJNMTlOKBQbwroV4bw37kwN8vTH86Sq8M0v77OLj9lwahJcB
UNzHl8N4qI5Faa02NtNbReU943Nd2NDdO4OChrQWkIN9dK0yet8Prtet4C5ECs2PcpvicPGrokA6
x9treEjeM8J78NhcaXvsk4sFSLo9d2Dkb8KN8UVVB5RJETl8ksNj2sIVK4ndEM0EViepvh4BNay7
/gX9uTjmKiaUj+wIGxh6Io7FgjLlzhOFeXQpcKiFw291IFPbp12k7llPu0I/4x/W46chMWKuY3qN
ORiHvaQ7ZAn2y8W1Zxo1rICc+5SBvxTM2IzRGqjDngfd4y1dLtzSJVOGTfyHyPxN4wNgYRkidhyO
HqpKFtLEM2YPUktuF75EOlAWV+ZzH+1fbDYonJfPXWPmZsmszspcOu4OfiTu4t/Vd3dvOmt1Ue3x
L3TWFsTqHiyIKeFq44FAsus2ig3qCFu6/U894hf6lk+tu3KT8szoBpJgNL9vAgZaIaMtxGARkuO3
D8JdSIv4FXbtGzmI68cqgfuMfXN29L8p3cUzLTQqnyXGOXws1VYI20fYXm6aX3t6Y5CO0n/BmXVF
kBHBAs/GqDUtlbNNtBA8gNJSn16Dva9yYBTHQOlni6eLQO1cYWu7MjQmI4bwqX5AwVmqPJUL3iv3
mnJsABAb1TfdyERKFk8kIzDZUrbVd4vZ6Hko/v5bKOAJjn9x8mNFor3LyO2gCmY8SuPDpDe0KD7u
ZeTzQcToLghuHwfqy1ruKVbGkEiAOjHf2VH/wXSKubZWBvFxWMUWlynuT82ZI49RboYUbDApUvFp
cWpgyaoHLyv5gvhYlZ9Dtp/k48SKA6XJ9wRpwQSCJqK7YULMIHswhHJJGHv+yMt4sKt3LAkY31Jg
UUWR4J13xIhYz2t5ZpjWfwI3QqZMrN7YOpLuReAIeYhJG1J9RswF393T4e8F+IApvlL8kPamt4fO
4T8dIyMekMGkjIWgw9HD4BsbE4dbnSzVed9ZE68MGgi0m6+Fg/C80iHgddn2lw0bKRFltIGlJiy9
mJg6GGuDRxHJph3gD3sSPOuazqSNgB4Ip0u0KZpOaW3Et1cBTs+m6m1fbibaL9HBKkXuMdGsGpJo
hnSZzftWbSz0wzAAAvgFncdLWWiokuww/v/XvYx8KW4phIpvGgJ+haemLh1iDBYsryOwoRd5/czw
ncdt8XwwIttFffBCqvha8L1siQbV5YBU0OPojL7ZApnPd7b9BL6jLgP1wYpzs8C49Bc8JJZDjoTG
9ZuTgp2C9HQ4VjlQG48uQXrnJZs1cioQWXiqZjPPTVrCl13wrSNHUM+IiD65Ia+6ClgCkTPf0/ZA
2qaNocoiDoeL9KXZaxzauOEZ0q9fR3KKBxGvjZ3v+VqH3ul6p9oECzZ22mWbQMp94X1JklySstSv
12iLyVvaWlQqKrBh4IW9wyGsn6LuADgIl2MKmsx7dZyKSeXmaC/cKfpgKYPLoTiK/b4Gfz0Y7FBx
X+EDgfXOS4GjAPwGgvfeB+fAkc6PebnF9hjmgSzj3rPYir24m3TCqHBusjUxS3GLRxHWxwjFh66J
jX2xq6MgUlBVXrhRe592o4dc1J5y0iN7f+Z6ZRsIlYICHcqFZGNb5aHLfhT60OmnLb4E6vdM5/ME
aCDs/p7xR04lWtOtNosrgJ+NE2TqkByXFiQtAUMFLzwSlScuqN1lXcVirBv+lDJgxkmBzOum7TaC
iBpU9XOUtbAwJLucA53YdkqV/LKu35/yXeXvbvsPuf9oEzQFOyU9d+t9wUw0/1bpOhT69dXwIQiE
o/eHdrrJQMZAtsVBDI8KVgb93WqrJTc8yzO6adkuCr/pHTHdMuhkYkeacdNQNbKqQlUDtO/cE3ad
ourZsy7ioGKdhGu5zr6fMDlIQ7iVXw3Ln50CdpTqmMO1QVTACo1Ir1iwnzlYve2wsjKN2BAKOFSH
qKzgjOyH76QzNgkilbMAjou7xwBQrNYnOsyCvU+IEebl6B8MSzk/aLnBVcnKe9If6hVpIV6o81u8
Jj3G9xwGkis8UeZbOVh3rqzMA2LNmUuRUgVtd2kFb0zxoBrD0+HoXRpE3FCvI2j0CzHp4zK744jX
HEosJmOwstGuSOCZLGaNcIYJbxOS41OhFoSGZ8EE4HynFnFf8NPw9FJ+DpYOypJEWxUnJ95haL2X
ivka01mcHx/1FqIqG5DXxP1pw41lxcQGiDkQuaC9OdymG/tq9LHJiTCsqtlvguc/fjXLUMzammjg
7Hy9PeHKmxrVG2xFdiEFlR4KkC/yVJ3uJrC3gpmxsqvV10uzMo6af1nNEtaLsF0nbcziUfK6LDrK
w/owTODB4MQJPR0F1sGJJ3qGpRdLDDmuT+bFAiQ6WOcLeyUEXidCov8tjR2gTQ4K60bQpJVfqMd3
BHlER9Wtt4RgG7r9iZp82OvmO5Un23AqRzPxGveTBBuGdluQ89RRYDoJeY4V90noHVC9t/BB+a0G
/F5oeyZiaaSuGpOFFjieFe7S9LHOAfhaDPy/KBY6B1Y84VAlKC+sPf1RSDgRvWwvvEBUuiWabJhm
EmZjbr/IW79+XuFH+3SyyA/Z9OxFRudCdH1J6EGXFA4H0xputInoU+qxM1i2eFGOWJRAOjBEFSkA
XiXgpHtU/lKJ4yZm1oWSxhFA+JzeESdY43jBDt4pNmT3HFkDYSBcQvdYJIC1hqKfopDf4ZlN/i3z
ro7WBqBYv1tpluK1v3yuctCUHVkm8KQsBWs8Pe4dyGrkalYjH9xXaQ8gI3IBoFWtgF3c6oIpXzYE
G7A+wkhLO4CMytJaT1AZzXuNeCDDqBaPr230oAlKL1Nrz+gANbYqfNYwAvvrDvuREV9IS6Xelany
HhtTOOXftzx0sbiAhOnZTuGaoAq6EI287xhlX5o3lGxIPCb8PuhzLvPqjvNwZiNykFIXJw3xiY8M
Raonfpd2rfk9b2QLMuPdWJ8al16C9bTHzgZ8xeP1RtqIJX+D9uEXNjZowt285Am8z4fVkgbmRcRi
sW9TfAGkkAUAIHaHfejfcm+nuup5eBqHp2zxsKv0uPhmC+vSAamD+GFID243i2Ar+7UYa1XZpw+E
4+EiQ8LDZeII48T+Dm+4LKWNLUcfG6ZpR/5fQ9FCisYYYMYVL+Pa0o4p3vkLymUJP1XzpfRYe2xA
x+ThqUH+xnDQvXbmo0LF78VrHgLTYFxNibL6ItvN5Zx7NDuFNXFrk12vz5/laLFo5vQkK1hdZLZm
Q6rY7Eiw+axKbc075QMtHNh0W/5CHiWHVxoJsrvIsCCJXTKa3XOnWacSDnGw1t0uM+mmUtN6Maaf
J9J6l6+CpnAsdtAJ2nu+p+9bNm+cLPdlzDYZO4S+hSV9pzgSPPr/Q7TsP430iFPlH9hdlsy8VNAV
+Jyfx9Iex5/nDiP4YJUik/GfE3AWDpF4W4qZ8YSVuHpui++kCT3Kv/HLjfmGhOcbYwtXh2l+0nrV
n4yUKb+zDCRBYApv22zicGhSK1n/xqAJ5F4xI/ndld2YSVtZ/CM0a+CjV092+kbQlT0twGb+D2Gi
2G51tw6keMfqzQA8v+MVYs1wH/d6gK1Q/VO+Q3vlbCqL8d+5GQ5cVRy6XOvcxerM6DmGnKEvfCix
vIwMXYj0/MI56K39DiwPi/CT7D29EYvprgoGyLmG4G8OySdDwP3o86x8Q7ncD6g2jIaS2aN1NwQ4
GPiw91l2aFLbuRmLSJsezsFXdC+Cdjh05xH+KCc5nyQ7LLfKaBEXA2bCRMok/Atd7mheZ1Y73Du6
anlesvDcYNhs4DTLN5X5+XqLfrZmI5y9xX7zDASw0XOw3q+qIPmbWG79FckHivkz06rhlEKqxkvq
sJZdeXXsn0flkju3DIZR9/mpGu318cBZsP4kNTOyrfKBM/cL5obgjqLBttALKyYkFgxFmE1HgT09
36RfsnV4JFRqCHaPm+MwG7kvN+iPEaMnEeIiB7M7ql1gfiVL8xJRF8VcPT6Dbq1YaxN33oFfcnRm
zm/oo/GZYqO/NcG5bfe/ku3H74s/jUHntn7aMfmd0POdFwsyV1x4jNMeiWorW/kpP8qKiWdri2QV
6YBV01nt1qwyI5eYPY6wlWxyojVfM67f0VISMAugXVzkbXA6hdzF6vAUgdkZ1ReK7o3+jXVCdCp2
JhNcbpza9Erm4qa7Tb9MJNV+cRI3GiJRs31aG0/c8eDMAaa87DLuEPb13ba5IP0DCFLu8GmLEFec
55Zsrxd6ovK7KGy8egQUYAPdySuLiGHE3GgKxFtuISDVCXDODaf6dDn1UYEUwDK27PUrSBKmCIKV
fRz8O9VLSAFSFvhV3BnSXfzW8ZOI7xHbMfutuzKdIJZoODfbtV1g9EB4mZb+XsvKf+sZ/ZfZ3Nlq
DxdpkUdZmEwRxReX+F/6r1E+8KslFzBNEYILFlcvg60usmTyytZmnZnQjgQb4TISUiX1x9ZHUDu0
DvLKTeOXEXLrR6VZgB9BTbDgISLWS+pf7Dv/lPdtZy83QeMP6GdXR/4AlzmN0enV7Hkr5x32E9QM
/MsLLutD7kwkjiMOLuI/gOhiqUAaTuNsRh7WNPKWeSNglH6MxnNEUWDG5uvBobL3ldF8TC5z8a3o
zaElejnmRbO96mVA9ZMeoVGs3pMgStzwRT7b93AhDzle2Ls4R9pjFGgfBa3sxyRuORtRkYJrNbXj
rMFWwaRj6nYUoHURt/h7JuqoOZstIOiwm92Z7/ySnddfRG0G7sCmseD3s91G+FF9F3xIO3F34oOu
2zEWvJrUZUt5CUZEiaE+fUJjSGxiAGExSadsXWbymVvxz0ZoIauzPH2OFBqpI/M96Ii4469ppnqo
QZzjh81x9FpgZCEojd1BThpCBQMkojid0R8cM92vIcZXLyB0FvHskJqaxTIB58NeQtfM9AFHjtpk
pLUwuy3CuM2HSrwaGc8rg07xVe46DMCFr/f7LCSKeytTzZdM/kmsKHyBJuf5kTXXMDShoW2bG4os
pp2R+tvw2s52QQYlKsr2wdAd0UHMaJS6YglMGaEcG7ZgaDb3GQ8u05ddVF1p5PqftuO7P0iXvMOu
wra4sETBWXrABW1rsNTHgM0WZY1swpDFh1o6T/znwNt4p9lrOOV8XnI/s/gzQ3l4bVN3xJujV5c8
ZGgKD9siFk1k/f68Srwpmy8FWqh2KQmvl40p/4y3EsBP5GjzlzJtmSXBUjEUQDCYAperBZnN3wpl
VmUu+TXEBuSSO+GuYUDSfwFx1FcsDb5C46tecXXrPgo+BgPL5d/cGt1HiRIaiEp3c3Vii9xj5/8r
D0F5qMI7YHEYpSjbykNLKdMGiMm5ZqXukUUHc7pxi7XmWiOpZkktyS8tH7vKfDXUu9+6TMf4Syu2
+iPjZ6iOc7ltWj8mNLYlp0PRvUCc7zwzI0ZyUgfGzzt9L22IvCjY0Hdy2URoWfP9nZzTdrSrbovY
rwudXLcriRxOXpN/+bjXxMt8j2Paa9I/pMe0IX7v0uXngZdptexx6DCQ2TCWSlOiF1kEIB3pol0m
8UL6/Qp6I71uhYwQBTf5VWPsvwS88OIPC2Yl2qUo+jmUz6s46F5OdW3nnlWrRQiSRJclMuMd059m
wAAVxM29ziguXviWOCXtbvqdkf0UaA7zb/mX1ICGmE58vkhS1N916ausXtfLwi5ecVutLFIU5/Tt
qeJphA41B62KFRvWwJJObiE1q4ZlhojMBVHWhgbBYvCDABOuD4fpnbHtPRJ2q2HfY/5N0Fk0iBNe
jpQtg2MyqfW3dNp/8QOmf25P6YKuoYROZyjvK8oB2WHq9T3KuO5/C9bZeXNncqSXDvqwFL30L3HV
r9GXcKTl55TDGeo4qQUSf6xa+4CQ1LXJhyBUfMbm6Hz5bvi7Fx3IZfVLuUJNaVcVwCjkjUzHX6ml
rXHZeNwYZM4UWISRXuXPPwH+BdajzR6tB8PmVHaibjvHQYTNgPsA0VLYvFd4dc7xZ2yD0mA1lFg1
8WeM4c6LErrg0wjwg2/+o02BPHCFcfdDhWGNH+u76kXeg9W7xalb+E3h+LtKltU9F1wciHGgMFkQ
mLDDMmHAyOhMyx9Ux/2+AamOlJkoHN0OVwjWcIRWQaZ+taR3qT4ZOTwO8m8xHNDNPH8abc+barIn
pIqP6mMFfXvj9m8o5FBGENy7pZJFKNMS5oKMOjt1wi7XThkyOE52IwMeQvxL05HIohjISuGfNlZE
/M7rskmJdR+Vs93EQLgABl0nnh0aRvjeHgMFdJftGbE2LwYvcqXtg6VOTe3y3POoy07F3LyykVzw
WSv9RjLRs2iI0UAA/pIw3xzRx/zTR3K23SXZ2CyFYI0WK4KBCjIiPVYI9/J9+L7hkVhO71VnZRZh
FTw9BRUfkcckmMKtR5lwlUdcOJxOF3Kw2tm9pjKLDtiGGBCgPzMxQ30GfQkRifqlJGZU24Sutwyu
yCjHcMHdNbusq/nwHflIcuiKpSNCr6aGk2yiijgZlO+YPDk1SL1M2CWhM97V7Oeej36/R3rNE8Of
io17ceNDyaGdHZbx8RokJyyYo8LHBwDB4Kr2vCdH5Zc8JkRAaPZ+OYPqY3FiYEA3Ha3RpXJUkqAC
RKzeM37CB1G47KRH7TEoZkyX3e24/z4S3dU5McxNUIgn5lvy3/Rg/IGpaWXr+/XooExlMdux1/6r
dsIPdxoy2L+xZRF9F8ZtpPCgrELeXes0ohBblmL7ZgYKaNPkyaaY22L04O+eYeZwaZAnjgqb2/aL
8KEYW6pwlLnk2EBA5sD9cHuGLsHjUnQQ1r7Semu0tExTSLK0cWdNyi7vwdzSZflktsK4PxENjiWe
Ughqc8CgHQVj9tH8I86ITAMWRkeaOv7FQ742mBohzd38CRixvXjLwpqf2TE2R4BDEAXkRhJsWJqg
2Z7Wl2434bvl3+Snk3uqWbFu6ji3+YaJR3irn2Silek7ryy/I2ksVdzzyiKqXQQEDLv/xbk1KczN
zTUUfJjA9LUbi+4WKTGh0JsvyJN7qggG6QskFbUjQlvGvWwiJ3NYjPZ0YwELCBwDwAUUyJuPJRsR
jv+auoMd43lN5Z7RrZnzG33wUrPMprxexopcSyxg9Ddevtnm18iz+6vh+4Jym0wCJJ+SRVZGRFa8
cOIHHcLB1X6KLSG2FNmczfEPnAAZPh2hl7I5kGDX2F11Q5qxIvRxtHqQNbGl/SgPgjvANJHatdCe
rSUGjUot3PMDEsWG+SDiMZWsnnsf1TfJU7hHGD0sSBRQr8sv8ZrjiyBPm10Ar3wnnsL/foaXHnMt
/5YGhGplt2/LGxF+qeUJIXb7RpNOhllzG0FRsKJFvnbe3CAZ7Lt/KvECIc+HhDIeORh2zflYMjVx
tflQCSeImuviGOMqsAoQL4f1yCbTzC8xj73spi0JITaeWxYZh2HnoeIBtuQJ3PjVP0l3WSC7ZGBu
7ptDr92i8u4PlNCIckHWupGxOTCJRO2JJ4lb5GvlRxaLizH6R3IhL4DFePoov/FA84iMh37PXFtB
qvrfruBT1SzJIixi/iRpJzwy38TDizKSHEbsJByaC+kNNbrV4MNzEKNTR5GxMjvPzmbxJHEs/Ak/
9Zuc+Mns4KJhVsUkgqMq+UAQJLqvS9ESUIkLGw+QMd/bPeuPOD1hIpKn20CyXXnhIJXHPR+jiHD7
FE+XzfysO5H5tHaYA5hoL5mpF064RUdBdgqhF24pO5yd7CYol5nbGPn6g0Ulo/bJ5ywycSF22M+W
Gc8iz7/255SoTLCK6HPEx6T6Jdtn9oztXnunSuA4ZnWyWSCpZI2scvs1k8XIh2vtaA/lJ5KM0+vQ
MCQk4cnQUu5VVBM9a3ucnoS7UU41/mQRp7xywytwLkyd2S3cVkd1kS9Y9PEHlp1IA3+yYk9JHD14
Pwaflxb/Gcd66eelM5OtAsPBZ1sdMvxmcRwHiOO5QSpYi8KS1lkSCjBcuUXWsat0iPU9ahqcpmc9
PZElN5dOp6DPDVYIHDUjWWFP/y4FbMMwX6ku4i1zB7iqK08+1TwN9ZbdACPB2R8DBMPrzmQ1pjzo
DVYqmL5z5A8nwqDSdyZ4fDoL/8DqoTkVdRBRx/8swSO53R3H7ECWSN9bm9Ea0t381fx7gb2lrFSr
L7na1XJprAc2csPLUbbR6lYlx3Jz4sLiXaTCXxYkPXl3uGZRLjK4tWK0ypRBROZQV/LqyNCXeGxZ
ks1BCOTQHfIzAPO1ZGelVyCLZr+GjnSV/fBQqCrUKg9R+SRYr82yfZs0JjKWPp1Rj69in4eb659F
M9HUb9zfjJ1kLrVwhRek2rhRZdXtXUNftzFbISgFO2N0t5Ed4UZujEArw2yVLCeTu5caAkVqTHOL
YQSzuoI/BqUqpQ7bc0KlYosEuxu5kniMcJv6dCM1Kxh6dJBLBIux8eROgORQn5Yl6qP84gSSwQwe
ZPnj2QeAeCO0hLk10M4gwMnOAmZhuz0z0efjHagB/w7H52f06KHynZFb4mSzROLOtE+cKFp7lXAx
31Ndpv4kzDwoKK21E8VMVzHKjXepyg7N1N4xD42uOBxpMvjWX9p7CKJfuIqxL3DnY3oRvSULmOtP
/eOYUxP/CdlSQwEBi/vGQSw5nOM1hBPCtX7oxbGoaTcmDTysVsGE3peO9fuvcF0zL16EbsiBOEYt
gXmowPg6KD1c18vKHw8QT7gEmtWMbnwgr9JW/107zxt3SXRiBl54V/ISu12B1uutXeaIqI7U9YFm
hcK5OSJj3dWmem9OnM2nDbJ2uhpMA49FaFBurjPXJDUpcW+SZdesHbFfs8Rwdcauy4PAPVh9UB38
9yaH25bor8gJIMR8pBeNMmNcOwR3Uk0grN780TSmqcdnhshjbDDFluRK7dGSMEPUEDacvwXESfyD
kX/Z2bht/wCcMTa2wV4ILicLl0nhkwrH70ALgoM6f5PI7TjQkj+5zLlwdxGT5cPkgAUm/iWRDNSN
HjcxiCy27y5zd+0hamRz2TaCLfJjG3v9M8OxY1NxV13MgDJ7dAu/1QcvbefPbkvYLmOV1MpqQrjo
RYiBw0zE14UGYNGY80WNy0kvB5xyKBOjzKTy7vAeXHjgUEKgnkIbiZS68bvQpRABnYNx0SjPfAxy
aYnWvUcmZxNWb/+OA+OQnXSX6YBLLSE4vHFUQL5M3bXsziSL6Cn1TnPH6IBEQ/ADkY8yn1KUlujJ
yJhZgs6MzYAZYFCZiHtuGsqeVeolXLxv05Xf0bt4PEn7idEq19yQ66XUpyvF1dtZzzXFD7HIR8pr
lOW0yaR1s9hu6W6yY6riejCldyy+38VxTcNULS0IZjSf/lDZBvWAoHncU+Lwv2f2ysxPN6b4CwZ0
S25Y5dH6QVOky9ACnSaIBSbrFCr5PctbIpDZoOqMmKn+ewQu2Y8evT9/mNgyG15aveYobJaddI6V
UCO3Z4+7CqCMYExVxUvI6/BCzwK0Gl8hOpyZ2oD/JpYyiSkJPYVzh5Ela7lhQ6bkRcEqjWxNUTBQ
obATBSrfBtS319Kg8VLzCXgZvOoMGFDrNVa81VFRfSQCwnr1rea9Yyep8IrSmCb/sIkB410xEAqN
w0usCMKedg2QPCYl0o6Ls9S2MTITNpHNP5tydYVCwT1AwlwdV+6KsnZ3kPmIBAf+IAi/3i0ljFBu
Amwgs8nuxPKNoW0IEQl4goOQdPVQeiTl8AfFLsHdf8voRbObPh3FeV+OzFafd3T8Zg/ZQWiD8i1D
7imaHyVZGhsrFaknZqPyF3PahuAwpnTlWzmhO0sDdeDqhgECiIzJXh3t60Z2hvlUgS6tQDUJv2sr
zO9RbKGN1LFMnruw9aMB0k4J0C81LqytxgeRjSJGkuPHuAbYEigZqjf2L3lxWvHchmtKYUwZGKk1
CTDM5NQvWEoP2UVMkLEtj9jCsQpGVc7zOmEdB7jFuuQhsfHRb7MBJILUwWOGrvGF5JcvrpabINPu
AxF6d2Jz6xfyumy8zkAAxuAluht1O07Hpw/QDDRu0JR7Xq22dZhO+kUO4H2wnh3/ooOhkQPxmvwT
cGl2bssqCEByMROg6azwG7NRoPI3QU7Qks+sHVqpdlT2oRVxb3+CtFt3uGA2ApvYt5CsH3yIvAU9
1aAeXsu/+G06TsAWyNUs6UUxoqrkB+1nm30IJrwsufDOj+mVrScvS7NLkk8KqoSPdHym0p8Zn0ZQ
M0CO5H8n4sHzrQbpiKq6YNQ3Ro96+Kpkfs8pnpHFFm4RMYj97RpPXx5EBswJ2IVBPAnZrVnblb4C
YQtdYn4X7Q1CrRVBWSUbDMrRFr8Zs5Q1uR0v5Z2rWnt8NLDnBNA3PFYL/Sx3i0w+ZXx4ZeEzz9I/
Rf8WWMLM4RV2DHwE5t7lr9a58WW0W/kmEUA6vfgEDnyjqhkrk1drRJDNzMDVydOkFkHPI+avTy8b
Aq82pJK7fXiK0Jx2qs0f11b4jaH/pJ8vNQp0pLG0V6+FeEB9ACU4R/4pLYtbO0KFmTWZ1zawepgn
b8o3hIRZBVa62Ia8t43fQiHIx2zXsAXj0aX9uSrTEhvHpMQW7QT9PlUdccuSaHWdaFTKb80lyqOk
iW+lFDTje5lcebzC6zombKLTwW0XxszzfsyJRdos1xrX100yFOhSGImft6QDTm6Ikyn9ML/mXgMH
BgWL++Sv/tqA3j5kiBSeO/2P4Ub+Kb5pPwiRk9rKv4pbFRrPm1Qchz5IxJMOqx/kQHeaOnt4WqFo
C7dJwSQUKE5j8ZnoHmXyKOTL9NxmrK3q1W56EBhJYmKtYbb8DCs0BISOje9rHFRpfx+1yKwQeKni
bXjkPLJjfdiomtH/lUnAKjUZrhRqqdUdu11Eq6FA+wWW8dXaK8YxzGAxUpJXCCpovZ2Aa6N7L/di
/svEfPZXhBhQQBvJmdjC+lKA09ffwnT7JO7sNrV+uT7hH5ghJgB2rx3tZ6MxbGTmis2y8qfNYkse
B0vo31XxPPKBS0Q673bX2hrzBsS+Fq7V7l7Dl9jReGnGj0ZZ9pmnV425SdmQpem1b90I9OcGjVRD
0nbu4hOf+nziwujciXOwY2HbQ2+DgP2s/RrtXUKE7aJ029BCegnU+2SfNtsiHX1FdEYmFdq+ffHI
440dpS/dZtVUvadMt07qay+kOYxjQq8vqnquc6+WeBAlr6m90FGrLapnhNU5tfgg/nX0LhExrl24
b+t/z+w+cdj31AE2C33VfkVkIrkvbTuxvFTecvajqiML3rMBe+AJP31xIh264j62Bhgp2r2arlp1
m19+uGw193nmP1+HFDZKwBlWZ257mNZH0pVX4SlsXPGztpeieZdeGMmk5BsZLFrGbmW8+m9qm5wv
oVxyJyjUELyN4hmxYOFs3ojBtcrB6jestebc1ME9J5wSDKMkdlAEJrP+t7LJob4flojmIIaelMQZ
gZe/+tpSyr36mf8lOshYR37LNj+8j4L/UyIwpSyFOEOvKma2yjEp7iMdH3D3mJvvCsCf8jM1D1ox
Lr9Uoleja692g/pP2nxzh2XBxLL3VR0k9ULuWuMCxDTLQ03mpmSJX7N2qtbLCOorWf8rwp9l0kRJ
SfD1bsQuickJq4tLW0jLp116ZjUTmXInZmgaq42RMpN/8FkfGYDJe4FqNPa+OKZZiawC8FO5nfxL
HJRX8i7ks8fRlLR2LztYq+Xiax59BFyrzQMjHLQdbVuGKGQwLOV/cfU3Nt+Mg1iKzHzmJ1DuVJp6
8g5PwwSPuNnXiReT6YPSnykkqdub6sIwL4le51f5TycpJkN5NV47Z9OR7vH8isMrBwwDoxeZvtz8
kYD/7U3iEo7ir5rZOCyZfv5s8Ji233St1Gjl6hdV2Wu4aPA6BnfcnFrawCdnJDuMUP/EvE/vvVRL
GG+XydsKq4NRAdAiXWJG8RWos0vHKt8YFYwRAIjr1J+ogjX1GFGftDdF/d1oTPZaZMM6vTdwrfQc
MhKRETc9gUlkJEOsvGrcFfOykJUB27GPB/fVHZ4kO1bMELBYEgKjHaAQ5Ztd05yyyiWrj9UnpYbk
4MpVD8KA9qoG6Vl4LAxSbSeVdGqs0f7JLQ2mD6h5IroZsNDaHOSjdi4PJXvoBGo3OWWUpOzhkOW4
st2jUNY+yu6YfiLFRIjUrg7hVmHv89pmxOo+2cEiRHluZV+SjsBZhtosH9sXbR/J1cgZds/XeUNv
tgT9bCd23c03PVUVMWW25WKnvK9j5ynd6MWlZqtbiIkrH+Fu1556hJMrjvjPofnOx6AniCbe1tay
BKrOTNcKB4UyOQ1KQq4lRDuQbXbjgckQPC0kHYLoSHTdSKTnfAcrwRiBmk6uimULf4bWHerssh5+
pO6ArnbaI7YeoZ9ytFJeIRdwNtY/2mCO5cUsFgcrOIBILBpWtwwXfRn8OKRmToufDIj14sCpFkm1
EvprxLgvZxDt1GXuJ6CZt6QSOwmkIrMr0bmT6bYP2WBO7tySubnEji5rUmZET5c9busM2gfZyOjj
DozEyChissPbU30rMoWuK+OuovZ3RRkCohc/77XTE8qHHTBaURf/0y1uAhXItU6OKnJamKNGjBTG
zL55eARXjOwmZHsH6Y37FAIF74PL1rjBxDjzLhx6gj0AhSEGNtvE0Q58DnBK4FPfRqzmrMjhHX8F
BJl24zdc5Xx1LIy9Skbnrarg8fOljb23vsCXlsUdwYMKYpvtxkf5nfFtqqzMcKqofGnJT5wft0nz
LWsM+S86BBPhvMoQvfAQvXapTPTsSQp4nQCZeAP6Kpj98NTOYfEb3yiFm0VXnAMjKhNHfX2OzcBy
z2JgRj4Luxe1v614DMozSEUzSYK16nRfyEmkM8M0wSOxjsAyFjrvZPwI6f84Oq8dx5EliH4RAXrz
Kkt57/qFaLU09N7z6/dwgQvM7t5ptUSRVZWZESdmyqX+5zjzjOMEjwHtL3qIA3IWx+7MZVPY+q5k
+iktYSn38dzFZqZ3+RwP0BLbItFo/FRzxp6MVxsND4lSpCigj0+QwD7qNVFs4rCKy4Xf/vbBA8mS
p94DMm//CdaBdJUcv26bjjYbkWpqV/X7SKTFNhxGy/GiQShWre8KfreOQW22E+R7W25/yNnZlWfW
gjbmVA1NHQvssOqz+xgX2BKv1f42C4/cPcqOIj+hB3TsMoGvS/eQ8QoieW868HtUjUVz2nMQBTfW
L4in2gfGDfE/k6+UR+ho7iwQZtlwCTkNzIGv/QjBligVPWBauqmj1U/e/qqEacpoSj2efnzd6bqM
N4GFJGXHPdhme1l66Zw3udRUH4z5rD0PQMFyvhhmw4g7HLNHIKn1JIIM+/LXejbKFv4jeWocdz0Q
/ZDzOv1rDUfI8JDkk6Xwaai1H1ndT7WLltIhmoNkNBnE0032b89mwWMd5OT9oKafiVgsKBVRwfsI
51T8n7T9lsIl/HXvejt77jyiFchsO4jLAGIu3cojpCqueJpugIDnU3NNakRPUB6phUWzMV62QcdY
WqQpwgwXmPwuw4/Ms8hDHaSv1KayLje+vG7Xbc+Duang44Rr1nh7xMuMa9bwslYQRlwA0fiPAUkk
rn1S/VNM27bGLMSzPNe4xf9IqtW5Aam81HcQLejvLzGS1P1MPQtbWCmQ4aQxRy1eoR1jNyB3Rd2r
57KnLtiYmHnmvbsgpAOyCbcv2FGC9roKSieVCfAk0vZcxZzotBvc4Kpci3Jtwv/9DR131sh71GHt
OlefMs38v7RhUm3hPHmac8U73ntrE6KG0rOLJJGb+MjVH9aaoblmul0JS6vaDYTkBpaxUttti6Vk
lUMRcxYGY/UgPvNV4eMETGtcCcEiYhA6i0PHRDmTlNtCKEjuFrb3+NOj+IxL+v0cPAfCg9RnTe9J
ElH68Oujdq3NMvkhON8SvxyGjEhYwjroPU6sNCEXqjxX981WqegzsD3TzbI4WMyIVkYIxu3MLVmT
0YVsaV4gf47tgdNdaz7SdpYXpE4wvae4Y5AZf7qaA/PDcn5y9iRJt5MVWnMI8KzC8pX/Zc/AOeO7
jJSH5gFT3Ws5qK3y0A9s7zNK6F7QcPVcaEwTQosWxzghMN7IMM+b6XAIaYgysDt2x5x4TNo1TF5w
LPdzKR9JkFJ2EuqVHGC4OlQxnnLLFsfCY6pjNOIODdf+3ukZ1t0lfeue3WKvNf8vBx6LSHdQRTIs
AW8jPd3WtqVvyWSSOQpOmQBIx3CkU81gybiH1CVpnDzW+CFCQkAliW48Wrq/6KBRLPKkhLhabJQL
nkChPRHYAqGzLsyp3K9GIeFU2BpKTWrRpqjWFsL76B8wfYL9QmSaLZoUS1nKwtHLiZilIM051tTL
tFhElKzc0TN2GqS0HkEQ9TSkNTnYxbUnGym0W3bqRSlsWb+q4CdE3+nQO4cChn41Ii+G796/ZZwl
MLt6W04Kg7DwjuMeBF2+m7PharO+hxVznQb9vt6Y5OIkW/KPgIShmBC2QcujrtRXIjrwnJbAIdSj
ddFjG04pEkypPBDgKRUH8GJOvJIMQPkTmYCClaFM0n7eNSseCkK8uhdU7WqW0yBkb+UCltlfBllC
+yt1UpfsdMQ8rlXqWpnBAi0oZ6uqhIhytIBtHDIh0yOCEsJnwmHNin/TjMTlqRD8U+34nWvMH+fG
UyGZOpr4/xosDQaNLFxR5NC/tH/MNCnw3vmjAML7o/9wft4E9cHrGGncK2s3/HUWe9uqAEOc4TbX
7UDZ5/6jwMimwLzDRlWJhEWzBEq4f5prvR68m6OtS5t5sXeznLOb0fxclO2n5uEcLIQYxaIVUIAA
7nDZi8M3AXeYm2lK9bSUh4yFCa+uqtrWp3ZfgJ46+RmFMxHlfHmu9Vn8L9fn+l5golesoJgRNoX7
UlI4WSPIW2P6RDvN08ZrTZI/v/nVKE5IHeV0IjaLlh7aSaP1xsHI/0UmWeGIQ+NJ9ELtzmOaVD1T
u+RKQJ2ER9af6gN5euoEX1lMHDH86WtL038R+rvKXIniElJjmmy6Sps8BQcrmdWtyPVs6RKOvdpH
A4sGsrq5tLKThgJd+iOLvqzejrlvxH2ffGPdnMRMsSjMVEgtYBtdaqeNxwpu2qAImtKurPUQIUKM
LrlybcZgCeZYKRalQx+sunotmMuu35AqmzugDVAijVhfhW1am7SNMS1JrnAJoxvPj+m38288u5a3
heKA3PFjVE+inM14o3IXKBQmS5bhPlpb1q5j4cxG9Xj5dmLb6PdSvhrt/8ituYXY40X2YxJ1iIIg
ziPMli4AKOuttE+rOAUdDzqLRPYxyJXN/jyB2ajA+rcfN8snz02lv4kvEaiMg2Nm2cOWBCauQk0a
ivYO6X720slgRqnzR/MQpEn/zxEZe+4K/0jsY1+gE45tN525515CC03sQKTTyZdIBJl7CGI67V+p
PHXoCjF52eYVlblgPRi1ww2KidXeC8NboQiewRTLdHoAp1o9StlcCa7N23AI8/o0Asf9ZVDbzVXD
IC6N4kGTEcvL7X7TjhnwNjLAoufNtKuXnFOGfYbkhMLfBDdsMJyHv1kRG83z44zDpvRgjWnW+oK9
thmATtN9NDdDD9UqsdEup0dOETJ9MQXSEV8jhzKZeN5uPjDQTGmLWRKhm9PumBozKN9ytXABQSFs
G9yf3Lcl5u0hOz/pqsZX2RaEQ2CwhOdUw6GDCy0Emc2NofztPPNWcfxUYNhqWIILmFz5nWhG0OJy
2O7Rys09DEKedVajfw6NbNKjiHLv9WohqQ1ZTW9Tp+vFPMphojBlyUKJvfZzfTZcLKLeLbQTAj29
8T3nMUUxB55gQy9bwAfKLv1goppx+Dmg0hCg80EZNYh0K6la7f7NPE3F98di0b/VkxduZZS7TnAZ
th4JCPsInIhyE9SDR0GIh2nhsuMn+U6lny6K6zrkj+GNSbXglE/yfAOrEu7wJsMeh3e+PIfKMgsP
JegF49ZAJVxGpq1Yv0rHSBsHLNo0f8lYICxp40+FdF0jfWxkqMSgc5NlP0/7bFbmtCZd1CIVh2rl
GmHpMulc1OmHDSnlLQh0dPSQ5s4ZR6pJzzApZgGcAPkzVsF/A0ZYcq7HGwpai7z103uLDSkCbD3A
/0jyZd9ujZY1L56EHvLvflbWzYq0EyIDu4OvsfwLzxjXle6zA0wIAWPUVR4qxG+JdBPIwqttw/mj
28s50ljwH8g57wRxI5mwjxP4hB7wVjPc+KYC/KXb1wEjyPavI2oxRnkbDvC0dIByGq46RdwTiLrn
Rubc3NhxycUVwO9GxaHL9H3D37MAgkSJTpiTgdI8EMmDoO8gxyA8HD5DY8z1gtynXrmpVQwcnUIk
jRZDajxMlFNqQxtJKphn0Yz3hptUy49ExA8KSWUwtiaLFRMRGg/5XHc2WvMylVUnQJGX83PgVY+o
+Ekz/ydIt+Oe3lFyeSMK3kTeiqPMEgyy8gjla9MCa+yn55t0TOevkBCkNkp6dVTg5yInNhcdBUJi
C2K8hqI/CtVTR5EdE2uuJ8pZdQLUg2qFjN6UXkIdnjX/bwDsElsvPx1mNX8vRjORmd2jxi/NY66w
6tVYmAz4MGF9lMN0lqsH2fBOpINL49mjR6lgvrraIYjHPDQlzidGo5lh8Tm+xJrMy75au/22bz9e
xDopmlffLP4J6EetoHr4UbcXMdoBQAi7YSM6DpYN/WYLlbrxrI5+eIbr8ysl5ikV35EcEeKIqSUW
timpxRaklL7PvzXvmvZHqyLrduYYi8VIY4yCtJP0UUdhNhCnR5MquzbFbT7EV/cSyeqBDM+ORpO+
Tn1tljjmSsLAxb2LVYXvi5QFFEGcVAS5YQTurMPug8cWSbosAL4PymOYxMfxyuhqfhZJUxVZPOrm
n+PRpBpCL+MdsJSyYvR/pI18k4bmt+POFZwgZv7wovjiBFc1ZP5NkUrh3ifFPHdZzYmNEpRLPMK8
ekbFZLg7/6ByZQIuYxoGIoo+Ln9UHbQSZk6R/saOPC3MuSalZ3zsIgq3OrIwRoHW4OVzpcCQzRpe
MGCXaIKr+dYNDhxrDUFb2XhJjSaaaRnhFkxlO0c5Gh419qPX0NlR8rrA23Cg02CkaCO1zrVBDygp
uyeBp7yZWvlNK0aqvN+B6tOgtZaFzVpuEWt3n4pkQL/71O8eMTUfp8R9qIHb/5SaQa+CiM+EjBbe
LgtVJowxseBxKN8Ve6ACVUHeqyLtWpFkWRwYwHDEnomSWwCEnOoIbzvOXf34CWkUlpuQfreLV1+k
P+JeeouQH1KaAJbzuYfWmTrnjL+vO9jI6PAlLnJQCCaSdE/CedKdouzX0pst4CjuwAkvICJ+e8r8
fCFzbGj+jURcKuS8h4xjnkofnxHzemDQLi2BJ6fC3qz/f9lwmPU8/7AnaUa8eu4EuLtJ+st/EzBs
ONxyORQCXiEQ+7nsvcbg3ILP7+RME8H0ajX0BmvB/+NlSCqxjPACY8ov8ZdISIf6EMjYtw95AHdQ
fJsm02wXVhqMWv3H+xG5/xo+npSc+QQeTA9LuYjNP73ej990y5g0Cegelj8G2ljCzVwCNRR1r1ki
ESPa/NTxHFci7HIBiW89aiJPehYf++YfvFzPxaEm9oSUIExi4p9T+soJTpaSFBrcpHznIQOj8ZYQ
1H3XmssMsagbzYVZJS+igIOBYov4hcZPG7iXlOa8gNAXzbJ54k5WeZEiRMyDN4UUa3KeZhVfOde3
gZiiwnRRLVb48aYv0m5adne3BDg2uznKLR/+wv5PVn6jFHjWzKX1XAnebCSZcLUTEKtBcXP7TxTS
8Bpzjis+binPNQtlQLDpeKPcmZXOPdFdawSrQfzWh3pRZNvim33TOkFZfMUCksElMal7ho7euLse
3GBNJxXoAe/PkRLON6Qa8pn5qEiqwmyWyJRcgjz+sszCndS/GYpFpPTI2kENr3jUszTkp78qMheF
fwTJzf3DLZO0Y/8YRvsi++oapkvqWH6LwDprBUt+tk/gw5j+rOAqFbRmMDS6xKDSjnTXOuC+oDub
PHzOiL8I+6UUZLOB1aAL/2oqUCBWWgvx6os1P5XpCncTA8F2WeLuhaWttCJ12jSK367B5D5DL4cn
BTNOJOTwf0XbSbOl2f/h7S/Ce+gKCFXT49j+N/gKMu9boevT0jOMkJIbGATOXYRjKNKq7iIgChoP
8A0MR0gd1HlESXPbSBmhckO3hUQzzhLxkhstE60Hv7Xd+P+TqXt1pQR3h09d87FCg0yGaGpyJ4K7
kXBgQ+smlDmkbGTksJG4KkV3LcKjRtP3fc+AaIl4KRFzNMR4T5rWTsRnygCAUiDhp5RQmzs5uw0D
MwcKskd67EVsv5V+1LJynpZQm3gaVexrP6BUWgI1o3CzkXjdsqAD084bthX3kv3o5mlcI6yazJBa
ZdGzZnZIemu4EYio8NxV4K1LhAimv+BOdiBgKPTuuHkBualtSzQd88q6ADPPpARAVRNiyiKdrdMe
YaJvuJ5J/DY6QHnaQ+dK0Yw3+D0hvso7KHGoD3G6koCY02wPTfphvFw3kYP8NHRMZbUZ0HExJfFx
SYAwAqQg+Dj9n+68XN5L6cF4ZvhwjL4DqMKL0tpQOcZlj04o2UvIirQWSJtME3wFJSLx3XVU/uTc
KR7PecZHi3cFyWHAD4uGRRXzc8N4KcDnzsyjpStrzbNAPerVhrpiSn53ly9zbIR8e2p5qcBwCcpO
8r4G7LsI4YBLXGnyrNqd0r5geFVErNYVszP+lLlq4mgJSlIgzTe1Hmxsvus7XaYR5DsALslwu7T6
Qu9IFS+Hm2l4y5KfUEzSi0f6Ud99Ja4KdbvifXuSlJujV9zGmm5jMFsFPcQBysOlhu4x2ZEFJvoL
jVtTQBceVPirp4Yfouuc6+hCi5v4UDxrJWl7DUANFyPIf6V+nUjovOdkWQHXTTd3XqljcGjRisCE
zXa3OZU05QtwpSODLMQec8q4VUowFSntBIdvNgzoMFZYllDVJD6O/qJelihRghxLNCQBUuDh5vjJ
RCl/IAynPfQWyPk3tUAHrP6G+BI6QgBrysQc3TvfH7zpaa9Ua8EvCHhBEdR9Hd5LoD9yBEcmbQT0
i66+gvXVn/z06as333kVnS2kZ5Z3E66JvCh1fHD+wjSLmYFKQuBuEHM6eBv62zxU8LEMXr73XwPr
cVX+KKxA4pjRHnbfFlpEltAMaF0KS8SR43fF+E+mz9rPUmPsDyEvRmj+GaRnlQyXAudySmdc5YP7
WCtbBKb9lqD3ZFeS/g6vgEzr1FfnTmq3BeKkRJo0sTGV0ZulxGgMrMYAHXlOd8XXhcNjIekA1l54
NliecC/muI2JRaZKoZoo0VISkocEd8C0zbVvhSsmrN7dminxBg6IVm4OTAcpt81oZZLeBFROY51t
1f+GBJ3IHZJqD09QsHAo3XnQkK6Kwqvw1lCopfoQa6i+gC71d5EL2RGnlHC5OKctRR4ouCotGCsL
hQJDtSmj+/Y9UnO5ThGjXIkjVFoPN5FsgwyARDhymukwuQrpi2BQWp4+JOcsFwigiy/YHsxNfElJ
LB1QwHfIYYOmnxUyXBaarFJMIWpDpDCKJUjHacSyIJ1VjDg66TsFmBqGjVr103zZiUEX6igUWTa7
F7arhp2wpWEYwyjyRWMXossswoXlugjqOU2h+aNDEwUAxjf6WzCY4y+430tX2cgYI/zEmrRMk6tQ
PRrsu6D6ywfUQuTk4qZlisYIdNBIiqsOcl7MXcb7VdYdGkYmroZIV2ImlmN12is8leBqQgsAN46U
FDmIkA9oKfqT4wzktTfMEBh6mw0qf8rJdY2zzIhVWufZukuwQSEwyXqaarAFKqaIdnwx+dPg+mT6
owVNSGNE6ZlPcof7MX0rntEYOjdbno4+oFPLP8ECy1JI+FKgnNKpQAHPt+VXj8LaxukTnrhe6Cge
g83AV0AnZB7Gxswobia3dWv0q0IUF66Y2jjitOgu9GtYSzqRjaMHMYnuJd6WQHDWPklRGm+q8VY+
YZDdzSfmJOO7ZlmLF0Z/DRid44tRw51JJ7JS4GhxURQ+pgB3YmRH6xYMFjjOo2LUGdkk/giNzjOb
c57l7zTa4uO36jN2VAgf47WFTrcVKiUEn3jiBm1mFeVc8JiwZ2fcYH7NR9CIxTAnXb5FxI4ncfgG
8yGCBMmhkbTmO9UpqulgolYPJ6cCICM9xMXZMbjJ5GcobrtbYLQTJzyYXG9skkj+R7ppBwxaXAVz
AQqNwpYyeP/88MUGBDP+I2TnIvjWQ7vh9ueq9UD/TILGf2R89AwjS/rHaGas6C6RwIfSoXfRficn
A/od10O7CDS12mPA8KAS21kZXyEccS14NZcfldUbPlIB1mgBoFEUrg4LbLPrhatSIxOKjhYwJLJ3
231urrkOyPIb+emZR6DlfBO+t/UHRvcCBzga3UH8l3JjKN1cdHEnF79YIOTw1Xroj3EJm4zRUM8m
MbJTeAL68C8V711Cn69YR8ozan5k68eFMWMe++zpdgPmkKPO62MmTsEVgAjyvIfhX3IUhFGPaiWm
YctcidAaUCA15mNNu7bVKRhusXgJvGtsoYB270H6cHW7xKxYfczsaYx2YQKtQmawkkDnQPyS86HD
y64+tfjVkN46wltV3yIdJ/ofVbFsja+TmVRRN81/Si0n3kdufkztbuaHlsZ2UX6q8iM2T9n4+PAk
h1vWnlX49s2WnjOSNVk2ZiJ0riRF+tHfXPOcV6eMYbg8A4iNaCXD81KeKAEnuUDG4gGnXj4mIV67
/lZSFQ73MjhnQsY5/Tcud4gyleoPDWLuQAE7Gi09mKvkXmXjLLftJDLxIXfvlDQMWWNKrL71cnlD
4W2gPcrJUrPwJ+S4WmoiIWD3sr5k59ZbSum/OPUOrna3DHNyzGi8VzXiIxfX2JzT5VyWMWVMUri/
La267CB4OzlEI5Ffrew4Cq660UFW8JkTb8noEzmTHN5yhJBwm9obh3UHOZsl8VVsg9FHj0WLTk2l
LfSWTO+XT5e6ClYV0sdeBjJScNJiB2Ub7y8Z+Yq9c8sr22NWWOzKPF2rDkgkXSQ6gsXBtBGqMshA
bCXRG95jWXxEYFWqcyWvVeXLvzcuKTeoAWuOFM2/CvZE0ZKbWa01gpjaCnNo+okxuAzrsn20wU9A
h10q31n2KfRw4Xjiss40EtPOvFZOKufwaIxN62JbfBh02kUc/GiREFwhRcc06BwK4In0FyV6gyG3
Qkh3MEMLFWALUMqzyqwuleY6fpIsu0fSaxgHLMh6Y4mFKLigHI6DH3cF+q/Np/SKXWFRlFtqDS9m
2l7A7AQb76wz6YqgmCbXpKrOqetwb/+TyaMZuEinQnumhq2IqFZYiqQTljHIvdE/UQNcpG1k+Z7y
WBYx4vp5R5NWXiPjw8wZsE4gNY0JKwzkJTVEb9h+Q4N2g9S6h31omr81HEqFrqlYYN8xgY7fFAvT
C7PdXPmHSpRz3RQ3Rc4PMDnkS0KyaRYrQ6Ph5I4ZGQ+KxKj4k4Yfz9lHrcIuSJWVHfHnuz6jcZW9
igxHfbJ9db7MdgrhDvxIwPuLy6fJfNF0RayKHBm6RWm866Ilc/YWeOFhIBnXC9cBNBnBR2CaMl/c
WukmteyaR4t3TTnKQ3spnLlsuhurX/l0ooxrOgUWknR0mIkUkxEgK0S//0qULSKhgwzRs45krSnJ
sLQ7N2qEytT4M2GwNog+D80ZISQeCdT1VTIj3gdtD8uPA+rKmawdjxQgEi64Je5WTR9nrj/l5/AP
dZ34DECn9HOMrtA18UASkgJFR8QTMelRxOEwF2cS+jeOrsnFEOZNufBgjd+n8R9Oo0KbwXMMnVe4
qN8c3wyGYc2ChgS1fJ7PcbFX3RTk4CKburMp7RxdWwrhva4emn5saTS0uz66coTnlEuV2VPzD9lN
pdiQ6I4NM4vGnQqaI8fZl3WnENIaBOmR4SeHNaMO6lr6JnaZ2lVA6iin2WauCbZhEWggdASr4FWa
KkiTOb9RE+VL5CvIlmjQ9OFJoKWdrgR6OpH3mQXokdmdQged8y1pXgZAc+RP3gsqhkYxXqp401O7
fHf4hERtx7szsCHBdl6PzSsKL6Lpe5oyNF1c2qo+/T+ZGy3EjlILm5K+f5fdJO/TckgluEcNDiJ9
BTvKkTwG6OeuTrIqqJ84ZVJPmW23JX94ErA7AyrXOFH2awCFCqQ2zrxVewqQaKfgSoINko+gfcm0
jdqH2X57pkE4kMEzYjSn0DbwX41QP1THv3W64mpj/AaUBp1jp1CL6aU0G8pfbHk5MzNPoTKKVpq/
s6D2DGzvQPqLJV9l7ZJWs6BROZWIQ0nFiaS+OrRGxan33lrOZhJu91qxyK+AJQ2OzIVYj6AJfkUK
H8m9xgYc2mSBKUXCGKQsZA5pqbOQLIpn/CeDv3aSJxZ4rJbtiGUwGTRzPfqr5X9p0DJ7gFUDAM3Z
wh5Hux1INjGNY5Ck/PaQxVH32EynNefPq2bDR0UwWXfJIkVNgW2TUxLzAOYItYmhQlhxlqtLrIoX
RItdMi2NhXKBTI54gBUNs9zCJTN1GVz7tboMyvmm8n9aeeUidawX3HQO0z9qcZL+cFYSEU1nQQuW
1pVywfL7Bch7uujtauwkosEMwnlBQ0rFv6Gfh+Bo0sFLsNqKDshYbuesExcl+puHM5zT5jie4iP6
dd4pGcuQyOrJgtzn7lbg1tUH7KkheBF/psf0mLprY85FZI9NROpfsDBC1BAHRnWQYPs1mT8ck8fR
DsferpuqI4mCYy/hDcB1Rt3oWuhWWbSPOSabhNyPR+NSq4myn5lZgtBmpwLBhQEuFpzxtZG3WBeY
0qeSpvMGQFlQUQmszBkV5bCRy5ODcIQpEUBXR18FmC1y0hi7m8xSDD4lsliH0foTggJanILwn4Uq
klYRDUOUQDUdmDdWdKTnlTAXi1ODOo+NwXjCrmRNZ8boIxPJyZbFtr8MnUOkvNqeCD/MymykZIYj
2OA6e8TkOkcl4ThXTCaWsShv2FofPqw3ARTLbAh3avlyOlZFQL3mQodayTgYn0CKe2YLfK7khoAt
PA05iqQYEPFvIs2PNk413Xp3xALnymcWcqpp6QW2Wq05RXi/ufoX17vcvJcIix7wAJ2FSGX+5GFO
bJrHDbTxRrGdcE91GOg+hRKqpX3x1rxXuVtxdRAYQm1O6LhOQCKG2dRqjyZd+H22GWRbR0nWLfmA
uIDqxpY/EFZYJuAko4ibY5hkfKTNVrS9XYoU1pcpjGH48q+8uAhrEQ/0hstMK4pgpIuoX2GfJExl
OTpov6RxLJk0syag/1t29Yr6VLoV+yJZcgTiCIw7ksb+drS/iETaB3bkP6Ao9/ArTAxz+PJIbnMv
NcMgfyWtEBRTZ9/oc0vqusUgmB7AlrIkrRHQe81Zol8qzuAYmdYSxoBKv1VetNbJ0Ujkofkj2Iz0
VTgmROzVxmFw4aP0G2dM0p2xDbnusdPHmwnltgKpfBTdoFKqJ9u9q/955rT+0+nYH8xmDKEJRnUx
WBEU+9qw4khJeg/lFWq6I39zXUIH5DHC14gFyGb5BW+rnxnjsYqwjoMj1bwPe4b3w0ZH1Ag82mxN
hzno18CPaY127gpdJBs8DzIt5Euqr+DhwdPtqhHFLF5huOvIXtZoB7mTFrpx4rSDIVqLkPhvcHWb
9AJ6TIRXBjpLTzijIkIjisqrjHaJ8lAlujGzUj1EmNOjU0dPUO/QE7AJ0ESvZyQYpJltHdG3BYR1
2rQaqbRDujdV9eOCNBHufbZqr+02I/Hq0mPfYq7jbDzMazNZgpA5pyk7qLBlJ+abSdEsDgDOkvEF
A42u7lEGTAPihd42AwQq12xRagf02Nqyy84NTgII6mAZj3y4Hi3jkl56fKB85CDaMwZfV4TSzYo7
Ha5i6t9lukk78gqEFfZKNm8Waaoj4vmCUZKdnKTfRD5J0/SYrCWm5fGUwRwOwal0SJ5Jy7Ujl4n3
AghgDzuQGdAv1E70FWDoc+2mIFjYoFhGMKQPUGgnYG6Zv9D70OUzNggJmR16eequAp024/I1FFW6
PoHB877hCAWghVMMtEW+GOtorFDHSZ8GfzwegnzhE2zpL3tIC8HBEGykNk6+bL70roqMkdKPRzgW
2paBMvmCjmpP+2U8HtlltR92erN02ZCrmSLvTRGvESHK8zg6tZvAsz+tRVeRO5W6vd7H2drUliUm
qbADtDcJDzm9kbI95qzjFUsafeCQPB5oq+hEFaEjk/VAckfUHiJgiAKYR+Q0LO2JOXerTc2s4NDs
fOfUfnpo678ZE7/FtvmHTobFFVt5ZBc/J2HFG7KEkwCuoyG3eczkY2ZTw92eaVN1YzmM+dCJc/qG
utwSwUCoF4o4uOLT+t3sBhy9JO1oK+kDDxyVE2zCdqajh19CLYcBjsBigdIoWSo0G4iLXJuMCiwE
g1hp6D3O9LmCm4nq0mY848w5io6n1s2ptoXXsCMqoSQC1oOgNRDgPvb4R/JTNazhTHDEizbptsSE
BfY0nMHWvTIkXyBvYowz7V7hr8b2nq1GQSFnvx28bTJr9J9iVaKBXIrnctOpmDi6eP6L+0wJmb2V
mw1mz4XxSQhDwkSLHsOClLZUyYweyAkwjjDJh8a2tAdu8jFuCh3FDtUdcqh0DtlAWzUY55s5i0qR
cwxEIcOzBX1A/mMCPOl5oKfer/mMSNoY0wlIdGGmAxaFswFke9JmkczMbnqAlj7fyBDJakKb6JyY
PZeM+bKydGew3YsTl5i/w17bQUwP1zDxRx8NdvRj+x4Ro1BZeZEQwL/90cZeInQC6q4b5paOOyaZ
k3435z11/5p45k4BwrjAxlUIJLSPws3YWxjIPyfRd9YvmAiDVWhuElMdeMZorzmP0ga2JBj4POBD
DiJuYoM3RBMQBtyT68q7jO1wUEaQhpKWPpxHH5xcLPVZYXU0ViVteCxMOEOiExmFMMfpAol0EKx/
EPCs0NYQzI4gU+71et8Cwij7t1HvbkP0Hi+sH7xo1IZL6xXdkK6y4wXHPr+QA6wdyXwQMdWwLOc3
i1ROwwc/v8C5M8Jd5GAr6aMZ0fr6i+5QQ2FYIGKppV9ZhR35IomWrUKcUmGIDj3qqaivK/I9vR/c
L7l8hiDPhufhDt6qW020w/GYY+0lpn5TFb874+1JC31OXKB+3LcWSFBjxcFXA5J0NjHcwMpZIOmk
Z2W9sh1V4xvRRK9gzvGOCBah3TjzqFqhzUExBYdU91dasVakS+f9tdmcBIJS5GS08H5QzMjxrjpx
9DE3RYCd/sHctXaICsAAC6FE+1dl375fAMxLfZTtduXMciK2N9Zw88klGKPUbv3bJyIq5lnAb1qc
Cp6fXTNLbaFBREtyQzDPDfQBEIiO8hOiLsMP1lIcq9z4xpG8AuaHIrnm7CvZljIAlYmgz1g5kb4w
zEMY+K97EunAPraHa3LB6jopVgh8JHoPVCN2KhJNutHkT5jiuWLBiOJz39NfnRHBTJmIKj0NT259
jMEIcg7thQ1fDgOQhO3Qydbsb6RZVcqFxTSMn1W/VNw14VOM4gazfjKNrgnCpD1fAnOn3AGmJYFl
Kwu2WXqsTJD6DojXEtfUqDDoOJILwItIMhpHgRX7A3O+JPxLjR8X+5Yfn6goc2ZMLEhq8PK4oKQH
s4zjnSIXhbwKd+Ff1Ic0rLk3VyFLKgsmNZn4lMSn7zN0h2djYE8kKqcYwEhoj8izOcZTY6Jfl3wG
4yginAYvLRjbh6scxmKT76jkUVBX7mWcDxcIZclmKig1uUhZcJeCTeB+HV6BBlyNCYNjp4jVTyt+
GoQ8oNnGYgQdFIYvj1lfRIYLaQ4R8azFJWI86BHw032ICxJmBaNQ1fYFyPg4fqjRUDS0MCPVVUUs
BmkHwkpS+SFWL+KJXfVXwi8XGz8x84EWPAOVv1o8OkKrZEokX9LxKEwE8QCemUoOwTvD7rDep2P+
DcbpYF/LN9Yt8ikICFvlaNnrzTjmT5tvL91y/ikmNLWiRoZ0iVJ91gR/Bbtix14orJg5S05ni9ZV
yehKUwdqe6n64cnltBSSz9T53x7u69ibr9GPWHMZXdpfWi3NC2wc/VxetBeE6LVp+1fmkogtidbF
rTaXqEQByDNAmCZ/qOcVWkvaovjjTlPmfLM0XxogDByUGF0sZahhNcAQkPk6qg/uEA4/HgXQL0FA
HsZqjtVwXn+5z9UtjWO+X5hReBTak2Bbl5RYa3Qd0/53eOL88LBuMkQgTapaGAfORffuePmPpDNt
UlXLmvAvIkImga8KguI8W1+I8mgxyiAzv74fbsd739Mdt+uUCJu918rMlcl8PMt32d3jYDdZ4QfO
EB+HobL1CDrKF56F1HDqETGAaGBZOqp3HBVAbGog79E+hX1XgBDAmUqqLavmhX5gK7YsXpyezfZT
jS+RHFwHEJXGgp5vpoj40DGvxsbVNdJjp68ZQIUZ570czyUBhz7j0fi0RlSoc703xTEknhHh6D85
Dwu3JsoYUpDN5Igo9YfPpxbWtZWx723vgON7a7VHY6dWD8EJdGc4iXuEeQQ+MKkVrS7GtWFafBUx
N+GyKSn5lzuyDVxSGjzLsLfZgyWvajb8PJxhPp6XOKkup2dFMXNrij9Au0xG3ds3tFHf4zNiX6OL
jGRwQgBiES+Yqt6xayNm12/audxFAimdGpKY/ybr8MSifuDwmlpkbRCRvfVvikIauYPyq/mhD8Z5
Tshmpp85yKjK8gQ7M8cO8IINVnsiF7CxtHJXPLv8pyBwW3ZACzTiWzq7kdwptqLKr0EDyaJlbtVm
diS7UZRvPZzn2UPnkz+c3WETDHaWM98RHsVMl5obYGZklVd1Jp/GXWsMYQDXK24GRRWQ2ygfIh6m
Hf7BCqJDKndkkkDMiJbIgvByK1DNbrgXOXbus7pA9G6yt+HmPWf+aF8vaXQQ2VoZvKeJu1GaoSmc
00Yy7UsPD9DO3/FJp7TnuZPc9H28zY4icNGR8WdHfk/vFMtHaRtc8Lq2gkuyxmnywgCWtgfJwiGy
we0At2fRHux9PgbFmXjo/hsY92Vi7RaGK9zpW81OrswpbAB8PrecxhQ73ea3OtI5c1TYqrFO4xvU
hrGKXCqnVLMaMzzCjEb5LHS4JO1cg2Dt0eWmy8H8rJhdyFdKOgcs3TN7xzR6cr8CH37vEnZQs5hF
4O+kzzJgz0PW4VNuZy2TmrMed0v2OVAtzM+dEvPKXYb8OqNOcAldwqi+p/6zyzM2wnC62soZyy65
m5P84J3kYaY8BPqhuXbB9AnRdWR2m9FfF+8fHFugI6TOBRz1rMkP7/1QOq30SJfeWwavaJZCaIPR
4bA093gH54SUBkTPIbBQ9/LZryhH4nHme/KT4SNaL7Bf2/RvFRdEC7yP/OjBoa82fbfcvMH/kfFW
mL+fJayLdwCO9dxlwIwyOVM2CHs7wLlHcmeSCHtE7L8YxNioMPEPZn+pMmqHDpAYMURno6I0TM5k
HdE00gKGJL920dVAepEtWrCnj25HLgIabSH9JLixzb5UCOuu2EzB6dmJ4whxjznJ9iJWZlMXmkeh
4p+1JJMyQuevmmbvjzbvUBHrdptQ2RCKBhDCxv+aEBlGj35SRKdPzVpeidq/9lpepysYThG7l4j3
xm9CKFkz0J9fYVFk+SKXSijcnyZi6A47EoVuQE38ufjFHUd8pzjbQjAzc4SH4I+PsHGly7uw2ovV
RpjgDy7+TidWweeXKNvA/ieFHRtnhj2QVRgmyqICiU62kI4GS5Y2MAbOFwGqm/aMPl4IXkpLu6Ci
1fPaRYVOxmt5m2sYsACNShBZRLmgXOvdjHw9wDzGuX8ENu0cCUtW62hi5HqnGgjWt/GMCGQ6Bwmx
JV3EdHj2PgKR9qx5xTwUXJraGG21x5BqAdY2r6ttTXecIvqqSF5jU0ZMm9088Rf1qh8SV/4glQcc
PfXf8SgqBNvW9pyY35OCqliVG8KpRwE23uRg2uMukiGlVUhbZY/XlG1Cf4a+lKayeOaI/sQxd7AN
cpD39zS5V4CnBQ6EpVv5fyE4CJbrwqigxDypo1n74nlDGk6i4e6n7v57e5DGgS1RoyWoeHLcMVIl
3tY9VrATzM56/Ccpt8ONMrw79nqBcWvvDqqoar39qe9Y+OQtXs3eqaxps7tTSVvzbX5lhh8/jEjQ
WkrAeADB3wUIEjxWbtyE6hoy2vs0EON0M0QsRbASbpUDHnMTtgMKG39Vb7obNK8KD36KFo3bvktb
Y7jxib+Fm9+Ky/RdvoVt5Ua33LO+jr7PDp8VWzuWW+/Y/TiNK+0nJ/VH+zEOxLtsppC8c28N7pq4
iomlyGk6n+67VeVOSTVQGOw7NG7iygcwUWODgea/dqk8/RM3gptPjoSJSCO5VIfg18ffc5QB5Zuu
2fCvuhnYJ0MNFPCqsEQqFFrqiJS3LkCENLmJ6cmbM0dr7HxG2Yl5JxaUYOPdFKsG6mAGmheVaSp/
bO4vpDO095j+0n5ht2JhK5WPqbrk4Sz8ZDFaVwTDXLxOHPXF05GbU/1EaIMPn7QQsq3C1MmlcP1n
RcCveSD0Kx8dJfGYLq1k9kvQKUbRF0lCGGJNiD6dLCARcM5Ba46sAQjjA+ug4uCIyiy3O7QtLdP6
LQO90qKpTDCaei7j1YS11QvZjDqvdmyHRQ/mCtO/joRxotl/1h93ctCP3JB88ye5GFuQKVwHNqhO
Yruoiu5U/mUAfDLnFRouGLPDqtcnKHKNiq4fhXeASrhe0qeiR4vPNa02RIgdCaeU+oo7eOOgxNYP
f4Aw3QMBMSbZ9mjH/30jzBlJqR5vdXJgk1StdArKuQK0NxKXlz7/x1C1Rt5ewEA7qo8hIu6euVgf
dzN8nqFIF3xeyJV0TvxE/wuWg2gUxWUw37mK3edkMvDSokQI0Lhvxhmc1cQcU0oGC2S7yJYwbL0K
DTBnnFPLmUDvJ3NKCFD+6sCCAekSHx9wEHUuLv1wTAfmfXYY7sfJQPqhXYbRYUZGppZPrK9gl+qK
Qv8rjgPRlbbmUj/Nvh/917Bdpt8I0OGHwS4CJIW/aDZGNupWZY05mdKl06gRRIUgiQ2nzbKzuXG4
ADFSgXEQ2VGouQj81GfaQzJclUHF2JKQZfbLYJWxo7jCgjwkNI6x49kgNl8IGxHh7ziHyCmlMHFU
NYcYXKPjUpTjOPVMpfrwm72HkBa1GfiXjke49FvFV4M0uelP9fbQmtaWfgx9plFRtfymkGWUB2DJ
zAJnKlDmolVsItR8egcsS2oLoSrzT2DAQ7jV06WiLAO2yJrMQJXRHYvMW1ReVOlARB/lJ4j+kQtM
HkzD6XUHx4Uqm6g2hcYYDESFi8kp7FscOQMGHhgLDCS4DUdub0n5JfjvEK/DvDsDHRKY+aXvo+0R
aY5QGA//DHVfYNyjLOPwkWBCmKBu1dmldU200uiKNo26MCtPnORDe4bxjIoLEn8IRoUaht4zx2rO
uyoyPUrFUzqNmzInVxDvWTxA43yPaXuVG4Zqmz+B3x7eBGhTmf825WRs4VE55WxDxqKYg3bRIkEO
kOqVAy7FZHptDGrzoSFtiuigl0qakAYQuh+nHzJkvHQ0kILU163xGLWljqOBaG3hxwncJs1M4gBC
MS6AnufWNZnupy1+1e8kO0YAhSiHp8i0K5V4125OLmQ0Z43fQMw1E200JOJoU06QzrQc4I6x50Gg
KtWNNaGZ8pdKONbHpFnSX/Y3eL1MMuaIlCV4OKAXevCaS0S4n36ma0GdjLl+qHfTDYHkhHiNMtoP
UuKWvhM8thGwuenm4H0aywGXdHRRCJHRqg86Qgr+P6e3run0mCZKx4sKNTOagkWn6MYgoFEYmnDL
AQbuQ9IeQoY8CXAY8t+BskFGBy7wnwkHuIKQzyPklqTKnB3jw1VnyO+568pU44kywkmcegpui4k0
5t8679/ozIlTFeZ9pcPbEOXzosGbeE6sZuZAEowsSHvwUdh+rogqB2IyUb0LsJzcq3ggzA3JiIGY
j5zDoDj6BmpAW7phyk+8AzXpt3uoGO13m5GfVp4jsf0fxS/D3NEsABfJHO2TKZa/lvJsxjsBcx6f
Q5z2FbFfDsHb01bfN/VCGu+noFIPLXylhW9+KRtwrxdQ5YIH4tQy6g+9zyEbrjksmQyxPBQl2BV+
zjJ2u1y2witTUCrlnJ75inXFSIGBbrhuJVCrmy5Ag8HDdYcm2cd3rSLr+hVDFLUOCLPWHkSQIXIX
a5530PujkT40zHSTqNv6A1wdmiF2OygGNSNcKjpAU70yyJktzvBoBO8sge+NDanUKYbS4N2l5CQX
SDnK5frGBEqpLJXpDw0Z1iz91NLxqID0+thEpdLX4ps07MIzvk0att3Z/nNlGhGLiJ75tq0W0Rwe
sUxTxgqBOeO1ekl+eK2KYCE4iryS6DW3wKY6k14G9hdIg10tv9STY9cdAJzw735+R2Utax/fYP17
iym7YkQGaLNFIgG+F9hrInXeCPR88ajzv6JYMOJXC2vRhZEt6GsUQ7eedztEcNuROUJ8WqNug8AZ
4wVpFSa8QOwqJY6YORhdPwNfonEQMZlMmCoIqHETG4evm87DEkGL+dwgPwbodiV8OCUkvszZh4Ro
CN25NxY4ter7EL1x1l8N7NK+4xi+3Ox8krER/OgpseTI7PwbPv30OzBajERCOnbEQBMqt/h0i4Hc
EmN6q/vrSKSMkFWArcHXGmXS2sj1e2HkpFSnMHwBAZZVx7aEAVnMTl3FlO9oVpUmYIIkRIGNbScM
i4FlEmInXPtdzm99evBHF26mNKfBuaf4YBC0KDuLw6Ls/wn5jw+PKuNdxIZ4L+jBUbQToAwlFS6g
7MbN9QNSDfO30lm1JAUO6xgt8NcijxFf3/KDGt5uQT3a6tYlL0N0BGHbx4LlB+u4vJUjO9r+RoEt
KEeICq6wJSwEbyDkk5A0TYTNyI7JCoNiCJwEojpfMnVbbrsEJdbuI4xhuuTXo/HYYkvYk/Z10ND6
jCYLDrJ24Q9wk9MW5UsEYx4evfqIxl8OLf3gVzjXLpKeXW8R/l7xGagjTPyBhpm/gmZTNl26jshb
TZdRvI2nG0oNHKko5DPHIN4nsEbLBPING0eG29QsNaKZh7dmpO8juKkMdYuYh4UFgYeuX4wt+g++
UquwUx0Bw5i9JIEWehVPIy4iYyekSilXBsZFePkVOIYvpGRTDfeIn46BHbFU4g37PlJpWQLIcvK3
BM5i8nccR8CjpSxddax05A04dch5UJzK5lqF/5iDneQn3sekYX6FTsvBl2akJZjV6wiFsasUnbyr
jXOQcOkN0ZGycOBZA7AJ9WHam9OtMhpS4fJzblnU6wpCU7FB5IylsFQfwvozHKkdKQIYky9TDm/N
iuLnsOevDzKiy9gsnIJiXP1hFSU2nmITBxCodFXlFAw2/teZ+A9wtOYApBrytmT3YEDEqA+pVxj/
z8UT4AelChjsk09vGMgXmXszmTcM82Ug3tk7/fjMhkyyLCWYTo4DbuRnjjcOxCpbDw0S4bmxBKW8
8NINFmFHqF6a2XewCG/oGZFR2jUmhNjjf49YQhHOILCKGEPKTH3LcaZ8lsWNYqZWUZ+IeFDkGJhV
OmlM75GvB8MSWLnor8oTCn8YBckJElcyHGpE3gYfzazlefeePYDXZQPTFznxHwudRwjs2Fwhx4xX
YFzlaAs58T0hwmuxKsZdBhQ/W/nwnU6YOXI7r4lovcQMvOL3OfPUDdFpoJWcxRDS/omRrgLKORSP
CK8mTKOoJlAbfHsFpcbP0eWn6o3+hC5KqEiJKH/YUwYmRWh1QfbzDdUAJzT9Db2+2JgKJk01Enym
j5hYUhVEMMynVog2jBe4TIkbI6d+d5aeUunqMMmIHmGcl3QcfDBn0fFLCJup/JiQRN/aUUN0eL6J
kpZx5XQJv4V3Rw36g7kGU/jZrWLo289X7ffkA2kox1WnX+V9pp95lSt172kHo94YKd56D7ne1Bie
PRU82m4QYAYpjCP8/UchS/WM8pqKZzCLW80sRjkPJvfEFis6MmIFnfIWHCQJRkZAJo3vE65H8BLB
90d7Tav9FNYL9YSDk7ybU0WmDFV4NN/TrfrC6m7MhI7OHgwTT3569VSscpJggV1OeMMj4vUK4JbD
5sWigQ6JbEx/7VyEtCGVLJcnjgLyk/QrjmigKk4KxO3jXvm1cK0mzSARN+ELAOhXCjmVA1YIDFe7
wROI+N8QM8XK8ZIFGbE13p3UCduyZkh96VXu5InPvL8bijHKmqpinUL4j+Nc0tgsXFGqgb5ESNxs
OaTvNgM8pYO5gDMx2Rc4Du1xfihxa/5Y8gUKmvq7dYVoix75CtoMV45GFt8CSjrdLdCnJGg/zB5L
4qNAm2hrS1pBrDkAQsebTDWM/9M0w8PnimEGT5btXWxcFQ9bxh/wkuC4sfIR/sOZYNW8pBjviY7q
E0Yt3SYo34uN5v/qfjBX/V9IyEmDaOc6Nrch+wQBtgS1yuFeiLv5IG8Vb60jKW6vNfWI0K70YCHX
ywRQocMzneSieN8ynaxCCQsKhiog5PCzdYNdDOol5HdAYlrGUNgYgvC1cervSe16I2UVY8wcrDo0
KYVaOCQHf6WJ7KDlGHiEa+T5PVLU5g0ARpr28vO1bUoRl6oJB7ePXfYmRRoNefFUffYXwkxO7bz7
d2+Nky+uACE5oQgI/FNLK11WZUF3vgjW0vQA09RLZGko5MXghofwy87YHB6jd4Be/Wm1pRWq6WFS
YTQHtgchIgV829I09Fj687hmV8q48PT3tf/wd9R/sB1VLbyV2KS+bx0HmmV3JQPht9vi4yQjlp+l
6wm5Z+YHDKgAgRhVtXL6xNa+ag+cJ5S9WofJHw+Z1kcAgMOXT/m6mJW1zTVgL/x8b/3nwIRkTFUq
oFqNsiO06aRFTA/6Z2hY8tv5W4Gx3CGPyqk7BvYomgo2jY8drE/1ktnG3jSGpSSvNYSnGHigKsLM
DtC2voVjnsEHMc+Ym0Q9NsyYHKufiILFl6ISIQwwMFfdz7AqVqws4p7iPzhk+jV6u476B/UTFNaf
PljC3T+WfxFuPHRIzUJ+dST1iOwF2FiCcm3qG51aVJnKYbj3sQMsPBWJd7NHu0UUQeItFxY1mZgY
FlcroJ0BtwBUrlkFGSrySgTjdNCsZqc4TDsLuznN2BgtrT1kgVenCxWtb4LNETpcLGiwzj6F0m+k
rYfwX9RggEO4MM4rIbom9ufPjy+eK0hNFozhHycGyswNhoA0qoN00tNtjtVzYHExIbVMZpxS6ZpI
mBfipog9J5Ijg5ESTMj0k5hi+NmacIdyuNbEd6be9R7bllU2OVMxGRBN3ec35GZ13OOcV7cKeN+n
zGUxsGJP/4tXR/tcl/ty2ODVgxWK+t19sYwOrt6vRNhjc+i1R4lgXg7/Ic8RHtPiNhCA2B1QLDFA
h/FAjZowF17GS0T3lzD3DKpsHKWJjU/VB1N47KsIPtwWza8hYEV5ghjQbWTw4a/HnYStrC+Ddq04
yut6odYbYG6oMWQswj3C/wzl8Ix50srAoBJkmXQY54tLd3Ye9E0kVHM3y0zhhTqE6EGqJu1MP4rO
K3108DxHrXQwu557wBGglQxGnimAR5uJOELtgt91idel6YFUIV2fMy2sYmWjHz+M4tWw9faEDm9i
adpPyLQ0IZ9nUZrl+EQEHBaZRLrg1muJKVyLC+WvxIsR8Yt6HGJEoF/MlcmF8TwOwPo38u0GmPJB
mqZuZ+QSURXi48lM0CBR1oTW5zvls8E7QuSpkGgQol6HLx2FBIg71/tdQDsk/yrj8D09WRLL0sIQ
86Uto8MERJXv57VrrP70ai+ki0mwm05ZxssSXEoR7hiD4dOpGZcBWkRn3hK3b8QotfT4XNErTzyM
TFao3XS5N3URl/Rupu48rSVWHoQbtmA1qgJ87BfaH00+evJknrL62gkjS9U58DOid37GZyjlzMl6
fMOSGcbPLxnW9EJmAr3am4y/xAguenBLu2w9BPceKn9kC8quaEmg8qlGcBPwF9jAaSWiQ6t9whHJ
WGLXhDRVSJ2/BLfiZ2HqhpuSVJVJWB0xqNX9SAnmZ5S4xmaCza2ENhaT7o+PJdClbrFsExZVvweu
7hahSiGOAAwmXXBpk0UK1IKSk68TYHrWeNM53EyBkKCSTkakP7MK535wMXQOJRUBPFAbk7rOCKJh
FgDEQ7poJ78SqzxgyMYHgWow+Rh9bSaHRlwLneQoBOR+xbdyoF1PrOZcPOt6aywpEgeikD1pKfsX
bULK3r7AKCbpwWWBT/wWS9jaCYR/NL6TbLpQqELRdzBiNMql2u6oxL4jZhs0P1OrRrEe2FJ9ZQIF
0zUIRlqyDp/I+N5+3fRz9FKzqc/f6jE2ETgHoCMqJxeFLxLGd31y8cKCJpMdl0jrfhsKvlnj+ePz
1kTNOZBGiPU8TNclRZ7kYII7PEKYwIw5iyU9iSidgvoR+Cv2OT23GdwUyRnCL+tzBCft4/vHc+kB
MPEMoi1HYdAsOQQRqXIK+9BihHl3qGsWWOB8K7MkWFgc2SNJXmrp2u/WGl8gJhHlKgjLQ9Lg5e3A
L3l0ldDQqIh8BOlOTt8C9lyhxuIUWp7ibl14Lt1G0Fgce9gZRdSI2HKhpVPnJYewfoW/8lEs5QCY
W/2Lx8aqlpc0QBjS6orN5+NP48F9IrjkVGWLwrIcEBASkS5esWVy2xlQTZ0Ajl7nZMKaYdZhw4ne
QR2FJ6Paa7riclOu7MHxHrUOAtdRqFJYXuoA8dIdTOjQputMsZE8UfxH7HvsD6lTIo7DYsT7gxfB
MyfkSuUltwlIHIg3kBaoXRnIYhMCQqS/pBJX9/2TEZT1lLKI4pV/6NPqjShvWx5BsMhASVmCJaJh
G3mghI8ok6nyzhuHRlzeUIqpofjhjgLmcLd7CL7Spds0SAXqRt/PiBPAd5AC4XQBWYOhNPaf6qO+
KeRE9yb8Jb0lUG5MqXpTPWcUC9fIwJYMyBQp4UjLGrMuND5EleDYqtixusnUjdacYZAm4U7pj7Gy
475zDdlzkq1oS5N4ix8Z4hM+ANAX+Fj54sJFrXn6ci0oTgmsRdqB6labMbMmOBhhfkEaM6frVqSi
93gl1+Zo4qzavrIs2EBGZ0NfX2BRx1uNw2InunJnc7iiLySsiLoJxAfGAodWThqlgfM2Mw4CA0Bw
GdP5sCwgGtnh0eHSGOOg0q25kyAvE8/l2SMOKaY/sfGgXW+ibQPj/uLL8R5w1rFsuEq0KPwU2vfc
XzF4wUDSZAvtvhOQf5AXcj+wAmFZ6VMqxaTPozWTjuK/KSQqQ/XsGYKtpmsN0YzXXEHted80z2ka
J4mAMU5yBjXGY+V1Ex8dphb9kT81FB1P4wWKAp1My0aDw13huSHE5E/jZWZPfwd+YLyyp7wXXh8o
aSwuI4v2F9iDqZhIPtXpclzcT3rI6VF7NSgckZ8ILx4Ala1wBjoA2ho/jhdSg6Sj+TwHm5rQMvnd
u9FcO4+91wv5FHeSdfV5tu5k7AIZx5O21b/MxfcZYMqVnvMYrTg6WCZ0gFzasYEUBXCEK494dOes
mMCaaDWGL5RYo8wruftCbrKJsHCBOBCMMRX+ht8q8ZfUrPKWR7ijuo1I3qqdEtmnPbAApqneT5CQ
eqbuVQdVAKhis3BYdtB0gYBozBL0L0OLO1TLSVTB0YF2Q4VLk8qMNhKnLc5zphDgqsvvpzRH20Nn
8RirlNrC25KmR9F4oR1KwwnoxDHJLzJdoY9qNqf1FeHBVZYmeSGT1JnwVQrKmQ+JhAJYGO+/0Z5L
bGz1hzY2O/x0EioIbDCaRqATsRmPBkiDhNMpGoE+Z5q/oSyCKcoluh+kBwbW6ow+2ROmB3o1nLfj
7vsQ4PB8/kaHmVhonEuID8l4wF6BAoisLg1iPxX+fANADmFV86mXo3w1hL1BrJA2iOBDSEelmKH6
GyusOkTwdKTXl4UjU1LTFFSHwSsLfqVERUBJli1y32EXfVEKKcHDAyqplBsHfF/TvL9F+QSAyK7R
8Yh9RxBdkOypjtxilFwz3iFjMqEyG7aiixu7eRYuoFJD2uKc/nhUkzQOkxcAVQwI6NgVh4sBzY/C
6NsaEpJLGN2bGuwb/0W9DTHBBjdu2MNRTo9sEVwA+4YANQZrR+NPWUZvC0LGq94uexVLQIvLA83B
jAQgF5klv01gijCyJkj0gJ4LopmJScH090A5g5SIG8A2gR8618mxlWRjtxe0DJjuM8HlO/pfm2lD
flXS24x0kEgC72n4K74Rq/Ob4A6KnsXpFM5wK2YiMkCLf0kVWnN1r+AWB7em2six+MLcNaoRflek
W/r0h2RuanjOvloc3bTYjPHgQcLH3eGigaA++qjhpDlEnQnFxLftpyumE3nj/3t/6yeXwM+FlftB
aimRRDluSfxlHgusGh/GFwJlpUVDo89AZ++Z3Dk+lZNSizhisX8cN5Dx5+lBswVALHMfrKfWokeN
CJGJgLQxzbUn+iLzxh/kRqRviENucozG0zNTblo7x8YLypaZFqPCptIeTabww0CQhplSs+BX80Vp
U+v/lgogCKOY1JU8miHawhSzivgCfHXmelhLaI3GKRK+br3nmfKAOE94hfvhyIwO+ju8iLgAT9kJ
7VlnAgvkenLk9/C1NcRLrL1mw03lO/MNwIqx9uPNYYxu1OAz4nXlaGMngBTmYASCZ89KNgB+CI/5
O1w0inu+Q9I6eC4wysKNBP/iKZAbNv57AILckgWIIIro8R4jIxM46WkheK9gt1BrMO/0IXqM6E08
76K5zK3knjNh9+al4zeAZPI/MhOIppL5HnxdJs/6qT2QfqmYLZYua5RbhuhSzBYNr2Jssha51yDl
rF2W0/i1mSpjZpWTHBTzzbsWoM8Zaz4LKSd9lO6NJVn9xIok6CiX7RZOROURJja20BCn4jt/w7Dj
TW6OJwxWVTDEeMFcoOxBUtnf1T1bWHLBjT1bICXmHxidmEXE3BpbABQGBD0dG55fHDWoFtBM4ftB
7cCXRtL3pASjAuQygE/AXQWB7h2S2eIxNdEeXxDeSkoU7h0LmtuMSoEvKrFYdRg73IqYkTQxzUHt
LTw+jIjmK5Y0qD0ruWGZUPBhb8ohwX/B9Z97yoDM16YnLhRGvccVSpw1t4nnwl8Eu8Ski98TEGbN
NgNn3Trca1TdIFpfXnTmnhlra9FasvQcj3oRFxm8XKBqADRwzhLnuAGxOFjg2Q7IB+ZQVlDR7rFv
YbMt8IrRVoVkscQT5Lq8sPlqwMJFtxiwgv/gGtFfMMrBEyIIlFWLOjG1SQgYILcDB40vFnFcImZC
Axumv+QbonLGfBbKBNEm3iddzL4yFjoMkvAo/ttXTSJJBn2d5+tCcZR6O06t5muDYo11OqyV6Ubr
V0BpfEM+CxmEHNkVJu/1TlNO+gcH1rPcgg+eCP5mKAvZvQTjjOz+UgumpI8QdvVmWKO/UTlzVXzv
ieJgr6WRbRqsOpkEvVzbf2F9a3VZSyzeOUr5SB5xO3hcWNx2jNDA54cthskBtMTtZE2cNYtxUM2E
kG11SaB40BGGwcDjmG2iYU0SOB9KPojE3NHjHXQtQgr+JMGzMSwMF74awz24RCKfn3N0V8O8Aqdt
5v2XBmOWI/NOZ7+QfgQc8pJPkC+haYDbhE5YEmWp2p/vgYFDgrTy6+BvCJ1rSDXTnEmyIAIn+yx0
CYqLX9LNEVQb0LrLxq44NOGSmFAYxzCyM0k62E0oqFKYPBZXnbIIsHRXECSZHvPOiLrX9SJEHgqT
P5vOLMz7UIBwV+eTXQ19SKxQJAEImlJplZqTzHhys3IBTCUSmDcFEGsv0ji+OEscrAT02Zpdw8z/
QmMX4/kQWACqIkldw4qEtl3uqNZkad/YfP4hB54jBLIYaDRFm9xtAniYtCN6aQwnnrH/uCQwmN3s
X2V9f4tzvBeQbzNijRHUH6puJnZgqSNAERQmNd3vrEOOiwadUASkxP+SrbiCEBVplqn35gpulwle
O/MPmd6Mdi06tCY6CPOId0fsMlfqmQ/qABdfkn3x0p/phen7Q7FYebN1uBTe2gWLAJhvKvxkgf4k
gU37OuW9XpSLeNnMucnfXwdW1+ltZqdm7OPcj5tIdjKGm/vfHl4Vr36zrW3YAhdRc7xjguVDpf3i
OSKCwMWFtSKshBV2LzhNsET4Hr8xk8sMroMSzbTNB2EXwy2xuf3lcakH+dCbspX8jDs7AcmkN/6k
G6Id5oFtmK/TKppZW9bVLjtfmAUGuXAZtzHV/XQbHCpy7oWVxv+J12CrbXCf2H320oJo0UMdMKv1
XZGE+NP/Uw/kGO4llxghNgxoTXJEeerG+3OSLyxpkXmuLbHUO2xKf7W/MVR6AeQE7aYvRqoCR5vD
RSKZB4psxtgSZ+eK8YPZrz57JDPrtm7Nywk/r9lh9B1Ft7WZbovbd3Pa6rMxGDS/+nsfrHMRL4R9
iPqQ6PG7sMoe+FOIV+Kv4OOEV3LP758/GInZnE6XGCxKcToSxtwYTmAYkLrJ5NjInoh8uIlf3I6o
IM7pUX+Wp+rS8ybZzYWUksnTeLTcYt357LCY23xGIwbaqrE3gHJYop9aGmdG/vkn53YRMg1JRhHP
yPQwqvbBTxjfpOCcwHVxkvHPf76CqAzrfbYwrnyiS00AT1NYU0vaTK3+gPk/nCR9xOtFmCQJB4Q9
41x2R5fmft/CcpzkuFAyImVDQpg9STZ710++SHA4gYhxmjCCVY0uE+C9RCn6V+Bd/xdxufdmfo8O
FBG8DBgd2iH5sSw7+vrNHfe/BaNfNpo3rGkKurHZKDLSbH3T7QQncyHwRvbuBkaAAhNtRuqAuJJl
YjgTe7IdeLF+QR7DP/8qEmOincJrdVd+1BdXQk8E5FoQmkfLREPO7+FfQnL/MLeHuph/nTnNqBM2
HsYL6L59glLUT8587TEe3ccOOP8m7z9PyiTKFboksoSym7hHW4nfGNN8QKCaSVnALAb8HogCNQOn
JEeCB79zqJffVXUR9vRJY+1w7vYQSyVt8lle8v6zNuSxORufJWc+PIDEw8LN42ZEsEuz9MLKoOFC
F3LB4uyJ8BdnN+GBU8fjC6oG3obQaCwq6DYp0d1qMd2Ef2DMMP+oMCDJVZQOCHrnfO5HxEbe4k8u
k04QcGXS49fDtOZcL2cyS1hjFuAvZMvCZQObDYZPcRPB/+9jkzmlb7QTrvXFX7SGIdEW4Y0VNj4w
Suz/fxqLdyttEA/YzG/NyxnH+S/FEfFsM+9A3NQcrsSslviN/+qH1or28hoTliWs2rJyqOkhzglz
71yST/PXcJYd3MYX8YYos0Wz81Yy+O3v51gfxWd5MdxhDZJixVeyI/RDj+/Rn/enOTkGQ7dAmIPx
P5T95DFlpvPJ4IItUJVMzI5r6leF3VLMves3vSfqetJRYswAnuie241yhfg+RSfV9YZ5tvqg+HzG
h0W6K6F0MNzBvYPXkHXCIPm1ZbyGqeUZP0U0tHFrN/mjOBZH5m3nON0eilVx1G7ZSnTjC6Nm0SI8
pAtsfo7Jq71Ge23xDJ3ympzFhWgWP9jtHENXe342jNfvQb32+enjfLCsnxUHGS07NMnpcwD8Qgd7
MvyZt+eele+SnRVMqZr5B/FWXvp39/R/VB6LNnv7mxzXBWaDkFOeWhyIOspQU0PH5IhOvmte0yu8
woCAvZsVb2BU4Rgfsg36q5ViJa/mHL1EE7cwb1XO1dvnkI73qNxo5Buod+8g/2Oyc2pn15R5L7tb
J+f4iDWVO/3tdDwWmf+cp0y30/qXtMiofOAZUadRo5MC5vInjBeMZDYgff+tpKsGzh8cU5JdjW03
7Cfqveh3sJ+KVZk6JKCyyAk4IiuTEAKDUURe4rdW4VnlTPVtKazL7wJPvY/4yDkdUZH2+35yiDSc
iADUFrW+JYMryg+wUIMGf0pkm+n3VJ12ODgh/oDfNWNnqKPAuGvoMgYHf2ELmKOEVRZnbBjaSLbp
l2gN1UhSTWeg9sXEZIZOB9y7SBFy4So/kzYKkWaBDYJUaMCMgosyiteKnQ9/s5pXlPpnpt4h+RBZ
iONmzO/lp/Vt4TCA738XvIdouOgaMN5EBauhegRKZi+MwKhcopAs7JdAkpDMzJALwxVApY1b5ARA
h6PGR6iH8mp8sVt2YT4ZKJChYZSi93EDdupbfol3wUHffp7pvT9+/8V/6R2WEtUIO2XhiAxmY4BB
1wLggwoUx1xG7o/eW9qEz5bxjsiiWR47IrT6xOGU7hWTjBnSyBlSiRk77JztmdcNaNusceFPl59k
A1oFApmK2EuRu2lP+mMuumC5gLcoYUS3AJlJj7Axrb5g1pBpPqTDHmj//0g6syVFsS0MP5ERMgnc
yjwIzpp5Y2SamTKIIIOAT98f1dEd53RVZTnAZu+11j958iVgWNwKSI9chu9P+hl1k7QxI/g3UQBw
/WG/094OISPgUbAYimcwmwtv+gq4HveTIvBOV8+k7OmkzL5cBt/MsBkMAuRDUR4Z9LEltGt0vbyb
wF9iKC+TTUHqw5J7wM1kCVRTozBx8DnyaOaw7diSM5VMsqV6oMmK+Zo5QVhw2t6oGXkRk2EBw1tG
GwAQzPg0TGheLg1heeK81kN4qNNszgAG6FMCQg0O8oVuDhmx8zaz32ncwNxEswscatmGJg96GEkA
PR6sl677ezy2E9s7ZXaGXySUcNYa5lCkCOiqMb5+YbEps62YbxJYrExsASXpSbdy9P5ZbGfeG+2B
GPz7h1jKJ44CmY/Mf5th/9gE0z+zcIbovOMR+B5khBQwdVeFPRJ425z7c3VM190u+2T9Xb6gUE29
8ImmAgdPHgJDsJhPnphrIhcnpJyQu26c2GnNieIFOSCzlWHZuBy6XCo8uGn2GKCgYciPLV2oRpQ1
B6PzcnE7scRwHjTu0E0gu0rP8XHZljtVXur0gCIAmtdULoT+jGy7qWpiQNCjMHgkf/RluQr31akY
V6MT3DDgIEKKcFHpYaICyFuSgTbvObuFdbkb6kpeV4HkQGENia6glKbsxxOg+Lm7AxG6T8DuqQuR
NQwHLFzP5MHWWoe+5snWFCm+utF2j4hoRFd3ZDM3XpwCaZiGL6r/wsx/wOA4sfOv/m8eMVin/K/9
2/4FIafxtGAePPCZICo8Agrj9PdkG1sgyb8Yjf9ygFamwk+OkhAjnKizO/t+ekdpeP9KICTTgXP6
AxWb8Lrgufq4TBA+fsGSlek1AXef2krwcIOIibCIbjaGDlGy0rYU79uOwLJkr7uXiKbXxwrAfvuT
mGL4HL/J3tMO6Rd71pMPrPuPCN8dXGumuQigDzoXmxucBTeIODBP13O38+g80E1eb2tyRHYS0j12
sduOlKk1Loh3ovig/59El0aCYS0GNr90I+1XtaFONIhqsN9O7+W7ks8KOPmFMh7tZe0yZDR0/uRC
AbxnJpefMDk68r9OgS9GSxbtZWm8tm4NPZV+/XKiiHUa/81JW0SLFTEvtmhirVKahA9b95DOwkzX
ZYxOiBKGh85VIw2mCDjorvwW1np4dwan9qtNsqHWLgPhh2eU12bJw60EU8MpHVJ3WFHSA5DYz2NL
j/yF+NnuPFo92nq7jO8+Y16r2WU+I1kKOHEl+hdfoTylCtfqKZKNuEAeBC2C9f6t/nC7+DHhAwIA
qeDfgETU61u28nGbYsYO7wLxDMhWeVLXIn1DuxpPly21IkbxonszIdW6N66iRkmR2AsTejy+fzyX
o6PvZhhtJJZIq3E/aOgEOKjYipjtnxKrs+BRRrrJ6WqRfbR9ujq2qq2BZdK08nhhcjZjkhOnlIVp
2rKa81zT/AQgqzaPfIL57d3ojHRbhe/rOx63d9YGE38LiuB14Vycuyd/lpmh4B6NSa3xpIeEuoqT
ych9UuMkzDxscb3MI9iFz9K7Pi2wr/CNKgf3BquB6Yg9XyCAl8Ge28Khju7ODMf/ZfbVnwn8yc3K
Ubx7mGKDxIIlFnSN49Z9e3dpycyFc8f+9yvzMKt0gSaWNLnL0dDgfiwX4xIEQ3fhY2Y68ihl17ia
xSYNMZnHMF44ot+a7IMQOEZ/4TTWD3n3xkY0+MgmGvzVDzmoDkKYAKGoz8iDX93DhMxCxU7dy6bE
nAl5xnflt9HcRTvtzv25c+R6cVHFiHrJ7IL0JG+ndLPSvPuVoWG+lJvIgM35VjFxbfKknbx5gv/9
iJ/DufWeW0ZMNsL5UHbQhrn1T/aTELqpn28BifPQJk6thwla7d3XHWToKy6swne/asMbv0LACoAV
DmH/h5SoiB52Zg/YEDONNXRaDwVIjDvCIIGSxUPvZsDN4APhqUWIFfUfagYL2JCZTuU+TerLveb0
/mDPLew9f3OfD8HXb9kmql+Gl6o3j/K//i9ZJ55+nbmIsllztZe6UnDzn6u7mcU4mRmvEDATE7dp
TMpOfnf0EBt/R4mQZ5min7FEGMWbGLLZkvn8apGJP7jEldc5+WfuiwboiKPag935TIe3dMlWaXUG
g/klTFCLgOylFKZBZb/cithuonTo+4KLX4fpUZ3ZELmEm1N+zTDxUNiHGms0Ztf6p7lbMv5AzCqw
g8Qy0U0D5H7W8wAhRgleP1Wcbphluq/dPS4cDM7QRiKctdKojIbpylgXp3cEviw+Tk7FZx/5HcbA
TkIBypgWW3Rm9CcAKr/eP37GFXuEIUZIv8AhluquszB8i4vPyct9We1Zc2uQDaqSLeax2OcwffhO
uB1QzAtTui7+utSoF9b947HX47szedc3ATSqNUQKNN10Sb5gs0TXxP6xw60GY7F8OtPHeofC/rUD
TGzj+8vI2UNoGHFwJBeTKcJBOj0jiv1sz1mPu1nBSEB0iJ2heLWwm2Phtx79kqQR+EBiGp6MS7rX
tebRlcwpLDdllJyzD4ELDZHM75zXut6jSXb/LarothXCdEO1t823beeALIsOE+24ZECgrfDYhWAU
FycC0ILRv21R7P7dcTD9ekZE77Gq7/hq81xBu1o93X5TEF2IgneTxljeIHpmv+n5iyRn2KrXnRQ6
c9l5HoeQRk+NO4JY2EJmHl32+0P8xEsY6Se8Fwfq/VG4Yv3x2AtnmWcIJgz34WPYZx8Xp/JAYknC
W/xBypq2GTJrUEwwq3DvsYCdwY98QPnd0QxyCbrPZzTJH9d5gIzLv2ymrF5y7rZYXsvW4C68p5Ot
755gYsJqXByKYeviZTumijY8XPHv5Wlf0lmI/xDSsNKfUREhgcdKcUtg8ZHNyiLeLGpheRWG5kDJ
t0hVN+bOsNY29z27xhqqarunKYHdAxKwJD/xOCdYfJn9vMN+lZg0yvz72DXO4sgQ4gqe2y0Qh5r3
n+ZY/nW+zBEx2L0Fq+VN0UFPaiY8gRH2hM47gN5jVuHol0fccB0Icf4tggXBDdQ2GixdrL2v/WZY
Q9mB99B+1Ndx+xdxHPg0WBQrtsIooHSqKd3akaeIXbYcMl0VoEXxWJ/HzSwU1h0nd+rOj7eIuQUd
1OvKZIAmi/Z0UpDdzQWz9NZ5ovCBnDbFat84cJiG+f1G/cGgLlzAveeRnuHeiMdEfRZ29EIIw3W0
hUYOdQU3LJo9PJz0i8dQK51/wZjFAIT2jJGL7jZ+IKzhgs43HUlPrbOoSCMgTXYeEcOJsheOi4Qj
D+gMQ2PrKHVTQDWLizpC+IC49yA3DAoeKh8LJ07evG4dtA50bOwxeGYSBfbBGIxxFmFWz2+6KF6J
IR+/gsUGX4pwYHZr+jtOkP4ECyxIv7PDzX7uHp9MuYBE6VMYDNF9ZL8o6ikUDM5Gwq8Dk9NrjWML
EhiSks9kCgg7vizfpmHBQyHYEFNiwOJk7PuwmEwu/5LlBtMeTleGdSfwcwaJb7y9XLwWTcF77ygK
jNaD6GXIUXlK7eHXl8M0pvw+kLtlQyY2y6M5bkwprqZc36jzF/xehUFVa4OjOnNjsfqZfC+AUghO
SJY/tXESjCJUrNPNG/z5kg3GkFewKozXOfH6k3LFXveqxtW+8rJ1+8Fq+aN6ivmg2YaJmVej+s1j
aA+n7NB9u5IHyXo9btUPVpYP8IVnFRLiyd6L3ZD9S9pz6M12tz/+7/IJMbSz3ufb1y2KJcxMoazT
5L6po5lbw6s/Z7dlubYYNWdbauR/TTlECqDTbD258lS2iEUR2zRehs5f3J309WNDzjCl9MxRKHFe
jM5MLUiCznsfaYN2C6aZmjsLied1kXflFgP314HeBlgQOQAgoQEGu8pNkv7idkLc6IQX8Bl3YK/L
5BfBB9XCSC3M5A+x381kLQ/Z+k8xEd8bT5eFauoe+OPTXUSZ8dd7IADGH830LKRbO81+WJ2dTGnV
BRPymYQkhRrm/FShDSP1kNVJJRYzvaxIfrh801I9Vgw98RtW9keyBnBOxB7VY8t5rEULCo3VMLw7
culdGd2EldrMKCEVRyNnGp4pVJbJvmATY3/RMAiMsD2wVD4tahOHDR4PQy4S/QIiuYPkVmyDmv+I
IRk+dqk1nbrN1+yscPZyjJylcxl1UbNRXdmfHxUXE+142NWN2YmrbtMf0k94sNiDH6CCYyKSf1bg
kdjzgq/xaQY8TNFHLOeoxoLy0HCCg5zdvHEw1MbsbzbR3PmUVWdiCsUACVOR8+KTx/ooO8l+sWFB
w0BhOg9lc9nxhJRYGXVu405gzWX1PueiM9AqRLcISziulLoG8wtrNkvoNW5pUUKds5C4Ydh7mZUy
yWUEMTUAWYgjhFOHHF1uSo/CM+JMLz/YyR62tVMcVTxiQvmz8WsbAXc0UEmp4e3EMF1Yw4MsO1ib
03Crvio7yIcjJTllhJd/z8JpXSQeUx1/tl6QfMIMZUkWnsHXtwSGO28M5PBtuf0pe4j7PKow5nh/
zprRYi7LmuR+8RwPdhmwfucRR6iRIizfZSE7j5OaRIV90HRRP0qQlBc+46FlwLHHcpnt2ODJUKht
Oep9eUOJbiXhhf16Ohapgvw7Vb3u5ifirEERzPxrKixfHwy85rSSuil5FZsJDEgW+EhflNrTxUUM
OlxTXlLaw+siLY5OpnXkcOYs2Ipw7MfZtXO/6u0dw4hhPW4owAEN9qSVBvfJrI5vSJFgVWHyU1HX
LjB3x8Fu4ZBSyhVqvonio4N4rPXv3CIv3kxsjouw3ZEZcwfn/hxXkvkOLh/5oV8peGIumdwynsX4
/pTBlRAMGUOfyoSoNB74TRez9rgEZf6+HbJvXDZW7Z4h907C/U2efDVg5u0w0x3mUyVWcpiVRrKT
gYaYBjuLtQT9QF7iERFhg+NoHpaSkz6HahhznG15KDdpgM0lv8eUhJJAD0YCqDIjZ+iOWoJ2kqez
wRqMcC0cDYAoljxjKrSLxJkjYL1CoCe6RT9LnM9NJB9yt/XoqPYUH8wl02NxLPiVYEpBt2rweJzm
5NRVNzY0KqzxCMGS9kldonHDPgJIG9HLsv5uoZZD6aDNw3hHtTQJZHypgHccyivcREfZ3n5xH+vO
F5cgeIxZa2PYzD9KhyiXLYWR/VyJR9jCK47mGOqaLV2WzSo9wIKG5XLsbHGtb5+b1F/gmKUbAhEo
CCorHFFMSSEuEzGlnbtM/bmqtE0NfhGM/71qL/rQXC10hN7FK2khOloJ4B+Dsmwnr29WZlNvW6WD
ay2wxcVTLJgndvvPDSX330HrvgPcMd0papgZ7WAkuq28YQ0sH0i3wY/IncHnjWE//P3KHEuDiX3+
mX7y05VATWUktGxMNAgr+S1+81UVQAulaHyH4lE8jl/U9kEWlysQ7FWyywEVeuROseB6b6rImg+A
fsouHIHBoyHwhswDCX4rNnoguI2T7QbEqxvBpAv4IjqmOzZf1f72Ja/UPWMFUFg4DtlmQ9aVMxXE
+RL2pMEI3BZO71Pq55sn2+nQ7Hjp5jf/fMT3XXmgcESsyiKFm8ciFRqjhV/FaRGr7uIof/UR7x4A
Yvogt1WEXMfCf8q8+cW23s0PwolXg97fiPgxuDpIBEcneg/NlrRNx9MBcwhaM+axK3oOSISX47CX
YASilqsNbYEcGTKmmV28RDLnR7qCYSfsVYxW2I+I9mjMlqmkRLoA6xCjuzDfqnQOEhL9JT8lvo1q
n4P+Aylz9mG4RH1Egs2fSMd1c5/b6dLRzqxlFMRZNBxf0cNqIwIthrn7vvtNR8yLI7fwbQCLHRGR
BnIs2i0ZrHRMjQJKeSGuxsfga7pPxuKxnV9Wd2b/HcOdhdVLlNyP9cu7ubRCtPWahx0i27Bs0OLo
4BDRK7y5QElOB36lJCb9fvTw0qDBqGPJqaP5+TEjkDrzYC0b77D28ujiFy629OCfv2+OY5Zt7hDh
A1RFR3h5Utzb9b7YYkzVrpuo+cKVnHkKsxzh/LYrr7AKF+6QU0AtMujUDjgp4wm6LZzyd2TLIctA
cd5UvKfnpqqtoQu43+9vdoD8ILjJNTkDv51U1DmnOtAjlkeym23rbyC7fbqabWdREuuRuL6FU9+c
r9it6BRLbAu8kqxCDmezjvkGbverfgOOgeC1p3TDQwFH5BdwjIjx+wk3Vv3CrrIkF+cFCxzIFWQV
ir2rjD9ibzXESScQNi2wtUK3nnN4c0ZNTCgDAhyXqfrO5Xb8TM60aljscLPawqbVvb2x6nBZYiXD
MDLLoLUupXPzhaL+4/GRuxo2mqk5oCR5wHSFVm49dIfWi1aEh+qOKfzMqv/ZnRXlby84/D5tnNxj
nm0Iifm6OaTfApu92rMgHaUzf1iCeePOa8r+3Szciz8BcLSTpLMPXPXyF5OD9OuJMTEZGg4A5Abv
nK1+pbHKaIY1A062dgH+ddAr3TtnIduQpGRL3lDA0uROwLm4WayUnb7DSoWdjJavcLreJHyNupdK
9/KJtgljxzeFtgjkEg5i+BwnNflNwD3CoI5gOsa/yb6Lhl27zhGRzWwEd31hKYI5XGc7Ps4jQTSA
txe5NQh2AKGtOXH2mcfoDZUsQ2LaeRjEhkriE2nazANH491gJbN8yRbx4QWIO7En/MfDEUas5E2w
uCkhLvPSjPRRCP12U1h6uU9re0FLcaQRRBlfMzTWl4wLjlw2Zg3MuMbRGuAWjVY12vcyLkUf8SbY
nNr6w8y/vS1cWpUsrLIDofR5Y5cQipAh1fab788sUnNSEaVFWPBgoZzKEX/F+nNTvyP9vX5dViCd
AxMhfl5f3R5Bw5XAz5GGSLZ65go1LmxG8wjmta29XU3Ek+Z3Lm4GMor9BNF4sRMu8esSi3yuSyS3
2+Hfy89qj09PBs1oc1MZmXBpOGxVzIw7DB9sorebIW4Xrs5ITDCRBHL9hcaqyM+RQuDWMfNGPXpX
+2e7XbwOl9fhpR3K+66+Q66y37VXtPTwsThJ/zyW5pBOj4JyrshrmYHArkTnETZWzWSidhP9ZXbC
R626+iNusWx+xGJDGx2gQ8SkeU5ojhLoQnjT2Yy+L91XIe67MVakn9tt9RgRdn5XjLPm2k7Wdlwn
xjv07vkf6CoQrzrYKjFCjSWx4R17/9EZl0/afp4N+e/+I4U8ff0XhAI0xshF0YOpBkGcucrG7uDk
2z4mdy6ptkkPGCnP/xZX3Iijpy3TE4ureUSRyUCIcJPhad4bX2DMvcBAyMtl+4IhMODAhRXuYSbI
+qGXR37JmhIXpoiGteC5mLOhal9IFB8SbwHfIM93IuP9NORHEUBWLaowjJMdrD9eTKtZiDNbYZ8H
CMrtpHYfffCoVnW1kiiVMedbmDmstcznvglx1jN2YzJwY0+wEEGmZMI35VXjoU3pzfhLTzeTLSxR
uDB3R00C7Rl0dagOGD05FwmLoahvD2m2Q7qsYKxGtIEEqDihyeSZQF9BGE4/3If3hati5lJ4KboR
QqcriKbEly/fuxZHcGJwESoTQV5aM/KhRA9Wz9BZItYZMw+5Fwi0/PnGcwPd7xyhJMZcNqX5ZHE+
TKMUtQgBTvn3Ru11B/Yx3h2Ea2jeBr+JelmRTPTa2DgqMCTo5sQ4wSgINBfqEHJe9QO7LmgqSRq8
SN2bOE6mwPuzT+PZlcDIWev9JMgk7wStxjvFBsJB0ICK645mmWN/biQoERhxpgDR5AxPv1k+3OGj
kiLcybDHAv3lBZAHZgyRWnr180wH2A3GFhRR/5kxSc82fXchfLc3393+Iq1kYlPQDpGGyvYHvM4Y
RDdV3u01WZ8Acj707YwqkIEb/X6Up3uVASwCLaQoN3rXykGfd5v0aVH7OChi1KF8najILjdCTfne
nKSeXHDUhI/Oq/BDl23uB6iEOKB3su+tg/SXfLJ350mduxC9tvcF3nqBetViVEyu1aSsQxKHtVnI
S/LLZ+HxYhqKECzmhF3d7cU+TJHh/buVmg7Jbrr/muTwAWk5h9SpuO6diydzC05SAbwjybCk3pk0
Pp1L8w6RKD29PgaaxAqMcGaztTK/gF+eWbfdbJ+fgM+ZTiVSdGnWFw55XisNoBGAKzDlelxZazS2
fCTGZfSiszlsZKjX5F6aUCv4VJPuBPHdrQeFndYOFCyAeT5EOunUcDufrjwfgE+GghDOAQ1zk00E
KP4+P4ZvAmr2aW1ieVFTgpoavm9QkvCRzFZ8jaxbZfL6ngYs20TcvQtUtuTJ4c0gTFImHp5TOW5b
eT2m+9kMWn3wEAK0T4gj04c3tCaYfsdR3QgHvAIKzVZxR8WVpWRDXwKPgngnpT3rHQU7+XCh2szx
WOIzxkFzAx7AHQ1+6nA9ZoG6U4BQ8VkO63XjSCdSsSh30860qTYgluCNAXPre8Qxn5mQ//BlJpmZ
O015aGxhJ6BqQsAGdDgJuZga4AlMJzluL/BM2kfIh0XoxoMmFV9jvipKX08DKUU1ZMI2wcKvkFx0
jDf+Vzu+m5inBooEX4wZo4iFUwZzzIA9oYg7aCD4ZAQZkpcmxkt+4P5Q0hX4u8xAj6Z7CXOOC86L
Cc/PjDiDBv3ZELaTNd7EzEBhCQujRz2X2JNiD/gF7jtkAHEnd7+I8xSJB2Pi8fHukCPKJoBhIbz2
/DfvBpPtATVgBkURlSS/p/6wBmHDtC9X7VYo9C5SXHZ/L4RCxf08iUXH1/E5jVZnP3gH85f4GUwe
EPx0xF6gsaAgf5uJvOTDtfg/vDZNtoeYwR/VL+9F8T/rVmMLlggTK5t0iugrudC4N9c3v39M9ufc
9ezyV7bRrMAM2dWGsFFWAjsepv4axuAWIp8Lu9MUKgAPxedilU8HOeVCdvggXBBWFhQcOIzQA28x
treoajBKp6TVjjKmXShSb76Y7cX39ws+CPYMRECRqqKKzAe2vA/jYiTvMEhgloyVxeVo6WEz3BJJ
prNRmqJRfSMRknAzsJDY8bWRcL1Zq+ivtH2POeDN5Yd7fHBQT7AoFj66nNfLqiCJNAFhKLy4fvtp
MX99f8OYYaKC4ILJJno8OInQXMQhTOffF+7GjHhONEyY6cLHQViI2gnDVgiTGBEp/CxPKkkzDOJg
QKikP2Msa2HrAxYuTBKykE/B7zDZLDBbWfi4rrXZMceION+/Zts3xsiDj1aG+TYG9Ogs5rj4ovG3
aznq5FgV8KVaY+ZLAFoPJzwLJHy3gasEev0AV3YUB7hOvISA2zd/OiTSoOxaSC6MFNYCLjlI/7k0
KHC6EzKBScwIh+G+ejHXRqeQrXkBZDVIiUqYtxgKIrDEOw69NRBgv6mAEUvpa9bGCY44829uJmIo
/tWek7gru5GIBI8PhgZOj1xjJjU4We7UdbaSUGeS1SoGpLqG1eaxYj2wsbZwPrtpb0aOy9gL3Tm8
JHxXJu2j+KXCSZjBzzS4bNjbPqnhUHoJqIt43mKm0lB64QFBdOqnP0A6w98oX3+wisip056nhGz2
flJrwcSZv2y0Feh2+JQqUAV6VtRt/2SZ/DeaYx7HDnXXw0Oa8z/ViWWGe3Za7xJpd399IKRjc4QU
xT2GfCUJQdVvZjyQumKwZCcoA/yCeRw0YRTND8w0YcCF3KPJhKn/kTu7OFHZIIQG1s4gonsZtKh2
Xb0oRbwSIR/b5sxBYcgmAhureE5sKxYbTwCL+vFasWzTJrgpGPP5CHh5xjTMqmCfSrHKSBByBLsP
S/6Ca/5UGU2MOqo5biYTL86WBwYvSFJ8HgWeLSIfkB1hA6rZPIiTuQ8iqzTgfx9ZoKLprT/78coK
hS/NbgApbfYIZYoiBH7I8D66oDixU/dA2v90Ynxf3oElxU2RgfblpUxlCuUVExJQrt/xe7a/HZ9H
mV6GroKZKVgNiDxjXYzB4H9ATjsV8XDodqADiKh/Op+mQNygcY2l68vm9Xk7li7nNHXs0AfUyTiG
FDgzQfjjLMOxPY0gp0H3I/z9hZYDRB49P0Mi+MwNAYLsKLZY+uL3HSJI69zRBJcxYRmb3iUubkus
B7Tswb6s6Eje9ic0K2xE6QBXPaAOYp8t644jiXKf9XXgu/PAQKFhxNp8g+yjeNI/kEOxyiZ2Gh63
jCGV/1VebB04xJkwXiB0QTyH7Na7zMmB7u6eRLVR84nWufvwyiMBTBuUSyx/phuBDM6o/uBXDVGR
OfrlgMnMdHZO77oEw3Io/cDCYCXxmGEVQkTdEusGLL66PIYnNlnsnABGrPqMs+I4OQxdfrPJZsJ+
wxUGtdWnG7CAEtZ5WDLN4V4AH7JtPLwXrOwuuuMWxsAl3yNTwwAYqdyImvLlIQKVXt7EZrT5XjJc
SnxkS9QLyBeygOi7lplXZjexciiwMYVsiHwI32u0UavsE2a4HHY/JQD9jqAbVsz4tLhlsLF4oNn+
nq4SL4jtCHTMlAqwA+B7EmqYdPgpIPPcB99LCyKfYQeHI3GUdcDxg8VAjiqRIoiymzv0DWbIXoGH
tTbdj3THykXgpviPKw1ZvWz+pG5Cgqv1sBvJ7JvmfiD8NohNQlD5sj6D54X8FY6cVxlOZgWoHCGx
XPGvhT+rXDVoxND9Sd+F9Eh8142bcz80ZOlRtuGaASnlYbfw4bBJG7aU+e+4tss/mj3scC4EijwN
2kImCwxY3rJ1O5ZucsD+xRn3ffyM0x1XRP+ZIOX8iw/E8IGPLTMuZ5CCGmeEQ7XiBTDZgRRMpzWR
hVhPZNUx+yN6LrdpD+l6qEXrGwKciRfMh5zt2ePYGHom4wRjQ0KpLCRsyYbKrPmmigLsJRMDvOVO
W0QQO377episEFYeiuBCmp6Nixbt7uMqb5jWRY/1nSQ62B63zQxhLfrKt2kjmrNh3bGYYamybal7
ZAeQdMmKoeAVLvhX7NXO2yCukMmpgu/LngWMwGepfEizbCccFzxOJJ+lZ4Qszf51rDDhRw2SrvOf
wYIjRZ6GAF6iWViwu+94sU1Pc0D2fRJfqqW+HQLaBgcU7QhbxCbCJ3rBsGnDMmLzBVrCMEjB9Aw0
2YIHceaaMd0BHYA/RCtkzH3oGRClSrDxHtyo9zv4TkQGLGd+xaiUidou/6CvsVpyvkBrbqfLgRYV
fmfOZJlNDl7dhucWg+CDFM8C6ecdwxs4JCF3+pc6Ck0/D233/SSLrLLYgykCIdP1ldNR9BLvG04w
3MjCAejnVVa34+Ww+FwoGKkvW6Q7w1qBT/o5MPgy5wSJ1BZ7J4qSrXboCPXZzWLQEeaevZ8DolEa
7jFr3z3O7MPDVYmF6+tDjsagDwiwWjXARKBAKHqQoIEKTbMSHM+4FrCuUFodX2G7r/fjX+JdDCxC
9grB6hiKO88Jz+Je0yxCaPyaMgyO+l6L0lj8fsbCqsdlQPUWW3y6bPXGg2vQIcziImI6Q1L48X0W
zsm+99/rAbsA2JsgqyOstdqWrtIZVdwfPSrYHyy5afNNfgWkJJWDWyJM08cKs1EYctqS7TBGKgg/
kqn4522nYBU4LSvo6eJne5Wu2V7ZEZrgLaIRug/Rbis5ypm+gy7wXGdLZYe20wN91ZbjSmFvJrPF
nTDA2ySUwTqEBiyld1HjiaSDfcsZSGjxdf+YW7WHI1I44DG4fBIIQ6XNsKfeSzbDFSyVwPrmTIwM
bBdOeUwP4A0fZQDWd218ER/JR8jtSvj7zV93zH5e4cQpU+CqkRHgdzHUui33yRFiKg2TYcyu+nz8
Nt/FadyUQbLC2zyEEQMmK52LbR9hNHS/DiHOoPENpgbiFxX8UZ1Milg7i9W4LU9idPmavthWi7Qt
98lG/WVLBgR/ZrFP9/3DGuGcWBzgD0Z3A1o+Hdj7ozrLgAWMgyHAvl0BliVRWX+D6ixQlH0rP3Q6
0D9euJKkNkcfymgs/MjIgPhQH0X76dVfsFfvEXJKlGk6vkQyTIkt4uRfTtJLBGXJ5jzrAh5qd5wS
jMXt3HnbMM0wxJc/+818QwbG6CDdhs5Ur9qV7CY0k2VQA+bKzkTkQ00DOenBHaw8ZTecL6syQiP6
SclgTqgtVLw1ycoWO9OWnKAWeiMP1NwX/SliQ1uxyYK4ouw4Yz4PP1RzkJK8wzSClAQLjuTqWNzc
jjAEfcaMt9Qoj/fwDp+PgQ5t9A1WwcRixVJTbHGRm9v6ZmBYR2E0hXaXSPdUvz0SV6QglvgZjoce
/BhPngR/KG7ZtjzqIWQbp4iTAOUwPFYyMs3EfVuKQQkDoZdZGOTK1EYzCCf27lAi+VR9jJiXqMYt
Yf24IsP1Rr/3Gx6TjDyv7Qw3jvKEZ9M585q/8qjuKn35OlPgp1/yRHiMoeRbxK+FwMQe/4QNVNF/
n2cL8DmjqDt2ZEexDy1WDfKIiR+X8Xwd0+j5N26VD8FDPL6qgVoyQuQI1uRiX7Er40mPbyfGaeIK
ykrMwcIoe/xDwQNdlbE8ZKfmiGAI2ndv6nBKe5OBOvy4OQ7lSFK0iAmED+EaA876lyRPaw7iX3sD
nMsX2/kQFq4CQtm6hVMT1yB6zH9doAo3dRr7Ft4ckNFgOOWfc0v2p1uIWYh72wxB5b6dSX0r+Nr1
tl/shu0iVCIo1F7hLOHjW5yBpu6UZosKtPEGC/aYOalX5x4eBienpQDjdgPCIsaiikCf+837+JBl
JkpX9B5t9jolhpM7/knnJ5hI+tXAdFj4r5ASwACMRUVs9ebTe6Aa6Y3VN3TFJdHjDiGE1VEpoxlp
i0xieYKn3Ae3hI87LsuzFgIwry9hxTCB3pHJg2C/vsGDJ8CeAgy1PISwuEYMCnzcEbnjAoppeKxX
UC3l3+fmISx73ervVoHPyMNQX8ZCN+5shR/ZRwGnOzUaIqRZ3Vs0ZX3pLFiJ+GWJmNyFPWsxsTBe
zzWzAknHTPDK0lClUHw4FG6gQTBL2tlKv9sS9qFrlgFdgJFdYNc4ZcPAYbIy8mbPjaK6fRmoDXbn
Vl+YKHCY8AJYFob8j8PbgDxNGfLmW3Ux8SsKU2GCz1ucATLY2OrW7zPPXNT2XNikip1x80Evch9s
o+LdZQs0qBLDnOknLz5a6Ldu0WLDeU8MA6UUbDkynDcAOKMSvDF/a6w3+7Y8/yCJotFPebMttCiH
yLRwqacYzyPg1OYOQ3Bl1803yK+UyzQezlqaaGfOIsvOqrSev65MVpv5YQbn+zFZcdHy0dZTcBXi
VPLO1gKiWd0rdwOSjhPxrAHeO6t6q/NA7GcenWvti3hcLzN/xA+McYpuUuFspLPsk2Q3uZab5WCA
HSpB73QR+Kf2x6nKMO8Rtmc1Xulx+nXngb7/3NeXDTTur8UnVQ4YDrxg+o1pEwQV5BnequdnpIgw
DawpJY7KGHKA5iUDalYHxEl84xJFZBjJlOhJUSk5i4UpND4gwNPCw4mYWCbei8Kb66BcLkrVNGEI
irm4ScAFtSCTsfmWBNY9YFVDBQyZkTKjD8AgtMHirIEiNFcNnNLLP6ri/k+h/qfQ7U1QrzuqfXBI
AttA7lQHaIzKByYPCJhYHfPcff5VkqGBotwImXZvkOc4ANPjo40FNSTigTEBfTrt4OyH+QruFwOs
vzwuKB/x4vk3jcNWi3Z5KeOrz3sCIYx2NvNBAHmT+hGXbw9QBIvSFw6xLywrCBgzNdplrCtWD3Cq
BhK7BOsRm1M4pO913oQU3sx+mUhiMIZ49QUksWd0xH6cQEYNaN6AH5DdqO4/DhBEhZV4IjwjUvEC
WL6v88/iRO1BU4Fmi3JxaiqQ55fL7LmBLryv9gDsYTkRXu8/alDthmCxxlkcUgMcGxSp6CNL4oE0
vGiXEqdlx1OBBzGz+Qk/TNhOVBPICpaptqr7QOdMyxh3esj30NM9ERMOlEHqVYTgcEFJCi6EBYVb
P9nHIYShsSg8pV0x9ufYI22DpnI6xm4TdiezXD5b0Ct9CX7INaHIQTNIASFP1oLgPyiii8LSXiZ/
Dnr2/I+k+1pOJNmiAPpFROChXvFGIIwQghdCCDXee75+Vmoiemb63lZjqrIyz9lnm2dtm6yxWDVL
yKBIUzHfmpZWKsWdjFVl2YBnwdpEQ1GN4pUlu6OZusPfvGVrp1yd8eglwvvK1DHg53yYcE9KOS4T
maByxC6VKNqW2SVvJ0FrUxFa4le0+zD3uOiSQKacytLBU5u9O8BEKQPW+x/eN8U5ivbhvHdtJdOt
GLgaMqPsTBeomyEEyKrq+Cdb5dhMWQ+zwCQk5s/9jx2ULbvZ7R70Rps/DTPMELoMGHy50IdyLPu2
eVR3y47Bj2mQP6IBBxCvVx+wo9AcpGqnFO1MM8CPqbreH0ADewU88cIDPZ+vFfaTILblWUMZrIzC
L3Jj6z5X4aMKa/Y6sDMPAzztJcnDkGJXhweBHOKJMnkiuzZ4xWLVvKzKPC/VfUxfaCgnPaBW7t5l
ScNzyMINgvqhSYGKD9wL4QpAu7NIu65bAnWxQYJ9vEr6ZggTBIodjs/tw52njPzgrHBkzjiuCxwX
aRO0NefXzQ6KOOevO4p9uDxAbgiWPw9oq1kIcOQPe4G2sjlcp2pgXAAkI6rHuh0iUcC7KxYyRZ8G
WVDajYDC7dS3SuSCPVReAkNhpxYHeEaHgn/78nzxOFD1qRJBvMv+/Fg+T6+1ro2Bwh3S56KhONMH
xu4hepOn0nEKotTckpCB0P2hL+EXaMjPhtXBo5WUbTewRjYDkM+AIN8qGfMOWv3SR22nC/TmqF7j
RQXHZLQkFDoEdDu2kafkfgpjU1AlgryeHfDlNy71cqUR95EI4xctzcskWYO342EH4B/MAQPCLPaM
tMj03letc03Nxf+B5hVccy1cSByolkvRiKMDC4xq3pbD/UK/MWll3tPd6CMX0DMUkAazquqZsGAb
ZEy9azHey7b+RAup2Xrq8kyDGIbcHyEsmAe54oYOPpNf1kzYtkAM5CJcrbpiIfzc7jd8tN9Fd99P
QI0xp3BqmR39ul5/vgzJqQbvGqTA/Pg6mU40MrF705AMMx0gU0fq2ABl1CSxzi/ToovN7lPGPOFS
qYbVOv116fTA6QhGRaCy/fAxWrUOVSPr5rWzkUKh9bu1HvSJF76k0iqlUf/EP1a1y+f+LfkhFGQ4
f2PcFQSNhWV18palRTzKKihFJFP7Mtbfu0OaKPxe0mzf1HMq2Hz39DUZGP2m+s9ujrk4snnfwV5+
dBLUKnfa37p1oNEX5D0Ml36wH7468IA1iumxaZT9tv5Y9Z6lwAtnjtbQ0Y3WU70rMMtiyX0svFrC
Pzkd0p5ZAdD6K/UTq8FxEEX7wNXO40cVg7uYeN97y+dw/37tzH9Y77/LaQiuaCaRjU3XDa9em/uh
kBRWpJC0RCm2rmTj1TM6KFAeyXFbCMo53mDipCyVnldrLhpZAaLfMlNElD/xd6p9jXcloVFQYWhu
UGoXg2uTDzJueJD6jObe+vWsHlhxYAd37sOc/yKsNtDJ8NavtVTnbFKhqKfkrJl8j+azxGeCjE1n
xytJJF0zT+eLBVs5qY5SM469dcNFtO+zD5QPogriCo1J+9jINBVCgck5bx4bTAtgq4XJCH1v16dt
uvWXLvsMpRlfSVEx/1zr0rlisGIkUU+XGMAB83m1qbcO42udN9B3Dmx9rm8nhdfnCdmUmiD3ZovS
P4UCCYdjUcQg4uOBt2ZQWjIw756r83JU3FZ5mDDjwfcmrVvMFjPlb0Nsw6IYP2h4h/No3d+SqOy7
u/6N3S53LY7xj8IFff8npkz2aUd7ZscoWudS8iFFMcOruqAgT+7KaWYl54Iqm1bnhduE8nUqHZjo
J0vHWPmWrz8lNHIoiPqYPCckn1cNl8gZrHT1idfbsio38zCm8gblxV/QZFVI2GFZFa+YileM3DEq
drTouJtyi5DLCI6SNcPvrW4xVVfREMTz8gwzUIjn7C7Ulm+HFtX0glOcRLJ7wb5o183yXM1/mDEt
WAU+qiBjZ97fSdLMGngw+ZJF1LoPSUhMLY4Zv7VHLyvw7hpk31nF3/ZIKgXOSTC+1Y9BVAy8sK8Z
//FeC6IQI69bK1a32+9+X4PFonFswnuN2J1J99jX493IIdOnjSUzETErBDg4hQQb4KqyhTlKLb0h
z4zeFD+Q8QDN6KmX69YRDMMRVrhQNQWmEjvH9CjZfyDxLJfvZLbgyUMf18C3NfGJUBlGV0jTKJib
LBweq65z1GntS4VUcPOC0Kub7LgMxsN7Q7t7cCngVhsnjGn7LTfQ7RCobYrGts+cTGpsMGuJfQTf
zA/HurP3eAHemD3xtLWG7RQwHiXLquoFVgPg61X+2DEa7e9qMtXgdn8pb7G+OwZsXoZkV6aCyc7f
eIPSoXqesqrHAAgnwLyW47NuGl13wM7yPf+rI6TwHuzdnGcnmtguHW5VKMh7vuybM0niISordd7P
thN1xViX/0Ky7QEzMHMAkgVr8mmSYiUzE+Mwj/5iYLISjWw2DjksDE5B1D+jRWvVshSYjFZMZmtB
WQ6UNkJIjpft6OdUiT6yzJ5tGt381xIEnB9EduiNe6lHaNJEQSVx49ldFOfDpCnPETolZWXwGqRG
fBOK2EwiWw+iRoYOsVPjMb60oo47pMag82xN2lFnzu7yw9hXyK+nAHutny07BdvUK986q38S5iFW
0vgANUcyaYXJNmitvH8hXpp3tgcG+GEzq+bjheU7aC28ZG72d//C/eYv8JvsKe8zI4Nsd9RBuKmq
EGD/8wr+nsrEFJ2s6sjbz7mhskl0lH7JNt8hlDxGx4HpP8uNsl5kEM7YlgoRqixLIwQ8G+bufl1q
L+hCn+lg/i8Q3MQ/+NQ03gQZdeE9XbsFXGngFL3WJmz7i+YHbi8YvvIcGpWV7cm1S6u7aWE5vu19
GY+adaduprto7d9VRdBCPtbKnN9dlSPE9MDcoZIcHhq77+iTeVTtTYFWORX728qqm6TLwVSzbEec
R8aXK68h24bKPfgQ7YqfCldYrXqovC31bQblzxUqZO3aPA0UY8Z6BUmmra4zdQo2DyUXozh6ylB+
F+ZT9W7Okj310s1F19D83pwz++rmp/u+vG/f0wOgcKFIUsFyfGqRgD0qWpQnyaNGpQWMf4yYs8Qp
LFT7jFcMrotZDfaA/lyV7XKP0yE2z4tBnO+F3IxMhYvI8htIqoyPaq+RB0cPOPAssXzO9ha3cr6Y
6ISSp8kuLcRNhCoVyavuAaotum66AIFcSd9hv5tQ6LuJLCU7tpfVQGyX9qtgDopY3BeGd4HNNEzd
GUMqX70Vt63V+6KsKKulZqIy7BVJ39LAXFR05vM59TmdfdomA1VNkmnWPOMxK4bl2B2cm0S3eBk8
aILvZFSPdXgJ7AqDtMLpUBU7ZVbW59RgrMf/4pEutF2E5oTz6Xsa68zsMqrZ6qHIIGzYN5aara+u
5seuWyzfoKNo1tblQBNszSPnza23jsm8AvuugC68XKPy9tJWwq+naw1L/TrMUmF5WpVQTshfmLdb
/L7qCm2rYDkQQ9/pzB3fsU6+3bXBXbehETIh5jugi1BD1cPPX2dqaTq2qBN1/Oclzvc3PsR4H8c/
gKsGv6Nkzo40IIpl79eh0uAtxipMek2oiWNmHrOnsgPLF4/VXEaZq1/QeGYKp/ZyhFxz+1VPuep/
UwObXDRb4TmKUKY/BhAfiwl7aaxzfN+VX+Z/aP5jzycnC5y48qVyePuCjpjrvOeC34mnqXDrPUgk
Py4A+kP1WWgy7akxn21FGMZvvBvr5nfIEYPl+3FmUw2Ts1D0vr4vbW6lfF57yW6yC9KFNAct0h5W
EfVPUOs9KYjzxWc1oTEGo2oFHE0GlFZ/sVPGtxJY7WypkbvheGRYlx7ufjnHzIvPJpfrYw3fyHap
hTyUkk0TmgbX5wJf2kUL0VEJW7gRf6Pa5WbmCnhW7f3qfbOoPYcoMnOD4cK6/zgW5LA+VYhPboE5
p0OT/++HWYAHoelHgnHupJQkOpGnMsVovZY8O+HoXXdRE1w6DVxSPIlx67Wyn4q7yiSa/HRs6RrK
QOtRLTDWYaf5kTiN85Omkbz0cRTH/zetagKRrsr+/SYiRqOD4INsFJv0gl2qzyZQ4v3f0uPlFVNE
l/YiYUGP3FvEMC6z+2Z6C046X/oylSyh3fndYTwp58EiWkIH50QamzEkchTp/b63ZFVzr2mJE8HB
XnfmufJ+HJrBRCTBSDB6vzMmwANDA7R8q6WPQ8VPUmqaJNak6GDeqm6DH4K4nPqrZMVTPyk9jeV5
e5OSlTTQnpP5yOXTWGJ8doXfHRuWW4K2Mdl03S/zYqYES/u8zfmfBhdWf3Ox7vw10gWz3z0IIaCm
Uq+cp//SzC9752Rj/w9U42vFKsG5IzGIPQtRVRLiRmJ1AT+snRj4eHeUCWQwz633TDbT02RQmzVg
egz3zMty3BgwMBS2+rEr+CJMg8XW5HuX1nqmAE+WDqfiIPN7rr++AaPPDykOl+/5R27QefQmrGp2
+dLq+/rFgCuP3qzrnv9L8cH5WfeghotOmJVScIJsUHSzpVdeHJ+Z1bOp96+veGpwnr33l2epWOKW
2pfPOwp5AS5MO3BblO/ZZmxTudRNkOnWUxWa7Gdj8gjrWgkc2CPqub8RSwIzjIu17NiMnhsKIvnA
rD1gHdoXnmvZYhq00gXrPvuTVPExyHUMRbSLv7xMHy0HIaYPauni91JdL8uv8aUbuG3X37/aBec+
DImLiHapeUg+O7JNbTnIuOrzmGUihEGTmTOaWcR5nL9F1fUoxo0U16+8+8WOwZjYX76xfuFUtt+E
usqHDE3r+/mfjWT9KucO79SHPPmjUrKnXljjTvX3p6pu/dSYCOsNRvAIPHb9CpbP5PC+n0ktS1F4
hORW/IW33aUKpUQMYYXqpKEzqWZGHHYZOue5XK+LqpjH+V2JEZbDRMWUL6j7XaVztgSkmguHbWUG
kl6jz1O6cBk/zZJEwGzqDIUipip69XwlDhBIGTeZBsTIKxZF6O8jV88PIGz7ob3XoYeuqrjffCHK
Z+aawYbea8c8OlsWFBAKrT2/65DgfliYqhQY5LID9hBy/39yRP+jPaYicibsrcXaqPQhNDD57cPm
CUXyZclVjKy2145C9bwYhfR078rcwYAA0vcBEEGiDNgWmifGD5brED1pR74Mkl5TP0xg7yWkVPgW
7l5c3u7Tyj2mpFtLXp705pKpuDx2GCA/77PNKugJGTgewd5cZ4ev4M3dZB1zYzhcyR/7ebqIM5Jd
/xLrzW+dsI/xkZ6mFj9h8jBvZPiUqMjPfYMEwNtMUmPc3HGfK6czrVTsWKytEY4cQQciG+PYy7bk
FpzQEQqHxv5Ygpv9WhXbIetENHlD4Pi/1cfzWUh9gEeV9qhBOS+WEKhXVZLYWWxFF+xGfnS4iKe1
jG5auX1Uzd4K+mxlrd4wqczykKQwrrWDIVnL/gPKJ8TwBY2tRSAFpBCetqkikK8NCmRvmg1sSuZC
2bEdils2xiIu4ub71vP3lHb4JBfC61vxNbCRami1MqlV54XBl2imx9IxKWGjYAMdtrxEkUBCAzsh
wt2/cXferiqLFM9zGRXsSUoeO8Tuw6124pnUiuYyucu83sxQV0EMUeAAQdeuLEqgnKVKuUfxpj76
XcE1TZ1yxUDyRj++vlOZy4TbbEqHR91mfwPKMfK5ly5EhdR6mULS9Mfgc7D5OpMM07BSL0MDKRv2
hbSG9c6ET/JtoXBTJHzZEsNkCOobK9lBHOX8LOaudscYhzRp80XYsS+8XsUTWR4YUVdIXovbhzrl
dEx3lMnZdZfw3rny7NF+5EK3gNRPSB7D7yrcb6GNsbvsTMr3bSKnxEjHHfBVvZEtIl66Z1v8zm4y
EvF/NKoSFOfFiyAc5sGh2w02hGRNYw21RvsGwtqWwfXRjIX5OD9kxMRI37W+30DaCIoqIlFm7uCR
iycLW4SVBfRmNbOlB5hfjaP5Nq7M1xV3wflTgin9zTaAcsrE0EbzBejcFxLj6D0q+ZNhlbCK2Ka2
6YpTBxqkFCQo5gbZShYM8SLOBsLZHnPDVB8v8lf27W+o7iDbUQngnfSzU+BYZmTdWGSzc9MGvupc
B4+pmeu1HfuZf6dmq9/5n8EWMlVYOH+c4tT78lhMfTnkVtvKdiwnEyZ10Y4oZm114u0edNW0F2UD
MyKMl5KqS4n2WJSe/9C89GJORH8F8GPeirVVTNaS+BO5vsdQAtWOo4haWulKIU5BYvI0fjah0/vg
8xeqOEuDRsGALHpz+4MS4FBOTvnPIWoA6VE501qaa8lRDVsXP7TH9GXZguF/h1qKayUuSxdhDkGx
hDdw+PGO2iB1WOhZNCUfCfyjb2X1MtdIgfGcBoWkCqG6cJaMbn+jEv2nojlIyL5PE7s/sWsBdmTG
m/xe8qD6zSTR7kOGxEH5iN6/La6obAyr20n6Tpjuv9cIPqNhsQDb9vpwwof/J12zVdjgZC9/U32a
AltAtqEcaeAGAYJz0Gmse2CIVF80H49Q+6nGQlmrWOd8+7vnQ7Pmss1Ue1lIDV6J6oqwo5/5xWLJ
dKj4DJRO3DlhvDc0DFG6lfx4/XlK4guexis19JDE6fHjs51rKvaUD8yK+j3kOXrkg0YgP/TSz59d
V/2F7l9emYaOzj/pr92xmOvGm8ZnbpRNyYPzfDuauOkiMtxVCncd2nieKma/YJEOJL2VApMJfby0
HCX5MQTibQ6ykSsu3Q4anJ5GOJz/VsBlXpr/EyZw0SUyUJYnJ8fDVo5hqzzXXx4aKkvPbVyOTk7G
OYfC008qYWLGaVc1ZJSlxsY7D9s2nPUfM9MY3duxbkrO4ZQ2bL+qmc1G8c997GtiHphOt2geTpJF
8x8QwbxBDkV/roF3uGA34ZOozCIvQ7VfgakpUIMt9ueODWZ4QIlq4mNQFDFLVp+rAJVkdqDfDFJU
9E0bEbMTXfZTh7Jr2KawREaLQFooTL7iU6tchytx8PUW3dhfylvRz2szPcIBbkoXMt++Cigk93nW
7mAAXD/Jqlf5GpLE/cEGVNvomYlxzkHHI1al4wlMT/oQUxtU30y+lN9UTsdipKBE/nuq1v25eb5Y
jThi6+jW1RgJ9wXykYS8Rnre+1HcaumKEuAepERWlyZ/WAJWQIa6JdtwBJ4WjYsBTKqStqRDvXgq
rf4tFsXkvHywhzgiIsnihddAmxsh+0SjxGz/T0E53owv8kK+7h/P+qY9MS2ebkQSvfgHTC7FTJVA
o4ym9+/wE3iTt+pL3mQh+7NrqAr/cPzTjy/azk5Tn6NdLd8/1tUsd63JqfoaHFgdc63BNmSWmiyk
kxQGbthl4NhaJUX0hEWu37kiZ5FYY+/+YdP773g310Flqy9ZNH08m1aYdpV0tbR8i33fO/fIq8x/
DAbe1v9OPza7fQ0s85xufo+5wqb+quS+1oYkn8l/uw9Tjz517DBVxztMBdvHanJ6aOVGl5EJM9wl
wfvaslmm3x/8VcbnHhn4uZD7Qc66V7PfCEpIYunvSfWKglu/KiHnJQPp3NVTnOjb0anILEds37CC
vO0fy5miPZQ+9DSpIJoKNpY5cN9+CJr5XfVe/9Jfuu7oDSqV9wB1DELHq+6ha9O+8zs2gyjextsO
iqw98vMvA3bXde2XH9GYIvPQdj4vR7FSaCn+sMb8ONef8+iJ/qbvjrupVnR6+qVCYpP/ExZdpnAT
Ee5rYYs9myxxm4GEhv6RRhZcTo/Tye9kEI6OnH3I3sDm9NUXu4UWSLbWPA/jJSmEHW4R31uAYSHd
vRkpqUhtL4Ey/eyiL02cLxozebp1+uCXnAV8wFctuRxmeIPq2tUk2D93XgTtTLpjT9oJO42nAVxD
qwZOA7iHSGCRFLaTDtJB6tlO8QSQphBvHOPSuFqno2zYpnZE0ay1wdhWHOOD2wrDzpttv8jUE+yy
DME6wfsJzF2nJmyQ/JVjdaq/4tf9E5kv3j03tNJ18XRGL5WFQdqig5nEQ8ypHuvnx9nxcpodKB9e
fDPnP9vK+e317+n0EbV6x5eP+ttYOWJLyFeElR67tmEOV1kQ6ntsdmIVt2rRlVRfaIUMC8E249t4
1fS4TYQbiKMY9HX9xdm2AMRYFjRVSTG3zhxQ5e+qceld3y7IwkduQYkfJKLBc4rD+CZceGnFVAMF
8tl7cdPx1ePYjvm2OsVJEWuyqjKAM7YUy5XEs4An/dxIARO+7qWHR/Ab8s3W74O+2B7+pmTe0tGU
J+CccXxbHmPQMOUOMw0125d4xoJr1FdRYFHxPoHqegIKWxYFZqQZ3RzQREV9AQaKSE2y+/iLypjm
hWmFWS9dQPSxqS8IAb3GVa3qbNb8AT+edZWcAvKsyzGtbxlWaY/yLCkENnQd4mEU3kz98ob3IN2n
8TaSHF5SK1fHRyMBZUFXefZZ/icLPjaZ7LnGHa27H3KxHcd3WguG12gO1BP3Xt4Oaes4DtWtwOdI
C/mVMUJmRFTOYo/mG6xl32zP2e5qdI7XVUyThzO2PJ8uP12fGgUAd5jMLZDe7kA6dD1dyj+PsmII
sv7gRxGVQwekUBk/hb9IB7FZF9L5osIlP9j8Lh+kaXoFW7IWCXwMREaARGGAv8TY0RRigxdWuWgz
bLNkIcKJ1U+Vs7U4v88Z3+r3pVvrvGKgZ7Q3CboAlh0u6pxTU3BmKFx+cKRsSB4S/Q6YKfF7/bhO
zRzUpry0MAvQA7LTs5mjWQFkS99zZ5Ziv7fXecDj3Ye6LV3Msi1XJ+U6id/c92VgM3aOXDn8vjnW
T4a6RKhcsu18M+FcorKAAJBZiTYR5KD8ksmp3FCvmrj4qp2UM/FQsI05ep9vdg+L5z31wbpQHMSy
n8ctyHp3oejhyma51rks2ebKBdmKbi8IDBwt/ynkYvi6r353O5z/W36+uJ09hwIiwvy6+uzG/7km
JksYusX1KP626UrBsUiBkK/3ybfKNzs9MKdh43QOqtzFL52TOQiY6cS+4VyZ5EAbRWmkhwMDd1Yc
uWlWnTEvvg4lavzG6yM2TKVRhe+f96BZwnt/hQMhkvz+DNS0uYFw7o+f09bNIXfcK//P9XUkepxc
XehrJ/pIjgX1KhcZqHue55VDQz+ok/BMa39ys41l1ILl0NSbObjuG3PbLelNeXeuJWIt3lwXprMv
HajcS3LI9m1R3Xy4h6tF2TZ+YrgfnKjD7OZah2oSOQkPJ8w90i4mmcgD2EuB/86LzizwV+qmDrtz
bxhk2k9AxUdr5TqF8YFoalYeEQk6ZObciL3R1ypOl810j6QsQhFzGqfbqvxQS7vGOdKomNFb897I
HGu3Y0kF7323IRDR80JqtRwep7fA0nBQynRUhnsjMVMaThbqsTeq+IfzyQIhlUdbsi1wyn1WbbYP
RSGdz/9q9t/Uh3cjnb9UJsuuocUd53D7btqbKYKKHu/JLJpz4Np7FJVFdjvSgq+TYWh7dWmYdLM0
E56pL87ZaMqKLyjF412npbHCVj3cmJuU+KyZF9I2z8GVNwtzDClX8qjvWAa/OsGXk+m/qmWXtmk+
b1JrZWp/3qqnluNo+MrwPg6Gu2FjG626C9aHDBbW/4wx8XB/X++Om2NtU9WK93wSKhgXlcnFTp0c
1CLOZ/0b3jnNc1A634szP7Bj+myQOCknuUKGmZ+r6eK+iGrszqv26i5dgpwBynVeNaJT+Xbvu4fi
64VoJ1HBZPxyeHzHTvUJ/VZjvCCkWknv6Gl93SsYGenG4tBFXzXXz6E/X7vLTQsPDYpudk0i6TcQ
g31KoVmbZ7v/7wx6xkik0erROvdjHKj+rnC8fUoxFOhffojWV6uO6x7iYWk6U/3ZZfLv7OgJAcRK
cJVV3mOaCyo+7UyqoaJ8ul3gL2hm4dTj732qnO79+5r+Zjd4vKrkd5X7csxAK9aev+0AGr3F7+Rb
0TnpRpFHnFEzayLY36sQfDDkSbG+zr4tb5/ZwVOsQr61y79HbxSQSFWoR/lbYe8AGdsflXaoX2xg
BE/DHeh0RXfmxUwVb69ydCzCVVc9u/YrdIIvh662NV+7haPTpP3BRuIVxE7hysJsevGe7e06nbOt
gLchHs6DAZVSflXbok7+gkdJxihhHpfGhPLmsODoUr/yOPg2jYN5kP5cO4+U6vy2wqLSTyy31efl
LWdgAeGUjzZ/m0ytTnf9cu2my+d7iXDtGjy4pfBMo87kexIv4wyccOAXFYYSkWlJtiDo6gX64Jub
D7tRwqjyVfTrcOXPV6Ju3e17YtaeELH522NHKFpfb4v2q0NLg2/uzntY4s1b+pvGA5kS4k0TvLvX
md/7e/FaHg6fHD3ysBhC8WLy79cieA9V0kjhxVRLl2rqdWgswlJ6drNjAEfHXVzbt8hTePY5+BR7
C3ZeUs47aZQwKmvoNVmV3i/WUshjyuC2wgbi2uaUsUFYTpsqbfONTL6gUTlCnbJO4TDQ10Q4IzxZ
YJPXHi3C4WpnEwuX+cBiW2L3dUDR63cFBGBTl2+Djt6Tz/Iqqj5+dl/37rNnOzD+LB8+D/+kExwZ
6YzPH6B2BLbBoyOoI3OsK6Oyhfs/V8nRfboZyyADYv2cahuNOYu99nEK3FNB7xONRf4d7pfsZp6V
PU95Jg8/+cGrA1FW5CWvRXo3F/G8KPmLe20ynm5KzGwxpbIoH4cG1XN+pRouCDyFn+bQ2oMcpivR
z7MNx9K2h60JXVAcUoSKtu1vZ151R0t4aSy0Z22M5pHeZ1/bjW+f846g9drJd/8WrOXhwWG5/DiY
kLYteGiwy8weXS+q9koU4FLo0UZlif4CPxBV7i/IiZA+Xcu8yrdP/Z1qBnG4NzhVj52d1SxSNygR
Dbg8di/2ashkTWM8Dk7XYqx/14cxEIFM5QoT2PZaTRLks2oczhLpPx9JVf7YXQNlaE2T03imlr9W
M7+XZWu7La5n+/VbsmQiU+V2+wfFKW85KeSLz13p+m3qxA/Jt9Kx6jo7k1wBOcfBMGEsEOIQK4+q
ifcQgRlLJCPA5+rtnJmvTjOAnqgFU9l3+ajyIp3NVhKORegs9uaxooVJsQLUAK068LOUPQZ2qLKS
4DL/U0lHtvz4qn7CCTGLh545ykIqO6b82/UIjS0hxGWDTQjFqYTMzG0EFbA7IdMZqWy6QuxfCfzf
2oRXyIvBV21i7qJdsq3Eeot11Wa6pSLuvvLFk2JelJMJ/TNeChyIfGv7PccC6aWSBRflvOraTCDA
DCB2sR7MfvOAuqsu6dRTkr83UwAfYJj9hzQPp1KI1r7VzlvWz2zJTFp3tdvcGxgww/mTzfyQXxyF
LzoEvH6VbptseC4nTiaWrwbcr8JWkG1TgPP81r4OJZo/E4OFEapSPdtQbq73tUP+bd4PxIFDI80V
7+hr5LPjzUPaa/EUldd9b4nti3WBm7IqeqNgE2CMFJNd6D5Q1FxLMzzrNHKWrmNNi8MQ9dCAViuG
opTCqLiiktLdSAkNEu7Xurp6Vi/mnpi41/u/7GIky/O0aeM4bAZp6FkDCh/NrNp9aDLMzhzsgPMc
SnUcX2jJvNBVMZjOBGTAw2kYZHT06glNXQXGlwmvKvJ+q0iKXAT8Dr36exerhayVeSONoaHpRT5O
JJov1CvdIlgoWYYaxB6NbiYG4U0Syz0LjNqLA1mLieRXtPk8/LLWsZCALmjuS1aKz0G06KzveAQ3
LLz6IdGc03ITZuOKbrrZJ9dHDivn/vHWgQcitMmjjVbKIzDVbzTPlzJC+xLoHeYHF3wUMzirkkyD
d4rceKcgJilSW6b6uNfEayb2grvyDGR/rLvla7YqXy/Nc4og6TGbK48dKiG0b/NLFD3Z1txy3PZg
JoBEd32HBSYWNVyW/b2yepT1LAvT3viHFSTbWY2N6ZcbsWF4VK5RcG+RRGPFm33Cege6QMzcx7pq
E4bh8nRZiAwWVuuH4kUxtWb4egckj8nwPMvs+KUG2gx2G17cqiE+iXD6pOCbFw4/zrXdT7Inp5fB
CNDusf7J5xr7SzEXfU3yiMq9bDNdS6bfMvnOklzl5xATkrIbHJOm2HVHjAQ3e3hH7aMmVgoymlkf
Gr6nTSy+GlLj5Yrnpl7eSQLd2sZLm7Eg3odKZD1KfU8m73mNezoYv4T8OM/eGi85hZtRx6q6Mx6F
oJgo3BkKHBsoOXg0TDwQLPF9D+XN/YP79g374lHcTT5zy5xnt2RzuseKFr/EEWZHy+Duk9hVALMZ
/NRn43Co3GPiiyo2nBjW666evSYLMfqHeO91C48BvYExotDSA2MlR0BltWmSn9ZUPcdEQ5Gq4ASX
Kf5xnfk58231EP/ant32IPxXrBqBcctflKh2jNniXe5PXfWmLtxRmV/VDjEgalALLPsgDNZBDynq
DmXSIRvVxaCjffp5ybCyLTQfg8yrSFkxROx0pKt4jXcVMtsqOz4wFAkD89dbPXdrWSr2UmPo0/pz
tfxN3c17aut4KS4RJAREl+aaoSwu/bIdDzpOJTiDDlKL3LwWe4SQZhuRcfFxUUmwBjImUYOH4vZP
1gJUCSXCLUwxjg6LWEiFwVRfwN90RsYcpDQMFyIWVlGgPt4e7XnQGNFFzVe1ud9Zsuo06eX31Dvn
j1c68DeYbd/oGArJN0NG9ASsP4floxMcDvAjolK+nZgxpl8o7m0q0ePLTaWjsJM9fh0Gi0F8zJDF
xC59a6YagTDDIA6E9YIuZnvwkckv2gGqrr+TooAphiNbq7ysHFoeu+w4lS+MT2/r5nnS29Xgx5fp
Mlucc7sccuelMTyWP3aj3BczaqjNFpxFsFXFTQzd2CdCuUcMZAadDRPb7u1LVfun93JJ5Brc3h71
CkuoW19r+WnUit1qLKPyZ4lvVsoXTqwf2y+FpUO/w3Ih3839zCOWrYdR6u3Z2vHw3LwfHIlVHwyb
unkeAx1Pyk//7mS+rP0Tb8t4K3Wur2N9jTxN2eOLTDtXUxfIgFvgC/J4X45Zu3q0/uB/9AAUBKnP
56Y5kTtnWDUx1ck5/dHUMjNdNYCJ5cmkl+igSnA47J+72RX9c5FBcoNidX8ywiy8toUP7ojxnCEJ
das1IlWAzMk+fQwHYUBbShptBOqM2e0fQYZU6DYy/20sOFWXF7P9N8K2loLNUj5TTZ+NcXKBrH4O
AYmpWVrmwbWlgule3k+O32N1gSjfWn1hNa+/55+idlBqtFXc0utn3rKxTIvB8NITUUjFlDalSydR
uoP0k4VM5fidbghUFyvzbGzeXHDhgMvqjI5vPt39JOombPFAzckPDEFbhpnbb1c0ep90RRP3PYTr
Hths+53GgqPir18q94n1ok7nFWFeCNuxSA5vRIRB4td8RQ2JL3049Pr7VdEtr+pWxumNVPZe9sy/
Kjfe6e+Xr9NXCxy+++HbBwCwk9wbdFzd+6P8ZSFHNTqTgGslqyrT29eOufiC3zE4khS+tb23eBqb
dsYLT/Jt6k8r4Rq+JD+FLnO9zt2j+xn1DV4nXa2Bsj1AtkVQ8vJV5hzKmTPiRp8ug3fSrXh3UQch
V00/EU3lxnCLgDiwsqYVGR+fwY8x9ZGhJ2/u01Ulm5NlP7QxzARworRrnGJfAUwOJEyZZJ4/UiTY
YLa8bR75fnFpL1om/BCe0kY980/gOLADlRT7M3Ciw8SyGQabLyGAPRTcRVWFzAcoCj5bmdm+drf4
d/VjumoSFaa73ggGGURKQbJo00GUpaUB4M5sKwJDycVV18xOcvUge8LuyM00ko6p2MeDV3WIWC9l
NWr93cMkrArUZOJxN9biQ2N7h2ecy9GPJw64Hne3i4h9itbNGyMfeOKmgkUFXPYmyiOwulM2nEMG
FS8I7b1kIz3MLrFiPl8kaEjMRCIZ4JtXQyhGphi4KkwPE51kD16ynWpc2WdgqOrsxAjY0v68Y6u3
6fFRSH7ilnHZpFfPMJ1bf4a2XoyhqGPN85u2ZRZRCwZvuUV38n7vPLr3D3lUHFXWn/Hi9lLZf3pq
9v9oJyq3L3OTFTi4u2gdK5jenUM761kbs4xg7+K0AbudG5NfsB4STBvQ18lYZqrdyWDbWJlgZGXD
PCrmhq++FXp6061qKVwKkkOHKJitDYKxLzg2Iqpf94sSlbCsowCAQR4C3bFKYrH/XHwd6k7dZHX1
wc+NPiZR3H/d7zyNobqx0CE9e7fRuXmcuoX2CEIi4BeeTPch/sXAUD5kUzI7+9UWJlZu5B6GXC6y
qkcZYskiOP9PK3owAkRdQR6T2zdc1BNccN9dee/IkJyLzRPAbpff/st217WFpKB5080/Sb/ahqXJ
X8MRI8DIVbFtGhT5OOKg0HHBVyGLnpVGuLdmaB7fQBgnI3TTe1HnHwVHoABfh4G7Dm7UMvrzoBvV
Rln/GnlbsvrM0G/gR6iOg/mot7MQ+T5p5lpMEbF1gseNI9FrcPvEVTw2GVVZn1jms+wAoMB90fHL
CNqWTtlX5ebprbwHYl9AC0x/11PccGQim/Sxlu9lOquqHTiqax4m7TNGgdVpU3SOQcunWUvxPJy0
Edot0ZnujiXGtvCJ3g/fWIZ4QFQXBkF6onaig4G2PA0DAZUX2GKklmn7EvkeJGleUqd4ZFfVh/fc
TFEI8/jYl/YnNZba8ANZk5Mnosa1hnMEEzKUIg3MjJHYdjrYiKfGqiOuzaPLEk/rqvIGfcmiTNNM
RZ+httbV0mgGp77isfl5bSoJQMecHDoIXhU7VFl3FbuVdSuza/PTV/HRZM7bvCxJCotF41AFCDTA
LOmpcZqnG+XOGI2jHvbGfohO+xmV9mlCcoyXEFzQjx5VipI7maaIReV6PvhpQZpjoyXo83M1rwDZ
6w84cOuxL2qcPkGmm4FkxIZC+CGM8fz1rGxn184/H9xV1SsMyJpa9z5s4/kjbj4scaSe7tUI9BiK
E3YXE7JQ8K5pwLWQ+CXJG/L22HecN6iFD8E27KElI5eUIzjdxvxmc/ehybyXD+sX+Y7NRhNX7PGL
25iuqYivQaq4a1FFYFJ1leAF5n/13L9sc9PKhRYg1s/04eKNBRkkKiUPLwoFNkYsZ5+oiZkO9z8f
y/1DSIAvq+Yoppe9xyz6Ep/B5L7+eqf3RoBaSiCu3bjMGRO7R8CpggqqdJiZbd9Kj03lyJRiU2Fs
UKWkSPckXx/KCc3meBDV7fNIxXxithGnhKKjhBhX8c19zIIv3As+TfFSeS7r9kf7jpOn+ioOgGnm
VMcRMlFZ6MzWfqq2MB+6VDl0mM1xXsCr0GnY1xQtXQ+rPcXOQdAQc5R2zDr/Y+nMlhTFtjD8REQw
I7eMAiqOpOkNkaklKk4gIPj059vZJ06f6uysqlSBvfda//oHHu+S55lNg+ropIo5O5a7nRXC+yPz
m19RmjE/ACtDgpSxvDIuCXaJoA2v8bmdbeia6xHyq7FBrAuZ48jnCQekWsKYC7c83bG9Eq5zrsCb
9ICidaRhiktbCCiAIIHZQ9Ek7B9Z4X2+Cy36fEPNgrROlbPM4JOzxKBLQpElFuy3/GVNWBFN1mb4
aqbPjXjInOGFf1gC5sDuALur+uKHdt2UZQ7/TKAKF+GMmf25VDZ9/Hdb6TXgvlI8slk1Q6x8tnAr
bSwbnhFHav9Nd1GsmikEnCt2wf86WN7BAGTOfeG4X19ZWSg1K19mUMnZTGeD4pxKEfo3umTGW+jO
obDrKz74acH0r8AcSg/52Xw9tDMgigumbPRMIoqdNFprfgD3gB7C5bPm1kHcmGuYjwKhwQbQ54Ig
qIVo7su/7J2b06ImhYH5PtHecy4eb6Hgz+CoSznF8e6izT2gxCftSyMFZUbyN9syvAzINcac7Ssb
zTIGDbyR/r2GSJaZqNabBHS5Tcgx4PY9fQhbMZx6oqxxaYFj6G4gSo+envYJIX/ShEne6x1gJKgE
AzggEpkGld/Vf1gxsguZqhhDJYJLcWjEGPL3Po1vN3GhYbsztGo9FDEoA4UPH4CBFAEiIQXKeBpq
gIuymxfD5MGys2pmfFa8uQ/i5DAvaxMZHJdBYrxoxfik0SIjW+CpA/UYQt71ppe3Od6n5vQOSVTd
CAzImGZQfZlvAC3zpnQYdO3scV0w9tgAkZ0JhqIP72M2Zf7e8BYWHnNAlK71evKMzweUvMVxcyeP
DIn5CjikfIdsrgaN65Cp+RpI8Wz6owfFGY4xJISFwojLTKDh1TskW9El6wbUxJ8jNHwuCCUaoARn
GFuYPV+9E43HxNtwYFnYWbBY4GmLnYFtyaPPRfVFtWNNYHX8qF/ct8Yiv4YD5uJnABkACAF0xiNN
KJvid/9N9cOJwCUeoXmo/BWfLv/CzcNVV01GYgQGoDx69DuMJfgbHNWAYnyNOh/y6kadqjMqZBZx
E8qQjIsAVAei4ZknEysoPiuURghQYDY4diDQHUOzpbnPrYXp99/MHalmIVMj2qySArQPZpRrmcx5
qaHEdi8lnOFi5DpBya7PrAN8XNH7PnD/akJ1IhI5wXoX8hIEo4HRhxEmDyuDdMs9xdQn8kyBExdC
AR6PptSCOVK3MwCjWx0phEZYRHZQAIF2jG1FRduPNjop5CRDKKCtF+yC4Pl6Z8pTwDlknvgikA5J
7iN5DfDWepzndNHe1FumN5gO+FraBNyWnQr1g+J5Ir6HaUrUxrUoCZT5UC6ws5SgC7SxLKKfifeJ
Kl/l5Xh7UNxxvmGshn1It288YWfF8VFk/JmaUlKlVxghcqVa4iBfXCe1FFeI2ikeoP5UPuBGVoi/
ioDyWGStX2S8vwi/Yw7NlI8tYbQnXMdK4Uui62n1+/iVl6jVUyIGK9ccHPM6HgkiCC++EO/ZoGxs
RU4hSZnyApjtlyfmEpb46rgy1ArIgNgVfQltO85FRsBJ9qj3mM5gaMhAo/YoI1cjHkE+sIrKMpEC
Hhq//MICE0nw3SCH01h1ey3Fcup2ZHbzSRnt4KFGB8vFVyJQ+z+NLrNjvI/E/BdggmK5n1cAmC5n
KkUdynNmFRXc10fAQ6rMEXl+9SnREopDaMDLx1fo+plBNckxWoTZQykMc5eBkh7qDBfpN3sKLdwp
6OawuFsDbJl4qdxTERjxYsLzcT7N1rDDO35TlGFC8k0PfsGkhW6y4hD76teQI6SV/pqgMlEJPAGo
BX1glsVzcplwTi8A7OpxyZP2KjFrjWR1bVQgFXUg4YWHo/7qAkroKDWh9dTWJIWI3Pni51pHKEWn
EEiOCGFYDyuelLc9y0M6+bu5L9RQSu2UPh2uUjcEA23yUO1FzAdizCcV8qR+pAPEm5cCb/YVPcrI
GEXwjkXnz8QSzjKurmA4weVblvyCCOUyagykFkt8dPAPgjF3WirlxLSS/OzW1/SBKQRmA2O4JUga
GA6ONSMl9QfIn9EVs5eqmUyrVzA6MqS39UkePjhyEGERUWQcoUQUJrHnY0CWy3lpY1OUsR2c2O4o
Rad9KhbFEBsUU0x365ncYzxJDIaH+SaWPXIoojeU8KbG0kqNmbFzHeqJNARcN200vhNchgoIJlyP
YyIcPPLpSHDxuWrkYcpKONwpzMEpgltmaK4Mj4fshnx1xefvQ3iApxreYzS57ZoInAR+B5StBYoD
Ljq76Q3mTTUdYe9FaNvwVdIX3uSx0ieYn4mL/U6wrFI+M2ywXpgaYn3Fx7iHkEQuNc4z+E+FKkGY
zOOYkJJ1XFDo0KG4dhOLQaIhHldekTBFaBbyotkyFbzXCxSIDUExlzw9z1Qbb/LDsyRyIWkmer6q
ZvVkFOaLnFRId1AWODVeRU030LzyQDwjBmiMGLHmAQSiA0XHiBPX9s83q6ZoJvANVeE7NneXCUCv
HrfHTxtKe2uErYJrbi4hVeEDJGbymaMzFNNXNg11Rlzs5CzyIK8g7ukbxSwP+sADOrrPuv21/8Jm
iqwWxJ/If8aEP3NMdKsauSVf4My34u2Y/ZKBJL4OEGL3MFDBClAwNYGBNiUiUeQBE0BM0P2TnZLI
IQyxLh8Igng2xafCB3ssoGUaLiOoTxHDGQJVoVsC00EtZVl4A4MC3fM4R6GEimEBLMTpBZi3wgCL
2hAthavfk6b22B4ujf97U6a6Ev7CSvnFmmfGzE+csyWm3ZTWbj6aFUfuD884nneX+Z1DkruDBpeQ
6QgUDTsnKhsuNkc4UK8dYzXBiAsSdu+/s08g8kq4egEEW64S7GTpLw5DW2EuJ0iQlh11RJKT/vxg
BMrzQibFO+HhM0d423qdh5ICKgZD8SXwLbk5K6gflQcxDxkKr0M+kiVCbrBTxAarHmt1dClhhpCq
4GBwoZMQ65JuhCO6c6cK/8JeufRu7GBt8PwChq3C+zfTXIKsGvNYnxHpJLIWauQNSeiszq5hRxo6
jlvAn3h2WDv+xch2L/79Rh0edapHcqoUX6RpRavQD8GrWUKnIkaBNwXFCsUNHiDAcm0INsEt7bfk
Az21f+cfqfAxZVFj1vMFjLjCFRPwg8F1v4W0eiErpv8imEaa86NIGiScGBa56py2SnILDZKLoem+
XDjk36UVaZA0kAZgqZ0YX7qrZ+zRv6/v2rd5NX/4Pnl7c379qh+xfJ+oMB+z5ZPpKQ8S0jlcuiBL
xF0i/ZDWmz7mZkImJOjdOk9x2jac4WD0SziZ3sljUOLtm6+9iRcQzt8LG+Albjj8waarWBntWrKN
8z5q1ej0Dq8YYlVpe41KwO7XVIc055FPuSzNoC43Qz/y2o+v6ceaNdPr/z4MxFVsM2OTvfvD4aZa
XoMZL/AbM75TSzMvuGRchJP/gQb6eMDDA9TK/Yt2fOVfGH5JFsrPRzbC9oRr3sIIPkiEZp7DYkbm
2CNDwP0k4Q9oqx4XGfOYAfsw5uzS/qV+iyMFjmUDuoRPHVManfkrOC0ViUhxqoNCWd8GTOSw7czM
mwgZQh70lhe3U2oVADVLxDk2sgtoZgSg5857+Vy9Sv895aLcDd7zgqKHigcCxptYwuIcMWj+vAXj
DsralWpo9UruWzzB9B0lxUf373uqWVAejFpoo1lGH9Xr7ZQQoVwPcApsrOhcTIGhAfDvHPRdCCnF
IsUMNqZQuHPIUBGd+BTUhgTgyDzdrmaOQb9fHAQjfOFBj1wi6lTSEAGUvuqGCYt3PYX4haJzfWMq
8y5jkoQIv6TQtQHuz5M/zhbN9UmK1XuCK1ttbUh3p/1m+YJQ33xgzccNk7LQsEI4O/BCT+K0yjcX
jONqDscxz7WmTJBTNaK8Ov1j9K7rCSI13i16jvYvtsvQD/oH57awUbMWZhGl0VnogcALkVFqoxDg
cZTPOOhBHgSRlsEN98fYBuxDbBHkMpEZGp/w9tSE2qWYgabjQWSNkb+Smlz0LphgsYSX02Y2I6LZ
XfV+Oy+FbZFwFrqcxLveS2G6ykcmBlDhJgAfRuXlU1FbHdbdnER0IgobvAtV/hSnM2Esv/F7DORr
RBA8DeeIrJ293RZ02+5bSRXbSe6TBIcmti/nMnkTGivwYQkHB3CeRj9gdMC+TbGGZCftvdczsffC
RxkpUxVRq4PEFh5dPLYc9epwdSHKCG6YDM0QObZgG3jAWckbpJaOOkGRoyHAz33BGwKtBOsF81k/
gAOd4RLfsRwgsdJhJOZlncd9lAGzYlZa9ZOe5lyMdPDtlHXwyFICXu8OADkW5Dg8AkhmZpgRc43U
Ck/DPc51vxwWY9B7//uEpQhiSf/Ixs8fRAUrerMhYTgaA5tT5l63+s7iFIEhRDxp61PKJ+cf8SuH
Myc3cw5e/ldZn8Wd8l8uzkMn3nWdEqu9pmbSgqgvktOhWKbXdefxyDJH+vN07ezpC/9ezv8QKuNl
zPXXdzQDU17v5jN7uHr9NiGSC192NyE87eQ+HPnpGmXQeRlliT9aZOYiEdfFcpLOS8zwZQTYTiTF
LOm34k2KP8Wb8cRHoOxlr7yirBbn+yHf5P8kGq+BogOv3sFJn1HK5CZfZOKvNlvaqYPMW6t8Pjav
yEvxhWBagYQDbPUBGEmckTsFTZL1S5FD9QBK29ExWKm1ejjiLVA3i3/xfniH14ivebfXif50LWRL
fMwpnyrksGaa5RxGuzPqBocucZi+zxFTLWxb3Y4g3EQ+r8V8lxN89nyT0Y0OOurvwXNfbzWqAd4S
G2Xavcbb84wBKJ/5RMuC+wgZjxOLpo1H19aY93D5MfROp2xF5Mjh85TKLt8wsZF11mCE/D7/4p9R
DDjIg4Ph0ZZSkysBqZz3B1RFiYUt4iRrj+xD6s1bg48zqTySue7Xe3aIko+Gt/FWlKD3z4zyb/uO
SZ7D7gaOI4+/WAVARTTQmJkACon18PfP/78Q4DZwKeIZaiGaAqfng2KwZC4aHMVHAtDFEahjNcGd
p8ACfMBRn8rvHrHgfwuHEQG2wxjdMwBzD5cJ7In/7gj37wEFY8H7hJqyhzatoZssQiuPk1tGnftt
HY7Pf+r4uJE84gDAlbz47WxYFBTP/z7fXP09hA9QbI+fyD3Nb6Ecm2FCNZEAuQTvmCFM7hveITlt
7O9y5aMm9X+YdIVATqQU85m4jjyZDFN2QLbH/39oK0oYCnNNRu4Rbx4YvaSwOTwrdSBsrJ7bbUZW
Ekgzz7/4ZKeo3nJdP4EYejuUSu4YDhZ2TA1xKIC+gBk06vC3cEQ62hieWSJMbaHvDpxArIFlpbrH
DWDRXItgK0G1R9DMFGVKx768QJXkcncMpngyhzhbANzugbSBXbjwBhcAwSWjjyYAXDCC8w+L8B2z
WzLtZZLIydhGwMzwpCkPhJiILUTbq28vVeO0LzAKc6lIPwGSjIypmbg910gsMvHB+Ir4oS1L57/l
x2/q4d9vUpiytlhjrB++e8syjgc2Q44UdsNfrhfdEbGleA3zTJKECw80rJz1yzkna7IpKIB3VtJD
G4APh7YuAbNnp6WT/hFj3nM4+TfZj761MdzQ6YnDBU4CPBKHvXnk9I5BuDG/jncFP+jBmnm4IwgT
EVUQtnGs7bkepy+osHOSuP3g4abV9B1Kutut0QqUaMLApr7SfJ5eQRUcxcM1Ce2dCYOVRxQ8sQgp
JPsJW1Eo0onJ3NSguubOuoDu7qFAo95mr3oavliqWnD6Jim1RZ/GNy/I2qhvqKz4HfK2M2VPRiat
X6rHvxwV52UqpSk2/hxjrcv9ojhg52f/ZAjO2BcgMfxcv29M13VeW+yaF9xdmgAWBk+iuEcFt2cs
UovZyhiItrAH+K7Ywg5yfGAv4jt84/oSVQS3z16xNT0/s/9uLM9vExCjCcwkdtWD2KF5iBSeTPEu
/m5+wiSMCHH+Q/wggGLwiJaoO9HFmPIaYjlzcOe+Zd81vLdr3CZm5y3gsJgRNCIr1eFj7TkX3jEB
gtB0eY9iC75lnNkM24vTFNsR+gBe31htGbW3jC34UGQOvtoNJI3i/x/d/Dv7GBjCL4eT8oqBxniG
t7xXzh7OMvHIoWYlc51QY1h27pkpaukTYlw3zhxf7XXvhEjA3dwLbyG5po7NCcnTVPNw2W7hzCkK
+P89eYThM/eCwiHbWJ7WfE/9uRFj11HE1LfgV/p68ZB9GbNP+D1n1DU9L24von4pmymHKIGoREjq
zHHjzUVJwoYOwlE+/BIGiX5aVGgjeHmEMykZ2kxad09mBwnm3mTosGI6j0gL0qshbLB9Sqh7orTN
cLvIdKzqKa8B549w/tbiZxtbZLPm4BNMmqHsS+w0IYiUCModwBMb/1vQQzXatog/rGyvPMt2l3Db
eg1Bf3grvxADskHRJ0/yjHhpcd1KKGIlH8V5b5rUCsje8nld2Mn9/padzy4vHEDHEEfX38fDNm/d
e2Ktp+BHKYVhoH92VbtEBX+ebRu2BihIlitjKrUZ3DE0p5S+g0NCzL7ejo7FBXWSM+7ZqUDnlz3a
HSXtPBEA62k43HsUFogSoeuDg2XPJoSoDHyDmvuEvIKO+F8hoeZy0QXKZBrjTeFLZM7QuEDDOFLn
gsDeZjwzQpTekK2MJvxXQgdPHME/UoiXvHVavHMvYIn16WCIJX9fX+YClbE88CiKvZefs8vSqg4E
jmxZe9cJRwdm4ZghRVJ6natonT0wtzNrCi1kYX/Ry+Kkv9DW1rpm3EmFScGJDBal343sqNBIqcYb
aFlEZIfKKZAgQm7eT2Q6gFtEjxMH7ta/dBJe5TYrI0D0a/i7E/ZR6T24wgHeqDZCTjfHFWSKmc34
HBfOOX5NK7hbGCxohGWOsU5FDxXd6ZUIZZ2Z9yNJvSrQMqtxi6o2A1UQwOqf3zKVlC/iBDjcudId
JwvQUARtCV44b/jZhiS+qo8EJ0mfB71rYhoYEIoUqBadHaR2ODTERvkU5hkNPYcCu0disHVwinDR
xH4i5Enwf7DYhSfxV3xPjrdfxqoaos+4NJMEpPMKlYPWRp7TnbyUEJTEcrbJZ5uJ/4CB8jEvzkBj
KwAP/HxUhj3Ju+exJOUYUWIdXefNuhirLqymK84yUDay3us9K3cg/t1miIw4CkmhPQZTvDbpOSal
RcTEaBDFGTAJR5pgssAncIaP2/68z64VsMF3h0e7BxTELx/0DmtO5eTDIOo9TMlRDBnBenpjkbNZ
UyoRQrXtg34Lw4hAb+p60IlbGV3ppYhkpkH+OOndeywsOwDJONGHue9/l/TO/T25HUkTUKUT1dze
lt1EgipSNz4QExgfJ0m+AHTEgJ+w5uf69VMu2Ze8x/JUEKAAljk6DghiTtDCN9WImG4MxLEhrQUU
kyshq1STYtDcgcXSTWw4T/7JndL5MsjgJO3GZ1wgSL+upjpn7tmXEZgFoLlOCQss1XI+hrfu705e
knEq/k6Dv4rX4nkK4ArmND8vyZHIWOhv9ZvKh5Iz2OUhfUpxHe/M+ApIhj+SM1JjKt+m2YKzQb8D
YuC8kniIdO0+RsjCguJSYmFWlnHL8ISnMmDcThoz64+pCni96ZFi+ziSU8hQ/qUAw3OhPMOhYL9O
EBzTroouPv9EIHvxG9XizQ2klLADNbx9XKUV4jxQVnSUKqHZMUe8IiKwDeoB9rthBMh35Hg/wFuF
sCOKN45taUWzngjbNXqy2oNjd+TQG20o21B9jpiydHjJnHknHWZ5e2UPNmIu3hSgEVZzgzS/RwJ9
XlAAo5JZsG3oYT8K2+PgbvOd2SyROOcM24lXmEnbVD6K8OXjTQ01a9yDHM+7CSAeQ4pyZobqsRKh
UhQOgh6opQkcutFOSEwD+EJAqoR68gUGS+Rn07HisRReQXUskNwO9iNGdbL7+MXcECW2vmQI62N0
j5z55FG2KEGxbOrFFE7QdrQgu/oytscQMHDwFTxpTgYEiHggHsjomePTKMZsUtLtVXY4M7xORouS
Qtvag/ZsUTELhS0CZ4VI3mrNR1EMX2li4iLYh9a4oMUGtlVjHqLrAVQggHonu+8lsxM35SP5jBg+
ToHC7Obt7C3nrpxtRdeTP3EpnNCx7VjtCii6z+wo71N7Na38LYTA9jFTNKpma9v2pGJGooz7BOel
Do+8HD95I9b+Oh9dVy8gnT+H/UD3u9TUHWhoD6wn4XSNn/Cb2VHm0KbX8og3yypmCy5AtBLl9ofI
AiMaS8JKOGynGDXoUcNEntO/XNi/ipN28zx+zVR3OD4nxQ/dYU2XwLHAsTU2k+bl1BtzJoijmpOd
JmSuNMKwwmT6JZqU27EVZwgU2uKo7ghZZkC1ZAnQfK7InPczfocaqsRLuXOmb/IzMHUYcFAh4pwl
CHEbP2HOuQtUDCZb20pf7KrZB/MHUYBSwJfs2QwtKFyhjtH0uV0xeblr/c6ZNP5g8/TxSW1zK8zU
PPMIxhOQgAi5JwU8Wny+YLMw2/bzCFDw5kq2l8ML5ENCdOR++GW47DinKmcZ9ePui1+UsQ5fj5nX
3SXpI2kw7BpTr27aTbHokIX0cf6t92E+P0/F9mPlbjcsAaerzTke4D8BYZMxjnkOQgvZWcO1jdpd
DufUDG+DZ7DlaV61LPT48m2zxVAkkgLO5z/7LSsveBKZM5Ewvf1A6+a6Pl+0DwYkYxPXXFFpzyil
cumLAdkTGOC+xmU/3A3P2eUTfODAwl5Ch4zW5EeDWMJ3gGjt8KzF7LAAjETaqfHAE1/fdo+as+W/
H3iDvMrJiRpNLbbs4UKW5hl7Il/wKol4YZiT1fvHtsYdtSbMm5uZMEv9bLmJ9G1MJsiEZy9V2tC2
cwfYm2h4eJLPiPOLscML6eIP6TvsNQzk4QdW61+ONQZxBdvGN4QMxhbExLxXRtqNaJo5qzni2yNN
+HbaNipRqsNpaUsBxSRzKk2Bg43kvljy8zlsLUbpUutaxHkpzFO2auVqqjNdoI6ENKrFPE+L6/xZ
rSvcKJ5YF5TE95C4pOytVwyaR+ScimhfKmCJxLeMem6xXuy0FKTyvua0SKLr5L4flgy3c7+mz4fC
Pb4UmCyUsyuaA55BVHcCf+M0sCOKt89WhTxFPUwfw6aMVNZd8wTL4554NJcdDN4ARe9EQuHMhjZt
RRMCR5na/xRlDHIF2nhCCXwNbMxW1RgP8AnDniJQXS0PsXN4hsgTTVHkofDNQ75HnhIXhQsUXujd
5fGQNN9Iu5mz7KC9ThuvBVspAtwIt4VwSD2fHK9cAZmMgQq8AqBgaSdawuC4ROXeYqkFyblY3g8I
pt2a+i3pCZGGzX6TBcG5Js0MNFYnohLDsdUj1E337PS/0iwHeIIZAzMhoRovlPEr005eNbO3bBww
ho4PbLJyhzWAOv+GA5u7fWXGlooOVIiqhclBlTF0pi1AJycTyiitoHXpIpvLDLlfqBJTKFaFD7bO
vEmNDQfG6bi9Y55+y0QSCFww+AJDLFG2GtDq0ICAUb098z7r1X/MAP3yIfYmNNwchB8bL3fiVgjZ
YdPfi9OStBBunpHeCVFDRE8PaAiHE/K4eX2CvvoU7BWlokQAkS8Grl6zt/vZdVKdI0D/5/Z25PeE
ahoxnhRQQ0IlN1kTlxHYi0RG9KE8f7VICQDSLVAazrdjM2FLFLxgKmOg/C/UNxePe5Ya31nxBUuB
d9BaPNuC2wFUU1s/Z6hTQJLF8endlYmxJiUI4h/xZdqqh7ogh2T0CdhkAkeFYHV1NsI3bWcI43V8
2NUdP7GzY5UtsA5IqdPgwPzZZGPsxmPVZBDINQMoTETJzNUFp3ZGZ3yK+F2YEPKSs8Bo3BeyPwx/
p6DYEPgcKOflfc7AAN0Nnf+5DTyCEhDETZhmjFAysjnXAlZnL2AOg/IKFZNFMAWLI8IKoU91ICM7
6ef2bQKTWmnpWfSl6WM+h0OAb6xRDWz/yBNgI6MNhUPR/EMJziVSA+C5K7GBmGljE4zDWHyffyYK
KV4D0Yw0ZQbbhJG+sASAobeRr3R21EG9N6W2VgDPOeVFZUV5ev+WN+zM4ky5nD22FJ5anGbYyUZ3
4jggmwX1mh0WIuXcDJltjaYMmDjFfpCjQBz1NHbsMfvnh0BWwJotPo8hg/Da8XZqPCU60Z8mAcZQ
FfIllMU3v1TCc1v6JOUwrDdIjeQvGCseURhV7OW8T05F4Xbn8Dw/mXLxFNLM0HPQE26LMUdC9MCJ
7+V9DDjzjxnNQnBRvqAQ0BEx6aA05p+bFoYqDk3GNy98oGsfhW86TuaSCEMKxn1wyz2UQRPjSSsG
3gTUNBD2aJ28UQxg8HKe9ZSJ+Bb9hzs9rSvRXaEUAT7yHpmmTmyyKN9HhrxbJSXa0r9lxay6gkiS
2rPYdgGP7CvGFQN7YOwLKJdFLagTUKsCmCqBnD275BO8jhxCqndbWmgyRsIkiH02lQDOyqiE96uK
ESXvUxr9WtRLVVpdxxL4NB7IbC3407ShKI0vUOPu/kCt2jEfaoXOR/YfyPw1Ai0saFpcR/nObOfB
zbon+IesUDkPNevwFNklA8RQHbAufQt40gelEvcjZWpYMVxCnxzQ+zMsN5n9WYRl8b9LlOO5wAGI
FVE/S+lrEbP04lOPbLGOn/sWruKTSCQGhWoIuMZwEKidm0t/BoM1HZZNMBCvx7J4+GnzrVRjTNYM
1SUcSpI9LhRlk4ljsVOXAQpy9zRpRPRu91hUz9BiC1MmmPEJkbJKTSqSuFDAX7dYe9LpCl9YwLzi
yPKF2VSIgKxh8Sxkn1cwrz7bgP2kg5GDYUFokmX6VMzwflmncA3Q0rFrJQ8EEJDfzbF1X7P6cZsA
wMLwg/fPqtRp8BgfQcvjJ8Kgv6Dhp/0Y5myrXIezQep08nvzl9Sik9PH6yDU28vXN3nlVfCZneqV
2fn2KMijySiyC8owJ39H6r93yE+pfCO5lt9pccHw1R1lvUwCkRt8JiSOd5gJhafvx1ILpGE1xZCn
OSh2YH+Z/7BDNDpaa5514DAw2TXGP4LuwlB12Uq+te9pGjMebAruo1ntWc0MbbnFgHpmiImivaKU
rehsOIoY4Yy6H3lIcyybpifgM3z5XhPbCqncuPa3ckpqEU63y2PujhfIasiTdkX4zAvfKHFBYddl
iYQpNXSfs/9GRsTahdbRaX4T5eGrjG4z6jn2i1YjUY534WBPBoNpJtkO2w19wyhi6speQbkAJ4G2
gneOhdr0dV1hWrTOd9cIuIM+CvkSKASc6pO72HGiQaG7fzPNLWB7wcmreXLf8nftpRyJUL0SE3ZI
XIp1jWmsfAtfl6+LkFehpWTkpqXpNY/P+hbsw3Km8DBwFQfrpe8oUCB81UK3D5zEDJgXDJjRQ/4i
AJtpWDDN8qlKziknLmcbq/6CFyu7iznWViC+rCtw6vRGr35YIwTZMmcSRiVPN0VEs9hd2KtQ2zCT
FQGayPDhE1K7+DKqf05y7s1NIQol6BQPEhM+2qksTU7Whr4GWXHyl1GEL9xjwT8n8m5gpuwwFuRD
mTDYyuyNcoyZM2eUhREcSKFh/CpsueK8YuRqmPTcPv4oZOsxvcXp/YUBrTjFFyLzNj9+ounbr9cf
ti3SKglDw/0EcRRN6CXiBPOLo3KCHRGIqRWbe+2vKQLtMS5tX2krh/YY9PzCvgqGTmIfrmkvDGp9
wkNO2rK8rPiOvOMslWCZSn9Wm3h5svg+W8aXnr21aSB6bxR2Xo2fqpVCTPmRY+4GvTiv+o7VkM00
fPjqjmjp3CfgFTbaFYK1zZl1i0UfNJoXC3DX09Nr3+vnga6CxQEe+cSrQxeZMU1aIGUdOffVkxjS
b9rYl76qytAphnU9iu+vsARFQHH+wDcV8PqBim2gU5GRJzejX9tYms9bJB5VibFb9YJ+jXwSgFK/
H3JszLbnfH7r09tlwbD7LdMKjjnFvPy9e9YRlBvNrWF/XYMBZhxhg+fJCcHlVDktr4RqzhtETs9n
Shet9CtOkQrJvPrN3opA8wk0idz2ojoKNrFHnreCTU2i7rNW6MSoG9sPBFJiNelPWFAfl8YCIWr/
xmvsBUoMb86eQVV7KpNuCx0IBPL+TA2KIlnDsOhb0XFsj02AcbhLLOUiyW+xTfkr+fcmntZcPQty
4Ie69vaz7XFnBhDxjL/1bArohSBmLvAWyAS1Iaauedz+XDGuFWyazqMhGGI9lKGHgVJfXUA8LiNr
wAOysRzQGKP/emckKv7UKIk6AmWwBQYzBOR1JAZI0E10V9oDs0P1E55tIqzxRpfdQ1bCAmUI2OFI
7+u2PDNqDOVELHpmAWF1JLSaDcRnh4IlNjlLfmluH8tu3jI5gd8x49XlT1Qp3x/IBtAOId888rnZ
/DAVRpHCiL54zMRJSVYkHhD8jGr3Ro20YZWEzy0udmasHT6rHF6Nhq3hrTq7VwWzpDW2Hibs1PsE
BRV65QsBAQ8WDVNmzCKyz0Tz/uRwI24lYaxa8P5hendpI/lfAa4zZ9RALCe7H93QJUKnKT7PLdNA
6Iz0mcdXqFijy+qkTpiDXlgAMkAKOMhUFVbyvAsDaiqqBgXXidQGLAJsDZ9Pz3z71ycD2C6GJXU9
VL2o9EYYT91xlbGSTofO7V0pnkuMqn6tS3pBH9DCKag87sX9oHyClsxzsH0OQP0fdctIXTdN5Sn6
WcxtqLdUQIYE4QdTtzGOp1TOxxc9gIWV3WnZ4STa+vfzEySRfkw1bi5li6qsqVAUQMbrBO5BZSS2
gl32Pp8ycudchiHNWf6Gq6w2P/L5a/QGM8PFhIHdA5dAHDbgECr6vgC3bYbZmXoX0v8nOlUL7SyN
dSxzip8R26HgLXK/nnDDg5xl1A5pzeup63P9gNAxIuSgwQOBwCAPTADOYiFHpbqYVjMIeuDeu8uh
zZiw6gXgDErr9Il8bhTgj2Cvz1z/YdLjH7dvLpNGRUuk/ZP5dFj5lVSPJRlK9tfnCbL0wBaqwSSE
j9EAtVmABCJzSoYDBsRJsdeeqYXbZwLVhJlqClp7uYhzWt1RTeFTQq+0V49vrvPhPIKrRNzsmbtH
oadlasFBLfX+8Dx7eABoqwcVB5dPOnsCCbCd/DHPlQWzh/YVdI3fwSNHqBVpPV1nZBRUs9ZeRhfB
2GJ4AyqMFqK9MJBV6b42ohMB+8zT+z1tqqlwa1JWUoDl9O0cgYNWUOd3AiaYfhh3fbY1GeIQnt7v
pb2lV6GOkpktd96WzuCE29PV67acwIVF9UG9T8Eg9afkLkW6pYzxWTMXvf2OYPA8GS/DULOCE7XV
wN9uDBctQtVlGBbfKbZf/SXtvz9srzd5Y+NZiv9m+7bdFxjB+VdQb7R5WaAn53jusaE9ZXmbmUL/
lTTnBGNxHRhkVPd+j5UEfL4GMnVezmBUEcdroGd+TxqYD/xRi2NGcKG1g1bL7mC+SGKD/t+8kfoJ
YybqXspc6CHEa1GeyVPoyCp9xIb6c2Jtn+vTKj/khwqXgc/TN3DMp2g+iQEcKB+KEggjGFJsetUH
tjHde/2FWqeHnoKOiJhOna6GqfHrsmr1SbOoN5hXoAPJhCShOt5PPvRlpgf0mEOrOUDPo/HtOpah
i/cMKdq4wSOq7hMdiqFDHPCj/GJ+zLqkKKu9jzW2mNHd/53tmQab93GAGd4HHHfNFqKQjieE0Msz
IUATFr+MhLr4CbhKtPtES1UsD09q9qp+1XrS3uelEkvKYRgAGF2QDD4YgfdCvvKaV3aCJWHTrpVm
WglZbqCjZqjJf5nwEPCYP9lwnlLYwUumCy3vk5vCvlS8Anr3lgSDxxMLKWoKc/ilOn3luld/TuOR
nchWoDKIRLtxeQXckRKPipNlIxe58L7LciHZS+Sp0OcczB8mfcFgXQ+5o9K4H4Gi3rEhd2//iczO
YXdh2naCoYc09j4meUf9oQBFM8rdgE+ifZsGPs6HWy7MxVGVl4D5j5MmDPJJ8DTpJ4Zz2oDWHV/G
O0DF04CCzSAAnII3n58H8aCdZ8aH2BLbs2UcJPAoXPILPtN33q/wmusnJKIqd6Ca9HHdYuyPggvn
FN4RBygUvRPSChefl4/h8ojipEDBJ71Igg3LanVVkryEoGxNjCZFp002b8soEvJ4EbKJEyMsB2/M
nUdY/0/bV6beVvQq+PJEuZogxxgus4+8hLPcmb6KwTqoNMJQjQ89YUG3+CfQeb/fzuuHGuH+ilS3
nLUZXxf3lSzveBhpWNhHr9eAhOP3kekeVLcPfGcyq7GmN5JHA32sOnsJFQ0jJiSNJzZMBc3ChWeM
vjxmEvM/ks5sSVEsiqJfRITK/IqAgKA4pvpCmJoCKogMAn59L6qjq7KqOk1FhHvP2WcP+oZBCDhX
7kNaPWHeM9gZfi45DeJoNd6oQ/fAN0eeTCevY5LHdGUp4MqIuv1JZxCBIkV/5WWI/SntQbVDTttu
vJmspKCfEXZVAr8IIJDkITj9St6mP+mvtBC3k2B4KJiA9wUy2FF4aUHhD6U2G0pxYEFFNpq4MYyr
8kB7Cn2RGGRPCRIf/hHmEbojOI3HxIf5JILwCbMdDCPnaJY2Ex7IOzx9Lt0Fg9ANoZOeqrg9Wqd4
33M4QJ28OF9VG4wp+G4qDzNNr0RChJQBhGtEAAb/FN0Wn4257ovXCbbH2XyMbW5LzTEfrXEOYTYL
PZPB0mT9cpQ1V/FcR169Bk4h8vHxyzHZ+NvcjWqeBEmgLIa8UVKZfEb2Qwuu+zXRc+9B5rQWQ9mV
XZXAuVizRQhXA9I1yBiEOUU940bRFRx0ZcnsiuEV2YZHedvxMPpwRCSn8QYelZ8DuNzDIZ2z9yAZ
71Mn3yreYwEMg5QgiM8DfDzMvwqC7YsrzpSkan4PsF+3pasRWt/RSTAlFZaENoWd285y5vf6L7GX
OEHhcN6sH07n17gdP7cDFQF+wXcaO0j6QXGZ/X0ApwfqAt55D4bDCbYh7z2WAtvqRoNGNYJUbKUu
aaOFzchjSl779LOFD+pV+sC0G5pM8F2OCl4RvsikQlOU6ssHZA2o3jeuCeLEmT96sBzyA5eUR8A1
nyT9weAqAlmzw55AG5yXE1fdFP44xF0KWRMj0Ogo57Rj+vrxOdbW6OMIEs77dkV5riC/xig2s/SV
tny4o2Xmjr3YTf3vLPaVpeBV/BtoaFkFyRKJ1lwIQIb8YvHG/jxZCMHwSGHXLxU8eKbdGodL60VZ
4DCcmnWrJ+YQruSqi9cuC7IgDuRADQTUZrMPr0I2iYs92jzyJVfxY7c5vLhPPdkTPQGdrSV7j/AR
lufulrmIqLZxmG5VKILbl9sMs2Dj4SbnHlvLpbLMfHHVeQ+3plO+tIfU7ZivUiz6nXffP/epK6/k
GQNAfiubZB/7sa/v7rfRsjqIQT5/zsenyq7pNxatyOE/qdat5xwf2wVd565zIrec68HLF/j98j+3
lNEbsOf57XO+tvWNp/137grU8Dzg60l0NH437Q+TS32rkLSsHohcjf7w3Jc3BEF+vE0pgffRhpm8
nSxEfGT2nacHwinzpWXDdHEpbcaz8eo7Szna8Wq0GS2/eHO+ALDW/bUNmyOnOiGney0uIl/ES2g4
XnaVxSScuNq/z/C7GnNe1KC6vHSjsmN3svzyjJyHzmLHy+fwDdeRPwm1a+EgcV+P3DdlCWZMawxl
3WLeI6qE/ics1IVspSAd6Tx1xAMDe4oxlD5b1l6K2EXppuvaF3CsGSxiSnJs3QKDDKYctQtnzpZ9
yYo05EhdKAVDkC89vLiFQ+kgTRq7HcYeaINxbgjg2wcjQGudbnwMieYdvFDVep/fz5xabcRbi+zo
qrnRMQsiV1gLC65s1E9coVyj+K1uhHU375zs3zX32gmLB55qTJqD7E9YR+Fjx1Tz86Nq9mcOdeMH
AK5zGFamzEvjU+yN56+/dNWhtXW/SBxe08dOw70NcCrgWfj5IN3VvzWH8/3tnDeUMypFXo1vaqS/
G5GrHIG+4LkJa32NwydX/gfekLBQ/v19/IOuzevwCJqLUM4egbr4YE/QUsAbKigwzxAifCZxN7UY
8zoY9rliILkxyp+7jTuZGW97gPXwGRsKk+JDN/0ZO9gG4x3NbCCzI689R5BlYAD/owNpXm+lPKAM
3wttRev/oX/YDxtbNvDU0nUevs/ZgpZY3+Tsiuqm2qMrYPqOJCZI+RBEJ/J0G1c0T3aGtzuca2Hx
mZc/RJCMjm9T2jQHzDFE0E6MVqftMcx/RzBmw8jmqrQUkxHsc8jlxuiBEEcAUGnV3NJ1se3c9/SB
FVQ8jVf/2HfglYYC8PW22PqerCWtIW7AHc8quk+4Crv0RkYJG+8TdkF6YwdbvH4q1rrBXgdnlmgh
HOPl6LecTebVRiOE4b38BJhZbybz1pn85sjUR3NpLrDIyIQmvOzHBsmJOwkUNmJAPY+rnUGauIyB
UGu3YnOInTxUPBoiODHneI1YYsFoI1s8oac9t+8z5KuOpQsQKl7wHKsRAsMDs9f3fgCh+KEFfUSP
sytmyMPUA4IpQ2VWcsolgHv/O/8OcBJOoZjNigMVKfJydxBLMj9kHnMoaiuacTQDORAaSuljZWu+
98CgAd1p4Zqn+7ZwqcRRG3oAngh52K1gQUVGsYWKyRPOpFu1hxCGOxMEhHaHIDKawavhOYFnbGbF
UyQJ7EZ3MimGV+1vCGv7G+grzHnabAzloLMC5G8a2rNbur+7+xa3Ct4z1A1kJ71x+jDBAyMBYGBB
wG+OLs8fQMDv5QPfsbmxMc4U5PtG5iA0JVnJEH/7gB4fZkC9PZVsx9EMBhsEMBOyMJOZeA1J62vz
N04lXfNiACSGtDxGRIyIwyjgkJj4+1DdDWGpLtlJUbLdOOGMUNMzBcDT5QucMHiScMB4asa0TE2k
22BYzlY0MGGbvTxaYPkFL9aCElX7zX5sMzVRL2zvJh8dhGZszofIDRBZaFML6T2Ff0H/u0JpmDqv
tWAEwJIEjlPgD4+Dpsl7mUJCaPZdaRKSN6h+McXCKYvZ7B7kD7SAu45mxhuMsm50dbRtgC9gWdgk
mUyPAzGzCZ6OeKqBR8dM7trv0TJWcOT64XBBJV0+RYA6dAk8kXqhusjdCmt+0JPvYVCf1362eAwE
ViBSpHo2KN8gakE+UFmHQFi+Fry7M0SFYTU4q8vcFy8De2EytUfngcT99UlSuwZ3pMJ4p9UDLWhf
Md7zRXvE0hIgNmKEr3gNESLaTJvxngdiBrkVkDGEgzTNQ2jn/H/0VZ35yxDtzoXANJGB2AAUopz8
8BIccCINxROnDZRO8ogB0PhogxxKa8R0EqGsMmtvtBzWl+nycnB25sSCzuxBsQDXvwgsUIYPP8+s
yykgnaMMWBxAatjRIQD4sHHGB5PqJ4MNUg7a2tokwhtfjtiCZZNRu3OpQY4cOM2fi8QAgW4VoBp6
M84xZhIW29fisSiITQGvwvaZmTYzlxknS7k1++QKEA9IyETUYyLIZcnlDLmPUafMq91wHx0metyT
Pc8Ht457p7fjhVxZPJ1ZEMdlN8YBkx48VvCnx7FgsqLIG7lcT2K6o75fQaMEURouvQe+clwXcIK3
gG/DSbKjG1suUD1+ZrCE4U/M9TnjfmzdyS2osBBsuT9Ypl6GSQPEGf9A5frQTTWYT8GQUAZjO7p0
Zpklz4ibM087Uw+ARgSfU9ARgpB3hhntBpIc5BE2Ez7DJWBsx/Rh3yFvI3pzjjqF0/ixHyrSLDL+
GKqieYQYduKGaweGzGECZYO3IX9ZQIbnGMRNc7p/HHiyH4K2kz9d8ZX1FxumeUWwlZPgU2PK1AuC
Q3KumciksvNOWdqdlPknMPdUc7jx9Vnjp6ECN+t2FFh5uav93mzCHRFtgssmoUA5+mdpUgIpDuKy
59+LbQdtSjYvTRNNK9dJ7gOeATMDEatLrrHBtcq6gxOJxhxTKyp2xm+sjNgR3Z6ksg+kEhyx8OWU
flF8TiM8AHc4tE5TgluJT7OLFfwF0F0sr8wzuUu4KaoeXtAj++6I07N6o+g9lgoz/K91X0fGmIm6
kSu2ZCNSXvTme6t6IzBJlEKxHR++DFvBXP4SLvvhl/5XllOIKUazhbeGSTdnwmDoGBkWL3IkbKuz
1JsM7dXsfZmrchczKDAKqLT4ohofnBdMiaARoPZZfJyYTQXsMG1CjKOwQeGKZAAPf5JR1aoyoz5M
pwLxN0ED13mmg7Q48XaMacal5d/5Ps/MaInVdrZdtFB+vsZFWtbWGzOUzIRxgWWyQNgvZi8xdjWq
Ob7GJjYyfDRr+Yo/Dc4kPxEDKRQwEPzwUCxd7tY5fxN143DQgkP7e8vs4S2qPY70U5ARhpRL5e2W
oHmgAizS0/d2ZCsXrPQpx/H7duNrrXC62VlANad3j+haGk1uOmYOCt7f7B0H2ixpAJR7D9UzLvLt
fqmEFHf6fPkrTR/rcYKjHhOmnBZgz17CTssuPXLkS+4Sr9Ftqs/5Q1ZNMCi1tHl34w7qT3EY41Pa
njGmZj1VYCFYn4req4Mt/lteZIwamfgpE6hIfW2PiQZn9QY6LoAx34OWjI0iayiwx6RUW8kYUKSU
oQu81PkzTJ0EVgINWDx/q/MMeTI8KRmnApdt/WYrHk6MbHEICi2obITjUoiZ7WKEB92M8C4oH5g2
WIM8EtMLCMzwKUGBydLDdOPcvCw1mUk54vhK2kK8Vt7w2p0ktd6URpMxq3P19ICx4XEC7UIToS2+
H+UJe1a2/k7CrN/FYpA6MgskUoWPPnsvGrT2CbZxv9rfR/Nksl32A1cKHwB2y5IvKMcH0udkr7I/
JUM6xgqUKI9DtPVF5AYdsyUA6tr5+FQ3AM/AWPjaovOH8LJFVjDBFwTljvncqvc1lNCxUzzO/bmU
9wX++c1nXbiZZmJbIdr/XhZRgplOgvy+ZswXoYxq9y8c71i9CcgDevNezRr4HAqyNmMCxHCaw8My
oKtmdRximrrsZNSO0yyGZPFeF8dvZDa43YzXDesrzcyqxT/8bn9Y+NXH8uEhIMD42sR/ZEolRA0M
WbLqHMILxcJ81lOGK3DR3tg2c398PKxEbb1wW+hDgzSd1Ezi+2qYQstmF739T2r1r02e299tk1Ca
VNvHuqz5Es0GtwLiWK79mcH/Q/Iq0fs8fAiv8YyLCskGCzJztSggiBgu1gjpEJXqF6ggEGsoC37Z
XXoV1yKm1ZiPeAjHQJBb9/uefX9TbnsE1ou//CcjA/VlRi87foT3ya/QXSd8U8Gr0saoNLobMgNX
+CnYJY2tNN5gGkGzVQrTtsPJZ09A4cDu7C1beaB54UgB5rfvxHnfLzndIRt785jX9U+SHpGcaW92
t6U6WheYFxluZAqFJWZGLzBPueYdOsKc5usDCC5Y/dgeq6tJu9LETYIRphyOxywHCXkR/ETrKNhg
O9WMj+EVaBK2+oxa+XA6UrJIa9jxHOWIIemUFMnNMPbV8FOfgqXjK3PHV/I+rWUEpfBKLFVc3n86
Ftijdh0d8WoPauZejKsgy+qL7OO+P6sud7J0n322r2hd4D9DA4Wanl+Uj7Kn4B3RzWRrtBl6+MjW
MYNAfzK0W1lQ/0B/T6Fj/WKbAE2XZrH45Uv5oy70RRpMjjJEDqM/1lyFvkzERWfpZ+EJdXxawrh5
mWo5L+fgq/IiDkTdVNcI8dfqgt9rKax/9XUvGJJoFPNizlMNj1MXUhjvlPDzw+W6qf6ey2omQhTm
I8KmIqjnH0dxOfNpwFM75bxBEdObxfzLqEMwKj72xRtrqmM5V9zSmaDB/K2dNBheIQKQEGeZ39jw
3NzKli2QIGCH2uFZ53DCvUcQ2TAK+S7/sUC4r0vhPH8VuMml84XPbBO/MsNYz0vdRrI6psZs094A
y4y9CCaOX11id4BQskPhDAhJOfyei4v7TyoYQChIMqCP4OaK34x5Z4EUreaSlHYObxCBEMsv4xN4
iWy6+OtLIW/vi4MRDRt2M4jkeAutzX1qEsbpiuv4T9dNgcxdvNg+Vjb49M+U0VzJ/aad9jj83beq
FOTyKamxhICx0NgJfT218302IZQJC+6PO1GttpupdcikGaxOs6XI0auF1uKBhbGxaKaqpaWYzZop
/mtk9lKs3J69FXNJQaPD72ZB7VBNuPVmAsVhPhuDJFE6wR3FvpL7+gvXIqzemtNr0UbqB0O1ER/v
KJ2PP7uYrYZ9zVqzxsXWCI8EZNnwuuDn9ZC4/l5+/DrqhH3Ixh82In6yF2epwA4K9qU9bO/PIyWz
oI9MOuNpbL7TBJSrao0vNYSpXcgr0cuLLhvhyPZDHWtvuCavUGgp7UJtKd5Er7M4KpMPpD0wF8lv
PwX0jcIwatjb03xfQelip0L1ZXTkZ0xW93Pd7maEFDCJrLC+NNnfd/wxKleEfGzeE/PnCSukdBXD
51vaZlpnszW6U/iOBMQiiJmY39vxAwOdVJN49pNtc31TDdDTtfzCkA+GXDHVeW3LkStDSjHuhjED
/VtNQ101PwJekGFZr/un3YABd5Ptgyf8OhqTiJVcUoOw53A8DD+ms+9tW+Sz0UEzHh8jlDGai7ct
riXTHWCsEV0Eyg5ZMmb6LOzo53tSZntoA8O3L9HlGMahERJhZUkXXeLm4FznvTFlMmnUt4er90sW
P6ovlYJGGG9FHOYQxBhfb3HfxwiuvLq0p9OyNDzESgaDwGVhTZFHVJeP1023o85uxLD4KecSKvM/
zYTy9yPDn5gmP6REDDWWTkNqykSi/bQh+Vm3BZCuxxSaAizB++0sBBM6AdyeXD4+q3gtpCKosiPy
gJAbBr7VTALgveOmvxyX0weHb8YENEEZAzp9IPS1vl5zyGC0Bx2xrSxhyP1tv29/5Jk4Y4L2Qgky
jfCAZwv4cCdmM303UWdtyC0tiKdcClQLAJN6/vSh9USkun+8V7X1cBsSrvCSNGi5qFNK9+JB3bGa
wxTvllVLSc+Aa1bcuPjlIMbiwrj/Zlzuf/IaOOul30RlG2NzOxOrP+6+wolnHT6bUDuMrJ41NjBt
TB3Yc27VQFfMD5Twkp5SnYknwhWM8Xj7neGR6rTpDMd+22C18WY6/F23oCI1PA1PatVVtOUHqz3g
co3COhubXo2vxoolfYJ8Ip++x/stQTPZNfwgRoLkQA5P48Yf53G3hL2sTh84c4zERdW4wkn4K52m
GXINM3y8UNldVDb5+4mLT40sKtHW1LHHhlTGLdtB3qz8Nwwd+A/NLC1WOio7YPtdDIdC7n5HpMcm
Y5UQFbT1MB8IhdAg/ePOw2B+1QmUlE86D0I/B5f2SchaGWrZWSzn7FAWLMdxr0+l5rFOv0RHM9so
T21/kKN5TQfzhvIYyyxqyweqsRcDCm1sSy9b/QIrfW7P9KjmDlyiO50PucJHEjIpcAV+OaXkfhxd
O+a0xy97BNna7lVr3PlIjoW1lCj/fmqMbyfx54jXtWMKqsx03rnDvXS0iWq/UdHo29HLhoahCH/j
9i//hPxSYa/VtLdPZTkR58Uy//op4gE9PWrvnYhXON0XjkKM1lEgQ5IB03sYSuohi8lx5eNt7Z6b
RHFlH7MPCZYgdP56BvGutcorfDPcB/JwIERwKCOw+e4vS5z+s3zdNbMZdDp47p/aN5Fdhox/0pse
1K1F574nxDvqrmrqjZqh7fRqXPAmE3OSYCxsJopNwkp3/kjbbII3MDGJ4x5vODZkDfFB7bw15q3v
pQi1hjxhUpk7nJF6worbUO5nY+YzK1JiSD5aQIQyntqcFJxCMcOMafRzl+vT0Vb7eCWLQTkNmTcz
J7MY08YLQr0i2fI0zaFTFfWp/NdyDYwXfe384dOUkNlk3Mn2QReMWNAAVIr8O9SK9jhpVoJyVIzZ
UkpCLTd+xROKomdijxdFs5eaVQZYg4wIs47LGbUyq0k7lwlXHZsz7TNnN7D+BKY5kaVhpYgqcvrH
h9PQ/1GD3+1HZ5D4tKPmhd7mKADL7LZ34AmKqDJdFr+6av+pmJXXZtfYmG+9iO2ymKEzC+eqn26J
oC844tRL7LdsPpdYXglTquA5OnfzBVDOPMFhmMDUIrGZs1kxM694VnvwjrYwTIkVowZJ/ZQ/a6+y
IVZZkc3NxCRs4n75FpnFLYuCUVDQUULALHwlSMi0VdUG48hsC5sjUBWaMOJXBfND5kQTKCHkodcu
QSOC8r/bIQQdZOzTtbQRJFtkEva6pE9bOFUm+/r9dWlii78wbeN73McaxqQFi5YyuYrs6t7DZ5kY
r8RVeyhv93WpmxVbbe3nFDtoP1CHXSFAUAipPaVZrpoPejdpW5NbSTEpFej4qe1S8+szeFlzN6N5
bv+o0xvJRD62g8Wg7es6HNpgR/9pqK5yK5JCNaEZgzr2iF6eshXVFvbzqKYN4EwkIiEYd8NOLQpm
xDvdFKDeotQJ9DUFeLpijFNB6VegcznKPkZtMsDusxzLjP5+FT6ewmAUILk80ujVgjfqsQFKZqWw
pJEvOHgLWcnTCOZvIzAH1oFs/5KDQcdGFwaX8I2CZW1mC2jPFfwzuz8PfofUerjYszagq4NA+J6/
0rlu409AW92cig29OyRQ+QA3uh77cDx1+hKrZmt9TkhrhLdsau00t7N2yATCpOg0ylFDUtYDl9Pu
8xKUpymu090mQiP0PaGsvk8Gl4W7fBWYbGtmtG+/szKjPcrXExXmixd5MmB2L70pN1kRwBKYK/Vw
GseZNG8lGekETlz59v0OkZ5peWxrPfw0SH5oYDBhVT9zCbVMiimYPxZm2Wcn4HAFGJv/fVk2HwSi
JfI1YybOwsCjno3dSf63ALfrz3C1wLWYSLYLpZhzsj8SmeG8B+dLweVNGC/W4R+Trm7zcBCTfsYL
VuvR5pU59+OglwayAgh87zWvsKtTlv1+R7/NWbSffAr5KMQdaxx5WApwQXATQk0eWdk7BF3ParrG
p4ehngQxi+rnzlSacJMKY8MlOlHu/8/vfSnOpXO2lhkX6Ms4DooKQY98SRUyhyf5FSaScvdUJFHx
Zwdtf5KzsQ0mvvmdNpBS8ZvTIbFZVSIm5ev2J92UowM5SCSNt5LzXib363jEkQLIEWEl4vm5fsin
7mPFklMLTg0hLiyFK/SZmBZgRH3/spO7Bew/QiNpoFgmoeWlz8fQ9m+tzIUjhe9yXlz0yEVr2lVe
RQFKToKSzRn/T4ZVwhPdhikLtgz/AnAyV97K7UxQ9k8NNiM17V3dP+Bb1X9P/QF5B3SYrbeg2Znl
NXlANhuSimwbMixFE40gAqz7XMOoEewCh5htvmgefp45ZdBvW+ZgNHLaOUHSqBhksm0bBbHgEDr1
+oH5z3OXxNXUS/JXIoIyYLW6zF4Gn7ejDDVDQwtH4uqV7OgYuypYrO0wcmG6R4jGaMa0BhdYmLoy
jZejYlZsCj/5FUdSrDKh6gHt124Bv7D85X8wY+rjrUQeH8geS10RwAtCRzQWbyN8AbAiQH65BTSs
mUz0zqh3+9mdOoO7jprvb5LM1HA+wZuzAzWazPYQS0mqvq8E00lmRIICqLrCL6Y1DlSdGaZpmDLg
rAAlBhrh2NUCNEPDchBgUfLw4nj6+WXe+6NW8/SUbx4Wk61uixYZyWMu+w2CVnboKRJAwm1eE48M
vEo+xC1LOxkV3HY/4yuMsBFMPiKdmUiCcnGlP4DCGNfDQ8LN3ZFpKIsf4GdV9YvEa94WRr8TtLQY
tUMCRT5PKYXZkPXq7Wgp7jsIpihRuEzkgVGIeI0LBxUMwbVA6uI97H+V1B4x7ZachIE31/6NAQHc
Ku1Blp6nFSHabKwVPgyiYB+qhyydZiDnaPeZYVbn7ygEGxPky/2+4858T4Ulaib8Hn3KysngdQPI
BL4u5n7a7oWQ9E8dnkXr5feZCGtrZGB5XehT+uZAD5+opr4AMJoh9rM0solfvZCNzPqzh80ISvP+
m1gyHilkDXNdLKCoideys2ESRBMnWkTYBQXNZveS/c9a+cWziVBzRgwLPoPHGjOExRs3AXDy1kfE
Q24rbvVEMTgFS9v4t4qOnzbA6F5NPLENKtVTGeKQG/Vx4GEiroSMMw4HXt7IwHUVBk1Ojp1mdWxu
Y6voph/06cStuTi9tyCl3EQiAPw0fjkipWzs4HP/TODLOc2gLvkXTkDILMb/KAk/o3lN/NDI5vA+
iAUgHmC6e0XMDKkfjiBnTb8qa6Im+txtft/f4TWFY4tlPAGaf2yWYmO2iBoX3f6ZTkV8CvMZppkm
BRpThfe2/SHFGp9qibSd+jAJsO2GK6Q7IwZfTzjpmSXCaWiCu13YhMMusF3ZYwKT4dNUu+UWM5bX
QumZtOoUs4qnefoB4geqdjY6wgz2z220ghxyYX6iBOpW3XIKcKssET+XLhwrNFEL5A8Uoe47SOyc
5I8F1zefzGf7XtdbnRdY51um1izv54HeChLNR89lRmP9z1+g35PPkg5hQgx5pRviRhPXzF21k+fV
qiQ3bd1tCmYWa3AOf8LG8XBqt94Wx+cxP/LIVbMWfrrNZAdRbN4sivC1zpxPmBqZ1+8wmPvj625C
zI6vMd7banvgclDd7zYhYwizII6deuZUHLtNvWXueyjZ4BbRvj9VeA+BF/MAKNCpeT/WWxDqfq/d
OHDZ/yLCxD9hHSG1OrBfcTJBYanCSPZ42Ej/PDgb73O1ep8goqy6+evU7OqQpyyunCCcmseg3tty
iyuGrfIK8BEAzDELya/dtj1/WFmHhPU6HGNjI0P5iNdvWNMoGZAmpuvSHXg4yWXE6M6st9K+3o7O
z2M0HN1j7EwUo1rUoew/Rlb8nuuQGvAJk20I1481X1hLORTtpv39c7iFzfO5chLxTTlXZ7yR0EZv
aRZZ5aiGRnzWFFh8aiwRR8oxfDyGl8Eu7Cr86CQa73BZyjc18zBL/qWwzZiX4NH4S8XOn1qY+dqc
tAZuKNjj3GLEHbK/x5d3WJJuy+JT/702LYEVCw2t541sUdz8QaES6gjYi5QSVAtTBkTz0us3d6g0
i4RqY6XQVXKo2C143V46jHvje0vWIDvn1hdmybwnZrzfRPM7f4uPWZheG/+5H/gtI3ha31nky0Fp
gftSsIIE1JhQTMc/7Wsae1ixrLWrcsQmVf1p4LxPhp4D68ehIk+M6o1BjvW84N7Snx6k6Qx2Vlwq
7FNMxkeI1LEhhJnHPGlcQfBkZMN1/tEZP1b7hyP+aC8bEwaenXHU+y9ZNgGdJgp01OlP/kH39Pvy
+r/mNBm0fsNifWNOwngaU4OCgTjdBBNCaQo9i6EA/JLu+vaS4yDUQeDL49lMayx5vsaJXZPB8pdx
W+VWymAvweiGXQjWQMqez26O7wDIIMUpBB72BGwNdEOB68vUldDy1nywlAyEY4eqAvNPVs0GSQzj
AKaQZI1CGO1Q5GBWPsV/gP/D12+MUYiJLp2v1ROPo1DTLdRfLKD8+Df1GSrD080yC0FM9g34cUa1
ZFGjP0OCiSVP+iNcxbBfy1Agc/8DDRa9BB5T6UzZCMF4DXkMBCbZS662jbbyIkO9O7gbKoPBH94e
d+ghqEgvUCQSIaAfYJWBvIcqCBQTv9SJwbtn5A3DgYk154A9soQT8k/dx6Ry8AS+YBizgtlmJVa5
UCY+ZEUVLlBqTPBmM7obc1QwyJIr9U0gnvG5Ac3wmOJcV/ZjG19f20W9L8A118qhCvW3IbPZ8tpn
vUenYigXwFwQ0KrBD9UEJUu+bnXRd8lP5Gu+GMS8EFLVW3VIzuKqv0wu9HpvlppLeylu4pM0IJq7
9pKMgv4A1NtW1osiE8tKoCoEW0YXG8ww1vrufagOxe3BIJJNHFYlh5xS+hRTEESiT9oLjc8IKSXv
B+2vbIC+P2/P21s3JFpRaPen6sAfqS8vIlcc5n/kcSP1HdSEsPSs0okcIEh+/jHh5LyhTcoBvfAW
RhyTiFH4XXxX4kmLgYFJfQkiX12oEDATpyKLAsHmD3FQ+JVdEZzC3nnTRnKBcykP8lTEXIo8UG/f
/aB1Yz+iI6gIiYYBA3cGOkNJaMmg10T7846sTz1DDdcwiP238yLDr5Ip7noaGRPNFLPV6E2L9kTL
aZHOM4ZIlayxxEPWAm2Hn6wii5RKXiBGcQOgB70XgRleVuCnOLZTI9L6YUUFtk6hSrNC1YtGg/t+
z77C8vpa3/GDlbxhd+WjhdYlYFsyzOcQ7BBrBKmMf+Kfxj2HAhBiAs/LewLmRW3dYh3XbriltF0N
uRtFmfdYP68as/FztldOuAJySEpnlYcEyhHL4p2oRnTsLofPaI1tCEEmGV14WFLmFId037zm0Low
RMRBgpv8zsUOjIzd93PKnT/hUt7ybr7wUO6egokt2Uagk0zR6ykEccoYrcTTZIjiQEChEKciDL8o
LkeNHeGSSRoEODonNajm5JTUK8mBtIBS39ZDXFERlLC9n+DAMDGAdZWe+/3XJT+U1otpazVjO/0a
yjljSLsTCK+BO1dsYcwNM2ZaiUu2GM70DakzNzE0HfyE6BxYWw/0CQjNc7/aw90SNumtuCABdO6H
12n0R5UQPs7D+aCihUgzQfSiHviMPldSWhFqXivdivbYuo39/lSSmFmGAyccKsBoD5tuymraEgUC
yEYu5plukH6WC5/PBgL6Nl3wWXJShygCmhI4Fbf0HL1thpOBZD1O39/3DiN0SB3bHnbzcKnwbiDB
UXCF0o6SpDxKZxn9IjwNWFofwFbvxfUE4o9nwhMRNHwjuya1Phvcm8EZnziHA3mNqaNgjAzXeKEP
oufi8N3wN9ZbjHrR+HKBpDdt13g9Pc6DsSHQpnsPVfwfXt7rYbLN6PMi/LLTcuIp8lkxcIT4GrQ3
7CqDw8LIYf5fnaUbx8y55fg5I1yElHhgBfwdShfviI2Erk8D8oaNyi2KcTTWJxcCKapz7bf7U7Mf
3Z5bIrgPFH6UeQzNhUtyxTEPdUZC/IgGQ7b9ix3ELkvurOo2PvBiyZVPGzyHT5lLHKucCQ7RJCnh
Nf0vW6LR4IX8C5mgjOft4b7SD+5lnDZuauh4wCGQQMalQ585eLHf+M4dktQ/Rh9m/WzGOPNw06MK
RYUDzkDn/L1QinFosdvRiSX7ko2eHp68U8bL9D0Yq0SQaqHx4FlFQa5D1HVG3Chjg5H7uzX5hdPL
4Ar/j4PCccA5Y5Xi3sJJA8U5Ax0yMtF3s5py62I0gOJtSKdHqY3ZwP+f6HCLc2p532wqbND6v0YP
ribvb5B4xTd8M/ILyy8fOg+g43zh65IO6mwezMUxYneWbEG0PrFVokZW0ZBO8XZJ6CPAuOCkM1oA
rhZNWi2IuVwzHEYN1b0fLi8OBnkCz0znQg4QjdGBZffx2CAmb7CLYM3Vh1KANaJmgyDbYQYFHMMV
3BdKlLigrYb0snhiZwwEGznoPejtcmx41KPaABZBrVogYfoST9GSL7ot7UqD04yTEm440Tmtb0TE
A2gDslRAI2i7+ok76dbYUd+1WyaTU4YwCuBXC16oiqz3BC0n0rqsWuB+KaPIyeZdvhzYuV9X7O17
PFeJpRkFExlZ6Qw4DsotkBYEzkEg3VLDFeGz3/TIbkV/D4LQK/MMnv06/p6kNwF7S5bQgeU3CqQZ
eBOmvH+4KoyLmIn/LqkcTDOJSdFqfF2gYe4/dEZDQ4tv5py1QTbc8eW9r24UG1xjlPK8tnLoMoLK
0Cukhjx8kmxoSxnJDTaSdzfXdxU+S3b79NDAixiP5I+TNLAZ8/sOU6AlMnPWfukV4rb3qRwKcn9E
pslKyZlqWZMMS0yP59SHaB0JDTmkS1S95FOMe1uE/6lNmevccDG4uwMnEZuTcwkzsIVayHEQr4J/
VQuL7rXn3no/N3rkFbhRdem5C4l/HhIfh6A7+UheySSaoqa640YagKaooll5MkaqmO7eHUBIrUSe
tVRx/i+mhOwsy9EYjxk0U1Hq4FQwxMoQRz4hLNvEDiLRB+Kp5tkPiNRAXk+7g0yIPwQESyjNsIYJ
xRnIWmjW96y6vH1aSoT5SVhXDu00NhSVsyJsrziumrPw+I+nM1tWlFmi8BMRwaAit4zirDjfEOp2
QkUGAfHpz1fyn46gaTYWRVFjVubKlUs0wq/BTL2vJdNWV2ikyDZGJ5+gBWfIOiP53ic+AjZ49h2Q
0ORA7hcPn5XKYq5AHXeFUCJThxdp/e36quwz9YHPJvG9GG7o+AA/VzuWmq73RAd779U4wOGGD1+3
BOlhclZhUl0JH2G3Yn5k3QUiBGYsndWgYe13cHFQjrXuMO12YiCxe9C7QUYXQo5H101TgaGNhkhm
ILqBGUGbO8QlEwXbJ3cqYl0HE71g5AexcrUmYiXfQRNbJqAdH9PVAtm2DXOe2s8SgAcu6xb9SAZD
IPWzbu+vwgSJMyg0vkSSg1QIDuPMBqQ3M7qo0cRXOx2kJ6Ib4TwtphNEC2QzXMw7O6HIvLuCWcpi
o2jrAFMEO+iKdqInlS4nbfM9MrnKxpoNDPPyNRez4QR9JUP/fu6MPrqHmx1TSqlN9faQzWDv5g6U
BTLG/OG7SA/ERvVva6ptUYI+gNwW/c11wrzc3eURbAUEKMfLnZJ5tZPjXIrTHiGIlWDAHImgBe0t
zBDJsY2/HiIInRBWiu6IMRfefF1ywx0zBpt3UMNPyJZaDoj0D7Iea4sGBsNnryQVTOQhDu8LBnpY
T775BnZ5+NcgKPl81rhNU6t32Wd8M7SRNR4fIiwAKcZqRFUQCEXvfY6X+RV81o4mhENpRdshl+Du
TBVsEHORyoQ/NzMq9JtgWPi5niYb4mYxmSMX0mmQT5n72eS8vQ9uhkCMgVbgJ/DB6QavyboWYdL4
BvRiUOun8uKF20MMtacDq/m1ZT/X98giXA8/whUCoQfuZgQQfxVuJfdzWLYIWQDzAWsNaF8adYa9
gEkUEHeNs+MYk4eAM/p0I/CHoQeEHYUQe1LmVgCeum3kfQ3fSVaS17mI+4iSMBUQlGCKTaIFkzgk
yB/UZcN25mFLUk+fxP7Cf0X4UOxAsLUB/mTJlXGlgJENNBnIT7BqGPwzhFnwjNfNW7IvsvdN7BIf
mo+fAWHHZwhxuOOwHYG+xyB+q1XITufZ79DRJUFAKoi+40kHoxXqCXywmXKHOrd8sTsm5hczo9DB
XAAhvnvXg2M4LezhE8XctPEbgYn12ctxIrk7iKpzWG4BJJpFF0shTs8HuG6gztSPeV/QS759FDeR
rW6JBcVIhcdDmgDvV4CRoOHZwMEA4FIDkCmvMD8VY1CZ39yHpvUeO1rGYKmBiE6fgIWFQEwkGE+a
6w7+W07eUyafI9Lpb84o9qg8hVgvvqEaY/pyHiv9bIzR0xRkhc6YyCR/Qph1GODEbpd9nMChBvIp
PsDHljwSfpPwjxgm2Hj9EFJ4lgG4o3Z4jSSL5OuiqidyDASjLzB9D+IRmGVuQ9yDtCHZ8PYp2Irz
Hn2AkV0QM3ZWLOvC1uDm8iEk6aH/P9er8Mua6sDJBGYFGB6m73yHWJwd5IUC496MAF3Yc48dwNPh
uusWf1vw1mbcv7Hx7Ot7dOksBtDkdmxCFvYUoCTt/muj9bOgeDgwJ2WEH+04nb0u2dRYvtepuvsH
IdcDyFrTGKFfdExMeaMoxy4vVJdEMPrklnJwGT2ABdgDQtAJ8Syq/PrMqhL+tAa33G3VWNiH6XcC
UP+6YFLLGF7OcxayF3242Y8om3qj7QjIx+4EZhHY/XEFOhL4HIVIC7MIMr12DIlSSJvjSmAELAFv
ArgggODUEBPwXvBSEBocqQXmBGQGDoyRDsIYV0wRzcE18qOQ0DAN2BAg8wB//TvUvj5hDwk9Y21y
sLVjwsAQxRmJkzMCJvMhHiU79pyIeYitSKAvECm/LQOjHpUJB3e4z9jFbwFiHU/zcRyuxO3mRyTH
lyPvEHU4oHjAg5nhyFuqX0xdhgM7QtT+kGDcPKC3twOzNiQTqIp4E9cIl1wwgVE6Lti0CEmY7Crh
KMbk3vAkcMFBxuGJAjMbsyFgKHHQLOw5EO05XxOxReCa+/Rs7sB609QYN0t3QPhMkGJsPVBfMTsh
lKR9DFe/yqNCueBA2GVi5R3wVNH7OciLVZ6ltqatUWZDxI0c9zJ3KxqCIUjm7Gd4l1hLzwoeZgvW
+jfEh8WZ8u1aZ3KgI8ErjzUOl5VfTlzQNrQZZ76e7+LlXNAWHFxQxcjNtA57AVqEmuDIhScIlZ1U
4gBqSuQm8gDYLUSBXxEoCxcsIei/KD3fy7c11cDFcw/IdcTWBoQcHWh49eoBuqxyLDw1f1VDa/BR
bOz+Kxv8T8USS1WQ71nTUDUglVKDBOw2cQAZ1cwUP/UXIDrUXgib0GPQWhSfj2gfqWVGwtMUUTKI
gWO+jyxTdED8SERXpAfwd1MBH1axX5UMaAF+o7gcdF8qHmMKTD78DD3yCrcTkGOROaMzRqmJ+eVD
TS10+3nAd955Iy5hkYHyGpYjYWNBuIaniQskBrxCiq6b/iITE/AKY488aC8fqckfZMSZdFyIa3S8
+Ifi1kHXJVIzUGbmbxTm63L5Ts0EvzCA0r83kJprzmRPXph2QEpyR15XPflwIfrAmmohXi8vzsRc
h1WIIBMwGThyL+t/vG5PZkconPARyMfEX5kZfcB/eFCYyhbZqup9Rzc05JEDacAKjVI8RVEQnsOV
AfBVI4gAZFSneox/0oZOJ8+Yor7Tl+DmQ3GApx28DytaI3MIs02tVEBQR9Hivq+gwDSNYZZPsETd
gvaKSdZY3TRbwRsETwYZKMaZ6MdTQRinjt+lg+kNPlT/ZkvDG/Qr3TPcHASQBO5Me52jodANObXX
cp74/MJLcKPZAfm48Mnebz7Cfd6HAhOr5ZWQpFCTPEat1MNS9zkRIh5l2MLYRvCcryPcPYlOlnnU
WWtMOKPvNLoQe9L6bK/QB2Awg8KJkF1YF0530Dz9fEIu1xaJcQhKkVO3hl+ObgHPK1vMrJI8iMse
rAQVPINgLImDClknJNDdWeEYAZECxkwsr30XhIMvbdgatGBOCJCmvA4ennjMscqyZd4ZC/a5/g1F
8gAR++oj70uTJ55gpfDcY7rvhEJy1HSfSJ/MxsAV8cNjp6ES8Yj6YJMVTZHF4eG/33t4l1pJOoMM
GCUgYxBFfwe2WIGMgPEIxRKbuDzyCc+HqaprLmoLoDYbjo/VgqN4f/dwWQgt77XM8J3D1RFQhda7
j0CHrZ/4KAP89990LvNNAFkU/tYdx5ZrUJfo7pmKE2cfDu+R5zzus89KQwkMcmHxwSHNLfdfdOGw
fJmffuIsEJbALqtTcJPS6GiCdabYuODILmNom47vpX+7erfRG27/FlhZJzroWNJJjkHTANdByEmx
2qKe7tLyFxEgBh3rk2C8eBOoFxuDDvNm5X4EZNG74vW4Lck6m8jLz90qvHcAYhHKS/xIqR44PFaw
LmXg/xc3Ytoa+CRY8gfDbV+EARxmk9sJg33X/K6zoN0GGtjZpqqbF/b9jtkbEQHlfjRJC7sTeaFf
dvqYecCYghb8hTW5EQ6ch5FIL35JcKBTHKQe4icMi8T0ecCAz7IOPZRgbPgCgWW+gJBMMx+Jq92d
691Te11ECyxDhKzNLSiMDzCT9EFxD65351HNiJoZ7lGLZMS0x28LehiwJR8o67DX4rUHjhZkAg4W
hFH5Xglr6gLRSpVBQaj5BOjJuIMBN1pImt+GIrVj4QYB0aqm91/lhJq4M/yUgaDJ4iMSmzucO+LF
bgn3yHMmgI9wcK0JXYyq9dWT2yNiq0pgqr2ofzWc53v9GmRAaCLve/fkVk8pJkT7/lSLDw3dQuvg
agCZ8WomXh+2KfvLVDnIy56uLJX7LGp7MBcppVvit00Q98c41kf3z4goKL1cGlS41kTTSx4QCMMs
CRQuzZXHLMdwO8NhX2YNtLL2hA8C3XmJBlhgUeXNIcB3lUO39LHXPiYGlQMI/+JEIQsEWg7JqoPX
FE++5NRax7NHRbgr63IXAaqvMD1scwD/l/vkC68zMb66qEwN9yZhx/cJ//64j2/vQfyaPzrTR+Vn
nWkFPXrvbTNIE7d8bq7akv2Jgd2Y5WSQ7sUMm866fYSIFANygJ9PcUXhPUS2ve84RcQ4fANsMwGA
SZaOvyNb+0sg5YFEfGdiOfu3sbaBnVbpenm5ZOPHTk8P4JtBQ14ST3vS/axqv9Kw4QgoxMXCdLpi
j0qnfK1rsdsD2/4e/K3QL14/7BXbGnpVEIlMMZ8ZBO3AiQiRwgqK7gdFYyoir1ZwnE3pHR+rotOU
41oFB2pK90WSea+Phd0C5+UVPlpn9n3k5PMPlQsKJMigOBdnA44FwOT+e40Bpd6B4fgQYqduj9/P
mXyqVuhhuzNBbhbBGPFl83oRwUd1U56X6kpLZp9qDY/PZ/P+uGo4FLxgcK5U/Q7+rYz1w6vrxjjV
loMnGLHr6nYwPu29Jg+6sTF9VkMZ65weOxIjC46tFqTgrWkn3b6+3VFsKVvAbmUFj26Mq+Pi3kHb
+SBOoVuz6kFfowtrRQk1NXZjmJ+ABV9EmPW4NUYM2kNpgMtBJ3FYBmLc0ykGMbM/QxaSP2khcDRQ
aLyJqslyDPVBnjj0fYBRxkL7e+Ar9ae0rYvWuyhWp1wJ0eOABPeVzMeoPqjo2OCFLv0LoE/F0WGS
n3+1tdx1wXuBhi5ioUjj9+zSNyQfotXQsMvSUTGtaBMJmE/kEbeAXgBkfnsppk99lipWG+8hmC6+
NrATKKVgceqyK8Wfy7rfXABtWuRw8WjTpWftadKeRq0xIbsLaP6VwUUa5KHNd+mIk+ogVl36vgQ/
SOrcEqAys/QFFy5REqXtAyLqQQWSUxYiJyJ6G8Xv+QyyjxVoiL0cb/0PGhNRPDKsexlGJut6SjAV
IYf6iiWbsxnYEOcFH/LLSoOWiMYwi59m1BtHgysG/tDvYoKMkSMvtsIS7daD581VE+fa1/FPq4fg
o4DlMGgZny1CELewxRHeZHDHuaggimW/Leb0EUHyWrL56KtrLMhLsDMfL37YkpchyzNROW8UQR7k
MYTB2lQg7BDeV/gUD16YLnJ2kZjhcDErXHDfc9B/AxxbLnZ5lHQmT6d69VBmTurB1QluGzK/HbVT
91Du5AXBass50LlpFdRBd/1dymYyU/gRQRJ0Q4pNH1kFx4Lf9ecUzcpTZx3vylGytLGZwZb8wZ0Z
p18kC18HubDUlsUkmxGS9ba5HMNDFXw8SDgk+zPChwK2CwWn090NEi51/16VK3mMVWmLuNlGI47E
t0ac5X+aF9GUM7cLYFDo+X83xZ3IQ4LlQkImBI1UmTXzFFXwESmbO9zkQiT4gZL4SST73eEiUbHu
XSbZ6Gm4/EQywF/o9bngTy4iTJhAmVjikap/OXCHYXR330s2/S6m5njX/EAKXk9Z5fW131XmyCAe
XKIWocs3+R/o+BYgjd9hnDThH62fir8vLPeo7ZFKoJmgadmroYEEfQ/QBSv9olbNsWw/5pfte/9F
vhH8l/D0MIVsH7t0imM0Kp8bCZ8TDeqf+x9CUMTGiemdRsXf9/S0L0eA8w9t0JNqD42FZ6y+OxCj
+knf88rij65F6dgk4KdNMS5oV39bg6baqT2qjrqinjlYqqqAXu5TP/wkUHrB3c287iE8tJeywMY7
6QQ5ZFYErDnLx/jtdIKwB/H+rJrUyOhgWkzhfy7FgbF77y8bdhLA/Xp39xWwwHU/6+ZNvIDdhjCy
MOuBVWHKBL3yu/jiDwvUhgkc99TT/Zhu+dM4PY98OtVWBxSXg/Lx7DtxOXNkpwhrbrLLsNUzC/4y
4MPTLZVBk+zTv3zxmJMFRwpmmn3csoNFdKPtGBpN//oVhdc/j9qeZLTHF/fKyf3ve3GfxALyI6I3
uVTk47ftKv7ikTHB8HM5iJlONpH56ceUjQv6dxcKMqKFP0asVkANzxiWfPikBkWPOiDJdam3UPdU
J0wNL2QkvKved92MO5aMXu6LJ2PSZv0OYd3AFaDrdHAyzJA36rQvd3z95dUAUb5KutctKPNsbOZo
GOsQYCM1q1gSpg99WJerJ/sDPEOeDA2blpjKtjyAu4b1ZpbsuuNCd9kwUnw2o4y+6wlAzO9D+AQu
+By2i3XACDCmbCIp+L/v5DuaRM0goU+RmoP73OExhlrTPBSpqZTm14fqttbKqDXkEcYr9U9Kpk+u
b8EFaYl+Ke5RcfGp+fVmiJami/Bb0z2bcUzZm9HMn2TOr7yLsUp56WGcebw5k4xfmxeR+3/5DAgm
PSim7PZ/pW8ScW6eqXv3CRQU/EFyOipFENfsmtPLEE6AUbR7L7lfMHNihERTCAmQm09BhH1WghuC
lXvVWUTBfdmeSX3kjSHqjDG03cC5rzsx+Qbd0CwFXUS2i3eioRjGu9vxtqHv7vR9vWBpUBDFnGSs
A+Q7J2Y1jOeAYmBrYn9hPzEAbLpEGoCx59C9mHVPsmmVK7Xgza7L6kAjspPurpOl2LUyltj3nN7z
7GQsWPvvKEXgo0AFcQJlSv+l8Tg3Lc/kIBr//43UtOUbf5Df8KUmGLXN8OUn6p1smkr6nkjSNC5z
KmOqGRi0BX+q62hXZ16QtvbpHYNx/xlEvQvBJlfvkfbaU8TOQFsyWzFXxqfOTp698NzA7MVexLpY
2FEnf6wOaPihpWJacz9Tui8CAGe+gRamxJSmKULTfWCUDPibRoZMkH5CR6JdmWLqoDW8H3iM5Qjd
k7zjf6qvqQsSNvlwwYdxcCGsOz/VDeUpl5zoglQa93htxub3wF/UxN19BrxABTm2E3MZbCOFKfee
E/LgJYjEzYijqikjN3mMMyVjVaLKVDoUGzeQUGjNJmCoeYJWLQRCBkXKGhx2r0RX46qQZlA96eJC
+AKUYyipUl0oN5sq4QKLM8o6ogSgqYtwYsOrSceW9V+FNSlpIXWXOtWMsiUnFH8QHkOZ77yCB4RX
Vw+Zrjv/TmEStSPv7aJGnEiL9uaLHl1oiT/+awyPAVZBPSg3t17LgbzNFcG7IGBaoD4xgtteW9zm
wGZAB7Y37aCzlIi8je4RCu9Nvkfjjz4NJR6KCF3oMdFNoJJEtaaeS83GmkGcCfu2l4lykQw7kMyk
xNOSV/H0Oe6OEHvjU0sEHScHuOzZWAwO5MeBdkMfdHco7tiagABAO6kl5t0JwQ7ghDJ7orljP2BD
W+uDxGkUfLwZYZsyCTwItrcJt4FKvPDVVkWxiGgEep/1CPQGO380ioKd5z81KiVHDR/RMCgsBWCj
1UdJvcVICgYaYjpgu2xKf2poKp/jlsI0KpoD3TMXX/TQgOd/Lcjem85IV0Fu55qbmmbOpESkbjp8
03lJ0RxMtFwwlXM/eU/+XTcXnLlPY2vb0CERVzwgjqbTQ7J/XRY9KDZ/k0BzpstfT5BvErxnrG31
6Z/ho+XUIgAK5kPA6h+Yyi1u0YXpPhEDglFGj/3lz3BqLpo+zhjkXSQz7PaWRZJnikM45r9mADQX
PPHvgud4NQvp6BIokcd9xvhjx2BoniBHLkjC+cz0xrMxiYGi/ya8e4Dms7NGHxeNkgJKc4K7Jztq
kHSUjRmO8ogX/BSl5MHv9S/5ieIx6FlIeAUpUJfcAkrOI+hBI/E/B3k0GZCIpEwHnLnPmRmhqQ9G
eHOf4U16Y8vu5beWIHZnXuIlqKzEG8iCC47meV6OBMUchFMF2UU45f3ukAsXrBaak7qsPKRjm3SK
T81K1Tzfu/Y/+uDr1Cgci/woTQgGbs0M+9wPItYnbav5Ggy38aCd+m2boLyHZBntwMtxULecaUgO
iiWWjRcsZeKtnAO+ndriimLyG2euSUdqrllT+JMzafiTM5/MHT6CrxH3+ejfI02CJhPqg5+a3P5l
wk1we823Nl/V/ElWXJCsKRAPkjPZNg/yq9jO/OqMF/Erb+dC+k3W/NmUhEea8vAnB483Z2qTa/IX
K9zvZpNtU2bOTfp35dAOJOAOiblJYTjT0TLv2ucWP/M3ReE1nGmoRlDgGRZ8UlOUpqCkJJfmeX7l
Tx4Xv/5yILEQL35nsuJalBsU1YGGQOL+7d7OacADHPhHIQbzYtKRF2f+ZO1vPos9XzQDCkTSSeI1
n9QUQ5gVfgXjz6Yk/MmjlJnyNO8lm38lIQuy5z6ZXJ3HTOk6/MFBQcmLo/k2smtKHCDvcKt5iFtk
IJ7+vYRXYXjgVy5Y1di/NsXhYV7OI833kIAHv11Rfi5IzPnK94ja+2VEdhSe2uNzudPc5MyTZNRc
/Ctmc0HuTTJeSXZIYKTkIoh33CHDaFb3nkHzviZbysrBUyRoDdQeifhbRnbDRRtv61+zcc0hcvwd
lID7dS8Z/btFBhQhCA/8RsZN7fLMKyCrphqat3Kv+BWFhBzc5DnxRiY2ngqRIYZCiCTRv3PzNc0X
MIXw2Jcd1q96DSA5dEYmDihyf3dksckSN35fXv/exVtIVf1SceZRXspNUdLfn6Tn5r/zDTjfLzNu
soHjfvMsedOezXUNMdnvPjk0X6EeXrbmAaVYbL8OzqcEuikvTHrEYfSeyarMCGkRYkYXyBUMGjfZ
5sjuIWpVF8z3hViFLbdIR+DNW6a0RElfYea32b0/AclYSMrIkbjRLJj0qH+ybgqJCe37a0LK05T2
X7Hp8dykhNQZNddVYR4XjUP98awQ0Jv24JP4gc+gzlH7NTXPTbLjTBqOUHW45qeL5vA+ahtFgfLA
g+7XFr+OQg68m6wBRohneJ6fVYFcMqk8+gINwpk7rd9Fk3vzGrJrGoFnqWZxRqxl/LxxcSMJL+VM
kqah+ZMn2BsjX5IlN/mVgwuONHN4CRek550R0e+wf4h7PEQFos2gmDz3Xx6/ZiVtcDk2mXH/xsJ4
EQmKSVN4S4iyyGeg/YWXmvgM7hgnXsCbClSU4n/jhEWTnx6GqG2KaZx4glYyTjzGwV9N2Sg8n0iK
4o8X8Gj1R7lIQYa/S7ZfTUHbqGFIigZgpbI1o/KqP7IpRHreytFkbZzIhbz0E7coYS5SGSfjRE7w
11UiE95X/VEcUnCuRKn5ied/38JfJGiKwTWfwi9c/D6s+f7/SjVWbe6T/68o/M5flJoO+tmjt1m1
l6/tk80N1hkk4qvXRvVNwFqQvGbraWkwcJZ9o+NeQr99CgclmI1374V+HRgvgYzceNx5WlfVz1H1
fGwUMa2n0FlELyeH775LCCvh/vi82bIwhd0JEj+WUguv25uj3EY5KDm4vu3LFpqcM3/FNyuf6oCo
EUnZhWI8M2A4G8fPvgwiKLfRRlWQ7cEY+vIidVTAsg/s4GqXMQRwftU5Vrf9lZjX2rAFxf59+JgX
ofnGrwenDJCTBqYF8zaNcFFASj/fv26UTqETUuFmiZ0MeBQbCeg3YexBdp9JM8gBvsTznWn9ykWw
gRHl7kuQ7x+/fdmVL/Yb7vgj/NmZD92ABGF+H6VlhNvTI9Dwp2B39Jo89Z6izHCEqYbP0mqDE2ud
2v2o996nhRcGeg1jnF0Sx6bEUXb0gqRtkg51QKvEp37ad/i6xwraP3XWfk31UQLS8pjMITV8FR7E
NBFhrcFT4N8EQUMbZhVpKYNq5guIAUoMrOBGN0cTsJcsaXxrYQa8zzqLmwd7NCuNG0/wxfMK4XP1
cuFydrR5y6Y4A2WGl+Ye1+SnXbz7EAUVhikIWNjPbTt/amyNq0Dzpu2ZILwwOeDLMK/jEHeUp3Vn
r7OBEKn32BUBjZT1b5tPhxgwlqjE8hxO8PMh6dfJ5J6yauW919O9whL71+5f5zEm4c0H1aN70WCC
cG5TUXksuns4kGBZzGFKGWoenkS48ODio4KdYQx4QOVUL/d0HPbmaukDyYCienF3lX73qIConb8y
57VA0dad1JsYsAzebDDG4NsxvMKYd1ZmfLsxgwqClxkeASHp71bcZ7lr9UpIsq3PHralx6MfTh5Q
PIy1PfyMMCy9ti2As5TFD1CX92WwZsREB4abuTBj+JgsHezRS0bsfZsPCx9Q6svFvLPvAvY50ile
PkXYwxiF0nBe249Zt2u+scFi43Wvz9/UvmsvlX14ZA5IdIuoG+hzbYYe8SCuAFGgvMGlzkrwtWZ0
ddwMhhWG8xP2EvynbUZyOeZerPUZOwaK3BLCFFfSbSxD1YJhCW9JRFyKl/eYK6AB8TpnxVNxuIIB
YpBeHQaJAj4Gc3xP96iNHI0TqQwP1IzUtW5olTqmEo6p55arE7t7nuboHyW85wjaeyapdlZbzuNc
TWWDwL5mhTntnD8tRjTIfE/Zdzaa18WKXvtC8QSNLwecXuBl+VPweFLlvKzaQOmU+pKHBwdRkQvr
i89LvzOJDlR4mwh2YuCW7JXtEIQvZpnH+OV/gGQUHtxR2DzeGEmHHbCzVwhqzWiutF2yFT3s4Xa6
Ph3zveKDGZtYRvWZPuM/uHDY6ftwqiEkOKntwIA/jZhaO5PaffqyzWRLF2DI53wFTlKLHP2YRlMn
oGAX5MnBJ3xgsGR+v9pZGy7R1C/8iuGOgwaDTDTFGzdZ3kuso6vVgg2YcHsX73abX2OvZETXhBPy
mGBk2AUUE1FDwcsbt4nWtN7GZxTvCTVz6RcjPDgNN0OFUjiMGHZ7MHTtc3wewZX0CW9QWwweXj7E
rVazCnR6eH6FGNlMvN30XUu1mDJClfAutpxvH+tnBe6beAbqNF8mk9YyH3+hUtykoyHOaJbWixFW
niPNJvr5+YWVGyXEjnYlqo0N2vcxQWq1L+nCYAc5u+BAHQBrRMuMXm/e3qvD8iG2EJ8dPVlBMpvg
5v8KEPvQmYVjjE1AbTCSxJ56QMt1rL8uXDsyDQK0sO0qu9Ih6oKK0tpSh1EfoaScZ17+p5yriUGj
KUITdoF3sqedshGqORTbuGRM8+l7/pp218bFimfljNWalYoagvTsvYJo9U04ZJoEXZLipfirneGQ
vUgjXBypyUcPGlvwEppHBeJG+PSjvTxRJ90gfAtJMI4suFAMZRkuoLi0XxMs9Rk8hZbmEzvFxF3H
f+NZO5GFiUId0OUxAvaJNuh2cWwUX6T3IayN5rdtJxPd6zH+eG8UwDkzwywe34DwH3TwFgQOdOId
NSWvkR2lFEc2Kw9iMlNZTl8e0wAUa033M/BVwWphKC6bMTbgOoIgDhXszjHOnlAi3o7ykD6KsWeH
ztxt70uvGNztzqBO+i2cxKpRF26AXhiCuu/dN8n8Vnr59PYYPv/EOowVdKw5FDYl/JQYt9mMWb87
qHxj1XJT++3BTSYBeBkmlfMkimQH/mINLZz9JDiWtsgH4fy6oz2Y2FjvWQo1CJ75VMQW5rLPSsX9
DRS+lYw7bjphPq0Dfd9BLMhG8TgMl13cI21h7cIUy1oU4IEp4m6Eg+4ATC1SVdGy2jiggBdALJjl
f045fi6YCW84Y3V9CSIqCDpgh8BRCc6vNUPyOUU4aD1APHj5MLx4eZv4HSFe9rBQweiHxyDBo3Kf
OzeAJK9TTFRCSvASUyZsbFXekwtvK1M3Gku8tQRuNDjPHmNpdkXzBoONFSq4EvjKI+ABqYP5uR9e
57J2TogSs2q9tl/wA9/JA6eDHPZAfJkXansedmtTz4f67itbFYyCQKOh2mYdxu8YCgU3BZyiDrrQ
bMJvWPuabu+nQQXAHyK/aUbkplggxYhHOn+IdSZUWeLO8SkHBepKZxVfUgfQNNTPDngKEa7JDQ9R
L94/h9Vwqx4zc2vMsO+7mGp6TIG4MwhOZURl2jlo20C+XIQAejCtlV68oep2zJPWH87HkPbltzlT
UBeg59QAUQ8wqnVse7WNmcAsbBWvaW8fr1R3GqRXm5znZ0Z7G35mGLuBQT6QkBRiosBmCvkxzJDf
UXsfIV70iZDgskoB7QjXMgEcH71kVs4L/7nAHN9TSw+WyI65xdd4QqeZVMR/dGj60tL6Vx3zgk0w
S8QD4VWcwwrD4sz6bzKXT6fXQ2pTCha+LV4Ngp/zWMHvCbwM0j1qD4ouY3Y0VoLN+ubjw7ABoMDD
+BezHbEIUPPeM+EBJWNXYOMEi2PEn+GJS9ZO5JLcbve/VidgmYPpwkb2ZD0DLOdQADve33BJs5ng
MbFuE0fFl6+PFc9Nh2IuheTaYWh4y9QlhrCPoDLG5DhTyLBtsbhakIi6lZsw0iQfLhWLIG3mw2Qb
XNsYWFEzVgFaK/o4AVtGBkSFn1Vn/egjSICw82HocOv1Z8yajWEI2Nkk2jPHseCmR1B6pjFiQvj7
Okk/X7+95WV6HaCKpYTZHI1aHVSDaGbJPcOOZqETWwXuLO+7dxZaP+cS6Avca2vUszFIS2YiY1EM
Xoe6h2Y0H1dgq3u9FtsjX9kKlArxyf6EKQQ/PcuAzNcmF4VCjHGyUglpPBWhMqyLi9p0WQ9icL3q
AK3OsjNIXZyLMTU8TiH49ggzA44czvf0rawAx70l4OHRe/ndMvaH8U6HTMpDPxqPQvi9Dje0qP6j
b8AvcoHJPrMqMVf187MxlA/6li/0LraO3f/uVAGjYNhG6H39XQfMhijPt8wzx68BCqcHF0oOetr+
7pXVa3r5g1VQsy7beAzL3Mcux21i6PYNLxnfpohHqV/bX/wYnlN2SF4mmpUfcRRfVMMS32m4TxC/
NEuWRjLuwZLzbA0vXahcCdNLMzL1v1fIlfGX6M5WBBtEjXmHcFsdJIUsO7IuyG6ZjHOc6979eNV+
BIhsOOOTAErTHB8+gN8+AP3k7wsnPkusa1xGQEJSJkzvSdyBtsvdB60rj+JwXN93HXUVJ6vLxYuT
sdUGXpI9gkiaVjVO4tJUaxGpuZ5oQDkZy3nZ7mlwkHRjgn8C8HzfGQRvBNl6krQRu+U3O7VzTo74
0d5wTPimUBDWGd48/S9hl5Q+kyL052GvC/7/NX7G20jZ3piR0lG6SW2tY78RpHmgNvaRjKLhwvIN
/+O7j5DywlEDv8O397rOkbi4SC97dlOIiNm9/wxHieJlyUoxxmo9/kB3/P2ONKWvYv2p875xh5HL
/eBrCumqLU9b7HWvr/E7nxP9ESPcawHflKl578zNiQcDNcnlGg4SljfNmKpB8sQstvxmd2CgOwmP
y1Yy01uDDCfKcJoosw5+GUwSb0RlDaDGHSCImeNzr2z51Io4mF9jnaFNfwE0Y3jwLV/gPh84O9ml
qcNO8Om3QsOCH6810dkmwHBQwBHQZRKKcVgr8xs+TGBYADFlbODugRq8oC/SR8rMGFWb+FxUAfva
O4DnTg8RkUq5IJK6ZV8NMAQzC7O0dGB40YFNmtIOYRs+BmnHrZZirsHVinCe23rDpgGRP81hqxas
DkiYUKqy94KXIVrpgo0Pf+IjUn2+gXtX2rFoszkr8a5gGUUEQt6dQKg8RCpVZtGqOCJBaqN8exFz
2JliQYOYb1g1osgy5QCxNcQBg10BbswIfrXbuogt8jexeCPisrJj7pLwmUJlp1l3fNlKcJngLPEW
gDwB/jNT2j838q+6uVUXZsUQHpIHX0QrkDEX3IYdtZ48KAD2uN2V+qksfZm7JZ5mNqRjG2UHva++
VAO+IURgP78ME8rUKvXzi12Tv/u4+ZFuVrh0vK2aCSQjJtIDhzb0afAwwdLVca6gCIhz8baJjwUN
LO80lvqSp2C0eAHx8p+bVGFDIcip65sHV12imwYu6wGVRoOgJgLLiJ4MEqkh8ZsSwV9abLmTwRG+
fRM4sWUr8+Rhy3+h7L516gbMJvopi9/SG1BnOlt0kLe4fY0+xFO0uv7Nw4/PLGFUzG3v4svTrn33
bsuQ/1t229FgpDh+HvYH4QQ6rLW07wwl+CUVG0pcNiVwPEND/WoTr5WIBYKM+tmyJc1ry9YTcqly
phh2DP1qLTgsQ6JW3/rF8uG2BwW6djT5S00340ONhgJZEwAVhDYe0o8Ot9+YPKiprIZtkGCabho5
2YsYzmYc0oVtyMLTNxoNO7m68MreWvaLuCHwNb3w27OekfPhzWueyAANuwUmOwD9EGSh8fprLQoq
b05tUEP6/L2+nOQtSU4VUTHocOo2I0JICEccJNFWDVOTBIwcj1qru6D94LeNB50//lReNhVM2TW4
PiETQtWxaP01Jc3QIAA0aFth27p7qL4Gc1qZzJIQx3zrTSEJ/RYtHhhd8S33H5jwDtHXvoy+8xJn
zcP1AAyeAqaQrm4vI2N8OYV/ypj+9B0zxRMSrvMXArLG8OZfbZzIhkfC1bGd2Ebr1l8HGQHa9bd5
ygbwttfTEKVSyzx1fWLF2ffRCSzCJnESp2WfYEeH3QIpcAsZ5jIc1iDUtpIDmc/7cDmlkpkNapZh
OPE/Xv7xQNeHYU+HAhNHVrg9IRT6UxMTXL2KCpewZBharRsBwQoYNhZt1s2k/z7w//9IOrPlxJkl
CD+RIiTQegtC+4YAY3xDDMYWYhFiRzz9fIVjzj9nxgNSL9XV1dVZmc1l2GpD5+iSvgKjW1Mfzd3A
lzbXYnD028lzfuUyliwi+R8lqKJq/OKZVUhZHddOAWQk8JZuITU9+ruo8eDVS695xxmFjiJjsoak
AUrN7pdKEgsORikcgdMBpc/9GhjwNRedzyOW/zoiXzB40C+KQbauAfjXTDTiRi7VZybTDVHSbljb
0rylWwd4WOfT8B7+fWIEe/DXc3CV9KHllnGiL+oUVnXfmuEpNXWotoP9EeT/iKn3kSToHuj6ePZU
XfQKc92Rxgb/vBU6fa2Grlf40/fajFfDkm9kgkPmz4zewiphGr3OeYQDdf6yWKLd5pqLJZp31znK
bVAD7WZURJBW4sZ/5liDQ3qPN7Yowdmw1F8YffjsIeeXz8NmGVcEwbvha15Xw2MavmK26hzU7Pg4
q8f7fDt5xbfUiJmM773ibmq8EJWp92mPjEV+6S1qBxaxI3J3tmtuyrp4UrS5WSyLO0pzZnGdM2y2
BXXSTAtOs9eqGmMI6M79LBe7tPq6pBdY247jJoeyLu3HfThpYYO9+XBRHA3XNjibBNRQ6rPdPqTa
5I5CBvRybuvBkKai2sAOCGu6u/8Wx6EEdnGfm4XQkGkxVFUWAASC6kX3tSX8xLiDxqvGVgaFj0dS
1ci0bOmxjhs4JSHwF+IeuD9DykpLFcBYfI3Ugs9ZpQlmZwVhbmzESJZDI/MDij6AbnfjIvU30+D9
34XtbyLU2mDGEQmo0MAaVIg08tDSEb5wFr4esm6wBWiMlQGfTfvoay3+1og9bVAWOH6KXmFv0S+V
1scvNHPg/GgHzPuZjpjjOca9I4k9l9dUkHq1CAo08RPWIWGGQoegwFSk3fljgRfC+VsZhRyxGm7I
WYRIS8TwSD8HiP/FAlhhpmqWOmPQrUVSUX0MUP+DHZ5Jes7rsRa8XgRZWJG5dQ+pxXrIHz+Q2I4F
Hn+Nf9pA9BZpTAp5KxqHJtqVSmogwdnzttkFXJmZNx9OuskMX4uOcJK9okOynGw/Lp7ztYRLSfnA
9VJL9tu8e/JCZbOfbub9tIVfWAQdt6s2ZmxwordFP3vB0VqoExFcINMQ8MHMyPZzRhdmrLKfCRKb
vMzSgzTLk+FBeGCZMFJMzWYuQ6mVLDgzbOaySskLZPXMKSl5uM4ph0GXMRPtwyvM3xW/iyLiMjyg
B1kHoqBqQ1B0yw6IC4pBH3+WBUvUyeTj8EVNUbTMKGMHMuW/fDxASnMalkLNKryuEBMd72Z927vO
29V5xfZXcbQMKnNolChLyAyxx2PB8Hyb6HbcSSODk1lXswfBR4aCREE2EOABvVBxHPSW+C5+strF
n/cWPYKKop0vp+e/9qzVBbTQ2OqcjRNcfyG2gzVexQO0I/zNcu2UfPgwsIveA4NlBcW06x5fdHer
DfFFKI+4RomnRq6jtEoUQ5r5NYamXCduSulHcJ/vZihO1l/iZ+ZKdl3xzLkZ1jNiZLp9Z3ng4zGj
Cp9vL3DikQQbqFL+sIOxi7Ur3PuVuhLuJpSM7YKv8YsWtSs2WQYBw1TZNpnIZcCMl2yAMlBG+bRk
/2yCKlGhPYJXgIvaMYQZhNAZOzp6F9pY83u5KZReKpKv6HblED0Hzmwf3yNRKyVjnPfH+qQJ1FyZ
ETvdIw19jxff2qHgQSqWUB05VkpPc9KC16GRXqNeDsXx5ZOLE1Kqlfs6+N03eWQEBA4YOcKtBlS8
BIFEzvaEuyKbCxWepOeDDandsfKz+cVMcPrL5BxY6IEqpQ1bawoRcYCoJBoiRD2Ed4jMkgDlNgV1
FeRf/0lo9U2AfZK3vXxa24MhmsnRCzw7vyOCgLQJYQ5yJTiEKdz/6TXQ8B/i+KA8xbnvxi3xlrit
c9wX55H0QoRGYsIXZpiJE+GWZfFkMp3MDl/cukD1LSIkFcuS4htczNKjVs4nofBPD42MDTTox6/Y
og4xZjs8pNuJ7EZ26JRUufy8YrpGcc+k9SgeyiBonZxYDUih0jAK+UqlrCKyZIi0vCB8PATW5zEz
pIF4ATxDcKhGvck9epHhbjLochIl6nPxcvK4ED1H+xEpgNyO27EeQ1jsq8pQcDNtWufLzC537KTZ
xgcm18uonPTMjCKRFLQkOVrSF+cURGfUztR5F4B5DavcLs1yn/bD10LlJDd3plChIvm82Mw0kt3k
V9XgmoL1gFmYBEJ8Th9xgwLxpOJ1VkEJV7FBCl4fm+hqO0EPPWmtMMtbTGICZFtI3qGEcibYRtI+
2GzJayjFPlXCZvaYPyRtvLsMEaEudTxu6tAikhAVKouDXgBdM/cozWgbQQwc3MkXOGNOSVyEZaeA
vqXojn4sx0KoTdEcTJoo2S2/rIkSnwI7e8Sn+BKTc7lBKzQwy9PKzCghfQwd2L3TPvsSUCJKPyjc
oDgFCCzvdqhM04YM1yXemEMnBNUXc8cCes94kPG0iu1sn4JGny9Laeo25QvdvAbTA9eBZwZyWURG
kclTUotJ2aKOjSp3bHI3tA2eP9VEnmkChwhVv+I8zu2CGgEJDZdZlZsZr4XmzrMz8lvU1PQhzuxi
ylZzCHsjSlG7SB/30mOgIcpthHYGXo8p6s1lgKtcpO5ucReg9x0+Vmq8m6hB7z1yenz0GMfgFtZr
MRa+E7QRKDgPYunwEmvFhXbAg17soHt1u+UIjpBAzZY/z0ILLwdqiq3pc3FAERxYqwyeXV6YvocG
GXPA/VZ4mzekolDZu83tEnDjZnbFcT2GqIVPgU/algAEl6S0QPKKEt+Ga9uKjB1/A/VF+EN6MVUK
upb3UsWDjJf3mFj0bcWMNNjtjvvR1PhRGU4nNLMXJHS7o0spmEXG3Srs0gk6n7pxsKLVXCustRYe
5of5aUXVF0vCzOoJQEZejfUt+HO6j7hfmbTcMfBr1P/ZR5voEYvI+WluLDDvkJFcSj8DSf3d/f6o
P7qFutdyiXGGG8tmszxkykShCBpy+AQ+BRbbsrSKjY5ZqHGbQn/Fc1D6xm66WCbrPGvTq6/HW1mz
E6VgWMCEakXnP5CPb1EXR9r2V4l7nDCyDSviEoMivqzIGsoCt/mZEVKHsE1ZsArVbMfViXZe4lsM
8LKi/DuktbNlpiRGSF1ptswoCEgfcxYzjcBwC6cQVPTMCE+xXj6Orl5iAVt3P6MtWNF8w+diswQj
lGjhCwNQkktsl1XOqk3t8sjowH+aONO/x/O9DMOmZIdijdtKlgVFa7vVJrXWEPxchqzBS3yZPwm5
1nTDWvADu7SgoWCJkeqc2hh/xzCb2S1mmZIHWitrvoLuLz+Y9zIthKK8eMSP+V9fWXiCtJbhOK2A
0G5++NJlTr6e/zYz+e5KVj8QXVkM4lRuuJkZhJSlXeKIZtu0z4ud6Wm+YZJMzNostymukgdc+Iqy
aGbSOJK4MYz7UyrnZYgr13gMtvzLEh93I2WKH6S5ocuMKAmlAfiZeb+QtlOqstjjLqsJ6p5jSswi
lQegbVYQrDOv4juV5CRSmeE2Pcb9fJPw95hBpTUnMOPiD/kTVTHYEB4yey3kT7LIZZB5NZNZTWhI
7BRcMbJ+QJ8vGkp/O3CsSrgZyEvF5sS5df7po4NNpDduE4DXJiu8SSr42RA8yZUA6w2h/ZD5Zvtw
OAjGD56muLUnu8AuV8FBXHbIMurxIZfH08vgFMNMcWSinpQDMlbYUiCGhS3Kesb0fPgPp+L+EFWB
j/0RHajmkXY+ggZHVPMofFxqB4+wP6IcKaLWjx2DXQNTKW7sAlxQwyLTUDl49vBKuH/o/nk4lc18
tWWU+BsedJMquIJ+6ASPSAmAqbkajuLGa+6+xsrFS8Vd1CYdC22bbJmb/YzyohjsTqzjVRV+RunK
2ODOdlQXiB0lREE50ivi0P39aJ9SzHNh6ZIOb1KD7Y+xxuG+J5DBlJ1oGd1Dx9MgtYWUvhSi9bPn
4M0uUfXxp55++YUH5Bjg6gqdImisFHvYpEt6RX6ZXR0a4X9ItRR1eI9ohgceIewiEXA32Dpragvq
zMnZceGkbNCc7EVV1iEpbfPqqjSYSy5DqSTHJrAUzvJkKaWkz+vFZsBQZvusnh4Ty0eQLKyIdo7I
iJNuiDZxAzT66rdpF1QTkDQU63TIct9irieqidgwtaAAJx7JJVFSufk3imNsIwh/DJwCbx66suzw
TQH8dmMJA0jyh4ewjeRewmGMlEkFJyRujDg74oAwluc8qLC84lN5ZXJILqFJ+ds9VXmUk7DNBzh3
PCtrH+10JYe2PtLT5b9b0nPFJy5L7oNuyTnDp8+kWETltkT2ie34GJzRtyf5AX93kxw+mkTLjekx
OOFrpJ0W68IJOzZO6kxxsplWaIs+a1R8b688xSxpWeoPof0QN8KCA743x2+zEo3CCtm8F7ydC6J4
M6Ysx4pcSG8Vj9sd/DqVwZAXMYANQRoz61Ju6kp5IDEDjoZ/kNCGrN0I/I2HJhBbDKj7SF9RV3pm
RGxPG23gqhNq4TuX+MAtFDYi5pLvOeHbeYB65C8smUA8JvoJlKLXSCDr0T6ENyi4EAWAngk4aPOJ
zqcGvIs2ofwDAPaALooV3ogIuSw6c9eEawoV78C5iZ9KCYESigvoBeaKe1Jey1cuYmRGeEcuEidF
L/HOwdvLBfStC/7w8MaafRz1PnwDHtsJKeOTzZxgpD9i5fgb9kYxqf5I57FEdTDdK8wOtAIxZgvM
FUu4/nBpxa4nvxTvIQHqDSfztz08WH3SeQrLaLnCiPyB7Lvg/nP2D9gwI8og6sCAXPjJ4mOw/6Tp
ULnwTbaX4OxtwoadtxdBBdt39VGzuEK133Frwb0SnoT6lQ5iMyb1iMej7zLqm+h+JPTe4mDt1T7a
cbMsI4OArv/I+0xn/S2jIXPokBB4RWTPyQgwe+iJREb45qwT1yDTIGYg1v/XPhU+EjrHcTsEyi7j
qoTyH59w5as4T7rM1SIT1X6fhYMhpkLjRPyj+jUXDT5lzfT07Cv8akZdIIa+pS3s9YyntEqG5eiS
Ug42Y5haWGnEypR5IymIbAZmHQpUno1Q5gT3Em3St9emIdSvPGJ0z70jyo1wQvv96AXxDVEJt3We
FTL3cynPUHgMkVmIz3zg/MVyxt1KAhpcrUesxnSaZLflcbJLO/LJTaoT1vCMHm6QKy3PAkpMKMUo
0FvF08LTKK5+ETL2L5imrB7pDvscf6M8pQtORGgUGnsO42QQN7CNxFzKspeRoWAc8LAQGL37SV5I
XkZZ3XYEeMeX/mLJMr7yU0AggSC0ThDPy9ww5swFMUJwXahfZ0/9kkAVklDWhzSAf6W7Ei3K92Uf
lJ9DksbFKkElRv1+HW1mamT6xKjPXv3b0Ru6ZgxPbBS4rO+t+Hv4GxM1OnMrxTsA2izY33jeDvP5
W+kMIzvd8Rd5NY+PyGgcuTfvR30uV3W8CdMCejDUfFGwuqDFiYonQys9IIIKJaK90hDcGynEEECN
9FnxxRVJfPJ246M9Pl/hb8RBXvut0T4Cz7/uONyWa5h6h/GI9SmBrHRxKgzke2G+7VrHOdLn9qdl
y1XCHigUjEDxZAnjfIO7OZR1K8/42z1kudNVGGACwOTi3Bh2EzbukVgGTtbT+Rn+g6a/N1BGEvnx
6Py1H4nVyFTxLkaERcR6vcUQDW3SOwR+dBS6A5ZW8Z6LLVu9yRmGcBBjyGTuZNW+x3kzCM4/0I5j
S7It0oyYM62YFCifsJrLMLpYPXhaTK2PFBmzz/mXqqqYqFriSlYd49wRzpgrEMVfwB9U2URlRcj2
w5EyNCHXBN41lPYUtIcFhHeVrY8vSlSNs8PBvteoRZQDvCh7G6lEgbJuOMrTaBlueaCMpOz7hztz
yKAR/YJZDygaZeK5Zx5y8uK5IctOniZNF29irm6cFt9eJRiymz2QhqKvMuUKzkTGXGWUqxVRJGYu
vle2mpMYg0Gv5dTxgAuHV7WpnKOkddImaeEmYkv4PR+lXovhZv0BleWXOC6ZOTUAnCqnfMJUcCKE
0qyc9kfWFOdC1q0lOw7xPs2VcZEnBo8LXBaPmEduov1z2P6cxYw6TqQ8k3GUj7EViMVJt4iNsRCx
EqpgdsCIaTDnmR+OsPxGc8WYpLFWKGV25K4RvpETFlHtO6I1iNvlPEA8vk05B2kjvkVsSTLRlU1e
/gHDEiOQkxI2RQkO/oZx5H+0pOPDYrMyzMwEh3YazmRgc/ZyiAVwOsseVA//sPfJFqoUEtk+CMWk
XRgon+H4ASuv+BkWjKA5GDAiEj4mtsIrmTvpOcMkJyQ5PFCSxhYunas88i28QYYXG1TCOidA5y5K
GW7a98bwZ0cyMrwwpOayz/+9fbKsOxlv2WMZeh4kh06OPdAFQ9IjBsuCiGkcs8P9piy99+EFpywH
GeoR37kdmSRyK/jHv4ZKeCFDwJrhFwa7iaT9TLq8i7mUwnxoP3kDjz1cOIaxUggHeUZBX+q8al1p
MGEqN+kp3aX3lO8zIowJPX0EDg54z6ENSoFQwDDMBf+yZxYZ5w2niPc227zHaDkibOXVwdUUrhSa
wpKTuWSg/xwDAYlPTQ8N5d3YuHb05PPUafFTNj5cl6xrsSR+iu+QjeXvtITl03ia8LbC+w+L5evK
Di22LwP8FxjRXa+byoJjFN/7xgkHJctbnOyRc9r+E5UpDLjjQo5XSiQDskgGXLyXLEDpzN9uInu/
A5nXgCmzOVJJ48Q0GFKsg79gErKyc8xIOsh7KBKxBxQYcWay/Av7BLYoEg1sNqx7noBD0kkwyQIl
AMI7SzMdfvqOWJiCd84Dc7CIk8UrqcQacnSS2Sa9xpmZEZVZE9PDriR+E1crYYKsDxohnpB/F+fF
Gn+b6y3AmMRt9NeklugAzo+vEt3iAplocVtydJaO49aMIQk7cQTEGbgPTij8hxHwdo7lOBaaK/0l
Jn0fa/4cv7RLnmsvIfNiByKCY1tZru5sK+hvUXrCIsPasceUQpO/lYanXJPFcCHNhuXmbfeyZuVJ
b6OLexxAxddJM8VN/jkCbOavv7U3ke2K7UyW0g2lvvfUvM/6Yu4YMQd4sRDyZOJk6TUbqrT+vdxw
WXLYwvGzBtjQYlJt4hP4+HXDxsUbGwqBxSbx+Q85rLyjJgxPlpMYBf8nAazsu5IabVBr5C1M8Xv3
otqK7rOJybxT6cf6+EFSD84MPvF2JeB85IyzOr+n0V7pASEVI0eOGiORVUFLGTHYM1hffEcWnrh8
GUgJGt6j1vz8WfD9R3ZdzoPunqBG4jmJwLaRHIu4vAphgoDHaxN2Fx+I9RgYacHGe0BESIfsBeI5
ctTY1jk9c9tuBOt6Qj6bOIX5kTpr4TtQ4vvug1Qm/IPHuWzAZKB/wPT9NHWkz8F2zJwp/ga3iqgG
koysHcDpcKO7ZPB2LmUVH9BucZZK1Of3eHxbuk10gLskYg6BLD0sysWjqy4xh1FsBh/KHS4wwHU9
t//xr0D92wkJz1rnc8edk//6oBTH3VMlNanaz+vwk8qqXVUsb/72n5m34E8T50e1oosdLZGYoCDv
CM/k5gdeApg2B5tZOzuToYDefML1kG/OHxOKKKh7OaJdJZrT52jn3ub9EFYqWH5nLQEzGjiBhtbN
2bv+2w5m7J24iSXxjKuPN99wfbH0oeEdQtOUXT2QNEDdh9sYEwTTFJ4WgGq7NQRBirscMTyce0UH
IW+5KOj6chgqNnCMU9RBtRUAb4phTgkM6gKNuJHoee7iHifp44RKkx5YiAUkM8A8UzR1OoC4bJC1
97ksZ7Y6cp11RHbThbjnMYw4W0OmYPvU/26Asw4b8HWEFf8O/+z0utC45/Yl4KMqM1C/euN9cZuB
1flZutzJ1+PLfdR9cfkGVrPcg2hUhzk6GXDBflApicay9/qGB/0FCPsEVGnE05iDeqR8wxzcgr0C
Eri2dSAZwME+mrDduJdfZbDmGV/jpX9CjpfCRQgPwLHnyue2aM/u/TrqdgG3EF9QSiAft1cCBqvz
UbVAYxFVD2foAJZ6pebMWBtTG+Io/B5h9tqiMPKzl/U26NAPTqAckLx5iujUBWKiWoggVK6oQ8QC
TCjBhybktJQb7EfGzoN/APjqc7RvRjPQRdvBbuBuQjjZoQY33AoyLvBBECU8kMjJH0asDsGODR4+
DGLAz2H3B6II7EAESHa8eM5BKuhltwFrEDED0cAwuKl7jaxBmlaIiQ7bz82TiLDhME3qxozG+x9S
ocHW15doQgxukMYhuEx+BsQq2gsLfltCSa9Hren1P2bcAyDFPdjPIGC8QAk5PftmK5RlpJ7vQvLa
h+8LwU7dqzjjjp0pq5WiTCrgrUG9H1M0AAgVHPYpUd1nZs7vX5DnlobffFRJB2wfJUhyTkN6bXv1
hE1q35uQoW6F4LZTh9XRNU+eAQATDHE/dOt5Y6NmPtxao63mHWG0+L5OmA7TR2eTEGwGrwCJAsSh
wEA/YKD0EcG6/NYZLOzMK7o8cF1oUZ+1CU+pux0/Ht5k7/9ygXPtiwoSrBoX4IEnt0EIFd2E5PDb
CGP5Ye+bv3Vpf0GaCbVbBccXb81OAKVXO65SMnYNDufnH4kj0u3W/XCm4v9J1xASQ0gHLdcKBDIm
dKAGSNijn59O5aupBp1o1LsLM/tUA1ySOB7lc8AjuNrnXprr7a87WaNHhDKotX7mzfcpbmbLspft
Z5zGjAWv4fikQl1JUPtlofbbeLDTkdl/GcN6zo9gYGMRpWdFpIgAajr56xYcKNgBaohaND1qvaP/
uLl7I9B7CMj6GF56EdG9Y9b2XIRgdm2hfdfdFxyryzGFzXJ7I+dCOXGw8jnosgEAJge/mm+dHIDO
5V8OR/yp7A3xCQBdoeaA0zNQVBcxCvQ80ChjS1Wmt1Xrk8E+7MBcV64LLM6ireBNOVHNeu2QaYTW
+xMfkLffjeL1xteEIVXQCCBd7tSjbvgQfQ1Q/+3w7qKC84JK9gzqUhGu4ONKC/XUpIRyAln/Nozh
TmypDfN33YgZD+HQ98+wejWcNNQ5mhlCANJeXYV1KnpBPNh07S+dVZe1n9BxQnCYKfkTFSeuAFFF
3diiA3StM7pP76nDQWO0uC9oQbsdGZMt1kixkoGWp8VAoyKCFaMgY6Z3hKQihIZ6fr169PN+XUAB
/lVbvnlC/BIm0tFusoEOnN22FboLyC8s7zaqq8FtxPp36oyRN6iqpbphu6VUrCNCUlyJ8UH8DcnL
x8SHmic8wbDpPPMe92Zd/AvRSaGtXRr+mrygPI+vYAZHy3EHuy2exn8ONry9VKMYDZNieXSfgCDs
3FZ9sGRDw7s9ByuQyCpQtxoCMTQTb9UYBuKdgwT0LqsyNL7whz2KkhwkFOGThUamhWKXy2z0bMIU
0nOk+bw7iC6hmjHP/BHNL1RWNJR/ZowlwfAlPrD1eZyYYGYuXhOIZu4idQsTp/570sLNug3PyRZm
/M/4ymYwxUrkyrueV160n4HlfxZoT9wiJZHIH3D+GGfiBHVurE+orTMwwndjeB0c2z1/m7yPvgTN
cijjKEYwto16RFQSxW4iAvF3gMkHJM+C2nvIfXEkV8VysSHZygquoHu4jNR/9i9Ex1BzVgcXX90k
x98muSaS/G2S3a9o3iUoyPCXLuqRZuJHFLult2iTSL5G8miScb2hbqyQTtqQl9wne8T54A0SIuQa
gkmSoF2Ez5UvSK6pi8RbQR+EBATglrElIrmxrU3rJn5sJ8aEzl4PcIvqZ88c4w9QIfJAc2wjskcI
+CCX5v5qC64vXsFTRHsBY5xHDwYQ9Do1m1STM9dlVT4/mbX8jrSyZ+/9Th3dQKUOKm0EV+iFG8F2
oEy5239tXaW9wR11ukzOEL+6DxQhZrBMjt0LebEAqXbY9cMnXTMDC8FaJzVHjjtG2aHpvJMRP5zC
qzfDvNtGTzI0J09vfaI20g1nWCKHvIr4ZigrXBu2VWCWALs5THXuRRJLTn/SQiRzHy0BVOboucbL
b8W3gcN8A9ngGDa6fBBbLPbTCt4jf7y+yIHGDHrfOiWFgMg96spB2pI01R6jXmYNzlP4mLaLZipR
BGIGkQyRtzVHFAMRqdhD5FrQn0iuABXSveuhqzylvns6PfhWqXLIUYfdM2oA6EFc1EVgDG/pxZho
q8Ns4x2HSHacdHzf6Ph9P5egiIFmUUO5G1Y976BTPOZBpXywR1uwfIHKOuumjeJardv2ys0z04cO
qWIumm0k1/XoquSU61Fil6GAWpcOkdRXqv6ejdEhuzQgIgeb7+bkHskro9uOLBQgZKQ52tAex4j0
6NGBLB/3TL9XKkJQIzVG+sON9WtyhLFpYBAhnced5YbGKdU+oYomUEOXFbmxc2q8snY5q44jLVFT
1RxWbQJmkYBOGYzZR6mue431q9cBl7mkxnlsI23CxhWhl9uulxypjqU2n+bn/MyBWOSHt5dUQwij
pe0DhNrP+NOdCQofzZX0zPVBePXun3C/RpWWIl6amFWqv4Lt1JBANN5Mq2YkEzXlejU2nHBnu5/3
qbIr+3bwFZtt1vslXOhP29NUVUbpGZdvDjadZ/o5qgLXijE8+Bv3SXXldfCEIenn4l+swqTor7Ru
n6dTcU9e0NBQhmyvKpVcNcpQG4+KE9u/97DxaFsgWkBlmTZ93vBWAOtH1sm/pLv9uj4PkVrmALcf
eNQRUrXUDa79j83mH/wgmTpEder+WQcNtrbYTLbf5pO9BeamJxEZYUcL6h0Wsn8GV7YXD8G4ZeTp
wzreu761OoM52/kP6jCUaOl/iSAifMZu68yW0Wr7qX/Y/754rx6xgcL6/wo8HJP9tWyynFC2dalX
+35pRL4n/cuN2E3NXrCbsxJqDSkeeXGbINeD8XuxrhJIw7guqgemv7ys0DQCRWyUuo+3V7mriQ6/
XBA2BdrN25AIQFQmRznUyc1i99FW//aJM3mw9RP5Ph2aoUBdDHqZytoJsm8aXP39kqnZfjq1SyyK
xs7SiZXpnkCQQ6hG6RAscKte1jRwhudHoHg24Hv32YMBMNgjGEFZGzVHVfpR/zMmK+6cUaOLTuYA
4d1YIYeFBcc71C8h5qJ2YHLQR0sPUH2BIpmqD+qTZ92H5tE/Na5OOZoTAulG4QwqdvRpH2xlpOXY
Tjgo9X/tCBEwfOjeW/WDO5Wx/nUzqpBrl+srzkomFXXtYORw/huuufqDFME9Uvtmxsr+q2G7hCFA
yTUgowXj6Vw+r8ccMuBRDT+Jcg5vBGHP4+Dz8Arq+7/73msg5X7lkD6/OMMDu6Kyn3PeNxUfUGiM
UksOJajUcJN2eY2IXB7mICaZcB0Z1uqFYmbYmZ91PTRRgOeUY9n+oxttzy4qVk1i5Uy0WC+knh7U
cdrTUwX7Xs+9Q8cUsu2xfI/P/GhPdlAS9uB+rj96Y52YDMa/D9G3cqBXh5KOk9IrVymLnNvqP+X4
BdbkkOXNJ8fGS3Q+h8jiuezHVWn75nX1wLCWHawteAGvN3pOYAnf+1RdDPUfvEsOo52CctRRofjH
1wXo2A5zkWmzTiFnpDOVdGdXHXF3HJ4/kRnlkHc6jDpqq7zLqPmsGwBb61twrguiqDUszhhYByMf
I7781Xvp8xIiYIvaPAivS9LXsMltaOXat1gqOYp8E+pjZ+LkTbIcm9zq3kbAOHwrRwru8/mpjy+/
FrfiJBfTw4fBT/eJCIhvk/MnBz50ESyO9SSuPpVA/7JnHCe0CZfqqepfInsmcDJyd4kTPNDFZR+8
LyCHXPXK+4L77/IIquMIlg5AFXiFY3wjb8g9jVq2iki7SFTO/grYEKFyrTis5DagQp0AR1uaWZ8r
8v5CcDYW1+VG4RDU8PsUeNFUSYBnsc7Bmf2TG320Z3NUCKtf5LK42OIYEqlcwxtTbhWnQAuT1+Ts
QYMev4rD/L5wCEWa73qu84nXQnk/cgecx1jXpDmO3C47CSSYEQWFDuigKCbYidQx0fYO/Za04wXS
7UvEpZUgXhLpoeGuleQJskPPyHVO/8ZF7rC1okcXnSkzqCT8pgMO0EutOAX0fjfXgR3TWeI2bgFC
ByTPAeDea8GfAUHBva+QoQIvUJy4N6LMk3fw4tJKuOrF48qYMigZISjj9daSByR1XBE9rMwSUMui
H/ZKEEacxZSYMSDD6SR6ye25wDZNKnnCA/AFsgqcxA5zW/znbi43F7sVGE0QnuSjYAsn71XqFB+C
JuKca0zVUkP/wyeGZxRU+qx4MTgk4rwtKAsJBMHKYIuc9q+Im0H13kVij3YKx6iv5VquokoZbRMs
KrkxYwp5YBXACpmFxxhb6Xz7MnD7IAqACtS0qAbPpWbVSiCFB7w52RsYXqUHawGiKWuLJOVd4fwv
t0ogiRhWreAcMzXWZ49eaAvmojysXkWf0T9xtcolLGp9IVf0zFpAmkAumHslQ5ZhpHcDFCJxI7eT
5bNQS86pZFl2mB5dlxFSGYwXNnmMrSnhNrAGgGF6hiH7cunDrDAz1nS3om3kH2Iz285OK3K73CSG
AuERKOYJtWMue8D7kagB40kwMRMomFQBH1YC61K8DT85roDcZqwOFh0rQEmYZ2etlkxEaKw57JOq
Frti4uY1J3lgB6Dv+usXKihxvUK0F+NzLQajDyaMvgoWVCuQhwkwwDXpELHcTfpccOTlSplLA3n3
ulcC+jtxY6U2dJl2zAXdZ2A1jKJkYMF2nubw2csEgCmcPymBC08rwG9yAUQvSeFwTUr0DvKZIX/C
Qj8UO6znzwVrFNyl4JwI7/XSmRotGSMaj1GWzlpI7PHIC4GMwO7BsLwWzDyIUlbzc+EkYsXE1XLX
JIeeAzbSyl0rzy6gn0G8QjI/nfs2qNONyb2S2ioUT836037I6T1jvZEA5kDceB1j+XaCY2vy+u5t
seVbxCYDbEDUXSe3CEjHdWElgujYE20Al34NSABhJWKlVKexxhoKVMfkymCR7WVsKLjAKUsZb8li
rhk+vcTGwAuxKEkskXABzYdxCu/nKeBATsKrJWEyrVbv1cWHSKHxuwnCj5mfChLwQl4iea97xuQh
HzjiwvQS9CxZFYXzHv8qWG5gasyX1vJt+onXgdZ0OWTFAtwTYRsb//igRJqNuCrrElXPQkt0SqcH
0H2PThGnYBc+qY+8XaMhf50egkPACZxsODj0S6ahh8ynruDtKVjgFz7RU3OQb1RONiDhqSDIj0Ar
OlR47iBY94CJl59cVCU29ARHt420f05k+UuPCjWAaA//FSjpJbQ9EEupmev5HSQ9UQ61crG6tpMr
CMHgGrWwuAR22I9bj20Zsg0Oq2jssOt9C0ipIzOClb7XdSgTTuYJdYmIiq38HsPnxMVcuqQciCKx
aZ1Sb0aZT2EWxzcgnxKf8L6qpQRjSwnYK6AwJaLQ6zh8BRqqMekxPTwHvDs/jSuynwGnlHvY+4eM
ddaAgMxeif7P8RDfM6ETCzlk/BByT8g3d6nFEfzhb7VBmyPFOCdwuxG78fTdbDPZ58TckfYucKC0
oDQp50c0CyWYhVnUlK5R87KS8sEe1U0UPVyRJOV+OKhCY9SjfM2hFu4eOJnU7ZBvZvSltMNKFfTV
d9C1vKIqBCjnGaSb3EfxGktZg1rUvhlSl3ePt3nNEHUzfdR3X2QLDiWM6BnQybE48yrbTjlJETsi
2EMUCpEttyRcnGCtGZUz8Ytq2B6iblH/i8oizIGzV6Dx+ytYhpRIhTtgXBRzbCft5BCR8qHCoQl2
ScX7r7GUROzz42wXWd6+2FJK1HoPtGJ2AaFqRM4cQ+6Nq6wlySCBYy8ih7fLnM87hvjItt/K3MHH
BJcULiwqkJI64HpAvk+1BLDKHUVvUgxpBJIniHd4mcDxrMDgFwVz5N2p4xo3k8P4MkMejSmpvig+
io5pM+kHh0hKcM85KfxHCuAruPg8bFzLMbmklwHfpqjui1HZ5/VYCgMpUxlzzJscdqPq6wRBgPsM
tvkpPX6hGsgsI8AEBzXTZ4yu0Z7qtn5pUO0B9X/AjFC71i20kiIuyseucyu7BpTdUb92egyWgRoa
ZZ3Ws3q2SymtYsPU4LByKSlsR+d5lT6o+YlZIdMXZZbqukopM65SPteSCi6oKrZHm4lGAWmuBQeU
ZukeS+NKfYxVPrURVadWRmmuhSmd59eVUt7nR+aH+scJZZFmQZklbZU6MScjTvUpBK8pPap8BUaH
jIIkLCIw+YmdmGGPh14tCtBYYjRlP1+u9yspujPSzYe2d1vqWPpUc+FEXvNluAwp8VurBauemr6K
KqnzavOfo/NIbhwJouiJEAFvtoSlt6IobRiSWoIlvD/9PEzELHq6JRqgUJX58xsymPaLlA0hW8g3
rtHVKReUnadm/9oM+1egIcj5RVDGRhGMm5LNbVHX/yDPj3fJu1HbPBrL7iSji5t9BHM7ESKazr9p
h0UqhUQRjdYbEp8QDQ9yqeN47jfmMVw/oUFl3xMQ0n6MPL5ghZaMBRsvF/V/kfBhYrM/1YFyYQNU
1+otD5Lv+YJisHMR6Jy0g3xCyoRiuEZOG26f5IQRP8goBIlGfEnRQNMbbhKuAPgI0EHsqFT31kc0
OZy/T9HloLFW1o/ogu6cGtIycGV3zpMcDMr6DpeP/QcdvJMsIFnAzCuwITxG+w3nH9IVaSWPjvU9
Wa75qyOxl7ZGtWly5/gdPUze0ksUB88qCaRzM9G67ULL1h647JgGTTZN4Lq8VYYNaAYnAwj9vX1Q
B5Ps7YDO4qKE5oLvjZ1B4sYOxU73zYkHJSUEVFsxSgWaDJlMwaGAZgr1QL9KbItBiAon8eJqPaeE
BXtoexh8E/Cy6Cco5ygwFkrSokVYSNM6xQQFXuRTSSz1F4U8CgjYRJSdaA4g1h2G83SWP4ezsDV2
VJNAtEzHoTIvBC1IDMM7sXIwwBe0dRkdLxbhy+uCT1Hpgq7SrVCsnxby+6KPgRIcJJ/RBgpR4TDj
Jlto3MAxWwg242JSijRHhtkOlYF6sySJ6LIUp/KBZIhFTkKdwUkvT47KSUzvk9iyQT1PqQbl4bQo
JqL9fKKeCDBW+SP4nQZROXIwPzQO5uVw/j8BFIxW+gH1KWFBG8clFpSG7X/QFsgc+wjuJy0QWIRx
XeQgHbMasPti+evJl8+0muCCTG1YaeYm3lo87Bwy28Z/sZNbXnWZd/rd8KZ9eWz8ZS+cd+W/ZcdU
ttK2WPbLLUl4MKitq3lmHnAbd4ZncPKmCbDrmXFFjfax2fLQg/XrguJoTBAmdDaXXrwMOFqVu8xL
0lvBQJtnsM3O8vDRkkfw/MjKtSBdBjBa3Fg+hfqjy2iVHyPDTnNRL0NOsjZP4TBj5cDKjEIaIhy4
SvGgDm+6Pjmhvkobr6v+GRjLvd7C+PzM3VcW9M8tn6oY9thLDBzfZNKhKEfsmVGc4dnEcowCA1cH
IKfZ5QAP4UdoZPSuQFewCAgh0BM9PMFPmCgON6HqiDQFaDQ/9bW01XcR1j9Mj3I74SsRc1bB7iRs
UvwWSnfSTzNcQ3CZX3Pe5K9dAguLAyR+Q4uL5Q/CEGJM8yBisjHcuVQhnqEWo8XXfkgPSbV5fXKs
cCSZcArcOnbTeWVQ8Vehh8C7Pz4/EFsnNqLVDLpAee0gyB/myo+190bDq9C3ZLcw4Aa+q29UGTPW
I6Cfv0y2zL/ijFw7CDN/BFi2ucCklMmbb84C2dgtdhNDYfeio/5yiUhhJjCVMV77O79Zv+25OJIg
kTNIo1mCe8cdusrvz/dZxb7WZjbKXwL6kf80hxuA8y4JWB0MxAspYDBshD6xqYSm9xFzVW/BIRm7
MJ7FFQpkeQSGqvYC0kUOvJD0CVKxjY2Znm5Az4x0YrwFueKG3YSe0mIDhYmHTZjBuvo6WyvwVRvA
47Ix8XNkxfv/jPEGQ05QOY4cwHtBA/ZcD9L+2fC5a1scLk8Z1PBG/VLnezbfcC+QFeN9S4cNDizp
jgTDAy41mIjtY//plB8NsJFlgAfsO0ogVg4EYaSILC/gAZH85xmjIUV7El/NqltH0HxwRb62up9E
O908kWHfnbvfHkzLHhMipLOf/qTeow/9bzFbINFaes+vyZWDAs4BBw1mVoxjz8WeMguYPcUBxidl
kWPnr1oyigWiZAllY41/EvFurZAGdvNK28Lf/dRHf814tlX9mNrmQgpi/25NzqsnucGrMdndmXb6
zbWqZvQQ+gVYjP/YpOISrM8h75Otkc6SphNogR7yMzzg6gBGB7jNezPmsiqnD7Gq81sLWzFOpdoR
SIfDWHF00uEy5M5IHIoKcSsov7GrWAoz4l9vxCJ+w0daBs8UD31APCIPGka5VRvUhj38w+EZJ+iC
v5ZsmktS0eJvGip4CjwFIpAErVGDMQNZl7fSNytfwzWQzrM9Jp1TwSWaN322HTMfB+WB+frphe8h
gbTz6olKmQmVjwUw0qcFDuTRam2G8LqOX5LCFBhspSOA0o5617QcC4tUTv3OlbVNHB+rYsOGXhWO
Fq10Fw4AAyjxAFJGW0WnSruqMfkJVH6xc4fq2gpYLRlgJPMV7gUIP7nZihUwzhh7+wkj4Ytgcsgo
T2L3yNXl5uFR2q577A7rjZB4lgWl8K13xh/iL4jXqAim5oRGlvAX/av/yfc0SJhI4+m4mXD4HQ8T
QNGA9cQ6P3Vf9Q1mwIIwk8/01VFH50hb96Hkl7wAfqa595Kh+67Ne/VLdcmHusy9I4B31jv530Bo
4LQfSQHhJOQw/ZAOCmjh/1N/dg1y283+WIxrPfk1iOSO1q/JiZ4/FpZ6uc+slSEO2DU3nSe3OjQc
FvNK1+mb3dDwwtKnmchvrWqHtb2Mv+FEAfG+uOKAO67CCPw3zh0rWgLF1T9+l4vG5JJkdgGrC3nF
aKVaXISchpnBPxJbE/hC6XpsAtYoCDJ7DQOFZk/5CThCAC4Ank4Vg/9k6E8F8nkHwB2qQJLRH7ow
559Y09VnUlbl5B2CDheaDw2M/n9sMz5aPGGVQf3jCOa6guOHkK3d8XtCuTfQzbMl/DR/yD9UzUuY
uH0xC43W9c/rb5p4Spx89urWrcVDBjGAN8eVddwyAuhcMdzzaSa+O/4dWAbj4SoeY2k/PK8zgNDw
JU3vYX1XOXAFxc6aQE3Wsv4oxLVIRHuxZUAzZZsCy+jWZXrGBKnsfRmafXOO0KbMbvXaFFmgscxD
mQ6ajF5vXsfAyTrFhPM8sx5eX/WuuXPfafeoS0vZNQoMArAIbJoLoHoy0TXYQv4xQKp5mpw35yeT
13Zn/Zhfg7I1yaVRKb5Llojo6R/5v+gWQ404hJ9W69FwUIqLp5GMHlIJ8do1VzQwO3z0pPey3bJC
xT54SV6lutg8dMdo/o6LnWXeEovpvR2N3ijjyLDK/qRLsZiripUNi+81rLBmMaUtoaG1HZlBRpX2
XvnDhfNL2tHyg6sx57HrkUxFQCTKU+G1QyCIeQBr0bYGapkOjVv1mxp2n9oyrzjaSuJJptcwEjV3
pNnXu356ZI/uLzvFilelp/E2Tl6B2Tf2XLLpCxjNcXNXElwirJ+aE7odzFHlZp3leEP1pUOdPSAK
obudneGio9I7qbh/sk3vlkDhGhKQ8VxFg5duG9YGDrL6qih9Ay9NDBbwL4NqAMFzC74Dt9DidHl7
eQYVR4XgvpPgReaFNyZ35QmMJBrn8sFSlbjL2ZVYoF38f2432bXjtHt9dgdLWV63UzbUQEa+ViFp
MIqA//FJn33KyBjE2S31+uGWQQA0V/lnGr6FR4ZfAyqsxrdi7C0oZMngFU7GB4JYVNtn0eSg5pFl
mlZrmLRGJHY5JdDyuENZoJYbi1pywfPgRKrNNmze0/QM60Vuv17lAeYU80emthmq+DQY6tU/DKU2
QvkXZ9gjMrVPUOVJvU+O1wvZovgQ0nuEUZRyHaaLtgzdlqoreMEZnnZjeH2Rz0WBju15g81vg5NI
EmRZD8Moh/C2jSZj1cKB2ceJt2B4P6BsKjb8VxUHe7xT/1SAttuonehrTCUAV33mv4ydXu/s+VgE
77ChjsEbcYyk9hceUvWp9EFa+RHWqRpdHLHqm2WmxMqpwo87SaA5nQc1zP+VkvoKICUkoZs1bvYw
Rduq3ZA9WO7u+U+vAuyhfRO3hH5GtB24pxGAx0/p8oJ5MeOfZDY4+cYnxkFw1dZLrokjiTCg6+IW
XsfB7uUrbz+JEC28UnFqYcueXRG8vEyM3OeueWN+zWmCFV6kl/qKMumYRW7JyzfuWDtp9Sc0Lsng
REDhGio6RenEDJih8by4CTxLEBAd3XCozrLOxWQInytJPibs+pirwr4VbRNesUmA8lI11Dolqif+
sgZbRhZHCsgJb84zE6xY93gICZoCreXHB6x2XPkeRgRvU2ho63/9T647oWAX5kezifq9blz5hLxu
4/MYYn7E2AcvnsQdjhrnm7oSoCZDBMlvHTlXjLkrhySswHpQtEAXKUWnxZris//hCmWdLYbo+Yx/
PCYzWQzw2EklhLZUOzkO5fFm/bqg1kfdVYf2hGscrdwSK5gx1oVlB4CKNe3LiXAWX8dpkJ2qTz4Z
033OP3KBvBfEjATWYzCnn62MJind8bAzEf9/M5BUOHjEsZPfhYF0fqJmHi4EWHN5WZb8X/dFgnON
3cY6uSlbSs7yr8ctFvglvUu3F2JcctlVpzSxhd5lloeDfbWRdDcXPeP5nbZsoGdMq6t5xd2oP/hu
xnhFbPzaaT+yYU9/UeTDXKXSwzSg96q7Tqf5k0LxtLXA/IevYLxtuj3cAo7iJ3kK4hxo+neLRhzg
XrbeI+UyQ4uUbRK56Ug4yvHRyNdZjAXoRiv2qYkruwt5VM/OqqysLIJtpXCj96PbJhBci02nfDXm
R6eS8qiRxn1bHmjrAqNw0GKXGqw279Z0Iu99+yxcGELxyDnWZnZmwRmxc6ChDwboEG/7YTvGn9pR
wZ0RXodjzvC0Y4bUlcOk53kpU+dZulpz7FQfYAV6UNTRhT9/GQI/z5z3E24xrdv5xduI0+wo2eCh
sb1csyAdXIURx3tJV/hhck5iqWU5g3FO1JUYk2Lq5wqSke4b6QiP+L1t1gU+TvIuCf2lTWeQB2kZ
91MtCfRjBhCmuQThogWjf4gyJNvy9uWUX9XkleliBY+OtfNwY32ZK3osI3WmeVt/EjosYuVt4KQN
D1CyIHqUuMeZnkjTb4UBD++z+WKfsejKGGwoyoGxydT9izD/sf7K11fxPQNQRT9tf8v7c9+tGS1z
wcoKR+J1KJxSamQzCbAXbXY1EGlHL+nIiDKEL1E46XxO2bf6B3wx3YNiYnQ+Q37orjp7nYLTOT9K
baDAFHg9r1N27Y1vRb2I5qGdTpW1HYlIx3Ez/NDL63yCYyxXnoXTJP6dx3HXH5UtdNOGiHaTgGzr
gZWAn5yr0mmIEFb3Zu7w6Xse8XbhBo4/yY52hGLy+Yf4BoLzQcbRA0/v7/IzsZwXOH9P2LD4HgGT
Lc/MqnB1Ns09HJpQ84Q6yKw3gWlxSmb3xJZUfNEND59U5zwU8ZdB4X3pl8BIVF9mR2aGW5kE9zHw
9JhC6bs68cnQLTWHJoafioszXFHcTKbI0+VjNTBEpIV/ufq8poLqDV+JfclwET0xu3liCinSj66e
2nY+JshcBAk759Dhhe7prV7JXnkZERL2B5MpkvpeY8QzX7BBKQ07++1aYIHKN3qXljesKNYE8smD
5vkhd6c5viPpYzg3+jL8fNVhBiRVziw5NBNz6tFS8fZSsn1Kbwx8GfWgdSFujSwQWIjFdy+tQsh4
1VZST1DIpexLi3dNsnwLRdqZ81uMyAL69ItjDCeQh/gZ/j2rLXt6Z1B1wXKrk63U7yOgK6AkINQX
UZxaz9c48W5C9ZChZb/+YI0OlEHR/3KeJjnaDRUJw3tsif6XR7GTI42kBYUqJHPRtkPFFgnDh+nZ
rQh34IcJwRBYO+M/j3Bsti1YqgFZGUQMJIaXZ+4U7axwMRTQ/S45QrXvTZfjnimzVK1fd+jvEd79
DGNTV9TdJVMGP2LDIXbl9cNPmzrEuENyNj3lrzkim4h9BvjRZn7rWOPMiCBuVPsWUT7Ro8pKNXEz
f+fDC7lfTO+vEyswzN/QEAqYWX4aph0BsKVL6WClbspqQfumOXiOp5Uj96v00TP6+BQYTeqbcvRh
ceMV1IW76HMWfvN0iwGOglN2C1cJzksQf+SyL4K2qraa2n1H8+kkIxKKTPYJ+REEaL9hkIC+Ktum
WKePxc0bT/+VBjJ4QTXHmYZLiuAUJsKWrTrv5/jRPKHgL27Kuq8zX1FNv7CYzL26M/qgeW/KQGir
YXaq+UIC++frqKIZ1G2iqDPXBFkDVh7OL1h72IBi1Gmx0TpDcsslhyPXSFwUvZ0C/Of1RIT81lyN
j+cXCGLOYTIgv/EzYzdr0BbfLEwYebRp+kf4yjgxdUHbB+CxbADDtm9WZeJTS7AAmNqbB+zuo2kD
cI7w+IeiP602g/zGVTEXKugDsrWbIc0ObUztr/W9RtNkUcfxevF7s0WPRKxHcupTt3zjk5a+tMcY
vaJSBFFO6SXTga5z88TVj3orPWjMAt/kYk19ZP12vS1F6zS9yDib75uSjYQAGN2tBt/oLoO6axiM
HqD5+i9McMvyr+D/cX5t16GiHYZBo+VkWQpfY3chEP0JDaVZ6b1ndocIiwfLVWYfrKK3l6RxoPyQ
2W8Frkel+/TreteJDqk/ZB/0lHcoGBB54pBYwAdzh+xDNv4Z+lUpCPyGIA6hM9p2xtHKNuQsSyYN
KNkszTcrW2k+eSKRn1EQ0aa066eAxiN6vEyHirDWv6d8W8c7GmI0CNZw7aDQQGQ2fWjclPyvu9EG
1AoDsBBW2iTAfxYdJBzy7vFLR99BOat96JBScjJzQjhGlNXUBFTIz/0wusgiXojraDr9UAOauxeR
VwK1Qus03InPek2/1L3x0f+CRIoX3rQI8GhaoKrOhYLw5HiE+9UjVDi33Z6tQsq9ntpcWVOEmMDX
wr/ptW4kd1adsfAm46wBiT1FzgZAO2ER8L2Vvw2EDoYNkIQfKNLeWNnYjsFbz20wqGxPsfRs50CW
ppVMz1x/Qq0nsEEVblH7WZkbSfaE5k2FAWu5eWnr2lfFyAdHUHY+kmdI2H0Qv9X6Ib0tsabCnyk7
Bvy3mN1hVVibWMJ29JTqa8Fc7NX10nkJ38U/wlYIl+qa9XxfrNbTU73CgmWRWBXULW2gRu4scmKH
/sv6TsF0fkmwjqI1SzwhjoosKegfcTCH6/ChP/e8nEmxWV3LGRr8Je92SxbUuO3Eg9btyteGHCyj
OkRB3tzN5KK+CMzG4cLJLdskXolZSP7+avam5Yv4jExbqbvQPwmbpD58deHW7FC4fGfqjf6CfS9B
FF98ELdD8k+SU9AfhfZCAE0krtXOzkt4DuZ3Om17ukzIhF1yETBbFb6N3CWiZ+QXvlROw6ikW/8p
v2SGzMiJZHy9gdEi19D5RIu3OXu3OB96MPu425SEfNeeJH2EN/VHSNZztnlpLjlKwomNGtdrrISe
VyvdNEK2+niSUyCThQUXvT5nli0/+rvGq5t0uJ0d4VlIaz5ZR6m5jNq2kul248/XEsUTAsR62Gln
zWHuvHiHxXaevEczthGXrHvDGlz8pzInUBzxCrImTGvOjTryRJpxwcN7Gydm8iu6xAVpw/KYdaY4
Lwt2AUEawTiSMIcn7XfS2Fnl99pmbA99HmTJphW/1HirKcyFAfAH1EqeegpTMrT2Jrw5IHV2rc/s
GoZXjWgoiSlz6VQgNfmxlA8DsCwWmqs62Zjtx7gMQmFuvzRHTrapr97aP8rI9ksxuUQ0RhuLWOx4
/aOhM36thRAa7Mrs7e6B4XzIYqKLRZ0C8kYrS5t/M/Xvp7VpxHsSI9/21eskeqk/A83nazjnsnzH
Hx1P/h/yQOJ4h4k0/2ZcrLdxgwu6NLnp5HWZJzebctHl4lVJOA9BBURm7XA4Jw2MWywQX3hXcN1N
8Ul48Afj6RI0VEUX/l35G/JjhIILD8giOdSEmKBptLYvw7Ush394Yc1m3oChuMeRehSh+Fe+yV6o
HXRhxbxAkFyRwxipHEblPMEjx0sw/VvNCGK+NVr80u350OhLGEfwdDykc1QeqvJGNwy20qzS3/Rt
AnqCSyRviAFpAfGTNOiG94K6ATKwsRalO2yO+BloB6P/TDEeMnZy+ZZL36LwBxUkg43Xuy87+47D
xapb/QBJk1ubd2HNSRd8QQ2QOdgY+FkYboW6I3Wl+buDVBU54WBX8g5Pdn79VnlE1TPAzF0MghRM
VpNF8nOlOk6EIGZbQxtCDqix0ZnmIH2i7pZsJfW7gJIwokSG20MahuaMIQAa8jGqPFCIgNEssntO
eynlkMACEZVtoxG47GADU+IVN8juLHtdICHlCtfk+VDiDPga0bmOvwyWov7IpDjWfThstDQEd2HZ
LdmFfuzH84yoX9jOiGrHe9GfKHjHcRV2QKi/0rBWkKFnh6hG0PrDzkHKjkbWkuzy52sHikR1Cf1V
90vDq0mwEx3ql8aJ4AI0J7JGrOqitmsN22qAQJW8nTDddY/hNLLfw6KW9mT18GME09WmnQ+O/pO0
nll+FJOHtbt5tAS3qykpEZB7RegPKVNNT/2mvEF1J1Rf1FaJDSd+QCy4lyxMLaBaM3Ff1LG1PaES
C98EGI1WUAJF1JciJtKDpq1xYkxMB6gGgxg5z/rMvstNk+sbG21Mb8xxmJJ1ptxHmjbCyaMDmYAE
xKS0CYf279WsDZSDQ3R5aj/QNKLXOvnroUynuL0gM+q87NHMa4gCIzCasDTsS6OAT0LOoI16h5VR
924FAaNyMQuwMMGK1yoXmArMvNPKgCeJENl8cDNohEwwSD8RfkWYVsxioBWZLmtJxbSrtjOSvpYC
tAXcSGjmg7a4zEhLBko49V1OyBd1AKNYCIRPD1TWP5nhhM1G+DRxDGYgtrZ+ZZn4JAjtK4TBI9mA
X+bDRDg5Xznq5G9GVcoV+Uf2oIZEXB2nWBAwLB9dafLnzA+TD1ULWEmZ5tSiW5jnkva5tbmE7WV8
43vT6GLTz5EaH2lqhmCJYjskCO531LqcSn+cLgq6i8QGu1bVRd4c1SeO7igjMyugMym6tfxP0M9c
fm5HScNiL0gXMyKq67cXxe/HrHj5hT6FNEbE1uG8HJOtZQsiXnEBOxshbALlGVZUuSdQyZzEyCdN
6PUjVi6lAAlOgnozMKcpt68RZBlhUWf59fBGdJ2kPwbr2Mn3RP4oLVzXu8dIa21AXwISwHcXbKMO
kshr24Meu9nzlCNUgkmcO9gGY6xfkj5AGAU6Lc1jpYfkozD8KLj3ynos/fhGARHXZ3IcrNojlgO4
QiCAPvkUpSWoYUwYk7SI7Zb8CXeEaBcCS/o1dmQMOpwBeHrwXRl3GsmhLe5XkPpc9wkTYvwkxKJx
d4Uar3aS6nF+YlBc/ukSMuKLIN0maM6VVzwvKmEFjV0QeRAtEqQWnDE/hjVL05VhGI6nIr6rsZ+N
x6fhtxoJGRCmmfDjRAwZtE4C6YLDnc9TNV84p6RP2ugnqRX1azXjISX4MeJXLGskLutqZ8Tr/EVm
RtBU6whdBzoc2kYf/uFeOZOTVt6fV+2zIhhTW4bFwr2Lfc70AQcArBEXzHlF4kr/p+EH2H7Brl1Z
dwVmPaLC0nviQwUbxlxRkqtLDjaCsGyJQ8cZggZYtJnK0oY8mX1ajp7uW8DgZBv3TB+280gc107L
L3gr1L/qO5Gft+ZfpzjjXdw1R307Ln0V+mls3NjsU1Kf7PQov6vv5O5O2DrNf/AuLOTg8lIbIjxj
rJri+jes2blrLE+/eBy2DX//f/6uCamHJ9/nWJAWXHcJXKtFnhwJ94dP/pVAbPZ3YLeEDcCGVgx5
eTtfF9lj/gCdAoKDdF0ExN4f0m+67/FkQTBGkfbOfhOhOE/c17E847K6Z2KavGfpDnQYHTWt3gLP
c9XihZYk6D7TwoJcPMOWJ7pehvHBjMUdSXAOGjsQpVfhpH+iCLZOcY3eBE11ideG9NZYjmm5sui/
3iEkAe6LBzQ7velnD96iKzfKuv+hl8COYbbABdwaoQulSJhcmXnru4nppbpwkRAGWvNjTNxmg7wO
sFljBEMxdAZgVh7PfUhc3AvhprTm1WLQ8cHjfJVKZvvxW57ZQGL48MQurcvYgp/gAzLVu6zn9dKD
QZLBWtZ46JwGsV+6R9VtFfsS4RcPc2dXX+kXxB76HJoR2iL16fTQNKrZA3cAfWIgzWzaPPOBuIJA
M4BzLw/jADBlpsIQikLVY0PHXuSmU3pj3IH64by8JAPa2cZfAI45wqPC6UpEsaPkjHXAStSXz/D8
pdvvimDBUKgU4MUgOAHzs7CyoFDCBoZRIwInI0BxNzJ9xXq6hbHjRPgdA18wzPUEckpl14yWWo1Z
BquPXjU/mxfpOOQUTxDYCmrQHcFBb6gs+i2SeOWqgJYjgE924p/41cq2uOTLbJ5vLK22/WiQMnX7
eHb45Jri4SsMpQp5OAskhyAAV+mH0wpshHcjXvWLjL75l92Zng/eOCMKKimmI3/TvHBjKhE9qnzu
2AoRdJbvUn/G7FGCb+T38LbGjeBwfHU8FT/0poxGFkyvuIBdhI8nLK0eTB1fLHspmf53He6feyRK
HAG0rK/kjAtSZF0Umrhv8RwfeOdIcsB7FPg6EvN9LMj7faHvKbPEfjkA4TFQF6Ed7Zot3yfVfJSf
/8KXz0C21wOueDrZHAbQFCzNHsirhvKw5Vlm/NbMFwEPBz3gFs/jVv7Kj9KNiR1jCdwpGFEskIvk
8Txg5qEvC3MBmGDt4Xd6Q+rC1Ao0IC55mOhAr7w+4EdWLo/ThCZoCszhHwYCs3oA9Kk+imNDDNI3
qqZs8mqeDVT8l6zhUHGfyDzAopMwmNSjqnxBLET7Y/zDScF8y6fDIH0wq58uXInSuifmLu8/jPgw
MFZNHFTnZnou0MuqfoSvoIqDE2EsRyC0mNKAWvxHmd4famQzV31CJ2OwJviqgh6O47JbSa35o3KD
8n32O0F1FIRVCEvQERKQhccwwn8gNGTGsETlOYVoJ70qtxUiRxgYfkZIWWp2pRNI7BxeQf3b8E9K
T6V2SEgmVq+UpG1HpBvLy7B4DrES0DfKeNPN8/O5fWE28KQSPL6IboDtZa6oXwIWP1ve59OFPxXt
IPQsnteJxjQ4iNiQG4NkaLypMLIz3JauraV2KS6hfqQimRB0WMuHl2NPSH3GGz3zRtbLfGlNV9Ht
FjQYXCPsCbXW9rJ5i9KD+uxIBd0KYZAumDLW3U4DvF5ugJgBK5jVFIiW+Vsl+u3YLKLxloE8q1cl
2cr1koXL7zM4pssAr06ckOUhoOaVhluzxN3yHEdzYnPwRJkza/gzlNAxdpHROC3LqmopzL9S6aKJ
j4pfNYpLxuqao39tiNsLwYHSd2t3zbVSgzkBywrXY+eoRTBNd70/zcCBxun1Oqd4CaT3fqQ1gT8L
I5uUBggyFW3Ru0r6MHE6uOcrgSYEmnYws3MfBWYUAgnTPZIqS5jKnopvqgie8Vk8FvaQr32peGbs
PcugTA9MkA3t3eiPo7ztBBuDme4f+gVsjfZLlzMwxcb9lA0XlDXt/j80qUy6gFm00qHm8C2cBYEI
E9z6qq0Wbrg/VurTq+Ba0LbHMflhTgZlciYtQfPwX8m7W/hugCFTRWHJkMNNAY6EAcOcAGlS/6te
FOtuwDg2Gnx2kFqAYHEHeC5skTo6wSCJBybdcn9VbvG414YAeCoxGSQM+3wIyv5DJsvhwiNRz4+i
0O0svJp8j4EqxONZUXAk2wodGT4L3WlA2A27mKjHaqmIT5l6jWRvhKHxGXvZWx3/M041WBzgNiur
pZgwyR7hIcWFID2bxpltkpc2q/cs+m2HW/Ipq0dYgmzDqF2EW5+4bDxgM99PZj7rQfOk51FbKK6g
CNOpL85obBkEIygFLGxccTMXy4kW3uUL/L74G30887dqi3wRmxw0g6hXz6q4R0dqzYeKsPCD+MYs
tfsS4dg83UUzjteEFaCxu0W7gmnxgxRGZhmd5BrcufoNm3OHqE6efeZgjEZ9MdsIEFPm9VB/N2TP
MQah0qu5OO9Zt5/iYwcLtDZcDnV93nMWFJQg+eIBK+ZrBkYcAHRG6hljjwj+FBLdAqnIrii350rf
tAiiH9iI4AlHN0dLLB9S2o7IXfbKZjfCw4IMmhdv+biZ2PKpHVvZU1BWtQ5SF2x8itHJOcOXIGAf
oHQC2EyZVa60iEYeRRY7trx/mWeKpEg9wMhQJigq9j2HfMeuXzBdXo1CQF33FOwk3dKuRYYLMM+5
WXE+GDhZ9Ccj+ijhUyDYh9I52dZtTA5iRU4wLl3kQK+Nq1QHnCiMk2XdA/xVzzBvKNjig0IPi6vU
aw3x80mWUrkr+0NsLAYm0cPK1zBkEubar/+LBod3RdRF5cJXh181uVimcMujZ0CrGlc+XxqqI1Q6
UBQ61KVPG+6UQQw7wXpx+mjEIzwSFNbip9kcihnOo8+W+xzuRXqui90yHK2cp+HAr5SKoC3h8/nT
yCHlpQxLIobFXxL0S5nIl/qbOm94+bC54GaVkOlxPZwxL7Ab0nLnNcSGYQ6657vMRdRK0gIxACF3
CWeuzKkEF3LGpOH0s9K7XSj7IxazRP4+N7BRoZ1xlaRbN6xVqJovb6RsKrAyN9G7kVvdoAaDs5vL
i5KoJxBQZEQYbjMd7IIxfK8D2BCiF3TjEe4HJFfVvNaqvJJ+YGP2RD432DYhDaa5Ech8uTCqV8Ub
xS+FMNJ8zmZVLUlaxaul2HchSjIDbUPzNYyf4TLmh6+aXi1C6nF8S6+zEch/aPjViJFzLmS/KWrr
7F4mv2rNDf+c2KlE60n5feG/SaIoDEtoMEDopatXvsLOnj0h8sgoU5ipc3a0OMirTBlEhMwRTL/k
Dr/jteCCIasq0BgOFR6dwWjsojcWPHjCOPoMxYb4qGDgYbi1eqjzCzVZufAJ6OcADurIZkpKZ5Qp
PEuYrSkwmHDC0xYXQYVj1FEZmX6I2X40WMZABviaU9UFcgzrr/+z1n8RAMPymwYd09Sdxlzxa0P2
aqRvXfQh0txaPYdSs2tEyy4U6iLMQUOKrlNRvy9UJI6HKfqYe26JF5FGrO1nxtlCfgkz0hBN9ym/
DRxoHODsvJ3DfHQyz4xxVf0zSU9p5ZaQ80wvowiJK7fGmc7L4dGnPmIKsBJ86Dj8TTwNYGZaiT8u
P4c0V2Of4KhEiDas2Xin+poW68LYJFEwIr2oxn8hPjnfUwhBtd//ccS/MLwnRG3YVxCBx+XV4cun
tokEr/+DKsE53+L3NA7rgqjPxWFT/2ybz+J/15Ts9R3r+5rBYrmMqPJhX2hHZnW8hkL3V+p203tM
AqvXvlPe+Nq5vMWCr6QsMut3zioj2Q4dDubQA8nVKB2gQvnbSHyuBz1Mo64H5SsZ1nwsYTj35q4u
dzMkCWMzaFRJ+O9IF4ajCCEm/z+SzmtJcSSIoj+0RCCDBK/yEt400LwooA0CIYOR4+v3ZE/0Tu9M
G4xUKlVl3nuu3k3iiuLu7tYuzWZ5NkxsL8hfz7+AXik6kUBjvL/MMxHTn7KcIoYbww06oNS5x599
KhfvVkwrYTfaXFsqt+MCCAseSKau2OE9tpgosJuApS5TTytbuo0cbdoqCi/vDpqhx7no4pyV8lTj
rvRMANnhuyX2O6F12K8X7Z2GJXWrHJZI1VMJWEfNPiALvUHYef59PtfZ+yvjkbrmR2+3Obk1/NZl
tCy5bcsKKGLQo4lmD5Ax4Saozs1DP/4csKTDoyorqnSs0Nh5VexYg+QSjJKAFnFnTDlqf6Abt/6I
T+/jCMqfr/3QOkjdeLR5NUF7AX5SBtRkS/LaWzsugtQ7vyeD5rMVZnkxV0fENdma6imlB8gFSDW/
8srLyDg12bJNgqIMKAuoIPXIOLDVt7MmJRhF5cgzTmua9Gu7T3fwmLFNRypVI+OlT10oq9tyyaNS
B7GepFiz3uzM6IwNWA2cEiCl8KI+h3Sc3AwxNQGokCprNml+Nn7/stBoXRqVSitILgYceuDB/Knh
WWA05KVn0P3RUwrg+Z4wb8ZJUNAhuXIFZiF75it728eiDyLjuwv7jZflU9KRWIdz3/vRwToY3Jao
sTtUyylyQPKxqWRfehvWoleXtSezQuZV6N7VbKkkQWdF9bNnRQllkd8uPSrAbLAND53340N7fCjY
vM5rpiNqKrU+azCMKU1Aa1JjUZtFKt05eiXIsfIx3TIqRAg9iP4mwxa1/IsAxxLwG+39kE1GH44t
OVRoK5svI2eGnl8fxweNXmw8XP1X52WwE6E6NuCyXbzYO1xnSEG6KwI9Nt9Byx0eNdSQZTEyfV4J
0G4QegNGMRtHc3blvvNIHf6jcElZp/6ppxR8qgJU7yRl7inYPfdV97bUGmIIt225orD6ZqFW5Mve
jfYi+aN+uaSk44GTDIr1mw39zaXW9QDvWYJGLf3bAZXpx3MtPyr/lpiDf/DsG4zwZp45fHjyRx5G
YJ7yexRG+Uq+vLmZQ2H15j7XFHpd5B/ewEacb6v8KRxCIvmlq/vv4+ULsF2lvktL87l5ayDPi8kl
PIeSYyafU/4lf7+E7+ghuQmmP4gycLaF/Jlof9j6LLzzoYA8H0QqOPuRT5v0SHsT6spK4TXIe0w9
aKOUucRpJm61fwBcSnsCX32QCsK9nlL5zwtLn1vF/htnxZbirTylBAGe4a+fMShm+3NoTt++QmDe
gLRn+PkckJQhV3KwSOnmsZFIegADuNighfgDuz6OKDPKS29/Bz4vd5LMspBWHVx/4O4iMHnNBOqP
bGf8nN+9+4IFId+YqQ7OH0/h1rzg/pd+3gGOUq50EXrcaTNXITUFDhEYFt45xfioCOnmkAlC3HkA
r5Cj8nZ1T4UiD8QETthldgtZRjeRoPtvYexnYMcekzy8osjkAEHADcvlwwfa643mKBjCW3iFWyY5
E9jxQopMAnYAxst9BwCe4GAbPv8bPQjjCBS4A5bLPKpvRDL8dPco5nYpQ4EzQlW/omEWNPPnoqTY
6MrrpRjgtdv7QvfoOxchN/k+Z1H+pOGVHEZOPgm/WKKDypPsBUrHCzZrNpuDiCYSdmXap77m30M5
XJrLCpfT/eBUdBHLkJA3JytednOe4iBAZ5kAY2cvXGL8hGQeyHnrmFwZBgzmDgoxhiymA0aFgPTp
sYOGThBcMHreuCD5PzcR3iMFTa/j17ndEhEGYSGSq+eBjpEr4M44R4HC+S5C42ZnRDrW+K5727Nf
k2d4JpKgCAkDGTDCMg5D3ylX+qQCRf3wbiGdKCPC5c05AcsX6jvS4/2cQAusO4LyCGXE4tdf1tRo
M6jfLEfIdjCBVctnMC0h1pwmIBuCeZqN4ST2DZz4aBVfyhiUJ8UWYNVg+3F6rckI5HBylTIEOXnQ
bzNiB64Uh/8GHFYOZgNwrAG43BXXN/YGjhKYFAgjfRcxM8OF7V5UMvaF+81mAVJhh0LX2PeYGkZ/
OQp81YfgMKl+z6cE2+mBkXaoW+u+1ifMDS6GKi5rCT2QOYKm6d+8QeGHOQLdGhcmONS/60uQd30y
gEbxUY2a3yQkk4dbn4MKJDxjkFf5ntDycEeC0EM1iDkdapEM9aGvU8wtQ3Mv1gr5averQ+XLcdbj
UHdpOLkY6jEgBjU/INcGz8QfplFahE3EioOVKaeFqRFyN3x7QVV3AUIpXrPMAOJeJeGE5845CvLA
sf/axH5fPHJlqP7ysB7wPV7aI+xvceYY8LZ0Xsx5pvvl33HMwxfEP8l+kfeAN+iPGuiNQpl/mbMg
VOVcvsYvNd5yQn824sXJ++MxSUGRQ3DjRefgXwQA0+dftxDurR49j8BsAbcZkRwK8+vv8eVAMEJk
jGigpmqynWEtOf0UamLem+K5KWZyjOT4sbZhpcE+XF517Auk8MXvykHEBDDpg4WjhDL/O/LeZXU/
lgxb+Zo8wJX/y1uh//R3dkjFYA72Bvy4nB95MRIMBIdRYmUkSm3ov3hTQMd+edUT3qUAJWAdsr8n
dyU+EkFy8RN2zKRKDeEBCfywf5BggvioMRLlA/c5E1iPn+DagqEIVJEWECmZHBQZQDw1X6W2yEzR
gcH5QyrK1RLRvZBcD0nSkQcC2C4uZj5gsMhlxgaINAMoyXiu/ga5XHmSbyA/IB/Il1jp02JB8PIt
RJ5kcqYLKckxoUCerpOENCP4RmCMekSS/EVK/T3bCCaIvGiK+jMh7/Ad/s1QoyTBK6y4vv5eczyV
RxOrMY/AujyADSmvWUJlKKpwIMSVncEEgqQEZ+fO4wno6Q4OSuLlhIrEvM+/uXVlItoSkoyYsiV8
RRLJmC9RPsvUj+fi35fZm3HJIiBViDSX7yFGZvgDmf8zc8vb5SByGZpz0k841SVaefbWf4OWcVMd
6wnVqcy+wPWM/cJqnSFAEBlUQ4bGg7H9CA1OOcoHbggMCwiUvLvzr3qgVAgdBp+5jAN6V5LpEx+h
tnzfqT/hh+BACX8G3pXEG4n0mwP37/RxKgbff2Z1gkuEas/Z+pajLEeMx4freZGW1mB+/Rsbcv3L
y5dZRd7M3xGXs/aHoUJy3ofnKR9X5iAGFr7e6O+0IrmPhKL0N5T8brSgFHX+paAJUojKiWD4UXiP
aPv5f6etE+KqXLBEGOHD+5s0KL6+JkbHnMFkEJ4DppEaCqlcR4IyFe6GGo3mcohzGE//XiWvk1sv
Vzz3+dcErLFceGSa+ahvVo2fIaUfQMu4eZs4hKgSXqKRZ3pyhcrTqFEMuytzTEqdXBIMVXk3gg7t
Qz3lDdKerP4mI96qPKkMwoJLgRHE+ejkyWXOMzil8ohyGiHC3JniDCYZXZzv5IzxqtjL87pLjq/c
N0rcbwnzkrxUhDIz6LR/70nm83JCc+zCl9SoVh7utR0rc+Fa9X34aH8Xp1w0MhTk8+MrgXZ14/gw
EYZYN8OBh2j37yyy/Sxmj7Ce4EjkK/ylBHsHhDCS93+eCXeHsTah9CEpbwLOkvcnCT5qBEIVwiIj
MZ+89/Ia5WcRt3NkeN0IxpkK1YjQLqYRmY5YAUmBFG0IR463y/nlSwyvJiq/NA5YfOz78Q9STPeb
SsKE6efvh8uQ60Re2zkYcGkw2XqC/Rl5miPvpe/KJdN3mxldvAWdnZXmQHVkdSPAQDpA4PqgycpB
NTiYclvBwSNHWo7l38wn80UvUA/PyBTYEeO/Atw2Ym6RuCON2eLGQJCTd+apBC8DRxf0SwaHhvBn
nlyuWRl8r8k7fEDOeQX/btwDyEEp4dGCM3j6lwg53eI2h9YTXIxFO9aCu58Th35fPqV84Zj0CNcp
2gZs6InzviB7wPsNMd8mx3vQczoWMHbDVJbgvk5edu5AIcUu5hqF3KbvFtW/fF21fo+knrXZG2sj
T0G7MX8jjwqoBMX9AGrnHdV/hrHZ1t13qCQUzMJ7pDlV4d40AY2e8AThMvJuFD3XqAhYXUIFKNwU
9uJnnINLnDypYaS2geDde/ScfrspDvh7781qpNvvSXtxMCU2Px1174+i9EJkHCCt3QRE/gOSopVG
dezFCuicgjske4sJvJtuNtw2VKFtsE0XKqmWmdk6FUy3v8XqiqXj9U0D4UJoCqxVNLLQIkmBR9AY
NscXPEmKswNWb93R+B3g4K/xVsX+kB+Q3l7+nD5nSrVX8BnhLddvkV4BmG7H/dzPWmdfbDXEwiCa
juYwvGmIyiDSUDqbYRN7KDPQBjmNIas5M7DKmJaQhZVjqkfKfkBdq54M9tCfqae0H7H/HA3FS1xS
sn3b00PnmiwM9/zGeckvGVGxeirwAHo0MpkWgCTGGIaUKe3dYcoUynyHZQusg/D2abw4JgBBatUG
+3zYwiMLXp3y1aU73FoFocvyIB3FBS40rpnRuoa8+Zwo6kSP3bbcNPbbiC0svlDL9wMzGFkOr4hp
8O1cCKByseUafmOM02P1q32RieBwKTNB+bTR2319xv0BzbIgqE9cFXyGkKwgBzUwAle+qbvlJNnE
xYLGx5WwUGq59NTgVrMLO7u6X4NXfK74tcfe6Cgt+z31u2arC2cqQhxQj8gE0fd1RkHVG0FLNY8m
27nifsq/etiuqVMlZ+TJJNw20WDz4E1CL7sjNWGauvm9F7m6LZaFi0OUmGgRRg5xuVAoB8sHt4BV
1VKfp3KM2gMzCMCqAicfkjT9AP/exD0K9fsxjl+/KAW4eZtxABGVW2hZTavKG3yXxgRCcbXUQnEv
gWi+ckG50Gu071GyYEkCkE6oiU26V8DC0BNAHlMDyfWQv9DoTpd97Aw84fmzrWkio80aIlmH4Vwi
xkCyS9f67ZSXLwpxg8W7mkLTeowruh1WcULYFtsvBXzMcBAp+aRWPLXyEnIWBsQK3HeDekO52XzO
TZ1MDS9rvumJXWCjIwJKcNsiZlrTpEd0ILQdui4wXHCidSUNnyP7s2LyfrI9tNXLfIk8EnEa21cN
rj/rGxwQb+wfPBRtxPSCbNNprLp2jRWxxK9ZbJc1udNQ/QBW0+arWSzkvME7UTighXD2UjEuUX1Q
J7VYG+EjJn8Z4BMlZDZhbDO04Dky7ZTGFNXx4Up9nxyeidfQ5rJ8Ss4/lHDup6pacBh3A6Kqd9SY
4NyYLtVXYqXQYt998nDiFUlHVGP5BhYOirOsNmk2arIthYyDTEQhF7uX2szmi9/lUol/USMQANj9
bdoDWskoPq9OvBrUIVXZQp/f/MHnzb9ex9+0vJu7/5t8oCdYLofkIFCNdc40jHl1S7xCo6s7epEN
wqPwrPxUyRvWdPZ4wILwvN2m34FR/5AYfjXG117PeZ1/OjJX8zsqmdI+8/7zZnml7ZakiGJf7kiW
bLD5tQsds5qfwIzwgoJY15YJSuNGkKrCDb2mk4MfCKVKAuvhcX3h54x6949HSlUs15dpN/m9+aNH
5VYpSUJ4d4oHGRvGEJYDZiYqvTXlZBXc7yMD+6hdYxqb24vHTlRtfp4mGuCSpW+MJuhMovPwveoj
GuinG5QFyZKKc8zDXSiKpg6t6fhBamLR2i9mIPhEqfNNQbePRjHWMm5XUbLMs1OZjunCHr+p2L2a
of98jfs7knL0zE/XQ0TGakDlf+ATytCTvceQHlHqqifpbc7OUMceLKgCtDFErCDQTdcKb6Jkw44G
RN4Lstv7emtk0/FTP/JjzBl5sXr8nPvcT0wEstE9sUgE4vu5teWAfEvl90XYFhpLasjcXO883bkM
x8Wcrrki1cV8um5ZplxeazS8ifV7ffudNabEmn8oOBJerJOpqNfF27q6BJP1bH59mbtj1MtkBFkU
/y/Ycai8ss41Zpgttvc5wuQBHXbAIWSqNk69qnbvqzPEWgj3b2+cKGIaAc0r2ABDF/UEkgCTiKxC
+h59Sv2oABOoNGyb3kuaqAa79N34DMvkdsB8Z0bdjkbC6Ez4Ep6d6s6ocpZKu6mpy9AAMQ8Vu4Bu
VyGywIAZl/gPPl68vrIJ8xv34iSgEUZ84aO/f7+fdlSZEVXlTD+qdMVHFQglkOf0Kxqm5QlFXkTP
eZ8wCG7113lTutpFUo7LDxID/GwNDillwr4eM9XSsDUq1huhISoMv4951n1OLkOUNzj59nR1UajZ
Y32n6yF9GfrS/dJVqvBMRXeaCgYGBW/2nuA1vVpyEutu+Z4qeD4j9MzDZ1Dj2FgUoh+VEmqHIdoq
ZwZekzg6bwxmq3qmfSSWbRo0kREnLK/0ahJLmQ4YbqtzbN2sI/48q6gRGgYcCzPKvh9nryEmy4of
Uw45NweaRiBN9tTt88zBnh7dyeCMHbSdhMwE2cWml0olPKWYH1YevXYPdTJ3PKs8mocS48VHxaP0
rHwwjSej/Ksh7QENGIZv+7FFAKv5zM9XexgieMXQYOvf70jdnxc5tfuCTrfOkXEUrpZqXTgPTFt2
bwm8JIQ1ocBvj8eb2ylhrmcOXFAo/NKIpN8wzVw75iBLXY8OyhvmzK11EeLh2eAcIJqqKN/08HIN
Js3iikYASB9bFznWj8O4XDKN4112t1RavTGWMtqvD/uXtLkvyhJvOKUoCiB1QthVHPI40JM20QFy
CdlJLasv7iwPhwJYf2to/kUnnsFcszW6A2Khx/ygmeon3V75ZLzHNqIVxZ7V3Ibd54brGmKBObmy
CieVq3QYHwW10KfPcIzp0L8c4i+Y6cGSfHJ1jGgHebBVXe0hayVtGE73xKYU2N+xkPRF3RAB43pN
Xs58ygbj7V1mqBLa7JOm83fil8VRRX1qTlIIq+wy30E9ir6bAlP/com1HsmfNm0QZ8Z2S6/uPXl9
jGkiMWlJSuC3tmD6BvReIr9kzUJZMpmggFZe2/rwQsaVEFo/hIe7Yjly740Dib3hTZBq4qIx+75i
t1xX3bZNQKeIEKhNorr0Xh+085g768FMml3sGBKZsXg4HfI6yJLx+5Nn/6RMizgmXROL5nRcK/MU
Q4MOAsGKuLEi5HsglcEt3N9XF2fopY7xJGqatGNxqlLDFrIStV3cmyCVWDPoyGYHDWoUc53AvCFu
Dl18DjTKzwczZqOEehRLIXoZEAeshxU9w7tqtfZn82V+JHffcKjbcvXv6crPM1oRZIAjDkEhbkaX
jtaSTQEZGysrK4BmRnRuf9MX7t5Uc0sVPHMFZmQVf7WuG+lf2c3LetbqZ0gSGXtBFk6+MjsXGzgU
Q040ejCrmVxn5jV6OpXzfq7Om8nr94baAkvRrzoM37aZ2No7YHVOxwfsCh2VBW6yZtPUdnu4PSZ0
Ffr7GJaFl31mLAgoZyV1WOzuYzHiI51a9GkaXJHMA9YVlwiLDex+6P2JT2RCuDTS/InUE9oBGoQo
dAslKhHSgKDcXPd5Pn2fVCwXH4k9mMDOHy5NHEeERbhvckac4qhR6Xl4AHZMQak1IFIUS7/j4wbd
JAlBzFOljZp68LlEcS30+OGSdIFRyEqazdZub++j+3Nlvmxt43xwn2jCkow1yd8jHwWbg53docSj
BMFrjaYS9uKwc1/7gQW8fvgLqghUBSUOEaRyl1Az6xNtN1VwLBSSb8nEPgRRTJ0m5/WPiy15aoiW
8UF9Q8Ei44mlm0uj/vbzy5N24/ynj8JfwBgJETCINglO++TGfKSwhldx4PC5P+6sdD5UTggJ5ALu
yQ39TWXJyTafk8+U8o3bQ1EzoTF3c2ktuslMsYNPY4gWhAnwNWOGM1S4BRSKIm78GG3lMauTKSN/
tKjmPWYmmAZWgWaJXdLkjeqKPXqUbmhf0rddYKfuGeTg1UuGgJiOtuvuhJg1TDdpWOYunofB9spW
mpYOsIxleeiwuYr3wfTvi+f8GqGhQyf9Ojwrq1rUCIXJZREkJXRqrGTf6HYXohZ6nZLFyAzgIsGv
qCnIUUwA3H/dGPE6TcOaTlE6wZHaQ8H4RqCCjG7fOuWmHQWIiZBURLXKdln7Mpb7N6j/8hW8veGB
PQLXn0PzmUjs24c+rlJxyFBJlqIX2QzHvOe9VCvH4dlsn37y+RoGcbrL7ttRzDEbp+857ZSMRTS2
GR/QyhuYHboq9QCucdTOBqZfOhRJVmg3cZVLXOzlhHURp8dXQ25j5sDD0QlQ+6SdW52AJjQs53wJ
H2M0Ec5g4rQJlTmaeq1E7FKwjj6xL3p/kktEM4lSot16xXZItF0ywXTi619DqGhdmOw6jeVI1O4G
JkwmogfnJCW8vZLxoWxxKV9Ld8gyWLUvh/w0WGaby+f7bXOq7jQSj2gAZqF24M53dq9r89T8oErS
pgO3j2IfOBFRNUbYdTPTcNDlVGaocPMjxwP5ETCs3MU0j2MOg1/fDIr3DEuJjl74eP+8z1k6MMnm
8Uq5gqSAM2bflHGkIfwYURKZaAvIGUyij8MQ3xN6QjYG1/bJ3IpinV5Q7zP3q3TD6plRL63+JBAJ
TLZUT5Ptg8Vrwz7TQY6CCqevk74Ljgi/9g6NS1ZauTVcazQ7tpg+xfuFrvHpNiIDdsq3K+ifxSD3
7zCiPEPfngGjKM4sYuP5zcFF9q117qWbDZZp4l70iaZOzwuhahCT/Qya6+qF7Uez7R1vvKO88PKH
XyO/u3noJxPS7jbx3oywwXBdmkihqQ/u+xvybsYofSvyhHAMIONk0w3znD1xMknwyhBLkszbOZ5u
0aDByIKoRPXi8VW4vXEhsWt7GPpgXZF9gOrL7HF1HOJg5I6SrPogIQDq0CG8apDVsVG7N0bpPRzz
1R3iYzwbncMhFhUBmVdI4PXZEAol6gy0R/0VJCaE30n0+kEEcjuwz0FqNVrAZ8DMBOHVsGviKyhq
nRBSEOyYg/t429Xk8olAnsqMSNyx+99xJ3ZsCvkiWtkwAb2OOmIB8o8g2A/c+DL5sOEBPL2itUAZ
aJKu4gfduNEakHs2iGqDVR/1E8Bq92ukD5ZDdc5jlMzlxN58/02x2nzEDUXDfYVNLUD4ydtIDjV9
R89YZhTyfCrZbwmceXloP37O619mV3wIG3wU5DqCGI1Ha4STGScIMChLCI21HfyTvuIzxUMcui7a
0JQObACYHcOB6nDFDUNmuuEXDk6unaiHQ5nLRgsS7D9EClrGvCKIZYFVKmPmfVsFik5bdyovD4ww
Z23Irmunb1ZvaJqIDy+WLP6t5LfRLGqb8TfGNP7TwXMC/m+wNL2JnKNctNJWbMZZnKXQyB435xyy
PVawLMYnQY8OnX4y7g0X+2dyaJTdsFqjc28arC1TKCOojR5d9BpNUNcghlIDbGIUc2wMgLiUNqyh
yOByHlumA4O1g0Gvbj8AhJki4wtkSVIpiwJqFzo81hB+v13AKHTXBEs3Y915ft1OOqDaq5tXXn9d
uu3yXokfr5nEmt02LDUS04nvjsZ+7P6brMjfAcxoJcehMlGwGFBeaewbW2TD7YfFvv8IGucO5776
xLtJw+eHMk3llEFhTO6pizH5TOYTYgpjfX0AZB5qQLivOwVfWev3F6bNqrgMYm2mNpEy9GBZF9mc
CSue1MHCpHmefuux9bbRwWDpKrlbI4xgeaRNW2wmVHk9sDIL1PZVmH3xhj32BkNHZbnhASB2qPW6
uUGz/+Jc9shhg7d1sT/7XvXNhpmJyKCsEoKgRUL3p3jAYHCgEDBkI8+ylN0cKkmXAhvfDRtv0Fnu
fd6MX75G+WjeTpNlh1SLed3wuKJk0tLtGrXu4mUHz7VsgLj1u8PxUMTRrqqzqPaweyGrRH0B0Ojb
kN306wfcSHN3O+vsddaSEqFuKcRe7IgLdttp6yvuMySXBguFWHetFL93VE/LaP1oQ4Vt+K4FXO7n
h+wejYivYVXO3EHSMO085xfsyIId29AlLJhxtIMUg2wKVxncttf4l27ZxiFJoYnI4SEu/b4modbN
/YYn3REPCW8iYOYD+fFz8xuk+KxVF5cB+j/nSoV+emFrlvpDiZNwwK1cl+ihdxdWDUhnbUJ4P14f
Dzv9ukL1839z/zqFB8HjPYPkAysE5lcC3m0WY0gcoMepaK/9++ZifBcL7gromE65/wRJhHpifN5n
VcAWj8dTXQ00vGBAq90lnbMpOHtYG0ht2GF/ZSYrvGsTIBrV9Xm8+kXZiGxBdzA7fQ7AIdlU1qH5
LTP0J7sCUSo5gweYO8QWkYswikYOu51C/4ieeC95U1zWqof/YvDJHmWZH1gqIxBYm5+/Ynr1qFER
Fww0AShJTpN+8AvkuJwjQyujiKqZLqoLzEB47g4NsTkIc/OImVW9eWYWJaKFGKECtJ8nDmmHOsWj
3rouyujRuvc1FT/KqvHs4mGh7aw13Avs6PhsaKlEyIJPKBb4EaAAyNhJmiqxuiXsDZiY7NcXknDu
35x5uqrpDm37d8c+0yt2eDq4xm8flPkQPFgFh3KMUyddsym9eL9Xnzt/f1WQyD3CP+RjXse+bBcQ
JZsN7LcBhcKQxQ6daTxsZ/R7vsfi3qUhSLmBUhhGA8XG93vxuAXQFxWa4YXFJkVjlnK3H56Qd0Yo
n31PbYeMIbpicCZnCTyE1GcosbaihthxXSauGowgk+O5QTHzDGCwaxs2LVe8/gGOIopLV+yWUx4v
6wIFf3FC2PBGnV5Z/xAi4FVRn2YwBajcv4mVLvmgXHxA3oa5CSVY5yBMcp6Lat1DG+w8xySHBO8v
6DDRLfl6OM7ThTMKXMzIxmW36JgT5xw2nNJGQPaf1LQQZmWkF1KQFy7VGR6oV88YhJjN79PhHo2R
5g65fxid9/7479xvRqPhI6mZzg1nZJv2kM9DB8i9jQCYW9O/PxcbRuvfd+jg2K8xC1rI+pdpuetx
w7B7buqn6I301oEpPwZAPUOGf5IYGlEWcFWPhLzJ9oi6HuIcsucm8nHZUo5yW68lPrRyaxL+XhPK
deF5fB6r6GOqJdeXI4KqM40dlxUdHx0fiief33Qk//2RruS/j3YCdHX27yfkp2L/ghfOl78qdBMV
r3WKWT1pnWxWzFpQd8OodSQ/lMRMPsOys+T/Hq4C/mJaLPSdh6PMIVxMG7Z47El5zG4rkq+/FmoZ
VvxDHl96583xHPCEpHdui5XmvTZ9F/Cxq9vGln0e/TfdphhEVxEKtAcanM9XPm5IDihzUQG3fnru
j3IiEsOmi+vgv7O5ZXO7oMBHh+5pHebDiLKCpThsVNEzcBi8hmP4mLAPYS9TgzCyk3zZcEJYdUEs
ekdtiGOSjJLnzb9Aho+QvVLopalXrK6lk0mahRZop/fAJ5GTMrnNEoTz3HK3R0fKGNjhJrVfKN7Y
HKDx03f9wDip49ShKG3D+bFY9/DnAa305lMeR7aOgtTmzsrvdeHLZqpExoTgbQ0NE6CE+SkySSnm
U6ry/gkgRXFJ3DY30nJ7Pbad1XlQt73K2S1+amAoSBPtER+LH3g2HCscdbY0aEle5IzGEVmltvyh
HTRupgPSBlPXHNPMpaFr8PXTwHtaJ1ZB7nlJCeyDlu5HuS6WOdD7ek0YiKQ0e/PUPW3mQJq8anmx
5vxtntineY26SGRx0hO/r2QcSnM69uWrbwf/o6Pz5JKhiFGVc0ytzUIA8Xfa3tbPz8/X7kuuJhKo
bQgH9g/QJfvMYeZ65nBnvCP5Rsol+HOzFtQw+DAs3rqch5aTLz9Gz4WhIOeHPGjrpLsnFgcWdRg+
KqD3/z4of4NFl6EsQ7txMZM7/1QcNYl+5YRogL+hjsCYn6NzPWZvif0QTJYjo524OxdmPmP93zUg
14GE4L2c91ftySV7d6llkRGOWHCPD5iAP+HAA0yzAYHbbJjsWzj8U23FfsOF9+96fYVI347M+aty
gV12lS8eXB+3xVQEXTXU3noif3uE2eyFYINgYxQRIoeJp8PpYD7k83CqIcrQ5q8v/aAf8j2yBjVg
zd9fUj3HNo1BWCPoZ8vc/wh7XyKW6NvPrYjx5FjIFPBvbqCerLVj0IWUiwi3jJkFhn6+kUO17+xx
YU1PT/sEx8Q6jwfefH46keHzk3BmaYZynDdasNk87XlI8+fvtN6sHWZ5Z8IWmTOHT48145DtZMlk
i7nMOnKbhTtrUNH69yGyT9UxkLL2/BiR6m3WOWY0+u35ZlS73KM2rfvYyrJXPlSUkrp3QyTaOazg
PIWw9pafamXwRPflY22OH/PkS8QTmpM7V0+GFGQauAW3E4iEkD0Ak/Qw1D//TdZ8ngKkt0IZWCxH
+TgxAfpUB8loC2kVdZGK/GkUiHao72NVR6hiLCt3uGSbQBgrqhbmSDRGbrJoHfkA08eMDD+Udr7M
15dxtiKEZIB0EOL8MfmI3YGT4MDviPS5TgZr0q+3KvES5yNiHSrXtWanW56abViJVhjNv23Ok0W1
zVYUO0br85F+xbL6xT034UvcZ+G7M8H24T3b1325r6ItBTZjdgYbPaaeos8CgrLHKhExdn0BD+xs
4YeSR+zLbE7b+71+VEFX+iR2l6QajFwT+efQBn6JVAFND8h7YCw3Vm3oIKibCm2nYV0cvHGKCvJf
RXoNLWZHw50KyKoP/8Xqvi+If8JsRFgBAZD8glP41/n9o48gxSZGKqMicRurQ0ohNLMd6CuzNrjc
PP3hlLeIbRD5F3uqCxcmvu1z0wFzr62EwfgNpir9fBiWsh3u89Wsz3nbGNQP4JC61AwuyNwbJ+m5
fc0GZI5Lj7h5mks0Q868DY+/KKZ9pzxDkYY+AuOFYURJbvEv7OYHNpM5S6iqrPSNtkqqrVYCFXOG
XwNf/ubBOGGZYhtc8c4pC+7chGrWRXY65oURCJxZg5UigKqGBfh3D0TNwpj016TikHQ0ml4Ki5+3
h2wov2+/lB3I9SGwKLXvMHwBM4FtbCe9vr2q8VaBTgBYA+SYxS/1nYitXx/6LLvg6Qu1fM0dxnDY
9jbnbwVZB2vEPmsRNVRWnKPG6rkJVCFeIdCKO7YF7qfaLmYXNsfOBpRflCFUEOiXbJG/aXt0guCc
iUFB63LsnTjLdx9GizNYqd9DztNXsX/ui72+fn4lOzB4jLNv9Ts/dZ/x5rVLSLFqT5t0ae7K+WOt
fhg/2AyRDiE7Uo/XfYqyMXjOEFLRxJk9Nuio0I2pNkfYkwVJuWFocz+5BMTxXGy5wWQzJujfWzhA
jDFXwgy114b4WvRvxd1OUG1YxJjviXhBWlYccSSy8O7rbFKmKbVfUDUkIw5/qLH3Hq7JCKDay/ym
nN50tRW74dpJ5tlBRauXL7hGt5pKY2yqFyCuCYahtUkq2MhDFnU5pD8c4YqVOBbnQ/UVswhAPwLK
6nxUX/4dhQ9788ROsdX3gEnC8rTjp9OZ/qvvP1tURU7KKSxtWCy9bfJEmhioPa6YcYwrR/DrjCjr
GtMdhxxp50hxdK//1R+BXIPOAMgAXxWWGq8Z+fHoY4QxIvfN3uKuTfJjL0OhgPnQa0llZLVJEQGZ
9m+3Jz5jQ38UBtsPly9VeEysCQt2UHlNz7mY43MuOQRfGTWWS/bTkIGRgmofyTR0+6y4UlOLDDO7
HJfSUQ2ZRh3orqFKzlo6ebkXTGM0JNzej/nxoCZGKIVmbQBio+aEQoIoeqkSSppQi+uWzG7p6gHY
FiDzc1Z+lwuEbXs0hoQOsxFUpGGFIBnEBhRTB1Mzv6B8UbDusNZu3vs09wf7xtdIprvQyjSXMMZc
SNPVyK5Wr01DmkQa9vblN0sS1vcSLFEj/45JK7vRP3fjUEUQwVKMMkGDTLM68Lfug9Yq6xwdNZh+
rFbmeHR6gtTFWDwBfg7ShcoeG6E2BHGrnsqSqvfalCxHk0hOSF9TkFo4V/FgtfTNaur+tjoGjge5
CF57i9qMvu8iAVZKCR7LLCsLFBp0YzHv/VKiQHXPMrK3KZG2Wdm2ZPXAnExKM97KYy8aUTKGLMre
Y+DQpaaTD6R1OO6fmrXJEKeHQTHHvRCBvL9ssE1PKFpTMtV+ivXojgIPAhZ8dDp2yfL9w0aeKfUJ
yhCFAY8EKoX/lulJnb72UFMIDsbGzWEHig1FwzamVE0zFkfqFFIsFFIYJ+ffNJbMlRdhvZScKBCx
zUecMUAn4jKLkNpN5AMTa8Pv9RO72JoL/I4v3Ng3//39TOwaS0BCiZeo5/4Srz+6LjzGbINYrn2h
Ccae2z+0inSSqsR704U70HfCBw3uuAWK/oWcjitfJ+pyZgDUE7cAjojfPthma7C/jB/rDj4P3bgW
ny81Xgti+pO7AMOI6l3iouUnNo5HOHTgI+kVAndj2cYJ4Ws5y2mdmRyoK3t02lN398Y+MiLrHSh2
AfakcrQYyeSnXh4LPGKDmTkmumj1XDUzQFSH5w/jv91hLD1eVizE5hnbDUDIU2XVnyvRdQsZanGJ
NBMPov2aMAEzHxIe0hGHtu3IAeRaxDLbyeTZ/U/UmW2pqgVZ9IfKMRSx4ZVeUBRsUF8ckirYotih
X18z8J6qy0kzr6LS7B07YsWKFQG8t2JxpSJ8kxKyL2gSUtCzgkEBBYGMUp/OIGcTZ+++btkqwtxc
WKik07N3sFWm6X3xXLRI9oh+Io0YHyNod+eI1oHQO4dt2BfWyoN8R9eUL35dfYpipkEB3Zj0MxUG
tSF2asRagaE8XIyj9YxoNIXvFR89egVu9xZZfVyzwlAG6hJxMSqVb5R0FKNHfXy/eNk7gCTaqwNz
Oufm27ZelsV6M0MOaqbOV3PU6+SzbYW67pVeBDmtHSjAAaOTqkCdP/LJIQLiudvvOaJiiPWY+A8j
gHvnuLfxbnbInrOy2c82csJRwf3fTdkRNPbjXwlaA23bjUGpL9TvoTlqfDsG6byQRmW9DppZ7iss
gnJWTNsxme8bAUes4DZunqQrmCV484qeb9L5NQTJfm1r5irpghlOnwebGtjnuDMjp7efXGYrIGQd
i4+OklfOySkwjpEs475tX4JjUvmI4vmKlDo5+2lzeuNFqhUIklilryKPDGQCNa5VOu0CooJeLrLt
u9/yTusnlfVYe5iTJFcqnWGltQTtem2b0CUQL+2aXCstJ5mgdKHCIA2HUBnslOuXMBh97N4Fj78u
jTM7pcUJkc/GLnS2rS2LClkeJERJVgNl1z7Wk+bdwJ4MhpNQiL783TEhtJbA4fPPH9gvSaujoluk
bDBipLQ/HZfvEn4PjiLoL716FFoHWUD4rdyHyoRqCGW1nwTK3LfqtSRADWYR9h2x4EVXUes6LSVN
IngTIp1ojOnjDgQEyBdno7NeEQAy/jgm6XFFtouiZDmM9rizbC5rKMRy6Xf8/ow6VmeqQfREgkX/
W9maRTX6kERDVF9kMU1Kyoh69paez5vkDnMdzgxN3QMWy3TBNLT6DStdaJjOPT46gBbdZPeJqAEy
2RhSqPVB9SD9THqRxANFz4SjTbQRJRUCIPymsH/7Cuv9S6CptNehKZJOe9AgS/Ab3oTIuMIAbskl
bpP0mHy5uRTwTlGYmULXoOkfaT1pI6Dfk3d8Be9FpOqKX7+EqEXe7rVtx9R54m6GzWnXp5x5m2Pk
qB4Gq6cUWVTC3pAU6OkzO+6QXqALjYWwU3OB7Mhj0abt71MO/EGJHXJBJEWaLhQ/IVsOMIEYQjgH
p/lq+rj1VAdG7YoWdkZJI2usLkx39EopQ8ZAqM57t8TtWcJehLodk/IiL4+oN7Xa+d5mSAN8MYD7
LbpY0kWbjg46BXFQzZLWhtYtw8Y4t5BLBhyckeWHhEwPofJu0QtIyUhBkTseagxmg3mUoUEGtXqt
DT87laE4Q5qkPsuAGs7LV3Lctrn4USfC7aD7nrSyfFs0xjnB3vY/8P3QBo1ZBm7bIiFSYRHWtaRY
NOkUltnwykkI3Z2b14lLpJz53DwiYIbDsAANcvPlbXoM6aDnNs96usWVLnA9UI+iZS+Ohy3lHZR5
DBCTHUfH8AD/fu/xLSU9XY9hM8bpIEBqJlCQaxFdEebpmiy0Q2Oy+OPCRf6MSXEgwZVA8CHRAMUz
a5mkwWEaoCMD0yNl9Ea3hBTdJ2GE/fTKMfAsftpc+Rrw0EMwr2xENQL0+C+xPapguPNpjRp/Q7ka
+FVfMqO8h4vMpaTr0m3NvtQsAGTBMYMI/rVvWKAVsYKRugXtvx36Hk0opCM8VEDyzIfdhrchhRed
oscyTNQLAEJ5HDHUm5QvepP0iaAOq7FYWfvk0rFoU03TeYh0JYQ4r353gWr5ClvddGDSQSMHGnL+
LrOmQ/hz7DOda2DahZX/PRdoE3YnhSe5HJokp5AyuuZ51FiXXwtfqHRK6hNru+PmdbdX81NAWW/q
7Ff6YX2QTlO9Fnglq2Nmfib53bwAcuyYiye/O/4Gb7S30K4cvjvuLTNhIqIjSkYBKTPytDhJ7dyk
Urme4BqR7wVsJy3O7HgsXvRzxxlY2VfakRmdEyxohIn0bHPYfPCpF6yQx7atzBLKCyL+Z6XqR/89
o5KF4d156u0Q75bUBkJnx+iLh7OjYqWGj0g7PqqmIKxsnz6mEAmclrTExsAckzyG0EDLCFwT3CPe
pY3VoA0zX9ytA3Zr0kLSkKTOoNyqLloJs/NEMZ99GhM8CYixl6RcyU3WFYT03L2IXxsqCM0I8b0c
sS86IdCgwVDInxB+IITfEWZOiwJiUsLUhxDLT76jNMET2++e4PhwzKkfmxSjS2riG9E+KiAcHdSS
crxyjjONFt/NUZ5oG1HXk8brhwEjglMEeuex7kAKeu7wWnLK0IPUP7od4jdfnT5G78EHh8TEZ/sM
2ltcp5DG230amIxzuMSkTLBRXJP4NNU2T4TAFiksOVgvEGqoTNlTnMHV4YLeYhB3u+1mvha+PG3a
WJZebYCkMpkRhjr45BKzD/t9WMeLWrxCyMTuER8jc2lla2LLe4x2V+nfRw/R3c3H+P/Bp3+ZvaAP
PAVOgEj5WKvz+pyVTpVpzDz9g7UI1ROJaUmtIszMVR+3F+85BAaWUyCKYsBKiNp892rCfEQOGOP+
ppUfLF8h1F22TzTc/ppbBiIjH2ItOWeeJ+84JWmD1HtBtREx7zlqO2Tige2YvVe4SRmdcg2MwGeH
rATyhecZVeRE9pzw7jtXBykJJO8lEeJrlkPjN991ETMBHSLBxqDGxUOo0/mAEZPXMEuEuAzS+zj1
Nfc1v+8YDKjrKbTMVHTsF4o5fQKCCZ3tj7Ro6Tcn+CrnNX1nxt+humyHIFQJOlCN+ZVlt0Hy2pgz
f3B16A/7Ha+mb93d+aFP1cq8MM+673mZ/tRDfzPLwZrBmwUSngxrOn9PuGTm3mr6k1SPcCv1Capg
YHU3YwKd0bLZY8LOtNICTGoBdifQfS1QvEmpR7kR8TbZzg5vn/RSvSdPEgHA9euBjQi6H0VOtI22
mRlF2+3eiZzRCJPkODdTj6JoNIqcP2exZadvAATv1AwsVhT1OJrJXo9qVsTHyjFMJhxvkkhv4YYe
lToAOijgcCnnmQyXyXCyXNJATV8uRVmLFIw+n6vOfDmYC4KogCHyAviCNZC8y9de8gqfuBxoutRs
CsgI0cn8AC2zB0oToE6avIdBvycP4sl+YLaQT4c8K6DUTR/e9WHTvA75JlS79LlvznxIRAHpt9P0
ZBCf+WNEISF9b57o+x91/8hhCYw9b+qzt+G/jTA1w90M6Vhqca695XzQduD0zd9GS+eGdXR/cJZX
zflg/jIlVdQZtxE7YB9MVmGyjg8bNuWOFtGB3FE5TDnDgpQXMsScO7+d9oA1gWMkngu5Kmd9PoNe
wq6SEZPzAjnisTSXdWM5eFty7pJxkN85P4q3XCYqBVja76y5N0AH4NPccBlKSSJPMBwO9iRJcAMZ
FcLl+PoMlHYv4tb2+Mfo4Dle442RI2kHslG8azLkoVfqf/LEy82d0u/JiBH4TC7s3ZpxJeYd/dDj
xJsc/YyYWJ8/Da5juOmYIbKGA6p6Y5p96JwaV9qf+XtIkxC/q9OjVNCYc/lnfmHPw9Bl0l6NccbN
OejTpjHNzXWAAHawOeiFPg2Cq+4FU5Zwc0ryyWXH3cXYZdYHqqGb6fz/2Pc34VunskQ+zduRWA59
Ur58IHUsTUqu39SqbtrA0VezbfmgvRyW4lCoxxk8OZDQ5y3uzPcR6+w1xlmPLHb5t1oqiFrcXXAD
NzRhApqU9ZyMHd/lhiHpegNR5YhAy0ICq0L/SQn0oc3C3TVhXcZ3cxEv6Hxrwjq22uyRRRc9ADFi
cyRbsIitu/m2+6O/EfIfjrM3nFG8ldzQdqSRhiXgMl4GLzrklKCzmPsqKeY4D53Jyb82TPsR/0Xp
oA3/hbJ/kzf+RZrhxHGfAoE+TGo9XtBzTOeJBY6U3ud5jmDGkS04hKZ34BLT4XJ5WPdfVh9SkiXP
s9eiXxpWHOucipzhosv7rnrgrdGxMxYBFXFmle2A8M9HTGlkZE4z3+s490mXdek4IUtisSefFCz4
4DjextZ0sej3LYsbfdX7JFL6hR5gZrYq30vLRCPvxQ2OclEajsqrIBBOv7+wVroV8IvTDQKOabvt
B4AE8qVrRgnh8wd5GFIXdNfKrLoe7kgpyuBAkgjvxZLxopm73d6EK7LjxRB+mQ5Kbu/GY7wQVvHQ
DykGmGb4zm99s9mE7G0D8vgHstgUQDJmGOuhCc3EgMNvuN4mPJOitZnE8ntZ2jI/5rOn4cszMwDU
ILcORrgJOQYG+c4d7w7Wjh5fjN10GPQDI0NvSFSRfH83ZWTvxt5uvHN3oSlD+WKMx1CAIR24IY3L
zwcX7MfSMFz8iKWgusf2n9bHGGAPxexMEh477DAfYIPF2i6XWA9ymTTpsTHe9wEeBAYCO5Hwg8HA
ULP463wC5/EwmdXoLjNDZCNfLM9WL7wNrJ/fNWac3MeYzUi+3CzO8mAw+yBUvPEOJDdcMJeJf4iT
YPNtVpx/B6LFhlUPQwvRUFKGfAQX6knisSNfvORwecrktCTL/epLolXMnSQjxYguib3JLFarwD8b
yVnCE8CSdqpHok4OpGtsZnCPTLSiqfvp8tVdw8+W4CGex2AgyuQ45epzocEQzPXJXTNoCYiNdbCG
LLHoZ65qg9zUTWIUv+N9kSkpoX2PAX50uTu8l3hGh+IU+tk0BQzNdb7zqcNPDsfeONzMfPKksm1m
VGTD89rcuaO8GrIMhZsNpL1gEwKCtGE3Nh/0jg+5tPxjteEGvCQnu155qqyUKweTT6JteY5kmQN0
AvNaUq5SLQl7t6YPalwbdhCGAI2Mde5pAqWFhWP56FU3F0K6LJ+kOrmVcjnlBxPOd2ImfdZJbqzc
ZlkQm7rPareUhWde2gMYP/K8vLqERM2ylLqfGRlUIDNASEl6kwz/miw9LDyTHqtJNIoqF6Sh2xON
zKAckJAYUg62waHI/f4YrKLwypk2wyVhgZz6jHVCloXBkq+S0T0LwXP1NZN8jCNFla3PMw4MYWMT
ztpWszeD9Gr7Gy49l9TCLGOPjdpEKjQ3u7fOLM8sbhadk5H2mk6nih6kMBSaFh95o3iPbPYYWOE1
9YgXwKc7jANv37Lwe489OsfyiAHERo3+SOovFg3ja/QxpP0gCMQmIfhmYvs8q+UtsImlFawDrFKw
BuAT2zQOjfU6GKPNwNzgQCgshZGFGdps0OYbtdD96KC13bY2s5rNzGpDl2O9YhXtWgcHNEMfTz1O
mqHqeYw+GXfjXQ3NNd0dr/kWCQl1g5orqwghBmIH0dHxXtgTghBM38EDYEuYly4yRNUzR+TWAIK5
AmNjuogD1PBga7CnWNIbDbOaM4pooeWvp2tObQFhmfWsQEoOaj8aLmtYn/lQXiktVhNwEPK3Jh0A
oW7Q55cGPSwN7WFMIZgWAhOZNA0h332ddXPKwy4c24PyDojvyNnKhQD31jfMXQjrH/q7QeZaFrAS
6O7DdukxGej2xEAUKg5wLon9K2QD+hE7CGaSxy9N+mIioCBqGXfrbtHaEsICas52buUYgFBsgGxc
cOh68FGJQBDU4Q/06eUYtOpFOrvw+8AlBwglES1bGkBtQBaFbhOVnyB7rKzUrpliR2QTEidVZvyw
JIh7hFKrjhqizK8vLKEfYYSj7EsK8OezteEeiSMsxAwoF56Yb9GFAF3iO6nQt8V4ySfLo3wyoRof
PHiZg3nlbDFH5nK+P+oGvbq4VFLqLvOpbqSRuuv4tQTVUusBgAv6g2v34xrhxJf6FtjGPTtbSDZu
VMPz47ncKF32HLaZQz06cw0UmqURNURCPtnjyg/rBrbg58DN53KdsQgqobCYEbFc5BD6FKQ4zMnK
kqmOPEvanxWiB85mQzsZd3Mro8KIfTm9cDYLZ8x6bAvGSRYwVissERMgZDVI0OtlmRqSLeBKyKb1
5RE7ikNGm08ZOlSTbTo9H5cuFI9sBYP9NN25zHVvPHbHrjQVLp13okRqsGPaiEHBAYkXwRprsPaY
xs7a8w66R+FVsF7kPXF91vFisdIXX/QNBm8yjPfcPIC7Qdmoje+bgmCyFlDTRFmiic+ji1ibbFcH
6iqJsZRSZlln9priNsrUooZNjyHD44dVTh/tZPW4FYJyejJ5LKjBKx3fKoIOrTeYRJQf4GUFUwkY
cW+n669xg2siPhgz74oz+WAr8B1X8Dfsu/kyCgv1ODC+PmVPFRNE6EXCCqlBnoJPbBJISow0oQ2Q
Ply2uKgStySQXYgYo6vr4GR+udGUz+rRqKuvg5HEe1Ao5W1VTDGJF3GUmUQHcACBCo8OyJJP3YJZ
EirIl8kjf+tIjvLFdDQUnowYUk5f1f/usCVgf+p71PceVmk8YbRQdGBq4X5yncEGe5A1edtYk/nb
fpCjAogbd8e/Uy044aZQCmA0mKREcY+/AeiK/bga6gM3WTbKTSsO2xH6996hA8QinabTmkU/LeEt
rszjlF6Zlhxbrbo4UGIyrk93QcZCBn51+MRIJ/3vasllpdbpbtKzFu+UDHMf/r5O2vMCa8v8I36O
4z92fegta6T2/vBY+YeZhCUk1Eo0VqsrkfGYQaSQiQb3b0DfFxhhN9JPFeOPOfbGL8Mzc86ezDf5
gfLFv8x4OqTswIAhpvKYGXMCQ5w2Ep4EgWzQBmQJZvIoFdHrFz+Ll7QcAirYg6vJDJOtcq/AkInN
O3bZY2WWbxEamXyj+A58oazUwum5I12GH4E/oeBs4D50neWS4SDWhCI9DtWmAKN6N/Q04z2lVyew
xKUiJAklTkhxd0EwnN/5wA62oSjYnAlnATzG83I+wtYTaqd4fMsOLomYg4RzpxWUsQol5pUzlK1y
VF/4jF9cW/ok49bu3WfUsrPhyowRiYnbi4fXXKrjAgF7oxne5u3hZ5glDafeK1Kpm6itu5P2hF2N
Yx/MLEQTEPZ8UOJ8yz8BCPgtYUPGvGbygV1V2248nY6nu124C8lFs2LCg3GFDylL+t68DiQ+lFWN
v3n2t43PslbTdJLn5ZH/IYwl0WrIek0JqyuYBEttFcWwmLMOkx/kdfGkJSAGY6t+y7NdH2zJluVZ
6QvLEgameRzKN8HNrFb8qSvvkXeCYBnv3rMn3izFRy10MMnI10LUQuFcykx7MNMaYcFjy0HYkiFN
3o7oS5ycNxUZYohQ4iBVREYIXhtVas7POJ0oHaSnLPvFrCUZs397wiaVVt1+m13W/VqII01AKBKr
mb4mfIwvKC1SyO287abX8m4Ujd4mKnQ4OWchy0ncUBjThzHtbLs+Z4j7DaWalZYsErZ0h4arXIyo
aeDCmbANKkacfKswR68zIZIWM+HRVc/hjAmLjpv7Ra+yjmShiIU++CZI29jqrBIMpfMNN6RlvKKD
f/CfIxrA4E3JBoRs1G3CUCJNmbdYidSKtpgzuVIxXm4Uxd1qtus0itEPsWZc/JUrAXrbbJvdiYaV
uST8Xw9DZGAihMha6rYtXM3bulLKQzuP/B3zCy6poTGd7rTgFEI7njJ/y8QpxjQ9qOZDw4zben80
2o6wy8xKJmvK8g69VGy9WD8MFYcHzZHY/UvJDnVFGCLu0Q8A/FG5xSYJVVBo3kL4BilnrsgaUhrZ
bF/5veS2WG9Qfv2jXF+sNC7e8MmgeFLaUlbfA/zwAyPEzgmB/GxwjXImfMMVw9asc2wCPwnzVXDM
O8sL0i82YJSVWj9rKKZX2L2yWghRltOoLGenMuU3kySIUXqQuGQleVhcfdlgSegCYr/7slTibnKy
crRywnIeSu/CcFA1vQvVxmkx5hDgmFH0MmO5bDrZWp5oeEf0UhuAFR0HGXdb4xHFTPs1W/3d6PJg
UKfW8u59KUYSL/bH+RXeLwbZP3pH74o5I/aaSbAlWwONTQr5kdJ8cv8wYNwgMckCab4gnNLLBFIo
5AsI3DRlmK3o/jERPjxZKHw4On0TG0tEDFUXP7c0s5HYdPlK2cQsVx4jniNCLgb+FL/FPOIh4R0X
0MrEswQad+VRfEH5EVxRnOmPQZErhE5BGeVzZA/Srwy8RNMFxXsSsYo3J06eYI8SbVYfTthYAG28
OTjhCt9osfs0flEXE1OCEuwkBECJigUHkI2O9tUHCnEYDz+ly9rPZUYmFN/PxOcX91ZQAlwYttbo
95YOp/W7FMAnQHQCvwqUmPVYg4ReLDRlOX7xlsUzfupikzc4nYcezma4oVtKACrBreaNhHhspx6F
gzjmL7v8o1C4JwiG+MtyqjieIM9yLWQScs+qf7Ia7xm3Qtvfwx8XqFRGK5U3uBPCR+f/hv8/fo8D
GcO/7TcjhN0tc0xmCQVYLiSaXjMoQVW5GSULHtjLRJbeajEfJpMJLpqQ3GEq84hrsC0TJgxlAeRt
WXFlOqXVdOr3NYfgK4gBDp2oxikIgsOJzNuO3Nguj29KBeYNYuyfzy4vyzbEx5ad38BIAibJtfwn
ric3W67EsrIrN2M4GQqGT/QfgoWFoLxnnPQlzqAkBfiHHfqCGA8TuXJLuYCCT8io+VCxUVYDT8Ia
IB+vy6NAQSA0v1v+u+0nQ0aMrJ0MIMhhCjUGJG4YSidnJ1VaMqokfD5ZrJ32b7AJAHxxqK1mV1pI
sceBVyVCHks8+9Frvf1QBhVIMGABQMwmXDcMvGmGqWwnNJAotpLwLxyPWZXHLuPnwRxpyWjlPRto
VISTXwLP34BTdr/J9YH+WnLvYEGIW4yOF7dHfKi7fnQlG7NNLRgfbgOT9yvlaPJ3xsASb00ur9wS
CShlZH+gOUua/Bc7oihZRVLgWt63unVpIHvLN9Oam6v6m48QzHinOHqMHf5pYjJQv5TbiRYcRkMx
3jM5TrE+AGomVET2Ej78ZybHIWuLEMEJBdm2f21cVZYo2WgqxHIiG411eGyzurWih/uoPHyx11h0
L/UOY7HjJK34KPJBXI2GyQVpMEIl3pB8ljh6UqZBDmYkgJVqHKmJuUW/cWLngfyBTFsgGrltQ6js
9L3lE2sJJPdhy79PGdzQ+qn4plXGuDsioAV1GpBKSKXUleigp0W4v7366OpCJ0iOTsdSe1dfo/cv
zRldulLY32BydakDtmAPuaS8esoIoX1h+i5SBoGXTjVLixRcJ476xVUhTKiiKPIfBj7+ntihZrUG
yAGIl2Q6q/6Z4tKUWtR0QPdcs91Te7dq4X/bNeNPvmhvLL7O3b4StJxodOjQz43VSWIICkItvtw5
91/eh4VISq1QvCKO+7u4ASIf+vo9UnlS4iZKzu0H0ocp8Y5mvTy+tddwLr44a/vezdz3SuSrD7cA
vaNp+ta77qtrfvTbAkTHEh8VZSni0j31OKg5g3u80RpCXujVI33hAJehTlZjk0knTmRdn1q4Yoh3
rHTwJfGCoKGB7FCYI7HbH4NEjJxK/bxoTsdnR7AE1KccGKj/t4L/RhLOB1mPI5ohkv+Q2O5p3k15
7RQTmo3EU1I5X1ndjwYQxZexI+Gj+DOySdAkjsLBlOBChCKP1j/34WBL6FSMLybDhEFzxEyLsSYE
ITA5IzApXlTLL576A6B/2QiyLoE87XIMqBhrBJQcqd54mlKHJDUcUignHrD4ErDJgtMapRPZhb6i
lbsrL4lj9DTreJziM0CmatB8zoNV1v3Le6J5gZ+Nu33vv5mtmOX+uZcFeZ+EfBZ0cEVaeBvyhfLu
jxkAvxFtfIg7KH+FtFYfH5dfvyfjEOvBDJKN1Dk/xE0SJ/3QVrROqAX7uRZIJDv13demwY75RWH9
ZdaGgpXJxP+CpUM098SLQEyHaFMK0PbhPhQ/LLOzsfwGqGXRQxmDecwCM7g52PYRHFA8wz8wINLK
7RFxH6RfTEeXki9KS/HFNSElPBTztHmN7lSt0xHQpiXYYdgdaVe608P0MbS/8/o0QrGdyWpe/BSp
9dP6Eh+n3T6RNT5aEwGVEIbbnohl8qJDHblPNEho46QJp+wozePNkvr2k0mFxRXQggad30FzcGhY
n9Fzcdq1x6fdB20QB00dbnHHJYuELDZuIN1Inygo6HVaEul5vz7XQvESs+ABdHKaiTObTiQWokkw
zFpb/Fy5xy9L7pTyR+dphizF3dX9QnrKgQwhd86+AQM/rLxPw7MgC2TAyCT5uaNUjlcBR76p91Oj
iBS9awvkjBbNsEuvWQnuKJHjN/PNrQLN4SFk/lUTNVuqruoqLsRq94qK/GEpDRNEkchGuglVhOqH
6lTm9n+S5tKOQJuVzn0kqo9IuMtaCSMVzgYDSxZIfqwx6cu3/07eSQr2iXoeCjODFVXmvqjtZ+F+
LF1BVb8QVjcHK5GRCJIfrNQgZSeBTz8ujRiAacnMZpKW1QCV4bmngk5qFv/5+xLoyCa/sa1WfdQ1
WwFdDatKPuhXNsMJAvcDla6GlYPm2RkU/i+uvjjyghH9Z06AayRYADRxZOjKDNfiB0sPHbpqxhHG
FvYkOU/VhbLoqI6GbBjySyhSWPXh+e2nmIASyrjEzdFqTuSrQAWnHyTiUIwLvUW2OaerhMSpJ0/u
h/gaBjgAd64KA8UEyrkD3THYac8gB4chlIXxSLHASxcASMx2ZRo55T2VVoK6iYso4Q/TCoWwapNJ
vddxp8giX5wwBPUktTVc4mkBrYCfcdqjCJ+KcjOmWk0vJrKKS5WV1L4i68qPxI8FtSSirC4VfzLl
EzxHAeC2e8CxN316GOadEGNrtapHGdPEMKyBVPYQAREUzWWMS6wM1T2CcAbzhYD5V3pWNzXv2Tu4
b34kDs8X9xGrKyOCBl9DxlQIik95m+pSlUOpPc05hkj8cxnbcWF0E0YOuRvJOzDASXoU4P10uk9k
OFdr0ZDKkAp5lyQdUn44/eoAGi+Ju8KWsICcoS8BCWphSDCTJutJHEGerYo4FF+cQvnxcIH3UFsi
Z40bB4q7DrypwAgCm5AOEZBYPgcOlyh6skneHjV1ioZwFcWDrOAbBEfEl5T7D4WLDwZW2f57TaaQ
JFXovsCcpOjf2AjgDeJfANZLCCKbxDepyUTGA/3NT+lxIJNckJD/gBmXlcD3BImQTQF/oPORXGGu
3nPc5FoKctMC5EBXwqQkropxZUrI0isr7A9JFPRQfM+T2XJbvvxmhMWybEC5wx+9HwHfCFzYicJF
gXDFIT2YxyUSPkThsqyeB4Le/EMh5b03BqsEGYznFqZSwE7hCqzXTAgOTYAm8RMO9OczTiFkXof0
Z2Vf5A7/UKg2FuQ+VtzHUX8N5ALIoDlzwnLSsrtAVfJMl1R9mx96dg7k/29DNAkq69UYXFAngMs3
gqfGChzH8OFhIfQX5NdwS+hI7x1ctA97YmEfESncdQU2cYOwW7k9bckUlv8jJCVZuJmR0ZeAYOx5
62BhCT6CrWl4XWY2oDoLDga6ZdRN+Vg6pfCX/HyqjbUIk0/FEX4CjRop4IQKahczyfjVeRYIChQC
YJ6iziudRijLx2fqApicgBE8lBAp0ovEyyhm8EQt3IaSuSjfLkg/Nf09wf33I4HXmgBQcttXusIH
NY1LJG7JeUIpVvWKPEIBxZhJJuBjXvjSD2kI5MMA6lDfpVjMre2+1NPUuEhU1ZDCRswIeRImeQVy
SKebD6ifwCBNR7CfAqj7Zsqmmh3jfz65cs9WeXFHKUB5IwzWQivHuWnUeN10WL84fh5KKMhPX4xG
Ed8QsoaWffLPiEhZDyiXJd2tjFvLaHVQ7dNRxIZxfKYekq7BBtV5zSNFW+EbrX2whKbfmMAj/ey+
oMDApG23SYC4O/2lwNTnQM3De3tK2Px808bNgGC8/3rfXkYDp+v0C7mH2gTFfV+Nzw552tpp+O0/
U7uL93Ka5CoqOSkLUb+JytLoaew1Ex1rOiVmFNk9nLxlf1Onid1l3bzV9BJJUgWvpUedGhX0b+L0
1nB/+uuc5xxp+fTT+7T9WB4zKJBUnLRHKoXtNCxTpq3G+tJdrK7Lx/vvnJJ1U1hYEQ+Ghxl/H3uE
rtf1G/VeeDQaH/Vto1O7wumhMOlJsyq9vfgMv/QOt74pXec0VBcOySl5dGjKbXBgnYJqg/3o9Qi6
Z0KxfXOcQ4SE/kOmVhTPSXY0/D0t1XKrkZHihM+sHxIt6lALE+aUkUAT1+xC7RU1//6Afx3Rgg94
YbVYLTpoOieP+JEUcbpVFx2W6QqNFoMlXVrEA0C4h+YzTYuR5dxxemqD9rA26A61kCTvUBu8vK/z
8JSqVi6ls45EixnLdSM+2OnyYJcQyVa9Va9bbb/Qcy9QhiXRg2RmpPnR3VaI3NJBOtgPuj1JT8p7
Sr/0Jd78+l+fqtpBw2cEHb2m+3TQXqeKkn7GtoBk0NJxKlKP1JTfpc6k0qmo4X3UgvMAGSY/G9Yi
2bLhfXCxpXj/iBz+q9eFRE1/AdqtIw0laWOpeqdGy36Zqduxz3BnPpZE6G+D1ymV6AZdlD3QuqGR
xWVQOMhVVeaCJdKSbj8XGtuceP3uH2h6cRBXi74Q086is7jHagQ7dFQPnl6b+gL4OOE33of37Y3t
m+TbDJxjq6X65zAS0j+1mNG3ayNa7jfilv8Jmoqp/aHaNT/SPOxodxRy1HR/dxSKS0vifngAsGpx
8Qmnh++2Qf3nqpcj2A4Vjlz14kj8rqFFp1+TWrS/RAy7VYNi503a8C+5mXUXDdVRsYGaua1Tdv2i
vTgFR4RS5+UjOVElYJQrv91r7h400C7NVDGz2aXQv8hqEMU+zC564B0Wi5g5eqYVrd4Cktzh/0Za
n+I2ra9tVMRZrOYENvNp0oE9KRD5+qW4KpqDCMG6OE5RSWumDph6I7cu8YpqF3iMDx1xLZaoi/eg
xbV1+NLaD414EoGXRpj337D1kMq42Ht4fKpzOffqve8HmfP1tmtuIxwyO5IUpdDr+qxxFBCOyAxJ
RPolb1fvQRFnDGc0+ca4+pwOf9JZs77YIs0VX+PjgaZRzRQVrtWGNo3ba1KvcUiZffFv5mXGWoLv
Ql95msmhRVS8THQN92ZjkOIfXHvH+Sruum135RedYD/H82xQpqQfS5v+R/sCggSoZFt/0Ighx04Q
GmfoNFMC05h26+P902rOui5MlZr3Te2CxmiNwb01ZZ3tEET0lbfZGteXxdX+UC6WQLq+/TrwMo0y
m/btq4jE+UON2ytfrQoZjgky51eKgakRQGqtlylrikoGD7Ri7WbDatdImBE23hzRRVB2bxTyhjma
TQB7FEao28v4UjNv4WVEicBqoAzgUtNLByFyhzoZT2MZ7JxcNz8CVn2kwPSRw/G6EvZ19n90NkRU
Tps96wntel1pFy/yICsUhxfXbf7wv2jZZC6yQK+mf/IgWR7N8/g8zEHwSAR1RoB4pxGVVDQaPbnF
EgWkxhufR/o8QEm5tMYdKkFUeGkakgH0JFT8cz06F7FaXoZI2qFdAuvc3SGSatT7OU3XjpPWFHnY
OzgvRXka9P1yWKfY7GJ060kXlXQTJUEVfhFg5UHnj2ax3ONof5txl4LxruqsqHtcXHH264/RubzY
LHsXF43bs4jTKhH6GYekrrgUDJ3mx9edMU4BSAlhnIGHCDqt5tDMofbqITPwWeu6l7qeA3M343cX
v0Mzmb/X5PSlL8OWWKekKpgitWYHEcYm6WD8KESzTKWOS3Q3mMHX9+yTet0RbdL1smtgoEffeLVI
WTuSZkIp0XJlU9f+BLA12ps9qaBtZ4XYH2F+rtgPfBHytwCqsNanyuLlF+TyqR+J99vabLXBw8wp
QCppNWE+akaX7pxvt04zcrT5Z5TreJSSf9FmUdffSWOiURGktoRDXJxsZIUP1EyfzefHwoo1YgWQ
5kSU7B4tzVdY9+Nb26iDlZVGfvQ/yA3gPLjKkf6cFG0LoFNQCoYWBgXrZqsB0kGpSDHR/lYf/Tqi
kwTi1Yhwooqwe8XqsOVofBEhc5SOPibqp6Kk0MX4BLQ7d8oodZ5TSB2jFEUr6xmcRmRLLIUmLBo9
seABRW2vMUTd0W1E3X5mnxD77XfiFz7P9rNuxZdhfXAYv+J0uhq1fERpDWXUXrySyzBftuISCxXv
r32couGeEqrDiMD1OupALiCVIlSnlCqagXYDCLGbfiq199ekXNGBmY4bxqqmg51wD7htqmryJAv2
lb4T+O/Tb6wizTA5vgZKbhdM1tayaBiAmrmjPUfqJco/XrQHNGsNJWNVA5gEwrntF62rdymcc+Y1
qBp72Vxc/ri1zCY3Hb3eunnfUvtKZ/DpExmhtnmPnkEHdzVqIDZG0RiQ3UF/AQWTicnM6+Zy1YvR
Cxgg14u/1SCdHdcUvSyPyytlmnU0tblUsoYkLSqOpIVLjQShebjY34nKEtIFwrtu1PXpbFDzVkyw
DZcFTksLhShq01EtaKPERJ+Yrv6gazzr7PzsIWVE7W/Tvw/y8NtP18cZEpGH8bmcnJ/IYJh86aGg
YQzXgiXv4RZJknoZOiU3/ZHk09aZgKlJ1ohrvGkCsquwQFor/6AtumbpNiNQRzyND+qnxo0mV39Y
Oe1jK4zalv2YZ4PaBEOO8paiI02QqMFBZNQoqspPg7bmd7RsfKt5YIK4+9jbR3OmKNNafaAxSz1K
fU4Ef2j3kVzvo6UGgGDlsw+1+C2znUp55TOh/OuiGRSUj1pvqLirpRqo0Sqo+50RAnLJZcCO+fA2
ptjUygYahYZXEDgAeGgsX79DEVjLppYxxRNRWgP1BuzZoACduu5D0ESLt/W/fJ3ZjvJMu55PZenf
/q3YeI6ysoFHjJnn3kENdIMxGOMR++hzVX8riqJI0Tv1281gm3LVU/dzD06C7HpHajWS+G7JEmFM
eacrjPWdQn9j1WIPJaOeFMGkJqNfn1/d4hrKBELUfkUoPW7p+/qXWfJ1wrVskkVgWJPnSbgbIu2t
ZQc9tjqmK1XAMR3bDR4M46IdH2m+9iEB2nXnVMySd6dDk/WXE6av2wVW4vfRNcEI2bHA6fhPNn9B
3ZhJADGskgwOOFCxtlDP9+OSSHZjCpkyIZ4DFSctP+4f4iPWn4MyLyitl+SYSJDJnnT04Z0h3uaC
0TmcZ1rnkD4W3ibatIaNywLHE0lFwyojgB6KeddS8lHH0txTZyTZp6eK/ixWbWTNQICls3Z0rvBb
mF7vQmSKGeClb4VaFiNndgCUOfYFwaGxvJbOldahLATQbAu4pHx2POO3hn3L3MTWVBDV8MrSEUna
pvf4qXf2gSFF8raFmYLDlwKnw354IiOiJVjySrRDQHiCwf3Fug0A8YXgaXOtV5oW3pqZDachDdrx
qwgastg1ESGi3l0EqhznlQGIEA+VKkqysQGYcbuucDgkWAQZG4teYRdkK8c8546ZGeV0M6pesU6z
o5oPcOvlWSX9vBEn0d89U4Yl39LbrFwp7joozZ2METCUPbJe3uByx5AAGFJg1nwSPK5XcZ4dSrhI
Y1r/XNYGwM7HszEagdJrxHfYwjRUnhjWPNnCWZg6Imhrc1wRuYYpTNV7dPt8hlWzeqyYJ7IZcy2V
VFRPmBXYC5CfO+5HGq5EOh4rZF5FR5IE/zGcEl5uIgTu4xs03qnyqfYbv4I4KpzfcrRaqIOp/0U7
ULTP//kj/I7EL9k7oZ6kV2WAe6ru86/hgDB2RWG8eG/ELuUKQpI6feI/f64skj93kCN+r16b++ox
06FH/PULaQlmgHosdJ7iEiqGJxaO+oQTGoH483/+7v8stQRDCjYL6ViYKEc0PdgJvSdwySb9rtml
ZEuJz1QXWkG7jDRj3Fut88kPN6Sh0knaSwodvdJnt5vV7NDxDYTfYeqTAu9bfXb7iMl79KY5/fSv
yte7GzjdE2fXxyMy2UHmTBhdtn6YMH7NzaNRXe0rfSTwG2EQPcfGZ5mXYCiZBYVUZrNPj+7lK6kR
Fg1rlwRbAAeOIo91qfEzy47LS97nP4bokkhezQhqW7rGGkQ9FkNhB2P2bn2QLz2dKc15rW8L4+v5
CxOXftbn25pdR/n0Pja3bIyxOwBiV7c9pLUBfucJxosznF8Xz0OrxvrvTZ4NzlC7rc8qqTyEOu9L
jtwTrWiWamF5W9oEjnVk0Zw+dyxXKEcxqejTFR5LH4AuygRypUogjnN6HdsKSmt5dIfrlqKUrhYo
b7VHrBKV0QOVpRcSN3IMJPE5DRtWPExGYSzxpmRRD62ppodHEqrTuQ5MIodXoMguKnT3Sp0LqM6K
h+T96rxXKwlbUfV0e4PaHLGL7IMGutub7ZRbwny2hncQSHZNEB65Aqp7w+8MePfjalwCNmrbZI4F
bXLBZhin3ug4685pjAw9UHcEYjQzrLp+8QEKn5vqVFJjMqeOO64aULmhYKZL1en0iF/ONGO4BOpC
XSiL4wpGDMt8mL/9f6sDo02r8lmtn9LItJ0HW9DaS+8EZ7m55V/bUYoXC+kHilPAjzw6KXbc1ELM
VlesAo6vb4mJmjkZZSUN8WmJpHzzIPuSeRM+AT2Bys1JlkERcpIgcVAKTjAYQaSuL58Tdslv9rS4
feOXQ/FLi+E+w7yk/Cl/qMCfwW2Vem1ALflYUXOtUNBztoSpPRfcPJRs1WyWjssly0hUrGmQ+za4
LeHKtBWxdmcCKQN5i5vT8bfAgJkVYW8jbT28lx+6k8tuK9JMLYcfTNrtDdRvm/H9rc3yVA+fHrZ0
C3lrRcdF6RkeFt2TNLol1Knk0r8daSVMBlRq98I1bs5A+MTgPzNuLhXuBbtsxbqxk3ZP7in3Dc1V
bJOtbYN9ETCK6Q6yQFEdFMbYf2tEEayzFVZT2GkOuqFGiMGs/bF3+YX8dbmKVXDkwi/wY3o4xB+9
qZq/skzAcs2swRDR+qE+Ywptf3S8MohEfU3LrfDmI1Ot/a3oA9ExXyZTCvgwmZZLDI36NQkYbOKG
OtMkPjVM5GM2IddvtrCKX40E8SOnrjVhhUA18P40KeUW1hOg881Hz0p43ydsMBFjXcNiaTfdCSZb
NZaWWNn9SFcxLpIv/rVYZ/iYd1fL63eAGGpoYhaK5J9uUArWw3bEuwqq+APtZxlkfomty58zgbJj
7j0epKm0tLFb68ev4M04eG9uqw/I2PGQn0xwoc+uwK1hZsUloO0b8PPm2h7G0DhG/DBOgeauX/qp
nEggkN13G9jjnJme7y3vOyA7SEV2UCBJpsybqnR67xgeHiN7d41AVNfgFGD8GhsbMeyqtSJsoeop
drlEk7MvdAspOkJh0+A1ZWS+CI3Lq+MG8QpascbQ3KdThMUzuCrKjFkJGGrFgt2cQU7qrfGLkYSK
nHQiR88x3+JAGEsmrK+j11y9wdGrsDOBUwKag1Pd1xvbg8LviTalKZcNzYvJrvvCBozlltZIgZpM
LIN249QS8X6e1XxlH1+ldgOjxqABQdg5/S32GL4M+qEOJH255h5hbw2vs2bRxg+Bld6Sndz0ShFR
FmYvP3vFVMWP1FXpSW0rx7uHzZeG3QDdB7x4UwdFeYcDXOkSjm7g69QIC5nbIv8RXiA/x123Tg/J
mfmRksc4sXm//+SfaCzo/kePGfRw2xCTluHooBGKhYjEf1r+486+JVJJMxdeMwqNLwB4gtXsNVk4
hh68SUghPnvynml3v1rmy9aVFkK1AhLZh30nPPNKWLcv1PTE1ThdLX43tC1KD/ex4u102HXg01gH
1h5xiwrtEtAITi4z1179Ldc1+wPy2QHWbZwcFPwbBd20iyHVTpPLY4nBGfYNxCywQWAT8ZiWMeY/
ONkklDmQUOAqwCu4eczoTO2Z4dto4nv/1fuNOZY5HCCMIdeubcA4hP1DWXnm9+f7qTnEbA9i9g4d
qddwPRvnSXX4jPRBIPN6zRBPFc3pdK+LlW1FGQJfRXXla8BTMznMSt/KJ1Yxuh+nFcFO6DeopPh4
6CqSW1BHytOjHCtjGTrSzcuJSLgGJhxEjcAgHw9C1own8O5ga5rOI5v+W6/rV2qon2r92Jnw2E8m
9HwoNtxoZ5umMLyccT6m1wDbmIsx0Oc4V6IHpUYL7WWaeoU8zFEZ7G6r5sSsUDehaQIuFEe3H0uY
hy5uM1rBrxQ/EtZcPKkojIL3H6PkDnTKMiHaY0PAVv5WTrhosk2IaCbzX/HnOlwGP0Fwnu+gLU/p
NpXnt3uukGdgTQmBRwht6YBDZBb8AUEhYr/mQg060J6jmSRaZXSHeexHmPAzmANzysYSS2kmFLD2
ABTGfU0Ef5BNzQgR/oc3FbOhYLgchQbBx3RFdMVTfiiYVYL6J+TXzx98aFaikcz/HZIINxRUxH5+
YW4L2+q/ikmQt6lGP2xjT3ssuipAkMwFtmENfC2qlQ3oGbdLgVSUy2f4WWeHGndC5nBWNSYWeXsN
c83h/9Zvt2239lnfv6b5Y1NIG/zDLm37LfIXiLWQQ/bayqimbbi27zF2OdLsPkfqsbrtsc5Sda8f
DFnaeED5rVF9/L6/NXz65FB/DfM1KyrdbE+qnQGNKnC0bbE+/jYjsCUyZ+OSjyZihYePpSJTO6lf
WDFhNbElceFLdB2e8ZMNPS12jHBKyLrmwp4oC/u75UqoQw1afIfXK10l4Ren3sR/r41XQmKYKNPn
BmjkqDtvgPzce2quUvvQVNJmdFwnkz54jqQAT7n4ePmcbrNkeSTu9ug+pkmQ0TKh4wQi6h595B/h
4+azIuj4gQxsomPbOLV2ygCf7GMf4Ng4PG7bclgoNIIwIlMbYE22DPx8ljAPJtyV/hPeHttRwMAE
b3o3rV0dQOmLkVkzaSn+deDfSOMLFOUkIK8+fmBYoZK7+oQOBNEicbtXMOgdCnqYAnZAamy5aOgG
rOlmKW/2JRYwCFabU1IbcbwnNJaG8g0nMRfw/5iDXBKp3RNBIdB6KjPddqtQwfQ91riSd8ouEGCN
QkuePNrgs9LjPs7mVGesdSSbcHrIZC78T/7FMaeqvPslGZcQvhKH2B3tFw+kbYJV3HNBUo4omo6w
ssL3VzclBg9/VzuoKV2xbqFSeIkvQJJ6wqiZAOhDs/XAsQs4mfuTUYkys/RYKhs8vFTwU6zbT+y7
E0hZ3BbFUAdhL3wVnjGQAtUgLsFwhv8SVxVlOFgoAmEUu/3rydpoC1oSH0biqgD3QEIRvfG8TX4x
5Qd47zH848eHARF7LxgB94UFeI7U64wzDK/6Ya6mtKJF3QNVaQYu3FjR28chBp/Udnsshy5v2wGN
tvOQLeuNJulxaMpuQWyxyQ0LdCb/iEZ9cXgc8LyqnLYfnlgNyFi8Ds3jUI9x1HVO1HbZfcldM/rE
3Oxj3EztfbIkl+Qth69B8IJcIQzGqUj1+IknBa2qOwT4+RHL1p+nh0P5NmdxgA2HUHeTyA6FarO+
XyjpjkG/zO5O85viF1s5zMoNvR8aNkxk1lB0VZuTdalpAe7/ubWeD+d97pf1PkGBtWnz4WDVw5AJ
W78PXgMIyWBFrnhoFkvfRx+nVzG/ZYmf0LvjnME8SwEH9VPRNDaHj6NzSp3PjqGve7RUCG/R2Fc4
83xXnLSo3rbfdHz7ZaJwx70gAzKRS87rFnFcYmdxnLP9xbFmlrYe3V7hSSsCP2lBSJ5pjqxFWvoK
pNerS6Z30C10KeDTx4vjQECHBxhzJSCRoS9AEmApQIxAbreyNlMPSh32q/d9n4hyvpzAKSrkk6Qw
Jz3bBdFxYXUntygE9OZmtdiK3wbpkJq6SWfyzzN8pm5TsYk44SOZMAPB7EgP1SQFUULpQjAjLRGi
HcYFCkTBC6mCj+VlLwcjLKWaXYn6IOeI2CNlD27kv3ds68FjMqBxV53LwlCgIuOnhvCvLSwwSe6I
hsO4gjE+4sIOn+U8O/REunds3Si8mOzOjGkZo0fSEKkXuFm5u5OpAliDoRaCkHHjg5jPAFYy3QE/
0wqshEmIG9IQyTbvjDC5UcHinAO8ONUBqA6ryvvdfe6UA1AQFkolcOQTxhlms5zkc5G3hJbk0Sb7
zr8L3NOTkHsk+cWTg1ctASoMh6TQbpzccK31Vo+cg2CbjU4nx8gCSQyHmOHvBtzVzp5zeiMyOQFV
siaJhYYjsGL+1ZMNQ63s2GgW1aFn0lhCvEx8jXQwofHNldWVU4o2ymP8Bm+ms2a53GtPJwf+TPfP
xH2wa6a1PXw1kdEQ3wMfAwOymPsTM7MtEiJX2HYn+3JN0fT02XZTwEHOI90ou4Wt7ZtMva4WKxtD
c3gIMWjUgLnzqj0tPu4U8J2SqhVGSjkj+ZH0ULL/XrsUtYURbcXsRpEHb2jEv6yM3P01CiAtur68
apTpHjNisrRpXGDiqfvWt9rsMwhwddR6UCaaeUfFQ+An5myDrfwgifyzgmxxp/m4LOi0+mqcz2Vs
wH6TQdAXE5lpm2KFPWmCfYOxrKNraOC25DA71rQfcH2DovGb74XiWmgkEvwrBmEyA9Hk88AfKTmR
PvOJyx3OVyMAY0YCuDKJbXPKdHqlH0f/7jcr3Pr4XA/fOFnHA7iIi/esWVbT57wcKVtoMnG9VibW
OI+aDR8Xu5D7D8Hpo+Pkvb1dXlOVlEKRazJ6lz4zdQUHqCMN0idkRFKwYMJvKe1w4qmwY7Hx3gkZ
3rnYlSAuLrflFju9DKbl8r19PUJaTiD3WHx/qMBwWXQfvf9xsYTXLOcqE8ztFiv2icOrjuIi8UjZ
vn2G5hqId2s8g3ZhkrnZ74W5GYNIAdCCs0rH1TeTmMbNYPLcJRmmzZdUPpnY6A+LT5Tkni0F72qo
XmfyMUBDdadHjf1C/MbOc1pNhJFNRhABfGioMNSECA7JZeb6usnsNYNQx5hZE8QIiZ1+Q7EGvjL2
ZhoVuNYSLoiMApIFVpE4XVlncyKyj8ClnFIaWXSKRuW5nStL6DDc46PrSF/ctzo7GiuQNL/W4JAb
MfydO2xzQO7q29grIAeks4YVZ4Tczu+sQGGaIDqnZIYiHcUepX6ZTcoyKB6B7DZTKWqmhv+GS+lQ
ac0BcIme6JySwgsKfkLpmwR3wSzRA6bGzw6UIdaXn0XpJ0gMG69A1Ax/ya/ZEluhRqggDKmBP5WC
9ihcxG7LdG4TazlD9EFUYAmENpEOt4WwNmX59thmdet8moGR0ASRyWVb9d/5FHPLb2s4PeBVg2NM
MfSgUjnYJEwPONQIQgv2JCu7G57p+db8pBYGDpDH2KQPhgdsaniioFoJxSNWDldHo9wDMISxBR6O
P0K5tqOpGWH8oDheXKMjw85veAAao73C5ad5NoLDrJ2f63e5wKENspZznL53NnU06xTNUlbndxBm
IjlGuUV4N0TamBSNVR48vMGwWtLRx5VCGz9ZUGckCzEJ0wIibejGrhhpC4PFJM/ZvX0cBg6TKUlE
Jl1p9umycPPrWFXYLRCdyFS7ewShvLDDEhsU5adefSDP7D9f5jdXj7VglslOOtf814jGw+g46z01
wn+1//0oLOt4r9eSDw5oXN0qUhpXc+V+zghkUv+G5vBgM7fsYvG0tnB3jO53LC3amB3A9g0Xf966
pAwm82QuASCmo1f8HslcxJpyhanBOGMgB/fb/jK/zIm00VYdztho/6g7rpTHRyd7iw4zmAwIYY7I
m1YIyNAGWEhaUsuWuvP8BB0fGNiFIKAXxgLKr/RNjm8DERU3odZJ7+6R2htuCiP56MgXwy2ofHB8
wIXviUJBwhKjD82JCZlykoVwhzkm7rTHOPvtPv5tC628uo8ayzFI4JviTd7dvlmFWDLMbc8qnvpv
yNmsGuMK6J/Y2VDePX74uNglI3wIsMNy7wOfZMLBfYbvOIXrm/c+hsrdY14tIRVcjGJlz+9fxaT5
oSANuvjJZ+wyXK7wnmFS5y6pVLVLpUI61kEO292D+VzYshJeW5MuJOGCh69V6+5f3xTNpmhg1EiV
jTEm1+YMlA6ovswDvIA7m0xUf1GeVKASulnSkKkcReHqNZbiepdjRB9GRigdGECgPwwsjrjH5jLp
3fcOx8uZDtYTMHVjr1b8pKvBST7dybIaDtiob3h+8cOgLQJ8RxYNShfCl8fpTJvCPZccpCo0q3C8
1SGH/xgNncgB7AuUt7OHCJKKPltQayLmWNALbjQYExuKFI6igqngki70RQkjnR+HYvZafvYJ9r1c
6jP93698jzAh2V1hgwGt7O3zfU1XFXmJ5QBOFnh9R3ntYKptFnt9hcbqNVHXbbT/zD4t5JPc3bLC
6XOarMXqjsF7eGu9zoCeChSFT206f610h3ypj86sz2KCwxh0r9bplmWoiujgfJPA/cYefvQ5qGTw
4K3skfQ6mDQcPs3DWJsSk0bgvSECofq5NlXmzYHd2hDKh8MGI4X5bE9p09pJPFgUnfiyfU2Ri6I8
9XBCREq1fy6LQ+IpO3gAxiFr/LaZGNo0/SIEyMzBDWzQSTpQ7PcE3SRk3/rZGayyrEjL1xW9iiv4
ZBRktM4Q2ugsQzQ3Rs88VvSZeZ+9yIlmI/6awAowtNWtWjWSQ8gOCKtbqr6E712EiaNHsdEu+yZQ
1uxB6CCBJAweoQGEFda9M9Ec0Oeq92/zpvMnibAL1b5lJGiqHbCFhXtHEizl2OgxB10w7iOrgwd6
/eaa0/07s3InGJ2W1DxoO9PvohiVlLS0ZVIf58YqaJjQaIL6puq9QKPkoGPB7jzX5OAL/LfApKEC
waFFWRMoK4YEy7iysr6wJTncoYN+1xEbx+uWR9M4pknNtnJHK5jAuhfbDVF3s71knubT6sYUOAQ7
L2Duy+N0RXzec6aF+mYA1PUXdl45UpBSYSrqots/lsZJJCnuPoEUGGf6Kh+uFxQqfSwfI5ZymAEg
G8yxoGnV9j3X4XUxPU8KaIXvMax3kxaSxZbAzTwl6pd3kr0sTyKf5E3CIHeQmg5z2lBO7mkIO6gf
jF260uftGJ7TTh8Rp1EfYBAJxEgZayPuR886v9d3WkYwFlXLMfsZuOMR/283B2PihD6P8DlnNyjP
XpQ6EJpfczKerTTO6yUipzeIWYJWI4H/Vfv33UB1TdByWHrkoyDc8PFknV+N0YvShDlgI11/9Jff
aSO8TF16yK/T4EbOuGsIXxs4ERwz7CdIjAUnP9ZMHD3VKrAMNmjcM2QQydvH3z2D1HGazbtu+BJ0
hPHf1NN8ADwdbeA9GCZsUncFksPljSvCTN/7LFKgs+1enSKHeA0PqLHsp9e9Dph1w6FO4yudLmql
uXKoh67wcU0tvGLVH3PbLIvHiM1Ak45uMAJBOIeGFHXQ7h6gPcMqQp00WFW/JaHsILC944EPf6Ly
oNAqBiMP+YuQAqxoquFZY80Ucnbh3ceGEUGMoGdYo2LMo7RRAtu1go9gDoWfSgXnFYIiXNk75hBv
9wkuMoifKis5U8uUpvfiTalyHL4brrnzgLynoDO0F2ikpAkCMsy22WY/EV2uSvz6P2CbayIHqBJo
vs3MeqozQb89PfysZs26WWcx9xb32UdxyTDFUx9HbcN0IMFpWWQnwbV3U5aGU2/NWnv3/E1+gRDS
t58fciGygZUQ9Zyv7L7w7k8gpjlvITp9rCFfD+2bS09JAt2elljeno6xtc5Z68hzNUUWKuw3E0tK
0CczHcZ3AsyPnsoabDqS7V2xe/P6FDQl+Sl9iKf19IllNC3qL710xN4bN5LP8I16h67FCbD1DQUH
VaQH+W1geuBZ0xvEjNu6RTUXmKj+IMAZocW0oUO+gV0JL6zphsi8VCfBF+LbZOV5Q7oHEdchDf2+
R/WadibluY9/9ccFkkI+Q70NZ2fKyEjZ8zFKQOVH1ATNt4y+oQnQyqy4BzH7ogirx+bIxioa/iCT
AZbvmVPlvkroeUSbY7HohiG6GMTNm80/nh0UPniGUZJ+M9OxGYWKbUd8fXXEH+wJ+T3dwMOG1U8H
kl/l6FvGD4PngF1XW6FBE/Yd4g8DNN/ukKdhR5lQi6EZ3/3puOz6l0wW8HEh5B5BaFAITjthtpQI
6RGsbByirkPh6/Pzc538/Nh854dvjoWq6TNcCnz6OfnDzddJtE48WGXO+r8gdjTBUDZdvA8aV2wi
JynuhpdL5ixQ6Ky6MfaM2DTmk3p337TjhfBjRKURXi74CbIAU+/yS3jVAfH7svO1FxphVMJ/Djmn
ZDhjN8x3Ml8fq0RHLuo/jjMrVfX2DEoKgqXgOEBLOJBCU6rxC8UautIP6c0Y+6sQCt7DvI/xK/+M
3ktAtEcZJunozu6/dY8TQiC+H2S/w6DP3esP26HXzZUBLgb99PN7nEGiDD9Qhtdl71zZu8ksMWt4
1sbLpzAlc7CH0Ef8zjRFWzzEqbvqv1TT9HgVY4Y8kt6133MXXjAzcDE3zm9ecXW7gNA2V8LzzYcd
ttS4RWtCu8bPbbIDciEeIB0mW2vR769jWfKaOb2P1kRvET0Vv7B85gsI3qYRsXjhbtZ62jXixoAT
CNxGxNKdKRejRDJ8cTumHMAD4EKiNhSro7hJQrVD3+Ezy8BNKDaqtoIvRD13i/jLwsoDbhtJRrCO
etIo3Bdi3m0zZfXe3DfUuYSMwveigZjKhHCV1fxOLPQxlOSxDNLnlKdydlvm95HdgflTAA4/tm8Q
1NQCo8Yvib2t3XoqVAkDKRmdwvwLVQ00ynMaGJ/FB0UCflDwBa+uduhwoYDbCjI01VFOq2OWgKNO
ejymX396BfdN0MKORQXxIknLRL0jWmXpPr13nwNNyg5Sl3AjEFyfNgLvnWHmS0EhfgkhWhlB2IUF
NrbgqvNAVn98+dD5zoUorQxdCkPHmH4gBjsUx9B8hT/Ffi9cFwRbCLvKlzPivhK9JSH/E0YJUB7c
NQ0hoNA/4ydaTwIf/UfxLLpBT1YHIbk/roHK+QrOB9S2IWDYWLDSSXjop/dd4mADK4xgB3DVz/Of
n+V1KET0Xzadd2GQKUwB6BHirixMHoVK7T763254IiBcHKwgNxmLD7SnBxFv4k6raFhMaC/QVSZy
22nHg3G2uELbo+p9e3c7Jh8W7zxMGjbEyXLHZhthaCTMG9DqYJBb7oQnG590CJI0hBsNA/Biuhcu
ldezwA6m6ih3xbUaU+ma4CGXqZinFNRdQl19SI0zjdVBifG92JQJQjWaHLZhW5TyIzr442wsX26n
il4xtyL4JVd0fPTf5xLEbqZPlIBea3AcAxXMWoR0n+nrkByyr2JZziFq75XN5yeLBqfuVP20eCkV
A+Y0G0KsiUMHbT0mxsJ7xsewn0o//y4KUzXsHHLLo/YH7H82QNSsNVBx+937i7gENO8icuO5jwmy
elgjHKDpp4WfHXeiijSGAoElnaxowG0PKvqARUdx7/EVyT3dpPARE9WVQJvUV9duqBJc7JnQMkZ2
wZbfL+yoxfLlbP1+VhDNILu8oMCRf7su+qXWQIK5s+qx5qHHiuhKbLNRh19ii0HrhrjEBUs6UDiK
DEHeuOFpMAcWDMAfCNHNb+HiAXHicncGS2G2wmrfyovqkEE7QJ1CZxdDDZqQpA5EovcSSeheIT7g
ooQzCWEbX+WCVd2COJOtmbKuEvmAyZSenop40YLJ5MDLF8Yigs0LLNct9QsVNBvVHGMguoSEsb/p
QX1LAzoPkYI3HjKDUJ6iR8BQHWInPQ+05GeuAVFmCfdMP8wap/1+gEDTUx4Q3wtFCBdrVDLt9ecu
OeR+VS6IARel6U/UQQZLreDLU2YxcS87tG1vt4CCztUnJ/SED6TiDJh7rmGauqUY6UMQbaRrP93m
tqdgKtshoB3oVr3Pfm+/lCs2m4RuKGMr9MArP0aiXl6JfvGebId70ti4c6kIjXJkB2Q4r42VtJVm
zy2k1QbdZ+mWtwk5cDFtBTDUpR4/YOJFVe7Cxjm69BnaFsKBoyGKFpRpCOYSlb53nxXEYsHndJQT
Te9ZgyD2FqZIwdWVBlMzLCyW30/YUox4xy2NpBWhurRUEkK2bmtjg8N9t0hPVNzqRf6CbzyEA/LY
HKdKO4TXwazP1iaZATBs2OvcRHr0B2t+WQsk/IKK+Io96UAOQKphKwGjZvA0UIjydgirqYDn7RLO
HwFyU5PMz44xyRtqQ30H7dGaQ95KfyTmCEpfcmAM+Dk3uqIsLqt8pu4YSewFqR/pBsuQYLZoBVmb
r6gYTvQtrTmjv9y0k2z93kqr95STYUgxRNUzA1ts+pPtY8+OH0a23xOPd4wKyqvXoQBKX9OMX9zH
CZFgbEfANPLNcVb9DMRyIB1A0sBkCDtrvvIv9CWzASo/ek1g17D+AdYP0KFvsI7mtDvof7zYj7H5
owFQz4jyCTQfFEP9aXNEPfR2BP4Rsvjcv4h5ngzGGnrnp/vdJa4O9k94J7iKW00IolAtBNa3gvYP
/KBQk8a3W3id8flk9hZi8HWVW7F5OC4TQGGV1qjL9gT0BKY2gpHZmPVJZp+huTW0c/VAX0s52Dk3
uRlXh0csahhlr8EEW8lUyBGVPqOJ7jKiiTv9JviU2D1M+7NlOtW5UVmxgNhVOvkiLLOLmJocY2HB
TgKNhN1uhjKhqRPI0AdzDkUckXbNDiKyzhRVAxE8PSZf4zMtjZH9CY/WsOkXWR68/JxV/OWVq1rh
TDsUwL4Jw1GNcGV7Ja5U+ilA3k2Z3GnNRMew2N6WYHEWg+3hyLOShq/mtZ+x3pJ2QhZZkPWejg90
Hz7YAaax8Z70zA8TCrOCbbvmJYKkitdDOKicGx21Bn3ntvmGPSPpCEDZbLvU+il1lukAzWVZoDK1
gFI4tRaD+emLD7UyJlyk7l0D2Qy7e1wwBbF/o4mAvThib1rE8U5d9FNFNNGHIh2wX2gXDbBgWfvV
VPnVdWL6iF8qvH/9x3/7n//j/Pnv15/X/PXorq/sP7L6OX8lWVX+578URfvXf+T/fH90+c9/Gbqh
a7ZtaJoim5Zi2KbBz8/fiPSu4uH/TvLC1soGQRNZN+PGvcNEShF2z0riSt6hucJrCcDvNRYNE3HL
W5mbixnFS3dFElDq5FLwIdq1jCBsTfeXFXqsSAXjmPfPWQ6OOZRqCLlByofmwE+oQpSoDJSX28KX
r+dtM0J6V1KpPtzBDDh4eb6bCyG2+8zYwQIztckUADUZvuc4q4mis4R16EkTLXHrfZf6CFSb43jO
dKd5zyqEPXTEOKBe38IHQiwee7hirbjvdh+0d4ZTi1v5UrljqZp19Rxy/HR/9Z+nx0TNfe4MuG3/
/2s8kFX9/73IlklBbljKQLF12/q/L7KVFNbnVnefNTUhmbgPcmbloI26gAia4DYa8LU1wT0Cy2Hi
OYnmwocqFkGdA7EGrhD6bK9TwMYHD+miDDu440RE6WrBdZqRcXyc4EbGZcbAN5maswf5U1mc8wrW
QtgYiz/knhCHjMUxEiS6YotkKkd8MnJk/b2KeILMj8B1u0gckRyIm56Q3RF18OiJ4a74havULI/b
X5M50VrkCGnEk8Rxiz8NbnXi1e2V+Ft8bc40pBZUD5zlA0PiG252n/P975CBzgZBsX//ipcUL51M
gebMWRcR4xjL6G44/Tz+54WyWBzK8W8mkaN0+/61SXUWp/XPAbTMMFwB8Z7EIvI0e5XFXcR7iNO4
j/J4EHDh+VucxiAQF4cD8+8cVM1TbuJrfpKRSgPD9jgR9bu2EE8hWyIiMNoXD3rEJq8rXgaMT/zT
RTzs7+T4FocuzmMQiCPjXYCNpx2fqJj+6IX+cwHvvIgyk0LCPVGAWROZSz1YyCj9hgIsAennBZCG
8W19JQ5PJkNZHIN4qzYSxySuohgz6t+j+HqB7D00vhhBsTURLyoeWflALzTcfDG0av4rkzkgB7Dp
/C7ggRvxd35+eQZOyvIXxB0eUZ3r6G6zOzE8tiueHUp8U/KVkbGB4vkthc+xFNJJPkghN9LZ+AIm
h+cc3uOOV6/8JzOidwtQNPM88XxrU/B2BM8GvAZaaABVKKlonr0nkheoMWycMJPEkINABL5fR2V0
/BbnTD7lrxkbnj66BdLlHeojIZyRfIDMseSH5lpCOE0T6p/jfSIxPL3Cjgcg9+AQedV3KE4apjIP
hAbrNQfxTJQFnF3J3Wd4UixOOztLPmF1HJE4psIX7yNos7j+YQbPGXMG4hwkfjaYsG6LdzE54+eY
SnP0Cm+E+lT+AwoFD5LcF8wf8VguMFzZGp9B8SELuJjdyloci3jdGz2cOzF51lQgOlxvGlAcjvjB
m2+g2xnp5NtLozIUaXp1WIbPUzl+c8Dio+0ClQsi8XhxYC/vzVdmnJ3FhYbx69HFQVnsvULxHqzk
Je06vsc///VLHSl/V1ScJW/ALrQc63ytj1TeEuLTXOxRP4hHvW4pTkm8j/H3PuKjEMcoxeYo3Ynj
s5biAyJriUPiQYXPlj3UaPW/w5aUOi65OE5xsXEUiGHEhzYD2/DskTl67MXPbrw+15Xz4n04F/EZ
Mh4ZmQwEjKp4AfaQeGW1dHtrX1DxuLzDTyRtci/3JMiPo5w2tCx+rXTvUeCFDVk4hECEYcIyCYwL
29/QxL8JoLA9XIPBSHOlrfg349vyhWU3kFfCX03HlAdri5F6uQX6hXYWnRY+XzHixNB44x4DMbjk
lPuDOGNxYgNuIXVt85U4fAO7+L/xbYf5XgzmluEtRut1h488/5eDWyyGp7hvxHAXA0Tc5uJvMVMg
e2b6GymQbtLpdSm+quL/Rdh5LbetLFH0i1hFAgTDqy0SzLJyeGHZkplzJr/+rjU4p46tq7JLliUx
ARjMdO/evbtn1XSH57he5jtCz5HQczm+gv3r2Jvs+DCrh7YGoclBv0m+kx5qDX7M0/ItzdXac/aj
Boi0FK9b7pCu02UahPMwxY5flSZ0lSb9+RoVhLLorcy8r6Ao9aYzmzZ06dXFpDzSkcAuUlR8Xl0e
4EDrW1qAnFp7GoAQ5NX7DfrjUeTN4BJd0szu+JLU9jSvGzb7dYebzz0RTMI6lGvehF0D5fsYGSYK
SVo6oBtoeLPKtWFabJbuN42ij7Y5TVQAm0ZSQ9fMfRqmq0bSU/ab1DZsbJzU0MnWSlT/D9MNLQXI
T9Gigu3rd21ajISvcRrPv1RRYB4CPc5T/PT/4jd3uEdmZru/hg022bKOI6Efr/MYimJEaIjcPCva
SnB2Hv9CrS8HeF9xdLoATswJr9pJjT5OsvFeRJ4XD9NFY/JEu7LOorGtF68utvsL0lA/Cu0y8R6t
BRHo1Ko1T3WaJjDZVNoTJHCf6EDQKNJSYtyzJeyxpRVw6Y6fNCfOKPaorO1bMcuXRXzvnLPPkYaP
UnGcygjs4Izb1fWCuEbdlY7KD+QFN4c3JiKGDJPle12D1UbUHT9pupcN/4/YjDqzNja1gMfa4Bt8
sf5izZLFxHA8VnNmkbATPHVOKw8Rx8U7vgp7hEE4rAffVnzF8IdzjXrVxvCJlYI3nD17fcEzsS42
uB43wfX6dvXD26i5HGTe22ur8oWmiL0hN3WKbrwWWKeZPh8osKEGrsximdNHfHFVrFHxWz912Lyw
VWGSIMNl7JGzhImUag/GTZLodLTavu2ZxUhzayNuW7AQ3KjL7axd6IWmItoNZgS5GO7aoo094PXF
q/XbEPsU86GIZrBVp9YUTUewV+ReDq0CjUk0U+u3KigfpWK+6fzfsGA2jdEToXdjR8cSBC/pjgns
pHcOOTFcRz7vEnCaO0Fh7XjvOM1e5wz3k7B2FCSeQYbD8hX3GDk295woDBhxbp240fn0wDxwVjiS
7C7YwJXj2bnpfm+wYA680yePbUEqSblLn8NrHjzMgUVFJqpZvC8/uC5cqa6UFcv8ku7rY4kvJrhN
uv2qdh2XfX1O68pp59SK0/KNncMcDx9PbjQOKz6BUWcl+EVekBvkIKHERljdQrHCxya0rfTpPaaG
D6Dt8qVF18vrOF0NHFwdxJ6tAbYv5ZqnQO08J41J6O5+HLAD/eZhC7lxaWgteaDNksXikbrjCmj+
8IMMUq2AhSCZxuDuGP4dV0sbGf7a/Cj5cdgKn+e5XolRwUoxD8ruIN6m38cSKUKt8OoVcRrPB+xi
tUumIF12zvVcN+a65027jBdaG2gP/ii00LlAOY7pIFJI588O6KLNqbwzte6HqROxeNVvxLRYK/N6
uiwxGkuC7LTalWYkJ3lt/2k/inYV5CIJmi6teSdJx80pX1BLSN07HJnv0DY9/JZgtf0MwlCnLZ0O
+XPcrL56W4b8tWIMDy0ug/E/tJDvcLMuTu+OFzcZ+CpvnDfdcycdEqPJ8h77gE+vagbj2Wh4Idv6
kOooP9qbFfNGbiH9XlrjJo0V0riVf6OdNneOFCgv29cRwHWKXB6VNC26d18fWkgLOtMOd/qtSOVm
4WZEV3FO/9RKbhycafOwIR3n6ys0ZJh3zm9MPBqbDu/tNcQuPMwaFGYODdq0N9bnl2nHmsQTBxg3
LQ+gPjFlmwbumqvWO+iZOn/nHJj0Zd2TiVMSuJ6TB811c90LD9mJlbFiDDkvB0VvtQ93nuvlNNae
DPdBS4MsquPc8I3rDnnDGBoHFdi6WWUzAW/2kqafFXKL02YZydO0c2QzC24Rt2LM0I84V0oWmEsu
hSmtyr3pTqp1hzJVPj2+yW4Rxg5wpM0SGTnbXVvJ64VzGHe2z30GPbvl2TnTup09If85kHenfFO6
PpE2DBaOcYEy46SO3L4yP72w7CSEaXYDmyIURBaYrWyu/GbMiy+c5+LRpepEc7HyQmwk1VHcbA5C
3UR0l2fqCRk8swhAt8JQOinCiqoL8c7Xxau4e3zRSmQ+3z48C/qiL/BppZQGHoRf4Stfo5L3xg5Q
G10z8A4Df8VqKLQcqVzX/8/1SY8WroNsdXpuvuzI/PUsHJd9vfy6rc+bp8cZGUfwUGvxOmpRQg+w
BjyDg3sUpPNzi2cb4StH3Qre2RBCv1nAN4ucSzVbMtTE3CB/9PlNQZVhAM2/GmDib1vesQe6C8d9
H4UPjf73PxMTSf4vtET1d1qisD+ch4V1crpP6ladb1P2BwUUFUkYi54aix/ioV2Dthb6F2oX2Qv0
J8mLegEsuCB+IQtHNIGERD+BEzaSyCI2LjegxCNXaPeq0t+YK4mpD8RVpVKqxHFSiMrlpCKx9Qtx
tebF/dEqxz7FJARG/W6R4oRh/bCp9UdUCDY3qCOXT9GYssvXKtVku+Ykbo8256s/j2HhszGslJMo
X6awvcjZ/H4am+NlV5xf4vP9doT6dYTEIgf8XxzbpYSEUkTuK9fvxuNB7jhM/3Loz1ilXw/9gbqL
8vsoniel831x/i0XDcbTp6OZ1UJ6PrdyJJgqe1L24wfYTFSjxQoazIfJ4i9zqBB9chuqcVwqVEpx
vpRUCr9f/zGZlmfR/ni+H5bJjFDKkkMUX4pvFsVFPbedthbLSi3Z/uhH/ZtK8fs5af1lEIqfnEA1
X8wX4rgitVaNfz+BQ/6YzDa7/emeGpzUFA9bkJMPKbZKLTJV5ecxtFcROqrYilpsPlekCYLcl7TS
Aogo+l112Pk3AikabNEmPfzv075v0ZQ48+MQttMsmhJhXD04BJPTb5KvYxeSGO+8wpQKFkjqrRpL
rDkoB7tRxllXU9slzmpHkJU0lwVuIUQ0xj/TvpfFxAtQLFIrmqJejlunQaGF3Ehwk3+jPzReJ+aw
eogVDle/eviKaZrzFP/jNQutqE6twL8tf1uLn8eGYZoWhZi7/udxjz4zHr+N+4f1V5xPT6dhgXGf
QKV1yfsyUtPeCs6OsUppPiP8pkdIYAhlryTGzrCfhgfaCuknIbtMVxbych8CnQkJKafpW2XSolbp
0pivv646JbpnAOkJjavXJRjLYU/eUs5NXjTQfQeCjAVRjfyp99a7K+tJZQvbyxvxjfHhGH9cEykB
DbwOSJOfgDdo2Mz2HaVrGjAz1PayPIEsARXcTF1EORVkiSOEbnl2nmFXkLcjiXG8LZ7Xls9ToA2E
xCPhHGBZAzqno/mpYbRNjhc7u8DaanHpjUI8om/K1zZMXb9XTZJjjTldDClnF6ny09jVT5qmlfc8
VERDTOJtL3CSY3BkrYSbzzHRkJxfRfXlfZW/Igw1yuh3f/pbPIjqa7qSVdM+r3bHnIhOozQTherg
eepk0DwyF+c0jbarbp7GtMygNtU1OeioWYqnkrSSijEWlCD886wqfmLSqvlSvlyslkpRKYo/mLRR
cXE4FDdrifKMp6VtINMmIzN1LX6tG2cmVqk1ZSTXjCx9znqzH8MAsVbs93qsV2+2Ha+fxVRfdkDc
Ec3qJ18f/3y2if7xgwv67WzLv5ue5FIdYhE3NIPDqPTT3PP6dthIqKqh214vT63c9vuGck+35Vmw
gYv8PeaHtqKYkhMhWu7BaSfSknUSYyCZbyG366FBv5rXqTztUYSZnh5pukG1txsbUfhVzwEXto0/
X0wh/4kn++1qPiQpdtH8UCluduxQH1gp6co8PDkSjsBzex+k+6XV5c+TtyL0lIRUP83XYvbNorMP
8iPKDJnXeb7L9cI/czxithN9gzKc+Utg557et5jFR6GEXWQvNWfvsrn4HrP+Cq0dqqjDYHo/p+/6
rqZ9S4CxWjktnkNWfQV+YgiwrWj0U7q90C7IqWnEusW8/nl8ouizTNmvc/MjWtpOV9VtsnVuwtbD
Z9C9KtxGw2FqsQmQxy376VdaOqF+cDSZCXTEGDmD8CgtX5tsiAMnLCUo/WfcPaOlKbMCK8VuLZBy
l0bhB9ObRqX7JaV/i/rumrIoonuprdK94fcSawIzxFYc+q0FxIdHktbJev1QrcmWa24mtOE+5R89
K+0z/UnYqg3GzXCXe6H9YwcHJqORtB7lEmBxCCHQaAXzSIxGaOqNwNytvtuTeNnsvzk9c9yEiJ23
nKzDdzc+WjfLbHS0xDSdBm5ssG6eamUszaxncJY5R38e0CFvO4QozfMViUQ+xc+hTLlxqvkebVKh
hnQOqzShqaMEtSwQfE8q1cMelzCro2Z8d2yVQi5FZsNn0K5cXqRrcx0g9Pu2sW7HL8WexNTf5kbx
/5ZOuVyOSvkqMBAoVE0+gKDV+LTaFEaF/X3+tXrd3tNR4zgYoWdrbu4326sp/fuK6Dha6rPYcsBC
01l71GMvsN7y/fJIWcLl+6X2naz31/k9onPIK0BB/8eCepVvf57Gsav4N5sVTrUYVyp5ACuQ7Xeb
Nc7NDieM7P6+PX0sdaMzqpH1q133aU9HxfHXVYH2J1AfnSLNX59jtKzLLw8YpMfl1eBIYzEaIT5T
5swOpigDSNY8ndvVDpKGP59moRhrPH87URLT+VKxUElKcanIH7+f6D4q7pfrfXAF3mAECGF6O7np
rgX9R24OP190YYVcZ9SK34QMGeYQjlRusuV3qdsB6mbYE/iJ50QPcF8B3QkFfdkMZnVKiQDJSIoH
Dl/gDVEPkymNXFodE400XR7dYwcBE+AbMrPXPrvAYatVyn6OvoXl1ZndLzgDHxVGotbZAIfwA5QU
8ffwdtdBBuWv/XR8O+/hPdh/dt4bQ/Tn3nzTpsP/dA29jnAgm07/Rnh1Hmhyef+WzXtW+BY2ext4
SB8stnLXy+8ebvTtPGCNc1p+Eg2vgw8SFjMo6bRXoUc4vwScNWRMaI0Hq0y+0osTP4maBGAgajoN
prRgFHc5SNlI6Jx9y7BHjO0T456D7xs5l47njr5jxkU4uCXcBQPecpvFHEOfITJxOJltmp6cv4jY
PLJ8NPiYDTo4c8Z/zKnzl4iSjgAkQjxC9dr0s+lxJ8CimbveAJnfvLl+ZnY8cq4YQc/aCyyTw3ae
9G+OA99mjtxrwSSTzm0WR9TLZifv8Dmcjrm40RsRtegdHs5QOMpw8BavyOHNXePaSUO5mWWJU2Lu
8F4mFJ9X4prOAz9x00EHwwO8xJtPExK0bvw671XS1wKYr09/Nu9NRL82T+DfO+aj2nYvJZvc1WuH
atb8Z5Bok+DzXjpWn1y+N0XoPePUPCFvgIMKXub3LKvE+XsFzmxHidXha7w0br433Ge9Tg+KWwlP
oi2gHwm47J/MgSNM5uCbWSkab11zu3xxdh0cdV7zIzlZTt3jGGuxLxVj5pLbDxhFjpEdtn/DPCP/
z5k7uJ57WMCpe9DkrpmqnfJ1mK6l1AFQCCEQ8a4oDOBwKbJTQgBUBjwnWKHVKmuZIyFJ5oKQL/rM
rHlG28gbPTRaClSUQenghbnP3oi5wVkSkWTpfQlyWtnx+ZVXz/dUd54puPCzKC/q6ojQNPCbx2Vw
vGQ1T4Y1O7IYO71RODGzERV88OzdZex6F/Gj2WyAoK7y3f1t1Bp+98qj2rAFvXyVsdwR+zciL8Tx
06iEPB5RTJkMlPQ/gq3gvmVQN4BfwxZZSlop/AOIDUYW5C3MUZlIKMJth58wf5u2GTNzWwKBjK33
9XBtsITy73KEBkj6fbTPpG7MDkzSDfCaIMJHceiSf8YjPmJEIqfvmcHlwWom6f5ZdGtepdz1dTDT
bpNYpfJh3wEnRPCwMqwXwq0VXLZtWTg6iTJziRXSM5LLyY1YL6LnkZlI2gax6ea8fnpgRwjOZ/G6
vCviNye1A+HLsXFusMfN1ahhg3kDNUO1JV2RYdsL/Mo+WRTKw/nJALKpEgwrpaQdg7vKNdsrEc2Z
nziDfXYDGcIzI3wJ/KrvONZHPeRdEKCerdwtpDJsYhZKXgCw7M7E+6n36Z3rpbcRwGfdmXyXn7es
17FaA3zKkN3uAnQOQTxc/ODA0QBE6BE77CSL7LPy5k+pSc5Yhpf38LnZV0x4WsBQwvZTBhvCUkqa
OMihFq7B1x/rjjdvcnJ4y6S3pa4nPcNWCuc6s96CMmn2ZX9cN5d8rb4nrWpKVYo5Cn4J4NyXGixm
2z/Meh5Gptkx9Eq8Nq4jUBLnN2eh7LR3fv6cJQdo8gz7L+sME1eChPZXsxomb3mQadqvH/cw5qJN
shKwrcMAGGO6l4P4nVwkN0aMH1e1uaK4/N+ch2c6J6RdN7cEuW7N6kzIobEQA0LFphK0hq1mtcrN
FdXuZQeE85k9eRpj0hmGFp7xFqZ3/0ajpoEZCtcYavB0MyjB+ntdJiq2VNP3r/0ecXPkakDKhNWG
MiXy4Yagjgk947mBhuZGcaNGqU4lP2fq8+zYJWrOFi2XpGbQsTR45bvle8CVVyVgcaFWJFTa0xil
+Oy0oPiZz2YInFwLJhF5Exaqk4kp6oYiAu91k+LpAKuF6XQXq4/f8/R85bjea6dlOZ30qB10ss14
2Cg0u+d5Cq2dHlQjMRmZJt+9UqkQZh0zK5tdrgwLsQ+DbDUZwhkeZLMmd+OEMhSYcJrOIU+0ROAQ
c5RtJ2ntCRT2ROmJ+5yVubgyD7tk2cT82g9zNsethN+WzXjAsFFeSGdQWLNZ7YDatubmvnSR7p1q
hBjMjWXg9TP7lGelbv107s+Wx2VOJHQMQv6dn1ie5Avt+rjJ+TtNl8ZTo9Ovm7s/3dLLn1lqep4U
Z0hrVh/2GF9NKwIJvpUm7Nq7kHndkTKc8xf7TATWR16djRsbNiNf3xRrVQQcB2y8TIEx85TtIGK2
m5PPUPoARUX9eTqcs38Sp8/+MQb/xEG3CF4xf3wjvJi9Fn+wK1BrzO+L9IzB0+yxC2U6S/dt9uOC
JJjAAkrdVANrY+Y9S+3GzeTdnIRJiD1BEiIhsg8GSaFOlNRv6SG+R831V94eaP8psi+XokKpkI+q
ZaOpX5j76mk8Tvb5hYH0iH4zIWDF8w5vQVD00+2nqF34W49cas3uhw231TDQdXjmtX06bPO6G7WT
vldlHhUK/B9fq6pENvCq2ED/bXhoEvzcqt5N8OwZEgGpyFRmnXFB0aAuMbC4Vawc10fvCQIbuZxD
x9haoniJTjET3Ondk2tdPggbVJUfgD93II3kDfd9C8TSgxee+zcxbZIOjXU3nPxNmT6Wk3fxsaLC
TIkoTFQPxC4TpNyPIAehRRaTVNIdjPSeTL7MMnRASGwJLXedKXPJrwTs6DmvQqjh+wRUAhEJUC6b
S5a7juvqHi738o7xFbmwNG7M+N/d1RFB16etLUNLG9Mf89rxtsx2h9Szw2SBQzgG76kLVYVHKDku
CODOhNkIQOBc1lmaigh70q2+z1J7de9/5JqwhZufxYbO2Rlq6ZTadQRDdUks4/k9HSIK7COkyXHN
RxjNYke3TmU0M3lC9+pZiobdH5LZTnE6VNUXr35Ynkm+RbiLnJ6NJ2l0E96i3o0on9xaFaJQwFVF
MAL+B/AZNoB2xz1COQI+Kt8Bd66IdnKlrGXZOFGE9KyghZVAaktCKVDVzJINUQ4zhBI9ZirhIUhU
uluUXCG4NNYJQV6ID4wxhJirDvOBKIyXh1/jKlg7dydm92QMMCqgUzhfYKXz0LnDnEDWJbPp7jY7
cpbCMJVSK7yk/I/6jg3WhnIg8w2aDOlmUdz8WRJUYyZ20t9CF0EeswsHL99BKZ/42PHPA9vp8PDq
R6aMqrwPu4o7Kk333kQ8hjCCOccsKTDP5i35u0V9/UqIXI9+okbieW3cpsHOqN/dredf0Yau3pQ/
zbKAqeOQmj20+vU5Zz3ujgWwbTOxB/unMg9lxdngm2//36bsjEw7KzaN5BQoJESkIX8+hBZzz51d
eG+l2X9h3xb6H3MJCOV5BUQZPX5qp/dpLX4qNLYp/KM83GDxQru8K61tkY08p7U869Hf4qvdu6Uz
xOUYElekKye7A8ZbEVM7QZ/I5OtGDecvRRp3cuNMOxWAzAxXRJhcRNjmh1xdMvuL+orPj7D0nhNr
C7Z63MqudEyrWr/GnO8M1pDzhvpBk7dMM60X/be9lnGLnmA/L2F8pghVCk/95vSnOx5xu3Gnuldg
DvU+oIN/CdQA/QZiL4R2DVQE6aYGag1ajCnbLOl/xQD7ZkRbgf3d8opGrjjS7bcKaHl+tSaJ5O6F
YuwdrKr7p83r7ARxc6JHj9RcjsWqJx9/o3CaZYtg41VPOnkUJymtAAXyyhOULv3X8bPm9nWluM5O
HnFMEDKRQHOCTMGPm9ppoLYiaH9wqtQI9MpUEAYZEKCajzjADJLd8sSwJUeaMXB+/kHjntAON0M4
pXqJLaV0jzhJvml+w8/Vw6S1wkGuUuqb2kGzyGZ8/HGmaNiHSz+iH/jT8Ple+gGEoZf14scU69Z3
aWbIshdNOAKRRt0tC40xPNqRneasRonYnyf5Tn+fb7L1Rc5HZEITADCKzvvQ4+9OHrIzAu+Iki61
9Tep1AhMJzYSV5/BbdlfjC/JJnpmg1ii5+jN0EV6VqTqQqNS/5X3MhnENWoUwpi+HoD3LkJCR4dZ
c+AbJmewtX9k0aHxnZl+ZaIsKRYlVHYAIFoU1U9Bf8m9cldizYLtQ2GnaUmvdBQ9KUbq0Dai1LZk
crXMQPFISFshY2sU76NmdA9cIqL7lnukiFwgz+Zc90awno9nbWS4Z2zm9TwLjOXIslRdm3H66mlj
EPyapbfHE+Sa7D/sXcx8S577qFdRbDDr7htUnZWbw2thkNLpvV/tGV5kVCtMBd1i8cujyHr44u2e
s7z9gGn98LBJ2YwyfPmxZBdao9aquwBGzUiAAbC64ZO7lHCf2zkFDj8p4vqhFCT3bYQsJN+OGjs8
HT0vmCwH/N6swe6MtxXybAWmAguvzvZBda0Lldh/Y08/z1X8B7E+ENL9dSEfn86r0z37eAXNn4gD
Fk8Tp7mS3YEN687Rnt2dW+PBjjSskInmJiTXNleUvKU0T+VWz7vsvwMQG1J4Oger0uXRjCTTQx/k
pBlj24q1FXuzDRHslND3qq9hMt6jQTu/ZfECMbDZ1lEv110DxhePBgyGjmWmrSGxIQT/Yyqq3aA9
e1NjBuoOTgzPhw8cp5MnfZRHhnZozbhhtGphUmTTwqmR3C/QWy9purIGBizeNkyfy8sadU61OWZi
ufzdgY4+ZLxL5PWXwY8/Twv+N/gqFn7Bt6vcarHqL0gLSgBl9R8Z2aSbMVHN5jhQT6EIBbchLeej
CmPziMEvd/9kxwGGcHDNwhVA7ec2CLVt5cGOJ4CBPerUTElJN910+5zHqurp8wwZykMsgzZfBOAK
Bj6SbVRpp2fAFHD7qiSA1EDOcFVbnK/y2FVwV+EovIIu5tglksCpk1h7u8H5+TWqsQ8YKyZjXlw5
DuqKMESxgd/qgsb0pGJ8s8INfztDlf15tONP5R+l/wb7g/xjtsiVL9Mxgy3LRsO/zqSD8rjW3QeO
TjBPmg5HPIXlIgqHE6ki0FsMtD6UDzAjUUiUm38+q8rfQpwP4ojqZFM9ruesv3M6HWjIlEmvKZ4B
TzZmz+asnByQhfNBIAchbSF5W2yBQaST7Te+AqocfwK/2gqzZgQCe+C6EAnQAIorYVMRD1/n8bpy
PyeYBeF0HsaAzTk71ILSNwintG+e2JzXgFcdpYLFQMFx5aJx18Gfrz4uaF4+5m4KcZVUEwnTSqn8
QRRVPowm/WplyQp4JbipTYjCiMUAuZKfCTIHZ72kbMb4l9LcdX6wHUg/mwVYPbugKS9h9zbDWmxv
QP3BtBPcCr6cThaMGANaqyZ804QZ9ojIXWv9h1GgeX3EKJINe4BRfUoBpl3K9IWgeD6lbTvXFStr
A8eq51NyrTfTyAm+o3e9m4A7PM+uaEM8Y59+RQneNLmAVdRpLFlGpa9OOOPHCpe6IKk7x1r5dh1h
9gFFKjyVYEpxssd4iwVJcf1rxjJhCFGXDhGo0vOPu9YKN5VhwI0Rk2jVJgzOHiDjsDg4q5/suM2C
2zK/jOnNUJ8JhU0r+3so1GoU7hyw+L5CYUuO3ouzWiwdBN8PtxS8Ya0EH6WNMBmMSjNYEWS4xBV0
/HrfBtQg8sg44eoDKiSwZRZjiCKyzTXBCPzuXzMCyHzt0MnjHlaEoFn4WSCUkCkyUUxHOuxLucXe
gCC3w614VNyppdHPTlIrbMzns8NQQkWUJN7lhRjURLDZ3CpBmoyeZWh/M+aV/8vsknj8dSZ/SJfO
tqtTtIyZyc40Z+u5tWaeuqA9ZhYEUIzx7FD7SOZIDSfMWjonM3kSbdCuYC/4srLjxNzaNWgkEMZs
hOM02JPV7xO1IY5AuDw7Xm1q0ZuUrkSe/7vXrhyYNCfwEeBrJM2d/MsKLkT/lyb+cN0fpS2jZFJc
V6YACAJRq4r8vkhfpceHTMqhVbUWqZLGkBAGsYZMhkOYYUxc/0EZApFyqFnahRSXYS95J9Yp6XpU
GnIG7CA5+bnnJjpUxOPsWkH09qDRk/C58LsqH8phIIUpzYINFC5qxVww1tIgA2aqym1L88kWCp4r
z4JslAlXgUityyvS8RSIjWaBV1SeDWjYUZgGMcUnR1JrKEy0uOnIOvuzXfxMJkCNdbFUiAsJmtWg
Jf0FGGw26+M+2c7399PHfY/GGvHz+ftx/NUe7a3jI2QM5dFf6GQD73d+Xr7T0tYtUqvt6U3xfnFb
vKMH/d3hdn9fhGEhBKJx5zVbuczvxs83k5+Xlz+fbSX/mWuFvYsKcT4ulrOq5l9O94zkMn/IzZz7
ZfyPvIHrGfOGT4WEInUWCnyBMngz03GCmu2AipPNM/zdW5TSfJCEvTk2bTC0hsE2L7PGBOaOSmcc
wbFlObT+2/frEAOJx1KiQLGRIwGuAmnU3Dw7cS7vCji0g+u2y9+6FjmvLN17oQQ5MHK4AI1//yEr
3aQN9RyQW4UTmj27bsvv4yeKDXmjob5luLu6MJhy2RszxX5nGUENKHSoNubBClWL+JBIQd+cB30S
rrRAgmhL4B4lVzWy0kfGLMxuohVU0QzOsDFs9Ml+mgkdfrdWut+1MDlUeZt4N2trQpPKbq5HXtHU
sWwfp8cyMlksPWqmUN0RCUDmbo45b/AFy4gOKIJNDlorVs7iavK2gntgP5+a8OGEEVcbp7qRWhBC
SGtmps3tcw7HoyASOMRGqj5rKsMvhT9ZYm7YXNIlaJgeX8q1L+YLdWa4tu4JomWKiBFCBTsxg0g0
LlySqYSewceGnr1Pp1t6rpvrCTw6QaertgwAncP3LAILTosRoK7QQBaMuw1uHwX3fwafaVbJlcKR
0x8QR7KB9dx0kuvSg+kcy4ajG4VUkpLU5SbcE7bjYBMhq5HHT5nLzL2XoXPQ6leQNsDpNvOcNIzT
z+VPWrxArrDLMzspvmCb2+cXKps4RVra47jF0NYEQWdBYHnt4662fMOKgBS7mdcSSDIx2hGzBaEK
CTQFyc2HdPCvaPQCq7eBYS6GtPSkQ2l0bU8QizARBt9rVFmpA7k61CuvzEAulYZkT1v2JZL0GdZu
M02oeQRhYv5BiMhByCnAmoVhNzAXh7CfRSPm2SzHkNT3KBOzDIM7ZyPjD5wazb6aBvJbXu0cq7Rk
hpfcEQEaxp2teM1Z0IGDE9ACCwSkaUoYg+lPC6NMJzsh6FdBX6mQH6mfbmjp1Rx9zxJipqnMUGl5
V8R9VolsbVuN3K+XtDDOIRFlqgPtMwo/5h9C2gqpH1NANG7lYTJR97q+HDlVfzObq+TZV7jHRtJi
4zeTf2Ue2ALzzRYpkDW/xRGz/Kh5OHGHJyYkdqqb5jHfuCFolV2ZkUjL8sA+S3NK5z1Fbqwyk+xe
hW8UHFEkxvrQM9MoCn1bYeDvJkEp6qIEhqy3n5m5nMvAKyTN5gVnKTEjYckb/VChVoF8MIyigS9c
lLq3bXP4AjijJwOkgUkvozB2cJZq8pWByiKmncBZ5dIiVFMRBn34IsG3uoWACvRSFrxJYhGy8RHr
kBz1w2iiIlu2+wrnR7ZUjksOq1qiqUyWUos4sC+h0EU4Bu6svifkiaRThOi68FDrgqGj+oUZXW7K
0km8rb95LE97z28mZP1wn6VJSlZW/meX9akg91eP9QGtbTeXyXyzA7XkGv0H80c6B52GaQtEgUHS
mk9N3UwoIRWfaXIVgwxZNBYTOi/OxNZZJrjA34sBjeK40Ui6H7R7FN29WX9s+s9JQF6Ty/4bWKh8
7n1LJVRw+UpSDIUXv3jfWeU8y0VR8L54pjMGDTfCZnvSdVYDTr9+S1h4bJJYWz4zh0Ot8PjnBkx5
orZLrk62TiUpRDIJyG13wZaQimmMimeoKrBmzHASrkw+Ns8M04ieKWmRVoIgIWsHCi8GWzYqkKmS
+mJ7T6qYjDJsCaFp/RvoLhQ/RZ/F/679Q1B/KFRL+1OfDKHxI6b/1bTYomkTOuUyyohXIQY2RaGv
KTRWbnZW296eSJmZPKHRC8O1vhG3QlEFeHjEPDCtMbpTVqL0E2KC2prRs4rbqEbGM5TMI+RVvqzX
puWVFI3w1gIFI6vzrUVOOncFTflaQm12uX56p9EpPSSVdlOcFqQAlxrNuybfs3mlmxW6kmvWJmJm
kCpcQma3GGyAa9KvSe3CFhWr6ZUR74gEN3ejCn8VqsRCRceoK6uSBUcwLFd/Xkil6mccViFh5hWr
lSiu5D+IwfuTZfU4WY7Y1AnEZjmCpN8SljgUzgoFlzhAlExBWEGfNTtL2EUisn+1NkESSISWzZVt
+99X8ConUwIdkhWGC+HYGWFQuCOCehNtIa0Omq4lnc42OOkq91Z6UbbKgEC3tLyhbTSOStbK0u7l
q65Qb2zKCpgALsEL8/vxgV6ioJHDD7bMwokZhPff5aj16lmCymYHczy3CfmY8p+MnfCm67pjPjV5
IhvFO8vE+84aIdRmYJZFitJqxOIV5GS7+EL5nItPUgHiG8pbz1Emc6eX5H+MiGk6aXjJudzjhdki
DU7aA3gxZ8myzSB9qLgCz36fylxUnxUJItsGHKEyo7wAxg4gFNWc+WXOe44eM9Mtily1bAfYEEAw
bbVx/nW1cOpoxbzn7/FVPmTVLWgSPLCXN3soUg/9WvghzrdPhDyTyWFHOb7a3WUE8LjBxiB84vmx
1CqQIM9UruJlAziRrXEgOXmUcTYJ0DHIwM9C5wj2DMB0iKddSDuAm00AmML34w3NBMzFZoh9yxNG
FpLVGuisR5DzrfKQayyeJZU2bxYWeTDEuZj7cxB6CqrBdxBBMySzamvNM3pHvAe5R2FddvNpsnZP
335pZb5/eKO0AMUm/YR5JXsOxTTc1OTCAdEjUjIooQkecDt82APaJBr7YoaziWQyBW6HMnF/9sFB
WdZFN7GqWa6L0unVGnaMAA5FmZzsj4IiasgozgUfF75cwpPef2ejIl9lIUXCXoNbQc2xbvUslr/J
XjOwsRu0TGqN6NPRW2NSTDvo/PVmWBuTa8IdMZhCM6FToQURyszzzCgZDE0LIJzYnrZllbpKt4Sc
k7+hp4Ff7F+X3tDnCLhot8YDoDI/MiGgMFAQLVk6oDKqzNeWcxM+HNjJDlrJiFzco3DpUqs8sz8E
eACcENyOQr0TiEfkQPYfs2dibUvYK8ehPTTpBs4BIeUbqgNMAe2KbJ2D5GUSKmhpnY/YBTlLlbrU
yQPgpM0O11bV6r8yAdikO6xbF8fbaPlNnP9zeC2vxkuRh9Fwn28JbPCJ7m7frvTKTQQIIybvBDIK
y9ZmBwPtF9/ftg11BqN0Rc9HJjotb1QhkLuiSxmfiM0zClRSM0IX4QEyAEVXHXr5cA1adYUNOWh2
M5EbqXXyWvkfi58o65uTruczwYoS77LPLwVYf0MaJbmc/2Nrf7H1+oJfkEZcze9npcPYfAUsrUUq
fhlxKdTW6FiZJoGzaQal6oEdv2SqgSNYVjlTJ9HpK+0tyfGuaoaPSUu1md8F0l0Pu68hb8t1mkJF
xBm4LGf9HnkWadCrLM33Zz/2/9UO0lj/XdpHxuWwKkw2swQ3JhUlLNCY6SSMmoyME6gMjZm/bxqu
DWV3JAZB0ENa8eGMTQibF2SdAYL/RpaXP0vV/XqKH1J18aKwP+5WnCKcglYTrEM5SwGJjRTJnM66
mTrBHi7F12rDOyM/Eoi2M72l5L9pBqv9W3TQNQHstjgk++yY8VU+KfDQ1lRfDXTKr9arZoD2rfjF
/kl51MKnm4SnJQiMWGiH/NdrLeQ/TQz8cj8+pMaieXTYLEe5I9kaYQUqEoCFomZdO9/kG5c0AKJL
BwaWDVr0yvHka+VbEd4B2p4g3JzjqX36MQTUjoF2S0yjATpi6I722XxhEMI09i8ksNAJGt6Y78uF
dDBl2XEOROXi9n8af/XCalcIx+psVnrVUO0IxxZEdL5RU2E9N60lSRkq/Ag5aTqEufqTv6SPQPif
LclSXIkqFet1og/063B1Klfj5cRJQccs+mX1f57T4eCIilySSY+nl2MvFise+lj46+Mg07DR+u4a
idPGygpUa0GMhgNV6z+kN6A9AUUH2fekSV+6LDlpMiYjvVz3NBs0RpKQVe1u7zuxhAcmlkL+Zp++
TIOfZTOrd2ZvxCaZiCaC89Ihw4+hvFuHk5vhlO2e9y9WgBj0LdlpmZD2C+7n8GVIuYLvDikyD+ez
nrzAkGvKckUF4jhRB1lsa0RnncObANKUgHQ8bddA7Grzwr/s3JPrhM3JMu2+pCG00j9ZqSlEx5RI
Anz5tMIsxGAbS2wk4OQIy9fm6IoUaIgIV80h5Z1JPaGftK25mnOw3hrV6qSnMDcQDJhCv2xgQ38n
6KJVW3J/yk6vJemB+i7wBYo/kAgjmM56n6h4DbnwkBE3b2eufNxkpw8hxGag/jxz5a7UCeYzhimR
6JC/8M02GMYUkx684+j3qsZs9yHYBZ9AYPltwka11xS1kRST+iQZd2m8uHF8UK1E4NhFmdXm8Rs4
JXHN1RAgcnxG8POdZurNE+FxgdDZRJiGRDbowj6qugFPU6HzrLceXYVeN0Scc2FDxNUKGJDN3+gL
QhIIfKCoWpzAzxCCZ6DCRhzCHj+CHisYLAvsSYDzuK81qBJjec1agvyLMP/QzlGhT8cPrlzMva3n
Xtk1iAzAvAm1Er3JJXEAxkxErw8T3a8XX+nLRYAfAbmoLWbTAiJpQx7Rv7GiGUIjCVsJmbVR1SI2
g0Il0Sq1oyPJ+sUcQURehIIIb6zAacmg2SuN15fBmZ6xycaTGjeYtj5bFW/CWUs0TokIOBjyG3Gl
92/H9UhMmAO5tExpq+C22YAj7uGcBv8yt46IAJfm5v4Kc2k6ks1b7C1GM2Xu6s2QolODpHGah/bM
spVeGnQol+hdLzFrfLtIN7tc5fAK3TNxu0cUU/47b23xoiRp+yZ/rLZD1JkNMzN6QOIPCk8mzXUg
5LS7DK107vz0KLSUyuZU7jFESsxgMXMCftfCMzvwCNF9/s4CAe++BSu07TuyiagT334wCLBxKgXF
1cRHu/uI0mMifacLh9bRR/XNrap6fXyJEFwKDkn5TZZYW6VRCLYFaUBS9D/sS1CFix6Rl5BtJsWB
uy51T/svpYfSg4GLGQaT/JbIK0apNmJalodgVwRHA8h3WV6VhTIISCTAkDwMldCjnWLHTCexMYle
6QUjYyNiDxljcf09tE6rqRURr4XABwexbCRXvq/QxEnR+PJFOOHXmY+QS7crnPG4aJKf8Ad+dNa8
rdpY2+80n9IO1CiM7u20Yqznb0adkKnB5ymw4ZsPMLg3XtujWBk15wM72qK57np5Idb7UmY7gzXe
VNC9bk+fwKzd4i3Q2KvWZfIysLTnALL9VvjmsFFtTqfHrRsl5Nrr2qZON/fdS5beNUD0CswIFGhL
uWyPAdNLKk8t8bVR559xI0L0zxwwLV1gQKIEJcMHVDafH2bl+BILVPB3r/o1VAp39DmHPxNMsiEz
sa1ZoWVNDTvt7Lgny6AjNufjqXoLQiky943mnMQjxgakuRgvc0tkgtDWQl/s03x3d7dMv0jLG6jS
oFAh3vjnDs0radfWHjVWZY20wOJyQasqkS2ZF7+UaJvO2JA89eNUh2zaq4ZK4O1zAH4PMpoayDjN
v1Fi4kp1xZovNVjrV6n0oZxeA+XSUIBYeS5DsPslt3zRZLJEqmyfNmpcakhLxPYmUEt0KpBYVlF6
6VqaYai2vpu8Kq35W7xC+v0vN+cDijxUcvkF7SOOoCM7265rdK4jZ4Lag4I7MIHNNPkN+Cw2pmrR
iZqVAwhIQtKtMx9k2l2RQ5QCuN0A2rnNZINkSO5LtRVdNTMLrylkT242w8EuL37840khfrRNIukT
zesu+FdNz6qxP2GKJHdK97qdyFq6MsJLLD1SScRYt1mbyskT1hSEoLc0qyIFacc6b1XmPb07jr4o
dkI4LeOvik21h0qIOQtSY5HZFPu0QqXRr/HP6yGOPxM0FWizVCZvHefL0UdGdjeablaHokPO3CZ7
izaNekg3oQi9Syl/fLXNs0WXZoL/FeMIugxotJbcA+DUBZ+SOSGulHr4p/NLqTn5UWR3BQhp+xsi
Z28f2cKI/vT4OnYP31GlGHi7tr8ZBqihQPjO1je4zvbwp0tF3lsZuOtHt6Xr939BzgHXyu7qDXqe
GmvgZwNxLNgT70zIermYZlf3yVPGIQp9VN0taBt2QXJuHnNEv+GvyuYLQMV57dwrQEvGdL1Y3yYo
zWO+2Zbuypx2Vg9MOq1wBV9WY12CGJX6ixtVo8lbiyckX5g6t+srZI9dtorOMhD10yATR87Z7So4
KlGi3lYGR89JE7KB6hChBnpaFzGEMhsphF8FGRe8rHBjRkOmZzVhu+9BDlE/PVJ3FQLdatorfFVX
IitTeTs8FljSsjL2gFF6ZUgEHwKXofmq4Lc2OzqX6dnYHZLdPl5NiofmX8xB+5sV3g+rL8m9pt3V
lCUOzg3DfnZvts0ZqzPfiw+U4JlT+O/rH+5kQss0H8ye9iUJGo0mu/7oexRyyh2TGp7/j7DzWG4k
WaLsv8weZkBC5mI20ISiLrK4gRVZJLTW+Po5J6LKpl53W7fBqECkioz0cL9+/TrriW+5NCE1/Etj
bcPPDTiOsOK/PwVJ8Z9iddaCpJKUkzTPL/+LlCSZXT6fnvOEZbSsu9aW5+6aEq1JjSwpfcTpIk9D
p9oMV+/r+rpCdIz+uG+l+319yz2gPV35cX1DK/bcuHFobEAvgVrm9Ul3fnt5Po5t8H3ZNZdJnTYb
+S4tDGn8YZeOdaY2PTebT036J14a+239MDiXO5N7NGpn7TKKDcgcjua1xd3mhkJQWpGsCnV6NK0L
BtDJ8lxrnV8Ge9Rz7xCgpU/yIqkeNjcXWoTDTidXOoXrdrfuruxZhoryqdRLx81Kr1AdnGvIWB5J
flCeMKu+X6EYnHujZ7rr1j4XzwsmMcyV2i5H87524fu1e3d8H96VLw8nHrZiqzduruhOMW0tN631
y5R4YIXGNdKQ+W+QuwDmqsvTDT3HEPU/1whdnpkYl/pjP3/Xea3M+6Vh93Al7/h6T0eI7pa+5/UL
f79Nktp2NlhRJvr+/Jo9/8zU27Xnb8vnbKlPhJ6pVxD9706fi4ge1ze39J2i9VPtmnRf55/0GaLv
TH0wbd0/l8hTrGrzWXfzjmTttr4AMVzOG/RpXtY2L4NFtVauB6CvMOy+dmiEWYVbV+ojKbborrjZ
JDWr4IKN106ml181y5mvZWubdM+0eym0t0vaDmY7dDRFH/s9vRvf/3g9vINWzm4rlWbu53/My38C
8NJKroheRjFbqQSJtD8AvFJ5mS1VjleSNa+ltxM1ey0aL80GJAV21UWlTmbkSIfb/rKaoDowp57w
+3hBm6QOpQjHexrI/fvp5Ir/tFj8eT5/WSwmy/L+lCx5TMqYEoDzDvLZEHByt3RA+YFgAdN82Dlk
G5Uv+gvRDe8eciZNLo+okDBvxo/za51CGJRICnefmXzzXGkeu8MClptu4DXYAYNd/5g0zgRvx/q8
fijW87QkWC9rncs9yjQ35yVNZO6uCc2va5kEQiYPzqgxYvHdV0uH2/EjHY7mFQ52IF+wr6bF1tIu
QszMtJOhfTULTpU4joCpVM/fkzQ8Vm3Dd23O7qi1ZaZeag3ab887izN1ahu6RT5j3zr5+0WziDjX
265Nk7evWkpP3tpsV8tdWpO0SZ14s/yZ9LrHQrVzoptsNf1JdxlaMLUqZZgqAFEUDtC85Xl1O6rn
f87qlSytQYt0nq93uqdTc5rWnkvN4+d0VMvcDFGWHtYW+Rvm1L5Mhdx/LPj/WKOZMpVKCd0qisXC
XzLp8/x1db1smFKwdystOuPMx/XkVC++0gqs0KuQwD90sEM3CWdDt58OlVhnpO1y9dKwXZo0Vk+M
b6fQNqYaHx6yPQpi6Ni1uadN9vUN/OKrVHqbPtPLq/xzMW7SB+c/5uA/PhJprsLJ46ykf5Nl3KzW
G9QYz0/jtEp/+hmQfRdrNAS0OdNttETrdgofx/Q4qQ4baS/3M+39xxn8Uw47/eMM/jKCq+N+X15O
OQNaHBEfHpvItNSAgGjlReOcSx19epoGvmRpwjmpbWsFaFPl/xiFf8jiFrNJwiBky6UyNL6/RDHT
82l1uOaRrKK5y7jQWJ3qU4D2Qi/zemF6rugTT6kgAumDtHeECpKrlkf13bJLxDNsjOiRdL40x0/H
ekpPqm/lbmFa31Wby7vitn4hA7h7SJurPk0yK3QHpqfngMrIApm2bW3RGWfrkF37xUrzAEmdCfJG
q2CRJ8AVevAkhcaRGlxK3PCk75e5FvcjD1Fz+0Rh+nxSWz0Vr21aYu2Oj7v6R+4eyGhCJ/FRqwHL
BvsxJvG143poJt5JIEvuapMKK02TeiCaF3EvZzYFbOXW/zGghRD3/W+upIjEE1mFYlpEpy600/nD
1A5npeV2PCVXQqCKSC8a2rrDFwyXfYSlof8qOX4DviQvjSssObHQCkAs3vHjqghFUTUUhF3AbmEX
wCp4OPak0gI2km5XwoYWIMTD1DLg3RSfAszcVy4WtgVfCpxFQjIhpyEoETXOFnHAuK/D5NeV/o4P
0jX0w/Lf9ZwMv+VME6cDAFjYOvxkatIAg4oZyfJSHE3NlnuZrmCGOlvCAoC5KxMMXF4WJicGHX6v
br0or7onKjkaa4nYxnjZ6FZ8VcUcy5AlN6oYJAodoWbeAb6+oLyjilIQebHwFXS1AOHR6gCDteVN
ihwSQQScyxV9/zz72DnDIne9S5Zv4iDYTeYSsZhchZnfIxrv1q7q6V/b8PtMLuh1C2YuH81pH57z
scC1y4ogTQQS9vv4kZr9/qRjDeeMyPzQupyrlkmbQi42pj+mQbCBUDjU76koEEnHBtSzm2yqAmQA
/MimigpauSfANQKgU3RDoNJ0jCLR6kjo//vd94HueB/AjDZr4GIj/r38ih83UNiPaxPqVyBqxh2Y
rrlCYpl/7ZCqEAkzGh2BkJ477tQv1JdVYIn0O1VMxCL9slrTs1KbOYKthp9CjgHbBD71N+uFBSgN
UMvP8b/GVJDhEFj3jM0xmwXOAfn5WwaFF7LIxEsAdIwYdUTtCf3Dn/14oarWh0wIgdQi3XqJfWIF
4HoLQCmGF6LgZ+PhlwIXurgpIYAyJDghnJHGF0Od+N0wqdw6NraENvElKLGvHQe5/uZRHvcyyH4I
WV2Y2SJhxsqWeq/a/27yY1rmb9ahmFDwAmqUIFz2v/HB7LArnVbD4wlH7AL1+NSxo8KpIxdNJEgc
j645rz5FQogRH6Lfzafy+7QXATca97JH4gVxOzeR4QB6QcvzJtmSCyaHXIQF/eJA8pPkQi0pbM5C
9aTtXflXzb7ZWhysjgqMOSY9gTHBsXXXorlx/DPf4CPwEtNdknHzM35q1NmT0vWmi2fEggSho3NA
aEVp40vyi1NIQNWfTqoIM0E/O+lH0XrF23ltXWg+CHZrU43ApgwMGDgv1RfxESVW1eAxd2GBQ9Jc
/0BLFR2P41fm7ULNK/vgCVogrGqRuQL18hTGPzJ9SyGgFjaNK03QX79HYFUTKGEKr5+Y0+BV4NMM
vFMB22cUGsjC8MCt2zhU4YDT4YjfHXoaU/SdMP8VRP4DssgK8sccMcb8YwWpHLa/5ogGvARoYFLa
VOZBD1fSzTJXNUFd+KZwo1IMK5+kx/TZB9phhlthDkUcwFSDaAAlAwGN680bkyZ8CIqk3jWPkX+1
aU9eXCeygLq0QQJq+Y/QuJj8DZLzqkq5XK6cptk08f9/XNV4VkzS6fFwenJNuH6UFo2oXhH1QedN
sggYCg1lzBjZOVsyZeXmZgw3URjG79qaA5Y1AT9U4ckSJ4GIX8i765+r378/t7ny3301zz4tFky2
pkn6F0WS+exavBZmnL2JdbmGpkBpEepqLC+fZmTp7SQDIOhiLhPJr/Qxl7LkmyWNZKNs5/AlX87l
xw+6+rv+R8DR1GVo60N2ViSoBDqk+EsUDJCcrWSAVVJJ43C/v4VxdSunHqYRUphoWNVpKAiR1nry
yKyJ9fiXepEVyLVHFo7W3KWAVMmbz8rhgIn9jS3KMuMZxNXjczExuW6kz9fWpp5vbV63zK5NUBbO
04ix2Cm8ZsNe1VpynzLcolnQfF9R75FaTDAvkQbSjN8tyV5DY1lD05k1px3Lk/wr3kflaRSj/i/K
aLn0D6Aw97CUpJV8uUA9aAhK/5iBu9XpPLyOAyhsJZYG1FQwBp9Wa5Y2R49l9qXtlXN4JFWsZKi2
mQquDx0g0X6VZ/Rm8GsoJtVKCB/vc3V5FzZk44+PACrbWG2O/5PFRMfcd/R/zMrE7LUt4XDl5lTB
mC6XGEeOW9DUuRAz5rtTHWlESHNL9EVwekiV23LPGggS279nkjKF0ZOkwCVk0Ddf5qNRN0GFBOmJ
cIALhMxlT4cMFzM4ndOb/Eckryow4sy0AkXfMwlQrWUzsTzBn/pcem3xGIjm0T/QSQ9U5cGSThC3
MRvOl3p/U2LW+KYbAW8GnZP4hMia9YrUHoxifC5dqptU+NvLQR4R0U7fmx7RQ9TrQ5wSn29Kt/UA
lirmDn+PghkypRwP5ZYxnYGvzSJXFUQyx1gaNRKFVknXb0NJ0bZ3CqorXmg4ojQJRoRn179V8Cxx
CeM7B9C/lWhcciT34RlGVSDPm6dVMU03U/NF7zTXtFACXgRGmmvw2Ap9evIO72zAwcc/s6C+o7YF
LUo6ejkWJikujyKhR8H1RzqIw26h7cSTcMjwgfH+ggpgrBdxn7rDYMpGDZPBFfIMKwd+sf/yvRHS
iRRSfc0Y6nimwcj81vv8LUS67W2+cW6eKCPMjOOkgmxjZVybDUBm0FDNM/KOWtI5cXLq0zA7qREN
H2bjvtcRb2wUrplDDOSgSl1moEjI1sxyg5wv+Q8E3dkbJ7trKKIU1TTjeUetTs87DLK6lcyC4gdX
H+0uVNID0YHHcqrIfEXMlKkQ56fi77HR4pRNoZFgryFjuLWT1iHyt/jSKHs1vufuJJjAMwkUmijV
o5p8nJVOeB8xeSnsMUpSxqfGs3DEPYAalu68YmdbFwCuFQeMR9eNPTcpKzzCUGBuh29RpNZH2Fac
PmDSajQPZk3crcOiXpPLSKScUDIdlVc9sSB/6WkgTgkDj/nnUdi/rBnthX965pzFlBI64zHbZPlE
y96xRk0jNL45umwZvtkHyg/MuXYtkwKXFqWZnIwGKnT+DbQf/8vYAXyxp8gvpuEmq6GqElhNyu71
a7Wc2DXbiPqL5og9o7bU44Pz3hkppgIm19Nw3ypqcbRVdaTwhI0u7fAFTfnZNDf56Rxxp3ac9phm
++z+pQmXAawDDX3nQ8awuWzTfl60vw2fXQBiappiVLLhLgoHJBZ06RQSoe8kjp7xAM7es+/GV4YC
vxVYL838+IypDuQ9v9MG8t30tqx7UxC6kXZ8MQsX/zLhEZiaUzL65i4UVDP25otoG9eF0LyIR2oW
WNfs0F2AcMIXDX+rUG2Urp8aD6SzU1Kv2rCe90oNW7sV1zBHYwVGhisySqeLImiAZ2/S2XoMz3zy
7nXaY83A2etkDL5fWrSDD7FQ7sZROXJlvvZ5en+lbbxgbyMCn1s+5KZkUXG44IUy3ICROSYWEEJP
FzkwsF/RiafhKFpJ6KNJRohJ2BlcNe9WoAa8scTyV7a1uHA3vbFmz1MoFO5dJjin2B2Rtjy4c6ab
04DJ+GZy0bnsAQr9sOjy4Q/A5O2rWzthPEcrO7m0R28/VafWZ/Iz7sllW8pc/MvFG6DLN36dK/+2
/NPy0Dh93cCPOxISHPK32w+fVA/jCm571QT3gVkb05sez70zXekT62XzHX/j0iqjM/RKSBcOHmkc
7pMeq2FsSn2BlJSLwLmITItLa8eBvHXmr62ijndAEsf81ZJ+qRLA/EHzzut1EuvPKCmht8McecoO
uJNuuOiOHPMg5s82Wye3vIU3B4BnysMew4G8Me4qxp08Z/Yt9Qzi92xrXfcY5H3VuPWGuFunRjEf
7hl/tMkHe9/deXyyfwsmY7wiow8j96Rcncw6l1vWKTvnam3iS0M1fpJ5fAzL5viO9aPDwlMAIwpp
1cxtVLxTDzqD84P49oMLtDY0GmZtPHtQDbm3uVSxRpGWWKYxsQ18FWzTZmM1mbese35c06kRl2a4
7IHXuR7wo8BurPrXpyuh85Z5xPP5/9bWTw2pxFZrrNKZQMWooK6fvqqXt6feU3/ANVQfoT9k5R3f
5aELHm+tVDlXgJakbBgEZj8P5KJVQbOIln731mAcPg+zevHFtgAUcr0FwpZh+hDinlUtsZ7FggOC
eooUC+hr7QPVb921a2by0xBeAiA59ro6TGVqVyg6JI4gJ4sVsh2VpsObL1sdy4Whk70CiynMFo2H
hlAwEn7ECJr9qStj3a9JE6Y6mWLbPflSYinz3U9MIFMt6uhnLSlxSojq1LSSYJJHh9O0dQ7yGkQT
1D/ncBjPjd3TqWc5lEWMGTqO+pVAPgkVDeiNZVqTO8kpNMojLZOjLwId4yziKgJj0eSsVbynpxv1
y+l9rqMw6/KbIrwK+Qp55YANivcZKJQnihkU653RVA1R0y+xNYMnpWEQ5wVTMsxGgAO5NOPrEYf1
wPBkbqMMcL61DYGWEdUZtqMMDpENGXKxxidHU7X0OURchFrCeuJfVmKUW/sv4YwIm4lnLX8sNzWV
VWNJmOyZfWvfX9wm7S0973e3l5tlg1Mg3C+gi0zSdwSjDx0tjotSP4xMS0YERwz8RFoid05sh9iP
dwHqeukzLDnKlQz9+Cxn/LsGRQhS5MbPDZt7OtcBylC7YmO1dff8YBvMAsiRkkBUtaDy5CfluhTq
2cfkZgyPJbmZvtAWk316fMFB975u3KlFnfl27CRP6hI5G8U67aXmTqyizL8JDsa6qkNz/qVytCiP
tE5PXAq7rQDPKJpFmme5b9mM0Gek33iJ6fMebFUwKoKgxsHHzurVvYkxRYanRxndlLk5QlahboGL
9afnEvfv8Eif9C901O5lFBpLpz/8j7faIbqiauyRINujtPfnwHtNbhuPiAKbpyLd00P8PkHDacbx
uwPiu/5XVFe6kCPnPfVQvn8EefNSBYAK9fKzHMzrw/SldDMnIEdza1/LfDvfp8/LdpIH8928urUB
Puq1MCblbpIwv9t9P9/vO+Vn79Lue+Hpc1JTcUS7AQRI8bYES22Jam3akiE9cFG3WQbWUqVHV1Ja
7UYaVLf8EFg5cHKkq06ebbK5h7pDgdSkX7pJBwWMU+nOJry/GaWFu5RmmdbFJdT/wsoBZnyY9GM7
XuQpLbCr8H94PaGKrgK7P0JD+Xa2L8eGaIKoCWusGxnXXNFT/KPu8bvuWfSdsouqFTMyHuVcjluj
F+AA2IQ6wgZxajXC2qgbomGdqazAH3wuvcm2d52GFm/EHbnhBoO6NpNvOsaBhclaULkfUlKiIop4
uMSl2KkUIzCwnvCIhoBSwT4oGgdNQew5LB+JK8dU+CBlvvnY+FhK/fK2eR+49e3KkcaJq1dJu+kg
M5C5JHdJ4YHZCiJSLDKcQM6FUraobiFHWcBm82KtkF2FuYl1mpv66PJPmB7b9r7Mnx7cmz7lyaXr
7PuBfHt8Xx3uVYZknVIPgsXuzB27a1QRfkqnhobMT/e45pZJSnb/qozG9WiGQhJpFxriQC9mMSu+
mG8JulZBJUJpl/zLL9QPOp2EZs0hatYYX9HgHVM4GipzDsFyQBjWMlqaHPGkGcjvhm3QvQ+MMI8v
p2rEHiSGy3bKhRokUwNqLloZt6hn22vE+qzqcIFyHxp1n3iNfrQw/ia0rfqDoDh5EJ785Veuxf1u
JV/bGzDb8NDaxan8Fh/UaPKAtR1VFBIaujhLhIEJ42oiGXnmG8nPO0H7KOQ1Rc3D2heyT+/DM+Pn
qFrk4iw5At1bGmP99ry5fbQi1LpXCWi2hFYPbAdxLWV8pyDFSIPUDw+krnAprIeGAvKNRkQ4JJQo
WM1AEGywGSAOovEYEB+buGcgO8FJM9Q04Co17lOYnAgJVNdVV25VwRf1C9HKuNXdgllZ9aCvE6/R
6FWUInbm0BsTkVkNTFRMuOZTq/TpBECIDYjT8opdiWpuK6zLyGFvwpV7n116NXquFdEKObsq9c/l
uzPcmX357iDJSj/+nrSK14Y53p6/lJ4uYe5e8mCf8fGosItAHmQaRz57ZNL76PiOPy/fx+/Oftc1
GfP+VkCg0rakrKTPmEZWz80HKiYDhb98tij/NFFn7m/ytBxAFZncTe5gVTFgagwpTEGdpPT8KFek
iUcW9w1z/qri5fgBEnzHMvC0Y+HZ7slZKiFPIQlw/oiZy/czyWb6zjRb7IWFDwEIy+QGEEYnAhcr
w+DFxcx6zxmirA6kK781ntYMcKof6ZvejvL6fvdlMtBlMgK9/m6dsiPgeJeeHGtHyiyR9VpXarfk
QObrx8dc/cz0OuKxA2yZzRUiL4cmLaIkzjaBLCdI/mNPN5eAUgijFESWFHJZU6hrYxqlbiYDYgIr
7QPMAnIQoA3BjYDyDBKCP0vy2Yq9O+lU7InIZgwAPJYi2ba7ssGOk1EnXEEd0dAYutgDIGaJIpXW
RcKJfxEoopJcIZQo6aasm6Uxqin4zhkjbKkGFSHvWBwYpw6LvriD5PJ2ySBMHFc6DC513XJboxFO
vvsBXxJT/Tn86UOPlAMwvsmvK0J+u6fVnQRr6xAto9QF9ucQImfCnTYd8Ns13v6wxiboiAQXGz7n
uBbtqLd11nMCxxSA9im4hExqV6Si+hEhIWsxkAuwVsdr5HnEbsuFtfpcQbvLj8hlHbV97I1h/Gkz
dTKR8CGR0PBfPtLD1vSu8OXPmIc8I2ZzeDg/RvEogz9v+Bq6esos2jC8DGZQs46nEDORDrAZ+bOK
Nv1rlRbkmEIL4zWH1+6MKnkmo5vP0CcLUtW8icgf9vRd/eTcu1usWvASWZC9tH0QXjtyA2Esed/w
WFgxnOo+NsMlCcsSQ2NSRDugW+kwIZ+Z1qJarg+EBUUsrpgECrbZ0rbcrh6hFOo15vt9xE64bBZ3
u/azbxtKqGdsr+oPOiv7nG2/bJgRJffwEV9dSEpUAJW+x5Pzf6jhEDDg/adERDlqVX7Lc6CPGMqY
zbQsmkcEXhLWtynyRwRR342knD5pZz2wyOqKAqbiOpm3XxVi5nQ9Pa6yT9IVBkXKKUcSgArgCmdM
bgqvVsVK8VcTBiZc3U6Z06Dug2P9QEYvzE156kdaFxpawhGjKMDfSgR2KYGNjWBUmoqxltYp1hnI
bx+3V1xSkZRtJdBTxgSmF9QpUaFhK7n1+sUKdcRpHByDV6VlTVC5d3OgUSXPjKisAOI4m3HmyBPD
TQjECRbpePx4s7R7Wkdf8SeueqG+L8LURyfZ5Lav+E+HKf5uIrPIpp5+gr7ztTFFdzOpnwd4J8Sr
aavAiXlcbq1CxzoycUfa4BmefJwqkeo9/WEFlBPFnd4VqMCXwqGn4e2xLMqXBYUGsM6qyN+I3TZg
nLDLohfAdZojZyopnmR1B6xBiIzUXh3RIKH9uy6NFxHTf47qiCBHjsm5Y/OgKfEyFMdCij6JI8rq
hc7QpZ3+FOsEEHyXmA3RtXW6XZGG9GK5s2O0Bwp143lbNUpQj+G2Hp1E9PUPRywW7/k/RodT8Mnx
tv72nE4faC0ZJ/kVRwgKWLy9Lncr9GwtJCP0/lKVIBtGWT/NtdW9LtA398ZbFqgIoMc0gGd6wD5l
NNyc23bvW55opO4gB7VlpsQlVbvp9nkaTbrP+OVNciH2pa65ZrrEas3ThgcZPUprhFNqhkF4A+vd
WqmIcYqiCJbNX5M+ohZhnbk8CE+D3IGx2nDg0AErJO7wrYbwJWWyII3gkAe4H1SIEcykfDZ2r/Ej
8hRElCcwvNY8nogr4QnrIMSY2Pm7CxGtlz25oQdQbF8k9uD4xgTwtTUmbo/RgPHAgbiQABknmoAX
ysGBXTh//c3pdQ1VfngWP0wLi7wYvWorUQYLAQaNprAbYXWjDIN17hm6UAgSY/WLJjeGCopeupiO
qT49YqsRwA9VqFaCZ6LOhqGrUIkPd4JJKdZUlqfildOjYp3Deqq6dCEeiYFPsNAG2M6x8YvWN3ny
byETt5uAKXhhzkMvTY0nLoyna/fKLIyhh7bCofS6Dx/+XH4xiD6oiyBoJkqgS7ag/NL5E9XvGQ6M
aor7JPyimpDERzEBIjvmk4+MFoL7hEHTzTK2Wnz6WZxSFh+NhedlUaTzz8kq08U+Usqb6Rua81/1
GqbsPUv8UMRK+FWdfYt9Xatcowp3ruus89x0uTVOfeq83IkyH7kOzzih/7A5fil810sWCNi9ui6M
bhQX1qHBP/7JMCNJ6x0HhwjxYwAfua82JGPFDDcihsA2Gzt8H4E2Kaqm82uVqlPTyykyWJoBf3c+
+UjHB9fnUTPiAP82GOcLVBc3jk6vAFqK9yzDjGk30I0H7JrRBGN0U6IaNI4HfcYSdgRTBnRRWpLF
y2U6i5U7etc69I4LGCkXOH8hRLaZWpD0fa9ASdnB+6NrT5/NPg0/vP7kBqCHORFFTlbcdEPPGSQ+
DbUGbdjmJwdQ7UJlXgNN9XnngJqurDk+ISoSwzo96Ylx/Owzujp06KC2KQqchweQ2UwRMuXb0y+X
EVhUQ94SOGF1fhN28GZ70+PSFJEiH/sIQTmRBH3DVOApdro6ruWWlDqUhTGe3IuP8luuVaGn6yZf
W7cz29qY/gZwegc5um2cu8eXcX0/qxXfD6fG4r5QW8n0JdD7Nq0d2sgHNK9fBxq4fazS5uL2kq1e
My2kWA57aJmTH5nXxcNhU9t8OxA968wjaN7cLmhGI/slD/vFSkYFDK24MrQIRdD1WY2Ku0U18wCH
ePXJ2cz60Pfzw1qxXC0Q1y1urgBAE7QXJw/JgPwa3vK+fj5Vr7lqCt+pfD/a1ahVytEY1rKlPLk4
Gke3TD1G5gUpiifKSWHEms4R9JEbi04RdtwmNSvwgm31hw6VLR4oQ6LeLtMk4WqHQPIuDybacqGa
MypWmT+Ab0EOaNljABpkgkmwG5soY2TiRxSdfNeiarWSTYvUTQ15j17uJvtWalRm1RINgEzCmmIg
/Wue2PyUYFcJOkZiZH2/75XhTSjN4MWod2SaF8GlL/M3rhy27xz2LVoVKhO4ypJn2UBQsnjV7ZRw
sKHhq9oGkfBghOUJkTzpU0lJOh0hV/N6Bk2uSieaLKme6TmbN/Z/pcbkXR2mEglvsoOEW8YAhn0e
1zR9OL65bC+iwuW4sMmuMVdurBYYjS1nRJwTCS0Ri1TMGbsZF16bCmcqDTqBReUAODrzXkpFrhkq
92fKmne5OBNue/Nn95muaV+zdLR6RE2bRo5IVzxyDyv3NFqllnc1EJwoEIRMb8tlQgJ1GgyDsG59
SgwJ0LqFO8M01L+7o6D+mX+YAXD6zE46SpgYGS76uOw8mMaBSAa4D19BZA8IbXZT+BCC0iMe4hTi
MKNs+aUPef5mIOe/Qubjyd4psfcK+vod+XxTGpWgxoLfP0cl2zbL0Yi6eglJFAEIXVANcsCqaBGj
VoFxDfRODs2KRk/0N/3diC6zCIJzuOYX6iUWpwngiYtFrEbVzrtYVD6sHtSB8zTj0qENd2Eq3fpe
EdJhISzMZd49d9D/AbgmIk4blbsZI1JcVDWzpRtG0nBYXItGDv0yZ2zcaQLB8wfJZ/XUfNlL0UMs
UJq6X3+Z3SEfQ+ws9qPldIBpQVIg9vMVZaJXGGsxRnCkh+NTllmUNLINbYxTUQGjYSsnvZ7fzqQi
maFQaJlcPkMoA+F4xuppPu3WMeIVHpZEm6e6OhKJxBt8ANVZyzM/T9+uUmOYRvTdTb4Kp/p8waGG
LQ7CUe1cGyXZ5Ea5Cz9rVFwEE6t0jkAUnpoYYQRIBE4EK0LL4tAXonapRXsVCFPObh693/otUiw0
Clo15/gUSocMDBmMKgmZxj6TvPadErov/uZ79B9HYYgNSBm/ehhZJVoDWC8/ch8RWLG7GY8VG2m6
Ym5cSxAJjRo0BVjMZLtbH0OT1ZpGH3MLBaLQpo+k22lYhGtsmhWbZUk5EzOUaxNhHuj+sIlEDmk0
TZUYVEjCe/VIjo9RnK8E+ZlRq6+J7xegACv7lNQjRC/TKHMrEiVZSA6Q6OSK/mgC+V6V2tKnThyS
OGAke2N6mFGUbGP1rgZQ0eaQQb45Cll5D1Ru3jVIAmBfyRS4AFCdcXOozmsZkvOUmiue4CriOkIJ
aiCIyOxAOLMfogPSpPM+vOS+8mMZdCXS77KU1UpQUYzA91UdRIfQ48UBSj/Sj8yHIlzH3uVbjsQt
05iZjYof353M6SvrDGCzEtGLwZE2ds51IRaHUgTYv/dMQJLqX6amhy2IXG6qoI13IX45RbjXnRyt
7DyKeE4ZWHnS3dG38NLPvBw4kActq8VZYUJjvUmWcKoBVGYmO6vdVjxISQIfoUn43VPxhALBr8S2
ux/eoPBIgAHiGNxUvlwN7K/mV7xx6YcIoQ8QcKGPH1h1WJKYVGDWrkYusqbwncujwZHlwt34IJ+Y
H4JD9DLrTptaDxG5mHoxCtKrV6VE86MXZUi6QwA2xuxE5ijVRJxkBTYjgKaR879aSX1bw1FdVLtq
GGNSAuIfOUJq7bMSwRHAMLNzNwNGMvDNkhaE0Ie5zLWSJ/dYeAoG8clEqbx8c6uGP9GlX9PYbUiy
yJ2Ym6VUd55iPEVmteQGETEBssep1Y2M+KNu74FC1Ebs+6szTyU7VVsBe/R7xCFTTPK+PX0xBJHm
69og2pL5QfD0uELvR+jQ/Jz5PM9LHTHhiF0KkGW20/WIVQ1nd9Ec2zGJuNQmWxQ78gMxrROKdoEp
MK1ClVICBDZUqTF6wWmL3Q+PcG9klURHyfKeE422SNGoGky4nXJ2FZCpFYvcsb1893L4W8/7Psf/
rlytHrI4YpAIcEnbcrNAbV4ZaJV7XyhNax1BKuRBGHAobOHLChN164og8QlQavJqTOd6lAmLpzJE
oj9o/jJhFGyK9/n45RLpQnlhMdTRdxukbLhVcVRClHgzRlcZHwCVQ7EtOBOMSHwBGpwYH83AiSov
KBZz2GLTTwllY77LyfBNShky36dvVDoFxMjCGW/nMLQn2Yfx8C665pqhcA7ZSykFd6OkiIw2HxbG
N9PouORb0x9GhbK9XexFtCqv6nEbJDhG6m4rySQchEDAl6QJry+iYHZEBhycAn+eQDKNL4zmxoOI
EhBZsnv2IvhinDvBU7Koatc6PC8a53fDtSipLRxjgwYDP2Njx86OhuWGuRyjIWOhiL16YXFsfRTp
1Bv+awY2XlvpabEn1Vq+oi6hxHzEsxX8QwVIjRTszP5Jv4/4o60PIfDAoCFNQQaTKCxOH8Xlriit
jNpn2oDmASV06wLez2+Bg9OnqFTFOpN09knc36YGNhgwq/joEAqtxuq8qN8Yc9HZbM2yDPl8vDGp
52CaGYbI0JP2JUVr+Wp0YFndqoFP3U9hVLkorF/9GZfw35T2SELTA9cFHv3YfF06eLj6CLremsSo
lObvrHL1S03usMuj+RY8H3xwXCBsKPZTr8g12jcDS5rV1hVXI+2rqG9v/0RW4K1ldARtO5K88pZ2
n7NfvQ0ZthZcJWM5+4acuwj9da3w4INdPtTdfYLbkx+OhKfdM6u5f9g8wJ+Opt93fUvvimSbFPql
D2XD5Ke5pzGKLeQ8LW6KJX6CSWItmmafP0EGVLZ4pgUbzCZiJIN2iM+ASwCG4qlQn/OgKKjNb1Sg
oc4aLbwxdNyRdt7fZPzYYN0SCePmcxGlVp9voSEXkFnPJ8qXrRWAijwJEWyhC/50sZgOxtQ2XZoJ
CJDzPFpOTe4I95aJ9H5+N6tBzfrik7ACZ9RVVNEhg5pjcwMRbY4UdrxLLpnmUr1Hrqv4VmF+6Ob5
OT0ruJmEnVK6dEt0FSWZk7Qh9F4Exepl03ITBZMJ4XnPl4F57mmJkLZutMmePD5rlrMxpzP+Wepk
G3LdLhC7S5T8OAv1/o7sn+637EeBou2StE3MV+frmwcWZS5EEAAngqcxS5zHjnhQ3FyX0o2ZeBxM
9T08beelmzidRz9ifYHEc52j+B8n+e7LOesVbW+dQ6AW2EHNBznaYKy8gxou0RHNxvk+3HAtkDMm
eXTJL2NNFOcp8rH//zo1M/P6pQms7qo+A1mOgVGFkM5srSL9MS0nNoxsEmtBgspKkpA4N2vncqIC
Ln99aW4jpBcL3pwUuYCpaj0jIm1517hmxMVvYH1YRVcWhFzsamDXbjljGufK7eFYLYEG2pXTDpLq
AY4fFOlNW+sfHtIkdOk10yIN7cSLk1BsXxCRf94f6Lu7pwmoSQxbhds/YXEzeYJeZ3f39TcPWUbR
1fxTgnwE10ailzaV40Gc7HHCO2h6T/F5cbxNXsxu1t+Gj/pF5jcN7ywP5S68AtHdClVq4iVaSHrx
JftMd0KqW+mRBqGNPTkB1JEZBioLXy93Hxscn/RcLfD4AvO9DVGMU6/vF58FFFooNT7mroW8ghTc
4vMIuucior+ktwWzrQ0qJ/LXTsD5hGplO2ksDFDH79I+QM76y3b6Q3rZ0Ubhi5RHv9iXhlbu22hP
R+9MyoCwtQR9a7ZisVXMh/sF91DzIFxr/pzc3p2GKnovgAVgbMa1UmYwleE8d/08Nm5/KzFi1E5f
j72MxR5PVqik85rB0uxbpa/JT1rn1yBtxZNDVceTES79teqUPNO23IFDBPJGbhdTvlNk+EOKp/i1
gE7pvDSJYZpQBgF/nerjH2PyNbaH2X5zHoVaw/HDJsyMzY3+iy4SjdtBAcxdxvxl5KdJmIuFZ8Vf
fjIIA23ouLXS0HRXQTTrcwBnaqlZncUpkIHShxUekInhTzxMoBadVt+ZU49qv+PKT8lm+65+XzpQ
KVG5NNomCYiWoLw55RCXZAqfeimsiuNgaWeDMLWFXpzis+/Th2LHlPnsjoeHB4Sn4AQhltRCe3e7
AvjLMyar+n6QZ+MK3qebVtDgSuhnYVtZm4RuoSFduha5ZZCduRl3EhxVGLWAvvTPham0gD1TRHqJ
sc1DQ4pdNza0iU3IoiEdgwotFft4exso/+jE8GTalcfci1SrMH64Wz4xFplPH2i3+5S25g8+0Elz
SRm6ypomA1Rv0vPyluHOAsZCQZFle6iXyA7qfY35oL5VDHnUr3fSRjaKK5ivInbQwyZPelsb4i+X
FloHvefqLDdgXSMe3GgDfaA1ptawO1f08Y4N5wueIwOqPTzc7NGGW3Lp80bu2TyZWer1W6wOnM6q
WXzgfatA793luWqtYJYx9Dui4Izjlg7fscld8pLtGk24wQqkGnXwbFud7GlnSzbS79NG0p12ph1k
U7wP+/6+P6Wxjh1/xc72/XUrsSKxsW0lNGolOukHVO2MAou/+JYhC9/p3yrFLNs1ePGwKHSHfuSz
5pKNJreXLiGNv8Ah60uCZsPndX/MZu4i1ED2p+dadl+tVCb1SaY23zwvEYgqVE+k8la9Zak2Wdcn
S8SGFpDBZt8yhcHpMFh/IhOzadyPO9tDnY2/xp356Gv5mU67HHR+f8StG4/bc9QKFv0hAPW0njk2
hBbm6Divn5efmXr2pQ474FBHaGN+n810mZ2XTHdUqY5P/dmymgU7Rg8I3ZZJfTarjU/tDdKRSht/
eMQNfONKddKc0ef6knsfN5a1ebG+T7qrRX9bqG6fLxQRtZNslU/tS7X2pToZPm0X7xxle2pP6lzY
bNMYs/fbxaI/nnW5xjWVrbT+Y82kaGndydxNbuefo+aJk7ovVr4tj+3cXTLrb5btSu2IOvPdZN0Y
7xa1yfHnoTo69xYvpQaiSwSKaj0WkMkUYsF5DjnpTE+5Pv0bdSDza7IO+ZsjzdVuCgOI7QMEQQie
KPrunZD44ddMT56obSkQj2QTN/W9wB7t5u5iUY+f5L1uaUDkNfBQ4xYiY7yDsuddijDHCofdmocL
3NPJi64VEVrYFZxT3fu0Zw1Ojg39m1QBnFfU5NkblFTzALaprexMk7x4OqYTVlxnBakwpEsUMAsU
1hA8oA5KjYwcfHfNeT/58eRS9+q9KC6ha7GQGwUBQ1LDh2ntVK5e6HCQ5SgbLlaJUFTpocXyIg/B
QCnD6ZWqZZ/p8Z77K/+kW+n7plt4cADM/pdMsvCx3J0FAyiacjIUI4lt/ZzXynA3xMIcNBpshVvD
Ce3aHMzrRyTLLbR2DH7ZuzTux1HN9KAW9PJ3nPpgmK2dyw0PxEd27cqA/jNdbKUZ9QMHN9895fT4
QrJf/pbVVCJodGJO+bN8NwVeO3RNw8/7Yx6UW3PyaZD+Pr2jm8R/2+U7VP+7JKnKdxGNs7XR9BO1
Svfijoeo/g6ooz902WQpdoeq6ioE65Y4CGUo2k/FM5McnSY+AJjHpwcyJDbAK/xiG2rqucA51Fth
iNjxr9YC06DTMu77lqP6u5ps187t69Z97bhZXmWZe+PA/r6t3CmE5JhNGaRinUh8GLTEyZK/OX93
rGNgeWG6Hr/7pMRKNhtx+KlMc/QSPvN0YcsVuRtY0SkTd8s/3BWVXoSho5f/qtHOh7avq/lltFre
/Py//6dULBUt0VZPqpQWCn9rabTdpJX5qng6ISolniyNe9k7UMYMnhfLH+XvmcaKOLU4aKxtqjxv
CINNRgkt7lHyNZI3ACk2c+Dw5oVMa4ls/66MErSOcG/EUwl8rEp0Fwkx5Y4gS36T3oZfUran7Cri
0YYiF3BiAxOrMkUuxTJNDxx2VXCD3gWp/f3tATfTlmiiQmpYiKfIsTLmPDUDBUmPV2+YpRPICCcs
LLsuvi7BBh/SFGg5oqs6JJ0++5TkPerQzQlEQ2fUzcWQIj5jlCHaFPL40sIgGwFBpcVqFuCy9BhX
dRxoUjyCnZFscQSzQP/SkFnacIHIcvfgEBrTbQm5jNr0MK1bygLDmnSTIgz+LbwaYPLchzFXSGly
/wIXP2YeYvcXA0tjO1sOjjp7uLg2rNKb8GyK9MMDeDLpk6N4wvSU7gYeN9knHVUj7/RZwQ+huQL5
pzyuxMUYCGwNmP51OcggXWlMZciV/yoD1RnkFIPjATqIH3t8sMNECVZsoTlt2+Bd386+Iq70AX/k
MeRJBYLfU16zwlGJ5Uam3nI4i3Zs169Yj2oXajV9RIPKEPQbwHmnpxPNnIdRqYV7Fi6KWmrHy6Fd
gEcaN3QJ5p8C/AescxGj/e/aFYW/S1L+7zP1F8mZbHG0n2XWSM4Y7ytSTG7e23ZtgpV7MwDPqZ/z
LktqPRP5SFh0guKoMY1+K/6az0tbs2FV4jLeMS4vSiKQvv79hNO/Kyv/7wn/Rf8EnbLtaXzihGHa
doZvglkOo7iALwN7p1i0AMIYolgJAb7c3DFgx4ZgSeymiDbvma7lCN1w4b8S463MR6nmpN48qNgU
P2kAJ5zDc8HDF5gkUk+I42MgrnpGBTmxEB1fyTnaILCSQoi4IjhWIABAGLLDwsCa/++jUSn+k24K
4mxJuVRIcrnKXxs9JJPN5ZzdnzDGR4yLrP0sMpFgJ+S94qV1Dl/jRa1Ah1hsHZHdTkwyas8DcjgG
4fWee58FsCgk378JmHmzCV07BUBng5rTY0JMIln8xCMkdhE5oVKOwRBCMx695C3udYLjq1tNc0E8
8YDnvy1Bov9TzfnvYs7Mhz9G4C+dxgrD0noxK6K9YgpKFvj2bvsIdMO98an38c6hBTOjB/R/NY/P
/bOc2x8H9+T+EA0ZZ2bLfCbh4NIFtq9bJqLtIZx24mQSFKhzZg1QtCk+8aJcTtSoG+3nrEPPP7lk
Dp/T9uj/EfZey2ltXdf1FVFFWsA6BSGCAAWjeEJZssk5w9V/rc25/b/79+PaLsqyAmGFGcbovY8+
XvyLWw4djT+CDAEmUtwUf2HmX7D3HrHWK7XynyikiHzciEJt0M+Un7Lv/nb6eeF/hQQRyBAqKAH3
C3GgSGiWCtVUanz5abKsm9bsVCNX5glOkTxs0vkx8khngC2qgdiYVJB7w20TFf1+zad0lt7Sf8hV
MoRUtFEygLFLCk2QDOQIIH8YjcTIZFA/EX2dGCkmYr5YwZO0xlAfVoOJ/54uudIffYb+74b97tRT
XKxG6XTGfAllxoW6V59AnCBcTwDvUiz1HreOX67Lpq3u6C4vFHC9ombB0BlTZ0B/ymWaa9JbJQSF
V9XlmwYoNvSQ7eOsy3USyTQ7HxUo/dKUb2iCTRJ1H616LLZh0emKgCucV8IkPVChAW6sJ6GagkG8
uPHqBsE219QuV1642MFdPEHLI9GFFdNVhb90lNppA4rYVALhGh1G3BOdFj6KTBHpqytLtq/ZtLaA
fv7djqRFEB3APxCNyJ6t8A/XO9yg8m9LGT0Y/3stCyv/vybT8TQvXxaDDR7h3IZoYGFUl2d13g0N
qJwskhROkBid4awfppoqHTOqPXYE53dTBHMSsyS/FhugwQ8ztGG/NB/eCjvjWZ8gWB3oAbRghWao
kOKGeYstLXCtFNsVgJv2xCdW/U2r9CafJS5ibenlEJogycGKCZ6nzYgFo01hZsoRGEdJqP5Smc4/
iwSNBo8jGnPkRtXl5+ndrsZgNTC3xjSTxuYEvbuBNEbwCGWAeJbbKAGIog0sBHVP3SGQQQFwCMJq
AfpVc/TpYpLlWrmIeGXsJmFgERIpu0OQEZjSRp1xsWw9dnhY0gYqhYRNmyUuY/+/59+fbb4q2Vyp
UMJumN6Q///1srjLD7bjyvrUNzD3AGWiog2LdH36pQghim/y/9wW2xdLAKjulZX2MhSG1/qaxhsj
cAcGuVxIpErcj1YgQJ7b35ePfPK/trBsNhWsvtKkkpYrwZztX0O0vJ4uy+l4q429oarqm1OPocVw
AXFlc2Ughdkeu4S5Nnj8VptIZakekAGPNCOL988os5I2cKn2/kto0mABe3PDq9X/51cocs8vUozw
Dow62IX3dTO7ruKJmuHL2rq1kI64M7ivAwZ/wj8icIlVlC4riKIH8N5qbstIq7pZ64wi1p19nzSQ
XQUS1OPZQEOAD9Ie0HXd2HcauvJebuGGPduw8rlaIXAj+p4ElNpM5RTILDXQihfkTIwTXUVcnwRT
ldBSBYLKlVWM3FerEiwCdpD4KxbdC4Mj/zEC/PBh4vkPmsITYy88hEIHsRIG+OTVVwuvJK1zhj0m
+KGQRKugMbkVodm/J/maa9b1W6l+k+BAL6laqm/pQ7Jqnt9DcxPeDviEzVjHkgL9G3zGCccMXUTE
S0yYRX08WKMJZttft6g/9HNLssViUsQ7NoeB8u87VGU7yU8vF4ZYzF33qhM/UB8y3OBYZYajJMc2
HjEqLxPWmTDh+fDhruEsMfHzsaD7j7Z4AtwGcyaZVNJoqBDAbHIblrXjUAzY3WDwtiX7Ody7Easn
iHv3uEFTGFP//14O6AP7xwlVTLFYriS5Yq7ym8NwOr/OVucsfSFcq0xB1MYVYNilD508ZU6yEqjJ
PH+Lqh2EOVwPdZ0WguWx3Ibqyw6jNs46MuelGbfwM0QhAa5hUcoibPZCPSKjPPtu3u7Y91qZXAIc
vapjx3ty+qra/8AkcFhvh6Tl6HLYK90AFFBqOGEVkzmnodeMHvBMMFDoe2DLe9hXRCLUrMmHhq2E
9qjeoTMc9xg3Q81RretzPaDLK6jltHZkjbBqymlrgSBqo+4KVse7Jzltp61Zl/J4GtzdWSIflASf
5uWKTamYZq7H5Jzm7sTyErpetUrDysXoLBizociXSnyqg9Uhx9+sCWDdLdxns+iTzaq2rRkH5Xqi
lgGV5B0ZRqBsVSPHOboC89EVBhsg7yIyZEOq0rPYi1hQ6TliQiE8pkSqQYHmqnokPVnU17dZzHJx
/Obd3W3PTYXpExZLL9ecy8f9R7lF0sye5b417Z6qoxtWeJFUgCxdRVTDIX75CXTGLHZfcwsz7559
jhtLfG80dBK+wuUH9x4O1HCh0B+9+ku3Rt6a/hSqtEM3Pz0jg4qbhcsOX7s393T79GKNQCBcprjF
zb5Mm9cTJS9LyolV2gtJyFKZYUIrUlAgD2y9RmQ1HD4GVjLAqxacahFMx0EGI4oMyhWTEcr669tA
vbHIG5Svm6eHKaNTe4s4h5EAEJvZKkekIfsqz2BkZgvCzSc4IAA+sKCaQGDVO7BlMIRPg+3xx/F5
STS5JF6Er/o2g+Tw1XIWk1vO24nvtZ6fwqTPUmi0v10T7nOpXAVcN+P/Bs35j8lQXfzoNenHNdXq
Iv8VyNFnYXmOGkYalhrvf6YCHP/gn8izOAABDpOFKGGKu7cyLrN4x+dmSF/RSzv3zdCm6D4REiMU
+AbupefBM3m+3kGWCMPkR4dE+U1dGX9pAlCDG1SEHFhhgn1VlEfkCTpcPJSvKPIUD8CbTD2rSI0Q
gofhTwagejoJE9KdwN1iwxXTAWCC54Xl3pLP+mAeuLFufkBRRO1E8LEAzKoVgbjBV4aY3qpI91Yv
OkkRF53O4JQVyOiNwX2My+JKTI+Sxh744qw6lZNm9LYKOFLEGEptrJPP4R/3wqjXCB1fD+DXUDzQ
UHBOtwGjtsjMbWyzwITcROeIsVpE4sIaGxTAnrquo0U0oaXhBAkmi+nttj97iu1c8Rzl2ulBqmgp
W8cyO9wtD29TZ/Q4+VlIsM/KUUUwuXDfjMk9UVkvaThTC0MDHoQGMm/rhpEtjBsBx4JtKn8TXRgA
1iDDt0OB0GPgpRU2WvGf/wYceEKiqBAnBttqEuWE1dmIBkpXRojVCsrtUCVDStFbhgjUIju3/BiT
EhLka3HtSkkLHXBxPGPvESA6/X6TG2eAo92Fw/hhE2ZMXEgKrfWpOnh2UhT6lef1l3yHL3AChf+J
QwwfbPnmkusShqsuWq7S/Marh+1d6G1JdGwA73APQVFjcEaX5SAURNBK1IGJCLc+YbtwbZJV9QFu
E4BSpe8kEu58+MJAs17IBl2SYpu7GUuuzb8C/BVunmBZHPW+tR/lluHor1CfoalJhNrTLw0hKiCG
2lOqlkVei44oquKNUXwY1Ru6CM6gzORBfQfzyUl9fIvNap3kmrGY2P3CQxyMv5zSHNdxw/JIHOcW
M7qs6VQ/Z7hYbBOr3V0T3aWNlcV0lQVKLUcSe9qTwpbiV2Zqk77Rveu+mKvzgT2BCe0N90hQwQ3d
DLkVWn5pc6YhoIfopEP/lliPxBX5p+QFcy997ExVhRp9FxXj4NxchyyLjdqnU892a7p9eV08LyFL
S3zc5nLkFcEFwV/GX3nRLFWqhqZ2ODFLtWzfvGIo6L8dmNKT+wlxtKiL26AsGm1o66Hilo3YSXdh
rjsXsetfw4KwlPCDWfSlfaXtluPp1MZD0XzMh8GAqkHtDDwXVe+Gop48yynK9kN9wdl7OTK8f4nZ
47XyvlohpE2IYYVXgfv74cctvzwO1WRzuqfhm8b3WNu63pbvlSt6iFxZVuGix8YHc5v5a3JPFxGA
NA/EEgHfbI/1pN+FgaCAgga75KzeRx/u8Jinh+Bn29pQXbFn3SyFt/Yo/28SORadcJoKgsXfR/25
5R4hsHRfiMUVxlLcc2Yn04Kh76Q5DM+4AGtE4VAn1uKf98ulpPSRw+5v0Jg/FHnjMm3NNHrzPYyW
duQVRCP8JWtNEm0rqH1yiXFRWTWxKnTysac52r2+v7opuCLoN+kd9U4zD2BUV01UoCzjGhrSdPFW
vpvitEBGm/a7QPGP55HkhO05Lh0erCdV6WoM6F9cC72wDnW21UcP0YfVCvM31p+AogcDUrZZh06Y
m9wcN3yL4TyGdcpaX3k2pveDrCbRG859aNqNOZmH5Hopz2m5vhGXsOGUaRiXPHqeMD5V+xnIm/Cs
bw9kBNFeVqmgGlQWnLAoXMIQdToZam/vT095rH2V+sXiAkt1FPm7ZAUn3o4mubbuVs/rvfJOcL9p
LK0Q0AnK4sVghtSjmEGnbaq1COT5O6/gOIhOzVOUOEqSWBIUh5n2UOVQouM77zEL/iV/jSJYExTP
STWx8ceGdFhRTqCqlt/LyIvQ4XSOgO/noWq9yteGwnz2MpTq6bNIkcmJpmEq4KLU2ZJdi4CnBDVG
Cmgug0uxFXiuvXHV5YL0K+1VL18/fks5bIY1mZOCyUHjwqlFte6oeYKe1GPI3EmF2QgP3uriTas2
KpM7Ce5doTibjdbHoBUKrktAEErmVbpmPnQmUFfkGqyfQITjBWk2oees8nhzqKjTUnFPapOryWGS
8OCLwo+kPwtymwpvHBTcz8JsHEPAs0105QeLN+n34PEEXiY5CHPaWz0QTxBclZqIs1juC3UdLoqB
1it9bfJV1DNU9QeTHA8w6NI/yrJCdwj9yESumIfs7/y8TFfIYvbg13lv3pv2Nv8o+z1Vn2G+GAub
J6B6xXC0husx7FCOqD7XKxab4prbFDw3eg+O7693pRqjixtm9AWrxc2yGvQ0roXGL24xGiKr3HPd
8evxFu/jTo5AwintlN0RILNiJIfqYuh26rQtUw4Vb7yv0qcyvt7aGEd2EAa3tzdvyw7wgluSm5Lz
9orTDcS6+3eOqQd/zUtAxB/jPlD8yDK1jWYyKD0I7XmkrWyYzC7XWzgLp98Rc2qigBAJzLDqOVUw
iNZYmjXT9cOPcycoPq7pVQHx1hBbOjPiqPnTEcckvYQpWRH9v/fawR+klygCi6RKiioVD+YatDHh
LzSqtqIbQaa8nZGiZR1OkiwBYfQlW97R6Nc3PNxWN7yHD2oCkHACkoDJ7gNjUnp3ZFvWzj2L04Ca
RMel8sEIo/lz6UGohYzvmU9mUvrVO+4xSdFrjWGSJ1bsNC7dDw4UpSN840l2Hra39kmzKboL080k
SozJHJg+lgTpbYavSDPTMz9eNcb3hrpFNKyeYfmZZ/GusUqIsXrmjUqUSdIGdlSlllTcJxrDeQAz
Bq6HFbsmUwx/qSn8m744UWdMW3V8xb4wnrPCNpEGU4qFY/G9AZTP3B1qStDVpkuLKlmPoj6TnuVQ
JxqDUFcAgesswl9bveoGo+bAVU3OOHu7/K7YYYWlgkpQc2FDfF0Gy8+2Po1FJ55yGbxkBe8SdeSx
2GvTK9zuKGTbt+Sn5/cjulAD2rP0M66oUo4FwsaipUZiIRjxGq3tly1AiNyqitAcZycDXKMOYy7L
jyuqFUOFQ3TvvqBIWCOmta5YscOSEGnQ1TCaPZp55g5EyErdcOwC4Gx0wxbcpkcThgAaYToO1bGS
I75753g0s2Fcl2AGZATKQElFRhNFXR+gCdxjMxyFyeF+t2D6KM4KVcSU3G4RIzM2WQPhErrrz0xP
Fs+5kf3GKMhdqza5ZphjVXTrBND5UaSZMYYT3w0ujXy6nESR9xQUEwxDdcH7hn61/9CAo8aKfIYD
QV3xPd+64GXgXYn+gFGFwRi71Fj/GC9aAyA17VyHqLxBGvlhh/ZX5knWCT8zyoHKjcPbuDmg/6jF
yKgIthQ7TCn7wZeFcbdrFYMa1tDeVRxVIXkgrQ/rmbYWQsprc/UDxkFBt84sKbCQY50AUuNYnX5H
bsxAK7Peu68Kd1oTnSWZRgN6Rw58aiqfDDmxSfal6WfEnsSq4dUwOLh/1RM5J4Vm4vV1NY9XSwcJ
14si6SYdZyfdSTf4cfGrM8UqB6oHYf/a4uSS7uqPK3Tc5Lp7O1ZvAckPKMEZf1KxfUbIs1O0wKf5
ia4b0YJteanlPpwRgkt8KGukQwAkf9HA6wAaHwAQ5PDjSqWiEJoUk8pnVwA/aMJiki0wbd3rpt93
QPjClBqxrUFc6SvL6N63lj/8zoQlX7+8jCg0NlYxDnaOmDsYuSkGlGUxtc00TeUs34+pHPNBCIYQ
LcVL3sYUJjgCKiaQ6056b1WRBZdx5oWyXtMsIRhDvljHJ1pvsOiHjD7XWHabm5RzYBai9Pt34/+Y
fmhVnfs2Yt8TrjGoLXw56UfNI2qvfJ1mkpiF5eun3gJqVseIY9/+R9aPSvC6Vyp/8RxnPTa71sTe
SJYNjTFSlkI5U5bujWYLUl0NwGMdgrJ4Y5h1mKYGJNH2UjsVbiMVDA4hB2dcRo04Kl+WYxTam05C
WURhqJh8/d0yOedIxOKdNVZSOGPkbX2XVWfcU+PtauktdGi4zrrhueGkH8ZdboinA2Ciq427wjWh
mkB7muipa40EUqo34ROf4nhyjf3Vy2nUSJc35SND3fNymzGQccCepJv4Rd+n663oC32CIV+51sCi
LK5rO06eC8IzXOPUFSQf5R3eaK4+Ph0fE7bdsLj1x68eTagIBaGf4qHoVbYuU8kCFQ5c9Yn1mgDd
4uzCxJJawtIahhoWuOht65ln/U6FP063x2EI6PhegMhPQt5Pv7CaEYS+Bu7XAv+WdswY61mC34Ro
3O4cIl3+vHoq1gMjfPOL0DfW3/fNGGIkH7kIx09MlGSqhQ40urBrjONx8Lx9K61rI4S5DOxM04Fc
yNvVkexoUtXQnjDuDcfC1oI9TBMTeICfzt3I44T1lhtJxZhrhBXBglm4BH24UugWRABB+8Xn3Zfh
B6EHcHWoNbuhruRxgLXs+THz7EuNOBgJX5OOG9CS7m4OAS6hJTJsGcLa1walbDyR4b3Abi6uSwVK
MwwerIZ1bBlUUN77bOGsN3b8WnaA4Ab7GoNh4ShejPvamvsbvyNvYeNx/GWer2U+e0kfxwBaWf+p
7ZYoKTOH43fsGYb4dwMcDMhE/4RvRLniE4O1HT5frtXbIZbbK4qsBF2Nb3xt0iDU8hv5+uOwyJYz
39S09nH+ePloh+f1tDrJvUK8UW8uRRRmZSmAEoaIftyqAzPrpxvulO71U+MXVuaIqsXtIm2MjviZ
bdibyDWY1v5hTKzBBSt3XYVNNTAtH8Pw5iFZ9UXlSmNkCU6VNGx/R8h44TRwPCcFRG1Ada0LRhlJ
RiizCYhoLL1JahTgsK1KR2HARjcPbuUWjojLp0EXk/1tO68O7kM3777FV9f6jujLFcW1aHCv7HQQ
TmbSGTStUp+Ya755fYzefJYxnhfQzdlYbjamAiTLJDtgY+R2jqKUPXbcHCOYzAU1mIhuqalGwSzf
RCFCn+IAu+YStfS4fWLXXdBEeMd7cTiMRNcTr6/3gmIhz5p35wyMLr1b6j4NtvUWj7U9bsmuUA5U
bw7xI6UrafsQRIhnOvsRTgS7tWv91LIaR0Xnsbd/OuM2uK9VCDEOD8dHlTOUmNRV0sipKEUSpPa7
cZAnnSgAka8Wrb/KNctvCTX5MA8zEVp25x9bXmqsIbHC/5tQ7CGaL14pLXNFly5+GZSdUFmo3zfU
tJeDeLzMH/RzmIKTz6nflskyueLJPNFUa05XujWVI2il7rKf6659syQKhMFUnKK7bE27MipTsBU/
NP5LeZ/BE++mkpx/fjVxE0j1U6DiOT1UWQiM+LwinFGmVbFwnC8GTfwVQTsYowGUxeZTipiMn8oo
CUao5U/GVvG8eI7Hn6EUwDtO0VIZdTxv20U5z/P4NuVuTGtpC3Yq4HZgVn5b8JDCdV5yaorkY327
l4CCkx2+UYfmoxUDYFu8hqKKUMORv6og+ItoLJ/9U3u3YpKUkZ8X7fP2m+Q0s7nkJ5PN7NSPDUKk
4wWLNDsSxdwMXfAjNR2xbh1IxMNX2FMIHok8RkQ8hZ0CleGv3SMtb909zMsNeuwnFh+ysbHuWgGu
yJf7jXYY8TvSaTNnMUxBtkiGicuGAIsXLAKdqlLwDMcc9CFW7BsNGFdKIM6/V1gJp9/dKt0wXdPd
MhQgmbm6Ufvyp+NrZVkb/CjX2RKMdjQzYC6yPvvSSXBo25GoFh5Xh9ovOCcWR6p6Qtu0RZrChot9
KauwAY7i64B3dYzj1Ypau7Vlpiw/MDsDEYzSA2/9upFvGu/TB5qlyzLYTOPCBNYjIhRxvY7bhVMt
MmeXp78qBtP/bUbOXU/SXJrLIlBIgyToX5KfzX5xWEwGy1P/5VBLJbVB3kWQVf+Uaspplc+auimp
jEnUrPEzrU33wTbdcIOYh5DJuMcc1njl9M6FMRlzKSMKIdxRCADBz/9BvbOpBtQNIGr00yhIawH+
AN0vNEVshOnb7Ofip5CAYn9+Ii5SJaB/rUK33GfuVdVhDr1OkAB9UBwe3lxZsxu5S3fkQVzxVG4q
3ZUHDksL69yyQSXLCB2364oILX/86R9BbOHc/V3mnbI0OIgxX/iZaTtvOG1diyhz80fVZPPagGlb
wTRZxiVZ1qYNCn3KLfoMzz5RxwckGwIZ6kwKtHStWk7iAsuaQBYgKp70529/FfGGLta/l5UUK4V8
MV8p5LJJ4TcJ/HJ2OI+O0xTfJ3KbbK2CH9KkN3oSodqGgGzDPUGMgZ5COiPbyGLeA+YGSu0UBNvu
6j2zRABqimdGFRSF5Fa6QsyQ4CjcUBiWBFlKApx2DEXCbmLHJsipT3UfO5CWGf9jEUqiW6hXmuXv
CaaVycu0nutGzY5C69Vt4adVCvD/7F6BOP2ggrGJ5v6vCuty/o8LIE3Qk2zZtrTJbwvg7JiZnCrL
glco0yxC5lwoFaFDzxIig1/dwgrQUuktB2dOiKtZVOYbtM4F+6ol2ZTMiN9NgP9s10f/G7BGrCIe
6enlYpehZY4hs5eTywuuyNfQK9HfjVsbmgSm345glAihOkcoIpNQ11wgRDBKU0k96Y5frs2CLiaB
AfthrR317IrGcQVQVWc73eu0fJOjRUE2By+VfpEE8p4e2h6CHyyZ4SGoOIU+K9f8tcpg0ttBN/Zo
M18UmZUptwkdY4cHzhjdzOjGBFfKR9ty1vqtPauFcuVDTYQnPU3LZ7woD6mUwbsrvacgG9jWJ0cN
0xUnKxd/sXmdFLYddxC98S8vs1112dexSaC11J4+aAZWuB0/yE/Z5zB4IAC+Zu63fJjb06Veguc4
kKc40j1ADwbealhqh0Z9Pi1PD6VSY/AodWJOXvgyhXdbiucjiuaVVlQjMUc3NSR7JuOwSM3kx6w6
rTGJYWnlVl3ODTZKCwIhClpY13244q+pcTsQCpVBExavcHisDOp3pXeNGywc3ITyPxeIUDQYeKMY
TabcL+ciIAEfpvJHjV7kldKgBaI48hOhhObDNPMYdxU9uMuWQO+iniz0kKrouDYh7y8ALhacnzAz
5oHFoU0eFz1NK1QhcUqdC6LDcaMSTlayywFvMzPtFGWsMgg6xKtUoh7udgxsVpaP/IfjSUVF5QOK
DsJu/nbZ1hBRDfc0/qLPlucSlzqXPK+AVYssnqy42bsLDZFsmxRo3u6yy0ynsgLpyKw6b9Pq525O
ifIMJjjz4NJ7ahJlEWqq/OE7ws49a7FL9rpRvFNi4da6oOe9oSKxFDHWak/Vordq2hj0/CXxI2Ep
5YsGpgOKCssPlhT6Jw/FV/rX8GA7MDx009alyToptwuLJwc969XfCXhDzJn5YegL81cto+Pyrool
FVoLnIgP0NjWwK8pYo5vtuYtCEO5f7ZgtPxujmUFNyNGXKbdCYvKCNbAvVCvd5Ewiuu4hemrgh8V
+EU4sSI9JoF4t7Tmsr2XOJFv4hwA2bL1Zx6KFjAqeNYYcum158yDrIBq9GnSKrIWchvO0SwDQc62
VJ8GsjDOGOZ8vjrAIxKlTAf6+Vjd4b7ItDrQ5BIumKlvUYesIGgyKJO0h1yiEuJsHW4RSWcOZ3wd
TjT60yV/1IRAmVRhhDzpUzt3D3H9hpQNlWpCQFi+P9RF1uYtW29G+eMEFQIkZe7mOqYr9KS6q8la
rr8Fk5MQDOAX+xDgIkx/4UMiUojIra33N7l4yKmu7cq9iaw2xdpkm2Fn2avUVehNmYDftmEvxXO1
pZz2Bil+Nb7EDl26D6/JR038wYQIP2iXofb4fFeaBpef857/dEJaNQr0EjeSEmL16/oO59w1TpoG
TtsADs330bJhyn8EPufq0/Rm0U7uglEbXc8QYl6haUY0OJO6iXHZ0wXJp0mjqBVtqvh1DJ1mDJ5B
O2HV3LyI7Rtn50FE+TyOWgwW71k61RzeNRvRME0HSqpmwODnWQ9M32oEgGLiok1XgIZZX45jXc3V
rC8sfR3pV81ZEOk9I/c8VhcY95afuPhLvuEwgWr3xAS+/7qO7/uGjNuwXKTd6NIxbRChHRLORnc5
1KIqROmEZHhYBiSD8iFO9woJoHmdtbz0p4hVe9Tc3saF2mje1X+qzj1qMcAs19qPVzLkdwAItIAT
r1nSMYUYlr5AKxT3qB958XsEPqWUiiCAYg0ifcKEe7yVZ8HW2JZosbuBXFaZtmrCG5muEM+1vcdV
HSyKUcZh8alhiKhRFj8SDFibdEhc2DjsStcTB6iVrCuACQemqL8oP0BqoyfpJv2WxThNg69QQwH+
Xg4JlKZAWcBsg68sAdqKwAtyj1t7eAP/Cb4WvAEgDZ9GuI0ONYeGXoQwa0UsYNIJu5wEuo5bDAAc
Q3m5E/xHwCN+HO8spHIUePVkXATGRFX9OdZ1gEAKrwmnjngPBwWnCRgqhCv7J/rv35mIOK9mb/dk
9kt0rW6hfiXqDuJtNXFUgdyO6+ZIGE6EVh9lrolT2HnmR2db01cPSSCR1AT6wXGW9iaKlZlugNrw
7MSf5hoV7v+MsVACtuVGcrfPzCFDWkfItVHpRA6IHPDDu2SLAe1j9b/hsL/nPtacv8JkP9IhCDHL
oJ51L6faFiNodb0WClcaRtcGOS6lxlsiH2p7Mzgf0x/5BlddpFTslizECcyEZW8mLU40x7OMi/MQ
WUKbtIh33qHt3IRFww931kaaxANwERBMljIRnvefvbQcdg6UX/So190RNmqNX+TlPBFGNhhaNPd2
3IfpAcRkDi1c5yR1BAo48juuulV1plcObZLldU2/fAe9mkOb9IkkqgY17R73dGzK3lKh7ArpZcP4
7FUtgzOk/OiTxHst9s7xyL8F8JAFRVJVp8HiW56ceP9dtNHuHkWKlg+tEll2rj570KlG8AupMNVL
ZeaO8GMOgGzVWiJitxi6wGvGTVyDUUqwGpNtV24rFDUX6smLUNm06QNsb4RZd4mnzp+onn6hsHUI
vXapzh52oIA6WZWlKlqHjsjdqp/ymReovzPHwZM5Vp6DA0mPIh0Yjw0IpDWzxS8ncIRMd61TRxBR
X+BDPwdSmaObzZmTE7WM3WzQ37cXvCHQbPvSKQIF7ED1Ru+L93Hz0okA6ZQLIbhg4aqnoHtO6XYd
cqrx3YbfCJieccvRjt/FhDrxDvkWdjOIRJpnvIl5FvClIF6gCbGSMahLauZmTk2PX6cfPX3MnPNA
fgazhKvBgy8lddijo1Iloe5q08TBQyjLGFgcb8PTqQwP4ZPIXIyDrS8xoCD6bfsytBgfyuakxWwC
bY9uQxG6iZJ8JYRa0TnGMMv39BVpU4FpFtR1+Va8kqvZufdv2Ej+T8WU5SSXL1bKabaQT35LnEfl
/TU7TirH/gIX9/NHJndz+J7rY4xQHeBH4EQYVVf7BqC98HnaKI7rc/iXZfX6vmn+dylJLvenSpJy
UixVipRC50o5qwv/hdMcx7t9dnTOHPuUZhGi0c3bIM9QawdGt34zG1HWgvirtcbDQLeGWXtHsl64
OfS2reKQMgm82QHoiPNhCHOvoYtR/TKjN5E61gvcjM+mYDzIvqa3bttu2XH/Sss1CBq3BTfjUufI
wuGG68/np/S5DDsHV0CEZJ+txbGW65q4W1rp8B29C02fu4vb7CumUITwDiqrYjffKnenbxoQFF+z
hNWOFbHhM/Yc/30Z/1hPXqlQh5OU01IuX/itnnw/v54ro2zl0BfiSr7Uxcv5CncdEFnkbrS+WBId
yZnK2mr4GCvKyyJ9bv9x4TTQCvzVzxm7n1fEaoZjdc8VGpVb+fvT7X7oAsACAokP7r4AebJIfkrW
cLi3RomljPk3A9q+ADSvPmevOI3Yu5j8rR7mScgM/vsa5NI/jGtxoFKu6MguFfz7v4ZSJdmn6Wkw
OPdh6JzAxzmoBq2UQQwMvJ16ygwvENqR9lbIxMhAe7CrT5P6qjoY1zJfl3qWssXzpZZBwjO+Kd81
PhFENPJYvB1gbbZPW6rFSzQc6Gbag2ptg4Suve/1kvWlSr+Z8uP6RT5MCz0XfkMmNwX9CN3gjZLc
uAyJ5UDF/wyGtZS3aKpAgYPjVgpchbappxNDDMUHzg5vxkIok9skFeYmqstEAnhyx0DJ+lffFmmS
/IqfNh/aOie2szEHWDCiKbAnDDMs8393ORXm0pIxl4j8Xtws5ZygzIQd2a8AuIqd1e3hofjpKqgO
FFaIaIfRDUli1u5KeHlS3Eqpgn40/32z8wn38jfwL5ctZYuVUrGQUJb6273e7M77y2xSPvfN58jd
8KPU6Fr9rzLQGeNWxq7yJQefY4ODN6rh8dX47+MIhW7/exyFNJ8vZtNiufjbcaTF2SpZXjgOdbTC
TuL5ioqUrJpGJoj8NZrllogEw4VzrwlhLEzGprSeG6qswhUx2loEWxu1ddxxpmiC1EMdSOZF/xTW
IbwR11hEdg/0XRJwPLOR7WuuO7JHog7uTekPUJXOlctulSToxPPfagAxqvjDHaAykA0km80X/2fh
vma3pdJ1dTr3l3iACqYEIWMAWkvIGkc9xbhWm46apOpCtOyo4nsRuLIhnw/moLm8eKMQ1f6AsHxM
s/Zo+SOipSgEX3iC0CAoJPCOCrwB19HIHc3ca6mV6QWJFVknlXYsXLShNZJ2kZeODot9EC+syaqI
/H2dtSbEuc/5Na1ui/3S2JWQ4BFBkHHnpJvWfhphm6jNaDrjvsGqiHTI1AyipaPzpHS6u4WB4wLi
V+1HID4nTCcDDkNHQ0n7A6n5C1QnS4IPW7/pXEg82Clhxzmvb0Xg78Y/RU8CgAO3hzMWVXMiBqJY
lOYgxneASFMJdUTUUJUO9QABy5fBFNBhNNyp8HGFcDiOmtMfslHnviVJYmNqSUc9YdwxJgpieDQA
FaRaC/M1RJxc0Y2gLPqxmpgCKiI0ExnBssWIfEbmVPIV1rityU7mIRhx2YMFlFDG9fJkzd9/T7+A
YP8+/f49CH/b96751aK8meXOINzKW6PtjYmiyyg6IPY8wSWVnxNuj3E+jbsfxRKUSoQoAO0JPkCU
KdHzTGxsBB0ilyLipgFXqPgBNATjpDrjbytZUvyDE0quUCkRiqVJNlcI4dq/tq1t5pBsBtnDmQjI
szjnqkqzLnyrtt+vwveuK86fUMDyz37mjib9mGnOER1HmZa/c4MXmc5itB+pR/HnQjDHOTJyFWEE
4j8YyKr0izKENSmWa5QrTkyTLU+1hl8HDN2j9GZWx+MGo3OGjhdiPyA2IAzN0aiWe/WZBUT3Bh2D
xoYYzbKLIhuUq+ICL99oPy23apq4vhXW0vlZFPD4T/JuBGaylr0NBrYmXqpaTmR5TrY5VqAoa+E6
zTBJdjlI77OHFPt12lfIQ180hKrYbxVxW6mbgskIFJhEwwCSYpp6mus7Hjx3ZTWCOn6Ervo+m2r5
d2WbfpjrgeuHaZ+VyF4rXxsTdqkh5c9HhhzZ+F25Z2IbrugO8bLup278EIJAXFEMFT6AF/iBuUXg
H12mRHBsXaY2xFxeqGE83NZRkXVQBgdoI+2qsYkPurx2xCt8CHn5MM444bObBagw8pi0NKK2us5o
1jk8BYSXfjeRx4KTOZ0SA9i8cs3hbLnQ3ocVWZzAxX5WZdrzC9UeDpwJDUtdGuxSIyytPBNLzEgz
un4kNatWp+HVfAUasWwQiShfd994R6Qku3uZzMsni1dIq+bIFKmFZfZJ3RnMUU1DnZLWAMFwccpU
pWyKdZFJ2XOVifWJcg8bYG//F4ln5SEiCac2qkpNqDuATAjGj8ogZ6/O6zEyREMWWvWFhURwOfYj
iVX7g0b6ZnQB0WLXlTn1BCf66iHhkeL2xF0zkHB8iqNLZ/iRlZ6HUKlDmOp16G4s4Oz3ekfaCzBS
LbpJykxSTjhFniJ3KrXCexA/8z51a93SfoHlXJLEn7w6FxLFwU8rSj3pQJf4IZyJ6aSekiy5f4u8
ctk/UOu5bLlcKpUKBGD57G/uSavD9lwpDzLnvhWYmaaCaiMAC6XcyJNDzalNNJqvkvQCHeUmdMVZ
9BLykD2hmqoIkrKHfcdyOtWee6gxWwn75AK/E8CX74p/LRHZsssRDAvn8/0jCZ8vM0KyukGSUhbO
Dy1/UScT3vRMEy17u5SB1i2nOFBMn21TpeeyM/6BUpSCZDbEEmEzuSF/9Wh9L13847tKgo6e3Doh
4lhXeU/Jg22Hxiu0C27zM/xDtLuB3mB42H6F99lW0/tpH+oy+FtdwPUtyLB2YwatObBzCttxZ4q3
cyY04bK0otQ436yqmXtd3qecxdLPm/B8Djpzn3zlL9WQEsAa+jFJoTYBcDMCVpKy7fDxkd4IHDgX
xjcfPclzerF4F8viwt3gi42R/Dm2XNFIMTwRjnLat+TNkpMRRsY8IXRgSWgoRDQL4ei1iU1mSvzP
SfEurvB60Q9k5ChUKnHgmxe5UipQx+j2jUCihvhsjGffGUeLf5BWGT2ptsnjP2jyGt/Rqj7vb3rP
jW9xfb0x/sJcx3OUeF0fqXXJt5O3cLRUyvB2VpepBgi3a935p2+0Eh4vO3eMWyBfRExaepQVCkV+
1MnOAWqklaatw5D+Mn1TKo8mNqvmTvFJHPexKrsImcv7bTt+79Cz1/Syn7sd/5B6spWRWx8cJEOT
N+HZThC3ZzdnbxzvQRTCiRiEWYQWihrCaOYqOsR9eBA+wXmS4wYUbjkDf5Qwlm1Ov7wLXrnIAVvz
M9c7zteOH1a93QufP+qG97SIzAHvC0dPhTefM3g81ekLNHraClPxsqwTTKlMkeN0eE/IMT2GItMk
aq0xx+TSeEwOB4YRc3r8MO/v4asdVPEWelqlC0d7GWZrp3qGubjtQP1b3uG48tkeCYN+ztk4B/xn
OutwsSuU3v/8P66l90JDVp1m26uXcd9B5JTm9cS3JSAipAs+m4vqW/gMmX3ZwthAQMEBkoML999V
wfvvSi8sJ0foE/2f3OUrcyAvycxr3mJPx0Fn9yoowUOdu5ivFh+pME4utxPi9nEjN66/3WaoTNp9
Lpb10s9V94sGq5ubU/5lWamdh+n2dvqCP3zuCXNQ/IEUYcrT5e3ODkpgTu6WGlBNfrI/tJl6pptP
qbHwT9PvSsij5msOiC/xEpN1Vb0D2m4QiQzIF0W3tndJT+cJyR2JCtkMffMlmEK5lNxXM08MI9oz
f/X3xjQRaE8u1C0JThRb+XeTIgOjPeFAgIe6+ylecxfDKlMhH0Y04vpHwqk0JEqLxqKGmTPB0BGl
NjYu5Fz48C+UShH4aJ5qYrQKglvzC3k3ERORCHHmc0CbgR8R9ap+dae9vkBW8gMIFG0ZykSHJE78
TXz7l6RWuLxyr9LeopYymH2F0pYIqFsIKGYMoE7HTskhr7gPEzSvvamamtttCbQj5QPo3UHAJGdl
AwPFzpKqgiVBWEtzQ7ohIPXlFpn/efzxE/zqp0UpbLlB8ZivjTyYHKsZfJ5TXX/3IAvg7Ape5yhx
109WyBTvZwh7o8JvxmDwdKdg/8dhrq38l66mNISy72yOPPLKvzgaHCFyIrs3Y2VBJ4meaPVEE/Le
9MnPE36IY4kSTy4LtyCwCl5oDS4I2rgp1xcAc44UXyveB4rUutsbayyiJ1tMjkt9WBo+S3iLDki8
M/WWdSWzYuKGLNSIozTGk/Im85wPPIykVGeHLyHXry1i6EF4UN59+2dY1HO4N0qc/+PGr7gbapoU
bk/0fukF4p3S4iUNYXTvs1E9yd8LBSJciohnjfiwMod0xXmsyHe4DHBpJItomvxFfxY8gryw8paS
QhYxaTsZFb7ZV9mIKyOVS0rpbEwxlnQWG7WNroP4PtBWStVPt4jKpY21B9k/rh74WMpDEI0jNJeI
d8SgY+85xL1X8Il9KdQR5LO8mPMrzjEB2YheXD0wPiKChgT03RTXCOp+iKJEecXNo/WklWyKq3RE
FgcW7MSrh8RG5w1gyED/+V7eJQ+d+ksKD/gNNGH6DOz9kfA3n2ESpGiABpKB9XWCePyKzuP/nsN+
6IRxkfL0ZbucRl5QLRuEzA+Wj3EDZwAKJtdqoa0/0iz3AGKABIbQ+aS0OnpwE+siDpq/FT9QQARv
ggvxuhDIGOAjSNGJbeP/yk9gZ36IvckSmAln0bcJZUw7O7QVXVCBjjY4/hM+RTS2/TIMV+1klAxU
iT+54nblLFKZq6bNWE/IgQbf/SSsxgjaDdD3X5fGaCgiIDO0orqJcP558lo5gzdXnv9RGXKY2UYO
DPQwwo3e5xTCESJfwvzAx7STBo7JvN7KqD0Yr7l9at4AjMqF4Tf+1t8xhTi+KFkXF/AWuxlb5pW7
EQvO17OoZJQ/EO4B5VhEHIxIgg+BmFsspzfiEx31ub5Kjj1fT0HosvXk9kwQbngS+jUSCUUfCPwY
3pGrgDobPAEcoZaJRVcRlbZMWY2eYYE7doyepi1aFlhFoyJPCENEGC78Th1UBJVQ15+Aj6eI7i31
lnrMUMatxAMBBz5aC1DTtLfoXNgZHHgRpaafkjiaa90ByYDr2gAFwygk4Y707XDUSsNI3wO2auNn
+/Er6A/PZ7OQYtSASdZG0tFUVES7wG8kMBNmqB8WC21/ldtSn+Lm6zYQl213rCwUK9Vg7FWu8RY9
zG4T7oDxqLECiiWorG+6aFVMAsMbO/ECiLFgaoze19/tmmbFTVzKFV64SbhNYB9JHVr5WQ7azX6V
QsK4XrCOkC4Lv8VlcvPwC5BLaoXvZ3p+cKgc6KS1ecMEltRf5QI7GcIx0m22Sl9b4BrSage1uLrv
ER/pCa5fNqz2QAmt88sc7fa85z5hheYGfnj75OpO3QvvyIbH9bOehRoS6GWZ5DyntONmJm0bBaXK
i1ZHVsWFlaWBDnEtlFooP0LkEgIF6OlIec6i1cnSeU9Yw5P3lF2JbAykzoLiGDsEuVz5kAEu3Vum
DRPMNaPvDl0j+KWYqiXJHjO+6ERcbWon08cKpTKhagdCYMqxadOQsk55VuAZHK89kzSIW/NXz8D6
HC0PkrbtkQ60wFG4SxlKs1A/QyfkYABXoB8S1TL4UuzhWoQtS5h0Xr98KwB8+M+v7qtT+sRYEbv7
4e+mAC4UKHAdx80NMCQbHNz/qQMDj+iLA5OcL3Mo79wF2H8a8rSC24Rudv6+eLuFl3coi9x4INbJ
/CrnObXGzf+TGLCRP6hRto+Pzuf7UGMjvV8e2jZHMUGspmGawpvn74R0t4+eqocPZx50Y8arllcZ
4VjriLHC06HjzHCQMGZpQ+PhbpAX5NBHBmgcNRl3lf7dTCPJsdK93dzLtLlxLnO3mADT4XSY/bb6
ErFXf23VvG3fNnyldJA5nj4KXXqiyqn3VNPMiTBiRWssqEhZwuXesa5i5YdRz1WnHVdsH1alandG
p/BXZafuBIUfl7+wQsXyHyGSSjEpVPJJvpgGt8h/YbqjZHYpjEr5c18LHhd85dLIh0k2EYyqLTi0
d+0F6/p+Cty7fy92d0ApngEbTXPw7IppmciloQ2VyJDbjhCVOFICrCPgo/ERbA9njO7gbpWwDbln
kOzVmNR309dfiCQgKAJ5pK6NYrfyXKCRuUED28O4lXJ9KIqXoZEl1ah3RjkjncB5AnzCvKNzTJ4/
qpFVVU1yvOU1fusPbKm2KvcNNZqiITjbhX0BfDt/77+o2XTjohmMuzD5HTjCpS7mgC/Rc+m50vXt
JYkjniRyYO7lPqWI6IiF4QhFJ8pmNhUvqJv6YqjL1KC7/X+EnVlz4liUrf9KR78TjZjpuPc+nCMh
ZiGMmV4IY0DM8/zr77ekrO6srIzKonDaGAvpaJ89rr328FXfCFKuNLiKTLrYZU1WWakplZ+ojsYI
b3IGKOdz8y1AOg9KwkS17woqvpLKWqWH0n35lvkYN5B0Z7xpNj3hnJkcQ81y5DmTjomlZ9PwIzhe
Ows9qoxA0tWn7VHEF5InJYaA7fTceHcFLxObQBo9W2QDCrOrDGDJgwm4oaa1HRs50YnyuOSlPevy
15LkrdSefP3EgVUhTK9caJ0VHEZp2sRyQdOCOZWejcuGqEsNZIuxHDjXtCFDMBoBolDDqmojGn5+
JcoT3hBfVAnx2EePWTDQ0bsYt6eo4S9SmE0viY5U7Drh0Yq0S43PuQNhkzSDPPmiz+g6RTp66qqS
crj0sxT24ztu4vyBRqPfVHpd1B+yhapBy/VV1fMGClPhBSGurgfOXCy6AGxnyNHwAKDWWTUjiCho
i5XBkIlkwhu/yI6jWkTH7L2uOXPFz0lFI8gKzQyEf3IZBOpzaJDVQkoJYZKIOhgWRrhy+UOx6rdM
2U76J62govZPWuGSSu2yl21B1SrtJfUh5EIGK7GzSDs0H7Z/Y0/lA/QUjiu45APyvP/RdR+nJthd
cGfHO1HJCu1dtqhY17TBcmEhTH3ghQloXQyUs2GIh+pA2hIKCdK4wIWwFG6gkVTiLc6cyJnUT8qt
CEugdFwyXDnBipR8oMvy7fhHmZ5kFoOSDMeq4oqit/PpngGIeCALAAYOWZARSlgZcsNbU1FAmSBM
YfilKTlZ7WL6EoLFYy+D0ZCwiGhI4aCkWNGxAnL5JHL8REOkabxiW9B+WNF/jQiBo8C5kQsoJ+HG
GJRNE3xjvdx61w8YGXXCOvVlW8jnJO6Tf5UwnygqTLuPP9zljJpqfi1J/nyTfwE0rVelU/a9zz97
+PvAMZJqmVCrE9dpK2bUsOSdS5MAM8VULQAohAL/98JoJvu78nyOvh+nXCxnnXxM6f2TrO0Ol2x0
y56evYSsEG04FoxKD7EjElTVnEBlRb36QtPrNxKUK1jO0hjmTjJzcu5Vrpe+VJJMOU8EjXdSFKVa
rGBmGWt0x9XoTZJHNsfYPhXVntUlNNr7SrmhDiqFzEkhURS6kYptLMWFLaeMlraf0JpCDKvIfkcP
kS+iwgZ2VaHwEVICkQEJGq0n+GsQrpq/++MBqloIayWbNj6ZKZXbtMFzIJylOoRGlloQ+ZYUTcQc
Z6kKaRP9uxuq9T7xaqXllIpIngKR5GPPMflZ0hn7ycS+ShjJp5TKwKNWmzG3NP0DhUFBBvDaC6y/
7LNCuHztPtrmrSJamXO1viiGVbVHX1WskjkAQnP3kn4OZ6QQVy++O4JVQNaG1U9oKf9dZIqqlf8q
uD9LzC+wwFL0KhdXDhIjTmA5Swl7n0yy0uMK8VSHIcykqg4Ab6x+xyOM+AmhDPqY7IGKlrqLhdpq
roxgUhRNg8rFOnEHtGZFVjAuOv8onSkTIOQKDSrgiYssBITgShFodk5MFfwj/v33C878FryTc3LZ
slPMpUuZ4i8s1vuosF07pYMq7wTM5EqoL8AskvbOIAkZ7ABkUI+4kYQAO0tXlqpUEe9RhUqOQqm+
A7gjjPadLKgKwoKhQOdGlkZAdT31UFZnw7SOM+8CoFKq8UVpUMWoMQcMzm7jOiFxdUeko4OddJbA
pwX2JhKuM4Sa+viKzgGB+DTA+hIKXaM+0bgiHzPIyE0++fmp6GEOzOKr8yWJpNVTnB4lzQVJI4A2
iEDmiH98m9QHIRdAFyA0uL4/wn+bwRIyozJuReeOEMLrJgmYog4x8dFyy8DHosgUzIsSV9Me8w9q
vioJH8MzE+vJ/xw40JnBSyoBKwrV4xRcQx2ecZrMC4zb7pe0FPNrK5yJ+voFs1TkoW5KxknSS7nn
lTuHUkpJpEAix9U4N86ko2qpap6qfCY5FKXCUlQRVFkrxd9Jie2JCORiKx7Acaa9iYIxXzXXU595
4PM0tlKXU+R4F+Y8if6RRGYtMzhzESK6fSGf/y6Tzu96Np088lhMl/P5cjb9i/nYHLLnc/nhaFSB
zHVpnHjO2oFL2vIx09CXCtaY+NZ4uGM54vK1patVW6LOJ4Ou0swb0CIW+63C4J0ahl5V5UjAH7Uc
qVtQ4z6F6xCSIcILEvr1mrYHNKWy/pJY+YXayQBiQ+1iaVDB66QLtZPl85bIhBM/ygGWoVcwrZeT
za6EsMACMuRirZe5V3pQ2X/FuA7Z2TRANkd3Hbk509Ws3f+H1U2Xfwe2+dk6Swn+ZBb353tqndqk
n71cS/IBZIjQhDQpTWX57zLlxISuT+GCYhstdIJaU3Zxq7ZX2UlKmkewpQX8LblnWknVE8/QgWIn
OaRYrxXJkKvj7RCF1sjH4do5HEABiY6crQjAlWYXH1CX+wY0Lbg6+0UZtpFJFfIv+bjSpbKHgquo
MerJlPB4lBuqQDCbB7S0ysiLJemiWJkx2Gokl62V3U238vBUihWHFCFREDwX7FTwZYDj9V2hvST0
SxKRQgtTDNe5H4c4qGQ8ibWofgpKpUxhgTc8zlyCGNwfdQEMLrT7kusEACAvVjyFm7ZTEeY4qhZ5
TqhWCsqqSr76LEkMLiafJ/AOpE0/t0RkWgr5wEn0SISI70mEyOvyQtXVlUPhFfEe5GFEdbHnl88U
ligtxW0xOyLEFeXWuHYIclxMvqu+ko+cUkxtBegYn1px/w1ovrrZy9JebijjC/B/KpBGkVbJuEFS
3e8K7nKDI6Z8WVe35Qu9IAi3uiNBeQB0vWGT5D4pvBe0WfGnImhtRHnbSaFXxUfJ1l85UxUiE0db
/z5AuAvVlfZZTIJskshj5byF59LCwODoPnChMp+aRhSJbr8FhxLddgmt/6pejPkdRWirMqgURtzp
Gx9VGWRpOHkX0tv71qQtP0MtCvgdvf0QFRNLJyVaCrkqYUOul6RwhSV81aO+PA4JMkLb3A/LeHzq
nxduBQwiB9XcjuIsiWNF90UP7VA5g2TTnBbaL/g+TDFN8hvyHDkiDQbxyA65RWTc86L2H5VZ5EyV
uZqYkJbYkuV0INzVG2lcsP9uGeQ/oSu+dAyYwk4JnSWtlcWzVv+TVFQedw4Kf6Zwb2qru0m10FU/
fD2VQXkTxk0HiE5mA+/bxqexD3PXgXaRI1JIU45R5RcpvSy9fmojutdLt7jfLKrdeUsSNibOqQzn
EfNJ2joOKRUXCRg64TCKUnUw+Z+p/o0U95MswB0zTTJBhpbfaeB4wlBXbOV6qS8CVe/RoauMVLg4
AdVfdK9PKpBjxbGP8KPLdi7QmHXp4WtdGXB9WrrmAE4t4oXJnGfbOnWBXHMCusZQN9XrJrNUu9Cp
ldxym4bMWKvgNK9ad+jnspgChuIA3XPcEkKBrwPa5NKX4VDdHRq3j3vl7CqBlINkWPdaak5qDSLk
1gmOALpobvUVeZkn5W/67wutFwJOpEBRIa7DkNPi59AJyM0lAQjZHEbrCvdUaGumInsKJxT4OGKm
GoxIh1+aB4sv3NZGToSaLmkMONu7I6dZ1MkJs12aib16XZAowaGk6lUNAzARaGK4KtZaJzLprH7c
Y0f7XIYx87qj/Ibh7KTM1ExHpuE1OorejO90X+UyCRqoUuD5aoQi1G3PUru4Uk8vQLJbUL+o7upE
SQfuBuhiN4MPLJBwEo9EAPW2DcmRyNwQNQJUchgQw8m27khZrJAzBbhi8coFF3I5ek1ZUsfvXM3l
O9tCCGk0U/SrgEY5k/z4UpHhlqCIAkyQyU0tHkcq5LF+KLeyeWJnzRfXQ9mP2zdQ5W+x0FFj+Fax
OIqDb3V37b0L6WnRaalU/VwoR5L0w8nwKyWNha+rAr8XLjgupaiQUuZ9tL2RiVZGOsEOXwK1vDGk
nVBLqSXVWx0IueQJkLAiHHgyejFHgpeZ7CTZqAJjE7df94XqwQqx7r6a3nJKDBCSKZUgykplwfmU
5rN9IumgJLv8twMpBAVoSj9Rh6dIoQJFmVqzZhip3HMPH+S8OTJFDqbp8G+arrA7STh5n7vKIxCF
jbJ7D0odbwojy678myOz1oQkuJBhUJlF2S6VNaLepbnvluvLaty7RqJt1VPaTQxkOhN9RR3V8/V9
m3x7L8ZQV960DsnCJCnFpKOfQpkGIeuHZUt29t8dobgf6NdY72c3qPR3N2hzu7yP2XwO8H5TCla0
fLH3gA/xroo5Tz6Ewukc8bO4Pd8s6hIyrYSK4BEDNTV2RMwxN+LTfz8/5gj9Ln+RLkPdk6a/wCkU
fgEZpifl7WG1zCo2U1KbiSQoFFIqmEjqiRRfZYf6SvUnZid5m/w2PeUnb9qvBXSvnpDc5ZoDraSg
haqXtrJuasUwXxFKligZieuxiFzil3I38/WSKYHPUW0D7LGEVLS22qPKIEQ1jXxREU+am60uU6Iy
I+35nemTuTvpVjKLNF8R0VAEqe3G02o6DAhSI8G1sZ8Wevpr5SWUE060graynsrrKsNQCpTR1fdq
FlEu7MFv4sYitILwAIqpI387UFopGYOk/Khel2bRudL6PZzUyM7Bdp7l0iMcJQIDUUYrvy6PQe28
yuyhIaXPFUPgxfpMbiG4oGABlvwrV6eWqZzi7QWeshBmMQXynuXxiFAFTwtkrLoPpOdrsv9iZlkC
TyfXT20hVKU7Id2Q6dgsbkvrJvwveEwaASOnOBvw7bb2/k58IYU+9IfIfcJp0jfy1jn5BGsn4ORr
IXxajMF8LQTD0+UJWqb6q0ipjtgPPAy8q2yQjVOtCp3k2+vM5Z/JAS2oDADisjjUXx6YO/BY6GKU
blX5QGukZ/kjFy5rhTFVEpCf+EiJA6dD6GR1nrC3KNK8Qvyw7YAapcxw6oNkTGbbkGNjnSWsWFLK
MGJ/gHRb16Y+NYh1qK1oCXUzDgsRgl+/C9CTcMZcu9ypmMVG38ifFuBPXrLSs5RUeHAxBBy6tWvO
TkWV5xb+G0FDCsQ8Yn1Jkne6Pk3R1C1T3lk/y49VRplGPbYZ91Rp6ORX8QnEB2FRqPfoq7LWosWB
kwPajJb2nZ5HuH7i71gOJQ+H76HukCRIPn1cGo+xmwJ4ynFVj2ySd06+alVfLAAJcImkE6ybikjk
Jyt8ENxF0nvjjuuyY2Ath1ExRweXbK4WcjWSephwI0uuSlfrBC8y7HJuNRcFcZa7zqnh7MZMOcn5
64QU+5XGklkN2FLbjbAcytqBxUb56JEGkV7wjqDGhdZVtSom7sETl18vKT4RGol7XaHRFUBoFooa
NdNrXDYwKkA8wES5gewwriPqAlnVGgnMnEBPCSqJSrsKieLkPNe9ZX3liL0gK10SPOkS0HuhCG2E
P+ByojbFMImI6FLA7SJqcs/YjIBZ8Md0cs6HFiQalJmSJ+gLXrlUq9K6GRwptmRz8pUOL6wmOBQ+
UxKiT4mLlFoHsijXkQNhagqPj/UY3qCyLyGt8uoEh4FMaYkakQDr5tG5xFNs2xI1ncUaTSHGVd0O
IgWWOxY+yh8F4lIdeN9UuTLjcz1JhZBxJ5LJXLgWpZSOQSY7vjQ2BSv9LJs4/tbVF9nxKzU3lQBy
SvKAnqLrhjdv1S4G0lyUPL6krKT+lFIh+Q32R1GcTlSnoLusE9GpLEvVHOHLvnOjjA/Gq7mfmAgq
1F3nmSXBtLy2VqZYbF0AS0WVyQtKxPoBlPnKfVzMjVD/bnNbE+F5m12xsVmBiAUd31SAvnsbGj57
mmCdEfUL4Xbam9QVP1NE6BYrm+qqeu082sxxg04kP9DY2dhbd5VlV3ZddnsHgwqmRllBjWZTPlw5
PTm7YgRJQKMJUEv1LiXfBcYQCYKKlW8lbnmqJ5UUPEZFvSt6yFCplrLrrCCF2NjvVd4CCMQxxW89
U6VMjb37w03lQXzQnCjMx2Vlmp5xXvZx877jfAansToxjSJ7okfgVGWQQ5YhdOQLh9+0YxXHmApY
1OE5yZnC1Xa3puYUDaQwcK15S3dnl8HBdnd+bQlarnRjZkbHWVuzdCcunjhde/56urq6r6zJtzd+
Cvipu3RNfm1L7jxqddeD14q2jQ4z+x6p+d3MS6vG05BovVfuy8o6/VW+fx+gEd59nZwPjpbrkIdN
r/3zYO14t0y7WWqu4aph/HEOFtUOJBHlj4GgLc2tGV29UnCddPxvYCgYU/PCwfsWd+LbmuLSZm72
vXi4UNZa8wqKabMPeg7Zc2LH+rW+6nnFsByClMFVPZv84tLMwlew65hUvd6+zcp9wiooTzPm9QFm
xOTusJ+eOmn3yz6aX8vq5GBOteyJH1jziwsdcGlPx/a1zlahZwAnpfjYm+1hSXXmXarcgQakGgyz
7T3fLWpmsJMLVTnaDtJZc2xs1u5+bW+w3aS/Ls/KfeuehltjAGzYtXiHwfFOOs/B1o28yKxPFObp
sKLm8hgd6aPfmEcKlpzn2mZ3hmYmp9u5ZG3UuQPnFa0OLdOOxWvK2m17lOX7F6bD2AIt5nd3W0ch
+/meU2ucKztTztiNSRWDd7qRp6XV3U1LaVsou6Wu+zIhrXpuNeWmOhOb7VyqkJeVXYaXXanpHS2O
qVmbTxz3rWmOHt9li1il0t5jbbqvzioC/Ek32dqYfNl9P72C2RddsNju7ewWcP9ABZ3dOzHUQFw4
/gCfCuxLuFxZbhLusNVegAQ5PVq6897FzzffrhjdUN+UXIHRdysns3dp1YXz5zQvPczT9CIvmzbM
+5quMzZITVfeNPeZ86hZV4Je1l3vzX1QybYLIv4nCn3y95Vbd7k20+vVe3kZe+y9XUoPK7opMvXG
vfnwlzavEHQTrsLI2x7dg8V9bwWPz2z1ZPllyUzXwx2ZuHunYG/dddZEFB/qpy5tgVfszRUrlG+W
7aNT2Nqbm/6efEAICh/UwWxf3tXchpOMXeYq62Ulurrnl/uK3Nd3OgLD8HC/aZgl3DyYpwVmJX7n
0fpr2c09Gw83KlVL8AMcyYb2QX5Zb5RbuqXhxDxPFjG9A94OPXCxg/u79traTdPc3AyMDhRlr3Zy
cW/Q5F6W0H4TcrdMblaEbQmW6sHTUrb4WrZv7v5rVPaNw6aCiYDYsQkZgwVibDsg+yr3/otvDzOH
bYR76MqZt7dt5cZNFbT+0DQAyGEGYqJHCGtzNnzacivVKgQXd1ItLaECQINBHPi2668SY33f9dMB
AB/opK0t4QeD7vRO7vpr++Xtv7zNBFS68TgTr2RGzsneatQrMuYepl1YUu5ouiKB56bTfvfJd3Ny
zy/H+4pGBQgJzRV2Ic4TxAbeL5nwU0fR6QlomcO/imbvn8JlEZO6xfnBfbYdaiIibtboA5XZhelK
Vybfh44mS17thciVGZHxO9JwJgM3Cw5grDUac8sxt1RQACnriNRazmGO6BNPuaZGcmoereVYyeEt
VMVKFKsWcvsQgVEC+FMkvaw+2zc+QfwPGfr3xGaZqfIkine8l5sjTobJmYhaXYZ3YmchK3SmOobe
I14YVQmYMQx6/kRqIsbQAxIkQSETJQyfcIsiK6KlsZqLWdQF2lCuTY0KiqQUTz3h9KIQTM4mNn5z
EqXjbeUaUCYjcbipq2LJBot7gTWhlClRyu0MVKVW6UNmEqQZT7G4aSqfmlFX3lPN5GJYUqJOsAMl
Z5SGUShGOZjmMgoZSWf3MxTKMj9WDVl9qiIIgjKBX+PE/qiVKOmi1IfDoBUHfKJwDoLMCR15oM4s
HKLQiFqgTHzzhJ0uDbTIasQGLe2qbiZBOPuZqhBDeqQB0vK1mtTSCHvGO3CtG4g5VNAqVHduOua1
voJ7nQz+Z14GYpB8Ck2ZFqoOTxG90Ln6qzN1POVjxfR95jiZ+Ah67UihLoXGp4zAYRuPhghP0jEZ
8LXFnwYqLbyA+qoQfhTK4RM5ojR4nuuP9W6BUHVopJ1ioQhVEtncuTmGOyGcwuNqA6ikpFkhWuUD
OTNFxHJi+B7yIDWWnhHPW01lI22EXOXRVKMqr7GJVCwUDxJbJx7SsAc5qES+rjQdJ1yESlf9GUZs
eknVLZ+wUKqQSFa7ox58VeDXFOeF1VJCPc5CkpwsJKS4/D5me4xh2sqMK8Gu7ESS3M7WQP4Kcbij
zKAqv15OOjhPVSoQByzdmZSpfHE9FFAoo5KKB4JuBvHb43ynzkFhiD5D55F8TRGaMJvgYfQrJdv1
b5I9XRL3vHjKg1UUrAqmkOtysRUAiISQmJOv8nJPSu4T22xbGuVGmpWCiAjFk7K8cPk6Pl41Lndu
rPerxb9cO/v3FvU69ITIb0QForZcoRmYh0pYpzyLmrPVdf1kGNKVNMgedzUZpbWt6HUBtQUt0Zlo
5HceUs2/LnNNoUHDOpNUr2I5ASGE3BSGRp22pU8glJVooesUVPIkHD3fiVeaRSI20b8CTKrGq2IF
xJTcdvHCawtIcARRkwZS24wSKMqNyisufoo17egtp0VGBjOuNE72xugQaDRjZtMEtFHu6ZBldTGo
0QFydD55C8+k7galEkSoPNMd2RMt6jyV7Qa+WX91Tw1XHTKSGr2Bm0XQqFiJr2OluBRucrkuv5Yw
JmtbBpgpaIj6FhS+SbLyNeYH58ROCq5Ub5Tg6eP1nWa/qDj+77m68u9wIz9zMPyCajvcTrvi/QYH
w3GoQEmEBIrKlOZJinDJV4mOUhyK7RWSxhkKvrs7pvAp+SzARqtyAq2tyEuJqCVBAeZcjcsAdEnX
D0Wb+mYOY59gFDG4R61v3DGSdLpbUq9Sqs+FwI8CohUBCSpnrfup+5g0vwi2s2abqZ9an/wnBLDz
Dy6iIoRW8FplCiWHb+JF+6nOfLmuX7fJa33o7Xu3VvTpmCh8t9feMowqNMjf/pDP/Scdjj6uDB9O
ppDXp/2SLU0Vt6X17RgdyJaCKPw4LaKLWXVz43fZAAY8Xcw9iMZRKxdsG+f+pGyWvLI18HvRxX6u
kwX/g1A4/6iz//2ESum/J5iPt0nxGu04IZAWK5P6XvdSH8veeZavLj9W9o7hx2Uiu7pt7zqPXvoP
ILx/iGSRsfSQAsH7XygWAGH//dMP5cfmFqUvp96xR5EvE1z96KPY/He5//1nlAu5dBoMUTH/yxXm
8putky0fTr30+N4BrEaRZR/++cZq9/wtU19EjArZrFMsZp1sNvcLRul0XT4u+dvu1usfzJj/ed7d
m3evXdqles5uduZkDnXoYd3tj8faXXnrCuihtIGddV15EiAf7MFeTJnx7cM+Hq87m2U7s4fp66+n
QW96sie7rWxC8gaGm+I+Wnt3HT/0lzvb+e50OgV3HvDxjbxhDoTdmSFDqO3dTduymfbmo70ZbE2H
sLrb69Vgpm2OHDvSq7cK0VX84KdRu+l7fvNpC2bEf46tt9uMJ+LRGfDbs/nMmKXZuZ8fjZaut9HI
U6c3jcZwWDTDTP3qju/ucDhsNGbtpg73cmnZ4JuSGYwOvHL1vP043di4RxyDR7AzAhcMh7MsZF1v
wbQd+5lxv76azUHz9pEpmffGBXRE0LiYYRJMeNOy6BoZe8EFHli0WSO8VEOGqdkS0CLxHxPdmj/I
0z8qHvGdLhTz2WI675R+Rf5M0s/ce3fZ3npZPrEYf/rJXHhsuREnC1nuxCW7Y6D/tEqGlEb36dJN
8QuIB4i4v0u1ue81R1+jr/bnx8ssFgum0RATVxf71oNFXSyNOhupNZlFo89FhjhC1bB/dvtrm2r+
6YJ+owMkuv97Qb9gbZxn/nJZ7hBdMoq2tnbfphshHfMO3QOm+hG54fJPaxg3Vvxzu/zvZ/5S2Cq+
n9dolTrcehtu4fX7YYeiUxiPHSNIHQkL72B7KxOM2TWmhQTvTKPPTtjaqPIwi1VwtGE1DNc2DBcf
K2RotrZnt1GLtPD+0u31giBImeDlEd9f2DtFCYykk8Oxl6Yia9677CFh86zkmhSTG5lut9edEkHG
d1bSlfER4Zf5ONqlt2Q5Fo/4ZsGu7E8KRu7R26xdZ6p7f9LWJ7+446QbXFMrzUvT3jJQQqzHjs02
4l3PW8ecSCK+42B6qAM4au3qGndxspAT2zcjC3QndIJkHMEY3esZotlIOdG7yzQ6UrHaM0Pkg0PB
rm4qG5vqroOlXUUmlYUhni+hCMZZM0YHGLd/dBvDsgkCR3eY3I+Zz+eRCaYpFujNyq0rB9CI1Bhb
2+CW02U1toG4oMkqtkZGO55w23zWvxDeEWxcZuRzpIiUCW++tKSKdNin6JeNP8iRYjMDOPjaG9s8
Ev0fiaJf7p3gu8QfDzbW7/bUzvHw1NZBdsyMu03f70zcrj8YfX0dTbPZ8XWKFPg4287AHzVH7VFB
OgwtNufTu8HwZYfjcYtL6Mw7nUFz20+1BszmjPWCVN/L5s1wYxqVpRXrng1qPZ3kfH4w2fgu9IdL
0/7o96F1y9+VAuqlDNJYNLdwX/Hn3dpUssIfSUR0C6WIuzqTpt/kSufdbjeWvdrWJZotN6YON8TR
krq9eIXmJDLv5pulQhol1JwP/avebGJnOzNuXVjFJzeeN7Anip2ZcLbvyhOHv8jx9YfTpZ1ebO9k
L1bCtsZanFgb0DAQjvf2jXzrTtbus45mzlQzjQy61X/y69oascGz4cn2QtTeZu53SCGtUO6lONWn
hN87fhTIEhVYWmAPfHc/m8HFHTQvOwrsu85h9nXonCE8Jao7dZZV6BVtqzELv7L1JkkUgNOfJRTd
eOUYwlLCu4ldzBr9jbl49bdtP72JSZvMlOEktYt38a7I8cUbNvrhIvz0YAEwx36J/LuJSLw/3Rb3
dNjSfQvDRh2O2i8ShWt00lKyszdPf2/dvGksPurtkvlYeymXxGs1R4ida5xbR3v0URCzcG9RsEvz
8QF8yK+L9z7T2NujLUfVF7jItHEXdXvWkBXSkY0oQFHcMJzoihN7pWhaDfbRDOWzqH5wmEUV4zML
Ma/9Bi9Kd7/QS+qZTrllHpFbrE1sOOv/53/81//7P9/P/47mh06iHP9jf2MVV/vr5f/+Z/5PhucX
5zFb3Bb3qTV6etmksAI9PRVWxKsXjMfB6hPwUzNlBx22xsD3ufFdBNz3B5hab2/qmBVUJXbkI/x4
GM77YeorV7v5388yC5Pnb12h/9Htzi8eVxmkdvTSeTbQtAi67uCsFRSQWzQPDgx7KFihcoIwvjGs
KWe3wRSyfpSEg/G0x34/2R5pUhONn7xf22njIf3TwCFb60jjzLu+7w3mG9tp4lSQcuzEOrUlRUIu
x3vAFDpm18bv7KA33ji0yhHu0Sq+P8fhCpi3zpZD63nSfxicgNWUPzO+mMqFNazWgt44OBngA5OO
YxJjIRUxR0d1pZlOaC1dpx74Pv1+Axa3mGMos3j0n7UpbtbK86UfsGjMxjMB14Hf/9fD4wxRYzup
0l78lhUJe5TQjstnA3s9/jTFamCTcG4QxVm/f7P9Ia4meg8hPWLMuFBMh0dRqGzZg2jgnZW+bA5G
ow46gsvjMuQpDc/u8OLh35vO1vjdi0lx/s83ebec+cbb8q+86vemGe9iCpyuWX9gkKqOqaFJDq2E
GWTJayAd61tMxo4azhLTYP2U132jptZc4Rvzmvuc8pn8z4kezNWtQJGi/PkKRGxvysqV+eQhyz0c
hlxWoyGjebN8edlGAw944m0tssoXZKhByYI6w4OdjI2lNOfpFrpdub4Ieze+f0ssbqVcNFGOwsrm
hOAsK5MZc5wMyULT03tQwNOsW+ovybVv2lnGqWXFCFWo9xjkFEvalFCIM5MfDnTB3tBUZNVp/Cqa
TMFdc9ZVJm6gL07m/Hm2Z04DKOrRLigbhK/pLmVzaXNspU2qtgpWJXP8PNpM2iwjG24t/h7/FWs4
Eq8fD3iI3XXoMuNp4oWRu6JqooEkqCPDc/AaZKapjtxfyibujJEgkoOUu1i54crd4DhWOW7YRyxi
dwCVhQQH1DhxZiQLtWAqnXarziIXzTVjmW9eq/KsLWeTsEUex3DFK0/+lhzal71XGo1QqnZtyMuZ
z0/pvUW44DYw/ZwVLJuokTI9lp2V7QXIpm5XP8x4NS0xuzvZEDvZuVk/1JUuCA9awyBndcOv3MLW
0x03wuoC5fRFCz5aXbqdN4Yh1zfjgDc7O2MkUMQ/9hei+469aFnTq/m+Y/5l55GyGiIwRxn+9cH9
vMsREJ2b4bQfuABK1MgVKLIJMhZMNxERDD+EDrrqO/d416eOhtF9WMqT9QfBgxPksVFPXnvZBUEM
N5OHvr7wZr4+PxYfpbDxdHftFps/j03fmP5HdW+xEizIDe8rRKxNiN1QvokhffDemXGZT0SyFa9g
H/k0+x7KUUlTNErzVbEaq4sWYC0zvPCyIEQqcoT74WwRNtj8m/YwbbnVlWAa4D61hjBnuWiE3lQ6
T+vD8ly4qa0xkViAq5fyJkQicx/Hqyc1pyvXTKkXTF/p+PDce/fprjtPV2vCq/bNri1DpqR3D7kS
pG7lplgiLeO1VjabbrCuKKq9ELvmbMq8OUJRJ1qyff1HgdBkrH7TG+yr5W62cfO5NmneWoqjAlgy
edL4dzOAn4QqLc7dN1/9kymFO5AfsUi6NOZErW/qpvc69XlIelBXyaAPNB1BlS5vPvcHBYPN+5Zn
5HV36MINjx06gk/0UVa2VEtZWtJYW+lbFL6ijLJuiZaj4OtCxw9vPFzlTNPX7W5ywM4A6ULfcxFy
yHd8+oFT3VI61pN3gTYcgS/rNJseATR1AvO2ewMzG28Kxu9K0TwYm87HsN3ebuQfvkvQQ975LWhW
vuLSlALYDprEAOzHHujRHA+kfN6D2FAyzl6TKud+T2VBT6bF7R8OoWXj/JqjZodFuLD1uzeqo4Ou
fozV4hSd5zCghr9ghyOocrU5jYw3lVc5RgcgIneXHfl0M9yoNKkJ3MWGY3Yv3zBurzvw2l+4u82R
PyB58L2TWsEHrnXAAOAp5gxuu1/DhHFeAXuSNaxMjobe9p7f/VZeQeH/wJ+rDP9gzUrBZAVaIL/T
vm8/3Il5NB17ovhMWEEpkv9HbLSCYbVhVB4d6B9wKtMlbCJAdx/I9qSax4wvCZDWD1OLDcpU+5nJ
kOyNZA/FFtR0fBanWYPqyh8M4lmrzcHVDIhJvlTk5gM/o+Fxnl1A+IcVrQ0A7LZSc6q7dg9YOFNj
M+0ouYvG1FG6prwmAHhXH/4RM7qjUcH2WOgeNwhMJkvAIvBfvMOQLGaZ4vxc+BNqywidE2+TC7c4
4sQkYZ/owGtLWvKj3SblIe9nhf/GTW2vcZp3+KZpyuVpY1HHCoykhEomM1TT7Jo+VX+QzxtKwgl3
1bMu9Pv5ZQU631fTQKYzgKT1zHExx8btXtu0Ujb9sKsWubdV6w2vEzevYDGqsqgrxEhygoNO5dgd
93z8AkT07knodX2IaOK5DHh5MIj/Tl4UwomYJSrbQS+9K29gVewtb/rw8tXJw2zs/NhA0icBhXx3
cPX8H1qbtUIqcdoSIxIglA//Er7JRr6LQBTedUb33PgbyXeO9RkjyzJ2B3YY54MJQAgB2Y8u4TE4
E+pUdwBZTsRtSF3ORTcoxxUHOC57eo5nJR9OqmyHFh4Ox1Ooz0qw5LH8XF2tg1Qrm9OTv4d1SS6r
yHsbkbdq4DesulvGwa2qTze9ss9aEQKCS8i+wzR2uIHSIQXXH3w/WdIWGQFsNJ5MlSc5DbYcZ48D
H6CnTzZAeN4NdOnenE6mQ3zLqrKn3gyWCm6jgrtlqjwjPYzntZvdJsf+aBofZaMu/yKA5lLlVStU
zzgOKOrm4PKBuSc42odHypAFgq/G0gvDPnk5zHt9bdp1fG88LzlcBDQ7rBdeBMRXihva7QyZB9l7
rzEjK4UiJGnfvLkaq5J2gZoD6c40V53IHtunTsq/t9d2MRo9XO/exqWv8wH1T8IuKtc3cC3huXX1
scqLT4LUOhKfcj8+vrK2/SJAOHiNmz141Wqbfc8OyJlBp9M8fSw9GcWdmYUEch8L+/FJZhIPtdk0
O2ZiBg/H3gYhTUIhh91+AiuJrwOZRfTy5uQplUOEHZuvYZ94US+QUZKmGA/Zbg93tOo8wYkfTb7O
zvqqi3PobBRVtoV9mfAP559nm6xh1cXbIv7Dz2fN6l+dk4tK2dTssnHr3AL5fEcLzb5PUZLTvtT7
J1ULWVg8gZsJ94azJ0+BsTuS1Dnh1dncDXcXE40XxTH7BClvYPF3L06YAp9ojkZP74G/ka6UyNcC
4XEj287s7AscfDS8tgqN00fezWKfZbWl+XL1W1/OftpG3burxhAZIC2CQmvC7SI5SPF/rdsaobXs
jiZoXcfyU7tt8fdYUrdkZ0W3in/S7yNHkUuVlXSlgmk8l5BiGde0IYVCahJr35gV2vivL666FRu5
C4oE3Uyeopdt9DCbwVjuURxex8dBplbux9FfhC59qG2AeGWcByC5rmwdSQCdL44Pj1y47LxvljKF
qxsrPyhxtmDrI1G+hpsjO7o0rofKpeE8mMxHeXSuJrAX0T5yNyfY9Zbe3urx4mPlWm9oHU2bXDVt
7p/lEZ5h/4K4NGZyQqnR41pv3DOgiq33eUYsShvLqswWe8tesJ/kIiJ7Nu1mzsVB8Krnlv6OMJZi
N2iQc508DA8G/gAbUS/DG2QG0Bz36T29O1CmJ1gzOlF6OYgjvzPDL/VNcHYPVjVO31WOFABCLTib
lFuibLG8Snxa4r/hbLZQCMH+UlINUaitOnJLAcd3SvzrWPBcmIsNcK00NuQT/6A5iM3Jxk1zBXsb
uUygbdNF13gNtDDkTFiUtDlzzp+fX59Z+1UftcGK0G3LppwfbB0CoT78Ie4BLyVnYDriTkbuIpTb
yyqxV46mTZa/OTKvGnWCdfvVUUTaYQJ9H1TRhLXHkIX1ev1Lpg4d9rQenRux8VtVPr7IODVftVMQ
BbmIqz2ZnkToaagRIGVEv0qSp40WCt++CPrISF7kLmNbg+lw7c+Gw9a0O1zbBuFUOByu3fugtsPf
7KPRyMwUvD65dLd1rfWCtTtPYZThwfRxGDlCbcVnjklmTq+mG3tZGPBjzMDGx2CSbqgkJaOjykI5
Ye5COMP95kR/uJQhvyy6xK3UKUhMZ03A8fl08I07y0dgdSjmDIcIHIqV7Bc2gfUg7uH9hHKU5i2B
Ipc6m23Zwps2GYMe5SL3/1N2Xs2NY0kW/i/7jgh48wqARjSiEyVRLwhREgHCg/D49fuh1lWxFKXY
qJmenm5Vwd17M/PkOSfHcBXQKhpDwmC/PY97c856IHBNyYngEp75s6ne6Schjfjg3HlemrwGiwNy
+UxPpJi7O812X0lVoMTRBBrfKiKzsWnBfcGEofdE22a5XK+fppsNacyUqDcmhmNDa/w1YnejuAxy
MLU6ZxpvgIPcA1ECXllfsB7n/XJU/Fq40Dr3t7G7h+2icwIqgC1WsqIWS3J7qkNW8nhIf8Il5MIj
OR/DFb4tbS+O6vGUXr/xg58HTosRwyOoPGtfGXuMPVjNsCSnbERoTm4UAHyOi7c8jKQVQFD+mjtj
CGGfXIg2gBT8Ov7apdyfP+W9gMB6E1C7qeUKVDbBJNqM5BdoiZAcgRDnn8v5+9i+eiRdfCQovUxy
R9gGu5Y4iwQS2JGchfg9ZnhnizoSiJ1oXpLIvHKAHA8yNwhknrmLBTv4shzPtWf2wOHX/ex+aDL/
skP4rbeiS4qhGcwpYLoOQ5cN884gImfaR6PWlbgRn/2ludZHJ2mEZyttOQS25tnWzc0JDfP4Ao+t
xvv1I0VgYUZ2sCNQrQTLLgsn3xQ+5rH4BznDQyXboumG0TSiSK4Ove/UhR2crWN2lPHfhQdcOVbE
oCz4nduIQ/2jpzd46lNbRaHj2SFnTeM2HEa5o0S8ZGOrubmDe7yr7vL17bFNfoIh78DSv17C3Uxl
bxCymyUU4sYqZx3U7WR5hWqdzm4ABxyJg6OsuqUoT81w2finptp69UMpzDt1rbSrOpqGratxGg7z
MFtK0bzYCGxnRHLysokmXTbVtlW30ICRqBNK9z/+ifSqI0J6/wVNiwlRmqGIoqGOD/cbKwHtu6Wk
qjJsGjxOKny+ZpE3KUJQJWeU+9xcseVEUp8NuI6KR6+opkwMwUgTokC5EShQ66csIIjoiW0yc6Fx
W/NYy5nbx2/yxopsaX091CghGI85eIwExj84BpIwWRdQDczE9oA3mh/YBtrY1bt/LksdB4ErPJ72
C+H+7bnktuzKdBCHjUYAfQhPdesGsuuxnTiX2on/5ZnPxuBeYzeH8ok10Jsf2Socr2jiR49Fv6Ds
Ek9UYulZ2nfeJAkmwwUqu4dyhv0nU1feOGUtu+2nnmib4VNsrqLBjVtbOhWeG6Mkeyl717ouk8hp
EYi2cz9yJCiXMwM/FXVWnP/9Kb9bhr8/8V1vtS9rzzO1Ydh40JDhJgorCaeM6IcX+817hVMiqpYI
rUQx1bvF3g5tYPblTdzcakcLfUfx11HwqFNRU6tu/v1E0i/8/u4r/nG1kQrx21dsfMnrirAWN/oa
t2+dfbyC20VECm2ltrNLA8pL+g1xnFQztIdPNFV84OgdfhdQV+0o+K1zzOo2R40QT1vKJs8uaBM+
haS2pS2qdqvzII6WuULmWuY0hR9MaQ3jsJ5CPDYsh9I2ee125hMVbMHQrsxVT8E5gU9I6PScqLWL
V/j1+sEf5wVpyDpapydxOyfX5WC5ojcPq0cfzhkubXiETFTrlHFwHTxCYO7Gb+Yy3wuL6DWMbP8j
fIuPEZ2pyDElR58Lp1vthmhnGVOiL8R4/SkWM7mYGZU7MJQa4a3nFMpchRQLK6D94WjT75yrxqPN
lHXGaWmGPLpG3b1/vyrY91UybBTZrWBO+Utfn8qmW0auNzhV4pS7uJoYL5n0oGFmdW6KyY3oHnD/
M72dg58igIqmXTLpyKrM1k4QzTDkIpv60XMYv4by3EqWg+FemTAJlUKfV5F9FVwRkmtvd0cZ2IAs
Tl1dpccUDgrzkyFy8xIlBAZPVgO3bVr0TlCLdpEt1GSeh66MNve6qYyVWT3+ez3KdwSfX69D0Rlv
ZVoGs8aku7ZY3uiB0Yl9v/GxApdgUBnb5KJtUUi4+VZbNQcMbL9wdPcXxbFmHskx88CextD3SZTy
6UbwZn7Y9lz376POVBi9oapsf9P65Wn02ybx0tKM/XLoN8WkgOwa28mif+d4Fo+Kh75cBkWaGy/M
g51Il3EojkD2Ejv9rltpYGW0WW7n4ku2JmF0qjXXa53UG/+6F9I50pk2dQxUCwPo2Tbt7VqdyJYN
uR8H1dGxDYH71IzRQ998Z+jsuqHC6y7IsemHTMyPdkNa9OVjUgTPFsU7TFsOxzxfKQKqjn7fNQDV
XuT0e6bX7XHp0LEVqXW73msoNH3RjkKnPMPHg0boWRyphkInO7vRYMi/rAftOgvg5qNSyxxO3PIn
0thdf/G/Prghiia6Y9NQ7k873cgUNWobZqx9yIEjvmfvOraIt3kjuYU38YGL9XlN5fumkoh6bmvY
V4R272yMDBwF9U3hGOgArnOpmTUAa4Wb0XG/ThOQb6BImkCRWwtzTgnFnFqDmwTzrH1IM9evHc/a
9MaDWc48xa0Ai0HteidPZzHav345UKluMmpY1FXSornk/tQHgZ7V0j7X3aBxjXojRUsx2mTapoXk
2s1uqWOGDq3++ofXBPnsmyWIUZjJBBhFtBTzLvb4tyo0EomNgXAQ9/VqE1FOqaPOirUUNo8aKXI0
kWvXX6cXEEESQKDfZjoA8lkcKKv8NlOEpTZwsszaaK6Kta2n8sKyU2GdApeoTjkRGThJ3aHY1Go3
wb4i+4xKR8PoAZ+Xi5i4LH2lnJC2hMdAtc0Adx5HI+NYGk/tszW9+gRrW09cin/13XtIDyJn9aO4
Fgtb2LMrqqeoXiXYQs39F+WVoJFd6sHRb7aQOA0fAc9OaOj07f2NB4m5p1d8dVPflQPOqnAjVI/5
sI84oEgDBKemcOWZ/fnA6DSKtHLdwP2N4d5yh/zhFuqXq3NlyUTukC9qGJDsI3M6sHNRo39VnpNQ
TCIeQAHJq2LVZKymUd6TR84VHos08XXYBA89MJnvFjcnuE2acmbk7nVXzpRlSQgU7f4rDezoa5Ac
hHZB5OBqcbD2KLNKR8dUQeDp7OTor6+zYmHs27U8qZiXGp6Zh64p84QX2UxoTyCMykVbb226rlB8
5ClqpMq0sQjfmJ9NZbfZlBcQl85QzIiqSulEvqMeZf5WeSf17c6avugg0JV2flBD14Tyg163m/WQ
K7Q1jxqchdJmJEJe2sbXAEkichrueOd/xIOdp5NQmLTGPDAd/KvfyCRvTJZi5E285o/KB1fkSwMz
IKr+IIrPZFSHPo4Jh3yHEcUi32dgFh06IaQ/OlAJfSJ6NbLTYQ5I6MpXtFJLwQk7JzpwmtyQFXHr
HTidvjHWAnNxX6txXCYc1ScEm0CgOvztwC422en6qmmuadqhZkvHznKaXTEVI0fEwexLeejP1T7d
ieeE3mvuwqLfCqdQnupwazpH0JyOz4djiLRX84UuOcFb+MV4YfV8I30D3WHI2G0nVCtteJPDo1wt
tGrV3tyaEJm4TDpeqA/CHllicJuZJB6A5pIjwzWiXP4Qdt5rjuf8Vwj2UkwVwHvDzfxZX89yxn/V
M1+bxPqyjJ3iA0BfOOqf4xdmQaD2wrYi2ySpbZ2KjfbuebZH1rsaLuS/7VO5lQOXMECPi85Cx9SJ
eCm+mvNqne6jJ4RUzB1nZuKK7gajUtfpLouc0rTJhdmaWuvAig8Za0rKVbkjeoZkxA3W4/8X5km/
EoR5A+usu4TdPMXmET6Pcm7eNN8p0LYWqzKctu20Z/4G+yBYeCEDex1iRXC8HkAAwmPX2umH5bua
71anjlIZuwTcwEHMzumxU1A+2uabf2lqp7ramemoHjoIDQnLCygPQ181Y951h0RDwfxfqgYRrbW3
k3dpa+sQs97Cef7eH8Sz6DnEJNVwit5mEkz52L8LD7pj9I/Dq9lvhvagXd8GJmC/R+9VOMujiY6I
btvs9dfqvdmpoI68eHrSyIo+AiIoxcQyfS+QXXlv/rMV2Oaxe032eLbu4x2vjVnSz3lCWewU8oJJ
zdrIA0IOL+4j6EzyJEFazcFfb2P/ElCgNPJSlBz22WuHWZ6qzQL/wWSslr+gxkOAvfcrOwGWa3+I
Ct8l78wwxK9OVrGts5S70lKsWkNpkrDfCIrxbmSngnopVfdJFzmFcArkhyGYh+lPHOzvcjRTN0lX
JVkT8cz7s2QQu66PrDTqNu3gyGwLlSFHzTqVDlEEWSt91LpDjU+o5abq56ByfAa2pO+NbAPFMuW9
lsDvjeyEEVl/exKFvSIfu94ti/WNeUMAYrS4vHWFOZtPzyf7MnChyLTnWHlVElh2wjqmNxY5frFo
rFWlUkNz9mOtZ/fG69A/muJC8ve+sWgZu2ecm5qcGB08X1Y9xOiHTTSKFjqF+KClbhJNEm8tda6O
mwxmD1Q3N840Xd9yaFriouheEoVzvWLxRT8gA5I48sjvii/Lskh7ZNwHFaa7/fkmFb8ohjQvug3b
x2duV3PwOJ+PcrYl0Lbv5T74yNV5F+8EAiGu1Bw7OFnPpeIw1FurmKEeVh+8EN34sENXgMwC9vXo
n4Ig2JjlV8fg3MhaB50ps2Y+KKcjJlSxY0HtrDeSRcEuUZTjiInqEKgdjTarf4tDHTINJXRJA0JY
MbOBHtuk09w0c9K3FPGjQv6pTPQXryEO6KFDGnBjlDU0Tf4aOkPlNihDUedetwLzc76KZYTE6rqL
ztfQAePgYKANCpC3x9zhq9//u4qQ/s7XmZErahS2qq6J2q8q47d8PUwiKZArVijoGBk4CUfduVo1
KWbC45A+BCSadLpC+1pM1HTd0HFQf/i298PByWv/vIWxyv/tFgZh8GMtSjuGkGVvxjQ8ofvl9Jt1
W424+Jy9qc99izRL2nsPItp9/M+iWfZlNhjb4Flu2MlXDzQe2NiJqp1TZhCAH/i8nTHNYyrFXYPR
E+Ae3QJr2pq2QbF4aTK48tWr9WD2q+KMyv8hOEHCi1xqgfir3Xiv8aTFie9mMBlWHvtp9Y6ZJGjG
1NC5iqT8IqAZHkhIgnBj1Wcaqn4G9BoTERH37t9f6X4G63+/IqBNUVVM07TuSt+rHiWDYSbdhrmD
McaJo3kierMToUYZxb0qOrF6zkznYKI+N4fyyzvF+SSikS8YTrdXD+oTYvACH1RQJp94QlO6fx3e
4i96iTyx0KxL+vwdCiiphuHd7pmESpEowSv996NIfx+J49f+v0e528gBBU4slCw4H2qx9CSX+0if
KqJbRx+CedLlx67o7D5DDK9vQxXw8XoocRmqt/ir/ftWlHFh/XmmcCuSZjGQ3tS1v0ZEZ7nV1Z0V
dhvWWVfPJGvcZ+NiAGnU38Q9O5b+dkmkOqdT85JGjvU4gr5w5EJXPFhv0ngIO9Kler+ebo91Mq2f
tGd5pOVzKix/2qvfVPymKOGVDYAIvC1bdwC3H/hFXl/ldkN/4xCc2l32pk8g8x7Lx4Gcl1yAehQP
BxKyAl8wRNHbZGqdRIYCYY7Ocjae/v0G791gf61LhEySgcIIv65fLlm/bd1AU03/Jgztxn8enq7Q
zOS99sA2UOm7FnSLujlIDEmcgavcl5QuWkbe78V6AVvaQEkwWo/YgcVIUdX44eNqf1eBSFSYeo7a
jPdlqHfCJMWy5H4QfGAR+Vmt93k1gaYw4kSkoe2pyGFs729ib8sx8bWV7WItxesbgSLed/IxyaH2
CClBG/E/oEpyuGlLoT3quFRepxp6PnlpZg+1PrFq1wqxiafUvr0o2btp7DLl6PUfffsFXNZ1Tjws
vGzuQTRlGOSpnl/VjRetvWrbVG4e/gCJSvp3G0y3dFnR5PEFmHc05NDES6OQvHpzY+5m4l5NR/ac
/uYY1WgC9IlbKeNeP7SXzq1eu039VLndh3ZISBX1U/LWba7vUEPfhU9xcPtd+95eBN9V+heBKT89
BJh+nrxdse8aXCqsEbT+KmuXMsZHD8nBMTwG791OfJWewdPjd+9D/Whf1UNKdpm/tWfpJO7bXXdi
l70MJyTHpxGcz1xQk+KcvLCMPrpN9FKfwWr26Xv43G/1p2Gfv8in7mz5tkfL65yfoy+O+9tZPuUv
6Yv+ZD71W5X/9tt2/PUavAtvwyO/dvIBuOSlQ9wYPJev4bPx1m6ZkLEddpyJ/IqXWLhj2Hpst2ho
n/uPGjyJn6tfSwyOLhZFDZ1BCFA8KDVbMWtOUWWnb/FbQ984Jitz63rqpQsdA9pwHetzMm/rOguF
H9az9EsjeX9aGaLCaFtJUyxZvlvQle7FhmoqICkHYVlfbkS0RWQ6imQL9AuTZ75vkTu3yo3OOjOp
XjQ3WYaxIz+KM4BQV94FtcPLB24g47GHwGW+LF4dNRBE7I5eWcxFeYqEiQi02U1EB69VwgleTWwS
0sqGSUVTk7/FLAL3nItlr7XpsJJkFz/nzgUCSBYAKvO0nhadw0iFALU79wYxGTUspi5MxSAkQYcq
KeIdUbGzEIIQgLU3N978lcmkjF9zE4xj4QpvUu6oG+w9JH7MVtbKm0CgXVrHCDrBHsMe/andSo8C
oWIjzfQD24+UTT5cOZtf+8/KXunMEbvZ9hWCM77NiR2Hjrxl7nTvyrCaz6rb7bubEzPqGFnF2/Xg
T8ecrHWE01w0nDZZN+vuRAlkEZpgGKFTy84ttfxX8RLX7kXC2sc2PpeWBe6y6vRtMxuA2Qt7Do97
pz1ZP8XNX3ju399f11RFkhGuWXffvw1Nq01Vud6EDY5CHcYd0bQce3UeCADezcnKj9dSuyiHSalN
G2sjUaBH4JnLsjlLLIHgFMAi8+s3KXurwW6kdKdpb1U7C8lvYnNxBZN6CtVj1rZuCYqUhVdHvI2t
t5PVUo8U5jHvLXCgwa4rMjNzI8tw5pQvqhZSCwWBTpSDw0/iDgiqfk4bkw7UVxNDB22PXYjnjxBc
apzQ43dTQWNm9LZfHjvgpmyTdUshWmsSPJ2bI4QOtkwmjgDllC2Y1cRc5xZN8hHpt02Zbk97CtJ9
Hs7aZnoVnJw6qdVnVrr3VUK1YEe10yWLJp4Uxm6oTgxKLeE++3OhktwkX1nd1GLgYQ09IUsdATOg
WwkhxuJP6VTH8A0ny/151FcLYXiM+y+1qOyrCfDjW/MmUN1igNOCTbno/Dugqn/3OEyQS0sUdZVq
R73f5MXApIywKOpNBfVaegbU9V/EweFTthc5AmnOH6VhqXkPUTfL9NXgLVMsPbL3WDla3aqv1ma+
k62NGVLzvPTlolE2Rr8Oi5UEzbpYqda8DVZme+nqtzZ9bettyj8XdmG4vOE3ht0bTgXRLDR+iErK
d0HJsDQT2TVaZODrP3P8pBULcr6m3nhYVV8XLX3HfF5QH7ULy5sG6iUJXm7eSVYhTHBqSNobbRlj
OF9VTLGWnTwfhnWAZL9xC33dyhMPHb4xvXXzIGDI9b4IN4ZwyaMP87rpqf6aSYD3gfzDHvzxKcaE
8rd0xxTUXsrLrsbYkQj5iq1ZYMeeHX9WDAQoZxQnQH8mARUBMn2YsyRR8S+kPS5bl/pAS+0quiZZ
JVpPcLBTfU6gCZRQA+zhSDfGAPHpgU7+vaa+Pzh+e/d3IISU5oHhF229afHaGy2T+6Oq0msB4ieK
UtpKY5CLPoUBC9Xwi3JT/nFdjwXK/eFlijIydMXi89+nrl5081u1z+oNnVCdrf+iKE74Oq5sxWGU
5ktyMfchzPIlWb6R4yjYxE5KUtY5KTOIm/XQTFW2HfudnCycFJUbPEvv1pd3rmnL5KNhALTMfppj
J8agO+/xBsGGtiU0AHP6w/v8LrM0NdHUVFFmq6p3xVjdXf1BS71qw8ZpoUFkhZ0Pve3hmzfEl5xm
U1vsqnThCXT5xUnMP//3HXy3mUwdHMuwILpo2t1m8uP4ltx8tdqUySRsHJ+LGOmshMHt5bN/X2pc
G399t98udbfiIdxYdRRyqVFBMoqidFdhsOP1h3f6HQrx+xPdLdE+KztLSLiMCjXGYFhfePz3cyg/
PIh+lxXLfd8CSykV2dNNcHrGzUEz/SChVN0WLyvMR4XPTLAlUlEoiuFSkSZdPmLYAITyF6qq7FW+
zSPJtnJawA89zij5JIRvXy3L9KHD/dHy4ddoHFGTK3Q0uHRwO8of4sO3X55iSwcJkyya4X8eQGXn
dUMQStUmLyf1zcnaXd3OCL9NHP+Qb35bbHKR/73UGKl+O+s6vRRzQemrDRC03G2KaC7WZ+X6noL6
VoKb4IgpTgOkADEHycMVI3d/338ImguwLo1j+x6kCFpaCTeUHXpuoMz9gIrI32xESdVkiVYz54p6
vxGvbeonSjtUGwgXMLskJp7sPPOReoWsVdhIK/SBHK0z3ALxe6jkjd5vNawLJ0ph155Lsha9/HuZ
jdvhbrtIwL2KZukMVWREyp8vLbEqX6tzqEh1V060fEenFWvpWQTJjNMg7n7Ynfrf+wa2lE6Vh+rU
kpmldXc92TNixcrZN91Gth5v4cqvzjd9nwTr2poUtNzaaQAEf51615kuTXu4q5HdRVOV8zR57Yf9
mMzkj151c8xRtVI0pGTbrHy/8UIVuBNiQltQf5HiVzNZpckIrhK9wsY285zk6dQAE2ENYTfGMiye
1e5F1T/K/sWntjeDd12fZ8O0GhYho5pNN6m3ZrTObje7Uw9muAl3UQiCXB3A/8t6K9RPpZzYw3Up
/NQV/o69w6uyFENRNVIrGGZ/vqqrqpR6qNfVxkdCzlSNfHXNnZLqvIF0YDW2hWDjo8aHlEKOvigG
qxhKLSTrwWqnHhOTMmsiYaOdPlnLJp9HOGh28PsehmUVTsujdM5h/+/FrZbYt4t66BajCUZzGAPs
eEl72MsHAZc2Hw5r52DaePHOQ4FqIUjsPgClXMf4Lpvu7a1s7AALMDw8vMkH0PxBnJd0WYW5qh5b
AjU9KQNE5bPfl7iqtXBOKegDutnwMOfWJwbBn4PJaneSR1gImeBcN4HhNPwAspl5RXtZdQNcHXY9
XQNHSX84ouS/SXyWZUDeG1M9Tdalu5DRtWYBhF+xJvPQvvUvtxJKHpT44LNp3zDrNDH5jRU0/DUM
qvLiXY8q1sYEUB+qQU0XRLdysjwYVen837vzu92CS42miLIuS/i2/7kEGnEoOzMoq01LgqPK6yTA
TA/C5k+n9LfXYa3JRGhV+euU9hX/VlSaUW6uMUpi7NsYB2NevPTt348jydzvn6cNb/q369wd0Z5Y
R1Wccx2lXKvpxS8mQ7MupDWpaETLXovdRlnr7Vf6/z95cRViXpls6qKhj4yUP9+kpBdlg7NROU7I
uCLahcnIVOZ42ryCL0COEyQHj5MudhXYyrErIqfDUfc2kV9vi2Jkx05lZq1ZP+RFQLf3b4T7ggE8
+vHrsmbelxmiFos4W+m3Tc0MIKpEBBtXhgNJuCheFwIi7BTrIIaPzSBWTrDkxW+zcA2UkR4Wb1gQ
rSP0f/Bc+XlpmawxSXFCJgOOE35v4xSCSW4ihUfJPc779baYjhyoxvjpFM/Gas6en34oTI6EL4B6
it6dc8UQNMen2BvHdqAYZ5waRqaUKM4oXeA3O/Vr+p6PQ8am9HkY2xq/+Zt4Fy/0fbCgmQqdntxu
3r54e/NReYjQKyBmvtmH8d8Hk2rWzGh0Oxcf6jhwjX2RR5eieo5smgFbUNehgXuod7xJhgkmSrod
xthYgXuIjkL016MpXrBmjN2T5eJp/kOE+isg3n2Qu8PAqtS+jFrjtlFFEtRFETPqhBIgzx3zarj9
EP2Qtvzd51VFaVybqqiZNArv87yhvkmplakFZ96xaN8NY29+SRVR65DS3Y6Eo2k9/XsbfrPmJFEx
OE7g4kmidhfzg7AOy7bOik0eHj0ss/eGOGk0W8aTI5w23U/H6zdv9I/LjYfPb3mZGca9FV25XM2k
K/xK9slbsiZ63CYE5GoDRqrtrWOwjz6LlT5NttgfzsAKNsNX+2AuqUGBMob8h9f+7U2ZHKxUd9iZ
iXd5aS7U8ZXYm280fyI90WlVYLOasxq/wnr679ctK+Ox9sexN35i9vYI4Rs6n/nPN2CoqmS2HhcT
lhmY3wVSe7FXsWXAzJlu1jIeO3GubLgW8x6vk7q0g9frl7EPD7Ain5rGHl71df2MIiAocHZg1iFc
rlX3YGF2rz6Lx0a0sy8dZjnDzjW3ERydcTNwf+CSpZsEvz5zivnrrHuBWYkBurwInAyQiTOhNCd1
P4sAxTqnMCcRwnpkctCQIC4VmivBwils5QUmGvOPdskxW5gH5dkn+Vj3Nzfdi6/KY44Vr+R4q+Di
rWAyFYv2WS4cJA2QtOzhJX3KHiUOCnTgUCkgnnHcNE5GMzBZWMJBKbZiOQ/xt40co50Iw6w/XJ/8
B/BwelTGc4frBSB+a9/23UWjkYoBg+5CXYmZsVw/ytmiw78G+O1Dgw+L5fXIW4Yf1l7EHSAwkwC+
SEEUlt5rN0s2+qO6hkCGeOCknvFc9Y7YQVvnZqO8AhLfZLukHb6VGHOt9pPk/cqwgpgEZCospS1j
xNf+Eoso3HumzRLvpYO+1R6TefrRtLD1mFfazgXF9rDPfuhOJTMF4KatvWnUOn7riB80uLpn+E0j
G9SGrWWCHe5DyN9rXKCxx0Z01VfOMAAnPuQRFJ/oMWbQLphx0X4F108Y8P9emn/F/buFOcbr37am
nnt6K1oszFqeJZHq3kynkmo3kn64zt+BH+RBskwGMKrEf/XXDvntQmE/NEqcKfkmVz4Fb+OpO3qD
duRdPMwbhE2vTWpQVBj31KP/fsRvL80xh4qBmgsrx7tnLLoo8Tyr5xnjYNY3vHioeWJxkfP3mOog
50iKrGPKIRM0CJKkn3x27oei6hLPLssWnQ6AQB7//vzrzTyiMOUGUGTd0H5qSJhi3Bsg3WGvMs5F
F15+DbhBBeDxzw0I0ZTxLiOAXdERbA2fmtEkZxxLGE9DTK3GX4XTIM++OuwryOHgws5q1EyjxrWg
gdREZ+Y9TSm58Y8eHa/xsZ4iMEQ1iG7QvaEVVJj7qa5Gq+If85q/Uuq7Z76rXTKv7fQ4ZWFJr8Vg
R5ENvRBf83ABytV9UWr9+yN/E9H+eMV3Qbu2pGtqxlzO93fadRJ7yxrfnAKO44JcufoJHJbGCHl3
oMtkycDdIFqm+ouj8ttyDuS2LZNEJXoI0xBdFt8CCfOH8cr8iLP5BNHbGB5CRrVzXlU/POs3kYtr
G/TTiVy68Wsg52/Xbv0uV/KQaxMvvOeQVpFh3wpae7Psp0uNX+nvx/yfS0E9+PN4EI06LHJfzjc6
RsUc6eEzvZIeW9xs8e/vp5rfhEgeytJAfdkvlnIXj29pUMeC4ufjvKII6yUIlHAjNXQCrlQ7JnKI
8X+7xEFKkcPdxIj6SgtRvDn0GIr3ipMU3AblNcxvJsYBotROfTFgMNIeZbgAK33gRx2mguiGK14S
IgSd0HQCpN8jrS0ciERhSc904tHCGablgGDL7p/bx1BihNAYqy2MUUy7R8VMhB2pcQ4SmOZTke3B
syW6jCc5tivPZgzJ7bOBcH7IyOWgKMd4tg8uQZA4We/q3bCqlhJcVkI0hjHostV5+yUITgo1ppjm
mIwQ/zYxtt6AHrigch89QJ9dPDdTca0+C5DA4OAmEGEcNCMp7aQKbrHTowpAbivaCtoY35Fe8mXy
UGIzoDFdrf3l63GJtto7gzCm3fG6YfAvKmHanvoyfax4FgRqJwO/EUBDnBiuo58sIaFXHI2RLJ6d
fBKhzM11lTCXNZ7DHEOZ8VCMtssb/8k7JUdp7k/MbhqayH5sKXYH3W3QdWPsbcEjc+PAqS27MtzE
svXClRgTjb4vnVj4sl0dKMACHiXYR5sQQJ0MMjqjOwgLlougqMimkLyNt/7DOiIgozFIXDQQ/Qi2
RdzAOAgeM/asG/HUoTuD8NQ6vA3/QdnJnz0RWLU9YwWju3qxUAiQW2LynS+u0fKqPaIrIA+98Zvw
02COhvaWngXY1sWsZPYFmhzE7qIt7aVFtjKf8mbq4SCfQTW0i4+Ulr/Bbz57T3AoPsCmDgPrpZxc
j/pWQbhBWrsSR1OI1XV9fWK4y1x8TW/Tph8tg7HUhdK9bx6r2Y11+moerHfuH34Yz1M0Ewl7SSS0
IvdyuELUOeIWCDN4WR+Uk4m0fitBarb1F+EkvpjncmuKoFsjUTiH6/Uifd6Q2N9Gvu6AXdVF+7wG
jh/bAiUtREEMS17K7W0XLvM3ayuewyV0xE9SGHj/sBWjs7TV2TMi0jCEnxBeO+6pmCmVq3qOwPtF
t7Hp1tqpUW2RZafa/quBagDPq5OvzrmxaAWVHVsP4zFlDCkoZjn+PkGwYZfcNHdgViiIUTExsdA5
M7Oa3nZ3hLc+QFU2bf4DGVTC3kT4DHndoSucOjpBIyORCSxwP23tc2zAyE76waCm534vQvVlJtLe
2wP71syKxej7rYOnDNn6pd355+rDg5Q4KDbdb5SaxCLAqrHBZdAkttvKjlUY195SWpsvKg/ASB15
CQjV6E5Vu9wqLXb+ntTOF5x24ItAQpsIK/RJ2Iah6RNRibhZ6cBrpjNFRT86iLO+npQnRHYlwvCX
+OuKFcihn+v7fx+k0i9N2f2ZDcKiKEBaCJrEu+JuSGq1DRsdQm7yKVi0+vTPKH8OwtLpylNKsgva
aLdwbTmgAtlyND90W/+QNZtB61bZNZncypRJM9Bwi2VvqbY8sqstwK3sujaicKLn+6usTIZr6mbF
bRpJzCfWcHsNPFfr9hY963ciRoeSp7b25X9ydl47rmvXmn4iAszhVhSVRVVON0SlxZwzn74/FtDo
Xao6JZy2je1tY9limnOO8Y8/hO8S33mgIqRoJSbw5OfkH2KVrc2AtcNGZo2gGSDwibYp8qdcYmCT
oo0yGNdDXw2WibWs9GehnmxVP8XdPwkHIm/dMbnMRQtFmGvQH6ks9xp7+PAqHWTmahlv0ho2Efs2
wi7JdHwkdMFtVOU26L+OKsgCvsvaPVMLW52iZdvAS2RBTyrao4huh1wevfDtTi22WuKE0kdr8b81
P+rqblQHInTy9UhfEQQfdYKnlkkiQ/AZ6q0dhqMtl0SLld6mssiVVWx55gg0EA1EbGiDz0oBcn7q
/E8BohlwmxisiwE/OgH1OTvTFOSrIkTQEi2GGnGexO5uLar8NpuAqUiQ06TbFFXAhQ/ni9l9/uEY
Eu0w/wCel+cT+j91hSwIcpvFU36qxEcxug2YvSK+glgjp04LMaIGDp98jEQCzp34UBXsrblqe+aT
FPHflicdFAg9VRgylWVAbKCnDInqiOI7STv2Gg5HQglW/9Kk+1hACfKSBqBO+r+s/BTKK6s46NlO
aLateZUXV3HmJpoTo27sH3s0bbIjmisv2XTlnSG7qvGe5ycjg1DNFtyzu1XFZ0xG1lB+yPJnWjlS
5Qz6RrJg2Yg2HJvW3PBZd802J9ypZGS2m1Knh9nBt46JS3JI433hOVp7k6WuVcyaDiO4VuDPeftx
XGrRg+rdJcFKKnaJfvSVW8t8VKr3CPKphOCAJLTmRSn3mn5lMCk3m10u7aPuJBK4JLFL+sOpQ3Mj
qxc0vj/5jBTa0BP4l6yrgIjy97dm5h0GzYaQzfSLyVzL2V72V3BnxGCX+vbYb7xuIzJrq7u73Ns0
ZCA0a09edpNjPmm0DSJz/21JNOYMTRwmovygnGDw5m3+/r7k32rJ/17oWYFnFUMeofnKT4J6U1oH
Dz+i4oYjGIiBYs43WMNofptxniNARUAcbJAIXy+U/mbKHNONrGOD2etoc/hwBKjWSmLR/H2RX1Xm
jzWgmVARQduxhj97mpbgGbXeqflJhoaoL0LtToeeDbNIwS42uY6JHoYxCs/OEYdVLWxRlYl0cojd
eXLJuKZ26qNN1W1R86fTxhsALDN/o8mr2ljG4wF9Cfpqzq6/r1uaAaS/rvvs4Ya64SlCIecn1p4s
r4ZHsp2uCEnzn5sbuoIxuABp/f6gTCp2TZQtGvuzzaInniLX9DE/dSKcNd9TP5QGwVIQ5IeqTJaW
nKx8iYGiod4fs8Ax8WwQLYjsNVRz3p7QEncljU5Qs8OaKx9lJ+rgZdeHy3JAsqTox6ltDsQ+pXKF
a0AEa0gf71TlYdC9mz4SNz1H84WH+DV7PH+KJkIOnUGBZVpfRPD/7IAgLlImThVHJ3Vpt1CMtSTj
0ofa3OtvavwzwlnHzRYo6B+q8NAxLI9H3+kKb+2nJSy91ymEsxU8ZdPndDdq15nxWWu4WaL1kwOK
zScxo+gyT4XGkajfwmHX67UalwsxBuXKnzWvc9QqopfAsiaXd6nlKkJG8YERk/aSJK3Tj/pSYwIW
G/JyMuVFlQhOWYynsafv8dO1TCSEuR76/UBBZRBZNaLqMOdBi4WGUFkVIPSE5ciFPSAophJg59Sm
lULzZIREpVJVsyyogj5ztHE5BL1NILo93UAYfSThyRtqW4QeoselIwUsRoS3k+WqKSa2SEOVRFpD
WrDl8MpCUvPZlbCLckKPYg75FEn5U0F9OlVviogYk+pj6CVbgq5JgN6oQ2UPKrtMHjs4c+TpCUa6
aIdbtd1P0nU3XOUKfDyEdEGtLVpjZeifSno9VI8S6OAAByerqW6Q3lloA4fCbYznenzS1c8A170G
7mhEcae2TyJaazW8IfDCFkbFaQ1irHi54zQs+/h1LpH6hUrInUk3F5vX1qTZ3njLhLMqriITjc20
4iUhgHryyWYr76zy0ItwcmccaaReJB5k2JsIjlNS/BLlZBW34nAryGzH6n1BkZ+095pGqxHdeAzz
ivhWEk95QVxbdEis2xh6AjPXfEScUxBU91D1MJAYc6vskBZoldC/mvgvJ/ueUe50d2EVzFvc2SIw
dFNDsj3jdJJ0trIDr68bkJv05OcPXast9Ok+mHkR2DiE9VHSlk1yE5LYFt+rpfP3b8vzNnX22zM/
CKdqkBVQ+Rnm+c8CVJQuCYImTU+TBb3zvhldydhaQkDt6bYiVMjHDMbKeDcQ/465RB2tRdJmhhcT
KQSDUfjFogttYwpd/dIk9svJ5ee1sSkAIc7yozMUr4vjVJSGKD1F7W1jvpR9t+gnY2EMD9H4LoeA
EcbBIMpw9nZgVGw89iOKdW0XD7cFkzf4J8ZaEU8ZXsspI/xDEh7LkgS+rdyuB+Gq8K8HLB7MVYW1
jbWrVIYyK1HfBbqbVfe+tvW1U9FtdH3pK1srfG+FvWhd8CP6qXShX5BNKGIKAI2oKOf3KIQFiSle
dorFl2wcbYsKu7ISdEmwkVXMP3zdkfWtMIMDsUnx8AANYxE2UM0ramJ0+2ZTXoCGftYNqmZIjG1n
VIg1eYYkGloQemBh8amydll8H+P9pB5bGQcQut+/v7+vd/j9HfNbCgc/oN58qp1/f1LoGcGI6L+k
EMSIgITbbenG+/HYzaaCjonUuHdF3xbQaUOELDHpz69jpyf/PMFnjeKPCMMJ65iXbF85OjjAosKF
EwNNVOmLilSv5mX4RKTUHbGNfhMfg5f+MTpyJwh4P+duGmIyiSvQYD7VN/6D+DgCadwH6KD/vtdf
+kSIUlALeOGayaI7m0m1hqXqmVrGHHbNwtfuxsFcZpy1tXJqs+vYX1bSqhN2hnLINXa0InWm8WNk
5x/uuuE9n8BRxneNMDOxWNYACYn5pBDBaOxVv7BD5WEatuYEn1FHrXmKpbcBmSPeTobyeOFGfkLN
qkH9y5sTGaVDlfm+adS1VHSdpkQnWXxOzaeqLZcVbKpmQMdsvFq4axhjujQpFjsOmsHEBitgYB5K
6zGFYa/pC62FSp+bGNos8wprvxzOa8TkHbgQnCSv35N4P5mnQdlnxqpWjxdu4CegqxqkWsmsPEv9
KX8R0rou/EqB9KJvsllDTTwZnr7jIdX2vXQccCCprpjS4XrR4Rr46im70d9l7doTnbx0fR/GxgoQ
kr0SAW7MVlRP917wYcqPeXifZiMZqqiGlEMH5z3GEMK/o79sYuAJKbH/vpmvLfpsCUGj0XglWKmY
uFl8fxtNY0R5WLbhqcRZqNPfW/Gpi+/9gjDi8tgKrgK2QzEgFM9aep3NLLN0WKTpA94L0cjxLdu5
cJSKq0YAnW3gT4MFy09m+xj0zylbkcdB6AXPf1+1+vPQm8k/UGPx4JAJ2DnbZMLUU8w8xfdGXucP
qEMKeWGOi5ZaC9wDAFa1JX+titt+cgBjwzWFRl8sUDQ3xspkYNtSf6xaCNQ4Rz+LHzxngElieBVy
Nshf9J9CzNgbG3yIeicPT9R3orHwT/Hb3zfyy2AC+ZQG11dm0GxI8hn6o5lT6Af5FNAbA+sQGkmL
nNXoJ+vj4C2ZbxnCVYQZQ4LQdJeHQGkhgqH0wif9k1GlqqakzDu2gf7vp/LHAtnRCsU/FfRqjn/T
xlsqY2M6mDH2HSvkUAxL70oLuHrjLTJ/ZXYuH0Yp7MfhgqL9p16YsZ85T0vmTxKCxVlvNIVaahSK
KLiFdIihsWUMW7eWck8EcO5vaSdaaelhC4EzfIQlgs/gASsz/cIx9kuLpqEhpXJgbgTJSj/bb7vB
D7M0SoQvsqfp4BBkaUfcPDp935/AIbGoEsQLB/ov37UGv4NWFlmjie/M2XcdG0LT9XEguJ6W7oZm
FxRgnmRbx6Vb9sdmvIF4FQ7Ymg/4zYH16x+eoS0CbyUpnxX4aaWjlApEAjYynXHInZrf9s1HhDNg
OT0p4g5Zfys128rC4LYonHw0tyYLNMsd9KDLMnkxxNbuku0oAMQlNKLNpYCqX+gzGgTWmSOJZJKk
r7PnKketGhVC5Lmd7nQyJ+gxB4u2GAftwn512/QX9opfiqT5B3U2C52RLkfP9x2uLau4lBp+sDC3
RY5X+7K+rnqEhXs1O/jFs486C9sIVPnPIvlg1UEF2UwvdatzKfZ9n+UqLBGuns7kE3bJ96swex/n
QeoVl0aQmoglngZ7s1he2E9+bozzzygG3LQ5DPHLJ/A/FXmuTEOIRYPn+uYT5d1EIPZLLD2kEuXB
ti+OSNTlEIsd6UIp9utrRRyIRx4VtwpZ6fv9pW0i5VLaWG6JByHSNeZdcbzXw0NQPIi04KL4rlwy
v/hl96S+/M+Pnm0VXq4GWiq0Fv7G7OwvVU9f/zB/VDXVmrWp4kdVsissUeS91b6UHHLTzd8P/Gct
wBXwtOfHDVvxXJ7chpI4CEpsuZG50UT2peVEXG+8YexQXioBf/2Sqahn1pklo9A8+5KVhpBLP+PH
dOMph2umom5uNymnV16u2BvF/IhDEiLjsHbS5lrIrxrlqRE3wXRpc/zZ+OGgOfMg8b5SoIicve1R
GHrL82KGRB+YznfBugsd2E46MAjBfMWpydfKZxqujEss66+W5vs64pfptkWQLKgZ5y2n3saTlIe6
7gqxzCx4sq1UXyW+coOZyVKr/YNlKujaYKAN+qmIWdiF+CboMid8CMQShfFW75SP0AturVZfNGjR
Wu0zHIJtWua3AaVOYXYHnT/WTT0sF59hZ44BW0DwvahPPPB5SFqvzYi0VhkjHbW5KkTtwnLSfhIW
kLzT0BlzeKoEB+1sOVWCUE5VqLt82NQ2u+IKj6xH4017DF9gip7EY7hv7sx/CuLTmb/lDLdEfttA
enBAp51wPTgK4dCaXRHL3tfb6Ca7QQ+FgTbO3GD9W2tpPKM+9zGLpZJGkDVnsOPNvr7+e4F80RvO
Xhi3wQvjbpDvf4mO/7MjSVWooowZVTe4M/IF++6mO5XX1W2FN+BxvAcx3EWr9tp6tCDFDTjBLmhV
cNjIzNn3CxZaAIjkIpmBhcUQGDMOUstnSv/ScrO3iY4AM9a3/hlPpmcB4B4x9UvPtIHEs+ohexCu
mfo0r/2BgfmrDFqGlUL3mn7wOB6qnXSfXOdfPoUpmUyP2rNQwHvH9QKPbwyeH7UP7WMqFsOzNJtD
jBjvwRv7AIT3jJVGtBu4N2QOphUkATJeAa66UT7SNxkF+t+P8ac2ezZPkUx6QEaIrICztd/jWTuJ
SaG4kA0baJiV45m21NjAJ9YSI9au25rtqoG5n61qfYn/K9LqWY/NsLV1/HxZZ0sltitYDKZjdGj1
HSFdmb2DgRtlZdHYQuMgJEmKTSrc5ETXY/usrwqdycR2wrQuWrflIpOdgGBvgkGiXXjwCGuyjkCI
+HxqopNmp7A6DrqJEgU53UtG31x66wZHBG01sHw6O9CWerFjfJE7KdN6BbaCU6sb3bPlZL7aDs9Q
ZdNiQnaJcfTVEpx9h0h4NL5B4mopdc8O4L7UwrboY8UN8EUFwIxghazg8sHfNMmu0aE1zN40Yr+E
TGLGy9w84DWEftCfbJ6sICwrxaZfo/SiTc77Te9veBF9vZI0B4JJGe+1jsn5SjNXUgU34NBjKWNh
JbnJh1sdiB9JeHSP6bEvXunlXeSvZBn/NkxYoVwsihsZd6Z/FZxSca2p6J5oyhfMWVsPl68J3Vi0
xp6Npp+npjJjjRxTdMbxJmtOPDIp3NfDwYKUfQlIk+e9/NuD05A/zZ0uZTmnz3mLoiQjf9orNXes
QybqgKKwA9rPHsO1tYd2pw4BIjLMutPrqDPtWmmXiL4RbStK7/QB6zwdHwwU0SnOaNACLvQu2o/K
igodBw5LxXKLTUY9A0DDaurEsK5MNyzeS7Lk23069MuqvxoxpPKuzfCzE1q7TKvVPEUvgztptngY
EQxAfjUxXcyfleJZSl+EAnOyEavQWaUn7lroDiF2Hlm2zsJjhRG6Dvk6nEvWYLbTupvKm9A4xla6
CKAKmQzEe5hJFXZyIL4JQ1jVLfKtiCf466hSxr9j0DQN10n+WiDk6zFzQlm1kLz3v7eKHyXJ/DwA
BWVJQTaBd8r3o0OIU6Usx9R0R+2JISQjuBam5IgXyq6SdwXjir9/76f69+wHz7YmWfTEKBci01Vj
wPC9V79YEILZiFUkuGHPvqhra4HKsLqT0ndEWYwdQefowRNhQdubZxAaIS/9fVlfgNj37/b7czhb
8LWc+XEc8RyMtF6OEiQRjk91AoWBCu2awARhWNnYu6xGAx2tj0bZIl6yfIrA7Kua2WUVr0u1WUrp
W629FBiI/H2FP2uZswd3hr3Qu7ZKWnOFPlGkxjroH5Xs7qFgY81cK4JiUQiYpn1MjOtjATgM1mCj
QHuNYVlAyGqb2pZhJdfJTTnhylzvEtyITWHX+HddDIdC9DGpRpMS/mt0WOFo+EMMauT7/rGK1r66
/vt2fk6M59uhiZGxDpkl2GcLMRtDpSqL2HStFMIHzLNs28rXOlNgC+TAh3SZKQBaeHOGyjKgpqra
+3SsFvrATB8qnCUT4Z0SW11+DPOCip+tDNEbzMKeIRYu4sadio/l31etyD+2N5m0aTihMkiyis/Q
9+USWmIWATiariQ/SGm4bQrlSkqTLb2kHRavTQzQVWK2ysOexHu1Q9+o4FDHwqrx8Ze1gk0Y78EO
BhF/on7vvIPG/H7ISFgITXdAV57haBZVzARFadsCmrHytZEjmMrj75v5yZ3GXk3SJJ49AjQRHOH7
zQRlUeoCcLk7ELbm75pqPZh3UXzspcPUrOThRmdOhnDOTDd///IX2+RstfHLwCR46DFePme5it0Q
t3ogGq6UnowUxSPL7ZTgEMoYeAhxBxauhopvFoZgAONsKDlwPaxUoNgEQeD40K7otOx0ZMCmop9S
Mqh2t5b4pLGJ/H2t/8NT+r/XSmn6/Sn1nVCUStAbbg+9oryKqysvcRN4nWn/KMg7w195GA8lV4Zy
e+GX54/pf35KFHTff1kSK6UZqslwU+hWxniYOKxgGo47nxpMETe67xbDcyrd//27P1knMI81SkcQ
Xrb8H8TgxNIGNfcCA6d/xB9EDDLXFoTrnEAgmD2Mu1vhKiHAISGUesCkpn0aM4VZGW6cwkcpLWuU
rJUhLvWafhOPZThT4aBxzt0IxWHA3zgOV5X89PdVS/PX+v1pcdWmrtBZ80/9K8zhP61DFKW+JrPp
uJb6SbKH5frNR0K5rwJD5xIIjsPgJYT7qtu+9Pr3j/+yL2AyrjA7NIAiYYyffSTkC+hC4FV0YLlT
Bv8EBmZK+9mF2mKyrNusrinROnbbDFc3aS3Fd5kR2hI7hQfWn714w7oAuA3C64RBclbFm8h7CFsi
WJrA7jxchSrOoQGVyLio02MLr63u411gVBf2hC+l5NlTBGiTZUWZ5YpAQ9+/uagOLa+2As2VntSH
9KF4ag6MvufIhAIfqUV74++hFsbX2qG9Gd6wmvBfxqO0Z1jW3nd3+kP5UsN7hlOBKh9GtDu88Xe4
Vuq38h0Nf0cYEu7XzzhdPYwH8p8fLPD412CC5bvoVTuj8L+DRIAFcELc2ydkmuozA1hvFjIqoNv8
QbiFQy67Jo69xXUB47MYFvgRgy83NxiKQkqFd9a+DReoWJL6czUqiIhR8s2DcyrIs/PXCJJGUQxB
dS1j3aaOqK4mNJvVUpAJvdgE1saKcepeio8FQqTpFpq4DPuZWqFfzf49mCW/JasksxGni+hBfNuo
1mqzCj6gvVeVgzF1iruItBCxmY8dGJAtfwQ32N4xcApn1qYu08OIaTM9KzbPEI3gJRnkjTBTQdsO
p9iegpVKHiiu2JgIQamnA5gWjbSx9FUurgpkpIOT3RBSR2lnqg7tQyA4goj7ujMZdosZHr9EyCcc
lbvy2nijh6s/G5ymJZsCvjGgQ1fAyTRqORMnKOp2+jX5wAcJb2Y2qFdeAxNQzKLNVcM14FsNvfJN
GuwoWcbcoWDLtd1Wa99b4jTKuKQtiOtz4nfmopiO0moNd7AmsRYeo+1UbWN9LxTHKV5hb8avhLKN
vx1TtARpD6Co7FTthQ7hF2U+OPP/e9HIib8vASWrJJViSnVJC5mpEYvyX/JBU6C8ew/DW7yvPtBU
KnZAfAH2dN7LuAtd82hdZfcZJHTyN66Sw/AUv3rH0lX/iRhCM4gBqMiY7s2B1DPTf6hwOVsEz9M2
w2D4M8KYB0NXWmbO/dAuod6Dr/Ac4oX5od96t/02+Sc9UG+gAla300N9VT6Xt9DFKYvJFViY71je
yU/g+BItaWBXghNNSJ3ZUvBjWeh32dtwE4cL8am88w/1XY9d3Qvk6+qlc42H7ljdS9hQt3Rft7xC
3hELr2FYeSNd/b1TSl9g1PkOM3uraFi84ntw3iGOtZdlOVN/pHr1TrmVbpWTdx8+8Kixu5JIVcsx
kKsd4RYt/kv4IL2LFU4I/AVRF7lmL8Zt+Co9ZdvYhYuT0Dos6lf9H/82Phybu/Y1v6nYh/DYN2cd
ptQtwr16r74mxWL23b8xXxl4i0fhUf2sX4RH641nDF0HhYE58/yB/sL7Yh9uo3/tM82Z5tTP44dK
694slZt61b9j3gdDcAhmx/jiEV2Bfy9/JDCjV4U7vOZX06vyz3/2r+QDmop66z9Xr93DuKzv0saR
Ma1jWPtOyf1Pf0cfQBrEE5CTd5oc4Cb1CUlGfud/1FtzI2KRau8UJ30WD4Obf8BUXbT77L5CrnyN
MHujPQOEuME9oE10j8n1kV3oXndb5NPGQXouNxYGm+L+Q77Jnb9f4k8qBUsE7yz6/NnmhLbx+xLx
AqFndtHJLmX6wFf1DyAk0BzOs05zBMRZ2J9DiSQbrbPBTdPJEfBBJ2JomsEP03TQtYjR0ghWFrLz
aMlfVdxAoqVuOH7voM83PxCe6uyAeC+8M8MLpxWOjpO4tQx7hBn+rOZLrBo5GkQY1LQB8ZqdgaFs
NTkJSvJkDn/pPXsY8MJ0ICyXJHRTLXK68n8ACeMlvjS0+aWHpAL4GgBaPJsfzYE4RkHlaxKoW7qe
yeDhUrQcOV7XiPyyJUkVOP+JkYsVMLxzqEJEgnjkDKDnQGeQrwZvE19SJ1Ov8SrOlts8AjBMOF+z
p/LZgV6DsAh9z6siVGl0hnJbBnb/mnq3LU8+sDFMwGc2jrZVecRsUSJhTL4DJxb/FenBapwCzlPn
RBlEplO5I7ZhEm/EbYIbHHJa0L4NUUFat4qeLPZyXKsdAZKTejKlbTLaRvc5GS+DRvGwqVNXuyVP
NcAi0uP5c1BLzTXyHk1fI4FW16oGN39ZsBMqlJQrDhzxOdnzPXBJtYMmgfF7JK7zYoWKZ8KrI13q
GA0iNtqAmkgINYIdNjIpDgUY43Kh0QealeakyWsd1MWSTmK7ByVTxnVorKdkS74cscJHRVzF1W3d
r+Hx9umdPx3yYO8TjhsuWbHBYDM1aVPc9zdIHOqCgt8hKQtpWoOzUukctQ94FsTulJ6dff69zv6H
l2fI+MYyBRXVM7BkMlo/KIdSdo3TlBN9bCOUS9F1YaPLV5M4iuwAyhoo1xqYt1QPNidzR/+J9S8w
xrQSQxBcLNi3sr72oPNfkv7+tptTbYs6xyQsIxrJ7ztBro6VMFo1+5CxhdFXvE8Vs6w16S2se8Xf
M2vK2ENFdIzXBiniMY4766a+07IX7IBarKlC8Wlo9m3wWCqQTVdzSflZI4cl+wMAnoY5e0OAQUG/
NeBgKoe23SLEiCY2T3mttkDMeyNzPOHZq/eafiigZxN5ArMEbr9SrOCA9tVOSd+QL6lk7rTrSNrQ
U0v6Rs4Aj7f5dDAU17+kTP6tXvz2ZM72yFaoPLwJKtlFnYJEJHbBjgl5KWRnjJ1GdgosvL8EYEHj
BuKSNO2tr84fvwA/DZwDRBLeyRJmqvI6YlPKgjNwn1tiLzkilkCt1TltvjSY2qj49i5NJzGcrFlm
mv33V6j8UvlyJ/A9AAmwkDlvblJL6Mtey2UX2VAHA46gnmoVJSuN6Ml+qcyikUXwFbzSQpzFWlkA
LXUaisbYEVCSYSYv2T4R8fiBpDZdfikD/DrMs2WyoQTctS8Ntud1cb7poQpHOzGD0D9KOFlByiJF
iQzt5LryjjIFGLZ90srzboKVjyi9X1javgJoGB9g7U/WA3hdeYlx+MuDY0HQP2M6wigBvOj74rDG
0g+CyJRopBcYs6qmHdy1gZ1WOM4uhydUT+bkMETM+pVCUIl2RESijMsssNUZWCZPb1VJR0mAbzGr
N0H0a0q2cZ13KyR8aM3+ftHyz8c2Xy+ID9A4kNAXMPCfFrpmXBlrnSG5VrmETUexioQeMJCRR/YM
LKMEODUtGH3QE3B891DXxkXFJDXeEHiSd7bOTjTYcKEyeLJYSmKEeMl4WJ7L7+/v9vtFnvVhmSFV
ldTMD7VipGaj9+1gpnLckqGCao9lQvXqL3I801vY59vmVWwcOM4pFEAEgcolIPMn7oAMT8b8Q4VT
StbYGXJsZkWUhPD5XSteNTXKOc41vu19f8QtXv+oKdF3RfuP7JnskdDuxvG9dbbLyGWhcjV2GbGK
lz68X+ozromZMOmO9Df8/fcPL5/UpJFiXXKrleI7LxTKdBtTQyIcKocVrrg19GTq7a2By6zTHKCm
H7KPWlsG9HNzFt1XkNLbsDP+UdIeKM/yxBaOfbCkh1BXMjrpg7GDkh2qkILXxmzq733gXlYeYu2h
9RbaZ4kpKny5PbB4v6fXE0cnOXTPRecoHPQYwNmMqeJHaXDV8X+//Lllbp5JDyafkDy/37445WEM
jRHQR1hZAmoM7SFI7vvyQY52remM3FftVuOpaw5i+ZynB93krYUb/5KP5E96GqacuBbOKi4IWuBq
368Ey3ZPSfRKdHVA+4yzmVU0y+citsOJhCvUh8rEBjreh+YxgsUKQZlS9c0rIXT9fzwWyYRurclU
EoyFz87qVPX7pol8yR2MdVdvvIz6DU3mGlwHnEJNkNVH9hhhZvsShbdS/SCZTy0+Rf8f24xM+Iw0
E5MhpuhnJ6MV5WM7WrnoBgBDVePbw6QtCvKptHRVl/dCq5P/VO1185+Qh8uJ7dAqu+XIgAImLSwz
Jxzf0ywFecHESUMc4N37nRvL9358bcHRnuRTe+lN/lLcU99gA61bms7Rcl6KGXWRxtqAn/wEVwk8
9FFI8eivXwo6aUe5N3Y+fIX3BKG3plFVotteQq3xLpzFv31Q3y7jbLcRaZ7HQuUyYjcgdW0r4njQ
Mt9FWIPPF+bnjS3vEQQRkBmehNX//oD49utne28SV4Ou+/y69yKcio9RWfka3tYvsr8tj5qj48yP
pj9ZoHE9lkSRgHUIV52/Mgbb69bFRMY7gQX5zn+8cGHzOjo7FHCggV80W87PAtfv66xBSKX1Zju5
NDLbHq0mfeYSpmMfrwMT+KP6Rx+DdhgXcS6NFafc+ScTKEq2yxXPjGSEgs//+e/L+mXYyUfzn8ua
D9z/HKhpZY6qFVe4/QurMXOz2mm2QWO36uPYbmM8AZykXxJUiGbTQq21QvQeGI62FC8ZHv8yPfx+
JWffzTQVRpPGPCB5p/4LVPLnMD3bKBuhIlJwP/T/IEGRqER0XZVch4Pdj+tqPEBrmAGOT2/DCGAm
RGlun2+6ftuYhC8fRgkOxnUyIDM7SvEVzgQy4NLm74f426s18ccEjp6VG19Sh/8+wyAv9KHJR7eu
kbWLtKZxSpg1dmbtw9+/9JPFq5GJzChs9jCdGQJnG1Pli23t9RHpZAbdbHeoWkAj3c7wFK0Z9w/B
k9m7mVYi37qwNxvziXz+AZs6Q0VuUNMA379/KVpUjqpX0EElV8IJVTk+yjN5FzwK02Zb2vuIGtCY
b/xr2UnugEcLfEnxCjPGmfetINqu9jJZBKJTxTsM6vOPgTTM5gAWiNkGFnDysCrNdf3U+ksa+q79
J1HaAWFjBYmsbqFbGGEiAFxo1hFcOxqvMKkiHBh0HmuFjIn87J2Frwp14YRAjNJ5M0RrWg5ElLgo
AAQT1Wcwohc2MkaCeE8kR+3CU/pptTa/oP88pbP9J8wD2cTQenSbFdiF2i+Fahlh+o8jWF08WKf2
Id7Eu/QYqqQyOjLODHfAEE247TwHak03OjoIfe30Bxp8KlWYN0DTIMof5n2abjEI/fuL0n4pVhFc
zYlSkkGNeC6YEJQS8WRbjG5UO+M9GAqEk6R1e8UtkYeG7wRRNKRMeLvW343k2KlXJgwyXIYSkJm1
7N8Y46ll5AKxJLTjepM3OyPZWUTe9xsGImG0NQu7rA8NsV3DSgHcrAhLvEbwSZJL1G0AN/xsYw6Q
+JojW4tuQEmHp7TULoWK/5T38W5mtyQIQLqGGdjZFiyh0WxkIoDdqobWulH57AT9pUYZS+pGsVTK
U9KQwLjBo8szHshWrFUO/h0RtSMjDCJOk/dA0/gWAQCqS3OtX6aDXJ1FIYbAlTmhdVb7tEZtiqga
BpSGu7h88MN/0YgzS3otB26U7xA/ytXOM16y/FWU7//+Cn4GOxGSIcImh/sqGpQ8Z/vKWGRZr8nV
4Io77UmdLYmWkXbopzVIqLIPnmA9ffklgm8uyP0sI6eDIkilTf80a3sYrD4OcDbUtVg8ovgeor2F
WjDHwc+RZs9crHFWA8tTtcE1sSTZ/n0DX5Xh2e6kwBRnUxQ1hl/nN+AHQ5Xlajy65T90wMLJfGmv
5XtiX5MW/9H+Zfwsmr1W7Bj5AeMpKpFoBGmiFmcvIokDWXThTDdg5s0/YV1v6LQ7Iuqqfcmg+KmF
bcQpWNGhEbOGzR57+2QeREyDDZvqsMaPcLRr3CP9E5tNc+GQ/oWyBnoFG2FGOOa26WzeI7amXxaD
1ro+EmXTbrVF/wCxFNffrD7Wx/jLmSh5E+ud1y66V/HOwtlmXBPV/KXfUy5cD1v++Vmg66hq5pwo
TP3hSJxVDVKaS3kpe55L4kCOURxtbLCWDsClSbsZs0c8ZMfJsbT7PrrysH14M69ajgd9q3VrP3dq
XLPSvdTeygoo6slIDj1oA5m7/tb0Hsz+OWlu1ZA5VftYVq4UpbhJnaSSxAqaZLAx303V50FzQn11
qlTkM5A709y/l6z4JMN2GtGuV4l2P0J/FfCMLhjLhFiySMKuZRxgbf8PZee1G7mVreEnIkByM95W
zlJJKqUbQlJLzDlskk9/PvbcuEuNFg5gjGc8tquK3GGtf/0hLvdtssnFuVZvtOHe1YmGOTAdDYb7
qHzIJ5fHo92tZXDENwEEKU/xilqYAk+geeqgrl1o+AwR4LIsk3WHFW66SZ09VM2ZXT10ycVXTg3X
P//4+Bq1O3KkjeaQjQDoSNwXQpupryF7A7dLDBz4Xi+ata3M5RQzXS0lqT3tPlZ3Uuwt8+RCUEXk
i+k4ng4mKGY6gwquNPcEhanMp5EIVmRvpxKd/y/TeUiVdS47SDnr1F8mgF0BeX3tFgBgadU7q7+X
/r7SbsJhL5Kt458iPaMoeh91cBOo1I69qwDCwy87/hUMCxCdgOWWXmzyP9P+tsf4uw5OGV5ZIeuw
V7e+ckRDZFv7Ql/7/ETtpsuXanETZGvmuF50EOpW94EvD1r3jvArsvcmvL2CRPgnNo5eb1JCigig
IgvJu9ebZ0w3FO8UB2QxYdR9KIzZF4jcRZrbyJ5HYt96ZwNjGLFQlYVT7AZErf42bY5Gu4uKW2Xc
up/VsGOf9gVl/dZ0l7JFr71QcMkz93aL8dYiNQ5RsSdEVw8HLK7y+WB+iPRTi8m3v2lksYjw0HOY
MiiiA+58L4tzhnuMNN+z7KRXS5j5uEmtbfMsCVvpN2q+kdFNEj/WHuFc2xRgIWhWCtz6ARGeeMNn
yiQZPDnlHrSBY5PcOpDgrUVVroxg7bhbxP9VtojxoUjW2viQOsdSrsv0IbVvAuL0bEJd8HmnvrTG
J+jIXXrSwCnCQ5HeNOIutM62jS3bpBR5V7ifw/y5kEei1PJyEWj8qCUsICzPQYBkd0mi16DaRu5N
XB/gdPnqpWas1w53HSk4clbgauwt8nGBwYQhtl6xw14rWNo/KON+q7/+OLMnH36Nwxo/bA636zG2
G+HMazS9x2rz5i2WQob6WjM3GZGZCl6//pXq68o6Ft3Oq9sHW41WNqpwHNLVeYZ9GK0L47svgWd4
5VJ6jira9rvOMzah3MVaxXp2Fo5c8ahLy0JNjuWT579VagF1jJzw7IgGGUKy90MR+D/G1fUvo8pg
oMVvQ958VQWaGW8qwzrxhPQPv4ZNET42uJXdxv0i60+JvtpIcz0ET3jz5ajERngYmvOKcMyOAkAD
Yy0JUwuMAu+ScTViCe53rxrVrcnIAoblLnPEzvpUFWeekfbkpufA/Crteq51zCttxuYloC1HVXLS
rDvqiU5/tJCVmnJPODNV/0xxxK3SPsW+f+iTGmeJmQ5+VjlvJDkR+unhEJBenEA8tE6yboiQCfv2
LWvLbRC/t+w4p1DmKpAl/2Jkh6vgpQJzsJ8r8p6Fpb9LG7v4czLxcvAUL45mTbBxjiTVXcZixVVb
MFVJy2VjwwnANTgrWuzU0G28m/gWGSPCg8lv4jCkNm5z9srKbtQPHQ/+hggNpcZ2ifgWzO3EulQ4
XJbFMDO8Y9VcKgMeQw2nOdTCddKb+7CsnpRenfs5ygwLeU2+EjkagvyQYwKn1O40oWiLcq5bkuY2
njeWNRsFBznBn0zyXAVK7bYjIDdSjjqWMiMRRR1ea27+5kGwqDIAXowwCIYC2NGxQpTmnu4dabfK
noqLp7C6d8Z3QWxT/iZDsRP9MbVf4wTSfX7KhxHq11nXz/hC3arkTPuSQJRgHhdfFYHYVhftPJZw
qdl3KgsggImSlM9BdhF1xRm/61BINvFLXV/abJx1zTElraHiN4TEEjvnKrzTg/tMvBs0IPEQrmI1
2sFUWBC64NOMKZ8aKFGkavPxWQlTjLNGmjBAaIJ2e9xxhvDJUSiQWit7UVUkWjwlR2s+NF17V5iK
VOpjEGSntLozmKB0ujL3RLfhr4LvHTL7zcqWhehpvoSDxch4z/jM9odzaKJz7Q2u4MGCtfhc2srS
1Fy493PTXA64E9DgWTGd/ovpXqZdyidwGGDiO8vi9NzoGEdGn0Pmv+KRHjQtxs/HXHeXmTVNIAJS
Bt9ibVdqx1R/VfL0XXb1XuQc9eYxbN2FSauljMF621fkznQm9YgseHNPw6ATC52Ad3smd70eiVlT
ZocscXdWrD/gfRuHlMKD+tE5cp2RFVv01iogqDNXmQhq/mbkvaT5nY/PLIGP7VdmsAOqeaY8u6yH
YmhfKuJ0OKAI/5BTMKR11sudWdsvOWxiHC5RIPin0u0XWL4bdrqAfDyoi5AEDXtnd0c3OmE7jRkh
+eBp9aSaBDaV3UO793mR7CUMSumIjQ2MKLjUQwiJ1+eI6ICTMDWpuns3CTAGijF+G+RTTgAUCVzF
aK2c/M0E6C5KMnpKGyQeW04V9ZvhbFJCsUsD8TZJn5mDJj5aBs6lNtulIhwyfVjD/Av6JJk3g7bv
x2RRuPu+2meVvY7LZh1o3UIhwCIxKZeppK0YqQcWTewl2AcfmHasM2KkmRXMTOOSq+bcBMMcJln7
QFAilMLOOTv6F+bUIGLe9NSD8zi68wZegsWm5RaICrYGJHPmUl515u+0i4sHAGrg/KeH8zGzTpFB
3bitjoQac1r0MORbWM2aEt+qWE5aQ7nVgl3bPtqyWKWpiYs5IbAy2PfRoy+i25payAIZ90DJzXBi
10whj02RboRy8Dqxi6hrmYaRYiGZoVTBsuYtSnwgKqx4Gxd/nbXDNdRDK/TEOsMDPPtSBZKTPlJP
RYnz4fiaSn5fMNcBriJ0066VP4oMAkY2UEuF7Xb61gbnanFnUm1GDmNiZxlKurRi2CT1G0rddw2q
UTymiwSwvMNO28D5aXpJcaqs2IS/jzvN9FnzGPhgA52srYG0wOoCvyAEGzXjfVcHR9fhJbh0y+7R
QykYc4GorrdIVXXRS5y0sXT0Wdlm3NyEbrKxMTOdDlK7PCT2XAOX+XeL952STbmA7nlKWGJ28q3F
G/1wUBQV2qw2hPos5EDTw7NtQPnA6pYlzpFV9g1D9S9KJVe/NZuIcPHoPhLWc50Mi6Yr3zpoeUZ9
NJmjtIa2DHVj43DbUDD/NJP+DtVBt8XLC1o2dQCxX1ctddVIrfItBco8Ra/d4SKW7PpUpYOGHjm+
eK26dONugSd7kv+YuPYNrJs+nOYMGznouvrv0us/kKQrFTdEvYhtnQIm2s7MyRVV8Y5OtzFdudb6
X27+q4zxkGgEb99YR/hGFMvGGn4aBxjfW0VcOHQGkC5OAJY1/f//+SZNLLU2dTrnBPM0zRZpemtw
jusfAwo7z2JxfzU2rEK4xRIzXCamdqT/UI/9HtdclWOAAzCfMXXSEPleTblFF+h+JdFEmOLO7O/V
fou2m97gF6sHmVdFolHUr7sMjZP12lKbCJzfElRpgVevaSwZu50Tt9ga7Rstmk0Lh8niujaCee1+
lfHjCBzNzRIMVDRMLQu13NnEMsl+Z7ANCAabW89jceKEmQmuMoBRdVtr5VGHrhArYhnyy7Mjrp1b
g3h19dQrJ13BAtZUPmmrFQYm7aTqOzWA4/7RUl9C59wkH1Unf3hSwH7fXhdPiOkEIXkqfo7XNhE2
NU3mFdI50UaPlrbURqzXYBP15sXzEVuq+1TDPASGbYB6kLJBhW6bEo8l6YYombJcxVBjcmXSj6Sm
WiSiVv2vKr6pQzKd39zx6Ca7UPlEmzfnem67cJ4HX1VmokJDvSQnBIOo0K48abRYBd7HkouFcECc
SKkwIg4hv6o3iTbO2+FIAYAbC55tzFIsp9+ryXJy10/5N6pYy+buzrCUha8mOEsiUUO7FVa4ctbR
xnZXXjCZ6yn7GCGfVjBvTu6MziP29FFJJFPGNxMYI0CNnXgbT/SHBA+cwkgOiZPctKn13jYc5nj0
OMqw1ZOjiE4msT4sMaUlvwyLKlz2MYWzlgXM0ZyeUhEfVW0shwToHjNqwb3G7qVF48lkfPEU2Ui1
LtrXyoGQZtwLhlMxZpgjuDVFvG/557TEqDIhwxn4zaooU0bOvzY619rbQABUonzU6nloDwrBVqsW
u2ca4hJFgergnsacXy0gvmDupn3QIiSo+9uNYv0Egn8X9qNwIE6IeY6OVQU+wH/ueenWhhuWpn2K
ymd8gnLP2ZbU4LFrLF3l2U6o9ifH2aAan30E9oxNIy+exwRPWD5fUNl74gdy/HeYG4Mj9HlIPy2h
w3C8wn51tSo7xekhn06thw6XnFMnl83KwRGaLVzE6hRIOjKnGIpDULdrIqI09qjRH3VHbqVPjQiR
M4xIgvaeQwV1ZM1kA60DwbKmUp9jiugBf2FFLU5lWO+U4Gz71iHRlJdSXOIKB2dfnqfeJM0HhOBH
CY08Zx0XanukzJzKdxKCYyqMWh+XPvVMyOrQnDffHn+4S6cX8MeB6GiIqvB40PTJneZ6zi56vTHS
0XRPbrJCIAAqB8EYDoXV7PTgQHH576v7p4+7ugpjJgyhL/i4NKUepNVaISEI7WVanS11Uf5E+RPf
br/p57kMqgT/aZvXhJfIKovIzYj3E9pXXzuHGAaOha0hFUtg9Asv23P0BHKXQ7dOILutOalpJAuD
jPkHjnSNgyzKNh2mAs59gSdlzg5WMMFyMWNmA3FqN7vKThYmsqeks2dWN5+S42B5/vvBYf75lzel
TxYRGK0w8Pu91f5zfca9G6k9nc2pr5bEhCU9qF24tWgb9erR9cu1BlrvqaigKNs5Xwx73XtvMr9t
i1sJNyqnNU7gFEfWu5eewhyFfbnplJXtjGvBrwKXlN5t4q0ZWs1L5X6w91bxy8xvGsyXMxWfFVTs
4SWnB5SGuXKMnbA4MtZkUAcUToxTIOk4pzZaaydJmLL3VbU9JqozK3a3g4c3q/2YI4os/Xo+/dn3
BsjE+JPjDuuZW3riCHp7SOSZhgghxoMXDVtyEVR3WvaVpV9osBexPcyGLl8oXbNWrAenxGFHscDm
1rbxHJli1fEehpGYwv6VNdU2R0mjGHJfUFOokY375q6EIVy1rxSB65j+2oLm4gENh9UUAffvt/Z7
2HC1vXR1Om4chx3GQfjn+ecH+mi4LLwThgZWot7bVrxlxAl+0bfosOclvCu4fnW1KcZtYjw7IVKq
m9i8HyLURuQQ8c3jCsZ5cDvEqyGFI74whnunOcdtPyuYQUVKRndzTkhOMscLv/Lfv+AvGxYGjkFk
jQ1plrnQnz9A7RNTlbHDAY5nU4R7NATKlRG+pwS6ps9j+P7vjyNv7PsyR9AlTJxBVIta+Xq4LMrY
GkfFPqGbVBBaDcNrH7/JgtuxWKvsrYAV4qi4gDv5uicYo2JPm4M5S0tMXCHnaN67yjCidm4L/DKk
2BSqsaa2E3G7IaG9TMOF5wV3lZutFAG7EUfqsF+AGoT9UdTMZznX1cBZKABbWaBxHJ8K1587PZQH
3oYp4Ia8eo79K7CLnbFqQmNN/4ctm7XCXpe8EG9GrCgiKsDyX4SG9+YLi1fL8l8BKriE0I+NYd1p
eO5LZT56xE+81501+/IcRttp98grHAGAbbU+KPLMjK93+VKUw65HmqyZYVL2NtTvUotX007vamxs
kXm74Qf8TSD6+wwxWv05Nq86YGI0vEjrNeI3VYznYoaV5Mj3/tdPr+37W0N/iSsmg0lindWrc93S
67Yf1RqRLO22/jW2O0o+fN7A5RKkjCNCSlDoHz50WntXm+uPD73aXIUeF5oe/O9Dlc7FGmynmWdw
AyrObEqVti7U4rSGcXSaykWMv+djymmuUCX9FK703ccEn7n/PoLpKvrP+VxUWWdV+oBzkE3EUIg3
gQdrHGg3xei8UTzUle9+q+91ARozGqAHiQsKCaKlIpoDKGswRHSqNYZ4olsYOblmhr1yG0ZQ8LCT
9iuIs+2YL3vNw8KkmxzJ0XDgzC8OOk4y0xlMetRYA5hi/f9eBOkil/0MNyX0KJWx9ePTBKlXhMrI
7K1qlJ1Z+aus+nQr4kJRCsfUZsmddBhLZeNDawDoJXg5YirfPA7yNB7be5Q/Cs3NWsjzQLlf29py
9B9cdF12GG5U88jP1ekhVYBqYXvrpCoXJfV3Qmn1w8ufXu63l8+pZE+8PBw3r4bkEaYxge9g1CQZ
w6S7MR5Q0uOZU1/wiF3VUXnviU8fVaavrzIag7REbUlr8sPX+EuBQUP527uKlY/W8s+3Xle6GoeG
Y530hDBs7HJgGLsXPF+smgXItKvJvzr0cl3zZSHuDcDQU+3up4ju7+ILFh+6GRwOqQ8o5q6L2qgB
C/M96+R7Swfg26l/DQyl/WBnWs2m4ygbGL6X4zmn+lbJNZBLgmzw6Z6JEVpKim9IgL31bUYChcWB
NrnzKWc7+LRQ3+nyJ67J9+YS96ffPqlUZrbNuP7Pxyb03A4zHRgu1M6Sq8sYlZ1Mpu4OjmB6kt1b
wdS27IjrYtJtmv4qjVTQ9q+R464vL00bPMhmrdbRo+K99OWLZewyRvDTSepxGRRjPQ/9YlPRrdkc
eqDIWh7tph61I/4lKKyLab5EtLNRRGzf4w+r4i+XGNU0dgUMxDWDbMs/f16QtbEIK0NMx2FPl6Xm
9ax1GGJsOmPdBkCzySPN6+qHj/3WshPsBltVn6pDogPMq1UQZ4nmtHZinRL/DoypcD7V5lUBsa6K
rYbFi2+ZM07k2vyEILEAbC7IOorKbBFOdRBRJPL8wzeazv0/dynfSODXok6pd9/KhzbsRWlmQPuc
d6Gy5LBr5JopVW+90gqgD191ctngKkGeywyJ7A8f//098PGTxJ2tiYOHebU7c9evFN8D8GUEwGRF
TXdBuYSDRmlY1zsmR4b5+u+PdP/6Dv7zkVfvoJIR5MW+tU6MXWpZbgbiWfyvkJHzNHdrmBcVPSYy
uOFLhaqBMZ1AkBVrYmtV9gN3J8dHEZJPNc4yB+M5lqgsHULAhhW9aoNDh8HkRQHQlrbEl7s5xMCw
uuovRr3cs7F+v8y6wR4nIzEmXCo65sFGPu/6jPknVtqhM4/LW2HhO49lP0hyGWabqIv2ZJX3yQMH
/ink8PJ7hqLFsRg+GVFo8tGD/VBhGdCX0xYcXDAwdyFthJCd6q3S8tjU5Isp+JMN+niTTDlZUFgt
Ua5oeqcK3O7ITTKrVRk1GZMV+IJpsXS6fMXEPhDus8791mGoVVQEA4K1MaSM59Z4drRdFzNFB+sO
QZl9nQk38UhkIUHxXagNiUsMFH9cu98r3z/XzlXlG/ZlajV9buHeT2v1meCM181BrRgsj9ioY6rx
75XznTA47V4TqSp/oIewrhZrrBeZRZqedVLzR81EkVbtrHKv0KqCTTo9eQ8gXuG8aBzsuUwID18j
CuCBytjocIcCzp84c8FCeheP6kch58cp7wMXm90PCkHewGjm7/HYngJ8/LOqv+PsUw0oEj/s+u/8
8+mXwCADN/xbJkfNnZL1gl/CXDOoj2rl3t50brlnlDltAv5q6yzyeOkiwjcytP8XO/7E820qz/pl
GiZbNTtTtv77Af/9a+EfhUARzZC4vnQ6Fp9ZIDU5JWlxH3fAUNAGqhAeWH3BgpwWjKdWnXK6+pSC
JW/XI+llLsAMRkQefJQS6jXl83RJ1R00EqC3f39F7oe/HJiC4PfJykRDj3W1CKwh1RSzwR6xiMNH
pQufpjp/tHtiyS49ZnzT9KZnlFfKLzENf8TJdmgP5DgDj3YaItQqlKTCgRpVvdSeeGqC7qxPIgBN
PxRw3r5addgGg7awTHPv6fHK1XAAa47TLamrX31TbnRUpOx5xSL/2+AjC+gupbrNxGMMsIWrGzf0
VNklCkb4yUiVYRqAH/MuLQh/ZEKVnrv2cQLFqMXVoOAlJ9G87btNPZ5HkiqY0TCsx5ydNHslPKZx
cdYonmwu7q6tbhtTvTCJmOUCpQIOE0r2WYmRZr8gMK5ZqdvCgZRCFV0xLrEadJhVtRvKajf3e7gO
pevdI/eJa9S7ao4VMJ7j7TR7I1B6+nMskiXrbQBE+U0WyUZKdAYPHCJefU/NMUVKeETxaZ5Lwm9y
I3E17zJrK4W2Tf1s70NLnRaprL19OPSbMpu8o+vCQyDMSP7fS4J3fr0koI5oFLhENiNA0d2r3krV
u8E2NBhDWgBSGpiHUvSXNEQo5rkrEDVcpHDFtD+N8FOokNQM8wa4EgVqvssOdhBsHJID68EYSYuB
Q7Xo8GCwdWWrhfVLTwAZxYJVPobjxYZTwiqChTDozB2w3Gqmh+ELZt3lLLcIB3Bw8Va/aB62laWc
29TGbpFZDdln0HEYcZwTVpMBDSeNlV9xlcx1EANacRk9ElXo060260h/mxZbRS6kwUEElfx3F9Ro
RFFiKZF/6eFH3zZMPMNjMH5mRbh1ACLt0txK60VSwNawMcJsP+Q2RAPwOM7i0WR8ABxiTBJA/u5R
fTJ8ZWVA3xOMcJq6hhu2DpkMpujbBXnLUayvmc/MprtuzNRl4xirXueaTnZVczbyfulWZzncGDg9
pSeL0IkIW3txp2E8wmWTjuhzPxwSaIpu52dfmu3vRyJeFWfbMdoB29H0i6a+6cHOwbCEQwlvlDe2
xoRRRHBQQib0k+m1jde+cokpECiNkIbA7M6IG0N3paW3kCit1l3rPR70CThXudMZqTpAktOjS3iM
AICLVOD5LtctdI482gtoek0PD2HCs0HWlGnX8p5bDwyZArildJy1Ar9PGAOFqx5S31+7TLBjGpS2
hu5B4FSNo0uRJhsO4rqzjwM3TVnh9xOTSVHJ4UGLuN81i2uk+VCyBGeDEtck3zg0JYarAbM94Z86
E7FoFKMZJZPurIz5NunapW7/khAGmyQ6dIU4OOxTf7SWkR6fp/0YFHITUjUAUiSgfcxO11XjcX+9
tb67EJ21adpJYh0++wzNWqffSX84Jvr4Xg3h5gUDqGOOKDDBKGxo0o1bIU8g9n0WUX54ZU+nAyaU
GvCEimAxwNHoimzRYP2YMalJE3/upUCQWbhUIetzQxakq3baq2BMrkRUaQ72UfGnQnvdWSmVdemh
7G9w30CtQkoFtov6jv/ut+D+EM9U+JwM/Ye2w2eKVMr+y4IV7WgXF+ml33CIeQxiJ3ACQ2cGak62
sYIXOOZls/f6hn4Fpk/a1TObFSScLyaP4Bemqixzu7n991mjTbfLH+U6R41p46bF3YNyzL0qXoM4
sX2ZdvFJlc4iYktLZdjEer7MQhyNjE+nSDZp+GgH6kHG8jFth0Nm9rQ4zSq0f6oivl2FOHNi6SUs
sn9cFUNmvux/ABXf6JPKKFOfsfmyTU+2DS2NeNs2Ii/RwsUdSCywF+2UKcC+N05Cf48pqR1sz9NE
OxLtIFYm5jWKjq00lkO4yjPfc/yDwsboaMDak8hJwi7lD7f490pu+uYUcYgpIWlr16Cp13QQ/DPI
yQlIkECU0q7rpp2VRDc4wa2TPuQOBsX8rwjngBg7oaFJFpynSitW6Xjvl+m8aQ4VVn3YbtREVcm5
VgPdqLcu50NF9CkScDprjF4ZLDO/jIpZh5OLeTNg9P7vNfFdwzz9GOgDkwrSwKH3qpfVPCghjXSV
Y51DxUIw4Q4nkZ6V+rapocShBwi6kwt3uQifDPQpFuYwqohWSv4ou1Xs3WqRuqjhDOVoSH/4bn9b
IpOSA3MCooL+x07/zxIJGDoUsNcUinK8eH18Bkgkk/27aviLwAHzLLkCmgNupORs7WF/um+Yj8/h
rK8isKzoJTFfUkxhpH4b4kBVcT3Uz/UUUxeR/sdxAPPKNMGAjZ922gRP/bnTwK0gZDgQIpDaqFfd
RRREBsymxj8NDcSZIJ+pUT8r0dKZGH1UXkcTVW0il0kKWZExQQaWsv3h4U11w7evgILM0ugmbIah
f+4vz2V1xWrhn7QJZq807ErwW/ezVep6HxYnWg50BTLkeZ9VZ29jjILzwV5xXM7DS2Ie43pJSAzC
H1jxzbOTDMsIeYTd/pSFqH2D+liBk2mHNclhxLcwJL/vHD0PVQW2pDpLsmzmpMlrquQrlbG4iXfU
CK6i2bsxcRZ++OKhErAdBR7Ujy6U3xBnvgkSSZA2KjINA50/H5mkKHe8OvGOavlY+pSUpnMcLZc9
bjOtn5hjDoYfcquVJLBWXPGHyl66U1IqAnozedR+zH//y7NBzm8xKSGv3NWubRtkZQSj6w3e0Sse
hXKpaN4zA8JDhZ/aJm0f5LalbRyI1m2r9uCrH03101P5ywkxCT8EWjeVP8zryWRS1KmetJF3jOhI
RIx5mF31G9QUPh1dTliQ0b0yJQSbjztzM8Ywrcp+lTGPFMZDG8tFmXGbmXhbtUiDcGL690L/fqlZ
ZOpAE8PXAgm3ejUmcGtkTuroWkfNLtZ1qe/U9ANSwk+P4Xvr5vI5eBgAZzJs1u2rLZ13sEe7wLOO
efaY6PRZ24h6kCf2KKMEJJLRZ7ymr+rg7pvmsCmwvWvIlvRFMM/GY4ZWLl7++6d/A6N+fyVYcngA
Umlc+0zGlRl7Kd4DRxG8eVShVJhauYaiRcDWZ/bTp/1+0X+eKDSN7A0KB64/eEN/bg+VysYz+saE
mARb34LN6M1Lip64fkPf05ifhXoQ8CryxrlzBohVjIYoMHvyN6ug2OnQmv/fvx8FPOGgeCGyAK5N
QpI2zG23YC4xURbDZO3Jc2c7C4A/xd9pdfMTAEtaxfWhCvSBZg94AU0UUNnVIhhLXx313rROjnMf
E85mDp7gqsZ+JFXL5diKfQTJJfUWJVSO0Q4+AmBQC9ttQJGSkrXppyhLZe7H9FGUnNC9ca2gLteD
uxyOfqGZm4jqWOu+usClj8Mwj86uhj3l0hH3eCoG4pdOaLRZWk/qmNy5SX4IIznHtODWTqtfEwIj
kE9lVbvrFWipOKEKnHyh0zr+ilZHeEdRvgzFPkiZElAEwnaZOW65HaCpMKfSaFwqBRJrjDqQt+nB
Cc5UzLoiqJQiRi5+IS4UW7WO16/5GKqGWFbQqO3rCigyPQ/ynDhnFgiR4PFiHIf51DWO1g118C+z
fJC2WLf0jo7CYKlIs6OVj8sKu8m0u8kILzT9GCdigAn7WItu5fRi08Tuge+dtl+S+1RFsuNzDBn0
R1Nbz6T5KHBZi4ul0tTrmAeWYa1Kot98ELh4h+csgDJFW5QoHiKk/qZs3hwDbQPdATBGjrfw9A+7
+rDUx09AfZCsPsMusiWLnl6uaS5eibQrzhfmRLLK3yYgE+X0vIbPlsAxrXCfyUysoP0JiNaco5ae
uuyNWQQg4ywpx4MCGy69G6Jy6bVrw7gk9K64kW5jjINF8lQG8lIn2ZKOxOITUYyV/UeueytHKA9V
ZRwNES7qURxLRDryQQ2gBu7S4HYMd1l+kNUqo8nz36R+zL1DQBSdd2PtGvXkB+ceSz/0yNhl6vK1
ReYUcSKldPqJYFKJymFao7qIV1F7lq79gOagsSi53vT+zLObWNlTc+rUr+8idu58+AoB5A6w4t9c
QFaQS42V5MphGkCG3SsH1RI2lWFiuRC9QJJLcFYxX6d/KLI+le5UviZsiYSuZ8jTldKEc9mdQ8Dr
HlVCAqxsgqM3PqHdTPU8VKS18xSX7z6U6Mp7jaMnZdyHPWfNfVe9SgNajomXSVbM9gb/QCqZPDRv
4Ku9uBfh3TjeKwOduG9vFFC+DGgnHIpbxsk6by4NdnVzGQ3sAKOCkVm48pOB8Wi/leUHqQiT2kJp
018Ibxg1t7C+SxiJFI+5PE8c0Bq7KdVSECSA3QJcubiBDWS6ZXq11n+pPVacrZxNrW5VA3ymWzUK
N1nkPttp9BhDPOR7RNC/vAnwKp98YhiZKdQ0rcggmuBRre8wFQJvcDDm5cdB7q8MD4Mt3Ajjx4S0
sxJ5GfcvgGIgw1VQQK7rfFYQcI6wYM4vqadmpM+Hi6n/zv0323wx3GauCZTOgCeMAGrV3vX1onNu
tBz4BICwdrpjRwCJv1YgD+lhcza5/acjrLS6XVyAzLl4LEBFlF2xSBIxn0YYCaIipY1WHcyFBs92
hhHviVuvbdihjQ38F/0enBooF6Y5XUUqBBu3S3ci3AUp4P/wqZAkztzZ5QRqM20h63ExtJjJgVDo
TD3qxJoTnzwrm1OJtMHvzZVVFDiykPnsfriJN7eweJXZWpJuQXLcyqJuqwgHiXFOkFOw3qwRFwIv
Ou227VOo8hb+W5ys7lbpdqnyWBXPKE+HBBs3eLwvqv8Fetrg3AM/pawuE9Mpc3YdMXJEZ4zI7fB/
jPaIMMLCZA5JSDyKu1J71NZj+5bgGKjrh2WBo/DK6pHTd/iqMfcI6AwjXCRNwILUife56y78qN71
GSJWSLVZ/WQ3wTYp+hO5uNML4VgZOaC9SbZlFJveFquQzl2fe2q31XzI32yvaYYwNN4sgQaqI1Jo
9JM2KR/CU4Vne8lxNiCTiPIHvbnrzbsM+4LRyO6AS1ZNTG9nQVwi+SSFBdOhp4adkopxaTwlHT4K
yhcgQMn6NJ3uo/f1OTnguxDvsvTFsM/RiDbaAqFy7z0psPNJOa78pZ0de3ViaPj9eco3nyg+07eM
kLOxqIdsHzlbVT1qQ0lIHRTekp6Ih5hiDYlCRgveUAfq2Vctzh6WlA1UPTZCwmHGv7OWR0d/Na3P
CU9DYaam3sxroFfKaOXBKDNggim7ZECG5uBcYIN2lvvawGiFm6pPicJJbqq+PTTkzAmZYsioMXiD
1DUnxGhh4BMV4kEMMWMzOPo+gWaSowG39RmCq4z+SEO8B76wlyBXTaw8dKO+ym1ATlSwhbvsOhJ+
sPhrSnjHXPhuF71owKG5iiTM/oxICJAJGDip0qFAaQ59/QPhuYdz//R4Hb3eSvdh2gWM29casuDq
HEViVTU6ZAQG9wHJd+a6ND8t6xOcf2WpHyUWrmb9OuKg5OP/JaU+pef2oO4grHe+hO6NS+sF+++Z
1nfIlLCTxSQrZl0C8SEHa8liChYm6ByQRtw+hf0tacmz/v84O7OmxpGta/8iRSg16xbLMzYYMFDc
KKjCaJ5n/fr3Sc530QVEEfFddPSJ011tW0Pmzr3XelZ/F84PVvDCXj8VNFisX6Z1O/vvOc+XWpMT
Q1oJwB1QmekB+5maPKhQ2FXtNrQQN4e4765ymMAG2x362Q5LYcKuUccXG5/VpPOKdbcNUR9ZGJ7U
AbVLqDHjqlaTVRySgbY2IpiqtR9Fhni3QQ2SYarO3EXe05nWlKvUfauUp6LT2FnNtY13a2C3MCOe
tLOjrZv00fGPQzDsLBv3G443myXZncu1zcJriYfQv1HsZKsqTw528HChorxU4UyH7WZI111KIMFa
ow4IyG9quEDttCzEQ9q49ILvBid4qmvnap7666m9nRyFvreP8KJaKsZ9hHjFHyCdGOCRWL/lfK7V
xC5DjiaGemOMqkfFhc5d3Y5NfyXm+9Z9t8RZ0Y85fcNsnvY5uNSAxntpvBvzWbbDWf0HB3BtMfAf
qxbBkF8RqUE3c4RgGlRnuvFjzywHFzkaydGS7VEmiMFbLkuiFztdqfMmxQWY76a43KUwPKXOTo4A
huo9aM49Iqo4DhjqbhzB6AdniSHgHAd7LZWRvbwhU34fdif+3SEWNzRW0XVGC3qtBuN+p79JQRpO
DyqKatPf1+S0j5xbYR5SWHSN6imZvOuLajCuRmyCpbvK2csD550Jemsc0nTmeMWaaJb01mJItXdQ
fetxn8fjU+5cRJMvHP7s3N7Xw+ixxserhF/iA/FI2VGT/gHlHIyejvU33hZBuuO0dOfDh+mvgty9
riTOJm4hVWbvWQMwny+qBfxoLAQEzAO84ZVG3C94pxK621PZLFOKhCq2F1GGMJd1WA+VQ9tpLwbD
pKxsH0KmaYn2EqWPOYuCphMpj7UK35LWE9RN76xCrJQoF9fgMXdhqred15L22ijCWwdWuHJmvL79
o174pBG1t0Xu4sPE/KX0CEAxMMW46Hj1fkEoWlimQtpbuiAf6KFiB9EUcEjw2Q1dWdK1o2F+lRFb
Vt0227o4ZvrR8Tdxe9VTTCAiMy/G9JRW16G2sdu7iCqlRvwbBmAeUJU5lg8fHGDdNC5UDu+Nu23j
S1AlCz26ND7UM+QNTbCKw241Vg6OfGdHUiwsphKowpU2V78CskbqqXyN22ilQASqLP92aE0a4Nxw
dOgExeFe3lT1tqu3+rwdScUzk51KSRoobBFSbBAy4tNQ1SrutWvdGjjy5waaz86Cy6899ia8FhJo
1Ia0W4ziNUks+TitbEb4DiL+eeDI5SqPxj0gOlQN27TWl2IoGVtj29GC+GzpaKKba1KRoZwEDM8I
SsWyEYQlSGh8RO1jrxdH+nxLl5At3TFOutnvSo4V1D3LDh9sY6arEYl4/Khqs1dDEw2dFvyitugM
xZtNyPzw8qvAPatvjZdob340bw2lPjssQCPz8bbv92n/WgMnYDSKXHCDDhEOHqtp797kdm+jlW6W
lpiRCyaQJFTvKmAuayDm6pwQb1uxUkj1gwnpBX2Pz/3S1hwIU6YrTG20WnCG7NY8CRMX3u+hEQ3G
steqZd7D9MbkSGSdYwwQ05TkyZkZFOOQnDtlV6Anx+LOmXJEcjfuC6HvIodWcRcf1Vnfq/qbbzDs
JUmt1x1Oqffj+BJ2v2tAv5NBfdS5KEHglwznaH5izm6xtjjdtSpIH6dt3kpZLypuvqC/BYlMNR/C
mpn8BxdND6HlQbKI/FWUusuKdLvxF1tYPCIOYShgGZcIAxVkjjDFS8PL+K6r2U2dMjl3Z1rzaOLD
OFyHXUBsMrbcJycEb3nwjQPzNXqyBLu7bz3tKwKkvdl+BpC0HIJ1Fvenzv6TEcCZ2Xdoi1qgv8VT
TZWuXPwcY5d/oSd4FSQ37IFuFXJCbBY5HAUDlfnsc26lMO5Bq6ENDNe+bcFzzNelQCdml/jUbc5D
+O67gXGvbSrnUcS7uK5xZ+oPXPjVrNWrQHGWma+sOmIaRsxYBLeprHn8FF1gojeTFQNqL6K8L2Dk
Jy3sh1FbzF1LyXZfBF7Cbm8twvQtY5yl4UOM40tecyCY91l6ToqDIl56KrTAspZ951/H7rgNCmc7
ObSImcGYj34/rp2aBtZvvBAAEj2XEt4FTT/8LoB0uJQY2cY272edoSGjG8VhjlpXi1BLiQpqeLcv
s6IsNQpjdd7risMbn2NjFQDL+mVRC2AG5tKv2sXAoMNVLgHTyjbDirXTmVMGNa8Ncob0l/NonayD
e9+7ZGBelURRYKoDjv9UWqglFrDXmX+O8dK+JUxwxpkfrkLz92iiEOhRjD8Hd/W2vS7Iv3hugK0X
ybtmvDg8lMa0NbXHhPeVeQFazpNT/wnpEeC/8OnlSBLAoidCMAXdDL6f/beBSk6EtE3AfFHfw0jP
g2CZhPpibPzjnJOVZBxrmB/jwYweGwTi4WA8tdlTTUYvo0rD1N70uFgLQl8bDTt1bnkRZ/1g5Mlo
XlyBm7ppzrLf444WdCF+gwZZcaZuHTj92+lIWONvg2OzT3FhAm9PkRCnkN0RyhJFEXnCvh3Dex80
r2+/TxZ/YzvKE5xlfGbgd4sm/DXlj4lCV4jTUwvOqcgvKicFn6C7CWRA9Krz0mZGT1ePnppBzjte
/QDtpU6pU+BsH5r3pniMyT1LIeQ4pcS0M2gmUlTpuDwY+7k+dMhG81gHl9a+rbDxIwkbeXiq4nnW
7xX3otO4ah98BaDb8DjNHAXTO6UaiDagEgcd5r/6/n1jHGpAkgntpMeigIbCbTpOqO7JQ6/9y797
id/0dzXExg49P3q8X0N7rKwqTLfocG9mOKExr/QAP4124QO1LJv5Xclfclz+9fQYiUf65UtM/eFk
nLTgHAzASkCMHWU36Yev9aXjiL1JhXVt6Jahu9DM/m66RpUglWzGE8pzadj7gUABKpNp3RsbM94F
DXXPPox21vTnhw/+Ykj69MFyOPef4ZudpHVWNG5xdPIjKhCH8Tl64zbbyu5buBz8rTIhQf5xHPS1
qf3fH/wFmD2YOKFIKCuPPKiDAL1wpifqctrOgDt2xQqgMrhKleMiQ1V7M2qBp0Fwwk0HCWhIfwKN
fsW1yetAOohOG5GGifPpBpRV4k+hVhVH/Gc7VG0aSUdDXODFRx21S4IXzPwuFQ4e3lGxr8rmJ2Cm
+O5OCAmnxWGpSav333fCKTq/C62GMgSDsHaqcTAi/CyxX1HJ2agQBvKTKdTrHy0Y3z18fCKdTF4J
/vokGOiDsdInhq5HPraNYk8vhz0mG9OmxQm0ojkonMAj25P+xWxyf5j/fjMZZDLNC4nJFI/Vl7wz
V03pUQf5xw9XOAjldLtoKORlsqVBzg2g048CJquTRSmeZ79dsS/98Bp89ziCccWUp8Lx+TJGzcJg
4vCBCwGNscKESeqIpMnCBeKD8rcfwrUJ9S4/dszO5cQD7IuPpjB1Y6892xMFXf/+7+/0dSzOMkVU
Jo4EpOB4JP5+HgLVDAbXKvNjk3PKydBaDe+Id665H6WtblqySvLgB6PYt68B3HjMtUw/ZCrb3x8a
x2Y49IaJVIoBw4xZPGO/wlkf51Jz7gwQnM3qFwN1G4P9nEAI+mHY843sAm2nYRrYjxj2fUkSngmI
T2KNQUpCHyvM1CvzTzu7x9IUzIIx3Q502GnJZ+24kMqpZjpZhYv/r153+kHaGKXPnHScTiUaO39k
kwehVLKsZBupWTLPdFtlW9ynuTQHNPzqeDNH0U2IMDs8Gcnwww/6XwrLp4GahQefoaJuM0tyPi2x
vS6a3mCmS085WMmhDaNFxhy1W5DWxZ6Y5UcnGU9EU24LvpQEcUgaRlgw/Z6Prnwb4rNB1RsmJhed
LqnNcHZCXcDwItTpSZovRoBOctiVoGIlOgNxLNyP7uTS+w+BM0vZtY3Su2mum+ZuLA9aCXycXGOj
eU+0bJ2lBw3bpwrFTlaALcAf81AwEjKYAWZnxQZsc87rkykelZp9fiMMXOeOzWyAqZZLYkRRLhIG
PJEFE20q4Y7Qmy5eihB5FK3MUEIRinUqYhSDkycfKm0qOYbHW6H7S6YJPZ2LwY4wloOrabqtlkU3
EUAEe8RVj2AK8EKXuK9i8E+NSSYqiOB8leo3I0lWfpveZEW+jpxuZ5AB3etM5Xybo96JLvAw1Rv8
4lcWaDhrKu/Rx2zbAlKH1C7OWrODurLRbS/gVc8B+hcM0IIG3xVNRS6hIvqV60gIU7jJ5vdzVjro
i885fpcw1VdlLLOFLqrNH0RyBldZgSVDPPq7g9pKjskD/nCgq0tAHZ7VKScKispPrrORQos/geFh
lTf9XucjQ1s7G1T/DYOcmeEIYJSNFLcFpg6vChYLpOASnUdEscQNdjAByH6wIntbw0VwRVN4bz0g
BFVF8lFbHzddm34K+fm6WoLmpIYCjgzDBR7I36vEMIytA/7IOvTyus7orqsrTG2AeuZulEvDv1fC
D9T5pzeIz7PJftJJPbRsuYH9p0gZ5lzph564ipJfGyTpJp4qj6E40uD3UmbO1saAl442YDcKaJ4v
Y5B6B45YV/TmVqGvn+uUGLPg0WwhyCX1zinc1WAwG7Op5mHg2ByiS3VhWf3JJgRrxH/M+MR1m3NG
Hk+HE6yv3zrwvhipLHFXty3JMbT7VGcJUW2jGtla65h+Jhn/4kvQzRzF8s2/r8J3Cg1XBryQfsUS
/SVYSS+SpAzmEmlC9KS4+pUI6YAsdcuzqc6LYQu2Y3qzoneYDDxqA34NYIPhu1qujeS5K94St/th
bftmsXYAh+J1UOWKTQbV3zfG1IdcJZrLOejlA9Mz22qX2KQ1IuY6CDCTfkYPldILAQGS2dUS1t1C
CVBiTncTrjXZcCuIFeTK4VXzpulUFQBoi2GtstIlf6rQWDXtvW0+2ENEwpaXgTJjFcucnYiP/766
7tfy6++fIoVW/3nGaMOn9qiNDiCpO2sE8jgcS3Gr1a9UxGZ4ztt0VRCbMrTtVTNg5UE/ujLIr1N8
WEv8ppLhcz3o5HFf+0yNgfNHwUMn34qJAQdTS0o7TrB/RHaHPyeBXWSUJK1MnkJDJ4fplfMepQ16
tqWaXZsWaDB7IHGM5hjfIFVJ0cidjYLsxNYPvW1s3ACx/Qxcw433NN/9BMpfPD0aNF8TcuVa1/2j
dUy5/gRujfwf5WKk3stFV0yeurHIxRzRbDPd98kNi7OF1l5P0QHZ1MdJucwnj+bFwmbgk4JRUYQF
E6G8eqgJWJngahbIePWKDBuTm7fV6CnPxTsLZOX+oMewbKk4+fv1lyUBT5mlGzaF4qeiJBpbYrpF
XbL2HeRUaY6rbeLoi5SplTyw6GYOKqZeR3W0EqX9pwxeS8hRrj0iLHVvZ2bTek02k+9faQxoWvHO
0F4vzG3gkNxZMrPLjrPD29TuEk7reV/fBj3n4jL9NSXwFph9GzQHatTUU1NdS617yEQ1tJsbaBKv
0uCoFf5ycAY4geyeqNmlMEYCaPL8VwMVUh/bO4N9WJ2dmxgVpQX3nNP/CmUeeSUNSJ5wFYXDtW3E
y0ElPmUtdGVFOZ6bIZIrOVyLGrrGMZE48NAdih8nBWysRJsIH0NEIaRoAiirvuRHoM6wm5H4y97L
mpeqHFdIZjhhtRCOpF9NnnXp0K4yXWyaKHgfDNISxn4vZ8C06Bck5t7LH81ArjMoRqpHldC1HkR4
P6WrBoPqOFSPqT7VCDvGg82znvXYtIsXO+9vlTZg6YViEVZI3dn7bJe6oaIT5G9FbO1ixtYFI5d+
yDYzIzx+pfR8CxdGTgCV4KAbiDDGg6Vccsv/6NFyAouMs2WOnjbny67N71iKw1GspDw0cqt7GzfI
uImYJseTs2ymc0fOM42qa5M6ZdbfucGVLGjbXcGmyCeOhcEpYl6PhdxLllLfHoc8xqhhAmwFZE8d
ELtPTUihSBsy0d79yOEDYNg7YEep9367Ie422+IrA+2xUpLt8B+E2YSwX9+ixsQY4zEoWSqz2CbY
s3EN+PWl8+dbZxK7WpWigtGzI8SGFLDS9pCmw6rpyKlpwoXAxiS94vbvAaJcRUZOTgXLkDojfEQJ
x+fYH+4RzF7Ru7ZDYJB+fZ3i4JH/W142wXjT9imnLKwhL3jSbmpzHeiVl3fdWXoEZsuAIkCBpBJf
WK/qYt7pDf/lYl0yzlCpyiTAsO/M1zSn+JJBwMZ0zaR0rWsnlyTPdvY4nrfGtMzo9ZnogWq1W0wG
kMlXh0zFPM1aQqjous0O+R01gbzjScGWNdQvetmTjLfIsOhkJ0s7K5hHTaa7ph2vW8N6UM2N6o7X
PZ5rnwQyf9S4MMhZImvXVBgUDfPAK9y0tO950Sx0Cq2ka6LGsVDrQEBytHzftOp+nuFP8UvtMthJ
dJ8z5YuEREhLEMuGG8T/f+9rMzIUcnB/MwRtuNg2HbuKDledWG+IfxlQ4El4lTZmETzm9ouMhKBD
upbvmcQPiQG0kHbo5O9oHzNi+qgPY+BXJtih8FyTXMtTpzYX6FhTyrsCZrwPx30W3helRvw6LzAj
bfkHDWiKtaJeT/3JZBRYyMkn5MLY2FUihGEfLkaX41m1SkV6S272YRQutClyvbirfTyjlUbaBVQ1
ReA/pd1unl5K99rBa4SAcoEoygyYrtmvLXtuKIeVLusZK2HS3s9kHQbjouydkrJ+GzC/ZTV7tvh6
mBoxpMS/TeqjDJk1fr+QHLh5zpYNMERUT25ermeVar9dR6o4RkwwwtHYhlS0gdbT8Z64VKbXFKcU
z2rMRi5VdA32Es7OjfOWxm9kHo7z7EmPnDO9QA6kRGa+0y1bgzY5CMtAf5XMFFzmnmjOOTsYqq0Z
kdLUElGMzGgK1x/KKiaGJmAx/CdoE1OgM+QcebZySyPBsNPNqBReiMTJAf5W42yqHrLSenLrC8IF
v2SSyQtbFf3diD645fytJ8EGFqQBRV5aXZx6qY6kPeVYAkC21CbNKSIwij8tIQSo/VCI3blduIIX
7EkXb+Vm+wlwTTQBoevy+zSK9yBCXOrOOneXxkQJYIprtXmVopmo6TxVvhT+B4NBulRN/E3S3822
vMQaxNVh/WS0qy4UU7shO/2+6l6Cxtz1iJVUrdvz7neIKXKxpJMTsE44OMSz5BJwsrQSgEEQj2gn
1351GgpUKrj+GC9z7J7FtQMkyMBQYRZ3gm5bVvm3XT6AsCLVq9eWkn2VJ489FcKITobOKCllu6Gs
yHCZqD18plEiW47RsB1Zq4JXqvSA/VPCAOS+KV/ZTnlW0rvMtkmwPgumxGWleSXxbbYKhgkFumuZ
lIt0u8LyFIlhO6PgCTjyJtEusS7TNPAAnuLokakEd4TJz3Cy+YUmTymeek96hTq7X2Yp39kZVwHz
LqrPTYwUq+9ar5bRePqdrrEr9IJJ+dadNZJWsNYXYD2JQYTcu7CGvT+pZ57YRiQ7Xhkb361RwO/1
zaVqM/tDDJwmF5H3nsuzKK+M/HRwu6iQmC/qAGSxPRWKfZ0gTuIfFzDt5ErnJvhxGtZ6EkQ1O8NS
Qi5Iqd3V0xmccIPzS6oyKzm90U4sbPGEaxW5c8y/H0FWG1Nlz+8DF79Oo/xNjeoH+X8jo5k6/bqM
1Y3RUK3G+K4ajp7Mv1RlbWLOBwMKLnFeRIrXVIgVq5UTuiuVsX0uveGJ8QqR+Nin+yFqt0paLKA0
XYXiJinBjfPYKhT2SZCfXBY4yLFr8pivQmvcG3BTs2ZjDjZDYu3DFNVhEQXbtVSrdYzvD17iMnED
nrmLGJ3fcqljA+1D5YeG4neNM/TrJlp6sAGANP6u5FVzpkEi5vwoXdfV/EI5ZJovHLvlUkrryip+
6pp91e9rQNcEJErbtV3rMz8kKdqg0U3ylujeDxlyS3hEFVrRwEDXALKKzUJHFj2nqDGqQ0+5JR8F
ebL/9yHGkuetz5Wy6eC1onunOl+OiEVpxHYdNPQMm2xrWgmZFmi9xLhsVOemdqLDNBT49Pg6IatO
1hy6JGHsQ/mgzrgw1fXJzF6HeOvDEsQ/SfVIQX5r2OY6/j2ZlTchkhJsIj1/rDMMUq2Yno4xAS/2
OR3Jix+fZJsDNoU+kyAK0HzGAlzO6jqKVhpCGKlZtElPHuoDbWcPHWw0+VdjETxHsLblRl4kI5mK
oCDj61wMbJLqYqrHlwRbaw3p3W8RoeF4N3/gEH1taXALXZ3+HN1PDAafTrK13hV1GdJtlVcsMU4U
3WbzDtxSJyLrx0/7ttmPfx0kF6Zg1fj8jGZVpPk18k/swK+yJpKqWVl+U6jT7e/96CbLX9ghop+e
1e9+J6ZAnlHE7RoBgX+/HPWsiaLsglzOv2SP18EOqjf+TdGwktFT0n8E/X7b37dMB/YYYnpD/9z/
LBTH12ryXI64HlPkGimsig9vrdofyuhGi27LINxW9YEygN28Mv5/mvvwIk3ADPzNtT45Goamr9vO
SnKmtziEG3clADFgtJb24JldWZ4hPxqMA1IL6isbyzL9y1JpV4nFdHKi27ec7J9yBf7XJ/v8ulp4
3lzDZPYHgOjvm1EOVQsnTZGnT3CxFdL5liBW4E/6zm21VddFexXYdVmopO74C3V017VznhBI6+nK
aSOv07KlvIthPTy0iAQLSo+STWzSxzVd4camw8uGD8p7Lb3dakkEN6DegB9eA9BLEHyhNABCQYXw
1OnFOlC7pVU05zhfy3OQZI03ciKUwz9aZ4OxyyrOpv38mJKVUtG8mBsyBPIlTWI5ppDFuZoB7lPD
xTP9Yjk+GerHhjVBjaITKuAQXBWVm8ALbUjfrKNtqBAaZMyWHHHNjtcSe8MBSOrs2dRDB6uyU2Od
kIlSO0fPEImoG0TaIxHEQ5SvMHVvEDfLwkajo11wcLIq6KrhE4CNbZhRMFpXuG2lPaFJ6VcmWAwo
hsvZRjdXIgC/RNDWqsjxRBrdBr66B7MD9CvRtxEm5Za4PE6KorJuZa9aXnKAPL7BWL9BlszyoFMm
j5Q+6lTsabZSfDxqzbzzteZaYaetO1onfstBn/E9Oj75SVPlUI+8jAQIKOQWu8G1PJizV4yl7wHI
deuTvOMGwwyrDx/kuBGkDJjctfSWQCXyRKuhG60JJSG2xWd6yt2qNzDbSi3YSG+5i5JPMQ6EOS1C
7jeUvnVpI8lC9Zi790QwJJmK7++cWpMnKNuTsqDKwoL6SuDcqnRP4/Q2Ib/E4I5VhZMnX0t5CcWa
+ktJmUubv6in7bFYBtiss4ltvvN8l1H+CAUxuXwMqVraYJp+JQ8S7qz/Cphp4OlYDi2uZL9AXKAb
t00YeIZ2IdJ0LWtrWduPQAE6qKlSPDHi3afh3pr1ve+27ByNZ1E49JaxN5C/ZBkXiymRDsVzurFr
TkumjfPAuZ1zKCW6v3WS4FcxZlRADEfouJc06Kd2V+bmLra1X0PznE1Zf1XRziAO4JWfFysUoQzA
Q/VFWIS26b8q6lbZ6td8/iclY0tbpP7NyU5ji3cI0J5aBHWUQrMq9rL4lIzLotG2EbBZ0bVrDmGS
7qgBhhbZDoxeC+NYVsUJCiaNpHk3UT267aeEplZYhofO9zTtzIGarOOapoAspipfR4ekLBVWpjET
uBHyq07l/icoZBGUqBXgHZ7/ETFHQWCzHhXQT8YlrK0S2nPQj54p0rUrEGGZ3cdJJlyqVvnDXiq+
K0NszcbwTXOYSuzTKDtP27426wlAKU8Y7R27XpEOvBudE8lns3rAel8W2Voelgo6RP8ugr7b4bDR
u+Susb9BLP57Ue1ydj9cJmxvNH3EgR2VETLrGZUfG+q/P+vbvc3Gl4h9GX6dZn2yJXZ9H8zomPkk
S4ZM5dUuS469u0cCRpBSQBhe5fXgLsVeMa9z5YfBiPj+88nswsmKVfyLq9ZNUyPu2zE7Nq0gJijQ
oMYyUxwasdLi5EllHJN3xQYgrccsvUlfpXaSueuNlZbsKyxOxostmw+gNflzJt2ohG6URkPZNC/0
fv3B66cnpuK4shrWXnGQ1CvJKyKGFG1QvnSUjZNq3qgf4klbjJaCibbf+7Wk7WZLTQ1vMlTPGfKm
Jqu3oCpeOQhwpgfgRk9JETScQoy3qmxFUXmh8Io4zlNBi1l9licrSJ1yrKVzppzCl5YOuMTG5Hl5
hGK1B3dDKzh0oKoil/ZD9hXaG9jud4A3JfrE5D/HMZfOAO6paEU3UNKCdFYhu+BMhYWlqGnHPVYE
N1YVpi3spRzsHusi9QoOO41SnNlF3FJfu2N7UxXWLqVrBHqaPEdTMHrD4ZGFOcLZZKX17lZFz2ng
+BBpsQeNin7t2hTh/t9P3kc+5+faAamCbmD7lkGlnwtWdNHqUA8ZioT2bGLFTfFa6PNF7veRDOhD
VBpfCzp+MJikQFCnCUCOykcXm9snC2udK8XOKA9+8GO0JL6W0U1yzO6K/CZLMFhWe6PXGXzWSKRM
Db0xpBigIH9SpGqFA1RmLMBMTwvhK/tqSohFwESTpu3tMJsbOQplh5EVSSVehwkVyQZRwaKsYSig
0ZVeUSdJGYqbW3mk7219y1L/I8/tA2/w6WK5tkVhD8YPbc8Hnec/w53IMrUgxYR4NDRakLvcRF0K
BPlVtnSuywb+LE36f9+gb3y0JOpRYoNNZwnkKPr3OgSxzpmGCkqz7AXRyfK5GOyiIVuhbPLKzqO8
vBadJjaHHKZa6N4W2kheDvjJHgMJ+R7//k7IRPnQzxeCgS1KBAphSSj7+0sBHpwKKybiR7becgYk
XA1ZAo84bqT0pwvT2wxPt0x5ZsaJX26uFeKvyzvFNpY6j5nFs1Xn4WY2KSOJagr6HRXblBQQ6ZHT
iZ3JoJqHSj6Dci+jTyvJIpyMk0osTXKcaTHzr41skq6fP7Q2UBpcGDX2LLuNFx/+Qezkox/sfb5J
JVsQeHum7reG2qSwUVmLg6z0SF/etYixISvdxFF3sMxfrEICuEtzTHGGSksjW/MHxX3p6A3MOqmC
kO4y0PxkuSntEb3LYmKrlea53BEn6Lt/yhmNNNJIKSOQ/X1ROEuzRMaLIjZHltkMW91cZ9NrOMHb
UdXuSbczgsm0BciyLS/TQ+9avySuK4qwZgDyLPA+KkD/cvB8qBoNeAwDU2sEXXXVog7FaOMQbuJk
O6uMN1S9DLrk9ZHltKlMRwIan/DwLOOsXxlT9typyatJjlbZbGUfa4pXklUukKxp8XBViGEHj15F
ro83c0S1KJ+xxPe3nNIWCQWA9M1SYc66DZToREH2KEvYQTI147vJcdYVsBsUHy73b47pQWOZbSBt
15TZ2kuMLEgijrDKyfLWGLXrJsR/mP42TMQaWAuRLKaz5QnOK7ac0dXWo+GSG6mfW2faSi4z2Aq6
+MM6OdcdrrSMsKmx2skxBzUwoLa0t9ahrj04fYyrudyyc435ttD1xRQWp7INmQO/VxZ9CZr4DtI1
uYmN6bvI3MWAJTHyu00Jd2d4rokY0rgGPXFXlEucZLqoPqctLIeGAAm4FGtkfWANCIjtwmgbkPgZ
TKuEB4MyJesI8IluxnK+ll07m8IwSriAw5kYV7FouzvfMOnz8e1MCG8C3cw2c7M1GLGdq+DIcdqd
OWXS8Jsn/CXqfcKMT+RcmczbaeY2yU9yaKHU1atcLnHRx1EGu9VZM/QjVMpXPAkClOQiX5zl1uUH
1QmKu7hCnbd2zD0rfZeGu5BOjZSkdQnuNRTwJFTwJLlU9yYDKMvYJCvLqhniXkrqf6NXvLbw5ZGj
xH0D/WwleVbMEn4l2L3SXaq5b104/s7hRwUEOAyO+5BNxQ3lMVwvBNoaLoOxv5GTojnR2E/onMdM
JWRvn8VF1rbDooO2TwiLQx6L7C78ezn7rvqh7qLwIu6Y2tj4dLBvnERtcvqkR9xfLK302eg7Ptaw
dHoIVJdevGgGRLVlVu3kp5fYKf79Db7RZEhwDY0NwBkISJ1P66kdABfUshbYbbIDLonBWdp1AyL7
iiXqzcks1h1jYalUowqtKn8fwMhjzmAyeEFLmg84CTp4RyiN//3VvsVAoRVxEfFRBH8hWahu1ZMh
Fmey7cLLXg0HCxxg9l7UZ+xlNlOUaWTIwTXpkx2Xqkb1WrvjDxXy12pcYmNl74dIdbYX+c//s/Oa
dq9P3L/06OoXeLHMxPv+/L9SXDjvP/xkKYn8e3dja0NGTRcWXZJrfNpyrZ5kosKY06PcOGQvAdta
U4qlXByk2b/cBVhoA1YoRZwkRdCkOyk63NnFSXFtWAl3//5GH3rJL99ICKldQMKApPHvnx9qfZO3
CqK4nApgjp2NhDzKpTuWY3s2TOY0Gr2QQsrPec194gsTjrIqiTW0CGIz+aUxcw7m2wxmZBic5Z+R
qiusFcWgISjDClydI/x/GeMPjuilONQY9HWmFCZ5uax3Np3VcS4euyG5k0NG2REY1Xgrj6kpyCVO
uYEQV/1JFRWUbamn4DxdvM2VVEXtejQ5dkQJKw4x+4gegRCQ7YV+fJDtiRzZokK+d+8knqkCsmAi
2iIQ+feFNOWp7e8LiTxHl0hknc4+PbO/L2QSWRX6ldY5TIrY6SqxOwqZ9dmbDpohQa5DSeWRUaxO
v2b/tQFBmA06KWtHR4s8a3wkj7VHfzhu+3JYKgzQWinXwTs+694wRNBvOVWU83G42HMLf+iIEs8f
ULVZ1qbx2a7TBoIGc2EyIhOzZah/k/NeD+Gw3OGxuAQjBiDcoH+ycQTN8pQZZ1cNiKgs2cSz6ypo
Vl1Jz7zmRNXc/vvafLMIoZ9GkUdV911/02oyo+vc3D5ABxXFcEO43DF32yVtIqY3oKqLheaHnmYG
h1R51pDJ4RsJHGIQ5giRB5IHYpT1yl8pk3rllD/mt3xdA/h+gNRYinSb9LRPyzQLUVE0FUwdm2lc
lDxDVLKbTZD/MbhHVh8tezqAYtoP+s5p7Z0hhit8dMDdRptFah30RyJydYQ7FveNtoG5tvAENWq4
MfO3hF4QaYwh461cbb2m2zXlg2YTH/mHdIh1YAtC8tCiRfMPj+Q3tTRFvSpbDfwmHu1PP6uCFeVO
0HMPIfOuQgH/Hx5DsbCSZtFaD0P3PMVwVS7/vtnioyn86U1gROHSc2DmxLnik/jSbIMuciOFq4lf
jBBcqq36j1ZRRneBemxjF8/X2shR1bYrGWJg+cs6OWqIXQv9JsYcFPOAs2wMWbdKyac2wV4h7luY
6bMq3qwangh6al3fOHlHtV/jO9GBJprIVRDI5oSEVtgxW2JuE/uPVf1JNe6Mo+4sbN8clwHvrpTf
xFOjiRi9rL6t8xenYWmizaQFOf3oaMmTSGJMx19HtRVYNKl6hvgy54OnA4ek0jFxkqUVTDxaExOh
o+SB1UiKdOOmJWCzy5eVT+B2ZFJn+ogfGLXS2i4pKoeQXGzGt6i7nHT29MbAM8gAUxnxPIceusFs
erfnYBEi/s00z2+alSGO41R7lp/cAPKUa/BNXP4Z6F2SqrKqCZivWTbniswwPMOSEDtLyE70PInn
Sjl0CKTzfaoOG/P/KDuv7baxLt0+EcZADrcIzFEklW4wRAUEIhOBxNP3hP4+3TatI44uli27rDII
ENh7he+bi/GWMlL5Xt0WGv2uZ/Us2SpZltac3BjnZ8f4ReY/A8dm7AN98hpugAH14vHUkyJzjZPG
zRRcH3Ym6aHdG8zzrFYwRG0EHjNN3er2JG/xh4DcafTzq9Ez0zW5boXL+DTYwM3ruodKeG55EFQi
vu7ROhdruWn3pZlF+FAHflmSVKRQFy8Q06WQoP2rUHwsr2JN78uwL4S5bFpMtcK0l41hNvL5IpzH
3XydBF0+QfD6RvZvg+LnGyJUQXTvB5BBmHkYJJ0uj0fwaqN2k5XJnYKX/sM2IGvUPFRRk9DAKsOf
/xFO+KVYnYBkGcvTSZvRO4OYy0ybtPuMTuc5igAxQjMpH056tJaioZkpXj7RsA8tNrAeAQOpqd7W
ItBYBhYZ5LymNmqStyLdMlmW4uS5pFCYbkskMTnype6AolPCMFf5He3brczUdMC3MHmTGejBEhws
/4+5Id4cxnhU9C3EZGrVk4KCS0ruGQknN6if/XUJ0zDVyT1ap0BlE4EeOaNYpDHSdmOquwZ29X5/
yd5+Xy6+C5C3q4WugTTDVEbTT74JUOMq1LsUK/vSqpqVwEkPKkW/WQ4FUXSLufKpBozoJittolkV
yUe5XQ5x4Yk+oFAOpbaL3VIYoIwr+eCK2Gb9Di0+1H36PVb3SeCLnwG8wAAA6As6IcWMosKgNaxT
Vm3ySoTwDeCLBHbZwHO+QqcV0Fr5z436CK3RjZJXVMxtHIxyxgv4EQpFgamoL6cSbRkPhdJxIblS
uAfbKHe++m5vsBqcGRwb9Z0Tkbsq1r0ysvavjMCU/7xy8t+3mkFF9SLWkbEsyXROEuLM0+IabE/h
pBF2PBbFJcRavcolavBV6FYQaLrgIWYOaEa5X9uVuCoLelSGhOQMWIF5ftfC/VXd1VrhlChbsGRf
ZK/gb++iiWS8Jz0Y3c6+6p+idSijVd+HALcuaCun0CxcWDkT2XytdQnl2dvFhA8Yz/OwwQYAgYnr
XFWLqPmKcPNXTJUB9xURsDDw1mOgsn0u4hERs/v77aUOHcp/by+2d4w6omaJN88jnYRA72U2I72/
OAacwtOzFiauqJ+BLKnjXv/0OTgGDTtACh6Gc731Stz1LMkowB09fG6EsZzjqeoXTfBQirqj1Mwh
G4Al14OarlsQ7YQBU1k+1vBAIoIovd+pwaFj37eyRZNmDBRgJkG2EDUESQgFkSIr/q5HudX6Xx1O
4t/P+dt49ds538T0qln4Yu4nxjJhA65SwasSFHsM683hEIgUjoJAH5+hf1oV3IvoIbnKXtY/ihEF
hva1lDXP4hZXqn1GXOLX2sMpbNwwsmYyVp/KGCFAulbACEjI31tx3+DpiYPCy+LBBTmr+wom2ZmH
JmBswEoKvjLc6DrAFe0aTHvpFRydIj9qzHc4XR6H2DVoKC9oqCxM5pcEy6LRWK8Zsz6neTGIPEfy
BQFQhfFONJxh1ztJgIjKqWwdaoUxoFDpYINLYQdVCv/6C3V2IDf7Sl6UOmO4rhevLh9KQYBssrhz
qX9a7nX64ipKCVm0bv0FtCKs2EiIHCUs2MAXgo+6LMiKJPcEAVNIKenQxEseKyFzKAG6RjAmvC4T
H4IWT0081647I95HmadKYwvz6EU5MNFIjlcm3YN+kWaL2ng1Wje/7K3uHcZiVD9erqRmdEqhOvbp
QmCufH5itJ3g1LQeeRgNiCVBP0cdb/OYkza22Sphe0xglaUfFVDR6CjhykieI/A9Z2uC8qCTmROa
OpK6vsJBBrrO92flilC1zNGesaDSbb/QfWZt7PL3nBiDWQ8jprPduaI/Pa+GpkpcUssgIv97UZNQ
KeUqZMNlxt4p7hJ9ZsYI2mPKg3facD9+dH8c6SYXR0xQGmHKkfqW3g0PvrlOCVZhGf5+Rj+G4exs
/3NKNyKK5IrKLmxNPjrGJp5rqq3sIUwjVLel4sjY5doqpzt6b+UbrtQ/q8Afh71Z+SLLrNss4bC1
koFOaPHxvdbKlxU+dNLeCt/KuPUu3HEQ35zCgmokPmnpGMOObsy0cHsaQFzXhR48XLWPzpWurPGh
F2sLLWaI6hzGbCzPBHWrhnPp9JGF06J+ExSE9LtWfK6MqQnKpEjGxBZdPS3uEmmH3OXfszMZiTXg
epGS/X2f+FV5vhiiri87cX8JNjzrge4G1lces3CrpL+ik5h3nvYfzKdDU2IgKUNaoaZ3s7AaV/nS
qCkJFeW8VKng/YzzK8JSJOMyJRG2Qg2kGwVJGxVvhLL/rpJP+em8/3wLQyr7R3ypKLUvNSVvIaJo
hjcm4WOCB3FumJGWwlbAi6nT5UBVfm6orxa1l6QqdMGHASVfpg/C6c0M8Uz7Yz986a9kMZcAxtzs
VE7y5qnCfRJfUP/56wvYs3N3x8Sk/BSz8FhTa6MWQGJ6k5LCttEbuRV5vFHxhk9+BqVLvj5ExnPW
wumlCMnEcHAcDEwkN0Iy3avobxR5nKIfV8zXrM5mSaO7odWsm3O7AhOvolQUiFEAOziGqjGMAUOw
RiKOD1sRXwdEyPnTCJOtHogThH9W8DRg3Q9ATNcGXazfn/afAg4KihKAVksDKG3cfEC6hFccray+
LKtuoUFaumKGtTRPbh8Gamq8bpNqXVmvAnA2tPy632BTQmR8xuRDKAqQscGNxdMqvIv9UsBkGZFj
sg4mICH8Ufnelc8BFBLcnkqeY7xYKEzwZKvA1HFGP2qc9kR5Bg9m9krvzwnabBEYFBXFalZa29/P
9lurcPMYUtWRRbIdiQD+1vkUqE3UGHqi4F20xgH6kUicST1TADdR0LuNJSGRgmX42BNv9XXu9QZQ
mhoql6VO+uIeGVcZkoXbtyMz841aJqO4DP2m9KBoqdGJoSEvTYo2Rh9Tpnw5wXnR3vNuf5FC1+xj
p1WGqWiMgN93PAm6vMtT6GJiDbYQEB3NPAYTB5YItn80JJVm/lxYb8N4TNODY5TwzWfENdb+0tyj
bHxztP95/5rFiiYhuNO+Q/4/nm6Jie5hb7byUrhufH0XnJ5w42UyeTymY0zFLbFbtdChfyKoMYxD
pZzHyvlZMz9iMuNWW6YQL0/gEi8dSmZk1TiBrlvKVmqBFMBCYMzERHHmJy8JyVEQPlYQf6JKnioI
zCy67JcU8Vieu5rfjnzTZ4LN45075t+A3NKAFxOQM0tQVL4/wj9OMaoFMMqpKi6b7tU0diK9J6Ro
DYNoz3QuFeRfMlqpGsktGXyxQ3vlxKejhnPq9zdi/bsU8YBCL9BpguMP/Y6i/3gjBYakqk76nmsJ
k59ehA1H1gsv6SgOJgGtMy6eAFjL74BaXkLXN8OJpVKRZl33L9NwyPs0Y2HRdRzwMCGEx9N5UkUR
ILQWsfIFqQHkpQu30KkwJgo4zdroncznSFkeuqcBx2hYTnzJltCjJ8bo1L3VwUMRbK4DVojpMrj1
UiaAdy7rt4rAy8qCyaktRymBckAZRQaMdS5j7zL0m9eWdvYCzJ6R9JkTv0twhwxELPp198bu3UL5
12tsF81Uy3c+E0TCsALchUYT2KdEzx3OGikbTJcKfMTl3NiUki6nz6yhj4aAyM+BrFhF6qVF7AS4
GMSrA4jZkcOXQSJmqQSLOK0aBuUsfFWeKU2MV1ye+CCqaiRynXpHxTWspH8/LIzaI0hkYATaXe2W
uJ6pTXU5G3yAfb/KZcB8l7eTsqulWXjhI8A38/sN89PhdMqKGDvg8xjazebv63Ffg9C+LpUuc3JS
mi4+VvFaxlsUFoNN6F7v7ocGGch9FNiDcJ/WzO1Y8SaV0r4X235JlB4hBtRDebaMik/6YHqEC2ip
tZhuklcGNtflZ6KlM0n7v580dnYU4CalZIPJszfhBuGUpHRVvzSzGDceJOkH7bLwowVDUcen0/Pv
l1j+IbzhlEGcaLLBpgJM/e/j9fklSlqh6eFLbxoIhdgUwFAN0HCH4KAy1+WjNW8O8CKTYJxncIjc
0rssmN4DDrL4aPMXQfnKFnGMiJLJuHZbLmPjIJSTynoTATBgnSfSBU+IWPjA5AatcBELhSmdZ+d6
eVPSUQAGTSc+Xyb5S/5lppOc0gDo83KOiLW4zjEhXXua/JXrf1yMtRlO82SavcifZrdsQ6qmm7B/
LJV5U4xy7cloR5SGAWF31UY6u9Uuy6fpq1mtWBUUf+9fXk75PlU2kvqipS5DhppplzITzstW2ZX6
L5OW7Uu8i/PPlr9xizfzpE9SfSNbq+btpLlh/oli+Bo/5uOTbwsv124nVA9XfXFWHOq9Re4asns6
hA8I3s4ez3haDSPxStkmpY+EZdk6Z8iRyVwU1jHTrn0Wvxnn1l6f1WX0wH5HW5BGVi3vVI1dxJOP
F/G1F9fl2a0ZudZtzXibY52ghIm+l3gGS+JzTvn77Oi6i8m0arZIYXQUJFTNCy88w33bXs1lmzA2
0umEQ3Deq7wNA9feQcWw4aGdMDO7W5uW3e5MvjlaXbKVRVRx3VwcNEgqHMvz+7XcG6jG84n+wlZR
pgcJXzJit3aUjEt1GWaLi7nI6TlFk1L3zP4pLOc4Yy3hw4q9VpmHlPxPXo5bCSTje9za4RRgvrQe
FL5kZ1RBEV19WJPfb/EfVhEa8URLAGxouN5GKGpyicSiP38/036HJn1mnJhHO2tSR4TP+vvBhiXp
ZoUcuv6MREVWBgfj5uktS0NIA5Wnl+FUPnVSmFUoogFA5PfW4h820yHcGiaWDKGveht4CaWcBVnU
Ly1aG7W2wOXjMF7LVoJtKalOVTGYWrhzKTX139NDXKGw/BPzQcW6OT3xWtaximh52SURpIHsAfnX
HDGb38CSeyuMYG3iprsyjxuRlJ5B9693hSyNLA0Fcw1u1KAdI+3CKwUUP3UlCqS093ha+3FDewjs
aY9b4ATWno5FIIKNHYjMZMzYftjaXZ4B0uWieDSUJd0AVxLyqaKyHonAy/lLdY1t8TIVje1FeS+q
1yJlppv63mdwzX0IXrQ5rFAhWL7zsX9f7ZvP3RrKDRTVkfxq1s1WJXdBXKZqeFkqteYmVvlRtSAs
DDH41AE79yUoHhlDg3zGNV82zRNNtBGTklcxLR3CTnL+s4gClqAzhscfSJSTI0IC4ouml+y+WEWp
PyYQcWsFdWr2mYmkX6Avcuaa1ZKAR0fF/j/8ejpcuwtgP0EVMdozo9j/tNrU6674VHtxhrnWUfV3
bVYirq8jydPbLzhj3u/PwXcT4faCGKIqiRKTvNlQb9LOJBbNtMn0bpmprBvdKIgseDbPLd3FKAGj
4TB0winFs2u2iXs13oaRzYXy2smfGZMF3/RgrkOEjQzoh+H77+/t29B0+95M1C/YawiI/9nyLmUV
BdcQhviFxB2xkJtCTpdPmPQa+a1xFGUDiI4O9ENedpBL1IlgvJ/BX9bopJGymvR1m9qaRBEQVYQC
17pntwwnF215vtTTwSDT0fANyXhorRUF9UTqMq6OMzV+jqKvWEZ5q6h2WdOig0fdc8KSUDyIbccw
JoQ55aSuwk0QgqGPiWDBcND8C7td2o1kpmvWujzSynuwuX9Gd8uipCssXHiSUMPCQfw7EEAm42eQ
O6H/W4A3K30MM3sC7wanhuUlZoNFivAAHHNzaud90PL1ZEvpRC/PYznbn2uZivc0sEZhvleiR0vb
XUg7I+v1qg3g44J5HqBRaoU53uEOSf5IVWovxDoun6mV9yUA1kkNGFag34upnlrZ7x/77T4wnB+q
eIQiqkRR6XbsHCoEhId13i3LLNgq4cmtJeiXwwKhjHy1GqfWvdqL9E92fHvMm0W6ESrsRH3cLdPQ
X1Q0Oq5C7GppYdON9DI/GV3R49S0h8X65BliOK+RzHRduDrD1GtNa1TT085rZVWSJV+UTxzP/lXA
DFV+fzIRjk3opIgbetolGHnjB02InKaFSwsTyNhlWNGlqCGFfm4aGiMr8SS7g0Q19LeU8eTyMVWW
w/18ls+042kfMGSPDgyG+5jR0qr1ocHgg/XNaBvJFYOjpeFAit5NzaELw6SHAmoqFuzrNjqt1Ihf
NapXANqgOXXNw3lQQZuJARI9+9i+Wm4EFjvZ/zQZ0luY76AS8FTZYS+Dpg5ntEKCE52ebN89C6CU
Yeew1m3KGEsVultMx6e1ALs+wZynie28jfdKxq4BeaJFseXn5H/+klpErwA3ksE5vZuF5pysdRtN
ksB00y4dcFw0VETGzKRUK4T0XdIGsmR1eb/gC9bctqSCc9kwfGtmIQaI4PhU5lNNqU9nMWq18/j3
21L9Vmf8sRwh1qc4h3ADeZqFTu0fVXh8htQsnJo9OpVH8TH8wAppfl1fuyUGLujXnS0/hHuY/s2j
weK/geSj7CD5gKV4rHbtDi0PzbZty9ks/Af1iZALJqSP9+cYy7Y0J577Sjbo24eNtLN1tknGaJIj
z1v36rWuskNc4xr7xsvtPbphW/fOE8p408RpbGvC3KJR8hI/h6REOvB5u3ujZkmCpL9SH1GhQdiV
QoMIq64HKoFu8JC1AvsnbIdSZDI7hATZwUT8QNnU+oD5aryARtDei01a2mjYpHnvu6SyJ4ygn/G4
UBzGSQhPVwhwjnJgoAHTmoNHvFgngzIWmh9M8HY+UT4YaYHwxHyigW9A73GUDxBSGAhAQmYOznj6
gYgpkcFk73zWWmFbG3GSryfOxHEnE0bUogN8Nt5Fhv08yatqH7wa780Ky4kN6Wb8SPfWZoqCA37J
1lfpo3REb+cCF3GkiexY62RjflwPjA0hZ1oBBqdnomKAKdwY8MNb+y4dU8C91KSZs7ySjgBlgk+I
4Bfoxlw9OCashTR0PGlfTSlNnGc6hBlbm55xk3hB6JQT/VVhBsTVLj7w5Ma7Znya+6mnOqc5f0O4
ptYQr1PyqE2/lXcMWogfMoNMYvjLAW75+3QbgOR9zz76iba97LN1NscBhwKNWIkbol8wieF6oDxC
ez9/B6ZAfRtadAsm3R4md9jXJUQb87F9IrDqn+JjxOSGN84zX+hrvsAi3HJL8TEqy+pTfFccY4OH
bSNuFOwEgFHs6qthZhF8Q4BstjkBf9I8KwTFRzTw6UGJHd6nuFOpT76dP5VFOqO6nsB0x5OOHZ4W
HnPvaxf1Ily25kwQOUK9h06IMpE6iR9OqQMfERtQJy20bNZbJF0MpaEiN40pHlWvZrOiWUkYmTNj
c8wATknGf2aTom1KxG22FQPSx3HHabvIwdVBk4BEPL7aV0DSsqtQENft9KWZUklSWbAtbilbV3jT
9Pxa5NGY0GfWgp5rZJMAqS6DRCgWVbIdvRGBWYKNqNTaZ5DpuJxP6bocXdbFZ7c/7xFP9YUNZb3i
jo2+eKAhNjzohyvwDfg0L7AvgmNzxHvDqvz7qvP/WXTModqBTBA6wN+7faicwiJXw2bPsKmHbFPv
zytpn+1LXNifIO4g3G1THijmQG/9NYCltTCLXvqZPO8P4hH7WnVgIACDo39/W7cOmf9eC//3bd00
mXTxkja5GDf7RCYCcABtkAj4E2pcJv2VKcr0Zf+uNaiPYvq3nn9HG/M9OO6ftRgQ9CBQhiwm3xyf
LbnuConjF3u63s2rxFMUuwzOwPgR8mwwEMbw/B0zT7asL/0La4swz4/RO/J241nalymYO1YkDc72
verUbfb1fXFk0i8MS7Q6xO/66h/1U73pklAo/Hqfe5cpUasn2fk4HkluO13D9bLVsWGTPjn4XWeC
LT3lTjr2N9bKWBFH4npbAed0jZnkqaN3ZHWOaDdza+qvtur2w2SHH9XOeZO76gTI81zYNHf8ad/a
+9uL+7/vn2v89z2XG1kHmwP8dzti+5/yWNg1737/bDqV+6yNpLnutO4rM+DH/vgyP43PbjMyxrDp
3HJEidM2bUzjI6aQ2ciQ7WRp3gkRbxvH/7nC9DYR8cmiLMk3+a2AbIQZ01K9T7+Ud8o9nxis58Kh
XJOs/H6ny8rfqfQ/hxr+/I8PM+/R55aFVu8fpTXyjIztONgGs55JH1sdO/HcggD2XjzqT+KxeCDM
gbUuPwTw/eP/W8Xxn3dyE/gLStEYsSHysSzER2PCyA9zft7pdxqRtw7gfw5zs+JI16zoI4Vr2zc2
Ukqy23meOCXb4LRacYXpBr3cucY3rdv/PiQDeXV4CiIVzr+vMXyGKjAFHph21Dm1K9h0Psb9xFiy
CeOLslm67XxUrkNPfWCY3Z3m9W30/8/hh4zkj4+YQahFEqDk2Ytfrdsv/E36WY4hX80u89CNd+Km
9U6bZEZZZCaPjE3isMstYVbZ9Vj3gDrZTNm88wzetoP/eU83GUlwUjpDPAfNPvi6juVxOCUX3YEM
mDB34ojPdXwah++qu8FgUNriNGKfZ8aHEy0qL3U25BYjPDyuaa9CT3DjseGe79SYbh08t+/wu2D9
x1ULpOQqlQofmjBPpsLKWlkP/ks1l9f6xHixNuEyvXNNjJse5j9HHP78jyP2Wnk9G1eOaKyLxdUT
7Goqz+jUsAYy/GOhH5KFvI0emPctb/3Xy6gftQvFzUbakzKpjxHrmPMUjcG2jfUXWIUP2RNj2gh9
5v4HgQKTNc7vzeLqJqtmAy95m8ybEXS6ZbQTXX2NQcFGmzy5TpIxEQKkmbW5Kjrb2KFavidUuy3L
/HOqNwtceGJKUBHy8UOqHVdT0Tvbn6nT2u+Jjfzb7R2G1bO4Bm4wwvV7Z3f/cc3TKcQi5aDZCtb+
7wttNsJV1SPrvC+9eFNsaAycD8qkeLIcZZxPKecxTOE6Gb5CzJiHS8FVpuaddcj86dP+803cPAGd
2iIqM3kTwjPlH0LoaCJ/6VvKdZZMhOfW3RxpibL2qUulyJdHUWAnG2mSQM61BcPGbG49oSHPCrdi
XtEJnaJrsPFSSHDIsVzVRhbDQ77RHGGM3GgqNjggBwFm9Hw6Wi+V7qhP7crYqvvwS3ltdrgLo6MM
JO9J+woZnmsw+ANDj00v4roRn7PX4pFomibKAtYnvc6k81IG31zHWutFx3tL5k2Z5PsO0XGQq1gY
LEvWbx4GokVQVYzN3AshzI2p3nl0W/x8fO28Il2G7SY6bSRhXl0XzIHwACUzcsy2HoZfmq7gCFwF
n6/hSHgY/vA0JsupnuTOJogi/fOgLfNSN9CoBcd0tRXOAtdymDHjGA7TGR3qBM7F0W2ei+1uN+Mf
1f4cv/B1t9t9Tb4eHx8be97ZX529C+3dLHAOsx3/fgnu11fm7Cax7UmO9zZbzQ7DN1yH7+xswsdJ
4sRj5lbyCkbWJnAFpkw6kcvcczdyxXnm0DjifuA/FGNQHzY1Iocqh0MJwNZH1AjtA4kKB6hZpA+k
CHbmZIfuCQi0HY2+vj4+Pgzm7hrTIaHmqME6Wg9/ljiBy+fmxDQ5YAvxA5OLp3skQ3Z6DI59ZxeY
pbV1EkzVetXdg3N/qxhuIy+DeAb9D7glMBh/P3iNdW7DXm/O+8f18fgq2GR/I1LEDcBR+0jX345s
Fnz7wieEPthBf+3FbugO/4XWO8u9t1rNnNieHbrpgVm1NsMN7BkyYu8/Vy9zhoCsm3Cy83v7wXcH
8p83T01dNDVDxS94Eyl1jMb0Y1Wo99ICRm67SAHgQVZ5Nx3s4GN69BIFCKCPnpy68QeOjB1uOeUV
AudCJBN8sOhcutDuTw+Sq82lp+sK+kY4Rpvuz5qvubFXnqPHZCHOlDVucpMm4HP+FqqOf/Wkswc3
RZur+/wZqa5lRwufhB1aTzoRnpjR9BQ+kaHI+2oSu9Qw3sSx+Jos+md/S1fS6Y+9uY8NO5m3BhNM
nHSSbI7pmP8jGl+e8LxDrHfQKJkbSnD1XHtgHVE3GNs34oe+YSreCJue3b0bW6pblGgcsu13nUGi
81p4LJbZrD6kIwqEO8p8IDlHASShUUQJgvNX7fwlnoTcuJNwJrzAiUZ9zxij3rEork5gO9JAH3fT
cmrNrruTaVdjzDUIJWYk6tG60Fyx4G+WgcziBqX8ZyfbbKniPidi2Ph3VmXpp2XH+ONDvglCsaQH
8dXiQyYzGDFdlNoUn9VE82rP5LlLJgWT35BsvNyNN+4d+SYuzdpCQbLOllgtggew0COcINOSeWXj
ZF6SgHRu8YDdbK5PkjtG2O8myG939k222foqUILhpDEgPlFRWrS8/Bkp3baeMcSA4DQdPRIljPJR
cCfq/w5+bw5uMRnOhIljcOXV4br8EfU0fdr5gmiw0GeI6x3Ka5g4wpd20h/ro7wBzLvKPynVJHPL
a51+pr9HHxTapKV4HMpvR1T0ZLu/bz/qcMa/vambzblIFOaYnvzzXmlslY4QNz2i7ppxXuFCc2FG
bMIFYtBpsOq+rGcAU4/BPHvJXup1NIOqGZojkelcuZsyIbJ2sOaD0ArBH19cM7fBqNWP5426aA9Q
qjbKRl71O+NO1P9TlvvnddVustwTpvvglOvnfedYdmkfJRZUyMHOZdLaw9bHzuj50/fUsd4alwaJ
W4y7o++p48qdyCyqduxo7iOGPLdwdpTu7ySet4KPYYO3ZJl5NlgzTAVhzd+fu2/4Z00M2vMevzBt
dwvVEQj+d6g3yUu3hNFooXxzukNsDgXN+ENbnUFaNGAb7dZ0XnQ8tpGD7qB+YBIY7f/ItCXtzptk
2s8PN4KCuYxyuCqq/Orvd8kAdtlqy4wbwa5c5ke7lo2RzjFnssOIVedsyx7BGStkOc5YkWGQjyN+
znanVyqLVEeRaEbbE6579/QqHZvGLT8HMcan8GBuKDsGGHiWtBDmPS9lDn9LdMXD8LoyDsb+z78U
u/nXeOoOxpN2VL5f2pGmBRY3wjxcOuWi3llPw//GGHsfYyERvGQXlKveqpf/vJrtSbOb7XUF23za
fkRz2TNGxkj1EIVwWwy7be6ELrNpv8Mn3javIYxUxqBDn/Fsb43vl7kO9uEq2DOD0NrCouCroNlS
PLW2Gd6r9/ZLfb986e/BJlmRayxoCQtjyavZmwlTiHFwATma03vlHs7u/rRP9/FDORXGjFSYqqOG
jUCYxZNkUm/7g3Ry+0M18+cUzz2mY8yLbbEtd+2hPpzWp124jXbWhmx1FS7LuTJtqF1raySwW2UN
lVtFlW6D2Fp0s+tY4kkLD+ZD89TNr3ORH92cuhnFeWr+tDgoPVEztXCl0DQ4xq8Yzo7ikXHTwjRb
dvNgnSyD9ZmewkahWLDisIfkEOyCXcTbOK3jbbWsl+ocLuenOgf3PA9n13lR2iGf05qhUUtrGn92
k2ZCR2M8fEUMMInH5wlcaO9eMvkfvtftEvbnnXuzhDXhucjPDNOlStd4/cgcSyNphL5xEk3UR2Vh
zf/z0hZ0dcWluGy5gQKDUme9ZhxwvWbU27LiZ9gnvPppNMeiPvVn9fSyMGfgsqb6TOerOUMWxg9z
lq/yVbxJV6dVRRRDCjsTZ4jkZ4wR5/fJVJ3Js2JaTVkueUkuhDzqINJkeJXLfl4uh5c0aT6lSTTD
AbpiAjohuryxPIDID0NMbxHZw81nZTjbkn0UCBwtgsjSZqY2vzoeCSPpUI1x5BA88vPov19kxf4L
XSUCtf/3kiY9x6HWNRHgTdnGCgKKQw9vmM77SV4At8u2Vqh/WS3ljeliMPD30TJa1vN6Hi2riT5l
3FBg860RFOWxv6ejQW+RgQ6Rusq2+doyvXrZs2Esh98NsdC6XvoiXT4723YmP+Xr867YntcVt7WF
c5zfXA7lTn8K4JYcjGCqH9vP5LU+QKbFDFsd8l26y3ftUp+bc33efv/FybYhOJmbtIf4bvWYvA4/
jMv+jDOIHiWjw08ELTn3NUGYDDOe5UFFz4pQbtzNG17neTmHmzP5fR+V5B+yXNC1Mk1FVUIUr9xE
NarRZWZvcRdWI2LSsTCRx/FUHw8vcyw7GR8StagZIpN+ni9TXjTfjkNGJpCiwRP0lO/MTFtB5hn+
q5PyUkluApKEqTmtntSX4JCOx61tv/PhORsKePbT02J2mHT2lhHiNrhwm/qHM7xIezxtStO1Zkfb
fmTOdvdFdkZWt1oV9svi4njNCIUbqRuzFUbD9bpOovUOCQLBpr8yXrQX5SV/Sp+UKcaJiTT9/YoZ
Q4D5z2P7xwW7icXioBbbrOeCgbzjvV9576IjOheqhsMLtI6djZQJ3coJU1VH/ZAuTQL7YSic0FLj
ldkFFWqTn/Hx2BeSWJqj9nsxGeppXJiXxWp1iNjXGSblNvYHmwQZIOvnhJFDBH8+fceh5Tpcut9P
7ofaK3pd0j7Ywghp6R/c7KZmL5QBmN99slA9lI1H+UU4NFP/wXxg9b1X+PyhjD4czqCtJImyRnf7
78OduzpNi7JHB4K7zrlM452+kGbFyqTKdefMbgR3RDN/H2qII/6IYrVKKYJYF/P9dZws8MbHDJt4
U54KTPDPkjG0OsM3mAsKXdgn2snnp9+PP4Qhf981fx/+JjdNWqsvG5XD556pj8pDRZxHkWbd3TvP
f0vZfx/oJj9CuVWYcs+BhLm29sfJOhgHi2gDhuRONfSHM8LhhSwKgCS2Aetm4dCAR5p8eOW+fw9f
lFX4hKqjOvQfv1836d/1aTCS6YOJxcQ4citflDrpKht1Wu6V9QAO2EMA3eKTY+qunS2NO7nOz+f0
Pwe7DcmReMV1IiTl/sRehzFnSqb7kN+5cD/ciX+e0S3hVOxzM/YNDiKO0wdpAvtyfu9u/161b243
nU4GLi5EmAPM/u+7vY3RmRVFOCxSpzdhLaArOM3jXQtBjDaK5Z2W0hhg3mcyzx7fLh6kyulEZTmm
9Pair9AJShvfYzn1Eufy8vsn+kO3w0SOyrRQXVRVSf8G0f/xJIKKh20oCNX++ewxCugj+zBG0Yxg
vFxejumnUrCnFPP+4QXbsXdZmUyCweO8jT35eJ0AiByfWNrvbYT/9kxNwOYG14xFj6Lm97L/57uK
8aFB/Iv3CFYZrbMOP7RRvYteI6YDaZNE2PYhY7vWgHnCZ1IA/fP0ipjg5GUMvpacEige/EG4So42
lmtPDfEd2m3mpSNTpYISuQmxvIpswJORl+fO6VkiJCJzku1mreO80p5QaSazjEkJG6OANzYIc36/
8t9k+L/uiptzvHlky7Yv+rAt4n1qM+YCKzk8aWcPh46RDpkrLYr/Iuw8t9vGmmZ9RVgLmeBfZDCK
QfEPl4KFRIAgMnH154Fmnc825Vcc2RqPxhJBYO/e3dXVVe5kjlEVpK7JFulVKKEQk1vSE0giQbOd
VvZ0znOqm9VhwrEfDRQj2gp9b9yWBQbUzWnmDJ5hDpsemEsRLElbCys5OOyQF0RZK/QE+BWthZRL
1rB9seCB5Uo/I/ImtX2B++P2APpaUNwriBea5XtIgcnE9Cq0ncs8mY9UHcai10cn3R0QoEvMj+7x
I36X31AxMV6qh8ITnqX7dHcjCn2de1d3jnldDQMOlWQJt7q/9xPiyQk6aVK0r+lIMwaIHqr+EJpP
w+NRMoGGOcDf8oTuROtYZ7JTKyL7y0CJ0Sm1ukcIkT8/yi/axd8XJIHTwppFxI5N9GVJ98dynUTS
pO6nZ2HHlYgM/vgwMaaDiVjCRTGr1tQXgm7WMGleYFj1t4xJx9Lkp1e/Ci+CMe3yOimEHS3aoUER
zCywRUeHnfQaAdLmRliWrhVr0d6HHsyIKLEMugVc4b/vfwRHwDCydrrj1pP1oFhm9u7FopvCR+eM
6ZdsXZyxyvgvDXt76zxULMy3/WDug2D7y+OfxWKhm8+D9Zx/5V8iLUo0D+1HLHOeFovVYnW/ey1M
Z/H469c2NPf7PeXLmNG9rV9epjT7Xk6kekvoHpDhpqbhAYEA3Pz38fbyVdqs9yNCHmy373ePuflY
OrCMzDQYE7/aGV92dR9aK3mcpbBqiy4BAIST8JG6ADxf/YWxBh+bAWM7gChAopdY8ZthNTfW0HdU
EfoCq5YhJkWDjm6of99UQRS6TMs1Y9c4nSWRs2r+yUNnJUhWNCGdgjbEfso73qXuLdr392P967Xx
WZlAU0Es5eq1k7SnC3+WjV1mit7ZjGdsIguzcOtEX+TnvfIdyLp6reuwh17lQSl5LQTuF6GvW4LD
5IyFPD6LpXEuVKonL6Z5LXidHXvUsDw1GJ12NDs64pu2v5VmfN8+X3zf/3vzV1m2dFTECv1zY8dt
B9PRqQJeIavd2jXfspmr9321aYR+CMUq4WVq+/QwYSUzWWvve/P9eYVqMby9EsD8pq/nuPf/jg1/
v7nrUKkpjYZbOHcbJgU2LR/GzPDyhey94Gk3wzXQSzngodo5vdU68HRAraugd/CnGOEnL3YxHfV/
XgLylwfL1VWN7WTmC8g8MIS8Wm/5wISgeoq0nT1fLgXz5eLILHkAMuLHiBi+vJzNl7eX/d7NrG3i
hk4QmqyRyPaCsXBlQ7tuZe7X6/XL2/pt33guUSV0IjsI9usRJ5HMyOL/VJY0Bo4g6E3iAOAFfTEY
Ux49zt7cGsGv7d3dwgTAuPPMO5NScLHo7EXvfIWmzl04q8HRrNXzSuf/3Hmx5Y34XudKcJzuKncx
1pBA7CbjVrr5mAbPj6r5uGjs58XzM7HrfjUbW5n+59H6pDHpbITgq9lmTm3KyM0DpHzzwd7s7ncz
GqCf9san30gvlJbk5/xjPp9n5tPTyXyybZJBvmTPU3P+YX98bEJ7Mw3GnmoNgWyMwZ318GFYDxeP
Ng//Udr/hWXReiJCLi/Ocjk1l4P7ZM9t395ZkckvgBXYmCCt9qf/Yd/Iq68dZTkkZMYWyd7IegEz
vorbP87ETBMj8rpJvp/sUho08apYHJ/hSjkwL073WGWQ/J7ulSUseSubZfexVy3yWfRyXtdb4VN9
3B3PplghTEWtfcnM+EYJeK1R8d/1cVIh+Ccy2Kxf7cdQHoaqihR0q11j1sEvCj2EZc2BuJdbDWjk
z4v+5utd7cT6mBXHaqpD1gTNUx3dGvzI1dhyinMkub9ZdHwrPcf7/8f7G8PeH/dfvSBRjGpLvi8C
8pENfGMm54IpqF3tM/MPkn2+L+aVy3QK7ap4l9+fHnGmmSf3pIHG6vJ22Go3YuD1sMr1PZ9cNVmS
vMFBEkLh/vQ5rCeLbD6eAZCZ5QfhsfmluNAUZmow3Z5/sTjamvTFFB7U3WRzwhQHRUD7vEipAnuv
2KQ0mCA0vzWP1WM3MYfdjcf1j1MB1QdxCvDyNYZ4BRFANJXOYtnne9jB++bltAxfsvvO67zptg6B
itpN+QLFYA0JoMYt5VZj9Z9Pj8yWtUkApzj7++lpbCvEZc/5PnyIV7ITvxTzzj2udHD1n9/od+4s
6wRL7ikJM3ocpNR/vxKiyJNpGYrH/XlV7yYmXSRC5ogCj1jZL7K0R+/ujhTs8NQB2jP4crlFb5LE
8TWuzoNxOnFMPWTm8aZXeyOT5EvdJELC3ogCzXwo6Rm27mU2uAdPIrkDprEu1CXRIqeH2IPO964S
HOBnDA6RcUquBjKXB5BdAuGdk2RejiQl2vPtvH9M1tojrVqw6oOtB3qgBuqdfmcE48Gi+OlsYvWz
OBCW+hqbWU/wzkEaKF4caPyW1/ECl8AgvtNmF7gkMMt86kPv5KYuDJIlaeGy8ZW7M60JhpchggkB
k5FgIbck/6VvTVbE2cjFiadj7TP5Sqz+2NCMSOUhevHpvnen6/MjJtyfpy26/T4WN17t1w6U/BND
AD+vj5sve4UKKnjTZ/hBpHt9VrjaulxXNgpc3LLG7R0DEFQmtpe/fn7V70T38c2yJCn/v+DPqyxR
PihVOEQJ3S5So8G95HY9z7bn3qyDyYQiQFm1PjwqKrzioYeFgU1OgNDxL2hXHpgEZft5LYEiqrfS
138+Bay+RkGMCWXQVVid6HWlnGQ12VcE8WxJUUN3Btp9Q0hl1ooiSJzVNlQEGpvhBlZI5xpmRkaF
EUtpvuKjOOt7E6xcYM38fNP+o2Jf7yN5wqgcu5mpJPnqrhnZJEKJ5YKyjRP66kxxO2/iA1LfFZDy
WvdEJGmW1TJ2TtZpltzRb3LauXgX3x23DSMlz8e14svP2XLymC1Dh57pPcVku662xqt4X+6KyCwM
k+H9ZtUH9G+Xua+s9Lv6LVwe3Mns9EG3XlzUXjVXN8mCUdmgvUdIXkltTMqhaIWGqW1kk/cexDvm
M3VzOlMs4/0SXOioNL7opDMqgqVm4xuq0PabPOfLaFP+imbTG0cR1PDvMUdTgL1Qoda10c/u77gn
KZmhHrtzuhd8miuzsCJlRP2XxByzcf4t0cjCpNumpFc5sXv340hhRlW7lRklGt3EZ5CA5yPtHpoY
1FNhrVo5DW31F67XZNsHJ7XVVev29oXKEX09q2RpHuD5Q2iitSg7Q1DQCsdgyFGDidP6iKqRoA6e
SpiiIvJqc+LRFmZ0KJlXv8T7qSszsuOjyvr1I2K/8zjFZ8Kb2nPvchvq0TPmRHt4ITmMHMF8g/NK
s2/b03sfG4iRrUKNYSDPIxs2FxKcYCpi/K2gQLbUALVTOFPrsr7Q02lnyWBVgTY7QDiwmZN9OO20
+8owjw8S3WgJzimfHaa+3EuAWjgE0ATUUp7nm2QjzlHOthmStOjrOkfv4pcv2DN45X1M4OzvKziZ
PPSOvnJNfcEMw7Lwos1hS+dN9kMXg91Hw5rah21yQwwFdYx/PHjG+QikyAt8H9wTj3qZNng37Nt3
eaZ6eIabzWwKOl8vxtJb9Vq741zoZp0Vujggu5+MhgWGB6zhpqvOq5aDn41wBjN2ZPD0pREXoTvE
qrVEr3HGju3Bo7NrHmZgd/SkLk4dSOY7zTgPeRy7NpkihitgQDhVreSuYXHlgeRmq8w5wW6AmwmK
hUNmkFqFr9up8wvUkro44kxGsphpttTDKZrjLHKnkDMxfadQSh10vWB6M7VNpTK2slDB4vl2HA9Q
wS3GdrfdIqa2zoFyNYdc12GqRLMYKXF7fneLbCFzOhZzmjBwKUOKiAu9PSA/xM/3iZNbE2pyDXr7
eNQl8Ag1K5nhi0Q4O0B/oSG2TIhysY2fPHeDlpj9OX75cyfCuvzAoZmSknVh0ULjd+cf728FQe1f
jxdYapwegCUlXs/0V3gtnrpDleyF95TkoKWsHNh7htOTSExc0DnuUeWOuLLivm1rH/Imiz/2pBkr
mMwOLe5XlGAD6JJ+7Y5Ue3R24d4JUEBHYg+q+LYQGDfwn+mt677KgQ6ZkIkJON5eXxIzXBH4jHlP
i1d3PqGXm8UCmSVYbiLrMvHGi8kDETo4E5VmRYCKLNFBh3rRsZqMzeDqcFQOdwd/3Ndnu3TGz5Xb
UubktFIKqASswCdGQ8Gcoa1gpsM7hzzqYIdodQzwJCsQZicN0juks0lrTgGcXEKdp8CBHVuhDITQ
IP75DPtSB7o6wtDzQkgHxIVepHwFZuIAECfi5ZhQlnGkMlY59cchqdNKZ0eMXyGq5XY+QmHgftlD
b8NlImr25iOO7V4P6ps8MH/k4AN437jC8mC+FjOOHHbBWK6DAxamAIdYgR0Ml9/v/Ft9269j9qf3
cFU7aMY07I9Rluwn5oGCHGqqjS+pxRyqHDTszt46LYA6ORPGpjE4AdR999aC+gdKLv91J68OOPVQ
0l6IuQrjHrE/+B4yFSAmEfZI+dCc3rkbzF+ULnCgDfOVloClrbHRufFAlfHN/nQzrnKSsiy1STjh
gY6pPNHL5miFpPzGAueEOnA7UPQz0QAH4tQhJqO0aOXwtnPrQ94QO3lMpffx8yr7WkXfLoqOF14z
nP3f/EUOaXoqkjQcV9mFlIinM8vMjUDTCz6FGXowI4iPCHN4qXv5OuF/vgBkMP9xWxhZQ5eLRiri
DVdpdXXR8+kpTJI9gl/wjcbo/x8C9oWcr5gjIiFzJLdjlY8Id8efFVfjQ3QOn6FfB7EfziEVw5fG
RXbBDF5A585XSUuZY11HFoIMtuy8vUFmjM31CIWN1LVfv8YcYySPV2bqV8xWsa0AAXvz1/v74+Pz
8+A8I2XutI7oShwN3AM+oNJbUIzhtvaW5OVzLNA9GuacRUhskQ6RWlgxP+Hu7nG1er0nktbW0Tnx
WbGO25Ce24iij3R6hkCJvBei8cT8GBn2IxU9hSkr27mDQrRnMGWDQDJ8JUchvxAp8cY8Q7THn3ak
hZewSC5zpqvJQC4u7tjelIENjQ8aUfyt+/tdzP4O3ZG5//Nj+86+xXyYmDSGJqZdiVN/J41GoV/i
Y63E+8bqNPP0EOpm9MHD2DFRz/3mJldWiTaIlxODYu/4eq98HpkIvGs3IZikYxC/cvfni/oXok6P
FDx1zPp11EL/viih06UemkHMdFD7/PJJWwZfArsmAPJ4MCXorXp3vocVysC3CKlFe7ncMbGSv+Jq
Je5L5AQK9BPMCJ/iN+X554tT/wFAj8Uq5RzDfGThV+g6vNphUpdtDK82XjUPqOXTuk3IPWKzIN9N
FodNg8ZAReBmAjt3m6fjo7weZrBXW+wkTGOtLdX3gumFoz85W/AbrY3MVDYq6R6K4cd7hBwnC0aa
i4Mf1jeqve+DzSAS1KGKBkoo6cZ1d7wU6/Og9WK0F2ituZfXDpZdMpDBie+xZKtP1bp7w+EVSUQU
DG7RqkFAroMEskQibWKEs42RknMVJERgoIrhVnlnLBlyO6GkHpTuFLqhO6FaCUeJBRPKISMevfJ2
KMDEYcDyvGXyV4ViotuK8YxU87JEOwTmqVWtzlBxBzJUlQrxxJ8byTdkr6coBHI50IS5vJaZK3+W
jEOkc+QztEV6fhI4prDkgmw8R2ug32bWcX6wmcxvNzLEKbQpAv7N6YbJznPK3rD6iYuwxFzjjCZz
wFBiiSES0zO9IwVMXaMllr6x/SuLwetmfvx1mfM0a0+cQ9mD+UPCNa9L4m+3jmlZoA4HsfCx22GV
K6JLAU94hP+Yf4jlr7+kvUKTnRmPRc/NCIsgJS1IIaD3poKnveajz44JEx2ktnBHsZRV5JWu/pIE
2p5Vo94ATb54MH+dL+OD41gZu9Oo14hXKIFhDAdJOITyTiNPIdHM4A9YFTNWvX2C2q5ZjehMj2uM
94raeivXNfkIPtxIDTQ2IUQm+oa+1qyyYosWvB4GMUyoei2j2BHZGhIdTLFBVEtcJfLF7q68bCbK
PCWNP88rxS4UNzq/sqUP7V2XLUt1V19mknADbvhOVvz7TX7xyf4ApKSs6M6NLiBk7TKDgOxg86q/
Ru+wuLNfOlIS4aL9zF/DZ3Wh8FBjBu/R9b1Rzk3HLOb7naaLRB+JGy5eRWSgmFRXOkPaDUgehgOa
4SupsdDKodOeUtFjXggr++K3qnMYfLm4u8DmrULrCHXS2Bjy/AzRLbQjQLVHXABge5uFa07dgTIq
nsWXDT4FU9HMZqfez2CfFH549NAUxkJV7YAwZjELVfUU1VMFv6TSek0ZkdPxLrRxDEZaWhfsim22
b+B1Y2weY3VuN4nLWM7FQ7/onsWswxZPbQgKGkJ8OJ5Plvpxf6lHZb3wLvk8vxMAe0yfZ9MHlQHD
+z63260SYnju4NcFqiLdiNrSt+zk69H+vqtXxcg0rbPGSNEoLzRn4GSm/sRyoLfgNWC1i6cZUrD5
sxHUDwoNE9Wa9laVLw30h4obp9v3A4RLgVkBI1ZFDZeE6e/TLT6KKgbfurQbtVaYrfwcFKsQXkvt
oSR1UBC7No3OmTxe7mWnU1wBa9t3I7ETHCXJD1onUr2pvO5Vt2up8SaLC/mT6BhzzC10WtwMGKLJ
wgzj/Un19RoSINpNHa2HBPLqz2fhdyj16q1cZeThocYXLWHDREG6gkIOHFZZ9MLAbpmEs9qX46aE
anx/a5P8j3uIMIaIDCwx6Toc5Q1G4r0k7UYlIuiuqOHixizaDWODm4LVGfmS7IRnlzjUdI6eeGJi
S8ALVPGpQ86Ahu7lA1Gx7C7bGaLZ1YRtV0Sa+uLVqSfB0CwQifTiU5BGo2RMXHqD7MadW8mO1Hs/
38d/7nmaCP//7XxBAH8EnljpszNm8tKux5EE4i9AhYFWmyuUQRUtQ+MpSbYHjYy6eehrxcIzC/fa
agPFn52pm/R7bE1zEmRGmVxFEa3bRoIXPU1Ti9ykehEY5ae7xOrB2ArgCwitfc76mS7OT1pk58JC
Vt4lcVMZa9yFFM5FwxuYxjACBXQErS/Vyri3gz3grpn70ck1cHyVXSVBV9Ur03kNvpTONby0SX+h
JyszgbmP8/MQbsp22+D9db47xLZarFUtIH2MyCDPz53hyzHfaENQE/UZiq7jyZWa9Xt92mjMSYzu
Vqz7Gznvd3LI16r9fbevkhA1jJIayUBphx/mxwm5vf1hcXxI70B6V0wZ/vxsv6Q2r+M51HdN0iWc
3/8zTfvj2eaGmCRhJUq7wwWyYwbWj1hzhk8XQqwMcduRaMdz4xVhNYUmvjEmPMnUxXsoR4DkPf04
I7VB9BXQF7N0Pqe2oJpRa8dne5SaukVn+V5lj3fnj+u9ym8LJW3ULuR6yz0ikT3yncRKpm8ZDG5t
gtHkjEOx0yMiBbLLsPpgJZo5QaSN1IWcsscDxQwBeVDNTG0xdmHa/3xHv9e6X1cIuYdUkht63Yiv
6kSOqqiWdhX6Xxisg02zug8If6G3ZJ3AIqkdmYVIHP0jvmM0rEXM0WKAotdsTJlxuIYO+PM1fSfM
XV3TVVCvTiIrSquknYGPFbOtLRbKFol1ldhT2S+xwXlSsyXKmBkqoTzbW4v6O0RzdQFXoVjDrHza
TbkAiQaEMRIuSyjoqOK+yq8DwuoUrIqZSLhn2tXUlABoaDZTB8d2BXOMzgAIYmtpnIiDnec3ttz/
WFS/H9kVZnKKSiwBRa5ucsaky2bSr0ICD4ar4BwRieWFDXy9TMFwT4IvXOzL2c6YpQu9aEDMLTiG
9FzMRnZwj7tgd3l25MuNJzgZ86rv+/T3JV6t+7Lv+lSruETmESPmb4+ucZxNyk0rrmJhdS7mKBcK
la/BuTxjssM2Dnr8kkqb9SdFGLnaaUpWiyKYUzCRDgJf2kpJtwXTLUeQbVX2BGgJqLodceQyi9hG
7fPYoimNurUJfQRuwOQFimtRrEJ9W+MCVKyQBRO5lvLhXAVC6guZEysLBfmPM9rKy7RYJ8pmgHmg
c3Uek9XJqpa9BnoZY3xHFCFmmTFrBrT7lgLS1yCppA/TW/txXFo/3bmrjLU56Rny6OxHidoAcOtg
NsD61ZhbHXqvHT0xvVOzDlHhg03ZMCiPNj4OJRZeBUmHpqcjK36m+Ng4ZbfaYt/Ruqt9cZX4hSdZ
7w2Bi6tD9PCQxrbxSZXZIJjdyqbMMHdljhnXySUPxJ9aPrkHivmDJSd211kFQzg8RATYIHMiBo7h
Bu7Io2spOZYp9dZRdsOTXyTOzwHlX/mqpP5ejVcJTqkWRVZVXPbpM55TFIMlHBbJCtn/mx1gwLmf
H+AXk/OPI6rQ1VTBKno8ooKSScfBP8qLw+gW4XHXjqiIjHqfTnXEm8FMH4b3IXSU0MYD78ztQcJF
9qXWwQE+8XrBR+65OLlHqIfoS4CWtWORDnc4dlJQd3pGR2d6dlrOB8U+n5yOIjK2Qpq6WPMBiDGK
9C4zRoAcQeJAf9bx/2Mg/ENnGM9AphN5PLfgNSHoAhMaljZBENSLpVUN9MmGlAK9Qv513Dfo8dXp
7BwyN66cXe3kHPKFkvsierejQrofdz6F6bGayy1QjEdmqEmOFLsX1oDgx5GPqZmgeoJu43gUVpRV
6DnPcnl5nvq65l8YZiTxZfBxsgwrj/oVjj0Me0kDZDCJvfHgoCIrQfjSbAMENkRZmszOVB6q/TRG
jNaaCL6UeIpyI5j9OzH/vXy+Kt0/nmjfY04YnxtpBxtsj0Iq0n6ZH95P0NTCfs4sVuWseZMf4ydx
+/O6/c4K+9pvyNpiPEvT45rKfhkUqT8lpbTLDMKirbXsHwvtFfGDrVScrVI3i9Hq3UYR9eeX/iJb
fY9Dv1/6as9IUJ+KYznuGY0K1knKoKaR8qFi8nXA68Q61s5EJvHyelY3csYjtd07qpwlFkm1Rmc0
CZKphxdGHtqUD3jPTWM3oYduOBfJjUdbD2TA0a6wGeqvz5yWJpmsejAnjOdh5CbbBuC/bINFjmr7
cOKElxq8vzKPMV7WFgqQHGMFfe3Ykp4PTAAptoECqW/cYSzgDoOVcZbgx6rTKrglrCz9j0Xxf/fH
uIJVRSWRJ7HECcfqjBE0ry0JlX7ZxiqqHVyso8+6jQNfSr8eJSSiHiAXtNkK3Wn8Y11EwLUyOGns
MlcAzKyZt/dq2ZJ5M5FzEgM19RN+FKQ2oKHBwoQSokst251hn8n5ea+GLbVWGlsZeQl/x4GYRyyd
YmpXWSpapwYOihZhBmlB0dJH0VLUnZ1CGXNQkpoQmACyzr79OGPklFqEbtJo6JdofHIfB6iHuTfR
3AkdWTxQUam2heOsj5Z5syjFtVguZWH8cxzihrLqaKUdlpo+LxjrFO70AwYAPuevSMjDCaDGe9o5
Q+I/u6fOi/XgYsxa6A4CMoxWMbEoscmWZNU6yZTvN87U781T2C7MFOJLPXZTMKr5GySg3YY0tFTX
uxbDJ7gjralCYP+FoqvA5Cq9jhcpGuMhyBv7qyOYwCuPUJUHA7AK7hbjvoZdqxbyMiEC7HQ7UDAg
mhJZG7sLLWw++SU39oTDD6t5MmgGn/mBshXxFs9jKEScGJ3R/rM/mtPP+EP4jEoLQ0AjxoUBKA5T
cVOM7eElfFfpwHM6Srhjm2KLnbPNYcn/zoA0C+zL0Smgoh7rgpavt9ZRtBSqxXf5bXIeQc+zYU4Y
cgErGL0KLAiIpHlK4hS3EvV/INB/3djrTaCjuzVoYVEjV4xPMKWCyWIkVRsi1uk4e3N54aQxYmoe
m3v6X02t85/jvAumZFb0zlGT2Sd0a7AMZ+8/oEMtm8ihmziZSxgMoCDFTTpxo7EusRXNxX64YEnS
nFiBFHfQlNXx182THCmif57kv7f4VWmbh4paqmoh76pKt43jZ5P6k2wpCi9ZuxTOzEq3ud1lVGfo
SAui7ioaTk8xtN1D5k3wYZWmrjrcJxMva+3JITgqpoxCYqsAPnNX6nKm8v3MM6ABGbrjghFdZSEP
r9N8E89zV+rvLuUdgIyAoXz1q/6YZCOEDxMlWsX+ZFQrpokzoefXlJZbI+diD/vYxzpP8fkKG5mA
4ALej4lB6B+67dRkjh86pCtbqCf1NqlCs9LkbdsWTGvqVugrEUrdduy/JdHR3MV+u0Zk+51phFWG
COqqfA7HH914tGQ8rrvDVcYcgrFncAb+gTy/Jdr1vAK+lshzbeqPGIGMDgeFDXH7WaTHbbV3vT1+
TzqXIm/8Q8tfyhIo6OUzPwnrBMgzAIrxnCxpS81c6zBkorMtlc/iaadUS4Se+FqkOFgaN/CuFE+q
lm3t54dAVlzUz0/Daxaui9xNcvcUuiLSfge0f62qXCn03KslxqstihjtU0T/MVnq2MrU/qV6OKuz
Nt0W3VOhLSRpFYUPhrzUpSBlhUaNf0bsqZ01xlyU/GnrZcOrIq1SbaMsymg+yHdK+XwISaX88LRL
1ZlRPRwjkBy/P2Ac5dd8a77LtQeucEAqPjHb/q4zyN1iYq3Jj+Dm8ZAJqFgKT36F7SLHkPUQHOTl
cPD0bBaexkHADj0hKqjzfDivhfO6UbyCOdEY2MfVWk+r8ddaJOLudHK4hqEOZGM+OS6ol07qbILI
Tru4HINmahWM8g1umPlJ7JUsq2xxktZ9OxPVzTF/UeOlINzz7Q0HQzuTsxm3dxoeMSNZCa0nSkHP
90x9riwuvKZ906plFZPSn9ccgOL0yYhSSxjcqQBr6gIHO/Layac+fRJ7pkSrpYSrAhFYlZd5tezD
VVJveEllsm3UjdG+VUyfVA9h7Ra1X4VunPnn2lWPARfET+LNcKPoTk0Hd5j6rAC+El6CDuLT2akT
Nx48GWu/bFkD1rduGbvtyW+LWdu65KF6u1QMt1BQ7ykNVxMttQYRslXi78Q61KOA6QnW2fmuTFCc
2MTGMgtfmm6V9XfViY7JrI030/Cpmby3xvygPcSjjGRHR0VYl+jx07hJ1eBIC6awBVpOrV3rlkYi
W1kC0vaofmscsdbZrbR1Q5bORG3vU2hO4NtDsmP0BykcmFUVTQanwlVpcAn5Df4A5Pb1pv1FE+Fc
+5rgJHgxCjNZmEVHX8u9FgKp6GeaI2B2tpc+5chJm5kceknutLmXUmXnDgDk8WLTaijOc9Inci25
faoqWyQNKwHwnUvstMwZ04ur3bhxxNoXIQwhxWb4IsBoGZtCaOlgWbo7ZLNXRXelo3+ocKz3uNjp
cSZobsUdvZRLtfIPyqJVZjIA64Sk0S2OQSGCMdmx6LahO+CWhPR5HYgAJ7o7Ef28fx2tA6M6x4Np
PBOGsyUiR/+l1N2dTCN9CeOtSocy3kbNQqUoqsB23a7x9HqWCw4KOL0dVe5ZmOU5SumDfxpWbRLk
SXCUZxkbGUVMeMP5p5HiX+EC/oeNpSFBIk1M2t4P2cGkiUZ+2WAbJ9tiaXPXjoydxXaSj7+ik1NA
/kPRP9lmdXCQLBwg0HG8PJ3ONmdwqdvHFgMcTyx8wbBLrJPK2WTAmcU/I4x78uqjj9lShPG85CYJ
YWl8Bb6Xx1GWlnF2cGDuW5unIFMWHb2qcxWyEokt7sXvSK9fFOesOBWsPIXMGmNml1eLziiZu/iy
REdHjR2ZSIfK/9SJjqtJ5BuSxT34KJ969iMa+arN/ExGq8lwwJ3PYPnsFOrv0jHi8XM0cY+5fZDM
RjGLwS4znG8diSlzUCaUfVjWU0eGSDHFlH1s8kjcGpilvZNPrLFZhdh7OBZqA0JO8DcuwDyOvOqg
LqKhyLSWxl+f5Z2fyPPTYHcnH5cRNXbFYhaFgaFTGbo4sKp+DQVLMk9wk9VAOC2yKbPZ2CF4VTE7
XrwudiukmJDPZBSIqeTDOBPE2vXBt7gZIl0f6AuF2y6zEZAzT8xNJomvHTkC4aphbQZRU7RlEHmO
qP2BDfPRrtgK8wOq6GzO6q6gf98imFRvsTfJ3DOdOgQ9t6NKVmt9nrCugHvJHgg3YO53BVbfM3Al
4UW/097IwJXiuYBlt05456iIozIZMmiMOQpJjptc7i+sNrS3mOtnFB2lwNbfVi7ky/Klyc2JGAyX
/XCCUDns4otTMsBbBiraU2enJIdvrMkGmf8j4jXOdKN8nvfNHs9WC/XAd32euoi85wjO8Sl3NHhM
OBE8sMk1iF5Tu/WUh34lM9F0nIcarIX5eU2bXUBPXBhbX/VM2U6t+xoWASzICQ4lJcE/aCBBvejj
DRspF9rgVfQwUyuP/BO3eglUBm6t3RM59MonvT0ZS+whGqz2aB+xhJvHtttqiJwjfcjQfexkhQm/
Czm38JkIeC7XA+kh5GIGbonvbH5LnRCTyQLkF3bvtiMlgFD7inqnQMN87JqKC214TaVHpXLVxrtw
qqGNdbYxolFpUeaOGI0j70eCH3PAUIdRtjyY6TstPmCz8/Cgpd7k8HGR3jH36XuSZ1Txe9mcHN+z
ivaVeDArRvxTCeUfAb4v5bYkSTfKFGUERX8oua+FIJphGjUHjZJbakavPLk0I/IAPN2YAG0tPcM8
3tFzBzSaVEaBlDqxctxkxltvNpgp1naHFZbgYKh1KO0ObUv4w9QGKC5TF6ylnUrjEoCIvmbnAtz/
jBjI/0Yuf6fLV6g9ybLU0fP/uvwpfPLOLrFNPlDbIm1r5UgN4LOMhVJt5gBdgjld4r7AJcaKzTro
EIndNm/GyS5vAubjK/90Y8cr/wPAac5Zg3QxVyYenAH2+lctdzG+6pGDScVOPSLBZR5/WXFkF4wc
f4ErF7guFClQZfiMYNStK/tORx4BHg2lPLQs6L98Aa5/XFk/iVttGnNlEScQ9GGYd0/Va/4hPhz3
BqLNaMbH+MZMZZh4zcv0DeU65U2HtyyOXiD1GzezzdgNGCZa06U0U9dMwh2eTh/1Nn0ndi5LmNrI
fPb3x40Mg2aZIBTxNkqxxbvs8ecFYPxzAfzxZq5ucz/kRlMLhbTD66bjicumGFknDDXGhpJpnC26
Kd2Kulk1bPCMNFqKp3nZz5N0UWIPN+YnRCqvDD1gD1ym8R49TFfYkh4PcGFW2nlZyRtZHvsIF9lL
mas5OlrhG6lTNRDa3BFdzP1c8XUmNBBjF61OIUo51RR11jWAEAVkLs+AoM+N11ywlHQA+vnz5EBu
4wmXdS0u82EtDH5OxhnaOoU7MH9uE6Bpd3Gm1r2TwduY+oniHeGoQlmCBo3XyMHtNj/fzq/O27dV
+8ftvGrzdOJwmYrRiT72u9zZcuVWlNKdSftLxYrmI33HpLa4NcH0ndP2tSJ1GVoSdDwog3/vFV0/
ZUmZgmspsn0sl6jiUoEdY1t/bQuMk6wYj0AY4LGdwvdHdhB0ZMzJbgQT6V9rSWZrqJDrMIm9FpFQ
p9FhmhusJRXLnHisdFX2H2MvyLoh+S+boASAHAacyrFbeoNWIn0Rg65v/p+vf9XpQExTOJw1kNcC
sYfLiNk/sTRVjcICEzlP7WANIThsp59HZnlgczKvE84Ked4VfjTxp2f7qFiniwMdBfCvh6xYIR9J
MQ8YQoELr4ConuM9RVYC4/5oq6//j7DzWo7b2rboF6EKObx2oxE6B5Ii+YIiJRI5Z3z9HdB9seVT
dpWPzGNJJIDe2HutuWbgy8jyCsujM9Lincj9Mroe/IgQ9PSMSXfYX7L+qvanqtwr0WXsb20M2WgT
RQTW2G3IkJscPkeDFg14ReXBPBzuAsyNkxX7lLkGla4BD3KfpJDmDqngJ6Kb5W6JNE1l4msbpWNZ
sOVjVxDtUfYKrLWFg0KMQEC35EoLuPxvmF7ZgTMKaAJKe0hclQYrXX9NZtcidFVy+tz/97fhn64i
rMu/fiB/rMuyW4xxnliXgeIsk8O4JDuOeBWiTEByAXCI/3ix41QMhh15TCaAB47f3aax7JjOSwHs
sGn0GIcmA0Mmcu0ZHuxMDAtLr6t3y71GibTQkdsEuOKJugS7QXUmg/ptuyReOjsmuY0awah2ljoG
II7qxuiA9H1QUNIfB/2qW08sALnc1905+S9ai/RPy+z1CaycBwgFZPv+SfeMp6qR2jFh+AaDzWc2
2OJBKDlV68Fn016nVw4MjF8xhnwfcOxBPaTbReuNNITWdul2Io8H62Uyf2W7b6hjnYrJk2KTUz5L
u17ctJ/4q0IEJtB35JhYNgmLAkVMTvRtPa5HtsaujgF8/ZxXziwfuvkYCYAVPm0B1Wiy7EyQenzX
s60q2KmykXCYpOrvtyRY0Uko70HhBICse+PMVtJD00R13uNDKJU+U6PPCGXNqVsgH22WwstP+ONg
XFTidYVn8K3Mt6MPLA0qCA62je7Lxwije4QWXp0AJrLWU1EFKpsCJiEdarHJL8Lbkuyk1Z9UDzdY
PWJmwQ8RXhZMXMLFtowd1WvxPl6G/fSjwawTXR+j1g4DLnz/v/jR4TMeS9aOEZqI331py8YOVgTx
O9BMX5DU8lQBWDvgJSd0vIwJO1oJKnbBV+imHonwgrxPfY7mt8ZYG4uOt9LkuW/a/1JK/6Zy/2PT
+ssKkf++d2MdU6qzlHIAz5yxW/KYTWIrTdsiDULeTh0w7FYT4AFtkdCH+3HwmsLXEtb3tiGpLbEb
Qs9+CZqNyya7AU1oXGxBoJnIRDCYKdWkjUX3yMnLxAcsCigaEQ7CCPE/auH/T/D9571w/MFYly2U
vn+/l0yaFklaOP1G0R21gxn7oKrhR2vYRuPJRJ+Fuzbx49xWczK8adXdVtrHuWsWoMne0F46YxdK
HN4gabuiOFbtjq2b0q/IHfZtA6PGeRs9JZAN6pNpnWXxtKgyzdt9QfIKXMJwC88zww4x6i52OGnj
RKB+R0Bb8q1myIHdj+YUzamXTrV0io1DrNwksI7mVNbnQj1avavBM4gglm4lAge0HeywxvTickX+
IJrN1bmFpVFuiJrL7+M7TOCIIwAcpLXbdb6168CgFqcidrkH6thpgRu+d481QguLYdPW0VZKPkb3
DAuYCt2XYCOt1c5WWw9l6GMb46fEyFDyKstjPXCKj7oDmgkGHOY+c+McUU3lKIstT25bHiPtFPSn
hMjT5JySWtdqWxIidRiySMSC7XIcXvE640ROiZOj/ETZN24NMMuI772tsU7DunD0Z50oTCeuz5Hl
c9sz94WIY7LHTwsl2eKA8zA0mk7tbA8a9Fk7QAXcwB+3FTZuTIbuDRZtFfb02yBypJ/Y/KtQctmk
cdFHGctkWdi2jFnwsbr23yoe1vEmfxfuGiGKwdZiKjBuaxx6VVcstpyOtbUJaYgU2I2uifBaIqB2
KwBfKLQDXsTmpTrcaBf7peGPupcUh45BeGTLH+Wz9I7gIHdl61S3e5GTJ3XSds/XY+0bsx8bviwd
a5tv1MqsEI70CJAL0o2vFGct9qvl1CEBDWxQkAZVJKQRXFMFoooII7AX8LVpN9KlBTtOcIZEqmJ3
cOENxvW7MtnIvxjJIRpJZG9lUFR0dztJcgm3GwNbS9wAKAeOANpjWBamE+h7s3at0BMIYEzcufDn
eSVIcVCHwbYYdjo5NT2jii0RnplbBnYfOwxR4CCC08LTNDDYzXYhIELpLsuuREIITIwJEOAe8W0o
Ws6DAfvzhyU9dY0jLD5Q3JLvOD7DtxhWlLay2DI0iYw70JVFrth6IR96vht0SHa7mbRKGO4MCLge
yEk9cNlGoTkgnIzW3fTVxtdNd2xBtbbhK2dch8ISmhnpLAyXWAswyH/h/96w+aMop6GfN4a2YRLP
VgZFzECOPdsCpN15mx7ro/IiAFqvhqEgOYyMmZulv/SYX0bU5hSvr9E7LF8GUOSuyk9EZUENhv42
3etsBQprWzRdGES19gVhoR5IyNtSJgA8TECE5l0UbYH4+kvESB6gBQytANi6FV+dK+A4HD6K996T
P3tGjeF2/Ozcot5MX8FZPqQpNdrOeKs9DH3ZBBAlADKIW42mFICPCdK0kQc3Y1DII/2KNsFns5+J
YOzWj3QY3YF8k3CfVMc4uQjxIUrOvXoK2rMlHoLuyn8Jo/+ojPW16/jnvmwasoL+Epe3P5o8jJlm
sZ4D8QFrg8roobsZs37OMvWuE250bsQX8namV3mbHA3DK1c5F7QslHoyxmoEzW+0bl+j6aH+EjZG
cQ6KzUCbm+9bv6USUIELCSG0g7dWOsh4q7VvZAWCGAgMmKBo9k6AfO27esnuYNYmAM4z/uKYNDrt
j9ThITMLLGD9pqjA/r0E/Z88aUOyUAQakmJi8fD3I0nMKmtsdI4kq9gowPbH+EVhe8x3aW5PKmXA
Ruez481igbF0yRghhOElj7dM0Ngb0XozLyYuGKmetYINGnNv1v1M7uo20Q/arai3HcJdyFHmFuhe
RbWtbEo8inu7/S+4RvpfH+Rf7+aP9lKVsqyPKzqsyuL42FayDeYk5CSSWu80eaa0mX/SZ8kDWMjG
/K8f/z81MCwi7Duwl8HG+I9aRVPaTptUahURl3cZzcXJ6HDT9jPTk4S9Xl0V5ZhZvl6d4QyqoQN/
RDaPmuUM6WUw9tZ0ZIijC/cJ++YM1cQm6ZzA8luiI6LTIO+j1M8tvxROc3nRyF01hme5vk2kFQGD
lvbCrxAFAZC7czodh+7SZie93Kvjf0RH/C7L//7CrLcoK4Zs6tp6w39fNUNqdloo5N3DdHuq3s0p
ZRf7GcNeQSb/G+KButizr1ar8I1mO1Rcx0l+Jb8MeCHDRnzhLw0PJD4cBJm4mYhz+VZuw3fwc7jp
n+oniqjDtnvh4dx15MRX613+ScDbuX8Ln1SsE6zr/NngDPEsPVvf5dX4kJ7J+tDFNVB4IPNyvKQ/
Kza9539/Xcx/wpnrja9ZD7CKV1uav994IJpWP2lZ91Bqe9z2aFYp2Qzayj3kF6l3l25PFhflG3VZ
CJ9TvFKwAsbliLaXDWNmdkLG4+wdFDHGJ8KnvL8MBMxrNLds/dukIpN9J1C5pjtZhYfhJaaDsSYJ
hBKUsafVqQqmH1k6bCt4FnbruKOBbMq2DUTK1sQXQJRnKbfbaEdY7ERa2n5Ud2SMhJE9zaA7OwXi
Hbsvp8sX8wNeSIgZLB2ds6NaSdr6DwarMuSWzZxsK8lxkL7/J/FyXSR/LiI0fqgNcW+hKP7jZQ0H
K0ApCdEi+OrB3IEJQSkjO8O/HayypLzZssXwtKAR8I+MNQOQb4kOY2WohDftPXtpPqhDpGplodRH
5tmcfoHpaQzon0G5zE/GWBMyeiAeSHXVfxT0ykqW+Lc7+KOejw0cbY247h5hbiNiY7zkRWjd0Qwy
OPygtqcSN1NGdSsLp2bSAl6v4tBLhUAb0npWeILKSy9Sc1P9pr4U5q7St/0vnAj/Kzzzd3TWv13s
HyTcIBkLtLxc7HyDQFVgEkuJYhGVvQkaDviNWl1R4yUA6fFj/iLyTqps+Tl16+f2y9rpP43v8Gd/
7R/ysbwuJwrAm/FFvdDsV574G6PSeQ08J90ifvz7SyfL/xMowbHOMA2JBAFV+gOGj7LeDHJdEB8F
AspsgwDWGrZS5yb4qFM3pA7wAU9eSY6ZCRd8Z7bHjklP49FOMWaRDF8tzxPZCqQpdEexPLfWY4mf
a+tcWw/6oQzQCxC1OhvlpVGOSnqsBlcCPUBBjCsQ0eOqq6U3i4KSQjw9CIzeBxCv5kdS+guFrHUz
Q79FyHIJqnMmXdk5SCkC0SOVejiyB6bp98w0c3Lgh4x4bKTPjbaLpUuVOwL5FA08NMYvsKxgMOxE
og3SvWUgUbKnbhekHs1bWLiJvL7hCr3ByPXaKe95dVCjHZw0Mp4xi2NEMmHFE+2GjLycbbNKTHd0
lREusv1O0T0xuI7tcTL8xPAriLzpYxke03AouQdlW39Sz+NQf1FQej8yj9o0wbkEytiDenYo3WY+
ZfJFDp9bajbjq8mgx7q68Qv6PYy4lZoeQkuAC/ik03rgosLUPt2sdamyCbFdwFf6o32dI77XdpR3
yU2m5N5IftB5+jF4wDq9N4AfVAcPoMIYg91H4BJ0Ka9lRoM5OClPHw0IC9/ImxpX0FwTw6H4Iven
SPWl7gyMOBGmVBxK00+DS5weJ/pa6WQiYtzWlRcPVytKSEl+FedjqHrlLxEJJJItlE7mOcNNCF+c
8lrSaArxu46sE/tSbES0vaX7FWxNi/q/uMbmoy5/adUTTEmZPxuT+IVCWKIb803jKmbXaLqa2bUY
DkJ3k5ZDiLW4/iTrj365DeWpVQ+hdU2NhzJdpfBlbL7l5qqXj0o+W5o3aBzeN1hQ6X1p9pp8TbqT
LF3g6OjqbZLOUHIm8UcZvELWiQB4upsSXo3mbSbaXHtKCaKJDpBItAjijK+aB6g69NWBsp8sLyCd
hJ4ZjoR8jZMTFJjcPMBEaSBqWV6UHyHRtAX6gL2SHU34Mu1TBN8npAh+wAZKEVirt9E89BB2JNpE
X8qOSXQQIQAU753+PWpPuh7SZUJQoi1viWQzI2qUZ0V7WYp3k5qYfVpSjzmLnwtvb2Fzzcy7gckQ
LBuoP+ZhEJ5jdT+Bbi0dDAw+p30nX5v0nolOthyMwQ0P/LuSr9FyEAjXk11TOKcN5NBdze12vpl5
3AQYEdzTAtABTyAgI3COlWDqjjkZXHiBO5HoVMthJuAONhUpO5mXQw/J/AkSFxyj39yjkv9S7gRt
tafIeTAvFL3mAmbocs9L7izqcc73Q3vCr5104PmDnwdRi5QFCFWmcUjlUzoco+icQ+jB/RK5W8TE
5yTHp6F9irWnNnwqiveGPqh9EuePKc5pOF/a+XkJP+fhMxjuZf2NFKGOTz2qCBoK8AfJDzOfC7fm
A7oRieQga31SsrLPsI9pT93gNjw7+QQ/cYIGVrpo3runaXU430cQoML15vmnJuQmd8BzBvXYSj5/
KoLSJYEguIYJS8HT67PS7wFawXJY4xC4ZPWpLV2l2831OQGxlvxavVXS2RRABp8DCR6SpxsHfjdj
6VqegFsFghfovcsuiXcznw2rjkgkOGfK+kVO+NlMipt00YWHGSJm/EjnZ1hpgXiZYI6J5zw+heH6
2Ct4Ve1N5pqWRxaeixqd69FoTgZPAP+uyMVMBKiKNbEwN/A1A1lT5NasOvkk1mdBfYH4GjCHw12S
Z7jSxjxNPHO5peRr+XsRnvX+yPUt/FwTqcJlrg4YoknQZiQerF2wfKjtCN8ipYlDgrWouPyVrD2N
9bU7dlQqHzDBV45fduRahfnA7018TuKFDbkWzrF644fxTesJMolvIdLJWOO3ZT70yr4c7lwN37EO
n5JuXUE5V19fDXrJ+krl3DmC6fEpp5AAM4/r5JtBKBu5u9DlXsz+2Eu+KnqqsteZsAH9h4dedsfm
l2V6tfkKkMWOyrIx1BeVIy6VLiX/Wij88uZXFXxW9VsSfEr9a7DOV5cf72bzMorvefQK0a+vr2Xz
i3sYp+cCGpX5OhcP2HFtfCoJqZVzhlhs+sPy4GPdqJgAlhAB0/qLI7Ve4FeCWMBfHM1XTftShIsm
sSPvgnD9v3H0OpAyuvyAFA631uj3S3WJwrMMDBk8L+kz+qqheeIzyIUzv5VxiSy31uvUo1mdi+C5
rqFtg87fgeoKPrzsxxB/DOoLKwIZVtof5eq8NLfReJ3DVwnNfHrso1MkXELh3H6MCLSUm54/9ODc
K7dGfakRqDZPM0R3SjfMjWZ7tOy6wXYuIzoJeBxk5JeobbRfsI1GBensTlNsARxqmy52avA8NiNB
uW8jKNhkc9BDs0bRVX1DTIeVLtYbAQCBKZXdUGC0rhQf9Mq1II5Ci6ZurZBL40IIDBg9eizImGMM
sO6dVHbI+K0EhAwYhOZcpVubR6M9jCqx9NqjgzDNUlxJuC60Tn41hj0M2YQosdZZMCYCtfg0sXUN
mIxsUUdKTIrQN3yqeG1VOxnr+NSRCk9mzDQehtxfz1gTnyL4qOfa2M0J9BO/nhwtdys6P0Klw49F
gg56ATxcVIokb7T2dXxMcreRvT52jfE4xocqPcnjXgzuZGIV8cVPtHezfhfMt2x8MbJX/lmyV0WC
B4jjyXIfalch+qd+6LGrFbap40jgisOhSLxW9wb85+DuXRsgqHGv6X5oOlg72pZ4g/YoGOfEPBvd
cxy95MLPQj2JxktnPKXWdzL8EiYqiYRB20ln0BQDcL/XJGEnnxNuN/Ijlhz+qG59R9PPKHzLyGiL
KSg+c8JHhxWd7d+U4Zcy35dbfM3HmwhSOAIvJyXSVxWLkG95eTWr50x/V9WaAQ5lz/glRG9l+jMa
v9X0rFT7MHxUyrMY/+qUZ1V9NOI90/yl2ovRlxp+m+27NThd447TTa2fw+TXWD9HI1UQ/6vahwr/
SWPSOYuvubnT9W2mn8wk3UQg/UZAcO7gmIMvmfD69gWXvFSPej6b6r2EFC1Bq4iKb5RLAeCdAPy7
0dF79q5ZPYnJ+yA9ifi9Sm+R9CaIMJtsgMfmNZS/2+JtVgEnlm2gUvHdcvFsiF7a2qF0Xkq3f7KW
vdHbyzfFKizKeDlYkjdBDDO2NLCA6rj1UP8BK2KplK0sqhjDjNYplNsc3wuRes8lvbEXTlp1najd
Nkt5CDmeBjeo3pTwtuSPkI2VhE8OqadwWkUfDCiC/i78lmMW/WtcA/fwqmfvYeqLxq1D3XhnvA9K
wByrxL8D4fFwNs19BJN78qlGQR2LaN9TUpJ5xvggQfRihz1cATvHXZTBPEPt3JFAaQkqSQ+FcuAv
psGmHjaIE0kU6Zja3jPlSfnof4RQg6MbM7Q0dhds9XR4dkjctgkEjfCIEAD5GWQt3vO7lO7mJ3h+
Awwo06a8b4GJZntqnTeUJDXMVawNadmwhtZXDi3QNqU/G+vwBccP2qk4O5mn30MEL2jpRleRfME8
KLkNa0qusR/H/MFA7YnJr4mmAvIp+rTizjXF0J3Z2xCINDY31uMH2K72EAHxA4z70T4UjEBR9dFb
uQljZ7YahvkcnqaXt7YqYvSyL6WrlO1LlA41zeMOWAFolxaF0+oHpwFnjicfZXljfcVviOSGFwbK
x4bB7h65OiJJ00kDn2/YoOOFC7QVr+0vGG+kd+ZX8XPARQrLzWLNaulHt213yCZmTFlfMlADYydv
wifEsziHfoUc/se53MwdVMQNDFRxPhSnFIrWTfiI5o3I7gUWlWyMq/w5vORoEHy4cjrBKfgNMGkC
Zr2vQwG8QLVNuzg1ybZkbw/rBydzypg2o1+tdabvGRDi0d1pteAt84xTyA2C07xjxNO8KNhSIW2t
kUaR234kcaeFKRi6i3HQZLchwJALRoX9I9MhR69kE6i9FvbaQneUNcjJtIJec2Y42Xd+ZUJqxVNl
z+c/y7amOBM08tGFjBojgxDP4XxIOX6F01AejAXNsVMQBQyNAM0KOgrQiA8j3QfzuTdgne/idi8s
J0Wgat+K0hFsCSljkOwm9G/AtjqTK2+S9hb5PJTuyU6enFlg1GELaJ6IDP2WMr8T/VI9MhJPIn9u
3PKtL/38p5g4NY0ZjGd4RYETzZ5qedB/iWSBriTVm5xpLf5K6VHTHPYGCw94Kst+P6NC+tlDhKGp
/xifQsGdn5hZclzCb5JtyI2lxozIr00PCntFYwrIBSiEyyxR9uxi9/5XhOsA9I3GkQxbe7FuZGCD
chnYHeHexoGnrb/BTfEFT6jn2eg2sxB8m5ZoZUTzAoQQ4ox1XjQg9OV0H70Ze0XZmcptwx3Ju0Zx
OmuboeXLXVA0HV4K0Zh41mGXi5u+iQWuWO1CA0XCfkH5e4IQb6S/DSyISeZSgl1/FJH6Q8vX95Nq
4+4S4GAZ7WbWPTgQCMqrUmx1xltozBuvY7aWuGF7SCWIQt5U3Pv+OpSscU9latZt5OwUNI/exOz+
hJVO/sY+kf5KNR8FfFE6XLyC+5Pq7SXOhsmXln2J9X/L4nFFZF1QsAkUio5V7RSZW+BUtmwKlAAU
nOpRhK1K22Axy3XYbHKG7LgDCzuYrKNgsyxhjlaIaWFhUL8xGaYYLfkmPjSavvLqdTrvFOz8JNWT
KPnOO8bOHw3HMXwJ5Z1JOhGf8J4SU6/Qou3VwK3OPf69JGfSc4lOwf79nDPN032WfEoXI29Ly4Os
hroOck+O0F+wA5z5Aqev/JDinBXLK1fZKqp2aOW6X9Zerrv5tJL+4fdy3/yEtvSlGeTAZwUDpUIt
N2kNjb1UHUWcogvH6JwxciHNQABerB1SM+ZVvLoxVJDAHYDDVnkvo8ACY05cNwJbiNG0beQZ3rcj
c/4zUoYMTywvkfUC4nZUzB4ztgYwAw/CgsNzn7ertiEq7IVuS3GNfF+TEwxDHbusbL3YWEBkCjd+
VYLumMStep0DfKVpQVuxblzkdLHvSdjwDjzajSxtVZTmRF8iKM5Rru1hPk/mtlZwu9gSkmVG97l3
S9iJGFBmDgI9SMABsMrMOXyWPVm/6JjiaJeov+Q4qo77UnTjb6i7LTOdaJ3dI4Qjgkw5x8+YXk3S
lrE/Xbb50l3jOxYx2jYmUuLafodQLZiC7iFmM/iJ6V6ZcJKi+kLwIGIQtcOnwGZoDmIFtIT4gI01
qpFfbKSWeAbBZuQFmMt5ZWkrZ58pOxOlHsElhUe2669It1kOTHIQ0nJC8QSi1IZ8C/F9jlclCIrB
/teiuLLmc8BCnESS0vKhhXQKPG+nm28pca8P4CTA84/VuxE/EiAqJIkxtt+Jq39SMIBqFhRz7LSY
E/O1Bf3tAEdSUPYMTGciYJetsQ/HTavvlCv42WpzBf6OUx785p5AtSMCvxYTyNZJf/HDxByy0kkW
z4yREUBy6i68OO88AibSEJypC5gCC/f0sIroUAj+lgtnCrZcfp05DIk5v6XywOpcmeewuH+HkgUZ
xRWrsIaqBLFe3bQP/p0hyoFLXa0EaeCU7HfZBbF9GZlcrKA4xdBUb7i8mtjc3zqeefUv2jI+yJ/V
R4UEethwNPJm8desZp1r5j9DAbKJjWyB/FiZLNbP4bmRf6suCt+kZZDgdCMm28WVza96iU0YO+M+
QtVROdK8jy/8v6k6ahU+hidFPhjjSUoPegP9bAeRO9HthmJR4ENEmbaXx2unHEYDHZuraOc5v3XR
XpAdXfXM8MiuHE2eoJ6h9ZXTSzKe1OHKf5fSK99ftW4ilNfQz3FjJaYX1Vp0K+JTNdwVDuLkPgEI
9y4OAUiPKIQi8mfh5S4nrTi0v9HDBumv4ERIj9VdVxy0xW9kzDX2winqjor1CHirlnPXOsYb83iO
OfI9kUM0djXa85qa/A6xYa1dsWuS92rmUFb1lrtE8Bumw7D4cBkLyWVh4yMQY6zUAA8D3ZC9a7et
N5WHOWN3gnBwTskIbu9GQMD0tW1unMiUKprkYZzGvoELwWBzfK0+aXDSMUfE7tzYT+axzm9aejZm
eBQAUHsN+ATYR8BA5JD2XgKpxuBH+fhuUH7AC88mvEglF283ZCDievGAwOzI8wPlibA33oXTYq4D
yprZauYbK4WA/uHUI2I00YWeR/GMQkH6WEUzGgfFjvFR3GHeuEWyw3bKhYatS9Ft4UW3ks0YP+e8
SD5AMfQEXquW99jYN4lrGDvebAk9MXZH3UGibSrvonXTrZs6wgfYW5xWCPyy40BOdObTbsSWF7cn
Rbywp8L8miM4A1eNgTzMIiaqQFbqccj2JrIoeFHiVV2uxXxJNGfB3Crx+vFgAZKX59T0efoy3FIc
HEVb9ybtLOjXyDpqgzeWLE2nVbyaDg1XnP7A7LFIrmH6FBAYoCQvUfgwsxvHso5Gzzya5i1Jz910
0/WTkV6N/hIZ12w8perHVNIEAAfvW/3EoSXVxyyCZsVE+IRCzuwPAcu8dmrtGBOGK6z2ANGBI4ne
II4O8wJk4JfBbQyPbfYk9ZemvBfpeRlv7XKHMbE2NKpfTPsJCx3pqxRonnlykDvtwWB6cB+VS5D7
quJX82s0POnRpR+PS36RSCvQvfE5eQVcFRe6JzTkjOG2ZQ5NARUzfDyEkAQDtNTVA+zNVThEyZnU
2/hN+45+qE9oW8QNDx9xGJUAbU5HyYV3V7/79zERU8N/jOOYR4swapEdkKjyO/flL8KDWA2kLjcr
8REdX0fCCZTX/qWEtxVvWxi1yIOosKIdg9cRNS5HBt0NPAb2NvzR4SfABAJygYGBIm2DYB6bGv4b
NOeEPZa/jfCEOhUQtCFhEHuyVQZQo9qObLNxVuJdQ4jDdqaAJnyA5YqtFIp6VEeM9YGNgm2Ht7HB
K0Nngop+k4AoRauiACMMNFAhByP2sNji8TWzHkZSAljS+nO5WHT7KLKnnAJoazA5Kh7gegGbNEXV
7wsGIGamzsBdOrbnFFNkQO2TcTbuMfm76mW+gMkJLx3jin4TMybWNsm3dsqPxg2CpIbVTrMB8sDk
12Jwtc0YGiMbaewg2pQIipEU2QZQlLJdMLnAJeD3N2nfhK/mu/9ZvOCS/5MOT2TAjDfrZCNMo7hD
DzYiUmJq1a77oWWsPjlshgLGmdB7oR8ScoNv74sMLY0wKp450qgG90hG5TYnDV9QL4AFwMaDpsUX
Gg0sNQsrjCn68FtEH8FU3THORnRGUShMcKZXlwHOpVl3cQyAbdU8hxfLtzBj/vc1p64z6r8PVVly
Br6nq0kyzJM/ZthGLsi1Nkbio4taqG9+YbqqilaRohp2wMa6aK9watfqC+J55MSJrVWuFl3AloRy
B+IGB1kFEOStLpzmB4qnqPphbM2LMUNlWGlhFJOc0WG9M+z4InR2WGAo4wiHRLWDL2wlhuj6H/f0
v8x+/npPf0y1s2xWpySKxUeb7DXrtDwUHHqCGBjJTdSdFHJKejj3jMFOpdu6aDH45E7cD5BtmFxc
qPzRytU9xtD3ETvQkyXtg+pUVD9n+EyTU8HjRRT6NeTu2G8Da9M/VfDx/oPT9T+UW8QO/4Vd8IfY
YbCyZlhGxt3ibZxZThsGrHNui6fugaExKtW38il/aj6bHx3QwT05T8/NO/RqmnDwgf8yzdNW6s/f
F8p6OToZvxYsM03/46GOWRh241SS6Jv4S+OhByrLA8z2Fiulfl9xfiEBoDUbLpYKvXFvJldN30c5
hNL9jJwPbai5S8AZNCCIDfPZtMe/+t7dmxswWLSh1qM7Y8l09+E2vDe36ka3bZXIJjYBybXBobmZ
sUYz5up4KpC3AgFvdP996Sj/XDrcJebRhrZmHBp/EpwlQVh0XOa5y9/uuOyRUDnYgjEo+f/dDgwS
jsSlJacHZsENSPOJnWWQKM22M/bvQJTZ2kVx1eGrif/NQwf1uP/7ZUrGynX4+6exvraqYmCuiqf5
b6XOX04KKUm1qRZTJpo/oystTNs5ihrhtAgNdpMeGJMweUWh+IaHTIPflPk+jUjqN9HF6DZV5UvD
lZ14X36Vt7E6gp/0XwhZSkzl0+f+WTj3owcPwQnfURYIOLljYcOuv0GHUL4Hyeoiln7B+K2Ic+LP
pFtIIVDUcAO696EX3moosFfYsrXbbZYNuIqLPGGc3OHHUrtQ/eW3xas+ldqV+m/zKbz1iVtvDcYq
kNps6dNSPDag8GuZjpLsWR9wVBPEVuOhxxomffrZH7tvkJA8I0nW8KpvNuL1dd3+pDMMflo5/vO6
8Myikj4QuQKASScrdXs8HZanYb4BwpjvNDIU5lLlpNozkrI8Ok5fCGrE5StokTHQLRwqt/5hvVkU
DGqPYpK36ldLUG/ojZ/khdXPzXO2xXPRNPb1Y21ASKLdhp+ysW3Un/rIzAltferw98r8IIrIQjlZ
CIucXOEQigAlg36EAwcJuKNtHrfC8B+bu6z8k6HEMjFheskqJCWSuVlGf1kmnTG0kT7k2E5E2wqu
y6w/RfDnZ1tPvA4wbfE67JxEDxY9noWBwTQP9IzDahXvoMZeYkel2aGTGf1iOWYVjAp3qnx12aeR
r1bHdiW+rrSmYRWoNIFTAmCQLTDv2/fc2FZU3Mi8H6yfxty3UJiTV0HzTRRJ1pM++vXyJKfufGpT
V1ZXSxUZ8zN9y6CVpJlyK3L26U+IT6qN8UMEZwiPlbKhYoBw2OH35zQP0UL+7mK4In70CsgkrHNb
p6Q4Dwtm5PBvISJtymJ185DnN4ZV9Wk8Nb9ygFDZbq7zc/PGZE2x55eMGE7dJaIbLzqo7EJxMz5z
hpIYYDlG/TCkXTsSM4PMTwhwdbwwuYiZL6F5hgGiWQyb7iAm5QrZ6q/MuOeNaeC9R/kg7EFitY9g
dEA6KI2JO8N2bgL8x3fJUY0Tzt/FAsYCMOC2D2rm3/JQSPDqYcVGoLZFboWt+soQxMuDBk85zcds
eW4Br7zhAyd1WDg6knG4PJvwTfsQcS9H2LAH3gItjrqfBZaM8Vqa5Eyb5T1tOrbQuP3AEHCbc+lP
GdQaiuwt38CSXW3BdPGWorbUV/yBDhVgGwgDhTvF/EIEDdyVt/pH8YUPwZdwtMojfXL9Y9WooxTa
tukNr/bekc+hQx0pATHj9mDPm/pHA4vMyZv/4AEbv9fyP7bEv6z1PyhWaR2IUlxMIqgBn+2xra5a
cGH6mZ7L1qksFy9OLTn2iZ8nqFZ2yPxw4JJR6ZFWKGH6u8McScTPQaRIdCHetjCWKPCCrUqKgUnx
Q+IYo3pG1MNRa05TdUFeooImEoTWOtEvXhpUX3ri4yZ2Beof/o+wM9ttVNva9hUh0TentAbcO7aT
nKDYSbAxYIwxja/+f6hPv1Qru1R1sNfaKtVKaCZzjvGOt4G19AUoYdWL4eFLZFOpvmm4mLPAVGnJ
L+tfLv1LXqwU0IBiVdVBZcBXq2Ao9M4p8YdzpFRhqS8uPbAJGASzsUXbLTt9rpgRxseH02suuqKf
vBnscLiOYbl79nSSuJIgf0xU0kNhPlM14lgGGe5E7ED1mMDg6gWYth73ik9hXjN1s/NPHQMsLM5M
Jr4sMEQdoz8RTqAQEsp2BMl62REvQU+Hh4lG7VnPz8vNh0uUXIPEdE+vdfYG0VUUgvrkU41AW6yo
7T2+p+QZ5K9ggox6nv2kIzb4TQlvgCxFiPTiPCn5E8IrBXfAoYAZDNlieLNUE3aeBH/q3G1fDgfC
61BzIfyaoYoZME0jhu2zoyM+2VDT0BZMT3pwA7LO/Bej9emBVJygKx9yTBqO4hSGdZhHox8qbSi7
1gGtM+/qXM0HOXrsUgRm5ej3A5Pi8JhUqjeIgUs93F0Y9C6b6qU3gzOrBm2DZitd3FdgvFGWLAoJ
c4WpyvAYX68H62V0xYEFYUr8ffcy8sjt56cMsuA8MZTMJuC7Wu6IhYssSJeCPA30S5SfvAKQbZZs
Uu8Cq5V2Au8RCC8YuTOoAiljApD7MuuHvfAU0Pqxqs95hCjbOGoknVXOjXhoVDMUqCRMNqPUlTq3
EfwcYcdBwxO8sV3r09QCPEU0ND3vTR1yo3fKYJQ0oLMkvNSTgqQY5kBGmDBewPeutF8uj1FohNpv
0EbHgBqeQMZIPYAtP7w9LVcy/AzsUQkp7DB7mSg8fHhOJH1IKIIg7U6wJjeTyV1COeuduxCBm9xH
Rj81tChHO6B7quFpD7/DlBBS+LtF3gxdOmYkv8IuzmKoCRHSXk1lPXkVfoLnRcoPxq4AwAnfPk43
HhcIGBocuEWtYymjrkPNHKwpWxPhuUdPp+OdCVDTuDL2VKKTQWVIQWdHnThdfbd4li5CKLbMBMXl
PjdAfSkEvNrpvwA5GQQyB8LCArCtQ2ycTa1knOSBMFGl4jqS70APQMOA3rp71JdLtViUIh5IEzJS
rn3EpP4uufdXyjCYWHCmrcQpqGYVW5ilU6AF/Ugzpex17Fd9rKeTNiRO4sEncJpAq7+Bce9RhTGZ
wRePVpYtZvCwJ+nj0zVo18Un+iCwF7kdcdC6XUAWhIkEoXW032CiCUfaRWmMk5JFyELC3JiBuEJg
Bzue5GZqcLqy1ieoKSnM0i4k3wW17hVFucNYXVRsvYRs5RIq0ouBNDAv/gWjX4IceRe+RIRqcjir
XjnYlykPhsFLjpcRMlHniqiEHLcMe1LfvGNlSpXhcpjjOpE4dytqTAg4YZWFAwMtGOgcUxgbNmuG
QboZptLyVr/UclBWcUV2yj0ESSbezsJ6hib67Eq45bgPNlDLY2xHDhE9NPDbDTs0n3fJkQZlh2kc
BFMTYwPXiIrl812uXN7xOCezwJJ96Ss9nu8B05LLxR+97Dz5FIPXd0zm4iyb5WWkqNFJDC7mrFdj
UQ+zGvB3JbdLud6bD8pw9LqBYc0qTHhrX+n3eb3SL4wmQ1mja4zT1JclBhWc+u65jq/GalKW63vx
2pkrrZ2l2UKE6HDC58B5JC99uzCsKdMvRnpAoecj01SmhQl+c+j0sIsmA1LGyh4jSOfyXo9eHaNp
nxka0mpIZk9x1tWrdNg8QVqxKQTLrxYsY6wRyJupR2RukNZGtTaZWo3jYTN3+EsqUymmxRvMTM6r
4e1+j0ywRXn1lFca02JtnRUbz0wSRCmbh4QX3ot6Xsv1qn6sgWOfJ/iS0anc5FLIp3Zh2V3m+mUh
Fqt7g9PJ5spCx+lL9B7ncNwOCT1xqtrHPkGJ2J8k0oCNZQN5yATg9VsBn07mY6juwI9XV3M11PuL
uL7X+yFfNdaub1dPeLf35bOZifX0+vBvByaNBmLiysaIiG2guwVyszS66JlMGsjBl9VdWRSPf3Xr
yh+xO0vSaBxFDQnWDyDlWfS3QeqF5+aKIVMT1XA/8KtGVXWa5VaA0HVIPIRJqGIBHai00amiYGU7
kztqQtco/bYPxHdwNPIBFMOjLdCZwr+UjdORUcyMkUo0vOEH/5ofn3Mgyude3PaFXVauNtWmlLO9
vHyyIphMQSDmDAehA6pa8DQp7gH6zvh2p4HFLJyPFCYJbtz4XL6AGr8ijaJUlqYmzuVMlmFSd/C8
KBBsK8Y5KdLgJMyur09Efdsab9VPyAintX7IYlxJod7VpP2csXdlkuVeEGTMRWS8CaQidBBeRRuo
UBkFFeabAq2cbTASYrh2J3LIpjdIGuBxVFa21aBkBDnC3AUEHVANfs4FG0oKA6L3GOX0TstssnI6
mgQ+6RwTpDEvACoBqjykCIzpWOjJiDt1nzgHMGFnPIgAjb8Bxt1sgaKA4alGOCTYxW9NBNFbx/cQ
6eYxUTnQGPVJayhhCMGuncPKvDcu+BeK2nOK9WKSu8l3eXLQbKBUVZmjFVj7RTJkE9Sp6HKpzKVv
BJAFFnElymwPSy6oQthwQUg5IS5lszZHG13c4SADYE8POyLDAQGMjdu+B1kxaa8eZw8HJUktUJB4
6rsMle4FvykgbykFiQzuuUuBgX0t6+nBZKz1YqudoEobmEwB1GozdKb/wB30P8KFv63yHyjQMyeZ
/GYBFxYoY/ES0hiHBwaSEU7OyVD71wKLYTj1jD6cofw8wUcDavcsM8BVN0GWfnyyt4shyDCoO0kC
w/L5TT4SbJR2A2GwPrD7YAozqkcLm0oIoVEKF7XynqJTEzygUE/79WjpueoErMJwHp2ARY6stf0j
o7+kCIyQoqF3OPcRhcbTBLOGs+BVMR8LIlcqmuYAhpHhbsXsQ3HUFx0JBtTIs1fjmcgQPLym1EGc
fggkRjks0ChURTF6/BLYs3kQX9IekDGbipumaNX9/Vi6vEMYRIicyxMDStPnSRp/3tPw5WSiGFBx
Jh3JhGcog9CNYVgH1yn9GJ0a01srHS1Tqpa/6GWkR+lR04YlyZ9lWEkoJMY5ZVb5BSri2isFqPC+
CutPZcg3ZW8jROT5lpwZ0E/SOu7IYW5nVRZXdGUlHEDPIDG2s02R0sg9zWRC45jzkuIFrM90pSsn
ejcljO3vq8XQ/+TVaokSsXuKbMia8gPCtATzKpY387kBedUIb39iNT1llSQY9lwZnjsZ+SdgqvAv
a9pzfMyo6TxeuYCibsPiSqD2DR6f3AWxcGejMZtaCpoxXyJm/jIpLiHnq4aWsF4Zl+lZiSo4xsKS
0hjfFpP5YReyI9LPKIjNPG2KZVOyS3QY9S4keDYi/HHhr+BDiq1AhxoWhVpQ0zgc+gWl/mkclwds
fWKQqL4+yo6MhyO8jvaplTRKg6EhU/ef0QuDXX6MJVkMLVbaM/v+IBpjhSCeTAxQ/IrIymQ0q7Kx
ezjnc1F1lXd5eUuj/BYkY9lH88FS2mtTRPkW3D/TUfbPcDQfwG4Sma0B1YXps41pRLnACJUp0BbI
bFReEfSGD5KdLB65Q0SCKLnq8VGHQu8hqdfWLGlEKe3+y3LSVfFuXLA+OBLDJIlTVBXQaGkmcRy4
soM2KDZtbqOEk/QrFYfSQYFNb+MhUq2ba8xsk/0ZPhW/h+2XqrWaX04jFwJTyH6mfYJSM//JpsMQ
4h3A1B1nS/2+75/BmRw7PjiskCnYJ3XEiB/XYNTXi36HWUjqMPNImcgULgS0HOwOQ5EOxjlGeujl
YPQ5NYPl79NOWbWD/ZwnSHI6Rw9vM+zuKaoxA8GiJO2DR2VrvMhPCUOExFWY2gYH2KW08ug1672V
Lqg7ASZjNXNxiE4iBlB4YVn1TPqF/owqGAHWsmIwkQITWGEWqNL/zHgnMqfAuHAGSG03AlhcmUKD
ZzLHpAS1LHaC7fI2Y9izIHzMQisMKxtgxoWpfUKluGten58YK2KrZYM3PI8CKeonBOXzzmP01frF
HEeQ7otlcei/89iYQ4IFUIP3nCo+F3n6vD7WwO5ydJ0IyJ3NULz5j11zss2dnIdX6Br44IOS9c3+
2djHyxd2Fma3wK7s6JfTdBjxsARc4zX/JIuAq2aJElmABzL/0bO1QfFPLsAITYPHmqMnpxW7jWIi
qgmfimTkEtoiNUaEan8NyhMQeeG99j7mN/TXvPnCbce64z4QpWuMzhjPY4W7Q0F5A4WDd2+asPrc
8ti/aq9tSKN+X9O6c2FA1hjXiuxXEyjjp41MK/4taT5Tu4hDusAXAIbdOt1evHZvHNq9sNNTT6AX
oVHpgzTiVIVDeomxtDdD6dBjoyh7l5hXRdB6E/ZWSNJCe96C++hixBAYu4o2nXN/NwvJmveUHBDM
0yv+zI+gRRuATxMLKwAMj+l+R9JkFzwlj3VBnosKHRI3YFtY55bLJ9OUQb7jH9p37x1HUFqlzrVr
D7d2voJhmkDXubu4HYyeCfW4qK9dxCsAqjktcDqFTR+Cbhzwy4TiI7ji+oFf/V73e4dffuNk8k3R
liGmR9kV+yd78K9LPV/AplNg964vBzjBb/AjTGyTykB0x2yZnfrKpTEx7Vwr4qJG91rZPuLACmYu
+439mD4joZ6fdgwzz8vsA3tW+GB59Px6wMf6VZTDpwFe7IPi7PbvqCbQEBIyNNZfPYwU1HHLm18F
8nie8avZOWiKs4/6A76uw3QWju9aCNUDfxPw223ICDrysSuMtu9u8wFvBQ8b3NUb7Da/sWF5YFUR
owOWLpN8B9jPfY8bgC0FwPCIB4n7ZSNHkxFawXFUpdq0ETCN2o9HgqWwI4D3fPCkxWaC/E+O6Yqf
xBS8PZb5ZIy3GNnCsF1HLx3pg8hJEX1Y5WOSAfAP3Y9hnv185+raGxSzAN4NT/u546e1WOqmgbRL
tEnOj3ryN+xhU3c8UU/7wu8U7lHikUJTUgFp4YmnLUArtM8DNBlHeOfKxbBhsorbHfqKkLVyzOfM
M8Sj9l2usi1cYWzNn+gKOlQXNoToQZ+hs6exbmAGxvh6ScD4dNs8sNukaVxGFPgO/0rFqxmzbmBn
is+31O0KxvJ+0i10vPwdHUKLvUV4jdERzRqP6KXPPALCD9AH6cgsdc4G4DRZwHjCCp8tsSIeLFKV
OC5gAEB+qFVYED1pX3GmRR0+xcuk6iOZCfC/QlQV8391yQbidNMgg9ZQrf9LYv5tbtGJpyxLbhbN
VOJJ+hZA6nnkw8VSC4i1+0Cnj7iGLQrMjj1RRPKVhHzJo+bxwDZiCt64k1OE3YhgeMA/6re6NBm8
zkPK3KEE+36i1Tk72MxCQWHPtoVXsssYx3eu6KVzkj4XsPj7DcsY8x72uTPWqAoHZAKO7MLFsezG
z1t7lDuN4VMpVnAkmHnYnsHEoIIRP1JOrzE3Yp4xHni6+LH42K5Ayw8usDOIz8YFQZ4xIUmYpwd3
/HnXiB6QNlGkIDjEspzZHERB4nNB0kromBEHwQMifxqKwGjvIEgXryFWgqNNA7q3+0MN2IH5JERf
C/l7jO+OgB3QCjXLRmOVAExjEOJ0ppecIp4lo0mZ6QibmjV+V0wpsg9jfonYV9+hMjNfPgWgR3es
zex6xTpTD8y5+FbPHAmMe5AVdxN1om3xalUQ8TsdbKrBzVfFUQsKwEsIweOboqJp+OAAYFS7ndDB
UQkNpwmToHzRHPh9E22CuCX3eRHQSe5PTz3NmEldPYBWmA8K3gw1MjFSHnKPBmsmQ7BMUNz7WMVR
A2UL/kERVQgTBLb0kbrGwMc3ccWz+8kzgnVxRWLo0Be6xXv3PnqkV3a5aKwX+SVdwkndVj1iDruy
lXH0eYl7eBh40UIidwccig7QbObSrP0SlknrJ+vLpjj22/HHUXcIzqH4yqpJAWe23KvUH5hcfWV7
3Gr96+eAL1kKs19ZM9smaYN6n3omYyZy+7opLunYmEUzoBCZZm8tEwAH8+UZLSHfNPjJDecpGr0K
s9Pd40WasXcK7vkIXiNBUeUV2uA21ZxNkA1h3e/uS04cbHr0Cxx/6jgd+ZtX0qKMwFF6WeMwzMwJ
GGbA90J24PRskXoQnEqH6mlvwtUHLkUpYXcHgTitScZMU+VconOnlDNAQb1G28BnK/wuhgupawwG
ozPbLkIelAjpez1LjYA/aJ4v4i0aKdZqDDfbegaPk12a+37bLXC2uANz5MXOyj+RmEj/oIDIfzAL
YAdh5KnqkqWryk8qlZyezEHrxeemX2B7U7iAIKeQD/Q5fWA4BvUJVhWRRtBHbZzdiSuy89CEWf9q
HOUg1zw9EHOXLQdfX3aVAUQO2FAP0p7v5/yuIUshToFhxWGYAx58P3a1wn/DPRF5ip/XMEd12xdb
xivqJUg4O2E4UIiFjeV2HPuh8M4cG+ldbgsr6nWKSJJwfQPyO/OfMFmyXaCAWlQceEs+UKoajn+U
w3v97fJ+nly9+2HYG3yWvrEZoIdUeFHZ2Uu7BCmi08FH1QwU7AeZRsuOtuhh1Dm3fb/gC6M4PcER
gNUg7xgFjTK6RU03sVYOFagqDjkQ3Eli6Ziz4qQHV+obXwXKUtCZ/lCBP2igNOXEYHf5oO/tjugb
mCfvEDtwkRl10K75lv0jkv4nSdsc8dz/+hKdJ0oMjeB2PL9g6lZH7RaWNLpW7h13V0nwjB1/jrNr
u4L1BFAJDUd+HQFdJ/EFaF5sWy6YynWRtjFoKAawxQLru8zrKNvupN2jBDzKnOe5AzEdNjKPlE2N
R8rmh7PAwEfDEOjq4QXfc0tI8jtyBDB4wpiZVCS/O9xi9ja+u1wniNppdQeFPVUCDGNlucXdXTxo
b21vn1ZQU4frSAn9e9PMZP4P1I7fV+4Pa5rmJNz7odVRnxI6qeA17+DtzzqgYYhhmm7YF5sXOhEV
CcnHbYeqnt4YzAoDkQ+TxfdtRpcYFgiYFDgZbDP84umhUKGkXg3h31xjYKydPzJyFc40nMqBPZPS
M80MyiiSY+lYpXV/EJxnDHsHpSCy8GB4S61deplXMWqTciI9fL1z7NG7c94kjFI2Vzjb0XM+bsQC
7O1AFsZFi+WAihjHoabBAJ3SjDGrW07qPX7kVcTmeZmh/nzJY/OTcQ/fENHO7N+ZiTAUz8+x07L2
ZufQHLMGFWrHcfbBidwf6NzSlcyYYjwjA45Gs5r+Oilt9eXxiji3xprKvhH+RB8FiJjP+5pKO8y/
hw6U3s0WxwvWT2/pzNpydMHFM3ZkCzAsYF/F8D8R3nQcewARFrnFqILZ3sUtyYMLGwzC4pO2QX9h
vY07Jf/bj/8uFtAhINn0DrveDCNT0zfcYS/Aj6OiH83wpfMnBYyEMRYKG9O7q5CHrRbhE7s/G/AD
vQ1DEnUhnSaY12beHZ8Ofg5PGON8tmj7kbjjlrwVSfQ90Ehc+bnVFl0NGplftC8Z27g1H8Pfl6X2
x4pMthSN1FjDUn/tt79VZMJDeOb3AU00+tYjbgSwTvsFh4Y8JwCvXELroxgOFcBZUOV7iHXeK3ag
Z6pZO4NdoeCv5pIN03RBsaJEGZbr4kUlwxsi6xtgLazIzG48Yhz00xh+YVxCiOGDFSJUGM+eAS/J
kbxNqvc/DLKVP9yZImqWJePMooyUqv9yZO6Znon18/rcQHfkgoXUFT9o92nzOzh3CMt/ecvQw+Pz
wS4MRfW13ugvEEglynsO5pFmBNiLjIJTGTWlptvQmwGm0bH+/S3IfyI5wA0WIX1Zum7o0g9ETRvS
WjZMLhaSQ0J2U7o2z+T8UUy4z6NUe82rAdLAWsVhRoVu0yyHwj5tz0QcTlQaLCqh1/S56BHRGO71
A9T+jikh/uYprNwWGys+byqlUINijmLwuaV4pYaDDXQeJrnu4TpQN2FpvXMc9jEusZJpcxg+Jy0x
QzB/nxOrnlo9+qrwxDCmxAPPK1RXxf4XYu/BmDxWQGBsOFib8p0jGqd9xuN1fzvCQUFc+vGcMxC1
PjhFHo+w/BilhB/DtP9GsZM6J4QY4+bFQNLuJvo+iemolNU1NCktYKrBUGN+wmQBCZ1nrcWQc2rO
GgPAQhtXPm1eTcTgDHPA1eP1MR0Qo8cYzaIG+7of6sxOF9cNy/FK8XPlx1C6Hcd07Ije+ZdsBIVW
TSMPjzdf44RYfeuPSYqOzU23WLMA1bCkQU5chgjw8E0Uq4iFHNA758YDOzCBI6g67td0ulzBiwJH
g5J3gm+W6ubzh8/JXO/BPTfclzVDQUX0kHcllQZ+FUoiFhyjG8zkaYVRL19eaQa5UvdOEeaQx4Lq
FaUWXDfIa10EQ/2a4REQWOYX5b9CuQG/bg1Kzm3bQom8zS2qDa7SIljI/Rtb1vz19g8UWDNG4s0P
Yg5rFsdYct5U9f+avd+2jluny2KrCsOGnaLHhVf0m9dkBatO69g+UtISE0YbY7Elfrwi8649ZqU0
QdoE6K7/5Cirr7aeb8Bllg9jnHhgUXGeq9/1dPimZpNeOd9uu+scOghldQ2XCwschjERBIMjPm4g
xTdkaHMqKhhr9sD7gFQB5xfDK7gx/gVjWSheM2gZjx07d9i/JvCCHuzi2iuMf8BGysWbQxM+p8pi
xAZK9TThNDoydh29wr+yFxJ1qQTNO6y1dxzVFLxsC4q+61yoZm23ofW8ry1j+2B2YQRiJJArte9y
6GJOna4b7fAYQsEfRFzSHK0NnxAVvpDWNWvGVg8GZXQ32GnCH4B6CH1+ctsNHqrJeTm9aZz1gHfZ
Wwuz8QPidnsksvS2P4XVCyavIhD5YmSynh0ktIRrm1HmC3s+a7a0x+nlfN+WeqjdIjLBdEfEyP2L
DrKNlX2/J2aSNKa3x8zIGAY6THdoRoCxJfuyosdxSY8QWH4Yp3YO3qaUFAf5E6utd+Pq5d/5zuRw
mLR7wLwmPlIcpl953BIa5ULlabGFnJDosIch+pwwzhu3BTaEyXmb4TN9C68WccG3qeFkJl3k+AHk
sTBXDk+4Fhs15Du2ZphFVDG1RhUbTGj0MRs7/dKXyrzZ659W5shLGsX7VkMkDCa6V/b1G9v7gu/y
zjUzQ9Xf8kNzyPbcXTV+0KiYCGR62mi1BoRipMPPqFm1tbVtvi+q067IsEEsV0fle7qxzmNMDoW4
W37xXvpRnW+NThlCfEPsQ7wO3tmZ0wQdRrPuc87EbJVu8iygFvLyGONAYWesRNQGNqyJ8zkGX/GI
yZynX/0ayD1HH/FC/vH8Sc6LR28Xi2smxFinuNZoxgomTlGjZ9Oa4+DmmotmR2wC0JImk0/GRJOB
bWdsz7cZPQS/jbygtp6eDjzsixDwK5lv1Xw89+iiT7S5TuPxnLPXJL782Ux4SE2cx+cX3sCeFwZR
5I64/e5ZAdAhUzpazdsLdZYVVTvIXcxtDzIG3A//Yn0COCbH2uO9cTq+UH2T4gGQAJq3ZgNjJzMI
JdoxAJjVOEm67F/d6Au+bUZVPEPcx9TcoDywOqADGxrpyzVkMYRm3ECISVx5rmOwsbrHQqwHHIf+
nWwE/26gjK8jCG3r0d8Vg8XTLN1IS35w58iWj6Id/hPEYFBKXtVZIohDnzOIQtixAJ3k/2EV2sVI
mCmwSI8bxyAuowkIjKMvLPpsF7SA5QgH6QOGEZJgiJ7qMfH1N+hI2PnnazqUagczM6boG6gioFWV
DmORfJlP6ZYRJKEXdplCn494eHM0NV8D7dtslAUjw8IVDXgU4qDwIq4pgkn5NCe04Ch9Y/AVno6A
MbIQPVdCNkHB9gjF2MDW3FHYvvAv1SflMWFenbkAxC0mjIynMf1x5UO6UcJuoG4rI/219Mx/sNL/
h21MGK6mSIpKNoRsGf8jX7oOV+FuqkO9+dWTGJsivuyv8flD/m6WWpxOLh7Vd2ytT4sigGK+TUZ8
Ijpbo9jKQmW/ZoNIFjh4wFYE/mS5fpE9jQ0QyVYTEazqX4kS/3M0ccWmie5FNzURgrQ5ygF+O5qU
x719NEpbbE5hHmZL4LVAOZxOY7RWGi1UR40e3yiYOH6+aYWbl3aBB78S95NLQLRCiB9S5UjBFsQf
+vZbvT1vPIN5MruYcPKhEJh+eP6q9jYCRjdZJHYEfTxgMSBvxow4ar+GTbsGYV6cNw+sKvENdoY9
eNebepkZn89/oCLS/8gb/u9+AUREVeNI/hWu+dv9imXxHMyygbpDot5WXqUfw3cLVYEPZmn4j4Av
JODQ9IG3NzRn2gRhmQq8pt2CGxkfUKdpyBbXCBXv5jZ7zO6r24pjgrW6R5gboGOcXWfZ5ratFjfG
JxBD8Du1T997BgEobx3NUwU7WYKEaBztccViqBuoROOwvz+0seU8fGHGrlfvZDjUYGoB4oIiQO3h
6kDhPrIFr7dzBh/VHNG0TmgCVesHJQF6z/uSscOZPAC4kIsOtT+TrSymRer2mKVQA8MZ5S4As6Ej
G3Yr2HznGoxlcyQL0vePzRWfeObpMBXG/tW9H4wlphTlvwr5n/qNXy/CsCzVxIJW4U38d+E1xu2Z
3YRrscmmaawhY9+e33FGQldx++r3nKyH/DBshrBdAT1UX+eDOSNs2lO8cnWLLweoUn/vLP707Zrm
bxc0dkm/rQwav2t+OtXjlyB4tNNL3s6meEeroS9h0odFlLhpYHjkXi6vM2HecmjWk3JfRtU2BQ0+
sJ0CAarz64S2Z1QgLTtkSTxoWMn/WMfWHypKjWwmWcN0VaSi/NEFNY/H9VkW1bBR1bge5uRLXBBS
VLSep3wr3WfMLU1rKvXfTxVvg26WaJt7fky7BWbFwxObp73aAv6OjMZNk63LT0zdxILRTpjsCqTD
aRVIYyJDbOr9CGHL+hyj++zkD+boeCAIm77eCfLIBV4/qjf9/IE1R20yPC0tQA4UOKpjiDOzJO00
ELHX65ewfiSCkYaI7oIlaxVBcRrF8s/b3OiwbMFhfkeaobYFDc1f72CODZb2KG8eS3z3QX1P51WW
/zogWrj4Lrr4RN1B0KewV0WvluJLTrn0BBLOD0nHcZXd/rFGJG1k9/y3krdURVJNnrthSubPGCKp
rk6VkVQ9M92NULxVyqeQvZc4wZsnqpDnu1gfC5FR5LpEzGkJHzVcZ1WeWdpXS4l+qkjcQ78pQqu/
m3O5X2TnaS7Gcj09668Ak6IwN5TtQDpDevsoMAN4TnVEFgQoGsjhN03/2ZsvJTtyHQsddoeLx3n3
VBYlMgRwgT4qm6UphGmKzcbNbqRtWq47bDIpKy8n1JrFqutn13wJfxl9SkrHIfvtodTfKUSbfion
a6XysAKXGAYPkXUnyXWTqTPVnOFHLzKeHfA4AN465sUGExZe8NhmSm+0Z4TSpBWKcpxTVxqqQRlD
TCo+WpyoG/ZV+npusAuJ6nSlCJuigKlCXfaIuzoyrckNdXcJt8FRiBxV4/uNqIORavpooUhgKhJa
ZMX1E0mfX2D/IxpHYIGyup0RKFDN8JnngyuLQwdn4spE53RGDkY7Pi6M86JN1hQDksB8aCYVzCAm
A3kNt32VuZIUC8o+O88vGMBI00QJpOu2kveq/vb3zQU39j8tHFPEoJ11g7ZZ/u/u0gmFlMq3st/g
9Eh63kvJnDjQXuEUqNFljpAHpp59d56T9xzoCKsxt/Rl3Lyc64osFDxA7Gx39h4r/ISC2wzOv/Ry
ckauDvRJL3dvs5GjwAsNpANK/a9iq8HAwS6anezs3aKRsT67ReVCX+Zus0TgpEySEPOlKacLecQY
Dth4ZGHzEgEU2JZzcguiZO1iW24MUpM5rMAyL90MdzvJYWRWE44jjaM2LS4AkQmJjzGm4bMOWj0m
d6GTXCno3uC/m5JvkpezNzfw3ELp20KctsVxqfDFqXhd0G1kOyCN3gOz7qiENB+RzdludzAIyTuV
j/dQY3Rja6QsE+w0gdcqwj/LXH3dqnADkO/TgdBGM8kR7JwqcybGOKuki0flnQLiJrwHBBhpzN7B
iMcvFoaLMYgxciLrVbV9xJwnZx97C/BG1DvgIAgEYXbAKl2amZO997M6wPg3UBmDxFSVmoKwCRLC
KUo87fMfK+V/wTiL1BlLN1VFNSwQuf8uFEuWT0mva48N7bYJNUcl1MIxDKf5aFZcVYYsTPwHtGn9
3NV+nsU/fqeSd7JeVbdic10/5uquDTuq0/TdAq0pvtDm4OPArKAcV0EFnGOCGTNVZckMQFrv8oYt
DZJKdA71KT7vq3Kt7TCkPXLBURmBT09PjOessNrWs3qWr+rtt+UaVDJ4dszufMHixOSsb2fZ1z02
58Mhn0lUo+JW5v3lMyO8e+UL9JmgfIF/ptmpf1kISxQkUUO+cSBMsT/zzgusNzdZJPjdXvvHcav/
8QGZijK+FJ2BxY9iRS2bWykY52JjboVjMT+F1mbAcXvav5TLAZobiWXbZNW+QNe0iLuwu/cKZpH5
izj0cM8cXwdsGyBepw4RU9t2r8QFHwpxeeSVLqUZLhle7d1ebmG+vn0SSzs/zy36LNI05sNL8ZZP
xrTXQ86mvuo25qFkLEQw6l741z41vunfz7dfK+G3G/1RBOWPwrh2FjeKwsu/REWARFnDeq6M6A5j
5R9s2l+U8J+/jgmlKEKRxJFf/zHpqS9pqfWZWGwYTflm8A5vazHoDnK/CFxphk4FkOI5IVbH747C
Ft8cT2J8AmvGQXxrgJ00MfoJ5kC4UNEG2niVLG/xlv0/5ClOSPolXRgghu++fbvF973m/v17/cXg
/Mst/KxjM13V78DRxQZbhkg4UvnAtqJVqkKMXDxjA5+lfZPnkNXtOjaXFP3OOUBg/4qnKxhmM0ln
0DpsDBb20gz/A2U3Tjf+cZHj+vzbRf54rRf1LraNyEVWpJ70Lpxdxs+oTnH4xhqIp3dZCpHizcPb
qps/1mAa/VydPsL0U0axeN23/1hn8k8W9bjOfnvxxo8d514P97bpxgua3nei1wWYXdDlQM4MztHJ
BUd32JK3nrQuJx/sxHUA0dvJ/vFc9D8/F0YeOop30TB+rL/KUJtCvbL+5Jm2OX+MXg8mWCdK6leI
fA2GiphQJF4JpA6UyuwQwq6bvDScRpzNn9Aj5QrnK1entSJEubQ9sDoQJSXAzfLi474nvNe75qPD
gWSClZXl9AHV9YnZbuZc98obgXhHEBICkG7xEDC0cDT36v397ct/+qhJ5vv/d/mzxzdF8aKerb7Y
7EgFjEqX1vSLkpDAbKbY+qJz6R4L0BEUbvMrbMxs9vcLMP60fVrqmDJiAoyQAvDfM+3aWFqpWmPT
7YAZkz5Fs438E2bfyUEOgssIjC6PnODo4TFngXViEJln39aFl7mEBK4w9dFxrraJZn5vdtcQBuME
cTQ9FpVtUMWojH1oQ7ur32xpFoTRJ+QVqGdy2QCFIULfqyRoZHNCLt2TO5XdNii9OsrWQpTFO0rd
yS1O1n+/a9n4OcdmkaM4lyQF9bkki+KPRd6J56rPs6zY3HYMAc2VQg+GMwKVtK0cub8Olr+F+eAY
44AYE08e9g0oWNlnuWQM5eorDUC8nGJeHCReNsXE5r18oU2AgUo30U7LZTdjTL2+rnr3Fgu+HFyj
YoYVKUEF8Khs0P3geTQ1+0YtUWMKg9kgEnVsmkafnPwI65I6jjE2rUANrRKN64DFOnxQu0H7aDom
dfEL/hvbdoMReniObnMCocbra1/azeP9smo/szeJwTG81O8T4lSskrHlYdzza2gIwaz75o71bxmr
akxxns79u/smsEIF4SBfBl0ajKOzJ+M2HVIlft7n2ZLzdI92Fmxe/UIamz8A8Rx4qWdEfb8isEz4
3p4WY94a3EP8EaldP5f3134lvA+vAILVvPkeXpsPXOrSV3lyXxg7JHGPF1IM/h9nZ7LUOpet2ydS
hOqia1suMBhkMFVHAYatuq719GeIv3HBEHbkjcjGiTw7kSwtrTWLb46PJpbxxiSK3k7sGQlREP4Z
mLuocyQc3otKBEvMSe7GTdPycGfkuOO/9g0oLE7zYHoeoqN0iI4EsPy16KUwVvG6/qexT+U887vg
wys20bN26D7AZorr9rOJ5sEz1eE795r6ansTvwLRExbxKr/R1wzpbIv1eGfa6juFBHZlmoE72Dg1
RnzMgbwlH0xdWgNFWZYIMvIrcXI/Ep9Hikv4fTnl1YH79DjwsNgkTXj1S6aGZqETHYG2Qi2tZ8yA
KgJA7xnlCIk+xc5fJe/+TbaeVn12odkl/bGl/lj0U+XiWxll0Lu8GgQiiMzO8D/cy7YIWO/DfKod
mkHnPzHzNKuyvkglwErUCeCjmSf7d5TGZeBpguhIOGV0u8QF2/Zaw2nDob3/GCiztwz76fusfVPT
u2qw22Fv1J9Z8gZrW1W2dcoECfS3NZB3r7gz+1eZ5SshnBYWSfwe8f971Htwgjdd9Kjq12PAwOVV
nzxEIuoDCLY9813kzIoETQ6bWaioDLles9UK/jqGCMa0d3WT6tta34bJlad9UAtRKI+0uDeicmcM
3b2eRnYnjuCmSm8s2jPd2o/+SfVtXcEYejcBqnTapoH91Jg3aNYa4TlrPqV0n1b0phFq5BOe3Cmt
qzR47PL7849YOt27p0fMLB9ulxIHJOXtn++zGKPKFQxFdJIe+/dpdIiwvlyFjROg9hP691ACEL4X
CizitGtffK2Z2u9Xanq8cCOnp9h0IyZSNklTFJXy7cluKkdqKItWz7v23xKa8MmhCamvtUdvZSLo
rQ+u9cCX1Yzv5y8s//UETFmfYDimLBpfqf23FS3yBjw16ESnDrVrkzn3PIU+Sb2qfRWjd4WubSXR
SSnRp2eVHXdky5jKNI7RPrpIsVQG3XU+ydFDR8+BVwufIzyRgiEBTx0xUxbWGqqP8zf9JYP4HvFN
TwsNFT48mqHphnLy2sQ87TvFKkenlMGdsS0H4ZUcw47xPdtKX8NmZ/a7sqRV7N5UwVug9uj/X0Oq
c9lV19u6fCkG/euODFFXNN1S6TawqH4uJLe01MzrAtExk23r0T0Kr2uYUtbGE1dyu6nCa2pIcn1T
NE4fUQZiXtaGqJllm6L9uPB05D82DnYMQE6IXjQJ0tHPmxnFyAzD3BMdHRtXz7GCfWx+KP57ax0y
CPHQvbwXiUESXF5T5bMunX6CIx7ydpffQXOLSygOTpjdtjF+HY5S2Fn7ok1VmfRZa/pZS6YcFNu0
fDDGuw69s+ZEzJd0GSbA+dokGTbuTeaZiQs7erBd/RJInyLTmmGCzo5qstV+dKMHmYNCv9nPhPHN
YD4ieAjdOwb+fdA6/rGCGhoPGPndh+ZRzf/105Qs86xNeRjyN60HWuqwGwOm3hWU49T9CNZbovQo
MZCb3FkEpgXjWuqLxjnRGcfSvO/KNWMabb/2elxaHCE6WhBMW26x51im/KYdIjb0at6keBtt9GQ1
0MmJo/ehvvM/W7SAWf+h6XgpMBdkMVte4eKs66CG7LxkggJqnJUf1GrXCx+iwjQQcoywv5HgFTe3
fffS8j/xhGauI/cdOMjPv/YpzDz5JgzVtIj0kRVpxlcZ5NuH3LSCbHheNWLdwseJRc6+kR9R80Nm
q4MLNJavOs3JxUzOpCmzoFSsnS73RDTMIpeT0cmg2AQJ5plvRbAWnuqpQBne68wUc/6qyMWKC/H+
dOidXlmSJzc2BVAZh/HPtW1aQe2bkj86YbcNGgZzkNc+lcgoTPSfK8Xan3+qv3I5thpaiKpI0ZON
hnPi5/XEcIjkim3GYSfEMkWg0S1//YexJ5SlCCrQ7TKEgogUOcADEjEI3PDC6QLTzYUV/obVVRXO
W0bZxv/9lZsm3nSqQl/W/CWCHlWjzZWi6vn83ka6ynBSKEgr/8AKBu3j+QfxlcacPHiLQ9IyeOiW
IX3pWr+vr0GPmlGqO8coEHUtsnX2njDjxMRYMMW4wrv1NLwSP6uvNAxKKo3HFlesA5tzyZQW83bx
hBkDyhw+Izqjgq/TnzNm9RMtwwkrxmjOBLGh0uuqBCn4Rc6x/aCHLL80R4PoE+3eFA32b76HfSzf
D/uLSmQ06ZETdPgzBVLLTGB6HT0wEJY3nJ28ZxF9C0kSdbUXol7+JTCEV7oauFf8x/tSKfQeivv8
IBGh3+hYZT01qBceItq07QvdxMicFfcMmb8rD+cfKVnS78Vs0ehSkfppFuS9aSP/9kwr3xM8z8Wa
I4WIAAYCUrS/WBi35msBgdKf5vNp3D5TervS1sHsXaFYVOysY3rXPCZ7sKh7Zes+mo88ZOV5al9n
h/GhepPf+C/Cl+FxeHvN9uNDQdsU6snK21MBeQQv0rwGjvmRb2G49PX0Iib2KZvxM0OeaN8gSdFs
gJUpYrcwWQtNg2bdwsNQiVFQOEhM/lnM4C/oayVgQMm50C8DWGV+Ec22Oq+SOdT7CjI74QKV6y9u
gExRu5uM4KmysgwY3UWKTKFdnZAtirow+quAKjzGCSpErxlCV+L5JplN2ncCe/gmqD8+IgR26fz8
i/hj6wSQKeoq+Tsf+2lVWulEt0gVDWfPaB2Rqblzr1znb+6Tixz5/KW+Armfn5EsAWyjSYIggax6
ise+vfJBMKXUbdmm1eJRHdRZDazGLXHDk49mF27V/N6Cn9t29NLwU1CUvaToNu5YUZSXDA8wdwGv
LNPbpcK6Nct5HobLHHWYIFe2By0ksfa1FCx8tFGW8dTlzwbiZyt6DIb2aRDTZYBoRsR2fFiYhG5W
tjMLnPKKPaKMi3vGl83q6Y+dhKyiiieixbH088f6RpHHXdcBMrf4vkUQYe2tLj3r/U4uOhb4cFWO
w6YX3z3EXx5ZszZSFw16hlgR1nTJQxuNG51q28xE2Hb+Tfx+6TI3JhGufRXrTpuddeEJoRZbvSOK
G6KoecNkR97hV5vhCfA8apfWmMxvPXkWusUmLWvTual9efN+e/GmJ1Tx0EmdI2jjqsy0VUEyVgzM
dqBS7VvD8aAbU8co2+rQYDFUVtfGZDuq7sFH3vQSrS6GQGU8G8P22SulJdiRqJT3A84jCuacSe3B
MqflQOLmK1Aao9Z2gw+3VD8zOo+hmy9q0CoWciPAvfH9IGTXaTEurGovMig07jkCwdszneE/j/ku
v4qROHs4nett/9x7uAIjZWwnAy1JAVeN11LbLL0q25bicYzQ8WvPKZYVbSWtRfrWwDTMyl2aajcL
LJSHKMIsqg2dq7ySM6x9mJEpNYWmLO4khTJ8IkJntbblaFzlQc1QprwtRIMGb7I6/95/iWQALxsi
k4eipMmaqH5RDb69CNd10bBmUefULTWpdpgnIO00ylbTCjB1d94N4l2aiEtZLFZK/6GG1VxO2Icq
7G906k7iFemG0ANGhf7kQR4Igo2F4FKEDaeCThOquwD9dp26+445z2zqKuG4cv5nSKdF5q+fYRLu
aZIGaVA9+bYaIRBixcx6x5jMr8BeOBJbszsFocEtYkmJEH5EAqFN9hymbWRvCefuhZv4nWlM4AeV
T5xbIPE5OcDElHaKEXKADRUNe0BTJvuN+erKhN02McSa6HsjiSsfuIXeU5s3MGhRtqMg2IXu2nG7
uXBDpw3G6al8v6Hpq//2co28UvSm5YYKmGds5El1IHnJM/DFtx0cbQ+tcSpgFH6p22P8eh+4LbOj
IzdTSU5/sThDSUzLMRgKR2gIFS03eWqKbsnKJvkMxWKLG/fKa0y+VRNkfoKqQ90U1ktB2BELIzBp
uioe2n4hWLEj1aZTwyRJvE01DSc1zcJQhL1myVcW5U6tLD9NT2FSF6gM1j0dBe+e6b3aXUI/kNxd
ksMCcZlngaNXZ48C9TEBUEnG5IpRzGSsnjMlhKJPhFYNaI7HjdljPAqcdcgXnoizcviqNDsXcoRS
BQscMe2SqfAIxaaJ24THqF+HS7Car6pIt1svWEoZSIcEbiXePkp0FETzXTPtFqykGYIbIha88KZ/
7d88b85siMVTBfrXZ1zolV4ZUlk4RkkJeHwNEdxYcrlQ1XFl4O1ScHyqQ7uKKjgHn13znFKi0IE9
etRlpS7deMPR07rl+dtSftdTONQNVTNEeUrETo+VtAhGOVf91jGIdHAM3pSCBTfdNhVxYWpAUR01
2XXNm8Gj5a4LfaEgApDFW5GQ2GSpImxLdFIJPzsMDOFGYA1FnSmNdFz4OSI5P1gX2bUOVnkEeGNh
1TF6GoMAMhgAm3Nno/rMq6uXhralr6LKyQFGh1jXVcjEOqv8pKowpObYBorQOi4IBSF7SZNiObLP
BSlK3RorjOqosaCMlOyWlhHUPaqSJbSHkBqeYmH0Ed/qBiaS1aKCBDPYQ8osveC9gMx0H4cmxlrQ
22lFthXDl0Z4qNO9y8BO1NPhYD7QQwuVMyYBb9FK9mb0ryQYNSiW1xAB4aWZ3SEO8Re8qtiS6/jF
wsAr9uhDINxGlJXgESKrkEOoYxRuTX58CHp4h9YIG/gjNCaCFn7SGMmZ3rAS9JfQL6BHYGEQsp3h
wMzBm6B7aydAQX8UGAsqmnShwneSaua63Sn1SGGOFkvzVmFQrTfiFecfJ7rqMb5xFALtyshXIRAo
jeAsaPz10Lgbzt4oOijp0zTj6KIO0u6jh1yg+Jr2QOPRcWYvHTxBU4AS8EIzdlFohNamY/CXlUFe
ywO5lrEpAgb3zRorlX+K3lLBe++5U1mFRNGiBjEEhrLvCulZyB4T+HRN85zAC5OjQw4tpO2iGyv1
L3TGrD9CHopPCvhqU1ZlEtWfm3HDDPCoiHqLg+5RGOr7NnGvFDG4C6zrsvXZklMoltZdIeR7t8mv
haq8tZh0UsCFNgQaTR2vBpLs4NrUDyUJhcqAFsBdBdRYRveR7WFWMNXMuVKyi0bZXkWVoOBuGGnU
j5zUYMwQhamAGbtW2gqMGDaHZQjUxhwmZL//mirmSyHWC9UvVzVFaFdh3r5k39WkZVbYPlDQHktl
UB+hgWUjyX3bMWWzi01sVemeQn7N0tHOdrkVLmWIplbGlKUHXdZ0ovQh01A0yaBB6hLdXrn0kGen
Y8G0Qw6jaDWU/3LxaGIWZgzLgvZZZd/3Yj7T4XNITEbhDc5LljNj2/E5BPGrVOcXwoiv8bfTr5rk
kzKHRCQsGVOK+u3AbGJZDbtco+CNHwNRuqovc2Tyg+8ocnRb6iqNX/W+Kq8jUtOEuAfpX95uC+K1
6RuoBOQfebJrgBBVxWFMsWrMhMFRSPv4riwRJ6/HVMUWUzN3enLXBuyKsIQShs9fcqJ818y3La0M
ufk4vxP/Tj6mA0ISqaVzKIukdT9/GedVW9duwoEcHHyf+rXJpCxyo7pglBg5lhjKD2PZw1zyr0R6
tJLXbqia0lTCtYozK0xLYmz6W9GkhgHEcOH+fp0UX/eHDsokJZhqWT/vryuGNKoL7o/JIgDEIpUK
hbS/74BLP0qgu8oWyJq3c82lHmD/V9glAWofHqviQkj81eY4XQQGZgT0QXRREU+3djcN+tKX8sbx
MuiM+WoKEmqTsR/qfPNx1i1NHoE7aouW9gzM805/omDT+QXuGPFXnF9HxkJX4ut8pOPbAm9n4EQV
okXuwk3BObOK4Tldj9C93IQSuCsusCJym6tY1UlLmIHuHT0e5mP/MA7GUspJfnzaqnYWDIBG54yY
sfui5Eh6u6LY4OVsiaoBuRnunMVLRWQfX/JE+OXXMlm0ENgiU/vqjJgnJ14laRnw77RxugCOdiPC
/kLmihVEHHqrkBZH0r3rhb7qpW0sAZ/DFU0M75OOWS21XRAEj54668vGDvpwJqh3crMTRH1d4A3b
IrkjYoLwL1oQ5ZAtJ9dThGiK7q4w0UgawJcpVWHG5rH0tLGYrBdwJKKSZfgqqX6DGSpSveY6b/Fq
qdQBbzX0Vm6OzwpoShXnI2EClSylTl9p7njt5g1q+uYKPFdiExX1vd10K0/aas2HZe1YaY10wNx7
Xpu3guAUeDROaLRhYRgbuXiPIXpw+oyoUTmqCvFokNoZxm3lbxJauK15I3JaSuDlS6T2HfU5SqJ5
ts20FlskaaJkmLvUfzz/Ff2Kuk9e0UkWlISJLBWC3zh+8F77t0qyE4ILl/gVaHIJVCRUuSWq9pSe
f36nI2EmO4BR41X0auXPeWEr7aGG28gXSVXq/O/5oyMpm7RuNIoTBFqkqT+vFhRmn0Rh1zgxjHw/
WcK2qJRgHaE6RbzOpKDpUbHLD0SWlo/VHmO8ohfOXfbiNLxU5le42Mm+YBFjK6IkSrpIteTnzXh1
kLWeFNcO2JrUdVRXASO7MEosu/amtjOEfOG7ynq6gTbRXstkf/5p/PHoLXIpgw4fOfuvDrhZt5pV
u03tePljPFDqlAXkU+0hkJ6mQ/l/v5gxhSrEK4r1nyfHt5NQk0YpEq2wdkrhlf3YLYeFqM1Vf+95
B5WN+fzVvhKB02dLqkqcLRKVUzT5+WxH3UhTTw5qRxAwQalmmeZoUEwLzsQCXUNGB7003mhxJAyx
NpFPq1UAg41xLZN5RRAsY5L8BvxxB8PPJ6dRwmpTt9LKoyobV+N1LcPmFA+W+Ggk/Ua1Hs7/gK8C
w68foKD80RB+i7+Gq/QxjOVUsyqHTaCLQKnCAPINqAAayNMQxAq5X6mWc4HzNHZ7YE2sFusqMZ9l
KbtBVbjSyU5HRE6jNx6yotnUzEmHofFJxurGww792kfnvgXCu87geQJuKI0Ne1R3nrgMJ2SZU8cb
TUMbIslbi+cmpdhbAF2kquVK6ibOX2lmM/7jXzgv/6h6MP9GNQ+uADYyX/Mr31ZKR08mjc2ycmpI
CCRdpGtu9ZL4W1m8VK26ECScanOtvIkKRSFI0PWtSs+yux28A+fN+Xf5VzGJX0PhgnqYws5zshit
SqO13SmVE4OQHtFq6cUwwTnaJl1SPPEqb5FoOw9Ibe5iisHDt/yNbGV2Gu4u3MofFZwft3Jy6PZa
V1a0vCpH41S0GAFQh2WsvhPIF7m2afE003PKXfJWal7OX/pLEHm6ok1JpZagmFPf/KSa5Sa65yqJ
VDlWLT760nVLbaT33qain6ijbvWqa9CM+pgympDSC+yYCjQk4DUdcyyK+h4yV+hKZH9Q44pjIT5o
iWaHhjJXMMmNxmOY1LfUXtZa99RqcTgTC3VRCCGtxYB0oLGbQbGr8SEW0WsVnt3643KUFVLObK2X
ROARUPUIsBUFpaqxZRomJoQ5A3N7r33ydA/GzlONORoldUg6WNdIMYw5mFo5oJwWuLJUMg9MUbBv
MzzJNiEUAt3DhVAEg67uYhgvrtyS0dD/KTACJShOgIwCSS/9imN/QNBoQSMjUlWHC1v930vw28M/
qdylhutluoRUqWagWdiBewuAG3k4y1nvPY4G5ouA+MToDpkCJMy4uXeZPT6/AH59bIw8mTQqOOkN
aqpf2Lpv33VtxYmqZEXlSNiwdEiwmUz0hdnFhfZLRkZgyYVMAguYJLQC5J97f64oTVooLRbxwqtW
bpTqIW8YFaZyX4Kv9wBnT+e5hejm/A/8nRNNF7bYsvnELM06Fc6Uhun78WCUTlRfV6SqYnkQ2XvL
diN6iHjg0qrQfIx253YOMWEtsMHGcLMZxQ/uxWZHv4RV21zYT38f8wppGuVgWQev/t9c2rfnLtfw
JVpVKh3X2gWWCMHJkbSthVK5R/VnhRcup/1+z9P1yHhVqocTbuXn49cqyW2LQITeT1pRm/2ix7fA
ZZba41PSC2+BoLXLsXMGholIvKxx7r4t8UPIDBBi4UHsinsJRx8J16vI+6iLCBwn7lC4G0Qp1GUW
KAOAsXyYyi9VigwGn3tAmhIyx4rxQ4CYlbaPaX9c+x40Vb5zHfxxp/g83GzZVahZ9e4+FJlfDynN
AkdHo+Iy/559agw/cuBaVDfDOLAj9gr9YrFvSj1/boQ8IPoKmoiQhNT05AHpaht3UVqWONMldsEi
sLIN+XuT4Lnu4Tiig4658O39PlOnS5ok62ioOVZP6hCVVRmDYaaYwAGLrcfrkCgmKyub0OM+dYML
S+DPFQdeBwEZLUCW188VYHmt0GtBUjpJdD/22wafN7Z7nG7rm1q5cKL9Eenx09CpUQ+myQ/w8ufF
4iZI80HNy0mZ4/LS/Qb1s6ndtHkJPLJZd/QLPJwwDUcF69O6FClzA2zjogDyFvGSTbyoSl4ygQZ2
zGwSggW4CqgCWSQbNgF5ZyfBkxbmV0kLOrKpnv/nfWPKAYjyGGWhvH0q/siIwfU+9ktHhLsYR7i/
inOyRb99po5N1YwcctdUHfbDsIPhiUkUdz3M0zYWqmIhZNisp2q0OX9XX9qb02UqET3LyJCmEPRk
G431phaNxCgc09pVDaRLyn+yeZcxhURUNs6nAAY5G3BWYSv228EC1b4keCyZsquYuY1omcTaLrwU
SPx1Y2xm+ClOywtJ50ne5Ccu9c0hKpy4tpZ+Z9JtQUKLZwhVsakjplL/oyh3TcXMGjYVXgn5yJfF
WCgHtFIzgEibNuc4GKWtmNtee6n5/cdpq9AzUYj3yDwUTTtZk3KZpIlUtoUjVqj2DP3eMobnCMef
ondcdbyLsdNooPGElndV3UUSyu00zq+yDvNq/9KY0d93M337bAHonU8nVSwpaGQr8niRoOKzEIMP
+lrBi0BVN8RAi8kndTlVs7V/nQKLxUcjVDOL1Fz4Uv9QcZLfk81YbHoaVh8n20JiaH4Rh0LuWB4f
FeIWKsiSv4oGb8kqwsxQ92GlxjWDi5+q3M+MCZMGeJbG2TiE8xEkoU5/4fwy/2NnnPrUpkL+a9En
mU6zb6dj4/q1NbpuPj2cDuBO0734JnKFCubUpQjoz2tRCaauh+jc+FKWfrsWGCcplkUtd5AdxFDO
eAlhuFGrhx5K4vmf9ccWTPb7/y518qwDVfFkIuvcIcX1iXj4Rktrh/jAIJPz1Quv9g9NLK8WHQc4
AYTUHPs/n2InZbKRZLzaLv8IrXqXucMyVLAW7Os1+flto1drsZb2vngj4yYwhgz85gXCKLA2Ea4U
gLlDNbC1/BDjd0i1O0nthsHjEmsxiQmEXsc9TMoPAdHC+Qf1h9hyunWkztSFaC3qJ8lZGnZiHHMs
TEFbMFCHKv7V3avEh1uJBZR+O0mMVR4fy+wLnHbh6tNfP9lkf1z9JB+z1K7LBImr112Kxdkhtrwl
IMF5gj1KIlO7R5M7WQClgz2tyQx/rcvVEunPLRW9hqpJ1MXU/7qT31amFrlaF8tW7qjlsSQoFweD
yPAVHS1atYnNrNgjWuIIyFzT4gKCAZORSaBfzXXM4HU9YqTUubOa+DoA06sntzSMsdShY0Y3AzBP
SeO10iZ2gB33uK4VjEJQDA1q+WqqU2h+sElS6VXEPzsN7KnLFBcgVFq0LIk7V1pvLte+E4/HGP8K
cuaEVpNOUlcDBQj9q8Q9gKrrX80WSTgdKkaiCkO88nGWVEKIeMp2eorqIlNaKONATrBrcx8ReMxF
Csg+aKUWnVCGs1OBrc0YLgJUM4EULvpmnAVG9qwbn6GMz/qqogxaF7bQwGOHpDB1Q8nn9SPDgPzI
bBVz+Kggo/wyfzTyd5/Af6rg9DpyIibe0dpl7GGTOKcQrUWNNzzneOJWeGNQDgsBNqYo/B5jOTlE
ZmOLzIa0td0TvHqW4+Mtlvreo269R1hbgO0CWaGrtx0FqvML848gXtapy1IX1DXm/05OMDcQ4zDL
mtyJQXfRQQZqzO1Xl4UGvwoS0ygnWy+lQQl94C+9kJlRHOn57uDuoFZ8D4sXH9cmDaS0i1mofFMG
H7UMNzu9EN/82iG5MAprKi8IuxXrS3HybckbMR3+QBgrB4ADg3OJ9mBZL54J7MxJ25fzT3N6Wj++
8pNrnRwyoV6KVteKlZNhHVmgwDOsd0E8NpHtU+xpoeFT8Dl/yd9Z8HRNhl6ogvJwKbL/3JKlQJZr
fcqCw8rOgBkqLCTTQahDJW1qWgNUGS/1dH6fAycXnR7Et4ca62rjUVutHBMEKaa9AdDhjdXuzPDY
r/3hOElq2OJw2hOWmk3Mmoc0ZQ5SdUu4Ied2D0kfQC2mLgm2yO61ctcbNgnR+Wfza3H/vEvr5LQK
JDmTCrdhbosxRb4+jEBr+bkG/nz+OvKv3f3kQieRqsA8QaNMpcxCuG4b2OYAn/Nqwa6aTt0sQaTd
Zth5Kix0gmsLPUYS5HOlXHYMhnXRK69Kq1BuoFQRGWkcGC3ra7IUTO3O3+mvyOTkRk9ifcZQA1cU
eG+YmxGnzTEaphzEJndRqfk7Cvy6lIl0gRkDAGInJx41m6hV9bwiZKfLXyrXYSKuaMbpDDMEdCfl
5sUUtFUoWysR2WwChFR6DsLQNlxp5ifbwc1h0FlX5x/AX7vBxM0gfqGCw57wc+G2slJyLqTURV0w
y7k5Ldap9KckzHQzfnAxb9X+euTfr3jyfSpJGVlZlVROK5eftdcuTfijZSjYzfiQcWpkDQx0BI46
VXk/VOGlvyCP2GaNuHFDdE3qu6tFHIW4JPGPROZQI8320C/hRGRME9CkbIZ+jOLV2L8KhnkfDUuh
fI90YHbUmQJhPZ2yg/wReO9uCyCTpnxGZsAx02jdmzCaTl/hOC8F+8q4lyaTWUxBsvqNRRnI9X08
LLoSYHPfEbd8+CxJKb3UOv/Sa59unAahuWEwe0Mx6eS1RFhZZEkhl07sTd3A6DHfeFcT+rKgu0rf
ZjKdtaDZTuNOc2TGAbjnepHj4oHQJZ4IkCkdPtCu94ZjOd58An+YtkMz2we3heqUuBMwygFFvHY3
mjbOQvedutENhMJ2cIkZ8HVqnvs5J+88DdKoK2J+zmArRzAdawxPbsKF6nRQGqlAzNETEVVtin/K
utmL/1BkZXvrvfs058YHJe3qU36ojv9xK2MyNtwDGTHG1RB5bTCTj+59R+P0AdEvo8r/dsGixdwt
t8vuwnbx1wZKyUW1FOZVdHpsP78W1xODIu6aktr6xnW9mcg9eNYyQIBz/rOU/goPvl/pZAfNhdho
07IvHSO57dEHlLowKyUIiOV1VdqxPLm0ySjExO76wpX/2ru/X/lkS5R1j0XZ8BsDc64ZX0WFAc/m
LaVNWHyG28I4X3RPucvndile+Gs3okzHiKEBEZIO8c/ni/TKS/txZJ30t5PzU2z7wS0kDujwizC9
8Ev/vJhOsCfpOsAB/WRDHv1UGtSRH4phM1eKeZohY5XukmzsspCXOz/9Amg5TyM5X0fA6VOVc2ga
gV9NspwocFLlQF0wUN+NS+WrXwQFi3OGuW7KadQHiWFPfpbfCX43xBHxTyZua/89qPCc0fTbUXtV
sa8Ti+tWWxch0C767EVnLFG4BZQiCmbktfE4Gi9ehAqLiDe0wLBHh0mE1dFLygbjqoiPGQrUyMCH
iRpxr8GU88IdYhJIZSiI7VAxl9lnFsn0moq5f59A2G83EtbpUcyoAGXFuNn5jPpQ3zoKrvw0esyX
mcw/02RNQbjTgE/Q/atlspM66SrtYF1Y+zy0IyXhbNCXfv8imHdMCs4quhn1VB7sAW1PJmToi4oo
ui6Z52/xdswk/oGHA4CHX/GFr+SvxfP9KZ/UsovKTyOpsSj2R5uhPGQ0r4II34WAYS/E8ijGl75I
V92TdpNYk/6xHpp7cSr6e5CYGnUbF9FNni0v3NdfXy98SAIMBMPqr0HGuhc1lYpYSdH3Kos2nbo1
AT9PAocwWjOPlbXbiemFKSTZPcrQ85f/62z/fvWTtef6o9WUKSriVN1HCJEg7EWoZPmm/n8uxdqm
1MOcvcTU9skJmaAY9FKDyn5dr4bMFsylYu5kyMaXutj0S35/u1xHoVRGnVr/FSN5AhXyuseWWcGw
y4xbAARLT6ufQv8t1bDdZUN263EuNcUk3aKVsurGh0B0F9agH2nZ+j5dFY7ntGB0jRGtvrhvC7zW
rIM+OhFmkiTKX/+G0sH0BxOsECfRVB+tu6dpXotK7cwnPOHccx8LJXxrofmloPoGbavzQU9iMI1A
usBNqV0KOpZAar7m71flrpFhwrUmHVvAJKGJ8r6lwDApP4RAnYnqg9H5G99rwcsasLPhCknlbhK+
JoPyoYfDNmEiQJbapUcp0qQl4EYIREy7bp/1fMsfBcKsLQy/2htSspYRZYcItloT3hTaZt87lNS6
pnlsr5awsPeYjFZnXQ/KDNNpMQ+v1IDZEj+Zm/BkSdQsTdiGBsoS2uNU0iAcDkCgqV+jQ0lk3S6s
d1986AkXMqNEqEQ9vjqMjXo1dcOV9r6edC/B7Rg+omqKEV77AXKK8Boc2b+pCSJG1l4Kq11lxuuA
WqQ2vllGP8+lZtZIw43ZrwJmJXypBPCCKYb4Iej3U2l4xD2mrcuVlO9GpkEtBWaa2eAcDL8/aMur
BG0e8jWaKl9VvVroFlpqS7TL655ssO2Xo/6cZABQpofRCceMAYOBIKUGqyIqe3cpsu3WdWuHLbE3
xIQR7wFKJgaF4UK+o6OQGDkz2E6bNZsAG3TvWeETG8HlxpR6AmYrW8+gy/riejR4WnmFuCGSg5Ws
QWPKrht8Fbj+Ta0xfZ6/StCyRe9WM/cGBqFldmW53rqBBirCXnVrxmQ7Y54aG6mBMIBOyRQwEOA2
uKQmB2vrTsOSoY1MW4v35zeRX3YVnGA/vreTaLEIFFdRy4w2mvTiV/FVrIfMe171y2pdmA8tr74l
R/ArGNgAKXWxQ0C6qPp7rXqfyicAY5SUTBJUO76+dEDpw5E1jCgWKDkiXAfjxFy3HA7/tGJfhMCL
L+0ZfyV7lBRBEUKtZIc67WzVuWf1ciIXzoB3jNwWa73WIG+T01sH0IEz3YwOko6DQOKtqQPdZkM0
95FrSwjBzYapPXrmUQKaVbEu1X3/OCF+TBSdRJaRl3RS0omF44X5JmdQLacgrQt4TXTmwiAZ6lNu
d+yXDcXHqRnsdb6tRcfzL5lW2h+7Kn0HmrM49slo8X7GenruNmPtdgip4X2oMwOcKgRvKNr5hDiy
gAq9e/GCTpvK9CJCV5x0EJAusHYHtg7GHZuc3Fvz0VvBAm/jMF4WOEclNFFmYCMastmQme1Zgdkf
VNXmCh/hyZWFf0DOQQ6R8NoXCri5eF7KC9hLOnbgTyzoIVyI0raWbCNHbzxn4y5aGjBrf1yQZo3V
POH07Ox2XNTvKpWcJ1mYhcJ2JNPyl3JrY2nuefOqveH/LiW7zhZAJpp0DiGW/8A8w/qopcYLYkiy
/VuwhC/iJnwM9/D3sMcDH80fWBjZEgv7QbKlL8/1jKEElakj6DGrFgor482tndUzegTgLQdpDhWC
f1/TNoVeNC4SAmbcJBXbw2oEJ19zwXw7QsviIQE3aixyHJN9O2diS7dJmig55riTl9dqsHKDhZJ/
TWCj9WV20ZwZeD/n65E8FA07yfpkYwWvhhLV/xF2Xsttq9m2fiJUIYdbAiSYJUoiLekGJdsycs54
+v1B65y9ZVolXnSVV7tXkwT+MOeYIwTRUqzsKbOpZEJrRU+cFrcW7FfgGl46zKmwQVPhz1zVzkmT
5lMssVKMxu3wWk9WEVSmAEUZum9O24WpzmHEWCdVocPyCdEvh0v+Cr2/2Tq9hp2RO3QrQva6ArGG
g4GXJqAcdsiECOVDi2OKBbEQBqDdZw7/uhI4fFARzOlXE1nfPZA+/MkFek21RD6Ha41NFjBHL/my
mNCT944u1icksV8WhTP0pC7venkF4u7zgi6JdJhTILC1b5aescY2y9wRCTXFDiY3zA8yKPn8ADxn
h42gka5tk7eqN0sFDcfFi/eZ7JZUccGSuCC08PgAS/ZwZi4SnDOGRP0CSD0siPheDC9+bStz7HVB
VrSyKPAqf8G11fwpgNGPjjItFRIVwfzxUWqdoHPix0rejE8+YQQSieJrRHk4xyaD+/2G/xiFXXVA
EFIxL1fptvR/7LfZ7kJQyTnTWOwUTXI4qADI/a2ErWNK24LoOt8RrEV1n65LnpZTGvPuKcTZr07v
NrK0S+Nj7G98kk36NbFdxAP15NPQHyDJStaytck9t6BqyFzINn7k0LfIT96TvyciCidRaC9AJA0q
eFslEV1a+eqmGVyCznETpCZnqf9Qx9++fjCevv/t/87auNHA+VWG0XOten3WNeNgBLpXlqfC+knz
NivySqODz1qtUN3N7CxBXIfDuMkx8BlRj3z/+V+U5Xw8hDDE1piNfHgNfkKn+8BLtEpLyhnlHLCq
CLD5y+9k8VE1bwD+/wp/ZhBR1VVJnPER2N1/n+piOqq9FKfFqfulPIKEx6M7m5My4gjcfC4WiCbJ
74x4iY0JpCb+qzp2gn6FEXeTbuJ+h5jLIyhsJ8++6C7bwyBxiNUcOVX2IHhkNv0wDFcQ3Ca+b2/K
Eb8q9T9//avSI4hbsRmyjKHoRXu2ntMBDuTBqOZ0KKIWOxsfNBwf21UVOcKN1k2Zm6PrDYIZjIl8
cz7uPgYbn97SJKWaOAl9cXIou0YICTic4qNm2TCdeYAk3WHFQiAMhU39MtTHynLYJgTBx8LaEO3q
D0J41dwQM2PkttHetXckbU6xm6tujv5QcXNlHYk3Or6voH6+7owzqBbf+R9lwaTIY9JSmSIYIVOZ
Q4e5aAgVRoEGI3BrTxXaDQaEypjhpfOrgc9tkTUDx3whkWAX4sWCqHP2KPBw61PrYUl6NKy5PL9F
CPlqcYJs4TKD4oJrxLh6u5mXVmZmybzddKmKpOje+95xHJzQWo7JUQ02BNtjN5zhkjEdzfhRljhJ
mEPbdW9znugZDRB02lWJ3IUCzWyWcso0kpLDrgO3nVZy+ED4dbyntiYmVa9sw/l+J0tfLBJDB6pH
Gs8Poc3/e39VRUJ7NbG/KuW3iPjVOClg2C2aXW/0Vlmwj8p+D4w1BmQXCYdJeZZuDbv+pXvO2gnS
J2RZh+tjKjNK+mmhZomm5J0h5icTI/IGmdl41CF+Un7p42sfngT1bjIfjeFNyN5LpXWj3qnCgxDf
N9nbOP7u/RuHzgdSd7VzYPeABmBcYMx1999fKBp7URMKMz+F4kaFQFBoxTJVntRtTnJHS/L4LLPM
KSPHB4RGe2Iy7bTFoJuSqOwCF8cpTEV/ym3gGhg2wM/MKf54bnmAgUdNbjsWGb1OaOGcPktiHmBo
cJkH6PNCnpvKuCmWreCvRtxrhhjdbvsyt8vQTXPVwgEwxomIdGloWEnbbJUCYxbffCL7wW5NiBfk
hrSWM9J4ybm6T0IKReq6VOtdhpmvMYKguVH19U2eT3dNUh+7mzIV7Yty3ARz5fQWZTbIh4Lo00uV
tSkcJCHmGSIknRgTbEKcO8mxHQ5yvETqYcpk2TvEu0rYNAHtdW7Ru3py3zSPhvFayD9D6dmIn4Jw
VaRLSXKtGQnbehWeCSthdJtDS4yS6mo90kfbiN2K3AIDpvuuMncD3OtirY/7PF8zjQhCghbuZHUz
EMQirL/fQv85j18tF34qs33JskjwuTZSrlRlCgpJyE7ppV6i8D0SxmX7a2Md2BytBOHSeDuCvEzh
3y6knwRLufGrtANm2GV39bnEwlXZPUHkeMIGycF5dVEeq8Dp/wh3zT7HjFV3kaHbMEkWhJoSDfDT
wqqXqOt7mpHqPiSuS1yEr4mDv6qrrI0dRcF7tvK34VbaSWvdnhxYWHa0Qhq7VJfxOtyRRUf5vkWh
vvVcsndBO/tL/ZY8JU/ac3BPftsB7sR9+FBs9C1VIJZPyFGxesQn6yfePbhSkZC2N4OFQMO30BfL
bAG1xDEu5orQQZJB9+yHjblq+U+w65/GffTQ7okLwyS8xOxqaZwkd1zlDvmEK4qmI/R/G+erQ3OG
K7FMtvgQ7ACKcIG6+zAKJpLKXEtnOVtM52orE/gdbOPH8A6iqblGrUg8lb6SHTBnW3SUJbIF/gxt
Zkk87rNmB4vjGcIi+Z4J+TXJsjlp52BnvOEhi2PE7OW+Xo/EIo3rdI4lxLUcU8S75OwtwXHWKA6W
Fir6RU0uEjW4Ex2s++RGRftxzv2zjlQIotjimdDur87BUem6MByj/IRfuV7vq/IpqDcj+zzZl80K
cVuZL2WAlJzKesW826CdZTG124lQRpJnwMVqaLV22jiSaBekzivOrCqPbQFvazysSL5r5rDWpl8S
7zV69vc74YMw+t0PuCrWOGAkX7OC/IT7AcpXsmMqySGfsB9svIQJ91QBu9KVRcBT5EojucUOyvie
KMhwgYMpBp7qvF0bLAWULVGZxG/i6jU+lQQB4q1lLL7/vv+6inLfSZ8e+NXlN1UNGvaa7xtg9ksG
Bqmp5IJkK9VCeo2fBQNZ0NiFga5gW8po4u0Ohza4w4/aIXuQKDai1UANFS+BEBi5f//15lvm+mnK
MOlURdLoUq+pQ5XnpYKa1NmpCh/mKnuT40aM0C8a16r8SwSf+/7zrmeEpsSnGAbiQkOh3EZL+ve1
N6XlZCYVJqBogSLcEmtX1Rj1kogiHlJtn4/vzbiN/Bur5qqZ+O9TUTdgOgWbk2yWvz8VIZMm+WYe
7fNkm5VbgSw86wz0EOa3qAnz/vn0QD8+CZ9EhRk4ek31WssoJLIe53UV7QPvMOmB3ZvZIa5NHPuU
94pk8bzHolWHN9ij+262tXnf8ZAHQ7pv8MYOOSR0ZlKieSgzbWO156F+SNtD2R8U0NiCAI5kRGKX
ClTSrg9S3OK50DUHsz1I5ewIvTWg4XVKtEw86d0rJdYWGbehuu8xF4wIuFgwA/6JnbLtMdQbjYOS
uCoTYVU9GxlRFQQH6IMj1e9xR/JuyW16GipulhDBE4lwJoI4tB5206SwoLf8W54IfFOS3aERueKZ
TqjdpYCAypRgYXbKNKI8LVzJvfkQ1IiYifRz1ER2xhiqHLItrtlpUwGjEZ5lHioiexq5uHF7Xrey
/72Uma+GVa6JyfHVouu61qf+jKK9MhA3a4spMyUdeHbRs/uLS+jdlew/8tMzwJIbC34Gev5ZEJ8+
+6rOA9ZNkTgL4R7jZrWY7Ew/i8a9hkE7hEseec1rF/WNzrPGUfnGh3+17iHJ/P8ffk31NQWzFoU8
jPZY68XlpTRgpSbbMnY71TVJfjXDS0CWSSGdZkuNdNtFS7V9M8laZRz5/Xe5Omn+ewcKZRqNAF5A
4tWYPDLLeMLlAvdfA9Lma51tJe0w5Uu6v5xc4uLGT6cm+urBf/rAK8y4FqwW7g0vPVGMwzQ8jow2
6+7X3OaZRAYHAmUGPpiRdCk4cQ3i3qb4kPoPKC3tKk02CVGc/FEUD3H7pwqWKrtNLOStJnHZ6K++
JdyFGp4ZCSND/6EeTIA3Y+GF7aoFrjOarSmds9YVEmtZR+K+lnRHE8g3MWEF2FMDcW6Fn7AZrLvQ
UcVXvbz4Iebba7k61vUqFQ8R8RTjqgkfnhlKmWtmOX3gCpjF9P5yqJ5FigiRgXzsvyqByRQPG/3a
baGaWMKjr4CL1RdfbxeIKdZ6eqwFcVU8MyuhH+D+81j8VMNmsvO7x7y/6ObRgjZUgt7lU3Bsxa0Y
P7W6+SqCtlsRpi2FseitaGGCD+bNC8Fjtgh6WajbrL6IYHypTOcOn9haZIBdpDvXpZPowZuMn3g4
Visp7Fa9rG8ssVsO3jkk/Rizok1MYZqQuRhux2orpnYsbONk1Rj1KdUoCyeQzzhZxzqe9vJvtcYc
EXC5I5EV5G8i6RglWamcQeMUblFFjB6MtLab8TGRXiv/GWAyI5bW6n4kTLZC4HU1wMIPMD45an6O
lohaJ70nqKDtcAALX1pvp1XPg7WB2x6pvz3/xRPutXjfVC9B8LPqDmXi9Phrjd3FhHWnUnNgXDg2
qJT8p5JhvkHYd1vfe3Xv5mQpDE9y7Pa8ajw/Lf+3NpI8Lf3x6TZBWGm5U5xjezJJImSx8IFkbv5W
VLfR3K2wM3NyU/tGmfsRRaRHPhVDtEHPuPAhN2DjuZDy1xKtRd+dQpDgMcRuie1dJhbCW/ir0fiY
FiFguOb4pUHUu7mbPHFvgrmPZn1B2zgi8Y97V5seZITOPaCMVyJzCZ7QOGFE+aYqmImP+5Krhmhb
PdrA7lJeUvkYc2wL9WsrLUQiJ6EFagdSJYmUHPBVNLaidtAPufIU4mxY22Hlgomlspv9FmSO+6p1
iOh0fUN2/J1guYp3gOUtSfuAP+ebZvaFNqMT6DRioaNXGHYrtqQuU8sb5qpUATyU2Tuyve/01ybb
CmW6EbCImn3+GvVlRIpVm2euUWZYC2s6SBqmKmStFds+f+OWpC23G1JHYGR06Hktq3On8VXWdGBe
xfVRRPnmnxbAsZSipeCJ7tQzaRkcTGO2VVXvKqFZ1Y2BCp2wkoI09YEMT8anaY3ZD3dJ75Wn2iQL
ZsAYJrrEfI4uvJfzdZMiWeCl+rlbxfWiV8dXy3rk05pqcOZXrlSE3PFT2kg7JP3PSjpEXWAbGJsE
z2hy78luckLp0nmkvkkTPjCmGwC4SSaYTpsdvSaCOc9la2mrLHyuakJYgOZhYnkz127IneFhRDVO
+vfAmnXqwqmn3/r4e+gOvMW6ApBx6i3zNVl0VG051G9dvxnnU8MfmaTcIzsCq5lERre7gMu/0k8a
Pgxd4VrWMhuxwdjFeITX4hO8sx9JPuKbRxyW5VbY+IYxZDehuTNNTKvwyzeYapBbYWqFG6Bwj/R+
HzSNU2nWr0RE3u5tG2FdNouWIXwaj/dKmW+iiCOOurjg5avaok76ZTWe1BifORaaaTq5Ni1FJKcQ
eAWhWIpltOmrVUS7G2qvLYdrpYhLq+8dAbA3Eekzm62YMFARt9ADhoFN3Lr8tRpuRulEjLkEigHc
Um/YbRbERUKmkgeWbEqutDeuu9IJo03Y7M3xTn1N8FeyVqgTTOYYlbjNil2fH6iUsng3kJGnvxS0
jz+KYxs4clisx8DN+mZFeZBXNEw/mvCNGqEnVU+KtxAfmNPd0nxeNyX/XcYz9PThVgkext35CTgJ
5EILM5XL2CvGhaI4kgmqJJ3mS2wC8hiw7FaCt1b3bYtTVc7fJ+VSpIkj4yHZnxKGoItO3I6axr5w
gmOhiU4CJDDkWC0m674KbhQPX9YxMBjnOQCtwwc/99P3VVLLbKrUCvcNY12YCf62rA5yyat1v69S
5h/+T7X26YOuHoziR6MBRSrcc3NTohgKyzTfzkq7GDOn8vz9p31dmKLypSOZjcuv6zPNJywpUfRw
z5BYRl2DnQmBhpQExpwUXXdb3Vuci/jGaOXLJowh//9+7FVp1BpGkY6BGe6NhvnppnmslZUxOWQI
hIQt1sSBR/3mxk+d67t/nuynz5zr5E+vUE50WvfWAM+BSZLvZp8cDiR4QtQ2rYvLQO7dwJ2vhVL/
rfJPHzlXiJ8+MvHKohFHXqZVu3mKMRUXVvZac0lL3Z8k2xhH+ioU9jlx3do+ZQjZ1xtIMninyIO6
UbrXLPhjtLe8AL98EDriLZIpJO06LapOcj8rGiXcl9wbIG5paltYRPXRefan5s+n75/8l3tn9nH4
f5939RRizwsLtdY+ljS9BpdfRcUfnG7uHcShN37aPAj49MC1MRD7SOEdF78wcVCHQ2C8WgFtrXQS
MID0liVB3KRJIk7zaUqXHtccDYNbpzBg6l/ZU12QSszI2ucsf2OipJ8zXkf91qtrmXH1IiD7alpP
2kOXvDbau8CRNMQvFSatJFmlNtHwXgNLKrSjIFvn1g9Jzmw8IFdizkQqQ3yM66RxyBGRF1QvooA7
oR8TgEvnG+/TxOJoT5a9fAZgT6W1RlyrEQE0RejOh402iBgk783uQmnCVKVetdLWUnJHk5vlxOyi
sl597E88OKf+cBhmoXcku5YOnUohTL3fjuoAmA7apJgu1bqYbDJQ+kKi5PGXwWw7LzTQN5is9udi
pkgE8bNEbaolBOFSg48qieqc2IKi3k+d4I4p5on8s8ePUbQnRPxlgWO89eAHbyUFelkXsLZwcIjU
V2hwT2p9oLCPC++595zOj34hKd8YQnCAvvQs54oz+96Fw9IcuV4VY90AWMgTiGkjMrDnXvMd2jXF
p/03bxy8H8DIv+cDsT/4x8yWIFfApF4XRaeUKtuCMgr38MU4ujpEHh5ksSVqz6JkVbMDnVeYk6x8
6+C/DiD477DA0hVIFBsqvP/+XrtKE0AAUNiWQ7XE2QeeuA/jJUPZoy1gLi+odyyTyDBP2IW49Emm
6Q76di6AWqrnormXIdWJJlqO6sBE/cbx+eW99OnbXe2swioLPVD5dkK9ZF9pxgn0IAkPrf56k/Xw
1YHBYIpRIzZ7YAdXn2XmtdyXDZeSl2w5LcDmuP/EausVt975V2AZfLP5EGQErxhX91Amp5WnzUeT
0BH72ih7LDhsufzZd28pzrp0J13AGJ1QeqrmSXn12vSSxueS6m+Gnb4/J79cAYSTYlk1u2GYH8jz
p9OLwJhyGuUpnMGSuoSUS6wwyFgdMx+wpmPaas9t/keBMykwl5s8OoAE8oYl0ELnd3RJwi9FPo1G
7Kh0bze+3PworrcHHEOwU2B7fDKvlmfpSQpUyjHcK881aT6BREvAlS3HFQN31CiJO2gPSvki4UhH
Gq96mIsx3ATsNsmONZLVSigdQeXrnW4OV7869i2LaAPoE7ivX48yA5a7BkH0A+Ky6NA1AwYagR3s
Wg3L4gyaUXarhvlykf7fZ15nXSpGDWaa9+E+78+CtoECCxwZhstpuHF9fhw8/z75//115tUileWi
M8VRpnDBSlum06rhQbXFBr9NptXEYjRNtLYSMufK2o1iXJniZVZBz1Ew0Mf6eimQYD91f6huofE1
K9KxnFKdeVgMZOGWBNMaM1zOcYOlT4gwzV6Zd+dk3Co15KnwnMTU2J1w52d/OPbEmLbYbDatpjiV
mC4N7SXKadoIygbutX3t9fuVd62Dmg9GefYCxCVjrhnVq98PbFMqQkKxWAlvRm85YnHJiRRlxJK9
GmQ+Zv09IdGNtgqMZw/ei0IGStFDVttVDIenI4ZCgoIJdrM1hHsAv/mKTNu7VH2kKWeyyxjgAqcv
As/QHkIPXp9gYqyFvaNkLBT/TWeg28p3NUbAZFNhduaHdmLyQcNLRRidmjIHbQ5pfKNMQ3b775aT
JQwPPoypaJbmJfjpPOjlQC2ZiYT73shPYoRlf0jPU+4zDUZ3/OiFm8AAWcPmz4IqpL9NWrZJ+Bk6
FMeUUs5TCMscLiDoUnyUmDELd0OrMlVfCaR/GT0BLs9J8SP6IWCLZp2ZWGNyqee7IX1V4Aqq/KyV
JTvt8LMU35V+bdAJixddIlLU4iGpa4Ni3XAjC+PqGTL40RvdIpH/BPralxb1MNPrkm0FpzCpoRSg
RSpwDi8qdTd22i4SDUdoniStJh9jelAgsvoB+d7duhGsbaXCz0NcM82qezVbm0lyD3JskKiZcA9w
ynQCoTmWuBdMfxUS7hoTP8oQ0ewejOwwwyv4Oa1n37JKOVsTGCl1BK/OBQmZFFpqjXPIdHQNJgvL
qZrIDoPpCqJlBCSXjdN69P/QY05KsZXUfs9xvdeaSxLq2ypaN+ILZqerLPdJfBkfxgr3W6DJUrSV
nDrBj3tMB7xH63XozqOp3KnDdLGgtdehAXjkLadO40lrLC8IdhR6VrcrOlA3GKkk8UCQUKdk/f0+
+uKQJO6GzHdVMpDoXku8m7ocm04vw31iuihAyLHhnKAShyJKMX7zfLwmvPy3bT993vx9Pq1es2ti
WTL4vBIHYuqXMj9ye7WVPXhObs00LHEZD25tbQPDkdX3+XkKsasbpwSOzhBdbvsUfNXuwiWcOXaQ
zLERuPpOqZeaWNukHKUp8qt9auwMil1Jc2HVae1D59/p9GjMIcgv+/7pX8d3//c4/u+jPy7/T4/D
m6rcCPosJIXzEhGqG4vjTsE1uWf/9iJUhW6wDSZx1RQtOKRy5V2O7bqFfzO9NgPBcSrTEXRw5mTt
k/FOsQjQ8HmRDx6h9TqtMzYZkJnXFoEEw76FDV7pbEC12HTCiZ5Og6HbxqMdKdqNuuXDD+zqgoLV
BFVSInNxNg36+033EvYBUspT1cTYbXBV09Jna4APQrJ24cyOGsz6TRRACTEEy3o8M35J4O5UA1gw
NCxoFs6Qkrc+CUB1wla3ol0ylkuVqUHuv80YaWu5hag6HuaD/Tw0RYnTN92jKboG+JA5b29/Ow/u
5NjbfP/mvgIr/vp5V5BMp6VJrhXRRzk66K9zKBGC294dUeoQK9wfcGw32z/ff+oX5YUsw1XDgE2F
YHQ9rUI7hdG1FIf7MTuW0oFetR+2M5Zc67fumS+AEVnhRCCxhGAABvF/vz7RV+O6TRs2hbSVh7NY
vzOhhq/QV0gZoi3Q5s3h2Ff431+feQXGTN2gDzpxKfupfDIGuBHDnaU9BLDVDbhEoxtWx8AgKWJ0
pWmXAusSdKpvTXEVS/dBuVetdQpKmU9YIpjQrjHfRrVgNM5NL7wv374C3UmSRFWHiX319o3JbMs+
M4J90Furdjx0OFECqKcZDjXvOqoC3X+dMM2/2Zx8dV6zqQj3IJaOGNOZdfvpwKikPg/KtAnAyLbz
/coSKOMLJe2E9kv2z9lNnOafegMOLSbIhEMgviFb5GohdF2UkskjahBxwlWn3OvFr2CMVqNYEaGO
lKKuFwmyFs/AClDGTM3wQQSq36TlXgxmP0Uk0quAanTw+ShLx8DaGEjCcANYlKDZQS7ZQZ3dhV3+
gzydMN+H0a7Mql2aQkSKq3WgjXdZltlhGC8xGmuMhHebTyuR6JhuQRocAxQJxd4MSdfvQ4iIPzkS
XlppOrwbQvJ26aqYTJSTGWzebDHmma3iB1YoTDQNuGJgQh6S2RQNL9NgO8iJeSePDYahFCqExA5n
CX7CqAD6VAer8m/cAfIVURpaBkxanrCJFx030LWX48gVpwyaoe5FIXIaq5uThlaqzjdtcBYMmc1r
9UpJMlccVacPnoOSJEntobXQciNxFGZRW03Ky6TcG1m/EsRySU4mjSJFLZ711Zsp6DcwTFY56+yv
0x3HdRmDOh2+FqPzaxo+mVKh1Yatto+qdg1Y/BQaDBwDOJ+iX5wJv1PRlE2R29VnTYA9gmXcS9La
zHFizul821LXmQTIJvZUP+PitjIZ/dQVTexYLKYeZdAsjAwfcy5DEwMGnHCx0txKGQpHFYmeqDyG
RbXyhpce550YY61aKkgOwVcfJn49yNsg8N2kJbInfPOtVdyEjBpXY0TwWXdq703hp0zkRMyqVFwJ
FaIEkhIyDR3LcRsPC+uPrv/Wxd/59GOcYCpnzcoPs5dMbxclIYk6xg4WFQFMBjsT8vdR6y6pJKOq
bueAtfc2b5d6ABk1Ar2Sxk05pwL88JRlux/rdRtcFGkbj0hjQvmPPpXYbmt0H9NLVRvOiLyiM7wn
bQ6Y68OfSspgXWUYHWRPCWk2WZPfuKs/7uLrt0kBKHKw0Mqzz/8+VUatEtWp0NX9MCpbAA9Fd4UU
BqNmEz6y0bQ/IkVuM1pOT2ME3Leu2/2ELIfthB8ffsQ59US4Sk3LKa2Bt2JdIr/eVC0CsdEpDAFe
gwC7A7pkoDg6YqLEVIkObdaljD5BeU7ydjHG0SrvBgSel+9vzX8BYBarqrK1wM+QzHyoJD8dmngi
xlUtVuo+w3hhNLq1n40PASCkBMmDBq6rkLetc8k4NwYNUpzb6gjtcxbxpBEUvtfKmBnPsDulbTtt
fawk+r1QXSAtYj8mrHuPFqu6wFYX6206PUs5fL4oahZBUSD6zRyNX15Ec0kj28b0XBL78P1PxOrz
iw35+TdeITGVZU5NMsJ5Vo1nXSkWnXYZ0FiPJdffiPoW5xu1He8kAulr7ayU43EexM8BVoZIILxJ
ewyfFvd25rxhfCw4njtL2fay6XZM0ltsZIS2cophYke95u2TnNTYDnFeEg5aEPqTM18PXyXprTZQ
H2OINewHAypdh4HyZGOwC0r9ao7eUs0r8tAwaBvtEAGtWflOZfRQNh6TwmOA1y8zL9hNmNOH5boW
V1aymRI3hjcLF8kgOmidhbBTcEio1jxisvtkGwSbnZ2if+EfPcfwyGxaojbQdWySFrxUyLOK5njN
LtXWvu6q0jLVNnrlCv1yoJ8dnEHaBMFpSn4I5r6nIlbq9iG0AsDsUze1G7IYv39jH0qh6z1nQDua
QT0cfMWrrsMY816a5FbdC6jPpeJJTCOWT3IMWoNNRDxaLS8q7QfOgksJtsJgFm4zyo8lM9Cc1FZJ
3quei2ZcSLoVVgkaJxJOyYvcxJKGqrl4D6ZfXXaKxMzuPc02kXB5vexMaI29+t7MCJ0EzMA4L9aE
RaezbjVXrGUfb1vsy5N3bbg8IREbjwVD7hhX8VT07st5Ouz5dxHS/cQTIaYiJ0WPV9Q6UsAfIdly
oio5UrCZuqeic6Lw2YtFpknoJtN605rTCrm+GIrAVVjloCe3OmjdYbbUOGEtiE3pzdy/j6r4+klj
TWKx8Wdv3OsxLX4AfTDCwKSzS9nZBqQjwe1V0+nHEPjiZwe2m0PRb5NjBkMIn7zAvDMFgrktfNqb
JZ7cNsj0skCwVIoynuvk6uA8UnCBhN1ejOBPZv5mmLIfKIIPnXLxqmGRYCrU0eKEBgeN7DYquC0m
DrkoOoaZ2PmDLMD3qc+JQNIdQbrx8Krju5TFhZ30JWTKP6JHZDK7TMJegmPKN1WOTVxfhfqcEXiG
oH3w0l2lpD+Sac58ln5L7KkBE4KyHza18VxXKf4AIZkzz3WCsEZGaT/L0dniumUH7f1APxVbaHGC
kLx00tp2BUqbUqw2rffHGDH6LipSBl7Nj0wZtmI880YI/6WvtPgNI8GbBX764nRqRMwUy22mG3dK
Bo2mGV/8ADmhV7Y/OuE18oeNqMAwoCST9ZMvo75Ep6TQpxVDeg5y6A+YpgasXi8WXMtzJrX7IQF4
eyaGBtBFzHbDsNaek+q7pxryyCSfR32dIRUZ9EXS/MrROOfQ5wa9ORV8S2TvS1jZRx/+RZRvC767
mptc15gdiwcvOwjtuA3zewObJotxL0d9U3l72ZzWLdLoqVI3hpicC7N87zgQ/JjQ0zzPF+0xBCUy
f43Veym16HrPM0OujJ3Wmvkw2QtC6+Z+xoACV9mTSZr8rjxXJqJgcAqiGmHZvFVPGLgl9yN/EC9o
qftpOe2HvfGc/Da3E8oHhCvZfXns9sVTehz5fS/5g5YvhF/TSlvVb/pFxzKSRLu7CWeqba0vuGlZ
wj5MiVW8hg5LlGbV8ffZU/TUS2QHxxtT+CESKJDjmVuwsO9aIvWi9Qinzpo99J/QvDbCeyxjwskB
M5h7XEXx8lopZQhlfYCq8+5zsw14YHvs+RhUrK5/NTWiqdOg/tTRxtYJkZYeeUKVdg+I4pINuFBg
PRG3up/AMHiJuCYui/p+JFvOqlPSILlYyEuKCayecK3xEBgXI5qWMd8TzopsZxOrna30w3LKrW0v
1etAgSmFH47ZpYtOCpnjsq5Jaoha/6DXHEbY5DTIfCLN30vgsJnnL2lFngJzQOYlNncgLMCg1U73
J6DxYNX51S7WlLWuozJQO7flvMTmxYTiRZ0aQRISy3jlG/fENFDQNMZL5ZXb0vDdicOtMqNVQ+LS
6MOU6oMXccI6pVkGmgJfrtoK4U9TLQnUznGU3moq6niob5U6rKIWY9g/SYgqulPXfoTMg52pTmTM
VNI6pJOJ1egsxAR4d6SqWGs8f5CoP/ckzwWqiA0gxE5ObqXvDsynzzXXRCy/wyNxCm69DuNjX9Yf
YdaBXoYrVY2OlvcYe91LrwUfM5A0NBcRr22QXkdSxzP+l5EpH8uk4P8YC+NiE4zJRlTXJdylBt7N
oD+amOf7MC51jjkoRmOe2glWACbDHH/04HHbhq7Y5IAdBta+gH2+YBk48cqrztBRk8xESHmsSyLC
xJUnnObhpDJ4i6TEkMhwtOEMX5T1BfG5dtJWPypw6Kg6IpjiGTopcWCU00R7kO8SX+5R6JyChRCR
YF/kvyI8YIqxcQRP2sW4EgiUYGief2RY9GOfsInx2ip7i9zTpwTwevR5Tom8Dvvs3AeCKxfiyYyy
tdEGm1xM9kNdP3dJQXET/Kojbs+Bu7KX51Oo7YVHYyRh5jXK46d46pwef6QmxZiRIaGYD7+NdJuj
ZIsa+UlpVZyeiAsL0c2D5dLs9Bacwoi8sb01PUcFOmKO3qAn6CN9DuCjqbl8L4z+89TQy6GT9z2i
2tvxWUVAqwOJZ2Jn+2m8aUm/Yk0usvpVby9j8Q5ys0oGfAlQEJVQoixKBSVT8VDBZD0pnYHGOFfL
FazWrpIJI6kUdiK3ie9FqyRr3DJ66HKyq6X8rgpmfXi07um5JoziYigGeLysTWtitypHephV1PXH
hBIxjTDQ13zyZ4UNocP7ULMV0w5hk/4PaefV3Dh2puFfhCrkcCsmiSLVolJ36walHkvIOePX73M4
Wx4RZBFr741n3B7PIU78whvM1liWrYf8Mh7SzkZpMWoAhqvwFY4ePOdJvRAvDHIq/g0BpFxIyzpR
EAr8PcYCeyRv8/i5KYwNG24Rea8BL4WKzqAELFXvgY2Emyr7q23vkPsYqaLWORAPYA6Sf2Nzeqwg
Xqhm8KAiRFB6KOrwMoeALZzAWzkU62KSLx+8dNspSz9GwCL91QQY8fr6HrlH7kvIQziv+HV8H9A0
c9T7RvujeV/4h9DrQoESXYvMROzZtm4NklCws2O97iSAhDySzRDwxC2G7K20drD2avAVops2WjvL
Q71cDpeJmtx7BExNZj72jSh/3aCg+WxHQJatcZv6AXsWfIaNH7n0CoVJH5zNgGu17mkL3yDl7IB1
vgdgYh30ecQPtuNf8Siv4qDZVsAg070HpDgeots8Ig6Etx+39Ys9rMGwPaNevdKtdwgVVIf7l0LX
Dpm8xnHzXk7DdYCLbJViR5P96vuQ6JpqsWrce3pzCwN0Yaa/0M+rErir3b4TAMi2eAvQzJDz8jYr
EZ3ESrnxwv2YSpvoR4jAmCRZeNsf2vhx9GlaBua9nfxq6mevz9ZG+K/Rqx4ru7oNiuy2TOyF5Ogr
22oIhVSAvggByUDlQzwYsNAp83VvPETWSHxg9hj+lMgtV3dWUOxo4C/8ocNZdKb1OFWkoWBjU4VF
cxuekGPyd6fZsq8ZQyT5nbrzikXebsPCXPgJcAz5ve02ZdrDFqTEFHwO7SGHN+5Ve995lITP858m
Avk913Q+r0byg1CpA64Hu8ewlEmpHfUmBA9aT93lUXAnJ1vHA5OwD3uTkOQuMnZ18hcnofu8nsGc
D+vQMhdVUJwUaEme8VxrPVaqelB2yhiuMhPdmHel3VgNeiDoa3ZoYtH5Dr2fHoTv60OfFSxUNOJx
8FY1DUEgitMT2oZd4xjsd22xc8qVWj0V6ks5/EzLPaGNChmzW0nWu978ML1nFJlRQ6jaW5sHgYMk
aa9YN+r+rakv0y/0Yw1n0RaftfNr7J6MYE9tu+rA7/8KXIxn/wTOC+6WJL9RPVN0mWJnxCdQ7NMg
z6Pdg4b06S4KtNGNjKrOd1a81lz1Bsh+1yzSEmArzNM5guKl0YR5DxL1iOaSCJ2O5tp9GRRDlu9G
LjnoXUr3ZlQesLsPK9inwwzNZaozQ0kQc23hhkDzh97asVrxreKi26UR6a6HZbC18fGXN257KbnP
bCe5UWpT9DHRkmnuTbiGDS6uBZozKmI0mkHRNT5oSCjCr61AZmcGdT87Qo6BVKdP/EXaZ/c+//fQ
c5dxT2Q/s6vPyrHHn05Vk2wEzzz0LE9nysgaPdUsGmZKI+FvFPTbFpvFhV9Ed4Qb8MkeNV5vmnG+
lW9NaG9dBI6ctqWbHB4w612Gdr+oEAXS0E6qw2zjad5tK5ObmOYPcC5VOye0fnYhTX/y5EIqldQO
FM/NaLXBsteNXyao+1xL0Sorfndq8aw51IXLh7wN1lkHQcj87FPoBWD3sMl0CRoXNIlXrjJXljrD
uopfpmm60CHFOwSM0OlkIp1go6JgZru8REVJDtcVhRuTBzJRfpU8XlhJkKlkS9V6Q5lMDsjqUO3u
YjSUqL8H0Rp1vXXRBy+5/4WpDmXgl+s3yaVzoWlisXEVQ4xhstqDHaktwRnKMWS/6b6PrY3ABxm/
exIqPVVm6nT6tK3294T8M95kqRAipgrXGtku9QIMY6HbFfKdofuDUCcZegMKvxCJCzdDnb+YWvjm
18NjGRd3Wt/fW0X+3oRknbmyKpEebsvmxe1sctlhlWQ6UvcO3SAqA660qt89LXwBagEBJLjrzXHv
e8FtoIyHrkYG1HuMB2VLgveJ1TMMFvPOg/s3Bn+uT+9Rne177eX4vaaK7LLMRWceG+DfLoImagyz
1KJ855UWimHyzWh0WxfDusILnlUF+wOf2lDUmrdG2z9UpryignObiv360HrSX7lUbRVbeQuIrwA4
7j35z2BaTw7e6wVgvLvASz5mfvK0HyN+Ms01wBAYSFI4nuzZlCKqlyQjjShsn8LwQ3KLu4h7y3uI
f481Uu+PPZEjuhJo2Qi7WSXFI1OFF+Xcd6S6ug6SHDVpyEzPBHj3vM4LkimguOZO74AFD9Xcayg2
6XSS4fSaiIhw3IAJnp6yBnd4PzaRPxoNE2Ldu404QizX21HBip0cDjnKwFVXsJBcmPxyQ47J/Yt3
ol89aBXYi7BZd3fK4L/4EaKKcGbK+K+igMCe/hrq5NEIq21mji+FMkI6qF7y0eSzpJshnFPuuXiV
ff+UyauIozxtJZ2IEh5LBw2TH1obSFG9N8FD0LqL3qhvW2AMTozRuXHTIV3n4I/UIgL3OKD7L9nS
zOyq4kiezS6+NCLaINCZNt2LItPkQkX2saIQGoIEgYHR9DpUpvi2Lscnp+ofyjynY5KhyvvqIlcj
0ZaFUkyOZsCsjR6c6CETKAvTera6eOM4/nPtq//NDxXAMB1lN2rKR5zLt7PmOMnYaD1zJ+4V2U5v
JUe99Rrg/Kq7NP1Bv1HtcAXDdJsY6iaWcSxBqEtJV3H52RQYZC668WeROquxfo+d7saBRifPXIBH
3MB0NinG8vNQvKEcO9mrjpkqSGQmiGjmNVU7aZkpMM7y2zRDbpUnCwnIZUBOiLZRBv/ISQ56px+0
KL2TeJ6scNxXyKoh7CM67YkB2oqn2MIOKs8rVucOQ5dOTh+TXLkpadvWgUwOGpUv9uyzOwVjiHvi
+5dMt2oUZVQX4mwnbDmD8QBxmFjKGaCoDjOzdumVQicAbUdhvgUq4/SAS10Gp9ANmTRlA1ZKHXje
USnMutVISSkKfly/Aqcgg7+/7J/hJo+UMxBGxq6f7YroiwqhjelNupPjD/2vRIjbzjTAj8H6+Zb4
Z7hJ64pHaPANg+GiFJ35jQt+B1biiEh17x1UKH8+SiuYlKyuf6VYn2vD6qeTmsSNP9ZdlAnwOvAW
u9+Y5megv14f5Zh8TYZRaPFYKkJT2IRNIdJBk8mZ1nA5JxV9XA9DGrRI072/tuM/fQVOlwZIbUEp
cPd60qwstVlwuQGuCXQLG7W2nrkmLuylk98z+ezQL+TEpY69y51tDF7VPkTuFzkqI4bhjKnXhSMC
gAi0rMLDBNVnMpZWBW4nNRyREBWvWKhCII+5EfaZRAHX5/lSqKkiaAI2ChFrMN+TlDCv8jJKWjnZ
WeFHV2E+beKOhke3U5ZUujem+mVQDAut4YdtRfB7DkG1yblhKuGALbmbwNhHvfGsobUwQIaUwvX1
H3hh3skq0GcFtoVS61RixC9lSQ/A2+5yExGqXQIS3dFFZSCx3ovGu7k+2hlxhTN8MtykvahGXZv0
aQB+y6coC3HH/kTbAnnvQPpMlUOp7Aefjny61Po9pOiZ0S9EJN9Hn+bndWkqddQwutRsYDcVSB17
yR9U9C0wGN16BBbe9G/hnDLmha8GxIkiFRmlQVp9/N+/PYFq0ReRaxrJLoWFoIP/JeIChPGjeAWI
m7zI1W1rAyGGSN1I0HXDx+vffX5xng4/2e/toNZW0+rJzgt/GvUWVWLybEvfqq4QNOnsw/XhzrcU
MZ+hgcLBZQsU6eSehvaA0gIi0zuLCARCTOocqB9HdFdRFQCpf320Sx+ngg4RyHuA99MNrITB0PpZ
z2jek6IRALcbVBQpMia6edNnGy6Q6wNe+jybIhsWISBICW5PL2hJGRy3dkMwTO6ewcwe68mfgfMq
d2/SnFL2VJmeigV842+DTWpoaUGiknhRstPlDfqLyygVuO+Np7zBxkSZh3uLJTSRnON1qreYC1tz
u/fi94rcQ0EQRtbMyU9oIdpwqINkV0t7Xvlk2JKK0i43USOy/outc8xz/ncs8Vu+HRQckOGIRcyt
CGoZD1pbET+VySpX9gjpXV/ICy88k2uCb+ORpwF/RJN9G82zNEsqUyYX/rLpvDkph9MH6EzQRjxx
yEQuC5bo+qjnj4+OuCIBOx1/MLNTXF0C6GbEHSXZjf4T0wmufayeqEgac6/chVvndKTJRpUBIWuR
yUgqcoQ9Ffd0y386MdZGyZawkIa2yaGkubQCMzZ7Ti58KDZ0YEgotZGumpP4KSnrwrVKLr3a2nDr
FOOmCh4E7yj9z691iq3fRprcb3KRuAU4ET5UPcQRIBv9wC6FLsChYMAOC8XyM0lmts/5xYPQsQl4
VDvW46ZIco/XAhQqtyrf93cAzL3jqx+MiPLhf865BApyMt7kbLStHwlmvLjokpuI3qsbo3Hf7ooE
x10JL7F+38TQVw18xchaOipF4HhW/qDtPK1sbmT0IXrw57j+ZHp6b/HSX9/ZFyaEwqROrg9iFPrT
9KIoe0sya9Pfec2HjmU1opLdodf2bbRlfw3t1/XhLhxfdtW38SYToqa2KQEe8XeDQH+pGxjFZfcF
1dNINyZaBNkAe2bOBP6MlsEyCGFWji9EVqEDd3pF9QE8ntSSgTr3D0iLq8HBi99E7u8WLxLyNNke
tK7WH2A+X/9e8S8+jdjR0QcvRCwpakDTiD30q06qAtWHCr9w4aegYsQSwogZk+3s3Tg32ORI1UUf
VkMz8JXeExobrCUXRgv9Aw70f3NTnHzZJPlOeq1QAjGlUH3CaoNGCuS3Lj5U+ub6FF64kk4GmtyI
da/ZVWYwhX298cOn0hSaWl3yPhuUXJw+XRP4OZkO2LTmUZnUiupk9MWb2aMGg+4Ojyasc1YccvTM
BXjh4MEIBvZsG4bMpT45eGaqh0Zkw7UGfS/2I3kpdeUFsSXBtOZ3cHBmYqALBTHwGgJ/jwuRxsU0
ifGUoCd06VXp3i2fFIR1LP1P22/DYMV75jRfAaU+2/3StA01XAxHUM8ExvJpVe+Y088kzBdiJBD9
oOgIrBVS2WkEqCf+UPsuonHh+BhF23x4aPp3A8cQnhwEeGtHKCrdtts4R503/4oN3B9mKiEX3lp+
AxV7Q/ARRNvx9FbofHozo496Rh5gk4O45xZicaU+dLG35J1tYCmiWqIFX1b2QQY9c/Oe7Wt2mfCq
EqNrsJsmd1JNggFI3SOvUdpXfgGHiLCUfCpKjZlb6Pz+Y6uBV0aNmZWXEXk6/VK3xNJ3qLl1g+It
cwkf/G3txTcY6HigR/At5g3SKFEP/nujfVw/v+dL7fCyEKgpiG+iGjmNvdMGcqbMtX9f4QQCYtP2
Htry3tuEvPjwgH6G0IVjdZ3qguJyb0kz98fZsWZ4Su9oz1iO7VjWJJkf4EtWhQtZF2QosZsQqoqN
DRoGHhQXtDpmvvbCcNRnHBnmtoaQjzWJoKKwgkwQ1a441/qAAIz9GaWo4AXgRE13m3l/OWgUJtpb
1TpLEcK5y0iGcl1CQhhfK7m9s8Nf13+TKQ72ySvEIUPDHjEWykY40E0OvmylbayXo3vfGn86jJNH
rVwZXbGsJWyDGvuGV7Eyo3UFwFtTIVKg70YhAzorf+lHbYkFZDPc5g7aYdKXb2+yDGiOuW5H8PbD
qnJwt8wB9WIHh1SX6j0JzKNtIUitftXhzwQzzEdk/ChkvAT2K42CXsZDg4FsqLNgrJA5int14XWw
yCERqnDFcRYckIUd+9uaSn1ilEut+BWM+8JQF+OjL5EyDgf3D+nb9amaKrmTFCl077ggoS5AY5hy
4b1CszLyeffe6xC8S9EEzT4i7YFHCEzOW6tsdBw5WuLvbdgDWMEXwpi7GC4cGEUVrwLaVSpSnlOb
oh5WhGdohSua1GtJ/4pif9FHtogC14hWacY7l1Tphztcg2gL45rjf3iJujbmssjzaI2yBze0zKmF
EHC2cfIwGwLPz517y/IXkeXBaMJ9p8cCXf0QmQh9Icm/d8fseWYZRPRwumOPcbONMaMQtJUn0UUT
QN4Ogczcq/jbgBK/K11AsDgRZIRragd99p0ygUDHuTDXXCCFAvImxclq/kiflwM5y1hfsihUHmG1
TG7Ppq2NtrGcY/GAExEg59sCdGvRGrLV99R6l5qv2Fdu3OR3pwGq5SJVa4mmPpZe2UhxA+1fe68o
P3XZB8b6dH2uzt8RAlvWibLwcdMop3c76OgBAGyV7ATyHZZXvxncetHU+8H1lteHOr6Ip8sixgIh
RCSroeg/CVpiOCx1CIdqZ76PgKfjpTZ8Roc2BXQIviwNFlKpInUHu4X6Bv34xkNNAWyIP2f5euGM
YBiBjgkLg5gJkiGnX83TKZVmVKHprewpB4uoegSlRWvvAVlACBlolDfeY/iZGZt2tj924WAcKe4g
lTigljatRgdVMlTtWMQ7pV54tD2JoILkqat5v/fuX9JvKZxx9DgLF9mAhilcSMjSkKqYfK/tuvAp
lDoWFQiamX9/L1oNewAYFtBPc+4iFNtmutTfBxQ/6FudpdQ6GKtBF+98MO+p90EVgo8kOLTGfV7k
e6SYEPhsR3V9fY9d2s7fxj2iHr6Nm6SjrAR2E4vimSe/58WWNRWHfLbkeQY6E362KATyNBqKTQw+
nVP0ck3KrPGuVinQaci4vOfSEsXgsH9XQWeDmVzMVubEZXE2r2D9CMeOUs2Ty6TM7CagxcugwQej
IVMsaL5zNbmL2+XbKJODKrstYk3a3/uTnhT3AiaJT2XzSD+o4d66vmZnUgx/z+Q/HzWZSQdiUiZJ
nMbaREFzHF704q3uNrX2qho+yvuYdXTbKrTv+NxUg8Y3vnNDUK6jDCNXAJRTZLhqfS7AP0PIHBf4
n5812cN9VYMLtst4FxOCEI8V/pfwwyV/rMmKaVQ5EejtuZLKMamfLrFILI4wShCek9lAezLNo5Jh
UTyWNfRA0qVAU6iQOOX6HdcBOAFKM+IhgKawtJFMb2UT5dgpKlDjO3+S056Wq0MzNuu6rFAMFigF
WZubnktH3JRNVLBoNYCxm2zFoeghY7esGoAlSjHiPRs6dxECVYoow3DgvOqhQP1ktrlyDrpkZb4P
PdmfQRFlJd00pmjEzKTZ+T3MIQSDKvshHtBWT+k+oJsDQoIqhhXJex+gnK+kW785IJGQZ18GIq3j
ayG9ZPZNjRnqGAEQlW8dZSVVj6GywKXMLO6KiCapAdjXuLXLEgeO1WBuR+82Lo2Z2RSLer7o/0zm
ZNGbNM7k1OMyYQzk6kPPXqDByGKSabQAsa+fuEvnG7iwRl2JIj+J3entnHpjYuZ1Gu8yrM6DdF3T
gmJUAhGBG7LV+g7DwetDnqMZxZr9M+ZUkMqrPCfrnTjeWRjkmL9jwEmm/GPwhMEQlIsfY3XICuEk
jSstKTxpLdBz/Cs0ZJ9I7tr6X1aHSotaLPPhtVUobiYv1vCBznQy37O8dPSRucMdGBYyUmeTlAey
UFxGbRij/4oa/nZEE9fstkDLIbxo4KnpGyOge32Gjpns2R5AUo5YkWH/tiz+9na5CW0QWWKG8D0A
f3FHu7LXvtLso2k/MpxHYgk3DiwLkSPhdUNoA94spNXyJst+xnS+Ws3CiBd1HyIKy3sY5L02Amsz
33L9q9H2FqJrvP21Au/U3dnhQwxEG8dADg8eiPV6hNaJ3A4Xmk4ECiKTwKgvfyaA3COkBwysuxQ5
uS3NbQq5v4uN31b3akbaFiDsgrbg0u6UGwmCV0nQreEjGahNLiJJk4EHzBeoFo3Vp5R92KO1dPN4
5um/uKm/Td/kPoKooxfayJoRVDnoyicHN062BLQcoVih5w+I9/qKXQxoTRQT6PKzt41jiPBtxcKh
lJ0IdY2djmF19FPzENfmSUq2KkG7Xv0IUH9QZFhUcEBU+658cuq/KKWm0XxoffE2xlQD8Qa2jzMt
HDRRRBTfZ/GurfV1rgqWIo6Z6PdryXjTIWLdaiaaWrAJ/QeRm0sUx/hvTbDIrafICj8VpDTMvPnh
p4iXFcarAMSKa5OSUow8f5LJ4DTI6T0F26x333n1VdJLkm3szzvrF4UAtpW/Lt1nH4HKKmpvi0be
osQJIYq72H4fTVyIqgebCrNcodaG0vb4RRwYAPcEeRA0Bx0Mc5kiMspfnfQt97X9EDxJZfGjgHka
4ywlHpYW7EZZ6EjmeUup39oFTIetXK2c8Q4uXNWuzfJZ8g/SeFfsvDy+cwdYMIhUNqa5UekTKC0E
FidE9Mu9jfMM8X7AevKA51uyL/i6psFPWN+CRfHl4aZHOtTHhK/y+Qhet2jfNTAs3HdVGP+WiLf7
WIagahb3T6722aVP1RAvoxCPnXGVJl8FiDI/BmjATFeZeas/WzjuUL576vF2K5t3RyiiwTI1zQSA
ggLOXF5kwbAYJevR621ElVSsuba6ELnr94GRobGnfERClkgel2INlVheEgUWw6fKpbpA8Ue0Ur3a
vdXdYO1j7+2b0mNFcguqjffFwH07DVSU0dEMB76W++oiJgMqUTF1YbeXeK6kM2nmxZSHPNjmmCBR
jZzl6ZMzyl4xUtyKd6kN+VJ917vkuY8PlMizEq7kBtjo0veNGfyYJpoW0zuVd4ccyyDr4ak7HRbG
3NiErRSBdTHJI8NFkXeoSSB+oH5lSCzL96mWQ7Uc3sYQs7LkIUjHdV1tB3A7cWPeBKQvKuLrRfgH
kdillUYbMjWfHJ2GX2Xrt3LgoFD4Kv5k0HEoaqBgajg2mPTpVNDO9sydI26xax80CRS6Dr0KJcI+
VtJQa9b3zB7bf16pQrxwZ+NQXqbeC3gDeOHpxCkjuoZ11kQ7xf+QrcdBg4HQbPs0/kRi7lD60XOC
hp2ZNtA2v3py+pZJlWuU8OO1oryU1rClCieDii0yD/wnuq8O9ac0/Dmgxpm7CIqhut8iVtRjv0nb
AhNMv5F5vGaQXxdqcvCQUEXHAu+IrJhsgSKP2JNyHu3gJ96APPL8bRD9qfMRgtabTKKWj3B7Iay6
d6QUIM/KOUjHmVKiSHBsUn74LujbmUdg77d3gr0dN0YsXDKsjVdBC2zoWCvbuvbXgKTDtl+mlcmW
ZJLiJ7s8COg8vRMzeVKJedoxFu+5In+xAlGAm0ZV3Sq5B1MYEwKCQ4l/QG6yF54YE+aA9zWGONvd
emUBVxxFM+01lNLXRvqdt/BFQPIrb5qLFYpW315/EC9Fsd+/UzvdNLJej3Kl8J2ZcuAXq/2BxA3c
CEHAfP4t/mXTHfp9sEm/Uqp0hClcIXWSvSE1xD3yFRMM5ViC5SlOYvKAfbVqbYa2vxmHaJ8psfZ/
KCVdChWp19OdAExHb3pyUPS6sIchjo5RGxFT1mKZoARLGQkX7QCeLQbjZxnFXC3tvMQp1Ncc6jmI
3oLmm3x9IEuWyzMa7Qz3vXQ+8tIGzol3hJNAsxB1gRjd6wQ8pbuXNchKvCpQ8GZFuS6t+PefMa20
9oEtSxrXUVscjBZu0moo7BteWZhcijeXRJz3IDlISDyBXBRaYGc9N0vK89KpGS5Uv2KFtxrYoGhF
UVvyYWoQTSTpO3tuMNH40uWFkn5xrIlXxD/sIP+kWG8zW/7iQmhH01TRH50GXpKTGWUbip9UxqvR
zJao7ea8474f7dxHHU9hlIjtZqVaCWFBtfXUWw2T6DfKCE77gc6mY6BtkH/wGNYJXURcZUQFVpaM
dRwBKyAGMQa8RYdmMYw/hdZ3vdeMfWGWN48qjiOJ6d+jFLYWsVrm4BD2aquohPiaSHY7YiUTKxHE
kVHThZsbNyuplvDc2IgooCZ2EQIYSfuWOvtGO1BeLi39hxoEL4ONbrq01LlAYg3ROxPXeix24wAh
Z2UVtretE6+kbhvX70XXLumVLusc4xICkzZUoMoU6xBwf+q+DbLzbHG1O/4jnG0pmMkstYsn0BAa
dNyytF0mT2Lr130+FApHwXm1iKIG45AqZJJxfR+iA+4Gj5ViLvII+idGKb58AOGxzItnGyK+fWd4
xTuNNDFLmpHS0CL/Md59OVtHanXXpQ8ll/GgbkP6Uyp6EiPW8Ne30LHcO73JHJMOCY8DkNwpazbK
4iqKTW4ywkK0NEKEb9QVH8NbWCJ1VZSvtfIVdR+wJeknxXGzURJuVCt9iLVyWVXOTo/fySvMmFA8
PpgdAa8swoKq2joomknSqy19Erc4uNQpWOh446eDmL/IrcV6JQR91Gh1Su0iSQqL7D610TyMfg8B
ttxzxeFj7HD2vRYALlrJlKWn2bU6hqkpaXW0ixKQAmxNB8kgsqYOVrjaSvcjtmEybjtoQ3BKXLzl
UzgTPhW+UP0YteDXeEN2h5u2ZG8s/TX7jD1lV3bjPbUdXd3LUPkXAQso3kneRNgjTIdQiQKnZWJL
YIyvMf9SCCALgmYd1coAvHtUbdRUWjvdK3/H9Q1Xf3BdGoklCTChYCm/ebDPebdVQbhS9wrsCvJq
qQqXckDmk1i/h3IT6TYMwp/a+Bha/qqMqbDkh9Icbwb5cQW3jJQY0WKK7uiAibzHAOYd1BhD9XgV
ZB8zW+tSUkzXWkAeNUOXj42Qb5GH2tqVqqiYN5g18i+Z+5jq5g8Ijq6KVhPd1xJlkkFxnprIovva
7FXTe7gJXGdZhyQCCuFl8D5ma+yRQufRBtYSoSsf+cMixrEB6HxMdbJCdDltbzBZ+nBRtA4ycxVK
2g1GDg8FHEp2sQ9vztbvfPnd8E0Kcm/iKq4SiNHWXTI0a19/VBHJzADKg+r7oQOPvz4PZ9r1IgL7
Pg+T4oDp5FbY64Szg0iFpd/B+JrDknLY/YWIosjXFcSV+lh/YZOAflnwaHTUQwT7siJOi3nXTeg1
klAmc/5jWo34eaDFZZAOAj45ucJGv4yCxK8InOoPKt+tH64V+YMSc0TtROyQ69NxYVfwhBI/gNtT
aceJYsK3XZEP5ZiaoRqhlrCCV8hDUR9xUWSRXvpKhHh9uCPjYXLgT8YTyca38bxsRMQPXcUdhX0j
8JZjyENA5loYOFVQgrLrFjO47CmHKtjsuXe0rr0xLWshtpdEaNNHzR3S0TdNTfAcPIg/hiFKODy2
uH9wb8G0MheF9K+gijcUGcYSA/rHxMWSYqn6t/gNPqGlh6Z2s8S7O4vX+Pdm4y9OOSEStwbXjIEG
ODq9I4UqrgDi6BKP7jxPf/sFHoFtvDFaVHWVOystnkNjvLs+RcdEdDpFCufT1AyiCFWfhM7Eb/hA
QALaNdnb6KGM5j0HJrJcSo4iSPVaFx7aPBEm4cZfI6riva7et1q39s1gWTreIsCKGPmjyvRXgWcu
XRNrbrtdaZjcJwmqbgWMwDJZlsizjOicCpTW8I6kpO7/zinwDdgHRtHvjGpA6zUID6KkhIup17Yr
7JDRMvYwScMcjWWQdH8Fj3wQYsrVOPMUnnOUYE/haENzGHivoU+9Ndw2ytNS4yBQ4XRadLbzLY6N
HwGZOwYvtzTzwnRTs0RUTfqg3SpSd0fWTp20DP+UwRyY4tK9cfJ7JvGt1aVln3plBEv6w0dOkH4C
sZt4jnKUQs3ydz0USLzXOyUe1yDWeYVFLkmYGWC+qNXJWkf0xPZRoxEP3fVNc6kFqYKCAySqGbDy
jEkSMGqSnHRtQnUjP3hc5t3GN/cJNQe3XQA2oUmGFIBHBHl93As1CDj0BCuqDfJKm2oqhEYgSY1D
yBt7T6n0mmAdTkOMgvT/b5jJ11ldhq8O0sJIaxyIgfgmgtvZy+niJAr+pCVsQ/CAmlyG4MjVxIid
aEdaLErnEDwgWoSsIrutECZKXzrNoXBub126hL+PO7kUO98KXV5uoj5p3+rlJguX6U8i0cBZZxhV
xHPkAFHnmN4w38eb3DCUTN3I95hO4WKoHWD+IaItYiz27PWFmxtpsnDUxJvGcPkyYiVmExjx0EDP
2cuzeHAxR2ffROuRux/dGWBGpw+LGvmK3vpjhFCRCnQMvU01uSt8/dBRNYVrBw7domUrCn5ZFd4n
TXd7/VMvLiIi2MBAmVs6oac/QIlsnJpafoBnQ1pOn0T/TCM8VP0HQ3psEYpQLHdzfczLO9YSgEQB
pUGq+XTQwLVDNxyzSCiiY+wlOfmdR8hm0CwuhRh6lks8HA63wJzAx8WV/TbyZM9KUZQEvhQTOGgH
taaIuyW+pl7cpzOB6+w3TnZr0TlDIsUpdU4S0yNCxpb6tWHld+wlwFsiIk8Nb75YdwHtihjqt2+c
7Cl3CGsL/b3juTQcTwRijZHfSl2LZhuSFgrK/8Z75xj3RSZEOuerHGL9znY1tUpLFkolEIdO11d2
cr8ze+oH+MFigayMO1GKNgkDBWfVzBZHd6fZvOxcIoPHF2FShR3FdagcH8NvYVrjjG4ehjx2gB26
J6tC1q5cyEq86ygyiuGlhBwSlxPgBoYZbKhFUwE4iD2PJ8pSgeFYbpv6oR4fiFKCP610Y6N2d333
X6g44QMAbAv0FlIuZ/BGhXbHqDE5KoksvEa8Ll1KbIKp7C5reyZ0PXMCYCgg/RYTQyHcon57uhau
q43N6Lio/AXxZ9TU65zuqCe8iem7ltnPJpW/mr58SFGhSNx0NVTiBIJZ2VqBuw5o7HR+uRpDQtot
pYuXBPnI0sseqsH8ETufPZpkOjZu1+fo0jElLKAyiKAvNiKTdEL2ajBLIsEGsC16U0TEVgrq69hr
uz7UxePyfSxxQ37fNE2mou1IxMZmzZAcCCkB+oXgPojGGyw3t8luO1rTfm5ikxPNbIeLEeM/45Nm
nI6vZkHnGRKbVrHvBGzCyx9StA0T0lfLeEQc/ljSce30QfT+KKf3qrUedVzeC+sGltSG2vzMBX1x
+iFFYaoiiHBHKMS3KUlNXy1cmRsEDhwINDqD8ZFHb8+BNy9hS1Va3v8eafL8eGlv1X7J5GOrxS1Z
06zUx1ecgYYIzqaFSr9j3yrAfPs/1EZd6RXjGHFzts3vGE3CFOdpN1JQuA22ok88szXEHT29xzT8
4nCuA2h5prARdnqXl6gD7lpuCPrOHap9ZaIsEoqxVv8u6580fQWCyjELyGtLcAwzv+BCaVDVBAga
XwMKTtNE1408y62CkAC53FMjDq3xhldSVZc42XjP+GU1YKNmxhS389lXm6pJbZ5aHkoApxsyctEQ
bXxuDBC1lOIrLASQdtqBKMKTM1qamA0USXcTDtuRDsX1wS/mK7Av/z34JDQYUikNMDWi3pOusOrk
J8T1b+MlcvMl7wVlTIqjBqHtIJs3uQmpUF2LRnYnMxM+uqSQCW3M1OuZU3pUdbs2KZMnLRusOslH
bm1U+8cfaf8oMCnBtshewwaJeoqvR6ktYjSn+9TyZstuBkopan6lZt66xl3GPqWSxzZuimRBkYY/
q/GS1w002PXhs8DS4/pkHnm55z/aEa5BhmpB/D5dSbuozBx/BYI70e/lbHm1uQmRCjZSa5+juZnW
/deY1CtTexyU58FHwcwp8fpB3czL9Xva/70OYAFNB7uP1sdKHzLXYBgAwYhue2xIK4HvBgBgb3EA
sZCRMwD/xrAqcJNYlXTm6yiaiVkvoZ/FW0apWXDZ6aacfpdkN61U5yxGhIaNdjCBFaAwTCnTpbhv
p8adwzVtm6/UQQIw51wbGDR59ASuz+/lp4MolqvB0jXZmNxermyZfi7Z4c7xPjx1z37FS5oOqGhr
GBRxvGZN/hqpHw41h5mxL8VYGgG7AvraVvSpbYjVa63RlZxSnLNvlB7ElYYgrQwaHKHYVdO80Vcj
mshmbTQvZQzfB54EFLLvhW0VOeGulbYynXHTXRb2K88zvcKo0ZdxPgP2u/gaiVDAQN1R+HydrrZa
Du1YDTpqrNkDwC/X/aI0wOFhD87M6cWb79tIk1AgxKFGrSwj3PUFzaS9l1P0sB6z7Kl2NMIAtAOA
2IPlM0NjXnblEsIEPqCgnkMMp3YkXqNvr24feY6NZGIoolcYai3JT8NGauw3K93YAaL32DbEc/yw
y7P7z6iT5RzUNKkCQwsF6ixT9nL0QC3RV0Uh6PrsXop76Q7RY4Q6AeNvMrlZ2tR1BK1lF+4Am6mY
f4TLIN0hXWByn18f6xIiWyW+RlQK1IzNdj2dy7oJo6Y1UPAF51V3X+BMSrSnuZABRgFKBTcpcGEi
7k4BX8IjiPV2LVICgCgRAbJSgAy0586suA+m9/H3XzWZa13pElwQlHDnpm8gjtX0S1X3WfZRcZXy
FxHlCr7ng+7+kNq9dDdW2I3ks8pwl4IKyF2AiiBlA/qbrIQky5VTjkP4P6Sd13bcVraunwhjIIfb
iqxiECmJtKUbDLpFIueMpz/fLJ/TTULVVXv7+KYtu10LWFhhhj8ImUJqlIAq0S6ys1fVxgRJpzQd
v4xdv7/yTc6ttA/DLk/tyDYDuGVDfJcZ9h16B7H5jPgBtjjrWvk+0qnK01fpe0dGcgehbkdanrsI
q1KNoG6W0em4/EBn00VseiDRAMYGrr64Hh1laOl78UBu8D3tX2w8OrjLSuP7gHtRH6GWFcEHdGL0
SvSnjEAr9RN6jjsakxSQCU6FYuQ4mDUlfxlhczRrkgQ7OlpVurn8qGerCVRpwDNx3mswwj6v5zBw
m6BLuMkjQd/U2DGJecnG7YoVFTePphzhGMHoVd2pc+gjqkMkq3gasVyW94zdxIqaF0p8V/n6DjY/
DUvUoPBUJy3jSNTCI9IJXr8ei1ct+tVh1xE1/3vyz6dHWGybMOvUGFX15K52n7MhXdHrkQOZFwcZ
RKNDsH+X5/vsUv3w0ouqeQDYzpwUXpriDU0aO63woEJV1WlXCO5d+bjnLtSPM7yIIqYgV7NZQkup
o86WvJ4knyrtCyrfQBjm/kph+uxVA6MRfiXaz3TrFstpRms9MyIOfZDaOfZELZiHlvLmfVy+C86D
cOl6DH2ubY7EtGt5xKPIq5ykjj9ccF2T5WaNSvtdgomZPkS72HyJtUebJnphJM+uQxOtpdlAdaby
7qeYTrOIQ3bZhnYPhBCaEGu7vHeGtxTPYYu+K/9cel0hpj7qk1G+SW2JZRGA9TjhIFC8K+mOwpQg
GiTyDnBcqEmb1bncmqxjvfcxvPSe5VLXGvc4fIm62/hn2O6VO/tLDmkXvXtvZXdPB6GckXoBEMMn
KFkr3M46lbOqBaemUx9+QV4uRfnxh9ai/0teqhgYcyZ4tJRPptf9bDxqnOUhUrtnJf+qRMotUsJf
TK3B7ab8+Q+WL/VcQxe7cy7Bz6fFYFeVPnvEpVkq+XtDI5Br1mxJkHjs/7+xlodo2jSTVREO0vCi
JO8j3wz7AaiWPf2vpTAoZZmoiCB/65mqvVTezsPCwmp75ijKtiHmBHkgVZoExFiTXdkhJ6Lzb1f1
h7EWd+RYJ/M0hSOxitHtp60RelvHV1b0O0CIK3xUTPCUP3uPFnyW7sts/G4F9os2YTr1xK3W1dZW
i51Np8ECVetN0Bvbcui/S9oapeXRY2cH6A8kZvlFM4edM39BgmIMnupqXGeN+kcueGbA1Uq7kwUb
O+hU8jtSgRDrBiRW8WoIQber6TrQ6JhazvdY+FzEiWaGRXNLI1RDT0bgoT9pbSlG/2g8Nu3D6Kfb
3gy2Yfil7IsV6dpW0FTKm+IibDtGB4c6tRypCmDLPEAbhsSxKCC7ju5+xrWnahHaA9AV/KvkrnPU
VR++eTDfL6+rsw1l7mT4nlLLhn/xeRGHuBTnWk2UkoEvM6bqULo4Z7QjtP37Lnb2RMmWKFr24SGq
sILxndvBjTeaNkHBRYzPocz7WBFZtdm9WeGUQ69+oPMqWaxdTivbfJoMbxWN9+WAbLb6Ux3Cm6TN
t9C6Ua7Yhd606VH54zicu78gftShvYsQshkL9aAHL70bHXw6F2P1nkIYKJOXyxNw/ub9MAGLvKeB
VeiqHkuQvp7b4CNI7bzA+WNt4qEek4qwzwTrkf+kw0ed8qr2vHkux4RcJcJfEH0hWH/+BHZIyaOt
uSbchq7QgCgBGhapFe7HP0Blds5aeFdBWmzhFnnG93IGYYcbFT0HgfuGr655LJx+ZU74J7Nmv9WN
s57CYTPk00NiPrfhPbd3T21ei1C/KrcW1Ux6lnwA/QTq4y6kIw6naC1cQGy9Qr7dlVk+Gwyje2DZ
0IsR6ViclToMfm02OVQo/4JcIfESBtHfxLUWYXH7BHC6MqjED7+dLh8GXRyaSGJHZVYRebbOM/4x
4bhPh3XxHn8J4r2n/AkOBI6Uxj0sH3mHbcLl8c9W2eg2Gt6pfIKO3OcP2/lqO5c94w9cmxgsdU8l
cKjYcfa+vne878AGdl4brSfjRWvvAphjlN4RyiEmoZVMhU0NfqhOd+VbnKCmv08LXUEejXBzyUjO
4ryrEjnggdlwlxDuCWTBAfFGUdjxwHBFO9WM9pZ9TL3gpQMsEpjlDQleztng0uEuEnWTNsq68ZEX
ib1d5sPRnl8oy4x4bKHSRFMzpQiXAf3s8SQ30kPXZignr4e4eqY8RwzdGurW8JD4AIxtgphiCUCo
iIqEtUvwX2EUSFoSK2+EHgK/CzHk2xNcRDj5GEa/yt9bd4O19DrGq5LbYZVT/Sm8cg0NOaN274B7
tPR3U7G2SfBziMdbJcb7BLLnGJ2gp7MRXPngZ5sMFLL/PbOL6yzyZ8xkxo4Fp9zjWrY2zaNL4BTN
Dwk2gRyFY+UfShXN5yfbGXEL3hrcBvWUfG/ZykKyubwCzx9uHmUAcLfkX94ipm9p/PjVJOZTIKb+
FhAYjwqZniFwDK+dMYAVmc+AamXu/cIU5soDyBZbrjWiX2otlNcJSRchsBmRjeI+eKp7eMZb3h8h
Bib6e7jzna2l7qmjtTgpEUleHvhcGeTjuIvzxjfDbK6CmjM1fyFQAHNuOU9m+KCVb9M1tchz9YaP
Yy2OmSLAqTUFSibbPE+/pvCl9H7vmVcSmLMfE4ElbgjkSiiELj5mFvitMyi4blJt4caka8RJKt4e
Ak+ErkIJCw5jjpzMoIJrxpPJ+355Vs9mNJJU8BfxrmotFnhVoLmvWkV8F/jf8M8tBwtDK5plmv5M
78pUk2NkZ9/j+Nflcc8lih+GXa6i1LEioC+sIpAiYbSFMAK0nWpFcU258RxzQHyS/t8LLjETMOh7
mAM9Z2N8JKeBIoKTzqwdm0y5VfRnSkszjhXp1qOQNTvAZHMNHnm3ToYHxfOwKcMQum+2lfF8eQbO
tvCAfCMwRUbHX4v0tfIVrZiHPL7DSFMq8bThsmRCuCe9Uft2JzgkCA0IWrKb/dpekbOHKrYIgIet
g+PV4AIevKhbq+m9Y1+zHDhBsX/b5sQvIBKhmUAs/XzTOWFgYxtQUnIjy5yG4ilWfBzUtSMWbRut
C77AeQIUV27GxH5U6PS6/qHQkg3qWFZOB4EQxdtTPqT3qiTF1o2x2dXBY7ZrfIJXYex+a01za9K3
9U0YxGN4UHFubep95V1TYT3b9pBY7P++y3KxsQML37DYZmyw2TLXJthK13/BW/EP+AEJEf8en1NU
z6vvhTYAMbwmdHH27EIRmmqZjkCgtaiqog41VU0VnuqXmn8PWQbEtQJkGuDg/6D9ei40Q5kO5SFE
+zzXXEQpNJa61hzYXDDBOVCoErKbR2wiyxc+z0QL1DWv5H3nz5EPYy5Wc1gVRY+dLxdl9dQrI1c9
nhjW3rGnDelYA1Wnqslzr1yHZzt1yL64CLwLyW4p+DRaWRuGGq/aFO+QS5u+eAR4Bgsta15sM4MB
UazUnWK7q3ne9fY2VX7EVD1IXmryPRFyxo/TKfcuZtOD82ZM7sZDp8CuVfyL6ZkeqTjnKi580xu+
0en8iHWamBZdBeyfXSIfXmQxf603jA20fl4k2zbWtOEtfKxUCbsGPQdG8nL59Dl/LAJuAUYmZdyl
EkTJQp16EMJ3ALQPtZOsKNdBbaBXTk4ipNYm/RqSDHeVMKvm6tcMfRPMj3sfjCd8/JXnkavut/Pm
P89zqoF9qHFNJfZN48zz5LVOVZ1ErQt3mZd9iU5pZ7gTunXUuNB5CrwSnkQExYT1jCvT5Sc5+yHQ
a6ZW4tIpXSomDbYWWU7Hgwjt0ni3WC2AYSlXPynJ8OfV7s7ZCNNy+AQ06WwK1It4ylLHkB4V4xlk
p2VpHaqWEYdXBR9fY2MhZpfzx0M8b63kkCK4yE8dEoLeKX2+nrmeje4EXYhxGhIvS1JboAMdrHU5
qaatY7w74bNI0IBeXznJj1jEiLWfGt6sxPZlq6xE4SHVv7lugDKFeWz67Js9PQrBJaDEAMpeyIge
jf46fvXNP+aSu8T5Gkb2JnfR9LDhJ8Ywn1r7JgqpGsRvsXeqWIrWUNtX+5iPbqYYM2PbrJhXQtkT
SPS3NSdanthu0SAwF3suG1wvVseIICQOg9U3P4q3vffWaTDAm+F2Gr5i6rNOcu42SXFR4tEryCt/
VDBxLdo/s97eeP0vDTyt/TOqzX3RKHTyvQ3nPWyDYjWNOHJGyWY0vlporSRb4ZSUpE8srX6Kb8aW
KhONNaV4DLntNSxovUK97xT161z8imayIPup0bDBSfRVb76iqwC51dr0OLzadn6ow3KXQucyyl9t
jFoatd/uWVNvkgK7Xd05GjjXDZz29Qj8o6mvTN/p1ro0fYtCk+LEE67UrJVOPWKegox6QRP7CwsI
9ykEuqM/FAPEFa2WpP7qgEtB10kFnQQmN+30VYvpr/ODnbg2ZkxzvIovfRupxta1AK3V26SmJJJp
q4YfpTc/KWgeOGs/eHCmH43ktO1dE4S3atytEnvYRfQjycLMdlqXKw1ABtzjqhs3VqDDxHzArHHd
YrA2ovk2kOpa18s+EhL9Nh/A7gCUw1BFM/VzyFQ4g+WMspOZj9jfaQN9aAkyzXtgq8Fk76QYc/mw
On/tfhhzEVnYRq6MBg0uiaNJTBXacIhARdkr5zZVGAllpG53edSz9S0AyP9+00Xewj7wRz9I6bhL
RMq0KmWxiafhxhu/Zs1P13xyzfSLD55iEhaVhy8c8lUZUXXTNtvUGTChBopEowJLSOQXo1svuK9o
Hho2NMinsv+iVtuCF4Gcyo/ohOdO/cYlOCvmFv2d0LZWGcR5KRZMKA0AAlvp6i/X8K+86dk0BVsL
YN66DZ5vEUmpnT5SMOSEINtu8FvIqtUU3aZg7oAZXp7Us61K8ul/j7U4jfygH2o0vQCm1E/A6tbZ
nroHIRQHRNUfFWWFHdrawJb58rjnXtFGoQDymRQslxev36LxG412JGkIGLFpPAbttra/d9e6EAhI
nNkgYg/HRQeDBFXMzxuk1WccIVGCvLNidQXb56mF7DX9GEbYf+G7OgoV2kGMQa+3TeghcvHe0K6k
P1LicU5lfcslLMV5YTwHNLqlmZsFzUGsb7FrAih2VBIK3OF8E4TKSwdZLEGpFy4imjHpwaxconw0
imqL+mSX3tRucjvpQAXS/aRYFL9y7ZDCqgZa+a+KstWANIXuWKtmatYNJvFWQ45T7ofBxVYZM0lY
t12mbhwaNj0MbtGclijFQ1cmwGRYHVBm0HZcqY+FgtpVhvcCkPLS+JWC0Y8LCB/PgYs32FShdPWU
6j9CONfCdJt988aZb224PPzB6dZ6/NCOCOeGiAuhVwo2SrW/jyj8a8hzCHhvxgF0qp6nrtwiW4i/
EfVm517gOIWys3oUfgZ089txq0WPnv0cmEdpBrfDegJMEr3bTv5WwUOl4CD9P8k/QxSwXMxRFb9H
Hcc/OBblf7yKVkrw6sx/eo9tsG29+wA1jSpfjZD/BX4AZI696ENEF1xGtB0hkGVQbrtuWreju0XD
5yQudAKVY0+XJm8BFfkEjGqtCukL1hQyF285mv4lakVtyn9LOGFh2BlTgoy+Dz+EpZr5CI7Q4hVb
pfbUt0TQEoL7qpvRxqEAGTgvY4DoUbGljAHtWfpC/P+BzK7a6cmLXgztRQ/uvPBmrhDW4JgKu9dU
/ZeZdmtg2YX5jiO07sG9T59LHlQRfRz+Y0u/txM87Zp7LoEtLKGcfr5H21JOQkTpwHM5uUH909lJ
cGQ2D/AsRYJpJjCAHVYVtF5EXEx/xukaRuqTCbWBcugMcIQzzFB/yhqiiMfxHfEiEoaCHsjQkEJN
MzRwvf8SgI6UbhPH41xWa8xpUNl5nBGN7e1HA7d2w1a2ud39adcMqgx3gjm0zWeN9EbVul1pxPhJ
ghJlvRnRvY2BOOGagzBAMnm3qf/eDO+NOEhjKW/xfibdo17/A/72Sq+PMmFDnq0y9PEcBSDQnWtU
69PkQMgE3NvRFve5jhvjsQTmDt4NHay1AWbpBDYtEmQzgYfZL4X7K6xHXuVtNt9StIDoXlTTc8s2
TY6c67ZWvZVpv8u6h4I6e2VfgVadPfs+HEiLmuI8KeaE1gRnX/dK1vd38kNWeLWgeLZxgAiezuZD
LgT45eejjw+WmF3GSCJYkhes9PtUVJitemX4P3RjH1ABM/a0HAlbCCfp71Al5x+ygGf9iEGR6Ldc
PvnPBg+w+FAc50AGQbe43fIyjGE369GdZd/gM1/QrXTQQvjplwX6RzRtD961hP1syfPjmItbLlOK
MM8rxqy0PcXFLjPXYIRXtU79v743prtCosjw0CIJaAU3FrjIa8i9//LeeHwCUMdHfSm06eiUPIfI
kCuPTN9bByhTT/pLFFj7kPsC+uHJEijSrly151JLGjQWCiZwbPCT+bwIdNMfG/yRadshJujfc5Vo
1pGdjqmH0l8JJ86vOEBzyOdTplf1RQEPqgnsa6uPhFmOTMl6pktrZpy+9VF6P05u7/v2PbC+tTnC
mcSqLD/66P4wrG+kmZM1iJqM63q4Uik6iwincYEGhGHTO1yKQHRB6HnxDHPO51gVtAytFb1icK6K
oKoP4pEHQEoJ30HlEjxzS4Z0/SfsokP6nFnePBM+SPWsLugYKTcYpEOovG09fWu2zQrr4U2O2lk4
hTeXN8y57wfOFA8puAUYwyw2cR17AT13WLdow66GethZiiuKO5Lvulm6oTxyecBTfLlMKSBEi+Mm
0MrfHPtwpSpDZJWSu9H+q5k4Q/17wPMESMDpnsse7HK+GeK3zHl0U1S084ORequgIzkqe/D9Uir+
o1H/bDFjm/LXKqFzh6RMRPAyQRYWcQpb91ajhpiqQgYJTqfLpodBHdZ95gCWgCxBnIVNI9JjK/Gt
k2tUlAABRtQFgocYEOytsNwA16aljjkaYCIK1Xk57gKrOQQTpU6aYKJmcHlqwO6diSahf4rVHuI7
KL5/3k0qCvOm26NwIfoNeehtMMPIEAkeDeuGqFJUHrTgxeeBjYbcfY7WWUxNUrkNEVmpCcZS5Zgl
bxJM2mhkRNgm2eY3PUc9Eck4grdbFPUPMZIw3LYCW5rBsNj5V7i0qyZOtn7orFz3JZugWSXVzkm+
s3AlroF3QukGQD2deRobAO1V5Z1ARa5qT3ke6p2S9MCTHxtNvzNtRCgCFGyLncj3SNyoaDiQsjdo
D21MorGY1JnIKEdcyiEgKCZpl1KMJPp1y3ufmlx5F7p4W+sxhIppbSLGiyaWztznCGADyFaG+XlM
XuXH+BPaOMLcU6O/TCLPItmbpFFCtJc0lZ1G4EFdGmgBH1WEhSWYo3FCKbLWXvsg26Dax2cf00yE
CRMew69zvgCrIno1yjs1HHdhkm2GFJIeQA+Rl5HKR0gMN4Tu2sKXgLIdghM2VYOUf5PS3dWV6q4h
7YFMCxKKH00NpEOObDk8oH9yCIjmotS9fKzbRKgFcSsHWl6v/QTFpMIJjOmJSGZIJOjSH06fUAaQ
socN0pSTjd0pUgax/16P8UZkBxFbXvXjwRm2Zmqt4+zGIDCjsiuaqohNNDgqi7IOvOwef3r3a5kr
p7607PfIqL4iuBbzTgnRfJVQ+mmKlYi5RJCNLi/2c3EK3q0mGTcVSbQUPy/1Ius9c6aSJKZnfvMy
jHJrtNpPOkOXBzpXjYTWjxItCEdQcCd414cybEpbLu46RbAzJDEFaUiAb/QWTUx4W4T0snBYP+BY
/2Yc+wgROj+BcUl76vKznCmnGICMwaBjfI0IxuK0pVbajZ6ctoDxQKzV1HIAesvKDI8l/NT/QeNE
LuDFccuQlD8RYxEbu0WCWucOrjMCmLU1KYYnGR4RbOYA6Ywty78dKWQEb0pw5V4583kpt2PQSxhn
cLssPm8SzaCXK4b1YiBm3WPvfxuc+6IXvaZrrahzY0kfzLKRRqTasHjFpDPcyqq5USySSTaH7sMG
DCCsafey+/73n/DjYIuAJ9W7xHRQqD1RdtGYLpF2/UGZB5J83AKSu2pVde4DfhxwsWbcxvOH3ALu
LZJ4lE+gqqOmLeInBRK2HFrsfhbqVbbwuXYK/SckfOQjIuWyeNPBzKALG+wbVo4481nWzxHgu234
R0T7dwXAF4jSeawBjMi37vDm+O/F9NXLm7sSW+nIfL4qPnmu7fnpmRaT0ZkWKLSUZ5J2Smio3wm0
HDBBdeY+eIRPce9uXPwLgJOhMytXtGTjpGDXD7D/Mj+mAWzFhTGwRDrQBtDSPuBZRA+ay8zDLt1C
uA8EHhRVy8px5smrmyxSN/MD9TVkstpu5c7PciGJzq0z6f8AP878OFg4wBEVqvfnU9UuVLsrO5f5
UREYqteHRHnzRUwfLw7a/9fk6s6lPsRwEGug3hGVL3NAGO2aH6rwlKhoURQouOIhvtJ3Q91fJECh
Czepug2JCHJCt7m4Lgt2/jtYmmWaQgHkfz6/s55UlVFPzgnh3Kob63YK7IODtT01j8bNIMI9WTCn
be+ZKDogNNJj5W4KCCpZpP1jR4x++Yg4E1PD0zU9VGzANAFU/vxAo+80jTXyQEDFiHPQ2IFPg946
sFAoRZfHknN0ebx/HGtRLB+KsqgUeDPSLKYDzCuLQcg/kcb89EqLOQ5aowkyzY6RzRaPGV5JaJXo
ZRTKRsisl1/qHJny03CLOLgek8TwXSHf0cEFuQMsintSUiYuauI3Aeexujx6Wap1LTI5p4T+afTF
3RVoThJ7PlBX0CjADchJOHArelxuPH8bAnPjifgePrAIw4WRKYmCbGkTkaTL83D2YkNDinYe9WVn
SZNrR8vz6xhopuU9o4eEIkFbvAtMNr6SWZ9dRaTwHPPCxzAWR72l+02ppAwEULfwc8TP21vKt4jc
X36hc2YXdCbBBtkEBxCBF+sIQhOiHB6QCosrwzCbQ1SiucdLZQ+SobS+t5766gb9RDT9DfIWrei3
XrnvSm8nDgFYfqfB3dy06yyvb/smEjrYjHSHfB6J4+VDdKY4UzVrARRlHIIjRLLBLQ/Ev3SWbmIu
sDD6V+9dI5Gda3d8ervFskVtvk0aQVbCTmXlTsUaxX56Hch8CSOcRUOJ1CT1ujyrZ5fJh0ldrFcM
bhS7LBkWyJ20E1BQBmJHbQ1Q5T852jxoqciaSbFj8f3yjnYgqhgn2BH7IgXTx4iM1kTB+mq4fP4c
+DDcYkK12pnHOAexVYZY39XuDhcGSuFPWGKS15sZKdPMN0Z9r3F/WdnXy/P6uysm1gPsiX+/7WJi
sbDwnVQDzobUNXzYcboj5erenerW3yEBZTbr+k1DQlEfrkzzyT1seazTwQKULXIYkLM+XyF5UYSt
FYDwc6CcKI1H6wJqYfs9zIK9HEkDrDfUP8ajVFw7AOJeuB2aduVEdNbLmiJsvMLdcqei1D+0t96o
7kg5yJfVykQS8D0qaEaibkLy5RAe5HjaoRw4kTC3nOuOgp4q9TXMkLfAr7MuheXn0Wsw1yNhHo3q
Jin2cZetCh3zkP5eXKvT4GfYjKvQOUoF2M/alTEFm6obAGIH8rmajPs4eM9xQDPJVImYaGhwhcwz
0oBI3cb5th//8oNXr36DRS4Rrmu8Gc2zFGjkKRP4DoKhJst25h+2/wW4D+qxR/DW3A4JkG/DKQF3
S/sJC4Tw2FCOdKaCytGMqp6N1HAOIuG5Dou9qABeXi3nduHHT7a4iXMz6f0YzaE7ZHbZiHCtICQJ
cP4qZU+Xn/ptdaDhg8Iu9t34ZHxeHV5QG243sy5LjTNTuTc88AJhhGXQo24++D+kCCZ7st57Geop
jbiIO/XP4RbUJtUxGHKY/wDKUI+VCTHt8fJEnN210KVMkNyOhxbwYtt0uUP7049PcGpRm+AIpupv
AiKnHtv3zxBvgmo7dC915F6JHM5+hA9Dy7//kOvHXR1geQF2AKcvqop5/0LkS0kBddfLL3kuxiMt
AlQk5mXwkj4PNKhzr7Uzpr2c8xQTNLRhRbWJLCB6uV7dP/fBP44mT/PhtcKxsBOzZbSke8WoZQXg
UthfnvFl9G9FQkQErsuS7u6TwR5mai+/7dmQCFkL3lfEylGf/fwAZZd7eTWx4qryhV6+lSIgW60r
ezeokKJW9R9Gto+aQ3HItOq0+1h7V6OHs+fxx6dYTEMR12rWtQLsrqTCzrqC/kxZ0G9+IqRGAacZ
UAN8Jie73lk6+8E/zMCi9zB5kK5rjbGBTdhzuuHUmzNPlHWlRncVWXBlxn+TgqrTpLExIwJ50yN3
kz1ZtAE4U+RAb7qfTnEUzBwJjVNWN1LBAmWumPE2oHouEK8r31/u9eWJg7AJCwA9NYAVyxKLmpUO
GtrxXd0ccXDqihoZ69PCJ0aTArFUA1KVe4hNkD6pWLqJL8SVp5Bb77ensPAtpooHL2gpl2YhjOtk
sx+JKobYrkRvHtgI7aRRIU1oC2623si5d30Lnp0BW2p3hOI2ZmOfd8CcjGUU13+PTcE5mMr1pISw
4H3R6AW9yd4XAVcpNoj8EHql1TWrcP1cLQiXBOSfgDISfi0+g6rSMepTbLpBfWOnFyJ9jo0XlhEe
em0PeN27JWRGUPeT/lYAsSgB+1MkktQb/R66r1LXnQN9jUzolevPPftxMNDD5U+HjXh69g9nlDED
de0QP78Dg3krcuLo/6hUugWbPNbmnQ32zTKjRyvHvetIEofCpBW/ipS5RVJOj5yF5UP2kcuT2rzM
sI+mfRfGJzcRGjGY++xNb7xVIzrtLi7Kj1woaf1GQw+xfz4AcGdCIzFTyqE+EFvIuUz5dydLlHo7
hEKl/sOZKGlR7tbyPaYw3/y/fAdoyTxt4gEOxdRus8F+YthdM6OaDE7HgQYlf4/qVAGAg5RD79+z
Hph1k6wrH7duuleyM5EH5yNIbwPyOQFXJd2oNrhJ4ZulpOUiuHvNu/3cledCZ6D6gikQq/PzwszG
TEUzBOKkDuGjE941SYeUIulnXdl/14ZaXOyhF1qJXzOUALrBaHRr4Blh8EgUiXQuZ7GfveblVs4C
XIkFbZGGYg4tinmXH+VcId21sEAiYmE/LF+61SdlDMcoktM4qB9dv9pYNPvD4gGpKrAXV9XX5NWW
R8/HARevbhSuo8zIRt0FnroSJjc9UuGtWCiiXX61s5P84dUWV22btAjg54wUAp72/QzxgD9tQOJ0
hLJrY50kXX9/LRyl8PEBPHDKaD9sWq/wCq3OgS4grphSLa3bpzJ7GvleKrrwjig+gmTL4mJt0Tyh
0xea452j+pL1WdqE2N499+K6xNDDt0I4GDBREIIycJxKYnNXj1Cuo2NCcykBGQnhDPIEMLGMSP1F
LNfFtCMRjNk/se9Bx/Y/b7Y4r3uvLsdmmHkzda92ybYN9RsApAa6nsFGr79d/mj6udMPyV46LaRr
CI4uvppnKVbTeUATiKsF9XMiv40AlUfzIPB/yYmETIxnALZQ+NtoTyN5uk5aJ1EwpXOPDGe8d+Lo
1I+T8taVR5SD4Ldv/eERF9ETLeWwjvQpkuaTGOJxhwhwO6YjhGZLr5fbysQUoRiejBgAttfeTZO7
Jq7AdUY8gEUDQC/mjTAWaDxy1hFrSbXRBRwIreTy454N9j7O6DLgcgojTr0xouQ4ss6Ifup7mt+1
tU/ecq6vwjlgzSLQviK3UCZ8vzK+3KUXpmsJInU405uhYHxpOOvsBhpmiEORs2LEU9bPKlcLurCX
Rz17riEuCTJXtLGWEsyKZc/A9wfSinqbBvMKjbNKaWETHAU6TK7LFXJ5xLOBJsLOtDBU8pjf8MAx
nnyD4dVsFCoKQe5s2+Km753Difq+tjvnGHPUjff9+D2HC2ek69rKUTr8kmMAdOVZzgVZH59lccpW
oT8j+8brE91LCBHqlA/ywvw+hf2NgEBLg+u9+6uMyztUlp6G3vkZzjodKE6qy89yLt6HEi99FAya
7GUDM4gnFcdcP7zDRwYYhaoOK1PBfpiEezhi8X55tDPfnVyeodAdgOG2VFcwFT/OZ4dzGLwvGeXf
JtXkNIRskOyvNhVPlOrF4pbagSYyolS43EXQMOi+igMrp2Nqrn2MdKQ9xobuq/oYJ/gIDf26idX7
HGQfp1lChkPVH5lL1U/epfVGQVrsmFwUmKhKl+1r6Q4btNHd8t2EFEExkC+YUfwQVYgcE7US5yjQ
DoBc8Z1s9nZebecK1Sh33yb4Lzw5021gxdtSLSWz6jOkdqbNoO0n3T5kHaa63Z/ld5pMorBqavA/
vJuyr79M2k2dfQfCbmnzFkvKF1//5WQH183xnUSnov/K4WVihkk8QuUuATYxzBOAzLceaFUhDHfU
XIcAZgZdqkI8loOHEgelDIgM+ezwZzy85q/FqP0RlOo2646++SZmiDFRX48GnxR0jf3lxXAuzDeB
KliEc/D01WXdv/fN1IlULpNEO+RTd4TqKKqi+pzfz6h2es43NeED4WUzW8xh8NpgAIjlMoZD83qC
fiARsMx+Mv1l6q+V9+PyA56r8Ei7HblNB8yf/VtrOB8bZfRLYpT4q4S65Wgjr/AOzpxanBGNGzgp
YuTrv2fXJevMs5sFH0ebQEiF07642mlEBbGaczK3WEyVmbJtJ3PrzvfinUwoajvDaramu8Eotkne
CK8x9oq9FuM8qCI2lX4pOryhwNc3ex0dpJTlRYkozXThYdgksRK2w7ck3OmMbhN089pPY/x+n8I0
XkflezWgMpv799JscKhFEGlb2SuAW5cSdQFiWwNc7DL05NaHP7MQ9jPRcuQDfp5uNQXYWSqCUBTP
VedZtKZAvsl6R3vj5IGaP0U+6m7hoz9Cl+zXDoidVqATNEumHCCXlh6y4LXPbNRb94BPETxONqpy
DKJsDdYerqX+SFWK9IpcoEsJP+jfFweMwPZpZO4VflaMYsIHu88OOr/oNwIZfcoC667XrSN7XoBV
Zett+ixez+ObXZgdylxfp6TfGQQBVeFteYShdZnUfEM6Z6BGh1aYPXE6u/86Aa/9AxHXhLMJdl3y
d4rx3DC1UzE++KWHk0u5s60KY8NwJ94NFlBOBZODquayL/6Q/rEAJednLQjuUrvY2+5PL4lXCvDt
zgQQBhwOktYmNLyvUfA8q6iWW/Y2CMsrG/IcLcwUTDFa+aqOpMCiP6YVetPhVsu1XNrf3CI5tv69
nm0RiEHNBgYwHhvU1gXg5nV/9AO2vPuqArgf3gz5a6SPG+G9CpLQ2YBBs+iGM2G+OaJ+M0P6msA4
9gDb4oNHDC7pk9fQyM3Y4zTEPACAUdmv04la/Y++MmBHSKXxlNXjFZjMOLs9as6jWCQgkLc9qQsP
9Q0LUtRJTIzALu//M3ejCZqIIgg9dw6qRRkiSrTGnKcWHC5NkeRVEr9+jVwcKo12cSUmkMD5t5sK
YzdBc8tps5j6QHd7NXaaU9Qa5k9V/BcKqFR4rgfIJ6Wb5VAaoEwXdXwyh6UWpkmQ+fepJr2PE9qG
RRkcaXlwExv0EoTFkFJ7JWwGaNRtrO4hUpoNN2A2N/gR9SfjRosGn4hF4cjaYumIhEmEWB37jU5g
aaqboPwRBiEs5GxdYwMkrQuqEa7+qOIUv8ma4DakQpMExsYx+KAsFsoasf2glHeCXgh6ew8DXgrr
chPTXfDznxP3AIFCo+YnAS8QfEToNjrNpTMfpEfk1+9T81eDg7URvOJdwmUWt7+Imn01+oY9SwI7
rWTbi/dBBHEicp4ur5lzzVEklf49u8tFU6iK7g5zEt352pNWlDcYlyl4e5QsWk1/+uamw6o1sp2Q
O6+MfCbx+TTyYgklXZj7mZqTu3fYg9U45taQQ2z6Sc1KQhs2JuWsO6V+RpnCqrJDPdFk4mz/H7gc
nckqPj3L4u4Kp1mZMAM6FS5wd92UubNrhnvku+zA2VnluxB+uD0vT8G5TfRx7g022Yc0Pxgm11NR
U78zh0ikhxAKGCNOfevwjxgYAIJw6BOLYnKKRWhZBolOeMl35gaFLcU1JDhcRLRoQjEgtzGB5uXX
O0cM+DTmIm+og6muEiOlBqZjC6HucqIOgTiD25BYtEM5jDXGTeIMOKxzPVKdFXSAKxFq9CBMIUFQ
R6iV8cfLDydj/3aqgKHDEw4GPkjXz3OfZU2o2CEHGKWqUsk2FD+VHDv1a0DB/zIJ/xlIwqYPH7m1
unxyek5lCsLDYNAcfMmVnwKnhxp8cMYKQd8yvHHq6GYYWfX1tNKr8XUusZejgy6wYtRs58AA23O8
ypE4iQz893n4TRRAbYwxd1zyzFZKsM2fsRp/7crmfgBzTZM5j2+r5JD16cPUuDsfEAre8ytuWL4h
zWMyYCtX74LQuAN/PmXtFynp0jIWmoTZAz4gFjS6Z7TvVxpLu38fh+xQqcpuGCqg2s3R7eub2rbv
ISNRbfkH39gQAxdqaIiyLE4YrfZLB0wk1R8dI/VHimOt8aQh2H15mHP3Lsnhv4dZHB6lV+RaNbON
6X9IQYngjnmhHU6Ll47q5cFOGe5vHwwalU3AQ5q4xDdWTsxOqeXQ4KpR9F9tar6woUNvPIaWvhqb
7NEAQjdbHjrJPspm89aJ+11He7d3nS94vAqOQK+nmznl/quPvjGtFUK71FqVA8p+2GwWD/34r4mw
1y5XnfI2Jtpaj8p1ZnWE5MYqa8HtNSAI0nQzGOauiSjj01ypOg+/AX1TqvmuTvxt5VGg5KKMqLbR
/CuifqXDZm614P+Qdl7NrSPnuv5FqEIOtwSTKJEiFZd0g5JmlpBzxq/fT3PqeCQuHnKXd9nlZY89
bgLo/voLb1gU9TLRvU1vZsvenmZXi7VzzCu+OtmQCUmeGdnJR+ljiUmwTL+2lEexkSFGqIA7uez7
ZsX0OUjgIFVX+gVHTPMfH0cnzKqADA2IND8Pe1/6vW433CMdi/BWBFlEyMZZU++itjUvmFaAP1Xa
ZzFHAZrp44wBi0A08ppIf6ROSxHTHYZx0Wpr8HRqHcAE2R7xkap6qxrVjWh2oNo26zJj2RXXFP7O
bmbEM2VCAVCGU5EQNLQrr5R4b2wUHEzRyopDWfA1JH9zNQgfbWr+fF//rnZyQvuRmDuI1YQUSeoh
M340qrXSQOidw2Eu+7VRBTfJ+AlygoyTNsTKkmBoOtmLjigLuJiZGP4kVerKhbQRrAiBLgfjfL33
KH7NpV97sqcmzfCrRkwbqpbG7ExKlhhxd6+In5KJ8vvYU9cv7rNpkgGj0xC4DTSdfm4pPE0UJwNG
cnfsHPQfTnsbeOksQQsEsq4KNYjdLOfvY2rM/QpT9FUKo5lp7+W4c3ZfgCbWLTFpRbf/58+QYGiU
fUHjLW8/PQOFRAH4NG+14ebqPPX82f221smVWUEzH5qJR6ZrL3Wbkq5u9EKqQoeXsYU4tleBI2dT
sX+XPP6kb7d0kU5+6VksmelfCN/TbYecKwUHdv3l93iO96IjwfP/XuTpbCd3MkYVSRQKdUFRxeP6
iWasojYz2f8tmEfCsZYxFmNSVGogaYvjT9ZL1+byL7n2yCcbCztYnfyHR4bNRvIp81q5tigWRQp2
ealzUwMdOwPbwXUVeM5pldFNtI/LXA/uJFBtiD4oexWJ+vv0AKvb92amsaiRUoEbZj1cXvnctsVR
DfaewS3ALPbntoXWnrdy0gR3cTmRV43zHDwrHtno22Q431xeDEnaMxGCHiHNNxmzdfv0sPZp0cZJ
A5NIj+wQWGzm2g7SDHGfuy24vpTPy7QcF48DOIFxfO8EUEe315H6VQOYaH6ZrX+T4Raex6+1pd0I
ReROKlxlsm/Vflh6vblMGHqAuVmDqhESEnwwCscmbG9gMiAWQDvnRUKpxke9nYYHVhn3Zl/KMxy7
MC1r5UVcfPkA0tsgvqmgA2KwqiqrFvuEclq0Tr5VckodfUdVpsT8Av2rmGwXTvkRPWCMxqzqh3kZ
jWv8psEiHkSuQ6YugWbINWvJDUt7yIDPb/KSDfO3EhcLK7GWXQu7bcTC0vFcSl89h3pIxwimkwkU
QHAMJa4+xxxoE5oz3siYDqIq7QLENTK0e5TuVTwvWXqK3kZaystE4ExAmsO5cIVUSrNVfSQJYDbG
JvAEdAuEjzZ/WWvh9HYQvZUwRaMHkKjPvZEBjGJaIkibo9e4EQpyAiwTwa6EBPcpJOLFgcwr7uAn
y7mdeJK42Iq+by2t6A4CXBB6c5FUrsRTjkr71SZkVGAQiMiif0BWLKRb7QO9ti5VFnH/lsaQN5Wn
oVp77VegvMipvv6nJejrw1r4I8H6mcktMuL9QfwWMfJRQnkbO9q887v7EBOUIlYWTpnOiwaZmJXd
yGBrXiPplXE0mAsBzUz1LTIO8fSpqLaLWqzegjrhphRe19xSkOoiGnvC1wSLzQG9oAgcZ5qnL+gp
YGoauxEzUWGjJq4Y03vHn/rBttaKgrd28x6oj21OoxQ2d61oM9neIV6hWwsPlo/A4NIkFC7OwEhm
hR6+9Gm/rLtsmcfp3htLcjDEOhhhs4HdkAwRXZWVz/+WH2bBFYIWOQcuIHCRAzIeDDSlvH7JBsUV
Mi0C0hEgPWFM+sZXi6MDYtkcaPdmmTd7A/slhra+8zYqCyWAedR+CfJ3GXX3QhOBLEaMK6pgnAmw
SOhXH6Gv3YcD4nO8dCYkAdsZx4ChO8gJmlrJsmGqYOykaW2n3cyR+0WG0Ua7QzBDNrY1wiEpspSw
E8fYOHoQmt6NhnRIa4ZrQVk2YX8KJLbwFCfYJmm7Bi2tJtInuigLBl1ry/hv3Kf076HoJPJlFuaM
Q0AoYimCjSQGlSJ/giOCfFr40Yz9XMhEpe2Ve+Xc6FI4V9CLBJho/BMkv92lfVyPoeU72E/lxs47
RB4q9pugevXVpeDS256gKMfoheCNMid6aAPV5sEwpJvL4fhc7P/+O0QL4Nvv8FV0w6sGwg8yNLTr
aXlIkrJn40tEVQr25eXlzjGedB2wBoAfjILRAD1Zz8hzc0hg49BSYFoI0NVkHu9/CWyUQ2gzwOLR
EBzhHODeBLc0TJ2NlnwS791ed1YMK678IrHiacLKZYusNJ/jTxc2J9arUc7HozwnsEzK9hJl6XhY
idR5qpOZ6a9oKYASSPBZurL4makxE3NLAwOl4m96LGS/vf6ORkE39PAf+nG8pU1LKYHxmmxJc/jg
fnEMP6Su3FqWpAhllqvooLO5lqHpKnKdYAOtU3xsmk1tM6mgNfkcwqSERKs3b536F6pEkX4Ue6iB
tJtMsxOaxRroyXylzyx7ehex5/ILOTcfgxNGq9VRkHs8Tfz0OtCmTmjDsj1IMWnPg0SH64wCBWMD
6M2Xl0P9/9zXZwqI2KPGQOAUj274CXqlLdpptrfgDph+ocEzpC46UPICeR7Td3P++SDuip2Suj4Z
Weo609LQkChwJe/+OEYGkHcTPliP5i68L+P7qEc8eZPlrrlTt+qhjW+ap2ZfPTn7NL1He6d4l5tZ
8KyZC/XBMVwGaj5XCZ6L2r6CjguwxXe5d8aX+gFy0b5QXXKj6lFT3JEG0BzX5d/+e/ap75OlMotv
/U/lb42RFM2GZla/ho/ezp+jb9iOL526DF9q2VV9cui58eh8ZtoiMlfKnf7cPtu0z4AX2Sgd3ybJ
k6Yu4nf/QbkH0WPPvNzl8qrjvTXOlXWNTOR8Wirzam4+S3NTXnS9O2SubC9TFOCepr33YB+mvfIm
7Q3lVmvmo+IO0rpyZvquP/yyoI+ij75DNYNnMaOVtx90bGrm2X1qL1rpwXhVvPmk3pv74BH/Cznc
pdvM3ASPxi5x5vpbri4n3C+wrNlpDyR/0ku8LZ+jfN0Eb/pbo68swemFrHGDIrL61kez4dA92I96
S/K4kl7G5KH5jJDG+Ht6SPfpU926TuB2u0pdatad8+RNn9LWCQ/o8rcDxiZu8Crfp+DyjKXvrIoP
zG7AHT1Ej/q4koGIBRtJv0fIH4GWfp8+40L93O1lc1nXyxJh+p1/34830n3ypkXL9nlCCdBZ6tEu
ejW9Zc1GmpYj3iv7aecYG+WhbOayvwHS1Pqb8JDYB2c3IuF18O6rj1Kb7ZHlVO/lzJW2fbuQ7/0n
odN4kA7RutgkhzhAHGjY6/oqfIzDmXlXfw6uwT5eWSv1L2vrFC5/WcIa4bV4nW6jx6zc+IvSd/2F
NM0rtNOkFcCBaN4aO7tYFv1y6P2ZpqCQeRvaC9le6PpOfpt23lM3zi2czsrXMZppmIg8JDlEUTav
qxyKem89lCqPGwXkZzNpVz9LD/kzqqltO4/7dfM6hMt2cL0342F6kO+ZUekAyfx5291y5Y73vIAK
6Oxd1i2tnfp38VrJKGw9FrtyXwhKX/uaBzOvmWHp3rvyXfTiK/P0rtyPj/meAWUKmhIvGnfYoV2E
TbgyS++VN/kvdkKNjek8+TQid9wPoytrrrY1n6rXFmcmZdY8LfNp0T0hZHsfxRCv3ew1SrZY51nh
vadyHS1LZ+YcAkLzTVItE2VVkZQ1MIFWqNJV/CK4etDacxcrHX/jOwsznuMZrj4XEIkWUThPZTdd
LHl3nbIIpXXfLXJ/7RUzeEfjtAp+dVjZIEMC1A4/ElqHjMF+6c8IvVnLWFk2yL4oiBEsJ23bFlQM
8wwpOgpemhy/sNby3f5TMVx7R3xBFLGgibak+qhkt1yqKcbTM7lao/bNdNDBkP7Tu2X/54/hvXxv
beCCou6rPDqP02P5aUUULr+ISbr5DmoKTwnLxCp7IwdLYBpNeKvJy7JB63yB5R1vR16E03yS2DB6
8iv2dGOVWsFBHXtUQKIbqOaIOtHIBFkJp+tQtWv94KE4Mi6dat3AQm3nzXMvz+rH7IGvhzjtgIxw
vOqkhxpXompBujnR8Qr+m0wEhBQaAST3SO2ftNUUO1SQ7DMBpAezUtlW+4nT2CSCGcAVLDppGW4u
5aya3sN+U0NSKzYT0LbBxVXx8jV07hJCfwpOIvN5h4z0Z1IEYbgOktI4NsdJAhAkB7An9c8NKfjl
lc6le99XOnlop890P2v1f2DQ9p6VSHQsaU+iZYUvl9dyzg0MTQs1a/he4nI9WawrlL5sdBYTr9dI
96o/zH1ArDI3iiZ/aR2lZefPIyo5jF4DtVpThK+SxsPG6GuS6xuJHd4V3t7WDgXQEz2W78J8M2XI
YWfW3P8LoZzGU3bCgb5Wtll6qAWsOSrWTvZeWy2KiumMXN4PDxVUgqiANIZOdcl9SLEZMXnJVW/T
4oPU6MNiHD7ALNUhkvpUJRN1HpU3zEAPj2D9ndzHqMfVpCDV1S6xH0iacscfFGoI+uozXfgrNabL
cga3sCmVICwpmZ1wL43JPFN6lMzH9WihRWxqm6F6Lg0B/yTameo6pFXdRkCkmLt0OrvdeLd6FC+L
TS1PVK718upc9exQG2KWLmSlUWQ1T9rwUhckfpMx3KvklxDrt+jFI+gMJN/4y4T11sNyl6pwvEpS
P5fjoWjjgElhec7fz91eql0fBj5Q/MDbCrSJ7rvA78pgYUyHfPx9HSYq9tlphk+KjXs04FT6XCcL
dqrWt0GvHU+6FnzgblffqPWzuTffNMrkMVhl12TLzz6jkFVTmKlZDHh/PmOr0idN0vR4zsAMoqTq
xShnqM/EEb0zSVOuOcGciyHolv9nxZNSVmJWmMYWIy/myHW2AdYjqwMTqBUn5vK5Pv740/dpE6eg
y0CDx8jz58M5YzyVpecLePNWN7N13lgzJxhE6UTcspNxYTQvFSJEnoJvin8lWJ4FgIplLdlSqJyP
Jeb3mqn1cq2UYav6WjGLqhtANjM1uSmVN8vvZgqZQT5hMxckn06MxDSWb0Nfz1vNZ0gOmYjqWh2S
G5meFNLVHdKc0kgLKVhJxYuAgoq+mU8fyEAnq0TdvqEPaKOTRStfoCZ3VtxjVQdHJfEFK6bRLLcG
c6w2v3yzOwT3vSKvYkWdlVW18Mty1iiC0u8qfrhUky/NT2DVyq4fMJ1515S/ahUtyfCj7GBMpPsk
fZnIbzJpK5MuBwS4Pnyd6pbk/mHy/i7LW9Ef8WA0T+2vyQpmnfBrxW/JgtfD38CYsGi7mVHeRMh6
CRGZMm8JTOmSwM/L2iq9Np/qRUeKbU6ofDzI06tnYPjqPFzeJaJx8McmAWGl482lwqQ9OXSDXNZV
7FPJMVf2UfRFJEt6zq5NCs4Zo9BGoF0Ow8XAwvxkLypdYCmtAbfNQzROD1HKkyyUFxRBOKzTeImc
JzEGPlfmO3OwR3R40djtFOSGh6/ETHi/GcnbsyEFtMOa2wim+WrUf490pjOYVKgwy/2mm56QLHPY
ZZdf0rnr+PuvPwkTWajaYxnz6wElN2JDGu/Mb6b6NyixoV1cXuxsrYvJu42zEQQ8tCx+nlspTuTJ
lyzGltBW8vg317KNGLNqUn0pLwGdaOhhGpkAnUExSKMvPWYIbsGahRhuWgelebdDGGneTZ1Btaeo
RH0YeJYZtssEjEKH0mwGYEMLgYMVFDPjs2Tlrh6nCN8b2xDYu2io2Bg1StTNiFrOcr9bdra/QFNt
WUefraeuA1wOtYg7lBLDrMKPtEjdIlRcnNt0712ycEOSgajV2qMGgMz0r7wm+gznti6YF7TOwENg
Yv7zPRl95DhhzX2RTuOtlr9nyiPWE4Aj2MpTjYpxJCyv+ulJKtq9NLVvzdhRCbR3NfEhBTCX6g6t
OnBy3UdZIiaQSvfDVLq0kGyvf0zhnAhwY1+9sKv/iij2yRrsLn+iW84or8v7295fw9YIwKUKYT0d
tERlKBRrfwlAv4DoCgiJynuVc21WFrsodUM0DUomjsPG4y8rKyE5Y5oNrgUo1iZTclsZM9+I74VD
oZQ+FjOcc++8nNlK7pPQH2gJN4W8hDQTUl63bf+SlegwYgmUMm7QpmQV3eYGgNHxtxi12UKz+os2
jRTXi0FaTqMyp9ErLFuKPl6r5GuChygoOg3CikLrhtcnGjpp+QzTb8zRBm22ka0sy+JFuEswthRs
YK4ssMyNrc2hR/ujRsKF6ny/lMNqzStj0Mm+xQlMYFRUqbtpZfNDiFaboYKXqUdPnA3721rFWOfJ
CrqmdCuM98tH6WzyxIwXeAmYFi6jk6NUyX5QqgokBLRjYbDGO7pm8fvoGStiO8lT4dzpILIur3p0
Fj6NqegVw1MFvapxhn9uTAeAkxer8hGPRbtaOOANcbOF3/am0dCPghsEypP8lmnoeJsh7+1Ja51p
V7n1BJjW/mL+YyArree41k/PwpZcA00J49hBqDJO2tXlH3zuDjiy7o/kMjT8fv5etakqP9SHYwEA
QJOBsVyLfXZ5lXOZD4kPTrpgWSxez89VSg5QmghqJ1MJ9gqCS8Tq/w3M4NpCJ48T6tJgqQML0aoX
G1lnvCW409cJZGL7/PGhvz3SSW5uBWbRaR54ONRbkBgShxwhRGhvxJRwpw7OzGZETHkSpoukNNeX
X+i5W+n7Cz3ZZmnc+XrW8JwwuXQV0hKlDeao/so0cpdW9OXVzo5C0B+GLILyNX34k+pXtUq191QK
keGmabhjICynzi9hjV4xkRLj0h4+vrBkAdxnMybS270Zx/CSo5biK7rCnjo7onA0BD6xHEIj/Ph7
v+WXY1Lo5jSA9uNSjit9XnbM3LHXNeGrGICYASXBfUAXDfQDSoE20REdfRAmQOj7QwHB4rp8hHr2
KDGg14UTkEbu/XOTN16lG3HNN4FlRUIjCGV0Cmxn2qnWnoAoWPESRS4Six7Kv8FIkxGRYWyaUbcj
/YFjohlfkCUFMkqYdSD7kKdfAlTr2TkRLPRIEScsxdF/ZbLojegiDliU/o70eK6ATENBR/A/hOE5
nXl0K1TrpWDOLIwUxCiUlcXonu2a0O+pLbx6ROxHbkFISdtowwoylAAMo+caKr+lupqDcINU0JTo
YNc7I0D/VV8RSf3YnPWyhfFVteEpBbuDGWvfGjMj/gr850ybgIh9iPhV5vayte2Vmn2BMyJbWULn
FnNytUdFT04X2CYLJn0e/Z0MmPLUu9Dq3SC/hUQ1FxQQUSH13sHEftvAX73mMmYcTgNCQwEUERad
y3DAZ7rL8wwh7C+HCYiArCuJdNs35Ioa2vGQjM2yv4199dfYTy9WLdGKR3AInFVzKMtiVt4Fq1LT
X4Osebp8fM5VmlTRjlAVZ4hzihqRuIYaBeqtkDHsvGcZ53hjC+qUiYm4UK9BnM7ijtBas1RGRWTd
6snNp0Z6nerDCEaaRhV5gD49k7Z40grtSKHpERbXIXBH4PUf8fDboichXulq1dMbyJWQtgpGyFpP
LfNaExYyA0ROvyHF0b2lnFiriMSoCMPZoD4iXzC7/LLP3vvfn/7kCqjS1ggUwZXG6wHH4YFZNin0
jB1K9YUm7Yhe1FA+D9nHlYXP5aTw6QRW00TV3Dgpp8qk7DsIZceY3HWzkiAZz70pcstuYRVf4vQy
o7q86LEF+sdr/7ao2HvfIqGcS5Fpj3zrIlgIT0xSByV+L7QPSbvTq+c4rwFXoieTJLeIbLlBYWIR
hRe53C1lZqVIzc77GCXsoL1r24SCs7oVrKG+QX1MOH8gkg4CuE5qV/0lbPySHpHoW3JtoK5Jrh8V
8cC4GOlDjuNCZM5HDw1u+nY9xRyAEhxRXgx4bYP319jsx2aHVxdas+R98pX3f/bqF00HAxa6iXjD
zzfBLBujHKFUUdnPTbvw+0XcbnNlL+VXFjp/vr6tdPKhowLKR2ayw3xYofYekWcBFjLrmeNviNnw
Sh3QL5c/9DktVNpi/z7eyYcG2OMHkN1oQINj/UcBcPDmbGkh1m2mD6BV4Eh2/kGFyte3L1f9Fq+8
X+MkB8jAh7SNII8DxAhifZHVn2hCQWaZA3q58rDnjxJ1MMojpgBh/PyWwBgbI0rIN1CMJL3B04DH
29nTEorHVZzm8WD+eYb+Xe3ke9Lzn2SA9+GdxkUylvDjsl96Qnsoxa8PdDr3xyzQb+L+Ke/CuZal
2yjRnyXDQW/iTaqkDaZrK84hsvRg4nDjGIZmHipLEXtRU8JHoKOrBDKNNEQoGkAV9gDwTCDpMLJQ
6G+qgbESV2xHOSaaWhU3bJlOIQYuhwlnNIEsqBvnRp/i+QFU3GZCsT6sLCwN83mbdZCTtS3ddF9O
11RmevwF441B0DUWyP9n6//7qk52oR8Vg9eHHDJhkAG2SClXNWUgoxiuMerNXHq66jlzNtcVTZF/
NsPp9dlXUy8NOWtOwQMACA427T5B3YQzfs0E5GwO922tkxyOFrTdxyVZPXl10UpzXbg9mb+v0mnO
pgQOdrPAoWUw0SdXtJZEHJwBgD1eB5kNXlYYNq3RX41C6MKYI17rCJ9lfTvfVjy5nyUjMloTUvzd
MDJkxkh4I0/v5GPci5G9DLVXkZElZbEioQJ+KXyG6QGBBHWhfxBDdXTYrDuTzXn5rJ994wLXyoQD
7tpxx327wPyROl12CnhFghc/zTCfAoEWXFXbPLuLuJ5pCWgWbYGTN44rtVU5Ac33QX0RhuECnClh
U0lfR4x2VMbPQJWNAX2Vd+A8GQ62FWjHUaje6Ty1n11T0772i06+SOY3BTMvfpFjr1Di4BqhC0BI
5fGvNhbPDgTIQP/z+CdZkROYcZVrTDsS9aujhSNcNDp4/QEELmWwXBeFdeSjRV/x8vdFw4xgfRJe
hTU8RBIMlmltnizdWzWqYoJMQi5Cncp3Los7jD1mdf1XSVM/7fERcYyVEU/z1MpnjVXNA+M+Hucm
JgLJgy+/T8gB2kzQm7U8/vLUFt2xRZm/RtrLqKw6c2vTq6+dmDQzWBpQPUNVgckaLn2zntuAbmQf
CcsatSydLr+krPQmcYd2r0e40pAcK9Iyt5zH2lPojT4pvb5qR3SY5E2XPeTdBvo+rcNFLfxDs1nT
9fjoZDs1QjPVx11RUmcWo3ULkw0TbQTzNnd+G6heCJuq5iWGCwI3FbfNN82Dt1+iTqThS9I3MwHY
Qjcc4eT9KD9OqrrD5MOO36QgnXfJSrH3orUnDDO4gVZCFb/Xh1vxd7ZlDLsXWK1R3YZTuh/SAJE4
xEMA/YTO33SnRapZSmCMUJCa4mwdhflCB4SLURHJr3PNIepMPGOQgDAbX5lPfUoY8srKDGWVEqfD
TY44recOKd8c68exL29EJnk1hJ7fV9/WPOmBRJnc+1XEmmBRZWsv4leBRoODhgwIDzt+FgQSjfgt
3YIlHrp+fnlnn31m8HMGAHELt8uTiAIqUUpLlRkbfDk8BsPkpa/e4foQwcQE6DqF/FyNJXw2sNlA
CM+glPyZFlWdHXaxD/mVFXu8hfiD3gE+j7D8N0p98JpBWAWkGqlo+6VlxsY08ScorkDyzgSuHz/j
5ECnPbQPa/inno1CxmvPOXY8wYLaklbb5Zd8rvVEDojlmE5Vha73ScahqlbS4wUf3rWUL7aA/fgf
tPZpbDM/ZeAH8hB3F2hEGVRv/oPw2oNtUhjllUB25qm//5A/ECDGaAaxwgXKdvPA4BardES4Bv2c
eHFVqen8YgLqSjGjw/37+aUHiBKlZxIz42lLz7QBB8fgKTEI1uH19ixjkz9jNA/373riv/92C8dl
1uaByV3Uatl6YCqtdemchs0Y9ct8XHQKQiaQHSZ4G1H0ZGd3ffk1hW9ag64PHSrDrfBsqg9M6YAE
U5RAl74Tegah/8tWCuFCNK/Hbta1oTBtKLCG9sJ3HcBYAo7hWcHpEWE425TmONfO6xpg5kGOxhXD
H3dMi3mJwaGdo66SL4dgl8jdvC6iVW8bNxLS3XrQ3USZd2MDBMThDMpCOfr0hzLX952lpkt7YabE
4Aysu9Q/4SnJHV/1lRsZ+swZ7sFpoZ8AvbcYtDszA+1JKLUYzNJSDQCdFew+qzDWg0Hkp9MI1sRi
PBfwd3PcKyh/5L+d+Vbeg7Fxu1abV8Ekrg+dAiCiPONUkFIZBohVQEO0AInzTOhoRgzyQQifyWp9
o0ULDHxmDKQYgKqdThgtZpb8ECY3rfJeycVC85tZWXvzwbtprK9RlykhXqr6pe3UeQbJI3o30k8x
EcL7c9kwWxGpS8y43H+ftDckSOZDPriXz+fZjSPULFQS2T+lpTp/9JIGyZS7OOUKrA46BlT6lifL
IIRrDMcvL3euVjNRwONYHI1ITiXijb6Grwp5USTONbed6C0IUIPM+B1BGGA+DZN+pDwaBZtbZk6h
560mL3pMbS57G/zd1N6Ow/B3DHWfZBMDT3Lv2H8nxa3Tm5bZJurhpPzis1ZoPBNc+ZJDzUiGxiZ0
DUF2C9DYg4simDbCjhMVKGSSimfZy2alzlBff+6bfi08B3pMBIQ3PZJJnZcCcdiYQzQrZRRJfwsG
oCMnd6gVXn5LZ0p1rIosJlC6AIyfZlyTUiTMQKQAVVTOjrItcCaBoMsJuM4DPJPd/VjrZA6SW5mk
qi1kUk37PbQghyWXy4jYTE9CjafZys+fHe2NvJbC9PJjKueaIj8WP0kBFNx7i9yG+4d6UoS1YMKN
P2KNljvhjWBgQf6lz5RnOKX3+Zp/G/bhLzn7onquB1Q4CAvwl6p8q5nVHAbIbMrSOSU7lYIbIuNo
wfOrJdMVyl6CWlUIvTGgkfAMp76bj86wUP3bsN3YVjSLouImYgSSI6jPeEsY8HK8kyGdK/7bCJm+
XNfZo5pMd8HcybuZFEAxt/+ys26dtvzc1I2pxxxGfFMdCDYszF+M3DqtW5K/CKBIrXwgQAv7KvhE
8MgKqVFDx0V7AmqYGPh23bMXx8tpeO6Vfis52zQCR9tj9d19+SR/IpO2Y1cMuhko8n+FIknL6TEU
a0mkVdPSFcMFkMIakQiXI8s3FpONB4KAGvRHfpygeAsH36pRF0xWRYgrGwzggAM7+GbI7ZJ1Awq5
y9/6XJyBAaJAOTXIBE5vX32KfI4UvN2sFfpHtE6YQ3D9E1qvJrNnSlIGlYgCoZknCA4nl29shn43
DHZwJ2RLrS3QUoaI/00/DVlUQHb8qyaEa35euURNxQoC47iKWXzBRLbVLztDuOlKunZuJs0a6Gur
BAWTpX6uNDit1FuTFoj5A8kb1vIvCl9Ryw5cezJTNK2zn3ICHVI13rqsS8wdOEcoTstf4G38/MYT
VoXp1gYsxr2lwpZDZaW0/SWN2OMM5fLHNs9+bSC/eFUKAJl8ElSkvnOsvOJrI7HQRsmeLqst/U4S
NjsgBQxXCvneLkRfMKAsF5JsBRP9SVcWTWzN0WbdKZPj5tIqQYRnEoxyrzzSZDT1Xi98FI6+vBf8
wgUlERCHDehMrmXSFOaEbTuTmFnmX3X0KRoFYhwWdGiacoyIGVQ1oY4TDAjUGhoQRAK85mH9GAw1
rEoHaR2/9QliEbBUVNIeLApXjhauwrRY1BF1iVsWE2xXaY5B9m3VYqQQ6U/aiMQej2YExuLyuzxX
NKBlDn3IRgsBiauTMsW07X7IEzkQwi0GOn/wuaYRq5HSL+ZjCbEE1Flm/aKziqhTNKz8irN+lcJ1
9osCA7N1dEBx0TrZg6PRmK0x9sEdQiogAGh2RFmCgSfcE+7UiNrNUJ/FuFK+UaR10ndAkLZiZttH
4MshIEokOFfejHjyk8YEb+bf33RSWlAt2ZnT8JsY2IpJUXIIANS2zguOKa5NiUV/vX+yvGARq1dm
CEfEw4W1T7vplR9wFdkj74MTlPi7MvgSjZHgd0qyoI67uu+2TeCsGbNICckG5nfKAVF8dm4vhGlL
pPvgJvMeW/qvTWPOAmkVFygGwrAxJf2WcK97SK2Gs5hN3ncol2yN4DVWBWuxZayDRh5uXuuh0dZp
epArC9pHtgjqL+rXNOqOgOc0BAVGg9InNABdGvuj+4JWXHkb5whuJu0hU3hEEROdk7ar2apFT3ZN
LKScBco2QJgtNlX+itGb3W57QbcOqw39sdCC2k/somWnayg7q9VxBHV5Z5zLn77/nJMj08tjqSZa
C81fiHW8ECG4z0mmw6vdz6tPLtKrb4WXHQ+aVJQQ+015VX5U0odwVfIoc02jdtGNgOrAy3DiX2GR
QGuh1KB8yGk3ydOVdsbZE0oSLwDKJrIvJye0LCekEzwemuraLz5Mo38gB/Hg25o6GFdLv7LeuVmC
iaMes1obFB92Mz8f3YjDWC1lHh3QWTLsLfVDD8aNcNFpw49BR3VVBxulX1M3OPtxLRVRG5ooRKOT
uyWB9Wp04naX+kc1APwLUaB6bNKNlefXYu+ZOZbwsP/PWif5aYIyqB5JTnDXO6918WHod32/0vR7
Oz+k029Kjqt9/rNf0WJRiiRMt+2T/WQMiKJTyR/v+gSZWtDPygclN01852oENcS7+iOKfVvt5BOm
fj2p7YgeBpIC6woOPjILQrk7qcmAGVN6xi2xFT+XeWXZd4EE4S3A8CB9z1XEH+R2rkmfElKdTdpg
FsXsyw/mWElQqNjOOhy8GUIaeXKrx+2iiQBwCtl/eUag1hrYkhUwcvLuIL3XoHr5IXwlSIGl2S5H
+hQC6UA8FGgkIcUHajOz1+VAvwbtwmwrTESS8IUqjs6lG8bXTO/Ofgixw+hRgIA/7dU5rdNGRTwF
d6m6EhBJWFYzrXSVOD5KZwDzuRyzjrK9f3yLbwuefIu4rVUzilXOb/ZlqR7ONbhGyB8Mk0COTtJX
nG+EGaVqKGsyAfBxMkw3KYVHjMNi0r60frOamt2AhKqU/93T5TYFx1X7HdYZrDkdyr/uUnuvfdkH
YbqppnJjTQjbvNjw0gEGjVhk5Z59U0bMLz7GEPzbeCNwN2X6K5B/CUVzEtDBewZ7leCvYiqLpLgb
SmDu+cYD78RPtVB1qAfoXZBMuHX64i2uslWBRkhW1+u0isBxOXOmwhGL6Yh4WElxJS6djQ/f3uNJ
fPD7glnZwM0cy08SsTj8jWR0Xm1j+e/LX+zcTAbcPYAF+FfEsVMtoilQM5jUQ3DXKqKmgcuxFPUj
4iA0U9FDobujWHsKj+t+KuceEpAa00fxD3yrf8Zeq0EEuulY+h9DEWKgoIVUWK8/X37IY8A53Zbk
nvTJuVGZP528zgYVK00tYkKEYXJy25nGSy36ZCHH4UM5eUuh/0b53iA/wXdFA0YTlpzeewLcnAJE
w8MAgBiXkhdtIlVyhde40tluYJW7tF4GfYEmCJb14UIYItgUoWZ5cCB26TbOveaByYTrdUg5Iwwn
INng0/zkvYGGZivRjE5VaSBTwuQenXEhdSK2HtObHJRwKRCx/EmXL7U80ODrydSW5jGJ3lGBU3wm
Xn/vGQu76GYoOzn9b0BgM0W7EVP8gToipXNQsqmB9Sajv9QS6+hX0iNrTWSsG3tDd4m3LpwjhOBL
ck2c89yYhJrZhkGmQCP7AyvJiKoq9SkIjtpkcguPhGOTA3/LGpeiUzXq2dCDJsRihe4ZDu3Xf8K5
RBtyl6zj98xdfwoyduJxMHxGYneFfe8DgERGE9m64e/cdHV6mpki4MAiUKf08C/vvzMbHZCosMlF
PVEoDf7c6Flu2xH+Zs5tH2/o2nAfIhMzNvgPHP5PC50m9EpU5BbFp0NJB7ngUKXbCkhl/Hz1ROln
Lt3vj3TKijXrYrC11nZuQ+nOwM3UYmQ8wKLEJ9qj3zehRpKhkBgp5TJB9CXJUDY0QMSGVbtIZDo3
Wb83UQdvppFLd2f7DxpwVA99F5zNteIloXE2djBNKu/J9mQa9jts0dZqfefQywpUb5am+SorFDee
lDkulrcaOv99vtULwAuV5t1ZXf78P5Sd2ZKjyNKtnwgzMQpug2DSnJoylTeyVA5iBoEkEE9/PvU2
O/+/s/t02bnY1rWzsgSCiHD35cvXqjrYmko5z2FY/n8/aZAB+m34C8AO+i3tZ3U53QUQvqdP0Pi8
KAAuEIiGeKz+EW7+p/Tc5nzWGB9AIfpvqnWmCvPWfPJdSsgA2vzJBqK7qV01l94b64mRTLsZiSMd
txZYgddg5e9quyvG7+afdvJfvM1fRyk3wzSoAzqFX+/vo7TQegZcwWuq52QO6lVMKodmO487BnMS
rBWOc+f2lCCzQy35qTjWLg6YDWPqt/dbgYpA2oc0qzTjm5c19C9K/ieU7v/xvP7nFn8lvLGlO0nZ
wp9RrdyvjyoCR5qndbtxPzs3pUgKTLwZ9GrWcdX5Omckke5x/0GJCV42ZKd/Xyn/FGFtUx89lb2Z
b+CZ/ffur1RcDYeCthYD5OhvPxum6XjeGaiRsVnQuLc59xgnnHD1f7+09h8Pvf/1utD4hoFr2DCt
wAsYQvn1ujr7bN/KXLutAZGvQL7L/Omh6YLjIu5x9qrQiXbmBPwyiiP7fXAm4+2gCvXwaN2ba35e
/XQHB+cuGPVFXt8rd3pENW95o1O2fy92rbCCPPMVRh/nGQOlTDL/ZNObWQktUAxv7BeD9yhkEVZz
+nDf+XJZfhFLC5ROzC8d9i2pNtlza6KpugbtGkvMgeAbPJTZ9XBBNyAWJOYIvp2u7n1/n5PPObSX
LfigwvYQ6X8Ao00fTLNsnWX/tueDLTeVZEyH6qU/ocLidZtHCE1LnLkblFKCbE6VdfcdBceDaVUs
lDdlOSyVpemb4RhxIR9N0Xf1KhzRCzNkXoph7V3FD68e5I0BdVgUhnKuLfgioye/VlQvMNbHjLaJ
gcQ36BBvExV0noAgne72Tkx9J0oHpQyhVhxcUlb7lGYivcyvKzRx2wXMtC800D1Y4w1iZpQZmog7
8cBK6ZnUiuqzH7mKFmZdpFRh68wuxaII82IJb/6uLsZPHTLf1LzYvw0T3fErl2H2TXctIbgDB748
HO+chK0pi/jnWkXm3b8yn+V4KkOxOqYvXHDA+S2wTTl0q6SPlBP/rzTDYZjdOi8eCXtmfFL2J/cA
BLSdFchUmIk42q5dLzTPDvKDmsI2TBi//xrptRjlq9yKKG2XWRL2m2Y5ugj1NISXye0lzWATIli2
5OaQ17vTaVB4yqnmOqQGtdRHiPZJyCx1LW+9a2MB4J/xflPdBje6Hr0xFAcRTHOVvfIBA7E5pUaY
NwHaKUrtwShiNt6pPcuQqHTUtoBv7N836uv7WDlwFjQbXBQZ697q82I2/DQLywDEkfpDrGJp+tUe
ew8kPtDPeCs1cX9DDYZJtzWq9BdQq70Vb9AOEen9yiDt/JFhnBeor4ypIadxdbvvStx2BZLcd9mM
ZGqcqioXpS0u76Odchqdo2vq180E4Po8zZ3JiE/Kl+kZCRkEVswI6ZrWRotfjgzZ0ty1/YfqP0q3
qWSe+AmWF4RZc1VmW9Rv8yNVE4M+k/OkRFAjXVWGyOb6INHKM8juMoGERr4FPr7YszWLxzSWVXXm
gzd0YcctykSycfwrHWrNq+uQh3PJ0ARyKYvvGNiipX8E45P4fF9MycPXcSxW0E5w1QXSOTCRuN37
qZ4+lvm+HkvkFe+Fd3+gFedqG0Y7H1dpr5xB9NNz5p0tJpH8WHWvqndOg1sqkeoZmNkZEPZ1+fn5
G7arGvsaoEEqWXR38OwXBLx3ySZML+LyeiSfeb18MWT0qc9ysoBB0LNPGRSZsuQh1ff7sdgDfbej
9aV15c2N3cEWo4/aV1sU7xrhIPbnHOp2g0zDvfsZQTzvslWGKLftkYXeV63geybDJLMWjGUjppS8
I3B4VATCLSnuyieeAWuqLtESh2Dv0rJfwnbfMD2Hk4rOfVyFprvjnX2VziIJTM/09GAlToPsffK+
wPL06BbCVN8jtST1z2zdrJ4iOy+jLOCtEMUv4ga0EPPyuFbhMSLfBUri8zffhtfubPRmwngk0eDR
yF6tRXObmpwAoea02KXMe2XroEG9bDZPaTIJDyFVRVKfUkmx1Svyusocr9dc2HcxULOXoDngiLJ+
yxqkx8P36uKTfmmPQ2sdtLOfjRnNbWR1Z615Fk3IuSPiz8fkstZtgTcJS0x19UXC/oYb8I6HjCqM
XZJ7RhZwGlU4XwL3h11gfOQgpydjNGXFNvQwav9qBqjilLYPKpB+wGtItUhBoSeWdu8/+sVlVnsM
y8w0waym7E4280zLBG0q/F/8c4ECKrLZnZ++jCDaGaHTbw+OLN/L4LbMljCU1+N2T4Nbh5mEsMcp
78OF/VoGZ3sCe806Sjqm76koYqGJ0Wv+OFQH7S5qyx/5VzfbasIJdqzM6U0CS9N/HBTPHq1M99P8
QUjLvS1zkMkZe9twrxc3OMrg7o1m46DUKoEE1Shw1ug8zcZQ9D32RXh+x4Wqy91RI9FiVApPNUVB
pMGvqRKvxlt7FPdRyAyLYIRthCpydF7dKFHjj/HRs5qosaZjZqcuntkzy6K7juoXiX/VfGT/anm/
y9iYDPf1EbEtzHBMFPFE/zHe399jQVEZiwmUQhrRfHdyao1lcn4tos7XZMOYXO+e6ZuLYnvxVUNY
tkB7SGZLGCUCvyl5PcU0apic9zj3PN0zPgMCR1CGDMQ/Y+BZfJbPf6Xuz8vj9KKJq4t8mf15dR+v
VzfZmm62zDT3/nKWkE1cKoXrNl3hyg7fBvMOoSTiPV6NOqkF2rzgyx/64COLUAMQu+abLY2O9bwO
2mVtiBRjGhLuhVWQvIn625RkBnYlmawpxYAI26GKGNqn7k2n7bJhAN0QcS8ufrG1fbgupcu/RNdI
FRgl1WOAQhftGayH4KEKrXW7WBRVZITZJ/IqzfdtWUXp1Pyw39JQBTpCrUJ2jex/zEk8zSfK6jaF
mqxEBbpqIdQKrOlJSeb1eeIcOtuPIRHBB8U8shCd/sH4CxPQlVRdXkZAZsBDtxyBauii8I/rCkNJ
19pillQFjy9O21UR9Rn4IT9W3R1rdYec3CwVrOtc7FadhNPTLCr/6PU+tQGznxf3aQGZIVzrv0Ep
Eb1ckvRO463uDzToiWukcl7JbpvyiEZv2ezuNZZvTiADSDX30XziP2JXBr2PqhWiFlLZ9Ll79BLZ
L36atzyWp6vq4v/DFJfQ5hA8u2VabDo7bLD7oa5z1R9r2gk8oD7NgugirvL5TS1210QJq1KiGugm
8kHkZRPPtUX8ffWViLJxp3+V7pGnmbulu2v2HO6bWjDzIJKFKX80cV5BdpXdD5PmQv8p5/UCKT1+
f7xRZLyG4zJP5wjwnWXtOvzKBU4sSmDxFhlb2A+v+LWO3Mf0ePWZnzdFxwpyzz9gMtWhYPLcR+Gv
OnqPgDn5Spifpiw95eX6cPW1hmjwBiVXqLGry8xklHDsro7SkqRclmz27ZdBVgLOwqHXBt2mylwk
+h+vFxx+hWHwujWoWUEikc2Uw7flK2ihsSgfoUEgFfrkPj8jtScBLb0S48xA/Ym9XXK4EOc0SWSI
MBPemMElFWPCGgfB9rh0vsH02dyyis7LZP91nD8CHLMatGYlJgH5op88P2/0mg3r5hvlBZMTjdPh
MUUZzNM+sdAQWGp5ROVgNEV8ZO1Ex0G0r8OqZs8Fp8FXZmefLFTmC2THyMFk99Tfsnzr1IVIA+8f
cpe+X6Kx97T3rAMtY6dTVdDIQxFZwF6J+FrOe+9Vq5tGcerWBYdnifJR0JKqnGhwV6urO+jTmvcV
e5P4pcLP2EVlAEJdSAtU534YLQ7agiXNqSr33U/Mg8SM2j+/doKrNe5D7MvZ9bNfOaV7Y1R12yLn
gsjhfkwdA63ExOPQtdyrVKMRUXYILc6ei3d8GWo+dY/S3ktObqOLCqk9ZAVCR/YrOw+U5XVJuw8B
5A0qDUaL3gpXihB6m6oo/npDI5fGhAmhyPlKo2NgBKy37dUfucZefe1+0GlaIJpRIf0bGAjFsBxP
sO3xF7+E9RJRjYL0KIMo5PVTUiYOU7J1g32Jnozbf6Lect4Y0yPtSCbamHSueannT3A8Pi99U31d
IgJpvB8XmcgjtApHYvn4GH/a75rXv/VSfaZpCLu57EXJKIE3CjpC7uzh4TIx5/VW05vXLe5yfzth
e7pM3ru1hYWC70goBitNKlHjU9Xw3h+UeemONG9ZfQ8iCQcfF93GzSNFnCecamM5vFkT9Q1Bfy3o
ptp82cv38/v5AzGMTTM7e1ztfNLGshW5zqUQlRCI2CHjqwFU+taO6rER8fe+niVhOksW1089og9+
95GFu0iqio7LdB5ycMYzjjlLlEFce86TQNVxlXauU4vK8YfPPQIUfsLb7WflTKchLeKXckamVLm8
aiu48R96IYQqeg+cHPlc48hG61FOU+A5I8JsoljiAWBNyQtClSP6ryUy3iZyl7FY0xeiJD+FjplI
lGNyMUn8fYKTcKj6420js7UydVa7dPGfo3+fR/j08SRhRLp5UCwd5MDF+VOJ9nV0E8XFa2EuhwhY
jDO8YJ9xyTipni06VAvjNeei64QEt8vKRsU6Kj9sxqsJWtk2JWFdM9IAecBF1sIdB7sxRbPLdpPq
ipTzZAzyuB6FSEvT+nGpCVVC9uS6KYgCx8Bs2QjUsoi6IxtauOmmW/SVOC4uy7POQ6mL0NbkCO1I
45kocZrAJhR5iJLTtSckY4Edop+04r7ruRFqIFGISJBCcxpTci77RflyuAY3gx6Mq599g/hTss8x
8rP8coLh6n1lV6H9+jhptbx+PPOTZdlTXWJEKCg5yaWKw2ibvRknzQzyl/QmG8stUn+EZId/fFUm
Vliuz4Vvo6oZ8E8st1oNH4lOUsdhUpClgPDbRFCX9ESbKonbbu/eMSyCqzAnD0pKkr2aR9admnUz
Z4idFXNA7k+XVtijk7g5L59vmyzGv+zt9z3pgTlBq3Faz5/cfp6Gd10Qm0fcwt3jrkstqBecf+uj
eIRPtOQLunCpTPTl9bk1hrcThYvqt4gUkOwuTCSfmJBexgABfrytr95tD6nnrrsoZ386rZetc8ur
La+U2NDcqkCDXD/48VGMandA7lOChxRHqRycw21KNuVOLyMWLG6jAs1JZvl4KVvnEoyPbkaaPojm
p98/nm7W7mD5Vz4tjtIzWq5kSVIbhyM25TabDccFEJqpIG/pDu8cP3kvKsxmRLVsgCsICYYgIxYI
MB6Ik+TAUxosZh5CVxlIqNBu0TQ51FNcHStzhrAeNvRcKlveeU/9HDu4jBzgFWoTndCHd2px8nRp
qGhBcYj1SXmZtoarEKaI+GM5Dh6tV0XdUZCcVF/mjzYzf2ISTpvkqWTy1T1O60VRC1gob10s9SBd
VF9KgAjqwAA2Wc1Xu4rfjeltQGXP40SNM4hbjGXvL9P0MakAEV7yifZKplzUkd4t4UwP9M19smU0
e6yRIK6W35PxxFo6AcTD11R8qCyQt8tIjrZN+wWaGa+Vxrc/R1J77C+QJFrF1b/bleZb0GDkgcS1
O0F5SrOAp0nSzb6v5+ULn1yvs6+Lz4q6nCrVS1+Mae1a4Tgwc09dBHyy25LMbVm+uT9MbHL6RqiB
9llFz/A5Cumt49TI8Un+2eM1x5zRMovdhzO9MCgp92Nd2IzoEHkJR3zvbiyS1/6AZitKSlG/jHfU
4rvqlQ5ncWpfNUqy+Z5gylG1K1/uL0Pi6rZU5/k7eOVVcC21c2Eyn6pNOUFXCz+/fF2t+qBEzV5x
LcJ5zZguwZC4/Qdo03i2kv+GbJqIcWs079C7+EXXSc6aPRzv+W3dzFRpBZClXjhLUUwLi0lFW9aD
z7SIl5f3+5KeO3Ta7VJ5tYNujQBvHcZLQyoqIFDt99F5zdfYHzuUXZNnsNQ+xlC5/Xt0CXQJYncO
1c9n8Gx8/JpnFik7uaV0KOMC9qbzeRsz6SMwCd5S4+X+aH3zpoTawHxD7nnvwOX7bFYKsSrd2C/H
1TmEKCwdP18mIW1sPCW+UVAGohH5J0az05iQrVfiMsGfCAFjB+SgRDqIsmgCZNpO6pk9dk8ooOss
iasYGhfxVI2mJjnh+kGmpryUYSdVr9lbm09Gjq54zJC/PWuhKOYrTDjgik28aDXOT3QB5s9CDzKw
tWxnSYSYs68/PNLL89f45UoVqAAhUikzN9FMLtHdLbaVfISXZbuiYhCJT/lSsKg4ND/B68LklRzj
pZsqX2MO0jPVBOH3EfZzRdJOvy17S1hhtrLDbEmt+DYQx8l6xeO1YHCf7XNZNR9UV5+d/Ejfa1H4
TCOEPZW1FX6M/N1t2gRp6ASP6DI7imZOwTE+7K0Xav4/NHnMX9SZ/6Dn/2uN/eJgZXfrcVPb4raO
txzVFHYkGD5ypBBaXofX9lszJahRTAV6lHRp5/XRHX2lC+DnZZXNwuv+TqRMOLGjJujC7LWhLYsQ
4ed4C9Xy/EmM54x2Ry+Wl/jWa7p7nKwp5UL473sFc5i/7xUaEIaBsiUSe7TB/7sFwVBTq/U3/bou
KEtV0ZDQWt/E+8sCulE/kh0+vnPr6l8T2Y485a2ypyDP4zdMBanR37QP6wf6FerEjzyydZ8k4XpZ
Om/m4Jdbbd/iKrGm0+aYXrrq1p1NJ9rH10ESaUhirXiOhkpZ+oPhnrGwWGmAUoWfb3Nfj0XSLbPe
pTn91EQmOnXemUgSPzW6yyPUdJFhQnoW9+n1ZB9S5hV5XmnAD1Os0msPkdXy4Tkls4rS2I7nBmnl
JP9WIytZPrQw3cVBCurYu8oqofI7r0Aen62DhvFN/8GiHk3L3a5cUJ9EJHOT2xdPKBj8y+KvutxT
P7Q3XvsrPNqK31W98oMK5YU19wQ1qq0d6sMzC5xQyNFGAoy4gf4tWLcXv0dlO/WTK/OY8tYy4xE4
+75Dz3k27t0U1VTg1IFJFQhGMFIgpUIhWgz4MneBmWxSWvIbYqUNMZ9m/h/OT+O5dH8dn3AvGJYZ
Q4RV1d9ip8Z96NXqMlzXg595+ZaXNa9fx168PD7Pxo92x5JOlb/M7F6vr6NaHMORbwFrusjedLeg
nCSb4SrBohfq4T4OjNqjbTM9M1SCAFPIji4ozePg35fyP9+27YyfbnSwVn5TeItKL5U4uVzXqEaK
szW9XZDU6YD5d3N6MHoYV6Lb34blZW4nQbwpMZm5CDv+bG/hmB5H/qMeAYkRXv+67nOmtt7i9zSL
4PtsqCDOn0DG+hdWJ+39p5nckNBXhVVG+du/fwv1r/bw76fPTxEIGUG5wcjgvzfkOFdHbaHer2uC
RlRi5SEa1LexUxG6fPxcJuWXsyzW7Td639tibXjZRJ11c22fynZtMykWPVGXYA88LSsXlP7ynb8+
VkZkkBfn3vk79bfgvPmGHoD6erHcJ5CdEARcZ1eL5sP0zpNuwfgyhJFWFqCd5FQFA/iymw4rKhzE
HHx2yOH6TdoA/3QLi4SkF8nRZzocIR4FUR1QqKM0ZT8Zr9CzjJEYLDQ1XfgxrG6SEf1bO/3hyf2l
Xff3J2ch5+pYtFXNXwwzq9HN47jiyQ2+46fS/rgI2iqm58DH95F1fQGZwg7gKKo9pV8EbsaWFARf
LwELldk09Q2vDxO3p5dFvXSPxm+UP8/cu4xATlx6Dcvmk5ZN1lLbV3um75P9deZM+9N4OpyuCv2A
W4CYT/r28Eq0hMSd/J+kbq0Qi8Oxn9CwWtGb25izOHNP6bY5+mfPUAQUam11/sq9cnEbFsApXu9l
s8uWmTuhz4F1/IdPLSKbi3vzR2/xOvmaPEvMDngWG9/lhXB7izQnrJYcMmTv9RkikTTJhQ/3d4My
Z6kDb4COisf0YkYxVQkIzhkbBReNheW/vwr9yeL8tzfxq7UM2yfO9IS+LZjjYzytj0tkKCuPEhi9
SH0aU4Ge9GGdpgcaEPktUvkuOfmEs862cHpxbF9nftaSTz5oZfT7dvQV3z5vR1rBwkn+QKj7PYHw
DOXIp/zPuvnVhc/undZnfXNdjx4RcEk6mvVGqMIoSadDGTofdIaKfP3QP8pnfQlD6d+f1u8psef1
GR9GOwceB3px+q8Q3A5JMowfRr3ujq9Q7R8F6XcP/kujxSnpk1Wukmh/KbM4NTV8x5K4v+eZ9++3
8Vsf7nkbjoanGhR3R+fPvwZ+0kdyvMdI160zhKLEef2ovq9H8Hsqz+aralAI+EC1LRvjNtuj7kJ5
pN6m+L4gTW61rHP0lBg0LMz1I0YGNGFOy7Ipr+0fBdgpNuSj79I/PDr9H7IwbNifg50aGvHqb00r
NbnZTVVk9bpWfDKoodKiPB5DOkgixVRdxFcdO4TkLBqKa7R7DQwnkAw12k4q19v3zbzT+z5/xsfX
VFWXxp1eWIJHQibG2c3V1ak2lL4xHiNFCyZ9vKBNVf9hr/weIP/rsSNayMg8ozaO81tEXY/1Qh8Y
/6OMP93veJg+W2EKQ3B77cHmpFXMaKs8UxvewWCqtTVS/ZqGJdzM4JL84W5+c3j+uptnzIcJB9fe
tH/x0YwG5pLTOuU67abmExEaR06C48R1HrdwoLEBVdVj2OC5qnTLhE6srdde3HzclHmWKp55f/jm
ZR87qwvJ5O3cLAtm0f99of5iLv/nFp/6hTgNOmNcd/47QOb9NU8ZhKnWNrkgPGEsXsxxGtX1kw/p
3+kV/fv11H9aZLCr/u8Ffz2Ts4lcW9zn1fpBbcGGNAYSwMdnzuUths7Hj0nRM3P5J82Kf/ye46f8
takaKMT+OkRrq+bTTaNcH9n9tvFyKfQg0ZkcA4EvLU/RXv/wPf/xggxAwQhCI05Xf51DTHde2ztT
9uvHdeze6MGNaengoZD0I/94hppdnCV9+npwmAKdaGPgMZVlMFdrAMnszbxcAqsqZ3+4q396+qZq
G/CtGREbjX7dVX8594+zidJJ0nzYCtr3ah0WSolY3wd2uUetXpBJ+WNMQ/79ws/P/RXDnP993V/L
7DY6J0Va3Mr1vUa/GEabgXwdC955DCCPf5CR0P4OWTD+pjIRgTTv06f3GVH/15xNop5VQ1HtCh0Q
l1bgQ/FICdraH2NpSGlj3r+T+wF/5yQ/3ctQMYJYmfbtIh+8/tum2wZljOPqqCtrLX9Tk+m/P4t/
CJH/fXu/Uis1T/QE+fcaXhwIZtcLO4dM3968o333G7Z6GiOtXD/eM31Po8u4kZv2rTgyLKE3jz8M
jGJm+rd3g9QrjPTnIQXRcvxrTRDAbkgcmuWa/Cz1q+D8DuWiCBWRbvOt6edfiAuSeUC8fGk00f0k
e3Nzpb2gr9oJgMy6m96mw4GOjrUe0whof0wMfA7m1/G7mB4/qKjCTnzlLiQsv6MpdEqX1zD2+1CA
Xgtb9C5YPjl5S3cM/o44qEHtUVP4RZAEhirspXKXiBgV6DGE1gEHHr+J5r1fg/NvVXy7pOnhGDKt
AjUsvPStmlzm1YsuE1FNdFlG2oQcE2AFgDaLnBdaiJOL1LbN9ByY4JbpwgShvsmjMGbUI7POp5QJ
LHhNHq0G64SSKjh1tqzk4MFdke5HsjIDVDp+yo+btDaoyCWOmJRuPW++R1OgSyyRjBCsKMiWT6zG
CqqfYdOGZXDfgam/l7tb2Pj/vqT++R3aFhq5GqI8hJz/XvHF2amvN5V9PaWzP89lHTmbKX3NmT3B
N83TZ/Ze+2CQF4pMO083CIwIPI8gpjgCz1N38NtF7ReTKPiI9DCZXHCiMuQxwkdlCRwvABKmiXu4
M+C/uu9TXNiF4TeTCkJD/9Gubss2uhxuUbuiQfN9nY/p06eBGpkrJ7z6+R/Okr+frLbK7kbqG3Fp
52+uzkWqt3mvl9Uzqg76WXCUWc5dFseINO6PgeMfgjiXew5TM7EItV79dZgUtwK058jl2kYXddrt
z6MgLpm933dH3mkXuzEVW2f0srMUV+vpOgDHXx9K0Izey/6D9BLI+6z0sKafQMTV4yT8g2az/ffz
leFpKoERj+OZa/w6X9FAbeJbTrRhxNYFzGyDZpN4zNxeRAnV2zsaLxtaiB6DndTAaLzQYlRlt6D1
+ZHL5OUMXNqbV/iTH1UsgTuX99BY4SDqMQmxrMVN5rZ7u5E+i3ZGtwRORD7BuJvunpN6x7Uim52y
gk5T0Izyko02paIHPrSkiQsEnJgns8gOz2857ZxExlS5T0hemz6AeNOJNs02DvOmtfz6943B139G
9v8OPTwahk3x0/1r8PDXaXtPsupmGI9yffFuP1ZgB5f9GEEw+dwDFw8yj59HxqTZ4tpRR8uHNQVe
mWgTG0oGXU3/Snd0GAfPBZ32k+4F5B6y3uouTYDq7tWMeNhP6iO+YbAlTfL0DJIPXdLHtZAVdNXY
jvKdbUDuMSEWUJstNB8QK13HSIqQCwtTYpZCz92BAtJ6/AkXwkvofGHn1YWlCVSgppIeABykeAdW
Mo70A9o5r7EH36V9TeG5QZz0blPFbz1jEq8s90Hze4RjYucNkv/5RgDOLMFl3m4uahiwSJeM6UA6
UL7a0Ny2IRrMyN9EiKDBK2WofnafDeh/1/6WyaschTJ4pmuuEJkR6Gx7dFW2ePndhc9etbZrIJSe
1BBJWRe8hG+l0aM+ulA+wjZEykePRjz4+Iu+rIz503WWAwfcPt7eugm+7+JSglsbQTM7BrBGDzau
hJBOGAl3k1f14ITg/yGJ4ULDuOzuNlEdQZZYYnj4Wb8Zgf7GtGyUMQ8UpF/GpBvmoxdjntNa7b1r
PR9xW0mkaqDe00ERw+bZoyH1Qa8YrL6d2N5LtsEVjlNZCcFTwNLvb6kqYVxEx2++xfQIR1vhBqwX
7N3c8SENEjr4cfSlPNfyC3wpQ9Rz7TSagrwXMABleyLbu2B6IlBNPbuZ3wSJ/8Sia4he9S6RGi2q
GibF87o8EehV0xyaDqNgbK48rCSIrYQg4qoR9YpMNlDwIIs9NpnfYQsp+/l9nfHr2RLWxu2VjtKa
Xm9PkyB+SWDtVm4LK4gZTfpG9byec4eZnywReJS3pf68rWxzxHwuOnotPSnoNE/mD0Rf2g/ixtlA
k4Hrw+QI7Lm5IkePKkGIJ0zjbgPdrCzDpz81fDKTI4fs4OcG16Ej4HVuOWsncXR/c+it6MBAcB4j
eAYrFGIAq6ZQcQCKNNdwkWHs3ducgD2/h81XnsXy9pjf7WIH3xcoDMaWq0xjQjlLvPU611zhBryw
vDHdyBXsPAL7yEuj1rvxm448FnzLy1KJvnRaL/R/eLY675Os4+KeeK+Hm4uAiqvMjHk5i7cdsVGV
Q1TKEU0hPwGug1J/7vUg1kD/mmneFV6t39GZiZdD+wM7XXQLVXBASvi4bgfSydmI45C8e4UFmSPd
4jw5P9EZdyk74cyqhFhghyf7zjtOMlIUcNJFxxY13HhruImneGgQ8VHoagFC3fnoLR4tAoE/Yaye
f9VK5tskhAUzaDuwspIeyCWogpiu8OACO4lPZ3EnkcKIDdYQjhPyDN0MaeYD4z+i0PNlm2wcjv8r
ztg03xC+De7y+AK2NodwzZ2UsttdyLk0BkE78Ym4noh5HN+GCGwoyk27ac5QlvUszOOr39uhQe9y
VH47B8zVjm7F4oXoBzadBi1DbnzDunuC6ckdtlwcQBsEdGXrPJdYDsXl4ZFgsXIyYR5SDqTjy4Xh
S/e6vMIGmDwcWNhswIGDJ75IRaNrIFR5/+JRzvBG5x/D+BEXJgwqF2jVBRaEKwh53HD2tioDGA+c
tuwY/t4m+jAjwC9Am2xncXjgcPkYXB2aQb9jbHZWSKb9/Rpe1vlJQ7TjYGTj3uhXDBJm3pNmnM0x
oSQTHdyd/uShWudlbsu1DSktXgJx8vYQ3n9jpkDYd9EsanHfd7NiS7vXHW3jKc0pd+B6XAd+tbFV
DOgfd6din6KBn4nPV5C5EIqrjDff+MsjrScQwJPjgkVg81ViD63dV7IOGoQcljrNsPcO3tQVzADa
IWQcTwseExV244Rq1i9O1Wkc8UqgiDhRaUHI+FLK10cVT9PBHc+vXvr8PvEa/3JzX/nXAC7vy61L
5/ixPlwzYJCj8Tq/9zDcjg5MIInRijpWqguYCHPt7Zm1Dy60e84iaC8l7SQ/n9MMP0L4IqaxP28C
1l8ylm8aUBUsifHymSBdh7BdnFFM+0i/QNj5p6v8cN22cJLJS8rtc0OOQ/21YAvYy/GT5+sf33I1
7LbqPvsyfP0HnsQlsm4MquhXm7kWOfTobLYPxjnS8GxI9SEL9ksypcA010aNnoWMy8hctDZ1RGtH
WaDEfrzMT51692OnOjziC160i2dFapwD+yx76Ae3D2McYUDOt7wu4FvyEsh2ZAJj9osAj70nJChs
HkaIZUwfMHhLAE95ebWuC4XRlSmgvZNOYcNmS8npDa8UgsMIkYPdcfDTZqFqpldc59msPTAjc8Ci
dEZs8+hReXCzplZYrSp5/R7B4KNTNyf/cp/H61jmO9jFYyT337XXOrgsiQZY9Ijk/xB2XrutY1ka
fiIBFDNvmcWgHGzfELbLpsSkRFKUnn4+egYYH9mwLqrR3VV1xLC591r/+sPzAM+xkerm/5EhH7Py
XNGtHNmXkSDB/Os3fxOQfV7D1gcBcdLPAeeVc9ykLlwgw+brhI0mEvuLozlgHnmlXuZUnjblRIN5
ypiJNoyjOrwmtpGRadrf1DUkgUIknhHeLNteZdrHbZQcxZH8xMRC8Q5sSle+IXWUuCoURYBEBxaV
v30hTB2ma+HlOuNZ/cFM+bcugbgQ+lpFVXEIuauIi1q5djsFX7IKudCumROPkANDirVmy1p8QJvx
d6Up/oRW9C9ghWGThPntfQneSKeEz+tYzQ8s63Kt7uKdkASnunU6dA6FgaS5s1rmP90+97QMsOeA
WT7PBW1fqh1GWPbaElhwClv9ljT+35c3FH8pg3UVoysBSa6KVO3fDlFO92dhV2dgkbp3k9dVJ7pY
J9nN4LPcZtOhhgrE2174xHYyYqUHkIfaF9n3RbhOPoUGoKryX+6mAvq1OSLAlggOEGAh57ql3bIw
30oxryWp8mm579ZbFml6GJinA27BjI1kHEDbGBe+mEjK8dWgtgaHSJW9U8gZjsAplmzIeBo2TYDo
QtDt3ioFp4zoitf6djsu1VU5XBy6tQ7DBrMyn3y3AGa/cYXDOhRHZ/zOVHU0qO2tcbTTU+G2TArO
1dWiMts9D3Wck1rQuGOo5srsqI9PxZtaMxQf1v5BELw997GHIJwxRNgpJzvUGfydsNEBsXm0un40
eApZStg3gWqLNPhfq+8bpNVs1X1XC/tm1VdbrOagmauvAgaI9AyWQdKxlVub80gGmCdPxk4XTMiP
fQsGE6SIM3q1R5rHH7BRf0Uorcm+AN+U9bu++Chu92W954roMXHIg6VBoYCcxD44fPSmZr1WQbsC
D0ltW4mojNmjbdl6ahkkM7wOq0dA1s8v8OuKCKrHeIoxhnEHZMn1cC8d5KpZUYGO2tH2af+CUG07
qd9um/3L+eU2olZsmedWVhsL0ECo/52Lx9+aDSPYFiHmQyvi9KxyhsjQvoW3ECYQieiNbCbT0pq3
VrrsIHDLWyzBzHSJtzT36Q2cmikc+JyljHH52vS0zdqjnnBW/aaKd6ztyFOWBQNDvPsWynQbD56v
yGNoMZ5lGPFYmnlQzKzSRl3DrrguVikl+RuEfqeciDAdNuyxZmGOM+dCVTvwtUm57rm154OdvSQP
9k61f3f/fK48SUNlggaVhUnWFzvg22prlYuhF3pdr8gjzn35YFWSdfzcce7qtKE2O6qUesnVaXIf
zSpfJe6lpc8QPHtK1i3S34Coc8SLxrEvkSlr0o90pTk3SzeoHmoM2BblEwG3FCCwdsQnHPFmgltO
CUVCDwdjw2VopracFjL/WIlmCMKkf5m0HwP7kW+P2hPY/rrZu4U8kG7JnvlVvYKYt7W7d8yCor0j
NeCV1fRMGT6SXECyVQ4XPQ31oECSOddcJWRkgVpNn6Ih3MUdFcGLtjKg9axvnjI7QehdazPKLKRH
7E8yTE8KiOlhB2lWtBvuVdz0+rlNuRFesLJmPmX47bvhnzjllw92/x/EpLsX2u/P317oVt1dT6l6
rlcU73bpQDhctCGqgGcqDlqmJoQRvRlO//5V8bczh1hhATzSEFhFd796Pg6rqiDgdZ7ucPjNbaEK
j82LLG2I4NWFQVgh8zMgYaiEXYtzDG0o0nd74JED/Gk8OnaBoHrb85uKmhjK7N9X9wXc/fPeJUJz
v13d3UjoeBswLjS4OkwccEy0T+WK/O3y7NR0z7I01vabXcEYDGoKK/x8e3vw+z/eSf/7uMHglPJl
8t0XFN/eiZAlddmQEjyvTj4IvImnbpauL/m4MCqz6KH2y6avWFR455e3DgYbkCdU/aPw6HO//wD6
C2FSRTKygIhdvts3twwAkk4ssHBNLhAd8QtFesFT3z/KRP71jr/90F0Nch0qbYa7czmnHsPDYJih
Ry3frlhX/f1o5R+ftIRFu8oAHpyYs+ne8ebSHofHRkuLeYe48YbXqSOoJqPePJnX6YrVtyNKB6XR
IGYyZ8h+hRrrgLH3aDCgSu/MjtzITTUIb8KKVDQMzwddZCBrRYhaHH1JjYccFoM3bXhcSHt3S0bB
sVu3UFyROVqg0MT1Pbgl/ZdnJ/bxd2Q8Y9f2w2DgdLolej6UyNsC8aLPk4jURf1/82uEMYv8NX2D
Eqa+7NcoDBT0lO/IimSGxrDc7H0aJx/iwUplTLfIPrfFk3nrBdDXMUTBG/DG+PwBqFN0UUbj00XD
WUnfgSiTHFnmsmBCUJeObvvROS3HVZB6Jxpg0xijsiSVba19Cq1HNhvtFRKpARTBIQRM92jfPLHB
RoDin1+7ADICCb6zqMGRd1NostgONPbhshTBeQYPaqbhj5qJVaATiTbEIE3DkuZuYyctFhpGd8jn
h/3zOV/U3IdQn+xCm2tbh7esQcaF7tUcXTlJzBtqr6a0rsfg2LrV5dH7+/mNSQQqwqDmUjTp3gA2
S3u/pO5azgtp3Se1HZ1j45PHbKZHZ3/c/L3+lV/unMAAVeABwGcQpbutpZbrtMVxGL0PWP3s9J6s
qidj5+SZBSJtvF/GSniGRznG/EB2dJY3dGGK77Cali9GSdtqCR+XFQXQ2eI1k0mc5vZIfx6czYZ/
OMdenamkpZ9snJRPc0FHKLNHL7gEDRNgu0jmEB67SsIHDv54CgCivO03QFF/36b8yzfBPF8lhVGg
qaBY+XcHvQiXbCfuqt38Cj5cRaKHe8Y6iwZ+GcozadIEoEVeL2fTZxcg/S+qrIez7VSfDgBvTm8X
BHaak23UqAvyxEyejkvSAoPTuFlu/T3NeuI8GtWJv+xNEIMx68NiRscRuP/737b9XGzy8tAKuzmU
dnzNB2WCaIJeZz/Hta7oTxp2mTMiCEINTohv0PBlsGKF/9Izo8jewYMptgHolGTeXn0wOh/+fnUY
NBIfNIQ/0x/p365Org+tcdGvu7mie2zR13yMWVlarFtiUVCR7UiLJBabNvXvVyn1f+7dYQwtA8va
PlZEF75KiW+/m/N5JNW22807dzttl1VUfMiKq35ex+1mN4B3mfs6UHOUiY76jJdGN6eaUk06x2fM
gI0PymUZWR4w5DydNLr5yChu+Et7L+PeZui8tX7OdvdgdAb25wTTpDlZwChvzhb6fwJ0ayYKhyMT
LvA/2Wem8vdz+YXQ1MfAGSxzCdPUH/uGUFQlIEbKl6zMCStj3xBJUc+biZ6vNeNkH0/jZJeZy6Bs
W2tfwqHtVw9q2L+v40ezJ3EZnDvqUJLIfbxHD3bX47beb7l7sUTW2fZL46AGifF60nUclKOr8OAH
f71xKHR83KTIw+frv/1vC+IgyEKidlI6J02Yp5tNW70KjaPmDTvdqeTXvdCS6sN0CmbaMGMAu0iK
bpPCIs0yY4RXpff3E/i5AGQybzRtyNtQYHPf4zuVIda35lCl8yMQBn4WhzG1Q4GtglzZUU0Z8Sie
7Gto/8830f8ieIUmGJxgw/tHICnHXZeWJeRBMRhWM+ynBvpGzcZ9jivAhopIACO/M2o3PKhI2ZBo
IRKAJfn8Af56Aye+bJcPnsKP/eHumvqT59trEXL5dugUrknGZpPMa4GZQ9aMT8PXeSUF53ZcJwD0
+uzvn/2x0d/96l3hmJJ+O8ivPPt6EBwG8Kgc6o38EUnpt18Bnxrq0ChgQd6TKKpdmYhtzb1JTW0d
Ofu6o4cZqXEcPoDDfoJx3M+3X7pHc0Qe4Omi7dL54YZ/KoZPAuSAuTTEwTQb3w5jcl9OV+Z4cJ7l
B7XBT/aRLNAMQvLkr549cfcsdxLQaLUtkhnfFieOga2N0loHmSoZP4djmAIuc+AoODbtkdtinaXc
nOZh1E9ffN0t7n8u446x0iladzptd8mMmEVIosGheKXO2LdOM4BRUb8ZqH1A99v0U6uchwtKfPDz
9/zc4iZnzenCUzgdQKor/CTdshi6g21rtf0k6/h02i0zQhkV5Ty6XsfAIRi3cBI208N1VTNQ10dp
tdqjs6/p+6/DgELuwaLvy5d/HlHvZiaSS6CrUi9huKsU9MtZzQ87zCR3a+n96uz8NkIhOUOy1jPo
JUg+bYSi3CmtoV2Hh1CYoulEOAINN1CjlMkCUBwjxd7SYACZqg0UT18asz3qB0+dpPCsenne2c1H
p1gM5TFTI36j8oaURQyb5DG46XVm/KeN/r6zn5yMuzu7O0yxdk325IRdVnJM1Jqj4WcS3yYEqi3U
oH26zmVPoH6T4/b5YrbvPWNhOJFGA+a1u7hFTIlSz34TennB6OKJo9bP48G6ChMi3ZAAiM7NyyPJ
lsLr9OQw+ofmNeSpnL7+d2eBTzY+cueRYSXuzdHHeEBNxEnmX/3BUnYHa22eLAz8b8pNnoDFKFN1
/vcDoAN58G779fltH62lrDG0y/ay0iY9eUHO/N065ym07yLD5Uh/0RZtpLxLk2S1d27TUHXk8QlH
hsZy7drdOydbm1wDnK/cvdlGjN/z13I9nJRmKMe9UHPoXtaSu4vlkQHbIx8DzALRoVU3eqM1eSqN
05ExrwNprECAu0JpwzfP0sdFfALNlMbSONsoY3E58OSF5EmwVozndDH09P9S7zq9zU4F5ghVvHOF
CeUQIJISHwJsLSJpJk8YdIYc1nERSgEzvECbGZ7q6uPrXJ9fQ8gQseoMH6wp7ccXfbem7pqBtBtU
pFZll9XVC0/vyiRdF5HLADQ+RFBHTJ5K4x18KdTpBigv7dTTxrvVLTVzT5ioNlEEY+UljUWWC54m
njBaMhODWZhOT34Vnt3K16MyEtzrtBgPVvKCESH6zxlypn4GSAOFTnTJXFCdD6LbRIzTzyEuBN3z
DZrk36vny53958ZAKUJtQEXyxQb8tngK8VhRLqSM7J3derfu3hMPPVmULCWv82++/B83412jk3vD
XckIghTQFFaTzYjW0+wHF/Prc5dw5uyZh5wodxXBNVcz1Nd6u7pNdmPNJWAgHjgoCsOTo8yVeDtW
I4UYG7wdHGHcTXlM3aR+/vsi7iPNFK1/+d8u4u5Qk3eJ3AwTrV11T4MFwefeYWfeJof3Q/QFlEOL
ysfaO5ohb6rA6+xmWzgZE32Cu9V0ODZmg5fB7BxVsWK1gfwkRLBaHymp5Z8V5N1F3h155TltGFDw
zddfzLJzXNtZfBgN5toYqgutqurZT53LxxrRD9qaU3oVRKw8VsalB1HTtYW5GquWEh+Z9WsuuilP
nqlBtrjNd/EN5uYFpbQcCy/6CntHJNArqFiwW43xdqHMMTlbyPFwgSVhVDoYOESFm8/2cREd/Xzc
2YqvThV3F+yCvSdzMmjYGYTGbOvmYcsfUYe7qeqexggsrTSWIZdgY7cqJ9ATsL7BATKanELRbuFH
wDXysvVhPYiNIBur7mV0HQ0w7EgCncvGjAsuzAWecR5UEyJngkMoj9JRMTZQPavudl5G7Bsuln3w
DzCftdGXP5fzLqqXmOchCu5maYS82zGY0OjTK78rTLG5jdLowLafzpjpzUS3GeUjGQwKG+JJMket
B6NAniYR7N5pExeL21v5ccLX1qtDbTycKVgAlCDhgyXECfvki8/S7BLBhBgP4quvBX16TCROhKcz
W0DzlOL/kY9Km92Mu+UEQkCKIdJMmcIwhA+ZLoTwEmZRx5Ap8Du0aFmALe9S5BtMFyKbhDzesUVp
C5TrfhOwq19n+LxM1LE4r5/qJz3WRqdVNN6NEv/qyhCMOJpiwum8HlZrotTmcIiPPWFsPIiGU3HG
0T25bRRY1vQBlrW+TTna3rJ4EJ55bGjqIVzFXZgER2cwgu+1MKbaRPfEWeG0HqP95k15Hiz3b8jY
MLu0Or/dnHxhmo+uE2XGkxwdcXLq+HdhHgZynHBk108FyfPmNriEeDFY6tgYdRag36iXx/euIHiS
upol2Zl78g1rerbx0GBqaSoOHOq8PxN46JdQHaMf7u1UlCmVR1zF0Cd8VE/d9NEo5Evpcbd5GjSU
GAoLvVf0fTZwnUrHYnBrmtXVKsenm7s7YxRnArdXKED7oiGbtHYNcbrDYujg3vyEtUtcEtY/bhKK
IUudMwL7IK/nXsHgQ5Zv8AcEkImC87IC0iusz0c64i/I7sdlK0qfB0ozCKPh34Lhei3yPTEhzQrQ
zbs49fSEkvL2VL6eRpP+8eYeeUmctsPg9rkvLShDEEulSQb3sPYkB0efR9BEv139uKL/H0nft0vn
ThXza3tqVja8viHwX3ieocuc9xJLxSLAt3BKapPwEHTj8+LBht8PZ+5/HIm9ipICpR+zi38fh7ht
8uNRY2inmZoPUm3dwnLVvun2biXbH71bkfD8oTiN+ypT1uljJq4uyw0eEhnE4Rk2TwM59RgKD5jY
P6HXftJGjhXqE4SIP3CL7Dw8GOg66lULnZf4I9TOL51/2sgw63A9zYOzl7mD8ZBx4VhdNnBx0Bqn
AcMJGerk9Pqe+ANrOXSHCI5rX/gPA5NeMewiLHWhT3vYQka5bUyV5/0+IAVez2PdoQiBSHwCXL/a
HLDJySoftKxfmpkfD/zbfd0d86RJ0LLdmCDCiBhgJl/3Nl/a5PgKHvgirofL5qWapC/qs1L5Sorx
AJli5vn5/C5MDJCC0dm+ugI2P7C05kY/78av5vMStTPc0DYQ1Jh42/Ic9tjfC0X7daF8u+67ykAk
y0Y53o6cVCZB1GtcsLTJYYRHUty+7VfVBA9N8iam0De6KA/hgELPVKyGvN1xZyqhEqYviV2Fwxnu
jXhj1hZOXe/FOh0N59eLORCsyu8l3KIN5ypQ2exzt7RuM5VzERujRYPG9kBNmHnJ+Px2e+6Zvky9
PjowzRoO694pP5WeNJxc7RveV/WD+/8JIgGOg1b2WVyqzCjgbt+4ER2j5tq2XqUkIZAShWcEco/J
3jqFDUZCRj/daoObVT7Xs0Ns2OqDLvbnLK6/AOArQ1FF4sDu8YZTtSt2RZ41K5xdJgdbHOPoYk6O
AcXH3kpwK2S9Ru+qnU1QfMOZOOPeM8XWx2z8PToFWLJ9+7fQlti+2TCVvcLbOs20hCjx91JRfkC8
XCk7q8HkEA6JfD81kY5GIp6UwZmyWpl0rkCdgmkA43IZ3obDdNb9YJJlftCn2t1b/mFYFAI2jpZn
08EJwAipSCxoujSfA6itJ4QN11ChVcfDjHs5M5ibkFcuTW8XrCv+vvgvBPbf71OmAjbAySXGCqTQ
/Lsh3oZZd0sGyXl1dnpK0NDPfQGK+tUTT9YRijQWd1fnGAzD3YuG6U5Y9jGZ6OjzGXmm/6nPKQ2g
MJI8zTM0VjOpkj7MlPMb9niYhJDwal7Cno5yGWEpAnHl78v/KWDh2X+7/B/PflDL6Snj2dcu07fR
1aEwaSC/81k+SSyFwsLObejuSTRAAIbXgikZsHfgZtiF+yTgJFL6p8UWj0jaUU9eJjZBzaOeHfyh
fZkuksbUc6IwpbA4LMxmtue7xi/WhZ4CAwVVsqVnjidMB2txcbR7QViFHAym2EbQ3XTRU6j2bj7Z
VZii4uuKy8PowR77yxnPQ+iFy5xpPWWib7W+9XWXpNORSYrnFSGUNm6DObRnAYI2QgR0KnY23YXl
S89tRjXnHCm1W/CdZoRRbCD3BpTjw+q/v9+L0nfNP5bVt0vq//63SxKIW66kVgFghv2PZHtrvtW9
yM+pnzlGHSjXrXtl/gb7uHQwKXXXyax8hQZrtX4SFW+7SLaPNto9aYy3ds7CXw5n16c9HUEySac9
1TV38cY/jlDMxTgmeXD49o8e7M9SpX+wBgI5xqEq//nvXbTn3eDUNG1/F6I1xJ7vaEJIoxK+jaCQ
ezs2Ig5fqPJe6sD1xtBkU40hBFhkTHoweLUpNEWwkYP3Cd/9HG7jfXh+dJE/IaF/L/Lu7Rs1I4au
4yIvOC8OzKWGhsDYnEb1CLrRDi8SEGn4CCsl/LhZm968Iiqfr4s95pxIh3uH0NJEkYKDuX1BzyLM
/14Kv54kzD360lmAT6veTWSSWmuLg3Q6U3Lx6VmnKLNCEXr80X4vY2hOgYS4BL4wvcffv6x+cQl/
rMJvP31XfGwrNP3FjkdDP7w3O+J03/V1t6xhiNGpTAg3wIuTGNOz2iuVUGp50CQD/EAd6ImvgoWF
6Nu2gZZG0qHTxMPouto502QCjzLxKiwS/Q53GH1NEPAs93oiuuxI/pGVcHAIG7Azu5xhgFMGQNXm
4MU7m0PCGRBJJtNiUS2OH0SJUn3PB6aI5+UQE5Mc32tscuiqJzvyihbdtNzAdV4BIQOWXc3e5izB
Qb3XpuxN1avQXvVvHQFUwFQvbKz45kLEQGqCf+i0sClEsAEVcVKpJ2ikIpz13s9w+OMODZUWwd/F
NmmPpihxwBEDxTxRMg5QNFWjl7dutBw4uxmSrDlhumQDk9vgisFufCLGoaBgUW2WvtmgAIElEB5X
MABw979xBzfaDQyrXCJLg87eB23PGrmusXQdyahncqCL3OEIQblwRdazaeLSQW+CrBRqffQf+MD8
jKrq4sB9XyEsxp3kZtZob0AwMYg17AM0zCfROi0kZCPsyASHObnzInsIcZyXzi5sfE+KSDGLlWKD
fhxg3T0zD0a8AsV1tac3g+YOtlltZJNNekVkwi7oNsgGTJzdg9IeFOZzHp/wezPIN9jaU4QW7z2M
Ua7gDtsQaZAS6xR0zwEk9szcEELHv2GfPnI3C4WQTGeL3B1C1EZAx+OtI8B3QPFjdm+7IHU+IpKh
Ahx1PwBIrdXOFWDIGKSIY7xYkZMetJ72ikUyX6ZilS6agdGJrQWx0Eu/e18jeDCLFh7Oa0YvvH0R
w8tC98ELXvhhZ4+DZklWx2j/ZFjw5eYCtM8pxTJKMhiGq2x1sA6mc7ZlbgVnSt7uxV7s3ddeS/DO
duZB0DTHOcKEoAb6wj3QM8aGtQHbmHEt/GRiSjCe+58ek1LgJ/4tVO39U/XJXAD2bpCOMlAfyh34
6w74DDIIiKskNyJ7NrPPFg5sY0uQV4+jrQ/3mBcrx7Mxe7lznRx56FR3xHihfvxcHKOgsPwjOKpA
3pB5W2VBOtFGgETv1Rp+6CTBp/lZRytQ4wLh3ZzM19BCkcBhkkriMpDYh0PWVIIgDJ72SERmTNHt
HfFVJS+TjrOze32D9L4OMGa3GhJCnph1jBSv+tTN59R6zj3v5FSfau5i4o/Rz+0ld//D+tTJMvNp
Vs/IYp0xOy3ifNGrAaFS+9c5n4Ct8XVmzydCPSzRQV0n+wQTIvvmul4FXGzxasajD9VjgtoLrWTv
HAwP5V1VWGEvaM34NnGns5s31DE8DcxheTWc5k/XUW7v7R4vWSfxeX1Ybqfhf6WbY1SbH1AKorT1
Et3EB5o/u/+DdWpiNWDS2tuyX6mOcLlBKDZGfsY/3kygCZv9WVe8D0y0WVXXm9IXnjIqek/nB9vz
rwfXt935rsVSpI4JVlqfQVQUHn7CZrI2FpfPCloEvGrKZbcLz6tk2q/EeW8GjUeTa+BYHWIR4x1C
kjlcMHc+/8Lc7JhnHZzagSKWYUOYoof8VKYHMh1qe4aftjsIWjjYeC/5KHFmuKrOTquSA69z/Ufg
9s9haV+Wfru1u6paG5bbanfmzKMKW0uiuSRbAuwKovtrvjzhqUs+4ejvx/nVkf087IhwkwWFMfHw
7nGe0M4YmZKdV+TazApAqbrFN8s7zvazHZt46U2fN3gLH7Gccjc400a3DkfT65INp2KXWuXv9Qse
pf6jCxN/ttL9w/j/C7t7GFWhJBdjn/dVVIvhOVZ1gQHtO0/x4eo3gTM27sFxenRJUKHzgT2Vmjh6
rYPbA6q/1tdrfzyi+/l5lu8a6Ui4FD1ltrxwmk7ytfLUjdoJVLW+swzKWHMpV903pjLIJduwcpei
9aaEN/+jcfPWPEagMbrtgeLtXav8b78sxiDP/3FkUD4QgDK3BXOM3fvZ7hx0bmHm9I7SF+atrX1A
dEiZUVlnrC68B2QHCAcPbu9u8Fucb4eBfC77VZePOfiQTPaW41LTN3ZP5zWZR8KnMZGebk/ctXt7
aiNqMtTAnDDmmi2Q8dbtbUAJnq4GNzNdXZ85bocjbSmNLtYLVFdhinzX7reWRbXZwl+v7RZWJ3me
du3XmknZY11dzrKriWM+pwMnBYO8vimvPBVnXNV8FUKmY70KUMRhLSXJQDdfOzBdVF9ZoPsHVP0X
CHQXS3cGPvFkuPyjWyBMHof3XoiOxVWAtaPLztSEjfngK/ptscKSRb+gAn1gXvtvyT/cJ5c8U9mU
khcKMBXYOjyAetPP4VpbMfgQHelNdMBv7NRBHIn9CFEAHBQHxOatfet9jM0r8zPak6k+1/B7Rsru
/32VvwgtYIJIoDJfFkGycldTD4pcO4oqn9QZdu7Wgn0sspsP7R1F1GGWvtbv5IgBtCGflcDHPJme
AC79x3GWOkOQZiaamVuHHRQptlOQkmcsas90jZPNe1kQcWVmaxEtCuf+LMHeegR588rEqwuQ4pGf
1Nsz+CkG28wLcKstUOqDUPx9k0OhX6/3nys+WNCn4JcjYLp7F6minouDtuube4LRljc4E7XDFsJn
1KzrEc4ZAfYHZuwmXj3S0F2g1RecNMSbl06T6owoCLxoLq9wm5NPFTMaKSjnN8zQXeOJ6vAJM8r+
TbqVXY8ATgkjBkraja5P4lPxWl/NSJ+c+VF6ZhlSczUXsLmGquoSMOQkixbbmVsfTKW7u+lpnf7X
rXf4iBM/YV4IRwADWN0+KeOOsCi2vuWssrAlveSt/uhWwhJU5wEQNfxFkoJr0VDWcA7rObzG3U6b
aJdG3pfaaSU6Bc6JMZxrM8PzIHneWgktSzY9LGkLMd2XcGe8xDjdhFLYj6H2Md3OaMtcqJ8S8Klh
tWNgjKDYfTFBCAQuDywjPCMKL4kRxVIrtf0EYTtNrJNX4D4xmKR+4+1iolbNN9o7D8udcbJM4zSW
5uhqbS0oR5k99DObGBfGRHsGvoJ7YEqWmHWYsIeQm4GKtQrIg3HKeDcb+oP5zrvxxx+ZoRRBMcMD
gbFc7WH06mjBMUJmDODdopGm1qHyEvzWg17n7IH5zkyRCNaguiWdzNHQVNNDMUfCAZnZRhZruF+w
gcjjgf2O4atTumRePejOf8G/eSUo77BJYswt3xNUxSQrGkXkyMlGhn/8AiZ7DwPsZ5hxDMw3ipq+
JWz2qP5ZHLg3S0H2Sn3IJnIBJNzbx0jycBvk/7kAGG/91TUcPhsRDgXLvz84jLl/++C+XewdlJCr
W1UvCraV4UIxr5/FVMNm++ogFh9lE9KonrUItw16vzKW3p4IAwTQi6WIZeRv7YKXDnXbHDBIDA0q
tdMItmu0nXbRFoTaKX3JZQe3FfO/66amVaQIGvBXyQwbxwdzuDQ2OB94eA1YZGK4iEpaGCX4mHut
pbEOerNm1R06EYMOAA3LcLA1yOzcO71hILPsIDHd/HmDKcXFJzEEoGhOAgMjHaySA4RhKEftK02s
y8Hyn0GRnwXFiiCjJlxt4HNU2Ni84WIgQWSnZdlHQ1rEylxkFi5VtDmSdZ5eAc/kUb+wD05KXtTO
Y4f0TmPk11YXIPifzVWbFon7nZz9Ipbd0kZ2R2+j4/9eWE9pqKG575V8V+8zEhe9WP4YEdvCiddY
RdTvR//R4ocnRHp0LZ9Mys8kQ/BfGdAMonzz9zv/hQHx7/q8A+puUnc9KDrrs1wTADIm6yo6j4f+
BKh6tJ8Dx9HW8gg709tNDZyvBh5jS1rSM0DnuPBnxWjWtKbANoGR+IMTQOp//McBgBZD6rW/RHP2
9dw3FLFNhMOuUZITHcLls+/TzDzUnm5LAh3jNOirNeIerWZ8DDpzo8FNq4MG0f2RjzqSo/OSoANI
ibMeO39E7JZ+KxTgNiNLYlinK/dHsJ4rbbKt9dOKzIidqb3vsbNnb/WGY3J21h1eWGTOBKWVYw1G
zAF7m06eDwNVq58l0tUFJLdBNNhNMu/vd/qF2f94bN8u7Q72yrpE2mlifwzEAr5d/ULlSa3ylT4S
nuugWCfQG2hi+5QlTFz21FuFdwyREJI1QwTTgz3wSzP/1/XcdSa3c5Vd8y2Pqvm8BuJMfYFHNeIc
eM6W29Y0FmKcb7bR8L1Y7nwF35c9IaBnYkLRjcaA7l7qUZp7twC8wE3YzqsQIoAnkzdxsvAgmpIw
CrUBZSnxT+RlcxorQRmlS2KCgmQywAt7+6JDdgBQGQ1Gj/qbL23DX7d3d+pm+2LYpOnXSsBaPd69
JnBjkhd4MqND1JPugOaiFuM5w+pN5zBJYXyws2Q7H70CcfCFMYPfebjU/Z8jTI39cR9wJ1JoSH2B
7BaOyCToYcHwW8PwbQ2rdwUWIdGSdOqvfDgZsDcDtOPC0wLCo4n3SopENSIJdwRG/GCJ/q+twY+H
RpWNkBHc9ofH6bZKtNKo0zMk1VPEuOwZ85ZGAD89uDpm2pI9USIY/MZTOW4jvGsW2UQdbW3GSUEH
g2k/qxcfKlhcHnQ+GaJvuXd+uaxSBMRsqZySnAZP0rwN9nvqt2osvw+dbgxhxXntJdOElLzXDvs0
OQwpOzMOSJlZvWLE4g1gvySMvgYLPKbY3ScprZRhnyzJEd1hgLcJENwtljeN/x/2nLMhhtv+wXpO
3NcvP+cCSb3SL7QHX5H8c8wIDww/MroShB0Yr/67GTZJvR0cu/Ng2WMaiKntW6S/NjeQvbiJT8+0
08S9BqTukIFAiObZ1tYVFRfeHpskTBszUzDGx9mIyukSkcVFrx9pFO/b1d/bzy+jcy4UxZoEz4IM
7vuy/ahDsNhX+WBpx2zWdmzTiFp2HCNUneDiRMRXC3CqhZPYtptwHcbxfhzvaVT3pvuSnszJCIQW
+xMLZd2HaUYV8nVzIW4WgRMpivl8WjtDZ3x6Da7LYEteENabV5Npy8x/gFB9Bb//u0j/vZO7hlrs
DCGVc+5kHRPUxeRzfTRf7DgMPw/wZNTw05/Nntyt9aa9LaWaWNm95U09C3wnWI0F91lgcV3+Wyyu
XNvfD1n6War9e2l3R2MzrHVt2D9kNB3/++jgQY9u5giVeTxqPGUjbebbyXxe8wTHq8wMipfjxE8J
3aperiaJSf6jBfrztMY3FcK5QONsiMzt/12gV3m/Latky9NiNPFyNCcMD/o6twwgs5hlXFofqadG
Z9spwcCdcSCafu8E+F/4Ukd7RkPpeG3PruEnY5jnR7XEL73Rv1d39/lsz1rRSknar0rDfMl9oPvg
Rf2YjI4fN9OdvFydeOICE3tMdJbLD8i8Hv7vzqvkAEgUTuDPVMens9BeV6K7el34OOHMAK8DXEr/
fre/nN//XurdeYkWVN/vh4NkucYI6ZUn2X85I14m+VxX27A8q8+uYp4MyuJhSb3K7U/Dnj10OPip
dqC8kaHnolwbogr9eqbf6q/LcdDuJEU9rRjZchyP9x8N+gHF763X0tn+48zOk88QnUzyQAkPi4PL
cx3LeIdS57qam01B0wJ4MrgenPk3h6HittEJOYLClGwf9/8PnFSMp1q6uDP+WwwG5xBN2ds0unIS
ypmiFYxahkyL/oe081pylMu29RMRIQkB4hYPAuTtDSGlDDIg73j6/a3sOKczKe3Uxb6ojr+6sgq3
zFxjDkPfwq0Yq4MRXegEsR2yQcYc6qwG/0S06eY+UXJgeBeux/lVzFfqLE69mNXhJhZQkPMTOefY
cyjuIwlUk/vlz5L4DtxceIonohyezQ1/6xhu3Yq799UISziT6GgLe2tsj67kGByh+KnB2lt7OEBC
OzhDvM3gy+f4wx0hk56G2FF5+O3Z+K1h1SacFUX0H1sVforq6uiTC4t9WuKfm1JM6psDzxG27Dp6
ICzA94z8YVzi2iOVGujZzFwcwzhz0CuETLg2M/9q47ZpYb8KlCM4fHe7gW+bZMhQxK7CSmSg+piG
xnmzECAkvzJOIsTaNdnUOHNh20ChJ7ENkJxLYpzk36xXSx+8OBLjQAipYUNTFrtD/lW1rdtnW4ZV
i6UVYXz6RPLFNnIBBqU1JqiMQJ53DgmAHiKvhRPC1ZN4AVVI5XTnCLPly00Eu9vvpjikbNil6KnC
/z+6m9aecB3RxtgGOOC+rM1U4sDGuu5VPAy53F1QgFDsKP2edqN1BkMXUVqit5FwvtesVzdFqyu+
DGIBzmvs/0VANqvDhn2PshYMFL2NXpm6MQGEX+Obp3EBTMjwu9HgBZF+5c1IhYOCQ0YKHScsfcE/
eAEuLpXmAZ8WVQTIYUkiSMBPDxMrW4sJ3IWQJDpnubWxj02dl6Z1dQr8Gi+VV2plWKntGbFnY5LR
98OdjUOA8GST6cZgIGeoTGLyIXzVJu8+JF+RT7/1r05KVKHupfCr+Uacs14ExdGo82lvhYkjA6oc
mzVfiS7O1UuoJDUbIrV74SBJ6fMkEpFoZwcbQep7gYCYmJC59WZuZ/6BSvoQ0EjFpW3nV8aiAtA4
M2mw/Lf05/gZ7vGAXdnW3II61ElxJmCbGpY7w9OV7ietYpnJdEQRsAHYnk4Jt6XNJLB71U1wP0Vb
yWL6cDOyNgSAxDBCuN5ERG+pdJpV/FhoJjIYBD6OaoRYxKoYAq3OPgKwZiylAVG5GK1efYDkZtbK
Wg/UHw+jcyXUmbG3ARk5Iy4RjymgHsYOpmM6vpNqlzYqxOEC/sXNS+LDqB434psHjRO3aYk//8RA
+g8T7neR8HuRLO3Eu+J+217vCkX0OG2LFeQO+V4bJ8GlK2QE2lhqvYaHWdrOgmNv19G8fS/x1Ba9
Kq/BKsPPNvPevaXM9aY2z1unwZ5u9yjriNRyws5kyOq7CGhZ6ezoNbysGZx5Y4lOAWKP7DhozbI4
A4E5dLLozIdt4irUwoPZB4yHAb4N4B1Zh5C9OEKgZNzj1KPLDFcafyoo889AG7za6/A+3PP/1pjI
MtR61JnNh19rblonMmerfhJtw4tX2GT5+i+LAUDdtWcgsy8w74BUjKO3ZPK0BWQDtR9AbmtvoXZA
LYAHoPg5k4nUXo9vgIanKhqKNPHVeIvoJaVfK85EZ9aZi5XHiY29qeCMs0iyxNI62WP5u4/U7kuE
hHI2vLlsM67EN9+6cOWAAwn7a4JCOBLUi8RRGFTF8MHsKfgXUeox0PBYZGKnaA10v2F/k3g94kW7
Mpa0avygcVvrZrwSD/6z/1F7I8qLv0ZJCVqrFMru/GjUzwNQAXxsq6iKDgPJ3nmwH+5oXBjNziG6
hHty2K6RaKuzcJgvb0f68CePO1iJ/94N5sYNPBBUqH8I6H+XakRH3LLj63UaVFzJqMKHIDdybaY9
zPZCsrv2jnS0KGgLpSWy7Md0q2gneAUAV6w76+DazHZu42FsoGxvuxygmim2z7gdt9Ue/ixIHuka
x69efXyfqv0X+UZP83R0yFyOocfwwL4CXf7ZbPibkIS7LjxkKPFfZ1pQJuiuDH6PXaHHsjsC4g0r
zQYp8vQYkgghc/PQTsnDq3iVUCL1+9YCD4WvnnOIZUXuv0I6wPgcyNQHOcngu9ZlvvVf8WFaCeox
qUo9Ymi1NtmOBEAL9oew2pS2tjpvePBpK03Nv5ObjcXsVF6kAeiegTcjY/AwKj65e/xr6qDUgbWU
ukzcgwzNtQQd5JfXPd0fnqfBE+RPHaZfdeJd95Q8zar7YA4UJ46qgvejQJ/EK/LW/LR+Vf+t2n/d
Qvm0lu4yCsANt1AzM6hJ0GMsvFsuHVan1qmH2fa6pWjsr3/XuMq/p1lxWQpLzojka5RbFevzPbtc
q5fTALPXZnWOL5YwxKQJZYgEJ68wEP4QvQhxMLUg5gjth2QzAFUQ8tk9bm8dCFZm4g3gTYu28fzO
sXL5mi9Uep5HHLC1xQFAY3jyHh/OOd/xK6Wp/OPWYSn/njxZ7VpLi+eVhbqPOswjxYwJhGzq3q48
ycVzNp1jT86NFNh3+tpa8rxadzExC1A/kY0OVIwdilMfoyqC6W5Bof7SXQwdIYSfocOQzArQwL4N
QgxgzqK5/mKG0BZXeT8BIDE+Z/YZLS4GpVYVVBoNzGMu04EC4sArDkonMjA7bWa9GgnRG7JcJZhh
dE8w7a2Se1wL1Clzt8bqUm3//Vlr4oxXejdY+8kyVpGsKtgw/H43j2O6xe+hOA0a0Njqdm0dXa+B
QrjXzt/3kzOUbanzGJ8JxprSJ12v8fkxsIC5rN07NQTRpCmoufqB5PxvsIdC4wUrH4LchAuDVvpi
56xaf2aPx2nwsG+zVt2mMxFvpsVogwXhySjipMVEe0a404x6uThVRZDsNVpcH97Ot9lD+fVgf4gX
BMZm8EnFZPxxoNJe2SmvbLTjIOV8c2O0ONuQGgmxQCPIPCysPTkuKNzn1WbukWWPhA2vnUdhYj4f
bgdY+VL+SD4SsNVueILprMa5z1/AGJ34Q6CeLlmQrgZbccta7V+NTYfCkwL+2cS5jd4McbcW49DC
vAeR79eGXk4KWRA8NW74d9oogcDSq2ja8u6FIhpffqkD/e5KXbLrPClLchLRNx3+vtbN40ZzPz0G
526B6GRZGeG/5lJm92ilPNyCEjqLXvC+7m7SopVHC65mXV2iBxMg+euUccABIW3VJvshh5ThlWPM
tQPzSm2d3UsfA1u9TrH/gB1GwQHvoBhheOsc/Orwjs8NfPUauI+/elk47UZU3FAPCjI7PAlWzx2u
EyKFYcM8BrKbtXfmF3SF3Ejs0wlewsnBJbFZ3ZuXnowZOjTIkI456ef0YXbjAxT+KsEDtGwOrYT6
OSPINCAb8tRLO7sLS+LfA0N+0+lGaqGQrkPcTa1WZuFnau2UXR/Xw0DvbeLx3boMGhw+txE3sMQK
u0OMfBO5frwfKdN9cz8/jtYhmcIRuuGdr8IrTrqfYO13Aoyf91Sm1mvJ6VS9Vy6HQRFev43ZH5Hs
sKZ4DTuhr3BGn2PuOvLFvHLEGxyi2sN4NjGI7hDQ1MZSBMTdBYGnHsv81fZEm+3V1ND8iQTvySes
4t02xoKj4lmFOq8GEf73zJJv+Fmtz+lhcPTJTYG6c1iucYKeqH09OA/+Y0CsTP7+bN97Y3k6/7xo
qfRvJMerJMtclGb6Um9mlAozorYkDceh2yxbNvrH1ZVQw4nWsPd8Kix20E/O/74LWVyldBcAwxVc
hHWS44iQ/f3oyvZ+r+6SUz5oDJ43kBEdQ9JXhqM3rVfnRcYyQEO0tZJ2w89CuFUwCL16D6twDTH/
fXjkgPBq1rytp34AKd9UmT9vrNxe0B7P1xlTwnwg0Vmt+WlHgvv998P/a4lC8YT9E6FUmqbTSyjB
euvDeVu5yzvScdwbhu3t57xC0ATnkXyw9fKB8gGbezfOfl2vhM1p1duzkp7F9XBrXq3RLap9cOoT
0awXU5o2vhTJUMhi/WS2+EYgWNdEp7FSr1e/Hf1+f+XD5aLdt9U0G1Q6L3o065h+jb9GrHMYSvTm
b13qW61KBVUPMsjQdhbmmtEgNcVEwt1TJ9wkLKGxPDzzv7fJun/B1z5mpcRCDxmwtFALeDwAOAAA
a4sYJtMjRgSm6N8frPZv31SpqKLqo3FaUarfz/ljC6wm8qFyS6XtYB/uZpWujOOuOoCzC+kT8uzR
2pPpPsBfQ8EY18AMP7xS+0VSLuqeJ9WerHwYQo1/K+Dfd1T6pNVHUn28NtzRadhY7QKUY3Xz/LXx
UjSUhHY+oWfgT/iAQawvQJrCW4yYoO4e6XiT7rH3nx4Nu7DO+R48r5dYr3aFQ5W76+8gu8teZXBw
X7xTN/PvcF2uphzVmI3OS4eHXbURd+PUHpHQe0VwpMKq2i6hpLSPjF093DnVNowX9C8vgD/VTqas
pHUY785RNW79ylz5aBOhvPtC8MpAOlSMEBFulEbabn86So/zhsMhx77zl0QNPtBQ72ziFOAG0bt1
wXgee9Hw1b2xDefWi0Y8Qn80Bwr0yQ0n9H1LiteIPp01PA8zO5AMsW2SCVybr500qtOziMCDjO0L
VguT1T61tlOSN/QP5wxNnKt/L45KRRf5RnXMcMQM+v0wZ3VzvKaPbDPYhnpPN/pJuzDG39YxWxQh
iBkepFCQiopKf4ZdlnOEzeY/7DsCvgI/QGKofMrWx0wOT5AgmESCg6/hZCAOIi/njnRaGFc/bVjY
8BxDiHJ6lNC/EmQjd5YP687VrizAccwrHBDr4CXmQOoMsGD+sNqqb1pCtF/IDBVxhTRVS99Np/Wi
4XiGOQm8Ntz2iEJQrPUgnR36x6G62DzZfQDZifPw13tfuviFD3yPwgLspY2JLvm22Bzc+nJB7AF5
0llfdSoE2U4UujiuPrjgsY7Np/fiKB5V6uaTGBfO3ZBqoP0cvFeT8mqPzYQpLdO4unyQQ0LEQfsY
JbMtSz/m6i3yV3a5q7SvLzDuvxeWN214WFY1lO6V2rcXV2kzlqRzdU0kVzrYxduJ1NMnDdj8tJDT
Re1pHftSc21h4xq+bOQv20UFPvn8JPeUWAuuzNm7f68YT824V/iqMlYf7jVSgv0MHn3eSacgFAQ3
KLQCIKsHL86e0zP6riGQtcCN7tDXaSg9PyyW8r/HKcpBdJlV/A2F+0Dpk6YN7Oz1RE0Hd0t2/G/T
mbTVmEnGgam4BSKl2IClBIsEPm27anzBcUQTAKQRnt3TAqYjcBtkyEBefEytf0Pr4OZwyq2rmOUq
VK+/p9a2lp6Pj1xJB1XwoTFW+8wQqNwENmW4epxGKJTYl+wqnF2FXBjE0xjownEz112kDXen2qtO
TvEOJJyMk74MwoTJu4FNdiXIczSo0ChUUzZeS2GphgSziXHV3rnKZv3M0TnOcLY64bcr0nfY7Dzd
rfvaVMQB1qsEkFVB7XV77RckjWAis0K578sr+ivd6qheiF65kyFFqvvA/nEF/84HDqQLTk2ogEjP
ORjnLjG0pPUsTniZ0RORA7X1TWz28hHOpTh9uie4z1W8yhfnSPh6vOD0BUp8otHyclTvwuEFLm2M
PJY0lSbNhS9G0wYCQbHa9bf2hraEMuDEjtKxCsD58ISehjF2cG59IgAfEAtuC6mzH9YInQYhPJoN
iC6TV/fvmfPGVkvBEwhjUdG3pWlfKiCvqf7UTptGOlBh+ZIRrcLTNy8zRTcOK72XzW5JrLc0IwfB
JdaI6G4kFw/7uUBf+AXswT62N8mPgaaoOcWC/CbZ5MjKKMi8Ys7Wt9HxZDuaec3LV5t+1a4j1umn
Fwf47WFRkkBlIAVcwlxMG8o4A7O/EBxFetaNJgdO7sYRBLFi1TEtWV6uTdzPWVjq5NKNauDOS8mh
8umh/wQxPpgUCpG+qHQbU2XxmJ9Gt09bivqmXsACD2oDvpoc4b8tKH9UMPIxIQ31dksH9RPJadew
HlzsytPW8CYenihbplDsAa3PbC6EYVopHT9MHNCopPGzS7zMcUTcE451RzQ/aPw3UOdhR9qqiH2S
utWD9ULNyqCgVT5RW2QnKZ3r8NUvogM8yGFj/prDMUkDKB27mo3MqEmxr2jDXXVQvfn7ZRJ/Eolr
75YhVYeHR9GGjek/iNd6rxzTzX09uKKrhx3UJt2A3h8kDtizFxtCePwASL5aq2Mg+WLNudOzVeaX
4VCC/5i4Ow9LC5qhZMR014E7efjYTkAOyJltU7bVNZwVeJr0IgWb5wn76TABWqYXeZ4Cjnm7m/Gk
5ReJIgzogJ7jFoqOaAjDzHH+ng5vmH2YLet14bUr5oVeWnTlYqfk5L1I/W0I+4hDL1+GRJaF42Db
j+CXJQzagivMveiBfpkNpwepAlkNqqsWcEMevAx0NItPDKA3qD2dfyJVCQau40BTLy24lcv1fKvi
NNA/CjcKLKlriX1lt/qqrbLc0p07nIAeN3jDT2VbMeQoH56Da1fvZOH5ZT3hgse7yaF/XpunNumK
t/7dzW1aJr4aVz6sKW8OpdwrgnQ8BSA+Y4z5e3OQj3o9vd0egp8yrHfGsF4hWbS2DgxJl5qiBdRk
IrFv58MsdO3Y9BY5UKnxyVel9o6NxI1oIudSVSHHiwLxx2y977Nt2rhDm6p0hhqKWWeqgS7fBgQO
2uyjqnOIhZA26aCqRS7R8dLOanHDEO9uoablPC0ZnnfsbFjU94MVfHEWsygShJXxfdxserfmYiGj
JVzteh2vuTOIc0GCikTcOYeXYcakwPf6hpBFjY6kvVpkVfMuSCK0NFRp8TRHuXDKEPmxJRKJ5SUP
KzpcjBYy1g0CZMycJ5p3l62E3ixiT8I3BXeFIak0jP5z3u2maC8EOL6LurU2vqDOSN9bWudpjr4q
PvoqWCPX+Zq+nmrpA9E7RACCf0y9/fR89GD71tPTu1R4Nrqn1lOA0kzIpb9M+kSXZIPldn5t1trL
i6NEd0o716T5Z0qTFbLTCp3lGf6A7fViNouVwazuEPg4nuAebgWTUxgHwYpW3uhhBJk1qHiDmBY+
5jon6OGcRknnOBpSMAlT0R8Pr8MZ5i6Qk65P8zqFX0UMIb+rV80H9sWC5PXwFpemJhvZqGOlwSC3
A1V34y1s7ytaXf6TZjD5Ge5qz0qxdRcfkP837Rpixmv0LLAzruj1MqDR0NZK5ZpBusKvoOpMHQAw
u/v0BFfNnpgvv2YNIHkv/l6Pav/CKL+vWoK21tkheV20LbyquxUVoTps9XVozVbfBeANUSi9jPjS
7tWavdXDWG1xv/j7Bt4tiL+Yh6V1Z/8sUm1TMIVasFkxESVi42akX2k7xS/kGhLeiaXmFymT2Gjs
DUGDtGcqTeZkVIHH/goPDm4N0AA+rdTfhoWlwx1bEh7TrDMyzrulkr+i3/bXWwOilCzOdOOHjUS/
f3L79Vnr6PQzt7+x+0yU7tOAfMMf+OvIdeuGHZ78CZzCRyswXdZxfqHrM0ZKNIoHgbc4zMGnc7ej
Wc3NqrN1Vx0vQJnd87wbsHMy+/v1vmFZiY2ViAZsm1UwrPIRtfG4yo+GkrBUQpxzCr+1d/wlxGjT
NuxYMRn4kCM6H4bVuxUauxAsdmjXiBCP0jZ3vB/zpCInsMzq0/EYUpYR5RZvDWrBzu4bwMzGbmOE
hYnEi6kHi2a1OrS8zt9P/71p/fMNf9xGqfjcv86FKmVq0hcxdZR1bjR99vqM7ouBJkk9G9D1YMB5
LYPgLZO2DEwgN6yuJjaLTGqImsBb1Luet7WLqed9eEt1MYT+uL1yp/yxldOq9uDjpGFmjCsmRgsm
8T7GvaV5feafAQer6M/5YqywI5tzszG5xjFHATt4urfF4Ir1Vm4ubp9YgoqY9n/dWWlZUA76Ht93
OemPo6cVTWmhTiMWiKaKzjbaxVOcbVp+g3UeVuizCU24h0oaAX1csRRWjBlTdADAt4GEayweHmK+
v7/sG7tRxvV/v2yjNDtrp1ej2N4bDLAILRC5nLB3jP4u6HexIhyJKRfn3TizehtHIq1YYI0fffDF
IP73JXFIpTFQJ61eYF0/dv9t0rjet3VekuSNI+gk+PwavjGagNdYg94nCqz6Bm3ikf97udJKWXlu
dtV7UvtekAQJkK6i32IYIwjYUGakV3t6UXHEQfCFb4bU3bk+fG0QW+q5ccvxIarwkXCBqn09xOZ4
qkH/KoYAofRIUxvqTmB6UBExgLzCmyVLOfr0DO8npFyHHoKSkB5lCVG/b9Naol6eSV+dRk8nmm6a
88cQZw4ndXw4xv2DeYgKYwmxOIRhdmCJGkA0Wxwtzwrg0cVr0ztH5yCwvL/H0/sB/+PGSgvW6ZHm
xy1Rh4ynOmLc+c5rqQezvzaMxtGAxFugCujXES+uvTlCQx/hIMPN5geWYTjDgOoLz4sGJ3wohxon
KNjHLsrVtvCB+PtW3xwRgUNoxxBKwSmx8o1K/hh2RXKSs63O2np2qBX7kqBDH/trfF0u8albG2LS
ZGcd+r/fBGloohHdoSjxVYJ7w4YRQIy0gsBMUmtAA9QAFn0Z1Wiy8SdV+wxnX6HksExvZS1u5hDv
0OFHmF6M1N8T5/cTlDalQq7d0kRsrU04Meb07tcuRjKs26214boh7v1aZ4f35R4hjuLuZwptS4LE
5Q+lx3dF9ddtlOavWrmrxWEvqNCPgEhpDqCFs+ui/LW37UZA9olRm52pQzTv2HoxLIU1LePA9A3f
NkwjOFL4xkKKKwicNWtzNOKnTaW4n+kd/PN90L+zwc6+an6aR9/Kzr9uvbQWyPfr+VHZcevktCtf
U+eEDxaGLAaBsstvlxmc/0CNxbL3kWjwL4T/++uV5vCmstUyTVz7WuXAUcdv4WViq7GJo8gRJn5d
CLUVHY3k0wxt0CgEU3/PANb5DwOoNFt3p/RYVF/cQoZAQTgQVWZ4qgC563A/4frPtviXqy7xvXeL
MMDE3bd1w1FC7tKQRylwwAGzpY2RkkcvO5UhRkK4KKxjFGN3/hOtuu04jljMkaRb+nTDEYL0Zpws
TJrjqLSRMpqjtmv4jiwoq+c4kO1eaqw6q0a349lt4EJEWGyEKvQC2SaxQM3FYDFuItX8YEkBBHNj
wDLxqeapvp1c+BqqNMBqnE1LZ9LNSb4eHnddLA+5jxsVqwO4SkBinFUNnrNJY5xBcP37i3xTb/4Z
jz8uWprRlfWjllwvXHTIlBanUAA0UxtfwxOQbMUet/idMY1QuHB8xUXq2BeGXYXVal3MOXcoBB34
VUHEGl2hgyNQtg5+wxi9HMU9hbgNtZ/Diz8bANrhskLdb7yMZsf6+yne9HvFkvrfV1daEA5n7ZBc
z6yscg+iywEX16f3wr3A2HuHFvSvD5cTE6X80jT2QA0PAlL3yl9q11jvq6fTLunDeGh1VbNLKgLA
8kw1Arbhj269/9YPDYwn/nu50jd64e5/2KpcjoPAkIR5BrpmjKM+dRO55UbfMKDWmtAIrFmNQ1Ww
M7DCCD5stN8P9ddDl95x4/C66cczdzEci3IpgnQ4xFSBoeH0o2gMxl6EuAjPW5hi8afNyOk7TjS2
pqJK8Ltr2zVs2xzYk9EoxuGDVHMbSKCwZ8y+AbJhiGdmbK7igfWp5HzTA+MFNuhbasBPCIZLi+4+
q9+upzRN+liumNUeziegk09o/Cka3ZbWG8+7Oed1BVn5vimZtmp94dq9HYGRYMfdHgk/GgXU3285
45ZvLN2vr3b36ukc8ylefR8PKMqyWTwx2HrWADH+l+vP/WXu7Q3XDhMDgj3dD8P9wi9s5C77G7ZL
e9L2a7bvQqw1/D6Cen+EM5sRu3zSuYS3WLsdnhw+a7j0+9PEnXLAN78o1QvOE1ejjfrngYh0yscg
CB3aI81Koo6Xgg01iq/mKLe6mj1VDG5Zt/cjHJ2sEGGHufOB1f09/lG6tY9A8aE+exKcetxFMT0S
2HGPzD9fmawdzeLvcwXHoaQgIoyki6ttxMJlFmcIwTTrjCN/60zHst9Jg1VuNh9gVkPVFn5xFdza
8Gqx+e16JRvNhsgM7xxwlsfEyuqYxibE76+O3V0Y9j7MUf3dbkfbE94hTrWE5ZWOkJdnfQ0JJNGB
AcTKNp5ON8Z0iEak8/+WuSmpHyeWOw5IFI7MJt/F0isxVCOES383nLnYm8RP80WE0o8yR+hZ3JC2
tRGP2ms0bK2n9QT/nq+N6RgcEBtj1kf2M5yChN/eFtFR0gYKoTYeHcU/HNo9ohN4+y8jCL+EDYX4
NzV7SVwsIyRkPmxw3xECGsQNK8CIpXs03P6eedV1Jwjvc4OltJebqyDOjdFyyV8LB8ABVi8IXP+E
jYSQ5i/bk4Af2ps9WOxmZzUAHUJBk7sbB50ivhaibbU39QnCH2PIN1usP828N2gCaTMQequCiETy
VOkbHKStmj9Pst5HJ0X4aDAmcI7oAEwtzPMQIx0fUNGEGvO1bmKtRFqISu5ftUEowRqlUc/TqOS6
nwCiN45IP++K7jjL+486/HK4HTRlrej9FBeUS3xGnLN8igDKL3szSQvj0pY5osVQAPQPi+i7jerH
C/mPuc2PS1/3N716p4/Ub1Zo7uhd3PtQ7PUQ6p0+rXpvSq1flyodtLcHmlQSvLB+A3VBvYOzDVaX
01sH34424ZUHtxHeVw10D7ht4gCo9T9NwH83yV/XL5Uz+jbfNo5STSd+j2qTM467CWjZYm+CBf4O
tkQ+vLThfuDA/KGoecMm+v2BSxvmOck39xesyr7QHZ3IpQdsQVzqbwyf1DvYD9U4HzaMyxiAeH8x
tqQzHlqQw5Fnf/gK74q6X2+htGuq1SRbX4+qjmWW6kJnkq0HF0SHVUuMAJ2iOm44q+GHV/8vCPT7
+Uv73SVPLudqxqd/mDUMMgXMPxrBV0Gx/uFKbxZZFaQVA1eccGXSh39Ppdr5lN7WUlXv49Dpc6y+
N9uUq8KY5oyRCmq3D+9TEQeEUhUCk5PYWgpk9nS5NKruJ+XaKLSz1K/eDHSwuEuDBU4f3WkSzKt9
PGgC1pT6pCG5WOHfvfzC2pr28Cr9ogXyOlv3lUqlalw1JwSUe/leTyIWqlPwK49W0uLCEKU7C3oN
jOgVklHvpstF8WF3+r7Nvx6jNEKP9+J5PCgn0PvxbTjdNedi1UY2aPZ97FUpOZ4NM4RuAgq2tjy4
mLTCKt2P40QMhL9uo/T5DolWPz2SoySgchWMVXEo89fd6A6ir31JtJueVgvvjZPJ5ncNpwILXj63
5k026Npe4K9Fy263P+/7RZPZlZrce1czjckkNushDdCHZ452fptIOEqhUWECDtVZ6G0XeAhxJV2o
NpVQg/p5cJ96nA5olEiqffDq0fAw163eizODKYjCXsXogXh4w+cHmvU3I+Wvl1CaLbWifr6oVYZU
PdqeEFpiSEiFrZCHTBTaCVECe1PaApSxu0nunDNMb0DAMW//CkN673t8UOsGJYFtoqrEMjladCSn
4/G7ACwJIfh9suhsB3zrvyef/OYY8msuiD//sZkcL8/LS8kZROvVcUyFI/BdjvH4ui6lbr9/c/t+
l/QUqoOKg11UbN5a2gwDzFXDXHw8pPw7lMj/o+NCp6KBjEErAc/r/HRRC13TQOzHY7oGF+PoiFP7
AXIgfURmpqnEBuFpYRzXjABFf+aYtKY6aXTxLqPmh5dT/3cN/H0/pe2PrNPNen+XNCGXBxk8GdH+
KzpTcaNKpwlEgVfxpUFO3cztmHrbC2xD7XFiBfoBAJfaqzuCL+Pje/q3dcB9qZpexY5NwQ+jNNqK
4zlXj7W71m9O62arn3W2lNdd2jxu+9kdoXiDzarOV80hzZeomTWHufv61L94A8L/vonSyKme7+e9
lnETMosohnd77CxbjSHnktRZnptFl8lq23Ex7d0jlCV0uz6s47JY4H5Put93UAKCNtcLseaVQuvn
e3PIGbJF/V1gB6EckWITL/hot9F2mwQU2aJL3HuRf9S7GZ16YSwSu/NhJv27q3CKZ09h5FYI1i4f
EJW1pNW1vaz0h2cLb/xNXFlNp0VmUv/vfA61QBxIZ9ttjlg+ACEsCetJvCbUiVmszXrYwCDmBxL6
sL2+meGME7HNkZ3MBvsPiT+t1zJJTcWkuoJuom1BV751hEM21uHDDApa2lt+XQ17NkMfHEwCUkRC
AV4fyd6AJ8M2xvEOudjfL+xNhfXrxso975qOf6tCAxgcr1UYLXFKZNJfqOaL78b3CdQNi5aa0XuM
hJHx4u/r198Mn1q1ppJrUKMdwcni99LXaKSH+ylTFA4Wm6FmSK1p1XK6+cgVZifjBEATsXO3sdhw
WGPXAbIL7JcT0oYwe+k0tTkYdT5aY+hv1sCfd/WNfv5YkLfqJk8PKXdV9MbjExgjZ4qn0Z8749cq
Ym/VsB4X+Nq0CKcVE6uA4QX1VUhz7mhdv4TfdJpa8om3iVjVYN81uvc1slXvsjdPXw3O9CPMZl3N
dKtYp5hd7B7AtrsQDUb7Vdue2WyXa6uzbjiUer7HFsuBP7yEnGpf/qO/NfBI+LSWvCll9F8PXVr4
nzc8iM4vHrp54wGmu5hYjWmL03S3+yDOunn0CAjF95WCu2qCntKrkqyFvrU7zU8dlo8foLTov/Kd
8ipqdaV/ssfRoRtFQA5NhEeJSSzaGAhA2BwU7Odd5HQXw81M3+GozuZZ6zSn/RZ4TluzvwhqC+uG
8Cg38BsU5XMRIyEb57S1PI/OS/1idDCbDaggrdD+ulMT2EEvvVkLxcK6CKr1OPJ6p95KWNZ+7F++
ifbgldOf/w7CketyaQ95ypvtPrs9xDgT3XFJOHY7EeSGbre7dpd1zH1ohTd6NI3sgE4RneYP2+u7
BeDXLZR3EEV7NKoZtzBG3xQhThO1IU01KV5usAkZTYrVxByYggj199R/gyn8fvjSztHYKvlrfXkq
/YMdNV+2I837e6qeZeJQjO1oZjcM6Bodr9JdgFYJPw8IGsqnu3g71Tn3gGzoFViQJQwhPVyfx3V2
VNhBm+OoQgCsWVudDNzrsD9g7DM7mcxmO7SPcKHORnU4Qw/EiKkYOFVQ93zEWv497/NeftxRaR5u
rqgFpftB6VvDKEoXZ7Tj1jhbNenVGrRlv7RpeKkhwLcBj0zvEwT/prH1+/KlqXfUbrvHq8blFV4I
mFqLc77ju3vDAK6M0Th4n1q/tbebwI8nLp0FX6cEmzE5Z+UZR2Q5QA/puhW/DWJqmpwWrJVmdYYf
u2j/Vt2/H1Tc1Y9FvrJ5bB96ZU+t8E39cBCdmvMsYOx3xdPGcaAPA1PQ/v4e+O+Ktl8fuHRYU+sH
NTkWvOFm8xu5xgcPl+OqQCX9rhJTP5pAgzexyfXMVfNDjaSIt1mq2H5dvrToJJWiWKs13rZsYHx2
GT6t8S2wptMpx37MT6HtjpZF3IbCQbs/MM3mUNAaXwEgGgBjr7dl8aQowCga/NJGPWTAgfz7FX07
I/x1j6VVKTvcCunxyvg24ylvxW+vOV0aPbO3+FzJfxeFf12stBA9Tnrlcqt8v5CrNW64GmuAxOQX
nAOfDaZtTHCw94Xdm9drdj6swB+ftVQCSXWpnhXiWY8Ww99xAKzbS5fTFZ3JTy/2/XL/36lWTjjP
NzvtoonZTT8Hgy7M0Jxul64IXDQzPjkeB10P9Pvvz/l2xNd0jMyrOt09rVqaasfarbrfPplqt2BI
OCU8Joe1FYhBGo6ER8KkYUDNM9llzc6H2fa9h5a/rlyF8601iMkkRev3NEdcennWalJd8O8ovTmi
RLQ/G664A5/R3uYLX5zQnUxO0NaFFyE4OzdyM6y/38K7o1Lt552U5v1rk+f5+pKKeT92ogqROFye
6rarWi7dBN5AD6fWXoAdndVbdD5u9e+2up/XL038zTpfy9UX15cNi7PidAqmFvg+VSgVvm0TCQ9X
4mFAkv4wxN8u8D+vXJrO6Z4Ps1lvxBCnn3gg6I+KDGaPZtvk0sBARI1qfPryb5iXJBv++PKleV05
w/FVaon48lHUyrEmu5gOrACXysKEMNIzc3f18S2L8fTXeCtN59pWY//cbZXvq0atufMEdPLZuNtA
S2xnXPQBgnsz/k8vWeP8+3ugn4prtfFKeFzda05paM/hSx1Mo7sxDWMSzuSZ2aN99OmqYtD+r4/L
VUvVSk3JlEaerKlWvrtvEk1kFmxot4ZNK5VFjBMaRYryYTK9XbT//8fluqUy5Zrsz9qxzmD+Xkvm
/Y0Ag7p++ys0od1wfNYxpVp1Fh+Wk7cHVrnaUHFdamD5rpaum+jH/RNEvi6GMk8sJCTRw8QFrGY6
WvOEbK+omvfRNzIFFV90nv+HtPdqTl3bunZ/EVUogXSrLHIyNr5ROaEAQkhCIPTrv2fwnnOWJ/Zr
qr6z195rz+nAkEboo4fWW9OcZ6Bd7PNJ5tIza59QZvF8ElP0VcGW7v1tZn418d+f8M6bKqXDPj5f
NXUl7rJXqFDI6DqLD8/b1JBemHSugim4+I+jtl8A9OLA/Tc3d6Y2kdXoqLWMPHw5BJzydxdmnBkh
hDWZYFjm9qMk3P9yxP8b8c6kymEdJSk2X5i0qzV+jcnEcWl7dO96ztWePC07tv3Agfpftt5/g97Z
0aO8S/fAhlVyJmBxJREt0VFLyAbcYASnKDAkEhMIervh4/ysKjbYzwP33+h3tjQrlVC/SryyQUme
gJeIjaq1MpT8yHyPP94XzZCmD6zr7AoIatq7dU5EVgvR5RLOxWeBV94/kc2GW/tR7KL+Frt83wF3
JrcfcWDUSuyAE4/WujjVsBcEq3QZCEMEhkIqxVVn2T6t2BRERLLWHG2Avf59Cm5x21/TdGeGId46
0NMgnmQ9Dud09IeT13J1RjWxMBGtG0/hOxm9oxry+j6lpyCDFFu1E4jCRqPScUgCfObDT3/rO86z
Mt/0zGRFM4tH7JdvBoOR80xPKjkDOpvIaPrLJ2OdbaAr3tKdknqnC/iIv9/nFzKSf87WfceVrMfN
Xs10cZkxs+Mx4QL7TbVHFuy/EBU/HFDsox8TSIFOhsALleCbT/ctPOpcT/nROHYxIwIiOn49zM4H
iDPFiR6xgpcV+IbBzl0u4aadHx8s3y9dMbzut9Hvlq8fa50oDFuWj7tsDNECvQs0l5kLc0Qe0CH9
FMMDtsSMPTjdNwP+x3vfE+OUQFDk60kW54tskicO2LS1j+TBXNA6iyBwz7PAfX4mCioXg02yEoUG
i7Lep+Bq1ugIE31jc5J2k+eRPKW+RCT5EIv+q0v9bYKUu3s3NZCElXZM0PoFhJYK9pSiOJVHDz+D
wM1yLLEyRI8PLsBHK3NL63zbF3p9iNXkKlaG6891IbwkXQVSzFtozgx2MxpKQmcLJY//KGP08J3v
brZ+Lzr0aVdSV10PwnFcDcE9HYMS7TseiBPSEyJehf56rk8ehc23Cf1rX9xdbnF1uvarI4O/jKf1
ZEobDSnI//HfITzFgafQAnabVFU8T6a0PODSfv7fXXj/nYtbM9e32S+SqH+SWonZF00hUwKIRcfy
DGbehJRTIN59qNkeGR/xbn+9+92Nd0GpY9evsQVkpE5TCgVmMDMs0xNpSdjQCRrJkjyMGsWn/jXq
3U2Xx0p3HyLySqwKPJE8OgWcgyti8hOwu4kk2LsxA0t7+Eie/Hcf6ts0391jVdrLJG3HNB9FRUTE
q9Qbb5mhwjZH+WgzeRvgvj30pn/LzXw/1Xdmb5eo3Y5+vqr0I728TKer1cJsF6aJ/8TlwoZ6BGtR
H8zx7UL/tp/a9pQ03ZaV5VqBql8fkH+TD/Z7WgGT61IHMjVEXldEyt4IRN2kNN+c/duGMlXXbuGI
Mc9wcVrg8MEEe9ANfT66CMRM/7EJbuXhbw94KOR9u9cxx2OC91eyZBjiM4l/dMJ8cyRCDCydv72B
Px7K1P9+6/63D27O2LfRm0uBPkyqitFdF0OHdvjC80xQmZxzMJKPuFt/zb5+2wA/+pkPmtRral53
PRaYelGvpKFauO2TBubt5fbRffe7N/vtFe/s2oku7+RyYcQSwMSLcKILcl+U/GkF+XDwZ0vT2a1w
0B5dJA/2unrnu1dyBRqJLiXiFHJRF28lPYs0863W8TRI7N3Unj+0ZI/2+50lU89FfOrm4vbClNGT
xW7KIOoNvGfa1AFfg9PZWxfYIR+87S+KDv84NOqdMYuUVk06e+V20F52k9YlYHytUUeRgOCDrWhw
LSj/jkbXEQzLox1t8/SvHM06w7eYRydYQR+5eA+f6c7KtZUuV0aFtcmdF0xcG6yOS1L9wt7ktuXg
bYEIDkxCasqOFgUzf/uJvPffnu2vRbDvW/7O5l0uWpVEoPywtWN7rDp7yuJQUVrGYgHNgdj9pCbZ
+qdxQp/UZTif606jWf6Dx3hwx2l36ZND0cfOwDCAX0PZBX/quERoA5ufP3ESSKKIxqLJW2k++fP+
6tOXn0FF4eQ8eIxfI6j/jqN259fl+j7ZZTCaCoNMNhjgkvmKDvbqNYicwNTGznMu0pTkCI8A7cEq
PApvbybmD4t7Y2L6ZvM6MLipTcWVMLRfQo9bANwllAQWwI6Stk5UUGAMXU3jJSHmF3njkltAOdjQ
RLqU5Jel19XpDRFZzPPkyf+/yyV+m6B7J/CkVKEmsWnxgLghF+fnL+g/R6I4NRiwQTsjAZp4sCoP
biHtzkhCv1jtowPRJCcFtovXKXXx1EWdTjWDL/606CnmTLU/bl7YAPAYYI1gG4n6INBngC7/d84R
LG40lJDZpsGbe/PbKu2lLMSeMA3rizVGTol2ZeTZqVaSzrVMCwDB9bkcw8/w0A3/3RP+NvSd2Ujb
CN2QnRgaQanBC435XYtcD9UjVB+tr9nRnxEco/1oTnT3CWXqefo4Hv51Rb49xJ3VyK5Z3mnF+9v2
kXYOV4DTlGEAJHmR0W4JtsIRecDuMLE7qEKbCGL8vSd+j0b+e4J7kEjRamF9OYppsF8MKngICUNa
Rc0otUlte4AjcZcmbzJygTipkb1+sCl/T359e4A7UyFXV+mS9Rt1dSUcwkOmATogGmIHCL+IVMVg
Tu71gYH6Pf77NupdAjTWGjnONEalHeQFr3zMUcD9Q8x78fFBkU6yJtQI0biYbx8N/WuuWTEg0O3J
Gv+5GzpMjv2wa5xFti+/gpcQpQSXpuV3vKQA3TUvG9UC29EA2Hyw2jdaxB9W8dvYd2ZHP8ShpJ4u
t1vKpYi0WuxQRFiN3fUQJgkaLwqfmNQN5LNDQMb+Hz23HnGCQ1UHK72VUDdHzu5RPvp/2YX/zcmd
ZUr6natxKWphDvuCHZa2JcRfEXkwF4Y1m23ACSAJVs9uVa3hI8P4e2Xn27TcOXFHrawPmcKS/M+t
SZN7vFxQwPwgD/Bk0YvtgYB8cPDEK/21FHc+3KVsJemQsBSMmUzIfUwBDICd8kajaMZ1JBpl5g9D
71/xKrCo/X+7787i7oz4qnYKhi3dIU3/L1M8N224t4txvIzJb3ofgEQ2KWDvp3pnbTkAYKAfHYFf
neZvD3Fne5NUrva5xnKvX16OAfluw+XtcZIoLk1ke6L7S/+Rh/Z7iADJE/UOmoBgBPz3rtkVR705
5AexxwCGGXSzrt5Fs9yMS9cBLz14GnDYH7yqIU7z3TIrGog0mB1Q7O7eeO2+3XDVtdehwzZToeOx
6WklMsFbv9Xjr5+LBapeiouoyvT1zEOdP9bwL6yQMckAUO2G+YC69gmyMVhWRjmPuljs5qSJ4udu
8CzNBZQw9GcmBEjBrIT8cS4fx3tqoMXMsiKhCjvfduw5p9o4uOviiHymBj8kckLh2+ffu/k32B1i
npIu3lNX5Xs+sqTbGnUnilTwNlg0MIXVRLZA67/iegrR4K/eCDat3FReTSDXBJ4x+ikgZ/s2ZGnR
o0yPuDN+TDpUy6hPQ32t3PeBXGQ5P1S5oaxsF2JpF4odoe1GJwZhQR08LecQGPYmD5b6t3QLjsx/
o95tMKlR0l4ZM2rHR0G3hl/ulVbHvqPxz4y+A9B6yznBYM95FHD/Ztdht+xBvgnvMkw5d/Zzp8uR
WpeysqIiLopW7B8b1TjA7qo6+eptdl7dYRUyqxFhuO2F/sfMo4sjHujXD5iUgxTWr9L99H0Mz9Ha
hqjZhNYjSfjf7CzYYUAM8PlwJO5ZhHqHo6F1dxflhoIvIAvrmTJkvEiCTUWCgI7QvjGBgbAnsGm+
AEw92Ka/GF2F3iAV2wPgW7/nvNhrvd05PUcKRS+4015fp4GbPwXvDbhLHI6EdtlRM3/m3pu8+cv6
mS1qNTQEwj/dPjoxv7gBKpLxUCr1NQVH4G63hFoDcWNRyisZyQvBKSS6O1+1zHrdryAqnboCGEp3
58GHKEA4opsED9CuAdCSR+s9tI+/1YRVWgBJBQFTg1T5zi9RY/LS2fkor5LtEdGwPhjveJWuDHjg
uJwKiyCF3g09QiWkeJEhgqbRN7S7SNxO0MQjcshO9swUqcyDZaRm2/GlC/IGe0ujpvCQZ/CXK4Sn
Zea6bCew6HeBbiLLZ6lbFjLxNlF/x5yCO1Mvlp67dC981Zvn4mV3Gc4u7tXdAEIbIFOmW1D7Xs92
ShtVNXkUy/yWh9DgPTck1FaYxvtaftMcdSUO5e4qi/HqXqIe2BRpVbG5X4/B+L0CxBCE7scz7TrX
wsYa1tZIFLOxhrcqUOTOjc9PGDnbR+ZQ3On/mEN0EVUZeG4f5JLBn/+9+dqojbt1qUm42Bfr5BKR
v5OTXZyGIiEg2JYECNMHgm7/fdyk3waGt1xSVQ3NCO3mhX+7/DQ9ybIobSV8HFHfneaecHDQqlj6
j5LOPwFovOT3se58iqi3j6/ZpZFAZ72MX6lsQKnTR+vDHA1AvPmPi3s/Lpm7Ae9iN6PI60PbMmDH
B/MP5FmkF8TN7pH12s0GwI0fzOdP7JUYUuoJuUsJWaybdMu3+Ty2dVHrEUPuzFixAPpaKtDWYl5Z
C5Dh0FaR2aUVjnLvpjQxFxODWk5JGFEDlPh7bX/GbT0JCmvd4Mqn7asv3YUSTXG+JvumxJaTShBc
R0DSIBukax3yOo6cQRHLf+RO/XTi7ka928rkeGu9rGtldZ0DDBEHTaeAR3tX4M5Cl7yr+qFPe9Nb
/5v/MGoUS/rvQfr3ne/ihHOohvtLe1ZWl7nhr19a+hJdwSfhBrNqQ1ehQ0PhZjQQufzPh5CsHxfG
3avfXRhF2K1Op7xQcLGE5/46lh032AN+pJZEZ51jDhKArQ8prX66NXfj3kUMieiw03aMO3x5Ech6
7mri1C+aDDeoLYLC8R9VKaWfR+vfeb47y3I3vchKWSmc5YsjuefAcKN5uExCFP3i8d8b+Wci6O79
7s6xlEq7qKPdBsu4gmHzY3JfmyDLzHe810VAEgTOfEDzCJsO9r6xXlKdpfXzwXP8iBT+fY5bFefb
4d7vosteLtja9pBu4sy0xxeHSkbzwfkav6MCRWWcpNSzHDnPTjTbCBrIB8/w00G7ewaxMN+eQY57
CO5dT6z1kPT+az8xe4UlON8givAmG8pkBXc9ra+PDrb+M2HbQ8VBM+h8kymY8Me7ocM6MS55210N
MW1duOSLIIVu3TyXQe2cEoSOxsbH8eRcnXCr1AMIq9cHvIyDEN1toG4W+ZsaBvQTPZ5wugeBUIrj
ayHSbGULXzUStSjY6vMmtFOizQxRLZNkI//SOULxMl3KlwDu97A3g3itwzdY/V1u6XjwFOjtPtJl
JroCJfqVOnjI5MtQvd7FbHM7qlGVLFHLVAL1YPVSkidK7XayQKLHSiKfmaK/G1qGA892GCQdVAon
UuwekDPpHD3NsGnZ2VnXk/3VPdOwhpLcufCq8Gt/hOaFL2mphWJMg9BwMzoP2/34rPh87rXzKWtW
b6NCWnh0ekEvHe7plbYWQZn7x64p5QMl5acWvbO/g/u5XSS5JVVD2kHUs99BHnYV9KKBdAj2GY+9
6aZec3RQG6PDKLUiGC2t2P4ycntFeamwkCDQZ7EdbuitXkQX7pr6C02timnWKeEboXhUFDV2Dr8K
gdbsKFlhCmLKDJBvWDGb15wg97kpPDS+Gv/IZNi9jv/F70pOQauwbfBwiaMhGkPvHh8YrIJSfH7F
z4TpROqaiP/xKnSG6rABnysriawT2q+W9AxV8GrHmjv7ZUv9a8maHtgLNewj7wTHECrzrpGze9Xe
y44oVaV288w++NIqsWHgW/4KIM+OHANppq/Okc+JzF4+ulG1KbkQg7ZWXLNIT+S6Ayt4eCakLCw2
EsJXuRCP5AUkCznA3YAPjO0jw5iZ7BZfCN+fcqBte0Q3hjWlSRo04VnZQbdCwrf7LuaIp0WJ+Wml
k3klXr2wCQv+v6QRTzxdjkSAXTMPuQo6dXV+Bq2SPR2WTdfsQ26Vs19hkg1nkPecmSbWUIdf+DZA
NhaTz9zIeMe7q9eTXCgIAirQcspDDi/psDr7l7NTw9BwsFoUS0NLu4zi1FJ3brewZ8aYgqagUe7a
+snRnp7awuyaqN4crbpw2Gnir+04Ls19F8a4CLYZeM5quIYkp783ywutqtRCjSBfocQ5unzmdr6U
qcI7SXAwtYFgsEnT8VsdIFtxG+Nk1bP2K3rhVazqszvqr/0BHDOEhJ0ghrhJD02ECnaQTEmRizLw
pu/Fk858M3A6YDkia1KdTevtaRnBNz4X1GoZLfuRRBLbiNy3A7I4e1NhL9WmGpu6rxyHbx3vElyX
y2y57PkTh4Y1KC3tzdtymesmfP5X84yGudzacmXx+iTIdLeq7Caxjj1XRlplzxSaYWIacG/xtl5j
1Rt6+k5DTrSpPbtf5HYhFzi/NQJyMNk3NowbxHSJbfUHauQR9g5w2nbSsosWgXdurCYSrbzqOxG5
YWuqfbAuJ4A5OVQGUCkfBrHZj6wzVunA/DUEEv0DmcNOz3wqX/kIDQJqGBvcGt6o0FbYnUgqwnWy
Q9Dn9IXSFwK3aOQFyDFu4Tr46r5fKgEJ0HI3WSKDa4M97gTkfQ8gLfXYjZ9gR7nCFXvxE9vPO0N+
yUN+e0FaOEY1nP5KyYVlvAuZ9mergaCCuUKbART3yfeweuoC8vGysJXa6Yc+WamoN9CtSEIJ0Nbb
J6W7vZZW1n0qUksuhzTiN5TBaiCY5bSv2Cc+CGyaXVMhQleQRsZdn3/Nq/czqdL062KGpVW959Bm
ecyYlpLQ7qZQDvEUn/2A00Clx4ym2xLzRNfPHChKNaT3k59DvJfLv7XPqo0m89HhR0F/OXuvr0wi
8RTGZz8lKdIeRowt2KjwteaVBHLS3z/1g3AR2czC+exHYpbBRF+IQJYlDxXpZgbK0oxcVpCV26KM
UPcGMuoA6WreT83P4gQZji9tQksytvpunPcGXcnpwgTftRBeOqeemtuNymOicHR0SoG71xT7fLB0
q5mePpDM5MBJZn5cdsJgjxBSYlfISqfLLPXVzN9fBnWW2esr7eqnjrdTXq+e0Z+G7VsEgRaaINlQ
yUYFUjK9UZg7rbSk1AXpYaZ6O4miX9wJ/vZ1brzN/zrSsApqpBp0VI/ICN3lGsKiyfX21GtXQ23Z
uMfSVhSrPjJi5bYu0hxoHAX6VnFPkNEiN0vOrLBej7qPLgv/O89grhmuXGj6j8PaNUfxwshshEpH
V9QoR/Fb5/VsxRf7OX7TDXMTQv9y8JxYc3vmLnaKCqWVA6XdSUS2eZk6PjYiph6MICuwt57FWbgM
yVtcMb7u3y/+W0RM6GZIMB0pssiC/evlwAJUpanWtkRwki07EheZVS5Xs1y208kFGSbF8kOatmZ/
j3v73B8T/m3cuwnv1x2lyuNuu1K9et2uUrf1Zac3qJ32pUlQBJRczT0woToy66Rpo0DzQpjtFacK
DIQncXq7QyN4pOqCbCTv++O5mAooOlCLQEbo3/mQO/1e1VXKdrXu+GQmuCdEr/mNFmO3s9F73oli
ZADxltXarUxdaHqapShtnKzjRl1Hkk/D48FD8IWvJ2YHiVpbsTW3YxYTVMeb0bQYTA9U+ukEvnDc
XXq/J5PSar9iU6XQkXP97IJRHmOYcfFBP2fmk5EAhjUGDvFGFoxOV6czPqCKu+kP3gZnb7nnUH9S
HN9sY/Rql4cBh9p/enorgslAR5H8PJc57hJc89g6bsiD1b8INRjIP/5e1Z9lM0HO+W327kKXTt7m
Tb6vWsBH3S0cncdVY7vvKiVs8+tkFvboYnMA2q0DEkZkmQ7jef1wT/8SIP7zFPfoOym+9qNeVYg9
/TIsR6/v7/g2Kwp3C2e0WzlwlnL1Hq15Tefz/MEM9P7eP/fAuroDCZR8YuwXEI6SO+blocPAL1t4
BokYyAYGpXWYbzHLn5//P8e+O1PXXXvt682xpZA7vlrlqGvpg3IVb6b0LAUimZ2dzUkxOyyOOBhL
JuBROuhnRuDfib9LwbRhsqMZnJendjTWvbG+fVWfVq1veiYytRcsovX0BN5JdLsO2AuTNxq3HuXU
JZFy+XmE0S1R+rKsa/eoEqlPWkpqczENrcsaoCtIMBO6kNlAYE6z/9/T/lsSTCNDzf0B0wbE1Xcm
g26I3lUt9y0VzJ4nbyUkjApsRgi3gdOzcm/nKYvurIZqPzOlSTQyxr0PbRD7R3whfJ3x4Suihawz
RH8DmdgHD/cD+MSJ/P5wdycyC0/SOdXTFohNf9m8wPMm69Z595QtzrOdk41VRE3IAlPgR4UYd2KL
jUkTq6NbNUHXerAXjCnYisLvvRqrBw/3I2f+78PdYz06l/oap+muhYgNud5VF8zT6BRIgstxKkK2
AZKJa+Jhq4vmfTeCnPPtajYXE2fHP/P92kQdC5XjjtcFNvr3w/16M8qqCrMNLERaX7qL/4ElIJDd
ka8rA0bUE8xfSDYS0qADXYIh7HtdF9Zj8+EN9Nvu/T6sMDDfMh69UpJiXWfYeCR7MtKQkv3VDKA2
fcYjmT2Sgv3JAyWWALp1bn4Dhp9bVvXbcLpaXA+H9tBCoYPsDlRHo3UjOBteufluRPw3NRBPnX3l
XvIa2pC2euABJp3Bbka3iv6yeUISAAKRv2f/BlO9P8Tfn0tM07fnUnu70y4+c4hv+h6Xwhpne2FQ
qzfKc30fIC3htPuFQrXiPW/UD8ebLaLXBRh2kr1vyQYAvVw4S9GR9xDg2ft132JcOPMqdLn3pbKq
aVsVfxRvMYGS3qwcNKW0yL4OTvnqdBzLXhfjj/LbxUp0C97ua0ztahjnnCzyaJodfs0rf92FfFb2
hlTaaeo7U/GjYQquaKKz1Z7QekUNCRXN8ZScavAVjRcieTR1X2FPEfVULUL+CFmZATcszoX5rvlk
QQKRrjkOZ4er/UEvwdcit+Auf+1/vBTO0BiFb+va9GHsA0inAcglEEvHe7x2zUYf4Xwj4pm6h6X4
JJheZiPETGYeKauvY4gbZq08gGAEjwGZGDTJVv2FTDzBUiTmlPO4mFJz4LuL3dNilfnu7pWc1WLR
Rwvwk18Uoj8QD60JXalFtWRt/t9mD3juQgUhnH6XDuYdMSqpJcHau6cihEMUTifUDzqNoKI/Ushz
tAH9Y1eKGz06ZFYxqZXV+5TkoGTD5tE/CR5LkjJfX4d3eho+kuA8eC6v5rM3kxErhJVONdsBXBD5
VLBCI/+IOEqTBKWTwrpKjWaSh4AcwlG8e0lOhALe2Spe0IWXYrN2pXltJ7KpzKmbnVX3gp4Zf32u
Xb0ILh8Hkh9mTyg1lW4zeO7q3pWyWmv9T7Yi9p8gr3dS57wzuyfrCUQXMd8Bj4xeD32ikljys9Ok
oyC5XjbevuNfmlGjTBrhqsBbZKzkriVPsmEz211B/51Sc60odu5on8NdDaHwwVjQAciHzzWzqZ1P
lbLiPvQfHE5xafw4nAalYtlQBL7gztEoe6ddW0nSdaWyhW9VB+C0R/e9JWFEgsk7IE6yEGeTTDW0
1hPSblSMi9GIcrrVndY2TNcKzYAoL9VmaJ3qsTppZzz4I4Xznwxhwrx9e9I7j6Spr9EZHZ/rCpUy
aqD4A3BLEUk29utKE9n0k9BUW5DMBF8pKLnixNpMlu34ML8IDg4a4bgJzb/n71c3+ftT3Rm3fqon
vezK/F299fh17O6G9NGLDGQgAwgZOVRANSvjfvENsgSP0E7qbz4q4kldXBVaqmH+/te21lqlnzr7
y3WVhoOqRIb0+KKRc4J8ehCvskkxUeyCvbVMNMgdEX1zEMg7WLuvdKmQCdx54YgsczSO3/fbPYzE
GdmPFfRq21sqaRJrpvpckvOeHr3+BuVpXIi/5+/mF9zvv+8vcFcBitTQkNqsua6idTZpguOqmqNh
8Yl1SKsHY8GmIfy3v0a78+/y/NTuyqp3xZ+MA8FClvVtaMouNqqqNRn0Sb7ODl7Pw32pRLdH62rm
pcREkx5XrDMptUBN/QJCvPG62GNo+9gxh6Ba4Z88tpQzAEK9GK6hOktpNUu6nIm5EUR2hgW0Iog0
QntL9mt7y2/23tkX8yWI/fhprX1KQTPN4UHMTSGh91pMDLNeIyyi8hDW8LQRKaaQnFN/FVrDarDe
U+3nsYuMd6gc8lUVYjpXq9pmN6BOp4bV77qlgnrr0TwEXaHsjVjlYlp27Hd0tkCqkSVQB+MCOs3L
Ym9fUG8enpZI7GoqDC8A28OBbCHZU8KebKqYVyfsQxsok9vJSZEx8LhYwysW4icnV+u9WBQmpRPV
CgXbdRepWyjqXgghWvf1tSOIRl93Xf84kig8YVxVFzZdVAadlzJEBKg7uFp9klwdd5y0PGlJ8MGW
e1nXrMf2auleLw0ukseEtNcJhGBkU6yoi1twrgbIQbLJWasjgllOAhmmRp7Fkq9W67YMF70dakpM
XpGR4Sn8QzMxUKU2k9jtllZzcLs5/SNRxlydPnBiSb87cbAzE8jj/V3fzFLu1o6b5u7FbEhy27pT
4+kPAdY107Va8t3Q6c/2rE8E0t/Uui5fbDqeZl8O/ieqffN+J0C5j1zdrDmvinfdyd4/tyrrJtLs
Yl3hG+I24J002M7YSZ929TwnGxsPluFwSdp06wvGQ+grxvU2N4e2bS31Ielt8+2wKG9o5s94LLDk
QFGG5Jg+taC/2XMFO3ja5P7dFApq3bk9bdxhoAJ5EdRBTIpi5XWmd1fMTGYm1cK4ztYskWS/NDcn
ZW2PQc/m9PqyVG9tvIc6MuIgRAb5XiRgDWWrQJ4wOI8ocpJlsRL/cmV6S/sEa/wJ7oGed7U6HxXg
NSFi815YFT/VAzWCCAo/ItFFpyChTlOXtQ8O6Evu3grdvjq7SRZO2ILNKGpsfSCNYljM+SQe3zlS
v8uh+7ZRRSlR/UYhJZtcnD6I+9NIYWtvcbEKigSjK5kW9HyxiJTNUF65OJf1dW+eYjshya457O0Q
6d/Wyd+QV4aBJ3bywtIMExnfw+o8Osb2/mymoalndrSIJidXHlfUj/UB3nV/2htHW3UejpEzGeUT
0iXVOmR/z/ESjdgstsa0fmMi5cyREAfWieiTSVlb4tt+PuxNpECahmNjyi/xVC210f2g5KZtXfSg
+UUdE4AeO9YACjzFPQirnrHJ/AY1wspZlw1dBMasxk4tDy9YouzqHOURZ4vMZ1zaR9U5Un9GZTe2
ruxjVggR6XmyvRzFmdC4u48WyjTqVfi5es+uUDPgz2uJY1+6aSlmWL6KyWZPpHqwv7p9iZyY1aHu
0QyPI+RYS/7Lo+LN7MUhxElWe3ZxmHSoBkgiiRw+lW74tNOGCfZjI/fdPLVK9FpLBJWs/c6VM19h
/RGQRevm6NVX+1rNermjypAhOGmH8gPuUZHbZUodyD+zBbDRHU9e8KM6lQ9Uo49Qf9tIgDemgrbr
3ms3HUoVn6BoXJmfCEj+ziunWBdvvVZYqVOgfr1fnHpQ+dvD68FDFuL96hWC+DB57tudgEKwc4YW
enWZNl/XwqmnqX/BDew8ZUH4Uk6qEVJl+8lpoNrtgNajCVk6L5uSv7MUBCYiV/bLPrQ2IWWs0Em5
QvrTo02W3Kwm1aQ3COchSITSVcBn9c0jbKfT/Us7PbucCQqTZvvM4zGj7JViexmEVumlY24gRONS
S6HLhmYa9fn4Zcxo+ypddaw76bhLqXqau117P1FlSmXxcCAhDuofvWoYe4UTjpup7oSwGI6Sd+zP
xcrX9aDjE/pIAARKd3eB0VzZ6IvLMI2spMDR1d3CTewktBM7s2U3XuQ2aptnt7Ms1v2PfaCOLwN2
Q8Jx+4jeG1H96Zqyi6IP+HrZrNDysIrgQJvmfpCi/bXpTXbvx5MtzVKqHEc7Hu1H2Vt/qrxUb+fg
NM0GzVBGovap8NjnKwTfl3sbv92o7HLWG3BMu7HFHchvempo9aDepyizkJanDoeznTVI9Mx3W23K
UYudfXDaWyrqhZJ9GVNh5SgMjKk21Z/0Mbke5IeuTs38dUAYU6kVtfUTVT0hSn2eRsOqsblPk557
Gh1lUUs452ZHOPIWRjB34nHfLu1DoLjR8DzK17gKXDw6GL3MqZCBAPJaPzGnpw8sbbSlNsLdpR+t
VrL3lVNGTj82c9mXX8uX5oNDFnWDyxUNbZM7K05MO8cmxZY83ifDyhhm3OljTlgzPVAXOtmZxFXS
gjsm+fxpVN4Z8ge+UZvnj/6o/aTwdfjQLSU1s/fzJh4lV+cw6m4btxooMxIwoUWVqPOZvTOFfRTa
W1udyCJIlz66lOECZWmwE+dnOIoo8pFtHPQ40YNkGc/3UCeDTdKX6USuLakkld2uddnc4QMMy6eD
KuLSU+6e0bIma8wSTbvMC1oc+qSgIX5gzKNZ+dYDg+H3kEs97JwYSR/Da2MrnmiDaHNwMATU60pc
BYMMfIHZj96iyTFA6v61tbGHrCmldf1kU8hJx7xODm3glFJ4Dt+84movOEDiPXQv8cnhInXlgTfY
fR2fe5vck5ArqC1tdU5NfRFNVaoTTsfdbXH0OstjEPmIFUbWRbOp5SPMhVvSWZ4NU+z0NYygh47b
c6QNG8dv/p9NsbtOCel3b1jZWLaVj35tpmA8Pi9mAWqAVPlT/HR5TzifqtCAP/ZMHfHPUTFTrHC6
51IqzdDtJoDtElZft7of4TSn/DuN37TXGkXE/ltztqvPLPQMrzetXg5+jQiVZBkD2T56rNATKTUq
y9E0l6z9V15PtLOvSk5C/D1RZvFYx6+iUjvWLn73mTptT/H7M5b+cDGlTY4Ce2Ri/8qPvBSQUfSP
xM91K2uPEP27DjQQvEVfGN/jB4I3tjSOnT7ecBpIbsJ8Ja+Sn/jGS4LgXzhvDXyvZH1IRjhcFBib
k40vUpvtZ4uIt88N0x0cg+66uz7J3NRcIazW/2x4bIn+mmybnauswEV4e1S2eoi6QF7dipay7qD3
WrXBcaR97CZPnYHsnnQL0urDerdCnsvW/UYKjugBnU2lck/o5gEBGHVHx7eqJAUZRnaVmKFhJswu
1eCP3kiZQKX8xPaAWz770gNw/d3p2apewiWylHVs9z4uJVa1axduNm2d+qW2tzFyQVvsu5uJhARN
fie00dWlpJGBQN9oCcykj8IbdihQRtownfY2h2cZ8bnGSQ8YANi1URI8b9utVpr56LjVxt0ZkkrD
Hq5OgHaMHwsDpVpnXvskplOcBJA25C9RoLy4DRLnO7Ir/CVbdWVEpQ/OfozJ9juDfoHADNaFHNPu
ShcW5QRjoKDeg/f7SVW7v2qnONk7CvncA0fH+Mz9dqpMSXrliE5o5uGlBvJxASZkdUYp7u2Wa787
uVy5KXETktRPttkWc6F99Kf51cm2hw++zi8Zq11lVQVFYFOgKpUpinc7n3Xbx3a1xXAWpdlOpVkM
iULQH+1zs7u3O0JHkZj5OT7Zh5cD8gx7qzfHiGK/T7eSfdiafOJ50/wf0s5syVEsaNJPJDOEQEK3
7Iv2PXWDpXJhFSA2gZ5+Pvq/mOqcmk6zGeu2qqxKVbId4kR4uHtkWhWaSDx6a7SfSIQFSuBZaZBs
9L3t372Gs0B6m1LVastgN/pIIm36pGgh4G+7tc9QJDAaVVoRIV9vwySnxs3prOkUFBfBIu8Zsnk9
/MKLrrdCZ6jDZCJhzii/aCdozUkgW6Uz4zQr6dQe5EUNObj/mp8rNo1m2+47EUOOh/Vg59DKW7Bk
d9c+Aiv1JEzPJDVy4AC5pfG8YIV9rdXgSG9B2sAEewS2EK8mJDkC4opprI+Ybl9W2ijW5HKvPNWX
tIZ1I+UmWxTKC/6m+4cSBUVI9vWs0MdQl5bJUQ7U1w28r7XnwBKQoqj3E7V76Q+c3ZlErywezKlg
FkhkypH5IIFOdLk1UzhjU61KjIbuhmi0pdXOzXmlgciVidb07v3aQMCo1SLRID09jPFYm9wyjOKp
cZ9McdceiNBbs2r0e6M/GJ+XGHmzDkI3Lq0kUSEV5cR6ApJTFPqr9pBM14qa7ZNrzVxArpXlOdbo
0k7Ok/Oo0p6JRc7L+Y1r9TklF5jcgPHZhxIt6QZOHS9snmv+pr1x8UKjP6FJ1Vq1rSio5qQ6Wk+Z
jnFyq4ZvFUNSMRQ/MPoiWolWLPIby7I1i4/5Yr4Jj9MVMEp9ebpQGZbBStm+GiRHGWnHAc0GD1le
FfZ4G1jRoi3V/kIY6b6fl+net+OzwiubHFEvKJRm9IC5Bi8WtQnko0RPoOOVWrkR6MxcysO4cqa9
Wiwmpa4Q9rchw8R4c0Jr7Aw50YihKDNHAgXcxdbzPHcIzwh14ZHsJpvcThdEzypV52vyer7kRxQL
f1s6ZcsgCuiDJLxpq/WrVO885XOyK+3Ckxy6V7IxvhaSWRba+G6Ln49Y7zfzY3gSP7qQvIVbpo5d
Imf2Pr2UJ6JT55a8rxHcMZra0j777npNWgci8+6JijMSGmf8PZ3DSVPnW+OxeLIjgaSCOkMgep/u
7wt/X7wTqnbKQjk8yWtjmOXm/Bg54ciYU9GT4gD7uuX7e7p7afdFCLxQaMlCocLJzIK67Vx7MAhh
jCWLhPW+bWZW0av+mNEWCWG6IuXEGf8laGyINKPhqQ9cg33kxDOodWrzdoc4dBjv+rHauqOZFizG
NDPzReuKay6t0xQai1a3nS6at8kqs6uP5vKyJgDXCIjM51t87uHFfGa+1seq4NtiZo4qdVx6/3yt
jV6YqFtPMq/ZQKiMx0aa2QW/smLlAQcvc8ZRj2HlMc8WwsBIvaOFLbV5r98hYNUq4b6KdX4dCdo9
tlpfC9lzK43OXnlOQQkwQl7FdNJo+wdq8FXepnzHm+euv5jtJkCgN153mRW2hLwpjVR/ohbEBshs
R5naolb5aISBTW3L0RrGXvTFXnWOaAgxBZBcezQcIJBUMl+IojPFhEdZn+9HQkd745sEjPY8yxw/
tr6Ujf/WkUNztONoVd8G7irAOpyJNyU2oIj2I3UyU9tc5yyE1nj5OJcvyLk+BWCsQuU+8QkuFsar
T6/FeMZci/j2yuw+NzlR8Y1YJSCogT9KYcdtI9J3FuEuWhdj7Rmvqtysb/7nJNdnkB3hQ3C3cCIT
1GlnCZ3Fqc1mKoORfChgsyFBJI4KsR41+ksx2ePnvhcQMmqd6w3vl2DLdDq6FbFWjzWokgSu+W4+
U/OHWp+JrnwDGmxYWnwNRxQaZygaUadB7H2IJsFnII5CF23NeD18SbiCYhKw+1BHaHlhppk6fPZI
fK1wUH8YxdxMRxrVSEOwvFWSCtGT0MyHyF4JmkRePjj8rwxfBIWZsZMvc7iZ0D0ndC05rqTyD6uv
R6ITrtNCL3IkxkT0Fwn38XXuH8fZSydSNr1VfRF6O0Eldn5ViUUoLQu9CpyB5akJyYrwmpUWn4Ug
w6nwRT1dDuzQPZfJUYbQnxjEdKI1FyHfhrMA2QzVKtfmuU3kZz/gwjl9/r5+GJ3HxQwnxZvFDlGr
HCXLnYqF1z/t4Pr4wnQ212TJuXfDTwj3+Rc3JvkC7dDuFku25HECJcZGqCduvwy8ZqdIqsQB5ub4
Fq6ja6QwjYvFyKS3kfHaTTetl5rCcnryKzOxGc7jVkf4siNfz7mxxyrR71vgp2Vnv2g2M5CC1e5+
BW6rMHk3cWuu6fbPpjRE7+jKjsYey3OEmhvueQt49+aI21mULM3y3J2lgSnN6uBUJWf0Ds81vfUb
uVJVYcJWpGbfidNf/LWybhbxbpKq0Zvvq/LxQeS6Nms5su+dOXIV+27Knfrct9c77ehzCvuy0vqz
4OvpMRppDcnULViny4rn+VBHm2kAQZLBhhs+BhdoCW/zONRQesW63CcUABkur1Gh+z7fxVb3rGBE
8DXaKL42o/Jrzuly5kxG6lCnnflQT4R4avxsCJvnHH/zYeWpQmnB60z2cFRFT6q0kKJ4zXfDq3QO
DdErtsUyX0uiIZ2FQk8TRrUPZU6yT93QpbM/Pd/X97XgdXDPd0Wivo7i3JzSr9xKqET9FSWLvhc8
CpQxG6aVHsE3fC1O9PgaARmE6ivQHvs5pOZ1RnfzS4SJ1eGmRZRZchr3RONo4bUgDdiK5zJwRhuo
qMVVuo1AS/1VZj0UNRnpHU//U7KjEaFOy/cwLeGWbtvQFuzgUmjiTfDKa8ZwT+Hce8pqmBWmLBst
oYayBLs9Tm9yp01vvtd8NpsUWy/jXVqQdK2z1fg93skUK2ZswK5d5Qc4d+AtsFQgRuW3bwpIfZ7g
wNAaHbOZTQksQpd32W1NuUMiU9sPWat0nphWrobUh2kOywgwe7wPF53Jq78dA0DLfLBW30LviWbb
IEiZ/YX3TeOSWSvrcBVpL4jlTkPUxFTDLPbRlrjIC/m0KOHhh4xODK3XU+NBv5I6l69CW7HrU2vw
6HnhwjX7hR5cO/XDX/j6rqUDWpym9FUZHs96279HsI4HjSFMHDdfcphs/bjioyxtJjZHc+nWQjjd
zXejFUzaXfg2Xjy27ea1EJhUfjcmC8lg/JH1YvzskAYzLwVWdmM+kKL6pqKTs7oJFHVM+s73L1JV
mVthozawYeiTbxLVprHFoHjUZ2ciP1sTWSSv5P1ruhHf5oxp10m2g2XnkQr7TnyLFqIzBif0ppvg
WNqdW7uiQ7OwuPG++m8ytozp6aFnQOG46AuMP6o5fsxwetA3f5NRVxv9Rtgoi8AKjlyXRmHukEka
HLUDePps3mbH6boxpyEZh4+5JHkLveXLVH/deB6lR4z29cASD+RANhufbMyPXa9PgDAWqVddRl/V
XO2pZy/BYb4kN1tFjOdOv8lbRsfKzM7d7qELaNAEJz69tnKmj07oLmjfCW/dsO3nsR7f0rP4xp9j
LfqSd4qTUGPkg4i2hVceM5PyvnzdEk2EQuyJDolCYYtvyqFzC48LERwm/ELcfMFXKADa4o/Kulvz
HXuW9BWb/XL4Y3AkC2nPhOg96g8es91cH1qrktOYvjXDX6XzSm+mgdrUmLF9SfoO7vai2ydusC1v
hZdY0XZ2i5iUrD2PL489s7GaZcKLiU0wvUotIoSnZrRF6+HyT5m1KH0JyzFIt8iO6KZw0RcTs9u3
G9kE4J9dKClDpqlP3an1MgNbNmcf91VjpCAqpSrvAcci7fn+Otx3AsDkIdo9VtV7fZDckVruO+d5
kmifmcI7h/fmZrtQLB9IKMNJUXRZqV7kKW6+E43EnZuRkR/JvSjJ0v1QaLDvoUjxW4NeuYwgArVI
uo5N7jrZE/fZf3t85Utu7ogmD1mV5ztD6SOpHYUU8qBbTLGGGqZD5EIBMzwmKpzhD8xn5r020Jec
qceSbbSdSrwa9ys7WI8oBBHQ3Gwk9e7K7E50ZjbcmezNXD92gf18D9ihLondfkonKDZYkD5AOCfI
rtpFYtdgxoUaAAqChEaen+JmF5oTmqHLF3ITmXuoAIZSafGqjr3hiZYe0iC+E3mlI7lglnpzrNfP
L4jz+pTeHusYYhcv3rY/Skfp1N21EbSeA29xvQkjvRUHcCDV2svE7Fd3ozm1Tn/l1m1Y2l4OS2Sm
PUGKo0Py+XpXLrKi9ebEeq1Kr7jFaIMWwprioKd3AvwGaODWoBlzIhYBorZFJ2B/zewhV+/N1wqA
GADovpCX4bmmi4VsO+f2eKNB7kJGcpRXstG6jT5jaoWMB/RTlyBwz5dzKz+QqQ4ogirL6mgbr6Zr
yCHSevTVfIDLSVh83Y3CCCwFs11WFlDQwyRBDYjzT2IZqaLVrCnw1OCzqNQUsdGhWDUHQL6RW8D4
YE+IJE0U6QWZ49wSI12gRgXTo+1yUS4ieFSoI4arcyuemTJ9Btpo35N/3qepyhO32DhPXa9mKzac
Ox68m3xDH/UddcvrHdw19Pglf8tNxZZaNd8gZemd8jruVHGR3tWYDGCul5x1aNxNUR/GspZWTvoR
240j6o+9Yher0EtX+aZe3TePt3Q3t4r3GrppioFKVqn1CRByLeqcdTbXCjC+XC1WlDLXx0dOo4dK
KzPzS/OWP4kxQwGiv3bCnuheMNAgWtxZVi+qLeaFbLBkvSrm9EKPwSRYqcCQughJRgXYb835Ij5W
bnEpzcYjO7Ekq3dH3thJLRQmJCTHJiRdmrkT2hNP5CtuvvZHen/IAD2masvkSmRm+QCyNT5wpTZX
tEzRScDA3PxLe5rdeVO13KlPT0Czp97CEW/V7D13RnS6Adogmxhgco0O9OoSP74LiI0GOPf8mtmK
WrPBzDWSJyyx+zVjntknSXTpcpnyrrXZgMI9iWNrT/UJc7VQmcEFmbuomdzMuutztxtyNgtkfgSe
+HQAvNuBhSHqyrnWZDdxKoL+KjFrrXwXL+mq2GWFxqJiFKfRLHqn1wu+Ju2xX8un8w/8ye5uv06s
o9wJDsGBKrg03OqWWdxeM32naqJHBbZtya5wEfmPG/HSJt+Br6bvCcwp9ikHHc1W2ed0Omhl0pRd
54zVDJyxy32w0hW3JlwJjTbbTrg5ZuFFi/7zoYcrljkFWk0QTKzam2tgDzTH1MVKtHlCTvDJ56fr
2u22mddQ+tHI0CfAYcw4MYpdurtveOdYXtVHekrf64cGYCtPUXqlq3AHIwRlVb0L7eGt9W1hAMvH
22QB5tANKEwKfPFy+zVwRXgS9s2Hb3M5w0xWdX5ql9S7G1mbnVKXW7HwvXInLLpTT4rGu78FS4g0
fpK/9vdBcs0bjTggb/NF/A6TaBRq7XcCdrSKAmsO2EIbD2+hXvPpJxEgPoRLPdNTYUlml52AoIXK
ePIjnjoRi/USs01+P0AWAwu4pAr1Z2rGL00onfa7PPExJvZycKOb6fFdH+4q7b5GU9bxqhze9kYf
/mIBPS0IrOJlV5f0+zHWZ0dxPSUmGXxkSs1gPpzUHmvNRVkr1dC2jA7ZQwvxt8rBSfQnURWEmZ8g
sOZ5NNFmvhVz9QWpA5XLaQzwHho1N/k9qQ16E/fDHS5HQ44r85KR2lpjA5UZcQqofngyj0O76xdE
HEEPBUsgK+rUyVGCEZ1S1Yz08hit5TfAZfktPqJ8Spf90Og5050IqeJ20l2FPiMiPfTyXrdHV2aV
UuGXGmyEkOSHlCpwOpfbR9jPN91ptBVNSYTP/DxUm5GlmHezcFvS72o4W7CmnWJKtuiN9MQczoU+
+dQqrSl/1l9fGUAe6ook0VqKnGv7VRwfN2knb+bD6Q2ttvliuvMHLRz9cP4bW+EOzZAx3H0n2Pgf
op68FSvuGccTFvPv6G1iCItsFRzCHe8Tr93b1BMAVhmtWi9HzmNfuP65garPKmtXEjkLm5sTt3qh
wfo4dsZ8G3uCHXq+p5zB4WlUlfrDhqnBMu0JtK+U+EKviFdY8FoKNuoXcuK1KBriueC1DjaCXrhg
+zSXjXAIhOlVuHUWzd5zob1LKAXMx7o8VmhGkSy66Va6ifZ42dMwELXZV7ec2jU1e6JJZwVMYU34
lCKDhznlrxb8aSiKZm+hUVwL+NnxUDEkquIF8DteCIfV1nrWWiLb7IBR4QwtLkOy76Ha33jI6VKw
B0EguT534sHtse/7QoEsQwG9CAlmQEgf/FPpFmNb/zrRIqaiGTqDyUZc9HcttR9gYm7GLPM5C1AE
J2YWIPLYzfj7Iaq1Mdeio6KDCiLRhRaBPNZuPtLYISqIH+Up+vRpE5MTgbjrcPMHqix7thnFFITd
xJKP3bEZwaW3oGWx9HRxTaTbZe+AgqCLZB4j35jIgBwI9avDONRYDlDsefF5nZSPKe3dOYLOyTcr
c3zKP7GlbUdGvJuGepjxEPPDS8te2lv4fp6l+gLvxeptpEUutcSOAbAzDUigMljwOwv+om8v3t4M
KE+f7+/jh+aWCEIHpcm+WIbbzPJ39D2kNTJaZ7KhF8LBjS0KHGCd4/vzgD1uPIWpmevuntQRoWUY
wEqlOu7VHrGM9Q0IgGlHegzgMDGAQzkOvKnptviInYswti4KrkHR+VRAaEBeos1tdJmpLtFSP91v
26fX3KI9ey/Ls6XxN0Lna5Ug1Ii44Dgy8y80Eh2tpclYyP23v+LlrhjbhALOs8PrN0uXhYE8Xv1m
VXwnut3uMO3i9+9gL29eG3H3OH/nMv9gX1iILQO6zjS3fRqNsaRuB4ViDd0UkSTAOVrU4sjUDpba
t2i73WrF7u72jstfPW+8gsfeYwohlX4MYcvjJ9aohBnMIC1KYbDCz9ecZQrDQv9+evR6jjPsSNsY
Zt/TlgZuxfyNdIkONn8dfr2yXSWo34hX5x3jS/ZNu/ke6VW/sLePWsXPju7zJ3xs2aFFGltz/QF4
MMxZj7X50628KtcfvlZglYMq7i1exoG9VYg3k9ZghTHw40Fl4FTeePN5n+s0XuWRM9OT/jZfRMk2
TW6cGW39GsVRptGJPzKT93uwHEutLe5IKZ63+OoNE91F5m6QVXyjCrcE3SgR9JIzIhT6nC3+m8Mp
in/x4pH/JHH+UKY8hC6K7iHU3PH6ORCCiF+0750LbkCDg8nubuWB7euOeZGuHiT2sX1Yjw8HhjDn
yx2Fhww0PCfiR1pjZpC7PxxTpM+evC+xWKvUfEvqX6kYwOAn2+gg3LV6yMwxJlbxuqMMLr2pM0ih
0eDjVONJBjajBu6zZmiikf5HvT8QykMNTb+R40bobyDoJwY+kCZogwvtvL4BU56pEV7W+YnOX404
HwjFPHh1k3m1ej4Ps11JAxQAi2y3YmYPm80JnvFYQ5a+V86CeuRGa5axS9yFBUxxsAavGGPPNHfm
x7Ob6TE+1kPzm3HgyJwh1oz0YNDvMpEhoxvNSNvKhirhIw/U6TxO7CfKaEuerHp089qnHTKWy7B8
cwGbyEBzBECmowHe76XzfuQEe97s5yAHfOJhsNhuZZpJ//2s/yrm+ONR/xyPF3ePWR1L8HUHmuI/
XjEUOR2EtASPM0wyoGNpILrHR2JJoT2Y42EfM6gitb1wIx1Wp3YMxrim1SwQnNL5QvD2XPnW+0W+
N/2bsuPPM/0hhxUnadiNBr54IliyCr0YHYfD1C+sJ+yK2nd2c4LtjsnJOxYOUgd4bB/LpVjiXfwP
+31HSU679p0E9UqDKDGNt+RQqFRkaH7fs8RB4Ysfuh2YBKPQyhrnlPhQW/77hk8GAv5/UJbnw/f/
UM9M6uA1CXpu+Emyrsvs7RWBk4QIqPb98mBaO8N6m3yvspc6ga8E0aonDCTrwTin0H85lb/pmf68
oz8Y+FPmwxbjO1x3ppBeruCWyin9MGNdVXeMA2XodOcumOLlGjnxB0AXdugaF8bfOPdImX+5Jz9I
94n/6pNpzKPNLqdiZCIIIKAO7VvaTUz9SIyd7/BUMT1BrOk44EnqQzDI7c6EnNkYMxCa37FOQ4My
VFU6dxgv/ow2G+oREr/CyOnhDaAWDao4WqMqoLegpevqa/g8XS4MHweLkfKs6KlifnVnlrnpjFWG
rAFcMYHWGAQIGP2ujp1lD1peFDqzA7Qae4vnQWe5GqXnMCvi/kHhCbKtxxPz+EAaM35pR5zB7T2j
o7ewGXmVv54qxhRQkXV/xhsUmO3y+c/++fkJd8IKcn2YaDI5xFqjCjB78OLQ5c34jYZEtvisvNT6
rAbtFMsT/sSMLf3XpfHbKv2hsEvnUdPnPU/E89bmc3eLDEfZ4E2z31m0QWba/5hmwT+6r0kJmFcs
7j5Pvyrg/3YWiCAmc7wyB7HfD+M+kalfs0jOugPrgLEBjQWhlTK4XmEu4f/yYo6H+PHzxZSUsSLO
ZXk8GY9/SC/uYpDfhWeI8kO73W0MMLSWgWp30obfBvH+eqgfIokkLSd50XOoiTrG1LWxaBgw8UIx
M+P7v9/x8d9erT+v6odCYiI0/VwoI6SSdqvD5PISY84+C7nsCffZ/iVIj6d/0xljyITybjCeQ6f/
7/D2Sh7lFEPN7jC1fJJ1CzsJQ3FhA+wBdiGHF3pjZJtnpV6bHAku9j6qYMH3jvTaeR0qSzDgoSEM
mOOujijNvtLmvow/qtOIkN4CN8FNQMtbOokduddBxzeG2YNwY69YMkHflCzZ7EGsjM9vcZHogT4Q
DUUjM5MtTRRoohP4O7Qe2e3vm9DO1K9Yl8+RS63AQ8/AhKtVv0y2D3oO27n20HM0lc9LeJbUd1dZ
v+PsgRBkZGWrlzuyQOguwQdY5GpijLaS+UElAKEPVsEu0QtOQwc45rEWRxpTVuhVi+77wWW4Q60b
ep0lQ//t+b2u1Of6dWxXACSwB6vP3knMEVlr5f73ihD/vs7/9xP6uY82eTGtkqA/NDDIHvbcnqP2
gGxlcEu8+pxoQJRWhtAJLxJc/X+zlxj/Lbn8c4X82ADDUS34csTxc6ODEy2vc3Ud6vWdEZYeY5Zf
1hsGNr9c8/8ZSP5lEif+OKb4ECshfTYTXjjwiSv6lVxlt0VAWZmRg1/RahjQ9/950B/ba5tOwkk1
fkwO+LPpg2E/oLpjbazzStO+MQn/bR/9i3bt31f5YxuNs+iedsMBPR1bujrioDvna1eZMCPXq4fz
vmotrMI9ypotI67/+3L/GcT17/j576P/2DJGDEIUZl0xOQzDs5dcbbLEpd5klNwafhXyV+72Qn3T
3CM0foO5y2yhn97nf5/FX1b3v8/iRxR/MOG8His8aQQuzEsbZrNau4RpzxqzEXB28H65bOX/EvGU
mUC0GywufxRLLyXps4dQ9oenYEE2FKhr6wXKDGxq4CaiMJnMj/037ZJBbQLnHC/jBACkMvOpOkPS
9TJeGFy/jA4RBry1h1bQ8higPQ2lSZoOJE8BXjEy5n06wWFOm3aGKJmzirbqcnq3kLG0jTVBqBE7
0LsnHw1FMBDT9+TyeL/vpPd6L+aw7p7dQPabgGQ96VpB0VNLef2aXkmdQF6OkCGSxLsjlYDYBwLe
rGnDPnorkYf5ri/41ckmE8EdIcK72cOYRGYGhQGKy/EhY3inwciAZAGxEE+0coQhmTtvzYx+gUhL
R4FJZUuJ8ZTUEQpUegOkczgwwEAAs+hdeIHic1lhfZZokAUf9OUTg765JK+mz2WAEIN2R2KN2k2H
8N7LaRJfesn13XqRctVaLGI93JIZ4umwhOwqaFPtvn3ZofnQmlVEG7O2cUMylAPkLeiYePVB8YHe
CLGFhnRKS22oIgI3XsNKDAot/gg8nGKyT1pd+a78RF30rmB3dUEncB/0Pp0Ox9JWNlcf78UbvoH2
OgMdOhROjXq6tCUn126CBnE2Q041zFaHsaldZuvGuLKT2ZlACkpaqivHKcojyIh6hDZvzB52Ea1J
Z+bfMy7jBpdOg3OphWaaY3LAY0Z4Z/gLplEgCLjctfEuWuas9WxRGVc2NmvdXdYv79oY6+CarjO0
WK+LCNt/8Jzt9OC0DIzay6nDW93n393d+SADk7YPQ3Rp/Rm91ZkwDaHfc1b4DlHpB9ZoFyxGGv3h
ZUwFjRGFJ5qb8CMyKA8h+bVqd07X6ML5wena1wsoBTL1NaNOC2OykjY1ND61AMaQVGH4Ed5acDuT
JJ7Ouv7AiOOr0uE4botN4K3TPUwBK7+YMzQRegS7DqLtR75IBrchcMFjvoSGhp7+lup4yPEkmMZh
p/oVzG15wShRC8ngOz1h8Hrp5LvuUL61+wg8gR8DQOvyoyga8PKj5Te7wjehG95sx4vs0EAq1ftV
ua6W4XpkzEgTns5ABI/ovkSf9ENEulvTj/viZfU0PJBI28VNfGqSpI92cMkgikFsQOJCe/Vld2fW
GGtaSbCu14ZW6v2lKqfnUmTxuzOzeY83iS0sX3q8aVZ396FJRmUF29yCLL14GqKRcrljtdrBPaZ9
e8fnQfmUdyEN22AbfMFb5P/phpWuRxrNHCP6UnD6f5qQJYFGgce0ftEzK/MQvofwDQCbDC4iOoyQ
CW4xVuMfzLlIyJprshA6QRbtgUdNg6Y4necanWJNoK0oee/3AX4N6GdhrWq2K+EQbaSJlhySUM9o
8nFjMfdzQO6DN+B0iC9WuRT0+4EmHL6GZuyONqBhtBCG9huWjTIlbqJj+43ACariIlgLZ7ASj2YQ
pnztcgL+X67uemkFGnxUmvBQfGJrDIZpBGZ4nUk6aVXoBJcGQr8jXebbIXER7R4+LSBleMyW9TL2
egcYbZkd76bCeIRTNKFbet8odvDhe4JX0NyYvY++pYVQWQrn+9ZdxUSrV3R7X7wyuDl91Ds6jgqN
FPojdy1ixEhCtxSy/pO+0/Mg2ekWJDYiXLs1LCXw0JrE7nWqtfYI5k/peeqWHXRUe3aCI1ZexcU9
0juLQjG14xc9jvqlPaL3OeR2q2Jt0cYzcQkEzZ0tKu95DgfJe70VFxmv8zunIXN/Ak2ZWyMQ9gIJ
VumWu6q1YrvYAr9LmMAvZpVZTs35eFkimJC0kDZrtm/uZjlaVaFVIr6E2jtxA3mR4YVXqFLhPHyz
nhvlCy831kMGgw/M8wnNbz0jDU4gbbqPcj+bQDpTpDU0/3mGaaae4LC6660Xm9V3cK6eH0lyQbMU
0f59qyJTzG1c7dqvFGQYI0L7rg9St4fxQoJt+l+ShUoyWj3dAJvFQ3TroAKjbd33twRx2FMDoO2Q
BesVTLXQLUDaCr3rXanSphhJQqUqjag5ty9rDCsL7Zyi4oX4EPTn/TBixynstth1X5PQHtQxdkOz
weUxbLjpBvoOQ9ZiV+wXo9YAbePS2ucgann+UhkpQ/L17/RIkCVmC08oZDHMV35kg345V4JJM+sO
V/B3BIK8ZB4KTu1+fVKxjA+5K+Mwusw9aiVTpEgr9oExAuQYOtLUKrri+bVK8+cDB1vIgpCbIusa
Oy/w0xF0i5f7cqGsfPDkaXW9FUZm0+XUNgLCvqm6aSxsecdaqSXmc/9KDLwpZ4AOiHzG5jbB+FH+
5IyM+S9Y8lgcEq7/uu7hvvyBd6WzJLtnDQUhqfcpRv2xfpxq7DCKS+92m9ZMVrLZrqV35DS7KXsH
uoXkCu/kKzQhZpkId8zw42sojhv9i/4nYTVhBg07p8miQJ7u0weAiUd7HfvVj7EL1UO4wEilGYpY
h9aILhuDdSqdUXlbl+bj437pN0TNyW7EOBc8E0GG/c+X+lzl2sfQX0bf6BHFT6/T5DR2yc8Q9CCf
3UgkJngAwjkHy36LgGi+Xsv0Hz2bYkwO9AIw6R3vp8umN9Asvtb8cXoF5/mOYq1Dtz1yG3Dh/854
x3/zQPhzYf3Iu5P89ajaMTd4UF73hmR8fTwWybIF2B685eDN6/RO0l8OO/ttPf9ItNtCmvlyqXSH
ZCVuobfbE10yOnVRDUbzFP9WYjfvCE0wE0i8Zhm4XxMXBrF9NgRb+/AdCdhdshdzgz3Y+BDMfCGa
7KdGx2p9n4BPcKPd0o3BYAZe5MMRcSSBSPG0U2xxciPD4lXWc3sGTF6brfn4xbR+MryQ/7Vwf4A0
TTNNu/vE7w6CBsEKkCbFDOhlkjAxOX1usA/QzUfwtctU0qABKXhpCBb06tZoKMq0LdLVzW9zev+B
vP7rrH7gOfe8q7NHxm2H1kumOYhhB8lx7JQLyZJc8gUGw80McR05d2cQTEAKeNHqbxZsqTSOQLZ/
WX9/xRP+CGw/6p+okbo0ywlssnpzZmBLZ8xGrN9X3PiXFfcTWpIUHsl9wqXLtNQFzL2n2tdHqG96
vd7Rw/vvyxL/5s4mS7PxeELcFsf/wBh/xK1CrspHFoE9DjLIEVVsisHK9K32ZvCDaA1rvMlwjwlC
sfFbJT/+G4r258F/PGXlKfdS7d8JmnsoZqTgtT0zIHbSSi6ZRG8PqqFfrvevh5SHPUoQFeH/8FR/
PBPBf83yYblnJpUQph6CBtXELD1IyBDj8PiE77xyP3GdAKyM2PJ/G/rzV2xI/uMkfgSVuvNHWTvm
JJDBOPgSmATwZbKcOgXX/UbTjY7dhFTxN6+18d9sk/AIZGdW8E6a/PQWTf1nFBSgJwd4ILhjywRN
KNPIalCxcNULxN1wAPwdPsP/L3jcn4f+8f4UZd7exxmHPokak2ARO0BExHKjYe9XdHkJE82k6Wz0
/yPplQ///eClv72/fxxf+oHYhpMMiF2KusPA0NMlnrkCtzzY4rv+Ui/TVaOh79Tb87WjxQL6qp2n
NFVqW9p3GlUDTibt8gEn4jh3oDxCrQ/Wc/23McZ/xbHlmTQVGFjFEp38SCOCuGxms4n/JO7h4mgU
jMxteQ3xnK1RG8z0/74pk79kLVPMhueSPMY+cib92FSDavwchy0PZZapA13/f5F2Xjuu48oafiID
CpYl3So7yLnjjdFRcs7x6c9HDfa0mkvL3Dh7GguYK5dIFosV/vqLnl/iySOllm1Y6y3bRuyAwBWR
Jh6zV38hK0NQDCwsgQRtcKURfE8D3pZLM9onUIHd/zz9z3ym9uvzpHtybGRGtlnll/EVYO+7cACH
lxbBiAf2UCWrwuz+kiW9gzdGFV1tA/3AO4Q2fhLsko8sNehO7mYRLcZKl7EiQfxLoGT8rquLvZ3r
CNxBfwS34wd8BLD/Ywxoh7j4D1m03JO4Vmyp+FXpYf0lVbqGxsrR9ks3u5CtJbVDf4UmOlCpB3ov
S0rDMNiHb9No++Qq7l+RH7wjWJ5OZe5nTmNb5ywJ2/xjCqBBkEKltWgbgt92mhea04IvlIuWoAe4
aYbcS+rCwC/fj4mlUPyq0lR5GyypOqBPT7rlzFF88kD+u8N1n3Qoo0ApoXhwKizuL0FSSv6sN/L1
dsuyBVkH6wyeDHAuKjdVr3jGf4mRwq7ZKmusZ1ue8R058d4tOdHtCt7Dn6ncIJUgcY1K/sLldp5u
Fu5cxDnw5JBZAndccMSoihl/WZJrOrpgwtZcyTatNmvDWl5q5/EJNiWRgKsTxMBi9F8U5ivvxI8k
ycy4C2p5tS2SLtFsLE7pkNAT1amPcNEJ/Emnw/mhCCz+Ytt+hEr2Zt5Y5dpkgdAdy4PrgI1kYIn3
lod7dSW2wslHPX6ESbZmOsmt3UUIQ9nJo5OSBWH01J1GgtVRYWFUsiQLYy/P12vu8oS5YJfW6OAJ
8hPOL4Qwhay56iZXK+R/lgan4G+FrG+Wc1NbsjRmE9E8FHcA6NlNFeNq1cNc2kFdkwxGfqHMZTWw
mwd4+N/h06DzeAKBNDXROE//P9HGL3GS2chnTq22EJv4SDdyAuvY1w0vxICW6f5pVZknZtHhDFoM
6NPlEUPuvrY7u4Yldo9X76EevIxspqHeF1Kp62Up0gVbrCab+dSyzwQZp2cnxu0O8fT9WgqpCaGk
QlqVRpSlSTdLn56XN9dsCGVPoZoJ+4J7BlOouMH1KkUvy5Eule4e9cliw6rgEKELP5mnwC9xnRiS
AS0IwKxpyyb1JF4v2A1vPqwN6+E4zvJg9kZ2nUQP1DKi4/zU7gsWFApPOJaMfwWNAfD1f90W6V4y
YjtbX88ctbDczXlqh3GrFlhNxe4rdkUOX2uH83GvHRED8wrkhmvmDPiiNQPTpiXKsxb3QPYqSmfg
SteydtudrKM4AzIl8NS1okPbHNJtRDsjLTqKE698ksrSpFt5zvarpbsVJw4tDjQglHIu5MmugHwV
u1i5LksnCOBy1p0iLVV6Zm9zd5Hnjn4ea/GiSS9c1/VhciBAYr6NEiuhV1qBkjTpqdUPq/3CtLUz
6Mjj94VaE/OqPFrUU7Nr9PYBnVhAPBfJCkYr/eX+Shvi7v9xgrZByGNgaDRb2tP54QyT6vF6HsM1
3jKBvEEbw5heUfKcjWsjESzyeBCy7WBHhFID37EG0SitLMmlPacdUoPZmsxl5IaNjp1eo7ertwXD
R2UhouIJK5fNPxoM2nDe0R5EeWssHMvT42jdphmXLLIVTElm3V9XVYzf0G3XNA2jjmmtS1aotriY
emNyYE+/Zx2jte5uGMmVPYieI4D/ccf096NppMJdVp5kSapkk9zbdNG4Wkh9PHWIq5vkwiGyUGnn
n3cc9EGj7pqaQTTKAPHfb651mxv2xb6ZY+jfGum8u3i5frnpvkm3BwRNg0akTNv8eR+ERMdsMDKc
kSnFzSzdh5lpWrmxFWOSn8VEQjprx/HwY0pY+rTwmGVqNxd+oIoSKpJjv6VK1kXbLWs7c4dU03t+
JjzWvWjuA+8AGsx02ORzcF9nCnzO77vwW550Fy6ufrzmB+QF1EzE+NCtF/0DKOmEJF1hq04Ur4JS
pDjq0sbyhFn28cr8ziBgBHxv3GzOfT9+Cr3WiBmpniIaqsjr/l5h/bc4fT9fXq/zK+NCYXt9DlxE
Xrs9EOSe12Q2LXv7okX+GyMVONVBnqp2+M/78Vu+ZOmmi82ufjuJHQbl37M6PfDAThy9vnuRF1Pg
fxFd/d1b2vpW7rT46XuHKzlBl0nDWTcsIZpH8fUa9iBKoP88pts8Dl/w7nIvoSnjU7HlFcb995Il
Q3RxzENdnyC3Hb0W3QgXL47jMPNbGHQA1/d12FLdVMkCGauDu8guQpxJfhH23VcmDplBk1InswPS
50PwzKnTSusxopU9D7vXIHx5mjafQrqHWv6UtpyrRymE1PPGV3ydUWm5fkb0atIhuLPlwtbcnclL
l6bRa7PJSORhHHeeQpD+30lbZY9NYSL+OPWSQGn3p/ps5xoGYLVbrw1MP+w1WmnU8MW82FMxMZZi
XRh2/AeaDELxzA5UKi+u1L0vkA5kpxkHd7YWNzxikoOZLAeAjFj3sM8lh8+Fi96uQ9OlCplUGDVN
3MWSabHmuWMfDPYa3P3W6zVzYO3Npxd2Gpj9QDl+2VKc7R9vxHJdP6wd5D22Xy2UzAGOBMcH1uXw
3ozFLImVZ6y9Li1F06DlA8KEuyMk1Y9dHSSbIEgngzRI/C1tCIOk/Xj/YlQkwLiHP5pQpKRK24Hj
eMqnBz7v6D+mbUgzgFqlTe5iR2+Bk2BoCHAQ0f30PRgECuEqNSwitJLwg7Gm9eCMGj6eLe+xvacP
MRGk4ydWzT0kI0CPkn/uf8AawMjmsGswDHCg7MWoqOL+2oSiJav0HefNyZ03TCYLPwNNfbWZO+A1
p8w/D7cvmD8VTrv4uTu6X0BJS+Jui0ZtfzHZ81tPNNK0U4jcX4HPNZvxB33tzMig2sMoiO9ZPFCY
morc+u+lyup/1Gbrc10MDp514HFvXEPLc0dXGIvTVx2w6HAM09kXyNxOA2QPua2X27fZmpBuxp9Z
KYdSqfRP7jLY1mZHs66hAnN6STxY3eAq7zWjJi0f3+DD4Krrh08vjK/m4R0cPQtDrHA2qp+inytQ
aGnpOHbZ+bpY7DkOiCojKMP9lK66mOaroeOFDwwVUL1GhsL4FW1KJYngOOirENObg7P/KBg1PVjJ
X1MakJ5A2R2jzst0/AJmNlFc9srHvrRSya06G42Zfq6z2dCCJrBXNJ8RyyClaFh7nKy8fic0Ippl
glmcqOxuRVX1l+LJNaT18naaaifuGFMhQHJ1T32gg6ndpW8/669CB8wjlFpLhb4rt1pyrc7TySmv
TThc5vxwuZ3W6/t40xsPaz6mzWCeyAMvTaB63SodutJGSw96ntmL6X4jbllqfVyCFJbAnAQ4Gc5L
uzn86BCgw0SCOWvRmfTNKBWFZVWZGFN64LUdczvrNssWmHsmR9zCtHfqN3s4N1ozDjvMJ2EmPIhf
H/oM/HfFnVJ5NHJJ170d3YUuMP9L7/EZThvm4IjHtsm7Aq74uctzm6iKZaqn3ZRsW325zNzrkUUT
NASw4nQMH5vKY9YJ5+OX7iLxVedc6Vb+nHNdCjlzZoQdtRXLbDM/A8txEAFSjzZdIgfX7wtLDj0y
nY2J/79d5aKwXDIh67y2NY9nrlP7ELWZ35NOh4bfu4jlzv1OCOiU1tpu981XRgwK41WXwsGzPsv2
hwzPjVDJ6mFBUvinmt4q6e9CDpf+1KTlBqqHS/VQFHnP0oK31mK+MzQOt30BYwNk8bmXXl8js02T
BZ4yG71u1o9+F0PSCpOAQE6x48IjvfNq18W+lD7AnGg747jjTl9j1OsmXAXg6xFKjVYzncgdbB4d
BpPyTqocpeqQv6RnkhVzj5NDtj0Lb1m0gfdoE0XBPCbmYkBGqnGVFYN9fpnqumS99ifbmu1mYqvF
NJj28yyHzB9qZvobIryj3vtmNHZehutTCEuSIDv7WK69JyKm7mEdPtzCVmsetVrhS5fwMfGT72Dw
yFSNoxcsYtgq+EHmqTwn8BfwtCoO6c8su25aYAYsgwSX7RjSRq0mte3y6CxMCiJtEVh8DSedpw9x
DRIqdKoeyQp85W9x0k5NsyzTli7imBF39YndiSeiZnxhjH2XeVXzcZeb37bHjq+CtFalSH6tVLLw
s81usXDqa5NKHSFcStA+jL8gvyAng8eq7u0RS5HU/5c8KWAzD6vrbJkt/1F/DE7wGjGIT2RIdrAo
9pcdpniEuCxJo6t6wyui1V+iJbt+3DU2E6fOLov0TJpmDNI7EaE8xS9iqQPV26lYqeySHlemttAA
uxEhRum1O2aRTP3bhP3wBXYCULw5YEihTqrsrOpMZU90v55Mr7UGC91Fh4/nNCLv1YfWMbjRu9X1
R4PBp2qtiq2VPdGas1uuJxYSn+lXaw6n8RcFmLoX+/SHLcB5HJWj56pe6fJpFtDPkh11zIu53F8R
mcPy4ltemxB8CcXkCSbFj6cQnxuPTJVvUkqVrPd2kWWzvYlUODBxiZYMXORQYWD2O7Sm8d//qLRF
x15pmYfG6WjWlkKL0oi8BoOHiG5vqG1IOolgeg8FxeJZYf7Epb9zSYvoryR0fjzYs7mLUDfBIj2S
5oIzpDde+gwddP1GQHj5UgdBSCJReW+q4qhfBytZpNP2Pxap/XwNX5s9sAN9bEIoNFft7FW4Ib+k
SfZoea3VVpvlygSQKmYJ2F70HBE2fn087QCWw/PGsSpNQ0UA9UuoZIlm12ltcvjnUIPX3I/GUK7E
189JQpCK4sKEE3y3P/NZqDhXxTWV/czzkiL5ZcO5YuxFfyc0MH1G3zKz86njJzBVwUWgEFm5v3Wj
YdR16mCWK52mdqsdt7PNjGvaCdLonYet5w2zOvwUod/yR5PhgA4TpZenkiqd6q6+y3hkcnFNWeUq
Gi/j4fBj1eYx7T60MEptGlRURrDCizeBGf+7VOlUa+dNXZ/v5+KqphvONBbeLM/ZygPvJp6Yudd4
UGxv5SPzr0yQlb+9ydNips9MHZn4kmdQZ9Okt4maACs9sh6sVtBd7Ogzyj0xaVMh/P6CGzJs5DA9
Zhf9gHD43DyR/m0OGWbAm+p76wiH8vtRFShVKnBpueKLSobpuj1vrzOXc90IBV41he9Md2gUwxAE
Ex/8XMlIeVsrrWFJqJTuMDfO8miIc32mtjGJiUCJzITrLAj6BZ0QnCFQuIHC2HDKKs6cqhi8pFYN
TXpyatalYV6P3CCxy7b3zCw6fGfxyMKM/KQTlS7Hui/SPMnno0rBCl/hj6egtHjJE94cj6c8O0z/
yQCInNaW0gbNpDiKN6/pDTdMn++EM6+b7Mjv2s0BXWEKNbt/mUEO/T70eX2j1286h44jJcqU4yYU
JsMhCt55s/xuwtwNLrMVKMSqtFuyXLXrapk35qyc66wXy3bDLzwoLEiSExoqjVZl0FHaaslobef1
w2W9YZ3kHWwvpT0KdoPhR+xBfocvo7hLhbG/d7KSuVqc9KvhTtErMiv0/pB2gLUDEyLmd3nNMb23
Xp95ufE56uBrJJ+wunoJLaVvzFVuKxevOGS5vnFa3dYLc//PbpM3pfEaJ2fo0fOPH1eQpCk8qyJ3
dWf9csnifFrvaEZh/dRvDv2pN4aSG+JEz2VEAxwPm4T8FrGo9TCCcwBfnW6YAb0iSfvW/wT3pDiO
as/y5/TlIoY+/Y8lx9Hr0SNHkg8QAOl70QAmPFllJkLxdhSowJIxXR1r08ZuxQaI2UpC5c5hSjCm
B6JcbKZ1r8Mkaco2vp9FSqumsOS6ZNWs1c05O4Wyt48heSegVBEV06eCognEveK0qzKJZSta5JVL
i3WyWc021xjx4JXx9k1i3FXC5u580raCgslRVWOr0AC/JEpmy4bBwsg0rvOjcC0pkogEV9TctKFh
ING18Prws4S0/iY+bvTn/y+pAPKId7neYJK4ZE4OztpcuG7DIAp8Dp6nw+jUbJJQFMVCyC5Bedgt
PPiE8qBir/9iWX4kS5bFOi9r04PpGvjUjGNMe2NIgLzJJ9FLbNuYlSlBWkxZzB/5g/17QlESHrfw
TfP8gtfEHX+qBpX/5Xb9+0my5+vYt8MkN2oGxvwcRrjcIttG63doot4Bnpni8ag2Zz/yhPqX1C3L
aamztYyG0hbPxzuZTQjLGmOS5h223m9BrAmZgKfKXf9F6X7kSg7SfHG+mKT5WKcRt1MnfubUe+eY
DIA+7HcEEXb3hZkmAuBT4wVTuvtCqf40qj/yJV/pMM8063RjnwUVoUgyvjeRPU25b5jyDfRLFMK+
B2pjVv14/giW7EmD4vNi1UBwkFIoAY0mWHr8jk89HM9boeFViVTu9o80yStyneU0W5053vZzb56Q
2RHpcs61Qd1L3CjV41Dti/zIk2zJ7TI7Nw5idQzRTAG6NMcwd/b7HmkO5lMKNFH7Gt9X4SJnc+8o
Jf9nuci2p4uG/WhD39c7MX7CbEO1l8SEjNhpOCigAaIr+dz+ng3ORTvG/7zPkg1bZObZMYBWjtuv
Y+LGJonJvv8mwGlKcymM0r3lSkZrpdfWi3zOzXlMgfQz0bRrToFeeswxAzd17YikXcsCyUL5OhkV
3vb9DVcpldxEdDCNej5disVGwfs73vXa73ueT8D6/U3Eel9aBcCbnPOPCstNQkt7vdlOoHkTiA3I
SVtEcK/mydvCmciUCPA7jB6B/8k3Pkk15QkjZf3WlW5vWEPhO05GBx+/iFL6RFV0rCrx/voyyYa5
t+uurk2FDQMMKzo5MZ3M3AyEPKWhFgbpzrEXuJuyob4cddu+sQ2iwglaRDSMOk2qbuQnRv73wv8m
Qcvf/d03qn2vfy+0JZkr95wf1vUpBoS4HXvFOglreCMIag4tnsZWC9ZgAd0Z6E2F6CpFb5i6S2Mk
4Ky6nFFsHCaLrTbVsJTP5rP94TKOMHqHr+af15kcXxZ7cffNCGp1b8SgJxHHfyq+ocr7K3+DZM+s
+urYIKoV3yByQkPquTFIMQzZf2PJqt6GsjTJkl2s2cmaX3WDrEHwmr7XGP138cZ4QojtOB88EnBg
j5YFN3MyCBQ3rdL3KIuXjFhtdp4AAS82/JXodRF4zQ+By8H7ykOKWoq9rXoryuIkQ7Z1tO3cWrPa
vHkmXocib3hhbhLujkdt7YEHSnmJxHMnX6KSSNm7ulzM6aquIxIw3Ot77o/B2eLihV741iLJN0oW
flu1q4plypVrd3fTrvUdMoMCgOeNh3kwJOPFxiajLFI+wVWGorxGySrZedaYaOYFecDbUpgtI69J
kYNxJkUmk7wTM1DuH2VxFe/tq+RNnaa7Zb1+RHPaqfmR5s32KXgV6afuewTMiwQU4KIY+puX7BOO
XwaukP6CTnygTMFUmavy4iVzlTXO1nZmcF9xZq1o2Z3EPXi/+YBhPeiH4eGttY0SSOEHagOtOmfJ
1TJvbmZYC6FbbZLz0K69N6O4+YSzBe6FACK4v+eVgWJ5qZJpuq13q9zYsNSjnwZg2aaiOkli84OM
NSNaKLqgzAqZqu2VDJTmzBvzrVhjgMueMaCbO0QRgiFocYhZFJzEO5/pNJ+JwlgoNUyyTbuGkS23
F1b7KODq6aNG1JBGIJqhURo2ml+UoOe+yMEkI/cFmuR57/tbaSBVRyxZLK1Rs7X8JpZPsZ0mGQFw
8uKP0EehyXsNSE8oNlzo652LJbta2nl6nRxtYZLbaQ+bTLgwHJLaI4EM8GIUULBUyXRVMqWQ0Jhn
ppPVbgade70FE6Ya9KhvtYQh4h4dQH0cAOaUBRN2ftjXmmgbQNXMH+WeGNwwanVfPHKuVrJP9UTE
G6jFis996+wDEBIizBlkwfrpe9DiHe18xTUYbkgR96Hr7IatFW1CBt2jDMF61b9gWql9LlLl3VE8
tAV8vuRMrVbL3fa0YFvd5PkVBiGBBI/7YWf3SPFOnTNUeBGy7zabAri0dWEeGWDAq0PaDr+VV0c0
sPC0qm5LFTmrWbINstdWu9l0rtoo6tFnIAfRbboKeuOsNWRo8gKniemB/lsBAFdnVSqr+mXhkiHc
rteL7WQvbknQS+ky9bLQK3RWHP6ICOxTZZYU99KSTOHlOrkai7zY3zUdtD3cY6ZPCuhd9wH6Wy7J
/2h8LckQ2vtb/Xa+Cok4hi51DhSIjo7Qe3kT3rhSYVUaJJk/K3MWF3vGnooYF3Rlb+x9xHErBM05
+lYtTuElWZKZ22/2Oy2fsbhr/Jza4imLwCw0410iLjPk05geMq2JwtYp1tgQl7Z0KSc2iW7jVuxp
+j6+FQgf1w9jrEKBzhgoKycKM9CQLN31pM0P87qQaBNURa8CEkLzE0hR4JrKxLnCMWsILS6t7+Y0
6jNTXEqOcO/l/nvWZkpEv//UaYWjVhYc4jwcDe5vamWerXQZi2kIJaEZhZNdZmDMgzQoCsy65g2H
RE6dbnfkn58gH/SShxGrDT5VL0mBcb7zejXES1MSnutw7W9sHm0Rsz4/MxtjPGz0GaswG/Hv6SMO
zRadHw+79FsQNCePWlcJEVG4LAWjcukblmvLzaa52IDnqx8RwApzP6U26NF08GZ4bwUCh8SUSp1V
yiUZpe1hk88tEU1tguc2GNkmvZLACTqEzJScFf5RZU6mfM6SQapPlzMXqi2DOD09jWjrykdjwuOQ
xtPEYLrMCqN0X7VU4WIBqyztbGNq1m41+kQLhxdYrPDzmx+A6sm3ATBSaZPqXWlIZmnrXM6Ly4kl
8qgJhLkosDa/hM3deA84YHRQ3V9hVZ9M+RmVO2zNgz2dTwp3t3ci2UQk/tUB9BewvCxSWV2F+bMl
Y7SwZvZuX8QPeZNDBBxxSYZrf/jVZ/RbGCbnJ2XWUvFuyl3f5up6sGoiAm8Hr06c9m7j5rjID9fi
hwPFDn8UKJRGZRJsKVK8OLpxm5tCpMDppxGaSm/C8ELGthl7F/wT2sGKWDVsPfjJJwPrOkevDlGy
wrWuhG+Vbozc3G/YlnaAz1Isfs2nUGj5qo/jEKHkTZVZatVtsSWv6HjazBxLeEWPQdRbMsVaAFj7
8UuHlsdaQOJBxUZUwSmp/9JeyQDNjvZ+v9KQGIi2l/EytBMQrHr06kZjntdxTBc1l7UWdy9AbzAR
r6AFlK6owv7akmHaTabaraGxzdzZ13P3XTR7DmFLFa7Evol/xlVa+KrEnfJ0JYfpbOUXY3EQT3sa
0CgwHv/T4HbwW9/KDI/CX7Ilw3Q5WfVLbUrG5ZGRZX6vyXRx3KV+I+h7Xc0bfbvN7+SzPlRcJZU9
dCR/yWkctYYp3DQRCYtxaLjahBVsrHC0eU8HOL73LaIq6eBIRqrhaEtrc0KnwKsFvUMTtKXARHOe
gBDfYOEQNXilQyoO644f4Uie02nrLsnrIPUQkbczAzGSKQZ5PkSFbTSJLgzRzmq0KT+4TWVGTSVe
slmz02prNVbFRov+sVy4DzNyO1Y3fqJfmkh8Fia15uBzBlWsYsMVulUwPZce2eVySlvTWiS0AuGI
H2Nu7qTPFfrwOi0DONc8Gq1S+nhV9vEvHoVluhRfGhqOqeS8HbXlMl8cuLiwNjOvixDH2wZPoios
erSVqbvqXf6RJx3y7jBxaqs98h4d4lVRO4Q0/wEMZhxfOGM9bK2bPozug0mYKAeK/EWxHcfU6yaT
NQp7UtpnY2NdG8frkX1+jnoE6MOd5mGeWSszs3oriOM/1SnDahfxX6HFEZSENjZ7ih/Z2RinsKpE
mEbu0Yks1hv9GwMGsip0SdihP6/RjzjpRE/zBozhN3Y4CIDP0J4H9UHrQtVqHg9XTweEQwRAJ67G
dBxv++7CQeqvlX5cBSeLeJd+PkM66MPO0nfH9QnFIok2hLvuqU7KqDuFbikL7H7+cH/Zf3kHf+RJ
1/eQL27TncmyeQqwlO96wvs7xmo5wZBkiPBX/Qemco7yUKBPB5/35f/FTv/Il6KgmpHvapcLqnX2
KQHg8DSHXyCZsdMJGAPl7MK/PH0/8oRJKWmVrtGLWZ+yv4+FYzOJwTawzhvEuiRoyW8p1ld9cX/k
SX7GqX4555qOPCLM3mZUkHDNPer+8SZEocJucj14sEgwoZUOb2UuRrleycNwGpP5ZnMQhoOCBwOA
sBzg8RqEd90H3kHVs1ttkX+WK7ajtL3OyqpZq3NhKYBsj8VTD4K6ia0QxVAxNjV5VCGYlWuUXAz9
1nD29QOW4uoX7wDqi7UQ7YdvJFSZNHT/TIumxjumQu4Jso8HE/5r5Ik5nbiPu3Fj4b0zQq2FzRhc
nqh1PwiWe78f6nHRi9jddVs6Q+5psk38VRzMoX3yGTkoBvAqAxeF4SzAwKUzoIiX1+0Vnyemc6ZQ
uFCEaB7oJEfdxJEniuCsaCS5tx+Szco2xsJebNFxmkDTut8EtzME/Ej98GsN/SZpI2FELkUYCtbA
8QdM0v1WnEplMb5kOQtLV1r20Zrrdu2I6tGlKDwRMerqggKSQyfu7sBf40NYz7xGlWBxhe4tXzJh
89py2jDW4uVgplDqevu3V9yB/teifRl80PhoFaldxjQztvh/NJ8yDECb1uqThVtsfdDb9cZ5bxgL
s93tctkYFs5I6lClYH9Jm/17yeXGInu3mx8dEwV7TKcJXRmtRfB+60Tg6AmZ8iFYl0R7X0aJ8LJV
m61Sbsme6dnEuWg3YWCAYkb4uiKxMmSSG9nzLFCp9l8C05+lSvYMOrjD3l6wVFSKliLBjxYOPe8J
ZfLPiZqBSXgZ93RJMmXOZH60Nnvkia400RfxuoLru4n+nmidwpMefSb3rZnKespl/yw7NogeUKFr
HJCFnJHmnXQgXmRy+H9RJaw8v7phNOw6A1ggm/n9QCz2E/syE44sgWca3ZImvIsx7emksem7eHQ7
ysxYZYxdkihtqXaaZpODuJ5z71FM0mKZ9IYNvz4Yim2FH5CzhSKfrXZgK8/yR7BMM7lYQAZ33Yqn
F9gwBX/6gYeU/Dr+y9vMe1AcY/WjVJIm+a/2Zq5va0ukmQSf0VjMWemBxz5C6ULntsgnkYWk5QVU
eO3t3D/r4A66187OC5JtOAhW6Xf+QBfifeWqvj+lr5KehsP5utprhfuBuxVRGV2DTCLzGvoP04B5
vaoUmlKg5M82bpfrShPbYHl72iA4aZyPfj+k9xDImzKzLL7/j/taWp9k+3c7d3/dHhFHHRHvKooI
uplc04dCCghHslbVSapva0mg5L+utf88Nm1wuXqAnwNrlNjOEYhVxekVBJD3Vic5rxAozs1jxurW
4TaElcl52AXBbAorHgnRCGQBvDhM7BPICpGvu/hMbRe8TGH4scp9OrLrUVcQpg0elQF45aNb2gfp
Hdi6U7KTQrGucYpt7r2OGWIvfE1nzDSCF7bkHHQ35KIZs2apwI1KLZOsGCwf6+Nlg3SCRWAWzeHq
3aNTWjQVDZKJv3xSWbHqbDvwfw08A5RAsjExtfyszw8NXZQwoE9/FVY6IjzzgWJ/W4Hi2opb8sfB
l6RJxmR6xbudzxwdEOum2XvtccAnRk1wuDssVxbQ735fYiVOWbB//2d9kqGYGwS++dZGIstbe+19
CJ3lK5D7MaP7vC/PChc0WwgGFY9k1uqVRh41/5m4rfeWLRmP00wzb4s9myxKcufweYt6TylGDq99
Eu+ewA6DSaBa1LaVhkuozD3ZkiVxdWd3ywxk474ycJRZvFnSi2AnAlf50Q/XzZdw8kxFm91XOlWq
45aMSn492DRusfnwIoknI301QspHcT0A4pgndA+N1GRfqs2WjIu2WZ8XhsWCa22Enor3gaoV2Tv8
yDjcdl5C0Mnqtu1Ky1HSNMlyGItd/QAMEE0Tmf9ZP+0tE+qdmNEFM7M6FNSXwcNgGrQ/VZfYUC1Z
MhuMBpvrNXHG8J6kEEy+j2t0QBrAgNAtLrKf9UTJ2Qk/79+uasgLDOp1w3UtnUEqKF8pNtq6E5gk
GLUulCttxIDEYG7hVn9oTTMtuqmvHlO8BuBPjv+vjupGSbik2dfr7KqfzzexanDSEaYr6jfg0KA1
jyxPcpup3q0qeiCzLFHS51OW26fJlOW2n5m9uvWOQzohw6bIlnpPJmJFIE5UNhiRL1XybVWX8UoL
ljR7k9f3F71W18dpO++nr/Mk9/ceg3z4a2JKvhbepdVB0W4g4yAxnAcjNyAzH7Svw/vnXoT6fxqV
n3OXdP140M+aOeNLRGNgFOT+drAZUd0Com77+H9YNLJAWnsdAQQaCd0jPleFbJU5odJ2SFo/y0+H
ui3On0HQ0BWNx8Oh8SIyQrCSC6ArSEzGVSoelOrEYkmq5PafbBgLFisLHRDcdimRTS/iqtW9p07n
RbzTqoFwxSSiO5stN79OrKvN+DVNh8kRNMWBuVX0gPbIQAyphVwSauSYcr3b7++DDv23/sjtJ/Rw
CT5FcLf+96cSGFVtb/49frk5ds+Yrdnhyj2AKaJgs+wBIxc9sUXG86VFK8ZWWdNUHLfcAru5aYvZ
9MRx4yumPKEEPsJD9D4O4YUEfgzMscUTpoJZqy693Ah7mTOwTJuj67uIt2QHdeQ//RhD8rvekzW4
+FYKMxhoAd6yfebRNqfQ9Opk+o/O6ZKlWxyOBuPtDeHEPFO/F8nWjNlhxwcecV41AaXXIj18GE0j
0iMjmlI+VQ1ff3EUf85csn1XZ3c0XY1tEOxIBHw0LR7gS4W7AsCCYsHVfnBpwZKlM47z89o5cMlg
Hw/o/33HXcm8Bq2x/ZBRh6Np8P/SaVu3HYukjKObclnonG039bWLegmO6ih6BxoxpGuPSmeBZ6QE
FkCA4t83pAUmVL7bZamSQ+zk50NtO+duc5Fee0aYbaOxzoRFUKOM/KKhLZ4yHqMz63Zrre4sbA0+
P5/P/qZz9duQXIhOsxbGtvuwoGZW61OJ3StLR5XaV/5GyYU29LmjmRnfCKvRiGHnU57bU1BbkGdZ
EQY3vU0CnM5lvMDKc1NaDV7eBMRW7dlVeVjlD5G8DbvRuNW2Oz6kLTLQz6sm5GurIKLqcfG8oQbs
n2j8bclgmuSobEmv8mXLwqU7ONlnhrFxxGvz/PzeiwRyZvj0RI4npFhZEL/dV43KyKUsULpw9Vp9
elssWO3jM4udxGjlpdmz23iyM6b0CeXEANEa3Z1/zNo0AJBtUr09lfQi5Y+QLuJk4rp7QxNbTu8B
t/4yHu9T8PCkW+IP2Gu6u9bDJeW1hWFU3S8s3tJ7t0NyM1bWxMkujpAeQG3CeEIK1LPn3jQcw55z
EOke4qaH7cZr0QT5qNh/lbZJ7kVtejqsDpkuDIITr5a+GNPZWwTUH9j8rwbDCQhjYKQTGVQKQu2Q
Xdi3v7No9UALs+JrKkvl5YOQ3I7bebGYnyZCG+hfFn7fuPlFpk0E6qDwfBzs4P76K+seJYlyNWpx
Wm8buZDYrqN7aQp2dtniwcHHA7Xfap1iMMkCW64w/gWD6p1Tl+tM+fXSWB6uYqm1BHaxTQfKw3rY
nM698bhnRtojJZiQ7Wd6QP8E9Vf4Zk59bfwA6ueafH8qPkd1BYp7Wopx9Es2Oa5N8TnpiVLycrj1
rl1x/4cAMwSr+sbj6SVPhvVVkuhXhnblU5Bsnn4xaxlTvjiFdlpvPb8bb6IdhbTFU4jeLWECJW5X
slVVpgPLYiVrt1ltHGdfiA1EWgjsO0RrsRl3Wm8txCkTQ1U5badhNTTLJlw0itCntMlr/Xg8sM9s
8ikiRROBNxIFmIMH4sbxfIMGX2UNpuqCl2VKBjazTwxrspGZ5dRbg6KgOfyw4HhZ0w85hcFYMDHk
KfH6zGe+9/37VckwUxYvmdba/HpZrg4X4ePg5eBTvWPZ8xVKfgTQxv97h/aQMayiZaWwcBT0obp5
HX1PQnWTWVWaqPw1kqk97W0TpCRfI8hegvQKlbOILGejWWB2oQPxk3lv5C+j1oi51wpTU1n4KwuX
TO3sWls77m3P6T8z+XU8DRHrgJiHL4xDmAGfEBX+o+6D3YBr578o/6mWL5nX2tLd3CxzR2gdvN4A
2N1y731NXgEvm/BePLPzT53w3okeJu+j2ZzPUe1CAYqX7V5pF+qixFW6AyvDnMxOR46A5/6Zly4C
7xYxAYtiXfrcPr1QBX+OVmSFvxZQSgJtn0UrwZ5C4YMosDnTPKgmw9CObzTWHnzM4WhgnimWXj1n
75PYzAIig8Hj531FroyIy98t+bA142K4jFYVDyUlRTMgUd4MSf7Q3AsBxEBtE6tqfWWBkkM6XV6c
1Sk7CKdEZMnX6RfhN4BE6m0cC/2tiieg0hUrC5SM8GG2WazqO1ZoeQYFCsb27B9I7WEfgLZ2KTJ6
nayDRX6gOB4k7exJscMK61iXrPGBjvzD1jwXmpFCCUkO1YOEF9ePUHsCcPq+vErrX16vZBn35nl9
y27cBqZGhCA/KUTQKXhstpJvN0juC6t8X8vCJDs4XU5mDVCAIr4mvJ3EolmPAYLevEVsz/W/Nrtd
N34js6LyqcQv37twss3L8mznQPGAzWukS8/yDrzv1HxAWXx87aM6kPhjMG8SdSVt1aURR3ZPtmTy
9OlxOaVTBZMnmGID5rELVud46RcsDx0tEiDtz+W74mgLgP09uZKhy856DUDiiaM9RVBkw6GKSenB
LZHx8LxvPlfBWTyEoBG+SNNTebJbUIyMBMXZ6AT1RFhH8/rx0OnDeh3BPicAEkY78UMm1+uD2PGg
Zifj1x5czvGld19XCgTIna+XO3Nnup2bGxcTKZrkyLKTCRnPB3gKtW7TDUFVpkPPDSGg7fBkdmHP
Eil3Khu6HapOsJIipaS3MkVKfZ+7mnNDe9ahFueMXX3edCyvPmDMCRVpQVsx94uiLUCAF8behZ2+
Ha6gseY1peE1EVma4P7+VPrs5W+SLKPrnk+7+rmwjDDX9zQSRIJ7CJwUJO44yLCGECYOBvfFquyF
3Gp7Wu20+Qm2T5BKERpF3aPvvRAc4rZBVqvKBFa2pZdXKZnDTZ5fl+uzuDuA8AGGReNtjL2gtLSG
yBVSdIa4+YAu59GO7j4Giw32dNqpMsGVyIjyZ0hW8lyHpe42ZdW0o4qSD7mIcZRHdNpdZv5FJOXH
djsiTkcbt5C0w3r6nfU+83RCgpoExaCtBK5XBczlT5Jsqbm9Zpk546ES0xpeGT9mELQlEROPYQvo
80r1gRfz50QjsPPtTxVkUqmAkkl1FnVjcl6JDxD9stbTpgegvDm08WGNgJLAYnCFJRHeHGV+RuHB
WZJBra8P9R18s0jeBWnvnIIJMTUPwwbslxQeGanRKL94o3nEmCkVfKKg/P/TMIn8Z8NpuECQfvtu
2vJq7t3VVjwlTLiCD5TudpoGqP558f+Rdl67rSNbt34iAaQkpluSEpWt5HgjOMgKpLJEhac/3+TC
36ZrsVUHvbd3o8MCXKw0a4Yxx9gzeS+iPW9Q7enq24XxISP+M7ByF24T81iZmJs/fns1Ik0CHZc/
RTHhMw0QFGzRqUy0UKrfv/KFWfH8uMrhn+/Ka+dc3prj8lv7ZduUXvcPUFfetkZ77dSqdSg6Bq1q
ew9UUsIWwtRQ834XJibz36Cc9u2h4izXcTb3Qya80334gB+igW7EdN+Og1uvDz2pJE+XEPACDPoO
v9LXip+cNUWh4ljOsTzB2EOnqNYmLgBGUhsxGiwS60+qhPzArjveA/cXfp3pkFTFM1ihHoGc2ZWE
IQ0788cnPVFZoauY+xLlIC531325lK7lS0ibS3o28gI2IxCpN50lLjb8udGU0zfBFh3jK6Md6wIr
FBzj0O9j/Du9UUt3xYv3OzeacuZ2W+NyWO1X4ikSIpGTeuhi8rvNaq3eLNWIlblqEe74YxW+chDh
X25Nm4eTM/XXRc99g3LmEu+2muxtvgFpM6SQB9h9RJd2kfgekGfSM9M7jN+li3OhzVgU4qbc3OCK
dV1sStWqlbDcIc6bEUz28D1T4bx9CdIBZPI4Mld+JPXgTbCL9mvg6gKDfHV9JFyOj61zs1VbTUhY
nZsEDSWNb4l+i2ZxFBuc3HZVELxcgwoiZzA8Ak+EG/ABQzgb4N2CHazd2kk4XjQ+kC5OYY2olP2H
7euDdwjOcRi3rMZxMjjEfjKCcKy7CuBUFidU0vrlEIrhmJez5U2DC1fJgiF+QLrv9vUVEmc2Hsv+
4+YVJjr3c7YKXkt7sJ/kRkGm0+b+TJf/+xx+E38TBkJwEgJrs6zga7LCsYUbZTJMggOgLl2ap/hl
yO2Z4nAbZ4AZyxN7Bqj/DQ0+r96UxMrwk9iG7r3WJRoRmrd1uJ9i9/RnXLWeFVd2iWWXsr2ABgCw
QNduob5ZX00pGN+ELRHHBPlNKIsWD43W43vn+ASUcfQtIZ6egVNzb7KKXy65sdkir7IyWAYpYX4D
/arv4B1NBR4DOMb1EfQRFvxTo6GrXGa5wztXNstf5Ia+zqD/tC9Lc1wlyIMG4mO8m47PM+hniLVi
sLqijumAKqxN2oAWACuU+qOTX3n9b7BV17VRcbZAIFWyw5L7lEWyPFd37oxVgKxLwoTxUFYA/Bm+
MmDhpyfNMy0W4a+55wZUzFUcr93lfDVnQBG9FAmvEnmlB9RIGffoP1Oso3tE+u1GuvxqsZueG1ux
Vhc3WVdW1sQYP4mYFYeQEhJaWuHYesY3hj98Uscx40U0aCId1QIv6nFfOXyaNSg8ernvUKzSYWtU
rpd1ySB7Ez5st1BJg9nxb2j7EKwKg/YqhM/Fw00itXl/7OKANTe2cvurSAPCJsXYHHvQUeXaxzpc
4xzMw4yPaCgv1tp/FY2tDQaO6Axyuga9pdoyhoR+d06CWs5x1zChWAfXoLM0BS9DYDiLJF/YgeCQ
BEeoFUXULLtaxjFnx01y3DKgMEeIh/hA704meRq9cu5IpmK/JVFwf8mLPeKfJVfrNYfDeXu9nTh2
m1rbCOBoE6fE7uB/0bglQEcBBmlxw4XhR25Uxe9a747pcXeQw/6C1AZvcR1kmHhDdtgBn4JIHnI4
E07YJNAF/eL23NtZxQmrlnh1N0vOWLfL5aI6iQ4Pe/vMCsNWtg5oTXqaR7pbpZuw4oxRobsu4wkT
lrQ0zhi1+DG8wzDC0RiFWUXSmsYsUkEQOuvK0hk7+b0pK2ZtceRNdRPOVgkma2HugJy+mzZLCHBQ
pL4h7RrZcx/AfIdNB1vcS0mL12rLNlhIAURpt1/WWPmgqumajmlVoFT3qsoHgdWfzzYHh3suel4P
0H4Nhq7I2Ajb2CPOqChdPd0/6dkvvTeoYmCteLunB5NVELG7l/a8QzYEWYibH1czF5BIyPc3L8/D
4XwEez61Ytyn71LzG7jIaLQAE+rOfK3cV0Zgcu+zFHt7dFC/NuasBVsBax39Ika3iXZCexmWiMhJ
1jkQEdGpOgQxFzzuWwEVZY+MiS8o7McefQdQrrYWYTJd47uN2qUOyTLIOuzeAMomQplwAAgGyKm2
M6GozP5rHxV7PUeQyE7ESrafnggweKCFYQx852uvJW3wuiSSV+Ay5wdUM5qlw3YbA5FmQLrAkDzk
YajXwzB+bo+AkbZp9WhT+SWZBzPs+AIyiDbqHcnaCf0n1yVu3IUaHaFmHeAt0AR0V55pTWySo+1U
/Q4yBhxBInGhSvxedgdrROZH5nS0BHp9eRyNkm4SzPlLK3BQ1HD+a2Iy8ZyrAz/HpFTesJJPklKn
jEY2P2udbTQsjQUsCr9/jaWkPdfuxHUtMQfkA5EaFnT9IFNklSygf63TWrcWyoxOq7X36d+AC4rb
GDuaNEARbO3XdyiPgDlJ3OMaVu0xYFQqufO6W6KJkHs3msN47y+nVC45zPfNQFGE8WtUxf7vq653
LWdmgLbFZZ1elXhQ592B0beFd0Pkw+3hodVZ4aKXloEtE7opx/MAgf/e4tiZGxPLvsmyZxmv+iEC
kSkEOwHI08eMYkebdi1cZIQ3sbGMiQ+tmNry7LJfHEqGPDxUAaTzHCfayyhJoFEgghn8B4+CjqCf
ERU7e3NOS3N7ZMQDPOgvbvQAUbNQCTV9gmtRbKhVKD2Cw9Cc62rBG/trYMWS0nl8qCysqyEQgRMS
PJvEf3mKv1cABtqiRudGdcGimv52JKRV/rr9LKUPSKtrRhJ0CKwwAhGlEKDAZOLpMAk1a1OUk/n1
iYrB3MRWibZS1kaUFd7q+y2Vu4wvZdWNyURI3zDrI+LExzhs7Qekodqo12meQt2hUL3bW2m/OU9c
PuMUhJL2WnV5UQTAIQUPmCF14xWUoJk2beFlz0a2zlNuery5zj3P2HH0yfdJTT461SFMofYVfOn1
SXSjKTd85lXis+UxGiiVSngIoAMA8BjV3nsJoN+GFnhXFLb8mp7i3FXcwwWKMgaM6XbkzENC/2EC
fRMzvgqap9dqyOPTB58Dl5YA0GiR/va+viVwufXv27cidMivj1EuvDObrw/XxZ61hp79MvLIIEmK
awju9JkG7cW4g7AG0JDnARgReuGfPJ2FLXqk87utGoDKYXbZgTzlkFPjMZ9pS+wLJx2AM6iAyKu2
dcDgQqOeH1K5+t51fr3uHZk01YxqMDYbuAY+JVcfg4MLRAXpIxyctP0NZiYKqLpv+ZHVG5267uV2
Ye/pCHRp6XmwOmBRtjyf3qJ+E2yy1LbkCLobQqspcq52J+rEHYnnpzGZUC/pXvztEY6bqRAk9IgD
WsduHB6r/vdhg6IPKOb90n/6+m7V1j1C33IohGQAVWbIv9AxPAtP7e/RUjimgHbSL/51WQdVfNWT
X6p/HdqTQA8qKYiicqcMU/H7MTPj8uJ4AGkh4SoRHEZk3IwW0aRDjVt0kAJcB5jxNCa+KIP+a1jF
TdqX5pfl1pKj9fLm+R9CPBB1zADhIZZJE7MV4Vh+DaY+2PZpN5uXGIw5Cs2Bh6+0oNEWksxPRD6n
7F1ErYDNulIq/k664df9u1xUM/31BYrdLMXLxcZyWOUzmnKXT2kfgrV+33wrLfxS6n9I0y954tSn
YhIdSP2SGdyhkWnU7Ye1D1N0630UA2P6OPHeWk3Na/Yvz8j/mXXXUAztepvOl5sLC8QD230jVSaB
JI4UGFM2RI+xlQX/97vmGoqdXZyS3X4F8a8wjQsRRNanCLk52J73/yq+9Wv9FVt6SzwrmVGuhx91
h2GfvNHIlqIxQm7KDpKwKVKoxmsqbbFtd9xHyee1B/Ry2bogDQHrh4OF1Xfy3X/f6NX9ffcAdEwm
W3lNoWkUcVRim08MBw9LYzAJNGewMMb7MXCuoZhWu7qIN8eTLHr3zbWR8tlLeIK/QHN3+sSg5iUo
N8gT6bIExfevYlOudV2n6rrKZd+cVtd1Kd1IkgjZ+OGiO8SQDsDyAeQm+xntQrl9QQZw9BYaU5Mx
SP912HKjK7f/Zi1SZ5duxV0XVw2U06Vxa8CwWg26aecBN6Y+Xs+JWoZDpCtqYJBadMoK3wtMyXaj
16OOZLZeazj2qBwkyOLB27UMLBJt961EYWBRzn2pYiXW6aoEUJgvFU1V4fwneCwBppl0OhRy8fBR
EtVKemb4ynvro1z+w/52u61NdifrcKqENpzxYKF2Axm/VEP5pm+MIqpnPdDeWzIT0tgahPOuyFud
YdvS+2GFjkduIRT7sNt61dTgagjShcYvUNGkjcebnQ/IpAooj/4TUQmknxmArLRZJlF7X9fshqz2
vXVRbMb+sLl5czuRU/tGfy++LmVOceqlZsFbrsuJFPs+uVkr5qBSLs1jDxkikmlGQH8p7W7jy8dw
yNvUE1kDTDFLryVDtMWzuTdRxTC4u912452YaEyABYpkTdJ60nogdzXE90I/gNO4QfpBANsVXi54
7TJaSjyhV7fiTyckY+gKATju+q/Sdr0Oro1kRxL0HUb16oMPYBOKlrl/xMXB3ZlHT/e3KiMWvzcD
xXc7bryJs1pmW1WN0k8e+cmg3QW1+kaB+EWUBuvjDJ7hBM/Jk+1XgZf7ERmnN3qMujD401L0+ZwG
z1t/bgvF86nZg0tl2WkDGtO5I8WG+GefVe6J7W09Py4N+VpIl14kkCemHkKqgqoaiQtkzrXNbEUd
69Wcacnycbm01NG0jOs8lbMVhtyoScsOVo1xtP4As9LHwFGGAeXamNQGpaWeZUpMyJ398RQTfC7f
rPTorZkxOHOaWtYoRQ+H/c9ax8pglgKTGWz+U/iSW2fFnJ7W6H+WXAxbuftC6eeDRa70REQEeeQR
M9WcwkzI494sFUNqWcettVswHilpzpVI5ZACNMMHqzE+Cq6fsEDeubkU31qEcXDjx/4w9Z8hGCOD
436AVMQF5Y6gmM0zc/+WFBUmq+UqJMxgteg2sRT7Uq3Yk8rtMjeyTuKD/0ET7ZYkudloDr0a5In+
o1CeUhNcPw4oFg2e/puFy32BYmnm5/nK3ELgmKUrwFjXl/XZm9SK+vTUEWmQp8d4nMl5a52tTPrq
r93Jja3YiG2yul0wsOICYuPAjUAye2lIY2ETwQlUfewxvCDYWK6880XGuFX2yx0kfhIt0Lz4of/5
FlV9Yj7Zz9bmZGlAEEJbWwUgMokNnpcaDN24Ga1BqDuchQkrZO08x6k4hmGqUr+L7XqfXC8nruCT
NFPvfOM9bmB6SOjVAM0hidMhQ7z1DbIK8sxDCgNi9kkL3CvyefPfobyq8fW6MuMql4Ru9hlSBcAR
CDNQ9ZFoWS+eYhXFt65pVD0StqhiqpoUi318WduV5Dqedwg1TUgErt9GcHpCR2XfR9d5TiLxzagt
+3SeQDA9bpLigBT+oZOSUkyGFNEuSJ+YrpTpaxeqWgE6apSTOBXabJ7uWxUDsrqA2HC2yyseukvv
4QP6ETVCkyDT3SahsKPNXVCFQv583zYU4RqrbtlwDRtKYtjo1ZuZzmN3n5Qu1GO6lc7bmyeq8sf+
B+jiSRiR8CK/+rg61eb+Y1xvNLQhQpGzlR9fuZ1nZ+PSCje/4vtQy5gHTfy9uF1HWmcKWEZSmjxQ
i7AUzsJRo0yBd6AjvCys3OQ+QeWbSMzNKcY4XcHLtMOxn7Z9wkFqCUREmpeiMCDKD6UEROv0ZK5N
d3IRIgkcXE96nVag+SYlkfUc2uFMWlxFywqm/ME3giVfOz1HUgZFUE1i/jOUZ3lnH6zjyvoz4265
JTGHOHYZockQSvnnE9LIFmvP4o9g+4z0CWzNvqsA4tXaoHJkeqxEXZyhOo+C03iI8LNLg1oPriS9
8RULc2/Wyi27zugndmXI7tusfWyinEdbNySUUFBCoMIF92igaOlSQEX9Pvkbphrg22GxOVW92RUv
W8Rh3uh8ofdk0ozgkyACh9dtFTaghW60rVBzueXy3puxYnPdvXWxjydmDJfhinrKNVg3wzp9LpEv
DIL+lKhGtGTfw5YkdTWji1txb3TF7Tjf0uPE23LYgY62cc3tFhmmjMvDJ8nU76yaggPa+sTcUMtr
BtedL8WunY7HWWKUWPU2LiD45KxRgZ5eqsN73jgRqPxfh1RM2czYlg/uRc6X1MywoGDi/dddh0wj
NKcCctL15BSWCnIXuawkcb3JCWqaVKznyi9fwZwJIt6O8LWJIW/tJulcEE+vNcGPwm2vJ1otzOfm
v0CxaM66lGyuBl8A2o6OeTrngMJEoBYeQ1gBNJtalD7MD6bYrQ06U+flhE2tUKaRcIbxeCQg1KPS
HjwSnIeaIQuTJC6lXn4Au5uGMr/rwS1VJgs2tX2st28v0DeSyJXul4+3xSLovhxqXeqxz3Dqxc3X
FX2g29qcQPPyzb1G0Haku9KFrkLue5Ql8Dx3nbhl+0KqSAJykWuMrCGdViIptpcCTaPSB8xJ1lKz
+GIe/77OPyshNy4XSTrninHbHd0Ldsyg6WvZvAZpmC786hVc85+kVX9b6yyaz6/LGBIXV/cBuqkr
9ntRTU+xe2QroEmYDF7Q+aLhxO91Kq1OlBJWCaBU92L/y/n+mbV8VG7WC6tsOoelxf53qQpSG6JZ
UOo0p877ugaGVHPeipqLeS1+xlNMdjopHdeXKvtLHYxEUB1UVR+OL6I0kYOCcyT4H7dVsdK7yXxl
eLs/A3pQPdWb40lflCOfo1eSAyPaKM7kgHSOp3ZhFQOdHM1tdXVzZGHbJJ4ICEjQRpH/6gmIQ2eb
dYdXsc32+lIyTmsOL16mUUOCD0MFhdmeJmaqXdIn/qV7fdH0uH9jVMfyEO+qq0sqtmPjL4k56iHF
B9GOrGz8CoWIw/fCoZWu5PmzNRy73dO7ufAfADaZbSjIfTpS1/6FYszQC4gTNzjGNcmFLqEe5gmv
CYg2gzQBKKshvXyY1ToRrZaG/xWE8LZ+QqTUq7n1Wu0QojrqVwgzz3VycrOgVzM2gLAX/Vkwb9Co
htdzQpT69vlinoK3W+eNrMxHIwx663VICtJP40bH6Qpy9nswj750XSaFgKbcqTcVKzurGJY3T7hl
2NZQOjk/4M9ecyAosUYd2+8A6SIN3mhvGiH11CVkS7BTaW6CDHLHwKlNTce0fLoeDlW5enW0O0Ds
NTOHAe3AoAGWTGfKi/2jf6666gLv4/QWexPGe2q/bZuEfcetv5n5FbgNBO1W65QGr62qEQLYro8G
HpWo+xPWXUFTMailVTJ391fOpxQAJhHRMGy4dL73TuOWjlPgX9zgn9kqhjSZbw+lS8x9J/4XnOEm
mPSnNCR0yOmTcREXXEiGB+Xu/VkW5lzyZ0uxqMbmFt8MUyz4ivYcM5SkMHlX6l+4RtfwHZ+f+sqX
ZtSidEd+VMWsJpN0ud4vmO7beLzpQgYP9J7S/jdwVL30r1iveydXsaVQ5piHawnrdqBDKsUx2tyC
47z2xthSWO7HzWdahDAmAbmerX95T4bEV7rzLK7Hva9QbOzsZMZm9SYvibxcWKzVI83pnYn/yGDw
Oa+edY+lHNA7I6ru72S5ipeOxDf7MKY+MR+D9AdWGhnNzyO5fkQbH2l/0pOjawx7VlbPOQWTeFkC
lsfNDbHsUMcQX4z9CE7G2it5g5b04mmmWkSKmfcL1KaeY7yzz+5N3hIY0isdgAMP9qYOM1dU6Vn7
YDodx29T/ODXcofmlgSsIHm8A51fcIKa/cVzuz1yV8R4DV3xUvfKZVWP3GIYR+ecmmtOOi/IS9zD
jpFOg6KlzXO1eQO3dPEXjxZomlomwF1LSDZSYG2c2+vo3D5/fCPMevarM/9LX/3QmPTMNuS+rTSp
rk4UiTCxJH4/YC4dI6ROtYpkK5l2jZNhaxxUtdtpd7ycJikKosSc2wVhGIR9b1bqv2FaN/yrBA0f
dTBNYwMgM1TYogNJ1j/sn7bED8CXCcZbQZhEgyDlKC17/McHQUYEA3s4CQaovy2Dg+Nrzta/5AD/
Mc1lxUJ65U1yNsWx/nNxN92bv4YHyT9B/w7ZYiAKFgNjhg8IzyCuksZwFKaoc7Yyezpyu5Qiu5c6
CYmCkJ4hOisuXyaO7+etx42qPjyLphTVE6pjy2BLkSpcUqPXRnqFVdj8VyhGdGvH87O9YPf29Pa2
rdGLCC+JkGQcTKkQlgGZEsWHOgqBf0nG/ay+YjbNpZMuNh7G5KUtsEOwb9weHqgV/G+UvfuRv/eP
vfdJG+3ZxhfSN/9rCKCCSVcl+7g/Jey/1xCCCZzjY3tBKk4qQ3JR9M1ZmtcxW5Pcjl+82a08OYrz
j8HmoQiqryViHPw8ykBfzpbtvf8e63wdtUvqtjPAV8scsZ/cxgvJP5plziEOAAn9+4MVwklzRyk7
8LnpLXYr29itsyAdEjuIswGdMMvI7a8EUloaCpcmoet7TP8HWYvB6hkgZ7etrbr8S277n8NVkRc0
9yU3b2Huzyucnwd7Krq7NJ1gZGCrRlrI0PiTuthVFVFKKxs72UtIJ+zo6+YlPLzfSDdeAuiCb981
0TTGb7+/1tkbf8cHyPYiN0N7Q1GttJKj1O2KhCRJt2YHrkCMfAsOJc1omgclC2Ryo23Wk/Js5rKe
G3QVSL80p1NQudLxwC5q812aByVrC8uNZk2wytaEQ1siSBZGSppi1iNcjcOSRHlAgWq07QINcQPd
PMXY3VtVxSh51/N2n6bZVu5DgjIybcN9ewjrGlERVFx4Vm4dIRgUHDr3l1hnD7OMXG7St9i2rO2S
SYeUK7mqyAo8DP3l0V+TL0/a0axJVDuC/hWvwQKWElZph/OfdFaxiKo473FldeXcdxxKcWVvnVkC
ERmwhPOjnXReXhZDMvhDbrEb8oz3T6+dzokOm8cGKqkPraBVe32mG7CftuFhIb3e2ktT4uHoU7qb
fdxfKmr397cpg5/mvrE8r5yu+5nENt32NfFB1FoLn2Cy+7KGt/tlZfOcQtsOT9PLviOisgdelkXN
pIWiCe5QxG0/o9ppXCZfUFs0O51NswPSnuyII0A52DxOUxqL/No1bEE31yNn8NyJhtLSL00An75g
Zt5778LxwR3o1SpXIEutkeyNEw4oJwMLqqXwmnVer3UcP/hzMzATwexh5euA6zpzl/mqufVILrvr
yY45O1uCTBSZm+wEX0/GQ2fjde5CVbGsm41zvhxs3AU5HtXvTa9OxgBgRxQBDq8th9KAMpqNdOP+
y9vi2A603U7VUHl/dngpN3Pm3Ui4y82E9AQdgAv95kE0pB21BVsqXAefUyodgleLH+a1NeDF1cfJ
19GTZY7hX1aiAi8GEBKzTHX/9+uy2ZsTe3Gq3nCvsYaAh1eB05sCqY3scYZ4OfsTIO4DU/PAFiKp
UNH9Z2DFY3VvhrPaudYN/wFkKZcxfhzGETcOiA/hV1Nylgc9qUNh3FepWpZRqVAqN+TPc8cLLZ/q
jN47GbbeXQ0ADzf7+wbAXc70DnSoFhhQGNjnBlQO2SkpVe2dxYAVGPsEMl3/wCGdP1iAyRsO/xRG
Q7R8SWP0JNCdhbe0hqquLkAofIcs06kYZaNadtR9Xp3T82pZWd/AJ5C6IUcp0JGxKBe/vjceZbGl
fKjb5ML8WG5UZZNpLIwNIz1wuqgQ45XijQ9p6yVMepZ4gIyCVmRdfuVfBzo3pJK1sc2beXQnqxse
jCCWqQ+DzI/ISmMeRUNHmFif7hvxYgcmN6YSdxyuG3t5O7O4bbqdTAmdSYPvwlceDtrXtOA43V4q
L/sOdNLRWu1uoB2YJM0IM6Qnm5kC9qL5GpnBK2R9oKB0Z6jQ5f+ZpvqsL7zjqeSmcoaA37+BcV5A
+CsN4wDQg9GoHd5f1uz33dlK9fmeV+fecW3+ObPCNbwO6f3g2JKZyH7EWlB+pyg6+oYmkP/zZjWe
6MVBd/z+t2Re9r1vkcxZzm7srXU8gx2EueMzlsFgkQp4oGleDjTnuVPDo0HugJyNISgfbWau0Izk
1l6xW5Pb1ZlZC/Zc3io4eagrAfKlzgPGJiIRAR8NURAw81cEdIhwdZnmwj4TcFj/Z0DUx7J8QG70
Bn8gdoxPqMOVR7mHKChi5F5tU2/plrwQ95ofUXmahFHdnZ22NzwBcdRj3BkcmiGlFAYV5ZojKAAg
j6ScNbtd/DjlJqvYLfsY7yvJDrtFr6Rwq05LveGUBgM4pfGLwDjqUgjFgZdThorNqDplT03Bmckm
rczWmdlicRlz5qeovWG4alSDGmfg45pJFmJK3dyQystknfeJZYqlBDPFm9C8tDfRPFwF8xA2jCZ4
V7GY3OuFYOYGJI1KHa3WfPEdz32EssmreTmdH73kz3ssNT0KCtPheEiwnd2sqNbCbPM/viCkl+1J
yzdUaE1zX6Ds9cy5rmcoJvNGvdTDD2rDlwZjp34f6UTUKgbzne/BhbHEA9PsQLHzlRtaeavOFa9q
LS2ZPBQcdbIotEQjEz6d4oBKoS7DVn/poLxFujjV/MYrz9Vsv0jSi6w5RSOggiD2MOMRecIaQDE9
Vbqco79MZ26WynPluNKics2Gw3LgZHKh4J4L3NALppLlD3chhdyaoLjkfRbKya8n+/G+BS8uIv18
hpoiM1aOe7z+2Wc+gQcTdZ7m9Jl46LVHWm7A2dLeas3ZUpNkh1PZSm+ObHAdZpEPQu8L0i+pv4jg
UsMDWnd5q9zeINSBMjMSjjuLribLqqvlYj05MPKptasJ3424XhAgTwFOk5JcBTaePuufAhOgfwGD
ykUboUkiybum0/zTLXUCNqB7SQpzxR4wnKoJ15tQMfx+SjdnJ/Via3JFHIymlAdgZUKAkaVp6V5N
/Uk9aT+DQcHCi/n5GiyjZeAyifsHohDJmf8O5Um3TmXDcUpcfMvPvFNgE1id9IPl4U3ljQFXEGz5
EeSq+MdtrX9c5KzmP0F51Y1VWl6iInHLwKR1NGwfQM02+6nPi14DQCqBttDwzCMdD2bhe54fWrH+
juXsd8fZAusfYgOaFHOHSwMrMIN2c1ZvDKxQ1xVf6Cbnh1Rs/bWa2rtysmS2Ikv2VuctRwIJnhrK
txDXadzHQuuaH04x7El15TqrBTMUjV5YHeEwlI64iFQmPiO+A7S+OIzaFrhCxyU/sGLWCXnTs7lh
ngJc7EKsIk7iFO2bVyoxsNsOaArXPCWFyfH8mIpN31YmnmumHGZa4P/0n9H/J02xzBU95Of/+egq
Vj1ez1fb8yZbXXAvDolFWFQEwQZQkoMrdkTPPVTYLZab5l/dF+XS8WovWdqKb/HzR8s7ExRnlSUu
KAUSH0yjRUACpc+zBtuDE53DPSWYx8YIZiIKVC+kQ2E9HjRGATRnNTBnvDha+1IU/Oa/VbFzlfNl
ftqk2DmvsUNbXLIrpF6nwyjdB6Bn4wB4/hRsmL0IP3dh6bEDDI5Y5utrMF/0zvvgvrnT3T5bMXfJ
qbqz5kdOCHLZb7g5mWoyyNI/j66upqyzL2rzxnFeKnvnPbOH9mUDhyUmvj6kWxirziRDfWZHt9yK
QbPdUnJc7zka3DkBFjaWuLT+lAYEcrggtOvkm880BZ58LW9gkYeT32nFsCVVezY3Y8y4s+ZI0qNN
Hi31yehVxxmVDBW4wdc80j3yWVVVfeTz4yoWbs+UZ1uwMeQdkDqDZsVv+hU5/6vH4XBBx2srfXts
NA4ftCA8aSyO9jwpVm7jLOzDpsKkQTMIVqQWDdE+il7hGJF6mNG7f36douxDfrKKhUtvN0oKV7Gq
GDgR7qWuILR1+HFy8fkb7BdDdnwFL9uwL9UV8j1rjjfYOlLifOGtTWKGkmivRcckXVKP2+j7e5B0
J7W2rlpZGNDlP1exj9bcu8alI/YRfAmZL2j+ydOL/gr2/+tLtxlyee+chGzx8umJ9frorONscUju
CdvaKoLYRJwYcvmDMxCSnTbVpjn2jmLgwNXapbWRWRQcatgj/WnlVJ/SiQc0RMiK+5UlCt7R/YOg
ewMyMr/cXM9zhDarFYaFufxFrhqbPmzC5P4nK5Q2oGAmfOub0fM0cnpCq867BCxjwDdRtGgfGm7N
CueRG1hkSsTDbeBnskyDr8HT/Y8tjLVyx8BRPLzbtbxPHUc+Ft4vao3ckagjcBCtwdUdAcX+XY+b
ytXccR+roofFqUNsKaMcaps9XFmBQMIGqDl4hdCh/PwU02fFE2+/uXLMcaJB84uEAlqH7plOJLM9
/jj4+xQRwhsEzuM/nWiv+/deq0waD5UciK6FhqlNiP1F9Vz34unOp2Ie1/HampvGXCwG54QnDzvR
RqKNjklJbcB27r1q6RF13p+j2MVJHN/i84QVuTxIuv8NsY9TRKZsWoVoLHo+CwgFEcIl5Konf3Yk
wrp/5HQvr6MYyrMh7RzyAVB2SEVnHtLt3/SCbWMR2P4jKM3VhxPu65phdedPMXiHc7KLk7KYICkk
QToFPhvyCZ7e1gBJb2lo0IyoeRFc+fOcIbilHiyyVfY3DGnnoDFpTEJY2JvoI2noN7YomEcuwXLo
w61A4qds7LlyW1iHg3UFJUdA/dZlVynf1Id4GARrAdKSZJ4b4ZdmlvJr/zbtP8Mq23l0T7M4OTIs
qZNqQILKbJikQlePWD2R+pX2yscjUhGwjz7+f9Cgy779Pb5jmDQfO6adFdlzq3y1ru41rrpXyTzj
Ny96tG1wk6Jp6d2l3VbY+6TRsnFoO80nLTbxXwzoz/CKgVmtLCuZVxgeop160+tN+0KSP0IqQXeC
C0vxnvkzlGIvjFVCe9KEoVCgCyABqNXfsFsLnIshDBT9mxHIoxJRL+cLYBY6+ebWfzq+aja8+Fj/
fIZyzlZHo2ynNp+xq0nP3ZvkgptgC7NOP+TaQ814hReXqmDVs+m2NjNPJrfBi3k5LluzsrRkCSvy
QyadiSx6DVIviVdHWsCPLORfRyo3ovIoJmZ1vz25phxpUc6EoU6KGWRdkjb5gOfXV8QRgFAOrKZW
BEY3tPJKQuVlL+KjI62cQCUJzpNwSWpMuhmvD7iM8NI0QgOaKS1NXSH+18vNWjnJi8N5udtc/qwz
8RAlb96jhsiYVcg4D/tG/7NUs7f+9PmZ17pGba31XKNhQ+gnl1ESnB0AGWZzGRBlaI5AEQgl/2nK
yT+tt5W9mdpX+rK6IftPxmJqNPuLTh+uxODrIu1DmiELT3luNZRTbh8Ps91yz5Dkn+Ja5h/TelbL
+jotJjnQjCdn6t6ZU83oKZ4c4WalQR+aNMRKmytSjdN+ufnsv4ro41d15X9pnyjd3VIexUoKf4Fl
VjnpZ+Gvk6wX8GG4qjo+qPra6Lvd+N/mqaa5t1Vjcj14MqIQwgmx6NAFQ4P+ceeR7tFvPQ2hZo5q
kntvHzeXXcy5RsaKh9GgGV1SmdK28EyuzaWtLyAm1Myz8DX+OT9qgntSPhwPc4OLbPn4OSHAKJBt
9WiYOP5nDSxX42tBF5UueV2IGcrdlCy5nTOW7mZ9gtiUY/R0RSNA3N1mPZp+0rVVq1mCSQ916ILC
Ol1+SMVkScsA11PWN607/qyHUyeTHUeLLoU6WOeuQL8Qh0C0D69aZISypOZZc4N09kuFkCR2Uj2a
Z04Wm9xFDiVuxDPfHD+MSbQ0y698yQrdAHBmc/A0/dVL1DOD90P/kQ6GBRqn+zo5rWVgvj79jydB
MV6bxFh6ccx37cmxVV52IOPq0/MSpmNsmJBp+4tR/CBYE72kQLEVq8DVjWPkVjM65NxxsG7u1jGv
BnsjD9kHLm8EFwzAKcoGDZ2+e3HKpfwzmmJNzvPNZm7t5d2ENB+3gCznji58aa6rNZ7Mpm7L/+Xo
/TOgSvWOyVyj4yrTw3h1d/62/7GqNaH+GQ6pjnYyOPBgVkfNqNWCewbkd0NfRCt+nH4+Qv48v8ab
AzwTBh/xtA+fBEbEcWsOb0OOOxbN0/FDFxYKKcD/355mXFG58S5UKObpmfEkv0wuUdQakV8hfO1E
Dg0f0FyGlabOzS9+n35GVXyi3XKeLHcVRiV9+VaiVkgpPGKJMZ6YbVBLugGLzfbPgIpZWcXbzfVs
yt5KwhJfZEjffwa1BBS8DMiJ3b+nxSWK3Loq/o87W20qq60MSPDEHsKA/gnYD0xFQ8fzrh1LsQmn
eLa4zLbclCfeXbKEAsiqCisqiBFthKYxApbiyqxX5m4+2TGxEs0XD0L1DEFY5/lVkn3EKVrXqfio
OBXya2XXdmzlQpQSe1MtxYx3hg5kJxjf5EFAG9DBHZBukcd2NMCd4RnQHJrCLl8P+OD/DS2HKnc3
0spiV72UGRqlmpd1Uzwa++mDUH9a7RONfnacwSF89mKYmNCYDmh5Jff4De+h2b+gBn7/RBXCdPJf
o9yZxNybya10k8gFeDTOFdp6QTPq33Cvgnc6Nb+0e118a34WQLk1pd3R9ipLOcTYofMj16YZmT1I
4ISq/tyY1wZfupjFlMP6t+v6M6ZycU7n/XF7kTGfDHhBPprR8llUA4DPa7a3KGltQVPqIvhVqVYd
FXF3dHYr82TsxQiFdcHCNIfrtmADQEjAxP91aGl2sODq/BpQOU+G61yON7jSyeXW6TmkTjrrgkkF
CYLWpDYnX3Bxfo2mnJfzwVvaccxoUBlCIUCTvrRnkSTvCSt9cM2qQ/dnWCnYvF9jKgdm6ayX1mbC
klJwfCF18nHqLkN3CRdAc/uwCZC+GILfhyOWgkTS3Qh32zpqHR4yqOp/MMGWISpuwMwAX2cuXu76
2qjvzM6X43X80qWnmasSAX8JeoQheitV8Gz/GksxwY5rbndWhbHCF6IBXtBh5HbMHr3pvdHAXINQ
3Ib317rIHvwaUjHE1dJxbx/mp+z4flAOsJvHxlTQxlSCkuj760mbMypyyX4NqYSVp+1seXFklpT6
m2gocZwcvPEatebBQGcJiiArv0ZTHMDlcu6dJtdsTdFfJzVFcrc5eySPQFDZk7iS+hswnsHMBDeC
LhuIOZ2N0Oyr6hPeLseqZyxSLCCFLSp/JEGH4Mec4Bl/LBB/TPea6/ZVRQxtve1it74x7TNSGaAb
gHIgzdOPTqHtR0EPPgm7pptmoWX6uSqqF7iYGbP5bcU0t6E0T0FuUmdnI1iKJI4e/Bc8DlsLeRm9
UTYsj4qRTyqr+dUpb8QS4nNSUIU2w6qRbhThdTqPtPWiQmOYG1C5n4mzu3lGsv0TziEx2RSUyidq
tLUJ9TBIXf+b8fmZoXI7zxe7TOicPS5wVAvii3R95OP/nRGN0o0mv015NH+tp3IxJ+4MYe8do7F3
9eUcYIjoiQWNeYyF1dZfiy/Fz9yUi8nZdGAoZfde8AuyDgBuhQ3DCzDOBfKIOu89e4nvTC+zSzlL
Hs/jY3IqrwVcwvF8IxEhFhbwXCNqVhrINTan5dc48nqr4NoXEIxRhw9TlGWl2/Dm1CbBKVh8aBNe
8pzd+y7FNz3NDHdXtfiup12N/AgJVhQUh/vGpB69vgbvJCfaevtQ+Mb+HGU1g30z07RScTnKhDJg
P6SphgKFiHuIOWzByiwIHx0iodhbyg2ruBOVkrM7T2YMS2WEoI07+0AzwCfvDTReLW7Qf7NJ/5wy
lQuhvErPJ2OF//IivYBkMZGpRzNJsP/lcBRq2f+LACb5S5Rlw3KnzE4rk71VZTfbGEE2Ew1On056
gRZMBVkWwDo9QR9SW7ottr4/M1WM03FpHxcTCssCLsnEmMF4fMaBoMtGZ99rakF7RXWmX1NVrFNl
XtnOZnJwxREdD0s1jD11nsBrclP8p/ueSlF8+ms0xTolE9ernLY7rkm9/v9Iu7LdyHFk+0UCtFCk
9Epqy0xn2pm2y8uL4HK5tO+7vv4eZV/MuFQeC5hpoLtcaNtMksFYTkSc+PmAePGAspSF/u7XUpCw
sdjW81gpp7rBEBVS4DCXvp3ILtDcihGfCwF/7sJcb2jer9Jon/e2RqB7s06mQllUwLWhcClFQZTU
CHAheJeP4FgW1hKfQXTyAFFF+uFtfYT/4JX9S3zWkLQMvCjpZOz4YDz+OMLaoLMADVl3Nbg64Qxu
7PirjPsfO15FMb7R9l2aL9KK2W4YrS6Q7X9C/kx4JUrOtm3bIh3fKNk1CD3nVTSpFaQnf9av3fLo
HAV94MLhv+QHz9/Lz+ZpLjr/kxaYWcjYBLQIwI2lOP8UawPhWAY1+jApg8c2KTW+wtn/ONKVO6QX
U8xaaVlzSWHMGK2+1HfBwN1FSLe/1YA46Intqq3m3K2XeY3nPm1WakHNOLRXPQBu7w/1DhlutB/f
W6hQ3gp/v14MlM3UQD8q1dfVQWPeKNpswslE6hXVM9CvD/9sEUEZxpqgEfS/ucpPC66uUpuNUOlL
REhYsLWOD4DKd6iSBaPO6Q1UCxtq7uuH8Wm51S0GPtzotMBypXV4VhxESFeE3H4aF7PsWd/v7qve
cV1mOEtgF0xX5ZXzoSdG2ZshDDLIci1QoV1HN9+8gLRra2dfAWF/LLV68m1u+rnEFvmMENar1ymL
GJgpZrADo5r+g96940U+GfdPcmD14gQ0DMERcFw0M7i/NiPfZbm/NMKnna9ckTmKS03zr08UThdu
FRgkmPdS3sM/8NDVs9Dyb8VlX9vMT6uupMk3aG5o/uJ3oX0JwShYuxCPoa93yRf/z3tcCZMJmnN5
ULHaD4qhEK+3DiJPdzfd3fF5/4IcmHee778XqK+10KcNrtyQIY2VOImwZLJUMDu3mH+0NPAEgDcx
S2b/z8Eu7s+Wzf4PL+fforxyR4pBG8p0sWDdHp3qzuLqoUTh/QZ4DRgq0CW16bl/6XJ92uvKJdHU
YUBkuhzvj+cZLCxLkL30WoJh53RaWlE2zMrmE1q5JXGfkUo2sUWkdZ7Lm0n80G6X6nzA9ZGN9Adw
1ffu3e1t90m3XYG0C+hT9Zez9/0lb0nxmuOTUYz9baflqMUBUnWFBME/c3qDp7mlob603P8+5DVL
ZtLqve9nV4F6Rj4NFm2Hwp6rKG05QVvacE2GOUQDZuwyrIWQdKlHx2uJ4EFDGXZ8q3bqq6rHz/pw
zYQ5KUGFqhos1ux1MDsvo5/AwLl7QPHBx8f0ssRE7cXbo5nJ3TYzX8b6n051pYe6Um27eQnEroWH
IGpkshhjzHlEJhYkQku55T02rdwxuNczarb+RwlaaSaaaZkuh/DHKvs44ukcHz5wqy2KTJeCgO8X
29JJylonUdKQcFG6QBzxUhZaqnC5XiTvMJRnsLBdTLgY483GPXX5zd8YmavAfXKNmiKYu6rFysGP
/h2M/6/LaFEQOGP844t/e5IS1Iw9CsTaG1v+D27Sv5Th9QV/WnjQMzUB+ygkGZjjUvBNLYaSftsD
yIlU5ZYq3FxvpZnqqNK6sMZ6rYPowfnJdwuUs9SxgP1qQ/187V3/W3iv///T5vJWHkBysISCC8fB
on1QI76MlV8SPL/jrWBla3NXy/NpvURtzSEmy2FCfCA8GKR5bZXAUF62cXFfpdI/a4U1MBMrY9/L
3bLW8+vtQje0e/9AZaGLCsor17th/5d5h0/nuXKFqK5O1bQAfwd0/cEV+nm56HYEdHpZ9N5EZ+sW
x8uWBfkLlxmlwCRLsEKPlnUEUrzjpQ3DhVDT23oMX6NOn/a3UjY9U5U0TCEvBzjwC03rUliP4p9/
ynC3yU02lOtVK3ySl1TXotlAAzfMI3wRrLggt4GLNhuwiaGS/gUA7j14LXXr1/ea7utsx6edrnwg
f0ZHy3iF9TIOlWPpPN+BTQz1H5WL9hZwkbZATVBkJFt72wTXOUolN7sINi935RcprRrmSgkZRooZ
LwYZX1Q6vYCwG2xx329482pXemcmYKOqlqNeFlrmmmKQC//ngM9e6GJ28saCGz7fGqpJfPr/7kjr
gLkGmtWwqPVuPyFjtjTK6Rv6YEv3/IXLRMlcmctDOT4D9gJEDpoJNCCiMw9q/H/c2ypCI3rRB4C9
oFct63WHsc9LL+CCWSJtvq11vnwlAJyITHRUyq9TVCyUywlj8pZIAfWlt6jHAF6BQUiXhWAN/WYY
C3ePITGbpdSLNvvLJn9ad7VLplGpKSLs8hqhgDkRucDDxzLUEc7Pzctw8yYADKsz//50rzDId+uu
tGxVGo1Ohut+lzTgNeJceg4v4LEgLooHHLf0QPUHykg0A/ugEMNYC+vXlqn+2if5tH/yJzY1FnI6
1NIC17Tvxe+Cgzib36LENvdmsDk/3VQw3CCoQTr2fgv1+9KX/7T0ShFHaRy3yeLLL90neLDOrjww
ML+/o4Z9IbM4V09gfUfkvS3bC5Dx3emvfEBSGR1BP+81dDqGd6//zD5zX4qdvYRJ39/116/200ZX
ergFkyS6QJbEXetgqwt92MPFB/qnoMAJsf7GwV7hy+92t9K4ZtjIfr3ktn4c451FMPpXd24XGl1k
eynqnO5c9oqhnxTumOVJN+BMQ53vZgS+XN93n2KljFM6UKosMLZ1eEXdxiW0gJY9YOIT0kqIZlCU
xwa+mUj8Esj591mvG9w7CU1G/aJH4Eggl3Wd6HVtYH5cGkc39LH+pUf/abUVYOY3ksraBnK0OLqv
C05+PB6iEHCGzuNdYx8kb26P4x0mOizgJLKK2YAGhfSnKZIYHezzCeO2QQkJ/i8g+ehcxys/GyVw
yy1m7q9t46ePulJ0KD3GfIlrVuG4YASV0CwH7cbD8xN4a9DutcR3u+8F/+tMxqc1V0pOrhNdUhcQ
JuG0t4zHhAcpGGx6i2DMQgZiuUhkz0unzPj7hnBUvaEYG377dsy3oeXpSstRZDj/STB0AlEfJmEJ
jJy7vD+1dosMM/wvjETdeIVfxyWfNr9SbwYopSUFbJzYPJw+oHvLpDXUwGKUNIIgaxPe23hvdKXT
AhKOqhTjsAFNHzDcPfOWniCuYIbyLIBa3OeYr+r92iq8+Nq/+7TPlXYLmd/EqHNeYhQZw9Um28Em
UVJt8AVT3KpL2DzWlXLLdGNQzBzLdUJ2F0paQECI99wcyF6NHo3t9M2GsaArRZbPKstqhhVBTbDQ
TGEq9JI3hmkWKPNAy+KWGysv4vhJdVJUh2o4UVOHgtQNemXZ/xQylJ2ky12rJafGvJv6LsTreS2V
kbdJZ3eymOVQ9OoH63RLLQe3SNAqHnzMQcur4b3PRhEBc+VxPYlieDTrvUpQUzsmVhLr3I/PRUoF
y8ZGVIP5TuZjrnI0PtskRdNYVXLDPIzZkxTsh+mIySGile/MzBCDpL4ouSam8DbHXLc6u4kUgjFY
fqju9eq1TV59MljKFAg5QKhRz7umKx0loKehgTqkaGuhk9tnj3HMiR8Ipcu8DOV6ZfDTqDW7fk6y
jyysuUJi3nbMaooP8Gzt27znhXHfd23Go6F2qji/V+JXdVb3lfmS6vkph2ppqj7mYyC7KAOKOauP
Sf1rmO22G17SDojzC2sDTwaBMo3IM9Wzpzw5TpN8qw+j6DGu22/cSOttU/JvOqX4LRn6YTCzlyi4
oFvAYtKd2g5cURW3NBvkBMZRlI2ydB8rvOxBPNuQjqvoqudAWR7VIT5RTbtlvmnLCYlEZ+anbGp+
khwj6rqCkxQ/L0Hh5ZqTEgxGUs56nleCarpr6CZXovpNUinhDVUe5LS5kdtol9aO7JsCafbLU56z
H+C/ddu6BfFJG4k88dQ5dlRV/iGxks+awWOdfoBJhwcyFUUm7Wr1rJJBJHlnQTD0+qZKOiuORxvU
pueJJLxh/Y7laN2c9JJL4blucy63h2pI3DGC29CZN934TrP5RxsVp56qduIbewx8sDT/Q9Zq1zQk
ixT2chUkIA6Iqds+Flk2vpb6vPOHxGqSeFcUyT5XbpqSitEPMWicnMj4PpFD1KGRL6idJE32ixB/
b4vIKlT7602t1CPFdSuhriQn0pgzL5PgPW9GZ9T9e+b7T6T7iIfKMaeKq3romUPmpknWcN+snEgX
UiT9IkXqpp1f8Xmc+HKlIe14FTCum52lVP6N9Fqx7iZWix9zbkKmRnlPxkoYSc+rjopw6LmG11sa
ksyjxH82SXofJ7KVRQrXlTDncbbZbvXlrk1dJ0wnssrWpDVNlM2xHHbJycxumzbyqHzsVMh8ezSH
D7eeLkxlHDznVq88pGPkdBGf7uViEZnzUFMx98dSffr+Kta04stVEMzbVVVoN5Oo6/p7UkqlyZQo
OampDQ1Vgy0tL3hQlbuZ/Bz8m5q8a++h9juPFynmuaryKJpuaR/YVQjnYfadTE+tYZ68rAVZg1Hx
Qp5vOxIcixgSTxur8TGer6J3LSkErV7nzrCr8ijlhTCDUBSRy4rZy308WOmORQj3JF1M6Xhs8tBK
i6dhiu2kRidUAnaLNLSTjk9aawVlxbU43mex6ci0sKAkvz+aqy1ZaX5iKlTWFEZNQ9ZXHlPPkBWl
+RyfAiPKOW3MM5uc1N+N0qEYPD/dU9vIQ8GS1NLb2VKzTozZq9y+kpqAdHH2PSUu7f5J8tNTbfjW
kMpW0KWuoSQqTzRUTiv3+niZxvQ2JsUgqBrwPB14Pcu7Yg69KXdyI3KaSucGmW/TLrFKmlpaMPI4
GI5MfzG79nbKnwM1v5VhU3StuDTBJEiYnVT5bazRj6uFLkiYM/9QN81PzfxdQaEMFPPeCYb8TqHC
QzPgaTzuDPxgGFsTe+mK2lKSUQRVuOGErjMri7TBhjKGwlDMwJbl5Yl8MqYkz+vEyNvwZAyZXc0z
ZxC2mOZ7Mu/N6X0efG+SdlEFPW4aic2M0gFT67nMPpQ0sQZ2maVTPBFe+6qdd9T7XczvIS0uGot2
rPNFpD7OUX9q2tH+XhgU4ws/gCqGZqLkXNF1Y11u3sR06PJaDU8KI6KrwPbX3xvzKKbyB5NV3hot
H7pHoss7gzzPmsLjMLM1SIIvm3cFUy4GObSNycOx2vmzboe9bimjcQHZkghUYhFlFNQsRWcMPM93
SXaS6nMQZS4q8q0xZk5Y9WLIzDvapE/NWO+GiFhmmN2xSfnQGnpb9dMR131/6QfTbUgEhTdy0uov
Iyx5o91E+KtaBaLDs4wSXVTlS2e4EfW0Yk/lQOjRA1JNjL7EpOcNlOUUEU7T10XeptpmXcxDOXso
QeGfGg410kNiCjLsUumGEWfwE6srHusqOynyT6J2BzOrfrZ9dpfkFKMJfCvy/ceEJBHXk4qTR0n1
yuJHEqCqCC7EAPepJY9TosHWoQMm2U9Z/VPuQg8m7BlXbhWk5obyZE6jGIt7g+IRmA8VfVElL4eB
+D3Ej0pHrbEsRKYogk7VDiPGcSl4u1JW3aYpBvfMpteq444qnBiGHZumXcdGx+MIDtlMD3qsuGaq
uDyY4lNppK4kVxBT3fMDiXeVjm9iu5CFv6aicSqquLOfeSEpYOxxL6x0QOn0omnNpax1SzdMkZqP
TXzWB5mrcgtjFYg0YsLsisusD7emPFym5k7NMYAxZcNuaDvRon2dz41t+HbTFwlH0/V5lDC/qS4H
XPepltw6b250Y7SboHPC8kafXob03IdMyHrphElutWbI63gDJbumc1fqkComMsgo6JZNsi7qZgFy
vU3HgpPSCthnuHhwbmc3G3d+dyTGLtOsiOhWJ71sPL0vX96nhVfeQhf6kdK1RnCafFsu8/sJRX/g
n2GMChrZQyayXJgysWYyinyORD+rwqi2FMAqbF1U1x/bX4VWYzjIpTRg+xVoNCFr/pEqsVtWe83I
7OmlqM9pKVLNB4NJU7vfH8EKnftr7VWcZUQhGsPgqJ/G6tzVQu7tfLZw5Epqz/HGWtcSge/ueRVi
SXVuBsu/p7w80vaiSk+a72LVsnSLOhBZ/BjlG0MRl7P7Zsl12lDuqKpWOc4WTkgWHY+jb7WZC+P+
/TGuey/W57hOFw7dMGhRTyFJyj6X8ObNzpYQ1FDJF0Q9VuE+q1/ZGZX9Xq2WYlFUhr8rCBXl7Jox
V4aHOtqHlTA/MoZ+J8QN33/Cax3DdyexQobY2NUoaoOsK4GdMAfeHw9j3gw7pt2S/HEOznE+OX3F
Wfn4/dLXJpDvll65OwONK5OWUnBqKjH7D5J8MaZHo3IYue/x0uEulEPNy7h3arl/yeh4qcdJEnU/
JNyEkkUTp+PrhOuSYEHBjWhy9SoUCG12QX+cS/UcJ8GBFq1jSMU907vbNvHSGXNA4qME96fIXxsD
XEDoJ2ONlnGq4BZIdMj7QhjmA5ULkTav5gRH0BtLd5x2snwXVArvuqcB0TRRt7yVFYrzl7iskCpJ
kiqlTfESghGBJOFl5zbqWVZftHCylTm1GQK4uDv7BZyl0ZZ+TnKJqNY2Atefb2DP00yzDbPhaq4j
0syPenap8h1NNkCKq+pdX52q6YTo4IReuI3+dKvoDBsLNyE46RQWo9F5L38wGSNrVRzWJKTS7f07
IxeJnz1phi5kuquHY0rjLSX5t6ICrxLFGBhTRRc7/vzzgwRmVQYTGvNOabtvpse2n8RQfUBrsaES
aS6y8rFT0Xqf6jwoAlEOj0OqwyYey/pxMgoRhVsPagUY4Q7xiQxCUbhpaDK9qoRPHqeamUGMwrfy
xMqzrsFbD15lLUDU8eqPKL5HyDK1YiC7dNzQoys4+q+F18LTd2WblUl5MrrHudtLyW+NWUO5odKu
dSp/Xj1TFAY+XBA8E9Vcl08T1qVkMuP8pI+HsdvH7bGVDsS/xOQ18j2Wu/HozVBVnUtipydPPmRh
cGd5A2Fdsyss29WgpZlhgvJf1Y2V4moCzad6MmWnFmiTwnyuRuWOIporxtd+lN1JeZll1c2Lyqkj
WBElsfv+I6yNQ9jAL8XripNzqj5k/k4pR5GkstMlr22+LxSAJNJD3LiG9DFJcHv8QaRwRtXl5+aP
aswPE0usKY297zXiF5bQQGspSnVUXYf5ZytLGM+BBu2mSUca7zHSgI9KzdvBHdpj3bY8y4CqtmIz
7lynqHCUBsYXoRseXiOiTrJa1lDGuZXDQjp2mauUgRiH0Irq4RSVmYupFSKVwbgXWCri4VF+TFJA
HZd5zhANl6eifmiM4YEZ1uBb3x/HOj15/VxgisNFKwiLjb8cQICkDUMVNOLhUixBvzHWjt7u9RaR
eMccdHaLRjkW9I52qZWzl9DgQC9gQdNImMObnMjcLJ60KuGpJvM0d/sm5HJ17NuY18nG+1uPEaVL
fGkaYLgz8XkxiWLlNPnzaEhdOrbHqWWibp9D5SZtvCT9AQXKswCM/dMshvpViUKrLTGLjJmcFalT
1imfdSCdQ2hPNBTmuBumm3m6i0Jo1PmUK84c5R4pR65PI0drhlCNzQzCX5p0+fSmSnUFR45ntVIf
kdnnxgC2kOOcSR4aXoRiIA1fHAJq+b3MSfw7SX4kkIxYGoU53ZJpstlkUQ0DQoNfaVEBFdW4ku1K
SQKilYk5irgMtq1p7pwAwGmZXdIBKFq7ISZ/GU2K8EBWTd1UDGPpvv/TBMSFnMlDJLXHmP3KGgSL
5fOcXr4Xxb9jkesiVAPlPu5ZveYCP2n1JonmwPf99tg357Tflaol54wP41k1cyHHb1078rq+6eSt
TOo1Z/mHvsXKikZNvAZqELzQP7cXptGoGTRtj1l+IpNqtbnv9n1qj01jDXriRIPGa7gnsUH5DH9h
6ERfP/gFOoeIzPNB4dpcczK7qv8RlsB4GM+pxmM4PC17lYz7hlhx+lwRoHGoPEesrk/nbr4vEaGH
2mDnU8aZGlhTD9rLlu76KeHQYF4a8t4Iz6WZupXeuV3v1f5jWyFxEDtkuJsltGAM5zmsBevxJiX1
MJrDDRuPUkjuiqy26+ytoq/f39M6QbS8QeDasgb7hLOCMv3ztKSyHWJpqIBwQke0gFSJhMAReYl6
7DxTtTPtXdYGwPWvtAa71visDB8ygwMYPhf+0ZDvx+pnJe01CPf3n4yZywP6dJGIDglcHUXWFt0O
jt0lJvksQkrdmVVGonNouHn5cCCpO5XuNHG/EvJsp7pdK5aWCyrbEcVDEq2KzE7HQ3qZjUdjvO3J
JQtqHoTHGCzNGPWR7HzilA9Nw8NfyWxPiRfMIkg8U+E+UG5APLXoJqG0VoiAohClucdExNnwTGLH
rV3PjjED23ipirsi3iXTa+wD3XMrdqhyV5553Byn5D6Sj1H1K2GHpnApOxTlKSlO1e/Z37PqnFcP
U3rfzye/vcjmaWIi0Q8FfdbqI0121D+Z4/3U3kTmaWSu5h8JA6Rkq/4pK0/BfBsUH75/F0JLUvzU
QYP8SvYYcSbtM2XX9m5NftSqxQILjn2JmXZo5Za5UYv62UxFjiHTGZ96q5t4Wx+DwarmHb6x0Q9t
YHeGIPGuqwT2bOhcajF3SNnNEuBkJ1csOi0/j5PUImv6aI4qDjQX0Gh952CgeHnIYsvMvaazJozO
6sSMByLZw8Xf4y8MptlqX3JiT8iqGadcxRFfcKCdto8UvBEHd8BaV2pdFaBcdTRy11eOfnsT+o++
us/Nn2VrF6f4vUn3ZvSIOGeYdv6HVNz2rVdTO2OOr+ywIEnuW3Rq1Q40aF7d+oa1SEZjVbVIW8EU
ewIZhGIVhi3HdjXwAkTdsdeWLvIcrWoDvCIVl54WuZEFsm9V5hXhcz47kXY2o0uWuSq1Su2mng7N
G0m8gkGlu1XujcxO0nMtXZiED4akIymF6R8jDEZ4VowEWbOW19I+kj1lPJDyro0sDSMTVK4RIdW7
vLG7UKi1M5qcIBf5O8wQrDmxymdM3/ylnkz50IOYMdw3bC8TL5BvMnqrJg96dFeUdjru5+IxUz3N
cNOHZLJDlcvyrqlOzNhF6r6V3FG7z7G3treDYpeVOyk+FPnOfNESSwkcw/R08yYvHUlxxtiSX7Vn
pRfAwjJqTc2bqh4jxdPro5x6/njMZUfN7VC+kwFF9knBu+xQhE4yW7KP38qJ5jUpsmBiSdChPrza
WYZsK9GpSI91ZzWA92pLD5BOTDhwNbl+CsiOElfGmQdiUG0mXeRiL4/vTXtC42YUOk3o4HRSQLuF
SyCXjds/5L+m8kAKt9escrhTCMJOT8pEiYmlij0bjqbt4BPwvPBYadPYpYXQn+RRyMohCPZJ7zW6
UIg7IKsmeWbh9f4ixX10K8fvGRIa0kEub1j+TEOvw6ed2leleYrU59Y8m+kDk0STvSMJRqqLSV2p
2o/hz1m904KDGgnd8FL5ZDoxeZubQ09uq8FD5TXe1YEMdljbKbXb2cHHUwbHL4ALPuTdqe3vNEl0
0b5sXKI5cMbxq0zVIpUI+/1wMSJcJcIhPg0ASQ808LJpP5WOOfxOTDtkbixZjhQ5isGNxKK6FQ+u
+jiAH9vgeldzfJPSPuFOm3TRWFVnzaaVZm7zng0HI3oNlTOpvNy8Qx6vSBx9tOfMrTTAyIdQRZIL
Kmrv114j3xWmW80not7QVPTxbjB2cvHCyh9yfjupNx10r2KV0c6v7Vk/KPGeYCKKv6/z05S9zMqD
mf1KiB0YrkIcfBHmbngZbgIi8Hvl2jJTK9FE04mpsRWojMg2TSuOnOQRukZGChAgXnKYEyEPdlrZ
42wB/UpMLje22rk+mhkzAcSb++VLNd2n6h7ObJsHHH4or5XAIlrIWTCIxeWVI4Nn+LMv32u4AC2e
JS3OUfEw0pdcfjP0mvuSq1T3EKKGCiyXaA4O0hitzhQ+FV2wK5JTkNiA3SfZmX4h/UxTJ2qQpdnD
DWChkOCmSk+MPbPhba4Eg65From66bQ38l1NTlJ7myUPGT12mqWoxxE1T9QeBqevT0ZwQM4xj45+
/IhxolyKdiD75zU1eFQf/focabY28uCdVdiLXYfnQRV+e1Cyn4V5HqSXKj92E1pn2ydVgemubsL6
hkhWqB0roKX+rpKtKnPk1h5aG1/kuY3X2RARUFtXjllr51Bik11JjjZYhpcnXC4QPth5bGuDMEtH
S7kO6BcqLHWM9z71imh53Ybuar0XkNuEeIP/oubPRnZO92T60ck3HbuVwp1Z3Rlo5cBX4BGyWuk+
0j8Y7RFvYjSxUcJmv05dhav5Uag3bXMZm9OIR9pZvfqoNrcGezPMYyAjjxLYErOQgcElk5BHshWm
rg+DhW5exDAyZ4pTxoc53GvDEQrQ1O6V8m3wH3zimfp9299m7JhWl4i57ZlFnplZqm43pjv4t5Cl
OXeVSLDQUzNnUqwIlgWSAid94qq/N4kT+qc6OmbJW50CSthreFItANJdaYgQ3Dm/Ao2ncFqyvaTu
e2QACtSm3GTBK/EdJTzr1anb6eEzy/ZKhawy4Ah2yMyfWuNoiRfnNpu9FpbZ5/hcRcn9J7kV2lun
8lLd+4fB4HLvhOmhH2y4MV1pj8jT5RtQBtCKv10yIDVIkBsa/sQ/f7pkResbcl2x6GxiKOVgaaHF
Il6EIsY7Raj2UTWc4e4SG1EloNnuTf9Zo27vKao41CQAShLbyOTg8aotAoIbX+NDvmhgoPJ97iGQ
kiar1d0mv8DtrvYMie7k0Ja2YlpV4UQJjLYV9Xb1AadaiQVi6vQX1JiE7MuL6YtF6zeiVLhKeTMj
xYT8jhvj0FLhp5xWwDoQ2fKI9sewE8WeZbzvcY2iqXk2C3+0wyW83FWZi/TNYuhVaBCRNc4UihHj
Cs8IN+EzInirVV6kPGNcw9qaKNCVmfJGsQ/BZXwKXit0EAR0KeQLVcvA5wgtGvB6gKRzCbUwqF+Z
eFzyXEFiEsEu7wgPn2SJI8xQ71HeoDfgv4RFJ1wNMPySQZ8HAt+dg7Or58ROHrUb8x5fltdLmJFH
Ow6/6Wt0qH5r74hmwhf4hdUHedC86Tf5HV2itzznODHUMuELI7YK4OsJjgeqxYG1K/aNGAw7VQVJ
bINYOoz5h/RzwGd6lSZOO2RBrekFwVEl8Xla2t78jkMqVaRS8d/OVjU7gmsFOCjjdSVipF1Gh6XQ
Jjb+Ky9utduWPAAza7LoTdWwyswpcmturFSyZBgszFRCx2sgGOCbQswhn4yPqufSb33mwG6lt+E5
PCBb10QcPhs1eR1wyRT5DwWFCr8Qu0iP/WuiCMx7m3gAWSz4/IF32qRC03n1iw1WpFoBnrVux7Jo
fDwcPkKC37J7EHGXDW9KXkiWAkjbt5rYQaqo7+0edHtQIVQMigAwJvsClSD9RS9Fj3uCKZjh8gLw
ERJKWWcOkB3hVGHwoXZlKMHWQjHS9NN/HwnPeicpoEY40hXaL+hPfXRBHiy1lvZrakSNvm7fSkKR
m7w8DQWvDJ4nVk758sh9BKfQQsKvraqx+nk5ezUCVGC1qD3DklH9Ax80RNb7BnFuQIWPejiTNz1+
dhHS/6PsPJYbx6I0/SodvUc0vJmYmQUcrURSltIGIQvvPZ5+PmYvupKVkYqJ2lRlqgQSuDj3nN/d
6UsTbLmzFYKJetdKvKBYz6XL+9y+g7RoTmdx7Hfq66VtvAi77lF9t/b6dnzvQqdGxMRQQDePnCS7
7GEhxKobxr6GVM0u3mkTyAsX7PFePfMzBpsW30O11qLoiRwYcGO2ztRF/qI4tXjqEpejp/L0NCDu
nW0FZH7ehyl0hlsKTm75XepVqZul3jR4pbbqDK+dN7qvfMcPqE1qyWOu4auU3K7CjkJ7oZWy7OVz
6dwy93qO0msuW5Rm/DCa/gKm/jmZmmDnsslp4qYoEp1yjf+JJR66pUjyQxU0X9Ui+O3g1uJZp3Ib
k+wvYn8b5409W6KTsaKz3nLTvuBoc7YpRsGBdHV9X86+Mh84lHN90Y3MUXvq+tIT+u8Lj1+bA1TS
mRB3V0jYbutyrffluqqhLDSZArpvzWcTalOIbrKEPnTatWJtc+q2o0yxI7bCRmnegv47a8IVwUE2
Zxr8oBG7ZsKM/74LINsX6aUuWleAclRkdWnVYX4YJ97NXmUvIGUvNdwMXVSbwjq3gZMPW5Mxb6Rd
11rR/8//+K//+78/pv8VfjFCZ3NYFv9R9PmxjIuu/T//eb0dXT6BIgJ3XnACPsTVJ5CmGCWtzicw
UtrnvdR5luRxa/vuLNder6z/fjnpGpH4dT2Fr6polkis4dX1FnVsk7GTskPaZ9xr2Tbr7EZhZ8na
eR9xwFP6EPQbfU6QDE03EcthFCN/nvY/fI4/fG9JIjmTM4NlaHfzisTRZzEE34vyQzEJrtAm3pRS
JJJsP+krvT9pM+Je6c7X+3cxz5Em6bZsPF4QVHoPFJS9zvbw86e6Us9d1oOk6gp3h7cCOOeqOeit
JMzNLMgO8bKxZCIBe9MVly0NcYSCdZBodFCw/Qj4/WkdovfhaZiKbGrk2//elFSLPIkcTpYe+uBY
K8JKlKhwVWZblGatcJMmc/TA9KKIXaG9z6XHH57Gn743CmQFwaBBFMgvtuAfOFWkDDXAXpgdJONx
qB8gyRutu1x5MAyPl7gWdlr/E6F4JXb4dbPJflVYhmid/sWaxUtuGWIa54dQYUxZSeJt3b3jQ7ez
6ekigaqZeue3IrrPfqKh/7T4/nnlq9tdmlNupTMvXdfbffmF7iCUd4O8CavDqK/4sn+/vX+6nIGg
5ZKwosC1XF2u15q8rxpWVZm53F0u1wi7KnOnZS0Cd/WHv1+OG3jV47KMAaw5mgQxCbydccWyp6aW
SlaO8rty6YRWlkrs/Lns/X7LsH7MBns5tyVQj0v31ntdiJx6NZ/S1p74cXzwvVupG/OL0e6lS9kN
3eJZKr1py6RAr1JbT0gThXeoVqFm9JRWRrue6ge0wbonjeesdePpLbd2+lNNXySi8TigbIMzXotA
MTtJfpqEzK5rp3ybW78K4LxtY0ftz+bPsXvtyo1i+qgaBXVlHoeOdvdNTuyQUuTSNJSzhGDiMHkw
UWL0VqOGVL6j8CagDwuHkyB6dbi2pruivY3SU1Qc9c2S3QzvYf5O550ONwnN43PV+9MpLw40Ad1s
q/fdLkxXEG5a6dHB1sIqD9eC5RmhPR7pfmbbWvWdI42gGC7ajFxf18Uhs57LwdPqVUcDKjFOIBSN
nYVbNKz1l+jZQAy2RvoVqnfyQ9bdXYAm5K26q02b4jbejPItwKN6Ft7UDQ2pJXrzoWRoFFdDuq6S
LT/Mrx/d9li6or2AJzWrYqst21S5NAututcAw6atSaKKhYrWNcZTudyl+RnhJ7TLOdrQMHrnprlM
ARnqz/nGSlZyuZEOKdzUcpR8+S3d9Z7lCg/9jGHgMIpON97rWzpvvWHPXWflIdrg5yndel4nupOb
W8G9l/XtfGI6AGvmMLK5chG9Na762na7odwvCsSqM2uvZeLH8QawFD5+VR4ucoXHC0On4dV3M6fq
XtQMKGIdDr7A8GhPCqA1Xqp8J877pzHZNv0mA18KJEJ+51X53KWrIHCqj9jPFB8YLhC9UNh3gp2/
oa0fUDU61oslMGNwMjFtl+Fp0a5unU61pUfQ0v1g3WrfULl0rcYm7455tbWifQBOcxvrP9CD5hU/
fylxyPahRiAnZFJer/aTWm/NRhfn5GRO9NH+aLiAPIPTuIPq6vVOXlln+sHmPBv3SeQuzBicO+a3
N5hS+3Z0m+c2uZ3DrYjWLh5OU527lbYN9ljJ6mSVj06AuWxpHOUmkJ1SBsy2Fy8/D+9TyXvHwOIW
jd9tY8EWG4+Fi4CVxd6YTuHpz1247cttdGNyX6I1oDqt8gXCvuw1Y2CrdxWEMHDvOn03kxsQOgeK
Au1gYuu3oZuY3iD5Q+KV7a2eOHXgSu0PdewPZVPhDuINVlTita+PD6vmposkNGIny1x1n5FfF4R1
yHgUKqAe++8185oPvzyp3y52RSKNUZ5BORrhKZxpSW4lxUnlVS5vm818ayZgJO9VbreFb70Kqi+f
e+OuZ2T84rn+8EH+sGQU09JQ7rNuZO06UVxpirAx4jE5CbsIxeYD8kwAQxEQwZ0JwWaYCmzgmdEW
n4XKrt//fnnzSsry6z788/JX/eGA9p6zWbvkBHKgHdCMNg/RJ1QH2Iia2fw3ZMHQrRYgDww4iduK
NsOf8KDf5gyXFX90wSLG7+qICSh9DdEfS57Oag/XjMTa+KXFoBPA1ehPnapeRaZv3HaxH4PAaSv8
KgUN98hMRDW18/Nyl3xbmg2M1dzlnwGJChsIRdNB4HGDaoFhM0kByv1wcbm4NtoRc+YrqqlqAdW4
AGnDa/FaTA5smAl0WjjQSX+/ZcplaVyNUr89savdti0lqRSJCOGJ6SfVdBhXwCkgRc7QUYXmCbZb
+PEpeEkf5aN0al/YIMTjeFRe9YN+P63gGsR9s20fpO9xDx9ypnTx3aTRpqz9/bNee/f+9XivWpF2
Diq9z/vkBEdWHS0fqedXvg0xwdwz8XRPyVpdm7vsxDSavmsPP1z9l3796lZxaJqqUBA5/MVSLq/8
P/rMeZ4EbHAyAsPQm7QZnrNwFkbtZQMchSxbG7bBVglXEuJDS78bBmdaA1z1Tt3c1HQxMnPAbK5M
Tg32XtN826MEKXfyAg99MzRujGCaRRo/KucqNnah+gIOPlrOFD5KBLu17hSwu4FmfpsvLVtBXTjD
UX+ThAOOEhiHYPCM9h7KWK58HTw7vcnAyEbNia2n1voeDU8vfWi3UaaqSplttmwoINnjto2eDF4K
t+FUoVX/rpfbeR0Yr1p1pww3gbBjPwZHaYqPXntSsm2Tgy95QvUU3EfmvfAUrLOOuKl0m6KcWvbD
DkTPbiNXqb74+kfzhYrfpOueO5NtJ7SKVX0sOb2ixAmpp65lrTMT8Igt9iZ5Ht2ocBWngwxk1xdx
eoXLE5YloKnWieev3njFcbyE6wFgG2ZLrlZEPA3L/2924mWxqQzWsqGiZsCMdKk1/3jaimpEEcNS
eEobGw5RCFeZ8FhYj0yeZnEPIS1XHwBwoKpACcpdJ4SOMDVuIr4CvAM1GrH79wX45/X3j090Vd3m
wFj6WMhDmJEPaEnpQ4DiWJz+m12OIzcGL/ICoFZUqCS6ZZ+B5o7TQ2vtoaZAMcNkJ2eZrfZ0hm49
rcxNlnvG5E3l7cwNL7YAYDLemphQlcWeAz+5eG3cgcNzE09QXDP+YZr/9b5cvU8aBxCq2qW/kEXr
qr/IpaKVOcI2PC0Q5QlKC3+pbiycIvryEs3HXrNdfRXfdZGNAadRNkYIdPmowwRpN0p8WKpnCq06
+Q2UMD1RstzgxcveZlrD9fDd5d7iTSvgPHFXDS+h9qpMww/V89qmd1kkl8mXuRvtpGn9cvP8Y5Gk
aTZ3eiox95IgHMAWOpTyYBWGduenRCWfpH1zqFd8/vEWv0IYby4Prh0cLVjF2EMmx9Bu2sHrXxBg
mU7VfBD6bAOKNpLhRAAccFDDHaC1r9d++JQ9hj9smdpl0Vw9BEuimOl0epKBYudqmYf9YhbqHJ0U
4bXTE3vJfH3xxhQZzb5NVuZnCtZsuWDNRbtr8hsGeUtb1aoN4zfPK2auTqbl8qwSpYITvFCFhMhX
rMt+jwVomh04EhrpTHOh9vLaTWoflkvXvNTals1KG+mc15hBhHCTy940b+GGmmQ1Dk9R6efpDzr6
P+x3lG+GWcu4TO3ytfgqyo08GPPJOiLvyGEAZHdE1jAa2DrtmKpKq2m66V3RAW7aZxw1fbKJoIbW
yu2UuXP1YD1OOIcx1KgHuT3nD/Bc5k4X3bbfgRQr4ZfGjKKs5cQh6+uHHfBf/I8paxfdGOpH2B9D
vj4DNy+nqsrG1DjWAabmd2pRlO2h+Nt5LU5et+nU9WCelPEjAf6BacRSbasHdJKlPesfwgKtsWJ1
8bY0NwqfU11NL13/w4uNsPZfi0pDa03llBHombJ4VanURWh0qQmNYyG8DoWfGw/yfANJQ5mf5S0d
8DPUIJilvGa+ippzWd6Cy4awbPVpoEs31yX7nCMFrjAc83k1D0z9zA9JsQmGdcxhrbJgo45ocShp
a+k59HTGw08dTtQO98bshdrXJN4oA5cyV2hrVRlzeuqgl2kWysOHntxqkS/S2QhbzVMfpNJVbisv
olWF9cahPrPq61Ux7QMJT7HTPUXrOFgls9Ocau1N6fy+WweWnTduY3nlZq7XAF5YZqme0BOAMKKy
VjSIaXvWAmfeliKalIBPx471jKoab3Wo3dSWG8TrTEVt8VpR146LxNt3Jx2Mla6vBrzK4gWNhxdY
nGgXecIPQOZ1KCf1i8cEWEiKGK2N9quh/kf9ClVN1VMccMdIcpkXJv0u079bZZvpkd2hEYEcuVMS
J9ze1TeNaUfm1iigjLzGul2K74g4+DVFqkk3xfiYHpfpraL/0uzsy2zfjH01EBev61s92BnxD9Op
fFGf/V64NM0QAaVUcOfLAc1XhUscSoMMStQeNk7c8xTv89ta3i77gD5+QEf3ML5EEWdBOGW55zvQ
o+DfHwUmbGPw2C2VjSTfyncAxMbm7zv1n27rb5/tSjnX1GVg5kDEx8iyUXS3a4ljhWlKxxvgFmHe
SzvBswwHyizKbBmvc/wYHOKe7NVsq4lf2jGF0AeVQAwMc7Q3VyUD8KqifXPBmwhDMZ23779/5j9g
65f7aV6sCYqOlPtqI6jEQBuHpJeP9DsCQoJbrMXTB00mkm51n2LetaUXDW3S+MMm+osl+PeT/J8r
X/XVJq7yMVpG+QhlE9+aW/RtBag66oXn9iuTvcpEQoAGskoJm2GsmJwiu+mFtSzcfVVeCA2fHi4J
uXH00mAd/xzZSx31jN7mjcALadu9EsTggfsdxV3IWX6j6k/KDvnF4Mon455p7KRsgjcKz1yvdGRQ
2k2xbPVnUAKAhVj6gb2is/nT0pUtRLmKcdEAX5XHmaPFe2Ho5GP9Vh1fc6/exiBTw8ZUnhOuWI6e
PnhyfFv033F8jIZvGfiEqocKVuw5A0gv4HXX2r5+F1dShKgWiaWdnERIxZW4snro6m5vdGv5GxpT
STnA/Dv7NJ+0B9F0dA+vA3ysweHLz8hwgArtUT2pK+l+BKSzOJXK2ssreP/muOAdJLCfibiALEXE
sZtCN1i8GC2U4E+opktfc83XIbaVeSe2vrWjgFbCTqCCttBmYZ872fg0hS/02mhliOua/IAOL5l6
OHdYEgjc+UOPcLbXEJrLjcQRd2psM1e/iCd5Nc728CEibUO6vQ/d8hnla9s8D0CeiRusmoO0RlJG
pIeN1Eh5WXRHfMAnIXj9AS9vKHsgbBl4ozTczBeUSHsw7C7xx6d2Gz3GvW6X2qter8iAQDcceyIX
3IMRxbdWcFE/qGvYfmIPiBsp37ohsvOvdt7iKpgjjr1VXMTiVfxhAMxW25iGZzT90tgaw7puyeiJ
Zzsf9+x/iAT6mASj+RZ2ZDTuUf0Fjimv8+eKIcnp9/p7hIxH3MkUSjRlg9/vpE9GRJf6gZpRv8xh
ueBk57+/8/8qoRd5tsgC1HXTuHSxv5fQRiDSYoqV5MIkyPou0G7V2JVF9uIfOoJL7fjtDb+60NWC
D5NSEoVBSi4cAhJRbFixvIOXEiHq2vu/f6l/QVBX17oCNNIxqNQk1JJDoPiR8dENXwXeYDn5Ad/7
6d5dYREynuZu7vi1CCLb/qAgvJm9iwZI+oF/+elCV1yjNCsCkRjcO3F+hXzp+mO0HIJ6a/5Ul366
0PWGSph+Jwx8o4H9ZvGgNYgPaLJ1/pNz46cLXf7+H03HLMRWFZhqckiq04hqYlylwbdsvf/IJcFB
Xy88yDlcV9KFmtTpmq8WA2dXDq0cKvJR620hdI3DOXrIPtKbtoKOdQXDzrRNWL6nl4Af3a/bAkbt
TedQ6WFxkX6mpxBMhVOWYjQXp1xB3OCYpS37uMzFUxrepbzPeMhwJlTPbbhGsUPMRRTuG201ShWy
pxOSKfWo7/fDt36uXVN30NFUPrVSfPx1/PusHLPn3LG8sH0N3GZXIRE5dXZ0mGKvJdqFMcKwVbdr
iL2H1cm/9NRjK1B8Mb10FYSORBRmCdjNVQ5oxWuGMGcGPh8Zo9/b3E4Fr6K0wh6sRz7nfll2dbVb
9pAOj+FjSShDdfndBtvLg76cYZk0Ct20hhLq0a40ymFYUjsm96R3lPBlUQ8xpu73cIXhvz0TnIEA
prN7yTHip5SfEdGdBe0t3Fq67Of5nYwe6Qhub1NR9yU2pp2gnwZiiRa7d0XwBgRWom7nkk+sQxc4
GI2najMh7vulJ50TEupkVKbrSNjJ4WZ4z1fKytBtMbvLEfJBGhjbPHUFySuNvbqREbA0CNF4hLYo
rCPRtZ7VRyN3ik/kZ9p7qd5eoNy1sBZvhXhlzi5hUR4mHMtpFxtx88rs3Nppb8fRFYrHPj4E6iqi
7ek9NPT38TZkL9h3z4GrIIzGhgK/U5n+WOzFe6xD++mxeM0mkORj9YqMFqCsMfzZ8KZ6FdZ+UZHX
cpGjctdS4eVkGhdZJGAp/4u61g9ocYHpp+RhQowsOaqbb6J1NRxmdZ20BGXcjphYDFe1zb3Avm0Y
LlY/pb1PAdVKVxK9XjvGHbYXm/CGCv2UL71Olqd9lxvjZv68gD8aIub6lpkxfNKMzZTjmXGnc3GW
+gflslj6Ly58x2aWDy5TVWXAojjFTlAeE19AG/cgJGtp+8J8+ZD7lfWUxy/RKUZh70DTKHeJiwxX
34iHStomhi1ixqtXEKDdrg+3Gj1ttZYQ3m4nFe74idmo5mZFdkuMlFdrfqu7Ugx6uB7iY6i8Cujk
8l1lfer5Li1WmuqJ0Q3oCqyuHjs41LrIExcnn130c9TgiCQu1Rt9877zxPl2mg6WV6jredhEAZbJ
vmW2I29ssWN5vq3U3hnDjx6p8f5ZF/yoJC/qRS3pLGzdVu0id9X2XDBko64r7KFgP7cyFvc5TO7k
fRAgA/KTQoDXaH1aGFmC9GWNUTmz5AlGAXoKpV18Gw8EyRio2dEDkgGU77TWtDPul25X1aOUuFP5
JlYAil5V3I27bFyXwi64M+tVKjgKfVRVP7Z0LwNrLUKn2Cn3bYt0jlv10ZX70d5mzpb+vIo+u+4g
hxkqwBR15Mkst2W5TYWzZUZ2qRyaYaN9MpOKuAplCsmQCDSVq1l87MpTA0acMCCrx1pdFfUrmvnR
nuKnGRSZM4Fw/DkzxalhqjV4d1WUlzTlgYBBZqf2/nfyWD+P65GVJuHKXwuf07RCEdaOiLI+Q4mt
Kz5Oy+BkyS76UsL1xEflt77E853Q/oSV/qvjoLkW0ciS0AtEhxjn9z0mFzspzkpBOiJD+p7fMveV
LA7T+pKHdU64leg2L80+odHMiRTt213AFAgIybOEJUx3mY8Qk5dV0C4TW9Pf1o9IC7q1hLZZcUlo
If8sPiqOmPu64Cqaiw7xsec9mR50qqdy7Nvj39sa9dJQ/NZD/f6NrsObo04yh7EK5eOEabSS9pL0
ZWmwaepdjKIXc5PQbqf5tsALogKVK+UDAuEq8hJsLhwDRqRjDzQHg4B2oGMcVc8t30azntvxfkrv
yWXzuynZ9i0rGKxxlUhvzPr5Pv8UEDHO+7zYKPoefRuv6N+/mvQHuEhnkocstSTLVK9dxOLCLNQs
gXQMkDRj9PHGj3I/Z76415+ZMv5+tT/fSFMHAQTwwKN4+TT/aD8qZZLVoOdGDgreMnpzMQHE2Mrf
XecF31LJnLmP0jfh0LhwmJawRiyKyBy9ZuUi3V3AOH3mFQiNys5iH4Qt30iOlhG95c/KPsPJJK3U
aKUvu/wFMOlBEVfIKJrsOdFeeuOHr/PfYNq/FgYiSByXooab9KpBjOQ5r3piuo4ti9DchIE3iVTI
e8tCcP3UzTvSV3SC6oSjMKEtVdFrY7vxsXNVYuoQlWT1tmVtdQzyzRaPfCZs8T0Vm+IBQ1wc3GJa
EZNtmt3X6hmXIeHSisDA6WSbWvdxpC1HbRMtZ/5cnCGV/PxJuZ8oWrCsrbfIbr4Onmbyl+71r+Ko
qJ/Ry6vmp4ObdM7swTQOhDhO+yF/m6fXRjwaHROqXXp6C++PH8se9mpL/zA/g8lqaG5HvxtQsG7m
BegERYt9SL3lOdActbuJnsEL6v5AK5FMgPBokEcIyaW46QiQZHhVP4TwENHzvM8Vz82aHhEJ1hLq
Z9Uemvtcc0hAWOijtGQ9dzej9jHupxu5u120UzSfulcLxi5Y6e2m36Q9Tqn4DcsMmmTTMZCwQxJl
trQKgO0QOmTOYvjIcABnhVM4rfQ9DoabFnCltKUtBpUyQJbvanjWt4l0qCU/ua0X4IgUYsywOWAk
8khdJgSs5sskBHhw32j52Iya0FekVVPt6n416ecUkGYp8DQ+CI/ytB+7Iy6yvjmY4X5AGuUu0qrG
fFcTs7kX7VLdSPOqf/77i/Un1JfkL1Gn6JIlAb7++4vVCqZcLjELscsPomZDI9c3S7Nupp2p+eP8
Ou2xieTlPkaxLzS+sODPWisimDQWTn/ufngzSF76Q8mULtQMuR+mhS7y9w8kR2K26LMhHYVDEqyo
hb15HxQ72gZMWZgiK15whzFc9rC9yelWbf30jsU3o5svjiHy6ueGHYHRC2Cj8cjgG6y7yiAtwp72
bXw/PPDqpE+JvtbOOMm0ycdr0E5vNSqutzh9Xhp31neQuosvNx+8j3LWoAokNny6p6EFeVG/jQRz
mBfpd/o2LNyChn8tKrCIeJbdwK061PW936k4NF1T3gvxukm3cYePxRbDx2p5zcuXUvtQyBk8LmsF
o2jpxl8ddCDv1lvWvZs2vyK00QlWtkxFWI5xu63BlrSbTSQy7vjxVxa4urEvrJOi3bB0hbtlHSwr
nJhjvEXrMAJO4froHUtzL/0+FsPDtMVA4CfvItZAFN7jk9I4KQ86vjODbYasKrJ5+LSo2LzaCVkT
putyr1EVMANZs+NZ2/QIzXWJ99rgx7KQg+RmDOIMd67Sh+6kCvz4RhO+omSnz+tKfpIT4pxewSa1
j2pf7IkLeWigjvDhPbfiZwVk1+6Efo3cPES0bU8CHtX8XEBz3C7ilwmW8jklK0veKZvBL/ZlQ5UZ
wrVZ/LSf/XndIZi8WLoN0j6u150saxVk27GcHas+E/TYp0gDdOc1PwWJKz+ICHPivRJ4VXVUvn7K
ipKVf/cKlxfwkjIiamRXXjOrwkQsQKQRhSu/gn2QrGOwD2GvyT3po2gg8+36Ce/cmzTYmPDpKpPP
8RvyGisLTh0AxAXL7lF9JLcoTD8XmaGgJ3K1cPvFsSIXZqx962S3pn89Ngf9i4YaMab0IGGKK2zD
nz611CG9hmMckbmgif1Qv5QdlhJ6I92p4drcabAvviA4bGfAld24hPZybaw5YJC0w099i0ziYra5
R99twX/a4akmEJPY4McB5Uzllo+sXpF2lATXBIm+rb6p3xinZfzaDCwfzYPxTmxgk9tB5wyVgxdC
JAE3t5fKsdGcjUeBieEZo0/7ocyOeA5ZRHZ97B8ISyDZorQZ8xHBPGX807u9+chEYGJCdDBXsqMv
gbdkLgYQaniBcoNNipmEbLrUjl6h4dvsRutcwiWmccOYTUvO2Gp8K1tcO0gn7hZPfUf8CAxK+FPs
dKjEL3A/iYLOQDYxqC4PIvCsVxnr9nf1xIBmOpqTH5gqRsOOvhhnVKDer+VR+9LestbOdJvtLPtO
N5033S4jKaIYzh1ceFrtTJwGm0Ds25JXvOrvzaOurLObyEInmXjIIPPF1SDYmXa4Pl7R2UbMGNG8
RzYjA7C/9rl8Bq3dLxADDjk9IhoosplfxB/1bOa/cRveHkhpqOlLUtJ1todc98ZYz714JPyqazZ4
J5rWm2cHm4r2WT9rupdbLjaOhmSCzDck92LN5xbupwy1jd3TRxJNQF8DzMxUXzLPKwcLSXZqy+/D
C/Z7LN7WA4O38qB7Bop5m1DBEDcbHTWWs1W1kXWSCWyCeMpHDGAlfN3sLBiKJkd6D0bbfAjYhZsL
wU2UF/+evVO6FGIMqXGsWiJYezdObWKJSbBNJ1h/cmyJo7EJtbb5BQqz6CukEMW1tWnI22+Wv5vu
NrHm6olLvzJ2rvpAVDOrt5jBix2WBAsDT25uHWKwBTAV1vNs1z6E6o3JVgEffEcrUOL85R39yCmo
rFNxK/eA/J7Ad4YbVQlh5a3gKmwgDlAMOAU+p+wufmG9LLi3bByOLEcTNTRQPPKPNW2xfkJqgyf7
q2ZBcMRatdJesjPLpPloN+pHQ6vll5tsPUzwy94wrZGGoZdtnQASlNQDoI7eGzSHATKw3AYMI7n8
FX1e/C19RJvxIT7Oe5Xh/wcElTDyfzUCvy+nqxbZqpM4CQuay0QhMNqR87WY0RPZceLQSpKvJtER
7HgIqMiphjHtM9+X3E3gM0IpCSzvLr6slqMSvucTCWLqwuAapk7CUHnH/NCdWVLJg+Zrz5lJ7KZv
Mqnf91/VIexf50eKVQf9+Gs1KJjzvYW3VCYl1FZfUaodhX3wGL6BySANHZ9hyysnibyYR8SSz90z
65lGe4aYO5AUHBgOA4n6DXZjEdb8qr3Xd9Z5idzC2nTWhvI9imtyB3YNFmuRsqz4BFnw26n7+LN4
J4q9NAMlOcwDw5lWrXxSv3GIPWrPeAf1Nwu8/Hu5iDfjbbARnoxH8xOnqLyBrUxmL5u9ltFXulRW
mlFq4GhshDfhS2TaV2wj2bIEWVbWxYFoY+/LH9AizLxfZN6FrqUR4O5ObM6WXYDz+NRvKjK5Lw0Z
xYbdvw4HuGbLsMfRHnJEkReVVU08zMm4DSCBYjDE9IYWv7o3Z/S1dvCkP3X303t2aA7yG0794JvY
j1P8Kr9kz8IjSdf7PQJBs0Ghrp3ITZTodOxLBT+1WNZe8TLO9+Uz3tXFSya3fOAVwYzdtHaDWezy
elAkC5JKBgf333jAhCe296j8SP0bXglf2eLWo4+l1MumjwUvkv36/SIxfTFPuolCBruxDZYVsgsA
QOCDUdYjobaswM6xdCxjdv6BbLk6zeQ63l0ygQbHeiLFClF06VOzg9L2wk9unfAal8To2u2L+InB
UBb9+WCd4PjorVTF1oESBz8unYie7mXB5ytwgqnOZIFHYPRM+DzTL97rMzC0cjsCsq1wdS5Ei4zu
otkaOwueWF5M7AJ0CQ/mrl5T30mdq49siNO3sR33/KFvPucP0ZNwY2zNHdGG5cE8N0/6ubqVB0cl
1erAzTA2ZL2OK9iljlmwvV0+57voK3ps/JKwCvtiXe830F6QesDF0q/OL9jhMZHd9CM8lO86+eMk
hPBgKnvG5cWCx+GWOaVmpxLpaB4wWFXbbF7VT2GufxAKId0WRThaXC9gSVdNHChkqetBLgITOOEd
OjvjfgBa2c5PAQgq4ojoQ+YVtbMX8S29qB/RI3LoeLdsLgbdCK+Mw9JnDXHEhWd9w7o2d8NtfFZe
2l3CLfj78IWA6Q81TiHhjk+LqA7tze9Np5VpWmlmqXgs9tynaqMckgd0z/rbeKc+it9TcWjOwRcy
1OhxOibUDd5O1cmGVUAD0Dv0YdG0GzMmm3KF1gmbg09olPTRf8vkKOWO/D4/i0Qx3Qh76NJsj7Pe
OqiT11MQcIbQqmRO+I0RPZguqTcd/nL2zHfKZq3ZY4m7ov6ejum7cs++zPOkFKPX56VAhaVJ9vRB
pxq8SvctQufGk2r30p9/Y/emo1PulwMFEHwBBptDHv4fZ+e1E7sWbdsvsuQcXivnAAUFvFgUwTln
f/1pZkv3sApE6VxpaWtrBZznHKOPHopHTtSV8RXhn/TVOCcPs51A8Wbl7oqhyqy2dCzNs32A0oYM
xu8nMSz0h/JSL5AXCHf6gZLRoE2Ck/ZinUskA58OBRTILweJqCeGvYChABxcTE64V/aotUfmKz9b
23SPIlSFzw50V5iJLxGTgb33Wm6SO4rX6NPfsBuY8dTzxoE53FkuTbivPm1sCboZkMcTK/Gw/OYL
FbSB2dJbCsEJL4Fnz8LXlTACKA5jHLIVSjEQlg21R7RCrjtGpBrD6Z3ENXYXSPLHLINZNhS/kIAZ
YICgRSWUSfgTUzYHPK/40y6BMTKSXFw88BEdMW1RH0PU4g+UJTBDazjuKLvRUdM7krkwzO5HICEs
vx/ds9xQOuBGrW1qHdUS5kHjlAoJQ4spon2FaQsgGYMxhC/FAjPW+ORRNHzi2nNUWYzg1fNMgNTB
kmEJU7tfhip+mi8YMbRDGQ2APejLg+e8Z9GfxK9FOKNSYYWuQVTsUbE0VhlLzxEU/r96BXsH8AO4
V4Ezt9yxhtb4ydkUT9Ub7uEecO4UW6iZiOHhBoiPsrmDCZcvsmaUM5F4d9FIP/TYCE35iVRuiJdM
DzH+rDRGSTmheSa9Q7PWtjcJ1AkNdZ5O0USl9nBHUl7UhQYXBvjbwHBqmDSF/aTy54j4DWUpIjlM
p5G8BqQCcsbzJtbmrgARb+pT6NsT/p8sAW+lnHFkUNZKj6kBNzg1tu4T1jn5O4MNrZx2rwX0VbCp
aEI+CewsAxXDQpKw7mFohaASLGzaRZg4zHH5kYDo61G3i7JXHjkct/RsPbBX+tEkVGfI3izwBLRf
0cS+59567hRPFRFeEt+7MHW9QRsGga3jOYb3PVtBNy2ZLWH9Yo5lZ97i+dSNOoqWnb7kqWJiwE3D
7QX2AlOX6glEvNYYyY3lU33pmQUmOPFxu8bi87B9n6yXFkyFmuqtFpfKJz1J8BxjGzHXppTMlMa+
OaqRiaUjcS/TC54gOVkvPsWAw+bFYxvaLC6jY+CAG2qJExwS01FJ+HA1RprvcxLBxgCUp5Z4iaf5
S3k0EY1ZQ1cFMAfTyoqmFgzcaHCCcaUty7N3kHFvACXcqpeAwRyz2WbsfrT+GusxcR0fyw80Gdo9
Y1+pnDMPZLnBXnCPZVL+4AkT6lvh2eSbueD3zbdgAvVtyieQlE2ZbeWt8I6zIn+/f+YfFty/dJBF
YK/kUmR1E6BgfELoEJF/2O2G7sTF/BzdyT6pRvSLxUUT5kCt8eACOw2o5RD28wlBwzs298279FEe
KQ9Yly/8ITxnFO786i7KITm3bKkX8WKe67kFSAhDfhu+UJlgMEAnF9ZTVmQqckpbfipifnhxxMRg
SqDh1/hO+a+8xgX+DfAlx4zJ3HYyFEb1mDvm9jjfzJJDOJgjDH6x1HNvPWxNID/zE6Gj8qJs+YL8
csR4Vz2Z9Pgj49EjVeHUPvKuefbgXuEc6kcTjHVkAkjSccDNw/3vARzIKcYJkjYMNc7i2gR2W2Zs
EbzMvPBYegEo0Q35C/dEUQUURLEKPP9pU8bSyoQYjY2KFciLkU3yt5Bn985GxI13PwR5HNLn8A/m
ob/xjEn02b+zIw7WzG/Ub3hJwaNaYaXKZjhP5+HKPWKXBadIt+ZCM0mKJUVajmStnRj8Ieb+vL/t
RN74+VjKvp7BIdVH9PfifQrswGMZzJN8bCJowfHomXMvQbnSF3nNCI7jcvfbHWCebY6cJ+mBi8YM
AiUkAyZ8udBeLgX4jWBwe244E0DY7Bt51m0AtRy6q/Th7zKCOuGXMgJRP5EnGqQgyp9/ywjJKrs8
kYz+YD8IrIhPoJfFI7WXdxe8mlDDeLHYv1kY3vIn4T24dIgHvLV3MYk/GJl4D2z9B+2UdCN6C252
d9TuaXOehLW319fu2lyIZ8YFS8SX/Hb5XD8P+XOfIS3+iEKE38M2jl2YXSZCjIqhIDUf5iSMVN+Q
0osFU5ihRUvfbX2k1UyNMU0k92X4PbY/6jE2bMkdyNtsSiye1Ax0WjJuciA0J8RffMGPDP7sbhrw
E97YvSQFlyPm8COKPM4hAaRHrVuMmjtAJ+vCjm9YMxbr7qEYFvQRdjmVMPIvkbSueFC8tSX8IoxB
RjXbPowtaV4x1uA62CKxPxmct6wXevLEXvU7tiCLB4kw+OLjUpqOULPspJ24REg8Mw/mBgSn/mSd
Uthdv7qUCPBu26Sz4gM2iHVXseyyw6KqQew9EslwmDJ36J7iT34bKS903aW3ZMd078pXa1Uc4mP+
oLAe4D/CamSv+YaN12CGk0r6omBsNNbgwb3LC+h9ezQL68SbQk/G1eo+R3MgHajx0IqMJExh8Nm6
z/a8jEsfBfAAPXD7jtKOPR7aLRcFWds+IRR7MTfmpF7ax3hZzfWlszTvpRfraM15+5N9eLTAoAe4
K4UX92qz/1PDmDTYo5jcMG0SHvsP701kd+Nvi/LUKcf5i/ZBrMK6urfvinOHOy7TjA93C4/c0G7w
oqXfimkVXwtIqQMhVrqiKGlml7S62faHcOPcCSNpTUcVcWWYt82d07R+jGbNwloSdQGt/dbc4muU
++9Ej/wjxLdkqOBcLV/PQ5tWDaomo/VwN0K/q6IJ1kgKdn3uhIIAHJcNn47DAIilMuflZrOGu9pA
RxjllPSMJfFnAxi0J9gtUpy4LLLvvTGUgilkIQJOKB3BXx5xVMK+UkP6bO+oHFt3WpNzqA6/dH3k
pfOiGAlnzHStO2hQORQhZ4CfHHju+cThF18f0wUfpe7gRUlJ3RzEN7Zq95JZLNlU5SPlHH3Ea/BR
4Vg8sSLq9/kjzTjg5yZehcdSXosLNr6OCv0Ddx5Mdhza/mIUPLdUpC0kJLYeXHkmTK94RfCTLnNM
lNmgKhmEbqyRO3KBiKCcVOp3BS358EF3Z+2BXQ8jDn5gPWSCjenkWa5DkL52Ihxx0ckwgqYb+nsF
NQYs6Y+Hdy3RMA3B7OWAh6fcfzWrs2zH2uYeQHOskw/Yr97lG+wml/adu/VemcfB11pH8rj+oB5j
R3MhJo8TPDlPlPQsPqCX1sXgTIuJpo7jZ7ARd89CcYoX0tFZduG425Nscl+9qfeMB+237EBRI6vj
bCm+FW+oi9Dla1OdZw3ktCE3D+zFO5ikyk1y8Ct2W2is7Sh9MO/+vhfar/dCGfRzGLZgd3/Fwmiy
JmlliPAHVuGOShIDlC9jVNoaF2uoeE3jN0C6++K1kOe0cCAljrKiR6GadahQP5QzRlisr0Ab5ql7
drbaDptPnyWTwt1EoRDSglEcTTsT07CxOBFQmVvjtHtIo1XwHuElddBn/kuVDOB2cva3k1sGGdgO
/fbI//cypStGQS9rdZyVAoYE9/2bE8+dRyhM1UoJMXIfCj8XfGngZdNUzVqam2Kq8+Fuuk9ejPwU
4aD5idJ2MHc1FnSO4mdBCh/uqe7UeuKDTN+xQcU4LXsRiB2ivQ3G5ZmOL3yPMI+fD6iyMfY/xSUG
UGs6YLrQp84bo9UY/nX+3N/x4S3auyrdlp94UcXhKjr1LCMuAz4g5MmAVgh4YU5DkcW0H4dT7RmL
gkX5yJ+DhfXClKJc+axf1Y335vgjSutkH0yg1s4Hs61h6N3IG8pBvqsni013Yp+T+5JGEhDvqO7+
fq3UYW774xND561iEKLqsnFVo5A+Z/WFz+qsoGJPRty4tJshL8ITmPkR91wcezt9Va/dWTLsmfS4
yRbzuGwUX+Jzv3MfvWU/d9VZ/MnoH+CsPRazNh2b9wGWQu6USU2UTZuLVQ8CABys/OaGk5/8k/LC
Ev/tEq42mLgzjCyt6/6Qv6G3cM7xm3QvrqyZM3Vn6tKe0YFTWBTP+t44VqBwt/Ai7Zd3ViewU9O/
XIxE/eoelqkhJEWKiUbKNPopCRaKOwUTSHFU8aYa1rdAoc/owTNsmr/sTlIolCyf7PI2hdIq7JfN
GzWutT1QxrgXzhbqKOQ7D3CAJcmZNzIhMDgeYMo27OB7eBAjT4PUOqUH9MuZU+HuOAsgaFW72D/8
/Y4Yv9xgHS8kDIkQ+anYAvEOfWP58H5EhhtTx/bWSD1Gn/bW2PNKbMgX2ZXL7tF6kj/1FaNF/6C9
tW8sxMv4YDyJn8pMhpyK8vrVfaYOFB/xC5VRFI2yHW3+TlmM3Ek+LSbGUaHooqcFcbH3+j4CKJ6R
HBmcXDAHOiOSED4pcqRuFJD1wBfjTOoX+Jv9A9KEfsu+R7l0Y9Rh/bLi/nPZVxwMJ/TrSEmZ8ge7
7BWTXso+Fs+X8GAOUFr/ZH+mJ+gXQGXy58Bc10c5C3FOl5s8MiljQQL8auURW5Bfj/V+D6JDLS5x
+v2owdjs1VigBInBXc/D5q4uNdzf2qHWQGPV3zGoQtLh4A83zl9pzKv8JDCrAKejLj7ml/Q+ogte
Y6ZZN8TnjZpn+IM0RcwnE4UeHrnICIwUJgTKZJJSVWwNB9QH8xnZwCSW0gTP7ImXEu40gjPpgGth
QGtB2Bhl4CvJmNEUGUz2+O/36Ysp/u+agwM6+5goaxYJD18f9Lf3iSDROEttWTxgHh0/ww9Sl446
qmYsetggCQDuK+M5v6VC/yo0fxxWI6EBMqMxzEL/fY1z37AELWzFA31Kmx+34QGtP6hFuW4O9Yq+
spsF5VLpcZh4aKvl3xdNFsGPlZarpgYeFHbEw4hDt/jtqskeFOrK6MRDCAgEgOjTaOgMds5yvKmR
n65xGt8YYJ72QWsJqFNxr57IL5TmRYkCRn+QA6yHpiqWsy9SujVxTN/oH1gnS9Ru7lJa2DEhegj/
O2XdZOsUGA7q+iJaSMrFSefVne5ua+OSMMh0xNc8PSb5Hf/VBPpt92C+4M7ufJak4Z18qACg0zmt
4thT5wyBgCxOAdgBzpNpuQCjdkide4ufmmSV+fd5vDEYE3m74SucpEA63kJoV2TBVAgEtTN6OwmK
hrEorUu006qxr2yAgER9bfbeDNOGvl7b0dyLQZUeslc4HgZ/PV8EyVphImQtbPe+FiZOt8AmDuZ3
wtAuQ6RenPToTRf3dv+i92Pk0127tKCdtxMpP3m4GTtPtggoSoibvC3uRECvpnjM6TegOe8EpmQV
SASIh5CDlERYl2NtHjvk8EnAe1xkqC4UKaafdpY60cZGT40gr6gp5t74w2eEaJ2dahiYLD0PzrL8
aEufjvRo6NEMnFOpmoFa4dszht/QQ3dKtLSXXYC5CXbAM2g9NgrnaBt8oEixjFWPCvzDKs6UJ/2i
veCIPbh+n7N20TSngJJdD95IM3HCOVwiBSqBEDxI6d67s0AkRdxRKI1iPKcHU83XmIkgN5RhBQbC
lW+RAMG4u1SmTks/qkWT4jN4zPJsEVqvwD28VViCiasAXHiAcOpo2ijFVJHhOju4tGgzsdrQKOHI
7M3UKWtYRYvhbdjGqkdWQ2whGRhQ+KZbhekvH29lMJRnvpQDYdLox5fiQZwKe4oKMEDmAdVD8oCJ
rvwcbMSntpkQXUHpowAVwHBCa1rARYHFPszq9RMdWHvPQb14rh6Tz8gdVwAY+JilU6A/WI+lMLOE
mRNNEIrhr+7s0xWLWv+RZiPvDFZle8sWabAy4YG30mqAEvKpRQGdz1QoiXcENnvVayA+l/Fzg9l9
hMufioVl7210oD7DhKvOi81GP87w1gJb0Stj7FUpluOMfHk3GKNmSTfxHOyS4TAyYjWmhC9HKNHc
Hdax+JJ3ySkCgawzZSSoJWPE1wzlfAENR0zdWeWIA1CfBqss9eaC3u/oEPuQe96sLdR0g20rf6Xo
DwYjRnhQM8/cS0dTBRAfgk+2tnqHJDBRPoTy1QXT1zD0wGNspWTzhkJTjV+1XRLdpel94k/1A3GU
pX1gSxCEQysccg9XVmVj2tvOQB9y0FCGT3Q+iEaLl1pwNqltgkVDo0o+hC8dDVKWZkDe5R1MGSy2
KWZiDGiBZzu8xN0yI04NKF5b43wmabjXr0i4McR23I/FSpgQAIeX9R3+tW77oKr6SHSxTUZuGglE
EqfIDgbehL80/PtWOqaAF43AM3BevWjoUmJIswmfqFbeoYSxtyTtjYwXBYRNxyZCfaqKfUHh4KtI
QHmSj/lyq69E4Zw9xlhgD25ETkuExRzNkhnu3E2EIcos2Af3fr+C2IJWwJm9G8vA21crQNCyPafN
WYWXQDf/SDjUMkVJdOpDSA8m9BZMQvR85JIIO88PNgnCcxIb1/JK0C9ADglUxaw9RavQmwfODK8a
mZakdna28kxxU0wh8J5s9sA79T5562fBDnEGHwoduGFuKx3TsKk+Z0wHqZJ+TpvhmfspvKW4od5j
ytypiEJWNfT0egU5wUBXIaLWpxKB8uD6G3of44mtdeqt23Uiv6M5d+uH0IB7SHeHX576XiKPzN9E
8yGsH0hC91mC3AmAnLnxy4MELuKUc9N/0XwE6qSDoOgUiJOGF5T67ci2CQsU8Xq4OHKL9dPByh6j
9JkvTc/lZRElo0B7k/eh8tKoB+msN0cX/4onmgljx5gsSzd4CkYExqHcLeotoyAGXPB5jIEnNB9a
Cn2ds2o14Utgo++GirxIGPQJEnESK9QYSjotg62R3Yd4Fhf3qJ7sRf6pYyCxlZPnxm2wN9wFIBj4
xbkHLA6FZ8zvivjJg3/VhRnmljsnf67Ew9nKLmDX+ZHpjcvj9OeOOU8J4lAfVeaI8drtt3yAlTuB
xcwmckrIHou4wp5R9crR3HGOVTBpgvEYW8JFjXn9g5iQ0TvGUZKUIE2dIJQy4ofQnwvu2v9gXO80
iJRwChQuABfEv1LUhlmK7zrfSEseLPuLMve8uZ9Tn2ivjfJgMTzv0pVTtpPuImtLBg42ZtQMiayT
RguBDxLy45GoLonwqaINRlnO1leOU8e+CObaKe+tJbYalTSFXjEvuonToLo9ENLhGGvNnFf+Irfu
pMGLCBRMOQP4k9bRwtuqgKQ/BGltOwwEOoQ3zr7qN0bDtS0KfUvVkPdPtb9WAejpRmKgpL0HGRFx
nM6cql8ieEAGE+YvjXmkyOkBqXpiqg+pvNbg2Aaz2n77u/CShu7rR9n3re4ayvzvdZccFkXoZ1Sb
yM20UZtu+7dwabzJzpMvvLJWadMhO1yG4AGu49O6Tv8+A/1nI0HlZ0pfYlpVBgT99wx81UoyJeEM
7EfxYVCklzP10Z6T06cxx+Qz9l47m1gkCCaHUp3qzON5LwJ8M2Jz6YPYnzphR/Wmz9O3T14YXOh9
fPHHHhL+tpznG5mhDlMAY8+gIMUmZIKjEhSwD3YogThiREjs5gxLorHK5m4haevzkUzlIuL6I6D4
iwcrxfahVY5G/4KUSgfGBAlIx+pFbB7zW4SQ/6xwrh/K4C8r45OAU458xbDIBSHtQg9kzw4WqrWr
YMRMHRgWkFH6BZm37cE4uTgbonysZuRgU56R3MIEAzMm6gCQH6AEO17ZH5Q+4WcHmw7y9LJrIhqb
+7JXJri61Pmy6liAUD9EHy7gjz5NXkHGKJRkc53sWuXDVR8jaqFwP8CmQ+K6KM5lGJL0mvXceLKx
agw/2e3lVTVlOxG2QQ9ZFgPNkm/dXsElqNdVffSwiU/Qavpr4uNDbwk9G4c8yTr3VTczxKl7If5K
xWMTuStzQmzwYgwWjFkByOh4OzZh5If+Xf8pK2OFwdYor0h3XsMBLsUR/AqFyKYctzKnwkNspgnT
zHi3n0ykVe2auXHQPuFVz8gDqw7rVVXuTHPuplh4gCdvTH+jDtVpvu1gKx+l9JONtCxmYTHr8UHP
z0DCKZ0CD0KYVcLKx0wV6dBUr9bdWsLPvf0ka7jZ4KLHv2aU1o7lDbSrau7R98LFc6N3MHOGvvKa
cG7Y4ra8wOwbTu8CAkrg3lCLyz8p4Sb+SsiNSEuUNOUaslKrRguz3usPGVmMEXdyYglbcHwdMw9t
qgWbGsEiMFu6I/lazp8MOm+MHkjzAJeIp4AIOturNssOCjN8axHR2Nfvf3/z0m/fPGRbXm1RVRVJ
u8JMPFWOUADW3aGN9h2KkWQu4B6bnR1nGfTMquBrIdaEf5DBLLv0FVLD9Mbw4ytt9Ooj0yXYVqSx
Ykgjfv35t5WvLJTEKfOkOzQQGZL0YORHHQ8Xz8ahP3wJwaakO8kckeVjKcuI4NzwxcwnmCoa2afb
XgrTH2k6ZBp3K4XLXs5unN8XlvvX+V11xEFdFwBLWXcomdrV2NkdvMpkQHgQnLM9aDTBJ269PdLP
oSzadVE3BhNPUfmP3/rtpkS+0gVtxE2pux2GT2I/r4g8MKbk22OMaqcnFS3Rsqw2TEdSeNB/vxe/
GLVxeAyZic3FJOI/6tm3wyttp2VGH3cHF5UrDZQpY0Yw9rSZB72ylnEKGtfORmuZgJObYsOHR5G7
lbAMZHbR1eoow7wDD0BxG5BoVd8r3anx7tDRliG6WxjX9xXbnEQAGQobZ9b4MznaYsTrFjx0zNGC
9Mbu9hua8/2KrjWAnVLITUzrczDzWS9su/YUOB96tTUNNMYz+IcZ2VCMRxBZt6xmf9/PH8NFE0kS
mna8vMjcJGDg3601CrKq0Iwy3EPoKSxCtD08So6yT5odDWS9a7GL+/uIP2CcryOqItdsmLqhX33Y
tdAFjl5kHFE86uqxbze9yMaBVf88v4W8/nxZqRlEEcakzsFY6uR/L08q0wYzoSDcYykiFh99d++I
88I/yO0W53AcRkqQYbZpqaXZFligb57BL5f7zxkM84Nv72sp+LIuFJxBjEODZN9ZYrUw2RYzRPlm
QETcui63BrRjP9Mo4RBTMeKVtx4uxdhfJJk5yZl5/v0Ibt6Wq6feC5ESlzku9flQuy8KDBdzLGrU
Vd2/YYVS41WfooxBbMqEDmWHAbLw9ynIw53/Z+36ejJD/LCkIbb9+vNv90VDil0alhvuC2GjA5jG
DWNbi5a1mSsJepw6WsT1ynDWQj53vEXWTkx3i7l9hjQgL+ZVQyyLqE+waJyIAvzoWw/u1+cm6zrf
BWf4I06iExzJLGxuUWwsYX/KMmmOg7O9xZDEe/77ZvzyEcoSbFnLNNlnFOvqLU0sOxFl1wn2bro3
g6mDqQ+vJo5iGOXNSa7I4UH/fcSf9rXc/kHfjDRLUpQfxvZCl6ZCKur+XkgVjMjplfU7QFHPPbol
vEowTsHcl3g/eHvDZJYN1aZtk7loG3NvYBKXTLo+/z6nH2XJV33/vw5AwxP59kb4NTZ+iQiUF6CC
YB1iZWAdErPnsD7+34+kkVVCU0FSCYXQ9ZFUPy7t1N+TE5JLd7zxjjYlQOVmDMaPyZalorpj+WGw
pWKV+PXn364pzCMUqhpff+CvZEmeeBEW0EgtwxJbBTzKyX/vmhMRHksyZ2cB5h2OBRuPiltyiaz5
Ss10AjylnJ2ZkCVzrPha6USsPTAVKfHD/8ufUBj4nyo7NdnJt+/By1qFhDCAvei+LB8kKJK2bry2
RLPA/DGaFxJiHKjkBZwLKdRWoXDgb3b2MQlOf99p7bpaGG6AYhiE4zDhwxj8avlzSivVsfXkBoAF
O8qgSC7iZduGBAJc0gY3AD1eUHrNYvPBdSfdyuj9bdFA+/bibWHTqqRYqymRxiCoX2qOO3Otciqp
Jfn08dYZ8h1bRgFyPvZyc+HB/XGc9hxI2iRREsLpDPx82yWOwhhf1yCqcqrtZEDSrvTmTbIt8nCW
8cOrXtsYQKJyni2T5OQjh3Wz8tmjcaoKBvcShNSstfdSU2OAnd/6Gq8HhMNdwrcVFwAFZyD1qwX/
9pqItqJ7RVKH+zJ4MeW5RkQlrBPeS1udlt0WXyrfe/z7yfxo6zmmgiKTSo7bK5PR8u9HkHS9GUhN
5+8jd2up73EBVcdABl/g2AxHhkzBUgaFgQKXVRjEBhs/cudC4cxyuNxqc4PldP3xX53NNVPFIalc
iATOpiTBgj470E9uQJo2FCL9xsj+R/8zHEvC65dB1jBwvh6f1bETe1pb+nuzE1amLOxINFqFLvmC
0StT/rUfpLMS5ZuKdEmM4/lb5XabRFbWBUI1NY42ovRcYV/K/ggqxbohVFsHEzG+cVde+/KLCyn6
76d1vRv9d8qWohHWrUnmNROy8nPNjqKMUAn5qCjvDJlRz98X0r3UOtP/s5/Y19HIPZHxd2Vofb0f
+ZqX5p2E1pwrMixCdbc+jsWwejVmLn9fmPrLAkGDpegErIjIW5SrvU8Tc1eu1cbfq1o3EfKF1GdL
L8MM1e2WXaJPjOBZ0mGjdNKocJ4zGuI839cSw3AiUYz2xYcJrkGnMWEVxi0aieYto0rOG2fsVKci
24vSWUDdZ8EgbaTXFH13W7xEDESavIZbUkLCMJI5mUlhMPdUSC+NucVXK8+jpwDhrJG9/n3F0rC7
fK98hrv7/YqvlkRBsVpPgBOwb6GJDHpi/w7TNiKCCgQYaLo87XGovKLl38e9LjK+Dmsolo7BtQGZ
74pkkWWtXBdy7e/jFML5idBsChrPuht2hYYFJpn9fbzh5/24TAvLA45oMKm+Ol6cNUpZGaG/17Jl
wyCo3Uj6+uar+qOU/bosS9X4JgbH0K8N6NvSGeikBKkJl0UD0xfUichodj7cafK3VG1c82pQVWMy
WVSHXK2xm7xVyv72bcrfzmBAMr6dgek1UmwWnEEt48WDH4d25p2jo/H9Fea7f9/VHwFX19d7dVsN
R+1sTx0eY3+wJFJ4Aujz0yZ+zaVnz7GHKoCBpdScav3GEv3rockc0FmC9IEDcNU1lHqeJAKWVFg3
gYeKhH1nJ9k7BtJTFhNwxZ2uCWVudIz+k62n3Uinl35bKqiRoQdJxK2Rtnd1o138PFrF9XBBE3FP
wfI/ZdrFPDk13FXbSFsBqUoUz83KxJXCnkSdNe6RltRQ9Km7WpwzPVUiE/lDUe8zmr64ZRqQbHuU
HnFFrIGAYKgmo9kO9qkKv2aq2MJYk9HccL1ZxWDchGMEa1XFjsO1DkOWmp5hsixBnMf7pXNfghzO
Nm5BUftexcQ248PvXxymPnz1D27Zzg1bmmH7vaK+za1nu0VyWambunpkKcMeeVTj1u+RDetWeAdI
CimayiZIomVld/NGL6Z+gsKhEYnS1nY2WhWSBktj5tEtRUTcKjowI0qZnsSvkiLSk/VD5+HpYp4d
GBM1UYqZr04kv4KUsDRIyvNxV7cLYWJlUBXkdWtR63vPVB4xkE6lXWrZWfH7tD/8t7LfumpfFkOF
2cRYXlf7HM1T0+ET4OiTDNJjG1hUpBLzYkQXVjXNUZSVioEjnIybXrqRURORta4zBXMc9yPpo4Wv
6adET7cJHKAGUYkRugtXuWswiUmGzBZuqRk2MxU9aGyi9SV+Xu5wz40fht+ShYsmLdh3b3xnvyyX
4OuWZem6iq/+9csuKY4QiAbzyyHQsPA/nVCZZ461rAxpqzs4xWbhhNBJrF+pmyMVB6A7jzq8cmJy
kfHsgzraINAQyNL6/zizwT9So3dTDfrFf9cbK9E0m5Adb69Jj3jKjE3833XFfsK1Cl+0ftp3ME9t
a2nm1qxmvNia5kj3Hhy/I4J7ZUeHKLw37FWBdPvGmf2ys6k6REJLAkv6KVPNMrUS1I57xsJggaWB
K+Rsz7xNDa8zEXR8NOwAfBl/H1j5pXrEcgo+FBuNzBpxtTLpthFLWmy7e91Fv4Q2oXVQRaPEwZeu
imCQwR3NynTGGw96a01bRPaudDablypCjObsJQp9I82nDdovmxGizwS11PFfY5TSxeSxQ2cw3fxQ
SJs3F1i19Outlnx2LBlF9ZQm0SquzyrDKfVGRsAvm4sKckWzquAORv3378NWO9VRtNpwBwCLdf6/
z50ez0Dcf7MlGGqtqy37n4Nd1WJF18dNmQwHY7Ys2eh/nKfceuHLh3kjoO0uHvm2JzmP9Rbc8ts+
Tv+jGiRYGsYADv57oY2kNlQtgrsv5Y1Ba4o2kLTQVJx4CQ7Z20okQUvCLaCfO8qr0a40jET+fot+
CC3YWv85havLD1snrEvJ94ayN8WJhU2jSD7IgqnFGusUZDV2uAudbM5TcIudkRs7udi2eTwxG3NZ
oHQsYK7UiXbji/9tKfp+a64++DjK8cIuHQ+s5ikynijbaO9F41GASSpM2M9u3IdfulEVrEIc3O94
9b7GDt8KGk+UCoB/via12Gio7oR1BCjpNm9Vu6YyrV3S+IzHvw8q/9IH/HPQq+evVVpNHiEH7agj
IrQHBXya3h+YPqQpQmgMXjIoTnZfTfwgGOuYmng6EYiKO1dRfJrEBQaoUFL5OZVeSgzVemQyJQK9
tn8Q5exGLfTrI/l2i65elc5QjFCyLXefy5tA2HnSE4+EEp5+kIri9iMZqrrrLxN0EDASJyWol1cL
HEydNhuCRdl8Eeoqh6xnu3UQF/aXuJanUnkIcEZ0vIeujadmfR8nlwZKaJ7RTfc3Vtsf0C3fiSay
0A6cAAP0YLg5396PUGtKEQcrd+9CMRq2Rx1xSN5ZSIAYzg20FOVDM7ayIk+16sEPEmTkvDbRveQR
BARWi6NfOs/osOMYYVaBuhtL1b/fp1/WTfJ8hi8awwTMe64oA7Keakmi9u6eL5h4zbo6sIh4xhsI
183C+Ld39wtDMenNhwc0nMy3G6IFvghRqnL3cfjQU33jAtxrMRPwQ+O96DUiOGzL+nih2ts0O9fJ
qq0KJHB7T8D1jZ2q+QjIV4stYQIgGMDQFpC4mZpzYx35MWn6enCKAsRKBypjQ/3veRaymHauIbr7
xDvT13v5jlpPMWG6SOeoP5TJhxeO7eQs46l6Mxr31yeiAzd94Qq4a/57cCW1nNpoUpe8TALwFqLz
wSGFYMETiasbu+Zvu4nG2Of/HezqSsPMqV295GAiVHJxK4mHOt1n0SqpJ2kDtRAKkrCFxGjwzbKG
3sQ9f4xmv261JWkUkCafyHW0j0cT3lRywwJBWGRhLqp8TEPKO8iiHUA3HPbQ6v862B8OylAfhjbd
sG6pVxuFGOuG44ctqwRiwCi6EFoxhBuwgDPv6qzgFWCR0j0YjBC4cDUjo11OZhSHfjvYvKyiof0h
KlRg3G8vg+AIHik4b6n4FFOJ3yyyf3slvp/v1armWaGsWGXNml8/wGOJtf2w0xsLhcTVW2ri32AX
TQJk4vYQNfPDQyXp87TR6S2GV6Kmmkh6HI0/2Mc9F28o4wmHMl4DrvbvheiXnUKTFF3mVVTRcF5P
IC0lLULFiqip4BCUJELXQ0SybDyyU/ESwAX7+3i/4bocEMiFg0q47g1bybfFSKZKTqoW1giZA4b6
buMqTiVF0aBjYdDEF6pxmSpX9WDXYnfZP3gOLJWt5NwqI37Z0f85katBb+yLjhs3LkV5tBvKKYpJ
iR4kwUBKjVgDkWqHUEcV5Mm6MExexeQluzWA+A200CS2K0lCxmoABv17O+w8kHNJtJyhqLN0XFMQ
CgPSBOaUEZsIjctEtWUkB1a+8tYH+euz1zgmKDPapi8g+tujSLLUSRpbxeRVuathpDUkNFcYwtpL
W8zIX/+CkP9+/L9+Ut8OebUV2W1UOX5ARzPknzdUT3AUUduB9+nL2zd3WFCuyhJurm6aimqJg7fp
vzfX7RVDqV0NIXf0OewpbF/+/3B2XruRI1mYfiIC9OZWSp/KlFeVdENIZei959PvF+rFtEQR4m7f
NGaqZprByOCJY36D1VzZbQERNFBfOORBC/keJJiEjuHShTaTFjkqsslkRBqqw1MXzK4Fal6HXLw8
vO6LjazcOuqfysSRwDzGNAETHTamKa9R0C7j4tLWfwcJozTp0YaA9/3Of6HREX0/LmaKUrQy06ri
qoYPi5bmVe91d36pI3BzZHztK+PaCmndyBu8yuv2jgTIh5DlYeFFwsAwj7SR0thobr9f1VzYY1VM
HmmZgdl5x1Z+OINF4OX4ahH2WqTZ6mBlV0+cfY5g3aMK2cPRPCqYvMo/F54rfvrJ0XBMxG4JRLKl
8YV9PhpRE8aaO6aeaP+21i9gF8l4UGmUHT3AfSlyhC9wlTgVUS5SANNYyFLNmY/PQcJbeU91aJVN
LsNx9Fo1L2TvWoXuo/3xlBMefll04hRK4RZtDr+oVgO0sB4eEb6T4SHIjx2d/4I1owzgwJZQkQTG
+xwZwwON5TjHlGwbig4dwnmgE7x+r4MxDRHhPVf2vmmx2kVKeFsXR9/cRN7RR+Q02EvFRgtvw/Lo
OoivvvDmkl8D1eyx1Nr21VMKv+PaM0/cBZqyM9zzgH+3ik6v9ZibAv5Pc7LSr5HI9MvLxtnE4fr7
H+tr++Q9QLJXyMTaGOV9/q0arfFMpVWkM8kKNLtavyY2MmPO2+fvH/T1N/n0oHexgQ+H0fKNrETG
TDpH4PeLC4hGCUxvokbCWHcN0uH7xy28lzZJOeUa9nsQigGfu6F/wo/XmVep9RNt3u8f9DXqfn6v
SbrpN+0YjiMbqKJeOF7LiNu5ez/96/xZHAAsbeHkWJetqweOyxaCm6FhOoyHCvGirDlRnHc5t0q6
UOrOVA3i5TBRlIEqMMOfXCmBrYyqLenSORtBUAcwUFpKS6SjgUir5l6kT3X0IxWgjXRNf+D7rZ3J
pHk8o0gae5AeFXvywqmdlGGsAOBmbjVCCHeUNVmimNDX7llC252LnanAQjSfPTofnjpJG/Jg7Iss
YpvJogIPZHC0zqMT4+QN3env33D2F2VMBYUcmdkvneaw6SqSFPbXTs4wAwuEUfSD2z6IqaXm7eOF
Ocrsm5EdAkuh0aZNp9+pHMalYXBWSUaz+Jfib7gFtP603NL72keiBGdgQ/tcoIynys+Ravmkv3x+
PbmP7qDyDhDT31CFpwhxYfR9SaJPRP5+O2cyvs+PFRvwIcjImZo7dSZeUL3SkMypT8wpavmPGAoS
2hpna0Hr6KwYEdSH75/9XkF/vvVoBJDpvwOrRKPm87O9OvQCt3akcwI31PiFGqsub83iaYRMJGeo
JOlXVfRDCa/G8tYf7xlVBiaSwZd6+dOWXtLil5nnF5WMKwg0ZQMb5xRAPuwvLoo4W/f+DjXDXL93
deDG///JFG60jBTAg1oKR2MSLdUuctM2HKUzESwCCrini5+h9kLpGrxny0WBqhaEMyq0IrutvQH1
JRKcxazua+ogbHFpP+rYpZgwfT9vogL4IPMDvr2x34CaZLBru/ejAzTgysBEprrmTnWym1Q7FO2R
WR5yLd//jDOdYFbAw8HH67KDq/LnFfRRUHSKU0IaAZmo09ES0FgnQGDfQbePkQbOZ6Ryll9eYFHn
irKCZgIgMvIZAJ+XEdqEho6OIeFpYWmzm4PnOwYbpkoDbvIrFa3jG3qRE/+zclXUbxYkPgvRtJIK
y4Do1Vc4qBSXg1KcamjEIskUK5Hzg4k+yfeLsb/m3+zTh8VM9gkEp4H7bUHi0N0Pyf1YPQQF9qpX
ToAxuf1QYeFjtx4NSxgnen2foytXuWtoTCXjwZ4JoovqYYI0aY6cW28Ut/gJXzaDECoHF6Hg1tVr
B08xr2DtxeASbfl6qEAo50LeDdeGrF5X9aOv/8mYzg62cqci0YWaBERm0O8B6jVWdYoN9ZI75Oza
0VZFDAUFF9tJz32KFKqWnZrEerOlVyPweQQy5rDuCA0tBLm+emwxO9R6eKuIiLlVcnnnxP5+ABNd
hFdSel8hwxnj6RGlDwVJmsFseIByo+VPvbmpkD8uTCQ99lGNQAquEr6B3B6uS8qbFL/pzdP3v8ZM
qs+vASbetMHmE3gnv0bij7mD1yvt6BBB4AfSnYGpdOekl/T3mBkxO/Hx/JUrdelQzuU/mmhOGw5j
KhAfn7+XUXWgDFThewJJ1BVg63Et69Ea+sAVU0C6Dw24i8zLVyylw7gn4Mg6drWC5bHujNfCWcg0
LfEdTCMxlw7qs5ZOo96a3AKVX6RuavGdwGpiMX1+0NJTgjrDXlVvbfdGs04Jan/wPUcEKtAWH6UX
1F9DWtqD/OzIGxPaYajgKYWyFGPyo2/tNfeO5rEtPxjxVZf8GPvfEuKB7LMoFGrQk09G9aNOTprz
bFcvSgT8CD1vfS8P+Hurv23hljKuC++1c66N6L4JjhauxfpvUm3Q77r2SguuyeWLwvxb2QdjIAW4
MuxVAgNmPErdXr0qtNWYHEiy6n6hXpo9PcgiKRZJHj3zqfm6wni1MJSUNC/cQXVv+W0a5pzcRFuc
zAx576Fz5d4tnNm55OfjU8Xff7isRz3xMWDkzLo4kRV7RV+FSLyXQA9oFl0l8Hsw1FEe/eama/al
dJXbZxW5RO8IYTNVl67AudyILhFjDY2L5wvwTbVbdeg7n/qE9FKC6uc6OWyokwbQgH4ho8jQMS4R
KqVVTu7Si5CHTER7oHTv+qXEW+SY0yNMQ9eiiLVU5x8O4Ie9CZQyV2NJcc9VuSmB6nLk1OB34P5t
kffjDozUlVmcROPKO5T6ue+chbrwi+IHqCaZib7tkMRBF5MnqX+ZxoYMqkM6Wwakr0Ffyd5Pp1cp
Z6/j8KdoaFDJE1mcNkDSCuRH+mJJT7YQKqJafvwvZ8UxEcJjdMExncQ3a+hts1cd90xDkdFkmD+P
7i25nZK9hMGzCC5ljWwvBbevgpxHxQIYDPDMLDUvIwRofTu6HBgGLSxLFCDTn0mkC4ZtIUpCSj05
wkYYaUVtuWfFekwbJKeIuczQ2RkwYHzHxDZDQx0MUK/0NC61WeeO7MenTwqVLPLV3olNV1Rnjan/
VtsdmUkEtmZxvjD3KFN2rHcQoQ674vOLpjUDJE3JMX7MfhXF78Tfuc1eBaxLDvb9ns700sT45t9H
TaJ30qsegueVex7tE+LG9pZEPsJABhu/AqH7HmuAETtw6CpguYNQ3qUeGj0h7kT1Y6K+xaRpoySt
/n6/rLlghR25CZRfAWz4Rda8UAa3GtmAk2Lucuuu6XbUM6gRR+7j4m7P3akfHzY57bIcDVXjJ66o
e9vxyUGKmXcVVX52krNo6RTP5JVw6hgX0COEmTVNHgyztN2iJ9jgYVLRA8IIt7gywzPhPwBpZe/T
eK0qdw3SHNYaIYBSW4BlvzfkJt8RSYtG/iITbeRpYWp7o53E9uie5fzsbrOGrhBFP2RCfOhjovAB
plKP1tJzHvyQ5Sd3Y+pvlfy3cA9J8mzXW7qqZvFMWKZF5ku70N4q6cZGpqnCUDy8kl8q5bJQl0Lk
zNf/adWTfNws8PQy9N4VvTO5+EVaUZSPnn9QwYFVF2b9s8O1AodU5cimfX8c58oUJoxUAfR2ubLM
yQc5qF7VR+AQzvKL5/+ktoyUfYpZQvEjgn1uyFtL3XcFoj9rcWz0fSe/yQayEztP39raUt09c119
Ws3km22toC46IBzn2N7SSqXjm2lbmB1Du1byNRhuWbrmN0JtLe3WRrDQgptBJTBkAQ5pw2VUIG5N
foiyqzuDEZB7Jo0IO+T16M8iNi+75yL+gZZY3Z2brZs2e7O55criK2KeOcZrLjL+K3HD92lpIbSw
1BSYCZuKqUGzkhEINBV9con6lmvGRt9wP7AHIIjof/NAkEPtIhT5C62LC/vTsybpVFYGXRS3PAtc
Cvqso3u9yo0nUhceeqVWP8mgBMpU1K4wLsG+en8EvtIb3r4/mrPvrENpg/dDQ/kdsPchddEK1c/c
keBFbQbUlZ4dZH2reVvc3C888fc3ZsBO3wIJRlMTce3Dk7pqkMu4Kd0zaC3TEmervGCcTKICcAt4
Q6689sKC2N2LPrOjN2tXQYUKT7vv3/iLR8d0IZOP0S5SKFsjVxbnL3ev7ewGhleZbkZjl2TrJj/m
44b/kNzWD+C2XfXgj8chW9ORYkBnNPrK6eigevDaa/DbJiyUVY5Vc0sNhU7qTrbvKCFraWcbh7Hb
B/YtyGLtYbA237/HDJhFDCv/3dDJZyyBjwz9kt4q9w5xgtEIsPq+Prjv+PoMP19pxxyndddStsZd
iAuCQGcpCK7sGFdQkqf4GSHSEd8Shb9f3MwFzNpg74iGNFWuCMYffuy2Go3aYoQg9pjdpTPFyQKb
GKsC9L5YRM7ASMRe/Pu8SXKlmXCCo5HniVMFXAHlf94cjX5G6QpltN9gTAWm1NeSAwPWQe+2PeDs
xVJg6b0nhzxuuiGQfNZBN5rDTXSl6KzN2//bBV8OJLPf74cXnxxmLer9IJY5zFm8+megQaLD9HRx
nPGOjZre+szGLUGP5PPVJ2lOOjju0DIYP7eBjCsS4rKauRqDreGhpYzVEagZZkT9MWzRGkHQyEIm
CmlzZRul14G3VdATcy91hYbCwTavuwCRCjxf0Jrswg5bBoTOx1/fH8K5BjNJoMKkTCzYej81H06h
XnqZ5isEN/osMHaJri1Yda6Vzn0Fal1t08uwO+HIuhBiZjLCT8+dnIKeppgRJal7rvsj+VmGvwRF
BqGC5oHHSVx4zZn2PXUncBGHubYBNevzx6ZHNZhXL3TPDfJ85kap16q15rOnZ0EvOuGNndX3j5x7
QYsHaTgGEc6n+LQwMSTHr9nY0X4lvQZmy63BXQkkaREno4rdmh48Lg0VK1bEAb5U15ZkOJFU+e65
L9exfU0+lNRXgoEeUcxm7VUjCH2YqO/5Z+f+jWEjo5Vaua+jfEInFG05SvCyPuOorGtXqtIddElb
f78hyuxvYIAbcvghnC8FuK84YTYMinOGqhFoz4IVXaOZv+PK4GukNyVq2++fOZtIkYPb75IQ7NDk
24+GJo8sW3LO8rDnGmVXWrSBUHFUhCMzqTi3qoQWeBw82NlJyY7ycB+6P5iB05rytU0dnqX6mqT7
+3XNNahEbfC/dU0uprxW9NHhdnofyTlntThTodBzY/YJzrOkHZyg/mou3IdzPZBPj52kbxZ4pT4u
2Y6hX0ewVpQTWgTiAowOJpkmZGZtZxkHJuboUqvFmhDpNTf/Lb0WYRIfSpmDMA2UrqKhm+GPDsPs
mjwBMwLUjelsgu6jIKodkelomBbYI17B1q8q645S87zwG4jf/stHA9yHSSWS11+Gh51mSG4vE4Io
39EJxZOrxvrsXEYNolBrqf/NNcF0ts1+GVK8FfORsZEuTBpFixjP2WDhQIbF4pmEYKpiFJamNFgD
4Sn3XuFMQ1KgPSdyPL4KQ79ZeHFxDX158Q9Pmxy+0bK7TpaIFjSeaPKU2a0MbYzwhIa5Q7vfKcQ0
0VjZ+X859jZwUWjhWMQjRPQ5DEdNVMgRUGf4BsWFmKQK6hiqIeo+QT2xGyDcbTMEkcKFOPBel0xe
GeUSCB0GvzMo1ukru1yBaFe6WAacoMEE+RPCuzTCTXVvYQ7YPuIB2bSPeYSgMobk2h1/B5aGAKFQ
cnTr3DxICcHqqKHBaYEOp3Xu7jPnogx3DVRJA92oLrmu7XsSScc4YI87GqcEd75gNRg7JKol+TRi
ZY/cWFuj0bYOkb1r/pKcLLyqNnOs0cDRQIeiF8LUYDJxDPSy8CzPcIgoI9plBkSz3x0aZsnwmhsC
vtS0d1zzyE4X8TqNnqmoU6xpDxw1sl4PuXncDNxbEnTMd7QKRZtTkqAFBaVcv3La8ZKpArLiyCVu
Qvk2RkWPWZcfWEtX9ux7MGknK6F3BsP981mRtN4ZQqd2zjZ1Tov0eZTnG67RznU2jpZsPSvjlkLK
A/VPqRxPmfFEuJLjeGPayTrA1H7hs5m5v5gK/bugSfDUsSIog7R6j9l8ObayHbpHrViDQpaa4DJG
THsJMDK7B7aMPhSyE7SzJr/lqNVhGolHyubRNc4cOU09yfVSQJjpdqiyLepbYjLKLZPsqDK0geF4
JsLxRqCZBCaGvJySpPPuxbDLFZoiLlIX48UgrGq9ABTiw/f7OxMDPy1iUp+oZUHCFPCuGjzyiuQZ
OJDSbHTwvbDtFpP1uSuYMQBzeZrdtD/tSY+lTtPC8qzQEdAKwhD4aZMPe4x+Qu4Qs24zOiGVfOE7
d9+/51whpuJ1IWjWcDmc95T8Q8qdpUoZog7qvBel6d/IkFcKPVB7ZeVA+S6RjblM23ILjlcsIyYo
y3BcFxYxkzEi00Oxwul6H4l8/rp6tbLs0GMRFEU+qrijLW3cCs1RYdQcv2Q9aI0/YjjsJOWFxReY
UftbOJst/xBzh5yJnAUxULbxBpqcPkfRBtllUgJ8+o6xgwXG1uvDPcBmQPSMWPUBcz71jG6QICmD
jyaKPtLsCVBEXNiVr0uBaQDdmAtKyOlM21tOrMR1kKZ8b+Oa/mPsPvbdTehfyYBVsity5C55ifQr
KTn046E3zrQwuEG+X8R78vP5rvq8CFFAfzgfkj2YZawWBD73hk4xtAWkfVAq1ounvN6H5dr1fvlo
R8TDLwTrGNG2bIRvH2jUZuGxRZzdXjOkrqI3Zdi37o9IewroIerOI+WH1VyZ0ltWHtTxquo2Rngm
weuCB8eDTpReln50kWVYFlKdVgtN8Zn2FkAcNpUOr8bQYarakFNZJlnpUYiHoqPdWKveEWQSlp9j
ltPAJzkSRd1kQ3++Q7S4WDj1M3fj5xVM7pR0VEJ3lMl/x+ogu2sbAwbcyVDXeOWujF7Mlwhb5Guh
x3+fPWIWTjMIN7G3qrtwXk3o7bdat2puME/QHiOEIt9dtZQbMLaIlT+rd7q7UETOJOywgAULi9QF
fdQpC8bKcGSRfMs5dz1V6lVs3Gnuq5Pj+nlLTaf7T2RtTfDYZ2egoMicwd+kkpX7emEh7zJSnw/l
54VMorOb+7VtB6ZzDu3rkW2hJQj2YAB/igmIcxStNKw5dbguCBUi6H+fDy9O90g5BTLaNNjM52Rc
iqQiMkwXheCXgiQV1nrKVH6vLq2hcE3uLRO0Q4AfTbLHMMHVNwVeuWX/O3sknPfebdSj7l8vNOln
mqTMRz88fZIPaAWGIJlBsEjys8yEJ8ev1Ts66abVrtx4r+v3svVTp2yQlYBC0r4I2jv0m7rtYJz7
EIttAQOoteuCP/GPVvIjwsAeResWPz8T0Ms5LM8tet/NFuo+I8BdXce4N94Pix/m16uXNxFaGIKw
TOtqGoHTxvPzkIgTVa/cRiZ4RtQL9nB73B4O3WOAUJeBXMNazX66b4ilSSis11i6e0tQ1ZnLkaU4
KIyBEmDEMe2KwiJ0Mt0mC9DBR6TXanZENi/x91zN1oAcOKLYm0H/C0BJaVZtvxQgZHXmSME8Eyqp
Kp0ifRJ8a9VoczuT7HNPG6V/UbxXBndJsUmAVLGM0UQkXPGwor5t8VnL8XoY+MEIxgAfjRTyFQaZ
I2Y+VbxWulvVs+DjnTzvGQoiPlYlppixdSc/Nc0v2unCGs65/tlXu9o+lOCJOtAqt1H4s+uuNeUm
Ho6ytcJusZTJuYpDEh/tHlNPHJX6BG8Qg+vhVDbA8+KryrqBHgHX/6Jzb+Jyj2IxF5hkvfVMz8zb
CMEjvr/Q5ifcgY51i42LUiVwZ6aJfLxxQkfoAcEukey1p7GQLlNfsAWc4kDt00lYRvAaN6n3YHpn
H9bjBdcNgxg3F+yBp6jfwjdfqfEdZ5riiFspiLYgXaAVoFXp+Q+2d594eGhp2yreRcoWKJOV7WNz
S++DO63rD7X+XHk3qnSg9h2838PwU/xhcnJsbDuMm8q9S1p2fUuUIet29H1TbwiFKTZvIFKpXbif
RUEQhavM/0uLn3qenv6YYbsEEnmjO0+FfOSOwUKPtn5X7TlFSY2FHprnaPFvwQUxnDDyDXk8E5gI
24hslzi7wdlJ8ZMnPVTjHWL00S2caMf7nXcPWvzme/4FtA8nQ1EaKtwjI1y9FRkKTXz+ZMBw0pCx
kwNo6vzhH9hXIuDDBUylNRQnzHkQQyd+W/1FIF/53Q5mhyWMnraYqbTNXrPwJbgLHMj6dyRIjBsl
7VAr6HgEa8C0Zn+01C0jClA7dbezInLJY1Qfgmo1ehsB2+zgbNyk2X1q3LBirlXx7RSXdD75/4bK
tRs9lvGOPeE3RPXFzeggCvXSUP/RR0f+zYYtiDWtj0JdteFhqIKUB5A6ltlesl/sXatuubSxpqLg
pcloS0+0snzzJJgX1d6VHhUJO6GYUfttmYVbO1G3OYeV3SWBCqxjO/5gMA4oDRmIih/cOOfBbe/v
YaBoqHcGLxVWJ6p6zbvkiGt3J0gPyCZ8n3fN3rXAux3KATB2pjP59J2hy4a6JQ+lQQCjuNIPwXCS
vYOS7Px05wcbOd60TMFWibTC/uIYJm+LLI/ZHOnfRcA3+pz8NYPURGOq22e+S75/kMJOfMsH0Ug7
Odzm+Nyl29a5BLkZRNfgNFppIQTORuCPK5jURYHn1EowsALsUMRHau0sdx/Av8SSO9j74T6pdhwt
DUcRRIjKpSr7a2GCGDK+SIKOrwJfm9yqaVIoZkmnTHRG7ebKzS4950oj37LXXbOGQCTXa45cqB9N
5ZKhXFAu3OszHBHKbVVGLc6GdvoFu1GamWIOlWGfDYuvdjU2gHwPirMrgqdc24foq2lXXnTXKwgL
LuT+i8+ebH5TF2IAzOa3+S23fZ1fizGrv/snALPzULM4gcRxoIUL539u55mRoIpl05Xl1T8fvTbv
0szp2flC3zAmZcTLpKSttpx8FdpjeWQuCmmLL52gwIcLfOb7FcxmVNBLYW6JXAT0zOcVaGpbNoVa
22cNcDXvzipC9SYAr9itS+Wu1B5p1wOSI6pTLeT9tS7dRqSa2ROozn685J9R9oqtLyZ6to4t9VEi
O5Ux+flZKL/M6qKqznqE4aoXopAVXRbKAVh+Hp4d+8/3rzL/Q4IU5vwAbv/S6axtvx4wILDPWF4P
3q2rHYxuw23Hd4y5cOU8ctlE3Q0h0GkXwCszQw8AXTJO0+/C+OoUfCT5Rh0DHrHOGT4C9taptwUi
mNmF2l3I/Tbxdpxq4SpUP8TNboR/9DerDtZwNwBSTTFERp577dYLR/udqz1N1j+uanK0tSLN/dxz
rHOJB3tdbZPguqxOrnPE36asD7a2lRL7MrMF3NrvUQxrVg54e8nZMakRbFxRjUcbOcND2uJeuari
rZzfWlgyK4aYYOjWFvUtmq9NeAYsFMvP5CwEjIixZr2z09ugxYlqvPGUu9F5ittrSTtjcNfIG2ax
9XiNUxLIqyFFthjfZOOMjI2wxP3+YKhfWwz8OCqNHyGwoUE0/nzGx1ohvpeVfc4irLppOkEN8d86
eG9REFxmPn6snE5TO1fhejAuiXbEWGK9fiwwSgLlMm65A41u3+LPbec/POOlaf/I6uP365y9iGzW
J2TDaNlPJ2eD4Vlx05e2mNZVGt42SCsgTePfBpjfKLQftPHatIHX/WrGP4XM96pCDt4srGKuMvm4
iklEqAZ/dAH1EIvhEjX6iSlNkd8U0u80ulbgQCEcGrUIyv6IlZ1mHxW7vUjCnVqdi4EEe6neFEXu
lyP8YU8md5NkBxpK2oV9ltH0cfRfcowQ8i7ubsz33JSymAF2HO+d+BxFd1G9dHbEJ/Ll+YIIjNQ4
Wkbv7Y0PnaHBiUstMlULg4QjKTQDCnpTlXOFSXh4gyglGpFUZKVxpGDLzLXA1nBc+KBtDWOVVbxU
LqmiMJwuiCkDSCX44hDjJl0BuI5uEOeadY48QT0grlTyC9WIFV8jmsM0mRSzoJBJt4C1mI/Etpgo
CHANXpbBhtYTyGpSvDBc6FeYSysTl92HrbJ7Px1JJSxqi0OEVIEUvtJ1omCkb00LUw+fS2mv1Vih
IHRWHIfyt1Y9NLiExWlxWYBGGLqTHB7lciVn17Z5Bwc6qa9d+Cd9etCamyhvLrruUNlPcsDQeFNz
9bh/GaWSAsPK04GZdtTtR0V98K3b2sYvaqu3N32z0gL2Ayvm3+GrfirNXSPzWSnBqiqe3Oav6/zw
8cTzuwe3eapwNXWS14VvamlrRIT6sDUGDkhy0HGK2BDZPg8sTN5TSDGzAksHpR9SAuNfRDV8Y+ln
mSuvUb1EqB0pbeCNk0tAcptmQN2CZ+f5D0d+MuWDO+wt801v0XHRtItcfaz9Y0ngl7m4VTe6zIvd
EG6t5tglT3FBOKzQC86ly6RPL1PqXQze0vKmAzgj36f5QanvEqrs1KHacaHAHFP7HKlPJUZA7o+C
/p6HIJBdbsf4LcfpifQPp+Y31f7tdU84huO5WWJkjKaKhh1TbPytqruxokxWfhjWWshrSvZTEt43
xXXhbulUsM4l/PL7HfDls0Kq0VYdbCVwe/j8C9l94ndJ0PHb6NSrz8hf0AqBeck3XyMVp9v3iv2q
ZQ+wCbksHfZineWvIk+uz71xaLMbGnDchZn1pNLAsX5U5St5EiWu3+Bam0HMVW4EC8ZYo4QXVatC
vh+sF5AOFLcLp232F//wLpOqKlDGGoZfS0HjrYG5tZ4YKwXdrqu3AmeHz1Wxpq6DC/r9g2fAWBZp
1/82ccq8jN3QjKyRTeSpUrsNuuckOiKp6jDUQByfvczMiwERvGC4jMGN6tqPoIMOjgffFXtDEc/K
qJKxriOIUu9ZHU0D5ZIiGgDJ94udEbr5vNjJd5H5nT1Wbf9edGnjxi0eYyBXOcjOtv2N/ghRhTW5
fSUm8236WmtnyPG5vFD7zF23Qi0PeTaUSLTpBVNHtTv4DnvGxEGJdDGeFwlrXAERImF5WHjrmbNB
pUGVZ6PBS7I6eetOqYYiC0UuJK1D669aRRf04Sk3/9F26hBd6V+SEfO+7r89mkuUWlMHFql//sR8
oy1Lz+MqFxYGQogQPcr2WaULU/4d1CuAbyhro2e2/EHMlFm8NHJaDOnBe0zHf23RBp4kEZXAfQJH
ZIuHUHwLl1i5IISIytwQPpq/wIk5EhitgbGysZSFzpUn0CqZfIL9IxC/Y7U+3AFd74W10WXvi4is
n2x+6+xxlEzzVfBC20aI7kpRd8k+/AeBCWQYPzx78qtHqdogRi7CcnjokntKOh6Yo3WYL1vWiOgy
iaSfniVO4If3rCKzUSsPol2K6Wr8wmbjycHjvPxZdzeZvls40TN3K88zOdNsLQDHabTzja5TdMo+
TXuXVr4ZDOOkVZKguwBDLqBb54mzj3v7QsXMNEuRkPKXIp/YwK8v/b9FWJMSQ/Ot2uvU2Ia88GbB
yk+ti7yByCXd1d65G7ZlexN2f0w12NNCJmfMkBZ/zRJIvuOF5g+7QCbMyBCWu2phaTNwU357KF5U
QFDStam6YFWXEd5A/B64SbcKduNHer/EZcp5aDnEWWaS6Nx69wu/y0zVxXNh6HKl2sApJmeubezQ
bHzOHLwb2mpafTtKdI5XwoV5PFL20Tpw651s7FgDcvV0txZRbzOCCrw8cd7BCc4Sw43PhzGUTLVC
A8E+e0/9e2vJNX5G8snDubEsBdVGNeG+O880v9s2uNjTV2eOCyq8zuuLSPlD88WPtpCCSJeRJNfb
PxKc6DR6AsLqjk8ZDhuiP7qwdbNH2rKE4BLuRgwjP6+abS2qYgzZOlx83QPNDPC6AS0p7Mfk42C9
ucoKsBAUY8lbasmKKPzlJNuUyZTLpI3TYlkuG0XPStsSxGdBe5KYMu7C6NrQr1VyQneNshDNQLrQ
os299PjZ4IFsgsBIQEmaovKcKgkbO+LNwYcROUBvg4tGfoxAxV24KPZhzr4t3FjwwuyqNVW762rH
Gdqc50EUcyoY2id6oEUsOuQ4iTCyEdgcOkmxfWJyhGjG6NPcOCD/ZDlb2u1MRUrlBn0JgRZCCzDd
W/XJ8bZ0zMDSjNU9R4yZC+MZ2NrDcC7lLRRuksAQfbX22MY3HH5UXxkfVPpd2WObeeJ/A2YYgDRn
jMEKfcj2H3ZEfwvkLc+Odr4iN5LaE6MLzgB8te/P3wx9kq/mw65Mzp+qu9YIPNw+N2sv3TLWSWIx
+WHOwA/CQEUMMty7tNkIKUpYzDYGuNkahTCslip97y18DzNQQlF5IwwgqMw0oichXnYSbjDJt88l
LuTYddcVyeuNiSqcvKNys4frNFjTQo3qN4jQl2q8M9HqxPimfMqM/FKYiKfr0n0rtAsUh1RvzS4L
a+1RfSDTvw7gBioHCnh+Grl6QHGhDvoLFWImAJSckhAH1FumTZz2SsXh2lkxIQId4LcP32/8bKxG
b9YhPRMjdmNydzZRlBPJPTpA/U2iMIhCbmyHcFD1THXIyIh4yWqyRe2WuaxQo/WOcAtMQPmd1PPh
zvYk4nRQ0FSARl+qK0aTMCXBJlMxcEfYzpa3z9T18oPnIh2kTQe8oYCKfrmcWqu3MtRkRGIC8IbL
aWwPAGu6dyAIVXGu3opog/qFvv9+s+da34ImgHeRSdGnvv/9h5ce+rqsynqwzsxuAaezAm6hIMHP
2kSHEEV3/LOIA2qyLau1KzN+tfCZXoHXtpv9KL9hz2mmd3F3heNjNQgtWiZvgizGYRqTv0PyDKw9
gswIYomGXrAKnI2R3lHMKEvy19ZcHPv4LpMvpO40e4xifkC/EUAkArem3UUXT9Fwx0yJkFbcEE4p
V1HRZNESeJ+huPDTn0Sm1ECuN6G3ggmI9sjm89K58RtqCnI5zJ8M0pPuSMe/AKJER4lxMwplsn3l
gcI1dfdCIKNGjQpXxbbd0VFdKQhx4QVflBicSH/kZkMPqPd+K7jsFJDs0Vvs+uaC/SaWJdVD2b6Q
B0gVKVp/DWc79NAIt6+IckVlwuHJ0IlGXtVha49pKl1A1Vokh80m6DhzQkKFT8RMZtICSIakiMKg
sc5Ed2c4AwqnQ8NIHYFpshWmtW29IR9AxyLJF25dQ0TU6a2LvisjGHjxCAdN85Ted3rLla1zkv7O
tAdwIV11F8RbqbnNgp9Sfmi0QzLs3fKQRwcj3Y2BcVGnP3Pnl0EnvdLvAY4Y9Rk+STTcWMmbkl0x
56C04vczMYh85/kwdWf2LtrbnmiZ0jnTrTUHwA8fiuRaKp/0YWWgCm7kv3SKXfPMv6hRPTzBT8qI
a/KjLQAozcnvb3VLYBCWwt/8LoAVx1kLHMoUlth6ZYz4KLr4hCHAGHrK4HljM6IGhHzM/BvkRFBQ
w2rJ3yf5nolcUZ8XwYDvlM8vv4VNhSa0uIhLk9/CLuTeSmXOwQi0CDCgtZe6Cz9cq8Eujq/CSLlg
PAcysCkeMZO98OqXVkaOkBWGVwAl+uomCH82wTZ2N7m+SdxHBvdZcjv6f3s8WKvoufEL7Oh+SvqP
wjmmHo3J9GIhts0FdEHqFoZfwjxPxIsPsS1zNZiHSWaJdhaNhRpRZO+Rb2nrt/HaC/eoUzLdlcM3
5LDC7EYegaecGMhk3ppRThE9kcAQ/KVxB2aDsFZ4YhTMtUnmSS429L/HcNsUSzXD3HUAEEDIx4gu
kjW5/wIvtsquTOhVxiuiEFhF1H+AaNGLoUkK2gEEBqcYrOJi+3oOi6AI+WtZzPCESMPnLVPEcy2P
Z5NI0J2FpVEnD4xA2QkxGnrO67u6eFKKMygJnG1J/GkHke19/8vN8GeBnRvvqbcwNnUmuVcjO2Po
trp5TrVxJVz1MDo0n6rgpzwetODZwfvc0F/kQL6Uqd70LcHAvOnXpkzzdZ048Feam9rcSfZOjw2m
XdnC0ZrL0LEzhWmpY/FGOvZ5m8Iuz6rAV00hWECSjh4K3CGA6oxhOOfVkhDTTHsMFP6/j5t0zoe0
T0yJVPWM7DuN116+47bCTZBncaV8v/dz4YcYbDElFBj19wviw0eTjoFXRwqGgTAWif6kmCgrwdFY
9PVcetDk6yyjMi3LmgdhWUnKgxwOSTUi2vGSqPDsnUYZxYVGPg/KcHKaOmtUEj2KTJAl2sUQ4SpP
ZksmIPyWYKRQ+WL/JHhWwmjJMZv/Byn7uW/64xIm16oTZCrRlJe1jYtG2VremfcVvRlzpenHFrwD
2pjdJRLCdAC+/0FnCAegSpAuBlRIfxU16c+Htasj6f+QdqZLjirJtn4imQkQAv5GMGpMDTn+kVVO
SAgkJBDT09+P7GNdu6jcyb33WNmu7q7anUFMHu7Lly+PwjMuHg4RzAr47cDgsNcypB3plXxu9UaL
XlbHd4xGSp6QaoDagV/braO5mYNUHyS50TIaY3Ia0aAt+mPZAVmpvTKPNgk72vGE8PUwbSbtRtJL
JS7m3h2rwAvGTQzrp/H5/tr2zb197tOr2O3eR7t1fEOvRlKsaFA+ePUhYFgfSiVDepFn9tGcEw7y
6Bu6oMSI5BJu0wT3ExoTOXoAH9jplNftrAkODelvYkx4JaeLayoOtHT4bGlr+e/wUq+Mld5btwDi
s+YqMc2nvf8U8paNRCQEdhIhwikSxF/sG8bAxPMlvRXv0HDydPL8e984TLGRcLtInrZFFfpuPS4y
hA4hB+aLnK7oMGyryTCfhuiVpS7eIo0Ue/MS3/Gr/tiPzhG8JefTNd1d8OzwLis3HLt7MoVEzuo0
vSEo6hPk1JlP1Ziiuv0Z9W+uO8MTvbYwmKV2VT3LKIXedEyNBcINg+vqiJzDVQLCQTOD6IbLoCce
nVoR6RxFblsEZjrGeEamtuc2fP8dJpnjL035bs1REsbjcXXihaMyl16RRu4pW1PHE/cokYfuqWpy
oIsy9BoeQdU5KJL2ZHAAf/6MLwyn41+xHL8/o2P9LqPTLT6W+CbkroGX0tChBgq0iXUpxxuuCMp3
eCCYJ5Zp1GqRwKu0KQjWNYlHQFEWPNi2WgTIgUJ96LuQXnF+4cEzD0hTrcTneQpTMzkLgliIKU0C
ZTMAcARKYrG5PKR2hsMFp5+EPQxOTAEEO85AWwyBqPh5zmXCOPC3/A4EWMSS70hAw5L2cznJEBE5
wUrxjCYOBFL8UC4BzA0E7NlADnG/i/JNHoP6KZwTmudA1+vigvF1ZOTj1j8e13M8JIoJOcRwhffJ
nJwR+/gfSXQNskrqEm0Cyvy8d99UvRtURbS0A55HC63XPw1qdrSup0HCEQqxL/kalb9MXscBbhJA
hWVu0TTkTTFGS5hBMMehsLPEUeVBHAxrmEVlUKXQbtDXb8GrXiXybySN+D6knodkAlpUr3O28mpI
/HA5GIs8/KWeanE9vNBcDewyvjnjwftV1URjukoTpHUl67QVwNsPHmiTbmmLJJkfzz2B3bemRwHe
gF9PSzs+7M8F081jFcfFHpCh2dCetrD39lBpWx/Or1FwuwaDakUIXOz9PAPE6sktfufTwkUjELAQ
YABX6oQy40EcEWgZY7xVIuk79Fggp50bJy9aWd7isoHefSEC4M5ElN26EBA47tCWfz423zGb/viO
jl9vlfqhSQq+g9Bap/YPxeiDjaB/PZYZRWZEHQCgVehmpccROZ4Q2eyxOt+6AmPUsYmGUH7RvyLw
fzh3+jlUjQFdxhfgutg/njO8Ac4v6BoHFe+VuJi44ueJf2EGXVs3pvqKrrltJNnFt871rS6vCuex
iTL7NGzsYQrhos6hdE7b9ldm9YUslTQt44sOtBA34Tldz9vs+kqHVuW03H+Fm8chz7uq0KK4hV9u
+ROPlsLzPYrXw5OLKqGtDSqpR4rNJQSUJucfjWb8l2YnKYMGRaMqjc7m0POYLc6Aos9JQ9H2nS2H
MaQ2Vzqd+UW6l+PBCtCARDzMHX6vryusChJkeAS0V+NsKESx8fWFCguWsheS/wog/l4yapApzUc8
spvPO53060XXQR/O8WcLEpntPydECkR2+zU6bnTSfBRZGOqncRAKK0qDLOoneDG0C2fba0vHj3O0
Ui3Y6zwRtNRrHvG68IPwhlr/illz1nkNBrtpdZ0iAqepSxUX5bzQT+8sF2wiPP/B5RUYr+1IijGj
pMHcr8H40B/DuGLh2UE8m5belNogw1BzCQZvdeZQQwfMUl4lupu8HLg2tT43znOeB9wiTXuEbx+W
Lkzm2+3h5/NGJ1vsyV+rZxGYETqqmm517E0V1/QBy9qbVrfvEXw1GL3aboL7PWyV7Nqerenz+fJO
KvyW32QI6cJQKAw4okXq69Y9yFd4fc3GKyOWkH5HOno0yn08XA3KB7DBU7rUQi+kgOJSv7D/befb
9udcwkpQ3tISP3bTU7NmYABVtBUiulTnuoP3zZWHvZdeJ2W6hqqGGQJlpAeBtV+3UuuArhz60pSG
KmJThMdXc3RHImTEa1ZNqQfaD209ckkf3tIV6cxRmooI+oLayhhoDxQptTyq0ElHW1ISw6glv5Hc
H9FNlV09ozPZ9s5SP3Ua28JFEB6cnVF4E5eCDOBRRU8gE7vqKpLrqoX+r4gYXh6uEFOyWV27+wVJ
G7CQ/8QMgB94aBCySRsV6ifnYHRsjwK6vxfl165wQ+XuRv8O664FfkKUPjb8TrYHVikecd+mf+fY
EeioYx3aMyySTky+o/dGE0KAbV9lqMfHRsbajJxwm+NEsZgETht7RC6LqBhrVOMp8MIXRZIBgWu2
kB7ArdA82UZKwPZGwI/hpHKu0dNt1M2Iqn9cIRJVZVt0wp8TIPCQsLup/mYc7q3RWie3lZeiTaxS
dAVyjqUvaLOpLYB9eX3a9lWW8hHlExKaOG9cyH39ivfNfwnLeas0za2Hi+ZwNIA6iHVaITMuZhsa
0zbh5A2Mzf5VTQX/On3GaN+e3xz+Eg0jDgr1Gmw/wCZ/YmVrdi/LTw5AnUWvy3CSjgxaKW+y+Be7
Th6OSiBIhhDvufNQ/DXOQ+sCNpT1BJTpMt0Rddcj93x+aNFnfDrwHgSw8Q1ZBFKg1gdMPew5URRH
jUTSiPo8PpL2K/iYGBBKhnDlQbDJGI6Mefh2fSHK+nnnvzqrdG87TangtiC0S3ONzrtqnKtbHus1
YIxypx2H8moMbCVJpHG6TW7q2D+amSR7eYP/3nKIrzAxxk3qp7S11pA3H1zihRpfgkOui3Ce1+tU
eymux4ed+RaB9dN/Thg3y9mHHxc05rLnn7/+21OLVhPROa1Zh6MOtKOll6GZnoYYelo/7TCGbWer
/7R5/HkgvT3/fy/T75HaL/nH21+fb1HZWOV4QYpSjzM7iVZpMjuqwUlNnVHVlhPObtnRibLlUHuh
BhF6anbSV4O0EOVwda0SQlO1TZlQC8lze4MxvlNbwViq/y4U2A2d82E4VY8UHii1Mxzk8OgNGZ0R
pL56cUMVhEo5e1q4eyVzyjL1iyJ0xtfK3e1GgHy6jEZbw3waF4obw3c9wAOjGZTc6bG8ZIXLvZfn
/Gk/XF70vaRlVQ9O8g3IRm+z3+vT8erjJjwk1oWdgKrRYiQ07P3iVf/f0IOU9gX6azOIHOiNALfh
rzbwTXYZHbKyGn81dUvHe/hWXkPb7pNNL/AduiY0R6IW7ucj8F2yT2WCFLgAWyLt0UGCLrtieLLK
23gRJ5F9I5pL4JDq5mt8vNF4fe9ZXOSxdnTDiPbztNhqt3tviV2Ny3oWxWlyOoyc5qC0mpA5VFVM
1Bhe6JnGA3V2deCeSK3Y+QPtCb1OW7EAZKLnJqXs0GolVGLfBNyDA+wczHs8zWEZ9eCy3+7hPybY
iXyusWIdjVE2xtOkguuzqdaxPqU1C5V9vT7at2MhoDjG/4BV3I2yBk2MQEwdjRfY+QvNDDDcjFc3
C+NwA53u2bu+0Tqv29As49wcAyASd0fHWXZtWwpDm6Y7vQy1l58PyvfHs82CI5ZA+9euiBwB08DY
H9u51W5MISnt3o53Of5I3krlKddG9FcgfjdDtC+owLJU4oS/17MsDrv9ZUwI2mb1TvmU5IxaBri1
Q6pTIM+Rd+TNLTUfsgciGMdsc7vdtQ3JeqkA334L5Q5cUN4UU+9cFCuPy9EVWbg2BbNLvEadKTua
atoD8LF4QUEv3heZIR7NOFxxkgd7PyndaNKr5vcdQZcms0P8GfYCvbDu4zZOo/SWJGDXqQQob5AK
C6eq6rbP+XhyvXjgmABu9E4JeGbxd/Ffyr7SxG/SHSqC8S2IjGbasIvdHa1hfUlOQ4SAzneEzMnB
P2R4/bd1WT3mbFetJT0XmaD0GwtpmggRtzr1xM3t3//zuSpyHLqKbc6c8MFYFnbtGK7i6uL4eXMs
cXFG3ikoZrVT2KY3lFFQT4YTQ1T2zgv9+O64VtyK/89QaoIS/uDsQ3WplspyNB++UIv12my0TfF2
JVszUYKru5sXbuZoIhFXG/qpV9gVv+aqrKXq6bZuNxtzXjyBDMr2n9yevtfi/v2dn8sIBr8Ud+lu
ITAKfsgjkZHE0xe/QonIn5SlgPvpUj7mICXtjR2Kuyc28rXyIoP1x1GObE9ZHOa5f51uKau2aaUh
ChEsw19U9QgwCWmI3EWCwKHpsVD4tKGzRRGM4V72cvmiyoGI7MB9PQh3HXx8RPbJhTwt9/Iskc8V
670dOpELtOxE9kBacs+/AC3BDl+KKex4HxfeLmyKvEW7ZnFQyyE/MpOZGPDLEEO5VGUp49n5QZWF
rXqFGwXTykUiy1ZcRAFELVP74mQOGJPXrt+QVQRqCeKAHirOcV06hhh511m0rWr+j/r06MAmWhSC
9i7Owcv9fGraZrC7q3wYFB5o4zSfju/C+W42thMpWqUiIOJ3WsiPYIC96uv08XCPq108FjsZzq/+
RygUETqFeLPk0bvb2bl4u9gjW70b3yXz5hENgySUF7LVzvalliMP3pZbOiOZsQ2VGD1T8zmvphUL
cpYxS0WN1bJ6DD/GmqDdbzo9sHBhkIuxyMWOxYuW5l06Xb/R40LcUzYnQpvGqBJtTw9ap7PaC2m6
pQ2ZQEaT4WPtR85O/NoJ1aaHqa152sqaP6YOzWSF5qj+yB9NzzaChIKWC2IYVGv0N8gYJCO7XQXd
SWbmppigNmDDEgqMlzCA5DsHNJo0k4uteM3iMNO8RpqidsdPpYvIvzO0I/HrJEp7SBH5MYgfkhmB
hSAM95pP3mD3Of2aT7vGkRuKj1xU8vFmn0TllO5xFs7AMflFSbx3DGgZIIcuChiOMml/XO1egrFL
LcjkHDANt53q0FUkJTT8aeWEUrXRI5CxXO2c0P68173M1SeWl8zS6QkQ2uBfzILh7OIije9TzO/v
ncg52nv+QYOQaxfLsWPYxM9OJRPXAOuW79bs7A981CpdUxbu1R7Pw4coIHKy29urCd0GDpEo3Epk
4wJNhjJ29pNymk21ACaDO3aursrpRF59evG1oPb0YOdYwcHN/Jtv3MUy9kI79k7z/eTKT9mL9m9i
OcErE6jvyMsU9X5R8ONLO5RyyB+WfNhVQimwr/LIQtS2arPjXjSvfSqGPCs4uup0KJ4bWTg1tuE2
HQQQSLeYEOc2Vde8cV5qWzbhWlD2QX9ftJGuxwmjBOAPxd2WJfWnPb1Ul2uWD3AgDHIuu5dD/kE+
iNi4FKg+CIVbFZN3uUIMRESkvofrecJiHnYzFbNfzM77t+SKzKtpX5I382oKq6JhinWejovNJbnZ
xxEVSTqY2OBhfKG+xUBgMamkaTY9L8O3GCYcSHiBZBcNfv9zIvq1SRslbDFMmg6PwkczHqBsQeQ8
Q1kSZz3P77WTe4SN0uMUfReqWSMqaGnHB8l+2FlBLbns8C95BeP0+TqcUi5zoiHr4aGo18dsWdXz
cvB2yC1x0AwR3lSRG95YWxrl9Hrp88++ieVQwoeqS69DMmpdX6kchWM1iRp9ccojJzXfB0QQx3qb
KEuKDcLGG6gGwdlZWteHaHwWp+vn4PIrhovz85J8lwn54zs6XumBonklunJC0vYMjdaZshwOFFFf
NjtaFbYd1s4lNMLBDfraF9k0a0BA9qdNkmF/h1yZyJBpjIRNbMkoj2AYJc5w52bXxL61xVLGoG8X
W9etcw/45PYAQa2CFtQJg/M8GtS3osR9pBfgzlPDD/P0mBcfEfVON4rU9mJ4BF6xBqI5vvZ6lt94
NRqkbsgIIFUkJTqjXwYIDaVFzpXSN1AUoVGmattuIzO3h8P25935xmv7Y6yOBzXQs3OdDAouivKg
pH5Z2lnjoPIhQo1KtMLTlLJncb8KBLuLS/dbhBxMsgu61rmbeW4l4wPRw6I0Ng8HKm4paL+JEc9/
OB+VfhR6qJzGJ03qV29Yv8SDo30xkUSg7V7xWNbzbDy96XZOOWSOKRn5A5g7x+ppbJAwKuaKhfwj
JbJltAnjNwjPA+Njl6p0/n1R87lCfWwBPduvFbjRKfL5V3c4mFx5hHKHNh8iSqbnkqZ3ubAG7hWw
utk0JILoSHiFlq6AXjQQDKRebuORiBueRV2MLqVMjGewrmToXo1ZTIBLLYBsCnskcrrHAq+N7XAk
T2EPHPFdDAb9jnolqqRaGkUnBtEiwK4o3I1oUviB0w0Rpyb/gS4h6NAweRoknFAgrJ/PjNpGyN0d
pEEsww51cjbdKrHwFI5G12g8WiRwfWuTMxMF+RhaRm1ruzdFqeW+KJn5SSSK5pBPArmWVzOmnkaV
O/MjVGMnifZ2qnLn9cdGeSmOD/nNNpPVz1/61Rf9py/trE9Dfl+7RqyPdXUuutnySwjSistWvbwr
YJPWm9bMxvrjqHgmIz6gkwdpftj7cKvL+O52WpMMj1BvuAlwUBgxBZnPilaqXprMk9uL0nzcRoUc
c1yy3R5Vt3ilhfqU8HccvkSm0v4JlZrbSneVEvVea5LdfBMJ23xaZxvgYTpZX4fBf9r57s+zRAvU
Okjbzp82DBGy0lRRGqM7kgzWfgaXnlJbgGcNPurZv1w8QHKSJnAhYGNQ5UCvCuqapQlON67X4O5t
CpnmK35Fc0XDO/epzKnfvHYYyLYlCDKd5qjbEyQzzofajI5IxmWTfYTRdqzazWonD+Xt4O5VpLZk
rIrTjrJgiAsyebuB8g1I3U3MlpbgpjUWXZ4R8jW36AnKCP7C8dKH2n37BP3zOzsAalllt2LUYHL2
Oi1SKKkURzgPjQQkIRs/Rj34rrl4pumFkbcHp34/IEUP3/psh2NnuFUVG5J7UW3UQiil03NGv7tM
/1jDjrUvjtecfG+iLyj0hOlUaK1UGHBU05CN/38HiLSWkNBK6VHD0O09tT+F5tk8sA4NTXnAZK04
c8GHKKspwtAZHXuu3xfN4o/r1wppj+mATN0hxLpuRf2tUpTdrYbBpBNEDQmTb/jdhFMykk83gnNz
FcnPk/f1v1AyInq1liqJpQdriVLoorJPdxehOvR0a0Otyd4mACMqRdDjrVlgfwXqI0E1GS0ze0z0
QigzaYHEmUlccpnRtpZ4Q5+0/3l/thMbQi9BNmGG6Qzs95+38Qvu6c4V+AVeOnAEVLbOS3q2muHp
ML7dFqP5zUn4HOd0R+bnLPCQldA2X7S3thf7r90nWbUlzQWCfDLaHOZn4tRaNLCMJOyu1c4+e4nH
i7J/rUg2vp+mygs9OLa5pJdy25/SvnqJS8edefx088+NbdyNF+OeM/nFdvzHZHT6edKZBj1U3g8S
pEbnjT4dhk1S7tN6O50vl0uggYETKLOLcIP1Qd6hvyucZ2exkb4/vQnfPtir2+PK/3lFu1JBf31E
h5MxDK2bqR3O9fbh6WUg3G1QibU3EjPh/PrlS/t97/UM2P7An2bdcd5j7ZiHepMz4MO0ljawyTII
PmLhOU5pO4uV3TNex838a4Kd10lPrAylsXaCA99+OgVzxvN0581xnFQQRjpS9g3ZN8X2af8HYja8
DHZXfXRiY+35svSCtSU98WtC8Hmw/Z7rr/bNr+P5g7PrRjpsT9HD03x+WL9kAuwp8I7y0XnOgr0v
N6XoOTVdHtFfi9qx9dF5NMxGVCttMycNtKe5uwTsoJJjO1scelaz2wXsr7E6tjsZXkbH8fVab0tJ
98R4exHi5t45hvc8kexdz3p+ecY/nc+OiYn1wUHRTxfW8yzmbuy6rsF/Lt3grmgHnjnOr8nE/4y9
1eqh56h2Xvq/ZtrGEf84N5dM35uosNZbe/5SzbiNy/X6Q1uvHSEnn2A2qB2JyWbz/v7zuH0r3BXK
qHeUTcGkq7dHMbWZMMy4hZcLT8zuV+a6Z5ZdFlh3lmZ7e/4xy1t6SSNkH+rt09NyGyAWia2RcuUf
X3vm1fVI/hqpY2pobzUqd2rWnpxEzF9O7ctWOB/U4i88Z7Iph6L2P6OJv3owekgQfbeyGzPUV+tA
r5uvoV9VZ4nMaiU8785zGrm4v5cSBuljLN97GHZf2NEPh9fsWh4zovNFe3jnU0s8zaPgqcXCPQiS
Akh2itCFDFC/+eBj7mbO/eTzdP/pA3XN/NVxk3qrvtvUZUD+tQUd62Qqaby7Iom71cV8rohlsB7I
XAjHWUwmq8jr2fHek9yxS2lxVIaFwvxvckp5pOu+JpO3We4ocuHcb2ph/3xz+l7PLoaR7Bq1VMyv
J9ye37ytGwTe251wJkOxGdi9y9k7Xsc4RaE6zJWQm6qJh/lT+3Y2Ilgra2/x6/7zJDfTngPVe467
JgmSz9kYfL0u02Umtm4iP/BOUn/mTaSPS7JS7nrGVLoKed1D02WNHWiyUddDDs3An9pPJDwuIsAQ
v0yb5fRp7M2fpqvpanO0fVsT06fTgYzHw/EzIfXRuC/4UmxCQdLGC4KDIMXAqV9tKx9EvcxJuRTk
D7xKjsV47D/OnGdNTvyN/z69yYd5OkvEwE8EpUr4yVDAEjF2Vu++lL+eTTFDuXfy+NjIx/PTbOg6
i8KTYqF5zmwxoZ7WXfkrPehbjQ549NdidMxlZeqRkQ9YDJyJOSmlNW0iHC7Qhtn3Ln3fYB2LGWfK
WTm1L9DFmT61jtk6i8SdlJvPzN/1+UndlOpfU+u4ZieYF/t96yeVkmcHp6UQH7ozW1nBe8+r3mcY
rI5hrHLdOmVjhqq96dN8uY1IxYmQF04W3uazzyz0PORWx+rFw+poahV7dhT2nPTf8uCsi+kY2yCc
GV4LxySWGx6fVd9paQ3ADw+A1TGAlVlEUVW0p2VeS3ce21vvYs+eJ5PN57TvIe87LB3HbG+Eaqoe
ccxu8sluLdHH3Z0jFrxufdPqM0NWx+6Nimqcp4hFYfcssTyvglCs1xghvGrph+5JrkpRC9//2bz3
npqO9TvukpKaR1bTdjOxDIX3YcnWWcHSEuD2NV3tQn6d+2B2pZ/rVEmsW/XlhyXC2sznnJwALRxh
YbQO0hFQTNeL+81qZfXMtNvd4a+hO1ZmV8ehuSvYy6nq8VDbbnD0vpyERv5qnc7VSusBOP/FNdBR
VRnR45hyhD/9wOY2OuVG9J+385UQ8G3neqwtQ9lZX91De+z/vha/x+pM72ApeVjfWFl7uTy5wYho
MxX3fq+1/pct/D1Qx4CWlVkq1omBpk88z9g0Ts3xfu3pi7s7STITaASB+lr0hbm9q9mxpXF1PiZN
0Q5szzMRYErv8PAcZ2L74L99Bq5dr5/Ws2NOm9oqL2bDaPRHYkBmuuWt8Ha+uvGenYnv9w3YWsyf
BvzLohbDcGAkTA+/bu5exHZbiYBLcZCz9vn1/c/pDnDrZwPQu50dc3odU4U9aN1XHI05z28RBIq/
XhvOo1Ami6vA+Gzeb6LHivcO27Gsqhk1qr5rZ8vSzqGHQO2TODUSQAhTvhf+qjf67FY6/I8J+H10
OzbWyHf7uC7Z0ys8fVsXoDPaG1IXEngtEbhhLziAy+BICkKK4M37Wve6NbvS8cTZG0gYC4/PxmTm
CNoVwXxw7kbCEb/k6t2y7c1ELmaPpTsruOSy94D0nciOqT4j4dBcvnAsIg0wEDfwDPmm8JW8R/Yq
tXvvQGuffjiSXfhucBqcjuEZ+4WwSXsDXrYuhvpuJha/Nn7f/e5mAbq7Y3QsmF5ckqykhmz7MH+5
iOVWEa+7ydIVB49w43mxKNYTRr2JW98VaLf9p2l2LFplDnEJT1wBTgSnwTmL5dF3t1yDO1BKcoYO
oRXZFneD+2vKngvYs61Gx6xlZRPGZuvPcAETOFbzl1cXgDIWeOEnYBFp9975vn3t2LbzrR5di3Nr
SZ+eFHd+srfB29sMsBt2id+Lv/ZNsGPYhrtmb54vjMZEeDGK2Xw45+yObSITZ2I9TPwe49Lln/x1
kjo2bZ9ctX3YmlKbGz5/JWRN5HbL1d4SS7KyjikMb5bZYM8TfKvVFD2dn3d11LfEHftmmXWeq1a7
xFjVJa6/s22CvaSFUhAYYKW0bXkYi+dnuQCf+aCRfFAKe5PLTXux+k54N6nw14J0DB8iPKfSGvI1
8dNT5T6V8jZhLwr7ZSR51gpR+cSR1is+54iE66sg/p2R93i8K+S+tGczZyFD9xNu4eZs+0Ocegrn
oeLLHn/7X4L//xpoo2Pi0nFdnHa79qjMz5NtG9e2XuHMgdro+7fp+0rveXX/Bar774hdYDAvTsPw
eGTEofcEkoSBWxNOOG3E3HMq/8XV/j1Ux75VI0q/LCCzNvKcz4MAcoQwHG8mW9hmuvr5AP6LtwTp
H0kECzZt59ahhzAyzlncPrB4S3sZBJAf2cgJcXxvoPRFhPrbhP4erXPjtFq9pHk72hEQbL7nVIl1
+362rjXeWc9SdosL/uc8/x6ue7uiIlEbHRbSE0TS6dV+wGwul6+NIMlkL2N7SRgqnmEjpQBxbCfI
2KdfimlvRvh72/b7Q7oXy4rMJs6Z9xNu90FsIdi2eR75q73HD//r4Tr345jog0ZRmDdAyWsmOULB
uoUaJ63DXYvNtOd6/Iub9t/5dUk26IPvy/LaLvTTddbmlVyhBm93s0ZK4OWBbfsPfcaq7+RqnXtS
G0lsWXlLMQNaWBI3rb2T7zi4ovZq4L7/fE/+JSz8PcPO43/UitGgLhitBZ9wqljS4K7FN0Oe3tX0
//Pt/T1e57mv9Soqi/amzOf2ckz0uw7AzBe59HEze1GF74OK36N1XvpSjy50L2Y0TczJYQ14Ardn
6eHGeo8LjOrB/fTt/+2SdkyPVcVqGqcsKaZgebJ/n9KWutqeUv/nPfwXI/57lh3ro4fFKc5MBmQL
R3J5dAIPPrCUk4Nr94z1TfIMTQFDQ9yGHt+UeHZWVEtvx/3FLNsbf8Zba+gkOJYBtaZwmcWHx2V8
jkhinSZkQq8eb6Zll6J3X1sD96e9/fMrOktc5vvidikqTi0ZUXZV86mmKvkCFN11iUkA0Wi50J+f
8ZxIJ3Le7Z/XvHcdOmtea+NTY+qsA5HbrfFotsYCvJL72Lumra9ZCDkZvm7M1+PTJnJYCSs4yWHq
9C0FBLVv18LQ2pIVKs26PZ2yLDxbecRaWL4dPpAGexosozu4OYunp0RMB7k0dR4FzHNsp66KHFNq
g5u/zOQidtDpz6FUj/zxNF9f5GmZSTqdzyAJwsfPLuL4osAzthuxrV5Dsd+0Kzx+p4R7/fFmSOHB
E3lEsDaXlWwdOiLC/RoZl8Uv6F12ash79Ens1KvFZ9bYn3EFn/t0hi2uvlb3G0gPKqULjj89eX4q
eaEQTBF9GiJf9Ji/D8vvBeqYnKQcx6eyZoF0oS1zmxW6PBj44WeKPTRa3qDzJSx1vd1iigznbaat
Hp93mnx+1CPfM2Hf7fxY3D0+D1aO6tJvQgwo4GbRLmRrnZM8Lg9uNJaoJZHzQx8mm9bIDflwcfvk
pb7kM36aSefy3U5po++sot6eHViBh1qUk2PtoMf4aYjB0hI5mphiWc7zgdxSzBwvxwOcLIse7/sl
hS93FSBDKA4vDcQ3qEBbaqTXBYfWOXyEIhhE/CV7XolwEs6xkfGUp5wQIZXpR7wa0t5vunvlx4bA
o/ew7mc6bH1+OZvyceMf7UleObFzWbY3b3P6uPnZ9P3wiuzt0O25fX/b9fb+/97Szv2/nMuU3kXt
7TM2ukDnZH/zaup2tKeXoeNuOanux8doexcL64W+g1RRpEKbHO4oCbm9TyRnrccedJV0ccn+/KKO
PTgol/E+vgCvotuw0v3bnF6P5KjiRbnZO71Bc+tX/XUQWh1ZNLsReukyBg/7crS7NUR46WE22Is8
RHzL3ZHNgoi22G9C0uH1JFKkWYqUY6m4BRw8D+k19Ed+1UEZuakO3egYztIRBzZ5/Hl/6Oj9zQfi
dNMBBmlBqhs7TsytOlemlvAkFcq7BVKEEmj6dkmc8fyyl/XOQSR2WGOiQJ7yN2Svo9otJyeLeygL
qmApFskglApYzOjEodxgTo7GlEJxukecPBRLDhRHpAuVnhKF0GxlellfVZHV1KQ9KTe5v0NOL6zs
JqAEX2S/9qXQfF6o+qFYGq/ZvKRaK7Xd8Ci2u8LhNoQ+h5/FCi9i/Jw+Jop7qCaFb8CMLtx8PFEj
B4UNXerWNFXQs5zCs3QwDeln+UZjHalO1JW2GfhxAFeNeqtKROOJljoetIAzfblPrk7TbdMrn6J8
Zq0uKuWN7vWBqpDauX0OpfU0chT6yFHR71iXhxkaCLBeazQivPHh/jZynDyxC7SramG+abEYrCKa
EalINE8M7tcEAWCpfQ5odfQEBa6hIgrJkVgMRw+hSV/hRg4OcnBympfipbiI+OjgilDYaLoX9T4d
+HrkVSN7rPn8nirTHLqz8XDJepqDf3mu3VMLadIa81bR6KebNAsV7ZwV2q4iJqOCz6Kvz3NbmoaH
KyjK8x6fs0LglcX+RPWH4ngSm3JKLdPDz4ezK2LwdVX/+Rmdq5pou2F0LgbV1m4B/CpYbqvHSmjr
N2gLM2eiS3+zc/zU24RUCPnT2vt5/G9dB4pX6EBJ+S2CMx0rblVmnsRGU+HgZ7+iLUR6OM+zfFk8
5v6REjqs6gEpLXd4t/OdaDKp/fLR53UxR944Eek8ladUvvfZlK500NeyqEODOlB6GkJG7jyTWqUX
TXrUWZbWi3wpbGoLUSQX8yqgRbq9FcGH15JMjs52sAYvccHn13dZCevlORYLmS0vRH3v58fVJ/b1
3llkBwHClIOaAKodBbELL/zm/efV/CaAUamT/f3ZndXUT/mwPCV89hORPvWG09cMlgZB6MLR2ui7
l4733dvzzwE7b8/1tEuPw3RUbR90gbvFEZpvW7zccAh9r22qovVkVnbfBn0TGP450865pa3GoT7H
zJQ+ibAYli+B+IjPk7HtlJsNBKfh+r3sgVF6V7eDNJwLQ7lcTSY7VVdXGz4XeRmC/EfPKT4dsNme
8KJ3vPbh+wd1LCnSejRuF5e8OkSQlqu2XUP0wJ/Ogolv9zzb3wT4rKmCrIBKeVcrnfnneEaSR40V
KRUZbhBB4G8XEEwQ5M+8R0c6C2C3PvTmm1T3n2N2DlCdpXlh7RnzYT6lVCJZ4IjidMPjgq1wDnZv
tX3eCUgEfav7VfLUNcD/nG3nBN3SRKlvV0Ym9jYfXs+Tg9BAjQr//3B2pr2NcunW/kWWbGa+MoMN
nqd8QbGTYIyxMZjB/vXvRbXe0/XkqVORjrpVUndVsmGz9z2ue61FZ8yeM2Phn53FJzjdQY+eo+Ou
LWrgMWOPy730nuOvzCGnAhj5g0n+UwoDMweatKrAwOR32rgy165amxQd2I30/Wp9qjbDn5vC/Lup
+D7m8x8L99sy32sdbSaWVXzr6H8Npom3Umkw5Kuz8cOl+eltvhnS0e1yPtdl/zbz+6YfO1dN1dWO
y7+/zU+rfDu5zUPosvODVR5OEo0MP/ZSPzHVHy7Id0Lff+3Zt8N6z4sK8i2WERjhdu5h6iauGERP
o/bGtx9u/0+v9O14qqkmK2r/fYSQUTYVXzNcCtO98NM79cHnv67Bb+fgm1GTxFsyjO+/tq5iEDue
aVbh2cinu6PZ3z/Sn+3Zb0t9s2dVd4OrXeOVahlhVZO5ngO84uQl2Qcj1ruKSCuajL4U7zlpGfwh
b9R/eISfNrX/+98savcqhaSUeYI749RmblZO0YMlrz9drv68/e+bCg38P9cRTvG5eGVsqnwyNGDc
Vwfavoye8dXLVujCj4OfRiCFP/RLsKTwUGlwk5IPfldQuHSZ0Iht1gFSHwaFP9zALb1NvWTR3GBS
KJiV0adKALXQ9mol3pAhsiB576y+unFfaJqJ9b30VHHGaZVtSufmycv719m/2bC5Ts9+tRGCxrnZ
z0C/mNL8blsDR/2oPMV+WLXdWYJdTmUnPplMZhUrwqU50zjk1be17BXwTUIU5tY27GUzGDd3o+Pm
+rCx9HEAm9jb2TnOoEJYFsvUztzRQpnFs8u0ORnoWgeNgCiygfik3YbtWnXu3HD47pzY6nHGkDUk
bkoDb2TeAC3Cure4W+9cyfH6YTDdSnnCq5yasTBDnucMCOR+w9nrjNZ5MZ+vHMgWtGW2EuhGvpeL
p1VBC3Edw/d+MgVHDx4b6XiNiijRPJIIMgn7RS5xsuSg2AhwW7xLu+fkEbWQVVm3ydAS7fQjhs7b
bQULvZEAyY6xDJfF/p6ZZ7v2y0gNREpNifPaA1Vxu7BdnceCR+55CaqZ5Fyi19fIhpdh3I4HK22h
rxgJ/eEm9lb3X+cTTmRwSAgej341TX+7B7nUXMWTNmhXShB/3ReC+ZiN4BqwF8bMdq/QTLgnQ/Fe
djspg0fYej+hocQ/XsTfHuCbwX7V91SqypRAdXBMPGiMTruX32iG9t5NFEa6EdyZvQzZHh6V1d09
mac9jWkdUDfz5nbnSdYoKCNZN+VmCk1mRx0PIcNIc5hCh2Th77sl/9FE/vaw38z+Q1Fy/dw/7M0e
OZzlZ2qKpVXIEIsw8Ecd4fNkpuMSMkUHMj2k6p3TVFtdxjUlMOhYzPukQ8kbqm9jaNwgoTauhjDF
C46f2yX03/AkG7lm3Jw15HFl0IS3gZlZ45jpjx+yrT/bCFlAi+2XeoD8zancb7crZVq++9PsFZ13
o0kbZnPU5aNutdCMAhqZmTQ5j9dXU7oZivM0Pv6+l3/MN4XfnuCbu7kNs0y4FTxBaz7tu7GT/U0N
wY7onSwm8RnIa2iHI4O5NqBk8XUadpxGs3MHMy0SfpB7+DV78a9r8NvDfHNIaVY2WivH7QqC0o1i
g4/TjZFRhc1yaF/9+O0EZcfVza/GHGB0kHH84Oq5w9ZT27foMuOrz6mpuNipoiYrTIxtJRj32WmR
r8RN8X56rxIb2Xs3XycwrHNukQiy7iANZy8Mx91XL8Y6sUYzfRLbVxdy0DA/nN2CajF2JEgFWpaM
3UaUICqv+4GTV+oDvL+9/DdfWKM/VzUlX0Kbx/Ph13XSlkYSbWBtaex1httiyjZZILlEekvQ9kaw
Y+emO/qirmk8uIIwyZilm5ij4OnAzTLJfdn8qv9PrvS/3+g7blIQ01czOPONxq0tTu5BHZ0cKrv+
L8KTeRH8EEn+OS7+bb3eGPxmGsvy1nRtxbZQQJ207stw4aOFIObyw4v9sQD020343qqA56ustTsv
1po3o54L9tWCAmmTl+bnyywj7uJMA47xzldYlsZENffr1GnpGeRWZi3jHx6nP+r/Og3wmqOGO2Li
dPjNxnXCK5OGJU8jBLGrj4/7enX7P4Wav63xzfoAoBakrmFrS6cOgJvEzJjB2h48zB+szB8G9oiF
flvpm5UZidV5cBV5m5HziLnSiycq5VdzH2OBz7UVU9pnDujvpq3/nX/bwW/G5KYmkn6v+x107xHU
fJOnpTl/X+IPoyL/fK9vdzbOdb259Icz1MdQsPkUXxOItqbt+kqvKDFvIRHte0wObd4040SUVNjm
wKoehpAYAgJTDAb/8Np/9OT/3epf9+m3+yLer5lcPHht2WhWA3oqFzByRZD98Orf6Xf+k3splEol
SR/qsOH8817Kz6ou5EvSrUbT06yO6vA63mIFGljWfkQd9L/r35/yv2t9swHNTb1rzZO1Cn9kSTCX
MQDOtHTh/oQA+PPm/Xehb0n4JR0o92LIQuheU6CHQ8y8Y0VV/+/n5sfNE/+5ea+BVr+kjAgGOfhF
wmCcbEMjcjESunTDHyrbo95U/Gv3aEepsMpKqvqrzPTbiWib52DUnqEzeeLiO792MybQcRjGwIUn
eH0K4h97QH/sOMGi+j9rfjNfcnKRs0yS+jUTr1rcAoANL7NeFUHpzn/YzD86zt/W+m7GFP1a5AJr
ybDTPfzKTOxjbZ08wfr6qcz55wuvKgoiYiIzA9/L4+dYfKJgoLWrR2rQ5Tyn0Ocb0MCsdKdyR0PY
47KATGg5hAEOwjb/YQ587fA04gg+YXOw/+mB/nRgRZQdhsKvYf5fKf5v3/ZxU09p9rp0K/FIE4n5
sKdDCwg+tJ/2+E8x9+8LfbsZaQFDo9CyUGlduYTqeGTVrrZRnrbo3MyhfZ7C2hMi+ho95w2UeUlw
eKXGfSHvoAuMWjsbn6b6YWBkitH4w5Dktl7czGxymorbXtPsTRv09IY9pyFc04Bt+ZSrcnp2hvbd
lSD9Ey1orAAwwOE8h3fSRojSVntGBbE0IKXOG4gihFlryZvu/QZtnL6HfAraZtpRJex2uGk0jA29
MIa33v4i12M+wmx/nwzHyRWytlH4jI1rJB2T/dM4e68vCE225bxIzMecXDTbnz+zZbJHGuHw9739
YzrDTdFQh0YbAZ7RfxoDCRLg11k8d6vWlh3a/TcjeZePQ1t3Mi+pjPNehlYmyDF7JRz8RgFRwbow
k+mJpDSGpC/xG1ty7o5Egijs9EACAXa3oNXr2QifxgD6iNQhuaHJ0VIx/vvT/zE++/3pv930Z6dA
sq/x9LJR0Is5WyhZ0YAHRvH3hf4Yn/2+0Ldr/ijl4T2RWKh0tDfFFR1pIwtW6pWIeRokfe7ATjgT
YlBEzft1cfNhJaSzLjg3i30xsuV5fLJ/ihr//PqyrEA9IyoaHM7//HiDS1edh0ndUuV5WScwCrpZ
sR49sh8CQth2/+QGRaVnZIIiXIYQ9Z9rnaCPHqRFvwNW4cOcuYR2bixP0QhansLRHiYhS1kMHGE+
DJQ5jVNqNMOTKcPq/1U/zfvXnYrCAxJDKgvGxZf6MNcYMuo1kQ10q8Y9vWfpQNasvKGWCWFO9IsV
dTh/BqUl+8ICUnznvhH78tXdTEPdOM262sQGvpawQ58mmjmAhXPkDN/E2ag15LbnUP16cYxVQ3Av
8El/NZS9EO0KHodrBcsLchv0w3UoVeP1dSdFX5JTmq/1JUgc1C19zW6hH5UuRuePHMpdRwVK1JM1
ijIMwWt8D2Snei9PdoXnfFfe4n5mVlyinfCcUzKbnHya9tLb2Y/Xj+PrqI4seXqe3OwHfczYPIVU
ck+Gdbd1+BkZxrck5wOp2ONpMnwiPW3GkDMmRospOpvix/VqlmjcrrWQYpZoxBzBxDswHse5Sw3p
C4osEWpI2S5WuVfMHpCPLWsIYgZmMUVQwHyBSLubUjC0aab66YL/PTrqkE5thDDZZgfM01zLjVOQ
wTM/w05lW2js/Sqg6Gc+SEv508ojEkGzcx6T1Wv8dtlVMOBSI3Dh3e283HV1+3I4YZhHk1tUTtL3
7AseQhbp+6X3d43anu4M8FeKmyHdbMsz2RKnSFkaleuQUr/xTIZmDUEapfyr2k43rykn5OkKbmfB
kMRIzoh5oJupXCGUFTmGLwtBB1AJ13ETLFIjo3aFIeccISDg9Oy1Azv2EdIx243illazl0EBNds3
xQaIJGPrrw6a1XZ6eLodj3Y3BVNzR8fGuvNalSuZ8q5x1Ml9zGk6uVUgW6hRgHDSodCN16o12sdU
MsFRKNbQTd6HrjCXIGM0BZAT5bhHD1EjEoLW1CIlerqUCyAiWIUnd/Ch2aUVr7vjSzcGS051S24f
qFDsvhzNJcVfILjrZkEeoNzrpxHbKC+lUFoIcCo+LZQrBpPBmH18QPM95aSPT+7rIz+cuCWddeGc
QmuuR4pfeAn0Rgm7k9hQ2qEbDmctR9Cn9sBzFr6+lFx0IMyTDz0W16gydE9wRSOFG7TnHTYpsaFi
zI7TD7Cepr58OUqgmPXbYCuYO2nRzuM1PxLyLtPhQmCI/GrK/sO5+C2KNw7ExRwp0ed5J1LYmwcp
uM4IYKIDNeE5MBciJ/4DXMyASxMpF16l28dmUBo97K3nY4R9OLWh9qSW3VGEmVxW6lRE7YT/705n
G9JgRwQ8D6G/PbIquBZOZmv39ewYO3G4mWhYK7MLJ+g6wWBI7tvIAxz2LrgZUem83JUI/aTGY6IF
Ocng+2BaP42Kh4NIMur23MD+a3Eq3uN5S4PinY/WHOPC7D/ozXSkeU8u/DIe45s5wgk9xis0+ZzR
8uzDYmwln6vGeljtfOgWtZlfesKmZndasZ5bm0hPum/UukIdVzE+pAvojE3NvIb1GJ1NV18iBz0+
hTfermBO5DLNsfWoClKULcx2e/rkNDHM0ptXfXGeqgYYtmY7AMZHdjutALa5AoOXUTqP/Svk/lAQ
TtFhcaqN3A/XBen8hdCfYlJsmz58yut1u6Zwn6BccrJHu5tmsjUp9Xg+VD8R19/7GyktMiaLF52E
h59Te+1PGBsAyPSrPFmPm3FBiKY0hMbK+XOuzMWd9HV7H+34q+HT1p5ms0s2uictatS7IWgbV9q+
Qdm1xwmqdAU6Rz0mEXwE4/yg7vWbk+FKtd3QergChLDGayNCdXwNNVj24WI01VVy0FdadOaa1nig
s9/NdFBHEmZaC9RfiaFKfWEp7p5B9dVZiwQgmmJCATbpU5MrvY/aFoLBEbZqY8Q+0oAyxIjZPpgV
OicfF3xDwTzk5o3RuvvkSN40rt+GawUm6tcHXNQWW+HVbjqnukfHwmlm7UZkhx8HZO75JRDFYjGT
aAiQ9OaWEDk/iKZ6ymNuVO8F75zcu/EMOucyK2f3oF2n89saQSlHCvLNeXKaKO44ofhEMXjWRgI8
Y0HfByGtmsvjs5Nhg4OLF81eCK+YI8iiDwg2Z65qP7yXh7LDFe23dQszseAjkKGHhG/hZUs55LWQ
w1egrqGrO3YBAi32DWG/zK27HuP6vMweS6UzG7JeEZUft/m4lSaaL9nTe96dlAv8grjX6ETrCdHM
0IGaFkGt97voFgUSzSC1TH6qUOyraJxEY/hefDw7S7l4l4f/rLn32MlkXMYGJOqlcV4l3i04w3/K
iSrDR+WLw5kyDJWXl1PuytBptHu/P33tuyn605tnaSiwleEsIRbea5Hs6xPprQosKXph1avxOaTc
00I9PbR4XDZw0+dqnZUZH3SV7PXHw6o28wuk6p1Fc8lG0TvHAYFao/Zefqr7U1BjlxLJoVkpUQmu
vhRi4tInEau+RHjulrCyT8mmPSRyPPXQXwvY0d8Aol4n2UZeCi42/AJ3OiDIUJ32bO6Zobh51LOY
P+dtMFj23vkZQr8GXI+/35W+QjKpWY25KIGWwiqYG+fd8FN+GHxKdEnOjSM0K+Fhib11rqJh5aAG
bohnO4FyejYYtwFcd3fI3vPDsDTv3sV9jnHw/Ded1hCI00VWQRSa8kr268Npje2uzZZZtED09VkR
nt5oOk2qYOg+g+Q1TaDD/Xrtrr8Y56gIQ3yfAi/MbTyLh7sR0Z6PtIluN1sJAsk9fOcSdJc8G203
q9s/nDs05JPYVT2uZLkEY5t/qiRcGM3HBLnuwniMrGfuXncDT+9L6KhBIm5uoXXl//o55+oAqg/6
LxO/N7IpLYYR1JiDMWJ+sxcZKIz7QgALIKazcbLoFtULFXERT8QNgZ8gH+6Zrtu5BCh+8ZqVjrpE
ZURfnvwH46NBHJb4AJGqfAzpiuo0DShEINA2THnYToyo+3JzEwJYwi8SDnu4YGLOfuJhc8Kf54x2
pSHmpjjh4e0kRHwr0JYFlfK7KTolHayX3axa92ZyId0YUloilNu6GT/5mstmS5dz3J1NgTkB63Qc
oXk/vvRYzIHZzV/uEKZirwQY6aBmE0CX95pcaS6pCzLPWewIsy4el7Q5OfJrqW9KXf3BDpZ+gOkt
0/i31Mw82UvDgjfr05V+LoFetC31P07ztDRHkVyOOzw4Xyw3VMB3xwZK/gEY0ZurLrK3xkvWfZ7T
c6or44F7jjqTlHB/2caoTS1owRZLdfzwCx8319qrX8EhaWMOCZWE13ME/KEvoiBQ+uf92VLP5mV5
tWQnXchEgFiUxWXWWPjeEOEe0SxWAhn42WopG0GZ//CuHsojUNCU48uYMocGkfO6AQ5BiGfXLLnJ
FupRJE9PkRRIwsQ9bcovBX2F2txi3JYPAup9fo7O9GIV85qZd7T6PO0zs9M32gmLwyszi+VlT3S/
vTrS+qNcn82SFrnwfu9ThrDeD96J9goayZ2XZUaBULtx/bjMrmgMlDt9+ZgI5m1+n3fLx0fMNcaV
2orVzT8JfTnH/Vl5jU+mZIte73XfOojVsCKoPxm99Xh+Nmzi/jUBDcsPcIG7o2rlh4pkgCkFixbw
2aITTJ5EhOGkmP3Tksz3AytKRRK9Cb8h7HlMVGOTOEiEcfW0OcKk9NM0X7HQSvOAH9zo3wxMbaL5
6TwLCoZxdOd07PzLTPWy4Izc11hTzMEDSPwts+uwuhsH3YB48jRJtnlhX3d6G2gcrb20KM6GEMLB
HqG+dSSu8vJgZGmRFptX9xo8t9U2P+j7wUQJr2QFvZkjgVvHM255xd3pn6vwiFNIa4iPvTSg+zEr
Zi9Y4MSZbPAhO4M+bp8exFax1SZpb+7YrT6+py2i29mk+1J2J+/kaewmwg2cB457s6rdzruSJdhZ
8PJuhH2xdR2jELaUpkjnran9XDmvnU9kc/UR1cATMsSARJp9s8lQgD1bSlSRgRIAKKStQ/s1sVrj
HPTjGELwItLWjWFwiwa7zle+tE01vy1IUVCOJtfc6B/AGwgs5PHrcMiiCpAJFNQWRoHSUE/P31p8
hyt3z7uCO55WDEiOyIWkqE89QWeM+WT+aYo06q92MvMH7mAz3EtW5qvz1AfpwN5PM1QZ9OhxSNcY
nXEeaW7pZ544xhMRkSKHZw532WqWY5xaeP8xQCKyBaSE89GBtgEZMTbmxcTS0M7ty/IW5kR496Cb
PPwzU79LQsTxaEvIvxkh2EGMSQVsYD8YJWBsYP15sUSSjAx7Is+zBpumm3k4Guv0cV9QRpw1uvQD
jMRj3B3QPOcL25zAEfYUmG+DyoVgooGcLggLfNmQZzUmVTDzoIX7GUOmzVNWGizOPN5jUtkDKgZP
mwtrK/DnqWuA+yRlldMtErfx7pQDNfdhbeYDl91X5lmkcOJoYzlxUJm6Lfixc7JU6gIid6cb9w3e
zuPEp+s+rcf00bqle6JZ563iyzay3asrFAMd5fh48tynbu3kk3tKfauXWNCDBrrUyi+DgqkQhCUm
l4VgXYIc5YlRILrV8Ux04pfk6rxoa7xIJlaF/eS0G7kljPmtw9lpg0HRVvqLDhgc0gZl26g4W8se
GpDvlGlJqH9xg30Bhd6TgKBk5jExJ7p53UpWaZ8jidUYai0XyvgSdBFqFlYyqUHBMMcUDoeASbJj
E9HF10QTtblkdkmRGzWy1ZCZghGbT0x9sm7kRtjSGn7YvpCEqAbnTVq2s4bAKJ4lsIddjMpKIR2b
ErSO9ajYPpkERzmVvZh0BtlGHwsIHMxTdPdvVjqTjvIc5mq5gmpWBegS6tHLq9YxjXB+TcbVQCqU
GJdxOfcNvztL1lCscT0SZt7vsNVIzGRY8apbDJDtEBkuYraHd672iYqHFT6uSJU9TCYCer5bBNcd
cilX6kF/E5RCJh2qNhwyDiTpI7XhjTztsNIadWIh6I7AmxYIr4TJG5FGFfb3ZfZi/caIV5eHMYqa
cXNIPge6hSzeGg+00zCCSoCoc8BIBIIs8eR+pKxsV46CNb2TPKSblvOL9Cg3wRZdaoGzJiqDXxAe
Kyq+hg6i7VblDT6+Cn786r3mKgoqyiSFTbjyv+7baCuGqqu6uG1X1/Hg+YLMIiQnMEce5FZ91UWZ
rXZ3JpxV43Caltse14SC3kqZiNFzr9qvSAypzRJIVJE8FrftQjLz6EI0959cMTEOCkIzOCNrBNbV
OrNvTJg4A2+0H1INeWtJrkcedX1P8fGaI3cEy3G9ylevIPFVdz0vHdGwkxW1IiiQly2ZO2UtY3+n
tlBbhAZ24cJL7zWbE8eo4dzEDsz7s3ytPSwVSQakKQyUdeyr06xUKuUN9PvU2nrfgOSNA2ndWgRe
P26dHsglrHrlF3CpY/2ttDmhjFPjeJ1u1aFbt8aUjLwM84WE+aLvZ6nQNzdmcjMqBOa4rEvk+jQC
LsL7XgXJCkRC8w2gpunFroiJHcFAwJsI4vjC5droi4EFVEPVbEG/rDTBHL3Vx+G02t0m3Xw4u/Xw
RDkxtP6XTRNuaGsdlVnJWVojIIRgTY2mjDy/M9uInDstWBqv41dfWAPSmFqqpYyf8Em3I+Nz2i3a
mQCcGLTJMZ0gOfZZbGskZohDnzbzQa40Y77MeaKJ4shuA/xX94O9bCfo7Px/T1JTM9ttZ/1nzNwY
iJvunhfNhQvN1nMrkPomUqPbzf1BGmh+sYuF4IwCgX8q2xnX/cqE1O7y3lII2XSbExug7Z4O5NeU
PO8gUEYIyzSbmO3k0BVm7IG0CzVOmuaw++lbGrz8Kmominlx0pBk4LS8Tkfjy7QOAechauFrPrEp
f7XQ/Gyt2qo9PPPHa64wpPUBI/VnEmrMBANBzFA1yucEHeSxwGqmWSgQY7aFgQkZoG/zUTwtfZ36
+nzE3M9OwSKL5isU7WQm2vLnyRuZKbJANxB+F3gilBkjTuol7EZm9qlwiypqRhUxTuOVnmrmLmUQ
QvHEGIjgjIrDaPEI1DD3RTIe69hHE30jKHM5S5VovOYX8JLHhhj4Eca720wOMm5azt2sw/MyxWSC
BVSmTBwFyWzg1lyyt8u8WD/4WgD7MGEdW8eH9UbjPGQTsLnvF6sjOlkNzWzTS4p11mD5n7p4bctT
0ekNzujAGQa0mc/jfbVWZmrUecWS6pxqnA9DKp+LBK+Y2eK4713Fs4Lwzdjd6UO5sUtWkxm5R5WG
3DzBz45vGfcH/fUpBeNlvS5ORjOuTJV2k0efi8JE7JeE27yXdQZ/l5k1hQ9pxoCXSR4QxKtqXyC1
ND+ma8m6GO/P8bXXJhoucRD6O5jrVTYZbO5U9iMNBS3snIuBpGKtTc6VedmWbKyP8AgK8WiernQD
mQF2ETebWK3F9GQQKLhAJOdowdHXERiXvdBToq5haNPetw38atvx+z+ollMXQQAKOGY8FXjOHj/W
7y56tKgjoUU11UNAoZC09yEiylXhLYQJ38oXpGNv56kelVtqvtQKKdV4Mm1Fsj5EOhY6ln14xJEj
59NiBqsdp2CBvIxNpXWq4A0Onad9PGfdPJ30pCRlj2LGhgQnOgUZXJv9xaFivAiSD6QKAKK/lvFa
NLyhc9nUu95NZtY+Za+L8Suq+Oguipdm63n00FbC8kEOT+lon2CMpGnN+XMHYTXpf+tglnAdjFeo
AQ+a4autfHLa9K5ED3lpWnIXxqQe4E9rFMgwVzrDz2tKgNJM8O+oaAmOZFw9ZTkI64lg3RhH3Kr7
4oZlHwYf6E6FCg8xIK14mi9Xmjb2+/mtWj5C0ZzdrZvOlB8aB3wcRtPICfusUBrHGNK7X2yeTG64
zyny3zGOEacfdl55UM5uun5QIJvE3h0jqUIX25vGnEnZ+1ZfDT5kwjmZHNhU96mF3NaE6h79iYG1
romhDIKJnKMCLDSIjyXmV4mybRW0c2VdOsmDiJ0KPfa8WKuz/ICe7USLrmG+rDITgz7XDHGO0Ov4
pVj6W717gRZunScTnwkaafq8doRl5sdM7l7c7HBFiBkCHtkaTYX5YKyuKJbo1nlcoqNFWXLgqpPn
YjQb0ZqJpNK8In/nPr2bI1jyV4NwGVn1L38ChKvH9sX2wCloOBDLFeE50P2HS5/34wWM+OFSo52M
ltqaQiYD1NtkmS2vb+VbtnttOrt2Kgdx7fjq1Hv4/BHPcs8eYLvepV3fUUEzG5VJwZZ3uFmS916i
fQGrC22uJCxs4Vhy51JyoTo8LYWzq0fawGeIjn+emPkUdNC1tlLSfRe9GUrR2d1Q8aI6VoAaZJBj
mFMmQljYbQ866gqydXX7QkTZZwHWyxsAzXw6RaQ4Aug44z/XPZvES3GecOljYv+aZAowbInF1SN0
I5evQ75+eMB2aAahA0dTI+hvxNC67Qe4er44WUN/+xiAnYw4COi7Mvf3MmMOXO4wCxgNj4+LJU0H
IRObBnCm1HqvJlf6n2Lb9xbRLWccAx24neD0p7TextGSgxPVDoGkd1mfQhGPfND7SLsGtHk40t3G
99yNegsEm9l1eXY/jIg/F3qDbLdxy0y1n/1RonqbLp/bk2JSYUxkV238wYe+YirQKdx6LAvLF+Vn
5U3kZLTekJcZOYlg02OLOUCuOkNRh2u40K6eQNeUjz87hd2ZZuaO9NE4T3RPrm0SbIpiQshyDM4N
SDxhpkQ2b/ow5UCbll/A0vvBcjoRXnpQFrrPITQkymknc3jU3ZE99K4hdT723lRzLnxpF4hL2ii3
T/SgDOqrccqMElEkYMjId4nukMtQuplFcNL3uor5Y11Sk96u+RQjnpiYhagCpT1nONaZfT8FV1ec
Dcm4RpZ+KGadhbKEm1pXfu1aOzRv9ez2IeOEPwY4mGqIMgiRATm3uBLbdV3O28RVM6+5nVD4Bf68
1y6A3h93E70k6eLcT3ZZAduLriMGn9CIHPpJTHPXkkeucCYJUS3Uw+vavQ0QKg+l2/R0CQa3qMm8
VHc7hPUGgZiEwDQGlHWzQJDsWJ/qtyjGqVXMl5olpZK8z8eEHSEiNblqF3v1fkh3elrWiX9XIDbg
tyR+WtnVaJNdp0Lm3NV1rLoNZT6qbb2Hi/cy7UTO2sBQaJWGKTUMegFB5mqrweZVUGvRCahzoyVj
K5fCbULOLR6q+TO8uVjmQdSXBAkB6+MZoNTCJfKPknn+Rnk8C3zlbMnbOio+TvvGf4YE5mOmvm2q
p0JHtjP0GXlg1rkxR4vaSVbtkT/dzxQ9ym5OOZ9GICpAb3mNGdcsugruY6z2KpJfl01BeSr5pLb+
dt5dKJ4AT/lqiabQEnFGZj4RnLy3DSdb4c7JG0TtcQnIXxJcUH3bp87jTTsU8/Obfjbu1ABm8kqf
aAsQK7pzpsI4T3b1qpmfgwFd5MG4Yo6HM1e81csT1ROSPUILwpOX2WV+hrgohZnKl46jFlC982AU
vjarnQR5dfUJWnrbFXY5Vu390EiXWDcys4cHagAoSodlyKe9EwKI7GimDt5kGYMgH0mkRou3tB9w
IUgjAyGvz/xuXlmEzST2gTLVZTIUxU9gn6OUwgJieNl8ph51M+cx5pb6L7evNPSOoR0XxBDIYua+
7tKEA8Rw+7r41EssHNVX7jzc4SGZ0oiwHkcSI8EQahP1Oz64W3CymesoAywQqeIMZO95fJ9yiXqm
JhSvqQX6e8bfqVIZ7ylhw8Ai2Mbb9U6E2xZewx5T8sDyUuzFOONPCy9DkoYKki3OTkbdw6EdCvjm
IMCpo1WzrqaJaHWkRa/FhacmVwVHv+5lVig2kIzkxkdND/Vs6X4R3qd4vfKtc4cTsOdjfQ85S7wY
Yg0U7v+LyX+0ZZI1RwsHJHllyCyDusfzmbpBmdbYiPvLmpMgLDBxzT62OSwpC11dzOVtaOizGrHJ
xrmAzyvp0RDBKblxXbdbaEzpZva2I5vSdHHbdpJta48yYm9NsH9gp05henhQlBYCnZpVDn7+SmHo
hh7OxTgDycGbvBHy3rmN5L436zEaPzWn2sr7Wn5rISzQVhW1jufVvzWOLs8GZCBJIFz989OV6tnX
oDUz5NtQlu1Mje5/641qC72piqGMs/Mk30K5FmlPpMXFXfeaNzq6RmbD5DH4B/IIwUzo1SMceznW
TXR5EzMgH0bT2sPSrQampITDyizobMhLZglkJL8ko0v8UqK/M690R6rMR4sGXZheDRV118+2sOlx
gAo5c9MB+bVB2dIOci48KA12IaoT49EGXewVIG5rBx25HO26j7ivZV7C1CGs0/fq/r5t9u38MsmM
4ULF2r/lxuso/T/S3mxJeSRr17yXPm6ZaR4O+kQz8xAERMSJDGJAIARIAoS4+v14/N2VlJIO2nZb
lVV9VZmJyyX35cvXeofJTXEVOeSYofOfN1NVjUskHQ6vOyzm6PMfgZCcbfeGz6oR2RSu0Io4oT7h
ZUUgL06Da5R9US31dyjCHskOOGxI4LaD7UDrFNRs4Z5Fxgwoy0U8rn+5dHbf65G6KtjAzFZe7QfS
bO+leJJKPqclXLKtV/f44PtvY1w5vjrIf4zRhX7fm/XixPmCWSXesfb4whWWwBbdYIzdXFrhwWVC
Zla7Ksft2OjcvuouBUOWRYdaLndW93oIdwNOmnTijKt4/3Z7of+sBLo9qxfNAtUauZ9jj/qzeaF4
bbwXMU0It44ULInpyo6UM/vrsg2K7ay2w/WLHDfYqZLae7fRASCP9E5Nl5OZzRtLnXRgcJIbLFW6
9QNnLI3LQYFKjj4SOTNdVTZCFa8XUij5J7xmeSYdRG6oo/lDyvpa9ZSOir+om2B0TpF2pQ93UUFE
pvm3oub+BOH2CLF+j+9qAQHLvbxNtkZZz24hoJCRqPVWHBzSMCMk3iaSN93Ealf3ztGtt/44Lbjm
+hnZxxbHYFVsamASUgdE70TqFEgbff39fIrAsrWBxPfP14L6lUfAfvbuUoPzaLwVvcNDlA3I11iJ
5BWLJ6M9hLZaqo03lYzXqtlC1q1LeX9Nk2stRGtezQ8c12ngVdTpTQyR6ZAJBMDYpJdc9Z7R4ZSH
aFehmuPgoIaPWgvcXjfHxD6ZfAlhfw3ICyHh99IFiPVkjo9YHhq+eoLfD3bw9zk+l9PNfl39X/+H
8n/qx0uqXpJ1Tc2B+ps515frnuJ+LvbDw9dhnBP6qYmNG3f+ZNyHX/Ju3Na73aub7WljMy71P29P
7c3rc6X3QCr48tPBxLJtLxtdljFZFa9T+11Wd5Pcp4rkSMiRoQF2Aq9JHOo5waL/KSrJaZAEf8/N
eISSRHQDT2BUXCxUx/4bJanpCfbGlSq+XRJdOlZ8GN5mMh2gEGSNTivwtFhTQrAGRpRyFEN5AT+C
zE7nQtGZi2Nv/SKNl6L64YxPAy4cfXEXTbxDsO8f+zW3zyw8v5ymR+8plvbhm7p79BbPQb3tLqa9
BcneKzsaXqK0QT6zzkINuWe+brvNE6lORQBG//Vl7sZrLYN1Zdr6uWI86lM0pVAk8qfcAlUfCNLo
qcKBCA9/jdaCr24u5SG95XwY4BaU/9Zdej5794Q5u+btJzlSVCRgz2CzWB8+GbYVVU9FXWmSxiRr
UELplwqWAuT++mcLxE/U5d42sRNu4mtofoAy6l8qP2v8ZsuNbdgEpFaXAU1cgWQPj6D8lSIwuYwN
su4YN/au1oPoI3tH+mdkD4HmS287za0/KPTd1CDvbmLADH3KqYPLwgnGWdckIR3XFS09ECUVWBMa
724yrrBAzHrgJdF4N2JntQ4orisQJi6/13vqhAfQDbStFtfezpdf96MNFH0A8bpPQdf2y1jgi7Te
Jnd371lwiZ0gCS9IO5w7+btzxYe96OPhDuwBmNBn8fEt+pcKVY+Gi7lEYnvxaLt9w8ImwYbGO6Xh
EmBzD0Kmf6PvkLiXISTkrjVGdWMF+px0nz4HDZJz5zbYTTbYNxWcxvRr969UU72K1g99qohSq0Xh
ALd4ikLmZ+GLKgZJtYZjxqICjEzjKps55W/nxObWdhJdPbTrnHczoUIgbH5f8I6f6m9KsA/2XZk8
R6NYI/tr+iDXyTHWBALC5f/73mEzifUr9AcwkSIrht8t01rpSgOdCkcy5sfj7ytIik97ZFPb3wSi
K9JQi8j9I7xqZ7aPSBVVd3mktF9z+eJKwL3fnh4j5VsiU5Y6GDRSYJG6lJ2JBHuvieoJa0keau/V
SkGdjmt0AFJpJPcaoGJppH0dyKqTaRqRL51jUYJyYgu8KKMN1FjI9AlBCQjASKHx7ObUGjcruWfG
x8n1W/yCOtSna3+Pk1D4NOY8iwGtQ/2wL/LsuGdXksixYHc+3QvucYRCZrd5ecawephEoIugYbut
CNPy1nh1k8jSJuNYF8DWywvt8gg4prtDuhoe0pPD4IGus6rfj9YiDayRPq6b+gbF0RfSClKg0ZRD
yWpg+5/LHaDgvad0SJifEmYen0L/TLPFeMwcUzdImP7nhM1BwVA7cWEFgGn4+7xTxBT+HVb/GanF
cyQjc1TlwEgEsjygwpNjvnjzXpveJnytKWzvQbo9GVN8pH+NqemmiYK1gfFr64y9JLfksLlU9SwD
YqSENhhfcJz0f7+pdERNZxs8I3k9ygZxcv7PiK2jcbMv62Jvk5Gdgb9X85TGYk9+LYiBJvDBuqOG
p6DoVF9m+PpsaPHTf022dUpuGi05SGeGnkuj40zpUy3VqYc6kfrstT7ci5otO5aK2zL28DzJXaaU
HZTjxs6KGkVg7OMAs1rh6OIGaAmGWhA/+YYPz8W7wVrnonyQD9etnAvmSh1Ib2DMYSFCrOyACQ2q
J6P98mD+9RIN21I02VDQgm29RKvZnPapuRGnsC6EBYHZRpRZ6UuOlWB8jTfQ1rm0UlEqwnKwI9v6
e7rqw6+IygJsVdWwHKM1XUPaKTdFS8WGFBSG4vVEEtC16fkAwqMLAxOXug6YKXyDaQWAO33yAA/f
990DiD1193HLwtRO9TETgc/sruPtmwOpDbADWFJUBa80JnO6HmjecsoA7Z0+p7grYo7/+gh3j9CK
htda2eXHnHcABI+udoeYFI+HFSfzTxopz0iuD1ezaRi2zgXHJBf/7wkX6VE917ZzIUj8StUAHsNU
fbFI3Gr09PX+v8ztn9FaYVBTD6Zhl8llZkfp+42UaPG+Qe3Zt6NYfWZAqz5+kf8MJqLV3be0060l
SRsGE3sHKAhh6MOhRWyFO1KxpP++wJqanoBDNU/zDC5WT6+Oj5fT//MI3K/++xFO5e7YmEcegRx2
DmeiE4E+ApTv2SEX8yfb92H0/c+n1OVW9NWO24t9XDMYkDhQLBIWhBSPvv7eIb+nxr+X5z9TasUI
zFaup0vKKCCoAYft/O+jW9ObfUYlfDabVpjVDoezsHsQCxMiQO8WowQUX6KnqlMPT8m7t9YKOfre
vlRXMQ69XM+CwsGUqKHT/tYxBX2HG+w/u+48rFxAIv2/N50ut6KMpJ9v2zTjHV798xL0Ot1w2yWa
lN6zY/HvPaDLrWBiGDtrg97kBeJnHdB7A/1z7FGnoiJ9GVIvD/Jn19VH9bH7ubUCinw2s/xaS5cZ
0u7u73Vu5XBJuQEH7JLLUeROgmd6Jw9cfMkg715oK66YGB81e52PKNQ0E1TIw+9F1Y8AxQSiLgRk
rfN59ZZciUJtTGMRSsyzLFYVY/xrY1iOptq2ozuW1drr1vFi5yexMS5+vezBhICwdfXzYNOtB2fI
Vy5HWGDTueAqo4M0p0sBtfPkZ+56tEPD/Mk+fRjYbRXnPNu0bXL5/w49TXE75+v/qR5Zofy9DqLa
7xbjHReZnffsAzy+MNyN1tpFB+zaraSiVgVjhFA7oDfOkn6V3To2xn/PTH+YS9+N1d49t8NV0SVe
tDLKaFUVtFP2He7x0fdH2acaS/9+6wPBx03TB1jQ0bq1PwOqKyKiNifV9kCA8/rPfapHfilY5/R8
btH7z+X970d9GMPunrS1+44G1jjbLW+lBq48MsH7CVjZ01Pm4Sa/G6a15dZOk683G4Y5QOiDoEXG
giiG+wlPJDq9HgdPr6MP07S7AVvbTT8XGK43DFjBIwSlDMG/hKJF6wqOzN+v8PHWvhtLvOO7U1w9
NKe0PhFPZO/Wh9MXE8P45kAKx1wr3qNlitFIQ2NeipIVYElYS/to/vdDPA7Y/zzEbznz7iGo9um5
emLJUa7soozzabtDJUC933sy0G+G+68ocjdS6xB3tkfLKNa82jLcQgA5fnFbDNGTCpuu+mFtooay
3I1L8uFVGl7AXm49Z5p9w4sR5np6B9AYjVTTy7+TMZFvG0jDBDoMQFeB5T8CfxfiDMAPRF1LaEIB
4l2HLrUufQmXDAit7srh5usd8LtYQwWIE5Mu7Hqs+npP7TmdlPJNSiNrCJIKLz/6xt7uQ/WrjhLk
M7IbJfhBK909oEROZnV5J8j5zRvtwH4R1i8CG5H0j4HNRTsLd/ATYgUihiBx1MuLD4vZLWmRI4Hg
WaNiDmXS/UH/7f32se2mgfhhuWtP6IZOIR4AFnhFKi6lGWQGMMtBNfvl99PT+mGGcPdJWhmPal/K
4iTzSQrYrUVwoo0qxOocEPD4PR/p+Fr+38tAexLijFbwPtTb2m40hhQETyGvlvq2Lw2mZzTRTLCB
gj0g+AgZ+w4wkncjjZ3sOj8oOPKKfg4U+rZeA/vi2QXpSURrX9D03G52RsqDoYXHzWwsam97aLh/
z195mEQgViLLNpJUht3aBTdqJeYmsUXaonqpl4Hv6Tmrm8u+Q+MRVNMxcii/PZvd4+T2btzWpz4n
6mZdXC2RR2i/FPox6ophvH7yfR8KcXMu/2d+re9r1kl+pnt1mekRG0XhSsIpxp2XuE31M+T+ZarA
SspI6jSJ9zTKiJ//d5D5Z3hxoNyFs0J2jreLzjRFhrJ7N2JxwUX6Km54tdunMquPq/t3022d2Jpp
EtIqxqMxHCrx/n0PSpcCJkRfCGBk9hdEZbOOMalpojQCmujjT+If4p9yosZgIMeIwIu6nMjRUcyg
5LyG/f1k0YkE7a+30jqtd2aRXAuJj1IFtBLcmcPmUnicZ41L9dHrF4JxCMnIluLordXdSBfZTsli
sDbEih4kNzL4359VGLjea0zQ9L+eXQ2tRxfR+yFbC9uWFKORjjnS/HI0J00YNxT7hXqt5TYevlbN
3HErGgwEcnDAqPR3dJpqtK4D59WZCD+mYmTDIwjet0BwIpzthbz4z48d+HH3Gr16ffXtPcjGGwyF
3SjfCctBD3uzH+E2eni2gB9e7e+n09o/p8N6m5nmnjc4kL9nnVP8DasKwyQkZEqMY2v358ucPkkC
HlbH7gdt7Zr1Js+0RBGfDXd4xZ1la+yLxqZbHTA7w15R8r8mxbOpPgyF96O29o6V7E5yUfDl8Gbp
nkLDfcuAc31+wvjhXhOAAvnfqv7fD9naCBjD7FK7ZKKZ25O7kIGGAJYcz/7cXmk85Z2/9536aN/d
D9dKX227vFr7HcOdp6MycYV7q4uC/HHjvXv7AB8gruBPhnx0pN8P2UpgjfpgH/a1+JRnVn82/FBw
cJ3p79PIHQ/fl+cx3l+Tr2cv9qE60v2wrVwWo7zqXJwYdo4zX4jREnSTkdGfwQtEbWKm4FbteNHw
6L50r4Wr6e6Lh+3F33N/mMvePUQ7lz0VpVbi/CMkr2/oqPySXdHVQQblaaFDfZTH3I/VinSWccTf
R0zYxxCk08kGM7RtOhCOhDG07HvId8STrff1rPehPUog7gduxTsVc5aqvoh4Nwhx08FjHditW++D
MHRF2qpN1LMboDY5jLfdnz271+69xD+TdDB/uoMfhntVBuRAIiOrv6vi7rQ1kp0h1RRFZjvcYnYv
6WiPvsw5GHcX59UWoKDx7CB7+NbvBmxN/pjtmlNxQgauadxj35zonhV/04WmB7ML6MOcveXk6bJ6
VP4w7gZtheTqouaVmjJLCgDDy/g4co5IEGGTeIXcluueGR49H7hY+vF06Ie7+W7oVmBOzcxWzJz5
HkgXYYFwEwLFO9n3TgLsD5QbVHfTQ4LoyU56GLiEdxYKsBrftbW6teO+Pq8zB2FRK05D0P/RaVov
IGT0nwwkfqidmVAt/M9ArQ9qZsrWUG+pkG+TEXTK4ZptZoBj3Uk9+Xuox4fc3VCtz5gc95tSb1Am
Ld82cwSDUn8rWF0wosfWIAnNd338S6zYLy/DjexLvjT+etqXfTbf1gfdOrqW7S/M9w07Hlid5CGg
c+n3VLH8THhTvLu/3m3rfM2l/LB3hJqohO1lBilxtwAiLBr/vvZUCfIhmOf+S7aOVsxTqvKY/Aq/
Gij/DI3QUhFiHO+WqRlq87L7rL79e1X8a36t0zU9HKysSRkRlRPUzxwUOay3ZnjEViyLsm9Fjy6y
qwoyokKyu53flKX+dSIBpm66y30DRk45yH0n4k8YSeUget1d8PKz0VwoD5kvwWn7gGep1V5defqA
W7g8VFHFAHzryUZXsefXZyrcD2ONqViOim2DbLSbVqVssesyW8zp/EOnUkHDIw+VWRUB5vlQOTr7
9s/1y+pRC0Sey/BOZb+U+qfSPTWx83E4dS9dhUU9gRZ0swHVlhGRSZ9erWi3oZiITl7n6JdWAF+u
YT/vPRPBTiO6XQaW30z/3nKP14Sloh+t2LZh6a1k5Cbt5dy6yAJfmA+PQhP9+zbMgF6D2QSle3t/
VqNXLbGB/rUo7oZsJSJbJ9XVOgNupe8/D6U7b9CFTP2d6ofnYP2jRkdVaFQZb5qFwIwVG2815Zrl
Hj3Dygrti4+I307zKiVC7n3jrhcbfZA1Lmp59bLIfUTHPqnLTvfQAMygQhjm4DY/o3mFqxyaBOq7
CrXr6zY7Yiy6zLuICaCNQfGqOo1QhABJjcQX61OZKhpAKFrsp+F1sfvUoHUWS23jn5Uw3U2u+07+
mnebZdHNXqPzdzqC22VNU/S+RilcAyhurvJxG0KP7n1vIjtFucVdC8olnuwwAlB8gFYflmiSjqc4
YEwkFEmpF2+i02mcf0N+/YB6UrEtInOkRFvwTqOV4IcyHw8yMEiRjjqq3iHb0JqCEFJT9cK7L0eE
ZgGpT5tsIMsgBbWdbFfFJWAllvHWcnd4GYbapHhzlhBTF2d0+2OHA6uAW312FcPNOhpL2oOXUy53
U2VejIfwYP2GMsSxpNCHCpzlfuVApDcX94DOm/1LArpiL4iG9GZx26FPZ6ajuvSuxVt+nVZoWH8B
VwIQPRKIdMSdroHxatwo4wEKtkOBXaTottAkmBMJRFZ4E1NzMTxd3eN3ffNvtat8033WZhV98df9
ZmwiFoXKYVjCWALTgUQBSgS5Z8eJ7NrxdR/YvXykx3CQQCluw41/Mvx8JO06ymtBQi87PtpL8MPQ
/KHDP9LekXE4H6PNs+Ldo3qV8c9Cbye75kEu5DX+bnQrhQUdHAYPCjrVxSd7+GG+eTdOKxVotvtd
syk0+h8w4EGFnEGjEt/d1Yb25eu6864MbhlX4SfDPtnHRisxKE7qLqkapofRyzeqiBAJmu4uhAU0
2Xf1OPvMnuU8j1+oYWimAvJakVsHWHlW9jezqrFfQaIHDUvmSn2STA8c4ocyaUhKtgG9dB/v1vWT
6T6+Tlj/DN46y4pdYR+UG4Mf/cYTsukpRTobrR5xGaaaBH0P2RjFwwMi2sGXUNCq2Q4kSkXP1tXj
S+vdo7SC9vkk501q8ChFQA0P/ngaOmS7QthD2PjR5qPDuPdAeP1/aBI8jN7/vIZW9Ja0Ws7yI3i5
9c+xg0CS7Hbgi1I4BKgbDI/fhxHcj79X2sP5WirNTU3WLM1RW2OaxmFXqgX4qgtqSuselHDgskJR
FKEv0BMvcJu2UQJdg/8cPt1ejxLCu9HbUH/L3myP2pbRoYiMV1PiL45Dgsf67LL2sIuLhRxlOVkB
N9duzSdN7axxuAOoV6PUK3sDjQKZaGWD4w33L4o4VVDUeU8wTwK5omJarBREzfXoNHjmPGM82mz3
D9PabEdbz5JkzcPIyIGqnoHTihqdPs8I+A2gPKSIwJrUY4RmxBFLp2tv3QUWDGWv7yyv6LuKYjJa
VjDw0MSgBw/sBCo1MHkhq3L21ks2xnC9wliMrlLN6SAA9Jb7Nt8OnPjvBfRQ4P5+Lq29SxFAc8pk
9z+wOaW/oYdyRFMfiCfqPRCmz4gIPA1W4rbSznPuB23t0kqRDtUpOwgsFRqik+TnSL+qg5DaSi7c
enqD8YVYzywbZhSV0V/lkEBJ49AtJrrp1bTRECi7vCDFeES5b+7wyuKM1gCwZiBEo+L7MCjhKaw7
0ge6coh+CVwubGz9K4HIf3EX6pv5coN6PUMDQJmsZ+sxRyWiMLUrJF73/fUPOshXhf9VxOeeHL9U
IxW18KUKjctTmgC9oTP/5JGUgi8obzlLoV0iDxVVoRalQ+62PQq1ViBkZ9KpFkGI3CP6hDBlAun8
V3/phtrTYbCZ1AcSDeSz9A49o9zHJzKdb/E7hjQp+KkHzuPA6lzfr2OrU0CIfylIhrhxNZE8QaJs
UH4fyX5TpJlN/j4IVpD7+tVPyY533kkrCohucEUyPzv65AxybK5UVOM9kooariyb5OraKIG9oj9d
8KvwkyI9OvXTr5Sg0jBHwTG/WkH1m+A8s9x4iDK2oCmpJpd18QfWyl0Z5nLMq/VGYgGWnxkyx6D3
wfvG9PD8wBooE6EYhduZX+RPQufDght4EEMXIFzqBK0bpn5LMqlx6H5AQvYOQ2TpEDRVET8QGhdP
dtmj0s/9WK2Ikdqadta29DB6G7RBM9gbCSY4O/dddSHyC25Ap/jfQfzcj9na2SCorOt1I7o7HnfA
AOka1JTIgt39IvoF/RNuMI951kZ5iDm5H7e1uU9bTTsmCnP9OKFOKuSXXNEm+lU/SaO/X+wv9LUd
Se4Ha51/e6nK1UQ3LzMI/Jzx6GqjTwGaCboKOppIoKPYGmni0Ee4jP+BCrIHXb1cpLwKPMh7OXwN
a+iQJ2Gx4X9KU2eovksoR6wDkTqgFRAlb1Do6YCnH7RadrT9BDbRhndgDlBt7yfPSh+PouPdnPTW
jihlqXRgaImFudr6SJXhFQ5iRmRv0uzpyfqoSnc/WitFvkiNUjobMFpCUghRH6EqiIoN8kgahAoC
WV+PT+IoPUPLaLgAqbA6UBWkQ/XkYz5s894/Sittrq+StcsEyAIy+xKPSd6+BopEUDz+XjYPG1X3
I7XKade6ORl70VAWi0QFGkWi6APHWMN0MREGUYi+Io9Zhxb0cvjc/Fm0Of9+jGdbRRf3iLvYlxzO
0rZp2Cq8TKGU5VHj+jV83EZPx3q2qlrhbi/d5DoX4SCdIVPJjbzsCZvHBuwToJOeNfv/ObdWyLOL
0mm2IuRBA0XUiV6g2E1IXYV28KyP+rB164D9F0bDhkIK/t8vcp9czZNsGGhDovl+C+ugQHViy50f
UawUNfkLTCkiEDrKSHuAjRAaO0/TGvG1/hWL7h6i9TVt9bw3syMPkXaEWja1Oz/xjelCDnXEnYjy
T/aLJf8Clf8asvVRywSURprgoXWmbWyh6Svjg6pH6I4v4KsvoUXVc+mNwtDg8nYL93wLg2Y/eucO
JRZE6lZ5oC4r07UbnGWEPykyoQ0inJsp5bvb5+FnjX9EmGALkHzsOpqQGTV23qUKTLSHHfd6G0pl
x85iCeWN21DOX2hdI71+WGro5mw7l7frKbp93t70LrpcSRWic3AuvHPuVzu33IXb2QbZ8iFGk6+n
8Q731STaOZ8FXKPUx5xCdZU3lb+38BqubnK8vUT8jG356s8FIw0uuW/yTz5do/u8rOWOco6SQ8/A
OecQbUmsZU8CN3xzsYctkOLuIwFvkinNNICWP9vSpydhfeo/Dc/kCGXwHBwqgtJd84dnzId7+jOf
uhKd5+i7jB0qVE6k4/mMZYbtG9w70kD63M2yy7SaUgXr1UL6NptAy6xfi25FjeadqmFTuRnCczMS
DKBauRBDX8oDa3XtbMfU8nZf5yGWi1UG5sIGctKvP9a9Zo4D56h6repO3k3m1qK4ujAuqm9jgYyM
+n18KRCjIme89eo0Lm03sYNzM6uRvUGYAfXoOsjVNy1DKJ9cvl85HomVHMDJRDL+MkIjmDS6unVP
kl8U/d2ex+GPKgZamzgx/PLYqckJ05eVBgRE8s/XzroIz7coQ0Qrja9HP9eQCAoMoyNfPQeFhdu8
rkdFyW+68nyHRkADgLZAHpfi/T5A/EB5a2pfOXuHG/ix5CPPYudFGm3AV/+cbV+3/XqeLxFIx07h
sMymB4F7M78PE1yRXm07uKLs9ZHuvf3WtXX8BW321mfG911tehkmCsM8NvoaeLyie+tf+0IOki8K
KUeYDeBzyf0/i/h0MaAaFTXkPHBWm67kXVCQQ4z969o5fBg9VouKkrI8uHztx2yKaxpgw5SzQvdw
fLhlYOYKR1QenGGwAsbo6T8lLCMNDVbQndP6Qx5k3DVI/EW1E3Vkoc98DMtkptvBUfY3IO3W3u3c
235mdIxQpsq+UeNBrAQg2drPrwGv3VhwlUB3jacNpTd2nPVZDXea72ynqfQqsYR/WM8oe/OX2BUy
lp4br5iff5IPKS5iRJ4SrowSQu0olQn5kw71rSDBCLEndbgObLHvSDuYd3hVD6+XbkqNyua0YXbI
uQvnkzlXLt5zUL7hzeGbRI7rqAz1yJ6cEcY4Ew9MfoGMAHmICwi/ZCBjEXLGnKIEgDjcj83oZx8J
NXpE/z2EIzrIonQOc+vTkrr5UEfCZk1pGPXCkdYrCNT42Cj8vgpSbjfbvlshwvnc/9YxUzx1kOpH
exwx+aKLFSGeEtwGHMTjBZRxLSNTz0LETvMwdz7TL/imXooi+ghtezaYjoreNb75myrcIBmTBgZx
yrV61K775fjS3wylF6H4TGgs/TOJIz7awwofrguywrdh9HF5a37Oc0KK0hd65eBzyEWk8XZgBuv5
Gb3RErOYzPUFAULDc6OYo9zsbSJzRoY52r/gMoJmI8zgj8PHmVoY1QChW2RMdOiUVzTlTi9oGerf
GQZCqHDPNFrR1dIIs+4hSlAiLQYIWaPotwlU228Q0+872FdbI/nHeNOxhGGPrcRjyF1GBzRR/Qip
eWpfg+ObPDm+sSB8w5VGekQ/AIRWcEa5XOWMdOK0sxkeZyLWvhmhEW9DdM6+tKmWIzGAcXo/heaV
IG49hty28Z2EXbbvnDhJsmGBKCCOuyMMVqJTuBnuxM9cX0SDV32ReOdGD2/jFDG2LjH6ExHqKF/W
eFUUXWGXIoS1M4T9hVIHG3m0OgdInBD8yLlReXMHpQ+vdFD9kGMzN/ExEd7xUD7uIKUZ1BVSWxxf
h3mJX53SQ9XW12abRdqpoca90e0QbwM0LDIgxhtrKRM2LP6O12WMVKwy+ljE4h2z99MQY4fRlL7U
m86Gw9IWh1tjYL8kcKkd79JFSyu0KaKiBIVnMx4U7n68fyFMLfR3bbV9Ed4ayYDelPBWEgkr+lHw
YW8IH96GV1daCNu1E/a4Gq1SbWiOT0LZfVuH25Mn/k0aZnSSDGm2UCNioNaKCv811vgclBA0FzI9
LRML8jM7opoUQ4IdcrdIBW2GuJh31Snk6bO3E2+1rN0DNU8Vw5DjezU9zgi7Qqw8D6pIW+STK9rQ
KiLaBUEK+xr84qf6T7W89PcURRtXl/raC0YyZxKIL2F1VuAmkg21cIds64SG3cKifnGIdqxpew4h
Zzu2J7fPMlSH13GBJgHzjtdDs8Sf5hwf4i2IZHHdUgOrV6DehseYQpccBxvaeOhzwh2k6UL3Z/+T
eVw5slchkXobWoHdAcYLmJpZavzhgOLXPq4+L93dajNIR+R1/ic9UJw9vK0TcvohC8DJq3/jJhDu
F86Q/tH56uE4wRn7fp1t36o1ovjNUIEtPz2qPgcx0mvqD7j1GEuBNLBpKuFOs/tCN8KkO1m5JDVY
vGyErc4GPx2OAbHf0n7COR05LiBjyVsh0Y5iQIczbpoQO+nAdUWkwJcVaU6aR8OE/Vu/HrrVtJzt
ZmRRGIp9knUcloQvIb4u9MhJFNZdSkjX3m2B8nwfqNVuRqpyJkOCPrEPjdV15Ux11lqsIep/XSCQ
21F6BiAlode5KjFxpvzJvX6ELhp/+obYg01z8W2sOFys8Dy/+Yeu1Su/dJDb2XC9vHCL7Wxn184V
JzMFGwb0aPCt6CGOdUVM0mveAJgPy3jd2f6gxVeiPtDXkAYSTwGJBLcWNajcFChiV6Iu5xURC3uH
3wNhzTMGa8QacdIaCDY8YrIv+sxASzTp8Ogw/r7RTDFWBurUTmgVQYLL6qdiBqXmG5eoRk3O6azZ
m2g93wLSUXtyClEZii9v0ssOXWvKc2m/FpovnnLmiEk7lP9GaKxWaL4OYfsPsjm/+mGMxOrVg2qQ
vJ+/i49qWizn+lAmH9UQisBNcX4LyRzoKWNrMOcv7/3zfMPGsTGUokdarMHiXztozPKea64QpBNd
pXcM07cryhNYsIV0PtOXDb5XhZcB218ZbB+HXNyC8JGG25X5vp4cutxKSBGNvs4aE7i9a0fQoci/
iXd7oMXbcJwOxw5YM/88vHJngSlNjKOhab1lOPKgcBWSV+dDEpRLJ9mxdK5QM8XWvvaPYR0dUSQj
fUWgRdi3zIjOvW/Khi5HK6Lx0fadyql3npocJLNqYH+jnYuHz/hz974juH3eOI2tIbBJLT4PSQ5v
Lpp+e1+dW28mIhzFNYCY0BchXmefCPKrjh8DJOR5vWzm8pJ7x0sW4zzmG5y1Nrox54kQwDZ9VIuJ
51Rkp6dTPCHFcfH8OHPZ5rd7Wi9qwmkRTffIj483QUHRxfSYXiZyOv0n6XLyHUfIqpRLXEzQC5xQ
WiUvwFTmhula0qnRvtePobZaT87fsultR0kHIw961NJCHvD91j2UiFnk3BCKqbCBXE/5cJM8OM24
F31Sdcb8HBYqs+vy4n+zEOSChZax2LW8ONK975x8VbgbkAScBHwKfZI6go8ISIHTX15qfX1+GaPk
/VK+62ADOH+SiPRiln6V/Zpe0H5ssaZFqS2J5mtf+DVlPZrq3ucFmV6UKRBbvHXOgyIagPfdcyqs
KlLM9ZoEFVOhcO9+Z6+7kZDc2MTjMtjMbt50h50ZAMWtV01QOCmBbaPMsMYjQJnJr+fXW6cYQmPk
HLyGXKSaQN948oD71ezaZ+tCdUOhvcvXQfKO7vhWDhPkqqFRULPr4HkkJZHRa5aaHyHZ7ZqScI/h
NC/lsBwfpjbUrNzbvV++ytHh6mpH3pm1KrqiAXjDnaBeKr62sOJbnxIZPmYc7ozb+x+LIpWEjyfD
dgo/4uMLUtnRClw3BXv8uIQX7IUNZ7rl8jPnVDZtP1uuY3kprKmK7ofBa+RYmZNqv/BBke7urWPi
5RrNlTkGI8E5lsJsbn9wxWyARwzVnwZ/ONGFNbtvNmnpqnr1sdCjU5nRmBXNBULVu/mdI4TOD+eW
x0nM2mOvdS3btVjFbIztmJNwjgEiOvN5TCpKEVDkNOh9+gApdFo1K86mDY4ZAA6Qaj2shIAa2eko
HwrPEMSue8KiD6XFkFDWr0XeG58WlGOOPmY1wo1NItdFe58apsEhE+AAE5AxuJetC1YSf62eguL1
KPVWNwqBDi/7MBXVK65A7FqHAxo9yPBEeLjxiT8vZCQUPKHHCL0QjiZydkQF+ZuFNv4Njz8iDjVS
k6AEO5IyMb7XTC+L62iPhDQuPr6gtCQoVmNgxy8I5zXCEQVCmPcIebPWCQQi79mQhZcvzgIzBl6X
+noZrQR/AbNJnwsS9QZpJHx4Mhao2OgsbLGJSV4aj9zro+E8Ef+gwpFCxMOE5hwU0xUXXmAgPC2j
paEKh8qzpoKVe51z6yUq41VM3f7zBHb1E/K4fxpxovKYWx5/HaxU5i3SHaS5Y3SDRsXkHFm8IA2C
BTY2obbgur71KVrAyNpQn3JEKOe/r6RtKEITHPnnqAYMLtwjIY0S2EkCeYcW3rxMjQlAgOuseKVi
43vpbDMtxaGKk8f1HfI+gnPoE/EZsJSCMrOqI2wXxpDl/vMveSC5JwK+oEJyXcF4BXEl/iriiUwN
eWLGFyR5MknWDz8T1ZxMRC2uYMDDUM9hy6G9zzlRUeUGwoF/Kq57VPzPU2zWAs5pebnCZJ1XUU2M
Bf+NSRQpMMuA535FstNNBleekHIzYsHUIRGEJTvOJxQ9MJLDo5jbDVEPTLuorLPYFmiCUVHiLf6u
J1E+zQaCS8s5zJon9fz9zBJLEvHH8OaZbwjzdw7THbkponCfzehTODYkExYkIRfraS7oSJsyrO2v
UTJCmgQ2tP1W+8kIdWdCIRV5wgyHVCQSi9Q30ZL/ZVzNdIavX3mls2aQx81AWHLxLz5dhVCnBpNN
7BFO8t52hEA/Z/dpVL6cB/k3PDwSKxZj7mWviY8naCx2i2DLSgxnDOnYcUyzLMWiBasroUwuLGL4
qyGbkyqfRNQSrRVnuFuInk4FZslhAtKcJI+zusYyjdslNxl82diaUCaXBFxu+RhckEeyTLEcZC0r
CAeJVS2E17esYjIFKpn/i7Mz21VcW7r0q/yqe1SAsYHSr7qY7vuO/gbRd8aY1sDT1zfzlEp7L6Uy
pdK52Ecr18LGnjNmxIgRY3T0JRY2cg1y9dqogxLbQtYn4ZA8+sDJyM7PDqG8UblgnsZl8HHB82wV
EBvBUesaXlIZ8F+mvMIrhGmDHL3CbNrB6rpQf+0+oOgQ2Ea0B+UvWVTYIswBHmLE3qc9pjf24uOj
r42uEVKuSM+h01Sg8Iiiu1i19KEGO5PBFX6twk2msOEZatGLNy+fmOw1SQcYbKWZe2O43ZLPSDJS
mEOmsuTaN4YRpYyWHMTlx0dGjUDAXcnWkWP+rDrvYCEVHvZdtFepChFCsakBR8g88Ymkf1CJTwjN
lnyLeZ8vcgi6Kft3hCVGP5RX43xbndYVjHr5/q76NZNbfW81kxuFkezMgtnImdlqeWKrocwIUmyr
iXzUshcgNxXtd3i1fToC//kmtwUqY2BN94jBKdZQj73TMxj8RKfgyXX4zhvM9YyDhc8K3fQKyS2N
l8f3pvXaHNMLllLE7TFfMqO5g+sUetEofDTFK20hJCXXhMw82VYsPo1LSIdOOhUGVVFyG3dZcnIH
oGNLEJZbtsFPkOvCuRnRYJrFbH0em9Rux5OX8A6hEHJGL7s6NUXyZdn/lSKgukaaUFOR3wDHmzxU
zbnxl3wB0cn7IaCwHO7D2QBSGP3KgzHkWYOlI7BlSj1lHsgONzTe2xyVzyPsmjmCqnIxg7TryIny
C/w28VIemQ9uQU1wTDWwxjTUZC6PMi6BphpLYcdCaoohqmQ8imCnt325PBTeQpMvioh+cg/eox23
VvGbN7G4sQCRM+/yiTf+vn3gwnXwDMjYPZYgz+sSNjJMPo7Gd9mrpb2o3qMHMO7/0lxW9MWOSL/g
7vV3WCBRzFsedLnb26ZEQuw47OrUZ+xJ9pckFHJW/LKLUhiA4c1BJ9qj2f5cSiXiB//jGDXkniIK
+w1wBxk6od9gX8Dnom3HdAeZOohPrR+WraQxQDSRJ4n+gT0nzu55Xf0EOiEPE00AVNn041Auoj37
FpFn3rea3gmpV7gu88EJrwiU7tkqO0suUvSKQ6luj+gtTU2QAr7kFQU7EjexYCqK3cd06BBZZlb1
8BIcuGup0SwfcMu8u2hDG1JpTh49Mnh/vQ4+olIros0nXIwhhkksyqe7eLLI3/93qcv/SjHCqEHB
Pjfe/hnDvXlwc6jmgfm+3AYB3XxHV+RipZrxacwTtoYMNbvfFH8Wvcb0SYqZdZxf+vcsQX8xfqcY
06OlRvzBRgeZIXveRaK7DNXkQ68uoqSwqgxTH9DePpE9xFwKpfzaPxtn44YMELxJnd9suR05eYvy
b3gaf7IL2nII0c/9jqNhPdWY8aC2L34NpbGnK4NOCwdgZYWUEkgIkCqcnXK04CHVemOgSYP26R74
0b0EDVtyyrZ9G5Yq/AsJrioCWxrM/xhuuOIpwt4nUicdlvHLfE7mebmoRqztS0D0N1mIQEbfuf64
+1qimlrO2ZLxox7/jESC1YwfxIRH2FwiaUoYBgbp0qvuWFfjaUXcKZic+ZHvFFjYa9nNCSaNxH6E
kWRGuAHDa2SrqC19M5WdM2zpKzJlfNi0AX0RtA9YHPiDwGHxe8gM53iXc3TJ6Yx5xpsmD9enSL8z
MC5nQO/+Zdlwn/nRIfAtDgWeO/jpNBVmMhV8CeQsgmo+vI/VsOv4NmMZuodfYf1s4LGAevv6pU81
QzqBAcoQoMzCx/tMJ1qoNqYPL/ODhCY7Cnvquzm6EIN7fDc8QFj6XfQ18Q06Bd2ZzAiQgwnxf0th
Ghq/mBuisLdtS+OfSjH0vmyMrgmMb17WD/2cE0UsmTDimWETMr2GrYwqthdiCeAALQtI0plH14SA
ydM4DRTi0/phqCvEvfVr/B4WMO57/sfFqQSCygqBf6tC3LG2HmLQYK+9vQ8+daekLNz21/riV0nB
S+dL7KE5wbutne56K0/ZFu+DM4HT/23eBwq+EYqHNdFFTN0LXjop4Cm5iVfmDZxn5GY7Tevg1jPg
HK/7vLT1k6n+A6v8m9RAUJovaZ1X5I1bgKVAXOuGcfMwUhs+7J1x9deAbCPJBnzo+5Q5nOCKtxDq
kb+4DKemkO/HacrcY8+ye8FzwnrN09hwNuLxSMe30hbSkS/7FDdcJZGuiE2/yXOtJ2w3qhqynW1X
P/Hbt1L0KnJtGToqEcjjcLyXOpTz+Iqs8iUuN2aFKc9b30jp98S8wqI46WeQJCvtQvnq2aOtNITg
iZPLOnOhxXhUWThwT/9TemGDHbZoq3mds7XDJgO8Xcr0EwjmOtG+S68+uAT3AN6zdQyjdq6waD7u
274mtYv5Bv0LeKCg3Ks24OJOjE+VKKNTovT0u1ua+JwFmt+zrus9I82eRk3ifdHOvOTwqC6Mu9yg
J0EMyYBVN7v0NKzuusYSJ24MEM7XX6iDR19dSXFPWZ3dbojlCwr+5hSllxJWrB00vKv1CqUCP6Y2
lPYIjfKGWWwWIsaShdZkm9OhRKgGgXrGnNHtx7g3KfkBbCEfGXzrYn2cJ4KbqdQdP4ZYId/7Yk+Z
gMMZYugmRnXGPty/7UYA41ycS0lUw+vvAcMjQ/IcZa0PTVNnfFlJAzxFv1oPtFof2aJlEwaD4Q5Y
tz17J05P3IF1Kpxn4LlxgH0VcXe8p3UcndrcKy4mqAfNhx8bf4CQ78zP6BSQFSDJD6c+oVOjf5ZH
27uZ8jiebsni9NEumnh4AxAvv5DovU+MDBFSFciVwgdEeIcJC5lL9IN38qDbBLhtfLEkZiG3g4cO
75Ls5LaVVglEipCpPcj5b7MdVDZAFlm1C5fClqYvql3wbgvzxNHYZXyd2orXuY8OScPDGll/RAXH
3U7XUWQhXpZC0d9D+tcB87QynaTEmh1nxbDAPRJTXuk997U++voRnaTQXU8ME9nL6iR98meMmwv7
bLAeZ3mCQ+AQSK+GvsniSMBuPOoakwYG3y1vmCu8Tapo72M+lH8g51N49Eio2HUOU0745VwNlIhg
DTwJUYh7SLFTFaXPPT7M/EdKKO+MbcPr4Sw+AgzUHQIO/WdgBnUp1SjG++zpNmwkKDjzsdfAfwp5
Zr3IeJGc/W3ckI7ODVLU3vWesTr68KZqHZFmHBZeerstkA2ZqNsbYLjX9TocwYj12p2PfhjBqAT9
CLAyYDTJeUCl99sOev/3cTHcnXTMBw5kezzJJpeVJc4F7R8puP4gup8R9rn6cGVLEg5iMLK0ivZL
MPU6borTNJhzt2/zoaMY/raIbsiLRE/u+CNdGsT4yqdghQyAY+9Y/EMq3qkGy8ObNsKP0bPQVqHY
6s16pOtge54K7eNoIi+EPuEhL1L4dijb950djbMrGvWaVdqa2fAbFh0UvG7891Aah6Bfyzmxtyrn
ic3cFCftsRbdLNpo69olcTXwZvGbvHICuXNtkdXP831NFeP1zPlwH3BZzmg2NmfNoEURj5IDpl8c
LoimNmd+1F5hfgUOhRu3KelFF6tHtqghtbJkqUX95GBpftM/oCWiX9d3qq8hp6DXhtvcJFx0nFK6
5hj3RHP2fmGSHUVFRlZsQlJjNc+I5/ltdB0w6cKEnoaTECJHSGzVkCm9addGhfhLNZNqy1tKgL6T
lvYclTJI8TqT50EUozfuPPqtlm55VzRKr+7qQ+BN1AxTybEGHc1WfhE02zju9D38CDk2ScRGb4zM
qkUTsYhB3wOgIQ+hx0kFfUpbzmvMkYAZGmlXBYyx/g67Iw4Go8KIlF1Klp2WCCePL/HZuB7MLjZk
98lx9CD1wI2BSuNOddLmrMI7qDNhGP0WEUNFP+oYY6rMcO9fgQ8XNNdmTZ9aBtQBMDlAyhm14o/F
fObkhHfYhnKgZ3T142gfvU0WIbHk4jL6XHidcaVh3qVlLfebN4Jj2PR748Pksj4n1aJxs4hziEI8
nHN4xWY67JLX9IQ0fwIEGzJqQCXhncj/PqxjWiihNsCKifWp6i+TwtSulgeS5Xn86QvpgEiiFEiv
Ma48JwDJdP09kqrS2RcMgfwL1xpq9+gL7PsgWrVJHAuB4zAXkGV1MWxjYXDD6Avd6GpURDgakGyo
UjTavg3P1gLqYPjAO5G9Z3Qw8bUQ/ic/6RrnvUF9vJKaOR/ex3lK60k+FZAwKc2mmBRDVNVkeryc
jtVIGSs6u71JGT0wsh/gXDXTYt7z3UD8dPzWp7gn4JfuStNSJK6RLDlYjBxN5iuF8g4EAklrgQC1
Jq6rnfslS75MO9jaY1lrPzC3P6OsohCGwfJkPG+ZFZZ/5Bw7ZJ26LK4eNTHn+HQ+uY30nqQfOXhj
7kelU46h1DP/+Ah51YMa1QsO+noF2b6EiuI9j3zm/JdGzfROXkPAKaLD4NMxmz2bp3C5xCq1Mbg/
a+vXsJfaixRV+n6+5vifWF/Gvwrrgpv53ujTwQ+Ko/cFQaNdDXXvYTDicsyzS7rzMTml5YJVHCuB
/r5Kh1GRHsJYqwCxDltzg44ZUDt9wfCxxOwQoa6TrUZ1hbGXii3DHgM2FRtAhhvQ7uqH0meX59DG
z7Y5aaK004QL+oViPs8BOUyu3GWRDAscqNlGd2nt28DtIT1PuiCHSO5HOGCXsQr0hVAIpXCbaTJp
jXFlZg4deUhEKFQZ9SQDBdy+B+1hCST/YGaUEYWHKUXKn4kEGNpElOAUStczOfdLimy0lywxOJoX
45L3R3unDStr22AqFSrFReyz3Vq6GX4xIWIoifOSzgZi7PvkQYcA4BkzZirc8W54YmngQHO0nsOu
jwa8UgLWSW2lq4H7UEdkXeu++GUBzkq7M/SKIY/cTF3U5a52G4SJcI0C2QGgvbFUwdMokWzJ7gER
MTsIkbw401fZN2Bqes6EoFNZ4LMc/VObxg74aUGMPmCzK3FH/OoQzjyDL5BWnMkln+4OADw5U6li
X/10K+bXEx78eYNdJso5YNathtHkpYLQAxfaV3A4rBrWXafZM5oYOiVH4wUi3LfqsMI3XgIP16Dr
JbX9zA50NHzYSHAPylgSBrlnCFP0G6Yo5O9BGPvSed6WAG1h0RqrXKTQSZVU+oL9CXyY7oS8LlcM
uvKvgJY1AwqAHE/aOupYG6n4jzNVnBA5sk/UpCNN1ltg2kDUlMra6PyUpO/Yay8pR0E4yvzNkEQ3
vY2qhXQGLXrA7phZM49IDgG0dGeRvmxt2bPOyS55wBGuIOzvI9X7jl7Ra7Z3FI9QcaGLE0vPrvTJ
qH/LwocVrQdAvaUa7WBtzI2+WTottj5y0EHPrwNsnQnCqwbkbQgIGCQ1bbbjvMVRpmEXTaMZmFOS
AXo5LlAkuy9TSXcuoQAsB3TcKEad1durnJdzavuNqAN1+Ci1zVoRpQHmcNTsTEc9zqJiYTcDTieA
M5s8TS61ngzCsxPudGVUg7i2xQvJSuDsYniCgBPcbLSOImKodX8R8DWnM+5Z+Iy19BO1hYYNOn6T
X1h0+mlAfZwXb/fw0L+A0+TI72ntNOg05Ke4DcqZvCn6bTYxwvo3P2kazH16+C6ejAjLjId0jPqQ
BbQj+FopS7GFidOMMgbKASacUZk1rebkPHgvkBu4ksB76459HfmqvN973Nd0sjKCL6AHXOqRKvpu
j0pRsWiVWdBrkr4LNYw+E8MthS4LRPOec81DvLMACOFh3UhNruPDuBMCaBG9YbrHkugSwvbwG0ll
K1comeIWsq0lYuI+NsqQz0ih1+oNZ3SI6+U51pY1PkmkaThlyeYEnoVYBXlo/MtGBVjEpS2OC2yj
kyMSfvQHa71k29KXHbGO+/kH+fUST8puUtB+8DH6mz0YCDm5/Q/WbvgcWxSQFEycTUXGVydU0l4Z
8p22F76p5EwsFYoqGmqQ4ZwHXiCbvb9ATM+VrrnFWAWIYN7W6iwL50IycslJu3BLOlKJdpju4tP9
fvJG78BYvwxYQNDpdtYl52vhdmDfAdpLQrSEXJrIYFOJFpyVl2SqetWoG2pGD6PKfoQPK0cqGEzc
HJPDfjNpj4AP2lBzdnS4SBqwmcAX4X4zCvbcx7ivseEiZ2fHdZzap66wWJzZm+qfjpDXjmVt8yEP
5FQAF3kOlG155m8LzG+63hF/QMAg3OBq9nfpcMRiPTnlaVmPzdGJaHU32dMkTC+O7GJTUkDrbCFp
fP3QFeztsvdI7Rpz6BM34wTETG+tRZuXkw+/vYD9/AYGj/CLVjGyBSRmMZCBwEjFS5PyWp+PP6QA
sgfHjBEf/grROFzIHcVSYtl9gl3ymfSxCb/xxMhe9t41bnhdRKy+9leffiiBe6CqlVA9BazjOMQf
Q2+N9iDmnuq9t+QZVkkN11k+c5Y5rMaqFhpdKbyy6GlQTUv/iLCRKJTa9C7IDpCGfNiFffEPSwy+
IGnA4sB2BBbybnHlgkB2k3dS05B4me2j3v6QczJOlVAqqwe7OyA3JyvPz5ZiYjNpteDkscd2jILI
oVvJDqQ3HLbAVcPP+BTvJiS4F0ph6regRO2RfufFo1TpsCndd6yCFkwvYwZh3dcQB44IjIi6/rIs
iSDSgPwEpK93B0/cHUpmdx9IrAMif5Z9qZN6xLzrg1uxz486wMay6tSW95jTmkdL3sySIE2k82pr
fZk1dsBkyAKVoLUlXmpxvSIxf1JktjavsCnF0wHh4aCEh/y2IeMCY9VrV+JWtChuGxQPevpjohrg
3Nh03rLSo64iASbTnVNLcqWLe6Svgm9JFxbX3QAuZW6tBjKsnbZztYqskV6CVsoJ0A/5A3LXvnGm
9yGNFR/wsjt2BZS5N+Eauxe3tlDKLPIEPkjyNj8WnsQ19dQQvJrogxMMDSEMxZwd5x+AIeU7VB5O
RXAjKO5cURY61ZPm0dOhSA15+eT6V/oovF2qrYpm0t25mncYkW+DE1W/jhmGN9YqbL4i+ObdQHUl
vnzaUcxK3ldtwj5nrtfpMGKg5N+4EdAjoIaVdmj8KXwtzKe5m11+Czv+1zwNmsYTIqTf97DTnbyA
JE98s71zh2nwdM4+bBqPWhWr+d3kNcTADSgvkVXMk94LO4PsvDYesgOSdZztaHIyEAgKR7cAi22s
7g8LKI2D5uy0VKY1FZmN7seLrCbuEoYA0K2up1z8JmNOgDNa3nRRznAfTWzrodINsa40TyQ8bw+v
TvOFh4BCkOxiC0Y4T1o1NnOUMRSWmlgRAWqxQaoXAZEdadeK/MXtew3QYe+cyFZE17sGdQB6eLLq
JUdUdrW0Mc/YgBLiHRZfZlhlaA4R7dhzItpnjH6ZPTHPfL8dTagdAVt1qV33HtwSGtPxbdif3im6
3/Ex2C3OozeWp8HZh+E/YPxo3MA9Znn0CnPRmfRuYDlH6qcOo1pnyuyTO6zsaD9SUVd+RUfzQl/P
MwICLZ0eNfxYT2bTa7DVtvEO1Z6BxWQO7kOLYntd95wb9OUHkBOk6RdNhDWw0VPfszKkJnENCyrJ
1+qi9LYsC8+Qq06esvWopkWHlWwnbEZdsKBTfoUA5/SsuztsIyxvFQ/rmpQmB2DWAR2T4ktYgjcd
cNHwDp6Ad61eL2k4ufJOabvCjkNgAmUMuhrxTk+6GebPYvim2jw6Dxuth+ll8ub8p3cZ97L9jnHV
o6kDpD/MiwvCk51cDbNvC/FI4iNICn1IQIo2Jy2w1yusBw+yGkmZ4aClbSeR3w6yEz26WWrSXWOG
6p5y6YrdItEHikDSN6yMtr2LIN8ZrfAe12Kt2ekzl6d8Lx0xyerwrdh3VVC5MFT8BnzSfYpXr0Sf
elZvzODd3SCbBlDldDVu0HU0k04XCVBtaPEJ91ZPNlRum8b07rCLL+Ls78Y1YunpFfimHkNQ7yuE
qKN59AsCUQmJ/CGIx40rwhf6JZYLEQH8QWv4iB6LfXYJnhY91I4NY5wEovJ6Y4h25s1BfYtwi8dk
LSfsaCPENL18fHXInZXleXO2aaEv5O8cZ+3xl+PLufrHTRm+4ZvNvlgsA+J/rNr6GKpezeT55pPw
MFT7Gpbmd3S4Gxd3Tg9VAvCdgO/sUsUfBq293pipqUxjb9nV7e5Bm6VJE/sXQwvMt0tHsWWkqvTz
GHfC8YMddye3J0Q90P7dJRzLd7dntcKjw2ea1UdQ+t1Gu+kTFwy/wOgcqNkFNZF9u71ZhjSJkBlr
8XtnvRnQioN+4T+iHUdnVtNReEKDzzQe3LoNMAAi8rK/d+vcc1qkwZVfN8IDDTUmm8lJYGM0rRZE
si68S6sJ85UCkYYa6vXRZdC1CQzb+qkfkrsr2zmkNUF1ED6rkL7A90Y/4JLcIPUtagz0YigG9tEl
4ojL15eOtN/1FuO+NtFuy/GyoqpN+racBZSOPO9hw6XjQWD15hGNc2uIxT2ulIvDL9dY1Ba2VG50
optnccZWmpkfMaQuMD9uG2zVvQcKoYITkc7cmBy2j9kmfPgA/JMl2rZ4NXRkzA6LFhHjY9h1aRxi
iu0+Aaw4ITvItmjDL7ynJaRp6mAMz6kbo+7ghlsmE01MnCBS0MlqEMyWpdCLa9FFntPjA0YueUpn
qPEOa+mYfvyGInLAVsDviiECpq4otSCP68NdzNEOqtpeYuoZ4OsCXqtykDRC6jHesDrqeo0U4z1a
cTXTVZJPLakAe5HXfONTPHxIfzDwYZqKX9Ypa0BnYWFLX4RRy57Ko9TtDr7rcsIEAQrat+DDcdSJ
1ORIdByT73R2Qh3cIUHOzsRnrIOXc70dFfpH6HSENItT6QBNpDCjcWUGEqsqUgnPtQ1HJshq0kZX
GvCVqnDBg8/bS5KaMr15l6TrIWHNnUqqSXWl0Zwp1GnZC3IXm9toTXckQwohWRuwuMUDH58KAgsb
+0CLklWNOAE0lC4p1GGpulRXLqGplZCN2VRZvGd88WKafrSCzjmQd3THkvAQ868Y8BYAtCRkRXiO
X0OptHNxgZKqER98jNhm/ZDs6D55sGHa8igmLWbdehIqlFmX0VvBV4FbQ7Cgen26H7fD4u4H6wXJ
OKj3UTCCwIQFOtnGJYbbwfCS3XH6o05PFCmLTjqm9cwWKciJtljD5TwgJUclnZEbm4NSx6s9xw6+
RTrEuiYBeZrlYMQZ2k+0qInVjdVwieKe/Cb3peIqA/B4OlDEDiI7tWpMqnn1z0CvSK0cwx666DQn
cpLITMVmWaZHd++TvVjHFGawmCa3Qu+QxjmQOWIV09lehFpYDyWKPo5mfrk6+98pi0JjWV+sa2/A
j1tvG7x7AeHny6w1Wchjg0HtIZZGbQ/rDF+yT6OyTzeKP/zC9th7bNxTfNOS+5Ib7GU98sO7TmFE
YO+qep/p456oVINsCN/GFNdk/l8pKUUQJeJypurdHihBjnewhc980FiX4fA6uAGmH5HJkI+D3Xj6
Ms8mSqCu8MnmpSNBbpntN931ZTnHpnYvmsuLccxUkg+VDJQaEoYFDBm3D7uA+tSsAhj4H6/h99f3
sSItePMjKWKDnXdLL/lNWmZwrlCA1A6XQBaZl8A4Riu5Lgu2Ni+sbTb9J1+GzvH9b7odchb6T5Of
P8Zrj5+Wdv1qDJs+oG6+DVhiZ3oWfZsa66/y23Ji/0/X+qEkgOhf6/5CC23w0Wdtsw+d8z8UTsnt
QryEXI3CECvZv15YfvCfLvxDSqC+H6tjUTDdr8BCBN6DwdMwoZdIoiFllgzy2Q5S0f/4r//5v/97
9f5fu80l+c/n/1f5PCeXQ/nAK/ZvX/eHpsC31zgd1TdXhemInYGMqR/C+58v0v6NSqXaVPHx01Q8
tdrqj5Hl/r57uszfzEcznyU++EVDJ5TEAjkZ8xALerQGhAGXZBpCzP+PK8q/rv5jVrlZ3G+tu8LV
J3vFiBkveuGvuY9hoGQVdr28zgYsgugGKm5f3Vekocdaj4twF2PK5P7lUfxGguBfN/NjirnRa34O
3R43EwK5MEOhEjoB/6SlGpMng3Jr3q2dzQATnYLxsKAOrv07M0Z/vo3fqPr86y5+7CilUiq0wrgL
yn2rtl16d+gcr/98EWTEf7Nz1Q6ezMjOqt0m/oIs+tXi//kWf9r9b7cu1OcAzjo4LsGI8dSX4bqz
Lt8ZswSOlRriV3iMY2Ym1pOD6TNyK+ScGziJ1Y8CoNNw7U9aIvaB15xZQ7ctoOOJM9lZ7M60Jl05
6oNscBnG660fZ3hy0GWAcGY9xaTrDvaGtZZBuQ/rOAs4JySVlIZFw9zg8HjRN1nTxrRiEo/WijsA
xhDxw+iuK3ht3Ii5H64lBE0n33c3yw1HuhG7qsio3gjBczqcAK+ggDWDfR8bMWN7hsHX16jck7O8
6O5OZIDPHKCM9xg0Lmy501JQSuPpNT342TvcnrJMPKexZJutWs6IYdUHxNys9JOWGJGJjSY3AytW
Ot/fCYqIMKDfxsdcSj56GE7cjRHOlnd9oFqggsKZ9HkwULffBnFyBkAAeCDM1J8ZTeGDFD3FqCFC
x5nrQXo1J5WxPpHGQU6BY5wxVghF/OHMIArBtv4wA6PpE7JEc2c2kWUfUBGC959FOsmWH/4fHW+K
C9JbkNYyuIjR21CCptnTQ/Ab4PxZiz0/GEtu9ewgVppN30QMfFAFKIZ7g6q5b8z25loyxoMok7OF
AVPFKFDysCBQHo2YD0kZXjD8cNsjX+B70b4xZHWT9AQVecdM5UOFgcP6sq0x44ibsCt44mPaE3eq
yBZFGLA4E24gw3EQZNl4g6yWHzJqZD/FzLZnJ7G+iMwO09mMvEiks/Ai1nwLpoD5UmEMr9o8Bh0Y
jprnL+dmbI0k//9oa6HfkrWs3qOvQVPT3DkW3112RSgSmbpwJv7Sdv2wxb91dB42/Gz+djagI2FH
3DJP2mF96xMmQMRkxy/tvM0AQFH4cczqL/QYHqZOt9DLNoxEitAP38IYydRJ0t8ZkqgRwjM9xdmE
e2MCRZAmiE6rWDMu7LKv5fJfRP67LH5d02N3shOh9RIuOD5Xkw5V2B4kIIS0hrNoYKYR9frQ3Ca5
rW9qI2OQZMOMlSGC5U6IqezxByxuGwYO0Ky5BAqAYGxsDDuzBPxyP7UM330LHuVed+AR8FbXTXNq
me4UxWtNBG4W8vde9nIqwYAaJHro43cRGzOWrrMe0U/wFSOrBFWgyVjarxUtue6bJGPoK3QgdLr1
zOUF6nYWkDVj+GvXgjZ/AD3ROOYvQXOa6QYRXlPJ0ZrBAfSmJMv0dQYt6YFsBoU5rAW4yZckdpp7
IxJfHF3gYoB28FIK9nUlxostEKHEi4xCLORBFSWSVph8ecj28MtJfYLNu11FWELsvexi2/mWNUiZ
D5AvIh40OejYS6llrIhREvOYt7KOWI6puHhYL38KE9hkJCjLEolS8jQiCmlKRBkIGkYg+SqQnvSJ
dEE42hAyzLVmUjGWeuQ4kxRCOrsmUmEDSs71h7/bsjZsKJZ8mLtgCBF+7UO4K0mnhLNAz3BaC44a
yaKXXKCdTsBTRBEMR7qOOwM9PCLC1Idiy1y1exrBpbgJZ1rp9ooXFn7F2IkyBvezFepl/p33e4fg
JWdV87uTMxmZFWIL+CW29NfOTH+ZC+EOri4VQ87IIoh0ixAIyiQWo1GtIzgPz1S2DbbDtbWVKfW2
Z3qraXbXN1PCsyY8aJFmlBN5TOCrLBlgByAWc77QVYxfJstxNbwRsvVFaXM0bC+QmFgSXDzwoq1U
wpTnSj49io1Jr8MIISIb0bTBCkmmL8EKGKNiGFQbbbonUA+pTpcvMYB+4UAoUSGsT7cKk0ruzNf5
RQD78XX4jQJ7vMiivRgh4BvNoEARLvy+WDfERMLIV2/AnpBUZQQo/NgajKhN/Cdxe+YwJkJIvvrO
zQHePQlzW/L85kJEG6Iq7RYRpV4KHE6DTkBKcG0K0Yk/XWw9vlXEHQfTmHcFP/omoJ2xPCOYFSzi
M6cq4vKIbm2jHPqZ1D8YEN+MyNShIjMvY9Q8cF5pyu1s4LsSLOwzfzmkexOlWTAdLIS5XkBPEdCu
AeuGfGPDpK/umfE1DORq1n2MUUDKcndhyb9lTGEd8G55XKnkDUu5L3vhD/ZigpN3qdeO4+2NRbDd
cNGXI4/DjdfQp7zTPGkYY2tAG4VbGc/2xvgtmKsNSp3XI3S4Xp6wCFdDEVjZJrfNRQAWN3El6CoC
KISstFTRBwkKXAiIsBDleOFLtwHnFTt/ii28OQHBudTTsZzWmPgUWfp0qgdTdBQWPfMbM4Nf67nk
ZZ/ISdhpY2cE/YTSFcKT7rDdEKlK16pI4esLf7qCfCSYXyn4IA3wOmma/O1iMNjMrHqir8Yxb60c
PUTgMPJrRchAL2GDsTqM9GZ3ojXGJDqdfc8zc2i1qhiciaEHFjR9loj2tJyoP7AkaToXwh7fzLhy
4a/YbzHecs2bCRGp4quD88MPhvsvpbNYQvS28r3NkSSg15/0DECYxnfTXXEeLPLN0AS3KHT2vkEO
5WxyNkdh59hAw42ALpTkI4b4ifrwGAVhYgJ7zVwgOGjkcxMnLPAfVkYEatWDkyhnAhQx65sbzpRP
5mjCyjzIdiLfJrCSA7nLmDmZunFLjEE99C3zD+ucgaOd2Z4mDE1xNC+6R1AW4s42SqEeEhkWTqoH
iZey3bvGhFkaVjwsBhmt+GAON+bYGLaSkS0ItivPlbMiB9sEeUJLUg8lwKaxqDFs+ggneXNeZXaQ
lzr9sZ5RLU3C0pvfKISE5HU4SB7jXvhYQeYbD5Yrc+OlI09+wj5m6G74dujJGpCiuR8QRuJ5lE7A
2rKBbbFKTWmguQS75Q0G8MfJGbemboMOn8V2IW+YmyRoTukYT9iPcLO9IFWE4cgz+SSWKlqisCw4
KbtMXpJwFvpoPXg7sxknXX8qPej5V7+phxA+eXPAdPSoMGe6GawCm0ZtO1vTYNYr4JM/5/Hd30if
/iuLl1n+P7L4g9rZPZ+18hxMZpOcfEYzQ99wR0tntpwOrsQwfVYYU9jJ1Mqzt/Dh0jOeyDnLUyFT
OOmRJO5sBVxnOJAfvwhZWPD5zjqRp4YPODcISBucYjf4IaZ/vvvfFp//rEF+FJ+nfWt/On87T4x6
oFj9OgQGZjbjhJP8rMxuivzPV2z9rrr65xV/FJy3zveDpT1XnJSGm5ViHDOBvrHHDBPoNCfS0Z+v
p/ymiP/X+/lRU36+u25907je7Biz2Y+xlJW4MjgrErK1Rc0BdhA8WYOEhrCQgiS6+mpviKFyZGTW
+cv9yOLxB5Lxr9v5UVwerp3Xu/nkdqA1ef72z1+2/bdP/wHQzJvvZvHp8Ok3mVP6iEYZroRKxk6e
maWd9oXcEEG+M6beny+t/O29/oBo1EorGqc2l/bhT02sjHC2IYp23HBCKtRLDrpTCkL5dGf4LO+9
PSUw5F3oKEeXOvUvd/M7JOGfq0ze7T925bM87RvfF7tyx8ztAKUT0tBwE/eisBnGGWyEbHM1oixK
9Wr45JRcew+qhdKWY5B/vpX/SG7/4ZUrP2Qcq3urPnzmPBkGByjuCn3WifybsY4HMTr7WIZPWGdU
zLnM9PdWvI8JGlQMVp8UGq6d+1q2zggFwwj9dbAN7gYBsDIZepryEJ9m+tZxXDcSTn1SLZJDKtpc
o8FZOsFcJ9MzOWg0kSvgxAXn0Uvafjm2POnPFENpwFrc2d7OMj/UvdH2L0FG7ug/ff8fOEf71Tzw
Ovj+E/dv2NnfPvpH8J0fL5fGveCjP3ocQzQTSyYiURAgcagNBwPlCQ3LdDsipf3zW1X+EvaVH4Gz
aM6f/aMMnJPRi1dmDGTIrDgxl1mDXH5qUDYqJKGTSg/y9KPn+fMvMFXrL5td+RFJUXpvqKcd+NFZ
EM2YDCdH3YlqSaJLj88JoXn9dV/97YH/iKb7vqIqd/m12eRhYbBsX8IjtxkQTo8CKaVVi6NZNQk2
sIb0iWayyAjro9Gfn//vdMD/GUcV+XD+scFL7VMcGjc2uByqfCLEUBjblrBiCY9khbBYCCtehzMi
35Zn69/O/db/Ie1MmxtF0mj9ixQBiPUrIBBos2x5/aKwZRshCZAQ+6+/T/reuKWhHcVET/RER/d0
VaUzyXzX854zdAF6pvYUXeXciDkJMcotGFyOzrMWMtALpmFgr+IW/+0B9UwrmtXXLhYf2vQ/SLpW
5CswRNigdu1kDpGvA5xpbC/DlCj870vL/1waQmRT0yQVVmZVM3pLb9O6OhtXNYPRX6MGwYT5ZFe7
ziN25O8r/dN9/OdCPYMtnYpx155YCJZqstHLI33BhOj476v8PMv/PMr/WMbs2eJcy9NylLIMSUxw
gTkhmaag7p3zRnD3RKGMFJa9m0frfCpyHXnSMMYkmsDF22kSryieMKiTfw2R78r/fFf/+XP1baQ6
PsvmkZ9LCKrCTHNc01hHBm3SwDhDSjxw2r/c3v9cT3z3m+djpHnUXiTWS2BbE7eXyjO+RrHhBhy6
vuKO/O3Me6byoudqdbiwluD4AEnT2g9P23U0TVnY8JJw723JJP2vZwPYn5hkAFC5PlFT+fu3l8WL
/OfPgfi7pOuGYum9b59UkR7lqpwhywAbBEzpUPR3eFSolxYd5Uagvo//hVbuP/s74qj/LNv7tK2h
o4e+V8SVg8NoT8HrWfQoB+OM36/Qn3V6n7Spz2P5orM9KLIg1CiXV8ibi+kZUIroz+/DwQ/7+5v9
s2Lvw56uSmxWFSuCcfDj9xOMg1BoQhLzebnvNvlKnh5W8WMkpH2uDGkAsmaE5VGh8moFGXhJzW3o
856HvvPQQYj/fnO396NRWZ1O4sAnylPJXABC22ASGdJdMysVeUNtwl9Smv/8wj2naO2jvVyNpQzY
h75OA5XyyF1HoZ+YE/yLHFbAk6PP4klhdHYoEFGGdttzhNesFFqrfISE2j/zEtXDFfrFdNoZAKMF
HO8cKjTyaYkz2YaKATOEBQWw7WTgdYmP3X9dvCwZnb+xrppSz1Mco6ZtktOYywAlqK87OdVnMUSR
bQ7AGofc/2+P6na1nrs4bA11pO9ZrXQsSD8Fwjs4kjjToxSkLFeGZEyPaknpDIZd4h39ZaNyz4yc
zmPrWh5Z+jIxqFQKPiV6dQ5dwsn3wJkOLdUzHblemFIkdkn1MpA9CXQ2lRQxwGU9nSgtDSw3cKg/
wcDNw6mlvIwaq802C/gI3a/CFvNwwxoI/8zNxsrNt5N7ZsOoCWWOW97nWNQMwdx2FPjhibPnJjgf
gfEY2NdvDkiVLE3TUXgYy2rvGM2j0caHlPcJS+OnRfsRbq3HC9Fyh67YI02PqZRSFZYfh4Kanxbu
P+/Kn5V7NrlUpNI4Xrpso6yVEMavOx3CJVhqmSdldWjvjnfL0zR+zZcC6jSo0/ibbbjdeO+kT+NT
dDAujXgl5cSE3IsWqKNTEYUEh1zcXw8ctLA1f9tuz/KeqlNiHioOmsp4GE3hZIbKKvK3nuW8KtN2
VlJ4GDKAv6RBXCdZVxWT+NQytd573FvqqDgZYpOTrZ/d0/6lwJ3NpdUcxW4Gqu/1e80d2OhvL8WQ
ZF1mVV1Vf8K525di1OfmcOWlMPJM93cPJ1ODBUjpav2PK/V8S6dl++RQshLDYZ4YYxNC8DxLgLUD
K4lX0P94hmQK2fuxKitaz5EoZSuUEIoMXQD1mzxjDOHf/l7MKQ9+st+P789SIlK7OT6r1vIuMlkK
uljYdID3MzgDbJg2z8CmhlbqeSVtH5uFrLBS7ircf0z1DPwnk3tDpze0UM8hbYttgXzGVUR5CX1V
94OGOu6XUeuhLf3mFG6+Uz+MjaTyaIw6tsQsaNi9pMFmFwc0csAkDq41cCf0nuU8nsfN2dBZq/I+
Fh9f2qR0Gbkfek6/xjC3W+qZSUtppUK7soy8qhApkBFpQrKO5p9GSUdQONC6XZnz7IWB8fPbPAfB
OpiBDXxAvWcrL9q4i+OozDbkJiml4QoIPLHL4PdTfnN/t5vtGcmsUdr6oLLZmqbKdaLvnSPjBuTy
O3pmKixyFE4ZZWTsaTUO6TS1LrnQbCh4/zUDvP0xeoYlrq3RNUL7mwv706KgQyza60fvc+AJDt3X
nl2pogwJxIKDFcjVAtLxKztUATpfGB8aSvAHt9UzLdLIsLpIy/lygezCrMrcBTAO0XAdvDHiRvzF
YOo929KUanw6iMdBM1Wn8rYRTKywAT2i03b/90McfCE981Lp22PXSayl+J132rTvEiAZxA0SGkgX
xh61b5n5U2zoUzqHmwHyqgOGewgt+BPb/mXLhnhEN4Y7246OlRzzLRnTquy3TWHX8DLm9r8JfA1F
Qd9PVizVUHuXMz1IUVpc+Iq5t6gnwK6IW850qwGJAPn4+9n+vqmbxXoX1DhF+anesyk0P74FwIsK
Vzvfzp4G1lF/NTE3C/Xu5lG57GPj/PPkrk/maCIrsBFDGRsvWyYDBZieWBDyN1EnqaCFNSzbYOap
Qmlgfn0WUwHMyLhQCdNHALgWJrRHp+kXdHxgFU4TEVuB26eIU70zOOfVAPRyOPAgDUOdAp0QCpXb
NdoA08o7KWgJMKoke1mowMsBEzrwwq8RhZDxEgrrB/k5DqtpAzsL3IykVEyMPF8fhYzGG0oXU6b0
kdgAcSyoYsWgHFYMYGHkFxDZnqejxxSsxsMVEgfDVXcjv4VFFbRwUH1LIPYhsLoynbqPnT2ME/M0
rOGEgs/HLZ4Egv6UTZjZOYcM4whnMyiI9qtFuvkOvYd7rMaNqeX4avgjuVqNrQT3R/AyjwxdTgc+
+tBavYebmtW4M09crrOb8hXgXfAxEcbPBMtgDi5u6j+e55+N9UNh6zq2zvqeC3bmywhWY+gdVkDY
2GIFs0eqg0eBWmigC/NrBH7zWrVelJDllbmvRezzJLKMbq6gJYQsyo8L3d9Xb/GrPh2s5g0crCb+
+40pkmIlUaWEg4WEXXlH2sMOnkf+KMzD9cAnFM/yb6faiwyMgzZqk4JThSnr9MP3G08tCBfKdzrY
0AaoyKhP0vvCGVp4wF5ovUhh1B3PUZ2xRUha6LegOWcL9iasuz2wxaGVeva20IrTSG4vIhhoXgxA
TWheQFs6GPyI2/63o+yZ2utZotAtXCamNozDi/sq5qIHUxlxMH9bpmdoJe2yt1IRYlXosjT8tSiX
Y8A+gPka90xOM3gbhw6wZ1KqUlMubYLDqpjAoHYiuNQE89yQluPQC++Zk/MWgbNky86Y5glTbqQC
i2340cBjAQEjkvBh8wRM8F9dD0uWFMkwxKDCf761q5Va1UE7ZxsJwtKAYg2dzgyQ3GC69vuH+7NQ
/37sz9q1KbiHKEbt5BcQPYwhwagIGcB3eq/YnwMb+92I/Fmvd1GsutTy0ygVsSkq0e/1O3wpxKYt
MGyf8dyhZyYM4T/v5Z/lerfklNaHfSxzjjBvYEDE+AwI7fiTkbyhpX7d2ZhpElPSJMtQxX+/MY9x
KnfyqTuKgFH2XlBvce8a6EgaNjVY//41EL5Zq2cgi6N0yeI4Ftva3ykhogbT5oe/6riJAMUOfbRf
T/FmOXGJbrama5fuUh9YTmj8wag+l+07+GWIeOsh7z20VO/im1VSXi/SQTy3DkHhONyRgerTePW/
7ql38SXjmJhVw55Eja70o7c78cJyBGH/VdpCef4nsOZ6/EDCbo5PquPjqK6tdDPTfRSOlzJI06tr
rAVKk0m2oYv4m/e8XU4c8c1y8n57bkatmXI5XpRwuzZDMaQmA9k8w86/VD2Q5f/iVd8u2bv7aWuM
1W3KDi8TAQynyacD3RTdTWhe/X+zmGyqQnVdtySld/lVs2jbo2YwkklL0VmQ3AI+EYEWJHbuwFri
FvTth3mzVu/mnwBfWHnCWQrGJ5OCMsONkw3tpnd6l5L9iQ628z2w5m+e7XbN/hMweG7SSE9x2UUg
5Ct8Ew6pw5ApHv9msG7X6b2AbpxmRZP9rHPeHDZ7IJPQyEpwTMRzMamv2IUD3/YOYlmvesqd2SEY
MawczQQe9OwXi8N6MI747fnf/kw993BMsjrJrnxbSPtdjaoe4zrgWZAxGC61DZ1zzzcYcpaq14r9
UxLyt+RTX6pt7gTu9e8f9BfI51i53VQvhKjT+qqMIzal+Ps7QT4Rr54aD/WNFtIwoa523RXwAbWY
A0DZ0yE0y6/p9s36fTjcPpWlVKp/NmqBYxEdrdp7/C+C2oEb9QPhurE8+kXT5FJhITDP6J9hBkh0
1w1Fkv+iyy+e3l+e5s/1vlksNU7VVZc4VX093hmoZZxEh2ctCDpg5qLOZTp//44/bbK/rdgzPPq4
K84Xsb2n5uW4BJuD+aGICDeOQvlnPbDa0P56pmffaedayTA9RO6IwisoTIn+bu1p0ITgEYf7OgMP
YtwzPNdabkejK/uDafZeD6k1yeE1GM6yBh55H0lW15Wu1N3Pl3sb4wvvak9wTAqqn4Ez/NV8E5JJ
QKlUzer3V6VtbGT4ppTqGRSBjMId0bjTA9WFM52pmXYm2In1ycCqvz6Dm1V798RKK6U4bFlVDN/E
oaAo7og3t0whCjjo/7ha754Au7mM1IMiUpNoykwjSjwgP6itbCeDdYdfv9zNzno3JL8eT8cEGKSo
pAcWA0P0x4Piu3UZB/9f99VzT3KTxNdG5xQvkwXUMighiPmxUFiSy0DU+RMy/ONl3+yr53YuZVQk
ZczNdyEBBkhxRm4T0SGGWEAAU9BeGQtbf2Dow4W+4AHemOEy+q9R282P0PNGaVvI2aHR0s1hXhJE
CaEoMzTDNFg1jKna8WdD8DZYh/i1zG3eLNvzTaYiF201UoXDPc+tl9Xhc/OsMUnqBKe7mK1HTDnB
ycS0EABoHiiUeEOPVDyHvxx+PzyWryejKiw+dO6OHkZIFzdE5ETIO3UFs68zuN7ASf9ACG4cR9lc
D/VZGAX4x+bRVAxgH0W/y4Y/GpGAPazGe7ABA8/0V3P+56AVYTRuVz2fKgOEXAoGg0oCBl2Miqru
naD/Ze7tX3mPm+V6NqjI9U4ut3xXEURhFSpbuoNeAF49JuLa6efA7n51HTfL9YwQA/fXcyRze6Ol
ZVMcgQmeXYlRrIGFBmzrT6/v5hgvOkWRuuLjwWniNfPOBV1i76AUfoUebGCx32pnN2/jZ/bjZq0y
G2ekUVjWp4JJcjGZ2Tjl/Dh0M4buf8/4NOe0UvMLW6o8oeSIGjzKTr4BsEogjoZav79Hgzefqmdo
tG2pV+P6x1+YiElu7uGMhj9zsMkz4HuVnmWJKym9aBnbUteFu1HuAgjGny8undVP0TMRdOgDd2Pg
Evbj3KTKz3wtViQxRKBb9HXhkfG2zCkPrDTwmP8R6B4ahrj2P68rmiIMDkEhZhrVQKgr6B4z2DGw
4NDWxLO4uYqH+nBp1ZgFoQjY3gky7/AMP+Zg6DK0Ts9sSMVRzfVGOHgHNWcBXrq4GkoGop07sKWB
WKI/TBGprQ44nKUKryoRABWLGYv0aX9/GCqn/p7q/rnz/ci2rsdtc7xy58UozuHu8CpvUCQEtBg7
q2ZeMbkvCiTWs+BMLSG5Pocto5MzFZUioS9+YJL/UtDIGTiCAU/UD4StfVOo1p4fSwiFjwDMTDRQ
QDQetvxgLYH+Bb5LBJLg+P1fw6txz+roJybHykJYHVeDlQFa5Z/nYvkjBD6WEDE7A5sdsAc/Y4M3
V/h8bY34GuEiGooIwpxmvoVOVQdg9zH2Ls+MyQ8mAL/MIpJ633z4nhHaxtWoPFqc8AXEKv3X9h3w
4xwmflwvPVbwgAUZcQe9+hhCXAH8QIgG+BVyG/5x2XjQOpOSPz+8S6v3h8+BExl4Aap4jDcnopdV
eTjKfAJUVuYfsX2vIo9wZpw3Wg2sNOBi+njMtNxflLrmrTHbQCQQHt+ZnN8lcxkO2rAddJy/Vzz+
HHu/Fn7c78f7RObYZchrGnQYoZjHl7UMzVRAjVCaFsH8w/ZB8DsN+oHfz9UExDCmdKdIPSOWZ4Y2
PhbtT7PmxHSH5n1B3jxHGuNfdSpN5c9SwlHcfMLuCr9UfSSqaymyJshC7z09QNIpaFc5/NZn5/p8
nTbpYEX+dzv9Z91eIlaNt1bb7vmgGpTzP4/JeY6Ha4S/gntu99dLwvSjlh/Geieyknry0xmCwkaI
gv0X1aOhPfUs0la34r1s1SJZV5w3EEvwoJyJIQfr8cJZ/jPh+HN4vQio1Y+JagnP0+z2wRaR2K9u
La+FiqYgIvhXT+/PYj0LFNeKem5zLqO5PswL1xIUlTajsKcELnpBjTKwnvjyf9ncT/h3cyMpB8Tb
UynyjAd6Nb4gtkIXYSF9ypB7o31WIrzzPy4p3uPtkmnXmNGID6cuDgGEljm73JhBOpPPFD4OZI7q
EABi4In3CztVdBGw54pQr/PiKfw5UHRAXf8wiDIVd+Fvx9mzJcD1ytjKxd7wCDW82vYm9jVEiBld
iyFuzqlJwLroXafWfOBYB95DH/KsdTSAS5U9UryiDCEIph6/k0GQ1NBR9kxJk1ajUXXgNQgIlEiG
73Qk+IjBBt/d717o/z+FH1TLzT2pE0DcucmGBPNNDaEW4CUoM6EeBlUF44Q/cIBDO+sZlO5sZNr+
xLcbQxOxQScQgvsajg54lP5dfP5naz2TYrWNbGwvvLqEMiM4QcgkBCXrv05y/qzUsyfQFjZxLYtN
QXpOpQQQKQq7FKSGtvR7jvP/F+qXZUy9iMv2yELdSl7F77r/EcEyFc/ncAgLBOJggDhwPfp1mbGe
5Z18YcEj+DlG8dHG+URU7V6mUcq9NzYD10O39KE99tIqS00K6yKDo1J8C4zemLrbd0M7iKewE/x2
tX/YNZ+Hl/OqQTCoXp4+G3i1UygSkUB93XuyTX9uGaE7DqgN/DnNlUlHRUn1K2iBoWny2ifDOwfm
mvK9t6VRv0WQGlpe+xSMV52X3Zs+yTB4yzHB/4sWHBgb0UMgkYi1t1D4pS+iHHaoHOulmaceVJyg
tet1sQOj+Y5Moj0OBMs7EIB0oieuGdaIrJ83OjfwdHXy522QrLeuMZFQxascbWLiUDu3eb5mjvas
QKE9cqqHw8s+dU6fZ4TOyS59c527Z2RY65Am1USbFkEbGoLmgOFgJPGCp7gFBy/magCczTbFHAV5
P1ucHuRp/WZ9ZOE25AeWXy5IaR6nCYOuBmQQX9IqeWHsk+lXHY6+HR3GjOR81wUbBGRBzP3f8WqI
J2fjDHUk9BoYXdXX0ZKtPiUoDKBUeU8Iv/XR9qFyp4bs3yvXKIO4l8cj5/7VhUILE66+yoGQm/Ha
mTlH+Sif6YibPI8ZHPnczuOFdZ5wt1wLcpzyq5uZ8N4uzg/NB6jLDGUj1AQ+qo9i60iwrC04RUFH
KybO8aPzL9Q9puZceshh9n623pU7xE4nqCidUtsA/CfZyuOBnzS0tsjcm4EmOeammjXIK2OAJuPn
irHX8exITqdNtW6mZD7D0BERsWfEdoZjqeztUxIWqyJIFL9GiR2FMho/kB03MxMtGFi5oRkGt3oM
IpTcrMczXfbSzwhxT/yyUIoWtemQUncqRXNrdUKuHNLqPWIh7qn1SkL++qHbSfR2kom0nWiFr6GQ
mbvVSyktCurAeVDntnVet7kn5R6/OTadYxekzAckkzYOMtU7gZj1C9jCHxJu+UqGCBFRs0OQ01ZB
vAvNl3fpO2lc/Rv1qE/pSX9S4cHKQ3kzvi6umR+nrmX5FtDYzqnTyVl1xsjnhSVso4qv7fTazdBk
QvOotS/HabqfdMhJUAAPzpbdYBskbpYZnjYS1PgQIaIjVruj0i4gkq7s7N0ChaAj11T62/SruKy3
XZAXIXsrYWJXJ/vSP20XLd07faYZQdkFZvY0iuf6YXo5htbRk1ErKR22oTLTeWVcPRijwaI/nllb
8kr4xzTnCPk2hYHMLRpfA7hnQFSbXB0omk+QiHwd4C6soJyHRtUr1il9C7LKNWxoTvTKhh1zqb3C
bG4fNk8KxPI1Jq+GLC3nF1gB3MrzE5zSBvg5ZDnQt3z9RNwgFGugWkFyDnE+sEQmJ66TzxYw8vib
Th2EQg8FBMhIwqA3WbpI+iIukjEDhqZRmM4p6XAJRqtYzCsvjIczy2oO1+SygUNsXcCR5uUEpVAO
7ooM6c9vcwr1MtCwlXTfrDJkiVA7OT9CfjBBrubiIMEBOhx5OKRfE5Q7IZCfdoITMH5I34r18bV4
H+1/pHQQxET86+75NDtD0pZ4HaKngoKOooejgSiAe3YmWE6Tp/pb8rsHfamNIMA+u+VEQhMEBnve
wfkuPdiGVz4RrLzx+wQx912yVH151foWNRLRxNgu5AdzkaILk0OMmqF0ul8orSst85fmRfpWv4nl
GObaxBeHN9NFkz02JQ6O31veZOV0dxmnfLUrgACoKkNp753n1bzbRFBmC+0FTI80USfa/HJf3reP
F8ybGsSNDY3BVva2NUT1znl1ci8LHh6pro6exQVMHVJa31uQ5iYa2JS8QDZgcey345MEUx+aT+Hp
9bxK3ZzWU+VKTLoW3oixYck5fwpwQoaisrwMRg8cxWglo3ov9BFQ3aJsdiU8TPwMLtPCY8ATETz7
4qqYZwX0yHGRPUY4Jj8KZEJW/TV9bu+2m+JZfpZ056xAdHo1nO0TY+RF4myRZwLAlrvm9qGEa7qb
XjUvL/08dxdX5VW+ThLI5fk7KpNg1N09Wg6r03aVYku/NfwnQuyQ5kGNuaPSwJO14FZe8jPz8rqX
aJkGPNbRA6aqMv0EKqKSuPpsTLFCB9jij9OtNuOXxtZDmq6y7STGA0VuZdlXLqY2q6JJ3U5Nq7bx
jHtnvCJW2FNKOjiRZEdIuL0aZ5v/6TCeopdL7YZ2aBRekZmbCDoy9KFD5MWDhN42KvAwmb9uIcMb
r0aetWn986560REcfDqgt8Wk4VKHCnoGpzrWbj/H3hl3JlT/+D1ogNAG4sLhn71ZDsf/g6BdP8/b
b31tMT3xdA4YNLB22zX6KbtudZmY69O89ZOP8SeCySgjBApkrZwiUqmwEYfarns5bLoXhtlUIgB1
ctqoDkO6FCVLVOw9dPP8OHO6WfNxeVS/pEU3zzfHpUFGCRsL0SZVPBdPcdok2azkp3hpxo6GTXwp
Q84PJQ9td1we7+NpO2EYAezl92l+QAIVsxg/5S/mmpr5+EX1GwuLXkCDPzHc1o5We/8aHmv38s0n
EBYj8RLPml84pm+TB/992LTfKkIz5qKRbUWz+a0aM8U75R7Ch9Ck5hN7Rx64NIugvddWiBDB6f5U
fpSI65n+VbcjKm3NCiL9V6S0l8grf2pjXEtzpy7VpfwpNKUkLI0gRIyWY3tLGlvbiJAE8b3qd6t8
bq3a0Joa831graxdhhZZZo9XEc5tpcG/tNvfMcsdKn7OQAcEipiKJX9YqCNHi7kSuqboP33oH1ec
M7pxb+jB3h0Rt6L7GKDS4u4fC6/lArZEdvvAmF/gLb5CVtLY6XoUoE57gITwBHZQn5rTw+SzYV/t
0+EO+QYy8P3dea74MWcvu1ekuo+z8hF2RAIyRGts/5zal0U1lWf7h+QRxb/T2W0+lNHUSoMUgkFC
fGnRzLMlLAc5acW3VfrlU/SezwmGInBvAlhARjWNnqNnTXHEMY7PNoIYQcoEBMpZ7vjhKUMPQfzK
4wo/TU0sC6+P8fpKiHXaWCs8+GqEivlxqX93+wnjcUfKzkSAELagArU83UkLlI59FdvK3Q0OcNeJ
Qnr53iASnb1H0yq4vkdLc1GvO4Sjo+Vod0JicY/6+6Saj8XDzxGzm3C5uSHVruSnwfIKYU9bf9tz
dVfaRgYMuUapIdj7PD45sD6ziepH3FgxQq6H7UKemiP7sDI+FNryklOhKKU6xUb/HmNgLtzFDJ1x
5rUIBfZ3yX0TZGHG0W7n46UystWgfE0OMDWfGHg8vKqTeKo39n6XTFXdVtCHiZ1D58ml3wCrHT+V
pweTEIE4ZF5zu9K5hYxMbpffzA7t3e3JzWkg59PmvCZKaOJ5LflXyY9ae6vO9DdlfQVJunWaAyoQ
exAF2+9oKiH1GnkSKkCJ2ybE9ci7ecQhuAAGjBEc3q9xqF7GVWPI+Uw2OUZuiuCVupQJey/syCeA
xS2AtWKnr/UFXhxlbu5WtuTbhcm0Qc1L95lYCtVlQaG94BJkX1BMQkySPFr3CmUZE9Ti7DyLQv6P
ZRSO7hXUjUZQ4D5XkJESPzkkIBOSmQoSNOLe8Rz1LeJH0h0IL2yDUB1Axv3hdTzde0pw+tDxNeuk
sTe4PjVyNHQJSEgjO4eONUKucGMw9yMFJbrCPE3FtqwVgWl6WZwua0XeWKXdWfZM12bqyS0P0yT3
EBzqRl7UTUvVq+OgvXxYWwJk1yR/eF0LDaKDa46npexElpddJvV0HAgFChlucA0t66et9owl+mlh
hfKFBKv8urs7oCzULo6zDHTTcYp7DBISpSpIlvILB+afN5en43u3M44ejubaEs67BHvG5/5CaGPB
zUhIdqcmaF/jgVgflXIEJxR0Y0f+dnVaGu/jdxkfi97LOEysYJRF9vjilIwJlPfXYnKt7Fax4y0o
Lgkf8aItpYczhwwZwny0RjbhTl4cV+MaAW0zdcfojy23TI/t58cnZCDHO4lA/OK03yXZ3tXDcpYk
rpTbTl6MmHbnRboArVjHOQkY/2DkrkoAwJGhnTw1oFHuSFh5Qch/tit6ew4RVXD20AYl16shV7+g
nxstjGVCOsf98NXa3m4i/A4spUIn1i2C4yz1cECjqfmaPcZ0kHl4EqwD8CrP1Z2M0pruWvdm7cTr
bI1jn/OeZuIS4cMhARIEnAnpHlmoGz0d+e0hwZKCVuOWzoD6VKKiyajbOi9t9b3jMiIDg4DmxVGP
YTF2xtD288KYxH4zybtwxkjMbwkKHAL2U+42JCbfp8Q5Nm6hEjolU+sy6S5hcEbCm1lfkSA4kvSm
I0mZeB9bIkAuKZT4vGgpGO22ewcr31wW0jEssztV3mQpVj97Uk6u+Ra3KwPRb9PXYa1O7RG85iQU
lq1APd9N9/Vsj3YPsXUyU9Z1KOeT+OC0a5NhEQ3u7pbQQ2iN4eIiuyOkLpkmN4VUOkyYiOolE3ml
L9HAZEhOYj5RWaj35QxtySna2zOUwtwzTL0RFhyP7jHcthIGId/zGvF3RE1HZAVxeVLYrQoEwTXH
BETU2Xt5Fj9jUZsVskjG5rJ1uMKXK0LBLn9H+WV0d6BlbbjCBx++WjQPty/7aYvDUKDkP/nSVP4i
1XxC81uovAutUBz+Etsdw1K8ZThc+klhSkdb4dInW8OGQffMRI7+UkGI77VBItiHAlhxwshV3oik
cm+7IF0jIFtceZ71vcUFus/eT/P6+3pxkiXQK+B6KSFxtdHDws0hPE8ft069xjXSmj5ig6Cf34Yf
hMaOtYg2ijc+0fH/An3+Xj/l4Ci4PnPDqZ4zHyaX/R3ODWZ3KrfgiwA76U4Djzv/ZFPkeunUCVUn
91G0/9TFlraDOGMITIg+vktH9xXeS7TO6F2OOcrWOS7bCxdZiCUzK+tlTjFFTvr/KU9f3zViaL4o
daQrKNjSjt9rPCd8/WCNUTIAO514QoX+7MZLAQpmqvOlZjyU7scyQ+wGiTWyhXh5hR99dId2H5pG
eZDAoFZAuC4THV2m9bRg7sM7IZGpLI05MpLkc+bL4R4ZQFxG5ckvmNsy9evRswDIXrlZFR9aRl5R
mebsMnelkKHUjLaEbGeoFiCYkPJTpo/7t5TQbb+J7hE/hsLeeqxspCSIDc4Bygy11wFf/s4p71Cq
e+i8/V2K3CFpDQLGb6hHU13ZI6QKI4nmIcVF1CYcWOpJEwpjLbiWJ+HbR3aOXoAOzu3a2oXstmdH
fpDvcJIzxQaE3jiUkmjFy4+CjriYPz00vhBwEvOW1ovsofKkThtU6ISG15fhQmYX1ieB25ueMFNH
KAWYWcmmXQVvPCIam61/nESYRP60I1I2Lmm1SM0o2dAIyt3kI+fP/Lj40aM+P6M0j61EvCN6N9dc
eXv7OuYPRB0UcvCwIJAoYO1oJvI38u+25R3gWY8mHwS1gIUsUNYw0QcxB0JZykDcQ5vE1N84AsRa
2Zi5arg0TKc2E3NVhTnqTojRGLOrH4UiZaOutncLwUSKWMIsXY2ICCGXGgEBOU4Mr12oGbmfTHBE
N/frw3gRdcRjeBfP+VQKkzonl8pUI9kyZnjL3NOsJRnL5xz6BhoQr5jF/gHkOadB3IMoog+aZSkg
95fd/gOLL+TAFUdFz8LA9RvTjuO6oNx5CrKl7hzXHGTD5JHi4GmbXQrvmZ9zKHuPMebR5AorVwoX
rrzce+OZ5lEMYntUJqkAFvyJI/v6bkCnUTuX2RgjdnUuC8FMchIqU/6IxA/yEDJsv5ipr+YrFbYr
1U11coYxeCbPy3f5pfGKV4gF7zpPX2DnvQt5sBAdVhZIXy7bSRVkfD10lBmjrhcEWgiikM+iFgHS
Sia62SmrHbleiHoU5xD5RxJt8snOgfsFYuszuvdTiSs8Q7h8082Nafl4WI1wytFDS6WltD9k902a
FHvG5xLTPRKfaJMz88aMFCFD+l4YU3I+5E0bb+wh8Y6p0/3znKHd4LrEgQPvzoPrt/nW7UQ0qHnU
r3hv3giOZIvo0M4jv/7GvIuK6+nVDC/vEcqApLIUa9AXfKd2DWKAYqV/CkghqZOQfr9HyDpqQQ4f
fY6Y5v6z2tCFh5BMqNkQzFUoeKgBBKYhY7UYRnFdNYReccZ1SFJnYAu6QI4m5/iRf22M4ELB/+VA
/jJJbJdyNn9ZD8l7+VRUDuRVnUtMGKL4wtML8hdtRQTOpHdsE+jy1CbFXIO0Xgiz1ZN4NiIbNJcj
QEYYBDfBLjwWTDpys54tDfMrpm9TGNQdLA2CD1dI0ktw6IRg82+dXsd3zVUtJw+XTURonE1yf0Rl
uvFYTwTI1TN/JAVGVkHpAJfnKhyOQJWevA6e/yI8MBR+pBtE3M7vKPG7pyB6Fz+c5mlkYqJkPvZL
756C+iIPGNuC20IUueUPqiXvH9cF77zDwp5CtGI6vgcFiVDMH6G74uNRvJNn3RNHb5R3FJ5KP+WY
ExJNkiDir+uaqHOquzKMwCNnS3349KDNmmD/OkZYZkf1spirzuWturOgFnCtaTkR3feI8EwBY+Cp
jxmkUhak9WdulWYnz4Vr+qfX7G3EKhmrMDgzb4LL/dW/UiB63H62vPlpNC93iFUqD/wjpr62D4B7
EV2RQFHm4gO8b8MOUg1YDO3D9/579K7db4Mtrhy+fvzbw2m3J5sneFirj0mY+dTQU+84sR6okyFR
Xuxd+YUyTkpFcaI/HtCMRMH3Y+9TzcTbSVOD+1NPdFFOb33db66BNm8xYNLkOGlmwMnnx6k8pT+w
pHJ1r0xYl1lvaixUbpx8gTrvVPKpwZ6IdO1kuSUWXsTTra+QqKKPzJckxZyM7kWiwtvDTx4wCyUK
0VDZ8yfgND7w2UJn576ejKmEkzeTmwhP6VGonHD++1e0U8PWr9FDonzjAxYKOeQd+zq+SyEBqC4K
CMQHoiKLstKDjihx7aA+x9OGURpKU/07XvJJqNWKD5NvzNZO3s0ws9/yDUGPGBwpv8oFodvomZJm
+dZQaSA2h5YmILpGcX6PP0rC5lm2i43xcp43O2uKv0JAj6KxK/nJUxqUppveZbp9XUrpZPxSuDG5
E7w1VMsX7Yzgzov5lRRQEze5l96xYeu7ZC4sXDI9rlOS4P0dlQpxtI+pb4IWOAf4au4Ls23OYd7R
/rmExkyh43UIupW1QTjihTbAeIdto3ifo4O6TKY0Mii+IVVF2Qo/TlmJOizanVpQEEEpKEwGlEPo
JBleMScr39pUxiqqEqfgLGwAouSFQNkRApG8huokW1+RNJ/KmNtj2D7KXC4vXYnMRLvPPzp4NUQl
Vlj7jqReWyaPaL2vlMD8pOmVfMlTlVGP5KnFuOzdZp3Ozh/Hr+zxuB67HtwFaA5duRRcQ35o5Gvx
odVM/NLztJkV5GLTPEAYw7g7Uvq4LreM/eH1BfIyPE7OK/ymXU0aBy0YeWZ52g+xRz6n9IqE84ga
tkF0ekGBiBge03EO8juLH/84URzqoCJo6D46wqJoKkomxCSPBPccPk/cSZFedCuez3I8rzaXpYhX
Q+rueFxwI8sRrpr02ZO+LswGcPteDKhK/g9JZ9akqrYE4V9kBMj8ygzOU6v9QrTdbkaZUfTX349z
I06c6N2DIqxVKyszq8qvFowPF9bZUt0VTIjonXQ9XirW846kAOGDfNJDaUD/YSLssfgTfpr1jF7n
6/Z4gwGRR1s4jaCC1MnvZD4IdztkqCR1Ws6BmGeMPTCLTLU1IUSGf/EezodrYmjpNBjJsKA1YuM/
qiGxf6kwxZD07/X3Wv7q9Lkl+FNLkLwmhkVaqjTzrVbVOxhOtDNZikv1K/2Ymcqj4uw9zr9YcDfJ
nv0SZz1pUZ2efmO3/0ZLZ+YEwkXHua1dHuuRUw8u1HBBLD8scKY1EctTwun38A/xtQxowXJRoMmf
Zuu0X9IEc47Qo8AWlEudrqFTUck00LDF9AnUWg0Au13tPljI0xy6eBEX9ox5lruUofD7eDWFjdki
/9eQH0LP5mEU7CfWfYK09Fn6HXjAqfM8J+5tNyfvB9fQKCDeCaifGuNRpqOG9b8mubGk9a0hQzHc
FBImsoddRKwp6Y8LGPVhenezTbebIxt4H7Ay56UPS9ixK7nscDghN2h+fSA/Z2Zq7JE5+dhRVk/S
mVfhvEfcFdNVoffEvraA6urc1xdML/um2tNy5wi6IbVhubJsp8Ylrc7FpevoO1737Hu6gtk38Tye
9W15zoiM3LjZb7p+fDHmwP5she8hjFZT9EMUsZ+huow9fJ31Rdp0zLGdYOj7NLsxWMp8BvTq4y5t
uck7g5apfvXdb59/7bbYMLqNQXW9G52me9fsGCsGWOypc4OlOPCWpMnHB9gX5fFnWtnHicwmz2c+
/JvJdT2oZnIUPrdYE1YqGtpCs+63qVPTBZYAugBBJtQIBzAfAfud3erHzq9GgKsYfTVzqlX09x/Q
YqIbTVQouqF57R/fp7zArM8r9XsqB0r30PRymG05XkN5Ai3By6s3CVYSuDhUVCs6fX6Tv/lXGpuv
J3XrzIEIOgJt7skBFjNEgRCqAbGKIdaTij444GyA8BziGHePAU88utObP1FuGjs+vZjpxRX8TV6D
6ULzU+8jRzkahz4r3R4vsD20YI/NaLkhGSIW0nT3yiE+/EMUAH9w29cRCINpvQwXToLvxnLr3yx4
2lXIoU3XIVQiE8Am2tCEVFBqc/P9wX7M3APWHIoBrAN+JxgFhvVObPumQYdi/KO0RRgAgZXBCAON
eZYeLVA6+0JiwiGAc2rONS35Jyf6M9AW+v2icxximggnWPthmxqWfBKRxw0H5p4twTellc5b35QL
5VdXjVVHI2MKoThArIx6HLfY6rupkN0ARE6KWrJZpV81px5nNj2H9w3vh2LSwDF1Zvqdk9+tdfCt
wJX2pAHTD8gX/Yf/nsgWR2c6ouiLZzBNRmQvIrPoHfjfZCugwDCwUKHBfEbv0LywF+qtXv0lweAA
4gNd3DSqLd9lA0r4xlLpWKJTZH99seP07yJI4JTch9OdoPq96p77z81wIrTsP0sJLOt1p45fEO1h
1W/V0RJGK2lso2dTv08V3BYuBIqeFZv4W3TeO7eb75dhKX556P/aQ/wJO+gMEPaq3jy8jH0kfJXu
UwmkW2GPMzJvTKh2LLntQQKjgKKZvwGh/09xXgy4WZmihuVh5mS3dvERJ6Z31jJ6PT0l9A8e/A6E
imWEiD2RrAwdNo01vHsk23C80tONrqVoFWQftPsXzEccKombiRb2CUkzm2egaOYTAAl8SynOaVa5
J1y1nQTm3+TLJsX/QFnZexN7EnFWMytmrWOUAghkNheWy/ZY2QrDjtnPZzaIPqyEreHo13QncLZH
Qd94+SnP7YpGJSchmz6NTHU+w8GZCXxl845ee05ozCyY7a24tYNrdCavr0DpTFx1PlqRHS2ZaHUC
HUs3lpe6rc/v64PpnTHQX97O1sXmxVRD4/ShmXVPU1PuxpZbRIl4gHwa6AHT2AN1C4NEhs/TmO6N
QbOgfCFqYSbY2ZuhYrnVHkYl0G5xTn2r5L6YQY7lJjec/sEMZ3biPDmkmtVDBLFnio1akH6Pw2IY
AxU8UN2yCBYcxFWuCpEEOWmdQs7NOKO0hVsjvK+faFcRASuk7ud3qa809acqf0Vto/XHeX5/R8u2
5uR4IEi/V5ItPLYZo88abon9OSbtppfsJ81pSV0f+CWcD982fPVH/okeodL7Qu/KD/RTU1WnTa4o
X9LTE5krWi8+S0XcppJXMUPwY7baX8+wZd0uCHdzr3nedKz0JFfjDxw07o7y6Y2KA8/K11G9fmiL
lrH1O+Akel2GCGC9f9DZ7W49rOd3QNmEEgFyFEOoX8ZB+sW4QT4cJ6OJGP1m2EW8qjt/Vlg4tros
EMj2+T42mPUn8SRgEmij3kqDZ3B6KYwGeVjzf20FOOkCrjmXvPJP/Vhunzr4n7LajOWQfAsPTo2G
RHZcOz0j8ERP56450m+E/HkUvsSHxccSh1DS/U/vFE+ra7YxfELiyEIg0uuN3lT0h+NQxsrSrubc
DIwwD7tvV4D159JI92lq5fwwcTTlzpUqDAbj7iSeCDSWl4XqdJ0pJ7sp09IXSFy85wPQO/feTAeO
Fyn8X4/O7VZzRsilzuO5LCTbeFgDlMvLa7ejuK6vg2FpWMxis6wnPQaRfyDjvbEM1cSfv/z822A4
9w6KLGGdpq4KqBVMFS2jdsan+4i+UuZz107OLJ/u8AEq5TylbZx7DeDVaRL/c7sjCnT5lg0g9eZn
UdZ2zcwdOsjVLjlB+i3dynwSZGbVBGCge2lMf5Jfvvq6NjnunnA+2OAuSbT4f0v3ENHKlEC5iflk
peqRCj6hjomrXvYza56EKS2cK+ul2O+XQ/ZUHtBLMd7FozWeuZRe9slWq7nbvVYFk+MZ3w6nxl19
rZ+JOR6e20xy5MFWa7foDy8Okd6qQJnSYlQ9MV5qWjhgTLuTfom02AeykyXCmfArxXbCSLQIZIxY
4eHimhO0f59s3HqvJuGc6G44sMwDTt3Y4ocvaqJh6Rj+x8vwTsWmLlEVbP7DM5LNreG7FmyVZK74
AhW/GC2vrvXa7dGcHr/POqh2NbmmDEH64VtQloItjxbJUFp4sCOoJESDuLae5U6vrCy/xtSRDAfh
PmZoZmEZueWAQGzz4v18P5LE5FaqrbPG1pMAQ91nbhmccDFR6F0slMyNs3ByafVWcnlJboXFmT6D
DVQ+BhCzbB2dT2F8G7S15q49tqV8eybfQ8cEu9deptfhoXqv9DRU9a04nCtyegFn23zToWSS1NJz
UFqlxqKQtjE58POzUHSym0f4yfdSvm9acv5XaeeC8+qAZPE6Vnb5w29QZ9stYUkj96jSy9CuZyPq
MSE9e5yk+TYffl9yaUbCw0QPLrV7kSw6srnHUoI7GFtLm3M9xMA3noKmMvP5N/vqEwVjZwuxm8K9
P5YqNjzlWEv2g5/CzoubKNLNqEGM4sQZUd7LbzHx6nirisgK+AtfN/4xxC7bVFXdRLsPRZAzU0pw
FTKPpyclEDJZv1PhTbvj27hosjVWaCLPkE8rGJYUmeXgZ8VeSvD1bVttk392cePKit3rZm+43cDV
uIN8fnYLDtYPR2O1HJtz1llSv56TPmYLTiYlsvTeVmSvUFat6AzDtcvWQ+ZpUISVWygeG1wRnQL3
JQufUzCysJFEijV/mS/OzNI39s3Mn2FSabwBvaQ5q0ww2yuNhx5Q12GSHyU1NBh9k0mm8DpKjSc2
WN4crXam8xCJ8GW1oiVndvtB03Y/JF+i9YBZ4ggvCN8zs+6szviKsrWaraP0d6yd+ejFDFQetvP4
nuEfI44wYLKytZg4vM4ZEkaFlujOcYGJbn7n52pvR8weevod9B9j6Utfjf3kYMibGRjm5b9fOwxY
QuyrmCmKVTSGPY3nu8VH3ih065Ezr6/8nvvBXGx5/dAdJG/+EjKXb8qv3bz66R+XSgVzfX6JKA9S
Rd0BySgIIt1C/Ow1lDMQoXGVZKQ0Fvfb04rGxKjRoCXJgQgMV9av3CG2DUkYjxWUzoTu4COhyumt
Q8pQHvhXoWJxmHw9yhIOWc9t0ecTfHoTu+MC6yjEvoKf+FsBaB2Ms3bLNiz22JwPu3HS1a00wz3p
8oCTzeesnQtXyJAshNTrehvwFsehoYTS226ANHhlataj21RT+1p9y+uoW1CbDy+5nTtIt/58K+15
HOnJgFGRTGOf32cklgUiwMePtuqfGsz2kCvC4T4labMfANQVBrW1Rt4DHxSWK/AO+l4VPmUvmnnV
GCpV+GApVm4Xh0Udpm9+/xxdWcig0Jnk5ZrTQE3AHa1E2XtnTi86WbH6VLYAI0dvXYhwxNgU+362
7ssJVwqj10G6lH5PPNeqcMBT8XQ+kq/xhGsk2aH6yeqwq5YJv8Cu6aJ/AmY51vonI0buAE3vl9W9
duwElgDrtH5C1XJf/q9U6a0JdT8uCbOcwXRfJQ0gt3F6JsngomBgI2oRg+rJ5n9lU7iwpWy5JvFk
YeBBXqZolp/FzBGC7I3sowfRtbvHjJHbN5nHB+KCgdvcagEO+iRiVWATAPxRqNjKA4tnywt9wvx7
doYSPsQ+vi4KVD3gvuJje8VRyF+zdLlk8uubMHdf99ddBPWjMQL/EfT+ay2UHeMFtqEfSFkcXvHP
4wd8hUe73FANN2P6XuKsxx2Z+5FsI+ZjPukOKSO/VO6TfU9HLeOncynS2BlO9avbmSv67eJp5df8
mC7v40LewheFsBrUEOqb92+8VI8NntPMnJ+xopual2KnZK3vUjjm9Sx4BXCSiZn4VTBiewsgVDfp
ptsIyza1yj3hFKCbWA2Wun9PhDERRHp+Llr/46XB6IzrdKuEn5CsHsGM8tjCrlma1KPV1iw3jdHp
8cGW64ilzO8UtvL9fmxm2nouOeJ7NYzriNYv1arJXX59HqTiYsTquSWGyVvhr20Xe1ldlpI/ik70
h+z22haZJVyjY3qXRIdi1WySpNQrN/8pB49vDDHJtER8Atx4fucAoHoDpfP9Ar72y3gf+5Kv3ABk
f0o5zUU+k9/7wrZFVmzoJEZWGlYskRmp6p04s+9cdRNv9UtHp26vdgfGdKBnay1DVixx2Ud4y+Ga
8ebwF497yxSl1CID90kJv6M/NgV3JSWRi3flId4ROuWAagSQqZn6/d8L01nssZw95Yav0Cf7mkYV
Af4RI6FaGOS3MvZIlFOyGI63z5lPi6vBisJh14Tp7nHS/Ob0oB8Xl4P1pzenvroqJht7vm3sTygc
4pMckD391GfgM/2Y+jAOUVkdMYzp8lOQYvI5Z/s0RCRk8XZ8ysZrUaN+P1b/la1/45PGqOHONnYy
s4UxZaDoMdZbm+QB/ggIH5CYZvzVZ9Gt1PsLly0HDVa22IrIEiO39xUSNyir/wS8+M6G9Tmj2C71
LUN5jJieh2XWpWwmANPYEUUVjrifniwTe8kRVSZALik7+U7J6f/Fx9Sab+NvFd8YmbDmtBRrO/lK
xkjVU/71Wc8mrflAvdstp6K5vFE9MN3M/DsPZ05DkraNly+3/tEwHF8/DpPlmRm4KBfqNXaeG/Kq
+ak8RNf+xotc1S3UN4caUjGvA2uYW+pfBs0zY3pJeoLxs0v/dYnJ78dzvxACaT1bR9sR0WoStuSD
Sj+qyH2zCV+mepTQYFYpoX5OxgbrJMN1ozj5aVB85cvPPnEHD/AGXwethFo9D3ImG1BCkRP1cizk
2boiefJAQE0AF7pKnfcat4R9m8FhzmA7K5zosKYptnnLOCc2pI+jLZSFhr+MT7garpPJcfrYAq88
0B370iw7ppTqfyPPX7UeqSX/QG24Em2MRbM5NSsMZPVG6iwFsYbx9O6DJTL6mvM72LM3lg5lx2ET
HYsFm5TVQFFLf5tllngukdHeScjtDOJTMhF03f3BCjqJBFPWtG+syRKevkFbA30zv3R2d+Wrg2Zx
pnGuMrurpdUq2iguOZrgaf80ZklxW9wh0Lye3J+VZxnTM7RaFFV+Zdxpa/EbhWINnDzoB30zY75p
htb487pUkvW+NKSircm5w6ydDzdVtd+b3pm/ud3vDaLrejjmF9WfuwTA5SMAUV2hx8x15caiec2t
/MT8eqd1aMszNRNFHHcGzDkx7tF0OXkHaGTl6y4ETKBZyaaFAx2tYq1fogsZXaidkOUvOLTpWrjP
t4+gxcq3Rli+96sat4UT/z2WkasHvxyh1XKwYwphGSaJAVZfz/cnYPBBYwZ2CKEy2ZATyHKyfJPf
pheZ1bigeN3H1+cliBAJ8wze/um6/Yg4wqZG+d2WRvlIAuB75FhsKkz/mbQzyq2O4qHwHhQAcj6E
HdNj3ts0ULyff4kX8Vrc0xltLnSmyRxQxrApTsPVXnzSys4D0Vv2VuvV65g6i8dyuqf4R/ExwfQ7
9Hd1MAkHj+34j2CC0Sdjc8W7/nYWbOih/VTpKwUD5RHGP/XyImxqluJlezIyCFrVGax/LWMMHnQm
e7mwVa7oNC5VBBzGPxUNlGfOsARsHyRn7uKZpFtDF5zw/y6E84BMh9QNeYGUXXrzBdXSdrLOfubU
hG2SfUvBh+wLN24HE7r/ko/5+UfG85iblOPDkskHQTQVAfuYVUiB0E+gHYlk8i9ccBosafy+M1zY
alhtGeemHuDU+4YU9omT+/4WK2xCEY+6T2iLuTv+/A/AJTOCbMu2W85OrFfKMLrL4yJcxb0QRBBg
y+xMJoAFBgabbjCWdtK8ZN1tGRPjyia1vB6b0jK2eL8ZLuzn2+i3+BL/cQJY7aK96cd8hbfXlZdz
f95ZJ84GPBYYyq0Y6EViZ7ahbnoUGkE9i/t+wXkxFbEcsp3A4yfdpyKL3gdUnwjQdivDQ/m+96ct
kvIZ6DbNlBBpzcC0xJMh28Ky2cTuTpn4a8XctZ66KL9xmMF1l0uJtrTC4nGI1hQFMByd3zoClHfT
WkuvmZPtDFv6w2LEa+Lf0bB9kCubAkY7anW8fDMwE/yxGU9zP/0dgo71ua7+KElattSuJGa9Gldz
ynpaj5z2ULKppDBfTjOe5hfqgmzBlykNUDBA6ECx0uLavOz0WvwQSvOgNqnHSUIND/w0bPwLotMD
cVOY9z16OsexvhFs3HcYtGJ7fJniiwqByRzlCsDZ82xb7KhO2iHYwux48uLJgxG9BwDps1LuALsf
Km2ksAqqo+GJjgzvcYrO2W72srBIOaLVMXNyJ9EZZ6l52gry1SxCxUrd5CRwD4bEgSL0pXC2e9vZ
ovZei575GqlLONpQVoEC/QAuQEvwWVqnWUpW+63m1vtIVRkhqA/fbhxRUUS/MlqpgKSmZtL8xR6d
yn9Slcc72tVGWDB//JBQ2cB/oBz8UAJ5BwkMC2MWUvrlPuzxnoumusgYBQqexCnx8YalumA1javs
+4R33L6iebvZLnbB8+t0HyELwQKaz+/aM+wPZU3XaK/Z9eqnw6uVe78/LUFjXAkLjLyIrzq2vuFL
chepne36udscUK63DxDThjKqx3nmF6v5TXImPPy0uHO27tQXNsKdlHrNKl2m27J0xn8yxySgOr0k
VEllqN8DVT7lcoYeb7AE9niWqToCpoJePOma3yQ8eEQG8BuNZfR9j25/L+48JxWebilwQchzNkLi
y5fPlQ3f4nD2+YWHW9ObIe233wILy6AsAktHbpW77LtcSff58rXM1hpPj+TsJLHIJr8CXgSfxiKX
5xqqzZb2vflDJRq9DxUEPcV6HFWfWBoKdu9EPq6PJcqAN1r1jxj2X70zBXLyNFdbTvaD7lzcdQoL
gtnfLIg5F+6gHLfG+7OeeQccoSd5zc/ljlI2eZ/fWLgyDqUz51n5ZGaXguiEvT+UprtmcJTu8z/1
kqi01VUP8ZJ1Zfbe3O5/2i8jbPcKjZJT+wV2N+fLxsWVy7XUlI/NEC5Xgp9yJFF9ScXd4YmPHhmY
Pr2wKNRhjValMwrTfQLI78JZpZrzrrIFdBhJ6/UiI9g8tI3AGkAF1izs070l9Jb41XS0Zxi/nl+z
UGC+IjUrYvDGsPk2ZfwtFFZAx0bI3JLqSqpZUGW3bdd5yUfpts+nXWjW66h9rHfkyUtm3TWbZPGE
YzpmBu3wk/cpQS/fK4TsLxld82NiDp+n+HHsrvcjw4sURwapxwvuTg0TThEGdkFcmnSpSBzjYRvS
cSAWgQtphygvdeP25rg5qt1O/Gn5GKldfiiHtNLanHHC6n5kRrEHBB2A0PCwyNYIQh1qhDOdzSoV
U178cPlm0pn9FCb6j6VLy/RPwRiSmmlnv/DH0dKZk4qp1+zSj9UwzLx0Bi49sUvMKKkl8DzfcBgn
2BF5sKp685rbyb5ci//03wd31FH57lG9QNEu4z9wUUPC8cffZ3tdsgYwKQkorvy94JZrvj1Iy2Rg
GrstUyIXbfL81Hbu432I3q4sfc0xX8yYAif4Su6rfZjQZ3OveJRoYl2s/5JhryMXRgewyggSl7PT
EG3S93leUM5jFx+L3GpkvaaRZeA2q9dFva0bix8bHz9nRAs+e8kqizDFLE/9GF88zTTd5+2uJHug
hQcmsxYmNeRs13J/3hypZ6UaNdpE42GG9YEC6Gozl6xRXZDazqmqIrvlCyqWZKpvQ4Vah8LlTT5f
jxpsIf6LJ//gEr9CvE2TE1r+8YPOa1AhVi7fIpycpVKhiYfhsfss2rO0Lxbv50FS7bHcdjP33YUl
yO29lWTSLzFUZ98zzapaXxI842k/ejQECG0reXjGY6FXu5JUXHY02eWnzaWTHZFqFGxH5WLoHOnh
FJR51lthPAzVpoIaEb134bYzh8clYSzuAtaFMXM05O109fk4rKi2oEQPFcicJygZ6HVWgWuYpVtt
Zgp8zlKptiMf4r2ujE1E0y2KsS4xMJJxOk2gdOZ8k8nulArOTjEtVJlnijv6O07s128CFF09Oodl
wrCe75zTJmAJnWCtoFcgMoSMq0Zi/uAgIctt/cjnuHB+qgDyNw5+2W4wOdIa/pL2E3GAbSjI7O57
qgB/eGSfFEchdi6nt9zJkiX85ssZ88GAl3spbJbwOnjoBlfalz7U4+m9Kc7tGQjhy4XVXbhefRn9
QZdWdyi+xN6qjDYYNnQnoamXho+kN+zIh/0iYMhuHhjfeeHW2AgCzuSYEy5aUklKYVnBJpR/yy/R
g6RZZYd77agbienYnHfU895mhElmesFog8Rt8Om2/flgRAZljHkogvJ/2F8fBwqm20aXuHd4ENO5
oJ/fAVZ+SPxDjTvw0H7Hv80mn02VwjQy0QtK0qj8pGyEupfS+8gmx/QLEaekUgDs4fOscfwA/VWQ
ju6XQNqpXfj79rCHgA24Q7HJTGVVkygkKNS/19jqV2VILTRAE9k4ckdSoanl73SMSCalc8z9rjjH
e4/aJ5dPRF/M/3rpOTDBaOG9WR24KGvcZNYhW3RwIfBaDowJbuMZnMX0cu+Fvh6vkRUmfrFmXw9L
dFinWJEgAcDVw5M5hHjFeZmpNgvWiK7D+LXiHyoK7OkondovdE5c2VVPgUK2zAz8gR2YPrevLetl
7oI7dnOBE29+K0PJqf4UAtts9Qw11iCEFan/Z/367WFNyC0U7Bpvr+QmuwIn6BMIXDg9xaK5Xdwf
LvmL+Vp+fgyk1n/cjUPuRtSSdufy9HA7DFTAMtvA/xlRBE6xobDsNrltYM8fXTWczHsJtXJiZpOr
AD028UG6Um+mOjQaP+LPWQ2xSalFg5kN5BYfctLUnX57HbotRwNxv1mOlF5wrFivp1VgWLd1kbmG
5VqxIvrpvOFsqkAD1vzDBsBq+/ow7GpFdaEc0xDPVBC/LHlV/saUXjPvmHqw+4zy77BcUX07C5Kw
9lqrgegDUI33eNPRXu/McZ19j3dSxRkNC/YTekUOuM6D5reDT+Uxmupe33c+fRTBclPdJI3+Me9P
dZ8FM+rnTEDjbLeAQkt5pa9mPghnW6yKcs8SVSOrOGXk7rnT3o1pvgKvSG6d/xW6zRGa8qGS9SeE
x8n+xQG34Gt+MULdZ4KbH53n9vWzg0ijoGWak1NDp2KwvSnb16L4BjTw8Od+HXLpxj/9MvPYjN8k
Ao70VR3Ln2yNKroScf6eRlpMl2G/G4Ji/aAnmHoEWLG6MwfgTnorXrWXmcimgiFhU4bal5qa7U/9
1f6jdapF6gFlGMpc1QB/sIsDeNoNWGZD5g52J5FhyB5fJLb8S/Lslj5eDMghMi5680Mxu5RTKlfk
CeGWOUQBp2ARURkMoM2+2U8RADa35XPxPa7yS3QW6cBDbWtDupC60f4NYIuBqgde8TsiwaVWoQuS
RdlaKY1IvPphV0xsXMaXpbCtfiPKBDALtnb2ZdCGgLroi4IR59L+Q4YIRWgrgrJmgfMBscFsxS9d
aSpJMW62It/2G15S8yhca2ETAQIHBpkRHpECFoQI3bDnBrUZpVd72ogTeLixlhtkstME/d/dwnhZ
//9OtVFv1Cx/d5vPdxuSHGyTfbPkZIE1gK5QCagdOctwmM/gPrRwCqcNI/10WOsS/JseJ3qh9oYb
louw8I2wIaR1lUk4UiGMyvOIDHNQdm/XYPhVHcKiNGZuA6xPQM8Xnyj+N8eRjLmVTi//TVtinapr
rn2FDWrqjvCi0oGdkFnN7eVXB2pB3WLPY+ZuMm0ztjR62PfUj8g4b/6D3mCw5tht1UU1JSb4Yq6F
F9MjIVtlq/ZEENeoEUUuPHxOxMaj8q9bkopDtBU/XWD8ewSvC/59p7KZxGq/oPnN65xLjQ/J7nNi
9SJHLKQ7RA6IsET2gKKJLo1Ez+34Hh3VY+18GHaqCJvRmaJ4AeeCYn3ubrPlIgGIt7vUzTx1Pxcd
BRi+EXyYUvzzpXkqrf5lzfd5ZpHKjFcx8itGTGyrMw0W6l/doWVGdRP/qgUl+S/fJ3zEG4WobGmQ
F7o53N5n5IgHyIA8Y/3cf07wBY7gU7nGYbR6co5Wx+LnE3LsvalxJ3hwLD0Osy3bbIbse6aY02P+
Vdgw+IqwpGX22x/ZIJeUSnMOuF1/Gs7YaI/DIrL+4SvZV5HNI2ITEUOij/1evFhSnELvys/dZkPu
dyIBx6llPU9clnSKaer8xTVGrJ0Ngu0r0GR7WLzPJCA1ZzWLC1LjND/3qHa2mHvlrnzvBrhAusQk
4RNLwIxkxXyI5mvTQJkZjCGFnD5Epu4CNizyfwPLwdr4iw8sN8IpsnuME/6u3ZXT2G6FY0rNMwT5
r6WlVrumBJWhGZBJ2DV3BGtGZCVwfJoleqJ1Sm0p6M5SgIb2xVTA9WwVL7GkeMWGNkEmf7A0oI3Q
vazsZ3RmOyxqm8kWlXtPskcyfzdiPcu+SJxUTXE3uDVRtqEicqqOnV3blbpIFgw2XmteTBcsg04f
nEDS9nllIfDe05RoCsK4L7c3ribq5j8/klOE//9sRSgxJPy9iPax4hUn+AaCIau8OGlBfOM444Bk
eQCB+B88AkvvlJ9nAcwIsTi75+6Hw/Ko4xH+mBMyDwEnC75Pw4F0TWFevmaHrpUtZMZBW8PHR3Bc
gx1BmTbBy22R6VfibraKNk+4S1c6ye6wJNzpv4on7Uh0SW8YNnZgLu6Cg3KBMOXRSPMCCQn9MQSN
4Epf5LWwpBfIcye9vpbneeBR6hURK15UtPER5wv5PK6LfftTfqynbtX/CtSe3dydk3tul+LudXkQ
d0JwKkBB/5VhRAxqGspLxYepvZGGpZ9QJGjpJO9/lEguR3cqJde2iYMrnZYwOmsehmmEGdPpWd+C
SjQPashObXlRWJ8DtRk2XfoARTo1hWKgU+6JRXuXu9MJHCOj2DN+nbeiVeHburAPF/OFCv83m05J
19iRy6/prUNDGCpx3e6cTpWFvAukIWuCafZBt8AKsxBJpoVLfHyDkl35WN6aJzz7a4toR3QmA5qt
KojYt62cgJTmE1cclPN/p7BH/xZ1T3l863E8LH9gIjAhR04JNaPeoIge2OL2hR/TyyFw1MsnnAYr
zRfdRieL1DdpgAXCGu/dhhPl+DjmAW/65CB1sn8Tr0lGz2U2sBR7sK/3gfiLwYLtJSMnWeXQ0YTr
bEVZ6xwO6cDhybH6JhaoN9DWYmbL+47m8cY2h2Wkbw17oKpDvVi94SnuWb2Hisg0S7vrbK7RbuQp
yWYJkaWShsLr5wOuBBdrZENWCqPp1H56grNF3EDsNWD6yaCd6PyjeNVl6orZgsnQvZ12B0EHVC3Q
u83xV6W2YEOFygsQTUWBGDR07/GNLcYpqG7KJudTPWu0NgJgYuaVHoRIeiDgXrFJ/QrexM+Xl8RL
TtBfICcZc9u2gtm0yfwzZ2b/4fzVprCaYdcC5eh4GPAtOs9deqHrwQdim5IsaiLlX4JxDujSwjPc
zHoaYEcLlvPLfHuKXRATJIdzD6Ycm4pP4XRuajadzAbAOXi5nixkdot5wgcntoAYxSMAl6uSx/zq
AAx5bIsQIx8P0qWIN7lkKxjtmCGSOkW7DY2vSvPG1I8NU+/sh7J8pQ6V+QMsykUGeFcI1YY3yQSU
iFmnZB/DQBWp1VD0gnPv6cXNFVZEHzyBrjyp9ZCtR6C8rfqrR/WiqH4r6jbslRx7fREKiZ3DedJa
d1xAG4gvG44kWceEnYu6mR+mFn1vt/4fS+e1pLqWBNEvIgIn9yrvEBJCwrwQmMZ7JAR8/aw6d2Ji
Zm7cc7qblvYuk5mV5aC/TdUcwN3F9JgewLqyO7g1u7hMSkMtAuKZxdn7RheXYvCatKds1pjpUyAG
AeHgqc37kqCiCEmgglQJrn+yqsqE62U8Ad7n56hUgQ9SLuVmRQn6zzgl+eG6kv+4r0/HWHYASDpO
5e3cfazZLbtDeHuWF5LDc/JEdUfHrA2IhvSslyFxhNb0XN6dHp0JGf1FOd/2FyOYDcpQfboDftRS
zpMy3m2JPliAyGAyvwYth/0eQIj4xpgawWpiiCXed014GBp5O1Odz3A34UxSB6GEyPkgkZxmJgkY
xZOpFe6dmnzxyIta7EUiWKW0EEfVulK5QsdNdCrinl29cHCCfCAE84shYLSPBdm/vQIWrFeM1D9h
P32K09/XBF+qBKhEwQNczxu8Qe683HaqxjLwi6VCwNbWDrHzAwR5TXoQgF3q0G/LutjQCdG3a/O6
F2u5vEwnft33lwthAZk0a2e/vINlMKIq533GGwL8+mwxNS9pbXjJ60dwmD1DhY5wuKPdErZNjQwb
mxuMiPbOm6SK0pjmlEkq3AMZ163W01ocQjrE0fNAReyYK7Rno8NQnViv/HC2QAcPm+vPWQz7BjGt
dnce45wMOjAOAQGom0ShgpfmtgYH5nSt5T6sil9xml5mdQxJiNbU/Wy7bjtmEUCyX4KiqcNfxsQK
1GJ30sVcDPCVV6+gV2LkAKIKVrbUeYKAJJWzFPLPmD2pLCqM5MzHlBhWAwic3B7U9fDiSj/e8k4u
bRLBq6YfhL7DOaQXmCD6bs0+MUdUHKXOuH5th7SOGY/c1rwffhI3gsamO0TGhYjZMN9MTBD/6fdP
bhNBJiKJIoO9idyLpIneRR9ROqX+K34C11Om0XuTnjMgtQf/qmHou43nItwcHQHT/SsIiMHXZ6MS
pdphvYheAXAVheQHAgKTeAw7cGiLyVs1qctuee1YJ8rx66W8/FAZPOJ+fizrKdfFpn5tT65zGsRt
HV9LUcOAr4+1oBVwRlwjBNwUKqPykUFBObccdLOgSr3wDLuMfpFGXmJS5W5uYPz90XWNbTCjZZJu
FGI+JETO6Wrs1/hu3SacPZvbhXcPvpLWdUBJTz1+DO9cZgZPgagv9rvsa3DP1QBX9wR+x+DVihCk
PwRRQjaiDFqDj+MUOzrshy+GFDrVHZpW++cIvwex7ZLJwSSuDs1QIsSADrpxZmpQuM0eR+xGMJP6
4pkcR4ClXXa58Gd8DW/xvHw68Onjq/8i6vanHV5EoEYL8DXZEnICetEYVDwzKLNg1FJ812XBnIpf
FJWv81je40Np+BApTDSfhvT0/SPMAl5BEdxeRQXVyk7BIe6Pe1hUT9vUHjmPHmXNX22336R3ek6H
oVSGIUNto9B28+6Ej2GcdGRQCxVAr+HPWnKg8B3a2b2iCfCtMNXgNGiNEFPcYZhVmJpq0IBrUL7S
wGvpncHiGtwzBj+Kf4D/5GGdSuLuUWlEPaaF/h++GOvSvcXghT4UAtk1hgxleviATZQUFkw3fwNg
Wb4MaCfFr87pFM8R8OkJMhwjXlqSQpdN5FSbVUkP61LYhif76FdLkdVU4R3On9kDCmTqEepxJCAQ
zY/xcdQJcZmy35PK14rnxHBea0jf9M7gx5dFqGJjQ8Dx9wNgot3X3HvXwXfVRU3wK88JPx5JNS+M
I2/uGW9gaFexb9J4AWJACAJWYUfSREe49oXTcrEoEr892M55f3JY/2g2H/Z3w0sw9/P2zQbow+H0
WFyLZtW6uTygZvIEpdubCgYXDcF6eAxBIAjmrzEJlUB9BW5+wvCgTKvQDaYd78R9rK0W4DDKu/yA
iAVV3jdVHDRld3R3vZFh7eLjVo3PEThiJ4RtIoFfl/sRyTHic4/Jq9OaoyXBX10juwhgUcD6qcRe
sQLc/rNm3DEje8M/AQr4dKFRG9SnGf8DaWBXWetNFHs5e8p2inYkQshVTaHIeaWU73DhQY1Ef7Dw
OYjmg7xEDWv/oDd7IUyXNvg//qnxJWhQXvYjqMGlNI8WHFQpQIaKlxU8WCgoJWYg5qTjSTAnLLhY
rnjYoGBQeYBFJ7vrvAE4UhpKIWCg7VjdCO4S036Dko1l7Zhhbx/4zNRk2FJn9rlksg3DQDqDk1ke
Lf41Xnfmhto12+aUftEXC+gBuBe3JyRVzSi7j07IuoBESsMsq82STsqMttCPcLCE7wC8qg0ABe8M
HiuouxYa3hku501mrInZnW2LEr7OizsI1zE8mtw8I9uPaijLV4xg2JxxDYu9ufX9stQZ3j6Z/rlA
xMp/Hsye7aArkQgQacMtQK6zfdDG7ChiuMRdVDFIUUmg3G+mn9GOfH30hmaSnJMkkXKzMfnY/vZA
c7kPs82Gsnf48A+i2OB7UWlaBcJoIsbFXUzIW6JQtPn/ME8a2wm32HA5GV4sJEYaeusYMbxhvcZ1
sDwnd5MHkwNHbdpm0eCGCfp+C6gaPXV4Lns0SgdLSVR7Ysbh3sTq62vyi3apAJ7m7LpEGjZD3k+v
TRKl0kvXfx/G4m7k8ov1J8UhbF78CdkT7jrfOIkPYz5SovtntAInUCswTHh/8B2Ky775cmkNPbR3
EI7clHskX4/3pi9SAYv+vo3SSDUTpxUmCS/GSur07HwKMCa7Ge+sgvr0aC5ZhnUJ+L0eHImiHXdt
1QWTIP2oFBIP+4pPV8KIg7mu7Vg3k/yMYBRgF+QroyQEAbMUZuV5J+JeRAVwoocVt8Slzg+vOfa1
+/NSWoTZAvFBP1bKAqYkXi5RA3s8nX+f4GXzNJdy6sJER92ThNvszksg3YT8o4xoth3DnEYZUzYW
ANHe5wlnmezfgyQybdrZa/j5w8iP11b8nOQWzApeoFj7mbxxaidz9nUhXg7x2YxnztFv22itfJpq
hjW5EZjRRBF5yQFL55qQUOCgc4ekMfFGf0c7SCezpGctcYCQ+1TheLjhr0V5MUs8OKe3v17HcZE3
+ODgYSSn2efkshODo/bl+4EWmeHyTrX9NK2lNaOwJaCkfyfEjCkckuY5tNSGtY5NJ/nyV/So8HM+
Dff17G1KdbAY2NnODp3JJE6cYrvFW/UYKCZZFD1FEloZ5mH4hhytVgwkgH2UeYe5Y0EHcflkbhHK
mAUvwHIQTXB9ncQv8ICvMAiAw0dlc8aKjvre2uA+y/4m8xss/s3BU1Cb/XEKrhXeYg5Bx1qGV5qr
hFu8cx8Rz4ExAM8POZNpPHuaeeGX/cF0ejOHw8C9meUm+/p5Eq85BuGFFFzjsMSEIpO9jTOVAeV/
CwDnqxUmAgzwM/hrAyajvY0UzO8qdzBg7tOcEtM22cZIlTTbVO6h7AGcAV+4IE6MyOIwg+5Ms0GC
A4Wop5lzxR3w3eKPfRh1Q0S9fN++d4yx9QJsU1B67Aeq00IZQvBscVIkPoA9cFwYqgUqTPGBtHc5
V0PkQBwoOfk7UuHZ2lzM6dAdH4c/nEg0n7qEH6gwhIorFHBobU01Uw2fQQ9J0Og8fuMPo+XH+G4r
9t47IVPoY/kFUWhRazR+A4MFog/F4UVQcZbKYD9EFf4EZrTxLTRxFQitbAyKMSb4Cu76GfTEtO6O
2RkyAatlA7btkPAccrmIlyFVxw1EkVbzCqVC7nAR0PLuQJ5LgGA6OxqGS4Bui+v+4zxQuyFBXSPE
owoNfZ8eFP9S/uvBj+BEzEnetk2QFyCzxPJ7pk3szTcKD37DH6I+oQuLnmYBs01f9JU1SyjgiPnB
dWE9gAYPrm5ELdP+vpIlH4UznB09Pwe35SDZWc5FFSXpGTkBtWMo0plUWqheRvPFXN+iAy0LDUuc
VSElDt4FEPPjY3KCH3/Yi+5u988do7c3U2RfmUwhv/0/L3Virr8Vs5zs5SrOIka7htZHwtMVDGuS
phjZDlT7iUgAVSyTnsUbeC7xwUCQpXC4kfuln5mEiTxh6wvGMHy94nAPiXtXC+3Fgwc5O5vtIdeE
kQHcmj5U5sxi8K1l4UJigQjCXSWSg4tlz4ppw/m78rRT72aNA28i68IdK9wi/7S0vLbKbZhUDrVF
EMdS/7wQZc5IQgDDLo/+aSKk0U3L3+y2nBmT3PXw+YQh8mZ+NTxGnPZwcrJGe5siqcKqenaUrG5l
RBFJpHnNGZDk9LT6EXu8eSP5PvyuvmZOPl0ItG/YeZhI2jLmyyc5GdUJQOEee2u6AwSTXaicW0Cd
dQje/Ig72v/naMaZAstQcSLRkpO15mFDt78pmSZO4fv9RDoz4mZlet6jZXoJvzQHy1omy2VITt9u
COwlr9ubRxFlS23medcNQ38LxuVGfoF8hpvIcaRdA9I/Ahz/o3x9/26G36jGFTiiTvGzwcBgDLtt
AVn7DWFeLBvA44aYiXFqEZThtPy1MOdgOgPeuTZvE2rl7D6oBouJOsGjBVhRd5cdi6Y7tpY5GXif
TLw3Z/qPdYtCcof0Z6DtEUcDf2wePFOE5oT1XpxBCl57MlmneJMRfcz1RDdDKvi2XcB1N5Nss6fd
yHwrlGQrYXZNV6eJtiH5jSTrUtmas+WyAJjrpQSdK74rPH1vu3n5DVYxlj0ditp97GrmFOuGJQ9u
s4FRDiieJBdyszblOSijDHQDzBO1GNFSMtgXP6V2SEyFVhjgOs6wFYeIcxEepkXyIPbXNqeta1tb
Gxsu4EY2HDCiZpbYOOERhSuyPNJ/7xLRMrPflBhZ9nZZByiRWn4xgsUyJFQEm01j2s5k5oSih7yY
kc8BLqgEWIEWhBs7auPC/3MxQVnLEH+HlHCPcQVC6glg6GCAO9KkMduHqBm8Cp1njxSOcOr+L6Ih
AooLSs4r/1lYl0iOmMavm13ZgPAOIGEYS3kBck5RgKLfWL+3rbm6Y1LUhMYUkQBGtNm9Z2kswjiA
bYj38Rlj676LyfEAEhcAkma55b1pm/dUwXv/g6Sh9q9TzT5QnWNubkP4YOm6T3trZfgbdkcd7jsD
8H0cpk+Q1ETg44gaJ2NiMezGZ2fn9mY7oGYQ3CNy1HoiklF1QJuV0GpSPglRSSeKgyDbJLDvfGxx
Tqcp7QiSi6nkYoRakZrQecVHVOvciq9ZakP1S1O9gd0COneV9DGBr4t6LD7jb1utqM1ckXdA3HoO
KaR54rtRG/aJX359BER6AsWaDSEfEI9LhjsMCd4nQNBM4zjJQHYAuUPBLxA83CSP4Ymsteeok7NH
c4HL3EhJ8Y2O5cCBU2LtSDURgoENGMmzP8l+x2I2YRxVIs8dlPLrnUkuolpQ0NnegUgHyP/RymBK
TYgBpQKeaHFj2Uk87FOhPFbkbOxI3w4dPRfeBzzgasNn9m2w6w5rNZqsk79tvCCjKvhN+2h98iuL
2Zn3GWmMEzApx7dkbnFnvZAuQBwlSMkd5K0Q+MuWd+BPPSCuYS9D1tWDXzrymSYU3bwZUcCjuSHV
M/WMU0aHoSz07rgM0qnAwgNvsSkpbuXsNdCw757+xIIKZfxG+ydf+IBgfrzWJzyCh0M5MjP4wYIr
umKHSZOuQGCuUJLCKr7/IL2Pp/JWRficAZf/MJxAY5I1Kwjxe19+BeqhjrsjMAnqeNWsNoldCRo+
GA3aH5VcnzBUWT1HgXX21rvgCXodI6kaGEBxP6QlEFZmL9eE17GYrdt8sFsFO32Mz6Pf9t/OPM1i
oB9piC82Ug0gvpLSXmOTcg44JJ3hL+Wg1NH+gweD+cXMq+W/2fdBuFlYndmdczZoIMPa0SI5a3Gn
ZZ46eAJWb2TgVMQlksImxiB+RzOrzK6e2ICKNfQTS1A0JgPulgVb7FecAcM+z2EHaJEfzh07AXG1
NczytHpg1N7Fiwo5DfKmVtQFkFHcB1UftrSCOCEWbgy7mu09fbQ7uFevPXlgdsHuBa5f3sbOYrAb
Xv+EsbhTDHLWYzhxK4eMvQzhAEDJ+jnlLwIfIlFBpqCUb6N0/CyPiEJu+Vtm4fZzXQNLQ8HF1+3y
1+rT4BHtPTA+uPlw+MiwqlOkHtwae4gr/BCjqVtlt73eXZ2RioHxp7IxeGHe55wS1DVtyLZdSiSf
U5mCjPnyKc+D/gQpV7SXbOy/crIU2eM0AB8gFMNdDxCsom8hqhPYcLxErUxPzQnvumdzsWkg0lyd
Gh9KnM0rCAdkQwVnuiRuH9bHSAiDV/AevYCModKKRfQZfE2c8CAIu/57cHENoIEWxuJP94EqSEFu
/6RuBjb10b6DesEWQcMcgA1+TvGdnPmV3pQm0mvzOk0Vuyl3t2HSrxQthAquRbPIP1oigcjfpDkF
G3IRBC0iujX3O4VVNJdcD16gWIodqMTxlPD4IEO4ogA2jbaaeoHYtayfYiYU46cZP4H7ghOWbEgB
BnCMlNm0lg/3gsz4ZquramAEXMsRURpZSd8/TevxDlCAaLrzVAPlvnXdGoOqhGgGhGeeG0r2sW7N
0YyIuJ53TRHXzfsVJTRzi8F9dHYOdlTZ5/RLhgR2hnfrsaAD5zD7gFjhM//Q+d+sx/CdPMboMdpx
yEMPmxWiByO4D9Bp0y0jbnuL0ufsqTj1c9MXI/4QyRXc8F8zuQ6qPg3oi81aB0b+xmJ0//DautvC
XRXqPyaZjBQRqcz78zY2++rAmFGXmHdQayNUaKOPSWveXgPXAsTVhvdpbObAUHC2+8h45YQEqAiR
B5yYyxl9sKIvqQsM5oWqEOG/faZxYLSQQwyyQ45keogqb9kasDQNQKI3OGOrYDEn/ESMDjj9ZBgP
gbpkwa9P4Gfcqbu+boXgllwhUG2TH5ASICBZ1oFBAP5550jf9EZfnGUEhD7Odzn4K/0mjVovLIwZ
U8AM9mge6LYWbJdvpwfy1rURTFKjAuX6N9KhX0fPou9XWZ95n32JwoiZCBQyNkNTHSYRSSQ7WRCx
uns3W+cgaPZRo1bClwg4Szbc9RDHdXFFo+rC32D4DwRc3UOhGqk6KEj+bWd82pV7A8g+De/ZUXNb
28qDEnN+pRrBGqKZkqReQckrAb6EIYsp0iNTRWzosT5lHbznBjUfI049nPWwK8df3PwAYgLD27hU
ROQXMiHmHlRqEP4Zi1vwBqYkpKntDInMEXIrTrdHEnxERtye95PGfxZUxBUSWJL+gPOkzbqIjwS8
uIfvH23+rrIYmcKxqOwQPiIk6wdYspfkjD7hrY32dJdivuwQVmMuIIjunVIDm2iEFVaBlC7o59BE
qA+sChOGGZ8CBBhANdNdvg6cqpsjU1bp5G7xwjwwC8OQzn/8GLLdcWWFqBaB1B+zPsoicgPd9ACp
2C9jYFa0KhM8AahPk8Z7eHogMjhjG/+Rme2/SROzowdIDbgOFPUR3MHi2vki7nLaAdxY8UCzgv8g
uxuAvXuOHn15wx3O/y1AgRvJ73OLjQzmkKvrn+wIXTQ91oJbd/+reUqL0X5eeQLLn/K7R16tRlp4
CY7lz1MDdl7Bl/QQTIFN0kkgYQEdA4rl1T+XR5xzmGmmQqUdACoGHPb5oXBBJyp+4cxP9oYVvdSr
iCQYFKpNXhGCmQu8EicNMO2WvuL9EksKost5WbuM/+GshSX2/JcJ4cIMELFcGzQM2oHpFV9EuySp
EpDnjyqKXmnUY0jul6jBhQwxQdu1boLPnNIAW+W3V4MtynwOXTWtyWFdYVKMbO5N66nzcJ7JNZRE
leNtxKMQclrNW3+MShlml+V0OAtZJ7DGlHFrfkle77oaoClZ8dmRsIA1VCoCzWe5ZNoF3ukaPjaX
tBMacz0/jRketTkSncF93vgiSGHqBIkPjd1uiCFoeEshCy6cCWoboEbEK+7Z518tpj0R7RO4jEGX
2EFzl/UZU66PfIa7+fHeH062zPrdYNuayYVW/2MyJ4VO5cj6i/Qkf4kF0IABuKTlp+krJ8t7YEiA
hjfAixaCsucOIaFC5Nh0Nv+xX8+wi5Z4B3Wn+p95Q9PTGvTZdnQmXeNmLQNxAOVpOwrx6Rs/ghaP
gFkVRA3xZ/vGl2pNQ78hMdrl2wXAQ6yxv7sq+T08o8N29gSKk8uGqACWk3kc6skrLRniYfofNnw+
tw/MTCB0v+RIST3PBJT0RF6h8tpn3ei01lniMtw/EVDjDI6AlL98H0FVUCNIja1H5/CRL1UKOLDQ
6+TnGdbP/6ILNSeqW2/QY9At3cMHyLhYduJu6p2Qc+0HCnqyW1AceaAKkiP6T4QC0A82XLN7Agrw
FmONdMBzo6JvMkE6RFGQ3EXoS31ABYHHGliVvkKk8HaKy5B3zX0XtkRgjU56i56uTO7N8CUKwI4i
ihmuVU3RfaaHuK1QtTDNFvdGd0f4d7HN9/ElJFTrINk/oOf/Zpw6IPEcWCCM3Qrla3Arn9SA14LP
7EkiFtU4I2NO29y+3ZuzgwWgIEnXzOSjamcpCGEfgTAhf3tnbJYpOM4FDvUMNV4ZM7gCVGkfuP12
tHeOVPx4EXuaCdDJB4E1+BKo0U0wBcuk6Y5IeoBA7c9llqu4jNnoRlL6DHlK9FOvCINPnhiUqP9B
jMHy2MknE9U0UwrRwocxkR+9p2tjxKxoUzFXLHIybzw9RKVT+ajw0rpwjvRJl118obpBWcX8pXud
49vB77qIHhtGkdrjvm62iC8vaR9EQslfXP4yfYgs/B51odmujk5FeHHfVyd5MFnWChEhP7XpgqEM
tpUxBHRDpsLQL+cHoYyBvDRa6J7G2iEGQTRbxRMYv0g1YBSbPdxMEb+6wAMv+0n8kwVk3QgPJ0Iv
ECZY5iVwmpiRRtHekY61X9DYAgEqGTbzOASqdsM6gJsQ9m9rtCvE0yHA0os5eS3Z2wc8MUXIiFNX
coeJYu/uKSZBrBQH7VBAWA8xkgkOg50nG3K/KNW+BM2HzbHvUkdeGWPWMT1mIJaGrDSsL6jlWCU9
Qp0GLDVBIf+KmQCA0t8PZTdg6w+0i5h7SXXWYZy3IJOEN64C6zzc/lqvUQYxH3AKWvzs2n2zjifg
Y2Ojy8kK9HSBDwa2aVgbG5hKeBenQWzIqCMJznCwrQh60H7jD2NWAZRlyaDN9BLQfcSN/dxqc7XL
J64Hyuq3Mka4p+Ga0FnJ9ZV1QDp+t5iZEIkP2NHvipuF+b71WV2HevBvjgJbSBx8MCXBsAWzlrGB
bQzjN5PuDHWMsxtXWxHrMbybfT7O4+CpY8wTVu/oupKkK1eCEL2fc5cBUzsJNn4Lvhv/U6NQjvgn
KNnu+sb36ozuK7QP1hLOSTo/WmCc7OFNpP75pQbQhoCH3T4yFA2Dkb3o4naDY2X+IdTL/luqhvKp
Q4SnyjPijBE3koCssWAZE3gl8AAtFEAsc6kU8wtzfQB3bK/PS5UkcAgXDOSgZMuOEJUQ5CC8VAlL
+oQRNxJpLIjNN9v3YGskBi2Q1a3FHQFffOoG5gbQ61BiKeueydjKl8IEKBOxYUpEX6JLtusJoZ47
S1E6ZAwCyJUdJ7iqAvWBvEOE7UnHTgI5NMEnlEeBsjk7sn2DloNAwug0FMSVjuk2/Pq4PDGcgsHL
j0KgO0HA3OWZqUUdGsN78I7fqRiTAiTQfxHs2d30dPvJDsJt2QbYePMbSFn4dH9rSgccM+x/hCyc
7j8vXxbfkGLKO4ga3SLQ+odwJnaWZzzr53QpwxsA12IoqyUONhrIVYuQg5+Sjdmm08FVsw27hEiU
yosuXMemt8sbZVjWq+Z7Bq5lHPrH8tR/MlSy9MJ5AY3/x3LRzBDcDysEaab4Mcg5yhD9PVnB5uN7
gwdpP+R/+cmq24dJ7M1qNgb0oX54W1RRlw37hkCvFmyp+i7x/uYcVGh6mBFJliyWdKpZhapMlhew
8ct9Y7Qroh9lBvPbTs7T7wjomNOzp2j9eh8S79kqqGFpzZIdrCACMFwHChHMQg5tiOoCvyWsZEYd
VklgFnFzixfCT/RfKMpOBrv5GHSACV9rycdH+Ol94SLZIpo/pogaRPIHAai1MY2nvuZgImP4yHkx
qzuV1qxtgtHxrgFJudbI3KVbBmrsjxpWZJ2nCqzKdtbv2a8dnTG6JirTpZZVKFoP1mKWgg3iG2HE
B4oEuSzfj4/hXeN15T1FNhOxKK8peza8wuWd3QPbhsNTeU18HRnhzsoUUHCafvtXwteAl/NLBUgs
rPKyBG/kLF1JWqCFvZSm5zi4MowLKgvvSdMppaB0+7cc43cy3xciTuRWV2tbtkPRelLXhHrUs2CL
mI/hDxHTZIctK0RxhAeGM2/pe0lJHX28B19WWzqnEEYZHSwH8xsCd6LWXLKFjMJdpkcYaUTTxcTW
3d4m/fWdF6pl8kJ3dgF+nr1Ru9DzfrGqYI9fQGa5O8dJB/gHLmoBD8ZwGawsDkq4lLMMKxXZoZp1
ZQ0OIxt8GZgAinYGp6y/fs4AH7SGeN80Mb2R6j5iDHCYE86SBWgqNnDop052BqkYsy8oo8wcUb07
P1RVpDtvU3yDDt3GE7AClYM4fe8qdI/l2THKH1zP+F+RhLW8MW2tYbJRkOxNzGi5BjuZgIDh4Uu5
E0vcnRiTQbJqLYYAIN3BAthhZhQvWkqB+L9IDJgs6KOUpyNDWgV0Cv6B4Ive9BUK3NGFO1IcjMHY
ZwYg85k/GIL+2zwB22kwTy/kxFGphk3ZWFsd5yWZGP4GJ7s1brn3E/URj47dEfRYNG+fkmKe0CZz
dwDBTJ6ADdXjZvhKz/4jhyvF7PeMsdd4l6JgH0gRdvM/1CbRZ/aKmuhfeIKF9jrMC5tL+T13ORPh
0WEPNMvf7qSP1X6AwKDiFyDcqRE5Ap09NTUH1fAkUvWyrgHqcCG7yeYQhiasHVaeOMMMLtMfcv0L
NjSCNEhlejVTGifeLaovt4PUCTsSYj0mQSHrLpktI1yFR8DNvsdsHfros5ekrxnZZKgVvflj3R0r
WUcmKRgFa4iUgi3AnFCJs2MQ8pULSjXImRQpDnJ4+PwZGhVusuQqXhoVAtpYT2QAMt7erPTRd7VH
L4n4BwuU3gw8yzoiZn9zrTCIOb6sPueJ6f6YoeD4uozZDciK4goyb7Fjouhpbo28n52Ia1Y4OcTM
ZO2XpzHyonr8SA2uxIex9HrzzRlkx6JCbGVC2QjJmqr1mZrFy6ixjox6hkwRoaB8bgFNAMYkoCz+
oEGqdcV6atgiPm8bvR8IEVkOpeRU8/7B4NTkXNwG42W2gYFp6AVLIjLko05v24UsBA8N+lv500yP
jiB2Row6M2SdBwnAnPUJ/d45uZYHcJMt7TcCOApxljoEbe9BrjE3uq+bX+46tCBviWyOvGqgU9+J
hwQ3snwia4H+1IYsKmWtlMoLiNlr+06YaqQzymSvH6s5wXKYRwcoerLtaWcv4YD7SN8a1p1wrYnA
dBisbV1rWHIYJouvlGGf1a3XgDdcmzlKnx4AJtAtM+JYsiNgeTA3SY3ACANiPV5xZyjYtJQaClNp
ILmcuYKhFEhRlJ8c9jnEMT25SOLb3gZ3Y3tyneDnInNyDY4SLGNG8tWEO9baMO/jMPIGZ0MnQb9Z
uRI33+jzyO2QZf1MMczdSJgccA23QXP2ta/hsnERwpKjyFNwRsb6CfSJO8UrkpFR4WY6KPswL4Gv
rSkq8X5huxQeS3A0lDef8kac/s1+wo1yt6xu0SW67+xul+2FBAD8TmSrxgZUN2QaTjQOCnoNOrTb
8M0VYkcLcg7dUalj/m2wOfpyY//NtLAzggk/2kSBjcHmKcBECiIphdJBgpe9oQxg7Fs0hhweyAYy
WT8sbwzEyRorPZyCJiJ6wJyFuhEgVQA6HeetHUIA6Ocvgf6CFRc2AhsBngTUeAz+xKKoiTGz+8Nl
IUWnB6cIJXpwN0eu8BH8pGOlIOfYaxlo7Mc7M30S3+mzNv+RV4ikbdodDLL4icJCXZZIO2JaO7Kl
GuVAXsA77pZGnNHF7Y35NAoZ1jPugxJfZOG5yvjRtTUFnwqTyexW+PE2crKYteuEz63BTBBzw0DZ
mPg/mMXNizPKTxhNeZEibrlNjKCQ9pZdEvCPJKCvne5dZvyZziDcKwwYM8WLOb/JMOqXC7thY8pw
DwItx5JZfLfvKlukHaZ40LM6/Uy3LKeRZdYt9x8nCcs1lcL9z8AAbrAWS5Au0lCBh5qpgK8b0bdA
7gwICLESgprZb26Rd9mcnS1AAbXBkd9sq1sZMD6vOruYT66sdfF/bmNx5gEykRsxdIrOmdZI0HJi
JUyOFIDgEtxSxfyyRZvcVj0p/LEg4qBQl2GiOWDfC3kKUeIC3/6tTCB+qFfMHyYohyG0Xyh/d+/Z
e4O9dVSMSFDooonb3l/joeelR9wF6hAsTgjF7ZEjiQlS62yfGRk9pU3QweJvTo/BpneTiVY0x9YQ
8XyqbhYbDsgYRYlXbFnZSVfhUT/qFd+SPsRsuZBLfWjb4gepR8fbdRsyYx3IaWPiHmUGKdRVpvUS
u0fWHfQg1DcYtNhCZc6Yu6RCfJNcaiCrLszpvwldoXKYGqE55zs2UFIbw0diyyk72YSmN0tvUIn0
pnKxgcEdUjO/NLTUfVTnMojxkW1u2Ceh6jNQawuDfrPxYyQrvfhOFXNyl0TfKi77v6XuoOV0T5sH
tnThfy2beiJakbyQaLLDhC0uDIf5JKI1D/zqlW8b3Qhv/Dgi991NZdQNAOxLNC/FDvTiTXhhYbk1
aY32OWtppgdTnOurHQUC0R7xifldjj8oIsECaIBNdnr0WbuC2pEpOiA2hUqO8WF3e7dBknnCHFxi
3ZbRQwJEL20nbY99S9PTCOIKzx9y4uVfShJdHBw6jLjo278MMiSnYcHLZ+KJA4vnAbU+zKj3KI2p
jtuhW/LXwzdg1LNkHgY1PhIXylHk4vnLWTH6D+BlQAv8U99ToRI4Arb2IKTiglG1WPBFPGF2JzRk
eLbnCIFfe0P2jtkUWKSDUzw7osSq4xnG9NPKYUQs3fFAUinj4MvBpTYhw7V86xcuYLLIQQ/ZnyHo
F2tBGDn7h8O3mFphfBEtS3cur70DTIuHPEogmXKr3M6a8KEy5igYE4sD7bMgS5RqVz9lmwoDAcqg
571xjyg174pPXGNOab2c25aem3knsD4kacvjUnRhoin9wNotRjV5tSR3rIoUZ0Na78tY22qofZkX
Jq226ewYEYYb1hX4YNzFE5npf3GjqXW40vsAVNta9VnkJK0FUzFuG12rOmStqvknEM6DEmTGoIpD
bQ90I7d5sappDyHRJN7amw8996ZtGTzPpMwZMmB1IJ5CROeWZDkm2rUU+Jy9R+yEeJoljf959GA3
KzfGr5GhvFY1zgrwJFZ7WxbwKOR9SuzwQL/xcDYwftPTWFjBr6+hoSEUsdEGn2uSxDdHMkAv4lv4
joHuL0YoY0mdmyuyLlEyChoqCxUxW4ibETvf+DJUpOC3iDLOAcEPLKFPdv/w6UBB6XUxl7CoXRa4
9FY0t0KCy8MCSHmTZojJchpOvJsXiOuOTqsGRwX9s3SKFZL3zeWrVZYDn+HhuesgBmf+5YZl3jeR
RAiXCHb9tRmLcfZY4HEhQWE3HHsBNfdia9XYpIwuu+ys7/ZLLfivNe5SCiihPkWF4bT8DQAiH9rc
vIHdn7wOvvOLFUTIHyYPRwZTOGR/CqJLBirjf8uqFbudvaLOUHI+r5CqGudkxANkkEuyS44BWIeM
JfBzjBA0XwufSRuUhXaEPultZ6zl5nkwcA1BYathDUfKiqQHSiASKs8B+g8FLyWI7jzXt6jtnWDn
WjE5UMg6nHByHdkilk7Mq+3HRi5rbRinmVXLW9orrvL1cGqycul4JBiTfljo/KTw3TtLY9viTIve
pLIbVpnFfcqjI/vNDPvlC7/HvnKbDDA6jxIxZkNuBqIqy1nvscgRlrJqCijL5Hn9W+/p8yoJzIgf
WuOOdA3EatheBoakbGShqsceIxYzClss5VzXZtUcjWXbmQvGkmFxwuStfORT+WSbKUs3rqsjO8ba
ss8PI5o9+WXhwG0T8lTUxnzEpXQlZ6+2JBSiyUnOXnELEAAavj5H4MCgByu57dOKngyvEY1MwoRs
1J0rNQMsKmse6yXb5JeLOY/JQCf0G740c7ciIzzXLSy02b5Z9rd93CrLz5pPsJvcabaYr4U6jZ/r
B6sIHyz5uZSNgm2EufhTIBXwHYCGXyRoWXBmY8sTxb76Y9uqwrQg5gHp3qP47ND3oGPmO1FUBEz1
5b2g13ER+sa7pZa/wlekNJnQJXOrP6nm9xFR/bRGV9RlChOY9ILSHVYUCmuRM5xJu3bmtHSppalA
UaE6qAYoP0t9rhZXuGTwAvzfnjwlLd1DxNRYUVl75rQPbqU7D6jXts0UMu4gBpLQ6fMc1DRMUMcM
Gh4Yd8Rj1v2ulUF3DFy/WaTA05rfLsV0Fas19xPCZ6rDNkUiqt7pedtdw1tJhN5eD/FNMVuxNtNS
Lo3XmaosFpa6dj9CbYZ16CvGueqG+fUWS40mfTAIWuikqYmCP1HDQshARewGut3TTK1tXenvDyns
JC+fIU2nbWsZOxdIp1dAxzcFFtAHP6wVvAt98gAqEMwFPFB6mbtPy6nHj7WeP2mB6GOEEmEglFL6
5FXm5EsXuFYScYFusPdqGD3oePxVBkCQ3DPffC81JtbCC8BsjpSCIWRQ5H+EEvLk01D1e0v8CF7u
sVT+R9qZ7bauZVn2VxLxXESxbwqV9UBSJNX3lu0XwS1JSSQltpK+vsY+gczro+OyouIiEcBF3Axv
kdzN2mutOeazFhoDIVNVYfGg7kO9mw9AQeibC8169C79as3avm43fDH62RFQieJbHIj3lCBkp2LP
jOVT0hY82L86EQyZEV67S5h+qC92YYUfsyiS6+Pre0U3UVD1zETYPxtvoietHBNtdwQxZARR8RHl
RmuDDEDQTM8fIomBdIEg4FM0z1C65DhU5gIdc+41Cdu02Jil6X6yHWfQ5AJhlabRt1gH2XD/mr7q
iLCFjuoQqQFh6K9r/o6Aby9SnOTIORyEayLbOZdlUkyE+kDkX04wx8IsEvEhaqsUAEe3MZ6yIZLb
YQ0cnFDjmbrAibLj7oEiC3kdgH99ehaCZoOwmI2JWjE5GYk+ipJ8H/33OpZo4HcDlcTc4bEmDFwd
fWF1dOzLRExc1UZa3+qnnA2ia++BfZtvte2VAcaPnIP0Gs5PEAm4tZdj6Dd0BWgimwpcFmg6Z4FC
Dp29TIgxZXcD5odSAa2EEfFCIB6UnfgxBZM1fUBXKRRu6hDR+o7AhAIYGTB2KC7ojUfvZ+GODxgz
0WssKoOpuNiIzYr9E5oKfqsi2MpIlVKH41VrdNfRz9n5TGra0Qh5hEdDO0pWCeC4pTWV5ztaKwQ0
qXjV2A5gB4kChIC+tPS3PO4iFLmi5Dpre29lVEdCZS04UOTIUSaLhDUpqqWNjgnkI21h/QuiH+YN
QQQ/WmDWxTFVAJFKl93mCC8ye1MxLNaDiqyA+1bxa3Rv9YHvApxLmjuEETTmAHTdMYd4wndRJySR
jolx77Pg1suh71EvEAkKJMholVmciHP5b5XBjniNKbUW3UTsnwuReOVCBtCnXCNADSlEck04AgCS
3pEoIX9nGByYxC3gFF0lF0ZLhcyYFnrRhoZcTgFUwOUeCdkY+fOInjMS00lkcKNPSSubYU3NkM4l
572hZacNqxUFfVtQloQxLeIWt3ixKaiKxZi9nuCo0E0O6IicSOei3+jnY+ZsOT/NDgsgbds3A9zc
BAkSzxxP9kSJO77lnjYx6tcXbrloJ+gWdPp0dV8ik1jaXOw+QB3xucl11JQ5kYaQRVIDmz36OWNP
ER158iZhCUh+jQk3OARwZ0sCw6AYxbPDpOs3YrNtOCY/+XyEaHSvi9SVPKCwwhRug5rzjF+MApfm
amQiWF1SG+lj7g5hhDB9TW8jmtDDx3GcPxfk9zR6wREEHb33f/zH//w///vt/L/ij2JWHC5xkf9H
3mSzIs3r6j//ocj/+I/jP//r/vt//sM0LFNTbdW2dENTbF1VNf7928sizWPx//0/pGuZS/Gxy1cX
NC9kKntvFKJcJ4rujGPcGUf/fRzDdA5bO2vzlTLNCSocGDLZRzqmu4QixYFWUKBt4Z0xxW//6dnE
b/rybImenKyjcs1XCfEqMAmqk1QquURvYeLu+RB3xvvmXeqm7tiKohuKIzs34x12sno6XM1iVePj
d/JW4h5G5MYivDOQ8ueD/TaQ+fuDFW3tWInMQBaBp0QLART8sTZ4ocrn3hlKvTOU9ftQ+6qrTE0M
hYqh3/YJBEVxUQ3IHpPLvjOYmAQ3H+y357J/H0w2/uu5zDFxOO1WwoWPlhnkXy+iJtrce7pvZuVv
Azq/D1gfmvR0Unm6XybtVSgw2Im3mh3RzIBupo/+7306RRZz6Muc1PX43DRnRtS4B5HRrNy3PBIQ
pO7es337Mg3TtDXNcQxbE5Poy0jb3KlbWzLYOMMKslsPr0NsEAUUhBSkaLqjYefemN+ugC9jitn0
ZcyyVPUkbxlT5OKF12LhzbbTZjS/M1HE3/ljonwZR6z8L+Mk6T6PHTFO1bt8YrgdrD464p5k8fJv
7I+6+WWkm32rVu2uPlR8LyCgbjZeiD46zmA4zHce6ds1/WWgm80j07U8MU0eqSZy0gKa70nHqY9X
Mn733t69mXGzfRyb9pAfj7/WtDVVL+54G8J+78tPb1YIX5XA0L/zcOJ7/PG9TFlRHM3SdMW6mRfa
WVHUpNGKlR4q2NEKaKpo4zM8ir5cdO/uWt/Owy/j3cwPu26KXVUyHiZPIV2bKAVIfosaz50HuzfQ
zfTo2qTV1JqBhGJJ9NRwg6d0Q03554H+eRDfvkLbMBzTsW1VUbSbj3bqlK7sLD1fiYS0KAJvx6Rk
LypJOPxjaUYl++HK42dSPSg7ac8+ElApqmsF7arhkCACp05Okx1Zm3KNUAIhtUzRQ6IFETTpSEdP
xBm5PiN+fnD6HSVs0ZEHk6Cv9UuaHURTcExjnbPskEAoPiyWXuFy8S599VPucR+c4iulkCqkgEBj
UM29NCUS3G86Qm1JqCZDY0GSIiL7K6x+gXgw6xat35AQMAJsYwNZhKrS5LWBdN/1FDQG1LISP+vF
g1ekdCviQtLMounjSLBoPcr04kSpO6MhPCX7lmN64+Wz05Xooo7ySJBcldBC6A5wcOC80BOhY3FS
UyOpQHUeKRqPuHzSP27Otk+7abm8Ag4iZTBTFG4xpP74CfiblJH4H8Cmfi9mRO+0bm6HdJFnorOl
eBdYcYp9g/wBksNKLQnvT3D9CpXuQIlW+tAQvezxO7LZMy27LWmoC8UMUfj8eZIo3+whBotLthzd
MhTZuZmNimo6bXE65SsykoRzlJbEfY27CXm9vznUzXZ1tK04tswqXz3Smhld1umARljam9O3y98d
6mbmV8fDoYgvPBWtbR7HFodK68KwF4X8O0/1zXL+7QXeRDttvDfTdFvmK2c6VtyFyDyIk/n9zjDf
bIe/DXMT57TaNc73BsOI3Ffuo+p2mKkwsoTolbz2neHuPdVNlKNf0qO6q3iBQ7jQURcu6Lw9Qnz5
W8P8Edq0V0srdY2nwqXCnyZka6g1o5P4u+OIVfDl8FfU8zbO4jpfPZ8G2KMhnsaod/P3vpEiq7+P
si2O0ulw5GlE+pgcOubN4rpCUooKPKmNn1+e+AQ3u/uXGaHINwdWlh+vVqeynOg160tUTetoIzwU
fh7lu9veb8Povz+UbZTW9mAxzDXIZ68iwqCjnPTzvQjj5xmnyDe7g63HtWZYvLxnAF9YAtKOxu7A
GXXntd19oJu9IXdKzZR1HkhZPkKaDZ2eKO+JStqdNyeW5J8fyDAUQ9dtx7Bu1pBVF1Xr7FlDp941
YHLr/bNbzaXellr+wX1JztzzVPgNx3uz/fu94r8HtsWr/jLbj2p1lUuT2Y78ZnkEs3FBZcrOfjqQ
7KKr4M5zfv/l/hruZnG1XWnsTZnnfBSG8nRwYba2Bjx8Lx/w/VH11zg3y0uvdXOnVHy4EjTdozir
TDpaVSrldyIn5Zs7HnP+r5Fulpa6d7bKIW84FEXf3ItNsFG5qw/67VCW0QVEEcTo33mL957uZp3l
mpmc9jvGvHgXoirTW4isNSGDf+97ib/0w7y0b1Zameu2bWtHsXHIHoXNMQ4FgeAA0lkpBKzJ+s6j
3ZsgtyvuvJeyUpzGZAV7HJIfQHfIAjr+nXHuvcKbo9g41FcraZkgx9Fl4LhTiMaIFa695b03KGba
T2/w5jBWMyupU41vpSwpPz3W/pWYT/o4fl6C9fLOQ92bize7SKrGyjYWhwrQFci6lADpV2nwsUo9
eyqYBqJId2fMOx/MudlAqqTSy8xgAxEFZuGNiKDkX0gkiu/xw2t0bjaOc64p+cXkNTYeu1TinxO6
hBPPYu8/v0AYpB/IGlgDkYu984B3Zopzs5UoSpwq5oUlUPokFoPn2OW+140EEPXOSHc+n3OzleiH
squKE0lMfYzMkxtNvUypvApSmx0JFJmoE9wZ8870vI3pD9fUvErSrwV+9q/96rnw3q7UYGhAodXt
zmD6nY94s5sc1evecSoesOoVEzBJMR2pqdcFT1RVqKbeW3r3vtzNXpKa+U5pNfYS+hmeswHyG2+z
TubSvce69w5v9pJcS02rall2ra9xplWY7orO5Jds2Q3nd17hvWe62U62zUE7NFeWG/dl+ou49ZIF
xtGNhoC7n+veWDfbiXLclVab8P4sWuUKNxuIvhZpbJPac1Z3nuvnbcS8TVzmeq6Ypck8FGK8QFzB
hG8E3Qj3FtnPkRZJHObol4Dnqui2tFd4gS0QkisU8uIzx2qH6hOKJceraFniTi2dSLIISuTPj6n+
/ErN27C/ja96VopLDEZ6OCOqH/veaZ4EkD7wFNy85AMgGyB48mfqzLBA7u1lP89U8/Ye0GSOfq7F
cS7KMSmRM/aqv+rCSPJoL/n5Yf8f0fN/hUYEyr+/6mN33SuKzBlrQ94S5R9sm70TAM27pZFvX6ut
aralOaZJIuL3kQpJqdNTUxBWXnrtjA5N9+OJ1pPc/bzzSPcGulnq25NTbPN9nq8eZO/an1bhx4bS
8WA3+Hkc9dvl8OWBbpb5zup2ZdvyQFSbA4feOy1CuBbNJmgwWBlPOi3wJ5qH5OjueSe+yh8n7Zeh
/1j1yrUsjSxfnWl1CI3hwafzsJpSIPGG1/Hd1OP3s+Sv8bTbACIrCk2SeFT855H7nbzN0xEg4r91
BbYNBtIsWWdS/j5FtLK8Zvn2QAAx4NO55TD10DT8e+fpl2HECvyyvez0JpdUm2FEr9c18V8PLG36
wAH7BqgR7h09IiT482P99VS3IUNTbPXa2hEygLaz6HiD/O4RM+8mF4Ra859n5fcJwC8Pd7Og221R
bcX0JxQ69KfHYOe/CXMtvGbvbFTa95Pwr+e6iRT2u6KqpCYRtVU60xHu0aFHthcXt4CcKTlXmohO
GHZKk1+SgzokBqQTdS1Sst0bVgnChEufCHWmE915C99uol/ews1mkzSnRKpqfts/dQU4gqCxhAhK
p+X9gp74Yz994JsNx2r31+5yYT4JvFvZT540eG3eLqD9H3EGwO/Vlrblu5vAvXl1s//oldjp6jhf
meMzogjaGKMtkmfuEeCfQXbfO5XvvdObTac+b2VTLXjMy1wenNh36OgYaDBT1riu9f7eBzRvdhz1
oprVLk7JvSGtrNy+KHDjGRWUnPl3j6bvd/L/nsnmzb5TtFQsG4PBjmj1sLwRnWc2re13o7Xvlgx1
HZPWAFs1DflmptS1bjXtjk/WUuGT3PMwD1CJiPYfG/UuGJY7a1QRf/B2aqqmbjOUaZuOcfPNNC05
HrfnIls9WO44WC0Euw9R1QgS5vzeBPnVKPLDYLff7Cpf9qWjiMFQ+HjTE9X7Vb8PMwNxtOmOXEz7
ZHdJIw6r/s50+fbFmnSxmJauGtptxNg0baZfjik94q4E4XjFc9Kj0NHiATs8fLi3yd4bTiyVLyfI
uZTtMtWyjO2F/tuH56x3jahAYZdIeyG6ojtP993KUynnGHxCWWWV/T6cdrS3FyVlODFtLrQn0BRK
DwvO36RU786Z71bD19FuzquyPqttWR0yri86xRbU5YgYRevV3ThfrKs/JsyX5xKv+ctrzK3kktUN
I4ksCGA5xgKCBFvmX8iBfLdbfn2q29PqoCZXKeMdnnpwUPpWQEcjM/OKa6VF7e7u7vztyvvybLcn
0KXYbp2CZxuOdzNqoorrkiXoTUzym8tP/+cZon/3dKT5FNuRTVu29ZuzQMmbROvi5MCELEfdA+XV
Fm3LlWoqzY70lc3ihcWpbM7AbQyQpfi7AK/XVzprwa9BGiIfdKKxreprF9BZ2F5gNwaEaHDkJr7f
1Ojhgp9/sSJ2nttvb5qartIOoFnsiL9/+1K6no1zrEIDCPORCQ/yrZic+7/wXlHLvO5VfrHCFBGo
ATDOu1v+dyv4y/C/gvsvU++Qno9q4SiHFUm4wXWk+VhNEiIIYydh+KKLHvv/zye2VXZiWTM0zdAt
yvc3s705Jp2jcwNbYAIVybS+viiP+kf3Ub8eX7fBlgI+DInGu9o+qMW9TFc8FjE//4Y/7ra26iiG
Ztj8x7F0R7uZJ/uL0WhX41Asrvpb9XB42j5lLSHKxpHdqUyBns3lQZ2a1dSAXPesWmPoiXr+cJlf
7Yeff8ofgeqvn2KYuunoumwo+s2hq1zOcW3G+2JhXCflKtHWMuakzssBHFkX6Jm7RxCS3YkLtdtZ
989BHUc2dEXXjNvrbq20TR7HUr5Qiqf4sDxdMrf7lOXwLIUVQmV7qZyHDuJghD5DWRkW1zCe77WH
C4Llna/Q1dvoy+N0ZwwkB+9wNfMtw22TcXHexJRknGcM8y7G1VV2MyMdnlNMTrPocB6IduqfX596
eyaIJxHtLZpFmVVzbicwFeqz06RxsbjUo5M0upJ9VEeX48cByF+2Pp4/Tlimv6ekDPbwKs/rBueX
47C0vBMMQLyA8WHEmjFf//yzWLl/rmtTtpnGNueVSeHh93WdW/ttdj0re3YifYCBNd3Wu9FhpNAv
EmwHDvggYBIGtcctuUwd43T/3IaHpyMGSmf/8G5CRcCBwvZN9IGTy9p4rYzJWY+uiLN2wz2SI/Dc
9LCjkDPpZuGcXx+mseFqrxXu1bAWol2gRc2EPs/IWSAdA9mTspDcI3cNBKxO5e2m6VifnelS13vK
ECFHX6MHm5Ww3vmnAUoTboMKOlcZp3NAVVnh7XsZnO6NAs3F8RQaZ4jWxkeY6kO08lh1AHJ5zJBQ
hWcyfOsrWMYSuWwGi2XLnu/Ql1nBU6eNxbUnR1j8GiYWKv3shYq8XMDmaoxsREslfdU0HBtP8mIX
Itb0shVqdeguJ+4vuluSbsP5SPnAs5QuHGt5wEmJRrS9j4sqEkE8gVa0PlO8eBQ47VPwWUB8Z6A3
DV8c9FTV4P2CaPDa429FQm4qv0FKiZwnaQW5BJm69Q5244POftRQ+8CaabTi04T8y/yIJYFCn+5z
mQIkGnJE3ZPDWnAzMYR4Q/A+BPwFSsXoIx8P8XLrNkgwLLqQgHX90jNTrFzyH2Te0E+g+ghOAv4S
j9c5ti79lp+MAzB2x/CH5Gn5WcAgaqafgkVpCpwLvm7oJom3wLTaoUYTfxKWIZKM6DJPN0AAFyRz
eZg9QhC8yOg6MMcKSp6Y0Pq0gqFKZVbo4JApDZIhXXUThU6jOfoR/PPOtPwLzAPsFSGLABNyRBwF
RLuPvZ7owDce6VICDd0S33WxUGpBIRgKzaPl/1ICVEKOVQboNYNO0Emcd+xuO1Qhy66PjRPCo+zV
QqKUooRE+nQ3mPrmRPtt4d0cL2pZNIp+uaInHHPA7Oiw7hYLAHDTZJJ/CrHm+89LnS36u6XumBqb
OLuQc1sLceLLYbvruv2q6bFa0wVkKLOHDhMvg37WK8ItgNBxOW1Xl3E13kEHp19sUMEmA5wGKgs+
3Ev+ntKp5VpAHU7eblbGYa76lt7Tqkel8Uq4Rn3z6FWf3WcBzQDrvfFZW6TwMOhxy0Jlqcoejm8I
0l9IFc9hrSj963uHwBomg7ascMhCYIzHBKoI9B6gEgWcj4mC4IQ9441GMgSN+CmsLuH2OXuwljTo
09xBWxd396qfLZpFdu5Vzx0qmsY/LuO96+w8BXDVhz2rwtMYu62BDhuxpQWbLcXNVoDo/QLJewny
6wL8bRaPhXWKhj1ZhfzO8hLosu/6LA+SJff1jYkWA/QhtFVUYcAPBhkW9R7klIQVQl2woTMzDYmM
IxhkQYum8uzhdql4sTVKloy9bsikzKRJGpoQNMMGDs2DwJRs8Vdoe2kfNy7vkEBOLaNONLPtB+qa
PDppAmWN7ALIYzyCgwbtUbArhcDXGQ8Qi74KKHiCZyBlO5g6i/aB4BAEigIfBwk2qpC1NIBRe/60
5vgmUS96rKmEHd12SGe/V4MqQMgN9CgoftkrjVN0l9CqN1hXu+uYBMUF/2aBLUMo/3l40UILWuQO
vqPcL0Fs4T4N4RXdQ4NU4BF2iweoFDYEpbaTn2zkPhYVPXRbHfAkedTMBC85edj396tWoIQRJlbY
kQwadCVYVnIVRLYbWsCFIeJ0uKJLcICEgvsTGoB7/HCwyvqlWDx46njeTLt38IpeFpqw7nC5aR4t
ys/I0Pqjs/u2B2SD1sVhx4zWMwMESvDUQfNfmpiqQtIRuOgLxtiDA0wQzh/2OmEWcvSeUpgKwrUQ
NrN3mFPCG0m4rmJNA3FEoTPbgQshElUBIuYBymobl6jDPGUBY5KaBmD4Wcr0K7zXQrv5YvFaRHef
EE+1vvWYQ8SCu4J0BkpguH3pYEPjH7pHjQNx0O/6+MbuOdwIc7n5YKOLdG2wh40niI4CGdAW7G18
GgiZqOCFoQxKGf58MoBTjUhcmiLJ3c634+tUlj1jJY3SjYKXwacdQWBgXVkgoSyBbU7QkKJg7R37
p4U+uAykZTliQfW26yMq9rn5DKuimDmf20fDOy3P8AL+he7cb65hpvxlj7rZFfViWxxa9cwehX3p
EQwTr2dCOjCADRtWAdKcugf2Qrl7//sVSv52wbEM2bFEw6Wlqo52eyWTdmWiVOm2WwFoqtQnaoEj
wZNQEON5CRJoPBG9Z5RkUuI7j1vLV4kKgPPMzn3amNS1YfT3h8lhGxxR33YU2yQ/ZVsAa01TqUgs
Yso8zHr7sdWboZD6xePfRd30OOCK+9YB/57ud/7G1mHs8e89UIQZNBOgD7BVbWGIa4XOJIZ9yCUL
tGnrEuIGhoRIcG4HLSfVjHsgiO3CM3C6GW5foKGEju7rsmdx+kXHwntv90OkUTS44kPxKiCX966J
f15sb97izTXx0KZXR82kbnXCPwJKyqDD03ikKs/NPFG9Dn7N3q/1qX4M8lOP3fnUeSACJcejNfdj
0OHTcVrR9+t4W2YYqvrKM5LoxNLRgryL2vPgQHRyJvaaFKSpPhzD2yHF2N27++m34bpFKkCWuZ0b
XDsUzb65eB2up+pyudrdSn6+7tYN4DoDqOIOp5rxNVAyT9pUYQngJ1/IprBp51MDXgICB7kMnQjO
f2dPpZLMLzU9Se879uBshod6Xk6VyIT3Ou3C0ASXxImBLTrkyOsu4GiRoT3JxI9apMEJtDxzac3N
N/SkEKz8DCoEIVAov6OgXeotbj6HsaL7yklIj7XepEd+xOnZo+20JDq9AAvAircIL6OkEmYweUZQ
247PNTwEwCYW4KXpaetT0yvX2JZNkAIWL59HuJtmgJw5Di6vxIXFE8QSILChMgY0G0gdav/wuD4+
I4O2A+mBg8keNtCoEncAqxyW1vxx96GRh0Jqx56hAWLxf45luIHfxjLi+yiqISu6bHM1vkkPdalU
71rF6EhHyJ/p8EB5OwvT3mVCZ30WSsuLOrdIp0AlcjxJ8ds4zEgU9xKU7hTdaITaABbqX6qPuHKv
JWlknHDRpIYa/zzK+fdEo1x1lJkjTbnd2Eoo1b3T4jLO/Y4y1NU3FM+GXN4E5pOVBucoxk9nU+m+
Kb192IQJzS7UJTeBahkPzseQyzpmn+2rA2LaremMkvwY/Zzi5sviEprSoiHLmvolCNLDxgHWtIeO
BScVJ83YZzk4vEaceoIEr9uN3RFocZDGXonQ1T9zCtvuqAa4ThL3oHo7+QHeZ831Zdej6L/pcm/G
KkvYQ4ZGMjrsFnE0DV4tLHHP0ekDKKht91qmnnwc2fuelq3sbmFZA9QRVy+wH4hA4kENuxuWSF9/
kvUJfyqFcavjTeAxdWnQ8LvUhe45alTuBjJCAjbFGeys3haaELEbDtYvdU+wMQ+oUBWOjqe4/1G+
ZsCdId7N8HivPxRBOG5eAQ2867rXgseyYyL2auYAIibCIvAY12ogs5h4uzgmtV3/AGCYI58lMMv5
MaQGdwFe20YHbdbdJdFlU226yNY4l4WXRe+C6v654pE3e2NNkwyC9gCr6iTatT7C/ZItdxybxBrH
CehRQQPf7735YW3A6ydi3FSSZzHOnK1XXpSP4AHi2i2U3q6NrHejbzWQ9VWI+eyz3DMBPRVchXPE
1ugf9pGdMG3ozDl4KDYOY5sbFDJUGk4mJ8WtZme+5ni5JqpzZnbz3sEED2OBptQgfKUAG3vqCKsC
EArjpVWMEtw4zfB6GqnWQHN6l1ecYYRVxbBeOx+cIiqAt89MNEAH/MkStXrObby/fVzCkYzmGYSd
irhHorcNxnIfyxMQbBIgbAgjvjNzoupzeI4H9sKs7uywqvpHMpkVbJIOcZC7ybqi3SQeHFumnX5b
diuCHW1ZxwDIroqvFzPlABUIXlkcdPuI5dmU3hRwZW1Mi8yt+8VE5rDLP1pjcUx6iOQe0kFmes4k
H+5yKmrORIfQ4Ke9/PJGiL7vJY+Z7Emg2XM/K0JVC7K5CsppWJ961XprjcyZ6Txs+9ppEOa8JMhs
lrg0bGH71aN6tY+uQ6izpasXwZX4CAtfYN2y34GK6R0fEoh8J0798LJAhj7QT5E0fmmfOYsl0Aj1
Iu+t8brFAcE5e8d5xbebdZvEcHtAkmloNSjN+c5zlviscxOYbD5DoYLNmSp5kBdKCKNAbTi0r/na
moG7O0MRU0vPeyw2zbB5/fQeERxzqd8HkMpRzDukI5R9L/7kFnwEMvEMTyMZALaJhIqcAEEabRcc
q6bTK5qgArmK/SC17iAmlYmfJYau/k4JyAOoMCag6wnsHnc5qXdJQwXHnFW9OUaQD3n8DAsI0h2e
BQL2Qhlgj1le2F02Aum/IYFDfpSIvvCAZZyG8wcjD9BpXwDRPSaS27nO0yUyhCETt4rtK9e6nw8J
54/Ulphhuk1ai8SWRQLu99RWu7UuMaqXdgWylanVfO7VeSyP4TLZLxBKqjLYf0qgwJJxs48SnH7U
LLxOnWLV2qGsB0e+xrSEvCdutQi1DmzQnsFdKY09Ell7sCGv+kzvOL1jeMspMLancvghFZuSqJ7b
BSKqbHi89DCSyncb3dUV10O5pIzs02OK5yTRfLbQ03Af93bXHkfzJe6VJ8/ehiFu8xI4Tz2ypMgW
94dJAzn/ilW8Jmxjk+H6KpAHndE7kQqHUOphbF+e+3ss7IC+8pvulpn+KFmQ9LfQm1tkoVEE3srO
Lbs9HWvs+lbGUhD5+J30CugAGiej5V3Vw23e12Iwm5ykY6iarJm3zUf7OJPiSqEnCCY7UKRp7lce
b8m3/RkRUELyDGtS0b7585T5M0Xya1z0t4rKnuTctm6qpb47bGlqoZuSjhb/wMGOx0kIcJ2bKebK
obn4eUSiye9erKOpsspjqkj7bzbCndFtj1pKS2CJ3Xv10I5UJD8KkCo8Id8MuGJB8xlPpKWm+PuX
AjDSZy0gMN4eAgj05+s0fZDnujHkuHHIli21ZTNon/RF+ilokLhe9ZM1llFwpF9PHHu965T/7aQk
l/niPKrkKw5EFRnEq937cUY1dmAMc9/WXW1koDzShvt51juJjIq671UfyO22EMqTaTzPpwDcQc3Y
M/udTfTpvPX7ZF8dOqQ/tE3xzL1yWK60rXsGrPxuBSRIsoE1jCdjA+Ydjk+Dlgr6ccQer39e6Z3b
+ucN0cSQf5onH8LWhlzhQJTIKgQA7OmDSiAPiNYeH2xA0upCeKDgP/BiRA5tOg79QcYUhX2PPwvS
P43ONB88JPwhqel383y0nyhB4uWBgzEJ8J0VJCbv+eoHq1WwIqEVAAQZnCYkelbqTJ0VvJqMpPjV
R+nog8kQMgRoRKz3M8K2C0eWAb5qt3beLXgzBanOHc7BD9u5PsgmB9+eORPiZ29Kizpwoj4lCHLT
JLWFMzlqSiGxXMnoIekw6mlRRQH+FYlPEki9fYjscmGNzg5/L+//8gm9fMagIR+z6Dg9BPuexRdF
XzfByWqsjw99ablf1KtunEzLCLrekO3a5bB8qGddeO3jJo39znlYb/bjLEyY2gYf5zo699uZhTOm
+PdFCOCn3262Qlo8m2XjdKEFyeywoik2gB2kEX9dPMC9u0/M7olRXoj8yLe0r9nH/iML47Ew3dSf
nAmJsqH2fAZd2b2pU1xaRkDhRjH/J4jJb9LHeWHzqzCsB/IOhwx82dk94XgEd55sDCl88D34kDxT
QTihk/gw9p5+Gkmg9s+usqFgspGfFFynKVJ0g4wkHJlKKbq0/UMaqEpgSm6NSZC9qptJa4QFKhWu
myh+wAbRmFK78dkrGI6GUVquJC87iVk8YxZjPXP1c7jmbcA+T2noVXuVG9+CRx3y0zKO1n2vxJQN
FORm/3yYnnEY3Upu1Y2bs5fgu4BDD9XaLpAhYcGSAEEGVRAG69U1rIWj+ihgqZrEV9dKXRnoTep2
pptQWIBhCvuk6p/tyFTGhRk02WD3xL0TAv4u0OlHVr1m7WyMkXocKtcgPfSPEAm5F3IunYcqhDgy
q5UbawOuNKcHYs3GJgXPrjKxgrZvBHFEMujE1q3OKeFab1tuRE5YZL4ObuYlPnlsL4BmFCYdxz/w
cPH/jNcs7GKBpSkyZnzpjItqsd0NSr23BZKm965xj5BXnjfp5iAFrTNI+dujy7xCv1261X6gYD4e
+y0ctmpQ8reJRC5eC6oOhNmztko/a2hGKrMf+dIcmDzE7OOoq0ZlGfFroPageFc/21Hdt4Yp9JFj
T9Ii/mEL2mJ+WmfPOQkCgqVVsTAHZx8vOOh2bXCk7KDSkIu5A1MzYyEmjAI7Ec6TECvXOEepxGaI
9sEFXwLCFe8C1O3iNxB73oye1UPLrC3s/nZ2Glfhfp6T3TECwkOU0yklYRnHHu4e7mGZml77Sjp4
HxIXXpxFSyqgcpMNRp3zN/1dgQC49crX8zB+Piy11yZURu3IhNFTjqSp9qh+YmC8aObFIF8y75mp
2z4WPj1nrfbLyFjwB6/+mTyY7Z43dr8cyrNudlFcGdAz14NhHQEEwu4hXdcEq4dhHBrEw+rSBG9m
jSsf8PUqpaYEfrMKIIJNDeyEZ3gNEb3aU0ENKhfChmgb7Dba1kv3Q6l7KHAwMD376aS73C9ZN/yK
X4jjt00FF4zvV3sxPgtHr+W2ACVqAR8gbILDsJvtcDilPi48MgxcXk1q9WJoe3oEpQp46KEclHNz
A0WLCtnxgehxCSw12eiaW51DVuE5j/jfszeUZVgh1+g8UvfRMeqAoRbkMoSt0f7pEGEMQjdEaPVw
+107OOoCo3zfbfJhhidHihOUwKyQRd5C0yVdx97qDGU4Pgtzdn29bqgIEJOVPX4391ZmAu+2jnSu
l22kSxEHXLdm7ats43PubXzgcTyguMmuV7/WvJKJ0yuHZEfWwm1y77EwF/z63evhNQl2QYmN9DAd
7KbSguTdc/zMtT1fchcNTHBNEZmKXjHG4T3ajtKx3c9C7q5LJUqCmJclPXNB2I8sCJCjJMHOiUj8
E+TT9ThpH5TPw+nNlAKD+hfeJ7BeNiiSwzaCl0NGl2IpZ0oegGI1p+YjWGG8NCBcNsMULrI0oCI+
l7JhsnG7neuAhcMNkDssxj090v6XR3sKhW7JPzrMHoJSUTTA/GRcvbWDEIsSnzhAiYQ3PRszrbHg
WVHnu/UnjDckeunKCY15Oko2pD7p1Z2Qp4D5K/sgdyEiXh7xgiWMpfuqCEgPDcxH/U3hYP4kA1g5
rvSyjerhHkuMIR+eY6Iensj/WmNjKF4a5BDh6JaNTFzfruE2aIfNmoPVM9jr0mjF6Rja6mjb4Glb
IP3nPpvBLlsLOxHsWHipjpsDNnu8TphOULbIsSEV1vscf75heXJfn6m7njVhBh6jfNhe+icMfBbU
SrjzlMPtCsbNUAJxkPaMSGyrxujg75bO5By78ag5+SemMc/HAqAFgUsoCdiZNiExF2wDrgEaLg2X
N+e5eXPW1poPXD1dnrqn8PLU5MGZ94MlQEu2k2q1qLBmocUmJBWU2Vz5vXqqB7yJuSlqMenIeVF4
isrwzHcGIxVpTQ6bK54LnGTEak8FqxfLJbQJ1MKwmHsuBtnZFUT8D3gJm2bsvMoFIVE7zWDMgYUw
2SSbOSwfuh25EGv452gdvyqQzIWM8/nDEQLksnyyXzS/XmULjqhA9WLHq5k4eAcCjSZfgZkRCOwD
W7ITdJPdo752hsrocvatONwvtnClVwnYeQoT6hz9magQWssrtAqQgB2w3CEtJf+XsDNbThxdtvAT
KUISGm/RgJgHGzDcEIBtNKB51tOfT3W1d+0T3REdjuoqVxmE9GfmyjXcNvILfHsyl3YRe6ALBpDE
VBFd9/CPoIq4kMwnW34e/wagXr9Q9oA+n8klZK05OH6ku6SrDywxAq++9vSk1ZlC33kV/YqKMyHO
Edcsd2gwTOBc0GiBWFHWoDYNyG0uAesQWoHX4M/koT9CuilwLoLcyykAsHa/cVoYFlkOEV0CrsHf
2Te/5dMOfSqn8DISTrj5gROLlUq2g0eOD4wpMh9P9IYY7ZpOPbYN1mvdMzfma2iC3MqVo+4FEBFu
9iefMhX3CVIg45WROAV9AomrWW69dr7nv0AVulOTW+3gGuzYwQbvyheH+fgQkmx0JRUdyFfj41oY
uL5xJ8vzjJXK1j/Fq2p07gD1m4mQ3Tb8ofenNWvhYPjVzsf4fR2tmWjPr6O8M9h+VtMuc7RmPsmc
AHe5lxepds7DvY0X7VE8+l/ievh8LcNv/1t4YngYHbAdtdK1gdoC6BNKwIKH9zo5y0fjbhpTSDu9
YUur2KvmvZNvzGWza7biOlgqJ1bTFxV3ayJzf5od80OZOGk014g2GayI9y/R9zittEgH75ZZOSuR
p/pFc5N9Zt/xgVjE+l4nM5oc/B4xcnMqBoPgFLGAwbeS6s4wTzzIE65dcKjxKeVD7e8NRiraQlv4
nwMeGaKTY4bgKVAwuI/L04TnnL/vBItm6W8ZZsprKGzfwaEMO6qjY37pCjlVtpRtJxiJ05Bzdvm7
vD2+YluFIFZKC5hZxbPtttztSb+TxYWwhDSliJ/FM1LcGMfzS1HYPCWFbIk/PWQU0m3oOq8Tr7gU
2/IaqdNqW5qW78/S+tDjTE3fRAnjoSDSZhHsgwUrhX3Jjp7qyR18LM7BUQQH7u0Wgszd+DRW5VPE
rP+FQ6kjvNwyn3d7CojuZOBrpi3cWVDz+d8+cem+6pkDxvtGp9w4Gq2pa26YTdYGxqXKp/iRYDI7
T5YqrYV0SB5yYim7yjMA3NmHW+/Qy5/DJsT61Up5Dbw/jyq4j/bleljmZDWOcim2m4R8jbd0Pzfc
D1wKyZt9XXQC4CiA/ZOEJ87VyabRx3V8zDL17XBmYlO9DlY6g6NiB0fz4G/fWxGqCqfpely9mxv4
Uyz/DwWkoviYzwbIQy/nQEugWyy2AyIZV+Z1bCVKfNjB6D3xkcyKdbjo52TTnmQcxX4h8ZBx+0UJ
vWMnrbn5Tlhkm+qk+9bQ2g3G+Xhh4muKW+c1uZv75ldSp3LnltVMQh//5KHqiOL0pwLrHExmwDlz
u33+eVcDzvPANqAoNBII50wikjS2ntvAiX44vLUdqWSslgA51xV1kKAGLuuKKV/CYtfmrte31cQy
zQWWhx/YBX0h6ZgLhJmmD5AnG14JIwJrzPeqzdinduS0g2bhBH0i30OktSaYax3dmVYPDCPtvT6V
p/zUfJqRJXdWk43TlAnmKbl1uKFq9D/jTMSCCNpcxabCLr/0q9RbmU9TDlNtqp46JKi4n9KIsZTe
KR/lqtokB2ISwxlVjWJW4pfxgYkgx10wLUcnaaDO7Fp/NPtwGX+Q64QL5l46ZfcBo2IMLnHMHWsg
mBbXkTEi58ObpvjxnotNX3q3bQmlzHwU3803GVgXIphf9utPHBwvaIBYxk/ieE4IebYLDIX5NePE
XN2ADjM1DLQm7FLgvrC3IwQa2266YRjNH+8n41nMfghuxq9K3+Gf+Js0YL5pcRSbuk1uJ0slhdb3
O7z0m2j/dnVSqxlWEuo1YUK/xXidp8ztfC0gTBMUOyaRwCYQpho5HRpjUS97MJT4RGSUaYKr46bc
WDUl7YdaWQEosNuC0QuDBG5CNB+kcbPAyWXUduB7TAXyCabjmMReWqQAGzc7YynR2n0/UnDgL+Wh
Vb9tHI2l7+FrwJqSmrcPcJHaZ4R+8V83TT/YP7vmyo7I+OTFrJp5nrnlsV3o35G+x9nelZ7GteNu
JuX480bNVkqrwgDUC7Yg+B1sBVb16jRgnrqUV5rsxTCZdpgi5zbjW/E1PBvdU7GowKCY1+MTzWkp
ojO5eTfwEKbhzjX1eRR5HReRb5tLX2lrB+DuAN6iQ8iQHM9Jf6xs1jwvuH2MFvo0q20zJHxwJeLw
CqSMn+IuWflPU3J0/PAfzTw6N828CR0gZy7RuP4mDLuw2M907OQwXAAh24U4kGN+T+IY8Rms88jO
4rhivTXyTO2CiQjDcckKaps5jB6Cz+pQ4t0e2iYpDo/WA7PinAa+CGAmkQVcrzlhOtF5JSvVXA66
q8pz2TyE+N5wRFZkMHoJIb7VTtDdrrdLsBxjHcHDe9tZcqqyGbleoW/dytkkXKSRGwcbs5tqRPsV
wMceLWaPLTc554UXdtfIXIusEeJlSBp3vFSwAIm9hq6eq1C7NQkfIHqcNIQYcbT/StlMYBHErnaY
9o1XZU4GCQ3uD4kfVD0ubDsOwn5r67HnK7MSMkRvs55knZkT88dypLF4Q8IEZkrluy3fG60b2au4
kxOXAVpNzzrBb8XyrXPDnEV/J052k3IH7J1kHxOdZf6qJKmAtIolfymmPMfzMj3qsmcEG2a/tp2+
8wWnTdCBrRuQa7iTdKsU3Fs+j4C7gQYKpxpHT5c2PPrhNEsXnThVg7lAQhICWcocjdSTE2DSj9/P
odxHLm+ZtwB6Ux5eP/WXMDZ/wzrCzhyOUbQozW3NWNtlzyTdVOpSeM8MJsnmGhHUShxJ6AR0+/lS
mRzS+GLo21v1OSAxTryiWMri0qSDgOe6edflNJc/uAJ+fZTiZdksdaobCbK/hQ/Ic5Cg4fReiV9V
9gFFhFjMMjwaWHfzEjVbhcTGtkhgWFiFtduGDuenzGgbuXxbaTyYsShP6jB/vV2NIvk+Vpw8+pem
e6l6qJmAXrOGtVV0lsJzTQegHMp+k+pzzVwkMC6rmRFe+2EnDztB+kzNrUgUg3IQ4tkt36dAv/K+
r2eJbreFV2LaXy5yYxbCr4SgmroxR1TkhfKiMayuvwog0fknEZ/EJXW/ibnRKA6YqHKUE/M1Fozq
5kQASkIw59/jSr/Jp+XjI3MgnIG0FTh4647YWtR5FaJnO8cTWMQODwTio/0MlwRFn/VT9NqYkde/
XWj3Cvw9jl5kiUS6ip5S2m8ymkgflGsrYC2CRQdgC+wDnOdVpxV3Ru+WwC70l0R2i/Nwow4e5PVE
5Y6yRfRqODYjgPy4ka9oujojUcEYMhNiGwaFTCx95UYUYIi/xVpgQnzNckZZVhFv1+wtzSdN1Y2o
FARhtLbaO9lgvQeoiVNqzltzJ3iHwBnzF7I2i82F1NlJ5b5NayDngnjjZHz5tzeAgaOT36A6KQ2l
6qrRokC83tBUWrExz0tPlRfEqQ7GaMxcStOc9QgZz6bjQ3fNuaLe7WbD+2jd0HRytkHfAYwSDv/A
ekGPGFwfA2vNGUxrQoujuWq90ir+iXkkbPMJPBH3Jds4Xyelm4lzA8kSFDJp0Uo2n3ncWmwAm7et
5q7wduhvYFYaEO2H6YRdKKlzDBz9tIm8lH8QJIFcOTwO6cotaQ34lXGAzt5c9t5hzif6vcfuXHE4
Z7JfbTvA1aOLg7ptTrUAK3qM7V0O3RvL3dASROA+Z4LPC4GDqT0JXEWZShFQpht1HA3TkWHJPIWw
G0YN+PYGzgu1ntuDW6Wc42b1S6o0OcxNBFg1lwi5o8QWaxNiIv05bmG/JIw2v323pPF4NWxPx64g
r73UmNcplEbOTuE+oikogZ/553AFBaubaQxH+lv6qcCSx4hiDM5pLvZED0InxmkqcrIf9ciOTvCt
snf7iSXllgI1GSoKuUX4rWTWsB9+A7pzAql+Sc3WFZenTX52v8H3myhDAB7/zggYetgWft0iK79k
h4FUKjGAwKoRvPP6rSB6fksV87MtilOBUDaYBm9b3lAV1Ys6F1asXJwJ3uXGh0Dgj7DqLs2FtkD+
1b1oDRK2qeGL48oOZEwqBEEU7yPjt79Sfuu7/oyX7XmcuQlnWRJJdUpd/5j+IiBOdvXxfQm/1/FG
X4UQhN4/8fJ1CD8N1ul2AsZNVwPkQQgW45Bm/UJQB/gNDlf9iywPA7tJlmtgQ/R41ZSlBv8lT/8T
5DnjMX+PaU00BR/tlQKrnKQAQgBYAI1OBizoac9495KmnBT5GTvuU0hsYzbbl7twCllEPGMPJE8V
w/JXtKW3JZx4yr9bPybP21ogyJ05yynvHQiwsHhBkSLeVXXZutRj1A54UQV0yD3Mw0zby9SD2oqN
DzN9Bq8FGOA3vpMd8syhgO4gjS/zkwl+xSaKn5o4WTYKpTw4+2ipAxovC31xQ5b1Mty/vYVO2CYx
0XOf9GnDx3MzmQfQ0p/Zs3kasNiJmiThF5sQ8pCYQP25+alffJiA7EHQEuCqyXNy5IIOWyba7jVO
x31rh7R4mF50S34tgnP99rTArf3qnVfhyjh7CnTRdvoH6M+AYNVpCOO3GpsyAxo9/CiALsBn1ap0
GojP8OUJo+G7emfSVYVppIMuWW057T4YuQPhrNG1jM2XmxI1yXlcOiE069gx2Z+lFNAFbyN8Annq
w0o02ey4bCD07pzIJ23fCdesmpWsElhwJjvRP/claEV2bbqvUrx3/ukd7Cb+80VEGe73qEqMvY4n
ajS7ERKNrqDzhM4yHiLBMcNTw7QuX+u3hZ+zFeu94BL+tPvqS4DJV5/yK3hOXtvvJ4P6ZDl5gOiS
mNGTdKVZYsfn7PpE3JRM/Y5eLlJpUQZzX/OYzJVwnzXeW7NqZaR/1IEjkB7cjc0z1u/tR4VnvsuX
Acg8sngHcD1EvPc1600X8x19vFdw5wdGUCKJULEwPbwcYwybdE3W2brDtU5Cu1RBzEkNYedhy2Dp
xOz9aeN9weURB2LTX7YPyJDD0rAhZJsTGkbLIOaNAZEPjFkYpgA80JeXIp1Ea8J9u6kOwaX4CccE
IARia7zyre4kzHMwgm+iVWx0EbPonHGnGdabPdTN0eJZfeemgoV71DArJ8RoIOPEqsGP5D2X50a6
N/IWordJiDbc12BXJNwzR4czlZuF09iYBs/YJFfkF24FhehTA94D+HOyo/5tZtN4y/nFAQg9lnuP
GBF8Xh+3bfyhS67Ix9hMUWZAjmJ5S+on/YClosn5yR8Jan3wyV3xRVTNTN+ljrEn+mLN9bGVfX6P
2JDXDoMKb0WJZ2VE4XRjcc1wVdGqzqrQqRDfx3NBXL5Dp4ODCvEeFQqdFWeFOxDKyNqMtCrJUh63
K9Eiy345ISwDXic4Dt+UekK4pPcXYe3jS19aQ7TrCGRQqYG2MrGMr+EYM46pFlmmXL94FT5SW3tA
yPSXr0+4w/NkNoIO6g5OTI16MJ8OP92FwZkppUgsLuwbgJeoc91roLiT6UZVOpVnRr18nn4WCCE4
SDG1YZBy+7tMwC9hQzA1L9DwbwgTSE0JplXpAJC28MGJIvjiECacLyLnFoDGYiUSfakXHIOXrP/m
HRvRqa+NaqR6zIf66jtMf0371993P3yCZurm/ZRNM7tSBiKg5HScKYPYaeC40+fzIaNXYB0FK4BV
PrgFAh51TIqNGpwc0PGsk2d/yD/6OfVo2T3ZTjJuRuNObKvcYVMrdALfcDK7EbpCQAGviAUpNGh5
qqKLAvviKCYG5AN1SnOWHsaMWVqQLIpCSR8HA6wCI/dSsiwhQjJHBjb6LOPMsWUcFLbXOK4Ubgyv
ni6F2ZpI0LW5KXnYqHj3xlO/mNRbCP/HdBHOhw/j6n/GiBp2qF04jJkxWK9yX5E8zKa3+zT26rZH
UbTiekdnoOvii/P2vWtYEdy+Ab1uu/iqb9CY7f1ttBQhJNqoULTp+F9gSZ8R0Xz0W0+ehvo8uUgf
wfl21E5gJMw9rJvhjI4Eo2XnRXcefB5QTg+US6Qs8ZJK0CcSMPspVTZjVwsetbqhttLt3mG/OM8X
4AY+0Nu1gBtynrgQKeAoMJcHrLSqKQcTrtOvB1/MlWyZbr5mBKbNSbb5qf5ViU6Gtokm7lj+gHe2
x/LYEASl2OMCgdzGgGW9kwpOB1Mk2Nf5SEqVL80y3FEDSdIxrvJB5Iihr4eeRj0DZHXiZbwUEfIF
G0pGNVcrlKPjarMQGcjpO2QeT1poiz6Ez9z/ev3IpK/D4IpdzbDy13q8DsgSITOS/IRsAbmEOqXk
yMOcHxt0di04QA25uG5bW7k5fO4kTxFpcjNcLUUr6iiMtDqkw+H5OhXo2Ln4kNWY84nbAcx6W41q
qVwkcB0OKNBHUmgAM9EFDLRtUy21MJtmvzIZbOB+I7fk0q1Lt+E5jOmx5xPWcuViYmwrV81tqbJ4
O43kxuSUGW6mQhFwTeA7nIO5aYHh46WgOZpIQVkm4UzsVu90lWp8eKcmAdkjbUOxO8WWJWdoUO8Z
6UJqnKy5SBD6AEbb6e0BvVPN1rQK3J0DvpXE4dAI1q4Pdvspt3YFXYzbk2PHn2sLEHQZqmgNaZ0c
XUeUFkk94z4S701EGZyyT69orX+EMZVneFKNol8THQMdFE01e/LU00On4McPBDgCBMGdNRE+kHKc
WiGY7mRK8CfFsdjDCi842liXXrQNoVJsSNiLM7oCYeV29ZTXEfBD4+Wsc8Wpz44AyYr0Res6idwx
ckt3e9+N8pkZLo3MqcGAqV5MxQBPRJqBLNX7XtvnhG4ap7baGcq6zT/aauOTiayvAuDi1LwEwwGK
rkLQqY4kys4q+6W4A4gp41PweUu8SHZuWPjKbkAoJMIfFJfAX8sotWNylzi5RSekcbw2UMPZ8WFl
DSGIzPF6ragLCPX6Ddx3B3JiuG/BSxrPo3zUxOWGswkBQ92sSd2GkowJbeoGwUXntgsdVXdS5EL0
I8YK3i0/csBJmMUX0AyRXOoslh0Fi8kNl+2tjR1k+BOfUdJR72PeCbFxHMowVtEA6I5Kf61MExXJ
B8ln6CLK1Ks5wYF8oBQgVVJ3avi81Tu/n0nKuRE8mgQKqWCXTAx0qpfXNvAJ77GNg78voDid+QhQ
IkBT2vMHLSh1y6Q3i7IFOBqXiXerhRaV85XZauPR4LePkJ8FgQZGsZOSHQyN5mZPlLMiH4Pyo0X6
VVpUkEk4SgZ6FFSpVVG6Suu2ufmuho8AD1W9pUMcpQ0bAdGchv7GNmIuGBxelF/1KEIYGyteDa+c
dwYxWzsrSxH2ap3PuheKkY0pHMTiXEWbMHOzbPXmJg6ze5Lde1DB+NEwDgzB9yTaaNCduIQ/YKFc
OH4Ccn7+kJdX/FAlOxbqEC0ii7KWbsNr9iNScPJpnYy1js3NZrgXB/1EZe+R6P0A22yrPVI1EmOJ
zzzpe9Zw79NohBp6xYJrBcbNdXUnd6Quv73JvpPHc6pxzixu3nuYG+Y6z9YKTOZmaex2yX2y6O7d
ZszYRN67Hk2poOfYIojclA6KXBdEwTo5eLXj78JPfUsWtK1eXqbbsV6fOK9dMGfdhjqwRCFH6SdH
dlgXa2VTLuQ9sM6uWwUe4+tGmaFFWyYz5r6lNpNwrCTnh3Yj3hmkMbbLFhFcvyyO5pwcglNl5WeB
2CdYXJY4ZQO16vFDZwa2R1kjEV+do1/e40vgR4/JBP6snnqweVxsN53oI81nYLvqZ/QA5RWW0nfw
CM7dToNWfC4hxo+E2GkZT4eP4ouWjnFV5BJM5lDp1vRJk51yeD0KePG0fUQskIOIrpAt6ZoTKqYj
dckb44VZsm3u43m9qsc/REV3DKfa9GdXEXYZ7W7TYjbeVbN0u7hNa5uex8tn5Sxdv/bwDDBm3Kfb
bC1czF15FjcGWr16mdNFi7OSK/K+cs80R9mO57ctAXkOQpMjucsstURUgvX89V3dx6Bz+iCbJEfY
x3simCUiUTvW95d9+/CdS2mvOvLLOckFUgwzGw/uqwblsHsilOZtEu62GL1ggfrhLb02+vTrGtpb
KILw/wDUSS2b6d8UdfoQ8Rxew+vrg8/oX1x7Jv9L2cf3AxcO7AJEUUMj99+Eal8fpDjIq/hzQiDc
5DulWYQITPPRwzd9LZRmXVL6i1kzrAxjZQQw4ubC+5glV4kEWHZT8kXWvifxJnhb1WsvZpeuu5fC
HblYTAGTOhYjxv6fCbaTyf/SwMdXbRLBMeqEZOMvqZBxU4fMl3W0+XOgW890bm6wrh7C5rWPf9he
XxUYD4xoGg4eInQ5GQYEwBKVUI5sZsIaHjbygw+QR6dZ5azIhi9j3/+yNl50IyfNY9WKfdFO30gb
cVstqgXI2SqDo3X7hI6kXeRdhop5jv34GoVOPpUGmwUtRNsVYXQ3fAdAJFfVit/lAx3QgkEvxwIB
uolG7WD4ItouZck27Y/9Gi7D5vWa0vICbIwETdPVsJGO9t05ipyOlSoO+wY0oniNvQJcWXUqWi7I
mIVIambMKdA2DEZYRtLyBcdlsgHGD6FX/wiHEm/CfI9wKNmma6wUoDOB8v/cVrfvjv3XKK4gpGMp
05I+Ajb50aLe15t8gzjvGxzpycjGnovZcNHMpQDAAQ7SAQoS0/MHPjarFAOBWXIyWIQBH6OIBAXl
PdN/faMXCxECziYAJYXtiL6jAOKxZQPkBQgbdNt4CnscGHICOXwbTKaNrY4yCLcXZUW7pq7U9Ybq
k2DT3JJjAiuDzJPOJrwYrjA2B9lUDtHujLhR6MhLYt/twnGOrUeeOARUGxkFZ71NPalhJxdsB5lr
YP5ektDhGAoY5gHZtuZHsKkd4oDzZVBapSftBK8hXZwwY2mXPoZLvnxFYJF28rKM89CNWIBMKDtK
HtR4wghxZY3TH+pF/AvKZL3X77W4ZDZXzuEeOcShpRgeSo/Dz3DMee8Va//KXxWYHaAC2DL8OYEV
NQUohzxXzt9e4khAEGfc+h/ChdMMIJKv7x9W/KGts9ekVyCI7188TUYN5H8rZnmwDF0UiaHDUED5
yx0NeaSRam0Wf5a/9UbyRKoxdIon0+A/P8Lq/zhc6ZosqqouS9DkCWobn/D/MP/pc6lq1ApvphIm
+q+JXBEsevQfEB4VqhPAH/jVaO2BMVH6VCeNphtLB7Iv8Z5g+aC4JVgJYZKFK3FsY0aBoUfsZuv4
AXbCBy1l0xYckgO2cCcvOwevhkEOsI3nW+pm9FWSTf/bi1bBA0kcYW/981uU5L+u5R97GN6dhheL
YiID+O+3qItyOuSqmRzY5wvKr/BaSfEajpo5zOOM1dqMATxV7urtX/QH8v/zg8dIQXQdMv40hvjX
ta0bPxYn/js5MNs3bDMGYCOrzHcxk17lz4wWAZ8jwi6bIKhyQp6QhEeqn8Wv2a3c0+IDNwmQZdJ/
Ue/I47H8n3cXV+S/Xthfd1ddSE2K9VFyEACtm1md7TI4gGConE3nN1EAidOrbnYZSdloNAJbyz45
L1hBALHneNS0NqRECZq2+gFJ958/L/lv/en46jRRx5IIoZomiX99XqkkxmZbhMkhJiYgdYDmYABV
EIuohthgyMcJdgiNp5nwNwCZGFNIaiJhM4N0Nc+1uaEDAnrE0GKIkN7+7W4y/pbRI6mjPsuUO8I0
JFP9q1KbNz1+V/EQHLR8dDcBQBr/Y9PkhG+3bG1Gv+7lMP29VNdUHGZt5sb2N4mtdzzCt5On/tUB
2pzMLdizH7sSsk7ywbEKKedKuqz4mswyxXpD4ro32+pBStN1skeyrmhO0Y+76/5b+UQfkFRgAtrF
UOzqEfwEP+m6XqfXZAvIc2iqKZgI8/TgBVd1FYNagUUDBl4hz2sK6/lxDi2MkbGfPfp6LV56RKXU
i9X7EMwh0dSs2lG1OQ14tIQgQYZgsc6fWYFeyxrQOxN13n4APHI0saYrifikGrAv8Lp9Nu5aINMV
LTiWpQCoD5ZgWLrgwI5G81byngeXtZn5h3LS3MvPcX2Aqw97DcZ9mOCxU5KLxppLcTLQ+GphYmlS
HnS48r4zkls2aFOBZTk5aNOExno9QOdA/AZU1BAPWIpkUyAIfpGbQH0OFw98b0kffGFmHi6oQ/0f
/TL5fEEEQ5mJJH5PIDZjMKSL97rbKZxJ7UIotoF+iWSvqP/tkP/78DVw3hK5j3RZMzVZF/9S0RV1
/ipNRRj2xtGfg7AHUwkyPMgdBmwi5I1dRxyvv87hokrbgHVNMAp96p8SX6P3opvjdxyyoWVeevbH
ibZOLiiC3uzxpGOiXfOncEQ7qCg/UcWoMWCCFCOe/aLPHWn8Na4Xs/75EnfQblgqvpkSv17W5K7d
lkI468YFnhDNKwJjiasG6XJVyetQsrS7Al9l/YJwtQDcthmMGVxZMHWX0lz+82HwP0LDMYVVJCSP
1EYJvzbtLwWXJLVCb2RStVeLBUuM922r3DY9JKVkZvabsjzkpyTbGnvYWyA0IfE9lQMIqUM66NAA
wSm9dYsGirI2e0FYG6OubUV2u4cRzAQkqvObBz/v9j68fGQPs+LR0MyFENz+EEQFYtIXYbrUT8VM
0le6MH//9MRA60sE5KgIIT+e6nqRpRCvByvt3Ry7HH44Dc2KPXWoTQOOVZ+I+YYF2Qso+8hz0TTb
NHPk4tBuYSDN4aBClwMWVg7mXLfJ04Z6+GcqL8/gNt0FnOafr6r8d3sxXlUZ5z1qn6mLk7/79uiV
Z4OhZSXutUK0ChFUcts5QzqfQEb8aZmPy12pnEUJjpaTmRtE8eV3k7k0X9lR0B1/HQCLbQv2F8oa
+GX4/ucXiBHf/yNTlCWRJ0M0ZYOZ6K/Rwow6/VaEefzZN/dbvkuUY6TsMyYw9eelLDGlnwbApwUP
8UCXYeI5pvs1zLjvAhlldJTqWZuf3kD/AXOCBKKNas8vpiqIWY6RRwUTLYOYl/ZOzU41PaGSbnwU
2vPgdWmlY5cc5GojCIei20fNxhDWIO5RM/MLtPOAcWq6MsRD3H5n5iHl5uNaZvXS1+bzQto1/j1Q
v6r3wc+uYTWrNEQ+4PTte+6biy7+koxFqn528kEu7sGA0h4ASFmqyo//ur9BHprJTx9/J8Ex7q9N
yFYEkFVsDsrrU60XCSI+ne3HFqpOUc7EFpoGKNAMYvVbOUojtT9p3Eg9R29+vRxM14Sk8V5EyccA
1Ivrhwdzrr53c+0959+j6sSlC4ORbaV8EelNgJeH3AZqYwfQLSdfyj5if01z0FeH9De9D8OO/+el
cgIo9aFCNEPMwh6p1GvDl+hevhd45yTQPc3ZZJpOLgK+d5/ibw/8b1jJa6bshW1gbqTuoys8cdi+
0UQrSKoC/HuMbVSjrYTRkl4E/yCwyYNKOIH5JUD9fK3lt2M4wJLNyH/z2OXEykx9HUVxb95cuTvE
0INY2DXCVDV/y3NdberEm2RXzbS7dkatTvEdas+34iBVs7DwBi54lH5PwLez0xueDsZaUCDVlA90
XyXuIC7b7tAbF0lgbZHSyqXcasDqXtuPzUkp7ocJZF8o7sEmYnA0aUz6YEtjVOOICJ2NTR/zmGzf
qoOYLrvuo5BsjjNWSIFht6rLvvL2nuVkMwKWoI1A2AKIpe6RqJbO4DtcMEmyW2PDZjnn4zGd8rZb
hiDBub+FJ8iVaOSzJnuA78DhQO0RKkdjZEDG+mfYfEyYs8wDgLKEekWz2/D8Sje1sAoRRd/A7oyT
Bpmqm00wxOMHkU9Ds4ceArHJgIV5RnqN9lvM02H8Ld4RO39+Ar1YjqYbtP2X26TjXDNmAwi30kHb
rfSpn31Kz5vylUEoNtsPKLW3mbaejE/Z6wAlUZJ/yu7a40t4W0jVYtwDwUuAqym87np4bfL9q3y8
TfZiexYc8Gmb1RsWrhDAEABxRCm9Vdl6cn8gRiXadMQ7hx8tslSAwXpVXNOM34QB9RmEbMntiv2g
P33fbMg+/aJRtrcXHI/jIDlxZEfmShCWiA17ODUBgUfZIkel7ueLMn6o2jryFyk0Y3wTKcAvr2jc
nPVivVMHW3iUsqvD2GTFks572X3DYkywsiDvOrYC0arv0qcvjD5mbe28f41cgmA28gZRtOX2DdOM
eP5+KOYpvnIU5z81Q1HiKc2el1Ohm2m8FgRRmUYsoDUcblYN3ENo8sTGc593Kxg6aeuk6b1QPHPi
xYwNDU2eQc9Xw88EWnYnnxhroBDc4teYsQCsSDxEyEMfmqhbJV29tXE9FTmK8CMZYKHhc+C7tNZT
JlAej3yNr93k0WRfTcxGKvZu5HcaCwApvkfv6AQka6LOKJ5igAO09GgHqi2/H4pPEkOw4Mju3Wj9
gN4sa9z4dhJbdgMxHKJDIx/rasvzMxkifIDskeTnVGwZRk+A8veN+uo4ib0uOcHqq4pH2++km9P1
7IJWQnnAEKVn7YomZJKcAjrBEmt9iJaNT6KGNcA00k/4AUAYjeFs84fbFoAdCGh3w7RFZRXothwi
Nco9LKUgQqb4NJ5Hvj7Nkjgq7YruITEKpc05Qgb4mV3bOVIjpzsPBxOKvMDaw2dvA7XFvgXLrPjQ
+i8N7Snup426EJOVXM9NdBM50HYDpj+bSEfN/O2gzLTPMNzfZAjiX4mXruLXwd90h5ZaJC5qfT7R
N3W5wJHuRUKPQC173ZElJoNXm2t/E1yqE334zX3vJLytlmiDXbjiSeG+0atqntTa0p7WHZ8Es+cT
w1cLnrNd6vMXHtbfCrIgaeHL+5QiCpeetkXjG7qPSWu3q1iAtPgc4DmecOzb3wB8yocQLrB7Uwvq
LBT6ZwQXkvGQbSVNwUbL1rzkl3+ss7UJQ46XJCArmSos6RIPIlvGq4Hgw6nSLkRgnnZpwJtj5VQs
1duXwM9BSyftFVSnzVneCcVGt/yGCrtrQi+K70nI6lM++7Vb3ZZpcpwQxavt+bX52irfLeua/Bqq
V2QLoxsT8kao9Nl+0Oyu+jVEF4YvbGPUzHAthausOT6EDAFFzpTRCp0eCse+XauG63Mvw1wCWJOR
P30DycFjw5aZFStQUo7IzGjWmbYIWk/sZsHt1NdQKqJ43ahED4lfAqibzl3cqfdu+DGi3XC7lK2T
NJtY2/EoTwz2iBCaV6C60v+Rdl7LbatZt30iViGHWzABYA4SKd2gFJGJRIAgnv4fUF8ciXKJ1ae3
e7u9ZVsg0hfWmnPMTGNCnJ/YTMNWCdCfo083xnIxjZJjJwPxsAM8ZE1U4HyIRhdlnRh7/K7SeRGK
kzMtYEGc4KnOwvcCdYi2SOJ9RakDs2fYLDBhe8qSxhj7p3Exj+V3xrBrbTfntVqzfdbHnrzM1WlH
dS/ZdO28qp8MmtsXJ6CzlGKaxLFNxZQ2cVDN6i+tMj+b5wlS4tJYJnRhdKvS5/DVYl4zwZWf2R+m
yHwRH+aXZ8SNLVYfdI3XwdSMqZ6NpHwRUG8t6mktj2vSoRHr4VTHe05F8iPoLEqYvepVHmrV6Bza
fOUijzsWMEd/0rG4YZ3TOi25zadRZlIZH5qcWeF6rM9W0pK+b7eC0vEpMdCDZEHulAHhTALY2tkY
EXuyaTYppfRJd+2HWflkU1KOn9Ffs4lFyeoF41R5RAgq4bkInDK1BX8pLkwZYZWVGCN0nKiC+42Q
2X9FRqD/GOMC7SFdPL+D1lbSSRLj7BiifsGCLfbyn2iGuU5asJBTkvF5rgLUQYVR5OsLhai1BOQw
rRz/TX7xsH3wWVIYFeQWIyoJrGiFA4jKL+sCvEozfaEcw3YpPiKVzUV69vTAnVibglfqF6bRKEMJ
Xy3pimvP5Ru6GmpuVCRMzWlIZCugx4zKt6iett6qQUSX86t4fjlNW3EkXFfSoqX9HGHPHg9AkLCJ
iljdounGtcarN4wP9UHM4EZRJlYfRORCs2DLiCC70p5hBRleQYilyoDGU6KYyAhzRr12yHpHs87P
54MYQEebsDFDVqLXYxw3iThCR2R+6RjO7yV0PyRXq/JJ3LYs0qOh7zt6NAnqcaM6VxGjOvvg4jSM
riu9s81u1cVs3Q4dgoWGIUy0GCD8wTuie/20VC7TinM/b+uMPlrCkP5SB8u02hfqfJDYAutQf2a0
s0BaXPz1QFjBffEA2ihjHoVYOFyFJY9hCvf/UTk+nYEX+xO9mWf+TICUm4yj1r7QHufZserd4Cl7
FUG4SC7AeW+Sbq+flTt4UsRlljuiN8+8aRa+soXQOMjp2VDmjb/Ky7kp9QleoKp4vFRpIXSz65kV
qLLx461oDk+AMgTKqyt0zAIWG6QPFGfIOxmawebMqo6/Li38anGtFno1kU2kuc0rJN/Ye82DY+DD
xcRTpecfHqYVjW3SOT0MkkNx3fGxgX91nSWRk6k63qDXGcFLyUvag9XU9J3iKbAvlAxAJfSIhmH2
rr2dg+G43rNroZ8dhbuEdttpcal2Jg3vdq/6n4U2DSDYDPaVP5fNeamvTXWk5y98f5lA8Ryp/EaU
p1352CLEFh2znl93PCcUgLQZ+8lSG6ZY1llvHpOZogPq16Rx9Ro9VtlE24nioqFhXsTz3Nvh0W/0
IQp4Nv+4geeXCa4yGqTz+fxpvpwvl+Pl0l26w6XtDu2hzT+b0caeRUMZYPSs/4mF0bgcpfTbWI44
FLf51WxGzZofyBVGtTV7n9kbe/P5abyinbceJGvoFg7TJFVvYUVI2GhKruNwyr/n8eFkjYfu0N1x
qN3FArf6XmmQJbe5uRjoqzZ61JlR2svC8Od0MMzw8+QO+sUXqmUjO0bKPrm+KNeD8AENIxUOuXdU
eBq6kDH1NBgnAnw46GIXtKTgjGtunUh/r3pJTytuT1Q4Z8ILIEhVrAL6BkVzPQyw5KfrDNetjlnN
T2HGXTHRTk0aVUzgZJaqbzh5MqYEhWKQpx6vDcbGhR9sjEe5GgXFU+pvvOblgq8rSimXS/R5qo16
xu+80ZhP4xTxH7oK9UpFO/LoIdEmQlioNhSj6HkxDJeyCkqRlrO8DM/bhOfgxFcukZ3jtxfE0SA0
LLkUhhKjS9bwXFIaFFlQKowbA0rPfv0YXp6FcJ+dSKFv6R8W7HthjNXg1XSKrj0J9oRJW2mp+yo1
9VNUEAW0Rv58HW/E+C08o36jITG48rGi9TnGh/iAgz3suK0gmlXjmBobk1ymdl+VrzrW89PThboS
0UJWgivz8tbQSYrf6nKqAzRh3RLNonYvRSxf7TpZVojfs/1V3LChFIydT8FBijZNujp3RyQ5KZ3p
C2ud9159UYAroM0CnQYWxgnZ0SGqn7LwSaFNd/GeAlhQMc4KO7pssnJ3Zlui+rjWPiBumc2sET/9
6zbmjv1deZFvy9vgoWRKbnSC6AaBbL0puEWZNyAiuEz2yN/QqPZGSCq51CSQx3IhJKvB+r/FnL/E
hDBvN8lrQ+1ZWkvvIsqJNXp69PZs/l/lZZpZiCk1KAHwzw8G7iBMZfc6WNI/Ouc/PvBNPT7S6iQU
0yrZ58fkGOyD9/qzpWRBw8lKJucv5zU8ZvSYptW57VizAWjeKVfp/+iDy/xjCuRJ6IT63bQszroe
axdVifciglBtYr4B1EO7MAFGM3rmYniWGUxTW4/ni+pxdHTUt8VgB0h9FZmrhpfoZdYoH97VQhC5
Mj5a5SVs9841fzFka3tid4cX0BmEtiy6ksoEuW6HLjPq47ifDioNg8lQYUP6JY0GOWdY4VHY+0AK
lvS4kMfHxViwUU2vNNWuyzFqUpaT57t3on80vreV+kdHM0WJTHBN0/nfz0ZbHZVZe7kqcJemClbv
xLmAOvbJWKkn3TQdl041VZxi3qMiROiPUA8A1v/9+P5qHt1+hr7y+a2fefLVJs3OfIZwWZXDglXG
toTz/eDtk0MzxDnv4JMBm/KyQzbHUgd+KpKpZEHzuLnHdftHCZPrYYiiZoiKonw1Jr99ltJPBidV
kaJ9RPRpaO1R5++xPDl/n/K/XtjvR7l5YUkhI2vF5Cjdm+IWCzTS6ahd/30M8d5Bbl6yNJWyRr1w
kAYDp3VZoixwrzg0x+KmmBtHd4iKbUWxLb0zHH31n2+fKUM2qP7righ0sH/7v11DQ4z0prhq0R5R
AtwVxKyDLSER1lPUa9xBgGIiHEeLv09Xum2Q9k/R96PevM/mqbpmzZmjBo7kIltBv6WvaEf2Eawn
AoNyOwS5Xh9jJ0BBZk57lX9JutbdANZ7H+Tm5hZhpyeGyAehDzpHfMKQxm4GDBN7h2E7u6DjWitg
hvqPINgRTSvat+9MLXfTnm97VbeX5OYJiP1alExDjvbw8horGCFCWonjh/bB3P998cV/Hkkh4EvW
DFOhTfHzll8yU9O9nGftOgX6tk9d3hvUeBON1dr/eKib0ULV0yI9NRwK377dWd6kpxFiE3S08f94
pJtWn6EIbVKdOVLgFEvWZWN5Cvk/GVd3oljF/j78emH+39X7Enx8e2GiSxZ6XX/18ITm8+dmvYYr
hXQKPnD8HhMKcefEbltJOvRP2kh94pag8uubF1TKdT/NtTLcF+OOF0UCmkyxcKGTk93gieM1HcUT
lIx3M6R+PyYc2DRI8pN1FgDqzRUN45aJP9eCveK+UpTtk1OUibEM0FbeOcU7R9L63/92SQdya4ZJ
owR7MDjI0jxHczIHpMgouHfz+nHl5837cU7azcWsaBYTUqgGXzOoPOpm0pM3ySBmgJmd3dMYfc0/
fx3tZpQz9HMXt50cEHgMyWJegkKE1Tv1Vv5adcs7Y+rvGeTnqd2MZINkcD2dTtwuyX1NdtpbNjHv
zP3/mCt+HuJmiBroFTGnClfvOh3YJJ0sDDd0yxn6BkIriG53Ukey709R927aTaeyaxKzu3ZfN83f
Nkz1BWC6J38NGBEV69/P4r+uoiGaMitzEaKpeHOshhTLUr5KLHMd2FiuOA1s897j/o83GkWCaSiK
hBSHkenn466eT/lZkySyEk7LGpeegW1hE5lPJgSCJ1WeyvI0RBOMF4vWUT2Kc4yx65RVTnPvht4u
7U3d0CWZs0WtxOr6a7H37cXTpKIK8lPubbJ0mgBgy2k/YyS/lo0diU9qDPbhWQlgvkjVvYtwe1P7
Q8sG+h5RFQQSmG8e17A1xKy9nrxN7o+SphlKA9sZSCuJLtdlVOrUQje5dMi6t//u/v7nsFB5dQVB
rXJ7f2M5awexHHobf7D0EuQq3dLzXiOiYpo7M9Ltk3R7pBtxWtuYdR6cIm9D5NsAi3ZZrvxeyUHx
6DK489R+aaK+jzT/OZguEHKoGOgZb6b0zsuTQT3or+ZplevRojhB48KVMdCwIRnUFxs+gI/AsMYh
7qdD+RRPImWryKS90N8r52X64OW1E5ueXWD+Bsww2OSq5eOMk6Ya+x8zO+TdmzlUEU8Y+sOlhv0s
e1MpPE9ajZ63vOloo6SyPzGbJ5nax5WmT1gMRmf6+kUG4B3Kc4TfPDtt6nbVALqgLYoQbRLn+jbC
UOLjt/v7ZrMRuH3CmT2ZvWQUDhIgbUnr38VvT3h8ChCBdrK/b+b+xn+Aeoi42K2WyRon0TJ7jObd
ylgETjK/uoFjbCS3esz3vk2k5a6aVoRJpRu4mbN8dVqJh2hlPOlbcpCWVIbt65pRD9ye4fQmQPkA
U3Ajjy6LzFU+CtcEQafaIDFdz6GcMPPswUZ1YYw73UIhM6fE4B248QpbyRWTdToBOmEHNrFBU92t
AHD1WPgV2fUOTUWb/ECoU6VdzNF0LiAx2Al2jGjWToOZOIbQOtfIEzcIIyOMCKsG0W0uCFtc1Jww
OqeZuS1tjQ+ubqHc9pQPzVEc0h7OfLRwUxGj00H1DNbnOdtk9Zjvgyd9EtoDpD/eAoECKAI3Wudc
x2zpuaWD6mFGWZgfKm1225/Fs2YVzvoo0HxvuM2cqo6HPcPjO3ug/oJlsI22kN9s71gxuYvjgduN
m0edLWu6UW3Ifgi7UzdfsX2cqbN0I9vVc42bQZyZr6Gb8iNzZVsgancKdZgo3NO62nK9oexPZZCL
fYpGM6vgLHYUiE/zx2IsLahmz4uZimnT+7hOywkt6IW0CObRXHQKvBDp7DpVnmu3cs05Job1YF5Q
ZcF9Le+Uhbj6+g0gyeU0pxhIfNQincfzwpFGuavMBm64DpbR0nwE6cP/DxYKk2DDha+O6kbdkDO4
0iB+ii70n4m61raq038gZaEtjOeY8kT/wJ0AxkKrpQSkbdLHlK9iUOe/vAU7gZ25QvSwFBDnDf2X
+CV94Qsv+iqfK2726L8g6H7J5xFBVdehuQu+DDQSdwzG6yMk2R3EJihagaNMZ+EjLm7+sPpWztlj
qm/hS/qYz73F5TN88ZeB09FvJAiqgy6grsCVEFAWfb0Y2uLqmjsN6HVvRHLIUF0YC3klbIL5xb24
4irrqQITdYehZY4/a3Xi6/03EXinNCCJQFg+BhNh2UN0pSUAvkUy7+9B/xl7CjjiU8g/MA1I4N6I
qx6BK+4qNz+Gn+IuwPYn87UrCK0FdkYAYI7gppg8xTeB/sW8RrbvQhTaDHYanOz+k9ef6WP1CZ57
SYnta2dp8DvoW+kG8bOx8J6vbvEZUde0TlyC9oj8wVjwXxgn1Z33zCfEpHAsPvnTzRGQNzxgly+F
j/IummsbGtLXhMI+HGHQ54kbLlF1SMMi52Y1tLGk0eVRGWanUf1IJpW8j5fFy5Wm8afiIqf0p5I+
gg1MqKKEziMkUGGYjLpDD7fOGHUKjbqlFW6CXahAw9qgRD3QdocsYhQjmr5ROiXPJJedzLeDK/bS
cY3YfmI+FCTZEpwAMCyirTPl76T4Fom+oTa3qSZFMqR7qFMSjh0/X+Xbq0VoJ+Ey0ZDSKSX/eFd+
XHZUtJ7ohxBFtipfym7PhJAvDesJ5X89hC7CbAbKC5JF2TcL0ikVClRsOHgxmpZ8CmrnuKgdfx49
UsKfjYkDwkCF/14Z+RGoHAsFQPUm0n7T7dohdMcYnnGwoIrHcyZ+1nPdzV9EkL76Asbd3GfNXMwj
Mr+yiTGpnNNSLyEAozM4GjsFjGrDHzRW+ix1TwRy6jTS3Ooh3HSv2UM7g1G7OO3UmT8rQWygLMFJ
I9NHU8dIYIerAWSAj8ghkc9aJGxTUTVNyvf+52rJ/VyGxIpeX3rzb9X2sGoQ91A3aNqSrsXvwv5C
gISxCU+LDB58TJvjqAyf0xfDlYb5vi9t2PxtgPIQsNFHcOZLAWnPELEPuijk6X0+8h5L5RtjgHOW
RpKbncaFxezJoYvBsvf0xON68Sp8AHAX+dM0KMZms4SvdYiAcSYKBGUMdzZy5eQ113uiLr145LxZ
Mikq52Ai3IYLPa3nyHqNt8sEuFxFVakdt+MXmaAuItnS4dMTbA/NyuZLwXNZhxmUBDDcPVbUBuCi
UtlDWonZcEwzEoECDjlyrwxLJU5sIk2WunvFQ0eetoVC8/zi9dS6fEnvQ0GxNZV5IreARmiTada0
GQqlAyBSAxNhyYx2UBTGyvH8mOizbM938Kx4/dSNMyde81l1Bklyi4b6ZzfEvPyWOQDiJgmPCDSX
T7CtnABenJoompeLE65J20M6BSbJ3MhutOTZWab7dB1te+l14QCAmZNV5JoLXD1HWFMulRb3P4+S
Z0ugHODy2jEDfTYXoAkPNtE2X8p4WCfZ+op/ZTCN9zIkxdNYwb7SMqXTwqPkenFkyq717jyV7GzV
T9EtUz1/ZsOvN1hh3HwRrrzxpp6Z837Ay+zCltemEz1oPTG2mvWbUGWpOsKWRnblCsvrpnaFzYBZ
CjHkrJ+z8gWcsckAtIU3HpBCEgJEYX46ubS9pw0xV+kEUeKi5VfttFihvJpkFPK0A4C2af/J8g2R
XP2HYlJ7PtOEmBQr/mUzVTkVW+F8iT79HaezD8BnXDjKMdhqR9WNtiHFr+Flni+x8MxlDnee0pY8
6OvkYYaVcimvg4dN9KA/BQua8cEH/SptGzyA7+K3OUPCSmbqWoc/ZQ32Su+C5HwPKMSfqt6MOUsW
ulMcqpm3NLYX+26Z4R+lm5+LwZuKxkX1rsIpEtl4bTLGabg1TGzSpjxCCtxdqaXHj1fmrT5IIZ+b
K3jsTufENnRhW4LNLNFYtAxUdqwf9Yluy3b83B48J17kM/0hdExo3efHcO2v8xee3L33Fu8z9sT9
M+ivzam/Ji7PibaqK/PgKivAd8QLJLPcVpfhglhnF5+dYBksLU92BW055DE1F96K591pHvyVuUZC
vq0O2paHxs5s1TGWBa5TD0oMQkF7MNGWZMI6HSzAaX1nj/HlkPy+x/haSquUilEMs2v9amx9W0oH
SiLnatL6e21BSMQYUixA63Ajgv8tFhDHR/JCBgrqTWgCzFs3wzR8XvQPvL/rb6m2VYAsScva/e/r
LPiOFE0kBlpVJYXN3c9FftBFkkcUur7zHvQ32JA0HcYDetsTP2LAAnsX3NtY/OpHccSv/atE18FQ
pZsjFnqtdMZJ0Xant/QxYYQK6YpOK1xkE5izVo3+l8H9PQ36MBtm1zv7mn5z/ONWGBrVetNQTbY1
pnRbtI+rSycrFR1Mf+lN1Yk8gpv/AjlhsgQfdW9zKf3jZDmSgoNC0Gm2yDdFM3xTpqBoHmqtBUY8
JiZk/2ToTHxrGw+ZEa3rCkMwRkbGfpg9FgBPEojvFV6lX1VCQ/vxMW6ueRqf5fCamv3HIDkXZemy
meu8mIPt1PLsyzF1NAJRKRuuSCeb/n3FfzdBbw5+U644dbXs6SXX4Do8XocFl4FN8mr/4Rw0a46s
f7x7eMQqMvr7sL9HrJvD3lTcsjy7pkU7UHb1sA93CTcqNqNxPuvjc/uIueSh+m9rQvrNIW8qYFFg
pAbbZnVH1rt1ZWhjXbnBb4p1/G5BsR9wb57jH7f0pkZi5ow2eqSDvX0WscPpdrXID8Y7jHornLPi
eC/dZhruMKZCXLoznn2Vem4PjsHMkBVeIt1Qbw4epKdL2VB43w3suLKekShcSRylP2Eyr8Gh+2wf
8undNs+v9gGX9/tRbyo1F1U0Ij2SlZ3y3M8zMIQQbQ/DMWjDYefC2cuIM7pzql/D0V+nelMFadWW
I8aqspvx+AqAwZ/7pFc2zLy+PL/d40Np7T4/3417A9Wv8svN2d7MuEWZpwnjirI7fwEezAk05HDe
fYL8fdXnd16WOwe7bSN4QWvUbcClRa9PhLoTjc42Yc4bUmJGgzv1y9998J9ndttJ0L20q/yISyo9
qysiwAkevizijf8sswPwrTWnGZLiAeIXu3OxizbXQ9FTlu6c87/eoG+P0+3Uh7Nr4MUDUdld2Hjh
fTQcRsbLSzijdr01dswK/nQpvcVsNKnH4Epf3B2j/jU9aDRONJN/NCxPP2ffvGhET4/4CECRI+CM
ZCvodqRALfkCUlPdZl+JBhKafzwZGEvEu4Z+5zr8+3ZIqmGoWK80+cvm9m1xoqnXJIkGtbITj/qK
yvljvoaiBc3y9EmWB1Lxpf+AzrYGiqGSrEHK4kICdUEy0t3J+Z+P4bePcvOGZ2mnFMWlVXbH+AWF
VrRmh3ZAsP7WvMSHv2+/8s/b/+1YNy+2VGV+fRK7fjS5AGgdRWAPWKMCxD9ZEZt9vKNuRbhfL9RG
rTg+0druOWWDJZB7rgd9Pfzn2ruwqo/IA0FwwFRzxfF1Hr0QmmVudfK7ZhYlQ39EPTc4gUCF52af
UchjJXIblvZ/n9K/xypZ0lVdR+4jfk2J3+5kXevZ5UqbadceJdAqOGSn8jEnqBF9/7K16VJYaKCo
QuA2AFDyDHq9s5R5OjLuIEP+k173c9gkw0/p1zyiLKDXurm6TQslIMrjyy68su6HCmeVXF/PMj7x
nRCICjcrJSqWjvYax+RJGinQyz4pR4GkhG0HahJbyB7DjdH0LEsF8eUnxWWNmtUZPv9R2ADQAp/B
RqMksncoaJZ2xcqMZDf7lNdIup5xGUnXcWEMYQZAp4QvblCz4VJsO6feCA/qXEBptKofIc0RVaVQ
VSwexfnpPSLA9SO2T2vphRGBQlNbM/QTyYFWGRCdONKpVSDB70N7J7DrfIxHrOwIKqRsZEx9skIT
qOUjXEMkNXifrHCNrE+LThDv65DFhpHY5yogTK9RGH+WnyGODXLZvDG6bypBlNw/8xdceVN9GL0S
JEPAMKYG/G49S06eDbY4P06YaRBKjSr4efGkuQ4FUHBc5k9llx0NNI26ZfAkExJJRooJi96ivIHm
nWfREK36KD+X5PEBSFgB/4V08cSjoUAcVAB80UGzUMQe80fPH1MJ4TB8F53GuT8mryehj8HBgHJA
TqZyY1rllW6HRUULjijVVvKDIMQQH9eNiz5ZCCUuLxSma4uEgldpmzwUr8YDdVmeDny//gGtYPYK
ZBYcVbiq12U4xHcSv/Vyyy+mRYMZGuZZsKl33ce5+CI27dKncoNqkn24dIBpB7wJ25nk4zxj32BJ
R+mtfAGURElO/sRMk38Wx+QzOSSHYOsdjBkaYeGA5VI4yE7LfUBFzMUCInAZ9VCEN2VRw/I6eK8K
LLsXXLL+O3JzuMrU9BC6triFeO3x093TOf4amUxBlTVZFr9kC8xDP2eFRi7LTq2kZMdbk7Hfh1X6
RvWwdKkyKvcSecVfGyKOptBNZDdGDwjEz8+jJVWVdnEVkGUGgmWavOVQxA7KnhvYLP1J9KG+XzZ/
j1P/Or/vR+xngW/DVFIUtTkIfc4PN9fmvBaw+MAae4zaobb93w51s/E5lboXXWQOVfIOUn5YJ/UE
I2e3wJWT39no3L2SNxud7qwYRdQfLKDVQ2TlUN/GSDofSWyFngveECTg36f3tVv9Mcze3LybR0Us
66sZBtw8+a02h1B6t8iuuqvFi3O1tGX39Pfx+lH7r8PdbHA8U0hVz+QM6bFQKkgfILInS963u/CX
34KJmzO72WK0nuz5VcehmhGhNocrSmiE7OamHQ82FUbZEey6dxJRLvfuYr/G+H6OBgJj3dT7Og3z
lyTezFxqQTNVN+J4J+FZUd4Nl6idAWz5Id4WqkQrSrg8QfjWqG8ide5hhX9f5F/aFw6q8uqzGJME
g/3VzRup57FRX09hsOto4jAGkH2p4aQldmV0WopkqlCrPv5/HbOXVoiqaoIR+flOckVOnugFwe4y
hPQ7vjyD12FyUo2d+BAtMoUc0MmdQ94ufjlNXSQYFxWHCrXkFlZyJnJXZ0/n74SpPwubkeeQtJCy
GgGUFz3Hq77AqY3vrrlvx7v+sGYvIlEEuEK/Kl5VEknt4CJ7W5YQQO5eIBXvvKeTzRwZe5Z3SBbd
+s6Z9qPMz0eKQyo6mw3gabpi3L6lYaYXA6X1tt3uq2mWvniP0a6DewU/bOK/+as7B7xdR3+d47cD
3rynRiCVwlm8eNvwMXykFz2GnGU3rjpWiNq5c6z+afzr5G6enNO5FuNA4FgKcz8AXQHfPE0O1mx2
e2f40W/HH86LpwVBgoT+x+At/fmUJk2oZ2mN05U+ottNgCOsKh08ch/yJWwSp3HCpYrc9andR+vw
Od5mH/lqcIxRA0At2yTreHOlwLuWbe3Je/fWtPwc6ais2q20po0xC2ance3g2iOu2yppA9R0MtRp
cYSUaoX7itbFmUxBCOEzAt31uQla8PSAhQKT8bKZImun0gwm794W7R/P7I/zvhmTQiksm2uQmltc
4+S6Y845D/OT5YivgYjkuC2HbbcQiFQURu0CJsNgBJQZXquyUnCcqnduw69y4u1t6Cf4bxP4QL5E
UZ0nJhS60I1RDsCg24Sb/OBNTkvc2ytjGVNxDx+DeTjRnb8fuH8fnYq1SR1do2p9Mzz6etcZbcFD
kNRTjP+YoUmAsVhYJ6XL/T7EAytIidW1cjefQiNvL3atux5dx/DeXPH7xZZkBQGYrpqipvFq/7wQ
ZiieLxepD0gcJuehgWDkkEL9IWqTujkTg+QNhTtbq19TviExLzCemIKpmujObo5ZaXneFmGhbtmq
pi/1ZrAEP7RIltdRCj7172ut/h5IOBgItt40AYZNuFmqtU1cU9mGT0JAAFg8oM/ehidQqCYExHnr
Pid1CkWmeCEfBDqMlIziZDQYT0AtJGjvYIRtST0iJSR1cOWecU2h/oksD91j0pf6aYplb2FHVpF9
clVlknzCrS61SamPAR1h9WT9nSwCeqgRZOM7MjOxf05/Dl3YD/DFyEw+OhvVm9WhkOjXU1wLnN0z
UwH85Xn1SQtZHzVhHwqFPACaFJt1yY6TYfqmzTS2pe9/X2LlX5f4+4fo3/1vL1MRGqXQhlxitQej
9/mwk6YctXD1X9tXqR2e9rAnB2PiF2GLnkhUBqCAa2dYsksO+riZjHDjbMQOihT4UYSJCGdXqvTP
nurYybM0l7JRPNLvifQ0uZ9Fflw+WdAhRCkySmdBlL5+/9snP2un4nzxL+HWewj2e6Ao+O4cQFFs
mn26HJZ+nZR9HMaUwLMNX9fI9UKFw54YzgbG2/WxOTYkQUIY0+vp+TqLAX+MF+xhWaGjdkNNki6p
LeO2FUYiYZCwHQFXTs501V/Iiq6nmjtJQcKe2FL74BPaknysFIAzfE14JGK5Kunn51SGc2HW5A9X
kFLia1etCrLuq40JWHkQv6jaVMAzIk/01yp5k0G+6m6RrBV9rdIEPx3zAdxfHsdR2C5Maaymm/rh
Qg57vcwA4xoYT6n1h+VwP9ie7BoVRc0ncYph1424fRmoPH94AbZre83TpcJZO8o7Tmfk6SQ8zEi0
8ful9PNeYcX1UXqjCQ7+cGwQLN8OcZyLk0jFIs7G1j7B+xx2pDwV6gibetdMAjTtNJIWAkV+MO0i
NsWDjEkPXxE0i2am7HkRR8nTdVHuQhcAx+WpmEt450mbJrwDhcVG8z+vA9iJ5J1eFmLDl5tX+QDf
om9U5YBw0bB+lDuZkG8wiE5ZjInnNJfJKkQcsCK8KZrgAX6unoshRyAMT85Jsxh1OKqEq6s9Eeo+
nnjTy5TPmhjgT4uphkYEKt0HoI5sA9OfahoX60R4wCEcdweUhvqZ/NwnLq4uso8yAjt1mxWCDWsq
7JoxaAfUZ/2jI85qojes1C2h2F9dvdtGOMw+UsUKaNGjzRiK09M22kmOsvrgmdrL8wLMAoB7ZsyR
XC+7nkkEGdouDwmcdhIiCKcCpfVJ0tmzn1k5Lu5yknerFufSYGxYdQ+Dq+bNRn/kVYUfO8BfY1Io
pwyRjwB9vOGLB8YCUjof+TvUhLsLGp4RDjgcq1C0oODgDx9/0SephJBjIa6paHjb91E3abnew1Hg
vCNsgIy6qNb08oVNNjO2pF/kZMG72d6ACQp/3dhK2HpYPK8olC0+id6Qo+kJ3v0RQQKhNkB1LXzr
1scbzvMDkGzg1VD1PurdCfNwPRJekw2ljSJzmKxAggcLvIjWaRISmD651CPfraxjsMCOZ5wBtlgD
W7Yg+o+JE2JsfA7kSYZN1H3Ymbb0ii4iHdHDXL+QBITohtxluATAIQjenZYvEEt7Omm2uh4MYX4m
zBVUi+io7KD8CbwCaGXkX5XZuAnxUVnoXqpkznOsiesMQQtcNHNqkgXrWS/Vu1a7PkzpZmoGC+ry
SkcWDI7wUfloIIbbJxthH5HmGe4vaOp1mNWqm5Hv/pBwZR9ydDfyJp8Npi+GLYyMGUjQUT1nqRBO
AF/M+T5XSlZvUWU9BEhQKEWVGxKa2ofr5KV5eMjeuw9/qFGcphx1gho7OZ9GJG1pg4f2/JhNzuWS
1aBsMmYss25mkvT9DtJ2AG+QlRihvcCAt6bohE8XeaS7zSc36Y0ddPvsv7PHrEf6R7Gv1j4exMuE
DPSVKk+8WUiwEynaNgEAPgQJJ3EvJ3DxMNvwU33Cn996Lc1jYZahJ4Kb+InE36oHQ+gz/puaHqBu
75DRDK97nk3DnCSugCmdegFSPm90ivvn5rzApK7M5caGvn568Fk+PQgzgwBwdkQitbmJ2NisbSWj
Z7uDL/rEOWObd1pRX+2GX7OKAlzTZI/GRvRmP1EKXaNfkijcEoISsojzx+qq/hzM1Lf0Uz+iIxSy
d1F9YxLQ2jHW5uwFF6s8IpHo+pBNB0OvB+yIPnwcy2/7AirfY1YdIaRQrAhsTAEMcXRJKXGaDyTX
b1saiPp0Kq1Bg2dvZ7tGcEsFk/Ir5v4xNwutk/jpXq2HMcjB/rGCkImmjuLqAbsoa++xgSb287SE
s7DyR92OOBZj264vVpD12TXmCITj+c4i/BeErtfjIMVn2pUELBfGzTLYVK4nJVDJIU6JTqM+K47I
VqIEaqcHSnb9qrifhStwFaDZ0TRDCb9APxlm2yvoI3rgrrop9qQMgLegu+GNYWN4b9oJHrcFORdS
cvdcrLvH8+DObubXqosPrgqiILAl7rf/Nx9cVyKfVUMZb+mu9GVzy5OtEo7L/GrDvvx7dfWrU91f
pe8Hu1nAXqtTk4hRf7B2JR8vy/TDq0aCPAJhzlYOpdf0ao3ubVGU3yujn0e9WVjmSaop10ERbxvT
Pb8N8o0aAl+kY/F4IWwC93efOP1pskahH5Gvey5pMWpKywWgv+/EqUR0QD1piwN5mQpyxJhbeayv
RIZaA/Kx4ScFy2pFUmLBLHdZRCBTYXKchoNwWih3NjnSr81nfwl7S48qi/hObn0fgeLhuomTmOlG
V8ax7ELmFYg2U/6PtPNYch47s+0TIQLeTAlH75NpJoi08N7j6e9ijdRSR2twI2ogqUr1Z5LAOZ/Z
ey+7AdVofGhPavAGWm3wfual6oihmZ2l+TOzl0xbWakLbdWc/ssX+4/T8n8eE//zp/q3Y2KqmeNV
Cj/VcqN9AMiOox9urgg77XMYvR4Afe0H/0QJVURHt6hXCQ1D11jCzLicFn07oKO34Z43q0g8RPnW
zPbk9EyjOxwEguhOEbI2iYR9rfB6jh9YYdBS0wdZDqa6A7mnCFeNJcl/a0r+Y57ybx/3v804hDnp
Il0o06v+ocMCFo7NLt9nR7hSX//3u/GP+Oj/+gj/baog5XIjDzN/UrY3UMz2mDXm/fClvfYzmFCn
EL90FWg2K8LR1jdX80f45Qgd/iwWRtw15NURtNZrNqGbE4SsmYat9GC1RcH6//5J/0PL889b/C+P
4PNI+ZdOIzDUQdP0PL0CVDgFtY0S1pZ2cENGu9tOOiyMWsVv/f/3p/77oGGZwkIKqoRHjIQP2VeA
qyLZXaUHPhJrAhqRrEZzm70Y/+0P/o8x1z+PgKlyA+qaqP37MDZUpSFUJyG56kQXE9jTbsqjXtsp
952bvhDJTZrdUxmZdFdC8yfCYDRf+2+/vva/vveKaZK3YeoaYdf/80OXmqVeutxKrmSyGNVBvCj6
puc/EiCtEAu0h3hUL5tyPWpb8wpsy6XIYms+sOxzIkgPBHpCPjDHexLcNXX9IHVO8jTdrd7FCueS
bQiniMeIZ+iqHJ5bzO+UZoygzvcI8sEiuBiu2szc0CahrR73vJnNf2ti/7dbVGU9LbGsxif8H9uv
mntVZ5oVX8fJTT/jo/pXHoWAh3tdvsjhlk5tgvWV7IJnYLdvlnu92BMgBzJ02e6f+TTrhifjMVws
dVXfbtaTMEyBQdgQ5g6KKKB80FUCJwQYl/yXfb+kKOL/cpmqLAoNg2gLIgj+mS78y5sxd6Nca6GW
XMM/p6P9gDeyL0gWyTaszFNIXVjmWKpDD3cU8SxDOqYZGGlV5jcremjkbn3jrQh8gtBy7WZU6y7b
54urhoNj3MQcTt5LIe2BeRP0WffXSv1R2LdrBD4uJ9IuYVgplLH3Z/TOdWyugvzQQn9SWSKYH8pK
JViY5arA9tmLLW9QnaHwqrcoAlW8Ure4PRYCMPxvs3dNMEvquerPYfITaA5UuEh2cJCAk5TeOuN7
Kt8NBl3kjdBuox63w12O7yNnCBLZxJRn7QEKHHAOn1x2FVMGoLrkJOzJULrouZt15MyuFhJg0g+G
DaW8Fdv9DGZXOLD+DyM7DgBG8W9xSU6d5ZNGz2M1p6xHYa8LjjD5ybLle9QCTyy/l7eeeZHp6wZj
mLNEND1RDPy7mVO5MrPIU0h0xwZmWE2CFemK/p3/9ZkCaR2MNRMc8rIHzbe+BPkq/vKWqE5/4HXq
yWTO1rsU7NmIJeMh+73oG3eTIDswVZ4B07Fl4KaB47ZHP3ipHGPyZQK3y7OabsereUclYJ7jnfkC
UEpSXPkytG6XvoQioZzXksVRaToV8GQCS73+z1xgQa8FxBfjCywzkuUk2wieVN3YcvQL9/2A7qqy
he/6WMXusOkhqChOmzsNeYUbXEfAxuQ1o9WWWOq1qu2IoJ05pahgtgIpchW5XJ36iBmGgFrYNsGh
ghzHeQ3FFp41iVurafLIH2ocs7iJ9myTd00UKQGOuEppotdS6/K58SOafxKhunCY4o/2Ac0zumme
WewQEFhnBBjJpirAF+KHCil9OTSadfBBHNAoI/ItR2bFG5Jih37VrvNipbI4sHrcbOLoLIY/eCNm
RNqNP5JxllthboC0Lea6d5cJONJsjw8ZKydYE349FQOChscB/uMzATs/9dqhZpay55Humwf0vAZy
W2bjUXrSRM2NZnxRi/fzRv7j0cJTZawzLB69XX2LmK6Kq8o3mG6B3Q94EMINkw1j0+90TD+rnqQa
JoE/AMc/WEnqwOWVFUTU+hWkWA3d6a03nYm3wqWBHy+15sEGLdewx8gWbjAITR4urpynsJhvfbLR
RE8IflsSmUV/tl5L/EA3Qd5DgOUxanmu+B1Xen4MPipNgKkxroTlKFrHlgWIwQQDdsbD0K58usVb
/yWK18ByNIyENAx/SfBJWp5F3yVpEOZIPxnbI+sZeHZ56ZTgzC9PghUvY4SLYQC3tejfFJKtgbU3
4rQn3x7Da1sdW6LujF3gM0gccIMRBU2ooRM/I1fdSeX6+Y7RoQUH63kvb/k9KC9BtXLOjOSINRHl
Mow4XJ4Vr6fTBi66IYA9uK/2NYoSfoba7gdOIBbJRf6REtvPHRpul1eLuP0akOQhbr0RfLb8o8i/
nXZ9pv9aG3Nxc9hrLTmCmWto6xpfJVu8Qr9Og+DMVsXjgKVJmx0i4EEpe0CbMiIXXSnf8zgHbKjw
OpmTg74u3MvThU5MfIS546lkaQEIxNZVODLArlX8KeZQ5FYlbut14lw5RlLbiPYtUbHabZofuRK7
+ewozT0ziQvaa8lLxQvMOdOGb4q1UshPphclcuz45Pddngwk8o4Ml9ZYl3YMLfMtI0kmK+D8ol91
ouHdk8w7vvCjzRNb70+Tc5tGGP1JsXzTp5EhzMcb/2pR4XbkQwm7FFjccF/whODgzFfTmne3AmnV
oMrJDx12yAIvQfCQircJsy3+qxVRUEcG2BaNs7niT8jlXUpAMBcmSpry2UlM3eLEi29KSGxRijPS
Demokd4WX/ml9nuVqWH0RDZcJ8ak8ws0CnRlEBgBDMqQCZiTdWQpdvea5soyV3LFk8EQsg5XlnSM
epenKeLDWw9Is2ETSGcr5YFthY2Qw+SuSy8gSHHBDlHtzPHTMjeJcTXx5KYp/OroYiWfiwZC0Gcq
n1DHtGq50vWdQPMhYd5T5nXI3Fcg9R2ohlz4eve1qL8dmXgZw8VG7uyRJyQi0NoaSB48kcuVle/6
LKx6Bf/DYDq9jIHfUbptAo6cf0+jMHpN9vyYQO4yXIyvb7N4yNo3JqrUv+lHYnwlEIkkhKOOQU/d
4iMYHaYBFcIvcZ1WfwuvcmedeI9LLoWQrHQ8RfdW5HSpNmpCZgEz2IQUSFeFfF39ElU68/jNRA02
XLgT9OHy3ZL2iU7RK72DoxMIgwVJ4Img36tmnQKDHlqDXQ+oZHgbKYZJWdiPDcKl7xcLhPGea1/c
qkivhH0WVrbIPRZZHTF7rxhUoHmCkiNnkhjueFrXwTlNGA2Kj+m7TTbKTUuZesEZso4Wf0Ij/rXb
pVFdtftrDUJmV2N5XCriORNbvNasQ6zziKJu2qWUAq09CRtuco4M8Oj1ulZw6nuRvp9qxyQn03Ah
PIUPtfiRGrc1vWDEkajZVX5KTF/EG169irVfw0Bllh4zuHzaYQ2TKL6bFuACW04URSFKNZICszvj
U8I8sIBzLA8vcXWO1P3ERdgu7mN8WNBFVpPutvMFD0yAj1sDNIL/g+jx6sTEpnLEC+TMtrX1eMPZ
MQWHwCc5IEtfBk4wwp0X5Cg7mfDzjC/w0Mt+9t7R/sMuU/bYLPlGcXejOBS4mJgXTtvMuueSB7aU
wi/dTZvqnTIA3m3U8HfXNdBCnLbx4i7iMYlck+t9QwHPuHxQfyyEfmzsJrlzBRg7BB2NxBKT6i54
kfkpU28iinkJfgEwxh545MxrlOdqEhcbAFiYr7bi5FfonIwZgS5xET5KyVcUwlVdEe452iG4qk+Y
H/G5hFQhcJsv4ZEn32Ac3rmz4QAwPpcaK4v9ANbsjUXNyM5kQ/iHuRXadT25JAFajWudQn4tm/kb
zhaFn9VBOTmeBZlnarFW43JqzLXqLzflXsWPJNqqjT9eUGzCZq13nJZduw7bL3zt3bFSjmhQE7I3
l5OhrwWRIBGn+OZsLl1lJXKFcBF4GLFJwb/BBQ0d6WYm244cxZVeEaXIO/38VOY1JHTiFZkEUkAS
gDsTHgAaZ3K1fUEK3pkgVvLvhC3Y4uwO0rlPma8Qq4+SERB1gYjseWnLtV9oNiVKiqnEFi9UfnuA
pg0Kj/TOEwtotyfZ9MmipSdLCx8iu3bGmFx3O8iZ0bvCblzfCsNtgMEaeFV3ks4xjT7KWIfBUYJL
ljxghsiJ8kPPEDYPHq2Otc3osK+jlEyVNdhPCfREyehX6y8gPg3zAfWVvgx0mQiq6UGRU/NYnRs2
f9Q37TrhiyNE9Rd43r5+2nA6pM98Hy6CuCQ7wxLtzdd+oOG6AhI1JZs9AwlX7CcguU+virTX2vcQ
JjnSCj6zbvJk2F4M83sWyKBBf1Tzni1vQnmYxadwm2tbfvD9HEeclMNzLMErTv4x1wcbCkCoPdfx
itDZ0hUEhwBSmpl2laobUbDNo8qrLn5OJ1PyeQzLV6i55l6YWAvZBQL9gwp/BWV47FPNAnCz2ahw
vJgYWFv9kkYnasOAxY61ZmDQzMdpJHqYmuC9Ufb93/N36U6oXZ8H9K4s1/qRHuUJ13x+evkGqqkA
B3S49c1uIJvCAPljAvEDBhSs2y5cSYIvkEwuuWJjG9BPyAy2fqf+3sRntVgvRFyPJBKfpfYU4Wbt
Tnr6ZtcF6yvOVFjtkotq7vUJlx0eGEppSNuksPVpX+RXQ74lkteWMBbEFqjtdSayhB1Vf2QbUO5m
ljfLvnlhh0zlxtid7ZZ4nWovddQMOssqwApAYnaqfoYnyiaqpbRAy+wRUVBtZNktvxp6O9y35Mj2
39n6xXrPjmBkdiykxmf1bfMXoWApRSJQ9tUgPeYrmA01Y67/PKXTTyCR2jeWH3PbuvGn2ngkOXO7
sl3qoAmKdvWryHbwGnoR8xiCKypbl1wOBaED+vyOHzjCYsauQ7zQ2CRbRNYEBSamR8U3Bb5FleHW
aFgadj+VXVcEb8AyIEa6cXk5xcU1sJHLNpejbosvwI2ozq/0H3Xhgn3onn+jrH+iO6XnrbBbrMys
mZoz2L7V8kJSyc34015ir3jpJt8SvdrVaEXYYFZQXhxCLVQ/EN35Ee/gdSBhzrb1Pd90MHppr7u9
aiunVNsyTY0cWHjIBMzj1B0go1M4E9otzi7qVqX8ePopqxMuO/FTRAvvh8EtruGG8mQ31mEBZNsS
GbQCRBTtU/YBo3nT+5estwVYJ5bdomvmlCcpAvyGciYW1Vo7D0MiJwJX6BmEURJiXMcnKmzAMz85
wMJO73ZJtK5f8/hOz6Pke0l1s3pTyatOWcXGdtKclPZffOEyg4qiIl0o0cH7UbGPJRt+o6owzvqH
VBhxZ4DddYXqY0AWV71eGC9hvK/ya19sNOlHTt5U8r8wm0lu/Yry2uS1kehaIGP1OTvTbWHBmOKl
Y6jEakxLfLXckh0UWY8p8dFEJTTMX5w/Z2Kmyfgc29UfkOeof5+NOyKTjPYFd4shQbUmAPlnJnr9
HN5UzTcJ9BEA0veHGg95fJ5bnSOM9HrLEwR/grlbOrKxEnibc7I7C0zm2Bvm+hZa7/xcXAC6+EKN
w1vKtw3ROwf8aVReLdPRqSdaQc7xBCzlDesrrEprI5xHZV1NW2tYp90uYJbCQg+5gLnKLmwDn711
eEdZDzuYSIJuE72wbZQR57yKMJp5Z53soxy8IAfd5gwhWNn5wgp5kvaKJ7SUPRtkOuRfVP7gdB2j
i4iWdVmb/ZWIso+8XznjLow8Zlh573KjpaMHa2tAeIY2JyEm/JdqcSdTzDscKPg1mOHRSPqkh+8s
J3nhWjTkHV8GB3Y8UW9u3vJ53bF6rzygOoSVKw4rEBw2DC8tvYU4Arg0+BvKfW3eLcOVy22shl5M
BmJyVI8mPFFYX7UvJSAUdnHF8YqNZbxowS/n2tI5fIIjI3tC5w9D+tUHTjceGnGrsxE9ZG51Yadp
jNS5bo0ASbRzdeNk7DyNlU7nVfvi11isEbTgbDrx+xaJk/3Gb7gXtDNfSJ1C6WzPJp2Io2MBWt4M
rqxy26uHwIXApXXvIce0FhLHhMJkdPQX0NV8VCTUhH8kufItaKQQcHmA7mGXYCFzcLiR6ATSZMMA
Ukq+guVCvpS1ztRznNzqqmEqRmD2/BaNF8tRi03Yn/v+nO9yUqnGnUghGmCI5+gsfLaALd/F/Gwb
xMKlCWwZXZQ76W3M/wAn1Y9wemEmMbxJoodY4k0z18rE2EWAoVN5ZXCE+bO8hU+7zCEi/Vd1x+qh
k/Ry4szo26tUH0ixyf/y2dXMl7x+gP6JxGNIAOgz63enZutBtauzWN6Kf1xHzAJl6aCjFufg0gI/
Tg70ZOMVZUvLyMIZVJ3hla90flDsmMWYdNb6biTqWieB25HqS2P5rJ75tRe4FI4Ru/R6T0eO9sB4
OnnFWV04Sv2WAvCe/Y7FhlewTg+kmi/fCXsnOpCaHeydTlJ0sUXxrJHxy0hIJebCJHykO0GoGP2J
xuXVbPeptGX20w02SA8cO9FmmL1WfOqTsuXWDh/jX2DYb4P0E7jEuoc3JnNVxtzqUFUkf7GR2Mgj
Lz0x6FSO1CheLhwXpltIGbTVV7MRsVXcoRn0hpP8MI7Y1txWYJTKk4qZxhReJWNNrRrtM3by0OEV
ALOMbgHY3RTOfhLS17iPJunMsG0iSonimtbgZ1wg3ewa/Yfaurh3kUNrROUczUdwU0XppR4D+ZdU
tqUXAChOrzsMMOWX6vaVHwi4kUdb1m1oPOmy5dvEDUlD0U07IMU8BGDELL4a5nSMZMuGPJTogDKe
6M0VtgoW8ZwOPGsNPypjR4PLkIwdALRvBDyjTeI8/CSlrnKU4BALbhGBHaYq/ks/zQ/G0tSKEenH
f1pMeDjLNZVuqn0blB+sOIGJvua17a88bvWy7nLC0tdDuoe7ht2K7qCNC2+ip/4bpfu4nYSLNb0x
81jwS2lOPJLKPkPBhSLPvPWKzmzO18gVRetmzMeM+W1B3juAoX2uenJ5jlimA2WnvGQvoZ6qkLoL
BZA/xbeRinvhpEXlkvwu2VVQr+Of+qCFlWWPClm/MF4G3MMAJSG2pr7IV0PaxV9W6zO0MnKiqBRg
dmfD2/UcnOYTuC6sjblB5wS2w+mQmCDLIOTKqRiUvsm+dZI5lxl6DcZfqly63AOuvKovwDHBI6Uv
Fefgjq0rAWlcF8hh3NpwLfNdpxpJ42PVnS0sYi8l3dWq0NajspON8yQGq5wiXztFwnsHnXuibGem
6WoXWSYyQ6rROu3qeNtZ3yZItyd/Yi0rgZNueU3qGgSaF6BlSRTMdjrGQie5zcobSTzj0wtFiQ0J
JM8eYeY/e1zGztJ5zB3xT+jeeH4ba6U1myTbd5ErMlHlj1mRnXan5pAXd07X8mzri13QUlGVF66O
i/F7/EQuBp52FSWrr3DN8xZRsK1kduG3lLXFo+SfxWIjXyHUBlvKxy+JQBA8BUes/1wOWAeHn0l2
+/CUxY6gukXsNDy7iIXIRQstOzSY7HJ5cHTxjJA3VduFvsk85K2C28XuBNQ19eXiapVuDSoLhcpK
Ezf9Bk3iXbHBF/wDX94FA80f8sV03TA0eU9bNIjIErHOgftpg8McvURL6+qR6IziTrpaFqXQaya+
T8W2HQyEfh+zcmzqV7MQViWhZ9xaixNFXqDZHezGJwHKRFanr8XsOgqrOP2qy56DiGEApRBTZjP4
lbi/iszwdbN2LAZ6zbzvvhjsB/NbKe1E/sXJTgkQ1PragG9f+IPwDDsXVcTAoL1yW9yU1nJV+W91
itPE+Kh91GAmCsceX2yMB5HNZ5pfVLjjZgqD4TWU3woPjab5YEtQMLe3bgwPRIZorAluqQ9zfaW9
KoTe0YALKhZBjiq/kF1uuJcwXle38IOBVsVCkLBoBhgcl0a3oSapdH/68brztOGaKJpTu/g1E/Lt
nIMvf1TLjRR1yfjVSZjRnAho1C7zaHNP3DJyvE5LVyYde/6enl+4N7AniN4GdDtAx+ZvKr2cdyO1
i9iTjhnlD7lfv0g514hmSvmkIwzcwTqiq6xewq3RguSx2TxwTAaDPUi2ZTlp8hVuYHI+kfGpW8Zb
EE09lWIOkg1toAswBnkpzNsxJJpqn8x7kUsJ+p7qiO9Lw0QVvBA8HJDsvMnqpiUzFTVffEpib0Qr
srMkODbbjJC8gTHUKjzwRUf5m3LomD58kdRinuV38916IpEObfIASVO50fviMPYrfuigyKBa5/KB
iEEBnBs9x0Ed3F7y1NhZfGvC1rxa/PlcrZdXg8Kb+DAUl4OLTlQHa4YZ/WBkviW8Bd45/wfR1XAm
5ha/Ibx083dYNtGjfDMO3eAbAbBFW3CH3bILzsu6VVcyAgJEltD/VuheEtQEKyAxu5EmuV35ZKYm
zrRLGCR4KZ+Sy4DppeydSDuYd+Og1CihbaP7bM1T/QYsjJAuFuAHzOe8sLRo78T/BDXDCkcpjxxd
g+SHGNjvsd8faD9AByJlKr2idVJ5E8zbljpuXfuZcJ8X3LSoB9pwKxPN9i73rnLAABsTzCS5pgO/
EoqPQfHPEEbihzPIs2g34qO+MhmbUuDiG+kVcJ5wta5PqF3ELRefy+ajU05M1FMFANu3wVqB4LmW
FLrfON63TuyyZGCIxyNobqXKyU58IC3WNjflaK1voNvKw3TRMmd8E9BL6uBmyGf8WrB6rAHXPT8t
804EHJC5bAdAuUgPeeTgcARCuW/LlyqHBYLE8USIGSfxgHVUX6cw5faNuikYBlxjnYn/pvRp/vir
/m1ib2Gi89NCGRafz4cL0aHSiIWJjhUCQ3TlQ490dq0P1AUQmf7aDtbxblBO1XLVAAUaGHhZwJjv
4cBh6ann5itn4iV1x5bqZX56O3mBinaX82KI0j48CPYVoBkDd0u/M3dm5Y9lw3A6a6eKj9bYpKj/
md8ViPAPDTl8qTcz152L9848GpTuKAIM6xYwkQef+sk/ilg5/dLPC56Ezcz0qCKvk0G1qjptv5GW
d45fgPDqsOMrlrRLLvgJfc1wV7PrQBMdjnZF84YeLQt2NeQX7WuUvYWiixrrJdFP4xXIcXTv4hdF
dZlwpZ+ifarOus0CYzR/y+4EOMb2y+9SQABK6fpRdZ9xsG6M+0QODEKJ8mSyQH8XXzOfcbTZ/1iJ
E791yNCoAHCmh064WURX7h32KLAB8RsGAZhkSSwcsXX7dK880doi3Qr6o/tsbcmFqPvLpGxCf2Zy
zuEF2rpYU342pROH7nJRgM0IXOgDqz2FTDtXvouEqIbrRLwE2Wffsdvmn+C0ytAKEPiUaYdu3Rne
iEPDwYzXUHJVNoIzNNImXwLe+itFHwtsnOz1d7kvGKpofnQyWEsrdvuNCacAVMbsAHgfA+UG3ucz
VFGVV+mTk34Ftd3rv732yzUZNT/WRbiE9xHGn37L95jRc+NFX841oXewohYmDZzubFcitxNc2wKW
vEU1q2ejq1l2mr4LxL8INAh+AaJqcW6xw7BpmXAum4gHrlraUEXwIrxVyV93MNLzX0EFCX/wYTQv
tMcucseq84bSzc9jfSC4uW5xBXKW3gLtmkJPOpck+dWcSwq/jN0Ty0rz5mAGMcZDflNZgZ2II7im
eUADuUX0rDCBsA1U90i2SPUNUD1oRyVeD1e0t+tk3aySa5duJGY49b3Wv806tAOl2BgM2bXgtWOD
smU1qbPdLM8Q7mdaL00hUHDcqd8q2pln6vKWqO3VLJ2F6iEAi1tcvk1M+G58HzCkSU8Ja/UQ5X2T
bZenLLsPd5l2CTX0rEGDbMli8XLs2GJpiOKseaNXh+wBnnFQWQ+fO3bDkiMVP5W0yYPPouayQFF7
0KkGBGIb7FJ0OorIyu/GGEARZEq2zspyiujmmDsY7Vepf7NIs0VyOtWtRBQ4U3PSEBpsCt+l7vfS
KnrKP3xDIK2zXXXZyu2Nb40nTNB5KlGfqOw1ouS1JGFuuNVOS1hBGrL/Ur2mqNeVthM5Z6EizNYh
abyAYzP9m+M9g0yWzAwtv5XZjX+qrTBdQHlKYN33UnnOiHIRaY+j6lZ3jvgDC9aTmepU6Ip1LeF1
jFD6r8R3g3nksw9InRx8q+Igx8x5WczCS6a9MTt1yzxydvR4V2iH7NXoH4l5zzkKI31r9SzFPnsS
YVuJanljyShMyj0B6avII7OUREmz52dg+ouSHuFLIHOJMTcCCpWGvy08PiYF4ftA0EhLsd1pjb2Q
AzigIeXl/afwMO+/8fTG9NT4DDE8Hj/VXfsVkQSdHzjFXlZ1t1XVPbp4LL0piMQZk71aXOLiwjBX
CRJHZqxBZgN6PUdcboH+E+ceLeyTZ3UHaB8wJCpdDCej6gTv9IfPM3Il/GWWO1zaTf8u/uhEIVIN
8cd9jqzvg9Xswc8kc0LOPkMwpJwnnl7thSMt5gEgo/XZC9972gNGh77+RjRkzPQPvYxXZU7BrIjk
vng3rY3rbLjUxwi32SGSnmIIAMtXUfcy1WfFcjVGruK+P6seQuzpgxiHqN5HZFsQJZRu2p7cvzp/
l5K18dT68/8Uyj8td9vlbMDXJjswIDg3m26SeZKDfUyTJH+yXqqbV1wT+V0Z11nxUMghlJ7+Dpkb
jZ8t9ttX+FuzesqitaAxgzli0cA0sxsrAmPPZWsX4NjZeFHshypHFo3MR4ZBCwFL/PHUvnHDsPCR
3dqngJXByR474I5r2kjqw0h4wbVqeYgU5ocZuFb+/OFG4x6XaxlnB7Ky8DgNTtrBiPYG5TUGPdbD
BoqOtb5tqYJmZFDNBqLjYPi1tgVfKCLCgpQY7QTjIZXoBg8/erKdZH2lqD9hCvcHeGv2O3HhqqTq
HmfV68xnxu2Z7QdjDha4fthxpLHIhDwqeylaEa/tV3WPdlp7D14mRhEMq5LQrqAT23K6YejQWddu
uEelx5qF5WmtfShihbjEEeOTTi1LjG3lht8qXiDGxTYq+cRhW9S6s98OjEPd8VQ0dvRUhPOF6Xwc
hLRaHhC+Z4jJE6Z3EClK5Bt6i37+xgvT37TGa++yoyPfQd6RED6yL9ZoNUtkXMRx9vOuPamWl6d3
hmctZiqnTPcWcbUZC5azW7IBKzaZ7i/il5kiALQlw6P6yRNH6o/4OtPgVzEus8KwzRGqI2J/on4y
QlFccY/EheF2hGTWNrKzNr7nSP7JbI0PxXJKyfodrRcFQb7CYAwR1eQ0Gj5H3aF62Q/iiigXVuPY
DlnDc5r54V0NDi17PHboMd3bOlE25uDKt+qo0sOe896PyZXbdgsvJ1npv6a5icpd/x23ZOHYXfWq
mHf5XLR/CqA5+j1+fFF19POEs2nyq1B3U9Bn+c5SPorXrD9KrzPiCFpdqrMm9OkypmRcaeNRY34K
DFV3+GHAVlyndmcS+Iahza+V20BB90uzra2xc5UplOldUH+oCtzGZMUZvdKNPaQ93oXoS6OrWPeR
E9FiN18tG1dO1S7GBsV7Ez3v9I6rBt4lmgLGM8bJUJ2/4XrkBW/ZjUtMhtfNn0yLvtWb+wB43J6u
EsVVe054lvzpqYPNa34r90larKdXC5UDAZ+8w+ENv5XEGOUv8Ojbk3Id/WGcjDcwfHHr/Y0xm+Ut
v5sqXJmtBGeG7LQaFTGBWXYrsVxyZYaYkBwGkb38JeeHicD7zKVbekbHzj6KN6bhIivG2jc2S7kf
x8c0bArJq0Wf/AaSpRLlIewaBJr8uisMYi/Mk9il5rKNpjCuVvpyzMNdL9vsKplcaZ9WZLcN/Tvr
f3s867eR1uE9aNazeu3TF608GukNPDHtTtRwOE90J7Tac8pk+qYj9QAzisNSwOoCvDpVBjuOf782
NB51c65TpCvIlNAWe+PBwNCnviT4LMuPIPxTdnyhn0GLhSV3iE0SEo81Yf25oPz2Bub0aPPUYzvS
Vayt2GsS1rvH51YaRDzxzurBREi72NYb+jn0+HO2RoVK1ne2Hxl98hOrHyFV4m2zvNLSVtrH9Bzo
kK1WbCaiiJkSMnDAwvldm2vSspLWWyo7H1dyf9dBF8MnMjHB0j2Q9H00+Kmj7ISrJRRuzDoYvPIr
5qZTvIsyK+jdkpyK/CLkNioerAEzb9yMqKx6/hopgm68MZX4qxlXobmb5nnWX2mTZbyRCYvwVSmt
c/1dUKijXpqJZS/JTijgYjvSbByk2oapUWSt+3+OPWn2xPkDmY4CacVYF4PPbk4YfI3hOtLCbMto
VhX27CGZBLdkRz2VNOk64oqQfzEwRN1aDXmCbdlGQ7iMt4CdM0MYSXuYIlpS4qVXH0RkGU76YBeH
vks7jTM3Q0EVhZjlO2OKR9t1Ut6fO6rSYXWLsEH8TJUTK4fwVWD4s08pM4X5HKKFIGhU+skV1g/O
8sOEfccfLayW7sxuY9c/2nQtArNvDu1vYO4NZb3sCiTddOuYY03a9cxVlwujsxYhCkEsooOOLoL0
HV3l8ICfmtsSFSxS8ZkiY9ukot1gZNF6u2DWmROrt3RbicfEL4JtYn6O88FYVbf2YnizSwg8mt+q
XevKXRDP0VmfKRCdnLK37/d18Qe2MCB57WnVhkz4lkqHRXk85Y/swswbQcQrpBoi+7dh/3wQrRUb
3hrBZfE3/6GJlaULYV1k7Ic+8kBjr1AT6A6f9nM63JJKD9P0ObHPxp3sq+aRPYKZrMMUQ84tM9Yl
s4pacOfqGNLIzPhfdzLvSokNZpvPl3lBmUlvyus4jpvuNUdn+pyu1wfrq+cjkJ/uXgTAEe685kVM
dk8jDeVf7Xf9r67ZcXtqvgLax8DusoM4XBCPvzKMlEt8ZLUr6b6KhTNId+h5eLN41AbcGCpisle8
rUF3Mli2ca7QzZUq8lCHI7zDzju/CdpWa3dcjIG0g1drMPECd+5wbvczcvG/UUceohH7Hoeb1P5/
HJ3HkqPYEoafiAiBsFuskEG+StUbQmWEESCEh6efj4m4i4k7PdUqdDiZ+buk7rccF4G/62P4ra99
v8p3eId1R2twUjX6pYGcBVvMdxc3lNxWC+pdIa0WKReTq8jMgRMh/MzVMnz8ExlFU3riSMAGXd07
ufbMFWX6qTAylruv9jYxB/RuSdIaQ4/6uiQ+c+tQbwdG9ASR6Drxt2xMfkt/JYnbvACJzx+WAdGp
/8Ju6QnjCp3QRZxW4fm1LZ/rDgiiekx0B2Fn5wb0N0FkWPdCp5tbz6o3uS62MhU4MvZ9SATvcz3p
5zciqwZbfeWr6O0m5pqIlMobOQaM86KEPLilqrXIJ8j7pscv/z1lCKQnEfNWolq4tZN/83byqzS6
6pbHkW06p1Tt+pK+Ntlz/SawgRXe2Uh9R5TIhMLtq1+BFUVjM72CZjSRNEsKadCfLbE/JWxV8apA
Jbf6mdi3gfxypDbKd6mfiXpTMMbSYE6ZmQH/NaFJuQTW1ytHS9e1jZspT64aOxfetgrvnp4rqFlJ
ja+5yo6RNnRVqgvkRRl54YtnPangs+Kq2ICDRpKNhJOLJH6tpSXeNY1Q6Nf1teivI8L4CsYz7YHY
6fAIkcvY2vCMbCNjDW7/ukzdb0P4gKUR4o6EzagPy4WVaE5UcHGOuD6+gAvE4yeNzgtnJZtslckP
te/y/aPivyzQ79DEx9FuRHEm8lhThp1aCoT4UtJ1scI7qwO1O5eLi4qOO27TNaveFTDhOqKDNdzQ
+A1FoLV+Wyz9MP6ICxrXoJvYrn2Ypu9q+FHEKxZ7w9n7PaNWwsZdRK4QbeOaWiSCszWAlC6KiGeA
QLZhhQGCPcnZR0fQ+3bXHGJ78fHiUFl8ItEmIUO1GqQbfnsnY9kU2EUw2GxCxhgy4PlnjcO6Yumw
W3v5OnMBpqOV8YMwQxnP0lrBksiCGTP+gWzAVXAa9tngdbAj8/Rr0p6wyx6D2kZ2YJEwVb8s3bLL
943STFZckHFUXE3eQ9QkTu9JTObRXT7Wa3W5ejkryNT+o9kzZfJhNrykG6ItNd5g0hcapOpmhejQ
f92WgAuGpxC/vriAtS3s2Bs3L6IBsrUAkhtWvh6zBGeB1Au9M4L7CSditAcMo8EaUAhlmBrx9iC7
jV3ALP66hXKcRgQMqcVlz8YQX/nOoo96uc5YnGkv1v2wR6guuuKlfTr0Lc0vnoxo/p1fOyCRCfmb
LRkbJof+k6hNXXCoT4RveS9twwIWSwdnVM3xAZMU5Q7yQ5bjgAaDY3Iw6U//WiQTO8o6gY5ueusw
l/N6b5GkTVY6V24zveXRmoUcZskaJr5PUpNFX/UyWidYv8FG8y52m1i2davFJ5/RTzPgc+Njqc3R
ESIhhQ5PD9+am0V2AvJqRorb/bQOxgFoyPxtya+NOq2m2xubRJP+y9E7mvxs6LSQytmazB/u4rle
kEd7runIl+E6mwJR/luyrHfiD5SLQMzxf97Hjw4vudrjAXXJN6Fb/42chCWcK/n44iewfZS2ICay
IDWX27EK1CpIaIOy//sREe09f3kjuIx2Bd8yy6GplPY4WsWWf+wwaTWIjQjbjHm1ofrCAOYG5dPr
0bnp5HbNrZ/+lRT5lopcci4H5pwIB0Soj3bbX3eRSPQFOZL1loNZ44ogjKnSv5cdyw7qrcyralVk
9CcIybg6IpTU4gF2uSTA7oEUdirpwaYAdUMTOd0XnoWm9Q3+dFT87RSdzJlTDHkT3nPKJXRTNmzi
3E30TUK5XvjoyR6Z/9ItWQH1CN5cmcYt/u3FHRGPEXEkROWpW+kXfIYT2carjMSk3I8kRFmA/0yX
+2xht2xVXX5qCqmL10I/vUAT22vO4vugM1y0s238KaCdbPvKKpkY7HKfHKX3FdyrgZ5CG6c4KkrY
cTq0y79lvkmJm/+Xd5/9QWdET7xl6z4FahFj3Eo+T0VQLDwJuKg6wyZQoEnOGZjB8hQph22Mp0El
xchRhzVTY5HBpXPs029A7yT5Fb9leLF4VYZ2m3qV7InTC/n8Kv2WVWCcbUVP9f5JC1bf8FBz2emK
j2GxsEF+J07aq3a6+kTIcD4G+pLt1DQ75RFA9tXA+w//jOwherPDFr1tpvZOq656VAxKuAX6zSEe
o2dhv+Onm3SXFmts+/ce1ugn2td2QlemMpTns8BgU5Y+q8+wRKljTrCL0LkRO40SMEfutpZ4vUm9
ZRDfqivduhCsx6YmxIoNYaO4MMnFbcnqTh95GgRPCwOetg8j3GBUnSrvFfv9rn+bfgUnULFoFjWB
5EmR2z8PICQgimgaIjaBvJw0/qdgdnuvIb2WLxt95FUi/A5i6UUQKUAb4QiSjmTBi6s9PGK06Qe7
Hu5NGJLJiSlj6VXPYpeQScGFr5MSsozBY9jSoiGzOBoshVnUaEUx008RvTJWYvpcdaMov2+JfU80
/2F7lbLVmK1FoH2ZC4dB7fkZVt86VCQrVO4N1Vxs8XxI65Il4f/QAoyPuYwCz6Cli5GciOzcrV28
RA2xrBHQ6TK6Dwaah3H/xtwGsJ52y01dIaGBal8ce7BerCsqXDiXtqkj5VOJpIuYnYZuJ3WIr5Ec
l4O80UBXm12cHQp8aCQurmS0HtLHENNalrzShbMQPbVEpBeMHxKWLNzTBLJX19T4Jw0rvZ+fWiIs
LH25fuabqlq/l5PZC9CD7B7K5u8vQAPULhkdbI31MyDoUWHPq3/Gp6+y44kpgVy3F8uoyG/z0Z9W
+yK963j/Crs7K70LRIEgBg3bCNGIMGn4pOdKlZ3c7GHx8ae6pbrJil8wXkw0Ier5abnK2kPYQprR
q2HlzZkYEGRqX/AtfM6U32uXfMGilSP5DvEGErG04xWbyG51ds9hBTPXoIUTnHfxxRYdayAR+3ko
349msc8mp95Ooid0V3SuEhypX6mb7qPoGa+tCK2TJD1izjBSDzobcfITdn/BZ8WgQyk6oOJQwMlN
pPhgFAG0hWjpC+v1/F60TpsBZkp72jTlVH6zMSOCk5ft/O/1Rkz1pw9HOU0cif4961wqXpud6En7
zq++VeE0ctF9COhCZTj1eFfcAb5ymPhhsQOdr3K+AYKNEPxaT+WHkN8porUinDDe8AEMnrdijnQR
GBDpWRc/PaxdB0TeiOuR3RmCF3OPD16yG1+IedxqA7hQDVvV+FWJhHsIu/SuUk3a7zQoAgAsEF1d
pFwPrkqg8SidUTVoXrhZkN/zr/7V52zh3jDvbbWKc28wQ9VhyVX9h2aJlDcLfNIvw3MNqIIOmFYj
IKeLNOX6y+jsAr/8sMb1IPm62Z/Lcou/zMAzXgYtuKVmy8Ja7MkFQdYuHlU2v9cET96r5TF+R65S
iphDTXmJEnon/5SvyK3hiUcEK5/rHrV3CWOSc+eKyq1Sk3NFuHVI21WTQqPiCdJfF+2do2BqPG2s
j8sps7gjS/7/0ZaEHxFUkok1BiKr8++h8pLhO6s9I/2K0J7/GW7K8jAynlbiKmKFWXxWOz/f/dNf
XGHewPT1PXwKzNlS6gGDxPqXchIXDrwtpnQHVnq0EZH9Ft8AQu+I8CXOIC+gGV6a0oHmnUSHdYbt
ocE0cA37r/EvybznscYyVa67Vfj7nBUiP3lxglsXreRaG3/igvxDAw4RajpjdxlmHJZHtVdddej2
1INYOjPrfIos7U+wCZ4toNQttQNV+w6Hz3Lm1t7hvkeRMbqm3CGGbNbSnmyr98yp0TCm5yWkRn5r
6tJWxafHaxae1XPCJsDmPu7TYvVKPejLEnpoOaDaQewp1ejuZpajyx8JR6VYyugsgxhjqbVoLXWP
lI+wCrqYFPAlvvIPNfgw4jBfY1XcuB9dRGfVfO4hkKBW6XJqVaYtsrLFVe+9J6YV/zlG1hTvqSYD
/AJuErqpk4B6trkaQTQ/d960+QudSyD9Py9LwVEkQwMCQDMb5L1SOq5zgRCz7jdENgPQ3H2wz9ME
nsM6R6M774/DH9I8EBdpk7QRFyL6eveNF90AgoTxJnov2hXpquM245LsGD/3Al6E4sVflemrRNx2
JSYTNikJVz2+qoy1y/QTsKUoAhDC7PXx7DughL9MvAgRqJdDIVZ2rFswXnztaXZrkHHjTUm/Ezzv
32mI9BLhtJstr0q2e2Xf2mnSTE1Zk/ZQYLRILhN8T4Sv0dRt1pWadbuTq/0yYclpEYTqSqHd4KIG
OK1XhbiWhGNCTzOQBkaQrex1ph+NN4VNUOlNqw8w5eo8NxiOjNE54Yu2k/dRbc3Omo4y7Gv4ujwJ
m4pQzaAb3umCPyAVRvIGEFhkxzi9wFTl7X7OF/uTGGyuBpp3jqXx/kyn71bbgrLjCF7aA+YJlv9N
yX5g8xsOk+dlLLaZ7MOfLzhG6IuVgEsYWczL1yVTNa3KUbehPeoOP/j19oVh377tZZCms0gniT+Q
PSS7sj1gWwhJCj6NWJCAAWSbr/bN+rdlM5ltupEP8mXM9+BF5PMbWN7MaN4pivxhm30Yd7zQmBlW
LpIeJl/Qmv59zNmAxZ4/nsxffiMNarOPHBznj+CN8kz4oCroUsBHnrQ5m72Nr1RYLWiXc+o7yw6X
eCrdJ0kZEzKvf7F6u1OgtWsa1BLEy6MJUvRb+1dt0/dpiluScWKysSDPrPjODdsgSjnquNod8ro8
oPssuJaeZJtpsMQL5gsf1CcWDFr5uQTO8sLPD6Zn7NuUTC7pYbAjaJeEGckFr5caL/E/c/x+LDF5
Oc/be9timsLDFQzIHUgozCzGEtafcQ7PS0ulSpRBU23HvUkdI6wp84rsUYINWSTSU5MikEToe+cQ
i8c32vcjbF29+U0gBNxqXeaY9p2xX0dwCvhANWodtkGfzjLcDpsfRXVHl80DK+Y3frjz0/5QJuZl
ehbrcygOjWMcy+j4TDYa+ri9ptlfOsT54hB+RdC8Nlod8tIa6zMf3VGyn8I6ZKU8JHh9CtmoyA5F
4oUU6i7BMSD0bCnMkd4hzN4rVkDSGFFNWAxJc347vUQYhkPjRWy9gfuOntzaCokPBVQg1y5+4UHT
1DfSVfwB+Jxaxq5ly4Qx7hRAnc4Itl8jxA0ndig8YEjuP2XLp4txjtwMyrrOHA28SsYyQWMWzyWC
mjXlH74dbRanmKruyQMw7YcuuOBfGstC7fEX4RDBTM8X8liY67LyUE2C018SPB17ZMPL0FFRvuCr
/04R7QH7HNG/KXgEvjuWu3WrkzR4qs/9oCFmggTkEURbvfJFLDbhmqlM+rHuA5E9jU+znBv+E8YA
1zLQDlZqnpEDG8X3afFKfAG7yMiPVy2rLLdTAFkfArYfy8rcCmg4ZliTfQJu/3JHADRHe2J4DRDW
LPaEtfwZn6jNtFPc2yxSrj7A8XQfe4vsN98tW3GBfV3YObYcu2/ex7ZdKSjfFs6SOFIqvPk1eESf
ja1FYV2FTv7V0F6fJiyXexjv6JdAjN10giziUrkf5rxSR/wXIoL0DceLrsUnIibl82VxkEFwy1WE
jZ0toKqbg4Yud4irdOJE3oW7+D8rjjZTusiCqQJy1mb1/fTar9olgyR3uYHwHPPhjwDYSJ9aC9XB
c8vmx56QDiLgxGDOV6TlQsimeJkDM4jjZ3L4NpPBkm00UMIuNK2g0KzYqXS2CaONZP2ouTgDADUc
U8L/dtW9vmTH8KQTuznb3YZ4pf/kv0g/rJqE7grCl7/AyWg1F+sM8eNZsh16ds2DgLkXz/WWbRKC
h2+IXaV+cuHdosPED05vp5GXh3pecjMuUVwxuU/WOKAnJg5WtTJINWx3+h0CYCtcfooHgslRTYNB
Q4wDrr6VUjJ2h6Bhe3Nij35+IIglnkcopBwKaJ0dI+jWPbK+YMJ0pktzwF1nJYPJuBmq247fhytq
nLVlJR5LAiqs5/KkvYmDZPWR0BxS8d41V94XzRpbJ28v+UBIuanO2yh7MhCVeI3QyJBp8lngBm4E
oNhuRWwmlrQayUBwRhwGjRM2a33WbL7+jCu/cHihS4v35UNvzfQeqKPLykjlWh0RJ72/eNPg2lAM
iOsF1CchdPMI6XCBF8Tgb/lqGP0B/QdyURidAsq+3AO1IlRiL8gIJWLTPSZkuPMnATNNSg+DIdfH
xIQhXcz6pp0Qnq10ncQRJQDyeLqUPfACNfVaysAsbDbTb+IB5mOPDkPw2tauCtYqTq1tPBj3EzQr
3KnosXl50lsl7xulxGHmU49q4Q89/PPvTXQAy1Wm0VzunltNJznUFMGqYQSQFnxRBCEVFBpSEk9e
ZCsi9OLLoL0CSuY4qw1vh5tgT1acGmEJogymXmTsh8qwmtptpY8eX+wc2uAvfl/bVwt54daI0s5v
Fq8m/kI85/KB6x1hJBvvLD42TYzVoFvAtNYFaHpFMBGbTSk/o2+l5nmxYvhAdHuh+2R0a90WHGLV
fIgO11RMciIbUT4QdE+aLaQ7Vd+hneUYv4wTLMTIXbsadiU30yoNpMhG7JS/bWS22eLCf7nkcp4a
dxxdJhl+UdpPmXstjnflB8OeZoeNVcg3ujVrEFfvC5ob9GgmW9Lh5nqYG491xrpjIDgRLAkBBYT1
KfLHyClwaK2QECnpTUwufGHMFAYi7nQumR6dCdwyGBo4uRtIWzKqUVaYrGzQPSZeJkUyKNwMu+ZN
Y+0sObwvu2F3Ea0rC1kYMAzrwKjCMEqyzKp7cbHp3Xo+2D8gsqsRBpWEw9CmHA6jHf2j2YBEhe54
r/kXkf609SVbTMgk2JxUv4Fdv0hfbO5EjfOVWx62AsRbVF0EGSSJyvG+5fCBHwOlsjo1ACO5/xJl
YBXmaId7A8MpO2f8fv/+rkdUOJbxlbgwC2a2iiIH95x51p1ih3M1sxZm47E6PDF/vMUbG8U2A0Vx
YL5QFddbjeCwKxg31y5p76T/sOzAFv9VzrbP3ClofxBKsM+uspCt1Noa+I5zRwfE2M5YUnywMh5i
DA/97gY2ZXLx0JAdDRV3Ae74LUQR0cFrAfuCV6EKbGicJpGvyow7W9qA/nriTsS4cycqAKu3spaB
0C4Kwa2fBhFfw2xKtVHnbHNagA8doaWrEhGkbZ+cOxCCY/900SiXMGd75PxOdcq/Xy7LpV9uyhWF
Qtk2uOmJs+OBrJt/UENsVrhhxZO/ogMJYmBzyw130PIIOWb0hMb3PsYB0lc3z9KFFk+xDOquxFIj
6HybZUY4bVMePr2v5pUWzk0IlQ2Qx5IdWRvjq2l4DuoGCn9el9bgJdV9nfnkvWIZYeNMuo1Y4G3+
Sqd3vRHWS8F5Ggi3rGyjnAQJ7aulXUuH0Q0kjzhPxUFlR8aKOcCy+NN6OKaubp/ITv4gHRxo/Jd5
mwwml4AkW3ANG+dqh0oAB7mlBgnebFc9LtDofZRrUmro4AiaOCMDkffSBXrjM0dLjgIX1iV20uab
EMwcanJFPLmDmsSui/v4m+LFvyNRZrzdwEiZRL4JBKDldo2TACYqS2/D+q06uUuCKprPrvhbFiz7
1WAykBJ6kKdwuv6AXRaBsU+uCYJsSvIdkaaXoHUkeCb2pF89hUrmX/DUeppvsmPo6THavO4ajsqN
Cnqn81KwTcqM97RGxnPXf3FekajU59KDuWXaCdIdHTJQ7j6k0NmiM62zO4iWLJKYakK8sjd6ZuLN
6S63M8CBeK/4Uz+5VldCzdzAFPIgFdiPInQidqHZd+glrGnriP7tQevDF9Z8A14vt3PtxAPNf/Wk
0UZdjlNhPlGyj0ASDJVAZwbmbi0jAIR28qZ/yrFjdbrO6ShO3EKMwqYs+My56paJZ0nIknBCHodN
4LGw34I9DSvhD6lRujBPIj74bfFcKbMH8Hv8Bb2CuLdWVG8XiVO7p5cmhwDcwR2gHAY+Cuqvl1WN
PhJNChWBbbg4sF0AlSrmVlyX/zBxEeirn6k+wIPDA2hVQZsCBmBJlTO1d6AuCgn8A1SxZreKw+Mq
OXcqSkgzXiEI6g84qWZldO8d9A+wnoDQahuZKYKkGR8jDoQV9WRIIIx0ejZFNmv+hX35zlke+fph
P3Z1UvkL5o3kL3s8cBeR3jLa7N4tLARfUIUA7p4g85SJPT4Q59zaQMK9C1s0xyrH5ifZK3O5vLXF
lnv7PZL+27udE7p8ALTD0YqHLNBw0eNkKoHojIXc58WIROn87nZU0D702sEIEhbA3gbUcK7+QwfF
7eUJ/zTY8kaHEyBmYwMIYiw4Z2dMxjQ0wGAisJb+qOkA6VXJrMCEimgC3SFvH6JycovEu9a60xZT
UoOFErMGhB0+Mbv6LAABAFEI0UCkufhbBmX3Ibw+c4GGAVp30c8K/RBVQ4kQqiWy20MY9lUN+xHy
BxEjCWPa/1vUwxDMbNdj/fEoYDPywK1Kc8ESVArg+30bf3tbrpxs2hPtrB1fZCzo1hY4RHdBbIZp
ruz4B/S/XEfJNSOZAiZBVDr1jfYRkLhEnE3mt9Tt3nKQvdb9oXvEwOcjKw7oImm03rjYNIw+Zr2w
WbU+mRIItMG04OET2gi0yauFbsJbqHaFAN6l2xc6u3qoBIa3jKbsebfipd+te1gPdgySm5eYwl/j
RL+5bHPhDtaSEsVnoUsLV5xS5n90zUCxblpZhDjFm/oiX1BiYHgxjbnwaB65+p5sc3NQMULyQTRv
dFtUULjWzc/xENN/kIgK+cbu9dw8vBhSiy33whPTSedOOOoUPsQALnLrwErzWTpeJPPmN14GiiPz
FhOf3f4Qj4zTgIsKJIRlJBvdf3UO09q5treD9d6SMWzGyxW4AuAxzYnGX0HbTPIfR1tegxUTOU6L
HkZXMSNgzqfNj4ctXS/f/OQlFhhyzMIJ7wmzJTpAmbHoEKNEAaRAVIhG1H7Dd8DvmfKMKhY0VTZw
75KoBFjexaZ/Q6LBmcluNBOOb7uZdlPQWYvfN1AYSFfnM7mpW6QUTJ/Grlun2ZnPOB3V7Xwe7nnk
hKglNB9ejL6JWyURVlP8hQez2+iHhXrAAvYinhebPUo1Ew9IEnnbJHY03FKM2MIHL+TzWsMJs3RZ
9Zdeeo8ns+KdxUbFZ9pod8Qw+o+x4/w3KEfam+KF+y4YQ3dy1DOIzngQwVKJBekQOSIW4imYI4Zq
+uMdkolPblwMOhyl2eSyFh9j7jrcFJzGyhbxVkc2MFr6XA0MBD8dFVPweaxzK8+c9s9QbohywAwX
vxB4T20ro26Ek3PTc98juXFV9g9wLBBW+RydCZfI8oQaHx+ZYFjCH69cwVOl1IA0TNMujXaQii9Q
f7K4iNVCkIFgArU4/UI08wivZBXSKKPkpEkvH8LHGxcIs524AS9QTlPsFvKuLqwepQNZBltx3NeC
G7KoD5qZSoKMJipqL3rRBnVIhvitkfJGus80YBHpSXNkSvRCMQngLsKgDuQYJyYXPowoTob2Y8BF
Bs7f3vH+ZUSDMD29QDxCfI7EufOuOdVq8rgHB/UGGKkwSnOz4esXba7U4UPOrf7CelI6qAGZTU/e
Y/vD5EBBeRFuholqIX6gjI2Jn3yAVks/pA3iw+QPbLg96L7eN+GOdLy0ZhkrBlCgBBKUZzDmDPDB
fMTEJ/zr5V9GftjbR/FZdm7D06Ey8Ht7xYNcaCpzPrlsKRgSH5iroFf/wBxxwO3H/S79zF0F93Lj
MdZMj5LzcEs/lH/ivz67S78zhIvEtbsg1HkTlplsn+woB84uVjoGCePOPkpmOI8k1KljT70E/qWh
ZRX/X2iZWrVBZsSBB3OIv7XgufYLLGsOYXXGLBS1sazRIOBLnLBfIXJAq40BoV8pPhoIOs+v8lp5
aLr5WMoaO9A/moyOihauIR3w9eK9w6L8NQ+29BQM1Pvw9xR/dqvxHwQ5Y/96/pp/6PTqLReFPQKT
QL4pHidvvNXEoXj4e6/veCUDf4S/jJ/INjilxSn60b/Lq6Su1dNIR5pcaP/4YZyw8G0PBcu7I0ci
BohqDVI7kpLHYsRhHe61GV2lf/0rNs0aTRFI2l69RE/qvua8t1WggPNswSNLq7+9L+lmITmjH7BJ
+RHrSN1Ps79p3gK7bepTxGQMWBIyzgLtolqKNxxRRVzzxhfGBgVwE1pIq9g1GxJmcuBw8ZKCbcSP
mn6X7JDwBKCBozf6N70dwuq+ucNyxQLimIIGZtkGzq42f9NJTD4lkj9TZqATHsrde/c6kR1vvbzF
AZ3c+DULoRZgOAyR5ufiNoOzUGGb7J9I3301yOiz33O2qOzEPmzgCVCviRDjrlFH/y5uPKP5qXNw
aaARCZ5ebMTaDviFPCi0vsct50+lJyAg3+LZZMPk8ADzoyQaoyUI29q4814jzxv5KWjE6Wtx+MQB
hWBQKYL714ivalMXpykyaQPrLa+BeJLlA402bZaCgtMJ9+8DTq0lLfgRsmAh/KZss9T+qT/YuaYH
3Cv/UYw6ll/KTR/c17TXMeN5DQdmA1AiGErlf8WmdZlOEu0EiFce0ZacM09eSVv8R4QSfIW5qyUr
esJ4s1xj06I6E6eIHAGIjgNzelqHublSVwzS+iFfy29ig17/us0fuk7U9HP7BPTfW+i2JX88EKP+
CkAa6qf7BlFvEQ/Pm4eA7ZqJHBTShilOPeG53AmfTYnWpCV65l+6b75LWAdQM6TZg7n42QrAjh8c
ESgNFy8h6mMfa2z9s6BDw7BUOYg/huQTceAku8C9IxyGg7pYZASVf8SArGJcq9yAF/5G0cuCPndF
C/TGeiIFXCMkAZdKLvmlC8j/Ltf9NvH1Q7YnTXT3Rp72FxmO/pVlR/UwYxXzffqkfPJ2TvoFFfZX
+6WfCRt4/wBuSYLXjfg16StBQDg/7NfNveW/uEIrBr6Lo53WiLO9I36gZGD5WnIiHbQd8V6gYtMC
RX6ve/Ozjn7wCbhNbidkHBg+73Fbr0E1ORw5fd0nrzfUyOKQkAs2X6DqtlnR+ODNPiR+gYLjSvnJ
/r+1+EaYLDxW5SwdVC9M/jLsfVg7wmN64ojwiqvhy6cE++NF+WpnCAJFKOQejPQjOeSvL9Bpunn2
1uQIJzftFtV5KV/q2HnyWElBtkP9N/niFiA56dzAxMJknKYPwJRAzd0sJ6/KyYIXBqcZL+J3eaOS
OHKL1uSniPZQn4qc3DpT/c3FjRJMxxQkCQWZCHgLhAiAtW2kHVD3oAeRtAURfbU+dRgiP+VdB8kU
PHVFwnuQvOz6u/hXrMvTMDl02dEFQiD+mJFreEAd9Ec7tTOipXg8bsyqzQP4CAvFfLsSboeitrAH
yXuW+2HaL5p1r/wUOfre+TiFQUTp5kL/0dJPGnUuCO4fJMkMe9x2IiUHmZ7u9VjgKVLVSrhG3Sf/
iPaIOwCqIgGPayypJxXV+C0gZoiLJD5HJFGK1c7jLX8uPa5B8mOkQIExSR/4m6hZqR9RcO4Jc9aX
slZvXW6/tlsQyIZoRzHddelxEm7Ft0i6QB20w3rAjvBdRzYfC5IhtY30YsS9KSz95zUM8W3avYD0
ogL/5NNCXvEKfSZ4Y1yaMDv5zhSrN8/CIT2y94Z1OD5gVfoKMKUbwlbV9x3pxtX8WL4CsugSUsIH
9uS89XnhBoCFRuqzPJLrwwy4Wjz/wd8ghlXSneh5QHgmjDc03i7UVs+DthYVRoU6p+WkeQNZt5LG
F0aHY5fRk6MlTuDvxPxPl0+0K6qxFyZuJohylT/dvf6GB5KUgTSDFC+qEUiUH/7A/Pi4dinA+hsX
NlMUr0lx6bFUy6/js19nL+ICguFI5rZ6VjzEgm6suKHI79PhsjE+E58jWNuoaLNzPwvAinliAxJr
HiDs/MShuWso0Lp8ZILaL943zO6ZfkbfNEanuHLBPWlETxxY5Z+mBaFkeeM+ArOGbwBiqRAPJvYC
5pHWPdqyifWVXg1k38wri6/UjQmhXGzQhoMEMLRFta3TnVQ3I9xOChnduO554aM11hX5An3SrfL+
2CK6Ge3+MO5LBpmBUMZ4AQf6rHw0eW/rtWX9TwkxslGr9Q+ke6+cWrLIBpdnVQIOoMD9kfZ64mTK
Ota+WmNdNFve/DcSb0IwwDfAbpjwxdNfOTPsykk+IANALbD4klPBFIqPaPnHy9pNu6o4MCbS93Z8
XNQs852mEK1Dl7ACVaeQkqyDBTRF/LUCB54a6GpPumSgUz+NMzzPQBy4/pBus8inCd7ppplmaKVO
PGXYE2kgVCcMIGQijohb5/4fRhuDzZtQNbLG7oxMTfnR8IfEBzP4IFaWkTC/zgV1dJdF8OI0RKzS
BkaJsYpvSOOcM+FgQJGrw9RMz8/ncKO6gmsrisvoHi4eEWdhfG4jndOFbogMm55W30ZPMjpATZ01
7oUCFYTJ9wxSlKsrppFlscloVsjxA1tDB86jvrUJmfTUjX+M9uCdyWG0U9XFWElmNIlznOhR/hM6
1lRpHZ7wQBxN7DtBey7wYd6oYEJA/eqcLeL4cMszl2BZSNr4Zzztd7NK0DIstsngSnhUa//F/3zm
jxPQSh7dqctcgjOaUmH9wDlLhBdtbXYfnBpdxGjw20lelXkgUklGKh3pge+NUnjiGgSWMK8BbxaB
WCHthllGfkr5ydba/SV9g3m1Z5nsHWKBI1/aPN2zphEjKZLBAEQXEsOqr5c9ORt7/dswkCpAoCj0
dkEa7fnJ6uInHw6hscqrr/4ikfSU/mbyZv10dTKMDMwQfP2wlwmv6d1Y7LwlY+7nXNncJhh257P+
LfRf/OKUpyciv0Tz4Jbl+ckyf+LmhgaDYawe0DmK2Ws/BjJjEhnmKPbUb5QNA2BLIZ7pI3G31O0u
fiymv36BDYsBJJy5sLj7TiR+RE4XLmhWSVIF/oeS5F6aN48xecF+J5xqjtwHb411VF+88RMm1Iyr
ZYu3jYxBjFKmLH8nGL45FGj/mk+JL37606b7AgS4vohErE3W/7M3kUw47jU7yv6B46WT36OZLCVP
JFSru2uLneEBlYRxa66DlGTt0JVCvzkSjaIE0rTVqgM+PUypE0ROy6IxloVxqS8fI/lgONUI81Os
5x5Nps3qrslf3ll7am9EvuP8pJ7E5W0hW33jYwHdx9MxfN7B5+Xm3LHw781B6h052iqZP9QfCD5q
iE/9aen5cW1EiJjOi9LPu02pb9ihhKfdlKDYKIZoDVgETUvJ/zPT1vmLvWvbBWqcaac1jFyR096Y
9l/lxSiCdnTfta/8PRrF2qRXYojx4KOuI8c/1z4a6Wscg7xid5ryUP6aK/fAf4Sdx5Lr2LWmX+WG
xo1oeHOjbw8IEIShd8nMCYLpYEgYwhJ8+v5QPVGVFKWJQlKec5IEtllr/Q5KLvYaWzQhxZsQEbC3
1cp03hbfqvzbZm9yso+j0738CSIgz4GQBwP4JoJi6XQRzml+e59bW8l/gk7bd9iNvGLmVzhUElVS
b+/ivNuIs/uc9VssPB0P6B3eeJrfeDdXh/a0B8rNhLkGFYNV/SXseOKdy5k9RwaEskcxLsBxjEw8
Zr4QG0hZXQrgjCdE9o1teS2GZ3iyPp+nstlVeEPh8YCCGz/SvJl9cTA3y87wKLXv1wgpbbRg2pqS
tIPQObZBFlD8ow3UdximJtbE0SC3GTtIvVog9C2r4D4E5PpJ83eoBmBnrFfZESDT01VWK2VwyiOv
qoNITr8JLI+jnen1VxqHggJx9hrw9BfRVHygmuDxQZ4/oM7GUqV084NS0iBDkCAYDo+MNlpPzqsM
kPL3Hs/p2lNQyGCRZXCAmDkjSNJWXHliPcxqQ2XHL8xme/tkXTaQq5+HTnVZoDgHVmKYZm+jBd5s
jyB7zLTQfzXwBpg4ap6hOQ21dW3f97Xwdi+3PeKLHm5nikfxGjqK+NUGGnYPEFcxFIVHB1yHmbOD
M+v9QkVTYV7OD0d4wdiQ//AraqeCD8X4btPn3q/i9xrX6NRQQYngKOMPQt0rFmCoi7UoXF+YLT3X
2UmBuAYWaLNCmenlE3v+YuyUZMAnGJDN9PJvmMjhiNiVCaQYRqfW+aAzNu0z1pBgPMokPZunnxXg
5bJhAlNsexiHV/qDoISwRwqUY+Dsyh/TdwNDM1ijqdtWyyGkxg41jLXTzR3/WCucUjdZ2WjlmDyA
JrCuTsOnpTnZ6ix0uyakJG62V6JV9TnQgt//8liSk+A6N7JESiev58UP5pkmgva6IIDjj0lXAk84
9+7zHGXPjJZSJ292ZmnbVGUY+9rfq72OIiGU13cA+u0ws9BI1wvN0UccFRDxIALB4SHDo2aLHAUH
4R3zUvD9DSK9eYXT72IIyemzsFPxrJ/OKcB1+wWENgacq94x3gcPafOqO8YRPO8ZcFMI2FgwA6VW
80wZt4ETgO0ZGKUQ5wkCmtS1oCWR37tJFOJA1qOXfhlwmVmKExMGbzGoWwkygQruL9N8dWFihoIO
Qd1kWLPzYrP1DZurGdvyjRpz07eO8A4tKsZfVsPwiiOrZUruGsIM43n8HAYSRvvsLHfcbQQMdpwh
FbwemCsOgu6M32HO1OdkX4EKIcWmTJullxwKizB/5o4Jo8ExvQLfYvSjpAPcCXQhF3vw5MQFM375
/QsypDeRvWhN8Sh172SlEt3IhGIy3y1sD9b1mwHOA+ISP0NjMTiQVzMKubNxza33Wlio+9Pgi1/C
R5os6dAGbc5SfiR49y/h3ZGW4WJureUk5EAXdnK3NH06LhFJdQihsekOIFg6BD9Ipl+V4uqfEpGR
4DOX5is7M669HSmJk9ZVhQ2XQowaRV9UkNxrfNiIB2FkCgmy9ySAEmLfwiHZ3Bl6KxRgcwS9bJjq
C9vNjJSVoPOaT+I9areFtYjgQ2/CDN8q7HBjZh3PY0KYbYbtQ2gyCyQiBvKKOmWwaCdceG4Mhho/
8RhK8GLCgV8MyVUJBtAsvJLfb8kylpAjXNTVY147wrLvl4kOdYQ6DIwmEN4NJtwk0jpsmMJ+bYsL
2TB0/ga28UJnY5eHXfOzdTilIHGziG+uvCxjeMhoeylXtp24KJGiM0ziMAE09bVtsuyKKWvmki0x
9OdvYqrGpBQ6LucnR8MXk0rpLEbbYsD8gg0QBTp7o/wmKtDG33OId2r59hB3efQ2tFcd6Uv+gw5C
XVTL7LZs6E3MlcwZSn29tWS7pS5hRX7k98MzCtrnm6ghPLHDCQauXbStLRtM2/IBYvd+wmXioa5S
PZAzaQZlg7mAanqCsJYd7EvIfGg5CncCBAnFUdfqSgP0ei26MDZtHA1n8ppTfuxdod8lRLI0o19J
vynqTwsfen1uKV81XnexV+Lcbu3N10mfS9tRW1LbQqKE1RAWC/kBCdLAlSuJgztuWk8Mex8I7M/x
bzc9iABPjfENI9wE4BrbDLui0S0/mvYnetESzu8xYmdiNtb1DbuKbdlhNjISDeqnCAlFeGYoeAky
mfhTx/a2RWWG20Fbuj0eNdbjo4OzosKyfQWOgH3LAsfcJqaAS3YqsGiD9yIdfhwdCxiSlDrSGm0s
t28MLhlmZGBQtCe4L29h9MDrKVmvP7eKVzhvtAWcsL7bwMtIuy0ng6WuKxzT8IXkQX9pg2P9Tspe
CGvlhm+qwq1n3FwNHv/gA2+XUTkZHCoMp7BQ/Sj1VY2gsVuzi7XeH0mSp0KDKFFeM5wYIHphVTso
1/HtDuuFSoLgWQMKIRAPkiKkJI+D4Lc/g3qS+cqvGJBD8ITq9GgO2v1TawknhiFfn2LKGX3gpoMX
DFqC7G8MSrhl6DQtryCoAA+Xyum2Kfp5vocr4SvG/JaPrq1YMLYcfxRMWhBO+BF2JrZDumgWgJPE
rvxkaMxEivBmyCmf7DGoTEcKbrFb3C5UyM0nZYZYYuacHuSGG/jTbNcF+Yjxd3rgkGrC8lMGVuZe
qJ4+5La831aYQJavb/N5vmletiP9Qz3k4lcBN9KAjemMt2Ny/5LuX0lOEXNsXt/ZB+lB1BXgU29e
/UNhQZhiT0awxOWBPgEna2VXv97jDpFz//mUVjST0qLpAl2AQbzrSo+0G2EzUQERNr6JdzIerpC+
WAAviEk/jadMxtkPbkuHW5UNxz3A9iDpesDGmvbSSURY0NZnK5Ny5sk5ciFf+oCOpGGN2syKBmxb
1r9hpTzh1dN+zOCmNu/AiG27NMsdY4Fb5zzDSQ4xOcUx3JDx9ZgwWtiO0fyF0M4B4oW7/Afu+vx4
dpBesOm9ky/dIPdclOzmARGWDyGyBYuZp5lbZjsO0Z1izK2lCBodJrqd/OjrKdSLRzt8s3Uacuaw
aGeyNJy1LdcqdJoeA6UIPdyZzZf4nKYcpIgzH7AuIMmFbReqCQqFa7atfMSVyVzH+dCyAY+00MRE
lUy0bw0J4oLEG2uGbtum/X9e0sbOmFg4L2yamxlxGnSdsyf8uq0Ve1EZaNssW5ePwzeW5tzIncyn
PI7iPJusEJ6XQfRkCNWLEjJGN1WeWFcoHeKuhQLtO6bXpryTXamEaT2PMX5S5sPqtjLfEW7FHcpu
ckEuTbHoCYK4wwLG0Jl5uEPbpDHEl1x5rUJL3fZ+dFsQcsAIAw7ioZoyIerIy/EuDlDqX8lFUb0e
g3yCsfIifOJv18wbymfyVgZMZGEktsMbt8St2XMPwC5qEddO0TEFPYPUedK3AciO6BVaQ/r50Eju
eYjfLawuJqxWcRIVpAU5yiec4BmI8z6oB21Zm+IObpfuvkTfUF27TbESIYuWV33tSclXWfg9RErs
LOHg/BaXItmbylFh6NnAoQji7EAITyJ8dC8PkxQtvT6NbxxLPlFKt9/D+HFPTw+R6UcYZYcYeWi2
qTiehjP0K+pPbJoU+McwawC0wRsKGn+fKBX6TCZEyjzijAA6yVHxT6EzLBOqgsyDm1O52AYCHKfM
lT2YhRLvEMb5kreAf4iEFMbYitlZUU7DumDijSsJOSK8juRUvrWQORP4G/PbJ3+PiabDVBDEtQY+
mKPs7G/2kxYO6KNw5R/C+75kdYquaKw30hwIAozHDzU7FEsCsMYQCMIVH5+GNYuep4RD1Zojf7vv
mhssT/rSmTOGU1uNcwEgWHbK6LVr/Hd3rABxmIptekwe8l3b9sIspHWJEVOfDAUxw6z6KkMF3JbV
LEe2Iv7AXeMeohlYdA+dnsglpCV+fWAOIi+EZJnd3WFHu4LN/43YtCNezbeCo9XuPjVHQl+y7bA0
dyhTMHvKZjvUXCXG2pSPNjzDGEe7KRdgEO1ICwk/00qXnOFakWamdBUURzFXkYyF+IW6WlVXVMEq
mhScwZ0nh4rQ+/eViaE/lQ5ZFDgW3QPrTC08zDx6Tt73Aev/jgHXSl6n/SnhFxxbx1HRR64KY56t
vrvAcFWItpiiE5wGCYbqNbMTB8vdkqNzp1EVvZxj7kXwXNJVgqepao9PB4Vp7vLUUJ/e1q65M7BN
hdnWLEiEilTYQxT3NFQpfEe+jNW/ETTHOonXmkzLV816Xz1bkJceVHavenW7CsXsLLhEqPDoPWGT
fd0esxLfcc/8MD/gaFEFVywpFGGzDoI2FTCgzg1fkEXyExIw/q7MOJPUlbqo/f5brPYRRqQ/jb7V
yBW6Y/8SVBkgidOqSyISsQcpz2W7b84dQXBHrOeVaqfgjgSMktOm4+JO5BoDRDTFi9dGypz+HcUC
WVyrvI9c6HJ6dokpitLoyPtrhwB/g2477CyPBpl51yIkU0IFFqjm+iN8Vh/4uTVX0nUwdEItvtC2
5sMVhsVIYgRe59SZM+lrgI1+LiayxYLVTYyCRiZ9zVNbVu/ZexSoAXtFBc2jyjVcgURECa44uCrQ
on56RStxUUDXwvx7R+UWZatbFE7rZGhPzWcFJJ9Fv3KHHdrHbfgyCCShRSG5Z13Ev89TxM3ujiQJ
PaGpzak6u2yTEgs7ucmQ0cA9iYMGZRp+MFuiBpHdIro30OJAbn9jTkvH6pntodOD1Dwq7YaomZt4
fAiXlIqNGTV1xSNDvcS1NofK+rDenyhMS+qp1aitQDOoL7lX7k3QfFK2kQ8CEWbtkIwAixsdm3hh
XRxeL5fAnJdjTdN8rg6XUI6Sfv0xx4HH2hZ0InQUs2hdmUst4ePeP28ypjC3C74CGZL6yD3UK77d
MHWlW5UjsmJ70G2P9b5ePROfnpZ+XZ1KNecb2riOrfZPdVufC3SylMz3nmvC23G6YPWnrxXyi1BA
gNphuejE67IMn+0lg+IIzgYFEF0iIRfg6nt59DFkQhZsa6ZzX6lQfGnxA2icU6/TO0/EKRpz3Qta
XdrlpxISXZ9ozjfHJGEMeAtflc571Uju7QSeIxqNS+0bX+Oe5p8R95LbmFkON3aWMGqcw8TnAOkX
6NxljnzJLQ2HXYrRtAQBloAW8DHsV+bPmFXFkd0g/0B3MkLBhP2lrEcYJdIl7rdi0PraRSrp/hUQ
sQ5PLqJiCGrBB4N/bkAJfZQy7j+BE5SIpjJdkbqIT7kCe0bGTgPk1K3MRYjrFAFPTZCXYQX1pWaO
6D0hgab0VZP7hvCFS9P9tR2sQ7oumtVw8zXGqS9XpU0CTsRb+UI2NNc+iY4Q2vZtFFRUJrpjLePe
ZaijejTO9pPNaly5fHiwVNrDNxPY7rUkOEYTfHoXBVQqfkyhteXcnOwOY14ak/hkHdWu8XDUIDXW
4i9ZA49fLi46eou59xnh++ubBNiRuBl8BPAxLb5u5w6+3ZLz+4e+g2VOKIhoEzUzK3NOgQ/XxUwM
4XsDVB4cdfi3fshrwd37tWTaJHDVMP9pqL53ypErT/qGmVlc+nJT8nj6eoExnNYubnhN+0oxU1wu
1nwfe8eWXeGRZwf3hzadOADxtyZ+HLXH0qJ2Hb3H+S6R3Oj0NFBYAM4MLHLWMrDqOb0S4FETf/MI
GeEsntPFTi8tBgZ8ssm8Qg4IB1E66KA2QVKcI+gLIHTiD/F04QRtBW2OwP1CiooJ/2xYPhj0D+A6
8MKAA5jJm0DqjjiC+W/yLDDi+VisFQEaOwNjWJeEVcpa2GJhQBDCQ/bEMhgZ1coLvgmmpypJgEw4
b+2+Wl6EjnaGQA35/IIIdYy6pYsDEPX8QDvvFCdVQpSHbZw9EU04RW+03lBTmdFUHM42N3x66CiO
7MfFqN3bexIox4zhIgURFGHickJJXY+7zC86m6k08LiDSX3WBiXWaMYc/8kWsM8zCInnCmfToh0u
PuqvGGvjGrcBQkQOMqgNc9YP+ByLFJx3QdrbxJPxRUI+jHVN14sWGsQT9hjBOsjUc+isrRN6isAM
BdUNTppTF89w6vGJk6XHQcBejD5wxCOFzkD/zDSRaVUvYSjttkkQDRsmy11kT+dx7HXP/TgyIKEQ
mvJicNmHt4OZYAY2Rg/rP4iyb7EqceqfGqDKI3/zgT5/hlpyicKcKfC444pVjalQy4JCp/6B6w45
59nNRw7HBT8qFX8QGQdZ0JqMyV0Fw5cd2TJ0Ix+s/MRcGA//cR5TzFOsL2IYcf5iU81wSWdtYoMQ
IGnBhie2YD37Ce5l1FNTzYCZg9UEVF+j7ahY5M2sjXIgOdJC/vtWnW7gCabCzJEhgOGSa8gQB2uY
6YVhXrCIxXdOtgZ6yQB6wBRipvh0q4S2luAFc2zaJMopjvQ1ZhWGM35iBs2UPnPJ8cU9aSr/VDQk
S0797qxOpQ3FXZyibDrgLEjdk8VhxSC6Y2oIL9DP3rPNyHCHfJJhIHmInmpefGP29fJSWmvYiuQL
zjhxc3DnAkcFN70WT7drlkJoAcsymnyslA2zJjbRYKtIJd1nMiefdi9iWSxtb+IUNc3NgyOMKc1+
oz9UJA+V1mkGD3pkgTXy/PnwxOpQmHjwL6QDWZUDCXKTpOHVwgO369rLGck+lSVfjlrjhdoy+SCn
yVFzT8wdijWsYzhZpMUf5P8R6u+TvY3ZC2ZUC4rfh2Br3zj6UDY/ct/5HuCsO9xToIVAgO2iSBzO
9eZczqLCaX5bhppIvGh/EKJO9XVavUUWPke8TkcNsUMZwp1VuB1OELiZ2PEvs1lARev9zM+HJYV7
nO9g0xkOMwvysjKygpZsDWkjMVkH2IWoAENCJCpF/QCmyqkclfmoeFKH4Jvm1uWYZwSovWNb1QUp
kryUJG1uFihaRZhshZk7OfM0c3Acjn/NlQieYa7JQjJ8cY/tE9c9g7ibqyqe+Nzw9pUcGwenzdz6
iF2U9QldCj5L5912D7ySjpJw7UbePxEb8/sleV2okzhXJGJwbOsgAV+ZC/4VLB4FDjtCgXgLjBg4
DRJzHhGpQUrBw38ROkatntjYCUInZaK3N7bJOGVAismGaSrPl3aUtwtm2L2J3ZaVjaoe63VXeo9L
j6EOFRNVm367QMUZEeKtKL6TYY72MmO+lU7JX0xeu082fDeXBrs+sTeHqYhoew+IIoZDPinz5rLl
NG+/TN+NAk9ebstpVvJ6fNBc/1aL9JBScN+4VGapKx6F4cpg0opXhhwUc4e/1Y9HxB7KnPgeZuIa
SiAdXTrBw7MpvwpObeUKxwf+1nQyWlAKIbu+Zv6/4NobioAv60T7O85DBwlKM3sAv7/WAejkH8Ea
IjmBzSrz3iWB6ZJ0F9JGyRzNFdTl5BT6jxGA7UAgJ5euBjSL+PFrGu2OILNTBjczGyzVbqhIfVrS
8DEXHHHNwDRQT/gelXvwJh7C3Ec60e1EnGaQl+C6RetjUeV5DEUoi3cCepTGUWHsvUeYqIXpxdri
jUmP+fvxxx2Wrhlu4BZT4uh6n32uel/+ScFlzuzwD3K3++eR1zjJk93bRrjNm7eYj+JmQA3WbIXr
DGyG0X65qbrDB9lGmRIxSnQpZ8Vg3KU4+0EWlt+TKRrcF+MVc90mO4zqSoIYDhJ6PzWaL2BXCWyT
O1BbH4WfPP3XNmI+j8LfF4G/8KJlrh6yVxngrAYYRnwgeu5bMNVZEnOqYwRqAc3p63ULLbKzMRB1
7rj7NR7kxXwMwXDuT8wj7PpDx9wBId82WfxKXCwSZHFyTvFJr5U9cyRy0NXvMRjxWCMjjMCtr0f+
Q3xu3LiczfQ6ycPjefE/a9Umf7n93MOcxhu39F6KX1HXJYE/EOIEJaxeP+sVMTyy4g405O/wimkr
roQDaSRNqfhHYNAedis/Cgb2Zjy7fXIC6lj6XZ4bZdy2IKufbAKiUtmd5n3BN2cUBcoNdTOfjXul
mUewxpDRA9bMxgDL+qkb+6CNqPEZRopxUmhbfjpjm1f2pzh/QG3Aihh4x+k3FI3UNjLe8S+/kzeD
5YCHC/mSthvWEm2ZBkvnCE4A8k6EhANWLTFK42fRKcb6G1jZj07pr4VRxhc1MSvi7j9gJiNUsOCj
h3TrEMiwC4Tn9QYPwCSXFRLJXlHs2sfM861wsM2NzgLysdJlMqN4iukqYfGu3ZbE43QfOlZvmksK
5os4BvL6sI6maNq8uKJQ4SIyxaCJYzzgKeCRlk517IUssm4yY4Vg4AGmEDGxkx6O+IFRHrIYni3+
itnxLv8WsFJHqkeuxXFGuGWfklQ8e4GVJQmQKde98+xs+fpS92OQs6GuyRL/bgYzWk8jZFNQzvTr
HTPmyQ0D8krFTPh8t940LXx1J4sbpTWOPOoIgx4GLY5cLn2oM7CiII8OKunn4OQgcoJN1TMjVOdu
rGJ8doaFhI+rt0Ga6NfesL1f0XYCP8w50V+KY5Il4DJajySc21yxtgjX5t60sTi8wlBH98pj3+KI
Vy8xO4FFR5eOyjTa3FlaL07mLZcqNdETgZyKf1O+kPvrUwjkFwgFllrEEzNBJtarOuPFiMsv5nLR
qqMopO4ive+B/VYZUhmTS0bpIzx87jcdC0FsZ7nxH6sKjpyhew/se/nBSfDYrNWF2wTx4pIzGkxv
VnqWvDbXVPV4bNK43A7UZX23S9R5ZB7iOoUJeXq0W/CakS75ua0ng7PNvRBdwcB8I5CSs5CSAwuO
2U2KRy7EGt+8zdNxJQCsi5VSV+UZ3C0X7AfvOqIs+cdgONyJioaL6N4RTGkECL4RGveCNdBC/7kY
jmy6Y3+OSjzcJ/Wl9qOcc/8VzZNrsTYhQN1moAf94sUJPSNjuXepFwBeUgT+IQQGolkTEH0mwBA7
Yia80AZiB18bww6S+UBtV84pxsbnCV6TL3/UxpnrJ48dlZDb2oY60ROJfdvibkEnpHPVkD4B80al
YZJRd00JkyrK2kUiO8OZibSxeWBHwRP3K0SRiwohO/7ziaugLmVKhm4UMpfhtBeOLYnxC9xYhFmt
h7bROEOfD7XNTfQY+jAbJzTy1XmOvMNzDTRSNrEUCmIwoWarfYu31TTYj1wORufQgyOzpSlYPMW2
8+/O20X2a8L5ocsHKolU++geEGDPNUohYgtfTLJ681SaB+VAIW+9ELjPxOiidLu687J+/g15aXOD
XTNN6Yfu9CKVjpgTc81AmTu3/+l/IhufZoWAcyIiZtZ7PwYSRpbGO8bURRDZ4f1UPs8A7hnv7R0F
VfoF0kXzFaOYb9DxL7rP9v5JRUNPyzsrw1o8M2GR7vTwV/UiJ3tEYQrcApAlpnuxM1DqYDolEhDA
OBryctI58tpYJpiY57hOrsU9ylEaY8qTPvLGHfkbrHLZ5lA0BVBg1FgudCuuNawTOaa1xsfwWe32
VXLVYCVzLCWnhnIbqMHqpstUwMiB9KjeBtrBWn9bvdbK3VXJdtj0CiYcNn1jU74V9HqUWLTy0V7U
4K+4AERwjRf5L8dXeoVw9Wt8CRsxCDnCjdPd2uj1kg8X3Rcy1Gc6E77izjN1p0r2dHH57ULnZL2P
nl2dcFSEIFU5HhbhBlLUH3Entnsx8zWG+wnR60eqpWlZ/95cYKkIF0G0Ay88WN/g8UDI6jmVKIGA
ybN2MSDlPpbmOwWeAJP6ibM+6QX1hhBoniqV5J00MFt6hv2wKOfaN9hXo+Br16wzjhJqSnBV7FCZ
W7GoAWQtCnyXNh45JnqeKybf9LIUnfSUoTlXqQ7Uq9AvgS8azL5JSrL4YJOJLM1K9+I1gKYtpZyq
cQWMOd7JcprVlztRUpQcikOsG4yjaoOeOSdImT/BIHM97LTvLqSDFUMYv87vq13RFn0+asypViO5
Nw63i4aI2B9HrmX6MsokOAfs+Rqwv4f9DdWS2BtntOUd43IZDTgR1crmZoKFkYfwzkGl+IW5sZbw
tnP8q+lHCWPM5hZeDsyx+8AqaIaofOzxTQNdxir1tqRWbJcUMCTt8p/lwBNkhjBBBZzMdMg5c6Vh
WVu/irKWZU9ielaVLaWbXxuwik/T8FGkNNmhpL+5xU45xUBD5W/+dZfdgrc8sEhWvCiVa57hyIYi
tj4aIFqaSwoyiEcJG5vL8KJsEuCScRVzWpq/GvcYdTtKgWQ7Gu81NPPvoZ5CJYsVu9Ek1hinpQjU
F7fVmGXRA70Glnrk8irmD9WuryPAtgYt8BARCQFcC3aY2Q4pHFjK8K28x+b5YG621Suv3ExsCagX
vxlWhIj+KRbMXzMNRlJ61W9z9cBi23JGUIIjHLkU1Qx2CwcDAESLA8/jyMiCLl6m3Q4/FSggGZ5+
aH3wUfXYCviL2My8je8OeVYKdgErkjwLV/WyVYfWtV+9pG8cJwyfCVS1KDVGFInbqgeKTigmOd3Y
nFqWRPk+9lMXdVAaju3a4FDOxgV3j3XfS+8tnK60ws2JVz9Lk8y7/4i33b1aNhkwm4Oc/QsBWUyL
gpcUhuZQAxNkEG8R1umf+g0yHPuKgFPlAwpRNfhgyoO+0Put1q+k9DbdU5DwNbJdIV+yPoV9qqCA
qRAE+Hx47q5prIj55BCWlqNBrpl32jIjF9NhLMYk9U10kTDyAdhmCiGLdrsyroQ4fSuAKV9N4shf
0A2HZq5+PYWtCVCLIQkNJNvpcZGqlYUdQ2K3j6OJBDKL132ChNqrIZpC1/+YxqOtkx5uDi4BxsrS
3vqnx9jMNFyDUBBmRTcv5iDcpil8G2Y2jvaY1clK+SHUqTw+ks0LGI+UeRjDZ56XgfZjKqe3T4NO
mlH0BLoBtwHm2aBtkkszw7mJaG/FhK1L3lVIAIzBjR2rIZaBxKAD9OBTyDUpNPN+rbO7+YdO43PP
+C1Xrh1ln7YFvEzTjdr/at1EhXcFMp63PHysINDFvsefFI1NwHEgp+8dTiTjRedU8bDMuqeEGTB6
Ckxjlkgu84oOPj5p0xwK+Ya7yXKEI7PLm+wBGUZUj4eXtdf1gDPWCLKgxZO18IxjtCemQoLHFEBK
Dnje0ZVeMn0DQmQAfzJR5DnmJ/HpCFnOBaPwEB5EpwV461YOYDwgfrSeEJRPyScnGvA9wxLfdIcQ
n74sC7IPYUuAQqGs6/yJBUsMAI4smJOD8h413C2/WOqbQQEkZIsX3gBko1dhZ/Fmn452godECzee
lTvonstNqRLjSrBebDMOGGaW94//+t//9/98Pf87/im35X2My+K/io600bRom//5h6T847+q//9/
+9//8w9dMxXDVGVTsjRL0xXZUPn513WfFvH0p/9XITyMR1Rk8T78GHbqiSCAF64V8xx2MDdzMxlJ
/P1vlMV/8xt1XZMNHA8lUdf1P//GR9nfykdFLC9ZrsqX8fBoYArICu1B5uDrvvt6EgKuqw/zs7vv
DOfFDlrX7t9/Ck36109hGapoKIalS5apy3/+FEpVvBT5kQg79OtHdCfEVNjdLuvXESEHO7Tnwrp4
finDt/r4QMWJMUA77lGZYMAwusHgM4+Cf4ps+SKzLFYQWFL4zbHDxFeDFY4ibzcxCs8olMIhPTI9
JPXNelcQLiuEWOJVSLfr//2XUq1/96V4qKpmmopq/fVLpbqpm1YuRLsukBl0kOPeH3oY1DuubSgi
GwEEb/HCIEOf6Wc3P0XdnFym0sci0cR7Y0ui49MzC5Tb6gzmLkzn84toTBYDHIX5WndRMKCga8OR
wUJ7C4WB0nZB8hVRqvl+aMK//z6S9i/fxxQVRTJkTeUlSepflko3jEadx721o2P3IXTmw+SJgnfg
tdz0ssuwearK/ejnP/zef90U/F5L0QzZskTLMIw/L45b25RiO8YWEIKk2lPaIoOQ1dDOi2sMqr5O
L3z/+uH8/a9Vpq/z571oiqokGpps6qKkS3/5tZJZvLI6MszdY+7UX0obPCIc9yabz9PAXJ5c8k+8
B+09TEq38pppiOtk53ZwhhHxCVLNUcP0xzrjBi8abn+pakfHEwEASkDjKDIX+/sPrE6b5C8fWLJk
PquhyPL03/78nPqsvKVioRo7JivFEAyveUxl1y4SbV4crXaewQxZmMTCIeRgGEl+qLiFOQvXZnAQ
8dDZx3ConmtY0sxlF1goIDCwEPBQVg1Enp+hWD2nyBTP690G1z3O3uvffwfp3zz0P32Hvzx0rUkH
M+8I8jLQ2Y8UrOS/E1T/XALNYVvhyO+VTgkOz2bZ74T/8MrVf7PSZFHWdF3k9FU1azos/+n4teQo
FnKr5x49QorSJ/t9CY9z0BIJ8PIgsdqg+TukRTHxVq8YlkOXD4jRw/yPqBZMSbjlaYMZxB2fIFte
/4tZJKrWFBmysGCMOSkOVoowAxkJUmAnSvH/8AT/9dQx//QdpqP2n75DISlaJt0GY/cyPEKlxmxB
KKIl4a92AFU5kTNDJQSDH0phpoQ1jQScQK7O23/4ILL4b97lnz7JXw71inhJUXi+WI+TTYhLtZTA
0KYNYDoDclVvAJeJ5AErSIsALwKjZBfZpE5h+N8uP8WPHgU69P6AJCGGWtp4LnF5/7S2uObpDUlR
nvwJ4eCPETqtLkoCGwlL7BbbKXZpFu1QkOKoMcLHX+o3nxgK3qIV+YAA7/eEFCTnxrlJ0o/kReg8
LXqVwOh/MC8Zac/M1c3w0SNpzZKYW5kHpGMMEYDPR09m1y/I1+pGAGfgJ4+tTrouqgWCmuMkqIw/
pBb1EdFUBE+daojEeRvB8oAJBOcm5KRVjG8cuJEQCOh9c2fb5vNS3GKV92H6P6gwB6h739qpAL/p
T0iNhQBzTyiUs34vaARN4/G8Ip+tXz8X/W1mfiYfArytJVP4NxIkka7+jExGof9K9ospB/civWdt
Y648C8m7xm1vy8SNsjSmC1vqITdO7eGURf3bHOvFXQ4tSI3zoV1bOJbxDS4phujldjwK6EqCP/xx
1Et/ip0u1N1JDkXEOXD2OYEladpZCJE1/hRu4X1hWkSz5NCqKJiGcHxMrW5fuH+/8JXpaPjL8SeL
lqqYoqiKkvXH8fhPCz9PBuNWaaOxS3yYIfqTQCW7PJGL3v0Yn8nDtwRH7X1DXUXvmmC/wr7EZ8XV
OFpYgMf7i6EqrkDY/28R7b0wvUDylH0nIeGp1UTctb6V7UD13vynU2cq6v76wWXF1LncVElRxb+c
OrHZDWqsD/ouWVoQ3PM5FXBshPk6mVKYdtUY3kIwA9uaiwcknaWyfzH8QPNDyPuamcDMdOEul0u7
IHHgivnoAikLPPMdNzLjDukZvMBi2pn4AUEmD7l9hOXfP3v9X6tIU5ZVWZJ1izLS0P9y6Eia2POB
On33KnfFZWSqAfrHsDzzYHQ2vigHZCIAnDsEk0kPhGXEYsza5zKiaruFqY61l036hCJxQ7WfJGt9
d8OMBEZ0yW/mK4YVNKXqzIbLfS9iQfv++nkNq27YNpELoqbHS/ItmxCmymuTPxaQqUm0JQIAWhR2
jAiJtA0tPSU/2Mzff3PN/HcvT5NVRTUVnYpuKpr+adV1QpGn5avWd+LicttLRJnN9J80xx8PM9th
JYO7XYZVs4BWQLOM+SuMh/cifDgDDSsq4OYdS0HZJz7emMvHzs2XvMDcIaZ3+X5Kv16nepXT9TH6
g+AQIdkiCpDxHi26AyLxjYJoC9IXrWGQ/Yd6Qv7XotxkI0m6pqiqJMnm9NX/6auJYvG4F3Ki7iaW
1B/YRe0T4faKQyWaFYMbl3uY2/JAXPb8/xF2ZruNY8u2/SIC7JtXsVcvWbIsvwhuSZEiRbEnv/4O
5gEudjoLmcBBnZ0FV1pis9aKiDnHhJJKqLJ+2Rl9cN9Cw0oKT4//8Yr/8xNNe9//fqIh01pitFWc
f4yu3VraCgLQmqCLQgTNChgAnpqBnrqjkUyNJ4euLNgnYibPdxnbZshw/+/3/9cp8MfLa3CRZI1D
oqhr6o/7X48EttzbQtshS0BbNZK2iWgLZgsTpMHJg3SJu7pbFhjUdJsZO4bFv3+C/7oohmgpBkc+
g4rx5/IxRIouXnJB3WVrCwgKwkHHAjh1rGilwnbeRkuOd8FjXBIIXc6z3MN9FZRxMPh//yD/dWD+
7YP8WATU1hAVXYk0Dsy6n4JHR6bR2NJBbTYpLf4n3YCFKg5bkBnF7K7inQh1Sq/BycCHGSvZaaHL
M9Bc47yONiqMm8Er6YTvejTBlp0ni+j97x9Zkv5YuFhxKWZUBT+2bCq/vtP/PFFxXNy7vjSGXQdQ
DCGSKxkBJj7GaNzJiA4HlYXpmYf4Ba3BIIWo6nSyPCQnD/XWYfZsfsXjUnrMrxgcjlj6pYfPBBSd
TDQT1rwaE9azDx/H2LMMpl2TEKZ4rPLDfWRS3gIon5m+dBjfh5r8BZQgbn0aruuKdrPGT66ZkkW5
h+T4icyBC8nDDt6LeJ/kPkGD4qZ4BnMlOox06CNGdFtspjockYgzW0pH3bNx2/RUvZdFrYFZ8BKg
n5G/HqCH+W3jPCOKYb4Is4DukRoiAsBCxCpuwcyEOaL6mu7+/Yrrf+zSXHBD0Uk5kURFNtUfB3wx
Ta6XW38ZdiIIDfwx6Npm3Y4sIOZ3NN1pdwNqxip5C5QXEs8yJLrCig0lQx8Q+UVP8JLbyoiKwYnN
O5+Dns/BjOntgQIHb5e0EjTAXo+PjBjQxw7IO3gvWLsa8O+HT4w1jHNl6n0HGWwDeYkRrF/gPAeH
csGB0iVvdBYtyBT9DLn6GhE54rebENL5jzaS8o+9X5nOwL8tH9PlUHXNkERZNSztx+XIb4ZWDLo4
7NIk4NQS3QJa9j1XYWdwt9A8MY/OZN+6zhqfo+QoonR9WQLYf8BptqZE2ksVMHPg/AU97ISDygh3
TaBs/37b/qwtp8+p6aZhWqquiD83eEOV9Ea8NsOuNnzeBKLwGnmeaF+3Flq6Us5ueNWRNaJsJlAO
Pc8jsAB5DA5JHLWKbROtisfJEhaLnB/Exwskx5LoNWV3ywnZei9AKlerSprRFxffEW+jYKab30xY
2jPjzyifPI9//07GH/XJ9J34RqLM1afzNlWD//PuW4LaVGrXDTuS6CzDNwnTQZqLFZ7IbPoqiyPe
K8utGSMP5kl/HSpQWn6uOFG7l3GWwEg3IbZyqmFk4QzPbO5y6vIwDtVGR0g23ufWHl8KIcswsKWa
3hOsF/RdQX1xFFQT9nDm/A6OrBGIiuYXAS9Z5WIYo0m4o/FddsQyED9Lity4lb0hTHuvRo7pytiK
iOKRAyTWI4RTbdyJ7zCL3ydD2j/uvPJHTTxdJUuaDqimqvPq/n6VEl0QlEGoh52EQLNpHZaoggPY
u7XO8VLeAEG4TePofdh9EU2TkLvQQQX5JtOhheLwTOErA6K7wNTAuqbin2u/KiIdQORRVJwr+R8t
VM34jxOZwUJviZKp0kuQfhwS4odgqEpZazsS59DBVSasmRfhMk9ySC4n5lHMntCQE6apqCzHHiUo
+qhWP5bSM/jTi8xeSU2j7qnNH99MhuqOiXhAX/6Gv/ylm5cfYnLKeZIH9PdoyxbRXhtOuuDWh43k
1Jv2JIEnuM7vU4hDeF/dDfchvmSvNxw9110Tv0TFAuGc6TfyLjc+el4h7YV/0dYu0sos2tC1YbAZ
VZ+lDqOYYboKc7h4bMaBObywFnjyoq1xFT2EiKowfR9Z7u049m/8rEWOX5/NcCpdB+jgZLmtRvkb
3nzIo/ohm0f4ajpwAOpnWy3fRRN8yPRrKKoZ/aPaq6eiO1NXSH2j9SQWmcwQW0tyS9QEieyK3YoM
qYy8VMx05HYxcvATfLF+9dnqSEqh80/2HrzKCFM9hlIBIABasWxSYmg+TdWUaMzSEzN4Jf56MwPN
RT0coDKSQL2JDDv0SHHHAoDSxmJOhYYQcWUdEAnNTBPdFwnGpbKVvIQEqyXdFmOTx2vqC760BQ1h
Vr/QPn4RVRwk/rVlvEFw3uL+lWcvRDUBdk27MHnMSbVKIK3RM+72tUou/NL6SHYxUUqfuf+cfvcv
eUeaBpojwm2inYwXtF1iv/PT9l0Sjsk2/ixBvOrk2V1gci+jaKMF93n1pfeHDdXPuKg3yqlDuvvE
tTPEGWOBpFlc+Aj009TXtmbQOU9Xe4LPOKfJhguqdCKUisfbO0eli/DNP+P2S872wJcn5+OlxMkI
PHSKpbI1sEPMq+6vIzU+HShrFxuY39w78JGrQxeqhE9IbC0KS2eUKMGoggjKcMtdxdfO7Kbx6+pd
zQ8EiHPX7j70KviJ2QvsMcu1rOkEg35nDsCaLjk64XxafJArwA1+zHWqTpTvFcsbw7NxodwWeiBN
wuhZzpQYEfzgwXOjS9aGombLh3Ed8+D66hI7JjJWBnmYa7zshWif+DsLkZcTCoKVMWAUmEECwsPK
zibJ8+Gx6izusN3vIJnoYUEH1fQi3e7OpYqMyIGyWeJ3Y1qS+pB6voawO3C6xPpOBICJuKexIUDh
H70XGwV8WkzK8LwiO8Yiu5lovOI8ClsDgVZzmcMWaxtPZZU+X6I58iiz4zN5JNmLPqivulgQH5PQ
RUWWbgI3mOutZ+inCN3Yld4PazyeP3eadTJ4RWV31OEHCfPBcZGkrOXNuL76ZCLdYRyszu1z+nJR
sUgiESWDmR3VRRZCJ71Y0dc38x33ka01Jp1jBhQuwgeDwqPec7dlmXWXWAxSIWGpp+83UA0niANG
eM9WicbMcWpbqEt++1BPPJ0NI2qcOVdcXbJ7Z5SXe+gKEEfzvx/GHE3AoCNl9mWEkJX02b5OsCIy
r+RVTReNaQV78zB8SRaGpAkT+qv1LpEmlvvDAltThd16jcA5c6yvoToJ7Qrn2lP/Xe/bL9b69lXD
bLQsVtPRZJJrhEdYSvxV9+UA/ugRltFKGIOpM5lg192TZdb7TD+jk1LN8xdEtlo4wlmW31Qq+k54
qXQcfsm2FhfauWfqyWjaMSsY0eCafFl2KP7iOSPYRzFPx6UCi5smwqE1Fk14Ic6BCEr3sh8YBhn/
qFHV/9h+LFGjh6wwLNE0+UdBqKRVWtX6Q6Ec09/YnLMVQLBH60rMdVkvltcKN6EL4QDl/mOeMbZ5
bBDHbkpEwBCnhW2NmG9+jvfGiCC/Lt4vnKhm6omxKxTMVfSUBB1qOG7kBin4J2rhSzVjvzLQLw//
qm7/OCIp5m9f5sfmr6r62EgZX0b0dcknQCjfSi/612XbkK5NZMg3x2YLzf7BDKJ/HI2l/2g//Pa7
fxyNu7G7Km2NJR0rkOLcdL+fAXZT5sUcbAuCmvr89/Pgfwwhpy9LF84SmUSa5o+Dwz2+3h9je1N2
kyVY88BKy9dlIh1hGnfnPKHvGSR5KCmBqiFi/0TP3F32ODrJLtNZzPQjQNr7ssb7FwVmc4a0Hr3o
0AsiF1yREM0TEallyMPJW8kja/a/Sq38jcd0hCyPOyg/R9K8a3g7j4NxyG4vY7NKeBH+1dr5dQb6
rez4dV///1f9Oegom/qRxE2u7DgOCcTYfKEDLmoQ87bGhxw/Hsk2yvaQ+U6TgFzdxGB2tMRRpWOa
vvz9sv/HBJrLbuhMoE1jKoR+vDD5ReuSSOCyV64DwyMDcogFD4vnuARofACFOoufa/zWNXG1rwp1
s505w/7vn8KcfssfV+R/PsWPJ717WKl5AVS5w5eCSeal7p8ur9oj6PDEAvMZAJMLy/i6+NUzRwql
ZwGaNrNcWpimEE6CumYBbaiM1pfHB9YmTPymTzEgo02eES5Bk+7iCekT0Eg4l9spXYON4cNYFd8E
5ZQI9gikh1c95JuUH9Gdhm3BJJxwK5FIQTMELDhYvoW+1cnd2HTZpvOul42sTtlv0XUvO4Wv74WF
1iP3sUcC0hMbi1Qk71LGDO4nhkYWaRNP98ffL538Rw3Lw6QAOJNNQ5GkP96bsdA5c6s5LTCXAvCK
YtoQ34U1g5KlHDLJSEG1poe3K+FiNICJSLh6GqKMzVhvHv8af/1aXn+/j3SgTcMyNEOTKOymZvv/
FHWlpl1F5aJru+LlgYudSOfw4iMqRz8z75GhrAhDgyp80kk725COVhIfhDMOoxZGFQc/hPmPNVT7
jzmYpVCJIAEwRV02tanC+p+PNJTpiDWPPmoGmFdwCT3HD4OCH4cVk8SR0oiXC4M+HTHOUsgwiC1R
bSQo4+EyJyitdP/vB8TK06mtVJei02C8jE/7qyOAB41wTxt9lu35CWZm/MQVAQ9EDwSc+6Z38MoQ
X56tO/4Lv1oBIS8346TeZ4SACE+xn4f9NBUAKr/Ido8jgEAjD/cJii6UWkBWiDutbEEhMngWsaPh
FyRVbINe+U4Be4jweKLEwUk9SdJdXZqr+WKDExziIBR32G6gjC5OXgOKd4iPJH1RKRdJFsbagqwa
gm8jcqsmeVYwAPeQKByPN1Z5DuhP2RsYg0R0GBfQiuP8M2WFEuVEzibwntqpqbPNA6UXjHAiZcnB
ar2pyw500lgSl0g3zliKPfDaw4h0534cC0LU8inLgI+RwNWKzoKCh3KtY+NOqBNaUBhpcbx1zxzV
L4CssdwgLx5IoAyuBQCQaXrRYuVOFxUgOiaIxpx/o5CF0RyI5ImHJc6lApUa/uf73CDEU59PFvku
rPUVSUwClgvdJxygmTjMdeUnJI7qG4ihtbYx4a5rK5O+repYw5I7wZe/d2EMLQhnzJnYoq7ktLw1
ygU6Ec6mD4ZVlBIsL+cH9PEQmPMdbbpmR2WI+X/KX8BSEoPKSLY90Ib3Mt/fwNAB5YvRddod7ETd
5kd4P4n1APrIfySQyzCuBXZ4i1wgl3FifvNxr/ECX1FZyeQVzlRSYFSbn3nE/oMsbfzGo4PS8fFw
MypdJolXW+FvGENyyhJkYkxFe/JvIf5KJc8pZEavErdqTJaaH2UQrBUGjlAI+jWLBnBIRXdAYoig
gOBnXRYCI2Ql1JD79S5IUmiD3SOA6Eo4SEvGcLVPgZceLFi30Go49td2LIUpbj7YZDrNQ1sskEWE
CAuuz9enKW31AZzQ1SEMJjOF9igo5WJZ5kxXnIF0Hop0lJPjFF+nIJT+AqUN/UgFNwCbQAIcRwWA
3vhO8fpl8OimJKg5SMex8N1WwxTOOsckeQU3gqIdByESP/QC77jCxDyEGoEFbhj3j9uOD0jfzoo/
p1MAJceVsfICgyhaf7yh0+YC/BrqBaqOet4Xu7r3gIvKKxTKxtVNlLUeb2BudLqTp8jnXdxZOvZD
eJ40l0G/MCMapn8vlSEYhrJ0+jMlB3A5gDUIN1FtYkljfDG5O3MvzcNbskbNd8F0KTEtXA93MpmX
N1xsaiD1zl2YA8tRBFyBWJeAnsyqOXCOHsYFtD3CJWIM2gBwPSzTUbyRdYcHTQJzR6NA87FR8qHx
rxURvw0cNql1FAEXLr+NhpGFuP6a2MufKG6tiKY5mmxG7y6+Tn2HwrkEJzzQH5uxv/ItlE/9NXtj
JZ0u3DuG2scGsSHDvs70AJIg2a6qhUXtDC2jWVsol3oqZBSjHhdYHZya3ZvdiYERdFzMneLEq+Qp
4aMg2/77Rin9x1GHXUDmpEPXSpRk+ccJs4nqi9m2o7LDyN2+cCewv2DWwgVWaR5fQtRecsy1KYMI
JEfJEjOTeAONOus/8Kq0H8UL0iJGEGTBT4WpMGMJGEZ4GnSN7AwZdOG1qDgxWFseEvAsxi66Vhoq
riVNKJDe6tSmdXmBSug8bHvF7JfDhxeMBSsbEC8EDF87n1cvWdz22QfvOQk/NS2owbMurgFvoXKJ
LKiagPYOU0tWVTpIKVhiy1EQrO2hjxCwHvPoYbjKmD5P0XwRJmZUEBreddfkzpDkMQXzIqW1qVsS
xAIrfKi0FiA1qfcwppT+4t1CpYo38UGYtmHzeN8my+NaxGtFJ5zYJsR9Qhi3bo0E46TE/5h/Sr9m
Eb+dJVRRkXRDRgNmMv/Uf9wuQ+86uRRVunTSUi7s4dl8Sz6kE2stm9r9xHvNU2Z8YvFB3fUCvvEB
j4W5Cc4DdhhckdOcAS9a85W+RpHNOq8Rd3aZyUe65Gzbg4Cs2W3StXBb0auqBv+erkdjwpyrOFOv
flW5CHN1kjNAP9LzB3fIGF91eFATJxk/LvVG0+ddcWQ3yJUwE3yl4ARqI2iW0gBycCJNd4cGXocp
HI934scXJ7vzn7t33R7T6QMVJwbReKro2AJQEzFw4CEPxpMc2TkJyI2DMtpQ8WYhnZ01gLqQRkf2
FQO+vODuSBRDPIiIRdFq6bPsjbtxiScf7kOd7EqgAXiIAMWa7JM3Fxx98vCkjv0F9hgnxcUVfBXo
M4TFpo0Dh0xhTI+Te5xtidRi2J80AhL8orSyclveZ6U3GQVQ7iNBg7TNDvCvUyQ3+Wc5wK1XJNXS
VFWjNBF/HCOrobkqyEzknb6CxcFBCduSFjnJEsEMXBzQLtD1xN2UK07+CDDV2p7kJlgyRIdEcv6o
F96Q+jIs0pYI8Jlx4i4gNrqdWWk71YNQpO5yM+RPSreIAC6WAUI9jlDjsChUG0NiA7b/kBEe9Q37
gJPY/x0G9G+WQpXj2DQ3q56vGc5iTIWzVrDT1C3fOf2QDP/EX1S8MMYYgZB/pEQSc747VX1IJgUP
r8hBPCLqZ37/In4BSDdZ4WRvkSGCO0MnlHpWZzNU6JcTCyfvadFPwcdkghwLdi3SGgyEC9JAF0tA
7/jJ0k47Sr1SqHEU5aNWq4syK6Y01nh/4yC56JYZ/iDZlxFwsn7hGMJEtZFfrk+sCHk/w7IFVLqz
fBN7WOwoiJBu9LdsPhqxOY/aJ4uCj0gKMzYafCoWLvOZ8hWxvTNMSdlcnEE56sLipjnQD3leGW9q
DFdI8j2ibIcmyyP69/Xcmt7/n+uDYugs5RanekSXvx/sY0vIy7LQpJ3AOZULrjzx7E6GPtrs5Ex7
E9CAbFqRw940O3hcbEtxiLe6AA1i1MXxOeVK9Z/Fi7yiSUZXnP8YFzebT564D8a2NxJDPB6R8RfA
QIidbt+93lOHQynHoa52bhfsRWjFZiK9UVIzRkTxLoFiSKbpM2a8lUyp2TI52wXAsMTpfj4Oyp5T
NtsEh0zOwh2xb8SPqMwSPFYOLvmNWJ9t/wY/Fss7Bxx+hUDTDhHbkWBe0vI+wBC/3S+sDjO59NvX
ZPfghDFjO//HvBjh6p8XWdU0ic6MyASS///7RbaKWO6zhosMUEWLiaE9XdXQkmbdK60Xiqf4Bg+d
lPppfWCCaqB6hAFF1CmdaIuU2UATHav0L2hHOTdEDlFZaFfuj2XeLMgcotPBLhYh/idUWbe5ekMM
LgUSBYxUX6RXG9OCnl5xfhfG3QRoC3fl4qH3bY2AZYH+Di4Hk4O56mEHQUZAi++Bu+5d3SivLPPJ
k/htkYeOaPbMoKQlEVSasZZTLFSYXjq8TyGkA1K+rrbICLpzKSwM6Lymm6WEwCJgm+43X+mYTksL
N3emDVPSFa+hADcK6Ag1C/8k7JuDQ8YciHdtToZrwWkbm7WGIzQwcp/DeqzN2s7lRIRJipoPxvlt
8GlFcUCr8Ug4HL1vJ0qvG8fxhG4zIQ4OcTDSLKZp2do8SNcPKqX0QOePv5rzHon2nERK1m8eaGLk
nnWcnf6ggkZwC0SVFG9mcFP8IcSaMr3Br0Pv0eU1JYf1ge1BX8R7mcEZZkuoGhiWR1omT2Dpxy5k
XdKORuKDtMJ6kVLlKUF2Z47oXa4B20CJgIzzyY22w/Ta/PIhTQ0bDVtibVMMp4Sn80eCRCX/+s1R
O5IJ+pwWcP5KqZmVn2xa089JLtazgZkHjDOWP4Sj0awSbBYQTvF/XziUaff4sXCwrViiqVqibojy
j45A1DZMTpqKZxpKIAT8p47hMNEBhM07FTqiFY6m+xoj+LBStyy3N3za+w/CdckFpAdalF6C/9MW
2XE/WL/1Te8r5+mzG4j8/v5ZpZ/dHYsRuSZP1hCMKejgfyxymqZYsMYr1LSmT1viqqxycrM4dQjY
5Firmf0Bf7k7kjL7x2/mLf/jOnHskjSOzBISQln6cZ2qTjCyvOqlnbzDyN403h3mVreiGZAgLsUk
ZtjEuuDEmRfmjB3nGgz6gYjr2X1eImneUKeiNT5cUIL4wjnaILwuGNytekYiTq1h5ue0HAAYmpnI
4WsHmZ4Th6pPVY8U8eJstlpAYZC9pZZznaf+fWV1yBjsMZg4f9JGcchlnitYAQFjUO/OCIhJ53w8
KajJe5Q9+dloZtImOWfBCGRvhXcFETkLOMf47Ujrw2+XdHy4sh8PchRCDMbF1QVlry8E7UMjQk6k
+3KmoUDkowlpEJaJEiRPnOAtYjt9edgKwM/YeuKwTYNrvG+gTaubzKfPxC5eIAtkvIhWaJjGZ4ur
q7znrOrm7A60OzdmybhEPFffYSAQv7rVII9yHjOyY7mttIOR7DX92+T16B0+rRiS5zPW80w9Jy80
hfJ3ejuOWAb14Ix52OMKTclW5hl5EdK9mQEHCoZvEOUYJCE22fWpD5RTNaWaAYWg5TY6VmWztXGa
1hnZhJKELJkuFRdfV7eCm2w4jNx73NyeeretyS6N+oKQdY8ZuDUA4DDyQH90nvKUQoW4Mai1m26T
ImpnFY1u4OndXAnoDGkgJdKDZZ1FfM/VZdliu+mO8efw8CIpVFRb1+0vQw3SxyJhHKZAcNkWoHdn
t/ZTPzyWenPqbwGlKMldXXqsn9eDd18yOEU4dchiF49Uwp/IGleq9e0a0oIhFC6h55Xoc2Lgb6za
g+EV8lsLlm9GBicWpqBdSIRl6q/X6MsApUSUY916l5DajoaRVC1SP+ehoshDoS4vhFM6hA/KPVr0
HsWERT/Du/S7BiQff807Jdz1+Ih49J3GCHk5hVcaOmDqXKn/MGjAAEqfWnhkJ1EUyBHnzY1i7u4t
7kUXMAOnEUbTJg812dysjFibSVbUdnSi7HFXL4iJy2xSGx+2sGa39EVGgh86C201a+WQ/ScnR25F
a0yh4b1v+fSpbx70LWloC96JGERAcGEWzD/D9r0GHH0EaQFRYX2dE1Jjbum2EaHOO4KjeiFa1AXS
Qs4ZBd7ZZ11TIOoB/TXIS/bQ5R0acvVUTXnLwjqmfKBgQGGLXgHE2e66u20arlIMsY2C+NdR58vC
3kuoHpu6cnemM27NeNolQGem3FbjHeZQ3K6TPqbKcbId3eKm310VL+k9kodb2n+vxW2nvZNFIpE5
0rkkPWp3SGJOw1edjnKJN4D0BLVwhcyzJjfO3OL7apu1MVJylyk4PLtH1WbdQ6HgOCOcFYCP5Dxg
oPdv+pHlg/eBOMeBhtOTjoTk+kLDA0cnBQGx5RQg0SIhDQJ0NPUvAFtUppZ3p8EE4NFws+hTbl0C
WAfhczQO5bumgWOg+mO8PEdfTYo1ozsqLH7yq0YsZKNYPJTUq0QYd3Q+UswE5dNNL+075FTQyfBI
eEpunZfQgBzvod7Tgil0TkUwc0DWtMxjJKb4Go7oz/sUSSdxIGmmCNYW9+WADt/TVdcSTj3ttwIt
ZTPZ88hiSB7r1szsvKE999xyWCPgQPns1P0gIqTKj6X6KtXrovQj2BF18JhrHDJfSuHphhgmQbIv
O8OLJG/ul3mD0pywbDIUmIwQDYnyB5b+d0JPhWcerctMxc8MPy7UXyLyYdpZrUF3eCKwuSO/w5dH
jxOvIcOE/ywoJlFJGruGSQnOH7+L9wI6SBYUr+DFI0G4CiuZ2J3BWQ5LlG+c1zfZ++PUiCDOaDYt
2Qmbd6S+JoKUGZeCPIQvoPM+xmJOVORrfWHBPff8lcsRNtMxt7GIUUPDHUExQx0AJIKzSL7UNnl4
fYPZY+6u6/ggiyvlBYbNN9vXIwnMZKUTWQF+ysUFqyW+pkLeV7bXd1kOOaMqdOCU4yPdy/UcU3Jh
kzMKAtd6ooyn3RmvK9JE7XMWGt/9CplWx2QcxtcnNwWWeflmkiA3esPtWJDBzu5QqIsLZ4zrxWNg
yREpbs4ltd0XzTmRsCi+L6J/g8Q0E96TxZEGCDLRxY65ILzmBvngxiRTIo0rkBn1aRDqPCCAhrWx
gI8s4XtZCZPTVd/50lZKthrNjFl7BiwsgbdV6O4G92GjsObIXG66K62AjTLdFeq6llG7qA5s037w
KYhEP8YYQVOXoNNhbW0ATo7Vq3gPOa0Miqs958JWXvbRE0ACZrGIFuodCR5dOy/XZnClkgR8MYsx
NHebvvDoVHB+kFliSsHTDtndKRMfU4xQvCHAAyN2LTEpsZfC9CF/eHlZlS/xBAw7Rt6jcHTwp4su
zDCP7aGp0U0+tozJNjTchAVubEADcAYXqQWpCd45W9ciIJKj+Jo+0m2FSQtenBB2xOq493fuvbk3
RO/xeCrvjGVm1VNUQKDiUYscsY5nQEniVY4S5nEmxLR70s7wFISpMLkfE586GEvIrTx2w1JgIHd1
tbARFtMzyhESYrHMTgLAGtoN8hVuJGzLrwjcmiOiKjbtxlVr7/FMHwSmHFCO66ZdmXxHWmJ3+v8M
++6gLTcYfCC2TNAto7vPCgjChvlcvOZrN1m0ugQ/xQaKTRcU1JgBoYnfZ21HcsfrmUvCRkivASSE
g/KuPhLp3t8W4gmYnk9GDbBMKRweJ9UCSlyvrG/9BQWbWwBURFDYhFrhKRiWVpZjXf3Hie/An7JF
9Xkh22GyB8yB8jhF5NdUzEpoASBD402bBu9XEJE+Dt5CDlrh0+rmV8tLmYxAmSDDoFMC7hZcxbZ6
1ToII99T+hd5DR12XY8HXDyR9ARhDCYokRDrHjsUr3jOLfqkk92uGsuLjHmFJp6+ptmsReXIzEW4
P+OxzFlX2Hg1t4mO7GpI+AFCsu9TEhhbRXmicKE8ELbxbrgcHrTlrgiVMK1nT8nV/sod4la50Ko0
EwpWHw2L2GLyBSGKgZf3Hi9ONyWMc5fKa0Re4hZzxsGR1xzIV2AYhwqVYp5aznwyo72Vbc2umPVM
GTngn3X0+URGqDbS1iTeZMOWuDvIlTStJ5PLLN+VO9xTdFxsCDGEOjAACUo0K52jf14ODL6juTGJ
/8gZOZOH0rjRuv/IfTb2CpnwGTVYf11ILA4WeMAV8EMhuMNbeDe4c5cp00QsAiGZQRUh6iWZIUGY
IBwKT++y/Mp3+v7eMEjyv9WXo5IEDL4onlD+MPHkOm0u0hEUQhwU6LNG48msydxdb8cZ+1RDqo1N
B50HgYMxhrF0ptA0wTsXTOj4CYYYi+6Yv0foMkkTZYrdAUYPetsnn4pMdWBWKBm3QNAnojHjKwmL
3Kdoq3PSCnwawuL8/k1uXQiMB7Uojj7mIgF/7YPVYo4zF7ICKswVdTvk9NdImDeyg4oqCVOV4Gt2
Ap7N1GOfJb+kWAi9XfrszWCw1jhdsAKJrjHXfGnVo2TdjU+W082GRdnDKfF56Y7s6CUc7BkFsqPM
ibIYsWAcRztGjOXUx4zDpns/UTdf9oylzGIePQE+xNzMXQ1hAWide3Xq9nxz0/C6ZYRWCh+PahFt
RKgIzq1cNI6ILpkzDAFC9Lw1BXDUrjAg19sQHooZyejsdRDCj2SN8DwTfmm+kxNS0fQj4vMT2ugo
sVQIbXD3slB4q7waOTUzS+mNYq0/EgNAPzlJF7TP30S4/u+goLFUljO2Ehx6tDDoUvHrBHqXHH3o
bvpX1X/wgsGlotzzawIxXhl80pIbcMQ50TvvDRtT+vgAmUd/rjYCOtbtbFzxkkHMRJJM7kPJEm15
pfCc3clwPAM0uYciT+tDCVqan0CWDae0JvQzXnjeFOwaq1u90ndgL9a4KyWvJTfjTU4/b7yuyGfE
bZQsoGwwd0X2BkKZ8If7ZtrkpciJvuvEv1jOUO2jZyhRqn5A714cB92niXk1zynDz8iPQyh2UWKT
LFfYUEF3WRqKzLxek4+udzqGfhny3cYAjbnAYCIDgUnnGCZuEfCt/WVwHu/ROdn3N5ch2ZVEJ9bK
ft6o5KFgb2zx0iZr0mW62XjU1PltLjEE0k48UUQiO6OKo53m/UQKfSTnfstz8kaAIr/GttDh0oL2
npv0cN9UW7Y9usYiIVHVBvki75xLmBL/R0oWk+hxNme70n0rLDT7trq5WuUxKCJgTSHwAKXo7XIC
aI3Q6ymtvyPLU1dwOd3yJbn/Q53xH60YSbZo3aqaLGsqPobf24typ2dFjW9+h+gZv2B6qpm7lSGQ
VLTcNNJP9NsoXqI5bRi8e8lJPsifRKgCb1PdcR4dmIg/QUiJ4exyebPvapgGt39vhch/iApVaQIv
GLqiWCqd0B8aqU5MYlPRhHEXqajHn+MqNJk1N0SOED2BLDSc9AbjsjW9uMA72mNK8GrDYQqHsaA5
XOUt2h92ikZxxq+ruDcviyHZZcXT3z/nnw3x3z/mDxFVkpapLlaxuANeMi8Plpcjbcvn8ofUnP/+
mzCX/tkbUmS8pmjHLCapP8ElzfVxEY2GGwfdkUbtd8S0u63O0e2TGUYi2aK57IjpghpBmoALOhpL
Rk0zDxAWbcWSDKRzZNiZ4IIUFqVN+XkRkJXse2dwlRLIFSBMaXq9wT3UFfkX/sBIhs4cPiX8arqn
Gi+sVAntlqeLQzvKfJbwjbS2MCWeKIzJ0rAnUCwBylV9WwSZSPkBO7oOdPfmacQbskZw1BRccfXw
NSCwykKWFtchSIXvAikvM9sqWfQLtQseZLZp7Xaks2JCNwJ9zNMG3gE5vKRv2LoWPeLStZjvZdlT
kd6264EQseuqLxedvB6vXvrVUT1njBChYbnpMfmuy+UAjZC5IU4oIShg3BdPsvsKehoVhy3sRcW5
0FtxaPdb6kIT/QaXsYs/GqEOxgJP/OyqeV1SzwWauuhZR0kZPRmWm19pOkABRqLup8TzdvpnHu2i
x23eTaOIpPIUvrseu3eDQ4uxx9wS6/SiiScNKwt+qhYQqkaVldcc3KDnrgim4kqdMiYnNrEkjC/H
D+qdKflBW1n5smEgYC45O+bznjPh3ZeM5UMNLAR0SDMpQyhObsjSZNWngBmk0gEzZUkLuGUTY7F2
dB3cJL8Yp4QHKEtfpB+50nBWnETKqd/DwmAKtki3Dy+/rY346Sr4w5IJVOuLMJucC82vONBwBg5L
/PaoQ5BhR/j1P9BXMsRXE+Iilnj9CCz7F5ZF+S8L4/++CD90smWTXTvwOePuYZ0smP03IDNLC4D8
nI5JuipOjHjiepuuGhwRW56Duz+S4eshVk9jx6w5cEfR+510bw9NCPVFRaxm/Y+WN9Sb/3pfAd4Y
dJIZtf9U1/ZKmSqaMvIxB5yP97eLAgtzUXB2EDPDLkGf3deVvpNRtPWkSoBDLYhqIXRLXVmfUny1
8/YM61WdplsYKsb3chogHyWU/BgvFdyTe3OAxeHQ36z8sXzqmo0KvM6YPfp52Ty37O5S8oT4Te18
E24QKopFoQHTOdQ02ep3jafjg6ZUvGA2yZ1Hd4XM5U28MIaze3oHCNyYpXB6JsDjMnvTY0K9I4by
NIgCUiYUWFEHpDMUGeMTcyFqIZWjA33pAJFLiWwHMlZOScic+OKkMKoC8JnYHTT8YhDErk7D13t4
134J5+Hvy+V/G13ZRKZ2OuZLGCe/73PVqI3R/VbRx5uU276JJKwKwOBh40O7ytUmva+bbBek1y1r
AVEi+X6c6otlHC1hZpyBVfCGZ6uq3qTpunzPC1fjdaQ/lIKzAEf8/0g7r93GtS2LfhEB5vAqkVSW
LMn5hbBdVcw58+t7sC4uukpl2Gj0S50DnECK3NxhrTnHdFTWHe3cJ25G2QcnKlWtE/1Jsd3U+d6r
mesuDSoK8ycFmHB0TWB4ryEuDVjGyVvz1CZvFBBHQGroPxyPkiTMyLu0cbyT79/5KpEBrswR5aRi
KymrDazVgU1Ksex3VXcfHcKIVjFYPRFyJhEtW1XewFKAcF7Mx95HWrN1vs1n2qAjczJqz6Pp6jCg
LPiQ9wR+NJz1IY02zxZvb5F9/CrAlNdH7e47zMwnLU0wD6oqixqILwmu0d/vYhxDTU1kfzpDmGe+
9QCWRPuG9ZJmFzusk8/pn6hUvCj5EWd7AAnqRYe3/kEUCva/IfxG6WJ80mf564Zu+iySVutyqcTT
WQ7m3MSmpqzIYAilrUzMpXC05qbHSEEAeaHlBtfo3acU13CyHY6TeRx/GM6FlwLQoR5WfB15s2o/
SDBH60lZZkCeRNwYoiUN9tV7Me4pBaf3ImEw0SaMX3P8MoygOnP7j+qYvwjBDwkRar+kkFbJLseT
ccTPMxG5ssB7Cj6vSt9KouONFyQ4+oWKHRvVQbr6Jkzwdb0Om28+n0/nWFVTNT4g1dSRBP39xkKs
/4pXS79tukXiThUvbReNpPYchGadmR+RvPQtYs/JMV7G7dIH3q9vR4RU3hNtUG2eNSaAk42jW+8h
2brNEi2k4q/D6Nyrq68/dkX5V73CADM1VQFNoIAFuNkuirkulZWujWcLW3W/7dqVGB0wGHjFkmMT
sJFF9dE9t63KboLqJ4aGhUStiHUPATHs1WRtKHvFhhC+pBBQCJxHWNZd3F7yQ6+/0FtJSmfSt3Rv
LISgANwfsAEqT3Jrlwvz8XfWlfBIuUpelOyiT3niYiUzDntaTQwToiNsj4gcWrkgE7H5cnLM1xwn
C9pPEaRBzFPMuWn2RAMq8Ihew+JGISeErszuwTvV1HfFel+ax5iGwD7pD3Mru1xVHBXVu8xCUaGd
4HmXFxOcD7WUC00uOi5tZJuEMlGb69aIZeiJKXN1nOwtZUuQC+04ysvVml0fSTu1vB1oztnDdQJH
T5xhhx7SwaZoZVsjcMdohzR6TO68cBuxk5GJSPIJ1DjU5d2cu6V7RwPeamMR9pcjohucguWr4xjo
gQOGsKvA2xnCB5ypfv6DdICkRdaDhbhcKqgrlCOxwjB81iqiA5iF1DINEuMRTfLx6N3DMOza4DCR
xgEDtsUsisJueAyuCm+ovx8lPO27RnzwOaxUmyLdyEh11F3vtjTw+fFMsRtp1eoPpbeCGtq7eI9y
cofssnLy+ATLpxJPVYlxiRJXc4kJl27fSvL7nkWcYFO0lWg90McS7TR714ptO2wkXGg7rd4RfqRz
brTcNudtnupuk5MyQPsycyflQPmsWchXxT+A3gyVvag5cdctqetA3cLb8ZaaULQcL3FZMfvN0Dvg
GxN9KT9xQEzDFZLCaiC6aYWg33uvtBcw+Q2hpX6ykig/5+yqlfMgH0pyXZArP3bmvnoIUNeU8csQ
PHW8I0LHTZ+x8hYxoKd4Y65jm38zoXHYEm0JSYaK7QrlC9Wo9OS3O4yVEB+n9GgKtu+hcQOwh97e
w4UWziWNXvmJ0M4aXiWI4N7blB3n1oNCGsLGEbjRSt5gfZQo0lOhXmGUvfb5K9mT+jvC5LBYl/gy
mk3yihGPUjDBjkPBjuZJj+/l0K1CyL0ZR+U6uqfQ9fVUoc0T199KBGYKy5JM/NJMGLfbgmiYBt8v
8MBjSWh/2ZOb3QvBytAoLR0tc1WGB4k94puGWp3eUbQzjqm0i+kP3vnIb5QLUHiUIizsa1Q0QOKz
nNnmMS83oblqqFPJW7bTKEDe22o1CjukWTUs4CZY19Z9PF2wqZDqXFEFYd7O1jA2S3UDHvnrXyl/
tvfUYbQg1WIOB9Ty9/SdmZE5AgBgPuTafNy8jHs+Xnp8UOZI9wHKZgO6Z5CyC8adkBJHfddfk2kb
X+diE9SSORHwm7syP1l2VQlpBSZ1Q2EJudGXSr0a1anPqb5xq9Q1XBg23aZzU89uXAgjMmELZDIg
e1lMP9R6V7n9Fpj2XX8B7nGiXoEKOiYkyYDmggaO+ZKDsCmf6gbwDZzEO5LOtKtOXAOVbM2dBGgl
W6IQRDuEby5TXwSJOggsvO/zjG2thhTO/MakTjgAOQ0WTO8GPV90MP6zRDmZkuMTHVjssfmq/anJ
F+NpBhFtpv6RAhd9WkyXwTGm0wRFNlpi2FBBHeGIfSXTmT4ZXcUNqAAkQKto18QOSgMaBcgZxd2w
an4Ng9Pmi+ExKpbJGaZnabeja5h2ZjnlXbnPP7z7JHQpkSMctwnlRbT9ymVUmFkBh3VHX2tbEzL8
BhMyngTTQ5pyN1hMeBE9uUNJxnnhWuV2KiF/9+eWdsGSMvm46gobkYFmuiUHXKi02qv5Q46RXSXx
vZasKpOoqEWAHtW2HDq7tOpRSYFjcDXVfki22PbTNcVkPV9Ir3j+X0oD3/mRzs4O5ot0MRfJmpon
5/Zf2s+c0IjFR68to6dkDf4Og8BifA+MKw0h2v8PNRG+xpNWkva0ow9JEW8Trnjy7GzVdZMv6aOF
LuGvTvqBjPOO6hSt9oXxQGx5T8SrLQsQS0A2uhai6JrCAJN0i3Odt9ge+yevY2uLpuKJNEg8iDaB
hOeeWI5LNCzrciu44qN/UQ/tO0V0upXquhVWrAguVerCQZENhJ2iQ/VavvdoWTka/8zjJQj/2YqP
QhDS4HcfL02uf+colTrPrP+TTVmRb44uweiJ1E+oKnn+Qc4diexTzQnuiVfNzAeKmzgBVLoE7G+o
7YwkuHgeJRLAzoeoes75xMeMFuQiqTTulEwfYC/P4bSk9RrZuSP/omhD4AOFnSpYwbLP5siirYxb
gT5Twe5Ec/3iyBrdEYROGJWHCDB2PfWJZS+Co39S40eqXkvMkxyMSk4gy9567JqjKlFyrhyLmEoA
1Xudyixpl3gXf5g8VOFZ2uqaU99jphhpQ+xKBupLDEsh2ozapdacjjKdzbBmc8x7o0tKTUobX/GN
d+WdlmKugM55CGQ0mM+6dUISOMp7zbAVEQ0u6V3OQwkl2rPl0BZkuJ3dHTuP/BsqrPLZJCaLOJ01
lg9WkZu9ph+aPRQlfTqzKe78Cysu7shn4RRDSXwbkw3FySk9BzR+za3Ghg7YhpPme5Wu2f1E6O8D
Xp6hXKbSMaE+laD87w8EbpGk/c10+9kw+vNGb4ZR6w9mqirUScCKU1F2iMxBr2q4BuUPoF3ZCbWP
TkAiT4tpwLGGdXoV7PYp+GmFd9YsL82dr29J+r3w3Cy/UPNmsK2qiiomyr8XJr0YymEYx+lc0+BB
esbOPAmcdBc8IEDUWDeLR8n8SIFj0jeYnQPDBl9ddqdTL0+WXWB7v6rMVX9xLCKQSaXnZTyb02tV
3su/km7FfzERnX1iy0hC4UZjIYBHEZK2YxfCWTOPuggdbeN1p5yYMjvGISav+YZLch3jxeKlQJYB
4YQwMXVAhmQLBBS15Ou41s/K2EXh2RMOw3RKknUobCN5HZn30sq4hA6nffVEgHjWPJq7HCGEYjnx
hxAfyTDSizWNs1B32ityx/ESpgewiig3E3KXEgJ1BtIit18/6c9ORKgImUYkjN3Sf8ojf3gwW1Pp
RVEspnNK4QNVOgGRdyk2jRPBsCGpMvvq5Zm6J4GCv7oNu/BhMSIztAFiNCSaLJOBNCoOCmiuHl+y
YsfOeFqS5PhRU2zCB75jlfn6jmGQfTLtybDJdINxo0i/t25/3HI9RVFnCvl0xmEDiXarxk/kUeWo
zU8m/X4mqH5YCzjwqvtMfRzufTgUoE3pAIYcS7YSWS/hItN+RHc+oMuFhDzXnFamupDUU/EEBMUQ
F9UpekaddBqCi2Yt+BSE8Sqh56r0x9SRRNI+dmni8HEHCYWxbU3icv5KVXE9GYcBQEynr4x36u1D
eqDsxkKp0DNDrmFuDFd+GGiwX+eI4faAAlHs7zvC4ojMylyNt/BY4ff40EnBRRhGqR22+DL+ETZn
n1KRnQiOdfYDO3kMN/D8wKhVmPu29X22q+3orYmvBWiko74oMie9L1M39/Fmb8yPyVwmBsePudfR
N1ci7v0PXIwVYOyjDKTC2tLq1lbYC8ZnGJrVEc91fUKlhVCAXxMQr4Ic0S3vJ8fBkmkd+QS3eBcT
6EWYTu2cWjGLLsL8ZXgq2tOQ780jUskfMcWrHfpydU2lMYxOUfyBNiTWEGOI6t6amOXcmYYk2t67
LjtE8YnJIRZsYCH1qhnOQvGgXvrxgAct+On3ZLzfUSDgTSvfUcfkT+oDqgysUFREOl7ab5/aH0Or
y1IviKZwOhsfGWN6cnXtiUitcB0JK8PfqyT7lquUGAlIQyKl7ecQWucrfA0I+aN1NlqbmyWclNob
q9JC2nw99v+FaqrQxfHJqUyJigRa9O9psUtVc5AaZTzr4soj7xZFj5itjLV2CuLLoDjhcJYh4IUH
NV8hPeeICkbFxkanT6s6pSsxK+j1joxD2jw7S9uV465u1ugV0Ie1bA0N+t/0KCy6FhBDQ1t+32II
qB/xlcQ/xNTlxNfFKxVSrbymbTpMd0gaVIoZ+KMWEv6LDt3M1z/6X27VzY++LcKVhTiNlTqegeDR
liYIHdBwwViFCRCuUyfZUJAUjJU3ASlzghcIBQkCC8yB9LsAC5k2w3/VC45Qs7ehcIfAhbh5NjkY
4SkBhTvjhNY4Ushqtsujhal73LOZ4ZPNUENTjyZyichxTK+JyzNRi7VBtt0HO+AQtUyy1j9axBWj
yxzYwyPu0A9gQ0VPVx+0R0l2TUT5BdIhwD1YbwklXNXdqjQO+UvFa0G2/M2K/unW489hMs+gfwzj
LAv7tI4oc2ndThNQLezyXxHV9UtskBW/VFG6FGs/f6dyiVo09x0QR0O6lZ8F8uSQ3BErVrgkV7G3
BiTrw5d6l9/Jpvc/puibbZI0v73blZ7urUibGd6f+dtL9Me9jqpeem0hj2fi6woCvdEbpm7LGTRH
Tmd32vzENZ2iDwaebw6a0icdIqB9/702dJO/n5OZx2nk+fO1jw1V8MN8nMBT+UxaG77N9dfj+LOO
+n+AhqoIikG9rZUOCpXSzq/Hs3oo8TaUzgDFkPyCaCMv0VZSwUJDD1s9QkC3RUJL/uB0gUk2/wMC
qlgDmCVH9gwAU/3e5W/kYY+SBYFZhRTHvtJE+/qWf88n/7wcS+WtkDRgaMrNHlb0Wi3oipzyLtyO
Y9E44AwbLEYH2XS6Zqco66mYzZjaW32qFHe8z9D47MiszzC0I9bUvhnZ/7Jv5rngjxu62asOWWhq
/nxDTWmTw60Es3o6oDsHmNIhZOiKDOPrZ/AvyJZLklMBD1HRVcPQbwaJJya9ZKox08+mk/aQTNjA
j8cctcaJPg/SB3w+MmckY4cI7rkst+3y6zv4TOQwp2RwhEDngCnmphwytWYWiKo/nsdfQbOuZnWi
q5gXsZ9NC8JOx7pvawiZpoVXv8hX0lvGZut9xM8SCARkQXSEJUdQEI+CM3sosOr++OYOPztC/HGH
6s0zyhJgNZMZjGfwfLjQCbrF2TnWkMNJro0PlbDMz5DJQFOAaYvqZOkTfgf5YeGTHAjx8J6IZvz5
gu3V37Rw1M/WdCwyKqNXtuQZZ/n3R562eiSFnTacIW7rj1GwG/Y5CRDTyafKqQgEIZ4lFJJ4CDkV
dNmrPCQknwV2x7Rv8q9kyd5X74VkH5aPJDVSHmB4yzhRtmTHgU42CloyW+Ke1Qp84tFa044v6Lli
42B6hbWc3ofTo0f/Kn33qAIrnHWFtRYdCwPCPkRNG90W2dd03xWQtwAw24wYXbrm6z7/IJ+NSGWO
LDKGPZ6Sbf5oSA8qzmF736LwpfngX2nYEuV6CBMn0oBpnIyCUs/9JEBp27CsRaEjpncG9mT4X2+S
tramD4tGv2Unog2Eg64Wduvg6rcvSBQsBKqsp+mqgEggbTtknhkKXCfW77IMlkF67iCwqfdqcYzE
K6BDIXBgSRYvYBxN9TrS5oXkQRqJ372z464GEInHeKApag/rhghtKMj0B14D1J3Yx5faMx8yJK3a
O7aIRatg0Y3Xrjyo7QMUSRd0i/lG7TkNwNRAoIWyhyv+BZdGH+7C2IlMcHQbtvsRcQaE1ldX7J54
hsy3sjxGxio2YSVh3/EQfsjZxW+ASDhstvGHCxxe6RJko5Obc//FOLYHKX2Q+5NuOlXC5hlnA/5z
WXviCEzSDmKUcK/69hA+9Xgsp0Pv1sovYghGW0E+nvKMRs4TGIYQi2zVdqMMHzIevWJbosJt9UUG
lVt8ziFNJieaRS22HfwqcrvHTkC/LF2rgKZi0DTU/efcXfw34WiLV4oXNTtN8DMYij/0hohNBwLH
ABIfQuOWteE+Ovp3k39WJAK0Fybd3wenWbZXcW2wpV/iI1AolFElfPCUZXbk/PtQjgiYJQQnJCm9
FRPigU1/pSyCuJjVVhQvQoRiNZdYZoJlDOUwRKGzUXDAhO1qqJbDArwM+EEnR2mDp4nq5FtHRW86
VuVRpbHlaFuoJrjrn9Sn1HRBjvg2umb/RAYuGm1Sr2cuAOLbbRMBGF5mtTqTL2uc25qL0w/VpIVo
94m7UeN7xMuzjLOdZ43wlKlHCd0WnQHAzuLwaCBULlaZOdcG5fQ1xf5dqFvtrTsHxbK+YoRuXsU1
uxljRlCS6nsRDFs0NxxgSUQT9ZXaPuGphBssYDYdfxYjdrFjgyXnKFB8RRveFXuEjxxqEbNxHizX
/IlIAW2euE7Uq44P7NqgDCitTRjaffLSI5zjnIPUG5ZIhuYGwqXIrrThBETPK+c7J3A2cnsftgE2
1kUePcAaKB6V8WQQ9ewO3KeKDJO9UInR1kao3Rcv8nRFVGEckCRSoPx6Iv83molTD2B7aEzwYRXr
FtIneVrUxXI1zHUX86y0qxJ4FyHZULcppqZLMl8GysfshvcoxEAbHWrItwSG/+j4V+S9tA/TtfFU
Dve4alCs4JYH6wfVSd428ZNWffjTU4o1OP+FlVvGl5Lfp3dgE6GvoxcZzS3TJvJ0Kv1Z9P71b5P0
TwoH6OJkTcStidrm90Hjj60m61Obdy1nJI84JvXSpnYrbUpiivA5QDen9vLGDpQ4z0o6zo7mChaA
a5w8hdQ5TGMLDhijMTP+1VcRPiSqdJsewmTdqw+UTnpEcXiPQd+uk2Y9oqtx2VcshudxS+DxkQFZ
rnRhthzBlOvWyALouLrhXfSWR/jEHrL6KoScOHDw+48aWQkUt/Kjvs1p3ZWPDW4c9P44dhBj40Ga
aWI1szul1vIqRqsYe2ayScjRS2B2kvxMu8KpsJzhsouP4bDChwjGmwa3I5fnidoB9QLV0aCcqzCx
3pvwvimcFtdLjxStWhbjQROqRfegaFcrOVYK7CdQVguxPMM8pUXCcb2EYbOV1WSZt7+U/ixyMAav
PkC1SPufdOg8dcXelDIoCaGYF4C6sg5ikQkof+zxPvNd+eIdiCSTIKb2oyb3S11gxt7T/MA7oeH+
zmCoXluyRnxXfyJpz3yvf/QjRCk8Fe5Y20AwNL49kmr7b7aa+ifSUo3P4Le2wTLV3zzLP0bLoCqj
1InycI7h21XrLO2WuoaNu6Q+OAJ+2HXJq1Cce4NRdBiza4MBbG/Vzli59MsTmNDYLrFu039q9zFy
9eCKekgZMfAts2I9WjP7dgAacScBgdDXHmpnviEd4eFPSyVT7y5OwQuMjvQLQGeylrKnmLMtB1hX
OlQL+CdJ8RPverunvIMJ3egefE6+j6UMcoOaZ7PuK0fcdd2GyM6vPyU+mX9PbWSyyCoNUpOP6RY+
EMpyX8ZCP5ybZ/JnY2ix4pqPKWCvUvJtMDj7S1Kvqb1mdNcg+GjNhv4EnXx0hjS7dqSdElGs/9SA
UC/LA4xmMAvaApMvmrO4QjlFS6XdWVQXMFfY+TGd/dyMcONH3l/IqwcSFOkOGyOzwWyIu2WtvzVw
nBZNxRIEZmt2gprRDseg4rkijj6g5EyoGVsguTzW6ZrWongAqqjsgIgZ4yzuT38WBOQ2Ni2vDZUS
eORqgSaVJEfgbLBiZtVHhciTwudb+izhu+YoVq2p6sbYDi2sMMthycyObpNAYTa8J9HflkRh0qSg
XoRMp160lJ8HCIZQ+UU2H4MtPcau+F6/SzRnCCtB5CeQ3ZRsUf8QeAKYuJgTrwX2cfQfeydav4Gt
e7rIm/pDQnsmbdpmi+9P0V0WfBNe3/jer0fEvdKlmRaCtAH6q4RrlLbhC3EkVbDBOuPt1Ho9vbKo
HANliYu7X4jPYr5IEuADkMQWLFrRGccNFrGRjE9owejbr6Ky7vWDj0AldPvT20QL51lZbmnGIHjA
5mwPR/AJP/X0bU51yW1zw6kEQdJ2BPOyHFapeMe8hXphiZ+M8GgZCHB8qqA7pydpOGIavWJARsCy
hgq3ksGFF9uOWQdhKp+GXf2Sw9l/M7JTX2F9mR6IMMzXJcQZbWNA23n+eqBL8mfjnNQzCw8+hn79
pvaEWCgs63Aaznq0TUgaSB3hOQbmjzNUh+l2bB7He2w3/8+r3tRv6Nj3UdpwVRaDHLjhW6IhRnHM
a/fLp/VoaXfGd6WQ+Qx5c9K31D9+6M1JX/L9tG87cTjzBQu4tl5MfeHRa8UBgkiFlveZMnlDmdyl
YYgIe69Bv3vKo29++m/Cw1f3cXPAbxsr7UqJn66MblIhD8FgNRdKUCWYb8PGi1ZsgUFstDS3XzSH
DNASt6PbQEKfHPF+MPff5lD97qP+fU+cG0kwkufyjc7uiGf3x0rQW31Gwo3fnuUVrLmKtrZJVu1L
R6IRxB9W8Kd2cLVjTWN5byR2Ty76ge3zXMUmJpwNLABrnG0WiqNv9mufFCeI9pKoB5OOyo7NuDnc
dlLka3rVN2fwKP61sO65o5nNIqw5yRHd4DavAtqyYM1CrNzhRGqQR3wzWv9dC/6+h5tenVpKniQp
3MNoXKsNuSTWLlyib4XJUZwz9ZuRavw7UvmhbFJh4qoGPOKbt1EOsW5OltGcyUBM9mTE4dvWPrLm
eRQPswYMB9DQrBTRbde+MKMHK6rhtmFDxW8DQCIrJbyI0DhrhQ3Uw3iWixW1ttHFn2KeVU76cM/p
wWk2uypCRuFGDOkqlUGLz6gXQ+XU3rADdoJql0Z3tK8XpZ3v6Z2QUaUtM6RkOOdoSL9FTp2vW9jQ
5kLcF4/emjNja/00HhAMgDJ7oJk98P+Nm+e63Y4oNaJl9/LNu/lkoZZlhRKnboEpIUblZgLr+qhv
0kaozyy4VMdTAg1YVu55MkVgC5I9k25QCCx1SJH+qqQGO5JfdRyjNX1/Utf0wdGLueRVvQR4wyaw
pp48L4n+ax0uU5wfxRKGj/g2vaevvrXkv4I+E+oLvwJl5XAeQkKNxS8S73L9OVAewwDG+KOcXEO6
9oW1ChrAQpAnKIU6Wb3u6jWQr66H/4JOsF7n4XYY92xe5+64ZJfy3hK3YbQCXYp6zqwcGOl0Y61f
JRsKwH1ES+XLYNhU5mzXbROCVhZk18fPOPNKgQKdCcABGVN7LzwgQKUpFlY04bbGBEOElIODFm6s
hr0be4wVWi2tek/irayvi/xoKGxPFyj04hTo8bLFwQebvKcgsezPeKTKpwCWH+L3wQbnVdabsoKj
uEYXl7ie75R01uJ9PD4Z3ZsCp5VARg6fAG2VGUaW4vkl4QGHCTUzLMPSNz11df4ubmYxmTgnzSSQ
TaKiOy91f8xilpHLSTtI9Tn81VLT0RYo29Letj6sZ1yc9dnHoE6YH3YPhUTRkU7Ao7LXt8U9AkvE
+sRHeEtyKFBV8AjLwNY/OjIxpiWCDA3kEUa2aYEFO9sXH7NX+x3PPhRDSA733XeShU/UebMxTUG1
j/cL5fHNAqmMhpCI+lDjmXAg9Sq+jcG0xOEFSaxb9p7TgFagiBW7HX9TU+1zKiom2Sokiy0jvnxZ
Y4WauVYi+zDBjk4Mz3AlePtYchFmjsxdVg6+ioqN4xlrMiHmASJsMasfVX81qzIH9m6Oablw1uaL
d+T82iVHNuO7+XWew/95cX/82JuluazLNPaiqUaP5OgRUgi3ekHe5T/QynUVDWn8wpBW0gizA69m
i9ZQ+2ZV/qR1MT9vplxmXAk6080yg9GsKKypr4mQbAnKWghr84B8ep9eKtrrLmPkh/6IyLtc8qCO
8p26QaWzpeI2/YL6uw/vqje+C1PG8Y0Vfniov+mt/J7G/n1G/3uDN2tQm9RV44fcIJ/hxPuBUcsy
TRxA6ZYB6F/kbc5Eu4WjV7PWwe09epR/sDNHLht7lUKFsKxF2hsL9RHtNUXIsHeql8xclwPNU6fi
tFvQr59hkTBSgl+cuZg1rHhd0hCsViHt6pEsLfBitAFhD3DgRaprCU5rkVvkYtxqO0gDK2B9Bqyg
cpn/KGhMDjY5uHq9CqCZ0h9XN8ApfGHnyw8hDEpCL757lZ8ca3mVuigjqzTm49tNM6HUxFiSvaY+
6w2+oBkGpo+bBAMcDpSZ5+7m0abhTxPhzJJCBEC3dJ07fFYsHMisWV5ZOYzR1QEcD/jOZ7ijDheG
eshvKd24MBJcxw4ziFCvaTkHrI8DfI9lP6xi8GKctEpbp4qIGCfaI5CxZluKC3qEL00mPqhlNbJF
ZpjyTC5A4p9T/SJiP0E7nFKAYxs653s3D/rl69VSmafAm1HEXKLOezyJ7YV1M8zZAep1XSol/cCa
l2NH7HEv6GI11xBsqXSa5gqZmopzNe3FNKb+2S0GEUP6st6ELTOkcOTQ5u1yWGUCkE5hnSTH4uE6
Xr7rCVnzgP7rVmkh8hINXK8GArPbGTCLGPKjUkhnw7fzZIE3vdiYbwYYN6AwC6mtaU8J5TY41bmb
/ICnaWCLLvZQcAZvtwIhyf75MboSqcmB9EB5HwARecgb5sNpoe04MeJ0sjNbIGhkV1KX3SmQFbxV
qNxHyNOuyR39DwCeW7N/QBzBSEoAh9jea/MDD4DZHFBeYkSnTmFsDPStM7J02dtss/aWdwzHpwG6
l7cqrA5FIjwpl3oyG3vLoUwt648KXxJ2GYJwUIFMP3TYy8FWKqmzqzaBU7NXegT4AWa5aTdfj4Lf
yZT/PFqafuRdSCbS6JsNppCWUm/GqXT2HmTPkQ9Y1YQ9HuY1qOj6Erll9JHAFIU5AN1FcP2f8p25
GXZwf04Ue+D7PlaKnV2NJRzQ1OKQTSMHHz44aMz9MKM2xh2DI9vGKGo4h8/1vG+a6tq8/v39Eyxl
jiQzJATU/PWmH1eUYdH7etyfQ87OD/Dqy2jnKVdL2IkHOCWj+hK+tR6BDI86vIlk/15TmvA2Vm1P
vav7S6bymshGRMfdVgUWIDIjEuCVXFG7wSnrcaaJe6s8ytMPKdxm4hZLqsf80DH3ZcaOCY8fPl6J
HwrKvcqK9BD1L/41ENaB5H79uv4REMDh06W5L8sZzKBed/PRGq2sRJZO0APrPCKsIhDsLu0pOS5N
mrRSSuTIakzP4ajua8ZN3XzTYfynRnB7AzdrjzgIVjqMZnAZxqNYgGF2kM1JZeNQ1x3kbTe9ZCjE
RDzIb9/89FuJ6e8rm+RF6qRG6iRNMAz+2NKpwhgKY28EFww/dfzU506lH6QkW8Z4KeRHNXQEq7QN
YfX1dW/nnt+XtWarHpBDifS7vy9bBJ00+ZaCNK7ZwjxsE9i6p0ReNZyIA+Xp/34xWdcJ0uB0C276
ZvdjoW+2+kEOLlW3Y8LBoJ7SLyJ6MtkGw+Hra336Kv+82M2n37SFmEcxZKu5TdVexKkA4/wr9iC4
ZhdPrWi6jUujf+PJlvp3F58H6p8f7fxYZQOdxXy8RZF5c1RLU21qg76B+QnHUIqXoOYjtFjzFkaI
nEypFjkuTHPiL9RjwJtPtLTkdMZbWQiGy+Hxm6cxX/DfG2J/TY4JkTjSzVahqgkNbyduKKYEWTXn
anhkYEHL6fMDdh412HnWW0FQXOmYmAa+vvr8P//i4rdSvLJJ68Yy6uDCUdRQHnnvoOC0chcrjx6S
pv67H/vZt6SIczGbj2lWl/49qJUszgbZK4OLFz6l1a9OeQMS0BRw6P23rnpUqKyyB1+CSfr6d87j
9/Z3cpChpqFiwjFvO25tmspeYCj+JalOBRD4dhX0L19f4h+d0zyy/rzGzW8rgrGvIkX1yfO7IJgV
GEqUvPmIRJDSWXBmLI/iN+fNz0bz/M2KnNBYhaSba9ZyYgZeh/BdxRDG+R8pJyB7GsffxSv/Hoa3
T1DXEGsSFUuh6VZBxuZImDyh9i+RWaOAaRYtSLpBe0jq5iBHJprdQ0PrqwaeY3EoFUGYAVC1xfx1
6LAAjv7KzCE/Zq+5/s27/Wyi/N87+yeB2kwDv/DrBvE/G22Q9f+du4Z8RVTg1y/5s+et6+wIQX7Q
kxHnve0fa0EvNJVU+bF/Yd4KkxV2HdYevpRvf9Snz9uQDAarNm9BbyG9ZqX606AmXCncdLh0NFyK
QCNDr7Qt41Vi1yPo20ldtT35g29it1KSxyZGKHw2UtXmloqg+uaA+tlk8ect3axIZuFZoyim/kWw
3sR0KxZvtXnXZEfdZwfQnSKAR18/7d9VxttBZ5DMZekzZsWQbhZ9zasKxWu02SyAMnhaZOEl7tql
N+L43I4tR5bSLjB4RxNNG5gTIzGrlPj60bHMapkg7BgJw8UZgGcw1NYZEi6DvVHebXuUUFYDlcSY
KEEC90BOEj1XHXD7kYUWITssIz/cwWP7+jd9NoL+/Ek3071mqePgx6ZwLiaOP7CpdmqzLfCdZJev
LzR/+l88u9up3cgM3UfgLJx7eRtVT0wKKKi1YfX1VX7PnF9dZp7x//gi4iyWIBipwvn3i8Eqy9SX
F6t5nAra5IQpC2oHWj/eeAT3SA0qBeMlamjAFdQwH0zr1GuncLwM0U7wwL4kDGdaitqsAPz4+l4/
naEtYhElwNcSBf2br7dUh14OvIR7VXs7b9jLLhlHYnUSQdcRbt0bP7+dOP+pDbMsMHBna5IosfBZ
NxuOcvS1PtMs7zxNd/loG+qd5B1mVBkiI++K+djojwFSHbKSQImp+A/Qf8ccFA5RcFfNIUDlq9Xp
7ljNrWtMZKRViP1CKhxumupsiRgaQqNIUka5LWap/HAAqq5FPwdKLM3HRBvHvwTVY2EcNRRKBtgN
MoqIXOVPE1dfdmEP9PWTVuYfdTMqkAJKhIvj72XRuJkq1Mwf2PFk3lmdSvCxNNO2gvEqKxelc3sK
1so2N8l8FbH306sOq6Ua3anmqcWR7Uawb6ReXvZoMOlBwRqcfQtodymn/urQgnRe4Gb9MkQCjht0
NWEy/Pr2P5noDADpzL4ihx75tt8TJQ2Oo1q2zln0WneIo7znvn9Rpac8vEQFiULfTQr/LGGmyNKK
NFqjh4Bk5maeK7yhT4KJj4itg5LVxCHN++8OfxqzlRV/MwX9089CZ6zRpAAkAbiKv7u5nJVlapjV
fAdA1ccRcSh0Pg+3IX3sDuYG9oTwzD7Q7JZB8UujG6fGc8LSrzQ9599VzP+ZD7kXmn2Swt7J1LGh
/T1/pE2pJX5teGd+MwTmJDiF0FBY6ZTvwhx+rxZ/DUouZchs+hGaIA3XbzZLUl+T5BB43tkTe1sk
NKqjFcVaIWe+zdCshQPLJjDbfrz8D2nn1RM31+79T2TJ3V6nTB+YIYZQwokFJLj37k///swj7Q1m
NKP9vLfug0RJcFvrWlf5l7G8NcSj7COGAj+yUpYWVW6p3p9fZ6ee/esNTX/+JXZ6ke9lbSa5TtdP
/XMXin5xXaMOVFz44j80X6Yv/vVKsy9edkE2agaPTnQOsNdl1ltK9jpWUFXNXjXAlJ4L/iNaxfh2
iMkgSZp2HkpAsnDaf6AXKx2TADjhxjJgFnj+PYB8m8eLz/ubch1qT3opsyCZ9rBGc7uUHIUQAUmO
g97r4Na0ONBpj1JRIGa+VqQ3G2ezOAjQr3YG49kD/Bzl710LHiW49kSxIde87tBeLPIBP9ODPr70
DIxr6eBVH7X74HvNVarcW2ioDT3BY3xgTsErAapmTqJncHrbvea+RljXqPqhNo7++NDhf1ADKCth
4IYUqWn0qFZvVbpHy2xQ9ynw+CY7tiivGdbbYDisKiV1BIpFQfKv7vc6IBoXmlfrvitkxWp6jQKA
56TGbYZWS9AfNJuUhmSmRQy2jZc9TUGze1UUFdQb3Tpsx7zuXRZgoul+JbewGVziuGiQLwduMkig
eVBA7WpMU6+sdiNa+ZDfJyi8mAkkcXFrc/AHaAwk8pvZYMLIBK8beQB/obHPoFymGQDpgoMGJepR
X08HsNfFRyE9lB2CKeAx3AAsmsf0lWNkPPKRyH8LOqJGsGoseHfdJsKjZLqdIkK9dNHSAzL6Dx86
awaPoZau87WH5IUs1jiTIZR8jGQJ29LibYRNH6WHzISEWcXLSJDlQcnrvWaVQfVvbZwF8FVUUEHn
i8XmWzG8smSLOF2CpFgL4yCRdJRZuRrRNU64Cz5m6B0Vw9/0TAs6JKFT+1/Mzy17H4tJEmnkyilb
cJR5FpPtZYG4sRY7CspGhd2vFYN7z0AmkQUO7saIqPoz80rTo6US3tZYQ9mC8od2rRI+8aMS1Kxi
s8dVPblq0W4amd/5CVQOImiJ4kMXwnoCU23cyRlAiiy9odju7Xopa3i9JIiuQkFRBO69QBWx7aMo
Tl29v7rt8VtJ83zrRsCssI8x0O71UlCtZLzI5dmS8juSLdbMrmJtR0G94YvBMsVI8dHW4QgCLMbL
fvoIqkfbLnxyE8YCgoY52sep9eKpBy1Hsf4hIQOQjfRXW5q3JQCq0TWBpASoxCS/MiNfdUp5o7rN
DSXViOy0ZOw1JGrs2sNDEFlXMaA+QOeVj57wMTyl2pcWRqGYLijSXqaJktvedVMH26B8EtESflvy
l8HipgRuRtbS2A4HTGgoGFQWS9fY2eVBbvadZ2xr4IuF8teEkp5V6MZrqzAxVxFzwYGiqP3Aikow
ikpgCacI0ao7a1El5jKnYRZcS17/S0n2Of0UlMnWUcAUGw5h85QTG2wUwrLcRjNnXNbYEwHVBzc8
9NVfSgv1g0o17F69gfYQ7y9oAYxS8I5asSrTPTvJldUloaSt8tsQqpBQX4gLHBu6cUAzVYo2zDFT
w1rXWPYE0a0Sl2u2De0jWjmFBIWzO6Q2cCpwhHKMbva0UkDRB0a51N1XkwxP98UuZj0HE0SNVHXI
MzimENelF/oKU6dKiyC7wmnGw31h9tRhw5IOWgmva2rKTv+ms1915glSck1IMhR5LweOpb3a0G1F
dpQZiqewVsxE/S2BepXyR1iIuYlSCkJCLthwAHcma7cDHIh1NSZ/x1I8GSDqkuRNKWtSyIdhNJ3I
evEtQfF/XxAwJAVUEZsCpbQbD6Ee1QCrioC3FmwqJg1KT0DT7FUmMCgHbuiDSUfGZqAPLuMg9Dp0
Ew8hoSUE9wr4mdRW7Jh1pN0ZIBIt/3cj7ixA2V1f7qXOeuyDZ5uR8FgUt1b2quf3vOQ4+qdk7dZi
2KJq5Tpue2ge9U2OykGMLXFiIRIs68xlyLVsp9OspRLnN0J/QkAiVnIGZEhxrPlBkYAkFwoQBjSa
2zsapduwmxgCIUPIvxwVgu/AJo4m1XYgzGGKoAyAVH0E4Dw+lJqTQ9lKMBgyS0euF6rlCORwQ27C
JqLTqMR8mTzddNeVTVSRMLuc4A17BU0QcCu1+axZztggWAhOmKFByAtNmfUEwPbZWLTPRpQYFF/f
xv4HvJ2l5sdbsEnTX3GxnsFMSo+MfQukz6pubYBcIVEmRp36I26OhBFafYr8EidvSMahQYGoNt+/
jdXrXMTXNOIUPdjUMAz4Mp6N343/HmEpL+PYoWtIb9GBL72PGDHT0lB4HnMrphZFNSxtFArpebkM
OGz5oqLjZ7b2I5szVE1n8EJ7QJ6lNEZc1iDQZVIa2k4aljQRHo5ZIDaJzYyQxzUjoLJJtmdAZ7TB
nSb/VadCo0eJst5EwFc5RLCQYIg2qVCazFnIfKdDphbmW9iCi84gwcpvSmTuIuK7cIdFG1yXk+gA
frUKuLj0EDbHfLwr0r2gLeYDqAnU3w3IqIgI2wHXzDP7kEvmdSHRvwFdwPmMbmugrpE1a/jSfiwv
JB6AVERTkKCr7Ks8rled6f/lTml7DEMPpFzehOQsLa1/q3suu42HX5c9VBjQTn5RW8I76ifBnviv
iXqruc+lH69wrbWCctu571M/G0HohE8BZ3WXRQz+UGQmVjfZ+9jjb69/+LDKoBFNL2E69bPmoBoY
GbWv+QTwAljb2O1tTv4TJC0xFoGd+tXo1cfewKk+qRZ93+9iOn9FZl0n73XefYicHz5OfDlpZQx/
Mh8/Q98FBRM9peovzisCIY9BICXprpWXNMiv9clyaFi6uJeMdreia8FIZtLH1pTbwX8tUhnKy90I
fcBNkE8DKco/D0nXCib/EeeyNiIcblQrPYeiHSmHroZRW0bXVgzovoT8ugz9APkC/UCFsOQ80vxm
Z+fIuAG/0oGMd6WGztthIJtAtGN9PtP92YKYEl0DySWDqQ6Iwlm5MyRm0rZdiXY2GSGZJ+JFkbEw
ivrqqmv2BbwX5UItPu2DH/uESo/OEm0PMW8RD5LsjV2HgxZ9IAo9igwuyNFGz+lic+tH4czT2bLM
cB/+JGWs8b2gaS0lH0ojdh2aKxw4ZnhMcVfkg3HoMZiLALqef5+nKihAoxqYUVxt0RD7fsGilZXB
cA1kllvM2DYaqRtlXKA/1O7d+Sv9nFpNz4aALMMDgMqQSr5fqjc6w/bUUUzPRg7JEeyFKImyEds3
zlIJ95X4YN/l1iXU8MmX+uXCs46hZtpSZQ+6cLruRdXvKwFohEIto4V2ECBg+ujSrPVH94ZHpRlB
z0qnxw2l8/uj6n2QFF2B1ALToSualAJfbXRWXW9rAO5qHHJA6iL6EumDuPRFTz0tU0+buA4QCoGI
79duCz/MK5R+HBpiSo2LFhp6TgmxA/5W71CUn/+sP7qk06N+udxsAY2lmct6NxW5nkxCjh6I+5CG
5Dfh8//fhWbNh9iOjKyiK+n03pS+EdgYb9aXHufE25tG9EDMGeYKYc4ep25HORh8NiAFtAoEMb3D
DYn9J/yPqIHHegkC8WOeZ3P20rMy4C+ZNgnk969l167S2GFI98aEnw4sdbTIZ9VDrhnHLIXjUXlO
G8qb0sXAg91fyaAkeuYTHD0FDQgVL6NUxlEjJ2JbEzIzBmiDVVMeYAfJYVJDwT0aoIBaDcuKcN8O
UCwsWJ8YmHB0FvBeUiLpVBp10EZiuLDEttJzOaSrvZlC8KSFZqTc3FFzx23UdPdTL0diC1kQW90W
JWpj9X/+1rwVoC3EJZk50WwNjyKUxoRxrxN0r1CbPPlaqt/s/BIu/UTwM+ljaQbWATqBaRYYJCVJ
ckV3UUTRHhm/FdUtXzqBQ+Dfnn+eH2Ad2kc0QunMqCB2MGGcXQmQAiylkNhX0DjyJ7Ksf+vbKJK2
4doqwSR1AGyyvZKi4GnSfQGQHOnWosCoVM87YMQPtdnc9V5277WOMVIng3ELACuOST35dWvpo9E8
eiRtAz9mCFU6U4sIrbfGk1eeeJiUyiwMFsEwqxSsaZXCq1ZXLd5l1v1Q3MfZnVop3Nm/8w9+IjqY
cK8szNJt5gbybNOOUkCbopwCIVD2dMV2oshkI52/yqmk4NtlZn3AukxsVzJbInwPpvaOgzqxi6up
H0vlKrtgo1AchOD331yWVGSahzOimHP2DXvMg8gu8dN097SzBP5SKO1yfsZ41OOpOWi73ry5cNET
6YipsoQ4XiwUgD6tr7/0PFMdHTlLzYQThfcBFt2lfq+lh9Yvfxc2OsWKjxHJ3sC2SNIh3CXKRvZf
M8TiNVX53VTmmrb8ZMJ0/q5Ohc2vNzU72y16ANnQ1Z+HzgTh2yTSXZiuyk+3tEvN/p9YKnbT57ie
xrdBSTZbVW3XlK0bNMIx2wC/BzeumQoZW7fHUQ/79DbbeyXN6XTyVyAnD/Ch0y9qfJwKHpROjLCZ
5Rs/Tgq1nyY0CdGib5+mcT6vti/lVV2iY45E8tRAYLlr8qZDaUG2JfjeCPjr7qZiKuNRH1wa4/8g
AE1BxtAn2RFDY4nIsyBT8Z/d16PtJCrBoTKXvZWu4EpR4uoo3U9tNR3136nZIeW47+IAmkY3OY1D
NArMOv3VlN2yL97cSF0yt5BpAKp0zTIEOUycjqPEx2eTX5xfOj/UWz5vm+ENaSFKacD+vx+BY57k
eoS8rSOJPRuJFDvLaKOjWI4ZudKhI256a2pEMHJCcTiJSiASbDIZNjykOzHsPRD8BT29PkC0H9z3
+Rv8xG7NCgDW2QS34eY4jGY5gZAipSyK0nbMZJOlHyg8U+Zxfi2M+AAwFUEF2V9NE/Jt167Tf137
eP4GPifNP29AWIJVjCnZnBORuMJohr63nbbYTp11m74FpXNA365Em+m9iu9sYr0R0nvAVxgcEFPY
ApkownqgUb3ThUqupw7x+RtTpnP43I3NPp3p93FqJNxY2N6TMBHhJxiUtOno4tLaoSZPYjiI8sqY
TFdRV72UaZ9cPLArdET2LDCw81AwRKGsFm1kOzVKTFGdrAwd7j8SxBYvRMMnig7A1KJVKXiNsF5O
OU5NCVfnEQECroy5QzDRwNiPXUr//gG/itHdnn9PJ0I2k1BN1mzZnnB7s42ZNp2kKHZiObp5PfS4
g644JtzxmHo7/xKe4D9aiLOP8uVq/PL7frJwAHYLg6upcoIGuLwYVKdFwp5cijFIKl6DHMtl2jRN
eizjhlbTk4IJqXgu+w6l3Mfwt2K+RyTXFvzVPHsS3QtTipp+lQpLELuuvhb03p7zREFFj38CTdYs
GTcnFcKKyxQl9ji6acceI9r7UkATIrkxX6emEslqH91lNDxkHz7WDTN4+tBoMhTWUyGqTUizCaEM
EyXCmgG1MgYLI71OsYys26OVb4YOSXEkHqrY3vZoXDSSskQCRh4n/ZrXXLIWPnb3XRv9CrpdSp87
w4UShbAxfeqHhtad+cvGnhUtHM+O6XqYC42CjHGO5AVXqPHTAkOnMzRWeVVuBAoYQXzVFvzlQywH
63JoeW5Ge9EikJxsgGIav+O+OOCT1WY34bA3NBAiFmDq6h9p4IXdduLA+fZdZ0ARNS5zJOb4rnl6
W1jXwGh1GtudfPxvpum4mgNTQ7UXbPmncNuXFMNsWm3oh9RyvHQPsDQcHgFRkrhpnCJ2cX9+c/wQ
8yD+06VFWc2wLbwQ5sdWaVWD3Eq26YRqtMgGpnQDFENp5yJM2UrXdoRcO0PkTM9vU7Sv0emVyhIm
HLDH9EZWkOqRjxpDkbbejRwCNlQ6Q/y2S/roGHvlGroURfriqrdxiTcF6hFZtNYK6bXsH9oWHQ/x
jEVgnxWvAksLPTD3ho3PZJ5tbFw8QulXm+PN1nNA/k5zAP1I8TSkmYG/Pv8eTqRQX1/DvBIsuWKQ
0AamGGE5eku5PsCVT9mnRrRrkDosLzm0n1xQ//vildmC6vxxHCBMmY5dIp7oqOgeBbu4egfTcv7R
Tsa/LxdSv0ckrZHGzuik6QvfhNlBGu88473NCIF3yaXk8NS14JxYNrAZ+h/z0rFq0IUx6thyUsw6
zHusa/IG5IG8GCdjk0uL99RHwwEG/AXwJO2H5pk81LbSjny0strVFnzCaKViNSrtRizvVaBECOqc
f5efX2Ue3hWaaMBqSEf0Txm2L5szsjzKnZavZrJVKnnB9czsLSw3in2U6KyZ9wFpeH2hgv0Jp2SX
asJWLN4tlfecbuK5njZopS+griUL3/wXKfXvMQnQ087r26R6qRjw+2AGBdp7A3iqwU+2kxJ89Uvo
0apxi7sEnFgC3PbKDcWFlzIl/PN3wicQsEimTsocfZ9pReKptW05BEWaBYxVaIiryYVlfOkq059/
efOijEMubeAxqwE4vKPdLDEnurSAT75pMhp63LRLJ7/A75fJZS9IjZqkKmJaZzJN0NppzKAvS1RA
lWrcaGqKIZqp3kL8TUpsN9ptVO7D8GNStqOKT4fodxy5/7oiu/AGTi4+mjKKzcueAPfT7vvyChLX
SuQ+LixgJlj0GQ5TiqvOfQyxLsOxWBFXUsXk/FWyH8+v+lP7DCUXGsi8DyTmZxmUGedWqdi9BfCw
2k+qQ9qTGqHLY075P8xtC8jkhR7UZ19/vqi+XHPOTjI7BAukhGu2Rb2TNaeGqonEGDY1iUJMFqhw
wWIrnmT0SRXJXfjiV4f9igYNKb6kP/pDXHE6JIUJ7B/rNWCB86qfVplhRH5AWPOx5Ov7RYvEnDfd
RP4+9A9R3i419C/kVR7ZixyWbRUgUvVWtdeNMNeNjTjQEK19hLFyU4b2wwQ1h2A9wn73ICviLmmU
x8TKrwHZnP90p4qEb7c+WzNp6yaJrYcWqLE/DcnahELx0CdOH2Fi0pvOkdqzEbEb1BL/EZTHyga9
uEuaYaeqY27DIF+eoInWXCTUVGkpmimh2utBM0SUlKAiw/DVV/2dVln/wrJ89VG3swATifbDt8P7
QmTbHukdufQWfYMBKwiv+C7Oi6cCNx8QLonjucWNpRZXuJcwPTOqC4HtE6X+YxF+uetZzPEMVx80
k6NTSm6t1ljqfbTqZWMrYfzBuYTP13MC9MTbKk29iT9GMF9KisIyxpQZuri9fPBAALAly0T9owBs
VcMlreH/5hNbxhQXOHgJWt/DgvCwfRjNiDn7cOzKR4sA7CvRdeNOyDCsOYprO5NXIJ3X0QDbMEMG
RQ5uDHAAF25kKjh/vK7/vZF57GzaNivsnBw5Beui/XbDHV+4lIurTiA0gvbdp3fdgMFKhmcVlgCX
0JinP9g0uWOixlPLs1akUlt5EnZks21jLTvTQ9pBWeY4JlTTFBhYRDHGzxqUtGKCGk/349GGR5UU
ZcNGPobgfdxR4NbbL2TaSeGI5GKB1bZtQTvFbunSvjgd0r/c8Gx7CsmtaLWzwiKsc6bNII97dmVf
3cmIBaYYXHOWhiEoq0u2bMqpBJRzxBC8LfhM81luBccs0SrdRPUDzXYmD8BmRYY+boEqaVb8kkqa
2DQQagYZDcqDdgZBBcjB0GLnCASD98zhGO/OLyL9xEzGYvTDAMKgt0vO8301R5XRD61EwALaw3xS
XSbNBDBDEkwdlvq+oLfqR8lCIU6QAzT06jvQJ7lWorKYL9q+OSR4WCcdkxU1XCmwneti6/c1elXI
19X3Pcj1WnsNQRQqGjaVnpIuOqlf2mbyT5KAWwLCBDOD+pim7IVv3GKgjnk3Eo2UmHX+ev5xoe39
3DTMnJkBqwi2yz9mwG5SFrVSusSYwrjqK3Cf5b5owp2CjYIxeO92PjyGQwWpNlMOavKUtMODoQ0h
Aa+7ksaP1hIbpeHpMW5UJW1XHD2rOnoRQpJWdSMF8c7ENAxzJ84clFtQ88hKc6eIGCnNif/axtfR
EKxCv7k2FcigHqa5WL4x6bImKel4eBhBkLYFHrYY59SA5FS4woZv/pUZQJUx4FQc0eUan1EkhEKC
T92WGNU2G43DsG6eRnQPMT4c8SaKgQQOGoSKNNFu16ZaPVQeuqQIzoRm+KKM/zKAr2VVLISkbvPa
/ejUjaHiTOa9lEgqxT52EgJcVxPRXVU2NYqLTSkewKomNU5IGlpsRmQ4etsc2yp5HvR0URUmWtN/
28o/6Jq/VBl9V5MnHEwZ6UFSsCTIyl8t+33aawY97MaDcANQLyd8BgCkpGc7Dm46r12b2qKpEDTI
Sme4t5AJbXyxVgMgV0K5zfz82TIbRF0MZD7zA5jjDPnlaqkiRG/zVj5vhmfRatJHJbmZbgPM5FJB
mL6gHyZx+LLXc/QETLSIOh2qPLMiEHQJDqJIzYvJATjnt9W4K3qMste1Wt+0Embm1maMk5skdewa
O3HD2rsyLR+UhnI33ea5ytboAVl5VxE5BtoO4C+xR3nSMvtXl8PWyLCIFLuuOtZWuqBtaU19w9pd
I/KCVVvboamvIdEpGkfKuuODkd43+Ba2ufY7yUAWp4jfjdFRT6ONUOSVj95IjD8h1RO+V1GPbg2+
xXpgXOhdnJpEkJhRazI8xP5lHsEkyfPHtjYoxioL2N6Vrh7Af/dAoZM+vpHbJyxrB/8O9EYlJ5ta
9S/Mj08VCzQVFUg5HL140ajfY5USudboAhpzaNSnN3V2OxYHqbR3UfQhyKECAMV2s2prAijGvXX7
miL+Y2G02/r7xDOWqJ9fuqXpkrMzeCL2MYmgKTvZpH6/pUSq8ro0Q9NJJTZJuczoWmPbNQ1DyFFG
E7WGaJdjvjxsLs5ATpRoEzeWWaOqaAS0Weguu5Y5ZEF9gl4vGJPB2+ZgYsML+c7Jq9AUZsYiM4Kb
HxBVUYZdFvpUBs3eY01DYbStFwxEzkfmE0UPX9b+TFfhQM2Lnr5RIYNGxGXOC0aaU3d92NScLM0m
StFscM5f7sRp/PVy83pHFEy0gKiTCLBQpD3X6jFkgwp7qWl/ahpuT+1FAagKjtB8niHyeEwNjSsN
QbJpUepPgVW7gNda1Mt6aV010EWWCaF5L5ApaVHvPQTYX8MhCoo7C8Re9+B5JojKXSf9LSQVJLUA
6VLtpRxtxxado2pnjQich8qurux9QDOb4xizzExeF+k66Nd1vEFy2XxWoWUQzzDGSdZaANQ4vxAj
pvxpvh0olTlcTQ1pgHlfr/UtPSvljN4EDK4NDYrQ3Js7STlcJKn8h3/341oT/WOCWNE+mC3/0LcT
0TEooUrUnMKiWkjwvqzQgZJyxkWT1G/3SzQJCkzvtpv/nmqxXAIUqRfdpkSOTwuodqpgC7ECedbR
vE9ybSUsDvBljCcuinJ4T4cITXlPQY8j1bNwobuI/VCaa00hxHrZMsemjolsAdIR6kleb9UAOUJA
/En1aGYjnO6c/nm/HQ3Fqbv+JkRNTLMWvdzROw+eam5hyJKlJFzAJdIrkPBQCbd51OztfqXR6ZC8
d8+ymPI0a897ANFkFteuim4ezimUrwy7l7BQbDU6wA7agokeC/2+kNsFbYqhE2udrILu/Z3S6Bu2
302AaFZauFuIFvr4WmnVsrfRR38UKMonOmcH3pkTQNMLb6q6IAtiskSu6qHU7r76/q1WtSvQxEVx
KDPjFqnbpLiSokcoxZH3oiv1VY6BfTb8i0F08HWWUmtd5Ua4z0P/QbMciaZ11mmbmIw2TfpjwyZo
A+NXahgkPUxBpPHQi3IXKsZtC6TYFurE3rgqguhOsodlBRjeCJVVECl7KiyXroSb01xFU2MqL9IC
iRTSTCPGylu5SYsAoQIQxVm7HuKHPBWbCuBrD9x6wouKQ5zq76OHMLMngSxKEIVNEKuLrmxEIrXm
IWj133Gi/6pSDaHkv74sr7VMXZrJISrrhSLuzgelU5wzm+Vs26Sogn7n7DQRuTYknVZ/FsBBcyel
HKWak9v/puKgAomqtOvGeAMOprHMYkhwcuX0MKulfI1imnYh9J8qlzhdUF4whDZpi8ygSUEpvK7w
EtMZ5XRXDdic4MpQFa+quEvU8i4Ccw/Jw0PY7/Job3rW+fbGUQmLE14Gyf+szK5cuzLzVjUdq36y
IJeEYm1oeD0wuzLXnpktcguh/OHSJzh1oH+57PxAz5sua00BSwG+QthuEPAW5R85fEwRCwrEQ2Hc
iB5P0tvRv1QhnjoBNbSNUGaACGvas2La6qVIF/FgOsm4UuNrPcpRVM3Awz5k2XMTDIuenPvCgjtV
DX295qwetmIoyDChTEcwZPSAWokWreDIWGqeuPKKP8wDNRpXNPi1stsONhbYUDWCsluEuXJBLeFU
KYqfC0+uWSok4M9uw5d+q0JBo1k9q9+wboO0/iVhbqZ00GucJN2rGKWHjLjjDj+JTfYQlBPQexf4
GIGR7tMIgaNBtVz8HRaKrNxE4lqRa9qWsGWCfpIMTaDzifa1z0y08zFdQgFWM6KtLRBfrv4KnLTG
EA+zpZG0O0291jp5JTxxod4+lU19fcbZjoqB4qutVJpOXNz6GfQNPIVX7UXc1KnLsG+YDTHAsCBz
fk9L+aKD5U+ruJdw+bAR3rTfTHVYT7VfExAzJw2ikOoe8syoLV0Xg9HhYSjsnd++JMTo8+vsVFow
UYfBA9JhMD8F8L582VI2ItscXcORaqgy8j8aAlZ5p9PQVqKSTOfx/OVO7STQERqsZR2swRwnkcRp
lQ2wdx28X4B6Q9pA/aIrtjFmXxFAquzp/PU+05p5rEJx3aIy4ZWr1gw0kyTcTOJllMIkr9G94b4i
alDjLsZ5bGEUkFLVXUosTx4W7BUVMBEHBgLU37/x0MdRkXWp6TTRPczSwIw34J8NVPwowjgiRPlv
Kqi9Wy/GUDncmvVeizfydH7XxV4DJnP+LZxKqZnSGYpqQYYHK/b9fjSp91IT41rHFe0m8yC4gnHQ
PEILTb6789f6hCbP3zgnA5m1peCyOyfd262phkHIxdROX2rMjJK8WPmkt73e/omtcFV075nZwKUM
nxHCk0egGaJc9t2zthzpvRvg0woE7bP8XXtusuuAN6fGCxOE/ESYlDX0EpCGk53Efyg7Hc7Fteru
h8i+cj0gSG892Vl+VKoHNK86403BKRerkYEX/TLU26jeJbTwusjYtUUAm2ZbgJAoM2WpWu0y2JGj
vU06KBWtG1cz7ql3J6ILgnxevuA36wqh/Mprb4dL5qInl6qFWoE68SAo5mdZs8jKMGpbujZAR8nt
ROstJgor0D0Ku14UV6F67Ta/zn+uk4nE16vO1qqUM6hw69RwrP64LoYHtdtCpmxGuEHuhHb4iMka
p7bF+et+gjd+LBMEGbUJ06Yy4Pq+JukvIpgVS7rDBtFH0OGwMFEOHcLrylTXij4u0JK/8sHfZWTC
XvsS4fLUj0vooKWC8dA2x4Upau99W2z9kBzQ3ZpKde/TzDf7N3PIFio4WMESr8HvIcnVN9aFY/Hk
F2MCjgOmMtEsPtnwX4JnkqVZYie54djJr7w8DNGxpynHAnQnFPxB6EsfZ9fzL+4UDBCBMXgd6Exw
jswlsISV17rNt3FyuHAwzOJum3TdxshhTrsOpOOuWfXtHWCTVZC1NxGmJZEGaApk/X91J1PPBwkl
W5+fHVkIoM8PPd3JdXXLNwyl5gHMzqaFZRpByQ/ja+oRT4quDKm5Lox2mdndQcroF0J1PH8zn9D1
2XriG0x4U5tyHlDC9/UUtVqfyrGlOe3UwhbMSMOFHWxrnQHxGCyLoVjJBf5KWr5X4DojAIVDjfug
IT2APkZm3E39Qw2lYFmTFmQiJLKcgclex+a9yJypSakn7Qb+ziJkR1w8qU6cjN/uf3ZQxaqkhFks
NAcrp9B91VoFIaNrSz9UKpbWJk3uC32WSxecEpUvi7eue6WoSkNzIOiAGvctOJAcwK8Em0QnQlrB
pfWi8RN/fiKk1emxg8Kfpz5dE2iDPioam/1OMSANWOidU4knNgagChToeA+JvCAWN0im5yFq593y
/DI5NQWGDYW4GBBlnAA+/e++PDV6gmqcJzXgCXEEKgqXGW7r7654CLxyPeqY5qpOlz9XsdMzShXg
8cpLhqMnMvtvtzDL7OWg67vC4hbCZpd3LyS0wr8U1aeo/eNVf3nM6eN/fcxWs7rapdtjhC+i2oFA
sgaIRG9KxxAQZVpEzNfxv178O/96T2STXx9NmyUaGd7uZp/lXDagG57AwLptI1qs7rPeHJX2wp4/
FX+/XW52hqj5qNelSptVljc66DR/l6jXbNCRY3PE4Kdx8ky+tIJOJFPfLjo7MHMinoQxFgN86Ria
r710reNGOl2SIlhR/rjurlCfGg/5RTxAoJsr9ppH701/Pciv59/3yT1syPY07caAbI6DCaLYHosW
lBnRosg28iPPX1e/KMOtX81FAdVPbMJ8VWEUhuezqZoICM7et80AxZQxRnEghz6Xg7JUUmkXujU6
VOEiL7udDpgCuKTpos2hIaOLVv9k6N291JgBWN2NDXS1ddN1CEJBUY4Y7+LYMjyqybLANEjB4W3A
I6btVmrgrQbZWJjiaKSYB4Y3hQ7uvbryfDQmi/guKx8NnwE6GtIh80sDCAy65CkieyJ7nsplsiYv
WVBR9s1TEEtHU8cbKgAXE91IwtvqbrjokQsYDbGQh2FV2be6DYKfEjX8KGWwM/yFvLsx8NSKOBho
r2ckZH5906PcEdPvMltj6+3KId9rTBE6GGotb178llEAHZUrzVYfe/1PDmOsreuNHFVLUQbLPkH/
A0ZI37/lf6yJ+NZsU7XAU1JqHcwnFulbK2NgJRaJWlFSPxjV+2RO1Q8fJkKAkOf0JF7GzJNC5U9a
PsbZW6A+dOFIcmrsMnnYta5+K9Afiyx/I5mhY/bvHS/W9/XlBBj1KvuIoQebs/aiq5h1Grh/IjJn
hsw+NhvQk9oxu9ORN/m/r1W4Z2iJTZJVsAy/h6Sc4Su93oYegrTWvBvwgm2y4n/xmBiokTycv9qp
SIQPDcmJiggGWK3vV0sU+I6jSwnGu8eqY0IpKwVw7xWAcuMSp/hETT+Zpf7PxWYhwS78rgm9gulX
dVPGBwuVDlRmpd35RzKne55vv6+Xmc7XL0EdTLnVFT7PhNXPaNygdYNY4tY1JiYG/fIYhLpY9GW8
TkPED0xEuPsH2jlUEn8yy17m8GnC9E+n5ktTYh8mN62X7jKMiIMPt6hWVVy/pnA3pNiJkn6VCGNj
1Q99dZMSxbQWQ6wsXCp0nzohLTxOxz5jQaIDgJzE1VAypA9xWA4jmJrbsllmwJbtDgtx37iqLfeK
PmRg7xkFbOgCoPOULZQSpBhz+uHDxQxYNFe9fcn74lQpDjMOkKBCPaqDJv/+zkhFvBrQvOl08h9Q
xmspNTYRzl0y+A1Vvanct1ACNpX+LXvAx3TUw0M54r5L5KKrhrB6al5Ig07FbB3cl6zBHaOlPFss
UdUVSmTQZwrsI8oWmBCWyriQgxetuP5snOab8+vmVL4B3kwVwGWn/un051+WTdorbUkFSIVnIgKl
OLmFJfx/sbm/XmOWTPYqEjaBxDWwR5i60TXtqo7k7k4q3aVVHjXpEuvx9FMBBIadC61zDnBqgD6F
SUnjCjYUkPHAv7vYx7l0iVnEsuUm7cz0Pw8Fzr/S34E0n/82p5IJuA3/8xSzPC1q/h9n57UbOZqt
2Xc59wTozS1tRMiGvHRDyNJ7z6efRTVmJqUUUgcNNLqruhIVEeRvtvn2+pp+FUc+IrFOiCSohXZR
oLKxGTz49yf9dCD+8Unfa0BhGC0i6i1tCxUkdE78oDC+JNrt0itr/OXDfjoQ//ywb6cvA3xNU4+8
nHkIyuEE8I92O5m/PDvpk/H9/UDcQkomNmS8OT5HOv5Y2Zk4pTVyP20bRdHU1dW1yG0mCsixcArO
zI/RZBjVHOjLkclH1yQeIRJGWExyZ7rEcchxHtmA6hB5fW7dasDJVqBqk26L07QLAfos4DXHx9C4
TMPOTwoLV26PkXU8ifVwvl/68F3IccUybudWYWod/isQmKSaLxS4JZsUn1jSCRXT6aiSG9V9ob53
VLtrmiWdjqcUJotpepF34a5TcXFKrmbxMU1ipyhFsEFYkKKvTTe5bEslcfTzaTpEhYgdiUhpGOWg
DEiv1HCAXFGXrDHOh8M2hf+8FmcjFQGGlWT4C5iz6sWNHiqHJYGvjyCzaX0lxJyEAaOESVBdeNLN
HMJ1atdAWgock3OabiIIO7hU1ULAoiSetBj2Ns29/dG0veXROtoNDowaEDDoQUFynnZ7/LiVIcC8
TY9Om+5MGk4j4pfcx+sNvDRvRMyCEYf1d5PIEKPT9VyWzreAZrHUPeod+pKPhgU/qa/3Amr+wiow
fNFAzq4ww7AVI2hUC4wW2ydDvMutF+hdXQX1K9zHCPPkDBITttRcbwUWZ9iTWf3ZWjyXNW4skeRG
TCZnLdD/bCI4xWS2fi2rdh91rS33tCt5nLcSnvUiwtbsFfYcRk5bKKX39//ekD9uffrjOopD+onf
J0SMdOyNXuwohRdBnl818SVbP25vh/CXC+enYwzHA5CMmNgwIv7tCpSKWZlWmQ+KhyOfYhmXk/Lb
WMZPp8ufn/FtwxvdyCcXFH1FYWB2h0m6xGDu/KKgo23aOWYXWZM7oXosWfASixjn1k0Zsa2mJlqu
zfVEJsL49xP+qbaJCeX//+XfrlpLjZKssvhWkrmvY6+nupxGr8ZAQcVLOg8ZW2LVmPX8cvp9Dtx/
P5eYTqHBI282UJ9yrT/OpQkoRYuwUz2OJiZOcXK+xAMNHiIowl9VCaoBGGlLj1yqmRtoDoIuo+yr
97Vi7QW8R42LmqFBpVROSlSGqnSv8piq8DXWRltSEn8s891AfTF+a+ioK1gPCczcczlZEaoVcTp0
9wCitzExI3z75Zluz+yv36bSS7FkeCGQub5GE/MkRNCJFPXYKqjLVm+sLubiJorxgPKsJ906G/Gg
RdAPeOzfn/zTnbLN1PzfD9720x8PddSHoohDPpiNzEJiuInR1V8vlb/MYJhwsPAIkulrowj+a64p
VfN4kRtNBQ+EYQ0mT6t1GysvGrOdyXprTk+NytACionO3Cd9An8LXbtMpZck0irReQqvk/Cw6N2x
XiDpKX7UPo35cDmB9syto7TsxQ5oH6ngOoXujNtsWWDhB4S9WFUGP8+w0dhlaXxmTdMZSmO3CqGz
pR2n0V5l86ykeSGy1Cx2RVSdyRJyMlqoQa7G+TiGjLROEpgztBi/ZTk/lluYbma+CdHURjn++gYY
TV6kLp1JLUswcvJjVMtbiFeYd0rEGWaisjT8IvqN9/vT2cIFj15Ipj9r6d9ipMlAUZqXOW+kCKIq
sIpbqb0ik9PmG5K5fy+yn6rraG3+34cZ335jKqZJOS0Z64s0KRquUqzdkxH49nLc+H6RxT7Lo33N
viTkhADvkNHv1Gw5qupv8wyf5bKve4102drGBxF6bNnl1wduhalqLXOkHAXokg15Hu3LRNZdeqaV
/pJYd2sNWUFpz0c2nNCqfkoXhEqBOR1pkAgwdu57hE8Z40LSIvo4auybktnHiftuhnAp7hGmIFJp
aHYt2i8sjh9OX0li/1DnVVCkgs/5+u1VbdG4ERAoZIZLGyt8FimixPDgls/+stoFuhYs9S/X6g/z
UnysBSiNKRCSvu+BbrOGpjxno3xku2oo6nTtsbYmVGR+U0UuzRkN1XNXOREeJf10VVdcPriNJlR7
u9/84358g2gLLdHAAQLbkm9vUI57Uulwko8Vuj8ZUEJW3kV4uoXZYqeCepZkH6Ei2UDDPbPSUNub
l0uZX6+IjQGLVstuzayd1tzF6XXP6BegWS0J3QmERlWcgJcPJECq1dU8MIkFZoYqk//vDSH/fewy
5wbY4HNoiRj721uUpWU2wqjhLRZvQq1eZdmuDd8EE/NCok4kH4nqJe1zbVgnoBx3C7QHGLgDDhbw
H6rJCKTiMtMVt0OoHYG4pZdSAOuX+iu0hwadlH9/3x9f/+ZEL1GjpND0OezxxzUh6vXQG0lHXjM+
L2D1U6bkROMObEYylu4ELXxV14OY327PqxPfE/TlaYVzEdPeYvzbsPwP5wmPj2SfzArJA8vg6yao
y8hsRzGVj3W7Qzkb09wQCNcLoEt9QaTeVJd5yXx1+44I0p0RkgGstDLrdFnXm18ezd8RJ98FajrY
u61N9j0sYbSi0ARijWPbql6MkH5QwcKi8Ffq9SRbN/Ddi2Scw6zkAke8RmeG5mEEgVShOzNBCI1Q
Ef7ypbYd8P2MYxAO1CD/EoOI6esDYnPMiWWgJLKUOzH38uagUjSaWeF9z4i7cIbgHBtV1LHzndj9
IqP7DLL/+nQkIFSINq7i96KkFsXDKmu9DPdsIpCS/QSJepFfh3p8PoZrAGx9186Axg2MJvudZkF4
MABU4iKVSIdtdIuSajElQHCBoiE3teTXSTftZH2mdf0waU6vyRdqP3idtThDsUuon810Fqv8gDPY
qdqCya7jPcBZGaOTGJNSHJYL7crAZbjT3kfM4TqLIFJ7N5HLDuJlm+7jRLdnwsVxkoGsOC2J1DRh
5Cp8dJC30gbEN2ebbO4H/UMSK4+JBHlGFndIGSJKV+gU63FkuhGBYFfmh44W6dQe+FOZUjvkwhCH
D2IDzcuSd6210c8rxjJMobpQEWJQvvolQfnxptCYJ0X7gGjkL5cJBWZ9LRm1fFSbu3lKXcXCKXkO
NjHl+IRyXu+CGs+uX01PfqgOShI4nc8LAwbTJ9blj8NCqeoc5bAgbSIEeaYBKjjj8gHIBWe2CSEO
g8TRBeocM32Wxqeh1Jnlx1whSoPZuNyAdr+Zxf14YQDVYrAdB7GtQvh1O6xCjTQ4VSR6pD0qceDm
UFpnxpubxDfghciQX5WzplKCvVSWztKph200bTAbd0SZQtc7iMF4R82DBoEaO9WqlRxhfdI0N22u
8AhBNTA3uz7mRfbSL4nPFol9200yoicOGXRPqvr9gOlGzWjrZeTLi5QT6Dk0HtquVTxjpWl8S57Y
v0+Pz3Dsr09E0Y6ajDFTAo2vj0tph1JUx0pChxhgZT+t3jo99MppIp412oEfuQpYItRBrcOBD6zE
1zhYjI6B1fpM7H21v5Bikq2zMGbh3aXpTbYg1zo3mVEukVR4k/De5d6wHio0n/yJqYSBHoL1fZOn
a9mM3cmE7pXcq+1ZI3v6BPhOYoIICLiuJTgtYxgeXreZX0gZ4Hn4LJRzrOTNQvuoi0zvHwzNxVB0
fJQpjeenCJeG8VDNH/jGKmNAptMhd65+82n4IZKnZPrHY/sWUluFOhprl0qUax3Duq00wR7zYwNi
sqU+CE9+oRD+y7v66SqUFUvUiSsp2FG3/fquZKaaw7zMxE0VlyOxEivw9wmGt16pg5AoaaCWrzql
ScYkxPbQwcMpw8juhrt/L5rPmv/3RQO2d2PlIaJR1G9XThplk1WlTOc2c4nLQGjnuFTAuI9C+U6c
n4kbFym8beNNmHdRRS2Ke3jNmgi1qTzvqtwd62iftUGanUgMOP/72/10JnEXoe1mSAOHo+/WZCPk
6lU3GPtMzGtTYmpNTO7TmWYOXcZtUymgWdZbaWFscQz9WYZdy0B2pzIoIZr47hqOjIlzRM3w319M
3VKf748NKCnvUNXB7H+/qVd6hb1WMKELdVP1sO+a5VMaszEludZtaOTtgKHrR+k1vxwviycsFk5K
dpByLonO0Li9hsuvq9tW0H5k++SGQNxJPS6cyZ9KGzvnnvjQu939+1v/cCTBFScL2KbjFJLWr4su
DOcuZ9yTFKrzcNUDSeVayS6Wzxj7wsyDBP353x/4GdJ/e0xfPvHbCa419ZCOVEiOnXhIiZ3M9j0U
riT1hHkpaaLLhtvZbRpH3q/GOD/F6l8++tvCVoV0UOuGjyaW6rgwp5X697ruqfzjF/xYRxTcIhj3
gnw+a2ehNR/ujfkpMQgn+BMF1dgQE5I8UvxSB6iBjGCbvU4Qi9I8trj11uG/0NCBkWBAj/Mb7jNg
0q8vaGkpJ5lVoh7T/pBab6EgXozVK7aZMQ4HDGcWJvAt+uK/vCXl78WsbBALTd0cOwkAvn5sMjeN
VvSysumCu+auPY3KE5w9puyczHlCgJlcJboHz+8349LtRvq+PP784K1a+0fIUcZ9YjWkzCCQbzfX
lfIqbu6KbYj5mP8mkPnts7bc7s/P6oomTTlqjhjnjPoH9xeq54UBpk389hv38Yfsgtb+VhfSUZLT
b/36YcI8t0I6oe4iIkZJ1lIhIbhU5rPqN6vVn/Y0dSjVgI68lVi/fVKbTFqajDxCMcWQ7Aoxc1bh
6LAjXiS7/NVz9HNa869XBu/wUzO2IU+//jK5a5vRkGflOOPOkic+va29nJR+Wx0B1S8LHgQQALZ1
U4q8zYS4hzhAmSEg3abrcWpFrArwHikm34jSg/LbMNBPz8OkLqooaID+7iTMY2oZwB7UI0D+zRSK
rGS7FohbGfidcIePf8NTf+7K74+Eys4nSp1t+/2RNKHIEPHab6VAPN0SjC2i3drQZuuny84MD7E5
fzR5frLZhxZIY7KYQQ9ZovT03FXHjeGgT5iK1LMtlnApBAsPv/RZWHq/nUQ/I834937/Ka5WLAIP
uJVbG0T7thUqS8+VXG+V/8iNE0dMqchTk+kl7VwmqK6wgciaLgH7ktzGDH/0WKtsUUojJIeVeYGB
anpjGP4ybP4Nzxn6izA8SOYJGaRD8a5xTa3j2yd+liFebpODMhn+LOBw8++f8lPwRiGBsxIRlkr7
6PsFk6Jbwl1ZOaKex/nHADecwn0dT1CrWtkdN1rx297+YYXxkdsBTQmL+dFvO25aRuD8RclBYgSt
+UJinLHIluWcolS5Bt1vrd1Pn7Bv60uld6JsQBBKOX+Zguh5KlahKR0j5JcL5TGG8UsIg7k9TNHD
aPXnG/4gTmiIyEkCqkB3kT3H5YlG49FiTN8QDyb8mZgXtvizqjldX4OiET5QtAvDE+c/2hNYEkMp
2SEsgGK1HjuVsGlyZq08a5sm+OW1bc/o20/inuOtUQrCQfK7xcFkTtMQopQ+Fkbml0K317rs0ETZ
EfnxjCLM0tqTSJ8OBg2FnkU3ab/I1X8KD3Tw0HSeUL5qlvVt4WCzZRWySmnsk320fuDO5+l43sP7
s9shRIo3wLNnYp0qj06ZcZDofpAvldQ2SOIaI2AA05eSxe4XRgO65KY07yq4V/Do+zo8V6k8/C+u
6h/izi9f+9vis2ZFwbeL6kA7nkwjYA71YzvimECXkR7m03OP+9SvS/CnooQOo4IuHjzEjcT/9dSn
xlzxUHTpmA1XOY5MK34iFKgEllH0usEUssGfzLPNLOu/WCkyl+hWpxNJAr7dN7i2QOKnGHUcAM6g
lS5x76Ogg9818yz8t0jn7T+7ru3+m8CI8SyKDzALmZf6rqmQM5laktFIR3N61pOHWD7fTj0ZgzlV
6Z0s3PfZOY7mKw2/inNu+rVt8J+GzpedQrlcJxIEaQBrjXfw9cmHGaazct7URya0sSDDQbXOfaYI
C8HLViccXf2qPhsHd1MjEAEYFKpQwGHvCGUTvroHByun7U8eCabHsXYoFCzD61NXtdwhd+VkH1pe
IXn9HDCjDzp2khz8EKuT+ZWsJr1UTpvDOtrCNY6ZCBq03G9yvKFs+cpwcURLEPraEzfr5FI0JAHs
xJ1lp4Uvlh7jyzrGefiEQwqpnbanOnNIe896pdyagwSm5fyx1hSebeVtzWmY7SrhkkJnOaCywMvN
W+cDqaUaQukJpnLH9Hhe+XPv4uqD26VKVcLaU2JIGr/Wg77GT8FLEIuKDILspcQlQcwqZ4191kkV
4ffnShupAQ4W++ZsVC9qcCTdxSIEdetD89zYoquLQV9s2jF+WNDcDkpvlxJDD8xPOAXRt0xfwW5F
BDMuai7rYZTBGtv6u9S5CA7zyI0xFGxQ0fil5oSYOAn2KsA74akHIJTwUmnsQXJ4AS3fiMlokvpD
XNnadc7owV2/p7II2M5kzDHfDxhAncQ9THDb4OX1DioVJfczCf+jU7N5NrSLWd3ngrO9aNNbSgyE
XKVle7p6iIGin0hBg9S3Yjjeth42HhDzbo2LPGbpbelSJkHt7rrz+Vq671D+mTYWxeK6T1VvCZLJ
xeSx4pUecMocbAXnvAmWsxstFMKxuVB2gmAv90LktJYD7JUxfjl0C1zNGHDJLpj4aSu/n1iqjoZD
kcYUJaxiR1HtDAczw0YIgQdmWTg8QIY9l2ekRian781Tp/uk7F3rMPplXlYIgrFnX7zio/JThMDo
m2nxCHYt0cPYKZEH/xUL3W1oNGYVeVbly5uIwF9rsm4axldJGEjcIokbWvsZ2AnqbOOQm6eLmfih
/JiP+fUCVK6JH5nn3puxikEtOmXoQigmnHmlKJxbdtZWmCsNQaeudAJuwsnYS8NjtlwUzckcG26U
xrYJ2sIqmchKGz9Jaj8l4BMy4RKjO8csAkmm+/ZgTrdJsrozM3cTP1FKT8X4HgS2g6sfNaiHUoY8
lFdOmGHblFq8NcWZsgl3KmFXmsiQ1BchPm2VU1m4b41nrXpOo496aDwjxV5CyDyJZSem1x0icSm6
zeQTgIhuN9Z+CL55GF5DPAhG0HmdjNuapENNRzpB8yMTgyxNT80qprQiubNK8Y0uTHs9jWeisvpR
nPg0iWhy5d4En4BKWQjPW9YvmJPLLOkub0zyRHwUrTIKHWFCgsGDHIBjahZzCOy/NN0vcA/KZR9q
u0nnFQ7Kg7WinlqdeHwxJMafuYON9dhhyZYMQZjcNr5UqaeIlYxofhv63pWYCzJLPysRi2Lz4NaX
cEyLu665jRtGSgtgwaAgOrrwfbeXmATTdmo8b88indi9l1kDM7vG7J43IVFQDlfpxFyDaagcuosc
xhc5jLVCwadjdq21uWi6XTfOAcNv0C0jjpw6vRTF/olLC/M9DL+M0WnC/KZL+13RQH/tTtBnBZNg
gNiY/DgJzPK+y2Zv0dn/ynkW9mcm1p3LUntSlzvdad6ntlrFJ5mmt7Yxxng1QFMBb7XShnAqyLnd
TsOqrsPuxZFu2NNp7E3Mtc3QyuheuZ8Kdm85byuQ2PWLnocQMARezmx3hbQvB+wGboR8QrmWHAbj
JGsGnvmrUu4hCZyhsrcNa/UEeoNNDy1bcVW93M1a5vS0aGY1OVSFR1OTvwhz7WKN6MngMbyoyW5Y
bvq24aBN/XS+qnrBTUToYikzCVORQtcyXA0yeGXF9tq2YL7KKwNJ32jq9lgLtAKvCwkHWArRanmT
bGyM1sSY6QZyLzY7+nI+pGWwKAOELAybtIbbP+jg2cKjc+Jysi32K26sbVMcdTXxp6yxOV8t41nH
My3Pn/IKH3EuoW59HrHyMUbBiUm4qGJnXR40Uuquq0o8Y76UyuRLS8fqXE6icdgJVYLIUXEiC5jV
xAHIOdWEKy5Zqs94qq0XTpsaYMadtl3cmELRKhsAT2o7UYDC5sUhzQnSouNcxU8SHcZllb2Qt2pF
5o2wtM5Cl4XjxqvGk4pq7xotTtcdt3+JnMKpU/LzrB/9pgdtgdfrMB2KmCFggs+k30mR5CQV3yDW
Ltu6Z8YoCxYcj3POISfC3SKKTqpscUdLsmWOMqBUrjDcGxMQRBZ61Km7aJHdhs2eP/al6FgLurCJ
vKEewePR/wPnV9+IVIVW9dzI5t1QoiNdjnX+yk5VynuxXLh0mFY19H2PKd7QYMpLEoHrgZ2P132G
9yUbRAt1B/N2wGWhIQfIKSWAZa2MeSj8ObxcdyL6nQcR6pgdQSVjuBCvqtfiUb4W35j/num5os7E
f/ImpO5cczTZDNakDzhHArRJDrlPBa+KruTYE09TBSCOi30SHutkEjlTNY9r5CumG8ou2HDt2HpS
zhCtx9IcMn8UAwbPLRGp9slk7VPLabNdmHMt2OMZE1PlzHlG28QlMEJOygRkJAG2c+CljbekYIM9
5A4rfGSJtm4veHiloaroTad8Nsip0bSWHg4QCp7ckceknyB4Yu/VqyMr9BH9WPONwjMQxdIr4cza
IznNcUg5X5+rxKUZsBRO8Yh2TiX0UIkw7NuZe5IjaPZrjGETb1kJXtxmm2IIEsZ8R1e0sAwExeiu
hF2aPao+qpcQ81pcCc8j6BT31on+vAIgO8MCjWN2632/lefZQ3NavvSEPjBmalt6itlM2DkySHFg
umKLs3zc1OGGtoWfyPBi4ce5o+a1W8/WlgBTJa4Q+8ybLSOYuhZplIp37rbpuNg5z3j3WHUkDpPo
AiKTmKYdkCh/hLJHWEUaPdgokSWmJDCEC+1Vt5MH6kkjaFDdSZ+MaK9LjvySPRofumzLD6B6ntHp
Xkr051NsmXFdZT84hmbrD9ONTDtDx+EbMxXoP3skLxKWxvSiAB0QUfBaLZvu9Ty6tLJ4ONkY8PWq
blsq/AE8vHIad7jF2JjK5k9LbFMeXj8YAGeCCRttu7gxCVdLrzbc4TXC/JaV4Y6xb1iepPorvR0C
S4I4fbc8yBdVRbLoIeFlhaFzmxFFT25jBijdy84hjAtrv1mD4bZ6sl5om7HIMS8ogOvfm3e6Q4Db
ZTZEAEV0kp4j1a4oZ60OQ/kNeuMbtQ9m7u+Y8BXLXSxZIOM6PTxf6u4YoxymCwpQOm6MxGPv0MpY
U5jRsEGw9MwGT9AJ32hCOVP8ZDQ2wmyiOZwO89lW3vVduJyU8hkO1oPighK0EbG/rNflzcDgTcVd
avf0Poh9812XOMR1UWfLUCULauXeMmGAzH3gFqszxuBW+VE2/88W1mg2ELwmx5zHS17K9/62eWMI
pZFsxngoBbMCUKtTG0Ndpk0O2maNJWI6tFk4nvTbnjQbZqvozLlTcD1qfle4a+xSJRdRrifO3Hv8
Z/vbD1Ys6Yew+ArMxsVDY0saS0gd5i6XS/KME1cIZ+0Vr3blDaVFwaan08kRw055EZ/o7lAh4HpO
npWbgcRAtatrTk9DRWDAiWXccXCtrV29Mm+9pkjNuR2ciRmDxalY+QWdKUxmnVR0SmLb0clqGyeM
HK+LxoHeYIB+TlzegLBup0GC0r2jOuL1mo9edjXcPGdN8E9taFWsevU6emuAdM4v6khU4lQy8QpC
f6RItsX2xRmUNJ1EaXI1qKn3BDrikxgYsd2/4pL91qUOz5BplPGRq0Q8X6+zZ6OD6mPHmMdiT2ru
FlLJlrFfkI9edCfsZtnGUpR/1nyQRFTSFoYLbzHzOjY7gaN7xoUX41LZoYXVE97SQln2iEA6JOQw
ubkyMcsr7Thy+sZmuO+ZRovFK6hs+vK4j0NKtA1SXSmQyWNKr6g563aoDId78kQtRTfvDYkvvoj3
7eQl9Y5W8wIqDs7na/rGGwpnO5Zc5ZHaV63xhL31MoG/PriNRejq18lO1vYx+dgjP9iv7rITILcE
4updey2+YyKL7gkbph5q0x1N2QVEHZOWho2w7C1NvAYr14fl3U5d8T0f7PJNfOa27HJ8DBzBsuO3
7rnB2GuwWdjZXfKs3XT38RJI0Y7JPonMW/IN1CbAvRUnpmX+UaEB5wzl9GxdLmiTNSwHQ/Qwnae1
XYOFGZ3Bouvq5LOPa7ueOFg+5cin7/OHkcARwBZ2gw/VRw5QlUI3SF7ETJ2/VnZGpv60Plpg2EQ7
fmdwYaidlNOcCQ8zCFvfnFywqtueyH0ChMRk6IJ5f7vyYmylbZHYNnJ2Bg2ZF+M6/OBf3L4ZqF+i
7ftkbOHb7J4BJxL5cuQUxWNMeMhOrJf8FdAjoVJnugpFgJYnQVovPg8de8XBjrnq/W3i025feM6s
t5af8DbeNIghbczrY5v/HUp3vs4v2ESx4Ky9LauQUJ3qSdadELoqUga6VU/CveSj91ZQN1Qc6h7k
WNF0Ji4eoGSLsyXeHAzMpF7xfUlY+rfwjg+6W6DLIhPyaHad14feYftwN2BaNSF9q1Ayb9dDWLvj
7BDBUHHKZ88UubRckSVdeW2HqyaHYE6khk1r63BiYas9I4s1GfK1eSkDCEopsBTqhhi7OyGhJLdI
4iHMoAAiHpU9/jVP3PDtO81X42I7WPCBK73u2RockBX8EOLPidghRqrkY+nIb5hRsvAbqcasDOg4
fWiTUeBgyO2gOhUAPUd/iol+ZUdCaIUfzg0O8OVjeIfeavb4s7y6Et8fQr0hEJTtNXbPsriXQVIR
Tss8Fs7xAMcgMgtNOBtwECbFgFvFL/aQ5t0k1zr5WeyxLM3n5X14ru54/SF1R14aDkNci2hbXxeV
9+9Rr2PJ1te87OaJwgHI5bp3TLA2mhvFO9zBYkoLn8k+343RBIuje7vkGIgQMzdsYOAArLWFwTFP
MHnfxcVWR+iI/yIHzNt0HF+r5/6hO4gvFbL03olzlzNm4a9lRgEYYiEDC6rJDy2/v82f1lsrdblJ
RiCDklPdl6/dc0sO2+9YqqrJZmSZON26fW7F434In9g1YNWIbfGjomghfl5lkmexyF692J7PHvs7
9aJ6AECturiK97t5t7wv5/Jj/6GsTmk5JTA2pPGC27yZJ9Zl92GeF9dEicUbJzfhX1pci7mv5Ad4
HVJBLeYxKdlj/ExvUb0JIpbqtBW1K9ukPOe197PhD4gOOp9QMu99hLG9iPfQa2cBywezirsHvBVb
Fuy+DlTBz1ePDHoEXs6Iaxso1a6Iif65C/wmdU1KUeGZlSFP2lUrvhH7MTku3T3fiTCGKI3Es57A
P9Jc8CpuiJj2wc28EJddpuW7Lp+24m5BoSbuFeOkLw596VYNHq3bmb/qDuDQN+QPSIqJhTud4DcQ
sgC+pRb5Mr/bOg+lU0M61I2TIclaLkIu0jq/LvZaRGZqFz2V1v1iBrKxpxtedGeNehrTmt5i8X4L
aXc8ZL4/j2l94oaV2DYgI8mHKrqiTkwimQV66PQGOZUHBV5m3NrtmWZoj/NyMogexACZp5nt5zjo
12vD2vc3yKQnHOFN6i4M33tpeMhUPx+CVrE5E4EQbUGcuN+gSIQPE7PicKu4fB0TB62FSMDFfaMD
P05FcXAW6VAuPk4txD7rdkD4IUuZFRw61IbWyEkjKmfMYbnr87Z6iSWvSi+8LlZfgsDSUQcNYiWI
wqA0cX7am4VPIK0dZmposJlJB49ttoeCiYyKg2tCcSL7FM1ZNOyzwCRrIaWJ/D7GAdOm8FINDl1I
EpSB+t7kK8zEry7jzVg+zTPHnJtljzhAD3oQRqdx5Vkoaiau8yBRdo3pp3zplFpYwL2sNwEcAXH0
BYJVIuhLtKrWehH3vmnu1MLn9h8bigOYqf82CfNXK2krkMMuQTCLyBnq1P986etnDRM49OHrrdWe
Y1XY+tyly1l9U3KoECdykGPrngRg/qvutJAoYwRN6HWkY9AT8HYlOjZdmTt3hqQdLOxUqst0aJeD
SILI7aK4mUyqe9pQI1LPs/i9tvxsdigJCEiPbAKW9W6gBVpRUmWi7364FCnlvo6ire7bZzhbYriX
rdeuu4kUqmxOP7ha7/67T6JsP/OvPgHUfrzQ0XnL+rfGUJYKVOIy+gTiE8zNlbpH7HWU6Cn51pT4
gMtyr+eXW531ltqMwjsbiBxIQmztPoQW8bK8EboOratSQTDdeHYhQvQQyrkOGG6KXKJy8T69/ff3
xnP2py9uAI3CLUWRlc8O7x+6DDW2EtWwRt5fu0UCdbhfqXWVjj5QCORuGNUPjXnIaSctp1a9a7uT
LD507S0TQWtzWIq7UdtHtV83QRo6Fgav7+HkbmUaWMmYFdMg4cqboed6fbXLyMs4lNZTebrgxE+T
QGgu1PwyVDBZCYb8fs1Oe90rBVeWzqr6PRYu8vgUcAZjL5p4Wj9S4jLEq7rem9p5ItwlOY2+W266
NLuY6x13sBLBvT0r+rswOROfC/Nkih+S5sTSA4xLtOFcNSF/7xCntXEglQTTTt473VV/2a8nJlVt
DH8lT1UYwXVxDF1zt2wpknGuXJDyoUGuKG97meqK6fnUwUDcl0gGGexQILTZpPtZ7FGNV4l5ZLct
AyZKx3RPpY/sP7zXtadquMyU23K4MNtggSVWOErxWWXAM9ok6HeFxZvM/cqAb78LC7/R9zV8295W
X2Q4yamrdydJf/KpGNvMpCiTlPlexl1Wu2vlMz6bnGWUgklyddVjNk8eDmF/7KeLDP1SBzruuoG5
kF0kKUWJQ2U+Ndqubs9DWHSyo6c+MX+p3GhAovVrAqo0v+RCG7XzMb/jSgnzU41ckJFb3de7ffYK
LKHbEl7yhLGBRLV9RvneUWUjqjMuF+OQyd4MlHo4L88Exp9f8tsCmYXUMHis84E4IK9XbUkr4Lrk
C6dBuwStfFK11zDKpeyu1a4r42Cl3r8XPh43W4v5ry37x8r/1oKmeCZYgjjXx+6DIIwAR7xr39LH
7s5gJk4hY8TYwW1vysf80byLybbIPe+Wxq6O/aV+6B/I3eKbdm+cSJTrZLvdA0NJHygGh3fyew8E
472+7q/7G/3QnY/1buKGkYiYEfUTOdPRQsjJYrYXYBWmPb/FXEXP/Vv8KLwmz5yhfJz4nD+Ob6Q5
Y2yXFxg2vtQ3xJMf0ul0m7/ND0Ss6iG6EylHAnHhyr0U072I/QAV6DvhfsAja3Cz2p8IAc6JWkkR
TNMBzRrhE5DYlAjo3GQ0E1WbYZgPgk/IYjURrEah1J4O+pn5NL62rwX0TWwKYOsUdkTyOFOPZmzb
lu/zs+qEyaG76KrfzzcdxXlaaeTKoZ0+Sq9h0F/UF92tcpK8jy8zxGdq4YBeXrur4TjeV7dQFz8o
E/BwLRpkF+FZX9n/h7Lz2o0b29LwExFgDrdMlUtVyqUbQpE5FDP59PPRAwzasmFhDvqo2922xCI3
917rT6vbqi/Ffhl6dBN+GVTn78SOirfl0/iehCv9i7tNThc1PVxgdZle2bRo4BRzc81dOXLGdw79
pdu5wqQ5OmMq+KBLs2HLX1yZ8C69p48QHOEXJvj4rkpBuIzP/J36kIKPrRZQAHskhhOwJuMzfU92
8QWoiX146G2Rr/fKQ/DGqc78kRhs4bM9lx+DvJxDk0z54CmP7bl/EGmQMKrcNB98Tz2wrxfxfrjP
P/rbaHIVejdOSXqHcEcDEqFt4LZo9kAm0EhV5xmvzR2CAjqT/WBP2+5LeqfG7ybbuOhv7UPyGb8x
YlR96b6ur9FFVWFAGSqEgwwF7mvI5Ve28MRazd6BYAYAIfqwHR0arMyv+0mmZUTX+K5deKpJaidn
aEF2mRpjgZ3fJOf5cn1KPrvtyGIETYKXRMJP/6ZzpCM6AvJaV2eKnfgiA1Q8AjVw95TX5f5wEygZ
ObboZeloABv55YU5S+voxbpnIc3vSWCHMaMXQKxpkxx6l/I2eZc/zUftWT8IVEyaN793T/2n/sSO
8TlsIfo5nBit9xA+AaYAmqhHyOpV8ZI9QJb7yV7YwE0/FAdlk+271/pmfoofGEWcnpnjzgU0droz
X8lvEkNHfriew9vJE7zg1CP3fhF4fKVNpclGUN2zvKoP5a16Cx9a0tEd8aN900RYQHvJ2F9eG+05
YhUeIdGzD0LRyU8Ap3wuNryH853+YrxLLGfwGJBPAB4GSnzR56u8razV+5FrRzoN23jhwGI7yC7Z
aXigxeb1oPeGMILjXuResUNgGRdv3CmXbjfeLJBB5Cg0HqfyKX2SnqN3wmJYRV+QsFemXcTLe6p9
mEd65utbvc9v+Ync3eW1+gIpTJ7Fz+5lYKW81NKySPAP0eqntcM/w7C3G/lVeQ5fi1NzwEfcv9Wt
Pb9xidZbcmcAZWJMWhDO7j15qt60p3xfr2F7anHZ0mKwysi+YefjnqZYG57T2+HIp01pMkE+LxUV
2YeF+eDl+jzeksiq4xm3xUt2o+yEW/OjXwME+uG2Witb6Ut8B69VP+SPiutngfDZfNmCtXICQqcD
W0HEoMNFuDRpIyA+fvqjjqGJdoECksaaAgxg9LY+4439GsEoXoTPcliUBQDdQ2JLhk02lwlX9Mkg
I/leeOCfs7f0s36Tjt07+i7wPj12+cnyc4jRitXH0/kYBlt7Ue8B6Gf4aGYRGnZwz3jzSXOG0i5e
zT1/q3aRtEquT4AtwSZBGMAm1iG6zu0EHgP5h2KrfGXKkeqqVBZcy5LU77azG1zGN5Q9Ve9b9V0k
e+nA7Dc3oGuewYn3Y39cXuTH8LF5FVkqD1eUY2zHd8Oj9A78xEvKIu1eSBqF5t4VH5BB7JlsAnXv
tKqTzsshwGJg/Bdd39vYOMYbCoeECOwKW5bNQuS9qRsHpRqM2iSsyUcCBU+XWFQngAafycUnLR8c
H3SE8DQnH6FDnPEpuIT6UkPxFysHYoO6iI+Wd64pLOuD+pCPKS4VIUAPyKsNC9FdQioHUFAe0QQJ
5vCUF0fBhJmA+4/0YnnWHc//HlA8eJvuJOa10OhccK5Mt0RDT/A1PBQ+J6Asc7JiuyRdc7LJUILV
BVECLIbZZ0OlwdNeMS+Mj1ReBKf0j/Vt8iqCmCrMjXPZw+np6NPCj+4eQ8ALEHP9iTxvBG2Xb4X7
6w35QQ/9qn79X1bDAuJDt8CgoMFO2Kzr2/jSXh0WoQCqTlEAzxJBYdrxBcQKPix8L87hs8lJ0jrC
V6280F6qQEqCK/UHTlUd+i4U92POazJdNIPNiu4lZzg1s7gBQSybYpKuJ4d35EphKJjrkJ4slHKW
V4+e0blN4pfcJ4gRi4w4n7OrBwFBpOjMjxWlNJslTOprSSTbZEuv/e38Wr3yLa0Xld0RRN6iMlvg
5P5FxUQBMhx4TDnm7vWfVUJBzT5vqExItEvqbRafudwAbhIgytHMPI7a+n3Zil6nV+NGPQBIsfJY
f+oru4xFDfJaX6h6EHzwF/vDYjB+o9VgYuYu+DJo518rkMKSb4PDTUwcZXDo2Bkmg5Qnoe3/im/T
7fjUvCCrGSANXuOn/MnY64fos3tLNuWjFWIAOcy6DQiNR47Kh/he+hv2ematgmzZLVXX53JkPXJJ
q+KRl/z6PN2Ue9PPSYYx7U7bAKr3L/Tq3IXgububniogr+UPdUDadvswH+Rn4ZVlq71MIPTUURfs
0k+0T7526J/0i7GAJ8BU5jJbwhafhYfopvk099YZfIXgHyBDkHzKO/AKlifvTeoBjWPjCh7yR1Zb
teYH5a0zM60PTJwOEEgYlD6xQc8A9auFmVlO7je4Mov/8Fmf5V3xwGjLg/rUr8huXzNIap2dpQMP
VHm9QkuwEaFCeqjOBjTFT77eX/3iH1U1NgmcxhaAwK+q+z/9ZK9U/az3cXVG3UYnXGo+CjQ5c6nH
8jXPHeqPdvJoaa+GdBtiWAV6RXXVr3Ji8XCeA6lqC12kQMxgI5I9Rd1MnctwQprKiB6rcYtL2zsG
7y/yB3Bdyj4qDcqWytcTQDKXI3uuiXRhlKWz7MtocQpmApPU4TJ3Nyf6F8UmVEJox5znXv9UvBVP
1kP2Wh+ZhSPHrnhfXf209ghMrnHq6adEeJwjjIpbvVzX2tFMbtJy06JisnzoTKnwILvzj65xkfeE
oDk5Vm8mhLHX01s5UutPYO5sPYPHd41GSFg7GW3msqNy4QUiVxqUVHLwxPy7y8Gy+pcmB1+CiEHB
xA75K2LkP4+jlSsS0CUJKwINYeXAENaUb7IrAhcftR0DZpSAkRG+BcS7Tz5B6owrEDJUO87vfSCu
h8an+IPZkBSyxpGILOV/A2tQITJfgaUQbJwgMQro45zUcpRmdc1IjyFf2V1wu9zjDV0MyYmv0G+W
m6n3FQpj2kw2qcFDxspXpVpDVBfNSiChSvOLiGDEm2uIDYVprLToXid44+ybjCjNSZg8RFNLm+pB
zoAUyo868FG+ZQbx3Gyu9L+tp8RMmmSL9FXCt1OWoVuT/B74zAdJqvUsoBRw9N5DmYjkeZ4wHTM9
DzrOv4ZuYbmShqF6yyQ+fdz29U6OjkH/pDEjJuM1H5h9mks1ZftXEj6Pj3K30uu1iAxB8zmpmIXI
hm18kvNtAQSTd9F4GPpR7kGfzeFW1Mi9Z0SNq4xnI0PcYXmjtInDnShsu3SP4/CKmBFSyHD1ZK/O
x0V8FII6OlQvJO6Y4NKg0zI9JJfihs1agP4oaMlRRJiyqwRkgjpILRrhLA8+Y1dMeZ2avinhKvBg
VNkJR94bsFoFIn2FiqHvkaI50IQdjeZnKdrNkznbzMHr4ExhH8gn/IXZGjIWMn4QajhOSc9sUMD6
KrXLZWA+p+j/e/X+8uh+30tAFcl4WRK9ie9gcf9n8RbGQOZdJJTn2Xww4aNiJECNRgdePWjSRTcJ
HnpA+xMlGkgHEgXu2L+v4H8djt8vgX1siW/AnsnX3y+BEPw218e8PCfpgzWKt2Kh4oU3IJHgAjiO
QnOXGbRyKe1KrPs4CNyynw8FuICxCRi2IGE3RPemKxxgcrxtqZ5lYSJ53HADcTrUVF7LH9DNZ7Wf
tleWHyAdwlmgHQMZSEpdO0m7QaMQQ9+ideJuie9ImXlb9btqfgd+RVuJyFdWmQUJO4n8TDG+suzV
zN6ZRJlgCwqpYgPy2K7iQ6U8xqh/SHTfBI+l+TwNoKY5W0B4VAkcH6VdVpWkUsKSG/KxrUO35TXP
potcPhfVg4AWajggmMzUt1KHiWxXhkUo24CO0dLW8qD4SkIhOxxTLdurpekMiDIs8aEPM88c7C5X
HEl+UJOWgtFAbgT+UXabyAw8UeidKn5o0VwG5QfeQSQ+vMa7rB84JtvHVOG2orJtecEBLG8bBjAF
KfVQGW2jxfOkb5LrJQ/5QymFUo6oIn2PmREuEy/QLAJC8Xlejs83YbiJlNExlHudzQgDrq0KgPzi
urOo0PGpK3q2LpSa7GZqYzSO0mheZGDRjF0lUAeipsBPovm+bfDjmm+5CSXaXHIkB8GC6nbHClVC
h6nPTuAhWa1kjx5mwuumNDoIAUMGZAU5NCiEgB5tjFAX6GmAxA7BxbVFALYSkJZcSyROSNlUE1mN
kKPQaU9p0lGhpp6WslHj+dEMWO2scOG7u5nKhgSGrHcrS9kHHE9GsmH+sqfVJzO6pDAkVjxtayAj
rXxuzNy9hIiM28LrZZjQMfcUXn8N+ryObqSmXE/F7XSdN0Za+PNSrJE5NLfHYklpFY+DJB1yAxAR
KZuWk7RCsYX4smNT0qvrSaGnobLKGk9U31KT7QIRdFOjur6/Is0leR3qTNjUpWFHjbIqcrqDCQF4
zQkdoB+tRJmOdP7qzDNwRjmaW5HQPl3qYYQZYhfeSZmXT9aXvIzf4CyLJ84cHV2f6NaIERIDlsVg
D21zwR7yGgHHUwwk1W1QnLKbWOWl1O5N9HgNUqdzaTAJjaRL1Kk6b4ESIBI49kgbmRvjVehEC8p1
JgCV+pdlIW6xBI87KszHCJ+fYAhOPjA4hxl75SqWr+sk7ahq0DwMRGpZLbIQarQJYJ8Zcohw11r1
pdI+9RTrBYqLaGPFwhbd4aJMLJUMEb28ugpANULt62AEccUoVprhelyJ75laesIwP+UoGNr5NRTB
cTljApC+Rb4qPcX8sOWeRNJebkbbDO4XSXJDvwURU5enIvhQYkKgB7sNRNY0Nzu+Ha4kGrKXluM5
A9toVW6MXiNyTHCbiMkOwarag3kpimtJV7e7PsjXfjMRkZLnLWGGs2v5Yl4ds6S5V+frGovtKhE2
V8sVkfUgWhSiyl+Utvn0lLBWZP6tHl79kcUczFR26n003cjh7dV640Vh/FpJ+U70S8pGoETjZnnV
l++RhBWyQEQqvDR56cdMu2p7OqEcT4Z2RWCtuZqKxiVmfQiyw916NattXCOwYXX/+3iQfhng/zwe
yAqx5MWao36zx/Sj3Da9WcCeJOtBOkdAEToQYn2UmXZhoBzetMpGMi/Bh4lgSli3UN6kLLQbvfWL
9qnLj1V2Y1r7LL9RwhBrOjDQXaw/jeXGUNfluGZF1qkDBNATjmkwD9cz8gOVLk16r62u4TZnGt7k
cOD3WDZoNZ/myZ2y2yTeNIUvXhegoUO1jr4NEDfyZM1jCJ+SIbT00jsBRnxai/nOIDtd2lnG3sBy
MW7B4GM/mVYN8H7lCuisTox1rll4xAAaT612V/ReIhBHcz8FHVLPi8jbY1T7EgSpuqTNodCPor6V
YirETVysY9Mv0p1KlkNNEf1jqrCxVALfngPz30QmwIm4t3X5G5ZfVErZ5ISjn7P8MsufGSKEJSqn
OhjloRZ3erAfrLu+3Xa6n6kPvfxmGqeeISUp9Mvm1A3nVnqz0hs8H0Jgi17VcsfWdXkJVMqmVbVP
wcaQTDOROCaSPfBj3UW4HVZ7jadEmojVn+Z6ZXSnctwqSJLk14wYJ8A14ZQO6HM3VetyG0LTHZRt
wBK9bo1qHaa7xDqH0TZo3Gvqq8O2VTfj8EVPTCjYbJAN9ktrI6NV9VvsAWSC8m7LsOU+ivOMQjL1
LAnpostQS+rd5jMrN2LnMvdO6RkN7JUvyJ9730R+VWEGdeEbFBw9SEPmrZquoAck2kjFRxOSoII8
WcPJCC49+P21GkF6kX/Mb4x9xvxAhclXkKFo8IvBl5g713ASolIDdHTUiA/kgh5pWFA4kBO/L7mX
Lp/DQKtEEZ64E1r0X3hQ2t7w2jeLmBWd707n9+srTB7tL8xpGBzoxila9/oq1V3kr83S9UEURyBs
oZNhQTPdgg6DN21N8VXPd4hFxg+6A33wctMDXaJI7p8MojJUB2eYGRx1JGnZOiy9NPRHJL7oTcLd
opaUV2G6EZJ9jYpCciEcJsJh3mJmjyzKM+QGsNiBZjOyhm+kQLctoK+yHxjkgwiGkoaZNtNGqre1
tcYRWDNXdc0iImCLXF/NWk/5OjJWDFeb1U1Rr4aJfdE1rjiikDi5csnw7DV5vloEcLINi63QblKL
186pgMGFBWnLdVeEWRFtS3Wogvt7zUd6zc1ljREMSXkA3kaxUaAt1RgvhKrdHicPEtLESARYqkG9
r5XqNETsjeiYdm3M9uJLM1Gzm2Jm4MBaKFaquR7jgwXegb0qW8l8tVzMn2W0hwgEMFEo9EjT6I6x
tjL1bRD5lrQTxq2qrRSepeaO6A2Eh6R7B+iSMkZ9gvbZTAxAnoW2kCL3GWiPzZ8IYmDcOrMZtgI/
gMCfX5K2WywybSQ+TvmOVoXSB2w5Pyso0GAmOIIeWYAoOoM7dCaoNVC5jC/d3fyJYQ4686qvwtYR
3xIUuoNDJ8tXS3F7eq1hz4mHBaLl/RVcsBI99sESlQUFZMCtMXqIMYrJQfgMeIwytE3pF/Fz2kUL
1btI0JA6AreolSckXqGRtbNFjtYiJfEigd7dZYKexGk94dFZcd9kYysLDtCYgruno9Vb5oEHSMYQ
rYk35XxngdAIWxREOAgQEc1ITKKdwVcFG52/pKikDsnCYreT4nVv7aUK46MjHWZlJ2U7/ApARxHx
WeT7j2sj9YZyMxjMgd3iOeFyo4x+eVWACZYOT8ka0L+t2xvjGfYGph9VTOAY7gibLSDQ9qQF2QJN
BIliCh2ae3Al0ExwLxCszOIltPGEJK9L1jQYO/QZssg94nFE9MBj86uwHTBJgMO8cHUsIL4LNfDI
WCzBgaPR8Hw5Bv6LK5pru3ybmZx2TEWCZJE0gQ0416diP6KiNB+Cc/xGxKx1mRZBGRVRdy9ovon7
ZnL0e9NEoC/ZSXzgKYkWfe32qm3kY4KooyRyyhF9/Tmc/Br1NSPuum3csXkdawQLoJZXwS7Tm2De
B0mGOG9lzreyfujScwau0fXkAJnHuNlPGY2Wd4Fhczjk5tTtdE/VqKMhCHVw/rWcn8NFPQQpmMAK
Kol7lZlpm+wi4VPsP2rx8d+FhvIXGId8A4kJxrpqSZK1/Pf/dMKchWMsjYQ8QM02OvgZiekl+aaL
qpHeZfGattRCeJkcaU0phNT3JXs0eQJPbNd66dedHwUktPHkcab62bjpq1t9OLXKTlbXKGTbxKOo
Rzc9/FAkaYv05Y+zWWPgoUkfbWnGYuj/z7VP02RkrVly7St9C7orQMU687zTQiK6VwHGRcR+5iaR
mW6ChGLZ6EPdTwilRWhLNhVzD9b9ER3TTeBLV4xcDqYUgPBCsxFnsL8hXgaUpuhDqZDwfECdekdt
XCK0ZSRqilcrPvuPEH2xKuOn+h3QJfrBUk904b8/pvmtFByxk+mZClKAKh9irVz4FZQWsBDMHX2c
qZlFZ77Qx+uV18KtFQ7Ce5yM6GNBuYt9/cEZ3hi0kLxfD1nj4i+DuBZRDpIPD+owuFAdTW53O4F0
zgpNqMvSZCZER6KOBPGxInGTBnNq90OxKoRt79JWD4EXZdg2Ud05I2bYpZcEclqISfOcbOeDdRLu
eCT8cDh/nJ9oYJOUQIlDAeWFjhlIbKCIX3RM8dvwhWhmoQ51T14WnCu/ynDZKyVc1d1WZ1/vVhDF
Fr9ET48QkBckRu3nIjegqOD4FK+Y9dwYGQIsTLFcTP5l3AAccmZq/Rbt50CxO7uCYYt3xgujbQOg
jyNwMEIFkQAXGinea1e6JwwLoA/6Un6YXgJChhapoJhuxQGLrG3Co2O7Rl6NPBy7E3h3uZPeoc7w
uKLazd65toBTSHbbzBeuLvdaF9f0eka4AoIeUfNS67QOKfEUPXCg4JVG9YxWgxN/OFCIYQnDnqcB
3a6NN+gzOFD4MrRTsHzWUb8fOMBhalDDA/NmdtwSq7aQQksK/tf4VT/Cb3X8Ehk6MozM5/c0+/Qe
QdDM7clAkhlF5Mo3xSNcJFxNuVEZLv4UmA9h8gDsBz/KgVXkHiQaKSUB0t7MtaB5eNHfxMrGo3wR
L4zL1vFxFBsgAwjOEVsoYnaqCvyIOJc5TuAdsHhwmm3GvbodP6ixQEe7Fz4SAYhNvwbygL9L01WN
ZAJBNiyF4CAGnz4hsk343zvpKT8wLu7rmjsZdivSM53r+8D1fVWvcGRX9kgOdug+5PJguPKKI88C
VURkiV7Igc1T08VzYUY01i76oswirYsuDvciGrFTnO9jYrtMjzMKfqZAXDbeMzdMSrxS8ngTwosY
+V3lNh/jalzJzykKgxz98WLqEBq/afm+gNToQBZXGghY0e7pIFEKwhMjHO41krMXr0hT+mbpI+nS
9tRWjFX40G/mx/g0vSePOEI6ljUeptRDMFrRYrI+ZAxqW4s54ahsAPOEhQuUZRz9m+qTIoJ/twyU
Ne2ekhQIRmNQFJJUe5gR/3vUBpA7yHT5bTk2c30Bjo96Rzlkj69sXwkmRZi2U2W6tJBMZ6l1OgA0
sp41sOEt8jEuP6jX1E8cyrTC0iM7IFwRP5ufapz+fRRJf1E6chT933Zufmu19KpOxxmQ8By3t3L1
eaVCrzbjfBuG26j4SqRN1zvRrrkBp416N9du0vSHNOe/aRaJwpBlYGEG6tDw/X6iSMAqxZhH5Xn6
ym8RSpjwq+ylyBqYeaGv5GitWH6NJp/qDzhxcZrm9eYKblFWz8l4COoVyjIUapO6Rgg9DmtEatCL
weu/75X81zPhPxe63Mv/HH1Rp/ZWKQZQvqYzI3+YlXDdV8/xUMKoJ9JNaSRnqaxxJrK/zpg3Mus1
5r0keCBYxohsRfnqJgZ0N1CxHEgYY9kq2lJ8YQL4erBCP6J4Jrh1iQF8lumChLn/CYVf4sf+OL/B
wHVRYa4UwUW/f4ieqaZRYnGwwfiwCdkWkCbBCRyl5w4JARkLI5ueHdnSw79v39/uHvUOUZoiESR/
TJQr5qCfhLEoziXKqOwzRRO2ZDTKD1XIdNZoQ3LpD3i/9rfFLTMSkjFdokg+zrfPqg29JlOqFGdS
CfCRj8xAWHRBwpYgkIMh436roCb7/JREKMcqkrSyIffk7tKj2CN72xFIiozxIyILUUBe0mavIEEo
2ExJ120A/yUVCla9t8TptgF+SCbOIeRsUrOT+HxZe8Wnhl4LNbREsM3IOqEqEpu30NwG+ec8+EgT
C/apHCVzCrpMzIBg4BIrn6rCCUThdqJs0vobuVpH/P/fT+RvZeh/b8+3dz9sr5WZSUlxVpQP0XgO
wAjGEeUtSEW4+feP+jOicxndgKCcsc2Ksjz/35ddns3XsrtWxbnZau+18Doat7TSAm8pKIRBUgi1
722lXdh5uYzrT9Tp3/Y5S9N1ksUk/qd+Z04txZzz/NrmZynSyBMxUEUaziyD/pOBmT6Mw9GKLle5
Pjf4OCb5Y2aqc66uiFHQqh9ehL8RYRTOS0DosuWZ2jcWqkmmcE4brkWQIhwbMnEb5yFd5eknOTPV
SsK0Pq6vlBOVoIFX/LQD/OWxE9RtELFGXhRvx7dHoTfTzCjNKD8P1cek3WeL3sbCopNhcc7QZnVF
xHZb+0VRHWdRe87y49hmqxLkmeFrcuMaVvOD0EBZ3sRvu5KlM7FGJhqIvG7r29aaZUE0anmYn1ka
2SA+dDArvAdmHr5aAbElGEdlc9WaN73xXoOPVP4YIuuSn6uk9XsRtoVVq4Sqp4jVvsBiXFYyKQYp
sGflMuTbNdvkJEjg5K+lJW5hU/69vuW/QJYEpjG3RCVZTMND8fv6JvJgnDVVz9hWyQc7j42XUq0w
CSZdNySToui9ux6EY3Af762DttK+kCVdqZBgfClNrVW0jn4I5fqVR//HPV1SwUTGA/DAl07uP8eV
GWmVFrRytrzeLPFeJawYO0kaHaPwY0IPLxEypXT49JHkZfOK3YDD1XgPzYWGzaKfptP+qiW+X9Dy
+nFFhATjrfj9gpRRUidrHJchgMtMpy64Y/gSvYYhY+1Zx0D+lRNiQ2WyHwk84VqoVhpGBAGBO6J0
W4DuS6gXsXcuAraQCBzZqQuqu71WrmW6Z5AZw5FmlxzlrlkmQ1XigZjzWMWAujGR9lvYBRgRvcPw
NCE20Bjh4PFZdW1zpR7ld7ZrRmEhTovzRZYlfR2vbyq+3rfpnH5NW+M9q3yMfPRPAmqWZ0mxBcUV
cUWoPi4YiNdIcyOsqgpkzw+N95/BiJZERK6oEk3J+gIc//3uRdksydc55nF2EdKY1tWp2aXQ8Jeo
m2He9OFRss6aAZhr3lv9cWhvGS2zisV7GWVdX5frMnrUg+Bkain39VOb43VNaMYA1vjvl+Ev9hn0
+YpiQKMw54bcid8vNcmjBnqpT8/jTbxWXNRvV0h/G/qKZ4i6Uf3IUN+eEF8A7Cpv+QrY87m/rY4J
2rXmVG/ltfjWPCVUSh/lG5RW/Wkodk4uyE9whvQnnAENZJiSqOiWRhjbNyhGHLUsIuUtO5f67qrs
MoisGA3NBGJZGptReY5HxqQZT0NJ+1bXP9ypX0zG76+EJOrLKBYFCo1pDt+OYMuqokka1RR/4L4Z
+x0KDSL4iwo9MoKmJalIQHUyiYAs+saS77PhrREO5OdicPZTHZqqIdSoZdYmPqOf5klKf707usqV
yaalMeTx2+XNxPbHWTulZ7VR7FTfRX37EuHOEmkmO4iSMMtviw/JSA6Zhsouukp2hPD4yjYjlGQz
69DVCAriiSCBATZVOLYwykW3JAbw2+PeyUG9DXjgOlYxI2Bn5lsQ2u9K0TF59gdhnQvrUFj3Nf18
9UJpViKAzVXZ+5RyONf2gE1jNAlx40dy6GJuvR/liAgTyZ+jGqaVvJVRk18mK1qrheZ3BOwTC9NL
JAvJwSmIX/R3IYycDtxtOfR6QGkzfe2m+iE2RmjLcBfhwYj7u2ordCCnaNaQ/0ysZV6uKDVP6gwd
qmKuUAADKpEkrvCmiMl5m85TgfmPdoUMfaTGk7pSrXCfTThD5XqTcOFEg+thSEzoQkcTCzNjIsKy
W9eHPpC9MpLXEwF1zBX30P009X4hweHbpig/6ebwU4z6n+WypJrkYmJ44yBWvo/VqdtcYdCmRROz
GN5Eutx8E+q7hpHBkgp0RxoplbBsXd008RDkUatEafJhKujN3/69hfxFeMi14L+jeDdVhcbw9y1k
GDvDkgI5OV8Zwhwx9Y8mf7Z8tUZUS+QOQ5oAzc3gB//jX85MRgyQjsjABnKG/4hmNPJMNeN0TM5h
cheH2EHLGx0jewynEd3ILUgdCp5r8hKEBFbk80Gddo3c43QmZn9Rr6U/pcv+2a4xZI5Aea5JZLKx
9q1Ym5tgarKoSc6UrBFxZxQgJ1T1lrIJtcGfnFQ8hNG4r5HlweAruXcNptM4eorUnowE812quRVp
MAxWWCfd5CjWg4GLQGYWSKtX91HePV4jhgfdL8FEBrmFBeFlUXUlJ59l9pMC688IekY4MGqNFlBk
QzF+lVH/qUniZM6jQg2iMyRqJB6pPpbDSdXnU1FuNOu+Nb4qLs9qbhMeeHW1VvF4LADmpYiYHOmx
U6sfHrn5lztsMLuGPQ67q6J9X/WSMTVmYRjCCWNMb60gddNqt5hHCjyOdvFulQeT/Q/3965iMjuC
Vlc4odkljrCDYApRULig3WF3O1Un8FWoxdlivIg9PVbBCo3sloiPGwsVBpji9vocevOeV38NA7FV
3dyLXP1Ovq/Xwi18SO8IDy05PsZKRi7kVef36OZ9PIMNtuDA9aYxV9lrDtQZbAMSvIpVmKPmWaJP
iOMboh3GvQyzwuhmt6Tn/bAY/wKKc5eWefCI+Lhl6rfjIKiLzCRmT+NhYV1s91flHpTCk7SacoqA
vUbywpw5TPuqGwrKcZJnUIeCqwqerN8ObeRnuv+j+e8vuIxB8C3j9ZSlLmLz+n2vCActawaxUE7k
U8z+vMm345rnFPu4Htp1tiPACzPAFg2Eve8uxupBcKF/DdwG1qZK3NDP34wfphYbfzY0XJPKa2sR
Ay8j2f39mtL5GpojY2FPxT68VXZEdj32rrQJ/XJJyrGsFU6uzAW2573FPuTymOXBfo8g8Rx9E5zQ
iu/Z6m5y5/oJo0LcX/TUvUdf8o3+TBbSIdlGnSvcC2720r8Ux3flMLgYHaCtnHKTeFRcoo15bUsM
kzs84QUT3AmY9D05IAX9916t/PkG8VnNZfoTw594At9qKGYwTQzwzpXTcvuTC/kSpJeSYdq+MxkN
/Zm+hh3gjan9anEuwaSgmHkEGUMROYseacqa7qa4zRsPaHwqcYo48KFLrtRhwTx/6tV+ut7FRP2f
TahhzmQsa6WyUCW7weseQvTEb6R2Ba0757j67d4B+vWnndB75DkOOxqjR8V+RMpvfPz75v2lxPr9
5n3b4KO4jnqNgZwnArzsbmWs2U3893IT7O7E//+haiDAVcibN2lWScD9/YOzKxuChtLs1O51J/ND
7xR+JHbsC/4PH+oXnPN7XcvQJQbzEVapM85T/wZxSIJYTynjRk7ksjIHt578BlOXsWYUu/kivsi3
ZOggkZcRMuHLXYhjUnOhz0r82cJqwGDQ7HEFhm/q5I4nJu1A6YgE4yKNs2z5jHZNuR+21j6JbWkj
4vdC7Ipp40LINuArDHTVez0ZIVhlnmHL2mCbYAokahPxCf4+AocylC2f8XRQXhBcoahlWDCMkAM5
Uq87mGFXfiB5bJFho9PGEIJZ/uo0rrjJnozG/swPxV24JYsFPS6yYXLqYJwPHbV6f4BX6YgbTNAR
ntHLSr0977HNROSi4IbBt+JdURrUm+yeWLLhiBgzE+1xM+Ii8WrBISHhCCbT7hOIHpQxS1APahyI
NMk1VxV0OcTYJdxmLn4/pfNLh1bBvMSr8AXfRCGQjeF2OEa9eVeL9pFjFAfdkl/kkMOAh1EmYIkp
0H7z0R519MJX+0IxDmOhCzso1SpaN4h3oDFgHMIlaaVldNBiiDWDw3V6Mq+H4rUUmABwbJnYhwkJ
N5+nIDhcJDBrVAPD/fzKK1zcEqKB+RZDVH8srj/sOmjyWK3f1pgK7KovEwSJHP++xWahmbVtHrPG
JFck+CxZT7fCTWnhFMaBt2mfa4MnuVEkt8ZOnHB2OtXGEPz0Ff+DRlzy64xm7N00HNaXWuOn9uJ5
b771Ly0qDyLTCFH/MiK7RJyn3GmsXKzWAHK0sLwye7yZBK0p9yggOsmLSTteBZUXPYhEV26u5hKh
RvonqsfSJhuj/RV1PJMSjcpqsWyACpUE/mV+iWP6HjbVJNiJ3OdVfQpvB81nhtOz9NF48WtZrADm
CVomZChyma4drsYNAiPSfJCdjgqiDwePZnEXIYFAw76CmhjfpB0jFBc77FF06ufBi5wEkhn/nIuj
QSHe5m4KV3MEfeuNFtnEpLvZrSdZO3VaEdOcb+/xrpWYotkpJCcltg0lyQ0Nzf9QdqbNiSvJ1/9E
ikC79Ba0s3u33yjsbrcWEEhoAz7980uY+5+5PTem4wkaNwaspSozK6vq5DlM2DRgYMqMKRBlO5dl
WXmslrzuQbRBpvupeQqw2SnT/Q2cnmwXuiE4ntd0biaAhVxSagCvXv2QUifj7SPMpzuEljrdxddD
WC2oDwpgACHFWee/7PDKLuNuelmYZeLYIagcAD1ESOpvu4QV0u4FaNQhOqSzJ+bp6oMJnuiw0B/s
D3ijqCVD0Hec8213C7hAMKZLOBVh3Slxjx7gNRyJbIRTZj07kkqtrqfH1Cu/TuTJH2hpwvUHGd1j
1y4gfHAEgMJV7eH8ZdfgE3Q3d/YxPOMql4knm5B5vHuD+VP1234GVdFu8+pSOpiDhAvUXdScmStM
n7nJednPXCrKPw8MhbilOQOqOYVDvMWAvvNm6jJYQimwBaaF0EYfD2DzqNGEa0qWxtn4Z6np+oeR
6OYvv/mTaTI2iIQWeyW/12cM+3ans7Jw2eRpolEM0qnUkDpU18MHzQx7D2NdBT3iFfbzbpqDLdRY
y4dBs3CNkN3wi/7LptqoBJ/2RzXFf0gxZOXeEPYZhw0k47fFL/ucarnWO+dNMcA19Gaf2R5GovSJ
nJokwvRtIWWsqhn7xh7LdwO0mC0wcuCRU1Y1R0CtQBcoennatOTgZQiFlJHCFjp1SJMoHsygcn/5
wyD4D3kpCpKsuzLQop2C2u7fh9trXp36s3Y9bzRBvY9uuzpqUhsHA4oCz17vobIFOL3cBV0J1hE1
VqCqs+HnZS+8KpCZNMa0PuK0YBoFBbmzZhU40Vsl7bXcunZgHQKzhrNc9RuhLA51PbJKmOfgJp0P
3RzKX9ZTYVZPB0CMnM4DTqzWPmUNpDpuE6bnkDKHnioEtr0olUqptptCM8d6uf4ypI9tG2XshJWx
lXkssKeEozaGx6qmgpfqJRDoJkyD5w8CnwrwvPQrPSpO4WGMzuhRUV2XxWoWA7M7AbwqNjsznMwh
Cd+NARz0FSuSXKMBonphpJAqzs0yrPNEKdHDIx+YOUcAp4l6eTuxpQugoFXj8/7LGYKrA1ehd4Ig
jtFFhc8eeD7AVF8d/FM5H8Zt0867gRXRyLl4/7tXtf/ePWEaThaFSpDuqsbvGPGyVdhSuJ7Om0Pr
H7VQK7ZZzeY+uQzsYK+Qiaqrlii7KWFifB5/VIvy01G9QyXgD5gUjo/2e/+FylsPfGHX5n+aot0m
O//hxRbjIHVPKgke0DIHhNbfja5uTLMtkLYCu7xmvn+xvevbSYEB/kP7gK8pdVaMJ5AONJ8U2DUO
OuHQZISMU28ycaVAGw5EBRphV2JMB7NiS8x9YLiEKEGdbPQiRfDkoRmfoc4HpDOAdBqB0PTHX3kV
jPYcHlXKltqlul+Ag7WNRQoTFLpoJx/kO4jiYb+A1JFNL6p9W1Cwh2vA9zQfxBIVHZ2P6sEh1gOD
iPxRPTdLylbIqnoKzrPE1mKKC/CelUtFaLuCleUdSUpKSMDH6O7GYMvosKII94dmfdHqbLcjDMe0
4tA92DbU257ebnCBw1f1fPlphtbbAD42XTIWpp925QPetBN41loGf2j7t4qgdJVVDVNruyzabVX4
3SdbAwqRuB3noEyZgdvsNrF+oUC7wkaDkhymnZawSrQHvEK1sv16OPujGXfKS+csrlpggH5rZ87V
o2ZU2ewlnyhNT3sVqg7qKamvUqZSb6NE42SqqHMAq1ILDwhN/5MtG3/PoP7LVn4LUJWxp5LCsYvN
G9gmll9gy6BG9Ow+u9kK2MzVhnAs3LHkyPLDioyOhPqto/AdeeaPfJva00P5h0v6fW9ULslEXhuN
UinTw5T/br6n0dmXfasWG/Wxf3FfQYvBW9CRSr9NflQblrhZfN2rf5iv3KRHfnMaU2PsE5UxE0J6
STX/Y0ZYWQez3xcZuKDtDgQaTDMvlDbXj26djM/522ljkHB8soUBTrxI8tk10s4zlQoCiEs7b7eE
T0SHrv4DZgfq5ahNXtNMqgtbTdRBBTP6lyhNIfOeUnTVPVPaLcDG1/qD6q7h+fS8T19660+wGpk4
/u2edNb0QNWYjEE6GuG/tWTbp6N1VbR8c9Afaityh/lwiobJBpjfkdpqkt30eyRgprN9Oq+NUHlh
zp2dk/35gfV4J3+o3Ng4xNb+TUnhFA/Mz93XpNyCd/zfEfW/u1w3AWiw4CppPEiN35YPOpZQlHzi
kLoj7MWqmd1NO0izM5RQpgNEBuaUxWdkVnaXPwXL34O5pf526t9WAg5tsT8Whamszy5TpDnKxKYT
Xi7+hNJfari6xdkJrz/7I+UhYCGn+wVrGxRJGLbHlEEncyS9KKZOQtCCHhcYtAZxASxLMGJBKW16
AMCuvZeBgp1PEuhBD5Rq27CiCFcyOBO2bEKMijJISgl2uzn1HBMtgCuebU+K39vgQob7CV7tDVqB
I4qvbDCYUIXDpyZpAEuE9scFcUOkWy5Ay6Yl0u+gDk8eM8ACeDYTTiSUko4RaDpBC5595zxAp8Nr
W7j4WJiZUng0esOvgjj8km3amPLtFXoiBoQz+fSBefAu+JE8z0+zeTfjpwfVwBRiiCmA+qkVMEM/
jH5DUSMk33/qHBmofrNfiy0nNotZiSf5+80n24M21JNh565rd6nmnydSOeP6rNgfNXiRI2jOwtzo
7CBSr2+a71ciUi3UAOr/d0RCRJKVLTwJ6AqLJr8NqLnVFTvzlLvrfpJU1FU7VD40L6b1jVqyU7zs
Jid/oBZfr7976Lytj//tHb8R+mGhfz/7byF6157K89Uo3PUJilhoriGUxACb09JiynYq/rAFdFvB
/XujW+CaEIayqbtSger8PRDqF8M8XLujsy7gMheb9zsYnKiQUOCdbYXTApFRbW7XydVOdDvJrknX
JLtzDFpWyxNXQ5ND+VVAA9FVdXiyzHk6QMR7aZLSvFCZUscH1/UGyILxKESKs8P2UoJttT9giePf
cE5sRZ25ysN+8uYOf7Cp33I3aUy4Lbk9ABGIi/yekHfN+dy05c5eF/0njZlCd0sZksDv/oC9ANck
LfUfLcnCr8P4BczHRRfQ/q+dXUNP6bi8UzeNnz6XMRjZ5LDQkkuirO+vyhh2twQS9ThbnRanxcAj
35wWxUoe1Up+y3+66/PTuKwD6GAjuBiWWdJFbN/7kKBCp7wROML0Oj8gJSDPZrlbDpET75YIJ87R
clhTWbA5Lqtltj3Pz3MnHiKQ1PzvxBXfPc+hAH/cJSrLQHP7C+LHAPwxyBQ4O6eab/g2mdn9afjs
LS2ZvYy/LK75tNg/sdTSxW14nffhvovHfQLFsgWdL1IRP8dnJ+niU9zF+59FlEXy7OIiInzxCtBC
XL7L7yBr+UYXm7yj+cOiiJxEe5Hf7u/J9+W7rB7ynh3IJ3KU8r3gmHKsLDI4hnz7/nsRQed3+90O
5Lz3c1Jzwrv3a4ByP5Cnk5xieRYcQT7hCl7k6HI+jnp7LWe8X4N810qyBxaP7ofU/Nsn92uSv3cS
+SnfGxYZV+Ek1YqzLu7vyO9yZTCAZdFx+it9qId6fcJVUmidd9QUHdJnG7ozez0EZXxYwPPfrPRA
haktYE183obc7oPmU/qXqFEf5pe5JmdgyTSunosko8v7sOamHYwsRbXkIXvgPy44e+gWu5U80y1I
6dUO63ISFpk+hw3SNHR0FlHmAAisY7si38j3qhXVDico4LcF3y+flHWxyh5qPnfXynq3klf337IH
+b6cTd6XT+S3AqtW1uD10y0/xKblCDXvXRi6EojCMfV6wSH4wOUxSd4gM7r5hPgFjLGJ+EjHe8yz
+B1V9dD6kNcd2yhdII+jz3JSABg8cjeTSIucwEysoAqyteWjIO1TOwLXS/NIUSKEZssDBRIsRWpR
F1ZBmZQfh3OkP0KpM7vMi/V+CR3Pfmm0c/cnPbG0436OTFKchxQavsKyTgOeFseVdGUX13G+EZL6
jVguJLaJ8VzHsHUs62U/F0s4xE0E83FAHSK+u0v6sMJS4ZII3Fc90qMS7yyd6XmebY9Ldd4s1Uid
7xK4iflaRheJz1W+9Gkfos+USAjItmlsxYZn+30gD+qB4lNUf4njVyDMzvN8rawaXLtZXjlyGrMg
6OthH0BCxsP2YS+Oz3MVW8HXU9xc7F9844iFSJ/Wi84bZ0e/hXWpj/bLds6mVeCuWQbw782Rh5Zv
Plk+OzqeFh4W0mug6haHwIm7qIuG6MqN9KEED7j66ft60fgX+lO+V6wOC+NEkcxfnX30x+3lQToW
GDBdLx0vz2GBzSflOt3ka7mfDBvP180yf7xylzQd7cev6ebczpSV3BXKOZy+IwTKhchPJz4uUUyN
4EysKaH2zUf4+OlPCwPijKx7Yorn4MIdQfXD3ebh9d3CqhCMjXua0fDvl8VdgGUquBtlfX3TKCMW
v7jHkCy6GzAZAsZx/x5EOu8STcZPiSgSiSR2TZ5x3rka7dfZVlxWOp0n71znerQPLt8t3SIdLp1f
B8OGTQvOi42xek08xXsHnmJf9+h2fipYO8RK4FsleoszY1ye8noI9GiXyM8+ZPjwpDuKiFWckOiA
UxsJcx1lLaPSAcMWKxArzbbZtqLJJijJYQSXpGYgIhTcfFm81KDDay7hHs4kuMnZm6UcX84u48X5
ScJ1xnXUnF+P5LrY9KPr803G9RTbLjK8ccNalFckdgRS5x7zLVqwk5GPh0QTuVTChxilDJvw6gan
oMQn27kduxt3c/PZbN3P7482srBbjdq0+6nVSBrC8PPNEExu3T5upfuBB87LZO+fYNU6LPd4LIeM
2kgsW2JNxQhs8ncNY2e1PC51RqphYSVQLmWY89+DEAXnXJWFFcuhxb7QhWiwoDzOXm7sp3Lfw0IG
KRmuag4MU0/QSr+wgZTka+BISxmT8zVPzFtcXayA/mDEF6e1fWVVJOiFxcVt/Hf9LNy/irHLp9Kc
fXANQQAS/5SwXRhe+25/HEP4mLcS+2lXTi8jnxiISnYgeYE4SBGeIntm+6eoCF3f4iqYK87lpxyV
mtbFcQF/E+s1QREOUbqRKCV9OnmWXhXDFltgb02sH2NhlJT+k1FGMgAnkfFUvMCB+fMe9G8uTmOx
8xpIs+1eLVxSWl+aEDpSr6O/JP6Ln8nfaKEZM6OKTfqpj+DDp32JOTQ7fFTFWkxA3Nb9uV8W63o5
zikkDcWs5YbFrIaFJEkSZ6WRK1hyb3cpoVBu5zof/q8tJSTfY4sMtfT9sxzEJsMQfxweJRu7+225
Pi5JysnCKBZzNtWSFAwHLxKiFW4kqZYYEIJk4XGGggdxM2Yfxk+3Mv5C5vtwem8+GTu5R4exjSJH
wiCsd5S10WXuWgY7y+fW8lBaR24RB4ihv7qNilp4IhZJKLMX2Rx8G2FAcioKGCREyGWLtYkLiJfK
aCJjiXilRIbzvAiL8Lgs1/I77+Kv8hlXHGEU/hhI97vbcgV9c9IG4wbWNY+/gF8XLbEH42n/hUrD
LeKK8cqdk4UE+uipCaRjMPvJSZwYfgqaQaK1NP/xZuNtKDkXKhUMZWrIkDZrGdAmgX0brNKYKnTy
XJaWQ7gxFsrWTiiJDttYhZIPwjGfTbS4CzVvCPvH00cXMmUtk1MIjawPpCApV2xDpYDVYnQ7cQ6V
w/aBuAmu9Gx41wfbN+H/BoCMA8moCI8K26j3h30bKU8k2+KODQFAYqlcvoyrf/1P4J4XpiddnNOE
EuYku4XYhHtk+D0jqHYbvdFPvfW36e9Xcg/yUy4RfbVVEyuhziX3G527MgLdvzxefTWhGcM2gHAq
vGxM33qSGCDP9GcRGqzFSbgAVa5HEEHRvxTz09fyCmDvk0RKzMgvY2UtCYr0vdyDjARsZt3SXvFc
+xYSxodhI+FOcg0ZBBpCXvkoQSAnSbne7l3MXxL2ezZy/57YypHIT7wSj5C4IkkMrzAEldG5lHi2
lku9D8gdMUaiVTd3CYENC7ziHBJp0p8dHigJjBMrK9vHGzHO2t/FzcJM0HRUk2wjBqDTMKcvpjLk
AOpc9+gBAmHRkxLpt1QHOBtnOEUWhmlhX6RENBNznDOnkdyp8YoYcYeEyjIanf0KXyN11KLTsnjc
f2ePkw9S6+joMQf2OwaIyVzZHJaT+SQqE/ltEtX8Vi8RpynWk0gssQtrKJF35WdqvNio9lK+Guyw
7MZDRNgXs5xwyJw/LhNl4xLDxJ97DqJFFdZ89Iat7lMSxqVQcpnkCeMTo9LIN+rlZb5bQ7i+yR55
F4JIHyUTkliUdbh2K2CPKBjXHITEF5HYEMXW6BTyOf9Xt6e8O66HbR5pXh7dHegYIOLA98HZHLR3
E3L/SyCbFEmz0ENp9V2Mkn18TfQQTDnv6KG8Lz0i/xex8iEuJa8ZeZIR57omlx+Sav77Id4rSer9
m+J8kohO1u7yL5dEQJBvKM/ioCciQYuLjoFJqnp3VklaDU97NDz3uWE0kojw72fPNxvPvH0XdaoH
SXDHjc037k/8hk//770D0YvYxY6N+Le41P0hxiIDoPNk+hBZ/svRJNLJg0231yyUb4j1SMSQQfce
Ne7fkJOJacsxdrefBUZ4eZfvAUF7pdiWbNT2JRCy6QyBUKyJB0tYdGLQT0vWN0OLCHRzjn9lrjJ6
yPPwNUSMVsz8lylvWKS04iMpT9QnyPzn8rLiQwDWJN84Eg9xOv4IbP3thbx1H9UH1EqnHa1EuihL
CH/lmu0HKOdbCil5px7JJ+LTEjaQ+ZhW/o78Q0bL+//3WC4/xeMl0vM9//Itf3kgWMhxZX4pQWnY
SC4jeY7EAaYxNIs0jDSaXBUMsHPxX/Fg06/C+osxOOH+5vdmsTyL5pO/rsIMR8anYeOYA06IwcQQ
hQi2HEhiNNnnXDodxV4+MQN0gpMizhiXEKgm6MgAKbfWLGVe1EJRLXHh5Csh9EDTIRk30geSI0hy
dO/p2yuaL2Wu1UX04W0uVcWaVz1mMm9krpitkQLChY+xGBD5lHwJUp9FtmniNkYQ0BNXNV8ES80v
eWQEcKTkL/17TTiTXEsP3Y8iNmmFK6Pn3ePwxuTydg0d2LkxkrhdyNFaxgwExBN2o9jvvnvlcaHf
gwGBy8Ht99QgTREaJMRItMqTHdzOQyBpriTJ8iiX3Uz7sYvTtZ7sV2Yih5QD30/Qc6o8Mhl227hf
HHENdNI3VIPLgHoJuJvAJDC3fOl+PUZgE1R5tlD2zdQkX5n4tvi39K2kDuK7xAPGs+sKIhuob/1X
GeXHjXi7+DpJRiDOcutrRgd5yG/3PFfaSGJTvuoXcq4jbYr+MaOn9ca2DfqhhBcxIglK9+aUhpTX
JDMqsS1fHeN81SwaBhTWlBu6h1IfRuIEhc+ZRL0jn1TEvXv8kyu2/ZtfwnGOh0qKzBIb3vrvn3in
JBD3n/ervY3QeCNmzRD0gH63L6OOjDtyctqTLvrlxuM8XcFoLQOBJDPHYNgaNG0B5hmsLxWn/2o3
NtHBuSEahp1IuJEERgIOzAS0Xf9Gtn+7UrmOatlFxDgGH65V0toONyrC84ME5x0GJmGdxr9n/CfG
XjH5v/ILCW3iBCbZhuXdrC5ki5hz3fMPuaL7koLc0BjcBlPekxgt8wXpn3IlRmMFRiDDTR7J44wg
I7zUWaw9TSAj/1fzSc868b9aS17em++v+EXnQ203P3JH8tEt0/LO04YZqiQz8lMiVOE/SVIuua38
L9MnycOh9sV8CorXWUCwYuVZ7qD2y6MocN3S2H83Gt69Kdf52gwhypL0huXO2bfEc0khyOfPaJGB
sguvq3sifLfI+wAhLSIjkUG6mSeXORwttJYs0sAPcrNmeWUmx2ACUIW4LNnmfXyRj6XTJADs4hLD
bpi83UMj7vDW08A9RSCzAmZx7Fj6UBoZ6rG1pMRNLD97kiQ7gcibxj/yul+w++5rj/dB+/zgYhyX
9zQ+rClSkOieclB5CHhG0iJ7xsmBq/GXkrDkFGGpvryWpTLJLcDDP9yDmEWKKimr2GkeETdhsIcq
ArpgBOuGsBUxGCKBEtrJPceVFPyES4qliA+KbSjh6UMOgtGTpLAd5hGz8GY5qMVt3MIObmImKwkg
YvTSTtKo54f7kF8xFVBCaCBgBAqMjG8wKZG8QRpI54x/ZRF3H4ay179nGBdC3j26EgOItc1iv0rX
oLNQP9vsV7yQrEdyc53MTNI/Sf0kjJ5C9EWZYcuNy5WKbVdo5jychPRrRjLPBStMwu9TFZmsiBuo
jYDGJFBCaEq4soKGG5SmKFfHRXsbIvqF5pVJF8ohm/geyinaSMgzmc9KEvjXz8MScrvUk7dlqjvh
uu7JqfUliZ+kqPLlbC2xRda0ZCFTVjhYy4v6ufu+F9CaRJpm0wTNxljQZR0TJ3JZ/qqNZC1k9won
CcOEzDmVgFLJ2zpr7ZlMKiR3lU/kf1kvayL7yYzRL7v9lRIoG31mrZ21FRHZ0gnwRIGSVFqEjD0Y
9RLiL7bN2eR9qr6ch0P6YJwXSvEDHEQp+jYfk/0WTKD7dNj/GJrPop87JOmDVzTgIxJz52nod2RR
dXod1zbp8PUHdRnDAVAdoMp3dmtpYbCFgkgtpzJCSIJc+tlbzR1KCq/ERjcNoANQpm7cf7FKCx5Z
ifPvLLg3VR+B9XalvTr57xsBgjWJN9v41ZT25OUY1c30hbE/5FIHQL8XiEyZBOT01yFEhIXZ6N1o
tC/t68QnHX9EmGcdmtOrKKUIp5X7Uk9m6WsHQyP85MgtUe1cfwgJr4fQ2/qxZD4gKfwuuD7D98gk
5YINovn6S/q9pKih+Vk+pGvouzwTaQXcSHx1L3/mWV/bSbRb/yoCLCdkXzfYh4fnHuOAke9r5J72
dHcZomtnevJSlrv3zyicYCXVF+sND8D26fAvx9ff0YmMZPEFsLN3/LqlEZJC2LEza77ALt6sxsYK
7I3yJL+Zse3lz7ZXhuUSWeHy42aDdmyLBX3DWMYreZQhLXpb0qMfIpuSUM7p8gHLPeyMcNr29pdt
lD64XGc/5xn1XxQ/LGG9V2I6hcIC3hW73X9vxdj3SyVuX6GeuX1diZV3OQ0L82uE6Df8uQy7c077
LgeTEyBe/wqzOU1wuykfHOZSfXd/YuLfulwEDyigqunc5GYbfqO0CmiScXOC5tYuUJ2tR1mc+mJ9
0oM8VNpS1quUAIO6H8NmGV15F9cyuV10G34CAppz4+wztF9cWcTlYIaR/c71tXO5Gsu338XV5Dt0
C9cgXSQTSKrMyyn5J03HhFGJzXcFsy3pTCzRWYCbm1APhOVOWGjEDuh7NN+m4PkIKWyHxIhyz+6G
oMQW4Boacb8EjKjcWpSmjBC7ZVdE3ubQ3/bm9u3dTNqY1gRB8Kp4eBLt3U2fx3lBRtxH9ffHbca6
ViDOYeJ7nz8j6wMIZosWXsDy1m0xSvPXlIW8KWvQjSt1rW/K7bBFsBPCueFbJsP6y/WFme1aQpvM
amVee9u8uUVGubB7q9ix9EnJMqF9S6q4XIob1gpLxBL7pOFk1n23U/lJ462YiYsRxAr2bHpUEmRB
6ruevSmT6jaTZjbtSRS+cIhRKPDy6aPrAdCV2bnjW6s8hJKdhXKMgV2ThvU7JB7D05MsscjOh7KW
XTJZgJSVbfYPed520uJ2F8m69n3D12VTTV5Lbfn6tOiZcLOseoE3EpbIOQook60sLUs0tnxxYem/
bF3w+GuAUFkzYn4QS/Qf5zcbujlCPyesK5sLti83LbtgNz/gFRiuHJY9DgZdkdiDskkfdDwQyUBf
x+z0pz/gGYx/gO1TEgJNAvIGkMD/XlN80dqrMUCXsKHgsPosELJRlaVyOTw1eydQDjCAsIYGEwW8
T0u99ZVzcIIeAT6f5gABXuNVLgTlKC8N4dn5BriSvdaUdlxX5QhuGl36HnhlRcHG+WW8ApAFm/fD
hRFvH0LZIuW1yAKiUIK8PRxeXztqWieeNRH+MqOEk6WKET+eNJfpUMda9lqdbTgk4Wyb1xrLmVlo
MFdC5O4ElLwD/gcGtI4bbZXC3NeS+QjpeYRssUMFBQoIQ+RaC+uQOBZMsfHRhXJn1iL7VMYQldYa
Oyyot3pXlIAYL64wH3lm5gsNDPjXS+LCOjn4I3stiCZQ4Uch7NsOLr0OMDBCjLPDI/Ao/hh43HEX
UKaCmMyEchE0AShZgUqwguyBgSxS8oBqq4pl8GGbkcix6zKZH6qjlxXb8uIGtU0B9J5TZZzoHFjQ
4i4vp9XZjPfVsrZCBfqN/bY8/0yLH4X7og2Rqq/rbqM3gVlFKlITinCSmoo/sDkKUqZ8risEngMr
DQxla9nPql2jMQEH+Pl1kq7HdlvtF+dPnZ31LgHccjy8G/q3CwnPof5xTNeLsXy+1j+v7kpXkEYB
J7+ZtIkDqQYomDQZnMfhvHYQa99td8eA4oEairyjZ5Q+5XOVu6yzJbBOYMyq5WVUzYwhdGAwqplU
D0A2UcbX4Rk+t6r0usnMyHwHwlx4SSEvbX2qa/rcS08ySWh+6B8QfY8mo3XAgYZ65n5QdCMKW355
9aAvNQBPI32qAQGGn9DTyTuGAKSVliVQtGVjVIwRWDbnuGiMx54xvisPyO6SCikvJcqwUCUgLEFk
+Xk1TM9pg7rwB3jojnRi6KALYMEh/NZdcwhb39rL097ZuteH6rztFCQu49Z8dCZv7e5lBDLqikRG
y+ZV9kuHddjJE0qWdsCqg+EGN4MNbQ/cugYF7FNLrNdJM3lTna2dv9d2QplkR6EFa7jgD0Si+2Vw
t8h8cg9Q76aDbxyofxeTugKdNVdZ85BfX07XxY5a+THelXMkqK8wd2U+klhuEYyjXzRwIkeKs52Y
m72+vtpP4O97cng9BDs1FouBxP0cmBevYprKKk6/GQe/2y1Bx+vqpzq8OGoAx/a5E9E7wbarzIyj
rl/1IBUnyEuuNWd5PS/2SLEAFh0GbjUa9dVODSYHgS9DUm3s9WDUAZJpkCuj5UaRmQhmfSExsFK3
5ooiAuP7/ArPn/Kirw4eakf7x/28XcJOgUaWvmzfJ/GERIMZNfyr6Lc+Oz9RHVOe4cAbfimfxrp4
u7LUT1EweS+MqtRKYZyI30AmuwFmB6tOdVxfIbpNd7vogmzpbrws942PuUD4Sy2aEBhPVejATiP8
IngP4KQTO63khJSXbCjOsc0eCVww9zBXg9K//FQ/KJVk8cdaUwpsGb75q6IafRzXBdzjVM0fUeQ8
6wYkM/ZHLlI2M/uIbDNAad8emXal1B8piIcZ3bwckVMeTvHkakAn/XyGIHtySlDzLCDravTnHsD4
mC12mYDFA3hyDxT1ti/tEcGFDtkC+FOXZyGsuEaN+3LMPmt1WedbDQmADshkW9m4ROsbdeu1Ntzt
E0ruIjj/lQT6vSuqUET2KrpWkV5EF20KIY2xsL9ZvoHlfG1NvMycwYKHqvzuh/lyDscn9dP+1F8u
TLftZ2uhLchJYy2iLBZV8+snaoxgWSHaUw4+2ijjMIOdUKeyPJnRCsgUgGGOsJ9V+mO3sd5oQxo+
pbilY7lMEA/ZY1kz7Ygn0EVOgkMERRNrWccFU132jdv5gVTS8pu5uWkIBNdnAlf6MFwYRtaolrTX
ACo/ukyFY7hSDzEVUk2HUhaqZtDMUilIfeFkmr5fNu6K9dnTRKTFYXOkZ0ukhAmVusiDKbNsq861
uGDvy4raTbvpKG57yn4UlD9+ZwA4v/dLZ9U9G3NkFSGuJo3fGOHRuSbluZ6ZUGvurG8N/dmvmmbe
wkh5WetLa3FiNSh/VJaAlJt3KngQk6re2XN6cb+7Z9S/ijcF6pVP2nD3M/3RPO3qab+2mvBE2UpG
4RI1/NDm9FKmcWLvVcvDdAQF2D4ikpMWxBhETmZkhDC3XNBBbGcM0ymjL+W+rOWAmYY7lYKvi9CW
ogNFFSSXanbTPbh7JIgoe6Tq7ky5wdT8Ur5SYVA/IUvGYY8znJXwOIpO3gg1NGWk52lrCGW7y1zl
gNiq8at1kaW7KiFVlKiGHq7mU3VB8YIVsQNEjOqZlRM0fXbNPjCHSGdqCF3wAQH0paa89eXJv+C9
uf5Q7V6P2naiPAKKdyeqV0MtlOonTwNBpLcfhrOFDyXAKqlbyfbbE0LCzN6YjGS0weCfcTFEfKyD
n5cP/V4Nc3JJKvzKR8XNp81IaaFpfB2QliqmOXRyayoGm3zW9qvGfs9o6Qbm9wjsZacG6oAMhVcE
LhXKNST25CseZL/jYZkeSUsi/fxUArph9c2CBtkrjLWuxGdCrRF3x4cr/0akZGc5iiLQgfL98Yk6
Hd1hUTdsurnV+FY7d3Zb0160Vy8fGHPCoYVH9k/sY+Y/4CJh2lFhshC2BUrkf0OYak2vjUV13qg/
4DNJn3dOA/yTAuszDFCBms5GnUwBcvSAMpqjhlhusP+1G2KjZ0xYAgyHg56On8CL3ZFUTa+/hJE0
J7WDW8/XjhE12w0Fi1I75Kmsf9Y+tHsaO3UgpVJvrJO+ndMyjR7BL8SfoBgPWBs6ADittVfr+X/n
u6r7DzdsTyaWAxzfMKBDkiKM/6gt2LVtqlwdddwoVqwd+Bn1VHrWaA9zVcDNNDM61NcP81jO3NPS
MfJlZ9mh61aecV6qiqeZHnWHIJ2L8wwvoByiyvwUqHHnEZ0OJtTPcT1uxuyxzaJcnU4uYQeoxOiN
aYVohcnrC3nPZPfjRKWY8WmVG204Ti/6Y2u8onlANdxgrBnk+yzOxicDHMHxoRreDSViwDMvC9t9
qi8QPMR7NrXHJ6ddd3VooS9wQBIJ8mMoHhID2vVd1LQxG/+aHZ0VhAde23R5gq919Ho0+SRDjE3M
345SOyp0OIlX5j5Bjwf8ODJWdgZ5FsU4ns0qaDpzmiAbnq8AcAxI25Zm9dnpK+q7sjraFUFFrCCP
z2bZYVkc49aI+oLkLLi426abjZC2nmGMSahAu+7maFRAC1pekz71UFYUkldoGamXo+/LYMJG+Q76
fk+HKMGIM3LuivrCpAGRP5Fp7dj4WRpMgDtnkTnGqPjBFHsGwXX2r6BXYAGJLyYlj9Buo0Hp5ca8
daMjjA77+NiSxIQqTQJ3MfSPIDfZ2xmW8NVT0uMq4RFwBMt/TrDfSbmAytZC6hU/et2jLvGiMTT7
cNA3A8JrMx0GoCLIB9/u/8QDKaUgv2GVoSO0DapfHJvCsd+g9pp6sQ6GqgDHKiiShyOG7vVglGKy
ke4iTVY2qWuBHDBCs2LXkACEFsueBatUqCCxi26Gqhnmx8i+eE0WlamnlX7HNu/gp2pgqz4VxN1r
/kUe7ZKT2x7Md82VXkSUIzygF6RTR+ftGs9Bjq0VRl2dxJf6yPOMUizhYGS+d57m36xV2B1sKwF+
Tk+5ZWiQ8NaJrQYVf3Sc9Wz8MKE6w13zhxoh9Z8Q3X9rJXH0/3Dk4ng8nQrtcN50mVTNpUgosIRG
5IKvlvQCxogdmVswMabQflI2beiMVwEZo9KEiCugu6X5CgwpY2RlEVnuTgsQ1jgil4ckQUe9uAcH
ejtKXTUKrEPtTd6ZBTC/gw0vs2cowLYXKRfJEUQ6SDRAY8PGF4DGpN6hTibHhTXERQm1SOimTD6D
HlksdAghCGDpG1byl4sI9mrHKWTeKKdSUfxGwdLDFdIxdArO0C2ijumRRVOtyaLIOSy1+chkgKUN
Nr37OToK6L6klwUa7qYWMKYg1KBoCH/4bolmWTDBfS+h/W1RnXkNLc1HpSFNPaUMmWJTpg9HOstl
aR2WUH5/13BZk8LZFCcyvgYOMNDJ7H+HX+cfo+9/mPZv0TcbdCPtJ8V5U1WUH8xgT+jQfWD6QyEX
KB0j6uDeUig1RSbKO9de+w0DQ8kOJAI913BkrKXp0hlvordSYOpFcG1CiPmZi0DyoJlSD9/sPDgp
ERFuPDJedyIV85061ZEHWl4nzP2CPdPC2ofmARHj9G33fkoOWxTcUm9CWVjjU+BKmLnmUU9x4BDk
58hBbyWLGdwZo034z5jdpdGJSQ3s8B8UCRIocwlGiT5u037TKPNTGcKCUTVhbfyhBEb7B+IfRxQn
DapeLWhcf6cMHRqFctj9ZNzs0QC3Vaanzvn/EXZeTY1jWxv+RapSDreSnG2wwaZp36hognLO+vXf
I76bwZyCOjXTZ3qYlmVt7b3Wu95wuKajmxjoJjNiSQhXjbgV4Qis4lPS/RXDbUYsTpysrPhyCALf
jUBAe0pfpVn3lKPFuusl5FGY0huAQLQEZZywq1pkHtMucR54NQ0n/1GGEYuyb3MVf3nkpeRnDxyO
c8FLEyYlZw0xVp28ttFbH+/a8K1jzKhT7BXSPwUgyOg+JNwHwnsssXqGROqyw3mHiqJfhf0uk/5m
4N/Y0qkYf0z0lY9mvdVFxhB7rz1P079SncWQAe806aHayuqWOpbpaAEjl7QRsqtFDVyCycVdmC4x
KDfhP4Cf9rg2bcbxtYpekTZb3VlUD210NuUXTqaEHwDbzZVdDFddXyQpXvUbijrMxSu6aEZSyX1Y
LUx9JaobMT1Z/UHgXSVpVHfY9rCkKfk3ayvYIrA2AJxkaoK7XnzAXqH3VhiR55NrhKu2W8ogRMpO
Ce86cn9lD/Ov3kK6depzSCT+c18EO7MNUsw1ncB0cCzAETP0XV2e7dHZdmkJMvSnS+VlrlJbmzPR
6Mnbs6f3+eQkjwjDYHwSqNmB11gIuEPgem26aeim4N84RQg7lZeGkXmz40MnMgXYu9LgJrFK8fKE
+wZBpHUpboXMmTeh8CxLF6nbyPTy+Za/l4KD5x/nZsIEjbAhAhKaRUvUDt/4O20bxrRkewzSjk1I
a0DEfhUpzt5Wt2ekjjkCFZxCfuWtA0GMi3eWpkl/LJElTYjuzMGV6dNb5WQNyr1qgEp02GcLPZL4
6KXOlI01yEtLtS5DFZ7Mjn15uKjMK8op30gNAbrdtfxMFCiWNBsWEaKWT8YgNUZlJZdBC3CcrOHU
4q5idcjuzGSnyEeVLjMHwexLEkrTq9aRxxo2k1MQU5MG0sKzeGMGvMQVWd3UKRGhaX7wwRf9AX02
kYEEiBEWMdCa1e0xluED0OOPnXkIq+rJl4+t7mF6ZCwJO3TCpZGni3DOXJoQg6jJ9hN6xenam1Mu
fIASzm6zwEs4vebyB+pONxtGihr0A3wg38yeE3Xb+8exMZ0mJYUu7jiQ4IyEL9743ujetsATXwtE
WmJwTBXAQL3L8NjIPGExUsgTNrKS0NqrgeWGtPHdtK2F89TnTgCII1Ao1PgWI9+1PcqmMlhUGG1H
CPQ4UXA16DnWsHDKFA6c7hrNjjkREBIOIQBGgnSS/UvZq3stfKSrgxpGVlPNWiqLuwHN+cjO9POB
9D+8UbHXEA0DFzwRm2DrRtBnpGnkCfnUHY1mW9KZmAHIWDne1fSxGAvAy9KPwUAwB/4OVyU7BNV2
Atps6RP9oCMql1mFxI0bNe9yu66I5JugDTf+Xa1+yOyefT4SLjnuRkX/M+oKia9oUvpy5Q+1rSXt
ptSVpW+cKj345Zi4FfLOkjfsmzXZQHGsa7J4ozgeB7/2B6NsjpL5MpLLUJpHMjc3RvcUyx8V9koF
YSTMddVLio9MRi/383d7o5Xk+hZOrpZJHTubjX8anPynQIt6P84r/BKPqrhqhEOHbR9wCgYqzQAg
svr5YtL3DYGrmXPJjGhdxj3wphxUC89Mav/zavSxUn61CpSL7ceg0JwRoMf6NlFNTrX5y33eKGM/
7xPB9OwebkoMUm5s+KS+GBKMtyow8fdOBLS9/G5e8r/u7r/XuGkJskwoMrUzq3mZFt1WLssViFRF
dS/Xp8bfmNK/OpLcUQ9/22lvdOvf7u7me8U5zzRqLAUpszMqUSbvLaw689oSsTdXCxo1Z8COBOrY
qPGSjUfRGL+jIokoIzThLxadzkhBpxqnnx/5N/korhrURoaMSQGGuOqNWrw3DU8pp6o51tW/2eGC
UZ3SvpTphVjTn6/0aTjwn9MGS+Cvl7pxhYuTQOu1Mp89POVlP0AzBMHAC+zJGOd0a2lRFcYuSdFS
saGXGWZPxTYwQPiaS1XNcTm9LW58ogcC5IZjjqOD7C0FJOKjSkqPXzp9kpA2T9WbMbksMwygqHiY
SxmN+Et3KX2/GUXX8Ne0VEkxZ0+Cm5vJikSIklJS76PMSY50GC2Y10dK5kmzIDWXZp4UhHgk/Q77
NbwVMMEJwGP1uYAG4QFTtwDeCKUNsJ9ZDo8iLCU0Dt2yCHCQs5N2YZ2lcdlt03f5HXdBnMQpz+rB
QV5fMlNhXN+6ZOUGn72QaC7Kq3rM/o2QYI85sv1q6VG7PDMATdYmBIjx4KUnLdgOECix97RmfJSU
OeFg/oEbntvAMkj/75OX7G7esO+bfxSBGQM2uC4nihFrj3VavvOu40tMEtuOMGvQz/yPXNr9w/ih
WFSnOMLM8TAguUTGz0F2R6J13o0TOA+Q3WNO0tE90yWNkRThgvgtMdxkKHlI3ocrCF3Da/F3IK8B
4JmGGbiz/GV/+9wtvyxBnposKQbeEVgXybf28aJS+GPZTDM05Iq6i00a2mX8nfE4IdsJW0Yam8id
8aiJ9+2VYYHgn6zS0UhY+s383Lhp42bltkZmN1aSkqqzw98cLUWtF0WfM0FKNiBNm2qJa8wKVfpZ
s7FbJ+mQN9EJH4S9yISfKflTsM/OaAyt+/CBPHeHCnUTHYN9vzKW/QUq4F/KmhNwBf3gDisjsEb5
MX8WHqD9bvQ1NjgjM8BXRmDb9ui9KrBc9XW1FbZwCWZ+LsKAfgcfZ+c/KsfEUX7Z4W9Osv+/XdIZ
VMxDTSblNzuNFdSdZFSafF/CuW5fRvHQQIDCB9RE9Bb/suPebLhcjAvhskAqB7sbp9nXgyyakZ/M
qMT7NNmSXCTfm8I7BmZjcM1yx09/8SX5fmsGfsYWCRyYon43Ro2iUObOUvE+Y+yKfgtR0ATwJtki
mhMCkX7eSOdq6usiNlg3xM3jJKFhoH+LNotZIckxGY1seRm2Jh6ZSmTvYLH783XU3y5088T6Xoma
JuBCPWE/GNYlNmuyYvSF6wF0P3Y5Ul1eBHNJ0GzU3qmMg7HJzdZKtpbM5YgRsOZE5oyV+bBW6cRe
4o4tPClAj/AltVWcIgsXAwb2CrYapgKhtSR0immKIe2G2bZl1eDmMhPt1j/fm3ZTb3wukP9+iTf7
dxqKJAYZungvYAfJHFFcjzo7nXlnNGvxKQ9JMHbUj9jHNMBlICMCpCYrH0PEx9J3pHOqPtb9Ju8W
mFKR+CcPaxFDHPzZcfkkUwygTJ6Bskjd+s/GX+W9/oOQ+GxgiYR4uxUfe29jxveN/ietVoP2KK/N
9m7sjuyqdLY/36qufFueHLyKbrBiqNF5A28WjCUKqtIoQnOkmdv3SX+d+vLQTNJdoj6kpUJQWP2i
4QQiduW6w9exxeusrz4MrBvxgLNrZlaVMXuORq0tV0coD1lGBDneTap8VcVrzkI0p+IS6e99TxIw
x3MCqo8hRpBdMov8KGa1w8EPiY0DBjGil3hgyu9EAVGLWUE4QblgSKQSmBrJkCnqB8IiHMvr/jYN
nnKUnn4tbsoxP4w9VqNk5XnYvpVwztur7n0kEu6qRO2NLcCbD9Pf+hjAChuMQxtcvyJp3CBTxFxN
6HU79j5A1mabDEURoT8fAoZSLZr7wmDu99FSMlDIHxrS7UUm0lA51PYktN46B7jxSPeO83TXlrUt
6hGTL7pOxgHDOO5bBqIm5NdC4CQ3aCYpTiyJELrqWWNgGWIRDMDT4/8bRUuPq+UrAVdeRSpocvA8
d9oak02PT9phtw8MWmvPDP6bg67DjIr7fSNox67zyJWCSWl1T4a0FfTHpCDaGfdLgUg3o3hN83OP
oGig5SyZsUdPERvsGEHHrE4tUN4kbaV0hSV3Hy2EchuEvIO4fOGQ/qJb5X1BsrN2wSdFlYkP9M5F
QWc2MUh8mW9f8VB5xk/lrONU/TVuK7Y0ApAOJ897Txk92oFU7kfAUi46x85Xd1qr262h2QG/Zgrm
URnUyQxvqWmtjGjF5UNKyEhhBo44wpIVCkLuy6VuCNBl4ZS2q5zU98kf36fOJEqlwXZ1MuCK1tGr
n9ZEvfZ0z/2wDPJ7McNtd1T2MyPCLBsgMtA21PWq2/nFyqyvAs+zmDRM2has8n2KY6Al1uT1TTQd
yO1EJigK+nuzhUh/Da2LrACbRuIhkJS7EqSnDOqFIpT39aQvCobAdQ7jttOkRccI3BSgRGEPK1rg
CPJdr/PsDR96UjgSaZIWCx84O2hix5dwDxe8fl3FyYam9pHXIw7GZTyd0oHiizDcwdEqw6666h7G
T9P1q96S9rkyrSI4Rw4BDQshgAm7FPEn6ZiZldpsO1zYukyRpnTXJH+pmZr5gHBhk+LAOS2lgTmc
2S977UI1N0VvAXyIIH7iRJTNud4fcHCMNNUdpkM+3pnxJTQOCb7DHeZketWuetlbBJq3jWGEp9k1
YwV3VUbaGJhWSjCkwTIbT0WMcjHDcxXPR7V4mAxMYKvhX49ST7tYjGq98bUo3yuT9ObgJSt0Ny0p
C5mXtrIFAclJxXKr+9NDQFJnr60KInyUSz/Fj42YuPWYrxW1wy0qWBUWW0OwkpUErga2CiGcDuSq
k3k2Ot5O07+bgSghwG8rEuCsMsXOfPkUpr5bRjuyBvLo3xDXtl+De+Y7xWCZIxFJM5dyAhZAhGFX
ioVGOC49nbEDedY+WGNKOmUNBqnBV+ebKcRyPwEjReZkx9iIAg9rcyfQrkRIoUPW3CUp0l+yTXLr
kFUP83urbqWkgXgk4mgskZMcr7Gh7XLY09pBlZ5CCVcrbiHGrHVKiOYkI4ZQOZ2GZm5+IgGwEXmj
HjIDjZ4UTOmbkgh1sJMSDKoaHwJM2uY9wuCnxg72tTTesU0qA3NkzI4CHxpqxSYP2ad5qSBYcF0a
Tx0WHY2gXZudW/sqHqR3ctLeeYG3xP6It7rEkyHs4/u0zHZtZJxi7aHDE93H9JFuFd/CTR5PG0GO
lxjwHSesODvxgE2pmFzEVPsDB0dhPYkpGcV+xMDNJ14W4gOzkkYZX1KxfcJEDyg2yV7V4SMYibcP
3mt4boKu8nafavA0WAItBbslSG7QYkMd1dvEJwo12wfdeUa2ivgpF9yIR2H0xp84Vpei9M+EdhDB
S1Qiwy5SfG1ZO1P2oor+R0DUfRceo0h9T3nm4qQcPACOBGvoLNT3BsQsgz+saK8x43Tgjw476W5m
PbTqX90HfQuoHxYWJlpt9gDBKByfMPwDROwZ4cIsg5HImzRIeIcG5SbioWrhU0uSt8fwBNUc5SsL
/WLNXtRkmgIZJ5awYbmCnOqOojBKGw4pJ1fpofXSgx0Nrjh1G0qIMwXi0iu3DSeHzyuRVdUm6DDM
pj22zhG8ti5gAMSo2clbojEAsJtrKzVkNnLEGBZmPVA0u+CiCv22TiA8l6MbwofSrGDdt9KbQIC4
NxmuIyfhk8jRrVmLsttZkf+hYXRVjt1pFKeNVY7rym8IC5XhAfCy5bG87gTh70RaszYpDngGdmYz
fhSBcvNCW+8jma49DjFUVfPbU5I8ODxavGjaBPLJNz5/XCuNCULribwfz3rWHKyzgSVra6QQk3NI
pqIZvwe68DerW8ZsMZlaEmC9d1FKj3Rl20SopVtbnSn+FEQvBHWsp87/KwEmG0x/y1E6KpJ81PG/
yIEfQUDUmthIzoC8Sj9A6GPe3SEJ338uyG4Dkj6BEMVQFZVgB9gin+yK/2B6nTgSkudZ9TEoZPLI
mdzV0smoo8VsRDpzJyqF8ZMXufOOUsjF2cz7jQmIUUgvSlLbXmIwP6/+tcPoNM2l8yo+/8vPH1L7
1kHNRSOQ7hz3QJLgbatcpHrRtL1XH1N5xDITbpmpO0U/p+PCoCDJdK6Y+ix8kzLvUReTjwl4CtLL
bt4pYzPYxWH4WKEKA3pXdGqxUExWoh4/ZFV5IavTreutYgqL+blLUbQzJyMhfATNhvcsh3gD9hjj
J9hlF2RMQONkuINDnEls2vxuTpbgBsOhGT6NRnk7e2SPSMCfPcbIMXYipnfkUNO6buURVDmvUA3r
QI+MtQEuiVr/y/vwly7wO7rAVwYdhtyr+e885q9Np5BEdRWnPFepxRsxXaWQLos8XNWQxDpYzw2a
zNqHjQfXnzdDGfa6yIbcVEz5gxPzqiU3AgmrH56C6BcXvNtMhs9Fp2pYyxsMe3Bwvml4ehJh8pRT
4lhZL02mXeKkf0698aARxtSqEBck/VGBX6aVT1NqPo4Z3O2fl9T/XPeqzifQFD4JTPmv309USmkF
m4h13xCJ3hi88wpjmjqE3HTwEArIPpPIJymrXKOuH4cwfmTFG9RounVJhHHlZ8hjOPCCPFu3cXsa
Ev+XZumzF/rSXPMMNRFTbkNUJAUb/q+fUS2buM5CPmNIIp+XbJkEb1oy6ObV7tWBZVuswBzCugH9
DEIob6o/M558DnpxO6iU58MTtaxTqenDpB2kyt/J2t+uORkQo2d4tZwPoBRLC2VmQfAGg3zWme8G
bmYpizIk4oWOORuAw+q4Ps3VTOonW46etE1w+KdHDpR6XwRGynywxX6l2WXDX8E41lOCtyaQcs9i
S8JmFcA1HXPjQZ3Chx7no7FRf8EIbgkkLCsGJEAec2/J0rrdy8K6rny1aepjYQHoydAeEwbAHq9o
RfyABIcq47BpYo0BHtIMKDSkp7QDKd8vCrBuc8YDnvbfB8doev8caNEfpZYIdhx+6fi/++HySS2d
58qTxZn1lrPWTKZcKmpVHenS2lJ8LDQOEMG7K+u5mMqWjYyWtdD2oTguW7jlYw67o13IkelKU0+Q
C14dxd6M+r1KGaHHPOOUOmre9oZi203TXZ+IT63m2Z7/4mPwnxpXgWdtxQOLPSdZHUl+WCX2fKLl
s4zqLAbKMQ+EdSuQCYPHGiPCSBjelPagJcaiVtH4Yr4Z6nN+d/vw89v4PzaE+fsADcDFnb/0G/jR
SrSgKdX0/2cSAvhOr2DMRwmlMk5XRtNVOY0A5gRmWlRfv88DvuGfEs64OtGiusx2gGzm66vW11PT
jqJaHoV6azYP0rTTg61ZvKTQHBrmhCjCqgBHjexS5g91tGv07Zgtc1LSjAddfATMFqH5Fy8a2jwi
p3oIC8si2sHoqERI+ou+/pBL7N53sn7+5bubd4Gvu8TXj34z8KxlWe9CSyqP+XSv6C8ZkoFqqzW7
RHyp+20lrmKwXAJChpPM5c3TVF7afNNEv+R83UaPzW8fXyFhTDJloqR/Tin+U0moZqHrXcfnGNQH
xYM79oJ/qaDSgHgPc2Xf4JeuwdmOZ7thnmDCtzhsG5yb9G07/rKiPvfv229ljn0kkEe38JW9WVGd
6pdNHY3lMQS6UN8sPHv9Za3iGISBhiHgY1DB+LI1lBYET5PqZf3plSOsS7k74+DfjicTUYL+PGSu
sWqijQXPJlpb2CUmLs2JpzltvGt8+Js2AtE7fsJDvcgr+BH9004ykQ6X4Dp27iSs4+isRS4Zhi4c
JLJTGoHiaalfUmXtwwuWyHxwo8iFShwglo/WuOPAiEf3k8GcsiXFTrVfTr9PMsW3b0eVzdmwVZkB
3K/LPR+mPE68ujxOMF+jvSYuJ9/VQNzJUiHt4xVk3yCuRHShzrXsKbKjG650TlhVwT4JjjEtjeB6
SJ3GPaQrIyRhu7gkBILEiG0uBYisBgXP6XS78O6SfJcGTNB2HXtIDjnpQW5ru+ed8miPfjH01W9j
IT4XIpawzG4VkcP9dnAcm76kiUlaHpFW8L9/h6fYftx+eM6TgYz1iWLHhtm8oBKbw8HsK2f/YnRQ
lbiDO7mqc+0X2lLaSy7hSS4Mflt1hg3oK2w7R3dkR1mSvLkwHrX7cmEgErAADu0R7zDTgQng9Das
RTdzQhdV5wKbMMezL+iaXMU+OdvV8U9ho0dYR/NvPj3vIFM4s7z2NP9tudy4y4OLFYEbElSZOT3K
wgtxFYvuAcahQ7qQ/ZY5u7fUft69sa3fNUv6OnsHaMefQxTnsuM6An6m0waO/TJZXjGbcjIXGdZC
fJd2uLD9oSzV1rhrbqZX1Dr+Tn+y7jHDZKd1lX9wexfpJVsaD94ZRMk+SwRWIK1dhYt6NeAZ45+y
R3wacKLBkwGixAGrEZT2wV26bxad89phOYJ9wEp1pRVqv23xBOUWtym4t261Q4gRY/02m3fN2hv+
FCBc7wltS3tNk0V7yO771bTPjtVG5jFoWNvgOr0guHtZ2xaPgs7Z1ZbiYn48iAwdpBUYOc7/jnyI
NxUTufmfwkXq0Dnb77FD7bvKV+WKKb5pZy7NuuPb79DsduEOqRtOsqpzz/SPrz849wsiCTfSclyk
dwW/lvOfyq+4lm+le+/qHYLZZPhE1lsP9HsREaHyR/BHNffGn4KNDX6WQG9rp6fxErxaGH0zTcDH
GwWOvbJ77NfaM2PQHbKQGPDhbzsbr2GRgJXCTtx4S6LZ7D8ypqIcujha5Bb4tV0g2LkHkGyJENCY
bkK9m3mRQH1e7xCBZWHEod7Dr3tOj0jgoOvX5HnwA+/lW8k0kW4Gn9jXMIAD6QDX0demb9CUaOCq
0iGgy983W/xTnNlkKt6YZCJuteuUL4p1/ZcjULrL+Z1hYWzrfe9+RAv8qS/BLlmPeCp4LDZY5mcY
yvyz+tw9lawB+sBztrX+Wkc02yhe9Yfwz3gy9sFFOLd/ghNy6fIxW3Sr7JDeq+S4IhZ4DB+No7JR
7/jhpYyfl+BmOM+qd7xo982zesjXwYY02GW+65BP24Y7K9GtM/6yh3GNLnw3osrXHHkNkY3X5YKX
xJnhbr4WVwmUOqII578IxdwJm0fZJhYe4fbbo/MOYmQzPHee7q+7j6fEIYiI11lz36BNu8hkePN4
XRGI8koT6bzDCoFVCS7qmg6EAVbc4VnaWPvYPs0Xhlxu49K8wjBv8bj4K9pvTx+n9bh2Lh8fTuM8
9vZp/fbsrn2Xj83PjPZj5nwkjscrfEG2w53B53TWJzAqkgXbX/Z/Y97fv+3/Fls/I18J9/ebcscc
kC/6dVQeKaUZR2z9UHZ8Q1z4SOZaAwBEzR4lWFEyNteG+VAhgBiYMhB5Bt1rbh29aWgYRHVbj7JT
Qopbxk8SqhpN25hQZpSQZTvB9vextEvyhUpGYSsV167XV1K61UM4duElV9DjYO7uO3O1mcTvo4ne
tpdddcS0DKqaajWOUjGKEOLdgM4xl6dFgpZlhr8klqXIhWWMQcbcA3nkudSOgdxkHNA09viuGPU9
vKSc00nwZxBedITqMsJ1TCjtG4ImfEJ7rGqZ9TR7MKxnVMjSuuMvFdr/+rZlSaLhhdiiiNbtaRuW
vTDlXnGspA8N5adCQV4QYIzMtTWftNlzSOFj4VxxEKng9YKIOXgKP3+K7xiKhcm+ZEKLUyVYXPLX
Iz+r6f5CRSNCNT9NqgfW5uOOteUdt9KPNkmdhnTony/5bWZLRWjC36KcViXO45uZrVCXplXmE/fd
nOLoLgkPdbWCn/7zVW6JYp/nvanDSJMhwXxnjnZpkXWWrOdHw3/Ii7eMMFe5vlDfZclWKR0yWBA3
QIn7pdD4fl0YeKI0P1gR5rZ5q7QawyzsyWnPj7H3WAQraVriM66NrwFhJagVDIVAB+xWfr7b79XN
zVVvvlR/HMVcE8T8GFRuFC60yk0YzaQPqNc5RC3t3lJ3CtLYDjuhdCP3hw6Z1jw79l8sstCY1h1o
pLpoMY3HxswWkzqDk4f6X0K/rFe/LIFv497509LfQkoi5pzV8HXV1U1p6Ulc5sepPk01CEDnE7b1
r0J50kPOb8bNz1+P9O1du7ngzTJvJk3w2rbOjyZeG0O79RrBzihtNO0aMAlk0NOGd/PkYzqY/nXe
Emo4dz9/iN9uem42/9MJpZU4edLETSvax9SlMOKh+MWkF808wt/X/7fe9eaWb7YXLVL9Qcrz+Tsm
vIJQJqcgTD52gfYA/REEMROAR1XqZFr88nhvKakwM3m+Ogwmcmk1mr+bNmsadVLD5Dg/MqetobZP
Xb6umXU1g0Fs6DxTUCZ1q7HPVvyuynyhG37JgvikBX45zOC5GJYma4oJ5QUeytevuzcqqYfGlx7j
yq416GpQa8iqc1vYA4wqBheFNHsbc3KfZMbANXAZHP8SdMUei3yBuTQCRwWap00WGzRqi/96rxHD
YfsYY3MCM6Wb9XzMGAlzgVpwtY7tH6QCNXU8o0bD9mHBIvc//7yM5P/xYIniAyb63Lmh3n69sUjq
csZ8WXIsp2sEUcEkoo5pPqt3SdZXCIQtE3SN24D+xEzFqpDW1KumxU4FPULT/zMrNAiHsF5Jvuz+
/Nm+gQ4cZDoA7gwvm7P85+tHQ/yoCmWbJMdBYsRSwCBHSVWOtk6PIHz8fK3/tci+XOwG4dDbWG2E
WIiPKF1ktg0Zk0wGROqBhR2JGzweJxUufQh5AuO6tFr8fP1vx9jNvd7AsIXvlX1R+MnRMhU7gHcA
/Dmv5lH8Zc7xHbSfrwTl2ZBETTMhB379VgM5qptWLdHMs1UNibxqrc7+Z0gBdv71QSR3G75iUEER
GpsXCa1N4GGbCjUG7YErqcZjqdcbX137MS7yMF9+/h4gXXP9L28a4xc+HrRoiPUW2bBfP1/c6mlD
fFiP6Ep3WglB1CgwYFtb8N19aC5phzk5gamNLhGAWDwNASZUmDh6BBligZLgMpFalOxa4SYQMAra
hgb14YARvXjpUeEmMcrj8mNE/1Uzf5PIRJODx4xvQiwMu+9CdyZO9FkKW2M8tFm3VUlvNGZZaGRB
RonscQyOgUH6JJl5WoVPpjkFZNNZZ5/pLzBZa09JdtItRzYWE1LC0fAQ5pwLSXMI8DVEemrl3bAY
32FiI9V47YFXSTK51X+t+1QX7c4ISGT6SBEJtxVmiHH5kIbQK4Z6lSGrb6lBg6S39eHZKCdHzGpX
HndD2sHveEbCM/X3Zdtuc6FzfYg1DUOgOobNM88SNdRHNMUZQteRPrs4I1Mu+mWBrXkPbGYpFKqe
ExmK43WRO8FL70rxVBFvqkUfU6ocBqNDgd+csjF0ynA/YeoaIOHxnTYqnFI8ToaObgpXjZc2y5zR
YzvE1W+CKKaZ/b6QiFTA5bOgKB4uhvTcoYWNsaZnCNmOsR3oPYG1/4SIeVvUbEYdPxNdY4BPfyT7
x1YIl013lpnpq2nmDNIzui2pVZYYt3QhhF7MZwzicyNtXwOYSa/8vmHBxIsDx2iNu1IhpNNjExYR
Np+4dt5ZjhSXz9FEF4AalMgf20CVJvbeouG7ks3rlKwDknDYrjEBMTSeTkVz270KEJ7KUiTMWXYa
rztI0Z1QPo/Da0YLF8KkKJ799ErWlxrcDRauiHgIjuRBP3kyvju4HaR7Vbsvgg+9XCrYHEZPAmRY
rGzxrZ6VXOJz32D8Ki+Nylxy3sFGgeXkPYZS74Dj2/y0rh1a/Hc66E9S9tvJ8Ln1f38TmYQimIIZ
aN6cu2E1CpbJ2OzQyB9oiUWfsGg5o9zr91I87j2ZbPuwWWfxsC7FCtViv/TMO3+MDVuWi+1I5PUY
1XDSZguS8l5t/W3lst5dT9fRISOCtXB5FIanWDePXH5Z6vreNFr4634AuwRIjCA5jlcrTP9M0kPA
URn1z7IlYiRQHMXcuDTI6y3gkNhrWV7wqJPmmAHji+SlqlHD5zq0eg0pwVxWrSPrw0MLU7xSoodQ
guBB/R6FrVu1eH9pwkXxLjKsDx6fus/MbYNITC7XEASYUlRu7c3LOdpJic8aglXbKk4wQelkLqX5
zyKE0IKoX7rMLtmlMrhaoXCMZLbcPlfZa5+326K+C8xTFieLEf6e2GVuY6B5D84SkruhAfvo45Oe
ok8sTIb9AXL4eNX1+7Y+jfBlinHWoT7LWGKoKsmYorJVKcGDnK6UtNyu5s9KtyIsYwpB4tBFbj39
6ATspUsnxmZzT/nMPi5tdPMtmt0X2CxYRn5noC7DGAfXjjTB6aMkhrV9r8CT5HBv5AkadkzlICxJ
WFulkGDSZKdhXGots5TmJ6eXHHWn0v1FEKLfIgLJ2vsWRBbY8gqfsNW2VafuMuV5iqPVWOZLEp99
lNdTJCzl+jk23iJr2Hk4l1eQOfxRXRn5vsPavnlo6SDBTBuMLQOdAdYHuis8eSDGmaFblLhC+pCq
Vl6SLiRsdtRwx7DQ1GEIdv/8pkKwT0wpj85oCGtOKcXl17H6A83JkcRynaq82flONAY7VinLJIOE
9KtUMR3CYjUr7vSC5HcdZFOVlx2Cf55pWaCFAlf07y0zWsrlkw+tShsfRflZ1xWHdb+MCtVRRwh9
hrJQxcJOO89R6sflVKK1hus5SWRLqQhSYRT3sNRHxTiU6TVqOfHbaltkOnecb3K+ENVg1wngL/qH
JC1OEfausIAoGEWgCNFODGs9PyihfvGiqwg7J46hExu7gMVFSNR9AqKSsxV1KDCiP8O0NptFj7h2
TA+GDISZ4NRWEMk6uJRyBhP83KjWEmPWxnCmfN+HWLMGxi/HPFKYeff47+4yF/UGLbtOVLWiIy75
es4zHW4sXUjaQwd2p6arqkq2QjGsBeQjMgZvJkYZAyNitCE9EJfWAEkqHJ6GXSKd7qAmox5b+VTG
faesxunSl28hQgYJRuSm5G3RybymzDgYA7KPNEKmgQNaVa8UbNtiKePQhpMqYBv2kBu9C3yyGlgJ
HvMUjoZ00BCARHbZpJzim9YAIQyx4tHQOZZoCkEWQ5q/zg8plctdJeEkxFHSyE/tRDb9XtfyRYgB
opngg0kCeEMVaaxN9DpT7ZoN+eX1x8QEUI6BD7Nq0edvcflK1pzNXMaXVnmMbZxF4jUK3DHcqfwX
4WxuVOMdIAc4jnXZHVum01McaTpuyc2zLs5I7cizf2/VeNH4XEjZxvlbWHMdlvCQZHc1Xhcy6lO9
CtelX9ogGskwlwfq2sBJbZJE0nEwX8nfwwiXW62nBQBqJBqlYgEtB1BescfGB1Z8jK2ekvD/Z3L7
BCeNA3AK0fFkgRtoBJghOCmSh0I45O27KZl8edlaFP7UsrQ2DHzkx8GthZm8i1lM2F8btwLO8ITm
oSpSpy/fSxjDsxsZxFJUz7Y/AbpLSOY9ea2zTpsCKu9I5/l/hJ3HcuNIlEW/CBEAEnZLB3qJokhR
3CBUMvDeJICvn4OOWc1mFt3RUVVdqqKAzGfuPTe3MPI/hgZpgVGvhbwOOoXOXy3Dldq/dMF3C52A
wytWMEyi+rZg/An2BO01jM2Fn8xfZcN7HcsKdiEh37SXg0tAMJtWtM0+U2sctrm8m9F7W93TZtPW
xwxmWqMSn9MDolNfDS6CkCF5BwpK5ppX+annzOMhhvhDwizdlljEcZ2HYh2lEPUQ8RFwkV+mbj8c
e+BFqeT+os9mjlQttOxriNnxUpU0yBFJSmeUtqB0J4pRngTHdjrlyxDTrN7c2xkA6c8akn4ZWYon
JnrybYA+uwwJIIWUp4c7mdytiVVS+4zxeSu1uUoCZfbKLor/LAdfrnNy6k/dfNFqpv/0skoUnHQ3
W+bJW5Wy3JHNunPAQSvuvVVuIySy8dcoANgsQpCtPECTrlBHwt3EiUUxuA54WGSEsi2+q91vqnCN
inuUnZsheEWBxfdo1O5KFq5TnPfzC91VriewWcRKsq4AFzkgmdTHwkCc2QywqSmco+GfwftQr7L8
PPC2yOIcNXdpmQu9OhA/jXuh5Aicti0AG1KBHsm47sCVsIKk8ncXo7OJkpek3GYv5QX0S+8ewVwF
HzCdiOpTK/a1UAkWbb8HgDBAbslWPdl9gpdnSVCygcFNLinAAP2kxSK72wpKY56aRb0JoCWWyxJX
ub5iFVy3y1pdyZMNYfDKa2LDDsHt4ayBgmCLm3YByltlU22nqwFroV4JJtX0KcXCDb8MecxYeQxh
CCCLhrB4j9O7osOL4nNX1dkz3W+olCRNu2ALInOgFSh0+y8HWqY2Ky9kjrj30ZBmx4J3UNnzarwP
eL766ao3R3uAUtWvhoyYeJx7IS2SRXKjtkuhdDIEOaT+i+lvZCgXbgdZWV+JQV33GlzLHOwCRMM4
S44+YhHT2BawiHoAicJ60vW0SNeN6N7KB2Pi5UQYov4rbGUZhmyNyj+bHGZR7TgxEEwPNaaJNN0p
89U/kDL+1gf3DLSMgSKlrnGUuD+TRbHliqOWPSkqVtYYbYIUazLAu0VgH/T+X5L4axUARBSziJM1
UtnmBT21hY7JVf45U38ecm0xzVS6gOdRnQfySM57CHPIIMNlyQsl4AVNIRTQot8xjuWqgHemPtG3
Le0M9ia/Mi6ypVMeuvpLidJdOORnhwrBnsBv16FXz4H3dGz01tzxpy67TwS3WyWAaP7HTysxzm33
yHt2ne33UBabpjp3fYvDxCeDeFqy5FPNXSaR7EpjMyXyJeSDRNy8mK0VFRefO+FYi7apnS30/tkS
l17BFO7vKfCx3j/kCJBsxm8NfAJfEsAcDF5YzVHbqF79rcaesDNBpPJROCVVH15g6d4maJsFJeLo
/4Rju/KjY9sde8OBPfER2NvjbsDHqKnDOiydtR8Nh6IRS6FceWA0R3yo+acV/RuTp+msSioda7qS
km4DE7c4BYrXAmBN/zs0zdrpSpjXLEGHXaQE66jkGI+VlT3cFGNjhyC+KeQk73RVP3yy5KbhBaMM
V8xuLlcCM8StiM0CQ3EwLJUCyxGQgFpjW5vW9NX+JorvU/6Q1VYvURsAnbpT+/D0DijiiTpojjr2
BWuE70JNw67A4re0lIsBCdLQPb3cKTxd8/xa03AU/IrxVv3UHYnNLjORzwB4HJEvBB7OPIfsQe81
WdM2cGD8GHRCqrmZG2h8uFwpLpLwY2C+zC2t6ZOVNW57A+oxaiiF1g9ps2c3UL41TDiwZENMmE78
KdOHJPWBnwfF2SIbtzqNx8N4U8GyGD5G25DrlQvBjPO92ZgsSxMVGQTCOleTFz05cxtIVmv5tZP8
8FnwcdeDD4QPBYDjbIb+Tt4PRZItTjRdy9i1uAK0k257c3czsVIuQ5h8ymVMjiGBoOJZK+FKy3FQ
AEhyalhAF+wMfFaV/G7owNntXfzxpcxpsnKvDe8GJ0VVgHVRvcp4GVQkrMGzkzlrZQjrLWviO83b
wvIPvvARxH9r4V9CgUfhIrk7e9gGRENrlEVYExaD/khh+xZ29IEVAaeMKkkPmPpD3f5Kg8wUbQNO
k1MmaV40DgBm/quA7XWkKKsRQF9S6O+9u3GVdW58qpR2uXUdRbn286NoYIjF32HrgGbbFRP3mSVO
qljlodzM9R3Ts2WvXZOA9SFmip4y0ur+NC4OVA7lbyzeJP2AMSGPZ2DQcp+hWVo17WOqqYN2A1aG
MmQTHv7xYYryLZsAkN2mZjpSl9NSLALmMWkDXK2jHpPIeAZ1mZik3+BKUZtTAjWoc15aKl9AUyXo
TWlqSAnzZcLGab4aECvHBdMOGI9ahqYARWJQX11ZLBwALHaPxjbWt67chuKgcKyl8W/ZmxhV9kqQ
rWrdvvu5uJT08RhVV9L+13b1KlBd2LhH2D0oAphLAUOqMeFMyTiDF4/IapeJ676L1Ng6EXJ3IRa2
vsPj/902wdodpq/YJRwIqk8GFjLpxpNhCKxM2b5zglWX3I1MWfTlt2ZdkN8u6ulf0nIbiGAlkT4M
yJwNkG3Ujl3CGifD1mvDrBzhao3bHNqYYj1GNVy1FOeZGq6TaD12PaSRkQFLd9YG56rGcpfDfG26
camYF9tniRsFoLX+VWq0TMovzX3P2gdmZ8NcU4ccA/al4Bg4OK31QMJ7YZcnUY0Y6/ga6IkSesCy
n44a59t4iOyXtFDPUtHOhpvvpMueqUTNCxVkZ6h/rfylTrRoEmrgBvbSomrBkA8zr0XTDbTKrA5J
n79a8Oy4fRG9NvVPZP+NGETH8UMTDRgRFatP9ql3JiSWOS28wbOx7fid6ugsBy6UUllEWXVQ4GS3
uOvd8hoyyaWQqEJ+xrQWYcZAj+apBbxg4sIr8vcyBt+70Rj36ohQA9H+N0Ya89+8PFr2TxkTdiA+
cvVZRcPGIQYCkI+p7Uu3AP6q8va+zQdcqDtLHVyUGyHwRozYcXrYHNZArcKp+EkNJnVMfpTuF2ri
2lbxMGIrjMqtEu2b+VEjVQYUU33R2JrpTnjUqvwaO8mHyFg2+utcMmJRbipcmqShzhU3f5jxmeam
aGLWTxvLZDDE01/aXxWvu+EfFcjZ0lAPkap7bv5wKNT48ul0a1COQaTX39IhWwfQVaiUq7L+cU2x
KeKj3XwrmIlV53eRmyd1kEwfnnn+8J3fRPyO/tZSX7EFrNmPLGukQ7ThhTPfB5idh2oTa1DD9OE0
mT0DahbCvaewHqKb3PXz9yh4oIxYdhOcaxRC1n4eYnaleFXbbm/4L6V2qoW7DXvCPiAoZsrTruTS
FSSF24AN0Z5UzToV7H9CbMXkBrXRn6XfMgN4qck0jWmnQ/Yr8+WQUY4igIpFBEFtCj08ztMcJo1N
y2lHXFr43lhPFzC+tJhjKRGQa843Ua46xq2t8a8KoZfmWwUVeAmgMrmMExBghpBTjPvZ3abpvRyS
cyGrW39TDeSILr21hotfe6H+SPqH1oOZEhB+KVFMm7kZX4DPaFVzg6skSCUM8nb9eImLb92gPOmI
NKD85gZpVNRMjTh2ipfw0gQhd3C3spNNO+7TTEPqxw8m6tYsv3ENLOZaJ2orqpdqxcwrYPOc+ZMX
sDfjw9F98AzdH1bOZS0oIUCS6zRhjH5qigTV2bRThmlDPcY69aAdbgYpV0NV/D8b4v9dTv2f8QZE
Gd1hMa2pdLf/d42RyDpWRlc56cbDhAmoIDTWGYfp8J515v5NeRDAXGvtbBJ9maQHnUBHsn1Nal17
XUZg6XRlLbqWF21aZBYmU7M+2laLuipbDs6PpNkYe8vLYzRReufV+o8OSUJDAl8jQKEEGazXMYi3
XKl24PnZIRn+ogSi3VQvQlZL7nhO24KB5bDLaBpCVNAtF8yoPCYm+SjAg25GAtoA8rFzjLdcbKb4
LEkTbzi3Q54uTMkFnVXCtEYwec9qLH3wiSMn+RT00Zn73jRnPaJlCFGrbbUgvMvm2+qitRYdMhpi
7WMIvsbKpRbvjq78rvtzEX1bYOQsHaEOeD2j3zI6ornzYfC0Syu6j+XRzVnyq4/K7JcVk9dkEnx0
lz5cx0216fEQ5b+Z+pX/GHO92EHCBqZPHdwMzkoZoIUyNuFjLoAg17rpDZwqCm5sLrKo/3MUZ9X3
qZeRPCXPavwh1fJixTxdw6X2KRL8BwazVdG9sALos0eZTVA/94ndrBST+duXyUdshlRLmn3QZr0j
TP/eQEOYfw1oDtmHNHrlWVF26HlzHEGmkL126xa73F24TOCeKnUttS2WCziemaOfUjEguvh2GvLw
GJuP7VtsY2BJqcCVk6uxY/pMoRXawWdLQKbuD5s2ry5dDNdTi5eqhDtsk18e2owdHqMCXosSMNfk
3hggx301zGacOuZ6MzYtLBXF+hb9PeN/D/HbFXbuTWIXlV9F8c/n6VLwPZeMT7saAv9nre8bAHEW
nbz2lcXDMs4EqO/x1AgdV+GnjmrdvKSMrNsmvzjS+aQDqOOI0yFbzw8ZqqqpOFkSGwxnpmD+aD7j
6qsOLyMK6mZ4jR55di96elH6XuZVVfdvJF4h4lC2aWtzjiNNokbXF6E5nJSs8UwuSj3E254vDKtZ
TQ0z6hibn6OFbxGTjV7/szO88FS75X0CXTFGJAxaZIa1xUdfH1QOc+7wIJ7Olf/r0Nzyp4Thsi0Z
h1Tk8c03gAEHs4Lx2dUML3ik8QNO1js1S5lioGjmUQV/QE5yPWQvkQw7m9GCz62mGnRbnSHX2hRu
WjfhivvBIYH74CQVVpNmelDJaS6Cdj3AuQ2ah8Z7XZjdX6Hsan5jJ3zVgvZgmv2uFOD5IJXDU9ad
P5oeNxgWOS+0RHxVeU1cbxv7qVJCqjx4ltICI8zfs3df3HulW/lVif10mzWTBySGMQICA3gNICjL
/C0XeN8cNLazCZlsLi3YOL79YwOoVjMGDAiuteFkMZcO2+5dBJfMYRg/KStLD35iRv5R/a5QvWRw
ZFmHrPOm5cGQH1UHXV1vca5+4OzetE5A+kI78YQHwaphkWi1OVTN6AuMwxNdwL7OVaIUSuaoO6m2
Xw2KpCIy1zT5sxXfKd5kHbIjcjfT8KPVH6XL69MluI8Rjfcb0dlvNVgEvdTBwhWLtB4WaapsINUc
0rzZxJXx3kfM/8qTQbdg9dly7c9XX35Pp3YlOv7mfMQOYnYm0LOVMo+3Ue+fUJ0tZnz/6UWFhaEX
X/y4TllZTtSVfwMFvku7F2LkiDPiBsaYGdcpym4Nf5VcxT06BF7bDiuVy9eYsvkCdqcPJfh0+++a
GaCNqDSoHurI2EXfy6wCyvyMXbqsDhC29ta3z0Y2EPHS5XkslK3j/xtJBYlpRCKGha7l8o7dg5iB
Uf4MUnU7tEckBox0OPNK92DRLmjNn9keVWqJKi6JBciYxc0LgKUvoNDy2ODoX2kMtzvBWAKosytB
xPegJw70v5r2ogNVTbUH5itGK9ky9N90FIdT8qrEYuN00R8H3lIFoxEzJoQuwFQszn4ChjlgqsBh
0fozQYih99ewEDPFQj2ZLhIb2Xx6mdyr6PVlCYB2stXFRDSKwMFAk894wI6URVpBBYQnPFtnqNct
VjZ+MLwFLtucSuA0SJYlI7vCBYAt72NDlmgk2SOtegkFREk9yThNmuhoTfE1uJ9F8lrrFHh19Jnh
2mBBtNeqa1KRrhP8jl18i4P6jfYwgslt8AQ7rMBnwcTwjKks03HYDLp60+rIk37lGe2xphpvMcP7
MNHT4F7AB4zraVUUjM67h9MiTwvgpZY0g4mnaTmM2GiNeQnA1uDZfrQWBI0EMv9U++GztV6cWr42
oIvZkH6mwvqwk/jSOOu42wcVNQXGVIq7Ak5EniAnIM1YfQT1PWrvMm+5QLF2PyjhtH+zikDOG1j/
MhKuYHN4Wv50nAR2hpj7CiCZlT38ULC499mkeGr3Csc7TpFS+ylZNGI1Ngym/F9DfNfGJs1CPH40
2rH1qSx8h5g8SDdu9KaTXxOo9lJpgqXjhid2S3V4t0KEC2QjhB0zVpuZ7wxTYLMQtHR8rzVZJ4Ha
egbeGa6GseMR0C12j9ZBtbCHi+Dkdz8iaXmMEUYGPdCuS2+buNiaFzatTXc3GIM5eXbmt1oJ1vh5
yGPcETUQmsfaIErCclcdh3mqcJBn+0S0H7YN6pnWuQVriORlWfHL1a7fuybRJsnwgyh0EfYEsVj9
LaiZBtfIEtp8adATMU9F9tUqX9oY3Url3yCrBcOsomGU07B4AJ+qyn+msABHt7e4rkAGM/gt0WDH
5aqs3XXJxSoVVrYJXofJ6yxgOZQBWYsQJBYrlfpAyb7cMl7Rey5846Kb/N4Y+8xDbRFnG0aeKNT3
uiJTt1R2kVtydUYb0cMpq4L1vKGs6MrKmHSbqWGHhU+vAw+fPv3yytxQZto8gukIZGU4H7xm86im
8j03MwhyiLx5KTH4JA+Ar0kG+nyWCK4ASGrD8XZp7sy1ommroj77zpErwWdMUIvoxbkm1Jhjr7Ew
8BxG8xMT6Kjxl6bbsf+/IuhY6BarVQcyfDKt/dHYaDWmal7hmvCexoRG1oKDkPIzltGr0JkoZ8zx
u5y7It+WudrwB2se/qCfDNv5DHwHEm55a0LaN13+OXm+GRNtF6CWdSvzFrMT6+npesG3LjC8PjBP
DSR4uyL4SLh0vEyqy8H30lJBBxVYwyq2jJOvmi+Cg6JghWdNhWeo7+6gLf3YWIZzQL1BGoaen8Ou
8hIWw752K6tyKS+9SvrZYO3jlqITmpQSH0oNHyuzJQlIX5uQtEnQ3L7hDXhiY7jjHDNjbZ/C8uIS
O6KY4QHFBzMqDmY9gK/3aBEPOirLQLxQhjS4F6ftGDEDrJRX054Zoyn4DZmeRWC86Jn5SszHPmaW
rPoT6SVmtbOS3ain70Mima2xxDJc/SZletKxaXAUVMI5hBOerCxXj9rQnXVUvprbbPqpQx9f/alZ
DcFKHNvafjFNa5O3w/vAsFtn0GAV/amvGsqFe4MOgAp8Qv9QpCu9fZbS+sq0YF1YvB/qE0U4DClK
qvqmd9PSd+0DRAgyHfzmmvf9SxCQdcNXKpTcG6V+TgmEaKP2MKXyYPXIPkz30nOItbyMmFccENFc
drUPAYSQZNU5Ot1FNei9Jmb3VgrLmDFMS7hReGZXd0Z2lJEhEd6K97A8WP4zU7D9gJaYnz2L7oDv
0kbaWC80G7UJxWhPII2RY0UpUUrJW8lxLqtLaZxU45cxZ6SSZiv8LUk4pQq8Ay88oJH2PqXJuh5Z
CE4KwV+3umTKYaVv+kAinBFMf0ky8RXTxeQXh9bnk9KZnyAMyEg8hI4ZxQR9Vnq10TTSUcKKzlG3
lwPnkZBfGTDliKiqxsb/4+aIsci2beqnhOcl+Hb40MTQGCVkJmTDWjJI0/N026WuV6I7cNpgk7jm
hin2R3+0fUZTChvVVoNkjQU2YzFG+FlvuHezkQuW2WQlURbafJAdEhWzYIelB0uhl4sAHlvR/QUc
h10X8kOYj9xcLIJcrqlp1326K0m54PGh1I5P1ETHPJrep7JZaGRu+WW619XrcB5nLsRQbS1kPFYC
Alttr3ZafHaroM4PQ8tLeV8fm5W18I7fxmLx7X14i8WvFy2/X4/8WLTzjovXY7v4SBcfH4sP7/jR
bPj38dX7eD2+fhy9+V/5wuuXw5IfZvO6WHtrYxHtsCovX4/f//2Ex0/1yw/vtVrxyzLCc1B6IDBe
6leeNd/24j/1CvftTX9lgfzmrH4hyayY/b+oG+1P8br3ZjctWdgt6kNAige2tnjFNtZrr+xhmO7u
2R0silPmuZjI+LO2axxaazAxHn09GXns2eY4md8MPxAC4oOyF0tnkRGNx9WEOHOjX5n5OsdvrAjT
GyUWdpju2+5pTFYjuVKsFgSLCtZ3X5Kcii/jBz4i1ZwN90eSXIMJk+uAi5lieVtYR7IFRAEOf+Ef
84MJkHnBoH3BrBbAXUMtCYGfSwz8BDLgeUYWB7uQ7zUPv4gzIPaYyeiUq4mKu5bLGFi+ysVrxzBJ
cLxY80RrZ4jXHH6oUc2S4mTv53hB83E6GH648XmOTPUnVPnLi1M5MVkKmkOn4gli3Byxgu3VEQQ5
NLr0Q2O1bnSExGsAB1ixdLdMqtvOFytCTwqILOwSNk417KysXuimZHzLNqVw2WKDvUVv7WQUZSFP
Mkv3mPHEMFXcV5SNULgHzle8x/tWepRcDAyIo09o6EGGEoxktcmbAzBbDNNnFpL0N5H9NXWe4Wf7
sLuYvAYjQsKqpB6R63Ql8A51g7EISg5lC9onc1+d4F9lzNdlzJpKOzUIOjL+UKb/xN0hS16q5FOH
Hteis284EAzFBAf77JgwV/SxcvqZq45onsnmu6RFrqicixKQJS72EfFXy7whlIYngGKlMSkIzl/n
8Oqq7d4SygrYlcP9bKv1ZpjUVVh/d+1p/mS7jJ1QwWqgPtSsReeLJpL7iJ+RGiMcwe60+OuUT9gk
intGBmmPpKp0PWFJwL6pN6MWC73qr6dOPTlDckqh/wI06htgYtJem0rmydzaddGVopZ8PjiVKFw0
cOtY4AkIa8jcdXtMnoN/DJnYKPAT2XTPdX5ohR9djkF0Mi+6kvCZMstOubRH3TO1P585jI0tMXJI
QUZ8Im6mtmGkU+i0fFjCI+kfizZb92AMbT95sSTaWotKWhLWjZXF57wfFGMtknMb/DTApzcCQn4d
3V169ir6YA5CqIGyrFKkPwFxWiS5zSx+6guDUI8a8F3PxWMhSgYDxqdFS8YSbFYaBZqKIZIKoVTf
RsNeiwDMO+OVuZxrmYyAYKyMYN/MQkOG2818sosQSTAQ+U3UxVRn91nLnM7FWAlQiMpVOMnSUDgZ
yRrozuxTmArwdTwFbmvFyM/o35rxZqnWriYtSofJoCGaldMDIzuSnWyplZ6e7hxxHSZq9+acW0AY
ooVP9qrOtQbUqzAuvn3Pg28jPkjtqiTHwSTX6NGWuzZ/5T8C7VtAqKvZE2TOKc5n1sfTtZDVYBiV
M1rNJkiB8rh7mITFu5R+uX5S+op8F2Xtk/rNLKq1+DzZ2btmuRP+ReHkY5M4KEuqute2u+eUELgj
HPefhBLSr7DxA5CcVXEO2IlE5+H3gWRFzWdY4dfFgaHp4pBoN9BTsGZ2KB7t9D2bQR2hZ/ARp4gr
Sv0zTT5GJizmtZ26pa/Gb2zl1JgxlZg3n5qKqbYrjrH1joRnk3A0AECEMEdKKH7W4ndEDRahMAo0
fIlqsbLZz7VS24bDv0FhVU1ZPOVeNEdJuP8K684ljoVwKhb0uqtQf8kQBelI8Mx3jQatJleU8dPI
ukA/2JAHUfTxVCJVwBr/ldjcBnX7btQqyuxVYHsjc75Jfzhm9muHGsU0wENwQhqYeJIANuU4rXO+
z/Vo7XTcHLCZ2BB60/BEhrnorB9lyPbOwOqjyjjcEUhOXyFnRxkyPkdqlaJyFr6Pf5KNKthgwkL+
U1BH24DcK6u9WfYn65Jlilg+53VljjhWHeqiWaMwLSM++z84h2egSq9h+iJJ9Y4iLNnKZ1/vW+Pe
s7oN/ZtLQzEg4oCCts5z+Lwtf2tmd3G7V8ia7kigqLmiVDNfFXm2m18XheTP2QnvMA6ANIToNmOO
lcL92/b1R8t/l+PLIBBIKCSFZr9Dco0iDlAKrKnEuhAiF6XYMD54xrMEFWSMgSk6JJw7CpPIgEGc
SZQCG5uDrz87xNo2piOcq37IjhBLc8CLmWYHMJYrnUFODOqoc1/4AMLuDI6CB3agow+R4uJd4Tw7
1/6VrZJprWzrEHLglMUhqi8pNiBcN6i8GQF+i+rdoY3I2u9JkZv5261DgwxbloInF9Kc4AZPEYb0
4zP32cjVEzlv9aswMtJQixuCDXX6Q4YXYBKv9J2j+l4y3HOmsWWBqLWo91byV3TxXqrTfmqapTZZ
53GClJg/HfarTQ2QrSCZuUEYQb80VXNnJ6GGUlaP17p88yNczMNvV/03X6qZ+GbjXz+nbSbUCuBW
Vwpr9wyqWN3RvUcfg1pu49J9qBTDIaGyVYbfYepRU0H0J/XN1NxToDJ2UJw3Kz8B71iOrFvD8leJ
42PrXlWtOgiuNuSJIFG4Ryb2vp9t2KGoYoGhYVh3KOs5hvFmwsT00RFhclUxI6TWpiG7KZl3wA5X
Ks70gmInD3ZTgjvE+nVYM+sZ2RQtyboHl6ciRaBbY2sqEjSRuVg5/L8wW2usC/UIJxN9ltHXPwW/
VxnDPAKU4zLx1YP2JTLJs7UmnKHpbzFGO7WEdefne2mTLG2PFxUPQ+iju9K7JXxj/sk8nRylHO0U
ZgdmVJJ9xqwdtztaZTr9MvuOo0ebggaweoBh/LXq/tAjZoEFutNH7d3E8y62Nn/xlhJKgq0zWK7b
3BF6v6umh41Co7AJt2LQ71TvZQ/Kb7YMFMFeokbNEFibGbNBBvdDiJtvRPvBajzGEqP+6TO7ASkQ
S1/m+q9Dms5BrbPT7qc199BTWSbLFw1Rkpkq/zVH8Qg01em57+32bOSQZyN1o+iLWPspwydgLSM6
ZWTlDDZhQYo4OH166gf/MEXpOq/yPVuK1ijpOf9p8iiIOw/6D86VmUWETpntKhUr3/lNgD2iATjd
BflBge5HupNiqt7QgH1lBz12a6E+80DZK6jwcY6tNTqg0h23lfUzGnezzq9IxIso2lnksY1q/hY2
4evAvCxDdySDNxtSGvAiZaWSkaUk1z5hZqo86vZoQxes6yPBwnp8Luh30vyU88dHklnbvJlZsxEl
p1KghPswpRlHx2sywZUUnaHTEmLNH64OmF7t5slSIZy9MA0vmDi5cdSVI2rNomKiuR4TzOLGCUmV
7KnV2GFXjrNGTIdWQMyKjIa8yGZDY48YBDeP/yE7kurmT472t2n4DZsntP5tRYmBDx6enBXytvDo
zmMHNTX3qDUIW2JZqH9N/W+rlf/swCKtSD8FBiav0nyZ1H2pQ/MRNDxOfaRitMcXX1Kpk+MZZdk/
p4O6HgCmQ5UL7tBNINwol7JAyD2CFS0iIrafPqHYFoLrBAUlxQdfQ3fDi48ay1I0T0SFpzG2FRQO
mO/b/JDxME6wcmR8DNP+FLRHi9mrU7svorqRY8YCd9I2GD0ZRZM6xqnTx9WzTF6DPiRRhYg9vUXb
prBuD8QyJpC0Smxi+ALIhiasG9YgfeJ1dKRFxV7YNyxy6qi4JS2sIBEpZRAvd3Lw/6wOESzRBQOx
YBEhXU3iHt1ZHVnYRzKEvNZRdxMjmTxDqprwGpnVqfPNc4c4+b9/GG3CXUtYnmqeSx2ESdImw6D2
FOxCs2kqmfvz8Bl8ZgUJkI7O3jTp38zWP/t9cdVnj8gY7kK+JRjd5kt1YI2SXRD/PQtct0qF4tQB
G1LEe8P0Oyxtyc6MfCYGzV0dumNl7cIUN0hlbHDoMIEeONJvFuhnKiJF3oaA+wJupRIWHsRSszbR
IjPojvv7YKte56TENiU7PSWoOskuoX5oYr473FlJCkyB3s5hrJKQ2TP1J1mPx5HJmjpt2s7/V+bj
tsB7AfoZ46qg1HFG6CqTXA8AmeNEoT7rZ6HPM86R09bhe9WPSGehjO6c+EaeDx0DvedAiQVAofZM
LgGFTy1JMmq6f+qQAy1JdmHck5A9lld/YOnhjrv2La8OjQG+na8u00uTUZTc9XSNHX1kBD0Mt0b/
bXLl1arSPR+BghUPlX53atvL2BPUw5eNoy9YDb7jFcbEdFYiK2Zj+RkGctk72sGEImzkPPpKSNQ6
wOdVpsP4ITptlY9McRJayhwVjzFco6bbTxHCwlQyiq2bVUmQpi/xttHbV9kH6GIDIh7PhjvwOJjv
LehoMYslnPLPreL9jOQ242Gtco3Z4sXsItrWCPmx4e5MBQy2E8JzN1Mt3FSKg9WYwzmskMghgcnc
kAdL5xsUyRiSbH8b5fgeWMwJUJtxDMbtkdDIZdkBU2rjN6sxH1Sl3yiICIbWc5j+4XeQI43VzWdF
OTy9cTJr6XTWkFtXjf9axLrXKhoc7n9gJRDJX9NC+69UUKyMOVrymMJkY2s5MePibX7Y+mQ6RmXz
mEHLLnmE2SGrxXGw3E1ATLzp7m1JAtdqBCdGt7BGCQ2vLfzri2cwRN9MSXdjM+5KEP1GpZ7ypV88
VOKRRjU4sIWK1OGvK8APszZ142rt+AdWOF7avZNGw3eKHW4fHaRvMo1DdeIHUPkmdz2w+d1m8XQH
hxT+Rt3fBNPOcSXTMpaROMva4VHp6DIEQR6lx1bagmnj+vCh7XsRPyo0RrjUynRafLHHlPiEiyTh
SEc3xTHSTxfJc6gyfjfN9F9qTpd5fjbq0kNzDMoXBXQVIB+mDjNmTWP1kXAZRtW0lbVypDfC5hCs
LNQ0A+93RkMlsD4E/Tmt/Q3PSJrvnP/h7EyWG0eyJfpFMEMAgWkrEpxEUtSs1AaWUkqY5xlf/05U
bypVaSmzV7vuzq6kRAxx/bofn/FE6cG945WfGcfHEqeyOl/IKl3VwW0PrXmcjy4fHRK5Wu2AAl7P
GkcHjt4NBQVZvFzsmM0lWdAoeqrK5FJN46NmnUuAkHAnfUbIBCAKE/Yy4Yg+Dm3Fu4TfYn4tsI6U
4nVq7VXC4oV3GlV8rS+QD6wq+hBzh1003gzzcz9zmAsosXJmDmSWdipyc6V5FKgvxk3YP+WhvZH2
i8TzU9b48r3WzzGDAXdYBXV2SjoJfjLGolsGz8t8ThlaJe4Tm+cjS2vMKBu+nFbsjOC5JuprUbyD
ZrWeG3A/Ff3OvBN2QfJYN7eh/TMQuP2I6k8MEMaTnkbbiDrPRs63lomoijhbqydSF/piMNeT1Kgt
wrPbencpb/sKJ2U+Vlsd19NAriG5D4gdGFp1yezmNlrat5C2M8zCvt3aPoG7gagSRp/1EJxHkLIu
BWzpoGPqrPy2ehhke112B895EbJdR2m7Hkn/u5Zx7aXzhjkSmSrBuaxTsfpemsyFXIO1bZCSGtbj
4p+QOOKDOmVMWbXJyHWEunsz5drGC6BTULuTe94+ZGDT+fVVwrkJ3ZGWC7IzNHaHAfaekyk4HVLn
ycOiuyRdvsFUmXCn9h7bvrup23vay8Sq1XlrsV06uL7sZVOzxnDH9zhLdou8TRyKgIMtqVU75zSP
REwathteneUl5fah2QvjCUQ7494rbYJ+H152F8ORiIZb/ntUDX+kMzZnPZlwPlEneJsucxt/gzUC
xE+Q4gLidGS3c9vcsdjM9Verx3PAg5urW2DUtgvnrLfdVsO4YoEsN6gGnYY7xAp4+jiGMcNn07Er
OTMjFFnzrY0QLjmCNa8TQ3iagXRoGfddTsH9vJ56ZpsBk2vxSzn6insUInwrU7kc5+WHY2JNAYWd
IvAOKIVko4BJs+7mrdvDZym3MauPEOlliiY6hq+KhjrjANpdtYWgmeOUxoaXK7szcNUIJSACAdGz
MVst4aZBSOGYrYnprZQslYqbv6ftnT+E8ISBNR08rmHq/4EBzFZvlJZd2yct/Ek9wjBC1aiMvect
K4oiuDYauml7RIRebCB92daeNiHSQ95aMEA3XsFNXTw3vXbPn+AHQrvhAMNKibaMU2DpO7PiCWHR
hBuzhjEmP0NhKXPn2aslIVTgTya3Jc6tGNWhLW/ZDFwrjElWpWsM2rhZ86tWP1shelr2OUZPhc7e
L30VgiJdwntNghJp/KB6u+jENrHyQzHfOFn90Lq/ptLcthP+KpvI1mvD09mmcJUh2Arb1ZA0CCAz
L9PCD2r7u3jjV3QF4UZhEqiAw+RQufoVFyIdLbLZzxMRsDA96NlmGMjoR5+h/jCp9IbbHvNdN98l
OkMcanRI1pNxXHf4NdANn07Hv3/R/6E+/POBcBsZWP1N6Zhf8BYM9I50Fsc6mXO+s7JpU6PISh+1
StcO9LhIXrI8B4zSWLtz6NO41TIFMipL75V3Ni3wBPC8W5l9B1b6yh9RH0wK4aiqFgWO+vLB4kXE
JY9V61ShvXJCaxg6R91do3y29V4n2hC6bAxU+mPQidKpC/Q7VNlXbJWhu3xdpsmKX9qwPL94Nesp
zfuh9qqzemdMxtHMX5JNHL0bUbuqmsdSlKu/fx22IgT9yx0KMFTScGgZEvSKKayv7X92A2MY/EV8
O7V76rj7dKtPh0hfx6cgOtCbQWF0mbCTIgGXyRtguobp9+OzBoKR3U+/TeEdz352Q/wuoHBtPrOT
KpPXrDoWck3zWrjTh3XKSLmer93nNtk57yEv39W8tQa/F7chJeScEhCO9XN0oG84O7ZvMKx+qZFR
rGqm0Fsequ11bp9YOvz9p7e+++nV//4vdlEfzAv6ghvf2tkhObI7CfU9C0qnxd64Y3Y99um+yB6w
FiF2h5CjCVJbbIBXbI7R8diuaqsyvM9Q0xNfTzdhu28cRhMIMaygN+G4SeatwP5L00b7uJwW2A8/
w0txmDTSEA9UYUTAiq9srBNXfXuKzZ2Oufry95+S2Mwfv2SXK0qaNiiTL/wEK8MiWJp8yY44ynaD
SDBtUmiDzh6IUvjm0V36nuf44nbGBc42pS7o196zxEEvvXuXndSlZq1A2lhuCCfiJQ7lM2eqFP90
t8LwAbB/RRNGuU/hojbPaXJdwpdzV2aNQehAcV53IOfBXh59lKLjKsT7sob/OpjnEldbu/OaLZ2D
Oj5CAm4h6S589swDF163Dh7VS//aGL440rZdM1dMT90zVULsQZgy6B+ZzMeCpdTgE0/FjIUXM1rW
fXtYfjLF6DTtrc0B1ZMQLh3ch5jT1qN1meUHqXICnqzAygv1rvMquxPRifbguNkKSPFv/JCvs82n
uSEFwsOf7R0wXLkF4gD0BCMw2k6/dSVuYIatnXUZtqbvPE4G7vLVcJu4153FC9133T1n5SC+SqZH
mlvwbRJ4wa42f/MMw5f2+zdtq4cYlG3XBEJHberXx31MGYXZclGfaLq+FuE6ZZ8S2y+4aYziHQNW
ZRyTZnwbCKaUGRqGFuwFJtCUkypvifdp0nzPOWYcGHCsuzndDzhFqkelXKq0eVM+uCjAKTe51207
NoAm81gX/0wgprpPkRevXPTLFhHfjPwQiT8k/dF6FaUmDHimhFt6LFnoOe1Wga9rFLGGAQiP3nUy
hNiY8GxlB7WG5HK9KjrKDObYLzJqAbl2qbnSJXA9++Qmv1ycftnCxVndDLNHcdOHDSie1hlOMwMy
RLo8ztlTyfZZsvTkEvGCt8Z6DQhs2HJCUcYJ7VgrCQRfRyaTuIWh26/b+QMJ4KrnP5rA8o2q8iMi
D0bPkmGi9yQlHHEr+8/EuusVZYNkTDlGdx6YG33Ch4z5wcFUDWfwxY11n3qTjTYsW+non3hDdild
2mmg+Xr9EQ2gdH9E2uNAADGf9q4GUTN8MAcObgzuyDKMMrFJSWJxrYfUCE8dyzqLqC0nM97VLK6v
4nk6xfYb9UBrD5OSURFPKnBWN2fzmqOjCmTPEzORy4I1WDZttjybKeQ7G+avaeOHrHcZYaWItxqe
knszMlYpgmsEKaWfp71HGM0ltthxms+zhqKbnEchWzZ3hvnKojK4Y8NXjymd26QZubCr5G4EzQM0
M1OEAnYoc+ySQp7Wcd4z+TLE5+mHnkyoY9O+yEHYcix12FjacYx+8FgZl4Cq77k8uhmspSq+C7ts
CzAgaPNNl/8qiJEkSbrWnNAfShqkMaGJF3xoLWuiPj3YijGvAp+PDShAY95GoGt1JCYyJe64Dybo
ZThRpHHvRr8Mdvs8qdR+036VCcFJNvBjuFwCPIUedeApIUpFfSBVvubiCeG8BZK04q3HjibxXrml
bOsGKS/ujxgGF/sjqvaVA1vpGe+aMaAaBOgOKevbs4dGWnTXtfeIUbL3LJQaa6ULMoknItL4zlPE
8bI+a3hrJNkw+Zq1ZGjlsq6zO53ItZWaa4eXohsTyJ6eJvlh8r1F0bWK1CPnk8dhI5paw1GQXGSW
ycrz1di6+Ple04vjrjQkUpoFmUJ7lgMowvqm1LEx9DWl2tXBSYeHfql/cEC/SdTeyMVDnhxSz+B3
5hL8JE3RPqLurCTKUldHkM6JWiM6ONV5mIOjTQxvYbe6bYvH2PjUYhxxDVk0b0fmJlLuspgcMPjt
6H1mLlyyHx72jwh1jS1569wU4hWzsycVicUyABVx1uuJ4wcFMiC2XiXYbeuWouB22LSzvIPuwMUA
69YMNqLnu6avPop/jBqv3nzXeO2t9LbEfFnZpP3njKchsc6oQ006rvDdDscZl6qNS0Qr7lLN2Zmj
2nsa2zz6qbYUNUYAmelsLYk8pmABSBIHWNMLtsWF8ZJys5cq1Nsgb1nPRnITMCbSwsDDCJp2R0Qw
x9pNYK5pvVtzNh6j0vSHGAS5BwfXIIdkLn63IN9gMJ2ICsnUPouSHiVkPOgjpdduQS9hzDvye0I5
3mgLQYz2p8xVPov9JH7dwik2sR2+mbnYVtV2JvRPgN+bxp3CPGDdXbMonHpF6SHBVcwbK3iz5pns
z0UxTUJyMi1YW94cV9Z0h3ifELydMrQvzgUW9paZmgtLxfsJO+NvT/Fg9+GpY1NOIvRxwqgDOIbE
O6xrreb/nd1pLm0Y+bOj6dh+eH5F2YPdbNGLKB8Hday/J4RUFpIMAXSUIeQvLoONCs1C7Lgypgyb
K/FPDJZzn90Lx/LtNHjQ5tcZT5P7hvQqyNUWn4IusRjR1IhHUokvdkjYeWR+abzrXP2LA+1C7QMB
TdT0Rj6YU7a35bid+unB5rCgJCQbhFIomnVcwwd3T57eXYdLcoDSAoUBuhwHjik0WVHpNAxomBKr
nS60ayPjm2/szWw8WPgk6FrbBjGfP0l8iApOldwuxJSbH05Ec3JTU075SRrH1wP0uXy5gkwLgwQc
gdrvoXVoNhZxUWJBgd6c0clBANJC3uhsysouznIOGnabgM+Ar3j5bspfZjYKgkkES0JBCANnT4o5
IF/iY8Iaz5XvhH5XAwGgJAXw3V86AnpFiI7SwZ9oHibb+el4hwaU0fXILtTgQIMv3uXqWjiY6FG0
nV60vUViwN1N1i8D06nM22uRuntBIJA0LzkHB8s21okRBBNPkrzh4WKDjb9Oeh1SSOBP4We4fFCU
clU/cF/PSJDZNG4s7WxC2q9J3vUhL2KCjInscRbXl6kbX+nLW3nzA9YHtYUv0aiXTgKjeQkgqsqe
R/twmMjRJT3SOB4TAo/rgcE+9FxqhVnlLswVKgOm7KMUp3rXjrbrEtAu1YHNsi53Xcm3tEXYQM8G
KETDPVtkortOCaZ1216SbQyZHNM1sYcfEcD11xieOG/G95Bl6YSWycXJ82pd75JlU2pc834Tv0eH
3j6NN8OHeNF4bowb59N8ks/Jg0OvAXbU4arF+LNCmggN38GY1azP0A3rX6EHKOPKvUahWC4ef3jw
bbkX467V38E0oU6nTrdv+LQNKRZPLTpkiZhs3cLHXWGZ5aHk7rL6vMC1EfyxlF5GBQKLdBVytaIa
elh3KjrvWIKT+Wa6+JNyA+zIcCgfAK5kfwGy6lUceWVdWydnrnxKfDh4HcYFi6F5CLxDlb7n7i9U
uL//rf8dlHXhGrpto/DDRPjKjuyXrJV1ZEpYVfNdHLCyqFluneIg2xi8bU2Xb++7DmtLgaD+NSv/
c7h2WYxLS9hKVPmCAQ3L3Ogd/sApcvZTTppEJpTw3c3j3oyV3ffMcmMWt5HJJHmdFCcBCtzdk5ko
NWNDAA6TGhOjqNcyJv3bcsC2qJ6zHLaJWKtdmH8OCRiw3STX+0ez+KTlrqo3TUQ1ac++GpZWPbFe
jD8Y9K4VsqFvfTlelxpvphPEPucwq1d5GdyoR+Q8mPucC+7vv3nzT4oSpTUAaHVY1wC+f5+ZuwYF
3WiVAQuxXZovNRADHod9+SmKW+WdhIRXYLMdrfScOKdB++FYoNBfHWs5p8tloN87nl9cO97mJ/zU
CJDCdxXHFWtQkNHEzsItSZgB7B9T/dgtdHRTPpNhlmnrcRc36ZsQmq+59Tc/mPjTheyxzPFoc5Gq
pfz3H2yMQqc3lso6cSDNC4whPTrY8JC2e1iUORLpuK3Jzv791/mfMiDeuobOVSwMYTvQyb78raLK
rHrqS36dsUVJRSNoDUkoamKxnxBir3AGkf1mrwdAoHFfvvnbvygD6pI2dInryqI7zbZ09WX/SwBp
02jUXF5hp0geSwdjoH7G2bHlhIlNWrDqvY+Zw9JKYdyfifM12t6GsFgEkf/3T2J8kWL+90lcAdrY
dtQQ++X3UMaukerBJE+DxXauWdf1Z768RpwqSvUC4Y0pGVwmnqUGcEA7vW7pOMiH/dS+YyBc1KbH
jI6x0/HKe1LLHMEN9c1n/MMVYpiWbTum5djcAl/kIgs0YI23Q57cW7ypgKBadlgwKXN8edn1YGKk
tE+8p1VmqvUAyR1xDrL1WYaHASoBw1iZfgPH9P5wOxrohQYFeP8A6M3fv0H4JG6hzy10OYBXrnFT
glmYJ/amHbG/xVY5+CuDvpspeu9YB+IILHtUfXKdWvPigF5wmaCID2GMWMfjT0o51UiVeugAEapX
h/mLYT91MVX7BqQpMz/l5nvkbVKMQdZNVuHGIekRsVjIgjcneYj6l5EF1y8xv4cTeCvrXUcewdaY
X7C9AE1g6dK/luxC6uESo3wTTliJwMC98AORT8sucF1i42nRXjC+pQ3vQ3bK7uPCOsQ5K1Jtl2Am
xm45s0ZL4V9WkmPRQHYTgEb1UDsJZrb8yjMAYaUrY/oIOuNqsZ4DFiqYCmFb9jcuChe5GnXw8Ry/
ZrgftFcNA25xqXBvMNT+/dKR7p+ub+4v17KlYTnUAP7+PXWZLTVZC/OEUzvydlpxEzjymjpaqzyF
AZIjxrKEnyO+2HxjAwYoYIebgbaywIaRQdNkP//gtVYSIEtjcuaYUJ3iBUwsuZ83ycE81p5aj9sk
Ct4p/capwT5c3MUwYFIVfMDlXH8wml5F8aYMTo3zGrYffcToa1CqDGI6xrlEbobUHkZoYu4RYsLY
kmxH5vGYzFK6rnCQ6w8ySzZ5chs/9yCpZHAeKK6QdrZvgkfejPrwM8bPaHogTCiVwYPHOK54Jy1H
qjEnlBHeLWazts7TiB8NG1SF4p66L2P2VMhiVeaYYxwAIY9x/JQJOt3bDkqpuVeYPsZ00f5stOdY
H1cLLqd/WDsmpX+4+Xt5lgxwiXUyMDY5GD2GblHd2Xu7GXZjLTZ5zDot30EMBvxCKDf1rlrtzlQ6
FtwHqFBcQe5tWl+C4aHBQDkeM+81Af/jNFBFOUNn1K/nuP7fRQ+BoA38FvmR6dIoXkLgYC7TiDlx
NxjAHJpqBUISGb+FW8npkUXHTFxRI2ULz6yu9hYjVAV5FvCQNT6W0GGKcSC8efGCjZsAc4+xZYU6
XK+1hzNs1N7Vz1Wa3XGZqbvVQTSTthh0bKhxVa56c7pRzkNdBYayJ9t4XxQJLnmoCu5usv2EKa9h
UgwBB8ksPKUlcaqIu+mnoMGmaylO1o/jEm8Ceq3qqboUjLsl8hn8ThzR3qbKb6eeI4hPDDc1N5jN
vGFNIVafrUyoJhJ0rd892RlBni0FqTTtimZFYAMxIh8YsbdRtwmcnd1tPZrHZ2hOOx1aA1W5EETY
ETvZi2eBPeW2ZvNgZS/9cEruhdWafliWH9DXcENmO7f0yNozuXLg1wKOPO9eQZJBYVqE7kd0qksu
hBZ3umbtUlxoCfskiFJrQWx/UAx7+TzV/XGk13nAsjBG87UGaCfhshYAZzxYZmHt7UTQneeu2Jmi
fahgJfVPmN5YmTEsNIpMbgm/KccPrsT1ZIk9TVzrdL41LUwrVK+emJNOwqFkd7gNw51ixIqq+ZkS
t7dHgjKRBt0T4ypMP+5vdPtVDr5NVE/JNK1ijnICgK2Gi6xpL7BR9OQS16+i++zA6WolJR996icz
D0PoXG12LETqB6ZJWzP+I0agatTGq9wdAWlmv3BbbsswPw/lcB6t+hlX1Lqc8ZNNHaS56alB2Q5K
DnEadO15LLDhlocBhguEIdRBmPDnyouu3ekzTRjwOOyaqbbCsInASGoDBWBeDGQQtSAgRqSVGw5S
vl6W6yiyMdqOt0u2Jb91KKb2ZAns/vN5nhHZoHuE4kqWcHRpk5qoVICw/zwsxp2L/mqXgMbmkdks
f3BwbgesHBIG+jQkFZwEA2auUfoBMIIinGgz3ROkhYnLjmouzg3MmmQBMMb/1CKTlTg4Mc0rHtWk
7SMkA3UN6e1Pg+OzXsGl9JIbLaZgq/1hxhNn9dpvVKynyd/V5t+khxqXqyNDFvMeA+SwznvFSn73
0vdGv3ZGGDBCf3F5YiX9shfZay4e6oWHAtzSkG06HsxaZSJcAuwmFYVSgy1YHBSSqchL36a8R7CF
zZ4JAM7LOXbq0zAAlcLkxgszobumnJi0xcbJY4zNPdyhe9d7c4gn9uclCY95N0P0WmMVXXcEKPT4
XuP4XxvHlKk2e5znc4/O2jrAVAhCA2zDBYGfyFRIJ6903wExMZri38m7TU7nFuWbpBRvPavcVgFd
ENQazlw1aSeP0BxVsaiAHMoEDe/G1KtvTsaOGhy/jFuGZVmerWMLoJ32y6ARB1yq7WybJ/LeDZwo
nB9WMuNCvi+X1zkkCcAVwPx37fJc60jYuPPCMwXKJUXtDQ8HgZxRIdflBJGQSMGYSppGk/Rlpsle
W+6s4cki85Eg2GMY6rTpYlAWXg3ASzNrEy37McBiYN4GJYXYiEjZINccqbAI4WUyBfoon+uupAxi
9hyu4J89/WW99HAWu6taozuw1s8dyrELMiFbXng55m7va+Q2JIlhIiGKhjmKh0bpjHFwrF6KyPLn
uN8xRx1Tg/LlWg+uGlyTUJ9a7ikLzervJ5M/nR/5JfM6Zh+v/vn9XFKZUMyDQOdcws4bYssV8Aii
Zz3vxMS8//vfJf40bvB12gYrds905BetoLFkVFXNYJ56cmS99pzjlsou5ACnhhxB65eF2gHlOx1L
DKRu9baLOEYQcP/mg6if6uu15ZhC4IqgE+x/e7R/zT3FkjpVFzrGyYrLjdHhlYSjnYl7FxN3nJq4
cx+K9s5xzW2ftLvMm1cR/KhvPoT+hyucfm9+Ey4rOzph1TbvX59CD0jMGYqr47E8MT6KfPbtKiax
+jYz+lg8T8LVjGk9EfDN2Z7KuYJPWanjaUdOpEUw0rHrqmO+21JVO4z3Zon3SgJail9jeeLMsdLI
PczYqzM41Q3MZporIAIY8TlPPiuQQKMz3IsY4HAFQjx2FIAVd0O17TgbTPpdOp/iUTk3j+q4zWMa
8j8YEGvjDO295BEUgp6JxvxSWc0WdQrUrqY8f/KRBOhMMrC2FjyVh8Y5w/j1I6guqooh542J5OiT
GlglEviLzjONICKvBZnzdUCdKh4VWz4J7D0Ye+UmcAknJrssuUTaR8L/jy2cawD2IvWXPt6neX0u
itCfuQFjTrxzAd0l1VdZ8VERlQ8U4P/Ka+9snuLqnv3my/zDFWV6qEL0rxqWTjXP799lp1mVagwy
TlNDdDF6dBgLOc9XCN8WZMaejYmzgJqf/I5qQ826T4ZvZgzjD3eXtCgew+ZDaYnUv3wEZ7JkCNTD
PKmLwXM/5kTcSqtS+vgqpMbSaK7UUVdWirrN8YtBvpfoROZ7wJ4vwcnrwR5vI3QsXKK2mgbOHoMi
q45g9LgSm2/ugK/+CzX008jHMK0z9Xviq5YUl4XdZ30MMKG4ABDqEKw9FKDhJa0usXaEzEtzhsT4
VzgfEB3mEDYwA09gltuCAo2kdK+QI+7riqLrwH0gPEXaPyUCFyEjEHXsi41ukvYdKN7of8XuXZyR
HWQYyHk1cMFc27WzdeiMhHS1BrUr2le3ZgPzY0g47eDo5p2Nzrga4Pq5fbirY8wSkAed1UwVGRUc
36ggf1KDbIM2VwMFzzaouvj9KmobsSQjfVoncwB+dhwVpkzoz/F8oEWvkRVB1EMHV6fnPf/3C/gf
49WXR6Jterql2y7qJu3Qv//VdlBNZI5mcYoN7kwHBzLIsGjaFjd2192UcXLNvhvFkVZfRIQJgTFF
mOk5ZrVq5cT5OlqylUsDiCSAVyFt8xuKX5ze3dRICCXIDRMvrulOO0VLrK87qe3m2YWaecnR/mqR
HtzWvBs51P79R/tHDf79RxMUDBmcJnRpmu5XtXjAErqIpJlOuTMfZNRupHbE0e1Ex6HEh8b+Q3AK
ZQGWEfX5hw2b9t8I1v8pjFYin2kJk6yFkNyhX25OiANFHNGhd3LFw8ieZwAQPuIspZlHATdjOgnd
q4xwHodrCD2bgFehm9y1OMhVNUH5ndXMUILal18KH0gqBdd1dfer12w2m0HTq3A8yShdJzgO8uVR
hMAk4bbDvQGPrtcvogClkrEA41gFUtRjiSFt4JKsIKxni28Y6RJfZLjLN8M5J37CY9l2iUMX31ye
PBP+8HnJjdnqOIhJz1IP4H+9LEtkKaz+1nDqpnKd0UrtDsMeX46RX09I/jMbS6th/5aemibdpPRk
RQInMAnEkj8VA/SUxS/ARFnysOjHtn1Fdd9ZRMd7BUEs3onbNU8DZtJ+CvcBqb0lJVuvfy4BjwcM
MQGusJl+BqymWcQzAPC6mz1UwYc14eJsjaNi5Dst2x0WNLQgkLXsDDqPhDhrKbR281h0EuQ+KGCx
nfPPDD61Rwvzco+VBsb5NLLdh8lNk8gGK7vygJh9vc+Gyi+sD68fjgU0RO4i/CeZo3zbaTJgjCQp
RzrA1TNK3FEYrENO+LW1wXXF9KeQr+fEjo1qaPZjDaCu1q87mkmqBwFGGkTYp2NjJWHrUOCssjEP
Wx9z9olJCCrWkWw3ESiOnY2xFwiEkDyp93ExBXnLufdWaROz4qCzQuLMjeRW498pUa/zAN9eIG4a
3viO6fDaPtlcLJr6VbKXZ84w3MdpQm0YzrrprEpCk3V+lwDcjXrwhqyBERmDuWFh7e511kgoDtqw
Gzz7Si/nm3Q8NrCW++RzQKPweHgnjHgdn7aJWZNip1hEf2ZDY9/zsPXL2fO5xdclO/1herU+O/M2
55uKe74554CJr4bhF7J5HSxvN8H/ysS2iYhE4HKkb0NmG92m4zq1NsWbwTZyMvy0fYzZzGO+MO7b
iuvOIxSn9XuT7IpxrwpsguUOkyeE8k3Wv7DODDT7PqUqiVkbeuxqhgjenjWbLAXbKwhWq6jc4C+j
CB2jT4aWXHS7rjoDsQQQcSFeDyNG1vvAfStd4s8WcMdbg/uzfgbAu1pwh+OSxc1ImuyjhNhS/xip
qZ5/jcOl5Axot2ibfJcz0Ncg0nw1v3nyHrG1wAAB5WZVoKnitsghQcn+dnFyQNfvS2tu+ItGcqsQ
rXLG53yatubcbMq6XbfHivdhx3Ewz3t/SZutIIWQspaENqvDHFPmXSKg0YxQHofPntnA+Ix853VR
F+5iHtTQVkYcDLWWMJjPmsFd7jUXV75KbRZkxN9ayZOZIPhkn+LoASO4bj92g/ZrHtyrPII/gu4Q
uji4KSJTWQtQDdVRgjh1Q5eTvLlb7PEU6cG+kFwz5sabL45sjh4UtgmsFQUwWxvaWWMnG8wba3Vl
5UDuR+Ir6I2GYqVWRz0kBQRZGDtrAVHHzH+Vy4Z0RslvJPD2Wc1dguuvHWGW6ORruZvTwt0GNR1A
1v04mz5xEjO6JvNm2eQVTD/D5ssC0MILIcY3e8aVcgbrxgJz8kl1rUKEAqW/mrGDYcT5AeQuTH6I
xK/r52YEvRqaGDVJxrKnmvGiTryGrZSmpjO4qbsGXrweHJL6XQxv/XSviYI+CNqxPbYQJTxvvJjZ
LrEREMnkhNiLxupiZO/QbxXqJO5oX0re5bD3nFPPU73osNyEn7Z7kwzUhBC3L0GQIMDSKyP7ewv3
VoxSoWNysjFMGcVrzNMtb/+ZQdSuEjQlf0XLfQW0FDQMKdmbrHsXwVPMx4IUBLPC2cI48FvgIN5h
1nGqTuCIpfVoLPJmifodbW+5i82WyGGhjmdo4Hze3ANm3eEY2gsLYbzlecTuZ9GphY0kSth7k91P
9TnVEIBxvCR5ux/53kX9YS/xZUhxmTu3TmvtkvBXrGN0pjYkjwzQCfcCy+hinT2iqzn3C1VMCqYf
BYXPsoAUQZHRffKkUNc80GgFW6oPRenguot5Y6pRoyICnvwo+TD2+KESPlp19sz5OozmMyaztNnx
NyIFmATh5IwsvR7pBoeEoWEmjtOzY6E+D08VeT4PSwiPPHXZqy4BK0h9h/2AalXo87NEXnfME0FZ
7gDkIopBMZJRdyYk9iRx6+oR7VIWTFIshMDaC/PnQHGQNiPJcaXLgC1A6ZEZtYEa3Eao1LwnQlrg
9P3QHTYdLNxIHCftKbaRUXlNUhjW8ivIFwBtHmYRjqUOU1yg0yyyvDQtwcxuMLZJot+F/JmZzF7O
accLfyZO41Oji32FG7vVD7MxXXKCcUEE98a2iIo+D8nW5ucyzfaf3ilTuCtqLthzgHrhlK86qVTB
yDcHxT+eMRzdwj9rGOqk+PsZgx6konDGZiBCiOOqYWAOV5Gy99YHrYzW07wObiKPjHh9F1oCfxre
H7yk2J6G9On/8VloedbxVXgGO0fj988i+kloPYFZmgDklTxIjA4lIh9bq4vn4sZG1Hbj1yybLlK+
TZ27cXiCVrVxDZDI/iaeY//XVywchlvTFlwi6ij7+4dJdDMN56gd4YvhPdReZZHc9zrnpIUqnfUE
qV9LEPH9eYHvwRXU3SSYl4LGIwZ+ZYp+R5ulX0aLz4GqVEvFHDYnX3HJ0oBCqCzr121WHy2ygQ4J
eSvcW/TljAAmq/ZM8vGoa+EOukRrvAOT8DXzRzZQykQyapnlL/IjveOsh+VU9W95a0J2pBzX26nO
uomAf96RQ2VfaH/0XvkaR/pGXawD3k6yiykpM+CMIk3AAXLvG0x6WIMoxaC1hgTiN1/rf4d04Thq
x42xC7/z12byySziIkiN4TTDaWlHWF34BOM88GPqN6zhUYwVNlcqQagsiLn4WTgJS0c+fAyLbwQD
80/fKptIxD/+scyvO0mzDCc+D6lpODee9ZGz4g9+Njjo7UE9Ezca2xizAscq3htVKZV8NhMNmXBA
Qg2bSsnaTpJbZppJcaYVHqza8sVEc+E9sjgfQ9Dtckx+6TFzxStvg8SICWKW4VMAxT9g3zWb4BxA
aozsVb798cTXcAvyAnEeoLDczh6aiP1FQcaiWKRDzxZpNB5sBD5J51jDx+txT1NZzQaJMqLyJR1N
v2W3B0nSECfuMVzDzfDRW5BVMCrPRupTICFJzs3aZkruon3MDDc/4plAVub3JAikBuv8rgswidNG
yAPKg9zchU+Own0E1UZHPg4bwjBJy9h8TNWzMvwJ2otyp6atfKHZW/x8hsr59kdLe4etp7HuKI1N
wMgw8SKhN3YEvJEOx3G+7YKEVgtUGuo/NMVuuLKng8YXUFNHpESelIVwaD+7Rb/HtZ7TpfbIKz9g
cZS52aZH/p+elCu6j05jHe9cD2IBRIf8QrIX/fot8kxfo4ujojhA8PKqXO95EIHPXoYz3bluXkzH
Whn9bgnHqwKXKPUltOY9OZxme47H1IyMkuYtAVr57IR3FSeyIF5pIKk7A45SJY42b5RCEZ6pHeLW
NvT3bAjXGby30jv0+aPpaduGBy0Ub2rzYthTgnqQ53yetkhwAPi4+WG0s/PgZ/0/ws5kt2013aJP
RIB9M5VEUr0sy5JlTQjbsdn3PZ/+LvpOzkkKJ0ChJpVKJIr8+TV7r51g6Sg+p3ijNncxS6lV2bb4
gzPWCv/IvSbQhzeISW7ba/vUtwhIu60xskE7pKSsCRmjaAHaWOwkfxcW/Q9zI7oeVUczpSmGzNj5
36dnliKsTEGIHXI2CCnVtiq9WbG4EMnh1X0iuHj3s7e0h9GJkYnK02RPenacKCMsVB240l9aZQss
ANroZ6kJa888BLN68kzs36ZI5A0AmEKiKfhKo5EcQKz3TsgcZcCMwZh70fWFLU7pSSVSVBDLRd4N
thljI07fSEcCQ3ayhOkGT64BkT0nYIUocFT/JRfxMgfjRxRBapCHvUH0Bo3VGO2lIoBZnNh6QyQX
jlcNejS9XqbPDZZBgGgOhYfXieMzOiODS4NjSnPbTtth7Ne4U5wcAERFemaRPOes5WnpLLFfW8gG
DV6z3qHTxRUwL3mmO2VuKn5LaN70Q0u1r5p4lZ6HHreJCcWeqj7yKUYg61XYkjvdRPUSUJmuNZKI
K0Ve+mREFQUEAHQhpLWu5ryKWoe6rjsim1r5pCbg/dt1KDlz9FCc3Hi8WwwMjN9YUCA2Xs7JQZC7
L0LHbWosMiq/UqAfoXj3wJaJnVNajkI4WO65aSVgcv6IURFbJp0ev6OKzTwZHkl8H+ieh7kGnKly
yEezYS0XL33xMCIcMrWxELgaHgPqosV/yf9N0CBlzLpX5hTayHDb0m4BxrHe+GUKbx5+VlMcV2NE
WJ8mbFAprirNePrv19b/OkotxlfiLM2a7Ym/TV+UKfEhcE/NoUZ7gUllAbssqrs9IDz2t6NTQ4ZN
cJwYzzoSojqGB8B2wmw/Q+GCg3JGiivXTtsD38Alwsumr8VNHsucuKc6TLeS1Ttj8F7VX3ikmvkq
kGwey8G6H+4w5brgnkejwwJXImvBREMZDHMWX39qDjKEYn7+IQlXvHnhwL/IA8ZdU/4ZAklBaGvs
gRNQbT07HnQ2QuET0wUSAsgczOYAFNt/X60fJehvszXWWwzh8WCpKpXTvx94MWt9XQ4lrpbGBpqA
RAO8WVpx23RgMCmfaGw7GWq85mj9PRhesz2dkQLIh4zvW1w0aLzfTKBWZQYR7AcaETXAdlqHre1i
8JnpM2TqhHPLC3VgfKj1x1jZtvJFHjYyHnGF94PCijIP+BGK96AFyE85jUUaT9RUw//XL0n4ojat
XYA0FIyLnMLpVmAX8eQEEuy/6Bg3ZHTgc1T7rd4nMAlQr4vlkhZ5lqKqcGv62UJcQkLgaDEavMye
7Q/YbZJ27VvXpkTJo4jbNE+2SobEHNRYiY5TDM2FlolHK/vKRyRZxgd+/cIgZrFyE/3o6eGySEd3
pua0fYAr5K6gFpmnjcRv/eWn+pEn//FTITrUWebhg/5x1P1jrIieIBTGSAQ7GYN1mMZ7wXZKnkmW
Zn4wNQzyHFtzBLQ++E5RCGtFHeiqYjix3sokJyc2tFPhPwdE61hNsLdQ6wi0R37y1CPBwxPGzV5i
QKdRpW+k3UdtwGSFKY6PssGTjiO58SUFcMlEyiNJZiChcwTl5RPpKDASIff0qcUXiQcv1V1CtAjK
XrYcEHJ6F8aXqew2ikjuAYu9QifTBQ9qD+6gIGZmfJ1nNrzYA5JTWujaCm83OfhLd/Dz8P9+DRll
mbIiI8aW9d/fb2Hfil2n1IfSwjctJZ8juiSkbWPhUSlWlymvfxIyyLxZQ11+DWZhOrPGsDskpGH7
4U3kFRfApxkKxQGeD6/XNv32ktJK4F1vxTfphFkz1Pp1Lo3nniAgMjNmp00HV+G/H15F+nMljrYb
BgGjcXYG1u8Wdb/wWAlNUXuIKQRpdoRMA/lnkV6E7lBhLhDU70YX2ZWh2ySMUS0NwbvMV9f6CGqp
zJzpc24uLI0oyZwgkhJgbX6r8AhjzdoVo+7EmodWMUTGuPJD7i+D9ywRj9zxlXQbIPtC1O0ZQVQa
F0CSt0igSWzqIXfvE+oeGapL1pWuaTKDYX1eEQfNoM3ElB6hzvEVA1iCi3wjUE5W623C8DvMJEfH
1BXkyGaWZZbO2SjMklcNYL4pBF/bjvYop1igqTJq/DySDS/OgtueI7jSmV+b59br1vMgrKMzidPu
IAnQ7Sn/+77BJ1M/cbEwnHAahVtSLdwJu4jJ2GCacH5IFwlBUKsUHLqg1skU7yv1R33q8ZwkAMaM
0Y1n21mjoJdJ8Dii4GwifF8fialvO4M3rnpuiU23VECR5QFqaA91HCz7rzFEroK0M+LOIlipQ106
yyw8FIKjTiKwdpO5Gomvoffjyb6S9ThHTSopIZZmRM299KaZv3CC8cRlhMefUlKR8Dg/soJ+Rn9a
Wl9R/87BB+ox8NnhQJzzPobCfzU9f6dWdyBOLzkwGzhm/rMI9mtgPDVwf857c4O7/C1uNj+KHLwB
BiId3DJvUa2fJMC0IaEgluoGxHFAOKX8oaKynjoSX6oAXbz2Ncz+IqTxOnpsgQvYl90CshT5pWmW
A9aSiRmX1nqCnEEIz+w2cNvyESzO18FisQUPsebrNxQQ8/nbAAGaU+WE+sson2YBGP2ZamIcmE3V
pHexZGm6FMJay/AodCz5/hOIRGxE5Hj5d8nY1xMKCnfKPMRA8xQQQ5cRf8tSZVu5x+0lOI3w2hcs
KWaLseUvsiKBpiQuQ5/jlZF0omnPSnpUynDFnAr2TJNUqB6JMKlXFRpXX0fw8lk3UKuDZ3X6khuy
V0gAK75zhHFa9C1Y+s4ks4DIPmGlyViDkbBDte6zl5EhXsUsuvSLNY4vO04cL3meYblWb9pigOFs
jo5nYxAc4xLJ6jHITTsZbrXxqofC0jA/A/1RSvs8pZt4Nnqoe0q6NQC/Uuj2MCQlss6yN17PEzVF
T+/F4HoqiYW6g4e3ZbzQdZ87UE1ABDzKonppZ7xc8QWysIvBSgyA6oZ9iep+aIn4CdZR+LdCRJqH
RP8+mWUFufpMeNAhPJi/7ZPVOM5iT4/rgwjup9nUlI0NZmr+/NLTHZ0omFbxQRXrNIwlW7D+LxO1
/4H7QJ0uSUgi0EXoxKz/uxIyULTmUWhVBxliaPboaXyRkRr+w59cJKU+yx7qBfUXYEPvlMRfSvg1
vpZYdj3joSRurVz/+3T/HzpsWdPxDkk6fiVWn799oAjbuKQqUXFox9Fpv5M49XATfENPZSdwtnLA
OJBYK9Y9FrIvU9HX85yrqowPIcu3g/wlBs26173VGADYC0kSQtObeKQn5OZzBEhKzb4UXb2WMfO6
VN4iynHYNRCE3I3CiiZTC4EoYGIxKITw25bKrtTR3hoR75LpbRiMjeZ5rAFr/10j8oX9KvBX7tVK
k7c5dxpu52nsLkI4vVqyxpkESdNblyabJXS+nmqAyoADmoHVHrWTl3rLaIKbIvebRh/ZfXgIBOVt
MShvIfdkJ6KoIwSWA3ZuTP0Cc63qEfXGGBzxrqPgvJVZQfxlDDbPC3+7L2fyiImNAr+N+lOV/aPq
anvUdr6UFxDHMfXNpw+DDGMVNI///rmVPyVWJN8ZTMiYuiE0+b28GzO0IpNZ5wepb7lOgE2w/mJh
3pXEK01Y5gXLsiUmNFDPvuD1MBoH0iqV7lCUS3VG7iLpU8ozQyyCKzvEWBVeiZihj1XBqdfMD0tK
yBKwlczCPlzzhq7cNrmX6H5yHDS85O0Iau9fvtafz7VuMUGUwTxwDaXf7+IxjrjVzLI7AlKQUmdA
RZ9JHyXxFawlITVKB1HbjeouKs4Nd7C8pgQfzLUkX6P2Cz9FX1zD4tFYr5bw5HECpOkj0t5i5Slu
XqHrjviRA+UVbuFfPvc8cfv3764j80FmAuUGHt7vbqeOpgk7EjJkJbp2K6E6Y/DVlfNYP1RswFTV
qn8BGmoW1zTUV6ryKnhgN7WnNLLxGmNvFqSrEZ919YhLSJaepOArAlKlki1VtheBG8nQXg3WqW06
knp16oEsgSXmfZn4l3T4ivK/nCf6rNv44xuh6BB52GRJNX6TzchyMbH4z7pjU689cRvmJIjfMwZM
bb0Xaf4x/7taxZpwSarSRlEmOOoe0M0aOLK6Ckn/QcDN26hgkqHjC9DDdR9+i0Be45CCB1djBHwC
7XJH5AcZNWo5D+RGitGrl7+8onBbKOYF/ToTwNde/WWdPbVaGxSUioGh3EicCZxOptDdqS9hAxke
s7CErmksNpnIbhQ4YFIg+UMzmJ6EfusVVLR/eQ38NLz/vko0wZrKg/6j+5Tnx/Qfz3s8CAV0UQOL
ZHGOQLlyO2q0woXEeBWrGWA4haQAo71OSuS2GmIshh3/fe/9eeQYFlin2bdpzLfePJj/x0fQOiOf
xFCujilSc6HZpdPTFJwH7S+TEnxzf9wR/BOzpIZXr4mv77d/CP1GO4yj3BzELt17TU8pTq1jWAT0
JOjV1MjNJw7m9tmEgdeGZKDkxS4B/VYE+usA2yHKzHU5S9xMAL5nxQN+eEX4OFJo89Tj9dwR/7fw
lHMvXQPhJhQPEC2WvBN7GSL4LWUnaNEk9Ooj93Z5Iq8H5RPsnSJB+jbPNeMB/ByMA5gsGeuCkXDI
LCXTbZNozXlGZ6S2N61bxbXC4H1S0ITgDR896P+s/CYTtId38qv9AB2CId8cKTHIq4jeJxuOzFxh
edP3q8y8GKr7SAPYlzM/FlY99ujZl6rYFgLu7IXFDZYWmV20TPiG6PjKiQ3C8BqSP8I9mxypmq1N
15+Rw/SynQBNSImKW2qwU8sNA9y5qsawHxJjBxTTPGKNtkvr2E2XkKC7GQOiIZ4AlfpLneRVwqu0
0zkeiHrLbWGUljKbtYxBfR5or/Ns3R8wm+XaxixRXqSAYooof0TiLWODgcAAs4AwPckAcBg5AsgJ
0FJUeOSOc3JAFCj4/iy3BHbp5/I2KUvMaeamo0oI+GemPQY6ozcWoXDGvzRCrynh+HtQklJzm4xX
1XSJO08kW6NPLyHXF09zQnKh3Xt/PXrflvkG84iRDPB+7E7vbUMJ3KEYf5cJscybZ9It2+hO+IGd
kynCciAhaqBPv0zQf8F3WhwVVXZCcDeheI1qcrOhM0AwkseNwWOoUftlkzNMcArBp5JcUndHC4nM
c9+x4CCvHnsMdhecsTabZjV867DY0BVO+O2otRxdapdJiZwgV3fz3DkAAZ+63sdUNFy5DbiL5dxm
hGazjTn2pJDRBdwJDQ3OEH0anOJFSE6N5vIiMEVu03dZw/dft79mCJGujG6hT6eW1MyM8Z/f0Ip9
BETOKPKxae+CuI91VDZ84/BuVZS15ywW1n7Vu3nLL6uc2NPLxnn+mUWmOhLFnJgHfCzyTj1+rqqh
E5yAfCe47N0eu1l17zmPMLAxUN4rWDy08dKUyrYE+Wyd6qne61lwLukxLLWyk5c+pGUqXsZeR3H2
8Ky5+95PsbZRAvgUsbcNhuZSeqC1W5mb4c6WL55Hg+GaskdFCERCDJgu8hKkfUACatZET8MwYia3
QHgI0GTSzahfyhEaS4Hybmgdyw82CWSE6tiXR1Vr3IpMqFSN11n6IkFihacXseOH6FjS7KscfHUV
soYDW493IgL7LfVfgcR9grs4Y9mDl4hh7KymYVwFhaXvmOksgL/Og0TD2KLZmgeE8Cd1+k+xJzWD
+j3MaLOpGuWFRLhcclPbbasauLxSW4BbXwfZ05Tla4YYS4mQSC/6ubMjIB8IKuBR/Br4BJkGLmM9
9qArhhsySjsXDjhhGlQO5GJPnCdFSS7gOe0seLoHlDMIYjqk1YpwSS2XTL7CMxE2E/nDg8/mAF9O
wTGYiaiugRYtC4VEnf4WCa8QYWggt6X0rGUfkiWsSv9YGaxdCYEmiov1XQ1+kMYbTDbpIyWgFot8
FNC1dWAnyX1IeRRmdthm4mkXW8zGdHE1kL6g+6qbO7Zk+KeoqdMVzE+4Z/u8YJeV3vXoKc8/CmgP
M4KnhdNCaLujziASZGHEp6Be6z14VmfyEmv2pNx9ZfZQuGl0ZEJgHQLi1USy8sR9xg7BuAwoZ6V0
488PYQWVRnyQIFaDarOWTXtVuzs70GXJrnMmoQgdBpRzUH++jUQ8XDz9LCrvPqkPlWTn+rUfvjMG
QmEPlEOXIFe/94xjpPhJKnEXs20TYUCPFyt9qwlg0IEX1SAnNp3vzrYUfL9axYYOC9UYPZBdLWfu
qFzddWQrEsk9eIYCQOVhe0EPkJp3Fd0f45oOEWyLtFyhyJn6t+++xJMMxqtIbOSPAwtUYoNDUSSZ
xjYGJtqZzctgiNepmN0KFCPz1HpGovQdB+4p9I1FjFAvHl7miVjwmXcAfDrwsXcpRcrH4fIJOzUy
CNcaNVsk0lCxQ5wmMstgL7bWbCEG9TLxsgV2NIgHkQ5A5KQu0t1YsE2NDXjFmI+KbW2ddG60bY3O
oPbOCBhhbDHYPGeKyeu5WsQ+7NfeRbPZgs3tyye/zlZp8G02Cs0vpnv5Voqn+eA05dAZYlIzG2vd
1P6useAcN4/ikkBtKtFKbKuvmGNNkU5WdAGZnIqzEBSUApFx/n3Ads1WiwQGdjRL5E6kEoIRYeMu
uIn8LWLOqlqG/jVpy8O3DJx02k0+jU+QrUTM4sa4M6D7E2E+ogQNmgtPPwyP4xh2bixDv6xdXYPU
djKhZRk6+lHelBE7/wI75V5Nu4VUMUcSdlO84uZW65wcarx46iun8dxhdVZpKzDMCamxu+ClByFd
NGi+0+ek/OQ13vaYdQm4m+1OOvtEHWNKLVOolLhzfVvIKqdgApMk/T1jqjYaDDz9wa5HZSvV/obB
HJXYos1qF7PnakAMA/454dnIek7JgB4OE4GP4X06z2vDQaE1smflB2/4xRRDlO3IJPU/++nDUI4i
65D+lhS/8jmlzJ7jMGUoORrGDdIX1l32LaI1LCm9x5r4+F7CgLg0Ie2EqFFnIabBO4w4qXF4JQEE
kFVKTDnkgujUzz7ukNda8GmaJNXKzz5KvhoLqWQ6Y6n8pLv0QG9DlXW1/2LFL5kZ7kim1WqqmZG8
PmQTefQroy0AvGnxAp+ngi1i/REDxXIOKun9R4090I+ufPiBgWfMH669K+dni7bQUxtoNisPS27z
i8c+a701bApke9E8vwuqixzhDJGJTe2chplVgdyIlNzBZD8h7euQqSGTRA9w5dR9hoSYhhQ4KYXD
HDZt1gfmpSE7NZ28qNKDHP9amcdGfBN0AD3ypaOxhlsy479nQx12M+anCx2JIRa1RdQ/NOnq4aN8
92HMFepVnCDzmMUu6lNA+qM9zaVd88KPWUlAUisCJGawVERCKOwR3MmxfO3H2/wSGDJibcXKHqmI
e32PEAOYRkOWEdEzTKkzASzf0hs2xugMFnEv+yTZBVbB02iX+PNiUJPdejShD3eE33FlxyxYjQ1J
r3d/2jAUUUw7IFOkOrBmKVm89rG0HxMDIcF+goGlYXaS0ouEc6UsFh3ooPkalyLS3YnzIEXDjvr1
R06hLSQgBIFpASg6Vh1mJTdqEWYbJoehmwquWeCqiH8JzXuTATuTTo2Kt3zYDNlXGN0ynawK/90K
0lOeOqJ6q6WZXViv+EZ5uitmNZ+xqYorRpsC6rM+7AsOavQHMpURMRkVl9/CDMzXli7/3Xipyh8N
kSzi88HmxrgMw8H8v/+j87LGlEzFQGYICcBZhPMl6J80mmGzr9vAVeQM4y6qU9adQ/iMdmMsUZaD
FgDmPKX7Fs6HFQcIrqdlk5AuyCIDscA0fM6jS6QuvH8Rpjewa6OVRqpeIupulaOdJSG27dCWRrMm
JRYdABPVVLCuBtkmoo9Pf3QACEj+8n3/HHLIoioz2NLoA9kozp3oP74vkqSoUJqRleI0d2Hi3Qhb
jIbeTkUCYmAebWkDxvw4YSHISKj8wQYxag+/FV5Pc9oT+qQatB05uJKyr6S9xjyho0uaA9F0RqgV
8nIsBFH45WNyE7hkGgkx96kkXdwCvVNYhxgQrdiHxNJQeWSRW4YfekmfbRL/VhXKLSAdXCmfhNBg
iom3m0Ab33T++0pYfw5HuBIm81SNBato/i4b7PjZeeewXEWMu+q9liRv1NQc05uxEY6eFLCnjxYG
ciPKBYWzP9HirYb3wELWbcIzYRFFSqsuaExkB8JpEbfy8MmQ8AVeAZMEL90gGKkj0MdgQyisoX9s
I42ggDFyGi65X37IvMIAkUq8DNTPlqm92eNrDm+C/Jgd3Hl09DvKkFnOqs2bxwYo2ErUp9VPgLm6
N4Pg1PrtLlHlVTlU+yIqdjF72zkjJk06pzc3FnmplmG6yVRs+0T5wu/G+aLAkywRO2Tfk8TqLD1E
0gQwl4W6wvzRw/nvry3GOln3Ns9d66qyKwGDzTBheZA2FH6iHD0zNmGpx3Aoe4rRviQVPYvo/vcP
xZzqfzyjzBFxQ/CgAvz5bSzOvGny247De6yflVmzT9R5iek7171l5j/l2qWOaQUNzse1oOCtUfJ7
1NcniYznQsk2Kotqo6uuXcv6U2jJ8yhh0I/L0MvPqjDbG+5R/l6rDLEo1yLLjTyZJ7d3ZK1zCz9/
1litT7TPfnIWNPNZslzGJl9ScRANpOqjo2OMmleNZV4BsKQbqPEZ6cKTH2PTNpzptQrKs45gZMpZ
eemvOizXBI1KV7wnHaGCfvAkwlJVInzbzOGgrVu9utTEYZ8WnpMpG5X4i6nu4fty3ojafagJhmfW
aOprP0iXYkwq74rmva7AxBTPqHOvSop5mYSIeYMfCKU7gcQ0a2HVdsKp6uRrEahrAmMOnSLeS9Ih
5crDL09a4kM2s32HlCMppHMN514OIGlmke6gmWBck7+FQPEay00Q2os+hugoBJX9llfPJvnpFbQh
2Xz0MZY6qtaCT1y2xnOTZ4Sm60sYMjTdJy+f1lZAbozfPeqCGLChXRiUGGORukX8yOVu0b2IpnUy
XegRWEFLJgbrgTejP/XIDUWAW+CaKShlutAwQqIJlq4z/nJcKv/z1pMtdjL4eeHHzYfIP47LiGFz
rDcGYVKgXX3kfiBxg+yqDU9dBPe3yZ2fth4j69ifjO57HjEVrcsqnDc2/TlLUHwOlnrEd4zN6Fkr
QcdXwHUpMGNrci0luNf4YWriYvEhELcQWm+TsU+CcMdYFwDlVxgqjFz+cvr9TBT/PfREvc0YkC0T
wi9J/m00HAtkiOcjXww+E9TR6CPTKxDKJNdlEJgaeiaQmA6E4AVbYIQ0jEU1pmbiOchOTYuCueJ5
6Gs75p7oFdJXskBedQSzGEggiwS93EVgXFFPpduzOG26rd4dyLZfpC1AfflNGMe1mGLoYWgmj6Xr
NSvL22XytVMLJ8LYm4tHeY5wdJr2qGRAcQkEF+YA9eTT2JrVShqfaQnK9k2TtiZr59oxk4LuCuU5
A8ihHuFqv2jmPZmERxsybelx1PkFCS0+zFp5hVtJiwj8MtrVBE1kIsTb8hk1tXt685z3r++bbNrx
P6UyzpqIIErzIYsfjHT++3zD/Pzn+QZWX+J21jDYytZvNYiicgHjvqsPKtlNBQ2z2W7yaFOL+Zup
16TjeuEXiVZcoHSlDQVQezB9mMESXHFiJLnI1T78jCAMdNDM8tiltiUeitBt9XucT9tSVFDqDuyA
QfspoEPYuxFOZBkoYKDuiuLoKimDGw/l8QinVCJdHiFmnyFhj3CriD1rI2k2/2BuqLVVGRS3CmU9
LYrkWw/RGmnZAzBVQDy0e6zVS/a+K5JtV3H+yQL4KimV7ffaSerLg5KMq4DFvenZIsqqmgFteuNU
yOmW8yq2U4UhBGhyD0F+BJacZSBDodYV8kcfsKCIpXWh0mrDN/JF6ABJvJsEdZkoNTt0N0rR/5YU
tFEaYAvRtzq0koz1sYr4LFalc8SQUiSnULPOI1ZhaAMjUhclXuZUZS3D4SxNTplBkCNZuIc8hJfJ
fIVMr05N3ujmXTHW7oVibYFmvUha9Rb05yLIbbG+BME3yC5fwh01Y9zRXMHtGiPM3BIFM+njQy9i
5cUsVsov2iDeAhjeGeje2vQ0dqrKeYoY/vFZ+vfeo6IaIQcrJdV4O5SnLlOephT9SCMxX8ZSYTba
rlK0VUZLLZbiXs0hgcfybqTtmi1d4TokLr7vQ8RbXz4VWznIpOj1i0n/hInKfNZYeaTdoM9a5+L/
628LFP3o/veCal1zQFx9SJxgMHQcY8mzzE8cQVAqdWUzlvCNpqe88faytLW4KXOR+bRya0yS5Wug
wIGEuo+7OCQ/udTy88x26BAIKUudfGffb5b4WlHaIQ2BxU+EuWcyV2nXBthYcIPL3JwzOe+eqG3V
vGe1KRSujodxGI++oa+CEN2Sfs/Myp5kvHEdoiQLwuZACZtrOwGvNlZTaSReraJSMC801ISlDvCi
MG80XPl5MJ5Vne1BelA0+t1chfWL+CvAriRt63S6BKD/czq9CK5XH67bSVljSEZjDlQK1XGmGY8Y
Wxa7C4O43lkbN4k//fPIzDDVp8e8vG2EEJaw/IJ2A+HujybFYKdQvQ68LTmJ2IEBayo/eplOkOD3
zwroz5SmT6Y+7+Tp0tST9CKgHqlEADrDuLE4sBccqx3IvA5KF81c3bylbY3OObhofuXqE4Eq7R7k
AkcYGRdmsxzoKAfsZBIIs1kRTX3/A+I0t3HVIhhhlFD35GhLdhyi9g7qc1Ek7hSRId9BbjUzW2FS
YPrdVYkUjpqYCKXUDsx9EMZIeRihMbOvw9tIr116X3p6UphWzFmuJjeo0nwyAWUgLj5ExZ/7USah
qMEMTO1MPDF6khz9AlQG+kHkYBUrENH4zIEHsr0HaxUP5SF6r0UJ92PkgIOxpb7emtO9CLtl6pFr
MZEDgl6gMvkRsg2D6KWHT5EidRUW4srU96r53JTXWvqc3VFE3BnA3aLv1GR+HuVrC0fyLItJzI6k
0WQ1jQkZzOTqGHbNpRKC8dmj9CQuALBvRwJE5IqM6UdObuJYJ0BkHc4SBq14fbGLoaKmfITz3aos
jgKMn625zcr6UHjJrvU1zOjhYCNAsKV55VUuBb8400bn1BR7HbcvelOoQqLAwIu8gTlbAjlSaLlZ
UV3AKLuRWGM/VU5lasJVIgNVS69xisPUC9pDoJMv0eBs6UBNRDFIzBrIxoOcvVb2SViUdj4KJAQG
WqPic3qf6pLc6YIcOBVNEpgpErxqVBkLrUie1JZQyCndgsbrCaqr03mrLzhhVgM65cWS5Tte5NcC
BKKKNNLiF23a8cWwEtyC1GtxvOt7gNNQFC1qjMj/ktSEd2+5tdDuhcguBfKJGuVl6IxjKcNj9C1C
mKMZUTkN8B9hls3A84AaMFbpngxeX0GaHNoievCvfgMAZlhlPUWoG2gViJSa3qT62DF4IcyBtw08
KxLFUl6wJudmMWCrRQ3FqqAOjzKLb0ZAmp7v2hKw5KhBm2Y/0TpMfZ6kVDzEiLVFmrCkpetqd3Lx
nRqQzXn/cdD1lxJPdFwzQRkfWkOOIzFuVkoGEJJjWdkjEQu4k7m/I16gVOhGNjGNrpc5EnJBaFam
co0pG4WRFF2gaWmA5sgJJRNMLVjtrDubvkbqWLbWyfjTrHajpYMdeq0Lb3y8tIxgs6x5ElW7DD81
xXvWmSU0hL4zhhaLCyM1RsjDQaWxZnMGqDrEyoSUiEZ3Uy3AOdjVwlvUGwJNMF4slK22rfcM/BhO
LKyttRW2kH6W8qJZZvaV2drW448b/CkBKWLL1V3odx5Su1i8Szd5la9I0zkHCxEr00Jdmw5yLseH
oLPt94LL+b4InvuVshRX0eLq7ZjSryab5Qn/ML2oO//l5S/d4ZTnbzxG6/nDFUcJ6oS1VfgYLP9s
dJob9hcwBzf9ZnC5zIt0dSUNBnMhKWoup9CJcnxhbSK3XiNjXlQrBFQL3TX47wg7iraQXe0EDHoR
HUCOLybnfgudbPmt8QdvgtMu+oW8I27Nztxx8Z06qM4X4lpco1BDreLAoeAbdo8UocNi3Kh7hU/L
nb5RFzbI9hU3hDPyfyE+iL+BEAE+YLOcvw1pvLa4Atz9882qZ9hd26uwRWbk8GQs5n+pWAIIW7Jt
W3FNJ/u6zdyEbyOu+af4G7/xWpx4w0/MK9k88qw+kSpyw6R8Y5F0rI5eO/vlHJ8BcIeZKSqn5bzJ
CxHdU79TcScyObustvIwxRvbrVu0Dn3y4hVA6gMyQXaJwkAOmUpJUG4xIz8ReVQ6+YVfUcSrxl9P
nrXXombZSqHrdajMTQzE8pwb+R3j/Pzv8hip+x/lsSmizoD+YumaxcDmtx5MhU+IZK46Vk53j5bs
mZZwDG7GpVKQPS4nic0Dmadr4tWJXWdY+Xnoaptlo7IxVqWtu52jLIYVlOKTfyztwIX0eAAztB1o
8PHTLIp79ake1AP5DBsCBHZkxa6DLYYMeRet5TUmzXuEeoFpHnTAlXWJCABAsuoErvVWS0vhRbqI
W+UzqVYJi6U7N90u+CKanT1Ef7bABtEV35VLcyeh9ySf+21+K2/1MbXLQ2yDxjoaDmXCRlkRFLep
Ulyn/CBYJJb6GQnDAhbEAqOOPTnN3p8WaY2QYklU4dAu2y2Ls5P5XR9n5saXtoYhcGbP4HTryJlW
mmM51GvL+EBZsKtO4a6tbmm8oUmd0HDb1V52sRM61okhxS7Ol+XXTOSgC1rXx2ZyOs2OiVJ9jK7g
ZHtxGzwh03wHQ7dqbYZfKxLbLu01O7X07EvtVUapOS0KBH4YBe6zdIjgZfZ1R+Ut3+nHcq0e5WP5
Mb6GH9ol2XgPjIeatWAaPDnJi7SvTryYHsjH++vw4n1DD0NZ7RjMAOStvjVWBb+h+dTtgEFSZvFF
j8mbtO+f+3cNEJSHRXb+DwV3/i5g3Fmq39GvgKLPLc+sB7RdeSDCizHEuXf5qBEv+oSbxfqMfqHp
2fWH5heEEO6LcakvSTo86bfYdxpiB0CQ1uvyyMp1GZ2aV/nJp9zB4sMRIi5TO796b/ScqJYp+/pj
diEBeJvdhEOzZQE9PVe70LUO0pnKFgDMx/QxvLZf47V/prF8AZ7a7fnZ3J5kw0Vwyfm11cUTYetU
G4fixEdz+GGW1lJy8xf/CXwtBy8JDuNsTlg0hMv7i/Eq7cS36sapiJha3zQ7qEbM0MkMxRBbSIvs
icxQhXXSS/2cPsRr+5y8GKdho+1QcGdvDDpr7ixXXUlHBtdj5M6y6o/2mj4qULSQBg1Kf+bCZN8t
oEOc364YqdbZ4f84O7PdxrFs234RAfbNq0iK6m3Zlh32C2E7ZPa92H79GQxc4EbKRgioQkZVVkZm
UqbIvddea84x1W15Lo+KO+6ye+W5fmieLgdxN3JgyObgKXFXPsi78Ulevp4FO7LPg32SbHHximbM
nn+xzi1evdZhJrmY9wpcBX/WwdEZbPoI7DqG9z5Th5hxLLoFy3G5/83/evbj19fpEVycw6DLqZ7q
dx9pxaJFqUuq8xodWSiutJFMep5CO9mNSwJOnWSdLta1qy9LO7kn36B7oOeAUAch/5fgTdry0ny8
xBzwtEV/b703r9AAP6tfwl7ZxM+aS5D6Pt0io+Wl/LxAN3jh3ptP1iE5BUfjQWMbGLzoDse2SCjD
Z/TU/OLrAs74lWKFQvWGEaCE2+kSObaOn+Fb0NtpySHDw6C7kogfcqH+JhUFVUir2cNDRTsd4YaP
ccWlkuHpeYlfKLcf3GIn8WnhLrx1LvDqL2HP4r9R3lvO9KTxmHb5rhzTbfAU3Tf3/EU2d746HL7l
4JAbPE+GukW1TJaXc3+HTZZhOprRslkwXOVG6Sv9A2Voe9/N3laSbMFi2JhmlrEb70eISskdu+CK
sPRt82htutwxnqu76SRnsHJsnsFAXph3hWPc46grh0X7wjGqOyWwAml3U9l+aPBXfCd6VLdEIZ3i
t2bOJHchZ4ofF6/bY8JbZ/dsjVS8SyKxOaxdTsmdGcwUp3ZL0lDwKL7ACzrVnvpivkj7Yd+dAA8i
vXzJ7iimX/QVg4gl4R2fDa5G92tYxk/BQdzEa/GorY11z7OXvm1eX+NNb0dLTPdLbM9Hcqu9ysV0
cRj5F6XH/Fi/daeLx2a4uNcf/VWxJhhnL65qr/amfft4/KU4qktGrV1+Bl8se6iV+uMor1Xyj1fZ
liS9rcX1QPAuxW3yCMruBoDqe5dyZk5pSFYR3ULqv/KSp+EIypGJ+yFANDalx773Lsqb6qMfCW9s
x9J3BSHXMhXVtKx5anatKU0aIWrLLqwPc0YomkGMRJBFAG1dELwILD808nCtDMFjqI72v2sBWf5e
CmDz1CVmBKh0pT/t2r/asVOvVWih4wofHvpR+ZUcFSV5G0LUGcO91G7Hmhw4cLZauMwNBrDdWU3J
ADbxrRL8Aasu21cRQgEnEn8P1i0G/w+OBhMyFRB1WZdp5KlXwzUx7/xqzJPqMNThsuVca4YkzUT5
7K3+DKJfAaS0+ZDQgcfu1Qgxt2m837hF356FeaKlAumjkaR+xxaGWofKJFT6w2U4pOFDYtqXxm3l
jTC4sKO6cmZZDcpaSYmIIlZ7nddgtd719+Aop7ZmINRnz14BpydzwkbOJQnog2/BTH76kFjDiHvE
5IDE/uqBNbqhGXRB6g+patCd+JqfHBV1ctvTMtz8+458B7tyR3RZUUSiZhV09lf1I3lxSRsNbX/w
uwEUFTUJE8peO9KJPltKuS3YtTXG70J41Hr08oKEkXFN840D9vHfn0X59vbMn8UAgCnhV6b/fuV5
KWQ1HXk9+oOOFT50KlKp4TTnkGXg47iz6mgiYPpZuFQLAqTKwtH1UxWsCBEgr74qjyMqAfqA9bJ+
GChSLodI5a45AJ062FE4ZoIb7/t3kwKf2IQPoIoAQjX1ujmtilmv6OEFgl6+Fe7w4l0Q+i1VW1nl
ANGWZeWRe9YsyWZPe0d4Jym9W1XdXdbdXeCfLPQVJjJChEgZZTiw0djpPkbryQQIvtezW6306+Vh
/qyaKOI6MHT+7Or9s0pBVwcQOYdsIld5qctv5NuL1T6tiHZ5+vdXKX1fCbkavnPLwMBE7Jw2f9d/
LUZ1p9R1LDS8abv0c0aDWktyG7VilYWrDl0qNTuxS+ZOZ4QabopwFWyG7kubGCe6orSM+rW+xnCL
OA7tMIOku3pFt6xoVmT9TZJHHnJbr3KmMvKKpxPBh0Wz9CVayWiEoDmZBHYs0MiDc2qB2dqquoiq
hfg4+XA+5pqBZnKeeSbg4OhAV/EZdrKnxk+qeidzoq7fqc+gpODKRcpaM5sE9bRWBPvSLSKMneNq
wvtJ+1Qhf3sT77Xf6R6JbAHxDxwddVi/9d+keq7irftJehwDaP0ObFKRJAspWAkU+wNpAqoDsUlF
zxzfBXf5cCzPKJqKKbrxnMrfzDTzt6ErJAWzL4ACuJrURYKcWZBeoMIS6nbfrRHkvXBU+LAOnE3o
pelEu1a25uVkHdr9mgkSrYKVhiPdGV6jW0bdP7bi/8zXIFfh3kVlPztgLPHqUaxyQZnEKmwP1mNw
UJaSAy/h2O+1bbShASQ61ZHAP6gsO3PTHo2l8QuK3hr58FP7nIAnXViLcBm49RbB13ryjH2xK544
6kOUmKO6+l/yXfyev4uMLtz0UD3FFLKJbH+Ve0IwYcUwslOBrZQLTuq3HvxvEhIJ/CvOKN6xWTpz
PY6PsjJJWj9tDhhYSBdHIWhwwOLxU+V9xVMQLbV8U8NgivJFLTI+dpTxpPmP3bNeb6XsxohW+tYe
4OPwzUuKbEDS0a7bA5mAbq3FP34QtHRZ+p2LcyenH6PtomE/iCe4mGChD0jg9jStxfDGJFX+Nr3j
+qqGf4PNBSHf9fYyjgVx9DIEYNkn4K5kULGMe2SknODa2G3kNzF7mIzXGMSBHx3C6jMutoHsMPQn
j5JGWdEsKgra4Xxjffphj52TmxBMUKrxAF4tT2mkl5acpPWhHLXXprKOybvYRisBlDptFlfxX/vx
HhIxI0d5OYTDfYvLWNQ/4d1uFe1Jo/174xP98IrqpHjPG6AGbfb6nRhJTxmnUq0OyOUJgSOiqzUf
O/gy2JwXJdOPLHxKpScjyJdWnjjtBYR+4/z7Q8g/7MA6HmwMljr35tttaSAqNmneVIeUZk2Z00KS
v6r4pZoQ4ac4I2Q30381/akqyUV9GGvLbbWPIWqfovgtM/yXgpF4DTFwtjnfLFV++s54kGSEaKrE
RPiqLgJ3VdKBDqpDwEkNDCBQjT5zp/5FrogB4FQdfPkEvefiSRTv1VrDuYNH/wHqRRfdok98A3D9
KbLn1htnC9puVytYU/SEApXFBZ4SKZzTmzITVJKjkJ0nlNKGcOt5/eE9gkqCD5f/kPp1zZQbY78P
comMWbk2t4X8yvqoNB2QsVMTkKQNfaov9vNU8d8PhGTNP8jVUm2AGGbuzpJm6Ob1i+LramZMQoly
hvHNQhqWzQj11JHIKCIlHkqjBPnVnoM8rQWY2guQwOkgy09qvK6H7TRs6ccZn4LqBgheERHRUfzz
37iRSHUxgG3RQKKvA1rqee4w0fjb9F6+JKEeCQv/Sk/5sD6aM/lDTOlDRodn8xVVd3AOTiGQ73Wy
R384Md59RTCr3scv5i7lxG8d03frqD+yN+yyXeka7BfRiYTyteCClF92dkBHR6UZRY6qsYc/5Xy2
juFF68ohPtUj7HYzeZM3bKI1aN4d5plNuc1XlQPLZU0Xwa0cy/ZM+g6xE+xKZvp3UFspG/ijtfmT
FltNRgSsQ+skf48PgnfKPU7da8Ysh/wBUMZy3AWvbFM8z+MsDkEuZqPCFpf+Z7Ojq/LQ7soDEbIc
SBbFvb6sN9WjvJW3F50EzAWWGY4g+Z6nfBl7+T712m3p9VuGPXvzoXmxnrKP6kXkziCiZUpHTJh/
48zJOeGH54MFlDVDVzGKX0crCnVqibnVVgf9hHV+325YKnZz2xTlurBqNuLRWpmncH3BuRXvkAIc
m81leVkKS8onOMP85WZjrcQ3FEF35WcFWs6THsP16ImH4c5aFSuMYNLaWgUvwlbYWis4/ffS43B3
eaW/u+xem02DmPRFoI3Ni7fDBuApj81muJN4POlKHzFjIG5+q3+Jx/qXv7ceIYkfhUfTu+zm0gPB
DWbNYQsz5h4VEoOANd6vbf1iPIjM+A7GQ7D3nxJPfI08+V47qOvIq1fKwd/Nncv0xX/y4Sov5dfI
vg/26lpdj6/aw3ivr0k5Xclr5UBH1NMO/X29Vdfxi8jzVa4sG3Sc123MXeVMnrnjuF2u/NU9j6Ld
LMuV6gQeXN+V5uarcgWud3nZ5Cvk36v/97v8W2AMOv4q2CEyeZw4Zcz/ZLKbPP4JN3zJV/6F1h59
TnGtO5J3caNdt5l/JTt/pXjRTrzT3oZj5F0W7bJxmPG7i8vWcgf+BHXG+/srfgCHNuDi8+x90tJ3
78lXW9CJ2o333qdlf8rrhLYlKnLbsPMtr/dKO0S8Vii37Omg7+R2ka0TqCWAJBivxDZRerK4MFfW
K8Eg1Srcmy5aWagmwk70tCdhae3mLvjcUSeI28FQuqXg90Iv+dBdvtdFtSodaY0yzqmXxi70hG3h
ZgvdrZfSen7sutf570Oy8GTsgDLy9/I0rW+siT/sQyhjTRXjJ7WeLF/tQ/UAsyxIWBITJFJt7hb9
Xp45Y0a17JIjCdpwsy1CnXoQZpCp+5XUH4nrk+WTEW5vfJYfNmxk2ZQMJgc79u2rI7NRCqGS+TRV
8nRpWB7HXJ+ngmPS6KSDM6tMsltbwo+XpH6nQcGJF4H4f092tNKMjjQh4s4FBJl3gbGdN6Palo21
UYPtcy16usONheZ7xid3XMGkTfVFzAKF0n+vGsq6IKbY/A9568niqkm96jOf3LRg3u4M5y7+337M
/39B+b8XHK1C8uMop5vGRBRJwWwcs0vGRmx/qNKZIMUEY69ufJ8/1Osm9bKB7cySNOVPw+GvY3Me
h0OVdFOJjCdZNRdCDS7kNJ8y4awc9BJWf8vR04DEg/Wt5k2NvH9/gB+OL/QIyFzgadJk9Y8u/K/r
1yWqra6ocahdvLD3kgGdM8nVDj5zGS9N6f77cn/qlqvyYnZa64By2TzkPwXpX9cTI6WoSJGjvEhC
JjYTBAZmHPHoorL4IyhZCMpXnL4h7YrUIwQHu6w2aeMJMSMWAmjyvUblVQpPMqfuQUycUnAKOcBp
mjhpcpQE6x62Avm29B9mcOigDeSUn3yGbxHAEownug4FJN5Ug7rNzNQNEBAOOx3X2yQoq4ISWG3r
8xBSH8wyi2zTgF0slcQlD2nZcJiMmtaJmsTDakn4bR/HKz2H96RJ4HX8aEM26+9S/JUhWzbxdULv
AX9THCrhKZGyWS+3IKcVkQc4GzPY//vufmf/8dLMtRsHLwgadF//+wzLQlKAU8CwUNcpIxnqBYUi
xtcbB+2uXeXP1qVaXpIQfUCFGA0RRie8JtprFWzK/jRFqZtdkChQalcbU/19ITryQoIaZKwUW+Xl
JNCTm++o0s90GvPAKCd5vBDVDQ8i04ulBVe0FlSnJollGpXnqQ9AFcFhz7fdFGxiadyGsbZtyreo
Tb3IXFc+NCL+R5speCYzEhxPNUf3kHwNAWeSqiZOM/MGypNOe5sjwbL1CzK8mxsPJkgl7s31k2lQ
0tCP1A3iquff/+vJ7JrClEMpLA4DU/QUq7ftpw5wJhJZ/eNdcxi/wo7M98X0W/mUj9LvhjjFD/M4
7JK3ZFWt+J6rl5wkb7tEq/jFMtxu8PQ+xmvk2ckzBnt6AtwmcNjjewi7s3XHfAUoFJhX8BLfCx+g
YWl/gpOYwGBabopfs1gbwrb2HR8lE10s/MHIvTXPkNlsXMA36HAZONSog9CldkvsQvhPG5TrO1/2
GoYylOKhK5v2bNqgiQLN61l9px+513bS2sAJsUgFm1ioAB0r+rNVcba4CIx0NmFqgsmZfxvxK9rW
t+6LxIKQHIwvxau3/mvihYceMQwNuGfjOfrFKMGFCLub57Ab6YHp9QoLxpPiVFRJAFZMoi2B4rpW
5eGOwH/HblpcHNq6kGvb3A5HlHvYJO127ldgvXA6AyQviaKwudwW0WuywZoOX1xFW/Cu+a72Jt/J
Fso4u/89MnzZhM/MDCEAM76lL2ig7WNeiAHhyEmiOpsXpI8uUeCm4fqobX5jIIMxI/Z2Iy9RD9Ma
Sx8x3rDuIxNT1/pj34LgWlDRZJ/BZ30qXvj/L+rLtG8eh5O5gk6/jOzMaxxrUyxTpBX1GlXnDqPv
Oj7FFdLxBUp/7VTc6R/TuUNis8Huh04GRW371B2VDafrnbniFhz0Vb8EzE19nH1lXwwqTiXzu5fm
RbhHAFcmDglh4Rs5Sga9z4DAh4XBIWHXUu9xvlqLTxiswZYehdd8YBhv414ZCHw4g9MezuUbJADE
muUes8ce4Pwm3MkPwJSO4gOtsewjebF+Vy/BR/dq/W6zhfKb7hXimwnP7iI+pVRWFRNLVi0Vb5+x
iF40aeGfgZPEZ/Ule66XPPARU/YP4XfzqK/Qe/RgJH9xZKEYlx9kNEe3xiY/lQgWVRCHY1we85jp
v2+sQWgmKve0PQzY6duNwJTyKYwBnFt0Zd1Ye+ny938vsMTOfV8liFy0aPnhlKIguqoSEJUlVli3
l8PQuDoRyEujwW4vcZBbBF+0uYDqgx/jsOzPUgnzPQLuJMH6vcMEQQwLmRZtue1mck4DRird1w0L
59aQlkNhR++abMeay6MrUkHy3qXWE+fhuF1X0KdLK1qEgDkgcVgbuT8m8i8lYshRc6KyWBbUh8H4
GAU3bQqnj3/jUWey5E4sELE82eaYzCMIAmgDYaMrvDJVcu/fW3gA5F0DxBe1pUR/HaLVPtj4QeIq
sJcuYuYpyWgnDFtGzTEGkUCG3olqaRPDehizcUfW9bGXux1RMDZ4kuVYIwfRkdDJutdEmDvigE5J
4jYkFhFQFHhGyMR5Sh1FobL6LaQQkAT/oHXjOQF5B2sKVevHaJC6K6DLJL605lkn0ZT9J6YpYE3t
2k9OU1k+1CMhBZgrU5QBz+XJeNVulP7fuesSU0NTRjRJBfqdQSbHBpGUqd8cVPkYNKche9PELy06
1cqck+VBpuLZu2jn0jwjgNCbtRwdBRgdNH+zXAPwVy1H5PuRqZwJQGWODI4jnYVy+QiqHEWLEDuj
jCpHeLXietnonOn4BXLOLclcDeVonRan4WZI0x8/39VuZ+kmKCQQwYTKX88cU7LparpkjMzKc4d+
q+vOmv+KNWpRrKN6JWhb+aWMmNa80SY2B0YdRAoLN27vT8NISD+yKtGpnivvq6OFkHUBhyu61Zdm
A988LiyXm6kyC8T35urBc1fGnooRS5q8Ql9rYgAxc13cKMLNHw54FnUThFt4VwR/X5dNtC+lzkRT
N2DFrKG3ivBQ4hHndLSvhaeiTx1ZBN+t7luEThfkP+VsXWNe2WlnsOpOAjvHnP3cyh4gVjKRAsrb
AAFrFFtnkHF9XxJHhhKNYtoWKBDNfUBEWyKdqYFCBDTvRLrxrZOIVNP26gU36utDyuvbishB6QbF
CLnHZmH41qNKl4wCNw2VrTSASwjtPmk8UPa2oTeQbWVb62Rmn4j+WHpjfRtG56bUnCTVtyKdJM0k
CnKEwGlK+zQTj33tlhVRWQrrDSYiP0Orlw+2RIFdQ1Bp2Ug02hU9SUuUYXD+xrxaZp95w7uQrOVU
RSek3jqNzevo9fOJxxFPFicTXb3WNjSROdKcjptDOx7BcSQcqtt6mUFFSBeL8QkvXW2gculvHIe0
Hy5rAQdTyRvVRem6CCRNtuwbBRu4LnqX3vPLPbf233vITw+bRU+bZHmJh//aczxd/EIP4unPJfLk
FIFrVt50VBHVjVH/962K4S9jKc7s5Feo10fLVJ/aWup5jgz03vq8crKjVMZaGk6VhoXMfyWu7t8/
2/cu+X8vOd/ev2poZlx+m126el4u85HTF6VrudcDMr9PUXWjZP9+I7kY8S8sGxqqCeVqK7YsnIhi
XKOErTjccWBoayQmiK0gUgjm+cZP9uPVsNwqhijCJrvOOBYaSQaEyN3UwAaHSo1PImXNAskkKnd9
RSRHsRzY+gwSOubNIh3XyYUoT7jvaA1JQ1Mi8U5FriXCC4FV1RLIXoj7Pk6eYixYLDW5J2DbkCpe
N6Zj1MfgAS3dX6HLpEPixCQCGLkXJKkrpidkCMBKR5dAM4e4VyfHypQzumYqkLNchca0Zlq/0DJa
hkDEY2p8Mf2K0MLn/luh7i30yx5PHa8zTMtkpnyieqw9q3kTKSQlwlVq874KU0LC2xnWu5uqT0V5
JTjB6cJ9Xp9FtCPzfiEKwyq4MCzISIYBo9oyw08pQySWKXFM4aOj2aY0k7obw6ufvxGTgy6HNsv4
oy7562HrpH4qIjNmneTQ1TeDbRQbIrS5Ocb4+u9v/4exKs8a4zoNbDZ0Sn3+LH9dy48lPUyrWeeV
fQHEdOt6b8wWfaTk1lmPTvBGuCtmVSxw290U7ejfl6X58lQibMuiBV3jv5cPu6ACWBPUh7zcW6EX
hwivpcOQv07D4RK+axCvjFXmb80OoFy8HSUgOV4bP4nTpyShvxtUZ65KCnJ1Jb7dIDobRWjXFZlm
mE5Fy41By49Inilm+9ngsa9UeUHF7crz8JiDxiA/FNmrkBG/8nARV4KskhFKB2dc5QqBlPmDOodT
OYM3jESuKs9m/RQnGC9o3nAAU+ONz2MxsaUmAag5ja6x8hCG1EzxPlQ3RvJ54wv78eH4645dbelZ
GlhZEkV/Vlllom2bua2OwaA+hmqzHPxT1b6BcKze6oqn3SztaKx3fY8fUIEOXt/az7Tv3QWihiHr
8i1ibDWuzyrZQMpBEUzMMtWlTygA4ufM41ZFKL6wNEFcQxgApm6Cuw84w4EGiSEV1VWEj8Oyi2rp
c7ouVwYzpNhVpWXN8RxFwStabgJtdDtAQZracuACMvTqZCVeVqQH16QImitdIXWaCHNYTisNmDDJ
G0jtrWVlbHRE4CYi3Bs6gB/kQP/9ea9fmFQ26PSI1YHjhyTDirbad4KGSgtt+Fltky2mC9bJe0a5
/8M3//edvu6QS3maVL1UHejg0IQz5IVf2IrvgJKzCBXio8jwRuH5L6Y3tLg9gTwxvDv7xsf4XsBw
A1BlghdBh4NZ/r+v7BgUkaZFqFArjv1GOCL5cZEOeoGBm01IHIumWo0ZM414X8T3AdD2jU/wfVLH
J2BeTWCCPCdHXb0CJg6yEdkiOtjiOcWl1wbsMomrtefWp28qDgSt2Fl/Y6P8can8+7JX27KeouHI
Yy47/+Akw7kWc8nkbGhvZnvUyrMMGSUPdDbKc2HpMHWO//65fyp7GJxrKBzRPcl/zhx/LdVilFZG
fjEYV9THRNlHAPZt1Bv9ZX8Z6WXcmtSDSeGb/G+pSlVAOxvh2x8dxdU33XM+ti4DGoqweJIT7E2w
eqM3OXkUpaOWLNmgQw5U+gqKzgX1Xb0vZvvgEvJ4wLGdPrfoDorbpFsDo42AFu0xkkimdKcRqPVi
7NcFtH1rN3RL4bkhqRkHMSAVH83gPT3nVnaICC3jVdI9QonFDvEUBGd4gRmtQtCcpRtp95PqXdLj
pLxDqYJoig6wIvTRNRhBhmvl4hLa2om7StxAPQuNOxoVag8KcplItNtXimp34gF2TV5jwnMGRnKM
vJmSUJTQ6gkPwuWVdChz22Y2lQsBGbrqTea+jflNpxYcmrgWSBzN7XQ3lA5qZYv4RBikWXbGNKne
X6YDwh/ycYhaHmANspvSRG2oLVytcsQRAMBRVSArucWrvO39F/2rOIWk+5m4crxSY0SyqEc7MNyw
8jhOCdkqVe5AWxJPC6Aur4+Z/IpZN8oPlXFE83cp3w0IP4NXlzsj3GSf7Yv02EwrUyf0ip9gMREZ
Im0r9VHpv3KSBaQgdS8fSuGYFubcZws3ZrwOxX2Ld0xjFoobdujeJznaJkh4LvVnFr134dGX77Pw
vqBzo5ufBfOITHrx/WYRQkg15DdfGRct5Zf15hv7S/tWoBvsEECOrO41UOFxvg0tgWdFxszjoU2O
6uWe8Nl/vzE/NNIQriGYRzFvGDLdjv+uVZkGFd0PeWXo0c3dBwASMnpKRyOXAQo/mobpxuL05/Bx
/dL8fcmrxSkeFFgAosV+OK2THNFXI616epkhfJn+OMRbodkUuFC1pQGErb+cOmuDCjOI9uP8Xc+x
l3cBMBcZl1sYr8mFIbbyYyx2KYzZ7nJPzLGFeBjqa4thOW4/FU6syQ2F7c0bd7XWJSJ5mHll8uoD
bw6dWHF5Sw00GdV+uCwhpIrGje/K/Gm14WhqzDHp2A7+lIp/LW/BKOdDksqEpC6YIKDXWuTrUVzl
T9qvOSG3cS+hI9Fka21B2I/vzTusO3GF2SlvnJBTfrWysqex2oI/oGMw9guaC01n1wyPyW7clSQm
PAZL7T70dO7z/nKUmFygbZFZeBbhYdhYewGL08UT1tljbRtf5XP8gOr2SX/U3sbfmmuQWLcjN3uJ
P0osFlhjy4Nmh9v+MT9Wj+0jzRG6kCQhYSmMcYS2N7o5P5UeiLXg0+izFlG8PmCbF+LdZJECAJmW
CKg2hWWKa3EYbEiiTeARVjBvvhF78o336Ieikyuz19JY48J/mm5/fTdyqMhZX4+UHtNeSN4oP0FE
+XD40pcSxJkcfWV0K0f5XBX5/WyBFkjm8zknE6W3mVcEtPf//kh/Wlff3jOTUyt1wNxwuHq1c+WS
V1PCR+oSkIj6uUTwGEUkYyDgCvEXG+zGl7qnNZzRmVJC4I4hyWdQojPGDNZJ4vdHBWvWhYBQJg8F
xFRFPav+ZakYv63+HJElYmIbnQVxGofajnq6hOJFlgVs6GxtVdNKy7/yIl82FeMbeTpj2iZeUN4z
SOwNjH1G4K+0Yjj6oegpZnHIeshz/Z0qf3aySGQiCpfgRm9E/ek1osEz66PRq3O0+++SF4aFUhSq
Xx5Cc3AqRvsl74SVoBQeOdPnFT7V/iA1zVcVTHtToR1GHKkW2LHIxhsUh6KnsWdknsDkrflMjHXm
+/e9ErthP+3zUndycrdjpkyXAE93TEMPZ3yTnQD1+5XpQu43C5hbMSxl8AitulCoUayM8SJxDiZH
/knFpMnJrIqmGy/IDwWSNMtYZtMSP7txVSDrvuIrl0pFaDbutfA9GoHO+I4U2oqEPRVylnr690P4
Q7NZ406jM2WHobV2jVcipMgSGdviGTVO4Oc2yi/SRTDenVgtB8Y306tMESHuC+13xfBPgBcq1hs9
uVEZ/rnO9cvw9+e4+sk1IbdGQeZzMEWpF0jj0S9i4ja/jF94ZuPX/E55UAHy+rYAIpNMt0/ckvyh
EUZ0x+yLs0Il2CwkECv7jxs36YdyXQK9h8KUaYOqKFdPZI/CyKylWdlz4bBQGbYVj3aB9SUV7hkY
MCVHQQ2sNvsfDkz/ufDVGM23LuZFirhwVkurKgiPHOxXXZw6SbjvSrgEkTuUG2h9pJ4Q4QcJMe69
uIlWVT0dL2bPPFO7sWz9uIYbCi8mwZoonf4IHf5aSSPamimz+PLg5FG0Vru3GqBGh+hH6E95iQih
OpXdq3PjK5i//+vn4++rzof4v66qaI1QkFUNf73ehOo5qaRln6wTcQOwS4w9zrOLC4dsk1KzRBJk
rfUOD3btxcGXAqXh1nhkvvHfPg4dJ4mnQsJudPXFtMBDjKgSSYmHZxocUWNg0q37Gz1blEY/XIdx
5nxIpIvGdPPqx86boho0NDkJ5LYiaraKCTNnHRGPYItaT0Uc2nl/zDvlLm6lnbG2ihOtQhWBupoC
hBV2dSi6kuDfF5H8MO8wGfmtMlPrzu8cM4G7hPZhXkTLBpU5v3QFxK4kbjgJkIq58acjCNB74HkW
6CfhKeQUwYRU6umjRmcl0yjojxc0AVNOekpBA7SbDgogeQ2wfhtsi+YNTUqU7ObxTJH6h6ZiJRss
F7qOXTXBcbLwNLPeduJDEayFhMGtM+Vb+pnGdGqa3tWgO0xNudS72IlzL7m8xtQxRVkumsYN8twr
istjJ4nrGsnLMi+dCdLBA8cB/EUq9QWNLBIEkY/yJ5PDQI+/qP9GZ8MfMzeH32kwUafj5yUSidJx
zekeGVBaMhcdpY9REii22DmHOWZJhjBU8arTscv8dSBqTjyHBxuuzp7sV5s4tRg5oysgliRQwMEa
JQCALtmSoexOl7d5kjNvKXGIttrgfDe4HSTVphrtC1wxhqcW8XM6ybMImJTqLUxaakFhO17slPTI
rksBl3/FKitxojMPOtZj6uDblNnidRGW8zS4Cj5oqcC8EyjLIfhiMBTwpdFQEBtgS2WDyNcvsvsu
oIpspltpWT+9GUw1JMPE3kub5arurrJaKeGXlWzDpyT5ihmaVcVRuFUlSD8tCMxq5kISFSL93/++
GWUiT0qp8QZyP+YCqmdIrsI4muduIafNgvPJREO1LqRVS/+7o4FfQg1nTuUXVNd1utQYvCQ3myx/
3v2rtYExFZQ8KESoQK/lkb0cD7mYysUhnXtJjYvoSHlEO/0W4LEixHdBgJwje/2b8KnsOBzppPeg
ZxJyjFQs14na3/dR+GSI93DNeBMCV0THTuB2uhAIwcOvDtLmreHsi1LdLjtbk5kRAyeEHJPggn/H
dMfWyeG6woUV2ToyZ+iA5Aoo9qyTIrUXNDb8icxWOT/CMJKBOdq0AVTWsGrFpHdk0K/BJYdGupwQ
NUnMmT00eNLWX2sHc8dLVb+kj4KbIwGA8V652dFcKw/NL3+df1j7yyLbXz4eyo9YgulBR8nkRiwi
+0VfmItX/TdyZ8T/1Rm7IH8H0xNMgzEnlU3mJV650uA+vCIwYFPtvgZhdGEg5lrjKkqwHgPgJmr3
rAZIeUSGqOQm8voadLGhiYvxqjW9GFNOMybzTLQwnmKmxtR287ctsth0iRfEr3QCppLGs2+P7U3r
+Q8VLHJNpksW0Eq0fteV/eTLZp/E2eGSvDXh5Onlmfo+sM4J5TVTN4mQxrnjZVG4MLriy/C6+kZo
108V1X8+xNUxngQAQ66sJDto030gb1QRyWwHF3i0G2mfSNQQcF7HLCTnEb+Dsp5YVw5ib8yHSQY1
QwdYj8NAN656A4wQKdR+E4LOeZujh8wkXkXG0783efmHTjwTUVVm+KrJDN7m+/rXJt+bU1X3YZgd
Imi/RbHUrFPYEmrA4hbUKjIldSnEKSMvw+N5DxlwZGdGZMFlWgUlDZzpQYg+rZivVXhFIuSWp3wo
1v/+kD81Uf/zIa+KwboSW1w4anqAqSy0XlzPkX+brvYkWk7xA0IrfJTdW9CAG1r++9o/HGL/c+mr
qqMIotRsTCM96EpEj5HxQrmflQSzHJMq4N8X+077lNCUI67RMCta/Lp6ihFOKIkaWdnceqoLzL/O
qMOkKStX1pyJkDa2Z1R8i1K1ZTD9rPOktAqEkyzB1IVswvB/vvpfsbEoJPi7roZgk0gdOHsEvclL
FS4+Qhu4Rwo+bAZby1Bz2Ekv/Y2zP/ba71UUzWbG0Qi5FYxTV89VFmRNdZF7iseGEHT8jEFJ68Nv
j2Fxhx0tFf6PsvNajhxLsu0XwQxavAaA0JJkUL3AKKG1xtfPQj7cm8nikDY21T1dioyAOMeP+95r
vyghssfpmiIUEcDjg16jAx9sKi0BJU63KFlRD6WgQJBNau9IiBQO31oNv2lYzwemZCwQdaJMKS6K
fx/158m6hCaJRQIZs/AaeeVUmgq1MGxKeaS48A+Ulk8E7PQjLcXyJIM6SOt8VjZQ0ecfVPYKdKKp
POTDc4uY+mINnV02HyRUW8XT/CU6Y+UzO7M+kmGOQ4Z+9kb9MOBGStnkmB4zOrYUcUWV0CMf7kiv
pC7mvIJpUuXI24+fWTzCZ7NHb0dZbcDZlAPUTT36aM4byhzRyZnL08+0Ryi4zt34kJS0doHbGeFM
T4G6gGOaQbnTJ+dxtjdp0UpLR5sNJNdbckY+Ed1EYDC9hKSYC13FhciYbZ55z6UQpwyCZFsnRk4j
YHzO2LTn8qjLJIJ+uMg9Yc4CtDQdgiGYB8/wAOWoC+wOaeovM/1aoUDumkMOlwD9GreQbAnX5EfX
I/+zRyk3LqhE9Ggr1PhpiI2qDtkANk3UHfCFy0C2ZgwI6ZWA8amd08+gPvTY0KqCxIImJzwIiJK/
NDoeXTdE9NUBNh/95qYNtxF1WmamK43kPD/Pj1La7mP0e4Hx3IlEXXTdKwrJpVSJEHMtAmhZPuk1
yZB8cXOHCFmikYZDDtv1HiOqPbUUB9DDI0xCcbn0R0b3Ay1WJD81ss1sOpR8idQn0oLWTcIarNG/
9yS6+pm4GSZn0J+FcjuWV5Yjf+zdSk13JhmAffWsowvsus7x0/yco2drU40I2sG2eHGH0VtnKrtk
/2SySw4xmidhY8Fw6k8yuWMtOGxBWKSov1N4xQ3SYoPiMcguLYNOI1FPFol7aEEYgAL7mYtlbVxp
BnY7od7XnFGCKXazOgCifzuQ/TF6BJ+Ve5IhI93fykJH3sQi1W6q3tvDVHFodbAhlsh0Pb8gR6dz
0nxYe7lyAR5rt75xkUN54zHoCNoPzzd5bredyVONEhZlbZw8i+Q/z+9FVYVrSnR+oFiqxJ8c+vFD
Xs8dH4WPlETta5rgx0ugEZnerVyge6QGS8mEmJ+skB8oZR/zpycn+y5SKPIVBNckCvJSZ0QVtR85
iMMqchQ6d4n2NEfupbiN9HYepW0L1gCJpn0b+Jxc8r3Hv8sJ+UMt830WQKeOnw1O0Gys7Thg1eH4
LD0bdCLzPtjxz1Wzdl31VkJ/wbltD7rJy3oXdcGqVTjDAcfzlgkei4bzcDSvNxB1hOBjBC2Tc/UG
HmQ/hNcWHYcUtXtFck2600fSzQqo2IcYZ2DKyzIf3xNuxiCdwzE99q15VObHJ8SV52EJ07gRENn1
3B59WK88B5wboukiTclKCTZg+Rf+WU3wk1dLQq8LW5d6GiQjBmCUGB23bAoA1T5it1kUOqMvFO2x
D2ZxNJbz5uVPHz68WFFNV1kyrlVokVNBt0cWblUal1ESLDuJYJJW2DfjoY153UB2aN1mLphF76nV
DyJxAEhitEl8lognsFh9GvWp63WEgOegGd3ET7fFDFegA1jGOn7Zehma8HYFDq91QjRV6yiiuiNu
kh4w82nU3FrqGGq4icpfijPpG/Wq9s+W9KWKkJS2qFR1yI9xYwDRXQbtGgPMHCU8N4DdgrUzWg/l
YwautdbYFQssHMTZF+dCc5nMifoygtZqPahEUSd4Dp5y/0EMbseTJO7Na1GvUjpA3spPj97gtNPC
El57zgOZelNPJ7W5ibtXb3iS/W2dq1spdz3vRZhvlgjHQ0kX1gjev8b98R4V976EDwD/Wr+Fnxrq
N56+lqkJS+tKrRgVgN58Z19y+G73jedyhicNSgckJ0JXeAgkzNCrmold5FI1SDkZVKQ/03B0Bm1n
NC+C5zYoONulVmyn+JT4Thu9QyfB/lM8xLXbfUbTqco/QqD+yb0ZLck7qc11IbjQXXUF3Hi2k8C9
iABwHQOoQeDkGZNRh9o/ZpIghqCNAzixzxSPOwsXR+7djRqMId5V0tTNFOf4q0ien7CR2ouvbysA
wlYPkyI417jIKX40DJxScP9zhSWhTP+uMjHopanMJVjZvhTpEu0BVc55DJo379l/SfBsyAh6GFTb
JfA3kMHk48pIBPE1cVCc/8CgjXEbfqF6D8OyeW/rhcoc6F52uxPWky7at1vjTf0gBIN/h/Q01gHt
joNf8k57Y9FeOBGchnPwnN7Ka/1BgAN9GzvKk57PfBF8GZFLqjJtCzJx6KVeujfl1jxKt8ojJ0xj
z1BPwM27yTY6MPUX7ZTtm314hP4+R9szTGDzto0775koR3zqysmEfbvknedbPZuffOTkLSGcjBVl
m91VZyL33GGDM+CRHAV3dOUt/ErNWrT3ZgINMFz7a9kebRxci3aRrMwjL8oigvE435XZULCoP4ue
2egCzhC9LYBrAnvXO9YJ6Zw9zgZl85p+6tfws94a+8JBPbpkjd5BM8b7PLzRKbvw0Aunbs8oznrM
zgrAuWO1wSuz8Vaja66qTb9SdqGbLEVX4/K71okNQwIuZC1GewcGb1c/MB82D+ELV0XCSL/hA0Jq
NW1xOzzKl/6C+/uo3YVcs08L1utn+mI8ZhvhpDzGN2y9My8dw/3NsIesuaFlJ6+Z5/fFKl+Yq2Gp
brMNKJroLiZwBlLfWXRRC6+VHSFLR2qmPRzKFczRHH5ouLgBPudES2Fh0Gl4vkttSHzID20AALfD
Q7zNr+E2O1XNwSAZz1hmS+x00p1nOsVTywyEZrqbQZuddh2fBK6jM/9ndGdKZ39AZbDRMRbdMR14
1/b6vb8O1+JLeYPjCTrn3uIjTLAgJcdaFHA44yNMLyiac89jelQR5y9kO7kzt4PT7blO994W1OPa
WPK99K1qG1zWcvHquzNbxuKf3sULvkS0jE7RLYTEtbclA+/Jyudn/p40Otvfafvu1F9P4sHfFZRr
M75gmfPtZbteAAts1pCgkieAsA5/7oDCvG/2kpM5pI2sXyEe7uNdeqPiv6rO+DWo4KonAhzv2xcZ
g7y4Yg3iC01//oV8NS2WmLxWOT/D25bb9NLtsmVB5YTXd9EQvwMKmFw8JBVQSfFkDzuUJPRYptYu
43UFLXlwzGmtoi/4tN545rgm5X3uGqdoP3vuAVkUWwXTlW73i7i204f4YTgbm+wx2Nz7DsEttrRR
uJ41GNhoPyxRZfB5YK7eiFuSWudrvyAgxZac/vqqLENAnay7PNPg/2ywIevM4S0E4spxHlwrYFOn
veg4WB8Ae8JkOCa3eCsPmO/vjBv/kpz6Vf/hX6qH2p4ep01wSsFtKg/Nzjxrr+k6uvW4bQPYxAf/
Uh+CU7e0cKcR/ciOsaZeozXavJaOjvgioL618yuTxSy2kdOWGDAu9O75nx2+ro+WPJZF9FadEWvc
aOv0oDxYZDPvgqV+Ns/5R/mBbMTAH/9QX/veHT+oNalYp9f8g1iadfksQIwCBLpW1qTPvhrzXm5L
zQLrGmVGUs9/wLdU37WDfOrPEdvXK3+pVef+FNlhIye82vbQ57xGcDybxTB7/+jQllda1qCMEF0U
x/A522Fug+Tv3Ra7cm8S8ara3qNGIgD3ElxvY1sv/MSJi9QfhGMku1C2KBkRptJOTq/mu3RMduNj
Hjj64/CSHYNjdR/f9Xe4N8VXhllk8eIOo6nB7DkCmcmvA6I5faqP0o14i7Il+0RDPH0m96AzzsNW
fkRPCXoSBSmIGjaHkM/JJERASwoOo13A95TfRAv974LDL85poJ4W4ly0jRR448IybVDa4Dax7I0I
8x4Dy5a92aemfEBl5wjCOJVdQUTNAfGeZp0JPaC7ke5pQLrGgS6X05/FE7CNjk5ks5oMhwpPFmwU
pZVl99Oyd9QJ/u9yyKgOrj1GCARSUDYyF1+DBiUObi7PAYUGasiF+BC/ZznrLfXy/BcZPJcP5VmG
68o+JG74zNI99OtbdqnydniZPqMXOAeb6Tgd4XpaFNceZczCKm0mIXTA2zsRWgGeYxEII+z8hfkO
BdQwXAVLOWdLXhvYuA0/mz7hAjsxUcc6mbW8EtlZgNa08Pa0yhocumgnNvSRH9JNt2LdF9AxgVBO
F9kRNiqAaRHA2sL4BHzNfYjIW18000L7DF4Y4tNu5HryeaoX4Z5Gvryku1tv/CuYM+5WvJ/fFYAj
D6QcBufoVLj1PlxJD/FBs831TAsddylOxTX3AzthBHXCeG0eCDamEbvjHQBi+gwJOHpsr4Od3SAS
4a5WLzUXroDIKt1ga1y0jnqCgrvJbotT6oLuWTc74BQbTtyGbd6FH+adfg7tchtv8QBDV6k/yivn
kgH8S/5clwvhxt97d9CE0UOp0QIWc8kRj4wcXKQjFRwRxsiQHUrKnNPXor6aT82reoYzjEdn2AWo
T23pkG6Ui2Q4hPqFoSs27pzEaNmYs7l0PD08y9HOfycll+mTx6L1OUqLrlrQvncGXNMdGZew1s0H
mnDJc8H0BgOK9Knf+htQqqhc0ifts6OLvqguXF5uRnmncJBnhWZIeCb1aqnv5ou4rR4YC3E64Svy
FDSvOgvBDjmTT7MBnkKxaNDzPfp75cIPbu6hz7OshgtpO91r92CEdXxRJpgmd9AXvDaYCrIKjZgt
gJqWZqdp/YpEzuApmfuCqKYWCWoPWOyOf0ofssP0qZ9056zsul260TEW/fnVAYnRBIkc0sBBHUjU
jwpMdJEqDg8uqaMRYuQQ6R+KbfylHJCQbdCnwIYroloWNyaSo3rZkZiBZIiBFzOiwh1HCubZ8pl+
Yplud9OVjAu9tbWSodqi71Y+F4Kugsf4lPjbBUdED9fcc/KoPI2v7SuNCAPX7YN4E12x7vuFYy6z
A2o/oDc09D6rj/G2vlVf0Vo89yflvrzj+c7wDNsJ8nLvD4HkbeSd5abwgRgQ3BYHlpQ1YQMEgmpP
7WuS20A8aDzozxYPQbWc3kAdM7q4rXfWrX4wHr1Lv6u32XlYirtxByv/HN6o2qJ7zD+1vX/p1uYe
zku+IsNX2jCknN4911CQRS58gfkPzinw2wsCRjkcJOAJfNaIeUmoKjs9RQcMF1TC0UZ5y2RghbYA
m58InDeZ0pPlCTa9yhkWGaSdQB9AejKf3dHQE8KGqoQEXLsBO84DmqLYI4x4kT2jPs1fyVMlyLuK
3MRwxZufTxPKPFn7z9zJAKmKTw7OwB/+21/dc73pS6nSaUO17BQhzApRR1fknQofTag8nWqfIAjf
wOOYTduCa98gex31eIMsytV6zZXi7NbkZD5PI0M5WiuCeYYH4NP84yg/D1+y6mqQHB0TmdFa0oUe
Y++tYEqQbveLCkj6ptfNWE/W8fLOau2v38ZMxD7OSnq2ZepQngeY1z3akkguHN1wC+XFxLA/OWZi
F9ZRmFb0IZUCnOAvI/hvxplIYxQZHbGlKIr8RZciSJ5Q5dDOcJfM3f5CuArDc53/0mv/rkGNAEc3
4TDCG/mjufjr1ikVkFm5RFNBm3Qo0nXDfjdq/amTZ2/QdUBwZBpPPz8v30l/ZtXP//ulXya1mBRD
kzggJIC3JKgl1jUUnwVgD6lP1n28iqkvUOpWmmaP006MOANMd4QMrvzffAF/9DNfntz5DnN9NdOE
dvLlFOwP01hKfg0bwzrQeKTjLUJuE1vM/KQZiaHptipCgHkPN1AZ1JFTC71jBDCkW+IPkGCUVxyd
dHPAb4dk9GV2nqRrs1W2QQld4dzow6ZnSMxcZu4jjR09cq3ce+P0Z3gkaTxTxi9jh28G1DPgU4eg
izYCyDKv61/3NOkro+qYYvHkYBO/oOMypQ+cSH2xpdH8f7+XCvYjbubskuW2/vvLPCsWlbwT+GXe
uZQONIHTTt3huiJzClz51Uvy3Zg9KfVVJ116Njb0NPN0uiNa07s/f5g/3+zr7cT1JyooYaEH/xnd
//XNdQU1YshvpCDl8FVuEhObBVGWzEBH1svCSHdySwFZtNzLYCOZT+lmok63vDmqYE4d51jSmm7X
ryQ9YkOmTzPGw8pTdUTFw28f95tXnERdSzVYaswZ9PzvtfN7iUjMWsiOiUekZI8MnqB4OikxnDR/
qYbF8iTH7zxiRnaYLVpVlJJkl7gJKhE5idc+oDLEIJl+9lNSeNSrlr+y51cD+RMMeH++uN+pC1RI
1KY+e1eQF3x5VyrEraNWcaeHmHXCF28EDhtFpt2jguzJ0BONFpFLtJXMZ4+iTGxAnVM5NASntpcQ
1eI8DyCpsh+Q9oPazodrLluumuAI49UwmINMFtTenOOp8s50dVaYxIm41Gp0L8GAXYlzfjieZilg
kjf7CrpqWVx0ApA9/z73yiXPuQDAcyruu0F7xEmkD6jyMFk+Z5VyC8hpnUbG4zz/0RkRYMdcIAh6
+Pk6fSdTgy1uIs2C4CSyrv57V4XACkehKOmsmSwMiDhZPTIa89xHTIHdeJhweVcsFszWfv7V3yzm
KCk1ffaSYZ7/qg2rLGKjoqbLjhnZs9AjQF2LI81rE3vvJY9o6fzyXf9sQl9eOPqHBhNzY3ZHf90r
+zotGtLx0qMo5DsFikFvIXbBD9nhb2cmprT8+rphCOe5XZYBWo13knxtMTZJun8pJ81pw9b16wtz
Rdwq8hKJYRZap6mF2ceFm+hqFT0yt4/5rv18ub6bzhJvLLLJYt80jK9rVyYXTVpFZXo0sUASuRSv
VbyMIVZ5e/iTaYLLgu8B+qUqHAOrmGdjAfEZnAlriDHJQ/bJ0QCIdM+fTE4n2tE4nxFbDrK6a6IK
7dc9oR7aRtcPPhV/e666Oz//5bZ/V7HMMc0yJOUZOvxH1/zXstclQxxoVf1HvZBNwQZ2A9z6hLIK
TaKEcpnljbGjTUIrSjt0FqzCCllaLRp/JaAb61/nuc3PV/d/+VSGIYJGV7B1fJnid/iwC2HM0mM3
RutOOEw5fXdpYBRCUW9EjsSCGgNvmIcmBhEjo2CSEi7PBkCUnFY5rkEsn3/+UMa89/3ngUUkhvJd
MditvixihVd2qd/G2VEUDyDAEJXME+DAuM5qxNKKwIpNmz/uvIy8xeqDpSunMtoLzO1EGplyT9da
P+cS3VnISS1RfvMMVq1wUYjTOp7IN8k5LvGP6WW0FZtnk8y0eTSYCMlqloj1zaGoPvQ2XrV5tiqC
Sx2oy1S/dkyKSyZ/qvEu9v2G9GQtulcJsukYpTE+j5BkZwN6fJBDGVIYdEuQxlCOe4ONFnTKV/PI
Cx+DV6RMZQ9dTmsj+5y10xZzuqB8niWb81ukNXh68wuB9r/c8m8KD/h8PH8m+xm45y+Fh4TzWy8q
LT2OCTovNXE0eihMq1O24anst1BDfr6df3x7/7mdc+b1vN7NBo9/19qhUeU2qFl/SpyLYugD+Ldc
AVCWh5hR6Ck4+o/Av1KOSICTmM5qTHjEAqSZ/Jv88LvFl2MDT5UiU0/+Ue/89RJqsaAIktWnc73u
MffndjXZlgkww0C9/xiiX777n7X1P9+d8xYPMS+Y9rXYSVK5CUaDt77ivlYTp0jSlnK+d85YPkJ0
NauXJImXSiWkzciXcflc6u+TrpLlziZJbVOgmg7DOX8OXlFx/fnmwGP+5mWzZoMJyHGQMtZ80vrr
kvRiOgIDZ9mfXabWPFodo0MaHvz6mugfSqc8zsIWK6E5RGpCjPm55yWQS7tSPuLMnd3pOhrcOuoo
uV/QsslBcUxxj85ouTIyXSqdebHj8HzIGmsWvZWILoOcvmJ1GSkkAprAVOrNhHbxIwY65KGhRTqz
6KS3UbNAQ8xynM7tyzfT0PdCWmDOSP1DxHix1B7xptAdvklGXJfGztcJTTSlRS4GNzKjxtGJIqcP
GHLPscpatzP9x3R8acAQ16RHlaeMlhr/agwxTLWxSgr9u4SoY7pEMJCHggCAhL/G38LqLVr3JMsW
rt49JNHamJY0tQxj1iUs4CiAiJIzbKOAttJ+Y1W3zFVzLEvlVuo/mViqRBzFxN3ZKYBy2MKpS89b
yF0wfOMzp34qKbFjUz0zb2ngrzKbO2njMm2WyCiY9+H7nGaq5a08bIq0xyG6gaFYC2QnQm/De9dD
U6SQTtF8aeBmSGuBAMAknrn4kFxqJNZ+pyL61S4+rkfaTImGuflZ4J+fCzPZHNZdH2/DCsCNVr9a
PgJje6jJwfXRFlCWB1udfg9Ewd5AeCCdWdzkmJ8awoStX4K4WIpBvuNEvKLJ4MQNOxqj81yVl8Qa
7GjugV3gI7edCm7vPfeLrakh3LB0WH0XjZexgk5QJ8mt37I5JhdRn9YwXZY9VlyLb2JhApfMmd4A
oGncaxo6gx63a4D3KOtI4SSIsqIQrfPqXaXlM1qYetX3WdcpSAUF6hiuAnaBMezdWQXlGxAfQ6cB
4SMV2XIWR9HZcK0wsJsXVn0jxPINdTLjSpbaYVRgHtIPHIbQ8btVx9HSEN4Bb/BajuVF8ommqFYe
glY0Rw3dj+ZACNeZPN+dnFzpuMGN+iMWoSMMkEGaaHxWh1ltkhr+2wgYpM8m7Khg0FgFk/Y6Nbpj
Cd1aCiaHcICNB2gQXCaF2jkFKDj/5mE1sytj9CQKJicp8NGJ2VRiigEe26Oj6J/aonGhsKAnBb7b
PinhvYHOCFcPrfgDu3iWS9uchN80vYRsk2xzUrCd+Y4RYn/8TlN6zEQabUTCGWe1fsnr3XCom9ui
O0DzCRpnTvAzHGFgIEf1P5vNAqR8XRh8pFU4y63tKWRzERI3M7JjJH6OWveSmNKdmjXg502eWGEp
kjSvFMmqGOpXOS3P4M/WnaTuxLJ/6cIUcgJLYUKyGz8GgxGyDQPO3c+r4XdnU41EJppKEn0GTn3/
LoZB2Wpxn6rpUbllntpCkuRCPU+PCePMBhkzRgjJjsKlmNnTTYmSYFZFz05JEb5yM2sJuPK/bSLS
N607TZSJxVJE4O5gdf/9VH0kN9MkDxRp5lXXnsYivdX5KNhKcBgF4UUHDzQ3LkrKyN8r8G9//Qx+
VUmHYYFVvuwQWSOUZtghFTbqFQo4A91g/5E2gx14T8if6JrU6WHIe2Ykv+1O331zNk/OLRAB5pbB
v988koSiD6w2IQLKnd6FW6ywVro0WQkkt6hWPe6+cKmYy1519NAh4G/6ZBQAgUdkEIf7ul7kCpov
ZmtQqJzCdKEx8n4oyhygQb4dQPKfnyBzLpi/bPjajIhiP9Ux630trwY1j7lZQnKsHkNg8ozKLj1L
ySK5rT9a9IpPQjP744ka5b8RdaHgaN4NTtSIKYh0us2vTEHVK0mGyHFS9kLm4IKdhUvZcMPYVTWH
P4ZdvYTd3J4n0DAt+qQFsw66+94N/WeVFQTUDyq7Z3Uf34EQmWca6BmYMekLkJPtWcoc9YHmg2oA
hLVz0bFmMAA6kYhgdzc4MCrUJ8cv3ezioTAgEE94Sn87lmrzzfvPpZrVw3MLDEb1l5s7ZNShTZuk
R7m/qUsiYPwXzXgPBfCscUsCOipN0pawmIcVwZL8h0xYevSmnQodGgqa7J2wVVPECexBHbgIsQ8e
c/B8eIza4r2nnsEoqcwcXGOp9fQ8PqYyob3F2OloTgyyFNr7DSQ0at6e0U1znRikmhnUFuCZA4bR
Gmd/so3FED3RpZ4HpmG3SqrRVZp8mUZSsOC1WaTtuMiaYl0ivolCgJuMUWCiDvietHWr1uspyO5q
QcZYrTuF8lGy39T8A4LIjmdxsMKMVpbJrrk1xH4n98lOMtu1Cmi35NkNRGwRHEJwT832qhFKqsfs
SkECmlGyxttKV5ZRfPHQQubxvM2YkbwRFH+bkerqg2Ew8gYUauSGum4Dfc2yW5iGhGlmRAiy0YJO
s9OKRGKUvcIQntqYAKTuYxIPgBtz1K9CD83ifYzu2fnJoi40/xLRmul6Mn3Mp8rIj/0knMk62U7t
p2bwQGY1cq1p1UdXz3huKxp28+ZmdZvZaBsJ8UuPk2DMxgP7XNswQcGyXM9S4ID3Igg3FOUtPqU6
v0nrZxjHLR2HISLorfxgxWnYs7H73ZLWIOI8HjgVZmtqkdnSyL6MQ0tLdLuQn5rxOm/dRcGcB4MC
SoLARzuGhJA2J35dK0/d2Rs1q+S1NGMse8hM6cScVaVrh1OuHGOCSbqbwAjWanbg78M9vPJUhUSu
FkSQD+RNARVEd8vwI+iexXpEHYcDrtAWoOLgx/TuDMyeBy55Ih5G88lSMVYEKwyiS1MpllZ4mA95
89GnKb11tePvlbWtUmUaEG+ssyAAWlD6dYIpo/Q7g7v/YbLfz5YlTAUsv2JvAuV4Fq1LE3PX0TZi
7MpJy+0x5QGMG7srh+eWlPM204n2OBhkZdK4rwJcUZNB4V4y1xVN1N9LP0+Ws6y0LoP7rm2W4xrF
yc9r5Hfvvcb5y4RYwav/tQOm6a3eFF2ZHL3pwGYynz8RTZfWPMr/ZQP5du/SaGuAcCLdSDa0fzeQ
Sc6qnCMXngg6s4FbILJIk6040WTH54c/1r+MRHnWwpMZ/eaF/aZzrGmzTx38KHuXOR9G/zpZFbmG
2YDX9qgVF29ahRpM5rNg/RIc9c15/u/f8pUTEGnplDEcSmiWXKQWp2RzCMvnguwVajHxtzimb+8d
XCIE6dq8L3/thre9VqPDTY5MYWgpU6NzgKA1Veu/TNa++0W6SMNABoIkErv178Wz/LqfOo1fxMvG
Epz5z5N+kcsTr/nPT+M3YGCu31+/6csjInWRJWH24nGMtyC8erpcJieXUdjMVotiRdUTdSuR6GLK
rASFCNJURX5OiOvlRB5q6S6yfo3g/K6M+PtDfelPpxMkw8AokuOAWKs4RfXKaw9KBahwP72YxnJu
u/58HX674PPf/+tpFXSrTked54iq2kieifoTihXHMk4FP/+ib3ow/1zvL4+QAMAu1RSuN4BeJwgc
L1ijmJ8nPEZw8Opbr13+/Au/a3LyG2ltADGYq40v9bOX+kM/RgkvIqsAY9oqGTlwriQiWKZdxrQP
TTI3tW1jW4J3J0t2h5yIwyG+1M7UnF8+zvxAfa17gF6yJBFKAsP3y7ogNF4bqJYVH2e3XYSfBAKi
oPsoDe6gNXOsZkJi+qtSZMgJLRY6v9BvGdT8/DHIKf35c3x1cAV1JFSqEVJco2fa95dRdJF+aEuT
RYSgP8c6Bx/J1avsHNfa5ywpxL2BVOMa3xicez7H++BxmOW9N/l9+qJeBjZO+hAOYhCSICkt3wvV
SR6TjeZwKnZ1t3a9bXIyz+asF72P3tOtbIc7f9ce22uvM8o+BuGqJveaQAk/c/KbjETRLc2NERsE
uKXFLL18HzPHo3OJuCVwe3mF+Fl4TG8wR00BTlAbM2ug2mGyDsy1qNwJwy5CDd4SG+EE4jFH2DO5
frI2+dyIFuN9NC2Hem2h16uXonypymylrzjRdsa6GJcdqkzcse8eziLfDRaDxERqIa6Dypn63Ryq
wBneX+QP5cPEHvokOBQMtui0m8QlEvqk7hpbs3P+quWYN8KydOnW2GhSViiQCV3SFuO2IA5HOSXh
bKObHo1Tet9vk81IFLNMR+5NvUc6m7wzzrs1dhhPTsmyPnAfCMhyjGW111faEuUUuYtj7zDjeKGU
9u/Ut55ADGdYx5fYRWC2ydHK4ryyhyVNkpW57TYnSn53cloXuv5CQgZK4PDSehTe0pvAjpxnuhuL
cF0fw522U7JF8xAtFac9ZsvUNdboFVfRSVqjxNxB8dpPm/rQHqoT+s41ToonZJfSuv4gRD5bdAR+
GgvrmK3VE5on17KJLYKj6GJBWZzDzRkOok3K1wbRCf9H62Ax/zkqPEfa0n4TN+juLCLoG5SqA08h
xd0p3xoIkFGrLgW7doSDf+fTvDsgvPLfc34YYUYmJbijY3/mGDhHUMBicMrMxjqMXKvhE2UOUn7d
qdbpyiMwqtsZx/LgrXR+SckVGOy38ytRly52yk1y25xCPvedtChO0y49TOtpTfAAU1RUESEKRPSA
YP37fXVvnvB/3uuP3tu05eu65T4+B0flAlVJvqWgzrf5BfEpRhWuDkZpsP0+UtPm1SPPiiSnDdG9
ruCW1/pa0XhZx+7gJHZyIJJyoaI3R9C90FZg3ZYmetzhrttEd9qy22RLkYCAaZltmIw5u/vTnNu2
oG+xyI+hqzvhytwYRzwvrugYtr7JV/ic18Lo5MOq8gi7XtRPNDKDB6SqeULXeQF+/lQJLrG3pCoO
pNd3LzDVkHDykNVv1g2zEIaX/Uf7lKHClc/ibf+WfCo34pk4EFckvU26KJf2MfrUGcKNC/NMYtbd
GC8lPkZyn63jD7KArRfztn+UjtkDhndpdDRqYRYhMNYQNl8i2PKhE6EeN3ZlvaZzFhOvI10GxOLz
gh6uTTT86rsc0qwhFi7aq7470x8aciiWEQeNt5SY1NSRHWsjO3RraA3E+xpRGznRjavrq1A/Jcm9
xAmHIxdyUBQ1ERrNgNfM6Op1nCJXb5yJXAwZW+HRmFZCty/1jT7t5f6sjvf4+EJo3Ejm0vE+VVy/
XUDfji6TvGRX8R9L3AkQJpDHPNVnuKvluVvhmfEfGRHRbaMt0dGShO6HG0VFv7foL3QHkbBITz8v
+3+q6//uPtochawA2vq6GSY6zTYEKfHRQGRXLbK9vsVgsRwP47WGMs1JGubAU7EzDtIl3FsX75Tv
jQPyL9LVTJ4gw0WX6pAv5jZ2ZWv3uRO4cwQYEjrdzdfjljyHtbgatz3/PziYR+spuyClE97j15+/
ijTXgD99FeVLydJbWqeNfBXgumG91BHO+uEFHcZ8Tp4t4fpsZ6dXhzttVolEU0uY6S+F6neoCar8
/39Bv1aqmTnJWsanmEc77cCRvppWEoToSkGDhpUswQDbJCuR/bz3NvNplW3dwKk28er4vEGiigGL
lJdfLs+3NeRfH+xLYRsTwVkSXhUf5/rZWlnNZgiZNZPCOD5j8kUSxNTml+Lu2yqSo45INAB8C/3L
xZhGwffziYtBmYWwiBMWyBQe8F9/0Z+8tP/cfFqSikmuNyn1X+pVSe2VEQpbfCyc0u23+iW6w2T8
Eu/yi7UrniQHr8zddKfslQcWndfgluYA0PaVvNFW0THc5I9v53Clb4p168w7dL4sT+bO28lrSM1n
4p2X8ZIu/oo1b+vdpKfwNruKr8mh/i0Y7rsDHN9hRkTTBUMi8O9TTE6AIRUWwGOlWWXei6K9NcKL
JnJi3eTBQ5FfcnOPRS70AHpYHsfXE5NRxbX6lwbV/s/PzHdaEQ1cik6OkonYUPsyq2WO6XVBDVAy
KEAPZ1i2dXOhYVhRyshJY89VZiXFgKw1ujHojyt+si/xSUA5EojICW+q1MkCekS8ixrS2Zxko07W
UOjlTldYNi0ptwS4KCNDUbrfsl6/rfS5jIgGwG7TY/gf0s5rN24kWtdPRIA53HaOkrqVbN8QkmUx
58ynP19pgLMlqqHGPmcGMAa2R0xVq1b4w6S2iMdaGSsVj8tMRUIbTayjUs87YpCDWPW/Inmme2N3
88LaWMpOSAd58R8T/OjoXnPOxnL1QnQCMAYaCxtYfDomJdxoOrlXCL1HCHGhNu9QV+zQSFhU7yoa
RnhrxiT/Sxs4DghA/iPYDsYMFzNguS5YjF9IW1ecs6QZrGWYZJgoZG9FFmws3M3TclGQ7W35xZBW
UOh69cCPCoeVia0Z+Zq0SroFP6fCpMo7onJZAIbIoZDi8QkOCwgwZCmOxJO1jVbhUb5JluEtW6R8
TV/jZ/mNYR2gBAVqAFWgPHcy2NBz9a0Ssipz+oHghRyQ72+ag3jmrcPf8xGoF1D4BgWX7vfaelSZ
lqEyA3v+DREWMhxzYaEbC/8PrdpnNF+YoXBGS+mCuR0/spXnGFzmoCSWSrEqBR5zkcTCXUqv5/3J
usmf9Yd8iTFnNwv+kTSZd91vA+vl5qWlj6cssBuRV3q0MhRW4ky7wYLLvVWrOWpDLVataBhG/tKX
6dOKJKLQ/xnjrd3vjXSNwnYeb1CWtpOVli4ibwEzJQx2dC1zfKv44fOAOJNtnGAPgVHGI6xYg35v
YGbDcbhqMS1OrmlwQyFUw4IHaz+i3NeY0DVFV1Yaenc6E7r8QSmOanNQg02r3+bDuXF37XgbUUHU
xn0QXwnhF4dgIAIA36BZr6Jd//XirixbfuPjpzjijapBQrqV6gc0w2ZBc64RiLAhWWUVrKnxNkQy
S9pGOOZC/lKXubGLyl95dM8AXsJUt9HeUYECLV5cG9RdqF0xpCdSCTFVzBcnNTThow5rE3Ry5B3V
3MKnqMVv0EZVlawEBRpkXmjhEPST21qn/MC3Vw1fSx2vMdxQnDpYFpG0zLxukYJsUnA3H/4N9fuV
aHqh1UGFj0s4OinIwE3vsqpDJ3UqF0oY3tM+y8Qu2DnoHUCT1WI4t/D3lICUy3ZnGNKkuBLbTzaO
RL6NkK9MwiJkfbdpRSHmYiXD7muFMLJ7P44NgtG0u6W1P9zVyv2o3F+5+QvZFZrCitCv4x+ktL4u
gwEXz2TwRybrDTCFAmnfRXD2JJceCYdUsl4pQHQAjoIW7dH0iMdVMDLPh1iN8oNtnltglUYw7m2T
5DaEsGbeCRjUlbv8nuQwZIPVQIwFyqlObVWVtNL0sS5ALTbKzOhoyEERjOnUqXo31z0U9KG3JMsO
3lHpboW5D0hLDDKyvl8aHiIX7R3tGBgbzDxU5cpxqosY/3Uf486OzxkypTAuFG2yjz130FALAG+k
gZmzcDxnRpNbwsHnsRwiPAKZ3kCENpI5GTJtenRdhnDbSfLcsscncqixLJfCLLNqHvwCfR2k8XQJ
QDEwDxtOCsZD+9EuGYGl/2J4MfEYs8ZUKiWEe9N3aY3W7lLVe1Y8ySek/BROTm4IuW66KsED/lgo
A42WvA+ZaPz8aaYMAlBPoDXRV9fogYu8ZrJH01xKgPY4/kGyj+ZwdLOnkrLe3oTpHFNBLZz31kKu
fvn+yuKckIuj050S/Up6Psmu/rsJ9GLJRzUZrskkuxoTPURIVvMPtU8g0k8+ZBZtjUYNlPk1g7or
zyw+6KcP/u1yk5zbiMsudmvDP4ze0hz+xNLOT85WvZPanR78S6v3juHrexPDT+jXP19bnfQV/7v2
B9AXTxXODhEzP3VwGYUVAN8arq3S0fDahdrGAHtX9bAPvGeCoUUlK0bPOze+YyemzXMDmx8pxeYl
ISMCtB3cjx4sZSgVMRiYMFGWaXcNZDHtO/53nzgyk/SaOEVNR+RVbpnElco/cPzg2vHelIJ32zGl
buWdYoBBXTq+OeMF1fDjfn5J05rx4+KYoAN444RDOH1yuFkhznuhlvsHXV6zv9DmiuudmdxkuLkD
Z+NeIqzdG/8prMp5wCGCKMyVWxDfYbpGgOcLRgvw729IYH631keUkg9DeqOqJ5U2qL/r8A0wIGSY
H9WhbYGxOLVXkSSTmC6eXhgvojpIeoxY2OTpGyNPcr/3ePXKroJzBhmktU+GgSDRro12lfwkKSeO
+Cbfgeny1GsxYZIT/3d9Bn/QKXBjUj9ExT4t0TwER5xVsX8IRKe1nUUoV1a0Nytz2bubn9/zJPZy
LWTJuJKgh6GSb08KRBnXHTlSO2nPO04GJNiE7qtsXPma35/o61Umb3TMlKgrvVHaA+MW3efuqHc7
weozr4jCfNCcvi4bVJ+BwSjAx0GTfiBPPr07Qy3CyNIabGVJrOBexnT5ymHhx/XR9Sx6VpjPKv0m
qW7l5qHDoT14hjXrYN5bdAhE5ulhdFF8adH0QsGlcxc/v+6pINzH+zZkQTFixGLrH7XZp/uTjc7v
AjmX9kX9MlA5tuaf2PRArODmUsgrhvCPHjhCZY4uh+rceA53kSLIUtvZIdf97cCh0Pcp5lu0JlGz
FC6NJgN1GYuwFfGJmHBO3eR+Td14q0Qj7mQq6kYNNnzeI4xxhIVQtPK3EaiWUB/XuO74XnHlKaef
G71GxYQ3Yhk0HtAinMRYu3JHa2gke590L2mx0/19EZwtml3GlbGkWDefv/bHhcDkirzB0tXpkDyu
U1tzStneZ8kecKwCSzUIbxT1VCSPWXcNtjSNC+JqFvxFgDgKoenD9OHTtyvcPkjhddr7FjH5Vj6F
9jUex7UrTA5GN7bLENNRe4+Gkuo8AXL4eflNd/v0CcSff3oCp8g1RDVHex+3DgJwt2iaBX6+wSjw
Ssb5La35uJJORgEB1WKGJzLSz1eSuj5X0sbee+F9FNcLeTdka03CIjx/kZVnJ0TtIvLXbbxVD+i5
jIcUmG9r+1dW4nRuTWbFN2OsSThVZA1R+K/3EY2WHcRyZe+7UltJg74MtAB/dCyFVeztzJVl1/jV
AQiT0j8q+iXOuK6LJ51uRx9VWwctP9rnH/ZfdX9l8erTVOTj3pDphIOm4k7/rfeR6i6WoIWNvNxG
RtxEtGatCl/b7CXJblzCV0697iQtRyxEQ268y/4WWA92zqyCC0nzfdd6zh89hkqPtrmyUTHQsWsI
d7okdPzynAYYVXjcgnl6Es6ZmLJug6A7Q+w6l2az9MdlhOiK7b+ouX62XeTHRoMmRv5kJuobb+M2
tLwra+NCdBADXY1thMgx+c3XTwJEPLXdvMEZh9xczW9G49ijRBPUu8D6X547vOEvl5ok17pegzpJ
amvP1y7No1Ld5MoxHnZydQWtc2Fjfb7QdLn3NVp1ZVnxTNJj1ssY85wcRihc6ucN/C19FU9k6yZH
CIuG+Cpe7qd9VWlO1Q96au/xUu7jbOdSqsU6w1xn1pVPjtqsCvupZOLW4LE7cIoVKDu9E4HlEWzZ
Lzt7scqzH6h7bq1Jgoc0/DvIfwfMpX++0WnDX2w8Sk7IEkRgWbAIv97oqEld4HWRjQLfxpKSO1lD
Yok8O4wCPoU5y5VwQ5nhh/diebaMpeBZrpUBlQdY6e4QzXNfWSXXXEPNC0cGIYlyncQSxpw8ua9h
jCOmCaW9T0MGyWp/lLAucWO8zsEo+hYoQnaM5UQLgH9zy1TJBf6kZneUG2sW6SfF1VFwMoDHBu2f
2I8PsbEeOvZX6y+Ia62sb7QxWffIYDhgERPJENmzocMizV+Etnab79LgmS+jMCgEsUKTYFbJ1aI2
aZH5xRa2grZsemnZ6906BuYaeQllX7OQaBeUm9yIUXdHikJBbit1wfoxBtcS0Jzqg04PAebSS492
TRS9eGZ4G9k0T3oVb5wu35he9Wtw6yvQqm+VivjSdN8sRSPEKvZ07bu5VlYZPPi9nRLJwdWpEY0b
fFCGV8vDbaoKt27Tr3nxSNoE+zEqV1fW2rRW+O8OKBLI+ThzphjZoE345K1n7yXmmaD1dKHBBJCU
qP7kJ1sDKmS98/DJK/qnny89pS59LHNHZxRoIJ9uwxX7usyjQO+cuHet/WighGK7w8KWnOPgw9LJ
ns3K3cpozMfeOAvBxvfwSTRl5pkQPIwAGGyFci5g8r1dnjzUt/Xbn+9uSuAVd0e6gqumhvez8q27
3upVZ/sUw/sOT0+7PvZ2sWiUteDAkOyzXn0bRgxpqHS1fhONr0lqxnhBNMUgdIlC7uuL4Y1VTZ5h
/s6lfX/NqTLk4IjvLbJNLqy6DCPXGQICVx75QgrFdfF++XhyCriv1436NE9SKzL3krNL6XMq7XrU
AQSH0troz6o9riJgCsOOvERkiCDlOG5/vocLIQbOvgBrqxDiATZ+vQXfctpeq21jr7hHtIglqE6Z
/g6jJ7z1wysHz6VEizDL43KcEtKmBcWIMW+Il7exF3HLVmiXak9dhuWdBdWSMat5TFUaHD4+dEC6
YSd3KMi0zFuHnd6ff37wCyc7fEmmpWwIx/g2Nfdss7Fd5LD3enhfS0dS/95APeKpHK503781KFjY
rGqEEUjFaY6Yk9UVuV2nWnFg7F2qSMX390Gbb8tRehZQ2ZxvLAFcM2dOoK8FR6e00eCrIgSSusef
H3lKZRBbDIgn5a3+oQMy1d2oJcfROmTY932tIOOLLhrSKkqR/RLnC5ZKKx8QN36mijnOqheR4qmG
tDcYYfY+2gjAKFIOFTIgNqFLj4WUDDVlFZCJTRSHeVq6w42MMmOVI+i0oVqfO0UnI6CDiB28PxZY
jgCnGr0aRjnXnXNThQ/SoG19B4RWifqasWsyD7nlBEYHKBdkdDhR0I6mk8XKlFL9vmy1Zd4Cqck6
hgTqsCqJVKmaHc2iAemYHQrnperaVZosBEGsM4WZUrzwKmmlqi8so05CtU4e6b8DLqhwyQoBIXlI
QN7mom0FjDyoT4nz8PO7vxR8efHIrzA5hLM5VZ0oy0KSQS3qIr2TakziU2tR5dgPqtkC9eyQ9g09
sxBMXOSsVTiYNrpXYdbM3fFvTpt5Zqt34VHRrxQdF/J6TIzpG8lQ0ZESmoSgWh9CwjzaIewBmmur
Pi7XMja0Pz+9/v3UQ/MUt12NSIPgiz25zBg7DAz6UBdhJuzNZ8eF5JQ5a8vVj0Gtb7oc4Wo+kyWY
lAZSb8FYr4AjV9qpKmLYZt2izps1W6XX7Bm9+YPIxKApLqpgLfCdJF+NyziGGYCLsDGLTtfHed6d
3fjgGyi800t3NGSdx+IWHzZcJPX6ti9Jn6r+Nm7yd7GEf37ojxr767HCtI0hAZ5JjP6Qz/8aW5Uk
NPXMbbV99qG/nMT5IkTC2oABZAMOpGZym+jOAYoUIchqMFwN2qNf1UelZE6JmqC5TpWXEn6pAoyt
04A26ecyRwdd8leR4ayNuN14q07SnobExIkHDFzPOBeMsZ/AozGvRrLvByVPpAuHAHhjBJNJBsG+
bs1USjSRKLuABHw53Wq2tDGi8qi5R0X1111OSz4HSxR6q9ywH2R4bYP7ntTOQfMVMHXKzmTwZFcm
OnKFxiD5wUO9AXsSu3gYkTezdXemq/6bNARH3TO3oZFvPSxxegoF7AaMIJ33mvdul4jDdsqj3h+H
rNmOqXRIGoAfWrc2OLZJGUo1QEYcxTYDm24d/GcB47iT561v0uN5C3J6piAqQ8bASrD1h1cdTFe4
4PgZu6fWeOyC/kkZ/4mLRDIeusLtNcJwVYUw67brpkGDM3v3nbsWOQKVQZWIJLL9Z6hteA9MUyNn
p4xAFsN6bXQe/YMeQngwHyITz8Y2pcOHKo4DudRTAcb51u+u8Xey380UaRuU2cZVuPHs0HfVa9zf
ZCCrU6dYFHq+F40BwyoWkQMQC95wc/Tt8ART2zL+BhAafZWZvql1uyj1tz3wiN65C9AlEb9VtfWN
ATlMhlzHwocRFRxzG3auRvMONGkaz3QHGV1PvrOzhYLOmY9xyBjGv4zQnlV6Ms8MSC6thBAaXE/Z
2mDNciUqfYzRplsHDJYla7RFVXna1DeKRA1GyUbusXq1GnBOUGpBmS9Se4cEoROdHP9VTl/RCzfM
WzcQpuKvCXjNyvlbeLCuE3zj+gR6+FmJdmKurpcPNvqiyVFvVhgpFM1dr+0Hbx+Bu6mEMfDPe/+j
bfjtAXB6pLkoI/DlTANeGsRt4KrqvrJxJIWbe86Ds9k/9sZ7rmAlTgsl0nIOoX9oCTAiRDvg7DJ4
DXsk60oZRjJeNyBiQZqob1JtX4lNF2pzVTY+3d+ku9bFUqYLm8C9VD77cblM4Vn26QHtj5kJPdC0
AbT0C0t+sZnCes0JdwQvRRLPlm9bEnNcpULtTumeLe2Utfu+xbov2DiIHSbWVbkJESe/v0uLiTBj
d5GzfY2jlpOXToGX4V62blr9zJAnaVGHDup1TNCUIPf5N7V2ypmE6gKJeY25cqExJ17W/9yACIuf
Ghmppvm9KnEDFWQt1XhIyw3Dpt4ZV04VIqnkzdIAyf52ocXPLUS0TMcxxxxXUvN3RGo2tjqYYIdq
uMaD+A/+9O3VODbIDl2x+Z761zuT815pdLTa9lo4LE1kTquBXktqzytMpvS1dheNHpxmgAeIb8l9
hxLqxrfukvD34NzE+P8AGjK8dVloQJTUXWcKO1gPqzL47NKirkJkO1M4dvAJ98lYz4oME9cae8zh
2Ub2esSjxBMa5TGmL4KpKy2ZD85d9ZYpykxz3j0wsp4qg39VTiqOwVIhLVINrVoInjV+CibCmGn1
O2V793W/QkEHlYU6JVgeSgHwrCRjbsHnMDlm5zqGGk35poBKCrSzwRkURs8eouN+j8iA/TdP96b2
5NrAcr3jEJwl6zlCQqwRDVLqe/cGEmLdHiplET4hSN8CcQmDfpGVMPu6ABXg5wpwWd49BfETollh
/7cZUAg1n02EJc2jlmPYywsqqn+mht/QObLB6fscezKGiA3cY0XeekW4NktzK9ve1pGNg2a805Tx
UWGMKhs1gHkSWasAT+dWvYvoydfwER0kVdsYjm61dTHE8RK8TE13FoJvT1Jw2slzhu2OeHUGBgVp
fUqdW7k6oAOvn4KaKEeMLvNf2LNApIVj6TZL2exJmox5qh+6IbkdWnMtpah8lziXo/aKvwU1Zvx3
wDNPldAXL82ZK/8aeQjdtZamjEBq7O7K/q+NpNKAN7Sbd7emjOylj8RzgrFFdHB/5eOLUTzJyqLw
c3i957Z7wWI7bTAUDh6FSn+L+8I21JHHVOapIi9iB8ZjsM6g2MvZ79RHnHcEUXh26RllBnZlHJsR
YbzV7ec0f9OyrYZDnnzw+JFmdqA9vgh1iLcbJCSQ7jTtBw2QF2gWD1QifgGVvomGAwM8FE1B4Tq7
qoAQuwsqlNV/6/jbJBAL6DnL2uNQLzUpn5eIlZYl2gT7Qj00oMoQiciIxuUAoQMBHbuhOEMNwFwr
fr9g9DvTZYh5oJB9xIMhq1i7Jn2gYAENNM4ji3c5vAzW66hja9B6x8JUbjzkr8vk2SwW8XuZ3Ff1
xu8ezWadFbct0sKddY6q31L25vv/jPKlbDw6ZQ5cAvYXspC5sCvZ4DfkOnu/PXfWqwkknhZehNVv
jnRbDDV+pNQxUJQpb01t7QQHBWKNJax+l759JwUJmMJNJB8N7111Xo12MbYWkA0KqcdefbDshT7c
p+lfqTlivA74xKhlKLBbqT6a41yn746EMD7ywVsIDkxWwlndbn4+MOm+EaqmoQyCnEOiiys0+mZf
Q1mu0R60C0ndJ3jSpSE6CGU4jwAbGnxbxB1mnSPtTYRuNdde+sYyhBxgg4px0B7qyKU7Jt/obmsd
phcofLTDfQdgTTWCfckIpUWk10zqu1Qr9nGPcmwLGrbo1oggJEtaFRSJzaaKi4NhhceuL2590qMB
rkaITqAO2BD4oIL/VSzLCyWt7wq5nqsR6h12eQ6Vs4FMNTJM8NzB+AcPnRLdeojRh6h/yec4DPAC
wl/TX3uKvE9SQkWV3brEJdtDw+1kOMNeAUdr+z4yBr895uhGFM3jwkJ7m7kD+CDQTSvZ+dO1KjY8
t6764Hj/GvsPz24HyUxH9cwEXgwDfzlAQ079dO5wGjjeKQ/e4+TvWMkLpqoQ8qK5bD6MgowRqgsj
SHZj1Wwt27/W5xQJxLfPSVtF59CyEIacnEyF63llKfM5VV/fmN3rGAEOsFUyoRs1NIQfTR/ZqMk8
NsgE20H6UukSyrmPdC/5WM2VfAd5uUv3Q+eXHhcAFZDEX5dX4SmD7KYkPMiPHGp1XPlUWDZ71pfv
sOEQYy2+uMgw2mLRNsYi41h3aMs6SFSgTbOMBndRAJJkHlM3QFgFPE0MB3TltjqXDL/KwVnENM8b
UjgfLZZ4gSAa8D44kagDV7g6I0RIi68z+2rm3LcS5DFEHWL49NopBNxm5OC8IDIxj2Tbj8sgNO66
yJr7sY8V6z4fDhQ7QIFmdWiho5QJISIXgHDpQGeKb4YSfg1ePXi+IGAv4etgoDghhmqpdrLCcReb
UYIfm73RS2krMX5T83TdjZhjIX7cq7gOcczoKdLnfbYu1V8curRcnn24c3X0HCdbsL1N8tRi45GU
t8H4YGXaKsXnXiulWSODd+P/b7BDoMuiRMDR0FBW3INV4XcRaLhBJCp/rNHdBrrmPJpgpoTT0M+B
5APF+G3hffrQk6q7a8Yx7hyStUyXFzmvEr/3Td9JyGzAM1xb8EJbookX5HvfQ/6lMxb+qK4Lyz8i
Q2WmuyB+z9V0K7TM1LrDEOnUJf8c7BskGa1MZj8ZsEJVOaj9czbeWSQ68j0GOCUpS/5kxetYQntv
M2j/ymTpmYeqLuhuRusgve1U54ymQufdYe+zlON2rYVYo4TFOrLPCWfgmGlHmeMS/e4M5fPSAYRr
Ryu7oIemb6Nh2P78sj44Fd9elmGCtQRhZssfSm+fMltHTnJ5kAZ175Sn3ng0SYOMCjMk60YJHms3
WZQ1E90QcIoG3hU74Iw8xRzCGYVzr6G/glr0TlKsQ+MnK1wNEvq2A9ZUJGUh1UyZhgRlaf3zXV/M
x6E0/N+7nhQvgZO5pjV26t6nL6mgu+16HULb1Madf44xGaCnljBoInGZ5W210ixGFimNxEjdu8Zb
Ui8NDlCUU7R5pV+7OVHZTV6pUCdAGg++DMCLSeAzSnUw86ZS90a9Y2aWBvrSk3+p47Ds0FUvQGXS
yYD4iljLgHyh42ObIM1b96w217Bx32PeR68RZr8hIFofPclPXzccqsJEfUWBMAvjHYYtdEzcRgha
4GVxz/z5s4hRwdcHF1dDOFsBlUnLa7Lx1MQvXUNqlH2pi/De6imikzvRwHWE+suwLtH6/fmSygQs
TEebawKokTWhPwy2/WtUzzh+grwulb3V39DBDPVHXYK86/2tJNB/3g1XVenx/r9cFXiUit4FoMep
1mxQmAyLukwRvVwAvmCk5mZ4o0FdHRBAplvLON2zro2pL71fMK9MjBxYKHAJvj6raxDrEW6SRQ91
yJapjx8QA9kmCee2NyyG7insrGsvWKzW6UdFYJYHxZFc/iZ54dEOagK3UMSIiheshWdmyXJ/qtSb
3G43Dg9Mvc3crIqeoZu7dOl/ftnft5Nm6mB9kWrmUMdmcPLUJqIrtYqdGP0TlhOzOOPqXEr8jO8P
+T/XEPvo0z6JKnnAeL1W9pXELmEukPQeVscLPmoHnd05wz8R423XOeoGeeA4Cns81JQixlVBfv/z
EyviQ367HSZGHxquJMqTD83cRQuG2sDpQN2RL8RwccQkEuTTLH7tGN2wxAoMH3v6SGjdtsE1Atul
XcUY1AT7RyDDmvfr+2ic2ozVKlUEVC3qm5mGV9zHfGxs8sXB1p4a+0pr+QM6PnlmVEFo4nAQKd8F
zTtpGEM8H5W9TNuuFD0+YyvjiBQE1NT9sU+yVVvqj4b5r5HyXUc2k0vto2qKZulcTj08A6kRbfwf
Qq3dZgJJD5LLV5tnLfkXPmFg7dc3TRGt2i7ehbzRqL0Xw+RKx6TL/9PIPc3U5GzyldHAdplp6Uhh
xz0WscVrgKA2Mv0zaGpbR8KVzw2W/A05hMRFOfi///yomdq6jbAqAIEPVMin1ZhkQRI5eDvsZbQK
sAzLHtLggEYYhTnzMVrVlHayh6vDkbrg52tfODBgXBgMqQzLAQ45+fBBmsU9Un2EcAaRfHWRpQ9n
kIQLSt2rAKFrV5uclGXrxk2rEkaBQhjtnBFsOp5l/yVxTnL+/POTTdml4qSwVDAwNgAfYMofs+lP
b7X2k66yG9Z0UZ9VLz5l8rAR6b9i4/9XZiClaamnfw3zlxX0J3vY9dIuGeMHzZUYMdqbenTfZcRH
Yy38hc3qMemsm0Yfj24f/o4dkN0ICBq4uscoxteRexDLzxHQNoZTBkghD6tRI0RBPkHcMQXjpDwH
TKlSwzyPivUuuff1UN53ssYci559qG8Emq2x8ccrG8jvaAWmuDppnC52uwwHAGgc4+mZsefKd/vN
1QH5BUCGZgmTAUpxOFn21NXcyftAGp1Q2afJbWqcPRV1rLXCieMV+k4yVxhnZqa/1pkr/PytLjSn
uTLSukQCHWT0lPeQNkOiBZ2voG0uLyPf/k1Zt04sekxGS9OL6san1yXjhlZsouxsq39rb6QnAMcK
ezUGF02Yb+o+OcS1tenD4RYFTPIxE/vYul7EUX3lhi8tZHaLJRQCFY3T6mu8LFIaF1GjybhmYFp7
g76JlC9t7JuDczpeyS8vnFVk6igecyLyiqbvBmvo0inRlRSHA9uzCfaFD8lhOVzDwV8YYfAVPl1p
EgwkT20Cr+VKHfZaWGBL5SKwW2hsNVoc3coY72zaLjVjaomC1tTuXRSOH+VEnlWBvxG84I6qS0v/
hsPGiZ405+nnZXL5reOBwVDAYUNPRiyq5qRyOKry3rLXQlJmWFOFUd0hU3c9q//eneJlCAIniH3T
ZIb99RNXio7qmNXJ++yp1wTPtkVxfgVALszfi+wk6sXzz483ZW1+RCzAMmBQ2IGGOmXeI+I7aokz
yvvIuYvws2bbjwmd/YGcT6peXYbhQytvExl1uP4tHVHW6KWF4CYinMfkrkFRsnmVTDjyXXsWWT83
aozRDSjaK3XkpTwc6TCybdvmTjEm+fp6yiDyM60hlBc0JL3GXgEkBM5D9qQ4+EljDNbghdTl6fzn
l3QxSFFyaDgHMWZjLP31wkXjZjI4R7pqIvWmycZVmeDmL30GpxXvZnC6VbG+yvFX+bnTfAVNWTah
RmYMyPXrdZ0yaK0xSyg8tKc0Mnqe8cjYuJeXdYcGkoa5ViUtXQVwx6BuM/MKtvbiC/98/ckLL8Q8
zLYjZd/Ur4n6h3E3GXkLu9TpHlGj56yOq/ZKmLvQLcDixSAnlAEQf8cu2no5OqUU8JV7muc0tel2
hZExD41gZiCd6eWIPXYUuDQL0nzntDtT/x1r7mzs3vBI96o3S4VhLM1knMdsuCMhGKIxMWd1qS8G
KcS2IWAkNFy570shE41dsL00OCiEJ3s39vUG0CeBjIq8bpDsXhrF3vTAwlZXrnQB4aZRoihwZajU
oF1MlqMd953S1OzZFD3uoulwWm3WdWUcihe7SP74RXlSuvC33dPoZe7cDf1qdNtjnThrETur+Er9
JpbBdJlCyTOEgIKKIsVkctmURueaOmGrdUtY/zz4k2tsNXSjr+zDS/vBEkNSi54vRLDJhbRWd5Si
SglWWn6bywjb9/YcEUN4EqcaYJtdbnpsPhJF31ZgVfSyuxIJLn1kgK2OCaGKfGUaCFIrtnujcriB
QQD1AZJzAEv+6WrWejHk2OgXwngDyUix8nXra0ab6F0tf5zAJk1h4jKFKeZAMO0k5ViG71zTuNb0
unTafb7q5DS2UPSXipDxQZT9wwBcQX3BxVspoc35rqR/r3zOS+vm89UmGU2WOrbqRZytKARYdHBc
qsDejRZN9Oxbxw7vGIxETeYqH5WSRt20oyIWINXsKgP30tFrQzd2oMjxrzG5l0Z3g6qXKnnvMWQp
1dlIHjKeUkCjML5JfuqA+eK59zY/v4OLC+rTZScRvg5ZzyHfWSwoCpQq2PHYvnrE0er/70LiW3yq
TDJJ0rPY4kIjItYkdZ14v3FwvO7bcWkNsWTBvn8IZJqTbplbhtXgK1xJT/dlferKdNGmw9wVkB96
kx2isa36ANOoBOcQhS8xmn9pdJMMh7I92VG5pDy5EjEvvWWUkBDEoDyDfDF5yzAgvbJwE/KqZI/4
M4sLloVeHd2ry+hC+wzuKNBDcVyDfJmEZimQkj5uuBIIa8cFY46mNO0eIMithUsr+ONAParBSddu
2MhV8NIUMgBXPGprtOqQnCCbb6Mrxf7FL0K9LfrFAuY0eXyZob7WEdLETYnHTx+TUBAQ5XJ3HcYi
Nsr0MBDxERCmwnk4bSBKEbZObdPK+1ovl4KqJVfoz2X9ijS+Sc9J+Fr5EWrF5JN0RkTCyJ5OrqUu
F2CRmnCpAQ3NU1tg7L6u9zrQJW00ennvF7/KOljLETqUmrIYpX6ZkcW5BWjAliE1c0+gfiiqM4kp
U3WDsLp0ZATm0eIVcadmMBUhvoeyykOIvreFsriISwkwC3IxLbyHRBrJw68Ye1rBF2NKuxVsQg34
0s97+ALIm/EJq0AHFSk212R6XdhZHOqD/1GMiBaWrZ+0/t3MXtjLrCUtfBbRo3iiddep4Gj0cvHz
HUyVKUS5wHeFPYgyET07eRJGMLSLU0cFCsSMfWPRAKsbugKjudAVb5F63VIm8fLrXzrGWmbizM3Y
WUfd3zDNZoW8y7C+SNXwxkHEkZFOnrxrMVorzgqvGPoLwvOjWo0+aHVFnRWpvWnoQ9qpgaTufQt+
k+SbH9LXWwKyWisvKKTp6NFZ6jFC4h30WK+8MWqk/XGl9LhUJvHceORRCTILmLbLYl2Khs4MtL2J
HXsa4r6OW7atPYTSrWYgzd8kqwLlOLdGkRqdDOjOTJ1devSgBcGh0H+apTJqBZYQ9NsYDMljCfeY
ROHAo7TF2/XnD3VpqXDDED2ZYJFETxW56EmMvRF7mqCbDiR+cb5BVC09aw3YD3eGK9+MNGvudcwW
IZoxbvaH9c/3cAGNLhbL/9zDJIdxYrWVzIzFMqDMqjHJ7jDYzENM20MoQICT/RJ4aubMFdT3K2yJ
DWJE5aHeqtzkYohmL4zymAk/SRu0D3DUn2/QFkFgEqsclY6KwhdVaIRP8snSz4sAx0NW8xohg4PV
rTx8osPjmMx76Rjc+NEB4ZHGxhN53h+CGwCssb8gO8i3JpiRHqtm6cUdb7txCT5NutUBDDHl36Vv
CIVgj2dvE2mFoPozTIJ2Zu1KQBNL8HD5ERGXblHGm4J13szp2mndojng19YjnakuUD1jBDJXvXWl
CeO5YMtU20b/FTHbJ11C73jjUwSOM2xdaAV29/WqVoGPrN3HZp+BNZYXkomp4ry51rX/iN/f3pmJ
3SCoC9CKxuSjhoNbajnspn1jhaDAcI1pt0Zwn1inED5B0b25+Z1AfpRlsM4NDIvV51T/N/jbqrRu
OnhoWrpVvL2Lj4Qf0doe1jb8igzYtAS+8xSl2zj97UXP8viqefyKVXJ/ZwNUoUdYWfYsV7tZAc9w
NspPiXPjmu0sYJYCOu3/kHZevXFjaZj+RQSYwy1DReUs3RCyW2bOuX79PkcNzEjlgmp3Fj3o7rHV
JnniF94gwQAEkXgwnvIQruRrnj4Oylue3k3TJcZMM2Jl8za0H6X+KobFgeRrql0U+lpd/DZ51IEw
5BbQ78OHMu9D+RVe4KG7bZacSH/f02cu7sL5MeoGl0aoayzxSp611Qz47mOWUdkKg4bC1Zg/TEvu
9sV2GieK9z3G2pfJm17doasYADn30nJfE8IC7KS/XwVWFN8X4o4pOredrOv2plOUTdqWaym7ayWK
vWOGcw1VWSNyayhLr632UIeByo065ph7YOAObKc0cOessDgHaTFH6cpiqx3m5DJR1YtI3SzFc6tt
RJv0YLLwIgBQUhvT/6jW8dz6JUCQbBpvJF59roDt4UkXGqvowLrXB9eyawR1tV2rv9rCMEMDogQ4
diZe76ckKOR5bWW/reL95/35mc/9tdbQwnMsaCMifPl+iY9tZ2hD4gAc4D5IQ0yukEHiWgYfRgA3
0dWeQNFNUsN2Vb2qfy1ymeo1xhDJOsIlre8KLwuhGkq/W2Dko9OeCSxPRFYOfXiZWh3EfnT5v7/g
XHeaXgD02Jfmr3JYc3yRpAkVcIQKzobwJ2JLxgKOrmC3mLAYvz/M1JN4pHGr7udQB418C3NliTZR
2BOnKB4mE7pyruasfOY9x1OgAXyDzIUWEyn+94dSaWvoFIfqPjLkbQkgG740GVlHaKGXv2VwRJ28
E+FOOCCfjSJVs9R+D/hs6qPPX68q47aV2jvyyAqaroRdRHifAKs1GunawTjOLqarLuNytGMUCJT+
aWDRO3q5HdpkI/qkqonQtaHhOox/VBu/2cV805kg1+mQWlYYVGF6q6fjZVNYeMdurTgPbF5RU9+p
VikT2Hv4ZrXtR2CxKGcSrlmi6WEEkzM9SwfeaWxXo/0yMZLoWW0O0kUs9xSjcbWJ90WUeNYh38hT
45nW4lqPaR0FEA/9AYdTJOlBr5ibOH44aJE/c54LaKUOq9K27uR0gPUlLOlDrM3z1QJPbInv6qJd
6+lV29rbLker2y53E3qrQz78gw1DDn6trVAFPoyBkc7/vnYl3D4vrba4IbyTZzCA9u2k4dbxNDeJ
bz804T+iM1GB4ecHyvZDy7rLLiSkrUJwutvBKIPcbK4TsCzmgvo3aClsKLUl9SIuFVXSPGKIhzT7
CK3sH/pM/py/p0gcNpiBMIwS9vSFahIFk71h8J6vYE5OXH0aekjSsI1GCjEQ2EEPkcdOq2r6c0iF
eNVZ5BXr7a/1SKeePAaNwb+AL3Jex6kecv1MzH4Ezbvtgxrst1ZpZ8IXkRV9fxLGq6IeT86IKOgn
2+xLxix37SgD+0DoMcHvdY0oTtefScz+LoB8f8RRkmKo1qiHXTvvY/DvC8r+8x2zfLbvfe4xR7WN
upgUqELdvNebJyplqMEIpvG53Pfvs1AY1YqSLVAK9E2OPqZ08p6ecj7vh2pv/aaSQUVOOryFBJrn
sBR/5/PfH3X0QXpPFbbXeVShrvkguscORq7LWl9+/XwDnVwDX77pKHMecrk9GEo5C+IioCYQi5lx
ZpmdnBwEe+hFokCrfMLQviyzpFZrO+ubWVSAZuwsewzOd+friZ/15+/L+XMl05bGPoK+/9GnJPA1
YHaMQGWl6mas511ev009cQeh6+9EadzW+GinOlAWa4/36EpWcq8Kuz12TZ6qCVVMbC7ApqJRhapB
GuFUfkDFlKtONgKLvDec+1cTpoOMfP/Sbw9Rtom7SxSCMHXIr9KbFISk1MT71uoDSa7JU1WsXOFe
AwWfEKFFJjW6jtULFbn29NKGcGssjUdcszK0P6XpoPlWgie2keBHpVXrg8OCchPxsayOsMfQ+Z/u
JRXygDkHEpf+nKerGocmuXh1qp2KoKtkKxex6TzZQOH0w0dq4V6g/jaSi4pIeTlsJQyhpdRAaQrU
fwPTwh/ACBP+V1HvJV22WtWh6Wv9fBE71WWjolqBZkEUg7xuqgqaTnhZhmQ3PR4AkoJdUOuOy1sf
D/8cbJD27mxWMEmXzVykiMzg6YnLZSzBmSv8BgRkhjLFof5jNgUJETGZ+qaHJcwsL3NkNDTGPRjE
lGp/3xxwAMa+2gVZuasxr+4thJ6VdKUi/0yXltNsZ5U3k/FroX9Ygg3WFw2zLIK/6qPRO1cyklWE
FagEJrmMn6V5I6khlsjtTlEeDVn3BcZUtwK7uNO0TTql60F5AmLpOQB/YwxLO9laj1AcWg0XqwJi
SDSQiY94bONgoDMEFLuy9HATCbi1NAYlVu36insoPZCTJAquk+2ZZtXJFJ0EHTVsEYoBJfgeqSyt
NDaqAV4T3auJQgMOWoWO+w6YD9QmckLfuj5so8ncDNl0LaQnRECARTnmr5SCeKl4uHg17d9xxIq9
xtMkQ6yjaMfg5zPlWCz7s4ZCKdIiMSfn5Lj8/qK5TIcyDxuApdkCmRzHC9Ao6puJ5QMGGA0qCeOz
7dwSP5oOWkCmJ4irAhrboYqSVQgYS/ra5MYYSCoPuBOqFpa5fRpg6PgkOqBRNbl1c8eSOXNfnWoI
CmETei+otAv40PdXN2A6RVbLISJK9QbiaZg4qlchY4y2CU2oMXwSjNGfB+xkDKprjBa6xhToP2f+
yxGZSpM8DWXPnY8ThgD06+p6sDiSpigwnPmeQNSiACNA/43loSvuLWhlF0TjC/GTU7SUlRc3hBnt
IB/QwcOIYXwZ2JTarIpIecoi5/LgqF7ZYxTb4hqFl0R5qVcNFZPBR2gCR5AcNO1bNpVrteP0gEtb
K9oqiQ43hXwjj8+1jWUwYWVBx2AiCvTtOvEXWm0Vlir4xspqgKPDCKXk58E5IStEYfvL4Byd63oG
OKFCm0oUerr+TiirtEAFiI4G/OYAjPK6tI3k8tXoLkLY28LxjpKCjewFxOpEOlMh0E/g+j7lLig6
gev5iy1Ibdjuk57ZQnSIfY5BJeThgcSyHCU/Lh1S1pHRKeFrRGt5pmg26AEVSw1+AEkM1ChRFMYp
Pp/ewdhyvwuE9ZQ+EbsbWFvmyXKdGVgfc5Q0hzcI6LQb3FQuAzHk9vBPm/524j9J/nCwC0+wreJh
PHNpnyyvAZGlFsiRg+LF8R62cujhfanuYd5GDrjYwnqcKa+3ofrJpBAZ2cARn3ExYtlgzTAycAmM
zqGYTr8IHVGTvihF988S15e9UY6LnCf0S/epiltol1+Mi+aD+vtkjTjFLYNWySB41CdVawNwJIkQ
fOnOlBtPZuqQZv/zGkcHgzq1GSbCvEYOjyofDR+Oi10SMSiKUAulUToST8SH0G2T17txWVyDABT5
MXF2tctjMwzr2brp9YnT7PbMFjnR2xOgKZRThR2udVyycg61Wals+32tJGtU/osYL+cqKBw1KDvT
L1PTNc2PiI6xVhRnriXlU9ziOPD6+vSjuDjRtLkLJRM8Q7EeJtU/NLe5rlKjjh9gS45ui5dqkvx7
pDrak1oX60TPb8YoXiFlYg1qgNFUSE78EhmLr9WOr1rYKlE2Dql9V/GefCFFYwDo8iAUuN7y1ljT
cJKpVJsV7q2ciRF7S5B4lhgRkBgqbvFIdJ4U+T3rA0Vov6d0ILWSFztCg3QJDrJ03SGSQq9omfH+
DIWmPnZMWwcRsIqOO3WOHBU5UuAJSoSN7QMya/mAvsaLEE+Q9T4I9AytDVCJKHCvU6W6lMvlXnBg
J0XhhC4DLcs3eo8FlI2oGHQ06C9rZ/KjSX4yOSvEn9FH+saIWCJI8wGRtlBYkBooM47uy2UbRLy2
EAyIll+TPq1HTmxxDFKcqIWUnvoeUxeoD4qBZsfHz6tKNf+O3MFqUQEVsDAZodijk3eJ8xH9b2ZO
pbckhIZoaJWilJ7Wsn/AdlW601NPyKRFarfroNlAXFgbS8sBHXmmsxrzK5E398UTikv0qco+hcb3
S3gio+QLAn1qLZzWn5HQE9WVSiL3XhmLw/7NdoLClkMBOAzwA1NM6sJ3VNbblW3gVVlUSGQ0F2oq
+z3KJolavYypfgGkHhnWTyHFGNytjgtE+J5o5tNE/S8ES3eIQaEnrjPSXwGDCfoPiq/Um1SiUXOj
48RAK6EamOMTaQGEi2G6iFEihzuGjIOqX9sNQggwEOv5pceedMT1QDyiIIiNl/2cpH5rX9ZWDIyV
xp8IIpDpaO00GAtuViS2D+F1NCk7YUZvQ66Z4yWw7N0hw0khHG4nrEZF23DUJdihQqMno3EXUpqI
cDkhwo6gL3dIdmh4hmPrEEFN4xQ6aMudSnWnLwMjU24iu/oshSomXC3cIsZJ9fSBN0VRJBZaSaV5
0YIumcPHA0DDBiGgeEQmHiCStHyYS7fRQ/zYdORcrnT5zaIxMco8PQO2n4a6L9qG6UKvleL3rdI9
RhI+sakGcokg+TJnH/KPAf2ZjMKtqMkmLGEK635lOg9Cqy7qLmVK5znvVWvZpoe8KLRBKbksOj21
9lXgH5EP/pUVM6Kdxsotxu6XkikIfYTPXP+y2T8dzN6La1fs6DqzPctq12zaCSJH2iD+RsyrcDKU
ISIWlbKZaUDENf+Fjv0x1kjqQ5QZF1HvuEhtuocE+mRHutTjYcxP/TpofkTHGupRbvcbDpFWD1dq
JG8qmRAqeY3RkwHn7bUJbDx745Rr/t44mzghEeDk1zB6Cxeu9ZIQtjFuh265KFUc23BTppMJlPZg
a+wMdUcta5bQcVw1fQ5xsfTbqgv6cdhjRIjv1bSzGHWRAqrxCuNAtYs2SRJdZ4eZqk2xlWS6NUW4
F6QzET7m5cT6Vn8LGRVWXRth7SRjDf4suhA5inhzteyqdjwTw57qR0N+QxgL3jGIrc/0/Ms9nVR5
aB6Qd9hno7aqQO9Q/u/MyDMKDLxYb1n2ITiq+nvXAm/hgKV8eeDooALZQMPm7EOr1VdfhICVhQ1M
mGSXVdFsK1CxvP2/jfarpI82mqShEo+fMRqNjgKjQcjJOHc/n35/F3s0h8aejtoSpXn5ONmqMOjp
gbB+MnZMGt/hoG0SgJHgCdTsljc+U2j/VG07vkUFGQp9J6Si0JD6nnmMdYLGT0GAYSQYyRyS4MB+
VmySOgYA4LoXIhak3Vd4hlhJsVW7B8PbNMZ1bVc7HVGnnz//FHsGdAH4JPCoGLYfoxxg1+rgs0bI
WaypIqELZ9DJ0x665RZgKg5sjzUs3pokRakoqwxCXe7nVzjRXaXGJqBKJlePAXb++4jIwNBGs7YV
UdWLU3nXxv22Dgd3tJA3gKvS4UAXKsD3q3/anmJD0wCN1XwjzoJMfxccKvImJbVcod0fUwj++f0+
WZ3fZ4z3IxuHEIFqyF949bwPJxjikCFnrfATDEC4ycYEPEXKEXKv09lvobZ09RCIqB6+uneYb0t8
6Wd5OrP7TuStgCZQ4KYdjmf8X1HylJkm8q/sPngZtf4H2VKwrGwtcTmWYEmhtZ3dIieKlN+eeRQS
G20V233LM9vpOS89pF3BClLbo/b680irfwcifB1cGiof5FyWfYS4am0t7NSZ+Jav4/ycyzIoZtUz
8YEK+19LzjUaFqigYXGK3AOaZH6FMbkahx61O7etVc7Q1xryPl7zYZ2tZToPDQd4XkR+aFibBD0x
5ubMW4vvP14fxMVk9Xi+QWw4Gh8UriRpFOGTQ7e4p4U4RHivmbIg6qhN88JFioTHFo66mysTrP2n
zF6PsAQOyZ9GT1767Iq7VW7sLWSttTy1N3Kso83ieOl0Lt87UbNBtQ4qhKqJ2tJfDMWDM8WzFDvK
3h5RUShwfTHMYDDH1TJq6wyxZpsEd2jxnJIXAj+4Gc0uH6wtaCE0DX+L3gwl6rFpfYF6K26sCe1q
lQaPZQBifaX8esiy26zBxbY/V3D6+6ymdEL3FDlWhPGokH0/KArECnDCmZQ9BRKkcoK4VXxlrNF+
DBC/uvpfmI7cCEjPOiTGKmLnR8mxE+FfNCu5sldzwIbvjomqTqVtSwcXeZaVPHnW+JQ7zZpemCa/
IW5mQFKqpfRP1ttBppSrn5faicuDF3JA0qKGiz3VsdCXbiZFSN0Ikgmx48HBu1OAt4zLoUy8JCM2
FUU1y/CVSshE68GCUqOqo2WA/JuJPtiCuedZqf4Tdwg+5eI4AivFFjgOCWKD5D2eGSaoJYLdG0vR
CjhE28GpICoDBYoIrWm0PkE32p+eU5dnbtW/O8q8ARVITmfs+/4q51WaokTSATJ1NNxJ+mdMQiiX
aejsv804U55zJzhRrRDOBJzC0D75t+P6YV4nRqc0IBEFspi+Wig4zBoREP9kmzRIRRzkhu4qKNDq
MiNGQqjPV/rw3OV54nAGpQH7FCC5YKAeJeVNa2b1UgA9/leYtcts30yGGN9Ca+XUlKrJbcz2SQA2
qaF/dHb33M8tMnv4koHn6lHpKYMWZc0ky9fabO/kipq+QWLd+c0y8zOlpy7dwTOl5Jzk42dx6ejk
hEaGfo3M8cm2Pnr5eUkNfg+8vYqXX3NdHvaYwTizUBnF8hnCXOriUqvMj6hGVHWFGBFpeOidrfqc
nE4sHw0LG0OQCcdWTXlTzvbQsa/aCrkrijtiIx0k3bdtZLpRycI0nQMuR6t7AhX4KlmZ103FmYrj
yfGg74hDDW5e9NDEZH+JrQ/UxqveCmVx/7XJu23D1uNFQvZLWxt7qLaCQa6NUGZyD0I1RPIR/Gmb
zl5Ka+jMYSPS/uPZsaCvKMwQfbbj0qAaZ7A5M4jVIl/uI9Dt0/xUSca6oZUDdUft42Am82Q7IkOl
riULy2adnl85btLwnDXnv8f70fswO1BSdGCwrIuj43/S1UORmM683xOpupeL5xuDe2m5L6P/8mK4
l8Lhew8S2z2sEFZxLfdacV8QnXMdFzs0T/YafuANr2/x1/XlteNev73wZ83+G7/O//izDPEjv8L1
W+z9ut4+XL9dr7Yf6/XHTeevb9Y3pXuDtJaP/687es/6w83ormP/g19s/MT7bfr1xvbB17sXr1eP
u8dH2d+9vl7Fm/fWvZIveq9ZYWeNIfpV7r6rrhe7O2oo7u51h7mg/4e/x+7t7e2f26cheHny/xnc
0rv3E//2/v5MIHkiZoGnyi0K+wPO6LGGv87RlWiV+tkPxksCDtTPi0cXW/dosr494CiUS3IyC1Ku
WRAvxXrJzQGhm8uRpkc8/xEljn7C1FvA36rrVr4hhO+MDDcuawN4YJYvl9la6aX1bGbhytAfwy67
pKEDhI3FZsReUyq+rf1Bf/owFqtBddB/Gq+qFuErAx2oUb/gm+IJjeK29xXMMsv2UcK+4aBqEIux
A+/n4OdPPrFdvn7xcSaZx7GBXC5Dyq6knICbp5KfecQJqq+gF/9n2o4JSrOT2tloAesTMtI9Gryy
RlWcHiglDEAdTlf6PL2doe7qqMkld4y1o+EZWoK0nNcGgTQWBR255ZDjUt3disJbz90gCvrKOYPq
cyOifj/O6tRszGJhRMbwkYrN/w0i5MT1B5CcSJa7D5NB7SibLiLJqKyQR6DZYpItLDuqt7Rn+/L/
uU7AyH95kCjNfzmapy4e5V7lQVxVFCWHWfBbqI3m2D2cY3mcSIO+Peto3AY9qqys0z73DmgzDaWt
pr8VdcyfV+yJqOnbc46u37g3jAo6OXAaapQLpIYAIrbZAEr35+r8LXt6rigy0L9AU/3YsEfumkxu
2sPnXFUL1MV5LRRg2KcgXn7+slMjCM3VoZGj01A6vrqq0h4KqwDyRAoGxZV8VfCtznEzTn3Q16eI
3/+yJg7LkGGvOM2CyM5e40H0kHXnsc9//f99ztHNJyGDJHcFD4KSGS4CjzQqAKrPudOdCoNAiv13
2I4O7bwxOhA347zHT/U+fTCuEQgE9YSFteWN2SZ5GPa0Qa1z8PVPoYzjy+LLc4+VlwrQFbVWDsCg
SOz0XZQ/6fR5RshWQkYf7Qf2tYE7NIMsOTuLBs7S3UXdn3YEVTjHfkewalAXjcrHpkhXOiYIaaHd
/zwJZ2b7s3P4ZbaLotWl0QZ8RscBnRnKIJwA9CHPFsRO5VNfp+FTauDLk0pLbi0KYPMelhdIqnGk
w6DSUALEcQvzSAHZabpJeTkqb117OBMZnDoUvs7F0aGghYNS1iMPl2SB2UEjr0Nf5J0MV3ininvC
Sf/8PLLnHnlUQJESS0/7gd3K9EOacflsYGplKvxUkG01P2gi/fzEUzfTF0ikdrTQ7USZTMURkMh+
J4EfWJAJPGsWcuYhx5Xego7g3HQ8pMGM7/MEQvLp5+84vSb/C+08upVsJSucRmJN4okYUv5jn/Ak
q/5TZk8/P+nkifpfdN/xFpWhCESjUX8GjJg/ibapRFEY8Zn/5TnIp9Do1shsj+++2UzV1gSoGKd3
YvPzOXTVqSicuftO1JJs5Aj+85yjZV7Dy0f1VaAVMTJ0bmsCx7QU6A2ha2mdoyOfnKcvTzta4WE/
2fJCHxFE1Jo5ojZBzYqD42xh4vQ0/fezxJr8cnT0qalREWOaIHWDmSFvRcVuVlY/T9K5zxFv8eUp
06yWc2lVnwcUpkMDGj34cDdPXbv++UGnj0Lsn6ixgGCGBvn9SXNitwpeQ2BxDwg7lh9tvhI8sHxa
f07aSI+98WwAnILNqAxCfPv551c4OaImrAHI6+DxjjUKhunAXTQydVq4Q6YDTSksnfLq7uennDwC
vzzl6EAyOP6WNGZEcSbN/wgO+SJ9KO2vabofpEsA3GeW/5mvOh7XVg3VSRML8rBckazwVUTnZwuo
p59Cmwu1E9prxzIwll01oRQxe9xiqMPRp0CGSzvXwjs9dv99ylF0NGRqZEVDxprvEKXSHzv6qhwb
YJwNmkFCj3qqz9RGzn3Y0XTlWWnIDWYPe7u64nQn7ONp+jm8z8kPowoEZh+nL3yIvi9+lCg0M1EF
RxPt/nYDFIaqqtRe4TVWvZ7tvpzqLaHKhEIjtUGdItTROGamHtV1KU8CwN1xFg67qMOBAd+g6jkE
7kOTAFjKz+v+1EmCfRmtVwqp0IGPjuGoHp1lnNXps6ANSohaRGqTpSNHfs7I8YQOqvg29GfQewJI
Zh1dlgZmmr1kGZMwRrDbcct4dvazDbJIBhzC7ZnAabQu1QKJLMWzf4tr1J55kVuMEGGtgDHI6jOm
Zp+RxnHoq+E8CwqVpjDMq+9znKlZWUW6NqHj7Wo62ddNHD9m/UU5YjjpNdEuUV/qzq/yvdauJ4Ce
Aw3Qm0HfDVDm8g2kGAMRAMXrD36Ur+zwsZtvWmVzkJEf8zuH5sw/RXtpD54xtl56ZUu7dK892eAp
fp5IRYze3x9CpVAW8DTu7u8fohgHUKzJ8u9MWun7iJoVJwsxsoomXPgypXcANs+yDj4VvH567tEA
jl00KDXx3L7Id3r3+GkbFD0K4ywh9zm11AqROETgfr00ineWLHKyJANqVVEg3gqlq6NNmkfpNM0y
z6fy3l11SNtdU4wZ8rWsXEcVEtBW4RFdNmv0vop3yHtDfBcl6xIkvh1eWyas+wf6SdA+tdTXtj/P
yqneuv317Y5mZTCHyVFBHe+nZWPpHzF2EcnkatZbbbTU0vCfTP4Z2/t6pFGq/U6sNz1ZPFujEFqo
vgUpS4voZq+VWvqf1gtVbi5WlZ7v8c6PETVSWErMGzkfAaVZtbAS/Oyy2IZy5VPgnmI9yHAo+XlI
Th5zONTSx4fvp6NJ9X2h1nVaGlU1MyS4XyE6bJluqdwv8iXUIq8ovYlG7PnDVRxkfy1T4VasQmLH
PfDoxhi1Q1FYeNvt5zborMbVaK06NnB9YEzCC85Mxl1WqYGAytC0ijH00vBa+vnbP9tSf7+F6KEC
+EPU4ugIrIyxy+16mKBWYwkzvqNIAEtv30r2CnsOtxrxKzHC9QRSkivJTerRF4aoomqraXcFvTsS
M6sar1kmrCLqUlWzbuLBa7Apt8IXzU6CFPjpCE5jBFQ2KNqmHa6KSvYnY8CMo1nBEVDjHW4/2NdB
mtf6nWH9hm1ykdC/JC32YMNcSJl2ERaH2wRygCioNPi9NQxaW3gR70UfkcIvEIRa5//Ev0GnSdmT
NHZwtvOVku7DJF111W00/8loO9Y5nmDZL5yJKZrIV10YMQXWhRo9fkImLDq5LQpktQXSGzua8aaN
Mb3rGm8BhTfxlSH87iQuzlgYG38DzLmQaOYqCrc7veujlSiNammEUTvt+9AMrHQQ9Y0W5OUAh9yw
KleO12oLxmqbQDp9jpUrmWp3t3f0bitAx2IJAUZ0xzlGdPyK6jo+wXOXBwuWQwkgt6xsAiRauH3X
NkRKcmlnfNIBpNqV7jbo76uHj4p6SVLnvgBXAabwVFptAv4vnAAH7Z26I672lAbfJvXGbkvoRGea
Xp+i03+tyS+jcHSAO5jYzVrbT3ul76n/Q2qavA5IZDO82U4aKPKCvH+70iEC5CB0D3sWgfgwZXLL
GejhCKLOSVeCRJq6Tfa7HlQgdFfy4TnB/kEiGHSEc21zQPdvCX7eUJTGTu3rL28vApwvqRAl/yFW
Oq69CgSnorHsgFI2T1g/tu3odbghT6jhWrCVElCjDl5bu5jaVoZLOhHOoX6Px7ehdri6LkNHWkUm
ugJePbzNybKPDXWF17doAZqY8uXOJutXXZfT/ADohPiNiFmccUN0TYVGAJrBxRJkk4nlhiQ2jh6C
WmTz8QJcAr5ADWCK7Mpr1M9uuuG9a+gu5nT3hFvcjKgvwZDeXPT0xjACXc0H9BxYNiNGP8L0Upg8
VCpOHRr2SGP6CjGFWmSENebU2xu1kbb9e804HCZ87hfR7JKi6+qiTvuN6IRTQyocvBMQobCQQRW9
HoQyScBRYx1jeFvJcyUbcEumIKVFMaFCIVpHthC24awAsmrI/T3VQUHiHcsromEBayXKcPjjILp0
kcQBlUOTBxxy+BCm8MSUNizl2v4AUu9BvC6oHiqWmzqw4bIn6Eqckp5TGbSZMVii3tWAw5NB4sZo
D0CKEd19wJSKB4xnzB7Ab6Ny8YEzsisbAyL16ONIrScvNU5H2N1AreEB4qdaQjUUHWXrZmjTrZ2+
jLqxtsYH7NVse7heaNKLEq4GauDQv7WQz5aZ7JZtG0V+Mnf+oBEWqBpWCJ3fHTBNQooXIrQMCFcb
1L3pFH7WyBujNP1F630t+cfKPsjhKh23hGVt9osvh+k6RUZAJJQ4h+6WRt/G2S9BAqV5hGtT2A/Q
GgBtSq6DO17JOR0+OdJjLtDxUArS8T5h9FDBpEoW1oEKLDJ2x+q9z27gXE6SAwfvKZO3dsGFMK7C
9lEHPITkggbBDrOx6IleNlWPqghXaW8GjuTZrRZUk5+1V0o/XAi/QSOlKSrnOB8+xQD7on2PW6AC
LtKx3gTbb7HfOc3DBrQdt1HVOXAjDzs6ixkC1NTtuMaT3LzAnAGBKnDFTRhkZb+psJ/69wwDzSkI
+FlOd/YqTkMxX2BtNS8Ro88aiuiMzROOLwxUc6i2Mf8fm9l1GtY7Dm5fWM72/WOeIziGQbi9HvJf
0nhjIdF56PBev5nb56x5ZJ85DcDRTcmC0gBDh/3MkVrdFV762tvNtgNFYEKNBDW8tPFaSaHZ564t
QaM4IBrWd6sYAE3YlftO/ojMHg+qD22MgsXS/Gqr8+b1oASl3KxRWHVD5RZ2HkgJbKHYdp8vrxqe
KBf0ibONotIXK6ZTnzOQ/MsIsHh4OyTlim1ZcpmLTHlIDhcMs/g5kCoTbo+wDVdLO2/UoWUtIiMV
HbwEyHgWvVkQTsRQCPgBKjDhdRUNK8wEauj6QihYoQijvSTol9RMW11rQTwkF9kYAl22n9AXrOPl
urUwXmN/J2y2XC7v1TR7mzJEZqy3dipWRjjelPxZo/laZbKXdvTGO1yd4KUVAj6XpkGb/+6JMDIA
8+QUgm915lg/Ga3RnnZIvgHrWur3U71qUutQ03HZ2zPeX7kna9czxch+XvPe1KVHWiOHtUOFvHaQ
kXg3BXd1BthevyfIucISsghcEzx3RzrTxfBSo6pChUVIrBrNk9SKlSS+X+Qk6eGxY2IPueT9/Bmf
HhJ/Xa0OShrgJlSFrPf7Z9RTbKmlE0/76Orw0icoorjKC/g+Y9NdZnfR+/g7u6pXOK7uog3OYxf5
AJAyaGpEZ7ZzvheMzpuxecVYE9kYd9yUPcouK7V9ii7n3bwh37wx/XW4TX1oHFcH5oyv8LUPxzd8
gKKuuWnfumvlyVnPO/268dF99ZVb49a61VfVatlkq3zDveH3t8lNfMWBEQTaenw3V/iIbrob5Ul5
6t+rhxiX7X/STemdywUMkZz9NEBHJQ+lkJBXm1KSECwMlrn2kT/Rc7ADsL0mS9sOxT2yzkEC90eA
YBAqEZs6W5CQ/mV1YOvqnMvwVuDxZQS3BznfEoOJEFXqDPyiAqpeRuLgqwUhG+daU8Ondgr9sWdX
Io0hLJs7yT+EaFpwECeY9ebS8zA29+Ko4qBQ0QMWZfB+VvFogSZuzlvNiLyMY66XFHepXg3c6iLL
9Cb7TCn+VG1GRyMU7SvQ/lRAv6+erklip86p3lEoEZ9CnCChSjS+ntWLBgz610QYpM4GWw0JbYoI
R6FwaE1jq43OuOceW3VB8Tx43Lxuvy1XSdCsSTQ8uDvB4SLaJxt0x1aKP/svsFFcvK/dp9ALvQnk
D/msF20OPkIgwbwt/W6NmPG6XA3regXEbaMGeqD53Z3pGavyNdkQ7/JzxkoOZh9imDvtSGWCKjB8
OzC2wM49k38HxrvW18vO2bDtd3j4vhg8pxdvEHsPheduP7brfI+Bz6/Cw9rTdwIsatzEG0EC9Xtc
Hn3JswLdN/12U3kPD2rQXc33BFMZX3LwlQuHD7E9jKNe55W6W4J5RQnOpXLPX4V3R4fTfYkf6m29
peG5WYJyC3F63QTI5rmpZ20H908KLz3epK7sJiuSWPepcH8p7ipxf70xSO6L7FkuGvvAoiivrcgY
XHji3tvivZhr3ZPcX79AlLqJe/3wK3EvG/ca4QFX3j5fvUrr9/fHq5vZ+4Ba5xVrdMB8hIr4bTh4
q9CnYedF7sdv+HFu6VKdfL656N2DByHPXfz392fxyyhJCWdy9zcMIK+5KN3JD10CJB9PAU/ZWbej
R3zq4/HmIi3pCThVuCK89Vz3BpSVGAZyv4Bbw/2FBbL4lbt+g7yZ+xH6D3edfxW7qXvfe+/qqnXp
VPtkjm4nUFnPz78dT/yhz5b3YXneR7it+MMeCHXdZ3AOQbki8vM0P+cvAPxeuMV8jQn8PfLSI/9p
7oarPuCe5qmQmvje9XPubjUfGUZfciW3c6u1mPLfSIO6F4+/1zexD9cliIJ/X51Dcd943Bv3HX/P
mZWZd2+YYzmgcOfyWjfiAwvPuTIBkJnbbI2xWCA+mw+N3PXHM1Vf9xW9nC3FpNVj5Ze3kMA8zDoD
m99ZfESmPdm3dvJKWqsrZ7dcFP9YO3iYFzJDHXmPird7B+vp5ptpu9xrAVJAF+qFfmFvzI0TefVt
+FzfHi7NPepE19314bLclTtzX972l/q+XadB4XNh7x53QeIFwb13X64NcHbtCgs6fwrM9WGlvOg4
drtdMLGYJ6/1wcispid7p610Dzz5BWGxv6yhrLpqHphM1OEunbaTvrEzw1X39XrZTBvHDz07QDfM
XzZh0O0H9+mf3Ms9ca38fEP+H8LOa8lVZAnXT6QInADdyrWXFwLdECCHE8K7pz9f9TkXZ9ZM7BV7
7Z5uGSiyqjKz0vy/+W8d90+988fhk6Ll5yA3bgOxL2zJYIW8ZdX7CP0wWRrv1Qc1XBf3PNq7W/0z
uk4uuGsUyijj6SSgylCbBTP5PV4AfPoRfE++Y//lj674KLXL7LQf3Y/rQ601z5f5R7folxPlbeyM
8p8w+QjG35PJuqe4gX1SwLrWrgZt0fil/k0TklJzMFqN3C/8s7Cj6HOqgV7RLOjuCJnU9Ov5rSyN
efI2/qRh7Q0oEqu2k0anhdUe07o22vb5J4BO/1tYv0BB/7SW/xTWH+4E8BkyjUth+6V2DIrai+rB
eq/N6VMzZuCEC45vPEsavkzDnAGp0EA/3N/iIpk9YZd7qP1SAMNw8vj1IftGQEEVnf/UoaxFCRoz
VflpRnfOwvRPzekx/ohxbVsQLR5U/6rwrOYcrFqIKjmsCr9zEivzZnCSzv2L6wSWzF8s0h/WL+kH
bfyQHu0XhVELXGWB9bnqP5s5N6aidOCnMfWH6e52o1kShciRfEYjP6+K5Q+L+KLgs+lHv5hMu2W3
bPkvffVzmYrUeMojzIReNqY63xJHzGDuzp9vz1uwLLFZ6pfqJ0s0xSJeBPPXjSujqXCh4FyPPwlg
oXV+QIJdYhrfUFzLZO4r3H0yrRdixB1qfViW0Ttcep02fZhTKZ65K6PlnDyrlu3PaPbaYqle78/V
o5iCsIJTwT1c9Bbd03PiePPX22WHQz/XZxrPP8yTjbBW2oz7rDifofukRfM9uTTzfmbsOUosqjlV
tosaUyMv7R4h1Au6s1e8NQutErNGnPct+RACFUqTlvpfO5Rzw2D5f61k+CYqaCezEYoPYE0+xybD
/gn90aBPmqW0jae2+SaeNpmLCx0Y7v+7FsAz05KpeEx3i7edsEy3y46+0YX8lkw3FHoszam8kLCS
x9dHJDJp02HB0f1D/QwPBvtJGKH8mybiqQcQ/yJdLOq5Pr0QmXorsADNoloIe4Cif3yfLlB7L0Tt
rzASZBxn/RLzhj5WlipX6mar4tNz0uloKy3buYqyDqaUAsMezadw/Kf315K3s+kxmhaz3x/xXPya
zoBJnCYfFV7JsAQTl8c2MdPydJiLImUaT/BQHsvRvHh7zp9LIgHoGWU++cwYYr9MPfGzno8/QVvH
LF8+Dh9rjWkUMhQeQDfvF/KS3uMP/7BbnDBz0/CN/2hT9c14g9+VwUXTzwcWhVb9WTWTpgGkXgbm
A5Cj+ehtYPwNshm/tfOTiwDpe5jPnJoPH5NFxai0UzD9ruenbtYhzQjnHrfkhGb/y1Y1/7ZT/wit
h8+uAdQWHd6h92ZQtSI0yRLKmVaTaY8jKWq8wUHPJSCcxN7jRStHpO2n9BZ9K9vkO/kevavr9rNZ
6m9idfo3ff54G68qaWXAGJYtONl8Rpa7Hm013JZmIZ4q5ZEjZq+dp5/HeL6lCXwezdSPyftzarHL
Zs95sOAwNYvn2Zv4oBCXhCfRLv+3Zv6NFP9bM+Ol0xGoE5n7QzMrYeDWcYCyyvNyOqbzmyhwTgqK
ZsU8HC+oAgaOSxRbNpTMi5haTL9wpr/R8K2Ysyw5E0qjhEMHjCro/TEdQxTd6e69QLEnemtHabgc
gGGIxwNM97siV4m0gnRFSnL8WTZPGMGlN1m2pFibudxmRKevODSNIl+UrSrP4l3FTtQCOkPdTQgC
Vi4H6Yjq8HRZdFsRsSgGNNu4/EsGTP9XXlKVlTHdJaKaiOPFn0n0VnbpeUmB8X6EwSav40VPY3mw
c9NwNDU4wLuPYFvLyrHo0y9gwlZuIW8zGkAMYigBZdPB026D5L16bYfXDxAArmAveRmLcKFWo28o
uIrac5XvF/BwWrOXTKr/nwuFWBuQyYuGFK3u+gnk7/SGLhOJTrX2sRxX8WKSAigjb7JXNVXmqUuo
CJZVoqgCQ53CvvgFbmTkPRqgPRQlh5H+HgzbxAAacfTcRsBQNfmGFK9pvP6yn/6dyRUSo5ZaFbCE
yO2PxRS2UdYbYSB9mRnDjLy0uQa53z2/gruiX2k7ibS5vPnfK1j+Vy7k96a0kzNX8FFIfxT6KP24
qyuFm0YjFU45n0jtC+44U7mIGkA6X8IJlq76Gw7Uv/w/bkszCY3PAk+OCp9/nnGVJh5iLVWHr7Rc
JI9VRINoAqKkFPs9Ll40ELC24E0glE6lm0lMS41XIa1/VfglGtr+IoT/Wqv//2j+CDtFyihLtU4b
vggiKD2xL54ZSjFRBKc0bwO90C7BaU07Rn+rP/o3+pIQBB1YNDtCxErc65+CKM1EUtyIW9PkC5Wd
XEIZcVSzdzdbFokMJLGXRHaoZm95uOsoihDwGASvW6h2waUIiV78b1mo/wrN0IdFklawHdCgb/wZ
EejkkRSFnd5/xbDVQvI4C8LnzJQeH27kTkVXsEFBsGGcJ1m1kOMQQNegL6Z6+6n3wDFEUXXMTSCV
y8r81lPzh6eToB8kufXagSDxOeTqZx4+vqy0K96bkjwj4KmLZxRfzdpdqsV4XqnmIp9kFgn8v2SN
/l2JwrNBHIisRcc7XYT/FPbrZWiNpBj9V13DR627QJ3aA3TKFKCQOOpfzTuE4FOpeCJn0N0mu1pR
gAnxBOH3sBVt7jWsjn9tavyP5Uf7Mu2lBsVaKoDr/xwWpT8PGipMQKNfKxAPiXZRqyio+si0EmcV
UKsE21n6/3uq/0vhCJ5WYB3pvKP6SCyF/y+HVrtppD0No/vFoKJ4QsCpGI+zDu/AY2Kx95R2PJWp
0fkrKdp/LXtNxmYKuh+ZTt8/1A6UFsCVpOHwxdKeift2qgW+QNQU0Hx/qiUVI0TfxqSXmIUweS0r
HdxGdUu/PXmTHm7xahoS3v6LRP5DG9LMpEpQEAm9qKr/lMgIM52l8Kx+PcDYDgHAuz2JiKMMCRuL
LkAxJrbeX+4qjjT/8CLAoxCFAdwTylya7P551+gJMkUQsiyhd49fK8EiGkr1VIf3MSOAOe6tJhGE
H4jC7FaCWpXapWkw1uaZmmDvrfZvrHq/iFZ/DoneeprdWRy0+P65UyJo3Uxz1DE/r5VmUHDPrhec
egXcG/Xr9V43xygQhUbZKXzi78eTnyJodir1cipnxiCHa6gAzrfIv7VX85kqz69sHM6rijwUh8ei
1JeT57CURmQZnhRa9boB7E0l8gpPSV4K9AAjpCylKha5QhhFKJgoiaaNGy1cVHMXhyDeArmXtcq3
HI1RIYatjQ7RxPiMElCSSxBn6JgnAzV5XP73hAnH9l/CMSigmVB09R9AkUaB16fREGkod3eyn3Tg
qsc0wuGf65tHu2zLv+zU/7CWGpNBr/GYzULZ2j8XyKsvpKTWwT8iZ0v/Q0rRNCd4gU6l/s0w/4f6
B94Vbg7hgmia+ocprKSgl/MJSXCWP+nDZPwWTU5kWaTsSOsp7S8UXE6aRauFM3XzdzbP/9oKOmpQ
MYC2lP/VmTzB25jEIaJ9vDYEp2EkiN/z9AlYM0n2pp6/Cg5aw2Qd5aZDfTqtRWXC6kjlGfGk5QgY
SWVVmMFf/Pz/kr9B/9QYs0EX1Z92oyu6SZvmY9r/VAsmT9AQET8r668q+b9uJOqyoNoRlOHSH0eq
yfOly31U/2oC0VYXL+TnO/XxEKn+7yX8r7MbKofKapDHYG6kVeuPaZYGWGZfzwpErRjYNKAmSOjy
TH9tX/j1X/7YK6BLgmOigdZI2+sfuo36s0geZT3NGOaq00cz9/nbug8naJGfcEKoOiD+hirBzWkp
d0DLms+t8qq3Jarir2WDv7b0n+Oh2FOAKAGCD3XYn0529dSySB1YYBFujfsi5uXL6goQjkUgLRv3
R8+XQdsvChV55Fu5p8dMAWqQHHZ2axpbC5KvZ/2jkZOR+2aeGtAtdyTipOYwCXS/f+rWaxKfTfc9
Nj7S9KQmlo7rSKxzJhFprSuqe0Y1+VogqKiOSkuytRUZF2rBAOmLXx+TAtJn5WIk/TKk7EepqE/s
X5zkllX21nJukoy7Nuwm2ddfu/F/GwH/lI1JRaU0lsGTgObqn2pGyfRAfoq+RAHfRiPksgUftRvH
bwl4pgklD6/ueTYrl/RAJS9Go59Sda+1ADp4VdtufEzg2ZXJSxTjExyPy9E4/9Z7OyDQrqf4WMYi
ay69LM8FnHwwWT5oF9NgaqnTaPGos7cUyLY2MmdY58Uz/4TZDsx7LE5/FIV5ZrGkf38+TiRgJbqp
ocdHkZqWy+pbq6//e3fgd/9LxYOqIUBlDH2MQ/bnjgfVYlTXqvbbaaE/HyfyyLPgZSxFJY6aSp9d
1V6lBPtlkH6NFkJgAjjVfOizqqTuo5AWfah8dgbhB5OoJKFTNSHURi7y1RTzOCxm1M302WpU7MMB
R6v8QeHqo+StqrJFSmWfO3GM5xrCgK9AUd7HZbOJikM7folu7jR9HwFZWqme9gIGle9TGNRCMDci
cZ9I6vaZU4XRJpsUpOvaBaJfe3xGOQVOY9JilK8JuOU0UWfUgKrgHAY1eVQau3kaEpM/oANOn15j
dnOpHk0TdTjyeTII+g92CLQZylGUrZllvyCxMWGGYlN0Fq25buQLt02Acmi0APQu2TTNADJN/1Yo
MxnGLnBk2U/SJZ+Dke5qWEhCUOvQQZtOIoYa+dAXBKTns+Yz56gtE4OT2S1VNkXzjjksEE1K4NQZ
9b8Qg4VyotFUoGRQWWPC0GlSQUdlVFH4xF1COJRkGcDQ11YEzEXrazBMwCiSZ4KBQhRaUodePkn5
lAvqw+jwHMydaX4pVCQ90tdCv43yeCZF7lKXBoIG2cwM9WUZExh9RTNRqhNFHj6iwF2jGAFmcIrA
YsRsuN/j4jHjTNEp5O5kD5S7sdcOM7hyacMPlnIzOQqQ35AuIUV6fehF8COUodposy6n5mkiYGzD
IaOzrF1kujEtcHq78UeYfFVj4Lgp3FWpR6oQBLERgaJuUmMGifQsMMpPVQFqc0TIpSm/Y6B6qYto
pWo5UtMFhn+du9AV3QX3J1CHA9A0otxzzESlE8Jt8baQSlESOU4m3zh40QNgMpgx6pHye0YXY36M
X0Cv9J+U0mVEtZDyXQfUHQIuEb+JOZXSRqYDeZwSeRI1Z6+3MK+n9FR8sFKItKjxmjOOiIh15PCj
dmQnqZ307nQU5FN2joCDrhtADfmuKKZzJ/lsaK6Ey5heUZj36H5EbVoBjueIURfKsevfK61c0GdP
lfF7kT+WXcMOICqmKa95rLImgcKGhzKfCF6PfrQkuiYAFoELbJ/nDvllefZBsYxAVkxFuCkkKg0H
ailDygUkMgKnYOSTxul22Dch7G0hwTyIw+ToLBPyEzBXonAskcz5UFPrhh/akPHt0lkCHo82Kpdy
eDe0yYdLQaUeYnDAxAe+fjRNKemjTK8H1LIFjCopbkM9/PTuc06m7HsIfxqKkTqFytp91c4Fuk9H
rXBTFTMXnEeBDiW/xl8CorKGmIsrGYG7MKpsbhTPxRhYYwEp+XiNPiKF6NhzbmggTsF1w7M3ff4u
WkwlDntkf+SSBLS0rmUfn3iqP87isYFMnDZtMqu4agY/i7gi50PIF81nMh9YYkEZUu+UU6OXzUGf
1MFUFPMm4LbEqIY7gqbqYsQ1m5iapu75Xr+g/NCQuqdpbIM6n9PykYGVKeqLGjn6BDJMSMAlbCne
FSiWVBZXBmmLyS805lNW102/IDTGQpQS0E2ZEYGHmVOMaDx9nIlmRBgYFRdB+qtnzfJpKG9PQS4I
f6Siq1/jIV8r2VoJknVTZKs8H7+ZobYGQ2nnKtECvKF1RB1vKA9vMtiRlGqJjjcsGIW+M9ns3sch
AMnpu8ZO0JSlwJQFOr7mCBTVqkAkg7oQfM7h9T6mlDR3qRtQhIWvUZbyVJKfn82YlT66FcYAK7Yx
68MJLEopmEDBki0ybqEEg4Y2pABPcoMP/TH+7c90mTF1fB89xjNpvBSqMX2aO3igwH0crXuTcpVR
MoMG4L0c57awP2M3/Y4CnchSd0+a90GrwnlURccgWRVjY0kN42AQT6VS6lX29FVBVFA2qyxPAeZR
0aznsHnM/ooYAKTfn4dueGEgxhYuB604FKL8cbqpRo+KanFFfpfAGfbYk+65W2vnxnn48r66uF55
184PTztL56clbSFLkFbdxrhKq8lBAi5o09nKjs/8hFZ9511jP96X2Sy9dPawHh2aS2OP96+Cwj9q
/mb9Lj4NdmOPLk8rtNrT5GochrV0L73QM/YPT9p264SSW/9pDQ7RhmKuvKW2tOvvw/7pyXteqmx1
bx51stGHzg5Pj5O0087Krr63Altu2l34fn0SzzC+SPfaUzxjTfaaW3SH1kuu+l2zDDugZuRYbkMv
Nr+6A2WK+94Dx1DzMIbX7tAcsKSmpVkwAOa76ArAlq3f+xu56rNylG75toYh9DT2y9v4VGM8T4Ia
LZu7VnmWT1zszFXIlh/KMx8sb+0xsJN5f3wYs2pv+CO/WQeOBkbtPrCDi+kpVskzQpHdHBhZ86FZ
dCg6qVPvmg0f3pe7RJ13h6c+Hw7KZMHL6+YgWSM7JGJmTcKpbpm3ASQdO0QhXUG0K3dqSB34NL2C
CGxa5Za7kX4/dYd+VV0HbVavwndYpj3NGg7NhlvkFGpQfW6ZAA2sXufRqdxWe1IETnRReFibQJh5
DxxdX9JHlV3D5zRwzLs5WgRXEKDL52fiKMg3Q1iRMwp5+OIgk8nFMnLPZl2Ip9krXg7oyoGWg5jq
METVHMpd6/VHpCJETG7dqrdMyIEvNmucIaRS38V7kVPsDarC1gXLzI6tDNvlMC6LJ1Tu0j26Ulvx
PElbcCqzcFrAMl9Oo2tylZupREB/it+BC8dXScKGU54H+fB7di131bXeBhgUXr4LB+xGogJqgru4
M+KFpij2jAvfYjTavbdkm1YFvi5fJmJRxidl654pGF4l3O/lxZ7OF4u9BrTowbWgF3ymC+kWn2vk
Pfbjm7ztgJeeFsG03kqW5LU6I8091vDkUOPiW2D+9hQrunfuzkij51J9TQPSkF5/5/meXu1Jd1mb
VRuY5+QLruHTSy7lrSHL5Ad0rgDHn0/zs+FTvnfKUfrnJ4kTxz3o0VT1RTJqXZ+Nk3Qs9oyivbW3
5zmlQunYHyfZnHo8uFeO7RFsaAmEotOE5dDulCNzeNAtCOT9xu8OJYZzxVZJESEr81ity51isfLS
6/i7X0lHTrb5lkXKltqU5+gCrnK3L9Ip+2JXbzXLtOJsxtGDnXQOmMrqigFhBZZksx/IRjtqR2zo
e33rj+y0AidtWh0Me3xh/iGSeU25eLNmIZOjxXG4jmxFaILcUy8IZmSnpESZkNGl9EY2+mFiT2yd
enIWOV4pruOFF5Ux0H20r01hxOLC/MIxgTpRX0PpEe/RKDhCM/LzNUWfHcp76LGS2h07ofQG8ly8
zo4utyO/Pk78DqHnWwZzSVh6GGGLkwvDo9nMY93wcIGDkOglSBcNxtRmobJcxbymC+40glKByABt
a2JQ3Jex4lWSUGtAc7af3iD2wIh2g5loUID17wKDnrQNrQ7tOGxGV9Vxz8Mm9lAHrVcdxPbgurAq
olQUL3WaQxOyNM0b27jaIOpq06yx60DQaVZwbb7VpXvvwcljKp9LMS84IaVXIjZxIU2swdKLrkQf
kQGPyFARgvhXzEcXDaY1OwTWzp5cdNo6cE6h+0IlaPeKzCx6I726d6rlkYJhl97kwvylT7gH8OHm
r2GB0N12XkofT/YS+5ZHl7EbXOlBEQCwgxZyA2MZH9I2DiNnQiXgCav88HIvcKT789SetF2IoEIL
HCa00aayU9vYMwWW8d1dHtbr/rCG9cOiWRL3zIWYbtrv8pPy0+9GB/fMa+L8eHtYk0N7rw6BE3tP
H+vjDGv5gjG6xAg2ddoV2zO0+Hh6e+0NR9uND9y3QSXrFhM5+spPEU8pnlClXgmvbGoEi9GFmZXo
p9iiPgbboMrPL+zMnrC4ugvSNQ70PV20nbR9nMxzjkM4fZ1ii+aaZs3uZJsatnoxPlyqtVjpyBO+
oktq04jRbsVsXF7omsRhMhHSi13Tg9V+Gnx2m4rl0g4BgImHJMXAsZik1bAn7e/0r3nrNxc8Q2QL
AIXuuE5+QzFUpwdf9B/YQLo2Gp8DzOOIljG/Q5whf/P4yXzdiW/qyXTC24RdyTaYUIZwM6jCfE5r
+3EsfFnihc6H4pOr8S6XepyxBKZTAfcHEPZU9tsbCgKd1G/i2+OMIpbFrcttucOqYOgsA9RxYaCf
Xrcvz4nfr5V1ZHX7fPskiPFWv0UlLQDz2BuYtcnesJtD4RBTkn4yp7tOTu3OtTD2NepMuhX78gZr
fbN/nTvEavjPM7a8v4kNIR25YL3ls+U5Pjd7zeNIz/miAiMf9utdeg2u9b0Sa5MfTCT0CUASs9rw
bwbzo71DxsCaZTOzIFSxcZ3OLq7lLXFYCcG14iR8NL3Ww2JrFh0Bwu406LfI0Y4ju/ZMq9p3exc/
ptqgbhzlLixVBFe1hfbddr9KA8OHxtxVh9Fp4oMyvwIrkXckzz28btmeRHq9LfbVHl2OWF9wWk3r
W1vPDUTd3vjreUbA8Xnsj33uH54Hn7VhwuMK/RTV+lMsYntuj7z3mg0nFlCJe4BoQr7FOXhfUyFa
ic/ymnqKk1WLW5TnXCm/yZQWY+lp1vi9WpcvuGF/LM/9Cr7W5OJaaPB2J2SMRdCtIF5iVZQjb3Z7
6ZheFU+mwQl6FEeznuec/6FkaUtitQ2+wjn7WIsVxOVZyxlfSRwMfrXBZvk146DxRjsqWA/h0XR4
NK+zSQHseeL3HimEe7XRbzIen3QfhG1gM9MvZreeecc0HwGkvKcqYwsu3b4WMrbxJYiDH3SmhFUQ
XBXhuLVewXWEPdWsfMc03EKs68E4KccmxeZV+HG1mF38rNctPkK2Hd+QsvozZpMxn4ThjiZVkHv+
bjfJyT3E0VzaR152cvfddnzu13k4DW/w0d5Ke3ScnPU9bcwW/QLbrp1Ltv493B/U+xBN2tQMaKPv
W1u7vFAl54qluQ086TKshq12GO7DrhSv9+wbZZ3QvzFTd+UlYsWoP9mJ+g5rWMU3cy/vYNSypEu3
g9XhQ9o/6VfwJufRUbK1fW9L+8JamPthV+OcnLjhRbKH3eisXLq78pq6h8BTf1rb3OuOAauCtzMP
iaUctD0IW7g/dODslU2GiTvo+/EuOqnnyE98eUXYksfZwoGQ+q+b7tBtsHl897a6Qzr8y0784I3v
1kl9Y8ep+3FDxwz+WKgQUuYf5tU4yti20+vGsm9OmqMduClf64/dSdroFxX9u9EdUBJRc9Vrnlip
1W8CT97VtrzqbdMevH4/sZ4OFN+fEdRFXuY9nBe6hR1t6bb7JYg2V9V5Yo15K3c6qwVcdve4xk4M
5fyh3GS7sF6E/F0ecgdUk3XqDVZjjY/1occtv7i2Jr6hnwgL6pxEZ+mOT+0r1jLuF0d9b3wvuDaT
GGJ1kXhpd/fGezrtutzrfpbNGo9Ws582nbo+R33l1B0JXxzbdUqxvmfaEtN8J4adcRVmxOTfpcUF
Ea+od/MyUJeuXLSLCARZlaXsIyvy+vWwY8kVswFxbZSNSsjnmJH05YxAqX0MQ+u0O413SA+xUE8Y
oaPjc64sTXmpZYSapuo2vOnRorSVvXTJvOKk7jprAuHJSt0qLIgWScdXmqet7tjRcuOVNl0vEI1b
8XV87Pemn5xBtnk4Jo9u1+t6zQG4OQ630Kl28aU5d+2iOT7Z8dBQ+PBSELHs0WsH6ISZMY85Uq32
OhzHOM/kAKyE2PGturX7nml4OAY74qfYvQgJUtWHCcZBubqXYlfdgnO5SSz1R95mdybUvBQes9R5
5bVda9/1ZqA/h9lT7CiZBlZJbaSd3MF+sJil1GPxbCW7I/rmJZ66CqzM6+4c+jnYXIjH8EblufbD
0Wz9knjmXrmwWUNArW1mibEwkOFu8iazVQf06c3dS42atx5XwV9L57Ml3/kKIyCM9KT3At2PxYHV
UZ/y6ZDCKk+xUyrp4VfFGeBzdmtztcBDDZgXddvgWWFv7OJuilY4rjg6M+i9uu0v8vaFiwlDkBU6
2Q4pphafQMUwa6gOm2esuVzB2RxoulPkDWyV8ps2Pdyoy3CnD1lHj0gXQn4pSiS1Eq8V31LsbifZ
3Jc3SmXaIZd2U9uEKaVNZPVrdIGt/ki2ecmsiAENK37fc29p09zpzbz36yfuO70S+7iY6wChXtQf
zSaDVnGDxjMvuv24ssytYrSoPHRlTlfKBSpGA5JeHK1Lj1LS94/vjb4eUzSzz22VizIiHsa81Db3
QhWxDvuZux8du211552KQMC+dlIv9UHoQ0+NLDQdimdyDk7kilDDk3N/4ZvVXb4P29TT9+qPeGjc
kkPmRSdx19pGc8pb1N1Vv/RObz/wrizGfEg8PsXzKnZ7mRwRDiOn/mZuvOXIouKKbGFpbdoRSzLy
EBXuxk6xUVX34F7d0xNTdgn81k59fY+gdXSwWAHagbUm7dnY8jZmN6Awmc1TieLW97zuKJiM0tb3
jcUiZYlKa2lvXlHd1JOuiZ6iWY8BY+wdoRiH3YMKI37BLWM3wGxuoUfIvmsXhd0sbyOPlROKlTo6
S7a01i6R7+7Ng3ZQ9l3Bqil4FpITylresmjWo6O517h5jy5OT8MKY+UwnO/xThUK3b1Wp+yEJuGf
5qC3lVb84xesJdrIx6BAtZTibrqHkL8jP/BTUVE57/xgGaz7DZ8V/3b9RnMYj+1e49sTrH4qfomz
cVg4ugcu+fhG+2MG1B2XTEBMmJrXYeVe3UPlCwuhiMktToklbR6YX/3bvAo7kZzMq7RP/cIX1kve
MawXPq62R28WTAWr46oaU/1b2hS4wvmt8rNT60iO/s2qw4JL65T9Yx6erHP1R9319rBCxizRaM6l
L48js7wmGsxvejbl181416Jqt+kJT3qL/7Ptslkuz5UDGkD96R1c8O/H8XHkKa4uJoWhVv6vd8Hb
mMgHz6E7VBshgOaE43tAddPjrTtPtLXQ40WzRD50vAm9HpqLyo8JUwlhN8IprEfvBcwouDfDKiJL
e3KvvYOzbx6yUw4Z4EHT5niF4KzjPuYIknb8w+MmbcyDwuGgbD5cDhQafqkQIsGK5Mt1RlSz4K9g
S4zjcJJwCYRBWeHf3NK75LhXboCMnX7Ddli9QMsAhZrv4gXsSpwAjiKsTzymwcfki9PEofC1ZoEr
gAsrcMRPsTY1mekOwlT+ErfTpi/6Mn1XeLk4/B1D4TJ0TJ3xmfNF59PdqzvCgx1D0XVkcOopoQ1S
nA7wdCe0T58LPlLPqz2Rtw4nI4CiSnjDnPwVQnoGmtfqrsYp33LAqI+qCBIWrNfOD49INb7x43mr
MI08L6vdrySkjPh+VyIPLW3kXeObh46V4zqs7PhGB/aKpglAMKBgQko7yelpx+bhhcykGUZZ2GYk
wP+5fsqJjak4qrvw2Do4Y5tuK9aIfqWe645BYPMJi+PancVfyqWwSmWOMg+vMqa48OJyjidzDVGt
+EAFDYXX8b08hJiw+PpwUuLpdrvPdhM80cEKOOtZ9X5suXR6XduDYUkHFW8nJrbmhY4rvB2wFKqd
YbUaeKXvoYM9PsROsZMOvPVrxNMzX7LqDbTzfrl/2O2BjH+zHc7ZudlJCHprWNUZf8ePbd0vtt1N
JlF/zPfZueZ4cQvt8lqdm7diZvomIj1qp+KY3tKbdFLoVXpQ43ouji+OODRNUs/O2SIW/kN103Gf
Bqc5mgB+Ov0puxmH1o9yLO2cb00cTvntqdtkxLz5iEbrU3prnOhG/O9n4mQ3yHJHB+Og05K5i275
Kb25lIl38IcRSeA+xU3zlRO3Imeok5hBo56zWUXLVMPw40t1dE+uTwsy2Ag396T9Plx3wxFSb/m+
OKu3dm2SZsLbY6Tit3jWHflTvlUICweo2KnHJ5AgjnocjkM3c0/t2rWLc73WfMAX+n2HB4p4ttm2
3Aze80q6LXZUfAp8gFVzd3HW9H1x1y6ph4+i3vMDdlFHXaHtM5wcPMhml4A3wADci2lP7sNkRgEp
jqP7wPXAd3Dt8Pq8ViCoCM9303kFjnSM8tg/nbAiyTKlMAGGQ7Lz82JXbpqteizxtPVwGl9xOULn
cdH94dhYeOme/BOyzvLN41KvcQZ5vz1ovnHoIL32JBuHo7kFnEXtzlP8EL1GOJaAEX5z6GinkYOQ
Jb/eDz/1RrVMYAum2b2xcKnQmRmOB6s+sjQby/RwCloFvWInvIiU//f9khOVupW36rnbYsoczREG
BwWt4D5IF8V27QB3jqxUsX3YOKROwwRkuzqaV17HIQEji1syfvKn7E1wOrl8aGfn7tZseZTHVbho
hBIvBS6kYguPEJ19Kk7Ps8Z2ZVsLH8jlOu6+8sccoF4XyTGOLirsktxbOyZBzJQwYTg1v84av9Ok
fskPwmUVU8TeIs4gZvF3Au3K6u5ktBEv+QET/5IZUe+PKyi0Os4uI+oW4WbCKzjG8INDCEfzjDXc
Jbvw+FDKEYfLcb/AS5mjimORcL2G+/iejxepp10Wky0szUig8CrwMJxGeDEcV+/Mum5PIPcT/jlr
VptxblrVpB8W3ao8yF7OLLV71av3HG5qIKrmpPSkU0xn64meQQCVilvvR0BJ+ECmBLd31VHbae4T
rJs4I3mpExc6UTeqkJ84/h/Czmw5cW1b0+9yrosIhARCF+dGLWCw6THcEKbvRA8Sevr6fnlXrBXO
XekkbdMIzW7M0c9/3NiXp5nB55gts+L7c7wfafNuiRpVuvfP7eyKodbZz8rjrJ0QfHp+xiOzj/9v
YBEHsxfpR9Ip946fVCRO59n8gsfg2TfnOOS+0s/Xyjb8PbGA9DPGebCBrgkiuNXBZVXuGfOL7d9W
5vyyiof4Tc15KpcpXjVenKHjVnVi45W+4Yw6feEcxFWbfV6+8AMD/uMIuUBBK1zUBX3TxnArBKcv
+5ND8Sb6fgmvcobrlOurK3tuoljzH/6Kti6vqFyjQJqXg+qqCNmx+rn7+rUyiL7xzu1rcw8uXzgH
HTyZuMx5RjsJbWafp681LvP9EMdlOgfITQdCzV465prKJJs/GB9u28YQN2nr+HkZJR3lVX1e2Vu4
x6uDUjcdl7pw0nHOCuUR65VaBrMPJ9xzJnt8m2U9i2D3h9O/jKYDlgNhPdR6VSbWxB4ns6w9nVhd
Th8Y7fKCr5W604G9YHm523bozB9f6Ql/73SiUCTO+iFjYAD4XtvFTvGdKOEk6by6txmcevp277xm
jxnIBXg2D8siZfjG5d5jJSes7b8S3+6dVlO+YPY2THy3MohXm0H2UeIwLDGBUiv+un9mvXI/a2e9
Fz1JiBfgqN2OkA7ZGPO92Ll/qusZrmW7tx8eltkYsZF94J5/dXJf/n64H11md05oz+LR/XM9Muat
cp8RWt1YdXddA8/yekjctfscFPr4tLO21cUvTJApY6LSj1eXBGhjXFjYiytWQdcY42yemWNmpbAg
BMD4q7bP2vXhiFjGt96jnWw4kYTkEaQIwDELcxFrSpBnt5EzvlGCtc+yjK9L3mGX2SQncWCAry/x
px+WR1JCZuBzIbGKM2eMEJ3tJtzT+OKdK03MDssHrgFiOiP2IP+ntntG3UIGjh6yzDdLxSPs/omt
p3HHo8uItgzq3LDXrvOk80CQru+u2S92t6uM3aU4Q2f6VWrhEoe5fbJMNgHg9dd6WCb0nHRKXXYX
Dlco7rTibGS+pYweARC2MVK6hAuRWHNpclqZOeXZi1fX6rwRBUxWUDNL++puUne3XI8eq+cngfdC
X1sy/Vh/xaNSl94hscpjcAoXFchzO3yBcuhzcMk+a5BWNyW8DdkOoFHiz86CRVwlHYYd3/GmO2Nj
XOyaPbIWuedlVOhfP+9zB4ZSZc8YPbX2qvilVtqO0UmyXZCwGuW+mI+i5MXJeghjWpVa0y9IdgM1
EQmA2o1e0iEKxN6cHJaso91/jqd0GUg9pgqXePuwLI1giuPtqNzfLZMRW20XpNpApe5ptFlCcNy/
yxTttTz35WF5XdrjC8uiXVl8P63On8Z4M1jPOBYzXjj909Q7SsaizGQkBdj9WAyjMK+sbEQ13pLJ
hmgTaQFs29LMAqBmmc6LnaRjE6pfDx8zAzewWxgzo9YMsoZcNxPCaKjwuu1mgmrEG3iNRBMPkedj
G5bHqeXvJsgANgSqzXmZzCDFDZE0vwB7eRRdChO9Zs/laQQtPgfnzqOXDu4g58FXiJjkSh2qHc3a
Te5+R/t6fOCtWxqU/ZUM4cDJecnl92X8sfeLI+j5PoC4i/10gn7xXD4H28/tHFWNibKKJBYcJzdq
842ey3S5nl8RchWQ5UaX8QXtlTE+2RA8w6U3y4bkwbCV2EKTa+faLVS9W9+SaoTAs4cvhlUdGXJ+
STVBB8s8cAvYlWyNQQHlqZf0nhNrVCx4r16i23/dUR3S5XmCprvkjAx65FYK8ORFfy690qw6mo5u
PdyA5yUTQqrYeUK/izP51fZBumRk20/05dRVlidKJD7ZyXVy71zGIK7NLiXPHFy1uSvoo9fJ9Oyj
co14vedbe9PF6Xj30oyze2VUi0cbhe2A1GpZo8PkPjHwHEoFePQ53ENC1+MDzBajde+i9ljNPbUt
l8Yg6SUf50k2uHdQPowhor9972Qpt4bp0ZdTj85WZwkOwDNYG6jmWghW8LA8TKozY3Cf8AIC4aPq
6NF7dozBA19oOqiMZAkwJ5WRSdh94AC0Qc/nL66pzI5rD4eixvLCtmA6l7vlk5WxYd9fVy7I2ATZ
cvP0pzQynSVn/7CkpRJTaw8vY4jJYl4nt5nUDzZCabaZHHXFaQTvO+A15LmV+VcLfyQUPUtmdPH2
QfPsDthC2uZbTp85TwfPTj6M02wT7bzpxO7DYGvT7gu5sJlsR/D3cfG9OmGfsOlxA0vsOQsCmUfP
WbDHujFH0vFYEOvNeulHsWuPxVaSzlaxSKePaMO6GNOWMf57dq6h5PR/5Sk7RZMKfKUS4I2kAoMn
/ONwilW8brPsnlrRoXkGO8n9KJN5W7dB+HpbFApu8ZeiBeaPMxF/tPfjfNb1sHnaSZpY0aftsrlc
VAmiUBfVrsqfcBQeGe12yZyIri7Ht0t+8IVy7A7gGN6LJ8O/z8BPgKk/evTj1GBWfRYKpSMz8EaC
hTsj8AeOjJ5+njhjHbufiAB3qDPXCz2j30M2Y94VCMA98cMhIr9fCJ5u8+g223glXHQX4hYIrl6T
gluj0cVvA35ycKM5h2Q5RU35rKs7KFI7y2us/SEoDJoIlDdaYKx7f3XwFsNOb/X3wf5MS/9jsD8Q
ITgcaR4vFwYr1IaJioZ9oMG6Khk2Q4lw5/SSAaB3ue1zsGyPxnRz464GgwEIJpQjO7mfHTo4GNDr
v/fNKGrt/0aLP05slC1nfy5zdjT6BNwG4zHowzK8mzvb+d1q/ekCUtFttw9M47ILZMXeY7ojcA3d
Zcp0L5fLLqCUHrA13RQAowIgOb4+SN2vAUmVAaTTWfTW/srxGcJwsYsEuKSfxWKBl8kDpOVtMbz6
/NUbwx3n/Nd+Z9Xh226HaXi5nI//+6gr2mB/GXTpx+m9w+u2qazXLyuaRhdWgbQM5n42Mxi5FuTo
f8xuLjg/y6XAdpbg7DBafjveCACI9/evxupSExHGbkdUufU3bm8fIoEp4DZ1B0dvCO5MwLUvd/VL
bv9v3KP040TKs3KjRrB28w1kIH8L/l17NzqDxzmHQxbKKA6b6O/zZeTHGf82YT+O25i3c/w6XWlT
JDwTpWJ38+gCPZRTA2CwYHJoBwsQy3arEVqle29qkghiRgkgH3rH+Z7qsrug8B4F9PQNdG6fHW67
Qq9yYEXY8gG4U0WPjyfam+B2CIwBddizXath80yvLWrt7QOMabcpMIVm8+LHzdRzorg+zrwxwJNu
swoGhzsaC7BDP+PRw+f3GZipsz6EmtltV+8rDXjznZRYb/zO/UhH5epiWG5YIdk0ITFbt0GpvdXD
7R286ruImSRxHurd36f7/8MwKoC7g/jMaa0fK3ywCrv12Wa2X8wo0B1kn8dB/2O2ZHNl4Fr1j744
VwrCVQXYjhwZ5Or20EzC1Yp+btwFVd29IQBnw8Wi8xvGzU9ohP8wtH/694MayvH2mu738IxhUZgu
7qxPwNADTAsGwsaBLwvsSqw1BnFs4kAZOcdoj6suCI/ul4oZNsSSNYEHjw3O9l8VwafSfodb9BjT
++DXjc+hrf+68//p+o9cXePuTIvZlKkVFs+6K1qzweQBhwZ6+kT6iA45H84r0Vo4KUKRDMCdlMNS
fvGnvquHiDkFR4Zq9uBYUTAyDWHtuhbSDT7J1nCPdYHDOa7oWLfRXth2Je2IUTBZmqYuzHVsQI1n
UWL+6znMgvE79Dh2oqpreNBpAoqn3pm6Y/e94o4gU9BD3BFTeXXH/H4fp0Ea5HfJPEk/NgLBTJ7q
No0x8GaFaPB+9P5Oq/nRzT85wz8T+uPM1WN3vbzWkh8bEik5HuMEa1QITtnfPOB3i6l3fbhVRlvB
C+Yj2uGh54t3pcauewQkfOBEryrJMd6G7vIVALRItQFXrlEKjxRf3Pl/76/z44TiH7T7Q/e6vYqP
ZymmvwUAiiaSwzCu6JujiWIJ2vi7sG/w9BtwDVwgnuthuH0pKXu3s1qgm3zOZgf/BHib/S7Qt2i5
BEkGBWTZ/SKQHABJ5q5yYsY+jPgBvGftDWAgsUh9wHbdhwOML0mPDtt2RQFktzcA+0XVO39RQozi
jyz1/wwcSISiU6HucPkH5RdA+7xuHjpc5J8Cgaw98sczTIBWe4IV9Mph14wQQgZLseRd+yAnImHA
GmxWvKN/BKvq0bpEm3AdTOsFUJ+m4Rbsos071X7BCgIa3LcA+pv61RzBDiSojy1IdpsPBxSc1MsE
4umRl8g0rAEKuvI7jfQcPxzTk0bABlGqzMeozn/Ibwb/hrPs4doHwQLFoAr4VSX4HQrI/m1yflDx
9ZJu7ublgT4qqEPoIOiztmzyXEDhwXO78Ft/JoTIboTMGGVuOZyJB6MZLJfom1+DfPcW3S9U51xv
i93e2Rt8LUdf12i1gBrQPVerVfKrSlARw/1zE/6ztj+UuOMle15u5Sfl/eg9AbH8IZ6GXywX2d9c
DSF6cdHvlvP23ouk04E8SLjOG4Fx1X263bnEYaN39JDOuQa+6iAlR1XJll0AWf+ifuZE90fHTdNQ
qXQABKwfkm5zyQq74oZ5p2sU7ZP6L+6o37E7sd03B9YK89QbLfio4842FNRtVlwkupjbwR0B4Tii
i+N3cUfkxkb6FxrY3xnHf9cZzQqcDnibMvi+rMH8q7s9rm//+z/G/0ms43YKXLbms4jBhLKIB8Yn
QV4U8K03IvZID/ApH2zWAMTkElJ7PaikWwigkCqmVY9dDlUQMPIbMIHYHwx6J/8e9XpbkG87ncXi
KN0Y+vl79yl6VfmFSH4M4LwxK/uyieiz8J2dfUHNXfldaSXeM7wCVlppGR9kRfu7poDowGD0AEcB
o5eDDrwi8539dwNSjGLavsOrq69vPYCro1SCrm5wLs498XrXfIbP0O4BP/a5fn+GYL1/kYgbidlw
CNO/h3da/izTWAl+RMETLADqIua3pHB37/x5CYwPAuW8ewm4eWO6PPtG/QwIpDpGhz5LHTXC8bdg
PwRTNTw0rehBbkRkRSlQsHf/2Ew54gAUWripC4p1OuEAUb3YODQfQflDVzyR2Zy/9Hb1xEtDxlo/
AJC64yfl1mm45kxNhedCozvUaYKfR+D0Uvp/4z1w3D308FUlqnTufmz79/zx5KZ6ZJ9HmqLpht3j
JNRHsaEv3QJjfqi/aFA3vK3OzTuC8QiUmLqkkWRhtbWpX4C9TECL1c8jOPLpg4d05EcwnWjmwHZr
fS/I92c6paPuaqIFlqd37z4LzutdvQLoXeQYLtXjSHMOp5MDs6GuZnPNDp7PG3iULB5TpJaKDQBe
GwdUGEGbZeDLZoCcodgPM+5eicCbBTJNQ6ea2rv6qAksNa7NhClVLzRRGo0g44jdMGlpeBka/BUg
XwbG4ZH7qAW1l6ArAqrO9VYDhPb3SrTp616V6NnUJy8QT23uYjWqIBROo0rDamjmnn6VXiU5Eu+5
Po3i95YR6nFvAiyKMDPConemqYRuJDRDanD7MdSlHL2rEUnvU+cn3NYKOjUE1t3Bd0IH1wgohWZo
hmtwg01wgw9hhbaOvHsZtl5BFbjdV1BpTKN1zfJO3dtXMdjWdKesyYnxWjHY1+IAz0p+FQdCBdjL
XgIclFYtxKvgg/Xa8hg2txUAcebv2uQ78/cKAGTqn97v/NX9qo0M7L2Sx124EznsZrhrX8H1TWnu
2p9GmX+ur2upH3OERu+bYfxuhsL+tT8ZPlekXKHfU2bUccufWhcjJIE3+m70e0oE8acxX+tXuvrk
7nyvv+8+vvROZcUxP+xm9IO6tTLCZzNl/l+BTDzSJVmvCxBUwDjqI80Q3VxUV/e6WXI12Yf2oX2v
cwiVCS+H00Y5vHRLAUe3Azu8vWtKju1pQ69LTF4SVYf61ACwssQ7hh8Hj2ja4Cof/F0/AU3yHG7m
R96Pg42n3+u3iscZmY1nBVk9icym4ZtcVGY1BOd8arxapwYKTWi/HX1nJIDdcu3U2QfJgJo00To4
RVktq+3CHbC+goJOa7sPajrg5+iYMwzdwKiZbwf/QZb8pXPqAK0A1uZRF4dm7RbtG4dQNzJq68bB
N2rfVwqT8xBmb4cQNE4auUQ79MwdmtImfNaE+WvwGec9UR5a8WTfoM6jf4MWb14ShefwmD/I4T6G
VDcKGBdNHbkZCGe8BscGZ/aAe4Lymb2dMMr5oLHt7BtCsj51DuGO9tVuBpQ0qMNATdMek3RDtwOS
D0NeY4tJ0mEyqR5do0MQ/ZYb7Pzjx77BfHELsyYVcMdQ1kB9rumlhstNQqBMGbb6Y9TA0qTvQLti
uUp1ZB6BSo7zq403gYSW3zRtaofD5bR4Bmzb1JW0oYkEJ+9tFxq1a487c3/G6Nk1rKYGMMxRHB24
3gaIe897XD/i2tGtlb1pirmS3mzVMs81dA2cg1IB8Ml5X5kzSNwK1HdEuG5xo6vqirqkjjHofM7N
N1EVOGJs4TM8QKir60YBq/ESxa1tJ249a877FnBrAXaf3641B6Dje+1a23u2d6rf/Kd3853WI3Ra
FOTwjeARchg4yIJb8+ZfAQituPs6h8lwN3BeO0w9gT3GfjW8NHFAeGUAsRN/2z7VS6EeMcKXWiIS
uCCO30Pp8pt6MboEnGdHwuzqDwQ1IcxwF61DYSI7CGjz4xpZ4IsWeYCUBb71GqBJdPLw5ZNWCSIn
SMN+FhR5Ffu7gNBgUOa7iPo66nfvHG2CTXD6OOBtf3ibiLuFD0C4S4zn4pvRLbyBW0plrAgIbsaV
MvYHY+HONZKgPWqK+I6X1dQu8P24AR81lIGoispfBrUZVCB6i1pSuw5AwOVODhtxwzwVmI0XvSNp
PExoxXKv2BMgp/qWb9OKxcwJ9frpFfxpIBVFaJrque3Hb4UmkJNoEGfeKyN/7v413ASM0J0GoOcH
iU/2GQCbaVBkVYohVg37UgjcZBACKJsGJNA3irVNoJm0sZ1ATfA4m14/YNNcvXNEqaea6RYbAgaF
asKJoOApH87lavZMg+pA/KbXxffvhZPmVdU0sow7bxsa3jxlDWJsdtAdgIx9BtdAzy91IGRxaeVz
wFiLjB+Ic2wow9sCFLpHdcNjGm6iVySquCAvgYum2ZfULehDzQpb16xvos7B2wL7akCQzJqDqUkA
kO8T+GR2KM6Bq8vwijWgUvw1tIu9Rm8SZgaDYU5JEuh3S2/2dSHYXkEzBYsZxFjTE17140PzETO/
Bf8xqrLx2KTBplFh+ESn8xXA+lmHt9oOwO4jeKbU5oCAKT3FJgEjF/x2E+uv7OG1r0AXelHwtz4D
/Xpfex1wALykBigqK1cNnxEQQ+yGQp1TcPQKRF5mIm3tee8YoVBHRejt7h2iy9sxIvAOhd0C0y0A
J74P4xDzkr97KP7OWJ6te2dHz8u0sGNVHYxOSoZ4d1oh+cHTOgiqnlXP6e/pVZqHNzCWo5YkOLKE
WdWEnOqZ9151geQMZLhuPwr1bbgOk9GhVeD1GgTebwW7jFL9QPnehtStY7+qN6ByN9YhtPkOfkZY
YAzQmq4DI3YTVaFC7Wr1+hSuvSN7kqtZPygguLIr9ckhsIBm39XyfV3PAjPAsGZvO9EzKGFa0x4K
X4o2d6hnuVZmwT2m76paUIW22Z3MA5loPFf7vCcewt13gSl7PaTAC0b5JrqBul6oF1gjtX+nlX3o
1MEW8Y4R5ju86si7wgIWTVvEl1ho7nJt8Qn+VIx7xuOASO4w38w4nOE1En57sRaHRQp9aGWtMGUd
bFbDiahFFMZ1MJLxdr24r/wH8ibsamCvsTsqoRVevdvHAco4eOx17py87SJSA2hJ83fE+wTmMdeW
4UqvUIjHlQ8L0OZ9eIZidsEu0NwWm8/hvq17m7rON0HNv9ByOZKTWfS/Z8Ez+AX8n2XHRRedIvgR
r+9v4k1k+MlAbFntu1uBm1Qp5FBtl7lPHJYYmzjqGo6q8a8Z8z4UFRwGWsNd0NAtDZwmFeC9pzCp
rQebg4WeuDGIMTiqUDFgVDHifAProAhAdw3Ed7m7nmxCCaFCBASpGAACxGFDaRs7AZUTGlsPpSOM
Ydb3oK29QK9p6glPeTKPwCc16Tdp3LT9fJv6DssYs3hbSA/oKza5NqfRsGBRa6ZApFWBOZxZpiPT
C/ZjZPudHdy4hBK4DYkiMr+gC9dO0NadoeEJ8l4jjlo0dg2KKtWgXaFRh9cWK9URVW1pbgvd7fNn
lAUNdpHpItl4dkAKQRnwwQPUDyeDI7COrBsVouoUqOpZfqXuBPsIVCGvEAgjXbUV5J0Cahf3nHxV
GhxqXnj4oLJDpCkrR8xB0w7IbfTj+paKClWmvjCI62U4iVYILgJFWTVhZ3+vYRkpkQal0GCfYczD
rF6128cmkOtKPFWTBpeplfySf+hyPoXrq0CKa1EMnkvGgxPlxVBt2Tu+kzfjAXmPhhDjACv5m1oh
KkP5VTeuAyFXr7p2dPPXfQtaL/omi5BAn5K1Bnvz1kxYVCvnDpXaZVH2rJo4ScGvIBsoo4C5Kyca
NXveJNWqHqgqAJbD4WgVvx733uPfK0ALd6QiJ5IIMlghfIQrFArRLkNTQVpq/73qA0Yc+5U3rZ0o
V1xzHya4Mdfs6VcNTgJX01zl/aA1ufUowAaf4mR47cDawYMjUxyE/SjQdKQOY9JIy8j2jFV9IHme
CAYwtJlrKyy0GDs0IEnICQuwteO6zbawvfk9EA8GzrBxQ/3iGEjdjoxgz+VIHB4CID8PU2/Lp+LY
NzZ1ghIDg+IGKv9xDfZ1iTcpbwnI21zr3caP8IYojOtMU+dSdyiikEeHWCQWONRgqHqaqxSntpUL
CpK4sD2IjOUFH0ABQB+994DADx2UhX0nRfWfojg62r0oM8XPqavlNlAA7qg8ME0UUpywmAl7dj3q
CExQihoqCwpIAYUD0BrudQzj4NWy+LsHY/qUmxhYPWGMlmvmUPzCxLfRvbXADxYv5U5MJYqZ7qUN
KZaoBcixxuE9Ji2I62x8VOKGSuqI3xRga3L8PtjvqEto43L6FnhHM2sTfSvD7FEUIMQkBNKQV0lI
JBX9Ps1L66wbG+q/7KN7TdvzzrazUZ11T+abXlEojJotMvaE7y/uR4EDj43I9YLNT1BiM+9EvK+a
G1g7NjY1CagGcEHpyGpPxL7FOwBVYUhiQ9Gy4W9yPola75ebsl+Ye3qxC1NsDRlBZi1j7gA58zPq
XO1g4Caaick4pdimrKvKcRQBsYcGsHQcj3JN0TZXbk9QmHqvsexhJQdfRi6WI9Tm0C6MiP5XoApx
dWiOed+HO8ZJaaxgXS8jHDlUBKu5+CcUVymrZ38DK5wGD7ZpmcA06iGi/QqnvbP6og5Vu9nm9s2U
tVBNHMIsrEHKFkS/8hB4MGCOb7EJN4HEaa5SheLQVCf1xzt4soX+Adh8BIAdnBbeBfo/BC+Gj65w
Z3+RLRuUkPTUBORREDh9S/JZnJni0EhLyMa9DzkTxyYiZygUcaQr0O0Cg/tQc4YByFIQn5PuJvnL
A86mmgbUUAx2b1Q5g/y+97QIXDv7RX+mFGpS9YwXf4+RrAUm45OyHiwFfeWqI3fMhnBXVy3tsF/A
S6rBlb+Kvr2iQrFfZrKm7o2N+0K/RUUbsJ2iJ5P99Nb9bV1Lp80G04Bgp67JYr+wb7D9WLZnzRYv
rFHjIuSADv6PDJfCIQS3BX4J0r0vk9hmYR1I9dSgjB/+ihQSSImIYWKb7HIKPgRnFIUERgrTg3WK
lZtUQXt6JrtAVjPFOCSNZMXLuD/3MIs/Krl/YY+pGuMukhfEhFR1hUxqeSFk/kuuoYvSF1mrZwxn
gq4Y4xzyw5uyRj018JmpalCRYg7yZOECxGJah6b7krUbVrjb0Z8i77BJVdND9lpuaUg3Ek+XlUhF
BvIaKACEfAFzsiYLoUK7e0xyBoHNd2YLAGgmbU/Sw1dhqSs69CuU1UCuLJWKSm3ZhnbkdCSnYuSp
7B2tghjwFrtDnH3TdSJAuqElkoshe0WQph/oa/6juW1jycK69G4Ks7zUp268uLpJ3ZQsQ0HZh4+3
CvrGHVeujKxve7jadepOWxUw0C2QSLsgDm9KXET+iH6gK1pOmhcECD42pE8uIpB/Nqzn7s5tr/Sx
bmo3i3eIs4CyYzZLgZPP4APHxAmmSEEE3A7H3IkEeBwrhNOmdWYNMRS4Mvdq9UHigy3hxMA9IQfH
sy2GhetvWMT7ZYZFagTJlYi7xzcoUCL62PIe4P4wPr7DiTTYEMofThM/xW0Fo4xghUEh2MKmEn/X
RWlrn/oqs8H5eBknrKTqf6CXw0avDYOdphkUQ3nCiEXVsoBTmK0yeqoMUyLIDDftBAekiRNTrkj5
XEv4QeTqk/c29S1GeWpxlAU6uLCfJGZltb+w2hN2jnYRu2cs/5fmBmcmnmT5WMtv2i+YylClgg2q
gFONDDzHiq87nN5olL6ABGPqzmwSnGohmDhMGqHbBiUjBnjtNDkYnLgYGAAurkGJJcwglozBwZkx
8lCUQvCYIXAzOkEwG8yMNctcCiFq38oVuATmAXdEqeCQXHDoWqEJE5u6NkwRpw08/9QvwhoIZjYw
iD/QLzwV5dqzKC8cqlWyNqr5RqsSjpMb9o4LFlw/nLM4J5GeW02pnEv87JCLDpOyZUvickdu75Fc
dwxMkZ14+qX+gqkVmUiDhTPF2TFniKK/bVsKrObuD+4IO0OSPnnGCZdcVbpjHeAtpLKJFR3rGxxX
SAn0kCnsQFqD3I82i4eTHv9ySZ5vdIxcsqGPwCBhOQVvjVzTCJVvx72G6y5L1RQjOePrlt/voYJB
jFzebHnwSjjz1+EdAku/ZGTzXHIfMldAWZ5u3JkiKmwQPK04KURcNtdw5hTJChwK/c7yoACuflIs
5PKHIcIcDEJnHZLm3Wl97fbJzFoH9RIMLeQlij6zq4J/CiuIlAhaeBUK73EaGVMWgwHaSXP7ScR4
QX6KKqRqyvX2/ZPCSqgrF6Fl8Z6EgHSaG644w+Mg+KVeJjUhQ5JlAbm7G+jnW3WWYEKN9defFUxR
HFiYuKizzec7x2+6KohDrVoeiD4/5VydBKDUaYnPXfCEYYE6rtj4XYv8VsJDJZmZYHccgwpEeM+/
HEsWo4FTkxhedcrlbwmbFRuuJxkum+lVI89axmURHQAXAubR+mOaOyPWH3KS8fA2rW8X2Q477Vbj
AAkzJEeC45fbnKRgxtboDSqeJh3k20TFWHiXa3EabHDgmW25BvSa37jFLrWYu9xqHK4IC81qMCXH
Ec+FlJlCk2qDuf+sGoAkyDO9poAve16+hTt/xY+nuXfNrhtju86xjTf52qz3HY4yVVU8oKGQLMFA
NN5DAx8IHic9DmyLJxOODVUkmnruUNoo5OQGTk85IWRwY9Ly1ZivUZeYLzClCDRWA62IaUMnQjDQ
GdJVgtPbr8WGlF7xR6SbGgn/L/1C0dn5P+HjUhY/422B8DFUSKBt19y+K+qjLBQiFTyoOkQAY/0m
AaC9+iBKIZEgd7M4XmhgqX5zZm0TvA4oj5KICTJZvhC2BtYlmUTvU4xySbGpK2tT/pEycwSuKbMF
SUJ4YBywrGu8Tw9VFKNe1Br7EHtNnqdfUoT+e8rVPyP/ketbeZzWWZoR4wdi6UrZrNrUIWyfsPt3
vyTO/UQ9/iPH5UemrWOdKChypakXOYJKISAoqySOl6ckNBINZ6SnfSfzEJWfnbzuco6xcXa7Su9U
ytrHjDid2/+O56sg2CuYFPgKl1I9HpudXKzxO9mCZFwN7t5gQLY0CQf57507+Bp8KYFaysTW7+AZ
Jj3Qbi8Wv0TzS/Z/Deb/KxvhBzkdjpuivS3crEjBe3nPH/xcguwDZh4+2U+KMyuerBhrEhQ+xEIV
KZ2iWZhhKbiTOQlh9fYdEdcJ/VHGUIZglV6hwM6JwJeUHAksGSaADMAwpRni1fI4VYnIkYcLIAfS
lq/BvYGY6OAdxhGEUeeWg3VLV6gom7Q6zjC2FBtxMPX2tIeRNpBZJy0jxnST90XmkTz71BXjOWYh
4kcefplJ6CZ5Py6I3gPMTV4XvNQE4ktsqoRtVcWzlPtnwgRecWgp2Ris21p5LBtCQshCOEj3Qig3
q8TFb8wZDnlXDmlVbxUTfMFNT+hv0mBsIjZX+YYxTU91abIPkpdx6sMw5OWmkiV7iBA6OiatwZnk
8CcroZHi9H/A2XZ4euyWCZU9A7MhA1s+W5K+wuRtkeCCX6wG49QtBGuXFJGNMm1UAZk/CLqVA2sW
K5aXRmxYPHQaJDXbr9DWo/ZQzcucnQNTDKcVG76Gyu3Sq7+nkPz3xON/0dyPjbxNH6dn+oSFXUgE
i2Iyuij4FyafdmNTuzho0Yfl31ssKW/pD6b5rxZ/7Oez9SqU0xJUfscFa7sPHNEZKBzB/VqzQYTa
+CWqAVa8IomYhDQS1yLjhjpHQKMgjU5e4eQXqOxOXPIBUrh3I2qCdoUDhszdyi9czlCK2N/6+iMH
a2NOp0+Qgi0q1nNUNNwmwbaVUVbQO3MkOLijVFIIkTMGafIL1/stM6n6I5v9uN07++oervedl/pG
QXf3U4kP5E7rwAdKC/n6ylQUlyNJiYPV7pz8r6Y7no+oHyvii8lfjD2yqpTptfV16KMDfbnDBeyN
5ERolWxGJTby55dlLv9Aq//m2/+sc/VHGtjr+iwZJVFWQq5L2QfLkurEHABZDF+wbANWPhwm3vDs
c0LgbbinN0ACeDypsu+H5GKSgyweTW4bLPzC9eTZ8oCTqwwkOVgYWvjLOcujGVgHfU4Q8Wy5Cbtr
vof/GrajDE533m6OYFp4191RxYU9UbOxXfDay/Y8PwXRbs/nzfaIf+32iCPhPEbySran4bFGOrYe
7SusrPzu4IiEcxnRqXkjQZ2IkLLW8oRcvqnbkcfG0Y/53CIlb670wTmZeM1Rj60PA+iRCMZ4JUWO
3orilSR052UImZqXx6ipaBO+DTvUPXvnHJ63WOyUSr3zQL/gwqs//A4blX3lk6l8IX+1oreA3PVF
Z7i4BLqUj4b3kKM2/FfQp7P4+/raP+tWfa+vVSxWOPdkm2Xzx95IrPsz3SZXrS+RaFZNUa8qiWdK
o3oE5bnsxzNyipj6lzKXMKTwsJioRvot96VBjB7bGu9GhfUkcI//Q0WkU4wcFjbI+CtZhWsR00Ky
S9FHJSSAP4I8kyoliSfX6KaH3wbXYp594R96uEQxiEggIG9CptF2ojvIuNRDJkmBIIs84kBFUZZb
bUkTw/xf6grFfTA5+U2VgnDfkARVBVapbkqKkDtQJg1GK+8ox0ApDspekdsRlCCMJqUzKCMkxb+k
kcjpST5xTeNL38i5beyQzurVBhM3bz2PN0luf7e++ZCrlCgHRlvhXU5bmUOKOVWIlDu5FM+DrP+p
wKk45hnDGIUZ42SPUatwkZy4cnLKvsHGCOGZixRzTva48sCkVcCPiSgrJbCMRC2T7BGzXpvc9yS5
pxWuEEUEEO47rvAu1/IROSnNQylPJDrBnzi7gaYyRTGXRiqNFa8O5hG1iYlRFtqKm5BzwCE0nI4y
DkxXoWyICGtx01CQMsMml7eTuhNhnsFGyiFxTVGa+oD85e8FuUmEA0+IIRMZT9QrNwkocvnmICfx
huCVfCFLD1hQcpHK+0ksuF7t7sh7iGlumvuhKjhr5dKnci+zjL6DDyXFPCRzAH1a5uKLeMmBdmV+
Sr+oEuuQ44B5Dq+55p0nNzMy4q/oIjKKSe7Ks/YM3PUYyugkynuUCxgjipgJEWmfQypRlQlQpNDm
0zP7SKYbrgCfShvoB0rprGIDXPG64I5GfzkOqUCD813u/EpOAZoseX9UA5pQBWutgwVxX7kHIPq7
D7xc+/4zGASEOEfwQjia5baphtteNkcXv+14eE0RGYBYkhevssEc1vGGefruJAs/0bNPSppe6wgN
bHKO0ggn5UAC/18qWvtFni6a8iFoUFPFX1FawFtx8I4DNQvS3geUjB+QFS9eJOtzRbr0wbu9dcTC
OCREArAOTRBsoPm+egDrd6hprJMcRaRBzDGyoUPiqHLoRLLQS01BVmxVJg0VGacSE09yhExT2bEK
b3NqnLC1lCY9DhCgjaVOMJuFf/0ngkQSDqSBc5mUi5TFPbEVEiZT06mQ37f1TDJFHrjDh5SrkIod
iUhwUzLdxG2HDiQmZ/sONviumKBoEkwO6FIhGYVkRdCyh8mh8E4w6V2EPkvcXxkMR1bdRuvU+kOx
mN4VzHE63/w72y4pIfgPjeYfrm390CvKhTheO8n5m2vf4U3fbqW5Yg5VH/6ksJX4h3qkwZRaZd/5
rRfWb934oRxsyvdptjnRDaX9UugEz46Y0AU2pLTRB47IRxAPc8NH6T0KFZCMQ5Yx19HtPJsXtgDL
MT+tRkKq4lUMiIhQOTQQLcp2U0YaKUQ1u4sfDQ+ZwvXaMop03RUt5yFAuQchB0VY5P8rTFS0ucB7
CssqppblqVuUFkJNr0IbSnAitzgo9Ai6Np+44Mk/JdWG5K5cD8iUeX/z2Rtf6FgDwhXY7jrDo8T2
ZjMlP7/QZfPh24ra3dws4i3euUSpi3KRNiqcfZUuwqLk24yja9ioY56jxvCikh9H6Kkq9FCHk7JQ
agNYtO5QipRO0RXZM29l3n1Je1hobklSj/2eDrtxzEV7qpyfJCPS3oC695CgdohSsUj9iahgwsxt
/NsA8zCST+XMrpJvSDvp70RpGP9VV/wXVeosxL8cKeunVdhvqyflNGv7kbaOXXslD9nB9lXNayX9
kp/KQuuTMpqwPOhyqyhLlRgI7kILmQsHR87O8ZqSnCGzlFIm9Udodiq9JGQtGceW3S9lZc04jrjd
qADO+zjLoYYrhh3HXmCbilXuA7JNoTDxlSfezLRWwVQWzZzqT7a3RGqppiQZpfgQavCv7y/oq8oc
KomuiPCpwqG0savB/yXsvJpT14Jt/YuoIonwqhyQQIhkXiiwyTmDf/39hnyq7jo+q/ba3vayCWJq
xu7Ro0f/d5/V/5rz9EeX/Ur9KRfP233zRZeJrS7H4ISJJUp5pS2wXRRznFWOlnWOlQGtcZho9CBj
Y3zxzcHEYQ0fUyaWQk0KMqyJfQrqF2WgHBAlN41YTjOINH3zBDc1CJ9orch9BjcHAW1ynIpEpyP5
zo55xZX9V/6k8Xcc6I8b/pXOUzs11qfHS36jqxtE0Iy5oi1AZ7Io/9oYfgj823zjgIfoHRNmCSC2
wc0CUg+0OVA5Hfrwyrp0lhFQORE90JM1RGYF4vRE2YmJ3kQVuwe7uC/a6AGuMMAKSLMMPRl2PBrK
dBWOt0ND+u5dMkjBsXiqYOy8QpGMdfiNsScAZoN5eswr28uE07z8gVB+QBCAkFChMoXaFLQ8099n
u5QW29qlBLUAwRDGWWuEgE6qHOroT3kK0GmkBLM0rWJHIaIVbcI4ph0iL2Oe8rsi8gJ8EIwGUf+B
b5atnHRJEAwyHQaNVoWghh9AgllNEOllIU+ZQyUKIxHLT+sKmQYyj3fZkqOClhHxVxug1ti7cJmx
roAcMdL6CJuw5hRyJBoKeeQH6FD8mnOSGfQeKYGM8xPf1LCLrDIZmkTIPcRz2G1OdjkF/gkEYT59
Ibg6IPVd8GuYTTLHbpzbP1uGzFilDiibQ9NBm8nDVQKcNhXSEVjzrIa2YugKkYryk6PcrAmRSwkr
5p4T7M18TRMhyovaiy7DqvZkCKJWS2zarcM/lT0sdGrpFmUjYu0SDeVfxcUUyhfBQMeHrLNvNogm
GFIF7Fzg+v9A78Rql2xGQnl2AO8C2g106/cYFAwVlA6xl/LDKkfQNDFu2BM6qrAdOXKaIEYydWQV
Kxp698VwRG0mKgTiw0Is4Gq78IHVvudMR+01P+bqhEHekF5k9wqBEw5H+CzU8p5kWIf4H82ELSH4
iUBjG+Mr/fgkemQZ611Nq9pp2JVEGwfOdncS7MH+9HMSUCsT30ZTT68vgB/KA9KXYppajQo2KQou
1vKLYFyNfhR/CuMf3liOuzFECuHJHeCY5hrEP/M4eI2prTQtufRY6a6YDD9wP/aVuFzuddhg4Clv
z6Aq/LFmklfBANc5S1kRiZ9+q3ZX2Dk/x9p5CCqncIknA7Le09aNamGOzimskj9qX6OGU+7KA/kx
NcWu3Ee8GpvuX5t86W8BBspCUxSzXiuTUvcLndsb5e25WTnI52BiK9yG4a3Rylmx3N9/Hyrl+t/A
uT8/8Bc4t228VoflhVPlxAmCA8+a0VmpDVcRjp+GjBR8U4RYhheIKyj0idwUpYV85zkdK9IbFNM2
2PjkVS8ZNyULHJgDkHHw/+uuouR6RL7vj+8l31pMfcWpxZZQ3FuERqVqNOwy3o8MuB+zTRsaYnwE
KreePLYKnDvxUGSSi0cqfxDWB2tPdCjNeogabLt1a+Vvoh0MFSIpzDRRgLSitTI5UXJjDv0F2oti
Xs6mfTu7QCONK4pFQsFgWPdC31/2k2fkcMCzZnMxeLbBOn/AOCD8ZG9QJJHX+0S+wHA0ZsoQeLpk
dOSsQwJaOAziESJxxUrUl45eZWwowWJlPWCJVOhPcpM4Yks5n86Ax6nAMRwKjLa9+2RPoDobTAfF
CtnamLmbnPPz9BXwki11YyiL1o4sMG2eCHaB0OyJMsL4xeiBBAqepcNcHi14gTZVu4wj1MAD0Z1P
nA+AfhqnJS8C+8vBBH2xoWul/PcMbP41a7fZrNYa9Tr5zsXfsFKxVDBuqz1T3h4NQCNM5TAra004
krBQO3pa0dWZxPgHJpEgJfQqrZUhGPDnwDCj0ehhx6M8b989m25sF0zXdsdIrqBOEbvuzG3HbSbg
uB0TOoeBUbNmPDhu81QPQwDwEGjVC7StvWSZMwf1KHubUBviSvpSmFqgkLxm0XuEQpaigHRR5epY
PUXic2BI3AYTKY1KhETM1gnwcXkVChdtpZauTVf/zfiXPwRi9npe0DNuZtALekTCudTSDEQD6vLJ
3aA7R5Clq2AhiagueOfS7M5hKIFy0aiQnZf281d+7R3YJEquP2UgkF3aOsjn1pP1vEFBG8RXpepc
R82AqBpjjN4Iem/0JuJPZgBq1aE1XfZxkJFgb5nuvGF3/0ckhoxjMmC7oKueN/dM/oIFQuMg9KGp
4sxpVGB6Ji4OJmQX9NXrojlztplHn+Ycq8UzXV7C2wXI0uQud6nOZ1d/8WDDNoNuwGXpckJJgtC0
5ecxu73V7XU73W4Xv4nO8JSyTQxyx9BAXYJ7j+wp9EmmzOzaP2SXdonjqNpB9ldjQx2P4d5bzk8c
SZzfW2cPOXRO5Scqeuzahe4lKgYQu4h8QZtAq4Pco/fROrVFNwSzJBkJepdfAbCom2uDww9fAZIo
Afx2tbObNT5QHD7G26V1JoeewNTReiavh3WYmHeqWaFSciAyNOf9h8Vw36JCxAUeT+fifYOwoBZJ
34/r06VFhd4LwfbBKbzFRSS2SPPh59aWjFmKOlp1ax2oSt9HUeySPFsIDivhYeJ/W3iGJ7vgN/qH
T7QWEKl7pk+EgpEHJ9kSEjcD/G1vahaaiZRnvdUUPkGQrTQv47ZMUXVmOZFwRIpHo7vrU230ujKf
B3ODwgFBUHYguMxvE3Gy2wYqw5EKjF18KVlnpBRZpRdMjoPjNZ4AvzjuqChzP8Z8J5mmfta3MEf6
Lw9Fcotga9lMQhScpolhhWE/JDPA4d77BLinhLqTVvJhWpZPiov9FQ3uVgT7C8MPYNuPB+zYSIyg
MoTpA5jks/wjO7J9+8vGDcYR5pnBl+zFCFzFimw7/tkt7JGNg+KnKbsvkQ80Ggje8fnZxbIcJ7HC
zI7SKErtgW2PRqN4PI5nbA7doNdru/G4PR6zj8R5CnvZmnjjtxNL2aYWgpYpkxdMS+7IKs/EbcQ5
qi/ggM1pYOOWy3sxzJF+ubkD2qqWy3UXDiqvfRWsAl4nH/0J8o+fH41I4sVpl3uvsAnb3M8fehWJ
R6HeNojRorMGpApxOV73lguooMKArVQBGDWA//NH6cyKaX8NUGciiymtdmWVgthFX4v0qwmyu1ik
xehkwQlVIntoO3TPyarNViak9hPHT+YT1MgYcv7Zt+lHL1tk9OfaBt5F6iks2H4q2yv1nyb/c3Hy
euz0EKP+wEHDQ4snP+7RgqcWzwjdpTSt86YFsCHiCryWd9GSpW37FmPz7fCT+fClCRFF0Yih9lO0
pv5R254y9n/ByZrNRomK541Ko1r+BVDtz8aufDysSHJPigvjs9l+AsMCA3JEYoFVrUevMd19LkF/
+2XETUB1Dvp5RXA7OmWooMOKWH57ZwiVM1Yp1A/odojh9PfzZXqjMjwIMQTL/jYm3HmL1v3i06zU
qXdqskGTc4iDkf/1QioJ0iA/NyoqcGd/npY7pEHczcvbbE4pN/uIULynnGdrJzZxUIdv1Du2DGYX
Q1FGU7oUFnGCpggt7r/q0wrN/TIwX6GOx0Z6Q7B1BKGvaS47571VJs6KzPacpBmsTe+52HUM9zld
d7dnq0pxybP9Dgsl1FDNUvvm3hCPhO+8WC7qK/RN7QJyRYvV0Vwu0OlcnD4vqAgvtfOw/9SSVVyh
QBCaq0Bo3VKBcd+Sxk8+adHc9SfdXRVJcKs4W2blq8Wus29v0it6TX55xuP8xh6E3CX/o3XOz+0n
5a6JbMb/bYLkQ/sbIv1z6H+BUdX9rlwuP9aygWvw/p7OlSjjhrNH6KFwUpmY1KdmueSJX/8IOtf/
YvQ3S2WjbFRREWwUy7+M/uJ3+ft23/3QQDBdHsATyjAwojOVojK+2iXokELLRShEw21LmiqpyYSA
733wOrJpEWnyK+TQSvGG/gd4rJoivUog6+XV3O/4CCoEwQUVeLI7lOnxk9fRYBeAj4V0T3ryHuji
tC9nk8VWaJ39+z9ulGX0fxcZuhuEgWtIcFTrzV8hxMP91rgev0GBi4S5L9Bb3paB3MHLXfVqXnFF
GWH20VXrGF1DqB4jVCZcqlh+7hcGtYmtgv8mZnXDdh8U3K8zgtcGRmAJyP/sayv9zvCITTagr687
urRHpdJasdtbKZamGBoZRbK3xapVhskPI6aFPaWY38rtiN4hDPhszy/RqmhWe2RJ9ObHeGIbyAN1
JjaILREj5/MB33QKngK+4nuUInA47Q4425/6DH2d/EN0RVlH1noJg+ETSwjbO/7U2w0cE/MAH/1T
zl1NwAG4WxEOObkjQdVeerguFKJqUtVjmUMCRreeyCIvecVguFncwrtLwPoVch+wAKixZ7eQksqj
04DRINK5EszZHpbCI9luyngEYhZMDSSNPEzZnfbJbvxAajXcQbAluKGMJCfM0pQDQ4Hkkz3QmXZ1
wI4JYH+9OopUi9WLn805bH1x7jxcDjHCKwrj62CqgdiLtvVwR5zUMZ4UjB0JhtzskWQulI78aq9a
0TvkKpxW5PYFz/AxOi/ehM4VhnqHGyQt7pDAOUBxYEKIh+6rI9xn03qHFTQ/dPQJCJHzzgdXOCQr
5lfyYXiTdsOc+kDeA2r0rm0qDhRNkww3CmFy53mgdOR8bEkhUArSMfhQYIeUi/Dp1mMPDJyYGCRU
lJ4OFrCRzqp/uNyV/14DjeKvgMz+WCluKlfWgIFUntQ7BoM4Jv0GrRm8FUi3Cc4MUTa0ysMTqSnO
kQwchZUcy07/e+er/IXV98d6bBR/HXq32/l8e13ytmj8JnG9/bChyhGSs8bkN9lNM3aDwHSm03fL
gm/NtKPkh7dJPkIrS/9xCFf/cgb/r+b82oiNzbb0/VTXYLg1zfHJfXox9BfmDlBqMF/ZZHqBSrdb
ljzCiulnWVIBk37bfvSWuZdhT9r/3Udlfeiv06FZMmqleqPaKFYqjV971ntzvhaLl43C5a/PJgnh
6a53It2F4iCofK3tHcnTbFZ1c+PX9mhW9J9760E1Mfs8Md8QgI//2EX/xuD6s0HNXxPoXrs3H9v1
tuqtOZn8IkaFNfGrVbu0qFgrzEX4qM9/fKbxj07Isfo/4jWNfX1bXr/4TJmrzXYREvaD/BdE461t
94XMyaW3JT5Td6uO2+t9Kue9ZDVRB1QkjFz48IQeYx4yJrCOQOO2czKHbH1smlhUpi+bfGl//ffQ
/S3K9L966td8qq+Wtaaxp9UgHBOzFjaHvWLBfPlNKnbtnNe/eulfUyUXzP2jl4zb8mwcj0yVetnc
dotXc4W8QFZ19sn1QAAAItnBn5BlPzHP2cO7tjcgHVUL5eVJ/+7/497/us38/2nb1PN/tOX+WO02
30/ufYQIZ7uNUw57Kcyyf6zZ8l+Nl1qt2qhV0UGu1vT8H59jNEr7w27PPVeO5ilYQ78F1ehWB5f2
Oj33L9TrqvkNvzw6JVRzax/m1QjefLz6x072143sj1b8utszAFKxXMCEe56BIo+QwT6h4W/i3T8W
Qm6L/Z/d4I8PUpz7j9s9Xbe19WXN7Z6hApirp1kkpDExn/DxDhZ1JtgNloSLAKXv5pzJRgU84O5z
5wDIAakRqfFDTJk8gBdnB6Pb/u9Rrxn1v457DcnRcqVu1BrFXw08vO/19+F+rnryInELOc0N0x4M
BpFcZTmJ1ZiCFXiHT52d8kPtmL9G+KM2P+IBmlw/PiunvoA2g8OVl11wjfHA+K+QXycGr+NhwW+G
iZ+dq7vFaCrFsTtWhog7duUou/YYZI7CBYpcx+zrIpfE45Eb68UV9IJwrrfdCcG7Q4DsEGJVywSJ
D8C/dXLOA3uCBGkre/4rhwRvLcqJAdYegFLsVbCVXFhKABTjQH72BuSTKKGiLzRcOYd0Qoo2whh1
FWwZERDODk7xmseBS12oh/AL0e5CpL6Fiz7atMpeqY3dgsyYdBbLxCBHq6DpbzBodlXoC6fRrtXM
MGHjCd4TsVej3Yg3AVphQl8v9o4rFMNVIGtmMpaDv5zuEFSTybQdcGUIY3AJHsS/JsiEVZH7KPJS
OA8LSHVjPK5VgGmMNhZ1jMvedlBpaxSe0Px3LeCGorXqnYIGLl27hA1M5095cLHq7JNdb5sYo4r7
HICHkXfzagGD+ZynW/8VkAAENX4fYvOieoOAD8I9Sk8QI6/SkhAPIfC7+6o5hcbOqtU77z7ZWFvr
SWL81aqsV/aBFMb4SMo9xDTnNgzWRH8MapUTMhqbnTlwYbeLmB5YXgCiiLoev/KnGQSAhtSECGqX
aFJAxCdGR4B0GaVR1mBV9ad9cjtMC/IEXsreDjPVruxD0RbTSJDNAUrRMltJZwD86KOzti4RFJaX
hVFd/fiJHHielBtXYzFt4FRVWGcbb4Ewp2FZtZEYccr4v8Qb1EDE1SySCwDaWOvsrcsQx4BYq/m5
tyjwubF7xIfJtl4rk+ABEx4uFHeCxpJDyXKBkz4lVDK0QkF9TRHoNmC0Dcz8k1PoU9WY2Lq4AQT2
rE6rFb5NAJ0jJqvomSAcCytJPg4kk4pkcLUdB6KuyLAKMByBalYeNNCYEhtPFfSGQoX79vEp7mmY
KeKK9n8hUDmpBSIj9m4M/c3klMVuxPEjO/YTgDe5kGBWBL7zGh3SDPtQEuPXjWJrRGhewNyTzoQZ
JpYhVgTxNadzc1Au8L9WHtGwnLNOzShKvOHnZ9C8TnEfR2jtdUUd0Ptu5AJ8thyc86zQQaJl9uYs
D5XtKddzigqlNIKk2SH+K/5zhKqINUnepp98kFWOKwYw2rDnnZYSeOeHodi/s1jYfzyWGnkXAyfF
242kp3XZWj3IliOmbHwcg55fkaWGW7wG+b3rhYo26iBqmj0TD3i4xKk6EUdSOPyKIsLz8+F8lKyp
j2b9+GHjSN4hLygeW8MTXmbF6G3WfIFdfaVaIhwNlS2bJm/X3Lc6HY3owS9+VIPDsIxUpavEutYU
SUjyszrNDvbXKt2NN2Op7yhdaWUmz+AdUM0SOIGxUUwLfxEG6tr7PBGOofCc2fp2pkeXSd9epZre
fWNwxRvbDUS2o7SeifNYh+C9smFv2J75oYQ1ZZCR1W02XBieohnjtBMKJUgT7t1DChkTCqOkWWWC
KdkN0LVoS7RZEptSaiDBjSc+9vT7N5HvptcMNbsIXSGAi3YaU7xDzqQS107hBr3tgVdJyiw0gsPe
ui/KLtK70HibUT26e5WIFBTrO8pd1Usk4pUcU7EX98yucskcHoNjCzlkKaJM6bSikFgznCbk47C6
hsrM/OCT6AmS2S9k32g2iWG4djP2iUhTnGxl7pzQezIkKtW6EUyDLWWEirp/GEy9t+0gPCTRCaUV
V8j4nLRvDhe/jz46w2/vc+jB7f7sipORq+JDkpRzvg3gikMUHw4NTzbqi3uvCCRG+kL8AR8z1jG7
D79HRMcNvBYfj/+IGy0Ae2/b9iyOQW4JQgNH6NhVbgjwCtNdIeq1+6Y4GhNrOkUX+2lb0CcZC5Sh
X86H43TNPvQxf5o4Hv3VIrKTR3Sc3sqmlYwJrX353W7D7gAbCDiQEEyn9Voovxv1DKKCCV1j0yEE
HOKh5s3c86QPO3Q+0JKuhMOqCGcdJl7NHMKGV4bUFetQInlrk4A+PhYBGojwHQI8oBsBQRqPbmkR
oZp7HWI2tApYnCXKt4ATWkepU4I/xIdYnA+iWdpNFKsfEqVBE4+Xdbsbd8/2SHEC+AClyGByoWkX
f7Ob6ot/YzjdFhutqNc0i4DwSrE4vQJSwoPc3DlPUooTTb1tyq/sZMSGGFDLCxSfbAHjs6ugVgMW
kAJS47zrpMjECLaAmxEu4XyhLMbEJPHr7UKJVZxPgb0d/wbtmQwVdnZCYR73vXTmnATUSjA/qKDQ
5N8iwdyhSFDDDuIlEvUuhRnbpdLytKz0mAizHbR5DyYDBkJ7Mwndafuiu1C5P8ZE2NrkgyNbWDK3
CP2A7kVkmEjSN3DHSvWoOjP098x8VaV7UL09Ocd7v0kE0/DbMqBQ4VlQcxb3vEmyW4/VSpwMXQ+u
ULGv0tyNVzEMiUKQM2+zjA0KSD+DD3iQSA+r7uCEYO3KJ0jfvJLYtNiCSj5VGj2emx9qx84kj9O3
kg/hD33/i3iMh7FHonz0Cupu2Wn3lIUBZV85KdyR034RI+U0JGVDKvIlXovh8BNKM1HsoBsY6Paz
Oztb9Rl93SUpr0t03+wS/Lxa2IxlGFmzu6d0SqK1MRyBkFe1zIRAALGhMEw45wTBLQMOTT+/gRUl
Hdgr6fYOIJ0kvBVy3Y41Sw8ulxF3i98VABZt/47Zo0eDZcr8i5RdoBdyLurAf+n4f/gs9J3r9hQZ
JbSrehI1lPLFMJsJVtzYPNPtzfac/W0vaH1bn63WrGd23y6/TEwzmLXxxlkrL7P3w28QP0bRZtkR
xEKlPqwPnPVoixkYvpIXAcORlX/S4JmkB6S7j/owMVLHIXEakNNX/qyMpUPYNyztnF7v6ikRAeVi
F/WUjC71CJ1QfANSNu6Wg5IRJpDjsEx7iD8SL2WormPRLrTNMHZBj7ggKEsPEtwyKnCnOK6OgtyB
d/Jv5pBFrhC3GuRWfGWMG5FEtV9MdEb/yuhjtTLoys4EhGaNI5iDWI0mw+zQoTwvMvyExM9Wj1uX
RI+XDxVJc/O9FSgf7WqeXGwpiQnA8CaM73JqSiQ6l8NnbbxabmA205LVZYCgf9o975NANIvY6VGv
zqnYbo2zC+4ckO+KpMiTzN14v3MEkvcQLTBLPp2fL8Mgr3eBFcEzwBbtHn1H+3pM4pI540l9x3y3
D3bPpWH81nPbLmFrfbk9rr02ie0v+b0Hbsh7Tfh3opNoUyPe39O1tTI1hiVu/WyNJDjPM7yTaD7j
zmqYqRjEVZ2Y0wJmujjro33JePsVtkKPFrm0RI1RT7d7NJSZMuvxSO+gp4I24Ur+oQlAdibh9zlj
EwTdHpQCbXAuuzQtDgIazmZXs8YuUc7ZzHUDepP7QmagafbYUTknaFbArmqSPaAdErqD32UvU/EY
BeW14fCdopJtv7R1allIULZiz3odqr+m9t7vdZALYX+Yi2ouTgESXdIC0g6xlcOBvMkLozNPBCDZ
hoMClCTiHUTqx0aRyVxCsqDuV5APp3dEtehtNYTRT6ZQwLLZsV9DImAd9SX7CP2oTQd7bKHq7hm3
5ArQnMHPwHgj94G5xoXgJWmTlR6+UoYrs0tG3iELfuufzfadN9cjqaBekWY5SP0pRFEV1dlmTi5l
h1K9pelPQjL1ncOZJC0kqyr2CENSYiZrQaBmaoo3+j+KTrRQ3UlCEbN9pkX/QzHdhtqq5reIo+ab
7bSLIKlJStnQgrhHorW7RnZFyyCZnrCHUvQe40lc+RQJHENT+gVLzLlmeHanl/AFgE1EkmJiZbTY
EGT8kg7PJJpOQL0nLClJ3wl/s4NCPvvZXk8w/loOg6RY8mjpzxgGmB1zdmWO8XZQti0Hm8dpJUTM
DYtjbxomTmC22+Tqtdu9eafrOe+TOWcdMOGY4Pkc7/a0tzAt6ZNAK4cfpZ+/eoHqvmiH6TGDe209
2uYPplaXi2BZFJKHPw9kjDiOE+aMAazxhHMsccLwAvBrJSHWlDK4oWNwCGM9ggFb0xJ7nXTUDmbC
q0JH9iINd6Z8J32LdG9LNAQnCR2ZXYsiNj8RsMxKeKPJvTBL5nNPuhwtx+SdIUY21nyYQRZwOICm
SQkuEho35wDe7DOYJlNxzMSVkE0OGAxL8XtAT517fQAie5UMDYINKAFimJ0RpcPKhtR2809EiTnw
6myolUjb6S06+YSTBjfsWPw5Um2wLy9eZ+vVkPxHeadD5hLmj1R+OrkGmEU0C1OpdwmovDUYQd23
x0w+uEsMHQz5gnPxLxFxK2TYUqUwVrlwklwJBRGa0t6yZitnMfpsjBj33Z8l/45Jy3U2H68WVPtO
xYZInS8YuWW4ab521xOrS5z5pf90qhRIdV8gL2W0nUWtLjvbiNB5B4pLUGqNr0jqN12DJb1mTdQB
jGscFxyOOFFOh5nfe8bvRDLGWpjrqDyVaDTRcLjrYwmTFB0oiGWYF98UHeIkjhvh2n878OZkWBTM
zceWNxXQCDj1ULxunXpiLVKNaCCm4rG77b4d0oxba3+NVo0MjdrinEgF52giIN6iUAyky/ztbDg8
ceZAO3SauUN5Q6NkvBmVeXCJRLiI43unPmSzgQTOJt3kgk/SEw5fksSuu2dYSpIFn1KijkDk2j8n
4GI1uoaSU+BdCrOXnfGKu3rZSOPw8+1U0dSeYPlIyKXErscuRRMEwsyKW+6wZJ++ioN4HI8rdrsx
ODNwMJbcRrhi655hj7R2Hdkn3PQlaIRL5LkZHeSj3t/kVn3bKH23Ciq6dOpx22FskDriTMLd1yUQ
Ld7gUMEmq9x0PAF9+K/WsfttzyhayUI9hm00B0i7mYRMhxbnEFx6FXeYpGUrHmNFB+ycFcieRSfW
qSMSm+CPrnY8nVe0gAK+6gFKChU46GeHXon8GHnxj0Az6QV18QC5FHCLMBAGqUycJV9Ev8AbhecJ
3Yu3XXRswLckls6EszCD4/YzZi+Kn86mowp0o5jdBAIYBYw29ju+mlAIBxPn1AedtZpBKuyScBfU
nr0ZX/0Iq7nCdLm1Cm2J0wuCQDhCbhybQ196LTcrcaqYO9432jKoC+1MdiHs5g37yLJDveiPfWda
NsvYfjsfV/QJ5/KM8y91pn3nba+ie2BYx460SGvuvvNsVdkpCgtyhViMVFLyX4NrL8yWbviBX+55
rUa7BqVOGpfBuJJbQ+fgRIklPP6Vk/qDImHENwkhdZKC0Am2lVx3NCmhO0mb2d0BkqxzM1WZNUVY
IbwWJqtbp4oBVRNxUakjQzIeE430aiyMeeuj5XUZOSyM8aNFt6K31w3YJbDUcgOHvf49ePE5B+SQ
BhdXwVeKU+082kO8MoPZxKpE6N0iIKC6S0XnChApdHjcbqtAXpPZJ1rWIBXhx09HFDDgXaMUF4TK
oh3kHqvuNbgH+69yvpuCVST3oB5qf52Keg90cLGS/so5t8EJ8ao9iU8SjeMbMjndA164Rnk2VPk2
eEvKTP15JTJ23w40tKKJziPSHyHoz2CknNhJuurA5MrJV+kTSdsDtX/Aq4SRi5VFPSmoCiPcex9x
ifDnk3bhzZsMteXfUo4nKbXsuqcugE9SR+mzCjYTYrMv4FvFbwvzkn6Nby2IRSqPsEwA0KFereJG
UrdxUTPuAhyoz/F1ReKr4BVCSW4nOs1v3oXDbarpVLFuyfED8Iaq8Q2XMqOs1bDm3jswhVvvIHnh
30qrCC+X3mrglyYQ6RD2B3hXkuU6qZsFcDh0gwvt/XRE1pCVZtkUrgh+rREW0o8zlba97ws4gySs
4FITA+5XwJCuwceyk1uIRIKF8TEccPrgEjBxtNalaLOF7yBJLFKrTA8ZVnC+Ros5CQEZ4OGDD5Jr
km08H8805G6LLujTQsK8IFEQlMipeLotJ7MWDYSDUrDgGknMJc592/rC8NGEubkb60uKcOKkEau3
Eo61Ia0D9enAilglIlxg5VRNS5mnG1iDDQsQc5WWh3TlKeTEVsm5hokqdZkpdUHJKZw6HYEJF2aH
SNbZQlLKee6yfemnG48rKRVp1GxrVpDfa47eZAi+gXaF30agnfAajs7o0oqxsd04/Sr60cut9J6E
rQ1CBfYXM92fOAOcsx0D80OyF3cPAkXMhIMDt2BfYewTUC8gMFJsM4AjCUtVoYAXvBOmh2c4rdYH
3b/u1HnAsfxCdHZ2xBCUFYNyL1ABO54C5U3/GW7g8ItQkZN7ANLBn8swJ1MGnnUAVpt8sLUFLXi/
2GES4MLb8PAiy6bkYiXhXHPJcaO+sGT5RA01GMWFT5CIij/NUZujnWOHmhT81I7+TemIY7fEiXMJ
zsnZPHaPyaNHNgDVKCj96cIwkGGgTYIoKIwnOZ2nDuSD7itQqohEH+5eYXj33mMjakbI3kDgPmKJ
U87qgVnwyHCccqSB96J+5uw614TT7OPbXmNdKPlLSYOYIJzdj954JhfXwEMs4WkZ/ozL4efcx6ru
INe5CFXOO6O97Z5OZH4dX1ZpducQHsPoA6ThsG/vw961j4JBesgIcFr3/pPMLe9aNaH9OfsXhK07
8YAzWDXebLwHrXo1TGMIAuS/VKxB7so+rAzrQylDcZHQGGJVZdSrMCtDVYy49q9xfQbTXGCZcs/s
K+DYGukBYRgEH1RkgtbJV9wUwSWkkCCUBG/CurTJqXAv2TWWi2FEx5DjXA6OPrd3ZzPDoKhTGuGR
NYfkrMnLGR/Tc/qO5bHsCAjtnSMlLy7gBTShQLIAf8GInu/Dqzc7cmOoHMyfeCnHWNbiOa6AbanA
BA5bnarsUV47g755HTSuvq747CpHTvIN2ICREV1TKd0+sqd3ap/Tg12njgTlP8J7vLshmvXu3xno
d5/7yQz/1qY0RHQf32O6FI9Tl5I5cffK8yqTZMbYMBnUU/Ipr5Tz0Gc1ubMzp/851f1iiuXpJnJZ
efOJibVPKbfBCOGSbKlTcea9laH0cQ/uDTvbhx6O78eH1wwbmLv/jm80FigOVOSVMW/SOsavlIi+
e69ghmnUeQJ5oW/wAcWzc2BvSR7Bd9WahLee4WKa3AKMNfuetCutQw9LhSyFssUiGOM+y1Rra3Zi
CN1YBO2ZWwpn+7A+LIdk5kd24+SRqn/yzC6w4rGFPyVUQbR9gUOmW7rgO5zP4v8zFjOKaYA7oosR
LsdkCZg1yo1vzHVcT5T8efNV8aLglAsgZcuq+ZjVBdk0ZIV3gKNfTmP0tredKx7OrsvWO9jiQ6K9
2iKrDCUIcGsOA2l3og2bNDnrEDPm3K5xcktl+hqwyS+te3DtTUbP7MJeUXVP5j3AlPuQ4DWCehUy
eLgy+Tg74hlFe+MrLtFwS1ypyXlWtnWSnrp6lcHmU8Rm2vgrf1rKBWlpRc4uWZym8EjwljpGXAK7
frqdfevpbgZycj5opY61e8sIRe4zSPSWLGSBOgPXQHEU+Y1H94AbeIsVjuhgXNAM2s5vffHfgelV
5ssnFiDHEeuBH2WzD38df4/DGYZyKLAtPGfndhb6uZsouxAgFeRV7yEmaXKe7DjSuCQhYwh2SCBa
iCWw0xPVwEzJj6CUj7pYBvXfsCoRIMRXzSzsAipw8xK5nysTXjb2C8LrNF1S3ZJXV709nE9EBw7p
Eb1G7dASFoTA7WOlxGVJ/RJyCM/AhumDAOjePXNd2kSzH94uJCec19ciGsJrrVNYRR+dYuJ5s7f2
Q5fgBdeV2Zg94l1Y9o/EZh/xMTuEx3aNouu3eE9yk/Djsv+KdWWCTGgiNmZq58U6c4hhxuishdma
qmmS+ENJnL56UGycTyEDcJd3Ad0szuotFlq9LZmP8ZFcq0N44126LLeQ4/sbugY2aypmK5RNXx/7
YJ/jvQxavxZVo6Pb4C0PTz3yiqv+g7cT/EopCYKBybnPMydsRcnBn0J9DHZou4TjIcOLi6PuqBNQ
5mjNf3Q3+eCcQmlGXqxG1GAsFG2TBArpWmH/lhukfAx9d0o1NEQTpRt5dmHD0LIGiI3+Jib3k5J+
7VRYB/gG9o7a10z3d1BzpwhRWg1Xj25wKE5d5mpPvgQ4B8aAYcnXYIImRNHtM69jVl740rWnFYe3
cYUQG5QJmHA3cKAItDNzpTs54Y1lMIqK1ZdIjIALvVOpKQWPC+efktfic6yPimUlNmloouMzabGX
JJMvARYZgAnBzelUtT1OXGO68sPpN1DLCcQlbIxazvDjbg/3CLkCLUrvvGU6nRY+PwksQ5SSSJRD
hwmQp8W32QKhOUADSJKQ9cZUYgg0K+QDsuS4Lcdi87AcajQnDpg7q3x4t4EyBGyA+ygMoE8GnrqY
aHdO1SXh1LIAifpMHy574WYhJTEdWNH8hxGajykPh/SE3ALZ9CgD9vtMcnQfeAYXlAtY/YwXad6w
5vWwfuHRkB7uA7zV/H6Y8Vvf8tkJ+loMF20fdujDvtJy3zj5tGIZa2WfLCzXfIPImEVZUVUbbFY2
83jBzROOzjIeJfUiI8mQi2a8PsuIFCKgGvOgDLEMB3Xl6HULrkdShpaUdgbtMGS6+No0+LjMssuR
5rRv8XbaxyfrRVyODzZrM1I/iiZzemXyQN/iN6uvO6Tj6Si2s6PdZ6vjGXIv1Xu8kv4DlMvHSk/s
CWxabFPaK7Szcffas8j1ybdLm0twKcZC+wD7qxWyNnHiaCqeGrfL/S0snxbaCzs6WBFxPH7zRcdN
CcX6pPHwi59aNtYzv/M0kayUb/60U2iEKdlJuGnKPuFH/m8j2XmkSjdtBUQmjq4RpUgXfMnv+tLl
7NWc7PAuyeDiMy8k2lLoVT5S37YtvNTj7CtPaEHNhg/0eUyfzIcu7HShD08xpflorsxHfOVBR1/C
q3rOTmkO95RmPMQ90OwlT+iVajW/04qIC5PU5PNhKd/8z13bWcQjS55ecNNciovwIA2uq1n6IiOG
V0N75+1cyV/YGY/4tMfXQ+qsAuk0BWodyezPNWhsbn1n5R++oIQTFU0noAmw56Xio3K2ICRrot5q
24K3Hzx+qBRutCCDioQBsn8OpJ1mi4X05BYrBvDATOObIVtA0iHc6i9wXXiejX7BYwePN5IvBNBK
plGW8kzBJirp+1TO9ZVH9PMIN8El8t9VQJ4PoRKoRxuXBxPvjZim3CGV3wS11Rs1aVgXXEppXVoh
C4JjtIhEJZqSi+hKhUrVr3yuq688D2zrLhaZHsnbkTFCJ3x+n4Wof1Y6yFXPeDWeGN6qvLT88aaa
8fkZc5FG8Oonn/zWFRZ0Iu3kg7nJvEuyRQEcVr+q+0IOe3Vpxh399AueKO3hnTRlUZyp9yiRpKKn
yApVaeBmSyoMB3u8ziscvciWofxGroXbvvRPhDjbtYld5cwDyCdZ0tm96CcSOObK5TjEh3g1fl6t
03xJB/kMggQQWEQLbtrmDlLmGy2n2xapJDd5CDhGj+Obp/S0+pnRI9pIu/PRYbh5hGsIGaHPdeca
HN0VV9OtrRxuKEstBoZff1zXjEc0Gni9vJOfIYMkQyATB4INosZeqf0CPrcQEO2+VTqfDYbtTXsT
ncM7M3YF2gV0x9J4+szhlGmvlTRJWDSMAJOP6WP7Alx+dgXEcLQMWPVfkDGsBT9hUsXaG9QBWiG8
ltWETrHHlf4fZee1HDm2bddfuaF3hDY8oFDoAUjvSCY9XxB0Be89vl5jV0uhvuwbXaFT51TxkMnM
BBJ7Y5k5xzqyJm3+/ZJLNjqveHzPb/CVf5S/xNqWT8wy3n3J5c0TO9evO9aPJKHwk69sC5QPydPu
iy/l4+Wy5lSv/s+K5zfkXtHKh/MaX8cviQDDf/jFi694v6svfsT6/XVHceCr3SmQCeqj5Ebsdscd
z8gTsc6PX2x0dzwF6vfjF+4+EwnKEenJf/uP//6//ufn9D/C7/L2L23rfxR9flvGRccUXKbiomn9
qXnVVWG7ti401/np2gFRO7VlaulQuCR7Q8onJW/GgMs1wGkaVlKL+ReQZWZ0Xc8EWXvVwu8AxSrH
s/nRo4QvVJK6gceq97F8wOeQYHiTBErmZRKihqzynK+jF9lnGC/LXoPGI4v+soKdX2RjwWCk6f8F
D8L6WGW/n0dWgXValzJ7JREmazaPPSm6RNmZO6D0NKDl6EWZO6fr7p4OMxgCmW/Kv+VoxwqALqU5
/MTkpgyHlLQXmU1Kl/dvLCA9SyAFhxKvFQx1KElyZlMM8IIZI2T78jdls1vKz5ix8ob7WOpXCmnX
hmQokTB/CVoiKoA8wYfMyuRwSvU5hpbAA+X/AbeBpiq6zzEoyRlRyPbCM5LER0kslB4mydiVRAPY
CLQxWfR7gDBU2aSTyV5LV394kqZ9SellaiGPLI4FQ1TqVQDIaMHeIvbYi+4Z6rKXpR6ZKulbqaOQ
esFurd/pBGV/YZH0t7+4CyjWfn8nPA1I1YBV3QGjgURonXAvoZZcaTcSdCB/adnKJ5MzY8ZP+ZRS
VaZvGQC3lRCTGXydeUdF7q1au+BEBv9z4J3xl3yDAB14cYlSYVzHQSIcJMld/hn5zvzCT071SQ4Q
ZPTBk0wz5aAQ5KNE3b9rv5vuXOIwYCDdX0QQJktxq0225h7WL5pLyUlhq9jImxazEDfyD95UpiLK
qW5yh0bkBauQr/zfdlUmJkqqCjdBHh29RXBf5KNc5feGxy/v5Q7bf8gnSd4AOzBKzd1L1B++JK52
8BAbuVJ0z7j7a3XIkU2SONeCkZCQBllAlwU5XIesFOBwEhPDi3F3Bf4+Hkc2XvmmeVO3kkUm34zU
+I1scsCE94xyOdv75JFwheDG3WdnuQclZ/dVPgvv4zIeETY+Qs7j79+UnzV15ytWX6SxyFDlY9YB
skcpfZTfCfgpHnCOgKN6AE0DiycGMiFr4eENY2M4qpIj+vcNRnX+6ftxVds1QYvqDtJ164fFpoyH
qZ9dHW00S8EcjlqxU6KjHd0mwa7MV0qzyov7rCCXMkLPELup21n60VoGb5k1SiKHgh4XOHjm5rAx
4eIDDYDmyDrUydZgorGyLoTfwg1s72ca9MZWCXYNS9wmzz7lWuKpILLDbW3vGz4U67TM+zFaBzA+
qCiRwE5HDZp9j958F88PU9B7nXu3iFMg9lG+CTA/m8a3Bbso2wnnaCqPlXYr4nMavSjzMWTQ3Tel
JHXcuExYFvdGutOazdDslHpviG0gtoOxyhABM18HXfV4LqZNGG5MRis3K/UVD1tNrUTfJNNan/wA
8D3HWhEO9PP3HK8c1wt0LwIcibU6OfbJp5XiCk+2cXVuaTQlG3Pc9+6mBNnfv+bDr5lkOh8j8Mq3
47zqeBmAa3Qgta0e3BU5CZ32ooirPRyG27K9neanhQvC2Szax7R8t/ZtPJ774ClML53zyn81az00
G7M4VuG5jB9dY5PZx7I9i/kY5ycje4zcoxFwPOtGPcfdXjno9lEbtm740DWX2LkuuvxO3kkEZ1p4
bXuOxNYozgP8NbqN5VYjzEn8btqa6lEoR8W4zPldnLxG0SEP/j8NLY4Av2O6uqXxN+4V84eVxDKd
bHHVKTyZzratLxOWr4ZBMelTW9MnceNdSh+5N99EQZFPfSso+c6VX+qELG3+zEKkFpyYszdYt2FI
0tqFXtX9wefxw+7y+z1aqqEZhqE7Du/1P7tQlCJW6joew1OnHHKR+IWG5yC+ybStPSJ8VYo/UFp+
LFBezzEMk1fixJhwieTPP//f3AMxaXWxREN4Ks1j090J7X7oPqL84983gn8elWOYhqq5ri5sXbXk
z//2KkPXa7qSmsoxa3YOOHgpOh92lrPVmQYq/vBitiXNjX8La+RBmRiW2G50y+RFf9ius6TVbU1t
otMSjisjZf5EzqTsMtnozA2bkE9g5GmNeVdnkNbm5n6gm728tfnspS5NI4GSx0Cvr1St54z3Ze9b
yac6070YzQ0kAb/gGJy62L3VbExLxP5Udy/dyHiYJD/b5rXXgeIHgMIsJB+hflBNoNkR44Ny4+TG
jLsq1FOea36bal6rQWmMotuwwLY9tht1zH2jR33B8nVMxas1buAuMCY39onzDkM87iMz89N+XCWO
vWtHRFvtjVlQNNC55fBrttN6g2BuWE31sXTXdYo5oArhjOQlOyIVsBkhfZXsJqM65ybNrhrVpMvt
PwxP4UQhsMleSjvaLVZ0aEcUezY2xLXJDt5ul+espderfUUuYZRQvGpGBtXSlmqRdk9fg5pflTS/
M1MGKo6m3xqAbM30MA/JSbebU64y/CtzWUj7MI49S7DCRgbn1M4+TShhabafV9yKSgqL8Anifd6h
3qrxHaoth2XxYdYHg6G10SHWm6Ncuk3BkRS7wSROtBHN65g6rHGrTP1r36Avnmvb0x3q5koCo15A
dmDIZjpti5j+73Ot2Mc6K/3GVfzepH4W4BSiXTTqybabKejN6JcHdVe01druwUqO2tWZD2rReHJx
auLYsOlX9MTbVvgG27VTh1c3P46h6bsxoV1+E8RXF6dHFFvbnGvCEN3+UmjOyk6SrSjfgr47h051
SRxkkPly39n2YbS/zTFdz8aT21wGUXqJkd/0PUA7Yzo63FHyCSEIn7gJX8FY+oulI9lU8K6GO325
tjozXCuU+uXoNUa/iUT9JMLWC7m8xsLaLwVhmKts5R6jjkxfqxuca3m5dUsL/2TkO4p9q5iM8VUa
TwTJSuctFZk3Z/mqiKLNDAzGcsW+7WPGm1juE2amMh63zsCsGOfDUqtVxp3UQAHi9J682NPk3BuH
pNe8JMq83NLxNglvycU1jnPK/KPYimz2usJ56WzlzlbUbRkU2JPcQ8IcjBITTkGtdFoeghSS3NBd
WAlG8mQlNtclHoAw9oboYR4gPDggqllbev6VtMsxj/L7OA4241g+D2W5qoqXcajvjWzeigT2Urvc
hPbkuzNxUZU9L8ZTPvDZ9MTl2psTMoa7LbbNuJ11tJLF3RyiRpwhDraH3Hwu06dFfc6HT7tV34Ok
O+QLA5zLt54Lc3H09TQwnLPTzgr0jKQAnn524u9y0ndDDJkoIfwb5VlpqKELdduwfJvKy8P6Wymq
reHSh0zgR/Utxprga8DR380GlCenu1TCuGjJp43t0Da3Sdmf+gI55mDsSjW9pLqytm1ENTMm3iTd
JT10T2yMRQiI0Lgb08uUgJ6GCVHMvts5a+5IL9o43crNuTORQU6AgCzGcKFEYgttaxQ3NnWKsr9J
p/xGMfdxnnBBxbjJpjoBzdsagCsG+kSO8xl35XES5S5p7aPqultFi7fzJed6b7t0xQW+M40Wcrii
HUcdFYFa3i99+0tlp7AdeoctsWAjaOV2u2xWz8vc3ttmfixseM/WjJGlHjbIi+QOW01PTb5s5F3b
FR/aDGZ6QQzWUMFXtBs3oI1VmF5vpw9pdQ3qlCRxntTJs+OeAVHNc6DCzQyxMCeQKxdnm8bFjQ61
pa/1fTJb2KFpG2fKZ59pflzE922VH8r53dGc4wCHIyBIqsvVXOpbtbfuYhH4SxPcDqzDrhxuq+WY
OF+JOqzDya29ORkoFw0HuWp7/awq1n0fIvdXa78T9levtmgzW1yE7ERdUrN2s2OeLABgGE3Yvhp1
cVQmgBjWq1zvot5VU3sIY5yEAyoMu72xDaAUDhmsfmPG6qpMmo3BjuYQiOos5YxhMMa464q29B33
yx3UzJ/j8bXDcV7fGmHvucW4Uef8pZswqLGf3jsJ5sZw+uiL4nb6NcfKTm49Zsrcptln5/Ry2zqE
VViyf7iAybTUT1V3VXXWSRj2Pma1zzldxPbbXMy3mpZrOtPvroxnc7guObiQdj5a7uI587IxNUom
hr7h1b1xmDwxICnkSCMb1UkZ8jF+69mt3RE3V8Nq7liL+ggTjdWluIAb5XWT54ehJTmM662RpTek
Fnt2U9FF+yZiprYobymGeJZFW1gXDC9uYJakvd+l8WbK1P29U9KznYZVs5Dypspn2Ncfehb7sV29
5rk8dPGiaetEg4nVzPY6MvqjUPOLFoMaL20fB3rC3bOKda82IFAPuZ+6DH8fuftak/aiC+vBnWjb
s8KypNgZ1rDPIxqBw5tm5PKGEJpoEN3bNnM5VwXbDLW04kMtwfIauMyEceeGlevZBVZPoe7lq9D0
6LTvPomOVhqtjJbBU5VDl98SHps+MtSRdR3q3bEk0+J0cI2slojZtPW7WiFF4tLVtbPDqsmz4L6L
ksNCUlMv7b1qjlxp8avbO6gBsu4oRLALOHFBofIJYETN5tuqsk6tyc6kRDMJWrWc0gUrdSPQyxG0
5ovKdGRnPDi1eq8QVVcL1c2BdpaLiqynW90iFcLUKdgrtOV7HBzpoi6qeR8S+AjnqscvbtB+KXV5
N9bN2l3o9rbfo1ufClXGbB91RQrL2ioZpZ7NX9zUbrtlZgZp2pzGagWf52YcQrovKp9aCSzA7e+D
rjiJxFg3kXE78Is8TcNN3DaDx4aYaBiTx7Qb1k7pottUAs0btXFHevGRLnQ9B9PvB6wqQ3Ksxld7
anfch21Pm1h3aib2TlY/FSz5NnokeuUgOH3a4rtpddCT8KHX530fFPScZ2RIrbXrg4YaRAycUFuO
TVGtZg7aDkl82wUmE1aikb3WKNx41RnWQ0nqauUPi0U3N4y3CTGv1+Ri31toPe87B0I0J2kSlLlj
KOc9yWGwZN8VQWwOr0nYOLVKBfukaXC3PA7pk7Jc0ogRihqIacvZGVN1Viv93u7RGaaa60flqSh7
jzNF4MYVPbrjrneh+xQmktMQ0XFQ37sNUz+L8vbfMwhNsi/+U0xPIcG0fqdFpkaE/yNRycXYiLlM
3GNY4qcYk31c7vQZFXdmPhT9su/nM3t5aMaHMk6pAxMPx6bq5/qvLqeQ1tOysuhrVtY6Maj2FsPu
39/g78zsH2/QVnUJemJfM34SV6ykUpowxdtlXss02WsuZk3lsUngTTunhk8qSt7Leed0zU3NDUkF
ENagBUxPPXfEQN1U5ri12vlQTMiCB+Jco9hnDS6eQBAEzF5AqDb3wDqzZ7UEqkEdk6GTfBV07K6Y
cVngacKqGSo8qHO9T8OLOW3j+TPnGWsFFjpyoPg9iE5mE+yVzD20M86G+LUG9mUEYC3u+uBB644O
QXQkumPP1W4n8VEdtFdRhvdDMW/+/azpP6AGjuBjtZi7p9m6adpC/XHWwmiqlWC2qa0M9wGDEUPK
Hs23Q9JCoCiWa6Rs4vh5VpnHEb0JUBMddvr6E5s5JRwUyTJinM8B5CCW+qhH3ucYrtQmk6HAiFch
ea4ScOD6JSsvSnRnW643K8Yf6lw/ULv/OIgfSXttjPWUgWw4lt21G7eUESzGb7Ux6/INtDvD9F7+
/bRp7o+pC7wkyboh5NVma4al/oBzDO2SB0mZOceuqjyrCZ/HBp9g13lafBe36IQMa2sajwk3EtVA
plwNhNtvEbts5+CFNYbYazQgdyVhhRNs2tFaCZ2Lc2L+sT2dVHX2iyaidJP5sY7Id3qvzNAzY/YZ
ktcuTlau/TZH1mokITD6aw7+uQw3NpN1bcy9Ba8RfrDVbhSC/Mh8WtiFJ5W6VEPpccjPVYT2gc4F
w2HCS9Bj+Be3efsU5tW+AEqgLrdiurFIgCKT5HwmjoXC6bZrNzr1+cp16PDHvLWh8xSGOIscRyGl
uSoq97kRXuuGKOqrbrpdPcY7ecTFYK3n6b0J3MNCJapL9F1fhJuFmL9ckORPr0tLxR15tZ4yIYyS
S9Fd+SCnitl5bo1Zf9pWSnJuDHGMwpw8+y5kix86QlNzNS+IH6J5lbgMlM6eRdXRnqnOzMbwRb4b
g5eWt27W8zoSykqLERNb19+ZOcuWHCNwwsNStquifF0M/aDUOeKlmuKDwyU8mv2qQmrWCDaR9zGi
mNzlW+63hyofrvIDy8t8TY8HIOnnGDyVNmrTgpG8gb6N9bs6t3dKWezTmaONg4fMwsCyPAZZtdKt
al2Ult/PqMdHX6uYrVleK0RhDA2Ir8pwkEFlXb/Lr0bAHAHGFhN/OoKM8moX9srI2PsTIKM9bi13
9Fry5Xi4r5zbEZ+6+xaqBjz+eBfO7sGO60PHFjzG3UZVhJ9P92N0ld9xnO6tco/y0KZkp2bV4xRk
q0FnlHs205oYnI0yjRhXeDbT7dddBMyaKJNoykE8ZWO76YvnsZyOSQpir3xTtebMCAovUuaVm5l3
SfK9wLgY1X7nFG+dFe3MIjwt5H55k+wqd3pwMvoRAR2N3Np3Du5Z0k0SuqNbtwdLY4QQYZeMDxUN
QWmwmUPxFMThljh5H2jupml0fBT8uhHvGtveJEb3Gs49d2wKTDpNpdy9TRSbdNcmw06Uq8L/WhaR
MH/ZGqrxJqagIbZ5GV6aaTlnVeT1Bj4YYrWyojjP/XVWu70Muqd63HZWjAS0WdYFlRPNoKC01rTC
N6dw3RfUj7RhldoNVxvTVyK6xgPDrIDDhvjHRIqmp92UCbMXSPMVK9mL1F3lebZVBuJA42Oq2YcV
7Q98HfWfN3DNUNmyNJPMyLb0H5tkPMRp5mqFdbSru2XvGnwG+zk5jsqmVc5Rdcqatz9skj/nE8pN
0pC3Y9u2DIBJP+uAyaCNM/UJ67i0TBedQAiYa527YlYnK6McN7VurhNSkX70BfUM0au7vgbFV74N
IWc0vssHGqHzr3Ce17n2lhTD7bjcZMP0rnX9mmLstbWZI6Cp4X7Sxucq1Ttv6YJfMg9fSHnEVJ1k
1liTYVKkKjtkcjli3JSWKWFl3LwH4/wEwKqv8qPZPEdU2Kei3SzDcJtx35gyAsM03vf501yBiGFL
qGK2QOgeLVJ3Agh9+uWSEidjvBXxr7lkDgjxojOj56eE1TlIyhiz7JT+XP+yF40BtkHbeWmV3ChR
8NBlL0WnebYO22Ie9/L47Xo4mXzd6MVVBiKWmR+CZr7G/JPhFbMwG00lqdhNPb733exl1ugHVb3u
lXBfzIWfhFR1l++ChMyeHL/uKixD9owXsG9Wlen6cVjcsMWu1e53an1sBXbuGvG7xSSl3UCpc3b0
rdY+NoG6TSoEwXxK8hlj6zAU9UYYKM9t2xsMJI6YMkJoyZRR2qq+agr+UrSq+btWVtRyiVBLGhdX
YTN8vh/QzxK35mj1CuW256wv0y6Ygq1qAC61nFOdKrFfDfBXapZjd1ezKfSpctuyvDLuNkNrn4qZ
0YGlcz/GVD0rltpYr8LMuBlUa1tQRUyN99RA3ulA6hzBG+cYHnp4YNfa5EaiczOqI9zofRtTBcTq
ShQ3zZpfdue2HV/7DEFx0j+agX4vA3e9MVaBdWjT5Lkw8aNkzUkmwYkd+imZmhPjWRUA4IXmRfl8
TJ2g8LSaiDJ33twQ+gqek6J/M9TxM8jHVeWmm5CQUC+jbd6ZtFRbXd1kVJmVfL6ptPJ2Ih0fueoS
KnJxMpzGFpfgvEvNtvFitt9KVBudW0GYFEeDlL2f2q1FV7WruSyitZo9/fsa/kfjgBVMPqUR79s2
G8ePlo3quJNDNmYex+4jpiFDmEFltSIeIEkssz+EVebPxoGqGTKwcg0ViKkwxY9oNM8cdRas2nNc
IFubJ8rFq3Y5lMpaLfJdquG/OvUVofjyYozdzWC0N5ZBDSaHdup0/jxfpmbjBKjyqePVGB/sVayc
CHXskU6idVNrp85xn5VUnBMNQatGRTqclHWvf+fUOp296gDga9X17KLUm+qtDebFERe1FdSPumdl
YAi9Q04cjNuaD15vnybtWM9AM5Z4/++n/h+h+e+TQXPItA3bFrb4ce71hMhZJE11NrUn3SRD0Bmb
0KAPFREVRGc7iXq1CTrxJtzHCe+kovsicHylabhA3W2bDIeyotOmUTy1QMpkv2zrKN+1MKcSyLL9
mqul5Sm6vamGV7U6VbUBuJ64g+Elzi9N/GHOkqrJW8zfU7TfR2Qhg9F1TQj358fbVkVh2lVenYM8
8xuVWLgiby0xEVQ06cdfY/dZ0o4Zqfgn+bahseFMt7ntp8TVov4OK2j88bAaVX1fKWc3vRmUOyUo
aAyp85byKfUi4TwvpGMatU2Gvt7pGbxa82WxNDYfbDALxITA8VoZLuS0UGd222p5ohwcVulDXauH
2v22Q4xjJoqM3iDLYxpENexmJfrshl9563w2H6WAKU96uYTtWR/jo1M0x1EgOlnMzdCF6zlmLmre
eq7rrg1N27mG/erOM91WnUA4PFU2kUx4U6h3ZnmxlK2TJX7Vg5ZRvqfq0pT3w3jKIjKx8ENzH4ec
/rrt0pjGQzuG23LYhPbdLF6bZNhV43yu3eA8GZelYJZD/50319DYBrFJtekmFWg7snRvjRqf+AfF
6e2y0PBNmGCRh3d5VN6oCXMGkqdBv7SNRb/tyepyL9PTbeIU72af+At07SX8VVDfF3bxh9QNRPE/
LwoVMrNgjzFgSuo/moWhOyWTKKrqLIr0yXbyVW/3EVGvui6rmLi4PbcRCjbdXOlc/MK8S5dDFxen
JEGWAKS3Oyz35UiYmCF81cgFDGQG5lqrTlFrbVT7HHIdFaazphkfaR+GA7s2pP9BfIkJCksIOyy1
zXv33robGc4ifg8eFIg5pMb2PTsrJ+UUdp4KTRdyHJo1OcdDij7ao/SocZI9/dbxZ0yz2hprNX7z
YT/gT5ZiK7JD9dRepNVXrMVT86AAAIh3wYECGEqv4xP6tGq/MEULTzA+KUw2/ge+UhtXZ7CV0Dnp
sp7w80tsjwumWMq8GYHgQXZCnv1cnhcQ1pIaIjk2H9ODi+vk2F6MJ3sT7/iXt6Gt53fpsYbWcJHs
2WmV3M4AAvWNHAt5lg/BVXYAaLcan/B1YzOWVu23c+9jfaIHeplO+aW84HR2X+SMuPgaXzMc4Pip
KS6vu9OET9iFjBdsyVi6weuf+qfy3f5cSq+mJomAUX/sgKdWZFYlVUJjeShGnAnmrzbjksyZ0BVZ
t4MdvyR9/JAAw1NSYF4DYMex8jU32hRtcLelh+zZJKJGJVZlbu1cO16LiVsjJSVL59Itk+e+Bucc
MoDKXfwkbjcGja1e2ZVN+qBqVOD7rJ8o/hh+TCdUjNmpiptdW8cfQ9TfKeWzPlVXPTX8LEgga4El
y9O70Y7PWkYUYvTcJWrmbVMxdYznMdFJcLRVN6iHpYouAco6VDIT0tGlfoo1xmGMk+kNsObLKdzJ
srmdYnOK4mfmspzVhIyrehrMYHNJ5nBtJT19BHFusuxlon9VUHFS6P2U7saob9Jwq7vjaeohtoyl
53TFwazqrUUXJQshGuc7DbyWQ3Osnmq6MgGbpb4SqXLS1A+VcVkFuFiFcSxz9hguf4Ln/iPYZ3NX
hW7rJBe2gOP5A54rDMrLtRZRstROlluv3eRKRTZV75JuX5LSEg7RrFjXbFh5jHySm80YOl5Xmge7
o2nZLN6cGmtWv5/yubf0+9P5muuP83EcYO9XmA2yT83Vn4og+sMu5PxXm5BK0EGWYjmu+vPOZGZV
Zo/5UJ7zEEezLXzHkNftgjiNqNueqNLmux50O1V7O/xq9GZd0xdckutojat8XGv2U02APdIaMJo3
1Yl3WnIRqQVlwdSmTTntKXuuClGdqXr0kb1SVADmgAd0sdecp6H8nPr42uUjn6sDyvRDt0e/0Fdz
ErypwT2CFAFcIG7ZHuudqO6KdlpZ6YUbhRurnnFbNRlyh3FD1/DkJtxZDeSi43wKtPqo2CAT6R1Z
x5Yg1CywzSXvbv4cxsx5il+qAk66c3IKbRuRvCRhuU5ShITptG/j6RIvmePVzzVKsMT8k/zF/KGA
ZSqEoZIjEmM6rmar4odALVuULs+KjhPf0pReHkdRI0+JV2NUHdQEhedQHBTXZiX2951q+L3i0EUy
vXQJb8PS3cVDvx/dl9nY5OLeSh5Gca/HT1q6z9PoYoQ6ItAstA6xURAIDb7OU6TJU5ZQFLqh70WK
tnLRnCzmsBNKsnKmU1I1foGOz+75iEFyK4z1EdUtNN7LMscnK4zW1cCyCyAjRi7dLozAenLTCUbH
5AttsDH6EsyF/cMlKuvrP2InU7impuqOrbqa+aPgKKJIMdrWzs913FD8bzyHyD/c2nR7/j3u1H7G
/HwkUgZFUCIc3SZ35538TSxklnqvlWGZnYvlogyOTyTHyA7kQpFvJMmnbovXdjCPxgybO0zOem4i
eICKGzAqYTQ2WtnR5pxzWWZ8odj+lc7KqtHQcpAYW6XfnWs7I8/nBpwNh1Czr//+/v+ruNlhFAIq
LhqVlmn94PT2dpY4aaelNHcN3+nHSzbrdJbCtSCCMaweecINWpOEDrA6bET4WfJ9zd5qGXao9tR2
1Cr4f8wlqjqvEUSmNXdG8WJwt2thA/ELwZmNKyY9QbHVwFlSvt1s3E9l+odj+UfRhuEVwnB1VVZs
XFP/vW/97bMorbkpSOHTM7cIiiezca/OlqcP32pyttq9nqXr1P4TSN8yf1a3Vc3WZOJnUN8mlRA/
TmGZ2s5smlpwasfem0VwHee1HXwmGCfsFGhteK7abN2FGc7k1K8MTJ2iXSeLfRPY9+kUrJcwPNAM
L0W+Lmoqf+so7I8dI7FK+7gEcJI6FMxKug8sGPMmjRruya55LivTH2x1q1IRUVF/Qz/Crvv2BgNl
gH9SwMSR9K9oxWwsnLntGfbbtpKWUSI1SJcecLGP/reVuTzI8E6CcpDmoIGPfBBILTQ3/wGMIqZd
CWDMVg83kpUo7dqqB4gMate3h198AcuFDZj4kFe4Ql+4RqsHwEk30zFHM24zqREgFt5fCey5/a6O
9Nx9yXJTL9qeCRiPDBFdS5TPJ2LuZ9e/Zb6oZPqCb/S79dZaYQZ2gEymwD++J+ZgmajCkHUTAzJi
C5hPejAQyque+9zdoJdAvj++fUwkNesKEjyyMx/iC2R4mML7Zc+9snotXuVR5sSCzGuWR7CRTJBi
80EAxx8BR2bDVDEUQbChJKythmQkD1QiiYbjt+S5YG3fSkSBJFPJ0yL/sM/xBsvfQDnO2gTkDYHX
71FieJ19+dsPV9rQ00f7XW8faAD69WM6MTtlOpbfRKcHLOw8bALBJGFCJSfwei3R4Q98p4SpRzi+
hWWWGvzr7COowbk8L5D2rhBuviXpcpLQKomB+02P/L7FACBHlVFBZuihfK+qtGtf+Zh4AAcgTQPo
40Cm5esPCRV+4D+wBEETyG9DXua5sPfzt8HZ4tVhsDzsSTy5wh4eJNvugXfCSzJpUw6TA2z4EXrb
PYxOXm2DW+S4gfACaucDdI+9AeQTHqUHnWzUW04fIRJdDzN6/xylJnmb6jHpwBsjwouazackh09U
mijlCgk2O2OjtF5eoj4pdO09YzJZYyH8Mt/a+tDMmCyse2NMD9U8rjIK3G4Jf3lEb0FtnPaQ5gDK
VqkiaqM3DTdT9iTEm9uGfr1AFxqBkFJbtykn2iTBbQ7FZEo4KRJmU48Ir6gYaHB0TMYXq6e0ujUZ
INRQfqllHGzcLvF7mHmNvTeovegW4Xv1iXLDr+x8pTF9SDFsBAz4RyY+txjoEk3QEG2eGWBxD7fO
RPLqL+XJYFJai/SP9QUnJO4v8/DZV/pGiy1/EMraEMVuFEhDKdZgqgjIJyLXCw3bq0Ms/+qDBmwG
PXO17TXuyvrkpREXW3dqtNozm33nbmwSJvtzUKqzbeuI2E9z+Ol24TEcQEc1aBUb+4WNIVcvXcHU
1g65QIJbgwKzOcEMbaFYL+oqYxRTKoq1oWz+N2nvtdw4koXrPhEikPC4BT0JUqIkyt0gSlUSvPd4
+v1Bcy6qqA7p7NgRGk3PdHcRABOZa/1upa7X475FQ03z+tZlGyt/nusCURibOmnWWaicOyCKhI+J
DsJbFv2H1xNhEKgb31ZWmaU+aDpZvyVZufq47xnAVMq0jb20CUNxiExr2cfJfZ7FPoC1vQ4nzplc
39SFfNcVJzhGdPjJMQhsZVMBlzqevxJTgaozSPVN2Wx6wHWVcUrhSW638jqEs8hMTJbk5KesCa94
FtSyZadvDNlYz0oO1Unmw1rH566aTmFh0pfFsgsfRUovU8tnHQFXokJpT/CIarQranY4pWWe81Cu
K9NfKlgGPH2XQXm3KtQ+zH5vrURAcw3rkqISLfvfvn7T6ex3Jv6GFLdDmPyAKH3Cj/8WRaZCycaI
KQOATNeuIDK7soImLSrPDSqacr9fSL2M1BRg8LH1CPCw9QX07TIwoNnRGlfmerBfLLNbJ+GDWoQL
RWb/Rs3VPRSkfVc5QvqMrrF9VTLph7JK2NcEzHyoWjDFzHJgHJWsXR2qCMXiONBDz00iN63TnQEz
ZofBVm7bB68g9MGT1rPpIWnfpkzalRnoQcrgooiRYrm/rSrB+kDvaz4K65LkAch9uBYG91WSeaCN
5qLvyaZJ8/0wGPBWUrmZ5Bji8behV0tJpzDGVKR7R11ObrJE2sgEHefNQRLNKte83zWYa6HGrmQG
q1bn0G448BpcaHRpQ5Ms7UIcRsQ2DuUKFAabWH+s0t91eyrRKDKFFHjtFNOgmtFdkIL/y8SLQZ4m
TbFSIqz6EcLStR6RHh3Hi5KtChhnhTrJkfGO9OyfAI82Z1xu+bcxEfa6f6vFzaKWa2wdnE1FqS56
GWRESVyEZCnNSt4zwYd2wI8Z5egtqofQd6o/6MciaQFfXr3B8RmQMcVCq3bRpxWiAAjb1P7GJ3Fn
4oTMo4WpsqKLB8q6hiat6R8b5RINr7RQSRIvDQrfGYv0/FOPGq5CqFv4N97Q7JDV7SS920dTvZ+7
iGGhh812rO0GbiLZQwc4amGtE4sWMYpu5VhZWYSG6cou7ZQnM5uX7FKwcVW+sRIl6AsFljWB4zYy
1i2pNhfCIpmBhW3FrppW6yhk1qa84ZmPHZ3MLJRjTE2vclwwV9NI3L6SYKrTdZiRvtf0d5ogD6hp
76RwemC73ndyTPjVoI7rVNW3Rmev2YfUGi3aqLqqXaCR7u/VONmKnoE81sUrb/ysWk0zX0Kj+X9d
qs8Dmen7+K3TaVy9EirESKfrvuWm01EEMrRnfetHHFNIAlWj387qmqixT0rzGCNs1hJ8RTLEnojM
pV0yomd8LST+b+KIhksrvYwGtsH4NVLy31NAXDz6XSfMzjTGji6KdQgeo6pQOxOVhkBBZuG+qvL7
7+8Kt8iXXs20VCZC09YqQtPVq16tQ6nmqxK3VcbRi6cR5jDdSh6uSVE5pngvQuke7SlSbVdJpRP9
uKwLf5kjtpsFQZKqHvvoXVFfh/KMwEGVjGdbjZd+PSyMsrxjxW7iOLmT1foygo759cW0GEoJPGyg
/1TQegfI3Dw0diKALkBJKZvBTZy1z9M4OnqePoTB6FYprGR3LmMOr6g7ZdDUqsaugTB3unR4o/rm
2OLFG15rwCM7op6Sbn3lFvkEA5gi5J2vIVYkQpxMT3OUXaREe+Glr8EQ3qQUABH+iPaXR26D6XYN
E/b60al54KnNudptw+j3oB6lgUHLDJcx2uemuaQ0+mHEacs1yak4mvF7W1aOWu2DiGmoPhdvZYsm
wIbZ9SvJVO8LrARJj3ZYAa0h2qWP0BPwIjwNcvv59dZK+1jZwC2DvzDinLFS7x36gj4FD0uOpfGq
2u+RzXNEb5ySR1UxMgiFdkXeVKnli9YT2252TKRkh4XEfGWaawXkMGrjr1CnDOagDAfzLiz2YT6t
C09fJsNeGhEPS8CksrrxuCeJY/T7Nfbplbo6+TANGzNsbmPt+UTj/m4MtQKNeJMarpTUm8g+Rx3C
7OKX0N0SLY4CgBZmpxaliDf5u/CUBJsJo6njBdbbqAwPFBK3o4xyqR6XdQuagQzWVj0sCLcl9VA8
S/RC0BYKvHiytrPEtwk+zICx0fFjCVRjaidMctSacs50M3x7iRqulf5ZHeU1rXf8NiYcqH228hSi
jDx9ZYAfNWb+kFPRSb2HwgjHqh/+oGf7j4YZM7UFUSn+92iu8CSpiLupNBXdNck0GLMPVVCNHnVx
NhxFlhazNNFTbr7/Mj7FXtdfhgVegsQM7FD9BLn++jLULBymIcgN10M22DKQKBL9IrdcWQ03ev07
Sk88tcibgYKC/9DumPvvL+E/0FdmzAnN0G1F8Eu+um9NVTILnTT3PZw6pVxnf0Lb3qpesElG/yjG
XdRBnGuHTg2XQk43RoJFmyLQluWlMrLAlX1MYZklj4W4kTyIpfC+70tXQ2MspOzUNRq77kFBoy/0
HzbM6+l0gICWbMByKujsBDb46/2yjSPwPVl3p5jRi8GvCmFykQRb0/jokYRAB1bILyprp0skMh7y
aNr1k7Sqm/pPNHaIcTcbrx0J2yITBtG8CbgdMzCuogO23EG5D4oH7eyv8+lOOY+kAHnN1jeYbzI8
mgZDhsUZ1T+t0q6JT7LxqwhCp+GQF+YjhcoPL675FfC0BIJLWG7DpBq057Pjr7Wiy34k2knVXC9E
0Dtlq74JHUvkt639YcWHKaawtvGW3xlJtbEQTIQtqEIxnnARbeHunCFAE7YXVbxR0ILl8nMSPVS2
spfIYKyNhyjo7iS/oKY1dzU85WTeT+RVohXwbLT6ebprg2ZtWM2uQaWCcwG1iOqE030fuQHEWNns
7QgK9M9Q/BFkUABmpoy8ZzOuDwpqsFQ/jc/Mwo2GGKiPypCTQkGZndecb5vJS254bknAXCMVTTAt
jfjVSe1aWMHKyh5DEy4ayy3nsZWtJnbP3kdyFoeL79+H6/mL85ICzjc4gw2Fx319BEf9IDyRDpqr
6qQoIFlOtLeIcimPCBToHTF4h8x/7ZGEUW84Hh6xqo5Q9snLoZPWfhv9At1ycgStlomWbWZDbwuG
uRYTwYKeWPY80NjchPDyQUcG3sRgTfW9MZ8sJVnpze/E5LOsixm+W02+lWkfv79B8QUPplCBaLEY
+Io8Q7euUNrWi8aq1wPbnSwifTvvYNYrUdUbi0lTxceQMVM3L7GvprCEWkEwgWptkf05Rh7clNLD
91fzFcZHDKsgEJdVAEtgw6tVLcWeqbWqZ7qh70GS2CvZUx78FIPudBLdsDbBrMy3XEIdj9h6kooz
OpptVGX7UMaxl+aID9R2KcIb2GlGNNs4NdVxGcJoWUzOjjI3ZvX2REnFve1oCMQg+EMR0Cz4jHEK
MC7EDPG2GDNGL5QOyjoylp53HtH/Twm3nwvx3ovadizb+tC697697aHIJ+3Jm1BYwNJORuE0CBvl
vR/w+kj5MuxRS7Wl+/2z+nzD/zktYJkQBeowHpBN4nppIiprU0z7KrScvGv0YqPgZDKKk92Uy7qM
fvec3Xa1LvV75GTpcM6Lxzb4KPKXwQMsCy1nxlyHwF4NESG0obqW5pd7YPVWF6S7VYA3MURpnkz3
cZ29eGNIy9Y3i1lyKuchRR/2AnCgHEUNhsi4VndWTmqyb76UIM2NEW8r7EgeulpberL79sFOgnPO
d9RByBvyvR+8tN3oaJylbXYyBjdIyCou7L1tkQyKAccEGS+UjU2WBBK0BGI+s42jsMm59NrNRMax
HV+C1oU3C7O7gci6pJBdQIZ1ax3B3tXht49suS8S+pskWslFtiipziLvjtcqmriYQ9Du47bcj/i7
Alq5eDCrH/YQZV60118UGkZE3opiMqH0SpngpZZqp3ic3UqDdkPbGQPRSp0B8oG3Q22ZCKNWbNeA
IMKDkB2eBoPoE7Qb5YlsszRcKkB/VTlCcJtOrB/bUtt8v5jE3CF9uUZsUpYqa5rxVYcO1DSlgaa6
vvY8MO+ullYy4hpfIJtABdnqdNnqjQoE4xvKVhMejAbZJLhQi+nl+2v5z0vRVJXigwsxxdXjQlqa
R0M9qa5NGn/O5BL//wdT+xXyobxis8GuAENhfTHMJ6FhUkoWCLnKpYqgScTyYlSwCKMKkxiEbi47
1NbFpN6pCcqNsTnh4F4PEVY8gpl5IQ4hNb5RFVtTJBua+fu5Kp0saRmUjBLI5eX3T+U/VhGw2lyR
ztWhDpnz74Ev5DGti7RW3KjPFvnIwOg+XRWquk8R0yW29qJQZGR0CapOlUYWGCiIVu07DQgWaXGS
AZYohrqMoqOX6Ut/IpPdUPa1lP+0luYa8d+1BPutzdfKdyhTQP97pZGmNMkg+aqrKecYu1es3Ug5
zjcUf1JK8CPWilSXt6Py7lXZJqGWLRE0KUl1F3T5QU4HQNPhMYq15RD9dNx9fRe5No4XQSYDXvHP
8/6vsgn5/8DfshSXlr/NP0zjPSv3QT2g4qR4zTbySElBkzY1r2Zx+f4rnBfu9XMBXaSKoNWakyH+
fS5ybvuy6BvFjbNVZyM9W1LmS/3F7s/ff9DX7kXlxfnrk+ZX7K+79EbDLKKBTzLAP7T3vNioILi5
vzfCVSlux+A1Rt33//ihV5VEnXSiVESvuL2871l1crqXuyPNeVkyxJO0Fn3XhT8VaJ+7wZeHyr2a
pqZZSABmFvqvW1XVsDBzryLQ/9hPOzX4JaB/rOIj3JuwEMUGNB6xDkp5i1mkAcV6fPFI6Cl+aJy+
llEGmk7eSjAolInXIksvzwYRNpni+uWC9d2kRzm5SP4Pn/J5pl/frSX4JKZwc6/a1SagN7mnRX2i
uKJZ9CC1BQyAJ5GqpV5U89J5I4jEeBmTrTYPwI6iUznn1BbNmh0ArbXl1RtpQukeADeoDtivHaWr
Bmlko72M1oZZzKAbBHNlFFj6e0v4gvKCXWaJ9/aHU/E/Ck+DgkQHfdDpYYxrSXDsa8FgSbrslkBP
Jcb0Do6XyYLRho8N/CMIDckUgX0qTEYF1D9tUvPLdvUk+XgbnbBmmyD/V5WmlngWYgRDdpt674XB
a+o3aLvWscfVGKUjE2kto3YyF6M0bUuQtsjTF5NW/vTWfFFJkA2j2FDkOmA+x9DVZgmOz/nU8hgG
Y0TzTahevax7E8Qbk7D+G1tDKEpE8tUGT5QS5vspILBNf2F3CnhQ817Vw3R//y7r8zq6fjoop3k2
Avn0/wLn/nqrNDsdvXAyZTfxNF4qfWdb7bqX0cuihqs/CsSokqRsxBTfmKW/CEqsDEg1tDal0aze
zWalYZEkUmSTgY+qaK5i8Z7as8NqvDWi8l6JiRRvL9MUO5FdW0ikwpuuVy7BQLh5dNEq3WkK49Xz
M8YIZO2DVks3jR+wP4tlKhFNFxBAhjzNJPRRmuq7MpfgH+VNIY+3mSdI6B1NPHvFuithSA0BJJz+
cJZ8Ei1fHpIxKxtstA2AQf9uPXVLVTd2QnYpqC5NXENuatvCOAZ9vygaZrN52iFF2juhfQyCmy7F
M9aKgzmRwjKQ/pp3e5QnF/aNF83vf4dD5QoVp4lSw2T6f9RKfxbcOl/6mvdvBcQZ1Qr5Jtot380z
IRtH/CKLQIfjUYfbKM/eTJ2IcyiWKWXGqj9dwrRbNSKkgU/OmR7+MsXT9wvlf4fW9UPADzTzUDo9
8jWAGIrp/3uNC+FWYGU+KVP1PiHMuXUAWkvzfsjWCkJQWKAw2/owu+auSxb5rAI6qgphOcvUOLTW
gp9McRLcB8/i2Yc+i19jGBbC1urfHo6SdlNYl2JcZz45YEz7HQ6i2qWSa3TLTFtpAXpJE+/LuvYe
ZISOIb4ozxnHu8J+FAAFtbqlqi6NjhbtFJlbEpMcuz123jbLyBZY1d4K+mZ4Th6KP+nW3NpY+i7a
bcCsiGf7YgCGPyl/cm3ZvE1PAfOuSfBA7ivt82mRIibx9kVLr4MQ7i5qVlK9Mq1NQlY6nFJ+6JUH
077xpxurwZ4U72HgR3HW0hV2Qi04YsbxIT+zByx2Q4Gm6VdQYPbbBtqvqtp01abP3hKD3Rm8/uAP
C35KIqyQvNSvhb2GfNGrjRZsw2kjGOq0rROGv3S8Z7fsYQFiznzriUOHixrvWIF5eROPm1J67xj2
lG2TBJpgicyz7x4Uc6Ww2sRbTmqQvtFBzRVxkLxD6BNksh0J+OJ7FMq2I2o8WvGe2QBc8H8MGlCr
e4XZZeQc0nk2xj7KdnDJNuyUumwZHEQ6m7dIs0VVI35beg3NxdL+FXzI8M4pkzezfaljSlhAnjqX
jKg8fy2QXzypL4EP3c0ZsKiNvd5jwiB58UYhsGBaGvZDZq3wRwlxKMXCJ+ulfuK7F9pSdUzdDat1
wJ+tPJGR0yIua06iAYpeqoST68u0JC5l18rO8GJ4q4re66JA4/ULX70o4doI13U2R0SYOoSni+o0
NFaTtZQfxCVhyhe2ywWHI6YB0oigJqx+Db+oIJF/7FbymlKyOtjwMjuvx3S0MBgJMCwq5GL9umMW
B6h6i6dSd+Y9jBc3cyAvW+UQGwsWn27sB2Iw40Vg7eeGvYHNYt6FQ+5ToO0EKB0S4vCxztdmsDbD
B79bgTe05OZFCzkj5iDmX35oprsCzUNg7PmxYn/Zjs/9+FwbjKYtX73hOWhu+X74QbKWq6SkLWpE
I2rtJj5ZRjvBa0resM28wNl0pQDG87csfCoLZXrCfGXTgIyHqIBjXur9slfQ8Wiun7hZdi9j+JJW
tnEYSRQtF3Z071Voz1aKd6MmzvBYDMu2ZzqSfPJybEsPOOBqRlfY9PHJPpB3EjLttNpRwhUolBhc
opM51C8S5cHq73v1z8jMtGgXTDcAaQOfHRBDsuInMQ7IUAT7ybAMX3qwzB3HQ0Tcdr818L8i1og5
OpioVh8s/6W11vhGhPXotWuNwXD6qWqXWYtjiDk3+nEy3Uod36EKiJRpN1518NHFoqpF7jDsu25b
SdvanJxaP8oM4xKXylwto3ytw3LY9U3YnCqUKtL0QwzeVwSYyoE22VRkFd0C1e+/x4+STjla2EZ2
a48lpOvrOhQrIr/wzCsS+pieo1STwK2kV5ip+a+oHozutRTnmk2rQ+itmeh4pwoJ0CX1GfsS/CqA
KHLdX/YeCYH+PhaBQ5O3oFFpqg1oi8cGViWjyxS0DmNiRIx3QyhRvZFrgk39V6s9o5DfUrxu4DbJ
cIx3TUFqAY85MlB1NOVT3vpEblLURHrBYpsI1iqPXrNRK2Z7hZwP1LXypDtDDwIS71XBdCPTetKg
7gKuN+ssQrT0l4wjtO3eh0jdDHngBoJkSk8BjwCc06PQhd9dSaP0AzjxH2WrKQxZBt4jfBA8Z27y
/qqMTK8dwNsG4SqwV6jkHR5aBLFgr4v2ozddszl1SBhU+9bMNhMESnqop2HVeO/fn7z/0fjMF8IC
ABCw5S86eVN0fZknEzqroN75xOrIzI7RYT09srDFGDo6qfhhca5T9ioMWeFRi8aVbEd8a+++pOwj
6YdL+g+IwlRsCiJNU1SNh3RVy9Z1gW1nSGQ3NzAcDD02OBiUXDs31AABh89kwu/FjtEy6ddSdl3/
2gVHVFoWWKNdvXeifrQinX8GD710p6X4mxGBfv/gPnXH/1YsJrIZLIeYhVAnX1csLXylHaQKD658
LIEjvOF18C5NifQLWfzgD7y5waoQ7HDhufDI+MZqEVrE+0k5ECIJPMuaHb+T17nKeEw40/4WAe2O
3jq08IER2VNnzEmp2TfTaF9AaMzJT6U+LjDw30weehpqeL4QybigiiI/qF2samRyScAolDy6j8hD
8bOPOj0alXUkXdfeGrgHYvKUcYDEHQMJ5WNrAiKiZe3PVccbkhpLHyI5LtW7IebQ4/EmZLnpWD9S
kylW9StlNyXys/B0F9vzWmajRC4xEZRsPE7R4/dP+T/QaROZEvUreIcu1GsnRB8LffSyWLhjOd4E
LXo3hC1azJB1Ns8L5hZb2Ozs22AvBDTZdvRW3ZjtkAzfiThem0v4gUVl5Xurb05Rpt8lRr1O2sCd
296qFA9iVNbVED7kdX6wq+5P3yA+KMtbubTOZYZRPmSooP6ayod8IAWxu41te2HMzUoRxASOUSVH
4V0hZ8i6jnl5yXB55YgnabBRDiKJRDwQNt7J861l+D4BIecNOLkXbEvryVhkEmB/IoZ9SrhZO50j
k9qqTw6YC1f07gstDo4eKrK8xRhgLjzSs6RZ9SiZq0pJd3pVfegt1QlC8nUW6M9BGNGi5yTC4gsF
ev2Tlt5to3A6Ek9LTPFE9DTfWuu/cMPKD13o/8r0f18KYAVh6USQoIQzPt11f21rfewlw+Dn5FkW
zP29+JwWJY/GZIPLRiZtjheDnC6DbtNgcYZzeoRYaDD/MgG5PnoadY5fim+mbnDUQia67CACc9+r
qBZC89Ah2Ndoq8MYNR+jTCr5OItw0mZYBA1udqu7jYx0U5MJllcKT1mmztL3ZU/R3j/4tfpHDaeb
OiIZHANe3J5bk8mIzbmLx1Und2Cu2SUKeclwykTaCNG5k1TrYQjL9TRlt1WiHlpQjgTUyzfpoaN4
J0kHId7agVctDvZmZK+iNibaXzcmyIljX5AXHUwrOT7bg+LaBPba6rYMzss8JkYl2aXYXfoc0zpW
nq55msxo3ZajE7V70cwakR7vnRbA/MivxYy3hucZZrQti39aYnm0i1F/EFjSW0veFXgd5v3aLrR1
2UhEM80F+cj50WXsUBpTs0broA3kD0yvSkGeXNZj0cc4NLOgGlkW0w2eoWMUJbdltaur3agxP5z6
Ld4jLuM3fy2T8Sa82yozP6xE3ZLxMmc+WdpZYosaJUKsgIQ1yEdqhtBayYh+Eg/hcOXUCbwEglOy
Mxc+/cu8Ro0Y+1RH7EcEgFtlwUOBvFiHZE4tadEjiEmw2ZG45yNBv0miXd4QUt0SPPY6ReNuigiE
Bwct0vCl5QuU45I9q0J/teT1d0ablNEXH9DyE5wKQhKFrEUM04rUICZlDOF9SaU53VUYqp+AfGHv
knMSv3vpc6ccZqXMfHQMKsGfXr5SSqLCmxtC/ZzM0MmqjV9SciP0BA/Ea97Zpyja++20UfjqiG+z
S++kssZDmfBqiT6b73rOQ07fw1jGKB/cN0p7MxnjUXnKUm89sClB/hY7HR2AqZIRRqro9xsq/OcX
TIZXVIXrEzMvQtLvv5UHyXUVUFwH3HD0H/MPcUNE9Yuxkk/SQXVYnswOxL7OgEP2jAWZ0bvKLVz/
pJ2tY8dEVlqQNbItZUNf66QOYODGJLb71C0ZorpQsDgEzKObVeftah4XMC6YnuzI++iBDAHSNBiW
hs0saucfXBYgYfxPfqZsHst34b8C5i5ipogdLHqkORDrqBPDw2+mJaH0JGWAP4gIHw+ZAB0fVmyn
hpxonOAN7yX9e4q/7FEjrRCj2OCwz/SE4CMBR57AnsPvz4+lTyJ0DjQT0qCQHcmc/xQWhETbwtQf
i49f8P90aKv5CRxUlAMjJgmD+eyZA8AmhOAaeuX5I/gXk99J4aCy55818eIxnurz87lJ/sjhTb6H
pKxBJnBKvBKsSBIfeoVOw55JlpeDBRwQCzWC/R5zODOViD/mHa5UYc4msQBk1Xac2Q6GwIJp0XfM
0Hqmgq3x5QaO9M65QCgsWRJRSvaD0/+hMOaPlDOH0oRPiLlcxLrM6URiQBQpU8mQ06bOyHMlwprR
qiNvhEMingpZCE1toqNXefhbflufzQ6/GVfCNf/vahfpb66rgh0uHO+JECXjSX9sb/q34tg9Et3/
xkeiu0P8IkP0mvvqNxblLWEIFqvmpT3QM50kl8zSOyLIfyC1v0oe4V5UpNi0MwRC6OoViaC38MR1
5TMkNa8WXlwQW1qscxulSZPdpyDd4XwqsVwSwsZl+5RT2nIO6JQ+c9JsMrfx4XD0ka4a+ik/xl18
0seKhFEtvCnQF1eT9scbyU895QGDoWlX02baWemrrr2IjETNiWSgSeAomshyKtGVNDsaln2t0bQg
wWjyy/cvtvEVa+WWNV1ww5ZCmMEVpt8jxonbNJLdQP5QVUZM03LXdyORFZ2MzhM4XsgMHSNirlJ2
EgqjDsgsyuRV1slHr3rvM2UPOseLiCmZQ25IX41qwJdmwOiz8NCJDaG/7rtsZRX90qdTHo0tTaCv
/JEL9qoSwUQX7aok3UUhes0cj7KGuTQhL31mFkQe7bU51tpq8K4epIJUbDzY1pjMRawtP3/IJWnC
/X7McNIY9nGsKHnFHtZmO5LZFffvnCNgbd8/uP8gQ3hwiFbQ7KsQQNcNsKEHIMODNLne1N1r5Ben
ebgsjOCXnBYHKXudCw68Kb8bGU63kZGocmIbylrQrPv2e9tiJgGygLslvBdKLiRFM0Q0PF1SVd6H
A+Pm4tfMx1Oi8aaQJF62TU1bii9cYR5inB7z/Kdt/qvgaH4B/rqpKwGeTHhCpyiB7AoMMPQNq44l
KsvbmOECkeQhf12b8pPPEo/xPjuAQDNdgmtBIajnzuJCeX29BgV85N8UBqMTuNW+M/dzBZpnoxtG
uYMbz5Ruu7ZZlqPkfsSKdtIb6yYZ2qURkqwl1pmp777/usRXxoU7I+QdL+LsqFSvQ1kEPpPYVCe3
0uEsukvQjyRRgoNHKM+pckppG/WXOphe43DFOAI4uu5H/nc+JK/qXC4C/hx1vFAM+4qDtbtyUgpl
vgjsmem4agv7bA3Ri6KjZUVjLa101H+p95Fbg+EUtfVi6i8Jhwe26R8aUW2GCq6uRSPV7HMB20jX
r158rc86tfHSwcU/HOAZ8BJn6rRjF3mHxhyWvo81G1dUYb2bI1lQdDsceAGC4tF2OlxJUf/KLATo
KmzHBKmSIhUQF+VtW1u/oFv0mTpVlvKqpBZSGXyjsjV2708WVaAxJSuCwzNlJYv0HvlMjrDWzJdq
jtguZzy3XhFxFp/6N6KQbE1a/rAUvtjkieUBHzA0kCsdmukKKCDqOxk9KzZnhQB51HSPOwkNjv+R
Z8T348FOz5Didrf4/nO/AhSfn2vqgikJaF20qyU4lqj9pjIy3ZgQ9ibBYcY2KkML1EX/TKu8MgYE
NlZGnf8RWP6qL18TmrZ2HBGjMT5C+yinAGNHYy3qsVkhAjc74hG0H3a2z2/+n5VxdZ1X5GQ+xVKW
WwHAowELYF8iJvhUxMYaa5T2ZNKQZf1gKI+U2H30MEQ/fT1fTqT543k9dPIXLQCSK2RRSlIjTyTf
dOV8thPVhMzUrl+pD/Ed+XKO0SBgL8++ZZCer54wVxy89CcJw3yL148AyZSMCGjWJJlXLyo2hzYq
Ax6BTqgNGYg7JaE/78/EnxrN3tDLAwi3MwcvpRRqhv5D6NxXCYUBssoKUW0dLTErhuv7qyEmZjHg
cDEVN5Q3QciI6DNgOxAPgLblkEtLGPT3i5PH+/WWIcMhxGXbRHN6DZ/hRYwagspR+GAk3Za9Iz0a
4MeMdSaRU07IcYleKIFjEv/shfTWuVEL5LqEYlK3nelMB//kb7M3f6+scijEcZf0RIZgSnQwhO0Y
i4J5wjgPB30NiuVFK3TQr/ILcgBsiOE7KYoh8meHlUU2hBMSj8AkrIzy1/rj7cKdzZh4lTlZMGEJ
KYZUzLuEWXagx5KGr2ILI5E9SfRk0QrHlL+n7NaWZbOqlVOCo0p3pI350Co3w4usbbLnbCErv9jE
JOY3GAuvPRXjxhiXvbTUH8WHIF10E2yUYlMcVYoKaSExrOxxvOeUY346Tst9/MT+YEqb2lxbdGfm
w4/bhfal4zI0tGFs0aY9OySsq/cAEjxTU8NXUK8nWyJP3kOTMMqMkyMadbZsfOT4ZjWrOsVlx9Bq
ECMyF4haqanlxbQKu+nZNPx1hYcVne26C9JzaWo3nNiVAnoXzZ4UZV+lUEdmvvDD7mKjwyxb0mYM
okzU+nfH1IhBxqCTmxu/985Cr98yMlAWDGvatgojneUfNCbKFykLd41Cimh8S8hIWq5K8FjNMSOl
QuA53gQ6lO40cVRapTMH3rTNa0rst+d1bmi090UsvRF66RovVgK31G/AD7zsdWIEEaWhkTJJbKx/
VyqjydT4rinyU1/BSCFK+f7l+Zo0wEUD66oWrw45B/ZV2YRGMZfSPFFdJmeEtdMzO1rsAvkplBeN
ypi6Tnet6jZljkByw6S9xrxJ5GUaE+K5wNKUkwuybrwlegZHV3cDNGOLhADPEWaxpclI2gzgQ10Z
yiptHdoiL3ppGTlU7vV4SWAi5XadHaO9Lj0i/PPMfcQ4AHKJDHMvGQtLLIL4kVjVn3RetAlftmrV
QsPIDcu6jXPEvDopojIRaarClAQZmUkBBHZnY29C3TuUBghQyh01dormXH3OwE4XqSS/tv5ziPFt
68u0iHb7pwUh6xlmsfRw/xSjQWQm8cHyexlal048KtyTFcVMw6hW0QAwEjiI6O7Q/WrBY1DsBO1Y
hwNWUZ9rxhvocr5R/Zq+g8x0bBVq8CB3QOHPMgYWfUp2dKheSrY59eDKGzQSZO/mH6+5kVv4O2oP
tZrYtyTVLbNkgXqsn0bQoe5iRjJkdvjYJbyDcVMjVleIze2Wdsg8N1XDHfSO/sm3norsQVHiVQXe
m/cYtFrg1xQVshn8H8LOa7lxJcuiX4QIePNKgKA3IkVJxReETAlIeO++fhZu9MNMd0TPvRUyJEWA
JIDMPGfvtcmN0aObkb+M5ceokhYQEMWBcR0gm1WvEXFeQggjvu97X6flK8vpFd/8C/+e3MINT77j
NgeEcLoUK0IS/SUn/uSfuOnkc+fyi+c/YWLxA4/gn+cX5+VGKJCfNvUE+Jvm6nTikf/6z+ewHcWK
3301XZW75/IM3HdJ9WP0wxMVZ27h6dvd8qxk0z/5jx09PZ3ViX/LrXzhMU+f3Xvy6/JwvpMgsUp/
+K6pvJQTiY5PYGDhlieZ1op3euL0cp8LSwyG12n22OyFbuuyBe5fNgWViw3wQtFMrBSenb9X2FC1
4h/3T+vLSVotOwMQb/UVuRfeui829uWzI5eLH7m+r6z8HdvmHt+Hx/Hlf+346ZUvEDP814vfrPjD
58V/AsyoVpevZrU8/CKtLstGWBa7y8+R+/x6cgt7y28qsLR/vj3/+cuv5eEVLAWFj4tb+O2pLrvN
36jrL+5pVk+Nz/DEz7r7r+d3/GcEumzcXUz3lG1fNc//4s7kADmEOglPZ7ogQdj01ys7dfnSvAsJ
lDBAlnuBi7gQReB8XPwFncHr4EH+7sIty0vjBS4/V5BD/N3Of331/7l99wob4vV1BwVit3td/gcI
wbux4u7l6265vXB9gBI7/mxe8Q3kyI7fw3Xh7sBKLH/HQ8YVt83cvfAteCx3vvrcveA5ir88fMVN
jC/7BWux5iGbwn3l9tgDlLHcvfzVjT/85/u/nm8hcuxeYWEs24VWwQP6lX9bYBbjaiF3bPGf8ZjX
5a/ZAvvOLzzJjc0vO7P8AAtjBYKDn1ablUt2OC9utVK74lOKIZMPf+X4K0ITEk/jelIb769FC06e
ws0EbqCkKxjSy5pHMLR/NeNFkke3jF6y2fCGPt5WM12CMtgBw25+I02mrVXsuvgKfflmQmJwaCW2
04DUqNiUKtHqFNbD+c84pfuRan2kfA+Zs5VH2U/KefEp+jX1TCk5TfG6T/+mVvgyDxwVmHvk6qla
Vzq8TRE88kV4Nvb2OTY+AROh8tBbL4yyfchImAv51LbqIxvlCwI6t1c2ATyJXpcOckVJ33iP7T9O
FPppRI0T4JrntL+z0dGqBWmBiM3ODvKSFUYCljV8D6rtqhMhCL3qbBxBrK0uffQCQa2e073kjjbU
kf/4Va2vo+lW6yDbETB6saZvQ6v9IwyAkGXbHgJbv4ylBiyMRv1IdnzUEkEaRO+WASjuPqjy1qFp
nGPzWcqOFOGpgkbbwvBmG1HfhAlfjY9At1cMR5AeAWIq1kOeiMuBnws/gGplsNMFguqA1Ku4p6I5
gt9RkaI3aMFMeSuqisnmSD6bol6S6mJnOfW4LY0bEpR0X2K6oA0wYYPBuIEZPtTC1yz7l4UsQwA1
yxg6ZYFaR7HEMWMEqLps25eDb4fzkXmzJ3ClpIxsRlZfLAfK6dieI6UmVosqXyR8x/7qxMdCcs6n
CNXnfA/T4SWw1fWQQdHQe79kOMIAUurPuTliLcVqiquuSbwckKvBRw5m6U+TNNdy0R4S9mAUMqVR
hEUTPi740fVA8phCLhkpqFp7bpkfNvl3Pr3tOj6YQpm2mkPQkAUJuiafZ0jXiQgfPfzZRnLNFj6d
+RLhxxkKCPQQ+XHPJ3XI0pjNAVOJYulaKsHGLK1tVRBRsAjjBsj6laA96cfRVxCWfjJW93AeGKyH
S2FrP6qEUq0tjslhhN8yUUAvUWOpBZmtfCo0sY74eVdpxTvJEZibBNgGb4mReyFCrXj6mwKXN8fT
PDAj+Ak1Z11Q2+/zcp09JxVaWk9rnCN0bs9jJH3lWnmacFTVyHkSOar9GogfteYBL4uSbYIQZEiA
Bp56VT+sCqRfmhzsGoUkT1iFlAOWilcdnWnefZN24ucXyaoguYjsTaJ/MxkKGWrLGZWdzeJrqqSV
nGq7UCWTy0JJ1xTTQXU6lvM3oXOYUyEzBYxPdHZgAt6lgZbdgEjTQuIslq4FXK/JV6oZnthD7yrQ
6cE1bgXfAdM7F5nFPlSZUz2f+n3nUDKjEqBY90LY3jB/lCo1dkr+GlMXSWv9QOSfBe07I3jXDDCN
UYDdCPiViZpO0Yjx0rctYRizjT8NCgE3LUyIvvxWbMb9a5d9kohnJt1a7eU/fTe9GskdsjS2Dfjc
nXIqKQR0WgWOnv7rHD3mFvgcDWGo9u6YO1th8B6VcXYUmnwIgmTT0CxQ7MnDE+vZRYdXnYQeg1Nf
lLeQikJiYZearbUCO4/6uJwgjCtO9bpD0hITydpG1sZETOZoKSXf6j6C1AhmUucah7M37jdzPHDw
SDK9Hg2k3Lw3Y9UX4/ShWy3uZYRXpINaanXREol8wLNR/c2q4WYFdEFaUd1qzXxmAE05b3uQV5Kz
5Vx/sYGpmhRbtOUSV1jnuf+WoerI5mMa3+0S6DVoWU1dNAShHwfXYlmR0pSBRTiMEWxiumFNcKio
hmYJWFxbdqWouwTR1dQaHy3GEES0p5FWY2cU7gAdUfVGUguR72mhOBU13qzkV1fKVaeMq1Ft3Dqu
jmQnYYB7KiY5sMqpWSKeTEik+mp2rHVJZIPGG0m9baa9mwRvYgFDBy9afge59zbIAuhJ7aMV3g3j
e4gyzpQcVxuFP8n1McgajPc9ybhU05XnNNCgZvgByl6xBjWIwyojwGXOcDJVvAVckJEgxU5+EioZ
3fpHOn8szCHWy0LP9lVzDhFrsRjFbLJSmn1ZPCKG2Kp60zo6tjL9+h73LuUjw8JfbnWck9cJOaIl
ETM1zWuzLDd1+UA/O1ftxa4qnIHvjFgXu3GowJBssw8TztFW3aawf6a4v1ghEdeBtjVE6EXKWwfj
VCptN+K0QlRz6Si10XMGVGQdtQ7NeKT4zcRxKOEKn3rKwZ8FXJdA4oAJw7Wqt2ebjrgKT1/Rqsuo
ll7vZBcZvOVQLnJW+SzrCqIm8hIG/RxFBALzNEVBz7l4D99hzU3y5KUWsgXgsS0S0lCsVfplUtzs
ohKyLh2/1KDJBXABUHtpNdCSq7NCISNGvQG/x29b9KFUV+2wIGnr1IVcqAznVR4GQKTlqtD1jep8
xwn4WPSxivys6D1xp4nYMdCOhtn90Q4lMV81cxAlrXaZ0Na2EKT+6q9lnbs9t5dA5GXsKVX2lmpr
AkbRotzQeaJ3JKQDxbPpeHZUrSWh3BeT15AB+kCXm6FlMW3s1iVhHtGbOeIjjCeIBdPOciJXQCiZ
M3UDDceMao+cU0/Kqhc5/jHjnzpEidE9jDHwOnn4LidGyFn1QpoEbeKg+aP/43gQ+mg8qkiPwWjH
EmMYMKsGEq8S+1KkbIaayYpJK5e0L/r1c8UFdVQgcbDCLGEK0dcke8gDHe6Be3W1ruZQYMVW0jQl
Qy/IPwfRE4EGGKafSBubXA1amEmLTmMeolKb6grI4tqHnj5KqDNhRn+Ddn8ThZu8/LUD4XWJ5rVm
75b0TuHCu/O8XpKiy5slsbKXNCJBvuYsI/Lze9Bpo5JEZkwvNidKxum6JD/gAl7mM9KhaSPok9na
NPZletW17FBVyS5u+n2G51EjT2YKj4q1DhFoVzcOVCxk4a43SAtNHVJN9HtXkaDXhERjVIQaacp2
SDrc7ZC4FHlYdxFoWrX0oxaqi0ribFLvWTdrAUqPJPZqFF4UWgI4yBBFVTzIVnhV7XAjx6+JNnHk
I7OschUiA5YKrr8iOtVSeCbaYC+r6b1CRhFmJIaU8TqK6cSDacj6YDdqw4OYEA4V2y8scQMsNpig
EPLPCczHSLdBIQwnNX9sRWyxK0fLPsPbxLpzUOiCm5VvKarbIwUIq56/I6sFNpTh9JQXldVYKy8W
/g+qRp6JTqSHeDnLr3Qz3GUO1goiy4KTgKsvNc8weR2DZxokbqsG+zgIHjNUp7GjyGCdstTyhvH4
z3qdi1pJIhZ1l3FObhY4qbLRfw1ZIt/GIckekQvneZJiPQm2DYXhivmTUpMMNfenuaZKN5RguZai
OVFDWA00kfHKWeRnSzlBv8zJm116Dj37qsQgkDRbW74X6Y3CG4ZtybeHaN+Z4lQr8EpCCnCxRQYI
tfipQFyHpqdSvSFTLk5l4euv+Zt8FZvJD9yj9ZCgDWyza4PWMVN5f1v5Q4DLDxBELAf7LOurnOAX
ZlKVPrvLsJ7VRGunpF8asm9yPs9avQmV6ZTTnsuaZCtrd6ppu6J56rRtkE1rd1GheWKPDGLVkSAm
yTPNFLQJIFeYF8Vx95KTgEJ8sssDBqXwEmGRAagdW6D1NWjf3nqXBRNepCBzLLEowayh/yZokcjB
MdZ9Gd+N/qn3L1rwXpftS9Z42nxpHeXSzUw552/b4HwGhpJRI2Oahf197yBM0Lhggm7Zpexcmahu
maeHssOVgguhb9RDw1Ejkboc8R7I0mkcmZUZcFNHssQBz4UOJ7g8uQXpKRbxh+VIhgVEZ6sEW24F
eyxtboQYaRy44BCv0D7zmoJdVW6FQ8Y8BcuIZLZe9joCQOe5dO2wIS9223BNbwx5PXQIKuoc3zVH
IYFRCkqgZakYkj3ptPJpmTkGTBKStDhkUuSRru2NpXTUluFRmznolzCUt5hzQa/jY45lwFBNQNTR
xtJ/RnsHIIYUhekAEdo1JXT8deGL5X1iPRfLzjU0JQ9gsTcCAQqhdCHPJkORABEiYNUZVN8s9l1w
dIB0UKPKnygdH1TIbnVF0bsz6NBx4dfT4dRz2ZFThDEZfG+OxaYxnssaaIQ6xCukUvdZUk8iWK/8
rIpjiCAT3dMZdUE6vpFH6XRvc3/OupPeSrQbVQTN9McyooIhPMX3scXlndMRVdWNcJiNy3VGDSgq
D2CKouzcZE8Sn4cZS8cmaCRw61RMo/yFbEhvnFlIxKykBh+EBZGW24zICVUFJo7fRm9R1OZHJTH2
o6ZtTNG5dXaUO9mNcp05eYF6PwIW9uY4BOmyMqjr5sw1R5mCb4n1clcrDMl09CuZlAUE9t2wb6no
NkngB3T66Sqt2x44aOR4UlT5hfibNva5nf52GLSbAYZNzDMQvx2R2DPlfppZm3bm+E+IC1iypUS1
A3PGcRmz9OWqDCh3YEDJWhAkQ74Lq3z118gHljFvbX7VcxW9ReY2YeiJdn7R+EAaG/1YcRyLdUAs
pFF4jWyc5fDMGmYHQ0je93Xi9Wm2J67nw4hhB+bZOeqbF6YGW5tD15qfCkG4Sdj6RXw0uiM2wk0H
NFEGqFxa8Aqi3GsDYHaGTUxdyUdBAE6ZLO/fysRCrzyj6mZMMRiVBSbX/QmKFlZe5SbDR4YU24m/
K7XzRX9QhmmbUZHtscmglB20twVUnJ1mhAJUKsIi8x3nvSyRDHPpCp03kI9LlaApwhdsSTG1ZNlh
qoDmLPibmZxH6FEsiioTrigh5a5ys8r7SOsGGUs6UPpt6FHnqtcJ/FF8NvcQ6SgHwmBvU6YwJQse
o7EQjbXrlmnM0gC3XoRBVIOynICUt7isSTKXdVYBwRCt01EApiHAoPyQCTVDA+AC8CDpYhxpZr3l
w05Dq9fL2jrm8jYh6SzN5qE3MDIV3Y9vuBE4pf9aP9QFPrVv546wznzgZKc787TU+MFJfBB84II6
RAb9E9OOJcdeW0grpVP2dFOoCai+NVk+ToSNPPTr7VyD9GfhokXEvw3gth2NdRv7fZ7x1pQMmM6w
6UH52XrJydBslIxxT+nWeTju0gheL+NoMK7IDgDnNyOuBZGxVqRdIFh1Ev8LUGvbNOG6XaQA+ZaQ
F1tfxhHdnWSB8NJmSMIzVZGypD1bbJeNkSH9kr9nEnTRkEWHPOY4asma1P0ZPVDjEKzLEGQhgBHI
9IYpSV2rp3KkiXvozGe9KaWVqfBiYvAJkvoyzOYuLfLNWDteq0y/3ehs644indreRAtuugVA2NI0
HNOD0xcXWejbEZtGx/LSiOv9LJBd2B2HHWJjzUuaGnEDnBAkv9QWEmZC+axup0Oq1VuZvBTTil2H
GbupSbja6td6PCemekp1NP1qsy+qgNSmLj5PoMcy46O0PidqeF0GQrxbFSZp7LXt1QIUXIfysXjr
ehKiE2Z6bwkfebcXE1dB5S1FFETEl6XW2w49nhRhAaPNl7ZAPIRva+1t6r8d+pxxJbv1nL/l/a6s
ktfU0V6cSAV7iDQSWBiC9DlBestKLEzerbF3QxRIsv06O6dg2gbqzrRYEeQ/KLhOo6xCmQAu1dsy
ZGI4Tep9MD/y5pKPpBfaiHG1ZicPlPiK3HzRazh78WJowuMfyi9dnvrULgKrIjHWC3+DkX2ypHer
Z3ZqRutJVlAVcV5I/oAt0HTaYx+U654ta5RMbZVQXcY7c2F66hQKJWk3RuOFHJ+yC1ydSkZdP5HQ
fGgtC+KJwdwykTlHoFvLrXIXkrEqtXGLEmxy+5jRq20HjtaVZi2Svcyt+r8qoJzI6F9MlUJKogx3
UvGgDPavSc2Y6USv/701+J+d/H9rkS0ttP/VyR+MZNYAoA9M2zmDX3Dnm9VTjKabJY9C8hLjCSLx
v2/zP3uoC1sCoa5FDxXBrvJvbbnJ6Sli1xpL6t70StpLS70QONmnRGBI1RIk5XSU1Mg/p841HwfU
lQI8FqWmIS/2JHyvRmKYNHtdoiplVWVL+Ar70RsWZY8GBfRi/3/7rPyHKId9NjF7g7pC9SD/uyG/
S1QavKLrjnL9FbdLNeVSjDt1fijZdlnwKSh7rQxqAM6Y//52/SOm+D9iD82GYmax0QVOD/Py/35E
EZCtOEyClsAzGhkteNaUFYGxLeZPBddjUhChNgNYq3xDvhRcuCUUWWpBPev/aX5reJbZ1r/vC4QO
mSQJGYfQPzK2/3W4TFOhzwgx5iPqrEuRkB5i2/usulomlSz81WMuvQR1fwi79LWW9Id0KYbPWG3v
WTpQkUj8LgeS6AyuIlC7S9iNwzVHfW5813gMOBqxwSa7YoyumhyfTlV56OJfwEypwjSz64hBr1wq
5HbUkQ6IqNFePN7/eOxjGpWFVxngeHibWijNYTOcJXtb9BfDwL4nfQ6V9CwoCqnOWz5qYFeMlTOx
5B3i1mvrV9W+kw8O0GsjlymSisXFn99ShNES5eG5kLbBguWWhmwrqRGNk3Hd18s1E1koKoWDOrBG
jcWwNokY7KGSz915CJ27al81QzqVbjXtSgVybH+onX2CZDZEGYqMl3o5xMLsD2EhZvOCQeSAy3Ob
Ktq+43IaVGJrivFaysNPGAMW1m9KdtOKBSwwuYrUgxvbL3CLMJj29vxcYlHzmuKAfWfquBe4ZZUc
XUvP4pe8ptTEezfSLbma+qHRZLdUw/s8Vrs4Dk+m0a2zz7RlD0b7UHcfavspN7Uri3cBQIrIzXst
226v/eIf+ISZekgbFVsSsnvaPdHI6nJ4mGa+nZ1kYyZ/DfuTw0R5WKxEjgaDxoSVo2dPdJSobj3Q
4lD4bCTqgerrTC/bJAIjpgLVUpTS5QdBK24pwylRT0n2I9qjWhNJijj31FAXW8T0+ofmfGd8iKWU
eQsz0x7IoKjQUNofJilhLIs0DL+99ROBOMlVMDpmAqazPyYms8rhvZ2vidVcRYwugvKGWd4lMEUF
I4bOpDBtyECKt1p4IKdhCA5gtab0dW7Ql7cBxIvvjss35QwuGJuIgT8ePxQHhwertUgR73nPISbt
ZUnbpCJ/CJJMLbDd5RKKxlWMQwstyabBUhrXE+ZnuFIzvvrM2SBw3fZB/NF3yaHWGfbRKFvY005W
VPhy0i64+KwWWynPY7dQxAHppptnFJ8KbKNIjWiJ0ASyllNtvrbQj2N5a5j1Wh+3qbPr8FXRvBmK
dotk9yzJV92hNBXku6z9lsDbTShrSH2syi9I1W5f7LTuXo+GJ3EaGCPwMxOkZYIANwr2inDWOVO+
HCIRRemsGlm2p9qpa+uPdqa9JIVXMVD4J8tYxTBjYQ5OKV6YJRwDyuCGDR7frHZhfUwp3pu65avz
J6YN+VRN9E05n6MeojS1RZvhu/+e8p9KEFcWsJLPzlpDJ9PGOgFHdUkZ6c0b9Kq1hee8powRcPiW
bxUlBNl8CaPkzirfY7W9GhFeZAEONAlGGyJ6dQJNI23iiAZfUWzzAD8DJWKNFl9FS++3p+9j4Xcb
EGb1kOAsKHoBSpg5L9YhpaMB8bFa7AbW/NKEHfjQQzJrzI7XSHjEQO+s68EpYK/ozq0xvDaIaUIK
+FGBtT7aR/ZNaC+RLQCZKW8ZTEG7JJpC/UuJGQ7KSilUL6WTpDj7LqpXmQMn9L2uHhEatXnYDcl9
OX7lEJtS+2nTMDGKCjj7fe4jIJ7UE6klWtkqLh52HuwiRT+pRfaB94frMQVV8ngU86VXm99MEUfV
qcif5nhmAZqJZp2Vr0b2t2YlKbIru5gzCTQ1+bd2vukxO9OvrZ5q+gWGlXiJntJK2xt2ssnq2U1E
vi8JRAwR7k1MpuFtbWiAodbByz+5JZqkmGWi9ROAXtZhQzaZfRex2JY6Htlh3CYSkuiZnppUHQpH
QMMIAXbhiwwR1WFGJ1pYxBmBcwYBtW7QLKlYT3AF1iqLVawtoH/IRIaZ9kdoxcbmcmZP64R1PHyw
g10Yhzz4VGwsqtqWDoBq0254LU2iD3swxRt9GDixBtKlsHnDfJGix5hJO1pXexEgb5UpN+ebAfAr
tmxyYliO00mZqfLk+rxNioXuuTGzcwncewx6HJ643iD5QvBjsYVFfwazLjaFmZ6UhlimeDda31DB
VjGqQBl2YZ/siGyUIWISbMpM8dZP2mGsP+pBbJoQAUr6nlZipweGLyh19NmrMcQHmMOncal2tQeE
3JxlXFLL9aRN63q64ZcEOp9sooAxboCoTLHUUm9Ns4zP0CXDnVw+nJ4Tm7PoI5/OOX1ChbKyKJBD
WITTx8Lvs4dK9jioOreJlYNuhLe5npHxVV+hvb4M8yYoG2qswC2w2FIiGCUSDErNecex4YJdf1OA
cku0+nJlI2nCNSk8tqp+NHpfi+9TciXO+mkU7zWc7VLdrsp29OqK1Rbrgzpmh6ZLH+B0khh/K8aV
EIK2zEeDAvDIMgE/T7CgVu8ZZRu7OrVUUk5/Oud3rN9NAyu6ONdmhNCperD8vEJo3Gg9p/1kr2ue
1TAeatlubKh3qXSJQnxgCj1ffEtDcY6JkFB6GgQVnhkenA6oNtvhQLXiRD/22CTXgEZ6Hbx2EU24
MfOaJNvP4Fuq8tirKIPjjdmv9TzwTYocWtuuVUqweUbaeE1ESQ8/GGXvsnRIBU4vLnBIDdmwOcKS
DM4KU550TPd2SUEh2YQJB2EwvFki3lpR5NkUX1IHtyyhkiixYzyLBb0PpTm3unGi/hkA4QWbSJr9
V0k230Uvb0PZXoZq27Qfo0LHKiRW/dam9LrS+Tiz4BlpaXXRq0qtQiVJIAgCZifmRrTTJWMtnp91
ZbcsBON+rXZnxvpQG92CnncAjuWSDn/ozsn5GyNRPL4XLZ1GeLFhV/rqwruhuFNRSlwZ73J8jurI
DcIWow8WPGiYg0zIi0McT+mP+naKv830S3VCzLZwPqaXITrFDO8dNX+p2QTa1e4gVFCb0kS+69V5
34QJq2migiqEANqYeBMMUOoLliA/hk4a8c9e7RzAiV5FXx+LPN2XzvQqbcYw9XWQU2bzjuFraolL
wfQVGyAdWDGbxHZQl7cMKIftZWwomBb3EhsCl/qegoRW/kopvYrubqUHQWN5btRb8jr1DD+GP1UO
4gXZpX2HPiRZB5G8jqLYTyRzXdMbL6TvTBAoO3D1RL+XVMcs0nY1gciyEexHUutM+v6aebEg0MLn
4hVNvOeEaCEQmGFcSKs04/pE560X0ZFcABxAHTVhHAUN4HSNvmnCFJyjxSTYKMXvgB6lA04T1kg5
/8rlM5HGgyzVZ4m3tot2IeY/WYUAmF/t8DuUP1QLTy4vdvqjCv0vtf0tr6vVIBFRpaRQm7izma/a
XsNpYUC+mo7qQJdwftJn5jjr55Ot/kgt1jHLZIT5kKPRr4b8nOkT9UTCv7Qd2fPEYn/2tFf0O7YN
EmvAtCAoQgBNfMwQMznXi0dBKa6U9Xcl33ap/Bs58tEYqv2cQOMkvIbjdhLixAVinbcnh/cOCawm
v83zWR6YCDAXzblsZsYpNv/SyVOaDxkwrp2l2yoQl3a4JvaFxt/S9GESmpmnGT0A7R6SXa1LOHxB
M1Y4j2xMRCxhepIMWxN8i/U+Ua2OwkOsvqXhFYMRHA80l1Cl88eo74pnHkdrfdL3aQGqySFjnKr5
dp46P0xosw5+jPwrZbJGPsOhH427bVO2q/CgLL0+ll+a88DMn4ZrqRwOSShvgZBXxjv5uqkaHkes
fT3eNDWkaUVttNSeBS3Dlv7QAMzYLi2vpmSYMoiGhNLYwHBn4RYqGb+jNxYfs2W5gpm4aD+0km4k
CURR9JtYP3H4UYn8dCzAaSXpW13QPaPsNFcAjEqWb4vxM2eJ89OHeFtjyuW8GApD16wh9gpCmWUd
JOfYOcRRAlFmTMTgvXQjHxMLJeug1oCBUQZ3Drgg5hA9xVzdBi8008cy+kee/baBw3CWv3YygZvJ
rxbZ9IJFvRe4+MT4riq/SRazujqmTNPq/ssOP8eGzup4SQSz2GyTMmSP9K70HoIeK4nyMZalXwu8
e/UpLX5Gjq8i7Y8Nhe9QHCwpxj/EpDWkqUveOo2rhYLeZBuR5qsEqNuQUC2Uup2j+cuRMKUXJMKM
+VTa6NVtJUEcsNHQAEAn7RhnLc39fuZjVNaD9If8Nrq7aHnf844k4LWaEoDKfKjedOSLToOzX+rU
VE4A9GBoZtZmIphf2drwnkLtmpXp4AAUtX7SvgGGpmx6hwyF/oZBo10UgbqzRXIBxGNfiAxg3d6W
dC/riJavtR/LRDQlmGeYw0mR0PC90NL3qGquylWeONd4iP8wDYJxN+4Bvt2x4K1L2dzOfw212WYG
rQijR6DbjKty4kgoY9/GT5EtciWD6aFeNCs7BbZRMo9NkTCPtPBroPcNM5/GocKOCCWmEzJhveoQ
GErz/GMlW9vID//Y+8vupoOqNxqNEWB0aUytkPRdVYOuiRSeBjnd2OWjlo7T8nq1B8aAn3FxBsPt
yTBYA7voHr3ojmYs78yiuFZKwuiPem/Zx6wqr2KJqSxLci8mj9TJgwTQvxsNTobQHVSoKz0EeT1C
oTYpJ02Pt6Pw8uGjRwPvNOV2eUGibd4cI750BrzNvvMg5lvYSzIR+LQ71lVe7sPhDxddM3UdOSTA
wuJi+4Hv9VQXf5sRAMmIyzpQ3puMYqgE1aFddxyaFWM/m/fsDhAV6iyHioBRfEtIxWkaNxQKA/a8
ZHjUOKHtddXcLadyl8tQMX7nhbWKJRKF9AwZJZUqI7rKNrnZsnZUJnhdVvYwDVWw/KyfJXOclDM5
Lpl2OPM2n0Myc55SS50WpIsR7QsckiGVlm6C025wMdSKXT9TLwFn2otXVSHriCieOjCPUUsBJkYQ
PQNG7tu7WXC7GbiCyVQZjmulbzdO0wJ8cRH4eWVo/6nro0MfwVZjhCjWps6uMwSTsMv3P1lpbUiy
wSpPeQB8r80yTqPipvfzTVKmP7EBVUPR707cvjjtVxfYz8bMHlJiW6vQqNGisK5xpnjlUBVuq+xs
28QfZdalKNKNWajvuhUcEMAbjkJ3qb8OznQGnbKabejuFrMNtqWkVNpJ8qhJ5pCmyI+neBtL5IAX
0E4c/C04wsQfQYlEiWcEgii+5GCPg5RmBB9MQJ1nwCMwJDA5Uh+cwZZL9NrgahtaKoJbpvCNtZ8S
5nNTIkOfanZ1Z900C0rbwMUrZPYp9k7ZrifCx0yjYb0n9qoTbGxDog6vnkNH3wwBXvrOfOhYNQKr
3o4diVUwkDKu/cnQgctZCyumvE1eO6nfzfxjcgzVFGmSsvedGk0o7C456nF1HWthYbJT3+RpPEHW
G7W9RAyTvErA2SVUF+gqetaS1abHKdxkcz0o2sWRT2guiHpyRi8haDzC32Gkxn428VVOKznItvSy
8+bJ16GFnvY2FR26jBSSB/QDTcIlPezqSSMtIvrAVhJDt2nOajRTrwI1wArHrRovJc1pNDP/JpvF
XhmZEwTDup/lY2bPm1k1XMmiatMWAG1U3tBpmW84fUJXFERKfdRsmlqOdWnk/DdpCVhlsNLvoYIu
wEAsgZ5i0V5TS5w2nfwDj6unZYIlZBunQNGgbakTtShn3NCXprWzXgK02RvJAQurAlswPxSFmMBs
bUQvSmsSdfUq1Zwp/ZfTBD7tCmgeLS69BAJCsTfaWx7Y10Rud5b6UdBA7LkaC+cS25av5N8Bqqkh
tjdQRXbiexivg7KkracZat+3ehIbrf0AE59nzpakeclGvmWOuxGsphLusQZ5U0YyT7A3q5nTjS5I
RiGHNYa6y+WDLoXrxiSXT/wPZWfa0ziyvv1PZMn78tZJ7OyQQOiGNxY04H3f/en/v+Lokc7QR4Me
zQw90CTxUq6667qv5bcindSh3MwFcjkIAagM8ZWD5JepHsJHT5n1gxzLjzpeNu1doqXnvk93FVYr
aebwYD4EAnyTkIED2KnMXkOU+Haz+CYT17hLoQgKJGMu+sNc2JDxBnq8430sOyvnfbbo59spjf8/
Y/GuT2wpFMj5DsF7XQgD296ocF1aspOXEGNyXl7Dgtfo3i3KaU4ntN7YkFvp75F6fSBxxaEPZ+jK
o55ctCx5ncdxW3Sgzmq/NpjW4EFapPxmDfR0MU2oeHLokCM0k3MYMSYbEZQyW2Sk2FXCSfGXqq8M
AAi3OS36jN7x3V4uJt40Xaidi3lgdljWaWEAJgM3ArT+noULzqDix4EJAWZ9ReisrUU808plQLAo
WzQSnSuJPlgOEqC7MiLF7elkDRyHlFl4xLL9zS8pOB2NEmVn4Xpoq94ML6KHB+PEuEXZPJkyOeAD
jKCiXjXx5CU060aWrNbhude8stZQnCFHzC8TusMBiAP3uTJI7pfKuLP06klQK8NtXuvkBAgk3caP
J1XWRHfd5ZTZkXpaInNFbLRfWYNvIIoW8RxJbB3ZL2VDuWp0g44MGXhilnk24kdLsd2G1oTYv5ly
ei5i6VQPgvYkD79iZG+R1d8cKfKLJrkM5h/HEn23jmdzDiEZsGnHkwqmX2NfTFrT8BtjYjjUhbVB
JnWmLf2ScoY0hRDCSsF4pLqkZ99sxvlmFcNdZEwbqZZ9SbIxbNA2BoobBW3Km5dv2y8FTY1chW/f
+BOxy2mkhdJdWlTPi48cBe0JrmUoQP4jQUF3gqSE/4Q25PHqJZ7QnjyKiFuRt8p3/B1CFG9Xr/jV
r3BTL1nz5y7c8BehEIYIQcmOl0Vr9/Eq4lb5GQGrEG13rpCTiK+7q3vNkbC4O75+CHkJXzz0JLur
x0sQj9S++Fv+4bOD9SM6Eg4qWH98hbSyVriukM/E7g7djTisx0dxjFckLMtBHL/4KVobfv4opDPi
2ISG5eu4+GuR8sq/6Fl2iGL4PHFofJR4E15IWm/lZXdoE+7iCxeJy4Fk5soFiDzOS7xYfNSVr5wd
h37lq7hW4gvvLjJlH4W2hhPgwP7zI3FpxLuHG5GVy6s5pEm8HHYFb1WuInJ1S1+cBd8s23ADsZ8E
WiEREiKhWFxiTobT5T151zuuAOY7+Oqtp518Ki/NHdjhlVvNv+EB0ZO+ejmdkKE5LiIt6K59dCp2
JLscCq/2y5N0Diq3+vXxwXUZXPdKPxJ5zs51pZW/c/mpUP987KTVlW8lzpPT/bh+cNaE6oob+PHB
jfv48MgCvnJ/uTxrLqc3bbms3HXv+siV2nG0Hode36aDtBF5vOJ085XLa3c7z8JN7YREzDign+KG
KV8XCSURZ/ix+8NIYRhdr/Za/LZ4LdeLwcEbf42h68dVHOCVQxM3hLG64fjE3eFT0Du5u2R9/fDF
i3kU7q6PvhgtV991jz5jMloToRxxPzhM8SKf/3hHxvzXO/BzRpQbiIO5irvKr/HOG/EtP7sisFqJ
e8hH8xD8v9fwY37AEe0C8fjsODouzPWDgSRunDihr8HNAEGKdf26mOMll5JLDMUw6h5inFQwXNvK
qDgmDFin5C7p6KQVR6tmF7SZqjtzuLQFhkJyvS66Flt3hFPgsD1moDru6SSF4NR26PJeoxrHlavo
rjmMIJnuyaBfEegcG3Z3IyD0ApPPyotdHWO1o1irNbmuiLjhdOz0BedUjCUUAG0YdEUu71k8E+Wp
Q+85jhbeaflag/A64MSkMBHOpIVlJnwYeWHdWQnow4SHWkJi6tscAJN98/QR1TRlMC7qTJg7sQi/
1U4V7Q55stYqR2XQ58uNYpcOECmlOxMXugpOR81OPgFRLXClyqn220vWwywuHrTq+uW2GhHA3jQ4
l4l8IgiSMM3jEcLiy2LmMFHhD4r0Vic4L9mnNcZe2EwQN1fJ9NpgPNywn7iNFQAb/bMux9e5bZFN
PPR65qVjhu3VKG+vVMF+032M+p9MYIELjflJonfU4G44eFHSHsbQeCo0srd6kNqy8gKoMEv+CNNt
bUYqlHNA3Ej4RD3gx5GG6E9Bi9Nm8mxperMWqIiB9hAs84nfPC1BflggidtS+Wtkt9ZAwUa5ppXN
ORYBPCayQjlYm3tzecH1DM+4jOvkKXiOjmq/6ti5I2ghswybLXuLL/WIRbsE7j9AWlGdMz4vRXpV
2Y7ZoAh1+yGnoCr0uESvaW6vVPE7leDlWtLe0vkqqEyy0tBRAhoKIgIMry0cVBg7u2V5Mu2Dhg14
RMEUuWF3bPM/EmyTvNNR6IoYYGy5lG6X1raXgy7A3eoc815dtmqq+Abmi4aGKsjYVRk5JVR69bQd
Z/q1g+PrxnyyQHFqdt3J7HizUkKa/zXlCWM224UDPe04dnss8HRPznHD5OGItPoYmArq1xzdi72D
+X8Y835nYnRD1LGVPPYDbgQacLuZnBe4MQVGyUP7UIFJNmxiy+TezlWcKe212qqbvruk2KMk86Vw
jvqwpxW+t/tkY9G8le3zJOGXv8qH5AqAfwwhhIK84MNlbmsjxD6twMM4RlhLmmgpmEbZ8D418UuL
5bYtbQfA/0Lgc9V5acaDOmwROKcUjmrc3svwQkPFOaoLar1YYy9TKbShCE5aSLBZbgbOhqliXJ1p
2tD48sM6xQcYuECgXwL5Wkz6yzOKhk7laS9CzH5wUmaDiXM+ykS2ZeCkFkB/X7zpZYEua6YnDau4
szeliK3ULaXBB45LrP/igNPKviRNtAu62s9BURN1o/Ftr3Wv8QBRGRGYHh0s5z5Dj2QwhSlhcB+h
bIE8d6CsQp2T0y40uLn0oDAyNSjY1RC5QsvGHfq9Wl208ilAN6V01SlbCuK+sJbitymkcW5LNkHN
nqnpyAIYDqUxeZO5nIKcrp5qndkiPSQ1suVZewxTL6ktyH0ibIaNhj1vp0m5HyrtaQkFPQFxGLvW
WcU4uvYTrT2ZpnPT+d6IhedIt5qG6lh6bZM+JLp6ZCt+qrC0z+BTGTOGHOlvnfaKOqJ3q1tPduY7
KXuzo2e8xEmNIN8FDt6cr1IDsZeKnkiGso7YaHmZ7b1g5XdQ/iRmR7MyV8Su3qcNgu3e0m6l/O5g
Q6jC0DT1E8mCJvOdFj+VYH4gqg1c8WTTMnoHAsfgBfXaW2ce8F+e51/qXKw0h6nxw2ZrbyH6oxMM
WfAjbB6M4E+XaC5KKgPL/co+1FkL8PxcS4gvl8Ebv8D/NxuqKMnhC2Vs8IvwcKpv55xm0EnoPRrq
nuwwRpBryZw/s9UMdxCRBI4aMPAjt3G0XS2lfg041xTwazl22z5VgIcGTLMeuvHyoEXl5pIB+Yq0
xLZI/dEiypB+DPuy2WldIEB8U49FB2USOUgSPyB5oFlPDL39O3YgNOJJyFa5nwi17YKtmRFK0WBi
z9ZtwtbEwFIewUiz/Ek/xhoNMC7zyUjU13uiaKuhv7T2HrKGDbmkiS5NmF8FGBtEaAycDyLPWGTw
BP5CIgABlnnf2MgdwnkrG/p50jVveAne5MWTJjh4lFz2n2JxEeQuoMR8CrKlZ0zICY1nWp7yfUMV
1O/zAGMGb3rt7yGqdy8Z8PN63kKeXgfXz/atfQvxv7WvwQYw+packpM2up9Y8GGy6tqbxHce2W4A
d8UQQe+Ve7QnK/VkMHmscAyC7OzSBLmjSbOKPj4/M/+ibYJr+0rmY/8W34kPYbu6sR7tlb3Rr/zf
Wr/qOd7R8Hy8zC987bn52DPNbWJPupe3EC7fHj5Br3yiGt8+R7fw9zdg1W1HOoN7ww5xrfJPcGAr
7TbQXlHks96W2npi1PV6wwKLfHJcGxjaD4vyFJn0P421Ygxw4FTEocuefGo3jLVVxBSVTNpG7tkK
kjIfpgQxc6BYzoQUILr1GbMAssl1i445pR89hCVZ2kGNAuMu+2MyXMIMlSiPVQqP1bxIXDzA9m2C
2T9m/RoyqHTJT0r4kI/6sdPnU4tqVK6jdaUub5E+bjR1PDuazvKRnHSmz2yib5qiX3CSS0ZfoGps
tIjpPmEtlOhYZSGQJtMx/6GnovGAAWGJHa5BjH1WwoGy+mdcb91ZdEUSel+BCfo447O+uBZlHGC3
5av1UwPNt0mmZ2VU9mlMTw7ZShsm3gjdyRQYVYB1/jwQ+pXtDN246ri8S9lWzvqtwvYwWX4bku22
2ENlGVbRkenFNPCKeDx1ZXZBbVko+UZplo1lUcqVKT7XKFwhgcU6tGMFR0wWeMOiGx7DGvmjz5m3
NBDQ2C3akBMNnPB0VdhIEmQSS7fCepDqD926q3C5zuJPqXHe+7a+H+bucWQ/KqMxJgB4a+SdGwcL
ztYQvM1Bf6xDC/RinetL6zJpYvcN3yfLPhrYznXrHHIdia8ZAmWjthBusA1tpgzDor7PEJzTRMHB
iFNxssHF2NmtNbjugLA9DZzetoEQaCeY+A9Wtl+UkVcHCJvVu079jEJiMBoT4kt7pVNVBeazTCr2
gGsi7YOVXv4m8p4GE6rFXd7Sf68Q9UKKiAhXnD7gpE1OANuqvBtDmRKTKD+59brw3QKAWxbOU5NQ
MeFqMEBOak37qVmaHc3R3tq0MumFxoM0D2eJFBEjyPayBgf/V1FgIqjl6bXmbNM0P7XJxYqQUYLK
WFH2GzWBEUKmAqpJnG2K5U8LDmsb+aGppudKkb1MdhjZNIA7BCzlAjxxn8w0J5eNQ6LGXGyj8ZLl
QsgC7FuU27yiUdozOwDzzqkB64jrnpjvMTLvKfgM+/ssn9cpxDlQjFtSMw/Q1FBjMPR8oEuOURPJ
UWOpHYIeuGXKfpeA/5BVSTB1Z6gMXW0+1eRBlPLATmX2xGhISfLTAHPyMtoVS4xA5hJSjaDOz8ib
kNvrFLzP+gilR4MWswlND9P1ggcAE6t0+GReH0K/TZD9JPRDNwlVjM2mCGWKLZ1Vi+AZ47cxXWo5
2xojeRr1b4oyVfttQR+pn6x+N5vNOknZjuSP9DitoLmfbHUTVKSqMqSeDKIx2RxPu1oddm2HzE7o
y0m1rmE1q+mbkhzmeQlZ9jBd3AxMsqkmBAS3AvWdENP4xiiv8qxB805gy/QmRft2+pAXCYah+bvH
smlJ7mfC5suB5wI8bcFIstVfVCpzqSC9BFIVU5U1WjTksfDFIp0nDi7eyZ7wB3Q+YkhQ1WmptFVM
M51C722Kl2MtX+z2i1wGJTRj7cHDWh9zH4aP44hHh8tHi8jC6XlYCNHkzqp2C7FqWelIhIiRSu1H
KD1adE6TPfwYN+EuKTMypEE/O7W+n3AphxJR57R8df0uCco9edAboC5f72lJGkVEwMgQHyVHhx3M
reiCG8ozKKnuqN0W+UVWucPLW9quVN4/xYMSkmmsMRFFOOCP48ZGvFdF5dkupzMymkkKnmrJ+bUY
xgkzhAMchBVKqG3ER9JSGxAiNjtE5bId+WnfwJFP75OiZzJj1p/lkQBR/W5OcTLOFBcBO1NwcOO+
Z+DCBusQBdlbl7EnQQfT0JJm10hLVSrWOLrbsB2cq72oLzVYIa5Wh1RWf2AZ/535ZVuqpWrEMZk6
//vN/tCa2Wk08ByO7T7JXtRoTwschDEgly74yctP+OT9g878ZRdNpqdBXIRN8uA/qdWVZpZOn8wl
bhbqR9P2Wx2fqwCOTTh291pxMRCHqdEZmbirjLBRgrR9pGXRard/53j/ZXYp2PCWTHQrVlU0/L6x
8CN1kWe8KWAZ269q8YmTX1+IbDPMGKofzMD+ppN/+6xv55w0g5EsBp81Jvsyiwk/unC937KoP8GR
RO486D55mE8MnTM13TYEV2ZzI40/mRj+ffFx7CIPw7AVw4RX/+1AwPptBG3gx3lzZT+m05JvLjNc
yoh2RbUeO/8/tx0oX3idQzD994v+pTP4593/5wF8czEkWizObWSrx3LDOMD/fg8cMV4UkoycW6a+
kKvX5iem2B8+9y8SvfnPz/3mIUfMizOFKife0pceVtK8wNzDa74H89GIWli12TUIX1Ub8zAC0C45
lDSTAICfb4ElnN/+eQl01WLAkYipmOT8fbsEWTBT45U5QnzPyu7s7J6afpMUl/plci5h+GuuX/na
T9uA7sf82PtNdpdb51TzNHktBZe2vsoaR78BZMMaNm5v6q2xTjL1qwn/zzPAIoiPql/zvSM9T9VW
UP/017p+Rb7bh7s8ee+yRyzHlRarfHAc9v4ImtHXKhuj/hV06A8flPYwT/tFRaL5yv6bTBA2YVTp
CEY7Gs2HpoNYugn7tb2zMJth3y+5KcGF76X2K+7Wwvn5qHs09tn+4roM72Nh9RrZ1K9T6HR0yA7U
FC77F7EXBXw21u/1W32EXOB1ftg/mNV64Yxt+uaY/2+JX+8fcLQ7F1iM3mHOa5Zrxdf2JR1d8Aa6
k27+S7QSu89oK80QfV/VelNWO1PfFi8Da53qlSEMpV1b7mbpYOro23Zx45dvtvyWZxfpfiqJ1zho
GHwKZexdcertizFsrIFkiFOJtwiVDP1nPqlSDypt3vMcHBydeAcW/pUO8EocWvOLGZOfYNC66BTU
vlVcjQqkzvCnxP/JsZdAjP81mEiEFy6DMm7d3xwhtaqLoDcn2pFGzRXxe16tRhqadNkvMy667Y1h
gYDfwOhkO2dP/EAf7tgEldCBFflPnR16ro2+pcGJfwGU3/Ms7KWh0hBAIHxi1B6/t22LQeKi3+Xj
NhaJ8Re1PEbV3oEWwFJfag855/9eS+8LfXv7sZTe1YKtwA6aT08pXLraTbn1xcl808xzWv5mA1f8
rrI/pkGG4ioofs/zu8FwwNx3stlXIZVk2YQftO0YYQSVMfjah+4jfwgwCYjvUO5q5dGiEcigPaTW
vohIu8MmnYBV9J873OV5VTfvuaHkRRpQGCBuQAcc5r0Whm6vwgMlcAOTvWMX7mU4i8MJDjo+Cjoc
oNKDeERxoICJaoT0bX+YjOy/lE2YQ9oGk62jKIZKI/ifa2CZBHKQhQ7hrNFqhG8aAdXiwrOJpxsR
FLbE/zD6n+iawhFXjXOlvkXKFScsbbiPjXWa+rF6qE+leqisPW7pwwG3xNOwIHAkAd1dgnXJFmtX
YAtHMVcHT92yTu7Mx4GHmpJ+zYqjBYT/rJVtwcCZfYxWmZIB1k7LfKyqfWfgNHln6uckP6nw+3Fj
6hnFfCD+3dUG23VwgmU92JdRukJgmGh7NiAjBdMGcXaJP99z47utARsJIwiBVPsWqdQUmfFO7WBf
rjN4Ey5rIftuXXqm5QyYCMcIqUc6fQKHNuNWpzBI7njExkO9NWcXH8jt9IqYVEnRLfmdDxuTZsCs
sXIcdAWXLJenr8YdogUCQDACPIvFWvz8lUOAz+sBiQKNNNIDuuvwsaLsbKl1abqfpG7NeGfHXu31
9iBvp26N6zJlIishRIpOOaCbKb1edrclpRw2osohO/XlVtWZwhF9RO+MzAUlzd60PRuJAlrXhGAW
tpVvABkKz0N3DuAZ/5SUbgst2vf1xIGyqpO7xbr+5TH9X/ow2BsEx7JrPia78IpnI9gV1yqAl4gK
Rt5igCNUj+1WfC3d/IzesMTcjpwjiwy+k2OhWv9g7p/UG6OqlbYmHjh+5zx36WXiRIBg7eDax38U
8c3wHqk3u3JJYQ0OhbJJlFWc+NhrtPUL/lSMQXhEi+43W5BuAr6rLWgbD7k63IPnu4HTsx3mzoxg
e2iQcQR9kLUOdPeUiLCoDXVeXa1TWORNtHfCrT4+KbzhcEnfdIT51mZB7oO7Bgw+9Yfn8m+re/y/
ZRn/UgJNdNmwvxUJ7dyOUzIt6jE+21B+fvWzj/gVAZe2rBUE5QGal4vD3a5Idhm8OdzDXJQ2IcvS
8mp94rI2fWisMN1BoV0ELR00Cri4Dglh3kP10XBIUjbV5FfxPVqT+ofjV75m+29DARdxi/Rgovg0
EL9/zitjrzV2oEXq0b5B6vLGK2wAOEwBsB+QKWZfiKi9qjtlGqzrP2F7z5YS3jfsvtyTb5m0DmfC
uc5xuUHW0uH999Znm4rNVLGK7fveX5QrOPBwJ4Hd0/XoHqbhbCmQa7kZHrNOWl4lbnAQ7odq3+tn
uP1NdkmjbXixDTFzMbvoE+YCjYihUtB9o5kpYapdwunSk8VNe4NhaNS+Q69FexidJ3tHIqgZbmPw
hME4TSCMzDWhYJCoN7Q1NnQXZi9yD5VNXxKJiXufFxkv+NNl9qOW75iMnE04PCo0QtAKKjdDP/G7
C3X3BAOfEBY4X7zNOhy2VgwRwif/KR5/yamHFWB4P1OoPXF5Dk2NvEQQhCRpa0F7CbFeeYtA/99Y
d/CYwa1JmOAU5dUItxCFqvIq25eMhgCUUftJrG2sQwSbsaYs42MMmq+fK/M+zOE1n8RsIWYjXb4O
/V0IwQ9C0bBp6PrDj0oR7p26BOgPVBX+9bTn7wIeTOMFI0AWQW/s6ZzdAy7gZkOkVwQdP3+rUzbb
bEHJJQ0xTyyZDMi2l938jVCtKHywpC0hJCO7ylObPlKt9BgcFlQQngB9mbN+WPhMUY782wD9Vvti
+tvqQ4x5WKFj3ANPvlAQy9W0hJu0PiBZOlfl/FkvNnBscYhnmgv5asFHN5iNg9xMDfIcc40VmgfW
dpTQmdmIuwqIK4U8QeKOEAlp+8pKn9Mehwqtwn5AejUcLFgjmDLWRTOU331f7pLBOSRFuXYi/SlL
KpCd4tmUooNhVX9KUuDGRd/nQ/6gYWfidpN6cST9nOM0iGXXsRqUR3uQcAj/SFO46vRYCge+E4g7
zK1iqAGZSG/C1Amf9uzSBzXJZDXM5uZgU0c7CJTU5E0F7TJgy08ZxGtCXmYiU/IOxxqhqIS5xI5E
U2EOpetFGbFUudW02oN6z+VyBfoWcHOzLLwMDssVjtFSEu1Dbdqz84MVClQwE/U7O+eOx3MQJTbZ
HQo7+5eJrqeI7KJzFekDovlLHQ03VR5ZolZ1RtnYhQxy4k4NrwZONXG7rFr2FtpH3durnEqr5nRk
lfy15rl8NJBOJGymUp6QUOYW1OW5MsAOua46OTgNdjcjVKE+q70R8liQeEFIMWDfB6GJCAjbhjn3
DKV+0EmLtKOJnhOnD6nKau5K2gp5jiloE95XLaAvjSUWKtmXh095Ue8GuTHRUJygGvwymLtZae3L
pBwUy6yA4FqQe8PuVzWiVIPgaX3oO7DxB3ze/n1sW3/vMIkQYda1LFI81L9cyheFbh8ybuXYeSMH
gLp5HUOnpkXmnDMVcSb0qgPSCpVBL+1J1YbAVrrC3w9u0K96A3ZM1TdO+JuRreGSrGIzZKhrYM+C
DnQHbMER3sEySPDFD1WvO2S/mNQyihi68MUWUwz801DsYwKVaI+9um6PZfpSH+vQt/aQ6BBPo0oy
nI0irthVKzYJJIiHFWVguJ9Kb8RTEdepQ5JhzrRiveLI5uu/XyZHwCrfZwCNjQqe6JQqlvItrrRq
gkUSBgVEgUl38cxDQQiMP9HeJHa7oD4qD0azafoV10PHZwmcl5jGpyLFHsol66FiK/rAX0eOr+b0
FGDto5hE5QJ7jmuxHdbzpzrcSuHSeJxbfNqOSCigImfDSt+MUGO+LiluSJrl9Z7WuHRsZA+k/4gW
LmxoOYs9S/OpVQT0wn/85XALO79sSHzbaIza1fwnZDMRr43ZDYWP+EqRd/GztTeCs5Tt8X0RXjL2
FtrEIOq9lfFUdpdiw9QQ9htDuVNRip2MeP3vV1Y1/ka0dE1XZQtBiqoTUCF2Hf9VCFoalPewGpWj
0uEItjIeaEgxBFXZ12CUK2uFEpE/JMeVKeD4Y8lXRb+HlZ9hpuampriQxnTQJAirK/l11PYiNzLb
LYSHQig4s2IN5Oq60zH4bBYU8xAn15QHTbxJO0+J/AnhW3sasSgoH4i0Xh66HQUp3RtkmtynyvG7
HbeC4koDLd9n76qypT9Fy6QafLQ90yOuWrObngH9MRWIMWRz51dHOw6kRkWvKjZeFIzyyv6EdIMf
Z0iu7yopPMyjBjgjYEgHTFTY8kJKZLc0WvcjTRVm3LfeJ8q8gQNyKSzOatt0B4oHLIIWbRezm6x/
6Y/62sQkscCffSvTO7ijLGD/wkapeJuKHQ1pagY5W83aCjKt3vNQce+1wg9xUczX6XuIaGPdH7PO
k0gwxuKSeVy5z98L5PqwgqAwnhkTpocG2qAbHLnLbf6D5Q2OXOFvwZR5NNFNPNHEr9D9tSflFqi3
4aM1dvQWjCcwFFrcGNgAntDYQem3zp/tdusgvL23+ThMuEJfe8LQY+k83TjiIjq1XsruB35HLq+n
17zfM7ZJPj7TDrbWfBzjH1nIsKbzhfpOucuf2ZUp9mZ84KXKHlh8xDHqc6Djlt0pwVG7oUHohnXt
5b1LCuIESbny2119NBW3xQTryOTDdK9umpe2wzLAhWeQQcN9Vb6egGm+TbSfp43Zwtl12y3TzIgR
FAWOsWoPzvsPD4WoeL9PNyCeMnkZOukx1rdnQtHMFlvXVjkSgcxcsvxhAKl7/cko3ekBv+kA6/9d
QfwlyMHK2luMugBjnlW/K7GH3PYH+YcJ8AtX/rcjEtu5/3pKYyWdrdQh2FT18zNegDw/WbyOZApw
mMrSKvbTXX8crs4nHqP4rjJKYRxj1HhfIvP5IQPL+B9gpC7bsu5gLkJHVRYF238djWZFaq2hMjym
41pB4ITYHIU9HP3io0BFb+8yrpd0pFKj5dF4rFioSBnEbDDzTfAJ75hEZdqogIV4zEm4c69S7arF
oE8rnWVJwbEPRs3WONOsRbYQy3skMmz4wgvbTMzGKyLUzwwwqIzGpdN+o/xeUhK4T5DSlOmECTXg
msEm/q0yfipH/9fJ04dAZGpbsm1+D14epXbS29JSjqPiE5ndJx/8NqI6A9ndOi+dUzPfavMUSLfP
DLdvBYGPAlBer0bzJcXDMmx+OiJdFMDfRgf5W9wPEkJtmiTfdnBNP1e2jUb1qJvyagT9qRUhkIz6
i119Wt1e5N8ScBvop5Iyc0yE+dY2bRC9dE+1gaVw+Brpqt/T1uraPeZj65lprGy4ZWhWOfSZlSFA
tR9+WvFT3AL50ZQrpFtU3Gw6UXk2v2U0wjqlfSgJNLeDz9zmFZrsz7M/Yk0qePJh++IYJ6N7yrEE
dwikUgiEwZHN3ExY1JcbreJ3JqbaF3acRb8t8ks++fSVRHq1udwGxHcUiEa5bxEiiRDclJYxfW3c
xPvoia4ets+Q+Ozb1D9BTaf7/9mBI1k3s7/IJc6hOFY9aa0pcCV9pKjBFAg7hxE8svG7McWFMKPH
j8tBuyIKisA/OsEQfJJiU/bWGiKo3T0mhR/BLilfZXVbhaiaoorNOZSJPHenSHjsXZTBJxscdBma
zX3doK15mRCI0yMIcPUdLyKolt5FG23SHstD5uyELOwa2v8rujAUYo3ONrE3V+KvW0e7BeIFKc+0
AXoXbGQVIfz5/3vOY+zIpmLYCBqosb7NMEXZTxmq3wlzMNfwsHdl9t9YgLDr+mRbG3B781HD9eDY
7ooNNXsureiRojc3N8x3h7T/oTT+OxfRNDGalSnrNEM8Z98GNQLmbhw1DK8aVEJrrEXwdjE/hh2T
MJ1z9RPSBkQyMLRVvGMTvo33oEs+Wcc5YuQVRCUoIszJ02v7XuzHt7Rko+7j/PLv102R/y6gOE7C
Gy0AoP/h+jRYXaM2xNgfDVKGq6eJJ0Plfi6UyfKMbhjGI0VSFZ4H3EDj5dbFr2NDb2CE4VrsZ6Nf
x3njgeBSgEU8ek3GQJJeluFUNTcR10hfvqCAN0GQWHjFs4wFmNOX60YnWIpnQ+1elPJlKXB05p2q
gluFSDJEACsDLdTo+TvFWhf2h2SjjEvnlU0UDo565IKvxOMA/XMabo6+F09qYN5HC9O44It9EDKt
ooLH2FAPn3ABAti8J+7eMuO7xqHUDT15PiTLjXE+ko0dOfejvOzQQZ0NZkccSe1MwnwOgLa08aW4
yA3ycjaGJXY7bAytEgtr/RSLSHN+qc7pM5wlC2vBOPbbbF4x4YjkZLnDcZnHNG95JnSqhxC0xQBw
gnjAk9gk2Q939Qv+/OeMyugz2YPin8Ws+ldvu5pVtejt4cjaJSe7lCirT0gRnckT4EOr3jfAKMUq
3TlQvZ2dVJ2R00Z72Dig2OQt/AiC/D3F//OAvpUkNexQ7LI4IMxZ5L2dbMdPstTwA6wTf3wu0LVu
yBuBi9niVf3DAvM/mo+m+WVtRgOCFDH726MojeFYBLk+HFWI7DHFX//KBDTTyIEVjRdU/TRAVunL
T1aPkuwkXfMT58ZYp81I5rqBPW2uHQgv2RjT55LiodWgs2PZ2ePtkYG5DEHhs7IQ1YXsaaDOBQph
huQrYIhBgEXYfoajjio6X1txs7HpEemD0MQRYEbLuVXHTe0cR1iLcYbpydMyv0jNjW4USX+Y739q
FA2m8kGfWowlkQk+8ikDEmVyvmym2Tr409bbygImiy72fJybA94GMI4TtpuBnm2j6SRi+pTpMrC0
/Psk8lUzfB9uFJuGApeCSfjLze2/CipzMHJZ6vX+OKkfnXTKdXONb4ATrKPwlrEEq0z+GVR+aXmV
jPpYwgmJz+JBEstY3506tuhq7YuVOch3cedW8ZNY31sNDWUuLrTMaDHx9/7hwOW/qyEy5cikgpVh
EYP5VZr815E7NdSghsTVIyK8/NUiegPQaW85PsUeDcHS9DCxiu5nGiSQ4dBFrgJkdTrumKsy+02q
xu9u3CsPMxtK5JRbYfX7oE6uQkdg0+BQK5KabF95wGRWdeMtInBGGp4yAdH1NJ6Su2aHR2WXHu3P
9Ay3CJFdBQwAzRTj9nYj78fLgPEXvhG/Ie9p9HGO8dZGeOGxJX1bUFfaKxie+Uptzl3wCIJdZhtA
abqdwNqx5hP2DrXHhGazaYMtrWwVq9Tt2EMuurMDrzP5rj61mmu8xNE6dfz8mFH3oinM3PzZ+mwV
/P1cZ9/4NIuRTBTuA4UDvs1vJkkuK2Uv3aC3deVafiaX0XlFJMcCvEdPDZm924kO+818xDUDRmC1
ddoDMXuYC8zPUPB7Dx8PU9p3r+VjGMI7YluGC4KarnAPtvbsrByBj6woPuL0GN5rFCVPLcr+fN17
YD42PbV9TwPc0762ltGwxrD3rUlhqa1m251MZPZbuJul44EWVy+USS9YF7XbT+JI4Nqy4LjK8zRs
IodO+iGY146xor8qy5B8N2w4o/1Pm4//VRfYWEioCnGGGoDQt0IlLQHSnKLt6FwxJP6PtPPcjdxY
1/UVEWAOf9VJ3WqFlkaaGf0hZI/EnDOvfj+lBWy3KJ7m2cuAAXssW0UWK3zhDSEaOXQVbzLuVvVm
vOl5apkeIj4aKDzrawphHB/+i/UR/QBcgKWGj1YaWfZGeVIp45yADIf9DpV09T4Pdpe3xwyEx+RZ
wfnzoAi32BOIVK6jfJOCqDxq9QpTCzpELyhfsWfra+SZJZsIYRvfKc/L0/Tdlpcjm3qioRq2bei6
NimZRa0yeGjk10eitPxoHzTAqNy25XVCxatZtfuBIPwv96G9UWmh3Tqvzl341OyUG2LU6ldxq60d
gvCr4pXyBpOLCOwA6XtjcKjsVRL8J1J5uhOf3dFiZW+9GN4Rfpyi/315FtXvje+vrzJJN6s2DB00
5dDVlA+ps8MsIGxOkn0q0a/XCBtwvEaNDY6c7t912wiJCj+npRZd+cRMXCtdMKxCauVwzy8/mS7W
2uTcJkBQuWZUTUEpddL7a5JRi8LRrajL0myghX41wjf7naN9JyKH5I46FEBt8Jev4X2WrvDaLsFU
ZLeUiMgVtI36RJfK/sGJoekIhG3Tu966U+0rI3qw/wKOCoUlveWqTKMN8uVatCGpvfwOc6GOjSY7
hT5QBRzik+5K2w+aO1RyddSehkeZ+IyKXXQIgJNdjT/QiHi2iKjdo/qkHShLtqdyB8Dy5vJDzG7q
84eYTOToqobuqDxEuOdOTu6sbcitQWmbAm+9bx9EHQ0lJ4fFx9Fa4VtwpR0suDpXlOF2VGQ3HQjp
Y77x6aXTXiMvCX5efsZvcb6FuCvIK/azrX+/oyXDSOMAredjmxq7uMK4gWVmIyeExvXCuvoO0GEs
h2RMlTngxL36tcDiKX42BKjcHCvJ3kUDDAXqeMQCWfZGQwYEQ4mW3duI8DT/hrg68d5SbFhTs0Gp
5VanIBTF9YKd87dWBeeXSf2dgo+i4GU8Ocswraq02OqzY+ajHPtKHktqm6LvcXma1dlxdN02DE0m
5p2e77FrtnjvZBkquhjJtH/rmIrrLkYZUnT0RwTw9Z3pa+hS/qwA3PAtFGAg1pivPZzHY/QTdR2u
a/VOpBa3IEFpXdKyap4LHEXFj+zeX6iHfYLvvhwDYmogBDkK0RvrY3LW1t7Y5lkVZ8ehweWjoXwg
terGBshP6HxfePk6iSLgQQDW8VjqpNeE/KfjNraCW4dqFwwLKUOAEWZEKNHTC/pVjU61YvZwTozH
QrPQkreWgk4RtV966skiI7tWs1bjqUsJH9lCPVX+W4R2Up7vGjTPdMlA1OM+au9FWB23yT5HEE8l
2vYq/OgAzoDEc4aVaL9FjYlCjrTzCLMravZ++nh5VcxsPpu1IPDGhq6ppvZ1Q1i47fW6VQLfsnfk
pUCRIFTi43WlGgvL/FtAK77l2UiTXEfu0iKpGzwmatxQVFE9I6OwoKn1r3F8IAu4/GJikr99BLy5
TU1VQeRNbxCoWqGZoMgv7raB6fUPoHpB1A7NocsXjpXvF6l4N9MAqqIQGnxDbKM+gXxPn2aQPgGf
U3e3NyNlu4Eou1X9rYqOlRwPWzu8i3ht9kpstatWee3j+DoINhrXaRJhyGfCoQroxxbKwppU5maf
9p5MmQWkG7jyr9/Z6Wt7DOhtHzUpeXApCoqSRRKNuEcjS00nT+yTwZLWMkmCnL06mByp1UYUI8Q2
Bwc0OgfJvoVxdfy/f6jzJ5tck7oNEc/QQuZO3ulwMsgDS7rgzwNd0r8uDzV3Ap4PNbkMNVnJXbuJ
siOJNaQOyzpB5KRzfXmUuS3FftKUz8xe0ydTrRpxj4OBBybTeR6bA+e5qMFg3aAvhUmK2J3TRW5p
fFIq4XQgp0e6X7dmnnR2evSqY58+KzpSjxSEUzqd1J7M6lcoIfD0zNWlUJJKdX/zX7yqo5qyqrDH
KCd+XVWmXCkoAjGh1MUBsilwfctTGRwA5Fwe6PNNvr3p2UiTMk0lq3luulJ6HP1HGaIkfLoy1Q71
/fgilyjfwJS0QdOUYLxSxGkujz73RSn/cz8TqCjI4H99zb4tWxIjNT1ykBTRC1VwXjME6UM95r8Z
iS1KUqPJqia28VnWr2e+QiwkY8Wt7BI9vzIsQgJg6HhgvfyrkaZRR+GkUttljJTEB6J+u9+V46uZ
3i4uUk2dWaQg+HSwfJZGI3yySBIJAVHb4tOltbau7CeHhNu4V1EHUIq/fDDKUovsX/gH7zqYTi8W
XeZWv1eAptsodbtYcA465VRMiFZZ/yenhM+upQjlmXQo6BaZ2KoQu9bIAWVeToSCghm41svTNbvV
zt9isgDLsvPRQ2OrRTpR4crM30xY72NFqktxFw7FlnJRisumKBQOQCgpMCw8widkYLoJHCwQVN3U
bNpSk8va0aB9wthJwcQjb9QIejl0dpjafZnumro+Og0dS2AbUYJ/qw0l/qh4L5ZzrxcCE1Dd9FDi
00hB29xaVxZFw3ETeU9yhpkS+SdHryShv4cA61VHtT1BdZXTQxVKD2qKusFtPUTXvYk6eE+wkEA0
aG6oKxaZu1FS4PgO6J6BAlu09TshZLxStWpd6YA1c6wu+OAJYglD8ZzUzE9aIE2PEsirXneIq9qg
qe9GE3r2n7qQNlAwKQnaGyV0CIu6/UBAlNc/VdejcoKmhl3tHO+1I8aTAWhJfvagYjRDPBUJsUyE
XDuj+VWgIaJji0KhL7bQB3S8rRSfEHG6wkcImwz1Z/CQIt1F1E9otG5kyjTYFILaj5AsjJlIDB42
0J8gooi+Fb/HpVY1Zojc2ZgIsOrE1d3W0i7iuqcqigPB1cCacMp3NNU2LWWtXB02Y+MAd+BhTGWD
9MI+kqkw4YZEGd72Xgea/HSg9MZZM93CfclwP7LkhHEJ8vuvrkmKgmw1zMOfRAjXhaNtLDNayBTn
TlhHMTTNgoan6zAYvh49RdiHRVChfu2jR5cEzlsWYNoLNlTyfymRBf8bhikSZGGwiuoGifC3y8t7
JkKhISCrhgIgCTKOOITPjr68TqHnDGl6tMUZcKg9+Iz9O2kYZ23UsxKXKGffi0iwNBSTW1PToGqw
p76OqDVxlOHsliJbu+cjxU6yNvVTbyP694KBnoOsScZdEiTGjjtN9JedoNjYvrKwsb9XCiYPMokY
TD82e8kP2dc+GU5RHkJPaN83GyS6r1ESDNGBaZFV0G6DuL5O+/rAggyaUx6VmziOkF/IAZm8lr67
bfp3I3+L/Pb+8teZuQIdAmmHzrxo3MjikD/7OmEeKr7bZggM2Ts1OIVgN2nQyHcqqOHLI82tg/OR
Jl9FVXO9brQE6zefmvxel1+7/jkcEGBAApnIdDm2+FYGY/rPR5xMvyzZMmbfrLzEoq2ZqdvEVrBd
xqEoojnaWbTuAF93z2zqVl5iI87kKY7KiS7DvlQtWANfJxYDYSMtLL49IZSIwy212hO7GSkOAwfJ
tB4uz+5cIkCpBaifTtRIzjd5WX2g76JaAbEMCpXBJvSEp9BjWQOIlBGcY+U7KFMIIwf0ofc4VtvA
GAfL25a1zE2NxDH3a9qdFh5rdn1x/BmyRarvfF6/Z+vLsPNSSpF4PyrYleN65Ao3Af+u1lzqc/Qs
ul3sODsXfILbVCuOBK0OjsRFukQHkXcIkPNeeCQx85PbFjogUZhKA8miDPH1ywxqncnSYCTHRnml
R7eVikNoAOdrdyK+bl0wjrWDz7V85cSHDIxaF58KIDtmZC89yuwisTRufUOxcUKaBB+14dWpPai4
dgN/iPIPrYZVmG3EevHU2wa+h+E8iz8VMEugbtaOTgkEVeEesGV6iPlJ0i4EkJ8Z9Lf5OXuoyZEA
edQkMNaTo5GrGzZrp7zW5Q4PVQ89T2u8BQyS59LKh/M0YpkZg+SIrsi2Mpbd5U81l387LBtDkXXT
BFk2eRQbhRitV8fkmDvYvCEHCWxqwEciC/EzPqXtCzVh1+Y646Pp6C6JZwoSdNvcYCcN60CFUwPw
DecHV9vUzsflx5uLHSE3w+Q2qQ1wv05WUh4lXazIMoTjBLUdgKz2XmiytVLOdJVXo3EwWqQH0Ife
CTnY/EDjZOERxLaefiwaoKoCikmjkjZJLGr0Yr16wMUJrHbUUdPLTWKwfJcgzgmcxzVfnAyTOZx+
0b9Zex5wCcie3cKamVvH/zyFI09SAX1InNIxqoxAdccqoIvtft7v5B0CEHX5nb8PZoHc0nQsnaHh
GMpk0yRS59tpg5MtJGN43RmbgGvLrD+3g7u4HTRxMX2d4q/jTRZhXOlxo3YV+wGfw8jERQ8mo+8h
qENKnuDjpAj/JR+cbPxi9qdaouRBX7kofgp7ozBUcYLF6ZUqn4W6kZ0jKAQJqwwfOlxHm7xHjA/N
Odx08gCqJlIKCRDfALJww2EAoF1ToiPOojfowq84I1BPXdVBf0e4e8h1ZJOxDg4D51CVd6HdYwWt
bDM/fLO7/LrTWf04hmM3imEQbQBcKyXal5myz2sMYfqT6jzih0FfXMv/1MAPXSClI2LFstLhDYYu
DX3O2wgIcqyFj3o4ENBbvL9A1NB0Zd9zfWr0uVzQayKyS1pcS+uDB2N6NOj00mY3scGqo2CTZp/s
c0V+ayS0VJMPCCrrHNCqH3dbJ3KuJIQ1Yppvpb7zqifX/+2pYLyB447PHpzqQABe8C/UzWevulVl
xJarExLM3OZo58aA7pGzpSNku/UGH190oPRHpztpBX2sGt5jZK89ml8D8sMqci0xDrOEvIkF89CQ
NoDK5JQkpn8vhGFLlK0vL9rv96BYRLTlDJWzDM+7r5eOH4ZB2/cpJxnQ4eCWAIiJ4H7xyX4vj/Q9
zvoy0rSF6vLBvULOkqMTwjwPUNX6AUiwawANYiUEcTJauOPnBjRkmWosZRSDAtnXVxul0DFKmVcz
lBdbwvdZf8lgfDmwHETDI99Z4QL2TqQs0x15PuIk1mnTJrXcLGcyaXB5YBSoe7IQRVH98lx+N5FE
u+J8JBFLnIUvCMKYWjkWnDWIS6Uh4SP7tAHDpAmOAoI5bGqwm6a3cPN9Xh3fXxFkoSWoy4TmXweW
JV+OOVsSwrmTBfwr2sg2xiYUIMwOwHxT4O+uXxV29FOX4/sqUa9MFydO68nsDk1xqlGBIgPVgmzX
wzaLesyy03eV9p/HGeRZ6tYvgxWrcLAGtD8Q48fGCQKAviONN6A0kcm3zm9X9q+tUX/KCpS2aKg0
SI9puOsEHcQOFSIbswEi1FVQGVuagdllpcoiNVHR0tAnM2D1vTGmfZIce9SHGh2/Y6xdPaul3t/8
9tEb05tfYR1s8t5eg3lb+6q2q/AclswXHTtGqgmPRCohZQM4AYDmCgD/OVFLvC4RjtLiH1qLkQYA
Xjm7zmQHAXF0iUxYvRRY60MqA7Hm6kqRJRyc/MET502g7sigqHf1pA2naLw1qt82FBjDgzJhCDVU
4rZ2qUo5vwj/mYlpNbboow6mu58c/T+Fl9yA1soCSyh5aPHOiIuNC3DJj5aW/vz8CxCGQxqlOJNr
tlJ72aw1KT56YKTL4K0gla4rD+YiZfy42lYQMqokFarY1/RfqgoBd6F970IMbYZ1iPGvy77wxnzh
vJnJ79mU6j9PNrmQqRmPTRsxHyNlMSu9VZs1vP1oACNUMjAX7X8KiULkSsLbwOo2MfeTXSzF75qI
a77tUkp2YpJEgiMOqvPjIUjMvHOM+BgULw6UPyCdxq/OvQPWGo8/QyEihD6hhdItZzEJhiAgwgvc
5QjWi/nM2+dgX+mAmQ0dgJSq3PBVc+QipCg/SPtiTO8VCE3qIMPQHBe+8EzjmHm0P5NTQzblae/I
aLl1O5l51DogT1XIeeAdoT3tC2RhkfcCRYL7LA7SJb7d6xinAQV/Bjl7Q6c2ldV71cR0iqVf5scu
02ElRrwjs59lEKKdWMGXIR1/j0hNuUQMl0/mudVpylABZZBCoqT+deZL2ynKoLVjzC7DVaxgvJIf
Ukom2lBsyCLz7rZ364WbdS7wPB9zctGZrtJZgWYxZrrJpXXafPjVnduIwF4q7YUXnAsYzgeb3HGZ
VQ+Jb5qxaJ8RUguIJvETlm1cOZencu42NTm3NBVUoiZ/8vXPFnFguFnjqjqvBbau2ekstLZ9bqm5
Xh5ndvrOxpkc6J5klRhxs1nK6gA+mw8WQQFg/iATGMnb5cFmyp4WeJD/fatpd0Lrwk7lFow/+8TY
bYLfk/5mC8IUxnGKxs+KCwEdpMUGzGdBc3ookIuptg43gL8mX45+Bb5WzhAfsX3bRnW7Y5UkhJpy
8Fey8kt7k0g7qAzQQ6ruQw3LzRg2e1GFcZuPGqrf5YmYXUeUnwADgf8zbfFVzr5uWHtlUXdVfIyp
PbJqKfEXEQk9x9LCuazODmUo0GlkokB9SvRJ9UJKfa3kNGwEtcM4OjiplC6YNw87xDY4SBkmB6Gx
kVvYaib6cObKBv3mWvipybSgX7uRGzfyH9oCz69E3kAO8gf33orrk994D5Y1cNc2+9Rwl6rkc89O
NcixuOpwIP9sdp1Nk1umAVOliWl67BuBorbiaG+HNy7Jge+eighcpHEAg89jCjS9SVeyjUCIDmjR
LcWdsxcLvBJo9qZCyuBMLhY8qPWmMdmTWn6i1ePHcCO6l1YSfQ/ozsCdVQ5eTgTRjRgwhReXiLj5
iP1cEACA/MFiAIKzqEPAo6paTFdCGBOvMR2McscWzIpDB8GCHvLlBad8Z8gSNFNLdij3O3gKTTdA
mfnFOOoj68D8VWrFXVG/CfU5UHP0cN89zXnM8nJvDnRdEHSoBwCmqAh0p1A0cIDLgFRBA3hbUbDF
scDsrwwzv7FcDkHXQXjF/QjRqCRAuPJQchwTzJR8XoS4Tab8kGfhRnO3iNpdZZIL9SBDxVfLC+iW
GNkGLXJKfo8LsgcZ0HrsRjRTMIdRFLgSr4NxcvUnJ0BzBFF4T7kKEyxpu13qn8Cx6GV61JQBmfm7
YttW8Rp8tPj0WmyKZt2+jQ7QP6A13cr6ndW/it5Opu9jX36FcBW6ORK9wCtTxLrSdeDn0McpCzjP
oJiHGqVT2Lwk7AcVYKidHaX2IGo4qgVvf7wlkQolA2bZXazY91TDStSD/dy8roGNVyTBoetvcw+r
NWJBhNUEVgrdPSis8UuDnDeWdK30qOnrOpfRWTSOMXvOpCQtinaVLd85ClIBBvl4fgjgkjR02mJc
rhMocmIO5EORK8j7vvg/0hGBaepI9HIGptRKiyf4VaSySvaCtDnyrA41uhhr112ntdsSKVX/47oI
VTjIoHgz76ZV5Ps09B5rp/pZ4MsYK+tegvErNT8WluJclAD6EDyvomviCPx6+Glx5aqtKrMSSZqE
EZoDc6GhjqKkH7UDGHAorwLciiLpPc9+WgbehwDNzErIHmixfT9gGKa01crT1YVYYu68caiHw5QB
PEUg8/XJFMksTSflkmAazThEDvED3FAbvhNMLEzC3P1+PtTkPkJM1pSzRmzH4uU/PTgdqLpyJRZ5
FSaYQUbiMs7H115DLxDcUGHuBZmIA2PhUebiZTB/UIQJM+hHilk5O2WDrrAxcOdRAFyE1a4ax1+S
ihQs3MYMceFB36mVuzcIC/7lwJNb0M0QAW9tFgJkMtE6J7Pj8ITpCJOSCgVOC+sx+GthUJEhTQOB
87edBDxlhA42asfx0Vdeupa4GDnhmq5wuRoKyGTOM2io3MBnN4m2/27oafRTgS3UFczrjpG899y7
RH0VB2vV3aZOvifkGt1gP+RQbOOFIGD28Bf9XuqzCjnaVHg01oexsUIWtle+G27wa+yMnyovqfbZ
3gVyq/hIwnUYlKYHJ30Rxds+xO2TG5UTr8o+xjaDvSd8XD97/Dlwi6z8IHJ8MCiq1mAtpeaDZoQU
5/saay0bA6+ABUPnVE1PUdtUa62/FYGE6ZeQ841NwkXe4e9lq9GhD+muAH/Iw+i0MjiVHRm9mfde
6GSyJGJ8qGn8++l9lLybXKfe6F4vfBp1dlX8M0GTkpISlKaS6c3nHgChjG0AJrfu2oKI3NwqqElC
6fHkaC26KuAIFkafPQzOPo/4+dkObBNU+lqv+zx3wGmK6Ib9MEB7BB+N5O8VJSBvyFfUt1zVX9GJ
E1ecJSnYJRfPlx9m7nQ+XyqT00DVisGNoj4WoKg4XXEEityD/nONLBgBc7Mk4jZ76CqODuAAWCdX
wteXr2QfvR2vjo+9+1wjuWe9CLKxBHuuWTrpPtm23zf/P2NNTl3TjrvRtYi7U++tI05T5M27y1AJ
LYt1x63n4fbX+o+t/TwiAAtkZuPYf/gvuzJB5e1YlM91Pq5lhOQDAonYxTsl2kkImn0eXlhqFwpG
J+Wut9GCD18i9aMfDcSdYTuVKyq+YC4roCmCV97B+CLv0SQ46AAfqMwjY3Hbxx8GS7zADbaAFvTM
l2+z4crucIHk9IdOqFH0CmG0jiwL7GDFZlGh5lpZhxbnnWm/NVTt9VubIUTGGL7nXb0Fou0Xiiio
D/hLUlSrjfxa7V/Gbi8i05jgp+4Bddsn0SWpa+0vDmCBTqVvoGjotdUn7sAs+ymibGIQcHJa8C6C
xwgBdLdGPB8nDPvdjgQZHT6kiHW04YSwoRDTxY0SGZXT6L2W8h8bqI8ReOuO6MMG3EPQxP+ZV8me
x/Myg7gtwLEBAWZnnTpLhbvZAgvVCVN3AOdbzudZebbZbDlsszpns9kUKfwAFqa7GkEZyrK1q8zu
WWA8+hK2Mn3nAWlxD/Ws3spR00Hpc7QOhLT++GzxQQK3weqdj1/LSLKFu0oybpQOD2pnyH8tAyPn
UnXHonVJ/A44cpoNtRVmmqEXsFGaA6EB3xiwFNAFMgebZ758DMweSWeDTXal3VSD2+ZhfJTh+lVG
sYaETsoSLOWnsyWB87eabEmrzuEEOx5BgCQEobF1hVkgjj7B6YbNzb0oIcbgE5qLQvu/e8vJsV+U
OCIZCW+Jmw2DC0gb/Sve8/Iws0fc2WROzveEYD9tOr4cZaOyRupDbOskfaXUcHkgWzzwtwPubKTJ
6d26IWVJj9mUXSRT/OEpS9F0QU9db18E+yZBPk7uqcV62lZ3pHWJtQXBrlg/Ja6nwGKCsbyRkVTz
uHLJl2IPn+Dueei8R71ib79Bm8ANTHT6belPJMFkLV8EG9+MEtG7TInggCM8KIUpGk12XTwQR4fl
ukoMyIMBGJ926wFFFCIYvXwygJOwy7YEDwK47XO48Y8UC8WxRPQrEr4UlxluH4Q/4hGGKaIe4oeB
/pzRqESlWjRfYtHwQZfR0FG9f6314rM2S8UxR5KeejyWkf6jOZY4rL02fXKndw2oFji1nE5hIW8X
vsPCZ5hGtnXUu7LjfxYuwIwgH0IzXLwUh9pSKjFblnBsBYqVgb6dNW31lRhiDSOCCqi592sTUSHA
RuL4TGoLHnmxIZU1qcWyl4TaSICHUURBK1XatUoWFfn41hEC5tHLmBxE/i96NwL46zVvfSpvxEFm
07BxaCKqFSkwYpT9Qjo0W6U6f4fJKRBnbStbKfbpgy6vLA/rBJZf2fA+6odh/GbqEDuE8Y5/dEPn
LXsr4sfBR9AT0CkJA6mil58sZKnXwVq4OEWpQmsBSckOZyDvQweCcvkLm7N5BHqpsMZth2Rxkkfk
RitRCuKJrRCuU/nY+9hlaclNZT+QWajSr8iVkFkmcfU8WoRAlctubdLEI7L1FTi0+u/I9K87bpgy
xQrdFKoevRRcDQZKDPGvsX4z1D21C3+rUTaJ/TsEwwyanZLtrTLzPUaRINOvGyQxkfhfGcbfZvhb
ZA90kwUwX1fQqeBiu86bBt7r3+ODuEv5rmsb6xEgxtsKp9fGwS7WAVKANJlnAOTVqFpwyV2erBlM
Dm4DIq+G9oQN6xRS1ae+zAGex0J6IaleRJdlxJ0qtw8SqYS4aUWm0PZrP0o2Ap8gXmThGWZvtLNn
ECnA2b1fe5XhtTaFUJbZlYYzCsyGylDRXUVKR5Bg3ik2NX4t8NyHlqCbjAVcsOgxNna+X3iamaSb
mxytFY0+MhLmk5unJAkNgz7labQ/xr0IpMi04AXIYX6dQLN+L/Kl6Fdc2ZO74cuQ01vIxG9GssSQ
3hsHvYd4PjJ+4LUSIiBSi//E+InvrJPmw0JD7vIrz51TjG9oJi8N1O8TmHv2AWKnNSRLTgi8eryr
1JPY4tRDBUJFBNUII4k9TMZnpA++hYQkJgl6j4O3/c4BWke409f+1guRn5fWxqeDwru4M1y+ZxOW
PwBbFeTuDv5HL5hSLK2fmUucx7cBvsHo5CUm01f2ihQUI5d4CCLYTDY2QkzmA6XdLELjg9q4pt6K
yYvAs+BtBVoGxnOD/bKpPy9m9DMgPG55FI50QdZUERf6upqjrvMB7nLR51lz0GHwVpzYoZLuMuUU
kEA4fbiVcV0UNVWQ3Ya2czDZEIh5Y/jtsuEcA61RyAaEIVr1/P9BoJhd4WdPOJmvIk7yysigu/Kp
ffnRD363mbQlPAB/hu/gvmte1pdX2MwO/zInk+Cnk2p5jHu+UO7S6iAB6ZJX1IdyXIr+3UCT6z0G
NiZHFgPBjyJmhHFAuuCfKN5fHgdh1rk9ezaJk1uGgnYPi45bRlP+SDnoYaFbYSHf5d+3RrHX8NQx
bOtqrJ8AIyCStEZXYzC1lZb8MIluBuvON49W6fwa9RekAjd198uPceirY0Q4kp82zjp4RWge8ES6
32mK3lx3EJwKMAP8cnSWhUTRQK3hXQWfXUtAa0p5Q2I6FNwuBByNdqtCxEmid6GZBuGb/jLK/mG2
U/SVV+Z3xPUe2oJuQ83I1H8lef9YDu6VNGDCEiWxYLogaNP1ByERk8P44LIHxeNQhILguk39Dxqs
CZoOxQ67VwQ7sNuLDp2K56OFXwfHc5p8iPNcZMD8Gir7PcxqWX+PXcA4fmFcyRnG4uSWgFFDAgMD
7IRfP2oxZ0yL6ivNLwG6IQo16ocmXFMkz3jvTkE0tr/SUqB66IgEB7vGOx4VteBXjwoJgSOpIOFk
YL6b1cZCCl3jVKBfZp+KslwB244xS1tBrc/K2yR4EWUdWQ4/4v4xhcDikDiKnFyo9VDRIY71Rec1
OVXBmwrWmt8fqG++la6sGvUYpMNojDat/tohRygUI3Lp0UvQIW6gLgQOaP1w2xYtesrjzsqeUNi5
LkQApT97FA4Gr16bQlqletZcnDFuLf4wqvqWAjciXab695DexDHqr1a/UhApGob3hcU8eyBowvwB
Esh3bTapA+lkVMSp4CXRDHOdYC9qGXRgrVTgtqQcwaXK2F4edqaeRSUfgUNNBrREWf/rQdlbvVwn
GaNyDAF4yJIHaH4WBHvBt49Q11/qtM0EhgzoWCrgE9nhjP46YI3VpjM6JqK9Mho2n7EFwb8rYI3u
B9mlqG4ISTz6gJffdC6I/jLyJGdPAYuZZcfIwAqT9KEJDmDtdzluUhYiip6LLQudOgoXem/cJuOv
tjR3okVZoasmAq7GCFdO9SqCVCuQ92Dyryzw3S48adFRM42rsih2ysPlx569V3UN0UdZKPfqk3ui
pULT4qIXCeRwKqPkjpazdJ9adyRvl0eaKaCAWf9npMn9kDSFbZsyd6blPQLhFxWm/uDSbaJPRm/2
8mBzMe+X0SaXhF1IflxGjNbQZYCv68mvYDn88NFy99lwSPXbnvLR6PUC/8k1tTC8WGbfor2zl53c
HAPUrwHP4egoVRsQFo2WX4miJDRsddw2aBvX1PjDHbU86OaXx/5uJoGKoCAHQICHwIsa2NctoGdK
btkKt1YmjLuHHzGdYKdWtxLycrLw0IWDqpbQpkFABmgcufBOrApriWiV0zkobJ3gGylfGwxz1tAT
G7bZEKMwuMoc8G1ddOwLbd+HG1u4/UIL8f2tO/zBClqSEFeBwKvtbK1bqSHWB96Vye+6/IYzxJ6v
bzjZakNQObGd83GT7pnAXYnyjV2+DxhgRDd0RqrAgtPE9gnAuPQo3lDbJZItUciBaCQKj9BDuf8W
nmr2hD2b90kWbTlRpVQBWylIN0H9ImM2YqAqFNzixuI84PW8TOea3b2AcQmIYTopU+UHI1YrqGJM
hJvJxzBNOdL/butbOXvxdNSaWODGoVTxB5W6dXydFPI1XdwQ9Dn5jax415dnYHaHnz3NZIc72hgE
0sjC+w8LIeDI4u4mlmF/LQKe53e4IcynUPhE3HOyCPo4UCQ5NyJRuvSacYXmK+63dGnJHY1bUUap
evJ/whKL4oWPquXimW/ObvOzZ5h8cvzNQWWYPANMaWpy4qapXg2F5ShlW7oFBWYtSvvB+RP5OI9E
1yLVRHtED93HFmMCEBsoowQ36UPS5g8hxSBiO0rLMd+rrmkrjNix1jsss+hekOw0RYEsNtqp+btx
GFN7a+B+gEhNOTzrMBYqdJS5K/BcwNjxWUb4ibtdARXj+pgHdx+OPK6pNMEeSIkWe3TuYFYSARA9
O9lbhopvo4f3WnsdY3Z2eW18lycUp5KpWTZJnAWsaPK57GrUlNJQI9D+cCqyYIVwB+iUAXgGEAyq
z3jkynQi9fwq67VrGjf8PacD+mIxdT08MN4UogQ+LLQ/9DxeqxDmHOAjsoqlVzagxU6nxPa2MAIX
tvbswobPhEAhtD1neqIWRivHbtt/BhWVdho80W2lWU24SLJ+eaLm1zXSAaBKofN8Q6fJkmSXuqRx
dXhvZbdr8LDIkgSddFAvGfgSrBqy2wESCMGChHXcYr1cmY2hGBxBWta2/tnHOysVhMWYBaY3ooeY
g6SxH9hOJI6E/aLdLPL9ftgJmePlJos6O9O2rqEsg9YHZdWvd1c0OLULSIhNbdU3SHZuVKv5IF3V
+NaBPP6yYKG0lI0SL3wQWUcFRlAkARSvFH84ZA0Wu5/wwRcSG0tqj1FBTQ7uPn0x0xRIEj9wVzai
f5e/2tJzTw6CqohMuyrFlNGiRtTaMF59li0bUtQgKN5eHu7/8YkswaPlqv+GRLe7tpYjpyUz5UBh
lVQx1AX9VkjuUmkO84+B0yUO8UXMFzbyHJZTQd7if4cWZ+LZ6uBkq9SB3tuxR2FIPZC70fhEp5U6
h8gO6zDdi5o3tHaQO7x8Y5tiqVYxa2eRiTa/VP95mMl6SfMuksau4s7Fa+KXGz9RVoz1Zx/xgVzB
LB5+lNOs0oUQ6xMh+i28A8fCeWAJ/tJkDtQicbpxYPo59zPZW0dvdujvhxF1brA7sumuSluC6rVD
pLYao1ulsfbgG1BcPSj9Hw3FS4fsWbBYfaVc5w5+FSmhk4PYsfaENPG1ZKFLgaIC9qi+dRDBjDY6
K1FVoWdKkYmoJ0jSawx2Kgv1Cn6RCHpAZK4701g50rPTao9C1dameSjAddQasNXy8ESgVkCLwqX8
zN9goGMaKa4cUXPtzdcyKI+a9QkY/8Ta+W+ZtReIk1J5M8wb74HLw0enwdl1FUXEVAvBovjPaey+
C1lxAZLLVW/TRQXOJsNOwvAptlaBp937EG+IPvKlctBciokmEHI1OJsKSuzX9ejIMTm3QIUXwc9e
Qx6te6NgCabXQGkZesvirT+313WLsRTLQj9Cm6RMEpbyppVbtJfQByBvQ8OvwNBm1zj75UrjXFB5
PtgkpvISv5H0QmDe1ZPaParxvvWpn7T2Kr3PSgkydHjdmq8gMmUb9Kv3o9AJNEDsVfYhoU9X+e5q
8HchnjP/xRF0/mRims7OgayHthmFTEOLNC2pQvneJ4IVnTW7/iWwK9wjTlwUl0ddmvtJXiV1gS63
KdPhqrsKDWXR70zRLAYt8ewvAeYXBpsixuy2zSyIbcCS0jvqFxZVH3oECd08zfixuKzmOE0KNTUE
OoSbDhn51wlNJd100xHsD/mD2EbDuwujqoelttPT28R6bdvT/302CcsAJAPHQPJpcoy1uqx5bqrE
wrfH5a6H9QZPG6lran5FufDp5vbp+WCTo3rMtKguTfCGnIkAKEj+S/NE7TEfdz0eqEsfb44uqNAu
oDuoUhyRbXF1nK3Pxh2asFDoOEHlulU070mldymUxLt8Z7S4NQlckQYn83UM1R0Fv1vEMe4qSqcS
lSoZETEH7k+rdlu9rBCNflN10Erryrcp2ZDdtndUDlw7vIpinBZiIUjuXVUu2lLQdsGroRNMkxxS
XAYT2zwp2lPBqVn6T62/B1ac+nut/yGV7t2It3DhLkQIuvh20yvq/PUn31aXxji1TPH6yZ3C0cBd
dhWpv8d46+U3erWNtXXtgGvNP1xM4tI16SApP0/64EnDClxmmWPM63Oc/o4M6wAiZe0q7ZaETtWO
0k7N70knNw5OT4ULuL58l/N4Y8t/mz+78TiSc2Ty32jNehg+691VkPcLhNc5ypvoZcLQsfBy/0bV
CqJQ+R/SznPHbW1N07eysf/zDHMY9DlAS1ROJZUq6Q9RtsvMOfPq56Hs3rblgquBMWBBJFWimNb6
whsqs6Kr6VId8ybWMNaL3/iJPV6TGMqLyBKdtH4tCcvQsRPc/ooPhGKuAiK/nWOiVCgJo4/LLccf
Q3lh0N2UToSBMco8K5eAg4TkkjcDTnKfa6QQ/Te4x8g6mUduR3xf05We4WS0b/PXMgYbIWAYtq5h
PCslE9Ysw63WRaRnkknTqILIPkUvM6+4uersDs87eipSbkwFSJ30JqYVV0XEeVunWEj+ghiduyiA
eMjeB4f67uBkQt1BMkIfMdo3o33m5h5JK+1L1SD4PhZiPhHw10mmFuh/c1TxJOf9iIHy/jOMBLVB
ek+z/yqa+tMzjFIXGnEWQ2IJfaZligVEIySYRhBvT6V+wJ2bjnF050SfwibcaYEwF91T64CjwSMb
7j0wvTASJ7owhxhnA39EDD2dZcOq7OaCv6z6FUadOlJHuI2HbxHhc9GXIK7szmtwjnhovZWPGTjl
OhmJKNFfylm/9LGrKbD+HUGz1JeIlUEGXjymPEeYyfE9g4yL5uKQBfOyP5vyJjAuAtwYd9TAQDTL
PcvtC0qzM58UQTTuUlmc9dHJbM2lXh0b0Fc1YMgY09og+ayWa9dIHi0UZ8v+WdG8hQvLAFsMydx3
anyuhWRaS1uhffB9GzfDNm5tx1pFMIUafdYn4IjSk6o+IBsysULGeCq8Rvh5FCpQafkM+p4hbi3g
T5Mvym7axEdNc2b6cGytZu4JDGTtrAmmojVRHSQG7hzaNjnAEHQOGvdcgy+2EPZUMawPkGqnWSU2
xcQUXvHxwN/RwjMwxqAu/FwMWC1oy6roF9i+ECF32YOl3znqMk7zufXWJPEsFHG6TYv8IcvdO7lk
FNUq9ZCNdiiB6YgfDJHvdnHJsiFC6IhmWOJN0qbx+HK1oxERvnCFmeAu8Kv1/WLql1/9BDbqwcH3
sF06pW25u1TYiX078dpiWhnYU7yG2oJqvpZ8IBL6HiYPBsTYVsYTWFVuGRoatkZpYoWM3A9KsTLM
T+Q0RJgoJXHfBc0p6m0826LQ/nMw8F5OyX4ZxzT0qakgj6HoTw+bGaRJr9bsV94Vsg0JJtIXsjra
xw2xTR8NX2xHmn2w0/Ec3wyh0LgZVRAtgS1s3uzUUHuQK6IRbiW0zWEubVM0uj19ETy55+ErJqGy
t02rp8LDr+SD6//uiebaYwepoxTz2+jSZpJV+AEF2xzYW4kU7WibClb2GjLblT6n/+gSGX0Igh0j
uduD/nnHNxlEgGgf0Al2rIQXJ3gqhEMqHchW2oYC7gSpd93HcNeb9u1OPQ/DMcH/Oz727d2gHivj
GWPAetWBAhyQh7S74oNrMqYUv/06+Ch416gS4JibXxdHjpY2DpU6nFggv0JKafFhUN8+jAivmdLt
ngBQYEUPNgmPvNsYpS5Lq6vzcOuQ6mr4pFiLhHS2lg+wKBiFd8jw5y2FvoXazmhLFOlOjbE29948
/RARwdTOpaYQRfaTBt5Gd3ZBRk3i06hFCB5bfqjAd2kDPokLsZqWgm1kD3qxqYK7D+7id8oQqKrp
HAKFTSbIm7s4Y/jsLAOrUL1kxsZu1TO+JHpoI8IySRVkxB/qEIBIlW20vF59sPP37ibanaqsoMqs
Ak/+9bnFf3iU44jpsYIREEff2ZGzwP5U/82s3LtOCTEw21IBB1SAYEWSIyOObxvjtpJ/gLV9J8hH
gUg0FG5vNI9u+fN+1welm/u4eZorZAgU50WlUlpeuXkR9bkPYVXXBuXtPUQVBrkpVEHE3/CXDSBY
el0kaRKDIpjFCex9aj97CXn/mrAobLCPkcJpquSLoEvXak0w36ibAiwH2yaZhUmxp9mh3E21zp8U
5bkbnhztWegB7jbpWh9QBvU3VmxNAmzscgwrRp2ayh/NqEYFKY1ej/pWlmsoB22McEF1CaDDo9nJ
wGZn+VpFf0SHYJm+tvHwpja4grdLD+pdUV/C4qkcnFnb6nPSiaGMcPRck8zmuTGhBRv6IoiO0aBK
rTKbRvJcyPoFSP1GLaj1H+FKBqPIQ7W2mmE5ltYpCVnSC7X4cc8+wmhXMIj8MCp5kp1rGQEB6o8e
nkvGSGMBskuHQQzyGblYD8iCutmQUdYgEh3LvxlmaFV9djO8pWn0wQjGBNzA1pjvSIG4Fv6qjWMi
W+oMZgZVvgbi2B0z36TvjaUi1l9uuYlQbs0NoqhEwMh8azUXkyDX5BqN3EhFKO2hinaMt21xqDjx
AaoVEv4+gQSuBkPcfsh2mS6vQqRCpaMJYkYT9lz7hZ+urEEEnoI3u5g9eUmNcSRNF+PQCWYz+fOj
9l55GnsLKNFo940KNDcRQ+fVstjWJMwxSHnFZMoa1g1u5VqcEyeqG1MERPMqBNEcQjtIGq/BYRQf
7yjCS83Ez5Rrr40zDIBPVRdIGTFcN9GqgnYGSCZ5aZXORiBwIpUf8f3eKWYwvY6+CyKjhKzdjOq1
0XhWHrVXut9Ys+0WBBR9TmWfOPcjO8n3d6YC0CWMkX/z3ZPjLo18Deo4kxPpfqXvaI3hpzUK43xY
AzbeiyGo/hHBkZiQndweGh0kyXMbAiZanaOzRqpJs1BKDhRtyFnmmlNtHOTwaiGYJmDmg+bc4K3g
FPdN8Ro1tmO8yROuFpXz0V9hhIeM1eqGS9xOIRb7arrwgMUH/bTsmxXfqigdEoixPVIYec6v6l30
RSIeKNqAcbNNxCc+5gLCoky27DVIOa8j8gBLKO4QBHsojEvYmQr0RXvLdrTXtiYH1Myp6r3EjoD1
UQpiZdd0mEJhQyRF00jYEUBtJUNYeKCRDGnaddnYC6IBROOsCx71Op84/VeQs73qbuMC8a/CX5gB
U6H/UveVHXit3TmHBDPgOFHvDGHjqo9CVk5FR7RbWNhZ4EACCNcoFjBBoM85kUuSWtHwwOwWU1xr
o2GSZP5dlRkrj25QU56cApzaYihf9U4HSHxRqvSoehOUR2ZJF0xlUbujK74frAZbrGBqlDLDtA/O
eVbJ1tKQcbR2LpFTzMcOZtsbi5SHyNLQgG3upKqe4UKycRGiTcWL0zYjg2OIkTws2r3SKZS7aSsU
8qpWvw702R2xX9ZDhRmXtpgvreguCN4sHfOm6GlI91IN3roH+FXiTIoeFy0t3FRH8M3IfBbdGXAs
k5NDWkVhMaCpRPlNjS5FjAFXvvR06+Q7+br8UGrhvSncEmXUHRDNAYQzbv8p9HZjTdBjROa2WXLo
ynqfaj3BJ0eWx5PEzW3kMlwGXAXTsqBlBGVk27dDeo8c4EdB8XuhDBgpUx6l7onKb6KJrPQsLbeo
aZjUVXxjbCpL61hL542sko+OFXWNwbmwjM2AbtafB9j3wgf4gTQdNU0cYcq/noeyMtOGC3RlI0Ie
mHjIWAPV4RIkpOHoksTA9v68y/fAJDK3EzIv5D0o+9/UCT2FPNPVXSobSAujRolI/Ch33tCP1sQv
SCTrVgUw8IXpEeysZhU8VVeNbTjxI3NP7+00az6Iwd89ET/9qJvIOPCCkq4G+CGGn8yimJYtTOGN
rjN9fbQMaPn/+Sy8h17Dj0dHE9tAGpuR9Ncz7+i5axT4G4zk+0JrlyMZq7FQSK9k57NE00ZUpiMf
THTWLnNHB1EE4Y8RKQqgzirQyyUbMcZGE+7AcSlDauYcgpWscavqJTiZaA+ZlbEqU+8DnO4754qf
juqoYpCxADX89afj2dEVek4KSdBFXwweAfyuvNhBWqLf+yFn7r3dXedQ9DZ1U7qdbbw4zSI/oz8P
/JA66VQithKREsFpaIhQFPyqwvz44Oq8Mz6ADx6j+2/7vOkC5XLimkMCzqTgXugBrqldDyv0tTGU
CbaVCioBqUHJNt+PYzCOfINdRiBggcMytyumciZ/Y6rwxspVgJVbEi70vpxV4wVCnezPP3ecb29C
cpoYBs8SAcdoePXrBcngGpRdDQ4Ig8UGe3FxrmSfevGDR+R3P3OuuKKMCY92Nc29OSlB3GpJMABH
kyNEbT24Ox2+nXhAislhMNr5CAsbaIPjZNV67jow4DV5KRpH8lRpEQweMF6fpqp2r5vyyOpOPH1V
+N0hET4SHHqv0gTThIoOg5si0nD49YwEmVHLqQiAhNYOj/JI8R8ZYDRlnfgroEQmtZqot6j3Rn0H
rtnJz3KKFjfKHMKLknbEKlRaedJG6bM/X6x3sv1fftrN09NUSSNYHogLxr2RhEk6jQoUMcTHwtfj
V93eF8hpQTQHrTYy5n49C2nRN7rs0TUfOUAYB9sgIyH+jFETqVSWbPribCGfHLwY4RuY9z8f6HsD
/ajm9c/ub0rYTV+6EYDGKzzNI8bo+wMqIKs4+JxAiszKx5FqDaqHzAfM2qiU1wqblpRQy+P5KCKj
QDofcS9//l3Xet7vp4WYHE0jXKBvc2YXewgjk8EwDOYOHx3QI2RuI1kQqhgqeNSGtSPpxjjkCkjF
jCCc1H1FK6sWjWUukIsBD1CZKetO/ajJ8k5oTYeb+ij6T/Abb0ukPlp4EoAamIHiDkEyGKgoJNC9
QxyT4CmJqh3oG9JRAB5XSBKC5X8+O79nEqYEzFkeixugx6588p8iI91VUzNLYyzD4xnKrW64cDtM
zibwPj5EKL8zovy6s5sbFEXaVhacKNgm3d4lX0Y7eyagEx2J7sRC+dv1j9T9XVh6iMfrEkR6Kui1
7k67nkw5ek060u38qGDdHdUBIpnxotfkpSB+2Hz/fRL69Zfe3MuBSto8GJwWnNZNwuVsV1t7Iz1Q
wMSUW8lJMDKakWuUjtN02QyUNaD3IoIg2ujbI0n056v0+4jPz6FeOJZ9GO9vAXKK4Tl5qgTB1nmo
9+adf/7I4uyjHdyMUlmkKFkFvGVbWSuqGOR4gbzTsoc/H8bvY+Gvh3GT3pvRUESRO+6lHkvBpruU
v/DEde0H0dZHR6P9OhDC0ySqkjhd6ck9qodiPbz8+UDevT1+uh7jD/jpqclCxF3y8UDiZOY2dh7O
sk2G0fgbqIXmI1uHj87azVMTpa7k6gk7w2g+lRdpu6Nl4EkrsNb/f0d1c9ObSl3HZsOOqCpktTcf
Rk9T2rrwraxp5h2Bgfx5h+N1+HVk/vV+uAlkwA2HWiayw0bYgcUY3OOHhJUPTp5+Uzku5DCsk4Bd
hNEqkqdVdAi6z3qJi4/ywVj+0Z5u8pwWZSBfl9gTFr6EIZT1oeI03lg++PNZe3fI1iwgnCpCGb+1
ikNT9w259q/3g1+/4gsHeYxiU2iN6iTXff2fz93/dd/Su28Xo/zPf7H8Oc36wne96mbxP/9dlxV1
Gv81+Quq8Ntr/Vf69a/76rXyy8r/XP7X+GX//PF/fl3ku77vy36tXn9ZmCWVX/XH+q3oT29lHVXX
X8GvGj/5v93419v1W8599vbvvz+ndUJ/8/Tm+mny9/dNqy///hs/1J9O8fj93zfuX2P+bpV8SZM3
iGe//c3ba1nx56r0L1EipqIwifg/zZS//2rfxi2W9i+01WmwKQCKQUqMXJEkLSrv339r/8JKWkH1
x8LKESU4jZu/TOHw/vtvQRL/ZSGvKwIKkvlWmaL7/xz8L5fkxyX6C2TpXepj5fDvvyGZjfHtTw8S
07c6ei0R+eJLzwxxM+DFJDeJlgf6zpKG46XHeSjRpnWgPbsa81JnUQ0Df3KWtDiaQ/xL1/X4ElXS
1o0p7fizKgsF2/M1ylQ+nXS9dtksZMSRg6Ek6+uy0fux3ZUUrQMBhtv1JewR1bq+i0HC0Ub+Z8uP
zf4/n/mxLncFuM3XLdevSCOUcwB90htO+2RRtUW2BvaAfUWJXbov6Yu09JM19nn0r/Lx7bdlTYu/
vfPBsnCk4zKuVwh9Uf+fRprxObOq1XX19Q+CTq6G2fULBrMp4uV1Uy7GUnV//TsHbg9/OH7Ft53J
KrD93h0E+ob/c6w/jmPQK47jx/K34yqvR3dde31J4tED7du261df135bvn4rhp+71kCNQi6+Zr24
XwyuYofesKKchXeVfM7cs5+ANHXTiTfJ1U/T6bQQ48l0P/PSyp7NYteYb5PCnS3o904nQpgu0SBJ
FotQiJc4cHuLc0CjxmknK01tVueVFrz49QW5320U6OWkwo1bH0SsHVBccCUqYo21xCFCnU0r3bX3
s72PB8TLFrG8fLJYrE5KLkxPq9W5Ic06zA0xmucilSvFOOFIgPhKfVlltbE7082o4/35cIh9Z/kp
sZLTLsUB+Jl7ayqGzRss7qWfWOrcC8xtnNczpyqnCNHvgQC/sdvYE+5mhmPezbaLhZnE88XJc5xP
E9FxFprmns3e2Jh9MpttuyC0t5OFjOPc4nTysnDKYQ5WfEJu4WQK+kvYn/MSApaXpHZqbpMYOYpV
nA/blWvJe10r7dW5GMrJ+fCpBhoxv+yCpJlcNs8RI3pLR6tVZ0hT17Y4pIucABlN+5y7ItUmGKK+
9JFsh6k2L+iURNnwKNXC86wempdW0D9HekZM28wXk23ePas0YviNq/MZmdcEOdrDIailc3gEd7K0
+uFxEJUHR4s/n0xNPJw5zbWpTM+HywH3oH5+yfOWZGSluN62E3LDzt3nNi/m5x3wl9XlsGujYrHb
PW/6OJs/+tR2g5TicEGQL/WbyPjkub4/dyjmJ/LUaJN5bmrb1UmsIy7swUcGZV4n/rRzmpWRrxN1
5YaOMi9Mbe2po5aCuizKxl64qrAUsXmFIBB6i97IgTJkk5VZFRt3sjrTAbNXh4NYqNPDpQ66GRfe
dHed7G4yF5S1SpE1GeDO9R1Ylf6uysl6/IOv1xt/chZgUB0Ou8vuIhN8PD9vNmHVzQpOuJKHG0ff
qLWWokwCmKdYWU9FjapErcaTcc9KkS244yqtW18ul9zL9unkOZKhypWPZdqsHEtZxCYC89qjpB8a
ZZhMlKKxA71/WHhytZysLLx7VnxVUg3zw/kg5sn8csFXBrfoy7NivUaYjbQlMsK1dy5MuqC9lyR2
5NWbMFKwH1FenT45SumToLTHpkwXpZQf7xJdOi5OTmw9r1agMKqsnNe6xA8Okdc68I8z9LzTu2K+
22gjlzCd1PF9qKbFOqzUe6TV8FZxxRbW2Zue96c0MtcSGsXq6AiNWLAg3x+XX32hWi7X9/vOKWej
lkoyN3BWcVxjketBhlpbOqtEeWKE7todyr0fSFNUcPemgTViGylz3S8nGComkbcKYn+pS7hpaOW6
lQvGmv5xtgVJ0Cy3p0WdAaRw3k6cKAQD1pwnHGPStJ5f5oWk0QHVN7Wfo8chUsAMTqlT1svA6OYx
zuRVavIcxcOC8uXCEF8ZFQ+Tk8YXjF93PkihtjwcLknpry87LT24rrKDfe/RiSXe1gZ93oa2HmJy
hGUrn69ldHzmmemg32xOYd3uw8K6G1Iq6BXQhEoen+NGdyaypx3DpJ2jRCLaZUv5SqykhSIlM/HF
RDQpCdeT06pSgVwavs2Th5banJupbgGd6S9JhqBjFH3itkuK/OtMbRR7EnihDTS8sgd1s3BaY/O2
UtXk8XRexYl5d0AFspofDoZwyOV6ctkNjCp+IaLcQwOky8+OlX7xctvEvWD8nxfS4xuSbEcGLaSp
UcdZyb21PZ9VwryDGypzoCyzUEvBq5k2Fp/2/BKCWeNZMbtgIU/raWvtn8Hf5svNY1CoYG/i2SBL
SJCKduw15TxWske1TT81w0DNTummVOgXWvfZFU6GoGzNPD1hyqEsr0OUlNlyPnCOL10tz8cncqMk
9Rom4rZ5Kpp0rjS0m5hS7dQvFewl4WEUZYwteuiv/KY+G6mF3uhgf3a16D7VS+5sozlI5WBOXrZh
UT0vFgulqNYn2HLW7HTuEn22YqgWHj8NhWIfap6sdOnm8kuCqLFQAc1vxRfV8QM0PGWycQ9Ej5LV
O59eWqZHTwtHyp5PZdnsx4kOFS3OvqhxAJfBCCYMjL4A7gxwf8n4BwZdsqPhrQjqu3kdRM+MH7K6
Wh3aOme82c8PjmjajEQhDh/Pu82mmOc+2YO+jrGYtI2y3jjhejcwAeeYYT3jPjd9LgL8QwzEl7nI
tt2bzdRW/WG5CZqV7/BUi+028O1YMM5e1xpZ+lmwordrpNWnTbK+vnhWq08wgjIQtFIJHyQpTtbA
23kZ310/c7v4z0e+bf3nc/G3b6j6bmJWDp48Y3yTROb32O1bfPIjXrnGZT+t/Cm2+ylouX7+RwhX
qY2PNxV6UKkP4AxZbX6l6Tvx+hpjXd/9WHddRK6H6OnHZ66bv/31j4/XifZJlaJ6lpW1XG6uoWiL
yMX3t9ez5siil2B/nkxbDAuXWlERvo6H5w1+Q9vJcB2HMKND8ldAkMfzM5Snmj6umEaIdK/LbhU+
oSIOSwdvIZQklBVqT6p6lMSsmYhx5dmyo/bohpvJPkyBZoRJBHCz0AVzokqr2syHXVaL6b52AWJY
sc+o3bs1UIsqWxZQd+cJKJX5kJXD0lX7Zupmgnrv5K10svqTqina/XUNtl4Kg1IUrq/r9Pwimmmx
13wLxQx/2KlOVB48uS2ZqRvayZRcZ3EPPKk3olkjlsZKNANAtibKTAusQB38wiMEiFx3sEPKz2tF
TZNVoerevV+Bgkn7Pl/pSu3dI0QNlcqT7nUNx/RhRIHIlqs8VBvfr7qHSKuSB6qD3n2QYBAzSR+o
TGh7R5IBAJuRs3EG1dkUYNu+vVzXWRIC/P54unIFG15hQPHOkON0r40vrl6qW7d9iriRyzmuLnlG
QhLHenMfabTCrJHYL2Q+1vGmL21ybzD2XaBEO7wnv6oC/fMgiJsjc5q1DkS/nHGWwtfAPBqF23yi
+V/a5tD1W9G36sPIstKLHAORJLTOcV2K+0y17q9LohD79y1s/OvStxdHB38gWEfRaK2zGQavqVzq
20BlLOk1WP9mCpDVFFcVypjnyo1RynGEDJl2FiUpU5ZtWGjT66JgJtLWI6iaqKo8R5MTmM2gVOgD
BnO1qeJm6isaGnaBerp+m24WL5Ija7vrrrBd+1J4nmhbvXcUVJmLm7n0ZZLxJRX8esbI6s5Tv7m4
XanhtttchsjQXruuvKR6pr8OvOncvHtJekDPsVLDXfT1Qx5Yzt6HhDWJGqu/qOrwfUM5blBrZVml
wrrSjVFjzdFnle9L27pSxW2n1uLWS5tNr4jVXYqxnK+Fj37mxXfyID12NM+fmj5RVr2IWpSagBUb
uubQ0XG6M0y8osHr5bbsB+rddV0jZ8ba153H61I9evxIbnpO82YvSb5wbNrAOCm41QpOkJz8vFxK
+qDu68aT102Xoy3vKPvrKgN3y2Xr4dLY1f5F0/TuyS9IaJpwaA9JVIpL1/BSAlv6pEFSb/OIKALR
GXeDIcmwhUftAMxNrPt4vFXVXINB7mtnyxoqya48SScj5qo5Kc6iOp0L0LQ+8nV1o/tzF5eEb4uo
gXn7tlbWmgHMxXOQ2s2lWLW9GquOaZ1JT2oJBr10LGHRVpF5lyZxPlFDADODQgJupap7rIFJbXOk
5KbXDZnkb+I6sx4MNUmWo6NUX+mS7QWadpaF2t30qPtPkJ/Wzqrocb/H7T5tS6hUlSGde/D4bClj
K1k1fUoB1uwOkuUJ+yrU63Nm0dZsBSNc6UPcnK2gduadB8m/73JvGdMgtWUtcxDRGb6/OBYSN6bi
LK7rlRA/1TTRj1rj6TvAmhGOTU1/SZ08mNSd6B2Rp9R3uqJE087g0VOjBp+Iziz3Ta549/VgIZnt
ONaEQbLDnC8J5x1jMzIivNRt9FIYuYUabP591XV9GSQmkVcTz4rCrMGChQpW5FJWTPpWLbaN3lzE
QaqWeiIK9DCFCgXQ9skNQnWvVvkKA6n6vrE81JAgawMGaoZTqVlnAamZl0gHOFRovbtGgKN/qn28
ytvIeKnEslpwP0JMcqtTalm0Kboqu5cxolvkadKszMJQ17pO7WXuln60TN3QTG3V1Rq7JQABpNSR
ECT57sc7Rax/XqdFLWj9qqTuoZVSTXSTuJu4aoBCEHVfpNTZVXo4HES/mjtVmJZ26LQtKR40DuS7
BNsV/fogKnU4v3lHPzZCPBTAQWHlrl17Ynd3fem1rNqZyjCvYqG7a9xQX7Y+WltYWXPm5Do5+06I
t0qFUClw0H7FRCwuB1MR9nGErHHfSGB+1GEl82iczQIxyzIMhfl1MS8qnE1Ck4JyLXF3QUTAL6TM
wFI6tHau51ULzJfajPRjVuoYeDTgka/rySO8aSw6/S5WfPnkeOXZH69DoOcSjAe4DgO+L72ARl3q
YxJG4ce5VwW1nmhOnG0UK8HupjM3fSWa92ntd5hLytZk6Pz8RXfleurXfrMS8+hepsA1b73Qf06K
FiGIrMv3etO7j1XQTTKx858Vv8w3ree0U7HO8hOYjNduiE6SVOtfLEfegerIn4dGFvB/JE0LS3em
BqUpzRsLpokOXb1ITEDnSYy3x7joa+nX66rry+CY3VJoqPOBChdHISXZOeK5KaRRdPTHBaWv2q3m
67hQsmShB3L0LLNfiImO2Ck6V5npd9s01bV7EqRMjPN7RC9ZeAtUQNuGE1nbIGyzJ6D5UC/c/KyG
lX50w3Rn6ml6Uij55J9Ms85Wbl/vaaYqX61OnsqN2X0WSBEnfWyV5Lzpp0pog0kjYsflt2+R3KFh
n6f1udfQP9QS1digym8rrjJMo9bI8aWNw0MrBBlWX4+emOohTzVpD2TT1MGPQ6ynHqW2eaAl/Z0v
p+FBSqtZUzRnMGvZizm6MotS1C+NNstfQmBCVpDlT13XLkstiM6xJ38RtDC8M9M8uwM4A93H3ame
H3IhKAotHFq99VvohM7ZHZDmEJBFPw6s3bi18qkuQbXJVqQ+ibkvTAuCpHXt5MpTMXhroxkWYdZ7
61Z0yoMaZeWhQ4zlgF6phmPizNC0cObJRnPuzUG2SyOOF57iN2cft/mlOVT99Lq1LUp1JvsusROK
K1PB7NLXqhjwEY6NL7oLmD5xO/EcdIoyl4mNsOrsw4ObVDUSdeZcV/3sqYnqyuZ+S8gxWbSC+NWp
xe5An0NEDs96CWRvrSpesQN0VRIIScVxXGVIRbHzas1dmmGh6AtFQBtEaRppO0SmuO31iAilpBQs
5eZrnDH6t3e6F6t3g64rd+r4Tm6TF6kKhvWP9bli1bbQB1hbCX4r3DuJdvRCR/8iuP7KVeXhxcjh
giKQiteUq1erAPrVtI9E51Offq0GzXgmLEegLux2Ssdzha2Uhr8fixGztKx6CQoILF1fYmYJdJ36
fta30PodsYHDUUBV7irqOdf7um81cRLrurZlvk6fYubcXiyis+yi5pLlGB1Ecd3TefaVbS/FPU+z
V8xdg0JOgM01nhElPj+ZtMW1IjlnUdNM69QzUXex4nMh4YQkgM2Z6l1FkUOInwrFByya6uJJbOjB
pKmIHQ3Kp49CIawKEY6ENgzuVuoUrEnbTHmIoXcaCIBMjFJLSqBtmTV1wwieiTQAnY2dniCOWpU3
vhvGdT/euW2JY8o/n/OGfD0EwfLmA6neuhOMX9dWq0qb0sh9Wxbjwg6Myth548v1XS8HBqSrC51M
ceM3yL/k9DNsqpREgVxlTmOWNksoB68F9bpdGBrxObDwV8ybTpxfFxFMiCd6VOfUk1v1cH1hvHmF
diX+tAoDivxgIlo9fsgA5j51ncxcUAmLpw1Q7KUEQv0EzKw6oX+qB4K78izBmpauUqyNIsmXvUAq
rhcJ+ppU6O9z+lhT32n1l1zqzrnlil8t+aG2xIOTYTbbBFZxlwrS7pq+/LOkaGiTG2VnzF2V9FuW
0U7sLPgGjjGCEAKpn3M5vfvQAgI4br1mRddMKevk75+4rrt+IkHCvRSiYmrQnV1dc4ZMdLeAs927
a84AbxpZsqxyt9eNcA3M6SAYA1VTMoqoQMQ0d7HVJCUtFxR6RKuYOkN1cfW+xctExC+nkoTHMkPJ
LlPVDM8mFuMoKWw9K6OVmFXmTsu8Ad0Lb1lTXH/Jm8ybcRnqber0w060WkKDBg62WpjUAn2TVIjJ
WgxhZyRtlZ6sOFaWhtDrCwIc6b5uIR7CNfC/WKW/VHs/Bd1NKJD6WoYgbK+ceNKEWViHeGC2hrzq
YTItA4o+e9alszpTOR5IX0ieJQCqw/xQIB616nFpbBaIz6Dg6JkCYlJsraKveemkHELf77Hp6fea
owHmx7Z5PkR+Dp6/tro9ReICi4dR6LnKYUNk+Xxosn5TZu73F0VxoV0kgdJtqlw7+GKcbFzLM7dD
226NXMWs6rqYhNV2UHq7yV0JqHmlT0vLA7MMXMDYfXsrRHtxAkG08KttUeUeCpk+k+P1hWAn3ZVD
1NpGTVPIb1ykH1TKenlancRykGYalfCZ1Jrl6f8Rdl1Lkupa9osUgZCEeU3vTfnqF6ItCBAII0B8
/SzImulz79yYeckAMqu6OjOR9l57GdY63tKrJ1HVWPN7V9CtGFv3NVaM3y1iTlL6nfvIHSkz/yht
Ul7yjnqbtvENmMDJE1wwxmvHO/fV4emTajx7HUvPv/Aseusdcp+fr6b1ZcCrw+nVaUKg5jLixSPn
hhPnDRr18YLGFBqpfnTvGPyINZqcd1PycsemGmT0EM6yom5HMQycqk23LSD8atbOdEPq6YYsB09s
fFOnq/laFCJ5jOTtk8mjX4pjxFN70OZL8LhWA9oxunAq9ibm4l4SmEUl/AwRIHu1UYR7Mk3XuU92
VRQ6d0pJ/mzSbC9kxt9lMbaHwYNN8ui+Egq8okRHCvgALOFMbea/Zf4LwK5dqFy3N6+g7OiX7W83
hC4YsrF6Qye4Qmn7dZrU3zJHF3en4PYOlcz88/MDJijVEn6dYG5g7LhydYkiLYYx1rYN8mohEre5
NlXdXAuISPdJU36UIm6vPW4pbFJjWhUg2w/0JdB+f4cZ6XqE/tJAtVOv50v+mNGXhqhiUQAsXbtV
nix06ZBtDTMdxJxpAdkODDaREts8cQ1trq0R+SyEDc6mLMtVjCXze1UUSxKr9FcQF87CwHB4Fyvp
bgr4ZiyEdQB5uVlx06wrbl5tb4Hp4WPB4388OGHcweS+AmhatVesNNmvfzkAIJA/rvQq2ERO3O3g
Y0iWbsXIbn470V2RJa0I2aV5J09g0/3xpht2fjCw2Dp6XruBSwzu1/laywJ70TUGhbQkV7DP0rWZ
egqvp/YWA/ZAwGFzf1zqsmJPUQY0G8xl8ZgXj/62gxLC5cckGCcPRHBKmf1ok1Qd0fDzKdESfPkk
r7aDhI7cG2VxHFLN3pUDZKEX5UuRQHOaRETsvCzp1iW82CBNyeH9OQqE7bmhMmvocdlJQJ8MhTmX
PxA6tyyDPv5kro3Xj29wWKmdFpFZIuKCvTpZHezn08oW5aVx0RlEkN+MKqjXPsw3VmVvocb5n2vw
3zoblt15UB7HrChulFZhgMWlChd+6m5smR5jMWlCpgWgDux0+/h1eXHSIdnAH+mndB2ET0IxY/c6
FCmGq6F38cmw8cY8e5ovjYWDDTSBFATxEMgG8D3naEC9eMJQ7UdARP84y8q23ChUeatIwySDF4Fz
cPWoF9BRqkWW1RDNpIG6RWisj8mgn+z0B3+BnEOF8p6mHjlWAT1Hoxhu8wPhCMkCNnArg2A8NrLb
KWHzZEUHKha8CBE53BCzRw2u37M4/szTzL8WKhzeumwbYlnYWUqixbz9J6b6Lcu6OM5nXa7SKyFy
Q566oB2/127rrnKbdEdep+lTpxGDMD9RNhnMm3THbylvO7Rbbb3OC9afbYEAxX56mE9D+OPBotlD
mrSvq6MR9a73HP1ZNPAXMn7ywxKnXLkhPM1kV+eXxvQLvCkj/N+U98I7/nX091qvWwq5iwfjSz95
gm513NSjjk+R02ZHt2eY+rUxuamGQhQq1HjQTk1W3CfLcmriXT+N1qnJkj2tQ3lPcr7jPeDw2qb+
zStHcnZL4MsF4gS+qdJ9Lh1bLALO89WMwHlzneaoECMMUZDdyCt48kb0Q2YSqshIlWe0FhLoKUHM
k+LZRoWyfQk6HzulkN1v4i+wE0cbIRjUgWMkjrKiXw9/TyvfdAfsHFBrYkgKrxZuq+9gOf2cD4Iu
/sdBFeYvGdAiqIrkNXIX7WCwgBaTTeQYBy8PxIeZMDmFQAA2fYekOAiX1f5x7wtZxBcAdP16qEuQ
7n0P9towniYlcHLMeA68UvUVVSLaWfRo0PH1b7nrweg9gaBTwwttXRPXPDaBYjpNYBKz8aB7FMCP
KKsvA5CT37aNd1aN0bfAI+NiBLIFqo4PWxav2GWuKPZuXHZXQwK5kvB9Q0MO4UM8ec7YCUKdj0jM
h0+0pMViPio85AhNGNIyk1TuTFg4RyuQ2Y711n54RiOIYeyrYxsM9iO9qzrun0LomNeiwKQfwZwa
WlkXLhPcyc51hPbRAXHB0EkM24VIPS+ZBn+tGpLnpJECA47x2Tj1FWAl4EQqerPmpUT5lQbkHrvL
+ZWZmb6QLgX1QrO9ZvC6Wj1uT0WLfWLAWnVBGH9lhPLjkEeweEmDozPVTE4bdieV5rFZzOeqJe06
J2ithrj4elrH/gviQyCpn/rhOByba7kBgqavBOGKa0kif5+RaOU1rvcrrgQamXEEUmkmp0DcXE3U
sdex6sNN3qNpapTrvgaKhZu+N8CZYE2gJHYj1wUXZuFXml/yyMUdytEwh6h++3b8VYKSfUX2X4J8
P2pgaolNsG1wq44VfFMEMcN63g9TKpNznXTxmQoBeGRCnoxApAnqmu8sAsIaD218dXJIiUPCvqGK
cpfIbssvvQ2izX86KnP3n8+W3xOO3J8I6adwIIVa9pAU0KxCWHcqYQ5VIoO9Pbsq9y9zU1hb+eow
mV9zWeNulQhhk9BYrkaTu9dWBnIPILzZYb+mtzI2P4LafYLPfPYaaDjtzEcwb4F6shzH8whLWhhK
ItoJTumbXlkohaa2fwYA5msuwQhK/qymoU9F8waZ75AeMQWrJJo2egVHb8RSJ/W453C7vQEHMMum
QlXSQiO1rvwIMBJZdhOSxEkrnod8CL8AvN283XXTnlejEdzBMgjOotM+qHnVQXJcFckqd10Ykgj5
B//isO09M5wDl+qdoxlFUOIQXrn0EEBWN84mkFgwF/NFJ9OIlO0PCpKT8/yv17W1yKCICWogYFy5
0ZBwtR5mQfir5ockb7dY/cy+Ii05tVXg7Tq/Kdb4Nlcf3jkHkf/M0+c2hog+wx5xBtbR7ERcIoWm
TzA86zW8VpCY+Fw5cF7r+q7YBVbVO9PBPEXkaXRC1du9daJfOAbQWaRew3L0rhnBTwe+VFuE5XjP
GEOsOs1eAhl7vxBgNDWCxQ9BuV2qPMmXBZCiBSmxTxaQzr/PRxIVxnvfYb0kKXPh3NrF63DabEP8
LAQBSLcRBJFXtIF3QyfLHuNH+Jzuxly1q7ypUcTgS51GEKj3E40EpHFIta275gA1KQRNiTd5cj2x
ApOOoUIiOHGJ/2GnW5Lo+hdN2M9AVvErHbm/CaqM7I0n4bXuu3ppEGL704dlorZ8wxgd15gX9SAi
g801H4EhguxxeLnNpY7IZLBpgRRBW56pU+ulyFnAr1w5iOMC6qeRP8P7BGlcI5hHPtlInpu3yvGu
moVkL8ak2HBBobUNEkxrph4OasoBQX/pPq/B24CbWLsE+lZ/GnObZw01VKkbMpJ4N1+m4j9e7s0t
AGh0L5zypctr+ZRNHBFQzkA7gxlN4QFU8hQ/DSOBbW8H1wCI/cWyEoa81ZSTtUJJuZ1P9STA7UzV
HUVc7DoeJjeDTIkF5nverxxsiwyOCN95DtkxsOjs2gVVeyianm1S+Pi+/H2tCwEsNuvye5i7GDYD
qz0iGDd5Rup4swGu5K4KvB+YN2LoE6qk2o455P2hxB4neoySu9ZvELMzDYZtOlykgHYU8w8vkQ1S
HefJyGjlvi66y1w4Jtxlh4LCfmxsqi7D6lfVcNXnmKNAEHbkfQiR6KL3Q30knACkNapGUFrQHWOL
PbMKo/owb8Q1g3fbmA8jRO7QMPrE+5aJ6qkkAdx7eaK3ed37O3CvNOZpGH8OYohWahzcbW+puQHa
gEEE6tpHJYs9ZA9TOYDt0zWBgENg6LGzSQYLZyXQBaFRSYEBZZbFn4hcOgGQGJ51H9WXzneGhd/m
yWdeuHpl0OCBA1p6Hz4UlAIO+LDHRyaS28MbH02VR4puGaLRRbibcx+ngS53Yb0QjqN/aqYJbpdm
LqxpDEPyRvpnfm/nh/mtFiFeapHK/egpEDz8rWIujNBc92AzRQ7/2LWytNmkCIZdiGZ0dph9dS8A
l9stynbQf6ZTOU2HpRv8mc9i+LnXAx8ujWLxqoYAcP246ytWVQcX8st0AJvGKhC5Kl36t8qL/Fu0
9AfBb2IY/cdD64lX7Xvy+PeSAr0qE2qbMSf7VWNdL5n3qxghJm1yr1u3Q4x2SSbJKlRCb1o63Qk6
DzAlYtNce1riIaN2j6Yxn0GGDX3Ix/48N4lNABcfnZPu7E4gG8q9r2f/vm5+SZNDVTS/ZH4i9sJy
kbHKvwQQf62CzgybuXbp0yG7FyBCzGelHotNAi68OmKANmxT8T6UbYtp+uSwZdP6j6zVzWqMvFMN
V+7Sr533Nqd4kg7eM3SLoKMhQOIWQNC4QbtdnnMp+S6YMkkec6gBfr/rcoJYVtq350Z43WHwFQgB
XmVOGAPSnUQ672quNRWx8ITzGNYNoZ7rCL4FU/WSi6F4dpEWSBqB4rJH9d4WrVrWie+u9QSCAGdm
y0cdjKjWO6/gIjM/4UL9cwirMn78Jp/0X6cRJe2zqTN4zv73pfkH5lf8/fk4KbC8QjO6CQshjpjw
qy2+L68pgm8wKZmuuYhS2TYiKxdC0OQJNfdrldXVZ4UR/rpva+io8lCjRQOtCm7+QrTmO3jExSIK
/ew5jsZm1/I+3pW1z55z7YLs42XeT93VR6QzJR+Drfl6YGl+JH287bwAZumudm6jhdeua2v1M3DM
pslD8pHEmIPIHGouTynS7rE9GexOINbM1JA4MsGi7dhn2Q/NvYFec/7LqgZZdHGTRYfSpe27hHfa
fD0EBwQTyhS26sRXzQoWLzOWkB5YGXTPMXPqe9fye9Ry9g7eX7anvTc1P0W6gALZfsEcRoNnht1o
N3/E8XQqIXQugcmsxUSPaUuMrbMkPMxn8wOLUSgxDTP6RwvDPAa9WE41gt3timOQg9JnxAZdAQko
mPhNJxyBZQnDHDr47fSJPQpmf8xQ5n8ENednROJfaO0joRDczPl+ZtN9Dk02Cr+Wg7o3nf3PWoDm
Brk5VF/mS3DazJbVmA3LqE+DrYypsw998DsqfLVXMWv6DwlPaTX84awnb6waugMvs3E5n1YEHGLD
A3czn6Jg00tQN8QOvlPNgjTwSuyhRJ7ZPImXoEKiqYvYLQPkMNMvXZwOp2h0myfq1vTsw762DcEA
corkUE+dHMkrd5f1IWzAbBKdYr9/Q51R3zMuIfnLYm+XiBTrkJzOOQOr2wlgfllYe4wQRXDMxri5
zg98wuxU1P/jOnfJmQkJj+eJolF2DczwAv42n80MDUwV4F74IHC0W6AI3XkmdsxXZBXwlfExOanC
DsOjTDZLqViERolQCisq5yC7kN1IYdmtNX6xyRj/k/uDWZbUlK/guppliE3ocTRfa9MGvk2uBnOx
Ai40gAkw4v938DgA9bjJIYAVAX2BjQWclRCJ9dOFtZLPS/7H+OzqazJ8Wov+hmQ+HLvcgi1TToYL
WF5g9ilXf3q6C5eyF/WROr14ayx8BTeha1QJEonK4dDlye2MALHAKW6xi0DibkSFXqFMxFphL0Y6
2oU0IzpmshwP87X5oYlUfYkgAye83rACCHhOPVSjCHpUl6hNVzZhwy2JC7sM4mQ4QDX/046efEa4
XX7A1JOtY4p+q2/2KT7ShSQJ2WLrFFg/GLggasQsdj43ba82ManYVqNxuKisibAygJrXlfG4nU//
PiEFUDN8ED/hOoKg1twWt7kAnR+0ESvA6Ysu1zHoeCj3y2iMz/VgINijDHrNpLj1LDanvqH7+Sxs
sQ3mKbxe5h0vrqI9lyHGqfP3kAgCOBheL6RFENggC7i//G0x56PAQGBQuZov59PEi44tUdGhBrki
GmlzmoHlB7rcm3ElSTfFrxO1DLNK/sD441RkfvEGSC/fZWkPIZmAJ2fP43y4t0m3q0FExN5Dgfax
sK2QqDhEl9xXXw+NyvJNEjslnAomTLXp2KZJZPfUY9ACf93/fVRW8PIkcqA7DFM1LO5l6GzbqngF
UDHh3OBdB+QWhwG4PDhIWYvYWercmiHG4Df2/L3lJH3Kh/49cQ2oFtOZD+O0mxyBmkxng+/+Dk1n
4f9Y8VOQIXseyW/2m/X9b41f6ydWx/xUY2yxROYIVPxzj14pP9rQtoPNU6iJf6hhVzVXtrlI9vDG
HZ4zJ0k3rGz8nU+z4L0Jm2U5I2bTdTpd750zzQW/zG94x7xmpY0VqxnPT6Y0qK/JR+VV+/lNrHj0
ox6I9/U+z+9u20ERUDh1u4zL4Q+sptxrn4p0H7io7ecNmeHjepxChxWtWV+5WwoUbl3CKHU7F0nz
aT5kULyHli1hBtR98B509qBG4VKApJaDMwu/XeLfmg50pgqzl++dQYYmtq4n0TAG91u8OfMPCDp1
8fJVNcUJanYIu8Kq2mfADF91MlzrLhi/+yEsB6wO04vG2PUaeJAxCYERt/Q7dSn67Nwrj/2aDuCC
/jiw05Wey3PhaP7L4oDEQmAomn0mBkbWNE4hkp+5B1lyBlMUzlOeKV9SGCxgQFm+V1HknwqRghoy
vcpVCkioxqxj/iGZDC3q2w45d3iEiID4ey/nyb4NuD5XtK0ADHb67qk2X/XA9167Aq0jKDDRt7J0
71YNzp8W3YkGwwisP/Ieah9ELR6OxzQe7M04FqHKqut+wFPgGqZu8DqQPNryqhLbvEdokDM2r/DH
uUIUX97dzlGvWWCwRLj5ewyFJFLms2JhkOr+8g9V4Zdw759Cvdkq/69MD7YMwmEw0YeJIcxGoAn8
NyUv85QjU5/1x6RDBGERHU1ig/eg3git7QdY8c0us0iW92uQVvw2wWrFDxnPm5MPZzPQBCh8lTgD
mFQF2fPoWAiZmjJ/Bnj1dYRp4qIMiuKMKBiz6EcTbug0UCgA2S6gWOmXkfQxoqgmRohp8E10uvpe
94FayzElq6psGpxqtYAU6dmtJolPGMX3DmXowo0z+WNI/c/Kt/RZMQ/KoKaJN/+fTJzOvsN/3ygf
NqVI0As9itQBH2X9vzucFF1LtWnbYVNi+d06toXxSJAG53Ig2deRgklX1BB86NMIDCIGEFX78Wk+
U/XIdnk9gkXKo2CVViG4+NOoIhF4IOHgHUGVvIQzmDLS71WKbTB2rX3KDOZJPKL1Bw3FDwyUyS8H
fWDYBEUCqBcsjbipfpnQ/GG0Fe9wRvzRFA4UJba7swywFDH1cOwcOR4jvws36OGGO943Z4nC0/sQ
cfKGXMdsbb0Svl5u5AzH3KNwRWYNBZdWUWyW3ROoqvZbxnu1ilFpoJf3nGcHmY7CAtCPWvCHN4gb
fseUo1zJNo0xIsWnGEyf7HxNl+6fkCXOEYThSwIy6LOd0ISY5mTxwIGLLAH4kyIXt8h4cp6PsK3j
Xv/Xa49nYwF3QQ04exAIgAGfwH4r0p8pd8MPMQ4lRJS4jHHYaSxAEDnEzbDASDefkHs4/05HlrCv
o/mazTMK+MKEp1ygP++y5wYdy0sNB/RFjOn8cT5tlFNvUN+Wa4qeHbB991ZICy0eLWMYVuEIPRH5
/MdRNrz57aecyPHx9DB37G1FwNeD2Hw9X8uD8v9zFHb+1XDAhw2YD1wE6QJMIFbHDyZ97j/8AHrr
jVRYSQ8lyC3XTHtmg14qXPu13y4z4rDsXDLy2mJyfskJnGfnPSrRcbFIa+PcbNZvEwKyhe6VuRkG
Tyf0RcnPqP6pnKaD5SUNMLOQ9taNYXko6vAbrVt7g2zG3pqW090DZ8W3fxk17QltX/Eed1Cv6VDT
vVAGpMcO9lIzPF0HQJu8+leKOXNINTycsH7cm6CCNy70Hbukpv0W3v7LwSvDC4ILxlVp2TMXqn4a
SuJf/AEM8lihW8xsJlcgp/b7brKi1lWFdArHwp9D5e+w1IS2cIz+FLQWx3CIzBpequGOBlWz1Egr
XCgLeWpT8PpurdXnMTfXJGmQh+I5r4EVxcHJYrnuJyrAdN3ajagJ/1lD0ochQfsLI8pLw9rwOfDx
VjZ1gu9pxtxtOhogrr024YrR8Cql16+yCR8NYAwJrI98+pzCdIY5/T4gyImPEXJybGsD598wCM5S
j+PXxEQkmUapYSaXPwdlT5m0auM4P1tXoqau3O4XhMXD6v/eKVzh/6ukO0CFHzA4mzsUEzC4Rv/7
XtF0pemGQsLTcK6EslLDsAhr9L3tVHsopUw2vAGbGFwzto1hT3tjng9GBsdGAtLxxhljdzufqty5
9LzNLmHZI1HAuur2KHv9VK9jjEDAEx1+IBgM9LUZt6d+v4Xkp1iWfRmsXAPSTm/a5ORhQYUFZHnp
wI8avE6d4UVQ3EdGlgMdgL+bEGhIs25iUJI8VXVwpwJTpO2S+u41T/MJZS5bsEy6h4b1atmwBEFG
PBDrLiqhnw2E2BUDx+QNzFyMoVS6Cp0akWsJlplHBV52cJW1rS53wKGyFYmwLhV+iUlGniGta5pR
PHiv2SoHvrsy1GDwlZZUwvRxUC/4fnhr6Bv4eub0uU0IO+E8VkCnE3dTgqW/zPjcUzT8e+DwDxf5
Fbt+mtzR0t8CibdPHRZEyvAdcWmPyYrBBBztBigyMcs/kn58q1jsPUUk+QCbsj7ND5GPfXw+Ii6k
mZj1YggFCJ8DeMO+HBB0dMC5AUAVEDksFLzzZy7AiKYAJphSbONaF2vNoz/IFCluRUXlwmil9jYn
6uZJXa89KmFpNNGUOr8Hv93NzyNpy3NEbG1WIHEg8KuSyOwZO9wRtaw6BMd+GDfF0EoiUbmsjIPS
qtMZwpGhwL7yxEQHDFnu89nfB+AcCEimrCqvwVgeoV4Gb4tREBpbzl/ERDzK++BMvUg+jWJkTy4l
B5ET9t7AwaQVoNK07WRXa7KdK+oQoL8bXosqVdeAHayHmDztjphvIGsPXh3gnYVZlN9ZPtJnjPi3
M1MXMCWKj9H1Vy4G0Qx+QDBoynxerRpNhxWRcCTziqLdEIp9H7J2DmKTCaahekmdK8G3YyGF3z23
udNsmx7jL9ou0HfyzcwDhFEZ3mbIgIqCn9KKFzelwYGEUNIIsBYeX6wgUKhQGt1e3KL61k44IKYr
j7Nqwvzm55CZRdmpIOFLR8CO9VL3CKpV8BGHjMPA30mQe63oRVLM46dasAjrYOdDtLsgMC2b2ScW
ftCbdOjYej6Nakkfp4NkHyo14okE4Az4pf+Kj6XZgdaJvgNd6kePyCqpLzMvNxLmt5932Ss4gt0G
2RsEWAoPl2HXs0thiFzxIGdAL33cI62z1nkTby2GhHePb0hBygWztt/N7J35oWV1vYX4I1mOdYXq
ewCflY7BdMslU1J7ETqn+cGfjlSgGqwjixJGpW0SvccMHK7E91F0CVuckeqdoxXG215BwDdAMZTT
prjlXRCtHDE50WQ57A+1NEfVld7VL+wrcj9uwBzqHxShjkU5RL+bonnBlDN4j/LuZkvSn7Vfq0Pb
eZBe+gm8RmEDgFsPM0oHLn23ByALMYqNcVdQ0X6WmNFUPwCM+3k8bPNx+NJqpNNROF0rgwghBdEI
W9OII/528Kvz3xcTTA+2IcU+9N+v//sCxCL8eMCeA6jTyp8EbmF1bVXm35sweCsnUBZ6iWE9Fom/
62AhsGxLPzywUGxnHJWnELNgm0JLzkSHHDiEK7RJRU5uXyWLobd6ifbDXqI+j855DPa5ERLAgix2
7uh6oLJjnFm2zUecCdAhEF9u6jb/idcECxWpZA25SredFx856F+2BEPXxhAPjODaOT9MNGa/ogSM
NPhKNM82a0DQGiY0u0k/VfOOoYD9hsqEbmpkt+wMePOi0+ZroOA4yVY5FeC4mSuVoq/oonzYae7+
9OuO7f9uUFUKspKDRI90IOjWsjLd11XT7FKnojeQWeyyNQX2JoYoIJZV5SWt87sXMgsTTAXxFmZ0
9gQ2EdxFK3HGfrQA7gPqfgXrhsw7DUPNMKvMU9xGXNxKp9QX10sxgEYdPVfUwq/I+SHDqcOlr/n7
/Aug4esFhBCNu1eu95672frxgQa2Bw09QvuJScjxUTS4BDV7ITtvixE34hHjFDW7kRZhekEC9wXu
njJKxVuepPA3ZulzwcOn2GHRSlJ0FvNRAWjsboF9kty4hzobwXatJ/ar04EH+zhXqkghRNCID5l+
+5+hFP1HVJd2+aCyJRMUAHp+vJhnpV0XnmAqQM/1VH05cLM8MJ/+ivO+QOhBZZ/x3al/h6Jji9Tm
9eWxXfWxl6IqgCm4CtB0JxO7JeuneAfg6zZWXrMZFdnViNlaoCxwnlsdDZshCMsjAa3wTMA9QDR8
+S2ocnmPRXLuPF4+CekMT/nIjjLx+ldSGOQn9bLrsEYCl6pC9u7jszyl8KFauF7F31vLUMH69fEB
wBUuD/e6r3/UDk9OPAYiAoQsWKuRhy9xDttBJOvondtBITrmTr3yGeS1Q97bjwqd/6iBlRGu9As8
p9+lm7c/SA/vhtRpvnO2Y5T8yfBtfbaQ5u+8pDXbNixexzqTl6qaAFadqT2aw+JCHdmtaMvlR6sR
DuMVPbQmxF5DmfyZL9uCks04wAWBTa+io783xLjLflQvCQcjIBlg+9GZYKvB0fpIQsybbemaQ9LA
gCsZ0z+o5RewusFChTnW1WhZX9mg4OHgBhhsy3qAhjaLMNqCYuzxieTMX6km4Osw5cBkZnAhoAXb
5BqiG+V4yWpwUoCUXquf07F74doM7x7kty1grplCD24qKpygABtoWtk58ScbfAw1lz0c8Hzr0Vdl
/AFAG0Z2OmGQtHgwKXCnm5Lbwl1oJIJt4p6uxzj8ozQFwy2U5Y4k0LFIuMVcg1ymq1SO/ir0O/8A
2RDWIsrTc23d8m3AuzxIgbTaSRvFBng+5E3b3UCw7HfgQUQ7Yox/hXIwBIkEJiWydBVqIPiBwBf0
o0KztPOcymwgDCe7GN65Syju7LbUKgLnD6Th+RSyAewz02kgYA8y6k1DE8QbjC57rzkcI2PFkaTL
R5CtdXjoS/bTsTa469QFXObF/XLu3FXGb141OkfNslqtOjAEkFEwlXtOhHUg8s3wKqEHnzsojKwR
41hH44ZFmJb5aaxOeiJeWycl0EdKupsZy/O1ZtfBYvNpvlBmpbfz5RAsEJIVnknRYMudsBCsR8UN
hjfg4LeguMvCiEWlIufUgoJ9SNsA2PHcbWeVfpJQcM1npDObxx/p2Xoz1/Oe43QbJSqyAoAvnmvZ
pwdYCGxsXXJ4DrdQGMZA9v3SCzcigHc6XAe8bZC3/gp82/w7VmEA8+AGjHIgV13DGTwE8/vFBWkF
MqO+OBUNvtpjgHpAgfMWx9I7z0dJ1nwdpZR1y7pAq6VLzPY1sQ8CVZurz7hjcFhHmHEMN9xlquLo
eQAjDizeMQQmhmvxAGr2Q6fvdDCbB/yL3xQbzFnjvgRDqocxzqBTkPIknB6HBo7vXlrJS+yC4gIy
A6nzYjNyXe5THzghNALXZgJWvQlEhWfysE4gP8ZWPxWYUtXwFDHSXZdxRN5gRbEcoIh8qbFrPZnC
2eMvJG+eY7sTZlfuomuRiuM2FLsryLFLrP75zVY2OwYF8lhK5JN+siRds2l2+m+vALgIixYEHTid
+iZzqOuBPvxou14gEJ1C5jM9tJEAb2V6whMwW/VC9Y3nCK6qvZIejNH9HQNSBOGU5tTNTRK8QOu1
xKQXNXuGkC9veJBxWyvic5vU4LAT3HqYuHjb+Vs2f9/w3yiRuNHs+tRLd7LKmn3vDPpqJVLtI2Gj
D1CTrqZKoUfnwzOFYB2/R9MXbYxd03Eszg0WwYOBImbbR285uVSTsKFr9S2paIANOzpXKjnnlmQv
IPFi1WyWvQyBlLrKP8Ioo8LfKSR4KTDx50gjR1seBDAvcHP8/mnFYmQcNo4YknUIpfIum+7onPRv
yveBqeCjnqAkdy2NatdxLditaJp2/V+EndeS3MaWRb8IEfDmtbxvy+4mXzLYNPDe4+tnZZauOFJM
3HkQAkCJYqsaSHPO3mvH8iyU99SZuhc2+MjDKUWAQYX+j/gtWIb0qO6phU1UE+pjmaI4kMvKxF3P
w2NAZQtYWmvtHK3Tv/Rx85Hip/vZV9nj6NiAt5zOPAeqQEvJCmph/oB3Pdu0lpOcJtuXlIjljXV1
setmTydGYDQeMB/3a0Yn70fx2vVojXNfLJTU6YN1+dLhe/SkjAYxd5i8R1kgvngG0wWdbswRZbij
qCwOAprKuosAqbqVi+pTOnWIjOomVER+WI4XIQ9eUvBZQudpTcfR33lpjIe+Es/se/2nJg9utTdY
TJyEi9eYNQGWT+3WHXvjK4Lf59QM3OeQjsPVHhnQqyE0vqLDYZOHvwSv1kTAWwpPTGss7e2qjo1h
lI9WZryOVILe27G3T3M298hSPOKcAjs/+Bnpq2w6fxtC27VN6fyGwrDL5B35UQpmn/SBRQJXmDMj
lwVCLUbjsdZMcCCGH33mxfSUay/W6GFSR3rw3AfzOXXb5KMEV4qJb3E2SaHFH0u/5HRO/PAS2GN9
6nSTiJkI4eBCx+81MAxEKnlpnTXRzhcTquBW11ClxPEF0rD1hOj3yzKFL2y6jF0njewta05U2pz9
OTS9XxyzASh/nAOvkSb52NfzN4coe08LtV+tLVD/R813BFgEuFQPnkeuqFnm8YXFOwxyqf/WbcN4
rMrqRJPQO+jaREV2rKSeR0QHfM3YD4dI+5Yk3rqsjOTnEHQTcQ1j8Zzg2MFjG7r7JfeGm1axaSqE
/6EB1T7U0r3suK57NqPlNZg92jDS/KQOVqd5hPI16Z7O3nLTdAiif1tLlb/UnxJGTZAnm7ntn/PF
FA+54RpnbM8UXbK0/hplvsHDWhe3cWTFxsqG3LjZdp86dkZ27NRfW7kzQj7gHXivnZc4Hw4LeLs4
Tds3Qzj2Mel6SlCSPVCjQ/lz30iyX2PmvurK87SMJSM2jXg9S4i+KetfxeRU+zwX9r43vY9KtonV
wY91OMRB/U55a2MSdfRe5Hl1NFh7bOlFjWuPMspO83PjEnSZ9E5aw68uyMdV5xnnULPfaE7/pRJQ
UoGp+kFFqn9ozNK+iwfC0SE1yILA4PZdf1TSklak9jbLRYl5XXoU6a835TQ/Kw1v4tCOVB/Shu43
YUjSqD2XNMJDXcL5QV/cKSuVl+DXcA9dgrWDKSi9Tvm4G+SVl2niiHnwTbnRXWkH06Y2uqbeVt1R
jnR129XzH0Zahvs7e0TBZuhQi31tLI9TZKW7UkNI1QrPXnUOSUe9RITcDQpzv2K/aN6JMPhJ/zcg
Bn5deTakT+cFwpz7cyZufOXZWfDMQszaYyWAZqDeAFZM5tahELnW9FZ8a1wCUrHh/4qDGhaPP+xF
xjpNqNKmhyOT3duyy2XpgOX6g5v52mHSjPLgTEZ+HPJ+fBjdJqbbNeOv14M9bXyqxPIQsLjZkYja
r5e0/+te41aAgtSad5m1n1FUv83SbcTDumB2YMOsLjvwKXgR5l0xRdplqgY8fW1PapTWi+7ILpW/
NYTyR9LV51RY95PhPyfyowjim5Y5LqkC/9e/B6ZIfDW6ZqPryY1KELrixnmCyNm/23XfbJsibS9a
pgfEeQowTG5efBg9KvWIl8qeYgSonUb+UZKUp1y3h48sO2TyrTOC1D/k+U6watygYy/fk3yoNl2L
Ybvrq+p9TPOvlRY41Mz0Zts1ZCGM9puZp9Z7DB3lYg/Q3NVlwrJuFfY6S+uguSBZHs4uvUJ5wf5G
HoJsPxZhOj2FPJzPZU8U6IiHmpY6vpSWDpY89CZ6DdG5zOmqO7CgKiginpUu9lhu0ed9GWh54KlD
wljZh8FHAma3/mMuPRLFMJg73QwfWXihwmbHdxZaG966Je5ZoI32sxYPewyDIzvwQrzV4YSSaMpb
gpNHNsK6RCWkCNCCAfZFZUSf02B3G4QdxSXo6/LYpT4VOz0lGVcuzjrL2CGrGC9zXeLwicLXWG7j
Gs//TSizv/PHtNgYusjOyww5sRt6b9U7pX4q5ihE9bGEx0kaPqgW0t51gLyxeP/XWdSFwO3kp0SE
cUbJkygxRHm8bJBfeBxtUEPH2FxYmshL+vSHbi6+uXVQfeev2Eey2tO6NojF1GNucw9Fn1nrIoIJ
oLzzY9OXK5adwVV5560pWvUUsl+LHmwbem3HoZS2IKYkpqTbofF8HjVDbMJqvCYz+0psmcBhnNEX
59nPtHMX0XFyacxG0hyS2uFehzN6SeSVVXYzMrEg2S5pUx6h9sFsaUN+IX+uE6dFtQTJY28sL90Q
14/qdxQZOimEqtjQgqbwxXAKXWf8JU8wx0zqZAw9canNBBGMVBg1ecGcJc/UYVkCygF4tdT9lE4F
vYT2qqaxVDjuNnMsfxOnevecz3G2Fa6ebQZNhx2VtP0vgYeTEan9kSdxuEYvBeh5DrU9HbLqaFWN
eBgLUHhzqof7cTB0wqCJT9J16xvm89901/86iQuLJ7HBFFnKtDf6Oqr46xa/RqcTb0OyLJcuLJK1
uh20BEE3hUdmThZu7Lm3b10uqHurU2g+YaDvKlGzDM2Q5DWofC923UGLijQbvKVWhdsiAlrP2g4P
gdzmZn9fijkbiFAWW1X2w4a6nIuFjNvYAMGXSx5q1y/NUaMRq+S7hha2L+pKmq/SImCEUwKlcTCL
F0Hbcb0UxvSIYLA+VlT3t3Ys2KlCCAvkQZ2BjOOpwXc/Hu8iHD8Yfnde/7T4fnwxSSCJ1iZy5RDI
0ZL/iF3Ie3Yah49eMZ3veuAY7Nd6HNqW2dYq0MpLQZaGMGbVOMI4YgWe17MZ+NcgsJcbTXFqo1LG
YMJ+G/IK7gX8N2wS/ERZVGxQh1VrE2Ha/QdUHwTlk1NjU+/CidaXPGBBN9ZumERbgBuZvk8s90zz
cYZ1nWAiDLXh5ummt7dT2zj/OSxIo2sa6fZIuX3xiVngdWG7hdLu74Nh2slBBNlNsibWiH2GrWpn
q0626l+bXf+lQM6zvX9lCAnASRaas6UGL8NNCzZK0uQSWEO1vvtHs8Z6KYrU2eZN6/Kop81rYfUv
vTRWSgwBDRbDugkzaG+aaxY42zspwK0RTTnpp6v1yTN8Q5/sWHdeDz6tKHp340aXM6RdJWeUO4i+
5FUk59DOCr0TaOEnIwbyNUdBUYK+DBfK2Il7djzb2RpJl68ocgftrvq4PziIExC+y9E+CYZ029R6
tNVl40Hdaw2DbpneM9eqe9QYOq2xj92UDufe7IZzKw/qTN1DcMa92Kf2HOYHshEf+kbYJ9WzmGSn
YgkinhQYcgfVuOAbZLVomwROLHyZrGr6jfqbDb/qrkw4e7VGx4RAtOAi5vsK/s+6Xa3l0dWm53xq
z6ZwjxZlzOt9kjGdZK/Pqz6Kih96JX5itPMY0Yz3+zDWLZ37aaH0xB0d/OhHF0drH1uvVB/mbZcu
2QFZxzFYBDuY3kUOoRdbyAPNq3DdDPnyEuxDssZencb6UG8KLd/vNhwkCfzRL30tV1OoENbxXFH/
aPTk0FAYe4ji0d4nhk2YphAvAf2eL6Kv6OAHArk7ktAXI0iQ2Zh9+o3Nww5LMJxm3sQuD33yY+vp
sdKp1gUisbZaZQFB5t/Q5+UnZP/sma8p2JTG3J9MjChfrBlNaIQK1K1ac4P3Rxi7wgAHGofjSwVL
8JDbevGBqHwVRPnyrdR9KakNyWEZjR2gieDZ8uIM57QzPvxV1KZNvWIDclA/VZTmBgXUbr7ACfbW
qjg+zu1WK4PqGMO9SpKGgOyo/VqHsw41uSRyrKZMntBLHsQ6nWrtE0fir6HNorcZ0ee2bVDH9IAf
qKJ38VHtzWGIC/bfOpjwbPZxpMT4EuzUaDa2rtf7uhY1qAzseGbfNuc6r6sdQp1iDSMJ/blm1rh+
HTau6Ty8a9kG3fxOyXOUUMfn3UU+67xpmpi2E4u7V6bW760WdE9Zr38ooXXrZJ8aINeDgVx2nVbU
P6o8+F7KxVASd/t+Dqd3KBQrhVZDazIdl8qzCJHP3IPFEve+Qkc4ol8cNJmOKcQxG8NobyfNuB9k
tDsiMOtLXXe2tJc+qb9WKfRhDvJiGHq6r+2xeY17As5tExNmEK4jLQMZOHvTR1Uae3arqF2yJUbR
2aUsl6jpZMjKrupylqGvfU0aODMEfnuhA7OZTH29BFP1NTLLZN+FlrkZ80QgpNWKm0uE3H0RHqXN
1THK4KHGWvlQxGW9twqB49wesQ5aZEu28MF5iuAzr2t8EFuvpWhQLNYOKZbzwlTbPlkNhUmvcF7w
D4Sn+395svVhU4bBtyT2ze/ypO27+wlq6uQDVtXJTVH7S9/s0uf5s7xSYA9CfFZ6GUWPgql71dZt
eBe2qOWsutf0Q7VL8DCpXzTwFQHniqibWRP7+x6BkriHTP3VxTNxM+R4qjYhwmibQzoRNT/hVX3I
cL72v+yg5tc1zFhLS21ocKVpwco1iqdwCctjHAfeldYKRUB26fczo7RT0mt8Y91JskUTGtZfdn2n
39XScbUYGh5qpGgbT+IF1L0xxV/vpr0JzmmOH6m7POfW4K5rRV/yqmXeYS5f65hftmlq9w9jEKW7
DozQ/ayRZ6mwmTC7wX6bmumW07H+wtDWH+ZqTvZJkbIJVb9Z+gXfQWeAaO+rd9epvKvoCxg6EieZ
T7O2p9JSb03bTE9i1kLSmwr/Rn9jpbCR5t84yWTRnqNioT8kgZPWAu/Em3Kz/tTnmuoJPQr2pM+q
yZ/Y1RkPHPxnTbOop9J71vDaPTplp10bA8WLayx4rHX62hkLkL0HKf65ywogXvDKnksy+fhn/FEM
NrWaxoAAz0qPHON+2hSjQLuaMXnw5/uzAg8Kekm7oEOoiSWJ1dv73ZNNIKmNcfU/VQdGam8zz125
DgCCLZgKk6ig5GVoA6uOCkw93gUShyhGJmlpbqMsKR7VWZn3xePkd4dkTIjjlIIE2hoz7gY7W9/Z
X0OfGlc15mT0LLoAqidwgaMqEqjaQOfFaBQc44jWb9m3fcZySj4ztm07JyPRfnjS1O1DUG6c5ifL
e3SFOomqQgNFHkqurWXQHPLdwTtQs3ReZscSq/v/KKUUmivFsgdK5V+0QXpjy17T8HgHM3uvsnuF
crdXw0hj6n81m+4urca2iAmjWXLfbIrcqnY+LC+q0YytQD/grRhUl5XXfdTo4ggJDwtdDhYAvMNf
rzksgBUgpPrqB9hqClkFTF13G/gx8h23SPZsSQ8NEZFrEMCgWtpCK8DU1O9BOuprV0Sg6GUrubUT
Xv8Y7vyfkknrGeFlKCfqpKyam6z1d/diE0Ci29xEzlHhfkB0NMdJK2EzmB81xb5HIjjm5xCrQ4nk
78rIG7J3kboWXq1Vwe7xqgQubmcJ6EpMtGFSzPsqK/P1KC0zpkOvCDWTQb1YgtBxHz2osxHwydHU
bW9VBPXvQUGF5tS8sjv6TbM0vty/r7Z+peg0HBJ6Lk+zgA9B1875ufXb7vf9e9PLr4tEHdr5wHZA
HyljUJIh4X7cunaQHxSNht0IsRrewKpUNqK0NMYVLNlCOpaKCfvJRv1qHRa5a6MnbAArnzyTupxx
mf313a3SBtoaptLvtNYrWIlFcxnZ+9/RGYw678EEPSmF2r1J8xhjqa17J4U9KdN6egCYuI3qzrzd
O4ZuYW+h3umXSBryU6PGlT9o0zmpPhPhPBfCGt6LlN2vFpb9V4ocsuZJKa9XHuuOwNbTnSQo4rE5
oRnZVwprkfNe3ttLkzDXSVujhcWMcFFnGKVbkHrcW+S9MJz/82kaiPW940KoOmLQHhxIkBo7tPu0
SsHSYWy0q0NvmeZtpGW5zaraY56yQ9SdGmhSa3q1C3TwZvDa4bp8yRjq151G87RHxG7lIeOPegei
cLoY6iHq7XJYt6nLvkH41s3XZ7GPMJwDvyrsm1PieKZmifzRRVxSZy1DimLPnIokai/xbDWX6u+z
cjD1Yy/GfVE9K/cDiOLpNTSeWznctFOnLtQn/jDCBVqA0WtFke9xkZnM0BAjYlkGiMpwRKooWzSO
PaZPbqYV+2iup61d69jBB/ADuBWtfYIw+y3W62EdeQHtVPlpB2hvVRFiAFK/6N8Su7tNWeQ/iq4h
b96HjOLQ8V8nGssFLfMxz4j0tx4S+8ATy9OmRQbmEpO93jAsW33Mg7eq7l+LbHYvOnP5zs4kux8x
HicwKjSQr84W9khAk7BDx8oS63k0KdN6Xf2grtpRH+G9+ntzyj//CEk0QeMibqLPTBaZqipFgaKb
FRXL+B3Ee/sepoG9cQ0nvjWiak5DNkKZasR3XI0tonSwuBnWgk9AEetmGsWvKA32Ewr/RUr/cpwv
YHDz+mJZQ7bDlPizFE65tcIGeqGsQ04puy/Nqq1tlSzG0a7yn+pPTvKPzybZ0sqHGc8lmjzFwtJg
PW1Cl+WftlgwWOTBl46EuU6ylTuJ5DQ0sfloOsaOMhQNOT9fHtwxsm9a7X5hvTCfFP8FG6XVDOKm
xss4r90NPCV9beUCI3HOd4sR2H7JZIM5aylqL1TE+tTOH8pp0jbByCYhrK38VfQQYDzahqsOKtNr
2m5mbUofXQGiB89FR4JkihkNo+V8tHMvhCPMcGGKarw/8PcHm9xygMC3mUF+lShdtp/m1Qqb7nTt
PLSrsZnEX+x+AXeEuOknCgnQ12F4GWXOCuAgQOppToNGzjdtqj3WcTc8BR1CfFKhSjldVFD+yYJQ
ouV69h7yvElf1f1M3sc7PByL0PC2WRAvrPxhcDhGZ79aVfnSglH7LHFCrWIAqp2Rb1UnlMwAeqil
ce+L5oX2MqlN9X0TVPLiXAzD6s9tUbz59DXOfw7Z0P3vS/XBXFrpysnRSRYC5kgXp/mPloCYCCXx
XC2oIu9Vd3eEdAkAgVofssHDXATxOkYdycxYUgg1eaTlCH8f5idQ5yNiUTW4qmF2fPGcZWAqxBVq
2W20A6BB4U+++1I6eaDSVKwiE7gmUA3JwoYHYxR4zQi8H65q8PhzqT5Fp/rXp+ZcZNBrIvq7WJLg
4ofvvajyW1PZONPEEL7HArLcUOEHVp8OkMW2GohgpabWyt44dHWvxLahvfcs2EqEYfPqds7FKZ32
wajK34uFYKZPNHtHATtZq3rHnzKHw2SxslpzPPg1jDyKQADEzFx/6g25Kae8pq5GrpSlWF1RzjsE
NC6MpL8E2Ktv/DzRsW7ycpWANTibwZDdIc+2Q3011KYXdZ9WW7apSt07m85sUsMq6id2/w/KYhW3
03zCS6yvlcUqaWnyJ167sTsXrVNhEp+seCozP/Biie7GG0RvI+z7zWCIcJ8FwcqTZW6Uvi36JUYS
mIbNo28bEH8yW1v5jda43XacgR+q1VRqwXaua3jTNcIc7OI9E0hVvCDTH2DXhM4qrMGM5XNfHEuK
qbzm4jWuZnFhfItejAT7qG0VzzbQjJOPQvykzkAdgQaZH1DL0GiWQkItK21ydkRwM7zEe+gqYLgZ
/2OvtlufC/kaTp3/FRdU8liZuY+KKsQkXhZnWPQdGWhec7GM3F2liV++x/Xk7+KSRZvqcmjlkK/D
fKCLaRbGoUhIOPQxsV5T5AYrg9b0Su3VkB5jDHZrWtw2M4tazfR+3B0VDV3xz11Z9VaX6gAmceW9
pdTGHeea/v2WOGOb7ZqZhQb75u9lpems2Sv7FJRMLFo3ATpSM5NI/exW+E59TosanE6EcjFncQy7
7grz+0RO949cTiVWS+hGE4PwwWz+0Y51/oON/ncH1vv+/qj/tYRpKBgKua9R6lqbJPGDBhlvlfbO
j//uXfg/nAsyXp4CJ1HhDlugfwUhorDSqNtRW2mLlxhTy/5Pizhu5TTkJY+qtG5rGFRsCY4XekMR
hg2t6huoDsK/eglgvBeoKSGUkSYiOSq2Be21sY3weZW/K5m7odRm6v5ddzYll4bmzalSVAcovOd2
YiE3UIy/jUAYAVK/lg1PV+5l00nxmumh+tvKY3DuMRC+VnE4n5wkYF9oxcNr19WP2uScFscdr7W5
TCe2WXu1w/ALy6ftWhAAjtgTzNuE6nCt5oDWpm1QDQCV+tY4JAGDe6O8I+ROfynmbue1frsPpom3
CLEvuU3DKHa1WNDhC5aMtVMCq3aoJ7kS6uSFw/j/xHDa+r/NJoHOPdvwyAnEpIhv65/+Jb0pUxd2
QYO9dLH26A0xR4jEPhNNtEAqqPELFUQFJSEAyLDWEeMtgXFUBBiQXeGxgYdIWtypbo2nWhaOyILJ
bmnVf6qrobDTm+aPn0UiXlE4ll9b/bgMMWM1J2ndzD/K3nvHnlg9hqg2zjGrOpr8kB8RiMc7N2lW
UWb6Lw5Sn9NST981zDxY30L9VEegIZuJ+rZm7hBA+TDI0gnyVjNvvSF5nuEFX3RrvFtwQUuxVQWf
dNB9o3qAlIDwHH1Mi5H3qERvXYdDCfhzvRaV5cnsGgoci9iwhyufjGQsXpNBi9emG+rAspLilaiq
dD2YpHkMGnDkZqgGVquollPsEFcn8LoVgqv2lncgf4xyYaH7XVgAo2nD4A5IcNjAwnmWqiMap+h+
FP+Aue2H5efVC3ppSMyYOF9gaJq7punjc+UHyYH8C+MyOMIF5GO+GHldPLazZV0X2177jF9XoUxL
dlHCVhpphKlprfES+D5RhGZxoR00TuKSmG5zoasiC6Ut6Bob9FRsOPmjUnflU8my155SakpRDI0O
UHTZR+WV9QPDWBDMH7mTwtPHeXPNnLChE5qaux4O01PRBTvP0qejiZh4Gw+e27Bxp7nSDz0NF9cS
59ElNbKQ34KmRfm1MEd9fz/TpXCwMNGrB0lJLF4dNPvcDuDsdel8bXL/WwC78aovGXZDFx3s9X4d
dMU5h9SibqmDef9X0DdUjQ1jlS4mOfT7CY71Kcnn37KhdYbJrT+58L3Vr6Uoe2dXulD9wnGMNmFk
SQAju5TJdz7vlZ48DthCt3ja+gmaQQmVIutt7ZeokrfIr+2vC/EHgDXD6OjSvLguRvfmIfH9CdZh
h+AJGzgZ9FXvkoDejtEWq/PwS5hM+j6IRYRTGAOwRr43mowB0yn0p7X/bU6T+OwkbUy/hTMT8mkb
C++wSH67Nc6Q3KXmxi+9EDOE5NzVVTDszcz9SmzAcojSubKIIXHsPWtQCteFgwhmsGtCtssp39Lf
imF8Gc7EZryD48LgeMBPNm7USlRd2oM7bIZiCQFN2V/tOoheyt6fV6M1B0ddz8etjYh2O5VY7+M+
uaqKmTqYhTC2FWk8tL/zL0mYIGzsTlUzZZ9gsUndS87staOXau4QvAU9lEA1VJqt/s3LXGujeP06
DtpVVeRfMWN2dDeID5mbzt4YQ3/oHatB2xX/UC3T1qPk6gbLTdfq8rEN0/U8aQFjjAORbA5Z6FZo
nwav/iJcgQ07WfwTOMH6gM7J4EWlI0Oj6zrpebWfRnNBbgXqXmvC9qQcSHnbH0sRJi9jw5LLDJqo
hwFQHpHFJihtG5iXrHZlyCAoqkMlHQ/qkGvR1yb2g9WYDo8sQFAddx1if3kW9lgZe63zoPl3z4S2
jw+KGiN8CA7g5bE5IafPcdPtqcUHpyibrAslWB8eSBm9VoAy+H0ibruX27R0ai4t1fCimrPPuGHE
o7zsPAwlqgljSZ8Nl2qBmJGoqCV3N/L6q8txhORy35uHM6BYtf2jYkCDNVvoJlBpW4ctTqaRkuPB
nqrsAoD4WAQBDi75EFYFGXE3XZ4aHinu910FgMFlo7oLbsnixejm+qqeLY9W+6q3MyR+xGq7bsX8
E4W/FAFKh8m1vyOVtLmVXyVpm8zMmI15aPsMn2oqaroRWB8q3Ht7YFjWql0c5+y34zfbX7dNUf6s
0j5c5xPBD2GW24eEsee+PrI6CKEsSsgTkAoNfi1Yx6TVUR1QDVKX6enhAK4cVz1ptQ9d0qUPtPgw
e6iu1Yw4VnKYIzlyVvTlTmFYfw31vjtGmv+J+I5kMHlQq/4+MChCWyZoMFEBIA2LYJ+QsrPWbCJd
NI1SQxGiBP7vSzNT/2d2NAQCTBwmScGebXo0h9x/rc0ac7R6LxUsiqoqoU44n5UT2YgrF1phhaTU
7UEJFdlrOIldrlX1WX0DDd4+ku7leGJlmXcdqnYzzh1aBJfVDRX87LVc1rrMcigTfXxUZ6kRMYSL
zFgbdhi/NDm/M7PJiKyJUPcTQhpc0cJTQdOL9sWb6UX6qS/WbQQ/YddHDltSWpuX1Jox3PJSljaG
VZRd/sZaSgsR4bK83x3NlUWbT5g4mVx35cdpfyOrzL6peqk687XsGRfyuLfF8NgFYjPbtv6MRd7E
lC02nd/qz8oHIK8ocu/9xNlP/siGTLZ60K3gdhpAMnqCzbUNGkoSm+vMLCFCpascbNwt1dhWJ7g5
Lncdvc88tldyipkeI3lW9mGKbwbN8q9pM60R9OtbVZ7na7J3cuoxc62EgVL9VD/YAIbvKq9MI/JX
93qhG7fRniK7vw+CgoQNNwoeKbUiNI98sWJLBKvMIKrA153koP4r6jJFlYZSKV7eShwruxHigN55
7RlX64QEsjHnahWlTA2wkEoc2bpxU30A+uTdrsW4TRkAyeBimf6u8TP6HE5Hm8Yy+3HbpuZ8zCfb
eJuADKslryPjheS7d6/qTsliI1CfovcsLI56rEefcUIlr17G7JbENUlpieHtFmv0H6ec6ETFY05G
8dG2s/NSUc5Z04cetJeFjerQ4yzTujDdK7hu3RkvlpDsctciIa3S9YOWTO5Ba8oIZI0GhV9Y/teq
XOuTR1ZbJX4lWcumADU8rGsCK21WnTz2H4bn5ycxhmc14liBLtUQ41uR2x8ZCq5z2cQ0W0XhH4jR
Tlg7DeGRQt38UUKnc6EWsuG0HtXGv8vpW3ikuSmtDBDXjWVa8Waxqv6A55V0B3tB7CBFqlUZfMzw
YJ4XPR0vDCj2WvfC+Ztuah8F28jH3viuag5xm5OD4aIgUXWI1MvodZJhw7jKSLydEcGq/6Bu6j8r
N0r+H0u6b7EH+MPkUEOH44NzxzgVMIQY8vP/xTjQtXmpLY1uvzEK3t60yzcdBcJNXns474owOndF
cLOaObx00GhpigGuTqMQq4vIXxx5v/n7PvSOL7qVxEf27Pq6XTz7JajxCVnBkJ9UV1YPkulg5wbE
kjZ7wWL1veVkDf/A35UL1FOGDd+88FIfAG+OwAeX/HkYmNOdeU6+jnSyV6HFnEBqHNIkrloz/et+
5lXWk2OTht3FxdswGf5x7BzWYPKyCLR8bwoomn/Ldmu2pgfampbkTFmPNMUs1hhZdTP6CvN8hxl4
gN5JD2yID5Uo582MR2+j2n33Jh9vg3XDQKQF9R5smfc5Fobsaiw/fZim/zxBZn6/Y3DiWa23mkk/
woLP/2oRdiWU6K4BDawnq/8+PRj+P6cHyV3xdJoKDmnyvmlZ7r9y5PUmbjr07fQn4a0dcgMjkCtC
VrK+RV94clc9Hctz2FVfUr2dUbpQgtBRyW9ctgmbptcYUmpCOjt5Vi0mHvECibn6AFPLHKydZN7c
PdhDm3/mKR6I6lVhCsKpqvfYWcSeKEHtWgRWv4H0AcoWpWINR3RVi1A8xfNIrZB0kmeBSBRFZPAc
ws4+LoK0vcjJ/zpT9xi4rFMi74UIf8EOIOJ0a+w9pV87mwb84TsZoO8jZpdvmldfjv0k0h9V4aQb
3ivWfWzjrgQRJJt+cUnj/tfH+tCx9mDxs2qqCm6B8CGbAWW9QRypt121jK+ZYS8UkurmE9jmPuri
R83O5q+9x+yyBPZ3N7HFynet4DlHWQQdcXIOfdlvca22z7TO+k2RR+1OXapDZRCCl8BCV7ro1DX8
i5IfxCDbJp45hklU3QyipzmiT2F7nx0e0/Sagr/Zlq1dvYrkmxVU0VmLI/PRSn5Q8B5/xbbxqy/S
nDwtFxoNYEzakUyB7ErD1cjy+9CCx1+rihwbGXKYg6Fif4fBBizVTzY+3oNv+7/VeNi0pFHyeK3i
eOTNKofhOJuGOBWjNRw1GwViYcbWirGRsiAwgBcXJqRS5QEfYPRf4uBxcu3h4PrUopG/XxVdXDWM
VPnY94mllPf/NJLK6lgsHny7oaILEMIxORstXSh8WY9lnRN9QbqWAG558DBJbdXPqYNckeYKj/yp
bDmIrKZDROSXSX/kaPmFvlGXfuivxVAX+6YnuWuoiR5gz0fWQd+TXq5+tCRox20njZxJ5+W32Ymm
Y3YqYSGulWObRv+mQg762pB3R+3Pj7bjKNwV00Aj54LmkkmFtDON7vq/v9O2ZEr9GbZ5pQ3D1E3f
CijWWrZh/6u00y1+aRj0OndjbmiHXPjpKc+Dl2JuR+oA7m9fazFdwSsWRfxpLIX+haIzeSvjOJ/a
lmkFcJBhBIcJjN6DqoZmbf17WcZckv+Kp0YyxQXE7Sc/YB8uQZmWZkMNSdybFSOb9YnH3ikVDEJG
87G05+nRjBvz0SM68bHTcX9I6wTCNFBpBWVTS8aQKlpA1hOuPDnUDrqelZYqXXrIvV3t4X6eBdbu
v39fqtT1j+/L9X3b0mFO2brDj6D/c5oDikUuYtWYe91lD2WbBFcACP9M+/5+Iu/oI3HzY11Pt78/
pwb7PjUuXX9Vo+z6dIA9ISN2lNEEG7S3Saw2WHXZ+KuTddrByP6HsPNachzJsu0XwQzKIV6pNUOr
F1hKaK3x9XfBkd3ZXWN35oUFMFgZDBJwcc7ea7/qWIxfx2B4q3pou0/aOLzIOTy25mld1Ob/Uelj
B/9fl4NjCWqyrqrpmq2ijVKF+d9/XgHemtStODj4VqmjFtb9O0ieV21e5f77TMypBCqD7EkPhy2T
J5V/OzGPpWuOL2P+0IWUxyuYwVf5yjKNglVTY4Xp3JS7T+n0n3Y+WteM5PbATKkNai7xj2zvAIaa
NwqK6Qud0AMNSpyXlMH+sDSMDEMRFKpqEwDBe5JHMTWx5YjLBM9Aoh76UextbXi04hBNMIVRqbZT
swJyCnSiyC6Kg+uCbbWL7Mv1R2AcczemtIqvWsuam1wXz2dizgLLuJU3ij1O20r13TegE6CgyeMb
evecmMIDw5BQRJBXpTczLECFP9KNLg5936UbegtMD4ZH19xC2ntrRmIRq1KjMD1n0mZImRGN94w0
pt/hMJzfb+fg0wyjVwe/GunhUDwXSYTS9etehLBBypIOXa0RwpoHxArIh3qY9DfVJr69bc6VCv7K
ZBO7s+dan9MTdigfYpTVq8wBsCsZ68nguKcSL7Y5l72iwvdXTRz/iMsk3dcjBHWjrRukqnqt310V
WcwQJu/xWAaveNAQJBFoeSChPNjqLX6jVWYIb8GHmqYPGT0h5tIwu+hAMXfG0oVEZ3WmegMoU70I
U92j8I2e687k76dueoutqMZViHSGufRsFuyaQcXuFOYgwOiFe1yOPDIkRzI7fbvGF92OI4KcvvzU
MT6Q/zu9EsqUXQpV4AfqeL6KlS2Y13RHki4j9CzRlrtWIwejumBa0J7xFsC49c9Boh69qWu/nCzW
1gFpyQ8pddcD+ZfegdvzgakiP45N7O2yMUlvSu+6JAT2WF5gbP4fay54kPOI8nfEcdCPqQjCTDrl
umC8MWe42H8srKfaVshrjAnSbcNwRvMS0Vxm5P90vnuWD87gAD/9e47OcRPazbchTr5Lxowy94uQ
1X0HoGDfly2mY8YH4VvfM330n6jEKBdhgEoya5ONq9zDOSVsubyLN03bCiYDpyNUpHyWHvbSwHdb
8ZGRL+1dABxhNJ3na20Wzxuh99D78EpSojKlJtZXSxRH6T4cU1BCtjBxY8XEJ7i+Cs/BejPpbi9d
UGht7UafT+VOybfqFh6LR3wCyzQC87hScVm/5tR1mcZnPgmrRN6jqtX6Y8U2EYJU9U00Pk7CyE0e
hdUGB0EcqJWN9kZ6byW31dQp+vTC6HbyubLHnNUrJs1rD8T30GtP0zwo/PtMvpv5zFJjbdm3/ftn
sn2bsWTJsORCWBE6lCDNu+cj6X0TArRNjkjqCfJKvw4c07uhzfWvk+7TrZY1wUWM07QusGupbzUL
3QIs1ZxkVEAbmG+WkXWnVrfFRs8SMGOzlpf26iYRVfeN//ODUn27Iq0L/eIcdpFlXXKhPfw7F57z
aLG7GoIxXv+l6adqroNo6rL9hL4RhSYNWssPWCdqgY2XJxLH3IKvIZGPNizpf9Xn3BYpCq210xhZ
4KZlMryec19JMVRLBddPG+y7M9zI9jUfmmW7DcnYucpmj21E0NydHPRC3R9pepcvuLsJ1AL+JMY6
PwcGhmWaPh9LmURJH+sy7S+KY95oAOFRZe33SfKe9oAyNtu2QBiPgNrDNzsJWHMl4x9OgR+O6l52
OpxJUY6EZh7ceRj0i+/LPc8U1LDjarr90Nnjq2YT6Nkoym6IOoDHFU0eaBhWd65o/qKmA6jCnTB/
Rc4+X6k15YxVTpAm2xH+mznZ79oipzOFKPTHquSOrrfvhhrt4tyagwWz/GJBDjCp0XFHc7lgvqp9
69nKigikEaviCs9bXWk9a3i739lB9htlVDEbypHmLv+AnrfDahyT4SEuFIDYLEqp7wwHPezCLU6j
ah/UKNxsGoQUgf14g6EckaXXRo9KVAI74/tRoTztF5KZOZ0Yufxb5EAeXzWl96aUfnnMEjO+DCEe
pfkNQuKEtGAOczwlqujJML2jSpy5riK5nLtLssUkH5jeXjIfuoMe5NWxQ0t2VrFt7bBUhC/Uf/nU
SXd4XJiEffdJlzV9pLxSngRc711fkDwyebm1CwqFRbAY0nf6fxbxXMIF361/yrK5guVtJ2a9mJBZ
2uhOg3U3ovHvZ9DX3+KerPAVen+cW65tVJ8J3G7u9TzLyAdHdGe2BQRrdFV5Rjet7tTG0W5ZiowS
31CezNqPXxKrleSavdHsVN+7pZK9Kwax98LLyI+fUXbyQU2mn2Nblmemzmo9eAjuLbMP+cCn+iL7
xiwgYaCDLtrLU5u0vwOZffCKkDSzGzazvVyylF/LR4Qv+tUp1fQSJ314sXJBwqbIjZfSzvIVjSnn
j4c0b/3qtXo36Fe9phOKwLb3t4VPuJrpM60B49FGSthy/K9YjsnbQavFhERgQN463x3FAIBpYatR
QDLq3VBU0RbTdMHQ1c6aFfBRSHix4vcB6IoIAz9L/L2cZ4aJsjUlzfYMRdNZN+lgbJ2sCgBsOcaF
2iu4Iv/aNsV5+cPGEQnqbOlJSlLWhJYtZxSPAKlGVCPbch/7CCDqMqDRZxDLCqOINZZ8cOajJtXU
01L8xP2xlkuz6Bli1PjThMnJjqMh6CsHrvdpskgljC2oLnkkdnDMvb2N0GGVFB40qDi24nU9B4Sx
TdrKNWBgE0QCv/pXEnPZCy7JY0hf+Ja7gcl93vZvXeP9Lp0+vC5GnQ4/gfyc4S/impjsF3/0Y6Qm
43qoo3aXTWNz8MtM/UhoVEoTulU1v0idg8Md51zilc/gnswEVWbSZyi998QPzLuF5+lst3GxTWLW
hotl1TeO/F02DUP1Xc3L6k2Yd/J7a4KjIWd7SvamVeWrGfb1OjPhPsZZ/d65cOUZuAfwUTXg2oDz
bdemVMYn1TqoFl6JDoHDawjLm3Yc4vK6ErfK6gi+rj97uO6XfPbQxuH4I46n/Ejg4l6Wqe0CaPcE
SuDY8xbrlmYHuTnW3Kz/ggHC3TE/4Ak3iEwW/GMM0Ksk1f5AGWfwIDrwZahSK/Joi7xttxJzvECJ
qlhca8rER3mhKvPV2mIzvAzpY6PX6TXIWRrV87RTWmF69bnNV2MFojxJDLH2NU3ZyvKzG6NaBKv7
3lPC2IF7LDbxHACW2URjygfk99/NNqshHEUwEYAfYKWh4iIfnGJVDET8JBV5brIZLzK7uEdJtpbN
O1EXeHtCZ8KyOV92HYlbq5Z4Y8RR44ep6N0RvKC5odDDSickeosQLRQeBisdt8+yF5xP4a0JtWeZ
oZx33OTEEownl+lAOh/QCxSX1A7tlWn7bDc9x9rFI5kskWFfWIDRwRQ4HHOfuHJ5RJMaanvBAOvV
mbZJCvY19BcE1GA6ClRtf2VxtY2pZ70BQew3SQr/LMYHTw26dHfy87aiDghBQIiTnFOLgra31pY0
+7vgUQVSsf17pNIPOixT1WSgAYNH9SIz1iTxXj74bvWhRkl1bdXxII1vjkamdGu134qEpmE+Dv0+
jNLwZHML3zCcTxsPfdatznB5BszQWuD1D+FMLzbb0d1ZyKT/xCBB6d6E7tg/yL4SBipkBiN3VK9p
D0Ez0ITOymJhQHipscfPMW1sxej2iVDNm87ahw6mjnKstso9m6xg1wfkLs17BABtaX4aya5njm+N
Rz/46fpV+WK1n3ITKU/C6ktM6k9oRzrqCSSQvdtaF2pxeysp9euy2pu039T3C2R9FI9loGzJPmYZ
ecuJPpdGt3Irl1duo5TXwNB+lNSsfpTTXbbWaMTSUxhGsV4ab5pWF2e3p8GFXeBRGt0hdIw7Gn0D
VXju2bYb7MMyUvXmSrFR7/WpHV/lAsLqjw0CuTfgkC2+zg1sV7JohqS8KFZlPQmzfJcD1tgazFGB
U1w6I7Kf0iZfnnczx+Y9Dx+6Bu1Zfn6UOde9bmWveR6IO+Hq32H2MnPYef3Q+t2XWkfWm6Nq/taj
pXSt1DY+hf1xGIj7sj3bfqrIlQaqlQw/EPOuFAaEFyu0gI+LsL+zFMzXIh2dL2xXKxx+295J8xe6
H+qDkcdv1cyaoUPMAssyXz1WcbsKeNPSWw5detLNfJopUcf7VsKDrGVVbE+URn8qRhrI+pBcZXhI
RhIRK9rW3MnT0I3atdeMqBIT5QCeAHKOGmp7k/7qfkh8461FpT109LnUgd24LG+xb3LILRiqjSjn
uLLK9tbV2HjHdvaowpaiMlL69WYg4/ms+A3jTKM38084N0fl6qcttganPzPC+Ct5bcvL39fpLYxF
L04yFEw3kuFszC+RPy38pH1gFN0qafWK9YaaGnCy12J4r4cMF1WjJbcxJ+M1CQJ4QkL8atF07K2U
vFIpnrId/xOco0t0h2s9om5+ltoJ5qB/vsocVe8aTWF1GQjOAaIo7Pv07yPkHn+e+3vkBwGzcwab
Tb4u9+LiagR8KYaR7e1iqE8d+MjbpLHvKdKyfBda996GKV66WU/klE17Uqya3J+mzj4WM0emFI+g
PUg7TfN31eFiJE1APw7jD55tMc6QI1SJ8d3vbeuwUFEAAUNgp3+wk06ZMGGNU2dkHspTOarTOdJW
avEakdB7duKieh7G9EXeEaXXhBvPQzLuFogSyC4n+2jWpvqizbBfFvMtj4cRh9nE0ommQEQh+3Ho
CFCUR/K5YH5ump+TR5Hj73wssCuFbId3gUJ/4w80IOVpo5ek8cbGxhr8aiOBCZKhgEw/3ME6AVgd
4zIG7nPypHAQK9XGGWHyIlLBkTRraNqE0WkZo0dc+54ddM9panXPRjl8VYBPL0HQds+q2VooFy1r
LX84Ghi7Mc1jIOlZXfkB6dPW9GHEXve9MEcAPzmmlKbu2nPXdtq2yl1znRSatgeLVyP1V+uHNCmT
vQdWlgt5JMAgi0EjeENy7+wYp6ej1y+qq1VM2y5MbT18NOxePxd9ZGw6IKTfleQDCEz4aWX3fuZK
U0wdd/6k8yfGeAXoGLpnK1HfVLPb9kownv7a5vSg0zbD3CmbRAVlXZ3m7Xq1jsLYeFSE/ruaCUYj
nNEdw3m50km9uEwd2aShaX0rc1RPcy2c3N9k1ZaqCdnXY5sS1eSWl02/APbkkN+K4g4jk1ISLfJl
31oU4D+XTxydDsIQO/xymOxOf1lpPS2zzQTfWq4rAnz229yeZkj1HLYWzecRPA4yHJijZKdcD0d+
v3DoVPXcMuiBDyYZjScZBuH7PqDNKK+ATsMs8YVjv2IrXiVl628MbSAvzRmD974zVxKeJNgYHSbM
rUj9VH+9WJcMYXXHSqkfpAkjmp0Y1QTTSzEHxATfIh2QPqWMErGf7x+C+VQ+l5hViiNVzwBQRqRC
mXUzDy8W0ZyzTmTKcmvNr4k3UZIgBZjLSw3lpb6wuzcQunfuqicp2MHKW+xx9fc7ETvRdojRDgtk
8GIgnNJF07LrMxOKFUmQr3TjCfLi21mkgQ1a3jxSXnKWuG+Y1dsdGbH1yZsc5c7KnOlJ4QIuryzK
CqZMYjKcuNxKm8VkKi6eqSi56qNT3wsk7lgLhbGJfcFabFKwCKqENnJnhk9MXa92X5SfVD20LaJr
g9kqhjwxL/naAH9n4FYvhdUoG6QvKsbP9EWuF/rJzu/zWSN0n4aKq27FCI1rqhr/mxfWj5HT67/b
EI9Ra1mY2WNzo+ij9xMw/2eT6O0nH6EHvMvKH/AWLWMBsCOHWrtBZqOnD4KpovveEci0w6PJHmwG
8wO/Bnxhl8El1iP7VUmLLTWiEC+9pu+0jt1eWnXKY0WSImGS6O4UtFsXhfBuYCVBvnXIOdyz8bl0
RTh+2aZlbpK41k+hMWgnrrMEbAdTdp43GRhhh4WK0bXvhK7UHnWDuLcBQBFme0HtQJVlhuSUprhq
OQuQimConRKSC14HFvuvkjJZMvTGpU4HGO/1bMA++qLRf/33QRDYF68nbwBBJLtJLW1mxaeyQhMe
nhIRQroxxVlGj3kNJociy+jilYgfDVaDXmih+tD5+8hrqz/QSx5YWiQ/UpeVdKAwqGFa2UZMOOS3
tu3V79WWSFyOgvk5eSSfw8c3bVSkpJu2cwEUE979aY32yZ4tsaj9S8XjTyyah5ZG/1Oc5MTpat0V
e2+6ktONZqg31A3QggxnekjFuxXlHdkUvnh2yp4EtSnvvzrDujtugo+pLFd411qGqCR+puTgbRwy
9I5uUqW7LvKI7JwX+n2cOzcqp5QQxG5oGdhHbCjnqgKfKXFAOi0KhoTKx4IOTd0AFydLDnzj7hax
lfPSW/BSPT2kk2po1jpx6olCZv8fO6M6J+nOMotubZA3VBZt/cNszNU4p2qL1vxsWst9Cwr7Vys0
QsCyYdzIhqCWEeZealTrkmR5ddhl3werHd7ciTQU7pv2amKmM6ULHIEjpk57OoY5GmB5GzXOOB0r
nNik7XUvgrvumcZrhC6+Tp/Y/Fqn1BnzbZ3p/pcu3g2DLqYef6LkiQ/2CNdfbpl5Gh9P8lkiJznk
7EDWIeDDo/VTqrkSAoAuhj2dlJlKW9G3vgMcDqkUKsmnqxA5gXzwWhcT5i5V/d2FWv8YhyqJVD71
aQab9jBYMUXZ+WiSR35Y7Zfaxdw4QdfUEDNLb+Z3NjThmQiq/MnuLOUoC6dwN0nZBeBysuMgO4gE
Ifng5+4O0fO0bD2dRodRF7choFkfYelYOsdlwgk0xziwWQBqR3WNuPGyZb2B5iVii82w9uwi65Uf
Ze7W3Ihx8UvqBuqm8g5DhQ1MCt0QB9ROpV1MrxKHvHSewMmQuavTNgrspFjnYR8gpkjbszzKMd4d
GjFtFy07aEHu/hfsF84IqMemeppVcSBWf8o7SdQQDuMP61IfzWOnkh1U9164S9XeXUUWjOG+CZwz
fl6svV6BXBVLeaJo380KznfrGf3FrYf87qI4/fODmVhpmuU5qFttg1LQv8ZqVZC2CYRBbmujjJ5e
Ekwnne4UIW7thz/UB5Sz+W+gVv84GJLqELnKHPEMarpBcf9gViXBeI4VE0Sh0txMmVauXWXtrcxf
a3o2XReaAkPvXfOM4lxF4uybTrZ2JsLq5J4D+36/0ztBauvcTk8Mx3/2EUzD8QBR4JXF5yIpHy17
oGyemcs3ZURmfZan7JW1k9aDOpLPRW1lrmQFS8+C5lyi518tTDV1VO21H33Jy6MQyElWTmeiEWe5
zgZ4JWV8hZRP2SFfeio6iI8ksSwCpQmVkkd0z60uAK6x6d+hMho2Ro1azSb0blmmdFw0p+VWBW9m
IAwmUWGurfytsghvqFZAH9qjHdFZtXo41rL2UYVmfw6thsD72E5fqKN9JzHAvijbQfHcZzXT/JeY
6xjDWkPdbwyClzC38v00V0/kT2lgh/ckVi624XR3P6gRbWiYUeopO+TWFD4McRFu1DzPP8YMKb6f
KzegtMRuZ8kHShb3eSqj6TgGSrxL2Ud+CQ0VcFMU+1yYzt5nV38qqcOu/laESvrdG2sGYUD974ju
jvt3w4YbwUz5tmgcSw3EW1jkZzkYOtl40pM4+aLsBCtVC8Yj24K7vFIKLRVbQ0/G5R42A72+2350
KTuhX/o5NpWlMmqUICaOT/bpCsW46UQKLNldoT7swi5tF+xIl9fqKtKFTYBIO26GpqGWUg3ZhqGn
+Gog1aS672yWb2sxlwG161Yu9AUm3LR/n/orJAT7tiyoCrBaK9mgRdMUbVXyK1dF1YI/Dg5S/eNk
eraFrawcWaYEb/Pz3VSvdXKB3guSjLeiaxjQYGjJn0nCC4vCcC8YLPhgoQzOSIYMzA9U8p6tYGg+
WEZv/vZaa+UFevRzTJqarrJiv1S1p2+Wd02tGlwLbUiWleKZUHMqicmcd1tgoowShRRllhW5TjVe
psKag4XtJSxeST1pLwU9h7WXC9i0vvuk+MOrEgnze9bX/zwo83MOqimcLPsXsbkrs4xoUlcsyyLW
Pz+VIfue97nxAdIpp702Ns+mPpVbwzXbc+Yph0ySrGd+dUjS0z7jr74qkfnnyJ+fC+ef/vN1ae8e
mCxfI1ZeO8+OvIci9AizLfvg1cpok2BHVj9zFTaOSlJfamvbvBogH3j1WZAlgEzL9C9RqnQ7gRrv
MLioyQlsSR5tRH0HVhfiENCXeugBG6wt2Lnfsshkzxm1v1iFf5WA1tm8kq7MWhmAXZV9GLL4qPfQ
g8YWG/d8im63JUykXFOdHJ7IXnJWXjlEP8ArraW4VlGKj/nEcJLi2vRu+lJ6tEVrUVgHPRrYUud4
f62YrVIQzEIPTf+GBR/yaE2CdBA/EkYrPsucZGekC9VTE1vFLmFXU/gvpda+SmjZZBnKKsyz4D4y
od9kzKEMPKy98d61ebi2paGdff+SAfYnpzv4QfpKfOtJWVyyMcs8oQgAVuyMbyTadKPN0nkwyaRw
Mu/m1U75uMAxgIg9q3OJmK6AizlZO8sziqzNE8vAa1LiasoJUkTrXr92nYMlm8i6p7ylPOinYqWa
On0JP/gNo9a6k4AUrxdpmIiIr6mVT8MA6U3/pjkbXv6SmCGNVbdUF2NupmmvKoDsF7uNymOXjd6G
ks6t7LuCzTvTexVm+hkDSIwfl1ODTCu7FuZaKuT+Gq+jWmdbk+XudozLXdagr15oDPIHMXVJeqXJ
xzB1/U2pe+tQW0RAsb0z3tVmGLHjzcK67lh4vfuCTxMaV+soF9k8R76dcN88UanAAz+P7l1roA83
jXAnTxOnrc+2CND0WSQUsj54QP44na3RnaHslEEMQD9bK2M/JZKzZE7gIy1B6DtBdBRje8Qfb521
RiWMMyU1VQZby4fErqyzPOLrh+ORpepW8TzU0lNnaOeyq/91iF4VnRpyjqHzMrRwene1mdG2Qegp
L2NQ8+5g7P/EqbfS2+5nb9vmm936T6MdTJ9EXtfrMmrSJ61Uh13SadFlctIOuUjZbaWBMCXF72wX
Og3zuXjRkp28Gsu2O8oLhkr2uokTcPjzlRNkMI0Kj/4b3D26qdgRwpQJUs8NTuc2X2gn/XkgvR5v
IKlqwdQ8W2HkHUFhO1v0ocaXkT/1IZ9dYyifsGUXerAsK1sktuBMxFqyVJlF6t+rDqL1nHvvZ/lT
4QfqU41VS/7maj4rXGUjv01F9dJdlarwWJTuUe7TjSGo9mXf0+eyWHGAQ1evWajRqcYHgT6BbW1m
RcWH4tO9VvrQOGiJK7YulWADXNnvCIaezfoPSU76FEIo/9QHulmiANSod5OydfKj1N6bc/0qdq17
4w9HKd+QD6qS9+u08ENQfMbhTw9zQubSUSw8VrU/j6CoQuNO1bdjGntPgiiTtWgb8RGE5deo9/6v
hsQjOgnj10CNYKtV7Z2BjDSR2bUqDCvfFFg516Alxl2nCeJSp0Z/9UY6vUGRP2Z8KZcxoiogWaX/
PmUD5R0IZxnXldtYl6DLMMzpg/Kae/3VGYKVMgQReB0cn/MZedfRi5Nkx2VuyxL7s6NSeczDysWM
MuBonVgDwRXQVmCb3E0yB2o7yZieQT79kpwbEUfWtUtpvfdIAXJmgG0o5RN27u2SnI1GYozhTr5W
PvBlHPsqKm6ioqiYIXWgEukMDzWcJ5NiI8I2zmKRjQ91DTggDaxyHcflrZpHcTW1xltQ9g8L7aPP
ol3uWMaB+fTHwsaR8rOqpcDV+C0REOSvze9a/u7Rnpp5Ixaxwan66zKmksxCjo+mpWv06DU7Ln6N
ryMag0WWE7pVhERWzh5F4blfnRnc5VUg1T3EHreXcrgkNqIhL4EmM5elwuGi6OyLMKZjx0Gp086u
la5R0zPe03YVV6wMdd/IPmnwUcTEC4JI4tDZdXk18BxiaoTa79tVv5EpRDJ8Kgw0dk59XG1qtrAr
eXNQWqBgqQ9/TulG6seiz1dQsrttxJqMyjWUGqIv1X3CnPwA1ExftzVaOBezt+3a0VZ3lGKn5LCy
QlUNr7mlfVAOto/LZ9NPurKsw2jhBSc20ISe52b3oET9sP17NGKafvDBkWznfCAXIe5N8jgI+Lyh
TlLPUZKPVEvLacWKx0G1iefECqtyZcF5fmBn3t0oyeFLK8sA8W2o5rsSwNw+m6nycdpom1Jt0y+/
6biRqaUpJpVbxenspyn1SlaoKn6hqX7uQgVrFKvOtdmNDaXx8pKkPqs636Z47ygfSW/8EDmLYfxx
8i1Ku1zSuxOXCna3kBSXPnN9oA5acwQ24p8VkxnFjxF2ylP5A/mSsWuaIyuo4NzPR39/Opc1l39g
eV07vWn54FInQHbpGZidhigIjjlFvbUI+SqivpupMc7YHgTR7xhCcnrBeeGuJMrIHK0dYa4+iUx5
//ynsDnQcnbtBzFM7e0/plCeUoonvYqbX3BPWcfU/QdW2ZKGj4skbIbZKh7ZcmmSP8sBOXMm8aga
E463cifv+rDP/aPm4i7qurw/GHEXbSRFKOnUZ5dyFYzlhtpH79e/h7nqYrYPIummn5prYmZpmj+1
12bM32PQl/d8rqeBnanfRRN9E4IvhOwoc/Qh62loUWICTbd96rRoL8hq7k2u9ZB67VWCRKgEsK1I
p20d2dPeatX6UM0luw7M0Ct5Q2/NhC0imJwffW+N184AFDW3Q2nmVruWfti60ucgDvmkmmVbrdb6
BYfhUo/mtk9D0NHd2fXC9JefDmfu8PRX7TXQuMlVkh4HNK6byg7MYxj3xXtZlW+dAuGOvOforUwf
5fseCoJfOzLeOs1/kl+ck/rqvZ+8R7q4+gZzr36KCpER9sME0YxUJoNQpFvhgsIGqX7s5jpxwq3G
Qi09K1FQPCskvuLCpMeOvVEHDYYKK7tilM82+Iq7o/zNakSJ2qEPprjh8GYQ5YPL6Ikq6y+1xzBh
zTVjL2GDzNosuvpO1r6UvXbUpkJ75HZ/ATgekICTs4OaZ/+iDMITZrMaxTTqxDCxHvtOodMnR3ZN
Jza7Snr9aM16M/So5T7q+KuevdbV3wOd/BwH8RexJLzXtEXNWAXh1jVj9eCjZnjOxfBbrjrnJWba
2MMrGppuP9KhWQmPuD458wYAf89TjcCYdgs26HDIAHOo1WNgJkc5h8kzi/mrJVDuanudsprsER+r
YKEYO/F3VdXi305C5xlt2cpVjIeKwJCbWaaAC9H9b4TLstFp1PBm9PSbgUKkPyxnh/C+/h5SJ1pe
MKSYdcKSxvP/fAH0Rhrag3n8x4sUbRcnRHj9f/+Vf71Avo8aWNq1cYIz2+3o0lMpJrmkUj4HU++R
lASz3Fudns0Wtef8fGRpyTY1MuMYFbH5Dkhxeb0NGWJfl0m+pync4KXXte1oa+7jMCV7eUWGIaCy
ZXDPabj0yN7YOs77xAHAB16k8nPCZLd2EEtcYrsKmIMs8NFhyLLbc5ILhVn5tSsCtp6i+P5yOql0
zITT4mwa0nucIACrZozUoFe3ILONV5zeFL2N7jJqvrcs7oggGWG3EX4lL7M0ccd91TTfRlACK8gW
IRoVxwdyMXSfquO+h20w/CJ4HOonpdIVXqVNTLrGr3AcvoxWMc61rRfrUTBJllruXDGseeyG0YVm
InXfO1VcixJSpNba7wRuuK9uo9U7ZIaUSbgZ7+TBTutYoLcZkjA8lcNUrUuCUJ6EK3ryFOz4EiBU
PAdeXe/5MMRDG8cXHN1omGRvoeKzt6cvLeiAZzcXuSRY9ny2xf1sZzVhsv5KFGbzZpBReSrn8GN2
wTWhAGyyZEvJKA3iIFxAMei14q0MTXRsQEbCPADbKLZdZg/X1uAfil2sKVlIZhlSe0JhAFO9ySO2
+v6fI3bcrP7zdVixe1cmZLwBEt9JbnSnvlg3uln/1DskuG6ZZ284atbTWHyp0jCC4rq7quchghAp
AxVHmpFlrVyStnQe5ANhkRu5fnDACxOkMuGFz5oV9L3qJOcXW+kV9kTOdxWkIDus+acWmwVFoMNv
pmvpxsZyrUyUUZVGMd/DydsCVvU2bJDqU+ikyd0cOlDlUVt8S5thY81dDo8F38o2I/XFx1O3wxRP
6JBPCJRAWYumhL8kUTrQpWxnd2kZU72eVVuN5ZKBNZ+C9HPWSmtM+3QoniWATHUtH2dr2mxGx2f/
XY3hyRN2tQyE0ADC09Qaf06FXSKv6uZsHFX5pkRx/KgK3jAxt/SviElZtQZFf7RkFoLY/CqnjilX
vFMUZe1ajtx5TY80FuHyCwJX/+HQvrvKXZdXTp+QWiz6XI9A6rBqjmOGVmr266qAO1CxYvrLJnEs
2GQdw4mgcnWgWru8KQ+xSTxQGZV3F9iQ7kzE9n+eJoQorsCtAEsNwq/MR/BAalLw5yh3r8xC3SPw
k3JDaFh3F26kHXpRAGnNdJykc13MREEQlUrwEOuFQq1g+nAnvV7W27mILJi8EWJhvAJGZ2//d5uU
+T+JQY5tYCSycEnNFrN/mBZa9OuqYXnlaciG91EGp/aGaW4yCny0e+O11BSTc6s80sdAM5qJZwIV
aVSV6rfQfqQUZO/UeFDXCOnNW9pF8Ab80ouQV/xXJdkpI9D2WIH2/RzZUsdh9lmSf6Kjovtl4XKv
28D9ojX6MpF4cZULPUir7il2hy95FrRfrjSRCboqNnr8xSet5Tt7zuX43z8YzfqnncM1dfyaqq6Z
Njhc2/wHYsEAgVgPxAidFOJAj+oQmmfSpdewoYZr6AxwkkpkRlJJPCm0FRx4jcupGobKyR+LbKVg
gIua+lVKkjlJIY68pm96rdTXSDZ5WnI9u+jDNlHQVo0JJdEJQB+ZTflkxPmDY8Oh040qfW5JxoYB
Er9oROoqGLsPeKzFTcUGt/G6oMfnVYItzrz+h9u7iAitEJpLynZXJ91mAs13zk16NBOhkFhAgnBD
tgWW+/loULJijXTUQSxivcksFjr8pzopss86o+hVlwhjzXbmfzju0SVz8v8Rdl5NbhvdFv1FqEIO
r2DOk2ekF5QsWcg549ff1U1dy9JXJT+YBkmN7CGBRp9z9l5bMsd7AR4P1OAdyix0pLJtH9N5CQm3
/5bRK74RMEqNodGxaQhkhaglTgmvhzRp1QmKO0o9JXCPGYO3kymqvxGYwU0eYSs66ga+rLzE2PCJ
+dRFHxlhFGGALHWgmcukhG9CzrUysPqXNCAT3hrDY2rn2Ua24+X0RD6EMI/WY+Q8akU23n9S/tD9
xyXdWQ8WEfgaISKkUKMd3VwmU0meiIgJtwEe7nWqA69cWbhs/DLLF/aa2W4ywvGZtADIDe2cnS3N
zT7IC9TDJD8tE/3JOWTsP+SddcmLTn1qzPLF9irzUzgpMeMtGh5lWKk7J56me5CEzJBY1KDcAvfh
DvVPpAQb8X6lSpJSk9JvklX07M3a1hRzHbMHXtjoSJzkzWQarcs4afpV9hFbexCpm64/amN6iXN0
PgTlpRccniUOhG09VekrTfC/pV+laBwMbpD7/nxNGb96WEEPQCTDke6oquMJU6Z4/18OqZkQPF5V
zWM95GdpVcQWoGxNLe838hLp7UrZUvr/eBqm6Toifm40OudEtMz+js3+5ylIePyPuuoXuY68yukI
TBQP8mhGL3Gh1J8ug8XQk5cXa/jeu7hFbEFFj8zAOKNUf/xptTEnnUy/iCGRfE2pEuXy54/gf228
tqeZrqurNnZey9J+s6V2TtWm/Ieh+nUOtUgrFAqcOGtjWuKv4UYqLOhKJGtIXculbc3+EnBlr2bF
mxJ2SZ1iXGQrK+rKb+YczXusVlnA0EB42gp3OBc1mQhKaFRP8qjA4vCkjELLIo4Kld0hWSPNBvW/
RUVXWKt8ESnyRvJ3pOfTWmW2SUA72FetQixijfmBQKrkI7erE96m4CkzHeWh1I3XJarij3YOyd3C
irvpkYB9xEJEnQn5z58/uN+wFfifHVXzkMDaOumCtu78du50yoxiR0uZP8n9QhEJFiWf36tW0Rwh
6fihsqz+1SurZ874/Nb0sfco4jagr5E+k6n9BjTEeIkEQ1weNd7IoqVOEKr6D7ZlzcvQ8lu5IY1P
pd7liYIYfUH85ITpgtMk+1AXdPT5YpX01HM0Bvp4GYJgLcWFqT0bm4N0Ihii4Yvq18bF3j7LubCa
RKceduqN5o19SIZ+2pltWT+FGF1ZXc3la2vSiaViX9k4XNZuVXb3v3dY7FtleunLaHYLailwu/hm
vceSyIHOauMXm73PS+3UX/uo0Vdat2BRIKwTYRwr1U6pRKi4KCMrk0AONRl1SK4EhEM1qw+064ot
obfJWlYkcabpZCQ1JSh1pzs6NfKoFl34izK5zVNCuRKJcQCznvY/7NquIFL8NE+Kr1e3bNc2LcPR
iAjTfqOSaIOmsrwDg8HuUJ/zYp7ODlP0+xFds+Y4WyYjxP9/qdIL7naE7K6IXG0uZcRcUH4Pixl+
z1xUN3bwLRIpAFZvhPsR+Z0vn6ItGw6NOXyRqQoBguELeeIiXOFnwgIJyc1Op1XkyxsSG2XPTu/3
JXnTstiNxpV1aBGEHmeEbaBPxGFelRq1dwAmRtXPxM0bX0ri5cds8b4FKSbMmaSRl8iJja0rbIK1
VyhXL1OUVa8QUhuH5gYjg/dtieZvDtEneGqTZU2Uon0CMjTt2iJ7Yh5mn1Lx0JgpJBLwWuOqIr1y
Q1TLvMcqrvk/+6tu403319TuIaoIwi4qRozl6EYfcUB7omPW/RwtCKs0OnW3uOzMHcV6c6LkNI/L
XHr/YV23Bajgt2/a0YExmJbluKb3O5skyb0QLhT7QE3vif9rCvr1AxG4JukwABLtmc03sDVwBwTk
EWxJgcBTZSGfQYHHsCk7o3qo2hcvdprHOu8n2DPLmFCuWM626Zf2NkzUI0JHD/v+hKEj2HITVl8F
sl5aO7rU+J6IYs5k/HXzShBUUzy3b1lcpf5IRNA3MudWsyzw7DA80qYRBAApOZUPyWh/FIvZb/ME
9G7dU8WMLm11fFzzFTNfpfulql6UvOC0Lef0AvXP96TA19M7CmHsRb6mIqmgvvH6VVY0wylfvsbF
6H3X0hGUt5F/KfWQJh6CuLeyot9dkA/zaFpmviW7bLgYDWMSJ+3i/Z8XWud/r0TDwZ4K3c20Pcf8
faFFNaLoeH5Tkv80fV0LPUyZaAQn984XWJOIRsWDfB1PmTK9uS6TeCF+7id6GRM6FSQ+LDgIjGmq
4OiV1yVSh1XNuPfdC2GshCrOcM2BjyReXyr3GntpenSiBjj2EmpXJ9XVa16X+B9TWJTyDfmafNcq
Jv2SzU/oe9WDo1YvbSjEESb+vhG91dXRJzGVLY/WqAdEe+jfCo1sCMMm+hyJovbYJ9rLWMzFhqLw
yASreJDJuvJhRIACbFR/QYHr7QpvgZUlKkZLO41mn67HZnJ3cghoOpaCPE4JtvJpYlrzgQCOWOSe
HGTboeoZs9dKUlzrVq+uTdp2OK7C+T8uKk/gHn69qAwXs7xrOKZBJ8T6bflsSkZ6eqklO2ST6bUX
KEWvCYmGV7MJKLK4PghY+xwWhunTz50/Nx7ppZBxBcpQqhnrvDJoIyOoNrr0U6yb5oX71XgMzDhb
KVYSrqlVrZOjlbqP1Sx+dFva+wHGmFFlnyCjXVKvbBH3zNWBD6B6r7rp89hU6s0aNW89VZRLcawm
Tzg3Jz8FgQSKlKfygbmrP5T58ODkWbcqsUVtfqrBmXGHl12Jo8Lt0vgq9c2LVnN2RoG1Vaw+I8Gw
zYVLUN+Fk5O9Nl37hqKeCkx38lsdEwGPjJXNA6f3u45n2Kej097pApIzUBvqA30o7fCTOpDQXF0V
XdbvCtI4HmwGc3IvLbfXBEF9jgsYa2M5e9qW9iOhDNrylNb2F7YUxVW2DCrD+OItwE+i0PpQ/6La
ML94zcj2Fv/dMaqRXnhYNP98BbuiZv95MohttmkYLkuBAMXoPOf9f22zwbp1ra4H3jGLMndTFWgP
kqn8GwRQAnupdV60rGm2hamk2FUc+1KqmrYuLXf6AGl9hddV/m137YVQXOat1TCv47iIro6TDz5B
6/XRMGgLiFPMwNn0ACV/hW0lutiDwQg5bAIyEXCP4irBN6sRkbuuYhACZkik4CGxEiqlNONtPgb4
TdoDhMIVgHeiQ5v6oPdORmHVN+efD5rWmPh2XaAHTp3dygZXL11bYrFgst9C5p5EbjP1PpktPyZe
mws3P7jGQDfUmZvbrGh/yz3QDKB/R/SJvmE4Y77Tr2OInDCrnSs8DIFYxFzc+eTaQxT45SeLOjdB
RDOQXpy44PYyIyS0jczwcXeUXt5cq4gQEWdgqiaLB71Gb0OiA/gYUW3I1yI2x+vCMiKkPaP5Hws3
9cP/fO8WDQtBddPhUKi/LwIjDqGRBAnveN8iT2i2zgpsR27DzkWLOm+tpJq5jeZZoVnWNLtYmPIi
TTs3Vou91F7C9UDhu2uALW8sAY+pvfjHU3mjno2C6WuRoWFTQ3chrcUhfFlMODIKnr2p8E06U/xY
JzDgcHoxC4Ck1nNuqFX5BZ+642eBrd9aRXHRcgn7H7zdp3zqgKNnYXpo0lF9aQlelZ6JxQ5AyfXl
dFuCl1mhqJAG1tIZG9blGJR7Xn9SjDg9yU5Ek5MDQLZufO9VeEqDBM4R1CzdytBYM0Pu4ynnhAuH
7RxgDVu4W+zBEi/3yFoAFfUxT7vvYajXtwCqSm85/TP0cXuVaqWzk0+HOZ7PQ25/vj8LCqw40fzW
08D3szEqd+aSw57JK8adECF2tnhKGE+5b6w8WMl3MeMHKwmIqEZmBZrdCZGE4Rzqasp2URMGwBtT
Bt+GTUXH3e/eguxJqDgTdkyqhfjQq87YMy2bj9KpWY1x61fWVG7zqNaPdq7gugfj5NKnujDXu8WA
g4lgpR5aaxpqEw35HOU6OhLubihp0Y+gsyecQz/8eUUyfl2RxO7etBzGbKrpWXBLf9/z6aGm6JZa
ZDtjIUvZaz8vA3pEL2nGaxJoxIZlKmoKz1vKB6VkxG1OZnUxSfI8YdYxtnk51c+tx5h+sckWMSjq
GSXamMFztXhQyftKTZIy9VKIo9tYL3EtUW1tlSlsf4zRlaLeVmo1rVrNjs+dSzfKXLJ6nS74RzuH
rgn5mVSCQiEFtPgUe5/+/BlY+q9QPpZhy7K4S1tgR6l1NE+8/69luSZYpCPivD7lEf//iz52JyXX
9Bzhh1P4jpgEMj+leV5CMCYstuvt4lgvKMZIs9+MzVfXqDk1M2/n6RoSXrGy0kp4AKHCNIDGk99J
HhUuqJ7wBEw/gBVf+3KYX92jVKaHUYj3vLPEkIzckkovz3gawzNspWgbBQxR1J4dl7dBXVY+xqoN
unowVHt3J3yUqGkOMg/bXIoaQ8q8CUvbXXtBGR359dX3OJp9g5b1J70tIVp0yRtoqAlcT0riQ9s/
2mXKICEazae2Ta91RTOcEWR9dxfU5XaKhp7+AimwnIQ1odZdsElbNscx/LMLRh3Q+q1JXLRpeHud
9eqkT5gT5AZTU/A02iXdCim2ZS99kBZCpx6bfViOf1mCA+yIB/k62Kvvd80v8JffmtVBUKT7H64q
FOa+4XbhuvcK73MsCi0xOxHMtWhbBCSm/txEAcZ8bE0q+XJGPUQs+kB6VaU+yKNEHJVB9VGHSnRI
1PYgC1IZb+45VnbVmUCRz6zhEYi1zcQNMNqAG/qOar7289Fy0Gv8k05Pu4TlUK5uzKDntSQy4bzE
oB6nUKlC1tolUnmDHAJfGu5SlWbbNAfTWu6gGpN81N6IGdKUpFdJindlz/ye7FjuQYZLgJ1R1l8j
WaV7sizxN0VpLGLItWrljgHGh5AvhEH7dK4N/j9n1R4uCXplPZzzr3lCoHiWRZ/dIJ62Ti38tEn+
3SG7cpfIwM2myFwf/Z29HScuSieHDLZz+5fYCObzPXcvqBgp3dkLiO1sX3ZuayxqGwAPVHFFRq9C
H/Y/v+A4tIhRD/RhJeFdtgB6TYpaQw2gABA8L426eeW5nY24ieYxvY1xVdeetQbFQGla6e06nQPM
DaDYj1Gu/zhqKda3KCHXFgySR9ZqLohERU8uitGxor/j5eZBBksM2GLYE0WfCH8403ruH5qxyU/u
Qrdffg7y6RSNu2UOGSOX1EJWR36WMZJAMhMZUA/jC2qIZ+5X8z6Clx092oX6abA4oWFcb6T/oHeH
6qnJ3qFWPsfijjtUEYFzzEWfWySOLbxGYmDbh0F4M5YYNNd9dxAoM9pIuqNyoGFEiXK2WjTx31IB
AzWHydt0bh1jSAcLW5MAfBij9M2d9Le0hYGhON1rT14ZceJTaLvcqEZtI0llVj58uNk4XV0nJoBS
ZVZYhUn5NkwsUILl0ogHebomZST4LAPZTEjrLd+zbGfFX8Q4TYSKpTmxwshvGPs6GCAC+mkTQK31
aGvxWZb/8kFk9ObANn0IztqNXyfdZqgU1taSG+feM2luTfFeLoAVdprjfTFDNgOuwRJkITnOEuic
Ea0W0ZX6o4UdTtye6r3D6b5F2oKbJai6sxo75qYyLOUJZ1y8IjyueQF1Rm99xPbo6kGDerr01pHN
TFTS0AfxtKstjSxyuBEiKihgPgGy3Tx5ACa3QTNqu1hGSM6U+ZHWzGdFeDesyrpGCpEwd/HNAndy
lRstc7m+X/ySBfKSRjGAkBqhAYnY+oNGVuVdZzwEw5nJLfICelBMcD7LA6UMPhfqYDxq3DcR3YJl
semy4KOYjpisXT7CLFFOYZwMvmzPx4DTzoXK5Ao2HEZfIjlel5KC3oHcrxF1hM8uZd/uZ/Lgn7fG
zLey9oW+vpDJgGmJ2rE9YPAL30uN3Fx+lbWnJdkxwGCwE6ErmzIi/6MY6q2F6d0o+/Eod6dsDe0T
ybqN+dApCBKcprxGgtnNfbFaj+aUrOW5AoGPkK3EPYtJVBLV6jp02vlspNp4HbRIA+hZ3waivncj
HAzQQ9q1apGJ/JW4RI92InexSkbrISu3NMtNH5lkvoMSblzRxArY0sDaxrBz2vFpPt3JEP0c6luE
V8gDMtfzm6D9kaUy5UyF7boNdtbiWUzJLeZYYvYlH0yCO8hFIhAvwzVJZPlKGsPlMsv0t731qVFt
3GZ6bfSaVkLyI47brEBWu4w1/vVa4rTZ5T4TUobijUsRpTAtow1wn/IqP61cUnN+vlMJ2DmbB/0U
lvlFIOp3RV94P45i9WFJQvtoCswgg4LwggrVyvjEEGakz6FJHKgZeslRbkA7MtzuT3vLK9bZQooc
buX+Vg84Aq3pIQBX+yCPjIjTxB7rZFOV7Ws0DObTwr2YgRhQlzIqVhi9x203TcM6GsOY50FzDEj0
w7vIn0UKNIKFwAA4haAhpPrRJf1Es93n1l6G08/XI4+Zzj+v14xc1lydOK5Il7Ghv2wDpab5JDbQ
pnjqzWkqmuXGa6Bq06YbHwNXfM+dVn5O/pb/KR2l0I6AmGlXQsHkVZzyyqobFOOcxViByWaojybz
1z/vGTVV9G1+lvJi40zDll6pZuuMUOzfSzqH4ON57KN6B918ZtGYrOfJKOyzSfkxiWdJE0C0x1bw
475cdyoqmFGf97IDCnKRkAZ3wbZG6GQtd0aqa457y14m4HF8yW0j5hyCQzMJAt4SR91TWRaoOcWR
pOJJ6nLRoVqmEnGuY4y/WWQkQIdrbjWiozuvx6i/Wm30IQceihlcgDPClo2hNRB7U16h/mO+IdNs
9bOzQwTGSOJePa3UUimIxJgqYaCodhjXKJVDUDHS0YZ4gwBVqBiPtepd75ewNTUagy6YpeDkLzj7
TH/pKPmWyZu3lVO710I8zMWlSPUvSV2z/2irM0uVerpfwFPc08QXHc68T1KsLna4VdEhbCyNsIN7
X0if8ScJhYpB2NzKCsg1MJKCHR5x1gnp62s0uyYd0mC1uPQmfS93fASO6GfY5mpXL3UB4LjPSTvP
L/hH0nVNj/oaJI1zXHIGL4nJZALYQ7yWgmjZuremNv+P+Zlm/Kr0kKeSyd2WuSMtIYcpy6/lRwLF
j8TJtCRDJsJeX+vhtpkcPkHgNk/yoemW7wqRiasixI/UKeo36bZFKIlVCADgJbEc43EB3BaG0TE8
ORD1rpWI7AK4k0GCU62T3mJ7apGgLXVUXdOsP9RLWuNDZbqPdiTjvtXV+65i03e/mZfdPGynsVT2
pkOB3wvRfA+e8UfXsjGKlWTVBbD9HuSRXk7FCnaCif4/BnKFlhJ2nvFJHiVgbz5FNXlkUzOc5Y5w
0mYFa2z8IWc3kdeZl7p1D3oxNhd5i867ChGPq/7obCxTFGxJHfyQb6Z1G28Ic7NX4iVtVI1tMdvZ
Vm4bpQQh1Gx0Ghm7AT0sriRmARkxYnUzZYRyGoSlnqfAxF6FPmQ1Oe3w0hhdcQ2c+kU+kw8q8a5K
PT2HGajGItcCxvNADgry8J6LEdfIPfDZKNTHljH2MbCRv8Y5wlDNctN3gBcfodq7x8VQAN3G083r
HfeDSj9fY48ub7PrtodBZ+nk7vZX7DZgtzpkB/Ko0AlrGst9jByY2CRa926kvqiL4aJ3D5TnuWm3
ZRwCiQjZvRgLNIEYkAjWPqTGQaFq2yRkGCKfUtbsHe4mDGSdv1olWCd1mZ7/Y1l0fu0nuAwKdRZw
+nr8i5Xpd21O4zlzrjFbOiiGna9IrMZbpHZ0aZQa36xacDE3nhWdJVEwHhtEBXgxxfJiXumRpVdd
g9NUCcV99i6JloZGTAEmqWQTh1l7Je1K1Hmo6KwEpykZSZpP5n3w1xK5qGORX5cqrdvROtWw6tyF
EuLnAEFVx2Zr1t1baOCTdyZv/JpXD5Bh7W9MhSffnUmznbIyOOhW492Gbu9i57hVhu7d5Cuhx4Y1
H9nSDpXzUIfLVfIpGGIVflwV4c1xKwPje6Ku4sGEwB6MRF3rI7MZ8YBSzjybunFKZi/7wOWIQznA
DSaPKtfaakyJH7SUU3kJu/aIiS27ZRYhL4F3C5I4xNbGmmbqqNQg7Sf98pp7XffYeXn9iD7wbbaB
R0Cg0/yyCUnYaR0v9zsUtbueJYVmX+ZeyqadNyTU0Nxp86a6AcwJzkWcnAurbR5TOACcP2aMPsY+
B+UQPTe9bt6cHGgKBgTVnu7XJoQ377oM89v9So2yQ4CicQ0ir39byvYkI0YmxYZpX5EPFROJvjUX
62wxwTrbepaeSQeewZ+K51ZXv9zV97gf6qtSzvm20N36Nnsvc12boEligraEhDfy2r8IBaLiUpX4
IewY3tKzB6UWx+GGcpUWbt0N50qniY5EioCtzAyfkOuhB42ccBdBStzH9G3SaeBrV7TvyhQELw76
tqAvglWAyXBvR2r7DjeaYPGu/WK2Cn4Vz1oYskwVIC+kukrQfDFdDU6tnmk3Ywm/xkt+UTtvOE9h
MZ4zrZ4OwL/36jKO5zzJQlI1K5NH+Wd6PCqW0X6qY1j9c1y+Oo3JxjrlJA5M1EB3meOfr07r1xsN
fS7NQVJogSVHrqG6cjzxrz4Xi1IYEEGmHD2Wkc2YTo8tZetXcWAE+v3ASpr83USL6ppoiyNtYJut
L4c+pCrnU0dIxWcEf4DSs6iaQwINbmVY5KGZbF5t0dWcKzJY4FT8fY/HaqJhI2typl4hAesl4s64
WiEJaZ4lEQEomciXbZ4bJ2evlpSt31Xz28ie/q/m/w9SZXijdqBaSMhGkOrjUFxRLQIQIK/tXZAs
Xx+EVA0N7JZteXt2ybX5jzv2/wKlPY0Pk7YpLickUxz/esdm0SHogHyYEzvXrdyNJGFLsz4hSFBU
5dZcsi8PMVb6Xm9V5Y2wyXg7GYL7UHv6qYteIVFr5zlyQKrFFnQABAePkdO6BOcph7F0g0eW8+Cx
WMjRdelZYdfnNfkQotX0p7I8NiTGkHpnG/gXI2tT0419Q9h9tpNpo3VddZOltTMnL4t4VpHAsSpx
gvmam4grT0/cY6Dnfk6LGauAEZ+ZHkhxtCHG6kGOFVraw9LKUh9zyAcwoB3rETtuv48r0kSKrF2l
5Zyc8jCvr8tEZ53pd/o5VTveG7acO/NREXZ0+WBHs+knccLtVmyR03BYa6oVPcrtM3C0ZO34BIoW
B4lNI21jE/YOha0krKfZIVtqFfAGsTeuWn1hvFQ8dR0BxGxdqEyt9laAXr+CjFx1trJKI5XtYMNR
JzeGqR6uG3kk3jVy5y+3jJoP8fL9D4g/aoLvXieJUd+qEo4PhfKXxsGbWGRF+WglgbJzuvFgItl6
qKGByU8YxHThl+gBH6I6vyagA76JgyVKsp2i2vChh5LvmQz0nQS/KX15c+1qBRrFJX9GjC+UuceW
+10/Kg2fTjIDXo9N2nVxW/uEmnX7pnIPo2UCzXMdRrapcQJ2UWpwp5oIpZgFR4yla60lxslUl7/J
k25RaKbfJ2ifzqh8LfQajFhICKHlfF76utgwMXJ9uuGbMCEVvMq/LHGacKmuFR21RdnoqGFRRNUA
aeNoX1ikC+XK1xBI4rYYqc5yO/rWJ51f1ew4tGH2jly6CvxVtqgYkuPaQEk18TdW3nFG5rMjCVZn
4Gk2G7NJ+e3VcDME/c6hZEI7YvfIINUjEipUmVOerp3Q9bttZesJX3n2Onbec1zUxz1t8TSGS2+1
yYnJxbDCuV5sXKfawv8xtHrXOcMVDP92zmEfAuuHyzm+JiqdjbRvinPfNpwH3uwnrt7uaiR6JisQ
IWrzOfPC1qeLFj7lkBKcVT5v4mUmLa96CriVbEf4w21dif1WqR8s66Ah4zk7jQFmrUwghvAhQOGa
jnjSpyMqkxcEc8CPQgIQzJEOQEzbIOyHjZ0UE55rkmty/C39WB6qtv2oLbVmbV3OFYDOCjpFUpvf
YJmNm0X9bELetIvU12O/GIDz5U5LXOw87kRIHG0CzvSkZ8MSeFQ/IqHQWZ4zL6nWbgQzYdBM5Kyz
7gPjJeOpjPuXpbSOc1HXG8fWL1qhfGs07cHm75mH3r2pQX/JcvuESprYOWCm9cD13BVQ00al4PMj
uLcDzOgpMdo2AMc2i/+OUQnNwsbdz5noHU5eugKtv2YHra7cuqVv4T5bI6NaDyZ58R2+4CowCDkd
9E900ezN1BD/EhUvnlmYq74y2r3pqfmL0ZXLnmr7jEfqXW7tf2qExYDSaJS9VvXOFiaC/tam8zVv
xq9xM3sPqatm28pd1F29qMNzUoxH/BkNqQxpt9HEfcxNhmSDVsAguKZ7nTWvwzdWVo/d2L15xXjN
tCn8FwBvqZfy1C7dKlXRs7CbADrl2sOODbxS5tdiyIt1t+Rin+GLMmAyPueG5evscskiXjvEnWjt
Osi4zjpzNZiLH/CVTXxc+Vxz5ZPKzT/z8Mz01o+gVU1z/1Q63jVAThbYb0lPt5Y9Wh5ma/gSK1d9
iOPPFWMXzYAi0p1bp9pFFWYiWCfJ3ixuUIlbdx8S/DP0HYO5LYBhoGN+Fn4soAmd8KJ4z6QkZfEH
nvdVzR7FVCemxxcv27hpu/EWfL4OZ95RuE2ao0Ytbwi+qqowQ39Dg+WtQhXnYPRXwcJzc9Mnt0zn
U98X2qomBWzVVMqT5xbhKeitsxaoD4lrhSslsbOTVoiwVgS/2VFFzLheKCJPxVQQ1GFiWaR9xRgL
a7KGxrrQPhsjGdFV648JG062135kDfNKiYqQmXc6vDdhB8UEbRH6T3jbOQlLJL4f0+GTa5HQ3bvB
C96OfKOo1vusqeRrlnQ2s+F1GNP6kvVKjVfVOXH1qYcYEMiu8TQuiaXkJqEa2joE24TcJjn1mrZS
F5aRuWqzw2QrpLPV/dpZJs70KAY92ZQXezZvhAcFjwQ++n36tdx5M8lVmLO+OObcbQZCxX04Y9G2
zx5Q/BwQtJoHkq2/pN57F5Sq75rdV3qPJGMOmfcg99p1NOw6l/sw+PsRMe0Jk1u1dyu1Jjp62tt2
Gp3VwPmQamTbA+1qubm+YpJgk2s+FPsFOdC1Nktzg+i0eMrLylo1C5ibIde8ld2HHipIollLazQA
2Tbz1iod42qQOcKIJQNeJF6T74a9UhI20VrpZTSSl0kZz4rHxsizi/rqUJ0nK0zgbMxb0RWI2/G9
VQNC2GttJ7tR9x9lnNDvNQ0wKIRF7gxlRcRTE2681ov2bg2LapFNwWpu/JIvV3Qk1nZVOWd0mPNK
J8J5wy5KvVQlrXJcLMZ71yrz1oP6vI1FkjVfmXEnz0JtC5FcWcu2Ef0lhbbaPqCD4N9HWvBAn8mf
sXYWlR7tlu5e7ZS08bGq8rRMW0Yhk0E1j1bkQrZhcGqQXrV6YWMbF2DGP2/bNU0oqH/2GsW+Hem9
qlJQU1qjIhPCwH/t23V2wcg02uzUWWQgy7GQKwZkqZiNlaHDMN4ImTnLvTtKoX3Lcv/WdOonEmkj
Prt52Y7wfy+jB5naZBkc1I7S2VH2mEFAECB/uvTuyJRvjJJPFuziPhFN64piXEyuagNcR/QkNy/k
xBgrT+TqMPb3TtDIUz/Ox8JnbhU853qS7uC1egc82RYyyP54t9Og2Z33oam8dBMXEb35L5EFYHex
ZvfFSNRl6ygJvfi8ZwwYuiDD28Lby3qCU3lmZuB9HRd0ogZm7OdJ1WLsEdzhoHJDdanfFQdywJg7
6SXq0QoJqnoNcimLhxbNZrmWA7isTpJVOrh8PkPxmE6OSq3Y22vJQB0Dw6WFgjFh2t3HgDQwvUuz
MC4vCkTHHlMdEa4D0PuLMvb5SqLGQH0NWw8OCECsqF7ZzEEvfYhmDlMfhvg67k9zTFUnZY59A8e/
2HuZykaKHgH4xc+Qs6KzlMC4pJ/dHDCYk9EyGhEqAiMLuwtz9uI2zfFJDoddPAJPUMUO0ho+123u
L/lkPmVZyfxLnAb/cfrJns0vp5/t2apt4wvRKXIt97dqJ0GaOJslvJiw7etX1VJo7Ghp+CaPSrNW
7q/Jo9CDYO9GX+SQqq8jRoSNa95nVqN4mi+m6Uez+wMPREwcDKxw5K6HNGYnCzhJmuinjhw1I37W
5968yrGbKY5oSwe7LCeFyAAhu8tcRlvBvKjME+mvU15OG7pc6lnO0LADaW5/RZHhHiNmLtuFNvlr
M7tfQ0iMbhn6RRRrn9AY28BgnAgeUTQ/aWiY5etqqBTAJuL+kNqe+4o9l9LV283tND0P9CIexzZ6
qp0BYYqzJIc+1jAUBgMm2Gr+iM3G8I02ni5yigY7Kpse79oQI34xF8h4C+5R2ReaxpExaqKIJCjQ
ykg5zzhL+7eigUWDLrJRdfscl2z2GQFvf6SjW1zbqJutZmenmnes6+T601s1Z2W70+o2Xee6Bkwy
Aluo5sG01dLgfFdfCL3FUAzOuua68r0WbEFQe6iD1djdzkU/bBvxq5mhQRy1jkuljpp9LbImZODE
4M7v1mIWq7vUIVOdz44D8KJ0JzbJhVavJQQ2JnAiR3n7rMTdg6EQWM4+DHqi0UZ/kYa5Kw0W68oS
oQmN/XmMPbS4Nj7FBr5yovaXe3r0FHPlqvOgMWcduofF4D6nBw5SE1TzN9M2tdX9TvLnc9/4PcwN
9q3Q7aoaRb5q0tT8deV1qbTB9HDqd7k7fV3gckIrRhClcWRGyJV1ewQCFhpvruamr0WUGajKRigO
Teys7t/2WGrWuTJV8NHCgVtwVLXdj6P7a+LdQr72658LY2qgQUlRQxftcAdmJFWVntN2uP35VzX/
R6OIEgzdt0pAFq0hHD2//qqROph2CfDvpLqOc8idmaF5z/48b1WP+x0iYKDh+9IkBgNx/bYisfSF
Fux4VstJufaWC67Og9WU9t4tFqPRFL/4sR/7ZwQhP16Kw/IBLBgXI7eXy2zS+NDDhlCVgQYbZl1K
G8V4CDQMeC0RG2dw1uO5HgntIIVCfR8C58FlcDSawfzB5JAQ+fT/CDuv5raRbov+IlQhNoBXgmAW
RWXJLyhbtpFTI+PX3wXI9U14mDtVwyKpYJEE0KfP2Xvt4vfktIdCFPHzf78ha1DfPy57NkoxvBA6
0jhdYJ/85xuiAXkLuPCN54oqhGoYrr2xKGcCezziyVXepOt8a8bh29oDQLh2SNvscQKz/JBYUjvZ
lft71Y6R+BEfR4AdqxburxHbei8vkoLLaRv7sClF7Vs9phhjQr0phyY/BMusVllmtY7eq/t2du3N
+hyWsfksC9U6jnWlv3Bc9sbLevcQFhIBgFuyrCytsK9mWTcd4yY2zuvFNahAWJMYPp/QLl3EoppS
IczouZq85fY40Gpvfv/32+n8Uwi/9MtwELq60ChgVBx2/xLCB4FUDBIYlNNXypXZqsHWwDbvF2nZ
HJTlykPz4h2mX3mb2WzCkZYGEFATIehEVMm2mZ1qB6ahWoSxyn2UlrsIL+8Tm+DqCQ4SF3TxpmDh
vFRGeiqlZLSjEWm0RfIO7nYRzwSkRmXope5CpetOIBVa9v5cq/n+YB7Vt7SIw12nj6dVNSR7y9rG
H5WioLSt3PE9jprHMS6CB1oPP3vGJzuWA2s/FGNwAaEuvu7J5d5aklspUGFyiNn0L9FB0qL0t0xb
I8iWbV82F9IPNPfVdcfs0i3pRyb0risyXWhqQXg3jGiybIPQKOLIyze7IGQQKJrEAMdD6veJ9g0x
aNBPUCkGzoRVEy7n4tsJwyx8Wh6t4mA+kvAKvIv61OjA7S4OnKLTnPPXxfW/P2jNWE6Mf544i4VS
czRU5jRI/12ujhMJC4oO8Y9vKo9cCOfHnvQE1U7d3WB0zc5ZGCsoW/H5vajJXLyZMdL0op/emqH9
rMrpgpomuK49wiZMc9/NiA9THNb7aYBQvHZ+a12NiBBCdPEV3mGSgKnMxGWv/UFhafdcn/NnVGLl
2e6Tx0oNnrJFjLrerCVvIDNn+/XTbYs21aUzsNOJBfDWkdGYFpAFU4L7VlEIo2bCaJk1ecZCxGCo
sQFJIy8yWtpai0i0c3TCH+eGdXROsYtX3yFZZyeJkuQczCZxjKF+nLLGPNSjqf2RQ6rFED+spSRc
xpsRDMO+GK0fLelgfuy0AY0uBYBSbDB4wSO9W89+atxbJ8yRcLHgZ6YSNrw6ohnNTw+kI3z5oUtN
nL6WIIzmzWltmTDOVs6zgRLBMuAWqD0W6lQh16fITowolMeozGuPgKVr2Zb9sx25gBt1FS1TZQRv
ZcVit0QjSZWkpVAHIqJPc4wOuihOAQ7Pzeq6X29Iu2WfYIlzgT+sqI1qr5TGXmtDGNJqBdd5uk6g
4l7n3AWfFWGahK4TvmmKmuzDznX8oO2ix8StvpfzuItMY/rWKo3ctgwQJqK/XtuogD86COquEheN
4gYcRMtMoJAOQINFsBAWlUkir/m2bh/nJLC8/z7Yxb+vaqZrGzq7TWFoAhyuWEYuf9uaicDqKpJN
xsV2z/m39JMqhnFwyrpi37XS2oUEXnppFj9Ns1vf9LK2XsVwKNIGxa/V6g9jxVvUG9ZrOeTESTSQ
3qvloa7nbJjyGR1AlR7Lxu3ehkH1xDLiJCzyavSK+LAne/CSTJUPSzTUflbZIMsgCP4IbFdJLZNE
z/wx1dj+Ra7f5AIK+d+jFZzzv0djTdhSGLa3PGm0g2DR9cPlymXoDLpTLf8dEl5xxjw/7jD7iQv+
1BlHUZQfuSLUhEhDTA9qpAjWCNawshPxaip1udFTMf5AfnjSkmn6f2bO68Lx98sNH4HpsEoL0ApM
uNbd898+gmAoRNfnM4k5pftr9busN2tq2noPz96Oic4hLoRtHlgmw0DDj5mq/WOf0RVbEwxyDb8g
8/1vk+0gdGpFe1f0sXrJcDIR08SRM5dA1HqFCAkCLyYSWkYRnoe5hlSWNZe0YJcp9Kjz1x6NmQav
E1SQa7NIvVkamYkKkHmlm12cgbpnjuC4RBOBBE4degPiAiD1XLuIxiSaVnvU9R4NfGKqu5A9DnSL
+LVlZvZA01B9bGWdsChOkoyVof1/jmkO3H9dwC3SUm3VRoqioyHH9fvPg7qjXQoqvAZaQLKCo89v
bhRAp7aK05egjYxJZc8Iu94apIcdm66q3gw3+Iic0bgvtch4JSxlcvLcQ8XJLNNlZL9623I13Adt
1rz2ljCPfz0ftcpu6uQxkiC0erCNu1BnTYZhP2wHIoSOjQVtX1RPa9qfkWbRJi6s4RLpdv+cDiip
6jyv9yKjMSm4eEEGhveioRK8EXPq3PEiUi/s4d/hrdS2EeqyvURvz8Uf1HHCnv2Ga3nHx196Sitx
yRlx/9zXCBxBEt+v/6qCw9Bjfq8fvx4KdmyMh86j2o2P9syCvkbJSZPOg1WeB/K2t8FyZGi1I79u
0KI0l7yGupGgz7uRiOV4JYXlI3S1i1vD9SBLRNu0pg3Iblha3ihKtjjpssM6KaXn2m/raiK+NqOA
Q+ppgYMJUk+s2cmjnsYXw/rKShpyQh+UEQ/bF3aaXmEV68FdFgefvdnrL0s7MejG5pg39ud6zK5f
/9+jJDMdmvqBsW9EqN9PAs9rt0RVIIvVUWlO8X0z6Po9QglqSRctX4gbZzM0RbofpsF+UWiCulGl
fQiLoF9Tqs1+CG31YwT40Xd4+ZE3AZAbuPqHLQKRzK0+3ABUVNTo9XWaQF+mDvnugBluRmzVH1af
ISBWZXJYvzfWTC+2iN6VCXKTtpxOAZGN22QxUY55dqYYzl8cK39sZoZEtZGnH83wuhYepYs+NBiH
9KDM6vp0bhbxkXjmwReLgqM27cqPu3jZmkBKUTMSJRLDqJ8DR9vnetW//fc6Yv97HcGfpuMK1DUd
Xw+sjX9Vxx2xqbIfE2DiBb4NKdnoLq+jASRIGCumIzQc5lsNzWc9kYrE+vN8kYaLcNPq9+uoiQrE
OK4CQ2SyZKcZ0Vujx2zj1q92JnEJZtZAryJyiDJtv5YynGIGLi+LG3rjZ8HGeyNBm342pUpLjgVn
DNRLaXb1N2JvUMjUHBWZCwM9tpI73qH+qzFtDdmd8Y9HYxAWpxGfw5r0nPgFYjHmJJBx13uhOZeP
8YgavRiU8jFc7sVLUGbm2uMXLWVG1wN+fbKOq8UzZtJ1MFOlwqtIHANGoRtcBRdxuXZa9VrrTS7H
bYC+/QHwaE+vRbJ3bmLGCjpa4f/+5AxH//dnh/6TyHeulLrBMqKuBIW/LUBNO06QZ5Tw2Ah8G9pY
u89F4Dq7TmLd49Bxn2O7cY8gVjJv/SpiuYkssuD7+kUEgeKh7tKvn1y/oaHTNE/EbVtk523Xp2bw
GVMtjOvXz0D6gS/auKf1i2wvhm1K7tN+/epf//r61baiNDZ7cC2dw6VkHjoX1G46PGZk2Y1a8bTe
SJF2217JbaBePJeMOqKlsDqAuyu/vkPvHOKPAYB8/VRF6XdJZfD+1+8YWE8hl2CmCPS2fLLDITlJ
9AGb9VvGLrmTqGuudieeYr0Gd7NmDxKrdqzVFKjCHJFk31XmkyZmsSUcx/T7XNEOVuLa5yEq9IOx
3EPCoh1AKDkEKBCTiAL+SAhbIE7sVbIbQjexjzqLqN/FCht1eAf6wKkOmlTZI9YqJNmAwtdDm0ew
oiL1I5lRzUMNS7DvE/zhiz/E5W/bAIJOdsPyMFA7D8OA8m4O3y07GL47SWNsQ9xJIN3ldILv/0r6
WXPG/NM8yLVLpjenXL0Pl8qVaIxgozYOBi/dPtSCs4B0OO0NYRETRzCjqkHGfV9O5IuHUKjxgG7K
IDIo/pcy3chQIJDQUfpSgaXkVG65X/PX87bJwPVpwWVyCdFYTtU5c08d061vak92ms3yAFq1d3dy
IhMwywvF750TDpDE2UtUKZjHI7E17ea1EAPdKbVDuVsEf7+n9DRn/vXc376vwbLdlO3z1BYFcG2+
dSha74s3JkR8bgRdyLVvlAH985B345SsLffarB4pBgOWL8fx8GVf0pKBQ7kssgMpVVjuoOc/zEPU
38Hoq79AInqVkUgqxHtpO/l2bbYSS39U1IEPtZjqY7DCyMpOYbhs5V6lgcotDaYEBqkgSz2rKuH3
JCqfEVXAb04w7eHaaR+rukRh7QTvvL/BeX3KnAH8RNqxcbr2S+wxhJNynPu65XgASlOwxB6Linlw
MsmfZaq1OhRlykVkuexHwti6/+teWJG70tZqf1J7ob9YnZIyj52MEznEX7G8KHq40oK53PWZUW2C
pZW9PmdHza7J1e9N3xjU+bb7Uc9+b6k4LRPXPcLxppu73CShjU0f8l7owCWW8TSd13t/3aiSDpbi
tF/f8dfzwuMEUS66jPRt21jw7Rfz+Hrjtra67fEfbB1rsq+tW22tJaR1NdgRJYqpA+L8nliM6g3N
r1K8MVar7tuy/ExzUb65XRIdo5h9ZE1n2mML6XBQq9Xeqp1mMyZT/eHYDLRLE7rY3DjtW6oXX89X
ZeD4wEu360gBpBmtSwwsy/uXjYSzhtkVcRrU5p6+mzJO+zKm8PzrNDR6QmLW51KEIQdisWrABCiS
BpTrG2PAl7ee4WMtP3o3Z6udaPSSyoquTwND/dV244dZq7KPiiA+C17mzpKcjrOsp1u3BNh0Uetc
5Txuvh4tT1VTifPIDT/71dOiBFWxAy5hIshcXM+pBRMWxob2qBTi98xS+yOdwFRifYbmtwQT5BHI
cV13va9jOVHmQ93X3XmdNsA8xg5eT8+AU5qbFgRvRDl2V4vntl2OOyZLyVFLWrk3QCXhr+btrXS0
NfQan8dGre5ShclZgom0EoDoFPlM8u/8+OW3SgdeCTZVThsVCj7U9jKK/5wGa6szG8Vbiv6fkRA1
sBWxUKTwl23q5dOq2bdMZdeWlU0ER1PtQF9FW3iOf17KhLKDGvvkRvn8Ten6YDtbGOAtzS0OQyaG
jUBtBtMSGV1oVt0SJ2ezVTD2aV73v5c7UYxBdLmjRH/urF+KBmWr02tD+WH2rryYi4YNbcJ4l3ap
fcx64C+BzFEf9SJhZrxAXpqOiaih98SgF3a7jbp0wIWnGG9JHt13MnIeMMUH7LdApiKqa2vhXFdr
25Tm1Qn6ZYj/ykaBUbY7aYSE5tn4KdawK7fGJvN1QJlxeQuxSDwVbmEfMubO3hopJkise8qVg6wV
4RXGOBw7ncqe2GHh0DB2T4MKmkVaN82m9f51few19JFarZTHlvN7o5G1dkxkEj+xWDaXYG4/XE3n
FFu/StWp+EYuzPoHulqmoMtVTtD1OvQmLtT1erfeBN2yCU2MdDva4/fqf3pnQhb0M17+y6p+/ut5
d0CWkaGBZbSkI5/gHVPB8e2oWeR+fejqZoKyJbOubchg3I3wmHdwrpe9Yhqi9i6R5W669WFZspwX
xNWsX80xYnqTJsizsdL9+tpGDPm3cY78YAznHYlmmD71ji0z+V6/7Mav8U/8GmYwbLUmmpeiMN6z
RBpLx9tbj0iBpfzYt8gBV9yDuBodooz1ftGWJkZMcuBQIpIugpFf+qVUqMCr+aR23U9srNFxlRcK
lzVlXIiNCYI/dcJiR0J2mEp7F+djx583WhxPzsbAsYMvC4O1DNq9RebmVwJEtzysEzfyo56IiqR3
7tfvWJ9ajU92Zvz5ARF386UZNNE/Fq2e+SgLFoZ0La/gJObDRDDWWme00wjXZxCtv14D61yNaDki
OwsVfX7OS5Wii1BY6dKG3OmGrh7W0qEGXnkXBjesd+QJ4BNBl8sY5EhWd3UJmM1s4drX3zM80yZB
ugVyei8bm5LrcN0LKlPrpWWPiMpxLjZVZoQAckOXxO3qCOVg3OmOtC5KQeWtVco3K02DbY2U6VRX
tSL9L20wffC3ppRHoOj1w0qrWB4Z42I8NmrrKC2Q3sIhEcpqLbmtGIf7EB3ZIyNBRcmPNaoqEuH3
SaYdnWgUT6g339e5Y29R9KPKsW+hhuF8GSmlbZ2hMFPdtxofxrpbt8v8tozErnYgfxPtWO+0Wcpj
V+bV8+iEtFzi+Ec1sbnvKtndxtHotnRuKvLaNY83IrquJvHVLt4WRP9VGO1APTTH9dcPGLBDO1F/
1GXE/puS99bb7ltEdMY+jnQVANlAqnwCaKJoSCUJ3MjeDk3JUh+b6UaUav9TDTOvWUM98t48lc7c
fA+6yd6ABtOfqiEz/VRpR2bOs4Lhmqudtip4VTgs22GEOO4QvehFS/qqDUbYXoY96/MoiIk9iGKb
hVm0OzPFeuO6uXigY9JtYHtS1o3P60tbbwj5Lm4xkoheqbUzkEZUy+msXOKMtCtbTYyHCaIX1TOx
BqOcbqYLR6ZJnTKAmx/BPhnrl0JgrtiYeTOfUiUHxoUz+LFviAexWi15dOjvfnWszdlfi/IoTcp7
tQDvvCzZuuq0ezMCD/1VlJuxdjRW8dEUcegNJmavPG5t9Fqs7ni/0W+YInoSqy69RTZWTuDzlJFU
q5l4TEtprSdFtnRVjDTZs4paT9FUwfqt9EMgWzTAhvgJJMoX2Mu/NcydvMYqA5bamCFVN/njkqLA
ydYeYYX+uYempeCyvWSqudWP9bAu3Cy71sG4kYoCUhmk1r20lfl+hBpGWEuHaqNiV3GXhG34hBwM
JHylXEuVjy9MIQEyVK/u/3UvDBnOCgxJi0PyLAAjbEpszxbKQHfxGuikaS+ANtkFyV1lJvduYLyu
B5yqR2LXDWBIUr13X0po1KWu7ilWh9/LHXDm4+8wRfjCf8ehc6RfW5OGwJCc6PX1QO67OnpmelrU
dUeza9rH1oLsPi2G9i/uZROkLvsKAn97GCKfLfCESksIgnQRKkN2uenSyrgaONOuxurxwmz6tZFU
9nQ4nf7RTtJp26vajLO+e1714Cyt0T7UBoSHuF0PhcwLzGJOvTHqHDYxA4U4af/czIMxXbE+X+c0
KU7r8+H/vjgRUncqtO9gffdrBWtWRnsxmx6YS1hf156I0Y7swXVjeOxSoIxSSPi1yzaxA9u/N0u7
89ZCgGn2XZjwN4WkHn1Z9leBlkogidclXbKFh/R9RfZgvsH5q3ff2SSl9Pc2JcL+U70coEU3O+fI
1j97tyjICCidu1mSz6kz/tuikZnerZoeDcJLhEVzA1hWFOYLuwlvbVKxK1QB1BiPutF9hgtbcb2J
pIoIL1M2a8zKoNkYsG283htTKjSSbDbbAZzsez0T+lmJILITEdh4He4Gr5qx1y+N90MfGNFFZjCm
XF1pjmqcXaEH/3mteSW4YhXTtMOOk3uQA+f7RJXqGcNG7jPCeI3UEpxtyKVPk0/twkGxOiQpaWb3
Vzcvp51akaDZ6U8tWbMEh1XarZu14mFiVLceraAznH2TNAQYmjLEEItVqZyMn0glcUug18VnT66Z
KN5HjZTr2koHHKKB+pBk4oEhSejLnqDPlf0JElkBR7u8B0HYnzpqtC/EyXqFqJCrKi7mcNgp43Ft
TjhZ+poHrnVRAWHSzlQI/FoKXigMwYaRor5DpXzRc9P2cK+hFkeyWReKexgR0Hg0xAS6QnFvpj/c
riVvKLR0P3Yf3Z7GF4K7A3prvy3Kp1hzL7QwH0a70j0iGgT9rflxhM4uejAFMq/PNOM4NEIiujTi
15ReTL4xsCZ1IzLy4ULYsgLPS6EFW9ELQ6QCowViFhxDPJPm1jJS+s4M6DfCcXcgwckmIafM01tO
bzPonlqJFnU0NMTH7f0ML3hrJzLdqRH7qlQ/TLFm7XSXlJ22I3M8JtanGx2otPwrlzHl33XydOc6
8xMw/K0W1YiawVbhPTUP2dBZXtoqb1rpPqRZkW77MbV9MdAwVsPiZ2mp1q6bmMBE7oGNVwKPOwk3
YcygUkwpvsGWrVM0PVlu6+zdvL3EYtB3bDFOg2mMRwvJUF0V057Zd+aprvEQpQPGtxL4W1RPmB7A
O2w4mZ/zOSZ1omx+wDHAAv2t07+VmDuqBKN5MXqVaV/mro+3dDgZ9hLCs8HqyDESlKR22d9GYR7s
XH1b3i+IrXB9IxeoIDCXDuWihzuZdcuiSGroYxztgB81U/vBktmdqaKoyqzpebLVyndLuSw8n7WW
ovLrLpUoPkXBCj5DCwpYKPoRoWDpyBNT0W+OFNemwTrDEaAN+cUylPyUpMrsKfPwnbbZpsIygj4I
idtkzRRqE5zFxgqrUzzZN7oBn0NbvJUxnsXGmsmED8+GlukMiiXJAnY/QPhQb65UTkCglLuqn44h
TRKKZyTS89S/9WyUvXq2T2qV/7IqTvXBMLaaMH90RfUUY0HZauDDc3BgypxXW9NZ/iiDZPfAwiM3
FsCkmYEWleZNXOgVzQiB28Q1bzQA/oqcOkuH0YD6krUsgbvC5l9LPQrNYnRdzyYDHnxrpqGH1hiJ
O/IpS8f42nFJa2L2TS1pHgThyE2nIC+OIJA1E7shA/6yZr4UvTQ8RxKDMjoqctWyYWLP7mJjltGH
pZjmxTE8PY/sDZDInA814NzVYqQI5C+lpOYEVZz7mRad9Kh5cnSESqzZps/l+E0O8wcpn9nGkPQH
AkPxzRhrOV4YuXH4ndtY7b4ZGQr5iBZBH1vIe2R/r1kUAi0B7YWBD95pkvdAKXYksE+eiIG6l/XS
Rfwk4QMBbzzxOhDLJbP2PsbmpZvlLyqZHohe+GCKnhdi0/vSjegTGR9Kc4f0xqDM5+1QNd0J1waq
rqnybdmeuonmo74Qg+cs8jObjHbEhZgdeMsn5ZdWz5VHDXSz2p6kK9FdHVDEqOxLDP62saVDSlz2
MP9sW/VnC5uSt30hBDbzMaz178rMHGgc2tskFBA1QaTuyq48tWr6yoX5XpvA6tsxrY7c8R18L14O
+cTNm+aYAMdA+itnjuUs3LZp0fqDGrMVwTczUGqpbfKW0L0g7MqgoLUgDcp7284eFE3/UMQcsB2M
X7uUErqMOhfOSWvvkpyJeD8ZL3aZJec0TvaiQ37SNQrJmAoBqaJ4QQeVHkbBMFDHx6Oh6Jll9Yp0
gPZsSGSnEv6EjJWwkUVvgAsrB9rG/50kDz7Qi3dgHPdmpyQgovJfvSEbP0o7rG/44/CE7au2SS9G
+N4Gtj+T6+XNwFO9EvY53l0a0B27qxkjRFmYLIajkmysmL/DHqWvFvG92zbvGUrOrVQAczkc/ekz
/IL5xXHgjdS/jG7u91qsZNs0agYPJt8vJzTi7dzcosj6zjuL2ap8nWd0nxbIbHPIfVVJWVjap6BN
n/gsu5OIAjKgQrwLos+/t5rO+4SlpaW3nkUPA/9AN2oPyJW1hyDOCFoMJr9po4+iUofNqBofAFbJ
MQyC9zbEflKRoecpBu0+gJIItHtUn7Acibrg2pPOOv4pomhT6FFbBBvlpnDoIii2E26V2Bi8CRDG
Po6tw6yi1y5Ro2ozTgiyBUANzedUIqsS7vCUmndySJBfB9qrUek4aKiUtkaggQeclJ2KdnZXR12P
cL+L79MiOmewBAbFyrZEyjIJwUliBiQZhkj6M6WxNzmgzCqRv+ckfZiz5gHP3oEkl03aR+XWEuJO
wEorU+uQYF327FK8k6DS04L9rimkb1VDV6IdQOtRm9Ey03rWE/0deQ454WSpNxoealdiikoCWJ+o
3LAOMb6L3eHU9VTjE5vwvp76i837tjG64SOC9zhZakg9RrQbo5X4BKjsKQg26L30XUzvcFPB5w3Q
RlzEkP0a9fCxUM3BZyJhbjK1h6jTGAzIYbJ5plE/pkPvo1C74RdBrNTyaaUNqgINfWpbZncIQo7s
X8Nz01T6lnhofdMmyqew5sd81m+DSggeM7LXjgDQ05WW6mdZINm0mWjBr97i5PhOuD3Hjln5zXSO
NCV8jYdmr09TRPeCP0wQC4mOahRQKz5CXT3Lust8YbFXHnUQ2H19cQiDnjXbSwr2coMF50sfK0Dv
xVXV6l3EOPDAe8n1lZPIbZKLU3K+V1CzN1YdRlvbcj6KBVCdp81yVXRAsQcPtkrnWoMr2htsBGF6
AIYNb2nHHCxNiLSSNMiQFwZ+z2aNEjn0WE8OlE/2IYzlA+egtpWkXwCFTn/bTfzUxUGBAKPAjDRj
G3IJ6vSicryF9UddDOCK4hQz/qj2m0rC5yVaFCKPpvkyrDhPIVLjvMy2WYzgClSLsnFNHPuJPt/l
Vf6Rd56ZWXSZ8sZ5sNqL1D7CIJfIISgSF0dM3A5+2t8N+kDF47CTT+CtGEyRD0kHACpUU+qP4d0Y
sLZYaWzfpWNzq8cOKqDevdK86rfzmNDYKELseg1IdVentA97JMeTdIwtPfdTavekIs4hjk4xuD7t
wNTDcZ/tiP3wFYLTfAfKpqfaGgd2lWdEsjOwrItyNwQQ0/QqNzcFsrptrmU/WlpyTDmIrRRK+Q0u
rKcp1bMZKxXXdgvfzlLiBEG+V02LrSRqUT+NUPfPiMGaHmkoQgUz59A3sAE/jwTgTMK3lSjlyoUn
VK+oBSrjd5xjI2qkxQpHR3JkorAdTHSfdCqpxenLWy2ffMlbWBskaQxEUqlJdy5Zgzl8mgGcmp/a
yQ1FAGSOoSIyLSkpmpv2fjQzND684ZUJgNdUsHtV1Gp6ETOamiaP5OdXNFSX0M5YvCbO9l4X33on
PCl03S+JG/9iWxNeormq0Ezwzrmd+cTk/dmNFnTKj7FMgbwIhZQJ1705eetuaLklG+Z5d21JFkzU
ZtvYEcQ9z0a8aXq9xHCruJzj3VtPNY5QP9tpTQb51yFdO37NIDsQ8kKE3WiirajbnPIoIhSFMI8N
zv+SAeWROM87UzBvStl6bUZCImjW19u2Y6GFuNdy2S1qT80X/aP9DJ4QbiHZFBsJ24ITs0mMGMqD
SRBjHd1iLJFvmEyLxH7pwAPRhSutQ9nfLWdLz8tryRVWG2BDSvgS5uU70LFdycea6C2/L9D2NkE7
NaMGgnHHFMlgBM8II4KlUy4gtPHU3pq2alBf2T7UlnFWkBSzX5rITnDMc1rlP52ECZWeNT9pYCBz
NX5aCpnFdhhpWzprZwqqAXthcQ2TrdwgaqOkwdi3I4nhil73yqa42Axqo+0HRl6DgT/CIeTFcxn8
wDflEh9ukLicG1M0POkq13CMfgoXapdhM5WL1QcFq2UrlQrWfLdDlzdsQNoWWybwP7oFUJdPHKXB
9NOsiyOGZEa+8EesklMYNy5zvScSBVgKGAZQFrpGXJ56hulqXDRemWdP4B3OYd/FGzwapB+7w2tG
76IkmkYcukr7EYSCgB+a6jsnhjE8u896M4PlBryoMnejn6EiINW2Y0Ph0PpWbL+g2g68jnxefFXu
XgeqhSfG2nL94mhcTmTVGX5OQ36oNHZpQ9vjAI/1i90xoaxCBkT5XHjZw2Tt7THNvjVGdLKTGeYS
NY+P8FZC8L/WZa3eesmc3CqOOrNYXwp8riH+72NKH+sRsJmPARkWOhuruWC1aXpFI4TOpoYt2s82
MLBPkGI1sOebJKGBIQblaWackdbFGwTPJ7d2hQegw/GnQQLuxBHHkd7PbEracxcpYGQbCzo0bT9D
leBmbcLW8rw0lmaSfTKaMt+JOPoQAy0o4eo3l3jVJem98lttIfqCJ6yKCNtH8OKazkdTtO/knXh6
VZX73IpfArLKvd7gdeGa/yYq5xEhQe3RjBuBrefVjsDAS6vSLyuU+a4CRUlRQuEbFXaycxGpEC/J
9X8InJ3S0oxMm2tehRyj6iGdksBvjQFNUoQvp3KMlolF5PqyaKJdGrANBzR/ULMA1YxaB75LyUVU
LYMdFWBTn1qdpwWuvklHg20pFy94IRSrbf3eRIhjYntgLsw469AX462Mg2kDbH98t+ufXEhZZHMu
WA07M9sZFc5sZ7gMIho2YU/oKf4ubG9wGoZRcjl3hue2a2+Lw+LAgfChMezOesdvM/WWRkpOPfRT
zj1zdbclbzHMs42ac1Ik+fiUtN3jVBAuogiWT0TrpQa8ItawU6nRqzOWuN6MisEwsYxm3nYnawlW
DPoUceY8n9uU1IgWYDaI9SZOc88FHuJj8MEAzLaWlYq9pe0+kaU4HkMHU3uaO59jig+NDO72wRmJ
rQgIqQyRMphmSZHbhse8Un2NfNIJGmcUj5sZrjVTnuItY68B5BIhxLKO51PwYcfLQQtBbqviAMyL
gsa2CDYu14uZZZAM7CLZZxZ/HcaFLZhX4AxK+rDQUQwr3Vl5jWvLTgJ+B5WFUHqsZEa9xcwLegh5
9JEeTHuyTO23llunquu+j13I2JRtL6iKJYt41nZYAQT02Ij3BBLG0aTbvSHn3V5kCRvpyt+k3H9q
gU2pqpk3hHVYsJPqMtSCgW1f277r2il0LYXkkVTxwwYWQhWCLOnc5rdmndlgOscoaN9IAn2UStT4
iVndQv5OEY36La5rfaOVVuHFufxMM3Yfo6aiSiQOy6jbZMdi+6NhmNYvuTZ2EvkYbA3axb+LZrC3
lPGhJ+b60yXp047EQ9ixEi3bYEuaoS867S2P6cdZYeBuu8y6iEl9mQd7kxjOgwjtlNIwoATOlWeZ
dS9jXAKg0qd3vW5WqvjVVkqMynkt6NPOD1B4zj2xPU+Vlf6uaLKeCR7cOK6VUwuqzakLYrQ+UTj6
7uQCnWOSgYRBAVhFkAMZI0v4eU70F6Rc3bgUyHt2Y5VshC5UX6kJlsCtfh7H6iFTIqj4g/rc/x9h
59XcuLF10V+EKqRGeCUJZkpUDi8ojWYGGWjk8Ou/BdDXvvat8vdCkxzNWKKA7tPn7L320LKPcqWv
BBAsxq+MC4MZjBGJX8DAjmn7Grmxu3GGxCcOht+dYvjY8618ExscodGt8Hn0KGbr0tjaciCFKsal
3h/nf10MotxO4shyn9CEylhSOzjdLVzIXGFsX7PZimYbDJ3hlWUDUeU3jG26QT0C53bEYFn1VKxJ
WLnbmMq6bIdfBeCJtVKg6avDNqATalcHawpZjOh2b2qDIhK9kbkZazTvdTFM6ymYONK442MSCwqF
CQvjFJt0DdvhhSDf74imKRnMzVprkF2yW6AqOfsZHci4DY4cg2wPlEO0dofgC5K9vtbbissZkgq5
jCvf7e+5Uyp2TxkiBtWeGwjIfa7sMMa86MDwCD/kJjIV8yUcE4ODmvqYx9OPsJvqtZVFuzxuWKr1
IVgncz+mEGKldgq/fyVdKbbA+U9iMYGdtMFcTp22an2ZxBExrQHH3rsMqpuYnce1EMdaw3NPG5dj
yLfbSbEa3LrbiMrBG04r3XW/ybNtOIA/0N9hih1oOy2zhn1lpThGDECRvVXajBe5IPkKulc60Zls
eVlPT4DpBNgXduYVLA6O78HaNQgkxWFzYpQNQW2+MfzeOKtdOpwyWK6pCMD7qdAcAt8uViPtd7K0
NjKO7+haTAhlJ3juI4jeRry72XSNk0D1pGvcl4LW2FDFoNCxatq+C8hsCB/RAJxwCN7jAbDoHLpf
lt0+1XZ5TV1/o/gM6Yy4UNdmDzxioIQINdbLrlC/yTDGiSttqE+ST1nJw89BsUFLTHSFpwLlW0/k
Z8oRu1Ta/VQQApLaoeJpXfdECCrzw7I1Nim1NMonImyNOt45TfzeW2PGcUTgiffbr7huqwez3ZlV
V6/HIlij+p67Jjq4FYeZgAVlgZShA9q/er22XLpmClViX8p7g7yQtUNT90z/HY9ZhX6tAtCjJO7D
ZExQp3ofi2zCOT5xf2KJ3wwDWyv5Biv6Kt+dMwdwRi9xNHkKARdoo0L0V3n0ko0y3Lu+WJUVRZfA
CuP57jBt7DX87phkR347kRs9axo4xmiglaEOD8zRqTAcqnqcay+dNBhUBEGPxhDQuJXAlx7sdQdV
bR0QCruZ5UkTe6eb6dOOc3Af5c3LZOO1kSVEiE4nekGt74uh+iEIx1oNpQVJfvDl2mYL1+zQ9Io4
/exqhXwU94VsSYhqfZnAA5E+EqgK1bwf/xwVEZ2cDG30EL8LEq22hZJ+gC8HpWuFd4HGuU6TQP2h
lw1h2K7crqLN1R+7ok23BbGwa0PnzNoxp19rVKYrhzA9vWwgEY0utbVmPjQ2MeAaIcdbOL2faeV/
lHbzELscHKJC9+z4dQQbvIoSiqVxCuG6tAH8uhIvhr1WuHE9eir52qXa0SFmwAtLLshd12odvbgV
F7VDKraX1RBJaKeQsmFuq6AtN5qj/MqmjByuXj9EBmufLpKD40/0k1109LZam1uZDSEZfCEFV2H9
wlUp91XUv4sQHYsRYJINZb4PI9YcuBK/M8deQechOkGFL9Aox9gftzQjf4kBdEDtV/f+MJYnLcFt
1itOQiNsp8Qp+fKu2q4Gxx5P7GC1AMHSJzX+jzDZIZujltDfkioVKwJ/wW6nyjoNc7k3SjSvEDP0
0aJ6aPlRG5UfzDTJ1DVeazc/iMR5hZHBoVEDFWXnM1NaICVyfRKzjI+SD2sF+GfuU78kqSPWKjYJ
gLCa2FeNdu2n4S4fLDa0Tmi7tPxFluoh78u9aBvl0cert8vN2puA2pOWx+8oyDwjbYYjVcBHMA6E
GQbIL5xGIhnid5hP9LqkssFfx4uabJ62PFnFsMexSLakizPeHAJqKRfCVEQOefDZTC2nL9f5rUpr
X6HpzFv9ZzM4ez0JSNQx1uY49McJAaZV6XCPYjPe6to5HKlN8eDXfEhoKvr0u9JdLn4QdSuIVrR6
0nFjJ8yr4NL1q0aHbtS0v9qNBAuz62zh74g8mwsm61zkBDM4/ZeKpGvjjukJYuCHD+BkPfVBsply
8wq/sFmHJsklGIU9WTOQorHxI7TI70bZyElPmtvEGXy4lB0rogmjvlQiJrpXvzHQdsoAtEgM0DBh
nNGFyDrIHL0IJ3hjOw6H8neXp/Ymh7+G+GVap4WpUfIUdDn86bFM6GK0dWttB4sqXRdopiw3AfvE
XlZVnXmtLP/bYQyKJKSjfcJJVqsHuaqtsDxIpnKoB5mO9IYKP5q6iUIz/Hb6rNvACFdY5WpkWub4
lYSy2TX8WD157uBQ+ATlCx15nR7aLlL7dofQU6D0RHA8MMVeRWjWqMXPEeHkdgePpudjb0Ec75Ed
MYmFKoJNIN/KU57S0W4RJcbM6J4zhlHwZLlmOfvucEwd2pqruG3JgKrU5ofqwD+lRfTR1lwqWhHs
o47go6JmsSQl4Wqj1yLRtuF01FF9255hyYpbzjY8v9Tg0kUELWJoH6tJMiIMCdGmSAnIOuCine9J
1/WiqHtAhwpuZ8yMjTXG75LKMkIPcewIbJ2KooFam5ySeDiNCGLUHZ7POSAHqpJaJMCtt9mQPFWm
is+FbdCaoMnIoDmTKE8oQY8fUKDHpt1PcxXv6arsS6Ai+iuIFMhlQA+nfmfGxi8zY8eT475rBlLB
gbWsQnKqpaERVo0kzdT10kN0/5hLhAdAYe5xs0FHSqK9pHuOI0/HzGY7a0FgIRfH6G98yP5YkTXa
CkZ5MuC3YE3L19hN6KQ3nDs6+rADkPi973QMVQZEjnpPGo+B7CsaWdX1wtmbTvk6auMv+QacyMdj
F3PISnSYUaWbI1XPsVzb1XGqVNtr5pJQzc8aFKHVFKQ5hSyiqQl4K4pEVKgce+Xoey22/JOSDu22
sY+aHN4JAcKHjwZaNZ1vu7kTVdRuYqf8Mgf9G1nItsCRsBqk3DlDZu1T3WeCOwjPsjNgu4G10y3/
WavHvd+oJogJJn1JeWknfBawdWdIiX+AtPGpuBz9HedMUOlEo6qH81SKlySrphPnvO8BhaaMUpva
qW8OtZltiNJgCxioDpDEjB75I3rkfsctK5ypU94TCnlnlLRUc5F/lk3AsQLt8TaS7WFq74ri0U+Q
BqvBlhY4h577oSXNCjqws3Ib8aYE4++2ZGgVu426Ga3uTOhoTynVE+IXI8HM5Evl+uGG1spnSb7J
Cj00TVKRTFgovhShP1kzbJw0jIHfJLIWt36quJGoHHQqJSPNNkP7SzjbFHLLC96UdVMkwd61xzez
RGXZdFyRECAks/B004WuuwnwpG662HxJEKQQcPfOjOGrqMqKxgmppiM9FaiHK3fEy8OB5VKl+YtV
o8t2e9NDQ408Nfos8ug7KWd8SdKsEbOCx2vp/w9DMW5065pbwtiE2UOfc3bpgQdsNTjnRjGZiPHQ
h0WTdfLpSa2zmCFN5eyQtGe7zFJ3HUZApL4MzWlVMbtnGTIZ2GGpXpc5zUfXTROPchOuITeFWXDX
xSSRUEEhSDf0U9fQPNZTFuOGuXVEC5/GZiVnhf9WUaLp3jXg6wEiPUW94mW9Pm2jIvxZMyUmm2Je
4iM+5IlWapCohqcizjEiDY82w45AZ7ITaxD3UtmuM9c6NkXXQ1oVX0pifWW95Ewxme9KxeWkOVw0
KA9Jy4Jtw8KwCXT9W+k0qCCt81LMMwy0demq1DGEctyFumQEO6jqDO4kLfze/YCxDatRz8qrMwCu
LuY9J5LN1jaUL90uvlzd+J2bX0ZCf1PvVWTrCdQZZDIKSYHs/y1DcbU6VQxyVg3jn11rVU++q5aH
UlE9w8+6fRWcWkngChoh2pxKJejgOwV/zf8ZJQNzAiAFlUrOy9DufJWgl4KZiF/xQQgLHMCYNc+N
qkDqUlpuLd+DO/jlc0d6Y0IWQQyYhoLm4OiAu8LaebanH0Xp/GBabV1c84twOAD6fftoxUa2lajy
tZAVRstWpWrBBuzuU59EODLguD5XceboHBcNsMTcJvQ09XFnRlDwdNW/c2QtAJgrv5KpSbexKI40
nh8IKohRVKivaqv8kvOktEx6wa5Mk9vHd7pGSWDjalPOFUr3aiT7K6ZNfdCH6lM3jO5c2Gb5VN6B
gRQn0rGyldBqy7Ma+iqiCcQ1JixqTc5W/kEYz0OO6PD3TJOk5yHubpHQNQvSdj7Ksdn1P4Dnb8yQ
SMRwMA4LVAR2XXBZeCKuw81klDFDkSWHS0NRSIFRJJtkdN71YCjRWnJSEww22hhldrUo/Ktk2OYl
gAnEzumjVjcb5EIEekScWJPRKL3MVvI7wJKntk7bPdCH+rEN0OO5CiXj7eVMsJAZmug+T0AI2oq6
LyTA1FqSufvXM8dPPyy1Rgsx27Pybgru6B3dqXSUZ+kpionAzauTVuvjJcX5iPl45mAApBlyB89L
M98uOBbfxoEsLjsqgzOkf+PNweNrCSdCfjxbUSRT2hLHCtWQrpOhgZIxWuj/g27szTFWLxmqw5Y8
gEvuRNGRgZnJaBAFaF5gCk6se5piBvoimxFG0jT5rpT9fTVzQMhnH7lgnHzbGWZ1SFnlNrbuDlzx
UX/PuR2su4kQbIkOWv5At/D+JXgGrkM2ooP3q2c7EdNdgpGc020KjXn5/yhYGi4KRzGv1yrjHnrE
HGozQ72YvOmnkOJuseqOWjRHS0e3V7S5+AHnvxkzsFFih2Q/3+8931HSrT0LOpYklrR++ePzjZTu
QIoGt08R/VoCNjCx3V4tIvRFkw6Y/DUqQTyETAK/85gst5q8Ghkqr7d/pifz7yszJk/XtOmHjPGP
GmxRTy1SC9wuTn0mTyg/IST0xtQ+pZyaGD3iRdUlpZaFw24HDQQehyreDXQjcM7wwdig3Yg3tc8V
2R73qKI585J2QIRMgDBbC35WrrQf8sGMWdDJRSpaOX7O7xPOcq1H9Q2jJjlpMw5HdH2zhcLqe0y1
9RejogbujeQD9ol2r5jpvAVjbebOjdnnp3G/sMjRvifnSXbDH2xy4oU4aS6/hE5054a23V1Xj9XV
9hvO9G509Dt6lxHJ4N6CW0ECn+0ipX8o4/YcDPqnOsfpTgRzrf2wF+uWCKj14mYN3CzzZFcBNymw
h0ymmnFe1d+k1X/UiyRfHTJm1G44nYJSmaW0SEENnX/Jrs1jrmrxHCYEEiwRindT+FeE9V0nKolo
ipnXGEz1dGMJXhUlcuxIvRhxlhzZAiMSyJzjODtWblE0+On46MttM0c9TDbYKcao1p654vjexIDs
s8KrlRATpVsVDF0ZfW9i+LwgrygtlEL420YxjCPNU/WCWDf0plGKV0enpsoAPxiR6TKYRp7qgFXz
42s8SsdBc6XMvX62Qh++4YHIgs0StkGz5qSqbnPSk97dJXkx38EDCfeCO10BB3RhKBdsVAZVNKFz
Rt2quichc03izFzpBH247kq0WBTB0ottPBRGZ+eb3h2cNdrh4E6EMrygeKk3opycFZMXfyOl7PdJ
EX6xWBSk0lnDjgMH2oQ5NEJgPO7tELbz/Gp5KxuNX/A7shXRpvrGiYgba5voVdENnFd4mY6ySq2t
5k7dc6GiOxW+1T67i0Ox6cNqV6IpZNqlG294vsJtE/rEf84vUdPHK22wk10Cd5iDOrE4gRHf60Tz
XienqNdaiZwutIL6QRuB80oCrda3Nc748zWqGX5iVYXYNSXesnxpll4cLBvTlayr8nz76PvKHU56
wbhtlujGiuSUwgj/0ibwQ9WsenQW30XSOPk+6Ovfy4piJ4icbZe7DA/0nHajFlszjBLa2ghbLk3f
tce+7rbQ56hGtNbcCy3mE5/a5tnvXjucGfe3j4Lghd/MM5n3gI8+YhPgWWy768oJmn0z55JV84M0
6RQRw6Z7t/cwum34Lt0dOZQgcWu3IsE0MDy7KOmjDxQwCyUR/cOaNX78NNR3mxN/E/fqqhBN/NM1
fy7mISucvomAKF8Tl+xp4LIpwyaGMotw2xjEB4D67m65vdvQ+RB6BmMcXOf6hnq3/Cg+KIJ1ZLlD
FSd/GGqZPmYU0Ve7LL4a97UODO1K18Z40ep8gzQRzvuy6Pd9ND7QV+8zA23ipi90C/9ig8qg0uCg
hqG1puWYfY/pcYzUWUTSjLdwnCZ3rKO0pitr+ZxrozjKobE4FeK0mQ5uYCPeIeL3ietuv1xizmwD
LApQ4MvLVEWLNS72fMUJfoBZmr6MSj4BMayf0TcIbKKE+S3vR3exlM1XjDHBU1J9PBQjwxpwCtVB
zEd7F1Dg0elHIiKZ8qT0ifrzP/K7kcRZq9aAcJSk2o5dC60NRJjbWsjprn1UnQ9DGOIphel16IIx
pYR9zjui0hw6Epu88YdzHzh0hCmE9ovfdTEzVYh20b8NUCQJgID1jbUQkYSNdNG72SucRjOQt8fV
nUJnOTSBR/Rp900WonsoRwJXEHRZD3lVJrSRRPqjCF0G4V370EetsYqBpa0lu8i58WEwY/xbxV07
vN22BRGxjZEIENNrkfWuyjBbDKG4j/Qkv9K+za91132TS4kjbXmLMAtKlanV712kLl5NkMRDh01d
I4jnaZof/NpAP1Dm9rHumD0P9PvlUDWPS5x5C2evidm+l1dQI6pzTK8oL58nUzu7SRn9GEM0/C0i
7zuAqdql9Tsa+fMfJFO8kzNzUWVOt6snM9tHAM5e57+5fMHyN3MXKVjY9Kt+GKLHzlYui/FUqU31
EGcMMxdeW4VGZ9Phu1Bw3W2aJQlqIXXqLdLLKJLz3B5mp6ZH6G2p2fZTqF/a2VNlJJxz7GjWN45V
d8HvDoIYPuIrQPd9paXngrXjEc9l9SjT6bwsiHaV2gciY7KNQzvAK1u+97BCPsgMzb9jfVeeIDTs
hZQj59Gq31tq2d3i61xlpiBXVXBxoMIBIs2fy4b5fNpmALxI/XmG60XeBRfuliTn7DnnEzhFjABi
0/lkwEi615xYIEF0FxN5GbfEApWqbu6JmpNbo7Rui/cxuKhDVH7Ad0r4XvvSg5dbfmiq+pGXabqB
d9LfKbl7XJxFsLFf9K5SX4dWGEDeSX8S/ldYSsR/c5xBPa95BegB2HnVFmWRvBdF2m70vJBvrml/
ZXT/fpevuSm638LIn3Vm3W8Z5/qNarj9peDsfRJqZngaQmLv5vK7FW9jaF0DRY3uKnqlsxx9evZj
Z1y1tt/9yICKTnVYo3JJ4aDoYfVtO/oWEiZzdnikWN3M7dTICaQyO1U3WO0qtBT1woylYL4P+cCY
UUgGIoHt4hkWCxlJKRX62/S+UDoER1J6NHwiYM1dM5nes1To68QUDNDdGFCTJTVQSWwjJk3vOqlu
L5Z38oSG4u3n0G0OBwuX1wzguAeFH98SV5f3VKFoR7yC/T4uAkiOCsV6lpyLOfBicmJCMLrWjbbT
Un0Yak9FGrNvMet810lmYhgn00slZXqm8ffhx9bn8Kft2yadbm/kIdnH83t//QGuxKRmzi3b4bvE
SIxqZF6de/jknF6C0Btq5/626hppidK8mOK7oLbMjcWx6q1swrekMf1fFd4pMaC5h4Yg6C2Xkl9j
4R7MKktfW1fbLSyb5X2gMoRj4KNhyiOeqg4iThbQfluqzKW2tEwA+Mx0p6j4Glkt16buR1eSdLWD
JihDCj911mM7K/Am0QY7Q8Ll4UT57NpMsnu1UA8Es3cPbmP9bg1rJspgK0DBlPenBShYdYo4OpPP
7G7mCzrSxKswtj2mXHpadA47FcP1EixCEmu++XcMizszsP+bAuaYtjAssHOqgVUc9/ffmVWVJgul
lWV2oOvJcYmoDCK38yi6D3Drb/M/n5EIFd7ea7iRXNgwLyEVgRvE/osahvk9Axy0jKHIHsYgs8jX
ytBl9Y5/mjhJeeY0VCvdSuzq9iZqSe0w0nOJVGe4Kl15VZlKnm4+xxYxrqeapbmh/0Twjwzy6VXr
r0MxuPfd8pAmEwUveq0yA2Izv5WMo3GxQvfT4f/8ZBcasUmdigO78ItTZRnONtby7BGT92ORRK+m
cP0XZ7Sz9fKMKUS+7gnNuzRILjdJsw9KI3teHqIalWZQ2RWYeN7TfdXaCDPzCp+JhTIZwSVUeVie
6aH2WmL7vHRq+5aovSBJrtNfGCq9EbvMEuoA1sg4J0ttsuu1o2KhNEXzUPVu9tz0DMGs+q3AVLIl
LwST8Pzgp5F5ZzkqP7GdPLet/n7Dpdt4ktGq4MCO1ITRUTWl/v7fLw/zf6KPXBVbE1pd+AykIKn/
APnqWeS0poMMtxrc9Dkas1XUSta3WAP6n5n659BAINTaMnkq4i7clgNgVKeOwm3PLM5jWZrBXB21
7JDh96CCu1rKAQVSd++POpPD+VRTJwqJgeqMZTaLYyGBEDShsLWt5aqnPyhIqBpBNj0rQRJ9L08g
p6DfSB9RIZH2WGjxlaVTwDiq9H0DO/+XYbXvHDABN6GNeCBBx/h/EEb/AzF0QQKYhmsB6+S/tFX/
fu/A7uXSxo96KjR3n8vmHagcTvhhUum5Yr1AyT6/zms8gEqrYo0L0H1ZbfPaZGGLqyIyV0tpHNAu
OjV4p24vMbK2t5eas9NUS/skfY/OrIW2VTUI7R3amfNqxuqXaN0ttLvqDZyfwtDFL3cBdfGerqMw
99TTFnNrh5kbcg4iZ7FMOiLorua183qjQj0e+L+iXOWWyPL3bN4j45DIgnQwxCGu2FhaQ/vudBNh
ZkcbWvax8pUyLJEzOSDhL4bSd4n95W7LladbP6mSpJ44OM8w/xpvyAXDLbOCaudijf73y1PX54/4
v5cvyLhkjBqgl3VXRVXxj+szJvSoaColOI8m314a97CYbCc9J6PKepEQHhLP3RE+31fFIWUpIffZ
Wwyo0IVnE6n6a3m1WFSDlAmXkOpp+aUwdDo4RZI/VKT3HeMIpW0PdWMpHXI3ISmtPCHML76kcsE4
w23YjsZZ8TX51fuWMQMu2ucO1LIHuwS7t6NyOpGGJ0s9+mhcCqaZijy5io1ASbIIKq195KyTrsus
VjaMhQKErf+pZpa6Rm/TjKFac7R0G51iU/LF/hARHtT02j40wI9iTzhE89FWod7fNrFU1/bMWJ2G
aZ8ZZfiAp4PcBmN4YM/UV0QsEjXBwDarVowK+TRJfWH+hu+n/loC/uJJh8/rM6NxdIoSQbaOJ8mh
O/ldhghfuI99TzKPZkfpOmz79FDQoN0s9lpFYLC3E/NB79Bu1lB/IN/ukqExH5biJgtNkPRyHaF6
1HtDPtoqDkk8zqXnMIH4cdCMqP7o84DCcYxtZ08jmrPsgk9ReuZDdhh71EDdClMbvaUeWGtdNwjJ
QLSX+WjsgpKRp5KX7qpu0GNoM+O3ctrDwK4983wTckWIzbLHVt8hC/MfLXTBKyzZKD1Gh2mIMusN
jcF1yHR2gkPJzPo62mR8qLNRfppQuTrDqVdIQhyQfa2WL0icx1hDo7vqEn/OgS3gTETuY8pv6pRM
QX2/8OZBeyCDYfi6l5qK4dMWGtFh3RadrPlbcOYx8yL5cus6Qb1u14+Vle+jgWyvJKYhkCJCe0K6
FsKc4VZbcmYhpl4rMcJ4UxW6KXgsdzJypoMWTAzSOKOByoquVm4hnUBKIF2OIH+twjluoTWRCSrH
IzIHAwSY9389c5zq0dWruxpw06pD2IEhxm8PtB7MrYnGrrcqD4ucs9OzxHgLjOCnNSXjfVlp3Ytj
WSthpM/oD49LO0apWZY12t2eNjKNz/JtrvrpseYup64XEsk8Lpll58wFmoOK3Ke5ttj6dVpgUeSh
IyDMqxAsrP56b3lmVggiZrSZRq7QhdJ8ZBqVWqdb2fvv648xR8z+Y/lx4OGRDCiE6rJR/n0HkI5V
TxZwcWiWnJjhmIsnWPXG0ciY1Cwnn+U9u9GgnR6YACS3s8lyQGlMu9wnqvnHoUUK8QzzknaejWfi
RD2lndPKUM+DeHGko9/ekY393vqYExfndVm752DC39P0qeKNQ1JunX4CRhKpzPR7p34sZzYXUTso
dzDl7TpKyP1oaxqzjH//LP6nkmQppkZwHcuwLJsP4x9LcTKCWZWG7Z+oxh7GHNaS6sjmsBDMNHvC
ba41L36mmKyWRE4s7w90NlDWjc0hK3J7jUsZ1ooonQNJMtMelr3EOw7vaLD0VaWY8t2uWMeIYySV
wZqDRyMx3MejHW01Tg33MNlihPu8F2RahFoEFbttA7Zh2RnrPHty/MzlYKzuF2KO5nBdTFAdMEwl
+iMwMmzKSVY0p4WaEU66x/BXOc7EhAuEoVU4OL9DvecGntN/q3hKEXsWxI2jV792kRWTYBih2k3C
6/LW8mCCdPJs0RN+O3/Z8rB8SQqFA4VCcV7eUqW6Mnq3vVgtWlgYrMNnkjgUT3GT3DMaUO/poADb
YXrdcFr9xiN9TgjvflNrMW4b3DEqTefbke52rpv3jljP3l1nUA86+VcHXn0mhgmTLLJ/dXVmIpZ0
9W43JKqzkjh6PFFWykWJyuO/Xxy68082LgkomqoJQxMotzTtn6kAHSK9pBoJTg58QFYLlyLO/N9C
FLMwEg1cnmuBl7vVm12KFgBn5nJeKM03kwvJTA2Bq72YPcRqOuvs66eevhGpjITTWV31ZAr/j/f/
+oq/niXFb9wCwerWFzBo2RSJem7mgKXEbPuH6s9n5oREenkvEPJLGvF0HOZ+9tT0xvG2TapN8cGY
Uu6Q22gXx7Yk/mKeCdpIMzzbSh9y4kk/9JSabi5EY8ChcnKzz2k0OcnFKvG2hjwRynyCawV4pJ63
tcpAw37ruQWJwIk1k94J49qIvk3esobGnm91LDJ0evjBVZc4IBzzO85exmWyp4KjqKNfCj0ha0xV
Tn7tPyoUTy1mRVM9J4YsT4ALt73MB69GNP3RjonXiwK2Buq89SiVemdyqveWvXlKzHoHSo8QyNZV
mgNwltCrquSpXbCoY4bkOBnflF4O6F6d6UGPyvcgc+VHMSStBzRYIc+3gGhwG01OGUTxTINDm9MY
m2uBNMAGHAcpo21FQWBQH/HH2I86wPeHYqRpzLn5zXLovt9ytcniojSap65/NUWKqDAeCx30CiXX
lQ8A8HZQ/PGsqDV+ZQlaxbnuteJwHlZiwap7/TzMK6LO5rSR8wK5PESD+EpYX06p1bSem6m4UhAE
ozFu8yt13HgnLLDMVcuPjA+OdnhEFik4dRsDpL6OlYxk0mgW8UH4F8gKFGLkXEYDk5KWnj+DeCZ+
enTpg0DSbeXHcICLtWyYc5OSsZLaH1yJRCaJBqjOtMiOeUKMmlC76gExkOYFUjrrJX6vRnPvlU0E
DCnTPgDIqFtbj5VVY7RQXcjMfIBCuNGdlmMmNOAlNYyqSl5UBRVHX2LhClXxldbaix6q+os1YNkw
mlZnxKHIj0g1uy2n/3ijdMn49I9nObpZQxtUwnWM6zKPRnIGxU7PcbJzFo5NS8ESHpEvObMQCUcm
oM4B+okskroIHv24J23u1TD8xwT1+Ist02rHv8rsOeTDHIIHLZ8+8pA0hNZ3q4dcALcY2dH3Ex1X
EjP9Qzf29SWanaw29qZ5SZS6/SpiuF83sn3ed8oeldYyWnCHPMPiRgcfVuopiPKLBnb0pRUZenfq
cLcCMqs7m+Xbp4Sl4zl/5yXTo60+ugjG5v14ecAZ8sczq98WiaWcbz/Vkmu2PBR6NO0MW/6yMhfp
5SxfGyc0BCsV3vLl9hStEfMatoDQhuAW6qgUDql9Fa5abbDj1IhkGXkYhX7Rk5D+N7tOMD9Y8YNS
0gdfJiIhUZ37oODbw2h2jTMsU/++cHOa/FuJYzuOY6I6QW9BmJVgX58pvv9F6QWqiMlsAh5tZ1hU
G7uqzyO1d2Q39sXAtnfR5ofl2fLeYLoQ2jFuz3eq4ouPjuihu+W+xYz6URVlfCJfc4+4xXqa4oyD
bNUNO+Qt4qnMtZp4NBRyvVkS97NsyKHD+XVqHAR6AWTTgWcIHMktDAbXK+rgP8+cDNt01eFNwHAG
0bP9wOc3wm6YohlH/jAJTI4YFaZLnyNCmxFPveqzl8/PcH5OK+qFBwrR1pMN+YeKVRdv7YQfUG/9
8bIwOlEcrKwmzF66Al+dzTXLSI7+n89QNDcZiuo2Q9Epbbq9ic3AC5zsRe068WN+0ieOu598SUcR
RURNM5GSI5DXWE7fWZMqZyiDpDWhkN5bWJy2iBfHT1d9L8Y++ohTI8W83W7rNEOhgCPhyTHBHRt6
Zv8chEBXJZznYRmMuXF2qhWUZDTSsWsM0jhVvf2y3KdiZCsVmtUcfElWlEDxNhaR/uaTnxhN9vAS
6nF5DCM6cCk0vv+nSGR/+dvl5GD70zmcutSHpgPL8J8H9mHSexLWicS8BXtF6KpohqrFpW3mqEUQ
Qbc90Xbu22zAviWV6KcUXtC29s8upCAayhKznqiGwzLCEkAd92KI90Vl3Eh+C91P1YzsHODWLNP6
YoTBM/ebfaencXHW3AoOaBw6MHwmUVNvltk6MCb/GjXROpjZytKR5R+nYggZkBWw55wzWSUMPdTk
jJoYabVPnmISWjQR2E0+bsnjoxEh/SzxR/zFtdJRz+Mfy1pP1ILRP+wKR738kZ9SHioC4estajtx
aorYOrUFHpulkhA+as2oT+sTEKXXQNBgQ+ba1qfGr0i9/NRMsGpOo7/YjT5cshKjjuLUJpkm6MmW
zxJzbkU/yoq2S42xPDift4+ef3NidhJvqVmjd5yB6Q7UUL2XSWThB4sJqddsnHMDs3V0fZk1Ys1d
mnO2SRZ2u5QFhuKfWy3FSdQCjFo4elXu9BcMcP9H2Hktx4003faJEAFvbttbepESbxCiDDwK3j39
WVWtfzSj78TMTQfQpCSqCRQqM/de2x03PdGemADYVEdxtVFQXvXiSzyvMVnRblAMN3sQm2xsIP8P
Wt+gFA+qbV1MJ6v3n7tbvqIUasG8QWhRx/hZ8ilkyqCIfbaZazv1j7jZWf3NHsgu0jWTfc3bD6bW
/GgMxziD+qFfarG3Ciy3vNHe80m/2ponAI4H1nuVFckWCHFzV5l8Ams7Q/mMgrJfL32Nb1fJLirU
Byi3RnZhSd2AggmX8Kxe5rmGAl8Fv06dZCLKtsnDPZ5ZlOITZhX1MBvlE029l9ddf+w67x1JQ3g0
JsO+Dz2jOTnz8mLJMx2d2706WkyHNAgHpZw6DUMNW5bKsjNjjF6/P3qsHN0+AaLS+DldHW64hz51
3D3UTahhTkm0QZdE40apMCw3hSyBr5NFC2WG3ka4072u2qs9BrKo4uhn4iUVW5FZ5cUiFugyQwO5
QF4xLpE2gkZryHuYYrNBgRplD5ppGXfFgKHWYBh6ut0WME+eK7tftbqJB0xbjv/+lHJkbfmPOtxk
cmF5YOQD3dcRKv3zIaXKUaE3cnxmnbMYbSHjfPOTOvI1u71bei9FZGI4L13tIPrONSC/Ruy+5F08
I0RP5o0hT+u0K8/zyMRFF71L1nNs3uddcVV/1EsnENEKVX2TF4opSvc6LtoRJcvnup8R31bTNZcv
DOTGKw2rfD8GuKQqxB6YeK1PFY6fM6OicK1SHQonE6tqAXedjo3x0NC2o9NB+kOeRA0GpNj8paEK
/Xp4G/ECC8VWJN0Bfl/SPluinP9jKGSoWv1vnycfJHWa51k87m2PEeUfnyf9e9AMvWYi3JadQTR+
uDF6dE6rPIi7OzsCz4ZeTmyLTsREdKNo7ZKpeLDKlrjYQra+IjKXjJ5M86SmWep2dXbxcDtiPlnd
Sph+6uc7JBXj0fVnbW96rXjsIIbIxBSdZ+vUI7agWdbJ6qhDFoXdrSL2jOiqa4VsQd1FkDlDnvBb
JyeOuRT9g4p5aLiFN34xtmfqWX1Ld49VnhxuZPNOdFT9UJ+m4yFyimUVxeIxymAIiij7fSBamGCt
yBDhpEF6CjoPIcBgOK9p1U07cpsayGnCeXWLzFtHEUTF2Uzc1xqI4UqbcQJgIucS6wznhFqs2zEH
KT6xT/gOu5Dk7baGJgTtYh9F3sC8GaKPrYkLJKZk60uUrS5lS50k3tK47PamPK0t62vjCXHoivqH
MaX2bii4tjaxpwEFGjMCjRv38vsFVHCCBIZ27O/31FFnzPdthijdMpmyCB/Vm7pcTcKg9uOMcqL0
sTy6i9691Zb/qsaqYTyvLRoXuGQ9ogVsHjFy75FivJQuGP05L9ovlebR8kU7/9nqx00zTgmgM8Tk
YwtnRzCaO2IgdM/RWIzXNqaN2qQVYomlZW+D90HlTbXgIU7q9Kbdam1zU5SLS3un/1GIKfyRZ58M
Z+i+9zGegrrrvoy4Z2/aKTXnDuX4u7TxMnqzoe0ciNyrhu7Y0dD99Ek0InvyED9XVZM+qLd6J0Ba
6LQET4SV8ZUk3el1cPufLHL5z9xdFzBSf4598r4wNj808WDd4oQTCXTMgG8Cr5uPKGQOZTnwlEba
OqLF97EjxNXRiVpq5zwl0F3+GmFOGXvTEjzA5Cl2zvo/oo+t/+m2mA67dgLGEG3izv/z/h1jRtNx
NYtTFVsPaUx+ve8Y5lvU9EDlasRwYvGStVfInhY/+kE1RtSLmjOMOW4VS+oCGq+/U80w9aLosW7V
dwhQG/fYjDZ+OsPVdmk/zCe3sJ+ENi13DZXpLQo49siooCvILKr2l+WBHL1xjzVL26jq5vepEpq2
SyvW//5kcM0/ngy+ZwbgNgzP0T3bvWVE/618MYbWqzCFlyc3HMWlqp2ETTJYEqtrH+Q4JcRlLeH1
YjK88y9mP3Vf7vTFMfQwpOdRvb1hcfu8d9DUzphJlEay4BPe5gvmkpYoBgPN2kU1ZacMydUcs3RM
Bdxjs6unfdMZxnFoJkK35e9cnXbyNLbZTeiaA7RMOl3iZk6e1FFkFMkT4StU70b8UFWyUSJ37D6G
0QddMr39HI6uEqE1/WCv+wQLOBc+iHBX8O9kTnCpJqYB+dJ+h68XPOde1R+KuoAUM+JwjDykE51t
xnex6CekYchV3ZLgx7mdx/+4Iv/nCe17Fpp/ns+maTpckH90ysnoLkwLyyX4xTZeDXbxOprMOWzz
BNmY2ZnrUwLoZvaVmFY+ZT+sX3zPKwAY1dNd6JSQzsMUdCzZWVPlw4Phhy3QBTD1rvzrnAbFPbDJ
jeLWY/x/L/OCG1VuRW1Dy49u5eZAIRpHO85MXTsDzRFRT/ohIj2Exokzvcv3Q9RdPOJm68Cq+0OJ
oUOP/hp0vJ/qEv3rTAtZ992SkRMgQ/+8DDixlWpEvRBzsSOtZjj/+9Vs2P8zcKB6cl10Gp6FToky
6p8bHfyyg8mem17Z7BjHbLDmp1lG4MhYB+Qr48FxShkiw7rIVus17bi564xELWD0X4jR+BJl7ZcJ
l/eHPIgodFmYoG2qkMOyK8qNVvCkLeCZkkrRxyhseQSLkchELajxmBXtmYRp/97k+bOuuJW3A3zD
vVUyA9Ix/T459DYPtaEvh66fJvLGKFKIodxGMs8lMbE5lBMNbsG/BeDdrN6qHlEpQ1v3wgop3mKH
VCPQQi+kl+xmnSt2CZzgVWg/UpkrtfjOg8iqCa6MHT2nMfG+ShLWOm/U8CMC9tE6Nu3M5mMkCSvS
6+QzKYJAk6rq4rjAaGGzEW09pe803iYw2LWPzKUAfQf5ba/GJWpwEkxfHcN2jgJdz8uknWF/gKIT
5lkwj2bqpj3RfYeYaeifwd90B30I18H86Tb4w1FnrlIHlxNEF/IhIuOJQnba9DqWjr5ljHzbFy8+
loXFDZcHqKFf6U7On+MJyQvXO23NOnr1Kv9RKYvRc+pp/iMNF1ITHDe/I90yljJSABrcTStTGOsA
4Mv9Wu3r1Utbpv05ddtfcjAlMG70mN2ScCGdWE76oM3OF6VJHAJfHMK4gylG/2UvCTVrt+5Qev2u
ffX6A6+Uc1TDRtJtiKWChR2JObsjfufvR+My5OvZq42V7iGTn+ULtZj+H+0E54/mFIsJnVTddXTL
tmVzSj4H/7a6R01tl15h9idrV3ndc6oZiHZlXJAjs7sgPK48cJNbHIAIG5SLRZ1TZdIGtty7QSmy
ot7bmuno3yM+3DVG659/wfKjdhOG5UcsyLwpJ5YIGTk0a2AaKtDcnokCfWj8+aGjk04/h1VDr4Zn
+rFIcqTymIuTvWDxrqeIyV000cwJLfN5srInDavYJ3dobw1HgJKi3Yy+GLDj1zljW3p/OKJmyEOa
cXRoxIwNGk21uMRe7kOF5SGjTvOKRIT6P4LV1Cf3uwLwZJvGN2zDIBXG5AO2/livHShB1AaDefJV
pZtJLQjGmfwtCofPgYi0Hy0UjyE1+3c/ayx3n1UEzFaeh398hjnz15FdOY9xmLz9yo7KycpA9ZST
JfPTH5r8pHJQeps+VFwU2jYF4CPcoYsl6uXXUcx7UQyO5cbE7ifse4BV2SkvQn93JmTNUnyPM1FG
sPr1fTfgmzHsZs1KFcDNIbqYGMqFSUNPO8SxDm5sWxf1wvOXKZgZeWs+32iTpzNA9xFDoubmL1BO
p4taEix0+lfTTa9qbWh08m+LJH+otQUfeBcO54kOx8VLPZik5G+hyfWyx2oZMdmbZXxonbQ7iMJw
b1W3ujsrgD0OyPbjqKHFjelagsxM2/up86Cij/prAzHmEucGkTJV12NjG4ad6OAeRw50K3zjr/ok
xi3oSIIjM+0AJ61+GrVgXLlEBiPb5apxjEq/ZwxEl6YB9dvlcfD1359J1p8dPT8wHJMXrhJTtz37
j7lvEYU9koLBOZae8yWoUEksQwLlEf8ST48FryJDE1PLYsocxgkYPY0DW+YTogcXYpwbbiug0cse
jhVgzlRfMCd6P81U/NTM6cOREQTDnPknecYayhAWW5XmTx+aGdsH2wNJRcCsL1HQENvrMnn+9/+g
Y8uH6u97gT/LZDswCLL3cK551p9JqWTtwLLlo6Mt4w0B4ZxkZC7ScKfnZb/1CS7aRgy8H1ryP7FH
tnCAY3EXWPgki3io9sR1VLDsPMRIRhJficKWar0YGUbuZDgGYfkCSrT78qzOB6ewbknKPHOMncfk
bp2zm9vZDqBZA0n9c82jcr0UONKLvnr7HR7suB9VTi6y0+I/tlJ0wq1fA6e1Mvs4mZcOYMjL7MAd
VnewU1+1rrQuxkAiQVUzHyNHgP2m3KFaXidWWRr4n7LBW03QIhlDQYRpicHwYusbNO/2kzub76Vj
LidbytWVhL1K7ObgsLMLwgCaDGF1TEitU1r67Yq5Kjeo6KavaUk3TVZyQT7QM9GI92FdQWApFeO2
A5g+Nsb8TJYjsjf66ucuzgjUpB2zUd+yGKimzAqolxospDOJ7waNeHeASKqmiwVJaG5gHUE2DG+i
039AiBw+h+yTHirp/5PTiblrzIubUYF6/WTT8vKSrWrgqGK4Kl7n0IkflDXJ14n6WByqdEzS69tG
vMlaJM8Dwy6K+xUhr+hX7soiKaEgEJY2GvYXl7TXD+4bZ+0CYIg1o8VrSOBW3XSf6IdN57/eNtMC
21WmY/vElhwZ9mvsOO5OD+Zp64zlUVWaqqdc1o5FOwk389omU2PtyPCSWu50Lafda7ZWb8rMjvmH
MGKPHzNSvpBe3Gqcq/n5ZrST4+USob+alaYQX6aG6WZqZwBgfORUvjYDO6pb/iDIKMAsg0n706XA
WAEh2KgyUBWEYvwQoeutDTAMJ7/L4RUNsw8n2/FgwOClsFeiNuf3NJhh2FGCxKZtX9k7bkEt6xu7
dgbM+0H8vLTtNgrFJ+Ygt4wyvzar+7xMX6C907fJ0+BjEL5FNIBskwjim400ZXyr0+zudymh8Ksu
8z6sppw+lbMvZFBJcipSo9+z6tA76Vu4TEnNXNbzViWcFsbU4qnIek2yEawPauZ1YM76KdXg4Wgz
CPy516pjSpjZr8a2o9dXQ6+DDyPYLUtbn1j4rU/y77ONCDR+NBxZ+224PBJ+UGQurAl3qY4AVkff
IwA1tmmoU8cA53aCD58Yh6PKWqSJdt/HcEd4lDIEDK07bPX2XVTrO78V7hnXeHPUkuHlVtDIX3gJ
cH6FX6cmBSS768nyPI2oxO7TskSParrPOaKpiyCn+cAWKacn08e7oAv6A9IF4yg0H4YJZ7+/TWNl
XjmmGE4ajvCHIYgubIBBOA3xDwHKfMqiEbQkNuypJdJ3QoL4EYjSv9a5Ke5cj5FElXWXkq2lid3y
wbA0RGKL5h30jPZW1Uz5B7kdqPDdLddLis+qJ6AiFNq2t9uC6hh4nVGm3ypfS1+aga2Eoc2MuP2S
pDoS+vqoWGvm3Jy9njQCKEGsITFhLrdqPE2bH9j6VJEQ0XtdzW2Y3FEtfYoyEsGx/dQ7UU/FcUzD
QxOaDBtGLqh9hW5p3aYiuxAqOT94BhQGnb7rB36LvdvPXMdDlYuD+jnyEddFMUzFrnThqM5twLiA
Zr5bMNTpZm5J3YJ0AkjWe7392TQNvy4u1q1WZlv6tO9OdV9/yaqgu7Z4m0FbA2+Vw99S/nA4Acmo
SJ0Ob0r7oYn+GIFxeCV55f/eVt8wWgdNePBKbmdT/VyhBHPT4k49L9ULIRXFugnrtU8s6t5vOufA
NeCvvDbae73VbbGgfe9TvOt5T9Q41/KTHn1RW0rlfGB9Aq0WA5MYOrJ8ld15sshEEp4o96BjGZD0
1BTbMRdM5JvE2zLdq56o5wnADlBW0OreKVNDVNT6PvOKI7NNqslYxnTkHilH1v1ijN3XJnXejbkb
XkwN76btAqTxodr7Q6eDAiFJq2W6uRsZEaEzpZSwgGjjZE2MrZUtB0NpWOcco6yZz0TrLM5Wla3x
65TWGngxbMU5M1EkuDG/LyyIUdo1DyhE+2M6TeO+jFFfKIVEFH+/dV61ul51czlfZo2ZjovUZlfr
zbS3DULcZ910txHJc4c5ouxz6IgdhWPHaxWMpOKQ8l1rM2GUSseL09nizO70OQqnXT1EiPvkBoEo
zmqjp4ONvVtY7CzJbBjuvbR3j6GWARHw2umMwvy110tjlUMDfAePmbBTiOaDghaoF5dy8nL7DG5F
pev2DXhSja4Ww+ZzZKO6wgUvQrIbogMpxT97w8xOqhHl0DpjcaKHjyhwr0J91IttQZBV76mJldcn
d4ijUVDIdoBX59xeUuvUoMQ7jvQRcen0NaMix352Z605MuYnQm4AUuSidrbTGO1t0/yUB5bB3oUM
ZfIqcog/9EF9rrAl3epL5aFQrRm+sJ2K9yL9xLRBw5/HE8Qg7GIVEudYBJn+SiTT3k8i9ztwvK8z
ahAGUEEpsKQzcCx1lzTVNK6e1VFZR59FoT+xri9n2zYYIVi+eNdiWDDmS7XU6Kzxxq8gq+9xIwwH
H/nHyRgsgLyq9pnt+gLSMNj5YYwq1fIRYQgyK9whNM4akxRAQtZadJ7zSWut/jrYJRCKBfjYbcY7
2H55bht+8P9qbgZ/7kwDgowQngbgctGg0hb6Z/3LzoJayM/HU+JZyWkSTCvq+Y48qsdoTpNvjnuK
4iL9PliQk92uXB5c8HeSxyojaXpS3jNtH009KCEYfF/UkUj0+XYU//We+uqENvhv34dh5hvTc+Ps
BWK+TKZTr5usqb+gXqQv4ZTiylTIx+QQEoiGAZ46QXslx2VCK0KijjodSM88uAYoJnXao3+E+5p8
J1IH1I1kD+CfaDeA65uDeooP6nTw6r2xfM9VKFqlSdFEnZY3K5HyE2Ut/NWc2HewBeSpKH+Qcgop
81DdIonKsgRnoDQOBdxiwNZN45gDRNukiDSJS56KF58AcUwQAlmUPC1t+4vRJGJC3tc+odRtLqFH
ML06UhH1DQKaLUyyUXuOxXQy27K/agjT5cNr7EK06m7fr5WVy9Bac71UJI2kxZAd9ZJ6fG9GAGqA
uAzPdQxZy6SI3ETkMDwPUds9InEDTewihw6t8dkN2C4sLTBE9fep/R/9TJlLJDUNhs81WNZ2vptt
xuLxYom7cCRs3gvyfj+UsQnboQUWVef1jRpgK5dMAMdfvZcEhgdLPmoBpA6/NNe/ldZdDOMn7MRJ
vZU2eGtKImKO8dJ6e57THasjhQlUdbnPIk5nHBeBQ4/edtHDRsxhDRDSSnxGc9ZKy3kNcIQq9WCe
uOJARcCmQKv8VVGPEttoWQ94ytIzTZoXSEJ2t03lNYTq+V73E39jNgR9aK4VnvuhD8/qiAwZ7Wwu
3XKWUElKktVNR8iq1t4bIn/tBt050d3DemFn7FcA7m991yCgdfHIa6OjtlVfXfoKT9OcSKM6a2o9
ZCYk0foBozQs0Olr7OGq7TO/O5HzaD3JSMSszc1L0pUAkNrwsXbH9rNAZrRhCOLdoc40j6bGwyye
289t3vKskFtUElCKnWXlsEfabNoHsdXuW2ZmK4eIrzst0LM3XGfKUGyPAuhtoLFHFYl1pakCpdtK
6y9DlZyGsNd3ZVHYCCTshjZH0l7UkXrRDfCA0nwbJi3NzG5sXgdQospuO7ltdNAwxe3iFvGkrlX6
Jo89xp1R9wbqJtzX49Lsc2MeP9stSkZpQep7nbycOtHPEHxQOdDgsVEz8OgfvWZ1E1LMY1FczNhi
NjgUC5+FEYKGopa28hJ0QIVKVZeCglm+iLDchK1mPJN/gYicRQEsS229mWJ5RnvgX24Gw1+P/bSK
ToSKUyFl/amVUtdevmAgaNcm9etWbbzCKQNh37TT1mUydsxLAzGC3JGpL0yITbYjhPJ7NMnS5pzd
U/A1hI/oKCFngj69vvJPEKXGNwM4cdaTeDM0aEpCP0gf7QwAtOzAzw5wdX+E4tPppKJAJ3W/bytn
cL4jhzVYBteutET5QMfXcai355v2E5wcoUH1BXAwQOeJ2AeHGfC7brHJyHCWtI5xydJ21wMEN+2I
DbCsDjpICCbbgmbEYFwffgktSIA/+1KF36nEZEGqFE+23j17bN0OkWe555GN5iGgcU97j+pl3k/M
inAgUhGH87RPM+8SCmc5mXQ34rW+PNd8DBurNqZfbKRCLx/y3rO3S9kMW9PI9S8tS5XqcDt12++Y
pKPZK7vAwxNilmslwEU2V93HNRdYxTJFr757MfRb875rGN9iDtSvAYCnm2kwhhLMbJ5IDjsuzp4P
zVAV7VlZ+mfLERSUvhneR23jA1IU15uRLjBQPuvma9vBlVclNQG+xf1MFkRB9Wrnonqme2dysw1M
s33xrLoIjdPjgpoFdXzczuyG+/hdtREsuwNbxC0mtGetsbTXGiuTjobtOaqIbENGve31LHoLrHK4
1kCiVw1TkGdomWuX3MJrWInpDE+C+8vzrgLp2yLTJuNzo2RM+MveZEDKzehBcDs3wqz5hPXB/cCY
Zm8KaQrGW47pb54u+K+Z7hn997QubgfM+nYdHOE8M/MHSwp5k9a909Mmx2kAvuOm3lYcA9rc8Yfl
ZvuwZBaMN+kXx0ArUbF4gT0xKXTDDUTP+DpHs7jkLV70ApEVkSxmf5AmjEROcZQvQzk02EJjXwhQ
AckcBlSq+VU1B+be7c6uZrvIEv3iQb0IrBhnw18uvS60dbnMsC2r9lc2fVyQ1xiatGmax5xNXUrB
+pBHqIgd8AjPSzE/yYvtiyjw3NZlmDxpdbeAbvGjS6DPxBrMbyb0QII8QFrV8EmJ8bOrG+FK3uya
A/NoIGXqnnkg6IOia76oIyP3fh2p90azwt2qv/NMGx6Hxejo+kLQp188vzNh/ulFE4A0Ui+Oblr7
9wlMHf4ys/oydMx3CqsRJ3OMprtfEuTC69d1Lqe2Mlw68r17pKsPVWGJm/6yQrB5tUhBM63Wya7g
Ud37RXYVu2E0HsYMIfo4EWdT0pLZKBn4YIbmg4OTB2LPyXYi8hx15znSjXGbCujQ7eLZz3Yx4EoR
bZXBf0IolvQ4IetQR5qAGTfZewZ5WrVoIeCk87col1hRPVw2GhomFHYIblRbvi4G/eK7nnG8OYwj
s9PPFRDhQQpnLSmcjcDa4ww80WPwvteCyJ8o+IbvJyXShuF37vhyFs7Qbm7sL0qJvSxkOvBE3M+L
hfctcmZCWfiZAeZ0T23EFep5xzSsoDCGPImQE9fkvVboxpRDfVqK9zj0Xs2iLm8kodusSy+AP+vk
vrgPOk/TCzTE+ZIzr91qYN7ftLJ9qHuIjVi4YY7gqO5zy74zIrYLdpXuROMGl2CEs5zMNrd8RDGJ
umXMmhenHurDreHbQNs8l4D0FOxKYa/UC37ITIY/ZwTiTftbLRLUy7cw9GVmOOssM106q2pvJnrr
YSwCRLx8///v72gSY93PznxXY14FBdIU36LBvtA7eNLscv5UtunXOQMiJg8i3TTWE1f2kWim5pEM
Rc+Mgocae+dWi6qJ8cIZyBmzy5kDYbaPt6omc8Ji67osxXMzhl8qPp9JoSu6/n6xy/hnN/sf1OPj
yWwaGI81Rns9irWdT79lrU7zwmf7LL+AnKAmGYQNt1U0FanQ037Ji+CqeFT61BBc1XskONnWV7Ux
HKaoID+i7TeWF1VvmUtca58J72Cn1P26Ezp3dlN+ZphbPxgi1V/6nMyVtGITEPJEkr33IIO7GlVm
dIRBtBuwZ5ztpJ/P6uj3C+hw0Lp9/PPfhwJI//8YCgSmj2zF0i3fZjpGEfbP0qtD9co8JBhOseEZ
xXl0UyJiBO3neEroRg8jaaqqRyLGxNyr/Xll5yf2AdGpte1mY82zs7Gb7tU1rO5cUg/fRm1s3Mj/
DspzV3pv6neqPsVY8BZ2rTcF+ypzKKxRqZEbPQTfekYQN5CGQmokI7wxwmmvwh5OxgjMQbTMKLSh
SS51Y4qrm7pYDvQ7cyTzUoXFYoCb1rY26Oeh9V1M4MjmhMuEgrlb/vrr6MdNUSrrt+csrN6dmKBr
N+AOD5v+2Ka185rk2SqW3e+0iqdjL3blYujXJbF+qrZKJc8mzlTzgSlQAi47cs5gE86OLEAIrXUg
rvqQsEhy2jVdLWiIBsbTEGpPKXneCDtJKlNq17asJrGfQlFu7MjcOAhz0LBmAMXi6TrKF7sOmWkM
7lOaZdnRcSdvm6J/3/kMjpHZ6bpsJ093ljFO8JXLxwRc4Z1b1stxiTGrYNMNjn7dDidKmHE7WRaC
mrI7Q6H+yqYX/nnE7xG6zCGOguY0uP10DdzZ2DvSQUNkkWwTIgWFWltRQDAUprfBPTfW91AMdywQ
y/2CL+0a9dM7rSsUhoVendUq6X3BBV7v/+uq/VMYhgnPRG/uu/D+ifz8k+cwkCnUz52b7nlATOGO
Hs6ASh67eFaRtBHn4+fSJj5hnA0SgvKmPpcBpu9KRs/HAaSwLteebblLEQNEf6c69dLhhjqe6RA0
mHtmId8miFzr2QmDr1U3bNXMfEymp6QU4rOETW8gqz7OiY5LM50/VGp0VTpvcWOHL70zuHvHd8QB
7ETxEg+DHDAsa9i33FRyqUGYDEogmnE8yOpdg85B/uDoIClhpL2fJW0eZVZ5FXl4l/lW/eIuRn5e
MmvYGBIomMbRvUic7dz65ZVacHhBg2uuKJNMoH6cclXb6LqkoVaeTnrcnRaIQNxvA0x8tfpoMU0q
CEUXzU5+lBJ8qRCY9SJwZqMkmF1L39aBwM7axUZ6VxU+WX6MOVedBhvXNcPsoNaEhgQW2k8djQM5
wuGaOWIkaZ7hZ38t9Xz6+tcBpsIPjfH0Dh0FbXk1dGqSfEIilT1n5DKuPGmaX4rxQRtF/cmAMXTI
3cLfTUm3fK4zomYLYOsZaoWLyx20XZDnnuwkDD6ZYQd7FUvBaOLtQW/z1MbIx1hq3HOFtGNrk8v6
aUAXiOhT734kXAvRYEXfhg4elWDU/Mj4NT/0jUiObQFD898vXO/P1dZB4wGjRndcxHysvH8IPbqm
aS1Nx5E3pZN+UHa9OfcYRemUp+qUitvB7cWNF9Qmq1GP1QsmfX/fYNU7QU0BlDFm3y023jcARFIJ
snYMGoq6OJVtRlWsTe1jO6MeD2aIg0uelVdXk3kRcue8BMO2bvP6s7e4ETTf+BrzhCAijCTtOGzN
x2jygk0qj0TSPrqNIK5N19uv6fSjH2f3/VawmkvpvniAVBqJRO1tNoykPV3Yg40vxmS3m8kasbZI
XFScT3c6vsWrJuAkWnP41Yya+fNIVb9LARHuY5FE8Pbi8ob6g12MPanU95XerolCcunx0EPTNH3a
qVPGXvV5Jut5M3rmfYJJ57HtisdktpqLevF7jeqtwomqTvtE1/7jN+lL4cjfh+n8JpEAeqbh6Xw8
6Nj++dxs4snSQ6R6+1tzVPgYr5RXJdMX7SQAixHU5rdXti7DPsrG7ir85P+OxAhx6dPvr/8+Ut8Z
Tc6T5efm6zCB+tAADqLza9ZVn4fXsJ8GnCVM+ZSzNg+NzzTh+g3ZHs2ljZKzAVrmo7IhVWrhMN0Z
6QDXQ3jT2iTmTB8c/WnQ7WhnmVF8oQkgLlPa+1xKGtjLwio26rGjdHRG5Pt7RkLYZh0LLXw3exOY
rpRQHWLRu6G3QQUYX6cSsiYPG/+aIwQ86mRNHfwSaw90kXBtchddYVl+TqQhKcvYXvRLnR8IvmNl
UVvheGE8or4sioLupRndaymeHZSVLlU2oO7FqYxHYMDleaQNt22Rl3/YlH0ND1i1lWT5OkJQKT//
+/3q/M9zBrEtUkU60sARDPhB//wtF0UeunSslr3waYRkTUHat1RERUn/1Nog7UtEa5hTJu/a6R2x
hV1a438xlyeYP+XKxaQSIEU9Ii5Akammod4YFZsu6XBvRGSEmH70VFNWPQuUL3KdVos1Q0a8pCJF
ciYX9uiUDgNA2Ub37mMLVUnceE/l7L6UbuucymiID6UP6B/Pz6n0veX4xxFIYf1YFsGwAoJEJCpJ
e59ktvfKcEuLcK/iTs3LnDRMuG3KeqsojC4T+gOpgFC0z7XnlvehM7T/4ain6vnzRvKgk7Eaglz0
PXSDf+humlqvKsDGHo1CL7qbdHgipIf4r6YEUA955WzoVPrrhnL7LrH2QgfG0uts59amyWRP96cK
wAoz2i4vUvooZjJ9ykZdO7Se5uN80baWXG0aGzR0iRYzDmAwKVenTXjCfh5J0xB+78yrXw52AKuO
7E9FK/bu2c4qUV3VXu/QxK7qg4mU86wkIrRsyDNlIredygrhXiDnePKTZaRs7syoMuipzGI7zJPY
KGMVqsdfnqrfZiu2qTU6YqKSRncEVB4hxjMVmq6UlLq/HRY94j/ufFQOQ/WI5iHbRo6+DRVswpvt
tSdFLcy077A6ic9T5UVbmmeUg5i3V75AtAQezHts+6FYqVXCLsMfWmw4Tym041NCqbnNRFXg45EE
iZlp8mGY8NrHGWHnt8GFPNVSTlOjRW3uR/WhloTLPp+BNmCm26YScRk6VXa5KdJLQGT7MM+X+9DN
n1TvK2/d+b4KyidMI/Oath4tehzG4M3Mhp8gD76ECQtfQ4pLNNn91agLOLNkiV4TeiMPSTmT3UQa
zns+kbzAEJRB8D++iOCGUdtff2oE/u2SF/CYT80re7TwzhZxinsDj3KUpeYBf4x3/vsRUZ3LItE4
t/9DjtaAexabPD8OrYRkQCFCBQJYUQGqDKXATwfXoeSJsr1Zi/hody0dnyZ9/UX71etntTcBPvWV
Hp14SobAviyTqa+bMqjvb79I0pJ4gsfMl9jutXuR+NNVuG27x9/z60jo+TEmPxMuart3opQqwQzb
vSWPJvlea42XGYjrTl2OpU8WyTLV07mdyBzGaHoXZcQSRbFVPYmaciMaCUed6jLetHoUnDUbkNBK
tZ9T3xkPCbNSO3Je5mHRn4oQq6U1jeU5Si3iUjO/2YRF5e0L2BD7S5wF4zvaRXNrNQlZZQgB1Uvq
ue+Ml7sV3G/EzWVw9/8IO6/lxpEti34RIuDNK72nfKn0gigL723i62chUXPV3Xdi+gVBkKoSRQJp
ztl77aaY3qRjH3cecWiudc9KvXvE2Hio5spm8bez2K66xzpxDlY80nQbglcTvMw58sFRyXmp6dVh
rXwQm5UfMmleAcdiIwHiXMzJ9JTuUaz6O6VD1UUAzi4cUPalblycpQ6KaYvuD42BY4IGa7t8aTWb
BBwJfPHNfKhhe+7yGhWJfK5gxNlzHWpsKKbX3jJjGmZxfAnD351uGTdZgaqtSux8CXxWw37j1SM5
iTOh1o/DfUWy+5uR+OZRPt/qZKV2qoIffxD1o+qRUF8H+k2eITOBKe+BN8i5NSCMu/E1Z4viSJKs
RaI81IwF9R4L39vZ2QiPqixcWhiFOZ7iblyj2TbWTeUkz/qEazZwSTiRGwGuoPEkWhJVhIKoUXKv
MOVT2hz6w0B1D9cBiKupVIJnlUDCzZS58U5+cKPnvCz+DaUvyH0PkBfkaoMoj2KKL4r8jlQO+UbV
qDvJv5WHUVMShDzZrrFtcWHtX63k1SBVe60ZAcd3u/unKKxSA3fb17q5gtdU7h0g1Cv5scjSAuu9
O5615tIPXrA306pm7atnD7HamWR018EunZl9wYzpg7t7Ae1KqAjjJQ5460OWyNgSMhlQQur8r6P8
g0M+8KOcK8FvkJmgAd90XUYcNTLYq0091mDCP16DiiC12PDFJXOfP/3Sqqolm8jsrU0Tl9oduqt8
S/I9yEOipf8iJNd065+zqWvSQ8ftaJoqOw13Vpr/RUnus5M326hW9mkW+WsBxK1rhu45SH3v2LJQ
3g7Umj6m8XkKCnOntXGKtEHYOx0M9r7sA+3rGIJaSzLvza9b8zRZQ7Oxh077GguqxiJK+fzpdqL8
6pBEEk46B2eMyTh6G91HWJVk7B3F6N8wGLWHzw7mYKF22ggz3eOWAkQ6s0wKFBgPwlU29qyOlYeo
J1lmLNRkTyTuQzSozi0Vrk3ay6iBsPGi/WJzNhA8bO0kIH2gHOGKDyVipOBX7qbaF7dkUZTljr1S
0mYZAzWrUPdVb9FinVWhdqA+BtaIgCai5VRVlfawVJlRX23CPpgTWsFmnJJGuXqzhqUzSFEdEsW6
qa4L5Rv+yTPA4VmsHKX7erSSN83PH6UvH/l2tu0sDI1N3hR3C83tsaExcyhGN3oUWfaxFNT0FCGC
NnXvEqJbaJgH3YjtrDy1gBfDxuj4CtPwS8f0oyZR+5qmtnmtr+DtofuzF8i37X8aE0NVdKfFk7r8
MVNJTMmC6aePcczy5INySbaYQxqVwXasbosQPFaa09QgQkIItRKB4gBoZEnFDs0+qhX3Sh8O9uH/
X1z/lwmI+g14H5UrFXMfdZz5Wv7LtdoR4ZlFtuiPVm/at6XNVbt7lGfhg4nXVafHIZK9GSYRPRYj
KrfKSPbgDFdQrA6uhkKSaMoNv172EVU5K/9k9ysLxvi8UIiWadUayXPotOoHkr3yYM1kvUBXyGS3
1MWeW5MacBLCe7F6Ao6WEc/qtGI7lC9NEk9P6UxFG51sWKtdiBBvPs1rQhTQDe3G1MDVntnFl3IM
7DVBtsUpmk+R/z45zeA+2GNl/4ui+79sVBQMDXyBKNYtzXLm+u3fP0EopW2LIt05d5mw98XExUl5
vJ8brypZlCJGgtBFobWCJpM8wCINaJgSUZ4zM70s+ATPGH/FqhkdUG2gqrIr9SWqjBd02siUItSH
3CU9Cq4dfc184ZxGlYb+PYk+6nTWsc9jqnzRCal3z/8onJP6GtkZJBuzPCZo5l6qgghM2+2Gs0T7
YBMPdiJspm2dqT+KPnCOQWCBrMV8tXUlTwqrW7k1Ro9AvrJwHkiucx4IWi6JX3mQz9jj5DxooqKa
DlL786k4Ur+IzB7XAWt3Ql+FXd4W6zBCaWTopwYlMrvTYvMpP5OPFARFy/jC4gGYzUBjaEyLew1p
x+FmUh39+9KQrqzwa1ZCeA1BCC8HcliL3TSiqochQWLO7AuWgLVpoPe1MtThObap808w7fBDlgTo
1pC6WwsuQ1XbkKe65D1McebUtfJNjNGK228f5eP0myFkH8wPBM9QFWtvmXAEbEemOIvic9YQvSln
OFbPFVbNWTuj2t39E3edKppBYsiw+nyKSudjZNjGY19Qrch8PLK1roW33NaHtcS0s1Ceqqdc87pL
6VnxU2VG1ARBTqlWCBGWSDr/wCTA1K19W7ge3UTYnD03sOS87HhVfVmGu4DJbFvHZ1PgPh+nfqDx
mxLBNunGF7uFSP3/jy7GfzN/NewOtDfQF9gq3N9/7N27qjayDOvqSSk0cztgnkUd+Oo0dMn6rqdF
rtm/UysWGwlaMdP0phteeg6FkeOQao5xFMKZmGemcmrix4LbyBRPlvPkaCFl27ZTDlMjtG2f40bQ
Eu0KF+2301ToSbGpEv5lU3e2DK/Z1nrjv3smrgPtkOZhgX6/i3dDkVenpE7e8gYCgdwYuUaSrbqK
mCOw+LNsQB/PPc4SqaNE4kkDN7bb61RlD0HS+T8QfDzEOBTkA/YdHfFUXzWKMoQh8x2SAkiwsSgZ
FRil+rWXdM0Oor25ZqHTnGOCpzYiJuHEt1IK47o2myXxLiMN1OBVze1Gj9pkE7gvfJgYH9SGJWvk
AbHTuv6lD6tbq9pY62xXuTduWu3HoL/LeTwx9V2mFOq9DZCAleUApSae8ntD0qAs1I/GmF+wqVhr
i8jOV52F6WpgW3WWcFPh50BgjK6l4jlj2wo9zLbMdMRWtrrzXJi1sg5ONd6o/agB9qJ3XUzkuJrl
18l3sMMmXrsrVM+ftzqkXCeptykcHdSI4c1r5KE92kriPrSVe7OtLP4Sw3sGnJb9qBjSCqG9FkmR
fIyBgVeyQWtITgNucVLe550lzb6LaeNUJIZpvFAhUumsdAjjk6l+8KOKLGylab7QC//ZTiZFP61o
DkOwr1mwxSseeLVSPg/AQIBn7GH0OF+o5LMg/cuPYNIm7rDEurrgWhRiGUlhLQ3eD1/tgkyh/NXO
lrFqRHxM+smLE1rMQGn8HLUDwp1IqLfBZ+ifWBHD9TUBmRWeASqoVg9jSgFIyr6zCBqAMxFFK4wi
fK79BLZfMNhHK4+adWYSJxrPY6HeuKsJvTRRLhK3G5CvkLr+TWrKtdqzLi6cOSltlsrgjKFpCmie
NH7wS0T1Q+30tD57n4oNfZONXRNEkSmqw+WKLrliZ5lbzUxJ49BHCgh3ZUqP1SxwKiIE+UjRmJZm
+3jvY+QbcE0sbvKsMLN7UZYHCYcihmvbxOTeycFlSsUJPY31ZKlp8KSo9a3TSGWFTk2gkDehAyZO
Yg0G6aUKHeU8VgXcX9V1PkZs2V5/7LGfPslxIO9DBQzxBAbWzH5qMaXfjVYhslvWH1QQCZgaHSAd
HkAdyeL39SG7xykFNMwsiBgdZy3F455fdIfYwPlkFWF1GXxRHfjsq0uoleHWiaxdMvsnApv4a6ey
690ikzK8zjsMyJ7X5O3kTVdTCCE/N1OynYcUZQvSIbhWGPzwhRbjZYH/qoHSPyEn1w5w+sSKO/6n
jHHoQ71fhSAPrvJzCn/5hq0d4pHacjv34DFi6NgyEAV7bdVd7GH8SAlKOoWVK3Y26YMvBlmXke5Y
x6ahaBiPIthUIvcOmeq2Z1yOZNIEnkFwoq3v8QXwtWkTgg2vQQWRF7+Wsr4d2df5jB4462nRG/so
gq8yCzHCLnkh+Vx5oxh/HxQKp4zb+vK1arg0VrHQiEEpyuCl4XrwRjT2ipbpKP0gM3n/OaTj+AX1
hAlp1IlXLVmpV7UvQVsEpnMYJq7QqVeCJSOnF833qtHNe9kYP7PRbY/S+wt2C4xyzWccWu4PF/vL
gUp88i/IGkuWO//aVyDnmhKHRSXUsfS5Kf/3JV1rVGUz1eV0CiJCt7twwKg9TesiNMS7UbM3SxPj
3Xc1fyvN8oWROKvORdJOuI1yIeqU0VKP8vBUznaWsZjmRqx2TdDZfqvRlkhat2ZQRUzM+zIPmnY1
bZClhmukg8H189B2+ZuhKYdFGkBsJv2X2bQjpbqApoqtbYhsS3y2j6ku7q5FFIUvRGSfe+GUX0Xd
8U1oBgbrfoQ+OHlQvsPm7Ma99TYJ2DJzVIpfawXxHFGwY1juof12095uInqzssZCwgZDNwEy4Bgq
bIJjS/+CpME+Q0kXZDWkSeRdd9fvT4WmdBu16PWnz0dB6uEZcaqTNfOskrkAixALTaQ8z23ut1n2
gH5gRJH3QMZm/lDhBDmEE5wneWqngvrmvM0SEXRdq1JOU6x7W5U14Z6VJLXVQY8+grmc1JS3eOLq
kszkwI1aMofCYNdUafbMrlD+f4lrfoNL4x3lb/QLMz71rvlmyz3JEJz6wNNOtpdGG2AS04Ghwdv1
qV8cW0+1LnKOE/Y07acgD7d5V7tnn7H7Jl+gpFCiOnVBeBaUx0kQZUYsZhCELN9GCbyoQGm0bR5Q
BUXbX6wK0xTvlsHoihTkMGrIIGLw+HtZjUHFrqH54xSzyw27JinNjW681uSwr001t47VVJWPRZM8
SBNeMKIVhqMoYbNy1dLP2Nmx0uN1WCvmNiN4nT0CW+o5Q8mPHUCAeP8RyImW/SlmE3zLRpnupU+E
pyfhosbt8Z71sNgOZjnkj2kG6DWrlf6Hl676zIZm0vX3RRcWuWRMYSkyYpONx1x/zAKlJqGiU7Yy
jci3xBd7UHOMaMkfs2djoSWWqLog6v8o2ipH6LtW17ii4ic1V/qLgxTpaQq5gAvH/lGFXfNk1Im+
NamFgOwfPZxIlb9H2EpvM+kvsAcJZdIInfBNrzy1s7jFIdAcbZEy7LtQHRGTkRxDA7fZV+226Egy
bIQYT6pnoVGl5BSPvf0TyVyxCgzbfFbZWNA1UvIvOolJ+8ZCgKi2U7vHL5LciGyd2zwtouq90lXh
GrircbFK3XyjTb/Ca/i9zH3EeWAnT8sMblBn29JZouQvQv0o5132QN1xWV6Ewy+5JkItuXZSkX5Y
XvgYtvDk4xE7PHhQA32j8ea0lXNy8Qm+WJlykV9ohfSCkLNwv/xP5uCi4SsZmld6b+uvcpEnF361
rpJ1gLuctM4a3ECG5Fei8vy8b47L29T0AsqtnG6bVkWbOmRAreapDsGYtTFMn1SNeegKeoe5l2An
qQKuSgV1ilVjvpsLykA67Z0zn841ZgxA3pVaQXj20fnQGSnER66HNwVMxbbA3rlmhV2y2HK5geB3
kOXr/4IvI+aVN8/rmPcRgVenqTPtreILY+WNKQ3susCD3IqtXAGJpm63euv6x+gkFSIojKINU1eI
iFKrNmmgqD+nNkEHqXWowfooZI6D3Ss/RJQdyGDZiZJr2a6lsEi6mvQcyGRSt9OK8uOH/EXSvIgn
eWcrUYn8KHmBn17cZbUL/eyLUhFbAt19J39aLtHyEsCpZAbS58VdycBez9oNLbz7jUGN1NQR+cyO
MZat+VMXnnS3Ub/i7XT3cV56O/gNaOEshU1EhY6ZjwDJ3bzQxGfDmDrypR/lsCPA0e1YcpSnNC39
vWYN9dq2NQbdCF8wMnRstcs7sU2g2eVINwNGWnZCLU3tzbI1loqgqbXSideN0z36YRVd5NUqWs27
Dlq1G9T4pfPyCKkyy0M9V+lrqqAN5xFPvgn4NzEGWOATqhc/Zlo3bNwJdnNCVuI5deC5mS2Gg74u
iUSjkrExUtAgOmD0bdt4w6XRO/OSM8tuyxGWAXJVg4P+UjSd972gF1skiIoIcg9OUxD4x8JVT4EN
LFk3umDNHoKAZK0PocNM0VrKe7VxGrfjwJjRaOO3pWZXp1w4/ytjWMQLfjzTjqpbNrnlMRfxq84q
7/sYwOCepZ0S1tAowMU8rQ4wpdCnILmG+RPtXoMTZCY8Bh4wDkN1NuEo2C2VdhVtR9XFM5Op6rmy
kt+y/25HNbu50hUPyfDLM0vlux66DJ51bdzbFnsblpO4Dua7hy5VXtbnpdSQs0mDRWVf5AS31KH4
vmfI36zdpe+LoqQGiBPDlPCNKL3qyrtcoEi6QIGp84xMa+tG6FTJebEOjsV93vnGW2O6v81wzO4l
FuBEc/STXJ84l8HrsVAwap+8QT0JtkErz013RUr+BAF7NvFYSrEO4UCW6qtMGDNUQe9EG74gHw33
rj0iNRrGeiv4gwYvMSEct86mGvotefAUJcKiIEJljl+rCpqbFt2VLiI2QvgV72JWpVN/AJ2LUW4j
bUfqRNjyFDb5qQWIsWJIjf9FdqJZ/1QQQangJiCawNQsbVYm/H19CEejYMY13VPfWLS3BINdFMTZ
j9luxazcnLocy3dd0gZUgE0eVLPAh1WXuzBQjwcZvelSFz57EUWYsQVGFz+blDYsrIUw4/SX1B+J
elPG7qSbYXwvfRdEVzF8S0O6Y8nwEzAEdvqpMg5dZygYYOOXtLeiq7yAmnnrmETddwzVkPzzqd31
ZkwjUhpmsaZuHQ8Hq+0ukZYVXpy17TVgJLChYnZEAl4Xotn6uR7QZ+bUqjSMF5P3Ii+tZZFWK5vC
zqcrhg5KGxb7t12bh2ItF2l06jEtlKO+XmSeY5popOekHuhcXaxZ7rjLo3B+boKIAvcQ0OMY+DuU
lcFuaSd64neEs5Ve0kyOZFXariXFLMmn8IqalLpA59m7P+3U2tlNbbZZfqOOxbMdu+aOzq4irDDE
GNqDugnr+JtJWR+bD26++dEQVfbXLtGdwzTDSKVtSB4MLM4UJ1mluKk57FthOcve3EieFWyQvC8I
ofnMeXW7vH00IU5CcCU0hvJuvxnBH4hViBd6zzQXo7n633xYi94fgxHLKTkPu+CRrTB5NZQ2e63H
DQ7azobxLOfP0FsrXnjrizb+MvotW99UZdidywtTKF4NMlfXfooCqwzKG8Zr9yuu/WGdWw6xPRoG
K1JmtBMh3FdS07Za2/ft6tPAVbggatxC/5DXBry47ip6PtB67vYQQ3jPBVZseCX1vzXJpJ30r3ss
iGum6qiWq7kwnL1/ol7qWFNrEiHz49hg2MVSw630Qys02uez3LYcySntk4SS2BSnLjzE5GVB5xXk
NAzF4Dxb0UQBaiKrSWs1Yl+Yne4G0smV3KcNwLi2I6aHdTUFbxnTE/eK9b2INBpLEqoin/Mi9ztU
v9+LJn9Rp+YCaIofF8Mly/ap6QXkY3NIUGVd6SGzq9ecJ0pz7+boaDej76E3hC1o0wKCoxJaL4ai
iIP8M9JWCbcW4r5tl7v+Tgtp0rd6RrQN5UeMfupjMe+x1aggkVLJ3iF7httASbyN0tCNrY0ofM4S
c9pqVsoixtTKJ8/Z5WRMYAFr7h509+tg+G+eUqaHKSOQWu+MTTK/XVlMF2WXHxZ9RGcfkIbyUYL7
/W47Q01GgACxQDm6Qs2x7d2Ua+OzlG44Mc1lKWyBuQTzt7Np3+Dcpi7wn0PIQo2PNoL7O0Pxpkr5
BlKYsFxZtkdCeUlHSEi5MVwjOevpPghs6gTqCvmQ1T/RkfAe8v574JC/KpcNVL6MVdsyuBZKdkuI
pdmFpS1WETj7cx40R1nAoqvYQEmhdlPO9awand3Ga3Fn1kEYPTbuQJVylgFYU/y6NJKW+hD5e3gU
+3qvawxbn31gWbhvvOYcNM2zTjAsaU4U9uUP4IVmhhEEKGoD612ADn95kdyFMzDt+CJ/1Oo899+K
6P+cbVzHhc5noD8z0cBZ/3QHECeDp2FU26OnmD0hNMCxhkJ4wGm41U+Nlrc3rLN7ucwcvcl7LNO5
YWdPr9PBaKdwH7hB/BKEMTuMmffri2Y9NOn02CG2JPU8NY8diTQH1pTpg1OyrvKDqnk3q/o1y03U
9vFr50/3iJwEed/IUox8ZA/TVng6HfhEDw+4fMuvfvJY5dW/fATOf5E3XY1SBjJPKjOAmf9ZkKEC
HJoI48ZjqcED72leFI42nmpkT+sFnYv5iWGrDnfO/CrecPpvatcf5avq6KYwrGob7RINIc8y06MF
b0iKtWwjPOg1eqd+hPTbd93AzKp5689em1vlNgopxdvKPlta2X/uiyBSym1R51+SSTO+EhO5nk+a
vgfgwgOD/VkHj3mTtV51Mgw3u1fh5Kx9Lt5vloUZXQPmSvEi3MlqgQHvhkx3oI2rLp4OBHgYmhY+
mgWOQ8xUc6psTCgr6ZTh7KwEa1iP/a4PqnQbzqeJF5GWRyevmXM7ME0QJcvWgOmzIXSl8l9lOVMe
VHsyb/KRxb7j37o+LH/+NrSTYEVLFPK5avBX/ZMY69ikq5A3FpwMADs0+0kw9xXzQ82icN3RD3pW
wzLYIQj2iKNXypMaWv5ezalOThicpwB1m6nRF/xPmkraNb8yX9mXSue37EcHZz+oxmn0qvZjWRtQ
dzsT+eH+jCa891BQO5cYoLaPN5U6AoGo2/RLnqjqIcqMYQMfzfiXoqGm/1fV0IUPi46SgiFNGgIg
/lE1TByz4j7VVDggfXSKpqR5QiGwtaNhJHOV1V9hYNaUB31M545N4ddbWhXBduhycZqMLEZcCJgy
B2+6BlygkzdZz/ySZtihvq/JwynXxqwttjPEeY7n9Be/05MHPohrXeBxfHe1exY6xMhNq6auckDq
vssR6BrOmPnAGy9wD/g/sYSibpo6OlTU7aVefRqz5LDkhi3qm3JJzbBneMDoXeI5EneswiNlz4k1
QzOt+5lZSG/P2dEofminBHyHpvThtivQvslzuBsmaWtNtzKGHOoWrWvr3LVxGW7cRFFW0YySV1rr
uYkpATF0Rxd5WhKdvJ+UZoT+ggirrM3qVCcgkEZ/fNGmMLhOtcpCajZW21kDlq/1rUvuT/FxmbZc
n2AdFXD4t9AvAdUT65IHolvHZOEscyK3/LSXG+7MGYtd0qnj6nMTvgQP+AkFMFsTD0AggmfGIX9l
9nV8XNo0odpeHUV9jEUJJbKytL+9Cmn8auU2YcRK7T5g7RAnQ7HxkcdaeSZcTE+uOvz0bWaG+XFi
UUl7q/GeqrQmUq9q9bflD4mn8SMc24wZXusuQaJlqCVNPNN14+7KZDg74VSfJbNJNrvlQT5fEPjw
+ZSPOGtZ4qRuOq5y4FLAsxz2UNocpdMCl9s4poj27uT8rsvUf4k0IVAomdMpcWIPxuV4XRQdZlvt
Y88T7y17313Gw528dHVFPFPMdI/LdC9nfti6fy52VQvWKqjzJ9dDQSyXPpZ5F3E6/uhYC65UAQV/
VTb4GFJMFIqrdY/mHGRWsJxby/g2+QKqrvBkEJbxgADIuXhUuvYGCzaudp02fzx3lHoXY0SG3q0e
yWOGhMPqX8lQrMynY5IFD5Fp7et4tGFDzQmnmYWiDO8dPcy+CbbR6MOoN63BuivOuvWCl2XFEoYs
cybKDpkbUJoSIC/AogCgOtTlYSy16FlCe1r8ESzyQ/cgL+aMKssmjGgEJNhVqZazK5zc7rl3DKI5
fZQjgdsG42uT+rveFvnOdDz/i6GLYwcm60eomvugr68l09BPdpTyTsSuH67YNUyvKnEMW7UUwa7I
zHdZn6q7TDn5evkhzxAu6YcY3866MGp65lVLQkdoxW9CqQBsskmvqmw6q13iHekddNCHlARjlbX7
7CRSDAyuqver1Eg0lm/WqKku+T2/exzt9mtH/ykZFdB7UgCuq6O6kcgf+RYi1S4pb7OO0RM6xw68
3Z0sp8kXjI45SjZCmayMVdJP6d4qBb5VNxe3RPTtJovGekPvbby1EwXnjeq01MnsmiSuoF0TC5he
zR7gsx9hcJXFnbZ+q7jz3uzBtilh/SoLbBBykzcf8NT/CaAw5iiKmPQrL6tvMX8/1fegp4ZuIjiv
shKzJJQFC7aCLGLq2Nee5jO5Q5NnqlA20pureYUqXxsYC9a0Yvw9hNj6Ig+63H7RDHfPsb9FdrXq
7bz8okVkVeVoyXdpvm/02DoLz/yQLXwp0dOmihZBR50obl8mZTLXsLOaF1kgneZH4/ycfDUoy99J
GQ33XujVc22Xa7nF9LuqetYFOTQBAl2ldx/k6NWpMeBJVS/2dknrv5KjfSAcGgxyM4B6hWzNPHpf
AlsGNaUhRDDkXiZ9lnpjnXH0E1lNW5y4pe46eyflcCoPyoDoua18ZVuZXXSkxPj0ORapIq3OoB7+
Mjw9mXb+h8+WegGyakdD5OvV3/RYb5aPcfkE5YcpUOZcHL6rSfFGNpBcWtVR3vkN9OrzMru20HfX
csNQe9yYkR8/tpZqPKtWghKAjYNDxi5sSp+NihEoF0pleGEn/IQCAMtWlsjZcf/SW8W4euV0jdM4
pQYa0k8fCmPTaTY+eApVqenrjD4dbeRWr744zqMcHQ1CWenvGz6FCzvcCGB273ZL2TrrIUF5IMKZ
4XAbZJAht34apsBcoJs2evMdPwWzNwibl3pI891QK8Y5qOrxIhyIO66VTI+xEzBcKor/0OAdggsU
dDsLeMDNbSd01Ll6R3vTPEboZc9BaBE0QNn3oYiScTvNj4gNHJZH8jmYTX9exQ0QwAuhuvr5w/IR
fmR3HSHtpt1O+9JVw/d2TM1DFLOVkPV7autrsNPObtFoZZ6t3OtyK4cAORgY2Rjce61e+x3Glkq9
yhFmcmCxhRlcC5tFPDomIO0dzKfPR+NU0xgverF3kFpsdfXsVoJK+fwPNb1R/qzJUxJbDrIRIZsT
OpSljW8ZILZ0OzpUWfRLGlUih1y4QvmZhxUlcKPM7X0jelIjavbxkPmA8sKzapVg81msl+8xYA4d
kIxTo+mVQ1S29p3wFY8UH2/6Wo/jskiqAnfj2VdZ9O7KXLkbjn33PR9Dqq3YNM+D5l4WfbGPkSUj
aOFUHvCBgQ1wRHMlZmKYjPQ9Jk+NAEYYCw3I4T0UXBI15j4L8dPhtS0DcbQZA+VTGuzXZbNbTFpy
DepS2bJH1u+AnxVs3Bi84ujmzE1OKReRuSVZs8/sJLrhKyyfmXBIHSrF+7yD3pnzDKsmxnNrG0qx
pRH0pnKbn8oYDO9y8S2tJWjx7VoOA/KAj+QU6GN5WUYG38KObg2PaTrApSIgj0/aQCNZ4ZgqlW/y
A45A3ewcBXGLJSyI5N91Ez56OUKDtsu5M1xm6lntxTf57eGUap/qJhw2gjuWeb1rr3BKfsi/c9BT
VKsTzWwEEQiCZLCRMhe85W9ys/qKeiI+hQM6W9JtR0gBjnPJzJMil0EuAis2heUmmqIeSHxHEW/0
juQ9z6xULAEkWDND2fXXvtaw2vo58lwbpG47iLc0iO9V7NmHdAg0UoJYY/uzaBFQGFi3wbjlqvUe
y2IxqdijkkanipSjHYSylZxc4qLVnmvOZIJxFIYaEm2duowaHhMv0xbAhYibJz9sfNI6yboLKEYz
HkXqNtDNJ6ObZbuRT+OtGiNr2Nit8sydD2I9Dl7KrPKAyUHjaXylOS5XYmVfY9VrKGtEH5lHgZY5
4YP1Kd3yXJvOitHgvk88fVXOB7cTKrup+TRI1S+uja3O8FnHLA6EYEwGAD7ZDByv9a85zBxZR4BO
ta7EaPwIy5hgs0kUjxo081XeUtBw28jdTy2IE+TXWKB6y8ORI9DcoD4iFLGeDljUnA1dzv4vmFqM
XzapgwSWOXBDC8BfutNeJCVN9vJZUoF49M1hs7g/WoIatu6ALYYqDnE1SuABubDNetuXIBoOlVJ+
pyxlXTyTwUA6MIoa1BkYUUot6oT5ArzAQl1mwxdcTcO/JpkP3MAwrWufqw8yjcTR++CUYfGsOlbm
WBXCVTWr7aWEiZXjTciwjZhNGwIKDyGk4VOza3tz1vtaGiK3NBDrcQkHMTplh+1wZGulotXK602h
OAjc5o6qRZvwUETTR1cm3drXa+8gi+fgA9lio4o0uBrXQRtla3cklw0jrXM1BzNZHg1Rp27/0FBm
/qQpN2J49K+IDd+MQWMz7RniWoV/ONUpQvIHyershsI8m7Xo7h4R4UsB1UeBcnLDhs6XL6Y/8p+4
Y81sAkvZfVI1QqPvKak7D/8XbUP+GOFG6iqd1GDbanNyYi2PUj0SuIZ6rnNMRxb1/oZVzqInkS9a
s8hknOPT5Knoq2wX9QzrjTDEjU5aipHmJg+NPTEp4klHxKTp7X45R1V+9NGbXNuieq5axTpLGa2U
YwVJ8WwHwj4raJsfkuKgZqV5FJjDuGSBaoaRj9DSb97k82bo5DSiLcxYlnISqSJeSBi41qr1ROO4
QdpHv1d69aWap4WbUWSkneWlm9xF1PdHQTLFoXCnDNzrVLPInQmng7+Gj0C495QHD6EQUbMltzFJ
qwd/hs95M4aOyBcVE/rR7nq8gzMiVLb6Pgt4dmxOK/kqMgX/qJZNaL8XmthhnC1RDVTDOcsL91mw
SJWpNtB1z6oh8puf+xcErWx3FY1LL0zs6nthivGhHtQFRCBYFcLUCpCKOrS9/rRC5B/6l5eyfig3
8km1npguS69D5e4UV6VJEYj58JBLeJkrFmH+SXa2IJcfTWaumzQuB81cpZtvwl5S0KcKdGAkxmkb
kkUUl0N/sVPHbPdoKWzPywhgFc41U6xHpY7Lx4hN7Vjn1Ws0WM9LcTgejXQXj1DQmtaNFpFgNFey
ZXvk84XP57BxPXVoHo9h5DlXNNqniT79yUn7jgLM/Psss3CuZFxDORXVEz7JdvOXb8kN1EtQJSf5
naV+jxKFzejFiNs7oJi9PfM95JjhB1SDHBMn1TR64J9E6Oz70anAkYHzVQEdHGohtAMMkHCtQK3D
VZhoT2JQ0lURW9pJPqebVXij9X6RLxJs4Z3JWv+h46JeO0bcHIUotJeBkPJdpOmknc2nrlPHp1bN
g7U81VUnvlOsvoeJprE2JawmG9hrEhz6uzd0A4+b7j/KA7k3yOzGh3B+xh0saucRiJTBteO1plDm
BLyk7jZWr1Kik1cC0oTXWlesFCkl6kHfRj7gajFB7rMGPO1Kc6P6VrWcJqXbPxZjvPrzCU3Nw3Jf
ZNkE63cKvqHW+h/Gzmy5cSTLtr9Slu9ejXm41tkPJDgPooaQQvECUyoUmAHHPHz9XYDyVmRGmXVd
qzImSVEKigIcx8/Ze23cNbPbyOjtb7K2noheDad+5Wd++VzbGTQrTflao4P6/M4ubNzNYjdzSiYx
pjO1u+X7l4dcztudGRrtaYrbYB8YHUr1QFyiRGnQIWn52RrG56VvSRBAvyVzvl19zgGX304Nnysg
0F6I0ctbrgclPPdLlFd3ZHjo5yyq7j6P5Z/6P0GL2anEV1XVu/3yPapWTqdpbH8owhl36Kl6dj95
ObaelRjxQfpmuItit3yGx3krICes/rz2pbZ1Clk47pBG2IdBEa+ZnUI8WZ6raASt256cevb3cjWH
fh3Ss6LG9f2izce6i+jrvNxfnpVZB3rlOM6vyEFA+3oanf3M+bJ8XpbKBKeoexsvoiaeoyF9ohNn
fYese44rZfpiKIE3SYq0TrH9vQ7W56UpQd+W2vgtUYpgO5V5QOTZvLpAhbPWi9FwGfEv98oQukLV
ILZAqYKXGHfyQreKUMs7RgtCp0P/u6ywuZM5mNdG4/MYIxm8gm9CxK9i1+3OtZtqu1zp54u/NLPR
ayEtM7keuSwTLxsfrSB7qTqwgKJ/IWaXMNiQjLfle3yohZGfy2M3xd4vS+yy2IZ1y7y2Tj0V8epG
GpjRh3kX2Nanaoiml6QaQKgUztW3Gvxwcy5rl9LWd3smSXmn9weENtMq7EXE3p+r8Hw0Y9JJ0HGa
9I9zpLlHxxnuK98Oz58/gBYbNW3gPtEzNi6y0T8MI/EJd86SXe5M5v3MtZvLkYH+614EpeHx35wY
pHk3uRcGGSOrvIcLXlkfYVCuf3qIW3PigryUKSI3m/1yoC6VUGL4INEAyM1xYWL32UBmw50fSdSL
/8P8GDbBvw0ZGCAj3V3QEJa+mDD/YlwLXFM6UW/oh4Xnnzx0okC41zbXIeI87JAhb3U7Af/AhDsz
IssHMlNsdEr9S0BJPO+BmMGupdbENKTAHERVxUKaW+O+cDlsEzvNDkogLxrjwtvyFL1AuVXNEkKl
Ox5Fnzq3rlPU1ZLMoCMDWn6qSpLn2U4KUmnwAtohhdeiErbmwKhcMTaYzVu6Hk2JbQ2hlso5s8nt
xvHMEtW3kdhykxISCCCTuVSuf2nUlPBBCWFKz83pBi3rrYNWca9GOqDJPv0uHCs8xAokC4rq7Fbk
xl5pQXNzUeGONezpSjsbvrk55kIMO5GzW1vaS2FhvIrcApcx76J1QLC2w2QikUPyaDLfASUYVltL
0RAahdn4hB31yZnJQMIvaO0YucVplo2s47gMjAW/JsmqS2FzbYcZ01vA00YdD6UgsOv9sncz8k7e
xgboejWKc95nKNhBTRpt8tAKd5whcOGmTJgo4G2fYRlcUuhQGo9Ng0YcEt+HMybfljfcC2lvRVni
sinsb6MfEXvcYn+dd8Y6fe2dHycVPa+QTQXSQgF+AjSrQhKh5mxMmlIhnytZ7Xay/ZwOpMqbiAYb
XRLM8Kgw2s2U4SFdmJMZg4Z1vhxJQ+VaDw6MjLhQi4sU1VdrpqiWM8N/ygnsdOaHNtPJXTmF1Sdz
ZMliMPx8k2giPWuxz9In1OFTUjgVtKf9cJjWtdG/WktUAEkHRKH2gE8LaDGrpZWu7gBYfywgz4LK
+V4xo11hha+dWRl0lWnQVkOYE7Xqv0NuO+t5Iq7YFlF1pmauH505zLLIiUTmbforV6kOpZr2L3bc
C9DW8BCaBiwOjAFnXTj8YUnMaB6cxAnxojB2SrM2XsWJYh+1BMwqbMTUkwQOfCPraJvREz6rCrYs
uTBbhSLWPo3iu8XGivuIkKlswHPVBRqu81pZL1q2RLVUILHdZimyjIKUloEazU1wOVgJ7poFizIm
yY7ErHJv1XhKhKXkT0nY1FgndO3mzEL2ugtWMjbzb4GTxNs2TtUD/YLpFgCHjhlL0MrXp6cKoMVG
Je32Oo1TecBBxFlWjv6WYubDBI95BjLvrtW8OJEfFD0GbilXojDK15z4p2KJSrGDOrl+ToMkxFjg
A6vA1Owvbj4+APdgsAodCn6VfbABIF/JOK1xkuTjeikClpuRTlBd/adIP/ff5uQAokzWQox4yhyP
+AvHxdHwD41Y8g6fK57UrEdm/8WK0Lj+FY1+tiLo0b9asfrnr8J2fE50EQkcT/08KKq8l1oyXQqM
YXFXRLu6CTQ0RL3G7lFvr11FYPoiHhAlUOWoiV4UcH+bSUHQCLR395lXMo1pdOprnUIt05O7wJGE
t8xfjsw5WDwQ6nEBwrBvbAfWQGSC8T16Jvr7IKyvuMKt7eR3r1Fkml4w81IbU2fbnURfWmK3xiRV
uIRTyZ2r8VSZVv+kpC9YGdU7h80Ke+ekfNXcsvVsOgpHs9RAgCe63BgzZnRIq4fARASJiMg5wwCz
d8u98F/3CspjAA/6w9K/WprddRywXktwo6WqXRetRW9X9X7kBDSd9jtTe/w+qTKIjWtMuacL+hlJ
V4Fncn+MixQMubhPieDU6+VUDhe1UOyf9Yx5tpKY8lMORr04nRX3zaXtrMw6bVw4+lYRE/QCAcU5
rPzPe8IHrDfkprXRNfkio45AgfkR0UD+ndHiDVUjZ/sTJUVfOoBHjlQq6Ift0oMCJzGrfzblDPbJ
bJFf40o7fS4YZibTYxqK/OgrVDv4hz19yulvz2YCJwn+IHxXu4lGYL2y0vzic0SqRBsG2JFb1/0S
M35eh9UcVKcR76Li46bvYM9+Lw3F3GKBXlbT2Mj0iy4ouTh8o/cxftdm4nxfTj+YPJqHoWntdae5
+IARQCC4HdP7z7eYIEykRT5HYJXJnCo0RySJnh557j+LPs7IZ9XqVZeTXDrS3d6LuBjv6K5sfnaI
AE/SfUqcU1IhpaBbFOfamxzq5DTMPjwyePapTvYQkbO7BUOQzu4J9iQrI4B+P7NCf94sjYtCY/5O
mKR6/IwuGjpidwQ7sc/T/b/eh/8TfBS3T0VF/T//zeP3Qo5VFLCg/f3h/zwVGf//7/l7/vWaX15y
id6roi5+NP/rq3YfxfUt+6h/fdHffjL/+p/vzntr3v72YJODyxrv249qfPio27RZ3gW/x/zK/98v
/uNj+SlPo/z4/bf3AtHk/NPw6ee//fmlw/fff1NVYuP+668//88vzr/A778d3j/St/z7v33Hx1vd
/P6bUPV/kniqaYqiU8DY/O+3f/Qfy5c045/YvTTNNcm/cF1Fw8qfo3sOf//Nsv5JCjJfQlOBG1tz
WFnrol2+xA9UVJ3kDMtWZgym9dv/e29/+xv+/Jv+I2+pwqK8qX//Tft7BJ4JiMFWLEV1DfbsrmHp
v6hIYoNYPZyY6B4leZ2h4VzccWYBV9MRlVm+cc32gVxbEisSGwIIkNFq0pRt43DGhNF07vPeWTVp
ap9NhXA2pnWPxEuQJZfJypsgbW//8uH++Qv89Q2rs9j5p9qHN0yuo8UnYCIScDRb+0UM7VqJZUWD
kcCh03ssXpD4Rys60bB+Vmn+rBxsEl0XoFbxW68nb3Rru9Y1AQq+8mNarjajif/9Lc1/p1/ekgbP
wuVCZ+i6q9i/uM6HCaF/36GtItjMWIdTY2DCOlAz32G3vxvB676Kzj7oSK6jLOi+CKtSr+roPLe1
AxXSuU3jztC19tW12hPlHeLIXk5bxnOnOiPoWIPvgPJFf/sP7/vvl+/5o7R5w7aBwstCVq7+wgF2
M5G0k6yFZw/ajp5nfteOcbVaLHpGn0EnS58M0TUbyy7wExg9CyF5rblKiBJavHyFjAwwSto+wdLL
nlrtRweJ2hroKPZiOvVV/XWM+vE/lB1zxf3rB84+zObI5exwLD77Xw/atnQlkYuW13D4cjU39fPP
myA3mgOy4sPPp0Y7Ms7KfAO91IdTP98t9cn3QouA3Z8vhKJpQA0HhKHppe6lyEZOWawPJwKhxs97
y3PLw0YCEnDDAi7Q/JLlCy18SgxWdyUDoJssquoOeb7wo/jmzjfL03qq9Bt2h38MnfLa+Mp0Ty2p
3Dd9nW9sI7uvRTVHwHSkXrkEM+lVVZ/MjIlPxsFOoYo2wJ2K6FuuolFx2p1DyOjXEdO152qDejWi
DDnY7Kdx3O6rGk3amYAPbdcPmL0/M96jfz1eWivGoP4om0zdm0StXesI02Y++ZZXB4DTvKFxV5aS
2HQvgafU4HJwzSTItJ2iPC/PBeBYJLJ2mjMhCjFL6c7LPRa77kxUYnbU0FMAR9RnGrzhHocGHj+X
78HjBCeVmbQDL+gabZVZmnYkd0k7asVQ2psqQIf2+WxX5ahUUucFqHG+klnMgDCzC4rNIY5Oy40p
cBtWvsCQUYfayUgM9S83HVSeUzDeLYSuhEkmyoTsRY/waAqGed8U7SkKVfGVrKEeISvZ2svTMLw9
VMnly6joyj7WP+ImQWcyNfnzhIJ0G6Rk7g2KlT+L0k83E3SJ3TQ/dLXKX6t1R6IUbqabX+nnlFmV
V1Ep7hKc7pDvDfUi6xhja9U8Lk9lGWZlPylb0od4hdqj/OpJZlXrrMP5PA0PvpYPD33MmNBySufw
+VyWmXeMkb3lUTi/LA75BfrJH73lGyrCaWjMTsEBD8uXykjbczdbatHzM80a+s9HTao3eNb8l8pB
M7kCtUT4FzkQJwn9wqtCWn4B/7DZts1NyVzjIshPSSYDBIxB9AO0whCUEQ8DpWHNne/RAOjPYVV6
ZHBHG+Kk07XNtOSUBpMkvHK+G/Q4T/0x2MepqMEURqRyJlrfZKtiiLq1GhQD8h3Zndz5Bjk5H07V
1F5rV5x6YSiOHVSLI9C18JhG35oithjd0uVkhhPcaS3SDmMsxZxtaQaEbyPI1wq5RcMA4q2BvjHJ
JjlNvbvKhWN4UdCaDxkI4YVZoTLBUcF2HGMoOhf+KIE3ur1/lIaP6Y/EJXy/z70a2VeCSq1rUHXK
ATDFe+M08Q7FNGLLIA6+mDk2bhP13ia1kOPQ/Yp945SZJgNIS5CxOUeojliM/0xTVUe95oMKsy2o
ee2SdemDIZQ1ViQK5wKLSZ2xQy3V0N/mdjd5Y1uKFeXuCCGw2/Sm+oXUCCRy9fg6OhLdDz2d1BE1
XOTSPGOP6ghZ5xRI9Di+Vlzx16Gr+9fcBMvakPVwkn43j1Htc2w7gB+N+tZQsO8Br5AFMUedutLS
7src3qSJkV+dqRs2CrhEzG34CUf6M9L2PRo1+gNbcfVhwH5V1AR8qooeHYZC7S6hxJxvug8x59pz
QvOMNaC7klcL4IQV1auHYzLdas30vV4NSXMk4xNV4Mqf0D/4IfPgVLWydQIYWquJHm1kwyhGg2cl
I3hiaGZGrTs7glikqM/S9aTKYZeq2bseGR9FnCpH+FJndk4QWRm64BjHq2wgE4t9pGPZqLW3wvc9
paHr53d0icjIImM8KpKDOw3vbgZCrOyBNjOO22t1RpvXarpD2EZzPCl7NwxGdn8y23ydE0g2enjJ
E0apNLbtqAMMkRlPynzDSbDmUIVu6rIQMtXxX/zQACFHfHvFilSm9QgfUrnr83h8VsbkpRTkveqj
y940nA+PZLKOCf0+NrL1RXZZfXESlEB5bMPON7Q/ytkzJh2GtX7KhtWNuz8M0bdXy9JvnBrR03KT
B9rep1PmYtQQW9uX0UWT5KLYTZ1ivOp1CBOa8cJQfXqKHevoDMnGVOv+EdbCJQ3aeIMGnChSsy1P
S/xUFiEDFKN4EDiD1NwY761+J2anuj+PW9BR7EOu74hPlYa/99xPgoVJ9nJ7cUnTvvqaGXpwDJ1L
FlspPrJ6WOG8MPeFD6VNZf4nZrp1wLG3pHkVOabbuOrf/WoOxVaSs5r7r5WlG5DHHfXURTtZZ9Nt
6ejTs12VhBcdQ4uYYJv2obmemG7u0lbJiNvpL0TksNcE9TshKSGZoiYTBFdyWyvhtZ5vRom8X5fR
rCAfGY0x8EAGf50iRRxKu+9oKULFLpgKrejvjnvfQpWcGiHABLQgflBt8dzZ965LL8JTB5RrfoO1
w+GQNKoUT05aXLrRJZNpKnwElxWxIEXzTnrDa5iGIYVvbqSrWkwb3+8MjPKzAE+/6anFcMCQ5gF/
qvQEypUHx2z/GDQ5Ucno42lE/C4jAE9JdWLoqsgURUZtv/V1RIJQXNJ60nQEik1bQ9ZsmYJliGlC
u72xORaeoSfxRhT8K7o+ODs1aomSm579oQ24tuM5mujBQ4Do1QdiH9Ztk3xPQjW6dI4JHXEc+1VC
xXyyVRVbqgBlpjb3bJNzaEUiX8fdaJyLyfkRFaK5+cOZ6cAy/AhtxBiDE5I0F7fVFpZYaqjaysaV
5gmUw6ek19PVNITFNlNAu2UswYyRGA2XeN7HsLPJJEpLIveadzcKiAqrXoxwIquE8D5Vt6wt262z
Jd8VpjBgTAbDC3HZndQC3FeucWbJyt64bpBvIF7vVZOVKdPpVTVOYZwbTog881mCOMzcspAk74Ta
mZbC8+ikBJiU+ZfSACmd08BribbWAhJOczWAnxml5cbH2znRRb5PR7FqwpqlwqFbbKHQ3jp1fdcr
YXXs0y7Y2ky3En10jm2oMZolymE3OXp9cQf/R1C62W7AMH0ilfcltyLc8WP7EGGjXklDvbI5yU8h
GroVNh1/G5pWsErtzmdsSxPZa3NBXYTNegOFTqxgz+ibGVi68cs/+kRdi05+GwOEmMif3ZkuZKzC
bDaCEzu1cmI7fwJNdRzDAcqMSk6gZk8/QNEkJ0AQyYm2OcYqlAtonVydqzgBpCjVDkFo9zu1lg/l
cs6GzlYdivbQdC2kV6DBnjqfBF2QaxsOb4LhJThmwSV8LN+tasq5VEfgSS0vpWBA1yS0I0Az7dh2
hJNQuWZxjDCiC0/ztrYCdEn9KDn+igs5rSQk9B0uHRZFD2+qc66EfUhguu2XsqKZa4vI2DppajIh
LtucUQPZHKEW3VOFO9eBbTXqeeHcQaa0/Tx5G8LwD2eH8Mm8kz0jP9vVS2gLjKYkBImNgVpvTYBf
d+7Usd7rUfu0QCGazD+nblftizpAq0ry+boUWesta6VqJf2mLFgrnX5SCRXzEbRXqUpnq80uP28g
FKG0H2JcuqNyMIM580v1IxhaM/sG9enWRF23sjpOoMTVJ7BZOBrxz4MSF/1bPfbwUWZPIV2zva7U
xWGwx9uAW/C+qjeubfdAyAvvM/WRaMRVGU/dE/30GXIVfnOKgZz3ebozZAz0kalO68HWSQ2yjW+Q
e/elLZ3dImvrWzCDegj0ZOtm4yWYoXpRcjEluznFSZptlDTpOgeJl6X6naBQNEY7eKoIgyhVI3hG
uvSONdLcOQGYN3u0EYAZ9VfpCrBEo+JTzRHNZ0h+FTanVoZRUyi912G0eiwCQvxizE7MXE6OxoEf
NXW9a0X1Kqsm2rFmqGlbXdVQZAcZxy/L5ShrO/0ylJmN1bfUcViZd0oVwSIo+24NLw7/ec1FJcJX
M2QwYofcurXGC7ZdKJ6f55hh2fd+bcTwl61pW3Yd4bS1mxF9RaBHNdWbFI8dujTM5tmrhoRhF+rG
m07OjBu1zTGI4ZfYbhCz7SgpfWYhp7CDb7i1op3CDIO4THLVh1FvvD7scxArIBlW0Bd7ku2TylND
RGIKgVMPpSq/jlrgnBT/YWrlQPVpMMhMyhhhcNauQwTHd+Z4tvsPy6inb2bsHmMtOE+tqbz6ThJt
mzqp9wiWDHJnQlwFpB3foHWB0ZZZ/VJbzXsh3OLddhJy5GKjPeMUb8+EDY+eNlC6uEkcDiuuGSTg
qauyNGcey5oJd3pYagS7KV+EqRlQrivn7PvhsbCG7pAo/mNpR+MuccyOboUEzQwvrsFBwUZQDFaI
6cj64Ti1PA509dG1Qo22UeEhmjNLoGe1e4Bgtct9x9Pp/FuhI55F1Mr1ELDgltI/O3wgN7PLnVVY
dGJXhFawdsYu509i7RrYGAejaB7Z80b0b9InJ4vWpV1lLMiJsyKdi2jBAh2h46cnirFq3SaRc4mY
DlzqCa0vTMbGK6BlrnE+6uvJZE0GIUMnAn3wOq5oII3g6Z+FacBftq1bUOXWJTAJJl4SMgPGKvCB
cnWTah2tIT3QTmMo37Dq5E+BWV2DIajXQwGpDtHe4BlwjqfE0G+py9mjlaYkdr7edp1VHfIGUlmr
Zag0S1hxVpYFXmeb6T5qjixL6kNtutTUqbPt0WCvNC7t972w/U2W98Wh6MrwHBJOFtUM8hS3n7yC
tLyNkdUoLWffrv7t89APNBRsWaMbZBiHRLnUVXiH31g9loGqH4bWNfdq8qXOTBD6RfqjrYzisJyL
TZqTUmKQxor/6OjG0cOyAhZJE3kRJrSVpU2APHAtkLlUZUwsnGcRMCefhF0Dlgn2Os1/gpx8hbb9
vB5W2riBMPyt0LpjjFr+4tfKMhI4dqDcry7z6pU+6441t7nUreLfCQ6LMjBXqQitW9dI5VjK7/mQ
O/dQ7le91f6owko+aHgjV9VQQaetArlH+G7uUDKDVQCuXvmRthJxMhxGUAVbvacLpNQlMXdzPSgQ
cI0dc4HlRg1nGpxfyJVe0LOOfQcAX8l4BY2nsY0ay6FLlzSnFE/kdk6IwneGLobxD56qnGlp+pTm
wVSvhIX/2RyzyjPIl0C0nJLZp4gLh8VjlAb13grU5LH3505C1lekn3f+qUAQ4xkJy3M26RPhUT3H
o4aSIen4xwMtIkcuF5dg1jF9yp0tMdbeZ243MLjnrnwUak9+UMBOYDI0VO2FBKbg+j687eDRklV6
kNAcUi0I7iGZipta1dM2A9o+qc07iizlDxXIUW4m+X2W6MiuUO2oASQWdfLlY1n2B9lA3bVFke0d
gGFPDeSlxJ4ATcwFgW8zdJ5VXmUKlbPP04s5//5jNUL1wd27YxPiQnBs7paLFSKB7ohe7/ZpX9G/
D37qsNEf5KteZscFyqKkNJfjrjlVzZieC2m9jLJ+64sU0V1lm6j+O3+PwqHbSZs4Xiyoxlb67UOf
ZpmX2woxrfP0pprKJzSk5UHIsWNlRtoeYh893pazhYFqvfL9oTgoSbevJUoIJcSr0fvMxJelEsXi
R12Y6CszNiyJ8VSMZfaEdwXPWHmA5A6GdjkzIbWUgSgv/lOimmTroP1MTGQfimE1YAYG7b4P3Z0q
WIkpp6OjdAr9fpD6uoXx0BQpHE8T/k+g0TVLijUXYYufrDZrV0gWGJv6wchZRLLO2vhaQyE+5m8z
uIfrv0Ga4qyhSIXsjxVLzWi2ZBueBVAwcokgbGp5l8/xH9q2bQg+1xNa0G5XkMT7pSmVaNd5qT6N
a10Lx1Mcpe4aYEnLOopmuAGB1c9YmsC1gFv6SQSmROPDdF3HXzt+pH5NEOrGA8MsfJ/XTqnSUz4G
UIYgm0WzcrKQJZTd0T5C0gpPbiphxcfVJQqV7KRomUfLYljHASlLdvW8XPubpN5OkdqvNMXd5qXr
bxkifyw8os5HikovZarn3EJFTvg3SWNURF1RqlMsaVmjXNmbsp9NHpfizrKIcBdmMMcfsna5CM2t
obk2NuztrEJYjXxFnIiRxbPaZ8NapPm4Veg3dxTrBvgX4Vv3PegWsNN+dDUnZY9t/z2pWvdmje4J
wf2wBdk8be2Ys0ghk6aA3wPkvUL2nokTvfVvvrDlMVMEUF/hD3tNVd4zHfIV5IMzw+PmGMc6GSII
jjn5gq3sB/TEOeMIM0/XcRgru7isjwtZBmg6jasp657cTmFRiLpzryscm1zdIjPVvSnVdMS3QD1D
hUthEnTb1snYAhSks4Siu1aKY5GsYk5e2uUDtS177kMCGUqfrQoAdMsdO9bxbrkxmQ3e6e4Ln5ey
crH+eiZ83rM2b5CXXXI7+fReF2IpSTmcdB0HWu8TjueSJSQCSznpItMOVo5pAdUgUTpYo4B+PBqx
Rt8BLywHXKLBU5tcZ1XrVrYtxSg9aw6HyEINCcboGHdJDM9fSyft6LeCSHHFv8XzVb7NMEpVuUmR
Mllryjz9msELuSLh7PcjcyspleLA2u4cApX6ILKDcvdZ3DnWF1vTg80yUXe0Orgp6Dmivuovgs4n
MKDywU06D8d/9FAM2XONMudzlD+G45XQagLnOdo5qu3gpIfpsxob0Y6uXHBuqfOJUEhd0yPUc4dm
/+Vn0aREYe5JzXxvKCMoYsf+BaH0o95dCXXV7lsjcrd4VO11oKrtIdAJ4hlMK1+rqk+jznDzY1lU
dDJbSD40d/SgX7VG0N2SuLVPZfSem+qNfbVxs21QbpjGtfXQaJwYHJeVSdYJtlYnbV6ERLyrDgR/
wxBjnQYXvOSSwE+RW73u0QzOLWCQIjDYR5/IHq2ysNOYNYqdEcqjTb/EqJWH1Kp+oLqxjgJtJ00E
xvFrpYUuQUFK52umnJWE5zlh9KhntcSO2QuvBrx+pK2KdsPBFoxYFJGe4Xi9rNNTDEjW8KsMJEvD
nCLqfJw72H6l3ia7oM9Kj4OkX4+MYI7hUKY7uzNzrvRr+u3iMhmF3E0adDifdoPaO/dKA5OXZK7m
ADVp1yrNo25Ldh/Bj9yvH5bEPH4Koi0CqEO6JOo2Adq4G4Fwn4JtBLXRjp3HyWq1jZLSBInSurrY
6bFppXyBC/0H79MB8F6dHcXptpOTqNdIKYcVE9Y79OXK85IKS5Lk19LNG2/oM3djWHG88wklW2FR
fCMNyzwqgfJt8nPnUorpEOZPE/4iEmfbsx35xrkVWkpL0YBZJ+iRJYNyvyAfJ5FRWA7+XrMrtKXT
yJVYDTmIosTHenpbao12xFgxWv50s9tpH/X9sCFNV/EQHMUPfXfXhwaITQK/Ph6CgFhFvxDOSrTz
HGwG7jnRG8DUbpdb4tmedOsgzWjDMp6e/ARRRyWsdjewsdpZqfNHFWU3KaJtoJfKAX4ZkQ1+nK27
Qi0pri2cOczW6P9PIxMfqz71etF5FVtEghgMez3TZ/cTs+2oT8Z1zFR9FxlEV8CQE7sOfeHUwSQj
tUHSWku1dqPDfbvTJ5JCCK9E1ls09Eg6kayCKAuvTVvc6aOxDdTKuFcDEOJWDWFK0Td17ZCEhh4/
LIknJh+Ry2WZRzuduIc97O8SoLuZreEXEBtqq8oGFwJXXxakfevgSqcoP1hjlRy6vnl2cWQ8lPbg
BViRz/X41mrt06DpGDbx0gAkJaRES6NqHyJphmQ4riO99hj/RF9hpCSrOLIgc86TIN0YiHRO6H6p
YnRWcs6BbIL01CfmbrJtAU2c3daMTtl9VEVQr2o6FV7HsrsNO1qaPUHjNHEoCSOCmDcyg68VWMwO
e3bop8CoHhYnPzGgCh9z8mZZTo0W0U429A6LFcJR9WLRhvGqzKb3GbsPiUWXzeixIUpTi+gKNvC1
Utc4Dw0RR+Hc1bc0xVyVaKtXMdoh8H9DfOcmdMNzM0i3w5T7u5gJbozm8t6J1RMxhAMB21/Mieg8
2w2THQmoiPPUvN98or66pr42JTnTQaxCMgOcyhE70XQrfRNrZQbXsVTYS46TfxuKz4oSnY86kVQx
SpXIKzciMU+bwDmq6r0sq4MoRzh5Y7ryqfvPWVsx+I3ONbveiVQLVjQced0YvIgoACgQdLhGbLqn
EcGwabNOESvtFat77VU2aEnu3zeUxY+G3rEiOM6TNjwXQspzVmKmrYfuu5an1b7yyVtu3Zaol64d
jq780oou2CAPV7b4QKJdgr7jLq4N8jzND0VPzePkt4ewCIB/ToG9HWRAmxql34bdrOsluTtsbbDM
61S2NNEpQldlmPeHCAQ+aW3mdzmHm4EGX+l2Fh/jsPxQBv2jK8J7TUbpEXzcA6wqmihBM50LrN1q
a/ZX4mn1U92gEi1GeXIFw0JsGbds2ilqd3Vl+lzSwmKnEvVHBXw3HJeqPw5KohzElTyu76GSq8iG
G+Boog8ecqi3plkm28pSVax9UbOPHH9n08tdug5qywzOsASrtAmIOaqUQ6XZ4GgNF9FDjmSZeIgd
Wg7ELhV5FqIyMFFjLonK0t4alW7T+lf2GkOwcY0bQt34WfqtGvp2q5va4OlNQvJW2stNqY/BfYWg
dBXMeAraYc1DG7P1jJtiM+nqQPIYlZDAIQ4a8U0gXIwSQuYl3eBVTeseymiaEQIKmkhNiV+YSA/f
dw4+tmy29ojJ9legpbq9zLHvuGWoriusnusq63R9axjFt8LO/VPQiXufeFlGXqF/ZVcCz83A1kQz
JLk08MJ1OZIcAClzbZVaN/epPD3A6DT5Q7VnnEnbQqHD13Xw24wEpfpoI7pM1wIuGNM/0KmBBu6U
OWjJJiWx7yPn2ButfYeeKF2FYWCczKYWG8u0URpIC/ee5K2m+SscdnxUERoNBdPPllXorPRjdAc7
9s7WpfbQI3eUpgF1Df8aa34asKYzakuk1v1fns5jSW4kbbZPBDOICASwTYWUpYtqA2uS3dAyoJ/+
P0DNvYuBkTM9zWIVMoR/7sdvMIMSTnBVhQoSOrsoUgN57+7HpGP/LlrjO6795uAqlsHUYgU0Qn0t
q3rClZgcyMyGl1pU/1JMxSy86FYJWMOuIux0jz3uHF83D4AeCPHavKafJnZyRDfrp9vCAyOENK0t
b2RY0hFmSKyOChUqaExIHWj/3yVhmHO5QA5cBglUtqBcU8qWg0hrQdhGCCzmIrvPxWBSADK+84c0
h66fjaPStnmlRS6GglzNV62pLFRc+4uYk33U5rvtBtjS1rb3sjoO6jLhb6Di7E5k1R/g3BRe1l4q
MwEfY0HpwAI9AD2mzxQubI/tAlwb1Z0bSjp2K3BkaFoHetOcIO9cLrdZr9+S8MHWpeh/rbHmpoba
2TUQZrxg18RroH6MQB7nPI1fM0a5QlsLUWbztN2Z2nSu9lU0sjvbttyN4yCfaC74VhZV+Ql25iRm
BFtm7JRj1sNrqwrn3AJXo29Qui/bqYUiwNMIsOCW2bO59+0M2pJJBfAiNE4LB07EWg6NswIigq3A
Gzvhe1b0wZy9ppH43rft+JR1pF42SATYv+e6KwBGDxCBY9pZ2eHl+nb6LvX0qr6Hk9My0jHeBDGy
ez9U9ilKxGuuG/OIz8LfT1Y77CMubQH0V4cfRHwf157n2Mop4+M8HDA9Fc9J9nOIqJ5M2/63jS32
sNidvha2W/3MkoNRUjxgDu1r1l1cWdfXLE+WQ2y4NvaHPOSKpH5IJLmXvazBTAMOL46KmRyjmqoD
zHTsi/qjW/8cDwLDVWc+e264GHi1gLULgTF9rL0cl1qZkzMkVhHGjNPn3luuK9finCvK/Uj6vNZI
5K1K3ksbvBR8xGxnc75ciCiFO7Oviuc8mcudhoTGRNQDkVvV8tzqxsJ/jSAHXO+yEY0RJu9G9d11
huJCIvxF0Cl4NjMYZPN4MdL418Zx0B3bhWP9tavEOEVGbD8s1s4HtK/rEA7cLeLZeIxo+zs/7isU
C09+85vB2jM2ILvltgEVUtnnYHDZbKJ+CvjGpEw5seT0/JiOgqz0qeog386ZzmA34Yfp3G5akRVH
Rgkxq2KJb8RdYC5WvE/hiD6PULOb6jA+WFma3pYW1RyOamFm9qFu6/lQ1PO9bez+yRzVYdKheEx+
jFS8pOdFGOmb0Xl63+LhPGW1SUmglsS6k/G/wczGt97xoQ7nJaQSu2GN9/8QvKvfo3gpKGqcjoKS
IBIV/oexMHKIiFVcSWRmtArN459gE+SaMEoOSPA2mgtGKsOt+mMzJHiQ1/GSNtWwNl6iOlrGpbSs
kjXdnS9iQMXJGsr4ZKuLk40GuFOLGbKP6WYveo/Wg4j2ema0IxVig9iPqir5erJ6tyVHu+HVSz5g
IntXU/V/Z+oQ30ufeKPOhjcGfXSbC5rPjRS6yVi4xi1zoumuiuHJnfAOWmhRu7CahxuFx7hTaBOU
tJYrvSMKOD5Npoke4DTwMigTbFvjWbH/caJ2YmL1bkvEnzc/yc1L3U/GC9voSxMypyxHUmpbaQmL
S7Yb+wJzEhOipxnGz5dNbMT/3/pXx+2tAxF+i3LkGn3J4lKfDL0d5B5yk3SMepcDt6NXQpUBLtz2
5CE8nSg8n3ZDm7s0SzHS0R116D1tcvtOdNcizJtnnCnYpvrFOSS29zdW+Fk0l+1ijYDD/ADvuY2B
MOz9R5GEd1vWB0bG7JyO1WN7uZYv59K0DjVs597QAb63YkbRYt2FmypZdyyqwhsijBd3zZU54/BJ
Fx/8jGV2rxodsdxljAompyOqTHfLnsE5VQIt/cOzYPa4ZbGigQpgv0ehUAtWzsmW3tVT9QzxlY7b
DXmjhMhvlUb8VTQS08SzaxspEStwZTEwpGM6bPwAgFrN4HUc3jOtMcNwSllDn5Kajr3Cin/YZEtZ
8l+1TnHOrbY9bPIHjvlufUciTuq5fJp9LG5uFaPosEM+5ZAk5g7HYcNI8Z7UAuHJMOi+rTzuAlxk
tUFqKLNhq9v56D64hVw6WsBuWli/nbw7OFPOTTEE+VpArgC/of2914srrvr0FIcLxQe+B1uFyplI
6OkiyoRG3wWPIrmUGA0ldr+3ijpX2RcnE0klyBOTs+qsTpUvP8fScPbxEDZki+y/NHcwZ4sgim96
cutEOV5o0zyNniKV7pjFYRnhAYBsriBKR90xTZsXT0/igpChzx2L6T7vR/+qC333RLo8Gll91Agp
OXnJG4LMOk4vuNkAlDOy8JXM23BHEL/lLCa3cfCzm2c20B4J7T00kZVdX2SvoeMBKkwxRFDJNKbO
qzV530ecG99jK46uLvYNxv0ui4gX+zsQgO1JpFOBHgZfY1ZYLouufLPXPmR+NIS7iz5/YXTRBTSD
iEDw9pM9yPgqenERSnNu0X0ajFVTHSWNs3sBK5DvVfSjd7koqU5SnVxUJ8etA0vQXL3m6SUJ1YBh
f0UucE3NuthY6u/GVKacCUAJpM27OUzZ26im84JQesKYJo6hyqOTDXwgsBio81Mg5DhuNIrl7DcM
eGUHKnR7F/0+i3e+LNmp1gO2G0ICcLLEvhI/C0bDir8kcyZkxZGmGlZT/vBTPGE4K422CWz3bq0E
y8GxXvrKze7hwum7oN8HT5J7YLeV6D3sCYBNSOm4uwgE0GFahoXXIb+J1VVn20MfGGVj04DHz9AQ
jv/kZu03XN7m1/XT6XswtWsircX58fUl+Yj858YemZXBZahiiFFDkEYKj/XAFsbAXB8pv82Z8CMO
J4fai8AmpDgctiOglOhGRR+jzyx6X1nW06bBOhb4WsY6VM06i3tZ1rctzTFCwCnoWgj17o/tCqgF
f1dqBMe7FdJx50OL3lKXEBFfKieOX2a9GsAZWHKCk+8doMuPCPkTvCuevBFReTLMt437SVG2vzLI
Rcp4Np+Z2iWuxU1pMEHK9dZrzxUyZcJH4xcdfaWoqAuClrD3Vi2x5ZgQOAnbz9yh62ZADWqz+a/l
ddobIIcfcx3ZNN5mZ17tmYoxieEkzV5qpOznIYa3UXEWPIX9X84U0dP2YK5BKNPgG7RvdKiCufSM
B3ap5t72+5IsKu4D+c7B6yTJ376MlQXDl/Ir2uwV5QzYJFwZJjddRsZLFZkz0dgyDUyjxMW8jlRT
3ucbqLjpMNd4oOb1OOAqfBlpTjBYgrLZI5t1bha/Tv6yd0Mpb1aeY2Bjn/2FrIyNb94Xqg5fmsr+
KzVn9c6Dvt4gte48HdIOkI58g8Twj9yA5aYjr1gJw5uv6YgCbcD7lnzh+em//m7Ejv3g5Kt2k9f8
CfHqniIbPuZMzuvgsfzvpVnjV2qaAVEaciKwErzlRPVGj2vDV5dDoazAWRDJlqi98Y8DkFPln8Vk
7jatj8bOf+mu6vFZZkHeSgAVo+lfpFUkO8YQ8S6PU1qU1iIUu8Lb7BFd3E2v4SLCG0LTtC8N29hn
hhJnpoLmU5/wadw0JztDdTasEvBj4/w3GfXfCKXx6GG5OMZw0SA/pwIkUEMJkVd3V5lU79pW8AZm
Z/rbl1Yc4NtBOyML7NwKT5EnNQH1cP+Ibsv6SFavl9HUbxZXTAz4i4milUTfC3QCbyif8OeNB65M
XDFAEp06ZFdQ7ePyqtLj4pd09wnhfZ8FuFxSAfr0I9dKwsX+a5WR+xAti4O9PnpHVAv29/gjjQbv
3EUhPbU2mXXH4nO+PYxMYcQ2zeeoVvFzXLk9JzIS8ptxMUEa3Qkx+hecI+3JGUzkj3UdTWDWcK5j
kJIPHn5naS4kU9fvoCcoU0laDNjljD9QVK8OKPZDHb/HkqN5stK6pHiSLqVwXV8OQFNJihvR9M1F
vaALzIlB7/Sw3C3HD2g1oeYXaSSo6hHrxCSu/aKKIDIZtoO7RNvxqk+mZ1MwW/LsQFM81nlj/8q7
bJe0XnieXBo3qJGhyX2gCa+fv2O0+200CQ0zwhavvsP41Wx7daQ/e36ANdf3mYKhQ5JySWab/9QO
Do2SkcyRCbQbDMIObIxdWPqkeCXhuEMyngJJS1owwBs5FtOKvG3Qvq0amCOzUkbzzYiuxur4ksGv
RznDNTqNZRZM6Of0XSzrQuSXdxIByCX+UvCRcMfHYMFZjvL3fImsS2f0NsHiBLQahjmMLfG8A7xl
PZujtdMh05xFyWeXXCozqm66GPBTdm3bYggbPPu0CIfm7V+ucKpLio63y5sPTplWgJeHbsekcPBr
4WUA66QuJPYWPrPWslNrA3PfjNh02ji5yVn8FLyen0i68WmmJM0MTXmLQ1gPi8zy4zT7IHKndPxT
S0/dB1b3/TqXOUIz/xcm06+xkf6BMdfE3S+bHpwkDmnaIXL0FHiu9+7GN8JHszYV5Vr+Q+o+3sWh
cH8udCOgXTa4rGT4Yvtl0Mr8H1VypLTcyriMif3MtHN+yxd/RzF4ddY9+3AokvG9i+R/i6Gcd4ER
CSeB+K/IPkN/6e5VNoY08rjvHVOidFjVpdSzn/0HZcgA67nCnbZu3jx2QzI9/3qA3BLTPPIC+c9h
yiV38TjZVBk0ArW4UWC2pnOZ0bmPrJWweQ33w1sMAJW8HHjJu/xKkmYAGBWrk220pICH+TfDgwVD
hcGyMuHYsPzJO9spFsfVmyya/DxwcthgDkbsQXOilo+QbXlJPc/aU4+dBBAIPQwhzDPYw6cTE08T
q2A4X3S0vEy2mJ5d7Et7LMEq4O4zHeuVomNgZGvYV2OuGzbm3Z99s7o3fSWeO98wXpOq/3AKCaUN
1T2Io5JEcR5UXLT3kSznz1g2La/qslyXuEZg9cJXcl2f2ZJZB8cGMOAbufs2Figs3Jk+Jk4Tt3gt
ytRzePTj0HxyPUnxyWrByfFRPcVxKT6ZFMpbudYyp938xH+483jjZzgClxkKY7hsxvW5a2+SZgvE
xC45QhVh8/3yOrp6vLsfA+iUr+7coWN4SGfzciA2YN2daWiOWxfXtvBbiqWZUfa9j7HkTB7ADM9f
AqfyvAPiJpYDL3cPPt9DcJrri6oXsiNMZyngEfauj5DczdEMT0VE1qFi3k3hz2pz9VgysmShz9Tp
w0OaGfxMJ0s8+yM2BP4MgNJKuGegk88hvNl7YWXUqswtxStZPh7hyHA7B1/8xb1KaE1AU/nkJ1Td
is4+twL8HsZj8zT37MLDQkJiyVZxNut9elKNczFHeCLW1qU8RXAn8jztKP7aK9+zHtsDy5460XCA
ThzSULFzuim5YTo7uIRprg2Xo0VQCUkX6zP+Ash6uf+Lml7jrcyij3JexqsxaH02PNaCEYiFvQIv
8JF3e9tt/jHRSY6p7RkfjOPNi1/0/BW64ZDmwiuORTcd51JWl9LRvyUdCm9C97RB9pS8qUUNrBjK
uLbro4woExripb4UdbPnEB69f22/4L1XA3Lu8S58iaQWgysj6od3m4TsUeV9hrjPwToylmqnNYbg
UYJv2CY25hI9Oa0ZXkuvsW64yS9JR+2VaUTtEfeThNU8yOvcZz391UfKJgOxetI6HGLbtRIYGG2S
WNIjCPjn7VeU2JTncjS9Y1/bGGWmBj2l7OvvIaf5U5Z1DfppVH9fhovfUvDsu8m32TS8wJhQH3F9
dftaoqW0Td89uvVBNZt9W2W3Our+nSPcGc7cYyr4/4/IhRmXRU5yUkmNiWfVGdpsqZuvX26/xyox
7qRDQTx1GgeBaQEcV9Q+Z4RZ6pVD7Hb1gVucPBej/uWavwdQI/+Mbitu9M2YlISiazhuw80/hBRE
AfUY9jWTdObJ1ZLdvm5s2dCUt2Ltra4nVlNWH2w1La5oe1Du1S07dR06h9msN+jD0PZEWH1ZUAlf
YdIwJHd9Vi11UGM9nb08Hh6Rv4TE5buMCQnElNTB2ZL0+efWaZGnFnXGjCT+l3nhmBB+n/0P/Chu
44ZnCVCVDlLnlq4PkjiaSOAILLJoaS5f9Vmf48llXs2oifCcE2a8v5aBOOGH0dEObS7Bsf5Zp8jm
9JguO4cQhVnW9yTlPLO5KlZ5DJSwcxsorfDnuP/kcHEoOI78IP20Sws6c4nnf9FC56SAtyYws621
Eip7qovQfBl1bb0MqXUAuwwjxbMVR6gpfXIiL33afmVkIArd0fEuXv9Qjmpe4zCbH8INg2yO+Oii
1Ch+1vhkDXntHcUowqvYcQ2f+QwZy7s2DIusJw8oyew/po2zgWWmFjK70vQiL3xI2WSp1zW4MD1x
JTf4AEvEJwoumUFTJu7E7aMc9SekAjpeJ6KmAzK4gSGE+vCM3vLowXQP0EClX3oSzKAh+z+9z+cq
sWuG86H1PCwKy/Jg+Sfev/ipz0G22ZO653X0NvRGcsnRLN7HPIKwQQ35bkrdgt0Mzzt15jOldRj7
atONjs66ijq0YUWtnx16D0cg9TMxaFS3uBaG97Q1xFBfZJy+vGsmpQ0X11fRnm2i/q0YXnhFHZ1r
EnP7ZB3eOn78u3XmJUgK3PrZUL4Vqdljm6eUMRriC+CdZldJBy/BFOiskq8JU7KLlzIGqHPDP+O7
nc6EiP2XXNjdfsZwc5jbCgpNyE8Pessdm3ewmtnfEy99NZTnvVoZketNY+3C1LxONE8Cw8m4Phht
eFSQJPdbuGnx4vEFdzEfiZ2kC4QZp6HfKKUqrmNh1iDSen2im4AC7/V6Yg0ehwWB3wCRUT7yGu5e
7PBScNp4AFZmf5lWTkbanTcTokQwgeRTRPheXaw47rA8xoJOZeIxXLmpJmX+bBy/NjXpM+CB5U6g
D231PaqfBT6gnU8PnbMzKf/2sZgllpIvBIOP05r4ypveedc0RPcz2QloUc69c/DxDuRtO+czW3lG
FujQu/AoXRtY24aWpmSnte5mwwpP5uusFLfyIb1bsz2SxKR3wWC8S95kfkjPzZ4zpqFnLky/N1KZ
5Y8zUfM10rW1IgmPIyqQqw8NCdDCAVDZNdd5lJUt3lV73jmMDJY5BLtDGo5VMBFuPAiP+2+DBMx4
aPXUDO/EqnBSJxMFDTWhyCw6pUxlbymmhNsg6oi13wfdaLahD1rM7m499z7ilBYodwf+ad3ob1Fe
RDetLWImOAkEbY6aKSpmDLyj4w4qT/fwqKegapBHW+NulpD1D4hag3eIO4ntea29m6lXF7JS1+1h
r7/KrIXQ28SUaSer5FMNLs7iXvjkafPDLKPuHMfzvxVCJgyGhKmqn/BFrOwFMozznjnYj6SQ6kWJ
3IVHhWczt2Ik0Cr6ENqurlx7uaJgeDu626u6as1ekZ/KBRZJjKh06EAnMrEFm5t7YjmE2qICcaiN
R5e68ugsdtDIpD7OlvqUzVgQijXfEaWn/axw8vDmhJD/OE4YF120ExPDgkr4dan1I2W9Tprlxp/H
5dwlnrUTszXszcQ5Vk2tmYdrAxMnN77VN+KH5WeXZv1RRgtVVLFxj+zuvKUvyYYuYPjXevSFIQlv
AP94Xxm/ctMmQWcvRAFY1SBtUrGjXvLqtMSAvegbOi86n2/xeih1aWLhYLynGjy9GLL8NCWYf6TJ
hgaBaqbnG6cp+c03cINvxsiMb/Oalm3nXjA/jG+tA4XOWW4WIRV8iECqcAmevtai+E8lZPdCPOGP
Bst7Q5SjXUIMfhDGRM7zRP8Ma+PVZj76LTPVP2w86okb57PGXLwva/MyJMp8Qx8AA7mQeOnJ7o2Y
mlgkuvmUc4B7JAu5ZvaP5VJk6Xq4QVREUf8ztfYpBp8cN9qgByMUR5JH2bkS4ZtiXbOIW200Qnqb
dkMwmH1IErojnrfayTbdrUudKvBk1TMwkz/KLi2wI1BSmRFyPyKMEDDFw3qOxoodXRJH3E7/208t
gyt0yHwtgi6d5zc6M3g9qZewXSNHuBg+8qki4tlnL1iRicYBpDtIu3TOIUvenk/d8tOVLHauZXzj
W1Gdtndn6W40UoRIvrQwegwBgKP+h2eXXj9H4S9tEPOgi96XxDh71bDcUPb+JA41zTXI7l2R6fBp
poZx34/YTcxcJxcOkwHfdAXjbupOkS681x6P98QZc0SC5rLdLrsNs9PHLmlpvDOZXzFKAtf7Vo3V
3zTE491NWK0K++Ba5fDhzpDxMkaApM5cWiFb7oyid+WOupzuZV5X4C9XEEbzPxtniaJJpuimQuOO
1X9Wr/Nj50ztfhjH8RQT5N1KhxkslBdQfNVR2PQxlVDUgpnA797pxXw1x+y3YeQF4bq4w8Tmjy89
8VVPcA0SuNl3XSaMOwTQai/KnlV39O39EsLC0H2FbawtrIPv4I1yM/SvIieE2nhs7s0QUvUEJJe+
gKJ19c4WZber47y7q5lPtjEROMoYZAXRMBpnvaBJtnVqcIigXdysGUqRe/SQcD4yGdlPTEV+ZPhw
cxxvAedczIMrc2GjLywRGwQexKdosfoX7s67bQNvqwxHJcUoBKlr8p/wD0NiEg/HyqadxmRymEBn
HGR0bvNrOdrlG8FneUyUjq9UUZL698ZbWngTkRGCQ/6UpI/5xQtbRhBGkt58N03OUzLePLhRD+JM
7TGB7rCHlbdgShrMve35rBQKu0IYg+tDFuNU2hX90UxL6r3WAe/2sE04Eo4a1/nov81Yizd/9p23
UmefwjhxnncZ5XfDmx2Pz2DquTyWWXb+CjVJnfFZMsSHlGCqMKdQdVeF3XSQSOUC4uxHESb6Y2Yu
vVTjaYSfxuhcpSeHY9s9s7B81+YcBckMj0Tn5jfT0zIY1UD0DFX8yVA+2lplvHt1oq+bemraRnkw
nAlQqPVvn+RHhmLjD+rW/IMTtjvqjBiZsEgcI/KNiDOdaQeZZT5t9WqW5kTCzfHhY4vFdjS8DrlB
cAjHhxmEoflPObyOBI6eS9ctnseCvtLdwGCT7eKY9jhv+2IUgM+qtOTvyay4zgS9lEhmj+1RufCQ
t19Zkg8rkf573nUm+Xp+hjq3cJXwO0t2w2kqMN+kou9uaFJow6k5vFNOSGFAW/0kIsK29temN3yn
Bf+PlCOTE9uk4NzZvmMEPhkVuQPP49je5xSsmVqZd7y2+q02tLmz2r9zo6NHye70SGvs6VxQdrYO
O1pUVHmYBBQSPsJkKNcFxiHNOEccWFYOv7mY9rNixDe3qARdllKlO7jV94I9dalIBxFE5Ljvujhx
C+z89+2BCPy/X6GSESTigyRWnXc7GyfM0OGXKjzTXMgv+EM+ZV1N13DO/26TGml3fwunEGCyuQIN
6yOxXWxDKfMzhMHXGBjPxRlbYq/rVWLJtbun0rAK+iZsD+3MFdVT+e/abX5kht1dxcruSGZgbRWf
QlCdeny2DRYFEWPGGf3H9vfenGDbw2uVxS7F17Z01hMw2G9RYRfHfBWrZEcgV9YIFGYYn8xpVN/9
tD2HArXYqTpxGyUBiLWpkjPQjsjI8FTNo3OqAJfAu80LoHp8OSBDIv2sR0aMEbCabuZ77nfqBezX
n5gBzTG3JEYit+YcUAMNQQh+ykM7PWhyspz71slrId42TyZ+xP+3Ig/+QvQSa7i07fpMaItBVOHe
+0ipc23W/yx+ftDNFL6atnf3uW+f0s5ML4Vqfgpfm4HMsISRI2PDRF7wBekohreMbPrkTXkfy2RZ
P4m4M8KGT5D1TR+0IvoT6jQ+uvh/DpG2qcThXHeMGOwCeEhxsRmG5iDNLOrrr69FH2A6ml6Ajf4p
GA2ARYcDvozvUJUwIVi+eiXNn11BGran/5kH1mG+OVzomfjcooue4KASeXN/crtSEE3nbDm7fnOq
o4qj7zBftrwtMIrzPPohIVIWXz3HNzc3XuesLF/oD+9xOeLedXPmPX0UDyfQHhkDghIyGBYoFpCw
4q4F75Ej/MCNscSAQynKNu7eprTrdF1mXM4UU+r1MdBAxc38mpAKwOISvhK2HO6Onz9w7pHFwr9J
SwE9HEtNXNUZC8Xul5w8K3c/lopuIl4bcitrGJrgknUu8IitV+aJA1abrg7qMX7UwODXf8JbSTL4
SnemOVSXtp1oUKTEpOFLujgMlq6DT38O7CC0cKGeZ8942j7UFbSm3ZxJOq4Wi/HylC9B2f2ShpNd
s86OgmYA7Zv2gwEiwhufQ2f634OXpTyOHc2PEfAHZTZgTfK11ZzjyRFOi3/f0uSADM0BExG/ZwPc
V4ngzljX4XeCfT8pk2++mTbmMhSJQOKsJAkl3Kd+BcqM66P33ilZgO+2rkAdFoX1rhnj/VdHiwzU
bXOFOOY3gGH7vMLGiSjxadTyG1+Qd2btQY7lX3DbfqUUvhe7yvzdhjvfHmodsHILPjomJHmvy1fv
1oroGFm3mjQBA5/3Loh5HmbsYDBx5jfAdQje6xAUTt0/I/XQAWhnh3G3JcZTmRKgWyOTls73BT32
hxZTHdYFJuDDHH50+Brvs9+kV0Uo/et3qJqntBbIGCA9PuXQE/qvcLcqXdqnksDbPtSm8zBHqaCo
wjo0kAtG1/9LDw7Jhoze2VQ4vxgoO99Dw4YhrQFiYW78dxuJNrSWNp6eL51FI4cq8xKD9trZ4L4S
YpMYlMTD7ZkK5AbIJOl4z9IHze4uoFrbUXQnLN05bet+dHTL9GdcA8sjkcb4OYz8kyXyp4mf3r0P
L6Ilnpb4jXcwGmYVkjUjgPre79HDiamnocWAIUdUStzoYBTle9pjL7Xj/LdaXdehWTFvZYXTAkgs
7+qOWcwHnWXjflsNqqbj9TY7mrEyY+Wc0ViAEDO+bf8r/z7raRuX9rMHAU1UGrjEsBCVw7zLknJQ
zPMoH/HQ9xj+PkYagE/SIpgSyWV8HZzqQ2L4qVNRPzKniY9rrfyOTdR+rrL76P0m271rZiV/kEN7
NiccktlaREEbXVoQ93BwNtjOdBkyPjBe7DQHuq22OmM3AxxWm2YOdad1r5uDCuMH5+1VqgcioVBw
OD64eUxCS7r2Qa5blWcGQhI5mVTP/15fIortiMjN4bl1F/QBQetoZQ4mnJTcfHgWk01NpKDMZgT4
tVUqdH/kCDMUPZKqJr64WtzdFIaDlT9L3CHXSHtvnYukEfou/GfH7M+bRVVP8y/Vax+K8aRPXUbv
iaGtQOhivmRjYZHvauUppW5v30vvV8M0eOyk/jYXXB5CZtDnOqxxgC/xHpk0uii7xuC/RpewoCX0
KPIzKMaQkKoqijXq2d+XlbrVeRON3FM2wB1hbJsPeAb8iHboCX2GzZW1WDjWH1OK9oao1J/o+XAD
o6r/RZP1D8rkQ5cmYRYAffqFfuTslGbXxHBC+Ra+SuAQ+zGduV5XBKL0wuE+BAnUTMthUuKb9r+j
2HWYmfW5HSuFJXJS1Jvx2H7rZJz7JoFK7JHjuvgQNOAMpdYrmATrtW2BWCvsdKkhTZSGyH/3kVg4
xcl7P8pn+OT+a2Z3/mvFTc8PuSb5Pk3O8WI4r4VX40emsfKULJ59jCou2JpbPn4rG6I0bvKHjMjI
zHOmghzrP0GgIj+bM+LlvMBrClTp5EE/cOg3FwcexBp6m0t+QmWxlOfJCmc+U6XeJWvqG2fe92lm
oNXgOdjRBXlTvU/bT9uf6M4Ib21BTUgLkW1nc/vdmUVINKcGph3e03KesBSqJjo5q7d6s8t1VrUr
lqy4bn75WgkMjBh/EuEmzIxnvmm9ed/s41PEITN2faz+cX7arpKYilN6kjSaVyfeSOzmhywBuMVU
K72bU3snCHNwa6qyzCr9ME3p0Llq7c0aAzIWR6wVEPVCn7mGBfN6LSd/MvRcnPyasXfv1MGcKuu4
lcqEYcGyRKgu6d6Yvu5JmfpvkIKOSUN4KX7Z4vW1NucT/sefER58IgI8UG3XRXk9NhYj3P02eY56
Yb4ZNjkDR9BMMJtwknmvURpCxoYWSmuN04s9fLTp0o6c/ebcjlxCwgpwNLU460gOrexH3JtrKkaQ
fEiDLlLeD5rpjlPGug1+55GH/zJiYAoULsQWzfgDsv1OtfN4s7FzIMN4cJkmaFuqIT3ECnADwDw+
42PJEFarkImQysH0x9OzUaWXVjLy3KyifH/fIspdA/pLnzrK43dNQfJ6O3z7ELzPqqwhx60J8tiY
j1XVWle6mhRXw9J+pYbmWo9OA+NktBnXg0LeM0I5SeWIc5iwIrLOAYN+DLmkKiOiY8miQ/Jjyp7d
pSLXZxf60zQoqZwYhOJBXfQndUbyKnEr7lxftp9WXf5SJrueU8t2s7/v6e4GKzazZWc6vmdFtXM8
UWMD1+0h8jE7CILmB3pbmC5JGtNJ/Vr7ftDlGdwaGFTMRSgvjAup4GJiat47r9w7mhbVYs15iZqu
jDjLFRt48uLTcB7kuc+4a+okjtP0DWs1xKs6dpi/uv2JaxozRl2cB7+Wt4LzGTYImwZ36uef7KYh
RZtnKRWQ5aWNbGf1IBsBZwRUVuKfoI/2qZUX0CaFuc87Po5mZ4S7xq5I+dAO0PMivEx8GF4nFwwp
/Egw+SvfkQAjXkK7IQ5QJedUM2/Ral0PsxDQPu/VzCQCi7H7D1MmwiYF/ubmXCkKtVyvvPhWhi7h
JVT14dA+TOtasT34+qI7B1aE8Do2OG8t95n56MaLLxnFcNE76nVVLrxUk8LzahTHZeQ1p6/4WPYG
cT2GtVFBDKGr3Z1LEPgWy8S/jv73am0O2x60Vv2EoEBIlA/yzRkTI2hBhFKQ4z6GlbZgp9x/m4Rb
qw3dDBEB9dEs2Nhou15tBdbcvqDHP1VF2zzpVfv1YsCytC6vC9z/cXcmy3EjXZZ+lbbeIw0Oh2NY
9CbmYERwFklpA+MgYZ5nPH19CGVXSUz+ov1dm7I2S5OlRiAQgOP6ved8h+nq1CP4o+nfXXrfJuXk
N6ZONhEv+wWAmG+G54iNY6BukFZMjiD7t6NwI/B3QQ7QSUbiShY3Q2pSSkOsfaBBtCLf9wkyGG11
PMD+wmgztChEe7A7CL8gDiERbGrJoPHld38sWkqgNMf6wg+AEOOIQutc7Z1/kBpReBXRI5aFVGnG
E/yM5LEintiyTulbZunN0CdXk6ryo+D/bs6/FNreq2HM8gPDfyiyuNme6Z8l8LKDr1Hqdqm//6/R
BbfEReGiwErG6BFUBPA5WveXYR1tz8WzPoM0BhcBpwTX4xioApEUrVA92nz3Yrh15bJhX/TS2cnO
CwrxNZbyzWuKH1lMfCgB9qd6QIh3jllJwIHgLKRm0foTkr9klbQ2VeCISkYjWQBhAkFWCk7VUwrz
Oy0afRtQ/K+oGqIrMehbX1byNiHp/BYTlLvSKEhp5QxkeLr0Amv6XISGzBgiZjjZ3ClV5VTtjVKP
t82UDitdD9pdH2Jh4AZx77Bw9zdSjcvi589S9y428VBLMjMPejX/NC4k0mCe2vNfmDLXuSSb8XT+
zUAw+Un18jlKSg8kIOpZNw1QjTc5Gfc5yZhfEqAbYHIIQZzi5nkoRNchdmBw9Pf/eg6UM5IEV+df
jLwx3Rph8dWLPeeCQAuHzJLMvYAJ0SxKN9a3AgfRtkwpBUfUQr3NttnRsaP1TNUWFsk9AAwCuaPX
b/Z9fKmhUb1sarsy2G1STWh2BW0o0nUavP/3tz1dPKk2FDtzckrGCUGSXGYhe6lcR0B3/hfOv+aT
kauD8wdslzpGu+KlVpI6BjQD59aAErbMQUqhyzyef37+IUqKKxmY7S7Wi5fxDKQLjYo2b7VDnWbe
tpRztKJg+53v+n7eGbfzD5XjPEGs8JHNNckOZf3pvCNRc57cOUru/MPPXUoimp8c7b956b+RwF//
Fc39X0HYf6O7w3vnv/ec9t/+yL9Evv8PpLkreOH/Gua+zOvm+X/dhq+gtL+f4fAzAX7+O3/j3B3j
L2XpNG1tw9EN3uL81t84d8f+S3eZvwMKtIVjw6T+G+YuxF/wqh16NZbEtARm/T9h7go4vCMdAPG6
OyOtnX+L5Q5K/lcOubJsQ0ml4I4BdVdkEvD7v2QUaenU6snoxhutptuAvccCdnbQTYtRAaNKQ47I
MEk4oXcTHEMJVrGurHvmSj69mv7kDT5WVru8xmcx7sDSPY4lGTSWUzirmJVYObiUxxI4Wq8fMn3m
3Vnak/32ywX/+778DfBuQ7B/9zm47ZXFx+Aqc3n0d1xyKwd4GoDgWBe9vlagCJZ6Tf1c8hTtht64
zozQvPB9wmkazzk1RWquS6reNUEhT7SL1bbp2C4UuX+hUsw+ykbQP7CWUpmQ2mUkP4jEgUDsza/m
GOcPBRc59O4Bu+iTFsGI0WfR1uh3p5TIjyiv45201EH37wR5xAv2Tf4CFUR2Fba0tkpmCo6N1itq
E2fZWpix8gYeBJLhReZ2L2Fc/ShV8xogPWfl99/MWuGGaPHLI3SAcRwXt5A7rpxE3NiEQl9lao6r
dfIXM4dnpzndF/XkWpr1rE0kAAszJF/Fh99IC4QBTr8uW6fEMkI8mfUiY0tugjARq1NJeMBGER65
INDSP/ZW/CUs5QMRZxwZfVrUog5GLHcYPRczQ4sbChAaVDZz4SErHIgTXPOq6JcBeSFuSPAPNKZd
WU73g5X5KzPLA2TR3Q7L+9qCe7ds8YwtXGo9DEpEw3opIud8DDddBFmAPL3HxplwKKS8xsRgPVfs
jWRuBKtiiF/BzNs7ZzbXIuF2gVjADF6XffOIuWTJwCa+lUcqfQSVVOOhoQ7gViboTz4aEQ9G6Jwq
U4DRHVxCXTAag2Gf3D1JiWIBTbWkUnFR3AYFRH5UzDayuG0bEP9Snal0X4jmO8ZQVG2AwVav6XQj
H6cefqBhQhjXU5PI7FECVW1hBXRpAcygCclIchgeFGYQrV1RjhtPkuBWCz4CSnKYPUQTeBTbyIMl
CnfsnY2H9xz35cmKzJ0WZ9eBaN0l3YlogWS9mc0yKwFFex+mnrHye4XIttPTC6WQGbqZtYwBT9Yk
aVKolTQgRNpdhbM0UaXQ1pIivK6HdFNrSCjCoGi2eSfLr1ajb2ziYlYq88hUCTrw1zOAJU7hqU+w
JSIr/94b6ZdYy8uH5ocCR2a6qMRzsRw9PAozzAbmWM7dNur53Dyjc+GEYN2FSKEVBmU3MfXFpNm2
qb7LDWQNPfPhHPT7QjWzu6FKeoiilfoRIrw5lLrYKlscHb7l1SguRtcxT3Uh60sM9fY+q9dOWl55
5CVvx1GCgg2/CtPFHmc9hLX44snmm2VcasR9Rl0KeEDeWxX9ZCSUctz3yPRgN9CTQTQfROYJIk7J
UFfRhRjdjd1WD15mPhem/qUusjddZ8zXFjd11EG8E0/MChg8oKhqsOUUCUxaLBlAGcUy0mtrJxMO
bHO1q6D/0pf9rm/p7zgunvmWXLXRso+9t+oSotRN90YHPlaFFiuXQhgRN0T3WjfgT0DQumJrG+G+
ycdjIzRvGZr4dly09mIwHokMUQtSkG/rqWXHmGWvsz2/yZdI+R6qVLvph29lZTBrU3LjxvUFm5pV
mnnLVqaIPKShLwc9glgi8lsKm609Ufr4M98j88Q+DyD1ja1a6sGEEjt98iUPbmA4r376LSj6beUV
4LaNrwQNLnR/7NfC0Em9bLIdYpBrK0W3C9t+Tfr8bkjEIS2jXR2b37q+uGKqvApqQNwMZLca4UuT
1/vYQlE12VZ9P2h2t2iXw4BimQwgBj4MEq2xP2boAwtWjE2eFC+VBVPQqNCajfZLP3jIaKHq9EXG
tNYxX/Sq/2bb1mueRge7Ahdd54g6YwuyU6YqbQlb42QF6lrz2ksZZrSPgI4uQll/LXU8qmULpBcl
vbem5n3OxznnHo0k81fqPAtiMIqhe6PObrXUIV8tp5F9fjMKZcg93DQASmibaFaj1RkmAlLNBlF8
OOe2abSpOkzFu0DaDHznMZcfa/4mL/BR5s3EEbFJ2pjLWYJqBgQuvSh/CHinEhpXjNNadLSb0Hej
zC+KFDAu9Sh04OCb0ZtPjSaquzxuB2ySLCSVNr3F0chqWsXBHcIuCyUbY/sJ/NqNEROxlpee3Fi1
7+/NVkDBTWJ6b8ner4th7+hJynSuXiTscq+yiRHDOPA4kpG5Ey4CsKi5LxzB5jqQR0rR/aRGeZ36
wS4tC7p9TlutWlZ2uCwdiXmV0taaJ+Wjzea5rKYQPGpdbu3GPAae1jwnnkMfmerkPnAze4WsNEZs
SngmTd3+yixoaMdOHn/zqwhwxFkeQ0Q2tOjMXXbIwtd+VpClVACu4B7uMAJ0yc5uQrQ6rWMvo5io
JoHYmEQ0n9VpDg1sSJ9dmDSHb4tEnyCd1c3at1EvTnGuXYSewXAlrW5xE2c8qdr95NZ7Rn3TA5pP
aPGJDtuXWAMaE2WxrZNrjeH9ddhLsEKmsnbCisqTlYZX4Ov96yh06Dmk4tYmeBOQ0gTLO3qbnFy/
CafSuKVdlbkVUhstQCE254Kl5TgxnwrY2UCAvKicEH5kGDCHCfuVXYnqxp4rryLzgrWd3pjJZB6y
CQ8cEvj8Kp1SNkBS33aVWT3o6GfIftubBdmag+k0+6on4Gr02EtHNgC1uL5J+nAVOOBnyi9Z0Yf7
tOTxrjNYfFFYO+tm6Dd57Hi8XWNvMaXx2rC7ew0UJkgKmJj8ERQpx8lzkEXkNm/FLp6WEWj4TePA
wC66YxNgiUXCwSNIOyprHeh1wrurxmwXTO4uSpkApIipF/alBUDKIm9Qw/pMph7/mJ2euVkrx8H5
H+KPnSg7xvyr7lqb3nLWM75ko9h58plQd0pMZdBj+c6QRPjqWg3RvsTEU7lInEAWDIuxJ0vc8+yX
ms56VEwn3xAvCI1APcPuzICvzs3HFVmcF4I2CqqnhrzMhOqqI10uM2g9Be1bY8I47oIC67ljgYNg
mrKIYyitVhmmC+oc3VGQmxrjRBbNQzvvfb3oTtC3XFYGpUjbzE4bE40rKo1FW5ObEsIoEbCFiT+o
yoGUgE5/KfC0mTH0UOT1QFvMZM89el8GHaWjQzbn0N03wF3Mid4NQp28CgKUbMF27kBlGn2iUSNt
D8OtQijv7PzGvYVbcpcWkYHzPSSfRUthU8gLI3D2WKPSJe6yN6+r35hrZEuwk0BvMqQ0wn6GIq8t
0AoUwENicSjrb9OMVY8If/ueei3ImgKNgW1/SWV+dCJkaPB5V/Q2N60qeMdY0SvKdERiwr6fDGrd
fIRz2FTrtsgfIELTV9Ojxzl0EfHBrhrLx7FmqhQAGhOj/2wDWcjZ/IcWKufGQ3oy3A10SMvqwSii
15B4ND7ocM9256omX42ntgn9LWTkk6rb66jnFRj7WMvDie4I0VB0qpDlaKTmDNiAh6HD9FU86jVh
FUGOBU33IoYXV51ePky2u20TTjcrRbMIQ7jEMpp2CPT4WUWHfrJAMOY+60rSbNklUnrFFMtxpN8U
tQ84J0gfisiiPuhGgyJxvLVMdUNOXL3vXHgSaqM0suGpyC+IBrigwsO+DmaFu4YzEeQx0Kty18qO
f3hebS4NL0aAi7or3dt9JRfGlD7nGiO5bKYBETS3ZwEUhrUZ5tvJxNyyD+3gdSwTm3YzgBjh3Evy
Gq7DmLd+qrE5qTo6zXoZn6gcebW1QiM2gnSkMkHi4+sbUTlE/3iePDQdr2gvrZzHBs3CuvaicGXm
ErALNm+7yJcMkMsjLvf2hlntiWH/YvQK8ynxc2s/SliOLd4RdCfTNk2zxzCZilOfdc11oeRjPofW
eo9JTP9M6SDJzz/1ek+sAZ5t7DTYBx3Zpk3WdMUyHdrVaJvDZepm0AJL74ZY+PbCTZtwYcWae4Mn
oV62MS59vTCzjW7hYKvYA9z4OIhvWFcL9v4hGipj/G5ZXsew3T/6ttGetN68HFmzwZGg1+i+J61T
0xzuU3TbYMv9+o6hA6av26GK33Tkipdj7GpfbKe8N+y8YXDgPPqllV9UxsAPafSd6bK36/uQTjn6
E77a3Nwpokxvz7/W0Td3GGUMiWwZDpmIvsJGXyHq3LmRLC5xL7Og5NNRJtMO186jlStEsh5aKid3
rsBX3yCTfUWKO88q+q9FpvOKnKytP3nEqmuT/tWKEeIOftReGpS8TEnyFfZ+jzYkri4rzI6FVXdL
exDJvpy6Hgr2JtWqp7wv4ShUQbo0eu2xjNt2HXUFmw1AJS2KYwsndtZghOvsYlUAFVmeqyMyk1mI
09iExMPoyVPD5WgmJJOgyzxzDLmNUO7yiMcNZj8q3rO53BS25B5lNGd2+zoQ5joC4xsVa2KjgYv7
6aWdNMP16HWYmWfGZzlGJCnPQ/KMmcwqan8YZeDzHrvN6xl/jp90rxvZqQjcdnOu1kKz7fZ86bZn
vPLchST9JNamBhi48ePs5EQ60g/0LyOe4w4B4g1rZ7YsJ+yFPzt5tDYHPGI2ocHhA0rSLXOw9ORl
guIxJb0AGEX9VhYZdtMa2VJlBvUh7gS2upTPpcM7UugAaloZEprAJrbGiEGMgSdVsyR4PkctpC/k
ZWXqaAgxOM4tmGbI2UGN1RU2Vv8k2iRlGiJjY1ubGp32sMh2LfQUNrbSRvPdw+uOxJPjGPyJzEBp
GjlQOcpALvoxfQEH8paXDCA0HsV5v5raMGmwXE2XDVdxKELvWIf+lYtp8V6kKUfBNCzNCYsVBiBv
vE5897ozOvBapjfA2uGbBcd2/ur7MUsXnYKE45TVWzaFxSYNYnc7IGFchU1AKelV4TZkBZjM0YL1
a5DuUvDZf36PkmIgHez4EKk+WDUJaUhGTc1DJey3Wr/EkwSusbKvz7/sAKKHea/doCbF0oBYiIgz
UKgClMki8ooBAKbqt8XosY2CYcNwaKlAZG4smf0Yu4E0gcmq8RziuPPS4dKYEveYZuVrHWII0LX7
St0rKvAlIRpsSxKdqFO/DH7eczV2hX1Dda6k6S1zvZmwEDjJuqDBu7ZwBex6HOhzqUDvqRyCu74K
ebGO9KXSoHvQ0DxhHUuezNSgGkwIQiFYYoVgsDlEIwAzKUr71JXjRQCudNvKptmDbvOu7XlrMKTZ
K+1IrBdxkW0lpbPu1VeuRcGgaAfM39fe7vJoMSVsqUtXPhR5YF+gcdh1FOkkNpGIEfvO0wj5r26U
uB9dkmwQby3yXmlbL1XdQrS6vDyLUEwbfk4akKGAK8vcn5cEoLfRoQJ24zdNcmelP0q8rcfzQy4U
kVISVFlEY4xZTX0No+AR+PtOQme4C7AKLCpFVE41pApLIh6yYUKpHkobLIfZIE6IBAp8Lft+Pn/l
ifpGC9U6TZ9yqFp3EGcAq5jtnR24GrxR7p+Uef8yyFiWQGyZy4HApH3PgFQjEYJQ+UEjwapA9VHF
GFbd6V5D0HxR5QpXsdRPkdQ3odZEx8G6I2jX6aTcVyCwFkE1SdpAXMRUd18SuGXxEIHMVxX4mrRN
KQda84DwNvYVOiK97i5gD60726x3vZOw2y5upBe0pCqMb00DKq7wEdvByAOm51wy3y62jRjtJWBf
FIs6ab6TdWfpZopxnoXXmVapRpR07RWv52vPffZYj4a8SSYkRSMCCW+ywmuj7Nl8uivCoB3gO1iN
mUrAShQ/iPDMN/p8G5gt0DSAFDqnV0MlxA3pkEtzSpDt6xTRN3LC3oy8yuFFu8ZWnm1VMjWXuMbv
jRwbXx6O7aouighlQLpFyp4tsZX5W4RyQCkrCJZdEh9xXrjXbKDZieQ7G+UxgjHWbTPID44TsF1T
DeJ+lDqooloMGpFHzpJve7cGk83Em7yDNOpmNeP2YodatOnL9BXotCMvZeBFR1LDBR6dqKYdwwov
UYrxVNMkK5MXJx2Kq3xMtiPReoti6McDTh0oEwUurSxH/3teJSiwiq+YSxiaq2zPG9A9JtMPOEc6
AWT+U5k0PV5S1ONFh5vHHkEu6XlDaAoekGXW9zm8cZi19iCfz1NgH9FRUxGGIUd9d9ZU4F93CnSc
53U9aex1pSMk5CVTrDIn7LahRCh6/kLPTwz8ogN5ZrezJWk7dhFAST36InX6k0Q9gA0JsmsSlRBg
zg+Zagmjc4k8dVMKUvqu5n4KhysV19wHXXuDJD1dliSfKRfrgu5ZipwPgpTQPtrb3tMxiXYaytYM
JLMWymrlMMLDCI+SyArC+thj8g+aWXtUM3xbEl/lrEsn8qF2zw9CS55RZg3jSosysA9lt5RRxkhA
pC/OSAQY4sFyHcZ98WjYILBBMJtNHd31LxIh8Bq3f3DvyWfR4N8hc6Xe95b5FTdpfdHwIiXXDAcA
/S4Wdm7wcJCsXyT7bTu/eImnDgTcXB53YLZpSu6TeT0yQCosGvb+P6+o1vbMBZq+XZ9LCi1q+y10
bhfOCVFRxaDqi/MHAR0LRcYLroTV1V+DZqCfirBozZvJX/VJLi7gPtJ4YWhwKDUab6GpB3cl9z+3
X06YSI9nQ+NKLs6aeZKokSx6vCk0qe2RbziH1AbpuEgqi/zbnu2hp4wf/zXZzt0+2Uxp1y474v52
sY+vmhYZmBQ7vtJYK261ojrFtBo7fEjHyp93+GzvCQTRDYhMs8UvrB89aIr3Lol0rFm+SQRdjgnb
8S4DDHuKhswV2Sb2BR6iWxnTppqLlwFQAxv19kDPX8InJhrvrCdlSdh7vtFeB/29X6AipWVm8aDz
BKmk9xZJHY2vcf99QsYMEqTQrzNLYC11tQeyyacF2ng9vw1GSfddtd4u0Ytvfh+vQq2D7xKV7Jwt
Gsx1Corg/MIXYNxBbQan8IVoqexyqh1KHRuulGaSs5DpdGfctojgQ2jZJqEVf+FKKgMwgEuPte5b
MehLD/IhQ3P6/5YYk40IEXJPZZ+BWF/HohRHpbK3xLXFxrNjWkiBR0LxDC6c3xtydkTZqK4SGHRJ
VUu+dJDOuCuJvKiCh4o5cgzZLCSaHvrYPXmcPvb8Xt/rY2EvilhwkF7NmUmNzOm101wO8+CQmajF
m7q9OheewInrAwMUKoGJOs/SvgGLu8zpKROXyW2eYVs/unPxqJkR/F+f/qqjFQ+RMzF08b1mH8bw
yhn+vkYJr3XbMI70+L0veZFessCltxrhT0wO7NUoY++J5jsd/cRYya6yEH71Nxk9KYwJ02EiqjAA
w7APdZftsMgBUnoR9YZPfi4gOnXgvVstSobquxpN4aJzrAkIUWPfREVMMzG3LtHUdm7V3Hh5/Ob3
jGdqEdFSmEsMFLES1yAHowFwfe6hNhrimtDttlqfueyPhY09BOVpPNE31snGISTrNnX7o6ZUuknb
4Up07KO90n88L81NWdAzkX569Gn8gXaufb7JdWnY9UkzCrxfiCyqbgivzNIcrochBaoK2GadRkj1
CE8/MU/o6IvjCI9GkZPoE12cz6xQvvng9iSv9v61T1PzEEaKnV+8hrbvL8+lUuxi/Zulhs3GnO8V
8xuzt+NQT+4BmxNTpoCcOZdhyGQXxXXaxReJJdPrPmbu1cCMzkoTFgfCsOsmLCi01SwmKKHNkIcF
mpxWIm3lUzo1b7E1kTs472egVq1t6DeXWQosfkb8VXV2YKcnEXdyX3boq1MJ+rH30LVVKHZNuvuq
13FVEA6NI9OtaVgGxc7pH6wzQdd2jXXe1mTAQvtHB45xIVaQU7YJ1tnjuXi3GXRvBtI97R7tORIV
8sHSA7wRya6w/iHzydi1pn0booLYwx8fV2aouu0QhsvMq7yDTcAX7Bj8izQFl42sv9Qa7QyWD8ag
87OmCfBSTCkxfJUwWM41PEM85PB50SKqshpcBwTVLpWWrC2wOg+S/TLZWU21a9U3ujnqSz7PJqqY
vhq4gnLfsRnC/+one4dir3X8AYBFDNhUL01gzjwEICjv2O3LvSj7GzBiNxpK0a+9YhsPUAVugW3s
wijM17zrg10bERnO7ulc4gYNDdluvJQFpu3cUDwu87cDQdE7ZEtuG1gLzeLP4+73AezMuZSwTUQB
pjQMdIrvsqwnQkzMuHOQ809qNwxiuK4YGygrvAmskVSZuRb1pXuFpZT4wt6kAJhfyN1cxJzPUZ+3
aTBr/O3A/IpupLywpsMIzBZ+fr88n+6/JRv5/0wRIiwu+b+WhJyek7ew+17/Kgg5/5WfihBb/sVz
In4KO+Ss+vgpB7GNvywXG4RNy3XWiUjnP/Ug9l9CJ0LcdfjGiNFTNr9V57xU/8//1vS/bF0oTBPK
UCaWUks3/h1JiNB/k1LYJsc3OTynYjigFKxZavGLJKQOpjLRUpIipDOh2aJUbFdtfkczZk4SY2q7
YEe5U0n7U16E7Mf/nn+k4vhdw/HzwFIXwtH5lAhi5hP75cBZbA8lrT6Sss0ndyA7V0+PKgCQD3of
TDnIYG1VWIroTMpsmsUkQ8NKVJi7dMCNuFDdi1++tY/O6KNLIRG7CJY1LvF81X87I8aCUwWsmQRi
enK4pjPXWjLcuiAya+EQ/WHgHEeQeZFe//nI7x7xv68F2DIhUADZdGN/PzJsBijJE9eCXdU2Ni7a
1KZeBTU95s9U2F887Ycj1IkczxOI8nVmmFRLya4tmgMBUE+2OZ7GBJh8scJBKhx39efzm+U0OcQQ
jIGIm36eHhFDutSBMkjLeXd6mnRx9/qtvgL/uhjupD6s0tA46aWGFT1jux2uJ7f6ZN378M5UCLot
C0GVoat3Ip8itnubQAEKIqKWKtKVm46qlG6T+URs/CJwuw2WV9cbDn/+tJ8d2Hp3Z1qu5oYdjpFV
0dGVMgqC1JPmKrGfLAX1L2yXgG7YqDv3oJzXfz72Px4KR8wXWVjCYFGwjHcCLSPKgbXS32GsGS0N
eoFN3qCYJRkt1zb/vUO9u9utpjScqOFQVaMYWIRrA0m4V2mbiAyrPx9qfkP9dv/wqXhmDMt06MCx
4vx+e3eFTjOHzJXVQEpH3MW7hsAzpjTHPx9GiD8fx3n3xTkdwOxQkYAxkYBVwNOJFCmFU3sg+oE6
CMsu/cPMpyyYcOGZ7t2fj/+Px2T+mAaKP9NWCofCuytKvGVB6BkYLEfQdiToCH1XjmvPB5qXlTS+
OHrqmLs/H1UYH33qXw777upCGE5cQl1ZPC5IAlpoNgmLi5Y5X5WwCWasDAqKAtBcFiF4288elvlD
/eO7lbpEnIjkGGHh79+tFUmtV5Lv1rOffDp4iAh3GHQve0Nbz1bbwrrwtOzZSb9F332r2Y31tHVk
vbd5fE300ppoD43/2VL+4VdhIsmz0O4p4b4/K25H1BfcCXX9Qtdp0SSMyDWQoWVNe3m6KAd4MnA6
IQkspwlTvmmCYIrpjubbXKXX5FCfkKeEaFfkl0++rw/PjTe45AVuocZ89325weiDJuKNO39T8mua
PzIMWFnFuDWQ3NC8RwG29WxzibBv0ZoN3IYaMBGMGS5ZiBp/xLU2vVWG8cniY3x0J6GPcTkpg/Lj
/Su51ZLBdiSvodGkE+N1a90et9304BcoFp32kBvuEecjgYL+bT6OJx9NEBJGDY5QZGFnULvRyI6m
7XwhbbTpriYSTtN/913EQyZ1QwgFL5L3/btv1inxPqNF0Vek663tGkAHuVUNrssKiNp8lezYOEnz
sxsKBe4/bnOTYkyYzGznAuzdba6i0R/nKRyOkX098DpIvbucjlJbR8sqz46GiwIFBEVrgyoqp8uu
5zRc7yH67N7+6PaxbGng4MLeY85a4V+rFKtXnsq7jhgbr9oNXb0NHf/W8poDbJ3XMHxGm6Fx3E9u
2vnzvX/MLRffkEVgurIpOn87aqrLuIK7Oa2Ig6RvSuKLd++yqqa8GT2/X5GPsABlxe6qufrk0B/d
lbZuUwRAkXPZCv1+6C7pNBEJl2nKFDx17XCox/sJD71DzglBmvsuQu5U7y3IMvMZmCAq/1/OQNiO
xYRsrpbfLewl01LPBgi/crKOnOBmmafjVjPCWzIM9i1mnuFQYVWfjx5fja729MnxP7r5bBi0JsNj
CmXx7gokZEAUKcCK1TSmOyy9D0aV7Jqc/mWOqYs5lesMV14GDzOjdZiDukOYWmbVZ9/ERzeBrVw2
H65g7Xp/65noOEWU0TQxPX+LXvdCsaTak3Z0REC/iTFhkhzdAHd/5X92DeQHNyCLz7wXloY07HcP
YGFj7EYewqqZOzidaJ1CtzO7lUE+d8x40fWqvQKTgdVwPYiDYRX7aNA+uRM+evbIYmczbrHOyfe3
IvC5CiYdX0TUB+s+DdcF8WshWmJpjdDq56RwRDLD6s/f/1z0vX/22ArS+eJxp5etfn8A9EwNtOeo
1MrMoykxbQ0dhAW+1nkv0hNX9+fDifnf+8fxeNTZFgp2I+rd7R5EgrgFvPoE3aGRQTHF7MluDuST
ok1x7rtg4+hqm4ldnxVL3m9Hw3fvtTi/lsVnp/JRReeg8sevjHlBvt+dZhLlfe4KjMfmzD+Fi5Ve
Y4Q+OQzHUiRyej9ctvE95v4jUrb9Jxfio3sOnwYQPJ33oaFbv194kUzakOQWEzd0jwE9FaCeeyd9
nfL0pjSGV98E9A9QGVMvgfTaM+S9F6395Nv/53bEETz6Djt96bAbcuaz/GWjHBHLM0zKHLCHrTAV
rBTiBbdE1tygzkNKbVNq4k0mxDVdfHIB5g/47k747dDvFp4qBnI3AqlZNVq3nkvaKA/WgdVuLe/a
TOWJcIWLLoMrLsKLanhBo3nfuOO2COWpitw7U3zaNfjgCeRS0AazWQh01uPfL8Y8//P1Pv57gzRE
F7Ub76rKPJHatvKEc1cDSSEy8MKOmyU5N/vJjnfIIpApxMwFWlCw0U0mOLeOvX3/aTH+wRJpOrRO
eXY4Tct6d36RFnVk8XB+ddlvRtQbbZOsuJHAowU/YGBaHUqFnqCBT18SHx7Z4ZBS0m7iXfn7lfFH
+H1ZRbxdWgW3VhyipfEAxyE3IfPFdmuG1s3yx1DVr3++ST6qGk3eCHwtpq0rZb77yEYQWqGZmEz/
8BnHBhn1qGf6ot/4yJSAge40Fd0o3t+qhCZAJLffXUEGWftmtAv1eRP/oyj7S/SEL1On3cotknY6
rp/uVObzeHczK/pwPMx4cVz+7/cLBCONHW8LvAOqkKwAqWQuqeil+Obq8dd4sqGu2xxcjPc9c2zT
bpfG8Nn9+8Htq3SJNQzJnjG/Sn8/h6kupjgxKaMakFBKZ6YfhzcdYjBvbHfOmK68WYfhhJ+Vrx9+
dp4ZPrZuGv94c5MvZqUFI6xViSTUCKyN/owN5QLTNo0kk9b8uKVNuZxKDVCjhwvg0yrug7WUltpc
ProU7/94f8u67j0VFDykRCJi1Nr1hM+4pXZM+gTq0MEwoWAolNOW3GXsM8YhvAUI/cmSbnx4Gi6V
s7Qh6jrmuyXdyCcCZh2EhwM99Jmhbgm1jkQ1AzXVgLpi/GKXIBJdnp/If64laZU2vMCCKCoRfWt9
fyvqdh0ygSmCCzIV37QMXK9haPlyHIHTlJ+UHB+9jed2r6BVTLPUeF/8KZqzWSx1bhfp35UMxWql
AGuVSJx7680CKaxNX6I4I20SdMZCJNvAJ+TBTA+RvMSXvfzz4/7Oe0czkE6jEMCpXfpUbELevROw
nIe9cLmVBDC8Hh+rA/AtiWM0s4LwhEYrn/22PYhMnlJ3Aqc+ZN+CcVxZCbtXRm8N1rABJt0np/XR
Hc7dZfKA87r8x7u6h7gvlO9TmoUkORrmhHrIZDrpOBuUzxun5KlvOMnJL24ysPmOH+98Pf3xyWl8
UDvRbsBhSS+dzv37HlCc6/1YkufC4DTdlTI9OrJAoeXeoyjdJHfRZKaLSesuO7d4jmLnLqqnoxsj
W+j8p0F9tubNldr7Jc+gsc/ewWKFfv82SsgeM1yyZ1d2WF1bUbcGWPIWNIiL/BTOPZjmXH/98xX4
6JCAoNiucL0pWt69DRqSiXsCicdVD24dtN5q7tqmvcZDtiX4ZMkZffbVf1AkIqnDV+s6eG55Sn5f
VKvCLchTnOUnwn4KAn0tBoXAPdhiM7pKwKV7pXbjCy9a9Fz92vE/e0TnW/79ZZa8A5VydHpN9ruu
7X9wdma7bSNRGn4iAtyXW4qyZHmLHSdOfEMknW7u+86nn6/cmJmIIkR0gO4gQC5KLBZPneVfKtue
lbbmBzS5jbtbEryNYGAUUS0n0r0FKRKFF3xLQheTH3qC3aGD8i2bSON+v777a/cLYyEbODQN14uP
sygUtZ9GCRpuuitLx6vk/i630ufZfnSm4yiDNaVdcn3NtbarQcMT5S4KM/HWz/dfjZgwpxYXa0T+
hY3Uk9Lqt9Iud7XK+seGVmeQB8koEqf+eNhYeyVDpTFgfZRjjmlelOYOGjXm3ExebCde8M9g2J+L
tscOeLjrLeOIOiC0spQbBWpFG+77tnoKW/1YYAACkOiulD5t/KC1w4gDvGUQKTVqxMUNz7C2zgcH
MrLfxycGyi8z2pM6MnFjWj+ZcfOUlw5Eruw2V5OjEs2P19e/PACUiUySxNDQRF5g8fnF8SCPZcB+
FFW3CzgHc3oyAv+zP4TffyTgNaPyeH3Flf4zS8J1J+46tmBjn79+/FYg8cYqluhF80Nljuk2wS1c
1Lt60ijUTjhZ3aBduUss7Y6u8H2kbua+l8GfioCvj0tS1ZiYLm51mxZQ56cp+ANfO4rIq41vQ9Z6
ok2WFjSc2fdRR0eQBrVufI2HdKtIu8wrRE1i6iqMDnIcbXErzohypDbiS/hpA5Ug2bUGPBY++rrJ
UVRoOn5G8ykvf1Wo+GewGdD0dq+/ics+gSqT1aB8xosn0Vu8+1zGp1F2ihGzleyY1AFTneQ5ctAE
KSf0aPqNsHf56aFJwFiONrYjBtziKP5Wl3bJoDSk2kjW8rj2mHpVMx6qwXQV2hPXn2xjKX1xxKAH
BGFdspQa8wJhzsUIe+eoZRrDzfWVPqqA81jOU+l0PZBoYOi4bPQWmp4ZDdLmnuJje2/XzzZ2jsDt
CoHbof8QtPJObgAkB8xCY7UIvMJ4jwWmKvDfr/+WtW/ZMdhhmh+GTefnfIPpJmTkhRbDowh5HAhC
9Wy/hrb6EL6U/TuOAHs52ezxrXxKJE8yXV6KOXqei0PUFI01zilIeVxob9qeg6Th3NBI95Xe7+cO
scM2OvbSGygnVy4Bv07+l+uPfZlBEEoYjiCIIeLoUtyhoEpX2swYvW6PGewB15mHMPk2qG8t15cN
6+H6cmtvXOXWJl+jtwoCwjjfZr2pwOFXEcZWYeaBRT1Zhf9Zx664/ztkpIEs3g3CvzfAvl5r00aS
IH9R4VZd/xUr75qnph7hgRmlLUcvVtOb2lBgH2dV0l7Wgpe0H+70NPaAk7lNJTwTou/M1h6uL7sS
MgiYii0mUSRPy2QeB4p21OJq8AzaIRpzwgqpqlrr9nmD0CJWHdeXW3tK+iLcEew4aiaLw9UXjg+r
GTuoCVRnRMFpheB/QSMnCicpuyuY2Sroul9fdSVBUUUGDCiHoRGtxEX4mPOSFkWc4ULFzKgbX00E
DiE0HkjWIOagh4Qc+0se0chH/fX62iuRS6XuRcObtoNjLvtVWB4DdUal0TMjYYqSQv5vcdQIUVNO
Nsbfa5uLtowjsAPUZ8u5Yq42Ds4B/uDRot8VWooylP4gI5rXzLiGFD5qIibGiuNGxrH6/RiqbHOO
HJ5yORWoMTYEM4obl6P/7aM/rmI2X1UVqsDFe8QwoLB+aFHvpVZwCFGTGhTwLJAOr+/zWtAAMSFi
FoOJiyRkrmAo6QV2rgEQ7rAw4BxpD5HdYg/d72YHbSVzq6myut86kAbxxYpv9jxuqLFejXnGc+ON
gKpefwMOFfm9Z7i8nmExnNS8EtXc68+5epa54DWcjSBsGctLfjBDzHU1bfAUJ4OW4kfoOTZHHy2q
BJap6M0nmLwBHk57MgAQlbfXf8DaRptkmOR8HDFVoNbObv3easxEZaOh3R3lXcm1NOX4E0DhMO/G
Qdv4dtcCFH1FII4q2IqLuDhr+HPUdkeAQmq2wu88idUHS/4SwrMSA5frD7fSa1dV02BvTa4+hv7i
c/4tpzGN0JY7Q+ZzHScYctax+luZzR/0cLtpxDeRJMd5Hkx146a/2FRHfK8G3X3HkbFyXG5qVDC2
KkAc1TiJVpG5y2P0zPX2zsToqC2GPXOv//qkH0tiCKGytzoF4/mTGkMQdVqFxSewCNSFsxqB2PHO
KVIcqDOvtM17H9k4D/nzDMjdFlRGuXivLE80pG6nn0SdtLgJ0MKWQ3OgPSDJ1W5Q4+/Vo+MgBF9x
Ge9KyGPT2PyEcfjJtg9JJr35cvJLrxAFRV+FFqVwdx/fVNwqrm/LR7Fylv6J30Xq4YCtBPG2bF80
yA0MxBEwPKrzK0ylz1J3mLr2aGB6uNOl2t6Najt5SoRso2NjvB6jJRA/5ZZpu28IqTjpV3Qn7u0B
H3BH/suSfYg3SvsQW9oRkqOH0BycP0frkTzRT1DHhbjfKUdymvtya36ztsmOjHuT6MMoirOIUF2A
8L3wTfCaGPUZ1E/mbPbyZrgZ5dQzymErNq2vZ4num0inlmVYq9eo48k1oPpWf6jqAZXeH0X4WUzL
xZA0h9qj9eNjnr6mEUIXiKcMQAdqpCvTMXg1TftraiobGc5l/5Q3Su6MRr/BOFNWRRj/7ZMOcMiw
upFNSOTXyg1l50aNs3t+/V0EbVjFVzzobiCtn0wUf/MB76sOkZV9vtU3vagQxe/QGOBTnANpXAZu
qTemVviFeSVelgq+smUDUdhvfhJM9341eXjZ3DlG9L3p7C892i8GXJAq2wjfqshmlwccDINs0yYA
zbH87rW26weoOBxwLb2zochgyXFvTDelHOSuqgRf4Dm8RE59agOcc0vpGa1TOsrdrT/1eyRAHiUK
kK6UkfByXnqq/lE2X4ZgevgRz/6X2mCMghvY9a9SFdXz4kcL7AN3LNt3iT4xxqws8W4B4mZLdwFn
yDUiA9O+6K1uMJHDvHEXWBoDP4a0O5PJeBQ7pWvo+CGR0+PAu1dH+14rs3eDf6yL7mfajZGXStDw
cMVx/VT65ID2ZzCxEVAuuyNABSCgKVyY9MyJd4vjp5WlracMBPHO3GWV/R2RZUkpH4zWdLU2+V7k
Ku4LKCWM2S6K5Nda38TuiFh6vnuWDHxXQAdoT1BgnP+EqUKQ2yps0Z+TvqgtFzbMJr+rb7Nh+Nng
xNol94N2j6sRwluMDcOtBq1YYPkDBFydcKrQhV5miGavSlqmMSGMJpxXQNvN+b3hD4/J8IbI0L6B
zS5hHB+bv66fm8trlXyQj58ETRGHfXHHtaGFBUzPg4cq8mEtk0gMxRLzZ2sEFJKZp02bENTVRwWU
RQtWMy9hKu2QVH2uC8vaUP2rVcd7u5KfdR8hN5RqSnlXzMPTYOjHyVTCjaN2GX0tlTVN3EooJek/
nr9mfTTyPkqn0auo3/w52rfdfFBi41QiwB4BS7u+uSsnm93lMTnd3DHG8gr3gxKjUIuJixr4v1qu
Sl1udkWFdllqAhIDJ92heB+HybM2cGm37S9q7x8bP2J1v0mFCQyY7pJCnT90hVfcYGdoyZXo5JiC
BOaniDE7L8YDJOt9k7S3xR2iMy/X170o60RuYIKVpEUCJGw5lJskDEc1ocrb1QRtppitioO49QPk
wc31lS5TUrEUSBxDlFast8gNJxxzU+zaGKj4YFctbFlcCzPMXH/C7wxgqxv1kmcXIVYz0ffra6+c
KNl0SPTJETlZy8Z+4Cft2EJ+xc4YEibuAEFLFqP8IwOBUyrzeH01cREvowRTM/qojsJFvYwSkqE6
ku5wo+iAqQT7Acv7Y9Z0d87o34vJIZnkQ7fV/VmLEYRHRggc4cvCUcvjcVZmYkTsF4x6lb9ySf2B
cjFh/WvpK7Dbb+Kh+RaO6dEcJS/AHbOFDYcZNfncs6o0T3BYsJLCwPn6dqxtvkMxz2RLY+C6bFog
R4RxW4IhZsY8Yxjap2FQj2n1aJCud91WF2xt8wFxcLea9CpIys+/IzQfp2jMGdtZxXAL0Iiq4AF9
hJvCkY5go9xEDtFX0reSs5WriRkyBYgqEPNMEM6XHTnNsixxwkw9Ps1ReytBCByRxHAjQ3BN7Lcx
9o862pLwT6tPMt5nEbjL6zu99okBmCE7IycSX9ri4TNGgpXfykww6vCzgYVqHbwrU/icTcgMaTdy
HiJNbuIKb6ob01JlZd9pOhpELwYH2kW7dYrpCzVxLJiTyQ51pRsMxQ4jpKvGQqxBO6bm+DNJ/TcB
rceY5b2o2r/RuvJMYeQhzfdhE98iA3pvjp8EG2hjYy6GWQJzQC8JtASKftSm56+nAOaE2jdnELzZ
ER7k0Cd/I4AwIbzdPo1WecKr11VNiRFfPgGmQa3v+i9Y+QgAi2jU5Mz2gEAubnC5VpvJLDomq5n8
iC7NL8ygJmm+4VrHFEzaOAgrUZ1Egb4KCAcZgP7iNGJ+OOoaERa/JvOLYWAMmoyPKI+8q7Gy1TVb
O/loF0NwIrxCVFisFYKnHhqFtVrlU6mF9wLXGajRqcyY25iAqbEW0XBYCOsvoDztZCspWzt40O8c
4jpcQ7Bq568WccoiwwCJna30Y0hXfaz1w5xyyqbKS5rxscWfkrHG9fe5sqoKgp5OIc0r8KyLL220
7QgWO/yxEVNtQ/EG47OG/KUTDHej+t3vEIebnY3qYe3z/qDWMUThv4tDJAUNMMaqG70wDh46xb8P
QknIvTzU2alVbn3lxUyBVuZR7v7B08IWoNNN/HbsRf1t5kPf1yGzJG2cdnP3bSxPc46RRKAfyxzl
XkgTf5aC0u2GjQOPg3R/mTD4eqfhlcObDRBNSOZbvwlf+67fK3p9m9zW/ls3Szu4DLfXH3blIlXp
IwEy40BziSw+1UGpW63MC0L5EJ9CTTtpNNPL2f6szJ3rJMiA6sbG/q6/WQAXtuDS0OAQxe5vtb1i
ZlmE8uHkoSuGsEhwYL3XKNd2QiGtRjEUGWXE05AwDJ//4Gl/W3nxtKMmZ1JpEhljCtB4frOZ0BUV
PibGYUSRFdvKjebKSiSk28spgiPKhHcZL8YA12ZzYMRt9ANdlO5kFM2NMdc3sclNoW3k1SuREAKi
DYgAUAWQycV3ivCfEsmWQLSgu4Jd7w1Ckzej9MlvusP1jfw4jou0jzagDTPQtnmRy5lQNIZGrsIm
8lq0juQQyVO4bvNej+PDWCN0KtfTyVeQz8ET496wxh366afKQI4qrPuj0pX/jKUQzS7sfTIhh1rM
/3lIRlIKYhC0G7UV9dUiVPcGYp3GxGbEqnYiIT6APj/4tEvgBt/AFf2DclkVSCLGcqCIrWWQRH0x
SlMBJ0Km/CYykFSV8/d4yN/RZcCEo4nCm2b+ihGhuvE9rX3CTJu5DCilVICy55+Tiqi2VYTIOGQW
qvW0oUfCRjQDZjDR75GGG2yTNo712oVgsL9AMdGiNZzFQetnWx98B+ap1g+uOgGJKfHoYg47vY8j
qo7VfETI6w+e04R2DlUT2wVO+PlzotiGVQ6gFSzPC/Qv02Oil0+pJnu56uNROT5avOCNY75SqBIV
UQKgktIvW1h11SKNZvD9Ygu7Q2Z0b9FnkTqaMeObEjQIH0G1Q23NwFj8+tJrWww4C9wvfXYKncVb
nfMuDnQ8pQlTycFEI3xCO7wHahvqSN7E32ZEkH1jY6KxFkCYocCXQ1aAZuNii8ey6fFlYdG+jE6i
8Uu64yYYbP7BiJXjQ+kA9fSDtLjse4xzh6+CxlJDAbYZRFVuoHpCrwXT3o2ov7qVLETFD0USxOH5
wUnrARuciQ9EQAVkeKNlN9yJ0hALyx2bz9sLvk3aVl661mpRqQL/b131fN2gzOQ5lagStPg+Lb5L
ZutOso3U3NOEta2aAS3N7ybovtmT4B9ePz9rUQF0AP0H4FWX7LMWKbwYi0nsNfrs3omHfdMiTB4X
92H3os4MFpi0Xl9x9V4XIDrBNFuBJfQ9yjt9x+3aT7A6SyVCKT5Ak6J+QszyNkQWFIY+crP5u1b+
UbpI8xq8gKgDiErnm422p4oIfU3XcIBDHd8UoXko8/mQ3GZ2uuvKwUUFuRg2aq1LGoU4xkxraIHA
c7poFGu4QXQhEuZeqWHUh8K0N80WjhNa7mnVg+RLTNY79cHIUCplWhGEHW6ymZDbRYczr91m8g/9
kD4MmEPaA4YRFC/1rkR30NUU/watv43abO1cwEuiscqxgPOy2KewqiY1hXjkWdZ8KAP8kGcU7ufh
ENX5J8PyVHWLiLm6IlNDgatG0GpZswSg2R2nU7Gw6gKhKbTPYdO3ZAJG/66zeB5t0RbWsi465g4v
hmE7F8b5WWi0sfFDsyF2wrzUa/lRaTLPmqzXEK8of/MQrD4ggiz4B2GQfoHgs3VtHgZ9oBceGacO
8SOnzu/7tHoyDkae7AOz2sjzVp+PL4y1GI3B3zl/vrrFryFCxNKrnQeUBndq1u2EOEM+P6XzFkhy
LXqSUKJvIlRvLiD6dJPx/Iw5MGEIf1FBgp44Fps/mkYFivMkZ9aNoWxdvGuLisMpBt0MkJa3g++3
aRx0NW/QgJauBi8h7vFygtG7L+8L5MeyWn2WoCFdD2Gry9K+4y0y9iCInW+s4TN2bEKWzSah6ZU8
S0BewmE6CJZ8nqTvEEtMBC2vr7p6UQBlI5Qwa2HIt7h25ykOkFNj2ahDcL/Zx8HPdP6sqDAGYalD
XmTq0aeW62OO1o5/kFZhUkUmR/NEqAmfP3Ne5djzylzE5V/DbNwMOopetUPTGOxkgvL5uMXKX9tk
B1AIo3pGuxfz5jJLdRVHRZ4W0G0tkWvER5o7D5WsnTLpy5hYLq4uf5Ke0xuSqYo4V+YyewS+AQ86
AJapTO1tjESwC8o4Q45bDpEZlLvbOE3fFfvvDI+Ijdd7OUMmU/5tafE5/1bvJlnTSlPPDs/wgZIJ
3cQMHehDSKRNrYS3be51dHLIg7TgFl+RfQz1buM3iBxnWa8xiADtxdjHuBCMso1elYNQ4/HlmWW0
k4FvJuW29Z4IhgWZbf2lnYNPKOxu1AqraQEdcUE/ElJVy6Ry0usWmhjI0MJ6TIoOdZPxa93JbxXy
cwAyTjmQYKdw8GiOjLeNxxaR/uKxwdQzTcSO7RIZVCokBnMA9GPyP+dT/kmwi0TqF8j+F6V8Y577
FIc7H2PzOULF0Pw1RQ18hHrjDKxcEURqgb366KEts5OpCY3Eb0eg0AZjgYZJSZbjnekfK8QbI2b0
GEUcrz/7Si7PkqREYtgFdVL8pN9OHZ52VQV2hQSbfGNM/HuEOd32Mc6bjYXWXjDdSCgkYgSEXPVi
pTToHCer6dTJFlRRvDdkaJp6IyGliFG3VB7UsfJMxA3SLt7Y10sYI3mXbIITEYMgmnaLqz5yJMhZ
pcJTot5dZcYJ6Jk7tqehlP8eR/vVmX4VUXCb2uELaKnnFtdp3/75BztNE0SgooTGyeL7dsxYmely
Ab5Wwm8I6jjpQ9Enj7qk/XN9IbGRi9MMSYuhKboaOnfj4p5oM1uRRpMYVuh+7+Kz6sm9k7rKlHhN
i7mAcGHSTACE15ddBmwBgxDpDX8KrPXyVkxrRUWjVe2RC8HHlO6Gb4J7Sfu9biX4j8aHCeEmmRTr
+rIX1+K/6yKiiJKAkLdZpDmZbHS2jvGfp7bRPhB8+ShEwz3CYBggFIrvU/UqHZoGEyhI0mFjbB2u
ZfQQP8CmtcKtjIiMs8xCanmAF9lrvWdmwLnx90WMWpKiXYJalBG/mrd5lbhKBUIrIaIr+BOlzyYo
guv7sHzrH7+CXwB6kwN20WqrI1mVsDPuvcoc9hIo4ZQropab26YZbpXKuKnovFxf8uKT/lgTYoxt
UkpRUYmd+S14DFrcOEVt95gkRCeBWZ2MnZIEdwx2dql8tOMvvBfXUv5rAvbvug5tLD4jGS7H+brz
VDM1VNnxESELbQ73c0vFqCmu5fuPQszPRoSKWulw/XmXsfJjWZhXHHKTJtrHvO/3x0WjNrdAbHpq
jUd3CP8/b57a5mfYqVtjDfEEv3/DYikaETA7WemyxaIiUapV6YTqi4omsuJjL1kekF14FZTTQv1V
YMKJ8uldoddP2tDcJ9Vm71Z8N5c/AeK/wtkmkiw2WWqTutamYfDyX0EyHMXCtUrWpcivavdZxUTE
LfQHLfx6fZMvYvXHo9OiBOSClyr98POXyzHVo7wGFYyXlxvj7TCkFZOz9F5uv8+xc2BcsJMRcDQY
aJvYztMq3QmF6Os/Yy2aURn+369YROtEtfswVpvhg1T/wWao5kORDLdFEXsBGAkh2iegc9eXXf2k
RHuCVJBc+yJ442M3ldpYD56InglAVKEbVmN4kZrtDd4od8y48KEaD3Kabxy6lUfG9kmgo5lCXPZG
5BLlaATxgWPLo1u3KGNGO1fOtaNjvhox/o/aVi9IbOLiiLGiwHEB4QLEtkgJZqtJyAjDwUsnQFWz
/jB01FTSHiOmvRVthavV1VAYMhWW1J0lSLMj+ZP8kqmDEEVEzp0eKZod+X0lfy2dLfLq6maCBkXP
jMBIi+38FHeRWoYBBiZep2LoSQlTtcF+tKIdqADkP5E79atvdvpf1Rj5eEjnSNxtoiPulYuPRyls
ZniVxC0AQjdRjNsGY1dV6za+jrVjCqBCNJ4FBPJD+fb3yB9LSmvNstl7ehLcfNAyUNCprOiEzTuF
CVAtAws0SeKRpY1bZ3VnkWnSGeKv8Iz8KZ6LMnH+Df5+9y4EotIiu4ezlvGwiQ2PINoS1Fy5XZlg
cMsj7EH/bjl3lZxA6gH/DZ5gvcNLPrXRq2V2t/CaBHbW+aOsQkiiUeej1ge3adGOzshmC79OBq9F
M93Ah1bgs6qo+BSP961+KEPlIEQ9I256K+lIsBChLI55ZW2UxKtP/tvvWFwDuChECb3Af1kTef5N
G7+GSnATt1/H3BvizbGvthYTPsYKBlIPF33AOK9J1E2+UiMe70QfsAc4IKDcCV7sxqdCCnco4B9i
HVwpslR+nX5JTHXrfK/cv8C5mTsLmYNL5FhfDoEBV6T32hj7C6Pf+7aB4Yy5VwvJm43c9WNpjzy9
EC5GFdzv/iCb5gfAPwLYSzK/DI2ktPBmetI5C5ZIIA0IcFB8NztZeYuQjE3J4XPMvK/fPmufloDS
A8cRDbVl9MAeUa/yues9TWl3oiAMqRjsw6SxuvDvekiGeSOnuhgRi4iFQDYYKQN1SjLJ80A5q1Uj
xz23DuPJT1NBLVYfcTPBqmRw/f51rD/Tzt+laOFhaocKnyub4wFNiH1o2W5QP9j17EFS2jj1F1Ss
j58FQ5VsGhgs+LHzn2VnGbjIyOi9vINYYN9W6lMX3+ko0Zcl1FUqGvldMBqFJtL1l7D2weFK/r8r
L/nQchErqRmR3IqpqSC5V8HffvQzVN8DGnwSnuPX11uN5aRa1OXM6I2LWzjMlQjZl5H6JdKP2nAn
dMe6gfJp2Dtt+OJPb2i94AO9RZ9cu4/pNelCLskUbKHzLdbTIBrqrO+9sAPBjaSWAHlEpFS1374o
OO5cf87V5UwdhSa+aFEnnS/nd/GoDmPb01A08M7odgWya476bOT4bnZb/fDV1aD8GuA7SeWXVWkS
1JnaIeXpZXF4kFr0yAz1hP4UaF6SD8V5uf5wa1+uODFgaMUfy3BhTVWhThmHJsfMSRBvxSxjar9D
GHAleBOBgbpgudV/X/1KAP+LMEWQJG6c72ncNbVkDEoP1usm0F59hE/CX05oUOZKe24lFPYOsi7c
5P9ru1B8nwbzO8g20Kov5g0dNvEo0PF9DjJ9d0U/xj56cHQb5ti/197Hpvb0Vt9V9paIwMrnSVpO
vwxQJ6LXsnH+yOQ3upY3KAEGao6pBr7HCMM2Mibzk+K2jX4SDIDrL3flLPFOaYJTEgiJbXFl/lZ3
2lUb2WoFzdZQql0Hc0jFSjhs7xPJ9Hx96+5bOUqgkrl5wZcBWl0G5DzA5LrNjc7LJYZwIcBwkV7E
5k7oZGkHhmW7Dme564+4uii6NhRc6KqQpJ8/otUl2eSA9vIeLKvdq5jkzigbBZTy9YgyoVTd/Lq+
4FrUYyT2MctgIEcn4XzF2upnvNinHkzRbW/+FBhc7N88LSwQ43qN5dfOGg6gvf5kWcBejFEA/l8E
W4zQem0M+GJknKCwYfIEqMEf0vsxfpPSO4ZVrhg9WuZ/7u3zxaD3yABJseEKXeibOrHdSq1NRFLU
GfNtfFV8Tx36A+2D2ym+t53Gdb63OLm1yRb6fy1OUHcI2Xtuefki9qIcbc+5zOsVyjUime0Tg7Lk
zZGyPQx7uGkjleZrDIoQddL/Hvh1Gim0Qy0VsNcSqSm12qjWuKygDYhdmZafuGHvEFPuVSAyyZZI
z+rBovtqw3MQTMnltWYngROPYUl9AqO4DHDpC4BQw4hS5qc4+QXTQommwzxs8puXwxvxgpnYW+LG
MQTf+PxEG1M/BHB8YeMX0t4JcNuYhZNGdALa4DKzF3reQghQBCkLFbc/ONlgcMFBAb7i+Rd3AT2L
0cTdmJOtGTtx40UDiC8SeCN8A2OC5J6BYmSwhyy5BSkR0WHRR8A65/+XFjH7twCp4k+H50/D7Wci
zla3O8f+PmAOaTTIKrfVaZRvTVB2WCN2ZDhad6fD2dt4fJGtXP4GZtG4jKyIiE9OV1W6nnHKkKMy
kQgopPyAfylW0U96FIHr8cLsJBAmZmyezMr+gqvtrV1sDWrXIqkQ0kb1g1Y8ncrzvVDgY/WlXnRe
GvfPhdXf2NSN44T547wT8s1RhemEVG49/kq3EJw7nQDo9XTtlgXyqGlJmjtthxSgepJ3kdzB+/2n
aHJPdzBb4bOXw/Z2TrbCuMjaFtvOUaf5bwjhAlof548LtCkBp9Z1GAIbx1aDyQCBtMLXMzCPUeS2
nPkfmdnuxiY9ZvJWR3jtYz9bfnHytLZQqtjEVmdKjJOM01gIr8MBgifXN87wNHVcYl3jVqDW/vt5
Y2UxSRL9YW2J0ElKxyqHhoZZBPCgzCF7clHOkDeqvRBFixJ0WiXpBtDaPipfh8+Z9CzNW6xwcZiW
uy9mPTTDYZEgnX+++2nUR3Md+503xj9s+58wNXcZPunb0UXs48VCqpBIpwvDEHGxz3Y0yNhuYwMu
8ZqFOLzvR6cGgSYVE1nxURl8Zhs7vHa0FNhLKthlvqYlKhtfPJmMJO49pwz3xmi4QloGBji23Pbr
8G3cWXXo5ro7xPGR/O3zxvIrXxSSKxp1ODWLc2HMYydo+6YpH3IiDXv03oPJeSmKBoZzhTgV+tB2
zV8kbdoN5ubiK1EEgAvZAgQHyvJlPVEjrJYmPYtXffgtbPqbToq/j1H+bFXOi0APt0m+72ffxWH2
k++0d1nm3Cu15QazQrvawNOivQsdvd5p3QuifVvh5jIlpgcHyQTYrajoLs5DFehDX/uNZ/IabH1n
oVeaNOHBxy+hC7Hn043PfZu/+z5kF9P+jJUR//ZXmeJ7HUhfRfgVLnDXX9nlISVtFmJLjIjg9i1r
PhmqdzZqauPVxfeOIDCEww2KREH2rlrJCXPOrRiwuiDYUXAqoim5pEgME2fUUcZGyB9Eynfrc98Y
rkA2Gvlzr+6ERB3Jhze7YO1dZsAoYImBcO/G0RHfOKbvf3ANitLh/3/S8vphnB35w9B4ZaPD0jVd
Xe2ofZEfqAzXxt8qa6pbSv+XAKMJ81scoggCqCE1s+P1l7ESmgENi2Y4dwAjuwtAYTIrpdkqNWIY
hhsjX92U3S7O+RUNmisRkj5FidNytCeI3mysfZmKibU1MK6imOH/87jY4jQuta1ae2n+ZMifuv4e
RQLFvqkjhdwAcbXwPo/+lpwtmvjlZ4sCNb0cEk9o6hcNvAD0t46JM8bHDrahyJHWBd2xmufvnyrh
GBRQyg3PG097eQxZlXEd1xFjhwtvNTBgptLoGc7C0b/eam0G0hVY+KDdJNrR8GfX0vHi4RT8L+lg
QNBBw7bS7gnnFUSEINxr7db1tIINoD0gaOwAt0BdLiGQuizBV/ODGvNiSA8ZzeRw+LBNGvvgJAof
k7Au1sXy/PgxpbG+b2zOZV5IAQOaCpo1YepiLj+1kjGpkQPrFlhX1MKzOMXIlBTv4qdkyF70SoLk
jOH6dPJFniSgXVK+qZN2mSMbwFyxnyMwkZwbi0TJSep2aCrsn2OZsWrzWqc/ELxmwFq5rRAFD9yW
kPU5xg3V+c7pub4Nl/Ga1YmIVNoGAWKJbFLlLvXLxK690ARYRmMTNdGxfrS03I2ASlxf7AN3cJ4t
sBoy4FxgQLqAG51/fqmcBOUURQ1Hv/7gYxQ6kyjQa3YwHVpcsxzlJD3UmNjGNWra6VGx0nt01Ldu
qcv0yICcKEAKNOWYcS5+h21MeoE/eeW9h8n8SYJnWyCpUFsAm1HsFE5DAkXgwI8SKYyFhnPvS3tc
ToHfe/9sbIrIxRabwq+gfyQQq7jdLA6AnRtZ4if43Wt0tIEiu82jAkw0S7/awd9WmbhFVbkp1WJ5
G3SI6Heu6sabph+XSRVb8tuvELHkt1Jt6CXu34n6o+nupzQBofveTy+czM81krr5c20D9ZQMD2dk
L+ubjWO4Eh8F9Q0AB81DFCnEx/rb6lPuK3OvWCUU63onWj56iDMXY7QsMnYqms4kfDe++uX61q+u
qjPEM5GdoqMm9uS3VbMpiPOiNUovjA7piNIOL1+IgAlHnxqCo4RkbW1uTPNXcBS0W2hssaCYYy1h
SXbZS+ATiH229a06Bj8jnLnDk9NPblSXCI/9mspjMr8kmI51irWx0WufIGgwWhHcRzCRl+UJ948R
SFrJ7WuDAKMuGV8N/V1cAaIenBqmdyU2J+n7wCB+MpF7FUrmFG3Xt351FzjrgP6Iwpc3wABoPNLi
tP4A0oghXtvvcm5heCc7oR4sQGLighSDPHTkvRKNzBg33es/46ObuPz44NcwSNK5kS4EomInzU1n
jGqvUHCMd04lABaAzPmnMn6yYNeb/tEa/ioSyQWniRrt1yRpdtn02L6b0m7QLLeKXst0BPiy9aZW
Lm9SaeHvAeqXILWAz416lko2FGrPYTDRzO/qYbYVxpzvpK01CmjXN+JCGw7ajUgQBSGQPIWr6Pxb
YIQuDSVG8N7QV0+JMzOekIEWp7X1U530v+bZwMzx3zta5AgZN1Gj5pQb415KrPusmEiqfLomg7L1
0y4LLn6aKKY5LmAntMVPy+22lLNRxX5bmw/DgJsk36hofEsRDdMicPUWEk7vDuYWl/xCx0zsCnkb
2mHAY4UJ3fmuKF1lzaM6V3T2W3d+jQsIfCU3AV3aCTk3UXiOupCVi3cOHQ1xWOMGfb0wuM3Ll41X
tLIPok0r8gTADtS/5z9mdCaQlpVZelMw7of089yMbqqoJ1ufHruA3h7oo6jK701jizB6wZNiH8TE
AX1moZpwQTuqiwlLqJb4rFqpBx8ZRchTihNSiAEGUANhmipjTIvFiCfAOzS6d1YBrmZ80cxkb5Jk
WmhVdz+lwPSytL+rq8Gle7QVVFbudSKK4EWRUgpd9PMdIr1tVIhypedAdmHG5WrN4IYBiAD7U9tJ
+wkD+gbrdjl67M36dpogzEc0QvEIjZkYTbq21QFdyTLPfpG4gn67YsxoRBd8srliYPQ69H6wLLHT
U+68m1Q/LTQqEfDEXvFZT+Z7Q/KpFH9yjiEBgRcEz0XZvTzHtRxnmh9xu7f1t7l8llov6d+FBl5D
JBn7didOsnhrAopbSSnWOORBIW0MZasEW3tHdKWQOOEcA1VafFLy4GdJLIeV1+oJt67zpSbpjdP8
seie8KC5lcfoTfySqTd2XfQucDS2n39YGQjOZbDZHxefzeIKgDLLXUygJTtdGklMRjSEc5HwjSMQ
3Ea7zIbFkqo+c5ADwnDIfiOna/7Tm07kljjTbFRpK3GeFjnVGaGXMmTZzepIv5Uh5asWCsK9rjMS
NtwKqgdSt3s90bxwkye1dvlysSBPR1tYhwApapLfTmWjm6Y0a1r54XjsWD+soNkJyO6AUVRZmzu7
TNFYuB/C4sZWqlt2c1fXG2TlFYAJHHRaACCFMV2/iK19NtdokDqFV8qQ3uND2MVe5U4zoRT4XWO+
1jBsGArsEpO0TO/2AkAsNB78GNPJ6FeZdbeK327dNitfLD9LME5wNbnU2m2YbUI8Dfhi8/a2tb7Q
bTwhsI/PCbehQ3ePLkVbRt7Yfel19YP2xDzH3Q66a29J4G44lAJBcMGYr1GKGaWkLj1MUHda2+4k
Kzs0h6lOjoXe7svupQRqk+PqlWApFTFr3/IgX6vT+QmMJzkseJxpi4OizsVIsp+Wnq72bp1nR5Gp
zZjUjhXiUHDMzEiiLpVuorp7FHbLJUSG69feSrygzQkLkzxdzBPEv/92Vp2CdmeZR6UnFwKJ0n34
0o9Ss1OnLYzbyqd4ttQi0dCK3vKtlKWc7q0OggcBuBHyx84Q7POAgDi//ddnw8OBySefAZBCemLn
z5aonTVB3Sw80QYTNFBVkW5QEcdcb+Nru9xFsZKI/1CHBdDmfKWo1+Wst4ziw6YCcKaY/8H23knx
1ge0utKH6jrFHJST5ZH5H87OazduLejST0SAOdyy2UlZsiWHG+L4yGbOmU8/39YA87vZHHHOwIAB
33g3d6xatWotqUySou0KL+cSCVX1Zprh/YPO68MWeLECJfJVAkGivoVo1tKkM9VLPW3yqfAGtDWJ
x5oxONpGelNCR/N5NERBl1q+W1iS+/nKbQ692JbmGCE50w2F1zT1RwfvXAC+1/Dj5H+MUXcbLXUL
xdkFXBkbQ4ttePlg8dV0tAhfMty3jMUMV6URK31VFjiOV82hnYCrrMrNRujMt1bs7BX7YWiPSd0/
GJihC16THWWnLANtxEly4/lauSKoZwraNm8YFPWlk4MswW8aMGj1IGu0I7rSbXYnRccOVXKRUeql
5KUGsiqCXlVhXL1ZDhJgzXI6AJMFU412Ao7T5dZOirS1/c7nEI1fHMDrauLE8oLEyVc9SqHCUhyi
PbHkthq6LfWWtd2O/5V4SsU2XJJyjFAvygxNaq9OOME6ITF5KmiiK3PANtZdrOvyQ2GtEzgJsjzl
/MWHJqEzqLAx0bMmXWbXS82N6GdqMP4GlRGBpI/ic61wW9k7hYxojDfIBFefC7kLqBQSBWgV6eni
Gpl4AmiqgoqT9ME+ZJIFcEAJXyEB+Pxrr1AxMRICANhj0CWvLSE6M7W6QovN3GsM+Yg1yZMe4O2j
blEUriAgwVZDLQVWiILO0BIOkUeKdWPGMONIrTLMz5Fp71KUq3rZuROkmArtMC3e4jxeJ5ZiXHAg
VD5xFb9624cmKMOqsXIvk/Qbc1+UDRXibheZ0j4k9JaA3VUcfao03iHDdDOE3S0R/D5UO5y4t6rl
V++e+DF0zSPHCf8SfZ7LjSWFtJGZkpR7efDk0CWWc1kHOSribpY9/z+EWGtr+/d4i2evz0hUAsfn
45sXFDBdm+MJY8Kr/OkoJ3w1R9VqWtfJ9h95rSiMhdHeSfZasbHNroMsvh34G3YE/QPsgsWbX2lF
geAq97gR664wY8lzRtfa+FmZ5gL/svRkTelpTmkNKXvlaerD21RGL7+It8RH1w6XwZ0OEMu+Z2dc
LkMd1zlwFC9nTMba5NFe2NiGnPW+0Dc+e2OoJewP92XSUdEt2Nq4dDTxrqMAJbDueDMeuPKutMUM
w4Dik8C3r8r1VY64U9zUBdgB+nAZZjBsrDbP/5EnBBH0/EuUVC9cLFjZam+p1do7/3syTd8z2P1z
KO0sM9zA/68eUPGLcGUFKRDsJHvxYoSK7xhzzpMlS8ZOUJO6Lv4xddb7XGCtjsXT51fZ+h6j6iGQ
TqEzshivC5s87vqYR0LlmHfRvmxRSMahDU2DfcXDMRSg3Ow9x/mSd8G+N9EX2qKPXj/UfDUCXKA3
MP0INxfPR0QDjumbhA2S9FN0Wvn1oRlnV9ziNkJDJmpKfpa7gXFnjMgrKF82ZuEKvkLGjeIrrUlo
/l57mDZJVBjYVBZwkLtziRLJ2Fi+OxcxJDz/QfcfO4pgta95QTi/fT72NcwLrxIJG7SqGJxyqDgP
fyURKmUUqej9zGvqf3GNAboksoctMQXDQZX6Qyx6heTukNKkJDqkAGOg3u9FK2Ped7DBqAZxEEG/
Tn31MwtMtxh+f/4br7mYH78RzTvo02JjLmogCQD1mGMI4AmIU0iJyw6dhvBJpAYkXtJ3wsxV9O3q
RoLlzdaVsLY/0DJHdE/QX8X5uJyjdC4qu2mZozF6xRrKFSCnsH6L5+6Q0N2gIr6H+vgx8MOjbD9L
dXb4fAbEMbiIb5gAikBEkWQq3Bja5Q9ow2RKSsPiB2jVjprks451ooZ90+fDrH7o3+MsJlqdokBu
xThgDOU8oNREU81AeWHwAQ2TXePgkR25TsolL+AGZeu9XV1qAX1QAjXxpV42IWowHsKw1KmzUN6r
9kW677RDi85faxPOASaH2ftgzq6ZbTkJr1z8VLpokaaRlGleshCr1tB7A0898lrlIA/hKU0MryUO
yetkA/tciSqor6OvLBQ0qSoszhzq05PJlcS9HsmPArIPQE7I0DjuPPfAGVG+MeJ1EYMdZIMmCeob
GkDqYmVnf56ssMJKR62KHcLCoK7JzuoRpkFbMYb6qgKtijqzruBZHPgAJ9GNoJTDehYl/khHaFzf
yNdWQsyLH7W4/Wc9LEiA2G4+KFIzdrtm+hpypEd8YT5op8jXO9XGoNf56WIqFrOvJWVmzGIqCjl3
DRvCEen4/E3Jvif+5NID68Zz6drthtbw+rhEkmj0gBhdsXuSPFGwBUZyoJJ/5opxMklBRbuAPmAK
S2HC1996O6TnZYtTsnrH0++C5CLgP4yOxTybtd6ZgcTIMzX0gAnOscjGEMEnlnYUuoq5xNuh3VkT
aj0yyUSt7Nr4bNJS9ZE20Qfch/rJgPrQRD0CrKDiFC4+v3yuvNCJhjj5//MrF+ui6m2c6JokTA//
oapXyCd1VEEJ0FOL4EFQRPIN1WvP6lS4WSJT83zbBWOIzJC/9y1JkFdH6U+R3Yo9K/qU53gjOloL
2PiJOmoVYMTUiMXB/uuxLCfaHjsjyr1S2LgxmTNsWTtR701MQEU6HcFU6dLUE0Qh4fUiGEzTyMnS
OHkUiPJI2sg7/y/TJqQtwRioFy+mLdMznO3sJPfsVwy2j7pJ2QLq5UBECZNK/EBxtGWtP2DmJfuV
l9L/N8s812Z4BFh0RY9eUJm72niojORHawNWDrK/V9uNkyd+yeUrZmH+xO7H8EfAAos7SC61ykpM
LSLUuANe9nS9OOjau+5steZc368MhMg17U6KUGpfLFMl5eOIC2zkWamMLG/nyTjuhTG6mDVFg3k3
+NbG5l3ZGUKanvIRUAtft2y+NGLT7qiUYOJjZvcRtL1INb0+rI5BNUWub/lvcak/2FH3JanzZwc4
pM2Hk1yFO+nrlCv4/my1861c+QL4w+IGUASVmWUTiZo34RgmGT/Jopg3yfukDI/TXL7Zvf6cjtLJ
lJNTGiLXhNCOorqNUv/jh8GXQJX/DVTXn4Do7K1Ye2VpgBNQ5+DZg2e0rNRWSO4UgzZE9OtGbohd
YCdnO2V8aavWM7K9Lm0NuLoyguNKEsvywD2/PLNdb41d3MeRx+VCx9/sZjYOm+B+WH6ZMWyi2Afi
CI89PKfWMva6gEdNo3+HQQ7wEWgHJbi3hn4r1rqO6VAeNFCAF6IEpIGLS7kjlZBUQwqRzShv5Eb/
Fivyv331rQ3yfRG3X6OqOshZcYPzaTANv+Hj/nBQRsL04F+kgj+/e9cmSZg3ChNHwahYsuJhAjUo
fpJOyjM7M6wfMqk5sqFbN8PgOCx3emnzLibJzlS+vVZxcZ7VWHabmGpDaOdHEsctYujKxUbrE+La
ADBIXYIFLRaOCsuAfjDyoUV/TmU0ZoV6X6V+qxOEXNok4GxnNaTRVnXD6U7v5++6gx1NoeR7Ke7O
Q+0/Nvq50ew3k3S6liFTSxp5Nd0PYJ6JCtt5i4C/sr3hY5DSC69miAGLRe17eZT7wOY3l9pdh8d9
X82vk+LfDCqE9Ej7t5qsGyXT/jh6+JxW6Ul7Rrrztq1zivHTe9vU6a6YhpBON+O4scYrG47fBsGJ
Rj6SmY8o4a/HK+raNksQR/B6X7krIvX+pZLVhyQYX2lS+aY5tD6hBoXXmqeOeC/E0Y9MPw9y9Rvp
5C1o/AqZBt8TkkQI6lI6g912ubYpMpiR1CAbN6fOa9SELyh0vgmDtKZ5tGrtTo5TRPQR85P9F0G1
2pgK8d8vXqKPfQWnDorrVQCuGqkj52WME4KceYgSIYlEhVnF9oLiYRL9sVDOiUJeTSU+TFVA3pPc
1Xb7qzPCra7969yfmQBFtAzyDhKQBeIHuEoHSRsgW4tqAjrOd73dnhszfInn/EnWgQCc8MEOQd7y
SXrbmAfxn1/Ng0ONSHBcCSAWeWUAlUqmQoF6H/JQFhbxgnHaqLhDJN2BSCzEjGOqv0bGMde0jUVY
OSqwvnX4hcLV5aq6j+VmbEqZ1dMPTFYXpHdzMbhOjpFKPO0HGhGbTYv4leySDB4cgW56MF19iSOC
cpdygXK8NwIaCF2UJMcLEgNoNZjcyqGP1ToININdecqkjQ9eya4ZHYKSCHIt7HUWYUmnZ+b/dnN1
cFhxbb+s6XKwerfvEPPtJozKOhOpXbwpFLn6R86EWERO/X/auAmu0y6BY+BpDtYk2CaLi7Vv4lEy
MnPwbL94guryPIStJ/v5PrDrGxX0DZonhH+j3nhlrrlSnHoKF5QTBMWFFPfy1IPgaLUs2cMH0Wm2
CTGTYl9m9wmoboBFB4yWP00YfVE7olLTeWln1EwNijdh+zsv1Z0UpLu8USOOQo8/bPxWpf0vQxsf
hKjW50djbXc62BMKmUkhF7S4yBWp6mZbcvA1rsmJuB2GKL7pEZRIMVpF19OIk4078Rp6ZXL+GnER
p0BH0WpoF8ho6RB8Qd46Rg3Mf21I4SIc/8/fx9sJkQM4jSbjJexntqY0RhlCizFuh4Wq3xQ6/pmZ
S4/3UTGdO527+PMR17b/B7OcijbJypWrcBtn86C06HYGzS8NMaQ+UXjaI9o7+5vspxIQdqXqo1UW
t71evFA3+/P5DxATuLjsoHFTGka1BZcFWSzAX++fLdHPreYoas5FdENsdhsYkHes8pRaxeHzoVZ2
D0kizCk6vuAULyv9WZU3czqhDG4V8U4oLuAZte9MyUvq6gnngTraYg2v5Pg00OKWRuwGSkise/l1
sjrOYT8yuw4dSyklIas654md7/oATUdU2ZXAOBXFryBJWkIM6W1Emm2Hc4vLDndH0N65xMEjMjWg
1c71M93Y10XQuoH9+79PDoI9BCICUr0q8IX51JUouwyehbUFG+Wk9Np9BfQQNMmNBdaeOf/ZjFJU
7wj/ScxQFFCvCsRB72SSZHLzlPp8JGW+q1r9phwTN/HTQ6hvKUGvFDEZD2qOSLwYctlZHsotFr95
T4ChveWxdcjV9jyo7UFDGaqY+ofobAyvZrYrcnmX4mutSLI7RSTedKBv3Lprj95HYzXIuRD9XPq3
tKUto3edjkgzx+hQFw+p9tYE6fNon7GkgJ2q7ivdOjpS+wtjmf+e8xPdEG2aH2DnspEAwykjKCwi
jEKJb4Qsxyzh11uf9WarUeLKu06s8YceNbwsom9rUSQsxz4qGiFFbCX5k1ONt7Wp72u7fhVgh2T3
B9WJX2IlOmljeFaL/r5sg0eDF1ZPDkVafLUa/6GhAa2N30s53WAZrdzuf/84e/HmQu0M89wfkNId
on1odwc/imDVSjDmUfDP442wUjxPy7vOFg6CyBYTYC/7OsuiAKeq0JrJpPiDL+pb+o6m8w3wae1K
Be6Ac4GILC1Di4gmrtOyakYkA0HdJkunFtNSL4WCQXn280tja6TF4iLfEGZxS7QoekVFF5hj4qJs
IG1tbEzd2t391zctC8BJQE4wlIzUF/Sjoyg2KIjyaj1kDpA1evInlFs//7iVMijOFQKoEuk3fXeL
y1vPSiqTCdptgr8iELxCjXeG0h1i1TlW9BDYf8bpQ18ynyDR8DZXWzIvqzsGfERI8QJvLnWRhoiY
zYmRYxI3cAAlfVS6/bab1No5gND6f4ZZ7JiuK/IW72U61MGdu/B3l7zBhwJDPUSbxaSVOFdoi9Ba
ijophOrFmauzIOxbC70cUeMQZHyLolFaSQdJu2/biXquj+jIf9dD5R4iaETaRKGf9qp3yunQGBh7
VGuirL/VMY8Vs9lN3a0W5T+lqPWcIN9JvX6j9vbXjY20Mr1Qx7n/IErwZxkF0ALv135k8slCVIJe
AoqUosW1T7HL7F7RSXqJyz91kj43zvAts/SONh13iMbfkjTdgki9hXryPVTtjdxnZSkIM0GXBBXu
Wq4enWurykcS7pQCW+5Mz7Z0lyK7UMXGV2y3rdh3m6rfeHuut7QgTxNSK3TIkF8vAr7E70BhYkSo
VKc/6Nabyl0/5f+9bkhdjW418kI61tAxuQy8jFgefUnXO+iOL93w4rTIDsrfEn2jgne9sgwDE5b9
JPLXJcw/SRpsX1XpPBgJbiPVbln8Sym2HO+rcuuTVkpVAgbkzjFFmgqp7fKbClspB3uuUMme4gc5
rYkPu7vR8RE1fO8sgLPCcdvoTYW48fkGvr7mGRjkHnEAoFoUyy4HzjWrGv0eQaCu9F1TgmY1O66e
HtJNeHFlPoUruUNowjDKsqbfy7ka9CpiJIVyjkcfQuD3pnimMFZn2cY+vH5RMOtBEhV6oCj7Lbm4
dZHDDZ8dcuzEodvnXcswyh4k1+5OUVZhm7WltLI2IG7gCCyArEAtEbP8V6YDwK42c8KAY/LTDh5H
80cQejQqCn+b+O3zFVvbKyrixHzWR/uVvKDIac6sY/xkt2gUf/9Z+89O9561N0lyqHBPRZKt+/H5
gNdXCRsS1IIbnaYQZDgvPy6UUkJvyFCeXr1H40uHVJWMV4B/8nP6wsM/jb8R5KzsFNFoIA6CJhIr
8YP+ms3Y6Ns0MwOkmuKGyjzC5qPgKvlHbT7Tjfr5162EAmgvoMsPSmvpBM2Lo1dNklOWNdJfCr7G
uZMcczNCSr0+mRlJXXzwRxB3w9jPhn2bRd3DeN/rT/8/v4GGa6I6wWZd3jVtJtuZGiAjE0YvQ3vX
j/4xzOSjFflHQ83c2UkOcmkd5Cm5rV1qOOoWQWLlGqDlkjqhQKlQIlhsYF0Ch6zjuPPqPHer9Fdb
voXVy0xN8/MvXVtasZl4J8iOqJVdLm2u15pS+TPKU7W9C5rsXGuvipkcsrw4FM2XzwdbSVCgLrKo
MFvAH69oZv6YR6ORaSjU1NZOpVUwUJ5Hf3Tn5tmsnrJZQ2H7R2EDSgQ/6DzO52w/5MNetf9VWYHh
NDg/dDXauHE/PKsvUwVkMLlthdQCR2qJBNVRYpi5HvF+xTd5r7hK8ESjBHYQXwf/rVHvoKq4qYaO
/alvX+fhZyAduuq7X9xjs9bJz2X3/NYXmTuOBzM7ymXratGDPm1md9cVAyaPxwFlI9EKvwzmksHI
uwRPOm803pVieKE75JAF73Zi3frOiBxqczvTrCzZbxOA4ecrt3KfXoy92CZDMDWlMvFWpLmomrZH
q28oo78qbXkYaUgJ0i2SyvqISKOCIlHHXrah+dZcVp1P5RqjV7emqAXM4EYF8rb9ndFg/V7IG/tg
fUTIvqiP0E+8jP+1Wrd7h/5VTw+HI/tw7l4xvz326DhnqH/44+/P53TlGmdO/2e8xT03xXHdmDUq
aHPKhdZrOzzvYBLOyEXH++I9pAAx5v98PubaWwXqjQ8o6kMKkdTiKm+JzWc6dnmVVGzPtF9ZqZ1l
P9kZ9b+Sph0Gc2/IMxwX9bQx8Nru1URGIHQ0Bd338qLRUzoUJMQsPZVIV4bpNJYyHWJ/0gFyQIke
VtpTl+YmTS3MPLdAmLW11T5gT5HcXVHb1CZtYtBsRi9j10zfcuU1dL7Btm3Th1jb2rsr4Bc3Crgn
vS/oKkH2uPzYvO5tK1fzzuvLRwfJkgEMolF+hto+Lc7ZePRzPtYMd2r/vabYcNSSh0k7b8z42v5i
rZG/RzeUOHYx40OixTINKJ1njU+1quyiJsIgmba8t0T1cezSPbl8MU00uXs39WXxg2gUUlBHK13z
ZHe1G9DIl00b237tZUMhjcoLv40C8WJuUmxTA78kWoqUryIBSuKOkroCrXZLGX0F92MZMEaj/4eU
S1liQEooBXlPpRUj2n+jP6KbAEXwOKGBFNCfumLRepn8Mg4bOegKEi3GpVuYJB+E9+MZ/CteciK1
icaAxzvsd12BDSeXB41OJ3U45+ZN96P714BmVxwl+SdIaBEdCKecrw5EA/kmNL2t1PO6mxZaAw8G
jC2ifOJ9/XI7SjQNSeiMdp6a3Y6Bh7x0V8y4D4R3aS6fIutJpTWqcX6Zznzo6XJO7dsGaTYfi0BE
ScuDvcm2ECNePblglAotrGTEy9yjJb/SERcivBG15UG7M8fqbuQexNWtcfM4O8vyQ6C81vBkYiNz
Yym7SdPUNWdn42VbDTfZGyJvRfIE/eTLyWlC1UxJWZicAMXJoPHkYKAO95KEmZsXjYtVs2dIyc7m
DeqU2tVuymDjSFwFYaCU6BnzyAnBW7LOy5+A3zqFoWxqPVvX4T0wbs5R1JOdTIVgI4u+/l4xGGJO
YBGcQtxOLgebgrYJKvTGvDz0JEA05ZvT/K78G2dylXTfwE0LXQtraJ1SmLwx2R9v6MW6LwbXLgdX
MZcPMCHhS5WbLnr+aiWuaPCuvSH8Mlv3c7gDst3VzLZ0QIEgku8He1+mrpY+y/ZuPk1qjNfsjzYe
dlbgWioJlo9ubbHLf6lJuIvsmA5H5URzx0ENn8r5sWq/Js5zJ6dup6PdXKluX3yVtczFqWOHifMu
D9OdNpc7ZXpWsn1g7VP7h97JbkWobaCBOGhugNUcdgKVa4YHGr6D/h0jK9dILJSfUONxu5ja4anN
HhvYQZ9f4ld3OPPF5SUazulEuoIhcBXIpChvWywtXkUnlFAJzicPLgGlcrQhuEAyc//5mNdlSpqN
eaMp1BOc0HGw2CGpJHVxLCEHKBBKwfYXokswNNwS/iZ4WZH8jBEzmYIfobGReK18L7UpvpjaOBqa
zmLoPEucySnsD3FERQtEp7/u/JE03bV21Cy6ZIuuJBDQxYa8GHCxIeW8JnGPnMYreKIjOsjNFjs0
WoRz/h1IOFpwLLD0FiJ8G9N8dQeKaUYjVOA9PM/yApx10iDngeJbSyNyreA2K0wXYdqdIGQLbTlZ
/ZMy+YaZesqACp8QnhqHfbUVKKzO+V+/YxHb1/JYOoXG7/BnaL2YeGpIvZVDv59kxIWkEV/T2Ss3
rrwP7tpy4iGBiMjeIe1a3nlTo8lVHpmt11c/2uZL7Zza5Kuf7ib9i2Qf7e53T1xIWhO3kWccG9/1
q70yHpLqCE1bNIhZWyDVdR7IggCqCGIumBEv5eJycsrZQW0D0Gg8KPXJsk7OdGvWyFx8L0/STHro
JoFLKySIedZ6mv1Qy14Rufa3QrszjtaAONWuejeGneO/aOn58/3ykd9dzdj//LyP0P6vqKKo8TDo
I2CfOPSqeW9kB3zW6qc43dWP9YQux2Gs9rHNubzL7mQ4NI3Oib2di9Ocn+/yxk00FzX3Vt6HCgyA
3QkCgDM8K9bG/fFBq736odxV6AZCq6J/8nIeszhO/VlhHpVJ39vMWohYFB0zb3gpvscBPff2mJ0d
GQtAS/GoT+7HQT2nTlfQalN/R+7Oxd7E7fw/dZwc5/Ibulr7qieENqTHxPxjyDQqWKeUMqp5X0YV
NXwvku2TPRQnI0WVHsU8QmwsD1TnkPv5CQLR2TKeiQF2kvqz7WdqId/RUmzK16TSnyJZPkB3S7A2
jbr01ErKP5ieCm17VbgUvsWJV03mbdi9xvlX0zzHIQCAca9nR7Tb3US6C6Vq38F79+WnQP7TaU8R
Gxl+R4KVdio+pLopiPgLa34Ni+SQavVZSyHyILzMg/T5NjHXrhXlI/qEegFUsLhCDccPxrFQeTLE
rzw0/wS31bMxHEq0oXgdb+PuNMP1pZVOPSkmtDYqM/th3OkBEi87OjIq9UZpdk73dMb9RI4TN1TQ
t8rf2eB7wzhERLP1mdOnPSv37c/sMLXcTXuH5/mPeeffSdIDPTzxuKt1dFA8wB7VOJbxbdk++vYB
ZbT0RXmoDs5TWMIy7t7oVe/j48YkXOV74ihD+CayFfzG5VnRK2kItEpvvakr9vn3Ln+y0Ur8FTxK
PxpOSWdhqfqPD7I0sqmeM/tWqc+KvtfTUwUXpHuw2rNhvoXF99Q5VFFLb9uuaTx9LN2S4nV1lPL9
FKi7OgcfaKFwnJ3wUaVVe1Y84plZP9AxjUHCW2gcrEZzEcwNvsAtMR6t+H0YbvPuIXB22WtW/lCd
YZco1aEKHgwfu6qEK5BSEIyVR80/jqj+qUHgFd07BMa7KNgqN6xNFOwMiKhIEZOXL3DGSVYL31YH
okGasUDkOJLBXpgQuHnzEw7xxqO3NhxlMGJt6lHAbYtMJMk0JZasHOg6HPc87kVnnoTFQWL90WLq
YskW+d1Yed9hO9HWRvmLouQiunf6JJQGOW29kma+qfwp5FqE0u3n+21rlMWNN+LfUVF5BF4IuX10
524ef05KvRWsXKXO7GoiI/pUQTCuM/oMjb6gTAVVsXst6f536P2ZuUZHoGklGW+z+asTPPaiAZ1n
XJloWhqHB0gee70mkWu3KuZrkSJ4LhEiIhd0tSwVvR1aZGMjRzyb9JbLZVDtGwkV1Nz+lcbfw171
SCoDX/EqR9n57fPnk36NZaH9wDNDYUJ0nXDXXb4zPkGzGcYayfxQuSJ2EyxF0Ziv+n98SBJpiKwa
dIKi/vL5yCsRE8AKVHKMNxHoWW6qbnCyPo5BQO2IMBiRQRV9mUTLdybNqcW74xndViV39WMpMnFy
WGUQvMUWS6YuI46KG1qHsHMNX0VXmPALEbGq0DoUOBJHAPu1dmNzr60yyAGgPReqbFDqvZznyC5m
GYcAPjf5VhrvqeROzauYZyv+KrePdkhXlwSHEmc1KdlCZVdy4w+SLsQQFAKuHHDMyTBHkG9EiB3f
TfrHVMA3KAQa/U/DqrY+dSUdoO0W6AaHzA/x58tPLVF+tpOYBoAY6r1VZye1OhjKjC30o2iwaxpU
FC26U9Ff/XxLra2vMPkh9MS1gGrpIgpPE8sZOseqPZSmdmb/U6jCW4IDHr5xmXwo5Sg/hVDOxrgi
HFgEaxfjLsIFvIjVjo5JMnCk5of6vdXvlOHoGD+xXnX9Gc9c5j3KdqKPL8Aq4vPhVy5OIW1F/Yn7
jHr7IgdqB6UeCqBGatDmuZ30Uzn88Mdo6yPFDl1+JFpIJNO66DNaNoLlSZRzi7TcFPrb1L0YQI0J
GWwY516vdwe8fw4m8slq+yi0xfMgOLSj7Zryy+dfu4K9QMTgDFG7JesEkrzcXqlEY4oyoednAivE
yPPoqEsa9beCaN1ungXo1htu7ejuaJOHGZI3bEnHXt9d/ARcIkTPB5HRshRv+EVhpbZeeqKTSkM0
UTQBVBnNkBFxH5oXXRndzOlG6+/1Kb4cdRFm4BhcJ5GQJ03L7ISBAXIF6KrrJ3jKd1WZP23M8/Ux
Fl3ekFHAl3kcPoDhv1IlxU6yLEzo9PSxlceU2K1rZdc3dPilNj4Ku7rBRQp35JDwamNo7WqrEW0K
ngptztQAlipIRjc23FbU4WbnxkRVK4Z4hW5Cp2Z3eYlasjC/hlemswVjGJlCR9yct1yTr8Osix+x
PFZJGZVhbIS1J8sBVpQo4UbGSaadR8V33Z/hf215GV6XPOijQJoG+wREU8AxxUn/a8qrvmpzTZkq
r1KKfRJAGjRlL9bas1VJeyF+VQphXgmbC0N3C1XyuiF/atP0FGIgqW31Ka/k8qLzE5VXdrqoHy6u
NeKeIanDsfJ6IwToL9y2j71fKezeHK2zoIFkSHocIKNt9Afh/CTeUaEXbGJlh/OPl2WPA7SiDt1g
e0T7wdQgWj4WHTZvpQuT1QMn+nzrfIi5X95S/FS40kjto+oI3nc5hdlg25MytaifjvGeHj0UNmhY
B3gQAvSOTXOmHrg1kjSq3e2DuXNT+Un4RUTnvPtHnx86ngy7/Tr2WCh2N3GAEgitDQK9qcPwxkxw
BVSrs2TXW9eruLaufjhVLsGWII9YqpZXOEqqvYVKap789InmTTTuBoSgkWgVwhVmc5xR7hz4XWm3
FROvHHWwc1sm2xNSWct3EzX8zpS0in3HPSaCQCHfkszGriyPaoayg4YtYd4dzGbjSlu7zC9GXmwx
vAg76qR15UUTFjpoCghBFCEcI0a39Bs74+uJQvlXhBmPSgu/9f75lrmucInqiSDMQuxfUSvqTK2W
2rovPW2gdUykA5A8c2c4FF1ykgETdbD0NpmOCeoVxteN0a/nntHxD4MmI6jWyyaPPinywopVbnXJ
PDTzyXiSZuGnGe/i5L7zT9jqHZuyP3w+7PXldjmqeOz/umnShsZMc1JKagiscnff/OaIKEZzTovE
66wN2vpK9Hs53OJigxY8aqXGR85q6EKXcacQcRQ84dHD7ZHkZZ8J/c8gYZn9V8Fb+vxz19f4I2yh
j92EGXX5vVWcz5hoy0i9krs28Vc1OMhJ5qWpvaOfOzTSD3vaXvHvZFDjjcHFZF4ebb7+r8EXOVYb
TTHdiTMbjGqLAk0BfYVMu3d8isaZBErCbS6WGd+Am7TRT2GG5jiWnHm1dT2uRMj8FOhg9DhAIdKW
8KwV4Hjct5OQy052sMO7+bWYe6Tx8tMQCav1r2HWcBVuUaSus254Eio67/RMwQ5amsdSa4HUOKMI
NgfVsZ5/z6HjVpAy6RPagHhXdjapnUin0TQU8erlSodWgThq3KIFht2QGtW7qdKxKafqVR4BNm+S
+dfG8l7f3DyQyAxRFyZYQYbsckSztIIKi4KCpoLxYBCH0KB5HPuHET9cc6pdYwQHo0IdHorefv18
8JWvFdxaMCfC4WvJ+qz2lQw2QO5h9nMq0+4+9F0UlkJ8q4ci+jPWvz8fb2UrU1JiISF60Qm1rC1l
upoGWmbnnkz0K09IGwX1xhP+sUKL4wJdkB4cZHRhD15xLngSYjtHz07Sx8OkoQYdG/dhbtzT1HeY
0m+ooJyQ9Ka91X4V4qxmZn+JxgZssvjl6P17lQQzpSdT9/zE9AIHdzD7IbCTH4mBEEE3H6bQ+eoP
/a8OY5hdU8Unw+hr10aS0YPgcohiKUB4Q33uw38/n71rcxAN6Xwoe/Rpg9tdSZCFUpx31pDlGJKY
iAb1e9W5K0tgfF51cFMRPzV6u2vlCNw9dUfjCaafO6j/bPyOleNI6zAYGAEngpTLJkYNw2xa2ZCK
k2ANzW12Cv3gS11FN+bQ39bp4zT0rq2gXjxmd6ITR1zOtMscG7O9LclzLLXZWPXVqREtpNwPaMwC
bV6eohhNcJh3qOdNAccGCD0difin3NUGogFU2mg+Q1eCalqc02pQuEK4MZvUYyBv2sutvMkUbv/n
tyxSTF8P1VCh+wktEeLtkcCxCH80qCuYYXpn+u1twO0c4VBvB5t8m7UTJjpnuEn4G+be5TwQPiN5
kEaF1yJTNmXBQc+Hw4AhUCmdROVaODrpP4rAINrWPp6KfCwPsxxsLYgIvZbHkMIi21QB8zKNxZtd
jPQSz9OUQ32imdK4pdQKhJ+gsGV8qLmVZu/OpgyugZUJ4knjeNrYpWu/gDtVR1VRcDqWJOZgTpV5
bAoE++RHC0xBQXtKiPhPaOIiM7LzsXswxmCfWsFRPRn4Tnz+A9ZOiQM0C8qgEJotlYaUTI8MLTG4
FUKK2Bq9/XhwxuQsbVz+56GAcKCv6Og8f7RZXq76UEtli6pS7vmqfLbs8Oggxq41Aa/YxrpeYxcI
4oKcCM0K2kqXGOhcyrHVxvTP+LrsppP9QEvZvWO9p/5tgzqlrMVPQ5/9d8IMo/L8Gwo2PmgPLt5I
nmvKba2CVp1Nb7E+HuewuqWIlEk3XRbdOHm9y53+GOfZ3m+je00yzlE3bHz6tT6NWEUo+EIKhnau
ZX5dJIGV9zOtktKoeF3+HjfGmXQI73PpkBs1lURO2fRiK+lZm5M9ck+SIh87e0YIbD4VUfbt8w22
Eo7Rv8zOplePAhL8gctlz9H8lnIZ9RCn6W4IMjw0cehJ1D8Q6abGMQmxNMtAIWySj5+Pfb25GVpY
NArhEF6AxR0XTXVhlbMKTYIHZ1CIUpwnqwqRaouePh9pbcfx3NHfifoOHmjimP+VazSlFuB0SWks
Cpszegjfcmv6g2Wy1zW95LaWHe2Hudiq4a7P7V/DapfDUqkL5URoQMKHqUApyptMTR4Gu06gH9Re
7zR3vhzcDrbOdhsPn3/ztWwWW41yChGo4OhfpfOxocaqUaPXVrbnqi3P2fS/ODuv5ciRJF2/ylrf
YxZaHNuZC6SWTGoWb2AloVVABp7+fKjp3Wkmy4o7a9Zd1tVJZkBEhHu4/6L8AnB/rQTF16iXW4tJ
npxSPfqk4chGYe8gSnGcbM2Xfla9dmV+9/srep8pzlR5dw75COUQ294+jiRrhCZjdtBoFHtNHrwO
eaAMNxRK071asrVbH+xpv3zvfxlx/vwv770cGsuuK4A4en1GHfZBcbInRXwdArDLWXIKBRmH839a
Uf8a9Lpq10nQXuXEbTb2MoYOH+dyI1OavzLcKE616ON43SbRyfXCD27316+ciU6sollK2Hh7v32a
Wk7QR+B/snFjl9AumvZY56BMYhefH3uf5sU608WiqUpMSV3fceTSqJ7AbHzDvf7MqeXeKK0Ptt6f
mpxv4/isjMwyp7nIFny90F1rTAMlgGM3WsoxjPvIT0GnBvYlrLxqURVNsZlioCIl6vakXXHt7erg
KOB6eXq4nET4HIc29uZB2XJ8LR+bqbNxc8p2qH19mxJlIfXmBgrR76frL/LBn4LOtOpmlD0uDG+f
plunJkby9Oo9sMej+1h1futuQnC3Tk5zZ/hSje3Z0dBsPKSYWyY0aLPI+/LBVbw/2729iqu4FaVt
CRWV8xXMrRXvy39pbgMLlksKrQptWSeeVomZndUw+WgH+dUGPVcq4OHS0UDP+e0DSJ3RzeoSK4Da
b0qxyULrR6dKGpRheRN22W4wvPWguis1bChajM+B6q0jbas0j5oBha34YP/45X46h06Mp2dJ7+tq
8KgVDeh3lGxFBtyOwbIUmLOeR5s6ZPfyqodMeJehcyOaLtG/y56bS2OoECCF4mLlen0mlGbs2VFH
KhaqciNcVfHNqtlPVrv20uZsuGX0Qa7wq+0SLQKNMvJsm3ktG6erg2MI16C3NRo3GHWtS7u7Dyzr
hGfgVpHyrgmL3e8n25zZXy/Uvw55FZHBixiOpMqPviprL4nWnZYvwsJZoWSyRvXog0f6i6LcXG6E
Tz0b9HocNd5OMBrfY9V4GlX40Noh6u1PCPiqvXaISKhBj4ll2pQ+7jA/BBbHqcwAoUXDR8d98/1h
C8l2OgzQZ5np7/qKrSGHXMe5ZGmheZkZ3cZRklNfAqIe7HibGRy+upy8LHvq2nibVNEnaXTPlFPx
j6T7Fyna11qlWB7TDguEWS/TOgP+7k5PTlavHaN18RWIXxLrZdRBElXdupfDS2GM8JFzFyyoKY+V
AxDNaaKHLEsMUEoFHZ9RHJPE3GT5sDCqbGtV1gVV49H//Ut/r2YFtWUu+BOZiRrvROQC3ACHYczm
kkD0eoon58lN8o3deEigq27nOwHwNld+Svr2oIXDNu30Va+HuybKJnDfZrNI7qo2RwSGrCrQ6sU2
H8KtOg4f5IvvN2TgC+rMNeFF8Zauw1sQT5WupFqylIbcNGqDqlR6N0XGTVYI6Mdq81J8UbR6FeXp
j1DWX2wj/CyxWprij8w93q3N+UpQRiAskDOTxL6duHHWtaZbcSXO4C1r0e1aQ79BF9lXu3pRT+m+
CYIPoui7tTkPCbuTsM4phpj0dkg9CKK+L5xkGcD94DwQlGKd9+06dZOt7X30rH91gyBUZjIpsoaA
7d+OlujuVMS9mixT7TWnATrWLV3HJ6+96T8P7QclvTmOvNl2uDXUXQg0DDVjY94O1iNVXcc1KseG
/mROITZxra+Uzer38/x9+JiHocWBYhd3hSXs22Eaa9AsrL/SpXSafdq2IDmBPMHwNLL+rsBbLdHh
+kzpqdG0+w/GfhdKGZuOIDfITs4R9Cr3FVGr1rkEghoZOB8n8pDo6X7MnJe40G4sKz+5UFc4DR1k
6S6UGStupKd67G84pW4jJ6DDGXUfradfXhT9PsqomGSQnb19IHqfh0JponSZJdk+bs4SMIXao0ba
uaskgOg0dbsiqI/S9HxPGfzMoxIqx0umTpBLZAVyzflAtOZ9m2R+UCD8mOIc1oi3b6/JafIsshUF
B2q1WSW2OCr6uHENugKRfZmgdDqBuuAcj27/dECB6qPK2/u5SF0ZxTP4jRS0CYZvxy8qzeKoWCXL
kQZzOVUrJbhYg/rBXHz/5OEMzCx8khmIjMbVKKP0rEof6WWr1VNX3VUup9DphCHO+oN59y60UdYA
x8AuDGgGaM7VvFOFYkaoEsZYHZa+oMucK09iCHwXKxIo7+3KubRB9MGo7zcPBp3FkS1i+uxk9fYZ
llqfWKXqxMvCBiTeNLMKpq8q+RZlsENuOr4afJArzc/r7Q7CiDBrQIZCsn9X1ZaFEatlGLMf19Nu
bt4qenWrB9M6t+NT3gcfhMxfbCWAncg7ONCwnt8x4Bu0DEsrCxJg7/ORBKV5Wz3gkXapB2clWUKt
V688U4RgJKynD97pvASubxYt1VkEf25nXZuETahPdqmwE/QHg2UOaN0M1Bs1pXtdT8fI1YEwN2vT
mA6xnvpT3YGk7NIP1um7kzXzalYbgN/D3HrHA1bjvggLlWuIZO0LAp50u3s3s89O7K5w+/mSeuNt
Kj5IGH81KuQ5TiIzfpbB306sTPCBKoiBUI/g20x+PerPmMHdt5G7rCL1kufTUx/8+P0D/+WoFgkS
brbue5POstONiD0jWTbFDysQq7gYnzR9vE1yF7/f8Q475HP0If3iFy8ZTCxbA/HqPWUsAoNquQEP
uBPuWsu85dhPTy4H0VzhxZrdo5N8+f1tvkdCEKBmFVtAVzZcnutwEHkpaXcNiIfa7T7tvBO6zskc
d1B2MHdG2z9ItdkMUHzC9EevkoNo0XBbiP9DDEBPXePmbdq0XNHVsQApyzxqEziCOZpOpjreisn+
ZpfpSTGG26hXsTI2z0z2x1FLPo/eRyZdv4hBjG/PSHrKtNRGr3Zn3W3IiwayuymtFpY1Laxyi/TN
uvfrINhUFY6TyAvbuIOBdP1oa5lv7mp1kwvNfqE0ot436HLPSwT0WTIvspQhHW+r9OhhAhnb2UkL
jRstdte5Hi3bzlmxLk9q0PjocKyV6CNFjV9OiLn3wbTn6PvOLshSrMqJSkm+rcotmoNFFW0pO511
xIaF0ezSTgWW566ioj6Gpfc0ASauOC3+fl6+52EzLx3AlqwCdLaJY29XfROhHh9Gs973JFZGJi/Y
5C0rNBFnr940ltsmn+7TwP5k1C6o4r5eC/tQuQujDpdmic2G+tXK1FdTL1Dqt4xFyld00/TB3vSz
yX794kjO4SDPVg1Ev7eXKes4R7stiJZ27d3UsXUb58Ol0e1zH47nCNRiOughaPZoaRWailGnha09
jRC/9MRXt1FBpZQHkkd8Pqvmpleq8xBXd0lenAqvWeOqs5Ijb/vGa4M7RSu/m13g+FLmB81GgsUF
+ZpH5oNNzF0pXXou9JpCFa0rN/Y+stT7RYCnP4qePS0D4NzXt6pRV63sFiuCGQdaDsCKw3pl4Wkl
BBz52G8BHf9+EvwiwBNm4ZygBufBPLnKY0IcA4rC5UTeld9lmd7a7Ey1SO44TVyGyfmgDvK+TTNP
OWjVeBtBnkXF6+27zMwhTaHMYrwRGrd91nx2vHHZTt22NHqE+mGgJZ25aaFohFjYlbJ4GFsd9kKt
wVBGGjVlZgq8Mn7/EH4RiKiaczUzC4bM4+ohxGVQJq6DHUiqKcyf1zSv9kouVl2N+lcvVgHkQfER
CeuXyw+WBBKAVEjm0/fbZ6ErUSZGbHKWTTzslSr4gfA1sMv8pc9twVuXr50x+fpo74Wbr9tgXLSR
vcrxWgjbbjv/a6QmnOdat2dIIWgDOrUlzlfK8vePx5iv5HoFUiylhMPFvlcAGoq2iSgcxstenlVn
uLj0hL0kEItAaurByF6pYD66dduc2jqARSm8R+kgiCks2DedB001VNCRTaul4z2MUxetok4JALbE
/IwK86h04InHBjwrBZ35wp2FLvFgSAMj33tTAj2ynb45uVzLQt+W9fPv7+9Xq86DVjDLDQO0v2Ya
13EqNLSRWQPcW0RoWFrp9Gzm+VPalQeY3gTLwV7/ftBfpbr0Bv816lUlAPv22mjKMV5Cbcdc64Lw
/B6kXjBWi8FD8AJnR6f6YC/9VQz865hXUy5RpgT1KUQjpJqd4lShghN+kMDOK/jdXLEoo8xpLBnP
VVBBT76p3ZDb0hAvCXXttWzzhRsUd0Er/r0ARrkKCTs0COHnUWADXHI1lij1HGBpMSeQAdvDcMoL
cT8p4rlOhtNQTkdMwvdj6O0Vt7r0Q31nafqNoZcLadzTqfP1QV8ja7/L3eqUmPpRH6O9poGH/7de
9Z/X6f2UUiepp1P6dqXbVqY49DxIPeQpNvea+0WIfe3sOut7R2Oe0Bb1D78f86c7zL/ew/sxr6Km
UYXK2M1jqgU7elydi9LaeF+zslyrSn8Co4erTKUXh8yMVnFW0w+vztF0N2mnkYaanuHzEGjrtIQ7
F58ECg6N+cNKdUS0xguQ5Q8u9xdxaG6XI+eADCJawVevsmhElyqS8sAkxVFG460MlIMYihRCduau
pmq6uHrtrmuhfjZD78ZAGcew/DRL1105bj2jujPwmcEaTDdWeKjcRk4dL+rS61dqqW9EUz6JfY8s
RrLE+Mvgnn9/A2/3EB43lHjaCeDnZl9C8zqElIWUsm6pB8TkDPexco/JF3IF2oIscOEmzvL3w1nz
63vzeq/Gm0PaXzqwfRFY1egGVNLzBjbx9AgY/jiEFZVvAIK6UoPHnQ7qFBe+F4DbL8r+zq7QCAjQ
B4gxHgvV8K5Xo1uDogyqxZskfBw6uRzR5JmNFxLs77oIBF4UgUuSS4z3nKlfBUZ/cCusQBIoAJMO
Wsy9D8dn6Yhne4w+Jee2VZedMmziMPs0mO05t1ttWTYImdhq/9APZoCzPMf3phCfO1gXncBJNLf3
ORWMvuFq++4jAUrz3btB1ZwEF89IsJRkVldJx4SiCzR8L156hbeu6mjtxMMSbgUiT4vCueFBrcap
h8QuDlWkHSPDPD+0QFS6oboZVPzhC6d7tFSJqXJ+O4Y9RPYAYVrqApEBi9m+r0J5k+D7GgvfXGO+
veg0ip+0eOT4Q5LA5cohUopT1IqDFhQnAz84Kb0DNkpLrVaXTeVs6nLX4zIAYXM7SG0t9e1oyA+K
OW+35n9uCUgr/4SkAMq5LsGZY2J2nsKcCSdwsyFqgvI2V7+53bffT86rxsefew9reW7wzlpWV6HN
wD+sT3WqRlMDn2Zvas4iwrLIKZp1pcZ3njxK3b1psW8RrndvK+mrB4/8dXTPSr/M8gwvDWNfB67h
lwY6NIMGSvEjN42rpsd/XyR5LxEPpY3run+dtqY9jSmVFiD4atI+2019n2dUYEekn80AXomd+WZ3
lmh5gtgu0nWgVudAqT/gaPysK71Zy3BzMRcm/aCYiKHIVf0cLFhYlAFhrK7Hi2LW64Zer1XdD2b1
PVetQ+WZZ7MIdw7sASkNf6ZwQO7aGIO7yzvj1LWv2fRUDgKtAedsSO0Zq5hO6gut7/a92aLFqB/I
/TlFtJDvO7SBUjqRr2ppfdKN7qKm4cIO84UxepAzwo0byq0u7LMZZ/5EWl4ry9L9JIZFo0Bq1ZSV
1eGNkFZ7S2bL+e+g2lda/qS4Cq7T2kofqBeGa0NUCEF2Sw0dMYBCG6NJb1Uh7uquvp3ZZdPgfNKn
/hIO0adQZvdlgmiCMbx6/Uenjneb5fyA2aJx3ZqtGa9bzK6ZBkLaxMJ6mLBDP3rKYgJuOnQroz7G
UKHL6ZLkCFQ8qCUiOsU/191/fh3/X/i9vPzzVTb/+C/+/rWspIjDqL366z9O8VdRNuWP9r/mX/uf
H3v7S//YfC/Pn/PvzW9/6KHM+ef6R958LaP/eXXLz+3nN39ZFW3cytvuu5B335sua39eAvcx/+T/
9sP/+P7zWx5k9f3vf3wtu6Kdvy2My+KPPz/affv7H3M/+D//+vV/fjbf4t//WHzOv5Tf4s/Xv/H9
c9P+/Q9W5N+ogdIwIGOakU3kTMP3f36i/23eVLBIRTydCjyfFKVoI37J/Buocj4zLdpRIOfJMpqy
+/mR+jcOuMA9cdFCsBYM8B//fWVvXuC/Xuh/FF1+KVGPariTeQf715KFVI/tCGUkMIfkLAjoWW/D
L06dyZSMfbvNa5zg4xRJirx+GJ0xOXaC2kg3OC5irb26hP7d7MKupbhW4VYKHmsrqEBuFSKxH7hD
vuqQ7QQlCKu2GvOLJcaEHSgo/SAY+aKpqf3MzfpN3DUSO5DppRzT9rGzJuuAVzEWEaN3GFI8AQvM
iviBvvXrxK4XSWnvDKeCkKIFHZpxVrYxmyBfeVH73Im58GZpH5xpfjaKrx4LYCQViTZOUnPEfftY
ut4D8llHzbZVrbMw7Rr1PNeFUYChomGgyJUp6BY1pilYiq51+PmsSsgGB02DOgMH9qWX0T5UqxsH
eULWJYZOeVs+x6DWmyYT+yoejRUqmotRqtq57Q3UHiwvXuM0ra7GVLuNsOE+ha4RLZK8iTd6XeuL
stUd+l4opBpVVKzycog3Ri+/SOGO63BQXnpPyY6e2h8BUu1cy9iF4IMBSY3pug2/T0q8SdIJaUoj
erSdKT2244fFuKsE+KfMFQizGSQP0YSjzdWjE2WtJqEjtugvWQe9K8aVWi+iDHg8EtfVwghNjvlu
W+4k5lbrqQN/SCZbKPpnI4vVdVz0J42qF9rA/aMXDOHZtbdjQxeWdYSUqM09FzkbNtIr5YI/3JVS
0j4KoYfCqIQJ+ZfF/OeS+esSuaqpcD8W7QtEFanuz3q8V0lXpnYJxymt2TrzyPYYb2tbKEsEVeKN
yLWnHMy5klvZFiMC7SOE2duMb16emCuCIJiJtnOB8yo7bvWuax1w19tm8FD/HmFd5W32UMwv/ufE
kdNLnxhE9QiDTzIV8xK2XorHWVlvh0L+sHkBu1QH1KlwWCpqqaJTPmnb3z+j64L4z+uklG3PIqTA
ROyr6wyS0QqLievkQelA75VpR2UEVz0bydEpOEStC5bQhQkDaaZZa3l+L00YJL+/DBou7/czb+6G
zI7qtBVx03w7++wqMwtvyobtGGZ7tTizK46+Igx32Y1qsmIWXgKbQtzYjXu8Chs/msR30VtymWjW
WbHa+xAUkZ9w+sXqWLO3aR8sa31i4iXipXB2IOnWYKBeI6L8Qqsrxx/EsKawuyuV/kUZjJs2tY89
52Q/dmu6I84ih3a2zySHECHM6DgWj+oUkA1VWb9rKnudly0HQ9SiFtmoObvIa57tPgmX8QTAMQqT
xxqrynWStMM+EOmwj+b/qug3+NKtG5IYv85X1STilQN89NzlECDQuGyoiu/qqh6WCa4hOwBo9dLI
U+NZt+S6DAFZJgMJu9SjbFVPCjpihl7clJTA/BiDKiwaTaDHltqvKxmRM1Icl3lzoCqa3HpyCJ9K
hJVSQt9aenaJkJR76qf2B94A96YdXSb2+V2qmrfSDi9Gh8S33kFJTtTqUy44lIE0fsnU0FpbX4ZI
gLnwGoPNIYMjxVxd5K4i/UnDNTYpFdy6IsuE4IqnUZTYxjKgngVwul5PZtEvdC2F2hEoft4YJzeq
dkDRkZJPUWfRZyo6fkeU0yMPXmeT67ihuPe50H+YGSDE0gtvRdu+EtiSzei01Gi7ACMG4HvU2b4k
JYLwkAD6QadIaI2sLOU25u5M514G3q3i6feOIdtNpmLqGPeGvgRzQ6CgQtIyvpJpxk3Y0JAq9FXZ
Fy2n2OZZJkWwTQbxXa27z81cOu6zDrAqG6VeVRZ6BYq6aANK/4UWnkucHJe1bT7H9cbQpXdOwir3
HQ91FE0XZ2WqKrSOlHtz1sfUkfOVs5WEoT3qWvM4VRaCq9U2aL8EuvWZ7lHGqa7CJSHSD3rQn4W3
E3l0k1ty21s2psEtHG67a+zVNKCUZWcHqhjxKUGj2jVGZxOo9qvST+zesxGCPGqTcdE6eYoU8Wny
vHahKnHq90PxaFVDx3F8pRTYjVpxtki8zNllzWsnq4cQd0qi2E/rBvOutaFzDmGfr+xqArZVO9G6
QJSk7KfgxB/lwSmitZkor+pQhQtcd1rmZxNdyL/NTWBYge8YWeV7ntD2QTS8wkYqbxJqoaxb24fd
r27DWNN9r5GvMsYiXKEf5ZuRS+87sS51Jw+O9q0njvoqDVQWhHMaokFbUXnpFnqt4OGjZdk6NVEM
TLMwgJM7O8Y11k0ohmwlIwdxnBpFw0g7I+XYHtVW+H2tdv6EO4ff6/JptDqUZ5XyFORcl5eHGYgp
yMYVEHMTyxOfrQdNwb5FDdG6FIPdn+3cO6hjFp5qN6O25twEEHAXnSeUhdqNOyyGvmDdyEErqThS
hSnwx53sQqD84wI7MpeQEIgt/VlttJ4imcZrs6++JlH5vUnC8V5jq8oiDDooXr9YY/lsxm2+yZR0
WFQ2yjvKzm7KbdoEwHxkbSGdK1JM5LRPozarioTJU+plP6wIJf/eVJNt5zbQSSdtP5RWx0VBR3Oz
YhEEgXhOVfESJWhFjXq9RGfI3uB2DFRVLGie56vY1ZRF61Hf86bp01iKla5Pw7e2jjI/L9Vbu0Dc
Iem1YpGa3XNfcZZWJs57bqOfgilfpK6Vbp1EHIVg3rQvWWFESI8oJv5jke7P2CveYF/7jhKqC6PH
bzaZBU5JY4tOj2717OxJrT8YRbEakY9Ip1tVFdkqr4Ma+DiGkXJqoSOk0bietGDbOgnl1yKVC6Pp
v5UBauq5qm6y0nlF9DBPjJdGDgq7mgpFz3L9po3zbRXexkZx55TKo6PF5yb+jtTOMs0Useljw1qF
kUAr3EgRmhK38NpqX1rBdBmQsOX/ibjajbFVrt1cZOsH8PjOCqGPdtVO2brILDTp8q+knq7vluXZ
bmPD7/BbRpX8ti2UuZiGGnefaFuhpDUSyKBOFeGcMokcdICxgWrJakesFBtNTQ5N6lHE101Wqded
E6cMV1oCcMVG0TDxBmsZJet+7qUUqWUCcwmfR69m9wzrl3Cl9mLcS4DvMerXvVAXCp3hdBLpPsiG
RWuTq6jhY6K3vtVlT9Cg7p0quM+94HMtzmE3JNtgsl/RStpR6souxIZV06PMp4VoQbUCvQdHMZfR
TSwyFmYlv7lV1vpZm3/KZMy5DLVg2Vceqh8ObdXZhU4rvO8UR0woiZ2vm126acow3WlotXRGdsxH
t95e8rozbj2XydbvAQMS8NRuWaXmk6ITebwwuzEcr1jUFd4gqMw/oDUEmxnpRHUIXmqn9N3COI1l
qx5QF5n0alWjRLLJ2AHWSqHvtNp6aJXcXGahOS6codgpvXNvgi4GIl5eUvm1rRTnZbIQrtMsZavH
SOhEuMA2U/zNSBIdJBEUfYCep9geESx1orsSEPBZd5eWNzO7qUYuq0Kj5JdE3dpihS2EJZsVKIaR
Koo/Vd5rZDViYxaqXAKv2LTaIPZijTKsfgwzbYFB/PTYN3LpWckzeENipmUjmpiF+akEzrf0yO6W
TIB2V2qeQLk334iRukxSe/UiD+15E90MvU4xIkG6oNe60zgl4XHoFSxuO5tXa4p4reeddeiHyTxC
oH2Nqyk+RnYfHLOq2VTpkG86SWctBgW5pDS0Y1//6kUWpCM32OQqM7YIXfvgtWRNw1h9zRx9lTpx
5KvpHvOoH0o0uQs82wNfmM5OqmN5Em736M7iJK5TZytrwoUVDGWIyJ7VLaoy2dYz+dqaDPq3SYMO
sfkjoYJ2TG371UiyXYeyxyKI0aBzcyBrXlbcorBUnioEtlmBnJCrgSqpRn2frarKFqpwXrWxw2Fe
OXQhoBDR0ZRODaZsrYWbTEvnFqFsnmgjvDYROlVmqByhdk+X0u2zTTeQVozmuqySe9tLP3thTB2b
Y7Jv2NEjUiwKyrnqt4rVM1g6ko7VnRJK7DWr4lUo2crLR4wmTH1bjQcnU+/wRBu2VjAilGOFn7zR
2Hsioy0RPFAtXGYYty2FYEmim5su8sK1F46WF/sw3k0RNPrCgV0D1ukp5AiwcLXo1i1Zx6Z8SUhU
ZMvLqH64vfEs7C5aDJ1zVMUkFiihYTmgXWq1vgF79ppg7lK75UMZf0u97rtmBp9azxgIWUblT2pc
7+tK/QZShNODwbkRWCL8HxP7kZfAVlGECBJ3keqFuhIAuehuf1W79lMaGSO+hTx4GbV7LUEmpY3k
KrOscRXY8qB1U+2bqCQqwPZWQ93jPeOSrNbRjZdH34PpRtGGm7zovoCXC5ZKp7grrUxUOIcFxMPB
5Nyfw3kokqfaO0R98djikdSYhQn2J/vKmV+61m2bTQgeYelDPyeiMcXEaijvkKt5h1JQYlfUHbKt
CL7RwlJrCZC3KXZWb8dIq9bNwZrSG7XOSowM8KaHUZNU4q7V0B620u6e/i5TWv829TUuA8MeY8hH
VQYv4wRNlhNFRbY4JX4zamuLFMPvXU/Z4Hp/sdwJG6OAQIoauN8p2qErkRgiWp/j0LvAWc59Ky8z
+AnWJQI224/OUdbyS6Aaq3hU74E7fIGeue8nBFFog+/rPOCwYVt7jSOwX0okh7OoH5DIyUhxRppa
gE4dZIDIM7vkU5uP667zjmjVn7TEuNhewPZQEkZZAz/ISWdbm/qU2uZFsdMWMSSTt54eOw+d4yIb
bkJFYx9wnU+W5NiTVG6z0mPLwT0ylWvcRnxVlgzV64+dWaerRvWQ6QlbhWS8v68mu+p4wBWLh+Qy
aoqHJmvLucSLkZ05nLym1/yRsvmib2kb6ZT46xb5gLgxoq03pFu7YbemQ+emJicGmkTUckxYqVmM
TVZu+41WdCuPpmQ4GNvimwziQy96z1fV5HuVqhyTBnuTs3Z8vGdQ3u0VFa0md2fp7QEmyHiSiPKJ
YkyXgBf8mLDXJC2dJqkl/hDqhxLhSTYxd4+7oLdOpJMv+or+ljWtInWpRFVOOHfdlWsF9hpoirUQ
hoamlTxUdd6sQdT+ALh3CPrUZRFkyVIvlDu1qqat4HhghN29DOvntIrOCfurj87WTesUL7p8MEVR
r92sxcKRxEgtk2+wyVI7+VYHPQp2VgSStYp1FKjaDRByuq9dd/K0rNmjf7Ipcbg7ZoY3i82hxVEm
exMHYi9E1aXMkMbVqxkaqpHSUUYvp+lLyQDAvDZyUO/DDuDapA0HtkbU/ie+O6UHaQOCXhWWe+oK
DYSBmj4hXlOjXx9M1BetzC/sfieHQa4dPbm44/TcQl+ARo6yztDfAd6YLvnepgrmCZQsQyes9kVa
EW/s0u+1VVkbzk6baJ24rUW63AMcZfuadFpkZSsXBV7OSl0q+16SxZt23vqx1mbYbdKMy4vsYNSo
XwfSXPMKdzBMNmE6HBWrfrQsdn/v3rBKkC/JiU5Os8zDfseexwcRxdO+OKlCddBlZqs1hgtH7bvA
caZ1jA9aRmPg3lDQ/wx0PD76ufYQN/V4VxT6eGdOC6Xs48XUF9nG0zM8UFy0khDZp/SXjelqNuj2
QvYVQe9iHed2ddCcpprBZc3CMJUCbZamuowlzEER0uxy40NjKPuhGpQVwsJwVV11CRowuqTDXFSY
Ghfe8gjVBJsFISt9VSTjPnDyaatEzudwUMt1MnLO8vt03Ag7SDBg6ChdEqaPnUl86wz7FMA5YkGM
FU40xleRsW+mGm5TriZOudo226jLT5gKI8Idxf0iD9K7vIfrJjCMIBSHhpj2DoUFTr66flPRm83K
l9KLgts8R1W/i5NhP+XjvSmCM4VbdYmcT7hMqYQOowv8D0GzO0NTj6o7V9nabBNL66Qb9oiqWRjS
Vh223cDhnx0FS0OKHKtJ9GsKNeC4BlLhii6VPbL/jQSgjtLgwoiDix5Q4249bUOtXOIT5i7wd9gp
Oa/MivWQ1x+shoBisgfMXjHFt0J1gGq3Yi0M5Zhr9UaO41cH5fBUaTrqPIm7fLClmsCHdlpiYdmt
XZ32s5h+mMI+irjJ/R7NFN8gpMzNtYViVmIVGmTseHm96iq9KhmBb6wEcaDBoNSbZLFgbSE0tR1K
2XASRPHFnvYBlTIfZct7HWD8Ou7yXdUJQbXZoMpaV4+R7hQbUUcJhk75PVQ4nSgTvAqK4QPQgr0e
O4u6iT+xIv8/c2eyIzeypel36T0vSOO8dXf6HPOk0IYISSEaJ+NsNPLp6/NsVFcVUGiguze9vJnK
q3AP0uycf1w3boox152FAiPr8wOSjaPM/be+nufdauuMOXp5HcPgwibDaTqClA0M3l0axJsBC+fW
C60eKe1sNnXFV8xhzxgLUIzjyNsPdGawzJVuYrHgxtoTG+qnAqyl5IHLCTqDWOiXNUMp7Jd3uaZR
dNWMV6xrXCfuqbLL6mzk2BAqsd45bQnYR+vi1pu7B0Upjo5udy/ay0PapA79RdV92X/XlF8dIzAl
IfkRFgewPn8sBtCbbA5D0lTbL/c3CSkcCsV8WmN1Nvky8HFdjl8LJpHiG3sn++BTuitO96z8qUU7
I8YktyQEm5EsPSdGVWs7qW48TUYhNCijRPAwXIuZaHcMUeNmkDqx2q7EaJpedZfWh9Fj7lRNfiYM
0+J3/dnFdJVgtVCb5jy1dpooBSpQ1ek2tO8pCYOTEQy8ol+/pjFjMK1HJl8znDgbyHv3wtfaWLgv
9Vde1WUCcTBs2JdiXjfdbCah/gqLKLpOu081m9AOsExv2jr+3RHYt/FlMMIN2YoWsGi/eEFSmGft
9D8y7xbjPC/vcnU5JJ6JHlg22hL+DqPXCbthA8EuqJ3zqOlbvN+1LV4UuWOJSJHYN5cmXR4z1K6z
my1bz8no18U9MuiV3hemvCSy4vsuWF5Gah4OluWfXbtVu0aAxHH/2svUJXaLZn6W2Zm39146dE9T
Nfcr6mcWgirbWRmfj/BgDk2GDCL1Xfj79BaSDwEwRt59uYiTV643TJVoe0kuYKEnWu0dmXR1/bvS
dUwKfnoLkRy9fcwssVn7vapvI2xFzG4wHE0X3lmU5AT5+Loq8FXYc66/YyojBuyWa0S1gMJ66fd+
Q/if8GlpwjW5dE+j9G1gCZ7B1hKvnZ++iM57MGv5PS4dR4HFv3aeU3uKkal0y67sBXQ5jezOFL56
XgkcXIdHXLyHSAy/8Krsccb9CKWfHm2xrwf247GoAIZn8icBgX1ydKKdu/QpmWjRm1eUDd3ZMe2O
UtyvLr9mFVvxg16KX3MI+DqQ7HQUpqFQZl4+S0OWnvZ64LP6qVqrJwMShNS6upj2vgzsGWYrpGCD
goVNyt+qOH7TKaWSxcQGnKcgoSyUr77rM4dQ1BvV2jrKHpG0aojJzBSt9+SDu0FGWCaQXmCxKZUx
f3tMLTbviUVvxmh/8uz40JxpxgkDKneM3LI6trK9F6XZ2k5cYguvuJxVkR0cGhPccTkNiBvJVuWa
sUqXLQnArgnQ0pCIGD5V4XzX+GRyrst0y6tmu6wr/DSGh3UrM/WsZ6tOwm4p9sOQye1Qucwng0a1
UH1lssY5MFKloMNiYzfeM0bKN8HWljBogOvLaeuqOMTYf7aa2zwa0KGRLS2TyBAywlBFMfcBWwJ1
pa1lgZuy4qEyGY65X4gzhyOuxWULYP69OOV9ZPTVMvJQa7aU0Xpy16bcqFW/jIqMw8klPcjpyt9L
dp7r/OIf88lhECusZJTFfeCP3yALDWXty8RGObTPk7i0t1V+paWWx4Onc4poEhgYamN+pE04juUV
+Ipm+ULN8CDVrS4XYf3eCO9PgLrdHQf+Tsy821xrDy2Ivi6O+0YE4O841Pu6jK5pa45edEKKy2q3
xiAXNjtO1aTDtk+jmti87cREA6hffQcipX+k+c6ZzA69HKoN4c699xwNlHV60iGQ1jZi55/jYnzS
Te9s21sEBz2oOz1FAAOuOrQ1Qp3yljnW20+NWPTJ3BKk5gihWKSL8FYidRqmwjoEPZEkPANOujxb
fS536UzZ3FhO5tjxRJJPdujz0d/NkIuk4LKKL/Mx8/TenaJLM+WHjCdQoFu/FOuBNujlbqLcJPft
t8bvml1rjW3ipg5hCnRFFL1TIXd6ISMm6SzFqGLRux6pokgE7MUKT5hwlpp96iUD6sOsZLQTE49u
WeijHfRPbs5aI0S7nASlZzFIhCo7Qop5mnR0y7rtefLTuA/w2Lt6q4vpte9jF822vGlN2Bdzft7O
VPk+WIqnBeHJri+DJycPv/tRPDRRxjw6B59FbxJ3nPURDcx5VPQXzGm/GZfK39lQW04XPKde/pEG
gFMmuqyxLi6mX1jrxulEaLY4RqZ7LrKJfkow9ryxhvvB1knRdMMuT51mF/VVkwibjA1m+qkfeiQ4
7G28GePeWrMcfgBHQ2GBaYa0aDWhri+yKJmtsPP6gCKgWbeQsJxujq57q+gaj4s/fhnFOz27xJzG
ZO0tVmXD2tUTKjk+g55zawvNCQu0pPssVfJ0hF/4qeNiefGLMQT+OeqiMknfUklT9eISlMwlfb+8
k3H5wEPebvyeszkIdLmlnvMkiUXcOIMqNyMvDo3jpMbpUNxxPQRtGB9bh7HS4xRM5Vpvqp7TP0jt
0xqFe1JAid01IaMViUx5XUeJEsEpisWjLaNvppCFNr8y3qWjWuAGB4dUK8zLU8nwi+5zOxq+8NZC
6EfE31atFUKrqnh1WWV2OZuC21VzEtbHHEprXxJuNjnviu6BbQ4dvlUFzUJpMZ3jSe+8DiVwwYMQ
BurHaP5QZrUnBU5+qHJ6bKf6rzG9/TGq+ZaQnb2vTacoVDENQoqZ6IK+O1el8yLi/qlQP1LPvKq6
iZNqoEEx0vbZBv0OvdlCN5K9Nniu/Kn7ZhT2NkOYdKHXPOYuBJiV8/8I7gPKP5HTO83uueZ3s1s8
itPCRf4I5/VcxpZ1tGeQgNEvi/0cduPRXiN65wJzqltgEIsMtK3syl3P/rJVefTWuyc3nfSW5rrI
VHpPGm7IZ64OxplfkDrsMN88DaCWeUAGFgIC5AigBM7aPAU9dIOA83PGEGSy9sVuWc0+l+WrNKFg
+AY3C+nskY4AeY14mB3r0WvZintbH4b13jf9sI9QFF+zDq+m3YG/piRdI4RLyrp4zHoWid45uPaY
voMlXQY++DZH4rsldb0mvxZf9lKeSHr6IpH+bmmqH4E7fGiNnUjQZEVHG8RAG9BvwZC3TUkm4ufn
5y7N1FGNpJqP20QnUm68eerv8Dq3fCBJyLGu1NtcNpKk7Vdf0hKORf9lziCI4ME28RTopJ7i12og
j4MXBL21SnjneFEajEBqDC6jS6yuzQ3iOFOZzGZiEM3Tn6pW5DlbYDbKBr/VS/Npyc+4QiDsxeWP
iuKGbR3KglBgdReTEXLIbz9G64uVkahCiGTJH1G7/kaxD35HB70bcWi1znsdTzN2J1zOy495oipI
0IRgW9lVqMHerwwhm4aofGZr66IFJR9QI7sgPmW3zTqfGYuFbfY1APzexXa+saKVOBJCAI9j+tJG
zl/AzpaGxQfHAW9WrXeXuuthzQIkqkE277xBb2ZPu3ey/pFb1TlbFmdHR2N60CsIoXZ/CUXBey6A
OWB7tm00H/Mq7qFQM4H6Oj5xU7u7QsSfwRD98t1wNwzjhwdAYo8WqJWvD02RYip2zHu8kHvU2mym
SMw2Jet8BgS5pClEYo8rhFOs0nfN6MFjilFsc+R2YOmrPhrCTTfWxDM7rUJtV1jmQyBIHA2aKVkc
zMRLoK9ZMDd3JWrS1l4eGrLTCuZbK0QJ4ygHcGp87kR8HnWw8KB7YGB+8+ylc3AMm9LbB1H5I7/1
NfbZWB7j8Xkkyf0wMbiR+Wu9dKFFVeNA/4fTRgl8yVaajNenNj6qeNiwSZsHx63HJLV/xKU2m8Ei
klmoNEMd6n6WorhpSklg9NyB/bJACYHhKCSqZBN0jHdE/W6ldM/rwEA3iUWhQCrwbLaw/wk1OuUF
3A6dePxVzyEne0spvWdhcvDAmEn6j3bhMJSAtCrapA526rIjCSf1gCjC/AxmO+5bR7sHbzTBNpNe
DkJnf0tAk+1Uz+Omzxf0ZGn3adL7fik+25kyVnt4DiPQY9EhPJnneKN7uWUMVLvJD26JBhQ4s32B
l3Vz4uZUqBYx/3N1nH1opq/V5g82zA5TJjHpxo6dZJ4irJwkUgk+6gS6SiQ1q61lngJcZOc10LDj
df7JU+Bu/XBuKaEn8Uur/rBO0UfE989Hplf5KQPpZWVzr8R65l7/pEr5Ecjf1VhaJ5lDg1r1axE1
P2QanLN2X2fpDl84R6soY9g+ahZ1fltjV/uthljfjms0X215HxtlH8ql2bOLD5c4olAszb40DMgm
9xaxC4PleZLuwaT+k8n5FCaBA7nzYvlePOupxV5t3vIIt0KwxJDXXL8bshOoGuFF2wZoD8ipVFsn
NO+jgGSPdM2QUKb7uWi8TQ3avh3qAfE0Ux6WqgqptvyiBm2oOCvm8ZazGzEZYz7AdrkpBwLb7FxR
lml5zjas3WvXq9dOjXESlHzcnt600RPp0WdCGALnkx4C1Cn48g7sEOiha2RPs6XflWymG2/ok3LZ
3a85BK3NChebPD1VPdtEpJEKqsE70UKT+Et/WOLb7dfZH5lxAN2DmBjgqkgKoQh/1KNFmbnziFbw
Oy1oo0MrRpRaLPd6dv4QuA0ZUqONTgn4hUG8pdcv2YWIoUcrap7KkbyypoWgY9HYY1/YyREFTVPx
4rvZr9LPeFNk+L4y8rraTEcbXobZcawguqjlc3L7V2NPB7xSVEqr5owIioUegUZrj8U+1cU+tGNz
Gsg7YiaL9srj3unFMB4GFBlNzsRhz9O1BtIjN5YBEoBxGv/Yk8HJa1a+19XbLiPUGasj3+faXrOi
4Rgm9ZUVpUoa55GWdYPoiozVxrbP/j8Kp0Y6JPBGaBDIYXD87mctl3OkmIxy3xynsVlRlTTXySXZ
RBgA2syboRx4mkospQcZAwGq4M4KRn0py59LwZHRT916s03YB7YG0k/tJ8srrpUFQCRmLXdeCbOL
aJTdp0+Umb5dHar9MKmE6iWxz0JSi51wgvHKh0fL4zlnelimAPhSVXdEFcWXIW+PppwPtgH1wTI8
XFx0aMYUp6V0x2OMbpDftn6JA22xo9f2tVnvSXSw8XqoxwDBWRJG2TaGUNoPbvy3ggPWufPNa0hO
p4HTz0rr0mYg6WN80B7qSqQAn1nEFUpJTFJV2btiywikvWztVfDdsx34U/E7ytoASpgbRYXepvJJ
dZp5ftOyXLjJaKpsCqo784V5c/hN4nhx8NYJLVWQyePqv6BSqLCvKOC3DuyCLmyUHD+xODkHbqSY
PUuBqATZT3ckCJ8bESRQJ9i2rd3g+J/2Qo1eJCc78Va/QPgQp08uuo+5z3YqJbR/JvVuJ0z8ltN4
zs9d7FoKtOrAapOU7Ox45aXj2XuLR1KDS9UhoEdSn7RBCKkVs75FEWmm7BafziB/kr//Z03n4Tj0
T5FS9/1cU0o6VMz3g3vqZPPa12GzrfyeOUvW/qkswSWN81ctD4OtAsS/oK2hg8o2lQu64H6kMcOp
+6vS/D0xU/9QtsFutmKEH2NDc6I9bEKcprvwp+VCdC6eWIjcmV8Z3+8gFNzNJ0Osh9rOOcTGV1ur
6J4XU5MoNh1iyVoTAXjywAUUVnLwqpwA4jpzpw2/t2Swiod0UiAVfGHbpbewUkTooKY+5fthTlxD
7RzK01zlb9z3x3EQ7l1Brd624VgIJbYgJqWjNS4N46o+t61XJe4g2u04hD+XuV02NZqYbef91kVJ
uWQtzbakscEpv9LFlOdozT7dqqt3Pgxjrsojsxho+Kre2wp5AFtBIhcXpWtgfsyAHGii69/ZyI5K
tdO8U/PXGDoVFxUDhg0sldRIOLPhVER0UU6aQPYZbQvGkuzrSJLxpxua6lSGBR2LAXS2HicA4Z6q
xznb+F7x+yabP/A072ykiMlNa7KZl1Xty5w0o7ZhAorrmIGygHXwkd9xaSOFqMMdZNW47dtS8/Fg
QKWqvlg1T34h02Nf5RdLK1RcASInd0HdAFsA2vMmg2x4MnNpw8SgDPOw4W/tJn2JS9omK14KCNZs
i/gNn+7NR5JGd3GZuFHh7tfFOTO9f5KSWexmnzuFY2Q6syhmCZIgW/+tPOIxSep9CmIgYaS6n1Ce
u1BnxYtbxye77J/zvofwCbuPYQ2qBETv5PUtdz/J6d5MeKXOvVfG3B0ClIMTti5aYSpqlii/U9Hs
7vl+SJiwAI9uQ40XtQYBwjjTmU37yNzV37levuK4OUEDIM0Ou79xk27WRh7ywQr5OuyUqqDyR5ha
SBfQzMN6cZ5/A7W+kDn0hSYE56s7HFBCo8tb1vfcpMuhdfJPaTvnoK7ROdWo2UJLJDL0071IWVVy
T76FbfdFf8eCma//NTf5u43p51DH0uwa18Iad+jU/CmC9eK19ce00EJvGtAACVDj+n/gDdGrt4c+
dGBzbbbNiizHTTpw0UaB/x4dh2HyeC/6e1shwBL1e7U4GYmLCwkX2jk7QjgbmIt9T27YIayBFBuO
Aq/ON5nGBhWhT9uZfDzMC5qexvd/L152BcI0x1rRwun6OWVR3LnDkv7qIiMOax//aBVZol1cV++Y
e9PBFPspF+HGLMVHrBkGWPR0UqXRdgbn3hItBmFaIOmz+HeT+xUPOcKypvvp5L+Mx3krS1C4tTu7
Ve0mUvIf6jzcrLGx7oMCpEkPb+MtaHduiIENq+CAa4N3NSrzXS2itzELeV7L9dmDuuMshfCQSL8G
533sj64aDrXMGDwEa23Qf9CoopJpgc/D4bDnNS4CeSKo/XZEsAYpkW4LPB5ZC/OR+2yg7lzUSTce
CtfGDNtNDZWh4yEI2mTqiKTt0gFkzqGZtQgvkyP3fluKk/8lFhqBYgA6lpf8a6FM79jRZl1nIkeX
g6wm9VkjWyocC/JAEprXEEzLA7Caj+HFhBv+IfIhsSt6lB8Gs21lFWfttg8TvGEUS3mt8Ux2lcwv
hdNH29SqjjMUWWvPctvUnUpILPjO13xJbNSfsd8X+7UF7bXnotqlUDAbbauIowkrW5xWD2vLpR/E
UHZZwyYS6m0hbCbTIYDaUmgRlESMZN0BouiLU0WA4hGsew43iqxr5X5i7ENiDLihziKrfou5Upti
WG8YWHpKFQhcuNpfppbbQDvLJsuyT9vFwBrx0+7GIM+OlW/YMdabd9yOmXpYNDzMeg6PkQLFpvti
H6aAgV6XP/e2PGomBrS0FmzSFBCaOL2j67u486vbi+Ia+TPaSA+xe1AQxIlkAFMSyo0+SJCLngeC
rnfhhC8OZkNvG0/eFBv1h42afgfVV2/m1D1zRqO/cq3+ym+TT9lXKkFThUwMYDBdc500llfuEV5y
OHnZS5MDR6dccsRqxg99h1K5s9u9Vw3MYDMoDRqv9AJZ/ndNEQfd7BtxZx4MFqKHymvHrYXsDOdc
Pe8kVdJwCWNx6bNjI+TBsn3xNN5l9eSQWPWXcqfmfqaT29fi1Wpc/1LQR8UROCEIyEWOmPDUSlqg
xkrUd73bvnZ5SLn8LLrDmDUs1+Xov069SGKiHwP94a9cTFmE9km49HpQ2aYm2dz982f/+UlTCM2L
kOiYtAePlvNm3KLEsqlsTrAiM2pNn7DAQG+dyaClkCgGxvlODCjCO2Pmk46zZ8mzd43MdKiH0DpZ
4woViEfJMxOw+7TYl1ieKzWNz7bmSb7ZsUKkDeRTyuLcZhEHEnHovbP8ydgkztbM5uSFKukVwihL
eeH+H7+WkVwmBDF/BDfsO5+Ml8QTYE9dgmqhSWYoJ1DxWmfdbuoY4LmJEZ6ruyZ75b/yDhLBIzNO
sb70tbr7UWJSudd0NsKCVPVmHPPiJgnjY2fArSY7IAwvnuifeK6n3BzAOiEqwR6R7jHKDHXqXdG2
qS25R9tmMRGdk9a0KwBJd6WcHp3ReSO+nnisujpY5uIaE9wtqWxpJy/6ZHD6dSu8Qe2Nrrsd/L3Y
tvqHw4vziLrS3w9z8dtE0XXqXPlSletPi/3rgjPiZNfFS9ng7KiL8hbuQ81ON1aPbT/mhzYc23OZ
1ggJcvv+lrZ/brzWoxkkO8XuUJ06lcaQn97J71rvPjXrdrImwXhHFDw7SUKWWg1+hO9NEQQ58Mfv
VEW82EipTNyv2Q8bdZFDNlcxcga1wrk2io8d9P4tFmLeW81S79XkdLvMi4uDQFx3UcJGndvEB2W3
m9pBpNFAG06o+9EPKWsvF6i0apx3SwozwpcXPy51/2UA/qnGffV7m98HA8/oDeupX33e1GHccR+5
9844kh9vB2fLz296xWrc2wY8nTAvBqDK5ub3zbZGXEJcSlrsrSIdEBEDB7NQZhcfknDTjO732uka
LeLcnPzbZ6dW41mPwjt1ZkKMYrlBssSm/ex9dLx5BcfZcXwOemoQrCMC5vVl9fMTFQd1Mt6+0On2
7xa/dffEl/78x9MV3/yJVpGdh5UbpvDS7HnqywMSu/xE2hk2B7yZBAdO7amwHzkvEcX4nL6NM2Ah
cPzf//wfmx7wpAkac2ic1iQjFrZNquLlkCsuyXGufpcBoyQRmjlAAgKwep17OCHeiNyjOdJ1zbHC
eLmRi2ygVDcxjU2I9dbg2uQpzY6wjw6o0QnFZbih2cQkfuucG78p7rybPXItSC6tl5KjxK+jU0ab
IVjHsy6Ym7v8C+ti+ewL+nSIVD5k6VglQ9ebRxVGV65yNL9e/xw3sP3/WBhTqGWAyOzY95zH0Vjv
zc2bmQ4jz/dDA6RP2lTTbR1RNEera6829/DWdzt9qWOvA4SLcRdm/tFBn1zU8GXWVPCPc7Nc02De
rwFNPmtVPgeWV299aeybWGhJVK+dew98tMnEdB9M0Pd56d0D9SZOFYRPPMfn7IbiLRqJlaGWOkm7
4s9ahs6uvj1da0zho9RpQHFQPZ3CKv4aq/mxLuz8PnMyQDIK2vEOuft/HsbOeAijpUj+WDx0l2lq
Dkuzsjmb+NmfAXTC/L0pAh4QS0pCZzvu2Gp6DAdfXD1s6JlCGmPNSBDnbPbP1dxd8gL6EVHasPVi
npB0sOZjX0ibtcg85C4qizGqvX3ULa/uMvxqSsUGmH6WsNL/F4bt/95l/V+82/9vnu7/Dw3blET+
j/+NY/v61Qz/2a39zx///g+7tusFnkujXRDd6lf+3a1t/8umppaAMYykAfku/8utLcS/fCrCMbyS
ECH+Z1TQv7u13X/FCIptUswjkgoJ7vg/cWs75MThX/wPYzI2Ay/EjWrfDOH/OSalREsw95PFPYFQ
BDFaY14RO5TtJmqc7mc2Yl/hXCx+l1LM9/lsTXeusBiuKBXs9GkdTY3+n3C6hTyFzPzMIcLzDak5
zXeB5BP5U9SU7rZTQsJ3w+yChQM8TuhlN95Y+6/tUjlvQZ4j0ykV1dUbt+xAJrLa4O/pM9ScRvTh
h93289kui2DnxtRFdAVA9uCt83tAS5Hcxm089ZscLcFLhGPkNdYYkPo8mJIO7p6ZsE/L31QM0XyI
R6w6Zs4s/lo4tV2EeIt9N/WZdV9ZdfS8GvLPsIeN/nuw4ofcZW03vHuLxNboT6334kq4GGIY8Y0x
+0eogKuOFVSM4YBHQA3XIurcJzeNyzaJCs8+BrWJr7Zroo8lmtHYyyhASDYXqfXIbjS9VO6Qv3cm
7X4isJ0vVYxeWy8dq4gbItHL4fFeFEsQzcp5p2FxalCdzRpleaKtJsAvoAW+03rFvNFMzS+35CMn
c9ADQDCCQ/HXQ7D3u8VLmlIvDzpy6ucwXeMDvsB2L2LV3FtT7FBy1gH4roK+dC6Y1vmRm148N1Hv
vbu4azfglq7cLEa3b2tkme+K6+siOf4T3SJnKiUUVT3TGmaBVk2EI5GT7vgzFHVaoXjssCo8V63y
rh7g3hFvIBIkR3t3Ch8CYOk4PsWUPuy4q0nuaMP14uaZuua3q3aHuQXtQD6p+LkfRHM/enLB/2qg
z4LaBpaw2Psk5x+MxWRrcxig4dTesclHQ4+V7sqsqq+ytbp9R9scUgdXPGZmQMxQ4NI1mzJoY0IJ
Su8QpMZ7R9qUPaKrzn+6EyE9XcdDp302xY01FPJUdhYBb6roAMjN6LyLsS7/8Mu5ddcuhcdljN2F
FSdIj+gKqmRSERBWKMqh2HMfB49AKvPFr9E5DUEN2SGLZri1FqbXMJwycrcr53B7BX7m3upeSeCs
d6GFqtgHgboNYQSUwWjsuDEgbUUA9r6p+yndr50vT2NurL924Djf3bogBwjjAslczKXCxu/dB3m1
JliQ6Y/w4D02VA0UlyrAIBEvUX0Cx1hoBs38huaYAb/fHPs8EK7fQjLnMy5HhsIaDipZMS39sTED
gAOl3evEbA1poW3SUX39PltWfqa4bv2W+RTZx2Kd4ZbcebqQsD5uFmG5l4IYiWdSrewvHEUsTplt
D7uq78p9xW+NENKwOJY0Vz6sBRTUmg4V+Umsy3Ol5/CAeJMOOpgvSTGLvIU8t/o4+gKBoPZnVPd8
g5KFJF5kBHMJzpePc3gnoP/uFlvgChZD8RAufnEK8ZiAtxCCgtQkbr+gHXvgwDIaHwsjxH6cAqnR
S+FDROw6PM6yLL/4193HVCzpAQ7CeasXAtz6kCCLuurgWcijrBK7jxA72fzCYl7MB+EqL2EDKn6U
TS0/xS1DfyjmGh4C0cZVt5OfFIszkFpVOJfFGe2bWAkZUb/oI3Gpw0OURsu9IyZQ83nOLmI2XQWJ
1AXXVRTz92KKtH5JlQhPqHbX16EpayzTLk0les3uVrxDFKDOxtpqDtGNUu300wyBex+2QUf9sx2a
xziykM16QYnZQoW70UUUOYmeAy91e1pY5kHKdefjcsDlVSN5C3nw97ciEmS5Uw4kuEb9MwWa9OfZ
C6GoYVtdW89xP5QY9Hlow/AA8Z1/S/wyj0O7FG9lCyeEUCfNcWTr1XrWteP8XHHZt9vG71UKyzQF
9rEamgDlJP1uOwmHjh1q7pyfFBfTZjl2MGMBB93DWK888a3qiAcarHxfGlKKvGgBQcNmFVyKIBuv
5Jcgvce00DPamf7Uh8bB0pFRM+GMBZb9ZX5oWSM/UhP1EBvGU68N2TawumltjkuPHMUvVcV+uzLB
kbXa/pp1tl6VquInfeNfQP10gh3wh6BB6CWs0CEY4xUPVtjXR5FW0U9TYMhHSO1kd/2qmPibSCSd
GOk8QNALKNr7KSAcx1Kr++J328r5pCwCA1Ea3+jiZdwrizqlml6Po1yq+M1BwYPIVo524gg7evVz
J3ruqrg8TlPu7q1uia9eVdn7fizt+zage9ehlRyjDAQvA2zYIBhARXLIQ2xJ2aCxZGR4AuM+yj+o
TI8T3fXdS4RR/bsRa9QCk6fWW41bMSHmov8iRd/sUTwPYBqOuq6VQAyQ5bcFV3hnLQ08WFlFwV2m
F5fj1/PDw8xVjma5rCiXX3DVVrmwf3USXRwgWkHK0lT6y4OqhbhH82VqRMtNeb80nrfPzOQc3Qyh
fqBdootDtPet7yXFmpXH2bSSxdyqvukyQmmS5RRtbsLOhcAIpyFgo9EhDZtpRIcKoglwg1afY3tq
7yRoyikYOvnkSMc+R3MvTrWXycdedOIl8Bo+C3/RthWDpHLI95oDV3dxJbskexld6RxaW6751lut
lWQER38MvMTP7hzy1C7FhG0Lu47zlHnS92+TBLSz6sTZcZv+K+cdOfTFuC64BdFUO1TWAbkrkbFH
IkMgo69LxdlCEXMvlU5PhSWna1mm3cWJLPXQaXx9u9g27j1lX+629UccynEJo4BFrr56wqRnv7DX
rwa2/4T4lCzRoHF/um4GkRiU84+uyP3HWtb9CcZ9OZt2BuhscPyP/Ml/Y+9MthtJsmv7K/UBslze
N1P0AEGQIMEIREx8ESThvZv3jX29tkfqlTJTqipp9gYa1KpcwQ5wuJtdu/ecfXqdkWQtukNn7FNm
VJn6zEbEgQ9q0eJ4XFaTa63jnn03EeiRVNSFSz2yxLcwT9yPqNJTuchgUZ/sICmOrph0dPau2ptI
u+xV11VjucAL0nyPLE8cKytwdhFm5hIoG70S5KiMacJaBisJrvQhaLt8O2WG2IUiQUcgHfuj6UCW
L2y21WeMrPmD5+Ua8a0IIrACYAxgpM+0qq+8gwyn8DHL3GDnZnD8xAjrYdD78FCHRWCybSns0j6S
5AeVFgg5oAWhW5KkR6oiSbHjO/UFJVV4Maa837da1F17tHz7gXLhO3sZPjxldyjghxQljUke2cgk
psXtWYkyhSw4tsilvMCi053Eb1RMCXoiTGGlruM2y5DDPNct/ltyMkGgGJ6I106GIZh8t9JYBaXV
VisdJwdKS4aCZtr8jLIATFwSakebqS702LwL4DKMwZPjyOh7k8vpO26k8aKp3ryADo3RH6VMSSsz
dsjfzMz3wOvT3Wg13xmRYgANIpqhprkqceeYS/QO+sXTUpbb0mR00uXv5BvOGhaP+oJIpWhTF1Z5
VARGmStDmf2uyfgVkcOdNBgmSSMttq8PRh39ec76ejMh7WylYUEVhxPF/AYhxVGGmvdk0n9a4cgc
b9ko4m9xEqOf1yStmEVqTeKsCTt5bFubEQU18ni0SIBAsKRcglJ7EYPGNarO3VpuSq1X9IjC4nDW
rxjatI6dlAZpiwT8kYFL/yxNQtBLnFmL3KYNlEWo4QLTQ73FkIdmch314yEkwuPUuzwnkKW6cmFZ
ExFSHuykYaADmQ8dHt+BDhL6gMw+T7pNiRYx/aN/HiX7MkzDNayJ6jlww+wBHUn/nCSgmiQXTy5L
nb8JhrlAXoBw+ltvp+5DPFriiG5UfRbd5K+cJAvpZyTyAXUBM/UpN845o7J3Q+sLBgs6MkFTb8dN
4bTt3BRoahB0KXYSS45suBNZV4XMjV2XmMG3sXdqhK5dJt6cNh32bqdDOPUndZ0KN39XjWCbl0zF
l6UK2p0nUAItaEVwM/md/a4Y1O3sOoUFoIvxE4xz8sSm1n16AxnPNWKKo5fhc8HWjiWiVr61DBjI
41KCAzHIoNxzXmkvve6jbTSy+pmjlwt7BAb2godCAUoQwdae1VyLwB2Lnextm1OeO34MTWDffUOP
zl2ty0vbJsNnp0/h0vSR3pXErS7rSOrvTslzzOjR/z6FPNzNfJpa6KNkTmQJF2Vzrp60LkSOKBCC
DJjaw/zZIH4XL7gbvfUMU85Qgfyt8jp50pMwfbdsYR2YEVtPfYsBJBuxcnjSVedK96qPLrSsb8gi
o5/dEIpPu6zR59Fy0pZSRzJS+w668gobv59OTKpSFnOqLLAro0HpDR+gqBcmMQQIokcTEqbA0DWS
5f4wRG77XNGe09ZcG+ukdKG/m5oOSNjzwg/ijLA89KDfQYZ64pH6sT9Fgob+RrfkjCsx+LrW5f7K
1lKLgtowPqoOjTEgKouN0SV/wSlCnS6jEFsfNR548cHk8BDhEgir7GjlTLOWNuq0uyXL6FOFSjmk
oes2il9HIj0DbvHNdUp5mlq/eEJQipZQT5AAerOAd3SU85UGxCp7SkODM8FjWCEhpz/ZFkaGimCc
4rXmNgxYXH0CMBJK7Wgo4u8ynw2prNnOsjjGb+yNefttMKnn+ooX+ciRq8n4K6W2G6CYbSbTTJ5i
DrHPEvsJBo6882KIJEg2uFo1s7k2PssxF+3SQECxlZpw75PVUZmkxXiA3m8cgBjB8Q/BPHm51HnK
hHFra7O9lnEQrDH2ozn3OmiOI4smc6FGHiRDuKc2zqsdILPuoMbYepTxPEyIJ2VaC2vSMay06YjJ
vROSGmxkjOlJZd6GtNeQGBcOEHdEFBg0CDc7YC3p7ujkQVfixRJoLdFPz5M+URkeQyXmw8k+1zre
ous0aIlSE1m3alS4wctvXgR+GLWwkk49uSmurr02Nt5jCYyFDn8h8PZVmWm8MCCUDyxZ2RFnuYFP
iHtgD6cgn5D1NQzCrFHr8Bv55jdDTNb3YRLqVbPLiAOc67xpaTUcyGTUQTGBrxOLlJnMz0ppyV3j
0HCLra5lJ+HExgEds16TldE+roR2FXqUv8TNNNVgsEvzW28mzYuXjlXK2T7CdWgrob+KwoUd5bQz
7irJSpVipTZ7b+mMdnpP7IkLJ2VTfu/ha38lDJE+ozRBeA2IL/3sQjk9YUtGxu9XELAlo+JFUqT0
M6y8Lx8KJ3I/pskRj7ZbDBbySLQOSKhV9hGwmoIZM6IN85bhe6RIP2srJ9smCY7knm30K/dj3CLm
oEUEGFsAy5YEMJjG0kVEGHIuTxhZBuT0hMvIFOqHk0U5FWIa/ohwNx/Gqu3RnrvFC9wV/xOkFicc
Iyqjo2NE+BjrMopvnqLr6zdRi6LY8L4DGyg/k8mB6CKcvHsdCmi8jBViuWS4VCEwIC8kxq1fYzgY
iSa6pfTVHIBbRf/WERFh0KQpuxmkYjNk71xE+cZoVp9dhE9v1YXDAJfGC+lPuL1tHng+CuYPLiXI
IiJsk5y9PrwmmsBh52iSwHpJVwz3UIlmzQZikfYtVVPS0HreWFHnXatKCx7QOo7ToYXKgMRFy/1l
L8wcXURmSHLVY0s7msXo5DwzuX4v4zT7bqk2RB2DqGxWtgbNF3qqEOhNVlaPJAd6AMCaWGf54sj3
SVNrepZIgasNtn6HXTvIUd5pelr+DFAI4gaqYu0BR5FHRm2nAW7AuWmsQlcFbx55qz8TtMC7puid
tzBgqKzDPXuw9ZQeEkO5TRtrjNyjylGnSQzpEcG79dPLahqnCtnw99qwYCma0Nifs2KMnopacG7l
WIU7sgpsHIeDmVyysQCdi0HQEszY9UysLG8sjnjjfaBwBv5gZ2g+AwOtSDXGJSNzFRpbJ8amoY+D
8SZ1JZZInYcrftD0vcfUh8TE0Y9OrqNfntq+uwxm42wNRL6nuimrZ0p0bGNhaY5Lf8rVudSt/pzN
isw4khVLMTC/jZY7U7TKm1a82JlUhzGZdbmurNbO6KaQjga0rVbaA4q0GxnhbXeZkDeqvDSCWREy
Z2M+yrqlXa/aqjfXXqvKZdYa+YWOqAcovfLuWIbF3XZj7UmMPqNxeILhJjO09jNP6ZVy4AcQ7ozB
T5Fa5tZ3oH/AaUftNNrTsQ4Gc8+GyXbnecp998aofM5bJ1gg8BGfQ8kkv9E6zMitWY77aBT2q479
7IoItvpighr9MOm67MIw2U6BEX8wN5v2AHHVFa1tzDrnjzobhIVrrUF3+NiqIQCqBKdlqFHNrd0u
Nw99bfc37JZ4epCjr4IoLxExGhnNE7/NxMKgEbBuu6S4p35pA1g0ezRao/EzNb1RR5riVZfY50m3
IzRWi2IKtBc6aTmibUwOaDY7mqXklqXHPNPIqLbdbF0iil4rifGsyMsbagV4iPQiMy8/RHRFQgZB
gGnwRdI8RP3q+NvQzIpXZ3635hCCeASAhUQQ0owe4C0bcvahlh1h4ZscHRdjL72rPrbiy1JKvMuo
b/eBwc7csjhhk5EOcBwztzglxzI+NtXkREu9Hp0fdc/fQCVsu2vy/PBfhEA04GwGDYGYku4b2SkY
C2iv7c2yHo+d7kESgzaSzqrCZFhGYJ7wc6iII3lmB2tltRhkhEbDd5GYcbXTPcs9mIMiZIIOm/cg
wmxo8E6FCOEtI7sCIayfUb0BGsQpnGFFGW3uK0+HNOKIvRyTcR8WXrHFYIR2DrVwiyXLALVao+Sh
JWCDtnOEov4ZMxlvTNj1hyCcAFnkFnw7zpEHMm6KN5xp+ELtFmsAfaEtMIF+7RiifU6DUlCV4c0r
6oJeoR0KenzRcGZhHdY0e/Bch8wF81o3151mVIfG08zHjBHnd4PA1Y46tPV3OpBroF+tfwF8Uby5
itNlONGTYavu38tB6tC0YneXEC1X4kai9MNfh77M9INNj9r9OtkK7aqRNGsmEYwD4cXFRz+cwDg3
WNYtBqV0V/tkn+qpQOxoNa95mTANpYpbUqRy31kZiZC4jnZ+1vhr6brxo+Zq6YJLzd4aB9F6TEwg
Km2f5tugJx2jGgznKZMtT69oxSMtPGZBOZDtZeNKfXZA1ZfKIjmOWxkr34Y1GXFIgg1zQGfz4BOI
8ir1rteXSiBIXSE2K97Z5wHNMLLKkbGHfvOZh1bqcPLpgEf4NpK3qhD02lPX2icTAyx4cOgolxwb
3UtGTNiTlK6+Y3IqHhwngqCR1oMozwN3JiqzOHCX9WDJbJty0ky2wSRAMsaN81SpMrnmjQ0RQI2B
88zRRa7BfrnOzk5r4mZErLpv8SS6b5U3ORcc3zOIAjn9S2Ba1bhhI8Ts78Vje3VN8ryWLlgsZMVw
Pd8QonkHWjktMlygUvupgYrJTqxBoxxpQX9Q3SmF77wNxCojMmFeYEXwjqSKj6BqqZjXI4ZBuTQm
u3/B4UiMg2/NWdzIDE7SJCNiKaY48FajlRntzorKMYb+BmRr6UQ0K1dtMEFuSLNA6MeQ3vFInkoT
A1c0ZEaPQCunjzHSrGlpVCUmyaliML3gN2J5yBCHjDumhcFWZqkfPkx9HdhXv420u1YqQPWDMXrO
ik8ueUN9HyP0j4QCdFAb2cC5k4Z0/CHtoVU7nVtVwPXw0HYOyqxPeqgwJLZ0wYePgoQ/d6vbE3XC
kCXjlzZKgFIdmpRynfFB1osupD7EsjZ3XhXsbcoSqbsfozZriRzPE8kaJQdLSOV1zi60dbh/jhRo
GGjQkG1HuJURU0S7FqqGMomNjTS88iCxZZjIhg33UFmDeDZVG2+QfaEpgD7W6jeC4HNQL260M9iM
X/XQLx/7rO39ddk3bLF873Qwe9P+WZcZ6oGasT8k7PrZUwFVYKh2gS+h2bmhB6xw6tkCrcBs92x3
3SMW3Zn/BrISBAMbUgsQDMcZ4mr/q6Gi/Rqs3kvWHY6sCfxtiB7BSfrqKwRwmWxFjod/4RsVsi86
dIs+p1U9aXb2nqh+YgzIoODUBT4e4cxDo1YV2Z3UwfZJApR75PirtpFWO/ui5hnaWAF60AY/y5U3
Zq3BSZirAd07VMrQfnC1pPsOygZ6LAhbPNCeEIccQCyD2pEfHmX33jI4RXPuGcm24EjzTteVcpuJ
R3bvwDT+AAg0PXWeHq8L3Ww+pjbuNmXpQNBPkyF6rJnZIkMbnHNnd/2mFg2lXAuWhgmolRsg3qT5
khtm94pm2Nw2SOYOeG1mZaH04qtjpJKZg0tXCbvXE84gD8Wew6M+pEy7mGzitXS9te0JfLm1Pr5N
M193cqf60A2tQ8Z0iFi3iEHaTJ21rN2pinEqyulk4CdeDRzfJkhXyYTDBxPMiutivqQ81a+9qyf8
Xty2Zp2UHH7NJQDD8TlES7yL02IALJQjuTPaxtylqQhx2nTGT4p//7nMI2Oro13fgXMdnCWDR5ST
DWBR5uNCm3e2RkG/TFvTeQuUDSEi1dr8xLbsPjmpQkkfgHh6bgWThSNjZA9hOqsMHusAgqykNqL2
cEAbDNajUepiVTIgmfEEo/VD5nPfEMOX/eFrHhct4BPnAN54B72KQg52GN+0RZ6j/+aTGy17bWDJ
Y/XB8Cd+z4v5D+r+n5DyH/8oE+B/IDHZ/oNAgP8fxSMaoo9/jPvffb3Xn3/bN9l78fm3+X+PHytZ
vGf/79/+rCyZf9fvyhLX/A3xiKVrnuc55Mj/p7SEr9AxhYdF38a3aIRBz/6PIABhG7/5mLNc1zMN
zYQr8/cgAGGbv+l87Y+KlP9FEoA5v7I/SEtIlrHnv4T0xXHJq/Xsv4Db29AHV8KWfKCVrypsjSxU
hNQRM1O61Zl+PjjRFJeaBwZVRCQV0o9mkhNqjy6TiOUkJodzf7lC3mctfPAZAFEHfdEmx6msMvKE
clihDNTI8T4EwIdWqhtQZMwKx6ShIMeO160NmxAfhbQ2TH2knfGwzkjnMWqi1gQoySXzqxyPFwJx
02bHCviRzMlIkyNwFujIXATEPgMFw25XWFFjlA39E9IJue11WGueSpcxHu1VAC+OTcfAyVNgMrKb
wyTGH6mAO9NNF2H0qF0jBCuDv7c8RBUyyhPcx1OH4+xBIxb74M6LTzu3CXMmP9UQBEuBfwQ8Xg+f
JAofenMfa323TmaKE+jdGWTHwhpSwbDN7iyhvTQlPk1ttHzc/RwLqhr71BSAqTDoduL6DPryKaEe
Wk7MONgMz3IOoqkxrwzJOKz4SA+2x0yw0qEpNcRI6c7gP0IF/lJTVS5QcfwM6+aoOxR4ETD0Sg3o
0REU6/qwHQz9xwAwEpOhRtkRFrjfBa+g6fKOw2yzjv385IHgWXj0wnnzwWKk8FvK0njPNdfeQipU
yz5EN1SH2o0wixyy63DF+nKIu1UeyI0fXBKONt2aYQ0+8YkmeFg/yqjaUX3NcNsKehjKXQ6LAgwW
GMDBHy6o/zbTBBoG7RHnF4sMotRR4GaOHW1yzr8bPLpjWX5LknaXB2pb2PrVqLya1oP2EZvf5RzM
FK4RgjsrCT/i97cUuc1eRtmSAUmzqEc7X7rFmC8TL14yTtukubtW+Qz/BaRlQW6q1wO1T9NoP9LZ
9uCovUabtqrFtqfVlMoZb0dZM7XNi40qBDL+q9edgEBTWVkMOY5qwpKZfafVVqziml5ymmlrxl9b
Ja2PsORnKePsJVnN66YE2NZ4Duwtc4nzat1LZwdafWc79L+6zWir62C2J4/modDV1R/5jMKuTNeJ
xYE4zb0THvftZA+PduieC7+KcYlH3FZ0bCIT+xZCxKFCIdPRNtNeejs01mWafaDsWZoZaLQMVKRv
Luo83DVMGTF+bDq3feCAx1URWxfkV5IkKx8hU/MjtZtlaxMDN0KXMce9LXAM6hsdtlIv6fhyuo0w
gcRO8oqYCygBEzE5YP0k05foQ7g8rcBXHCv91vKxunXzZsNaDlP1mCKLBTegM75v4m4527A4zpW4
+FZaV4ilVRs7Dr9bP0gO9IvhoFgK/zox70zAi3J4BoH5DreyJHuESbItcLYn45n32MDxJ4mJLuY6
LdASYz4xEKKDg6WfhUFhAfvaXExFDlu7qQ52yjpXkqaJJQOkiCj7re2re1MN/yfS/PqfpOpgafln
++wzyT6t/NsLR40/ajV//dTvO6pw7N+wVZk2kzzT5v/mbI7f1ZrCcX/z53BmQikMDr7snH/fU3Xv
N76VUA9Xc/AAcsr4+56qu795nkWitI3M03BMZJb/iy0VoeeftlSSO+amh0Uuie7RjGfz/7NqE4V5
2GdJk6+9WXvIlCSnpptgRwLX3dRVtddTIKCyfCWfc+3WKNej6Ym3uaBxz8oTbsjo3ZvQ+y2XzSZO
EPdZyZfTBceqe8lZI42AEtexFsiqoHg0+2BmwxCWNUlnpXMKtVnQHPxFIZ4Bwiq2Vs24lM5+Ux45
PW4zAiYq8uiBT5PNsiEwbvsrrNea1qoF1W8DhUyIBKpq0kuLHbIqmBHZwQD24DrymeL96ECHDPTx
gfMqPNICVpjOktitCFw/uZ21HQr5HBn+szUEz2k8PLXq0Wm949iR8hclF7pEz73HaSal+QqtOW9J
BxmwddqryktOBmOOJFIPCD+2XTdu/bPT2acmHx+YumktOboKo2vxXGc9dTfwi+zuq3I3YCjEJPcu
DHdjgjUu3Jnwna5SAzawbx8xERKNDXVbDE/WyxCNp44IjWKGt4b9YyL7QxeX2z/cvf9Njow5p5/9
p3TXtj2CXAjR03woPIiofqX7fby/AD0gmEn/twFlFfQijDxTjE8UfyNHJGVHy7QzNyNGhqAMGfdx
pORb/NBbRiyTTfliIM/see2ZmW40HV4f346PbedFJbr7T8M7BzoGGOYOMS7MBuOUwYoIRxzV/4QB
rvkXeTh/jqSZ3walKApoalEyCJly/PmehrSErmkq2KIqDEghtsY+yE4gIX+OoXPE/75QqZEt/vnF
+7Ps+b/+0b/Inzt/VLGHPBV7INwx64oIhXCoCkZr7l/++Z/6S57t73+Ld0gFM68FljU/1H/4nNrO
xLHRxozuZ8GqDHPAXnufwXFHNkk146PwB96rkrOruP3zv22Y/+Ue8cgF18mCZflx3L/mTjkRPidV
5mLlBQJs6TGCQZVS02rRBjnn/PA9kPaxLEPrIYjtLbnCB7tiPlN3b3WDNNhPnmoailJUl9y4yao7
RvE5xlGXe+PzP3+t+p/PC7+u03xi4LjAUJ045b+k/YHv0n1aMmLlc4QfsbNbvk2NYJyV7cE3Qjme
1a8sStDavAe38a+IXz6q9qGt/Qtcg39x6f77l+OxC/gOETPURn/+2GJbmY0qoNswq6Q5jMxbVvEt
GgtMYPW11GIqp24TZHOGRrfKsvzelKDtwvwI1uDeO9Xrv7g+mvvn6KhfV4h0N9vT2QB0UnP/korE
kIzixAriddzy2VXfSrs6ZTmTUjO0v7fGm+Ukd6jQF+iLChnnSqkgXsI4PpPH2aAox/YecJ9JdGSD
9V2VjzJJv1lmcjdjhJoGBqOQqeUCGeel8axzlMNEB6pmN8yl6RB/DYnJqNaCRpPdosS+kJ5w9vAY
E3x6kyZxDvlxjqEnfW3jhzfUpKe6+1n04pvWWCezwNXfqzNOWiZVcoJcSOEOcwjXtKk/Gi2Ucc4U
neMcaze7FSK650m59/XqByPjiU4G5XxZw1oyX3FNfKKuKhaGGFZVU1+x6h0xlZ2VCdGgUPGrz3tN
Y+eUBs6v9yJr+9xJsKXUq2fLDd865zyOGdAPtIZ4pBGfNQ91YZ+izCEgB5FRR9fMSu/zSx9a2P7z
O2v08GEEr+az/JuccToHk57x2Qw+UBH9bE/OXifTKYv4eGR1UyM2UemeMPdsUevceik5GlacZO0s
+EGT5VH4xFuB8uyXUWDvW16bV6XbCoIgQw9snr3n7r26+u6haZk0qGEx9giV2hcn8WF2RjcxkWIZ
uWrNlVgwmoZvW6PGoKXdLMo+P0717AQDnNzwQE2DGImnsR71NPyUOjumnt7jCsKrgVKqAiw/eN5l
TrcfU+vcgUIxyuopnXDcCTbMtCUg21C7tm9/ln76GqjwiA1xCfBqiXEVo7NiQAF2pV1PIvyplWBN
YgulkkTOOACpK8hVCbCVrab2XZA9t0bQe6rMIWend34QON1Cstf23egTRTW/Vs8YOblgeW1lA62l
8Zeaph1zwCKcVEUOsstOOW13cGPR2VVP4biCXfVmEFu/KKr85mTuaey9E17Fo1m5T012zxn2IUKn
+YDRZiWFPAuXyVTlP+UJXwFZjcAOybyQeL24gw0ejdQEqF2OSM3SiJI+rDjYKKaREf1nLDdQ2IUj
1jROC8LmVtSPJ93mQx7y8ei7w34UqFyUa57LNP/1VAzDx1jXn/xGtAs8L25zLRnXLErTv/QI5ZF6
v8Tl/AlKkkcxvf0ccCVHrkCF5ZwCtzgmrUsKgJVy8Q1+eSDie+cHa8YrzG4BLqU97wXbxq0bX+go
XvvSEswieNdYK/mV842ocVwpBR1j5H7JwnPhhZv+AZjgO5qkH5Kg4tXUiC81voaM1dduwxI4r7Vk
qTLXym4AB+65b3O287oXRubP8zM2d5e92D1RS++zIb9hbORtEDpIcg43gfsZyDk4dXI8bs9sz+Rn
I4LiOL/GqeApM3t7GerFT6vINhiFv+zEnDVYlz7yT403sdZQy7F0gDbCk8GVqBJ9WwgQR1iI6uTZ
j9ordR93MhOWwR9pN9fN6td3tzJ+s8JgHUqYsmwpTZTdDYjhwvVe7IK0A/Rx9HDml1YH2Y1u/pOi
xxOEmL1p1NBeJ4JCZd11XlPQsnEbVbRNWxqh+BOUZZ7p2iJ6yY5zzWtE7v7XBe8zwWmvRmCXSxLk
3L0IgYt3zDLFgAxJvZs5wztYMsNUbpxAXOzO3jJX3WPaOiHqvQk/XxGeQMgbH99cUgelsx9p95Ig
4T6j7sAGfEhDmOLzUq8l6d13RqxNDuJ1mlTr1sNkpZKX0M2XncbVoHlNw4SHXK+eE2P40HxypIrW
NHhsNcCElNJliPefLOLL/MFI0z2OySmdd5rSAITMQJtQj/hcyvowKuLh0nqjN7yg+QbWbOBLOlL6
hSzXKawPxG98YJ1TXWPaGmVEcCMm3rtuN69+3T5KOI6RRkwvuypGsGWSFadKWOeWaSpjJXYeASrI
zdmDYt84JIm/8+LwqWGyvcx8/VzF8apJ9Kc+sE7xHKsGwYb5T5kfizZHfhRclItjnz2trA+Fmzxo
XXUNEHbQBLLPwGjWpo413EYb0NNUSg3IlTWCcFIRrfqaJbxpel7gQaBqAIq7oxynElH86to5AR57
1N7n/6o05rdd/1EWjwnMhoYOl7JZm/oo/6iqU9da5/na4fSe3QRXrxcXEmvO8wcdBwY3Q9c+Jt2D
F13Lbnxobe0B8RwdkPmqzsuG55xMo72GAQ82GiIf2Zx/0ifz/OsVGk54AyjPEu/yA1qc3wI6k1nA
zmjIoyXKqxCDsUYWdvaMoxcFS1Iemf4NCFeG1vys8ukQOEw0YWmx9vrW2s3t177pvsmGeAQ759Gc
FLxPBzCCXz1kAGgiHBZy3o/bpL5qYXQrTGTtuaLdpTvL+Y3WcfXsZzC9glxcUMvlClrH/AUzlHfm
yT+1t6QMVo2nv7oWZPBBXlX37o7xw7x1z+VWOCD/DEuUHZm3nzf6BM0rd8xp/v6qtU+Mls9lD/5x
KF9GR3/gZEZd4byypX/pNXHtRXMdCuucnqs6ZYfkxyvJa65sbtDMH5+r5JTDLKlDbtRSw2ismtN8
Vp3mWy+1IIFHCTWRrPQXqBcz+YmFvWLk11EIKl6ICeCz2WiiateelWHca1JmjoNVrLQ23Lrl2K57
YMEImfTS+GmFfD4c8QFKiFdcXVh8woFg6fjQWNHNFv7aGNg6ROSsbUO/DhmPWl9mt7k6TxLxlSr3
wSAYqeO7fy39/pLKgowe5fzQC7bMuazPe24oW9PXcR6lMImtFEfxEaoUnEuF+o6LMEbWmayAed1f
WtDJ5oZA7Ua33uyukoCvJDxnEt9KalGFoLRAZT6Xj4AliATIUaACRySw3aUPgW7t/ms/EiXrtPAu
cHAvsabdfQ8ea1Ecp5jdBtMDWn/jHJQbqWMkm3850JVbMe+6UcnHImaDe+7shwT94FY0bP88JOOU
3l18Sm1I3kxNTPVQ07+1e+51iOn8V51+qML9apoBUcdc58qcF5qP9c6NyIGtdPRmmEPnAbC9CBI2
vdppz71R34HlpWvDsvdlaZEhDqcC+oaWtuQLxSA6/OAL9NamGLxvIcVZaZtbL0vuZU0xYBasSRPR
XbrrgbDmPmq8cRdoxjlLqRBqDYKFQdeiGrYS2eja6cJbNsS3LLO248gkokVq71OSaQaPcmBPc8v2
TD6n3BYzxRcRBsIaAiKXPu7y3rKf9Fh/jl02tjLsQ/R7GRprblmSQlgGhbWg4aoWTpRXGzs5GwPl
YzKuq3KARNjTg+8BRsLgLZfYTl5Cz3scajddF0Tcu7UlsJgU7dLWY2Mbx8ndLlvgCROc1VKE26wW
73kTcI/HRwLD+T0e2Im2sK+G3m1DlwoWWQFdXWyKfoTBk1y+OLm12pvT1CfkhTR04L2nmTRpHxDR
HkL9DHMxMQJvyo0Jh5FmLYuMnNErlU9OkjL3OEB4TsgpjRNud3+SLqfUlkvrh9vaAd7U+N7GCYMH
YzRQDMUluTU8sbGu2w+OIFpBKmur8OLAq9/bc1wsiDSgqzpto6Q+6APXQs63XNznqIMab1Fh7TFt
5a10x62XZFA9WLl5lhMu0WreDgP8SFD1KLnGABqVHa5bwu8WuaGI7jHQaNW0idd11ZywspLe1Rcv
QmY82FCiFoSevdq1Dc2K4CFLBxCpB9mlD5EHN31JBk8QHDIHq6Kn9c2aKD7+fazKzVgRBGC0Vrpk
cBYxIvbGrV5vQi0p4LDDdbM6KHajju8Eri0oOs40NLYes8G/TQ2Tqx4Olt+w2+kRtArZ5M+IXHdu
R2UL6fPXVxAc3XXC6xZwVOEk81Z//TP90GgJqXUyFDrG9inRea6yuZkf99kbleYldfSzWXEDk0rH
reiAfK1f6t46OwGe1ZpRMWLt9ICWsF51+K5WZW9B+7ApoR06eW2+QtDNtCGc99g+OE+Fs0a/xKMT
cIGOgT54m1BvsdF5X9hSmdbNDK2etD9ASLf5+IZHAOttyY5cqVRb9R5VIfLve1tX1OPBE+6566/T
Gz2oMzfyiX9ghs8KEozBDw4oj+h8eFd5fx+Azs9L2QQOXu/8a5oWML046Hn2yW+TW5WA46upRNrw
iDz12lD3Yxk5AGu9NjYvY94N5jsGM813VFGundzm0lYYxjbL5GE2tbFIETHIvku7YmIyUg+s5op7
U83LQFdE97FJ73gIOWmwA2IiQBkWICYeCAi14SwxEkxu7ph+Q3O0zrBwrKJdeWa+D8Gl+nQib2tG
51jmHzGRt0OibaakRFNSbpHQ4DJVNI6xhExIP3vjLVbBh9Z6F+xloK4IZvOVtfh37s5kN3Jky7a/
8vDmvDD25OBN3On03l2uXpoQUiiCPWnsm2+rWf1YLSovcDPzFjJRQI0ekKkMRWS4vCHN7Jyz99oN
TbhCsCQO70xZ7lQr2iSYMe0g2ZVttRPwljGi7QsboO2EhBDdIJOmERkf19Z2Bu9oIhpH7ihYaBcy
cg5kyHU5Xae8R2TgMB9cTneKzX5OPAyxi201vOQRTUdLVBBYBw+M7xM9YRbH6SWWUG8w5vnTaLOD
8Enjc82L8NQV/UenIs9S/SbMX9hY91raP/SG+kJf4RGOzEHXTwPLL2GXDU8xWRhx4gsvj2AKbcLW
5KBqTOzPONc6KX8UkkvfTjlkpcqj07OVaDRLiZsPDt1Q3tVB9Jn13AMpNhG7tqHSjp66OBjwvj5O
MvqMwWevEN3+SqwYwHow7uyqe5AdxoSlgyACflZBWslkpZ+Atfyqx7iVNZwxNBncgl7d1y5hA+Hz
33SO/jw2oAdIgjWxAIKUDFQBS5fwdx1ItNa6VeBW3cgBzlcnBs+ylcelAVBF/T7AdaqYoIMQfMb1
bohrnHuxHTPmosZhYPc3vVf1u+P5h861JRhjCCAXDiQLBM5/fD7jBA+VVgrbjt1fkxLQyhp79yHu
4T1H5maHg+2qzMrVdapDmiDPyjl50ngg+Jr0FjKpEGZ+1rGJhT30tJQLdpnDMZO2JKFeFGUGR/3E
iLZmI+6HRoF8zkIPs+oF78P9UqlpXQhjLMExDI6XaTX8vqKrfAGeNrky9CYfz/HmJty2oPrZaYCB
kocVc7sh/F6U2yRbtAhlqE7QD0QBo/VW/FDi6VJN9YNwk30Xml6bEFeihHuu8cF9bELordzHdSmO
QDO8zozLVTWah0ihZUHkWgFuiHsQbVXGAl1SDFon7Hm+pvXrLu3gxA1QH3g+U7Uh2v4TcAPLauzh
P/NMizoBgWXaKceoWQ65dA5K2J007uxjkr+mBlcuWykbXmld+rE5YMAjhcx5TFVzr3P80wt6P8wS
1HT2h5hWGcFTG0nnxEyMS8ZqWGFI6FXzAaKzHwdFslKSjkZIMPihdM9Nm15rblH0/WS4kQfqYWoe
uffnQ6ibD6G5zSdLrE2D+6pyoVBMxk9XyF1lyL2spzPpk2FSXfQxW6uwfKlhdyXdrpU1GifQiKc0
UZBK6+dO0Q5/fX/82wTCEpqqadoyUcNBbmt/vBxLiQe+gfPrWRptnD5D2M2IcG9HbyGZpeiai9Wy
LP/1D2VCyMP+6S7QbM4S/GiV21L/U4NZ6/SirQKupmI5YpBApAMb28QXLaIy+244Z0s4IXRBhwp6
PfEU2rGmQv0VU9R0dAaX3iTyNEDSHCv7wLmgGNyhcF9/7ykILl+XgrxL+peKR1GXbvB3i2KgkbDc
BTkWbdX6nPT0M1Xy9dLhrEf3Mbfr175w9lPcQzhrXl32zrTn7JXb+Yn+GehzSnUXLECENxgn1ms3
G7elUzNiHVktjahQUksu7Rl9qWaWGrRbNjXy+157KmGrpkNkYheZ3evS0gJKdVkqvOU1KkzhZg7V
S6O2c6tXA3Q23TF6LGwdOSqLpu9fCw7odjCysQpvGqtXuCl7uzS33F+PZVG+0n5/Xa7tXHdu4Ier
NP7U4uq1VcSt5zEzxBbuZD8ODOeM+WBp8rWh96shmWdDcx6Xv/69ZoR1tQ1iajd7GaSNwOt1Gf76
LrnZhbHYCAAoy7kozEGchhFJKe2mXiQgYcC5WAjU0JSB69o0bhPA/k4Rj2x9TOAy9wr8J99KXexD
wdGNeBawkw01WpxywhEThSLOpBfFak+w924BFGwNlfU6TmpgodTIfUYGGJ9dzSRv6jm6hcrPpSOC
ev51aV2GpXy1kVBUFg27kp5qkeXFGn0H7VZeqOvAli4/EzJUIg4kv63y/9s6vv/vUFEoB363EHgf
7cf/+U29cPnIf/6///v4n/9Rp/H08w8ShOWv/CZBMIx/0M20kODbv6kM+JPfFAia+Q+2cIAijuXq
DuU4I81/ivoM7R8qdEYdPYBhmsyFkAX8kxelmzwey5tgbGRiIWNt+x8IEBb9w++WLFtjkQJKhZFJ
GKa2jKH+uFLKGpORrVvdunbcbttRVdh0gw9ZYAGnxd3TbmKZyo/G7PFfZ64EIkLoXLxiokuxJ0If
nkv/YOihvHK02mfOUxlfImOuT7Ek69ExJTUWolxtYT4RqyPST20E9pDnoInddjhWSvT1G9VPbYDw
E65BDMAYyAfBBJ7+cKQSikasddaOd7UdTueoi4nvyaG76rTEt1Fr3r7/MGiYfMP23YC/+DXAGGaq
iWawavMd8bjJcUq1fje5psN+YDM+r8XZjTF5wBXUqb7EZzGk599dCP/NQF8Txh9H+sv765Bh4Aqm
4Vi3hLXsVL87qKUdWVdFZZL5gCmTnc9EwJA2BDpoGpIqh9ONWtcxmajDZ2yG2UXtLe0p6ofPFrVw
izvxgTGaCk0xBpTvNMVWq3KHqKIAzUWhogtvUnBIs3b6/osFy/ZjFZ5BvOhPo/ZMQlyL5zyAP+ui
ejMiYH5zXd3khCR9HIkX5s3S9t9/9/tberJI4BofEfZ4g5cQbrJyXH4l+Bio+Y9ZCpQPh/djKp8x
0g+Mr7pkpxph/IB7Id+HTHT00myupt9ZrOwIjF9yI0jPURhAJA3ywms0lWTVuRc7tzUHUOzF+KzD
4vEnJ9N9g4L8qcw3Y5pGJ/yuPrYvm2yxxrlE1CHMAg0LETRYMIjWJJ5wQH9tk1yHmLw8bOvGrzEs
CA3ufmRa8T5Ik4i9mA93S9Fa5v5AXpJX5XCQ5dC/mDoZKFg848P3t2UwXklWQA0WGfbK0MfC66VQ
zhV+nDX89pk0p8Y3GelxrTXRLiJuZj/riEfDYvv9YgHca5fESveF0x7DjgZcTC8E+WiD0a43oFcm
FdVUhTd6CLvoLTHqatdlLd3BNIzeFNHtgAtAxzcnJc18rRdALAx/IKP9CCaCjEy4Ep6Ffb6ZzeFi
gJW5E1W0lp1hnEnTeZP62J90FXyzOpvaVmtnk0aP7eKZ1OIaoYstDt8fJQNlFLCi9NySbWaY0qdE
VHu7GsddbLf2GXamfR7V8UFzbGyLgUkbZvkyi15C7CpJoLdHQIxJuqc4L8+4wMzT0PnmgifN83Y4
tU3m6XIJnGvpBhHIppwDzAAzvVej3HVN+AHP8VREurOPELOfsUOQ1NOO6D7HxLg3DMdnwFRdv79T
sh7yHPw9hINNszUCYBngk3sav2a6Avwj38wO25pd5XgOMv0SKu4bx476ogdZcx07+6GHvHDBmK2u
+rgckvX4Q4+05loiUq2lLs94EsjOrKtzpzb5buG6r6Ma+VA4uBatq844hZH51YtaP5ZW9jKTqnDW
uw4AUCJhm/QPOTaShzSV+z6rvzTpQilSawt/2mxeyU++d5z0oxotm0QNnsQIqeI9tJ0HShM4V2V1
llXZ3nO2dPYzg6ti+mnPzSvyjeiB/oRAiGpbp753n3AY1M8k0GMMBvtyrAd4xAw7H4aFOKvV8kmV
w31AizSQfXl2li/hrE9Hg/rY1vLyIl0K/Q7Xyr4hR56ox6HEnlzad9Y423ejaSl+03GiaIxxx9yL
A5VR2mdN0QYkrzTMCoxUF5nU6iVqV3L5Jq7EYv/sz8T42nfAGzRPHSXasuUBk5qSLglBNNQsIGti
ZKe9AJX0KE3eaFpN1npmRH/CivHuiNC967MO6ngxOlulVp07Nhr3ri21ejMR9eH96/ewK7ioUWNq
+uV/0QuOryNyt2MfECEAo0vfukNRPCo9UrpgiSrC2JE/uiov1UhT//sPs2mKtmVDAmRJdhmfdpq9
z9H4z1/99nujItbzrIuLKQqfOq/51erxOYNS9MbcWyWurNLxGy8rstvAiFVqBt2YfLu3nCS6waJx
7tbaRK5Aoj+Z4Hv2STzbnpKlyNrHWmI4Mct1PXcktKK8XZchXcWS5XIdWs5LZNHoUexQ7ExSQzGC
G4nm0ZIDPLh8IdHjDXOjSYishS9R0bZ6o9y3oXOZ6CoPrvGkQHDwNKd66pujay3pAXJ+bUrnlhjx
GYjH2gKoUKntYcqiY8PcMDKmbVQ9V2pxr/YAJIxkPdv8Fm7kOWp8AKi0CMWOPAW09tTEaJYrJT1U
2TuKkPMospfSxTde0NKF0+zlVr3rRg0RSUGGIkjetD4oGmWO+6El2PAD1V8eSoNKX4DuoQez6Ylb
MEHYYlJEjmJtUk7eQos8fHqepqgMXe0t6au+lunsWOYaUuy2BP06sA2IId/XcX4LLEJNLOym4HFL
CGmrVnFvdZzuAxPTL0CVgTY86Wp6bW87Dv52F+wRhJ4559yTKOVnwXCO+hJ7mQ/vwMvHypcx2d/9
dFY1E+GFuxrDYJWWyiaJwHUYnh7Ym5q2bluGu6CjHiKHnqykTRqS6BcNJ6oEqnlru7wRMxN2nZTU
rst3XRAeO9vaxHPpNZgJbIYNb53LyxuRwsxri7wCXYEYhi0ZRXKMAtCuyi2kRi9VNGYAATPO6pzl
jk9WHspRfw7A+6gDo8Joq4+AQBJjGy95oDNEoYw/0yFbD0wfiGS39XAvJ93vFiq+a5zn0bgGCimW
IwbUKn22QtL8svLczCOfw3hqo5nIxmKPt96nO4xwdDjRiWPfGI/KlD0jWLn0sHwVGM0dpo+4WSLT
CoB45CiiXUEuurLvtBiH3ohtAy2FBlZFj44OnOUu+CK8c99zueQFrlfoLpmkr+jWGGTzW6zXGwpk
1jzPGLEBMCpsFAKLhxnskOararVps3lboWQSYcMcHm34FEYr23XeI36a4Noi7Zh9w8h8e8hWWo87
SyX2SoCbRmzbxpeGKUVL2Iau8OCcAULb9UZRr8doOOphf9UcAgFkiEKUcVsPla3eQ1X1M17YRwSz
Jcmcs+XkvuNOuD3kJ2BzBv058yh+pktwPETQXTpVHkP/nS4RAMQeF9ivNmveUTFSNUcnRvEe+/kG
L6cV7YSt/KgGnTzPEg1N7fVmfRBSbhWE9TGvKtIcP1eUuzg0n5OwOS+PEj/Wc0IXoQMDfY/5i3eZ
t9JeVr3w1jUmdb15Gepxh1bBbxID7cy0xcCzdgkOTRMcJqHy0MuvqnF2BML5FZnuQb7EOZBTw/UM
6eNctO1zI3S0hqS4asmBZ04+9tKf3YRtfojBANZsoyTkEDNhbZffd2v7nDolOg84bIRSdKU4Ry7t
vS73TW7oDuK3IRA5WdPVgIinje1h+W8jnBP8JD68pVAhBsTZ60Z0hiJ3IPBws3gG+gUrzUe5fMaN
eRGSIDMr3mTOdFCb0/IhM/LZ97lkA2xoF0cnPWt3qaVf6ZR8P7lBM7wRNpTEYzDI/HlZC3N3upQU
Fs0rKYyezknVcdDI2Pktzbtdp4m3aQCZAWOIbBptugyA0hx1M2EFmtQfy3qWHdndbsZgberZ3fca
HTgnYRXr1nyu2IbNRw5t6xaIezKldyqTWMwkSH6lD2PrzqRFwiTtlVHWQR8T9J0cNV8Zm20YkZyX
T6FVzBsR155mmdsZ8mpAkKPrxtghi9eeKcjyrznw10rjTomQt4xS+cFGi/Z6fGvC4FJIgt4zjIhV
ucnJl3aYN2LjvLJIrPNcIyoX/dTMjRM2B8ICfXWqfY1Wr8mCGRYfOhEzRWndj6aDg0sPLlHAUKYP
zl1CVzpF3wJPOz4VxHmW7HpiUfckWDEJEpYm71Q3nXEr3Uvb8cJR95bsSlmXbOXG/GyKHpe7etS1
YafN+i4szDezt865Bu2n9bSGCVuO14xjDVC2QrwkGDFXWRUTeWsAOiWvrR2czTBNT67+BA3iFgQ9
cF5UBTZv5mATxgI7coUce2fp2gWtE4OZjvfKek1q+sBj2p3icHxruX4tIV+LCT6pgcRWKge7cR6a
Lj4NBVIxIqmaGx73lzYyPceJrlZRnWuoRplaQneofMbLWFe7mKUgfMuV4kmQlBPDDViJGu8IrvYg
ND6WYbrRG+e0m4mCTYXhGfRfDeNRAV1DGbnLgnQX2rvJTJkPT5pYzY79JCNCsSeiEtIJvFlo2zhD
HS5S7daXsVdFNP05If3krH8KsuGLWLB3swM8PPUo3jjWNRp3oTK/x3BtBe+yDtp4NNLbT61yT5Ww
PqFJMZMO5A8qo5MCBEFORLPBIMHjh92PhIOiMvYOXeIsu8HHTVepDgh2sK3PYQwemvEyGvIWxsqj
0TV3Qa3ed0RXNtZjCPXVjYxNKlO/qCGe9aJ/JTqZHm0l72uYidhUQV3MMBQKEqa19xKi2aw+iwWE
0df1e0vvv45Q7ZT91jKGZ912QNYE5VlJ7cfWcnzSKghsQg3fDdu6mTeqKXZTqX+Udvih8/GRKrXV
Q1rbcbOdC+WQzISjMRLPIdv2dvXK4AP3gF1xO16iqn5AD/FmWZi7KwUn21dVRsdamn4hR+owz12Y
+aX+DLV9UxvuvTYAIS0vjebc61N2Rmvq2VHy1afzgVitXxAeiGBlcy2TO/yInF/lIWY9LDmeQUg4
JW7HIUU9jOLRFM0tUadPXGlXprT3JuvfAG1Rk6vl7oxn8cQZ1zOE6rlq+6XHlFK5+uzKdKIb6YA2
ujRSe8HpZbYcHnAXjCqfdWm+ldk6tAtSYMeXOJGvldPfc808t6V8UxXO4/gSqzL7mkljNwi+X3dt
s7O48ckFhplANW2k45UyYoeGiwg5bCfv6mS9d651qOfyi5GNpGc0X1J4AWt4C8zr4h1Ogcsy4ZfG
FVc9SNVK+Wo5P6yMr1bPSGJIVQJKaePXmfhR1h2yI8QR0JUZkvNJZVBxFbtbMag7tQGLGezVLtS3
HBxH9ZBOo0brqLgiNzhjlcS95Sq7eNqWyiBIv9Y/Yzs7xDPcP6vmYu1tP2ybgdNYesSCd8Aij82y
K68SWOimogDbMlaASDcQbmWItUTVtML1jk5iGbdxJFgJyCWNsQPzxO3vvsz07gVLTJybO9miI53F
+JkLy28lR89y3rSp8wbbzDM1nc21PKSq/eEqzV2Jt8VsQ6/iuFXbzh7dvouscu67Y8mqT17PRpWk
ICWj5/btU2iop36sXqywvykF/Ez9Ts1b9t53O3TXbZBxlj7nVV/srBy9XldqCgvOOR6dcxU6GpHC
FVQ0l61McXvELPLYFyydhDch7hPkVVc5flI7LtZERAECAEAO1I7eBGsngo3qgZ29WFdNrjN0tn6k
rsMgIcEsmnIwGRiWK4q+LcYYXKBE1zTSCw+jPl5NoUXUathv51THwm7f6mJbTsndXI8ouUOO7Wn3
PhYPRm9uyTO8loSf66RXrsDrlKu5+zGnM4Tbck+L49baxW2keN+C3gR1pT71avPp5NwIwRKBV+JT
trsjGbfsMvfaJA8hoPgZ1l1y7mUJoYQPCzzpRsW50ZhuuQrS4j0gfUyn2jew9OEV9VkxTy0BR7BQ
bxpcOK7Eo1mE913cX9UF/dzUx2jhrnaxXyGmK0KxzwHUlN1zDw51DlKCi+ytzO0XAuA3FOE4qqB6
woKS7qEFN2LC0EGLr7AJiUme40xL14YZnF0qnmDgVMqxGI288CXRI4b+VIf5phmi/SxRI9WeTkyc
m7AXpfYmj/otlmWPgEHY5ONDVjRgCVl+6J6+dswMmE9YG9Ec1SYokLVp4y4twY7EebHv5mDTuoyX
WdtxPRnXnmbMqp/VN4rYB6fL+1Pr8hFC09zgEMaMa9/3pAojAaUeSU4Q91fBXHF2a7bDiaToaF1F
5hPYpBXwXG62/OIiHFoJstyhLdBZY5vVcKWEVzXI/cqxkCiXV5q7fhK32yh3z3ZPoLZesQX9Mtj3
8+nLaakwKjK7e7slmKC4kMuwGUdMW8Www87hGZO1OAP8UtabhAPgHCi/ChmQwEaO0qKc/SgV53lU
hd/kwaEqm58DwAexhMIuNu08ZB+zDkVtA1lLAnRLiAGWULJYKIQDlFujS/cjyr9SSx7tCNNchroL
C8BYr/VIP0kZ/1DIBUFsvcmBjhIPBgdvkUShdnU5mwq9Pcgu2gaZ2JoxPNMge5a3Jv4cZOaNP+26
P0SQuFoT6KUrd629MGY05w1lBPFi2qYDn9OL+TwZwX5wLCpDuVFzD1gZi3LtbhPXuo8BQRZLhDdM
ErIP7fDTggW8wsO0Ad7+q1aD+ymPrZXuvBR9yvdyb+JH0U31TklHFu1Sbkv0FRp9h/XE+TJtnK0z
NrtRMPEFBJbKs7XsRotNVm6DRjyT57RzpXMUhBEnA3HrQXQ1WqTD+r3soJkxTIlV86LP/bGeBf3g
ErKc8BLVvEss5Rhkmt+X7Z1pp0/lVJ7oSN45TkuBxA0notMsWBk1uaUUem37H3EXAwgDmL/EqRE/
33cJzRxnXSfpJwBNrzbyTT9Xu9rBvW2EB3j050ZF0GkHtDBYtVUZb/JSe1Gw+hspB2gX62Pm9DsC
2pmOU072C4Wn9psg8wOycogJmU6RRRow0NYSuGzjZ2aLhVKQb5AiKwD0/BYEo1837jFhDL0aOnnV
yUzLuGUy/b3Tsh+jw9pp2ZC81GeQ0+iBBNPGkuChr4bkzSgEqVIFx7nsiSkeWfutX3yKvMmQn/s5
A+5SoHlHWvsmyUysbePLUdpj0xLP3A8rusJ+bkyv/ZA8NG5EU9TUV1pm+NNMyz4EuITKHyAWgneT
qW77gvvbCzvKZDwRG53BNdP6tQJMqpyRo+v5I7Fehwrr5VirNLH0wOMi26hQ+tXuwY1iQpl08ywh
YLk1vGrF9IdQvxt4VJvmMnfqKsvoepMFi/xuZa7zSrvrXMqB7DGwPgrtwD8V2fVjaOzCWUW+RPCA
meTbUofENLhww3bF1CMFxdohjN2c4mVPFBUmAA4RtTkk5nyzBElMkUtk6HyI2+DYZsN5zoIN/cL3
qocM3ujFL6CH5A5P/dGYSbVT5ud5TDKyw50tW/Qhg0RHYg8DevfQ9ctResSSklHYVslyFEFXEq4b
7YT2kQAJQLakEkY0TwdL7lkfHtoWl6VjHhzuoRIdDHkjh0aEu9idV2oALNZWt3YfHKD5wPBV8a4T
jw4n09NpPyEb8NUCiUail/sFu16TfKGV7iWOADPW/lQnG8h0AB1H7S6lG2CrzUXNNZoh5GYjgZu0
zxG3Lkgn7VKMj/lybLPd6aPqRg8T6f3sREfa2BiCflaUykYSvQHfWZP4DpTfpshv9nlFdzdLgBb3
yU4j3WJlblFHbzsN59G4RY/0GJJWxln+oxiCkxkpF4Yj2376NPYkHg3rDJcCmVT3tRH4rpQXMRFA
nf7shoEJerixE+pxwjlHSaFLtwcQ0pPZGROJBLucjDm9H3xyzJNFbS/Fz6QhNKPXUI4mFnIZXqrD
1T4viUzOxu6VD6On9jPgJ6CUPdW9+45OyyE5jxC3XZEpF2VA3mozvOwNuuzCrc5NfW1mZz/U/Igq
QRTjPKS0A2MmRRtXR1kLa7QvaywME7FnIVQyXpDpMKUvt5ZzNMQ+KglOVjUfJUVEwK4ja5KiVlas
rUeU7hQW65AFSB9wf7jmbpY4tzt4E042+lnr3incWmoycgYnjTW00AR0B6rdndFg5xgUHBwcUguG
Z6Y8a4QH2/Ap2A03ipg9Rz5MKIAto/VGjcix7l7U5D6emqT5AZRz03SKF0EBQ+WBk+s9mw5kUqxb
xm7lfM5Vc2P/SMsvq6P0EGvAdhTw64Xe4IoAYjX0633uhDtRvCnqo0hgwX70vHRMPhi0ZzfyXLaC
nuCvIVY2LmlUiZpvnb1VAwPtf8yipdUI3aFmJoXQR9gfWM8eEt3eWKRiMe6mFQczP5IrCwdysZXh
QxKpm4EIWYpACyJc8JwnE2EWNjCuxtdgT0CIZUa7y0/si3mT0ErqDs5wUKLKo0pagQsljzLFzfHK
uPKo4X/W23BDkAoiW+0uLN5b5cWo9m5whGZ7qfsZg8/PIY9RhBFfrU72Rdh4ElXmb7/iBDaS0byC
k0rN4+gEMN/0vSEggKfvJvnas1QudHM120K50b5m+biJgLjVRDjQQeqWUfXBsXdq3OzBpWAqKdeR
8lIb+olajBMAimrC4T4dOcMRO9F66+qXYlqE4SAldPOSgv1D+LzNmCgmRbDwL/AAWf5AdCpIm2ua
KbcISDASgZWd0/0jGE2WYNzb+ySnyEMs5k3qtB5o2U0qZxeioUlOWWvNkiHuLC0/cnHC6aSLkCTc
keZS2QIv9Xsos6uhN1EbNTP+/IpAoXBQuLZT/Q4naKpW6ikKI/WkN9h1GsTlSacFNyTIwa2m762Z
3Q2GmYMfQbpeId36VHNm4GBahxmX4mRfyeVt75UMLJeMd10+KxxTaWeWDFxOY51GR42EVt0yOXqp
g3UGtdPu+6hsPbj/5oNQo5TcIyraxlAuBA2Lk70wShR4XmtFLwj8G4KfzaCfaHW+wA2fdt+5cMKI
1C0CnV+MLaejosJEqGU4Hb+/rXXkoGkOje772+8vlWu+x535YtVqfUsGE2kocQd99ckUzzwWo+ZV
gCWv319iON5rPXUiDxWoeeyMcOVmofpCnLX0TCr8a5eeuL8xK8SxenINzdg6Qbrw3MIgWidEK92r
ZE1vEplWhPFN4l7W1n0x4eeK44ItodKm92ZGRDHPXBsmeb8riU3znE1sGmbpGL4hUaPnss4QNQfm
Q1ekx3AIwje7fxon+nOKLXtMjXVKsAZOCEtlsD4GLbV801wVVci1Msb1p5t+wUIf6CeOyKtmx9o4
dh4evn9V0NbdhlrOacpmFoAPkhm3Ik9OAhNWtu6CLzIAvgz9sKmEoz1Jeey0znx0Qlh5Vl3Ux3h2
/UKM8auCpfPvZBb/JmJBQmMhOxWm/t9wqarCJmapt2HBAB1f485nzzVd4OVJq/ho3lklmvFXKAMB
9u9cyDo96dIKT/PWrksYPSYDRi27y3sc6QHeu03SktM8qZH2qFLI+3/zdBcZ4L9kgosmxNVR77D2
ayrzan3R5PxeE6LMrR4K2KiVHuYRML51OMj5orSC88EUboQyFXfmEAcXMjQYbVu1vKY6o/EsmIOj
NbdU6xNJjotkIknnG9SkUK4to/rC283/4GTBEXECjnA7D1bMnDcRnpzr9xeS0H7m6tNfv6JvosOf
XpGBJMlC4uSCG9P+BEQIIVnHZUZ+IVW7c2qQA1xryFdeWSqXUWWaoJew2kmkoddqyfigmPgxyHh8
SvOcXoRtmfd8sKT+TuOd3kp3+zfP74/QhO933NAgthCaCo1A/TORog9ds1e0Wqy/w1cxifWbQufd
1pMBLVM60/+IVfrmtqE4p6h/RPRebTPevcv3l7APNn/9jLSF6/KHd+xbDWZAktHhZah/xjiokeJ0
7tIfNRtgJp2q9F5XlIR7aT25QxIqsOweERuH1HmH0lK0fRgJwjvDhTCRDHJfGIdaJ9XXSsezyXAX
PiV3uVuJZxNF6KpOBvv+r5/zn6ViC60AYajJEc81BcS5P162cBqaXKQmqTzhjbG6ubLntfP51z8D
mt2/SabwV6OTcoCg2BbaO/NPkrSSgNEa4yOGRubKCTNkdT0NtyK79u2u1rm8sFYCPjVf0iWKZhWo
7wUevYpjOFhJeTAhIVo/qMpaUkocsnA3XXVpSZxhOaesDVdp8zNEURT2e9XZuR26GMieebKuFzFt
ubHUnYGXVb/aFfRns9q3SeQj8XuxlsAUwk/NFODuPcsciS7vRfzpTCSwj5uMw7ydLNII4gLLcQ03
Fss7Cc89PwGFrK6mB1Mz1j2hiHjp40g7dkHgj8brqu44D1di0/chOjH0EeWbRSp99Avm8qFz6BN5
TPuDdRM+FhG1YfqElFp1PzNxatNTfK+iNHdvKUOMds69oW04y4wvRdHBq5byiROPDM8odQ9kG/zA
7/OgBy1aHuXo1jW2n/xJnS+1cgi7+0aqG0KUvNZmUuymCPaKt4VERCLI2Yrbk+WE61GnmmiV/M6s
UhVnCQg9MpvMhFyRJq9hAKEBSioOIZXB2CICY6t7BnrjDk9iu0wm9b0osUzR/RnXZuzggAGkhio+
SCa/MKPtMB66bvoEdjmsAX1i2niK9Wo3Ts8DRG8a2nAamFKSe7ElFcjTopQj3Svr02ngEevmgBZo
VXJ92k+WePMyg+FOVLzldJrb4lDJB8Vi8ko+HeFO5BGnuyguWGUL2Hl68MBuvSANHkBV3GFheciD
F+Dvd5VIDrNhbydw2cV1KTpIzlsMOxMpxG6+0iXtwfTRHO4E6AINAT80OXpgjzlNToM7O0cGoaCB
w4fDNH+Xuhdc32iZPsz+AiWFHKirHJ+TWuEws/Obwl0Hsl53Wn7A0uH1+UJWoyZySfU0aUcfMlGh
Kw5W5ditIXHb6Cu4ZZZylPcIGcK+DEJ6XG8j7N2upkNdPWrae0OEwjRhNqjWVncubdevyP1peI4+
/knQiZs8OWfuNutuqNxXIYxFPeINSeEjP/f1Y45cPRZr5gQrfbiTFeOSriV8ouIEcIOvpzSMS0M8
AcgdFkFFEnmp9TLVvyLY3CKjBbLgU0vfwXnrD9NHng5rWbyOsl75cPoalVKH/VqqpaeWcjUjUzLK
PQPa1HgNS1LGbzbkfpHv0vAXTljHeNDMo6vSaqbBqz8bIPJ19NGCDpaORoFJoEuh8F8cncdyq9gW
hp+IKnKYSoBQTpYse0I5HXLOPH1/9KDvre4TbEto77X+GGMU1jFhDj24Gj4YtpJdiDUurHjh0A6W
wJ7z9JQ1loLIGZstpzKeYx4Y1oROr+2an6XgUfULxAzig8R7ni5Kx6gmDJI/gSj2MNzruH2AqphS
m09Blelmh2id8lVTfQikE1fGz0xPg2ir+bjOuaeNrybeLFWbccRMuzOr3zE5GPMlj5p1Et/hvUmk
PRrTO4Xt+NRXEwdNSXy0vNxZ+Jn5kiA66NmlDDkKGpu9Rq29EHpj8kG8gG3wrdBzBkTyLxR0IqHU
NZI2x173TA5zg8ulfyPIAeaTQkTu4XD6s6rQFhqiZ8vPDrmuKhSeTvQVH0jrgJqSIBbYQcbtiRwp
idDGib4hkKUQ/Vmav8hS0RVKoVEuVNQfFPF7FqmYS9lJyt/lGWkwyElrRbBH60HMQTSWxEjSkK2I
tq/RyVzn666/qdm/il1qQi0m/7OG0xDqxILyEF1clHF88iz1UrGox/4PmnfKoLriFnRvEuBaWL1D
NKwW1NFH4trL506REUzErtU9ugCrzCRyzhTrhNhNsXxq0PsV/lGwPHG4Fd1nO/CJoqZbofQ1ip+G
Dv1YPMGxSz643UY1nyWfWoEMK2WGRP5OEIzx6QsngegwpCsU3LwkqgRV+X1OzhWhkFg450vT/RXx
vYCE0megWAI859QdxDc7kjHJtQhUJadK77r8oXG9pN3eGg5bU7vQnxc7Oq1eVjF7PGlBfxiCY1/z
VMoeK/baSox1UBGXjfA/fTcMxkVjtMeZA67Z+UwMfvfHelDPCif1ewTbJ1f7liexRdzH6ZEkOwJV
V8L4wsB21nBPGG7BwfWB8WFFwjMcMJRND84W/uUdOBf5mi0asbqbDn1b7XV1vM2Es03gT+YuFE/5
5FoiMuFTG3mxeEapGeoHHQpCrVhn6SsXAotmWGkXmld8Cmn4XY0Pq3kJPMMNt3IGPDmvRNYcNUDr
0ZCN4xksxNMNq/h+zK519nA7MgRonQczIor2mfSgqOMxnBa72K+RnzVhgx1sVTUtdKy21g134i/R
PG3ibZPnvUb0KyrgdctFJvLOptZdB5UcF00LN3jZ/5rVJRxCmo2QuSX9SgSgTZVDS2aNOqoMV1Tb
tebKKlp67BzSC2wmJjuKEVv9hrTdCFW1LkHZfbOha0t3Up6oJfBntpiLtygc4sHNETeskZFe+47P
IG26f75k3fFXSju45JuhlJ9Yg93SrHJXNcS7ShKwJ0qGIyVYZgP5GbXaXuUbY56g0cNpqTdnb+Qt
QoevAwwggAyyVdbDrKwRWOr9WzBs9cTJSL4MiNvsbjQosoT2VupC6zGQ8SRN7YrclfqAXKCsPutY
uontZZT+dLyuMeps4aOWup0cLrz+YcJCU8vimaxY1A82rS2OaCIRshX6oZcy1rDxynqr4ktPLDKu
YuPRyoTJR8KBNPCgCXYyPe9F9icTIagS2BMDZslEr3OoIv4wZ0YIIt6X7jlueyRsYARS0HlU8XGz
ANJGGUkxO5eopnjC+Cm5Yd0iJESlN/vPVLgpM0nFnSI5xPivGnklVtYHtj1PK7Sbyb+jO4RREYth
1XebXp7t7Cs5yZKHnScCXZtFy5WrS5U4lzBDyCQ9QpHgCO06RYR00HymFTQn2PgHKroMi4lgi/Ql
NGeKi1iUBWx8BOGT6hqhZejmozh/UAoG0zH7po179kQgOY4v1y+fnb6vBlLKI5GEXYjP7jIgfSw6
br/K91ifOriGf3363SXVuB5FhsNppSnpiq9MrmnL6rSX6USCdELBVnlp+anMrSNEkHbADviTy02P
jKAmQQaeMj7WwU4Kds3wB+E1/7Y/CbZVeTUJ75G4EdRfJAE7XYy3k/wx0QoSC5+spBMGwVrYYq3G
Wi/X0yrViDz2ScVtfH/DgQiLnjhmZtMN5oUYvDLfaZhH526lvJd0aojgp/+seu8W6p3QgxXDtMKQ
XSf9Wc2C1wS7p/YfNKmtQuxictMttPfWGpJfztK05D6YScQFba+Cv9ajPI/Z4B9yC+pA+RwoHa5H
lqCG0D+95NoTXHE8i5wcffDMrW2QqWRyfc3LWKE/IP14vrCgOTWa2yWvJdG9Vn0hRlitrPjah7WX
tFRzCcrbYHHdEQ2hVHc9n+w6f1qz8JY3N1Gerxg1vIh3Y9LvxsCBMCQY/hAXidzqFPWu/EknH6F+
LRFk3WisU5OSSN/aYSax+eGBYTtc80DBo+Gl2iG1iOPQnqL2LsCzCSHd2fIV/qhcDwOwXNCuEajU
DmlFVN5aPgr1OHx0LWJIVHPxPkj2AGaojbG36M3bTNBCQBsXUsTi3FkbudiW+iUpXiOq2imOfmmH
/jNjhejscNvfScSkt4YyGWOQ1iWy4DbsbK6IbCy+I+yC5OqYK+EsfGe9CMwa78uyuIfacKet06Zm
RSXe6F+qgV4TGvDXfheP5LP6C+/EgIWmfyTdajfW76OOiWfPF7VrDvMW0hajjreYNFVUsSlNG60C
Sa2RK5wTk2xsElo/+3Ongmq0ngHH3/U5mGe5pdbKBoasiOhOv3t1CODC9wEMg5CO1bqSuW/LHFNg
OEHijPmFSi87orZeT5ZsjA7ajgNSEQg/5lnGx6vzjeLHcCyavotYJFYHYYtg2b6qrf2WUywiMAXu
OdhmoBWjrQSbDuorN350wv4P3a0YV8vXrDAhcV3b1WNl7eWn/C+bi42A13mm9DHrDjCSnk6wWsTE
zCnIVqDRBRp91ufhND07EYfELUmBrUjt6Ll02tnN4l+0LQ5Il02xS6NLaIaEFf2c0WJoPFC0HXNL
Nv+Cjb7NjskuTqoTUc89VYw2YtcO41Z1DQprbYmUTq/Q0gTJe2yZZCXZ4a9cac5AzIk4QTuke/9Z
1ae6/miTW7jONv1aPstpbI87np2rIvYO3NJJu0fWZSJGtdYh6V0UkGuL3nXUo0RopLtO3pXBhktI
16Rzg/mAElt6uPDVF5zrZEWb30RsUNGBULS2NUxOUvsS4ofxmp49yYJy7vhEpsCZYZzqWoMh8xbq
3C2oQGKppTt2YpDsJvVuBsgJhdaZiUrLE/NXSnOqfufPCvpOGLWDaU5cMiTX6MLS/jCslYzKlBwX
Osq7YgjJgO6CfQulYjQ9XWNtczFyaqorYWsaE7osa5v3070bONwN2ERg51Xuu03KMkkJnp+mAKu3
SPTE2KujTWS6fUxA3Q+V0bxoMqce/JDq0ONK2Y09mxvZuguA3KRva80rUt6S6tfPmKts/HC+cZqb
c0YuJiQisVTEz0eIUtZKs4l1Z2T7Ap014NVxyh7mxuspMUq2k3SW2SmJcQqXDVUwGOX2ufmQmleF
GrM8Q3iNgZMUOw0HukGF10mgobb2su6mzlsc2snkmARnxZxfd3P8TJEU94Rrjce48ebp4iMyNTfc
JXF+i48TyMj4IhCXOvC835BER4YLDVyDshcqp2eF8jcUfnKrwyZO4rGe7koM6HxEH16Ue/TxeMwW
KdJIfvaqLLazTCq/DT6vCpcgu/O5Coddx32Somnl8cfps4ZiizFUi2ecc3XyMFnPre3s74Ye2arb
ml9puyFaWJPsvtlliOJSG42p4iHjylKIS1ehR7MEtTjyjWB25BvXrC3GJFnfJ/T4EQQZ7PNulyhv
gCFKeIuKvWZtzNnRyWA0Uc1sJOo3210bOknj8oKRwh76qw7bY3MFjgkVgmYcFye8pP6r+lvpE5nz
rovngEqD1mVax9tszT95tZPQonPoZi54UHAyfOh8pyztaFEYHouCyhuKid1xssfUDvONPuE/sDcV
OfVoJZYsVVczWNhZwOx4tt2p+qLWYzU27xKMbzv9lP4H/7I4MCT9WPQoO/dR8WUUu6l3GgaIX44A
ijXZCHmPZDgrzDLcgCNkpT1YDAz7PrtO49uyLFvVhm/NDzxMBHwxa7ZX46+t1EyXtojrLQe8objM
gWOsP5T35oHy2hc8pXqHa+qrjYvUmphI2Kw0uoFN2cvBsWZvyQU7KA8oPOR4rwteIe0t8qdj2yUb
BN+RRlBlyQPh8ADR8i6YD+pbsf/9M5JPdT6P6pNHwJc/GmPPm5jFW97Tge7s8jLWEKO7oj9UiFBm
ooRsMBJBvaUdzx0tgp4obyr+rskg9cFERuGyOmYm6o9V/QEkwtefzeWPQUtPzDDaTkTkM55D+cAH
q8b1R7oFoMuf5OkJhjLG+U1BvPa0wd8AzSI1XhdvGZIb1R2NL8X/KTtomE3fvAaGYkwjC5Ozirth
Fe3RgUgJDcNvqeXy1ljf8hcvlSStREyT2gWFsGRsODdYs4u+8jQ3sxyE4rXiiJg1ZjgkZ4g9xXqQ
szH6TFr4LRCj8G5wtE7TeUbiam74qITSSe4PhMiCYczYXyoS8teoLHmtbV4TuPXe2kTh0SJ6bB2/
WbWH1Axko/qTNVt6U0ltmanfOep4HyLbNSZ8UG7tEy5L9TWjJqTETS4c30ccAQPKdrQSryR7yoXd
/tklxV6sqrPTs3ia6+SU7Pn08zLq+sqUliMSh6dmnvucId6rcrqNbI3fWi5vLpw+ap0InVlmZya+
DztsEE67hbg1cZ0Q9jet69buYGVDFBTuEtVNtlB+4bnRajjIs9RvyMQBSwU/IdDOT+6MM+FA3SOw
CrvdyvoGk+SNWCqKQzxODud2PALR8ryGKBGPNGkN1br9FenGENYICoYKMRZ4EX8BqoyNbKwl6zgK
biwg9Lb5qdG/YaEDWqA/iBJpNozS5vHuYUJU8A5ksA6k2AInIy5mWaMiAfu/vOYmRTnHTqsxe2Ey
Qs5NIAnzIapKTgOK9hAjrmKZhfWWNN9gUDz5OCA4HVEWjNKtEM+gKsIPvW9DwqFCK8cqfE0n7Rst
BhLMHu8DQGlCOaGDh5ZNFhcSvuuUwNLMJiwkwa1ZrMJvCZlPQe6VE8E2QfvdeEe4JQZp07XuMj/z
1JfYrFSbBRzZjO0y3CyGKxOdjfZiqSKcSBhwPG0RE6YA0P2mS5fHd0yP9T9m0jZca5Ubmy5n/Mgt
B2eu2MTai+Z6Zg0g0LY6JANhjhcqB8PuUpc7MUabf4Bxrd/9jz74Lor1ioSJaC8nO123UX39jPpl
kBzS0gOkuTKTVs/7ebV1xFp8wqKL1HkFdZTOsGs5lInJODehWzFeEVxF1CUhNivkhk5t6he69OJt
I+KPiI04O9VIYJ1BlJp1rbIQoQgbZK8kTTP6AUQWJ0jt0cyIH60pvNHaZPau+ZibqHH4nyGia15F
5Ow30SmNqYZTZ8NgkkUVVh1D4jQqPHHT9BlPe8quvCLZ9e2u5i9ORIxcHcRwnBPaG659ddzqNH20
47b9nPDI9Gudozm+hL1HSamYe8Kwm6NnNd+o2vGRBVYYs66iekiT2CZ7RMTO2N/Jr0DSGPj9xoxk
QtFapfTyPjTvqJ2KtU95L3mCon8hWDrL/gbzFFtfi+CqqPWNjXC1VDbaIjA9iRrLkmdRBIdRi8xJ
9UMJ1roH6Pg1+DtJvPqVnW21zVq9a04ik6TkQBCAnUMpV2/ltQ6Q9t2Iw7VaOzYOnXZMVM9uaSws
T4MqfGHFoYlRCktbNAmYK3j6bfGqwB3SqUWBMjXkmY9xcdthla7dfBO5Gb/yPjc7Vgsz2iJJHzSs
8IfE4KPl8smvRNQV3mSsfVrQFBKr1yBB0l3a2pUr34CP0heyUrLajEtx7v+sX2QRybP9aTfBmSK/
c8vGeZdvDH/mJzq0+We+x49wqU5RfnkKCMZRP0GNkWTOKYWIHpJg/abv18aRb8UrMSjwgt+1X74h
lSpyO35ov8PV/9R389lEoGlAPvEWQCywYq+ClmxtZEVrHamCb1NhiqjG7gfEpbbQ2foLgTOq8uKC
xeW3A7JDYWAhdHVofSWqazYdmAEkS3XpAhjgjetCUjybQPge9OwtlLSrYGaHTk3rE/lyh2FkTQgN
oVnFLUyKEO3EYPw3o2PoifCn6hsAiGO6HlIOCNy2Q30a2hNBxU9KcnZJmm6MgjHfsCdKfPyB4KL+
ad7qrHE6Qh1FlYDXpWxBZ22R3TnH6O+Q6Oc1VFGGF0N5anMub0KtsMNEZISGrnCS2HiCbTqdgIIu
9k/Z7IN7/RbGpymkR7ThGOpxVjTCRarxq6ntp6b8kRuFNqFCnHRWlD2Zx9T/aFxFtbpKpFsl8O6X
jtI1z8oUblIn7VLFJPvwnzaOqzqRoafAFpvWYOlWAbRTYLIU1kefrjLR+TSsAd8Kir63WDeJvXlg
bFzPZeho+AaEqKGxYbTzeF8JexVRm7Rmy5m+bOE+XzLkSNQbnaX2g3berFkzExCINbsMSSnzi+6o
pTP5K/9l/At+MKarUKFy8T5n5zC8aeUbg0mBD0BwdeWznfJHNk7bqn9iinD3mjA7VSgRVvlbJC9N
JucBk25p/avUTV32JLe3XKXZAetm1PhnSfGJ9yyvOpFBRRNekQnuqly7h0v/qFrbJGpyCVR/UqDp
K3JT/1SD6vdp3sViy9k6mkteOrf9aEFzKdXbrIYuwgTuyczrLQv21P8hEvZaWljTWN/F0ah2Efd3
TS32MWzGgSxDS3F7U0sOYstd04A6UywAaooswEJVtY4mMswGuucDJN370GARmh+J/iYGYFpSvyD2
X6X43pL8hkBiLaeJrejlJipPsRS7LaC4ypSWK7WHHop+EG1fK6iece/ju/nwg/Az9kN079bWoPW3
BBTwoW7k5jbC/1BYAc0gyX+6Kbw1SntDmoeEr34onf9RNPU9qRFqTHPFybtPJ9awWNhmAwDPqI1e
riAQtuYNvnttIFYlNhICUin8w2rCe76dR/GD6B6HHHfk8QIRIajOPmEb6i7fz4upo+3Y2We7mIiy
UIJvV+NyqsCWVb7FLuHamDhQtibgbdT+Qye10kEOZzC9FoWcDwaXx926KiWo1q/ll3SKiyQ0RalI
MJgEkI3lcojQqTmGdfTBjme6wUC4d7FUH1JKuQLCb4P6R84xWjDxoF+hNxbyhQVC5OtrEAUTqoPA
eGMObCmFmyDjx5Qe+mWKVe1UvqvFu6y/jdT5wt8E1SKptIWcQa9uTTqjGUbqm2ncCXSvSN5M5px8
2m8jytC/kV9MyllYacUKxBFwmHDW4csEw9AibjciZDt0e4GBM0cq4SuV0A4spiGEIKs6h40kQIMQ
HMLRTbG7Rdb44D6VycdYAmkJJjMeJj8Emh+euZ0qV8omy+OtDyzjZ384smSJVZyQ4JopKe+NndYu
sHlPr0Xz4qlrSUisiWbJTWxN3ABKGzLeDY6xBAqT4u2M2ndNDbpGDCX/GC3mVQIUIUk5J4P8r5I+
knnL6ELcikK3OFrVbsscDMgVcy82m6n1mCx2Qf8aaowoI/GWzDGxoNhddJyN4iAqBpcRKHwnfivq
O7Xsq2546rel6TqnYvbGxadKxUlnTT13OJn0FG+nwANQxW8BgfEFgcw9c+4AHatCrozNte13SX2Q
sC6ZO6No/gkqo1Tya2DAmuiJ6/Zt/lmrB1eUcBHx0X5U7aGbPjv95TP8yVervo4TXk9zXfgndfpU
patpnnBO6Nm+QCuQTqcy+FKL33QgB8H47los91+j8TAAIeYGzia/8EnNpnPEfY/CWx3Pw+Tp6Ub6
TTpXHw5de8nImGwjnMtoHPqrqJzD7FZN2y7b49TGGUFiTYY5TYMrkjU3VJ9BthMj+WzVNoiFzdoP
/NIAWIiqyRPKPUzOfPFrSQcOCKTRTu6zLy1bi3nGSGFBfOkHud5r2S1vz2qHTuS9U86xcuLZVrRv
9AYil4Q4fRIJoFVvusGBB1h/TIAJw+W7SO5TcwvmbV69at/TMRZZwTOBpje/rBoG9QvxCnhQyjlB
ZqI4n8XiT9J+muI3Z/aaTh2onfDVBK/AfKXGDzl3yybAUmoy9jGtqdF7rvz4APOa/DuA3TcjRTg9
EYt8bu24OEe8HgH5NUQUJt0zNp8NFroQPFdPXmP2FYdPTPfCeIrrrdL6H8SHeyMHmDYWdjnccxJE
+HDgnDgH0ocxnaC0mvYwo68Zp/dgemjpQ69PgXnJjAp+5ZrKpxbyZfRpnuY32SJeO8vYNjQHK/DJ
NTNwLnmt9m3qb+rww4icgYqdMVKJ1h6IbOuXYOrrjP5tSfyXkmkbZ18DnopCZSpibzeVz6AZjpzW
jGrB05SY3RGvNGO3ytFpiwBrkfBewo8n3A4RLdfEC7G1UqM1X/p8/BL7rxrJRJr4a1+ktYRswg24
ma5xyAnyX+yTcDK8ayL0y1fcfuShtC+W1V3O0DjwTRR4SBK93A8Lu033iaJNGEfHNVVybjLCl8ZN
gF7e0mDhdDbOUNkYORkVFo5NXxRPTVqFJwY9aWkk2NPKwkm76sDNTuTergRAlKqfv4Z4p4zBB2HE
OVZu9SFVKenku3HAFHWpJHbDkAZZtgmUh+wr+ktcXps2e8uK/CDWdUClF/JGtGgXX2jxWJsdriTV
8DdyQvFFEsncDgaxDIKFOGAezCubfrNsm0WF/1ue/uiIWeojZeZ3ggymH3p6OT6hWYm/NXt5pS/9
Urrbt9laDCGxqAWGcKAOMps0R882XXGp/HdVOHAGiNm+pKTEuuW+l6sXP3pTku+od5Vxo8QnLeDD
zjMT3Lmak/waVF4obozmmZi3lB6/erglnKOxMwxdt5UrdQmkOEVlaVz8UAyQjHe0xTM7jYcx170K
cqKraoozyesdyRItqnVc5bZZcR6mPBiIVHA8bhuOs5Lub2dqgWtlnyusTwDCA0Pe576wFVpgxPQ1
h2X0ChLeoQ4ebw3ziEkOhIY7NQMRxR6VB7VrJIFNXULPKp8TiNuxMCLvx6Lq6iIL5GOw9rlAQieS
jQFnJcsdHxB6NEboU7Jbo8WrxOKeggNo1EzZUtfcBGQIIDbWJ0beWf1ElGaRoBJ+Zvkiw6B1OyWD
Y0KkbGSNh4IkYW4KBG0JHXyq9Y3yRLRF9ZufJo9hjbzqJstWCpTdubJf74W88ya5XPv498XPsWP4
HhFz4WBENq7bpV3gPF0l/E4d87f4L+oZdzBI6o/h2pD1OTbKzjfET2vEruEXCf3XzUfEl9Yy7dSl
kScHwLEj+g+UqmU2/CotfiTlqNRnpJMbwY2ELNlqqoxW3/hRWg4KFoZDLeEX4hZLZSZzJgl0fYFW
frO6AEihWWr64Cs0yZwwVekiK0SIA2B0/a/OJ08OWWpCwY+2eBc+zCQB1PBZ2eJHb9YXP89xt/wq
BO0XPidA2ank9HdvJWkf9ZIvS4TdPu+vivHsjWfQnGLznKfdSR1xXef6scVcb2riFWby3BM726mv
IaA6hpyAdiSBHy0v8zCePbHH/aMPI95ZBHoreSPOabuaI3kbqd1WyWRn4fVVGv5GQuy6qDnqRE6v
Wln+i5ri22yCLVm2+6rxoebF6mpKmI+qmNyEaK/ypiZCg0ZCWDfICvq0ODN0noK6W/dG/9NSqUNH
vS1jaMlAZkBsFNHa8aMQ8f6DJ7ZBrSBvMvo6+7BrVnk7xXZFAwKN7pe6CBEBDYAfvUW4UMuftaK3
puLDWUxYSpaihJIDtrZWBtMT1kDUQ8WnWJfvhu7lrerMskAwPbeqDkUI4rnmTAmAjTCjzOXOQIVS
j9KhIE4hsDKXPlkGNdBKQFI2cFFYMnD5PWLUGFxa6ABT9a4v/TBEzuIuL3nI2ode6XZkVJtBHC5V
09+70NzxzJpoRHCJpYSEPlDHn62q87QD6fQKYzF7ED5dC5pzL07s5sRjHzOWjrAZVjad5wOr0Whs
+fjDvIwubQi2HNFEZSJoIhgWUXsheXNUP1CJj+uM9V/mwiFWDqdkOH0IRNnZ1T898ckXAANM//kp
yyjqSWGJ3mli4liJGYskR8TktpqRAuk6uC7/NNV3HmBpiOExtPlG6sJNEa5yuNRC+NzJUZ2Sy4Ng
qi5tiT08YXQV2QMmvB4tE2hD1pgU3tLkE5hHKI+x/E/hU16y1RA6tAqRBFDHtmIQxG7XG9/SMpWQ
C5vlrW0NFcdTS8o+3oLesheNYUamcoPXlA90MH0GcuXMSC/Kdisp4lseaZtw4kqaTRotssFNYqbH
UEdfPQE8qTNPajdqf4ueTo7UnwY91UTcmhQOP1jYgTnsyRhvQqvhvyr2EyJJ/urlv3PrymG5zaBw
iKYhkpXgwEl4FFX8PabiI+CO1HmIjOaq1mx/usqmIyvtb9k4sYUaQIC5tnhKJl4e0haW6hvgRH6O
ObmGE7yTlV0KzAmIER800muOFVmn0gcnmZxCjvZYcC9hgUovAUqrXN+/yMWlHN8HxilF+dc8s+FL
J25OUZ5V+t4bP2B2nKvyv65x2T+i3J6n/Wwxhs3vKnnx4UaQGFc/q9SzGs8VC2Jxqdo5qeVTkZ+M
fpB/7wqlj3Wr7GROy6DRbYFTNv03DZ8zv2BiEk7ctAshw4SHmoc3Jo3LmLcvn9k2DdmU6EEq42Qv
FG+51aL0MBFhKiRbJe9zTRRJjHIoQhZqy0YJEp7xrNdWSCI/KfYIVM5l48WF8tKTEGcWdlSAqI4Y
xaRBPgKqL+dYYvO3Ma93uGFVH97dUBs3x0baLqFcTQSAw0xu9PclqgzKkcMJM2kIA4vETEWLDQMe
iGuRJ0CuUTyMLBOt5N/D4W4o4VPk0JTqaamLYnkHWjXHc19ZD43dN46br3pZyVG76SX1PVaCvNTU
/ScBbfJK0f13S2w/9TryUrTP4z3uNhmRHiZzhswZnPG2LkcWrdXLZ4lxIKtghQp+VhWvb2WQXDdY
K9mXj3mEkJZ/WsKGBtnayvx6WC7G9gvC4A1Itq4G9mQSLjXfp/7WggwiZEA3AUPAawEEEU77kjY0
4mFYuaWjKtcu+TxXiRxoDLXHoC9+OtauZSPQOT8tv37LJwUz+Do0vHwGk0qZLob/cYgoIf7oX+OY
t3iXz/NB3qfHaj8LkNu8wfkBfuNg7UlYOzL6DoO03KY/bVUIzFfZu5SIz4YAStKQXw2/GBnWr1wr
p2bJM6usbwV9px9RtJbjrtagTBP5azTRscgxiHDr1hVR/j4ysBxAuGpXCUy8X6ORLsJ6g09rYSzm
jvgo1BhYFyVyDWeOe1PF1spVgkra/0X94GjIQnrY8YJtBaCDyxGJvA6o0kmHekCBlUSoESOLm2X4
NJSfJvvDpLTKBmIk+OMABZsFdaAzxh5rlGogIRAm9HLBTUDcNALpVZYTDdS4QxVZXJ9BhBzNeLN6
+qZri7hMr0gxPLMSpVwNpM2uQit8IqH+nTq+LGPQhUB3BI+O2UTrrBhg+IlubiI71IGq4uAYyb6L
nXWTT9U27NttHPJQJZ6ftqTL/fWcqp1ILkQGHyielXnc19w1+vyRLxbvnxrlaqn9tPU2URrHUJgU
ggEiET83GIWE9Iv8mGMPxjuyG3bKTpKSjTn47kDUmZj+6cX71HIYqGsrNOACn6l6icJzxCVYIiWQ
WpBWvv++Os5sJ59lZiJVE+j2aEfMf+YLCUOS7pY1CUrfoikPiUO35v/WdQBxjeH4NBfXjNlHQFtC
l9g+aveW9ZQKsAaRI3YAjA52SrypBazCRxNOLL4ygwC/+TsVQ6daj46f91jAAHDCRbWOOjFBdZqv
fL6sAFgj5v9CxNOVfG1xPIWID4A2HKQJ0GeA+Jx5koLuzqXnJ+fFGXdSvCmTvYKAZ+aaCXOZX33h
nzNqmDs/e+Vk3xK8y5UXLdH9RLVG6kcEYQBgVHxo/o7qTMgCBKDIrNCnlvXbLNvs/7p0HLXn1Pzy
DnPVXLPhpkpbpFfG7NYYBcmTadzK2E9kY1THRX5ilwUGzDvRVwZohHDwa4P4Eh1yiUuw1ohXg9jA
qKnSSCT0ys6S57OqD7SfckZuNGZ4GJEKHQCIvkIz2lFoNglrCT9a/pDyh2ByTPESigjPeW+H5pTk
niqi9fJmpHA0Sgp0UTB5sW7Z/XRR81OfrusXJMdA7Diq8WUOqFnUO4JZfGaqZWxq1Z+qOegEKVpH
7pMZnr+ODoW4EZeQt+uAsNPPR86Sg/YmGc/li2cC3MZokMbX2sswHPXlEY+dQ7TJWkV4bcXfU/Rm
DTv1NkbJpbPKi16b/4QCTiWFR9RVflgMWRejpAa3pWTaeGrW79h8NFiGs0HMnbGln1fuf2KIDSL7
iEDB2luO01+CAYYDxm9A2wngG0SPqhV+aNFkCKBECDdMu9T7fCXVXfe5FUkVWkuz4tmzQRtcmm9d
E4bdJ3VFQAQpZgV8CWiHyaLLp0NDNDha1qeGSLlvEakcx5LIBK43UcLHemvbTVttxfFGENnBas4R
S73q7wX9oFr2r6DzubXz0W3JZxcJLyBOkcTS8icFDK2AsvDpg2Dp6kuqXpH6WpoRkXBwUovZT9Mh
cgV/NMLkUqIE8QHtLIEBq3f7amXifp/422qCCdtTXpv1bZJRwBR9/poMgh8G8aebiMEzWblUSlLL
qTshUcibtyD5FuOfcnB1U9pnk/Wt+/2/VK69QNJcc6LNCgkz2G5NTpLJXGvM4OK9dK7M8Sn4Ps/8
t8qVOCbCyjbQYIoSmQxM3irDb1TyFNb/cXRey41bWxD9IlQhh1cSAHOWSJEvKEkcIeeMr/eCq26y
rz0ekcA5O3SvTnFFEdGZEOWI4mmXp+lHI0uHpI5wvyYmDCwNaRGPjG/Tw8ls6uV8W+gm0NeQQZbo
VYcSTvBSH7t/ZJSA6b2Olv+laYyUvXxV9ETShlXgWGP18CuT0aybRdfc2AkWG2L+B6cPVyBZn6rr
Z6Gdp+x9RM7iGhu2akcVorjwJRAN1SXXuP8lVCJQrr11LjkcfQV6QAkshzUhyWygWJ2WAoPd0/+F
cMIgPsUhrKELGzPUps3Li1hB6IFMMAG6j6j4h8/62x8GGi0GGYzPUHFQt3nilvC4RYbOlMWTxcic
ImvqlF2Qt0ccmtt2EJgFXEUMyEUTuURHvSo9Iq3H+hRykePGcCg/dwpkU0ujN7IkELhsdGzuSc0w
D3mQnofYP+cSP3Kt0qRJW7VYBR0mQIM09aF1+q6FzARPQJLeikAZ0AVsU6iN7DEP9K1WEL5rFVji
UhlRjZnYyA9jmC28df4s2RBkNHGm0rJI4mXKkeUbUJhUkeE50e+MFrUWKUO0KcRdyXqjS8NVprX7
PONXg0athpT7bLkRu4Dzm41iOENC4FF59o6G6EvCpqiPw0by2UtzsvRsSvses0jeo03BK8SBJRe/
A1PpgPMripJtjj2HGY/EwkVD/qnTMM+Tc4s7EtUpI6LuURjpYf7wEibYTNNtE+d1T/PMJTf2OgNg
aoaYo4tUpJY8BwxaDJQCyhlvmraiyKKaI9jkWej9YhNnq0756weD84f1VmYwRGZM2NMSNSppR3K6
GgHuTcQxyL54Izv0qpqgBj0KhBSAYUgxUyDiyrSJerde9N5DmxGgokHTRW9XF8U9I6UH4vOpJehr
GrW1DMJm1MKdHQr5PeWnrzusOoqw6jtj2cG5FI3W8RrF1amWqhQ2arBsudH87K+VnvPOIpZIGybQ
5OpLSD7MeO+l1SugUSkKyHGxcMw8htyy00XTRdG7zxJ4gYLIwbSOwKz3VtVuyS18hm255pLGcLw0
BmQ0SJjUriOLG/0edECR4seURbQfwyKl4lKt20ARpltEOZJY8VDyU13eqbOkAPWlsCx7g8jiax5v
wisuRXl6WdORAK2Yp8ScTppsx1AYLWTlh4ivN6dOQySxVaUVU4wR1+obgSPvHXsxvdt0pmuCpTyw
sn5m3mokSMNXVoTY8vEqdrMRfqOGXEY7Luud2uyNmcEAiZhOBg0G+OzoWxRPnnTITbuYbsEbXTZH
tukwznJ6UB93c+QOml44n5bc2voDn+JSQv11tijswPcw8dKdvtQX0XIu1MqFsUC5YvI9EP9J8Bs4
cgapOBSX1DnGdGOLlUOTu3hhu68nZC1ldAoRFvRCfAJSTa0PBm4VhOpDT9udUeTnVqYJCHns1EHA
4Y/xbbgF2bDu1QqMSdevJ2PcA+v808rUjZIqcr1h3HmZki6rQWawwANdG9yYpgUpQkqGq5UkX7EA
kVost3DPZwOIyJsCJTNUm3RVkXsoQqheaB2iKqk3UH5y7Lnkt/5YU76Lohjp7dBHyHgoSGHEzGln
AmMu9lL6qtQjat0eYpIHQ3fZacAUlSooKAlmKW+GE9aqKWax4Y9jg2vx2rB4btpNo+8H+VhjLkh6
fFk5l8Tg/cVZ3y50p6pPjDeXYgO+kvlgWxJmyxAZ2xLjIMR5/XBQqR8hdy8b8WyIR6XZ6JMTCse6
PKezKJCDQAdhaAxu7LvoChZ42AhsDKtdSZlA/WCiV/aAyVkuR9jWjgD9wsQGNCJuo2DaiKz4O/8q
d1h4VHIHle7uNVeTqCQS7BYDC2WfhJ1SY4XoaUCKqH+bb0n7kSZxW4i41vrkICTAp2LtaiSYEDj+
D4g69IKxSdq9kZHlGNx6Fr80ZDQgaP1mJmVzDll0Tt1jAJ4Xo2qNUWUKTXpXdPOQaZWjoqJIK3p5
eE1W+GleSPmdpnMJ2Mb8QYS5Tsd1io1cCgvu2ns6N5NYHai47XD+KEQdDgR9Eds/4rFlxtMMAEWo
Wx5HV1ojCW46m7ysnSSiN20OtQaW0RJMx1vN+TKoDvHmivq6Vb29KpvwX4grQkGiYdIavWNeiN+k
mD+Ekm+1ruJvnweFjw0FkLQE0PULBRmBXANrRP0oVIbFKlBgZVybBcF/sJ/Yo8fsnMmy2hqzAiJK
UTFFDjlqhwzTZgxAGUkqA9ZwxLm2kB5oFmO+AWbt+AcB1bItCTeDdTWsK4jeTkA9aAeB030pilP/
xVeeRk8/j9KX2l990YFuNTQrE3tRpVzTyvW+ObIGYc1kqCiucoKsFPMpd9uGKQY1E+sBRjdzihyU
cP4VusKjI5ga0Fxpl/WxC88xksMW8d1v237K+dEvjnw2GFVIXLAU+mjNLppHp2304SIzyiCLwql5
mi3s6NwtMYKlwTEzG5et2jPRXkXl0xeKpWnimLHkhVtI58b7zv2DyF/HTK5+ISVqypevHthLmd4D
URi3EZ7JDz+FEP4pABQlkYPL9jYpJCsO0jqUt2l8QzQxr0OUV4mXuUDY/u7lLd7vLH0h2PbzVRw/
YljlFZK0az0BKUcnazltxdW+kDMma+FTR5JoeB+C8ERdiCogCnb1gLLu3+jLO02dbCI7cBEscOoy
dsppjfGnVR/aXtt1P0rpneKKua3bX4unN3zzYQ3VF5sku4AaE5WXpF6H0pr8MhBpWX2LKqcSXeIq
8S/E0yHywnNBS9uRYdjPXcG6xwfAzm/VMIwKhAPmP8ma4MSf/PGqEyHA9iUgNwqvGB+IJG8bbniJ
YUsOz6mk6GQ8t4e5Du/rhsBHaxbRl8tPXXF6I20lmYWdJdgjn6JPvsgkJTZOnNJBuITYlUW9lx7t
pc5XbcA8u12IFdHdTlmsGCzC0pMRyNkp8GcwfWdXoO/FzIFlAX9Ns+Gisgf6LFhN3i7E/8zJimQH
AUAVLsiOyxuXSjflD1qovMiIvJWiLifOTZwSHH/sv3DQ03WPg+MDT/M45/7qnMN0JWVfOqShQmJ2
7wzKuseLJr6JIlXqnxKtocdYh/vXS6XLYHtijQl+R1n81DX/nKXSQ9PXUqZg+iY7GZv8PEJrotc0
flVm4LRhtZZl5KGl4+NGMg0CKg6jPtqqoi0Hz9phFVzpkuea5T1VEDB+AGlg4DpFrjt7AshvtxFi
z1Kh7GhIN51GcF6WeQxWrZQ1sv5ZYUHUy3cpbYrxXYfKStHJB2T3A9Ysotj1xReN1GIiRjPWz1md
uO6knxDzd9lHh3x0/DARjbM4M06MQhmlSb86W/mGmbzvT/QoZvJUSkbddcCGoiHNS/yTEJYMgW22
hKflDCWhjZX3HlOCMrKviYIVKXigyhtU1VCl5+mTKCxCTHBBzBxWXkQc1hbL+Nr4QgqV4g1K3Qxt
c9StlHCiLwFaMKe0AHFZI/kzilcdWpwF64aEQYIagqUtGnah/uU6c/MmR6sCtqDRmAjsWuQSxLrA
KKlWpVbZCR8XxSncWG1BOazUW+OZpqsyWuu5DJuhYAVJIZKzgMRLl8wtfVt3P/jKJyI641XYD3+J
xw87rnHqlQJIxX+Ftsy65wC1FREPDQkxhbPr4he687WPoQGxU/xkJn1ScRoc44GzhNgNpJhg3tSw
hNgax+dA6c4TS0JJPJvBQYk/Uwq/lgtaGQYyJN4Gigia8IL33PqsGMP0O9qWAdX5s6U9E8eNxliz
l08EQDGv8Mm63XaoQ9OnPzroGcxqj9nS6Lc0Kkz+RX5lSUH98sHcyJQ3msm+jHziEzekKq5CaRsm
DMakP4tH0IzWwsDBvutHPDmI/NaMRYbsJPQ3VftKA2bIqkOWLOIjJv35tEkkNw1gMhAI/k7Uv6KA
xlScihmcSLunqDqJwXeLykNSZ1S2jwiJOlJ5JvVXwx9F2pu2QaYUxptjjTAG1r3vGsXGJK2gSpd+
sSs7pPKrrkalthqNM+M17mUTu5a/VPzr3LAq/Mz9awg+heDFnp8xhJwcNNUu/qEG5HxL8qUpr2k1
c+ih2SaL6Kz2kX5GYRFYpzB8hFxx+C+0KnmXZBOvOPRKgRCoY1QeRM8Z0z/0emCqLOoqlhkC7+tX
ot6hviIxIYu+mo4sohkJHDzGON4Buy3LBubO8yRbclC5DsImqintH1p+kFmGdrdQv6QwOVsETr+C
vG9hMky8ixvxpQAO7AF3bgsyj/kCPIffDxNvdD6InTRvHXVAJPb3KNtbwmpUD2V0I8NjCQahYwMS
lS+Fa77hEoIS3sJv+ZYKnoJ3rG2r4csfTgZ+XpxGnYlH+NDHW6IxTPa22GKpPRr/blQbjvWO6pmG
hV6Gkm6hkuHDoW4nmgOjgifAxk6EvT4SWXSvRNStlD/SVhyvQ3Ydkh+9ePhh5aQtIIE1LgjCl1Vu
i/Hcoz+Di8pHR76AD7VlpfVb00LIwu+2uyXmSulvafeJthMmx6XsXE9btaUTddC8Vr5nj01xoO2I
gctudGKBGi7kjZ4f0+xfpP9kYHXljSyvs+JgGSdLoeGlb0Li6hQ03MRdWDvaxrJcdcG6xpmtN4ek
CCoU/2gYCvx0lln/wOJ14zsjSYCtiryEGdd9SV/oglrE2H+Q8wLfYZ9hAM0gZpdPB1DTt88897sj
LkOye4R2D7KoZtpvFv8wB1azTR1/ISLo4iMkuDBwrfxCT+sHrmdcag1sLIgrS+CZJ/nk2MQcojXl
R17+RN7B614DJakublnCKuq5IkmgXVFiEzbqomts0lPrPRCiFuZ3V2548VtlI4OXlFyzPovaS+kv
Fmbvl49+UaDI2if5JzoBvB44mk+obrHY4s6eZAMzunXHy4uCidUXA8p6sgNapkorKgYn4SGvwleE
miwgZVGfllnL+1KpXHE0aYO16LkYeqNb952+ygvsUiEVntXRqIeOWZTrkmeCzeXAIjLN1xLvK60k
zC4IY/3CrPp1jTUETxutHoN30iDn32E2LUPZ/5aJXHEyTW+Ixaq/Mnh1lPUeQj2BgdxoWtLOt5pL
G6X5Lg81mAYE9mCpkhkL42PvtXaY2QA+itD+1qjwPBufh8d8ysPEUXfFXrmUR0fVRuj85ND1YC9L
cnUID4DqtaxoXSYTlxsjnSJEhT9G65p9TITxj6mk1YpbLQDQHmBhrdNgNf9yXSWx7oA9aIxLvnyc
yetI9p+axcQ1myAatV7L0BJ1aaJ0szKwhP5C+0AkAzc4xK0yDx3DGNZqi5+SdWGx94Z/hWS4pc7S
vm65SoFRxL20aTS+kL2I324/0pTA8JTRfoZpwzgBlVf9JTHDxZzlh0jqGR6mXAaMlagppwVr4Ea5
iuLFn9YCW2gjgZDeIMfwiAxAQUuwUaL9KFw7AAvo33KuajQ9kGxCjume/KVwk0MDLaWKac1DAb2h
MAaE/GyB5+PY5JE3mlMcM0AlalT/EQfdVuvfbIIvMZ1hLCMzFKmo22cQvOMUOXpzzNFpdXlLeqo9
9uYuUwXUYs2pj3DPxK4hEMxKDhTaONOE54esv00dCTGYlu0b2S0J8IimL5/6YUjRJx9C9aW371Db
WnXkpCFdZDupzHP5ko1/IN21GMUhi23M/8jlDqP2srhbNWIQCeSjCQEPEOuYuBK+m2TZFdHVtLy9
3snGLrMC0l6nSUNW89UXZs9LvxJ58j+9yWLdGZ4NwLnCgc2K1vDcfg4+GemLyDxQh/rBBnnxQYeZ
KUtY8mii8EwZV11At5QjCmtffsC2ClmZSZQsgmbPuimI9vKMQcUCx9nQrnBnQoTMNPQ9O3lcUwiw
bRqjjeavpParY3JMEU0t4xWLsDMWIyxrjV3aZB6G5EpfhfyejZE/TESAHOZnr8meesfYVvpH1JGd
hfdav0BFVqJhSScmk9jL/9VPT9ajrOgOAp97yqxYudUp1R4XRip+GsI/UWW4lxvUlbwJd+1jRP81
q8AL3n9BxDyX9BvGe7u4kVZkfawHkwylALRs4+At1aUV7UofHgRGa9w8FkMEvqagPCWkiiTziODE
mTj1OqHvDcEnlTs/jKbAtW/SM50C8xkPW5UvP3iLKH/54zm83QDCIKD35W+bFSxhi+Szto1edMhk
/zCAVrjUsoO5xh2ZFTVy+hOGOlM488VjcCUtZ9EIW684MyvQ00fR3CzJX2vB02terbpo+f4Q/+AY
g1E3aTQggNz16xRczdJVkBVR6AvW1qfsAlrTyDrNtG2KT41NkfJOi9+CT9PID9N45BNodTfldER+
aJb7SviQmgvO2TS7iWDJMjp/dZ37/yztZObfJvAe2EwmEQEpOSzJGXgEKPdWKZg17Hsg30xwF3wT
NBctlxA0BHk9/z5qZrIhE9O8eAzjlyh9M1yvWvZeKN9SKAb6b88mXsk/NDZj0tAsYSEdp+Cs1jN8
gwcq+cuz+xC7FesM3yNQIyARMH6Aul8UwUr6II4022PZ8OEiWQeWQ3rzOY+IuuCTP1UFpI47aPeH
b218gFqhWp1SkUoH6EhzQDGL4g9Ix7ltfzRWmNIXhkXZc8iRXObfMg7yhfJLsRZQwFT8O4dn7OMn
+N/YPwrYFNc0VB6K0WN7MWC4Yq6/6/ByYY5gfmgUmh/2n7xCk1teykt79++kV9Rb/xh9UOxI7xZh
GU6dBGj/JkKgQfTBX7pOt/iKeZeQhOnaPE7zXjSgdrwt3M5Gt71FXho0TrG3g41wkv8qMqmUJZPc
/q+e+5yNMcuhcLtvSmU7fAzoqpHpI6zFHbv0KXDXxUfLeBFQO2r5izjit6VdhwzFMhaWCvOdBQPK
E0Ktvc0kdl3ZxSbZF/a4pP9lphSv+WJbulz13q/idXJuDx0yuWV6L7/xfz/8P+Kq4A4RzImBI75O
rnqoqnUOY00Bf7GyoP4ZroCk/5DeQON3kkswKChQQMix09JbYhqiiGBsFwor3lI+fCtZC8VOVvdY
CApr2V0BxL5icpxs3lXDX+Ums4Y7yZgZrPn+Iv9ghmDLpLsEBrnDiZtWKQ7T11w+G0AM4FFAGcXI
7/I1iZwuUnqaVVgsJ5ig5a7/G9Jcg8RiJehYf0usOCkGym52eg1IyXpGYStxpu1tsH8I/RcgcT7m
ZxDu0vYehEBEt1r30WP3VHwoGNFPkvX+mmQ4WyukanFg4MRHKf8DMMgVF+/c+i7daNVYoIaGHTIB
9qIbb7AqflrDlqZ0+g5/61sGj89Y1N4Z9W6RfWrpibWbpToWj6dnq53NESAhKjecgpmdoSPwWDKo
YFNDdRcQbtmsqmqDTYoMDNbzxdfE6R64RBthS2Qqy987/ZbxuqKfFv+MxQmY0Qp03Dn6GPNjYU/C
iuFP/8emnsmct+32oxPyO8cuHWTXONs0w0p4w6WjQ2nwWIcbH+0oZdI4T9xwtDyhuy7TIyurN07a
+s6Ta+1Nh6EQCSBltKFFUoab7iNw2Fiji4kbVyAiGp1INc4vFawNq+MFIGAXKQddOIZjfv4wP2MW
FZBCVcw2q68aYe1cbK6o+Ap/E6LOlAD/bSiV4gLIj0OjVwMAlnZRf4ik3QhURN5S687wtvbQdAfE
0FX79LSXmm8tf90oR1qS8Ro/ipf8Q4PvP5Iv5dRf1CsrMmaouDZJk00XtnVmi9eYNzhBy7IxCk4I
RCGVYKDXduQXn0fn5g4rtw7qhIKX6qBsCEkcyNoKabCXyT+fxoSBK1BLioajj5gJ0/Iy39mzSuFH
e48X5rQy+wUUe6t6l//UP8LT2zFVaRafpQA8hjAFjsRAGJdjJmVOoLeHykCjVJLegEaAQm48cxeM
4/90IhLHJmXnv7sjb6jzB24HeLatMoOydH4iI9PRj3P3/P8/hDLD/B6gW51o3KcJ1kqoh59oqhTM
/fq3yT5j7zXpb849poWDuBn0IFiOjL+ReIJcU3n0o8jf+QKj4D4pbwYvauwX+b4ftWM+z0FI1eBb
FlVEOMo9raqzTB0KmK/9ExC4IBDKeIT5ptM5/SxREH3IQXux9JnzMDTxSuipzEFGX8uPUlUk11fY
sErgOOLSpw9QgFz4rF+ssFaPpSS8kSdvSBTZCsz1AuneZve88RYFaxYBkXhWA3GZGpgFGdqXly2z
cql/KjX81hB2mNillb+uNJfmQULtOdVrv5ycKn3l1bnQ7g0cHvOYWreMa0Xq78y1KuOXaA+CXJTp
WGf/4jZGBL9XPKaFFKaqi65QYrjhwcA1IYvcx/zceSeTpHpjXY3zK9GIvFs9Q52aye1aDW7MLkYY
FYVGA7ZvDQTyDBpTC2D1xiDTYsD+3lzZSmjx59hcR1gMboJbkF9eeOisN715cUMNHze/BSO11kyR
7jFpS27ECVOg7TVIaTJfH7GJfGn0IVRjkw8Vg31HhtBgICBBL+8VU6piV3csXw2sRQe0VByR2GKE
ufcxH9YsjqT70prMySjz6+LcDWfAsYzAUbWYIPo7gjt22KFZIe2JH0YUP+dkgBfAKKJ/FtOenE5T
5zZAZAx6ssQ7rIa4Vxg3WR9Tq1OPMVwgxwKd77LVpEUZz2lhCEODGzvQMP7XMVLj/yN8xa2XrSV8
RhLUG7hFT0maHd66doHN0QNDyZ+MyXHR9wRBDK/cPKJQ0XXAXDuGXLX5UIx9SGLKVSdGK7lo0dma
vnTJ8QehW/YZYJVPJp73juqltW4zdSYlnG5FJsUfRXPFdiZfZS2SHAApbjM82oBiQnoKwSf/KKXn
FfjEkEPSVbZAdoR0rq1cjsjxlXKkNtYn8y0leUGfHNi/9EvRdMf2b1R3/N3oU83ggciGx5p5FIIl
0T9E2C/5m3HmMyRhFJhFL9gaZboRwqMmbOinxpL0Y7dMthUwWGwoo1N4J7//BFrneQ8JVS97efQK
KNbv6Rju2g4EKTKq1vwykeiFZPVq/o8HI0jrdyZjNKIQfWXdtAtAPceoOcnd3SffV5NuAmd+J8PP
SGj+bIPRHbPPCDXrrAHswcny5kBgb+htqosvf8jjgVpBZbXYfeo4qAVz0wlb5GzFLEeFZwBqB1yQ
dIzx+0jxi58U15sa3br6ZKT7WNijlc8kNBW7ePrAKEk2kCowy1/CWkdNhi+MPK5NHRxy5QKfr6sv
5LKK/YaBcHvsJI4GbUMWEJqKqjvHwn3YkO/aBLgenZ4fZXRtRjcphxo/LV65DDWS52j0x3X2l/QP
0Xp42oWLiusMd+GurPYtYAwBXisUGmZXwDFI5Aiia82INXSyX2hBdbHszBXDacccMFnz/dyslvEh
hlwOExrJJYwOBHMRGiuS82QbAzUEH9bpNRDJCaX40UsP4bTnE1piSKdksdSfGgdfthlzcKXHQt4M
JXPhRXSYB6hbGUUAd3oGtN1Jiy06EA/d9qTBdFjNslC5aYlcPvHXzDkNypuOaui2ZvjusfcM67B7
tv47E3bEFHT6adJfkC6goYI5Qb3L5NgN0RaB3o2fNU747TysBs8R71n9pEBNhhuvGH6wQlj4mLOt
W0PUFT0SWwraHP+bhz0Qz2goLWNt9mAXd3xy4sS8zy2nD7UjfWQHrUQonsxreC2oOpjeyYJDBq6B
FmphMVT8bpOzoG6s5BKXe7y2LNNcSTwyusUorK4EH/oHkdJ/U3WppYOhORnMx2KHyEaXtvbsNEE1
TroknDuKNX06BdXBXPniwTPsurMtoiGodNpkNwDDxZ6lupG+F2ADElIl2fo4/0R+fobTIctPfoRJ
PvO+VcJ3nmyMBnlIu4yAIGGo4ZBIoaT0zVklQxhP5xa7FWeJWu/L7pP5bT1SNtCIn4J2rZhMzvcN
BjBaoTKHoL5h1l6HT0skxmKLSV7OsFNtGUcl0R4p+nIiVMJiWnvjoA/jW0tRwdAh9b7ggGQy8wgA
aUtTRxTnzJP2mm54zZXLs+hFW6RYvHOeeMLUFQL0w08OR0BfEAlOIWcHTB0jUknUd4+IrDDWCFLE
eN18KbiXWe+qf1Ce2tEhOXmpZo42uiNO31zfecwZFIjFMFw4XBE1J/NUYqJDaxGzh+LBzI5z00d0
NuJgzZlAwflfsbHzwyU8swGajrcypY0azqAV66f/psWhVSxRNTzhKaUE3ZoOtCwRfwLOTNSpfrxG
e6OhyBI5p/knId5MXMpJ5U1dB/S2y10R6V61s8q1hNgtsK56fdZ0x0tWlKKJRR3uop/iHh5CivAV
IolAd7J4T2hNry/EABULC45DS/En2hLqmITODJEQlA8CykJh6Zuv4V+Ex0ojBsr/NpFGhGQeLScN
FwqivL3NtYOawTNIfQLFvsQitayn92Sij5eLnRen+aFIfIQDBju/fPxWmx+XPRrDZ/Q91jbNz6Ae
yWDELt8s0Pvrn754CT3PDoRhvQ0CAj+BT+y4kOriV2enGNI2aQ2GJO5efvtMv8cCqdGaHQOjiaBS
QshqHS57TYIhtBTr7xq1bu9o6Hr4V8OYiJWsQ1Ebmlev8xb4yYoPAzAt/ZN4aG4J95a3qpOHSfLh
9AjxnIUrY2/RzujTVYRgJAmsaAZGjpKFobcO2e4EmLn3tf4R00ao3ZIywR8rBgAoEnZKc8v1o4l+
ruC7H5iDtpGy0VDDY4stGGyGlNRTuIkghvaWxfjlz23euXIopGs1vqf+HTRHRf6OzKcfJWCGXwNr
6EIBBpSw1/mVRDyqL19KHZH1sCidDH8/oHOLZA+BfAvflraXZhJVKb+H3iCPKLPWaY70lb5jiKHK
ZjjD6QWyluYugF0xfgvy1YJRFTwlnvYke+HAQstlQRllLCSDFCiHpTcDs2gcK3YXAtOjGXFeIRgK
QLyj8XJUybdFVbUpiZdoahfUGBB0u8yobbG49xSAbfc9EdLWF/FdROtWTbNOh0EKA1e2XCXSTTZC
TRlwKe4zorgEg2QoPJBleSciQwnFZWUxpvnQh++6v8Jvz8YZQ2PXNf4oGJQsTbXp5gnnQjxWzVfN
Fc1IDCF5tkRzy7nC54FEBVMUOby42piWiWcKMv5TstY6Q8RSu1DAmuW3UT2mEZb0+M8EoZkP6m6g
8n5w56aDBiVxxXfMOV9DH6+lL6m5VeNfmv7KnISzSka2SAVmpPPs1GmrKOs64MINlGVC5IfGLrzG
J2DqxNS5SrNAvyspJL7cJ14K2S+2PUoPofk30PF6sLp4dLro1ELnTFHBF0xYZO9fn1gHqYXOxT38
bhBhFfTTukVs2ilvqEn1h+jfsgIuEF66cgI4BjFJqa+qfw+wTuFs94sD2sVfVIGDC6vD835j5Sia
/wTa+4DQC7COlXoiU0RJv0TMpmHI5Nl8evlLGn7Ji0Vg/uIVxcjwN8gY5bVHUjdLi00ZlJfRu8IZ
F2FaNDhpp/I2Br/zNornBYT/olCtpRBZWzeWrWuJ5qTl4xzeAITLq85yScUvmPHIj4igI/m3V289
irCu/lAgYknsywtkFYGxgtQh1lTJ/XGAGtropzRZJ8JBkc862YnJbxcEdoohPGlggiMLBFZRuI2G
0cIiuJG5i2muvVhYRKi4KZtEhXZ09Onl8H/i5sZUhBoArxIIFr4FAyZJhd1W3VQxmadQPmCORvuJ
4njqvv16Y2guuryC0j30/jVKvkw9QvVMHqUSG7aEUCdcCdVehvmk9MDv9KOIJFj2u7UaxW4pgONt
SGCvymXfKCtuPZbMGWjUDJWCF1zcGLk0tMFon2a70bpFsOrzryyBQO3DNtpP4yZvDwZ8YiYkI86N
mIaML2SG6k7DfewZ8SU8Guf5mQhpsoNmsCswwIAUxjKzO/lT4vTgORfEn6kmpExDyoLu2xruoLY9
CmLFGfMfqYrsRr4Dp0+ajUnfrj+yEVHs9BXWGkubgxHD+RD5+oqUx+PfqNw6SDSwR5ps3eGODz0a
eybOETdgwuMgnrJZykln1lfKyYj/av2zlG+qUaFUTg867CLVmlk+I4KxmN0cYDo0g3C1XC8mL42k
P2Snoj6CQmZt3tgaL0md/rQCwsLMdzGDdOpvxMS3pfKVNF5i3EXCuJb0v4qjzLAgkaGIJtjYySxc
CtHf5P14HGJB/K3DMvDid2B8k9mwEUeTeSBsLvGtp7/MgIV5gYX5WU4dELLbORMO0dPYzsHTu3JE
YsmqC+kkl3SI5s+3M+Z4/NlkHem/46zV66xrEZxbIoDHq5I9q+wZMtaZnoa3jTDRx0QDX+oBNcsz
Sd2cHI7pFWFxQhtC0ETlHRR2YIDr2nMbrEv1g5aA46frb73uDigOlEud4n56g7TNONKC4VwZ1zDb
yt5tqg6KePTB+MIgkvob8pIUlY5wefFflc+vuU0Nplyb4e2ZfPlwGKkJdzJMOsPfFQQ6jtlDYLLl
2XB+TlrjVAhlSUxcKsDoWfd5zd5jZuzBgEFgvzfqJc0Ng+dsDsTVrhpT+9ogQeRz6BiGreF0QgwS
WSXrdIowb5lk73J9LRpIG+55diIFtA7vbipcTfmW4EkqNbuEs0LjuGb6M0E4lq6AJBUiWXATWLbI
uhs5nuKtRMBB3apixEzOmWyeyzmyGzu8YwzQIl1LmQUppbjymn9oGRfQCviAqIylljmEIwT3Wlv5
Kg3xATR2mWx8SoIR3q9a/mvDNYkPpnYMc3fU15X4SUbolFDVEigPVg7RtGbjGdfhbksO1ucW6RzW
QmmrmQfbst75KCLcWaQqBSd7HJ3Tj6cSX8sk/eCY4V3F7n0KmY9pqyFFDnHxJVtD6WwRYY9TPnBV
4P18uS2doXEp+2dIhe3V5tbT2o0oXWRMDaUo2xHYUKFjxsvMuUUNZkrrsfzn0QT1mwrQOhepmT7m
TZ3c7hN+DwV7RFF8aT3QoobdlsRfEJ3zkt61OcrBWx95SrSXmf1k6ZekYGjxMd/FK3TcJYf/KPiL
4GSl5VnIahIhSQKutEUuNHipfyZ/XC5QdCXDvYC330EBDBNjafiIK81xqXgSZDpuhAa2qAbwukVS
N/xrjMNgKajRsZxPOBYOPR6yRoecCCPNS545j5aPMES+ReSzVnM24yZgMab9x9F57DiObUHwiwjQ
m60kUhLlTcnUhijX9N7z6yc4iwHm4U13V0vkvcdkRpoVrftPMf31AKA7TUey/GUZvLmznp+helrM
kmQW/iZfBJoaEqJ4WJTpZlqId80zd02GYyC8MDkrvEvPuVXWj2jQgJlQkqIjyQH46Q1EU7clLuan
xh5msXU2p4yODfA3w04sZxnpjlp1r7MzXollG2AxCLe6uJaCD6MN8BSyrcWmEuiQDLneJjLMh4Wu
3Ec2VREC/EL9ldgZt4iDi/qAJEpSwWW0/DlQHnxxj2IxpyoTTmwjBom3A3wSKmoS/cJljE5Ro9vT
hKUkQEpgJlgi7iGndeYuItIyEUJgtuRHxNgccM5btLUBuLYhZzZJnstICnrbrkXUgtiw0X5eEbjN
a1r4FtT83hZ+2HqUa9bDf1V7gzvaBswvSp5sBmIwxggoI+nQheYXVxCYZ04VeTQx0alULyaLjzkR
pRXoOoluKNmCxd9pgyQQR8e1jb81791Ol3Z41/VnGbqpvJOHSy5c4wILHasbLrcINp04U1TpWuuv
gLa002E7IJVMCRQQocFUxgTme2sUOES1cBlmKn0tFLH0N/4wGNWZdoAkWV037Lm6Yj1gx6LoK/aM
9xTrzYo19n8NMEQ4aa2HRRvv7430PoiOWjgxmLpoNtX5dVGtPOYmQkXvnkjmOsL+mALTQQ5F6u9u
Qnay0TJWD/UqsACsOmbjgmdZkKxpsDu1fXNfkrrK8LcAN9PXJOe26xJxmMj8ghqcajGIFyqlWEod
NnCx1nh/dJEkF5Icsq3vbZSoxw3vxCZ4v0Vf7HWw4BSYys335zb0KYGGiE6Sus0BpyvTT4H2d6yY
RSBjR2O6WqmILQoaEDnyUJP+1iKcuQi7hcYroRDEAMU/QZ5rc80S78pKw2C1icXD6IxPjW/A6+n3
/WUMhjzHdavX2bUsX2IBALIuXTGYr0pMhx7FUY1OTtgR5bfIK4r+7Gp1iI7OQ/2sw1+hnatM/sIj
Nm3WCMO3ZeHIIIujAjv0UvMPTFL0K1zeLFBKTLI6MJjmmXW/YULpiNTDtK4VCS+YGlhpIqzpLzrh
Mpols3HEfmS6UreO2k1jbWJuBYo88XuRT25WH4RxV09vhShFZLbkjsyHQ4WGnX+diIEhcFaAPsrr
RONDVIR67QAZUs20YCEiupyE7kNi/Kwln3rqFtU7JTyFMCXJ2jLl7wi/TLZTfyyKjSnNuUfvUaMx
daUesd7e9Ld1yFCaq6b6nI/XLj2YEQGlCL+jn5TViTX8tL666jgg1fg4NicFnH2zCySV3ed8Mih+
eMdDv4gZ4MZIFOpaY7bv2S0WFkZEHMu18pMWH13xLKaExSpKBsC6HdBegtGQ+rbMVrIF6/T8HJnF
YzznrFWV/jMfX6Gvr8Q5UrMSRwDjzfdkpaj7cDb7xsbr0Fnz0auwY+MLy/vYaQBnq+FwUgXOr+mz
Ld/LBL+WxhBQTpYarlPNvMUCvFwTODysY95BWQDhijEGfzn0kMWErsjfJ1StFn7YkvaxJ86KJZhH
QGqOovZfUHa2Hv10EIry8R4I7aIHvturrPp2hv5lJHsseSNq9hFqaoN60xuQZTK1yn8DIGU+Djm6
oOIJroIROQowRkFD+1eCoRnppZrwZEaPRZ26Fu5NEuVRcfwq4y1DJiXFHxUo4VDVt0odugiJGRAV
bCK99Kb1lMCU4En/aMuW1K2SUdVHWnyJCiMRrncTXwS1Ft/p/08+YZydjighRBVlth9ReG3V95Th
ELY+hQRp7FyZnsXhwDErlYeMF4z1nxChpsWdGoln5taEE1CkieMXZEKh2ZnJb3OqyFvD+MzkGMN4
AQkP0BQF8KeEmykyPjLsSNF6dsPSOMP/5SNV3qYXLcX8YTJi9C9zBSgGN1g8q0Gjf0bGwuugUxqW
57r4G1D0qPpOFt9SyIb4s09+piwHcbfPzCtCFOYQfo5Z1iW6PaoPdEc1Ha3+oaH6ntI5evqpTN8k
g2T5J1KpndK6ocX+qHNb6QT1eAYrxeIlUP98HByCks96skX+6JKOijRArn8IvGmhYSoR4s8Un4H+
DRZHMniEVpg1V93gDAiJCEMWD33/ZaDGmQdW257DWLnlGhxUXreMsnVP0taSLcyMD8iYQHoFg/cj
W3sC7NEqgOEeDW3hZNNOzG6ITjP1URORphF/ufZxn09nDK+UcsFCqLacpXly67ivq9GiI7/7LcaV
A+PStr8r7B4gBgi22F+RSfThP1TqQWEvAn/PwMGrHwmurRYILYrMUtJxLjK7Adlquk5ugnEOXmQH
FhKy/P4LJAHRJBxIncDYwL9bySlT9xGBgd6xb79CwHTp+MlnvdSZaLak/tXZgxhwR1axC5ODZDZs
OWsOW/7vEqpvzcqmpXrIEV4orJFG7zlxmjS4Jymkp8weMQynjFWy8VnoIOyQF5HD0iSflfVRmy9D
KI9iPcHcRq5EXSUx9yTS0CcFzicEbgPSPi4uoCCU1qEJgF0VBAypGdS2wr6mnsDjAXYkWeUQH7J9
nfpOyLGR4/dTiktHfAqDyrT7khC/87kj22Xh5EmXDqcfadiWq2UOvglsuzpeg9h/4Swgz0QWd4ia
cDc5c5tgQRyr9g5VTN3uoZh0Nz205W7X88SgJjLSs9i7/U+O89FPGU8dE4/3xa20rafe+NpzaRtg
fk+/J2GVNZdxsh253gtQ8gMcrDJWCgOLH7+bWgKSjcAwN+7/ogeEhT13NfcfOnViryWCjrG0qdKd
iTpvimbXxjFXL8wC0vnaLTbcVZn2rxdhcZivsDqzi5q/ntHYScB+leZu5FS+KWOtjKSc9FvsPnkY
d6J3pF7z9V3vMSJxxZJPaq+rh//1f+OWPUGb3ApeI1EARiWAU2vXuIyMk9HLa2ihtwins9HDM5T/
6RAHvZkkUlPkE8OpggL3DW/VleISWL3Vv4rgKqgPS772Pk9SJC/FdgVSDgS+cGjRZ+L/dtI8thXV
wtrt2SlwRo8m4zspAGib0tk0Zaeo4AB2HjrwbNn3io2dszJ/AYy4Ez778F5gcEEYkZgfJMSAoboG
6nlClqHLX1ZCreSKl9Y7mzKufdhCk3WVPb4SFzaFzkyJODP25S1EwuAsMfpugh85eFoFc62g3snC
PirviRevK4CMAhGVJcZ3G3+MxerYYBkZTA2WlC+BhpzfR5VeiWKr/Ukxaa6SR4eSiF5BF+EajjdO
UR1wY1iujXmO2qG4+yfraGy+m/LZy68iIzrwZKFvl/1bifgrc7T+rDeEPUi2GQLTS3xHHv2VBd5Z
JbZL1G9O60tbuSUongVa2P5UJYpIDth0upDigLp4nUzRYjtfMBBhVhGBgjgVDMoxCYPK1FySPl1J
zHlEjMG521aEl1wM9nG4GgkAmBvh44rwQwlQm/fbkuMo2AFMl0UehIeIqIHGsTDiSi0Q+I0vQwUU
tKXWtkcjNheDdDTgw0xovYKqshknrRMrWLcJxw1Xfb/s/wrDgF4Cqy+tnbSgL9a3ffhnskvvgbCl
9UNkVFNU94avu7j38VPN4pVu7CLRtCUPx3G/Js6Q8af6m+rpUoGE5Ge0pajB5k5/USKMqSC1h3R3
SksWHno2CFEVF3JfE51DLmSNVqzXxrvYRVs0nQQTCd5Jb3mY8uEjVd4KFVSRR/dZKjh02mbWTCBf
UHxtWVhfCB9nifusTCiGYI+mLa4eur8s3Wncs4JMfJ4iZlV1hvPQLXBCBEzgv3xlGyM1CDDdji3Z
gfkF57WE4PiCj08c3npEWBvwTsGGRwidjof9gHKQHq4nMoQvzu6ZVwvRVUTLaR7kycVYF+u4viid
w8vskqZ6RjGX2JkICv+zKjb87Ib/TRrWNDl1teykn1o+CEi/Qzz0sYs30ZTcwnOlclOMsCxZ2mCx
KNsPU4SFSrkF9nnfLSMy0cKA1CMeCod6PNewZj+ldKMNp0Faj9Z2ic6pZBPMkQz+gJ0aew5BVRbb
gpGNZr2bgsTTVdC5lQ9rBbPP1/AqvEMYgexl7i8i1MU7QxPcIYvJ+fnJL7EAovAWtf9K7yH3d72F
f2HWay39lTS3KYCpbDR115L6K2pEVzCjQWWGx+RDR1+G9iKNHp2K+7+8CcJLwqkWHAcmBr35CCDd
AONl5MUh2Suv3t/G0drpg5yo2e+J0EqZXf1EikqhE//0rANzJae4IgoaLgVlOlWmBGp8huRmwz+r
O6cT+hI0rEHCTGxHnKQj0BSO3F5e3INIU1QWNDxBqLsj6TDS1INuyXnT5XWDJVgD1O5DYDMCdMtc
Dbn2EyLLjj5969CVsAXDD4/oOUF+5/m7qq8WQTS15zYVrggG7uZNif8J2gUSA2lhWzXzyO1T1jlc
uFYHeDXbCYnEYsjV/dO9BAz/I0Auk5TfafaB7fup8C2l/pdWPFOkzhbltc/GlXlyE2sLjvAxUbY5
maQJ+X0oW/jwrexcyBtNI8qB4fFI6uZ4H6xNO95Tkuumq9zZgXbQrF0Czp2dTuQwO2Su06rNskQk
NT5bnO0TilbzoSdfGgwhS0w2DfP3PiSqaN+/lfo8QFcoHnJ+SqmoirUUbtPqUrVXCRZPqSxajm7p
pgRPYThFqjNSVqmd3QsAY3KnYpFoInwfg8cU3ueoOS//ENOvDmd+U91kY5+xrV346tHHmJkNf0bP
3qRl1gQNrnNzLJWD+KwGz15E5FN6ZCmTO1FeVNanQYd0idndwEnbF9c8nNVMI6AgNtEhijvtzH/U
dcys2CzzU5zl6EmpBfYBKT2JQSiHWZkeKUH92MVkGkXU5XdmUagQGNwNuAuGm8AbV+5mYzMmeYFc
gQ9N+4t9IobZED0M7+JlMHFukffVcefpMgqCDjtZS1hA/1Tra7eX6m3PTgC5MKBJPbFYn7qh/2zY
m2bxNesYuaQ/gfTNQ68pHxUynMAAJuy2wTNg4Tx2J8+/kTurMA4w4yf+WLAihUF+FxCbZt6g1823
jG7fWrfg0HTZ0XS3ymIkNf9E+cla02lH5tlrldEZbsZBOwzlkzhHKTtDxCYaRdbPdBWmuR+st199
+sI/orjjaDeOyEucWQ4m0+PrLquiebUhMdKT86tFYnbJNp6B2AgGLDJIMqmQs+xZ6WLEzAE4t+QI
mOdMowly8vwGl2ExEM4gGqhUYa5mcrCS/EdZh6dG48VSt/AsguE3cKANQXw5efExFzfIleh3ZnFz
oWI2pKOza2RQMZ6XakWXiHjHZY+Psw0DA71S1bjcfGCo2AgCFArhQtjdnRUhIgfCAOIHiwLkafBm
+X4xAifDq/83wDg416wmO7SpPDe1doTViHYknj6y7BBaO3zRGVs+2PI+/vQdXWya71M2+TnSIuVp
Zk/6GTkHNHyQoZlz4KSbWlmzKJ+P1pMPci/gkpg+DaJUJDwUkYawTl1YoH1ba++x6y1TXifL7ppL
E3+IzCQS/aRH5z7a8fQ704zKXBZwMzU+HZ277zMRr8zqhuiSDyCpjrnv+sGGiDZB3c9+d3CHWEcX
B6HY9L2dJJfW3FNeAddezkkOwVIHVpTs6p4P90/jwPWX1Od+YgeIkzHxZNhPUjaCNhm4IyNoeWep
p8y6pMBCKeA48JXipIy7fnL7xBZHwgFWcQCldgUelFRhBRMglhHkXYgqAgZt1ksmlTm3XhoUQj3F
tQVbqsAzsCXkCIUPKmWv+2Ji4CCrZDrY5ngW1628rdkr1iX8xkXab0brIdCqjEz4a+3mGKWbB08Z
gI1WcNVhqrwpPh5cvqZ6labPFYoThaI2W1OO/ErFyVKVVZg+A/msoMEKyhT4CU9jY5ftl4SoG1KN
j8vSh8JiSvdB+RMTbD7E+p4MfS0x5QWoiCXhNpr7VGXQN9+l/p6PnQT5mM9b0a9JdeiZoSN2J+SR
j4cgYFY6A9TZ7l6N+44tnzkg9Y53zKMK7WRUt9La0zgC2IuwplHjE3GUG6+URNvkZ+iOksX+diKY
neOr3+iM+9TTwG6vjlYTBwGG1sSdYGGJ+bn66aPbLNkLYxxtu3pk4kRWja2HB/IWmgzHx4eU3LV6
bQwU7NW56kmubJypfIdj4bTVeQjQPAE7Q83JP4W6pfvTe/IXrDdXBVOeal5R8vAq3D0EkBqy7aDD
gNNR89RqKU0/nbw3/1pGf4qAlszbqM2pbt++dx1kgnSwTfCs1Q1OLoaDwaOKLxK+RaF8tu0hRRIv
jbDSbKX7HZANWsZb8LHVumV6CqFdyyCfo1BZKTicLA58qpyRj8ooCIP03nH5BZeL2L4fvXuLGi7R
Le06gECDTCiFg3cuDVEJD9wAAl2V/w/kK0tKBXz1pz99qmw1pw8/eEbS0RnZo2k4R2J5m9YT6lD8
KZ0KvO2QY8RpLml1bnhZJHVf1feSdqHMYGgfZG6k+KdkE2OoB7Pbjvp53inVODvMgUf6VjenIcSG
RRqxLPEhajih18iIxPKM2d6jtxgTV0LmJj0z8gl6PycDnNpcKxdlfwg/M550E5EdbAjto2W5Ikat
o2m/esBEasXqyGa7vQjUU1PeYlED5bKtrKPEDQIGkklfwtQr5zniV1dAShsuHtO/SxZy6rVlXCeT
bQ8j30oDToLUl/mZR3xXPOc5GWQYnoBViN01L35nAl4AZgurVP6UMLXn4eTQ7SANkzBfhRz86XOS
HkV3a1BVS9vZtr+xTjnckRgZAlGO+aw5hcLlcbwX6TtSr60P7PCZBesSq1LezQ2qpiD5cVZTuFP0
Pewb2kE1KbZSxIhdftcK3haGa8avgLtWXlIlmeE5z74a3U1HFyZJL+vHQftSB9An5EKzIol/yQhE
u0CATSL/C3gkab/nLU2O/XQg9HM+bq8DQWCNwgxqRPtDuWw4SXYIWN2wNm3FXSwdTH3csFkEpIGN
HUkoBFfOLMu7mMGtLL7LeGVWnwXDzDjYDKg1+szgqUDvcMgJKaU50NsVDewoMr3pESzqpDmTSuvo
7SWWIFoKi3J0Kf8l/TSywFYJEgyvubye80plTAfSXdaxFTDtaiz5HLNsp6/QMPWZPrQTWkXkbwx+
JHLt2qNWulbUooo/NURTEcmuXJLqwjgjp11utTf0Jgz+Ies5/EWY/mTmVmzCq32O8Fr1Xpl18ItH
IT0kgp7EMyKjhHstbtFsIwBYIyZRTNfXVs10NTqHmT5TNVh6VDhStk3iSwz1VVs3OiQVZBDKRzRL
PKJ8JYbrhThsPBQPGl/NjmsoFJlFO23p1JM76iIZ0uBv+3+wHw3jrtfiosCqEHW/rJ4L9VThQJyu
9R8TZprfAC2wsheHj0blv2Gca6h/RibaRfeSJ5g/zzHtl3IIMk/AhspIbfxuAkeb/VPUTg0LnFmD
LhjkgGR7ub13kMMxU7B+pdekE1LDY9acx/QL5RfZ3jcVNwtPUNdYuwInaFeGTtAEx2Q8aSwkq3lH
Kd0yA2f6NiDaAWhQ6X+N84BSfXkAeIUMJ/k1aEDHYf+21h3TaWjq3oO/FqeTI2Cv08Rlga+HmwOB
Ybn0ZIhEnE8X7IRTf2YdB8TL71ldOHELXq7teXMYSrfDMusDjCaBU0tbwwhc8DGqf0hkDo3sWfif
o/Kqyk2c0zEAybKIoGPzCzaCwwsZHxlET/QxRYZFG+sUArWOjduAK8LkeBMI/2OEYcag5ahVVMya
wmwBWCA7aNG/1QZTNZ9tiAjQy2S8jxOHtaVUAZ6RHSqjDtiaxDtWM0hTU0z59iTuIrZGQIMI1/LX
LLLILQwVp1G+0wADOGqkMNkJ0++8Uw7aW36hOViVFpe0jDjaqHaVRV5XeFUKY9Ei+5kYOKAfxERE
4wwyjKQBw9Hz75zrGxEYkct7MUBL3Ll6YOxV5Joho90JLmqj0hmRwJSrZBsf5vBwyK1pwIYGp0lF
oxRHNcpTZKPGZbIQ2wXZJmGJleh2Kfz1HcWKwFDE9mvlUEXZpdL/eJBb4dwhTEqYs7Kv8ot/KpOX
brZm5ewKtz4ZEGn5SPyWhA9WOHJrN9U2i0/E7jqB/FUPd8N7IyaL6eUIAm2MWTvqhBhLWIXwUwjK
tivBtzcrvTrNP2lMn6RUwlJo+HeS64L/gf1bhb+ALFG/VccocqSSqCx66Lyc+UIt7hxpfFbGv1S9
VNo/g+207J9UrV+U1xV6W2l0wDMH2QlemDRg3rAL/CBAWZiPOEwZaHw8pvhVi6uUfMMIJDNr1Esc
88ExyJdWGEMV0bFCGL6k1AwsYVC7I48Zb5KHKdTwvlTsKBHYCynxdlEdILqd9aHWNuSVAyqMVlpj
Gm6Ym8Y8FP5eJhut/tMoror61nsPIqYIH2BgEY2clTJ8GH2ZzTWUihZND6g12fE2Jgl6bKMJjhsm
BN4t4Cmm9zhm9mLx59G7xwM+I8yL7Mo9cdkrnlPi0tR5iGuZQQBUH+5kYUT/Pf5oLTb4GNlQOb8x
aLlovMfxHSYwADms59OMlCgWSKjCTqn2DOaNjPiTV2DCuxX3RSfuZYJauTwsmC8EcgrFQ9KDiwX1
f1+SW7WCaclUFmylRqDpMNKlJVMQkvmMIkzU1rUrDhzIoU8WWkkOr+w4SQ7GiayC2mH5/BYnntBl
0EM/61GgQRjLQAtlwpcCYCo9B9V76krglz+Z/seCxR8tOyNrZBKvnUHAIcVxr+F62PvugNAx5jMu
uy3oLNsImN5kmyA9lBLzde0jKBGcxcCFW8z2EJE7adyaHBAFv13ZvZVUQnbyLjoKKGD06bEd+HmL
46glexM+yLDOCJLncYZD1DU7Q9sSDBwPW6wZWss02uWKbAfQG84g2RWxcFYIWDmVN131FEMDsVdt
V+3Z9NF9IXpgRqLE96ri02detZXNdjyYpbkWEEZ7BEHGGE6zhJUX2lA8a6JyFkXMapvOcIwRLvy3
wqE4S2tAvivqTugsCAJEiYBrpnNtzsL0bbaHYlNg65KFbR/MgoIZkHxUkktqyE5NBa0ZwHamexCf
5uQ2nQ9v9J9R8M2aUOnPjcWQEqAmVBP/bVA2F7y7fustMw7dikVKVR+RIWhJvOTPRFWQQOaaFZtD
Y2OkKvnsyqNKzCvJZ7yn86ZyMtzQ4J6oVpzUI//zlHSvWUScdLKdSlx+3pMFWln+trNueN+3wAeE
Q62+q+kxTFcsVtsk33bFFgf7/H1ivqQnlz4BLG/IlYpaJgo2NXWbELmyxGFaMNJIgvPU4m1V7h0K
q07GRmh32onxZzANG10+zIgJUCgxSYp/TFS9VnRqDmO122ARficBYfTepjXxQDfe0hSdESf4TFiN
1uMMU9qL8Vqpnq01bJJqDSiuTrZmxELdshlxmBbhGLqLKcTsLrPcBcUaYOlomjExmq69JWwI/lcv
37uWEx+29Z1WjU1STy9UbBUJAElyJoYmsJDCEQBcHZLmlU4hPxTak1ti4a4LV4a+Lebg66JxM+UB
eRr5f9vtPQNWCJCMAW8G7EmLIRJBEDR2rOoYcJjMbYsDwiRJPaT411rixrUTPhpoXYRRB/2a/yjP
IHNNV9QoYspwvwcBfkHca+DPRJsSNf8ITK+LQ+I9K/GQSKzteSOBZQBG57zp4BUdWgzRfrRDXCCz
YIl418qIJweq9IEvw6NvUAQGnqriRPjihpnDNv4iJqWlJgRiwE1hJi7XWEGCjIMPuHVJHdbrn77/
HpQ9OEiL+gTHFuLtikhLkmrIZY8fXrFvpG91Vt8Nm1raFCGFGMXnCGawILmNBA0FZcWxKmxeay3f
OJpMNfNVtTu6qKiCYHEzhJ0+rGPF4dOMd5g7vZ4ZQbaphmHV92RGja+8pXsm30ANNDtERjDkxB46
Cgkx7bPq0A5+J1B3/IGy7zXKv0Xshjgpw33BO0zadl9nK8O4UoS3hJsnmwpLrRcpjlJMDs4XKWWK
ucgQYhj0PoWJKPRVjsdUAqXLErzDmRNj+YnSyYH9sZjndFamuHpxTfT1LGFOuFEE6naDaQuxrGpy
nnVg5Yj+3SSknj4Tzlx4aPMj3JCFEs6orf1KCMxFIbhTZy5hnL6QzfD0lKg6mTKh6InxRPgmWQ4A
+s3I7d5ls1DNS8nskIPYa/9l+zT3nDzjH0Rigb6ecCgMOkw+xj10Py2K5Hs/sCccWAeHaI3YVubB
Le+/pRIJUxWyCoWM0DIfUzetfMJIRrW0MoFvdfjFxKo/6nR7ukLpzXytnMlRSey02mfp+bYmiXbr
Y9oUh2eBRGr03w1Iqdnpxz3LYqpHJICM1uLXMfme8nuEJaonmWKaYsYu/LHcLhVaqfS7CyraJGAF
OaNqjjuubfJin2kz4916ELSPRsJ+aOXIQvyvkE+E8g5XAuYBoqLB7S3mP1SU4WkWfkjoL2MIOC8d
qoHfpEJdqhhr+PnooSEf4OWpx01lnZRaPU3DUcg5aVjOS0Hu6pFxgDtlenvTa+9DofIDYkghmYfJ
lfmXvAu5egCsJ2GrJV/DIKxNhfwSq/o+K/G0lCvRWPbJ35wbA+SpVF+4MmvwouIsSQgWK6lgl7r1
MX4XllvPCxRM78S9DUgLRa7pzYhbrd5ZLTYXsqU3s0Ue/A/FGYsoqyQ2A5gEhurMxaOvdqwnQ474
zQRqmdsQLHt007ufPjjmGk5CzWCChg6+SVYtUp+o44nzt1LB5D9fSv2mm0aoqkdilwe8rHYYOk3B
1hOaEg8o1bxyF+4xFvcFEKpvPgx2gWbr5CzX8Fi23FMfGi5foeHBdUhFLkDrQG+PmFEfJyrrnkWU
8Ffhu29BLe4K3hCmnFzI36uefWz8s2wCNxZW3bQuOCoi7KexItkDIe9ROMmgYz4I+orLp17hXkH0
VsDl9in4FENb6/rFipDncvCVPIZD92wAhqAZprIa/YxeVF1GBaTB8EvEgDsg55yH6hHxKGCoVvpY
0nGiqZPX2TQc4KALUejmOxmYjgQ9NpEIQDeKi5nNcAlQGaZCwEzOtHJc9Qz9p4YhUZBsuli0S6/e
xGO2Yd+febpjVMSCJeDOS3QeHQEuIAHtIBfB0c0DkmgBCUyPblZ28MyXR1PKbxsh7iJ1CbBhfqTe
NbOz1lJBrYryMy740yKU69FT5/LRUVybHpuhCFzNpDasGWqmbyKiZ+9HbX9VePQt/KWiHZ4ivDk/
0h2JukK+hOGLCMniJdr3hG5u2PCbwIReZUjCHC7OolxpqSN8K/US/dsy7bfFCSim8N0m2LtX9UY/
JEjuFv4XyQaK03+GFrHcCz4o9JzQxBbBXuGEdFmF3Uz2Ayg22PzikcJT+BNglSYeU7y2V/SNMjyu
dcTYlBaZk2TJ9KNfybgLM5clkAkDhpocmZ9j/PLKKjuTD/NY/XDTC5TEtvhg9sk6niJnJTHZWIIP
Mt380fxiC/F35rp5DwT5LPDsepSpXIYA0LhIl7MEHVKrqxt2+OmAdhu3HBytzjBrSQ7pgIXBBqBt
OqnNCkHHPL4Sv3Jb/sbeBCgFIhDb74XTs093kh+gLfEFknvNr7+k+ar+ZHiq2jF3xbnMlyiJmM/Y
zNKUn26bnGrBkYnGQnyo2aq/dJq9gk3UDSTkZE6+OGBykG01XohuBuDJ6f51m6pe4aglCnolPMIP
UgW5uPMrNtnpJT6GaltzetIN0rpRhLxYHZQYnr6tfKN+kC+QBcgC/hUb/rIX49gUS3ZzVrcQaP94
B1YL/wNNjswMaJUKpOqsWGiLw5oSTPqGgMMfpSKHUF09/VZNm3uOqmySbDAzPB2hvourI8yueCej
qUEKyk1JRRT/Sp0TtqTccXZib5ZJJ1xTqRMQbzAHwPpSR4ey3Id4iyoMV0hdV3W/iRSIX2tvWDv8
EJF+kMRrpm/viXRj85MY604HHEckBFktoJt0l04XMS66HFsrB4gZybKH1w/HwhHJwC79+aul4ABO
1uF/sNiEKrFK2h9Iti7kbsHHhQZdhzGjBbZG3k1FBFKnyWc1BRrT2gmZxqMAMyj+0MIvIWjISqp5
98aTVUPHg25VUn/6HG5nswJeJg8AVkBZ8V2Z4P2+JRUzJg4glXhW9nI1/iidT0hVdm16dDoMLCEf
EL4nMMXHiGBYD+0b0rH5XxnO1ywWVA/Z8ylRafdxpUcZPf3sqBriTRTsq+wevZr+mOAsAkVQTdcm
d8HODOFpqt7s2ZIKPQTN9kSvI2dnVgZpYiDtZe5zA0fNqIdzmJBH3HZmDBGADRgD5FK7YfbF1GI1
WFY4Xbs/PrYkfY3aqorfU8+QiVJI5D3wcgWgJ0sRRGw5lHslEG49nmjcAvw0OSOIFPX4UJFYkK/G
gW8R2021GUrL6UL5Rk7haj641P5zjN2aCnrEO+GF4l7zOlZQ3m+GfsfqtLteCuMqbXqH5A45woJa
zH3Gax6M8t2y2dSL9aRDH6okcUUopRN5/V0xygPSaAzwM5GNs40hKPrMTv+He5HoklEnFnSLAUnR
7DGzZxsPqye2SpzHiMNmkanZ/Ijmjpe4YfaAHNR7S967q2+ijAYEjd2N9UoHhVfepQmvtf41ENph
HlQ+XF+8x8RImG5JTRldO/OQ96eYSnBMH6mxTEoGZO3OSg+psu7jPz/5pd9mgtsRwQ1yqzz6LRMC
8yz6/yph/HBy1uU+Xw+j8bH+wAyIwhnu9zKdiARlTxc48AKnDRKMhVjiVkRtHl8y8AU9GHlMKrNw
Jg5FpJlcYXbcG0tdVI5WYekn3xi2MiA3YdJ0cJkmVRlQhh5G+NaPlZLBSAYNbYR52pVrUKFs8pne
dclM+q75BqnF0jmhuhAqhF4WkAoNA2VYaDsMFqte31m0TMOOs4XB/D4zjoxEW2E3oO2QJXWtaDcz
8l4QPDdFot+VqOXYYgnQMAFZDULOaBRDASMjFAZ6Qv0RgO1lRsn3iPDILPsS+2+C4dO3m3adMWJD
/2f9A5bWXVBUjvppOREHKC5NEiFtETnqbqWbTk6VjJZ5PCg/1Uuigzvww1Kzht/pAzYTVu7q5QtL
el0sNJ/w12p7NUiOjhYN0zfOj19c5c2Pfi0+CZgZDgWcptbOMOwyOim3rFzlB7O6XgYaRc295Pvr
vCvSBYzP9Rw/vhDyNRZEjxHAn/8sv5fKF4KcGBD2j56vBp3qbCHvlLlnWv7H1JkttY5E2/aLFJFS
qn3FvQ3YmJ4XBWwg1TepXl9/h6i455wXR1Gxq7axJeVq5hwTCqbhrmq47/STVB9YTrcUyngL88c6
XCNzRGmPMeMEOqnaqXqHbY/HDCu37UxB8gKlJJuO/geVixd9m3gYcQdStiU7t9+S94O8RDNCcu5w
cNeohrrzRKfjQhQKhHOn5aowt1bxzb0N3JyGjMp0dmmlvsxx5ebbHieHy/aTSmMbO+cJuCTP6MF7
J5+Eeu7AXBXp8B7QBHGx7XS06l0ybMqQoQWnRncfZEiz1om3mnrUg3t/Bq6w7eZ1jRgoXHgipSYl
CClPrur6He5bl3g7YUU4yzl47EtvfAcetS6uR+dZSQzkCKI7gBINItQspCDQ9RPZcWylQHM5epe1
+aleNEJdUMDHhXVCcI5Wl20XUl9QMkIQNFQPVdQgLZihax7AJVBIWZctJ4+IAuP44yymfe1yTbFI
NdGgTchOPI8Y7gogKOs1xnL8+sY9qBr1wZTMB5lh8MfILI+T5DJLVFwYc+qA+aXFDJ/jy3dfq2Zk
dWlwZdMr5S/TeGfSky5svqrpnq2Gk6laNzGJ4P4mRAHnDmgK7mVPYC5Dtgff5ZpiW9UzRK7dee92
PbcT7QcXPGQ9drwfVYeUiiKRDBsYC9m1oIBJDah5sG4NHunTwYyBgxBpk5bPFdeZtSx20YiJ6HeM
v2QAL4/Jb5sSeNH/w5XTorxwmkebdrOI65NIyk2OxUiGT/A3wMXcJnjcUg+VR+XLDRnLsPxebNPe
aq7DviXRl6WMCMvbMK0I4psANMw0/cse6SmR8wZA07kXOZQlLN4YP5VElqfvU4FTROTba+HwHY4w
vkIsmS0DYLPDDLA8StkyZsceqOxE7c3h2PSItKjEKrpsbvGEJb4iAF5PLjfD5wRrPCBmqtNfmsNp
QBAwE9kigNHacNj71F+xuqHW+LEp75yJT/NJweP3beCu4OzeC6gZ05ouZFUmCJ3bKnrddXNx6CIL
ejFKMBzOAsg6nmwzdzcKumJse0ehHe7v6Vwu3hzqaRXODxG/kh6yPVPBNTPOS+RgoNDAhyK+vIRJ
QKXuLIwEPqkWFfAz04H4z0yOaNnBfq38a+X/i5m0rQuNETFLT8HEbYE2tVPYJiq9ZVCMXFoSXFtg
7UQz8BbgZqhA5CmESyWrhmy0Wb9hYR8wNifUl4k61lG64a4+uXG8cRY/r4WEOGIS7iHFd47jSFGH
H8CjZvCN+xm/csCEvMNkCcgLHU+/MUvu9szYuWmF6bA0sX3v7LWs/pXytxEI8UfzSTb3mo2cpX79
mGgDvMKSydTEEzEOfubYgw28NCaAS7rH2OvBf7xn+DJd3iiTdRr1zZAFbwoARyI/I8adlWLeSlZ0
Hb+RR0Iw+ydXWai/U8mzKl8CDSitXragIlOfZ3vCGmJpW4pH1vo5eafxcNdw5/Wu2hp4AZlh3PgN
YYP+QIiG1x/qpbJDJSDMcGXN2dqoG7ZmJ4050Mj8bWA+xbBo++ItYqVVftWFtzLGX5tfveEk4OkT
c45H87yyKdDJRaKjey+6H8PB7c6mpkhMsgsWTKRPEhFCT+cgya3w4MyUuFyNGugHunb0XKUbnWw2
luXMoMRgmenBgMk9YgK53Ib0zhlvJbbxGQwuS43DBBK7WZZ6i99ebHW5xpJ6pprwmvqq4lNfHm0f
WFrIFhgp44YB9r5n1a4bPtNxplcmxcf7N2FhKH3nxuPijdBHTayxxx7d0kA9b2FDn1W0ljEdZlNu
Gw7ymFLC79M7E5mK5S2m508iNTYw5krOp0wjATFTzz5ZsTiQ3W6/WDSXA48yP6WdED2WEPNHUbgT
urKNQAAMrXXrOQ8yNpYY6JDBDPVEMMz7qGQ5xdaLHq36xFlaO96pRW2BOSEmhVl7ODZ8tLktGFhR
BlfHTJwVugAcnB7LsyqhcSR0mS+IPZe9Fc2bYHDlxhecf2N07vpDV1wTsUvIbF15bQwcBum2mz6E
tvPe2GBKMu3uuhbvsTf8aEeiHS5GjBZWd5kWZgJk/3U0ifsyCZyboC22hXZM6GDzNktQBBJyCyOX
xnBy6m8jyg8sTZjGDXWzkjny1Dk003VgGOm6Ncn3GG0annrocBFxFaF2LYaJKQJPsTbrnlIWoDu3
xq07QwQB5sCHdfaufY931vHEZ9xJRFh2hjTsPDapd8zrt2aseuYYhLoHRnOSJMCxbgR661NjpRTG
UZsUx3IKH60x+ixU/Ww5+HLCygSwYezNNOAKijakyDLU74OfyHB3U1lM9IIVVBkWyyJb7mVETa2d
rbOZ2SMZf1sybXdt2n/PtZdtsggvmuWP36OqWLCkLPLRz1gjZG8iA0xNed8EQwDOUOHHrTwkKazm
XXMbADofQZ4GQFnIPHUZp3MLJcN9jdPeoJhEOdK3j/5MVZVhVEGeSbQjiJWAHR3r/cz7YAm142+U
8hz2d6Rvq4oMBiJC/M9spvDr8NIgU1O5vQrjbA/0apA0LP8Q4I/6DohtkzySK8dmAAPhzh2wxH0g
raIfIgQGsgFPBXR1UXV2EPvJDMVYcjdOl8ACHBgRi2P+2mLXsjy2oE1UebhLRYVYG9punHuk6VBP
lMEDysV7PW6hc8r0Sy/qn6HaLgGIa5FcDOZe7b5ADRJwnggTE2wKNyy4W04U63lp6Rhj81iOnM+h
YCfuIzy/cwz5XHPwF2i9SB3iSKjEhygzNFra3ea9j86kN74Yk+EibkjgIc5Bw8XZ491Cahj7zXe7
d+5ZKVUWczYSVZniHvDJlcPB5DlRopCt7dckfTOSR7gYmFvqmy0oDqeGUowsm9GR675F1ROxxZP7
BEozmYE6kBFaUXiMZDSSZX5oiICZediK5powovKSaK8x9G8UunLfL4H+KHkncEyFZYlttoGU/4yN
MI7e6vinTi6jexzoiWs8Ht4bp8Y+yaL94opKe7QykV4b1UGPrwnawhGReG/dDgxPZftGLMMNCTXa
fVj8kyrem3hM+9UWd/1jPp6L+ZJW/xgHN5KZEXZuQRKlBd34ThMhqH5Y1brOcNZIzVibuCd/NNHs
tR9eKn+nQb8HpUC9PO3d5Dub4YjwfyBd5qnuGQ2oPZK8kNPQ77v1zBneDi92eR2XwnwRDCe4ZSPa
qzIMrlhygWG4d3MTk8XZQcQxDTaiYpzTq2v8E/yxxTbEyJ3fPT3OfIbWnHCI9eDnCffYR2i6QKxj
siA7EoE/0D0H0zxhz17VrZvxDtVuJNv1CAykBl7rPFDW3Sdkn2ePKQzfdpkB2kwUI+O5ZcRcY8+D
9RfA0kDnboh/WNkyE9oOye0zD8RhmeTZ+LDQ3LRXzPAFEPBx+o3SJ4sg1PwxnWNsZM7asp40OwAi
4PFHGGeNq59k7Pxfkr33wbMyn2xLr4Fthg4crGk/18fMQ+DCBFjNGHF6475ePiNjnw3frv6wHQ77
i7GEWfmw5uQq2dY1W+nkH6wVSmzvWO9085p0ONiNL7JVN3MkbjCYh0QUWd82cN3uvYDXSSx8z6NE
IHe1EbuRNYzOmxTlbUYujNSPHft8n+kmOGA3PcUs692+LwCtmVAESOQgigj1LlaVqXsayi14mB2e
3yZjKnzA5lIL74jEv/WfwuTeoKFkQSUSvuKQSQBfqJXV20IYCAuhqgGuQmmNRikmY5U1CqZRAwFF
/FniOxL4Hlp3z7R4Lj98vJSwDGs2g0c/POQEtRAEqtn8ri21MfDrBGsTTXh+B4lkixPbQ9mQM87G
9KnmAyA6EgzSZM8/GPgwEFt7k9q45Rb6Yi23Sy5YtmXRDJsLtXYbHoP6UOe/Ju0TYsrsjSSqMb/z
CCNKT6z/JrWt00PK6a/3CdkmI3sW6X3NMBHaW9VcVf+9Dot958aPoToOwztDeLe+SKo2hzsPaPC4
xazE8Bq/qcFnNT6YBBSW75E+kJdlnyq+qWUJYzJrjznGKq7SWR98+HgG1MXg2UayVfA79ngQyaIt
5YHn9wTi3MRlIokd4BxhJpyhg+84TEG2ihEcPL95jkK+uk9Nbp1TxMdtVS+e9dM0V2uZNW8K6h/r
LwzAeJCGOt9sAb6xjWB5A/y+LI9Ll4lOi/5kDvGg7+vpoLynabxOhHkkTvPVnTQ2CUx+MdBLxUlH
thKYVgPKueq+B798MGPrth5QQtXOxaaRwm3mj4cuIQrAWvfiqlALiOQlctkNU1ECL9ggz5zVJ+9S
Bndhbe7FhHF8xJf9jKnnqXrW/sbvTgXuAJnfOzjGu249iGcBoMVFTU3YC9NRcXTaO6N7ciS0qEMb
EL7KYw19e/RTA9jO+PZ9F5cLFCjlg93nEJzR9mdl/BDzdxnXMkBYHa9KQVeN0qnaeVTr6ITDSYAS
WOpHOrX62DLnYdhGJHwForlteq4oDsTHsOBR1jFskQTt5NRo8Wtbdyyldw1hdrnOppvCTQWo35pF
XMaqYUbqjWyit0BKxYoCcQg8MuwXq50XztsoMgeSpm29NTKHMtFsdxnO8MHiKGTeL7IZyT1svsD4
WqhbcJMYtiYISwjw5hG+HxKy/2aweqW5Rz9tJfNPmfaPnNTP0eC8VnLiU4ma6479PKaO8kEBe6Qk
hwJQruS9HdxEv/kBqTfSrldx65KuoVdFuTde6Q+dVyaA46N67vM1JbEEGM7fPq62TJIHc4ebIdRb
PCNGusUOF5iU+dueSRnpn3/rB6ZybrABXsQtQOY7G1re8xHYDwYCCTSKFfG4xgyLhpmwMbIiioTg
vzULIFicUXWzFGWwo1D0IVBaozuPknVmIvG4Ua9yO3vMXrBtnKrggC6meg4XAP0GkwgFX8N79W/0
lhQ28bM29IZkV8zwwY43V/AWeUosfc06/60/E8iq1SaFaY/l4xDCwJs2E7JDYorIcLgZv7fs5xVh
iM92u239Xa6tUw0eYIWOi80Toi9wKsltw2zXvkj/Rr4a9y6oQneFDZzFGA80AhAB5ouMMJEb67mz
tvNT98Ampf7BmA1WQteoF24SVhFcpDdMmQPm6uv+X/Xk1ARIrsBfsJf84Q0trUdI77uUPNlZJggH
V9uRvQcfWrdKj+IiP4hj44+zHBfvA+obE+jITQbGGdoodsEVIk8MGT3NN36KfgecB6NLfdRfpoDR
cIMNi4+K0obWPMGllK8xsYyvPM2Q/AHEXeXpDgyJDG4m0IGQ89AFw1HjspiW+QUNLNqAVdtvmfLW
9iK28oH8qL03XxdOq7+p0H1DcqnW/GfBslS8QcO1VGtMhVGXseqD5Om9IqR05q37QvfqEKz4Gd/Z
2FO/WWW29QYLj0cznnJTsr9iOcRpB7YzfahRYHZbhrb10X2nsGHFkH9iiD/EEYsahqJL8GQ63iy7
etAd5GU3V+8teWOLAprifbktnuoPm4EwZnIa+gSEK34EcK+UGERToa/zKM34yhj3M6H9Lj/4Bszu
F3X+EqQYY5fbUWpTONfYX9BqvCOKj97SH/mqnsFOto85kZM3Fao4ngBLZUvG0jo+Ju6GZgXKL+ys
Gql7j5ZgVQaUNYxUFqZAQx8GfRynXrhiBEwWyvIFuDS7yT8OF/YJ0RsIB7THsLdgvK4G/nLY/ejF
NyZCRr41KE3MQU3cv1xHSELIol85TCS5Rom3eEOiwNawdf6qte/xxKyAJVP1zd6VG/7KiXAI7B3O
w7La0nR75oad+pCACb5Z5m8rfnPSQMjjXf492DXu34C7iiawW5OHQZqrD00eAS4RyhYZtBvD3leM
+NMNchtRbVExaJTv8nPLNEaVm4Xy5+4i+8C7IwV9A7lXIcworb2keyFzzlsR4Tb1m7m7sFdo+g3m
491irRlXeK25zub5PrQQcF/M/A0mAJpAm2wpvhjOgV4eWrlXxW1K79SO//AY/G51BuCZsTfH8Sy/
hvyYtI+xfi6DCb4JK72XGXeOn7dPglDd1Qy/DpEliphJJcfG0ffyz/c9mQBZkfRNdrSeKpsPueWi
YX10aVS27RHY9ayavAAWFXvDMfxCodhB7TJx32yLIoQndcRaYNRnv/1yCDKUxLnOMdQhCEN6by5p
mg0TBOQtnTpIzI9u+96Z+NmjJ9WDxa+QC2P8qg6JungVOGP8oehGamrGdn4k24bZzsKh2qThbTT8
xsjDxvaQmigCGeE5E2GTrWYGsus8jxIM+X9WIjYdZcT4v2ecaCb1JWQPKlWLhKDJml0nKBucFoj8
tO37jjtywHYGtoDM6mOK37xshzVsgRiNYkc7llVMTaL7Ij6bBF3A1beYA8XBi+tyJzINyBkbTTz2
hfmIzcynCcQMWzXOV7UHx2ijTGC+3XiHhmliO30I+Q9nJkNxAwkiywa/fRo0Tjk0XYOCDpZeza5f
C7vEIpv1321B0Gc4dm/RyGxCWdU+7/v3rEGHa3UoZZx4lzNLTw1GDfa8135Fj08JEHA/2MCNeV+L
+38ykgepsdnFgfxMJ4QikpC7xshvoz46e7FkghkBnumJOZxU+SAG975GtumWiOKbTCy2Q04v+dFP
3z4lSJ7olZxBiOloX2EESCuOmbLFr5O45lq3DcyJAcVJE90aMn/w6rGhuBswDYG40EMLj6FmylAk
e99NcAeFMI/zBPJuNMDXqZLzPIRnXQYd6aEggpIpeC3zimPWghaTs3xJqWFQTjLgC7HDtwNhVkCP
PcnwKauNYx3YLK6cDpqYSvHEBtSZdZqIs+3m+CvM2qJ5g/jm+MW7RKNCkXXIBI/zHAtSn01owllZ
dw6baZyb+SFJsBgMWqt3f6SaRBAwumEKqdWFBSCQWkAfjzzao0KI/DAqvFU652ronpTL/de1yMKw
ZrzUdQwGVLZfoap+ijg9NbXz1olsOLYp86rEzA8z/vrCmuBeCH9vIXHXAyFkpnvX2XIvg+wzqV/l
FDJ5MZbZFdkgfs1qVqHcYygw3CRLSEBhcWF71tk17Q8WJO5WywpvIU7mRPt8RBHdH2282igXiHMd
i0sdRhRBIZyPbM4e0UYPjrn3SQoJfA6+gFu3Dpp6kxriTPxsCF4OlHXFsNlwenyALKysolwVHu9H
ZcYbh3rdCMl+nLLDDhNu4PEV/8CHImcvEK/Z8gfL5f9YMpXMQjPZBMyxEBJNX2FS/AvL8COZ3ObW
zclKi6FwYJmc9FAh86Lia2Clrrx5PJtT/A0GF4JSV6PEUsEusBCc+K7ZcHMgzYZ+kwztu2MGX+Ho
XpJyny75CEwPAyov7rJqqL47EkkxltRK9qiLs1drWlqGhnYoZOGX2Q++6VLMdcMlaKgzrBIlxaSW
wxn2rc/BUbYtfSPGF85InmRIw7p0WkLWntoW1dyyl6liFLAtLm6h0F1oZ4lNG6p7txEjgckY+XyP
VRReiqsUhFszF2BqUZqMSG23I+AS4ohpkdQbKI6rsIL6E7Jzig7CgXjdZsb3aDn0PC5AEAVfUGX8
37oQY5cMWIYX1b+wCYivkOgYAwMEQtA+9aZgwqfZetkMHGQRu+TqRLsEpeowoxRVell4lXAdh+xf
O3orNbVv/ZS/WU34qiz75bnOg58sG/S9sL2z2QRvsVewmp2pgIa0ZxcfbqfKv/NYFxGFh3CRkd8+
KcNv0kw+ihpVLjmkdkdjaxF+5yJkEHVVsDyFWRoXb7lTkTjH2qowI/5bdzyqYn6Iu2M5eruBNZhm
hi8GVa/T5dfNXUJM7Ng+tSlV/8RmNjFA+1feo2vrY9ivRpcKssvFuHXKo7I1bbVJqaPpwcos+A4B
i3t+dYx+w8KyNrMN/aCmQs0LB4yLw2AdOYEX3+ZYX2/Q9Icj5IC4BVVQ+Ow9fafcOlVJTQhQP4z9
f12A5+Ngsp7i4YeizQ+aX6MMFQXlOMNcJoRCwtHwyxoiiF/vsq68K2g4RYyKDazlbD1Hdn07duoz
IcKtt+lLfaRHwJmRQbr1m9S0hDzXPoKpWFey/6179MvqVhQ8P6rsB0BnbtC7axPfqSUxCyV5trVN
Cm/lzg+jYsI1tHTcsvscLYvtclWQ20rQVAygUMVDuUI14RxSxulIHsebix2vSeultO2+GYjvg1R/
DsM+tJOXuLI66A/oily7QfOsBKR6tASRQBiZ5gjk8SnuMlZLZsvh1DhvfaDUmqcTgTqsy3DeTYA0
Fgxb9Oi0IfAMp6YcZIPpCPw5IcakwiSJ1IFy07SUuKKJmKUbx2oyf2NKVNdscQwm7n2Vszc1bDCJ
sc0zauAgJ1cRRoZNIjQtgW+YK2oTm4ALH7lf9CocEMxlD4PBAEApc6bkuiHMebazN74diL7hBACK
Y1MMz0kyv2f1fPWH4dckFSsf8tsuspFz8NCzNUeuMrP3IC+rhzBE4znbHgSPeV4P1PyeNT4nubHt
XFaXmU3f4inp3LkOj/CAG4gTLlwwqjg8bIuRIJYvP/fHG9NBpVTzqBxZ0KyFQPU3qvwUFDhsUjE7
j8tPdtDTRlXleGwKW8MMVUz0UQNMMwe4JzFnVw3YMCN0vyP8XkYv81UlwmGngm5J/eQFHl2ZDPKs
qmZXep35NAw6O3eifexjZzTJFY6as99P4uqb6LsynKCrwAn2vRuP706TvnTKL39j51vX5s7LuaT6
0g8fCp60uza2xcpAtT+1ZnCXGLm/dKQuHDweGqwP//+L29t3Vcqj3ApyFvp2CWjQyb76YGErt4H6
avyFIH6uBc1f4JjhNY/wyg1OnXz2UGjrMZpeCZK+Mxsmn27NwtITAiVhWZnB0Yrj5zroz5Qv5am2
A/9caAKHuZfZeHgul6Y5y4Nqaaf6jASRaJQ4tKiprCrG9sHOpC1SiJnSUg9KuAgp+gpgY6WmpY6+
jHnAYZwDu1CBzh7cHL9WPJPt6RT9l8WYq6mC8LlqsNNNTuUiVTCY6JXDTGg3MigzotVY3sBsuCYQ
VrYDm/Q5CYLpDe0A4jBS3sz5GqccwY4/jJd4Mkky66R7QhZl38etxRByyhSWGydibx+StERNzE7F
em7C3rtmsfcTai/ety6s7aJvmUa0vfjKXDe8GhFmaua5iAapwB7+vjtCoi5FFUqmo97P1E5QkOxc
Mu6mAUva0drNOWd5HTvB2YmfyqYAjjemIn+Yi9F4Nn0g3blrbdo0ByOBCuVEyNY5smd9W41Tg1IJ
g9jQmsbLzAOKjawubj1ZQlWPfaIyCDUVTT2tOq3GjVGR+jO4JaPebskYqIw+2/l1RapVhgm6C0Ny
btLiOM75EwP/7KXU6bjEqNOeRkZ+P5VP3FHeXeK13l2bzQypaZ10zzFYhbNCvMSLJ5Z9Z5pmW9PT
5T11HIM0HpuoFMSXj8I+RG5yDKqYZbYgA5a3nW7die10gzByGmxNTDgbKR+vlqQiHAVQsmqlulg/
ypB2uLKvfz+0PrnnaeN9Y3QkDXpCqugPjG2SlyEbpjd3SFaNbzonP+r5il0rbLYNB/yxYYr69/WA
irIYfpZ9up8SX6wr7rLbbPqwetd6drr2RTZykws2QSIg2b6L6mu+M+qaajNKWg4MUratykUzFCuT
AJsxvC8cLilHF8fGwJicdhRIfh+OAenN0KbLxDlNDR83EaLScJOzpYfkrHTZYllbrjk5NuXGHPJT
ji9Yzl0AaqK7ukH5iy6BIzLMEX3X4xS95qm4sOmdHorYY6RiBP7zYsfrx9aktjbu/77V2OyRsRvx
U290pAd1vb81ZjbbDaKlWz2h42mLA6XHZzUV8/PcEgyQIj1TxRi8lcEX5Wv/3BXjaXCcZBP1Y3ga
kO31Oso2NkR4ZskO06vlQomYV5iTmZeriDmOalD4V5Z5pxFr5I0V7MKZDyapAxQEHlT1qOq/2qHO
/3mR86oCC93ZmGBIxepJXDPVzdCcp4i6xBnphfrKm/cId4KdLZKC614JfTva2Wsw4r9oCmtY0cq4
W/w15TVhCDZk7ZNv2dVjbWHNtCN/vBS9TVMsajb2XpKTjZEFM48edNPSHS95y7QeK0h7h4nLWntG
l+2tjHGQHKSHGs4kace2bvWoncdp+RsmPbJZsC2ANA3LiOWlpcjaN47xanpWQ5ZVy5Z7+afQmu6b
VBVMHBXSZQlIrbTIg5hHHygdr+vaZ5Q86Ki+zaiefB45+6HwIYD1OSUskpgscKhFpvFJybreBMhT
t4mBcqFreIQoWzwsvMOskBj7lpfWIZmrl2zYYwyAZ9fgb6uHgOAb2m85RNWzMabVxpF610GMvp2E
SUwvGjvPLYhaT+P5oF3e3IDq47GO4M4MsvgZwl/Bk/DK6jY7+Sg+blKJG7qR+hPn/CrIHVjhXSTv
/XlqAC3op9qvwGa5jfGeBYpVrzde+kl/JpPUqEAJDU88xbQxcRhHR85cbJsSsUEWVSWohbBdObNX
7A2rp7PyGDtpUzsHHRPEM4ekTtS6Si6cguKB9/9idZPJ6r2LdxUt8APdBUlwQyFpUWNrJy2afMOx
p31GDDhDuwy1aBwToZi1FFwpuWNuYp5nkKoPaU7VbrZxvfc1uBiZoOrt8lCRcSH6O9wt4UnXiBc9
0022Q9B6l7Aqm51BGX/TzzWZO1OUExA55zivtITd2hJdmij8U7mXh/d/L2mHvUt2CJpzTc7f372Q
VYyaZ8pTJwhPf3/KsBv4NoxhagsU5mwyBzWl0Vz/XvC1WOxEFhcuY/ZIWM9JvegphEOkLDo2oytf
HE3xpryoPCRuxHIoTtleCio3y0YBb6vOhBeZIGJLAHhMTkPbGhF64c7V1vF5c701NngIx8ek8qdb
xyqOoqiHh1Qz2KzL9hoWsjyYEaqftA04zjs0ol21gWjQkOkYRwclM/NLuEihVPwiXW+vnMBBdZd2
e7dPxoNyu0vdEtDUBfrTnHP0XN0BrHJ4kCPwBhX/GL6lDpWo8DKiHrlEQYb1Zeb3zD3/berv/NjU
QK8c+78XfyweZNZCHROxvaMlfB88pucuuezvDc4myzSmr3ki+dJxnJX2evkqFwDcXFbDba4D/dJD
MAWE1Is2PzoWLhpveVFD/hzFPgzeQQdHD2jA8e+fRCsCfDdVtp9CaNSqQ7fIbPC/l2LUGFLTLPr1
A2u+98UJE9jeDMSHHDtcpeAfuWNj47RkjCBsdMkF4UVPg3vL5I2x/7CMJbIZ4OX/PFQogckQy1w6
4aJfiDIGjMHRFMf/DhMfuhSAvH0ezmid/FAnJ0+lrG0UQyxwCzRmidXLkxXa8gRjU57+flRZEu+0
lTEbKapbZ3kRWZwxu4sRVEZ5N6DB8e76qsTxtDR8oXB8LOdMaRy/928T9ISEyQt8YS5AYTSBxrgb
bGxssNOyciaSRVTjLV6JkWCLAEuNp3zkM7rDZEz8Qc/jemNAy/Rch0l9YXgPNozy5QfmO+016vtm
X6s+WVX2eKgCr739Kz5rMbuo89AtcTsv4/icoMilFC57PtyqvcamRwAW4ycvbAC5zSWQhhF0RFe6
yWvpZ6gNqJN3TM7bCr2gKyCfVQrf2d+PBuDtQ9/k56rlTcKkpKZYvjV6yv/78t+/w33ntjW69UnA
nxnANDZjtp9njHX20M43f2XTTH9wx8ON6pWVTwcSA9o1jJpcQv9DImo9S8ZfvCXS7oOiOTgcy8/l
OCwuBudUGt1FoUnbtXnlvni5HE8ZyVW3ysNp0UPMFFnAr5xNkJlTHG99Fx/9TlEFlwPT6iQuoA6G
8Tf/eXWT+uhNc09wwKQND6YpAvYPyfbGyIDqj7Lft7VuzqkP8jmzo/skInSPBBVxLB0EgEF7recJ
sm5oadbYWl+sOrPB0wM45oeQJwFFkfFRF2Wzn0XHNYh87b300tu5rrZJG+bYfgr5HDtEsLqW/4AA
lkl8xC6nd6DORK1P8FKx0KbkHOwrw8ewbWFTFTIbH4XLgtBzE6BiChuZkwz2echwjaj27AYZZ5if
ceRLmHxt6nZPsdvtjMK3LkOHrMLsdbX778lj9lx1WH/aKLpLlTBWXt3G+z432WgZTFOcWht34WAa
d4Y3hIcp0//ahi4loI546iYG8LbpZ7eWY1iYEx2eQ4J6I43U0Y7BD4dHL52Sh7+Ks5SgK5nsmLiE
aJ9Hvrm/E9uTstlm/Ygrv/IXcD2/0tYy+yuTIJYpYU53vlionAmHgsUccDPXIXJ30Si1Nx3nFKcl
mkGdEdGI+jPJPPO2mCWAwcwmmW8gV61afuTcm+6CWT6HmjyaroOnlC3MaMfNBzKI3GAdpX0Oo6Bz
kHULiB+tnedAlUE2kJPAttOcU6wRNss7MQZZCUt0/HIblqzttMAelopftrMAsZx9W4VUZ6GRV/99
8Ylo/xXCOVt2Y5xEHFFju8izhkVDjnXNhDOapjX+e7fkIxinxbz39ws77YTDaXm09v/zfLVC+daL
EG1JTYlfSqCos2oWr4gPhCUyT7Gp7rsaINJfPeAthB6POfm6jWPz1s8mfOQBu023Fwlpf1oPWyOO
L6LqCAhx9/HUlAAj6EXquvhFzaf2BrUXM5LU3imV53x7kVneFs24mUpgH8Wsf/+3FuxSSUHYdi9J
ANS5YDJ4G5o0XZlVy7XdWlhfO4+takkxEc52SFC5yDeBC7THansyUiOgSbFWtNR0WLuGy/k42r6/
dnAReKmDFdfOtr7TYtRI2DlEdg/lEUQuRibR7eJ0PtNjdhczw4RQ5nwNEeIBkikdIpYt4xhN0Qes
UuSjeawfkjq7D0bCqGIO4HU3wv/OF3dmM97bJjffWPw/xs5rN3IlS9evslHXhz10QTOY7gspvVMq
ZUs3RFl6Bm3QPP18pGqm0edgBgfYELZKqRSTJmKtf/0maz8spugKaT81tvGMrDx7TBCqzIaigV8j
Ju9qHONrcumncZ3bgUPwhhGSMCSYbGIT3IG5PGLO9i2i+fSCqsbCv0UImvk9jl3wUg0/tF5K7KOp
qWJ/Kw1CPARwLLptwlnAxkRsUGfIwAHPzk2eCGmPw1Wj4E5ywYMeU5HcWUYB/GlbRD+ZVKkLbGEw
PPKkcc5dC7Yo45697c0u701kHu3UNo5da6I9KquUWPlJn3d/eoaofZmC6EGk6Ao+fwtU4n1Ii+La
VPxsYknlUesqp9hVaHJROnHYhgehNuyEfQGivE8NCJA90OX9Z3tXdvD7lgd+Qr1wAAbaxw0rqLBj
Z/V52zfWsLJGJQ4pFO7Phho/EprPJN8ve0rLiVnL2WvQvgsHtDylGffXOoYNZsbqPckbwYaF5d0Y
GbhKm49N5pFsAjJIKz7ALc7agdQVTMOdufGP9BTPLSZJNF6EhoTF6O47tkfXtsXFj5ro6kJ16LQg
uwyjKy+GFgp7B+uzPODdP5wdjaSlzxK3ntK3OKxfPh9njAvwqmmIkVWlTV6d6b7A5CZFka36c1s3
sCIeEl1tNVMjMjVzc+wKXHtjgJkRGVs3B2CTE1x1uWs6Ct2lLR/Uy5ThkTioR3a0+jGmGzkbY3Cw
G8LWxtz+SlJdhD1szzNSN+KcCdicmcIuIbR5xsO43rv9xFzGQOcY4lJgzluQZyoCTYlVyBS3kifT
Q8/zxrA7sC60hDorcmMewniy30QBaOyP+7LIcow7NeNkdDHaKbw+MViBxAf9ADoOvwymAOhMd6za
rD0uzYWWB6fPfckJKOkRI66HSnW3sYR4ury2sYe3USUAFk7vPfYMIpd9efniK5jH1ohdup+5r/+s
QczRZv4zCYSkra2fwoDVI/Bwv/1c3ScJUVgV0UgIHytR5BjvUdSpJydLr5+Xzuy3S9X6z/p1svVu
LQYh65NggjvYnX7q5jdfvtS9Q+86R1M6Tjqc4HBR1XkQLKeorDbLv2GNY+2iOLumrMsPIB/1OmmZ
1C5QhNV5CB8BHWZ2FAfn68zJ7YEZgTVW5j53qT+00tW3dhyjEujkQ13E+aMpw/QWthBw6ZW9TBWv
ukN5GeVti32soph2mBQDEGGPqb8VFYxytytQ42mW1+7dkYENVla4IOJ4MeZkrQ5hePwsspMKu9KR
W7YW2rMmJ+egyyp7ZdH37vMhJLu5MpmV1MLcBSEz1mayvwZKR/FeVIGO6USe7p20Y/BateekYsCQ
jbV1ykvYEz6jo3VqVLco7L5nTNseehOBR+MY+UfTYIdTM23LR1KmpV7tE+HPPjr+R4HQghEovdAC
MFIkkqQIpe5Yyea0dPYdLJ6lyGGq0q8JMQm3BmKA3QS2c89tynqZpxqATUjl7Qh1qQCBt0JqRHnO
3+qmdRUqGS+h6BS8Ngvn5bixCOAQ+T4sGn87SMS5nmWJY6slD1oMclKF0j8XnmHeHL16Kk2vZ1JM
8Q78k4Fl6/2lwas8ZmE7hX1xi3HIukWYJtdTZJ2krkJioRsMVuZJQVMhgY1nSottR+5dXA0OHiIU
+fXUggCtZEVeRRs5TE0wTCOGqvy23OFUrgO2AgJDuwzSVz6LmeYHJ1K/wlKzn7QyhNUsYg+irg+7
smMEuFq288npMJJKkB/J0ocpMmuD7Txw1st9aQr/N6NvZMSyDna1QAMqiRB9MAPn6OCFhflzDfnc
g3vs2o2BH1xhnbQRIz278pn62UIRakhZVIgp3C/Psz3WUDHnaNAoy7K9wKpmSsLikKA/P0UjHJnS
ow6SyGL2HdxX3y6j4ycqbbhjvZEG2maRDYzi7egjKa3s1QxhJ4kakr/pw/VZUNcA8p05hnOWjDen
isH+YeXxDwwrSA6zmK9T8uFJFprdPRj08C6oH+8LE71jG4q1NXb2RQvlD7MaK7YCTg3maQ9TIaot
rOJ6a9CPHy+prfwLYAzNQni1dDHebPQGjMJnVRIj6vtSIO6yl0W06Kd0rfX4wQNRD1fR/Ig0q9i1
owHjVIPiViOzJMwPmm9bjQ85iBe6OpuG19Btj2h4MyWyIP+gmc9vnqZ/TdNB24jcrQ8TluuJGwVn
pxX7sLLy56KB0RV0T0xVb4VF1ApPKl5+SO1veujjzxxp6hzVqr8wDb4h6RiJC5v/Vh7oLcRm3duW
aYD4Wh+gh2WwbfM+oDCckjzBaA0K9DQDOt2M7yz/55lQtRLTuYYD5GxaZdQ1ykTxEtamtZYDZLHJ
I3+CNpyhA/g0+y5LnGvlOz0t/FU/ILpp5vaqTQbyBYBJoPVWc0GozQXh1PKRCLQZeryh9RmXAqvo
75YXiszNrlksiArSPlxV88z0QEMhWrM/G1hd8kD0FSiHLSPipgMHoSWk/fI+7ircHwSYpV0ysytJ
Oo+r6AEQFS5wHo9XW3fxM5ItuyY4M7JYnQBhz4Yl7et0+aa+VlYlkKTRdZjSQwX3edEK6W3MEWpU
pPvmKR7rGbB7tiOzeRCCREczzNSq0s4RpczvzJPfg5bCgoLT2w5dTia07SM9akihavpi7+sOvswc
3l2oJBNHwNF1b/s1+ijFQq2TzahH1bHsUwNDqSq69DZPTcLSY7a0r26xMUnGPU+ZhyBh9NMVJmzi
KUC+xcTtbvTcnx7aH+orHY8gHuKt7kbtgYkYDj9hRe6vT+r0UmAkwZifrOLPidXbQP9lzz4AUWEc
FesKnQyEWSaN3V5TzavW59N3LcnrWyUt2BZzQ5R7iX5o/I1UYh4jC7hEM21Eswsf+4AAS3kyFaqx
Hy5+NewV8AFO5qSfeMAzKypxiYdaJ16zlGK+9ukDXbskExwUf+0EpKsyYVFbrwRwcGsMfqRKqtsY
B09qIIEuHphXeIR2F5mqgbgRe/tVvkNTP1xR2ZeXLijUUy+srTOYxs6Ydz1IzN2+ccUhcbnoAGjW
tew7BkEmVb/V9SsRL47+L6qu/G2BiQkZcFjJwyK4yzsZ79EGVoxnTQI2sCmXRRw/uOjXS1l79Jpg
OrVL3DYbZLD3wm8sve16eaumg0TmxsRMjrWeXPggyEHlhzkp0K6UP1ywYx9i0/KuTVwqcr3cd5De
7KVmsqKJJFl1UU+3gBsgpSv8eQ865DIKGVyYLJGMup2WEGOh1x5W5zaBW6iUtFATxyoz5WV0CKgo
sOW1VN7eLafU4tZjIu78rmrDoHdnIJYTnUd3hvcc+bHN2W8xmWI6hE4uT8ojho9fDQ3k26v04UQK
BeupRW9cEiNelA54GelpVpGj9bezgx5BQTQKZH1h0k0v3dgRS9Hbx0DYzoPh+LcCchzpy415KRy8
OZdjkkWLI6VHB0DnYZ3dDHnLNDer1mzgP0gX+w6rNk4WycO+yKYjWQpwXBucILV03cTQRQXV7luL
WyNZl+KQWY2900qHjyXrgdR2sicrDzOWVZfbzb3vai1enWZxZ6V5uEvwItlF/awwnmemYWul2zak
UTQbt7pm0yc6tmBibiD6nd4/pY66jV3UERwKdHqcvzVQWk3SQt43DLC1utnvsy473DXx03BKthXR
d68VcPZMIPH3MM/Ylw1susYcb5Oce/pQNTBnfVMP9pUGzjK3Nn2PQZqalITfT2oaj7T5UlQtM38l
jmxnFrENpra3TbTUnckYTwfJRI8QspjQT1iWfim1mJzFeUpRUuwjjZUNBvlw6nugelgIwVkFEMaJ
cbRxYu4hu+Fn5kjL3sl5pxswQtWZLB2VFZpH4bgNCm3sotN2hA3bTcaO/bt7aKguXk2Xha0VkNKd
LoouDlrZgbJ6JXQ8PdNMss7AFTaSn2UlkPWQkbal9pFEezfZluAp9q7GI+4E4ujWqCcAggh6uB2k
+aGotYNKvPyqZppKodk/tMmipdSnN8/Usl2B5JNFISCWy8MKZvDSG9p3smU9XmTMkZhJm1/H1Nz1
aZm9V53Y1q4ToiDUXhB6Qi/3COntp/bEugGSHn3HJgFAgVqT8gE6X0AMTiLRd1XGAbOs9jhiRrwK
bVibY2vdXBl42yLHDnzCODctyo/Y0x4CEDIAs+SpMLzou0vYha33KzudCElgYAjT/OdMT9nWIiAe
TRue0HrpB9cqb34Oq16XL44X46btO83Oxdx/NRSi3MWEIpJRCeN9niGErql/D+BjoIULKnAwamKt
6ndpBNkbpy9GxvNiWskh2jnzKKPNh0OR+zplBiYoUSXoU4Qfbv1Iagjjifey1LGw6blbELh64PkJ
bs0832ykwR6qmwSKc3HG+TIlif47mudyy5fKbHc2iSRVWldfY1iTWLCjdZkMGyzLHGyuvmkhwcBe
1qFE84TNbtAxYB4H4yPzNCCPsB7fxRhh9uu51f1yW5VloV9gS4CG8lHHyn3WeN4vUK0Ok4AS5OUV
bhZIZ4/WPBwl2bk/UBQztnMvSuSrVnU9OJw6KOVFJ12VX50pwuyqL921pQOMtm3lrNGwNeeluFN4
Ql87Ir9srIafJDbSu4HKYxOPlX1ethSbTNFN6AbwJkrzG6doXUET6KrBeDIcKNo9PSxsX42keTTj
62ZKCb3BxP1UO0MADSPF2RwSNeOthngFC3JRnanxQ/nkTjUJ3UejubtOFsah1Z0rHmrR2eqhly0n
QDaG+5SPbO5eOGwC8Ld3OPNSNA+ui6Bm6fRsKEYnP6tbJqfUN2b/agdWuXPyuD2YgwfsS12tESi+
yqEN3Lda2xyCBiGfkOve9JuPUDDLZJHBXi+zvHOY991WwJoXWgDSt1R6YzTc28BQq2LG7MHFSYOZ
8YEsrrGXmGf0Rvar58BqnmikuctJ6fuepbWWY3/ozOhRn6Jtr5s6vngBMdKxPH6CFBN6GG/QcDQH
FdPtqPna++GrPv6o6+SrMTjYPM29A0t5cMgzItQAp6CLTKPYWtrPXsc9fSBvd/Iofgqwf5pjt95a
LQ5fZVY+9lmK8wuEA6YrEezymUGQDFN4xJgVBHcmBmpxkz7bxfQWaYhH4U/U6Pt72v7epL9ZFtfu
7KMVh2mJSVdQWW/+BCTBHTo7RDaMe4+G7+pwP3daFuTfIPFBClWA6Y78VqbxGmTWvfOr6qEeivJt
ZocYrm+fl+tX45TrWsQLT84gtvZ00/2G1ZENmvaQJaTT9I3nTsG1SQ33BgLI27a93EqBtBxW2HTs
QUu36YSdS+WX2FPU6JWaLMbsdII8a0cQPZdTqBvU70DPgJpZUIGFIp2CmIqBNouGZqd4vPiwCSw3
H5hKkKeVjRPuod3kX90wZzQkcUdRrYl3nCfXoxuU+yzS8O7FCHK71NWpF2IqMqJy0qygODjTj1Cz
0s9GL62q1Wib2nNkYxZqKsPbVq665ZX0HqLYIe02x1km+V4XXn/2K8TnUw1nDMCHKg1eNC6yY74J
wxj1e+c1x6ikJpOgONcKKpnSjejZNKnoIA2dIyHtHQQuWPyZTjpbxfri2cQb1LA2b3jWD6cmVN9x
G+7vcVSdjolKtKOl7zvL7DcMs3S0HZyUGQXUhja7khPHX0YWZ3ereN5gVUc7LqM+28Yz56NHrTR1
yfDdc94pirzn0Q25CIF4iANmT7qu1buyV1xXcARyQfGlK6SL7Gh+3iFnEGpGKEwgUgKGQngHovO2
zoSrXtfr4ybwcgM26LPZZcDHqZmiu8W+ARDAc7yVpOnGjpWCF/gH0cXSxIYe4mTHkP5D4RoEg1vg
ViF3d5j7jCxm5nqEyeSxr4HCQG0Z9Bsh8QUirF/jRE47rSexB8bacRir4BhH3Tax5UFBHbJ3M4Wx
MbnH1TT5D/og+1OX9ptuHlCIsK3XoQEj3q+Mdie19GqnaAKXp8Uu1bU3+uFokna70XsdgzwbsUGU
DJsGKDq/fwtz5M+izYbH0MlaqHIYRmeVfih7+d3ow+whxlVyDvVd7uiOQNajKJjx1vhIS1gcO1fO
Z63pcUSeqypAkNmlp91XUdg/d00erupGfbisAKsiHV6LGBfR0dTyVdYmsymrUx+WW3nZyEIzKzeK
DmLZLFJQwGwBp9BUvmaa93Waei6IBUvsNWMUPBctuoJtyzyByJ15r5ReMp0sczwa5eS/lmRcQh3b
1CNapXmSuQBkoItvC9g4+ZFY5aJATB4kiKQjo1wDCLHiKgN2KTE8uwK1wTpNlXNfRiy0y1CoSCE3
eUNubofET8hv0HjjCMi66XAhclp89jWzp5HOTW5jOX74wDdo7TZL66KNpbxvK+rOZUmnY3EfbNe9
tS5BUpo33id6fXHhv+yx+qlP5Kbgs8LEoML3TGCd9EK/CJFvbqialpvS77vhuFzuxjKzFf534kn7
mWQCym6BN7jhgDXg/79x9SbYmQ7aqSwhSYXSl/7MxxG2NT1tlcU+sRei/TBIWFt5Q+asArPzj7r1
YU0OqdEBqq4MqOLgjwiqbBOtmWh0EtoYd6zQXqdQxmY8Qsfrx09gxo8EbJ5S6NZV5mJpn8c7OdP+
NN+nuXZjYj4sTO5GgEBGGqo4arKt77rIoUcu/M82VXiueQXOQIATUnwjdg6ImHA1CIk7Br8a3gZQ
lsGPBx2Xbq9Mr2VcczSubPc8l+O9LcIntr9qLiLiYyumb72FIfEktfJxHKLwYklo15+wR9HV2AVr
ffU09rLYRHCsXi1w/8QomSpGUXyyVXL+HNCkNopRjSy3RPeGQxQYAX4UHqixsKoLt1z11NTGPGJF
DzdfKUOP+wcoRMQJhm1zUsH4W/bENoyI8G/+oL+IfNLfJkdjEg8ZXXUzkTELvgkKOzU46lwqT5zj
lKyC3oABownjkpEA0KvnDnbn+6SIQBkga90t5BeuxLOPLR5/XIAjDfhXmYbx4nVADozcEO/5sPuS
WOR40/iks1jlxcfrNx11kLZ5B2bCt/WzpH/om3yEDzsEz4AHMNh7EpvpNvIF+RMGWvi48z+LCeaK
/jm96BCKnnqeBwIJy/fehsuEWoBiwzXnUtiq21uOjbCZInBLCvjlXaMJLA38BOWyhfU/aPsmtZEW
Z6PbHmSJJH/ZMmEYYjLrRhhk6DoOeoSCBNhyxtYbnVTHZpEimRdQGOKwnHZ9O2DG7vmvsda/Q2Re
wwogC2mYvGOwvKqSlc0mR4FDYMJT5PUvYYjpAI4e4imJs3vsVhgfdRmyXbcZ9kOhfbWUYl5OAQK5
hA80wIrbFQ0KVObgKCEcyOsVWUxyqirs4nV97w0J0z3QFVjc6UPZIIjPJvepRKhTD8N4G43qFKbk
ZYoO9lbZ9tZmqYILMs1LqKHE3IHKTPJbFEYHM7SxeYhzDF47Tx2oYTIa2L0GZ3qc7+oWDwRMFKqZ
cNUk5kUPG2df2SBfjgvlY9nV2sy5aH14iRnR4j+cQ5ie66o6jJiz9NZ6nmg8FA0FNHRkf6VpvzOH
4KTYnxos0XoctJzgoDL4OpZuf5eVyPZFC2PaSvTwvcw7IAqs1TThv1Z2NB0CLF8weCaKZCFO4lOc
rGgqf2be7M4FGvxcWNrvniGv05gOrnp4QD825iTfZKelh6hpXmofeWQ6mdZbV3rw9ocWpaFuYTkz
l6lL2bCsj5rPQHmSUb4Wkae9po0Fkm9G28+H25K4aYD+n9GUoGcNdEx+5slOZVH8+SEOj+y36c6z
ofgtrQ5BY4izcs+ATs/ny0wM4CBp+l6M3CzHW7bo3HQ1BoRQLq2fYebfaj7DvoAhVPB4Gmk6rvQh
rr768GXvzgA28gapHFKSQOr6WTbITCOzNOnNW2K0+7pGDo772XjgqdxM3mCfCiqzzXKz1bVLZIeC
JzaRo9Ub+EThYvTQyjSBVMM+ZIb9tJnm6biMnZ/L2XFq4OUMyszN7udoTkERuPBjgXbKTyTIgWwL
x55InWW9bhISXj8Rb+nHDC5Ea73AYm/uErIagVyMSxNq7h46ngJgRDeFJm/uWWDZ5aipYzAor/c3
eoVrgWNm6WkYCntn4qP3AB14XONmFR/T8lprkbilEVN0t/Uuhtni/ej+qAuTKKcBB+a8xp6kd1AD
x7638kaHjMm8fYwZO+yWSSyEtX1dPfracMXmbfyo4+oV36kTFVf51SxLuJmpgLZd5XRqeMrUIg1e
0Bwy3ickHvwQJVbvdodmLApqTFljWsrYwSe7NJ9E/h6gGdPD7NT6sHAq5SKTQEu5Kbty/EAoXysI
1EEK/JGgD9z2k9IewwT4EuOzphPaurQCj6kn6SFTjrFnZ9T2ta8Ver2yYhRFFRU+ls8+YdlH7CLt
O+X4nNNqVsSUT1Y45j+sDmksxJZZGk2YFAtpclhuhQkf+6NjMZo3piF7GIALCCiIT1WD89Pn/d5P
kXYAkSRlIcjVxgFD+rNVw/TM7ycua4UPHIK+pXRg/86hw1hwgEpGyrVDTQR5h8kDTnvnCeOMgx52
0KrjMkBigfXpMhQBfJT7KNFXbaSQ4erOuzNl6a30RXIjO+NxxtDzMZb4L1bBvvUizkNhkEFjqbcQ
R8cxj65B8qiFefzQTSj6shQX99hud1NZWveeBZ3GdyP1hEKkYQCFQi0zqLmXu/xzeWMADIMZygyb
yDNibHXVomHfp3by2MT12iIo8GH5EsOobF3SJBug8XWuDdGmhY+7Gaa2O3huKfe9JFnFR30EaXI8
LX2GrIJdIbXqzLSMnksfqdLz0N7bNXND1ajoxSBbz4DgoixTgllRsQmTfHtZtSAXYyFXMfH2W/SO
llljIVzpiOdHGwKB0tRWaXDP4waTV92tmFH2s/Akj9L8LSrk1e+ilNzPZhMbsObLOLFe0hLLm2DI
YBdiZRsiVX1DRZCvKpsJTu57j7HPgGdBlGzfZ2YbwjiCmUVjgIeYFQb6fmRn5h2xpC0Ukk+KRO04
G9PKOHoulPFiuySeFzGUmHvIpPn4UqvQvIaeuKIJ0RfqPiSkC+kTq9RorNsA5WLH6DXZtVYA/AlH
vGTytaYJaFdRo3m3MGuJzfB7KF6IKu8iD2OO0QbB6ayouMcoxX9tMGnp5gi2xi1fHN8zzkJaFoak
sese+nR4NHAxutQYZbaaEcL3ibCfMoH5fB8/5pppMgjN9zEekNDgK7Fg3Cij8DMrcE8f7RZzpR6k
KIp99xzFVnn+07a5rnkYG+/V9/vwrRHlsKKbZFttSI0bpwnj37ah1URRtc9ZvGknIBDXPuM3MjCS
igTWqjoaqXGWlk7GmYmYk9SnXT9hJSmI0sH42scrO8dUc54iJHRTqYuWS5j4F7h4aQHsq2dWTDzd
Ol2okz7ns0GjAWH3x3jlw33moaOyHKKsW9m5OZ4+n72FRrRrMyYCfldGj5mCkFnQD94Dz0+4FsxZ
FaWu34YkiA5FV7ylxRTtgyr5zqeJnqAStXcqMfAucdzy1QVvXg/aAK9dUQvoXUviqpkgNfFG8eQ0
12yu+EpShQ6aR5BdX8c3j3ySea8RSrdPkA2aRzfK67WWxz89FKs3dn6mg5aebTEpZF8tZHBsY2dc
YVvFnEYQiGCofKJ7aDCwb6rpCL0Qz50peo+SKf9h+/J7GNucCmdmco+6IoilyetjV6X2KWn1o9ET
lICor/7uMerNo+y3lVbumw3rRBSJ88sd9dd54kCanJfu87h8zHATD+/OcO0VfRUnqoBpvjJqdgKU
1kSwYzl3b8wzQaQ1KTFe08wNVTWgbAszVc8s/zmoCIGySiaXU5M6R4hb1X6oM+9N9SmEZTuMPvRO
yw++gcG06gys/VU385VsA8/HWJ7B0ZNVrjPA5zlIyAmtn73ZUlHVubG2B1Phtm5EG8cmkqfGeTto
cO3qcEA4kfShqxi+RtQDM3zexJ7rYstr5GiDQvViMT0/WiU6COJa0QC31TlWgXrImhjvrkKb/pQe
tQZFdBnZoXsCJSVZboueFYcpkCYimWK560z4oJ1uxu9m7wFFZXl69lU8veGiCsxJ5Ux7vlKz+qMP
u5PTloKxOdKQNGVaBmnnSXeRh0iIpM+erxeH2gbvalVoQ2CR7qUIUaTM36k8L05FihqB1lS8Slik
K8dmyjjKPsYoBk5QgLDc9lztz9E7kX2Sc6tuxpA5LYMLk9KwFPGTHnfek01AZBzRExU1fn8iHc4R
GaSxiabDipg0hxY4v9V1cpdHhH7VRaDhKckDsbRPCeHGiGAkRjN5HD4MujmcFZMvQp/z+vQJQgTZ
t3ShE7bCJaPDz452l1s7mdTd0fK2+tj162ZGH1mfMYcKu094G+tDbCjwqGkGylvV7WKr0x+E7b9O
jFBfI9frjwbaAzTMw0Otdd1zCtvorpfV9BamPhYMvBa3S3rHIdRgfDaQb/ywgLLZWBum+cbXNAaO
7XL9NIbt12nmIfaWAQ0Qg8XD4DbqGQXLtxZ65trNGsT4otNehx4zbQbuN0WOAjR75FV1az6y0+O+
LjOm63kTP2qYNQaosLjPuxqzNmmuA95UOd0Aayffpwt9wPBjzHlrHDZM108e/LxG85Jk781P8Lbh
nEHI+MRhrClD1pJLcQYcIN+hldreYCC3Sns0iBF8440/q/8iV0hcVRQ7UlqbOC2G4Y2N4TvlGEL+
phquDrqvLM3IpOL0iRmFS8z0t56i7JBxb6yGbLwtg8qpjf1LlsmvjF76k9a7DMsJLs4FZpJqxFIz
UM4+g6y7R4eOq9a0AyTIXu2S6XmtcrVdIOSJhAjV6UwCsxQTqXZQWzdzh3spU4woh0L+6HFiCeoo
fw265p0kgOlOKDO9Jp4WnxG/Off3xSDs7yF2OgXbG177RHh4lVWdyasgILxurpHewMudv8t0ki6t
ITvYo1mtWRQzNmls5DSpPwWDNF6gA7Xblnle5hv5Jo9x1I6I/RoZP5MVO7yQ1vTNN2d3KJgqjXpR
+ljhpo5efE5fElP0mrBLDvXaYQFUMX70L8qGDFkTfAeT+RE+KGhq/5wz6wr7Q1a8MOyrYMzMyhh7
1U83OFexB8/6ghntEDBofhAaNjC7QfwetSfYx2sHrjcYczu1900J8TjF5QyrK7CkoSL+oz0P3q/7
9CGpX456DXA2VOIcFr9MF8UZB1sRRVsqcbMBjdagMoAXCvOHGmO3NvcwSXNRxjh9dCj5GCyvFJfY
U+ZUS7ix7CRjVfxKok0itF1tw7IRtXQuU26qvdF2T0YCMtHbHlyL2n2rfPwI6oLgqYl2HuUwu6Zb
WFiX99o9Nif3X/76t3/8x7/9GP49/CWvMsPIpWj+8R98/0OWY42hTft/ffuPc/yD3k7+bpdf+++X
/esv/eNZ5vz3v77kf3yj+XD++335838Ob/Wt/fYv36yLNm7Hx+5XPd5+NV3WLsfAB5lf+f/7w79+
Le/yPJa//v7lB5bQ7fxuYSyLL39+tP/59y+mIZYz9Xmi5vf/88PLt5zfe4qL8BtMj1//z+/8grz3
9y+Gbv8NihA7iOMj+oDp8+Wv/tfnT6y/Cd8QuuML6lTXM778VbBgRfzS33AB4MW+Y3gGRHjd/vJX
I/GFmX9kOI5l8CO+4hZjGV/+67P/y0X850X9q+jyq0RP2/z9i+3wTuXnxZ4/HIflWv78x33PhSRp
GyY///Htxqfi5cb/ydNYVHGtFfSGuE7NwFaNVoKE2G2pcD9yoYP5tQ8Lti5R4WVwhwevfPLkdGyg
UQ0xa5sldpUG+bnBMh04o/Mz5iiCsi3WVm1mbzyUi9uwdnaOzH4jpOItCOOIiNfUBkhq9uBAf6OG
U052kq6NT222LuNex7WsuE8q8mi8TGx9wDQ2DCbC/Kk4hzSMf0k9Ua+kt5kH0k/uPq/Z1JmflPmH
NygSlTFDz/H3uYs0sfNzD19chvDOZdR4iJhjE52g4Pn/SBxPu5vzeHs3ux8hubDkhBvhO5vWvtWe
+WgF5l1RCGxwMWVzCc/hUOeDqSoHOpq2plOFG02bgKtLJfK1x4kUDL9ZR7D+2OD3wYprb1VhPwpR
vjuZfCp8rIyCkGo5hajXF9f5vbRO3LtN9qFKZ1fp3zxI5IWhrVPfeKRiPzvEM1dghFq2LgbmD1iG
YB5VuC9jjDbxxhQXISFtWnsjmVZgeTKY7l538nsZCUbYNyTeB4x8K2M6mlHwrKdWsYUIxCKt7Iye
i3p0GOhW4GBUtr2br67XXdsQOn1go8HzcAwhY6km2luOMWp2s32PiQeIq+IUJRCyxr782nTfpf49
5UxpRkZEpVpFFuNLHA0InuUo5yPXEYca8HY08ERbs3cikVfVFtdxvM3/NF+a+ReJmN+Gur01mmw9
H4xmgbEDF7ZV+NNJxCNU5Pf59UoLz5Wtvaca6gMYy/SlJBdU5T21z/2kB2svMe9azZvjTQHzg2zN
QTqmvRt7pFY4lcX6Letuhbzp3HvzhQBKXs83hC65D1wcz559GIoWqWgOzjdJGh3n58Rk8NcbJKN2
zobC6r5vqq1r4/CGEz13TKfRR8LXxTi/xRGblWBTlXhTJuYawtrdzAKqf85/vi4EsgEie1S2BmKc
A+bRKxGRSZx8wVCIsfMkgLPrbG2S1uhCJJwUtgFYvqViJ4f82hrOpUjUueqKD3vKT03g7LrBfUay
cRzh1djukbzz5Z5Iq3ADVHMv3eEVrfZ6vj/GPDvb+Flyx3coRDpMhOo62FpeSAI5Vz7iV1zy7kap
HXQt2+a4uRYE4zj/yd1ZNTmOpWn4F2lCDLdCc5KddONIFNti+vX7KKdjJ6G2MnYvt2OmOrrI8tE5
56MXmnzDtAV7jAZHDl2HrNJBoRm8DAI7CJVdgyQKpb8zf0vrePTa1PTntza/0bg5eiVwkF5AOpTL
o6wFb5S77XxiChDO83sAgcTITmQ46nVcGp1pLOkUAiPOQQUTxYvIH0N1oUicbXr0HI5WnvePuTzi
U9CBbGsZb1diu9X13JNU4SWn3pl9eEA2Cx5nvzxztHUd0TR8XMKXM9IbaXsNgtilTbs+xjqiYbsx
7YDx55uqMpeJWtKZEGn8TJTIsU5iTVJOxZyONAvQq2zTEpBXYjweWwBgQ65tknrBzfyK4kbE1F7Z
oO1BB/A8Bvn5jAXhMYITn+urE3/GqhiWnw0GTCRHtDwzLDL1iCJKqnz8wRkt1CQJzDQxrzvvEuBm
TkVzDArH+eR2YcEPRwc3cvxOcIOQZ4UKs9EWctk/dwiJFBR79sfvPUq0S6Uw3sen9DJS0ygQLehK
cj9ukTi4PuUSUHkT2VOtx80ijOXtWap0l9vQ0UYKsAblotaCst8PCXKihgoAgW6vqssLGKajwzAJ
+XPD8PKCloAxIBxcxnQ45y/58ZyNtoJrgCpdO3s2lJON+cfJ6bvTu37CiDQTZDxdKawELdqG4vFB
MfOTq0Q1yaEGnkDDK+zc0hTTCzJwaLNmg8+sLMSWy3TtoexOQUKnl47K8b3vpgH1TlkI4pOAVQMo
hlzvn7NaxF0VfQjG+ShM0ihjabiBhXZ6kaZGpzgMYa8Q00I0jHoN0fcYFLSngHA3ByyKStUtkGg5
N9SjFSYHafZCR3iZg26YTsf7Igs9APcbbJhdg9xOEtc0NpaCPNmfUo5/wvrnMP4RpX9EcdnUJFUX
LY204GsUF5BbUSEEnYOjYPgj1nHzDWLM4lPcJtNJvsoQ+jI6UvnOPRpHT2DY8csjaH/KJBj0W4os
0VrT5nTmcyaBrXhnZG16DiTkNmlvr4ojcAHGIcgFE0fmeEz8YlyYFgx+DX+oDX9inmGPlbxNleRJ
1aTbJJevhAKWBv1RhE+uip5enKb16PgiHVla5zcZci1IKE1SLmr0OOcLmmNroOyI5qOhMxnJJ2MX
t2owf0gi4/mA/IuIGhPZAiIxhJb5Ugwn8IQEgmnMAOuyWCyUOqF8S3NaLE43aWfuqX3g0TniXZOZ
1ConZ2DfqyBlTsgNj+HS6E6PPbcSjFHXABOrctEVsu5PjcGAhcKrC9dJjzwvljFxrGNdOjuoHD0j
Ddei+UTDlBLziHPMNewH7E5PtkRjKYaz1mXP9Ordqn0OFcIfwnJnkjw90RmsUlWSdBEODAqQ+e9Q
dThrx2zTo1gLIuLGMtN3AcPij1QBTfJKWYWDvrNqDB7YtRm9lbTdhMKwGICjAeaydieLIJQLXp1m
773oTZYCs0FdUIiF5yEgk1hKkjhuG4akrabRx8bfh577vqf8zszkHY3oxotlJpXgv9Vpup0TqXIe
SrKsAwhPuDZeqB29+atUZAdthgMleRMrpZH/GeqqM/HL1E/PTPU2TX16OGuTpzK8mzQo9RoSquYv
O9b4Q+arS7qo6xIHlo37db92Q1RnMHLPQT/LaJ9wjjl3gJNjBF95nEiIn385IX86ILORBJ9lSpqh
iV8/UKwpBsPJPAc6XaU2BqyE1L9hqgtIhI+iqkCqpqUyg30IG3PwO6UzCoV096hc/f1ZtPnLfb8w
DNE0FUOVLVk1qUo+H1arDtWTGev4v3Yn5yPdIBMdmXj1UFzHFjWYmJBokiXoKyG+AdG1mlKUjJpb
Vc43iawR0ExYBFd1yN40l9b5dQRcDAtqNoL42JXRC74ueHsIXlZgYQkkMzN2JZ7zg6TujkK1MpW7
RlIBmDL/bWjuy6ayBd/jcOwEGS0Wkqqa2ACUEpfM3FPY5jXnZOqZ/KDu2DG6O4X4+jwrA8wtyEFc
3eHxBBhN+8i2/75kyp+WzNLoBvHuSGUk5euSnSRZprtzPgdzWpcdOdpRgQIauo8oDncA+MTnPnsG
lOzPBxHXxPCerrmrInMNvM5pqmcOumHlHmKhH+nckKiL+V5ucUU3Sc56WfUH0+kSGmb3pTq47Vh5
QzTtkClyilAF9EdtIxg7GaU2SCwop3XuL1/yT4cChTaKS02yFEU1v35JQJZiqsK/Cea+DxXHMKq4
4QFbaOZih+utP/lZwTiR0qw95V5k5WtZezZTipTomX7g6ZIZsdsfr0VEiTMy6HTgqLO5Pl5hcT2/
srmCglvqmfmygOs6dIYvaluI9DBDtOX8q9FAGCvU4O/fTqZy/7HrLV0RLYswJRnS/O0/FbsKUHiU
TAd2fZI9o5mtjerShHYH+6G0ARcsz+pxRT5rGxRa3H/srVZ7g/4B/5y6AKpFMQrekc6o3NZ2p2Sb
kg06X9pnlBYnXHuLMvf//tAf18L3o8oLgdGj6ijTmfOX+vzQWakgUVLz0Nz7c4k3MBQwdfyYcnUx
X1vjqXPTHNMjyZ0VPgsjxUAXgzbL2CkYcqgZdKJ4KagGlcd9G3MAW31rgjp9jg9HFLFjFnui0kpU
AhACJWnuzad/ruX7NNrSIbw9EzXHSbI7fE5wTdIbDjXy2IgyLCLmryd+qxhpThobPqMvZOf5uTPY
rnN9P5/Gv6+IPGcSP1bEUOBuqSQ85sevf1qRTAdAreTZOZhXYS4H5rRc5i1o6NbPtwe6qrEdk9D3
Pb0/vHCS7OTMFen8FUVEdJLDfFuZ0ckGre601Gy/POJ8Gfx8RN1UFcUkLTO/nSOtKGg2STxiMQDK
oxwhKjis+FwWzjVowSrONdA4ZBtkTP6dp1FzQk0dhseSV/jRDtC4BonYwujMRdKA6ZMeZt7fn/Vj
1399VlWkBWTohqTBchS/JW4TK9cdJ06FEkHUU67PSCQit+AaOBqdCfY44SxkEWsAA0EAwVMQHleO
yCvQ0EibnYrgvoIy9i8P9TNY8lC8XcWSeDZZlb/u+h6NKGGsNHY9ORdf3JlXLmeyUtI+QLICsRns
A+rr+eLcTMX5Ui8hQiFU/ffnUH/uta/P8e3WL+VwyEuJQJlOlTMBFlZNLQhREWFkzPtEF9k+Jy9z
BnnSyeFId+aNaAr6Yp5RIjVegQuyVGfeb23cutX0eE43eS3x+y9iFAcmmD7189CDmB5Xhf48nyUz
pQGD5mbZRA5Tx92xyr35CM5ftmNLdyQMrdbefnzXf3qol/9+5d96ut/+8/9d81YhsaHN/T80b/dt
95S1Xzq38x/4p3NrkqD906o19H+J9GolmdSNxuxcf/3TqhW0fzHjo1erK5xzSzYNdtA/vVpBEv9F
usAeVmQ6vLKl/G96tdrX2EwAEGWIUrDkRIZssmV8i15CYZlqOHXjAclBDYRfDjsbF20cBrCvwOsr
g/F5IadLuIszfdppLpOXCNtkzYWejFO8UngzIBEhhCyoUX0sIke6Pr9EOamKK+okYhdHI0jA2wqb
qnf1aomcLvVZvbeQT786+8Mhu2r6bWRucsAlyR4ecaosGI2L2daUnqTLEMu34y+3/deYPX9rRZd1
zYA2LkNc/hazP73dfzb4lzr567X88ZeBfSD6a5qpKeZHgvApcqhd2jZ6qlUH5QKJBlR2W6QllqqL
RMF9MznTNvKY3Pz9Q5X5rv/P/frzQ9lhnwO4nI5HdVDV6hD3ECup4IKSbOkMryIQM7TuiEgkzjur
CjS8jN1wU+BS0R2sDiNAjJpgz3niBZYEUJ9JmqLIaRPsnGydbMs+2lyLBhPpOHY7YZGAyNBR+h+L
XwLatw7Dzy/xbfPVk3VW4UtXB+Q6GOH6RrODm+ngukVYc2gF/fbe5a8R4Ocnfguh8iBZZ0EUqwP4
5b31gv9IvTTTVS5cHnu33Z3cBCFvN+VRSFdspL9ejurbVL4ibUj/MBD2f3+N8kdB+Lf3+K1gDHMw
R4LG5glpIwBboajPEZdFdSlFr2dWzn0QahE8FbxWdd/UKBFdJMdl2vjDSOdIap18zGBAIE1OejWk
oZMNWHYiOT7hjxOPD2xG+DDeJDzktMPMcHlkaU8YtILpgWcL9bgU8CEH5FGeL+P0FhTbMs2fJ8Sf
kLGjNY7OerKRgF3EDk1O6zYHXoB3N4RnWBMo/U/d0ro8TtdSEsBfxitQ65f4CzJJEbDJEe+t5BKM
LfrG9CT2TG8qzrpXvHU06skDFAwKiEulh0wf/qHgq5sSHXAAejaiDoXi8xe26QW+oxMmKQ/8eqp4
jCbNZ5MG+qP8bED7KFz0iPQSZ1aPPv1jMQZHyWnSS/muZVZzM6ubyD5/73QogiN680CsnOGtOWSP
I1TiRx3r0BvsvbndsJAplhKO2XSPI1xIbfC5xaNO4ZXhvYSUPo0iuxsWR4weQbnvpLfxpm2WALxo
LtL3UzwUXozTjQavdiaAaFejfClhE4PS1jFIKkScdAQqV+elflHsFK87kODuO84mWCw3fxX9xmPe
bmerflnsEMSLsFK4RuvnkHkNflyoO+3ry8Lp16Xf+4M3PUq3cCLqJSAOt3CKrZTayCivBq++PF23
0F69yYl29MsdfaE4iFUDd5WES6NCXG7T0kRBRz9bC9fTOndaXwjam+HNyHbsrUyj4kKK3S2kdf48
Vut6nW3rZxj7xubvp0D65TJTvjUxzBJbCtHkMpsGv/cscIJMcGCulV52c36DND6bt6Kmw7dob1L3
mN0z+v/lGb5W4v/cDEQDRdI0S6ZO/XqhplYqwHuYqgPwanxflrWnr5qLhNb6Bv2DhW6PLvK79/Vm
2CWPkL/+/vHyzzisGB9JqSEbkip/pIyfgsggmWfZUuv5YtJBXREgDSdzu4V4k+Lz7ILOxwOKU7Iw
EFTihuYcwrVDCJmmsMNgEKtp8G+MhX6JlPNg+kegYd5MwiGrmkwn+Ou69DFGLLJWVYcxcqDS0ixE
Bx0/dBejjIli18bUuk7hY9hHJ777ZVX+9FIUzVRhO4qWZH5fFcqKdMytsToY+kIls/CROhZyXCfk
vSX450XvaPeoUzp5gFy6JdzjfKtKdl4vwnl0g1uUd65cCR8Z7J+82LpKkttfF+ijD/79CleYnWu6
RStH/kixPr26UDrLVX48VwdwuiYDJx9qPPw/+flEN7+HfNQvMERGI9Sfsn1US27S3pnmZWQiYYQK
004vnpGsE46BhGBpis2zAJll5JLVukto3n4cvbed5Z0Aux6TZ2W8tvqXTt2Squf4I9SwrwwDrSC/
Vx05whWCMQZX1FIAQemdsEA/yFs9KHcNwhrFS5Q8HmXUBqMdwxU1fhDUyxS/3eraLH1tCGpjPySX
0niPcQZEZriN3JfibC6xNa2HMd1PFiiwwCBzqBsiJ3ZfrsE24CJn6Eyz2Zz8uFk2J7dySHtC/O3v
cdJFBliSgy6/Ta1HhSklEoeMq+wTvkpe9hjpFPaOKNqajPnjoUrBmyNIGcAtxxRi4BLGzTNh3Ij9
4T1YUGcUXwT3t9zgI9X9/h5VUQd/aqn8//sNIGKZkVvnmFvopVGQ9EA43cdeSn4S8v0ssFsF4Wpk
0mP6c7W0rgpXA/iPC5yQXTCyVPvnKH1Sphs1XU6ah/2uqD504mX0Wl/FXr6dLS1W1kG7Mh5rUMyt
EsLyXfUVCvR3Wf3GIpcggnZHDvlbES4jGWkUyz8+d2856l+YebM5cFIDqqRsVD9WbGlAv8HOm7V5
PSu6IJKKgA0GbMyPkO5xJBYSaWlHcM3f7oQ5ufy5Umx5lULEUPRvxX0FXNmC+FUekPp2yqcJKUrR
t0Q7qx0SkeJJzTHrdLLH+qLYnn+5E5S5SP/x4ZJuKrqpqyoNp68XktSoNSYdVslNmT6Nmo826+l8
UZOgkHyjMuXQlkFRqRPWCYtA261GIGGh8sroqDqSdSM5HS730jJSgEIj5OmlZMer1MU05bcs/Wuh
/++gwtX538/6Ld080qvsQ5Vn5fKMY2Cp3hGZdqYXN9KC9y8YbAFo3htcosne+jEwEgfrSzBYpaNa
ARnEaPlG4lYQOcnsNLts5jwofRmfj78965/KmM/P+u2ih+6NnBNs7YP8eNzSEichLor9aVlc1kGu
2jGKvG79aKLgzeMxJEIj3zmmQXej3EWueDn2684bnrSMtu6qB9q2NtgXsW/80k3+Y7Lwn+ckZn59
/4mAfQNaYeWhcfPSIWFG6LEeAEJgKuoIXuUZmOPC10Rp3BtvUr+9QwH073FJNX5uQsBUiiQbTHkU
pi5z1Px055+UMa47FM8P1f1ALZzXrXOS3nrkjfMRutlOqzTggw9StayUd4NXDTezNYCUV0vBeJYN
Gt+3iIiYHFFLeWdugngUSAjhbhIy5gAXEt54zSpH4KosXhGPJtFOuQ5u8KE7y1d582yc4QzWOExu
UYsblf25RU/+MENGEMpAKwodechjiOTC/slQVb2dLF/TJBJsFaLsQz3uY7JDo9thhOSI/DaVsuA8
bOvgeHpOIKNr6QWHJ9VvZNw69R2+B1UNtvcqJDM3tCcVz9hifB+wOkcPFQXl+U8AjfaO0EYHX2pv
svNVOSuDgXUc1dUspGC847PYyE6W2NKmKcB0+Pm41RIfVnoar8poGUvzxQgfdtlNON6M9B8MWxwD
wbxCZcwvohCESGOPbxkeLGcVQaC3NqxtoWm8CGc4XCPj5Ah9B0VIPDPP8VuBqXKinS5SQgn8O6xd
yZaulUBY1cWCMiLOJbuBvo7ZzFwKsVRMV6q3rLsAlDaLxo+BBoPBMjcNxDo9GABXY5s68Gvu6ZGj
iBby6SoqfXNy29RpruRFhaBK6Bhv1SOWBSNPWx4hsiIS7vMnQ9EdJrBqAxEYFWQbeyLubojWqE91
QAYQS0OKYsSj1qGAKmi8hw68B/k5vQHwECFKtGyxB5nc4g1gsdOOES+DenWp0Tjv3CRDkBJLiSUa
+VW8olQigMLvwv23v5ETXy+WaAbCkzDvzhcorvAuroAUvcYPxSPOl+9G7FTmnfREToeaj20u6sbB
MarJ1mFrFxYIuoVsbAGKShYqAY9ZfpsL+1IPtAkLVgBQsgNTXF8gkYtriXk3HOpXObKbgNhFNWf1
XjEsKLPOF8iNGcMDU3yPuXR0gwgNkmPjW8P4eGanqTYq6efe17CuauBAACTcWOUT+hVWeJMDFmGB
s1doA3lDzbaklpRhquE3i5neTjwGaMprgyvmftVdEylDahYYNTgwONWzuhwv06XsJisRwp2Xu/DD
ukBbwUJxFadaadOFkC6wOFec8QbXygp3Ve39DHyf/xiGp3ZTb7DIaG5Pd6jKuUW7aSaPthl/TSLs
aLNMQedhuRkgMIngV+ysdHORDFCz1732VtdLfIjLVzC7AKURCNkVBrysK501AYQiu6mykdDTpAGz
EltHAvXnoKk4IdxiR9nKvBmRZLJRMoWiYKu+rDgdxCYfw8jjBWxk/o6yDfT7nO/HOEXZV/iOddTM
GwCEY4mGen2fQn7AgHo7nNbDqlrEQJUWwjYMcD1Fgy9AKT1guujRHQ6ObhigT/8y4uzwLrcApW1z
X7xLV/09Cbd5Ud4DX4ocI+hWiNHbx9ZGZ2dVbvCyOb1DVNVwc7TP99n7eJ9uWH+soB3FGxfUT+Iv
TfVvUJE51s5XsmqAVeFGBvH09UpW1LMJFMgKD6d7Q7KxDlSZiiabwdQvhWIvlVut3A6ye0S21hVh
8PuYCZ8DBAfdlmjlTE/IH18a46MYXafoJbTnB/m4PRWXKJq5xsrAcig7BfoFrGbDEw58a2XFqqvI
XwbCNcLPnuJlKybOdeJIva381in6WYfx9Uzwgxa6RuQ3374eUKemKYoiPAw+0pqnfXk7uJFDxl2W
NqDwAX1zF0igPSLG7mgr2a2CSHPprYx3ySp2fyt7PoZNX9Owr88zd9o+RcCqiOsGN6DwkGz623GF
6A3MjjueBFWNsUC28y3nMg+ztVajDotdE1g2W3tu1rhNKRvFyRblsnofrk43kSvciomHB1gQ+ZYX
L3PJJxtS1t2amkl1pRWgXi/zo/3k1nYMFRiJN1sJ4P57jUNeRBliPidBvzodsiQQ70IXEDyMVyoX
keLF4do0hAU3aY+WjrmJPBozPm9KOj+d0pfwuI+KjdFejIJT7dQFMIXF39MFkEosxvfFsgz6wwB5
VNr63xLm1ABwGVlxdBADDI81xrv7U7QZ44X2zOvrk9krZMUSQYVDxq8Dewg9h3AQ+7CJhnybiS+W
FoghAVHbwZQNcspDsd+G8epEUMkvw9IHdU3FuBrzRZstBTI2pDuTelsPTwna4Yl6O8TXUuVOIAWL
XSVchPmqi4IWeCFyPkpBzbZv8IOPENrNxjRIZAf6VND71qqV7gppYdR+019L5xv0LvTxXTQR5g0Y
JEbjsrkusqDb5a81F8eGYSS5NB1GNAeu8n2BCe+uVR0TKfP7aNd5YgcTwxZ97OwT+oDRVkwPrbA1
iwfu7PhhvnLhn589zUGsvUbKad89Iap8qeJjZHfXRJh63902TzpGOAAEbNyFg+qpcc43EDGfzpfT
G90/OCnmHVIcheHUl0SGo4ZPoathQE0rsS7cBH20NxZRJ0N9My1fcXC/oaaECHXcVcAT/OOduAES
jUxZRcbd4lthF9GCPku2gDJ/Ffv9mnabJy/Een1GUMA+ka/ZuT8uCB29E01Bdkj90GUVQE+jRlsy
dnNzZDehmYsLzIFQ+SvWGSgsNIFtvsEOv/mDyhY3HeO+2Qg+lq7CfkRP5Bp/zWO8hD50RHZvy86u
keTypMt+cboC7SEdtFXhnZ7n5PfkFQwFfRmUaggwEm/5X8o/+WdXRjU+7+Y5Of509M9ZbXRinESH
7gWXG9mpd8Z9fH3aDC4CK255UAWoPa/GNQ8cHOmbp35yQMJFxqV+Z7xTs6IE9REe/37MmJz96ZjB
i9CZkCOw+H3oDM4fwrIY8WBI8+8GzdorUuXJ+XvHqlKCtYNARbxoiiszxwDz6rgiifWHctWtOXhe
w4+n23qZLpGoBFk6OBNtXoEhf4BPNv5RyF3Ufr6UDEyfiWXlcu64ockC/rhH5T8webe2glzs5GfS
1mxWzflNG+mwb8HRv4sIUdyUe2VVP8AFWBZevcHy/Wr0RVe8SJfaam6yc8goFSu3blYZVIloHkOc
l/KLobvlJlpMQb5UHFzDnnA5a1+m9xMTm8rFmehCfTkh5PNC5qC/nCrb8ujauCDU38Ib6fLvK639
rBXZAZ8W+tsOENBItphiR7S8joEGc+oGdI+0aBYIm0CwEu7pnwTc2H7pyi8KxtfX+bIGdOySCPau
7GpBwqQnLRyw7qTlbufQ4dmiEkjGETu1WzxZKyynfZjmQ6BqW1H2olV+Ud7069+az9qfAuvn7/It
sEI4biTUxKJD5cP9806ICSDepnpycsdYyJDfhx5uJ0YuWNOT8D1ZlL+X1Ry1GFX1/KjOW2envCfT
UhkvEDLUyysVxr38UDXXCei3aommTQ0cNF2lKAnM/0M5wu0f8o3xWCzOL4MjOadrJMfc8jlKfimY
lZ9NiPll6bIoKgx5GfV+Pa561Bk1xoHh4bjNnzClR4dOrOzBNVfqW7dEd4OQhOnHKx33xAVzTrd9
xgvuSUMlHJhe9WddWFPySF65EQJ5Uf8WHv94n/znAY1vFb1SGGZWQQs4VGynK+6SBXgw2RufhDvk
mOvHOUtrfdGfnmTfvInfkrtwE92WGHXcxvcDLTDcX9Vlaf2ycPrPnvy8cAzh4VhJBlnl14WDyh8Z
k06R369gWzCW6K8L9voeTRrItOTjRLvaN+XtCU3dhQ5NOLQ58PVN+TjsRV7qYtgra0BUSeeUSQVE
2D5dGouYuQIJaDGDCm1lIXhwXm5jbK7J3kBQoQIVbTELP6FU6sjI3pSeHHm0NDBy6RA0vaC3i3lB
caCi0kLw4n592iJ+RhkLer08/7IKf5hMqOAM2Dq0thmNfG91RBh+tVJBXi3iibJW5pzYFrd0XpgC
bsdXWpnGI2DoXbflcF6O6wlblgfNk1aMmzY84++5p/yHHQ1cQgdcpEiMTT6up08BCMQMQLBGD7l+
2LvZMtuDh8TpbkmG42L64jI7eseYx3Qs0xHesY50fu0W/5xZAbj99Azf8t84xFozRez1oG+jfbcp
3znlNfKL8MnQzcSGJxAJ6pFb304uMOUVDZ1ltZTnOaqNivmeslT2qb2BbTn1Ilvihwpk8C1ufNQL
lChAD6G2refEBxwV2emV4RkBipyL6lptV9naCGRXvTtNNnpyI/4I6CzdUxEeLVw+H/vMF1RfuCbX
vY1KQNhuoTMzKv1uS2VOpQ3tlMD1yxhP/kNUMCUAJSLIFJLdj9f26bWAOkIwYTC4aA7xLuEK0dEs
8HRppa/wLVlzN1JfTwvmN9V7uTFWlIuTEzrVR+L19wil/yHj/vIs3yJUY6ViHre8nmxjrphZTq+U
gsVWz4OJvMpCsO6gHjdHw5Hr65LZCaq7OwNP7SvatIy5ysHtlhGlHVpwFxlWBltRJV7n5Va+0cS5
VDZ8FSAtLgg2nqJpT31Mwte72TuF+rSKQdu7IbIL86UvSIHk0JJaYsjjxv5v+Zj1hwj25bt+j2Cl
VsSDwrrXXroLF+otUhweA2eGxYtkZSwVJNkQdbeNC34K9fNWujLJwsC7IeUWS4GBs3WZ3SjDTRV5
uGHZ+nl93qEg1HUOm4mm0xpxSuIcnmC3iPKhnijfgxJoHTyVTTpGJOorU/W63OsVnLXQ5HJ4t1xp
E1Y0Tvra4M+7wUfxNVwOa0Rm7OOLhGwRZtyrznDscImJeSHjWWBjq9Okq8mY+xOizxDfKRz8S9eS
4mYb2uMX1sXwxmDP/vt2+fPWnYFQFhtYMz5S3k9bV0qKoUCyJzxAMoIXIrxofrnSwo16qK9jL3Kx
d3EQG1NflPdO8yOO3arCycFFP6P4vz0LM0+NuevPAUc2qlJWqi1hxzED9XYGCYOtUuGS7oZiVSaX
03pGybBjHU13zO5Spd/ZpF6hO8ZDfjcGv6zNfFS+Fa+mDN1YEXVTM6zvWOGx7UJFiQxhr8lo140O
FErUnWxa072HbOQAKgTTpFEFljh3mRQUledWGTsB1zenVreN/EuvR/7T5QsjSOcfcOXK9wCQGEg1
K4Mm7FFLR8UAOfM6W9S4fPVlyCQA/Ub/bHmi6aW916uX7RA0/esRoUzaPf5UrqvstQqXZ+0J4+lp
WiVIT2aXSAYk/6e1U0VJU1WNa/H7sGo4yTrCFKfw0Nyfb9PdtIHWfOguEvj/PnblKw08p43svnbo
DqafrQDAL86/5FcfecqPF8gNYcIvYFrxnWSglLqSqqUu7MXC4VrG1ATYUDq4cDYNUi1u5ADuETQA
5JQ9TCUQWBgkt38v9u2uDLCVRzaGiqJ5zyMv0nx92mEHbRjo+rglpnRnOjuOsJ9+m7IoP+81hIIk
uOQ8Nsv3fbBuCCGM7WMWHqJlscG4Q9Kv6+sKBdrnxKU39Bpuz/dxuLAQ+HQ6D62wZXopZv5xYV5A
iHXQir0QFyj6FPwieigcj94pGzsXfzmx+s/tyMFAd1kzRF2W1O8wBVGTB60xWeDiHpJwndnV8nTJ
rCPM7e5SPEQPyWV3oaOl/lyXSFRddWvlOhTs5JZCIHkqXQKMjKvGitAhwGxlVmCT3eYhzEO/fdEx
g04XR7hPburwKpTrYaX6NKoAmqNiBaSI3se7gMos7AfSdKDyzzgFKBTmKxjbbvES3/Hz3Ouoebai
nWyF3yL/n96UwXEETCkiUfUxWv90fSK2LovdxHk83cMg8fpgHnsc6um+uOvQ7Tc88WHaUVgxNnzt
lzQswHa3zxxf9EsTYnMbXfxyaf1MEXklzO1UoNNwfL5fWn1uGbKWyWzLfj1RMeP+AM3fRpx52Wh2
vCxu9Rs4DJ192p2XwmjDDbfp1Th/f4x/f87Xs8fuVSVRAmdL59b8VnxZQou9iTzIexTsWsBD1oV8
4jQNEXBaNxrvYkRk0EDRbS336/AK83omZJCmINTigG6grIYDnoZi7hHqJVppLlZ9Uu2B/cA3mtuk
PsTMZoMucuQb1Y1clE0AKpxI8yzPknaqhXXH5qisa6ZqWWlXSoNAG+HLeQmtC9ApiWtR14UxhDrQ
vqGyJLSsIAzRkSrAlQl2s1aCY8s7fAkVl2xocQYy30OpRSnNR0BtEtYSoAMD61Y6kjeKFJAh6OVD
ylixc7qthi2k5hwRCu23gOnon2EMje8qQt5dvDZmdpUfQcRmeqAHUuGfwqUWrqJooQHsk65RWKNx
WIVXKSO+yUENYFkVlKw0/8rTg9jdTdEFQkr2AJH9UD7qqo2R2Ol0JVkIkoIuxGgduSNgiipDeHqi
R5t2xfmRcHoyV+mjnKxNUB34hr4BAnSaNbSjWTnG1Zi+w8ohoRNwDfbFq3LRLpJHunrt3dEZrysf
id13oUbQynD0yTmCLmw8ld6HXQehFzsQrpdKbs86v2/947Cgb2jPyC2/eK40mHiH/GpaDuw8yNjI
t0aTHyEidq861YUlOcWD1NnCc8h80W4kB2U7qoMFuoVkdqiqAcqj6TduZmxDSlsLEQOHhpeLgc4j
laqDfewq3VvM4XUmGbQntCAfg6S9TJILeQiDUFOcvmSOIYTeGC1wOa+h9xrbfuLuwUbGTld8hx7S
Hux88IwBd5CsotIH+RrVGa86r/vRD+NrZkvMTIELJ+vUFZZHpMkhc9p4AMsi9fGuopvJcC1ZnsTt
9E7imCDhJATGeaEN2AD6Zv5syj4frn+AlsfuIkygCK5PiqtMu1J5yDSPdgwk//C9tcAypS9qFPB5
KEOJqPDxb5+fLq4M8yLUfI5Oe163T6dXa83QIT/Qp1Ppgx+Pr2eEpQa/kAKc8tLqSlRuMwtDUFqo
5mvRCvZ5pruDIMXO2VhFaMdisNvbQ4IQ7ojbbBuuDfG+Yxx9Rp/0NFw00buRwBgBeiD0D1OiL61+
cbRip5lWZnOTMz49nIYFk2MRtbGhX0g0A2aRCtdC84TSbqYN44NpQz2Jei9zZgAPkw2kCSoUC5Zt
um16x4pdNE5mrmthl+qy+Q1HLv2E8sz3E//oMukJd+a3Hkc8ThhScD9NL8Y9ncy1tDYfOnsKIjpa
lV2tUt+6HH7pH/6hUfv1U+eA+ilehNga4vjEp4pBdJkupsVpHS9lP3TmycFv/aVfP+3bHSyY6COH
XS/v2xWjPwZNc8Kg2hwOnyHZ9pcrf16xnzf+f6/oR2X66bup3ShIU9vJe8CJFkhWz7rpr9Kd6pSr
prGnvQgOiFOz5kqbzxcatIlwSR9xBb7MF/aIibvhc+f2nnwVv+I/c7xvAABD3lGvf3nSn3033gKz
RPSATHBvH3XlpycdawzOw6r+L+beY8ltbFvXfSKsgDed0yBI0Lsk03YQaeG9x9OfD1o7YqmYusq9
butEVGRFSSURACfmHOMfv5Gv7ksuz0cqkDXTds+J7WSrL2kkiVVLF/JnrMxEZROJMKDt+H2c0EJS
6jfxW/gFLZY9Df2BtXbFg187QrbFsd3q5tlHvHG3/stP4qk/f5u/XfWN8iFRe45aqZSvygw+xg60
fJEsgVDHh3rZ/FA6/4HbySMi+H76IcM3uxncSWrvi0QFyVftMn2F7an5DF78Y/oW2Nm6PkB3mamA
GCJAe3TxMKmctc9//5Zgi90uKAkdHfMMdIkKFFzp5hWV67pszSBUr/JL8eUOtviVUN72W2Lcm2QO
TcgwVqYbz0dC/FzhUezuo4DseY49Ig16pVhL6pdVETus37k8LXHd4X6E/asVvdSTQ8DSIMIgXWvm
Oua08mW4VMpD8qBd4rW5SZ8r01Y3mCMU4otg3Xfek1QyR59V+MeKp+4B/aqMvlgjPdupRwdANPzw
Txln0TusnBSHnnKmG/OmhWXBwO7dY8i1bhbFYjhD78ZeDEHKVwBf9MPjHJoLjD4eyASjL6Ez2QbL
wRkXfj8v+7mq2DoS5onqGpgr2AQN2N/A8KC5k8ZjcAqLg6Kce0yBfPrUBsO6Z+VLlk467gFTSqg9
fpnhLjiR4WE+hQMukfqWvyiV9pIx77LZbigYti1HaTk0uKptwdIEmBiInPrutcBrBzd7H06ZAguT
GWW6CC18em3vw3sWNhi5rmss9QAyyD63mgVukSsRR2VrJNftMYBwtPOGLVkLIe8FTpnvE0UEwFZZ
/329fF+yN8vlZm8dLN3T84zlAgt4LpKYmfrLKNvCfpBTYogdHPXu3XzWlrNUOXtUGcBcOkAkHMMJ
nYrpGn64ImvCQv+xJf66JMpxg6kcfO6pffhto0n0QSjJelWvDDCbiHC6s+YesZVG987hjGWTUe0D
6UhCtKs7io6x3bHHuMGd9dgFIaUq7ppGnAfhl988Ru2Ljlap0s7Z+JrCOWvSi8rpKJRXgu+pRl60
flvq70U1AV3pLJycbK8K2685p/DtP1rhDVfkaWie6GTALRJo9sq81h/81AmtVW7cJeml1z+0/LlO
EKlHxJIxhFONOdRsKvGCUaJbbUwWUCUvx/iFZa659z2Cj2YnSuua3JTiIIpHiNzeMmYmhgi2eZIo
9ZRmgy68dhodbhWTxJhkzq1VPHd4SAEyqZBISNedbF0XUxRfvCIuyTVn3ZVQh8oA3Y12QE8lY225
3Bve2bfsZDcdHR00rQDbQoRfjA54cfJPKeQe/Yad+wG5uecmrIV4rvdb7sVPLiXcZnoQ/tkqgd3x
gY3t9tuhG+BTbl15TjZ09FyJDDZXoveWexgIzuC1de4S1pjP/0VtOyIcwgfJRvwicQOQzJArVHPC
yOdkvq/D83ivQ0RJeYN95O0EYYaV08lzVl0397fVRTj5+2zln7WHGlDQmhH0DYhN+9tcQe59OmIW
5hxel53C1kIv2IurujhBYC9HgmgWiHFMmcrUlopTgWVwBhVy0ddOfcCVJaS5wFphw0RUy+0RXgr0
JUMiyWgnfHFsZbseUpijkqkw+ySMIXwMdsayX8ChXCWXEOFPb1dHJrBb7Zi+ExcPYZc0YU4afH8W
uO8Ay78Fjx7+0y4W5biF4hi8qI7NWp6VnzwQxpVz/BatRf+pb4mFjOf5He1+DXvriHCiHO3sw32E
nBC+YAsNTSayFcRPj0n4jHl1Uj3m5kLOFwrD/7hd5OEi+GmKIX+Dyac3U1cRL+D+B05xUxpZuKvD
eA/Uq3QUEAJd+113MFYa9JkTfQCT6fJFnI9f04Y6k1f/C3nJ9wL0n1dwq/3RRqwriZBSr+E6uhsd
lWjEbCIXR1tD3UnVGWNViny7eRhgdA2kOc3Vc3BQv7IF5BVCa+5JpYYDsQ2X0no8puQzzaW5XMyC
1Rjc7YVqka77Yu7TMUhYj63L8dCbb6Wwb2HI4ZjDJD7DYXdlGqdw+Bw75vfSMNMMcrpBVRXlvvMD
AiKXJkKs2nKSTxlR20tXMR7eqU/ta+H45il450vsmN6hYCWwiAgnop2uA9pqbRGvEkdcwcvvELYG
ixRGCUkbpJjZNQPFjXuXw32UF4Uwn9iT+VsfbOBsFpjcMqe12reAdKWKvh8/rwTj9tR80oU9/yEl
c6KoWS6Lnxj22h8LDmwGREkyZNO8BS3xY8hrLGeUa7Uw3vUvDy3hOuVi6PJO+cd4nYahu/Edu7Zm
gdaDzlawgXk8WKzPwSfWwfv2i3EVtPAJNg+u3ofLiOSJ1wb6Z3ownaad9g5I+2/D3HUmKBu7s4t3
DH8xs5JXugJMwe5/ouN/H2X+Wmv/ubGbo7FUxEbSMne6MdQ2uxprI2q6y/gY3Vd7v5t1Swbgz7C1
yUC4aBuMxRqd6miFlwJ5TPZwVu9+bBe+AVU313TzBsYtKosyNBXahW4xQngykVfZlEpAnc/AaDjl
IZhROfGe/S/zor/zLkpf+UN6h3rax2hpkkrijMLm9NHLTrf6abwkfwP3pis0TIiVosU84pZVk+I6
5IaRAcc8nnWvpCH3Vzy15/D6FB1H3FU5TCTVqfg8+tvs4oZH9c1a46vtMFAbEgjus+jxh5LijxXF
b9c0zSx+qyj0JjEnA3Llyt5Ip2TzVRYHoItStfv1cC89CrZ4UY/s7uUckK/cKA/t2azsgUSoHwdw
3yUJ0xMyofcxsJFF4xcA/9vVdNFIinKpKteJM71U5ll/BmuK4SYfgw0Vpc3cU7RJJ+mcEncUW/+h
k5OmRfKtwPrtAm4WduURGUrWzLSwJUem8Dk0r96WoeuqXDS7CMbjqVkTiMkkrXv8ae774+3fLOHO
8CotFrh9YLTCjokp26ECWeofQg9Ns19wilCKcH40tEg/Ls9vU2cePu0rFliYorBCb4pLX7OAWIVG
AXueXmu88D9xFnuL9mm5jD6x7oYINS6Kek2W9zE4hsv+RDwDxnF/X5I3ljrwj2+u46YvDdsxJH6X
69D3xSvzE9GmEbInequ8Tp/lHpjOzuyiW1fRHCPKwC1nxbApKX+woAreG6LByMtLh5lKlhKEqOdy
rx+MU/EMrx++RyMvKAe88Gh03EmPW882cHoguv7oM/FQ9ijEEziA8Zv18fc7+y4Bne4M9z0NgF8B
KLp5wnolCUZrKCzvtY62fIHOfBW+tSuXfQkqOXSiFIr9/L9X+tx87s0TLeJRNDxdVK7acWSovlMX
oeNfjAOjk+C+oy80VyRE2ynOS3Pj+sNN/6ky+v2mb7ruzNTTOB35cHXpbqpltAQxnjVrkNLVD5/0
p+P290+6eXmLMM26jtHdFR/YYQG9TNpVtvbYPwrVzLjHIM3BfLT/pUfHdJjC84fP/9Pm8fvn37y+
ilqXfgQD6Iq3FgWgscV+rExnMCABlset7wDj8w6jLaEmRmtvnfTF3y9Bnbbr2/3rt0u4LQKJUY6N
gcV3pa8ipZEBjb+vXqUr4GqFB0GurnKQfMVRh2VzyK+5g8iHmQ78DNgae6AFYZlgLBCuFJIJD+kZ
yJTEQh2yJzbC+HtyOD63NPCo6z4Cxvs/zL++aw/+uVJ/UfB+OwDI0AQPbDX2oHe0B2AxsvvINC52
N5lvkztZwP7o4P4uRR10mkTmNxX6DxM7hP/lDOJ2dyJdyP0o+mXnyzaOKmbwoNwFwl3+RrrshI2m
i5hYOcIzO9iEO/cX7l6+NrgBiLDjmIbks+jdPysdd7xs62Uk/fAl/erS//Yl3Zy5ZqsHtRGxTsun
5FUHPd1bx3EuL0QU+dpjSGxwNiCagvbhZW/Co7EiAWEhHJJFOHfn4lrHEGU4RuMho35k3Nm859ZB
QiKDZTLgp7SHvoq1roRdin8/Sg4jI4l3bqMykZnp7pwevzZIylrCZGFexvY5zmnrkTUzQBsv2aN7
yDflp7EWl2Q7WdI2wJYrQRthTwqrAIcFJlIhNuSzdjPi9m3nG37DzMgWuPPbNdj73xc17rw/rOob
Xo4XEkSkTltIwaxomNBgaEWxeKhZwAoaAFxFS9v8lFaAZHNMOQ7aq5ezpfbYb0/5EtNbKPbrtHPc
k/jMtTJVmNMRC+4l5guwI/TdFyWfq5+JvO59VELO8NLc88ddSCKP4p5P8O5aCfkoghHLWxTpEhW9
8aQ/WE7o1I/+W/koX/R1jkXMNRQZJMNHJJ5O9FYetEpGWYwmqzWoCu7jzRJRaiKd/OKQtcu0R4x+
1xl3MrELyjQ9aaeIVToW0RZCQBWis5C5LUdvY7SL0ltJ7qdA31bacvbDwvxj/YEpGiRejanuN+G2
OkWOqkavXGuHQNGNtwq2qVMsCWnehg+M041NvPI38VJY+cu/f8d/7J9NY5JBo4I2lVtyZJaYbijL
HYf+sHKhM8uENm5Vc27gGYF60q437FKl5sgQm+TYQdBgOjD4X0YB4PWHjfzXLvPtBf3tYm7OSy3U
+k4KSZxRGvxqF4kI82Z6SSCahk4FWUnfjOpaFlZifs9MfvRmxgsyhGGePcPIV+7ZMwGcGAGM0aLJ
5w0wCLNxYYWiXPrJb++PJauJYEuTFYXC4lauNXhEvAliOZ067nlI5l6PihZ7CY885NkUHbcJD8lJ
u0ffQ/Dr8We9/y/c/Pvj+s8VqP/sIYgFCTPP4Ao6OyXmhQNjl35QuNqM/MA+jHPRztpXdVcuf2pE
je9NHwIF3YKbAEUB/upNcUECXRTFZApd6/Yi4lXOgTdOKW+4NWRAnt1FINejwSD/ggdmaayg7ChP
qMc73NHNeWBcrOxJ/WwmEVB+h+rV65/Vbp1Bj86w4p2QvpkP2PaWPY3ikgH1SFfbyAQKvsnNuQQ3
1/0HtdsoWbsIzAcPD4j2Ig3rxLtTTLjuBfLL+wqb8Wyb1ItSXno6BvYriMcZw6nOKTzP7oEFgvZA
nKIjF4Ij5WDaioJbOg3zRmrW2k+kL2WySrupEpD2SbjdqhqDkG9PDWPtmDx4UHoNblyyHYu1Hqyt
Go/JD/yvYiDDJUoqUkpY9uAVTElSYcNMovsyzPXU6GeE0TCP24oP3T48Rdvw2X0o7ui1AYChh2iM
HQB401N7Sp8DiGScK5B1X9E4XfWvLuZFsDl5zIGXKnwfPoONO48fH/WLdNe+RXAbthOKa0H1tyuP
IL6Zeh9ZkLJnwFGoufRn7QCA8yg+dTsMNtb+qobbmC3Mrb8AjJ9Z+9Eu1hRaC1jdM/yXZpPABK+f
VbGqHXVprdniAVbTRXTsHpVp/GGYWB1gkrHIH3BRVjboxWVKRMBN6QH4KTsJyYZgGwMC69ewjjfi
Y/vSnCqa5ZOLneW82ZaOi07LXA0MHgk93UrPwVF1NOgnG5GTdRPtp6PJnHnIqwone8rW/TI+Y967
IfrQmKvrACsYjMMmWMzA6dM22HBW/hxWGxhvDK55ZB4OITt+ZexPK2Z84TXPy/3W7XXCNKJZyVp9
hLaNEMSCIwHH485aptvG+cUhV5elZAM5zSHu3g1OvgCZM1YTnQJcOITHkj0ZZ+EVjt+nAeI+iVbH
O5MD9ME8QZK5Q6a5Eg7NfXaQ5tV++m2GB+LT+CjAgfb45Ja4YcDBY4daRthP/gH9AtKNo911wJ3i
zFDWWrE0s10GIonNhmCjbIy3wbiUHOLxyo2PBTnW4SW4ZMbXuO536icHdw4mViz8chlsqnPDiOOR
vq9YVgWFjR1fWD1nMd/xIgm2/KGcFZ/xFATY4MpAeHgK3JlurSEeULq25xJN4nMS3UF84Rtm3Fr4
i8Bf1OMaU+Dyix+A+h4ZTv6CxlCMr8XRJ6AAwLuYqWQ9QdN05F24kSY9+bqzrmK6FnEWdueyRBoS
jl32EJ3dOwtIEs81Ytg5n2J1rpNxr0A6mGcQO07asyFfImR94aKNkXi5H5Hw9Pfz1PxeMvGK46og
y6qmi+i4/rknq2ol5u3YFNeOsrifRwfy4NAr2tqHfm+s8zlG/aUzGVFpVyYdl2IRyrNiFe4580LQ
+JGZZcsodrSDVcySGbx5sM+oCF785bk77ynCw6tq+3a/zVeE6UUwpoKlVmD2CjMnPOL4umYlW3vx
A04eni+rHD0gcCwEjDMjBRO/LNDp51cMEBhSTEpwh1pyXEzMhf8FOv7T47g5osrAVzPN4HFQW4j2
JH8NL/LzNHG2NuUdurof6hljKhH+eSb+8/nftPpkm4tJG/RssRRS/Q4/BVq+eCZKy97C22cmC1vF
IBkSlGcDbd5jpvZQPNCY8ZpF9+2WyRmSXPNOIJcbwvJsGsL19I1OB2RQzb0VK3juzTzkaZ66iPHs
IP/Ym1SupWBXE/y6joBO8CIc3stkTRSlu9I2IMYXbKmrcVtn+JcuKhRiqGrCJ1/cdGCOcM39JWjt
YG6EaCvMlZNgLPruh4Je/unh3NRXlaR5fS7xcFrzSDEfYzVzfakO2dkh2qJ5kItVyaYCBrM1zqgA
PQtpR7o0D+KdDJzN5scE4PHvL8x3JrTEF4Y4ZzLJYoLzzZ7LHVRfS6vi2kx7T3TnIxU6hEx1HXEz
fGGOgocYpCVrj4r6HeWF8hKgTOHfyC7A5KoVDNOtePfDVf3xpP7PVUnT7//WDwty3cM4Zt2WuBdc
sleuyza2yT2WCbsEnslefCLzZevNlTVtgzX/CVAwphfj2zr+7QJueBsGwQoBU4ziOv4iO3OSd4ea
RJln+YCWrZyHO4wwT8WmuffOZLiy7SK71A7RWdznx2ibPIhn1LPqWTgqTv+hf3ICrOlsisYO8Xe5
KGdxrZ6Ss/mVvSrHwTYRuPQr8cP9qJNZvfFfhXP+SlY6RhLBM4NTglup1YYdmgH2iU8IkaFt7q0r
AH719pOYwfzp5m8adQKqCHx1ywK8Ll0X0JAfowHH6jkzAumSI08aZpMip/p0T+nR3SSHBJhk1X70
H8yL0yP9vFItp5olmvEL8CmV7iDGhwoJAsYcHQQ/23q1DuExKmaZRuU+Y9GXW/R4gw2ndidswlWL
8eGCaBcMEgGdjXWHGH9VbrprscOBH+MTh9Jl0a2wP5xrPbNTjkqQi5Up35lvInWtOZO36LgxYiT5
byqB/r5EtT9urb+tkJuTxhIJADRNVoi/i169h+pB/SK1rzvzfJRL9mCKe+/BurhL87Oj/jkNSIiw
6bKTe9rmS8kaiS8kOaMKuU+3OSaL8aG800yb/PlmVt9JDz3D8WuioiaZm0/Svr9v7+p78Y0x1zzb
/v1efhH4/7bab44Jqym0ziApB4JbDUqK8BamOPnhT7BR/jeegD+93jenBEbdRL1LbDpUZ+tm2a5+
2V/YSEN/uDNZnNbq327tZs+NQrnyRK/gBHzpFj4R4c8i4j64pXjzWE6BNoYiLp/5kEJLFqZDcU4R
o+pz4hgR8TJNU5x0nkTzKzqmXluH/QEfY2XAj25GUCOZVOYnsxrWMLCJPykdkpB8CTxnTjFLsFtL
ks04XPRXhM8YsPmLWYiSquWwciUHlwUI1yF8XujL3QwWNH/Ux500n/VAT1iaqjO1m0HC7Z7he2Ka
V+79eCa95O17F86gXVNc+G+YpLA146nXL0g9JX750r6w8DEHYoOA5p/IixAS7yvMEjTR/BIcSVxt
XjnifNIbSZ9X53gCNR9w2AWi9ajW2/1kZxY8MH9TckflwiB+y7+OIPr7S/SmXD3hUQVE8xbIbpOv
8RKSAvA84v+JJCU9IIZZCHhMPSXJJOZyj8Iym/uLZkuM5KeXOAo1Lwl8iOXozwNpRuI45WWLq2vm
YIYgAsHREtTMe9wXVI95sORPgHQGGayeBXfO/fP4GGwC4U4wBEp26wtOB94Q0qt2X79QvEZPYTuv
X7T76gi4Um0L6Ik0SvnMQkWGKehT9Pb3V+m7t8E/z9Nbsl2cyWPb1ixthBz1LveW1lEoppoSBcp5
sL07uCazfqUh/St2sjDzlv1G24DwxAe+2AAcoV2yy6OH+fuF/WEI84+D/hcI9tuRmgxNKSUDLwJR
CAVwCcYFWJxtYfpxivp2cqL+RY72E/3wV2jL7QuI0wvyGwx2yHa52SdjozYTM0+nityJXvsd7sTI
z8RLwTdNITiz7upZ956+8U4G0UKSFp3kjBJXZecMQolTMG0vP8A5zwr8VxYjrWSxI/F9TPfNeN/q
XzpMDditeJEEyhLdJrYVDv8x+q+NPqPEokRXq2OInZ9OkPCq69ZE/onhcmwd2dwFsGuuvbJrsOWR
5+YD7/Op1+ci2fQEvBBnYecwHcUlJAopO3YVWLSLrq44av1qSN3HrBUcoTIW8bIOZwVSVWvRyffG
8BSq8x++we9zHgu45z9P8maXjs2m1JQgK671XBxAGUZn0vwmG5+2o91gyEnL86FvhzdEheu/f7b1
7bNBmeD3KLoF2weq7823aAZlJ6mu6F6YUOsjlLSvWn2Izfe8bjEm3LddsKzcYW40Sx56pTumfx4l
FCZtuWi7EJ+1J3wI3XWTHCTvJQhWdbYmiY3DnwlNBnCvk/1VoucBABDx5qq3RfJWqZdxJAl9wWhT
lgCu51WLY6AdyXZwFK71u3hw9+YyuHM3oj3YDU1etU0cXHZ3xnnij7n0OS4ejhDPEOiYRyvdDuG9
x0Ze+3uhe2VcOXMzYZHTHZVmsB3HRahgbxeQfEdAl+OLi9Q76qABfvUae4/1cG0yyhpCoMwWQpUf
Ys01zsLi3p/2o/hJzDZl/cPXLn+3apdBhinQFRziFcjWN6dlqRG2MnaNdjH3JFLtxh3vBuITtT9z
avAgZe+iuMYu6J9Dk60cnltIPUm9WMSQA6Ecoszj6CigQFaxO68yyHqkfZvNsFHhbTch+01d2wro
VLCYHL19T1sp+NA2EZY1ObEuNhCw8ebSTF3f9QuJ0aKyq+J7WDnyDpQArDcMVuF4NbQLxZabrVx9
b1Qv5htnTfFsMUdbJO5aybd8VIxcG2sDREehUxQLC0NUbzUiRMeFgeK2jBZthtWmjfSzzV51dY1K
VkF4o2LLu6TGy4C28snXIO5n3C5iPIsJ1gmvPfOtMu/o4gogaUTGWJnhpSHHdk7G4qECqaT+5Ejr
9lW3T5Oz6j4I2GbAWptTl7VYioh3Pt5fbEkO2chTEQTT3pa+pCVOHW+Jt1Zxdn8xRHzJny1x1nF2
Y+J30bbma7G0jLNhY1KCGYmPW/pbesGmEe7YsKh4qvVjZOvARlDI7kxMFj6VR5hgxkkxZ5OBEkiO
A9zv87Q6G6EJra0qI7ufKXf1oxsuKSCG+IFymupiyYH9ToxjNV+WxowRr/YyLfcHjkz0AASykByY
ogeBL2A5mAaG0dbP2lUYvacmGZpbL3QSYI9uNeb3hvXQq9U8jE6xkTl6Z+yLkNUe181iCuqOMeeN
kH4PLVZhY+IQor7JiUzHN4KipHKfY/1U6C+isjLye8Zr0rPg/H3f0b7Nlqe1D4NJw3lEV767lmWe
ZQxdoF3UFw7Sp+bQ3QODdYTS65hJLqtuBQGikrai+9Vnc0Hbc3QU5Np6aNCupnvXB0debAwmStKI
bHYR/0GJ57jfMUzxPtqDfxfixjSszIUE5Vqg2S7DJfGgo3oou7UJbBXOY8kxw6e82cfCSmn3abiV
Rdsc5pr71QL9I9P4ScL9ndTIbWMlzEtPHpSpWjf4vuC1IaGkvnahsiJW8sN8yJ2YKSg8xjlvncLQ
czaZPf33zrzTBwORI4zmYeu3XK0+EPPIElz10tnYGy15Vw4efdWCVNIVi8EFuzLfcJb8iUgqTYfX
P8qEmw++6Tlzk+ywikiyi1KuJrSotXHfjSAD0t5TmOsfCo0e/gr2/48Fpsrcq8mzFhXl5knrnZLD
DlLUi144ODxhB8IBxpyC/BveS2RkUTofXobibrgHmY7wVcZTuXyRYVrXR88UVqidDPQr2HEU8VtN
7L2lN3ho3OWwcTv/vRK3efcu1nOrcRS8l4Bva2Kj94a0V62Vm1LOn3QNA+2SvOOVjiLNShEzhIzg
GSWZBlJHdy0paNzcbYeKIlJfVN8phQ9dP0vN+e9P43YSisBU54RHz6Xg1I5J7s23UBlqXmu5RqPZ
aade05LN2JZg7P/++esX/vOjqAIsywodxfcff58mJ5JrDcexX1f5X0UC/X+Gtf+e1f5/jvlneqnL
z896/5rfhr9Pn/f/XKz7b9/X/DbVffYZe0GT/CMZCFzq38FA+r9UEYE+LkhTnPtEsfp3SpD8L6wD
8GwinAc/M2RPLPD/SQnSpH9RlTP3nmoL8qxM/rL/CQlSrX8RRodJG24s8hTfqv43IUH/3MSJh6No
pHTF3J68HMX4FaryW+shqmEfFwmsHDcmjjzxjUNUaYuujK+ukm2sUL1osYbnPe31b8/n9O/t4/do
nZuJ9v98MoN1wiRFBFC/eDe/fXKQeVkXmirj0U7tbDyHr9g/XzW/Ir70K1fEdZzUOw19ZZipD26n
PIrt8EqO6LH38MG3Nskm8HzmX1K7sZTuZCjdcVudzAbn5erQQDxR4eN5zdJTCEtRKqLbBDM99Un6
/PcbIY329iFKxDfIsBQkXdP4qrWbjaoZPFcXXZSro2oRZCyFTtpjA93o42PYlsySGuutTSvVrgzM
/sNkXFd6KiyrTHn2+vqto2JSe3xt9RGuBe63Hnke7tQfg35URv/V1k1pa24u8fcy/7CEYC+M6L2U
3Fz5iiXbuWu8eq4fzatEWqgKIyxF//QshV/oQyJYiVzTSqsidy0KHLNH9NfXJPMNYvfSWr4y80MC
xr3XLkXwq5cRtUsi7yAG3rtYvT5p6bkT03f6H7D40prVjSbOPZltMVK54LpmrqSWQUTc2qwVrC/m
DPhd+cK2cbtThsHY2KjhQ0Cy2VENm2NDelmN0GSImTUEVYw8NoGvoBiUvVjOdGV2UHLri9dtDU3Q
W6aeEMyjwnq02vK5aLRwI5jBqbtTSbVMKjKe3Zzh72gWm0psOrtq473R4PmoUm9qubglGgtZSiLh
pZx08TGsUug2rTKr07q0xdqblr27GmscDMYwsjb0U91B6dMNtjuU5rWJKieG6iwjio8nX2c1UpfN
CHMpdttxLuDqxsNYk5ELLFcEu6byhJUVZM3BkylshMAdlmqikqQAWuPlvQhXLRoWETK2VB5dJx5G
R/ChgRa6xLkSxk9DA7KYMym3tZJRb1GM1zx404oaqx/Fu1gFoI0Rhph1m/Ip8jusyoxqXRKlVSaA
LhpDfs/zD3KpLIVMfOyCvLIzS2dsqIuXoMGe20B2uCYHaBwcR+mnEKCEoeloIr3xfGurlAZ5Qi3m
q2HPsLNx85UqJs3M1F1jMViaI6ow8DIJ0p1If4abZzde0542OzGjsxVnu9jz3gBhnwdPeHE1ZESt
mi+0sDLsQRtWufZF8DBKfIGEu1aX1lmZndWy2mgGQUx9sxKFSEHxB6ptpRg1NnWM0Uu/bjQ/dFTF
P1S5h547WGt4azdjj9RALy55wrTUlzXo6cbwVdTewuglZOQ48eCPFLvZUz/COKz6tY5rlpIN8CAB
DLSW7rxvRABtRFIC1ggprTMEJ2zQw6r0j16h74kqmYymM29RSw29B2wgdxh3rYBMKUgDySlF/BiV
ocX8k6CftG9PPb6imKSTArcxy+Y5MsNq4VV9PxtC/zGQ0MF0ffyqVaqKVaIw68gxViXYIANidK8u
536aSrbYVWs1a+VtGUX7QoY71ilM6iXj2Bt6ZfeaidLSYk0lMRhV1GvvadSkNuGGRF0b6XMsKnNV
J6bRAPizcAvLpIuVlJk91CIDUxOvLkRCtt8L0ooTyo4ywsXSqiQZKoF7V8R4rphjt8z08pLp5FdE
GR1KY6kwKFRHyRogUksYZ6mg4S3L2xH1TMpdSWnxziIgZZu1+k5RdNLaLRasWDJubcRhW02RxoqO
+cQAjToh0zB1v0ZvcjtWpQ8SYxEqx4zLWx8P+yYosU9sy6XiKbHTkyY6UzV0Zr2iOaObQC5Q08oO
6T4TmV3RciGyxpAmAje4eJlqCwp9kZuWkDWF7uRCKzTE4VIJibIu22GhQOdkZSDZcmWajQEIzFTr
dW4G1y5D+6fnynXIp4gEnOFVy3yLJAnhayjpjwxHjP4ji8WXXDCwO0tqkqCSugfQbI6VlxOl5T67
pcRQyRuYOmv0hsT5YlmxUePxkWhMhnUhEiBfOGtB+yaYo3yn6+arH/Jah5itqXzBiYF1gCDUspMT
sSnp+X0p6LiJtulRSPV90BEPVOv9WVRBdZMn2SBt27QQvXhy5igFjyrPGbq7mcFwV4CJ3ozRUzc2
4bakbB0N6RwN2aNmYP/hlaa0tOiNs21Zt3BrfXVb3Es5iytj0CZN2UQm3+2QvfZBzsmRlyDDmBgk
fM6uUXOMNhJcS11Dh89q3ufNxI7RPOSJvv4aStJDEwOGuyERMYxboYJq4TIfYVFGChRPU6udQuzv
0hztcFxIpJ5RfZT1gE+Cu2rj/LmEJFXlGYmD23R0XUfyi3LWpeI9ie5flRIfiyFZjx6ZBIaLHZ+l
JndFlqzj0X1uhFhZaU2uLSPCRJp0zJzIFL66wHoioBoBTDBe0nZ01wmB8kvLrUZbF6oCKWiOploZ
nZ730BzdbFO4eQjyCJ2gaJ4tyXhuRFMgHhYCC+7M2Pjjm1ZHOgyNQofjJuP4X9V2kgH9J1m/tnr/
LEe5uRzNYDe4Mh46o06+Trcpk73gG6JdNiHqqiJ47EV/2gmKep53sBi8zjaiCCV6Et+JHTMCsUyA
SjFf8QXlLYDYAO9tW9L1cGy1gnnlqASjBT2K23WKO7xaocCUktC0zRzycjKQVpB22A+WOPtWpnIK
+QbVwtTPasW8U29Uc1ZXWTaPo8F3JDWEI1ORTpBUIFQZ4E9TsYQyg3QIJTtpfdvjOielKH1h2IWF
e2cawluNPzYKW6xnXNN4qnrjkg7IU5Mk3bY9mH/7QL3GveQ07pBYdc0053IXY8ZBbE5itge387x1
gfQmq7Hdi5Ls3tfZSOrhPZKNcR2XnPecbf+XufParSPJ1vQT5UzaMMDgXHB7elEUZW4Sokx6n5Hu
6edL9gFG3CWQU3M1jUKhUa3q2Oki1vrXb25NM8zkzEIDasdMHar4ZJLgi5PJ7056XQ12f9NE3bfI
du7biX0lk/HtUnXhRrurgC11f0RJnV1yz3FQwU+480x46xbptdWNJzf0cBfEv23vlf1vnGUvUFUG
nP845u7GkcNCjQUJKpXB9DGN+zW8w3UPZh5vG+Dhj8nkfgptNL7EV1C4uFlzHEM9bTDpmA5lLu9E
UFPjxvNN6jExUhkQbYc2UEWP9MgfrbZGhxjXT3UF5Yu9jLlV/ySNCjZLGDyPRBBYwOFuGdwVg9yM
U//Dkes0xp230DGdTbwKqr2sREOtJeJetPTjiFOJXrA+tof6oanbjRg7xr0ZYtTU+q4MjnmZxC5l
OdkRvMPOJ38nTdju1Zg9BMGa+TCXh8FNbtcf46rwEHfTbgrspyFwySyYPre9mo9NJZv7NvEoZRal
dikHFqULjfMID6uda/xXOCEPneAcs72PSaUWkgPD4TDH3afOs7FinLqjzobkkM/4ZdmhOqHkm6fa
7MORgJVD6pGiFit2lrrVzBhM9mUaCThpm0NiUfgEgTXu66kFrHLofZMpdW/YST6mKmJDdpizmHo8
BT3Z0BTbn7vcNvt26TkXHKbIvlsfTT2lWExWyN7CJb5y9c9KaW8r9SqkGOPhMhGYd9qT8XYtv+ai
A5bDBVHTiNgdBPRY7bVawM8djwGiR1SL17s/3WQsPs3h724gfrCsBrXJjcmPVKiDhU3i3ATmcsFo
0+qhFPstBjrW1J3GPq+3j1S8ziPH9ckd4H24wTRfE/AIrT5YHo3vwdIXYpdIv/vi+4UCt9Ddfham
Rdvjg0NnokXmrK/iNKSVCuAzkDpcT0C9uZU/xbr8WtZMdOzpcx+n+jYh6XnnsFqoo2dtFth/YfMj
DZDVl97S7qIxjL56Rf0ra4b+Ps90c2VlAvNa9wPn3fKl6epNteASFNQYlw8wvTcqEmIjcBAsKns6
TJOfXzl65ruyY9wuq+5YhqsIKgZCNI6i7qvmrW833+3Rm+nwDKYWlUcNBKfWmeRN7Vb4FgVwCiOj
0OVFzG2tStCPYd6KiVLF0SSRgRKcmOD4kIbCPUaJ93Ex3ULiGkbAjvutwrIoWaBfNnYkL2JPoTam
BT821kyedj7qnR8iSVmYAkfG/TGPfrep08hg46S+eD67U930hC3G6V1RxbjXd7kV3RR9+iUIg+Cq
zElZ8TrKVNsutr5FUffyNzH7I9Fjpceo2ZAWZYv7IbOrQw/PaoSM5XdzdSNgAvfdvJPRTNecHLVd
fcpnCLGF6NVVIBKMxjMSSmbni03jsM/CnGtdrMe2btx96wegxLM+WOjQapMqZOl+8WF2RHQZRaRk
OKxTtRnHXMpZMNqUSSrFoyqr2uY2sLFBqCLxMK9heKW4ZLj2Y5pi9ySt66jMl6txET+snGMnsvCd
tocc9N53F3Z5TKeHarhLivmnpQOGSY2mplsSfTmMrb6MFvnF01FJoN4SYlLdfp7q5K6gBUDi7++n
1Y3ABMUVMY5MnSnyygUz9nTkERqDCoVk3Lohln5sY7Y0dB9VqO+rFlm4k+D2ZVxY+ybzGBYm9qGz
l68mjH9XM1VyNSa/6ON6tnFKhaqFDpMPMOPslR4gdYPymTi4psjxxpka/OL9+jbNZb2d+3DYm34C
0LYWc5UpORws261PseHTj2TpXQVRfZUlpfXFnmJ409bg7AePiKg+xupsSLLihDaf9KaUhs0XgP+p
SeH6Lq3YNC6juaI0FNThUN8apz5E7MaCR2oEwXXNOj/JBsh6A51J20MScGb4CWGEs+swfO60d+/y
TaJCie+HiGHOWFDZ2wQfFN5MA9u3t5ZWj17DgF9Gz06ErEGSqzWHeLXpz86c/EDbkh0rB0fNWT6Z
tK9PzY+mbjiwrdk+cQzyCTPVX8L+3tJVfFRFcUVPXG41dky8shJBHeO43oFdPpxy22bfLAdxYF4Y
hIw+yrz/kfHgXYOxUDM8en4n7yjxEuGaK4OnCETvitydHJBh9u6FKr/3WgICB/C0Vvfmjxm6Hrvq
6K/1xSjR9QfLbW/HX4K+X0s2h1AhJsp9bB8Kk1/7jfzpuc6Kz1N5BA30ptYJsB2o7ctowK1tQNZh
xYN9mw2C4XaC2WSVzN5BdPrRCbLoKkhqdGl9TQJdKhD46/rA+bP6AuVXRZ7aF35JxZCQMRuWpfla
oHPnIBpU+dHhyBINZljT+HHAD8yHZLXErbyspbBvGKNwo4qt52F46srIocr+ooYcRKRZaLNU4x+H
la7Oy3BRR1BYrDz8UsrSQoZjLiorTW7rFJFHEkt9dJzucpGWuAqTbc9Gekyr/FeEwUHsx/Q2LTFB
xCjgXlCmyaGffe5Q3R6NpJSkgG6PinjHVBGq1UwcDwwVKB1uQrQtsCc+Ng52QJWb/g5C69GZMprR
9ZsLNARPHsVwnZzsLobAIyJ5SCZYNaS/3rZN290VfXC0lyyjfbbN1jgDzp+5N4JRu/rCjStyyaMW
z6ewdx8GEknipgqu8DXdN2PtP6SeGE5BAT2i8FJK/9w8VskQPdZTf+DPtM1o7lVrBSduFuzxooPR
1S9kd6x/qKKnx+0Q37rQwxw1HuriFtP8w+C41m21ID50RuirQ2H2tUXkpVT6PouKDhEUM8m6l4+y
Jc7DQIm3u5JPq3D0qfNRjUbtk0mm4v4/fwv9p75GE1hDpHOZozI0Vsck867KcVR3iwvrZ3LzYZ8P
BL1plH2J58encGh+jZn/qH34SRBY4B6p5iFNJDy5hsjnWE2PBLACJ807vLHIrtbJDeWLt1NW9aX2
+PiDYvLx6urau6nqr+fUXC96ovHGsXDp3K9i7G8CVKAbLQaxXRyO8SyBtUO9U10BiGD9UAc0yRL7
8Ly9Xaa03HbweLPmvm/F78rEn4KpQ94ucIQpe2i/i3dvloaUlch+6BBi1abahNL/mdVFgEz8YHvJ
TWSD6VUzTCDbmkg37eZjGa3RZT5FTLhWEt9lyNh3/cJLaR+DmYTUucvpLXsoJDOycxrWZR85vr1X
XZ3AK1oZXFBQHMvxDr7GGAc3JJTRsbVdwAnzAvTPz5PwKqlelIPINVWW4M4xSGZkfenwiWKAFdhH
bep0UwyEg+e0r34Npx+KxNe6avtNXLRoCl2o//b8zP9Sb5Kxy3cSXr47Tw4cKD6RpDDP1kyZYEoo
CwshogmuL1MZkO3VYJ49dp6zE25Ifh2ZxDv0efk8fQfn58OjNqlR5e61C6twaH740DvAVDGBnEpx
aufmR0fp27o1OaR44uSWhZNXNRJyS/hTF5ZHr6Vzk1ZcXCXFss88mFhd4P4s6+8ly95KgZagKBW+
5TIltXuh+QLzuM+j9BKA00YVIj0256iHStGMXbW7cqYefyiQJNcWu8nwGfu8PK1jW/s0AXtAH/+9
ZRqe55lg8w8flrwE5SIohuBKctlqc6e9cLnIbZ+1THIfL2v4X04SwjgHBzeV2w73FBEU3pOa9G+F
+Qn2WJb4mnoNZZmBATg53sVYO6sBEbuhC55TDMFFXMIPadeb3BbIIru62CT1YD5UAHB9X/mXddEz
mk+Vusmc/lhPjb/XNYhkKT24IsDvsBLoFfK0PvZeeRq7rNglNWcGs7FdIFJkkXZa8XK5V2ODjUDo
lDQx8m6hoah1gS+qlW46v2mulRDU9Ma6nKpPM6ZHl3LhRoPDbxs1YYjfXfAkMebv8Xn1SpxDJ2WB
KPcpBpz9oV98cx17wy5NK5sisTmlyYBrQB5eJ4xINhKLkiXpdn36VFT0flPXtHuRjIdiul7wbwN6
PHpJlHwwdvEwyAoaeBZdYpwwXIn60E/T8zh6w0ak881QdfSOWTEfPd852qP/TYCN5XHABhZlD0T5
UkcpZCWJN0CVHuEH5/zeunPQ9/TRI7kFiVU/xxO7gk6nOxmNBHGRwJnli7vxkyUmONF7WkhMEZm+
8LP4UyajCrGwvG1yJEAUkmkRXFclvq4a5r8bl4e2E5/rQm8XH+PZzGvCQ55fe/skqew97AIyBtvs
Zsza3Rii6Kqq5Eue44crJosPm6H63MVXwswIh9l00uZO9vnHJun8y27JPvhC5R+qYrq18OKI+uCH
05jbNC3vOxznrRJ6PqPhJCooYX1zDLPlpo5n66YqfzIEnQ8qiKeNu6SXrY3cJ7fkdJE59P9e7dJA
xbCXFqhIpZvjQAsEjS+zzjZUjLKHOlxwq8aui/ZJaH4Ypzgoy2UX0HqvaX440VGTxGK4H5dOozjK
GBtbGF6D1231xLtVpcBD2ZSusCvWUKJhEoAXKZ5eEWxXq8AFZW6TqwqZJiORrdur29LzfiS9Quwe
jtCW2azbQKBn6bBSkJKauxKCmKxC4lumBNJrl2LQlqlzAee0EuV4gfM6gaUhbDug3v0QGjRd/o1o
aAFbBTKQJ1j/lPxpPmvcgodqOYqp9681hWCaJzd1iXipqornZEyaPQfdZ11BjgnHtt2VcYmR/IB1
TVTCnq2RYjkZj0fbzyRZhu0Ia325LRp1zBa7vLYTbqsVm4fWW9DwczK1/mcbE3iggI5doPR/t2LB
TC5LDrz7gE0RR4NKX2TJ6uQsNKg4XV0ETkrkLqFDXQOaLn1TblU0f5RyJoUXRmPUJQ/z0iXEBIM1
lcXi7Wy/wut82JS6gurGu7zRchhuiqj7XAb1JUUkj69CZRDAFJ6RgFjkYWdjxIglEEAkjoP/U5my
nZMwV7e3dT3Fm8hfvgq3+O11+qklJKQWIy51kubA1bDeImxUomD4rEfnycQoAZ08OIxJe9fRmpV9
/3nOVgvcBW1svTCtiaZHICRCQPCGZsixwdez3RS4kmX5gK1tjMY7qD5lJrAuUu+nIuJtO8/xCFHG
xhGY5qLqzLj37CdnKebLyVp2Ohi2ZcpLHXQ1iVS0yVEGGb/zrMvIar85EnfdZM4xi4abTMVDjekP
Zt/L2bmB8LmncxovZolIbfar26Xovyw1AlNj26dwCUgtK+2vYeLV14Z/4Eoew0zPXYfEUjRuf19N
DsExIx5qvps+tz3+kKtP/NYHIp7dmyyQ86WXjqcl1eVGyY5w5wF8UyQ4hVWN9Y2AalL/3P4yCXez
3eO1hcP4mFKX12S2HAI5Pgs5DleTj/TARy5dBpGhvIg/WZlDSHO585zkd1s7+s4vSeMbWbqYolsr
Gxi3VC44beYf4eHA1mZXJO+lLSx9wVkI605Nd1HPXCQMTXulZhwzkooPzBu50Qm4HXw7lIBjBz7E
d8t4S14sjmKKqNzLuVLqqgfn4XjJAWOhvKdPw7Tc1kss9nUWfbGaWt/JckLPGjBejNL0xvhWjmA7
oPLBSUzE02M64zTXusjgZPVQJvFDMlDru/aaCb88uhMm+kmGpT/F3nMIU88CF+FHVJ+qdILtx03H
tW8kXEzezyEtXFRO3Cg6+zGiAYlDgb+EJpmwFCQEZhmmMM3yocZ7L9S0G1Ml+tPSElDWVdf9CBw8
Mn+7CPI628/YLWotzS4R0Nh8VTiXM9VFGvHBxP2EYV7rPbtN82l0VmyhJAt7ERMvVIF4nSD0SYeX
y5x6RwYL97FVbLKopLdL8YssIvJXOjO4x0ATINwnV3bUEZNHcFsRRcm2bq7rYmx3ngSOGz1S2mZ1
aNv6yun7YGtP4JhtL49hkn8E0MrksgtsRIRZbG8ry50QPKZXskfh1QXxQcjpXo/lJ52R22yF3rQL
CwiLqdr3eUa0Y0p+4/zAKM9sJmU+DBWDuD75FCjxbFfUGmKCKqtFChAqpk2dE5u8eJhN14T7edYR
xmjINAdmw2Bs7Nq78oH3+DlR2GCbW11xBWm8oPAlbahqwmk709BdlE11VTe5fzO7OVaIra22RdD+
lDlUxB5Sg+k9HqyqHshqsFV/75ohhog9fraXqd62Q7Dh7MG24aYtRtw29Pg0NAHOG5b8YHJuvozb
n5XrPuZWcaFysJdsFl+amQ2tlfluCWYUl7UyeFtTMxQZE34nS5/yZUCIBDsZ/0UiGpbI3YeM2pEW
NpdA8yAlnO0b9Cv5IUoJE4li5tnEcZ3kJBCpyUzC33Nuc8e601/2mcvEJw9NuJsSJqcy47unoyKH
Xnf5tu+6J1WYX3bKD8oMZAO7n7611vyxAIDazNqEn33MuiAkU5JZ6sGv4uR2sv1LMTFspVeskfI6
2b6FSk1Cb/nlwxLZVFyDwyxtnp7savQ2S9IeAoKKYRU0+6C1Pg3dgHFHHeCT00qCoKL6oZ/6O2Qy
35v11H5hk/wrAtVjVfDXOSfqT0rUf/3fcawOv6rb78Wv7vz/6v9DepWP+Od//tf/4iKjX9U/6FUU
U/mvP8lV6x//D7nKEtCrHHw6VssF14eqCD/+P/wqy7HhSjGQhTOHlVTgBPxb/02wshwJjUphLCKh
1Glpw9n5b4KVFYj/wZ+ldEaqzLsIZ+vfMKzO6PkCVz3PDRQG7FJIKc9tRGQauUEzSnNM5lh8juFS
KGz9bFjVuZ6rYpvEwVMV4/+468sWI9M/7tNfaFYrAf0P7qbQLMzF+J6Skk75nDXoTyD0+QRfNtRe
d8pCHGCaMfLBpDp5eHupF+Xn67U8AArlOwJSm/ePK+0C4wX10psT5Vgc3IZxGN8vjq+bbRcKQaDe
LNLHyrddc5mGFTQQxF+kpNTI9dp3yMkr4+rspxBrpF3NK4AByT+iOaistG3KAbiVI1CHNkTZUce/
uGySgmomrBZA4DtWUc6qPD1b1VPKDQQFIQQ9dUbRzPpcJE2RLacxkN6Cl0c5/Y5AAD3w2R5OvKPq
5NR6c3pvXAC4ve2M1TcTtFVP0m66NO88e3FG3OXhQzvEklnwBmBzbq+/9w+KXSf6fhlsM52k46Bf
HPBvum17a63rw9bK5dZrFdazUJoLYpOMUbe9dDD7yEY/mz/4Sd/fqin22o9zqQrsxYvR/1JHYiy/
crAB+Q2GHT6q1RA+N34TZveJOy/BMXJr0AZLOeWO8TfickpHItM6soqrzZgFwEhBk8Yk99RpcA8Z
pUFX3jAPoBcNmPgGcwINJo6zAUw78C3y2saStMiB4pbc4zDTiFnnKkd1VsVfTOUyzhoKXfwOas/6
VGaixH6ZEPW8ufPl/EBj0hHb4/TZ0cqFji8GiA3uXRrnLoz+SMXlKclr/1sIJPqR0Tj2pQ3NRLVX
JrGHuyZyKrNPEP+4J7PkdrbzIGA9Cj4Fc5RuuxY9ZWD7H9/+ms7eYPYz32MPQlXCJ6ww0nn97GZ3
kXVBfXCyXMyalF8Pmxz92gVTOioU+qVTS9P9TrTO2aLrCwPdmj0PQ1Ao5ups0b5pkkW3y3QKnNZ7
oihUm6ZTIRKS1FuZiN7lUmOH+/aVnm+QLIrzvUuSD1RFUtrWH/XHWzouseNnWW+fKpNYxR4yuMKX
r6es3eR0n7vIbsh6WZwlIDJ5cP0fby//zx3So1sTnBtcvu24Z8svUbwMc8hQY7DC4bIYTPyxc5zk
48SQZ/P2Uuf5Buv9JUyKWxysOXR4Wr2+VEtAHZyFv5zcWmUuElQtbv1cdZ/mnM3x5Hop3BL20ea6
q0VwdJOoDMHD4sqjDqoV9EoTl/Xu7V/1t/svxRqE8HJOOGcP3SsCR415u5wCT/UfvLnWxynPvXXE
aLxfuo/g/nhTPapdk7nhr7cXP7cHXG+JcCTvOpYg0nHPSf6UUJwodkCEgVroArt+gcyZa5ngkkvL
SulljeVKdR3D3wwRkAP5ysLxvJqT9FPjhDjGubHpkPsGBojfB7SyLgapKwnIFqqvHhS5X03hlc02
7ZzV7KOqo3Uuv7L+eqsAUOgTa8p3feKBxvR+xpAIsGvot1EVLpcYVVr2hamWaMQiRPDfHdmY4iLs
LZJrcNY3NfJWy2MWNrj5rnBX4HW07AwQeU7E7diPfbOpTKE/DYloOmT3qtLvfEJ/e7EktkmaG2lz
AL1Irf/4hjwmkFOzGHMi6DDB9j3OtAbR54zty8zvd/2UIovy9MQGOlsML3bR0OVo9WFVDo9W6Sxk
fAzu89sP9zUvGrkCz9alDqDGX02d/LPzZ0S+xngVXGDs6BMubKeQ+26gvVPfIHU8WL0+JY3zvQvG
6p2V/1aL4BmrV979OhVRZ1/1FNcz3Z0cToV0gmNQ+M3PYUS3gXOajYyumYZy2DXuHAS3eZ2Cra2V
Delq2vfC49t34TyAkmAEX/oUpzaJLMhVzrNYIA9XmtO2ODZpc+3M+cm04sEPsUfJbUjU8G+x5YSd
3Wc63qDxeOzS8NYmp7mySboIgBaM3Z2Mx8OUzbZ0XYRk6YK/EJZDtb6cIyibCVrMt3/2ua70Pz+b
Y8wPXAx7UC+83qx8l2l+HrrF0cncU5oRgCD9j0xy4SVKkMW4t1ZtTf4NZhLOpTFWlhr+SuN3lzkk
ZqaXFLOhCC47mZGC1R+X0aE3b2y4iWWm6ICr69hZjjiv4IFW4hgliCuQz7P2PkUhXpdV4B91UFyb
2rpmwatRQNEIAmxhuuYO/vw61YaNFiO6yhVcu8ntk20zG7mioXsp8uuyLo5R4d4HjFs2eZNXm5rN
d1O11lWWO8Vmcr3fcej4t3XAjiKXyN/WsffU0Ipf1LP66PrpB39USABxxtBTpq/dZLpDm/CZOrI5
+GPnMNsQCwZj8nehs/sa4gmyfeYI3uxeR3WJt3r/UIPExy4we6+JBlflCFE3xRcAj4pq303jc6vD
67idvzaMV/OFaJOOfrzCWbCbrgavvIn8BjJHcVN58Z0V6uXCBnwrGn3XNsGHxHa+SDc9qDx658Wl
O/qznEXNjEs8JnYUL4re6cVL/o9NRRZ+JsBkBPewVpcaOhQBhyngbG/Nx6FGS/n2G/e39VxyNAnk
CTzhn2eFt4m2LYgDjLwyAgFw0YOz6saazIAp8SKiy+Jofu9EXg+3P0r2l2tEvbG2gVyhH5xtUW1u
haUVIbjoHShWF/xRQDyyINN0P0QOoTUBsQNjZMv7vozc4cqZdRhs1SJDeeFOHuAL2KX1PENjfXr7
bpzVYi+/zCNVRdiSdCIE+q8/P810qF5EIY6FhyfeFJoIcqFqFjK6C32ziuaQkML6fOco+dtD8NCy
oDKTrPpy0vzx0Nsl4hm4hmX51m6ZPDGeT1rYO+Ea7xeM4h0NdfCXB8Dpr+RaACoEUa8v00hV2qIn
OMcUBUZuZmzI3BgglELzVOqdY+GsIVrv6RqERiaGr15CeF8vlqcynY1nqWOk8/YTR3V83algecfZ
5C+3kFVg/7FvKlvbZw5JNaImlcUBOXsZXKyLpRE9Gm2dms8jhCKoNV36ThX1lxU9x6GC4nSx7X9o
Upk2hlEztv5xssPGHJzQqPKChMy4v6DZQ0WEemHR7zy5v9xMn5JRI3uXIhAvllqv3pQ2bnpI9Jdl
XPvNtjcKtSF0XAqNt7+E88N8fWy8/wAxqD3hQcizCrUYRZYan/TIKhrM0Xj2igpb2aGk79q30loQ
CmFkKhOEHmHACHmqyuyd1ugvV4vKnpKG/dAPiEp+/eoU2Wz5jetAsYsi91c5JTGRWF70zgv6twfp
YRq6bkiARnL9Wv64p93oW2Xgq/gEuIp/ZLa0N3UAZGn60RwJQO7+X24tq9HvSaASKrXXC5ZxahuQ
I+vo+va9nUIQQWwCbT9Bi6/T2zm4WmUbXdjf+XCs336uf/n0vZfCH3xYgOCdra2ZZDm9O+kjMVb5
btRYpDazXX+gH5PvXOd5Dba+Qr5LcbzG2NKpv0A3f9xYY/p0UE5knexiYhbWzDCrfMsc+3iavjKw
FNOF3XWm2iVMUp8nF7uIbpni6yRlfrZtdR7eZ/CiICTkIv7JDAorXYuzAzR7Mj3yyanAccCrLZzE
MkCwhzhMaAQcO0/qrbssGAS8ffP+8qZg10/0tODKqDDPbl5dDTHSiME6LsiDPhRNyKiJcTx0XLrZ
+GtkQmXv//2SfIGOK8AmNGL01+/K2Fq61FEQX45DDDuOstC/aGIqOyacEZN+5i9vL3jWma4PLViF
lXJF1Vz2t9cLNu7ilaIA6uisObwf2y7+OkE4X4EgRkvOFHwd1ciEJSRn8+2VzzqXl5UDPggUsfwC
PsbXK9uBI/qpy9ITdZvsLh0x+WhAyjz8Kdyypr4LYrKFoBNBKh7aobIuLa9EDvL2r/jLBxKAK1F8
AamCbZ/9ingavB5zangJhfCuVMyM01Kif26ZUP/7b3EFnFwHBB3I+hwEqALLczudWCfNrJ+Au9yg
Qw26T24Wpu+8Rn8pbAR9kEb1xdkBvPX63nLyjuEkUnlqTfkBeg/0hazFbaN0o+g2KSbG+I4dRu+s
+pcnKtYhAHJnAH8CL85WnTyv0C2qR8RrKSNagCV7mIJ7Gdr6ODow2BpvXPZy6spTKKzqnRfqHBuW
69tEziRIvIeNN3YGr9eP3MiFOCGxpQl8qEKj42JC3Oj+ONvklUR+MewcERcHx06mg2kY1XbkRu4H
J+zfyew7u//nv+TF4OKPrVCF02xwVXeOee9+LJakIssJuMLsowq2DHDYrkiG97ars1f5vxfVMKAY
qqx8nteXHzb5kJVW2p9CNSWrj1ufEBsgAnQsXroyRd/+cs52jpflVlk9hz21HuDW6+VyQIER7b1F
5F++QhtZ8ZiUuTqocm0U6wQ3/SHAjIV/N3/no/3r0g6HuHbXIYA4X3qaZFajhjg4TW+N4M4Salc1
OwskaSDIdW6MBGvJRg/9bgPN699tmly6YwOlQVNFVk+de7ZpJGHgtU4VRpjd5ubGhcSQbAo684cu
WbFDP+uRhci5GAgvRgnyzj7yz6snD50bvpoXKP7jvr7xtljk0kpTXML4rsRRl6aHHyir8h7Yytz3
CJ6/ZNMAW0UaR96//dT/+WazOK0jFSJzj38EsqcCz/62kvrYYQ2Aoe0QKv9mKn2SIMcqmhATi1l9
9kE23MPbK59buL3cdQ4oWgugrrWJfX3dMZfN3DtBKNKZBmPGFE4Jqe59hqVomMYfCmUP115BEiZR
zWCbyLG7n3ZQLk8JSZS/dJxlH+Ixk/eFi2GAW3r2OxvQWb3w8gNdJp7KZ6bAbOrstYxzOK8LX9pR
xQlSfahK08lUmT6MymATJTL5TljyedX+siK3g65u9QfS/+gPVBgXdV7SbI2ecx3HXr7JhgwHxsWR
+6UDtqlmhKMjNDSM3eGIZEvd/nz7ufztdWS3hWTH5JXH4r9+LGVop8WUg541siHDnYGT9b1vXDJO
BJF8svTrk3aYU6IbGpzmnW/BPZsHvtyBwKFG87l+In7P7nkCRaurMzdHFiLr24T3oLmYvZB5IAB7
PFM8VYt/DCdUI9fcBsSdVpWvlC3A/+zg+p16Rn8Wb71o/monhbhruhZz8nHxMlwI69hQddUrPSNZ
qgxWr5MpBxag7b6zm/7zuwKFAAtCrEZTwjDq9V0UrevmZUwdUqhePSROlJpTXnZWAzuvT++VDPPj
4DhD+K+30vVrZq4fCGkr5xyLCJHHhknX96e5EfrjgBQWj4QYSyfAmuXBxhUvvHAsCwMHrypPb785
f3t919n/uqMASIFfv75oZxSigi0dnioNmTntSEhhFNIQHdxBHneU1dxkXk7Au0jtXZx48hJqVfTO
K/TPY5M78H9+xDk81dN8iNlU+SVGB+pDFQoyu10fD4Zphlb59hW/jBT/wMKAmrDzAqaX5IWuYPX6
Mf1RGLieiOORlv9UO6n3yx0i+bTEXYB+FEcP4qZN0v/SRqzTkyiS3/wB8dM6oFUGs1Y5XGW1XsiT
GqgvN0b03W3SM1IhSSLov8UVqpPbuIq77pj0JS7Ayik4e+M06BCneLP6kXkDuGs1Vvazl4r5LgiC
foY9NiCE0iJPEFsXBTi4DqJr3RX6s1+Hrr9l4hK/0+ufv+/MXn0IupTcHEprX/z6RhRx1FqMjFAF
CRir6TTOMCPz/EBcIrE8TYfBXETU+9u3/3yDZlF7PUEw9uJrY696veiYm1InimFJYuGsHU2wsNsg
y/eol6zt7MT2O/vz+au1rsfWzHGFq8Q6I3m9nk+kjNMPiou0EEoAdg43lT+329Iu3H9Xe6+zbBvo
hGpIElQI3PB6qahF2mT30j4ViZ0F+ziFZLDHmyBzt1SL4UemguG3RArUF6UK0viQU7q9hza8tDCv
X28SqjkHOKP5ERxLr3/FGBSlBYhjn/D6yEYIjs5w9JpVOFc1Dg4pNA02zfuSYDOYCJ22+9KVfbkT
CeYsW4aG6iF1VFdtvUVN71Qu6zl09ttcwFZH0lWvIN7ZDht1/v/m7LyW20aiLfpFqEIOryQYJVE5
vqAk2UZsZHQD+Pq7MLfq1ph2STV3HmfGJonQffqcvdce7bIBhNLEwESQIeNNW0+T9F++fsiQdfzt
oxzOXcyjOAlx63+/DJnQ5sw1TfNArzRHfqgaSJBDW6gNeItHnAUYm/qS6D/EirepnN11bWhgElG0
4s+YzSNcJjC5ZdxuayShtOXReUzlMO543iQgDdO+Jq6+2Bl+djf5jbNYPZuEYXfjb31rCVqPbe8l
Szz4PJZfeS/aoJn7KhYgN3KyX6Tu+M9ogvCnCb3dOoHfhKNOBIahKXPbI2vtYyKXhqSFG2l1kCPB
RpBzLbTpICc13/hB4W0yvZ1vmFoHh8ogO3UypLyNbYUnIqj8i8lUw3HMiuZWWtZLVCmEpG2GJB0/
WnntGwVGxmwy8gXpghHGjNvLJjKbOswNBwhKNxFOIirtox2rZBtMjAE0zMyhGmzzsZ91RVLL7DZh
U9nB2hkgaprtpL+acR9/GhypkTbqJKSkUzvyCHrWbWIBsQEK4OuHafIgbbilJPtw8rytx/oKQkKp
h6YKCO4TRlxf0cROQNRIOqED6ZQeZmzTeyvrwn7A3Cw3UQRYiEIQT05NM3iT0BSHrczRnjSt8ja1
Ru3YICz4kF4TXMSaUW2HIBnvMDAXV0Ni7KMqYbaV6uM17tdxH4gsuMNoVK9MwRyCoRDyhTSqqq3s
8mXm1ViQuCNBgIcPhqoubXHfa9Z01ILgpcwn+dMbTeNas4IuWXc59P6t58ykx/aF8UNEiQfAINAO
YMZ+4g8A8q3ZT2UZ979U0jgnXhz9KfHaYWPQs7+KayfHzyLj4ZNH4igN3f41WEbz1OkBuSeN1pH7
4czqackJeIwsm+GdbpDI1tg3rhOlEjMJaZ6rtEiTYKWBfjnpMgClJ4T7a4oifGL5hLGMxVGAFiFm
IIZJ43R0JZFkO5sWwuxrq8pg0waAnGjJO6slzzL0Mpw1Rh2QnVNY6f1M9DX51ua15jb5i2gmBZIy
6rx39M8PnmlNuMxTHwdO4n1WflPjY5JIfEKFXAulLlOCWJowOjikru2oIxomLqYLFY9miFzVwdHR
lutRG4NXrMFmtsb6YYclujYQQxyvH0rZV5TWFk6yTe9JYjVyBuXbOW9w8SgALCrH3FE203RoovaZ
55sIowjc9ZRjS5EtbumiK494Us3HzI77I+9VdnDr8tXvx4jxiXXpaBi1dJ1UxDjwTmk7PGYTN6gt
vKMhRXw51XxPLGbNs2AcT4uneo+iOoDLVfPG6X4BedUAT+IOlbuzRDE8qnLE+uCkMy6BCEfLDpxI
+5T0aXRZZa2jrevEbJxwcrpLqAbas9FwrWITSozMZ/Oj0w0Ofk0W7TWduE0wGBy2zKIjsEMMvKtm
ZdRh0aTvUVBnL74TUbSWmttCccJW/xJEsQXc38maYo3+mlhMX2LR56CNFxwB5zqbAbuJ0lE3rqkx
7yCNAQMjfw0ZUW7mQ16beveGJ1CFQ06NUBY4dMzJal791kPF0xNyLjr8EEUQZ7dW1bv70VbOSkip
h55T5RdDgIGUxSU4+sFYIGZOp89Eqc8xSpK9VbegdvDgv7WOnoWlBOvEEqrepW6MqFEyEmyoKLfD
2PqrBMgJ4VQeVBjZUjoBaMaVJLPJvS5iXEZQSXB6tjnX1AA3I9PSVVtjbkcCoIeiIiM0yeKtsivj
xqijzF1pTt2cLM81TtpgOxF5OUAaaDe3m8iXDlP0+knp0RuXS1zVozu8a5gDLia9yLHqNx02yMrb
DKhNDm6uyBI3nHFLj9t/R1+ojmghXoVRxc8TMrFQMghvV1kcISSf/DlkbWP+aFi4Pst0NHZ+gNkp
1/IRPb5X3OB11le9Lcy1W2JGsQOZ4QN20ksefDmv2bKI7BoHngKtPFlmecU4iV4XZ4e4gHPjZyOz
+gJmLKovIkRiLooaussxgT3nxVaLobLcxpkKVvBFyABrLfg8mQGSh+V+o08OgH0zzvcIP/t1oGoo
AHlj7xBS1teccOj4xSDJw9jpMTEW8ZJc0kC8dQgybgMBct7t6QemszrxRDZwHCysXMPIV0vSzt/Y
meFdiUYxFYVVsBuyGZxhiaqBrelmoK8AuMuRO7MsxrCG6PWrMIV3idSouVQMyfDz2jdG6t16siV3
auajQT2S8D6ZZKkpa37TxUw6F1vyKY+b4M0aTS8csVRzvcwnOkYgnt0uOmSs0AiIRgTzA3di6kkg
CwqIFZrkkwrnfa7NN33yfrmJVuHGaH+4PZSo0ViQNJE6jr5YMtz6tvxoIZOsBrt+bVyJE5PJTRgZ
wSuNKRIOtOATXkZ+1dWOdeuaYMFErDtbaUE7in2wwlNQXVSe9kuwh59G1f9yeMnJL6KMMYOEJCGj
kWs8Fm/s0oQUDP4CClEt5q6mKj4yzHjrIfadTYKaN6TA6SFWcLAEVwMrxGegU+CQow+e35q6SVJ7
PAoaxM5Lv1grFKbiJnUeMhwUm6kABSeychPZI9YITxf4GfLiTkSszpGwyfcKMu+itz1xMFI9vhjr
6cEt2XkmNWLE15miCCuy1x5205dEuN6hgY94i7oAUQfNiXUkkVDnEz2zeVKA3H37zjHlHXOI56zG
265H/Kc0whBhz36waDcvJrUY26lcF/Oa5V1rmRnv2mToj0qBaPJ5y0O2RH6mo73IFLlFGRS3lM/u
Zkp1iFNGMTEAqIwN+ioRjopXgUgzw9NeqrSuV6kQy1bT3mID7y4mqwg2PYMzTDKj9WFksbUmWFqn
pHLepxb7ejU41g6beLSiIZIRbAfrIhHBcGCR1bd5rX/GrO6QM9yLJjD2syF/WRi+Vi077EU5OC85
XC6CX7OfWl/+BOPbrYxqkusqNeUt7c6DqUoJ80qP1l5lPRjDZHxinyde2M+wIhUojGHWcWWLeg+P
1diwfuErjvCw4k6iTayl1PXVsi4M3lMthc2OyfEUkzBpvB74nDgDpuK5g3XIgvyZKLP4qvOrNxfd
8c5MVLNNzPHDdoka6ipyaHOB7TONZus0yJh/Ny3AEDaU5UqQGmM6rwy0QZ3WXUVWwfizhsUEcdFJ
7g093pG8OGzcvNk2DEWOrQKHYav5yvUakoArptxWP9+LaOaPqIZGb0f+cdG566nV4EC05Qmo04Ni
hAeEA5B6oTHDFWa3m00kTnNQpWGK93Sd+emhsq3leQDABvFmsbAP20Jh/jZTv9hUghUzUVF6oel8
tNFN7UXq2JDd+qCCGTYAFhu0j9pKmxWIhpjkQYEH2QZLX2imfpdz4uXv1chSnIf7WiNG0MwRwpcN
f8dcyXsakOaaJB8AT/mIopnOSocL54LaXtskiv2p0urXrGQNGQyK/nlk/XTcwn6PaVQds5TMA2FG
i51n4i+KK4ungRdqaQa++WMbHHhDonXfZI8iauQJEEz+2fhe/NDOya0e1M+CzRncmn9R9wy4nUrg
Vh3MFr9/eeP12Gi7wETtOZPhnNr9Xd9F/rplJrhqjD4ORe1dqLG6UiOgfVeh0QxjrXM30EQd1KUB
RbdLTgz97gR2PmNKsNT+ve0V2pqy2durGkBCh+EwHCRn70yk3QkXCD+UFja4y+Cni9qgR5+2cicP
7rxbQxwZovbk9kXzZvnBpIfIPaxnSFzHdhTjBobnL1ELhEmiNhtIe027yZpGrDutZIsJymjh0Evj
vtXMcp8zvV4lwombdWkO5OSAYMzCpaxbYU42QlVP0LNcB2VsWwf2tlRWunIgWpncBiRa+KW8XxbT
o1Xe8RlRHg+XsfBexrq7alOnuipmAfYLsMQaR3AW+sNM7JRgJuEXg33KIYptob1c2Kk9bhwOaVAo
OXKiiKsuOYrl2zlJYNU1un1o0mLrzfI20SCBpzmZE37XR9uqg3kZ1HcNysPVVDrPft2Ik2drP+Yy
u8km5uICYfl+6tSbyIbuYYrsq3aYZhzPDqwaSIoO9CYN59rEN1ICd3GP6SG09OiYGkA+20zJdVL0
t745uJuK1lnImJxdv0zNsGHuvzbseT56dn+vafNjboiTOXImE16e3Xddw3mmL3QwiEFkXBLXUdza
c6Dx/BvPbd3upmJQ742nnKtCjzG5I13aQO3V3NDrEAR2aBMBg/DVKvgZe5liZugnYCTVDKpvaNxm
5xZwK12Pu2dLa1qTpWrAj3C0axE4kAEH6i9u9pLXQmRBlOqQQGdvq/VUznNnkFsMuYeIIqFdmlVw
YVIcUjvFrDk59VQ8a+m+8vVh04yGfUEn+4pesbg2OV8DWcofSs1qr4GNIHuGP7m2EkIsOeZQFFHy
Mfp5ErZhhb1vvQU1A7HGMoZTWtkbq3bdx0LF5C25EXmieZyuC3DUoRNE5XCMirQIUx1uWpx5BCGM
TQBhUQwnPBf+dtaiBxuL3oYjcbJp2pqIgCoLDlrlsKQnEN0R7+m72h+jnRs5b3WWBGtVcym7dPQ3
su7ELYgYAQOn5g90dG57SBmAUJu9qfJfYtA2VevK0GbvC4uY9coyoaJGNWTThsqPkgxGLtNHJ4zM
AGmezPrNOKpxMyd2u/KngaxeTbYHE4DHJnazN2T90ZZDyWUr2Wy8idIpR2Ky1Sv3LWtwEsY00dhv
l9S8zi3WBXKTkJ5EFbIe/9KqgTgNJ8AE7Xe3YhDJHmLMg+O11x6C+EsGmz9knAPNydNf+awVPG5W
c9KzFhNm6fah585H9m+G6xogjTGa1caxgCnFtH1WNOCJyZ04q0xDcGfG2edAEBi8m1lfzUH0oVVm
zPdLjNCk5IlV7Wz5VH3T2KBTbHwjG6N0iCNAqxk5BV3boOjDyktY73H4rmSf8W66BDvMajymDmc7
36WHYlW5c4gLvEl5109IyLC99vhtrpGBXlaW0+/spjx5TVNsWxPWgt8acHhYDK2ue07s7LJM0idW
Y/+yaWh1UBGwO/TDLRitZ/x9uLZNQCuF4mcOFfOnqdapUsvrua5ZYlvQQ2MU3EW5a5N5PL6KEXTL
pCzqGy2d1qYW5cc81rWDJSLO3OWg7UVpOWSxBjmMBSfdVHn8rFy2y2RsP2Q7eaGJaHtFbR1s+bK3
3RDXu8TWbpu4hZoROA3KNUsd8rSK7vArEM4ulXGgouYYivLrUZvGeTVm7e3Idvw80PI5NM7k3PaS
x3DAZEWfSmBFoDV40QEvtdLh2DEA21Z97a5zmmJrzSTvOOt0iOee0LordCzLSQm8e1dY86VnAxNN
zeAtmeJxHc0VMuwBaa814BGG4ruIuiEE2KML2VFpd0h+8MLAyxIs4o+UGTdMXD7HzL+ExSfWPGQP
Q9Dkm7zxP/w44sDuJq+lXn6gbivWQ6k3YTFW07LEVkdjJNorEgvA1x+udJC3oG2y4djWgFr8bhDA
SqvHYWBn6nW4h3M8JntVCf3esjTSfBMxhaahtZt6WMIefKpUyLz6pa/YVQ3GB33bEZAe1VejCkAC
mcQlQ8dFJq6I+OtH7cqWXrd3TdpBSHiAkJNXy75pcZh1Jqg66Sx3QxFYNwVkBdsuTtNku6EFvAes
xWvg92SDRuabkWJmngrrQyAfgnlMi8mRONY5mdMMI9JnXTljQI9QMnpMzO4qTjVOCRCz4iJ4ByUg
oa2JfUTrzxIxAJZ5ijetM/6QbvXSA+BkW+tvZb00H1U/hLOWuXeGmLRt2ppix0SOJptnVxtHOtFa
b7ub0uNJK9pqPLq2dDbRhNRiUOkaKPdNUcC7kZgTNjPP7707Ea7GCAfFfP0DfZPu0rqobqcmkddD
Wr7YHigm3ZfXJu3LVaygOg+FPPo5RWKZdFOIPyrYgRO5NSMtZkMkuFhvqtPQG58dTIiNY7fMgWhf
8/5lzxly/SFF7pJyc9Zd6j4F8Mlip3xkC/lBh+ukaRQVDVKKPScdsvEMD0eEdAZc4l4M28mwj1pN
CStb45kR56vftPaqHjpWXVfUxBnXwt+NZaseY69Lr9lqFiYxYI6xI6vHd0gZaoWZbZpBBTdtby8E
+YR7iJ2uW5TeQzmZB3cmaipt5/TSssmy8Uj+1fvS/cewYWZaH2olB2yMcCSNMPmsRbZ1bc0Ix6D8
yDxSjRQyOMjXlIYkFcC7Vdldm3Qus+2uDY18vtTs3v4sgop2TG8kO7sa260UeYQ8QxkcDFrrhhU4
CzNjvPfLRh2nBDi+lfofuccaPVXE9AWC43V9nc3iCetNsMrcpj5xSrnsq/RnMGWARi1NUZ+jK8my
uttpJCvs1FBNC3Pstk+nX0AbwQ3Z4DEScjIBBQ3jvumx4yvHJicb22coRSN3mFgfyoJ2Gmjsu1a1
POKZRobK2Hhh0GUAI52KMpbWdThOSbyJhuy6cco3q+oqDm4Ma0eLKsiNOKIGTk77ZyZIKRfzTRwF
t8qV89WgpfYlvCcC06H9rKqly9/6RsR7RChhUxubTlkvwaIYkqXphOVgvY0FwduUvf46cCKbGDrT
3ONnRLWUAbGCK/wyl2yOaZONd5MXNxzfrOEmsXM6ctjyDkEjp0uc19PJjA0opoDp1+i1yTbIvRRm
T/TE8vPuxbB7Og+qQ+qQnzY3j1jPMDJxZYi2Kj0sRQFrcSOz6mGaujTU2lFd2i6hdJ7qD1qJ4DOy
XI1uxPyiGVA+Zhf/CSY+GPmD+05dcm9Ad6DK1uONqxRYT19qoeB0tip1GgMik901So5qWyCMYE1T
xjE1vZFtVe6s3CUGDVxS6HYeQGx8tOOSSJPW6tJrpiZsx5pOrXVqEq0gZ2oet5rKBBHyWTHv7BQC
fT5IOmoOE/0rLx9H8Jl8ij51Jrdgmsb7jkbrRa/FNUAXso/bvE8eqpjOFSfY4l6kEUOa1NU3vZ+C
sdLbcj87PFiu65aHpGUQjPCo2NO5j67bAnh6inGVn9HUDWkcxUyXzKH7ZtQuKDrYFdfsg8hoa+nt
RqWD0W+ZQm0qtLw/s9wur0x3tp9ocun8P6q5qoLxl+Gl7SlxqufGmOrnSZp0u+c68fAM9mxY9KQG
D/QJcqu7KGh+MhSEHOMpzFKpr4UQckHj11kBazfIlpA4pu3jMevw0owJGFqfAdhnrNf2i+It28Zu
FL/MNGrcVZtIRtwy0ruPtLWvbA9oMsfB5MIUSXdRl2RQBUMleZg8Ugi1pPVIaRvn29EmFKNVs3kX
yTgwVgYzvz3sGWrxYSzeeqzgx5geAgi8ST4opMenBKXxpqhcuFf0tfZRG/khx/kqjFXTXduw0F5T
uwBl0ozDEZVGtA+ypN3gqBu2Ih9yIN1LhLnwaZIL7ZeBs3oFP1ILdcwjuwi3CzltjiSYoqKmUbWW
bxjla9t+DGgUJsRZABIaHlQOpnOwkvgioXI+DMoqLke2KhFo5sZpNOuCchZoL1hL4iGZswCrBB9T
zRaAvwlHJlEt/Z1RuY90txGZ+vSKalewE/tVsVWBkx5L6ZAlGBn5g86sgw4UngKfjvqrN9Ihjobu
IAIscKpt8YanDCMLrfmJ8xMQoi21daFrNB0sIhPSyH0wKjQ/lqBFTnH6w64JZZQFaQP1QCHvtrEV
amat72fNM3e524E/ausUXl5aHIPRQeUN+ZDIFB5YO8WuZURaDw86MfcFVzacMc8TvjyDxaZbv7ZR
KYMENsYQ7iVL1mjwiAS1tZ5En56MBQEfCFsBKjLcQ8qU5UkMJFDT+aMvotXwhBO/yjc9f3CnT0bD
US5Id7PeEJdoKZ1HfHGMOYX5FJuaCCX9Nc4//XLhg/IGojssFq1ANiThihkCAEyg/E+qIciEDnMu
JMNsC8LubkxT6vtY2pwEcn28COScXRj49B5mVGArrSmbbWYu1V3kzI8lHV7oumm8H6HSXvYBujb8
Rsk34oC/6BBQ6hl+4FI1IJw7k2gheovzsS3I+2ksvHt5k7kMimj5Q8i2NPv2mwH4IjQ9m7TjZ4OI
YKPIIvboTNZDhhrsPVsah65JSQ7KEtQmCfgYsgRIPWW8e8OW7IEwYkPXOTb1LSmKX3+Hv8hLPIxO
NrfRhMpw7nNDM86LYMTWYbRifato7e8RPc8newwQztiCM/LUy/DrD100Fme/G/EISBN0mQFYk7Ox
vyv9fu6hDR9GzyIorzXbQy4TSPnzDAF2Vbe++LCjOE1ZJ5IM5OMk6u8MhX9oqhCCBEtolYO2xnP+
VJn3UeB0aNAPTQvumPParItNZXkT56BMs7aBw0bLwMC9Z55ckvtC0epuWnQG0TeX44+nDjEKDjfd
RF/PauOeiUF0bZ5ryor86FaYOqq8tU8zTtLdZLr2N3awP243H8XXtFwLPTDjrLMnbhp5aYupWuCb
LRG2WNuO81ywPenYyNOhYnifxPru69ttLz/gt/vNp2KcMOjPYwnz7LP7zQojdSGC7NjhE4ajkflW
yyEY4AdYQzk9DLLzngGFQcbjRSf5A6QEAdcZQkxiAuz4pw9m++SwOEA1tnVWx84c1Y+xtgJO/K6g
L15pmrhw1EQOoaMH5BbT8n3w0wZBv81RvkeYkcgTzmDVE9WnyfrKzlIaUmlrEddC0THMq35I/buq
81Mi9wIWQSRgxg4mXMd/0hrtCVI/kVmJLpbyPyrp1+VR2cmdU04pcHPhJtVmYIxHEmbm8sHZSEDN
FslDg7bA04L3SQ7ZjYWV9JuF5A+5FhYwW0dmjWgHUsY/1/9fYrlYsJN4WRcfUzXqx94XM+wIityq
Kr1tAXPyG3nYH+8vgjSa1j5ihgA/+blqf6xyZSXU0odiZKkHn5Psgl4xyKCDgZI/ytZTjgbPcuS4
yWs/efr6efrz1eXzMb6BqEUOSRF3JhczDCtWqg7iow5jlYOSGF1BEHqfViuZ6vOdphKHCR7jODYS
v+I8VDe8VgfCSSPn9PWX+cuzHfiG65j6sojSVP9dwjTEblmjOkqPRAK3+46u3vVg5GQJNA5psYgL
4X1ChmmdNN18/cl/WTYW76jhoKXA9egvT8W/7rokh6KL8io5JmDBjviOoCG7M5PXOhuHb37lH0It
rjhwKh23MQo6hlK/f1ZLLzRilpsgpXfzG7c3qnd8BfE3MsA/PoVdwcQWoy/eFB+7/++fwruYJ5Q4
8TGqY+9U1SWHeUxx7n91WiNT4nvyDLmgTwDanEuxa04ihPHM8bHOOrQEMjWSS7MhkyrkiYOkXDbF
dOVjmit3Ph6kp6RFX2JYZfGst2Ime9OUSiHJ61vxzVr5x00F+4Ijh/up4xH8wzYg04BqozDyo++P
+j3LuLnlKU4fyXH7rtg5z6BfrgKfRVQgUwKXy3C2LCfeEnMRBew7pWP8zCwnOhoZcaozsXcE8okU
JUoxBG2ycoWWEZjsDbDcA5F8mH43fQhrmI8u8SYJfU5kD7WFeR1oKlAnsFZmkoSuJ8cfhZzlPYpS
H4T+qA8/fWjARCUFk/csStzwawY4uoF1vSX8QDMG92h0wP3p3TpJ/V8XLupYk4hgB904ymLr7AHz
O5D39cRJhIoC/2pWFFW/mvwszdciyi1C0ib6xqE2tt1TkEjrkxCT+u7r1/acj7JcduoOc9mBPXTD
516ElEP/jFw8O9pp42900f9MODg+JZV+zRwNVQiA1pWp2e6uiaKOIth8RrXkhnTq5err73L+tGEE
W9ZQBxcYHiFeid9fuKQ0RGslZnlMpkG/aYuu2maaGV/kWufc/38+ijpLx43OGnJW5FS+bCN7GgqC
ESOmRk4alJ/shNlajtX4zW0+3w//92f932edK1jdNK5JaTPnfTtht+J5nuWV1fn1bdB7cGZy29a+
A0f9/UpC92MdhiBwLuhtKyUCVKPR3oGWuu4GzkuZ3xHjgMD2P9Zw//vr/u+jzlEYLNADq1aaHxs1
ZhdUKpIwJldNBV2MoKYQQbj3sxXAXf5jnfrPBy9wKugIHnOysw2HsTvA/RhSfaX77ifsNE1bsU3T
krXTzvjOaf/Xm+jxUELtoUg/F2rPQkRDJTJ9P5gSaL+BHPQ9s20yP6fGNj7lmGnfCJ/Py5p/fl8Q
uLwSUBn0c8N7BMs511Gc76F10/l1LSi1aGlntwILG9UzOgQzJjR+qlL48aY5F5e6MTXz5us35S8/
3MdhsryY1Mu8m7+/lEU1+21EzMeRktHdxLOl7ycPbYHWDMOlmXfm/+fzAhYitKEE/J77OuaKsBC3
E8VRdHjPYVcZabJaUqfe+zrLmKNMuv3NLrcUaP8+EHClqZmoWSjifGiQZz8xmDW6B1NTHCuBqriM
O2+D2jF+Jl6FEi5yMKtXRvrNh/7tuhqcr3TfpJTBOf77daV9aaQp2tr9snvvNbIrdswiza0BxWir
fD/7+Po+/oOUOv+Vpk4lw3rPD7aX4/+/CrRMc9n0XFSrWdD4yDOtutaRZ0L3H51Y+VBifefaMqis
Vlkp+tcJODQz8S577D0HsHMWj+lzDMiWHhBYMIvkotS21qW2oJzHQRJqESlMUFOUj3cG9vGbDFgu
HSJUtwDamwDkhuY4GHwBSbdJ+gbQrLtFq9QT+9qo4hVX9JxvGtkGJ9sgR2msjTIOYwJHLrLRiRbt
Bf/AHkMKBdQJXrkzuhaCXbfuL6UW+/uvr9jf7hAmF6oSlhiXHfr3C9ZYQTtxoCqOWCEUzdWGBg/7
BupoIcWnEuV/96fyMPCOWaZOirV9/khIGCjVlAF8yfphfEUuR+rNPMHeaRFYv46Z0VzPhectib/j
Nz6283PD8grgYMP6gCPP/eOj8VcMWZWW9X6aXDjpNS+3CKHkJxOAdCayYdbK5iprE5qkiTUmyTd7
5J8bFmhQjg+IQ6DRYrb6/VorgyOUiW74UKhs+GzHpk/hi9vao1ZXjf1NnfHHiY0aw3UckBc+BQdn
iGVB+NerIEEoahav3N7J/eGmspFuNwEROzOVX1OM70UTS9qs0486zm8yys9vvsD5yeKfz1/Ox/je
ISyeW2IZibm+kmVyZBwKvdsuCVBEE2Taxje39S/mW34plmP2ebS0umP9/ktrgU5GlHpxmA1z6Na8
lVp6pG3t4irphveo6+z2GJVo2+4aMfuPQTPPXtiPUgVbsoLsB3TNCGrzrF1WCFYPd0UXtfa2X79q
f7v9MF3gOLDT6J57fvvjyjA06RYHDl3Ew9lNnG50Xr+ILkjl3H39YWf56i7mUy4K7xeHSFha8Hl+
vygUwjraFTPa++gDB9JUVE6y6wjaECor/e1d4REBSkReBEo8EiY9FcXRKkUreaKTzAwvLVRyF9PX
3oJfRwAQ9b5SiySVIXyvi+rBQ8vz3KEnP2X5SLKtoxmO2tVGlL+z2SRlqETXfkSczZlDE2d3gaYg
AtttUUiskV2ysScBUkVYcTFd668vwN+uNo8+XkZmTLztZ/tdV7itgSukOPqRh3HVDm6soY5CXUXJ
89efdA6X+edS83xbuKrpCjnniGcTkWpGv6s4CBiUcJy1eUnPwPWG5ALqBp4Qp15mKtMgP/288uh2
JrNu7uBs4ToxYBXf5HYKBsKezU5b0xwFi+AhGTt6kJ3sS5k56ogcbfo02SOenMrCK+KpAkI5ttyk
v+yZdn5XEhn/fO3f91JkPzynvFS0anmefn+CYt5dh3+bHfn23YdV+/5JMuD8TOzZeJ19orWMuTYJ
a2iDvVkhQbPNftzUQVtva5QL+whbHWJBq7ebjd8FcplYEkdtiQy4e17q5g9FNxT7FNojw0znMG4W
YaBT1ThCMNkvFZ8Ce9faM+kqAU6jVTsOyY9BTdqnZNutNppdm/pxNMdErbrKkkfUv8ZhSAqyQ9Ml
tizOfdRYlALWCWSTeyHNbjplU2nsDLNjXmhNcX8IqlYdSdMVBE5YKn5hMJUe/CQOrmKzHF9JlXNu
Y5KDnkhqAEBaAh4k2KnCyloUUPRXUe6Mj6iUhg+InwS/0VtmaNcn+Utrljap3kTfkZtDnRDOXd1h
kmDgj2m5oN4koG48zoFTXDtd4z2mpW3dzJ6Xv7XKdg6JvhSGrBlA8SQMXbJjGvN+pHdSIphz0OTC
L6FD5Jo6xjaUkiIdkbsDErnMyDa9LuM0Cks2u+sUpcNRMhreuv4gHxlFKkKCO6JWUVIUUShrN3sv
jTZPtqiEovyHNbXxhmEkeYMZmrmVCJjqMuFU5Kaj4LLiU1YtQrKOu2fKprybTRP9ztev1l83MRpH
ENMAUTKuOStPhj51QR9H6hDYLdlpKI7aTeLZNQMKUZXJQdPqtt1mi7UN8SNeDGRakXVHJJ3vvX39
Xf4soKFU/eurnO0y5twlVlAP/r5LGB06UeDe13GXh56TYSHtUYun9VB/05772yrGFsqtRS5F9+Ss
niWMzSgqrJf7TOmAj5oSrToEjxM1lvbx9e/7o0my7Bgc/gzwsRTrf5SCw5DGlT850cHrR+tEaGqV
vUwc6wmBSuTan2W2dwAhbXtVZPd0ENAVG6LfShkY4ddf5a+XeinT8L57fKuzX623noelP6BG9FW9
iSNVX1sUEevGxxbL2ZUpgBz7b/qtf1bC3F+6k/Dr4WPY50QtWuiT6XkxevsKekvc2zesKMW2FNj2
MgN5/te/8W939p+WI4NPWNv/w9l5LUmKNN32iTBDi1tSZ5bW3TdYSyDQEEDA059Ff+eiK7us0ua3
sbkYm56JBEJ4uG9f+89N5q/wLCta7oYVXUhNyX2sGwrqGePk1sc4x9H+87H+6X1ePi1lIGAGWCGY
1jlJamqaGKV9Bswgo/lyhymZJ0JhFlMe0pIs8MAjO9tfQYhC5OQYZYEcEYhOs9IbH6OwLh6s18Dk
xkQZnX6k/0NghEs6xQ2uwgChzvJUWuG4qGmd/BBLgMohDfbeje+iCN15JCOmzecv46MXv1RAKYOa
vJTzHL4zVYZHYAJ2To3lmk/gHnNl0ZA6XkyKfTjUn7DAQLX9DzENHdjId9GiAzQY/HD1QRdPQVKW
JdpS/Ib+L69x4QzTLBVQ3T6L+JKstEt0OenRiGP9q0yc4Jvql9YzR0TzhX3p37wNP5zQ8n8FGN9Z
nvyv2UtduxrZs8QBwaK7jmmLOGCOw3VGJzVFFzcJq6jKAPobPtzCAguizz/iBzOazZhLpAe6gHr+
Oaq+FwXuwq4f7c0BWOF6QMD/q1AL6R9NNlabSV0pLDZNtHzJkEAnHnBNu9WtLpiveg+e5R47JB+q
RU3v4X/kR5BEWmqDkJ2oFC32E+9fzhhYvQ/qKz9gHdMdE7Mx16ghxd7LS4RivUSwhT7oQibt37nm
sn5YRga4lAXs8H7QpsVywosE3KcpdlezZU/3vjaUe7oUrP+cDXV9qvQeeQfulsF5CjvCEgGnUS0+
wj7xN04bjQj3EeKA6Me316tovYRWcyEU+PdMWAYlDFgKVTASzs4ELTdMegPH6ABhydzx83CfF8Ql
htvRAuNAJIziVl540n+nOYOCEVs+pgsb7+zKZpRtn9k+xpmZVcK0Niy73GBHiKtH7f3gLrdsk6ic
I7Bz+7Lw0wuz/MPhl5iDObSAcM6eOSkLqtx1HR1wtsCwfirlr3HOjE07tc5tZBfaW+e4xUGUrpai
i/OiCzfrf6/wLKxlX+YzY1iAEc67Ve4TYkF55/HryJb+ttenKL5CmafnFz7uv5kZjl7wHFBGLZIW
wfIi/tpO0Nd7qsBm9TBHBjKFIs12nocJlSXdr25eRBsnZoe2qqk4fL6PfPSEHl+HirpNEuxcDlRU
0agyjK/3hm8BNtC7tJ6fUZAp/8Ly/OgJyYN6wO9QlzOV3j+h5lvYAyiHPiQhnZ8yEfWTGmiS3NEt
hQ9XP+GxuyIEw/ytcFs7ueBN89FM8rmbLqU4m9Tb2X7dNbY0tKQTx2n0PMRwBuq1664Y7HhfeHF0
cgCkJhijutVTNs/p1jemS9m3P0SZ9/dJjltuyUSZmCLhivT+FaSx3uOaIDkzhiryaIN3G9px8F9R
iJyVqo6z49EWq6qm3SU62dc1Vz4MldsaOUEI/jM+VjM2NWEzO3Z09M3E/SmU33Whb/T4HYzJPDpf
Pp8fH+w6gQ70m2OGPL15LpuSA3R7K0O8U1Bf0tYdUdIDdIaasE3X+y+ZyCjCLGa7lzCCH9x8eFsE
ouBqiUvJ4529rWwqXGENrD2wFPfeQAG3wX9yMzhUnWo3bTdaPtKCJFU9faP5q176uuWFDeiDX7EI
HYgocDOil+k8NHOLMiN2dcvj4MFPq2olNoIKMtd3ad2pwf2a9vNb0PGVkjppt5mplxdi17NzjcQM
sQzCMZsriUnlbvlCf20NuR0PDTrjaA8ZJ3913YGbbzU4LyCuL1GCjbPd4H9jMT25vpIlBv30fizq
dzNrokgOOitoL6i657ZXrbWBFuZal/NKMb/Xeq8HK+Rj+Te7k6/t2MOV7OlMspEtwQnq5H/bHP/8
KkQuFmou8se8j/e/qkma2ZgSGoEDkEn0UpdaUB9IUjun2ek6LJiVIgKyJHsza9vKd58vgfMPAPUI
DQqAZoqQSPf+kSvait4zTRYY6Q4OgKJmPhgGIYaROdOF8+ajoThQwMMaBoOdO2X4yeATslf+fm5z
Ws0Sr91OeUrWA134hadajq6/NqOF8Eu1kZ2YKaXjT3K2vKK56f3RYT9O6HQ8dlPhbHF6jncDyoS7
ci76/zjeMo09hIZ4KdgmwtOzadwkXUmDsZEe+cjVa+0Ov4A/qrChOfHgBNP03+4Cf+YMWjHiWJLA
1BfP5kw1uAqq0RDsK5seDA/J/sGNZHXQ4els/tv8WJ4M/Rs2IaQMiMbPot1MRLrT2NTGK85w6BBp
78CG0TBi9Lqhmy7sSH9Crr8/3J/hUDVSRoHK557D2QS697lE8LKnaYtobBAkXbadLZ1Xqi5QuWlt
HuIt6v74RwBwN9gbMjLmZ1vPsmEzWnFz17UeMpmy9w+dv7hZVnGqSMN2/twgWecBjwkfcITBNFck
uHrYAxswUCDCe6TYv7nToLuD02h/L03uEFvVDmAn/ttL/bPomCeckmx76FTfr/lgbhvTbZW35xJe
3VUdX1LV2XCkH1K7sOiWmff3C/0zFNMECRhwb67474eSgEqUq0ES1+2lPy0exKmyiubBor94Sw41
e7Fzt7rwfB8tv8VYxDUskhL/BHxErVYuyhgZ/RSIvd8UDapPi6SEKfG5dTBuv7AgPhqQ9Ycklnge
jP/ZLIW9JHxBVeewUAjGsJdmdhM0hrbVhrGAVHIRmvnPYbK8V5J2ywG+rA7v7BPCCMo7u7bJjc8C
YfvkT7m7ovoZvOjdYOlbxF/um4wUHbSt4GChFagrbqFw4XGfV63wtr3ozRz/YqtxV6ZHrvv/8OVx
SOS2yitZNvf3Xz63SF93mabtyxijezGkGRT+osdL1lmasulNJ1sUP38+s88i0T8b79+Dnn2IAYVh
wecpjl0Lo6gdk/Y0j7l5oAcILbivfcNEvNgNE6FOSYrswtV8mcxnk51CBxhC7ujcapyzfTEz/day
MoEVMNZhNISX066jb2gT1erSEv5gxrEBL4UT/l5KcO/frhQ2yF06QvYW1b0VBOxxBZWoJ+Xv9aFB
/efCDP/w0f4a7+zRbFGwjHrselD5fzeDfLyiIUttI/iW959/wrMnQ0mGVocrKSeag2AyOAuTIi4I
NlJb5xDAinm2lT4+U2Ft5vUk0RWGqKOaS8qks03qz5CLbhRvwoXdeF7MTmYHw3svcw/SnyxaXPHt
1fy8WJl9luPvC2akE5fsB/4dkyVMlosUIcRIkirvP2ALjlm2eWYchNbGRzmiFlzD6U+iEKJPOeES
54L87wySfBcW5tka4Wnfj3y2MOPaqnu9rIzDQFplayZ5ciowvd7hWtY9jAE0Ra9JvB3AgnLTFag+
P/++Hz34Ip9hlcAk5cb2/sEz2r4bWTcW0UKd7wlMxcYqR4n7Uyq/to6hTqkPYeHzQc+m759nNmlZ
JbVDqIng+f2g/pwVwmuVdZh1q7ymNhw821Oe3wXStN4+H+rf+UuJY7EeALy1pOrOXm+bz2k3tJ11
cFtP3fPHnFUZ4IKeKwwQUiEuCYzPrhV/Ho0mAZ4LZ1gXGf37R5vrYTRzzDzBD+lRG3a9F5RrQfN0
ufv8wT6aN7xAcxEMkt4+L2GU5GK7tIn1g1ZoQBTzbrpnh3NDe7KDe/odi02+8AtI7LV7qlaXnAU+
eE4yGz7geXKDTJ+zBaPNmQvy1zMOtNLDVoCuqNjScZTXLgSBH0zQRUBLtYbPuCgq3r/QkvOUPaiz
D5YIzHEbp6QIKEGj2KCm64hNqrHzrhcpw6W72AePyJ0B9Rx3c07281k6zwhBXWxq+ZT2kIPRyIsf
5mAXXz7/kB8NQ2NSQNFzyW2fX0TNuJFO3LbWgds3AGYfNuO0rxUH2oW75b9LgcTbwvYm6WZh/XF2
SJHzkK5Xme7Bbh0JggQyAXguBg1WWWnAiJx8ZVwStX406CKyJK/Bnk5D2vvPR/baByRbeQflmM2J
IKR9yhMfF186WDI6SaR5iX5/vrmAN+ZbcezjZvhn0Pcj0jxZ2zb0mYMDY++phP+xVaBT7jTZmxcq
I8uP/yvCIHeA2spbWq5IdtHld7aP0UWdIs1F2qnT1XBd+9K8r6pZvOhm7jzmwTj9luNCu0gU++jn
s+ajp2SP4cKH6zWl07M7basTtutD6x1iQNPPLFFFNm10BeBQ2/v1+VjnM3R5TEagbsnZyK3vbAkO
nTk6ZV9Gh7qo5jfRk/MLhxnFx4Wlfr6l/W+cpdMK0Srx9FmsYSdDIWZ/JN9WJ/GqAne6cUDc0kjQ
9NVrxZUaufBUbOuke+VqqNafP+b5VGV42q5o86JhhX4j/+yV0ihqJanRqIMYi+EEeWja+IYNRmT0
ojVodvvC7PlwPHuJTqkgwWI/e61Om456o5R/sLqEPl7wYOOqHcZ4P+Bc/pYBRN3/9wek75YwBx7O
cs15vzKCUW8T5Slx4N9N2RJNFNEe80nhI5CrjWINI8/VLpxTH0weiq+kFdGnLWYdZxtAZRaGwg8n
OmieNt0npM39UAQ9hJfPH+5P7uFsMdJTTLcWc5VD6TwGx9fXVx7PdKyskZ7/sunFL1v49k1sWvkp
MvzuRG9EdZOVtZ7cDF6fP2LezHWgd/v7MlZNaFY5wI6ANoqnFr/29C6L4e9B/XPeAMAFl0STH2gZ
l1sJurXFQhAt+jJB/kp39lSmnaWT54iKeI42UTIGV5QNAW9kaZIgAfGrKA0zc6IsX0hglnjBNtMj
lyqsqGaIS5C8ykE7+MIx6XcHNT6uQSOM2YWF8e9e4+sucgLapcjFcBCf/c5EpC5tlhPe6bOs13og
ixdU6wbJJp2a/YVd4IM89P+v9i5uEMsd/v1wOm1puuyL6VD7lXZvW9JbFfX40JiTuY9pjdzBjyz3
tF2mqy42vM2A/PDCb/joicmQsLzJ4rHBnn0ZaFyYYLABwSoZxeNsZnDajVq78/P8kvHFv5uev+S2
IFJw+8DWcVk/f00CjLITID04BVeWmt74yuldUqZRaJb0eTYNroCOFjQhfXQl8HK9+P75svngSWmE
8AgIlqwAstr3w3stxFHXLhYhkKZt+zyt9p4cJIzQ2D58PtQHoiP/77HOpT5EsanF3Qb2d6EnT2UM
LEYDffCSN5P6MRs+jikgDKHIGICpjLRf5Ujcts5IqmgY8un5859zHliS3OPw5p2ThV5M9c42pkLL
kqywzJRcd42/pFlrG7wvRKgAeCtM2GiCltmFU/ujuU3MjIEnL4IcnH4WNlexw2uO4+K4ABu3BZhf
jAR79zfCoQ6eGKgINdVib8ugZEEn1Ta1+3T7+YN/9CM46NwlPDJ0E9ue998cQHSeO6YAeAab9aA6
J4GIbZh76cz1zhk8VPotYEa9UuY9pL3+2JBquDAZzubdolsgpbCsMMOmH/VcmTMNSqMOpttb16pp
6wa6uzYSu9tmnX0pBP13KJunRO62PC+i7LPHzfvlrOd42mK2iRdVJZNnAYf4N8gJ/cIhdHak81T2
orsKFms97rbnkRIgtkGNsrC3cTv0VwPLYVvYkFMr+IgnO2i9C6Xefx6NDZLSCVsUTTdInM62ShXR
ex/3QbxNeqVtc8dz1mg5u23PdnNp1pw/G1kgzlcilT9hPPXB97PGRb6Krr+RO9wPg1CmxoNt1d/G
sn+2gXqsNNpxdvbsnhRUMEppeycFzDhjcOUYP+IZsgaS8moNgVv9t82aewWVQocEM6e+iVZ4eUl/
7aDVYGEFkqj5VBuxYU/YXGB6/zVfmiUoBdjoki+sn+Wt/hVpcAnlvEYmvdylaNM7t1Px2kG0RerL
XRlIa2NZ8xHFe782raIMqV8/Ba12U7jaTRKPV72hUbPu6+NQ0an0+Q/582R//xCkGkTJ+A6bJMqW
ROf7Jx+dPKfnCG5gm0Dw1cDywziqwqBtDml31yOqKKHr2Vb2Jodo3Q76Fmub677wDpkrV8OQGKuk
Mn6wFW4yVezrRO21yl41Kn/WaKOQtr6O3e7eVeMlxf4yWf765aRJCEEpeGPXZdCie97GwTxBvlSz
q/AG2y0vq70iFy7WRmEPC6s5vk6nCi7tQN/Mhc/379A4MqKyRX/IHmSfVwO1uBnAKymP28zcP9RT
SbuDa0ZRFsb6HIDskhBlVkVS2vDZ6Ze/sEWcn/c2JzqdCjrmSos64/zAtcdyspPJJaswV8jgg+ht
rnPnuzNpt0gfSG14LfUCf6hR1RGTfj5jzvYLXvv7wc/WcNNNYKsw+z4EYzLh7KINDCEyB9RQr8gz
/sdnReC52LkSMS72Mwi738/PxJ87Gwh4dug6CX0OnNsuB5O3jUrIcMZcTRud2h2EfeOLF8TWw+cP
+8GHJinPXWYJsCjiLwHAX/tCZCdxKQaU9b0tzPtUcdtZ6/mYtuG8IGm2nqq6RwByGdxTevDiC2f9
R8NzznO5444HBecssPNjV6PvRzgHaQrsjvW5yPVVATfNWgl29YdOV4V1nPuYa26XKPPu86f/6FNz
EtGOyQaBpvzsMg1Mrutw93AOtjYM32JXh3LqxEBhVjEG4ZdMdM+DqWVicbosq9oiJ/En5PjrXSfC
mKB0K+cAvyHfo4RNrgqRgk4EdLupEvVaZ+kl+/rzm+X/xqS+tCTo2PmXA+uvMf04Lcy4o6aOH0se
rVSj4UA2FAU9l5+/yo8eDqEIIAeygct29X4gSJtx5NZL8Z5iXliXkItCM7HiW7SvcOtUYzyB8sre
Ph/1o41isWejzYg5zE7xftQWOm9RYJCETW/6knDRWvFsIA7LPF4bY1M/tR0S07GqenpRS+/CnY8d
ccl3vN+jPaSVJjIGcsxcrM9iVdFGtAAQSBzM1uq2qjP6/TDY6SolSv4R9OyvsAD7zFnlspmeNCMu
7rmaAscuHX8IPb+Z0zAv6HiF+RHsBgiRT91keeh1Sy87CRdafkiLphtaElvK1Ev00+QFzVsv8HfY
NFH+koEVv9Y7EQBrraG/u0MOi7RLQ1Pp6gpzYaq7+iSmF22YpFopN7LJtldjVhPyhx6eQM+RhJMd
2qVf2ithNZiB0U0hvxIAmjpNHL6/JbGjrSNt+K7P7XQXF1EFoLR0FXY5bmmCn6aRDy28TiY6lIR0
AGmNBjFqL4Ji3CJXMpuwbuKi3vejSh2OVRzrgCDE0AO7Fn4wrhlzWkOSjtXJzJwxwmjI1fZtP+G0
15ZZeixmU6SbOp8A6pSV5r7OsYnNVWVMzlWiULevrDyid3CMNa7bsdePjzPmyRaOLu0wrV0zUdeB
zKJ9j3sMNnLCB48rkjG+CQZwdqGSyAF3DWqoaRsHYr4xrELDVGTMrmYyUO6O8NuO1zlhfr+1+y79
JqXVPKblVBwnQmWTZBy4DljHTvs8DBg1wjIOoAamLDpUSrNZPA1w3MDk+pEIfVNFq3IW8ofQEpiL
Lb6nL0rL5c3sAOxDdZXfelk2NTRrFfpPQ2XJbTY41TfP7uz7uKxEejX1nnmg+43duh8wZmlLHesg
AyowXjcghud8nunidIHRR422tesRq3eTSkiKyUbPIlX5xvQk78EcpNw4VeBt6OMJoo3t1+WDYoqA
Kk10uNtpb8xaaFpp1yElbzScwYQqvppQAVZRV4lN7cwm9kI9jL3Gsl87EnqHJnOj28puFycCkgSh
Sr2Sin/FCrWb2dyVpev/SObMvvNovix2RSS9x06WLojoXntz9Fk7DaLJakpEIlqaLINKZ9ag6V/z
W01QyLgWYWAMOPkH+05h7nClSoKbKY/yGcZ7O7dbCagSkgJth4dUD8pfzCvrfjD07NYbF6sudBfe
W1VVWRpKoew3qyxauKAQ0AFoQ1Rl9Qy5OhCISX3ldOOIyWNi+bO1G3OvfHHjtLdCveYGSnOnD0FZ
xW7Dn2i9b5XW5HfpVA/39hQFXzNrsH+UfjbBHIdj81OzI2iTiVkM+bZ3dLg1dudQE8cuox8pLzLJ
2l9mbqOzy7OS9Ccxe3GkF998pVlv2KO3SG804Dn3wodyi3TfLbdK16ovWQoJttNd7T4VbgxJgR6P
Kz+gdorvD0LJtE+2pGqibdoFNfBaosA14dj4oKVLdFcZ1FY7n0jrVtf0+X6ce7ddz3JKpz1J0PkE
r6xJ16BGsvuuM9KVaWndOuh1p9t0fCqohbRngZ4ycQ28UkacvVLdAx4pelw3ML1xs7dcCK0Mfbub
Dr5XTOC2g4CeZKCVUDXZvBpZ4MOk7ME+xintiT6GeMfEy7xVNmnJzk8RfFpJoe2dukjZW5yxDktj
jneWY+f7DFTHD6PTYcRGpgh+xUq3w0bPaDpR4Okf9NTytsUAtJaEppM5IYfW8FpR/jwUjQ+QE2V5
IXNzbfS6+C7Ap+LOlWbBgdjQDzF4dddao1fbOtC/KtNPKoDnhfYym3h1LIVWLCGc/qQrL4H4mlYv
lkvnlBUZ4t4f+2bv11mDKZwAMDfRqssOFyTaSJcoklrE/jbq0aqkFQmFzjpPYvnqBLG3G6x+WJVQ
K/aNlTS0I8NmLpmcaxpEUWeWfXsAMEEPcweUtQvrcRKPdqfFB9KHNK9NAzLCLLmiGTTa65zP0Qo7
6vgUoUNnS0htjFtcMeRhY1swr0hz3aR9b94GWtPc0zwiTqlHO4nArm5TtCR9xz6eofQm4wry3Uhv
yWCuewtvyCia9JXlwCoPNakpDWa0M6r11BrA7hy3XKUehNUhi8ZHv5uDx6gurfsaX+grtsbooHdW
tgcpyj+WKvqhJbXaDkGk7xwQM9f4ZBRV2CgdGaRq5h34IOdbNrWLV6Gox1Uq9frAQTtco+/2Q92s
9Q3+McMqmPX0q5H33hNN1hFFUctGfZ74JvdQ7M2MfORprN5hy5v4ayUCQ3sobBDSBdAoDAVwcM31
mc9kDAZ2HWQBOZNh1erO+BT3unEUlXC/Dtw1zVuamAfv6CVN+XNSnb6TA52SRJV6/KCjI8F7iBrK
lNruXm+bG60QCfxDM9o1gjbAcNTNYmMWUlvjLOg/TkrJfMWqzTe18iYOS5EQ6kRdEvzSE3M+jjqG
JB6u4luIMM3XGXNrcyVHQ1tjjdKtyfJHz146DnKNxtwNNmPbsND4D8j1jFUUfMtSabLsDX88CFqX
VxFw0jcR23Su8G3sFR1M6a5pS2Mf+3NyM8uiEph4aNWqJSOF7ZBO7kJNU8b5F5fJJvPcdF2SINtL
5BmvU5P1ay9Jq0fpusbLZHKycJ+IKFb1bVxuZGrj+9Vjr+VN3vhjBmuzT1LX+1Xnnr72qyB9THBK
xWMl6eZt1lTXWpcRV0RO6YfI1zpzC2E6uCOeN/pwsmR5mDvp7eoJruQ4RVA8Rz0DL0nBV3BKzeKp
d7pcCyt6g+71pKNtddaH2Q5LXxhXlKEg9IITEGvNL9TvVEcumnEfCX1L/M64KoVGGs/PtMNw1I5I
0YCqOxBsk95bcVrG7IVG9DLoDYYZFAHLnZZyJgyG0nbpSLAztsqoOE2d+fvEtNxjj2JvZtXihCQq
mrDw/cH7A17VfepWybPRR0AKqsjGb1F7rj2crlYOTfFbp19ysWPWfQuy+kvmBbgW4Ya90TyV/fQy
6RGl5bM4tth9HGe3puVuhOJhzn4lD7hmS5gzQR+cjG6e0Kg6xH8mCke2V1htUECreeX1pnYTTxYG
Yb5HdxP2ORzH8dhuurnjPcSN94i1AN9hyI3mlS3KALqW9tG6a2acT0hy0H1GUIE14ySwsNMS0B6Z
zhYI11tzHuasNPcTdHh+XCnbVVkH1hYSe5esO5LxxQouskchrknyhr5BTztSX2nXWe7YP6lh6XvV
RXgjOWZK8zrKCungpzjAu97Y1gwPUp/MljA3mw5zaha3vku8RiqsBPWRQ7fgurAmyJy57bvYxmGy
Vxz5tdoU9vSWb8zUBS85Vx1JXv8hl/J77tfRYzt1d8Vgpi/oclB4TTPaknBOS7EbQaZs66Kf681C
md8aTlveiUA91VM7/kgyZUGtpqVLhXNuE8qOCcYo3khoO4+jfVMveSY5TbVc02CVIVDx4wGTKyeF
v2ureYUHt6jpbWpdTBxiZV0T5QtOU/B8ysoOmBNu9GG87qwKeDoNU6ci5/2b0s1u2fM5/qrM21l6
E69rTXuK6/ghaOProDUeLTsyQ3MaxSoAe835n34bMmdvm+BwSYo8AALkXO4XEEY1rUXUXpURUKyp
TrjIGIa8wTiTCax0eTfZ1qMyzTXxlb0pZbz3y/Q594075p3YxUMKmNx3VmPlcd223vrasdfSK+5Z
9/cqsxUEP+sXHW1fPEP75hNArUyluqt+IHNJpEuoI+wXkM1B2BR5+0BkA5vKdqNqZaJevI3MpFiV
jpuudK3HIhCl684I8oqNsPwdabgX6cHsrvH4xWiJvIqFj5qM9HJXR8ObZrm/uciSvQ0wt9aqA/g9
F7OlOd9YVXJNAXrAopKqTCVfnNEaMCeDHZP5YLtH684eggzGP85m8YLtag6FVjQbZSljxf7CJuPj
QtJbuzwYgLFIsTHixX+1UD9sIZ8IjB4J5e4aGUscWJLNDP91P3Ti5M7eFwKyE+ECjAPSSbsosJBt
A2JaG7XlXCtW7BbjQ3E7IfPCxSbpFgJEvcrq6caNcBdV0oGrntz4jXrE8I8wxswfaV374cylydoZ
07WvCbyFqQWEeuYnHH61uR5V+0VPvWyNrZjFnkCjqGu81r1zY3X1blwwHXPAJ2s8InRHqXnfpT1H
WOa+4ff2bU7EV2BabWjkzW4mF3Y3arkeQjwZ95he4sVg4ybfA8No6xIXmbzClqLMQpOOzdAA7Bim
MA5CelhfAH7clMpMwsQhsujt5NE3Um0VYbUDGMMoaUGS7lpvDH0LNwQrZ8hX2LtgpNDb+lbSdn70
kYOcgG0ZBOu6RaxXnWJh/65sn9yz6Z5kWi+OqiU2WDK2j1kVVN+pKUSPTiewOHbzbE/uJNiouPha
auWvwmADhg4T35U+KlbE9xuvKFifwChXPGK5mvUouOu68sXw8feJMS8yy99GMG4dnXnYRcGhr8cf
jStFmHCgH3vTv5XNvFi1FlcJXaXhKAVevRZxe5djMFFILN8CU3sCQMDxWpr2qSuMY9eNN51dfpFG
LENcVZtNpHNwR96UvWojovU2yTI+kv9sW5C9Mc55Ap76I7OLbx2SBKzyGIqr6X3hzA+j2ZG9GUBN
F4YZzmVzFfdetZF1iUeLVTuhX+T1Koh1mgKEzk/0gmrtZpVPIG7fw0jO95XyHyiEJMQ83Ws6adFO
dnN928zSx0Klym9kXF3Pxvy1yGf+f6P1y5vSFuuuSYS97+NHmoAB1+pnzeWeQJKy3eGuam8TyFSr
2M3cUOqzvZqwXWhiC9qJhRnoYDhvo++N61HW1Dhse/5ax74FUoYsflRzEQYHsKnS+XbMqisxeSeC
0LXVBfdyxra2rLKfNfO1i0axs4e+xckG5W7RRvrWNLr2NqXP97YwOOrjvBKHoK6HvcfVA8ByKW8t
ty6epY13idCq+LDgtX6WLdGUCtoopmQb5BsaUykm4pocQv/82lKzX0miKHSCu7mQ1SYo0ztR1cCF
WvETFzXj1ar8dtVIj1qrVk97klA7yEWvVZF+56olD0asNriZHZBAAEHEAAizqz5spXGvquXjxcl9
XRDOJsIVW83u8p07Wt9EKu812VphEGcPqV4WP7Ws+VmPvNI2if21B3dv3WJrErqeoNmrdO6nqAQ8
PT9rzZyHtSZ2NV0JoYaZDPUQ/iH+MuC7RTeKpH7o4JZQz/W+s+SEBbQxYOoisU5JuTe4OZabCycS
vo84Jpp2rJNmpzVYuEj31tHkHRawa88jQiBf87uslEhDe0yNfToML77mnYwCVyj6CU6ti8VZom48
yFphMkXfa2EdvYLZa029eE4qFqQWp09TLu6GrhGbZJhiFBlKws91dxTmiBz7EQBEfR0pIvrRSF56
5rvO9rOKLYxM8k47mti2r2uhPaLHvysrB2sPbHLcCg/UqnjKRFetwEZtyxIr8ykzD3UTvNFsvlb6
EBAGO1+rKLuj0rIr6nrnueolT6OjGodr9q7v42CsCdCPiICPrcDw0xtfcRIc8NOFuuhHa9ufHwaf
YqHTqBX0SbJkFHzSGF+GePROxVi8ZNZ4nesZbXh5ehps+y5NtB+m1xhA9LsdwsV02zbi2uvjHeyl
o21Wv0lp4dubZ+NN4nVXZjL/1lM8tTSLkHmK6hvTwvWtw7akq56MnEYmyorJbmEcrL1Uw0Bhmbdt
QEVR87jA1rxX285OFR6SvYnDlAzoEkrTr2SMd1ni36d0FdSxk1JK4Yo62vbXKvH0lZ7F17QvXbtN
zLlZ1A8tsymMA9rXU3J3Hh4w7qCdchQ/IWCVJZNTbQMv/o7PChGkM1nrwO+x+yFFY02EB5hFhUIE
a7Mo1DoZ84dYsgu5aX6VGGokKxrcVF67twfeeNodTEdy1SjeCunfd3l0jdvwy2wJXCXb6m4ieZlp
0Slrkrsmcq/1GaLS6L9QrnlquvxmjsjvOMNzP+Gi3epi5/Ykd4BPvVaAS3pjeq2a+oVrlE64YFen
IJ1/zpNzFMocWWLZN2kl9xneaPOAPKeu6Ov2mxc000ty4DAaLpbWvf0dfsV2GiOKjTK/b0zrJSJ9
oOsx3UG+s8v1+qFCQBAiIT2QkPvW1tz+k0T/xRn85BrZddLXpDqtBCwAPngEZi990VLJFN87wGah
Vfr9SlPmlg0Vr4UGx+oR/mDuI+glO2KtAs35CZr6CSX4RkTuc8I9wBcgI2k2NsMyqtlTki5YdU49
krWy8yuK/Pu49sPeik7YCmkrr1S3UOm+RnpRnTiO8UzPoquoqHGCyvYE+oQxI3u2F0Srzveecai8
mdPYPzXBNL5EFbF/5BMMOEO8ATVOv4pFxBBH2Uo6SXQyuGRxBMTyVJvVc1poWImWQ8AZmV8FNdsN
Lg/jxmubYzzJN9gYj/GAfU8xY62hJawjBPxbT/4/ys5rN3IkS8NPRIBk0N6STG8kpbxuCJWqit5E
0PPp98u52u1Z7GBvGphGj5TKZEac81sq78Yk2y1ucbbH6iVbpoPZrt1jky/pbk68rZY6D31m0m06
+1t/4jEx9H7eKgukwdfarZfo7w7DkMOr2jmtf1id/imVPttRZizbahAfRFMPEVpxM4i9jEGLjpVw
MiXvVav6wDSSnJ5mVd1Gyg9tvyojwp3GbTpZbxbtP7Sb8zCNfnuOXZ2KqkFnhdDHNHQ5wgDRkrM+
k7/Amh3aGcV2jtv+AZcxw6y2T5R0n9Q4bhrHPHS2PUTNsM6Ped0sH8q1sd6zYoWr0sYNWXRUCenx
lja0NeD5E7ucuIXHcdWekrhZv1KUn9Ga2eU+sd1ZsctOmggE5ZMPbdxY1PFQaO4xOj9rk8gex9kH
1HOq0g/WUaddKaWmLkh1XKZ1XjUXbOXEzBrm+pJbZo6UrfY3zmItodfp5qsYKL5dHCp5AH9NKsBa
gzbmZfjVkvFyMa0euMpf6sBALW118S3h+NLnNHsk/3CKZOcBTpgOhcFdMhDSJiiwdb1ly9L2RPvh
hatuppAXk//SXr1ycjaO1dQ7nYc4TCgeXj06+2y9ZYPMXXA3YNkoozRil3fxFjjxNygg4jONLKam
iO+caZlGljW3L3dM7t5UnATCnFTUZvXVT8qMSW92iS2Oj1bcn1iz6R1s9adSdsWm7ZNTMxufYxc/
FW0MtjoVe4N+qtkEMqALDAKD8vhgabVrAbRIKw91mXaLAKF4yM2VIkrL45i+T0OtfgF+gWCw2E0U
oP7ybdT5uyboOC1z8xGPyUMPzBHZ0jjiLDjDk9Ix7U2fbQsWRr/jZSGsclctnh6WVvqRK5rnc7Fs
imY56yCZ1OjQajdm5kelOdfG6rdCxlcY1WOs7Jtcp7PKhj1nw7zHvNDt1NgUp36BSAlEExshwQd2
aA0eTnJU4nA31HJb5bhQ6OVRgJgav9xSPStKmI1cAW6roo7gqHGgTxdVaS8Myn8Xs3+tpzEyFjRw
Wl/LsCrFg52sWxsBr1cMO11NtKSWdrDO8dkDhBXacmVH/UIuDWVmxvJJ1XT8GXTCVq24VYDa0Sor
8u68YQdHe7ZAVCJdeTR86nSRdYI/tuVqNrN4Iwr5rBp9s9CcHcCZHUrNAZVo3GuZTX+Wyr1SnAU4
P54GZU7A14s8zkNlQfk42imZanYzhh0RKUUuJXnT7RZRSXNeSz1/lOh2+II7X8NY6R+DQbZ2mQhx
y/oRrq5Nlw1e9+6qLIgRgibnd+atdZPpAz/JbvvLomoa2HrdDobFosC607WtDvAapS0fXF4IEVRT
+uzmrJVV0yfhPCc/AEqc7WM673RnuslCMUvnRg7anbyn2crpt2pXbv00nEqVBV7BUxd73ZMARwKu
WXNqY7grAmVYzsM8TN1rMtyHZEVr4AgQyucMsI1BqAvzgVEh7Un5cIE0ojiNrZ0583ANbRkV6zw+
TuaoMV401lanNvpzVbTSTkbDc2KpZOesjr0pjVI/2mjTt5695h+9Pa+XUiMubch4RGsLAEW6omY0
m+lNGGy6a2EwLg3b8LMppQxLxvKNYbLArrFLd3s3SPt7LZN8Qx79GoF+vlHZ9jfnLpYuxaULYZRR
ppG9R08Rn23JRaW5ZUJTQ04BJIWhLIVOto2L4gsqAiq80thp/baz97pHdNrgCdYp6VYh8VtLOHuA
aqKtn7OkKDdxV7hci9obfUTqWjVp9jKgs312BpW9WN5YhAg59K3UJyg0jaiJMumYbAZAx9C0q2VH
SA3LNWz4xqIeku2Xout4YdgSqtQIaLa9DyLUu/2Y2Dn2ObDlIWsEUf9qjJLa/ez9jiDUHGTMlnwo
Sd+5Qde5w9WeXZvmZ7PYoMnhAhuhbGdX/4lHYhILkkGO0tF7kGpYayKM30zkyGAeA75par/ZcOmL
20I7nzrA9CJYU1GSVJVkU1B3+XixYt3doMM1g7YSYjeTvhgksVmFWdETI7lofyRj1MEuRzY8xwb7
z5z8MU1sNggnIZfSch8qWG7cpGwdc19DqbniAiY+7DQ9/nCEtm6ncdyPwDVwbNqLQgoZUaXr9wF6
jLeOEPI60kgKPudOTwy4VjPGTKfGILaqxAIgLWfba/bZIRp+s1jdprcG7p0phcVX/YNbOTsSzK9G
zY92YHWdPN+YAxlJnM7bKVslgZoKNCPz18jTm+PUVklQ6uNpLcw6rPm9esN76k5tJEZBGLPAH9d3
gib2cUwiyhN5JCfB+NPDpTjz8AFrMQZe6/9a1zGSyv5ZnfStMJt54zrjRXfys4r7KsByc/ab6XfW
CRWU/XxajKKnhU5PI18QLNpVyYFbpiB/mWUrtQDGZHpHWkp6h+OLbTcHTdL9MOcAndoMKbI4Pcpv
6xS3fbnhxHiqpDgpu+aJtgHa+3HLSsBzs9wfnpZZvTPyQ2F15BHH6czcbynaS/SMQ31+AtOUP+Y6
PmZ6Ym+yPoYQVP0facBK87abnv9bl+2u87u9nmbbtGf+91fr0kwtC2R1SwkoAXtI9dCgB46Otq+s
L2+MF8+2UyA0aDlFFWWDYuW16WW5cdtqCodJndns3A9rIoaXsdnlKGG2zdySsHLXnbFjWxo6wPyY
T1hpkqZ9MtzqsezryHLbl7oF9KNuqFP5pbRgbFNdXgdkaYHV1oe8d0hStzeWPu50y0/Dhh0DS4Jq
sJJVH5khfuvFdNBY7+2KIxa3pY2EwrtgdanZfLQP18rfgDQOcZHpMDfNI5wjWdW5/DJo1ymdYuO6
03HV1S9fCGurBpfgTW3YiYQ9qexqAQXeID1IPX3bypLWKzLRwspcNzkPPmGuU7GxLOwTg4PMXHXq
VHrNO33d48a1WEju/ERdtY/VpO0WXmZfd4LqW/pA+uEmifsKuCOfKKh+I0XhmZCCGyKuR5lXf0mK
n4AwyL7rMtD9oj/nHlOanzV8oC41yRbFc2FtcRcQ//c9JvKACtMjRZSlMXbVpvaMclM53ZdQ4huV
D89kIakzps0oaPImIVPPPEhZnce6hJQdsUJVNPimndcfqlhHnE3XSzX5c6hWS3DhFF2QqOG6tlbk
UsYRtmLq993IPurY81vPmUMcvhEarLtB6chzN1MKmHYvrZG/4E0JnXw6JHwFDelv266w+I9glfiv
t0JZF1baBmkN8Rszhce0LNN2qldHAsO+lWOcC1GeF7Wax4Ra2ig2/EM7etfZSJ8yGiqZdrflKNjv
IYlag7NkYckNTaelprl86HL+B1Pjn9HUgKFG1oPZCeAt2dwadSQWdIMybrMu9/fHFg9Zlj1U4P+c
XqgIE3uvefU3avYTuwDYwTjtBtVe7lb1QBrxE/jRt5TjA3FtO7kwpGjzCxDXL9oXv92lepD3DbDI
031KD1AMqwsz5r+u03gwa/Po1e6Ro/W7XUQadsw8Q18/xCTs3jVHazR4yXsyaAAiCLxzIU79vXux
8cxIxNpPGXfvvjAYrAA1kozxvsyGS8rfTQhZjwLRhBXrZz3sm/5DoQ9svOEvfiNuvEE118Vd4s1k
GzDGLn2tFW3sfiWfUhulSqq0zWoUu4L80s6Z1KOJuuW8NO2D3yfVgzuqd1kQ/FU6SAL8aTikECy+
5j2KlX1scVBnkAKmI2Iwk+mPnlGFsBbTxS/srWrnvetUe9U1ekjA8VNq9gdE7zx9fvpmSrVdtYkU
YdKiNzSyFNHQe+uxtsdv6C2wBWpys9H48NNmZLVY5E72UExmFy8vfEfsbeFpN5UMjN5LFfClguET
w0/bJNvp/lC3iJDspX71O/+rzky5UbnAPd0RTgqo62wXlzXa6dpX3Rn+6l371mXFNm45BUXtXkiV
e0sT951QQhQbDrD+oml3biJlO+aN581jPRYnKbkS8Y89LGsCrC/rz7vzMRyt4oYm49GM9d++u1xJ
Cbwot01Cy/XeNLKhArFydtYawhZ7kkhL4lfd7vl0e++Z+M8Ryw5CoCXx/Q8fNPXqsgzA0fvM7PmL
3Tpnb5YmAJ0iZbdAzZVB5vX98qez1RlF5h/pmPSZd9UbxVg7hPiuGdjUjQ1NfdJlwmeJQsfYFYPx
7djNl5MzF3UeggUFiho4loiSFtYoNuOBqtHlavUTLQC8fjE3eIuX90Ea3xZbNOkw6C8KnVU4M76K
yohagpdD8JpPQTFrSLmwH7Q44GiSL+uNhkkkko0xBekI6MqlcyLA8GhY3cFYwW26sj10jfwtkuTR
JZQ0VNqwn6l0CGfLrxCW0+prAcuX430eWHNgPq5AdNkuEJ111GW6JeKHw86cA2jd52yxA9nLT4uw
RY/02l3aUCOwzEiH6O0kTgO4OoT9pst3djN4cIaKpZm+Nb+5svV9Gc3wY2rJB6YAMtl9Lws1g5hy
KWFhndxmOHIxKmT1V5ki/MmQyfjDxM5moUfL+2pfeenJsSdQ7MGUOzu2j47iQaXGU2eUmN+zMrUv
TbfuuPAV7dX8w1PDBXDmrRzsv44/Hp1iCauk+tsbaAOXIjdCRsdI5t7BJww+9FkZ697+HLJyA05i
HEsxf9swFRv6fPeIiS58iYDHsvTW4z8IEjEc2JMuCSF43pK9zT61WvEk8BVo3/1K5WJJazNKyj05
rEXIWtpHjTPvfdrxrI7WPoOeq4Z7aPXSY+kudlQtycBQzW0OAHN2SuDvMcm/2C5OSIiwataXOl/W
iGZ6LXCAVfRheZlRQNApXB11TVGa6iPLSNcy1AdBWzcRLKB9RR61crqtOncuu0i2A2bfstf/cN3s
fZLMw0oCuiTKfU8seGjhzBfVWi+lkSxBbjsNPHl1azmBj8hEuCwgM8nbBl+oLNYigqa4B3z9QlxY
/SBy/Wnpxm7PKLW3yKmezORWdmI56pwdh1kuO+77vy0tkwhJxWaVhOhz4zws8CzBvXIkdsx3gic+
uX8J5pnp2l7EF2Fa1zErb7UqSwiqxN+Wvh34o/e8ijI7NkXNt4mbVNf1aZMx5YUGk15eFDe8m3+5
IzdeW77p2WoES+9+TwX4f11PIaZmP2rm6ZTzY4Key24yqHLjmv5lNnobDiMyIkI3AwtiN1zb9Qs6
vto4VJbcnBnCN1ura0mFWYiA8m+T4eigVGaP7MwHdPHSSGe9Z0e/gaEAuA2I3wxKsHuuHgDWDDxt
fpfKqXelVd+jTHjRC3s9OlZre2fOI/pAg0qfHycne9LyGIUUme8k9RBbqaPbUNBgmnqvW8WhGcfX
Hr1CoAPCBKM9/qV750C74KM3kGlvptR/DkaUVbW5o+3N2RgLjKMdf1az2xBTi7SE3PtrgVYxsHL7
L+XRN0wBznGYUgs9sMN118HcmcjG+HryN6UWmgBpnhNRHwyVnJY1/TK9weY8osrdk4Ie9HJ6jWO3
I9nAHM9yRkkTc9IJI9GQ2M11hF4IDDcGQ7L8GS2qFzYTZHTh5fu29WdOEccEfvGjmcDZabWXHR7s
5WhILQ5JMj35Ur9lC3xiwaFeD9k+Wbx3vnJHey7vE6XzaLbdD7ayKw1ae64uf+/OdjS3SEOmubvm
pbHCbXCY6I27c028JRB929qyHnJB1uV9UNIKnh9V3BUpAPkD3Yx12UfKHUYgQPvTjPM40JweeWGT
dSGF4iA2i4Wtwia7Zq7BALoGrEDjmRdDusP+AAa4JBtzVkeCiDbGMLxAN+2YWaNkKXjZ7fCQFa4E
Di/9S9pq65Mp1ydpJ1qoy3iHceCRovVdbt1Fo5Xz0yJl3RfoyYN0Sl/9NcWnCQCUSfSwqfNSj2LT
FyI9CMJdQr73h76m5z61lp81Ttm23KjMqy8XyJMGpuGWWlAYJhqNqSMvqVVE6+fWRrpwVb4BMmfw
k61zI4fnQRbHJdP2dN081IbxoNaJoWj8bVINuyHxjY1QfI0iYQCOZyKqyxOXNnPOsC0nDfUPxTQp
vvOgr+dHyIWnckBHMLi5CAqHz5MX1jL9huwKV7Ny/KBulyP9zX+VYV4V8vjIm9KdYRZflLFea1IR
Ap4RGTQ83pmf4qZp/H1aAFZlUDQCL3qA55ct4U4YcnTIS6wKetdVO5wwRDJAOGaJ5tp80BZtDkYx
7BJKBwJCULZOZVKesZa70Uu/Yz2/GBl6HfYK1In+b+WBJzYTSgvo2l3K5hS2QG2vRGosYS/NXQ8M
MVQGvOya/Irb5lxbcgodv0eyFrs71uitbhTkiaJRRpdPSLZpb9B78W/qGUmlOvtJMn0n46Soq0bp
pMWWcVhs1wmtDrfm5P6tVftQ6PLi18V+sPVjRQMvtLr1aU51sZ2nhqA+GlmQ99SglZ0k1b8ixLMS
7Re84iauvKfWNpLjosRzwU13MWftL8K3Z9PvniiROU+5hxi+bI2bNleP3tS/IfrkCfSZEy1n5rhb
9O9GqMeRuGaqeFEKOvFuaY1TXPAuOt2Sn1qRvqIDHAOS7kp84tUEk69FWutl57nhywIpW6MOTv5U
VlkFZqlbKI+piC97BWQx6d5Grkw0San+uJj+grVf2bpiK/vVx/awjW3Z7EtlnisAJARySE2qpaa4
Q4TIPx7tdsbCRriZplm7LjY3vpQNY4XtcG5ysdaCkadNmh0gsQrySX7mawUt0INeajoqQqycAax5
sTNidCCopc+9e4/4KLo7gONP2Sbz0nDo/RfU8X5gFJiIE72kPtmhTo/GBmNfUMMc+DGjPdqZYNK8
l8bKvs2+oeqD/0szjq+UsNBrQjTxfQYiWxrRfGSWDdyqZz1MwrjqRK2gONCjO1zHo7KNl9k9dr1q
92xDG96FKUxwzaFFIC/L1asHYkvXYDCnmymR3kzzvOzK3ti5KZOqbdbDXVfyWnT6re7YKdc+FqFF
bHoAiRR2bor0QhNnmlzmMNMYB+me+TNnxW2stT/03TdIdXAjeLCfW9IZNq0w/rYoYIp0+pz0/tek
ylesQWmwoOFaEx3RmfFroP4lSEz/B3VegnGh3qdjv/U13lijXb7GahWoTmt/m3laSkKFC3OOLvEo
Yz7WkbU3iI32c7UUa1PW/M5s70W48wcsDA8fbOI4MDqnM0e5rS9fIi4Po8hA+9L222x8CKR2SH6v
qBoCe7b+goC1e3uR33LMD0j5P61M/s6EfRz85tKZzt4qspOXmDcWC3O3AqHd78k9Bhj2/6V9RbzB
0hOLV/JnEsbSST/HfbpLfO84cdqypTWHTGg3IeKo7/UxWHxAScp2f+Kl+CV4T6vGQlo0TkSh6jeP
/izcaocRGj6obPALqdy94eeo+khCHmCVkFT+zju/D/M6J3qJwdYZ8jaitPtXVlQmmWxedSZmMKZC
vIAhFc09lUpypHjsu7FWjVBoaDU0ZZQoa7N5N8r2msWsk3jLtv44s6lU8UNJ+Fmw6uyXGgqFBVFZ
OLbQy235ewJ4W+PmWfT8MM3rHjCXH/05+cxkc8QxzzZpmocVqegDWXHvoD+h5jC/tXM+hHOPPGP0
vSqMx+6kD+MOczLQippRrc3OgZDjPQ/qFMbUFOe1+d3HzlFp3oPPdh44i7tfOMQhcZ07PO+FuhG3
YWcZeWBLeVJtt3FMxNAG2HyUt3Sx36HHQiE4sk37YpU6CzkFPtu1XL5bCEYrrS7C1i7M3iTOWMDB
gBu7eoERGKyEy8NYSLkDaCUDGydDQHRSdmQznH7MbJ52sVkkL72fjKGyixwNuXlT3XydMhJKwyme
fTrbfe4LzWuNgxzBjNdeFZdZU9OjUoZfhGnG30Um1XKcrXkIZVm529bx6TzSxxjSFbcMz4Xe/s6V
5W5To5KhG6fmD81N7qWUVXUDhkelVCXPJTDEnq1GwW+bakfGVRI5kGqH2PbznSJ15uYXWXFGk9b7
Ee1KGVcTFSPBYgy12syN0DeJJVnu9YHDfEWSnusN7ih4uDxKFShXAtV5sF01vYKLptFIqMu7O8b5
sbQbRJlYsnGbmPIzXdPqMA39eOgyVglpEtHcDLW9mcvYPhnjlK/8krFBtlk1Ek12V5wc1hA79Oqy
+FFWwr5VJpCcbd58r4WqtssocHupvtuldid/mhi9drAag2mFmYjhe930sSixA2Zmb4VYU/JTKdFt
s2A5eMlIaG9DvryoHtM7dmawfkNFuRvJ8LIlFNS6yMX+5ddaHnpYZo9lXSA4JxfsinYfnKxzvjyr
7rerHwtCuowOQalIiq1rW31oEWnchIRkz/vFEL9sv7aOmpyqkz7JnueqI2p+sqaKXfHuU+iavt6p
bhlDTgXIdOE0Z6AAd9MCcx8AJRWjOg1AHGuE1/FTn0sImY3FfRgJDGV7oKNqlxParwPACoibtcPX
0cn+0UOywCztE2uRtdatwNWyLQo7CVkNOyD18c7WDNlvZ5WIHaZR67k9Uo4mG5ItSiz0ecBP1m1a
u+4k51U90WbhhYJEAh7OJrlqK0ROEacJyFF6t5AQxrKx7RIdcNP014Xmk6tLI/ac6+XZFY13V1kw
86XlCutoA2ualnqc6AZ9sAoS53MZY9gHI797oBMWLC1DRf0vwooSBNbGgMSWod9oRJMcdTDRCH9X
w2k4zr+0sgWEKEA3LR8jWm0N9EpOVA1u6Tz0Pkc7Rwk+1IimNQ8aWC9z9UcrHPUqICFJayie3RYO
QmXWel5bGT8v/A1RW2Z8e/9vG+m/Mif+aeP0ADtILXAIK/unjbO1mGPKVDoHh/dZgj4P8c6EeWDA
nUXTPSByGM8LEZHXzlDDntOse2Gq899MiiIvRFTBZf/fL+l/sSZjitZdC4E8LR/iH9Zki3G8chiS
D7IhtUEWJEpvSFmwDlbWr8l/MLL+b3+/ABMiKcMgvYjP+X/6aFsH5UfX1N4hJ2uAT9pK0o8ukUip
Snds7K81S+XT4GrTb8QbHnRwB19Tj7n33BdJyxK/+MV/Kjj5R5aGi3WZrz32f2ptSHvX7wkT/826
XGvsnXZHKrVr6qDCdMQ9tb1RZ6hsO8YIPC9N+v+0/hN34xv8WnrRhUvO0L+96d0oJxwSx7EYq4sJ
5kPEKH1yrin/Y7b+/Wf990fun7/rH877ztaKuIxXOr38Rt4I4s6upUkNajEg0uOjhzFDtASR0zV8
4wBvLd2POrWk1wpZ43/yif/bE3B/OSQ5kl2OR8yiDPN/vtuW7Kx1sRQ+l5mUB9ZcaC57biO5xDCN
5jJrDz5NGA99Vbp9wNOJBUMhsbTnpH5MPDP7/6Zf/OP9cf/xWUBXqbQV/V0f3cbdmcECwKMC7CxR
JTeM7lntxU/yfhyE5Txa/yEY4d5C8m+fEO1Bvu0R/UQ4m/3Pfg5GGo0iB5eMXV+xSizTuOnjAdnZ
qvxtXc7lafWTDhZWlpGhNOsk3GTvrk199By6BK3Y2HtVIt7qdnRfEXwVYV6aSH2g43/G1VwilSCQ
XZDtm8aARd7Ejm2SOOFpXmjbS7UZ0aG3qWZfG9qUN6o1H23MiqHsNTcYe+sA7ZuS4WayE6zVbmVO
DIRH1/yIBIeDKaBm8Vcx1aTNZGnQ5oWHLdHLwYWtOFys9UUZzklonOnm9LA4pYrSqn9o9CTStWZ5
wwC618S8B1+ChieLe191rQ9uUD9WWoscD0JU6/74bvbgtZiW3MyMKrPfNT1rIqAZvy1e0Gr67k/R
Vngs/cxjiZqdytjUdkaAU9JYe16M87cqO3PkqoC2CDpgdOyzGuIv00F6wJyrS/yQvN2+W370g6c9
6YOquP2L5DdZwwWbbYE6noPZwXk16iSSFZLPyq7dLcNQszdSlwVVEymYYgcWflsyqQhM7lJHbjSR
4fjL5vKe4FSc4pwptTRjdE7IQTF3rH0o/GLcQYaIaHXNYQdoxSqj6fUHVl/zLYtntiLsIEVQtsXr
1MdfQqMlsLQcE2XJcIMZfnfLzEfKldFXJN7vKCdSpdZ9lp1I36hAZZBI68bZK8xsQZPc7e9l3xIN
RAq3QNyiedYOk7u/kVndHGUypKcJfh4OAzaoTgrztz7QXqxorjhkNZQoCRP1DgNj/ZDXeO3Kdri7
+iqOMcWwsENAV597Ys3PTS0/KxwXL6lnN/gjsnI3OSRuGWuc4TpRxjGdppPZan+WxQMr0xdAxBHb
Y15IwIcZx240ofTeioT2gTY33ZFMgBWZZjM382Vq5B8SzUhTT8siD1paSo+aKcwdOUl/U1yGG/JV
sA2QcIPqWEdxV3eu98C32nzRZqvblaRgbTutyD71qeH3TdbPNONtwrwwMJr55sdIhQNqbjfdulme
bDF9jZcRX+cj0n+i3CfsSUJVJhAjm9W44gQYbSwCBvjABSTsy9SrZeuJAZzPjpWByL8eNyb5My9O
YfVvnZPFr4MAjFd+e8By77Ccdt0txth47ldXP4jS8BB72sVNE6MEXIAzcZupJlEhc8LS5OW1WAjf
c6vIvyfb7R50n8BTMlgxurW++5lYzrjD1p0mWyfVli5y43ryAOLAifY89IjeRpjCOyQ6kP9gJ/qp
dMYOiGfRphASgq9xU7Gxk10iXpFA+QT413jvwG9QLlDjyverRVsxmh9avJr7UqbtH5jtag6XQekh
4QgMPVpagO5xvm8qvnIozFW2viYmEc0Qep51awVCHZz668VQzvrgaoMLlpRMz0QR1SFdRukTy1a2
S7HWhNlIhl284nBqieXaV3Wr/ZqxMH7raazBGaTW9ASsdnf2mvYvb/Wr17FL140yRb5tuPsfk0Ik
N9zOaLbjEdkC3dU/saPZJ3scvHM3GPMZbnbmqMyXD83ALm7X6OvQyFEc3PnuLrNgz7EEWxHBKnhZ
WvG9DgOlnUmivWKhza4FgsOrEDzgjFZO1DtUe3ljpn7nBK/3NNLK8WlEgrN11j69+LmEM40d91PP
8/nYsdFHajCmrWCXDdOhrG5DByFjjLXbsr4v7NJ9saJSNwnwINW3j9a6RcmazCVqAXqLIlRl6x+V
44dLLUEzwtwk+xa51Z4MjfSv05hXZN4QAQI85CNBkH0VY0OOGAiLizmiTP+i6Piblmg/gb+gWuYa
O4Zj4yaUxFSgJklu82pV+ylBnnw3/uvjHo7B2LS23d5owYhQCUx/is5lk7SMpWcv7uSuThL3rDx8
z+jMvbtwRIEWK1aivGyfaFuzX7BK+Yhz7paHWu8gZfWa6CwTyY893/HHuFigxCf4OEQNLMXlZjHF
8hODRXCF2hNmEmdsTgWQ55bDXvIEzX17LFPNPer0+qCl7IgBmnvHf/KE2e9xxrJuWbVhB6owwQIw
wZfa3hh1TNTCXraYkLJX0mB6IyozRmVAHepY46XvoyET6IOqxbhg/E8vCXb/ilfsWCUYTw54xWK2
sDoTxOKs0MGamlEZTnZ/TCxfi1zFsWwnrFFBzWb/m82g29MEriSKlJFLLZ1H80xwx/rpL6P5NVXe
dHFjkkvZesC9WeStMiTuZNh3Vj+AdbLBa/f9DFYh3Zi9EZ9tk05mrFhlFak2qfADJY7aFC1F0aEv
JEHCxUAhhS2RZKpFzuesYxbRkBHMIU4cE72NN3C4Fov54QxaRnYJC1Uk0K974SRb90jCdL13cmoo
yYfgD1Iy7hK+NGPykyYpjoaYCE9roeIg0FmYUfJnxmbqrTuuldwkvcOMFlAruGd280yZZRz/SVZL
nol12On1jDQArDki0S3dJon6jK2k2g2Fv/yg2/rCy/eizPiM9Rb5xB16WUcI1PxkdeNL2dLtPIA5
aUbjPsZwaotES5yX+wHx0N5M8icY1iwkMYT4IqU+xMB1u3SdHWhVaQa9hJwky3qTmLhH4Fx2Rm69
rkJSocpTwwDA25F1DLLO/RZq7cgsmj1IpMvN0ZpkA3C0Dbq1bnHJPYtxucpBW0JdpA/YV98T7f4m
G8vJUCOQ3rLRl+lbzQlGPGmf8sSIxgxdBVqkIPfaNztzXyf1Xxydx3LkOhZEv4gR9GZbNOVL3m4Y
Unc/gt6DBL9+Ts1uXoxaIalI4JrMk9p70SzTHr3wzXEmC30Xa/YeP2jiMmsAXMsbUMP28DT2mSB4
kCwboRLDj19ZL56VWfE8GsfOatDWWpEmxMWSmzxPiOemDGOnqYsuSn0pd32r46GTwgOWoJouqj0O
iop1zHttQGBxTcmGpRdofWdXdmyk+70cVrzmjRZJRP5asJYXkdWM/VbPT3ITi/DAIq1AuVamOZpo
BieBF2LavAvmExA3l9lPDezoZNVM40+92d9epZ0X3bLQhlRdgm/kUrrLWSC033dkdbWCsSjbUnyI
GlEv2U81SBP5jdHfUtS4O6Nw+rM7SJ+DsX9ZJ8zu2B27w1abBAO6e6uWV2NG2EO6mCv7o2fUfMbL
XkImydlP7/yGXbkhsfFZnjp0XusmteM9ioEEtsxb98i0GNvimuLTqNEuVZ+2vzyjVPWgAKHlWBZ+
mvUBUfZe9+ofjdCVvoAU09cvtlkmVlm/cIr9rfDIK046in5zx+Ljn+fMuAm8f9ZqT5HRsQgsWViY
Q5TOLP47BOKNRqBfmcUOoQdUtqCoOHb01kDgXqR7cBYP/PIPZT1dNT//2yzuTfk25ok1qdPur1XN
Lywub+V9D96le1/0j02+eSwirB9ZyWO35A+y1uI56D77bmTmvPqhydPxxO37o6/Ls48Gm2W67yaG
tV3RmyNk8eazDchA7KpSJSPV7wITPaFWqA5m1fxihWC3BvwjdT+din++MUO71euK+1Bz+riWPr+x
OLaLe5I8ltwd9kMv8tPUVJHVrsmKi/++ombKehEeswuzifK2p7MpMEjr24jqWVSHahvSHbKlt2Ci
aAjc+cUAzBC57NmiAPrOzlGsWwpadQgPaIFAZniHSWRH4sb/eRvDX+8u/StoR5Yr9T9qKL8PwSN9
tSY2BUdgSuAbI+17WthWBKn3i3LT2dleippXLr8jkQiCzAThy1AO/g27//dmzsk2MOm30qeJrV9e
lJd5aURo5JVHjAJibZyLV00F+7Jco3Tq92oUf9ay+BVT+uBPdEhrfbNtkz0704awY7sQbzOB7UFh
MtadNf4+Af2CX48YlbqvQEdeXo7sWSa/68lsVznq/uBZqDzyOtO5Yxlw4EkerWAgDJqyPDOKb7sY
3yBB/RbS+y4CWqDW3BiaO1QpwRVfXmTOWtS24jhUNV3QBry88/eT53zXkHy9wEMw3q//mk0f94GX
1rvewiWRK8aTAuM+LIGxcl+tlha7sanu6sDbaShITh3dciQYG8t5rnZElCEfzbOeaxTyRooyEaJ5
EPaj6eEOmN6bXnVU3fVH0SlSNQvqPKAy9KSD/LXqAKYTKpPdgFgC/JH37U8zGBJeli5Af6VnBwzD
6W7qasglVY+WQmXIuuDgCAAwKF7VLW2Rn1gjgnXPKMJMjI9oQCK2tbfVLpMAAh0tyl/Dn18WS+cr
4UwsLfJ+a1APSo55Ulrd1Zmqr9HiMKYuRnrsp9w0WOssTHEM0QGk1VTSi16/VVZ3to2elzjw91XV
jLGwhJko0b/mq/PMNA0PM9dVRObzBpZM/vZ3f94AzspmTD6OChALGIKod4bXBqc6l255YZI7hSNY
pjgoJmxV2qGy26udD0yyi5S5p31lm4idsQ/ifLYhLzT9URX9o+ncaTZSHTWNx6kq1CHouyO/1dUw
UDuPqxkWOGeBNotmL7fmL2V4aGfNX68xjrQVGqkMsNqshka497JrsbW/ChpPqPt8uKR7IBygZ5T9
yMfjt5HauoC7eb2kLp+Dvog2xgXuYQPGqT331kwhra1AxYaF3nnu0wvtmH6TKLZ34ySco4lra2CL
wb9FcD64j4WRH9XUHxgwhcvYfHBK73AvJ1WRjlEq18+i0pHu+f5ykub8n2dow7FWmrHbQFNbunod
2E1kvftRDNl0XcbJCB22FpAsgwDVcncy75VtFbjqBS/OJauVGbptf5A2IcbV4CHQtvANjRpzEmPs
6Tg41SNDzu+slRKJ6ctu0bPlKGbm9nXUC4rorsfUiVE01DzMf33HwhrGZkMxfGfjlUuUb9p1scwT
BefRsvNzm2lXnUIW24SMU0vDSXHf0cmOo7Du7YPw5Ljj+x82Zk4H9skdxh8Uu4O9vM0Bq3r+l1dB
9OH2sLX8iwLloxo5EUrPflyDvojyTrl7zb0fT3K61Is6eBbWQEOhDjb7Wz6s2g6dVljqeIqWcteN
1XzYymw/1NYBquO73/phXevXUs47n5re1CDs6UY/x7nNf45elVRk9fAkZ4eq846mYcGnml8xJb6Z
psIr28UOxSVbHUD8Ge8y2AeDMAo1rqHhLV4MA9U85NTVZW2f4fcnfsnfkdpRoYB1vwiqeRpG41+R
Zu+yvZcFRhp3Xf5JfR+lnfMszDnm3vhQK81T6+u7xd7MkBrduW/Q8RGqN0nB2Izac2C383FEqYpG
QB6lnnHhjbd1KkNt3NbIdH/IzU2ozPZBseJuV+8SPfXOKdP9rPCX2/PKswULsc6fp3LJL94qikif
6FT0PKvD2uPizQMsrG0zjTEmZrYvWReriZvdtUs9Nlts4xUfZrpo//mNfjSn4sPqbYO2ETCh2Lpj
v1h/Dbdezo3kl0ENS7YNBADZnLPMeBBNf1Vj919RLAzq9JtqG761IX4s0E2RqWf/mOiexw7NUo12
GXhSomxtZ6nuS03ApMrpGdMBKk3d/5VcwrJy/9Rmsy+2/NvTtCBR1AxYaqcQx8x3ViOZqVwuZIoc
rKO1+9JJjNzb8JxRKvm2sg+1U37LUZuPjkAz0aHD2M2te69khopZS3b1nDGNtkocm7uCL5OTc3BG
96EwppPlzrcSnNWWZvOxNHMCMXs+Tntb6T+2j95Z/1L2uVEdtN6ut/Fkiu3ZVubbNpd7ufRXY7UB
pqyofOvRewMJAVOok6/SLZubNOWLbufOO+S3F43DmYnT5oed2RxVZl0kxDZ2ZuMJAB2kxmXdG6P1
UQYiRcvklLvBg9k9BtvFXsV369hXnxJdbHeg2ZBj9nCONSCPyBwyN24aKyLfJTYMsbcXuH+1jNf0
E2T0a+9vlJdNPKDlkQ4+fs/5i5TxL5lPDzo4FdQ2LJTnhmVbJxI594BCKWL8cWXGUMuei9BD1WfS
lunrje79Qdrut1Xa4WrA1JiIJaxs/dzr7Om3dYqXdMEiiKcFV92+xVehu2PkLgDa9BZn4JZsmFBm
LBS+UEdvCc4keO57ONzjiOoPQNyNkz0NKzVh0s8a5laNRYeTDY9D5e5a3aLgEoctrTVYCQ3m2Dby
xwATI85rdvplHCzeUdNLCDcODMtO0Vc5+6wURzfTjd04I9C5Px5zUbyuVo6JeDwPBG3hy8puEmYK
srLp2trmfjBpQRB6oepJ962fwcFpGbd6rwj09162nbaqYN4+1xSDiG/9cS8dYImTRzlhHjhALr4z
HFiOJmWX4WzA/wuKMfgqeh9pCGeAAdepzeIqbxIEf/tUy3ApafaxQpPT5QGhYIE6cY2DdCjPObZf
x9Ria7QupjFEawttrK3heqndqPGnq7ri7FFisA55TGfF4DZ9bnuIEpjeeR9RP7iUpfOtVdOpqLyr
4Xaot1MeaVQ+9ARitJl/rGHhGbfcAHaAwqya/UQOfZTmBafG1B5qHK1Yyru9hTiJbre+Tor5eq39
Nsbs3vu3EBwKXL35wvuLQS4Ig7RNtC4jC1tF4Ch2dzVFTZeRVi1GKfPX3lKkbc1Vb+a7CPyocFa0
Lpc6iNxjMXqvA5O3pmiTJh05eJ1rPawnlw0k3tU48IPbhPkPMh2D3WbfVO5BTnq0VNrRmeTNnKbj
bKA81otDxqoWwF4ylea5UeyJHd+O6rW5SNkY0dh0hxa5SD+UxzqbkfmpF3QMB56+cMuqlxbsdTfW
SUX1DScyP6jUHB5KKF7hsA7Pnl1zk1QnAZRm85BFa3e0P0RD+zhnPOSl+VT247XO1NOkpySS6D+L
piGEmnGht/385y4FSAWVvycicLFH4lQuumif18LZuxbeqsBd4kqv9m1hezF7KKBw/XDWlsBkjzCG
KZ/hDV5cFpem+5hWNKRoth+GYplf2qA+LcBL9jk4TkIZ0Z+V+26S+7TPifCbTn4qHjtjuYw2DE0K
drkOZ6daEk3zYlPibcor/UP2KTqaFgUfMiSb4pLw2b7c0rDDQ8qwN8629kZMA/uVgO+Ar7SlOZb9
l56lmE8M/dXlKGnIJ0caGPrmihYgZ1TIgCY1Vc0BoL2uhYqpRbWwEq4eu0DmBmewrpAQU/TrARRd
YW9oPmxYsYiFGGGm7IaA43KU+i/2XHaR77OhJHtbZ4xRfzQ6t201iAvRvIdR5zxjV3Kt5/IH3c2f
QdtEDF2On6DT72yt+dGZg2dX+vd5XShzF/kPWsbWCSDb8bY15XqyG3Xr/O6Via5x6qE8M65skbrC
kJ2MqQ43atmF+mU3bx5dp6Y9QWv9cbLqrADa7foen5UQ34i+GD9kzRn7ddKO4iHbgv1smYfg/+YJ
XBAdpmjmnXv0wQ1K5DRWvXbChftZ8WAw89qOQh+jqqagzLNHK6NQ812oievWnhr3Ln1znasPBnZz
HIpu47uw7oMA1h7IQ10KfksxyC1N7bs3ZhQUJXX/MKCfYr961AKmMJ7+0CvUjsuCYgLlJDfUxR85
mBj6pzOO6ZKC35WKQWNl3Qp0EYw0h7BWpH+VGnQiW35Jy/wzyNp5s5sePVSAMmyYkHU3ZU3h5DbP
LQ7yVMd0w9rg6Ds19QV45wEtd90m2bo4ZxHIT1Da/qHQbag3gA7wdVDL2kxGn2Sgzpm4F4QzUoyC
1aPJiD7iWYuxS7/qsvsCANQxttXLqNatj7QTcYWINdy27Mb655BW6HUmpTloRnKfqtCDHt1hV7ae
/LEAdRto78oGWNJPDna68eBp6GpwIMUESJjhgMkj6imMGamQIss9gLCvgTZK1ZuP7F1z4j6OC39n
UHTAH3rm72a5fqxzypoJwW8oU9iGzojeRmfO5dVNEzEdTSx3oBnx1isD2jcufLwoIwwkt2/+VazG
o403yGUhtlPCOph58OZ2bCv7Lv3KrL5FCsWlbQZwO4DR7UZHi2sx7BswIE2uPjtZHa08w93kXWwq
GKibv7la40DTfpdNf9DH7KjAxgQdHVdhBkwGU4sLttrOo7n8OkXAHlyUicJ4Aos7abcRVc5m/vRA
2a5pg99JgRErkQ2CGIycchjDGRIeQWbvZVVd5lxd8sqKzY0lQ4acwK0wpXsF8VC90sIZewAGuFNb
TP/lZYkAPdNPwudt1Yt/wWDtnWqLdbv/MEzUolkBxqNV5nlK8eg7Cy7cNBkc+HhgOxcvg7l1L25K
1CO53ezK+5zbMrA/lNV37vS4srS9ZizP9dC/oKE6l8zjRrN6m5YqbuYgDlDQMeYoH7MmeykzJHAt
gjm3yU9AC8D5zSvTpuwVf+HDLOu39i5TYRSfhf7WAcjDCUw+Dtj14uQN4zvw3t0YOGfygEkIG+VL
Yyw+xnhNRaMx/aKuoAkp7gEkaW9GztT8iFn/Ytw3nIeFQ2JB81thoSQlFF18kP+z/faOmy+xkiGf
xY/QsxsW863JwehNBor6re/jijotFF1R4Bnwn31R7RF5/8HDAxZSX4+dlr/Ivget4YWWRvBi51+F
mfIbtg/ttAGz2B7WYiBtnSfOwsmLbg8km2+eZNA8ztv0t6PnQnyhh7Ne/jqb/LJT5mNdy6VVLwA1
ZJ7CvvbjmgBzXOdBAuwF+TZXvVyYLtV5ayIz3n68iRGE+yncEYdSWu5Xf3vVPPUbTOzM1ik76nb9
xyXcExvUHQJqMwoXZvZN6q6M0gaF/CqGIszbjD2r1gZ79GCfmjPvx6A6wGW+TaPMvmU3MCdPj4Fm
vwYa7jshiv7ArhNJLkajyUyfHX2JKqjhGfAnPJtjFmmT/tmNS7TWnHBOjQzANnkuG6YOWiZWLKP9
L6BsG8Grdi295X3YQAVSex8bNb8Uon9ArB3L2l4vawMDp/IMIu8DEFsAWqTp/K3LgQ2Mfua6ijZr
vqzio7Vgs0321jJ/0y6jvwI/VPu+Nl82BB37VBnvjgoeN3e7jQrkYC+4JvXmBCI2whCQrO6834J2
744akNZMJRKkPDuR7tlJlwdTEwrLkYmQBwVAZqHK5NUO4TJFjar2TKAu3lBQSwRIxmdSPwS4wyXt
3Z0W2OWh8+1PcxAo/JigMRB64sUnBEBchSxvi8Jlktmd98mXUuUED3eLfWnqK+xnntS7Og9lpftS
dTQA9ZZ2ccv4ZDYMCocAxaDX1kfhtIlYtVsr7exganAvdFDTyOsTd9oe5DT+sdv0cda1TxvlCN6J
8msT3S0r5se5TB/UAr/JWbj4OOX/9U391YH4GVb9cUOmclASuS+b/oW+WDYtMtrVOGyZk8wuOj/3
Pi7YtCn0tp+B6CTdNK9Z24V1s0VOvWLi0dQzYbuRvTIfbzFV1YzLWO6wYHN68TnZ4tdb2UrqLKnf
N4ZiuI77qM8wK+Xm0bSnb6fPTgNn7drMf8tNnJpe/7em9zdVOc+eTsdtBw/ZMMS9RR+UbwK3udnx
T/EOcvUdmDdZ6H/8/Rw0/9GyPA5TesETFqlA/7mrdUMmkbs56/ATd+e8yh+Vb1EbWcsHM0vJktg/
lpJtMDa/v4jK6bHYGEzwqUM8qSDGrS/DnjlUByZMafmzBMtz43e0nFCdeo9wQ3htJfYq00p/5bR8
uNP4Tk95bpwyGvOZ0ZpzzAp0jPX8ajZu2PvqFCDD2RVruR9Uhx7IfRlbHjULj2Ka3ZaGpsOvTo5L
VwO4+80F8GaV8l78We9rzqbFm1lQ2FFVLXueMUTRgnwkJ3jliIzZzh7HUlznVv8BwspqqiRxsRTy
KIzxBeLjs4UjPxMFwC5CGFp5ybYSqnr7nSHkt1KaPs9Nis6+wEmJgmk+99LYL5KmTJPOkSAL55CO
NvPIPBY21rSJmDDYcv2n0zb/6bbJ/nr4EaZ32Yw2MrX1yZryAxm9CYKly9QZCRjGg2Pzng+CDSj8
H9t4K3znvNka0Ka8Y0IqXPhDtXoY5gZdrn4JGoZwPLu4yq5yIVB19iD2WM9esEZe77xkU84Kea0h
d3h7IIxAtdo4xYIihLzQn2DJLY+LmHgq2JSwv12FDu+XTdU648QYS4xi3Xl1tHAT6a3DgZrV2wuk
k0ifmdjWrXYP89DOrF6jfgWCVRtvVpYemgx0n8oTvR8eptmmQuV0GMYg0mwO80I1UV2lUa0xkuiR
uuCoSTwxvs2eYgHCyzagk29Uc8bZ+qhtVC+Q5mCMDFjQ9fJUy2ZvivJyB/XJwj2saLRh2Yd+nzLJ
wrxWNX+xtVGnrud6858AZJ/KqWfgpebQKBkw38eBEw0u43X87ssbeowLHd1R5vnJcCllhJzCbsOV
KrVr6hWXZtmOdoD1Yczkv8Zmzts2Fz7EY1BrF2eGbSeZK3sjp0MKl5ugjI++2I6tvz2uDeqCxq2P
c93N4WCnLzXU7FDqTrKWFUW0n75mRYmtqbSfDL05Cg3yKFuAm7aue7PUcGOKb6a4tNrYRUWJMK6a
gukizDxZNoN1tM6ilgkil0VCQJmWMNxhQ6K29dTb3vMGKF5ZZoOvqQldPBFsMQ9jYfGUaU6xa23e
Uk0Mx9UXFyXEc1Wrm5zv6juE5Jtx02T+5JUrxmOG9p1t0LuId11YcEN8NmI17b3j7yA13qZ2OPCT
8NmV8k8LaXCbyq91mw8V+Q9sJkJZpS8bqmyKashLkimqeFgBJ+owDQZfu1SmuSc15FZjQVFwcEzU
BxWu/2pz3vteXUazTqDKJNlAtS20mRxPitnV9F7qAi7GmD1JzeBH6C45Svlabn9GnLNzV15cY/Fu
JX5dp9PpA0f4O9UQzsWSsPvioisOA7AVy6ffcEbt6jTsqXnWXq2ivGUO+sIWEHbaLV5YUZDSXXkn
Fh9n0w3I0blPDdCrMC/M1Ruyey7ByjmWBdtg6Vl/MEQYe5CQjIUyEmn7+Z1o4n06BfFkIQ9FMF5G
Wt69bbZ7s5bx6m80ucJQEX4NODGBSzSdSeJATlqDtO4gbW7tLX0dLRYsPmFrwAtoyPslHsrqwZnJ
TZl4LsjGwEropo90podcG05W3uxnO/gzmnkcDNqDC7XR1tg4iZSemoAJ1V0w8wq235AbB/VugV2A
wyHP9ZC9Zp64kRVzXuvyc2bu6THQZHv35JsQY+pBqNCoxhfCkY8IvOKqBiZAAZvA5v+3ei4O8PGp
wr7DA4qPFgMU+Qq7GSLjDsor8Hf3uR9opSiFEFbgb9DeoKli+1ge+YCynVzMP/Yo9t6G/z5QGm3Q
vZtq7Toxu4EyqoqzHK2aBnQmxDvd7TP8wris7X8paKVwdNBquiJSqzDvTzXb3SnmOtuPlRnO6k58
1ZuzGheCcuD2mMWdhAYiLdvWXxtlSiS96j8eGzNEmfXY4bo3PMLOvGVTrPqoRQjzGEKEYGbCTHx5
Vxxskb3hfloG2G75iBEoJx9GDHAsNbQd8ZZuD5rsH/uGAV1gnZbJ+nVJKowbl2LMNbqkXdC22Rib
HkzDPokS5YejufmpEM5+g8iDHJaR+eKD4C9qNFoDa0xe+yYCsPust/2nX1qXEs+ztbIfKucPdlrf
s2391ujNblQb4WyXdZKzYr2w6pljOep/elzq2IkfPdd+3yZED6ASON0gQPtkMhW4bPDCr/Ha4Ktn
dIfJdsPVbtzY9kPuzpvneqNX0wfjYORQI1HN6pHWiMRaqpPpAo40INxaWEmXecwP5kIUR9dux7Id
EmRV73YASqVwq8MQDPx8jvOARetKuOyFEBwofhaXP4pd+Jt3WUJek3C9KB9JjGOVCSCPNRaq+ND9
9X3Vmv/MwfzRS9C4Xvc02JyDpp0m2Vw/b+78BFzq0FnOx8BEGBlCFq93YFujxT2eVwTmT2PApHGb
gyhYAFEsztGax7dWAbqy8xlQplpuPXA7NK5JGqiXOvh/MzeFWS7cHfv2T7+hGVnZERt9Lva6EkfN
MJhDzM+o1HENWUBAee9ITkw2BZ8U9rzSM9QIX91dpFuo7K0aZh51eKVRoREcUDd+lvToj0OJJy9O
Zf/GiVDual+nmS/vW0SITnmkBXr3A2DWvCygYDHOQVrGaC6jzp4+4V+/F1BNI/QQxq712jwZZFck
xFt9YEXaT1lXxYGa/Whrmfht0knGjsRJiGNIdxicuilNQDofai99omchxoy5JVLIkzlzTkuJ4o06
/puQqxiI+KEYxMEYq78WGyJw+qV33SoE0H1aRC3l814YosYpCM5rQKQxWs7vChvtGZnHwaoHlzGx
9TLwRvsEGGCdLU4BoRpnbaMwHNyiOt0JqTzm+s0fe3XUp/YNXdN14tjfsf1/mNflbfOnHpzX2tLg
sFGzvJcV6zO4kJmVCfQW2daPEzGGmSGurWracLb6cyu2W418BwQB2KbMtRjvT6+VrfhS/3WbDdKm
xCjZGbBhclttiolqZwbV1B8plLRdb4zfllPEbjsCWYF6gVHOWfDDCsx/JC/EI0IPZsFumAfseava
Zw/F3z+rnOxcBZAIJsSCXQGPjrUeWkEVvKrJPhQuhPbZzQ+dpk+x6SMM6Wzzh/iZF9ccXox5XGPM
KierYnVqwq+LnCX3L+2A1nvOxVOABr9fxGep04e5VDhF1XxxsuDIVc4VFWAIMFbEtIMvsoFLQNux
hD6IAralHLlb3iaKRWqUOXAkc8R+SWA1iiKt3P6wtSVkCk0WwInt2UJ4OlPQpZgZAWywvyhd9aaM
6sNz6lOLtF506wm9cqirYZ8ZM/ROton1DCqxcCNiTGXiIXMnxm2f4/eeRfC2Ls148ozlvRHVd1Uv
/xUBkjprCU7bgvynoAAAk/dO63UmE+UYjMwRUXiCgQ5ISzJR/o5PRQdbVsD7LJxTYxO7UdTyQY0m
Ggk3tjqNLA8F46VuwQ55dQffXxQPQjVJZ/hnR6/3gE9/q96AZMtkagwr4geg4uRR4eeIEITe7U0T
B+DmExxjW8a7SI2TkUELMUgOcEirERrMllqU2zOZr0/rimfasPxzpiCqFXqdXupmYaGs7D6ZlHuz
KTGdbUWSMWUla3FuJymoGQmsu/T2jJrDBv+JKrqwZeTXxUsxGB9m18TN4p0a3716xFLXmm0iTdte
yDpKoeegQEPzUJ6YsrghhSyTeorl4O4V9Jar3vP7DKONmbS7c3Y0/eIPLAUgBQqKmGCEQgGHkhSY
+XUC3rhYJS0N9rmVSHm+u8ssB2BQNz14FQcsUIr6UJYEsG3LxLx/W/Ag+vPPQLZxU9oQAYFdjiqq
Vue/oqzP4C0L3JK0dwR7Hvts6WDWjs/KIhJ3soxDX1r/XC8l8FvXVZTjkw4XC0Jcl5XQD4pUi7gc
2miaDXnLPYvdN9B/P0d8vWAaO3iMwEwqzXJcvkTf/WG2v/B5u/OuaIwXd2g41Fw2ixjh/0kFltI1
eJNrOB4Q60GWdb7+KSb12tCp6ANqOyfY+4DawVBcyNDBtlj+Sac28good4TiVjhZUJKMsZ628kcW
03kMYGaAxq5fU2N7Klma65qRuLNzGRrXfC318gLC4MEn7BAtM/xCPh0z4q9/2HLE9GuFJQF+yp1v
mF2Uo71DkXwSS3X1uJoZ8l54uvLI0tspabr1ti7pLySUF83TzoXkjTH7oNqhZqfpab/4e8WD79fQ
PP3hhJwzUn55IVUlZ4FsvVMWvRmj/7Dm2pHeXCSmZTPKr8kqNksBILwOmIil+qvhsEi16N+YbKZA
Uys+B/raIzhixPrT+GLZpMiAXDg0m3bSRszSKyr4wlyffXP6aZR7nVlhI046dM70uC05hKmcvotA
tSqc3PaRRogmCEonpAduto7LVCfhXoJrJM3js87g3niyLndGa4D/mCi3yBQ8GKp8SFlNHaeZCC1d
5cwQRH4hjvJA9l+EcY0YlLbeNyAtXKP6tziNcSpV4ZNgsfZJhcidwdYCsKs5sC75nmsIOUH1nDco
Jdq8V+j7ckZz2dck+Ru1/oGlEr72TItXL8BazEhcNJ+mZn/NAnGk8CBTbpnx5bgTP0rVX9CSURQZ
adLMdSRJAFCGOKjRPsymesXKP++UxgAS2MjeH+7xDdM/WuSPyVjP1eS8LpWMmx60I67RMwLEo+si
Z2HrUowD9JGsf3Uw/SEH5IkBC0NWtAUKuPfcR89e7FCjZPQnd2CVjouCYvZCgiKbqzm4dTmb+Uz+
8WXPv2J3VVGzkHRgx4sr2LvTEECOG97dymBX2TocfTNLqXqGjFZl75lV/1cY7XNDQbaTZffMXHZv
pd0x6PPbmk8HbTHKBE4AR9LWfBBzS/hFZ9EsquUbf0lxZzdGrNwyNH70Dw12rlLlfNEAxwZhTpOp
s0hR+K2YcGxIwvl8qSEkjmvBuqIP5w62v5Y+SaxY/pafex9wYZp3Rw8SARaA9MWuUxn2hvkF59hN
ENqaEXdR6FTYTnxBoz8WkP5c/v9g+jUKDzCgFezJ6v5SQ37Tcs6m2bX/uBhjEIx2Px7J7VphTad1
RERha/KMd2shy8f5HA3ICO6whKJmZyPoUlWQfQUdY93WcAn2QO7vzdy+FYNz5NpKzz+4lDBlN0nu
+WFhus9O7yFtbhFSFIH1hQP21x1ntKfkn+1NbzQuRnVPo2lpyZgaufFiDU99upTRStmbDCgCWAEa
R5LqXitnufjYJPsaP4lT1OEkijPBWnx03XRYhw6/fv/YVuIb0zamfEXLuNT9FWp8vtM7qK7E4sUF
SyKT7wu6ov3oa58toWtHLPKugc90fNFItCybHwy7UcCepU3Vf046v9qr+9JXTpxCYqa0qJ60zHh0
5/lSpWT3GPo+dXwyMyEsOQ0muxLXwP84O4/duJF2DV8RAbKqSBa3HSR1qyVZ8shBG8JJzDnz6v+H
XlmU0I1zgBl4MaG6WOkLbwBDCRUbYqgEYtxft8jyFrhngSbwv5RjcOwSCvCuqI6JTE4JIhCjPexU
Dda0cXc9gVITBaCM81dDLU56YXDTKOdTiOYVX33iLUbc2i2PNBC+AVxADdDqWF8gJIYVgkAZjg78
65tIlt/bRl2bJgXdKE0ObSsfhGtdW1Wf7dFIPhZ2dZQAOi2HwqWcPzWwEEop78cMFpyc70l7rkrD
fg3rvuNwJlfUVx7q0OT/5NK3nx5jAH7Kr39UUu3NQTyUARqVs+NiwBE+2BF4ojG9wyhtAXgAEs+C
B/wOTnNbmScSVHmNkuoWgUVQZOOLl9m3dWI+dhYnIHHcW5+kK3PDr/yKL5BKT6Mm/zVGTQwjkYZX
gGcKbCqs3H+wIWxCpWqN20RYPT4/2CT0wB18lCDrVFKo4h3bY6sZ3QKuQFTCAL80jfJLbYTombuQ
hmg5PdS8i1u3KJ58XWU7tH1xenU18Q6p9/0wLOJXYoxYHfGKF9sRp3Fn5/b2PmmyBTiA0nzYApet
CLSDwSVuCw4ITdcbEKxXzmi9Dn2/S1rrFIzx3TjpL8h3cYG00F5QmsFNpkDmkR9SbwEA/NDQ5wVN
pChY9G6ne4nFFuH7rsuL57acH1GlBUuTHjFoBYtaUzdMxXTNOZuoFJBsTbAQjrKavgPb341GcLR9
gSGpS5Glre9s2IFPgpAJ6FBu3gCWLTZuM9+x+yPYKCHq5MhlU1aJFi/LkmVO7a2Nfp2ny4cWcGyb
mCcnMl8Nt/jjluUfR7avXMrBtfD6g521tP3Iomv7iatrWwta3eVP4GGPNtV0OoyndBx3TvDTcHG2
KzCcw3hLLUcjQ8cFdhI58q0yMiK30DhobHTmqN2VdnZK7PLeCek4x96PLtE344DJd9AR4wGW+I9E
7IFW3Gag/baJq+hE6PBpjuRPjxbPJg8H0GIo41E0oxXRtrRMyt6kOwj6ujOvZxwTQyf4z5BYiaBe
up/r4muaUMeS2XfgQffY2Z1EZe4Lg2umYlN0nfezXsRAkReBk5bnAAcrSBb1sTSaA9EDZbDshlob
Rii0JosuDBAp1fdS2MYC5b4D6bvN++gn2t8PEfoOUDOPgAv2tp4/4+61xzXzZJQYmCrx7Jf5CeRJ
SEQOVtZjb5cjpdFK0T00KaVS5oJ0gqdNMJ9oHpziMgwoYJbXo6mO+VA8FZz7rKwfumqAc5w8Onm1
792R1li9tFEjyEtIw43qmYrXhDRd+GSnbM7O9+57VZyGCA6fB6AqFT8SjWrrmHw34uBO9IYm12he
FG2hKcODDGCrnzRXdt5+1qPxLYKHtUkC2tDIHyCT3Q4vXdr+GorpSUXGXajHa51RTEyCXZFI0OPQ
WtHlNP6YDcAlNvyXhKR8O4OtryK+DwhfBcpI8ouhB6NoOk30XSeammPwzVHmqSyoTaKTeB9Y0a3X
+fN153I3dzXINXcowUSaEkB1I7/nMbdDluF7kttYF0x5DBvIpGXYxMMj0kn9ETI8ysOx+Obl1nPV
Qmno5AFt9LtJAqtOkMNbzBZesGxMtmMFoNSfmr1GgYsm4lNNWnxPLufs9eD8CKGK3J7XtdDvSPXo
DJi2JVylPE2D4a3OAIQE3AIq10WCCG2faOche4AaDG+OcFBBcY37CS7UJXmDtZaE/VfdwEaGGl0d
KbzVqB4Nphw3vPjY9q4xUyXwKFwWRBefJNSD4jbOuUEuiEm8H9OzTNdd1CQ8UztypajQFyQvM6BZ
Hp9OP6bEP1cW/QF6rR7+tS24x/NfdtHoWAtKCLpXttJKm7a90vAwvSkKJnjdh0b3ZEp+QNdkoDW/
Pz/MWpjk76dkZsJBG8GV5mpaRmbM7H30mGbTLdyTnSJDuOl7A0lDnaDLd0EHZZHBeDsrz5IIgVDy
x4dYeCuZDFk1dhc1ej5EAKQhSE4RQ2TNXN8lYdxfORUP9JPb2snx/DTfrx779J9pLvv4H/UREQW0
z+h7owijKOclE1pjg3QQNSw7DJhDFV2dH/Cj5VPCsj2pTcvmeLwdUI684T6yHxTf1PCra2LX5fxT
r72wfu8/qPbUMgpb/O+HfTtOQ3NhRtBigVgAA3FrVRyjCgf5KBx/Nl1Ovmf76YVD/9GecW1LKRel
fm1r7+2YWs+yzaKsOIyTbSGMCvYqk0ZwT7fdu/AZP5qe62pPImWxHILlp/yzblHWYmHeVdExSSG2
kne1JtpvTUZBITU68XPwZkDG0LXc+cJ5fz+yZ5qKbWqZ0tNCrgRLumzOa93UnPfAT/dm2X8GC4sE
o5kqGAbKPU5Cnc7vmfeb1DOJuSxXOwSU0lltUvqcKY4YIZgCI2k/Db7l0Y7RdvlDK8+H5grR7/yA
64VEk4emCZZAjm26GgDG269r1jIiMA69A6h4+w/2RuhrVj490EF9Pz+SWO6Rfw/+36E40kJx6zva
XB381oCyXeKcdZiLyAarZ5s+kohdTXG0KMrhKXEyyDtZi9IDKMsw+JWLOX9VeVuF93ElaZtEVd+g
xowq2bMHrxFzrSQQlFE9VVFBY7t+LsJS3xZ61Ddp2sQv52ewXhwmoLn3gVbxwRwhVjuxswfl91bD
twJD8OCYIEfrrhuvKQ4CCsvy9sL++2BtUFKwNZo1iBW803CaO1maDWAzOt1/tVLnsbsO6VkrpBns
X+fnZn28OotIksWLA5n+7Uao8FpTwCH0IRNV/IRIoE/8EzdYxYXJPizmGT94Oo07JcvwFpsWwKLi
4omz5Ps9ojnjqGO5nlbCWW9HpVJ0O0zvQLU5OaW1tp57B7CcA03jhjDA2DpTWpDKED/OA208jbA8
SWcU3FDZzG/5u9ud/zLrW2BZdRYAqANKSpazfoUruqFT2UXeQVcd1FlX6ocMlNwe2X64eRk6G+0o
yv35Qf9OdHVYuHc4lhb3jnLs5UP9c+vp0ME8dAr0AXh+rjajBZXAQbf9q4zn+bGJsu4PDj+tccNz
Hd1STDHifZBO8hSrsX7AuF3WSwYTnYLKMx8jxLyiTVJI5wl4tPVih0HwI4Rm5uAnBrI8zLHNvqKe
6i7oVsu0H8cp8eWhRgMl3ZHghMZXLwXuvMsC2LK08mjIU1gq0QScqMW/mE3f33FHYU1smZUNAA4K
LvhqWb+UKfYjWxNdUMBOpqByWYJ0dnc6ilz/SkUuVRKZxg+TcOQDQNSR0+9PgPBK3YFUppURm0ea
EzhXAj0zQaUF7dNUuySODsJ3CDggFKoeGzXy7w19rGBat02bbuNZ1biRjJTPfMOvf3dyzklg21r0
Fw7qR4fHcx1p8w5r3kNrdXiC1gIvEBreweIuuPHGCPFgC9hqEM6IxDaWjwGqld7VU2Rd9b5n7P3Z
ii5Eix/cFgxvEot7jke/ZB3G5RlrNqAXqZMIfFBl54vlQhyNNI5yyAEX5vzRde4RC3umsC1T8Wy9
3aHSCkn3kswHF+V0t8IU6o+oy5AEH+0P6Oi+3neGzdmlee7wKSppZls503TbOq0zfyoBWaNYHEL6
umntDLkoKhbpN9sgq9kGU++AnjPCHuOACSrXwDJaF6awzlw42R7fyrXBlXiE9Kv3Pa9hGaBvRXE+
ECM1QNMNviWe7inDV/lQbXOfpjxdi8J5MYmbw5vzZ/zD4T1XEAVDKyYSfvsBdTuVTZ6A/xY1PF14
kR19+pCqpzOYoI0xWUTTALhGp9SFkd9fado0ucsQj1Ja2Ob6loU/4QeV9g6Am2cUrgPCig4UdHMa
UNCSVw3qGChBB5Kw7vycPxzZFsJyJFcqWcDbOXvjTP/K6f1DjXHDLWtdXFdzSX+hlh3Yml490jS6
dDzfv9tEHY7FA8ofNvDMt4Na1ai7PGv8g7JtCiVh7+rHOZWgYEM6OYPKH85P8v3CEtxwGRAgo0Dp
2atJVi5lFYVkN+6Sfv/D6AvnFzo91ZcZdz6yf6sPZ6xCBu9FoGOqL3zh99eAFku+SFBOaCfWD0dp
9h6VYPaw6vsCpfgheMLWwDuCXvAvxEPvhmJuypWk/cQLJiHR2++q+nFEITWMj6V2JYY5FTpUhRFh
/or+8vlP+m4JGcoml7KlRZzqWssn/+c5RK1scLkioqOYMx1gDUSiD4M8PoKWs/4rUfb9fwzoaIfl
I7kit1oFq15PBdc2cb7w7AlwL0zlz14W44Ezet01bJbxwoP/7mD8zb0tCx4KZ9Jaf8vRKpt6LEkW
nRASJkYDz6LFZGuyu5xeWuQ8AEqxt+c/6gfr53AFKl4uKbnKV6+W6Zo9tYc8PqqyDh5SEz9Y5G6T
elw0TUConx/tgyV0XJIbQY3IRFx4dQqr3BstdH/ZLXCx7wgExHGOUWV1ZBNjQjzoX+fHex9LokrN
7WqpJXAjglpND+iB03rIdR8bTLp/jJ2AL1RhPEw0Gc/yJaqDIkXyok/IQsaxf8WTbfoZqTj+LGZ0
BrZGFRQPXZ1i53j+l727H5YfxrGxeXVsYrxlXf7ZzI47JzbKaRQGwnyEnqGM61oDHQjcKt7Sg9ZP
YUSMEGRD/Xp+5OVJeRNVMjK2rOZSPCNMEKs3mzp9zu+hh+U3bvmlDtJf4wx+Q8PDJjpMsy8Vpohb
U8Hrj+u5uvDsfDRvihQecb22OVSrHdD0tWzcfoqO0xT/tiq3307twrip7HA+Aa8KNy1Vmn02YCJ3
ft4fnC7e+UUE1dSUSLzV9UEPZ5iJpjldg+Y0G/ZIHhPlN5UDw9ddJLE1JhwXjvQHx4vxqI1IrmO6
WqvwopE50hkpy9zOMZzBFE3757pp8UYJFP3XC5vqgylyB7tKSl4xnoDVhWWAU2vqyouOw1AasBKh
NtJnGA8kNNlxzpKJHvZ8IaX/G9eu9pPL+ZJSUOJaxn67kw2fbYvtXIItgu19RqMMmYnR6LRJ2J4W
p8rviOO5ZHus3nvUrDcwl9G+TiILDS8/VtGxNyk6bkuY/V9DhB7Nw/mF/+DScfFp0EuURfVPrbZc
K3KXjHCiTOxGDqUDDL77bTKWDoSjvBZ3g62MS1f5B2OSAjg2UsdLyUOtNht4/t5QaKAfiw6D3rj3
8FAhmrv1ceQCHeo+n5/iB9uMVJmlp6IqHbk+053UBdZvWQRhyZKHvIFJg6+nfR2Zor/wKFofTs2m
LU82zD2+vlKtzk68WMDbS4zMuulBhNyP5lTs6pb2bNvj2lUJoU/0mOJ95wmUgeqquE6aCByq42bY
F+Sv7Zjiadahu9bSqvw/fwsXfqmDwqQyLWtdynaI6uwy0yAfM+E+dq2HeAAix7sEsMeFy2x5PVZb
H4ieFuZSOvO4yN9u/RHZxEm3bnCsWGww0CbQwq3jN0ianp/TBwMRxjlsYy4S3rFVmmBiroKsHXSO
1K+KZ6+uMI+0Z5jbF77d31/8ZkYa+q9mNsvivs8KqANEYPNEdpzyDK+4GbFbgHD7KBkSpPznHpYm
FewRbBlU7cSY9+l4GpAhwAI3czECpGyZ4PLW5hd+2PrZsKVNkCKk41CbEizv2y/dtbhDQB1JjvWI
HzaN5Nn0Mci1beu6UbF+kILMFx3ZIPk+CHTGLnz/9Z5neCIWWy6Zokeithp+gQqg7DWEx1aAqd/E
pQ/Y357xT/IrgEetbyTX51f8oxGlxxVO2Y+3Y53J+6bKSZ8a+uWeOeP9FRlXntsJFBxcYhe7B0h8
fkBLrQODZZKKg+3QBCI2cZef9E9IouwJL0/VpUcFy+DUWwnqui3IJZktFpKdW39GfVQv/FpxZQNY
f1b+7KJQqMvwmtpgez+CkAG4CzYht2KJyKSLsIDZJw9j7dlgjKv0FjGl+QbfgPzFi5oY1K1OYLEX
6Y2O0uDWjBI2Uin/4G/oXVUSrlKdIAQRNcoFTgFj0EGq+L7xzOpqaDFYcLK5OAijLq4S1eJA0Lle
CUi5aI6egGoNJzxEWieDT5vNvQwXxPCI2Ca866YfQJBVvX3Ei1T9jMuadpCDT3kjwgxuuw3zwcud
U45b+bata5zi4G7EmyGLp88hRuj3IfEhmjtwD+ZIIH6bz1nzyezhQSQWzqXRBIQdyxO3vK4L+iNG
hVI36EmcXcQUoNAcwUpCiHpToZ+JputQIM8G+aZPzHxbDZPFf2zR9w3z18II/vRYdt245fAnjKLi
dsRQ6xjVmXmqRdBSAO1wm1uqoH0JyowqdLjpGrfZGZaJOdKYoppSKcD6owe/1q/ikzHiZYxS1Yyc
IuQIW/btjavGfD8ZdbTHnQzR8TRpPqFCPNybRYq0FFj+Rb9GQBBwqyN2U2N43XaUCeNxju6HLGt2
GlvefYquGAhfWjb3dr3I3Jr9iPOhPXUmXxNQ6HU6OM52dDu1eLtE1V2iJnyPEE1B7mKM0PntHYld
c9zeu4aN2N6cgSuw6gldSFPbAu6nbR/HwVGEbWil1wKlQsMcTT567wVX02zqb24Q21gJth3WOlmw
9y3z1qqATs0jBWMJqhrUMvZe2YA05vmD9MHJXWpirlpeBYHK+9tjhAZO5Delqw9jP4Mpt4PIQtpL
5APqW7ExfwsxaPIuPMrr98Hm0aeFQ1mD65tG+CrEcZQRm2PHtrZFa15TX41/Z0C+L4R6H1zCFMhA
3hHT8NffauA/F4TboA7WUUWG+YkMXaYCrLfxag+2Zhb6D3Vmof0JvSvHmLwT9aWy0fvvytXvUgmX
iPoz0VWcabrgjCO/7pa2QPbAnYsImt1pZ4AMqrqHPFJFc6Gc+tGQNkgNiu9SL0XCt0upAxmXU7SQ
cchp7ynkFqexdTFQweLa/u7gsXIpeBHvv7FDq0prJV2Ta39dAygJ77AexUBiDPqs2FUzjfiFXRiq
HYKVyGGknLTbpGmT+tCC5nqBZoXfZAv4+1YOFN/BtfTlQxhlnLk+5gDsXVQXFtL5YD6gsd796QK/
ybY17+0I/WZKfqLjJO5RmeCU+3HnQt0RQ8iJYpAdP7Y4hZRagIr6gH/PnxW9LNq/8caycXHdVbxy
xB2eszosLV45dREl2dH1JXB/MGt+fZO0ofOfTqZ2uBoU8jiwNauBrmAeiBeEHTDTmxyl2+vJiSYq
I2HTPbU+kodbWN3k90iJIaY3gHnEkSv0ETge9FD/cmK7/w+JKZcotTNbDPG8wH7FAAuTyQX/5dQp
6n0R2k/OthyqSu6GJKiP6Ht1X7F2r0+hBulL08t5dfwk+dnWsQGfWmezedSAJBZjNBc9CBeKxAQT
6rOKJtx1BTQDREwGhZ9nVjmx9QmJJI2A+oi0yqaleWRsZlTnf5hT4uEvEPlWtCFxz5/mKkIlI5hM
iYitXaFBZcZuBm13gpCyz+wRcYKi9qfvIYDRmA4UnIcbXP6gTSVGRQIYDACLYSgDqNwgxS36q8BA
X8m3UKa9CrH2O0DlaWGqtSkG9ZXpO7/jYRDmdpGj/mLPlflaeokubwKzcKBti8p+AZkhR6gTYZ5s
S4Sbf8tq5MGH0ojEptMj7oxgoh8+nd8nlni/TxC94zol2sY7Z92ZnFWY+jCfjBvhATo4WqWhhxNo
Ra/euG15h7TkyewcuwMeH6F3Ao/EnbmM/CUSreinx5uZx2C40Kl/byZCSVk41D4l7QNlrtM8HyWh
CdkO75DOuVFsGzq4wzMHKfnsD7Z+aS1U2TdTPFX2HrxQileIh3F02II339URkig3fVVDrMC9/C4y
yYfrRsTo9sVVP+09c8SimegE2UIDt7YnmMzqaOG5V114spbwdXUK/53Gulgdd45ZE5ShAOtKH+W3
CYsY4MTuf2NTCczfZfck5qWXdX5VPxyWOq6wBb0jAs+312tbu5OSTQkxvPLu67xrgUGraj8VML1H
iAU3bUBQf37MD15K6pnAzpZxEUdejZmyLzoqJNMBu53q2c1V6m9zCFrD/vw4758OdiulR7BR4Bwo
/ryd22DSoQR3ahxKB4mCqa7ML5WCdUw5JNljziwubMV3afmSnPw74CpFVFFMYO6HKK/BZf5s1BOi
aojp7CqoWpiPlBL9CeQmDIvYEL8Mc4fx5+fRsqwdPsoAxoOSy4/m/lU7IjNkxKglnv8i4v2n96jA
AmvRpBjA51avaTZk9jz5imbhX7JuBGQWZQ3D8jgLjYF5g09eu3XB6dMSpKDxbdSx/po6VaT36P7A
qKxHdEauRVs1hG+1yDE/aUdYA5aO6nQ/OmEUI5zd6E9OWOIBOzbZIvWc6weFFdbR1T4GMHgNKXXh
GVt++dvzg6iyQ/nFosCo7DVip29DVWS1TdcXHsgNbhntsHWxNCBli4JLHlPv0zTP+VtYcjU3obmO
9ZDLysFgFv4Bs7nsCku5FHIZhsAA9LNtY2JA6JIuH6BLF1dGP1cXEtMPVvHNXFdhWKM7zjPOHrAU
QPlsplwbn1O6TZfQDx9M0yXdp6fKvUrFY3WAUAHKfUCcS2s5L+90GsNTaMzkTtX5iLJ/Rnkx6cqv
Ym7FxjVb63B+t340TZoizgJmpaipV5u1McrZrnVh3MiJJGRrAP+Fh9J1uXkBRff+EvRo/HITAbaG
aLqGDfQ+Lg5YyMQodQCruR4oGT/OY1DcFUkWQ+63i77em1bvjBc27V+o0mrXAq+xlnoxxSX+eHtF
Nd3QzZPW0QF7gRnRdwgseYVXqgEY/aY2v0x8269Z0gXBETWn7lDSHaqugqSEx902VvZoIceNamBZ
o7Cu0M3yYNsDIrnxRYtpFZhsrLhbB8WexG4VKpYx9YGl1Vu736TGS6VL8Zkn/Avbm/OL966MxWVI
BM1lA42Qgo2zfPR/MhUhkxqrzbE64KeEzEZopLsgR1gfDQ38X4zXtgngvVv1Ec+eCS1FNDWtEVK/
RPsazs2Mk0uedsEBmrG4lMe8A4osPw5DOmkrrgwujdWPM5TRRT6c8iPe8+pIvds/YB2F73NZ9VvR
0xThFwzOxgsH+eANmF567nAJuvHBlQVSxBPUllya8M7qGBtzn0GxhBA+BpB/dbk4MwBqvHLM0fh0
fjX+vuOrjUZKAzLLFOx0ivBvV8NisBDpR/MwQdtIDraBHhT1kAq/cuoY4tlyp+hXW/skjkKM7iNx
nEtqHo/0WtFEb15zYZbNJqID7VzVnlsguTOGFb6zRN9oxvuL4KdnOL9pGqvvoylba1/jeuwBES39
32lao0s4+iPEWwOgUIwXW9hVewT2TDp81GieRDNO97yZ5c86rINfohz9PxUwfn+PyAwO8WEXjfAc
YnyUNlQnzZfRn/UvtPVn2Os1LAwvTMtxm5WYsd8kRpPvUeM2nxIePKQcvQ5R4lpkr27dl5hMxBOk
5ridRLhDqNOGipC2k965OJDdozYm0huGaF/KHHoxyrzkI9pMP8VV91VVi7CThx5xJFRtfUfWyfns
S9RT9jbKmxYiW1796MAzx/7ZkjEfpyzLh9pDV3QrWgPB8gaQIT4+1KQOVRZJuA7uouMPA68sL9ww
Hx1DGuc0fJWlpQI4+Xbh9QD1zwhNtH2wTpIYSj03NCSuauiLPlnPXH4JFocOg7LczrSHx8J5rlEx
gFiKzCXM2HgLXM3+cn47Uitg2PV+JCjjerdo0byLAcspKGMuuhkGkIxwqEeid9cVMYyRGLlFZOKa
78iYhDjWenb1q2zcqt5aZTEeiyryfiACECCWR+Mqxi5N9uMeVzWN39/gt84WhdXkLhPDmOFRZBfT
Bn19+xs7ovmNAwfMmk452R6YDdXIWjvZM3A5534uPXFFFa9tkXJqgs+FIzjxA7LVx8oFpU4qZwTJ
3jEXg/c51fJn0aDYInOzek21iR0E9b0rEmxj2GQok2yz1KuOaRDA8PNtWV4BY/4dYef4qWrQbC08
J3N3s4+wZhIgM47m6vR1nPLuqMyq+TLxS25T24IwN+M5vivKMdp3Et/CKK4diJ2l+OKUQ32Lx9q0
ldwb2zluOazEavM+r80INnap0FcOneegCCJ6e2H0rW1b9LJkl/5X5xjJ4PPtf7KaJnf2rk1qt8Vu
FFSp5Rtfw6qvb+y8mOob10KTGG/IngYaFcGTCkv3ixNUw0kWKv6EsxAiynz+5orHfCE5zvrWT+Lm
yrFdmlCFSv4UuHC0Y+c+aBS7bp2smm85s8l20hUcX5VN1x3Z1UvkRj7s4BKT9Zx/vHc5+XSjA/43
NkzJdAcTGAHKJpuPvV23j13jx9c4J7F102R+aQhQT3WlEcdqZ6U3uR44pYa27t1ydK+X/bQVMtIH
syyKhQlUymznDG13FwQQpPy8lL86O0QK0wZFuBexl3wu7IHS9YXt/273U88yqfVLEw4LOJPVze9S
O0lDD080QbPpF5Ap96tofPma1UZ7pH1LQmQGrl+iCq8QU8ssW9d7Mtv41/kfso6wFPBvMEFgMxBr
EER6by+Hpq9CY6B3eqjaUb/Es4aiJurWHq/Oj7N+6RgHxo5D2RDUAXW8VYnJE5VsOpGA8Mur8QW7
MLR3E+Sp0YM0i+fzY70rCCyDMRpROdgvix7k20lNs+5CIyyW/oIfJ9tunNL7YSyPtUEHgELVr6iz
CLF8ejvPXge9NGuS9mfVhyg8+PFQ4r/VT8Wvfgjt+BoNxOmP8LvuSAejHZ4MO/CerDSDKx86DoZm
s9fMT+dn8NHXWl4wC7YKTfM1+NqNVTPZIeDryJT9z9hEb2aBygzf/CyE43t+sHWxc/laS4trAQSB
ANCrCDS1omHAO4JSeRr0xbHIGoC7+IQZOAuK+ZeVODBhKyO2cJ+cy+5CQvrRVGkpskrA89jFqwzD
RwuKXBHaA2TL5C62XUYhA/57Y07352f6frNTOXeUYMMDQQAY+HZfDHFmEIQJhdDYqL7PM9YZG1xN
qktf9F0ZAKqKRVRHXIkFKyD+1ZMLO7AAZJU7BzdBYuYaoXYP7x9j8vERjbHC2lpVoL60KHAuClyV
QES8ST8NcnAX5fDIoXyKsSc0C78mHEOf073Omsyat0g/z82FK+D9+vNjWXaSLKoCplytQMX+9Z1e
2egv+Eg+ewQweWx0h6gejKuewusWubAZXT85XwpN3mU/C8huaXPS9ORdBLn9dkXMSOBGKDvjYCSm
f488iT5CpMaeeWhIAXAAwRaRZyj5XaeVPRP1haUgPEXeYGO2DuTNHJ3A+zix8t9xGDvfUWaAGo0Z
IJprsg0U1rRQge2t0tR2naHXD+hT1npT9EbTof7qEvMscKVpo7Nw0FeG2WXxreG21n2GsSmxqxHO
E6wY5WMFnxpNtFXJOF33UZv8h7lhJ2+o2k7ITqCyRYTaljg4mEs5eyNBuB1GEfag6wKjjR/NQoYI
o8ga9QKAYf0n08bKTFLzg96HAg0ZdJmJP21RUpJWgVd9F1Y35TexS4mSB75SuMbYsX+aakGwiwLj
fIU+C1YKY6zkdG03BSYRTRkWyR1uP1bwUKVy+jqbsflHlpl1l9sNwh4NFNFfRR16cpOPbXPXoYeA
Uj+XQITUJHCQm6anobudgqL7D/mcDqYJjzT+OeC5rhGB4uHOwiVysfupOSi0pI49YsDFXg6jeDDj
Adqxj4unvR1qWbdbrg9WFHrN9GpIH919VbZMxfSl+M1voY8yEuhtOldnp27uk1dickUEg4f9p0la
PiqyZklHOlcE7LOD8NF+iFDn2jdVkjSbLhXZ1yLs67vcUOBYnKxByYpA0cz2KjbCO6wNxuSqAJ2T
XgWxkRob/BIBSKRmnmJnkg3FIo6hu43UTVhuwGGW4FSauKKpKQeMg6jWIWSu+947mm4Zkgi0+KU6
spQIihty+Hb+lnpXi7AgY9KOsWC6UZBwV6+Xi811EFq1fyhYQ1oJQYZf61LRT3qE3eo5v7Gtzr+A
lF5XSjmIvHZAe22wUoAiVzcWUqIZkUbnY/ZmIXaUpTo+Ne1QuvuqLtEPb5v80/lpWut5LkNSrCMG
osQETnt1G6tkCtU4MU8jzBpzR5sMtyK7swSSaX6EAUlvT7fCN4j/QDPgBhi10bOGW/91KIcZ4Ika
/ds6Qm0Zsn3t+FeoKSHlQLewomiJHeb53/v+5wJ9WR4oCX6Ni3L1TI5lgMhRCWJzwsWeILJACbhq
yJBRoj3FiNb9nupY/Hd+0HX9jWd5qaCAAqL8Bqps9Y0SHs5UO4CfO3zpaPhk6CdIGP+l2UZ7UYrm
4BiB/uP7dnqYLDu5UBZ792CyRJQMQO0BnqMCuKoZOLqZMs1jcCAacNRhdFIDGe6onYILMci7JJXN
QAMSpBCxiCMApb59CFKUQipoQ/4hT40BRYceIZ6NwSPQfQ99MXrwPhZzAzFHVoKAJOoKV4Qy2Fs7
SY+RNyxYBOFS3XvbTNHT3Ux9hwlNDosjv/BTPzgpuPeB7rNMh5fmb4H9n6oWMqtBLewkOOZdY183
yEDGIEXG8DPMacQCIivL+wvZwgdDLhC/pY9BfdL++/H+GVKVaF36OZ0hg/f7dnFrPiF4NT8iU46g
iCcvAdDe77oFgwQ4mDjJ43SuFsPLg0KQTgdHWWCP2pqlPLk48j4Ug/xWO+DqXHvEaCLg1h5sbBTP
7/mPLoYlQlNUYjlo/PV2L4DRcCw9SuPgBXV/rMKYPkOLfUWee9HOh1t3Qz0TwZg8iXdx0bUwVUMK
OgmNjAkBvfs0JR20UnJZNFQcNMOyKIofz//I9W0A04pPRGgAitJe2Dtvf6Oa5jjAhZ7boIENRZLq
7uvxZ5uNoFsaVMIQnavVJXTYOlb+O6izNG8o7lM1Xn7UP/tAzmNpBCmqF6ozeDbxEsp2hTn1N0Oh
ENg5P8P3FVKmuBRvFxwNQOb1OzQlmB5FTUqfN8wxi27G8kDRNFws3zj/CWK2m3QUNs4/oIyHZGgJ
xsxLt+566y9TXtJkaBGAHGDxvJ1yNRtDhDgXcsCtRqXTqP2qvamtSYPUd4YZeWofWcsLR/yj78xL
SNUMhBl1+VWyWgM004HlRscqnha/HIl+oD948D5xmbt09S0zeFMHY4YOeB7Ie/TVmebbGSJDwD1u
pyHIbSPJdmKa0segTgd56Vh9OBDpNzjuJa1cx9oN9DVEngRdBQ9rqk1BtTX5nhUYU2z7IcuNqwT7
sG4XWV4N5aGvpmELnimKryG/tebeHNqhPnD8yv+GzvZ+WNRnxYU999GpchxP0nLSHijp1ckfRDx0
kcr4iVbkbw2che5A9ZXPTVhjEFfiPlOk2r0gR/HhoK6AogWVnJ7AarW7wbEKRfJ/7Dsh+9sBPA/O
0TqT6BOqNN0KQNRfYCeNF+K8d2/esrd56eA0/8061xX5XNVVIhI3IfHGmK3MAvHQtijGKjsOd8GM
XxclTNSVrTk7hSP+sAmp+SYKLHtb993vDGXFZ4eH8gHlv2B//vQvX3q1K6GuLvRvTXIIZ+Ltrsw9
J3LbuLRuuqb3FmNeaHJXTZjRQZqs7H+cnVdznUrWhn8RVeSGW3ZWtGRbsn1DOcjk1IQGfv33oO/G
Qru060zN1LkYn3Hvhmb1Cm+IaAigkEp09dzqy4xW3SXy3NnDSi3Ot2ExwF9DkiqsW4XRZdlV3+Ep
FvZqAtoutAs5nXUuvJDhLHoWnm3r+vLn/0TUWSjktSFnX3EyILuOtTC/NHg9aoEsmYRvagx0gAMV
pvuVDC1zd5Hf+p+BjkYFMoFO0gW52aCCQYdpig4gelV77IWK6qCvRxTpMa9KkIyKZvMJhTsDuzYN
leMUJEbgo7xiByZ4Jdq6TdM/+BS9Hmr5JrpBVYZuZT45Uh7qWE/uYU/4T2FnoEc3x/ikCIjZCKhH
QoWbJhujJrB65COPHx+Cc0+HYQ1wRto/MLest0/HnW2VIYQRX/nVlDDx57FUGSpMKRKdNyET9sPH
652Lu4ynqHuAdwPnWVU+VqgbMPxFjFSZh+dz0ukY5Y21mvAdH/0v/3kx3zRI4JAycUh1VpepgCbQ
lQUwJqZz3C8RMof+xnWRL0SSHcWuC3fKmSjDB0U+/f8qH6+Qw39OmlWM0jDp7xwL1TJQ1r38hXlE
Rqtdix6HPNWPBf+8EE/PfsWeSSeKZGphh759gU4faihAye7k4jezoTeWLnaAaLLlrWQc5MVHXw3q
YaBmv3DbrFNIYhsDdUR+QOAaC1fg7cpRwpG3lYce9myCrStLu8HEkjEdop4ZVZPSS+dvSRsCNX0v
zMDwI3P9388TfTiHBPK1uc1g8u2P6Hqp0mGgt4jJWr/DPgsgVz2qQxTa8X++RJaWH3tdGF8c3+VN
/PN6m64fPIRNF306zdqNaNbe1U5cn+Z66PdAqZ7HonC/fXyC3x+pt2uuqjOFE6IvDcqCim9GBHMx
p0/GMA7VIVSpardALbEyMysslD5e+P2xoqdOUEB1HKqC769SlsmU4DVQgSUuJP6DUYOYlKCGcc3W
uq8IHMy7iKtqW48Mwj5e+X1EYmVmmb6DEBA6S6trCV3JQTpAFYiN8feEiLQHEeJsM6O28RgS84WN
vg9IJCNk99R6CxNnrXjUTtB/y9jKThqmblfdODK/6M38IQRm9B/74NBPlw0xB6XaJwKunmkJgBV4
BskAI1AfCW41ltpG81WOeCdMPf3C93nuQVLbg/xddA8Qjnp7Xk3l6TPOW8lVgdvJLnR6c9diUBVo
05zsRWZfOKrnHiQbY1sU+hZp9dvlQr9unbHDuifF4ShfqGBjsQ11gV9PY7fRz49PyWtp8jZ7cUG5
oRZjmj4EqjWoJgPPC2bLjk8Fhuuod8aeRglbSfF78qS3N8IWtexRF+oasFr0CHJhOrWRMT1UHclO
S/vxvs7iGkwAGqI/vHpMreNcLe5attC2Q1S4X5scG4GN6pn0F3Fv3uN8kf6OBnt26J9q6HBH5PM5
6lEIbTzVqmu2rZU4t0ipqi39v/pujtqhQrK7i2+aYkbi04xwRUgb3nrYNocOYfyTFslwFwJ5xxi+
rY+Kcfm84cPUdzYT+pOfDCYOwymq9EYNX3d2+oLRwWjF13PjMJTGQRCJRs1AAnSEwWRhVWVPQZFp
iCXro3GjD3lzcmpM0/wEuTDgikWPJRyC4oE5NOJ7CkDlDi1V7zuOn9oBDjdGrV6tPVuix9MybWPr
VuGU9D0SWk4OonlykVbt00sg1XMRZ0FIAXpjdiisVSR3q2gWOH1DWW9wIMZQHH5jlzDMR3weq4Ph
OL4OTbxRfv/4KJ2pghfKga0vsgcQz95VBxly77Xja0dmcu2dEYny4PsAN6d+LBZZMOYkcKU3MrJR
QPYFkBKGqLuPf8TZ3f/zG1ZZKhohuGvQKzn5xl8TI587Pcc+G1HiMcCgVO7nYkoPGdCJj5d93dv6
M6Lz58I10U0AJKuYJPoJcdNaUQfrubgZ/NsR55CtLJMcr/Y53yH/LYE9CCzDsCtLBnUhfTl3wQlB
68uABwdeeHXBDV2VMooY0AT0RbPzS+XWaBHhTYrVb7uzQL4dSrTJTx9v+1xoXPq7y4yQuuAVBf/P
VR5x5rWuccBhu7JRtKRx8W0zXQ/8ynTQ9sc55OMFz22TAQ95KFN4xtarx9y149za6AOhq4dxwFCb
EMDGgWGWK31mzFgcQ9QVF17uuYhM54oJw8KIZ/ryNiLPVmLpUo7aUQ4Jnny96187yAhu5dyF/8Mt
SnJEdQXawYMe/XYpMh8OaJ6Gx6xIGoyM7dzDSW30H0HWUOl+/DDPHtp/VvNWq9VTbqU6wnlXAnbd
FebPmhVQLuuHvA21P2hdwVyJE4y68V8PnR922DlyU+U98SQY+87tjx//oPcfr9CX+TZ5kkkusb6L
kI2zozSCtepZFXoeWTheQa4EcFUYosbQRtMKhP0xc7eocT9e+p3wBikv+BKuXIQ+wV+sIdESrRZp
jHV2NVW6OM62W9/AE7E3RlT+sAZG7WqykKTXnSejG0aUOGc3CKsMW1Ak1Tapp7ynj3/R+6NOkgP6
0FtycuLK8uf/fFtpX7SyNJAe8bupvJngTjHHRPxjwkjjpulEcRgHdWmK8f4NkJiTlCPlCD3CXPdq
25w+KZ5U4Sm2+Lc2sfDU39Fo4Tj6cdLcD3PoPGOFKxgcF3nlXghiZ1YnVbUIoBRg1AbLn/+z5Qnd
rtIomKEYrlnY2AaMxv0AZOsev4ros5dJLUMmgFz+0IzWpC4cgffBjAES84oFv42o5BrAnRtmDFlL
B9yh9eNGK/oCSBcFWaKGeWMmtf6fw4pPH4U6F0QfPYO1oFWfV0iexL59KoVXezhe+OOfioQK0w+v
BX7z8XE6t7t/3uya3zGGbV9ocpanhpP1FY9MtauxaAkGrRN4PU4XsZRLKH57I3KUFvEcVvWob1c3
Elpd9iA1Lb4SrTHBxcIUixiK8xADqG0cIlxdkZNu0KNPjqNV9N+SFqnIjzd9JiVhEonMm0t+uwTv
1UckjQIh7UXwoMurvv9KN7W51WYTP5FKeUm1tbyCYrtqmK1vSPT9n3Vp4LOuGTlq+h//FvvM8+Bu
Npf5rb0gld4ebkeUWTSU0jrlTiKvcsiBNSyp0bzUyDj3om2+H4+DpS910tt1mlm3YsSzxMmeYgxt
TL32p02UoiWoY6+RBXm6+El8vLf3NyQjKBi2FrkfKKw1CEsy4tE9dFVAJuGUi+K/ELideHFQ9lxm
FxZ7z63j6dEL1oHgwSehVHq7wxSZ/6lB4Y4P1aqeRrf/BUNdD5wRb2o86cuNA+cs8I3CCYxa2I8M
xMDpJExmfDzILnWrXiFy64NOfUhyABOWJGh58f9ErdJv8PH1Y+Mkx9kEbz230LMC0JXNvOEucQge
uKI/G1pJHCnrVAN6k4t9HKOdzw/01MYUk3EboRhMb01Bmjua5WyC8J8qWqf8FW0w90A4UbjK+094
8g3f2soxLWAZ2C5ZnT9fU6M2z4Y+2uFtVISqvQL14dAOL/pPXj+F884zmc9wDAClbHrPitNtqzvV
Hc5j/aOnmfjLqVAVsHW73PuSAKwoAV5lDiY7pjKvEqdqv811ZX7J/blCGD/magb1klZbfQoRarZg
ASyO0/3Q8W2jTgYn3swQhR8tS8NGQteQBBYqzfcNDojf8kTNdVD4QmKmbZWJv8l8Wz4BmMVAsljk
H09yyCoqB3fA8tyKNOT+ZRk9to6CE2a2RUuj07bLl9ZAK36j4+Hwh1FUiPJHPQhePkJycTDZLY9c
lEmzEzLrnsBAYvZoTJO0kDuQ/R2zcSojhNmSLcFn+ONUfo2uYzbdaiUoLBgGaP4cwZrln+no4oJG
Z1KvAm/o7foA89i/cecYP+1xlJdQoGcSEq4H2q1UFLQd3glq4KcxGCmWCCdZyBwjVewi86Ird4ar
FQedXvuhSV0tMAuRnITdZQfAI8ibdAaeuzKJH6WVjv8RFIj2FxSQBfiISsAi7/L2pLudPqW9P0VX
ucysL3XdI9DZJVZ3iZ62/D3rL4qxFgN80m6LcdPbdXQNH+vOJWqPvcP8tI1gTdM3DTHkmKX2Z+hb
YQcuH8n+4zB2JkRTxpB/Ar+l07Me+1V9NFI98yX3fof9rd5J7RZSt4wvFKln1zEYaJHmG0BKVwGs
6HvYR5Pen2bfLBmayuw45uP06ePdLIF+9RSXHhnnx4TGCGLw7VMEkodL0yz6EyI57kHZlntX2fM3
3dOqNsirLsGiwsuw+QYLh1GkM12Ugn73C2AbU4syMfh/7urqFxgR3ZPG9cNT6vZRf9vaRtzixgfr
+bpWWf4rzzSZBV6n4VuhUUIvFpqUV4cpgWsT2BWyVy0mUVeQ5OdblzHzL6xIlkhvVH0TDCqasRub
qRq2yu1UstPynvCu0MqMCGTupOFiKNAg0rCT3dhD6l/1ei8SPIpiHfhyMxWomRQWnlSw1W21lVL0
iPdqs30TqTrc62JInE96x33D2EqfP3fKbayNjrleBLgRavTOhdS+oGz65iYqtOhvbmT4JtVxeY/5
DYLBTuubaJakpvoS6pOP2lI2heDkfGNAERqumQCNkdaPYVrK+8ioXGw4aTch+lcCrt7xiVfPnj52
f2OumO7rxyfk3bW9vB9mqoysbDSh1k0DYk8adnXvn4bC845NPzf7dJbRFv+W6cKRP3cUyK35K6HD
g9VeZT/hVNa29BAbnqUp/jaR6y76CAiaJKnxnaGutccN7VeW9uid+QjBfLzRdx8cG6UjRSgBo/Me
JO6Aki5EFkF758oxdnoZAg00c5p3h48Xep9wMvqjHcIul2kO1ezbj04bi1krQyc8JePg77JwgKPo
ReYd4wH8Qf3uxWu0+CRFOW3HKfXvq46B5IXfsHT233z4i0YFO4adSXrxrpDRsS1Uqd9OKAJzo2OM
FzCXmHdWZ3nQ9wv8ItsISW3Q8YSHXWX3hwbS1oVHfuZsYSFBi4a6hXpyXb56RtG0Zj87p5R22eLx
7WyIqiYasq3/dGHDy0NdbxgtDiahpGD031bxtIuGLgQ+O5/mCSHmK3vsyyvieP9d6enwXY0yfBSi
FVcAnNz72VTNI7Zi7vOgz8mn3GrVby/1h18XftS5t0CeivoX6Q7whVXwi1wBG8aYEQOh0X+TYLuN
39QQtX+a0WV2PcgG1++5O5Se+QuxwRYIsEvjLESL9sIvOXP6F649MPtFNJXe2dszaZkpOlFZg/Oi
lpqfLc1Pt2WRfR+AYv1AwxofTWSsjlqLPlXqMc1NZP8CzYHWmt1ZT7HhSKDu5nAhmTh3QJg8uAvF
gMn5mubSNVRJtWH3J9PHhart4e9Hea4Q6MsugfTOLgVlmLbagt1fxzlNwNxrmno62TVefHmMFV4O
R+w4mEToCw/7HU5/UYjhvIMBWKh6tG7ePm0zbkRt54l1wnZnsP9Gc4KBU9/QNAmWf/8l7QyM4iM4
VgW6TlPfYdbYgZ3KbGPoMbVqxuYYT8r5a5EYR0Gapwj1z2FGJhvSXz/lKaPTHLfI2wR1YbXxO78Z
dqY9CSAxDnfLMI+Fjiu06LxNbrYVogMK4GuTqvAFQvTwO1GGTW4dZtqzZpQo41ud5twWTi1+Sw3i
GD5v2K3DeizKq6K3NfynjEKOO4YfuhXQEnLvW7tF/wC8BYLGeu3s9Yz7dx9nFip7w2Aj1xOG+vxt
oHdqbNzc2ediuiqacZN11b0xoH8WNZQmeTlh/+vo5bcxL1wTuJXRFUyK2vBPiXbIbVl348PcutNL
PRbtT7jdPS5viZ//MVvDz48xhoH9nuFY8dX1CTbbxo7tP9xqAlqOiKoZTTeXxADjb/1JFp7ElMDt
omfRQirbGKNvRQci82IxrLdTD+0vxDUZMzENU1Jf8Z6qeRD951JotX7neApfI8/VO+eo1cx8ynHE
pquy+gLXcLeai6BuXGAoudfs2gxgTILqGah3gZ4WeRrydKbovli1ocGrdBLD2haNLD7LRMdMnfFY
Ft00+dQBxsX0IA2KHERJYEsThl8CMSgLugIsP4S/4ZAb7RRfaxALsXUdxija5O7UhlucSFJzE3v5
kO9CAWtsn4DWkPxdZqjveyW6G0xGYRS2eJP8dO3eeOj7xHrGxzC6JGEON/V9YAYSQ6twaUhYNLve
fgsCnq/mhA2iIpZfWkcctaqbGVdJZmYx2KzA77SiwkPTcj8LhXggEptFE2+0cdZoNGd6eseFHl9L
bcYJYopTZNckbnhl0CL4pI6o5RR3iUzyG7PARCGQRYcUB8Q6Xpzys9YNlIXOKGRUjD739ixD2NBA
ST7lmNmlkFQSr9yapTvM5CJj/Xcolf9TY36G5dysD18MYEU43zH9/axXPqbIFb7p4WaE3uBuQ9r/
f+l5gDvKs6Tzcdecy3wTRl7mYh8wOcg4NRgJ7nsLcH6Z2k29ncsZdghedBp2c4Me/iyV6GHPu/Cu
KXBj93702PVmzqP6urKH4iUv6TZvs3LRs4plVQZIGE7TCQW60gnm0vOwrfYKYwyMpMdRqLcMgN5T
mEcEhj5dZKWcFvHaMeuRYWwcYKO7mrL9sx7pxn3UjEi9ZbNdcxVxNeEOGSXeUctghB+SWkOdiP5E
8kmqofguxKj+9ohyUX+biffZzev+hdIctmwXK/EYxyL6FJViepHI4w3bNEbgb8O1XN5iiZgw9yuq
bEIJAyXpQGIw+APEACc7qlulNuWsEyaj1jBo8feMLrf8D+LHaKnqcwob6ZtlD+rHmAAXwWEBxRh8
QlMbRmFVGeh7Gu1jOqRfStHh40hv3HpGvKjdZeDE8GHObAWixpVJS9OgMTA+9NnQME8GnXvfybAF
LLXkisnLQUtx1R3HFqEXwVEJvEibA9AdV50GvWXQbQzH495zyzvH1euYAXfeYGM4GKJjuirx0HAT
6eMursFgAlpvV+gigJvTd5mPGkfQEMFuEi/x+m3KMOtxllb5QtqSd5uw8dKvTpvmP4CYZt+WAvUq
1gsmh7Zv1+LUIhRaBL6bTwcSjjoMqO9MTGMjANAQNAfta8E7dDYAIyFzWUiEwdhO6Z+RfSWxvyUZ
lfmG70TuuPxoVCUJ39WFFv5rt2uViy05mO+QbtO+8Jdk5J9uWJuXBh4egziVBO9o4f9g+227OaaQ
LkrCkQSHjIjHwU5Rihfl0OEjXC4Ec8PYoGLwK8o9eejy0Xv4+GI+kwTRugC5SDfF4T/m29+FuX0V
Z2MKe5cIMwZD2zOppyS81J1c0rrV/rEjouilc/GKz3u7jjMKCIK62Z/C3Btvyzm10bqz8NurcXzO
uyHZVZDL6gs5/5nyChwcpdzCT6bdvtod5PwaRsXk4SPZuWiwdOZm8Ey1jyanuKvV+MlryyoYcjEe
AClG/0OGCSVy8QThASMQv0rAm4ngqPrIOWma1rbXpbMQNwFjYukyylzOpA6hqb8ULR5X1C3pbz8s
R8UJdOrpQfOs0XhyVOpGx9xuufImtzQuNSPeDzsZAiy03deChNpslQXHZV+TkCXYqE7cH/KG0lxN
WNg3+rZFGfva1+nXygwnHzVc6Cu9Dg9Xh4KFeTK8Hfo963swbQToVhNdLWgJ8rlDb4lOL32bRzk0
zi+YqoYggJMX7Tq3wy5Uj2qZ7iV/17QPq3K4M/yqKre+KsiptIcwRmBvOESmK9OtOxaoxai4CI1d
EkY2SBy98RbZcNE48BbD7tobYjuApCII866F6x0i1vpOk74fbj1arGPA36RyZmtY0x6RoFXJrZFV
fK81EhHOTmVtw+CxSdsEUYMJtm0WKQOAQe0ubgRO3f4FwDgjjKGIgERxZyIBhBhLmCb/LPKN05qR
txkrBDdpUM7GNpWa/zkx4H22cFN/kFoUd16hoRYRoZDdbDBNQtWLErmQ+9YNGf/iFux/xUYPB1LX
1Jvk2Hmd34HCSh30e1XEhR57TWJukffJWzTSUj3HzTfmITDAay7EuTOf+ZLcL8I4zJeoYd5+5rLX
vTSPc/2Um1lG+gh7HuNyD8HdsqkeVNp2hwpZ08ePg9i7pvBie0ELliKGVsZC2H+7bN1mllMmenyl
e376faaN8sWJYdgGthGKl7iNnEMqdJQNw1zjt9ShZj8nTRhdK2RYr6AlDOC0ZHqhlFtW/fd40z4i
rAqw4cCOmDytoo8hW7GYUvon0Ta3ohqSfW1kyTEz83Av1SUSwrsey7IcNwsIJxbDGmf17BHfa2pR
G/SSCu51HcFHKCdYkfuyiq/sITO2Reb/tBgqHiw5Fs8UmJeGee+uueVF0CRG0YzfAWZhteUuZ7oD
wi2+CivVfeUf1mdDKPjgbZS7f2LMotG/RqLpfqhi+bOYpXfKPU37UzpD/AftSeOvm2f2d0i+yJ5+
fEjWSTc/DSAvFmyQcpb23uqMODh3RQo2ylVjORWBwaqOKhEg74WprAtrvXvzrIUeKpCJBbANy+/t
eUSzl/zIn3GcaXBe60ITarFNN7fLJ/9z6VhfLmztzHoMlZd5Of8VsL7frlfmopaNU0NCqPFf22Aa
n/1ZrMPIfAn8Gi17C/MGvR0IJG2fR/RbsXamJkXb5neeLl6jUVGPLSA0R3zJOi+MduWUQD/oZGTQ
bh4GOM6iS4Do9U6rXePTSWLiZaJH3saYp2+xHKfmkJrIwKBUwzxpX3W2g9tgNBD0OpHrfWDEM84o
tWjietd0lbofiwFelBcl6us8ztDJXRdFcTvvuJQN/JARP7LSygj8ORxLgGKhlNfMrgC3MhZrw30f
x8XPKExwj6ygN55avxzw3E6ySuwLzL8OBVbb3TZRpVltesMh2/bmRrnsSpefxKSKR7fEcHA3w42/
KOGwnvRz4ATJB4LDLhCwd1SkcEi5Ss3IPaFxS/bRp671s9Y1mgB6SUsg0G2YeKjcen5/FDlybIe0
QLQWsQYZNxdOyCuO4U0s4scsyqYLSwyK55qHi4u07qej755mKzfllTHbjPMtvEmRUJFb3SiqO8bT
WnnoVWGpgL+6aXZ1bUlrz4gXcaSyjgoy/aY3xS+cqAbjSesG7YcjVT3u8RufkOPWu1H/ZSTCmAOf
cmo82hlKjZys7DTz1p+QsvBRCF+sHe600VPZzoEmLiDgzylsULM3PovRC5OjFfl68uDmNv1gKftJ
3wqHMLGNDBSqN3aYGc4PYFF9tkekJf4t+0RfqkEna09GUrfNMk5w7hMbY5i9rZFObXWTIvXgj5T+
29FA6OAvIEsMmS98+O/SKV46rE6mk4sQKy39VZ5fW33pahWl/VQ2zQ0sH32LX0h/dOfhS0guAoQq
XWT38XbPx6q/lbiTk4MMl07f+4jAvaND9yX42KAdVi2GrDSpbpJJO6FZbx4V384xMY/V3OdbN5mL
CzO19bX/esshAbOQ0Rb559XVI8I+gQPlaadh7hAl6ycGoK3b7nQX3/Y8cej7OPbfj4Pekjy/PdHs
kNSRa3/xcPWWJ/BPRYWfV18gMoXwxxBlez1uqKBqq6QqH83dJIwB1xJ0JBDgunSTnN2tuWjCk9UD
6V9F21xjb6U7ayeTjylYkK14vkfxDvVZEizcVXnE0j19vN11obY8YqSTaRtRyyy3ytvtOu7ky0jJ
6CrOaT0id5cUHuh+c750ctb3JORwAKT0GNC9Z1aypmx5TjNRp+WIoJo047c68vfxTnmDbgbg0PxL
ZPhXnap/3+PrehQAqEZwLYNgfbsxgXa4Pma1d0oxA76tsEzTg3kx3btLbKP4XLiTXQfdQIK700pU
tbELsfNnJ/eLRyuirUzpXhF8YNW098huoXgeZ262zcZB/k1ya+yOiASif2Uz2I1q3f4Kth+zCv96
MJ1mk3hxsaf3edci/HwX97ZynrOorA3EEPA9vfHyvhYvZPExEju1hp5LbY3Zz6mKvHHbI1+i73zl
580mpy+a4b+oQK6b6Wg+9W5ufpHUpGXgl53wtmrA+XpjOspWtyNDtpcxF70b5FLE37Ov6RztrT4y
9xmDmW2CWPTBG+vKCWp6K5/j5Xk4VpYfZySjMlA8HTpyaIRPv1Izs51d1XWxtwltKbWgIWyjHmMb
S+cwnrO7EI+0+lBYqYwxHomibpeo2rO3mkKmMZhrHOO3CVHLD9AyLP3dIgr3BMB0nLYWgeRnWS3P
tvKHO2hQ7SdOSE9zaYoypOn1QtzOVKqXxnXrj2x1LF57qP983hFatIYtw/DEgFbb11OsHcB5ag9s
/6nz7BIC3HzJd+vs0SdnJ0nkK4PP+fYojhR4HXMw6tE5yu7zVlOEa288FmOcXKgNzm5vkcrC3ZXP
eh29BpHQcPOSRSGrAMXjmDNWiFkySAB3C8k4yIBkoYUcaRfdxdaB8/XJcktRp1FLQ4V4u8sc4aCi
c4D00vz2nEPphu591c/pS0cH3A4EneiHTi8sAwWEESTSx3Hs7OrAOgEzL7yh9efe6wWM0HEKjzkI
sXwTI8lD76Vprm2GIhu/TMNtQu36MhL3tx8vvb4Tl40vVB5kD+D02ethe9xqAzguOwPraQ2Uv4xs
Htosc6aNgzCnR7M7G/oL7/ncdlluUShHrY9O1NuHnUzh6GTSyK7SAQu5TW40I+AorUpoY7TNXyMO
0092ZtLq7UrRP3+84TPnGR4h6CQ860xEYlcXVZklFYht6H2ha1Jyuan5cxFe2kNBmT9/vNTZZwvR
g3UoQ017tZRQZmmIau5ORSHkt7IyOoa2DVQh30wsBC6T/kLj8tyC1Jd05vFJofpfsu9/4oPXFhL6
LVZa8aIDGkhL+UlAsyV/GRgqP3rp0F6ger9rJnJ82BpMNzqYMKRWN/AULW6flk5RxwVpwHhrneu5
M+0vOBk46PnM7Ww9oLrA2CzrjPB7mzqleSG/PPdGwQ94sCYXDcR1Gq9GrEz0uEtPCEr5QDutHDnn
OUN2K0l2H7/R16bJ6mL2cfblAWN9x7B+dXTrshaOMbjjSbdCrbgCGmV5O11vlXeUkVczpvX7Su3a
yDem69Hy6wKZzSYf3GCaOst9anCBrHZmPyXlg6fsqNphgVy7iNhXGEpZoTCmw8c/+VxQXWRGmOqD
WQTR8vZMUFwgwFDhLlEJSEW9l/Y7v6vjII2ae0vZEAVwS/p4yXPH8N8lV4eC2YjIIFfmxyKfu3IZ
dzrPYd+Vxq3pJUIdW7fT4guH4BUt8+bN0KfluwZlubDPIWa/3WfXabWbIMl76heTukD3ium5TSP0
8LtZwXVHDkTNW9XOxWLyno1iw9txfhRGZHyuw9KJ+TcmqQeF2w2fispuv2qVnnBsG6bhgbBR6Wfu
OnVilxVj9w259q4J2pxUaRvrg7XpK2AyFzb17kGyp8WfB5whtfI7onmNEwhtyq4+JQ2T6bZ23W1X
JeONKavm0QyjS2flnec5fXnONmhpBp8IV1qrvBNpAH1CHgLgOVlQ+LOAPqXtBIgseTf0uHMxUrL8
l9bsVLR1aJXRfE1duQM+mh5LAtMeLS18YaYa65WdGoU1Bqq3MP42qeJ3cRfNUVC3aXEN4pQuU+Ha
pXaB8fvucmELVD7Ae2AXspNV0I0IFLJQEwAf7s6j4XfetoJFeD9qkULWJ3ZwJjPhuiHbcuFtvYtD
i0mlQXnrojDHdGMVG2IVwY2qmvxq0jLrDrEZAcbA7T8p5WsXEobXcurtaae1jQE2CB1anMwK3p72
miADfTHPr5Trtw0agRGIHG1y6CgVVqLPDPd9DeREOzjfujZzbuZOutYmmwf8Dz1QifZVHAoH7soQ
Gr/QSa8Z90luJTWD5JibIfpRI39UbWNXICYAPn9K6WHF83VD7fMrz8meA16hFW/wqtNrfMtM5B4l
nbF9UdrISRp27P/mqrLUfZY7tbqmLPHdDQI6lKKu4Sq0llPP246YdyfYO2XEyNSYckDozG3DEl++
UWXzcxTbqg38NG607TSR58N3s+WvgQrnERu66nvTy+Yp1KPxhSlt2wWmqqPnWCVxfuGhv+tjMPIm
X0FeD9Y9QKx3qQONY1qyoQYWV7rHPBX3dee1d0w5cM0yE9oyuYOwlxF/MfTeoDVoMQ9ejFE+Dq/v
zxmwJDoYSMdZHPK1DKqHSxZTQzWd8hiW2163gW1sEV0FJh9jHZT9D9vWlxyRlMLDnWzdsge8UPjJ
vFBy07i+T/V6POBZZNNPypI9/TIYbm1h7XhN4WZySY5nOOBBajuXbl8kajjWq2NPL4WJ8YLPZJSy
CvImBAOAGwR5u/OHOkizpAdahClVXMIp1bniDoPXS9ilhbfUYWV3xSMSv8GfNzOGljFE7mJKzOcs
LWnkQjyoN17re4dMFr+RyHvRk1SlQEYWaJuV/bJCo/4ZVca066bOOKQlUyQ/qXqa8fhXMI2evhp9
U94WhWYj/zFMgQEVIg2srOoA3uvqeqQzRP8t0ja4W/4uZDnvROm6+9EQzV4WfbalwmpPufD7fdlS
SkcFzd0knP72DGSvLEPLQDGU6OwHNinEQ1XafypzsG6UGIf9XGna3g2rhNZwiMkzuuPX+AL0UdAY
XrnzRGjuc4saN7DCGEQVlDU0mEA7mFZd7ZswRd28oNkI9jTblLGuTogRuds2ncEcZJjrIJ7S3TVG
2j7xlMuNpWe/8e4kg+1zrso+ltdWYXnbRtf+CqBQ2wyT43tXhNqDO5jGjdW5NMdlz4cQD/ODv7iK
lVNXHippLsaaLnKLRpVte5UVmwKa/nVeR7ROUW7aJp4NHaQx220zmn+jMhz33uzC1OgL6I2l6z0a
Vp1fo6JLU7aKIdAUS7Xf9xHS9bN7D/cWj7e5aooFvZU8hNUwbAy9yfyA9gCmCsWY3ZiLY2RgOWFN
Pz/qbsbYKXdxNogtLqzODSARbSv7wdinEtuBnv97gFg0CTY4751d9YTGPLR3czOncHxLLHpcRgum
1ItD7ip10Kd6/KqwGn10q2664tFnjxNGmXcm3YrDMIVMBvCmOzRakT0hN9lvfA9jrMTR/CAr6yFw
kmbaDVmkE23HaNMkusaQs+JWJvYFMbT1wJ4jb4tJmdpiRz0cKsPWbmQy65+0LnH2A6quGyFr4xO2
Tf62ioXN3K/rNklYZI95bri7mW/tzs9N3JM04eXbQjfwKg3H1iMkg5NvAg0F3tOsm+O2YGJ6soZh
vMlt7/vsAaLK/dD6NGeT4LUoL92O/lx8ww6u3pdzJTaJjsYn21Lxqez+j7Pz2o0bWdf2FRXAHE6b
nRVtSR7ZJ4Q8YzOzmNPV74fa+PG7qYYI74MFGJhlV1exwhfeoPJSVDQIvYw27jHptPIx4hm/hTgh
3kRFrIWsIFhLDjS6GdvSp1UD/UgZz3HZNC8Zppge2iwJss9aONsoDF87TOEOoUFPoZxG9z4Du7wz
zVTspgbgHkij6DTjtrZ4gaJZoUkwi/ow3ohkUridc3ojnClvVERwDIJOBa4HlLLOuvY1CFzQJrZW
QTAo0x9lUhHyxW7xzxigKIJioLHPhVZ6WhVBIkMIo3toKv6ykeXmVm/8dA9eKEIAbgQlBgYc8VU4
AVubAen7pCUy7QGlpINSTXG0warHz7foMlkh+Ke8CzYtko0nCUfQE7aNcUZVTCfAT3j8OZHOxw78
F3Pqhy1WYwAk6B0o//hBVdyBFAVTg0vHc1UMwVFPRv2FRsd3sINNs5n6Kn61y7YDgqi06WtYK/XX
MMN5sW6wyRiwtnU3Mh6nDWwovPQyp9+6gdvf1gPavxCfkRmaag6RmU5vZpvYb/XkDr9jpS482rj9
YfKbkCC5VrFrAEuea0V/i6WN9g21rXpvaqGyqzmV24E7ftuL7rk0TOFN9IGDjcw0QKDYr26I8fv9
mJTynGXaa68Sx025q3pxibVNlZPB6HrfHTB1DD10cfgHBG4UGzuWyn+2lYmdqkFspI6k/9NVw38V
rafdmOWoXXeu+NFTijlomV4e3D5MYM6J6WRpiflo4sv1WAtNITCR8IrTyvQCw0LxOvCdnR4O3Cbu
UOx6oWm/sLIz9c1EB3HvVEp71GHqnOq4krfGNAwbS0BxUysQSltJa283DQ2DRmay1YZZBjlvfwRG
Nb2E6LSe9dr/Mbauvgdxm1OcUOShTEsfKCJ24jW+CRvpIOU76oKp6QEYsN4SB6VUnEfire5e1L69
E6L1j1XaTA9C9umjKIS/i1pbiI1FcTXcFFP6moTJmqzdtcgIqAG1gJkaT+9hEXS3tu2bjR36pwB/
JK+yLbG11KTypgQ6jKt3knzZKPaNz1PLnRF6oQ/issp4yT+Pja4FCO67VywIrjlWu4yLq7YF8pyU
04lLCESLrhXVTazKrgFL0vTDLlND9Vvjj8bKuFdishlfAMoC9KqCzsXluHExqLOXmwXkN0I4STry
m1YH+Ylqh22u5BlzbL8IggCMQRdAiYe2x7JpD9x0wlEa/ZB6hB+0q2Iy1n2LgN2aM/vH9BPUENUb
SwUsxp8W5SSubKOwOrU+BcOU4O1hm89D1hQSqIzt7AYk4FeqSVdW0UYSilIugvkGNaXLVXQxfgmD
JnBOraFz1Q59lhg7YfQ4UMfK1BYrke1ifpjkzFvWoOhKDXQmCV8OlxBHZSF+hccJ+U3gwvi9vZh6
0E6UY9TZpacC+vn5/vxISDY4IX9McTEmaVqbUX9xTtOgJ/meTo/+CAvNp0HiNFm0wWXJUPZlJqb/
DAXRs02Ept/PFIorwjC1GIlwtIEu1+c/a7GlYBdS9qabRoEfBjyFvMuVgHlh16FaK0es55N05ho0
3TkEtrTmOrzIzt8HgmoOw4QCP77D8/n9o0Kp+YhhDHkMFsbXo01jV9qxQwJoDxIGIc5Zj30CJnsq
7EyuZE1LKNA8NOVx9NiRS5m1QRe1DRO+VRGb5niMdVtAHNijeS//yzpZbqgUGjeGrbc8TLP6T6qJ
h9y01hhfV1YZPps9q+DMhE5lkbSDyEeUpramY1sZgEbwA6aAQhlYrt7Hy509zxUWG0BLoBZUoBfL
XLMAwGeH8YjcFkzkptPI2agNP4gGG1QvIvTd+YC9tgW6MS9WUQX3STkc2JguKgAsj54l0Rdaq8kd
hHQEKoMmM8zj55vuyl5gH0CA49kgoVuKWhS1BMdvlOOxTO1pnzdDfY51iTMH6kjTswYKFj0Tp9py
FNOVoRcXzfte0EDHwS4ElmcusXFtrAd6arEXgDgOpz6cpmiTYFfgjZ1urhSkrGufHbVLKgZcM3z8
xeHCgCmCmjAhtuyWOrzx6BF57QRYI7zhMgJEWoapfMhq56sc0qcOV+ux8E+jMhDsdbc0hzYaXcjQ
9InFkG+3gmLXGeJuajGu7yevlvptNtowHIpbDHSefG18iAbzyW3AsKTZnZvRl5y+TyVE+Sm9VaZk
N/JX44w9XtlnYyKzTJ+RW93rQ3ubZf4mV+qfBoEk8aF1qoXegMz072Gr7rVy2OTaW6DnJyMUW5Nm
ldMUDxMwWQ0GLj7VW4yAUJsp7qqx3Wn5MBtO9dgmGvZ3pFKS/edbaBl4vH9IZAQpbcOf5OFYXKdV
IR0o0ogh6L02bppWd4/lSNSaGJN9lAnMGNzFkZaNYAnkrqPua/Dze4kTzl+qW8+/hM4AMAFolGjx
vP/SP262mtDN9HN6eJz+2L6tJki/e9IafSQDKqNkJQj4uINRJnP/11UCAL21KDbaYR51CCa4R+o+
410SWBT0csfej1P69vkaL23bmdk8ko4+OnYFPJSL/UsKYQm9i6ZTBJBluANZ7GYgx7LpuylQjdwQ
/iYlhEGkzc8FfXdz0zkjhRKlT/R/ORSO6SUprq4ofNQZVrW0V0wPFJhwt6ZU6eZTzmi1o7BL1drg
bQsmUGWzuTthuVl2VoKxewo6U31B7wbaI/W55ks81pOx1YWJ1yYVlnKtnfDxbkJKwWVnzcGByWt1
+U6RD9QhKUt/zFsjCg5Opbp4oqjq9KPJyjjat26k4/M4EYjjhhasRSZX9jWl+Dk0USn/W7iVXY6f
9L4jE9/oj1aHpR4iqPDwJ5Sjj2Yosle/52Ailefe1aXA0d1sU8o8Vf0jA6qwAmP6eHvNv4S52ige
GZQAL3+JUIGhmJPaH/uxMGAHWUp77gHBxdvPt9k78P+PsJZtxkAuvXcE2zXErBbRZgrPFjW+rj+y
mw792L1zTX1MSuRjn7X5Rghtl8HbQ03rwbDju7Joh43Tl8fUUc8asiH7KlRfxzx7k2nq3rZt8vPz
X3hlJQiSIGug3IJa0RI+po+FMw1xQv/Kt+J9MHUdUv0KQN3Ph/n4dtN94f6g/UIz5cOzqASG0rpU
/ZA07sOj00xPSLdX+DVG8W4odX1FRu7acLxL75447xIii+8L9tKt6A6fzERTbiM3aJ5mzHx3HDW0
FjAj7Qp3Jdp8508sPvXFSs6X2x93ZdcW+ByYY3p2zMg/YkPU7ltJD773w0eIdlBeiQzw9I7LrTZJ
l5KFEb8huNDsY5fKbNpV+cGoa6h4dfWXUK95G85eZoSJM8ONQOnyt6VG1yBoZo/HKuHMZTzcd5QO
nL1fV/FfLz0XN+iAObvieC09Txy/iFBB7LNzg+IA57nigUVw6eTkY3hnSTd5/tudBegC7Xe8wWbd
vCUeAbHshGBhCk5I7bRffUW0twrV8V+prQXPreCArzxSV2JugPe4tRHvEpEiMnW5mFFYy7SSMjmr
oDtOrQbfFIbdXF7zy1PcoLszGXoNl7boKc0RhAW93v77+aw/vpRIisxiSzQOwCosoT1xGmAq6KBn
UHeachOpbunFaU/1uSusvw0r32MQYDTzi0mCrl1OF9phiTJ9S4EUiPmDGdNtSPs0PziFu2Yhvnig
7Bn6CKuAXBJOgUnp4XKomuQ76fANOrc6p7SIscq10/7NEmq1USfaGmmkHgcLYujKN11WWOaByWHR
3qMTA7FhcXah6iBTNTjBOUCMBUu7KtwaYhCHKSnKfYerwzF3Wv30V9/wfbYAdti5qK5TlFiEeaZS
Bkgj6GhyG7EJMXuUE02V2VjPltCC156id9jKHxfU+3jufFj4lvP7u1jdbowd3OEm/1SaaeTvTaIA
+8Y0WzN6LAn0vxUIHwLED1oK9lYBnsjT0qbND2oAzcGz2lGPuaUCv6biSyMGug8ySFuKRP230XSr
/zqtaugwWdr03PYlVq0DCP7fylCYJ92CmE7NDKc6zy4U56ziWflsWJWWb6Hv9PG2l6LHGsZWOlq+
Rkofqx/rrN9OxuTfRR3k022kZ9OvUobqrakV2MGWHZ4MW2OKkmbrqtUsidSFSnyj1lp8V8fa8EZX
zdQxoRiAlLayAJ+hWrkRgdAP0WZz0M7CVWHMrcemtdSH0naZoFnwAhYiD92Ni94pHSQ5YnGXIfT3
vWmnpkRVDOEID6+hDkywow7fAS2XCJ5Qc/o6KdTotlNfqk9WoCg+XN3EKjAFnKzsJ+6+frqF16o9
g/It5RZIPFICsp+wleMZVo8jokjfo6AYGNak5HqIrdiIT+j3mPUujNtCetIn8drUIcYTUDkc/6GU
nfGapHH/zYd149z6UWNke1qBUtl0eZ5/S6veMVDTDiIJct933vDLEl8cSALNBpW0IdrmHXrWKZNW
0KxV3H6HepqaHDO1ntvkGuIR9Mw6I3mJRFWYmyoxHYDY5NXfrXA1s+SML3apwTOFqh23GpDPRZBa
jDFu7lVOPxpL0QMiBDYeMpY8m23d7LqqDl8/P4XLqHQ+FqhPUlgA5w2sbWkfUkHBDZMUlX9tFNa9
PkTRqe+rZwVYzI2fyd9tk6hodGQd77R95nlrdnXkrNEz38ENf86bqxyoGYEYgTmVg2X2Xgp/6uoS
0wcUMEZ5WyrF9AIQDWpBrkc7p4qVfNMWYCfZlm58S40t+tdMixRWa6GX0dYqqD4edCnU+2FAcH/W
WmnK45TmbQ5yWZUvtjsiNNeERf5Vwtx19+rYY0LWYMdI8tPe0kSs7gRY0p4OpdlOuyyq6Ej0lhMn
Rxvu6E3dW/6tqodd8wg73L1RmjiWSMGCo9t9/lWuvARz1R3ICTEjTaTFhRyJRDO7tovOGAr51SEY
6XrfhAiU3rl1CN4GFqB8q0c3+E+bRnuNw7wIH+ctMUu9YbdMSx7xsMUeBFrWYr3pYC6i6PG3SQ/D
13SiyeiVRQ7XMBzq6Mfn810GFe9DAnlh+1kQ562lOiaEJ6kHEMfPBYphtPWs2nNMRIARgkc1G2vV
na4fJhlD/LJJ2hK55i11bc4zD4BiP/RwHt/F24uvC4wVmB1joYqtMuWQ2IBLoU+I4MtDrPvy7wLF
9xnbGqJFpOAwp5bPH4IL2dQ6iOnRPPstp0D1IteQt2lZgokmDzmurPD80f48YPNHJVQCUknGp2I6
cjlBPp+CTZENmUNDHXyrV8rchIaU+KOSmnZbZi26grnoZ+BiLjhXdoLT1c4op+FeVSu6+p//oGsL
zi8CFg4+m6R4UYHIyEEVup/B2apcfy+CEj2PUf+uxkimq4h6xisxziLT+9/1RrsQwCTXHXfr5fxJ
H0ut1VrGq4sG3pbSNvAFFVp3KxO7upcJpcCp6cocKi9GQhOjmbsvbCULY4VdlTr+91JJKJsFOGKc
wgbFzj1eB/Hvzsc3w6NsGVKXG5R4zZju4xpTRkJ6lzAZBVwqspdzHk0bLZQauXQd4+3YMyEs5/vO
sLpfuD3Q2rf9spQrieCVq8sCw6TO2pVzGrQYE3V/Yg+8K87KAA9165oCHnbhamHl+Y1QHnrOxH5S
guAl9qdqDUf1ccaoLxBB433ClD8w7StdUaDwqLCHnPw3ekjJruqb6DDWOY16TE//D6eKgjPbyUJW
jnbaoiivCiXzI8kpdnOtfUjI0cBb5Pp4r+HZROe707xyMkt4+C1/0gYiDLrwHs5G2dpPmbfV4oBT
eocazh3K9lqWTbPOLEpA+MG5l9VIvyepwu95ncnnkZv+tW1M9UuX18OXTg5TDsNwVpqWpinilf2/
3ACAWoGVYURAt48a5vJiw9hQuhpi6cfJHJNfJr61X8gjwKFoWSnrrY3a7GvfSrDs2BsV+sr2+9iM
Ywlow+hc5lTmP7RJgtIBwoVy51HtQSB5OHrIJ58O8X1cp+WPRBni/3SZOOrGquH87pIxckavA2dk
bRR1csI9iIl+WLl8PkRZLMr8lmMDRLJOqrV4Ut0qD6sQlc5j12Sj7yW1nX7vZ6GUjRyd6KXF2BuG
VK/2nYcv9vATp+aKblLfjWhyafGKhfEH+vr7zyHQIp9FxEBbdknRDCiyLC8Jf2LRt1t/xKnCq91+
El/7Ms38+2YqnGALyGXMv9qDX4CfMNW0/wraolGQLFWSJxP3E5T9INN2e4Qqiu7L5w/EXJT5cz+/
/0ZqKCTEXCNkpZeXF3hcgl9tIPyXaLKXHZbHuaVCaDfyY5ZF2V02qgEQHBH8SGW2somXGfFi8GXh
UmIk4mSWJB5xI/8FtW5AQ6oePfU1ip2KlgXbTMpxbe8uj/A8KvxAUMA8iQpFq8spW2NshIkwnKMm
HfdrpYHw8tAOgQY5OHb1w6do8EVJsvYXCqTxF7A2jzmx+MpenS/o5bpz+AGjgg+FALL4EVXYwE1G
qYyYV2RHJZXaHfDQcp8Rn6xMePkmz/Ml0kZKGc7OrCJwOV87jsBuaASaQZrTBYsNXJRxLxftGrzi
6q3Ai8yzj2zArFJxOVKlAz9s1YpOUox70GYKlO/Ib0LcVWtjCz1dnpogi7ZpD5gyqtDnIQQJH+o8
U09N17Uru+vq+TO5qedoDIPkd52PP4qlXBKIZDtOesYCB2Wn1tHukNgeTqWSk33EsQNEgCDNbHDJ
abO2QXI6cikohOi3m063MXLzCTmtlc9x9Zbi4rZIPGAMYPV3uUqOTtXYhmR+hmpsfBnjvNvhbyy2
ubCzbZGIYUtq8D0NQ+mlqOnM7WYMLzP99+cn/6OGIvsC9VI0VNGX4Jtpl7+jg9peyULPKA2ZxrCR
RmZPmxRgNlwc02+m22AsaUtKrex+5CBWkcaOVf8OwG6dbeysHE2vNKz8N8j9/A5/a6vaisiQJUhJ
3J9geEAYDZBH24PFBg+fxJp1XwS18cZBj+hdgUj8DXvD+arZsbNy917b8zML2AXLhEb/0v7O96MW
EH6cnfMiNd8aBar+1gXNv1bwunaDGTgLzpwCE/zSYg19NUqnUvT+kcIeomCGKdFhKxPkLoraMw2C
37Bt0hWwz5W3HwT7/x90UWjvAE4jOlhEJ8zEs29pVBneYEcOVM+p3CQUpz0Ms+1dUfVr1cR5ay5v
LSoIXMLvdO7lsnKPhSJyRXByiablNvf1wd20AUp/hxJhfNSGrT5ec41ZGXSp9isNX3SdKsXR6Hzx
D8Wm5o7uafCiof53djOx5m5+7WomZSKwecdSLa3o4EDJIp7wmQbbPd3yJ9jBVg/YIszW4qiP24eB
6AuToGHGqS77Clnvm0jGhuEpMfVWP8o6qH8pThGHh0hJ6NwpgDzt16mUUvv5+em/MjI3I2k1WuyA
XZahUhcIlRsQRLKPJvgeX+3gbWiJy0RRu1vDMFHvQlt7hb565YGAOG/PYTMsUuA8+uWVU7n1kPd4
x58as/fjXYMxG8IhQdhU/YYA3i8ehsHXviVtE3yL6lFz906bjVzMeoKmcOx3dQrYjLR15an4eF3w
HRBWmQuCuKgspcOkneqh5UrsAKkEwQwS5qEMHBiIny/6x501D+MiogyDdka0XE4f/g+u4dKuTgVg
agyXqLuyzpMzHVIklNY8Sq594j8Xe/7vfzx/UWOjV1gF0Tl1U4jvml7vhojNnJuT/+BX+eBRu3O3
fz1FYsYZpodA3Yykuhw0h0ehFhVY2kRzepQHCKbkQQ5u8K+N5HD5fxiNNsOs60oZzVo6KSEN0woh
m+QEidbfd73m+1Sw/bD2ktaijvf53K7sEuIa2o3Qa2bvv/nz/rGgXeUWLfZc1anDUbmFZR/x5EHL
JZD5fKBrX44aEqU6fEUJDxd5DKpbw6jpTXAybbsAMTIBIdsEpUIdv5vMEJ+fMFO3SRHpa4ZCH+/a
mXBN22auVBPALabYq3qmZFWQnK2gV+6Msa4PUzo5xzJAGFexOnMtGLpyJBx6uXDxCENwhFgM6MvC
NwRx17ntkjdHx/Mah9FxC50MBXV9RKUjGUfPqMx0m5dR5dFxhdaQk9biEfKoRlR2GnymNoi7rjnS
XfvcxEWzaL9Lm8BcnB8APbpfuGp8DisfoyIg0f0XQ2lWH4Fra06FkmdgdvejU3e5rWjjYIsrlODM
tIy7FMsvXL0JoAjI2jdHa1YyvqvToj1P6WYmxy7PTB36o4IwwnDSnYDb17Vli81LrUzq/vNdfPXT
/jHQ4rYzmqAOK2qc57bG12FDo7t+UcNhsj04ztWa8ssSBUMxHTyUA43UAIlLNLYYLhn0wm2FhOGm
iOmMZk6/cyHubMRg5FtFYqrXFLncBqX6Wvc6WUhAfNoO3TPscmx7xQiPMxvGg+VH/s2Y06L16xoh
7Cpfk2/9mHPzS/HtonrCLQJm5fKDEwao9uzQcFJlEcBngVgj/BBI5dSWRxLAcVfZ7uQ5csCxY3bl
+fvvYsP4xj6UxPDDFZ3peeKOXaadMMvqtwKv2YNutqNHiU1b6T5/jFTnL4LKAThofM2XN2aE2vbU
NHp2qgLf3JvI7oBGio32DCcN+wYCqukW1l1436rjWnHhyj5nH4Cnx41CY0MsjpXUO9Vv0jY9G/pc
bu/DSPuvsYbk6fPVvJJGsd8oeVvQGIANLitxaRKbU6JrCel1m3lwyOJtLKavyhj9DJTmJtF56dtq
uCui+nbMkm7X5PXRFONNpKi/Ux/rAhtZY9Oopy2Vu+OkdjRFhP+IVfiITUdCcbUgJROF4W6jwu89
DKPWAhNtflEuA3uCHmpAYC94vbmNL7ekGP3M1us+PYcGQlj4SlX+C4KgXYl4uiPiO32om9s8nez9
lIr0zY5HSOhO71a/hkHpQy8ayglUXxtPv6dM95+NNDVxD07G+gn7m/EZOzzd8awgFPUeV6o48boa
2NTKu8kzdWUeRJfgZeZ7+4MeDJRsre0VZKbn4GTbaw3g1XyAypnptNf9Fj9Rk564ClZ/x507651X
9L+yUPEQgdZvrXj44ZP7HOCJ04vVcSVCTQ491TAxIHdn0lP4+5u67vpzGPbpjWVWAMIHKTyQX9Z9
RIZ80NBp2rTAzjaNdIadG+XJr0KA6o2mzj87ZeAf29Lvt1opnC38W/8ubd1uF0cBQIVSrfedklBN
N0T/mBegnM1Ra85litK0OcrwWeKse5P6nXKsBjPaIFLu/NJbzJ/DLPJ3VG3HfakbyW4oovRIO9k9
TnbwigaCsvF1pdihkQ+m3XchSxah8wVHabJG5IHviyywsZpy6xvVKIdzoZnxTQjbP99NdpXtDfjZ
XhLm+m5w3TclLerHSELbjnwnvamFAa7B6h2EcSGglCIevCJt7XuXVNwTYVlukac1fmmhqewjAwpy
gYWzV6UJ0LR0VPYjKnZfB1dDWyuBCYgmPAxZtyWXpb51ooo8PKugH6D/jv1RC2t/A+ZD3zdj/1MJ
+2pnOnIE6djxhew0e0SK2i68sLHAk1hWWyLdj4ODsomyKfLsOmhRR49SsAtReTcQStzIkMWrwgR9
1XbQ78eiNe8URUaAN4aw/Xfs0/K+6o1q22F/vgH/GniVqLvC0wMDgTrZqvZT2fTqpgKSAYmq+yYG
JmhGQ/EgwThsgrEZd6bll8e2cMZjAQIdtbe8vpU18hAosQZ7P0nshwTvipPSmT5U397cTVjGbfLE
pmGYBNWdEesZOA7T2Wqj2z0gxAEZMbaeKxuOJmIlybEWRXMUZt0+WYgI/8ZZy/rhYxOZbGKp6/8k
rao9dWP02NeR/zWl7H2jIK2/jwpkV+gl7JDN+Amz2z+3CU6wIT3yHQre6qEwHXY+TU+kP0Nn3JYj
VL881MSmjmrlNAZ9fmpypfCCXJTEionldUOLngjSU0erKYEBDXpMzW+UxqkKtXIftIAOgnrUD8ZA
SSlCZnEHAG+4S/q+2Gl0EV4p7qlbc3TUHUX28vtYVe6trGI/3mBK/6ZmhRtuKZBr38LcwopnGmwQ
Q1lz9uMmuE140bg3G/PFLm3fawLF2eVDqL+5bYIyVVWMdE9ccRtNuuUNalHfu9WgnHqztQ8ykvad
wqZ+DBtnemhTO7tljysg9gfri4/GFN7bmKj7kWo84y0SbYtwkqeiCMubtlBxwqq0cVfWU7GJZGPv
uzr+nkjKbIOq6rsJUPevXOBMROx6D/rcvgHO+G+bWP150sv6Ji35vzp6WW1EBR19NNDtsiYcNZDJ
wXFLzGpesdrbd/kgon8wkrfuEP4s9nanq3vkLp0vQdyV91gMTJsp4xYcxumfyOnFm40GG1agknsJ
6uoT0iQ2+xrm7GTq2CH0vnGMNYEQgBM6d6DSxoe4zdVXa9SK1xIP1ZsYg61NWdWI8YTiOyHrf3Xc
fC8r6dwLlMW9hpVkDTN1D+dq9EZRq1sLHZHbOjfcnQOsae31+hhA03s1eXx1ollQffN//yMvqzte
RAD106khbzpkkV1szFDXzqnvvgpHq1bip4+BBakt5Bcd4097Tl4uhzNNwtrayCFypHKUW2AtZAcS
QM1aVWKJ9p3xIYi5QfQBtAMUdFmWIAoce6tLyQwaU/8GUhPFcUuJEHyemsFo7iItyZRTk4j8nKZo
mm8KibS4rSZIpgbtGPA4pAqduNAUL3FOvgqvWHXXQB0fBYTef+asVoWuBIWzRTxbBkWjs1+Ts4/o
f7X10c38VmmKy1U85Lq/KVG5QNaizxT/Z6Mqj2NfGZRJlfbJGARlj7qI+tkeNyifothBkqHT+/KU
GVqWnM3KTL41qas8O+gTIPKgoNQb8K/8W4jK1w+tOvhr7e2Picu7MzbZN6AR4rpFMOSHjmUmRhKc
u9RPd6o/Rs8aNpwelsXWSo50ZetqdMv/31BL8U/XFi0u0yPdCdVJUHm35DDyyocWIQfeXtJLVPx7
VjbwFS0u2AI0IGYjewow77yrPw5MZYquzxMYJRWdkde2D52j62ahukGxsOHwiDgZPPJQCFT4wcCw
55mO7gssJKjB6uFDPEZZzgVNzv1mmSKyNmFR6Wd9oHK5EtJ9LIXwU2lw4ysArFRbinDxvA2j6Lv8
xIPrHhKseFC00V/0ILZ2GEu9iUH6z59H9B+TFozlKPMQRNIXQQb+8nwDBavxRkiiMz458aEoXB1c
YxLutS6oYFo22ja1Uv2lSYU4fj7ytY0HqmJGJcKtoxhwObIPQaez0jI8O0HWIxFhJGgjuEgUa5P2
11UAsBtMkMyM7MV817P6Ywu0Bq6sAuzXKelD+l1ljASoF8cG8dfnc7rShWMk2o5g7OCZkXheTko2
Wg5wPY3PskrseE+XydlGliK+SYx8T2owBDs6gGKOs/TpEItgVvqHyIgbkOqCJ6jafqe1Q/OIcohV
rpy/KysO+I7zTNZDUXqJj1JDxL2dtnRPeZs4u0giMpFPVf7TVcc1Rf2PEmEA/eh0ATQEeQc3apGQ
6kFvwBR2hpNWZsZv1AhU1BjQNynIEAMPgZnoh1Fk0X2a+P1ZLRL1ua7AFW1Ts0MyJ0jH4ClSJIYN
sTUEp7gr0mgHds64sWu/D3dTUtovGeLPOlF11K45yV25qWa0B0VBShdzbfDyM5plpZZZouinDqEY
rExH3D29iaodGlrjZAivabBo/vsDoSOp9i7kS51k2aoPJjcy+0RNz67mi32g5uG9wBAIy4w0E19X
NupHXIALr5qnFlYJonHKYqNWUT4SR8XZSYS2qI6ukwgU6wvwrDuSllbsFT1Iu50z6OUDpabMvsXT
jAqaSsKy1iS+ttrwjykzs9iQZha/xVcKlkWGyskt0MrfVwmklsdwCFzzZGL2VHkEkNHrygJ8OAy0
PyCcgDeFKsBSaJefmH83pLUIPHRw0JwzitDe17X+39QqPoG+n936ha3dRxH5ROZ+G4UCmMbB3Sly
kccOsHr2uLtUrxdJtf38p31YDnq5swsIcA1gnOjMXv6ynsIIIkPVQJ3ftHeNq4tj1WvZfgrjgGpL
2K0txRyyXNRDKB+Y+C3MyhQU4pc0hsEIB20cFJg3Np5Gh7HscOFO3QhuHdLGTn4M3aZ7FYaoDtGg
WKCmc8NuPMqGgXbUnMEpthIUN24IXPcrz/eH+HP+bcAGMECcOyzLfWqpvupbQYJaXmDIH50aYi0D
iLsddp8vuvrh7WUgACqgC+eOxwemrMqJbum2Recpr+KTtGtrN/YIQjaGLXdjGCIKxZHdgSX/p+3N
3itUvT3ExC5b2wKsNyDu41mE/15vsi0CP2w8tCXXaGcfw0+8YAGM85ZRzCSaWrTDUW7RigRRpzOU
EyqJcEOOmgalxpWuvpODlt603JL/IKLn75C8ijBad9I9uDXre0XsTYYik5cMlshJzaV17As5bUQ0
tPvYAIZvsdGoxav2+C9qbsrOQk+v3LdOGvzti8xq8/OhCbvor9AdvNzjvNN1CZTAPvEepU81BbV6
q6vFpB8+/6zOx62N2ixjUfmFobMEXdUD7OfAyQdsoCP7R9y3xbjTHem+uFC75aHHLO0Rof0g8STA
f31lU105yWBOoAiDwaLZsQw9Y1/kQxXYqHi0eIufJQjep0FRu8HjexSlJ4xiBfX+8VYDeWmjbGMT
f9BeWdwdmRVmI94h/SnmsTzFjmYdhrgYtlaW/rUkNDvRYXaqQbgzd3kvP+EEakxrW/Rl1F6benLd
OH8xW7/5rw2H7nYaon5N5/TKx6Qd6YIgIz1UEGW+HBFJDHUwMidH7CpD8r0v+6TA36tr4i0/0TG8
wmntVxmEGnjvLI60b59vpit3kYHyCbIkc/8KRsnl+NLp8yirUp2mSy9OppWmX5Bd6VdQ/NfA3hBn
MDkG9ExJf4lWcBrNrOF1B2dbaf1tUKfZfhbReUQKLDq0opVn/HYbL22TeFdNFNZStVplti83EoAF
pF05h/RO+N/SjKOJZWOOQxOctQHdFfxPw2921mVIROTBCnxp+VnnoUykAzQikrkNPC/7H9F56UcZ
eiPUIilrxY91M1oeIr3GJinsbp+k1r6qUUgk/ykeP/+e1+Y4y3oQCEAkB0x7OXA8chNoA65PXZgh
RelTPDPOlCfQz8J3BKeDz4ejQqAvn1rmOns7cRVQu0G6aHF9gykj87Qi96Q1FijZUrXTwxDpqLi5
STyeVQwdW09p/OGAn7KybcWovA76oG2d2Jg2lg/QUEQoxJWdnW9kr6rHulWQtCSfxqDeiF5k7FDy
pSB14FUK7gNaILdd5FRPzVQWZ3dqyi81rQ3wim6GSKGP7e4mFJr8H5LOa7ttJduiX4QxUMh4BcAk
kqKiZekFQ5Z9kGOhCuHr72Tft+4+7mOJBKp2WGuu/ySV+BAxxe7+irSvMOxtDtFTDMcybdi7lJE8
nC6r37tExH1qVOG3XI2IrTHB9SrJG6eRsZ0WzgF3kyaJaEyN2LDYfSUrI4/XdhbpY98akxulU5V+
67CsHuWQMyBT5VysBCoRpRwDRgwZ6XcyPwMSyK/FsOlk1Ol0JeNCHNVWZA8BIQZAlTPZPfeFh9lu
HY2DsIptZ8DXOCzceG+bJBc5T6tzkS5rbFqTUUSGBdDPIUrp1Q9ZLZHhnsEabIoYjmR//6+AluaW
fNvBzPcki1ePpYfVi+3Lq8EK4aggH6D+Lvx/sDLN033d91OF2z1qlCIwdJY0mhZXR60mnscg1OXv
3Yb6a2199xn7j/09sOW6BlvlPUvf7XdELs+H8k6gFTig/3Lq9caxZG9+hCykX1VqlOeCIcmPNH19
gq0x0rtuY/efM0jjZlqdeOvCAJzu1ASXvB+m1zQlEHmu2aBt9fRPd66fqCwAeqe1xsvphYe0Y87S
DgbQytlyz85q+xfwpqKLFiZ7SckEAAAzExHbn6s9VkZ1DBs7u1GYdwD9MPkXxVQnEPmX17TN+ltt
NPajY5fGR+6kYGbaYomQy4n2wC5ke5DEPb9pU6gPA2bhuYPa8LTVdb4fF1tFeK0HJk3gO9pQvcnC
yk6OP49UXWIZiBRn2TYCudg7RVM+E0zsJsBhNLSBjbaaBK576CbMactc9nZLHACNqDBeq/tgOh4X
b7hV6yh2HTDKXcW/J/HTUkZrOHQ7VYTeS47JNYuAirJ7hLV0IohuiHKvYQvp5+W7MHv7aZWcQD62
oihvdC4JE+y6p5Ua7eyKoviFpbb96zYOxd8iR9SgpXdAgcx4oejGqF9dwpWm0WV/KDL/kKfu8N52
m/2e+dBW3TSvHjM+3id38cWn1jgYGguAQEt0DKuOsN3iGaEYGe5OGY8t4YpWWiLDmaswbpW/fUv4
iUnoY/EVTBxPWyvGuISXFzW+DM2YgN25uw5OMWIScT+cTbL6m4MYVhPJqbJ5qmQv72t3EbEcCY5p
MPtHXgHWJ6Hsj0vKcqO0iprAbdLwys59TWWO40HUYFSDnNStLdi7MGJZ8r/2VtNGw9A78BZkutOI
FS8b+MnjaMEy3FaL7FbyhR/Y/vCp12D4d5x84ReWYuexsMvJTBqwRi93oNynZrzKRVuCO1r91ngv
cO39VEzyix32S/uN7C/2DoqI30dEBNh9UV04IhahDuA3+u5JLehcYEQ2gLvCbsuhk0o89zHhM2WT
sFuZsn1AzLBMNIO2OuLjGq24M4q/c9vLa+ms381qqJM5utN+K/nQQDuOu0aF/RX4LfGXHT+NeCIj
dXgNQqR+167FAHNZvCU0/27LELZHsJ+zfQVXxUwq0sZiWuWJwS5oW34Qt/d2c+1ntxA56c01aTpJ
m8vXb6J5KdRJso4552wdTSSRl0nmWNmhlIMXVa5j7EhxhhZkT7lJyD0Xza6daUt27NBpS5ZxjaE1
+D9h3qs39q8LFiJVv0Hqc/9No5bPJDaTQ82Si5+39so4GOttv63CJuB3tZ/ysXbfOh84a+2ny2th
iWE/oQjb1XnQPWgkFQDA7OF7FEDfiRJvjaRzRPlTz7qO1cQLvU4zgLbRV0UEVjVFtMTo044aA7mh
bFMYDitgataVZc1luOoiGvy5SLamNi9Bljdo91Gt3jxcvAA8HNV9Eu/rnWajlQ969MYHaDM2DDBd
HYOSCGwQwNNbDnumiUvR13vHWoyfWbTDw1pksHDK3r9TWRd0MFY327fKWuV7qozHQFkNC1JPZDYv
KVzQyCRJ9LQxh/9j0N5X96AjYGi4zA53/fXNrZrwC0my/YCl3WVpyNtXgt4lrnkw+gdnJr8aK+Tw
UldhfQ2mtroCwbeOfcZGsjSK+ZdYQEPdJ+zpFk227IkoNdmn3c3Iv8rS2k6EF6mdJ4VM0sxqn0Dq
Tm8j8aOnBdL+eex8/yHHUfGeOUZ6XFY/eJfKvZt49VIdS1T1wZ68Mrxyrhz5n+vFCC46zAs86so4
uGO9vghDOBE/gTotLTnCZdmWXAlZ98aa3EV01s171x2pP+u2/GBNbuwwCJcPFoohmPCcFQu713XX
uE5+sNC3DqzetnFvVXItyNtGK37Xwwf7PqzCZJRTcbPFSgaRdGawve60foccxCYZTqRo3x8O8Tv3
Swdx8NzCvW0z+Z6laXPwGU6QYljV/R5P0XjZYBhgdmuaI1hnXgNtXsWcZRejbq3bmOK5QtGso3Ql
X5ZFRsrTMHunulncmA8DV3favTGDNG5lbXnvRbPaoAUH8wNy/bgfEQFei7ruXuQE1Snou+5lwtXw
0ROFR8JOk14R9HIyKwfuo8lsTjRTeSE5yt2L0J9fNia8L1ld/2RA6W/sj/yXIOXMkuvs7Gf20q9u
34+/102s12WxobsiiX4trW47OHjcuD4r80/n+RtHY8FmUajpaIrVPhnrRKRUWvltcLQHsvnWtbX2
YQazQEmA+V01sj9py+BKDxaQT5jf36U5PCtyvUAE/39WbnGly23fKlX/F7ZhGQMpD4+GdvOdwyQ6
2ZjSvWGydGOyOSZ2HhWU1j4njmbOjMMQ+M1TA6o6rsGE7+BREARJRxRX5iyR4rfNv9BCz7cQMH6C
sOjsJ3tyD1Y/1d8ppQ2zwxo6JT93ZLVZihbY7T5W5VWPQzU4TSTccXkI5JwdsGhT4LGzX275wpZz
sLhwBmq7nWbqfLY76x/iAVhTvmkc3d51D04LtMUzR/HV+atN8WaqeCDFc4CDATgIH15ZscSXvONi
rg0i19t58rwD8aIAwqRRpV/+9GbY/wIHt4yunV03yCHRc1YePLnVhPDWtsRGzWWnY6KQECBYVX2n
cwx3vRWUgBftifypyppwD72zjmYj23ZT38hd6gzuJQ20HzvK938YcNdXc4StzRyGgHudpuzx3VFF
7tKaJ6Q5A2jYsbrMhufHG3XNYzct437xpH/W7WRDVnX88Z/DlUgNsbbtkyX09sNif3vjufXeg6Xu
zq6BC2qrFvVY1biBImkNxafw5/JSW738VrboToXbDn8qlwMRpI63goxuyV6JBvLK3IgBfvErJNAE
4dCIliNB0+ysR4ur8UITwL3qpL5pRpBKUTgNjQWql2H9VXoazjS7vGLnVRYdZO9Wn2VQb78tq3bv
GA7zl5E1OuFCtH8Gb+HvMgrb2ZtmoctoJsLqGHZGcGMXNlWRtqbmikXH3/FPuLicNvvKGsc7hSrN
TjXLq503je1F+KV181fDPvJoO8e1dZ1PoyBsBYWvh5iCb38/FUPxhA+rfvXSVN2CcSP+zbDs42iO
43WQs3gYlCDe2lg4xRR4i/cqM/rHchu3P7YaUCCNcrgjlw3/kOUQ26NBLfLHzn39TBx4gURi4Xcw
x4VggTb0kTxOsxyfNoiV55Id1XUyeFRjtYr5C8Ex4raePdhb0JbDjlrejAvdm0+Z3+c0JMR2Vn3b
xoIH9qmfZPdWjLZxSNfK+mTfb6Irm5iH5nNK7DhKsasCInHZ6N1jb7Cc7zwb5Y9n6+mjHjraPeIP
Qff7vSRAsxq/7PCOlWzd3kLjoDjXDaMHt9qtK0Jjcx4VSUP9sCvncX5ceIiPTT9sCVz19rLNRPvV
JvZNd5rDFy/35/3o18UHoFQNkMUjS3ATlib9owTbBSHXvYrOn59FOkwLcNqQo8VdXSjL5SJ2Nl76
tzsigvPGQ5cSYcZkDECCx0RKd959t1UOvDivikS6pTx73VY+G8TDX7LAap9NRxXHFePMn1xlpr+z
/N5OhJOSWp2FocGZY9anigJhjAPuk18WpMwjVEseCEPCCFMyfRiKZr7lAVG4UGGI+hzy7B4mKMrm
qxBW3VCv6GGMM9W6fpSbmbsTo+6248xKY42p8+qnSU0leqFZkFKQE7zLZKa2yv9YbRKyaDTr9uPf
5fus5yx3BB8r6UnriQdfDHkA5IxFV86oJMnW2fejwdPFJe/IIWj9VN86O+/RfEzrR2Zm1YfhDfOJ
pUROIWb16WHdkI9nDC8u8GNXzo/G2g1BWyedWgDh1SBkRYYotMqh85OtMv6MbdecV8Yfb3kha/KQ
8imx8m3aT33NteGyDq5Betwwm+e7xl7/wspZXOIGRkbhjUdaLUuDp0yGYg8sFv2x8NMjht6N5nNq
FrbpSzbGfOfhT88axbmPELoYwDJV1TbuRL22+7H2wsisncdeBirqLb/C0r38ADMFXD60NgeuaQ3/
SCHOzq5sBYhzozF/26ndHjhknTO/A6ohSL3HbZPjLs279c+m7fY6glMg7VY1DzLIeYYN19mhbP8T
ptMcpeiifhiCjIehzQzY68QRCLV6iW91ZYJMXyUyI1cOt8rzQj/OnDhoz91KEdyFrf0utPFHkCn6
bFVD/9Y2ZvXLGK3gTdeb+NkE85lK0x1l/LIxATfk1zdF/lFmOYHqjTYPYkJ2mHmS59M1V6I+6GUT
4eeo9cgQLnjpBz9yNfylOeDXrUlHBYPml19oucVRU3D+EshRv3zpq5fM8PrrUHsNh7crkc919fTu
GH7rJ8smqn+BbZgXQxsuw0rD+eoU9CQ7xGVZruxDKMgddXXgsXdR4y7A+P25vrl6qWOnoxAQ90jN
eq7UHdhUlygPQ39nh1t/wHs+/3D8rvtyGqzzZm3OG44YY2/YxkK/uUrreUhb/iBUqscOelJi06Ek
EvfkTnnreukWG3ThzBaOw9sqfpu5byeQD9JLk9Lup434VQZNFeEXhcODrSYatf5NFEWwGz1mDQux
Pj22VfSDhINKeXEoYKPBnT8CJk5xqB3CuhXh7QimvGSBLrofFYiCtSyf6Oq4WirxVVvKjIgt5b5T
Jskb3aPc2ueszn4a5TKd6U/+OqYRaM8XTD632bS3mIqmj7dhUdGSVSn/R8tN8qAaEt/P553Bg93g
byfLRB7Y8qmYFJ77nrq+2ishsAqFx27Gw0GPJ0jeBUuFJIGTuLGNlrZ+uxXuplB+BF8BVd6xB0+0
X+DZHMKt3pvkD2JOLxPLzwk3mHzOpG08o7N4tcXwXpT2rzLT6AhR9qNJ5HvmwDymZfCp2vG/vE9x
JDRVy32BMZrb5S0L+azn9p9jpnbiGeoM5vnYL8tX76UqhpCLLiMrq52fue/T6NwxwLiHC7NlcrLl
JDUE3g8ELZsJgv7px+qxJ2s10lPVkFliHZpSEEq7SQsKcfU79OD/Ln1bEwaWoWvkIDoMKlfJavef
a1e/U98mIelYwGHnMAaTfFpW7EB5eikC8z8vW9K78vd+Dle/xo58dErJFWGUQYEoxHyY8/JvVfQ0
dPPmRZb2p7vz7DYZmyAv3PSSSrl+nFlMqfAcTpHfw0p36/Y0NIRmGov+o2V2Hbw8j9VYBcdCclYh
Da+iHJdUJArZXcIl/O0HxsSMD8Dq2JUcW75yxz/tXK1HFXSYLtaq/6fTAHFF06sjEpD/BWVMDoGO
lqffO5LimD0a1d4b2FITGm55zwX6yltetd0unWtIZV0vz4E1Y16xarhqofLs84Z+8zaW80T8UB2Q
DQMw4yFQgZmUQZ7+W0SjY51u5sXNS9ravvXrJ5QOIgnMEI24Vw5/e8ukMuvc5SNch/ncbuFGzq5X
yDcCS6ZjTz92wcjb7Vxdq1dtFJUmq6mebhaGsNie0dhGjHjJCDHC1njYYOB8oRHSZ8RLzm8efJh3
hu+pWIhSnGZv6GPHHMBwrVt+mHt40yLk6zLDqdkRm+e9abWsj0WjQ8bawfqoNBcfUY1VMjGc3Sl3
Xp5VVhASPdjhix+sQdTPII1MABvvgerNT3fKuWDxzf4C37YB6kot529WooCVhjEmwaryE7Yri0yY
4IFdCkaQtjIosMQzhdCfYqquVdAduxS+piMk3UR6tlu4cUpiWdQG3UJrf2KJLbnGQy+aAvFiTx4z
ltwlFmh2/vON4J92Su/iuEyaWEiqeFrVJ7C5FNmA9xtlB9OHFsYUMAYVN918sElJjmwiXKJ+ct4x
C7iELbYf61JX8eYF0CHT6nPR67Inmkdct4bEdcufbXKJS7F3+IxWZTBsDrYH0xnygx/oO5DdIy+v
bW7I1Gk3pv7Tn/y/OVl3+3523s0hfx4bylEjZ0xfyGhGnq/97VhKtBbTcIf5H8Eq8AtX80sgeEua
wEoMYSP6LttXLbdPX0yvU2HfzKkeUYUX18kJr7POnhdvQrHbeU8Nhx72olYn4TBLkxM5zOMhK7iG
zS7fm1r9rerht5A9Q2JjQI7cjW+NNX1ONCuBzPP9GpQywcg5Jnk1kldSUyMGHZsNYxrGvQqV9bJZ
taBIG/4N65zGg81KPi/Nl6238wPO9F/WSFVLJNc+92trn/MuI17pbaoTszLTK22n/4iByrkEtBaf
Vt2mT2ocnGQbQ7KSQuU8Z2rwdmFKc8P4BHxyOr05TT7uW3tormiNC0bm7UtqmVgV/hcdYoZ7bpuv
aUo/OoIK4GyQ9Km77EYF/WStAl/Lthxqn5ljldINFuU9T8pltofuK+CjkPQTRGEufwsf0SgSsOCd
1i2I160wT6xc3F3bT8tb563deeqUca7DyX1lWiWu9Tpna5RPa0o6b+X3r9RRTEfSMt0zuMr20hHw
RsJBHge1MhlZCkiKrvyZ0/Bf5hXE0AVMM/BvicNmrQ9OykGPm8fl8qUkAvW1flhBG56aBVyb1Xky
afxWkl2D7N/E3EDFzkrW0bgDBA1h5OvmcSYGLwE9fXYLJLG53PaV7V1rj3+h0bVV4rpVfSBsrX9w
B+u3JJrzuJq22nc5fYNbUc/5BYP+CaH9niRA1kJzcN1cKWlQO7h7jsGGqmzQ1TX9q9y2f+3UfdXu
cpgMP32xpGp2OHH6c9WKLKnQcUR2YOR7NF0ms6T6ZjFRY3U2v3iGPcXsYrPz4BVnLaY8LhHy8chl
3wwOs3dgO+2+DbDIseFhObTkzHMhUm3HzGg/23m0z7pel7jz6n8sjrODaChJ5zUTSVvP9wGGJikZ
OMJ51KAlMg+Gb8XXCzVhfq1QCCRyxkK0krSUZJ4/vw+sc95XP5/2rtFnh2nSDaPdnGUc3L64ZhC2
WydfkxaXl89Mn/wYji+DmW44riQEDX2WnVnAv60AiZItLxraiZajg0LvRa+WuhCiYn/WmojLrc6/
UwJwKMxc74Q5gWiujtm6MLYiEXrYZTDgYsgiw9nX0AKnLGTnN78J12Dhp9tbXvMreTnGIb8X/4Ku
Hg69tQaHgN/6tI01RCS5ch5O3l8tLe/iz0htq0AO7M3s+i1kU8qZ1uCr8pfwbcv8/xY5/LMkQ11M
m3MkrEXeWJp+VW5jEMJePhr0JWiiAPg7ilxBycFLVwXlD82cCZfDuFoAZ441rWpcruK1DFo73oim
u6jQu1j2aCawNpekyKjArcFUUS3ZtnqyaE69uh+PhYp82RFPubnsK4c2TPDVzLt0UszytLZ2vVjH
eJ447JvOFXtB1lXk2XMRT7N6VNXwu2wqwhDyutjPtfVej/xJri+1o9kqksljdxWMnbubXCvc+dX2
xbqULg7v3IGPweYjs8rD4PvyUK1Ture7XO305J15F9ZYpK1436Q775deEcWhFqybU0XClRJfTrnk
sVkUzk6pIXhYO35R5uL89c29qxqLP46V17susH9sB4q3EkBcJ6zyKpA+rcma7quJO9bPh/KwLvb6
pb1VUPncQzzbuY+NcbtRSJQHBqXEpJrDyCzQqne0GLuqZRTLFXbHr/oFyYsmYx5c8ViRrDKxW8dK
2OA2xyLo/obKnxmlYW/xvHu17BHFlOPk2Em/6lmnrQVTDHs5ujbVrjPKMwEYJvz/SV1hGf0OYczH
PAQ6yYJVRr7ZyUNh9C9GySMSsawYwa2Wddz6HSsoYq2OU4Gd3XPukXC59DKoy0wvuSM8iHrZvD75
Hk603rZy/iavjauVjhtc6pvHa3Uwgvrf4uNedWFGxk6TkbSWNv2urJryv9AlDhWabn7sp55wiywD
BrZZnH6CmcHkcgliJVgeMkxHj7N2PpVlLSj7eZUU6SlJvqH7pC21qT/06u0JD5iOZRoUFyEtBoFm
lx10RU+jEGo+FM60Pc9roM6brEEpNcJ8bxo8aHbdt/vCZnbkVF67X4KR0acy8nIvlBxPxdre0wjt
6am1a+p7E0f/lLp9ZMB/OMOQ+RHDloHd7rrhnSFlX5D+12exO26AeS124RGRUnZCDF2eaOIEmJAx
rW0t8igZtG07xzAYBw5m8dQGgYGkgYIPe5Dc+8Dq/uN8rz/XpSJMUtTjLSCD7YT4ZGHu10+Hhh75
RNfenjIy5t8LXECfRB4y2c689NCbLJ+iYBlY4xmGw1pEc6yg1Es63/J23mDUCeOGau8HSx9VXoq1
i4BpFhGEI8wlWQAshXmeenAcmgOF2EoeZ1RNPg8qD4nphMvJg7wRlWtbxiV0QxK5m47bXpUps4Y5
/F4xjO3dvGtOKYLpqC0JbKtxSBLcUaGXnJm6BWy9nnNaRJyXvj7AEejjsvXaIwYLoFBCPzE0HKNS
L3JXGMF4XClDDg7ZkA/MGkdiEzOqS1MQq+hhR80y81GPI8PkVd2F4f2qGb8J6mTevwe65e55a3Ua
0VIw1RgFlhHbmO/nPDsHkgeH4kivlR8VORi8gX6Y4BEcj7mm7M9EkXN0e9l1NPIV7PJSnXN0T8ms
xvFx6iWnvG/du6rS/MPoBs8UqBzOK4cka3tb44YL/RDqtXnZWBYncOWKnT9Z6mGq1uVBgeo7kwQ7
HOd8HC6W1ZbnNeWsR9tNzCHYDE4NAlbibEa5QnqgiHSuxU6itz45uDSOJnFbLI4wr5n5OoZcESPD
g36ZowXi1tMAfG9XF7VmZsLJ9uSiBHkdySja904ZnktbUX7Okzmx/YIazbAfkY0tVX6Z88blP83y
yNS1LBN3G9+5kvpf6VwSxTa46rJ02/a01u74Meb5sLc4bx9J2aHZVcPws1TKOSwgTX+XEuVFaov2
3DehfsCOW75Y+Ed+TO/ZmDxaf+gDwxMBkS7Fx9qsuzpUwxmdtffhumn2nC41z0MVWAgdULB8+aT3
natqZdOh9H1W4NhNPC/zeLM2z/wIBNmKvrVVN6v0/BP7AfFMB3SPkg2G4g9hfi2Q98k5DlhZrh3q
vX3lLvppWCv1SMfun+lPyjxZnIERjcfe/zYwkPoqG0s+9K1DmxgoLyEV1965KWUmmbJO81GRyXPi
hWQHVgeVdXEH+mFFbPpD1YjtNjqu/M/OTe+lMUpqlGopgsfJsNJfLkFeNKrKJzd9DskB4pJJuwtT
Hf1twpvQFIKi/5wKOTxg1LW/ag81TOEw2NeduT21hqjfPLWZySCL/Ijvqk0aYaibbU4roHK0YwQH
jXkD6HDEeK8N44WJYfvd1JpPfHVxPU792B9nsKyP9dToRxzn8y0cy+xzNmX5y1VN94AWdLtoWVT/
pGeUTEpZKDZRSMEnMPcayCHWNLAu42BMN5NZ52lKhXELyB6NNK/3n1Ha680mj8GLhLbLl7Rt2Sss
+fJst1t9zNtWUyswgSQy1bs2arZeVOvBW9OTTRcqJ1a6ansceCcfDNb8CQP+6eRhoD7NvWM/bIS/
lii2dI8F0eWxCCn8aS0wPlzGtGwfDIq7X+3mpQ8ECZqvpjT0R4d+igvbthj5jdOBObN4HbRgZbQU
A/Qy5L+fNf6CfTDr+WXU28x3ihZiv2mnOFaYdhhb1gX+0b64DL07nQU9srHMFM/GZB1Y0/Yo9oOG
EUfpvsAPGT9sbsR36pr6H19mf2w0CxuL2wK8OgjyBf5xNlyA9ztPZANi85695hX9C8xKNCeQK/IJ
0BYg7mHPF18cs/6+2e8IgHht70DGzlQrr3KvhvXAY5yeOFD0kUGR/yz0GP4YqW4vZEmkLaUoNG3+
iL5ZBexWUdfjp1yxPodFU7wPq1/sNMiJXd051TNXFAU5gcvda4AJfYpc351ewGhuZ1V7xndtW+uf
YuhgN/qgy9ug57avHGO/+k551H1YnrVlc/mUG5LMzvX/IY6dgSC45sGopHgZuXpbolgL1qHWtHwq
cwhOVe7hqrDG/KlleHRGs2HD6ChKh/5gDv5kXmM9cAhWu8q/r0dH065flqBFJ0UqHhVhEX71HKHn
1RIZzAJPRP0otm+SAe1dlvV87yItX1U5zL9WXIm/ZpjAN9vKypDpXNB+hPZq/qmUMdHUDHm3681l
e8iknH4LbPuHzkfRsK7qT9nL+feKEv9ozDiN46Gv7F/2NHFdKwRKKTMbDN+1TM+jcCUTucYrDqbC
SxoNjuS0GAHJRiAinMTNIUxyPQvzYOJxuPbj0P1saJBchnPknsVWZmNqdeZyplcGUy7VHD6Ixd3K
yOGbSoyMuOt7IsJyLDti4dHyLwjzc8gHSAQe3c3qPty2Jlc01Nb7lLnlLqdo+63qhb45LdbvFrHJ
56pR3s1LTbzAtnS7aW6tv92GnpIRjKipTK32EtqN8Uxavf6NSw2bCISpJcZGxrlDcPVTqi1sSDpD
hyxsfbR9W5wYnZnHUA/to2bTcxSyHK5lGGZxmk7haWT7+NWU9vDcd6X6Ngb4Telkmw8btVvSWnS+
gFx1Mmz2mpi0ykflm8UlYM7Hhc9AQDXT+FhgOT5tqRNyGo7qXFh59t0Mg076Wc5UW32zV34fnH2K
1X1H6NQl4JpIxqAK+GqEDQqCUNAp8nqAcjVQuL0cZXsNyD5xIi2D8Fhm0t35ZuX9OLA9SLKw+ifP
d8YrycP1k10N2dlnM0RBWNd87qpPf29dbR9MvsF9E6wEyLIG1nDOBzEcJPX2KRic9cXcPLYK6dSy
FiKa2nlyZVU9LJibEsHB8DKhBmQbZE/zYQHUMrMh06yV6jZnhRAur7J3jWsuK32dRANEpNYC6IFf
S5Yy8/gV5vNKUyVHVk9+56NSaYkWi6xArJd6A+vhs9jZ9Qw+DumcjU/TugQyQmPJ4+8MT74//15E
MT+Jlsxfr2mZwmkj+GVizf1Aa+ddCBNvznaQtyXB6+36Jy284czvGyYzQzgVCScweGHa4LXTCMO8
0gunWFOHHMDqzOdUqPm7G5bpUS1m996vlf2KQGJ7KHSFhCBMGysxjXU8UCZ4XBdYzKseEQmarOzi
+EwXnHnE7S1n0+J2xJYauaYd7po+tU6EGqOeqwFwGO6MnsYYW5PuoOhknNa2+8fJy+m6hkH/sgYY
qDtIosSC69bZZx11a1nhvGRlP3Uviq8/6pn/MGUQrATp0pbEXO7uRV2L5/vL+k7OK2H2LgoZVGoT
3n0seI+zNLZzCgr1uiH1fPW20Q8j6GvZD9Mi8n1Nu3f+uyPa4yDDYbSbOwrx3VL645H0MOPSNaRn
s5LZyFPKqqb/LlmGMmptjMsCVOnZKyGLQDiV5wJbXDTMmhG5S1Y518fAlo8RbewUIlhioLdYphBq
HMcp956kNTscOlwOT+i9G/TOI4k7QbX0e8OUzU+4TOU32SJsFSzZuf8N+N9Qpzgo7+P/4+g8diM3
oij6RQSYw5aps9TKYUNII4k5FmN9vU97YcCGBzOabrLqvRuxODFilMtc/rlUjD1KpzFOwtzWc1cr
0w4UcHpwCstlUgOOGe8cK3E/nGTUwm7j0gaoLgaolpqRoR7b2IGbLUNVn6oXk2jtkRu23A55r23H
lZLTdx2f7BeNS0TT9B5Pd99LbwJ8XuofStv7AmB4md7KIamAyyY0oWzr2XwcbYe67a4kazSo5zXT
LsJQCyNkBE03isWpSTkIjOeFr5dFfkrgrJOzjtrhx6GjjbNg0QVFfDeJW0D3XjKFk+o2+UlPG08c
tZxX5bR0VmN+0xq5oewySx6osLQt4cQYJZvsKjdjfbRXLWsiJwPPeGw8XUkjOHeU1miWBxl3hdie
sfivJnFUlKf6LVZ6O3IlrHVkbpQzBJRADhWpO9KdQnJTVoGs1+nTA2EWMOtN4YwjRG9f2nCVbMJ+
OwAmcxOkivFiWmP9bYqyUXap5c3GZXN60h61tFqMkK99W868q/R6oNVLnldeBnM/6mIw6EbIqSei
E7pdIS/HLb2gIkDAAPFAvDub19BEM1ImsLnaTmiK7h35iZUoEefFAGu9STzQA2XTsizntuvUZJ9u
SrdG8HDsUs7k6XzTsq2vnWavGcgdq+OO7ZJGnzGXBSbXtkXoBZFLywija6a9dLNKr3idTWW1d6uy
6U5w2ZaELMfLfrLJJZCIchs0Bm6FXyQCR5kwJ4p8WU5mqZukzQxd4Z4WEjSmWHTFDKsqdJeQnHnu
knuxuC4oSa2qWQil22OHz0h3OqJF1dgaG6WgEpxZz4iUpE6gSnmmMz83JqQ9xAVNhr/Mgobwpqya
/kUFXnhMUFA6O0NbBugORog71eOD/VO3zNEC9JGgY/7WI66MyoXc5KCbW+4hy0qhQzUUWCst7bY9
+JWUEFJwxYN6VFqdfhYj1atfRKOV9DdS8LQYGrJBgdYIcBHKrXMDvQUxTYGdGdlnTeNTxnqdIKRn
ciq8qOotXAQqIh6MQQ1cdzR5GQiyvloGWUZFxTU32haKWLkR68MyUQgtxgdffwzpgCAhQR1aNoHI
i659cee5xPo/9bqyLD7CBYOfQkspPjg7FYudwyyIWZRDznk3sqV/F9Ui4Nx1JOe3m4kEbtkTQZok
Ttucm3TRX6euJi5EFkrrBHUx1kSiAt0IuNnGIfkI+Hm+3aEMxznoEQduK7Y/qjGHgvOchGk03+Nn
qXO4+IneVibNmHbbP6gT+n2QPrPQ7nT0A+Z6WG+U6xLoztaz1qA9omoGwZc1GlLFlk1Gpx1YTscj
5NfZ2rQBq+mchlNbt/rOWTHq+EtnU6eJwc94SwaavOKq87yRO+MWbEoyh61FntchJLeSAiDfo2tM
7kfY1JNX9XUWT/ZqNE+LVDd1b1dl6cIiJZN9ytDHTqHdJR2wPCszeW4+c1RJLb25eFJFqC6Ek8e2
kk5ztBRemcTN1iZFnIlF2d6R8iX2wV0bF4me7rZWgug/h9BS+fgcHPgNuDNRrA3bBkqZJLQb4fRE
wXRO8iNxVyGnrhP0FqqYKjXyGPiMIxK9ldZagSff9xBrgNj2lGSdSFZyvSGYinHI7WBDCkTdJyK5
1OXd15ouggtldcfvYHqI4XoNOk7R9O5HLSUIhkd2lJm30jssmG0xkyFnlC9rpWQlI0o3tBFJiVX2
OEpt0A6ukQB7oMjJ7biQifKuyHb94zPT+3en0FXUvri1iTKrEUPasOGzNB7Q0nXZG0VjQlwkRk4i
JMx1KvijMtLJNEUp6lMl5OywTarC5AukhC/7Le1tpL3AGbL2bmuNWX6MxNGwwBm0fsS05LQCaE03
uIsAjqTvFCiudpk9a8s/Qy6Cxi/BSpvdIFiMFsdeLst8Vgj5mtGIJHCMalJooa4qQ3kkYoUBINAa
cM3vja/vmVCbejv02dJ6SF5wHdKTlRjuTwK+6LsMe+qnN7fOi1qM43JAz5arUWomW7MbxdR8IXW3
imNiZ+Utlkuza6qtPdXEo9gpcEAlu2zU8/EqvlOZVvE5KqNSR8VIfeSV4Qq2o7zZcAJFcbXZ72q7
t4h8UvpM/d3am69wWa3FIiex5W1fwVI0mFIDYNQZAJMR7li1vjf02nBOS16BqqpLikPQBr9vdktK
gXPuKNmwq/pCEoYn0GjiUGoYuNsW5U3cG8tqI/a4mWM8r5ndA2UB1k8nCbeNtCWfzFgSBvU34a8c
z1JxAI+Zbtb+ozPS1trRyUYyWG8u5jf6t64M0RwV7V7nOOk+6lVYGAUXvdGbl7rSzDl09V6qdzAm
w7JHg+dlZ08Wdn82ygQTRKU55fRUD56tPIGkcsAOXdl95wOTd6yB5BQP4D1obEcXKslHMTsNgTGu
bMHsSZiPDCHMu37w1n+YcE2yAb2l0UCrFgrpltCg3sKkEo8CsJ1nE3d8xE21TqE1mdsWFfZtY0ll
2uZBlinNfKejgKXoAsiojPtCMayjYehL9VAVjrCR3BvtvwXX6OLrCjRJVIBg3Yq3oOyDuWIf5Cld
bedCNNqMJdqQCQLofnBcpLKlVp5cvGhubJNSA/1SQjgGeOL0HAdmOU0HZJmMMZBRmDeiRataGdYT
cEO7gLDSyINdGukdYsiQc14t4QUmrYhmYc5F2OXyJmZByst0pKY8ND3kOx1kWzfmJ7PQS5Q3jbeV
10yzku1BeDqPZiPVGcI3H76HtnH0AG05q9KA6NQI5vpWVb2MVTd/GFWb4Z5u5maNElUbRIhKRazB
7KlaF7VWsa2finCTNJw1ZuhI1KXZx+qUdwz+rWG3ftXOClI0q+z+ss02X6cK+CJshWvX+D8H2w1L
x1jnyCNgCt9LbWEvATrlOIUFV8vDipR7DjAwIl70FGmVPxUQpvJri7TIv2GBh4JfCkSzPDRKzRq/
gY0OGQOgyOVl7h3k77w4wniorBzI3OskqOiAjreMq1Fmv66uYzDIZ5GUu6bawNkgd024mLldhu+x
T4cZwjhJoTfwrHrBzX/QHYopaeXRmZPm2XAX7UOkdeLsq9Toklj9X2K7eIr3Zk+TO4cFIwweL5To
3wVRvBlnKV3zF7xEiRY0KCar0B6YhHZzraY1X0CTQA40TG8IFcg2P61isjFBdKqSvLA/Od0hJ/r1
Hdn6qH9u9Nt7Ebs/hb1SE7VyVJIGMgOtqPpUVQ3kTKqIZ8VGqOokzvIkCMj6XmrL+eFKFk+uaaMd
6eqcNBIba8JhxXh8ltRKkOGSbwMvH1rnDi22rb1PpaheqTBY11DTS0LZiFq/NfOYVvqXSLTivu31
TH96I5c9fmbEYlQeXvWqaF4LtrK4dTgDokyddTOmYbuc/FFYq8nNW+Gx2Dbu120ZEqTgWmqFbTkm
8H2LgTq6WQlCCBx4zFu46zqj160VyBIYSpM8wonSjNAj5Kk8GB723ojn6UY0mEm/y1mj0MrkXHqJ
a19KZ2SRnyUwFz9uoySh523ys609fjvb6tNrOxeElqdpahuQONP4XRVJ9QZq7jb3yK2Rm0hPB4xQ
NXM8WijD5W4yG/XHML30dXSd9acdkHMd0egb99qY2LGb6YIRbes2nlBTeS16e9z1Y68eqaOkG4M6
SFXgFpBKGmNHTYZDPUhvp0wm4pK1mpSrpEDwEWFgFYKOk9RcmRqZES1iD+kpyOZU/oLxak5DXGmL
dgC1L4+1VQ0/ZeK1kWkuSixcs/vi34K1gs4RcdFL34RLxUl7rzMGAGWd5HqxnCmiqdO/McbD9jBW
ts8KFm7KF8ptf2ta9PuvnNz71D7XqLqyews/Xs2CUS36mRiNo7pd5rS9SyijF6UGU1E8yZRsRN4u
fRDvFko8y3u1p2430D0BwQwdKE8i79FX9aGFZbddfiyzPIB/xaLv4nxll4bdGsbYtsuPcizPXZ/F
XXW/5kg7hAsh2wZea+wgEN4L62oqSGNJijXt/gBz869NmtqH8/3tTKiFNPtwp+qptL3XIinjkTCh
fnkfDIY7shPdSbmH/XwiJz9OB/kqq/KBJz7Kyy0cqzXHX1eRGOS8zUimhg4Vt7xWFV6BzokVAVY7
93t7HZ+mTInqrAhq5df1GqieBO1vEeigpMrmoRGBy84Fzghxb7NzlR2m6iw56r35OHrrK97lb4Nh
GUU35WeTFm32Z4N6d26z67h+lUwtRa754/CTGC/eaFMQatTnmQB3ZqFAOmXQFRO4Tx9n04sA+3WU
S9s2fq6xly+t0gZScF/KGbcwZe5e/dggq/CXcQlUOfKV60iy2zocUNgAFPoQLnRUOAGK+zM7c8EE
LVneUt7MmB7V2rwOpuGL4g6PSIjIy++rnJXD8R2DQnQEjpkbLDkvjXww5ndNQ6hZUl64VIEHJeJY
gG3VnjN+ZyNZxoWK0DtynfbbMzP+0/M1e0YcKDFHxmby2oJr9aFk/7bPoFYqpg9aAYM8fbLdBv0T
b8XKO4EmzQmsZYmrbZ+YyCNq5aovxbcQLjYbwzh4t8/hJr+coZ+HCc94U0rkc5gJkFEtzpOavVsT
yt6bJbjJP9fBOuaNc0IOcm3M5bHz7lfrs9WP7fqz4AE3VMgWibhMDxP1gOt67hkCjrmYMR3jH8Hh
xde9TeQApIDlo7+Wd1RIXN2JGFM2G1bkaToT2opHNUk/G34fnvYXDlQwWzdsDe6wmdhtMWI35ltK
T+N40L4zLjHh9fi9u7+5OEkABQOTMAHvShP33i7Nz+XzVjohwjNDf7BR/CnDr1J+KcmHYe+G5D5T
447/bzGzIinY7uG0K++pStH0oueu/ILKscJHS1CrUZeEiFLa9dRVO1gfaRx62LP6W+pBoZyV/mra
ewK2+iTStUNf0fJ7bfPG37hc0kcuCc24b70LAjI7+ZVoy5xgysFjP1ptlwh/LF7b7dXqrtv6KmUw
laz4d7wDnuZz8tpFpFnxau1x+COueau6+7Z6hacZxLkRAUazKP/Eai96FE0B30FunnrOe8v8c51r
TjRvSxYqseakQON0v1iNwpYXQcDhaS6jecNCI7rIglQHx8QLeFPotDEnn2HtidQFWLf4c/O7Sde4
pXN0B//w4qjdUd6bzW57yNH2ZA+mjsbHNKPey7AuLwiyOU/nmMVl8M2xCVwl/7Quoh5/oEp9RUPy
kDsjaoTHLIVvSUwVZXV5qbrs2PX8TT3Poj/LDtJ22A38Yo8kYDdJHrPBOUg1iTDf363Wq6Z8thKT
XZrzIlf71vgHBAgUtLKrd+85KDm3S2jm2F23PvEXPMAcQd/dqr1lBSNRlZ4H5adz7EjmdxT94KpI
Q12xdzNgm5NAC/WB0VbxWqRBZqoEqyc5Asw5ImnLr3iftY7Oj76JyRn86fIZh6sasnXCudON5kB9
ZjauejLL1wpzlXZy3H+YP8MkQ7+aOBH0Ysxk+7jM3dnSili0elA3w45c4OuooefJ7IOa6684sG+z
eADaF05cqmA/EH188mOCJ0cE6zaGuURsqKHySHc4faJRBQXUt4PGq2jPoFgoprP5PFYMZBgptOYt
B5lbVUbSwgtNhkWu1VgbaajwrMA0p3iFP5XTP5zOB1v97ZffbLjmdUqKmjrLPaWZBDYkm8blyq1Q
QsvLimd2wOtBnSTqaicesjUrH6jGStCYtDMdDOq4EhxgqTRlXQmAW7dnVvJeDTxlo7JizbZUiSAK
yiXmPE6HfTp0Vv/p5Yr4U40RKqQrUmlduoRwqbvGkd16UuYKQ4DVI+RF+1SYavUPp2jXHrS07bMI
a58wdlnqpM0faZF0p3PkJWaJYXjxyBzg66wVJK/pjK2tcxEYeWQ1+06vSk7MHtGngeFlU/6RHP4s
8W4t2szVboU8XU+56cbFJC/VyMOdFXPgQCAjWAKh6dsvbdKfsXDvmwVhjCedl8ZbDjdjUNN3VVhU
GgEMioxucxhzcu2z56hBLXsNvRqqmaUmyl3p3QQomQ2BdsJAI/YwdfFQlZ6xt131XKVq/0/xBo6R
xPwZqO70xZqfW919hEM9FY24z+30dXW9x44JOeiIacF0hRvMFeQmTS4b0IK2KZ1pDnSV51SZjsM6
PihI4C1FU1gn1f0y6pFQ7feRqshQot8KHOOmxKFowNsGI2ileV4NjR3ZQESnGuLTzctPCy2Wnze4
5VpbO9TIGZmTtbPljt+DbqOkI5hh2qajU9+ax2cbAVmKdpGwK3FoPPIxGvx7mitfpjx7qXTz3YIt
xieCQs91+zOeBQrXEAD5PF1HEL/fSbQsne4FifwI00DseGLUr7lTcQRplk7r9HCANeX7L/pHknNR
omlPjWGGSAgIpphNf9hc3ksggiOiBxZhKgZqBd7DHO5zAqA7S41GzbljtN+3vb6foLn8vBuuiTZ+
qoXi30wVrXbObGPP5PqZtVMMK4qoefqX0tdrKE7kTO4bWREosBocAI/gAp+WXrJt4c02Tb9xFtYF
734ip4+3OFhwpegFORP08KaODE139FH1Y2Zd78EKb3no4yGtPC7CT6+a9zMFlgQDPKIhCiTWixvx
N5JuwbqlAk9OZNfrzXrSbcxIK0FrNDr4iHpZ6+3QtQX44LWw1Htz+Af+TVIhP8GS7Uj8iJxmu7Pb
5Eu3TFysmRlCbwWtbv1qPJcQvp1fJAcIHdRjXehkB3U72M57Mc4oX9CcG58INEGyChnaDnMIxpoh
qSMwznDc/mqdHDi0cIhWHjnjbrR6gEcyck1rh1j6siTvuM9it9QDy17jYnmeMf71znykI5QaaEB3
lya8velcy3KIE3UO6HHDT1QhrM4ACQ4p9dS6S65ODLUf9WPspF3QiB24XbC1j+78LbDVYgZRJHFi
zXuqxY5eBtARBKfEKcoQZBzNdNns944ZjpydQG9PqffekHeYpfua0o+VEXLWSuLqODrELmtIZTA+
rIQOMMyFyRVEObgZtwz7PZnnYJqPZo7KtrrYinpssUoog3klfgVx1MErt525rO8Sv1iiyPtGs0Mm
T8tjxKrlUwu6XCxvljPcTUACiBYD3GmRjcc1nU0sUvO+dxCKYXK8/T3HD5XBI2myx83enkeeBPYt
DP38JrX1LFYCT0aU60azcxTKDnqNiLUEER2zcUfURPFc6T81rksNZrAMEQadE0RSw2cOuLG9KM1d
aocVy6LrokVDEAD/qLRetGHnsilMhJsJl77mfKiiDrtYNj0P3Zm8pYvnNuG6POi3UhX22qW70/VD
1uZfuJHeCh01YGU8OG17LIvujuV+JgBm63lds0s5wDcXLBjVO7y6I17zdr+5/5xp7wkUjq33axMm
k2T3q4bNRiyUtZiB0aHHZbAT8r5r4T7pZ7ewZdcd8kIEE019ymb3OGlvBhM06quIbImoVGEAy7sM
IRRsmGdP0aAGo9x73RnFPxxrg1OIRHnvahtEMl/z8SOVd2nRY5QnNCKlswSo+3HoKgBF7kCU4wWK
yowsEVghm0XuLjVI06OExhpD4XWHJPnu8xcHYJJCuXGBPDC/Fsgj4UAqrMgPiLh2awrmImKVpurB
lj9L+zHIh6Zjt+Cyn7gzEP2+FeVZR2exPpEbRppQOBcxfKHa7zL9KXNOKYjmyDj82gAkZxyaQd8+
IllZtQmMKxzGiCQRt43IbS6wVWuEIJ1FfbII7izZvYAozyvhKU5F8lPYvS/Ohf/lGpmPEysb76U4
euUBOi1TTwUKuvTs4PHIi/u6uDYDn0b2Y65vY/5XvIolWPAp6WFxE8y9G+IHMn60TizxsWsbaCHD
W2P18iDKB8WM5uW1TjHh70oZb9r3POIRjVBJ+TdvehrU+X1n6weyFlxjOK7k55tvNd/N9q8xLqAc
VQ+4uEvSfVFHq/uxyGObYm0leurC+6sqOxp/MSYjb2+ml15/1eG6BXQglsRIL7ixd6Z11cvdBnQo
A0IOPAZL+63VT+gyXS4dk1O/+6hchPIuWVwsBMmxzr9m6fjqsFOIWx8/3fKurl8RcvljGVRFgLYw
QheyDnh81I2ozJekI2nxF/hBbScQtcvKATJXBLO0WF1mW9l1jJtdd1WnSNOOGeYRYcgYBD3Iyr8E
lVy+W7vfbiO68KCbrxYjcD5rhAdt/Hl/DRizVV6b6tCbXmCXXykyDkHJKQTPyVsVSgcuGuGXwwnv
AbPkLS0hQ2yP5nP50jYE6DIYvPOKFtJh7FDuc3Ew6h3uUtv7EhBZeXVupr21fVpsV+18oS+GJe4+
76wAeVyE3b0mNLPGNpqrJzV/xOlb0UVdbPeO81BNP6IbY9Updw4z65bdIdtCmB0DOofIHgAKzpXx
JjyH3+w6LjNqqCnwCq6DDbR3uWTrse8v6rO5/N2UzFiePojyZGbp1ztyo8ZKBiPOzQFWQR/UuML6
sdbjS0d8hFm806tRDRY6qzQSJD4aFhYN9mY+CZ8+inAiMseZZdQ0f9rMJ9xAicz7yuguRv1sO9tO
IYNk6U1sXL8Ignc6Mf8uUhC3phqm8kKnY49EXa8MZ908OF7nq/Rgktnsayg8ifHDa/KVqRKCpOSa
wtZS3NGEC/ib5RSDwDBa9c616FhOO0AmglVTec6bIV62ZOB0U/4Kvmi1R2jefKSm+2zkn9jEfHRW
J2+c4jGDbN+WwG2c/YaONGGsR+3OJx0am7l3teaQazzZrRmW1VkDMMOsPhZvivee1Iqfr8Ze3GYl
VFYUxf+WdBhNyxhn6/a0GRU2eYKpBG/wYItgYxHNEjNs+0e7dzmR2V1S/YQ0jNMF8YP6hAArLHu8
q1kX5IoXbu7XYD6nLN0wgPxgqHKx2LEoYX0n05AbxF4Ssm/aA6aeY4Z51XCSGJvizprrONEeqzzj
XhjhSe3w5mlHlgP/ypXe60dz4JarbT7+Nq5S79JQJJLdeZQJEzcEvcTvdU/W0wo65lkhDGDQNJXv
msKXSuWrdcVmfnT0xJfFbvb2qUPbUSofFPdBU+WXiSxByIvj3SfZY2oQorNuHDeHXBxxvTN6fy75
e728tG1MFqNkENf1O2/5NZock87qW5PrbwrEWPKsbe8aMIKcyqPaty8tDn+5eh/I/dHI/w7WX2ot
Poa4Tpq7UvFi08z2Bqr0sizu3ZRFQeOuxF+9stP1HJ4Te4NJjFpaLNEiEx8MMTRG3AXmmz4vvpiB
Q3CkzojYBQrk/rS0X2X9toHk1uq9ou9TZpGyvU+Bcm4ecgI1/GGi8KyiQ8VNrh0v583imeBxUDsG
EfTzYzOFbs06NeEFQP+UrO5usF/FClxicJa6fZRjkhQMi+M/yOWDsbrPqWP5lnc/mxXRQNR4bj31
aqT1QHup20sCENYyc25MMU1Z7qgvCntw4rZ0AsjR0JgmipuGiI0i6FQzIJ2l4SkavO3BAT21y/5x
qNDUcVI46rOjfLv1iOSE4cPFYdmACihFLNUH6J5Aqa/t9rwSXWUnSmjM5Q4bzyEFU+6BDxRh7/Lt
OiogRh+FyR8n+HSzN204d0j6pd2SJkRPFB3hjqqfaiIFIbH22vrqrY8uo4sYl1CWR1aqkCwKwq20
PVUcUZ+wdONcGA5EiuwbZ760w5vAcEiwNMEeUuOEYl+gVHDfAAdOWUBBakQfBBJu/kGYNed7i6AT
h4CQW+mh8d3pH7V58AgDW9JPdzkP+YEDA7YXX//KL7+t/yhIYcNw7Vd2kFUrY77DCN4K5apq+r7l
jym76VgX5TsBZbbfjOI0OuKiN85DOqR3nW6/ZLlFH/omikDNMNkg13lYmzF0lDw2MlBxB58tIROO
L0rjin0TKaDbgjKziZAZbYZdxXrmGHpBm8R8t07sWo78zcZ0v03pE1bAD9SwPVCI857ePCaoHggF
kMlu3Wxy4RZzp1j1cW0BRLXa3FmgZ7RtRpm0HtOmjm388dpgc/ZjhwaWePBoM/LVycS6Yb7lNnZL
re0hOfvtqN2cZbLHHmUgqlKw1mF85HWcRtUiAIYQyeiW4FWCsfhOTnisqsIvKLpdELLl3neZJ/Y4
sXj8UXtHzjB8tuUNlKewjfzGuC3UPw0UjSaS54IE/NueTcXisVjTq+iKBxVXVTviAiJdq8HXAEfk
srwJHdmHhy5lBvlBvGpC5dsPlG08mAWhIIQ/RlY/IQRYtN08lNeBUIRYA/Cm7noJyY2/1hXAsu52
D0lRo4GsDVghQo2jCndmqVeveosWp/bAynXDaw4im18zcLPIbFai8yRaKurEgA9aXi8aA7gKZV9H
nSL2aao/C4H4ozfclybHjLV6j7m2fE1N81X1iPjSpLhvy+o1T5gORlVcrZ5zPDEoe0yq7wYfVrsx
9rYa9kzeYJ3I09Fkd/O6D7cw/qyRyLZi+iZeCG9+rv/1lby3htbDEM5KVPX/NJbWQQG1IN6LW1z/
tkCPKMR6kRtsS63r3ymoV7Blywsqy1iVLt6O+a1L6jukN7+F6ZjHeeVwsslXSjJzDUYd7jh3zB7l
cPHbkYOqYqdFXf3Y5epP0uZX6XiHVXeOZOPcofwLyWj8IQToPplzNLvjA4M6BaRe1/rOAqSH+grh
mmqi8ZvdGJHFqW8Si3AeKCh0m3aA+IfcNzI2vUndzat863rv27zRwtUGTgJCUvf7bFjLmNy4p1UD
HVB7C3yWaAwxTccOlHeR4NSlg5FRWRN2YDxovtGMdzRgL7tskSdZd3dOYcBz3pQDY06HsYJofnDF
iyM5mTIDuflqHelvGiPKfwDEV/etkFacLW7Udc4dSTsHXfFekfYdbIUHxYOoKHhEU13DYDkx6+Td
ezEUbyIFvFc08ZFn656ouTu5cGp12o0ysd5tKqP8qcQ+wQptn2mtI1RTj4j2/aOz7TyT+41oiozX
UhiBZqU7BOK5P3vMQmXR/JFGeHA6b4ck/K8pzGtnTs+oNtjh0/VBa3GMkbAEAmDjQBRYZr3mQvIz
/KV+vyEyi1Yuc17u51Sn5Que1TfZnQMl11/KkVw/EjrTACUWiKhYv3JhvqZb86yYycvQCXHsi+lk
SvmRjMNxTsedW+uxfTMmZ/IG+FPql7ufs+l2frMRHDCQPuN12G8tK57n4YRNPxrq4h9hi+dsQdcE
hVaQN+fp3RduU/gmU/2jRHcKihSIT6/Q7Vl25oGUKexlpC35xIe9QWmzxorlzP32Ci39WxQ0djXT
o9iw946D278pwiwZXHkzjFRQgKC9N4N2RBJgXdxywjuDAiMQdvvCzxk0mgHmn4MrTIkW0vz5TFTZ
y2b3p0wqL6KXLzDnV3T2bZhsckf5NhFdqCn9tF3fqkZcKSplpuF8xmz8O7Kw+C58i5Guh04jtI5W
CBRiCwgEgQajT5HdQ16MiMPG5IDK4h11kcr1oj/ClBLhIq64/c/Lor9suh3bFeG3xNR2Tnqyi/m7
FEzXZLnCfU8vw2qHE8MKwcWIjVf1pJnE8Du1csiIrSUJaAgthx9fUQJNbfZrO5IGzLCFPDwqPO+k
z8rBtpWfXpJka7EB1+PMT7GxT2StTwT2qTYW289dECfgZieyZ/PRK+YmROECuLOKZ/OWUZtgSeFW
6B40Z90bXDRt3rHv4OzeZl0GijdfxGw9TTrSi2EmORalSx40pnKiY5Cl1Jx9w85OuLQwoCjfMuWR
73XvuniuHm9J34VFkT7jt3sn8eN99Pr3SeNiWeA8FeEg86+X45QBy5TW3krLEJFHB+mkcKfkXbgR
uhiYynjV6+5tqm4n02gex3a7RzqPB8DbmSYvclLyN3EQZ1RJ+pyAxsN8ef+GGeWHTuvyyISzdl91
mj8rrnNsRvdirwmzoja6oF18hfVs/Nbb/ME9Ba4NUglRM8aGwyqfOtHcDd8aWMaYNhgt6sMGf9pa
6gEl6ZMxFpvf5O3J7bstlso/UqCAHPCYa7dyW4rLkM9gvT2IpsCFeU6IqCjWB50lXZjOecJdXHD1
KpZCCoA4DEq9d20yJvsENI/UkNwM8CwR0qzSpNkdE/yEVm78W3tRxHTqhjfwkEhE/z+Ozmu5VWyL
ol9EFZnNqxCgHCxZPvYL5UjOma/voX7qW9W3j48l2HuFOccME/rXnnl8DJZV67/RYpN1HwWwXTIg
IoV9iuvias42JbP1K5WvBhmeIUV0vARuZVke5gInhgg1Zd8Bst+F5lIaVB44dEOZhKb6DzXwOo4b
f0rZlxS8P2GB+8YgnCM+IqY64V94s9moiBB0Uy2OsaExXCPTiD1y8lpJGtM+JE9+p0Pn0vrwxVye
JqLe56YcHRNFryXna4XiOGTGErJQWcFrQ3j1okTGdmqafVN4ou64LhcP9OcauiGjFjZo6h2oNJfm
u2T9QEpbE6BySRbtpkkMeU3VCxfTt/ragQz3ZQllbdXZrtJzNoLtpegxUeG7tRl0LfyFTU7kLARi
ZBmvWv63lESGau8M169ifKgk03QLzUnPMch0Fk2815ktx1xdo5rW3Ehkb8nogfQCYjgzZueCTpic
ttNKTZjns7sGIubMDEPmS8K5AEazUwQCCs6xoaVOidbWzN5R/VOWvwooEYN0tDSz+TnJJzMhLrT/
V5bKajFflwQa5oekeVLBwjOvDmM94TNWIZyVfoCaJ+S1T9SccTNqtfHW98pebmiHKQGAZDuSzAAy
rpEJt0ewqwxFDC+wmuNA9y0H5UnRY3QVBSVkXezsInrLcngjtWahs8yWzzmbkWjG50VH/BvaDzAS
XzGDa7lv9vBwb1kM1yBsrwNJhZ3KJcveVS5OnQjZdcfOnLA87Sz9IGHqLYCzJRVRB/oGYJspzLXK
nZD1+FXtNekOiBhyOObTRz59RHLiJmwmJ/MnsLyeBE4RpX6F5L1v8XLH8BiibB0D0WlLsSE6yit0
A4hJuI0Fou3qbHWgwSVzj+rTR1Xt9z2nJl9aOeZePpbrATEgd+a24hftwvRqhdEpmJCLKck6Hoaf
rof2uGjsqS3jEmbaWm91HyLEDs8neN0rqFY0YeCv7QUuS0HUZr/FA+MWMqOGeRSv5SQfp0JHmyjO
vKfbUMQqTWFAVC1VcmM4ZXaJoWTZWXLp7PEzZOgQJC8CFQKbFrRev3yDJn1Rnx1xlJ3G2HrV53uV
3NL8K9A/CuwFHWOkkWFPVCAHGtNDOTAYzJVjmvK+KP0ntadHi7uXp2OUPmZA+jkb8dWYVZugaHaa
CQ6xPjfiMWcvKizTKr/Ig7aeQ5PGN/UV9iwpegSiBDdGaVwNFhO0ldlwtJtvrpN1EtnI8LRDnHyH
01vTd/e+kq928ywkA2hqr80Q71PlktnI1GSr+GTUfwbtSuzORiwGq3kZVa007yjTXwAhsSLBkmFl
6doMKg/HCwXPJz5lg3hcNpDcGm6tFR9kEjAwjjZImn36Kpga0UtilZuUpGOcNPS/KVLwDvCtIJGt
Qc+M5R1yGPOSFMl6rBjPlA0geBaHi1vMClcCT4tc3OL8t1j6DcGCTFsYOZrTdelUeALfyciRro/r
zHCzqfERKP8OVnadEQJUfbTGDRQy+41CIiamcdORRofnzB1YwSjym8WIArkqMa5/iYi3mHQGTXbZ
gDG4a12mKkiRmChB+UcyDxmmd1ia4sICmYwu3DxArkM8S+TPNslaUqx2XfRpd3vAMdxKrKaYeWfj
TiTEGbIia/KHBcOK7BzXIm7bVBIfeH2tfLL3JMJlhed9QCuk01sEPPwxsW00vJAd3LFHA1DoTg0N
JZ+QeVTsrUyUGYCYlHdW+PxBb4mk0g5b+6R8TUDTt7berODRvwmL332gGWUJsYEhc8+SZtd3wToQ
mJBiWXXAj3ilOelOnI7HcEYypqsbidZGT3aVoXtae5vTW4I7TMquxBXrwafZnBNxNdvKS4ZfuzAO
sszsV3/Vm39CQQjqjwBj6HHhJ7nA1BggYvgREH5mwmDJDOZN1eLgoQbzGsvadrG/MQfyYVr1uy2l
a7spd1Vmym5KeV7mjLTwRtyLASpCWcrDbsqB2RV1f1oEPjqjq7dB+TwG5nWcKn6i1j8q0cWFdRuz
v2Y8diq+PMzrIBWrr2AmeLhjlRHtO83t+bUJ0PhmRlwAXvxQUaWk3IB2O9CiGESh6c5kTeiQkRJJ
e6htuCK2cramPBnDPR5ZhKvAh43RDwvf7Nw0QqtbkL4Xl5zMlCjn6d+AnG3ZLNNmHH8hFa0K3c3C
/VTdaagYdrfW15CuFTYsiiesE9tIweg1cYz20OkfQ+FHyNxmr7nSHa0gOa5G/bOtvyTNgRc1DBxD
HMOVk4celvcM5rTkt+ndmE6wEtkH9nebkaWh34S2Rek6hzghnCTYJc2RXM26vvajNw5b0/hSp51g
uzV4lfLZCVSoWC0Ew2Fx00PlVCZn0HJEdK7CYh8LvJ8hPIr3CjEWezJ8EI2KDdjrmoRX+s+c13bx
Dtx4yX3YqJN+kZKDJQHCWwcdk0FF9QoalmE3V1tyGLihPFnzIVmPgrjoh9IAbLggOwLVkzEjZ2Mu
XXpMTL8Ig0oEljYe5iX7KNmu4Tny1fGzUk7kBJymai0NjsabmDTXJH/V0bxYKFR2Ss2MHnbVnbeK
fS6zw4Y36pUFWVNN21A9MtENloPOudC7eXKGvgkwIe7P8jOGQHGq+TPAr1CdeQ4diQZUeo/Ugzl9
4UuDFcNSZXIxJbiq+dfVTOY5XJhQNsS9A7JnXNTJ9VNTuy0qdGr8Yv0d6dxKV+u92UnES6funI3n
LFWukXSTgeXG5qvdvqkcjyCq4R6pLkN2IACVVBIJJ3tD/mdrH43uqdNbpfwLeeSFjRYAhzwUtr3R
XHLD1SGSKn6JkmJ5qWE4aptx8hR1x+RmMFPfiLlHBgZ52gu39QtOcnvhFTzk2YdCvAbHZffCOEid
9lROtNatcqrZBTD4zjdy71f73MQavzVVEjd6d0KJylweHHyFBWRXNghCMDs5SUWyoFN3R5OFFF+O
hd4S97Y/A4kH1cCCoVnLTCCy5ComDx5mZLvNxLp4F6snKzrAi6xslKVeCFoodeYWD/fGKg5zc1RL
sCJPS/Ea+JQVPVgjGiBeqMb6nnXQekq8uT9W8yrFeJjcO/1oxO+jehO83+VWhwszs1L8NoE3cqLN
gDpHvgcn6e4oCJTCbfVVph9N5RF1f9anhm4fH6swQV3/4ESOEB+m97z0Eu3I/HdVs9vSXAbALA3V
0MUP0bUbi6PlRWPvjW3FYL3lqcRNpCd7/ubQpFwYyTZkuRX/KoK0b9doXvCnx+ld/RjldZZ/tepL
UvqGODxJFBxPA4MQ5jQboe6HhEN7h2AaRTdZ5axLgSKwUUI7vzamgxVcjP7Aepl7lfMejttODnGi
7mvNLf4otvF9au2+IkB5ACbuZ8Dg8Hg3fhVvaZCUZh/m6Eung8KwIgsYZu0a4A4I7mZXSr7bioAE
3xZuGPt5/WJ1JxVwMnJL2Lah0z/J2Vg+enR64lrlW318m0dXkd9zE/Gii2UievKRGOagWKIU4NrF
7BnstPylXg6KIB8TuduRkz1d9gVJY+KqqgdF2tWDu+ibzOAnIoY9TO2VVzpHEKuc+4INk1uZnsF4
qSIz8Qh7o1c8qiGIr0a8LQgT5eRQjlFMXb0qWaOp6PFPNKLafNFGplzstFYNxD9UtQOFqWOwvOhY
wK0M8SbVWxm637QJ+o2p+oFGQhCRFis8mej1hRP1DiI8tuhctI2OahVcxjYgWQqmybRLOhfRvZYz
BPUBVJCwAeCSes4dss34fIvoRbG6ISPi7CiYnfyhU3vaS5ymXjzGSguiPngxzSEwJ5faC1HKv1A/
zh0pLX8yTEkKmw7/IJm4fF+ICrp/hXZS7Rdhcdttg+kogyEbe4/tO6GJm4TPAnwtjgXFl9QUO0ma
nzr9tYMfu4DlkyPtAPh20y3LHuKXYyTbrNu0MBoD1PYdi8hUNtaZop0Stf80234TlIQbxPKLJs/k
5uQuI8Jj2ZEPhMX5MFbihcroeeRUP3oOpNdUqp0VKY0PDIO9v+DjkcPlte3o6m1l/OtLyRt1GbeM
1lbO+MQQB030tF+MFGe4y0Q0+NkUeLk2I1EttwQuru3njnJKVpMwfgTFWEKVOScF3dxxsGPPgjDU
nNtaQPGuiGm6mh12CCwoGuCiZPqJ+kudkyqRr8b4EElvzwHHJNb6E1NAzoeXZKQ3o5+62TMzTqi6
hAoL6dXW9kr8T+ebRbSMbhbdRL1FxC9rDk5jLt2DqI6yTmL60Wp+dOm1qGnKi3XHJTP/hdPvVHwh
iABRv0grlJ7oRUo+X/odStzdNDqNs7iMRP89sRnjGskX8Ge9oJPwAmRf4Sa+N+xLEweps/zFGIXH
CbC8Ed9Q8AbFNQJ9YJyXR9yxKvbU3IHpOlZo2DzqmwAMEB9Y4Xaoy74xXhm9Yx5R0kI1LVeVa74X
s8NA38QE9Cfv4y8L2TMawVfCSGfFQU/WWPuGUeRjuPLc8cchrmo+Aou6+0rxyeSggC4Aor0+PMsB
CyzGunqVPLPcht2eloK9RIzLfh+CjQ03Ejqk/RRuKIYUhnu+RvuTbCMUJQtfu9f/ciggwSDXql9T
cBggLuutRGzHU/8NkEE+JjdkdyBdKDHnl/wPJZvFfLUEM8TTzihrhYeJtzW5Sz/BUS7WYODGXUUv
KN0oZFQUH4fkQH+0cNm3iFpW4Kcg7CWr8DR9ECjhQ/kQ/EpgSbehwhyFuLhLNZ36hlsYN/1GfE3v
2QNpremgvv5sEZsVq8Qfd8AOoRMWHznqaRh/TCbqlXmct9lrz+9sfY7RkdAwWhbWz/OyyWKOw02B
MIfNCsEDJzxl0Ta7QIeCX90hmv+X/KrNAetDXGy1Elssi3BvxvJuk3i3ztSNsiPGzdgQtJU8YomG
yWeLy/zJKC+Tb19gVKuUy1+YSQYs36+K8Do0tExRNXosxjMvU++xFy+5BVDn1sBiQN5t48lRz+nd
XPN52W/2Rv3DM1z/4VJYFliPu+6MPBqx0Iib9UKBgPBWuRXk++JYcKkctsVXSFf9E92QOejgNY7h
D8KYiPkQf5FpLRDWsV68INqY5Qt4Nzy81So423Dav6eTxWmbgSVZcbEBSac71bS3ZteZzkIxbu3R
cKhIV0DhKKv5jhNhMC7JHtmhguKO0UK0VdMVakMs6QiMRpCnQAMOPLytAd3sblWuiB9NjCNuH2XX
pT/l42p5NF/8I0Tm1DyMyaGkrh7q6LcXMBE5Ke5ObPpjux9YtTupfi5ZRTmEFoUMgimLy9UTF/ui
I33zOy8/2RsW14iDeUEkaYW/DX3Q3nQ7P4I5B9aFHBv0xyvrX/tl/bJVZPF9wxdVI5nn3gK1jdCG
QBoF/fomqV+HK/RApfQYjMGyj1LX5jx+Ydcez2f7O7M/05d0OKdARvIV0QSYX2CpOkyO/rjhKasK
l81vYe2oHOoPBtD2V6Y4OYPzcIdNlZHkavmH50kK/+rYq+ad5NWP6dkuIv1f6ftp8sPh0hvo0Z1o
k2de3B5b/rRwa57YH852jARiX6Ix3ZY/sYQ8zUkRm965ocU9vhf7/Ef913yRH4g7QP02cTIgVH8d
FS/iVd8yQG6xWkDDY4VAvt5i0ig7eUYisPLkGvhjsjfyfzWAaX3m1DI8WYIlDG4Ft63T4GuLxZ+s
QkkyTkJjX2ayHeSlaFsXFa+YQ17FB7MojtxTEXkaQybIyXb/U3EZjsjpCWdorI/B0BilfWEYorbz
8edCWntUAXtAxrdMtFdmekhSQroSJmjd1ipwtl+s+M6CsCqOBfFwEw/7t9aetIpvSCtPGVk5Te4b
wUESN/6H1f7KjVjBJQUi+KkXBxgxa7OzqS5p2ni5FdqTNUOAQt0pjUf/RXLAewPWEXN96YrKeLNh
tXaV+NKnvyz6KVCjSNrN0OEF5J8GwVOJrysnqbsvmgeDVWJd+WTFM/3RdwAqj9AAqGu++w2SFPwM
nJyI6mgdhpSRcP6svuqH3oMbKX5RPYKzuhcIlTvxZ3FCFGm4xkiJbnQ/o+9jfzImq8TYS+1LysBK
/wA015mYYkYCCcNvg36cLDY/ahQXh/mc7wWevQVR1ExTNdiPjFj7legelbmOzxkfDP3Poc7vQtVY
sz9rURjD3WuEbGvE/JAx/Ib+02obedpMDS4w5BcSOdGB/yRZklwSahD45xM7qYbLln+tIzfMJo43
Gj3rMhQ7fYEKC1C4lzcF/SvEOJTpGQmRzT0ZltP0ZGS31b9IyQ6kDA50OKpR3hopcfOSxD8dDTDU
P4WdsaYz4bdzNzM/MujEITr4AdLs0vKnxoknlKs+HTpZerQq5ewYH2NVdQJ9D8uB7UC7AdZCV5/v
A5UnfliULeb49TQsmGs7PDtQYcYEULPgfSNVLED1xu3XHzomnaTvUUtmx9TUd0snvdRtgwSPMwhL
yboOEtTvctXz35rvOjZLu6KoYxVvgi1cRRqrR2oX1F4+TnsZ0s/yAW/lyaI2tsOggtRejJNWlm6E
oMvq6ltCq1dKsjPDbNAHsREd4QnAMmFaMcRCFgVqRMYTRLj5Cul5w0Gsmud+/iKyei0lyOxA0Vky
wj3MrTL+MItIn575L6NTaiBWHVpPYW6N+T8j1LyCB0tRfvqGHyvpJqLo8acVVDWJRD3V2W9h8m6G
VNZVvKlG8yjZiDp4oKpk2dmjnrmRLd3LuL2T6/MAMu2EOHTxs/D2sUMtJW7YAJJE1OEY6xQIABkm
ZDTnRS3jqIXPI35Q2zPWfIoWY+XYlDFeD95AufWbvNmFdu0aKuiRVNt3gNdlCfUdL2zTGaiBZiZw
xQ8RNFiBGPaKwBv72BEJm3j6eTiuF7gMOvig+g6EYduQ08ERm+NssIGpDMtOSGInlmQna9OrroLn
C/RjF7RbW8s2plVt7EmFMqmcpqJdL/CkCdzFcIZqBjsEvNl/KA3XoCCpKSgAqvqxBLM3pQrrJtpz
tKdsXxSoTDPtmKXdTHK+YKekoqOdsw9tl3+HwzFL3zK7WY39S5ijzKnSA0g9WN0Mt6GUs+RVx1Op
U2bFOss0hIZxrEscoeHkG5qCsl3TYB7oNEJRlJyNKlK2KRj71awOjzzo1hnDZluerkOPRbGZqMwA
+E8twjqcHD2ACP5U+/xMdVFR4wvxyNVfTgGvDa11GrFszdkRv+GicURX7LQ+37CRX8GsfIuR8Ggk
uKQlbc18CudrrV6TUIKgiJpwMXveZYU9JY5xcv5OyCso+6oS/PbJZuCY1DDB8R70vUEHTcgOb0tF
7MTUEt0pYCet8hoBPMZ5cjHJr1opbehbQ/MWTPlOVuZ99bQQGCFj59FWsWqZAotV8doX9jdRLNs4
S/0s+zD5fVtD8TVe1axg/GJ6EiaoMVNAnZMA08lIfgokP/1zoNYphyomo86YTM7VtvqOFcnGfrv4
WhgbDjyPj5wxjY+jVvWadNxauf4CJ6Slh9jp1R5sgUGPKKBLjLj1JAZdXTjgu5H2dt5jGFxQkQ8/
bWJeW40Q2653W2pJCYRt0LTIMoQbAcVfCZWTqSe2GhhwvQvot0RsHZVY2matftS7+BiE+XHk87Ye
QdgdWdcx/kYxxW/JUuXcJfrdUvsH1MXXKSGL2/rMYgZGVcbtJlZP+8ZCskHBR8YK08RjSS7Sd9fk
L/Ziv+l58FtGo1fVCEfQwu8QuV5gqYNCqu4KOL0GiIwF+FBBpFyryM6X1pEVza178zQzEEZ6TnmB
OA4fGU08WkzlR2aEPgVIaoxvIC7NSAfOCsZgLinlFoJbe18ZdzpBN6h4Q7sZ/Kgy4OgcDPjpOstF
s2DO36xVxMSEeJ3HOfdVCwL8qAM2iA6hShlI0s+6NXN/MKPbCDcG3cTDzJMt2cE/KS1dMhMJydcm
DQyzW8ZuMJ7/FbbYDGJ5aZDOZxbiYRyxxImdVdahDWPnloCROSpvhYL3F26RNJMtEt2kavrmMdll
Cg1YAZetvUrt2FFAp2dJArDKJkbASCtxC8/RqsGDoLAYFRwa83Qngc3tUYsGpT+rMRNs1SMYliJd
owazOWskbAK4yOzxBL/Er4XkpziBpi5Y9SW1fkrUio7ljSIvesR4FI1y38fvZs/2NH+38UOa1TGf
PmVxmsYvKT+QRswbpWwyXDiAg/2Clhrx3qYSTDtYsqB9dHR2XmIovWgwd4n+Bg5rjojtUkuMKnzU
CKDoDEM083CrVlEo0bVzUpD1i06O+okbMRYY23EqBFw5wngzmTJwv+2ystlw+63r6mLk1RpL4boY
Z1R1AZ54hNypvDcZ+aRwHFI1/Up6tOlVr1/hoj5fCHcEsmgatj9H2jo0upWWCoBuVfxCjCQEWDz4
q5Lia4IIFC3gBybMdhVluZLjv42bg4b1DLTWybDadVRXJ5nPJLGR33MisgdZ2cwZ8SKiFklfiJNY
G2CcJ7u4ligxDPupQkkA/09eLMf7Zx0Z/KQgfFhzjH3RrwgSBbyWLkAFfrH/bhJb21HL7WuVECN1
cYfoOYJX2d5z9absnLhSzfmISNkd2ZOl80wqGlJL8ohMApAieZf1DFsVy961jErMdtwiTwCqL+8i
3IljqXpU63h7ZnYaQ/v7XCqyZ1nX9jG2OMHY9xQmS+oyu2WztNeU8tjV9ltaJ49lnLfT0K0bJTlX
TM6HZDyaDAQNGQhOD5sUF3e6ZK+WIr6GmJpddK8CpI1KfzEi4My0aC+s6hpW+QtZW1uLQaqZjLss
SLfFxKUVdU6qdsY6R7HQqqafBJyDoqYsb8UWPcqu7ap1yhaNvwVgcosAlDVxuQ+wvfskztCHD5uY
UEeZ82Uu+m3ELhenxQHiAHwt62Kq47sBAAbr6Hhkd/HUkQVp8G5KFbLiNNubg8ruJ8x3JKJSaaX9
I08QaWN8rMHaN0gSgf+hpH8Pn7P2qv2tqPJs5mz/70JmjAnRZogCJ+yULYgDsJlM9lLIukgxzETd
LU+sxVLeMuu7bflOU1gG9FRh9ykj9E/7nyXk7V14QFBXYMeb7feGRvIZ6TzXrOJLBKOgn6N7+/QA
LuBsAO+g8vGIpcZyC+yhYyjIhl6d2AIwUiathD+W8ZBZ+T1JVME4fbZ9tUI86EcdEVl8gnoXbSWS
wB0xtMRt5/Q8CKrsmgJSP4mnZuGCHM+Z6+o9CJjHCcCZWA9jbZu35lqvflPlK2fUo+BAgfHAQZoS
emOqkFbxJzCJGSJjJ0z+htFARcOcUaxNo9HJZ0guGfD8z7yRefin2L5Ug/m9KFH1miHiesxppVwb
BD2XuMxnR5uHyavnuT3lRDauqUJ0pFwjCtJ61E+tYbGqHKzwTQQWknertz804HGMMBYw3wqysdFU
SSPgCYMN8xSpSDhKUaNE6H1TZdR3RlNZJIkjZXzJSz6IhiCA7VTFb4OgrwfuQqebxaGvturZwBTt
5uZibjKAr6dE0ocPdGBs+buG0XqyqEe1Y2CkBWWxGyKuBau1Q3pbnX4+nAbGwu1+KlFDGsu1iMJH
ZBJ9NjfmGyBpxeWz4WLRiMNAxmtD0lf71xG+MZpxSFjuUpIpZ6Sq6SqkF92shdPBbtvskM2G5o1m
9cxitwSkoghQIxqw+Vhb8mOpkg/V5Dybuta4D/O0rMk7M3faRFJa3uobPQup6egwPYbEAdsVa2Yt
MXBV21rMiE5rtBBPVGAeIlK8TjHcRJJl0E3qIeEzyTQHB9mavhOr1kjQeJJVRRK+9YPJhlxaCjo1
JkYDWC/utLYzNjaxi6u2603cRHXlBko+OhqARFz1gMKKaDJ90ktzDlRNMe9WGmBANMyecV0hY0mq
pj/DZH8oQSH1G4hXZwzqEpY9he43JcMIp3p/AwyEmiqXGgYaKFNtvwmVYSelISespKc+SsLqFV51
dmmWFNs7GmzGlJmuBxebIGinWtrA12N7gl0yBRjqsjZfZ1bDm1IGgNUa+zUNMNbXLMvdtI75DJKh
pmKZ8GO1miA/wYAglLVdc1XUcanRrOHC1gJRnuwpjgdP77iLUebiIpkph3AYD5w0geIqy8SQiG9/
x++lewFFH/dM+MkPwPIL0dgxuJrcNI6/2i5lMiRgqhHwsA97dAIxWuH3tB34gRX/IV1z9V4HWgr0
vquJ7Os0Hrgo2+SyCdq71wYicTCoLNU83jgAGJyEeX3mUR4JiBqA6IDkXLVy9w9veb0S5Hy5sqi6
w4zhlz2XybhQVim7owo1W6M15467zw3ap7CuSb71LLK+kkQBsCGb1W3mmEfiSntfzXG50+DHg6ZU
pW0xguHKBgJ4B4imKMsG2QfrzsgWtuX8bndpey+k2NgTQgXvi1uSX3DWOP0m/LRkcmi+VBnTvk/R
ehpTln+LvM3OpHMHe7T8eO/1dk48FBzo1on+eQ9Cg4lkDQr1ny3xkBijaJksxiU6OqHiHlrwvsRY
IN7yrla8PmZxPfcDjuUy5YqedbprJeVXlZvxYwrwjy6gfF/NKAodQYzynghwX5qNI4bbQ69Nmi8W
69lKhfl3rEq4w+P2Y0zoocx4mFexZoMICfn/ZtFs8zQgJ6AVWwVhk666ZihOMyzI1Zj075MWH0zA
sZwoPVIaciEPcLOwxMdstnK8AvikIYj146VvLd4dDkXsW1Lx18+sbggvwIoneuM4kNS95QvYAe3c
pwyo1JroS9O6wZEHGhy+mpj3xgS69VABpXgKzckpvaFg+Qgz+XuqzJtWWY8xyI7N0gP3lrPQ1xkN
/ORVnF9L4Ks47vnrz/mI3qUNbIeMP9PRbO2ekq6+tuD8riA0Rk6F3GQdFOp7ENsjKAY6gDxUOqfq
83cttP4FoG8yq4zwaRoTqrZnmgbEiVXQFIyutZGvdxCttIrM3rejHnVpnZhnNY/EsRBY2a1ifLHk
WQIvhypsUDCoi57qaUyRy6SEQfHDplWtsITttfgdrPEfGQQ5Y9iGVXpULrTneujZCgQT3QAbRw2/
OCQTPJ1JrDpNzXLJnG28FrOLW8+Jdaxt1lW8KbJD5FS0MboOSJQ1vHXK0PpDRGkxEAe5r+PyE9BE
S0JhAdYfJjSu+OwzUQnyaroWgVbBU9PKfLWZzJdskxbVwJQzm8NQhzLGtaJGamGdwaMt+0mXuLNg
AfraMBuwdwzcv2P5u4xLt+LIvmHyN/xl7LPDNDLvXwB8bJgXkYBNs6YESr1W5kX9HKzC5g6dQO5E
YcC4f4H9E4CLiIm8cUiDV9bLgDw1FUbBPCoyGV5ltfSVzNqXVojZG9L+GCzGLc8WtyrNe44X4FLj
Ptoo8oC33rBHdzE69LmL2LBpFDsEb1zDYbSRSkSDOrRaRt+GDc1FU+9ZE5QkBIjyMHfKp6pELn6N
kqGvDRIzHD57ArNXpQrfI+yKl4qZm0b3sKKIG6icVJhKRgdQTUaDIxMBvu0KtsbaMwYoDEMeUEAE
ziBl9AnZuGEC+h3YdDTaWB4kVfqR9eaOk6RDb0dmB8OVwpPz8BoZHAbBNKEZD8V70OJZXKaoZ+GI
GgnydkiYmgBKRhQjMiTjgoED5rTyJHOwf8XMNK1MHUAgZNIPeSScWAKLIQymUqg3Cwg0TUznoCC+
hZx8sSvqWj3vL2RxiJWpEAzYie6zRcK/7rrp1bLlcAOjKXfAryXYqdHYsjxGqzTjCi8TzO6EFn2j
cbdhLgUEdlT1tIbvv8dWzOALVAXizqRsTpnxNAZGI9g8Y4hXCMfPaTmT+qF0F9ug/UdNxVhpNN9k
c6AmqiaOHuuvwsPhZHlu+FxDDQTr7p5q8LPy2ZIdhJ8Y9IeQ10cg4kLgjvQ/Ad5UPc+GeUyxu1R6
8tOTAo46g5QdqV7KDdajZ1+afsmLmn/KS/sRd5y7RomFAG57vCnEuCfmj5OuKlBGC76LYchp3Sr9
kLBo3o8WjB3Ut68xS/7QVCQ6klo6SxBXeIasJx54SpK9tAh3kcUlmYbfJp4eWmMx4ijYOsbliXJK
Y829vBim9DHyUjqpMv2pkXEgE/BQwOKOC+UX2aR8j1oJRVGFCknv2YFyJnyVQ6H4GTkPoC7IjjQZ
zjgzP/qvqlSJDhqbQS4ZVy2JdqbMXD+QnjaC7roMJa9fHhKNWRG+pScJDPCO2JR5OlsNaqix71ir
m8u71tAey2iiWY3a1x6vNUh2o2EPPdH8zzMSNdViRK1PH4bJjikibnggCIuRJBXIKA4L2Hokmugf
ZG04Fwm5ESkyFPJX3iycqJthkH+yOvrHz5eRi4Pt7GtzKxnqwwzaig2Mrbq6Kb0hfsiO+oSQXput
J8do0bhCATIMHC9wUpLXcAzpd6aXCApAHIQ3W+751TjpY32yyXc06NuN2i4fREKmG11PUzcPlnkn
wFRc9bY2LnbSz2cjpaGr5WkHWR6cqPWnaB1JAjWgGjAMbIQANXW/plkQv6KUzVoTM9uWrs/hvMYd
jW0QHCVRiR0tr+W1MurbUR87R33aDFFn4lZforE4mdJAZfB07xlDhW9Q3fXkDWpm9VZENuI0o3iP
tCz0lKxr3N5izwT3KLvaY1ztSQybHWoph2BCGg7ObsNiec+TbHjmzPfXFzGr7Zbis4rSD9m0ibDL
1Godl+xjC8IHhdyCkJJlizAoAXEsjZ7Fa/jPoI6vJflnblm1AjVhz5RPgF+eYUfc0YXlZ1Ho5eVJ
tSDMojXrePis6Q1s3cFUefpQBnd2yXUm9vFcb7He/MfReWw1j6xR9Im0VklVSlOcswETzESLH4xy
znr63upBT+7tBmNbVV84Z59x1QTjpY7zvU43qWTESpujKUytY9NUNwtvRe28u7L9Hift4qMq6QaJ
6nC4mtO4SUwifscco8UUfXXhxE4739R2dp5xwb1JykQVU2KpsdjUOuAoIwIlMvwP2rn0+fTWcfvz
Qih2EFSDWKLsT8dy3UXBlwziPSjCm19fCrzKtVgT47T0yxqLlb5om/2AzmAySf4NWBVCZqiN1Tgw
c9ebh4N6TornAUZH7v2Sbgb08KUb0cMxywP2AdZ7pae/EXQ/14b/Vd2z4jVuskNG6KOy7+CeFp5u
XUVHkTE8WPOd++BvkGy+x2JJfblp03qh2fkBwfXJNU4NS+XMWWtMznQ/3VDhsrO3j3mLgeYddA86
RKxIS7P5l8pNUWyoCs9B+o4gIFL+l2H+tOq7IesvkV+wShcA9BnLk7+mxR8RvDStpT/vh6Vruf90
Zigey54xs68V3YBM6FtWdScXA2nYsdwW9XtlEhboiXXM7tZCFTSgJxft1U0OBs1dgk6SFCF68+Rt
gLeiSnXOAC3lqTxS+y5SHE8NXm7AcovSAoHBo8DZt8Pt+zQgjwx6qlPYlqKk7RSgjPR2Y+rbmC5U
o3v3ULUNB9IP+EGkJDu7wNjhqZ7x8hfffB31W8xzKooK77k2/2kIUIp9AQ9kis9aiQYFalH4nrc2
XVnE1Phf3XpoSdsjjzkzQ/jZclp5ltp4pb6Q86TeVDg4Z/QtKkAKvNLGOgLgZkIHz93sg46DnL8o
EaoSHcceAZ2U9rCnVaVjPdk43Wvs7icpAUH8xi6zyiLgKwJHbXglII2/mW6PYihmwgu+HofRfUb7
ZzjojFqHbIE1N94rttqp991P77isDmCeGJajAlTFPSfcs2J30SX+ThF6NdGZIXxK+XguMvHWWl+u
C7cGXfdvsHEDEckWMdyzrX2TXbz6YvcMhGL7yWGZGPGeG8kmFFfbOyRtzyLi1o8nWMjogl49znfD
9fnL+13BAWSnX1PM32I6ByuHi0mUuPYBB3oZV2etgLOE8EVkP2SfLwjIfYpAiqm8OUyC+8f81gqq
KStZu8RHDI52mtTVBbow5XcgK63z2lCfxiM+//EfLPZ1kiOxU3/Co19ndNkBEu9mfR5gHwrQwxSz
sEwZTkFRtEwuKoQAnnUnLBuhTLyRfAHt9uaO+rKIAjo3//+pJtRfkJw/FBHnXLC1MqDwpbPN5Kmz
g3XURJ9NVSBm7L5iu14ktr4axLoKjybyNQA7uqw3TshXm4gKA9qF2SKroskOw34/jb9D+y7tfSEZ
wPrWqZ9nIMQj6haYs4p9NOdvXPvrTrVbNhCcPWjMrR9o3NcmxUXG56RZv+lwI8uAJfKrMqiVp+e0
Q0yg7gARn/BHLPuufSGeyhTwHHloSLz6NDiXyog/I083U7lr+7ODt1C3H5W0t5WIEZm2KLWw4VQo
MnLtzMRgKZitTqh5kV2QNc0WqkeEp/alo0jsAxys0x15HIr5URdq5Qf1U6QPG+IrdlDjAY6MS2IH
nzpGhCGqCT3RDqr5CLA59MPfgAfSqYN3jM/rWmp4xDk31Fuc7mz12gP9t33Cs6uaKajJLshf5h0c
CoQV5KEgc6AkpCrrWZigIKfGyiuGopH93DUAPvJTWL/aUM8K59oU/QZg6ZPvMLjUoNLlTNXQ9Vrj
b9uPgE7QUenhmwjJyJ4CpFQepozqKfXuba8vgoH5IK2lIcp1rJhc2P4eyzHhgPBLCm0HefklsVuc
Ie4Ody+jCII5pLXIzM/QSE9CmwGUVDo1cqj6x+T3J2yaNPHpudW2KcFTcfhF/oPN/VYCK4iNetfY
bxVcsrhKjlN/I9yMxPAHig9d54LKtiVTDFUhGr8qd1vbrwZNZopFtGdAx8zTN3cQKrzoGHcHD5Cm
PBA706pdkm9ilELq0qS/fXQXxtVHZ+RStJqnssNOw1wNlW6KFwxqUPg8eI8ifDX936EmQ7BaZjRb
6gsDqOsjsmN8zqzfHv+NBqoh+Z3gny0JDrlG0X00EGe/SfMYMIyWI9/EveNgDuGws4c/m4TCiWXD
qs3PbXl0AWiBT1M3hEAy3hfOVmcb6bxOw0ff30IPvQ8fNTnMLhQ+gEUvjf/ZNp/4oZ/88rXtu5t0
zrn3QMpDeMLTOAInodGiHcGwpkD9sil1zxmJi+O/zuJHfdARyFQDWrJhATCWt8L7nYlaBUq4CCB7
vCvHZYzUuO+osiiIS81hz5idWwx27bgpdJNzhKIvQCkwfhX9u6ET0Zq+hPVyIH64jLZQjPm/CQ6x
tln2rx6ZR15qyKwdHQ0FLMVpv5cOsSx8crg3tE7fO762NN1hO7J35gBr50qUxFK+4TThOz9djTpy
VrSoBzdCFv2ceA8dgDTA417sVLOtnLe+wqO0LOdRCxaxq2ZfDWeNVGsotnzHRANpAs/RuBcEsbjJ
m9J+7ORbILLxVg0eTmbeuLWamKuIXrFkShT3ZyFuCcqi2LmRNLvUMYoYOZJL5jyifHX19yqPtwVw
apF+Kii/8UWnABm3FIQZt1XoH8MBoXVyMFlPT80mjH8MfdsOj8CG6JPyk+Ds6oG8dyjZ0ohArJJj
pCzCZe7SUZtFuetLpODwRw5mxtY27vKtGyCazMMqXxZ9DJMaDWzsuzuK3BjbCgg0u30dfIY9ngDE
/z+LIzTJQSbkxkfKGjZiqcgiDhlQJlF4rbVkxeRt0zgXo0OdgNRQ7/qKLbSCVYB6A2okveByYOLM
B4zgX+0VcqXI+wpsd1PYKLQr6mUTYJATkSEXIbLBFdigpqVV2WsF9oTaBDiIS0Y4l54+2zFf6eCZ
Cfz41vQcOf26S/SV74mDZiJTCaxtGCZ7QS/j2uo6jcGpGzp0zMgOaF2WhvNjTnciNhip+HtocrcU
zZSujxurFhsCBrcdK8+Fjqw37/CYdeGaOGJGp+MKuCnBS7Tt3s4Q6UGAD3PCg2GAHMimJQTBBYcS
DOl6keYrIcwnZ7II+wnW/ZQ/u8E3gQb80kfZi7NT/dpIiD3mFbKOHECCDqbd8QB87RPazYLkW8bO
2YvAqxDq9WdMdea0H+bkok+cLoO03opIP+KsfTLa/FsItqqmS+4Y6n6t10h6jnnbVF99BgS0C6Nd
2oLdWX8feLQro1zTZt1cMChMmZblYAPxJce+z71NogwSBadFCskulBsPkFaSvlM7EbbSMUSvtulA
CjJGi6J8S41i7WVYlpCGGaABMCmwm6DklPWl98pznVtnk1Wa4HKyED0zA3tpwtdI4x+dFrN64zNc
zY+F0/yR/A67YXyBdLA3imI1cUF5ub0xjXJb+P3Awkd+yMg6EAm1LMWnz/s2OuVSRNVejX8kvZH+
sSjS5rnlKfFN4yGQgcKQhhAY60vQO0v4J08CERySnlWrg0vSzy0ejzwHTKK8jWVaMGYw9SBqFiVX
Tc4SqAmPBdLO1KXppidFfIV0hkFVHHGWFf1rwD5cRfrCUJINdUICU7Mi/4Y0aq8jH7BcVqO/qVrj
Y0D1KJjMIVBA4IxC1qGGaLW7ji0YSebe8iOqOfw5vv+WzOMFV1vO8FjuqC1v4CLsrLMD/UoFmHc6
ghkUfS0xGMQjEWx3IFLrqSJbxKqscwUJczjrJg9oCgXFWgfenxnjJJjebK1aI9FYB4wdUgiTtje9
huA58qbdCsRajnxRHCgdxVcFNDf1qqUVvoxduzVq8oKb9BMzLCNiaiV4QmPNeoBTD6o7i3jiQn8c
99v1qnOMyhoudE9b36Dspjh3wClyZqzmar7qayq2dxKY8duxDeGooVIaGPBV/He+B9eaL3TmiJWM
qH3kZxGGkJ/Q8oYmLpFql6TNBobfIizEhyicVYSpr4RpQRzRIuv9tUTZTu6NsXXzpOH7jyDCAbnp
ofwt7bMsIQGOaC+CyjuFljoGTULtC5sKYQtxDEQi3BuUpHA/JIR3AVxiWcj8kLvJC/lW1250tnkM
+UP3GFgUz0nNMDioxhQ/uCGeDIOMAgco32TkCIP+4pBPvRmMhv1w/psEZAc+lzmAPw5xt0gI2qKU
imsQtfaLR2Hu5oq1bLbxMQn7DometHLIGq3hGKi/oT30yPUHdpXJxcTmjE6JWSrg9WArg7daA5nd
Y5IKT426xcWrqvGjzOurbcU61UGzV4Wfbh9cO/FZZI9Azgu59pRa6Krz+pTm1mV0Qrj3K48bNqr8
ozXiHa1JYUguBq/GScQGUuqKiSGevfg8+mrlOPux/TNsbB3jV6aQhenyJeuYvlvOJiYSBytHPMPT
/HEv1XhKQw1EWsSfOUcZ+L8V4ledZENgQKq2dx0Luyc7QOJQoi25ZNWhC54Lz1lWruK0onjNHS1i
oouCN/5N0/AOgWEV4J00GeUjZvgytPi9z/3n2DU3UOZ2SF+4ku270VaLPCV5PZFkjKKla0g1+SQ5
CGSVjsd0OERxsWqtam8VRJjHB6vee4LInKl5KUNQk8xmRLvzLW5RwXzTGtAsg23Nq/LZ6kf6FijL
mK3TQeOZxo7doH/Vnz2cclkRHb0cvEfo3T3pXXSBb9PxlkMld47I1mkzvQCGQFsZrVFtbwYsohZ9
k1t7sEb2TdtSqyAaT9CB+q+OIPy8/mR9hpqAj5AnOURwMgVvLUPnRGG6I2GOkI1VUnzb0AJ6Sn/f
vrSUlYmnweK65PVH5606yPzmRw8E2WPNMnDrl8gyveSetxcr+ah545RNb+6sneirdz9TOIc6GEJt
4YLWKeqz0i8dwNzCRgNt3mLjjXQ7cIefRayxofwYKYzqlnfKxPSPip/KKx8X0fjthrjT/1Xj3m2N
Bds0NNmrMf8a6ksInsTOCS2++rWP8BQq185ITr73XOpXQuAwEIJqxqODXiFEljtpH5Fz8eyXGsdC
rTOva9Wy8BBn2RedJ7PqgiU+ckJYlsTYkOBFX9nFiwBtHKxweJEmlBkWy0y6WyLEPF5xP31gSloM
OBSRXRbNdkB25ao/v3ujvesYHcMogSuFes/5g77cOSw9qHvk3UqtlSYePuIlnjuK+eeGdBl/j6r6
SaPFlnAGqbgYGrbVKfPwSPLGWM7eCwu4nZR2ke9BvQVvjantvZ3p3yiq40Ot/XjEePnIHJ4IWuXj
/smKZ1O71vGJDfRTNewmkaONhegBnpBR/lNsApszAQbT8TFsk8ML6XlUqP1SBy4Iq1U6e6C8ofVi
jnu4JWr2hkaLcejWLaHz3dUfHRL+OJhgIKI5XjSkvvpzvQavN7OtZVMjo2OZ79rvWWAtZxyXNfGr
odd2wTqnSPTdf6CEpbNEQJpWF9WvpGxX7QBaa1FOWp0+4QM2yYwuou95z/dnQxSi9be7medkZOdg
MjB3NkSLvZcuu/VlNM1kKIPC7dSQ9wyfF9L6Nmiy8KU2YX2x/Az+dN92bPxEffib2eEIng91JOLL
IfI3bWgjbJAPE1NpOsxW2+619Z8TjCGF9U9FLGrJDrAYkOWd2PnJj3CAFA4VwcXRMtA8govSXe3X
O0LcUKu1u4l7PVMjGnRyVygusMuiOWGuU/Hs4s/ik0iL9iBgKGVyr+axYqauMYFesYljOHsLBxfD
TU5mx7BO+cxY+M/ru5WGRwMf36LKBzL3JhYSrEvRc3uwGS1cwTUqjpC6qOMrr3VfdX6vk+i7i6tN
rE6d+eEocn9C7G/yahrNUhu3STyg8G5OTfZoBcaZ7E+AnnRJR4LVdKXEWbCIfLHh8Eq8Cb2aowR1
+IDJ0h8UC76O55Kj0qXwwjYVzCnwzCf64RcHwBiwN3Htk529kcAOgQELCvRfje/9qLBGfCQOhCF2
W548CaS57fSrmK2Xzlyo88fnL4ms4H9AV/IJ2MhQCIJH7JNVw9JgwheUfnDx5XV9aOoeoF9w8OcA
0nnWJn9bhlZkinH1cgZT5aeF+U5W+mGEjDeqBaRUhFfPMHyeTPVRp+ZzVTjsdp6lug0VC22WFH18
a6x/PYK+Kg9OBTVpyNnhKdyFEJ/G/teyHnrxHjUPKsUEUVJP+kEhSNBzr3HA3VbMfdK9lX+9rR0l
W8whf7XITrDwhEnyGr2QKrz6thCGFXgK2IAU6WsH7tDT3CXkYS+z16OF0B/1hhuczOgn9qEczPa9
8WhXz6n2U7A98M1NSiXeUGP0K9+CM4A6y5aQ5OOVyJ87zteCArGhGm3vpZHtke3cpu5SaFeyKT64
7J8QeFCF4jACy9HwGpL3IBVoaubYlxQLoPiMRo8bhymteK3DL/RqT5Oy0dL8G8h6rxjOOXBpgmLl
1uwrQoI/PGZf27Y/wQNMXPYGH8I9K4weBq5vjToWNnI2Taswok12wMcQJ20yizHwwbljeR2jHt1x
j96vZ0wv8cOgEh0YKVIIzFrLyH/HfbrCr+swCRnTS4sQ3s2uqYOOT4ENwHtWVj6m9QRH7SJ2Au5E
1uaJ/lXhxiW94TnzbgUZjQ6rTJ2fgZyvGpKNQ9wKQjbG2rvW5MNN102Dk2hgGkIC1tj/QUxjEPwd
yPavb6q1phk702fpMDIbQVdeoXNHd73Qi0fvM6Z3v+ziXeNG4SrfD+ooEZEqfMCp2vXG3U3uSQCA
y7Hrhd82RwTv7EGOzfTZGY/KoVGa3wdyHSgFF+mI6z9/qbixKwxAEVFPiSpWtfT41/L5o18ltnHJ
p+RoNt666LtV7cunQr6bRvVBdudTMdkbwsEorlGRkmmmj9EHazFWDMMKef3azIfLRGiNSVVkR+/6
MB3t7j6I6cercGnVAmjAI7bvVfsFX/Bg+P80nyc2OLAT1IoXR8PhaL6RQgzLZlhVuMJyFJr5ROZ1
bp0G+Z5URNDlLz5jCM31dlFarhQUrpoFiAjVugakGVF3Ft12GPu74JEwhQND/td35YrgZwQH/1KG
WG5SU28Gy8LfS/k3f9P15t6GzVKN+WowgVn5/sLQ2mXZz4nCJh8eq6dObQoKCHbRRGvwiAArPrXF
tsQogIbhgAIA0SiqDzi20YSnKPw3sYVI8XpGjn+20UqWEVQ386YYMPnz5pWAdBTvNv67isaurrOv
sNQAY7CvAvaLHpHao7YwAMhNOQ8RrBzYdtDjH8CbkEW/bg1DYdAvRqR9guXaaiE7P8sNrqOMZgka
aW7dL5TfVextAAzTz4HWBLxSVvp2VnnCm3QpM6KJkTwPYqeGs+UC7KWlStW4wVsA079eIDtmF5p9
ZMa0dtRXOr4K7OYk2W5054vZ8a5js5I3Z4GnM6HHT3lPUE9rbJS1LfvvnQSJagT+x5TF7xpZ8n6q
ExtHxallq3HWCSW3xn3RQxQArKuD5l7lvzlWiaHod319sMm/o/tDBEVQQAG2qcJeHOSSoa11IHlv
m+kGJGlrN4HiSNNml+CtSAvnJ68jzCfNTZZyWMc9HXYZTNwCufus18kW1SEuaCYGsqn/r0Ao6uOO
+Lbk7AbeMZLp2k5AEdAVQvVnQdyjVmQVw9KYmFPeyeEkW05YvTSwmk7lQ+TG1S1xpXRw6mh9y6M1
s/OylMs2gIow2JuUfCuEbbhLyo9R5YeumwxO7CbatiKWZOhkeKpt7LlVB02YzfwFseEqtAuyO4Kz
L1wmzeFvk44nJ5/XaATT6SK/hX26Dwu4TSkSulycpT3YiJDFXzwVwbZkUWRU0SEIc8TbvgeMzLt1
OEQ5OWx8RsGfQE29dLtq7atpTwgOeRbuidBfJGVo4OrB54SX4yFsGhDOlXdAmvEzOlj9DDdCpV7/
xhry8Bygp2Xk/xBtftUWd6gzgqNPyhZZH81bx2I5cBkNgqRBFDK174RpXJOKIMHMk3R/xTIN8oMF
QGc5kNqJ0Y3rJiOkKc+uLAK4pksN1eeAw6rn/qXtVltNY/vhpcQwRcPVT3umihlSkr6k6zdTBtQ4
WSId7G+lXaKa6lJSA665h7Vlpoe3Qme/WhvNpRkAbwOCr1EVKYIjYttCkZSelJIfI+RJEgQHQrzG
ddPau162u14b9qMQf6IafqbQuBBueUkt56BAJiYMJ3SPTNrK+6xaEghb5yAld4wSDUJ//RJXwz2s
5KtCuAbBGQ9cJZDAxmhokK97ZXhSorgpkzh7xfPlEhTH9z+bWQiMTEYi+Czrm5z5pdeZK6cv4AeS
uCq54uqBg4YZP3qXgManT+JHJqngy3BifZ3lJrVXc+xHpqOFG2/1jvCaaDTfXc0vGQ8b6wIXNKo+
OC/aMiFT+alUxgHDz2cYRbhhYcDyHBKRlw82qRTe0YWFaNIby2xEp5/ZxUYAOXDdets6zjchWgQQ
Khzu5R4Os4sYndjbKn3XmXUmeigBBzrXWufaUCyatMxlnZ+kCBsl55Up6CFAdeiOTd5TPWvyChaZ
ovU+BitZ5eFryUON5rRCwNV9ImV408nd1mP3AqptXUhnXQqQH+EMZiRKQKR7W/R3mTHfmiEKUB+d
2t8bbPXpw1HtuavMb+B0xMvi/x4Ojm9kAQQJFcSOJFyqXHxO7Enh/nJLmwMSjKou1LIp3G9vdvPl
TKaBd9YrI832SKUI+sE2MyLYS0d1CANUVOyDCf8oVhC2wSwh3Ahr/y+TVN5GyYRKuadAFL/5OGDX
cal58FXiI+uya9izQHTmLqfM3Icykp8AsQLC/U+il3dkMJ9qE7lvzQQRLNRPN6bDarLbiwHKVbbn
snE3duRgw1GwRzN6EZJ6axsyhdWxHIZ3rwwnXWe5Ra6aR/8Fk1+ViIDT2MU9DfphYKJj8N3A+eu4
DEB4xJBmG6tUkmAi8TeiQQa55X0Wk5Px/YtXZaBDBhjXngsfQVhvte2+p2I6GHyeQ0CHY9dpuXOZ
e1DTwnf004lrPfkySdXWkWe6lnlsNUGeBXkZYZOulEoetl7+4cmBczCBNAotGji7qDb4kgJyi8rn
sqm+NTfcGFX6i1T4YxC04dwn31HVruXUYcWUX5ohLkMwXyppOjda/Ylx3KWYuP1Fpn04LaFyra+d
e5cLKjezP7cqnt0RZe7IfG6pFZkAU9a/zncR/6ybXqx9y3vvJzTRxO0g23s1AEVC+BwfQFbmQS0s
6raShNXw7kxE69DbseivuD7WoUqa5ShcY9FEELa7jrtUKgeulWe/oyMlE9ox87tZ4jmqdctfq7j/
sTO8/8NoAjPIWDX7obMzFS13NMAxyYxA4BU0+dHhuxOF/0LRvxPDpUAFxYeqsVcG41Q9l0hT3Bzx
PMTXCq3SxDnEiNh0hudiAgHooAWBbG4QZaLxNHheS9QKJqR+7BVxCwZABFxHfgRdpW5vxBWVCJ75
ankpZYWcw49GA3d2SH9sNrEFFDoKtkR+yqexbZkE5sem84ZVECKNyJBSQU20l5IpYK/l/7RygIBJ
1TeIJ6VPLJ3QceAwwdO38C0O86lkqM1MIjZXmQh/UWIhXGdAB4KLycSTTXoBirJ9xjxy0DB/xuzx
PddEBsTtmur7oinBLXcWHouVKT1EUmmCjJJKjhJ9T6tM9oDw6tBBRh9P3VrXI+aRemO4j3qSdKtY
S6JrjjNwpdtaNO5NBmYAR4sEdOzgDP275bacAH7opuZPHMdJtsFtYWnsPArlHXjB42WWPJ/TqPwn
LDZ2Toawe3BquDK2Zq/FgGtizKuXVnUNpn2ihvZFp910i4xA2AaN/CqizLgNOeH0RSbDR5qYxjfV
QHoNhq7bCNWA4G+RnyYBwJG6pruUiF6CiDeplS0ducWIItMatTYiYrJ4HP/CiSFbYcyPb286nLQS
urvOI95FUX/EendInTK6WFkNskbnkAjrggkEKyJs3TAgPTdmxJz4Li+J7V3TCZNtsG6tDAyUZ5GF
P6YHHKKI5UzPJflbszUPYh9pmm7C/R1b4MzQN+XYutv0O4s1uciSFGet2zebITPUofWGduHY1JNG
GLBbq7su+1ITstxMajbQIARJY0/MZB4h0pc6n4JDLvpiGKzmBQBF/l0q6R8925ppjTokYqxMu1aZ
qLnNiIi40Cuh/4nuXZekEnTypTXajWg5IAIf8zxuGc32mBea6jYN2UUzQ6booX7AjPoGMWrRqAZn
A51qD17F6MvXydGPhOIqkjOJJwoHQCgVHWkeO7zpbbIO0u4jiUs6eU2DVesdCrJMavh0NanCinNw
OVbuZx1BWtBY4s7+GW6pCUJbdA51b9OMM/CgYAo4BS4kG+BMqTHsMgz0fhXdmxmwMPTLRndeS4wh
ej3eM97iZT/jm5DjYxTEIy8DjhCuyqeo0Bd6wnTEmpKLHnYfngY+vI3CfWcQu+kTTAHj0aYfgx+Z
wsNtO+xPlWQpIAtOdDZ3z44xrA09v3iDhK6E+JZdk7Wrc/GBN4XSJaClk8107MwSObPJ2CAT4z7m
pQy2eTS8bF9b/j92qSPbsvTqN5LNe46BsqLm6bMU402pthPZUUmqvZrImzNLIyyiB0aSZ5DApmIV
FOrmat1ujMY3xuwbz2b5p+wlecXANTomP7b5T9rpFlPLtbKSnzqWBCoQZB+H1pHMCaQKlGrK2nU1
QWhVQfRHsg9lfZNNtIuT8iBzDJARyzVNoPQN4uY5JXW2Z65ihkzUHfBgCBemzj41EQLsJnlYTUp7
OG2HodlwlKOJj59Vqa2ast+2ZfKa9fisICcUMMLciY0nMsiEYVnKCGvhuvatkap5cnFtsLEJWNlE
LGYggxomiNbY7Lr1ZLLcM0UEBSk0q50/RCcfahNFFOAsgguYCPN3Mz6xlxn2+Tgbj8iGcQsoQLH4
MjsRX9yavTVuSJA3AjVG6BVYZqMeey40gtaydjH/Avmh7qrATqiQPRIHyYAgjr6itvwXNeNr17sT
lPWMCjdk/D2AD1xJvMqxJ2dIoyr3qSUYELr0ya4GT5h0HPKHGNio2Mr2HGBf9gA2tGSQsghqKuHY
oDScDO+rSa1oXxYamPLCZcHpM35VtoLO7RGkU07Mfrr2o2p4RSiouJHGPlky2f1pW0dbVpayd5DQ
sXjgMqBxZUwpYujNHFXfePIJSIFnYaKQddwWWo2D40l2Ypip1rch7E+2rIaFmYeoqorABItRsPeY
R+NM5Jj2fFUWCTKmRavHbZyYzboZrJdRJ8nHLb2101UGI1eLADb7OhFqFpcmxG6aHiPBRGsQDoKS
LvSNXTg6F7MbtsQr7dtJ7Ks0xZCXzbnZ48EJk8eg2mlhN0jA+Z+J7iA1jI3YloXRc4mYjjVY/4n1
YysrcTIl1WFetLvILFY6yUDgFBLAEsDnK9PmPPIJS0Yw1trjP80an+txOCLcCdBMMOGrGbOwHUTS
3AX9XTdiBNnRueKvvJa+GZ1NuC5FQDyO7Hc6oaFsteUcqGc47AgKbdGZ6k2WvD92XRRLkeqg8mmA
6j78KWNGr/DoV34avDDiMplZUx9OYXSNK+7ZpmdL0CdmvZooyBm/Mp2LAoRCnomgL6o4i/oK+Uxv
3qIxfW9lA7KLA7nS3T0ZDY+4I66yxufp1fzGKHpkenLHBXGuav0wlZRbYZkimBtx+rVGg48yGld5
1ZLMkcw9+I6AjBebs2VWr8CYgPeygQJhzYvaX37bp5k6r7JhoIEL3BTuQ7IWI4pr0QaoK033bAwE
++gNH1CDifcpt/XN2OWXcKh3sdAOgGXE3h3Gh5LmtmVNTMgigQu1WPV1tKlsPGCjlmzqeRKrJSDR
GQ5j7H84U/jaxMYtBn7YmMEO6egS6z0as+iPQR1KX/sWxARyaWTDIFw41f7wpQ+tRxUcPBsmgjUL
yGdbYivXIfr6mWRL32w7I8fIkx9daCw0Erw9PMd+A6vKsndGp23Ao3yTCnSPUftiFgdf5kF7kEOH
6wqs4YRkyTbMf8KoP/IZKViymyN58Q5ffDMlxXqwXfbyBbCeyf+uFEkfLBbgjH81qComW+zcFmSb
aroNVoiKcW/AS4Va3GQSHDRzLkqwltlyRRm0ZRQL1MtFY5p53TmiJvcasc8qhBRliTEORYt3Taex
ZHwXWVtsMAzQcVQBSfHAGc8SK1RODIh5RhdWKd5soktSFhIWhIUuizddqjE6NtXFsk1z5bv+Q1BB
MrffNM0cFBUcU1VtB0w8Avmq71qv88jDnMRj9HUMjPFfUz6sMDh0YftSDMlVDGCNdAddL+/SWqCv
FVNyN0N3k6F5pVpErgtIN4C/G4KpegQkiXYMj4wSfUxf7nJWEq4FPXWidkqcdYaWt8Ado0bOeZHd
OoFeNFPbguDLqY7frci7TZbpAVtwzzxCkKsJHUT6qgJxSZhZs9OUlzIVdLW06QkjurCqv8mtnaEU
q55OoE/Se24jz5aAEfi+XZPW3JeDuvs1yRwTA8hkDAkXZaOfFd/aWNsMzTWYLO4+jyQ8XS84Bjkr
DhWv44jymM0pA3B0d9pTrR4Z3EwTTWFx01rUu2ABOoyauvrqkv61DMbXTBte6HL5UuTmzSyddaWM
dzsikUzDS9FzN1ettZwGudI6bCeN17wZrXmrHbn31Dh7NcmQkSvm7D8Op58U4NYVEbtY0mwXuZUv
hp2ejBtBNoND+hniLLTT9S5xFB4W4NE511MRuyctqfdFbS6xSe0DaC1l2u4BLR0HergBXWAzR9HH
Iz/1P47OY7lxKwqiX4Qq5LAlEZizSEkblMIIOWd8vQ+8s11jjUQB793QfdoiyZJoc/QqU4ROjT0A
bHhCV1jMmxKna2BtZo0m1Cj1o9Vx6I1CY6dsYkQJ8k2OQk8XoMoW0jbwWXNXpq2Z/k0nAsaZIrTo
qVbaOmKKQdIOUkwlPHHXRNm8UXkfWvLkxtR4yiEAqxl1OUFIQLZs7EM2Xhv6NW2tB9UHdsI1l67X
a81tSYg1gn9x8sLKjtOoWXfal8QknQ/F8VGgSwHHsMxcF2F5bZT2UIqgWoL+pTXttWf7JmJUyKHM
FMUIlokugjn0rmMobsLPHqKBZyzFrkdCAMki7XaIGaEP4g/ePjcA5JlZAcdUvunLwpEl5jbjJUKZ
5TPnmWECzZDBa2HhU+ueVSPBrwO47KgYakIImFePZlQ5uSH+Y7RE24rfCoOvsItkoHVjEv3Dyfeq
9FwlcE8WnC5JP5pMCJwiiZ5+jKF1DBnYMi5mxjSwoTYU6yYWDQxgzKRjBTQ5JB7JyoevIc/DS0bI
qhBX3A8TiQ/4HtGWYkId65nUA+urMupNI45OPk8fmcmaq+FLsJDi+xxSGROyXx3DWNwKqXzrSygH
w1SgiaXaUQzu7UJAjhFWQnXDnw3tgYE3iZVBGH5OfQIsPWOUDJ/GVpbs6lJAvykUOJb8mGFLmBOl
UqrCVdL8S5HOHuaus4rfZwW2wsDuhcY0AV8rjPl46CNwMwVauzSq8w3Qp61lwd8izlxpEKAKYtnS
80BoRO1fmoWXdfpWwtqwroFSjzmORKlPzjXPnSsJLIh63M22lHbRjl78LwvRTvhdHnjNkAgb5oyo
9oz0J+77K6M+asaESXSliD1BSJGOQLtvN0EKdmv2eyrGLCF5sNe2JSofu8BkvtJ5tlaywu4ay0vF
2Lg0KTcY4VcJkVADNgRK44ZieikpkLeFJAAl7YYqV8HRo5TbTDwKNK/Zs62OgeLNho/BmtVj9kaI
/aqiCyko8IeODfsCvz1NDDCpKRdQUYcgfYr/KtbwIGJ88I5+/VOHezBeGHV/OnKtmgokF3e2doMD
BlDgYjVXBdEU4XW2icWrlb4TrK7DeJObawjvj4FPqW+NZgcAp59eZJSV5ZlIL3rQCadf+jkOLgzI
WWWXdQw17sCS8MVzKSKYfk9kJw1/euGIMqKC50vmhFmegvpNSJd/2gjDG9limgQ1veZpwjjyApSV
lpS8xsHA75AGIT9LWNqpiBITllp1Lu4sslBHiCniaFsgPAWkIzjDgIIfwZOjhJdYYQDCNAFDuyKh
qllN12mPOyXhPH8jHFKdthmcVqgk2obgjiD1KjaFtdvrDp98t9UK5LhOVR+GcBP/8j+2hDNN3oxn
UV+X5Rs7/2kxxuOZ3WglCeJua+xjcRfgxjU2wyHC2WHRC6yzPzieIAU1miPBbkIbIDCFbk8oKoga
rTgY+jbFlhp75JewawjzjyVuQMDuEB+Hmlz0B+VlTHqf9avHD61DgnzSWxDu0QneksrmnbUTkUHp
XT0rZFNQmSKI0WwqORbZ8DpkIt0vgMlg33fRJQASMX83hBWyipDdFAGNbJNnhIuIH9+oqecOIHcN
OAnyeNPJxEuYkdECNdZ5ir4l1WOa3eUrpXfCbCQ02Kn0Y1x/tk/1LoXnULySyz5c2FiNb3q65jXn
gqk3Anr5iGvrEKIyY2OUOTMmtxG+gwuqNtPeR8IBkOswLagzWKsvuFppcqjmY3tRMDvAfaleCWdG
/y/R7/ik122J61yp0fuwteEvfXTVZ5bfJP0sGuy0o5+xQzlXHv2Yo9c2IhQslI9OPtqzwMBurU0O
MU8Su0O8ctENPNVLL47qzwBFEQG1jCphXeGJBgE30RK+ctzaITzxdfJi3TSDtbwNoieWP9MTNxVX
Qpah+GMhhQWdUZbdPtpXbRElC0l6pf52R51rrFijlNJ4rrd5v2GdAipF7G1+e+BzcZazRVDQ5rm8
jeJfA7cUO9VoNwZuSwJEXDhjuDtnMI2IT8laBm+Dh7Xm9nHo65vcFZCu2uOP9V5giKB5Vo8Ig+Ak
M7e1fo0z70j/b3kPnwokETRoHmJayVp1Nx81yycrpgrcKubE1ka/j7XfMj3lAo4ZaI3os5fm1+nq
8TYjkNbT0WyjCABcdk++q2Sr/8tf+LzM7ByflpudcxB1Cl+SfDoi4P+aN3DsqulBA8r/QiKXuQpI
Xn3wy0KC1bR2+UQS3DU7HGJs0e6kvDPLGgwuZh7n3YDC6ykgU5ltRv1x6LSo8JCbGEgtIf66AumQ
3xZaH4QsvCJnPF4CMH/UuoMTw2ceMEeixduHX6SQ6DroL5uoA+psdXLTu8DU4gVuBpQSac2NYDPF
JMmxClymu8xeoc+hqWG2tTZZ/YNgu4a+HR1qDJvingdeaL6icEebXIfQ99fhgeVh4ajo+qFkF7uK
EOnqc7qO/UaLSAtxFoh7t2YdjuCXx4NSSRQ2IcH0KtJ12vM9qhgKlxhMJVUTLB4kFrC25hVayE/r
IwjdJSABMEhChLENE6q5Qb1HUjFBvHLQZi987czpLTtzeOLmh1rwbvOUMe/EReO2so2PXhfdKVzr
RB3lOChezEeUl/DWFvwIO5hgYFv5yik/XXyAEg8u5JRaDHw9sTk3w0FOrtrklT9wQLG0FTCbUCwX
O5kMAx0ZKWqaVXrol79ZLg+klJawr8AcrUyY1cvjIQwPIkrYDvDSB/vxWyWW3l+jiNZi7EHoklbC
AbUSKso+tvOfXN6rn/DJkmST6q7E0xOusZYjY4y+q9me3/nqYP5GzIuR0/4wrwG2V7+hQ2u0bWG6
M6L9byIQ03E9QwLZadXGUk/ojZge8DcmPCzTUnxT0jNEPOjNRj3AbS4p3V/5O9YqbJHoeFVuJK6a
6kCxsVhYmm3Yn9WWp0MhFEb1xp6c4Oo7gtCpo5wDqmk65tV48KJoygm0KXHzyK6HT0P4LdDEthwv
3NwHQHiZiols4SWjMmDlF2sOozXj0v2xH4KwjoxETf8GeSthj6/9P4gqntZdBUS0S/l1KmnYanwE
OMpeWbUxPggIc0gszJYk11VPGJ54VKqHxCss0ntdlPJivhTkuuzjJEcMufOQdV1z1NVkzPBYZQvl
mLGk1w2efybibomwKTYtuBrU3j6CSB79q+hvdGiHEU3QR2N+TPohG3dCtqs0p0wPE82ihvyIZ/pL
whlq7Ph84k/WZDibsCaBQiMfmu1TxUz/V8IRQwsUkUBZuAI5cKV6CdCi8qSX4k0jAG685cp2lJyw
W2XTjlHOKYo2EbN9Rf2SOC61/qLH+yk6Cdxc7fTdKOTTd4/WVBgnLUkHDkE6hu8oCeFW+/w47JZQ
ibui/FSwW4S1xt4HF2i2kt4ZNmZP8Y0KQuf1BLB8DP4SbFgg09sdD0P5B+6lDI7qLyOxnIEgPv2F
ZrASMRNQbTGlelPRQ/0SeVQNrhruGLISOoHXdlkH0a9P7EdWJeP9zK5vw8v6E4CpN+fAco27f2oI
yy0P0atoXMhWBYvYi2WeAmWldihOVzwEGDha4CzNvmy9vLrOW1DribqV53OS2Ur6hvNQbG897Jhn
4m8bkyfSg+amlBhZXWHfk0+FgAn0ZeYE38y2pi22v5wi9q2bXOkp6XudLUK8X9oseRMVzw6WMoiQ
32gGgbHOMUxMLtkxM4+X5lXdMel2bBxM7ZhLh6LeNx+YwlQkY3AK2DME8NfXoAFa+VkMn6J5R+Af
truJorf9lN9nn+spucvWrtToiPZxxyN672HJhM+6fzbvfC9a+WNADRH/skuvLkc3UDQ23UPtaFzl
LuLlZIV7kwksS735LdCO2EIZ+LesPuRHgbXwjBqVAsn4wvGifBn+zSAi56wRbCe8ym4HzE+ut/Jh
Tu24hXdxBAEr/KYp3/S/xnB5PBbwnoBFjkoykHfifIREsVLkk7rEB8+3Ee55+VKja4YoyAQTv+uT
o8IB2/IjZF+FeY7Mt/o0waPhqFGosvje+K47jCrsICdAOWQLDt/+v2rW14gBVe2Qp/uq3ZZCvZKe
5tJVMF8+5MYPK0BuFqIlx/hgygdD3eE4jIoCWThc313dHyUOBxr9BOBnfe5Y1ucuE2Nm8JPpIkyX
Oxf4ccQjo38U1fuo70aSRGKHSFSkimAgFPmBHynlNurR8UmQC718fMvDNXUTfImytxc9gvwwWdVG
zwCAgGFbyLSADExuCJVB/cW5TVoAy05uJzwSdbLpv3rrRMWMRQpN+4DRdkaHCG/GRj+aofK1sASc
9QiTsS2pl0Lby6AtEYozqwian7LNNpG8K5DFT3P/HmLtk+PtGOytGfsVs/f2vWAyMp1jNGndFxtn
5q816xQXh/HCZpN2sbxB6ImXJVLki1S3q9Jal0/8wtTL6D5ZhYAN/zSMb4DdPW1Wu9OYrYgV50By
1JYehAyKe46qTvk15FNZIvq3U/4jpYp8oARvWOcUX014UUH4k2FhTLsUeQpCAgbaT+tpGOsayWjB
Jb2J7jxYPc5bGDncLjLJx9TuUf/ZBt+sNYEd6SeLYnC27ob0GMsTbijtnwH+AUPUltOqn4HBiQf1
j8VsQQ8IMRzTEKt1XiWd3rHNvPRWxS68Y1wH7Hm5aKTIy3nDkc2O9yr3wGRRj0mL4todOcsERs0C
FJs/UK3DzN9wIe3W4JL7KYwrfmQZp0J7kEiiIFZHPkxEcSwuHm8un9ipyfNAkEVxqB2libpM/qK2
lQ2PagUGU/CeC3+z6MLqJ86X/JXiQbUgx2cpPqk+PwHZKwwQx/MY/AAaIVOgkZ6ddbP8g06xj2Sd
HtuIScN9yNh9fSCbfvEmhs+CeqrI34wqcRpJWjflgzpQMfbVdIKlnSBglqbvZUgWR/C8gWgtGaPE
hhdMJ2/sNpWaLmpPmoMC+cB/L7DmTE4k2orkZpFNXSi8Ecy1onZd1ALBQJHGss6bPvr4wQGlhkAd
J0RxPCXdqvCPmf9J3CpiG8uw0+bUK6CM2J69D9y4PHuwnTRKM1Aq1VFQd9OPXMMH2yfCbqTmIIc1
sAFAmHeaiLk9jdyTyB60u6qsIz5g8RtbKynDU30dk02BnSiQIOPYZWaLwMcfBHuZ40tkpCxKh0a2
Kc2D6MbEpQ/eRelEpEevnElXaCTa3PyTORXja/A6CPIZ6usdxl4x3aADXXXMYp3mxQhJbixMScBn
czvpIhCnFOLdWSQEHME+I9HGLvPXyGyzqBmnKiGF6UQVfhyjjSqRZIOmdG7/GsIEs/5YLljEO+vt
O5qOU1lfRmFjlA8p60hdIklp8IaBbVJXukn+UYebmqqFOFlP6tvVANZ20TEP5KoLMwiLElEHh36u
GOuKV6UyqnVetYeUZEOzeWgAuKz6S7Zm7guo7Nm+QfCBejq/qv5n7kdnRco3gaTYJfNJEzr7Sjer
6xQT3z3dE/XL0Ex7WUKLpYDqJD3qLX7yxa6MJMisMQb+aj7m82kpJm96ux8k8JXSRcUgGWE5BVPa
AuXDszLj+Q9yHGnS06i7vwB4WzqdVemrGk/kCBstfcG8Ffpsm1L2WKxzrVPRbQIDmybROYNslyJ2
50j8E8KZt8z/SbPOI6vdsQiek8vkVk7nUoG/6xsEPBUIFSWbMdhKV156pZ7VbnhM4CJXTVx/62nH
2ni6YnPlmafVLrsOwW/NAkqsst8+LLdJHqY039orjhLSzcKU7oGsX0nXP8VAe4Jzoh1NniNiehQ3
qteU8naGK9ObyKFDn9McjFFbH1Jz8dCHT7aYJDMNGGknWf1QBPEiFL7bjW2yV7tRXCtdwRSEUVtV
lj9iN5+7DtiNZZIbNQyK7LK0k58dNMY0btH4k1DEMiAPCUruKSGvk9lslvhgnzoSP0uySpA+pXK4
B0J3EYbeFRCza3UGT6TxBjQVAeN6sd13PMXaN5oYErohDLCp+hnCYyaWvHaJg6Wp4paEMVVl7lTD
B97lUGSxiGACTut8NTJsT7NkEy3C8oPe7ri7AIk4PqrlSbyGhu1/B5J46BaRLiwElreMT5ttqZKZ
eCaPRZIYY8KAmNcDoU9T+xWPmjPDY5BhGNl1/tWxWcE7qF1y8SQMd6N/04WPQTingpcnxNRc2d1X
+jk092nvdOigFjbOhmajLN7m6VJMtzl2o7i05+bR+NsEOfoIhjz7IgcK0dJOxjBGEChsueKW0AcW
er8tJAt+PetVRAzEK7FIEZJLRDuWiC60E0Rp7w1j7ZFI133GmlU7K9o+V7e8xx1V8fKDeSNbJiUC
tX+frHvd3dK43+TqvWaMNnpK5erTvjG/mvY1Cw7ImUjgl7sH5h2JTmyKYBn+YaanINiEHQPcf8NB
Qw+OlEv8sVD5mlsRFhnXZjMAI3Pnfm3x75Zy8AliNeKtXpE94jJ57d3qiwC/OyvMcEV682f1B/rl
Vr6zAwIerR+r0hMGT70itGQAs4UD9Kcfxd141nfDTRNX9O2fcbwmkN3FWD3uiifsxXTbutFrumr3
cisdmCNegGrZ3Qd1E++x/kFsz7v/KPZ4E8x19Y0y0J7AUxBqaSd7MLLfyZH1zh1Wz4sceE/cAxF3
ij80RTY1C9KK8/A0lLVMAbxGS9T8hY0TUtwRwpQRpGoXf8xOmOvOmBbXyCU+oX6SfmndoqOkHjMQ
BfG+/9YZ+7nmT/ylHDH2rQc7v2U2GQqOsVSLkASvraMcOzu6lLf0c9jTJ7pYBpz47j+SjbJHLLXr
njhfhLPJxHNXHZkFv6m/la1MeEW4FOdbcuCRsBHc2uaKsdBhOkoHUHlrQoyiFdHyDIo9lcypcZ9/
RwB4HsyXzQcbHNDyDCSC7+y7trll78LF+K3fyQJtt+I/OMccj9oa8/0Wx89d2zBDesVXbHFYqE+t
DVjQLcsdtRdWPWNDGtjk3/k2KZT8L8refcZoA0XkRT2DkWxc7Ur5R4ZKDvIfTt1P8DA+2YKuMea/
hXfTbvIzOUe7bAsM7i94RJM7vctu7fGSucVR3JYOlPCsfDDcZETrn6vLcBhcc2VSUuiutRt+xyMz
bsilnAteeyw+IvTwqAz3Q+iQRpZz0650t9gR823zhnbr8lRdMFpcdMgZ1Rph5dbYE2eiOfVBuFOT
8Wst1slaOi1oiR8+bW0Zv/p3851r/tAezZ/yNAOGIoVkRfydbb3FJ4kNJPODlc8+xtGOJEyehU+m
ChpJcaSwXBlSMndZPMeHGsa2w9AZcAfak5mPysMN6bQHxUadGdrYFteW271lm5kcaC9/VTbjRlyz
xYH8Up0u4TQ9Z+pqhqKU4HZzim5k8DgUl8/qR2f44TJBexHe+DO/FxvRG5zwQ/+bvpp1dWQVwdar
3AtP4Rg4+ud4ZgTjTJ+RE23CH5i+3mwjOnMpzaVdtdX36bHYV5iFVnwgO1hbO+NUbLJnv01tLl+P
YoqfdE1aj0e7xWgu/uYdPRGGY8fXObYRa8ubgCv6EDwkp0bbuSZme4sIme0625V/Ix+4k/52N4Ix
HZkBafU1v48H4FksLT9N+8c8Kx6Cz82iQnNmx7oqT9ldImFQD93R5DPkWFW0qWtsjepWu4Vb84rK
b35n8Q3v7V15V+7Bice0umGIB6erbCJiMTfQLBVXsaU97wai1V18Sra1M640G5EA4iM3d8M7hK8N
2ZZOaId/VFzsFtnk7QQveGSP9MlfdBN3JgeT5qaudpm8ZlNteJuP5btxyLeMO47th/XLYc4UcTLW
ZF675S8DeLu+j9vynq3NR+AA1IAijQCaju3N3JJa/7ckFqwjx3IIWotWlG4uwyKMQh6vMMTXU32u
bpHj21SKVNlIGRFCdPbwM1wsp98YDlia32KDQeq9fPBgMUPuVuNFYkx3SLfJCZuQq32DStozTtz4
W4RSyLJXTD51p3OCZT+7aap1shkWm/R2xl7Dcyzh3T6OsiM4fE4sQpH7vaef9eqS3zUCOu3Ao9Yg
N44RYXnB/jIcwo1O+/OLKSUm1NTmeeamp1JlR/Rp8MfBmYSOmu/LbVG5y9Rq17+a/mj0TyLHmPAy
bPcfzDqi3biP/hUenuzP4Ih7FyjyjeLZtMUzY3laLf7gR/rd7tWtYazqvb/ht8VY9yhcGQ/TOJN/
gRKd3cJ62KQbvnXtnzy4ssxiG+Mxyq+rSPPyjYHXiJyRz+PE2uMEPJMP/T670abyBKdkDEmxv9e3
/pbQi8AjUIxrBVxLs4E+NO9wsjfPRPa4HIx3rlM6thEMCHovzWZ31711vGiCgwhKVh11J+7w1JOM
gWyLY4h4OwzFATPYbb/Xbjxr+T7YSui7XHQbIrAk+jsGSX98nNAmgtCB1rTLnf6fwLS43wyMiaV1
6jE1XvRK9mRn9lgxLFuFDjytbx7yNRfbqv+21imD7K/iYUJ/3o3P5mLsiFWMLKQv6+SmNE65rWmC
ERGtM1io+lE3HELNzzjhkexy5MkPFPMb6NCAvavjMgLk9mA9rK7bxoYSEvLwMrx15LtCQMiKBZw7
b9AsJ2+MlRmMUit7wReHIgPv9+JUXsZ786kTfsFvyXRk/oywUhnqHOWtfxCwEyFg/85f0j6+D4yN
1wPvg8yrv8VQ8UGL3fVrTPvWX/dL04jbXWZs225QJzF+t7kYGtI8PBrfCEkNFvwt2iGvUjaG5I6x
k3raEpZw4pDjkdnV1/7ElcH8cCvb7SftEm/qeC8vFnuLL01iCbaSqSi6ryFdTQ4q1PSSPdVdELgo
G2IkmpiEn+Hyl96IlMrUHbhR2ldma6v8XBB7cBzeijXKuTdfWWmn/Bye9Uvzlh3ZubFWzN7YdyF/
GSuP85Qxn3iJDkZq0/fd2tvoBGsmV6GnesxtPpCvbKsDqmCcQJ7oov/R7GmTXXKWzGtryyPuQkNG
T+pCq+7HdemNXiLa4qvb47OclqJpRaIJFcFbuuu2xaO/0uo+Oq5DMke5+J6S8+Kmuc1ueVDOIXsj
V+LYnDcDteM64bGYWa7I5Myvyl/rBZDFD3cTsqxrdjNAORG5ntjNlUseys+ZMeCqpeiYSI1eRwxZ
gjV9r8fMdD5wOjMb+qFYWwsbcKm+x+qZe6U4klO9XN0Kk4Y36huHoQ5HnuDxPuw0z/yB3XVYQlzw
6j3Gk/mL/wzd1gSt8WDcwm8OB81RyRVaJXuw1Ha7T11wKehoqHI/4Ra6yo72SzapOSD0sXy/lF5m
q0iRNzwI8xujAcg8MAXZnBEy8oi2BCZt6KUjG1sm5/HeolpZF4rDRCBjhg48ZGWRBLaq9qKHqcDl
Jgw94dK+4XlHp4aAAmMDaEGJjfoKSL30CpaSg6Nsi4N5IxFufPTRna8STj4i3bI3qDurwebrdx6c
mivw/69puTrrMz7OPXQhNJHUGBDNVjyEELr4jNxxwwGSkROzRODSN7BdZRjl/5Byg3JSkrbNb/Se
z576DehH4FCY02+fkeGC5WQbivA3u4oTX5b1e7Jn/2uQC2s4zDENKnZm9PXe6pwQAYrI1sDuR280
DgyugfT23KqvNNxC5WeLyMIp6hDb2TEH0tvA6mRTn5gWt7lHivD0PkPHZQ2f2f2f9FfwPj8QJcJO
gUSA0aHk5KUhWy++ALK1CVEKLzNTbV4Nie3REtjbJWvSiG4E9ervlJ1VfCA7mcyNjvzUK/J/rqP+
y6f+xt3+DlQ5Kncji3g89oZyx6WvksAK99Mw38VmGyGQDunnlZTKOtvxQNcM1ia/2HX4ihQJ8mLG
NSmT0WWO27pmTsX+SiuNFdPz/BZaR2YjxcCsGgsHCxQgQ9oorQlp1YLTkN/8weNf0+i7z3/QyU9k
b+Z/Ukg1WdhYhUr5aKh46Fb8rxPC2Ep5wqPEonqI00vUnJrxFE3XYn5ntrNO800k/CUaIjMHvKvQ
w0IWPLPigmLPhiScRU71shrc5uwiNPKvCVnTTFdjoy1N5c/cdm89JIKsufsMhtUAoUEKJ0TKvATK
VkUoZyf8LQqXypruwajDKJNWGYyynhUiOjXGqep7mOKCmC8yNVGzGWraLbw67alnIUg4kFeI9YdI
WN7KSsYQT02qM7zCIKIM6Bw1K/6ZRGNXiOWnpVSf88zArrYy9EooDzOJMG3MR/tQbHaK2HryMjZF
IRPIZAVMJoGsJiHlE/PTxsJR1fSzhk4CkYkllCelAaI4Jeg0xU75FQ24X8aoCC740xvIpHUzyh4c
KV7SqBNOJGkqf6nCn47T8pTDHc2q8VcQgSQKEW6C0H83y+aVi6QyC+1b75PX2miYSUO5gHQiQaLI
+kNMjGhJWlKkoHDVtBq9YqR/GRkr38IcvAKF12pUZ6BPU8tFZ6JyUIbM6aC2+GFofOk1WzFxSjqb
LLPcrnr97hOqAcqk507APaa1lGQdLpAJS6baaN/C0CwTUAnRJ9FC0XBJ+ewx8ZNtOuxEUbjGOrcU
7rhNN2HcqucJxYnPdWz68W5G5zoWJgGV5jVR0+9MZhriJ8pnTz6kELdXrZz2M6giPQ4Y/mk+QlB9
GpFKcgYUeN5OaaiXe1MPQeP1DZnYEWsry9olRKj5tfkd4/WVCFAZpf6fqgyvROqhOYsMc2PhDpB/
ZzVMZjIAMAvuZ0RitLx/PXLrgOVTgN4jnSu4jcyxw89GwzA8AxFuRWk7an8lH1MT/fUBHHkudKFb
kBPM/LV70aaE6QacUe05VLkxCyCcKRcuD1XMZixpNWYvl0mjf9elVSor2yH6VAKykapy01s9pM2P
jryxSPsWCYlpR2szjBrCVvAMEL+imSaDXWcgXhThMzO5ClthJ8LrSRoLWaSP6b3CJ/Abm4wJsERM
bDqShs1WtXBksZNp/Cpxwk+yCUzL5L2EfaIZvB6Fhw6bhPYIwiGNWFc42BihvOi0jezy2/Q2sZ5E
GInSnwkwUxxkYBYYbBWNpVHPdh8TuWcE6zTZ6MG/MuUIjwVO4eqeTCMlzymrzM007wvJldh+lyJK
JGYG5TbGkyGyOw78V82RIrNFidmeCBkzLO0LKNFb5S8AOgvAnV/9KWbMhzDjPZCLyiur7mwkUGSq
SCnWSJjfqzRmK2KeOduOzTht6kk4DuTTY32LD5lQnRVdsFu53cdNs5a08C6PiEa5LAPSzbIsfJ80
+YkqEunE+Cql7hP7MEc3tUVqvtoKB3f+f6gU2wbuAMbd11Ql0HgAwQCWdp9jkWpykShq/NPjPpkg
Ippbn5rEBz/odxpF0T6vT9CE1fwxQwy3+tRVoX+iJtKD34meSFhOCTSnaWh9GWb1ZfACdsZPgE1I
g/5AaN8pUiFtUdkgWyRu6yj5vP99QkAfBWRYndLqUvENpNq9JggTxT9NMQBbVbvgnMpahCustBPh
Y8RXBA4V+8xWT/gdspee1fnSLzxdCLczxTEJ34xgsUiS4rIqQ2NtCMRA9xUReUzFCjrkWNpUBooU
fRPo2PcgL2r5scaPR8+Rd09wcW5RKlB6tj7Nja/8+pm11xEdiPpRohFJWbfNHdHGP2mBp5hToHgu
NKSati0Z+3WA/jAZO05gqvP6JCLSi8jVlqSPmKu1rbl7M0Zt1jK3Dd5KZbkWb2CBhFixq+xTYTVA
JZa99Q20ClpcRoN6z8b1LPZoKSri1amf+w8txPLdvolsDQxirDuRJzbckm7DLhF053miy8gPA12b
wiia11cOWYlmCqEyHxL3nIAiWVJ2GaurVH/GCRINzpZk+Cfr4JO187KYLVGbLtHk2IXpdYOKyUTK
cKV9JFhEBIpbweg+ZbChwpCtFYlCIoVBzb5jvOfhLh2Lh0Tcom/Jm3hAWFDwa1FYl+D/3xXwqZr4
S2J6yChMDn9EwLlGfB0oGUatR29/FJhBQV5gFr5V6OqMoj43EBjHIMcABwaSReNYXKY+xiv0Lc+e
hCxOCD4iBWhhezJbuBXdEU6rI1awxcz3dAxsjAngMjTeu4mBVVLN2J7JLxOxxamVAH6AoWq57Ez8
3mlr0kT7eVsZ3DgsE7t7FteXYUKHiiGkDMJPU6V8EvSXrHZ41krEFVp0TKgf+07GC4df6kS0HaeR
ADdwkfUH+MsSux0klvz5AIVHDg5FScODVRltbhTvi9HclcnwlGTrA3SAF2XmvLIybNNFxkglRD6W
R89EzaGdYccE281SEpPHJk582Mvv1UB8g2YQiBxu0nI6gOS4q/n000Xlt6opWynnbIbNvYLpuDfK
XrQHq33UBs41rGxqUL3CpP4efNpJWYtckfqyAGDS0i3Mw2eC6mFhsuYkTJCTQFKDmDeORj5iyfgI
bAcijvoCVIB82oeFMgjT7q2FjFWGTFzjJkKKeyAkDAnMYgnSgRtKCmzNHzqgWqGnqyOA9NCKMM2e
+jnn7f3Wwr9aUY8x690Sx7w1arheKcNg7LflB0BapGmVDbiAvtgeuEQ4s3IeIj8mWWBjkGKUmj8z
SCpReYwpYtGW04qOo0L3gfexval8gIE7tTvkGrg7iAUm6aLt3NK8zt1dV26R/y8khosLDXgmy1YN
c/6WeS243zHA6I8wCySgxEaHdd9O5b1c8rUBrO0SyyNZ3kd+xNgrPle4gbV30UJ75AHoWzVUcCMl
LWrR+QyDg88UjJbf51RdLA3ix2yeYvUcMHGmYpJHuNHniT3SbL1gEvkKWCLCkZe8+WF8FAFggsyi
/lh3E+jPCylrVCl2XyJL3jX+Ibc8khbwUBTsGtHajo+cQzdnHanusnc924G5H8pDYsGhXYdc//N3
rf/O5S4HxEpX71aMD1FIyAyPv9AWtOGOjsWQnyOMQW0tVK6qnRN2AuwTdE8FJmOCs+LN0nVP4OcM
AttUfiPo+mhMJY+lodqRe5A4SXfwlQNB344h77XijSiCVVsQLGDtVeFVq7dkwuS/kVrCi/aAZIfm
T2aIm2eEOqJ8CXWUr3CTch4fFi6wqCxu43aGnZYsQFprqVZ9fjfaWhr3vfCJ6XJhL0/uwIfIgTmh
xdWGDeKjmbqyouhhRReyOuAQL38qhJp0lDNdQrGhkWlgqqV+ZufFWWJ1kByicCPTPGXkmxK+iLf7
P47OY7lxJQuiX4QIAAW7pQPoSUmU2yBEtV7Be//1czCb2bzuHokEqq7JPImx5qcBXFgzd3U7DLfG
huDiDYax1VBfmtRY0zKxU1bGvyGk9A8ukcSTvFQkiG+ItrV4FuByjDs5bzP9LYPGemz4MSjU6e3A
oazQ54k9SkOe6W7izWPk12yV8TKYR3s4quaCJwWJTFWTvYu9+l/8DdokuKMCNkI0N3DC9sYhPM+f
EeqgC3YeN8E9dcHTMV3g9uhMqFFVIIOs/GT2Ae5YPi6qih6aEXwGX4nZLx8PP7bhzTekxomHyLE7
IMamtLQ3zn/ZIf/A1EG0KCo+CADxti9fhqe5SSwkclu78VvtnZ8HDRBiU04HnSriG++0E3lEW2Fh
cCTWhFXzL0f0sqGTtTz+CIM0h4+RySv4zHnfQC/DN41HiNSnVe16QbnOlC1uBiLrzinJAXjEm/X0
JW/dRfutr84/sOwskh/RmW9HuReIDfMr4W1367+ygzTN/Df8Q8BE0NQJTSbiiPkK1qPdZ3fBNeth
O3K3mjd+wr81N9pNg1nJjOKE5JuR8DQjmf9m5z3X+55qJ0+/FeWaORsj25bd1jQ9wlJnRPxk0v83
EEKgfuXJQddPaUEZuLLVw0KtolxejWcdH9vaZV9DLHAGa85jdS43MxIC5ikMjb9J1S6/EA22ypY0
ZRRC7mqRD4wbgOia8pMRTghevFoR9STBRe44ZGXmEyMIb/zAaboASA+Ls/1Sw3VEXbotPkNlGyWn
XJ5bc1cnhzj3FOVWq1fizRlGJJxMgYdUC+pXy+4Xesb7+LVUKKzs0j2IPp2eRKVwJOj6grkabWdB
woHjOd/CfBEcihd1Qp1CACpIwa3rkzhNQRkTKuFZ/4XS4z1hgQLBlmVEeDNfiUiWawIfPO1zEX7/
sv9x/vqndlL25YYZUorTmiE6AyX5mVyj/4I7PVfzH9W+gxbfILdiTQpm4THwhszBVz3Eq+YP4Sad
GvF+GAWtvTi0T0GYNhS/eBdo60wg0OUYQV+igOD67d45MZODyYrhWVG+kLH+MlNDJxtAR/v6q/rj
djQZ3z/DH6I0PURV9/CRQej/L/TDe7Vr/nXqCkkvLPWb+hJcAdFCxL2gnmBIV31Nvtg7yPe2xDeq
99jPCd5d89PY22wfURZjF5NbWiPzPuzzR//jHMkaYyLuovRYIQTkXCF0huTq8Wldm7084zCgdHVI
w+Ofv2h8bmcWde6LuDmPcKEWsg/Q7gmG0rX0hc9fQAFTLUNTMhiJCqWYpRHz9Kv4hPD2zmSF//f5
pPnzCwI756N4q8/Z38DV5ZkYIZjewxb9hc33yI/tlhbPx2FMfPBTsnDLIbEPq3bLR/E9PqSnnLXz
8LTcTfzNN6q9um/wvK1iDxfgxKsa3JoddUV0JJ7vThUS/rQv9FOute4+RuavHAnzI2XrOWHu2Rp+
gJBUHJOHzd1K484DwLNonI3DSKuGiQLn8paSO+UA3fCO9r8o0ZgzkKcBfzBguekbJBocnNsQncx5
TQziLj3Yt8DvWF9Vh/qtvGZnfvcjG4OGgwOd65WnM4acUaww4XCKokdF1X0l9nwfPcN3TLCL9DT4
Ypmjo/w+TKfoygpBWYfHZt40v6DEIPef2x/rqSAE5br4ItFp9ssnI2VkXKLeaV7+M3ziLg6RGFfb
4l7/WyDNBxe3GbaT27iYAlcIsKNzSsYZlOzgHP4rd/alvTo3JQF4tWYb1kw7Ell55JmbAwac7Y0S
vQmqNGZV/4ZnwsHFUcu8neiKR4hWf9WRbUskdoCSzcNOo8G+WUWAaZ0Ds1OmrRZjxtKjUBXTRhYv
6LHK/C1bHhxGHKtyemkT2kQfQsWGBFwSlKrpBJUmGpyVYOoPngwLfqfd035d460JicLqBbJqz3V9
BL6J+2L1Xln/DtGODYWsdioKhAex16vQ4Cg+JM4jK/8g1wXliG8CqNYOxc7seABjNn30C602rnbm
wNedbog/X9xrTGJY5CYbE3dSd7HCv35Rq0Au/Zbz3givCxG4VxDTLbppz2rOJgHfOYpSSivG5+6b
2r8K7QGB3cjOQep16aeWc0ZwGIbnBs42BLl+n1nXCJdAx6051i9VF1OObDSG1kzIVkZnbsdOZdSE
W41dEPubyUBa/B/0Xs+uqg1u7LFgC9VTOjLKLZMbblnJYk/XiCrqMNKhEGENmL4ESkk1dDbsD+gP
SDjPivtSd/GlI9JPax+aeAM5lzAbzXPGH8wmWlwdgq5MCUJ0Gtte/gJmycejrTabTAybgrSKoUZd
PNFliwo/glauuz/aMjv1Jrq52jMrrNz7qPWIHxo/iBTgzpVUa6i5MeZsmWpHT6dADPbpaL7SwEDf
6tO2ZpC55BjwDlg/qvmWY2QOvI5KvLkZsY9kKlW50bPX7t4/E8unEB/VbcQKi61bO0LhI92IRYQ8
B9XR5TJ26lOh3bUZqSkLvwW4hgfPEpyeBTB25NoRKy+Q5OS0hhNHXx78m0l+CI1sM/CLYhfnrGQx
RQo4Mc+HrPkSkNLNdFNG8xY0vNc69OF27qsueU5kcaboF9ryKetDydy2uyjGTUCEQOZb55vgd/Fd
/E7ZjtneL35UYObc1uaerjDQvOZ7POEHgviNUQ5pRpGhKfHau/uGwD5gdrZMTDyBqDraKPt6p5LI
8s7qmheu+k/5JF4hv+d4syAYOK9Uqem3a2146SeWVTSMN0SPmG34weN9yGPHNPePV5xtzutI5uiD
XgWQCrNJbEvkwixGrZU8N6f03h3ih8SRRxl3pJZCBlbtW6/zGTFGgkBtMOP7ZsIFDNEBRYX9Pn5g
P8n2yotgII7X5yH1jfstsSTel325X3pU4eNF9c2Nccd72CsrrjQwFvgqPetQHI0DixZsC9vO9FSC
bS7dLvjsPXSaI7CpV3lk1YVIMaeCxNmw6HzZG8wUAvmRFRQoyIN8Lz7QKyXPErePJVfjHyoCjP7a
BkAPXUawYmCURGv1np0QmTW/7O2yL4PNyK197730vOSWIVljROOsSEsLtqjEEOh2bBOOzqX97eF7
Xpyt4emqj6q7wfW7ih+EX3BtEPfUcO3/VB5GewxCV2bNrEtr3OjTuryhq9mXXC7vnHEzz/qdRE0w
TjE6dM/aQgFF4MWVdGj8/AQnoXnyPNie8Wr9ZufFIAkJrkO4oT9p/2Jj557zfDt8MgpoV9ZdfJHO
8MJzv+NEj3pMV3gelnUO+r1DwVxlq597L0Jxt5LobuGnb4ZPOPdIgr3g6BSb9KSc4rfpLLsNT1ax
bcd18KDkv5egK67tJdjJG6xIGsl9c3FgbqyrV+OccP8/y0uE5nkd3VkPJifzQIYcBkt8i9ceiMMX
aR9QiHasqhS/YjO/0v9jG0724D7YIL65xzetPfavKgH26+6EGVF5JOf/fwhfOp01pcf8Me7Da4fH
cNsewl9GUazPjXvqT4zA181hHgCerhusG4xKkhvVZ/swiRcCJ03J84jFEWQHxGtRYlLwOofV8i58
4OOM//p7ekl99LmMCSCLVbyG/XQXhXlrDYL/GPWElIYmVMCici7OPHsJ5vAYL0Mkvyx4NkNlnFQU
CYGjeSIZH5VxjoJ7Uyq7aPnDFdtGk/4wCnY6PYddJCcFXpUjEZILkIUo95zuXQcIORV7HSt3D42j
pXQcexaovaTQh4o7iPri6Pa7I9NdUCKlSGhnoaMVuzTkYl3Vt4oWCljWsvy0nG3J6BEdR3gY8FNC
28VTaGspG4EvKybIg4cu3tUqYttTxIMxbAfIdGiKss+w8KV56VIbTwIHJG1VQ+jIpnuxHU837jHi
rDDb9bR+Mz4A90oTmWTbiO7I5HrbTLncJeV7UTP6LQ91c1AVmqMjNCjR7MNuqzYP7PelvjaZz8FF
UXicyo1TKfjjATD7SXTAMjCYTLJfVANcA5kU1z69OiWRJf0lrA6jyqDiMFmY9EBgr/UHAmuq7kW6
qq0BdtQA6+kdjWM27osFnnaP0HUhYgRmHoy0S/ZesT1wjNsyOCzBL41EUewhrQY4QKTrxAqAXpcZ
bZOzK0Cci4t6DbIiDbx83mGo3xEwCrXzM5gYY+4oImmkMPIxeNApkFzCM09InI1kcbXMSw4223jH
vTQzVOWVKX+kdsfUU7FszTJCM44GBbzrjUwcENowJRnqZxqfFIEnEHuVqO6Y9ktwDsPwSFDQEUaR
WLtI9V3iXZ2YrAPfBoG761zGQZpAXSoS/V/nTiRFtJvIAfSbh4aXLBkHbBMgoSuIYzJq96I6k5+x
7pBYBy5rnTET7FciAlyXla8R/taaZW4CTWc9A982AmegVRa/qFH9RGmrk2vatL/dMJfPWgGlLxXp
/kuJHXi6QVHvh4G3Ih7c5FboDWEZifGQ9RTt+45YatuW4AusJkAty7J3isu/eJoMTO29CQzKkCCn
Jypz25SkgFWGidGrzIpPInICTx1JAKuLqcLWBCN0iQh3dyFRDK/NyAIyKmvt35h1NXm+HcF1GgVi
pxr9TpcVEpgIC1eaqETM2Z3z1rYThvsClIhWRe1tzArOu0zpJPPMlkgITdeNk50NclhFNupqsOLu
vq8KIPhzEUKYdxHaCJv2Kxh5FsxWkFMbqdPMNp7jv9Nn5T3LtGW6VUByYwhoY71Ou/AzifuMfMWh
eW/jWqVnnGxnJwho29pD6lzjyswgJ6U2tnEDRHxjO99Rk3LL2Eap7qOMJMPQihjklblGFKxjNtSi
aZ7EzrHtCmZkZqFfa6tFsATgmDEt0yruUYchkz5G9zhw01sqCAmxNKEUawnvjq1XY/hElbMB6CSW
5pEknyGCRz/GWv6qZj2Tg4GBnOzw0LYLOlJP2mlfuiEUJ3N6AEoeIy61HkBFlhVv3RjZNGQavdSU
MNog7qA6hq1Q+aG6vPjU0wT8rZk0+OSF0aMWzKeXQitR+KsggxlU5/mvInkkEReMIf+AulCXRlNp
Kq8wXPsZjVN6k0OL62YqIUHrcUJNUqou1fVkx6+tldJmlYJ4DyAeavVdm8piijRsv4Eq7xYqVYJW
uhQNqaA/4X9wniRtxrlbVQMOx6Dbg0JxcKqzhnpvZKUweEyB5elOh9l3xueYpZZ1nvImesyS+Md0
TP4F6vA7VSxPpdGKV9KgmM7XRbwRRfciwl4/zoHTKfgpyyrbkJIzoC2POS3yxFoofqSifuUG67VZ
I623jlvADKPC70p5GBeqP+la1RwiAglOkCU5reIYbCrtTzIxQNCLdOs4DlepIRj+hQ17KriG+k0x
y+CeFyXzvmquppeQJ3nbqC0poS1O5GAGjMS+FuDgwGoRFPUH3x0bGRWk9T5VgJwwPRY7MkuDTePk
8S0s3YBE0BT8Uz5J4vX6Z2WwUYEfyNq1cNtdmcyovkDZjESevakR9NgkgBDP418DWVmSCs1GvfRT
E11rCczBLgaXiXtCpIdu5aRDT0wdZCPmc1VM6RKjTWwOiY4nBS4ypjB38aAPY3LsVb55d7LEc2i0
/KkFkrx4zWLqhiGFZN6qXPTUbpr6hA1xPVo9suVOIRhO5aC4EcguL7aaDuchtrVDBgMfcykmPCNq
Bk8JqgY9Jq+bMJ3hUFrkwjWW0x9FrXQXIvbaN6cRBbqVSLePrjt06O4nPIVwsFC+UKsGOiFrTO5M
QDUgpEh+A1onglJnGGgEn5MGNEkdNQYQNj21ZicOiWPW8mfISHqiUoCnwIt918j4W+sDOAgykhip
DS7JitEkkFESxFHvG9byAHTj9MVto/EVelzjcjl2PEA1ApKyKCgYunix6pShvu/JDUe1R3a1rTfF
S1sW8qLOaGcCNsObkQ3aCzeA5vUd2HfYvaSLdL227/UI3RU4WuOQWtGwk0lvnPNyNH5GQ0e+6dr4
qodZbvNsGp5xPfFUF2FgM7eue2R4wqHuLOz5pRdzfba6CaLslKORSsyEtqrTfKdtHAeZBjoQs2qy
S5UWgMsnCb+hTBej2ZBhWdWUOj1nw8iECTclOBmgkbGfVUj15gG+Y2QYRCaUKvSwyJBfWTExRh31
z3BMg21CkNd2UidULEGPfTcNowqTMML5XhiQMnp4EW3dwOGTujxwdDJIzCdoS6uqlQmu6DmGA6X0
FIkuEItAX6IEk1KgMQzdWxEqJW1LlA0vlSlRrg0GJ2ebEvU4JMSYcUlQCNaMbPspcJDYhUUE65vE
BlCLJeO6KlWuouwtdvbkoIukRYaAgmQaZfpXt1GR7IBsDX5oZTA/CnLczLII74pqoem1SI6zjWCk
1Wlhv3CFSNBXY2F8wDRasDSWwzSojctxq/dhch6t0EVVk7LqHd3SOlLllpidi/RKDcP2siFNuNdN
9iFWAgtN9iaLyGTQWehQL3W3SVNTG4J803hu2LS7JlVxDWaQAbKemMc1bHeIA/bErnIFwIkuT0nA
3vRhTKsM9Rd1dKIgrYlqC4lgoFfeILDedjWgL6QNBWACpjExOqtTUEuka4OU3pD0pVfVkHkJEVA4
pSbkfvrICtVNeCtlisVoKGe850hYIkZtmROeHYjO22wQWAN62ZzyvsMyXjTlCQI2r+ZMGi+55oP6
kxbBC/yt5CEC2/glvL39BPoe7lUFTn9oUn9LSgIv0NAeVWrH3xUOS0PXDHHwpwQi4OGDL73SGoBw
q4S0qnBVF3oFsbULH3WcmxhfwqE6arUbvuuB/G9AB7WUZvgT05Q/Xbmsz2Q0fLWGOSmeLQY6dYsF
ykSqT4pj32JMJuUz7qJ8J+M48jTSZnax7TAhjmvIXLrauw+imdxDLepvx2zdE+mi0jf6sD8ZVoQP
q3NZljARsWTwiKrZYeziuCSQtsLBzDZmaAv6QdM32lgvSkfX5ZMu2qk/iTLu/+kN7+q60lJibEb0
IH+IrOKtW9rfcWhWm24YQKepvUk3zfFyEdHsFn4ACwknYEIeZduz9VHBJcUhjq6WBsPYoPbioqP2
YEGo41HsujI7BbNodkZZqLeigD3Hci9KPd0lhnKWEHhTJ2XhmY0kT6yDWtO9OGTpqTehs2fEZhuE
vGmIN6WZ9vtmNDHRlEjKizjrriMapJVVkhTJ4z3cgQ3r90pvO8+WeXyw+4FRRjzQitTh/CjLMuPF
yOIB89YwIQtH2NkVLTmwbhKRjxEHW9Uw3a0FbRzon66cAhcYSR4Hod+YtnOLcxZi0K+K3QhUesd3
v2wQkvZbs8YOOIY0/TliUKI75sAWJ1eOswGzwpoKPvjJsn4JoyrejbSAj5WPxn9GXIkLEV2Zh2on
/W5GJkKpIfszF7TuaQ1AKydN+k051NnBHZrUm5uhfbPSCdFxOLZrEwwqOqfRPau2lhwyo0mOWslS
1e4GxjakkjcU3+O8C6UOpRh75oc14NMLiKdb83j0r7M2/FTmgMlJ7bQnzNb4YAlTO5j10uYY/F5g
4uynYjIPrHQHqehs6ZJIbbfZyprEpUoHNFMr4DFEYlSbwdQtsmeqpRXQiZ9G17iOC0UDIzYEV44P
RCgxGmXsrqghYlIYxzhRHuooXLRrTfrRJ8QMJpqjHEc9ye8zRMA1KRavElHMsVXDcCtEIv1kspWj
SoTrrpl0WuoqtYyPzg3DT6Jdx7cUkZqnOI79DKOJnHDpBj6vJFxaUfJV9SMq3HbMJt8tp+APpqN2
teplye3mHSChKjk4yGJ3k93bTNhLun3GAm95bZIdqIuBlYPeGTzJ1ThyrbDJn/KYCz0se+Ppyti6
5rPJax6yGyfPk84XS6NydYu6IbYpgwE4Zw6SVdRgqjLTPFrQXsGhNOx5VBmmLBrrWnnJTcD8SDES
e9u4TALR0QzHsdMn0Lfmgp4UI1oK/MquWbXHsEKXGptRcLCU5n0Kp/I8yGik7bdnG9Z22O/zFIRa
GIKvVDVj2MFy10mxTCmjpiH/pWg7oK0k4i73a9ndSBAbvL6OQKV31ejcSTSb4FDk//q8VraDPTv/
kjyVngpa9FiHg3ZgZvJqBUr6onTm6PdpQRuscaPfo9bNnkOctExKXTRVJQ1rxRS3/avDNkSwaztM
4psi+qztGPYCjfAPZwvwETXILwFd2AePzryx+UoxORgDyjJjsc0YWX8ghLI8xSQGbFqalE+RFvZx
LCJW+RT2E6LeEoyRO+FTLftlLeJoy2ivo3pi72FZt8qs4reQlqvjWdyZbRTifNaCtyDGF6EYgUH2
rl5eZ03R92OXyYtRuqyrYrUGYqRC9BjlfAxmjXkWoZ1gOuLswzHU2WT/qY4vYVuMn5ZDm2KJufCG
CudbZyxAlUlozNkM+TFbFgk4PVHroLBZxZUK67FIQwYZ6EzaqsbYAV7DmORYml8bBaFhmhr+ySAi
KSxqwACJuv2Pr13QbEGtqmrB+s/uUmYvVYLj3WUIXRFnsQ4dk/RUy5AI0fLq02iUxI/V2SCEW3Jd
lub8q2j59NZUrEhzUQIxN4v5nltw+/FZt72JQFUFJDPOPetQqwDapQXN9Jpmun0oO1e/cXFe9NIc
/3OSLDg7MHOZjU8qGl7KFjF1rP7HBGH4jtog3THcIlI00jDKox1PX3jGGgTy89+YIvYC5ItRdSYL
RJ9DTBLIZ09F5E4vlpOxglTzkNQbYB19F9jnoI+Mz2wc8mM8aOHZVnvNj4sSmWacLeEEVAbmxplI
bh3IqN/anV0fVdFxCLSoPkXBb1ibU/3ljFUMrHWREJtBgENZAPLlRGZsMMEAYeKvOLb+2w+dfOPE
tD7c1nSvXSuB+CyS7bzpq3eKLNNrqh4Hn2ubLiFERvEQjhFdVIFIqwslpNI8rHdD3YW7KlFn3xUm
ZhrYvGWxUfoSBJMTp8WnMzQl8qNc/HCeM3CpSn1fJXhDqhRzBXAJxsqtxoWL/hfzt4FnN5yNfzmN
4HpKSQqMx8Ha11OASy+vfxNZOJturMARynZ4KgbhpElMjc/xCy2tASAUlA5PtTuz+bQQJzUti2e9
nKiv7fQIrtr9s9TQfCiu3h0Dp64xuEDFIO+LlEu+ZVg4FpM1VVPEKXVlhuE1HSF0LJRQoN4tSy9B
BFvZur9xYoojIwh7T64DxlbHJTmjufZu+JqZ/Z+I6n/qrPFokNNW1skATQ/dzFygCnVZmlqJ9LJW
XRd2txtr7kc7JUoSzPVK7SWeMbGjUl+nMK9GkXxks83CXiUtDgolYapIPDibdo46v5H2QCFRjyer
nkDklN09V7qfwkXpUlg7W+IsnENxL9IO6txAbUEZVW37ISYAa2iSrcWSRmOuZjTBxSJSvkmSN5NQ
gLVo0Q1NeXBto/w30BG18iB25vyqE3ZjaRxmigORRj2ksIr5CseTEk4n0ApQ6gyfcLFtgIHDrBF8
mgqVoLN3LNLWY7yYur7T7GqPb+EtkNG+dRmOldpHZ+E7nd29chmRKkoFAoZokFFqxD0gltAdL1K0
czJ3XD3DqbeRejasHKaUePYEudRktjRBrLhCiIhBfwvK7KXKsCxOrN5YsRksk0veUdGJe9safq5W
RyXFLWjXjNZdyJ7IJmyPVxrLEMgTcoYu1sjxLkL9qJbzIzFMNIXxOrDMJ+pEj6Zm7c7ta7G0aA5b
Kxs7STjtOkS/BgY2JjY75gjdjx06a1jAe0ZfVLCLLiQYri2uAZG21yzsDjSBr5qo/yxT3hKEBWqK
hXxMX/RZStylAfZQAyuu+z2EDe6CGI9RCxRVU6/zskBz/0S4oPGqfZf2YI1ucSs8shrxLDNe3ekg
q2TYeQoqphJ+MbJendl3D4NU9NbBGklEMh7k84TqDYxkg2VDsdqziiLPtea9LdhpktXRvzGugKlh
8Aa4mxHNxPypmR+N+rRyooiQKB6g1CjZqXW2kC5gZvod6ev97Fv0Fb29xTzCkovsS+wiGpOGbPwb
6381TDX7nuYPgJGKe3QIbiDYOJTQRg3nu0ZNZKBjaivxFbIsVnMXEsq8SlugkQRqqsnsueTIZup3
5BCW+aXHTKCt+5xBFtuoqt/KLflFKyv9oYBGJXYttTed9UDMBDrdYqnS1ZeCIA9qV9Lvyt8CrGn0
W5U/1swFMV7jEoOFwmtbaog24AM/E53NVV+yNY79Wc2+dMiiFPHbrg6QfRtejOxO4u1l7E1NQijb
2hyYDLgsrMbsPyVqt2xKVQnPEvU4Y5qDa3YnLUAiyNq4+ApJTY9glrFVHV4KwChUP9oHB/0qIpy3
HEuKZ9YAgOpGk2yh6qlrw7nGMz9KVIUDg8jZ9ixU3Qy8Yh2p2bA42qrOjzJq4GXDgcbVkJdwBPv2
BP7tYcPZaCAY+wBVxnKfpQuV+sdBtxEorKQN4xqHv/aAtwjlg3Nd0BZLFEA7LNx4WPhUWzL/EbN+
yMGASLa3ThF4epYIT+0qNuDujpKEV1n6nEoZBxEDzKbO/+bKuEwRuB/8RGfJ12la3T6CPGw5w08E
ayGI9U2gsNxEZmd3EevViFhR3mE7wHJAllfIECPhGmJcTfvccc0FIOIM0h3cgLEBAhlMseOEi0c3
D5mb7219uLiU8MMsNpmKAtzuqPGz6VNgxxodh0m1fibW8GvW9LMbOUdXxRHbzP2+c4ddGzI0mPjb
uvzOXI2fITG/6Ixv84L44yZFoMS0u0Owv6ZAF1untIyjJBsebpLzTsY7ujWzBblD+YwZ3PgKG9BE
SWrQkMwclFqlYAdlowEmdi4xW6bBfCS3eJkV022H66DFKevkYK0j66zbDlelpb8Z2qIOtXoEVdyP
vSnslTIFNUIz82i1Dctrs74MKTGCsndWfU/NlRmZ3zo2W+aqRkxJmMESPcSxNwJRi1IQIE41Q++1
fiY19h0allxggA7NuzJKr5wGtlDMjaJRLF6hR4WV0Bk4XkPbZDAbujA76Z6C3gn3Mq8gpLf3oID5
Vref/QAKd0ym99wWZ1G2h4BUQZpP+PsiaBtuD3PLyfRbaPHVlc6tncKXzm2OvUnQFDMRvwEUHLXs
4FQhbnqs7GM32YY061QMvqlUF2YNJ2EjqYpIaiZ90y4qpJ0lBswykM8ApuoA6UcV8VdqZG+yF+8x
wRqrMW89Sy190WJXCkbfMqITqW0bZmsbi+QR1ci/BsoLntPiZgApnDAclAl+IitPfVKN93YP6JY6
aj2g2KzsfpOI6dz3qMsxCLU8O9wnLoLTxAEJyKXk9sFOcO+mbDzjRc2i22iSyKNkbEJ+cvo2StzN
Rfkako1IDWDt2QH4Do/VSunnpzMXfFrirdCZiweEfqtS5ExiTWaIwUYfyUih7eWNFln5D60OAmsh
d+xediRpvs1deaAxv8+lA4EPUbLBSNvClRmDErZ083VUrVNi4gzRiIws3QsJxJ7o430fQ8Gqi1Nj
IiQoQy/LAMpRYdBf7a0s3zcJETs5vJlmXhJ+F2JAE7Doqh+hyzh2Qk1TzQyPS/27j+wzld+OwdkP
M+l1KvRfKijfaqZHkErfdVlxMgHaNmn6FBxfpqg2bqAd6hBdQsAipgHfTl1fANgV9QLc7do/x01e
TTB8Y6Ai+57vpc4fdLjmidIkab3YDsQ6HRID9KbLFJFbrbzqDhrRkNGKkxe/0UQ2oNLXrxoaNhqh
cNNPYqFyFn6Xhp+KidMlVt2DbiLyI7x7JCJr1TiU2qm6pSLcUqscFWXYp5LE4JwnJSHnjY7/R1cI
UCLnbk+MIDWPRlp7Ut0Jz6EgUtELwNBmrbbXbPlMB4xV+NC4y7JiU8jsXxrPFzrUR2Z3L2UT4L9W
oJQNOCHsCL1zyIAiLUlEIzTODxNtVTY3d8LwKgfYQcK4zxT0pVlAa+AgE/qnqU3/zXl+SxMUvqRi
+EWcj2An66feL1ulSRxI0D04Tf0w48A4lzXkD4Pt3zo0mYjUHUNUGYSlN3CS8IFM20TlOxIMkzD2
MUhoupg+sj7q7nhuI2NTCGQl9qT71RRRlTjOHwleKaFXHP4syJB24MhoIpL8au1qtmq/HWbzkoQx
nS3783FpfU31y3XhRLkSBnNkcr3Z+qLhFzZsx+Ko2Sn7v3K4jxkDczVSDl1VoPfQgBpJhKUOVO0m
Zu9bYxqIDej2QaZ47syBXBX6Vof+Q07ROWJAwenTyBd6Ge05zB1XZsOvmycsUm24KfCMEhn1TL7K
a9pbb7GtelhSWTr0ww8TvuuouXjEpBJuaH24u6OyXedq/IGtd61FkKuIP5+kuzXt8mnx+llS35HB
+hkj7TLU4cXB+7MOxZjuSkZAYE+H9my5+O9jDNNmy78W2wxeMGmwo3d4Vefx6KjIR41q+Ton8zwo
i7V5wLoVgnIY4vGjjlVlk1nRbUwBVSXhmfbj18iiT82YknVfoAeuqPQTg0Aa/ksv4t9Mz/8bm9pl
BNz/tk5zEyY+BELh+LwMh4yHkoJ2gXPrw7UPCHCdcIGTRwl2CRUtxTXMg7l+ZXJwnppBWWU2I6AF
AZpPA+6Yeb6bQkXo3/50pdX6zLQ0/kJ/TVM0H8kk2K5PfjAAWjOYdAUSfWLZXcaRW9zQoq8c2qKi
oNkwqjMP7FUm2nuRVJCzdeWiyVmj05nP5CzmT6VFrEZiw/84Oo/lyHUsiH4RI0ASdNvyXiVvNgxJ
rUfvQNB+/RzOZmIWet2tKhK4JvPkkX3RBnzbrkKWqZSP4MSdz72FKbN1ghkAXr/PRnHSlnk2sSQK
QME03S+2AbQq5Ai3FHrwpPJ7HMDFT2FEP3xgqFFRcqpgvhhGfgjxkbYujklKmcnJ9sKI0Dar6Y+J
1NZ25p1MfJNbehnFjinTHkNiE5LZI6XvqcHyks/uP1JKH9pKHvsY/JMbUwnl3mLmnnAMVD7QBHpn
sCKASLK4szbGyHpRmel3bdISG6bwH4KZ0QT7UNwG2XfY14DcWvlMfPrZg0+3VlQ42TjsPWIPmCHD
Vp0WbLnVvjkess5Z9q8lETOqXfj+jYMXw8bIwDh17bn43Xvf282J6K+89d4m8lGjpW28TRUODQVh
FaRibg7J1nERHLdzq85V2R4l28KmCwHgZMa5sMBmOkHxl4fu3WB6u9cy/EwR95DsfA9n/WosR1E1
6XcykI8+Ig6euAcWDBwFQfKGYRNYhwiSRyIlfjG2wVvC1t72iOMLTdZoBlOEvMRqJlKnCB7HODiF
aviQuvxRi5dd07uWdXtm+X+fIapCbxsvIrdPCaWqU7PttmqsP+IWZvkP25hzq5nvKOYWcAfjBLRf
G6pNgoA5q/BvqumBw2zx4ZuQjGX+GHGAr1wMZ2YUXUSwWAkbRD619aoC/zkYSTAjKMBCmTdrRJW1
UWNt0IhKq0PQ6rNqxHs6OL95mxyNEGbklL7nBcQf3+CALqxfgW2qxmapfedmkKzKSvigh+EU5uPB
69wvnONbVRlftdtWD672MhQ6OvpoTTDNJjTXVeotK2VYUyMxF1m3LbQJT5FozdRCTQ3dI3AZqTel
3DF9Qt+oO1yMWNniPvhxe/XPCOREBB7/drcByE5LypoKWRykALk2HBvYI+P3zkdD7M9y27LL9vLm
pQ6cV0ofKDJ6oM9XIzygHE0dSQUrm3xCGZRnv+jObIvMVUxcKYSAp0q5N9+dH3KFeHEoot8CVaEa
BYQ4MJy4rmrKAqQPtD04gti4ngNMs2YRvTqoA4WP4zC1PnxJDZ/Hi6nGZHIVoM8emH+ljrFpUmKJ
yBNIXJtNknpKO/j2RPoVmhM8xSKJP9n8jnBn5mmE5tVf2x3ZM8q/VU7xTVzSV2V6e0aNv3LwQDb6
X2Vq3qa5284UMUmNHsuPb74DuFTVj7bRvNrRW+ZbQEyxLfnmT9JBdp+43brqWZMH54nJI2prPIhW
n0QwnGt0fBXAwpDoakPax6poHt188Y1hx5TYrueRKULfPCXG9Bgg8FHEGaAm2ZLAsk5By0zokvqg
3Vj0cooHJ7aTHW3pnmkbL2p8s0T9qXPnQvTofsazGdWScDnjrNrpnfHqhzfiFMvoaWkEUWMYxIsN
8dWuJIaVHPpM4t0EoYgh0TQtnX8dqfU8Ykk0msdUjTYiUeOYqex7SsLf1mYFnCQgJ9xglXb6bQab
XZTVoe8pgs2elrisMQY1w9mwzSt9H46QPnjEwTysB0y5hapZ9zqSsEDxnC35F1V06Ubrmg/iJBM0
uQIuWRwdB6p01hovYY+/vEQYsk4wMPRtezc5Mworfp1wPo2CsiRYNu2u4Lx0sZ4I0yMOROHCMQEB
tYuJrmabdWRNtEUhxO/H0z2aU7MjuDnZB7D0yzyDcY3Rx66zt5QZjnCoCEceFGRG+ByHnEhT7cV8
DGn8xFomPebabve29q/CgYHVuHnzkfKvt7FBDSSVnd0Oit8kMFTUc3ScU/6ZcYPa3sEUU/ecSNlY
ShTdNP6B6fxxQySnXILtLxNS3m197GpEwYRz5gwpjOUzN57p90iWiER/0p5cKau+zHaDJRPlEexe
JyJ7Iqi2Sgp6mpi5z/8lRVKWz57Gj52b9dkzqSN1mn0bxOPIsccF5sH28WxwuC19g0NSdsY9pbry
uW/p1+QTyjxGYB3yqm6i4GY6eJRJ+mmjjUiSDMAG1osQsgxGWBrymnJqbqfrZKg9gT6oILhSAu61
cdBfXTe8kn1yiOnnsn44ugwkhskOnxMvP+Tz9Dc2A+5DnzlLqgPGPhUSUK2RtS+6ejG9jr6lGCm7
76Yfg83oowuqnJtTjvat8djWp1iWWY6bIJQmgCdzZCAETl9ThRyzaKxT3mBg8k18nJP31VXOzfb6
QzJVlxxTiu9nFy5d+PYpKJYEhksUz//iNCjWBHw5t2EEocc7cCJbPtnmJe69MjAO0Qh1UDv5xRJA
dawyv81IqcA67CPBnpeh4qqSDL2Y+LVu/iU1Ccytb57G3Hninn9wE4aYJSqBnaEC45T6ORHDAYxF
bRZvLPvqYyzdO6lIFjt4HO+y1teUyB7CKPddNn/G6H84iDE3WMpqN4GNWSwfg3HnGMY6EC7YJq0A
3rtPtZo2S8C9tAN4Nq25tRv87TXz03h0boWW74HZvQaYdiNWB7sEWWWLspFM7TPFHkVhT6mllDzE
HrJpr4vhbZso2CGtYi6f8BbQRitFwm1X0BdWZITV4uwHZfOF9GVjOjiuyHZeW7rO76xL3D0cj2OI
edjDATQFzSM3xhf12udoRtQAwXPJT/uGVxybwO/xkrCONonG5GxnJerwPzaLbhxHCVlPdvSYVxFS
R6P2d3Gd13iR0bD1PhNjdxTVmn0Bddr01GZ6ODeJ2+yUpd4zG19XZsQ4cZC8kzz919BjgAsiU6jK
ciJ1S/KdBhrnsKmJXU0qpkkAOHYjwmRAyZiN8h262q1oUQN0QJw977lpqDmzvnIOcRu8KReHWhyg
GYGZcLQnsW369C9r2bG00QA4uHiUOVsESh9sEvhZa+s5RR5Gj9Bs6gaGjLR7DsMax7A78QIXbcon
jWz0MRpC/mhCJ2dPPfoZMThpdpzt/tUXmMGa3PpWGi1FVu4QHOKxlcarl3nvFVi3riAvw6/0q+XU
Rzgj00aq4WTV7ZKqXuTAT3S5ce366gXdverY1owuDvUsoxRXynkZs+HFdyJSm3I3hitqXnyXWZZn
CbiQnltvitn/KmbOvani8O5b/zkR7nNppHuDbUMSMeugPaV3G6ZD6flotAfUumMXfnCgbWPm7Hgx
yCRW/KaIVvRjLsyHeOhvLrMvoqTsS9cJTchSMZ5pgQKANa1Hom75XfrWUVmM7SWXAr+NfSsDTOgl
wRGBsrf8rerIItq6onj6doLxI7IsyNfhvCf03dt67Ig3ZkylPPcXF88PudiCIVI9oAPlGDrORm9Q
dtaQ5Xn3zVkFu9md/5uTj2oK7jmYmMQdWajMTPB9omHRujAUcRxxGFKOj3jsTg5jA9Ww5CwxW1eF
/1HPmKLTKP00KUFFnPhc8f0LXeLByUFqTy2oucCZt9ni+YrjIXoonDbbe4YA4DZDcyxi3waHIc8z
TGcfIjolgnig7NrPHLfgyskqZArDhg2FNQVJuocWwVlH8keVudugdAFJVEWxriTS2rTAucKUklI9
QjIbm++5IV/MtntV/x+0m9HbOCVnP5SvrZkGe5GoY5rBngwvcwXLk9FBFKTThta6/c8Hty7L+rnP
MSQG0maK1t4a24c9hKp8lQccrIFn/Hlej12YRJ9Q1Yyz2em3KcK0CPniNUpcaoaQKc9YmiFIbqlZ
l1kucmX+g6Bj/WlL60/zRaysMPyqKzB+ATbCxL11XQauG9OhctJ3ozI1UgkwbMVCTyTYb5+58zeR
ti/p6PFwcGHFAd/6WH16JWYWJ8abrJb7dJAeRyrRAnHMTEuyIHDm6BQvKeJhgdAOG93UPztNdIhV
eWiD+KvWLGVY896HeESibw4sDA0JMdu61H70XrCL2xcG6vYmqxg5es1r75c++QuJudXTcGiWk85D
VloOEA0R161rJ0DZa+2EZ0CsQogeyXZvxd5inOgs0uFipgKlmg8TX2yaZWBlJth2bfvc6+GaYExx
quLZLg2+5+JVt9ND6XlE/pUYF5OUHT0M81VOJjesQvOk5URUPEyoEP7K6HykufNQLvQfHxuGgvlX
Nf2dM/1cS+gfNpFQkT+g7MWL5032Iav86HEyJVBg+ZKRrch3DR3RmU8+OT4ZvVXkY3U04/Lcd4W3
a1S+m03+JHGfSII0ih/DmMB/s4O20GhvqhzSjLQCYjH88SlDxNhN1XayWyLDQiCpWY88UHVhsiZ1
/Df1mzdkZD986miyskOWAisAcZ0F0WvaeZplDMK6mglGWLy3hIjogXC/2nudWBnh6ZHysPQKXTbu
U5UejbHNOYzsW5eJR6viVyw7iyKD448BLBJhZosZClkQC+5UZxsLJMxTyfxs02v3yWz/D/Emt3CC
zVDVUE4pHigPDg45xGVE8cQY6e6bE10ijZxv5qcY6LfrzPjgrH2IeCaOnHeGHh/o5zKQXMaG1GNy
bQK7XCPwRkA2YJHHW+aAEEKItXMlXZkv00048sNzG//MhQIUypYqAnHRDsO2tcXaC9jGKHgNpqd2
QT38lfm/FvCCtLxd3atjY4Ay1dFdM5yXvtr4HW/wDKFCBneqayyoQlKo8bhq1EKkVYhzx/oomfQx
tHHlDUn/4WX5rZtQKZbUHcw3on0Tzf81Ub+TyNF7KyLikRjRtIm+ezPG8d2U+TY1yHBoekYmdccY
sslrzjMWlR6iY65ZGIr/SsU725Q4tmULZVKZEPR7vL1V125L3yM+DA9oBzUj7INr1agvw1zGULF5
sjwqzExdpcUAzhbwi33JjMtsTGg0Tnsak/A2W8arrHmdJ39TjkxuC1AE3khq88hy3ftq+nMSkQTb
5UWNz1EC7zjZEAeG8lEn0wY1lBpwSHdXenAsYFS3YFn7/tucxvpfHVf+L2odSTLoYOwGtH1MWVT3
lyOOe0LuSmMbhVlE7ptTwZzFXwKgLff75xyZzTYbQuOtLavpJ/dTzL2iMNpLERriK0UzcHbGeTyO
nGo3q0/062iNwI3ntlkbdQFPpLctzJ+mwHMlq57kZm1WWzMJoUM7WMEDEYZHKEncGTGm3MphP+Tn
gDP6pO/uMxacbarQmHdB+Z9wZLZlmTlh7dXxb1k5+MsqFIZtV0Bn1ibxLHH33hbAb41xm/g4SdKY
AMuSVOy1NAKQcL3CQDVV1b1vqRWiTqGbgvZmGfBNBkbNDP+jMXhPxvRDI5+7pL7CjG1MNKf4ZNhq
ws9g15cc+EBcFs982i0qce6xGDly10bTuZtnAfsiJc22wqeUL1HOZQI1pCqomywHEl5EADZnTA3T
MK01+o+GkZrPf7gqAoIAXeXYPIRDQ7AicTxd5zDJZKlP42Yu0oE4T7Z8Pn+O4893MZh2fHHt5c/u
jICOGuqflwWw9SsjgvopjCSb1nqYp1skuUoRU8P0oRDy4eoxQnDThXQpDPpFBHDk3+pOIFkQnwan
dBFSJ04G49pmWaFoj8pEMQWpOwbipr9ryb3eZyUjf5nO4rMeqSOYeVS3qTCfktbW20x7D8lQf1nI
4vPePgbau/WgOvuO0XxWeb84d3D3SKZe9RwfEVC+hAWxChEGidEe7lXRVzu6E1gfiiS7BCt25xc4
3OWng2RgErXJ+rm400X8Tj67FEfByLdrUq2dLLolzngME7ibnfWcz+HzLNOvIO0ogvUhjvLnxEe8
R8B5tjN1f1B9zAVdbrllkr1AYRoLa0d/dKnxxym/fit9OCKef7UyYld6to3TUD3MCDzR1X4UtnUX
ZvnnIoDCaNQ8St3QZzWc9/5zMzN6T03rLcwk0irrpkpQQ5lFkTAk7Afa7pFd3PxeBe3RTnw0Olb4
2qJ1I6AKDjXgjiRoAcVP9rQtKdA2oQweDcMI917tPQ8mO1X6urcsGrd9a70PPUEwSftcUkatOhvP
s8g58dOI/LgEyezFYYbExcQef07w5SS1b6FL6OtVFqIiGcon7pFVyLrGJN1ZORXiE4vVrrW8YVWY
MoTFqFP2lKCDs/XI+lJ1wRctL0bWBdS4xhoF7L/IFz8cJf6yzbV2MRGncQe51uofDVuB0BEJmzFT
dM+Z00GEitNXA+zIiNBdsP+jT00xoXro7TARbPKZJ9NMTPS3ZC4VXTe+ZZnH5L2VoOVN6+RFlbfn
MzlkQf8fqcXNpfH000CcI2PHdoPGC5KC2sHkPNSSeALMZ5sUtqQsDWZDKQgwg0cqSDRTlf6YWP4m
r+WnGOIbelTKjdI96izvbyhP1zgHA5bGRGcuHVwp0NpFAX9h3stNazMOjVLvhtcOcblRxntRpX9T
xEkQ6wFcV4fnVdvR2p/hZuQ4ELyJkqhCDza44kt26r9OUmtz4qlzb4b/TY68+xETEHyQGDHnxXhv
F/bGETVcXtAWcy8/Epc/1S6vjt/jj4+qVaLHjRGYYD8s8yMwUZK4FlpmslkKj7+O2FZtcvjn0Wvn
aJqU4RjnGKSC+BouilLAq9swB+fdZO6jTpOdPVZbpvGfQz1CEGrwQw9uQ1vR1sOJ4n/bIySfcywO
QuKyq5iRGcJwD01UCmYxWjyboYGKqSq7B6vlrc/FYocw21vKwdWwGxiKeR3zmJKZsqKK2gplrS2y
ZZxKPzsO4Asf8ZfkKeiYo7CEWZsiuygkVrUZ/TjpdCnDms2ZuUsTGwbopw9tQ9uHJuz+Kr9J1zab
g4qhLTf3Pcd2yvsFKjD4yRC2aHG3ZhjpZGnNZXqVqE59+VVRUqURwKnAB7TiLOGWoFfAgbOiJAb3
Y8IIiAj8WEpc8hD+Jr95QBO2pSzaag0jIXRXqWvutPefNog7tH5VLV8kGqLU/WYHsxy6kQsJQJ7K
2t3BQrxVA+ZjGCOGh9bYGuGYIophC9iF5HcQi4YxgtsAFvcISx741FSCunbGiy6AYElwDjxFdcVx
0BFCZetLpGI2+s0miZnSYuuMYQswFAuI87QD89IgYgqHb4+MPiqOlUUhHLtAZvmxqg+/vankFsWp
7mB11ij6AgSyVqM2SvbbqTbJFZA/g0G5H3CHCnvbV+regibgad0VeDmyRq/6tFg7lgIA/MTvzC54
U2E0R/TVdv8s4FqYHhcZ+a6BloXFZ+X5YheXG1Tu0KHAU9IloHpHfyRObkYsUu8eW3ef+C/swtiH
TTuvdBjgjNsc7rd+9Rw2GPVr46D1txCTzBvMbBTLV1HWr/G0ThSPqUVUEQgZVusBIwHrVMTYD6IH
xLw5GmsLoAbCD4fvAMDZ1kPJXM8vzfBVE94lca1PMyp1/jrUuTs7N8g3Nd5Dp3qPoBZFC3eGUytq
3TXYw11IHcC6c0/0Njp77JlgK3Ru7vzgE5vcYUnkdivj260vEIcNLo+JHVgk3ZtEEZZBB5lxd+bS
guoLxZDFQ4UglPwnSG3O2i70g2eQoNS8ShIH2SlVZMlGM5/onN1KLaBvut/czvvCuznTcfLPJlQ5
G2Wr20HbKshWPHiYmgMyg9Ph1hTZMVUzOw2GMPFR21/mDDRlLo7p3J3bSTA6QVf1EbJ4cche8k5G
x+h9E6DbyKaXnLcTRoiLhcGqTxoKqP+i5psP3cMjrjuH24ocxW1ujRLrhl2oHD6D9K0uO66fdVq/
mhg9PHbKpFZ6+xnERiZ+JhhRPH4LnAjIQEQqUNDgYHjilBH9srkkhqxX+3axspLrZb6ZsoQAfY7A
YsrqsYLKhNpBl/9yEvv4wvLlGQ5BlsGb/q83n2IqThv0GSzWNXtI1b2EMW0OYCxlLOJeYOecfl0D
U/IPIdcKvdZqLgaW2Auiotz7UM0V6C0LfhF2PZz70bocTWq87sH1xGNQO9ex78792J3j5G+meWjT
eTMmELG4jHC6kYQb3ROEewb+BtzE+z5/Gl2SClOW+c4tiniKaOzQMPCMI7EjsjTzO0auuJkBwDni
MYEnzKucy78UvMIkLxIis7DUtkZHEdD2WZO3r4cI4tn0FHTBsTW43NunqE5I04KxmrDyBCdcEP9s
5MZXOQaHunimXr8qDUiHWbWGTxH37FHf8vRfHZko+R1JbHBKcWYHb5MPxAtJ0F673FQgn5Ge6iMr
qtMcDR9DXfwVrdzihAYiG129EBjm+DIlRJVhejLQsCEluc7D/+mISVgziYcEwygymgCDuX8UI6ux
/qsSc2W3zKHMYT3F8Y9q7Z0RZ3/RUF2kDTCaj4Q2aIXe7ipcUO3IXeZxuI8p0w+nWaOnZwDy19vD
pUneVftnzPKcoZQY0e2uIodYU3EY0dUVcXSebH/rKvaOyb/GQI824J21i1vkEwSTUKgE7Y+v4/MA
NLdnFGN36b85nXaScGS/+DK1hjiWbVx9DPL+YECOcMQiZoYMZZlvAaw/3X9RwpznODjYlBhxWpNO
Fm4tDMj8WvwrxKLYdCl6Yxsb7GNtpFsrfZpAinlMv9WAHaf7q1lsW6W7q51/o/OTc/1LTghnvjPq
fIJ6XEdPeSz2Y3WlIuHiYE/tv3YItvP+oyxumMVGmzjRTal3DXNnHv6bZV/dHL0FxNreeDQA1kg9
r+ZsgbiOZ4bi8Cyq1ez/N6tXUT1k+beK8TqSRmcnm3gEf/tYsG8gJEhRtuYQ+12GUhXzySC++FCr
EyiD8Dfqlxmmkx+wxUWGbLtbrGXrrLmaELyLhLDyGolxSGKuue8E6yc/AO8FYTdCbgwiAu4uIj5/
PeLnWEnFgC/sUnjd8CVprNC+Hxo/Z33fsKuwjw7F50x1vcaLAG8e3EVMpR0MUALZ/lB5+9E/H0B3
px8FzT+Nwgr9ikeJ7nyn0XeRfJc5I92kXjnMqcsUOMu+Ci4hbOLWWZJdoXpMPTXWiFaodR4a/Ljo
SmoWOwFfdYbtDFxeBMSFTFitvnQI7ERke5kFj6ZiXRin6jcm2WRys4fFxs071DjTBvMXrjgWEpTh
FbyIVa2TQ+qjJGOTrvBUz5ABKkg28Rw82fbOS3/Y00HvLO51LXagELY+cwwZ9KeFMS3MT3P8LyYM
xsZ/jTTXH48RKJfGPmGC3czoOvGOcBTxyvcQnElCY4a2awskyr25DkW3G9BASNAJBm6AmiGfGb5H
EXxrGRDXiJuK3g1bislWlGo1fe9cth+FAoTWqwOplUzX7JCgMTdhr1Tz0zVyF+1aLPSL+dkLJhrI
9FP2ZOyiHbFGGkzLL9Yx6aJ8W9t4/JMi/KfQHjV8Ao74JQMRrtRLYb/mHepvwAlGfMtce1WE/XEs
HurmPCdvAQdZDJam9CHKZTBSqbywv7f9uGJOWE50JS+9BavaAtTGt0xXsh4ZJHkpIzqYpYFyr6B4
Cg3kDiYA/lRN9rxabI2m/uoV1IHAJhpF4LsjHTcLr4NuH9riUyGemev2YpImPUbPdZW+FsawQyYO
dm/vc9Nh192lTYZPiZgGaSAWZbaWHLALsc+1d5kT/zOYyPcSJYgI9obDltEvtpwlKeBE67u2kgqm
VR8/t3AV7Kh4Lt3iqnHyeQy/XJE++929tcg9LsFR4j9CD3gN0f9gG7vU4qPzISdH1mPdqWsqXkb7
n00R3jbvSuCm9e9t+oGRjfHoNq/PUif3jnBjJzX2pnT2jsYUSQuREEiYLWlGjnHpIwIB+S4m0oKN
VH6YFW9N2v6GbbJjskcWQB68DqiDafD3oEwA7FNHRsxKCLSwcWmXt3p+nhEZ9WP1YBDA1jbmtvD7
chUyJuv7eGMm96h7L8P/EONp61wKktVSYjSxmPVeu6Ps3/RgH2bxYMtnODC89sMxqfRWoJLvXeMA
nH4nC3MvvWnTs+RA61CRSnLRKNSVH75PqbETszg6TDGr5m9qvlHgbDPMZq01nVQm2Fp86OjZKy5L
uRshqpsHIngJMUS/afCCw8uUEr28Ts5FRHumYL0qXrqZRkUG1H1I/iCTrCRUhjr6RQC/YbOEzzJF
zMrkfXgae6RijOEK+6JJopLOv2n+haJ/lD3JTkg7dPzWkkqSI570WGW4GAmSmb1g23LHA09ohaJ/
QP/vKf7JZAJ1Vw8CUbkE6PjJPvO6h9SFEzvm1dGOnmdoaIrvbmqo4MRrDaKqEN+aUD+cLt7jzBzQ
Zmi5M32W339FBn5UvwkPcNP0ZYmHfrz6XXRk6MhPAN4tH5LCuw7tI8h6CrSVgp/d5U9zw7tpQ7+E
4u2hH0WBnI1MFAecR0eTVQlHgYfxy/smSXO2smNsYMjJMHx4I6ZhuSrN5sWsEjxmeoepa62QX7ji
RkYyjlrl3yNxzbB5kozUfvCqhw7fzNbw3lzeNzGy+iE2zLj46VelPls6LKuGdcXV13S7rv0R7Y79
JBSaOIq5oyi2whulQN2/09loRhEoIWEKTEiBz2jeBGtO9K8Qsvn/jGwCNhc4uRqQ8z6aiiDEm4Zr
sPFq8Np6ZyA5ZRB40i7RRBgsx/aJMd46BnrpMQXuDdKMCvdQYnTAS46NkOYmzO4CgoUp7m20qLVj
lEjxLnPpNkDFO+0PPauK7019x0O5bUj0FtCsxK7idar5g93yJXIeEKTB6W2hSnGZR8PyFJwdH60C
XCV+XhoXIiQc6yxr+MST3PU8vyhqU9639GaPMGGsbFca25mxOySxoUQZeg7bZ52d+mqL98IpLy6q
ZkRKIJWf6EY2etqPotjb7SObAll8m3w2Mar2gb9WIvCSJhncqFgnli+EEa9bSlxjeMurW6aoj3S/
QTZ/TIsl5pUdgvUdzrQgcmZD+j7qchc0pxm68MxwJS7J9/Pw1wwk9Qb8gnx4eYmOnEveydH116SB
nQl9YYV3CHgkyjzgPKzWHSLYGCUjiQKm1//l8VmIatezXJ5Q1+cZVAHcByDbTJ8QkGxk+Z/apAlE
l8Z5qqujJmNHJfB7S/moiwIrGWlNlNg5EPtQHgUKl9Ep4BpNd9Po8NdqZKDjNZo22WI3EHhwvvUY
HLEg7ywubFIrEyPYOCFfaBgBHJ7BY3UvQIW2RoLeWfpc7N5wo55e2Q4XPLlV4tBGDuvql6n5QGnF
XnLVQE4VzriJbRzZwA9ycOTCxtiDG0kQ54NBgXtarYdx/vKIrp0K0prYgoRp8JA41yx8/T8ASMNC
nxsCjOXWqt/tGT0CtW/onQsm81bEZzt2t5QevZTQcB7K+gFQi0XQDamWqAlPLjEEAf7UFFcPC9Q9
0sENQ0cewYsDch+0gNO7V4oCyLn5lQE/CUvZg+U8yQg42Qwsb5QhYNRgV5Yd8RcWAq9xp6LmJ5oN
PqAT+gcBVEeNBcFVKMOwIEBhTwdeMufquk68wVIRMIqPLm6QM3TPm/Y2lsmSijKom8oNMrCy/A8C
0GcSpv22WGKj4wLlnYEacg1cAFnEwHgN4QqeWptjNpYLdl686Ma5jwMYpDokESWAF9iy2PHaGO0c
MhKNt9XUYo9Qdtn1+2cxhp+4uMmMZKOic3vf2cnJkdExRd0QdGSJwqQBvhgQdyfi4gHRHi9ccuq8
bi+DgXJSLlzaWT+M88SbpHCeBmqC8u8iv+yT+Zw6OVaOoiEV0KrLbVcYXwx2DpXDhHdapACTS35Y
5FFoEjUuXLb+WthYzOoCUxcoF6ZpVngslp7SsM6W6Zxia/o2JiZfHiHanS2/PbytyOMouRiiFVzY
GEJG7CZ5DWTVOlkVJ1aRbWL53UNoNvtwYyNlruht8QURLlrbdxaVD1YVfIxjxM4G2U1uixgpegxd
10D+Oy+L7GH69ZlTYlRwpt0QDL8MVN8C3/8J40mjK0Kg6S8erxkdXYa0cx0FTJQRG9xwJTzQ6pk/
PAykneekhUWq/Wo6FzoGNrOgIUtzQGjidxkZZzpYqiK8BgolBjvkfIZAnsl2I6Tx1sCCZzmTNN61
isUv69F9SxfroYAqpQWOpd4NSfLSuAaXBCYOYk6kyZQG98sYOscY1bjtQYdALZv6D8KAaFj6ryMh
X2jS8WSgOwT+EwvCpg2KrTm6OYU8d/09wbEga17YxR5k9oLDDvm8HpvnMUSVj1XKY4di/IvJ0Tbc
/MCQ/VsrAbkTTBlKUf8JTJ7FeE/vfd+GWZhuPJcn0x9IhfP0Rxh6ux5eHKJoi+Uj0lwYjB5pEHaa
Ioie7r3jPVlw9uPCuRo5fTHz7jh/xWpxHDJIEUZPpYhk1h5vtFSbRLVny3kRsDVQeZKgQMQCipeE
Bh6HHpWIzSKKhiv4yprqmMt4X031m4M1L+dKHJeleiuPgHmwqjFUB4KZ0v61rbcdapxGeUhmWIwa
1toUixs2GJnuPJOkRCXYbawoOWSEutAaUrEMl46XtmqY2bhbg2/Dt7zt1L71+klHr9AEAlzJtIVh
+eCM5ym5W+1VAZPOwUtVTCqJKppcKPwsbVmx7mAz7Btk5hn6HJNB41gMzPvh0KNnTmHbupCkHYZb
vfyuoWE0byaquNBttyh9ts2QX2eKxdz4WbiPPgoTNZxTJuAs2FdWAQYfBWNbDvuJqBf6/3OtvgdD
b93w2205FjDqwnGbE4rDNASOfDAZw5AcQTOEiqKDxBejZiic6WtmeCzJ0OwWowfOq7LiXVW7RGXE
2wAZ1cvcaJH0Y8ZqNSaimO6HQW5p7MwweAK3xLM7x++50A8FrqHljS5n/IoLAsgvjzyJRyW6lxLT
tMM2uPCGA3L1sz/9q2GA981/yOVXLsTauYbz0hBXyi64xRGddVCOkLyaNceQGLckxvyPo/PqblRZ
g+gvYi1yeFWOlixZTi8s22MDTWoy9K8/m/N478yxPTJ0+Kpq1zIpeGnMnYHbvjK9ZxnMgRUlr3a1
ndrvKXmrBhLerf+kJQQbLz6PWtK42Lbt09h9psklhn+NIXMhnGYdRC3fbNwYbr/LhQ4MuV05xPss
BBBAMgQOumXnBK9RMzfi2YXFp8yB0vWHf7VF7/NYNkB/o+ho23IbtdbvIDIckvpJeMlrI2kUzYgn
piFrW2V2atWN+XY0bWbMlQHngoNjOXFcYi1ljjYcQG/cW+meJe6GmKGWAL8edNnOHsWfBxuThdy7
ZeF49aHNRWFrLmOiEho2IzzO+jmuDNKZlsYaoK91UuUxc1k9K9GN+rVyYKvFE+XYc57COlmOJCat
fQUQWJgJcfRJkkoHd5EdwUVyckqSLQoTp+20OKQagq+JFXYBaQPSctadieg6SzfVe8JSkLBsXcIO
pq0iGO1DP2+tvokfP5Xav8gYdnbb0nSfrgEg+Th3kWGSKn4jzPgtQ3vGgXy65mzjU95bBpFz2Rt+
SAkWlBAHlRJQW8j6ZxLPpRmsxlTa+gytJ1IUO6eoPysHYqY18Xey6MUdMRLl4Z+MhkPdObivWXMH
Wn2SaNo1IN+7wnp18uhSxWQ4Q/e7tVpSaeUjLfsvsHnjvmtDWm716lLKL42hbukM/MoxN5IZdXn7
GZyVsOIH81KktJYZAJKj6UlN+b3E6ONk9LdLc+PJeNmM4y3il0+IcRUKDpG6D6BXzvx7A0+bYYkt
StAmbuVG2uyZmfFs+k1HlIcJfhbjPMiq4tPMoA809rEeqRAQ8XCTDKQwAUUXx7VeEi05GrCGrKg4
95Wcx36IbLAodMbqZUhaR5jXtnNJfmhrRLuDFpV/LX0KgR9tdV50gYuSsT3jvDhEGedR1pYd7nMk
OoCSXk5td0WQ0q2Ijfv5r3K7Lwn2M0kHKthCJYG6w2SukJS6NvnQLUjTNSt0IK5VFyBqZmpcO0YG
lcAZnqses7/eUmCUC6vaa2a3ydMJabIr32KL3U3Um5JE67LU5/CUAw1Xzgf6rO0+sKZh/MPAuoVZ
dqqGgLxs+h1qIO9jPF4qpYjVqpV3zhKuX7ZstpFGZYEW2tcpBJwbzuVHdBdu1ATXxbOoSSyrS9Mb
I9c2c+Kr4vlsYg7ilWusCNqSRYe8NGkat0CbKTHPnWhPRZ1/Tna8JzuPDjO8B4iJYdS8ZSkt6hqm
QHJNBycXPfpAwNqkbWuPxs8wIinf+daf61iXxKqveBLsN77AzctYA4Zc3owRqFdMZJN5K3hhKzcy
ehAIOvdVui7Mvtj1Rv1NB+Q5k/k/M5ZHMzLPljHZqyww0q2Pc1O0+Rv5mEPrefPUbt72+z/sb5vI
NT/cUcN64J7KFqVmlOGGzP6G6NxKobm6vnMcpXEcazjFWvmUK+dP773npg8PjVl9+CanXy1uTADw
XLOGQXtj7dj69QBgKj6EcMltPX+t/YYHALKg8pInPUm+rHxiSOquDGovNOHu+6zZZjqTPi/ENumI
96nnE8wKG2e7b4GgjKp/aNSkhmfVxbjWRlc/eVVyDjp36+nmJ2CRnBiS+MSDdBgjudJsY4Y+L/qQ
gE308HsqNQNMolUptvh+Vk2f7hLAzkGJ6Z961LKaPnBVrfIwfDWtuS7BP1CzSZLaZlogQuSEnLlM
WGurODZPFPDdwUeaS7cOVrmkoaZjJQTwe8U3eKZpEr2Fc14vAS2IUu2ygPtbaUCd57BgifTYBNkA
Lj6/jU37NEFC19w5yFZA5Q2aZlOOeObIReUswfqf15KrkEiFZBoIumk6lQYG7G2girhrXVZk6YLX
j8AzZ9NtGsHGdMlRSnFPSnGe4ubg9d481YW54qLueFPwFMf2A4QC/eedcc/j/qnToanb9rq0413n
uZw+5NIIknOtU1Q0RDpaCEwsjqTJp+PVWIvY+hLB6NGS+AWrycCrkBJ1UcZTO8hzFibZijghqKXA
4shv+skKaygFIJY9HZSn/dM6vwbN0F6HwOPHMOGvEZ4SfcLnUFYnO+GuayqaQHpC+riP77UzvFoD
/RMldOMlNsAvcnNnuIFnV7RzS2j3bRtIrVmjXlO3ei+Qr8uYHgwAI8+JnWCRMVatRLHPTPfYBaWx
NlhVIb5hjB99gUVSpD+6QzeIYw3rSJLTSvX8rLUd/khULVwFhCXswjHXwOG4DlTvAx4yJtoIddr0
E0nvkNC/sEvcqUbftdLNkM29qNwmROE+cK1W65p5AA6elGG3/gVslhoDJ2ofuPv7JZ5x/h2kdlZG
iU41dTRhlTWpMk17j/OaFWhSJ9lgNuUVWxSw6Jbk71hVrLje8i48Esm5yWDkgKyRXkZ7vFYjZ6/S
wWvuWv1er2NSY9qOhW/v+/WzCqmc85F1ATvNxTl8XHs3JSKUYnJcOxlx7ZoQ4qaDCMIO0B7riWZw
a1wZ+MiX7uQcai2N1o0S+orQ01w4E93G0EuoZuqYgSI9Wdgy1jgtIfjwrjlujZ03oLalbV/ixONM
7sEl4HImogHQgePcTDqSHY3rWIP8vGjzaNsOyOGkWjhIuhy/Ir5HHDELNUKmwbTlWgt9QBxPyuHh
DHig+Y7vTo1Sh1liG+o0WsXdNCEfNfpZRDmNVkK378qKKTea51YMjMIrnmxOMMlvzR0x9S2QyPLM
PkB7eQKS0FINTAJggQXfzRRFtikDrZixhO9CNS3/wOLNj5HEEpti6MBU+dYNRyK0UQAXa3DNRa/3
r3ap2Pl76hiiHn2Ws/2QgaXTT2GX73yj89DVucKGDsxGhDtB/Lj0L8lYzDn6Qd6iXtvayQD0SQ3/
jMT8UjHIklwJ1hM+GGMY7yMLV1N5ESwOtlVTirPEEvIKaoflfPB4EG3Fn1GGEGF7x/YtHo5uPUbI
GEh0+AYdI/8bBbAWAyIcLxVaXaQhDwRD1S3ZKbiAVxwT6p4m6hLpQ2c7Wjh9Tm268VEHFNp4OTzI
sfbfAr99FKUnNmRRTm2ZAzWY8jdSCEdlD1vDKV48o95mWfiSutOLXainqC9vPXklG+4sZNsPMHOX
ynE2WkTftTEgsHuav65cUKVhRVbT85+jJty1Rbkp9Pg+2TMnJcUbKfynmpRzHnCmgi++Gcaa5Yg9
r+KeR9TgD3qqtsTUf5G0e4c9W/Og0l3nGjhtBub6qb+HbHssDEAZiM9sLpnYxNWsk8zR5THSPHL+
AaM+Sm0nPvwgpZmsnxMmnfWEhfQaaMNPHecFEwfnopcehlJuj1BA0h9KRbmsMnaoOuPoAfzySWYA
MFYMzcLN2MEvtrmcWKw7JNn/EnYaMiX5N7mmqwjDD2uguNBvBIuw99v49QW86AP8Occy++SGZGKT
gtFmJC9pCmuk96/jRFMXyHqaCE089zx7JGWwHxiAKMekZhBv2qx/uYUNQQ4EHyJUy1DHf+prvPJN
I5lQplvy/ZxfRI8/Ko9ROzJugNYU7FB2984Un+usvxm+Q8KLkzkyxDKP6fPBkfdc2enRLrN8Z2dU
f7r9dMarW9Bpqt9hIWxds98D878WavqpiumdIzOfDBYiVPghpMUiB9ZZTEvLiLWjZLnhfOpow1Un
M/wOrze6d8CBd/XcDhBUSCdJokqO05Qrb0YD5jXU5vxkGel9yi3xVCRpvSw7hKLWh4YVg2QGE3mZ
us5eu4xRWHa48406kx0tYMdRGsFKiru3YaM/Ej3/ckhikSVuuO5L/RebOwqB0+7LZmBsN9Y7x3HK
e08tM5k/ktBS0MHY9VnL7E+n7bOR9T6Q/vsQ6yDKMry3sFh3bsVViEnmsqnQNjsjuIuGRFKC0WSR
ZuOpUsOc9M/wnAYfQeyxz7ib0cY/kzXAgdS8NtM7jizkv5mWd1XzoqUZ/5hDXaU/QUSJA1rh64Hv
kPQ3UvNHoQ23sNCPoe08Mab/jEb9waGOlY3gV2ei6Cn4cSE58oWcmEROyvlWLQUcUFjPMED+kdR9
rQuOIDlFUkNtvAEvQUeJKP3ww+avyJiMLcBBxlCbUvsw9f137PnOmk2q22FyXg2UUvKWjrReddNa
g8jVR53HYossxr7QLCKDsEBjtszQBwunCJUPYqW1EnaZXZ2KqjgmARAIh2kpp1s4G8Vkf+bcztYN
lBpm/IILDNeqqlIkMVyctL0/fYY5tZ/8OVk9mmt8Z1sHuNsgMH6w27wL/uUgYB4QEp5sKHqaaQ67
sWCrBYy/GQTjyJhXqJvY3Ucf7EDxMFRKRRtcvVx6T67D5RgrMBfIlzDsWGJpYknqFzAYBNNMpj6R
du245wmzO+uZ/2nACEASAtIPXWllh8bNKvRnadm0U0xyHXLyRrCsr25KH82g/6opYsqg49CFemMg
+6mI+r3U3XuNjUoyPTLG75x8Gb4INV08z74P3VxaoIW/TMaY/ZNvdFv302+HNZ/BNvWB7Nj+lSVg
kRQmscHKiDYwV9oTTurnsULMG/FKrJlJU3pVJ9qxaxltBD7R1YoB0qY1sWYhE8ptrtRLytuXBfge
OkFQMHKnC/MrB8gZZKy0xoRk5dicXEtvF7ompy1kbvIHQfgmNJgpRYCPo+V5CF2X1IeZbV06amfO
DFvYvk7rba/Bi1eG+vIH72j7Nyfm6Fwk7mcP3nvl87rsbGiHHKTmhU+CJdTR+SC709IFXCESh5Bg
IkcsRm4EnNHddHaWOFPaAdQf0BTYzRlhuNEDNhbHpIxJ2evH1q68lzauR5xfLLc9PhrOoFJnkplj
zjetYDnqWFS0YS4OqxFWiH/zZM1KaPBTOFa41PAemtI+ESV8rw09x4hd/6JvE2gj01+mmNmS6Jjz
MCxji4lu0xHdN0GZWLzfBEfFUou4kIaZ+5FSR70EW7qP4YVSccaH5mCI4jWnqCOJnI2JnYmPUS45
xGAxwB2ywhLsrNs6tQ4tLt9Mb/65Iv6n29nMp7/XEX3f/N2NXXcbwXylTihUa+bKhn5YTwaLb2rd
DYWddpDhPzPjIKtlMyXND7f+iCMA7CyJOg3HgZ/MArFNWiQe5j6hxsZPjKPMZj9uXYXJTQO6NNJR
iH49w5Rmfo3c0OeMZ7CYKVXmeFMBlUij8yImoCZmyFsooNjBJ4OZWuwS27rGdbKWg3krOvmDV/kA
IRavmCw+m0af5sfvT9QoJjHNL1TyqTTYFT3ForFvFDvZpK9jqQ5B1b5F1vjbdbzZqRPcAflf8qGh
5iiJsbLUaun0/8MROeI1VflCJwT3x3bjoLCOCWorCQVIMH65Qa38a+hk5mfknkwxUcJRVqd1D2r9
jogxajT78Doc5E/Bbr9MUPJveT6ekswr4HjRzANO4QcU9wv5xj/wN9/d0IQ03Fn7SndhSQc0tQh5
DoZyF4tiw2Wca2jrPBW6B2UiaOW5csL6OY71MxisSx7X0Dyjes8utbKSmuEZX5v40L1tce9OSTID
8n8SUwvXpW/tPezP6Bk6T7zf/Au4dk4jhkW3Q+UvRi7stILVLW2a+OTmXNKbF527wTwyxuGArvNv
COkPh+kvd9ngzriR4Mio09z7IT3VU1dT0Jjmzim1R1Z/L7gJEAgkn1mDRtJJDWClJ80tqq3lYOe0
DOPV96rnKZ0Yg1MUDqOOR0Ohx1G2ZP9odnADl75pe/sAuoO5OK6y3ZxdUoy2N3mIPBhgZbRLCINJ
ykTEhI8GIMvMWwqtjLeptj79HktUVjkXX9M+pFYZDDVlu0kRMRaJKL9gyCeoGSlmTsKo0XDTxvTV
i6dFJf29xaFakeYl5RfeRVS9JI7aOnr3ldjm10QZBOqxwzzf/hFjfMP8c6Ov4k0W/RHMBU3Qsb70
U+CRgq7dSa1bwmUpXzbWcfYoZxvkyaqSHPOznkhQ3Se3zjGJKRbAQ5x1o1fHYpy2XojqYPYTU3Li
iYHnXOqh/Gr7GNRaxN1IDWh4oKk6oV790TyExoiBJTHfFXS23ArXcR5s00S9ijC9eTHdVsW3r2E4
dryjSsVlYow5eHTwdPBaR/cegXuEhEX7nsfmSP9iprD/BtuGNzSU7afe8SKa1NBpHCYRBzHK0CUl
2SIRmsXkIS1iSYpaBPsfffginsWRs91rDZlRcLkEUA5sHnRgljTbd+cyny5iMpmiyjeVMBbP2X4Q
2Ksy30mroZy8+/R9cQpUepPUVIWec3ASfd3Sm56lxbGjhoCDxj6jpKOuzLcUFbahmEhnGkwVbfOb
qN8UhjZK2nPAWFcKusuo+p1mQTrN6EdDO9tK39iUBdc203dvnYFHwKT+ctLiS6iit7jsdjlLdJXT
D9wQbpXWQfQc8nX4AL6lb6ryzyi/SpClZZSehxT/V1MJ3kCe1HVZeufAMzeiM36madx4nN18j/tt
ZdR0f4Z03nCDbbK/zrd3ZZwyzppH/K/cNBattG8ZpqwSfSJRzwGDk7Cix5cHlFjDtWq6jev3u7Id
103pktedMJPay2owH1M5rmTeZyutI7cx141b7YMytrckmS5GEjzKKDmHWLxZfp8CqriRfCHVaPBD
xMFP5JoKm3sYB0APZvIGazK1aRkdBrKldNTpjEtXT+NO5FQNWuO2r2M4taazMXrkL3oknjQTtUan
VnuM1XdOkZyJEQUME+bMOq6XYVJ9s8Y+qYDxRDPyOXje9Cey8deJvQy8lwYGSdCAXSUY7XM4SBG8
63OLhrC3CCKSlciCoxeACKjG8pkxcrBJ+/6sOf6nknm9JPtz83PSxya+wzArn6cSv31EhSiHSZt9
E0lFs6Bq1BDCvQh0pmrUO4/DVwdtgLaGDTcr/OEToUfAkfTvCBsurC42iA6bMRdrV+AZg25+poIr
WWk1eAXJIM2LuwtXhkWny0OAqc9BPOrc/CgIpfthvoeffLRKOt9ATZkd6AsLii21GARyChpWhCNX
kOixBRPuSGCTL6o4egeuzLaquybDco2/aaPI2ymsInzZTKl1KBMMG0J6Jyao7QElG61RkWoBuZcS
yH6ZV2HF9HJhuvAn7YnDy2T5OKrGh8lZpzawUqr8wAXgMs/LhEfMbAw8MkLNhjPFodEgEiF+tRb+
L1GBz6ZOSl+JkTFe2vBfcBBrV3YmQWXC4MfAFOqUDhu1eU5Hrk8185bKojoqw5SpsZMT4nCO9RxV
LvSQIBF3T7yAfXKSpnGM1MAnTF3zWOxdbh2jpk5mPTek2w9jch+hax6zBruACtBRVVmvsA2gY1n9
tk8pk8VRgJDpVLTBuWW/s9r6j1gu+MICT0KlsxuaG3hup77qn3IHAkRHLYSq5zgF+lbimpe69e6x
QgwKK7VHyNiNYL+ZF24YmVAnYR17oYq17wZoTGb+C+9i2bmIi2J61fFztFocrWwcMkkN/B6/Ecrq
0gvB9idqA97vrMLm6tH069nqC1FqZ/jlK5zvjlRxvTcH8dL67S84KzzfekhJOU5WHid2cGyL7pFm
qXWrd9/ZyBEcc9w9VQCGR+tviOOPAKe5mztbzndUz6d1vtKngJ2DLvSwPzQWcMnSfal1FKGufzdc
aBd2Yz4iNZ4sK4GM5O3nJrHW6+pFQwMFTkHj3BS1z48x+8ksmgCTSrvofofVPio/wtT6iZp41mzn
HkPp3Zj4hMvGaLaE8LhwpHBcLXW19OIGuu27LPlnVYxU1m6PfYYrxD3wyue2SfPNULi3HhgCGkER
XSI6fiyL5dhLILCRoLDthGwdxU/opcX3VGe/WsDPLwJi8GB6iQzOMmIpmlXhxtu0mdYoMKC00rvD
8ETLsL6OuA+HnBDCXzPfhuygfneQW914Oup5dW8bToPcgZ9tCGQt6GjT1KCFp2S40mlXiX5DnuHQ
uNUTPud7YWNHibma4mNBKlBrirOYm8ithCHB2RibZZ4XCD7ZKgUEOHIKX3Y1TNzYWnrIUKKvDk3M
Kkc6bTfG5cEr1U3axrsw+rPNXxoDZNzK/qj4XZZugLAaPos0v8REatQwfKqR+qXOKbh42pONSSB4
5q76MWT2Rm/xF041poMOdV6Y9l2fI4FO89bV7jpryI1TlYjzgsCXlXLwNY+JaWFrZBocR/YTwu6r
GZVXy3feqYaDiEa3+sgUEMt0Go5bKNE/2RAcQANcjSgmcFedNDN7KMExL9RuJa5Zb0JYGPMDQ+ed
6wzXvuhvoVPvoIseLFpnZMTKgedmbKnK0KJ8Pw3DXjCwCjqTfYL+wcG8O3aB2aNjmNAeOmlTjRIf
tBjfhF7fGugdRa590Qz1IRk66HQJuMAika3Def9HbXTSDw4td9lnV2OI7ukAb6Sz82tbFKs4LZcV
rkNR6r9tAH3WaSzIW1hOsVLCa2RrMJia4VR2acCbqApmpoWHpIWE66UfBHsIaPYtbxNGAhhppRi2
NQ9OrtxTZHjnOJyulku2yvH+oiz46ZA6kNudZ7dHL6KawcZ4ktqctsgEBjq9cQAYS4jRoI+e9CE6
IQLOzdf/NDk+G5heKRs5qo6fQA3RqsQpV0XjXN24jlOCCdQn4uCOYcLK8JTxPe0oRNsbn0Fabyui
8YXPYKQPtyod73aIgNA3cj+03rkr7DPoxi+B/hZwzy6t5KhZzSmVgTaX3GApGU5uFO+8HgSqL7dh
qr1YOo9MRP9tQvoLYMliYNa4SNmkIq4xmPbpFhKCyvRy7bQaIDQ19TDiwxd8z87WiCAhpTMSzKiU
S1tjvB+xDYRVAiCWzRl7lX8ghpgwschflYeiHgR0qGDl11iCsBysvTBleAONqrI7A0GDioNeU2/I
p8epZBQlBlSw8SQHazNl09uo22/+KK5MdVZxMpymeljrBZgumhTpa8MpDDLMmxJu7lz4MNbCbfVp
5QONltIlgH5jvzrtPFdI8BcFgDzXZeaA2OwZBa3K3E4uEMHkjG2EIi+c5AN0Qbma/Km+4LGIaHrC
uGCZ+CFdvO9HD27BUse2fVWwPk6MKOaw1yg+8Nb6P2aJkVyxbv/SjmciJZvkXDK391fRIKYP3yX/
ZXY+i4f05ihubjXQNVRrrZXNAu9IIvwe6JVTkfrOAfiYexl0T3+L7DikSL42fQJwE3iBCAOVBDiC
m4q3IHIMogn9dHcL1Hsqyl2HsTZRGuy9E7xATvaK21NAho37eWMx+qm1JbS9ZZWOr+QuNhW+0Zhw
vd62Fz95Nujr7lz9omMfVZbc6wGxx+E9K5Eeuhn6i+HHnhuSIIPz/40hnJ+hWgQJegy+bzAU7EDh
YgBiOTuxubphGQuaDy40WLLtHbFi9H5zoype2JYJBAaMPHfBEeeLoNcXXc6YL7BWNBleCvrEXZ2S
QZm/apE4Eqk72Fm+70MQyrzDnTZw7nKOwh0/8wF4VGNfe96wyHtIPzokFbLdwHoJYZaawM3U/jWp
WhegIdDP0CJoQ2Qq1YZUV/ffrOE7h2Nswz6ZNZ8OvoUseIVfudGhvHiO9cCStWqC9lcZ00na+XMk
yeOpZE2f1p0WutU8LCPxv3O6jsl/dK6GP6knu8ZoAYmMS6M+Y19ZOopCiZJq9DLgNIlQvsAcdpwo
VMakufDDgT4fSNLSXfriDr2ESR8No7JcWwnBOic44cVcIjhhNRvTs6nlD6dqnEPYs6FouieOxLg3
QkzvKUDbR59RziqlPhtciA4SW2CCTGC4naazWaqzbVVHkYAVGDC18jxa4i5d7MFW9mZjBziKJhU0
iMb5GV9Utw1jXefpibjqIVdgJhubZx+nHYP27HtIst8AEBEInhEB2uTATwB7MYy0rMGw0O6i6vpv
1ecx8nx/HIpkr1x7Otap2a3xbF64xvO2zh+JG1sCsG79UsfV8OWXzZfZ9D/m6N3rGvRs3KF1TBER
Niyy7mD/MuYk0NWDTDB0GuVcbrlGSdjZ89rspYqyamv20KhiCijmTJwf9ncklL3nQAKv/Rbnpe+7
/VOgBfELbhDt0x8G96B3+WtlOem7r+EoYestj3FGpZIqTECqpgsAkUXf0kW1ymPpHtq2/KHO6mZq
Eq+J72R7kYzuA037Fyb3v0zPAgCeAsplENKETMtZUxL+JylVHJgED8eaY/he5kUBOZ18EOKP+6kN
fcpINYIDrma6MNukwAxP3l9OI+hp6YyMNUMg9vgYvsuE5ne4Akf2TbmEoPcHUdx94x7BV89K/9T5
6idLxr+kJK/sy0dhUUzF8oA9beQ8y6u41bDu7fKx0z5UFTs7N6kaqrTS9uxXzfBcxwGlyJ2ZLMua
mb0w2RrLcsJbFgU/0PMIiSUedxEOFRPjbCoGMhcMYWmTDHJ1p74WftNeLKDMy7zkeheXYH9kPyZn
el2SbeTCDrLTQ1UqZg7VDBhzC2P6yv3iV5eGc0m7uj6JYHgeLNvCfpDmf741sFqNRo1gaOHcr3o0
OSsiLOEa2DmV4Ml3HCwoqormmAU+nLIycGcM9ElCOGY8VZZHl18b2yFqWalYMbwSpA0gpmZD/1eH
VBaglRqi2mDnNkmFG80DncVdU78I+L+qGRYHQR4T24zsi6psn1h2sDdCQ64LCJo30Zrd3gsob2PI
e0+ETddEBEqBP+ONrOJHo4aPLiCM04amcXV0IoI2KBCOo323FkHTkT+zu2MtcsAeRpNP5wgo8Sae
4iNhahwpsCXAunfq7Eu7XWGT/fI0J3uaPB0obqyLhx84CY9XK6ihM9+qmR/eqXp6r1VWw9djuQRT
gDcpVNRBEkPiABmqs9HgIst0ru6ThUF1DHiAZAy02wmPVpObkPMz8ryd9QLDF5mzsqG65ZRsu5Fq
vtpCcOSYmCxMXmi9+Io0GMRNxYAxuMXtLPYE8Dl1OqL2hkLZsUcudYY2eUt8R/OSSVyiYvxTm1hT
KLIHQAAmdRsT2FrVBRW17tAYBDaA59fGcNfxk9B16Xftv9DDDQM5qJgj0DWhfrN6iTga7gotlmtq
Hb8BqweUnVTQflLOv51XeevYzJMFWeeJYR2XRifyuRglsbVtpZWf5eTHG99oHPxw5WcEdxZ2vU/F
kupZkuOcI3pQ9xe3YkionCZZ62kW3QNIi2tjpBEz0XDL+rQVLPjVrlLXCRa13n64bXEJCgZ4hUku
HkhJt/PMwYKKabtHIzPybWrgigs9kwx+5WPNSQQ88woVIhkBqvap89nakbUTjarec1V0eJXrD8+1
N7A5jn2eoX+lvJlGcOqH6kOzGPdnEZpgqZE+TmFB7X2DHshGx4nSQxtcMFy7aIVA0grKP09BDR+A
li2Qn40nV3YvLfaiXSbFHv8W1yPC6EDF4Iv4UXcbFI5iBlG/eA7fZVW/W5r/wlX1jmBgLkpmO5jj
wUH1E/3heuoC7CTxNFgzCLiL6h+ImzljvgQCXzczDepJrTKTM2lTjLSG9qAHofpVGxuQCaMJzdrY
fD2wRdx4O3oZdZ/Mbh0TPukz/9DbGYWJ8/EZR/mizOvkZOPEXnAVdL7N0IKkMzUwAxQdP1CyzDU2
KoRUo0V+GN/4lM7Swkram/jsg9wmNFTmOEHtJvjnalTvhsa8KfrM5NXkVIegVbhVUpEcXGP6ZNkI
F3rFTwe1Tntv2JMJtBdLa4wJd8lySfnRHSXktQIBsvR5toEPTB9cABF/i+mj1Up3HU2MVRLGUIco
5v5hWtx687mpMGNKHTBvWdojtI0pobFWh2K7VoX/zExT30TUbPBE2miXtbUvPStfayMbD1MqFzeY
wSm7pMcoxkpAgRFZFN9/7ZNB7Szb3nMG4ylppyesFpKsMrRK2SgUvBKMedNdcT+dEo7nWxzv3a4V
+D99N6p5KmxtE+ac5mi+4CwqhhyINielQE+MDWuGc6Jofdi0TeADGVCRvS/KsDylUW9uy7HzqMHI
sBZIOYH2xpSzzxLCu0I3cfpp/IE3ekhsQ+y+dgT7yYg6wY5J20hnmYs8FsCAwn7llRvPIYRWlzmh
EpwVmz5wwoOnSrWOdIFEbOhHzw+o8AzGiKxOjHUAN7sxz42/nWH2k0fpj5GhmLFG9Wujzq2N4zfT
Fo4zv3I6wmHyW9hcSWfwbCRdc9Mcgocmg53MG68ueRUIPgUCXJeDCUt1237KfMv5lU5e7fG+tksS
KwS1UpWvuLaShxgHG89SkO2VnJKbEap/shPECnGLvgy9ip9dvWJjquerVtyFOqsFLmEIkMm24qbF
qZ9URaXpnNMDOra8xMVY4w39uz3S6ltWBR0dUef8WXb7Y5gi3oomhFdDmcuCJmW4nrDXuNwYPuKr
yI5WAG0lK/ifIsHJRNtVvZ78lImdmQ7xIW1oZ3Wr3N5IaF8LQcvLmkhF8nBlA5pROITqjOA1ji3K
q4A+mFzjZmPQlIVbLQWRD2+cWgxWEprNNnoOCzdht+DyKN6aroRlXvZE+gq8nYRGP/pKpwNc85xH
b/qo0IHORJhL38L3ZMIJDcxVBzRQhdUXNW/cDKuWyIMb4fuHUL52K6tcAeSkXq0vu4MxBB+uDPsv
S4Jt9033n4OUTPmHc9cj/30C37TgBPfAnuwAMYO4aY0pWwoG8jMlsIzQ6BJajB3ZalRta0e6Tbu0
UfVrzNTn/zg6k+VIkS2IfhFmEAQQbHMeJKVSqbE2mEbmKZj5+j704m36mXV1ZSZBXL/ux3NHJUf+
rGsXxldaIdncSLZ+ghj9jTG02blZdKCR7ksp5LS+B46R2BYgwiziQSE3HPZW9hfn4XiURXBzkGyB
FbE0kIDn6cSahhstn8BvgTcd82Akz60AKVTww3H4ioe+ad8L04Ii1gP0KUBX8CP5cuOBLRMDLE4+
CWOeDo0NNu5XNY9QVeN6wFthY04d2eRT9aahRojlPEvCl8lXJyS1AUtYUh10TuNa6XMweKX7MPKC
zwsyKtNIjKHUdcRpjIUCmw2r7qzbTWl4TX3vO6CYFB/CDL04DThJa4t8lqt2pSzqA0p6uWVQB10q
qVVr++DJUVaAEEIT4qi9gjfaQNWOmIb31moeqVV1UPSkOo4zDUZpTiKrJhW40R5BvMyusBuP3AVL
FRjbwhmBPdqN9j5UPCPV5ml4ByKYZxbw3Gvp6JbuI/UyD7VcTaMGK1sUPJphod/TAXI5a+/xVPHN
fQgcSjNLVl58QciGvi25YZpdWd5KB9YJRZQ4msbwDJhPciYVLOZ1gK3SDs5QVk8OW/e3GWs2EIeG
8cf5Ie5GRXlrPnBgUO4hyaplWCIb3qvcplA66RCe/GczYGTMAN4f4ctCNohowgQyW5wiGX+ZdINf
x5nMsdDdDcM2tKPORA2z8+e0r7h7iAGWzxCYLDmi+J9tD8EOQYKF0xLTTavMJ48JUCV1o+zVQ4ij
nmvYTNZwzwD4ZQUs0GPeekB1Fo2gH0nhVGNwyousJB3lXpIs/ZY2VxtvrBH1kojFURNqgas7QhUo
q4rp2uTVZUApW4vE8b5hhPzTysJROT0h++mDtLNxQ2kDXFmOuYd6aL7qLPrIuym8RkVL643V3edJ
+5044rmIoz9TF9T+QHsLiO+s/bYj6RP/WK17azPzauYlBUZ9/sDFe3Gc84WxmLrkmFuOaL38xEx3
x6KchVBe+xQfV87JDd1vXjzhnrg4FjkuY5vAhxvRZONrh5LuR/Oj8Kx7wPsEpwd4GKXzWvXee+GB
vZkyQMqDd+96A25qbM+rdsKdrT2PRgEjgOUWZMVnGhHgjVhUxLp2f0UvhyP/kzRTjZRi8yIBZbBU
OTmJuBph1u+LqdAwyEyC9k5OkZAZL9MtWxcUF10dAqsF/Z2NZXGCxOAeDaj7h2muKNs15pTkaoCd
m6hkup/wmSfIVOvWKEB1CEHI2RrRZizCDbLyx5NVjh9l6f5Ds/iLBfWNC55FiMi49NxsnXaBuSaY
HXitie3/VmnaSPeGg7PDydiwhIlbkEwmf2T23XuaE90k4jVM/lVN6qF2ieRqiZENf8ePXzan/4G4
sVU+udS04dYBItDHzSdGlGg96pb+Rd1fy9T78QrqP4QdkhCb6vrRMDX7UIGyklXOzViqPWPtYBGn
mO6IQ9t64ltmkBFOdKC16BDB6l/3tG5gvE/whQuzW0+lmHfFOI63EFcOa3YZrzGbo2wo4yqVb+66
sSkph+I5KLP6ExtS+RLPBV5u/C4oNjSFirCHQ6r8+hhj461XkI3jVzPtFHxjQ54IKluffgo3x1El
r3blTS/9gKlpZdGTuAndZnwKyIWsjJzNBLMq+00TnJaULsfTuHB0hQsY1XWN7jBm1JAh19o3DBxi
65DB2iwMwI0BkJlMBtYSGG9sAwMOl9jIsRhGU+08om5fSW+NOM7JbvsR7uyC/dhKl6b4nfF7PSRD
Q/IHTi5budqGBih7mfI5VIEBVJzuId82DPgjCHvfU9jsnc5xPg2rGnmam0fdkoNBzWzY+bhLlxqn
XKPwhvhJGXOqdMXMe8ppEI75ofH/gxcqvOmWMowSycQhG2Hhp8Ku6G+1nskI1gUGTR3yfchU9NeQ
hiE2jtl9pKnsM6fQvOENpSgjNGDXTCVh0jExntyOKufEyivKm9hYZnPU8irp6x37Y/YZnUeAjTqB
Nav+54b+ha0tXAhFNvOObGH+GzGoP5jCeo+GYWzLvudgqbGz+OwjGqxn2Af9y+Snh8JuztL0Xtui
BRbY4McVclb7xIRAALORTy4Gm9A48HCYv5mWdZluhoXDni9zd+5ij9DOCO3HqY8NtQU8plSqJvKu
s7tgj9Ju7bG7PTDi508x0/tmyIFQ5sH0MnqqxgRIRwtP78YOUvcwuCI/CbUcN0SwiSqVSLkOCNiV
8t0fz6XkpS8XkdzC7FP7WOxTNZw90hDUC2Aiq70kZH0NttMR8pdSUPcONjaNKBQSwWa27p3GDPZV
LeUz+ijPp5S72cY5WJJRPZFNmq9x3H0YIn4rDLIWinQJOj2HAuqP8Uih7rjLJbJChvS1yoHqs3QV
sJxFR1NsSDhEOLzthjqaN2FTC9qSSA0RjknAt4d/hkujhe0Z3h2PP30FEVxHL/HfFRIzSxb6V5BH
1H0DJZhYIn9Cac9vScD+iG8RF9sUdncZOxBEkeJnrNRTIO1bVyUmMlOekVxPjLMThsgcojVwbvsx
nh+vOk+i/Rwsx8VHBBydD7aDKBx9ZTXBex2231GdVpsmGOlBZaf22Ll1eWcrfyFMyOIc2W5zMFMT
jKmDISU1rJaFiA08y2D93c9pt+/qWjqonY55Hloz3ymRUxjsFNOuMqb6uSGPuW1QKdZFwRhZdeB3
Eyx9sT0BRPJbsvQVFg2jy6llGof8LLP2SAGJTvAfxfadEB7ohkhKca36zgIlUyIVuikXYBKa3Udg
6fbqFG65VHD429qGhlGEZc/ePMwOZul679JwSNMIbV7KzGhO+G6Lw5g27bEATUS8b1DrnCstbgZ8
a13s+Bcd5QrKY+ndksTonj1T5seAJtQ925Fwa9euokM0i164QHZ73sZcVXDNmzgV2q59n2zYdCmu
SVgiAeW+Y4NHQTblPigttrpEdg5dHS8vnhojBFL2tqW+LHAzaoNn/Vs0kbHTLvCSKUSiNAQf97jc
VMl1q8dEj4uUxS+NITi/myo5Yr8hmSloPN4UOnxva5BEqUPii/8EeUQdARtREIzK8pl4Ylw+F36o
tvE0v/Zu+ZhkRgV5xwkAETT0DrIfI+khkAL6YtqyR3Q2xUDFVdUiBeYEWCcPT+mU1RtltAHuTqjy
gDGfJuV89gNmLsryyDAQMoQY1F/7UR0nv/s2Y9WsW1tddMUgMqhqAzU4fdWt4V8DjwhQ2A4YQFXT
cKCBX20RrfeGaS2cUQwk/PLZlZpN/ZX12HrAuCMlWUm6C3l3QGEiiEfQqdtlQ2xsW9VEu5y5eeEN
xSBYgvqumUV5c3tnemhpH3Dw1TDwE1M1YLWMtrSpqxTVQ6pC/5ZRjcHtMFT2PzpRuFO49L4QgsCr
/UeyVn/zjgROqPD47MKe7hoy2JbzrIYYv1dAbszY9kBvWuC604y4Y/jZM3bQiE1pQ16ITlpCnHBI
q+5lpldsbxNFOgTB+CzD2QYcPRc3IZoUVgwlQftSG/8nSuwDb5Jh61ZVeGZcc0CWGMG9KbCUxX7q
bNKuv9Qk/tYVq4ETXpT0EIz9zAukpwAxJicbIDevrNYsXxupSc0ZXse3j1vANfjGaI5B18HQecnc
INjmJhhhrwA/byTIsE7LDSEsDTIwDk+vL1z2dAbr/VgAYbUCbW0rS5pXY2CLTZdEfFDJAECOt4X9
S8VM99q29l+hFL/WLu7Oo5EsegcitfKbftOknljXfKI72wioCM5zauogQyAIRW2+F6FXXYgikQlu
McJyuU4ITNURUVc7Olb0GWzMghcg/9a3OIoydhlud5bgWwloVffYN4KVoSLzJNwUZpdjebvA4q3b
mC39uAl6lO97z6Ps76Syu9/c8KJLPrnqpWlyaJlGY8FVyeinxRkYYduCmUPGmhLieAyjbYiEp/hg
iTdUPWchISt3j1QbwZZ0H6i+c3eZpkvDYMK9j6rGguLS2mepCYDFqQ+0I8iuvbRJp1PXgwMuXPdV
/IxF90aKjq0naAIqN7KYr8owaTLUar4LK9GspKN/47H6E34V3tFJfz9RH3DDNTmtuehmWw+kOECO
7hCmzUMQEjyW7Ga3ZiOxOk1pzAJrVlsh/YluUZOgr4WRKkOf27D+rw/ZCAPfYg+4mQExX2n6MxbR
2sphPJntKXISRoNOnMY2eGEtAWEkTTzMPjQe8rlc8bN/CYnakLRmeozD9KlKhfvGMIG7f6HXaBlW
xzbvrVXDApbror8zGqDWAfVUnAdesJ21+oLJTy23Lbcjq5Q3FKFoL72m2RO5IkXnIbUrQr2ltyTa
dNF8+NI2KDc37HMaeX9wuZIdJ/MdJcXfae5ZB3/uAE2C7/mrnOCXnykzqbyn4SDaWwP98K7OPusA
8ZzhxiS+NXf7LEqGA59LtbeRHymac4oDP9YB/YcdLjgrtfZ8nx1pw1GKK2ja2BQxbHIXxkQzAd+W
ULodu97BL6r2xhC0m7Gaglc77qjO6nGCD6YyyHU35lOiJRkG3mMYkJu8eKz9/jErAh4CjmcCFsWh
dkCwGFb22bbJPwiYGSk8DheWM82mLBxqnejoeekrB7dAX5eneNLyXIfaoTUOHlbmgs8H//HrRY6z
r2JUVHp99Gmc6m6TI5Avs1G7qRvcMT31w3cO+cB9GfJYJguothsjdUvsueR2bn9WOAKOIiUOoDMI
uIOZcx805d5y8+xsqNgEsAUiPpyIgxXqjZ5X0jZjRmJnKqyzQz/XZgqUdy6HiC1eWNMT7mOfTaqh
h+ySb92Wh810Uau5lkLnrtw7Fzme0Ld3KML2yXaDHqdm9uFOJByGvqo2BLaeQj+QG1Uwtk5Z9pqp
BgC0V32NsvzUINoYv+JHx9GAFjIUVmeh2STfECe6tYpA3PYj/VpOKn8HP/4TBnRANnuXuA7gcwFy
fzJq9NBZE40D2RXuU6DS4OCh8/WzphmH9hMKE8Z37oHPAK4+5NCpfYzflWUfVJIExYWNAGuKGKEO
rUHqnYSseLTxNa+o6EXn9xH7O88/p+7ig2d7fSgDbH3mXGEAzNrgodQJmawI5otZ1+GuaWJw0lAa
jIIxJrevIhJIriLGMtvYbymefyFx9gIcwlaRk44f6YEj2/uJ6o8bEj1kyBXQb+2BYmz0HhTFQzUO
X+SoAIyAmKbAkS1VUbbfdefwkbLHwfzcH/M02zrCf/GKWp4CR/Jn9ciWrcRp71IpKIPFEHaPrC4P
Wi5G/Mb3NsHMt1mM2WuE7vihprBiN4uh3yNet547/zFshc8wlYnvdLaffKqhnrldqDfKgLyd7BHl
J7qJtjhXGs5MqrsHL7hPVN5swLFQGxHKV/ZC5A9F5W8YC/BlNJn/PLv2W0jIYyVDmsutATNNWqf5
OW6ZUmu/5hfHDubOtLFfJiYnprC74k6mw4WiCi4M6EouJzT+SoVbEdbJXLW/hd/WR8XCZOenGkie
azJdN8Y/7BQLJhgWBFokTpsUzlrA75lwJDHlwKTYt8Mq1DvzXaxCbD8J3C7Xeelo9jZEMzzYJlJF
YMZU9oruBdrSm0ps0B8+/04m7Hk3+8F457YLRRfiwS4tpnZFr8dXL4rHyEkBE5VcCWrpDofcUMTp
alzeYgbNS9lEHXsnz0EuxbKf7OYy+KJLmg0lFwNmDQxw5ciK2+CqvK5r7vsMvnwM5ZA/c2tFwojJ
2qWjPtHqEp+aLn6DiPtTGjByLFM+UQtkPnHvIKhPpQLdAVBrLKzJdttMT750f3JuVPSY8G6bArH0
M9f9RzUi64ZdjAqb0DxFjZfg5+4SoNYubMSU/AjhD8wwiYG6lebGlhOZ7b3TmjflkngZDaOqeU/r
YVMobhH4RbLHWsKbDOfeBhGpgRSZj6lGxwadsR2G/k2X0cEOnScGGbq+p8w+jylBuL4t0o1HBOXi
ZvWvM2F48UTprg3DZ9FvfzclV3ppUtXRsMhwUvVitqGAD+4Qz8mY5zPf84gNVuE6LYDRzMVdQP4C
R1/+OC29Q4VRDbi2qp7FHApX7alzVuqjdrN4hxyxK/rG2LIazHdQl8dV1AKNE0tNqcqik4gL8Idx
DZErRVTAfPE2dcUXgJVt7nnBo+NV//Q4Y3AK0WZOykuoiIwRoScfs0U9JsVRVoAA5rqbD5UfAhDz
x0I/MuSzy2yTnCoKc/ga/Ki5tygUx4ws9aeWKOmc6MW/WaP1ZiFUYyYhrD1+8tdjKYJtA1Iqy8p2
o6jr4TErmkNCvmZHFyj3grz0zwzo/UFqrY8WpC7a6rAMF4X1bnLDoUCx+OviMoJTg88xNyPrdZRT
8B6zllpPOUGQ1tbZYRCN/cCITmFiTgVFFeHmy8PYgMvnGexMG/OaJALjqNmFHzZrPSusn21vYZNr
WgQjDTZ2NCYN2I0ha0TKPYAfoUJbN8kW6d7Z1JF4iOzu3U6KW4bOtRZYus9DHZKBS0Z1GEkDbdMY
Dl4sE+/c8t+2GYVv0RPsQBrm1AFs8WugTWxYORYHX+TluVJsoYuId13aBR9dRyONHZs4v1PK0/OM
Khq+B0tpug9Nlo85efQVTT/y0lNyAtFGWweRtJ/lnDqnGCcYQQ/nQTZNgTxjli/s0c4W+0yuc21y
s2M1PqQWF+io9aNDHskSuw/5Y0uwi2ylb+/isSHoldgXu4iHczg1aj/COaX/xfvkAYb1GKBetuSC
+sC+CC86oMB/2qN6wqT95InwRxsE9+pZFMixgH/Mmea3ZfDPWmIQIg++xo7amSitrcsALe1oeuMT
A/Q38+q4sacEz75jbyloMY4W5qltNLcH048e4ohjB206uTPc9HfmJ7MzRQl0vMi7E8YcPHlpQ44d
yQkvNN7UAWZ5BK/0rXOFfYmMmP4w5rg2TNpNKDP/krD+5nyw0qdmcckhN2KRscilh1zaa9G39DOF
oJ96KB73NCPyUo3A5taabTyZDioTkhfLMa8ylI8pFv8t7BFnVQ7BcRQgcxWULSAr7END1zYObARp
elbNnajl85wMb4HioGqGOT7isMN2CLmbN+64r3zJbyawuUHV3DryttqOfnGjxJ4+EQzEy94VZUvw
fhqWa3KVeV+qDDzW5NGJ6r6laIyobRfi2TdZ31Z1S6kvlhE/sJ5lG5zddDyVFev/NqPLAGEsWzUB
Ro4hJP9v0SXle4q2wVh5J0Opdi2G+oIZy0KbmPasM+8GBCzqGIl9N0N7s/1UbgdgCevCid97U9/c
tJzuvNqHHuM1P6I0yEkshlV0zmRfzEhybdX+lT0bpskUoAlYHSPOgqIu8W+v28mnyCeIxsvgDvtm
jKe7MpyuyWR/YBBE/QzwGHgusMC06Hh0E4DjIcRxZNuWlb3z5LjlS+KZT1GJoZrDDgZk5934xWCv
8KrqwizMiMFFDX0XNwiYWJPQ5sA/A2ywsRrFNU57/6Cm3hmI6+u0mrZjXzOgVtWwDozSPnT2dDTJ
za5ip0VTxCp8TitCweOIFRMH0rIwZKEfmgyO2n6vWXLy1yzfLKgmC34kXk+14R1SzfFcQBlYMcfT
4INKvWLntiiA8jim8iVtNdS6nCuXFvCCYmBKGz9DbXUXM0NWfZSQDBBrBXND3FzBeyMTECbz+UGy
tpgJSJOT32eLIchL7G/pWFhmeg1MwnTeO118W+S115nkmFF2uK+6+omdxrtrz3in58xcJ05xBnRP
LmiYNm2G1XAuPAHhHWNRQBzcdseUdh20Idc37kfZfJWZ/8BuBEetpe/0POAuTMdLqdr8wS1pE6UN
hE0aa2uaI/8NQf5RBtalskDL2LPiEE7zkxEAESXxIbas+BGuWvKdBGCgns8dvyOlfkehH8I05p+E
4J76CHxpb4/7PJQFKZL64HA1oZ2Deg5Hf9te+pyw7qEM3vrtWxtt0/pis0rqcXZ4DXbgxgLNrGGb
4WtlStx4BoVMudCsHObhFUzZPd3YH40iH1WPbA8Xa1Q/he5Bu9XLDJ0IEZCbQB5RsCxpGnGpUnSj
tt52kzpQsQFvV3AkNrG/JXH5qCPM69DiT1VkPc+1Ud8jTUMRpP7M4hfJg3lWnvmv6Mg45uFwiYkz
OO4EShhzG1FJOKvQc7ABeWw48FmMussYD2O4oYFb7iOLWh8MDxa9B9zTKnO4VEb0EQ/6VbshRMgY
T0Aydn9V1r25nnVT4fwMBO2VpPMdeYN8A1TuZsyYYnuFljiXk3PILcXmIojto+F0Dzp291pEn35X
8Bx6dXu0o5bOKks8h4v/CmMn2pCO/xApKe8woGt73Mp/Tc5HHracvYKrQi4aMiSIYXb3UdN8Vzp+
45z9HAQX9bnMkaZhr6e0yEhU30McAV3nqCd8wgPUJfzJFm5A8l2UKffmG9NSsEnqrKODpKd/PPPK
hyQODTwv1GhG7JGPIfLzqSbftCH+RXF1ykbD0+2ECdt6QC6717L7NKf4hgOWForO26auO29zHVpb
nzTQGiPuVinvqBIZP5bSdE823Kc9eRx4/T5bxwI3MD2Zqb9nV9BgOO8YYsT0BsD4z+pgFFnlcWpC
Yz/Dfj8QN3LX1hyhIiFFyn4542GHnoLEIypcuh1LVOfH7BukEMd90RjmGafbZOMq/1+FcnXpC+Ol
wH+zSQfrpyM9jtUnu3W4hi++jf9B5gAf50m+txFCDf7Y6a2NklcwYSiAae4C2Yf/Z5NGqILkHOB8
3PC3xT4YETthH8y5lSrU9Wj0m1VWOuVviMeIWhsWfXN0n1iTPFuquK/R7/nNtqfKHeyjYpXMtEab
29Di1fC6sXuVcX6YclhMcWCfBs+ms2upK1y+QjFa3rpvTQggUbNll0nNIlhcd/Jusq2/6BakvyzS
1eNc1WgrLY2aGF9YNZv2nSnGXdxTBzU6dKcNRKFXRhPB5hgc965SXfPBRergt0n13WSdpsA+Gq+9
5eHwk6X9JuaO5izbm08xzvc9tmL/gzMTX2Cjh+I2W0a2h0XAfkvXeIBi6gmKlmCfm8gMIBHEzBA/
yw4qCmT/StfP6GhU2mFJRJ3LJf56l++s0va0y2xFj7zVqrcUEMJ9AymICmDMCIYwr4zMzfdYdch4
aSLKf+5oiW06Wt9DbupNnQoyvxV1qtnoyhc3CtKjP8jqV6fYWymReKaW0jxpJJIVw/P8i36A4WJk
cVOxCIAU4WDj11nkfji58O647gO+5XMaN8EElNOpq28KjxfbJaRKBkQoniVtg4Mk7htN03OYlenZ
Y4twZzi2uuLvBvpqlITgStOKMf6E6ac1spWIShvWfg3yIhedf5ERP/aVcEaEMVbpKIReZOLK65ru
180E+Yug1+VwYhLktmr3P0lne7ciYRzrh9HF9kNFcdnFM44vMlMJXDh0JnZCHZEt1GZKZ/lhWqDQ
MIq5CbfgEWKbXoTc0E4FxlzMIVZcUUVRaZ51b7GEy1zQ0pxNV8oOw3+8QDzctizACmolU5uOG4/9
7s6k7i8qWYdJM9RAqAqij9LYsEqF9B1r5DbjarPqfxRLaW7vTXRyVtVB5d6SmzMiiBV559zrycTf
GC6l8Kb1ZzeYLwrpKKxA0045+oIlRaz82WBuH8gGrPKKaYBRcSbR2VndTlPNuGGcUUsdZQ5clYDE
rozAVvlNzODu46bh7j0l0aUpDIbTKJ63MszGFe/vko8Xsc+HQkZwiaQ6mRre6s8GpMjQzklIozad
05CdAueLAUKsSFeTPbF+z/2X0PO7z2kquK3E3PbmaNkJ1/FpqubXllg/seNjoXz0+tBHF5z1R0Ff
K27r+r5U+ZsOXXUM/Mj/6EKLOUcSFHik1haPHZovR7AVxT92Q6zRTtuAnbdOj1AEmRqg/FDQ6JQG
iRH7B1wlhk5HYFodstXQ0O7XRMF343Tt04hXmNIjun7XVjPmBxOuWPeZgcSECjuVMKO9Oh/KfeHb
AAU7/GK3Vk8Rl5P6MQUDx822zTdVxwkM3YOo5kwnwJCPybZvqZEsmtTHP5jd+60rNqBL9joKYbBG
5ILZ9FOWE4qHUrmgezW8eNnCELVL596MJTzF3EDujy+ZZP4YKkiPWtgvIjKxY0dpZPDapRAF8x04
NsH6jqtvwzpaC9KA2LXGjpdJ1rzlccuU2yBNgh+oNDNGF5H2BK7X8C1B/HcaFiWtC5lXurUm9tmk
X1A47oCRIgO7pvXERmd6HnXQYWd0v3rTfyNggwnSZ2xiAdkt5IeBACUbcck2BWCv6W6gLmjkZvku
q+FYFLjXalXfaoFO2fFN8EDmzcHqYTAS8x7ISRPVrW08J7PE7iYHlochnzWgG5+0XsbwDNPA95Yw
EjRzp6VAnm1KQ0wNfSA6hPxODDMi++lPzSZEfEAoAiag8Bluu6oGGEh0CR59UO26LnvWcXsBQDNR
vkvMNWB2pkyClyiBqGsfcMtQi2gzVRku0mHgCiHxDzUG2wROrgr2F4nV5BjO1iUzeqIN+L6ajChc
2pRfpaXpA/K8p4JzFjzwuchcyp6TgV+ZLJulB2lZSiVfHdPxWlXVL1s9axMJXqqa9oRITP1lGLLP
NMv+MDJtO8vl9oT1GzNp3M2iXUM5LvBomTZtudVcEzJD25w/RawTHzCsmCEnVA7zwJgSlWJmqNUt
ZTSWWz/JcSX6DdbdLY636QZ5BRG3tnN5j2JCQxInbPXmJh1NUkq2Ps4ofOLN42zmGoxMZg7v2O4a
wr7AJhPcSsmAWbDgB574NoUDOc1ucBZkNrFbw3e27msOrtqKbmbUeY+WE/+Mtv1Sje0jQ4zDi1c6
2HV4RYsK93rlZzBj1U8bs+7oPZl9EjjA2dNmr3ahhnVlWPnZnORyQ8MEGy6DomxYVmTILusZPvaD
Uzvjq89F6AgQACdXy3SNeomQVATGV2H2pARssnT7UZANI7xcAmdjlXkkpBHSekRHNArUaFALP1BV
wkbIY29LD5a+uJqdI7naZNNBNVwREaCiMcZ5ircyfgc0nH3agh5vvJUmEV1cHgr3wSpPMPjFPu4N
xyPfnNhV9iSyArJCWct/7MNS6uE6/uIBrX12IAGaOSUHP4oNQ5hRZfBPQxGsHNb6O+5rCfDqvLy3
+QR+uA1av55uvD110/OOeqXwN7Xd6XsI/PDRGnFrZA7dxOzFnb2qFfkdpBEqwVlY8bQNrr+10zC7
j3EDfrSEWK6IOvXNGax2LaOcLa9XegVVJtjlhp3FfP2ixEzpIaKj3ina5AEPR66+FnnVPE+RX1wU
i0D8EANxKKct06eAI+aNb1BfTDte3kENgkKdGs6uigSOptLMaXsIPF44VcLNom5nUPFdZonL7LZ4
0yr6gsUqF4AV5nau+421kD1z4YsTuAuKiscZAH/uGOyNNJTuKG1OMyGDVdcZHEWZirCrwW50egxP
VTdIRnkdnhUfItw5ptdg8MOdAz921RbxR9lXsFkWGHuYL3z1ZZByuzFbRynMoqIzvbNXw3aLBwTl
JC67vW2pe4vwDXIicv5sJUwYhf0yVDSnJizj7Kzv8BwjAHW6JyNl4xeP0UcrN6KTIEJITHqG/CwZ
/ZUaOeQ8g2sAoMEFbY7bYoiqY+0CwLAXYl9uyYHyGGze+v9R0s3Un4nHf+OU4RWQPk18YfoGnYLq
uIS6qDguuSQbC72RZWlMqmTmIWDVHeVryO1QYqeyod8grtCG22tXTD5mhoGdnMdGk6J3nONBRTu7
N1P17cfSf6YMrvhXLIurYqnm8Mb0ayqmZ9WwP+yK1yQfMtIsLR+PYywxS/1dmMgAaDIhOVju13lk
gBI2eDg8L3vkGH/XbnNKZmK+aoqQi5seE7vIb64qXue8ImUeh+0WL+Vw52cAgr2Oh9Jy2r3VRsba
T7F+Mn5FL0J0r0NIXylqw3q0rDdu6x0vRysNT1lJ2IEFZZofLSNgY94xWO8Z0LMHXy0krga9ImlL
tetSARg46/UdiIZx3Rmc2zyY1b8cyz3tsxwOg8h/ZBnCk52Ga0CUDj9r9xkESEv5LP1H4JTxlWLi
etOPyXNSwBFjvQS1cInqDsw4h0gOwd6s+aurePHllyNyuOv1+xDmwzqK+G+1DPZAjCHsxkuLZeok
HjHK3Ga/paRGz3pPAbO/6u32tyyMn8KBYeN68DnDmN8adyCuWVlwDtREjVZ3yj3u8V4OBSYZxCeu
CYTeLP9Xx8QFtTmJdRXMb8PoYJWrn1nsQCCR4V+P9A0EPad0fejFg5O0SGZgfbeqNo5l5xo7YRjP
KsA/Oyh2l6O94JWFiLezXz2EnrNAnlM6LAQ9DD2HYIs/1RHQiceo/3HpsgSySKbT9clqxg2TozmI
l4DdFdu94TUY82dqoRy+NxbDTlr95XNzXwfoXkplV6wgmqGTEk9KePd9M1HiNjJnSex0FI8N9Afh
TO0869OSfn2Y8I2T3I6+C6sE4G5ZLvi24hVcoN5bqhmIWeERH3wqAOuQYH8VIFrxtmCq9qia95Cl
8DSTNi219a/1YqamkTKu9C8NbFz7uN1O2CBhFgfgOSzHeHBkeWkTUv6FcsHj2YjoC6BZkuJPFdV/
xhTAG2XJjqFH+DA2p6NbpuFRe+Ff1vXA1MoObij4z2tp9GC9A5kw9A/Doa2hWuUzMlYUZ8m5z6bk
EHfowoBIgWn8R9l5NMuqpFf0r3S8sQiRJIlRqDUo707V8W5CHIv3kJhfr1WtidrEU2j4uu+95YD8
zN5rB1UP7QPO5LIzXX4CUfg7jPsHPwzGBUBiiwdx46H8yl9V3RGRUNfWlnWfYF6P1TVvbudQFWe3
c7/mhnsg1/LKK/AZA9e/Xko/hVb3NQ7q26i1zNMU5Q41VE3tY1fopBeGo9EaNn3zTnWEedyx1Ddu
Bfc9BCqJAZ3lejnUwxqdyHQgah45KP0x+bSpf0uXyXSdbhVvopAssYR7SJm+boq6NFdTcQ1NSfA6
xFcJbdT6L9UUXqWVTHQxb4dnJ6YBajA0YDFyXtD7pecurvRtMvTZabDjB8/lx8iQ1ew9s37TQ9Gz
cnWZ2gVRthxiP7sUjqyRbZNNj93a/KgjEmosx3LuYnd8MwqN/qNmF1V3u56nDNtZ3jEMOFI7uJVD
6UarrjQZrCl/oEfXjGqpiOdtGnLIZN1Q05BHzq0/RHiKiJvdmYZhPTukhu8cdAKLPK6+h+HKmC2U
u9d+/lUSBbGEBnxXYfFPG/9TsZ1aU27xnM4l0+N0Qi6TeUvHbn6QWaL6tBu43TqrT3mKTNofgZMx
WGvKa5jSta8ZJ20t0ZlETFpnNDM1CDvgTcbVrDyvVMWDVUz5syWHHRP9EPCJzu8iw3Le6KnLla6b
aWfhTb2zx/a3q5Do+nVdbxsZskiMKg9kICkEPQWrmWKlMlI7WlKhftKetAs1Ot9TTfJ4zJW3jqXx
2rhxvHek82GzxwQK4M17l2t3PSKeWI2O/0FW1VcXxuStuEwrXdRQTNmqZ6dJ5ClX3rBW/bW+bvGC
NqEcDrLz4nfcd2sr7JDf+3OzGppq2AbZ9Bmxg8JsFtZ7vy3cCxuHI/RS0p5cI9j2AaOr1okEWvPJ
PWapYSxsSZMvh/DT6xViXjW8IhG/U7Xn7mpuri2/mAvwqxCHIIyQAiEeR0X6qbX3yQSaXclEfo/f
duXZFYodkeG9+gy6Lqzeu31s1BDA+ij4iexoODtui3ZlGLoV1bWzJK1bU/7oCK7AQPZNzg4jxtyw
GSbvJDvBLe6QuRCjIKNPNQoHbx4JI3oV8xbBpzMyqQoLr7JlC3CY8wEg6E4S7Iox/yit8a4w1Ivv
l066N3xHXNO0B9nfchFc/MnfJmiSCISDlTRFD3Z+ZR4b26xITrYRPZqlvIjUKVchMXJDDA1dWDxz
+tK4RJzbi3wEQgzTfhzme0aKjPORbUbxs0WcilOUHGw2vgcP9aoCk381GsAibyNmCFMMR8AB0BD4
bEPaXN9fCRYVPHUQYyEzaOHfp3P07s3WQV5RxzNjhJobP+tIwi3Et5dyK8IwWJYZVGzous5srsNE
36oqfhcpTquoeaSkYytWjE/EUu3GnEUcojAew+V6JllWAotF/WsflDLXaRm9+n338Tf2DCo5/Ge6
T9hqhkBMOdjoO6OPfnJaBB0uNkz4dMo3z5pdFVQNj9BMaZ69rDzNSNZX6K2ZPaLEW14lsV/FGNBw
RPqoHNacIQfsAqEIUkNqlm2rKwzKBYLBd8aQhGu3E+RaldySO37pyI/WgPAZCJiLqurGrasHhBCS
Xe8ru+Dfxkl3eUw9N8/9GwbsbdnJQ+Wnb0WjH60i36UsLVz4c0CCwmcLm2wqaGrz3N3nZrAftPds
VTmoZBMYkB4yeBhpMq4dNLs7jl+KCAqAhTAn41aUwR3C9sus+q+JALod1raEzLKRZ3j/2Jqu5HfF
zwjC/lY1uVgoyToJYvIvZGdogljBtnZrmwsF2HzJ5mmLzkWsJhXXa5zKyWaIq3sccfyh+NNN8ycS
uoINCio+4ExFW92GJeYMkqSg76c4wcoEC91EGPmKsBwSA7rJ+QpB57zwhD4i3Logz4wAwzrvTCLN
kwcJOZfjt8Ok3s6qCm8aIU0uEzqTyaCn3d2cWW+xnl+VhoSiUYYYrvHj5B7DS6f6NaswWDNIhQPb
850YYoJPHDd3fRP+Nkn42Ocua3L/xSRLeHlly8ngeoJwpy1ssqOTAVWGj9RsJU32mAzy8PTPOPmM
4gtTRL6aNG1xKoaHPGG5zDf4AB7N4A4xtyYB181ED0JF8ByGDa685iOMMXZjiOa9B0hHB6rgpRm1
R9Puv6rOdRY4H3+NHouAqpPHMeZktvurvDOGAjb1L0pM6UapEc4nbecKqjgaFExXEZMhrAjJDYL3
AuoNJS2ZyHflNGJHyJGcCNtibTVc305qP2CnBZDdbvrsWjirst3GMQPVoLLVemLNdI+3Fs6Fn72a
mBdDr2RSI+aloZqXUthnYauNcpoKs5i+YIO9iVt6LhjPZPMpNpg1T51E2Pg1g4JwjQl7R9m5e7ev
136n6XtM+GfdGYnGg8RXitfjNbLUOjO8g1AWBWs9MFPmIRe5V7lcNbI1tMwL+87zNBv3fV+sLcox
/Om8v/HJCOCM6IDDjKfxOx4DfW9PLBkRCrO36X0+fG+sXYMFoOgsUIciw2FbNAcpqvM0MCi1x2Mt
gZ8MxRNOvgenz1epYVdAXBs0rJA5rDnYkRnYr0KVtsdWJPdBaSHxq0fOeWph0c8nryrkckibE8cZ
OsYSW9sQnXvqAcOFOONeKVBJOH/UDQwxzwg2QwvgIE+r29iM7xvfumMXyKAaiVPOvN8eonuSFtYu
2s2F1euHIPG+8l7yA6XfxC5+x233lgNXaCN5i9fo0vocHj6IeuUTnmvgI2sIb2v4rHJiKkvJjCKh
WHoiJZ/CP5qwLbhGzypCqJ1lyRmn8VU4yMplyswbj852Sxj2aoB/vnbxuLWzd3GItSTlax0FxsOc
CG8bOS2XfPlV9R6Zsz7iqNlkT21NRxnZx7zARR/TiATxsM3y5NeZARL2/gOF2ovjuE+mM/3gVNmQ
4m0tUYDMy3kEUWgG5assO9RsTfPl26r9mN2YMg7UIh8m3Ga1kDsJu3xVS7YeXRVGZ4apci8H/QwW
bqMzNB2t4Fa1zPAi6cs512q45Un+qBmyqxozgx6iqxvLOZEDGa56tr9AWvxjKNt718hYmct43zAP
XlauTxR95J75bIAhy+bLCkkASMYfd2KrB/K3Wdet+2PiO8GpdJ8o/rI9vqgR/DpqpB1KlG2pzS3B
sZ+moTBNZF/cG6dxnCFg8dvlDCKXsvTvejNKd2kXrZtabg0MVliZnmYneK7r5jMOfY/QwPTJGeyz
IypoEkl/Y5oF+YHddERv+hsjlEPjYMFxq6u1JfTTNKefUA8vAY6Fa64Ngz3pHgGF3Gb1NFDBJs8x
jQxqmficYT2YQmYjhdW/cAOS3eAN58Ys6eGm6DbqFEkpPH3JUXlPGJ0g8I/2aTmea/J7vaJnbmbq
e9NhhxOk/bsAp72kJXgfpfp1fei9PhzlY4B1TploAbO5OvRmTlwX19SitpOXuSMWmzJxHZmet4A3
NjB+KhF9ES0QUiy2gNvbg+EgnesKbNCxEzKkiFiIjGe7M1iNxf4bP36+MNE/xwjgXa+61ZQOCDlG
IoGRT7iwFDzLgLnmVK9gCsjTw9pUVAZHQ2TdJDp96hhyEvwANAxwxx24/6WMY6ChFmTc4hA240cg
SVNUjnk79cMxsuTt2LP0iLod4PPv6yiUZLAOtYkqz4ORrPNW7ylkVkJknyHVLz96YeAKRx3iW0Ro
gMegoCVZivlCuNfmSIRJ0z6Eo4B+P6Cc6OtTMvlfaRlTJUmMt/5rLFlQy+nB9QjAswZ/F3rJlitk
vIy+meycRhrLsI2DJZDNz3m8avvsuN7k/BgbEDxq4TNKX4osz9H6Qi6b3G5Tpz3KKArgYUaGlxQ3
Zum9BKLetHAkaEMofulEVyC3V7LnS62DeWWjVl4j2tiEXfFcZ+VTTub0MvWLJ89kPKvK6CB8CEd1
8oLkCRlVqOAmMPBK63kzBSXEHKJP7KnYYFCu1hUsOzA6Z8SiH60ql+NEvKg3GSdZcfMlWp+B0zHz
cV2+uxiJs8By4Gc9uQ8Q+YFhXAIGzJ1GjJzV1RFYcLYMPCWPdR4e7VExhczmLQ7hj7JDDoH2iggI
L/sO/XStR/li5WLFRjVYDojIFhOpUDh8+2TjNuIJ3z4Kp4Lfs/NOqbB3FYAhlPPJwa6L6Cb0SUdT
ExgQI+8BafDXDRf4CZNViFjzxi39lQus1435AH3OUiTL+5chzNbBlHGOOQTQlx7Pqky1dzyJyba4
BnC3WClWg5ZHCVFn4UgBOqj2aCeviGmMHVn5nYwQyb32LY2jPea4o1QamLlHsFKHsBctFAFWvumk
oFNRs8VEYk+K1eNCehMPzvRjiOanaOqxllAILZJr5kEgrGNgCFyk3iPZtfu5daP9BBy6G4PXGXEM
8Ok+2KChQOLaEQvBqHmVxvnBa8Vv2nKcF8G+K4yXrKwlSYXIaNMrPqZPPN4myOpROxfHp9OGiew7
9T0Qm71vOK/oc4/sZe9c1BDLQs9PonUnGFTJo4DwUVDVYt88MOVDJSBctl1FuRrRu8gicgG86kew
S7iZJ+NGCH9vd6peiU4zCo/2CXv9fCJWIvJpxOJMoSyvvSOqp7NdiR/fsi52WX52M67tAGNhnrf2
cjCcHYfZya7oa/LhcQ4CsZv/VtwDcJqr/gOdAmmX3oSElT8KLRevPJmv9bmW1/wX5KwMk8wVGRN3
dVbgos9/ApqkIWE40+L9LMLkQXvOG0AbFLA6vB+S6DhE1GZ+3zx5bbdh8nkfo+dbNx37MXSv31wx
7HuBxDpSHkSRPZkiYdHgUktaSQMEkQzYqY/NrTdXMKXRxxgSoRDb72JBpNpu1tnJrchz9pk6uvSf
mlkwnUNwPwNrJ8WFE6HjguF73M2J94Pm9LmS6Skw1KFlbUGBhxbIqmgKoQUiiuji50qjgJ4GonvB
eDCtbjDMIPpmE+UzHBRiR5T5l8xCtqkpy8KBshT5qI0Zc8VOEYJKcfKFuMu96TNU1ZlkhZ+K7R09
a7yKkXpbINhFoG5QNyH5LvJvuBLVYsJj5hTWQ+LVpDD3PiEnV2E0EK5ugNtKoXccdXkSiToJgiDm
ghZRJUha43pfJWQBT41+oNS+Gzyxqyv3LrRz+HBUESkQhyFBoJryr5bhSGSpRyxGE0efje/uUyu6
V6k+uBDJtiS70SHOyUcoSt5CLI/oGfemjQu1CVW9HKEpL0dgV6k/VV+NT0MXCUbcDCyOCHz0TSRI
f8kc/SlqtrDhFVJY55Xc+k2KcLbpj+xJfkZdvEC+wmdRao9qJTrI1nHBGtlnwOXe0o6nXzdrg2Pu
2ls7bR8x+oOVTwlYYJhuHFjHRksmlgTjGZRL3TQeVEwCZuQfbWbZXWEx8SW9IIYTuDDm8bET3YVB
OE+bNtnZRgmk0+h+TXRMXZBuYHrsGE08AxBvFomBQo8e5i0uzbN1hfmL67olidz1LOV7iwS1j7Dt
Ih0MVXtrGN0Ty7lL5Rin3r1mDRC82PTtJ6TWn7qzkTDZmsBq/PhAW3ZcB9PSNPwH0wvGDRHOHK6x
fQ7Yx4qs+RUmilyf3PHFUNUX35zwx6AJVR5jgCLJbvrkiloHoJ/Hh6EtPrXyvKVlVv4eW0mDLCri
yFNLfu1nZCmbobd/ei/PNk5fBhvYrXdZ7jTIc/HQhZgN6f2Zi8fw2pfYR8k4DjrIfTUPX7e611Hz
hHoQmsMQlmSUlAqBKjMYdgyrwVZcujwBiDSYtwx7C7RzsIsluvfNmIltkPsQa4nmlnlxcDHX+8LA
UUDAESuLFU/Q5eh0333qpOuOBdKGxTGMJXhu29oMUO24IPchuXNSAweq/jYUu55J9qWvoocyKM4t
kcydlFs5mxsCE5pV6o/gFcwvS/IkjwbzOxVsUVztA3Psmy3t6aW9AscNd0/25cz6BP/wkIRbt0VC
Eol4PVodbAKcl2sTveQS1Oew1DGOmnwOws2gMJpY3GdVSCDj1CQ7Zv1PcZuSMzkmG21aG4Ywr6Wv
jmaYrdppeJ5T0kRLcWeF+ZNvTT8crE/+NH2mqYU0VNtqO0tozAImaB/YJx1la0/97flbFGtcOj36
WCQ4gaZwTapHbi/qkK7D8+RhEOqPblhBUq5x36RwLizrLSmg3SHuOeNL32R5QH1HCleUFqdUuW+F
mT54lhkd0PtT9RXRbZbKCzuJu86GDslhte44XBezZ2yy0d4GXfludFSkVvQbOeomjWxORr2di/w0
piaIGowrQADcD52Rx4eXT5RUfTK7Q768IgFqT1jHval9VFTWTys59ccM2cpVOyCc7GAJ9zWYht0g
yovKdMXByvbUJMs3z/NuB5VlVdYIqRUe2bTpHv2guaAG3cIlk+yxUraEKVCciLHX0kMHeyvqfpui
dCkT89bsIA5Z3bGPyg+jrW/VqNBy4p0jmpOMQETEQ35i6PxLZtZKB8lp6GDHuE740LSiWriz+RbU
JIFfA0GZrr5miGbn0XnViagumnsbzzKjJJpTSnJs2njNSFTIBMNPi70BswxXvVuIlfkEa+IA99qK
vltCHJexXaVLN60vM5NutGkcUTyrjm4ut33UfE69g/jREZCm8koxZaCfC8FucBqNS21ZjxFDOauK
1jxAom3nwL4m7kCxpGN54d4i9A5Wg4lLF+MCSPk6k8usJwiiT4IW/cyUMUzGJuT58yEzHYWArNnQ
IwHZZQYZeNGnU1dbVvQzhLFa30yTPiNTN8hPpcWwfM++Og+fzcQ2N76Gq1r11p3JSnCvAg++JfSO
x9qJj2YrP41RHo18Ism3AFFRTDyMowokmZs37GzQkU7NibKKgW20crD4OdO8UQY6OmltWfB9Tk30
Q6RKgsqLJ0cC8sTDMr/QjJVBkz4nZTXu/ca7wDwhI53XSa1pF9UTw+khvO9TE7IBFlhKXbJ5nfYa
7gx7PQmgNQSlcSyMYB+PM1YDh1wjJrowUKNbsxnvPdvf+x5RZF2ZHQMq/WUzY08DivcSTYxPGm3d
pxDos3J694L5EvfWO3rnXY6PaUFmYbKcRPswpMaLYTOktnt+UWJ8wds4uBqDMPg0WVmhLYebGnbX
VFYAXujx+l0DhnKNUZeTH2M8ywdkpXVJoGYmSAoZgk83sRwyOa+GLQcr2BwA4Wtc6w2dMtkooXWD
cn8DVaRclleCOF6skd6sZTHSdO1Kl/bDBDVj1RgkECGq9hB8orKvHuiHAVnw1bWjc0WqO+F2rJwn
cLXvqCLoPZ1XnNOftih+vDnEwMofr6ncZfPGYpYBJhGoQeXf6yx8n3PEKj1Rd871Ui6D7pEAiief
SStZSuRHtS50eywcq3QGDtWMFWkMdrDRRsco0f+tPRZ0U4TWwqd/9FpGny2rx9BLTyAaO9zRrFEk
P5FldiPWi+4QjOTAt4wZdOGxDK6Gg9uyK5Qy44xvfpDdoM3RnF1zTzNUuSMW6robQMvDZh/IWvKM
+q4YOevGSCQrAilWtVmT+RokOKNUhVgKbecaCtY6a8pnR/ZMUd16PTjTt9nqlzEfh0UBZ5MS9Coi
aOBy1yYPA8QqYolMw0QoJhgZyHIr0/FXSAkgg7iTGFy5NTmf4YRxPhnpoXsdoBvyYhI1CDBbjhU6
ktnM3o3I3LcBsGf4OVPRPQ99BKZRF1sG05dSmWfb7ihIzemibJeRf8ns1yEYghH/TTBYDA9xhjB/
pjXqb+1aMpZIei4dIgiTbniZYomfXbPCk53x7jQsEiEyrpjybGsLCoGfHwoQrvhuffIIC/tQa/NA
fPg6r+cb2oMnXUTs9jkxEWrPWwsTABrWu6JWUOdbUJkhjq85s3+r0TpgAJiYS8w3bO2ABrlqkRTu
C4Jr1DKR/xqGxc3MaJdoCkRApnuqvSbcQst/l1Qxk8iTpdOZT6JEeSmwGXpIJ8m6CQ+wWXbjHLyk
ZcvEi+AMVzA99Q49VM5FPwThSvrtCjQdPq2UQL2gJnek21CEfWMAm3ii0qIbebgeSnfbuLhOvY6A
2yZzHiLkpywbeT/MZBczPB5oB0zhmaM2/ITspRumva02n327/lLJpO+DmOTfqvdvEBwCg4R77Zhv
GNo3Uz/uPIdeszOCg19LOMZsZOCbJigamH8187EkUwMpEyFeagb2G/fVKkCvt/Cy9KeovHsj0wTV
9cNN2Mpft/M35F7tyGg42+xjuhwzcs8udNAlwd89WR2FmJ9J2ZV80eJbpO2D3evxZFtYcTvTqBaN
M8nHNi6fu4ZvSGmPPgPYAsVTvaTDv3Mahvop5Fzl9t/Ecb/NcHZw8lvsP5F1mVzXVseTKBpSWFit
uoWCvfdJevJd/O2i937CnM1+MBMTCijfUMHLaOjbmGAi5qeINMZ6T2D1A8O9aFVn4iS99AVBLjLt
qXz3avHAPyZhHLYfCTEZoUXqBJEQx4ETI3amW1ux2q3dOYZSn79Yvv6RIDhxSo6ASuUVBFOoL9DI
OJvyY1cL49ApZB9I5ur1KNJPM6IrmiwYDAnba+SC6T6cGJhXA1rrcGhZNHnZS5Mnr64VD/c2vspN
68fBrq0ROrkFt55VMGUOJ0iN1kB261UedsqZReyigTPXqIoXCPm34GEuQ5wyZYrraWtaoU+v2Hm7
Zra7d6NHUnidpgu3rWlvzewYtnwhrYB7Cjr5i0odV34MYCH2ZUgEQ9+uIUobcEQqsW1aoD5TIvb9
AN2jxLx6ZtRZblrJuzWSns81Il90CAI6hSwINuhbQJJPRf0R2UGEusd8YsItb8BL1FubNNMRANv8
2FXCYC8qMZ6XubB22aQkq3CSMvfkn+TPIumYR87uZ4szDYSLOsAwC2jvh2EdIcV+hUZtHUHnTTvX
75rXSg3tXcNvf09waU+epqgfbD0XW60Iqk2GFj+Zn5wTxlew0kgcQN3wYLN6vuS6qAg58lip4q6m
mwaSy/UpDHx8BVKvXF/6kooym0h/8/0232laab4x9xnTUH/v9f0vXN6vAaTMVttOtA8SOkmWLsbB
mo3yhmCxYF3Ibhuo6YdodfQCSf8ia0msKr0RaeDRC84G3KQVlugZKjnpoMyia5U99fA6EWcXOCmb
x4rpCv4ZYI4aPN66cbGllJBfRMxzK+5WaSZfs3Yqt12vwiWBGVu4r+wCR1tcNYq1u+qcVhZLJw6/
SZtsDwguiNGyTYZ2lh+gdOnt5l7XVDdehBUvygp5srF1rwMLuplQQbdPVWHeE2ZerTy3hf7MSua5
jPyZcSoZwQNpMJT2nNRNlcz3RpICD8vKZxOwz8LJHZ+hm0MDR2JTw7gveg7m8aIT+RiQAUbKHQNX
hPxEIcqGcUlnIOOVQsGHSqiBfAcBnGIEaDflFxRtVjOtHjm8PM6FMXjgHIex0SGr6GJmxnM6FKe+
cpInhVEZsYim4pHGJc0paqLeFOAr8lcYfhz3Zn00JshmYB4jbKXEPiCy41LImYfTlX41akBQARyT
qWUf3IwFx3BaDN12mijhsjRkQ9plcHp9sbemBDBC2x+0YDRSD2mA2UpvhWahNDcGqhRnfsdTBwRH
x2eoAeQKCfUZSFAhoy/ng2S1j33HTONtBWHhxsl63MbeU2rGauWiXN4OATP4wBhZyxXDsMlnPSzc
MKIpnW2LCt8htcqrnpxSHk3M7OuqaB+yNn/HuDrfgMF7rnAwrazZBWJvwzLLhJk+yXisN6PXxbdA
+cz10MC2qHCU7TKGmVs39sESB7gebGV/KnDUa9cC5yG1HXzDG/S3Rgh/v2VHW4NxOLs2hKCWkRrj
AIYaI0RITnS+6j4jPjziP1EYHPAYv5p5+1hO86Mry6e0VnprNHnN9Dbpyfmk67cLx2cKQSRHmI73
bWPWq8iRZ8vV4ix6kxykWOCBN4hBa8tsbzRuujNbakCfpAUc4BSIvTtxcuUDFETE0gnyx2bYoqoJ
lhbbnDXPPfZFDWVFGkB6iqIJ3HZ/nyMb8cgzyEM0204SG4jsOfbQQeVk1zrwH6LqMQwVNG5BLYxB
vr9rpbrn0E7XpAQV6LPrC+/3as6kopiH+6rKdhn4xqVMkr0ZFBOFEIu9AJT30QOftuwUCBq/Ynbi
OCaSKIGebSdtLdfK7AL+U9/lgLLWubyitvuMWBunf2F6Ot0MSTnv4jLTyyoOHsfWIzDWJAFkukrp
56S7PmxYERY1bv8mIdaYk9Nbcch1uPc67s+eGNo14p4rgCcxXkZONKp4UZ4m2bDvRLBP4USM1lzd
w0ttjqbGe4Kt/IFgXnriRtgLRh/E9eUS8qCLhZiCi2VbzyPIod9G9DaSaIjClIVuc9BAxpZ+1P1A
6S13ZR0WyzpIvkSr653hGxZsNq87W9I2l51VEP6t4gcZAmkLA/JTHa/U75lrvGFqVEc4T+nOYFdF
QpmFAMiLc8CnA4NlxJL8d28kyDE9A5ceD5emDN0nMVHH5PC8x9SZl4ybr9GxZX2aI00qZQI9QdWs
Onk6kztHyTy2DzFK4FfXaQQx9ibm+qKYThLq0orHY7YufcjJQzJbT5hT7E/G++4rYOHfin5kR1UW
7/EvmHuhYXKgNK4vXUxgE3RzqEa5hSAUlzcWEaSf+i0Z6Ie2gDHck6YK/QISpGtUpxYmgKJuiATw
UknD6XDxOaEK3tkJikcnwFtH9epGGhcBTTXaHPEiC4DVaMiDm97XbAFSQ6IHDx2Cw7Rr7NM5bm/Y
T/rsPXwPpk/vO0RC24zhEkfIB9qS4VsAnbzzwowf3QLGQHObAJ7rW+fVazq2gIPsPiovmdhoN+nz
qBntR2bX3Rll6hzqubFRRrk4f5MxUDT8JhvGrpA04YmVNQfXmL6t2BZ7YqY60GcT6XstSCp84uXw
VTZQkypW8ThROmLgSIh3b/12RLUk/eZV5x7/uhQQIIjTxgRrVNR+ss0HalZgcrZ9HaJFpOa11wKC
YAjKHhDLSwv44SmvaaUViJKzFzu/+Oe8TVTZxAeYDn2DZ9EhNiw+0TmQ2EU1ESYguhxqz9UwG2pd
R/FPP1Y/CvvtPpIeZspO6zvRGjcM2Pq72GQ65BTsrmDL5BuZUs5iMfuqJogOUeGzfvFZBwWEBS39
Wo9vcxnKFy44CJoqnLcmDq4dM6Rwx02kw01nEu1BGUwND4N6w5K6WYshUxvYJsGuykNnY4M4QTMp
mcGmQcv4dVSvEwrzNxwj+Q2WHLpewy+hoOBd2GeDF++7Bnan08TxrhmJheAxH14B4WCFX720MY6a
7NW7oatYJsCqg2bCIwW4F69GBFg0VrcM8xy4r9a0HVjl3ymjds4BV9BZMZ1c9mB2+KGHo656fayU
G32yLEeCViMazPp2usw9L8zIKTMPnatJgJtNCfgKidk12ZcZbFnOPLXKnvbZy+biti0dmu9JUX16
+Ew6R9Fll2QpAUh09mPUwvWbwvALy2W8H2T4NBLovHfI8L1vI8VfmGmbkOryFZoToYKWO56MIaTS
0yOzjazMoy2XAPMuFQpKnZZpqZVM4qrNH465XTeXq50XpBuGPZc2wUVDfWHJS8CT5TbROnVnorTa
JkVK4OPECOxQHSuuQp61hhoP/ZRR1UJNPiRerG/6zrpz8HIu58GqaH+xQgjgw1Qh2JhH07LXykJY
FNkm6z7mu9idOwwdtXShyPfk8C6FzPURtlO8CKj/UVOqjt1VkaPKHTDSBNVkcU0ZnnN0TG0dgXpy
nIQmtX6eZ1AVIjOk6+nMsSbjZBbmGZI8jH8DqfxRkHu/7CX0dJOJJaVsYr+w8QxurU7ETHw6PD8B
wxIicu102VJJsT1BIY1soTd3DeZlvdIZPtYFWSSOt6UrtYnJQm3ALdqSrYv2DHpiy92WIKxY4D/3
Ty4HOmGLgDLaYzllqNNHjKc17kYFSRZCUpHunBrfAIdiaXRbyohx829kIHblAK0ecW4OZGgun2rE
5CPMuhLI8Uon7U9jFC+tGm7iimfEnJJjUpAMTaxlKg7EjPPMiFxdM76fLX33x1/+/b/+82v8j/Cn
vC2ziYnDX4o+vy3jomv/+of64y/V//yv+++//uG4tuuzE/ZcZZmO6Vmux///9XEf8wj+6x/i37hA
1IDuOOEyt9Kb6RoZc2QuogpmgQkJ1X/+avY/vxo7IM9mRSkVLe8/vFqUTAAtcnysJBWa6DXikox7
UgpZnv/5Czn//EK2MBX0LV+aprDMv/9YvUZEPqQqPoS2iAg/EYlXbGPJw3Uhprp/bswxevjzl/xX
36SwyC4XDC6F7/3DS9Z5D5i7ipMDhw36KNKqWPoR14rWnPNW/P8/oONyVZqm6VPymNcv4H/9bjbz
m0xZVgKoWfkLW4+4+GOqJbTa/rKH2L7680/n/osv1CaX0+JKt1gWy79/vRwHWGjEZcxSnSQKYaDA
DJmQI0SPH90QF4mbOv3uz19T/KuvVDlAbzzpuz7akL9/UYKvUHt3RnLQEfvibWspUNQYAjG4rh0z
VS94LMMPC/EpCOX0yjRAzx1eQkYRx3qIrS9mjYTxNHQZLgIz3OTUKon38X+8zX9xVdsOPwJ4Qmk7
phJ//zaTcaRnEll6IN+wW5dDkm3Y3zEbztl8cCO4rP0TvauFY6/QmBAiphFJej6VPc9tBCRjoVY5
YL/Nf5N2Jr1tM1EW/UUEWCwWi9xqljzKduwkGyIj53nmr+/D9KJjxbDxoXcBApgSRVa9eu/ec9//
YG/9ZmyE/Gg2glftXNw+C4qInoMxPkUYCV+gjkbXtTeqctU25Sxuw9DJ4d3bEV3Y9y/85g/nKtvT
tmU5NhXn6zvSI/dgWuficM1lQo+xpGtuitOgOqiz1RITDzTtKjEoIwp07RhTTSLH7OxZqpBOZEBR
6di0Do206D54cSy1fO2LJU+ZAqUEjXWWCO/itpA60o4y7MNTGjtsdJMX4Mtb6K9M3ljvZ7sH6DXE
z5xas2uBc6bdIM+FXW6pMf02Bq29Bx3Rn11Vo7q20G5gFXT7kma/Z4AnaYwHi47TaXST4qVUkwnr
EePtIRYy+C0xZTyZEQVh69gLMDh2OT+18C2lI/Z5qxYkxth8azLSjSpIRt8t7QABSUetHyObfSYR
E9kOjkzvVYFfJAYjgL4GbgisHQqVpm2oh3ovN69aDNl7Kwy+lXONNMggO3maFDbQuqruKKjJ8nJw
VEhE9wflhvA9ykolSCxEHjxmReXccUQvUU5UxbFvdfGczLAYaybKn518ir/W2it/RCbpakCDjJvY
joMDqm5kMfhX+k03J3qnOLMe7NnX1wPZbJx4lb1pcqIrPX8eTmZliY3rYq4dbNQ4CdDQ6xnzB6Mi
KfBrW5gfweWXySEoE4LhjLZ+NMHr4JcGYRAcheX0bNyNCe4OGJVVbbGzFJ9YqIyDpRcjfu1Yv6ah
QaJrktLrMP32472sh2laYR9OTnjX1NfSrrCNgiaEKw7vBJF3L3dV1yDq5FRytps6PiNsQ2bkOwSt
8jTYq2KwYJZALrkh9sZ/8sy02wylMm/SOufFlm4wlsSlV/WzR2uC/g528G+DUfSfnanUsPKAN6dN
Of40caAGNI9rDPLUPQis0+6KY3W8dyB6bJDGWFtwDvp3gsf3UKcZ8jKy4R5VYTFm7WeC1nqgSdjG
Az3f2Mk4PRajGm4Hu1bUTFH6BYieuBIJJAJct9hxjdhNH8yxD+4bKyFDvgRpszbyDgwCZ14OIlnc
5EeSQwfkXn6yRQGQnForaYz9oKwM5jw2W3bvfG4RnC2NbY1/bhXXDMRW7twgjTGi3mTcQ4onra/c
2zh9lRNvA9NSuU6K6yMv14NhDAffCdx5I9p5+Exjt7uOPB9JLA1AtGqhtW2RXRM6TLQmvUhnctap
n7bNtiO2Yqe6KdtpkTpPHVjCO6Op5yP2QPfY9dX8o84t6FTGSIocbslu5+NfufN7XWyz0VsyJF2w
CauklhG+ozYwqGIBv9Dl8uyEefVAJg8YORvv5qyuitwbbrJy8r8XU0OGRkLwRU4M0w3MVH8/abC0
EWpPD9K/Ra55ApsCumRpcSbRHbOXCKT6dWNnbENGmE0vTYNMPCmdxdPshHod4J+7tbMA8pE/RYp8
IiPtltZH5/3IGsSKSdXmO8ViwePSJUdG5vYB/+xwGyVqfAlNvpDdKfPLPAAO2eB4cm9pZLQ/MMM2
ydrtfJrSshx3E+4ZxncJwTiDNXmESeOgCBM/uDFChuM8MuNvS1S188FW/sZWpEzNHmnhouWQelGu
eABC86xNopPlJ3GyabFaACZ2XyIPeITd1+IlbpiyvL8NLdXk3wu9ErbLLVTSWopOZVoXu5AAS8sU
IVq4y+j/h74n1I1e3h0Kp+BzPBKwNRaa9NeSYJ/3Ly2WPf+fa1sOi7MttWXKi00GXqirGaJkp5nQ
vHVe2BFK3VJ/am10w7Q9CAu1S86SHBJoUYrm60CwzR2rhnv1wSe53O7+3AWHc5hFo8YWf/bqvypF
I7Xd3k2Fe1AG2IwJauR1U4/WpsKxtkY4NK5lTbRAhZLrEHoaVW7FhPj9D+EuG/7l7dDMPyzQJR61
8cXt6HjuUCykpIClwfyZiFgE5djOqeYmcLQ2qPMSu+cIKAAEB6fy5lwEeaHvwxkpBtSyGggOtiRE
CcxSlFxHJLAGp97OTfC8dXNesr8AINB/xFyCxYyWvJC+t8FCDtPbsG3En8CZ5ZHzX/zkx8F4DqWN
Y9NpfBOSYYtYQeQTYkeh5/wzo2RcPxJZEGmnTU0wSts7vNF/Oocwg+19LCPnif1w6edYzALWWQht
fJ1x0jP3wTwNJTWBjwBJF6VH9NYMSP5kpjYtk0nEMExDGkIYiykpx2Mztvn3KUqfMj/S32mjB9mm
d1KQJs1IKLDTpvnjMBlWuXaG3IB2lxpy+T5eiJhWzSmm2Jz+H5C7QD3VHIT3Fs24DEpCP137KGgi
6DMuoS6to78zwprI09YYjB9HEgrrZ82afFPYJMRvizCC4drjZL7Wpmsz74wLDykdHSNnp0EuTnex
Hh68OUGrW1jtf6xYl2eVWl+ajgu/0xPLMvLXs9pzFDV10gZwzLH+YY+6khmlQxKOxi5JOudIF8P/
YJW4rN7/XNPjyzhLsSqd5RDy1zUVG4AiLTslviVsn/PI8JgHRiPOt/ffgbeuQ6uXqwhpu/ZlTUyK
60jzp4MX7Mr2ES4T5CfV92n8wff5cyq6fNew2biWZXI+ZLT1+gt1JlAY7GfpySzS2yAIge6Mtp3j
0XGcr91UsYE1edWfqw6GMsaccmtmev/+l13W84vPQOuXw7dQFNn8qq8/g90Kq+ssHzlFnVi/ZBPP
zxQ3dEXNafjR6MJuP1hh3vrWnuAL082w6Cw4F9/aKkZKFdcLTsxHNfbubJtqnzQmhvBX2una3xW9
8se+sUKYECpvr2t7qSPf/9po0t/64sz9PMQtShLJ9/qLdyYkD1AUIYQfetMjW8OeqBtiLWKEE4w3
oGmk/eCscpnCvSqAM49w5TeFEeO59LIJl6BTbMMq1j9CXVkETkVkd8w1jJ6hMK+ULJbMSDiyYTBg
nGWetYmMGk0UeYXbGfw4qvy2PJmxkszevIrgufRn6mhoc6plLiQLd9M0sd7mwGH2w4wAybHK+YQ3
pUDNx7n1thokYYr4dc8ta+NOTCLdZSG8vXWW91DyU8NG/pUqNF6Zj9FnkoaNJNz4MgX0z42QtCZy
WDhBmL1DhUwwZB/FBGOx3u/IT2MiMjQDH7Nwnu2AqPoEYAc2/sy6jyNeQJzboLjxfEcERZwXiNLG
bEmEieFMI/4I9Slm5Lav/AAxUs0UHdgkagpBYtE8BPazhQahoOW588LJJfllFGuOgfMhBpWOrqVU
/ALoSL5ExiyvCXZ1UYJ21aG3uvzBikgf2PYYd3cBvq610Rswy2PycJYJ6IJ07RvaqUa5y4yhvFaD
dLcNKELET6P7zexntfEyx7hqEsbGIR32lc6oYucCv2lJs4JGTcuRsQunQ68d476eivizDAwNwwY3
M+4TM5Jb2ysBlpZhwWgk8Nk7PHXy0+nX+8/qZUnGuucJLBsOxYlkN7w4oxMKz3y5RZQxjWKEqhh4
znNE2zzdmwmh1mviiAILebAHTez9K7+5ONCzWgpCywZp/PodiSyT/r3vRDBVZYznDNYl9iYHsJln
hzCxE7R9719RvFF/sB4p6QBMMV3lXKxH1ghXyw8m7zAMGIJq3fr7uXMECOPIJPfD8o9U/SOkBcQI
XprwyBqFWBft9LuZBIYH3sDb9z/Ssq38u0K6rikRfnN8u6iIglaZM4oMorJdXzsEIve6eujrhtlp
31nO6f2rvVEK8/3/72oXyxLaNKO0LSq8uGWOx6HDl1eebLBDA+Fc2g7eFenHLu4QKp7/16Uv+6I6
JmaISI3wCBIG8FluDWve5GkP8qlDzg48KZUhycFDpz/aE5YC/9U9lq60LYcSUdmupvp8/aBlMYlV
ldvjOlQ6I/rH+WLOyYQnd1GaNNg8o2z04QEIIH9z0W4jPg6Fmcg3FOLNB5/mnx+cD0O/XWrbceg/
Xf7gska9FBFyegxyolaw4VQ70ope5tSvr9+/4/+8X8uVPJvOljJ5vpyLKkoCgRkbpH5Hs5RIHcdR
EjA6RKhJ05rDuwOQ7P0L/rv5ckWttQ2A1DVpgC+v3181lBgDuPOTEZ5sPwaC1yDb6zwGOEyG8gwj
l8cCqlLjjjjc9A6IPdDGVBQffIo3bjB3V3CuYud1XedyWZnzWkrphKcewuoae3ieQ/tq0BlMVRx/
cKxaXpiLR0stUwxuM81V6S4f5q9vHIjQBAyKL1IbsWUcFdRAvWvdPNAflHNvfCtat7y6lpY0iC8X
S0RxaHFcOzrlzMLuBwZYhwm58o1LWM8Hb+obz43S2oS3xobIunyxSNidH81Z41qcFCEqUWOpF7uv
nD3t8+7czbb+4B6+cT2HqpubZ1s8qubF9RC+UNxgsSRPbZifOg1xo4aogfdRkY4qou6DJfeN65Fi
KXk8HOmyLlxsAkVr2aEBE/84NjqhFBFyiwOoPdS+XC7KePD91+KfWlC6+s+DaEnXYhZ1sfxgdR31
EDGHr8Z53DDhBn+oa8jsZCFu2joCh2eZ2dbghLkJ/PajJ+ffTY+LMwNSkjWHT6Iv5hJ6aDSYF4tA
6ypwOFfXlQCQUSA43vqkK7qnyCEuYc0nUczrYbi2e49p8xEZGXYfY46gUySTLq9rw8c1+/7NeeO5
pl53HLItaMT/c3NifxYYSfr0FJgoSTaFLmP0dmj51h7o1w9WxH9/Cc/k1GX+eayFp5b//+ttraCT
TFliGYcSl/G44og0bgBhUYbPY/VkdnF5FQkcaBaZmV/7gSrsg0fh32/rmdpkedJCKkHh8/oDmOTS
6CGt2X/tXtylSjknAg+ns85N/cGNFctj9Xpp4jRLi412CwcwT14u/2yJaMXN7FQynllpvyM+sEab
OETBs+3Q3KQHloBYwTcDFAe2rOn1N71Oks+uR5/qg2/+T+UBQ56+HzuRgLbvOBcvQRvSPbeBr54a
ck32UEynbVNnxWNTEc3h9gV+7yH8XjIv+qDKFG9cmQeM8SdboHD56S/uucQK39VzcIw5IFlbwTEn
Ry9G8xp73iSviJGjUx23U5sfjHaYB7rfVpDshm4avoZ+Grk7b8rAiZFLg2u57Zembl3aM0OiADQ4
KYwd/t6JM3z49f2XY/mJLn5C5sj0LV3Tog16+dE7N/HLFJ027MtgvjVMP7vJTcLsoFonOxul/SaC
Gf3BDXvrflkeNTKPjjLlZaHmwwqoybINT/g5x6swwI8T2SpauwoPGvysuymZ6c3nlvzg7Xzj5RBc
lRbMMjzXlxeOvQkpbGoHxBvk0QFydHxV5trYEjYwf/Ad37yUx16DUM2RNCZePxNBbzP+s6L0NHnI
2exaRGfGx+Q9Vtbd+z/hW1fiuZfskooRr7qoRsgEbcq4rtBAWUBcVmE628129nv5SxsRmTHvX+3f
rY0V1GZj40FfttKLAsxj4mVNNck9g2EWOyUQsVu4kn8OHVoeZww/ut4bz8rS31DC8hyJauTiPkba
Bt6V0AV0OrEvcim3pUYDGQGa35Sir7YyqMbvKfD397/n8ncvXgxeCGQWVAuC/uDFahLa1PMNAsSD
JtBErV0CV8udBVUg++8PisQs5DE3UJ4lrYufT4VREFdt5R2Btapd32JbweJVN7d0jaKb97/UZdOI
0QQLo2C3JhsMT8Vla9DN4qSvCDw6gqqeySdMwHULJF8cBUt57gek6+sSwWS/DZlUoi2RSXfn2pn9
gi46iVDK6dJbO4EZHnw5Q3dzRdSjiewcaBtG2aOoc1LbKTdGiFXpg0fv4kFfPjx2r0VCxBNhc954
/UqVCZon4Gb5CZiwm26YIEG/MtBI7jon0B+dJi9Wxv+9mr3IbBA28Hpd1DSF0y5SQDAHQrheeROl
RtJv2nkO2o2DBBBnCXw2Du2G//jBj3QxR/lzZY+Bsssjz1Hy8nhR2PAbPS8LT/UyCiDjFWTU6CT7
inbeYYpqXNQpDIXOE9O66eGUWJBdzh98iIux0j8fYnkv/ypkTBT/IqpVdPRStMpl08hvse4I/x2k
2NmZX5CiDRikGr1fU4n1MAKrS3x07+3e/yAX683/fg6kHdwORyhtXbz/Rt3T+G17fQzi1Nk1cEue
tEratQhUuIWYWn1Q1LzxkC2APHtx3qLmkhff2xpVbheZzE7Yczp7jRgaCUFktHAZ2xx5939bZpav
5/7ZfhWNXDaki7e/xCNp5rPpHZqwq5GoxyaeDK9H4/zBy3OplPlzJQoyNGOO96dl//oHnVwdiQSD
IAKHNHsAkoBPp7KKTej7+VPXkUyTTM06Djv3Vle93EyVpXdWq0krG4KnacKzVZZSHILeqY7v/8YX
a/yfj+YxhAFtjwLLu2wjeMzEDZLjYxo3BkOhCEPtryQkMsPJivAhFU5JvGlQfhPAXj+oCN66LZRt
7IxLzWwCM3h9W8AHQMCgyjrVFU53OqTOtAI+PAfbVnTqe4avEAdembflIZl9BvlYLoIXr4+zu5AR
E+ihUqY4t0Mm8yFpDHgLGOR/NNZ846n0ACVwKuCAxSnmYunzioGskaGl2U+ix8mHqHYb0y7d2CPu
tvd/jDcvpVyatsipTOVerHvCH8yhjkrn2GC5OxGhApkPAwhEsCr+6Oa/sdJ5Lm0qZGMW7QB7WYP/
WmQiUdvjDHqSqMpBHBsUhrDSvWkrZGRBH0niG8ZPHWMEIVZhvvDNi/yjY8Nb39dlFuho5GvS/bNl
/vUZyqqTg8UE6eCMZvNSpBxpXshLdh/rQvvi4b/eXJrRS7FNH5Z7fCngi5ySWIs6MY64i6Biuk2+
wSgDh3LK4w/1Z//uYIKzKCUFilvUt39G5X99s4ZefMh4scf/T2jv3cBWwSwXipjHbhbY7S3mg4DI
25iUipNf16HY+d1YzBs5dQYWG9vMg7u8rtxyU2J7X8yLlM1nBFpQqauUhJEhJL93o/w4dbcJXTlI
XFkYlAKe8qRiCbSgIgpURa7ZHLwE6RYu5WEYPxmDZnDedbZvffBI/buUIK60XM1SgBCRt+X1E8Uf
D5iM1flpakoD4ugsT2VG3Is3yQbKZN0f3AKgQx7pD9awf/cpLqw8DhfMOSwkx68vXGBKwjDQZadI
gAb0KpXh/jOCQ1y5pJ/Klui/9x+lN35dTlDL20NnhY3ustOgc6hYdmQepjwdv5Qlrws05yh+TkZr
mazrHNwRK1795f3rXrwvy/pjSZo9DHToxUrzYoOEDdMglvRjIq8dzvrFrNxzje+mXTnmWD6/f7Hl
S/xdhf+5GA1Wi6rPob3+z7pX1eDvyuRkhW3dbRhgzBKGYo4MIiGw9j6o3O6RBmX9AvZ/OGNgGP5r
K4+ig9KcR4oihO7o5e/aFHwC3RqHDAbEFQf7vrwzsKdWhxEFWYbML4f0+/63fusW2w47InpaV7uX
Z0ffsZSKvDI9wYT2r/mNmyPJbs6hscCDvn+py2POcoOpQZaHlsEcRefrx9YqO0GIaMMxNRfR10Dg
MV2POR3E//a0/nlqHPYTamWPo//lwSNrTbcwMGucajP0NrlbRhvCgIwVGSLTGoHUr1zUH70hb91G
jfx2EZHTpb98Q/jhJrtJiK4Mq9S+I3DR/ZxiBcF67GSgPt6/kW9ezOIirD4OKrCLhafEGlnCQ0pP
TiTKfFu2YfTVRWSsYSLNxbf3L/bWa6E9YNYevQWLiu71r+b09dyJwUpOhUnsfAYg5dEOTHubj3XF
aL12t60jko0MxxrdqeN/UCNfLLJ/fkwOJy6FJA8O6uvXl8+tBmCYFaQnWFrdFW42D1OdX6BhJY3R
rIdhlQgv3AacVbbvf/GLRW+5Mmve8pvyuArs2a+v3Ph0NAwzKOBiNwDwexaFw6Qrgb4SrXG6GUbR
p1fO7JSf//uFaXy4AivE0i27qFRs14ucVKr0lGDm3yQtQoS0QrY7wfdDXQu0wqWX9cEz9Y+2j6/L
IYSSnf2EXuplSzMx+r6ZjTnFKeVERza9YEMnARdGGZ7dCqsrx6GzZaMSGwGPPUScG67z3r5//7sv
T9PFIsxfRepCdwnq1eWnkGTVmwEQ65M1EGMGTsI0P82sR+cQYQ4EMB3D+Xr/km/8zsyq1SLQonJh
4Xj9O7t1NwhYPeymlk94kl1iZDXNbjuIaDzMIdKsHJDi8b9fFGMtsy8qI8W/Xl+UATE5hn6fnTw0
LYRUFTBdVNqCp2vKDa5cdSQbxDi8f9E3FmBb0SNkmsnwmE3u9UVToP1tlArOH4ackI00UM9Xg1F2
T+9fhyzKf39Gzn2IMFyqBsaTF+9O3kdSVQNtBTN1zXaVLmHcQQpmaEjzJTtRlSNU2ZnUs9YJSgef
CNxGUAqYTFJ/MHACEkG9K0bf/u1mFWpOayTBNw58uE3wva8UqOVVY4pCY8GcxNfAUd19x0hvP/Fi
Ddu+DsqDDTbiylcMB9akONq/PTSUsPPmBAM9uLcJOBiJqM9YOOX90An/4KoSPmHsG+eGASkkqVmp
JSURCXmj7eak/IZIUPhsuAtFqu6ZPRFm3CqxHke04mjotfd95Cz3ya1DNDVTydUx8ofpL0Kk9HYi
uOOpqppqP4USOVLb+gqvKfjDPWzBkQZLJb+P0m1GrNU4Z0h/8qcTqQcxMA6AEyROxDOvpD+MYGPH
XFOGpQYg2BXUEFh5dewOX9wMLsbKGmv3p9PbUFTRkZPL2OCB2EzuZB5x5qpNqJ3wE/BU/6pnu98g
JBk2OKvrHR0okDy+38ZnAZ/rsSOKG853nKjdWGXtU9H405lePUjTURENsSmtQUDtZCZ9tFhWgOUX
OAc3vOPxr6ljMBhyG/QmRI5+nyd19sXtpLezrI5ERngV5jZMWgnYyx6ehj4FmYucHaKnBxDG2bva
YBgxOv0MhdeBV+ITgHOcEFqbzy72/UfCrYtj55TVUxvb4VHXVXcvvdL/nA0lTf7JtI+xnfbnqDdc
mNcYpofW0ifF6nVflACuncgeT0YkumMQZVm+I7sPUkTvifKblbdjdo48+pUbcokTCFdhVD9Bk8LV
X/j+QDSlVeSks0Z102zC2uf3gLQREZZR+NcugRflZpqycVu1KYyqJhPnEFJIse1gyrprT5ECt+Lk
m700g2zKLbLtiKwi4NXXuY+KCA513XpHrQJDYqmch2KlcE1fBYbySKAPS86R2XwCfOe7KxkO/bFS
5rivoiT9ii64fjDmboA46qWnXAQlAR1l8xNp7vwA/bG/lqEADpmmsE3X5HvCujNshX5ORUN49gDh
kHOAcrUlVInm3Mqae+cYdGIEwwROfjtFkbiSVaj0fTF1ZbMtEatvJwg18Bw80d4MY+w04HAHeMcF
QVmhPYfXntb9oefJfylAFYG1an3MUW4Ztrd2rsXZwyMTrVUdmDeqrouv4Das9IFzDpbutI7tbhXN
DtmuTe0dQ4hTGFq7qr8FROahMZvJF1gHGNOSFSl0PiYAC1BaxWqinhhZdAwHzV5hVBlnHT76XQlF
LqvMaq2TcPhdC8TVwPsGmy5MqNNVPpjz45xV8gnPPvvxYkMMBKLGrkzAkiWZFV/pUmEbqYqh2dVN
KXA/pVptW43fiEQAr1zjmfFOIjPVqo/ciWZ3OPMQtiTgoGD/FJW6nQm0taiFLX94MiiSH4QZVTNh
Y6k4GISMqhWQToyyY2mvU5llX8K8IOcel3F2akKdn7sEKM6qEv30lIYD3HDt9d9y343uuBCksGlc
AgXJISuufT+svxL7XARrFr75UwbwDwxHNsArcwFiHaYsCK5qLaaDW5mSkzO4oezcTSrsV2DK7Gud
j+LomX1yY1Wwz11hFFee3ZWfgqSXR6qL9qgIVzyCLko/+2NZbiPoJ48a+eOd42v3hvAl5xCIwYz2
RpfPh9DXMd0AQ+xyWSyJf0RHfusypD2DYX8uO03eigQ3RzRh3MuVgFp57QGjOwhK1ps+J0lXDSDA
HA0hsGzHHMB3JO0n6gyaBCH5gUBhgzQcFz5sceXQ0SXPcyOZAmro2Suz0JjRbdzE4V7RUDgJnSVy
XULPPWCRcRGQkbQDT77L2pMneyg/Udza+gC+aUTMOmPJRUVPIbix69a5itoIEgRFw93YGuYhpcV1
m0HyPrWo6T+HXcOm0NkBO1jHeQt5njloiCSAg/AoERrhRgPy/jhNqiUOD8ZyjevvqRq1fTWnhtoI
twcyYRIwJKTB7aNrvW86tzrXbpt9CoqhvUYKqHHlpc4nIGjOnTkXztn2JzJFRaSt70uOxMHUJT0S
tKDP5HLFDmcHvwk2WQUwZkEXuwTJ1+M+87Q6jMINqPg82CEqh+G85hgUflBuv1H5LYJBhXkbaQft
sdfFiU8ZQPBqhnRCYybxzdw6TX3blaBPcLtGkyTS9P0y5Y3Cb+lpmCgXgAdwKH19xcCBilznaOSN
ish1i1nIdsir6lHB4z1Obu/cpDjeP7goIiDr3+KI4z16TYVNfanyX1+395y0DushPTF134QTr6+c
vgyNAKMwgi3Q6XFQ5U3f9p/ElG/p5D8bULJGqzgZSXg2kJ0N1niD4nEtrOIm781fVCN3RZ586ugt
DwQp+5DeBirAtVWCt8t975eXt18n7VzbxJqZQfWSTeXdBJZrP6e42Yg7PMSN92XUIcDR6auPqWRr
hujqfA/tBHRqSIDzNh+go6R5c2elrJtRfpcExlMjfeK/zW0svUeU21dwmSyc/tD5HfxYTdO/5Kl3
bgJF1Yedj3cL2kG76eLihhPArV/IHSQydDxqMy9GwSW/l2zdjR6LfWCY11mhn+Ky/yl1R988pBhX
113aHhy4IPVc/gZzd5JdtM6K6D7zZLHiIPzFR3mzLlRyVg44t8Y6ThDYzGp69OLxlDT6c+XNv5o0
+VEZCRqSpL4r67Bax45aBJ3timizOxaOddOVDyJEXBmLqwmGHqhAf41slvpGT6d5HK6gqn+aDXvX
Gc0WCBJjzAmiEkOcK2mIQ9aE104/beOhAB1o32RVd/TRT21a6V4PlbsxJPrtuAG6YjfZAxaVq3Yi
D9UkRJ6wIopPkJQxCUghnJQc0F7nEWcz6f6hEUwlC2tLAx1qoG18YbQar1J2N6BF1alT1ee+fR5K
uWV6/UiEobn2Y3Pa2gmRpDUligGIzUy+zq27ngjhKjLzHlOftbIQMAGtBReIohJi149pEFtGU8a+
TfKXFi3TNadW2LHgI6jVYEZZfUqWJNlmGHUFn9Wn/FnTULiBG1AAZ5J3hj/tywCwkVtnt0kbfVtG
M1u3TpMt2LkD/duFFr0ZW6de0b9dEkDts55IgmM/P7VVfGwWiMtEulNi8qeS5NRTjUI6As6TstXU
KXSRoPlE1N9aAvAUtsBi3C15wd05FOl1OBhfI7v/jUD9ZxAa+8Ysfk4L3H9Mbyqc6rT87WdA21CV
1Fczn46dO52qMbpmSrMfNdTj2LZupfSCtV1EN3NYgCdBhloM06kAphcO2BCJH+BQk9xUlb/puuBg
C1xQvf1EVszieTolBGDYWX5fDOFP5GDPikq07eUXPFv3BN5sh46oGQOTaN3vpFkeKsXUO5vNjRED
hgmto2Ola1sZu8BTR93H7dYzwKkWst24YiTbXO+1sDegCHexG4KJdkm3wE3lGcl1Tb1CcvmjH057
1w2OzAP2lpWdVFuSM2BuiA+DCrJsM+Ma0MKpt5pb15ifCBchc11u29rVcAyHg5OQf9wJyKb8ylNu
/zCc+I4o08+eC9yxsj5VZIA5CtKHKgMiVYI/EZw8LgWMO+q9vP3CQOhUWeOvQcndwo0mYHBnZfMX
H2B+nUw/+5Lzjpfgc8t+pWF+b9jeD/audV3rb/YE5To0gYtxcP41udXnTsd7j2wnZub3VbSYu8pb
GjfZ2pynpwYqIJ4L687S4W7iRSNmu3qYEuM29ICqZgmWVeHkt9JehsyQdAACpmN1o8FcxFX8UDb1
ycp7SMHeOk6cq4r3y3ApKwSUR53XT34Bd3Ssb1XR3WZR9BT54hRGwwtG5p1UxkOLRrsIot0YA+EB
RVj16Ra0Fz+jtxmBLPrtsLXM4rduRmQOxiFsWWPdNHuRlrGnsL8d/PCQTfYGx8p94qWbIG7OyRKB
DFucQFfM1HOI01zH+aGa8gPkxbuyrLe0kLfSJA00SLJ1L9orq0s/+Q53xS2Pzdwu/PjgOmy49Xak
GIg5ZUJUQnWTTsVdlHIGCqLOWfXN5B5nk3hek3B0vnFCaKt3JdriIcqSowExiKgxUOL1aK8onR+c
ytz0gXkso/BQRKR3hXD5JuM7BRsVa588hQRMWmG3txiSTBLlNuUGP/KetIHbWKBoG+u9quTaHi2A
nryZuYJfxtwTqtDdOBGPbi22drGEsbc9AfDV2crdLUTv3UyOQDgGRMm3WPjVcF+hcnHD7OS02fXc
wdCoYUkrO12XM2iGuskeyyQnDNCzDxoiVhE0R/gRQBaH/Bzmw3cB6TB08GD2A0kpKDGfQeHvuoJH
1iSQxh43pmiug0iepQCFrb3HkPEps1mb5IuB4xo41SVBSvIMVsTKRu3OF+MDNfHBGoN7Mwr3bIq7
RC7G1fxu8iO8XCiuvfbs9+WzZza7tMi/MbHmgDwfMje7bjz/E9lvxqpsi10+519V5w3byjX2RgMS
M2gPIlyoW1N3Gk33h+eM4GLIilcy/lLz/BAmXfRgcBQfM0/PQSJ/qZK8K9LN6rU9IwJpR3jPXZyv
Sif8HGckyBYmKe/57bKk1bW81lBnJlh9pYkvFTMCIB9Dr83Sf4gFYFxbPM2OPCUDP25lBLvQZ1cM
xxl4kTwusaqNICHADB/zyial0lBgbMf1kKXbKcV7SW4jdTOhezrBvl5V5deBBd2ZR6xv9blXwVUL
YF6Y45VsiPgGc5hY/U05hQclkyPvwcYC+uY7wPlLzDCboXWO+GgJcexOkW/SielupUWTr7f7TzqW
+3rOojXBmj/oUxzLHtCDkbQ3YSC/+ElyT8rrZw6UUL6y/oVI52Q1BkTO+ApY1pLDSSEdxgyonCRd
C9HvzVYdckdDlh9juclBsKOorNxtDGd2z450UxfJjQfKaR5IBYpFvDWy/+HovHZbR5Yo+kUEmMOr
RFI52XJ8IRyOmVOTbIavn6V5uMBgBuceWyK7q3bt2iulkCcDSzVQk7vXEu5t1Kl/jImCqfcOoqUT
HQUngaFeYG58uNp86UrzlRgJznjdfLVG95K36bYbHCDEGK5mdStT0scz+FitpaBugSDnRM6L5ghS
6rkjbQpFiusaBLGfkHjAQi/Bfnro5OpGH8Ubnx9/eRRMUXyoi8a3NXkjXOufeOj9SGEdXSXDgjBW
5bNRd2HqTq9sgDlBkXcnjRO57iYorTXOsmHLD35t2vwwuctnwkrceljcfzJqoIr1ny0alGLNf5wB
bCU3UKuGaqdNqlwRoeeDkr3mfc7rQeoM4TLkA5TFKs2GHYw9UHf53U56nUA1dosp5xQM14Rvj+jk
eRa4XvFcTPLdsOen3E3GVVNMn8JVd7XinrhoAm1JyNXCF20ZZEUTQbir7RFAKGXYhJqzIuERhIWU
14hNxDUiwqEf3QCAWDBbsCU0PWlWteWhWRn1Lcu86VhBg1uNrhGHXj9/Yjk/d47zkedEDmvKWRHx
exNDo2QF0fEz2G/xVAeiTF470T+YjtMujaxX7Ko/BNFxuBBOaPAsEfXp1wXh69S/vcrfV0iTjfZh
o5rdNVEH4HWPHFTjFBOZ8hijk8mvEMBbDUnImyLXoHO+SHjfdLE8KTEF/pD+Ix3mg61OruQl9lZ2
o94qt3L9gm8z6uGEtVxEhAmuCZli5YUEPEQIMA/TD5lJbPt5b87jDKbR3PX5ZKwMD3anpiSvjQdj
1Xb0P0lY5BxZW5VWZMUbw0GbkVksEidZidK9LQp7lm5WXyHz3mwruzmaWFkWFMhSr7cEWhGaRuIG
Gef5ndS8U12AwK1cd1u4aMgUL59p1741Vb3BrHrtVeLven3cGgbst1qMN0kLAfHICoYR5wotAUFy
408zmQgivcrhrFoIQQJWmXWoJmtXl+3JG8fXifhxWy0g+rgbKfIjSQq0443h88Iv/yNzZF0/q3nz
0tHOAisGLd7SqGIru2O137V5Amyk35pTfu2yZEebdxjKpd1PPWwvqsVgdjDPspa1z+f0FmEcDxLF
uFdVeSIFap+V5BUyjvVbYg4g57i7Avgsjnbt3LHFsHIzc+9kJgmN5qX0mnu1ZDfWkijP7OGwqOYX
7qM78Tp3g5VcPYMYyuiuIOFvgC2lumRCy3httUQTyEU/OyWpvZ54/CtnPMQjemtpw28gMWRVth3h
UjXuSpdHU2vUU0dQ4bqDeGD2zues5eFgAuaNnHRnpfIYddB8x/qr0LnQXaP7NI32zhU4bU3emW6O
nwrh7Os55ZZpmqeWgBOpL2FTsrRQzppH2qN1ZXPXt1ienarUCIfJUc6mnXmhW1bvDvSTvZ1wXXF9
BvTRp7qmTK+z06STcrSI6k/h58vNDDKRRXq5SYz+CohXoHT1dnCBrlX3PG1eUzV/e5imVzMx+AyH
EmZdlIM4PU6gq/rAnMEGOpmTfwkT1LriruppJBPTrf/6RL0osSFCu1+6lT44R4tND3uEBOHGzRXP
a0lzm4WtIh1CQpuLmrCqLqzY516OuQw07qHUXBMNdGlIyVYVlmG74Z19fUKYa+DUoEsNYnjmGKaC
nUeF7+njk2Llgz/V7Q84xM1gKDvgRXtFdYlZ6XsieCAL26wEYD4hB7ckowPJ60G6ji9jPF1VZf6X
pbmP1XhrOpBSxRD20r0TPLCjca8hXDgAR/CXtktM2rV6ZBGjXLP7cJTsk9dWyi+Vy7dJa1q+CcjD
3dAWZHsqj2RVW13brR40pROtSiJ5/D7rTxk8YiPRNwpBO2FilIeMh2POaFbT+qMG6Tyq2qXsENp0
aI9Fr77RXF2GOLV/Wtu8Dha1mlHSGAOVIm2VnA8C8CvgLoIt6eVMq+4bZpYc08wIoDztWc0L2jSh
oSXFOKs+M8a1uXAhXrMizwAI8ioxR9OYkYtYqr63qMwHkOcq0Z/ryT0ktkmlQ4hXD4GSs9GfzQUQ
ePJWGeQZT272MzjcrdVCI0LEF2B1/iyecFf077Wi/bAEjZQ4AalPltsQg+Kb2gvOt3PSuesFkaJY
4r0K7C6dsUZZ7fweac1Rr8TG7A1qFytUWPs2FpFsnfnxRM3ucCSS4qNwrV8rEnINADMifxrmb8+u
pe6qH6i2FMByPZA5XvCyg6ZuiEEglz4tvtPIcBiZpRuOTN+W6n7J9VuWzjKchUdUcnwkIpNgkcwh
OgSoc6PNd42nPcspV2vXzf0a4F9Kx0+oFMAyRbm7TkVKqUfJn5ifYtAOqu29lpKIENySy1oY9kFX
UkL6IyyNVr533GGTTfGx1KMrmvxRL4e/rgf+njnmS2pV575090QbU3Oav3UaCfBkyEwVz5FRzWdN
ECEqSrmqnGJrd5SkVZkmp7oH00VEMRfwPJ1wK77rivXPMuW31dGZGbV6QiLdDsIDNjjyRHTkL/d5
2CXKrXWrW6aT/z4ZLqht0AxCF/6izGAZBkQdcK5mDU+1r+9Zpj9zG5W+PSR+0cHkKM3pRAjG0Rym
sBbtemGaZrNYjZO1/tGcWl/HpvM6ZNrerSBfDA3Hc9/iHIgGEJWu+lkheq9JcE6onykv0lFnwsXg
sLXoGuKCkktMoUVEsrHkGzSSkHfmnETGz5zYHGZZRjpq8s9EqF4xrDJXemJ9KMIIbYYZdq+tVHvC
pt0TkoIz8M+OYbaQOZo1Sryuo+mSksgE+gJFUE5vnUpQKIRxZSch3Y61tVZc9+RqLrQKZlGTVt2c
YiFxDHYIhOHol3y3t7jlhR9UyAsZ2bFUgI29t2Pjn6QIWfWJvoclSFqCm3wqedGtY9FQTS0cgO5A
U9KoSVDNPaFUQ1761UMH12BxSX08TRw9nt7Mp0n01socbV6/ji16ewTUtFAnVNDmiXfw7spckHtl
Inx6AL3sghTetG3qoC/iw5yOodEA1Eqb/ofG77S42nOWRuPKLFzorBMV71TfSSqYAs2qbpw6EKKN
+otE5y2DFubTGQHaKasJK0sbSJ2Wu/91RsvyO6puomt3Orczx6qzqh/vSbZIzvX2Rcw9LXRVr7Oa
mptExSezrg+KYSPWDPaTUxJTSz177mzjxsPxq8/pobF73xxoLYhIDoaoPJqmPBZRvSMF0ifkZqMm
znUZtcsjzmY0EhpP/ab11c6t05epLN6cMmYS3abvqmaBu0ORqC1lSyRkUDnj2fWs+xxzOLUdDT/P
HCVw4Kpo6wyVWY4HprPom9Tp7yPaW1UTmcPfK5KGaadwTmo2PMVd/ptijeVAXf5lUb4dyBlIC5sK
IGE2oayb0j1nhuUzVAiMXE0gk0W3nJj/ToMY5hCT7bXus9Z+ZE4xEaDxXsI0s1Eu+Hugtw0w++Kc
rnhk5W/dtvpzWRFf1TAANxKOnFb8lOR4+1iAFN8BhBJkc05VuhjFqlg6jREZY10GzCF/Bi7psNSh
lzmgLUkmhghDBLXJsNNEqjXU967P/EmO6NnOeE8i/Y4RnHA4vTi6snuCSXGaiScsSB62IkrUmgXw
VSLxz6r9Pm/ci+u2H5ZHLKI5PyVDcU8Wxydf7snjfoC4uPdy61jpGtgyGdh6vtNYBw9tjTbAY327
VF9mGLrrrCkR8zXzq80I1TWzcdfAPKbL+H90Xn+h5TMMswggN9P3YmS7U7TcxKltrPjS/i8GCAc0
5iA25zeGSZtGPkALpRk6Y0S9VxBPMjmHwuPfAuO8Gn3XryaXgLRxLF/hNOx0hGlbcbZOOt4Ien/q
QRAaXn7QhbefBFN6y7pA53iOTPGn69Fr6TSHujbPTTlfygGM+AQfgVcVPMLRWhbMEfHoMxHd2mkd
ZkX9psax3xjy2EcsT4lqO+nDX2tj1WqW6S1TAdq3jnWPIwhkY030d2uRUD4PQBQmBlndS8x1o5hz
7Ft1vJA2G+uMrh0aTiplUh6Y79l1+hapArvMsqDLlNtYSBwRzbBJmol5hvRuIzyLWjcAydQx9QUF
+Yp6LluTrkVWg6rgBlBoedOSAj7ZVoo4CNM8awMThNTkw5i6TzXuKF/6jxJRu5eKB7jVOMd1tHOA
CXdC+nUWBcX8INPp5i9J8M3eKiozLMjp18SyiV2Ky0gnfCOqOOocjCmewdg4kbck6U8AZlZm3V4S
A/1YNtaqyZUf1asegmW8VzrlpVGaX3SwsxmBO5RpvmrQeOQj9k3q+oWoPT9rll3dLWghMKBnrOtu
3JK6ElOQtsSa9y9Ml+P1HCfE2jSoA2V9mWfKZmH89ioiYtU1u2TythTLAIl1BauOe9eUaNvzPbL7
+xJNjLSn2noqM3sjK8r61AqczHuRtfc3GNl3wXyqjcqttrjjCuqlSWmR7rQ++jH16qxGsbo2i/xe
TBpokVR+50TugAD6lGDlVBS0qTbDJFFPdSqD0tHJN0/f6jS5LV4SStk8Qr66CoRq8Qku4U8sy6tN
XD18Ymi2cFomUF5uVW4fBrkFD/TjzSAc/0uo//C0bKKxVRkezuQ9St3XbP2lTKtNOSR4FzuMmYlS
fFkKBBmnaYAaEDKK/Wzn1a4Hv3a54kBS12xNrdReJQwb4F8gu2ZfJTazlq550aDMu3Z8gBYZSkLf
aZ1SxUf/+zQ6+AYuZndGLxfZN2GUROiIfbdTJtNbqYX8ZdHqONU6u+Fko6eLSfBnekkgS4RZw8TM
0tCQPHib8YUoQ0YyLqmTIgAQHS6Tthcw5+CoLkcMa8FQ1uFYGcGCDAnr0uMJmg9aA4eNjCIstySR
vmLTvLUq/c8stnalrjTpbOe4/BaK3Ja6HmQmacuW9yMy8ERG62A5IkZIet4FQyAQ+OGHafXrqHw1
roasxKHKh3ZgEm7AyfHIhJsJgrQ6Qpg648Gs5MZsHdxA7qaWHiUrL5Y+mX94Cm9xWm2bDuFQ0vz0
ZXEXEWbOUQnB9DKlh+7ketkJE8EJwyGXmMIwyjmWSfKKG4m9xdlXIusN9+eppQqCV+13+fhLo/Dh
jmRECmCQj6W9ut8AyZ0wzSiE8QOPqZUkrLLxkFXiizf/R5Pyu5tTnsF8PcTxpmsgffDhkp7jZh82
r0Cu2bvSUO5cerAiy40miqDylmvkzCFXVIhXZztW2lUyZmmt7pjomDsGLkmX8Gil8I04C9lUDY3O
WSsEePRgQEmq+rFqliHSEY9F+p2w+zIs01df/jY5qbieYsJorNYm8hHtSPoqi5p5SXH2KHEixJdm
yX3iYw8Wqhd0EcAh0ckYoRDCs1EBttUMeKVRhUmqh106nhacDo1Zvy61DFJl9D1TBh786zUEuZ78
deOJXcttV2KpIz+TayZaWTVFE+jHLYoNF7kzHiPIqQjtBjAGRrjOkB3s0QoJ0F55PeXtgm6wZNpJ
cEkT+bV24uHNUhoS6qudjkPNTtXnKJ7+eoVUCoL0u4yU0Pm9auITgRPaqmjMYJy187joTzX4HMdi
3KCp+gbO1oZoV4BwyWFUnbPBXJpMMJdMYmVT9B5UxwFQOj2F2d26/Jsk/TM6QNSNAW6V59zRjlHy
r4JHomfgFnTaUx2WxqDM55nGkJnYp6W+IEdM19HgpBGdBeU830YQggRg+sWrd1PfwEKgSIsTZjPj
O4VkyhVIczq0/QfQ4TbEp9OxtOKc9Yz+nMEEyMO/aXA/i7SK9uxHhErvPSS//awZa2i4JzK1rrnZ
PbWGctLtguOlr65F1J/jrP7X5gghs9yAYefaGlFoGvmTLFBzvOHitG7IcjbxWTV+qo96BvBMCK0h
rXfFcurVRMvuzeQjetZwdzrzB6EeKW0C2kk8xpw+xTbljaLQYA2cTYWv9a+1YnBfuugaauMAQKQM
Fkr/rLv1y6hG76kdn5ayDBOzuU6u97yMyhMkh60E7NhpBhwRhuTkE89QPLokfiHH52ogiesGgWL6
eB8oxNsG0mwjLsZir7KErUNBuTXY8wV76B4m9iomVPyh96iteI7UOkBCSX3d+mij6mpaYjfrMPx6
14cR+JIv/Yuq509L464NeCsIv4xCmuc5ixFC4hfmJjOxIMNHz0ZfZXbh3OgpIw9ADXGy7eLmmSkZ
x5ua3zgEA2Vk9DwZOm++ouE5WTo/xkDYR94bZPN6YyacYcCz9GNfCR8f6T7B/m4Kz/rGDAnoWCKn
B6WLVQVAonuqI5dic6TyiDJrPDhG+7Df0RvlSckXi4jMjA9pbT7MILjngkIDcdPtuu/OdX5nxTtQ
qAaJVlo4DdWcyyh5sNL9SCpf+WLtRpJ+t1TkX8NgnYHJbknEIDhvKH02ZedNWdo8EqjFemOdiHgQ
fulVTwuMdbI8n/oiYvMaK53a5fusLbfCTNfIpxsn6jsMDA18FXiBrME8ESdzVSttMyv10RkBvs3o
YjY7P4pSPRcpFKLGevImZKJoOCNxb4TbGjdcXjiJrJq5gcd50FQZHg0PBCUkjxXT7kMn9LDKKwYB
yqq1DcpnwkdL6Y+yenLmmELDCAQhNqS5Pkc2cnM7+VbaX+NKFquM+VsFCztQjTEYS057Qq97DrOS
7L9iwO7bpKl3KOEK3nR3Me8yL7xdgRlvo7oMO/hEl8xfXFERogrubsuohp8NuxotNFaU/zc2oN0Q
tzp7+PKkTJMvc8GyDl3H4ZVr5/7b08Q/2MSbuGxCG2TJKi+4GR4kVHDsaDQnN5l2vc6cYjQ3MS9q
+aOYYIC0LBQs3+qG/kZ21uyrZvuuxR1zDUqhjuGBnsaXrqgI+U5WZCyui+61R3SrvOgNP5TPKRI4
3L99D8Ouaa4KbqzE06+6BdKtbxk7INfYAzPbZrV09sZItV3hkMlKodw1w23oObU0Ajutwrja7Rho
8SdpOkD4kP1Bdc4ENWIlOntKyXAPV0OCnqkVMJCH5J5ZGxofZlslT5SSEy0zVkHc1L6Kb6tj9jiY
32lrIi9mx9bILzQ2wZCRf11aO72blrWjXPOW66WFne0XQCJXk8yfWDgzVsKq95OkY2wr7Zw/fHm5
SxfmMIFem9jVQVha135aLp3l7VSprNRxCfkFBmCSVdg4drtqdGy/7gFL1i9Nw3XGbgBsK2wUeQZ3
mXDqIjzDT9pFZEt6JRabMj8xAieq26jogOlG9QbQX67cFV0LoFutiyw94MLmHq7VT8WVPAEU7kve
r7zBfi8N5oikZl30HODm2JxjbyZjsbsubs8gK6nXI0nM3iLWc820Vp/oVelfDXrfCWuMzCnUwC42
ruJhDh92yCLTP459GlcYN+Yf4QhOt047jzKYvI34t4wU8w8ts/zXun3+BZhpOlkOGeF4wuf8fUwq
Addljpx/HYvZW9OOYmKImVSKTzm4/LMyzq26riqtORPhnJ6crHakvxAiXxwErEf8yIqy7DXZ6Hut
IIA9lORl1BAOXRCAtYlIthRV9SpjmSwr75/rfRnzNSrtTZrqWzOK/jXeK4h6H5KUv5TuzhkZo1lx
T9c8ynU/92d7oQQRgzmRLsyHMMk/VPpfux7u6fQYaIr+QJV0AlH1qmJfxlOLfJPAAUvmSwWgTDUJ
ZBcp/npbQwh0FpACzRRkHi92afpOm5y7adi0tvTxUweOoaznxXvSkHU1E2Zqb6ghO1nDao5RiuaF
MWAt2KJUvx2EHwhKziYvucGy/qIlAusorNLBHF452xF12i0JwRUuOb1ei1GcYlX5ZuQBJ9Ax/MnG
0OHlm4HDeFaYQKu00wL/lYJ8ADQwYPhLfLNefmmz+tF6IpyZBEh3JD6U6aWY5DVTi58k1kpyYqwD
uixiUvznMdztgUaMFTQu1ry4XQLcwXybII9KgMeNAt47OjsJB7m7IHF341HI7tIutEAR/SILjGtU
5RDPp98ymMbcyqTdoH2aNwquEpppGHvLWWjGmzWQV1N6B5afAq1iFT4Vn3MlgkIUZ96gX4FPmMkx
KaH40Feuk2+iOboVk/IS9wJaHydPOvciGJfsPKbNamDE0wr3a1L00E5J7chp1xztnrjKq0FADpDG
J36rrZIOsDD1lUpLxFp+OLLabmX9T1EtgTLbx/ERr2/DamiLK45IgLiEIKZNy96EBoMh2bhVRFJF
1gYWvM3Wq86e1WzYktj0mfI8NdwvXRYfxprSusTEjlogZ2wI6rCOZ/6KEgF/aC+4mn1uuOwcj7zA
BT11Uktfz/utTq6rJpHZLOoJmHCQhdR/RuxSbDPorsQ3yVXnUuEQ5gWYtRaMF5mImeKPbvky07Tm
stvZXWOunJ6PIm52hYEV0MTEbjJAJgX3pe3ZfUhd4vt1UxwysAN+kksa/8g8YxMNi4HjB7Ic9nZv
n+Hz6RaM3wX0MxXvTxl98lu9VlOJ34Op5OIcUX7uRS92qMjXGdwHKNrL1GICLJCp2yhJUW+wYLDa
cRywKXiLdyPG9CNnpS8leIRA07W0o39DwarAWLM/2YqdmhenBWaYB0SkmG+z6eIaVNakQ+7i0Tu4
5RDgaWZwgurgcjiXs37IF8MveSXWuEHc41Ij6NfObWzEwRblMTXa1TTiSizEt5kVL26TzUw1uiro
YqDGzWN0RX6quZS+meW7lCnRigWqzTxhT0niW/cIqoULi4lprRnjjfsjHLvWl1g7CKylfC5xVcGY
JtjqEqEASPfUKdVVSpfVQVAfjrttejfQCYBAQtHe3IKTPcqUYF6WwKa77S2Iq40djEZ5csSV1a17
U2cxz0X1RhX/sEthfILI3fZUsksMkaRpLBxOg4TKyNfJIgejtIsnm3usVqBgkm6tTYwII+/Wjtx7
w2St+4Q7SLpl2JgZ/at3iZT32nY2dZRivSHPN6kJxjH1UMzzfcQTQ+xkso49dYRpWWaMzFozY3tP
YdtAzITejvml54tOY3Vb2u066lCDlIZ71+b2RgXif9Jda4m2tyb3M/W0mzEoPk7G/TBgFgSjnHWg
LgkLe8txscFg2GI48gFQXM3aCEbd+m5Bqqge7kGYRitO7W3DLAHWZzAZH66Onx+oEwM0ncTj1DnL
icEHWcm+MGBWNtGF22RDqjSnhEqoZ7qDLROK0d20qDLcwv7Egk2sTi+ONjKLbjoIrs7GlB1na/sG
x43dFeZcFvWClPPai7M1yt+umqL9LDK/lcq7mZnPSFAbhx2nyCs2HjWkqVtryadvRclHQsXICgLW
sKHeJg+rXUkZ7Mn2yJQGo+zwUwqsdkM2X2c3DYmI8mOzvhf0fispzEM2Cnww48lr67UqxKXoy6dl
2vKCpRs5uRqHbWMyYFZRGu9iMD4tbfp2Y+YgEpVF7Uqswulds9pzy54G9k2CtFLDgRVoxmevUa7Z
bP1NmMbWcFEnrFDzuZ3p00XHWzPa1U4d7EPdAPBJnUPVab+EE/fr/GGQfThJIxlvCnJ0ETaoh/Bx
FcxwmLnqq6LPAlVtbk2mvFV6H+RttRdZt0v5b0xsT4UqzkOihr0GlXccf7PU2HCNkhBEuzBn2zHF
RQcuR6zGmRlt5RYHb3CvevQw31L7yH4/mn23Mgz5PMv4w8kkg0h7hz631yhGGnf4rMCBMC9R0LB0
7621zGuV1Oe8i5Cjh0PKql3RDF8EA/IXsWdmKbzMcY8DcOSNngZQJjXPBZLod47vZz3GBXOADN5P
XVMQuC2f06MPGUb3nmrVLn6EbyDn8lPfmfB8Sxtd3QHOsBo0imgM+YJNcSU37iXy6NpSxHvqJofK
mK7ZgNRUwOrrdHjH8sgyCZ2HlaAENvZpalwysAvWGitNuYs+/xgsjxlMfOh0lAHk7Kf0seaiiZvb
xWvVGm7RMNBSdrwgEQ6LJI6YX8u1WxFlPE3oQCTaqRBFB+jBD0tfn8AK7zBGLlibug6LYau3SQih
89kYoZAWMhF+8wgtkYY5b6LG2gjMqDhnsOO3fwXD6zmB9dfNQ7nWWvOQmNi926ljGM0pT42494Qn
11ZX00pi8bBk/btk6p8zPtkeLg28e/wezt0q9Gfqn2Ns5n91NZ5NsA2suQVeJ+m2zb+s5hXnlLhE
OAbSOsMTiOdNaHMTtFjmTFkddF30oUzjoPPEv6Qiqrgqei6L2Iph4ULbbSK4lRNaXzq/2DNwHLev
jnKqXubc9hD0nIBY2sfd1dmBMvWPqv5GCPPFwlfU1HbMDG3cmzG5343uHLxkRoB0T8yI10qpUILy
3ZYNOoRpAAQ3+nw/AjVdLX0fAoU8CO4YZkJnnZMsYjOUTmpiXa4K9Tw6a5H6CYm68jFTbYgkhsNK
+rzmfRKlEIydsZdFSkm54AeBRuJD3vxFBWFUCChEVva51pZpLdJ6azcaDvs0enjF8LmKymOzz2Gv
8jH6SpeRTSdvkzjN+2yUr45geFnU+lNGjVs0+Ys5Zr5kJ4RPcleVBnnvyzNkW9Nv7FIN84zBiVf7
js5spzZhKvfzWumLxz6P2EAgfnzrBq5kFqwk0+zRe850MqjaBJkxKb8N7nBsVkFKlwS7ae052k9S
jieiAMLMzp4k/y/ETm+GpQ9hldxHLfvXJ2Jnxe0pyueLE3UXO6noQKwbxSD3p85Nq9mUxXEw5MNv
I+e/qk833ZifwW49jS1uetNp3hyGZYWGoEb4ga/zWXN0nRLGMwMO6X6c7yyrhFU3QhyJWVSqeV2T
TP0Wdn1S0/LGpNLv5/xmxAXfVg0lrtkwCUWBUw9L5rzlLpRYaFvb0owPjw4omo2LwMHfCvVDJxez
YYfWkeaLze3gLuOpbqwvTSig082T2rt/AGfr62IyYy3iHyIAdgsKYyHFeUr4zdSlXanukLKzmuHu
my0TvaPhMquePSmOtuqOu1LlAcG0RRJlPbyMYwv01ETUzzkK6hpnuomhryv/xfw4sKL6fV0lGyVq
DnZnn6ErHxVsOVmr4H+w2p0e1x+ESDG1XvKtZeo3GTvwNsHQog94TDBV+dXzY6qPFUFCrg5am8SU
bu5fWcgtk5GvTp2uiVt+Kcu40GfmKhrWVO+MjHJPF5z9C8TlcslxUvXme8xjsOoVx/YHWtekSEII
hH8ssR0nYGY16eQ+e7UvlcaOjMKEC4LZdYzZ5avYQjbayFh1EsdGgzPSWr5pWF8IQXsGOaX7Sjde
I0P5nWfztRgmKqHc2vRMJkkE++tqZPlBNd8aIw0KtCAbnLViCDa0q/YeVfjg5/65hBbDinf/hJ+7
D8ipAYaqmFNgeaaz4kn6kaW8VJ7xHhNSu1VzpkeJWN7Ncji3EcT3rH6rSyUopvybHRS+PKXPQmJn
/7mVd89ZuuOwTn2SEk6RITYLebSRJQCtay+DLH6GzsEvEO1KOchwyaxAYtd51hrupA5vDrOcNhQg
NHflNLlBM8nthF5h6VUVpBMFdiTqmUoTpqDrKr7IKuQTp8VokrpsP9TmXjf7pzQxfG2cHLaEtEBE
BceX+FvGcdNKR8fHzfK3y3K/VFDgln2TYJtxOBhowE2uxijhJ4C6agtraxbOSm0N35rF8+LEbx2Y
v3WTcxCLQW70WoZK43G8snOpC1Jm5bhNuefRHl8B67SbStDq4arb8memLcjieWOzrETvkf+1k12t
cGhgOsGs2Uy9zqHev3ddfFDZ4GXwLfbZkAdjbLHBuJx6TOaRzjyvThC3Zjy+BaMgU1N/4QqtZrU+
l0w7RiHfzIY6E7z9vIqmaj9G+Umb5IbbPydJtiFB0griqv2XPVw/zhg6Ig3KxmhocbiuOdYcl8mC
HTULVpguP2DffIfAec6T7Fe1ZkCNs7Mvm2jyAfy2B0yvQarSsiUsCaS181DbNO5zWz9o5fg2l/1V
7w3IScNTTmhjlRdnu5x5JyaUv+LZKYFRxmjjaepbNs4nYoU2Jpw/7rqOcZxGhdoYeDMNZZWq2HPY
YH4z9ShsS+MI2TUwGUAhwYU67kumve4uT5InJ9abMFOX7hmvhc4ybMHxxclT88zzvg/+YBpHFfA6
bXIXVnZNJWgDSgE51RO215/yDMmvd7LJf/xDpdPw9dG2pkljdp4dCnw3AFnaXxb09+R9BcR5bVs9
syiCja3QcBSkidzjdvPCdJIrVY4v6n+cnUdv3Ej8pr/LnpcAiyySxcNeOncrWsGWdSEcmXPmp9+H
+h/WooRuzGLmMvDA1VWs8AtvsMsvDrsY/1s6n3ro/4pMtRlR75TzxUbR49Wl8mc0xtNsOI0CQZYd
IBv2KytqMwC78Q81BvdKVzbFLGCurZzuPLd/yAvtDpnKeq1NNteee+XoRQ5osN9mFoiTIZxuE0fe
ULFajchHBlK/w4/9SulULPCSAgs0lWvfGMo19qXkazUhDsbZ7tCvBrKsIQ7uchgEVUyPGEi8bLND
DpBzCLPnLNFWCFIfQr3ai2S4gsjxrW5oiFmWc+UYw1zUPpQabBeruq1bb6fLik/S7bsgvs9sBVkF
qNA68GsoRxP8GtO4CwEOsLnjr/ZEI2jqkaOvwBbDHbjPR2JAQ0BrSK34Z+R6mG/brb02AyLYqsZF
WwwbsyE77MLnWuTwmG39sbOL+cuBqhoTzmi1j0oq1V3Z0CSXaFw4/g90ZY9iTA7dRN83DlqiIxhe
jbl1aGF24ENRYXtAc8zfJLH/lYTxLkMgPZzVQEWgXXdW8pemQ7KeFd9xAyYJ4JGF1u/0KtioUs4M
0eyQTgDNVfegXLPB5IV+ITfTjvdzX4jwsWhqEKZS6kfQGZxdPQ92kAI0Sjn02L3AOMQekyBkY+sF
Nq5gmXXNWh6tSuxR4XxSzdBsUxAgKNmdCmMkLTKuwbD8lnr9gkl5SvEWlk5c6y9m4vE7uWxNwlIv
DZ9GsBbrEfRNLMXeschkUcjcpfRHp4783JSvNnDOUK+/2B0K0V1anQBA7Dt/Luj1DR4uTfUrn93c
PG/aDQLErK/7xSrT/GYFuKtfaRRPqq69yUoNY3NEMTYN3FJu3gH01GSGG2QDsvsoL/7IgjcrpPu3
zgLfXvvxOO77hkjTlt13i+d31dCKaQW23b6rcTVUdymnJPd5zKl4vnTSecxwkicvepkaIoJerWOj
vfdn5mzlN7ewSNuN3qdbEWNTm6qbgsQNKim9vqj+mmUKilB38rzhq9k6u5jau9M1QJGM5LsTaHda
1Kw78HC2MVxjhPyrzcLrZhwPHrxWQPc3Y5AC+1eYwOvzejjpHt7UtDP89DWJ6r2eatc5HY19QCgA
Pq971gF9r8sqM3EGi35akTiUGRTZYHyJBgxV3a7b1pFersog+jo2A6LgoBhlPKDDk85oPOeHa1i/
PT8HTdaOf6zB/Ebo9+obIxoyfXjTobQXRuKxw7gOtHD/m15XC89v+KsPJhwy+Vw6RNM9fCXKhMVN
CbEGBt3V2AWwGzSotk4F50uvSFTSecN6/W1tdFuvE98aZA4avdj7dXdXxPmwjkZcPBu8A8CPkLZ4
hTTWiB8D1Sl3pTUCiOp+6KD+UnpDFo/3tsy8e1ye2NSigjzqaLR4eqA8pQyek8J8wnT7JcJQixry
fuDXiWSG0QWFtyb2gPoxia+BiaC9URMaGO1e9sk13SNal9jMb+oZOxVm5R2oEooYw36S4q6zous6
1atNDaKTuv+V8IwH3SVTbWtsYOLcPrlZ/NTLlhBrLB6mOtij3n07pWjZp0DQqgITgZqGkYWpXhMr
zHyrU9ANFKoc/wofr70tzFfk6JytawFEAiYN9pQChdsnX1TxJ8iB1iAE8t0MYDdXIIJJea3IXVfW
RKEj/uPKLN3ouf7gQapex63kgcoBiNQ0fN0ZttLxmlcekaZdUzmXLWXc6N4k76F3BZZKxZgeGeFp
7N2nMcu+GTbtSS/eIC5wGHWemQizqSzTaehUxUtFdBwI42TV2mrQ5b09IZ3gUuBOOHmd+DlKXLZc
lFek+WrW9iGX4vfopF+HUP9beig8ZN1tHUXXWjq9ZKq9Z389ajwdFiqluttTEdK2E1yG2G3v65rH
dtKC26EVv8re4pvWB2HQzM6874FF4x0HjfsKsM0Ko+m/PibfIdk6GcYVEDeA0ToN6vZAB+AU1tyH
GE9STgZHNxV0ZeJtnUNqhvS9qlN3o1Xil9n5Nx4d2qH/2XLdG3lyQyj57Kj0XgtNzlyd0y5zH9tG
Q5euuLOluSY7pChFVdKa2hcvQU1WpQcadZvBde59+4+bp3edWxxESxVqYvVNwr+gnDW4++5bboj7
ijwFYeardMheQ7+5MaBgw9SsAVvSvMKB9yfKC9baT6HUVs1r5GRbNByfvLDb03e/oWbjz3fgTeGN
j2ZpPpVuXmJgUN5r4/hIjD6swxLfWNQqqHvAMZV2cY9qxH2W9D8VzUZdRneeJ3YoXtCQdqAqJVOT
rHvw03FLn7iqr83GuWOvXPuF2PvIVF4pdOp3bti3u3JIn1NeAycu9qZRbwEPrCcn3jZB+dubKr64
1z/asiF28avfKbBYU+EmYXTw/OhEKlGchh4getHd2mDGtj33EoEwhQOAXqIYrpOg3tgeOyVVFDIC
GwyS+6pRntUq48GUZU0xGu49ptz8IZge+6sQFTWrxL3pdN9YYXp8ChpIOwg4/Gja+JBYBTVf7EWn
hDaXEd8plCAJLPu174HsTMNr+BbY/I6AJqCOhMAx8kn9wPDrhCdTuaqJ7Mtu2Lqi+dkW1IggVCLR
4Df71A/uHFXf5VwG9pj/9SFUscMaKKeiv7bb7snk50twV42AB9qYV6o1tlVElcq3Y8ig5QFOO3RG
JPKC8rEiCeBvwGKce6E0Xq3G2gWmfwMvemsSEa96+AsqmmUpEjhYTUUgG2U/67m8wbMEeCo4DDGy
F7774vbhtyHV7hJv2sL7O6IBQgOdno833gKmeqHveaU7/alRFCJmVJDPfV62W5+WX5IAbtUHGsiR
eUwC+asU2U5v5Z6i471F00+vhLu2+nkB4hh71ugUCzz6uuAQRx5sPeuuEjzuY11vTdfxQb3KnRZY
D3HSfoOx9w2W+DGQotjA7L+FfnQQqbMpbSTj6JLHBix1JbuvteUhfc3+TRPqou6KPfyil9qfFi2M
oEZO3Q6nVeB0UK0cMit05koPZnGqPxgFPI9ioFw/sm3GFDUUApMp2+C1Dh4yF3sXG3MG/u4OeOxV
Jdh5g9ZgWh4i93fkjH8dPaSv5t/UUiATBofWma4GQ38ZUnkKUwUgyTx4SAY1OXDdYLiKIrK5IsY2
rLd+2ILvNvHLnSxAaEFX4C56YqyiNU4uRDEjBXIVg5kAWwwau1Zgz1TPz9ea685EN4wwblLprc6v
9ukDyy68yy2bO0rjHnfXY99t3yCAtT6uC/qljpF/GTODNJeEtaq7jUeb2KyC2yJqv8We86U1/ccm
NvcazSCB6tfUNSDIc26c9PdI8zHP4z2G8vehnx1HLKO302wVYZnWN0508NXDTdowhmfkn+nZ14lY
N/ZwX5ZsVYceDbr7W0F26Ef0V8OCo0dIzc7NOpAJ+gtJIeoH+u3MQkCm5OhXOhhFY2O5cMDtAJa6
3nODxhu7dL+3SfIUjT5tKt41vYxZea9Gbbq9zcMXORSHSIiN1Xpwd6b7TJv2QzH+GLvx6M5EYzj2
wBkaKNtZ+y0UksRarqtMXlCZ/ESiD9FDffZIRIoa2cf3KjQheWJi6zI+jeC51oVJcZ06vXjMKi6D
80I7s5jhv6KOFo6Ms74sVrSOg/DNQg0QjXKiGFDWJ+4qhqI8BCaiuJrGB6jX4EaN6C6My+iCt8FS
UMii34jYLOK2tjP7VC0m2A2W32M34eL8lBFLt5U9boYQX/YKf8aNWxPsn5/mckXfBhR4vTActSGx
kFcc+PRS9CLknkqL79GQtH8cOKv+BltleUEncynl+DYW6nizrjcq9sZCI1Rha6hKcFV09hANXJeJ
hYxuVwb1f5YkRopJIXA9fzopxEKVidSq0GzUAE7KLJw7BwD/M7xGkgXYr8oI4u35Jfy4U/hmDMbO
VHgVLAXhuwqBTmPK4hNMR/s1tCtjXkKIRiWxM/IZuI6Bmt77Vupv/j9GRnfUMsHhK9NefLzUo1VD
3hUfi073gPAT+LfXibAadw3TSZ/u+rYgsqEAVJbPRuiioXj+B3z6RR2qCRbKyLhpLVYaEUg9Lzvo
JiClmxPFNCg2sZmn1QUBqqXq1bxzBJ8UgxPdIRVfHMZQVnlHL107VmTg20iHa+eEo0BT3akOQUHa
GEVSrv/75LA3QQHDnV1uliZ14JtqoadWelRyAM9lQNjTV6nSPfvCQJ8dehNxf2tWDBe6M6/yrx8P
YebX/+d/if8NjNYOg8L0j25n6fBkpwoibDEO5kb1FnD03hu0CzLwxqzX9f56gwghOCd8Ol3gnPh+
TOruzViU5XjMQsMIcP8UQKLKUuretW01xvDN1L3Jov0amuHJFknpwsOQ2XMekO3ClB/Nh9FrTd7J
aEDdE1O3MaN3VJf1DvL/SI5RkPfltjtS8Vet+D53+sc71VS+cUGW9rNNaM7GBBamVYiTLTZhEI41
Pp94P+T+rLMQIzbU7aq88P+zOxa7EKCnbqP45s7+Tu/XzBMa3GUXeqHmVuJkWhYqS8B3Nx7kowsb
/rM7hWNFixgco4O+5PuhhgKAaZpZLaFJ3GWnIAgtYLD0gl4J9iCRNkofvkRQhX4EmDPtz2/8zwaX
s9uEsvELN5c6vwMmhBR6m+Tk2Y2/1cKuvMrLiYa5EMHapYi9rZqRjjbSjBdOwmcjE01auBdZOpfa
4iQQX1XllETJqZn6eovo2PRlNMzpys6S+kqZElRUTC1CG7TkwoFYKobPNwzCv4h2k+IBg1osuDk4
dVukWC5CsYzX7oQODGKY1TZErPxG03p0JENJ894hDUISx75gPPVm0/P+PLrI6xm6zStscaUvJMNt
YAZWPpTeEfx++aqhp0JHn7AG5r9BT0FYkMxXfeJ59gaOqU69zXOybp3VA7CBamyzP0md5q82qh3U
fJrwW9iX8htJX37d23oKyCCY8eEegGQIICIKQf1QZ7d+an0WBhu74F71k1a7MK+PF/c8LUUMYbuY
Ui3NQ+jzBWMHxOsoS0zJpkkaG6m57sZKEfBNp7p7sGB4XogzPt6nXAWmIRS3tzJolL4/PBnWIYWj
V+CJhW+SqU3GQ1WM2Z1nWg/I07sXjsuHEMqAmMybhLOiIdANWGydsPB0C7EeeawK5AZWtdf2iPzZ
9re+t42H80fzw9TexrK5hNxZW14sZBjLJqej39nyqDV91W4719KSq8FCRIIk1K7Hu5La4IX79cPR
INaGLkbMZkvdMOXiUE59SP0YeeIDKGz7hxdbJuCXDs6c0QQOkIOxOkIDB3QKtINqQo1C74Xb8MMK
8wsozhE2ulyFH3YRLMxIOSUozLwW1VOqwgFUURrddlo5Hs4v8IcNy1AO0vmUALHLJC5+v3eqLkSc
tki1Y6RXxcGFbYOOPWIjkxYOe8tqp6Nv0v0/P+gn80PGnlOiMHAz7KUnaQFi1m203D+lvcihNmq/
QqOJn30oYLvzI73Fvu/umdmckIOo43w9hxzzDfxPrOHZFbQ3Gx3iPKFdJhIPk+jYqNe4sRoo3YJ8
xZbcRXS2AMvn9R0cDWxvkMqlWJ6kYt3SrL7wmz6bvcXNJzH0wH3PnPf8Pz+pDyC2mNINwDmZ8YME
/ElT3RxfbD/XL2ykD+8Lq0tqQKUZkRHLMhZDBXE9oLc+xEerQL1hPbGNV32UjRsVjuV+CnsItVMx
7OqGCtGFlf8QpjCq4G4nu5vtBZ15Gf6ZpmkOLrvOd0Gq2dGONYcDimTMJpOyhOCLpKWwg47dFgUg
cwQWlRV65fRHkJZDq+wL/oLezmjhw5//YZ8sPy8nv2w+XAIbmfe/K29QHXOANJ8GwGHUnKNJ+wWp
1EL7vvxzfqi39V3sPt5YvrGjDKyf3cXp0jxV4Y0TIASjwG1z1cBhTFtvFNADM/1WR2Gk34bToL4a
YeC+ggIfkByHCgiNdHDzahWHGcFxp/XVKYcgo1YIGDe4FQfgenaTrvvhVxEH5rMeauPPMkujcRd2
oYHEGnb3NNBxKUSYw25/enYWi7UVKDvfnJ/kJzeIwoKD+0qSrWDJ9X49XcMtMy2GpFS0w4vTE6wR
+IZ7iufevgya+KquM3t/fkx7Dj3fLyyWQ4g9y9nPRXGu3w8amiKzlGbjiKOZCOe19D8yuhNGk2xt
D9GHlTEGCskC3BjZU1WFTKyyxvFGpsWM+MtAyA/t1H0xPYqkFFas4WskLMejJdRPQI0rZV1F6Ks0
awfflroKHLkJCD9RyhgQg9+FIJDoerVNcBxGiNdBAoBkZSH1RX0eSF0GmMCc/SLMvJNrs3b9nwTR
GjRrEz5Cp02Nd+2aQXhE+jn0T3EMyuk1yxL0Ifs8DQ6Gluq3tqwIy3jTlb3zEDW8H02pYSPVGXYx
E0hgA1kGLOPO74EXtZE+rDw6dcmajWLeUYbzvLUX+8He8y1BGEf1PD0YYyq+aaMZfEGId2o2FM5z
1NBQrv/P1xwPGNY+uBax/9kZ7z9RCem1GdGdOTiFP10rJ5q+AE0qd5M9qQtDfbxqqESgqGJIXdh4
4i2GSjo7hRU6ZaepkMC29E7Nu6GJy+5CvD7fDYttpzB+cjBYmCPXpSp0KM0aH41eO7ae1f+e+sKO
t5xH5MPcVPtaeIZdXzhdy9uKJ5KUCPMR0gPyveXUsIzWjWS2I9QVSs8xPw1hI0D5dcXxunCoFpN7
G4pq45yT40i3tCrP2qJCTCFOT5Iw4KCXSX9CS6im45agadxqw4UXYvnV/mc8kCncG/ikLcdDN17Q
WcBCh/gm+QEnWXyx/Dzbnp/V8gl8G4XZ4NHjEgOIRRLrmH0SlAWWOWM15F/QFIVcGs2qAhS/fwyp
rzbpaGf71qKhcH7kD7HH29CzBzkrqqjnLIbOssqf/CFKT+yQ7LqdyCHjED6R9Ac4Djoks7jq9Bu9
ANbQ6+m4zya6zjQNB8RbWj8+Kel6F3bwMrj9n9+EeD8ySdiY6YuLM/UblysuTE+x8gS0I9A2CMfL
G2HlWwDeXDH9Dh1HzF3+/vfVoKhFLELKgIa8vQzlw5SansIAG3Fce4udbnIwhiHFS2Z8LUe8kiaF
vkyq9QP+HC3wwSizMV0wNe2+M/R4J4wyufCFPlkMqkLsdRdBA/6dj/s/IQp0kUaDv5KcKr2tvwSN
GO5dX+uevQj7hqZ41Vy9W4MPruGE82afX5BPTjbeUZTbddeaUeKLwWVCAz9E7eSUjAKXpqabdkAM
rL0BXPDCPN8qzf/eW3x17qz5lLFl5qjn/USrDo+bJuzZUaWHebVtD9qVCNGHxURAOjuZWNMuttBL
TXs7oOmtl6nxbBU+7SMDecFjPU4hgD0X4WYtLde4MQ8VPMF6oEIQ58bBdaMO0eE0ynfSFg2+g6r4
KdIB4fHQSmKESkpnl091/SyG1r5OkYyrLsxxGYa8TRH3M4ekjdBOLZZTTWYWk/8i2K81zVXPf33D
BLwBjjPoz/qQI+3QaP2FK1N8coc5hnDY0djVzhnU+4W1W8eSPVIJp26g8WtrgJaEb3fbrplQ2zcg
txIeRM0q9otip1kI+4x62P0GjQjO1gJorgMgXYHmNS7srk+uPVaCEjkPI+X65buR1m7cNQ21zNhq
+rsEYVWsiwOQBiVEGOlL8JYpcpJphLjW+X39dqMuN5sS7Gnq9IwuF1fMYJairSw3PrXOGKNWEvc7
Q+v/OhAhVp0VwsVpOd593QRXFM7pOV6owXw8WIIDTceFg02Dwl1s9qQ3MRs3UZy3a4DKr42nivpX
L2IPvnUwPv7H2VrYTeuMgt0BteUPpXoRhgCYPRxcBwIrOIqp2uas8cr0YgHJwx82Ye2k69SeHQrA
LswQDXV1/kd8nDEfmiapyz+CVHcxYzGiwIocmppJfzhHdwlAIM1HOgAXha/nh/p4zBgK5zdAk5I3
2zDfb/goKad8tHx1xKS239metO7BA5m7rPCqH3lRNrvG0cbt+UE/OWYm8R1vhk61gLB/cbg1E5Tj
MDouWo8R9jGhbqxlNOTEQ3CO6qapf1VFXT6j5miciOOTdVcgAu3DhL6dSulDPu1I/quhuGB8+HE1
4KmbFBh0nlOLnsb71QjjacDeQHfYWWKC6V3me92wEEqNjbh7LBwkFUEZ0J4+vx4fvzfDks/PqSUo
Vnv+83/eLQ1y4CgJ548YXjmbsQ/sh66s613bYI51fqiPTyRDzR0oasSz/+gitA6zqBPIfKqja6Fz
0MxCWeBl5G7yqvo289LoVKk0BsujSqxBMvPCBfvJTImeJNcYAQteQIsFbiw7N1Tp42DUOOVtUBU4
ndR9kd1iXgCz6/xcP17mkqySYjydCC5NaxGhTFpuJBV6c0etcqsj0DVxjyc8mgXnh/l4NUspKYuQ
KhMbCrlY0qHIm6LRKUlNoz2rmpUqea2CVv017dr2diGV0B+ij40fVtRDpT8/+HxS3l/OXMg8CMQC
RAS6Pn/vf7bOWEc58kEQjqawc1/waX6wR9G9lA66nhPMzQtz/eT7zVOlX8zS2rQV3w8nJ26lpDNd
VpN66yozjfFnG9XuY5+mzZ/zU/vk85H8kS/ZhPqS6Pb9WFHf5mkGpYJT4WrXFjjwe+kX3et/HoXb
z56bJxx6sSwoVqmDNncyuEe7GM18Az2v8PbwZd2/58d5K20vvhRqJUyGD2bQc17ceR7CknVf1TCS
o7rZtYb1q2z94ivAQ/e6HsQ90HaIZQia3flh9FMYSD0MCZIu53/G4vzPpRXOH0khXp/E50sMg48s
hI45Vn+glDI8URABRTM4s+BRhRkKiWl55+OFRX1ax94OAs0FWMon47NzBLfcbDtluIszGXlQdiBs
QsIxEYZfpW2Y5psMKYDrEW2YAHcZBfLNN8eB3mGednKDeEp0yX50sY3nVZDcC5RRqS/Mu/n91gKQ
PCDk57SHwgxckK0B5TXaSQYCIhosc/vCqfls0hYOxaQkuk4/aTEcVQV3QAO4PZD9lw8yKdy7zovR
mudFueXNU5s+Q++uUFN9Vbmovp//5osLihQBEIlt0CafQUfcUe9nWxlWKND4tPdySAqYcBNaWJOf
bwZAVPeuVw+/LJUr6rWpfzg/8lts9s+mf8tOEII3aGYRT4FIej+0F9t93SJnh7QkahcHLfXH/Og3
dRTe24HKi1ffGTUNebNKVL8TYKH3moLm0SNeMsu/OGCIzKFODhyXnrQE8GG+R4nFs65cq6z1L/wP
qF1PEu5Am8YV9bwQxkzzM6FQiMx35pmbeDQx2Bi9xEEsFhEd6rOm3cBmS+g/Gl00fstdHRL52P4e
NKuINxKfQXnwgtJFDA2p4Gxf23rxPYts4zftdXQejNoMp3UIJvBPbGk+IDbVZyulZ6rblvXkaGiz
hl2/AeNdj0RWq4GS0F0VoJid1+qI+QTqLy6FVe/GsREJbat0p2T6hOnuFqP3kxW9Jlg7JdEaMbNV
AXgfXCmOVmLi5d6DWGmLbe+UPiIymNcVV51ESw7+inJ+9igufXGyMvpRh9J4ydD9evK7KfjdQHHu
5rYT9O3apgPXWhJAZchv3GVehz8Lqm2lxtHj3keGvUSZEM/59kbPptC/rqsM0LvynRICIIL0a0h0
5Z0To+92lEisPsLWTUdUiM3OXOuGBCxr+PX4PDQCVW582fB/ic1Ru3CyFm/EvL9IhQH9WcSTgFwW
bwSCGBUK3SWAuqITX2yrVzeN3VcXopZFWPg/o9CNBTMBGoH+2vtd3CeaTPoRWdh2bHA98yrdOGhe
3l9rfYOvJcqVj3OMfSFU+3BJzXMjOCAkARxlmPOf//O051JxetwIWxGz1m5brwvLdWm2+g9knvUL
Y4k5SFkcVMqEBjVQmxsRk7z3g436OJZm6gUnu9EfAwNtnTSJUsiEY0TepZnrWkvlY2S33p8gaoqj
hc7aIXSgadtOh8Pv+Xvjs6lT+3VpJyqgKksYYYK8VeFAwD9kBkxCCm/ijiq8efRLGV+Y+Ye7mVWe
8x9Jikn7Ts3f/p9VhiZaOzDtnEPRW+FT1+bhbYDH6T30ZDoA/lj5WCGgwRBjvfUVhy1I4+fn+tnm
Ypr4vCtDUNJcrLxHByiPMSk+2CXd4WMaxSVsJ0Qp/uCRFv5tLYzYsZcNJv/Cs7DMwt62NX7rrmBs
Sc9n8S5g9ls5KLxjVGtruFBAyss2XSvjowfuDmyGQn+KLkNkvjazGHyWwIlDiE5qN64Gvmdvj6j8
Q1v2ams1Bh1Y0/++Mlg12jblDqAJzrxn//k0iAeMFBXydLZgTB51p852OfSqbTspJALC4RXbw/LC
dngDjC4PAi0BG9gQwYG+PHXkTakziqQ/FE6m7lpoXFuMa71DEhYF7oGOwiEbqF7vWrem4oYO0hlE
789npac85FuafaNgym1dDZ0fOWi/zy/KJ0eDBgwpKj26OZqYb8R/FgWQIebBLflMDL0OtlAnUaDA
4RihN7dGrHl9fjj5yfZ0CV3YIAQOFPsWd1+qBanZGzZ9MW0Qd7kg+EdIwYMWmDci9zaOglK5GkwP
u75QJfqPNC/Hp1TgGgIHD4rhUQv9/EsZRupXjhKfhPCQtb+8qG8e6gAq+tqUQ/tF4wlGz6i+pxA1
7W3abqM9Ih2kHEQvmtL9phyt+xtKAYO0djw8gfsozfONGc36Kx1qxLe8X4V+8BK0qo857XHer2zy
kiO5TFJcee0wDKsOSctwO479CNDfK6GfVHUNe9rGGjy7cnwIB9fFUMsarnQMHbmondB4hspgD8fz
C7tYV4fKLXhlslPT4QIiFH7/HVMTK7h+6t2jhXL1Q1ENiEDmFFkV/nSCZO6EZsZ/vGrmMd9KxiAV
qNyj8Pp+TDvoLZi6tPDbHrErZxZHVmMEiT0eky1W08MGbeNLMNTlNcOob80u3XDYuESCix2bWFXk
+noEcCAe8+CGexS5w7RiG2NN0tfOIaFq/6j1CTorTkWIt/YHWcpjikwSCpVQCx59NUAYqrTsSscv
91KFc3Gk5h/INwDBIuhvuqS375elraEh5zRpjkOAuCZpmncHCVJh7OQaT+e/+uK1mYcilXXnVw20
hFoiZXBKc1QVavbRjWD8y0YhHIOcLwC5FjOSsUZBWXSoOOA+IG5dj1ju/PjzWv9zuzlUKLhR6T1S
diMVWOLZOi4VJWeTbg/JLGsT11QWIHyUl96Wz8YBTAYOkqqigxjN+yX1MDAopmnwDjTd0bSM0yZe
T14J7fX8fD4Up0ECUbDndpohGXOV5/1AaI4Gee0pLHgd0SG0qVV7r0kx4YUbtzPqFkWddHaKbmiY
D3ydL02HUM75H2EvF5XfQGuc8ikZFhHb4je4SjPc3BLxyavH7glXJ9Q43MHexYPPzaji/sKdvNyv
85wpFlKlFoQL1Fnez9nle6XlpDsHElYHlU1P7ZHa8tYikdPv81P7dH2pjlDpme8ow50/9D/PjQ+w
S7Q1bzDSrZhn507dXhm+5kU7XgaYoZo9Iilb1QlcpabjMSdklKTRsinEhdLBx2nPlXn2L3uXqqu1
iNRMx6+kXljNMc/c4SkCiPPcN5Z2lJF1qUD91sp9d05YYkrilKdN25UAzd5PG/3Nrs2EkZwopaBI
81wqs7mqhjbApQr3wzDIfrWG01yPqBhQBYPEH6L1jAra7HE1PYL0CdHvsTI+0YSxEQmozAJ9pdFX
u7D5ljcKm4Ezq8h9Zngq6/L+lzYIUMc2AvYnxylihYqC7KD/AuJq1107zMQyI0MKzs80ka36UiFU
wYveTRd+xjJuAtUI8H9m/oCwNLnqF4dgzFMTYQkJ6DqTzq3rFLB9idUMmaSvUuX9npeb/LPzhrWZ
JOah6fDZNvQIC5yQP1AxV29as59ZTRQQKox2L2xlg5VYflNKPjPulHYHYeX7lep5alBKAmPUe94D
wI8EgUyUL9OgT34id68d4LiGDyLt/iLeqb2UEiCSAmZ4kwd8v/M/5q1Q+uHHEE7x3WYkyLJvbyWN
VVSFl5zaskJ/rnRSWGhCYqm50vvIfJRI75TrEf/45y6QBD0lTZphLX3X9R6Qt+rx5JmVJsOmC48Z
iEg6OLHm/w19jOVXGiIrv+nphWpXZQXoInypzGHtal76jORjD8Mw9pPfQSOTr2yeCO23pPpV4++F
6d7As7Tywgn9g8EJ/J/nZ/7xFHN5yfmenAHOIDjefwVNuGlQ6G5+qHSJwKpwio1PL2iLm4N2IZa/
cC8v+Q4pTjcApcBGJIaPA7tJnFdijYMCuFPj2mpfQgB8chTpZZGn0ANwLGf56CnQgUNnaByBaAoR
ia+iUwRpBk0wZKOS2MBTJ3EQmC2lCbHSvPQWfrqy/+9ZeIPo/3NVRyJN+wG0OIZBianWsmHXsYGD
2WkqGy98xs/XlscHsDFFA7l4g0YgdFNbkaHroNJ3MCdbtBdVAcsduxwwmerC6f10PFpGc5eFLHkJ
BxABeuthL/GhTAztTkgEP0JddSe3dutZyce4cECX4Tklam5TCaJV0qDUrfn3/LOYbVZ06INU6iCV
9qeoU5uPmtClxIhhdnbB/s7JncfzR2NZhOEOZftIJYjSgUGCMH0/aDbawukinIIG0erN1ibbclBX
HAuFL2aPw6VjNLqHokzT56tYM6xiNUQUHNeJHMtsrSWeD003iNHcPP/LPm4tfhi/DuajaxJ7LKKA
JsEroYBocRo0r4KfrXNFJ5MZ3cowufSlPwk5Zhyomu9FnRtiCTS0BioVLq6/xyAMELKkytCuW/r9
uxr0HDNuk+41bW4mtIba5hlFn+4S/vCz6UqyshlzIOBgLgoj+ATlmu5M6mAPk4Xn2Yhkp0LaCiHJ
S8zAj/uaDuVcb6MXQ2vAWJyjpuDdNN3eQq7C93DIw9shWiPmFKdPSjYQhsoCsf0LAeSHlGzeaBbx
DS14kzO1vKk6iMFxlhWEUlXjYfRieDb23mVfvOptj4QnKRF66tAWfCrgsY/D8GTheIOni1duNcdq
v+p9hjuvgRpxj5ml6T6d33CfLQuJmO0S7dkmcdj7kyADilGDSt0D8oLQ091puu5IlG6GyPAe8CK8
RBn77Iu7c0xNqCfgTy02+NRm42Sbvn/0BropyFITS+Gc1dbYAWo+6ljnpzf/de9ffyivXGJzLxyk
yTJr0Ud4En3Sewdrkvj+ga9GJ9AzqfRd+NKfzAvKAG0+B26C84EO4ujRBCCJs+QJ3d+NpIegdSr8
qPxBXWCgfbapCPzmBwEuxNz0ef/NrN5Dz4aEBWrGX1BR9d6NezxGIoFGRmF99ZMkoljcaut+9jQi
OkRtWgM3Bh9I4Xqg/BtesAsL/ck1jmgC+FfK9jNCcl6ff69xd3JqN8C5NcxdYy9mMfFOkbwgGuu9
oKzlPgF/yR4ufN05u11+XkakKWFzuD7Q/L1a1bkS+IkNpUSqpoNxgyhZ7z8aA3RnBFmTWqI2iWj9
mHomQgoJyqGNYwDur7Gc/luHxvS91b0hQUpTda9FV5T9gYwojw4jCo5f0mHyMVTuUVfZ/l/Ozmw3
biTIol9EgPvyylpZWi1ZttovhO22ue9MJpNfP4eeh7FKBRV6uoEGDDTM4paMjLj3no5cw4jIs+yL
GtK22VutCUZoDuIZAlvnx2xG2bP+GOn2PLQkuCVhAwV02kK4gZPECFL91gNCztCa6+hYR4S75Ghl
feeQH1UEn6hZNP/Zm+v8eyPy5fOkWcBqCBLv0isP64WXnheQiRcmsdURftY0kJA4JqM181ONhRMd
qe/u8syId0M2mcdOuOLw8X268HCwteV1R3SD0ODcM5knOrZhe86jOiXchW8t/Ch/EQuoy3koatLa
VyczYuby/3GmbJKIEaL8x7N5riQWWq0Ffhl4keaOSuxn0l1+EM9DIqNVE8nNMDS3rlzcP1+Ss4fS
RkrJoIw9K/kMZ8WFsSDRNZaliDRCmgnwzHkqQ33JLNi01qS+WbE2I6mDJQ8RwO6TdJ8ZQ1rS4LbW
KKS0G/xdLQylPTW2vkZMLZ4MNpo7JKfSpy9/CEywqmFVapnLYBBY1Jg4izySxjh7h5GSzYQoX7Q/
x7SqHjNTaP96nkZYDEGqPMzCqcAyfHyD32ku+M7ZAX5cZt+8h/ie377+PNa04Ww/PQk1VQSekf46
OQNZEUQR84kDiVSxHmU2cexIs+WmEaC1ZDq9fPw7LjzYXHfqJloJ3IHzYjmXur6MvfIjQkftu3x2
y+PS1sGmlu0aKecOVx7sd6s+rQCkyLT4eLSpY85uNZGLkzWihY5GX39JlQlG1zbBigi6zL8/PrV3
XzIORc2KkgOnqsfW5+0VVqqNO0GPO8rNyn8kfr141hZlHj8+yoUT4jjUfXSgglUr9/YonjdoSpDB
FwF5LZndt702bP26BKbYC9wyV74a7+6X5Vi0u8hqMNEn8qV+e7hlWlCezIa3sruIbcqHNJg3Y9B3
AANyq3pO+gau1X8+RYJVdSJx2eCQ13J2io7bp5OdKDdKljgAHm+IiPReYmhxzO4+PtT7fQaC7nXi
x8FWxaF/Vu3k1Dq6pfVuJOZAaCR/ztau7CqU4hzRx73eEMtxpGdgwHpSQXYyXKHIkpVFJ8O0HSc7
nMmA/a99eBSvzLXoGjP2xsd3XkDISdpYoTI3GiG0bvyJuJqqXNLdNBTdlTfk/SZjPRauwXW4yGTi
vIeKDNJOlsIi57XXrKNRkr/lkPHvzisYrtPItCpIQGPvZYSW7FchsPK2H9+GtbR/syDzE9YCnHXR
ZRJkWW+fMjOn9ZhMrRv1ZfUvYYzezqrSH9JqcuqkRej7zme0F8e5e6WReuHxtlkM6Vgz7adld7Yq
wmYl/oBkwEhCpUHk0be/GkMS8d6UznjHOqX2//lMHfqpTLipdVHynS0Sfj0QydVlfqRs4S5bsATx
rwD5rwx9pk7fPB3SLR0nLcZy52lddeV8/4gXzq40NSDDNqZP3G1rbdz8VQXaJLxrdhu4UT3WgJST
QLrPzuCAO1mk29B8XEbGb3aqwfiOq8A9mnofh4nWAYHLqm42dpox0MJp0/GZYaixT2uyCGaQHv8A
QwZ/os29eei7AJbyknVPJGLlejhYmvOjyNFqiLktC+K6Wjy6pVFtJhxgpDELPeHp8uaekGDNTJ40
t5j+HYK8cDdywSAfLq1RRtqiSUgyytJ2iWc3gG4nZ9zCKuDbQQhKFTwYSRqHA0WO2rpNkhd7v5yr
zzJl3zx4bXki4Uo0O2eyygd9HOt6CzYWU6RV6gPc2rbQi01R+INz6y2z9a9kCkskcpMBAiMnn7Zh
wtjjVAFL2ojA6Y85mSqhISd3k2WFfFSjoe3Ii+72Km+hKyaE52qjrg5dbRKg1pEUWYoW6HWj2a+V
PxNxZtIc16fRvOuHhqCzujXScVOPQbdvOs25Yk5/15XDtshrZjK6xrvIiv725s89cw0jiN3I1uvm
3zizXAK8M2I5TU+hK1+SCBNpHU19O22J3AyuvOUXXjaHEuPPtI+O0h9T2V/Pnt9VPokzLGrBADBr
8TUylZt2+DTCFnvR81Je8Q5cWtkYY6IX0mlcoLE8+5BUbjyKmUl+xJcjO5YAOtA3lsYzJXB/8Gkp
PAq/0EAu4B/umGxvwR5YV74wF5a2dRpm0GNgT/2u4DHUwE6wRUffecaNqSU48N1+2CNZENtcKIEd
bbS2cXW1sbEuXWdv+hpD5HOf6R3wDX97swvbbFwc/tXJzGr9UEpi3ef1wZ3pwW9TJyhX2q3xSq07
wcWDHWPHMr222v3pTrz5FXxXqDiJMaGdYDHtffsrZnPNjidA9iQ7gxcvSxTFMXgsGdN49pQ+bzXs
s4fGsqZfmg/TejSmf3I1O5/hKS6RvdBmYp3ptwUxbqFTGMGTmQsandDux4V07MKMmiXw7/umHx74
ihFBqLvlnWkk2TNRtuVzlRY2cslY7lKnWE71CspCHG5g01HqhsitYJuRToM3UX3LC2QsiLju1zH+
NrPFySZkdUuxSMJAlq+W4tHa9Grira86+5+lMbQtnTBz2w/EcBtENm7nUcVRXw3TEVSItrWWrvsk
xJzRELZUSsilj6p1qjyiKJNegybvVe1Lw+dik6w5ogmpZlloJqb2a3EIqmaFg14UQ4Nkm4DTo3VE
WKvWO8UQg+FPeBPFCCINz7fkizlr9Qu99+KHQ9wu0G5vUqesdhn7tmlf72cca3IL3FeHrgKYJZMO
+9lpsLjIgzTuU41cNbmm5M0NlJBxzHRCt6WKkrjuXrQmN+6EwnqsB0kTZW0vBoQtBPDrTQmGUo9/
J2zD4RPSt62Ux2ip87s9pSWZOxWCwidvspbf0lfdVvameWcXFXn3tMkXwtVT3k6NnIht7lZ0B+bu
WegmzF3LmL8rCVmUiG3xReaj/JESaH2ih9juG3TZJ6vj0YjdYtw0KbtUNyuGqCxyiZR4Lrc0aMdb
XTbN8zgsauORgTKHLTrPg11l+mEpaquCEeVkj15rzjvS+coQ6YgXCqtIbj3NmffGVPsHh/XiVGSD
eAL4XNBPICMyc4jQ5SMf+XPqRLFbVad0xr1MwjeCSFQdukP8px07wWaqdBBFhqp/tAg7XquRa941
0Os9u1hCv0Iamzpju7Fa3wvbrKqIKyUzHixM8YQwmfly26bt0R3rX2R1EeOL8pfkWX5npuJsF7CB
ekzGqYvIcPN/8r21RbiAlBMbpxXyNrHs6UWTudpi5w4+lV4AudpoPBcqCpj4Io0l4Bq7O8GHm0Op
ddO9r7J4h4/5u8LRcWx6iGRY+vJI9IC2Gx8e2lKsn4xy1reGKGQ4eVX9wGs4HXwSmMKeeR/YNBo1
U+fXD6VVzQ99nCJ/9RaSPHkjmodpdizQ6Gqko20jeyohzbcZrRw9GBy8heYKoF0DUjNNH39NUwe+
Hq3QF9TTqKVwecIGdeZjg1Hr1Bjpd9pNP+1BEwc3BXfjzFCVTWlqe9SZy6OV2Po9Ls2fae5/SYum
PjC+yKKyHcRekHi8H1kIOkYoRPQTR5Od7BVf3tRkvhe1nvwsqL63Vht7WxHXzCR0+a116uEpKQmU
Jays1zaF0xHjP+L/s2G1hpqzmHjmtCQsZKsAXhkWvE5WulTAC1mgPKLG3NEVgEuXtN8znfOAOwoR
Z7DlCLsvFbc5+QisQHV5bEZzzENLz17yocHmIjq5GTULhkCu4vsgz+UPl8zaGYSSr+20aRy2k6Hk
PsthnPkT3e26T8laLXIXzFOfPc6adOoQF7G7mZMBqQ2qm709Dr9s2muPdpUT+BaYYlu31tceU/UP
ohHjh7TK4tDSdOPG9VeO0ZR7r54cmKkm5StzKVKkhRXziVFWmJaF2Cea4dy5LVgGM7HGjcgAmcsg
66LYYvtUg+LYkGTT7jDfzU9x0+YPxHUWh4Se284c0rgO6wJQ3jAVw2nyZuNJGJM81TLuCUglIjZo
Glx6MeEhJGyhcnGyhT+aq6YKuggI0mxjDN0nr1Lxukc2N5qePpGcavYh/N3xCQi4sxsGv/nXzyfr
CeMrvxRyZOR7IBA6TbN3HWEcp9JaX0Mj9r1viZRQG1P8KslI0oQobPBQNPCPtSHbkD4qWKJOGDun
li9NPcRG2OhZynAQCrybLuZRr3NxqrK0pyIOUJBIN9tacJ2P0yDG7bDE9s0seEjsJR1OrYH+3gpi
e4e9edlrcpChbo3ZsSpN69gKgti1QuknyG/NHdadEia2ASIWKGvUo/LZLhBjjlZlSP44/+B1Xu8R
j9Uy98OhdfqaUXfgf6Vl0wOvVM22XZmkflnqz7bUgFI0VNiZp4anWqDT6jvL3KM0yo9uO3u0v5z+
2fKrdosKtaAUTnIgMLlstr6Gk2jTslQfrZHEkSWgxdZpsttLimoiuBsL0ALl8BbQl7z32V+Esxa4
O79FH182jr7zUFVtqwk9riJCmTeK6zakOQ4Ig3hyCtrfztLCsUoJRLdgAjYbUmPGvafG/mXKcxdB
KpQDwrVq8vED0DKKunaib/ePMpTx2k9BBXdDPhvjVN+SDf+FRzx7XJJi/OxbQxbpLQhfF0ncY2/U
zQ5VYAkvC/dv1w39Js1m/5PBvvI2I8L5ya6M4XWsjS5UdaZONOJRhQOQDY6Tg016Ryxzvq2lnh2M
tJ63iIcKPq2sVKIZvFPjWvVrOefmKxvWguQSK4bh6hH1/ZjBsf3qZnaydUSvthKBdli0pJD2c1/u
yPPvD1WOjxEX0RwTCg5ZzS4ttWWGTEfcmD6ndtrdZY2yd2PL0+Pzkb2ZF3rfLTTwcHJprxQJpzbX
s3WUuMGPFZFR3KEEpEpnOvaNPy7mv/Zs1CehT/U+Vt18INPC/pqOvb1ngJnuc+GmBxtqYZRMKdy9
QMJfahl9hPq8poqJLqdi6NKAIS4Z7Rs/8+A5ckafiMMtXigOjUct75ObJYmd0BVJzRYvCbBSkEjJ
V17sglIzdqVLOySXGm1VmqtROujyMUhdqhTJUGPGH8La2pmMEQbG1Mztn1KidPag8rTjUMTq6JtD
daxMQsp16TpbV4O7qxrWmYG0lQc5J+QEVq32KC0g6dMwNeEy12LL3tEKdSCgUZW59o2HRRxID2mO
+GRzUsawe/jABze1wSin0ErztljjN9sV1taLqooKLzXve0wa23Zy6WwxD3t2lcNPC+LmEUmgs/N9
0R2yeVy2zkhpZ5nL19FEpKIxKMhCNTcMAlSlb1BZjw+2tJMdIwRtV4BKoFNiBFt3zszT0rXuljFL
SXpdUR5YA8ZXDKbISbvWCQmBH/eBXtqf4q6Cc9A17fMEKYfG10yrxbL5rGDrIbDddTdmrautV/YJ
HJ1mejF8zbipujQjpD5JIConrXzIyxre6by0O8+v/RY+nkH3ew0Pn/rCep0mAA95XjYoaogqu6lk
PO1lvaQnEhmXcBEAAQvkO1uG9hpUJHvZTY0jt41hDU8m5cZdUZr+o2xlesNC0Gws3oFdIwe2+h0M
O9oAyXfIvhRYZmnHd3+UCZ49vDS2k+s7FVTxoW+WZZ9KBI/E6DrHqjeyU0q6aOS12TSHyiTYdNN3
4A8ya2HBWYT5efK95IFnejrAl2xvZ1rJD9JT/okur7Gr9dSA0tkCSwAKme+QlyRfIWQiY2UfeEBQ
REdhrK1bQ2fGkM61vivNtNkLF62CvkD3Zn6PYFDmnH5ARsuBy6Lust60HxwBIxMJNh/5ZdB3gV4H
/7CgxgjoZp0kfXgTkWzMfrfqpo7KxxGOfQniiolaf5QUHakDTJ1gPfdoaIv/pFUlIG6rWnYVE7CX
wlz3DknJM0hw/W2HVuzGkTPrlq0WH0r4BK3IcZmKxOnCKsdlfMjMWvJKD+KzQf5wypQA6FaHSpmI
p3HZTMREHNy+QDtm9eX3RpMSms/oHAgrAterwd9tVr3giMklhEirtsKo3OfZmVJUaF2/98DS7Yu2
hbIX11/EQHoDJZV/45dVTu2v6j1+zRjzSZ5Tk9GwsKdqACs5ihNajXznTqkOFsO67fhEPWgtgpy4
8sR310KaLwk53Me0jkKxxDXLGgCJzdKPw1F1PTykYvhFVLd78MUYw5NJnV3VuOlOsmRsaZglOwua
6Hc5N9mpWleyYGyWz3ygzc80SKevsuILX05CPjIt0h6I1OrBj+vsBie9fhzRsIeuW9oHFy/PnUan
6iWZ4Dopt+cbblbkd7ZxDkLDbT8R5eHydQSOpApES67bPHR1MzbbZsjTqCos67EpcmOXwdwJM1fA
0SpLto1xMt20edtujYG9YmPV9U+2T6RHq7R57kk/BqAi4b3b8AeBUIDLJB/jIEF49OEC2xPKiP5a
FJ29HL06qA5pCploCUDUOIXwrjRF3g0xVnHk6izBAOsH/rkXUusrO2/WVxCZXXLQATa8+gCd7kkd
q+Yr04T3XaA/ByPME6cvxiL3rOslGh+vZ005j8EsXSBAUtRVgbDvAMnoUT702QNV2wJcTAG3gKab
blflx/ePG7/vml/8ChcFTUCoARrV84wgK008ZwlITPJ6vjujB8zcXBz9bjLy7thZwbXBzaVL/Pfx
zs7amOxJQA1JI/ZH+vcpGZPfiT1/7wt8oB+f2bsOF2fmoTtfQzb597yruKRUg4iCkd3WAJlsUuVu
1wCTxylmT0vzXhyJ4sRZkWo/Pz7wpUuK4A6rI3eOiIqzXvZQOe1sAJc7ZZSL39sCr9pOn4jmDHN3
rp7Gubf+mw0LVRpjIvoV7HrImaKv9bablZZjN/IB8I+Zs1ZRjZdWnzN7VvDo3NF56eW4bmKT2Muv
vDAXTpU4Ud1dRUpEVZxrZIOgLIJ81rITIgXvU9JNzV1TZN7XXjCQCVJo9R9f2nedYk6UmZD5v/8w
Anx7omx8R2N1AZ6GYMyPduMeYurVpbN3c980B1/1zp0dD3bU0dK78sJePFcEZ2idXAYz50IVm098
UNLFOI7KaNh8jtLcm2JwfzoLxA12kNdWiLUTetajxH9Ei3glDCAMOnuOXFGYSylYIS2T6OSCav4T
pe/wYDnxa1nxnRagoK5M3S68nhTx64Lk05R/J7jAjVVI1+uqE2HQ06kAS/5Zp0rbVrM9XLugF15Q
hJukjKziTSw362/5q++uAkWGZdYOkcusb0MfZ96noqRodIb6QFin2k++Xe6HLlefP36MLp3lOjv+
ox5k0TvrQZM61rZAEoOjEmXwlCxG/wuq1HILZVJdCa+4tMyDvqDl/Wc5QDPz9izpW1V0gObkhKlq
Dmeymf61WljxuMrTTwxyxI5MSPKa6sn7BJm3OEiaCldUFvaFJwktORZWRiyc9dmiiy9PITKbsxNz
DTGFMqMJuPdVo67ZsC9dWJ+qjOcWB7kRnA1MB45j9BQOESkKUxwW6FlatlokaGwpQMYrb+T7o5El
RxAQXng0G5Z//oK4Zm4WbZGcFBuuxyXv+jvhQVlugvnaQP79s8qheBkNoBY4XM4Hspkf1PbUaMUp
98WwUTN0z9Zvxn08ZoDu5hTKHIObMOZbdOWNfL8KrEdGcUxlsoo4zu5dFdhpthD7Q6AwY89Gn9x9
ENOQX7J5my4Z49C2MXcfvx8XjkmE8RrNv2asIXN++8yS5pFN/hIrfDy6e5QtGbe2bLObRujBw9gW
7aYimu3rxwe9cDeZiBF6glgFTcx5Tk4NBA//ROwd08qAIQk9C3Am+HVAwg0x3NcsYe/fCe/vw/3R
Sv61+kyaa/Sp5cbRqHo8OEmpDbeOWbnHj8/qvZIDtwEjTcb4CNVdHMtvr6VV9zA16XlEfjOU+Rfg
gDQVwwFnd7FLq8UAXtavKj8iGqDNoiUGHo1dCGlbo+6HIuCpMgNJKP/Hv+vS1Ua/x49j5MpTuV6e
v06/NUHN9TrCkTZpOn9bVpZZ7qd+kSJULsPyK6/qpau91kRcckLeWRveHm62Gqs3lWtFWiwcsR0w
+gA9V5rfXHldLmAOqBDWqeoqEkZVerbeehXDrzX1OmrMzi22pUvLgFl4ya6cn2CzHBVuVsJlTCyJ
wXYBhctnEH6znTrmoU7HF70fm5EJdB3QayR9I4diqrNhj7tF2ne2XxaPRWsq45DX7QIdz5hiPKHL
4D6IoGCfIDD1YJB2+2W58l5eWIVQHnENTbyUuL3Pyh8sSL4jaIlGnd4hg8Muox+QfTnbpkbd0Opg
WXvDUTdymq+lG76vfqgy/+/Q58tQQeCh3tJGJezRYBdeTAZgubkLaFwYpcg3mO6m4spDc+F08dCz
NcLxu0YvnJ2uBOAZW52lR+lUDjvdFN5m8og+KR293RhNiea/sfMdC5h25a29sACuAcrUtsAy3r8d
zuRbWVMoL8pookauqRks7bkb4eKavyLA9z7BINCij1/Jy5cYVxKlF1bV89M1iy7rpCiLyNBs6qHG
/FnIUXvVFn3Y1oZ9LSz3fS29VnprNpmPGIH/vH0lu3h2yPYbAPwVi+acMteguWdlMIEKPXWMfax3
I8OsYaGBwrKgpv3QC+/3x+d8YRlaa+mA1Ho6hbyzb3+EtirLh7mMIwx93b3hyP5pWqZxN+f+tSTp
C0vQKq1Fy7USNGiCvj3UDISbmStpP6Qrl90mHseh2rtmMv9nWge1OtbtNTCER4fF6OxAdjdauV0U
p5SeLK/K0P9G4qe+alYtX//z5cOGw8UjgGUN4Dw7FHOJQsvAwkdkEwV7hFG4JclgXT5ZZuVd6RRc
uFV8MMAK2EQrE65/Vm312D/rvOkoImlm3pOnZ+5ytkO7xm+v9WEuPJroAtbMIKJzMWGcfTMdOQ0y
htB9sj25c4b45GV6cKMjYbpZ+n3Lt1TvvV1ttNcMehdWHG+1/hMAzuExf769dRR3NLYWCmUqwPhu
kP4UAVzt9/2ixKm0PWbXpvoSO/AUPr6RFxYcuoFrpYcyiN3Q2fdRsdYsbH2Lk0YOYTiluOL7Mk53
c53ixo3BHdoZVNOPD3rhbIkNMdns6cTLYIR4e7ZDJhH0S1dGXTKKh97u9cMgevdzp6r7FNn9EQnT
fKzA211Z2P9UF2+3tgifbbzqpJ39SSB4e+SADmrZQx2KEi+DNCOKnBTjotkqq63oVQKy10ZmEaHI
NHifBQkzX8YmF4/L2Lq/HToowz6QZoZQS8lr8qwL6wS/bW1osFiszY23v63XSyPWWgKGaQci/dQq
3182vr6gAfz48r9/ofj76SX88RH67A/fHmhh1p1bI+MiU/bgt6eFMtQcxXQbzESLXjnYhX0oYxsb
zxwi9zV9e30C/y74Ar/QoTfzaBMDltDXpKjZO83SCGSVaW4w0jWRUmizMJ+ImRar7MBcmlC1tViu
FGnv32/OHJMDQRsuhf55yknZjZ2lRjw/yhhiRpZeiZbBKpgfPGpDYN4nxLukm8FWygVGTNDSbe0k
tLA+vv7v3zmuBkzKAOEpr7p+9s4RBFAvoz5qjBSrsT1MfpNTVhQ2m7nC7Zof2mSaihee1vT+4yNf
uBkUU2sm+7o5WIMO396MdHbiyiB96BQnJv4NF860Km0ZOmISjBW7dAtiqt8T2UTPvBNYRhU7vY9/
xPubsBZ04Ef59K6e+7NvR2BDCTdqs4hyjLT5RqWeO+/iJGXWXTmNM+47fKr5obRz74fP8Hj8PKda
71xR/l64FNwF4pwoaNH0s71+eymE0lqpM+45sViMza5uqF+hAcrfRT8mYkPIeBtlFcajzeTyhIRB
4sL6Hkly/fnx9Xj/OiKHhJ0CO4fXnvydtz/E5GOaOEmOXzpLHDwvXqL9duy+90LyGlAX/Pej8fKv
uaYYJvRzJo4OcIchbJlEaggWhI7e+DAJx9ui9L/WNH3/nNMfpm2xmnXxafpnD1u9IDDohUhB4tQO
Qylw0fMi/Oc6Vv84q9PHt6/e1ksPFxcS0TxBWLjszLcX0zA7ZqgGoS9aIIZPs1MHYVJ38yZPgydy
OO1dK7tko2rPezYL/1pj6ML3BV8RWZ4EzmCY1O315/212JX57EtFEuORoOyhjtzRLX712MOBD+H1
TQ65ribGaHFVZY+sNT4jMCUPCid5vRepmxLBIKvfFjkAr/1o5vX245t/4aHn9607uPVcV3vx29+n
KeL5bcbuEWFpc0QVZwCJ0lHeUSEgazLnMODDhuq96l7yNOsozBP1/3jeKRtJa2G0ydDr7LFA5ASS
m7sEDKQ3b2qHbKm8nGDH+5Nx/Ph83xca61JDgUrmAr3e882jZ+eINDJbOypVVM/jLG2kLqy6G5h9
w8viQXbNHS9l9XGvffcuvdV/H/rsLAGN1LAthjEiZ3rcCUPa5BPo885K3Gv22veFw9phZZDG/cSL
f55TnE9ZP1KV+EfCGLMfgI7t3w2zkd3H1/LiCVGaMtKi0fGuv0HAn+h14taOc+lP7U0WF3Dy6kbv
PFw4SyyvfaounBUtY8IF3MBwSYg9e5WWVienyRHlyQVl9Qr13HzpUV56YTKX/eMwavrDkgjbfQ7a
IdYPcZC2GrrmOfne5103bvJg8vSoxLZUbZDZAxj579dj3dWR1RUwWDxftqdh9cf34PRMs0v0Tc9P
daNsIXQUc2zbTV8+PtzFpeXv452tbFKkpLgKrkcTe1/1WDbHvCwJ1quDbmO6aAZXCSLna3/zO/OZ
WaO4GYCbE+di0bW1Yazd0HPwr1RU758KrJPW+hGlmOcTdlbLCG7BNFRpfES0on0jbjf9BWZuyXGz
0Py/8gj+QQ68Ld/Xo9F3Z6rK7uzPNfpreXXxj/rV7GQRMBUTCaCap2OL7t0ORYD8LBTpND9S2qXL
oSSUt7tH6Zk4XwBkzPHeEbJx7oLeth8raRqEYjm8owcaHBbNpK4d72IYZsbGSJe115PbYgzripUx
GmNDtJEHn8YJx8YrrpQi71epdRmkQMaX6bjM/98uymjGlOzwSB4RR9TqONf2Mh8DlwIQsZ5bYALj
54eFYMeEorsuuyuX1Xj/of77B7wzYaXe1POYC15tRydIUy/zVeiihnpDcBRgl4AsggSBsm99GWat
ewQ1iA2OEq/xD4ic7d+aNRSPrcs8FJOAkdTHWlY6XOmc63lMaOFf+Y69p+2R9IUfkJESOZf4KM6+
Y7XI8OCxgz9iWrexPAmzukNsY6B7BzRUHxs+bU8EAKOXyRrZQtcblJhDDwSah2YRm9dmntQeoKku
mVV73jdL1I3E0UxcZBh0k15uuloEKJGaSndvCINGitU4FmRSXNAOac3LWGcbhSb4c8OZf/ZTNhBX
1sBLDwZyPCbrGFeoENf79tfj7kwNLbsAeGaKF2qESmx5al91SJk4wVr9oyeJfIEgbqLxtpxrxJv3
pRRGwNWVR0cElci5CdGLnbb0VZKdLK8VzbGxkIzbfjcaxGw7bnuj9T1Z0Y7Miauuc8flui2qmK/c
6ksLzN+/4uwa1A0keOKi8xNvov1CVaXuk56Q16lEW/nxEstDzwU9X1/YkFGx+nRFjPML7tlT2ULN
yk+E/bpba1aPqNN/84cIAfKhlyTPi7mbtk2mP8fJiAZ0NMJlWKBWG8YPzzVueSAORdDslDEejFo7
mNXyj2sg0++DuOOlGm+HRt2I1eTnd/5pqLyIsUE4YXghJTze5UZ/bDU331Y9YsNs6HnB5I5Y6We/
9OFUW0YVMiB7rlp5RKhI0sOS3ZhiiiplfIYVELm4ZYJS7JTMHtNiBiOJz6Ufgpchbm9k5xzJgTr0
ifJCICkHlLJdCLnmRgZtlNTNzyS3g3BRydEU1S1e599LAcdmTp+quXnpWqHu+Ts+wadhnlG1/ITl
y7K4n6DwoZakg5sA0g77yTpBZnjEtd0eVR7kYT0ZOBMUgXmFKDajXdxWXvfLzPyX2pQIsKoMu3YG
pWI2213ayQThLv4XszJ2noGgTWqkCs3xF6yIN3k3gj+2nzqno+JxBVFkSXCwZ/eoBRpminZ+JkEr
OEpvVllYaWW9KSt6d+XQxZ97rbrvofIERWwDv8pfcpo8CMCGQxfHe312gILXJyNYIqwLN0HFDMAW
NVAwdoB6OTwBwNxj2LlpR3Kn0xXe6eqfZ0M/GLM5hDj5XzV92ScpHvSpOrR+ci88fd8L9Rg0RGNX
1RAO5BWNtQuBVxwWLysBoRqR7aognBZcl+7cfe3dYZ9ldhyaqbejG4S2OWlPieZvCPZlLJRYN1Nh
zhu31PRbIqd+6AS+6/So7om+3Tstp5TyjmhsNqIiyMhRwKM0pC9j0xbHwGoi8idvzSAnRLu6ISHq
bm6IyfJl/j1mBxNaxvST0LV4CCmboywVZDCYzX3SOd+awCWOxpx2HlZ0Z3K3UqvvoRhsWQy+d2N5
l+FqMacZs1Fv7bLJ9UJvScdD7yRH4BI91wvBdNXfTE0QGsr8MhXEvE09vtYpPg1MWqCX7p2q+I5+
vv9izg5z5jG5la2/Ybe3txGORoTGfgUBchNn9lMe5y3XTLBXt18nR/s3jZODkXzp4uWprhHNpPEn
u0NrWJUGMnxVDpEo7e+mk+5jae+Sccqjrg3uNTygoWc22bb25gdAtjhaq3/1xeWm0ocTlre1YSXO
icCxkaao9gX0zcS87UsxbX0VYHoY9vANIecgb3b7JnQrQw/TRW2tcUy2teqzMFWQ7ZYWRdhk4jTy
dkuybPqpjJCiMRH8NDCp5H/cWsH0mGTLQS/b38SLo33HXFDI7hdI6qM+ic9Lb985U7BD+v19xBvG
vPBrblovaDW/2Q56jzx/Khb32R2dHyYGBjd1b6xBf2UIuWvqVG3ow2G/QEAUAJvQuk9uks/hOFv4
bKedXeg7ZwRZOpmbFoPIYpQ/qr6VWzJdf+lLty9Bqu50xAFp4tzUTfPIKPPQLN33ZrBucTwj4BeY
ogAVYa6grzPlr6iAjYOGyvEmnpeHLtC/deZA36HuH1WhPfwPZeexIzfSLtEnIkAm/ZZFlm/ve5OQ
WhJ90tunv6f+1aglqHGXmhFUjkx+JuLEmFKWdTHeaRQcwdLl74Y5PBHg/jqN+VsztmQ2eMZmwk3V
5e7dhOGI6UM4Stz55vKIwyQJyXpAA+490QxdOdAYqAsSprrOCa40qn0ve3TSFahBpW8MjxEj5DRO
bmB8QZ9zgqRLy3p2OhVa6YbEOyBW9Q+SyK8NJouX1UmPbdIZEXnot1oBQlqoXaYRAMcBMxXWh9FV
Z/tCnCjr8ieep6Oo22M9zfwGpCDr6Y2djN/WMX7I6u5kg3Entao58fS8TTXvmPjNzhNDzlHZ7HtX
fOi9/8AILWDXHIi6Jz6tcJeLM/yUG4ypO3Wf5Xi4ZLojfoAhImuyC+tuVfMRVXJQSPU0Tuve8eo2
HF2meL0z3ejauiNp/UVf9CLQrCTGtiJPsZFuIUB/i6vyxsirK+l0tzxz7zRt2hTVsB+Ecc5182rJ
rI/ed3eMVoBp+5ueZUhlzw9D6of4mDexjq1NTO7GMJv3di7PlGFMefmpBnS57oTUtsv1e+Guh2rR
nyGBOzfwfPBr6eSfyIdE4/soxsd58T8AA0S5aN6QEr/5Bdoae7nTCYYqfRq8ar0isfupHcQOlcoS
4K+rMPJOIspbcglFqUJtlBu9UC/KqRAmrgmuqCyBfmlz+c+7dMH/U2g/q3ggRkTEdxVkfWZZGyPF
T0qIwxTUg8gD28Ngn7UhM6XI7NsEyEf2o4/FRXsdsvRTQT32I86c7JpI333iOCdD2vuhHY7tNFIc
VZsqjQ+eVFvHVpE5pqeB9B5NcLbGZoKkf3xONS47m8DCNtYDkZMigduSQLlUlFE/Og9VJR44t3fk
ou2nYTpKSSqtvTZhnPknglr60LOxCeTDMRtlt8vL4WRqMuIR+JGtxrPUizevJ/6EI8IMaOO+JU35
XNV4EZf+vvOrJzAzz2ViXvX2tF0KjvLFNk9ELILuv5zFHX7Meuqx1Tbadmi1Y6ZN90y/rrFYvSKF
vFks8OmWMt/Y6lQwcqpA60sMgO5YRLJrQt9b6m0/ZDvpTXileAjE8tUb3FM5uDfNlERxzFwuHm5s
NUczAxp23mZA4JC9K2z3GUZNhBGyDsHJYEkwdwbPTFCmbnBRfQQ036jJlX12xvLYtkMgx2neIsfY
GTp/v+thlqxR7omDkdWYlpqg4hLOrPLD19cz/BaIphfeUafPN6vNiUyAdFURYBK3774LKGfCL2ai
jkc2p5cCbXo3hamfWawPkm+WX58aHXdOuuYaN4sVupZ2ABl79rX5VNVJHjTFyhp9VHuGVNbNatpX
bWGog5iXwBfeg74UJ7cfggThUZhyrxi9fF0yIxBW/LPU22mzuO0mnfXrgXPL0uS1KuYQFUkoGMHQ
uGrbdTKszdiIR3DMP0SubzSzeMhxDsilAtgkrphDnRrDe8SafW6wnA8xM4NK6zdObbaBJ1l4WukP
qYnDUI6bwjRIPcbYPXjrti/rc+qlDwPFW+aSQU590FYjlo2LHUrPmmXj++XRsMavoHGXHu6PYpwO
zyWjyLK9z3gEqTV8sZJdBe1a0QNWZjV7NzsU4Ofes8UUES+B87VymB1KO9frd0tZudhSiGVp2Bjk
lH4BUPhLL8LbQDaFkAf04Gd+ApmS5dSiWT8U5dKSC+Q6+GG5TTmBLLVUv/7djvxlWOvQwrIluYQO
srG7vJ3/tH+xk3GBDyUxBU3/wfpBRmgq1qDJvIlnXkmsaL+6oeYn6uQMrdivJiKRf78H5y+/AUPa
CwkSagOPm9/fAniqhZ1EMhyU6MftDDAwZGyevsJJrglb6MavRhF/UBoAHEGqdolAoP1CXP77C4pO
u9C29PwwJXU67z3HU0Sf6UNBma+k74ZzWXivPeB27HPE3hn3DnEw7hPwXv8rUv0fPzd8BkSBTJAN
fu0/RKU8/bKiZl2/tw1PMQSSWbAaq/M0qcz84mL/60tZ6DeYZ9AVOZ/GaKMiPEm1bXxkHUAjaGTP
MJeGF2zd8+P/8xe9fCj2zBftBjYF69MYEQyXXBNT9/YLctorzJScpaT5Xhs1khHMu1811Zf+/Le7
+PJ6XEIQnJgR/iEjJcZhynI1Z0cxCw3LUxzDmm7MawmSdguMHEY6SJIvZrOXr+vTi7JrZpIGywjJ
2me4G+JmjbwRtkDVkk9vaykBPMDQwJT07y/zjxEJEBNuDJQ9bBhI7vt0tfYiNyZhF+mxsPNzViUr
gaWWs0XLJOjz7fFUitl9rCXmwdZ1v1rl/TEe4tWxPtis1qCFG5+jUvssn/G8pcnBbpB4/FR5a0z3
4CPGeZPCmW7YrBdFvHOzzPqVTnXjfHGz/uWiBcfL6cDJQH7hZxJ+WRT8rxjRyriyKg4g8sb0VVmz
M80k/2Jp9NfP6hKhzWFIxPtnNWvpjGlVzXl2aHWbasK1GUzunMITz2j4626PSRPDdJG2APl5Cv//
MVWIaDn50eRxEXMe/H4slapVXhI35SFTWrojlmlaQgqGrLmSrp8nB8yXatg2rdGlZ8Xu74vr7C83
EdNuyGs2FQEHxKdxp1Uy4ibpC8VGhtW4aO10C7V9onfpMOTLNg1rxu3bf1/cf/t5kVxhJBJ8chxK
v39mk6C8RgovPjRqws1nMIbI4HVd83ndL46/v9xHrFAu9jc2HBz+l8//nyfdaNCmirSCE6MuanaO
4mKTITKNNM1Pb3G4NGSv6BDZ2INtQLN+lZTw53KFpQKfkjv4wnb+g7opY/AWLdjS4+QIFThdSiSI
UVsn3yvtDWIFe2Nm6rFry2Gf5nkeICQ3CMjR6LP6yx9NhIQIyd0vfneeM39UQdzk/xvBcpJxiH5O
5fQVE2rfLvCtrnYTjGruAxhZTGOHcPCqExHE17UOCEdJiGTObJ/itXrE5xlOZRdxHh+6btnqGh5R
/63InDe9IqZMAw9i4me/nus+jE1GOp1uP8Xxs2XkrxUy8dRO9hZ1N/Mbgqv06tW1JlLdh2CQw6/a
RwjRahVmwVK/z3P7Oq3GqO9+eHN3MDvjrjPVoa7L85wXG/TXUTJ5H3arv9skXTBWx2AzqQGGWbs+
WDqYBPL1MJgW+akG6B0gCvk+6FUazXr7aMVFFHf2nWGmu7IsfmnJWtKWDExPiqUI2mQ5J7l/LBZ1
hy+kRBTcXy3kGLLvO85lebZTFQF2O8paP/tV97r27l0R2/SI7RYEbgn7gumKzTY8UKKBOSRVxsSq
VqfYnnPGRfm9psdmtAoczjMUxLJ6WNfqbjHz947yu6+qw2ivkWmXhx6ajLJfE49GEEgukR41yTbW
SzzPV06s36VyuFU2UdYNEgBPZ9feG89uhxMnldM1elTs4dlTXNZv5trS/AJ/8ss91Js0YHeEpy6z
ItMiNUtPw2xJzD2RTS9A7fKNXZlAKcQapQUStrRF1NIxpzTpGbCwRsU81vsuGe+BUpEcUbj3o17Z
m5ajc6sUsKiEqJ/CTO8MXVt2nsIVWlg4hUqVHxurwfO/rNvCk/2ucmPJm5nYAyWvg2af9CTNg8FY
6oMYnSroVWMDiLOmW1Q07waVolXNtwWMsaWdrlW1ysOSaZBfEDoFmZFeA7eM4GyJqG2SfTWY+2zV
oi4vwGkqxQVdx0ehEhoNxUi0lgDt8QuQglUtFN6IYyhbfq3J2EYdjwKWgq+65pzTotqXXgthytZ/
rSO52WJ6k1711LMmJdLzboWNYvhx6Djj0Wv9o8N7h2CETIPI9c2Y+DXfmYxUvjhRWq1bZ2mfCjO+
Z/qXhimxqEEMkSjQWCcFUq3LDnkv3XI/X5uXubLquUuNuTA2hdO+2NMFBlDtwFWM95PVxNuKudPW
X8qPiUkVr2JxnKPo5QLroWB5zOcbYs9Nc7lu2asZkzwiAiweS2/9FrvU/X3GTtvOxzXUYxH55jwz
F46LAOTLxOCnZ0WgtE0nNYKxzCWYqRSCxPUOsw+cl23YHe4DPypdemHUyMBGIL7wpvlFgYNt9GFo
zqTcaPtmlWWY+L1+YtPtXBuroOfOVxF6gx7GzIa34P7XvV33WVhZjKtjxo8BqBKm3zYhKqnQ6r2v
0/AvbdtTAi3f9WrMNsPAxe96061Rpq+VZdwkXn+0jZKJCtuDXPAfOFmzYn1OzTjsYT4FUnefbWoa
BhRLR9NLjaM0986wFuhMsUS4TZrST92Ln2y7ScOZkQNIl/jB0tzQm5xDxju2mvlXkSZ3ngOZBZo7
kynzoxbiYDX2FEwI4+GsmKxACiAaiGFIqGE4mpiFBwArfbQK5o3NlCa7vNZvh0zWe3fSx41Rd+t1
5+NF0JdyO1TGXVllB+rFXw1DcwcOUWAY5Y/24vgvkzuEj+c4Zwoas+CZUtva6JrGhmEdT8tYAFpK
o8pkpAhFQGP+TqZomZ2rpbpayzjbUMUNQTWa16lT6EHBTiwYe88PJp1vTnU1c7TuQ+FNi+SQvXS2
+3ohCsrOfPSZsh08BYMCp33sVcc4EQ0AN3A2gidBYjRlCIrL2Zgx8+7J0lkMkbAWKJ4djB6HyM4r
78qx6z05spuVkU3WpcdclmNkQDLvE/dUlMlH0S/hmNsHsxnzcGitH70LL0KfYEakA6JKKZgHoQlr
yob1qVZ972TGQ0PuCqc4dB7DfDLXNlUfZ3dNMqHikFdqIW1PzlHdNreear5nF6nLOt6aJviKrh6+
sTzZju5KeyHH73LMHslSemjl2hw7z03wjDgqNLXucfaAQNC+ohywOIgsV/FVJ6c61+4KmR5sZ303
Jt0LXZtDrV/laUVN4jb1UWVxd1Su9aIIKQqXFObG6jPTK2RWBYYCfAP9Quyt2r69hFZnTX5OY/+l
9FzGL+xJwHnPXBxBotJv5gitzDeaWwaXkdlWD5657Hkc7FtH3MLTfrE17dbql2tuyle/E2+jazxW
Q5kF2B/Pbdpexau67ysMjq5dbAs7PU21uNW78WUYuqjXOsAlNYAEx0nOfj2brAhBBlUjrmEx7YCq
XJZWcFMEJP7t7Kp7VI7btnB/JCghQptFDRm9XUCJez93/rwdxmnn5c3J8fpTkbTsoCbL28D2+74y
xB0scS2gxAf6giM685xXPbcetSpm6mxwm6+DOyHZIa3Dqi0Oh1mXod8a/oFEQHNTrUu6KXqm/JCh
zID4WlTn44L4NHeroCpJvEDX4wZZ5SPJJIbhOqtnZouloscI6N7HDWw5OyxoLHdWLuNt3szjtlRl
8ibKygrszJMw6NR5oFfZzlNqMGtdR/B4xqPhJjUcMBKU2okdgKeA4lgZh6IaFfnKwvuBeggIn+Yw
ahmTrY7JPWQNsIc8Ygc2YLgT1Ls+cGW9qABB77Txmept/Npj6t17t4bqPVhJ9TPWtDjSTOuR9Nxn
0cZmMBSEpTQ+F4vZli8pKyfR1XeFlkMgYhuSdTljaBPcqzQ7EcDhJK9HuV4wN1gUoar0m8TLrNCx
eoNxIn9s4uTU69rZrPUXcuwWBIfGuZoGOzThAwFZ4u+hJcld67pp7FtDZK+Nt145q3Yi4/ami/vr
WK+vNXAdTl3f8hwb2FQyUow7womcMeos67uzuFuO8p1TooYoUnj0xWihMxrUjaXirUimLBjtItnB
zNq6Wr2TQ9tgKOienVL+oLoxoli3vzVmdW9n7dn1spdBK67Hqb7BFfzmSHFIW+MnFBfIgsXP1qcM
0jqK7NjZAxPc1XG8pem7IhQXCb7PXjJv2zfOo59mM4CC85dntplkcxkDKB7VH/MGqO9qGM8rbwpL
A/iovqTylPwl054TDu/pnTXM9yVJ+UlXb5sn2S7O55+DZmUbYWTz1lylszHcElVkc8w9717M/klC
rVNABqN8SvRr4UzlRmKkTLyBi4A5YTQk81U84B5tluTVQHWN3dLaNkltc/g4gHhHh4eRz37NGfYL
xTJTa3K9Z5BehFAxaDLLaBEDF3m69gdd2d+gbf9omum+VyhZzDZ2QpUaTyPg3fBywQbezF3bLRDV
xpnrwNA4yhVQxm507BfQinlISfkmh5zkFpPA2qRjj2/dA3W+brT2cmi477p7ASSCDtnHxXSo1yaL
6jKDfmuiVjcXhCgMwFP8aUxsD8Jx7t1mMkOnlRc2frbX15nlLEu1tll6WHxge90F0ihHkdrFReVs
bE1+jE7MlyQXDx1u/gx36dYpkwMHOcrv7hoRwy/WMy6hucTNOBwBV4lr/KBB8/d1OjRBKRYTL47p
hfYKjrhwjcOaVzplwMR3iwwvENBNw6mLgTol7Aaa4tl21RiYy8gqqO78oO9pnkcLNlFuatetk75X
tvdCKMEDQFo0RPawcxsRLoqDs5etccA28CLnsb0mCAaMW7tSF/jVVZPwl3qS0aiKHpkKmoFvJpyh
QPRsKh1Wx9VLZdjJRo7OsGXYW254kI03jjFqoGwKY9eb4qfZcwDDanN2WsqCwFFZSEFqXAmi1oPe
bF9Ml50IUuYd3x4ig0nLgrJCvV0kwyvAJdhPl0Du1JmeVEEyXeuuSJwpfli2/XKUdtcuvr+JxyrZ
JWa/z2enDSq2nZAk+/00F09OMf5skFJGc+fpW6K+SfwpnaumZCXsVApIXkG6s0b2G2QnFUquaNNK
7+JB08LCJkKAJZQeVboyDggyXH5uWoEqnZJXqDwFVEGr865N0pqibsncaKZCPdvzRC4kzYd8KRrH
uGXaTpRERzLKMnvxnmh3QjN7q3k3kemLs8bTx2cvkyW7eHZEOODjYkUkfq65+wOIT75NmfLteqLA
r32r1V5irRYh9kH9zsBu9KqsdtqhaxO7IsnXKANMRvKncHem083RkC3jSfplnF8kJ8bVPM0pDZXh
jax2aS9uWt9G+OWO7MS8YfbCpB+mt6QXTbPJGnIi1lkz7SBLi/6qTiRS/noc70YswNXN7JDsEhRC
jLfGKLob3a7i3WDEP23+jU1e9OtTqdz0xtHG5MG2u2IT04W/m5lGLyglz6qCxntTyCbfWLAqd6Zy
pr1AerStNNB86ZBUz2xRoXf2+bKDTCj4wmPnvk1jd2uqBZM1dLSj5Ul9A/PQObbKxnXTxv428Se2
rFb/aC9xTh0v62gUKL5Qbie/TNEX1045jI+GinuIWjTE+xqL0A0EDQy/GMxPOoRQcOGmNl9dJFWb
NKNQHHv/FSFhFoGHnI+1DiaAqta/lqnt41eu5CPWunprJuCe4E9phD3CzNsL1j2R0GMX+pip75dS
MzZdaZYHnqJ4jl2glEvi2FHbD8YuT5YhGjrOTM010khf/G8A/lIQyj4IadXG9KM5wCZRN0Rb0g/S
CDvklo8ZtETPps9bzXvkNnVQkKsD7a5vtnZajtz3phN2FkrPYvC9nV5b6Y4j3HxeUJhuByrp225s
loOKTS9KZzUeCoR7ocVhdzQaUYdtVbgh/Vr1AtfSotZxljtPadUdHGPezOowgUD4gCOdOeOt6ybd
xmnG/jQgr9z2YDHPwxxbB3+qu8tHdW4hW3gYT/R63ZC0s4RrP1htQLlMv5MNzRssBmuLQje7Sr2x
2OEdmHqeHxzkHBQSmyRQCjTA+aaDpcsmu1OUV5kajrOieIH/nLz5Et+6jZLzoGUmupBO654nY47f
075ZUzCA9hyxjyi3+WQsp6ERfpDI7IiZLrRnPMp9ulIwNfKO4wygrhXCNzuv2vKQ9eVh8vFZOPl0
Q3nw3RPNU5U7L3XTUM8XBBlnL860/mrs4a5bjIuoxHvW1uZXoXmnss4uIVt0Il05vmiZeJqVbQaE
Gd4brvWsPL/HJww1dnK21aTd0VgAbuZGT1VyEK0mgo4bCt2I+uWMnL+pubVl9tP2tEdS3J4hpx2N
Fkywk16Z3fDRLlU0Fc0tzpjQ1Sn4sp4eq+8qFdZzbSL0qJ7Equ3mojx6mrjNLz5epCVBTHITMiQn
zE21dSlFsYvn70UpQ5akRVjWxple5maM1VthJNdN3hycSUNkNAK5Afk88M8HICI5grhatbkJMAWB
o7T2brbsBGHqm2Z1RYj6+UlbRcMC1jhI6RwXp3x0MC/FKR3+OM+HoZIn9KA9pUy6T83mp6vTilyG
lcQG7JoVzVi/2t9aT10vqx+uKE/IpVcNy/15peDsfOrMxF9AwBlCXrCubHrXqsVAA6k/FIOPmFq/
IuXk1ZWWvgGS91KULqxbf7q35nw9rDAmdbPcNykIuXhgF4BEarIBtAmAjcY0HY3FfRzL5NklP0Cy
30TOhv/Ldq9QXZzduIrSrvtmjIQhDCmlv1q4XmPX+emt08ms2L0bNBM2CCJmDlodyNy4rwi3Yhf4
1Hr9D780D8MwX0G23eardZvQDAbumNgbEuLXQKGj5JtxLx1M+uFAkjvpVVNvG0s9QtVaAkkK2qG2
ahW0tJAbImvzPWmP79A4E77jbJt3K8KihuZW2442U6m6uq1mVHYwVsVmqrQrxwM2nWUeSkb32JrW
URvtPc/glxId8YZlUgCrPMxbsXEGegsrlslRyCLlWcIwEnMQORTuGOUjVM6VSAlEtX1ZXJl9cxRx
PaFp1INZGqeaO4NinUivma5gXv1XEikAMU5bMAIv7aQ/xm3yBqaWeuHCGLa7KFkoHjQz36k8Z3xa
VxVqNqUFiU/uQClC1+xp6Who+1SdtdkBLVNUdJ155A/23UpVMFRNNPAA6com6q0YhWWS4rBYTQ4d
Mb4y+7pBiB2xsggxEKWbynE/PDt/kH736GqQZAiLcibjRbjDD33Wj4MGYnpS16th07zF99DptqPi
pExYhPB+pwc7m35mxRIHWaKd3NFTYT4a6kLIZrKswzt2zPc4Xm61eMWrbZ2rVETjUNyaFyt1rT9p
HCVZYdzNBAwvk3dlJ9U3wBo7IONL1NuLwZHF1tWxShNdCc+k2CtfLtOSxW/3BvKEjVZqyAHrjzb3
tmYqbhbpfjckuMmU4DrAu1ceFT5iFW6puvBBeI7+TV2qd9OLucbnEh9vhsyNrELEqrgxqjE/9y03
e9m2dwhGX5m5XfW1NnC4QxpH73BX+5OKxhYfpqNPPyzNizctEjkB2jb03DLZdxONGSNcgmQp0qvl
O4ENr3VaDKE1TBDcs7wj2hlxpc1Jcd2ouNjnS3xTTf6L52vfKFujudTgWGsvhSy2gx+jKkkp2HvG
iarxroRQTtAY9k9MvSaDdaitTtG+A84/TGYWg4tU/inhWkSMAE3T49G7yTWX49AcEBmiceEK7vSw
9gCBDznKwpgV8+g097rFBy04bM36BAA98DT9V87AOLB79yza+peaqm08dk8Q07e1P+5sfzolAHVL
1X/TgInLpLotEEcHbIu0y+QuYu5/k2rJEtXk65JP0m4kWlJdye2YkkJmGb9EadIjLeuxLtIboeTe
kfJD1nnHUnq9ReICelA72o3cem1SbmPaKhDCB4rTb34MaFRReeewd1cIzRBw+wVVlDa/5H158v2F
I7mKROWdVKMBTbTqG4JFKLcapIHZlj01d5gVilrs9UHukTpHJlox1ZgnIWlDAFxG9moA5uWZFTO3
QUQ01vahBAo7imprm32EwfqHnXRV0KiFAX65G3oVzky5h/Yax+ptVhpnEY8/E7X8TPQqJGGgDCcj
3tYgB5UZN8jZJAluvv+u2WlERtZHYk/TbhX2cRBJFsarjWeCh21RaQELC8ipzg2Jmkhwe+cR8wOt
oVzPxpJdLbO2cy+wGrfjULfT16WYaMZ1NiJxMv4iz2bXmfkJZnKU0Yz0VX5KrXqAYTwJYLIFA/EO
UJ9VXhE5lzAaqs45bGGjmajF6qHbyvwiGE7IA6jl0B1GMikddFSx4dVRvuY35LDuV8kpkVniRZrc
cjrVSe1mlG3Nw+RmV8Yinxm5b+lWv8dZizQs8Tl3i59Wl17nNFM8p0OmMJGvGecUYjE/LdOYLA49
02YALZ8lHiE3tlhPsZIs5++jYOak1Rq1Rs+XZCIiM2+sVN7obnsm0f3KmR3jnoBU+Owwy7uXaW3O
VmpujFFH/PWgt9qTnjvBGi/HReSRRb+0ViytkjqH8Ou+qIYIahIfb0CWcs2wC/BNIuLHfUbt5zdD
hAYtmOPs2E/D6+Awl9Sn+xoMeum75MM2BwQmczDq1quFtZ1dFTzs+ElyaOlO89gt+n3qNhnAaRij
lx5wRDomlr3fFgeVzfc8be9lgTfXlwemiFsItsckzZ56q8by4exLxZ7QNXZGK4I5pyMciy+cUP/b
o38WblzsdP+zJ2OL/rRzdmFvGAScyUM+mM2uXF2EgyteBWExCRn8pH1y5s7ZItpJwnLIaLn0ywhN
jkkIB+tHZrMHKz3N2vg5WkOJOuKLpfhl0f/bG8Q+C4iE7tIyLly0T67EvpSw35SEHcgiZyxYyMoE
nHdi+vWOp3w/IwXp3Prw71X8X6RggMksODWmQfycZX7SBzXg6OpmbplRW9i2g3Re2CNqST+92Hmi
xAmQRWwQjsE4fsPw+pKHkZn205gW8VeUUe8PXcDFQYwMDpINNnIiVH9f1lep6SWEYJU0MHb+o0p9
C02a1nn3VdMAy6VRu4sR2z8A7vQePenKAU1/1/yS3HDbIXXaeassg3OmTOskNLjjxk3XUSZw6av4
Dii7cdQhCJ09o67vq24wUUs37fNC5/LsEWJ03+hzf89arHlCj7m+kAJhHfLEgepR5RygFg3RXsIW
CY1eKyMbVyw73d4oyHJY7es5keaHgAS2j6emomrJyowbvLIp9srGuFF9tXxLGO+2QaZpdYXvox5+
iSI3UpYCo3emtypvln4ynMBNR/8yg/SZ4VXETAa1W7rjRrpKXdhmFY/vxGiXfGsUKeVv4uv2U1pm
3T3vbH5v5FTgZKrbHIEoKia4t1gdwK1b+3qS1Zmr3rlmiz0/5ngPoryo0t2EF+vE5T9ct3g9dvRD
7lGNfsza1RjUfe2Z/cmZazVuYrsz9/AvzRdddF4SZI0mz9Ca29s064kc+OISFX+5M1B4kRloWpjy
PrsYVU0LIbJKQzo61I8141MZ1bRVL4mO7b70zfhBjbSHnqyKm0I3tBt7cqrbTG+mH0vD2vSLN/S3
yxTmEhAAwlS51C7//z+akrR1NCsvzPUQp323jXshmE40U2S0ygj//dn/kK8wD0EddJFhEUxtfFaq
tlIkqJYMbU+ci/tAIi8VaumfJ6ezd3aNSYunFjvQeJER/sLuC/HMH9Koy6ujieIKoY5gOPv7ByXN
N9WVQPzctE4fTMrtdou3zoSb2EXQjNYc6SuK4Wkc6+jfn/svXzH4DiRoODBRon0GqRJUMUmrgCTN
rZ2EPvEUb7ZR9AzVs+Hu3y/1F4+q/dtrXQ7m//ycOUbIsUaacJk6k9C1NobTRQiH6/kMHgy7jktc
CrbdXPPjwHVz6AueJBNrs5aieUbyY2e3S7PmelDNchp2fW1Vkt2qA3tlJQLa2eh+prWv/37bf/2G
LFIrDcAeF67t7+9aSzoPfr+XHgSUm0PPevM20fBdGX6Rvfz7pS7/1KcnE0ohVEIYQlDff052xU24
tLVmZJfRxPJoottg6OgXlEzKuTHLLyk2f/1ofDCueSgupOX+/tHcfOp0JAbLYV5E6z727Kjmq8GM
s4+aac3bvz/cH4JOrnEevDjN4XLxKPz0PVpNp5YFqv0RE3cdRzRptRUt2L3lF4qrP5R2vBAiLCDa
DipcV3x60MbSyYi6tLWDj7IzMDrnLRbE8SL9lsE0LYKkrM7d/fvD/e2Xu6ir0eRiPOW1f/8mB8VP
5DvNRAxhbtmv8YwfIymxCYbKy416R/BWGe///Zp/O7IQdV8Ud67LM/lymv/ndhqGwV98YsaPjCYF
/QfUdfooshXoES9gpJp5HiF22ywzPawFltz8+/X/uHpMPq4OW9ZnGCJQtv3++kg6YKjYRXVgYuHs
AS72Rz8WrOA0bXj690v9rzj67c64vBakBuR9lgWL5lPBggoJFPoMnHuhw5Pb3HL7dVdb3oTwqmI8
w/m4rrQ9tTd2z6nXfszDkvt8CVpBCU6QDpau0rXj6P+YO6/lyJEty/5KW72jGlqM9W2zCR3BoBYp
XmApmNDSAQccXz8Leav7kkEaY6ptHuYlSyQzEQE4XJyz99q9BxIRNlhpjZSJuvxW0SxwtqXVIgFF
ka/uOQVld4UeFcV3z/I1dW3YOXkKqUGsztJVNX6BIMsGc1m4ZtUfgib3vrSEpxwNESDVLfD5LCWK
q3xVwm4gG8bUks9RnQ/FmSXrzZjjVvDmwm0wDIBYpyTqcOpMfYRkuhfDVNHskwl+UCpJIAqxdmho
Rj5+CO8oLHkEYJbY2ftIPU8pu4MeYx5ohbkfR8ecrvPYD9RRjhWvlFW76ossp5YFVEzZJnUH4ta1
Mo9sck5xRF+1dPUEeS5STlvU6mQ1Ink07j/+iG9efW7Ji0/4+xu8eCVwA00aWz1K+52mvtt+VNKs
bohWIwBBEalJWIwKzgD033sNAlt30RbpJh2uk1e/Ke3C78nJ3ndZBDOjKdvPeq1ph9oKq83f/nr4
FCDuYV9BTBaczGx62pF2WPrh3hUmEX5NeG9lbfY0tkGx6tou21gD3P6Pr/nO1wPgYuqcmH/L/0++
Xt7VUYl7JNzHumwO1CKyVTzWwTUht86ZAf1mF4QK/cWlTk9IdWvrTtdRMgnDjmlsqJ122BtlMn5K
yjFT+EzpGy76QrjuBhAjLr+Pv+qbCZXrM3vDxWHReGsWwY6oyzSzpz2QFn0n2c0fMkKcdnEaPJl4
UHd5KqY18ypWvR6718dXf+9GWyCsSQinGhf4Jzd6VoBAf1FcPaXl6FZEENK/iS+jqDn3Jr93o1GZ
zoxjRu0bz0NlmqHH0hnuU4fbWnAQwGTXDxuNvJflTHVEXZG3+wkp6Tlw/7vfcuZUYjPmXrsnWw5q
DsF89EwONZy4pSN7zA2FXt0rMftbP76j8+twsmhAVZoBfSb/JKbk9QKVdcbE+571e5W5lH0yotqy
TV6Nk3fGVGbOy89HV5pv+Mt5JxGh6NjP7OvORmWCGbs/6mFJ0Vims7qOuMAkuhqNrn4G8CzKVa6T
noUpaeiOORvbjtwNp6cBUqBJg8OTuLQ0wJXcecGononnm7RjT5fUo9pMCOGNpuvaTZt5Z5mw5jtf
hPdcn88gLraBky+SuVEdx1bk7KsO3dnVEFsliVqtUgttoNu0UCTZqZtWz+PiOGvxn0CfD/FRdwpi
ysDbeKgWLGSIGOtsji591PnFdqRKZpJuJqYj1HRU4UGtxCXyN02tujpk9BW1XqvPvajlBQtXLpat
W9bPkeWhE3P0IlsnboRmsg+Tr2XFWroMp8gqkCKaabBMMT/Ex8ocQ4LoopYhqxVOcSvryhWXWu3V
Jkr2rv7lpZnzmbWIqDFJU/5BIlW0ljrYbWBiTly6qyJo2mQ9AY9kpfAiXT3WOBO/aqpMy12axq6P
WNnIcixCvX7Oq/GW9s704/0uSM3nTzZVrwfR0DWRcGMcFDb18U1DcAEuXFm628HL9SWvEoXRob3x
ncY99AbIqHgU8a0RiW6TUvc7s9q/Nxn6GBZnyxcVhtOzCJ1aMTk5mNVOm6iOHWLSrLdCyWoJzVdD
UkEYbZP0yLq7pjkT6v3OzgZaDvtpdtKk0pzigl2jLFpEKP6e4q84xoSa75Kxuw3SDBmvGNL9x/PE
O5dzZ3sghDLqYe5pQdCza60dsSfvdTOXv3CjdV8kKYfgWvro0lMIJtcfX/CdSdDFgsQX89m8E7zz
+klrpLClsZH5pIYH0RKQXb3PrCR8cP0sPTM1vXcpxhXWpwDKuvm7KvliZkrJwjbrwFD7rK5GHIJS
rEerM7fCB9b98bd6Z/Pl+gCyGTFQKTlZvP5WQ0JPqyfU9ZCRxEJwKRF2zWrK5h4Z+yGvW/RjFl1P
bFu7M1d+W1u1eHYsaEQ2USqivPr60nFe10Zcd2rPyRDUjFQk8OYwWpQ2BRsk8CSUDVBySMt2cV3F
42Nhlfbjx1//7Shy8WQ6DNf5NO2dgmlVijaG2dneV26ftsBbYrTZQqd6u0iDkaTYKoyLc2nk714U
ZyD2YpPD2KnptMotm4UHdIql+T5Ptq+/BXWTPgkcgzuZVu2ZDfbbnQNwM2oh8xYJXt5poaqvGxJc
YxwdojA4ZWReVMpD4WnVN7BaeYgkMNEpI6nMf3Dx2Z1LADPeLrQeLEgY94DLaS2c+qlpbCIazPr0
MATVLaMZ8GRP8B9OkmEwrY2mheWwhAdPV0TXsnuNxNa5X6u1t3pV3Hz8wN85D73+MPML8eLdyl06
XEql8aGhi3UE5TLubPRbm7a00q/jKFBBgd9C5EreKOI1G7xS1i5NpyHbbqIREMvI3ZSBWZzZ97x9
EedSIj4zQPJ4W/WT6SWFHFkY5Tjg+PYojVlxywmtMOTNaDutu1aSEvjaGyuKZx/fkbeTDcdz3yU5
zWRa00+p1KXtSOgHhr1rRp2EYgyeabgC1VahQUxsrTozb7/9ngRbUS1DZMVgBAf9+v4rA+z3FBXx
weO5bw2v5tQfwkQhgmPRFEpty/+JoxK2NyUshwXKsd3TkhkMRoIrwzbY1wKDXmq1zVXTBhogQjN6
+Phuvn23PeayABf9DJnmoP/66xkFtZVMJExqdhj/ZFsF1qFWmD661L+CuXBu2Lx9t7HtWyz1tk97
CiXryfVwCuHToWtNbyBaBXHv7f2kyjmP0PBNzWT4mdJsIW2Tzdvf/aZoQQ2T0BXT8FzI3q+vbE1I
e2lrUu6l+h4vy6SL2KjrzN5ri1zHX1GWl+eIiW/vrm9Qi+TeAirgbTn5tmHfVyUQLkztdW0dYsvU
aK8o38QeNKb3Wc7h88xr+c4Gj56bDiWSvRri6tMtlUu+bxG6obbHMkSN1/eRcwsdLVnlr1BSNndu
FGTfyhz2icj97ErrnPhBtpDJNK/1z81eFjf19ZmF6hw7TYPPQpjZ6Sxh+T2pKyMMb63tiblBVKSq
LeGDBNDrrZ0kCySmAb3xejRXoeloD17fEOsaKsJchzjTOSRmbUo0rG12Z9ohb+cRdmKUpWdmBQVG
fz6lvJhYNeGEjkvo187oBgThoRk6X5LSRBZP3lp9jjTw3tXmorsHvIUN0m/77ourtbi5OvLMY/CE
WArs0G2XqeZiYQyscxln88z76p7PpekXZeL5mby41Ah+qOjGJEeED6x7ZRv9ZC9sO5fNmW3f29GN
v54ChcvWQGcxmH//xYVMQW4q8bxYdKZCAsrsc+em4c4NqnG/ok7EmfPxKzy/oqffjIq7bZIgSTvp
9BVWU1kEJip8dDqWuu5wCy0BDStU9dgRLYo685mLcxa1VETZxnhmNL95htzYF5d3TvaeKFFGMepu
sUfHE1EMA2l5h+jE9xa4vfzmzJd9s/DMV7OIVyQDwKBic/IYSSD3p7QqiAeFHNgkhEuHoyn3ZhEH
WzWWs1rEy//u2jpfk601FBfK7ZZ1shqMYQvPpyK+Eg62XcEd8wEAIdnJP3l5bQRnvuHbHfV8OU59
dF/9uY8y3/AXA8gykk5Gyrb2AOasdjVMrviuUpLmDw0VgurW7nR2nR4pw+XRBSMZkiMlECcOfpGk
57b38/v+enDNKaEQ4cl7YEj/nlhffphY5VZptHCTDSTp9SCNtRsZ8S4LDKS8SVVsvQmyxKIuUDCZ
oZ/AQ6mGQxknwUbEbXH/8Vh/O9jAybALmFEDTKHW/HFffJwqRSmpa3201+xGX+ZzkLaexN0xBbSx
/fuXIlaAHTfcCIqCJ6tUnmhZ3MkphBpWVtYipBGjLUv8vDdVkvU/P77Y23cYgAIBMjMKmv6ceXIx
YRF6luUEeJKqFN3rfhLejEiGr8lRt8Uijj0YQrzl+xBpfLT0GlmX/4Ov6+hoc2yP8gZthtd3tidQ
ad7V+bs+rb19aNN3N0dLm83i8sygevsOUxWkb0J1g1IxjNyTS5lRgdwDvkzKhrxe9G7cxhdT4LT7
yhpxLWVxKCH4GJ1+5sK/pQQno9l7yYq2T66cV41bVqa21wwz9jdxOgbGY2w/TJEDrmywZktbX6LF
tafecHCyRvawCvI4RfgQDOpgUZb41IHVHM699PO8dfLJqJQywZjcERbEk1nU6v0UFxTixoQxTYAi
SGhsxF4fXkdeGXlLtkfjJydprGaNRDB50BvqF6uusi3cmNKI9DWZAIW3TJwGPsPHg/O9l86ZYyE4
58MycU6e1+CUYdPwwHZGY4ltL/R+2xSQBwTVq3NPaP6eb+4Du3zqJdRp2Im8fkJB6xXtZIfBznRs
vV4NWIGQFAb58JS3VuKClEicz52BhpMcSBsiaZUiC3YLD9btx9/6zTrOB2BfQnmKrFtSek9WGuae
0Q/jOt2XdlUTeug+6jVuZLa0aikljr+/fTnENuyKmWY5YZ9mywz+1FZJiqwqx/+8pUSUb4tAfmrS
yF/W+XQu2+GdbzfrAf6LPH/awW6xhYWI/0Jikb3kh0+q0HQQbkSCZE5s37R2tTI6l5/x5r1n3dZh
YdMyn7/mKQ7N6e0qpUBVHNwCvuaqCSI8EGbtjb90p04nCglhkS2qAkbdudfrzbA6ufTJELYbe3KM
pK32OAyfCkeXd3bltFtAnvYV5mS8owp/Hmd669KZarzhulQPHz/gd84gAP5ZSn937d03QLpaKZ0t
aqn2nVPaK702mw3UMGtDerC3mfL2u0G97itOXogb1RBtA4EKrlWec5E71vC39/kcNcFxGD55v/PO
8fV7ZrVma0UdWU4jTYQr4rjTby55Phs/SMwz7/Q7jx2po05dzoGQ8iYhth+lFBF1u/2EefRYxBXG
eHNcEdj2q8Imv3bHwTwT30w41uk8QjWEOGNmIFYzTponGwX0z41pMavucXQf/G76WWXWUzx2K60Q
D22fgoEdH8NRPUWsqqWGqzWI0fEiPltW0v+OH7xaTFZIqzfG1FMn2JgWIRJzhx3AFloWzjd6zwsh
imThyiBc9elw1evh17ocK+grqtyLGIOnHU/rYLI1GBMINPAS1vqydixwGnWAYbOsrnsLb7EO88cc
+ot8NO8CUW2tQhzU7OTPh+pLp7dkFyc5Mv3iLphZBrXQdr2B8DFGm31RmlUB8KnCb1D6t7FkJza1
hDlP7q1wxx06arypFEC/TrZfrWjkHgZT8qIXv3kp7lpTdbQdUJS3g730dXiIlXAXQED4Ee1YudqV
1d93nb81pVcvYN/ay7jKr0QJHCiC3KzDSiOqpUuidQJQGhFd+Rw09XMtumtAmBeuFiADddo1C+C6
Nqtt5Gs/bcDvy0hpTAMUGNwqPGjwcoIiix+Lur62gngZGP2jrBChjZpYFkH9FKCEX7h5cAA9vjdi
/3ZC9gEeoYAfAF6Znsaz9Jt9neIZcGPMVBQSYKzcO7660yb/viMqq9WRN5Oz6mvOyoQVXTb5DYLx
tR9re6OJrcVo548C9nMo1SW37qrR1WUuMnAm+Vr343WpWfdxqyULp0gRvNuXVtkpzDWuSxat+RAJ
/aIfysOUF581L1oPWflc5OVFSeFqgvEGOH5YYmBkL5HflCz6q7IYyaRFca707IfoICv16U0RazDw
pksoHd8I4vlEVWRphe1nrQtR2LeX9ujd127ZL/U4/p7E5sYYop3uo7cNOvfnoPewhcxvuNPzNUL2
HdW6m8KibBx0HSZB7VOYx4Q1s4hjQnoaKJsv/ba5dd3wptWsb9iEVjThLhEml7i2Jo7l1BCXyRwR
gQxkTeDQPvWqKySoS9OHttrL8XKe073SBAac44jyHBRR2VZm2lNMYalV+dOs2XGH8XsXoeREgd3b
0ZUYHGBD3koPPdy8zoOv+ZdtXHFaVfjSBCBhOFUeKabB2FO/NQD6m5eaBvBe5uNaJjB3OxdKRLcv
fCIU4vIzO7x1qnH6aOCzDCFZAtNmmuJdWuDYz72rtg8uGSW7Mkq2nWseAPGtJh/7QdHdoyXCohyY
u7CSV1pl/Yjz6dHQMOXm5VoPQiJSxmssrks9wcZllUtOYp9xs61ny2RsJnRTqxVOz4uw176z1peL
IhJAN/pLg2G0cISzTLsEh3sPKm28cgrjUPfWOqDAsjA0+RXj8MZP81VniRtQPUsvGNbDUO8GYB+w
rz+3dvugov5ooAiBxkwd0hpdAZSJF8XTDkWADVRi6uW2EA4ErKVd4197xJFy5Wnlk/TzO4SGe2EG
cEksXDW5czto9krBY7Yq58JLnTWj5HkI2gL11DhjcC+SKSfG0nl0a3crmvlx4CzTwFmNnXnFkfRx
CtObrh62KcmXzC7LwKvuJsQqYVX/sLUxgesRfsH3stSbZleV0yfQ2cNSpQ0eoAptXBdKe5EkoVoH
zBb+mGDhahHfVuaKw8qwNtNELirLgXA9cMD34hVILG1N69lcpm1/PQzTl8Itvo+9ezkCtOkqSYhr
6sNBB2vOmkTqh7XzEwzWuI4Np1gXWbZrfX3Npvo+9uQmt+q7FnfNxqr8dsmKeF966XXXmo/GKFda
G21wvdJFyne17v+KIAlVhdjKksYWYRSzBZVmot46RzONfnA2w5oo5aOdIM33Q8Xb4a7zYhIL6XNw
d6OropWo+oPHzqmvoFjc8uyPZGoNS4/EyoWsJf1mbPqBmr7W0r4tbDo7+OtuhsScdf7a1wQ+ZZI3
xBZNYu3UBsdzTipQAHcq8oE5xDTaE4Hpiayyzr4cvBElK1TAdjhihV8ZjiJBPL7UjQgTRp1f5AY5
mTy3veVP7rJKk2ERaPHONsRGeColeiMG1JbveYqrqjP3zaT2LvdqVbnOjQ7pDItPW3FUGg84PA74
iy6sWCC89z/7EckNXdyBmnHBdNjrxgJDUg1bJ4Xz4Q0ruPWruEa/2VEBDqtbaw7xAD4Nqffg9nC9
ypY4ifYrj/c+izUaOrRvK5shnKIqtbVD3IO0RstwUU7pV7Mwwbjn3vcwltSwc/2Xr+VH/LDPzpTP
GBG5US5zaKIWgyM/j0OPQxuLHWbwHwjei6PKmM6VQZzFJPcS7lpYO9dZoy6IB6emhcdqmfXTT8Mf
20PvOPHa1Ws49EBOOoDddSYXonMOpQK7lUfVoZhCoGLud4IpvgU6dAsZ7YhYJRaIPARQD4ue/GjO
m5Zae/0glkJO+kbo6iElHgiU+7FPi6cAdj/zwkOtmo1NSNZS65P4ws7QxeeyvSSD8imE6NAmst8J
r/yl5z2zTeUQ0mGE3WrIvZtQyesmKedvADygEsdI/2XV+c+h1L9bNYwFqTnLxhVgxR34FvauGwl2
9Zy1MUxihodfdYUWIFbCpJZO41eakdz9St04eo2LM1dYrYp1YgQoQWxbst2Jv6Drf8xUjM2bVaiW
OrsYDUSdsR5doiUGZnd9Ku4mTdya3nDg6HDf5DFoEZKJ2nK8maszaM6alfK1KxNTXFraz53fsKKV
N8quVnzLdde4QOrEhRrcFbD1m0G6e13RcO4wUEaPQjrXfp7s7RxHkxMIDHVlv/DIAjG7fmOG7dYr
7TsrURuoAlf+gDmZd0brrAc8XJRP7fiyKDrQvuKaSI/rRlOf0pE4kDDbZnn21DbOLZazm9DGau+h
kwt6gO722nS9L0HW7YI83GL6utKK/spT7qXT9lc4lzc9TUjKOvkvmbc/s0E+tIU62qq8rvsJvyxA
csuIriraup6AZzPgxBvN8MELipuik+s0q45DXq+KIryWFqZGWAXcy4mXb8RRPO6NVl0REsE2qNuV
Ket58CUx6695W1xWjnuHRfY6bIrPOljYRaGiW19ku0yLH82x2+r9kC+SNlrLdPhEd0zRYfMf+4oM
AkzYbacuyFPCIZoAOhlbQEduX95PvXUdG/3npDE3QQimrO2ZXzUyfKaeaBCjmzMzMo1mLHgytKGB
kMumqJYuK3SRsUfk/Kdl+laauLJHPVhJspQxNnZUFrNVim3QtA10v/pPM1W/fHNiFMT5XRB0RFN0
ZL+a3XA0DdqdxMo8U3pi41BtCNS5svvp4A/h3iv1i9hBFSy19keQJuZyDPRrzYwOkQw32NM/VR0P
BX3FEuf1L9llDwMxQR5G2LLC+pyH+qKwMfHhFrlHXnxV1f5+7MunEuNrl4ptwfOd97KURxm23rRL
gUd+fIZ8c2pHH0bm828J8PxvJ6c2gTLJ9VOw+poO23Vhc1IOZxfV9Msk56Bfl6Ydn2lnvC1Hc02S
1QJ0LEj5qIe8PikCRrW7VOsxW+pROCzSsmn3uV7ZG/TxGEgDnyNB3Yec3ifrQOmGkdrF8RlZ0tvj
HB+CmriBEwSly2nv17BiL0hBvO39zneS5Rx9q7ZpnlrjAZmWXpyp+L8px846vFneT90bD9RpdQQy
pdXqpXJJl5Le/Tiw6Ejyi9Zu2rm3KbuXi9Fyky3wj3Q7YlM/c2K233vOc7Hd4uiKb+c0IL4rAZUJ
tyEfjBhfWc5wAtBFLETFjejAMoH+izm8WY5IzVUO17dZ1UGimnWlle7POrJIggFECzpLlxh9rCIJ
ED6aiQv2vZOtQ1fRzLIlXSwsdoUaUHEMqefDsIgNL5qrn4OGMbnpxwfbaqJj01tOtEHDMxMJSt+Z
FiI0WEvGoQYb5GUzUqXpaKivmRUI5BhDDU/tIHIJeybE+er8FENifXI5JpmLqkTEAINJw3M7yaQz
Nm09zTkrqR581hIIvMgu0+5gzR0J2lgyPweMn4vZr6qMiDNmtTq9dnxXNOpej2kFrsmXiChJsvbq
pTcytdR1GV0mDmDVUmpqqbElPGS6ULuP32D77ZUpRbHQo9WiCnba3NFiE1F3Zlr7Bv74sDD6bHwg
SFFuP77MOwOYUktAV9+e5UnmSTkZi6WYrJEeUuPpqgawqjsrwgjknbTbMtoKuzWtz7aGqX+tx1Ex
AkUwg+e//Rl0ntBscNN1NIXzZ3zRqzHZ0oD7tD2gdKO4EcrK75Mug4cbgnrwF64X+ftipN6+aMkC
24tCZJ8+/gTv3GwuHJiWi9KASWP+/RefIEjiyogTz9kDyW/8NTmU9nejN2r9THnxbYWLUppFZZMZ
eZZ1nwwnr2RLDGsUUWHpV7ehodXdAtBudjvNBdGFsMFtQjMU51TWvwn5r8bx3K/Bj4AFaS6Xn87N
BH1PcYsLZD+Mo3zKKYOHq0QTdbQSjjWRBV9lRr9KEniIBMjl1LTI0oLZEFSexcF+KrQLOy/7K7hZ
zpfcqU2cU4l2ge8uKBZ6W6eou1QIhSOIMvD/LpSBYp2Whf8TIFSHXTJJcA36TYrHP1G2+l4SI5Oy
DKFrWFu1Cjt2hkAqQVNyZ24+frpvFWl8e4Lo6QPPPlzrtGlWORUUzBCuezIROdokUbwclCCqJ9bX
loor+jd1se2kA1zYKEnSmSAUqqgqH858kPn5nj4Gz6Q/jL3cwDJ8UmyEiB3EVj+RWN2XubWOce+C
ZGanegwJ5tmRzp7k21F3KKaoRqTROnYTo9oB44YLnkVTUG5MS8s5TUGJPqexeLOW8PZbpomWieh6
Givz7794CcxRs5NJatNeF2N/6HMInShu3E2O7B9MJ+jDj+/GydxKfZvkkVloY9PPoFN78trbZSFN
Tc0xTvqYgB51iUaEhb0UChxFIbsU52FnbQTAjnOXPi2xz9emno0kEwgCW6HT1OOyYmr149TbJdIH
bRKNdgXeu5UUI+qoxTfSB4IASterEHiDgpASuHBgbEYZwERL2itkrtmZWvTJ1oUoFt0gf5mXc/ZE
Iid7ff+xDeWKnpa106ZO/+ZEBB2BOwbFXKTumaL+yTz0z0sxBFFp+mxcTk3bKh7HzohbazcFbrEZ
A5glJhm4CB2juxiG1kak43hmpXl7TfRUBmOfvQoT/enc5zTshIBKqF1qNvXRR7HwUGqu+ZCWYFC8
oW/vQ3iU2plBdror5asac5uUqY/5z2MKeH1XKbpA9s+caSdy17gYaF35y0Q3FSWjAO/M0q0KakUO
jDW4SBkCTOWUVXKjhRTz/uZ45+psyRF8gnOY1bmvPwnTAnF+Ti53URKVDZBJ9LErg7AnILKl0n+F
XUu4hdA0wiZkq6hnfXz9t+PLsIF+0DI2yGpx3JPJx/LKIncqjTvBFPmsxjz4RCZa/qlQSff3/Ha/
b/rLS50MZbeM6CL0sb4bcrKtWubfKxkb7q4OYnS2H3+tk2nr97XouwIF4CvxMp+sqUXnsWGwQWLQ
AbOpyruW+OSDxt/0TjV9Gds8PJdS8s4VcWXpiP8COrBvRJ+TQx0NSBQQDoMnGI1DtQ29XrulXyvp
tsyI3L/7FRE/ItziTEPyxhv0AKgbAEyd2e9cPWMJkPVgbqZkSB6p7uKrTchWOCc0nZ/Qi5WKuwro
AL+qj/GcNJTTychsU0s5rpAAPgLxnWWrvOIQUm8+/mJvlgDw7CjEiRk3bfp+py+nT7chkDblD4+2
ZrPMfFHtTWKeN66gBTCaU7HylLAPIhXR8uNLv52OsE65v2WeCBbY4L9+G6Gye0Yem3JHwGvzJESf
rnK/TrcK5fBXz06qb1GtDY8fX/QUvDPfVlZ99IUkQxmoWk6uCvlz0sGyUy1whu4pqsxSftYx2sLD
k7I/ZmxOPwWhIx9nHe4nwlAwQjV9E3zuEs8Gng838hDXxcYClwiIPg09bdH0SfOX8vTff4z/K3qG
kwfGDa3Xf/4H//2jqolEjYgNev2f/3ldP5f3Xfv83F1+q/9j/qP//aMnP3mZ/GgrUf3qTn/q1R/i
7//r+qtv3bdX/7Euu6RTt/1zq+6eRZ93vy/AJ51/8v/2N/+NtE/+lgdVP//jjx9VX3bz3xYlVfnH
X7+1//mPP5CizwpfUB5I5wy0pD77jn9/eb2/fvjqW8Hf87+/q+fk7J9//ia6f/wx7yKG59//5v05
C9BB7zC0ETDMKvuyarv4H38Y+p8IRZCKoGimz4h5649/YzDPvxX8+ZsTgKiWEcKLzvbwvz7Xqyf2
ryf4b2VfoCLjRMBf/Hqa8kx2mYwx7KPY+Gwmx5P91Rg54cAB4yvA+Npd2yR50wYQpF+C8RozzDFL
WMjYmmIRhovWQjZoNfjok2VGJLB/J2iN5yGcT8K62688/raijgsXz1uZQSChepUTE8iP33f3/93A
+/9wSFFQ/GgIPWbtt6R8fjmIfv+Jfw4aW/8TKS6H33k7xtA0GQ9/DSLzTxZqgvpmQRUC1nkO/msQ
Oeaf1jyTMHOibaS3xbP/axDZ9p8U3xh1/I3WrGE3/s4gOhlD8J/oeqGgpEIwn5x+42JenAka2YJr
FqpcRSGLnGb+aKr2hqVh3VrmP5/8qxnn1XgFbTWXCP+16ngwVXATotFgL80umBXv9aSM6LjJSVpg
410m4hZl5drsTP/WQyR6SzCY2JVB2i18ChT9SuSTt/Ud7QnVRHhReqrfjL7sFi02ntvW+unkpI1q
XlDu/FjEN+H8S26F7sq1+j3lKLmop669JJ72Gt+Efl3WfrGh+WDu+tIonvT0EHIG2RALRR58ZdpH
9d+/zKRdCvfDDs2I+QSqZEkvDf3X4E2rlJz5Q4huccuhO+B4HX6jKvqljd30xmi7X95kj8tpaLMt
RcyILlxiYOfWH/EkV7shJBPI6PX6ss88i75TFh/SHji+7eYXTiONBzbtLvxaNCEgO6dd40EgkprR
7UCV5UtZNcZdJkL9zuu2cHyyRWtLsdeNVNxmeX4ZeRXAYAnFvc3SYddw6rnlIHJjZIl5MfJ4ViLy
inU5DeaNcM1iGTiKANQsGA+Tn6uDMf8SE+Vw6FZZrtW36IKsMBfXpHrne3NwAwJaRzp2bd0f5lin
MDsC8zC3nqndu2ZpH0ujD3atUz6OvUz2WeoQOG+DJ6HtvzUG8wGIgH5ftLaz0u4Dw9QemXeM+35t
4Bi6MAq615UAwT/0R7iSCnM8QjhVrPpBuRtpjM59OVEK9KKp22LAfjBaoA/6ugG7eTRGTz8KXWe3
P4tGvCzq14SK7gC2Tze12ZI/bZvDzh8NQU/tSMy7vNfC8KLuUYekAyQ1t9F7tgrllzSw5EXW+/0F
UU71ognc3SCH4U4MWX03pNLdafYhFmV96JtQLTn5OXtKYJ8rJ7OPAo7UVvWOR0/cOaCnq3eKXSuw
6Ek+1E3s3hjoIczyYgiagsSIwLsm8sq7rjPCKlxniDdDm+sXEVKqi6AKtV3W2ntBaw95Cr/0ojnA
TlHHf/2vRFoG/cQSb0EGSdUwS1zTWNcXjlcnn7nCChx3RdZ09mOskqNlKnHlR+0O+Pm+cDJjpaUO
MfKxfy+S6oed+dgH80yuXaMKrp3OSHdACXj1srRb9cjir2h39hs5+V8dT7t0anzjYaM9pw2JahBm
0ctWKD802jpHScbEilcMnH5lO0eZZ5fphKrTF6N70fUP0ZQlx6GzkqPdW/rGGNPH2A/vtTwanpLU
XIR2061spXcrWlRxjlKH1ALeD+CQlWPsBzo9C3xw6jYRSt0WiKwqbzAWDZKESzIz4LUSdNZ3g34o
ocWuyeUgItiXdAtkeOMOzXiAGzoBqWk3wL7IRLPSvTPm92U8jEvy4r6oxE4WYWRvHd9UC4Nt+TJ2
tOWo4EnqdvaLYsKOSCPQwH3W3USBnm1i4twK0ZDtNMLpMMhE7giLKTGuJ1W3FGkYAl00L0hB/95o
BTlF2XDPpmHOMY7mCPJpU2XqsXKT8YuhRbz1kvP72DjElDeCUDqr2VA3d0ByaeP91Gi7xBXp58xf
AVcjhQpi3yExLPHil9//L20dwq7jjuwezdb3pd6ptY70824MxlvNotmdJX1+LL2QoKQ+eeb73uZS
zy6kdEhKa4aN22TTCqsUZOEgSDf1oNrbOo8uMFsm+zEz7lMtjh+6uNgy84itlRGbMXJcvoEqcjTd
ckvWCyQ/Jkc6aVV39DJDHAdCvI/2VHkXtb4VA/8sCw2m6/yLRTNQTCQLTOTJrYlGMx8LJr2xtz9J
SVDGGMB5qnxEfPz0Wpe+96301bhu8rCFhjwBI/VrdGBDc+fbY3rl9Qaiho58m7jN1Z3jELhBCNYa
nXlwEXn/h6fzWJIbyZboF8EsoIEtVGpRWmxgRTYJrVUAXz8n+czepowthpzOBCKucPezdC+qQWwo
GQfX7aHZKvvpvKw2+QaD/DG2ipCiGZx5w0Y1xCs3eWBm+zP6uXcggmS0ghL3TL2bT6OdmUFn2SPS
PrP20lxL35p5PKCFcL8KOo9Q24zIgc5DkHP9gUJz2i+GXh2Xue4ZFoJdGe3l3CC5uiiiYJSMjM0d
6+0Cpud1TaflqOCkujMRAcy0acOueZzpKTXnfVuXYkdsZVSx2gS18LsU5vxukmZ8mqXI0M1syzsW
qGYPushAQpM2oVuUKukyyg+AhfI1Y0SGjXYROz0R05tmNq/lvKIOJkfXq5ameUEzu4Rb7R6nOJbn
ThtJbjfy6hWdGeFHmWH8ZvdHzK2UfzPZ7bocykQh5O9+kd/ca+ZruVnbznjImbHJZi8iaTFnz0QL
xKXzDpIn8RtYnC/ruhUhS2vlmm8GtynwqGM7DOqpHlh+GZX2VeF/+ZgbmXuSd+46SzX/6FBeslro
IZOZ0yl20ppFPvnBIzydn2UiJKNSv+dRXwM17s6pxj9ihjy9VbJWIvpu1mePvxSN5eyW3Mp9TIkh
hJ3i6d+PRW+KcBE2YXlO6VuF1kqvgPZ2qR4/NgPBPsncfQB1Td2hqHhatYtmSl9r9eQiDeQxTe+2
F4vjrWLv861qcEGYBlu+pa6/bTO3L8xSTG01LjDBzcu/X2WzLC9adhAcMGAI4pMGn/Ha6W3sFY3W
HhZgIX5J3NkRIpgZMPibgk4dlLtLyLiwa/NFJxAdKoweZqiIXrZlUi95Xt+RFVxl52bPVgkv2nT7
D2Kxi//aeDvGavFA2ideMSifi1Q0OPRlczFypJh5VkC3kWiLuCf91Rz0gzQewpdiziL4O2bksAM4
tjbcpYSTM5PVfGwaBDquiqSdiXwflHJob41ZHUmFcYNkMJG38mlrUkZpA6pcKUZy0YeDmWkQgMyc
uNjOQowk023H77QRzTGoLyi0SY8fVHHCCTyetcWww17Z+l3slAiJlLVB/1WYf9A0kf8r+qS6MbqS
938/CCR5J06T95QwUF9sCZrASXMuo+yHS4HmjVz8oFfb/mhZc0dIf4xyodK/ymr5buz6kxAzeCJc
okh10uYESSS/Y8DP4YnUfWgYC6Rvom+QKE0db15XPukjow9Eor///VVlsBzKZXyWW6d5jIjsby2T
9wGl5Fov5jsmFLYBa9VdcxdAp9mpTTAP/bFs3emFtT/WxbnWfpWiDuOqVf9OxnKODbvcgVYxd00H
66oiL/xVAT4SkhFdAwkE+ds5tnN0HaXmbrSyAJV5+dRpGkCkdtN/De1yzQnep2xjz7sphnXdkpp4
AXLDxIyXsYNNeYkHoV/scm5CLKRXsWzCGxZU9SML6CPpuzVazwLEhFMciFCbg4b1683QUYIoohqP
W2GJM2rxJmJPtV6ttCJ8xrqsVLTPdcX/MF8HwHJSGYO+Re3HM/oKCcY+boCgvZyUlpeh/5URyH4r
IQSCk+Ap0/mEb48P9iZJ9PAdnUho4hLkWUkNed769Zu3uN1tttMcjM0+lwmaJpKtUFc+7qklFxfb
WJFzALm6/Pux6kw0V93aoBAU+2oZjwq4l5uqWNtTnxThuMIVxXVfvBsrD+lcLcekUeFSbhYZyiqa
QHc1+wsxCWkYs9+9CDdNT26pNSEb9m8UNa6vpX2Ossy8sm1b0fy7xo2AIKLFp/bIl5kdqmnXqI+C
3nlkByR6fzDU8dcM8u5GzO0920z3RRuf65qyvB8Meyf74jSZLQIZfY3ctM9+qTOPrjNr9nM5pyLC
OrSigpl1gnUr3MYW2jq9Heajm6nrMU6q5gC4ZQ2rxJU++I/ET3GlfbTaoEdJFfdRXlbgPtLxrwFE
4EZD5CEEIMG/SNAuWV19qx8/KlPesM8gMvz/v5W6Zc+Ziw7R7I1jHWcGWM4ePA2cGh37KuUpP1oI
NqDeYiXIemM5VYIjpwHD/QnAFL9f/l+CuvY5rdR7AUr6k/gh0x9Tvh3CrNit65c+TyQtWhH0Y5NE
Q6210dq0FpcM9QEeYPO5qpJo1ZJHRqChvrTdOiEV6pY/n9mw/eqRVTzV3cORrOdd4BRZ/wnlofXT
aUvOFZFL4Kur1R8wJ/mpGIrnhK8sAk0TY3ctN9+A8PPeE6E9gaH8Iht/8R6hL/u639dttt6QHcgb
dw1+gIok06Xp4NKsybZbHi8AsULzc9++UtBCi+rBB6aDLa7FBJdWN5DYTkNLjLv2amUT6kCxWJd2
SYFekCi9eUUHcAxUi079SykgZPG6OhWQx7Wy4L22KlYma/LnNXahNk6/Znt9nR+tc8xBRlrnkcGa
QKye7pgXLb+MBn6LObdbWPB0RLWZZsQPj8pzSsBL0Hba9kQAcxuC3Zpu7IcNsUfzlUVzrGU3W0O2
1qzz5jlOve1VdLrXHFUlrfsG/WhQodwBpaRsQ/xqGTegn56B8/Csw17f6xkwhqXQWCrzJpuzmp2G
HMNp6cLmner8NGnqqbdJjByWeScA0nrWQpaATXS3mQvjLpaheWYsYOyUgvyx3EEgtiXpDjbO4tnz
GpbDWF+zaSqeGvYYB93G2JtVpn2fMvL8RwfmhaUBtxTxl0mO2M9mVQGH239cVvyeznQE4SkP2sTm
FmM8dVWNLLTJ2h3hM4VX45QLRZId1Eyn1CGzCu4WvB6oUfPRTqzujSyPPd1t/sSGTA/atlxh3q0K
+vx0fevYbPlqWW9E0ldlaJBv5llGt+wbAgGs7WexetK2hfk+2MZL3VsyoEdHc19OJ9SVridmOJNx
06geadG2PyXKJ+Hqh7IUwrcfQQvMm1MAcyoQs79S7z+czop9WdBJQsaG/CoQ2TbJf8o0PdHCGEXC
hNFsropJAvbgHI3LCLjBywaE+otrS3+usjhYlg4Yaj5FZq9eSGQD7C3bh+HD+GCF+PA7mDsjpbFB
xzUFNif1nlHKG0g32KfGjdRLjHy4BEZUSkqrstGPN91L+IU12m9WRmxo3Q6Ytkb1KXaWswqH0KsK
iL5xsewaS73FnFVeo75uENH9ZjmTomB4Q44iHuDV13QF2v2KO+FCHGlYOe7NLdY/Wp3FETaSlhNR
CRIxOod1Spag73Bd9sZPZqwkugoj9eVoWGB1xRF4ZhySdHOVVls+UtNxmWR+t+oAtCvRAzfw7Gae
A+zPLalxm58vMgnyxdo8fUShnBWBnrGwW/tfgyn4BDebP3xF52ohnuhK8dluaGWIXvahWfidLpmN
kKUWDMN1LEv3pE3azZKNDLZtOusJS88+RdiInmz1DJa9uIZi0H5Ud37FTeO1zDxwyPBdACdvh7aP
RuLbiGtpreb474fhZu2xWfCoYNOxN1N6GqlV/Asa1Dm7PYMyfcP4wxE82z9Laz1jkvjChw1gAtIT
MYbnYkMmQrbesWqTBxcmvmdSe9dm96AWSnGoaog8sZiOMf2tZ2jdHLVKF2XIQoJ/wa5NOBnjf/2Y
/YgV+fCm9m+o0G+OtF/dYnpZVFN4htu9SFJGvTmg7fmxzJWJIioG6nsO/M0kHVUhRiLPsQt1+iFP
RL7XRxW6otyv9EdebwKftgvn02ac4iXl37FzamprkwkE6bNdxIjs0Mrleem67y1zbnWeP6Vr++JS
3J370Tgv8COmUTkVYxskznhuOgDibay8mNO8I3fox2yX/7RNezdwJuES/SPH5M8/3OrDIKapa48b
It1PMc4gGhTfMbE85jrs7DhDyqluRtj3zSvaekxWgH98LRY5jKVBRqLV39IZMru72H2oEgrH6wKw
UDNwJykJQkAc456Q+SnRtVvZZrbncCqIFS8HikZ0MRZcz2VsXor1l42p3+vLaWD2z1WP1azbSYOP
ttK3l8UEOpm3sd/LuPbjod+CEnyAB+kzd0TMtsH+2yjphQDeo+24r8woBLG3LEiJqgOc1varx10E
yKymh9J/XLWs0B+lv7d1mo8kNv9dpGXAC8AVQKlPnh2Cpa5TfVhNx7kvv4DxcLKk6Ycjyic7nzEY
IUP1YuQNQeI+gRj/KZBaR2AIsEAoxo5khr9iK0qQuKjR88z53LBwbdl0SZUGRfpqfAMN7+Z0Dia4
M4y01J+2znAw1carIgztrEmb/HOATEqHjjsdTAj0RBfPqw1AVbc67t/+XjC659HM9NAojBdbi7Ng
yTZUFqzq8GWPpCe6YxZqpfE1G9onWpg62OAaInbLIkK5Yq+zYOP17bAvW22CH+uxKi0jnfgOr5jt
x9JvX9YtLHcx+HavM6Hvp+dYHS5gawh8UZrSN603c9kAkFjmn0Jv//T6vSx4AaV093pyMlftv9Ym
CnMcwZOR676fVhIjq1H1tKmbntA0Jp65WiI0WMJ6KgHLhbQ59ecNoKLBMC4DNa046k4wDfQIchp3
lT4QUSptQghEx4FQrQBlk6dSzpw16QR/u6wDpsjNrXPiYJVxfEDHrZ2quRtCrXvwM1eBbWB+neZU
O26sJ1CB5soOICOVLh2Qdmzc+dIM9vaS1ZMGptP1pNK13/AxAkuFGFwrU8qVzgeFEgLAMss2JrsL
SYULBald71BYGF47AswwLArXRvbfk35hIkUThxqO8Q10+tgYd5Cr8NbMpk2yJuiThUFb0EiHWV5M
+lImStomZFjFnLJRW7UMHME7gXpuFPfOk5IiJ5un1Yi2FDT9qpZir5gARpP5tyg37eysnXnvs49H
lvOBl2ifESzgDbq7nRAkBgAT40CaMdwmirYjioavWEfAPPBfDXSilVFT5Q4JLiauS1P3ZToA0BTz
GOC/UcOSidlOcbdIBTwXlog/QhR9V7E6UevYgz+J5jb3UZWXxwx/hWXM0TSj51f1/u+oza/FqFwT
sj19qvw/abn8cdDx+Vwuls/O4mVKq2Pbs5UXdj96CUBRj2IY/sZY7VUTV5nFW93LqtgZg7J6GxbD
eIzPcHVXV/xxR+MvCSpPrVz/auBJPJIkTa/Tx3NvQ/EzlZp50bbGQS7Jl8JAY2Fx0k5WXzUUZHjX
lOzQmeXEQtyOrxWDL+yoUuU2MX5kmUIHpFhdtEoiiK63Hb4fr64ZKGMnUSO2PaWXKhIjY9vuBisn
2ckZkDHWBIbHBcAntT0zZ1c9OmHpq0lih8kWB5a76mSk4erdIADPBeTgTat7D59tzVOWt1GL+c/I
jZ84F32QNulPTD0MwHnYG8PkHke36r2W4XCaT1RVHcPcMdfAds/L02wPhr+AqquYfu2tkVH2RLvX
+rBUOc0lhMY6Bfcaq1D9oPCofPWAvvBDboDd9MLUvLqv9jzU8V5Nx1sdFw+f+tTkd31paUGMXET/
9zeTKoElDkK6Z0KC/iJItRpSVK0NwbBV8oRDY9hpCLNvnaGIoC4AgRHlAINeS8LEHs4jCc+x01dH
NXdtP150LgFt+ZiTRb13+vwlnGInOtP4gGmc+1BGq2OiTv2HQiNDtmS8T61h4uVf1KOxjevFXQX+
iKS5UMMmJy3tGi8f+lvpaK1facMvNjVxoNVjRFJAEZK18Csv4ydL5hiMRPY+rvVpTZajI0X/tVT6
7wZU4sF9fOmMv7ztYWKsi5cUH9VhHSQDj6FNn6w4Rzijvpt5Z58NqqLQXP6q4qPQsrBnMBtYgFBJ
qUyCWVo/FcjXbWQqPo5xGTapmIJe8cap064ZsyTC6ufnzGxBPapDE8jBTNi3MOFkCiV24vFnDavr
Bkp6LvR4PCIVGI/YhLEoQEF9SH+TUnPCsuDytezqkFC1nKq+OqWdiaeuie2wmbTGq8c8oG/VvAlq
nOeAyNOr5JJqWvang3hFQbXuR7Us9iiqC/jKmTiV9sxlo8uSONhleB0WVfeX+m5X43LJcrc6mbXc
m6ux7JRalLuR1su3cNuRY0L1DmjFN+20Pm85QxXF6CnJDPmepzRtZdw2J6MaHPpbZ44oL81HZ0TD
WsT10ckhYFXpZVNhJZIljw2WXD6s8nVo2XbEvzcFtTnbt4Ep9w0OchAXkq9keBjS1bepJf9Q2xbO
0dha/BmHWMSz/zKw/vixVcbU+TrpR3Lu3nsNjFdcuT/abCg7mGQPT1en7nrd/s8YtjGaDb5KszbF
DdbUTjOrAWjSOrzoK6vCNZPq4d9fNqoO+zBfvmyqpna0zUdpT/0msY8nBoRt5Sdjmfk0COOzYBj0
4Bxqdl1e0tIrWku7OharoVjd6bN+ccrJOqpiET5jpD6g/TPFtB4ThXPOAWoWDHA2fUUTZPdVY9A2
argVWv3SaOuGC5P1GKNjFhT9tYoL4lvAVli92/uQzYtgaKB9/t5Se7p2pDCMDpNXYcKuMxKZvtez
sdNmRzmXWXVJnJYYDb5HDymuejEZ1GJVNggIxgA26m39BOfY1y0WNE2fC28204quD6qkUa+7wu3s
l1SXIEn1B/LEEBx+I5tJSMl2QRNR1XHpZ1l2xclHfw3BggOwxsQ/r85JAJDiA22Z0rFc30EX/JxM
a3reekHNsLAwTIpsB/3SPLVatt3mYmmvDlU4S72nuq3LUz6BWMzcTNk5osl9vH4YpReFFQI18V1K
md7VZPh0obqF+CUyn3VYqOpy/rLT9Z7RGHMM9/ZRVTRf4UWIhH1P6yXg930fp5bcT0W7ZVX5Pdsc
OkAJ7avZFcqhEiJcF66PfLyS+P5SCd4D63feJFY4Lf36mg49hApL1L6CIe222AXbb/E+NJZOM5mC
4iPFdz+izwvkEShGiREnw+dyc/nuL/b2IJ7qeNVEX5+2pYN3OCk0eymXVduaL26SyqDCYkJmVrwX
RcmixvkmFgK3jHoc2KFU/FG+EMy62kQBSqv2W5TJ+LUz1vY0qdpy4E3mVF0ZxhqZdpyb+NZn5hz2
KnoGmRSEi4wD5BOljeLmrdB71pAZuxrJvvcZL8wB+5aXWlVzyQROOxDMayjH+Za4kxamm7lGJFHl
1yHW4X3VwBi7qSbJrrlu7hoVqv1rThSdHZvENK5EcmNt7SzT36SrK6Qcc7xvdJiso3Srq+5g+QYQ
ku1KKrZg7dkQE9zK47+OJ57WYBU9y0U6eF82KWNaG89QOgzfzcrNxuQNAmXerNdm7b2R0sdkbukp
hPBgnWYFB7T3qcOafZ1z8M/aZnmms3dlTFM5/wIxerTW+VupTa8SinPFk0PUhoExwCJhnAEWCEpl
iVKnARLvxRg3bm3rODsy2R6OQ6J8eUQ7VB/hNGjXmhmQ55g0Q/3jO9acFU9i7p6qeoo94KWSmrge
w9RbWHdek75xw600eLasWT9mYzl7q+0MUZFZQGzhyc4Dl5LTr7tYMp0iI+E/Mwe6WcyuGVhZccIq
+ma3baDbs3arOcSJBk526WqMPq78fbegU7Afk8QZ5e1tZNTNJsrPtmSORs2kYzMmTzTFx1beGgbf
wWKxWChy5TiIWgRk5R1mrpu/ZJ9E1cJucTb8XBVrNGt94GIbuhv5GpH9LjZ+T89sK6QkqCVERaPb
WDN1mGL5CwbtoEdv6k3xAqON+CmPOrINmiK5LxXPTizb8nUtVYIXNvY6dszshFWStxFydbVMiOp5
21dBKhgjK0hF/msYNG0E3PNsjSVMy7wJHHN1Lvmkl2egblU417kaQrKdYJtou4pxJKhyBxJp8pkS
VOtJLq2g0KwmaNXVYOPGks7qzB/VGUN10QwyLCRlrLkOIQI8MIgqBrB8ro+uiz+7pT/EJvefsxgo
d+L0ETLyxlRpOxSsjFdpGnfDtqj7tPrRn1pq9O9HU2mqt9b9fFozjHNrmZPZNs1axIaPeBBDjewu
/WPx6jD4Seu97Y6hFJVDJSq/MDGfMDevuO5XNVRcdb3nzRKZtAMEVU4X4udCbeESzicePWd4TMmw
/8Pinn7ZczFGikXEAmJii7ITsRHJNVhrB6TDEkpv1rrjk7mUC2Z0SrSRL9Hl4PUs5FV3wLzfXaLj
tCPmyrRqeRx+p1KzTwnFXZhWqFf0OHP2jVuf6xViL/z2gmJgVo//ftRJXEfNOn13tsu6igbXYzE+
HfPH2IFZxoFsl/NmlKBp6TnC1R3tO1fIv3K3OGRuOSFzjWc0+xM7n16Oj0QKZdmxSVFuMcDx0Jls
02cvimQFuc1kchO3xr3R67+z3b4aVWV+5jVnutk/WaNFT9w8XLqF2oWkyk8hIAfY3a1VnGmsqMGs
TQNlCOW8WWZ2KfILOEGIf7qOdAUELLk06IRIsbFEYG7kNSwLxNc0KaqzaUor+k3kRfI3s4tTB6jg
ZMZ6NDGwfXWxtfH9G92p56l8Ub8zU1n3TSPe1nha3wlQ3HErLc/aNn6L3i7Pbkfk1GRbZD+lbpBv
mhmBfiDyYmu/8yX1N8vS7+hN9TtLm9431bkIVozPVBbA0vt1s67FwCysKpudMpEuUW07sosqBtLi
u2eARKjMiN0gLzlgH+1AXeB3meZHxgqrXePxLSpzShZqJZ5KoY+BnmxvCd+AJ2tLPVtNr4SFbZB5
VJFskXeKGlAlOOeGXYLfoJ2n0IGvvcTqizmzRp1504NF2suJxag8/fvVxP40qlzll2G3YBOmfdYQ
VrHF88RCioM1Lg3XH0YZbROVckVhpK3KL1PvozUd08eUDW63XUb0Ptm7s8ZtOLt6CbQ4wTxam+az
O1bngtz3o+Jsf0hV1qLFjndFpSVn0bE1NpTsbeq7NBKQJzzA2Y7FlJRAXf03Nmp/UoZnnU8aIaF7
w5G17fLxw5UTpPh8pUVJ6CdzlQnrhHaA1i1HQFBkUSeW/KZwAWTVqlxHAe19Ps1Lo3+uZnaA20xR
kLf6jsWy9Vo/AtJnVCYWLUdUJ6gXchtgfI0rK8KKidyih2mOuZg1Ecs7uzirzRwlJea6yUQOsRBB
3DQ4c7tS9q9JLAWBEe5e2DwlYhRlgBzrbGuTPD2YFdWQC64tBxQRO3C2lhNhQjA2xKA0kTM1ByvN
yS1qEnocgsjUOf1aG6va90UrLm6ivs+U0VFr5y+KspiE+DyeSZRSPhHuxdXQPipV0156WMVV3JGK
lf40esEvumrYy8X+U1atTtlmMahyIhgpyr5ulvfVGsvjnPFHL1XTHfqq1P3RHg45JKNteTJn0fM9
QhlNs/qQlSe7HLjHjNbG8QynnqWmcuh56zzihn5baHx4pqnF+DDNwBRjw9Oni4M9G5cZY3+hsYw6
IlmqcSAymBkd/nOndZ0Cl0EYErGavQ2YVTKUoc6iw+UAyNujxc7PxLc5N8faSYr9RkhIq7kVLcOD
PXI0i0nuwGgVY1dfGcx6nIe3PCNnQ7ZrvtdkHmRr/VRPS+zjp29CJ08h72LJ8iGOEAmWE3KzNZgt
s664J2uZRLbI+F5dvjqtLXdmuz0UjnHyGGBE7KZ/uK6OVc0SPHXxVFsT//t1xnBepX/NlrvJpOBP
B9FfdcP+Yy9wncWbxTH/MBnCLyYBwx/Zr3umihwyb/Zrvkvm7BFlyrRIWsNy3hyGHfA99mq1j7PM
ORt9d6kNgXErOTo6L/LQ+knR96fBGAK5oU/chFTOnNB0I3Cav1aMNK98RLt640hL0mQDS1adjRrZ
l6VWP401OicWJgu5WeoJdyJTZ7EkLNWWv3KIZ1LDtv6agyvY5l5exIPQXcwGQ4F4UtEOUOGX7NUJ
GjMKJpC6siejO0Tx5kZj7eVzWZIhowmyI3JEuuYc1FO6BWqSPrdbYwKgsO71aOTnjr2fRmiM36tG
y4Ux862oBRFjJHp1ccKVVMVzhIuMQJVZP0/p28QydU5YOuaS/YyVStgzpf0MgJW+zyGPcmDOxHJm
eG4bTmBTZxHluM7FGcuvbBNkgICFaNe6+JhGPlmcKFDdk7vQPgoM+4dM6an4Ec9V7vJcjagN88ZO
Hqi0gP7HJr2t0Hcl6Wd8bY85NAEkjtr0RG8pbYgCcf6Qqvwhv6NhpLb0ocMXpPA+eX3OH4h2rpcl
+HRX7qoO9nxucpHJxtknubjHtpBHHXBvYMx674/L8DLl+Ts5Crxt+jjvWiPxXDNpAsgaC0Xm/J7E
86dJIRvQ/A4MWAuEzgVWxnpyo3m9qqhQqQo7VCrKdmNvx4jO/rsM40QCzdIFtSWFH3dWdXVm650Y
yA9lWeynxxKt5XoI4tYNTUNvUOUOkI0354SY6yPX35IucR9BGnS1EuFWbu3KitiworIfM7mEcU4H
rcxgJ2Yu9K1Gj8LRRZ9YKnpEs56FS2f0h3WkuE6UNaLGalh8JqvHGj9nkIrO6t8PXlTzkjbOH12O
VVSaS3/s7YPpaUNfXMdB9Ro7N6+URCo6H+OdVJYRzol51aYi2cVJd0Mwph9Rk4yHQmPZxvr/2OTj
G0TM/NqORAXl7bVNnb0jZi206vRCeMXNoCdsa5NDbfhyaytshy6FKI/Ox13H0CracefmbuNTw3Jy
cAllGrPR5pgp5t+sq5zDQGDuVWuG/yanv5udNjNQY4ubkLMZuEQC+oMmMlS9pMcbtaQ7fzJXufor
bC7PJtfDh4txk0MeWTE75kIF2eEmJT5qjVlymm9UsEl1yav5Y45ZI8ksZZiWZif0hfgtKTuG5sly
lUNh9wMHk/a9uQaAi3W5dGNNO9R1nCVONl/sR07JpOI5d9mJdhRtCidDNCfJi5nghu3zTUFQtex6
KQuGbFp8zBzVM+tPtdSMm6M3z03eXGM2x0k+/Sd11ccphOQcL8vaNxQ2Iv61qXwrqFK/Vy5Zj5Lh
jzn0+8ap9BvdRmS4JBTlLnxhOg5yf7K70AfzIkjno1l7yEByPMMITMJ0HRSv7GufFn/Y28MWiFFx
90rRsiKpeVZt7vQwI+MT+TQpDpWmn9IXZZAfMsujuCb48VDGVbrnbcjCTFJ25JWz3ofVPk4kYXCz
VsRyUAB41grSSeTd4Bdjw9TZHht+v+ZFmolG4cKavRVPzIWz3TBarUcPgV5mM/SwS/e1zvh/q7Il
wAaR79tC260t/RibOEmBRybQYJdpMBN5zKjepiY3k+Os62U4j4wLEs6V3irzc51zaZWFA0RGXVoP
kyozTNTUboKlIhYs3oyuObKBe94c8aRNBpfCJlnFjSnHOYKCcCqRTzCnfEOzcjNzdP5YnISX6dWX
RkHpzyox1j1WXE310QGElBFtICqmmWZq4bpQ1oopwXAqxCxCLpCTTBL3oOWCoiBWng2U4kfac0LO
zU36QBNuqcFixiEZMuzTuNxpRKOz6mS9mDT5h6qOZFLaLAPGx/+7sTo4Lv+oNFKSdas4GDV946RK
ftxtwkyhCnaw8Ryj8mn+q9jE+4M9UIw5SyA6GpCsUMiZr11xdtBz+RsZEnz8icvhQh/Yg7+7VqQC
58vAue3kh6phglRL9TZorLFci5BrXvvHcnBWoeBh2GDqktrK94Awi73Z+AgWTz/tuLiD/3yZFVSk
WvwtLKtgOjqrwUIw5Wtbbz6V0RJtjx6/yjIlQiL0WxGpuhtJFw20vvUAv/PRtfeMqhx9Wq5eyKW4
5KhNhEtgWVI2+ou91WKv8xxy0k7BVoJ6l/bAAH3dPi19oVpiQpUPHIM19dPA3MVH0hpQ4toBt/SO
oJiPujccn33X6m/tXZOnGcE8c8pRhrmmfVkdUZOG0lckQC1tYJoNs96l/BmtceZTqH+DJyVDK512
c6ZaXqFpjEQoi23epgALyz1L0b65xfApV4qcZEz6N8vlox+JCuGeUdHg23kIDZMeT62bl9xl/9Kv
Y6B1hRuMm53c7awPN8L+dsNghCqvtk9IdBtKxowSojioovwpi+uYjqf+Lljm/Y+j81iSE9ui6BcR
gTdTfPrybkKUaeG5ePf1b+UbSq2WKhO4nLOtuxU2ULeuF3GqNq+9tQyXnZDtGTPBEdE8gsjxsEtt
Eqhy8WTaP+2gKr6ew4hWX/T0Iaw2FwZHfhcRSmaztfPaGa31UCzWG7eEDeSfJVHXoT2YkFPFkrOh
ExRDzsGq/ttVkVLVAKiiMt+GRJUrbtMhQ1TSNpQRgYfban80tDioxEmYWwIIC7ReVOYQWUsLWV9e
2aMfFI+Ir2c8B4QsTFlO+CHCLcloar/QP3Zz5RIhMCfn9GUlstUzN2ILOUkwaMDwE2KhdgUC71We
4g5nh0uPF6V/eZvHZro/FNaAVlBm8OlRqw8VAzVi8Wia6zcltV4ZR9PYQeXjlZv+L23AyCt1vrth
/F3b0qjY8bfKhfq9Q4SHu7PD6rSkhGbVZVMb46LtrRFif2v8JO9fQagld5rbzlvtUostu3hendLw
80QeQkajzBXVXlyzrD/RnftoGENzm6TlYd/Fl2hLMOYKOKZej8uYZiByQkWbbqF9BECNxpMyECmJ
c+mI2UeNEoFJATXmvX9nNMD3ofCEUZSBMjJRE+d3zpo2nE3MO+BE4gj+90jo6lFxBuTGE1Q5jWA9
72i0nHuBepjZ6zgATp4RKx0mbbJjNVukE7bAwjMMbfARMBknIBLzVKnLh66TSOsYJQl1u3E0hPGz
jx1G6cZ+3dGuvLQkUKbpnjKTTycyOGT8XPp7shIBuOvGdbd2ZkzFuU3Gfw1ZJMFmBLmRglFaG0EY
s3az3UU2nwscx+B6/RJ1vfKiAKOGRJ3dM3t71+61x1WyVw8NkfCcXKq9RWuG+yP2qI+rcm4bxTPI
3vKHfkOwQ4X9g5GFjWwB7Gear6Nv8ag/kSNFHBn7GHD23a9JKgppbcRPU1fqtR/rwFLBmjpirc/d
h6EgFMgryzphv/pdSlkNzSkfXJTUWahL0k+v8Jf0AoygVJM9GE0ilx1wjwYSVlJbPZIxXXtie1Ps
hdMYiMSziZDEWTY9ttiHWIey0EippxoTXh7SbPD+NhPBN4RJqLfN88Am78nZiM2tyV+0OZvcSk9f
tz4FSbPTP9Jlh+JXlWFA7KL5biayeqeF7W5j6tET+6PMjE+6rLFK2WTPZNPbKtGXyBrOpqxXnuNk
tjvWwvFaCzZjEVAR4xCNGY9fjezjPJK2V9gdOZgdx+XUEdcpFpgRM3sg3QhaWyl+VJ0/SKMpQ3Am
XZNp+VkJe+DtYgXymP6auWFFCoJXdx+djFzOwnD3q7VadsQWdalT5kN01qJNwSvwoh+ru0QiRRQk
51wP2qWkwnmAWyJydyKcT9XGU7EZjGB9d6waZ4xtS/12ijWwNNw7zEa1pL0s28JuAghGxzfBCcP6
osk7LpYmcbi97dOkN0+oCN87aktdYpoUL7mHcH9vaw9eLTsviP3RefeD17DhBA9jR+AsRK+LDAAB
Tqt1kZiQYNPx1tVJMGfjElb9wwzzeRcDPqCevMkrbkN1Gv/JaxVY3MU1UYVDzUKC7GD5R5cEOQV0
Gu8n0U1fUoZUd9Lz47LiEzIwmEIQWf+UIompLX03wSwMnkt3R1eMP1BudI8qOQm+3PyvJC1x2nl5
KXDzxXaE8GoD/EbHpdTI5EyheWERo6azAgadc8s9H2J9e7O2LVwrWlE6YDy+XNQtWtzPK56HBa3N
IJxjSjT2SsqbW61tsCNcCIqcb5Wk5Nm8j83ND86Eh9YoXs2i/xuytvNXFR3fkgcrgs02ifQ1j+Db
1LgnbWHToRPax9Ka/9TJnIIaLkpNv5DG3rptQ8HVNUAd9dihwEV+U/fGW8YpoDkFfI4yvFszCAcp
u4FpU7qA8AHaBpsiXpvCa1SSP1MkITxYdo3ublSDfbWejUEIj6Hb8ol2G6NlZ1mclKNU/4xaP/K0
ST9stwDlIwnmNWp4hAeAXHcGRbNnwiWfSphbf0jGB8uWnu9XZM8oDN61+Xn8N9X9GLKoA19saHLN
1mOtVk9VwfhoDLkSlUZ5WiHWyGZm6GoWrlPSPFoyqUN4Q4jA3iHekhUNf2nzHBhPUJJr8GnuM9L2
TpzGtHLcdv4FYAdz2AwR11uUZn0S4jm4LnarQhvmp2QDVTFK8p3w/vAqw9ThzDMa35mEXcKRtZ39
BTbqn2YOh3HacxfI+gygjRLFgjqBO7w4e8NDblzmJX0TOwO/A4ixLu81uWghve2BpWdDmMzoGRQ4
g26FDdf0qw2TkxpjNA7SoRl4IWtFtgbdMIPAldk/Fj8QETQ0rq2NdAj0xbfc1M8TrYCv8Cmtm1BV
KRkv+CYfSpiJsKJzl7dNfs20sf3cipPL4M8FJaADxVxJ0G9u3ewOaRlBNpFm9AnpmMafZvXMZmuJ
zm5fSJhF1eRaiLl9ypkUr1HyZyGsGy5wWrZU7lFWzJ9WA5GaHElzO/UZw2hY97iHJ45qvbV1P8t2
zHaFrnCjZlvcm0iAtWkpTrqYp6iYswsawCZGxBzW5jqecwvjU/rcJLsdmxCzYSa1IDPcwNuM4qBD
JEZLsPDqbf1j/VtipwCDLZvlsJuMXJ3G4lHVgjNMW940SdW8vFe2uJN45G2eSMp1tZuo889mIgVf
lakG4D5RWA6bnuhnAYpbX7QxsSG1JttN5ZG9blP8jj7vm6ytz6PBj4vq9gsf7MESDABEPweQYslF
ldvUzVOOYbUG7CsoOvQpT4SYAOF3UQ51GDvzCPb0FZT1U9Mk5yjY6eUaMVyKaIKg2twd1aE7j9xv
HYAzpsRM9wmyfCPzAdhf0tFxNtO/2aAVjBwyDQJAN2JmITs/CVkyoqFZ/vIuUZEvOAeK0RD3yGNg
lTq3av+ycSjPujEhBkZZX5aO6hu1wWxDLzB4L+G0jp4ek+1xhZI7N3n6ae+0rO5Lmz9gqWS/EocC
i87D4kgFshmiKmUzXcjjDZ2J8GZ0mF+AcZ5T6aAPpL9qlSq7HSl1wSKhhupS+YCNjM9NM6ANNPHc
y7wB7s0KqLGfAHlQtpXjHqam9MocSpIu4Ki0zigxZenTpDyZMSs5FWt+yZKuOKvCfFHJ0wxMIFqe
juFkyinmvFq7y3+IVrf3S7Xvf1rtG5Zydx415qWq3tV+/ZZowPrKUvrM6s6CCm4UxTcn0vClCbEA
pkCss8NlUYC1TGuI6B6X7r6aIew2K1xKfOQJKETQwxm7a1G+EmY8oaqxrg4U2XWW0+M96Ogmtfqz
GOQ3CqbUSFrq7ijTRQ5bhU+LzQiD6vppV18d38RHlxgsP1aPg7vPUNq2+qtc3cqU0K+8YutnuMxd
BZfYTe+DfOlUIi4TJ1pqMyP4mrjpapwGD6N/HjSWQjp3Y/mawvQyiiyqDeXc7CgcpKqTQNrlJaC1
TvLtCahQz1MR5QVDFdPSUU24YmtK9QNP5hNyBrw7NICt02QHhQHKYBqTS76nxv6IuW8GEejMpQ/L
dYvTmZ1AcTAYqsOP1upX6o/AB1o2jmzvU15TptcsZhUWdvGGguP+5W1jbMhqGnW0IHi02y1nVKhP
NKBpp7FQYn1Ho6llzuN4t/Ix3Fguu598qHXlR29nEQLnE0J/txPruXIRUH4SYnPX4RVk5DWa0iIa
29K45KX6skyAb3m5PFC3210nwIG9tKKcWeOXIsnM7R2rDfgKdcwPCIpVclniqkKcp2YpyRbdH68h
7KiVBS1LnrCXkxPiLRTAQIIgX7fbxm8byINV32KNsk9XxR7ROxujsqJZgaXw+04icVujtl+rfTn1
xsdmmwBNJY99IhO0rZaqHSVUOZAQASKRWu8EFBJ+bKaMGy0qM1zmk1VowYAGFsSSUWO/pq2hsg/D
7KjNECv75vjtpKThuHf/tLT/0haBR0jZv3O5IND6fvcQDG+E6px+ArJIR5OGRl/oaFZtnO0+pTeN
39ucXZLVXpMe/M8QTTC1ln6ZvmpHH47gzXig07bjppytCEtZ5g06+3DeJ+KwYp4KTChxeq5Ywvkf
IgCOx6oRdmCs+tESzruD9TPPa2SUWXfaamuG5FpgirabA7EC+i+VF6KgHZA0FuHa/pxzOznrdtTI
tALfgRxqLdhMn1CJJX4K+XlXHTZBivTwmuOCKEr+aXsF2i5LHAnYvf22yOKsIgqsSU0nrFfLGwW1
C2knz8fVMnDhUlDiEm8QjOpuUAAzDB4SaFYmYwyktiMEuhNXR8FQS4wGWjFDDlqC95msuSemmuFi
lU60WiH/6ZOgRHXva4AJyEngwdd7QOcC7yOnpv6wp3RSdF/lWumPlrQ9VUigfTToM64dPyuN5yrJ
vuQR0Hcgb1FPFyY0WgFsWf/tlP3PIeB2Xx3bNX5QBtigiNoekcftpYgmD0mzPW86Yf4mgbhbDfvR
aaeqRpu2gqAtxYw4HBAg3knMdema0ILdaBlrQA5xQvnqWsK37dbD1HYmeLWwj0317//KT518yQuI
+h93gOVpXTXy12UbiyaaRGeavi1TnAjHAfdAvez1WQ5LoAsMdNx1OjsuNn225SK57AQLNA46ReaO
9aKRFI789VUXoxmoORuSKa9/krNAQUlK7qWV/Lr2PEuzwhMkysJPU1hh+mVMmAQJXQPzXH+o1d0K
zEr6qGipOzLpYqDueBPJ2j1jWl0MSPeOguFK+kvsRsLzo01ori00Zc6eI9SeyY9EyKSXlMXBeEG0
TnE5y3FPv2us6dMfuTd07+TW247ExZiz1esk7QlhLpgqjJ1foUTuSFl5VRUjHtKxcwWkUDDMoPY9
Vn8fbwrlVBWzvZ6hBgVsYvV7wd8nc9IVZqAIaXk3rezm/F/6m0GnG6xamI2KUCvLt6EsXhDmIc8R
RebZ8OleXWA5WSs59apMIb4ltU+JsH+ZphHU7i0LXj3wIPW4FXq7eiikvDjZ+U8DxOc3qDL9Lm3U
Cwp+GNrikKjdb4Fu5gb4MQF4srRbSAYmpVxdS63FlZuYWSuf0K/MwG85aVUEpPuIgnPiVJL+vRd7
aOSL4W2KkqAzQSOndqnOCj6IUEa2YU3pN/yf7O3Er3vs8IA/E8BdlqJyW235GxbL8ru7nqie5C1u
U/3SCwwe7Ri0FQrAzK7myCLafrRrXMnNK/iDfk7bVfYXqZruyVg3rOhZCHH6imFdi0ypSwNj7144
XnR3YgH1G+vTVqFUM5aFWNFv6KWSK9KeXaz0mKhMXA7eVZ0qGU91ViI3uJU8bb0npuSHafQNZiYW
P+S5WoM4v68OrS3WoGqk3U8g2oGAl6jUswTxjnZSsBW6WJq6cBH6aZKon7lrwAeCQqbNCRj6KhdY
dfOR0yDW1pK3BhY5XqzGy2ek3bls7TwLZRlOZXteBHsARvwCG3SE7x3YA6YeAIlUgLIStL1JmIUS
Bi4HqyXKl2Pa4zhI8/q/dSkw6W5OvOl5c9mN6ivXEdM7NHYcVQikTW7Xc6Ukv9O4I3x8aJPNusiW
hRhTtWM9SS1/NLB85bv0MCvZflhF+wlltAHv/lsz1MiUbSMBwTe+sp14M+1XW573VBh4OykaJ3l6
VDoCcMiF1+kQyXvPKmgaEhkm6ZziB6NBMbiXdbibYMAiBdnuusOQ7IDuVKkS5j/pAWO8wQ21Eg00
GcWJJQFIvGVDfzOXXTmhdK1lNQNAg9aGY8rdtkH935WpfeyFRnPGokbc2tNhk7i+FaPQw9Qvhy1Z
jdNGXIirNW+lrZgnBgo/qxozrsdNJVhp2IJ8QoRZZOl6bghGgbETvOLnR1IjpGMzaNKRXBsIZpEI
X5sQ//V70XHvge0k/eap6HcPu+CcUCXDIamWTJwMSPQEEvqw4WKJ1y2bvF3dh3hobSCLzFnjYQNB
u69nwQx15I2TXCPL0xBUi+kfI/h+wo4qn3CZ/JRKUYb9jpTIrTDx0TNCmrzc99IJvgkG2yFqgkSc
L3NsrRPCzl+KegwWM4NSxHG3I80Uis/mSsLvuBOsVeAxVPTEuA25dfzGzF4eZkzVY8XWrSltF80K
PgsZNDho68lEI6yvN0yY+GezJP3trAVGBb7Nrl7Wutaecr2PqUBP37cmVc+lwDP1/18mvWJHjtMK
GAf+q8GqyURVVoeRYweZtSQuWTsbLo6V+ZRr5jFDGXecMpv6qAzFg2AvoAAxPYpE82dMxZe9kb6l
TPtH/kUejsZBU5I9bBPxsSIcc6tt+M7JUvYBBnn5zua23TZKOkYAlKPas7ao+zSGSht14yi/WjCd
Xk0lQjJwkCKUw9fvOZouTsRFD/6ooMjatm32WgYojG+K7FZW7gS1jgBtygXpsZPpz3MqPzYz5np5
ynxtVaTT2lUvpYACGSlM8CaLs3qdWNdK6YLJy2JDOu1zNb7ZFmQ+VJsJBSIWhEe1k9SXzpnV+7pE
EcDWq8eBHZvaZIflM/fs9u43M5r0qso9QoGvseuHmyykBGWh+Vp277n9uWVpWNsvKbgEJXOh1TAh
CAx4LIq6+Zj29Xm27MvQ55QH5WErPldRx/JM15tcn5hHohRJbme/LEmC5IGuc0gQr8NJRduha3E1
85I4mQeYs6heF6+uSbdCHLHQ0Icx6rVFBLCvtm9m97aL48jZKyvOiwLFN0ykBqzdYe1xbGlYedYe
9zccwfquDJQwDaNn2+lbMp6MGckUHcK7hVI7PyrVVRkXf4RwtTpskTWMxTpqp2HGUYBUAADq3OBh
E3vqU/D1qRYmmefvDghYRwAHQvNjh4h7XX3QJa1A79Rel/zHHuk6UqW4a1gBoT8lIq2U7VOygZlS
G1ppiFdjw85HT0nGdi7vAIX9Z2bwJG5ZG4j6pTZVCGJ4iYkVCvGcTI7KRN5F0w/n1nFOrB7YMr6l
znzi2vvGaAWz/i6v+1HuRq9aJvxT2wOEPSF246sioXrWUz7zTXpLC/V5Sl8No4nIxQpMYvmlHyr2
9hjrQZO/q9tHSryPlVKb07FGSOwLHVw/O5XWndcOmlC0QTL+q7FqonImBsHb+nsz/eqXZYs6WCDW
/LHs56ojrAFjTuIPM/ldjvRqKai3ygtBB1WBFb/4suE29LJ10xFtw257rPcpmiq0x043uZJowx04
pLJZL6Yj19gb55aVez0Vfe8TSePBQLwTHOjOyLcluY9GDSVB8wCbg2P73h0UlnjjmYBW+ROfm6ff
5WBMeo7z3GKfaOuTApRGvgR8EtB7hu5jcRuymjvtjOlrMhB9UziEWTdMxiAXt1qvL+v+RWUYKkRP
MhC5r4pHDbq7m6FUt9TjGccVLMxKGJUxpgKAXRBYRjuBDDsS9L2jjmv4TYBaHF7Dc/Nc6VweZIE1
aj89oVWj/0LBEeAqC7M1eW3VOZqJ8hoXV0pYOHUzJLRsV751qOcWPLTc/8uFeVKVyk2NC4y+tBmI
JGpfnTGX9hnPPT/LtjxPMEB2WjO/3SE74nlTCjvUQGuSc0YWWqGR+gGGXJp62GbHNj/hMotNjflr
/UB1HqdM/4RnMOtoB2K2o9n8SbvnUvkejT0a6ycZkLd0XtTxv8HI/zTu2ab4NTAyye2RsDeDFc0c
v1v5JC0VeqI+nviqzGeWX58oDK+6rChKBAEzJHaRz566MIxwC4eeG05Ork1HLMI5514qTQvyvogW
jG1pEUh4TFXncRqmz6phMwIkgM6Ot2U7aPnbWP2i+HZx+MoQwnl7k+tLO86cfBgiVFj9/FreAxFm
HnTja2heKFNwJWMkqetW9W/Eh8WoPq6ycaQcBo3Hgy3aSKH3SpiXTjrygHhlecYC4c3q6tUvegu3
vvV0FAovqRRvMA92dWvSuLkDo2uJYv/jToOn5VmCoUS9KRuXIYlgkpG8Hsu1PJL/7NcO7zuaI2x+
tgyzdIfFkl65rfhGhprn42VBglAv4QylTXWYp0hn1H9R0wyuOiGeBevr3tVK8ugTRubQ4KtUuB6x
jeyz4FiUMBpPKrb1IS56J+i23zsdOM6f3Ti9jTiQ6L32CZVnCqfdipEdjTDiTR9DZwi56Y/ZHhvF
O17kTqf1Asx8nbpoUedgndikqBfQ+/9y2AgHUDZ1rpONMkcQQrjQemqcJOzVdKbFa0nptn5ZesvV
2JwHOAuQByBjzKCU5y2YORE+l1fCS47WdOsTHroqu1jdQSrPI25adbuRy4NXYXIVJsi5CHrSkIz+
OFaAiVQz0tHhCScPpxpGOGUdH8KJEE1clRzw4TDrwBb3brmg+Y8JyKNm1JUz2eX1DsXD9R7CSrZO
zDgkb90VNqRuJSRKEDiCZLFbxqcmE485sX+8qb0lR0mgIb8qb9PKSZIMR8Zcz8ERk2o9UCVLCcTq
VmWHx3UrHnEzRzLLDRIEhPo9iWe3FmErYhLfQK+UOiB1GKET83NbqYJsmO1h60lKckX2WPfss3MS
6MhMC6TZKvMVhgn4htHr8/+U9eUePVGgy4ZcgwEJG8L0hp7pzwq401ZIphZJaaX8ygn/TvPeKUXY
tJWrD7hGRgy/HRwovvWCPlwSUwj1cU2NRFPOrSZ7JMOApcTf0ySshsRDBOLLzV0DA36xgdkLl1wU
d9AVclMkYrH+7t4EjOEXoQ0HG7XzWCoHG/nIorzLuGR29TSnz5JVeFLf4sSnVct+rvMRt/YQPd3N
4eb2QIuN62jSK0kSsFK8RGwXSdjCq3a/67KOWW0EhZ5d+jurdZdZTUu8ovVBsrcQuicoOGS6jAkh
cYHoo57ArrLUaxfCJK2mIzuyV6iXGtsBKzGX+KY9GOIi36n7gpiGECaDFdx4nDnGVx7qbThC2k71
gCeq8iVVoFKZmVtZ0FT0ZkV+Z6HfZekDsZaFFXpqom47VA38GMGx8P8gYC/peJ2632T41Zb3vAe/
e7VW+RmxWpilcC+s7WNG07DADJ9tP/rm8Ou4d/4ZM2JyHlMx91iplpfe/FmoGzUF2If8VPEZdZ7U
bABPP6m7eFaMh2Y5LgOIs1GfBu2GZu6eRhXUyQOlL492k1N2SeFhHpD45TdZey4TK2K0PzZ53Bry
R27+5abujV5iP9rD1USQ1FgO6rWVrM/Fs9XuWCg8NVAsJWV8TcawP3WxNgJQlx5BdsdWvKrjCVVl
nNoVonogMzI27V+9uSjNdLBIXzGrKqQeiEyljDmgcIky6PXrQL2vmxckwo5UrXGMWskDeeteVtPt
2mqfmUo6R+lgX/mZKnDoe6rphujmUgM4Y0WX7IxGiO1x0NWjBIBjrMd+PSQgw62Gtiq5DnqJUPuf
tGse3NKp6j/U4T+daJ8UfHPOJMQbH5XahKu2PD7U+KkIhbXUEiD87vfFISyuBuWPOybRjdf48ERi
ua/M1oEOrcCyAUSQAHCq20sWbUYkqyXrz0fXMzchPwBgG28DJWr2imBufaeuJ6Tq2b+zk6SHXFg2
A7onIdyHOugKzIh9KMZe4T0mDqLQA+6nX6cnjiHVDuw/obz9YxU/NZN4VCmARIwwhs1yN5U4PCH6
qeThNJJ/tvyagzx1JNH3+8divlT635IgUpQI2yH3jrg3QYaqtT82lEwvDqVkthSkCU3OaXeqd7hV
6RWN+ssCFAKx8idJCLuMGuwHEfACoEZwwquJsdHBDqzDRmDBYs/hHbldaskaATr1kF6cc5dJFxKh
Kns9ZZb+tbONMTGRT8S5bspniu5wGtJPCvcg54z4zF2Y/sqsv9lFelq38gM1FdMpiZ06M79uvehP
G5LFbWPeIdoP+YhUvPFU+CoNPQI9lGb2j3uWAn5WyLpBEhLFdyz27254TvYSWEg8E4WLLFRDXYBY
T5U8acnOtr4fO7OPcGQaxrk3soNYtwO2n5Fu3XmXePbPLCrRJpRYIrGwuPVZFVZxR7rq1hpnckyD
tGYgTOz0Jy/kmwVSAEV1IHw06vWP0bk62eCSZOZabPuCEcNpJd6BUDizbYTVKKKJP2mUsTMi4nO6
eISg7AaHYvA7Oz0QcCf97nehVAFmPEHMnZQ28Ssti4wt3o0haFVQ4ftgIQ3w7eLNtIVXCDAgJUzQ
YXCzaHVczRpJnD8SLuhWV1+qpnkm6jSQWf5qOjprbneZVCNzJrpMPa76QRYOek9+lqLMY2uLbYNM
JKpXHCKuNOuF4p2XhFCg+74pk/5KhbF8b0Il5URHtAaafA8CnQ66mt0A8hkCF39pbrOlhYa+uyPC
6rH6KO4/6vhAnBm0ckZ6H82mVJl7xvSqydgreost17zt09NdEaLM36alnYw7t5h+bRrb57T6rfVo
7Hi1N7xq6Jw/mrrgLKesEgQvNxGBsC4NlxarbVKYRy1nIN3p8b5WxDyW5sO8kVQLte9I7y1ZGdhr
Qo6fXZwcSUSq3b8PEFE6Tr6BsKZ7eXhbH4Dcg0Q2YpX04IJzeJMuuzQ/L2vzlJcJewZR6HsT6sTl
Zt0QC4vOkxTPFCh2nnz12EisenJVFfW8xbUmfOOvJwWYhBx/IdZ76PLjOhAdtUR73ocK9h87/ySw
8pyC7w37YVqgFfWHYXjq+8d7/AsJw5L+YGnXnQUJ1UJFCjvVTXJmBgV1znmKEwiiv5OlmynIWLeD
JmEDJpCpvAe2qhBRqLDlYn9zdPQ3E5KsilhjGZWurAsiiRDQFZYdc0IHK9MEY1zDJN0mo7fdk+Lg
8nI+m6oc6k1xM56BlrMBMChU1dRfijdBl3WqIcbPXhODoVwhYeSRTd3ro8J8n5XITpuLNRLKimvf
PpeMKk77iIV1mb55jxZ3bwGOR7ydKTrUjlOO73NErZNO//UtFYPMGnxaDJ5/srRi7CIClF1dAYie
1iAtw6b/rdE7z1PmKmUbDO0j8tuDrd05VFRtC5EILqHFbkVqAsKspTiyMQYOgOwkbvnYEtaGAn7z
jZWKXKPx0r5/UOQYupJU+iO2llPHm2zI65ARh1A6Dxbmg4EfvbKioTWjizg9mMk5v/te5eWKxIDQ
CPvI5JUbCekUWLLb2h/0TxNwWJauCo6FNRWMhM4DzC6UsCKQZp00ST7NlsqQx5y6P6XKUSNxSobJ
yQFWgAnDMXuAeNPdfggGYo3VTPItPhnqNYjmJuyTeCENOCW4chufWBPUziTY67CpppvLm9e35Yua
PhASUfawLVdBTERifuHdQCZI0kXVvk8rCpCnSaQnEwYKqsdrutNgYz3EVV+VYZfjhXhPtJFl3fJ0
Ywjr+yCjE+Sbhj3y13qsv4mI/Vr1k8lGVzVJrOL8sTo9XlKSvYE+W2F976x6c9PEDjysJUgRA2cR
R4FzqgVLI3tnNB8cUtW43zInw1jDg7I1vLuvlvyvldJYqgkKPaCBaWolHBzGJM5c23xKh+eSTuCu
BVy2QjjIov7PlAhD+S2zL+Ecll7cCFPxEwD/fgegWkB5ptuscOgHrf2dKvKBcCG3JtSzGvBa+CL1
S2nylP5Ot9GzC8dda4eyP49jbOVnhXFyJlZQUG8r8KDZ8JmkrGQmFXJuDzUVGnPv74NCxPwcdZNN
jKvzXeXby66O4YTnri2T6VI281mXmMFMoz8LQjy9RZ8JUZrkZ63/M+a5CEkGOCYquVHasnaBIytz
OLckbziLMVyJWqAGleSN8g6zGMecUAkKE5zX0tAn4mehi0nTA5xJyvRgtEs8j1xgc9N0FpmMWMUB
v8SkFbLf3i1ZtZWVZ/KsQPevszOgU8y0MlpTndb5Lj90WKJzBBjBVtSNm5e2Hg+Z+rz2w3JDd9kE
6LlSMEiyrQo95URFw4mQZ0HH4TqNkIOhrv/IVZg5y+vvvBMgQxoQiwaDVsDeJsgVbmlXXG2tuKbz
qkfKBEJXzzZ4pIZGZ/FbMkDjCcHqYYdu0mvN9h1ne6/4gBdgu7fhrieoe78upfxYQsRA4t93QRzV
ndP9TgIZT47rWk+37EIC1luzYF6kF3A6SQWgMdmuB90cQmtn7bOq3H4tQCmjSS+IAhKDb5rsDM6o
BdjKb2turjFxMnjW57mJc+4cY3AwNzjv8A1Pc0Ooj6zIr8D5bxROIIWiDYJkrUkgEh3rF8VkHedy
i93GzLCifWus8aftFtC3pCUn33plS5gCQqrDFgg0yPOZWtQhWSMLGY0uz5E65tPt7mZoKxkXBsnq
5CKYTxzkT+U6E/YsCA+eZM7EetH/KYjSqbAONTMhG5+zPyEsYrT27QqRrxQ70bHL+h/67+mIfjHz
mkSbonXFoKVUivYIxE2He/84mlb7WxHhTMLWwZiU+jBXzDZzkcEnUb++8Q4Xf4JA3XhxWGzrrXiw
CfNaFI3qzeSzNwgsiraOn6pfQLnFna4xkzQ2iYx3B3/Ls/+U/3F0HsuNY1kQ/SJEwJstQRh6J8pt
EDIleO/x9X3QizExUT0lkcB712SeNMhHnBbstHK0VA5ECmsU/kkBroeC3xRULnIAOd9bjF9LCInq
JdGgJi9CQfeaQPBp+oQhrVzYehwm269IoXgZVdpzYwDwSsLJopfXPEVzu4C1+CnT1vKlQfiH1Jv+
lG3NxgiC92pMuJPgzgBc199FbeaCxMjF0XDTtZBDR4kZxyAmG2VxtKuF7Uabtv+iyFoLn4FrZZqd
SpSFLSse9j9z7KamwHeoDDxCAijJ5WGiZVufi3qwVH9RAdTlklV7jR48RwEWF+lAezPSD3EogKpm
LCFp8SuacGOv4untY5bLSx3/GPK7NFHy2wWXkNCcpFmfPGXJ5M2MjGpAzwmWGihmk+5UQuLFYK2I
J8Bciqa/qNaYn4nePWVVu5etlNMPP25ZScwNoZBvBrJEqbNUhLpd2rtJJS348bk3p0iXGDmkw4Ys
OtBDijN20Rc4cA6saSyPcvc+QBAPlPE7U2rfjLn5ajnkZhcOaE83StrsFoaKVmsQwa6chLr2FGAi
ipbt535BIwxhTUcCq1yUqGZoestJS8V6ty/jZ5eYe4mQ7RTRazhkbmMo8Cu+G12BNCkhakocCdkW
7ABDFvhr/2kAZxu52psFtlJat+RcwJexoxJEIRe0j+3IoV53VQa+SfhgdINLenYr7rU6m9Hfc22X
T4wjLgJyULgEzLAWF8TirsX3Mra+6Y9zMCW6WOLH+p7UH9IfmKJ+Fuv0ggfLSkZ8NV6KTnupsC98
GeZFapCuWnsSHlhK5Juw6N/0KPUgSeHrqbfG8BYusy+3IJODH6ZpL2lQ+nVsHBqJ4BBnJs8NI5Eb
twEfLZstmKBpiv9KVw5xJHpWm7oDIQG6ddW7zpPlZ738pfLXhN5zBEtV0UQGzI8DBtZSPdsYns/S
R15RPZwFy3QU6VXFNDOBe18/poI5S2W+tiJFWX9qPA0TpOKJ/VfK3AUaI2Nw9q0psQzpYMMGuS4M
GZSIzgLkYNI4EYffgvlfVP5AQyBH53aakHLRX8Q0fnGD7jht95L6kkaAcJBTjXzc2O5w+Fn3gbFN
mrIdRCTeF9MG2uZeSTay+WnkXpHsdM3JLDsObkrzOplHnYcqWrHbv4W57CpIYmTZ0Kwkx4xplUDj
FudOSNVQQG804+maScelv4BkscOqsKuxtmcFSH1/k1XtOipP09rG5sv/U1/Dh5XBLIYVc0Oxueop
zF63reA+4FPRUhISOVySeTql+bKNw8A29IdZnuW8RhSx7NUO6k1anApw97ME/4UnalIevV8wYkyj
GjgUwjsF4XQh72rEHbRmWTBiQ2MHx2sgJicabVoewPC8lwxR0JCRNxTFDDkMu4qE3WKhvkEGRug2
Tzvyc2EHzOMyl4uPPYbNU75NVVoTSvz8J1HfiBahFwRz1sE/cfXRQiLh8DL1WmsP6WeCTilT3nDL
ewotRotIedMIIqsfBco6kFHmi0PnlWwvlhlfp8aYlTIgp7mRjlNfbiiynVA99jMTDVO6L6npWmP/
r6KJLxAzZTgD9j3M3oF5EhROe2LXnCKQnA5t/gFjYRlRJJl7JBeY6laFHjJ4m9kUJhG7LBHUQf+0
eobfLulqm6j6Alazjo76u9RfStSeYwechHiXEYVXUm1NFnd5dkL1ZGr4CyLekXCrlv4SXKOYtIeE
B7nZBO3IrsgjcwWKL0Oec2neYp2MCFxYRAps+LTi0KOGNqaTJDB1WR5n9gP3sn4zqruMzBIIpS0o
Hw14r0bB/oTAzAwQUe+EpD0Cvmfz+5qwqQNU5bCqhhj8m3CATi0E6Zg3CrGr+CVQ4WV9x0X5KaB3
6siPgxVCiY4zn2WGhZK9lM669FVnnzmviBh4yIxsWS6JPpHsGsgHCSzCyM9+6rOPWtJci/plKkGK
MBRKZFRdNdCZjIrL/BFDvC7MJMQ0cljfkhDeQCPmddIwwkCLaJI1xEJ6pKbIl1PShTSHOmovy6zS
DlinLjHOHf3SIoZHNX/A/XO5Z5g7gzCK8ctVIvrW5yAPv1JdX4EFR226j43ppckkL4HtRHexabrg
fUgKW0uns15Fv4McvRnJmjbDfIcPcbQoqSIFPdFs9H8TOOI4J7EILElwMCZAvIFRc4sp5GRP7Zbs
oFuAwVZcrkOrOH2hfkI2v3UrFZOKLjoTf+4aksPi/E6WrdcHll20MiIV3HbJRmc+P9TTcbYSap2x
+H9VNDQCfiSuQbOiNsVHkHXPHnEjoJe3FGGOJH8NUvk9wEXOuuxMTvfe5E7Nw35lzLNfiveR8ilL
b3oVXvUvqbs1mM+C9jcTDoESfautuG/lGMux+TEKkysv61GZfiQTYT98MhzgH23PsIma1uBpXm2+
rEMGoPJB3iB+S68FLm72twz9GxqaITKxCZX7MI63fYhgx2KYXlUWj7C+Cy3V64F9WmK1qxs2Muq6
KPkQpQyF8fw2ZulL35Z3YTR8kbeuUL5aaBSa3NOxmIdl+pJ6UD0K1Khy3MVwtwvwBLq5ULFsxE35
Ox5b8hFTO3Pkwe6DHOFttZEMkucBsy8RKOvq3mDPkxsU/H10ya2If6LbVRGoqPogrN45vLdyMr2g
ydtbVW/Xx5dRpXekyREH4apLC345xa5Eh49AMIgNu+QsDNlpYbg4lJX2EszsiOZvCkOJ/njbgRwy
GarDl2MFri6U5mxYzebcCANRSTEFa7fhGYI7F61kxgrlEP9SOc/JntxL3PYi7pZQ/YeKoMBKjwJP
Wi6RZSuBE9YnJdmL7UdmmTcx9qz5jgScejaWDkujw9OV/AQYf3mM0BJEHLNL+XPlfXPn6Enu0BYl
8aHXDU/I/7pC8teXYojfouqh4dgpgFqFucJxf0GoCt9Cmx3ARhoUxVOeX5raZQGCjM2QfCOF/LzF
PK7XeJ3gRPbcnSTpdSJWmy1sXqxEBheJ4nI0gkRlnYWbldwCBQDNLXnl8MaxLgBZxwqjMbtEAckt
ZhuiR+VaoBYmq+DBYlg/8gg02kZ4lX+t2gVu4BAEIfa2TJ2XPixEoJv4iOCEjbS8Qw7R/CWK/Mxk
DdAWQ38Z7oiFEd4ES9JL7JWra6IX5PEmJ6MBlNfkLClb49blqv2TsQmMTHEnS3wzmG4dfOtivTOj
yiY9YJeVmKn6kSEod32f7fIUOSWkV00KtxKjEovFDzcKg4Kx8on3y7p4G+NH9/k8pBOtAprQ6Zmi
nt+iJs0am/jO/Kr8FV8zevwLKZ0NgBFhH+/mXfsyPTGcLunWpBSutvUHUwELOfNgf4Tv5Quv26o4
vlq7+gp6d4OlZcakeEdOjCdbzV5CdAsjNznf4yWDMzDkSIiGmdS3jNkJniW2idSSM4uzSfqOg5LR
uTH8CcNW+RxZ3tbbxbb2CAX6F/UocQvJWJ4JOrOtfzQcFoR2JKZMPliOACH5za9I6jDP0fgVwhvs
c1a70uyo9Ul/lBhhTI+vrUv3U8XNummcCosoznLUActpQg48A23fFH/zO1QCdMr4LihDF+zwhWMp
H/nqXPGZ+6IdDje4cQvTRPzGs0sRtKFW4LnnRxsWgnn4AflR8Jz3i1uzIsz2ZNR1GT8TqkOMd25Q
bYXygacGeQAezjE8ZqJjST4tqTMOezU8COYhjw7cftW8oygOO+bGvlAdUAmhg+nhG+1LaHV8gZDh
uTbfS7c7YZKQg01r/GLyNf6RB4ditoQyNvpsThijsN+DhFcvZ4l1eniqje/GZHI6HfQeHtG2hoez
Q+0qaedZebJVDrMXsX0olavVz4a7i2Y0fFSfpepr5rHXLmm5C9NLW/MjTGjWYeb0l6Dl9jg9tZA3
4U1M3FzzO1QBgDGo2gJ+Uf3R899K+S5MpxxavY4MWPoJMlf4qzpXFoHxOW24ie6cRAikGbNh4KMY
jG0U66jY2LakPxJKRSBApvNEWdCqT5qBjsm0caLwQ3HSahxYngZV2WN7YOYnFT0+HmRoTYuN/0Zl
DIZUU/KClEBEOlQ3zVzc27V81Nhyxk8pcJLUR9Opdl6duXK7g2oz1i8cFDzeAYYInjOSglhcMDEL
v8FkBxEKHh570lTcQnkxe7tLdobkzY8xt+flML7JjOQjlClnTXBGlcSmASH21vpMOWvxGuBBU154
RIrqwLfbdvzDp2DwmhKOJcsuTlpfr04Lr0sYnDQU1F7e7HiIUaExDr9lbxHqhGTXNOuvpJCA+LYQ
dWfamldrnKrRlyae9OlglIe29UVhbxKJmu051SXTTrbUPvOqbVznEgVpLPODX0iMaOPOC7lZOZB9
1avDn8WwpZLLorotxtascGdt9RnTiycTD5TuivIvU/aKvAezE0AxXS5156ggS/74KPgOuSdrx0zt
Sdsq+hluC19Pt5vOaH8rFEmRp1pUZuBgI48ZYiFfRvk6nW0RrEGzpf1ijSsUnrQ4VfPLJNuAINft
mhAwpJOAwuAUSlgFOANGb5RyJ0pOFrIBtv7CVvi+2By0bwR+JJShIFAQ65VsI+1qeLSUM9Yv5aDa
snZjpb0FlmvVG5FqKMUZtakvGA/DSwYfezhh32LhzRMQ/AyfC/kfKRQsm8SsvthUqPRkSGksLhDo
4oqzV8aRCsuTucp+QKhOmJrkgnpraIcQM2gFEV7YsC/pA1+V3B745wLElhT0m0ZnnrJFfaO/CX8x
N8qyAxVBAe90A0AWL+NGLB+8Nfzq5NIMHnP9Am5oxjf4Wilu8rli/N4VSHLWHrmeSJXS2ejtcv4L
9MtkQxwsXzPgQT5dcm4avLBsrFAqvHSjvusY4XHYkfKl1aibHtNEXyjSdjMVAqAv31ZBySDcDQIh
0A/hY4Et4BmDLzenGtER5iMRBfOzkD1WbnG/NzmDeUEyOAXEbpJcuW2k08woLRbPHYeMOj9Ulpma
MzGSVzHd+EnpNS3HxxbwQXodtx8KXeEmDQ8hH9Z7PrkcxHKwy8NthsRwuoI5Y5tSi+AAbgtbGbZW
zZ55olXbzAeIL7VkT9fha0M5iHi7jwTN8h7OyHCnrbE4dY5DjMHEZjyunq3FkQDuEudUitBZObFd
vHNZdItoIQDiILHZyiimBi/+mCx7tk5jTIXnI+UMSOlUtyhVOtFWKtyf29DwQfJU4EcIsEhdud+E
L8zX6h+J6Lon7xgFHJ8sCMXa5CTdKs1RiS4tDw6D7fxufRWz3VdIZHDLXciUStfzwNYbRvyk2/mo
1YTEj5DFW+cO5DKGwMoGKVaHX0Q56gSdyftK9PnVyshJVaeERcAu/98obfn5ZhhwrGo+Q2SSD6E5
q1cN+xg4FBaVxExq3O3b5iuNWU3saKEQs+LiUd+JnqFe4s4EF9Sp70X5I9bbobkTNTPwRxpn/G3J
vKE+cXideC342todDw9RJNlXdF6Qn7GJIOuvXU9buCbieEj5qpcrtIhZZQhFCuGmPwrpQ+fX7G0W
K6zjymaXBnsWGTo9BI9+YF5Uaw9Unrlt5+SGz0GtEVwgvDGwn3KUt27CBr/adPhlN+zqpjOnwcTQ
pcfWfQcuyBIUa9dRRjLQ7TXIUkLwNhs+Qjx1dlvl30JaQYyl+zL84cuDHvBTNluz82bryzR2LWh2
FcJD47c1wUjjQykOUXdkjJWITC5BKCEt81MEBY3xYPKmPDkuxgs3c47vI/bLi/Jaaj+58T03/ogj
uK0YcfN/2oP+Qv4BxAUiqrkrUXQZaO/dBjZO4+vBvja9gQU3tTpKjeWEHZOl58i1kGe2inwc+8ZG
Zpzh8A5xxWIva6ExYGdCF75s6AVK3hUUMNpaJcrLAT8WRxr61Br4Ckck1lfqY9lO3ymp+0t1Nm4r
BnKnvyv7jlilZLSzBWEkjIa7YPDAO5DA6KCoSwwAXtfQpP5A/7fNxAsFaj8w/8ESvmFWXFT/KEpi
4wdrBbcOb76Qb8k6S61dWl2WFvQtDYNr6GROgVVxRnaIwRfWW7snk+NC1AXbc66vlEE7GeMu9zYV
PeLGznqkyRMGVGTL75Dg9JGp4AG8R8N9J52wK4QMTIZtk221Yt8gXijGo0qWBkIO4tTG7lRFF2m6
Cwm634pznRgRXKMGNZJ8TNCkvCzI4BeYvaHh8phRV5W0kECYy+mAtYcYW94LjjteuurM42eMdJY+
6DAANejE4F55YXOKRDIqV54ED53x5Mnal1PBKgCa1Fq+8lhFhUdBSwUQX3Wm/++qtRn26ZHkSA4O
/p1xC6UML7mssEp7juOeLA0WMjsdsyDObcNR1vUh82VbwcMTQmEib5fT5whTFKiPlDolC4H4x+q3
4AVIRQp/pzO3Q31d8sc8wpwVr0JFXAKyGji0NLesmEVhE5PJ1ATTLrLEXVjF+37p/RA67VQRqkxz
ijYQiS26kdrRWavqnXhf0zxm7R+X9piMSBUIhenfSQmnKjOIC3+JTTRY40UYkeFlO5WxC1MSRfLt
daINppNWMj5BW1lBaQy2BEaiZOAxDkNOOJG7yzNXivVmUQVk1S9tRTyGhiPYKraiQWi3gEabDqEf
rjA+t/V1ri/z1NNnnIrym0Aajnd0dtGt4WQvi0+lWZxi/sqwb6P1LD5bTt6Z/KmElAdBMlG/IJCR
PrW2A2dduWbJ5zxIjoi8YNxpDMUqUAlpn/DVZ9QZsNewH6UGxwovS31eOP3V4b0zOshE6q4lPkqr
2WWN0mnKZuwsCDe0W0gsYLIwaVJwPTba1cygBvEgGBMz58zYjD0BhssxY+LDircZmGQLANFDt1dR
wG3V+hL37LJ++ZC7lLN8ecbyT9GQOhESbl1/qRBc2iq182Fk9gWNjzqO765l9hleW/FNkbFifT+L
7KpqwApYMP606omJfTB8DpW26SxGe9cJ2FRWv4vKJ9lY6N3vS/SK6MMlEPGeoTqGOKn70/CWqTXj
zlADBrLGhKu0OxEVat8RPjaTpaCVi7braxKkNJMIBXW899KkeyzcGgnHj6la1Pt46Yeod0OVxkBO
OJ0ls/BDi42LMLU5u6+xIN9sog40ORO7HinLhJtdtLZCOnHMYOtDdEVSPbsWp67Z3DUMaNk9/rUF
u6FukH0j51TSFzBX1B6o3FKB7RScD6WGFFCzoqztUGoo4wKTsRjqdwK5FyHhugoEmvGZ5SgB2naq
eZGepXsBIiqr/+o46Tx64TE2+9cYqktoaQEqEO0WzPgVtOBBwkWIEFhgO6/DWatRd+uWib5KNt7a
/xk89xlJkvAvUJVTqad+YPIdhOKIyZEWIm7fSqQUZZ+zkjUlWFrSVS06jIaKE0yMtzp9cPK4emqc
SsQn4WPe9aX6gettoBsaXE2xdtncnKte/WmE8EYSrGPpgSd1DAzihe5nNVgtsxI5gFCweryWHW70
oOwOohm+5FKa2OqdQlutoeAuAjm8rcFgbBata2/lf3prfA9kmiaF4g5zdsCMvZPq7l8XaJjJaSMq
Vl9FYdjjHGFPkGk15X2bJR+VGCqsXtZQwfIYDAoqm8okyHc6yhIkgeZ34szUqnJBKZRCnZSt3zoX
vpOKwX1Jihf6Dfw9VleC6wpRu5g6YX9ltw/IrmW/sMa03SdjPmo4drfZqZjSuxiMCQvw5ABmA89n
S9HQkTAgVwz8QKar7mAIbi8AD5M0VWfeysCGIGi08WstNHE6Z0rfAJHCH15Hq8bba9LmkEJOK6hd
8dqzhsSvu0XiKKI/n4kzU0m5GoYJSBCfoyS/iGp0y0rjLZ2gCPb4CEA+HPo8vytif1jVwRTJtSmR
oJ6EWNybgyWyjqglfwqjXzTpsMoBBDIihLDWEHmDs+bIBvBMNglmaw4XsKKkI5vKsIvGk8aQrSaG
Sgv49EtD5+nPD0Khn2Wr/6c3vP+G8D4F93pe69zuKidgxUNG/XDOFy3Zk1K/z0yk21PP75c5GmPQ
ItH/pkY7dHB+BWO8tVCcN+bEqVIMB4nEjRQ5ccqX17O6LRjtLsulYjmUSIrXNsY3QEEsLATWQOpC
4VSm2GkY66dB9t0bwVvKqbuJEHDxI7pQXF8A55+kReC90YsdRAD2h+VeaUNXk+JdZZHSEoGkZTAY
3rUeGWv/x8jzFKjTqZ/NBz5SpetugNPJuhBAvAX0ljI9Po+R7yg0dJQevsl2UwR+qzBmVrIt7cdi
XaDZPkyJ8XWjek3HFbtOx2LyDSrmjN29r/Z1yVbTyE9NpHnpcGjmwU/z9qIoOCk16xlLwalO3pUV
Bbmu/RXUxpi/8i72Y+WlUbBhd0woctq1gUFZckyRTZrQ4maKMZ1A8jXkNkF/1pP4SFZUSTlzG/Kc
mWOGQuh9Sr7T8XNJBnjjx0L5gbsJJ2rZtKx8oTz5Y0dQ0sJciw0hPi0UqQXr9HzSnIoCJG4RjVKJ
D9il5GoinMjEXxLYCYa0epUlcKWo9VeFdqzlc5FiYVtNEZ4ltjsZa0ZAaMRkotNKmI8vrW73YmIH
QmGL814izS3+NcKPpsX2RKfMYeYKSM2gDrKVaQGZIK+WSrvnmA3T0pnG98b8VMxP0GdEjTtm9KjS
D0IPGPWM9FkoMof82LYxQkN12/bhsYk5YLpsl4HXDruLvMZaqsCJgtZLcs0tQJCVPbNKkSSzRocY
CxmAZAdpsFgFk9JGcCuhaK4MxVoF2sML0FVwUOYfmFwb7dn23blUQjfWPosCNXJrMfr9A4NJ5k7k
wTV0iDpBw6k4clDxqiFkB401AQhq52M1vYumdZIylsuZjXP4mCzBPlWWvTwNxKL0pL0VdHXs5OS9
OgZfEnBpVhDHslvYnRbEhc3oNkQQc8LEnhKQeRQQpywdWad4CTGyIV7CsWcRP46MkcAa9or2rlKL
YSQgkUWdmofICcxueDuGMw4KsAOF4dBEMmgBgWKHVmvL1Lsl/kA7yZiuauK25p8m8qvK5/MQqGBy
jKvMor3rsGaPjEHGll6jR4Ye9DtOzSsiJD9MI68qCjYSdLKgpq4qw83Y5P+d2fJcTNe4PmsA5jZW
LHphj/0jEM8NYdqc0Vd5IYdSEw416w8tN//VSIKExbxTgAQY90XZAPIFdu2EI5qgvtJHcJxVwZ+g
j2+EER2kRX7o0bLHgno0UFoSdwLVnZQWAQC8IV0LGKRyCVnYnPxQ/G6jU1CH7hgI58KzBm7h0odY
epOn/GzlipcuzWXRGWmzs7Ek6z7HDfxTeN+Dfoww+08TkB5Ins8C40qINCdGpqyQdANYbWdA0y5o
eicLs395VJYU9Etx7scGDfLDWqBKdOM3Vj+mGBKfLdYGHIVpF+2U0WSu/Nsz1dVHl/3wWY66nVCo
Wy0o/8QO2XAcvsxd5lKVXujxOjqRTkCnz5xON8SnokvgXVSfv5OBlPgntuZ5jme7qxUgaqKvASjR
QK0lrfzWjNV737dnbawP5GESEvw+pWiYZfkI7ZJA9ZErsn/RNYM4K5BZEcpq5F/NMryzKKI093Tj
3kaKH08C6RPpaWEDDdkHDJ3xyFlO1kNwb5jLajmqJQP3sVW9V8NHN8ynJa0fxbC8i3J86kljwn8P
azP96adrR8JpOL0KtHFJzRQJLz845vwkLzxBySPhw51CqvQ83hpRdYdnxhonHNgftUe4V0B0yZPv
UicDQtZKN95XFzXUqcftkPEaapHyY04BI8cKXkz8LXbtpo5bNwzjWydb5NKS9Kjp4yVDvM4amWZo
xPZGnvBTJooBpeB5ErJHt1ivhRg+NMbgEoM6aD+7XDL+xB4PqZFSVRVAhBkhQeeusCiLEIOsR94r
LzJoJVjCUDS6c1uy6E/IQmQvX2Y6kPz4NCArzoP+x4h55OG4blnxGPQT/K3rUAjQgDbdp1XIvDyg
Ld/Hxni1mvitMWu3CpXfpkWZk5Tle4RkgHByd2qaE4RL8ol166xZzXXWZDtmBy9WaKuM5VCvSwSD
OzxoPhBBiKLha5r0EXXmhSaME908NmV5NNRVZ9GEmPC6i6m6HZbkPNOtjdbjr0FMsotYXxDmleIu
6Mr2FbrsK5eXl2HYUKcnDKi3ili6ss+ewnEam7NZp8+2It+6HHlKUZM10k+V2VE0+WmpIgbp2kcV
3IOg/6VAQtE4OOr6dZOijnl6QttWPlA2fc/qCVHidSzrvSal7zIfEphWhIRevXZs0Kn8YAkO6czD
Nou/4GN9IYzR959HUkdqwE7pwA4tiQ/ymhKhoZStBom2IHrUmXQue8lOx94bm+kctd2/uS8uaia4
hV7/L6VEOsZ8NOyYPWeTQprSVg9o/xvjC4LLVVlnCxZh1Nr0IRntpZCKkzoj3oTjN88o18sPouYu
MkgHd0nxTpn5kboilJU3famIvTKZWQqDZ5Zr1REcyrA/wkeCA5HZnXUkXdEtmWyOAgcQRIYwk/wG
5UvDPrWK09VGxJu32pvSzzyBCyT/ldj9oPDAw/rtB7cVDiNVRFu9gZsHGvmaZkxqcMWFSDFaBAO8
slL2TfgCYd0QILyOW3BlLedgyGkAN2PVug32GpFxao6KoY3ZUJmvNZMpATvdrAxYbWCYwCzRs224
4ls6KI3tH8GwlApf5sQMliJsDgbwYDAPOpQQGmjLCoImdkfmEgIQl3SeyBdDRiZG/ghiKSK8b8Jg
jrfGr2BGyhJ6hBKJ7lucIlnghzPDD6iC5MvOXp5UJBmFfj/8Vs28HZmWV4DIOvRZg0XsfM02kG2T
Ypn2MmcQ9EmGVK/pJUioGsfmANZjN7YhPVkA263GYsK62SjQt6nOgjimRkEnIXgwyINLS2MnlLce
K1Y6PKfyIkDlaRKAtsKnwVSvQR+rtRrKKLyka0jIhGV77ryE62XG+dupiMFZKyMxCxQwxDAEsE0O
k4g8lVD4NbcUwpUZ4zWjQRSLV7U1bIHlWC13W7Iq2AZOKDlNRw/DS5IMvlAzQhu7PWWvE5x7tJ4p
x8r6BgSwkFs4qSJGSq6R7aLnv0r4ZE6FNM+hOp9m9t/MdZPqZgyPqpr25IO4XeNzxtFX8SEMTBlX
iSLBAg0W/4Rc26plPCx3jl4jKoMbEbPXMGB5Sv9m3LkLIVcciap2Qy6hWDr7Es2r2OFgIGsoc/mP
sX9V6l0s68dQHfbouuUPnG2uWv6uf824jkuxlTQI+PPLBBNIBoMYMMAlgHsTMYcqkOXAO2x+uBI3
Y3tE37jJsTU33zOCJzFkeKz99AWF3pCxAbkFOQ/IW2o9UGss1Qn0AYTHabeiXeV0P+g/rXDteo8/
qSRPyP/W8KYWvjz8wy5SS9/4Y9P4o8cGlyYX8nLlFtDXHTgTZ6JbVuTUccPlbXwirOwUYarAztns
rJBVZN2fU3N6AnBCxlKdGB4zXQwN6UBeMqodJAp3UWh9sObUsF9t+dsiTsr3BnMxrX8z+8tiLv+X
3Vn2xTuu9vn7jIRWUu91PABct5B8GbgSHKO39eWi80pa6Dx15AdMICmmRwQURTxvRST7zfzWsn+i
VmBZ9CxXmnf2BzqdpdCzAhKFsJZUWWbj9KpIliEoQDKluJGYhWq1DzCF8auEKFs5w79L4aTJqyKq
t7Y9UjLcnYgq/SFDKVu9WhjsYu1dQLWP7Zn1O8QarpIGTVK6HCMcJgtO/h6CW4vluo0k0Bg8NHgC
4LrwR7VtGJnueqAQs+oo6DxqcfRMxCXMV3tIA4p4iQKL6ShbPw60qMFTPho+bThZRA396DFApDiM
wX4Azd4zwS6x+C3QFHrgPhqKUCGaKbdQmstHOh9V1HdtzQCBcXcLCM+cJltk0tSjwVtKtj4hVMsa
9xUyz1n2M5gwOuoclb+vIECrZN8x1unehIVm9gAvsMOGTEZBZdllhBkHU3IgvNbIQieW1Dcd5ms8
00DiouV8ZAwGqC11F5GlKKJcCQGFxV0dMSZEbouc040iYAoxY0FMEUR7lfAMZjBZA64UPUGXmwKW
q1gPhE81xf8bQEFvYyZtlh+3TA1Sv22JjBqJOIlREIzSx2xmJ24Mh6bRKzCWBGrhygcGaKzJaEbc
imXMEi5bQO/ECFfwcdWzQG4tzAoF3808Q+sDVDNG6S5LFa/iV0g1dmOIl7i0bqSAnkjpqtlCBBF0
smzcrprSuEoO0JpczVr/t5XgCUerUrwR25Q1qofVsUv69b6TMCOGRFmUObkhIxQUkews5LFIimFi
ElPLrg2eJKYWZwE5LfkFGtdeGrbknG9VtA3oI3zCU/Ba1xv+kDaLThfVMEaFLe2kBz70DhnEjTr0
Rdz00RjvYGWvq97EeG37f1nKzmC4GasUmDNU1T9bZsy8+WX20mLpavIV/2wz/0PUP2/VHP97/NeD
yRzr3hXEf3VK92W8zIyNAAO6xU8DI4eXrCPNQCs+hvoGyvB/5xHqGB3QpajSh1OLEkOOPB+bDHxn
/C9CwS72PWFYh066az8FeqxoeQmFm7gg9uUGRrB0mDEMhemtMF/T7qoJv2EAxBQJjGaQT/ba5/w5
4CMCu/KO3d6C21S+5e1rHN/G6F1u/hEZnjUfRvdeKa8LA1uFtWsjEKUUv4GCNMWPkp58QFM1sVLJ
kX+P/VXrT1LsTdRTVvw9o9EG3qgaeDg8cbqEwRXsOAbyTYweWkdtKG8AvY8PhFVKdhX7xyK/Z8k/
XYUansPOg1F66+n8ppcoIl3WJal4lp4SYbIjbBID6WkF+UFiYzuY/2ja1NwP8xIrXGdbCU8Qwth4
+NeFe045XyURjzg2buH3RMp/Nar9HAdwx9LIhPdhDC/xAEVmrl1llhEAAMDLci8gl2Nm3zAjLMgX
rjysYREoGCPFPKJUJ+s6keuiCQB9LIjSPEphqSMiTinBRvspBo2NhdAVLVa2KZtEJh100j1fg8WI
UU5v6vK9KoQBhoNx4L2StU0Tvw7z+9ACtIPJktPNGVg4i4FJd/aSmzSyl4VZmPTEMGcKB6t09dqp
x79Y/2SgPLQsatf6zmB6YyLsRTQDMhspJupyRIdLX6E77e28pPoYNKSv2nY1WyfpeQFdNMr/cXQm
240bWRD9ojwHSEyJrThTlERKlMTSBkcj5hmJ6et94UV12912iUUSwMt4ETc2ACLVvE0N9HaGk5wS
Ih4ZAZWqwwNQTV7MqQivY/XFI1e47zS48VX/yEIgEM9m/DNbLwaOeLv/dSzI8PYLH6c1X/P20pd/
1QRR/EmpQ6bWLfJL8Dr24TZ1CBPz6G33/EGy6aKbU7jUp0Y+mBlA/WgV4layQmuNaxK9lZsweVHd
Z445BkDRQHizG1KQUEwXR8+z+aAeKndfmW8Oi/uuvBTMJBkjqK/fS+aByFqVYsK78qVYYrtYsSkw
unOdC5fj0J6p+sRHARIneUmBkczGW1kyauNgIv0TDri5/XM5fAwme+z83m+enPIy42hTIfwPtPA2
Z+SUbHFJKIANCcvFyshVck5dVtU1Rhv3n4M5vPR7emmxSTpfVNKvgEV0XLtZhh4ZXVX7yQsiGO4G
t0Ls/PyzxoXWWO+j/xODoihZiUTxN4rUukvOdvfYLKfH8qT1WXuX0D741mOUnPnPNNqG5TG1n/Dm
jwIDjgAUjq3Q5pRO4JovD554b4lF2RWLPabGBKtnMh4IAqHxzZvWmA62Dp6U5ijaDfsEr6k3kJos
xeMS8pvbw+jlr8vfCp3ez1HNjhv3JCdRzur7IWq4604PQBiApNM9ET0PFRfpTOQV0pKZTCcZq6NM
8GbY7nFMT+FI7dz04UpzV4OEoBhrqweOWqZFzahJc6J5AvEM/M+gnMAEAwamBaC6Y4JQTO2dCjSb
Yk47pcKemZyh5j8CCv8O8YAGEUq31z3HsXlh1/NpZ81uXCJZ5GF15255wlaZPsRomwaCk9LA3vzy
Pn5sGxvyUvzkDbRwRC2O0fGfbMxnrPqkIMZ3I5R0lkxb+L/7Pn2NLcmaEqJQmSBwFjtrSJ6p6jxO
gzhaS7loON6njFWF6jfpAmhvytOULYc1bjdLX8yo/pU81NyY0J2eTp6u6VUirjEkt9YOr7SbXnr6
qwdiZq2LT0wGOzo+9znyVSa/BUa2gTZeuAiLvmbOzt4LBtJW7rEAmBUk+W5OnUPAiOPCnASQgR/d
OwK+F5E6JE13sFAtPRntw4AWF7CDESOfpGqkRNQGkWN1JCyFzeppmPeJCl4clySelb9KOYo76fQe
0edD2LEgLYbhda7ZTIZs/WkRu/QWP1IW8tVdeLBRhXAX8A3AeMS+kx3uYubi5jhuhtU0aKwiDTZb
KpuYy8yfiiZORy5nlPrWDlCy5KW0uv5+6XXNA1SVLKxfLGGfXN3tzLhmCycgo1iPvMhDglOmZGW4
6g0Y7HP5YOfVZ2v0+xls+pK4zJeF0cLXGhyOw5P/pSHqTVRJ3YUtVcWWe06ZdT06HngIzE+NxWAR
wGvkCA5Ufw0y/US88TKYA2yqvz7tH1OLNeMYGX89lDpG3gpspiHyj7ngS2qrT8HoJn5ccB4z/VE1
oI9R0kS8RIkIOA7jl6rv07dciauDOS/AvdY01RNZps+c2EiZ095N/xWrQNYCJCWc1vwefUhdbs+L
rmMWC2gRwfjYmOajzWuH6/M4eMO5dY1zxJ6wT6CLVC9Sz1+1js4EPj6rmxdPzKKs+4vFJQHS0w26
K9T908h9zMqhi3KyZt9zb6vpuYWy7zmvg4r3QfebQgurlHhvDXW26+zZ4RyIU2Djutm94xOxdHfO
jE5f9pfZtZ7gSp5cKzlNLP9aOLCtpivUONao/EU8n4Jm3pV9/gyVx6UMN6fg3BAhYo05vsRJdAsU
a1OtCdlLNOMCXHvOUc4r5IY0yqYam41F7YXv7SwY0xkmmixRDx1e3liEu5E2XSqHgYwHVE9ApB5K
1qKkDLixg9g4Gx1VoPTSax48dGoBC+/uKuPPTLc++iYJ7dn6LgLATwXKlGZhUJrdPgkZhL2rBjfS
pF9xPx1mXDqJDZYzdjdW2W2Xs2EE9EXNry4qq8M2lx/kTObJiKqzVZjvKp1Xc/Lq9uKYsF1XkK2m
EDO+dbdOjYvlfSZAwsCA0xsQk3JiHwqmEwTF3s39J0xM3kvl2ySbEcAp/CZ4tHZiqCI26gKAITd/
GKxlH3enYT6oli/48BG40xHYLj5IcxN1ej+3uAhtE/Xw056fRvyjlBJhz45gnLb+cHGC+AIn9BGs
yp6KSwMzUj8HeFgxQHcxdZARkYxcb5VgjGKQGPtbkvlYQ+j8SzICNEA9LSatBDQ7huciR2SCh+JC
Wmz2PLXlvoAMGnHRV0qeE35ZrnsOHHXOOtz7oLdkKjCws0C+uV54CRlxYU8egdZ9JPTcdVV8yNkw
aG3vpahOEzQBuaBfRXHILI5n3jQfgtg7lfVPh5W3rRziGtmx9X2yCETJDfdBjdbJuUVnN6weJb9A
sl1oS4Debl1URFKikp81ruYS3N+YOW/zZL7HhvgIx+wctvMGhJx3K6f00WnTXaZxQNLK5bgIdATL
czM8Fk7zzkHSjmAWHWLsXhz6e4hg3lWWG05D/K/8BSAVAGV0zZASwrBUnGfvMKvPgBtSEe7s7pkG
4FI+kD35KmkYrE/tsDebYxwDTOPreLKH61xw096DMI3TZSoKuKWAJgiew/o9Sb4jQGoOv7p8UeNj
7GM4XKZTdCw5Ivj2WeaHBqsrx9d8U7bPoKJmav3sb038sbqa1t9UxXdxc06Sz2Z8QXodb2bxNOf/
WIGMDPf2c+ft0d4481X9zfN3uXnQ5kGoo+gOJaie2l95wYMxfQzkN1mvesW/FrlBdW+WfNcNmEMG
PHIinfgB08Tt7IfAFbbXn5TKg2F5uROVO/ZvVn93FeazfxLQUyl/lP1s8rXFgb5Ey7bY1mvsGvll
ToBZXRv9jynbjq+0dZMuY7giXegZv1gQWJf2bbaZF8kC52BKFnHIGCurN/7wfXyCRMfTDE/S0Rb3
XvHseuQvHzoa84pzWhOtJXTTcFoq/YCY0x9Zic3cHGDIP1Iot7KghKctVy6/cGMz9kLB624OtEhR
PElxgrHRzl+6vW/6f95wDBn8Wm4RCH+CFfZwnwXHcXoEnVFj5GITmT50RGHJpMq/UfNWzS8yewc1
PWMljE9e91B2j6YfEo2N7yz1Gyt1zEgzMf8GIHgC22GzurBcV3QYsp6nvQdbeg0TdYyeIb0sHy9f
71IeohA/KejIFC9WlUO/PzHfGQRX7W9Hse9+N5sDr2zw73VzXwGe9kCTvIXFT6c+Z8jE/fBuoOV1
BZVjN1ucGs1u4IwlOvnlbAFLsxsfvGGf+1tBDz2d2foQWc+hemSgz4hwOx6wh2+v/DA59oGzsNuv
FMKweQ7qR3veENusIppNuINfywrJu/t11J+lr1X+TKdTVL4i2JvBTyZfOqZo1otcAwrl1QueM8FS
SX7mzkPIsbkJwPlNX6X9MHZPaMOZA7NlBYO0cQhlvnLRzAnpjaupH1oJ5Z5Q78K+ex4mLO7HYP6I
nFOu7jFeFR2qKr05Ty6yrXrn9BKanwmR5oYrbkRgLzIMOk8+6Ct0LmSeJ1t/Tuzm8zHdKEIFHUgi
1iZ35piu7Px3OW8v9wlePJBNRIrp7JcPE/d6qO5xDx7/K2+/Ykgxy8PtUXD7C958XMQ0B+GWiTd9
/pCN28j9Gcd3X/4m8s/1XjRfrxHJXSr6a4hnV3RuxhyRv/oBcFe1dhtMXtW7DE4C2oy7jvFhk3gX
iyOaKGN0Vjboln0XPPXdQTeP2XzvtZfOfFTuo9u85tnZa98TDFm+Y915RE9M/9qmZ4DvwnkK0h1/
kXFjNElmFH9BCHZA3RTUkRj6sImUDsMJ8M9D5P7W2ZGOdgMLqXFOxXmSVyDPHBHYVo8k41756A0C
J/APTD4SWb3V8mqHDw0xazPbEtqaWnxBD+6A8egtCv986wUBxSU4qOkxKr4kapNNoNJGczPYUaIq
wc39bdvzGBI/KN9yhFIeAsp/mfzHKvlo5wcLbo35ntUfywVGxtRYsm8m8FTzD0VxIGAxudcUsTss
7nT2ElpHWz7U9XbuH9m0jYTM5UtMaEAFz355zNOzP2HsWTf6nSoQ8OAY4+5NFp22vPcY2s2DGTyx
+AjQazUpg/GxX8AFhCg7jfl7nCtwKNB6sqB016kIXWqcnTca7W+hwqWMkeE8zcTqpuAWcSAIZYzn
kmqjpXeZYyql0633nAv3tSiiL5HW31OWbjTDjjm1vx6T5trvbynpv7tKomEolostvb8zBXIs6Y3z
6DIej7p96/MB331oQBwJwYwrT60pEaFHO6f0ynfp0q4Sb5NT0ll3+YMpK1BUJqB2M8QEC1CbT6QW
KQuEKllDvrdx6y7oNTH8pnWFiQhet2dFzqa0WwzpATEKtix/UD7YhkXZgjqgN54Ekos3f7T2pofk
o+0SGdcmg5HYCUe5xBFrLr5853blgUE/uM9QkPGr74Suz66l18lgrf9feFK3gQuwqVl9Rts5x4Dr
dVGEwuHyRZvh45FmhSw+623TG8eMGhWkXfdsqIp1VAV0Zp44W1XjrnPU9AjH1TYg9jsJgnE34c7P
BP51vOO8Gc460JHcUtG8Hsu423aaG6KMOUBVs/+bm53cplDNSskSNxEHNZkxOJZ2reMcCoThEpm0
o4lr+HnsrfvciChozFr0aiFONkMUy9KcaZBTOn2ZPBjYZHicw+hXq5+CyN+pQtFT0tJkqRB1+7pe
yD7hP03Eu5umz1KQZ2kWNq5TFCPTRnmvUrySZcgtZPm8ofQfFOXcGJd4Xgw1TeP+j4dYbhQA5BzQ
cjUAXN73+DAkQJdEy6sd2F+vPI5sYwd52Rsnng/QK2g0EXeTSQiGrf19XNvTvmvsv0apgsqnHzvP
FkpHJVa6N6LDTPX5NhsqXN8NEjuNbYBr40ZuUToL4802wXbO+BC0I+8js3yuh6Z6NvmCs1YGF0u6
a3Cqbwe2DVU+7T1bkvbYlzzibQ6dfZnCNhCge3GyrqKOVETtZtcCV1Db3GYCQZHlmDu6EblrmtY6
wl+6mtqy3lFrtJkKj1KvIdmyjFQYThbVb3mu0xGNDu8VxrZ1zb9KojBoryaPiCzAT1YtueCJoLLs
xYsj/CcwLAWBRXrXCr94VHld05DZ74LqvZsxVXoK5Gic28VB08c19Uo8xDAFAkMOxyRm9IlIAEP2
P7UWWbHMSzCSRzxqM31vNtNDungfjD7Ab1o1O1twgvcrWt5zJG+yL+xmINJTBVVHchO0CTyckVD2
GHPF2qg7ZY1nwmqA3PEbMx9E7mnKVfKk9fxPtVmxnVW8M4RtrTsAheTirezgF767izTFVLkKaXfB
y3k3lfwjbjsyE80WqGVgcPbEzC7z/LyPqY7cVIFBLtoLb2NODgqYkYerJjEufTtjpZ+fR1S7XVax
THa0+GenwRODV3A/lgMQlo70SB4L1hidicIH5mzwniYPAMFcgtaSvucxV3lHj04sZpDwDIcNY35b
3vOtNlYiTqHzp0u22rUv9MuQDUizhz532WUkxAii/tksknVms2Jy3ERu44YQeoqVXNqEVqrAJjBr
UOtScnzqgrtqHLr1YMLDwI+7bnzkrsGe9coaXczGsvxsrCG7K0pKJWzRkJ7B5Q85P1zR2ILZqKeL
o0AKU1TkYjdF4DXYOeeZ2Cc1xySn96G4sDVKExz1rm7AqtXBViLXYZXmY7CzgnUCG2VduezIon5c
tZRxUIMYb5reIUXhP40ai3yrJjD5WKsAafeHfirw0SbzLY7o6BJg0rcoKy9J7r7yTdsxsv2hPANc
nW3k0X54A75vEUEonwBe3ZykZX2sNJOA+RNAmHFKchl08BzwVl3SgM84SaaWCyg6ZFIMqEThXy0J
cLUTW8kRCwLoKb2yOfkaurtkORHiJB+gx/kXP4fpJgIiWOgW3NwxKGZ0Sm907b0lXXQKLHGP7iY8
7tJ+Wd36wb6CFHrWhOjaNFgP0pSA82t6RXlzXQ0+rzX87wy2787WybG0WHwJtAncQuFTm/MUMeU5
lv1xYvUJ2OI14Z69cgkBha61KTs2AmoKT3KIEJMmvC2UyPOWNcQbWaVlXXqF4k8biTt/K8v4pKXi
Mze/B2SkZHKprofsQMtws5HN+Ldcp0M/1fxNDYVZPbRubB1iC6KApsSlootupTzn7IU81b2spzw6
gw/vArdtIEGS+GAdwe3kzrIxB7eJZeyauXhboPMQlvF6G8a4SQXVHGEv1368rKfwm80RyrgzsynF
ovHiQJv2R4dx15E/MdxnDD5Q0hd2XpLbt2xusnOHFXO0H4c5O/rp9B2VWlLXgr7XB8s2NfPpXchD
Zws1lVsvYaF08mgiOjK9M8nxVeReFfCQfrWoOqvspZOKK37b+DX5Os6KVf2b9+i0YVS526G9Z4OL
i7tVbOSxPrp1cJmkl+8xsns8Iem2zDdT63XcDFl791kNv684u7XBFpLmUj+GKZW47VOMqxc210Nn
O4Dnje4adLCRImhf2G31yWcF01lEQRYOJ+jnYGD72N56oics2tE6HzAwPXWcuDxv5pzL9WXxkBkY
C/1mH/Sc3Gmis9ZFDt50xu46JX8cyHh23gcz28/A4t0U0nqJPSM6mcOmI9cuPVJJXkenWGWTTWMp
CUmyJS9Xn+2R91F2nXXnjMGbmM1Vb3Ez1RFFgNrFZF2WZP6ciefURIba4zoOLPufMuZLKWzJ2bg7
TbK81fR/JGOPZyQijSsuytfhFtg8bxlb3Yk9uNLed2j62xL87KFKjAw/6LUPsqPTEWUaolxx8fBM
wLXLpxM0cMPwu4jcZSwlvBUm5FMh3rD2VwQHqKbDP8XVVYiXvABeYLfNT90ukJ2+OeeTO6xNxsZE
uNiMoJqVdH2lubPLVDMg3kCfHQnsZ94t9iSoI+Iw2GWv/pyQ1kVmCNBZ162fXONc0bMVV7cW3/i6
/R8t0pAmNtdGmX9PxLjCIQGdHrGFGZT5q4V/Nfx0J0tmTukxHNjuLuG+C9Al+mx18mwbfC19H3+3
dtad1AnhqZdADGpVe69+AhyUnpffyavDw9SBkWM9vvCZA3JRKdKowxaEN0kkT27qLy14gOZHj3IA
9iCJ45DB6DOKWX3p08NinYq+/ew7/Zglr2i7v1HY72PRH2h/2zu4apTxYtYEZsZuYHns1OSO9a+T
/PmphfClWSmVZLTTRTXwaQXVXnbLXfcVCwXfDD6LxCLpmJUll2pCXjwFPitz+rN6YFs9GR6wDMZR
C5a1qWHB9p62hBIANLMq6qPpGDL+tpoDeS35NCzVPIwObpUk7F4d6uCpIEC6IVi37xjyIMoMJrkT
1gHsIA/90kKcQVOZKiiFnrBQk/1vb/nXioFDwJxytB/sdTm5DikaIrEKh9k6z9InJ0C5THLD4v/s
xCp35MNs93h2DEr+7BSXUcWDPEk45LPupfWGXl17+gU7RUQitGLKbThxYiMJ7LqhxSU0d0z74JUs
i+Z5n92oBWGrbklyGPQoSptIvZrebLt+zqodj/2N0Qy/XgZXO3zsZkAsvYsPs+v1XhbOvTPTFF6n
3fr/f6Jcfpu5TM5BMr15Q8mpqat5eFtk53MsB2MAbh/EOFsb4zbM/mcoec7WqOJ36LSzX/CoqAnm
TkN7wP7CF9bpHzLAxSbtNarC55AExKiFkC9tQYzGmgrmr7MWeO/CVrcr06heo4rRLq4kjaVZda1b
MEEm6ZxKUz7oioR2HkkCSqTQMzxqP/OcUFnZJVeXYys+nK984rgd/fmON2wbC+BhxGmypdtpCWDB
qinco+vVI5SoQm3pAT+0Qo9Hu4qIrve4uhsXLdPHhhEPJwjdRAyq4WrMfBXmzgUHOw9Y020gJC7p
vXLqge4a85bD58yhYvgOkOfDCNdSza0gEtj9YA4XJL90+By4vUJBTbatyhO87Cmb6bjHBAtQw3Nf
u9R480cSNwUdTa2XPw1LsU2Q6feWexR/bDwvWvJB2tM7pmkmHPaiAADOg2F82+HiYG/dU2pEr0mE
NjiGNcbpkjA/pB92vIPYWpw+76YeM04QvtipeBcBCfE4tDHEmWyJa9v7dkKmKUwYWJE6wJpjAPsE
kWLVZmGyUwQwRefch9AfESBwVzbK9++mdEnkyGJvtDPstOpKy/LKsObPsuUwSmcNmo57VIXeqXEA
Wphqc62hRONQx2mqcN7gbywgAaSCWBz076tZUsPJLqLjWXQzF0Qa9WIYlCXNCYF3MUTCR5n6xOPD
aJtAAsbt5fmbvpzuq1YXx7yquQlzrxjbE4hK+AoyJo89Rfk9ORQKYJuDzZd4SlAgmhQ8K+1UmhCF
E+37OfsZLSbi0CV+MBXHOBt+C2orV34taZNOn9IqezFlY61T6w2v1b8urq7da/7EVLLQamDvTxG2
Jo/GKcTK7eBhrbZ8CgQ54T1jxvpLxygk39+8djXCbWavZesBm07ShQHNUwBNGb7dV+EUd7LxtlPi
vFb4t+ZE/HgN9mlHl7tC4rSYDZ74FZUDecwduhr+mSVqK+XvYCMaMezbzqWmRGPIMiYmC5vmdSXo
vMiZpnv4tEjdgvWa5debUD66BTTYwbRPdjt2q2PSRFeO6+BPwzi6Dy1761WJhBtMjCC02IrEW4KC
ELNoD0PJKOtzb5skaQZHbeCvTbw9tMNY+ZuvUcsVZAlRU2SpVYjZpV9DYL0Zbqm3wVKU2JAwnDNm
Dku/ais68ZA3QqwKvcey0W7sDiMtaKJsWoxqDtKMLhS1DnCFR6Pdxz02Nx9yfZMHcm9mERyrjsan
AMzwYo4jS0qwpzu0LgZXAcWk49QylDFJHad7nkX7VGHrExalB0xuiFv5T6J6NN/61Ovwd+iMr5yu
JbNziQTAP0my+Woq8wo8liNDEREpMvF8Oc1j3YM6c2OC8RmJqnaELSicmepYOV90xlRNRSnLqMjf
W3xPGJXFQVCUbYywhFPmuaKOv3QYvXOa488Qd5wweI52RnmobdwxwqQgOUp59g0LzaXchiYtJ1PI
zxpwtLGA4EuP5CfU+JJ19WMi5vNixGvDkdfAYSDRaXSIxVNd0ZlXFM4xCfW18bnea6XzE03Zq1JZ
bLE9D8PMOBp3RYXtNktjJg0fSKRTYGqozZE/Jh1TderteTK++3TddcK+zEu9q5LRCwlDogM81mur
cbklFGTYJK0InuxaJnsuLMZamskyDB8vMo9iPP3ROV68BkSN0skcVt7yk3yybUlPm1+gxOGXtjKY
SHnXbwb/ue64R3S1TYmD8e6FPIIc65NWIlLP9b0dJvf5qL+4xZBYSwlloB3sSUPuMdR9B0F/KkMv
XHltf+aziLR49ykCdwgOsySFxEh8EtBNvgiHjPBhMnJKCjOcGe1TWMnttNRq5NXr1BeXriVgEhsW
0VXzFkQGRy/Fi+nSalvX49WjzAhdm7vLxJelKtsPAp/1mg7Mb5yX16aD3TsVRBxiSbXZLJlyEoWy
nQ3eRvRVuO5+q7I8W0IdHE9g3impfYHWd1F4bZZ0QLsyAhv3HJ0YQ+Zx2hyadzuW87GTxISLASQD
WFeoEEaMDD1cOi/bO1VNsLBmItf5kokdiWRT6uDguF4LK/jybQQifwyfhbWfYnnFSfFH8YXaTAO8
eq+lJ9DGhx3RbXLnIJyIkCNu4I/QmapXTWb/Oo/fngrZ2RlIw+lSHDKyme276JbYMcGmKp8RmJG6
O3Okv5k6MaAnKapMH555VoG9yD3oHAb2rbqS06rQ/r9o6pjEYpi3maG24caiKRjzIKNERY2KNQFD
HUBhoQjTupFAF7CT795y7TvZmV9DnzTYyZagINJ77TpvZhheULUeKA2+z2Ob5zX3GETmdQdGabR4
LDm6/mt6uUJ9/midnIII7vAmG++sgdW1nCFxa+P0+OQQgthtH4eCsj4COPGdq/rDVGETalvWI6bL
PZgJddEQVwAeIE0qsJMBjp+VIQLIgzRBUdxGtoDTTJYlT5Gwh2OTLeybfjU705dIipuDTqRs56AU
dsGZ7GuPGx3R1HyTsf5KDe/NjaMV/MARzxMXoKqB+sR4qul36Je3WALOgB/9aVCbS7Z4PGE3WqOp
fmbYHFoMTx0RR2mn1M7WPqM0k8usw2IdKG7DRuW+DGJ+cigR4AANktpdnnXWjkGuh2kS29sCT07r
UIfQUDsACv8YdMmH5OCPldWkYGpgO+W7Um0UZWF9jsU1D9KclrP4d5Tpq9e6fyrgGuTU3hYE+ovy
VWtF1JzpW/aAZ3QHF6LOfLo0lv+gzQR+RbHsRMn+sd2HNGq6BDgcuTOrLN/4lXUlD0smAV9YMcM8
ILuVSIqc4sE6JnzS29EFJxkRUVTJwiqkWXGKCb91DjzNxSNDm9vfOJM0w/zgz7DZjQBbW+Ub5ZZe
00V4VnIjjb8x129ukD8XNMvLXl5AESeP1kDtifDgu5YTSNS0mZ+tKEDvCRf1Hf5sdJwnHlGAZf11
nQfv9pi/BwlG0ilAAlxAe3mYQsmMmltNoVPmAf8g7cztV/gtuQomzCTB8jGPySfAdyvQH/OcNfj8
2cfQDLtQyEDVWJQ9P/VclHSMvCfL5+argE4XyIjWMW+L7tViP+OUUMH7rsTEWtH8U6MjbewmndZ+
xf6ksJl5Kgeme6PLZnmBX9PkvreUepD6Ctn8kLSg5rrZpR5IbWue2RCn/5waUdBT3rkvKzwWIpTr
yNz3GnJn7pfhY92q9o4pXO5LC79WmpCmL7Al45/EeE0vWbzvKRjjo+T7GVi1dWgLJMoJhzXsTfaT
7qQAXdpE6LG/wkGikXhiVBXFnZHCqMrGycLaeuwx/CJa4l1OiCoinPLWNutegQove+nfBVXXsDFL
eaLH27pku+z3PgQ7yU7YyvnXLRtKBW0kowHTo6YiF2+8YW4JSI5RpqFHTT8Vhs+inL7k0s01CNB+
s/vCtfLTT66BkzeT64w1aU554D6ppmspSV/qEYean8GcK2wPBaRCgdzXit/BLotog0dobn4HZRwd
gKtmyPLE9IB6J0BrRKGmowdJyZNptw3y7ha4ebbJbBYIhaBAfuYL2kTlPxgFt7LswVRpdALelUpE
DLA6XLJ0Z0VFAQob0ai8AeXSSNLPM/uGVU6pb+iovd9bACkVwELtPFtt5m5tj+WoAPqe8QxdmRn5
OuNxaCxzWykqeFwmTLdp3jDxU0TTXUVKkqGe90jI/zLPBRdG3swbK3hwJitRs/gJguFoOYVgqGQj
3s/6seWIMKQcHTsx0uvngYDKYKpAyiAMEq8pmatXidAEKDu5bJZ7mrkvtnbf6xANzBSA7YLJpQPY
rI9NPx60CwoYvmuxHv/yMPZWmPoDBjqT0BYrRvEqqrl7aOnEJio67lpL7BHmzmLq2lWDhkjsnn5A
KstWtgDabRE650o0N9Ibnj3fgtIV4Af2JnNrxXN3tHKskyWrra1aTBuFJi0y2+gWTtKw01M0mYMc
9jB+LQBMK2vhNRGCanuaRhu/pN/SrQ0U7lGsG9bH92aHtFPiSqjrYzvRmJmN/XK85erM8X3EycD8
4OSUVQ+QMHyqpvK6RIWAmmWZLFFG7zEzLELyNh3gYWRc84LLtGKIzDzVE5FNL00Z2Be3G++ckP5R
N8UpjRZKWY6H45fiLhpJOc2w3yvgJbmeu6nytFhbTZBuhozMwgDIRViyPzskzqf4PEyO3DuSlkUH
kREtyTX2JjXFzLo+rs3OEZfErPYKCtpAVP0YTcWb2eX9IXPLkxsAnrGEQ1OPaVFVMRobCjQoG5lY
a4W1+ETJ+2tzqIXKrb5E5IORqoNXBXQGRYA3O23owu34KsTjBLNUepDa4x9tg3eJDPe79wzKr/F1
VgNBGiwGkxcArNfxtHGSeT9wEKasSQ6rggBC7Bs4qOGNWkvQJwNzi+mbyAe36jWWZkFBXmbLGyfy
jyqZRzCd+NPnmi1PPlAt+9mOPCfkzcYER90WGhsHRDXOt9QBWhc5n2NyGicek1Y0PMHxZT0QPunW
huHqGyTI+hCwVc9ec745U+1RC1W/UcDsrnDlPZd2dhkEXTJGZH60bnWhtwqVgjeMRzZ6LDvaAMUB
8hCwYD9dltzB8vbM1VfsTM9Ri3W9s4vnabRfnGnukb9g0Qyu+aqd7MAAz966J1FZ4yzmxybBAydz
CPv4RihIIdU1X2rtvzT9u6DT0nXnE80k8g7pDqYFgDOtUHc7b+73OcvWyKHCs3GJn1QQI6U5HVGa
Qrb09AajLnIapYtHuzSJhKhiS6BulEAo5hHLcLXrZ3h68q5j22YFPU9MKrfpytXjtCsBpCXYt+l9
5gMBCNMQkMiGQ8tFOYNkNPN/EcujIPsN/eZQ6OSx5lbc/qU+z29Po3X07KYacZS97hDeMrhSTblO
WZbvmNpaxiQcG6XYGKlzieP8I8jDd7aAcD96drs+XqdgG3Kg79XMvgyVDHtYyI9wHwIq9Er/7AvJ
/ZNInSU3Lj7Nhjl1LE5z+TpWZCENmNNN+doOro1LGY6qTzWJRXV0oKgtYU3eWeVHRnanZAZyugG/
4viQwNzPsSuZOI9CdJgUQGsh+W8Fjjip75z8s4nPme4R6AizEoDRzOz0tK5jIj906qHbfpudtaey
PuICxwY0a4jQcWSu5HJjqhXaJQ4gfv+5nNaILXcGKP5FC7Qgn7cc6gaOpg0n6zC2V4RYrU2MVJz7
PqgBFsLVf5yd2XLcSJZtfyVNz41qh2NyXOusBwZjYAQZnAfpBUZRFObZMX79XWDV7VbyJqU2mcnC
RFJCMAC4w/2cvdeOdwWxtjB5KZW7HdtKylb0oOh9w0RFSWgPkCJZF9pfSYhZ9bQCBRtozE6ndWmu
bLQuebpyarpE1Ry9aIcycOFvx3nuTqaMUh45Df2KNc3VkGD7SkksZwUIazIiRBaxQmbUDvlNDgAy
Y/Hcbxvf56Ht7mrjqcIk2/YeFo94UxFKlgG2Szs26FV6XBLZfYSyo2DzpLJ9h0+Oue2cDYvmGocX
IfKDvngW3p1DdTRbMlNVTjBRzHMOnbTAMWK+hoWAd6zqR6U7i+VL6W9cq8QuCs8z6E321wEqGT9M
10uu6hLu5+L6FYBbJgORLjzghAIm0ICcnX3WT7hminNqzzir63PlfEGAljvKJRUWbWTI1JYQRGK1
+OH9lGhq3LzLlI3PAegDMsmpfTIr/VkGTIup411KbT2ViQ8132RnBNykklKsIovSalbF9LqN7L6z
rY1rFKe60LdasIexJrCAdrAo57eOBDWJjbAmH9c/rZLSuZeEocmmjT7bJSZRtwOJQDPXuGlzZDtj
1s/ns4NSuHfdDtWSrfc5GaLgXuDxkPbNFtLnMdxbxnOYdP2d1QOaaQf2OOMjDxvRTffunITXby8o
w6dDz0ou8Iz7LBujo/AGbDRI+y9DBc6yz8dzuiT1YTahMXlFUJyXA72uSfXpFd1j/6T1QrFVRuMQ
OwCFY/ZwL6vkwa6a4cbQyjrtrck7C/ueJM/ROcZOpVAjVRUBD1wFijHZvqrQ/jBQ9rh/pi++JxWX
1hr2XtiV98v3CasYLMS4brD4haP0WzDN4pxuf3/mEfNpJap8stvoxmgt+7rUORY3/vXbt+fUdUk6
qdU67ju6X7qq2Xgm0S53EJS3lA/uF1RKW+TkQ1qdtw8FI8Ry5/TJtUvylmrvaDfGtKHfXT5Gc3Fj
mZ66ottV3w/wPN++TcWGOn+F66dovXplyUh9fqvrJ2NQ7IYSg+7osUBvRwTymMJ9+KrLemwqnDX7
anhWvSE3Feqm27KEL95anubOX0djZH+TY0WxVml1E/uITIqRCptu4/DS0wDVh85qToQ/NOd6Ru7T
EBZ3Hw+ps1I4MW49jeLAbc0vQ2snR8pthBTYk/sqqdHpK+E74lqljX+ZtM2VI0Gk8c6PTQzsWgRK
n2v8Wk02sFELm+kpruaXyonqK6p//U2dT5c+T1zboz09h9sWLgjkrsk6nw0Fa8zsbjLyr06V4TxV
NYLfvMAaN1dNulUWeh0L9QIbIaM9QJc5iUFQ7CZE5bcGWYkePLLIrMqzVuqRewfuUZnqapu44e3S
4Nh5duRfTFH32bN0e6ixtsJjGvdA2iIn5CdaGseOmTyluHgxpZkm3nLcT20mUUXFOIRy40s2D3zl
8syADYZ6JswuGx++XNMRxdIBT7hMc0DlLetfkhUAfr+95B4SoTnN1Za974UruOVFIIeDm/TzJpwV
aHzuoKvRli8hsLbnEckfkED7aCUEF1JFpUnnBdYxxmM1MlqpR7X92g2qjPtE2udlVSEDccVGCYIK
s6b+PAZkBsgRKvoMA3TiWRWVgHmbeCQMQEj4JcO8AYQBz9gcvrrm1i5YHZ7MsbeZaXGvhe3q7dBz
OUfPB5+WbKNpwAwV62c77hj+Kp0OkQsDGT5KspqhuokTt2raMwvOm7c02yNKWHNYHn0TnTpLbWA4
BpSAhl75xrSXxG7JUpWa0a7yI0RCXR97KNnQuQ7CRCAzy2bNuvxGD0V4MbpgsVXGEjhvpj1PDXfv
pQDYIk9Pn1H54ZerYsjfrfRBjM3PQsvmrqgwIbUa4K+rMkqOQq4GatXn08RzvBx0fbDgRqo8mFkW
CrYq0kAgVoKt4Hl2Vo+SDddkHjw4a3ijLn3+3iuJwM5N4S2R3KRLT+2BSBSPFMdYBaT6cweGHoEu
9WignkYT3Uwd7Ke288p1RN+SlrDQq0SYkMuR+VZjbt5KC+FgyP3wImRxmTnJqTEhl7YdY7hIoK3Q
hkWs3U7GSDmrRkTDJmfDYZN9bW+synXP2d5jwjWkt665HGeZHZ9pNbRP0oK9ITBZOMwQMISc7EIt
gBp3sbbDLig89tNhr1mfOHG9o6iCzMQSydadErWrR5tubS+a6jhF4JNMIGfgPho6u28vuCkgQs0F
yrsv9GsQ9tObvsQCxSM1myCM6QzJ1vLSajrqxoyyHOWL2lsTQGtC/C7KDEln3PUHembsI6ukIdix
Fxe2iK+7arB3idelF7A+9UlUN+Xm7UvbSNOLk9mGCGUxSE5mgJOLTpOChaY6WHiS2EKjvcNCWF8p
B9ufqTL8Y9ytV55tXhHVjX/J081BLy+iziBBCbmL69zZK2UGZ0hQkm+QArByNdl0I9EcbIfW+qaF
85I2eX3wfVdjJPEFKTtFypqkPYtYyZ4CI9J3hLwPW1lpTZMPSrdduuGFi1LhpHUN89KXFrypjDCU
zk+mYz5KMBdq046Oei0CRKOpnIx140NBDXVActVszRv5gJoppgj+ItlGDkbrHlyZl8ehYz/rjxZr
7QEXF8AN51zDxowbNjudiU4uHQvqU35LCLEr7v1hkQa6UKRLNtr7xo27dRyVmHcM5IiFgRjQAM7X
Nf6hdEL7oSLPqS+4A4tggg6T4NOYA6pbkQRe1Q04Y8sGWVPYiusuWDQjhN0KY1O6ORUmJzHRxpEO
FZnpQeOEOqS1v+mKYFimtZNCeC4dazs9hEafHkSfcdycbY9E7vMwOsTszLlZ7ridvmpYMMdRUl11
2xzEfsqDT9kl4fN+d5aWqrv1K7O6ClzFRjBiHZ+GezYB0cHNaDSV27BqxbFiW3abVwX/lfAqVIvT
iRo8edAyGA/KIElOQ/R6e6GFQKoK1VpFOf48pBZbAcnYQ+MEcE3Kl/kkRx1c6848OHbS3y7Qoy6y
OhReVrDTyaFjkr2oqJXQH+yLW1WTZlLEwxUT7mHGPHlh2rXEbUclh1yuzHfdwxwY4KSWFz4POpWo
mE6Jl7Z4CCVs5Zhk5Gls0Xwra2Gd58uLjpP7CV/SthNR0MGX5ntvP02GHGBXElyzyysWh+sdBTeg
/dAAjm8vb99/+5uW85epY/X97vtvX1piCSGSHQHbfhPQ+K3rhKRHlvZ5OqljC4EWd2uyK6W5Hvuh
hzXMDFAWbGhI3pVYUCQKioDho1R1Nbshlv45iI5jYSBHn1MzW6tsSVBoRXQ04Q4e3/7GCfAPZtuC
/2HySFiCHRrLF3v6wg719BhVX0M/atPbBhS7qD8agpKZ0y6j5w3utLzQVp43KsQjEfdFd5FRj61D
lj1N10BQLRL/ck47/7JwUEwnvsccKes7GxfbLuwfG9cc9kaTDnvq5gLkU+Z87oViFdj5AUyPxLvw
suDJNTnPQyU0uInoGtUYS+HlCr79TS9fvv2tkZRy6NaAKuRzVosdsuzCMyGrGVQ1L1ma4hue8evF
6C9CJ605jhaXby8gQ/HYtvZhEuLMCoNqh3HUAfIf6j2kwSpzrPNmeUnqptkKSWvLcYrvfmKPZ61T
JSBz5Hc7qfThf14qXK47lZikODeqFwvjFKkd9AGCT5jW2MbQRu5a/8UXLTkWPFCwiX4f41A+eBTI
eAgs/UWftFofs2tU4d+IWtUhyfHxCJm1cR/P2C7jCNBxPjS3i8KmYyM7GkF36CfhXLy90F6J1/Zc
Q1WZw/wrvGKXsISOLraEcFgQpMtz6RRVyYSZbKLagUyinF39PWPP1bQYglwVFBsP1cQeFYw6p3m7
Vzn7X9mUl1XTHxPMBIxpZtN0xPc0DRNFGucSlTE8NgN1hZ1Fwe2EinMlNdUBK2M9LgwnW4aPukv9
glYQKYiQO55r6qs3oQuKKLdbkEQdjzRgG0ZJSMiMq/VIvYRQL+FAPDWsp7mf1KHJMh8FPDs1HJbg
zwKX1DUvrB4TYVWMG9Y5DQTDHAnChrb9Xiv49iOWcINN1qlZQPv1QHidEhHEVtFS5pk4Cr8kr9dO
xd2QovDoKTQF05caNcwKX0d8dEFkHOJG3PAfH5NeTWdygqQf0MhBkbLOvBzyU0tZqoHUug5gZq6L
9pzeKKHdEUWPCmZlHruAFD2B4yIyb6iUnJqV9y3xa/Y0vW9djSm5TUHaZoRuhA5hfBbVlsjyr5OS
qId8bNhWCeuC2icZQMtNAdmnoAMaYiLtuWSBKV/shILSQA836cdgZ421vCgydZvEt/FrMNvG2i/0
uAHTFD8Ifo11MQvSuclLW1c68Zk5HHRMwb50vglfLal5i+mtiO7CVD71TkF3O5N3pYI+FRGNuh+X
2GBXlnvdYS7Kpbj0YnZtdkGOCKu6aJukbBnyGQPuREtNImFZ920N0EOREZn4dnOhfATZbawE5KyO
zXDe3wmJi1405CUCkCywgFEOiWzXPAZ5Jo+1RJQ3B8EmWaYkSdHORxGOqBVjEB4i2Euy+JJFVoRT
zFenvduNF2hRStak6EnnaIc7QKyHyKjORhBARmwtgQl6esoMsTGM2rwNg36hQ5VsVHAkHxEWXoPE
zHel2UGG6cL4bug9lBh1vBsCRbm7z/RmML343jI/C7eXt0VTJvdggA811OGTSpNyjaBzuosmGyl6
OHyfLaj9qNbknk4cEhsffD9XnlVeF3Rbv4umUyuDbeb7JbWLOLLuZnbTAJtoC1WDkHd5hEq0qClV
OyX9deP7UF3YkWwvdWbgncuWyYTV2TaORXKjhpLCZSQybCJQYlC4j/so7sYtMqyEaoAfPsgA9gOQ
53DTDt7lSHvjBtrF58A0+hcplk0t+3VnKRfMgXz0245yKOvAtTYyZ9OjwQEbT0yqXxklrv2edJd+
fCVAtP/Xs/XtEVoZ2OmGAe9tptzysi3SloSEwFi/fZlPWXWZP5ogAdch0Xis/EyqlsYV2RIFKAcn
fCpIG1JzgBe0c7etnbdnlcLGjfeKgAJWIGwwYBjKUCVHsbygCZk2ZsNWDwsj0F0bOkdD9/EmyQ3n
pvSuFTI3at8jjgy7plMia7nzcxIKIUQiQkENiaCsLa9FMz9kgzHcMW+9ihEMSO9E4a4QVnjrGScz
YdOMfLt49at7z8LXNdja2qejwcJvWXSOC4fSP5kN+F0QpY2roAxRSY64J73IfMzLgI5uoa+8GnZU
WQhjZ5QoUxpLoAfO0XCaujK3fTBdJ1PnnSv1FIVIl+VE9o/XpmScuiMRKmyIqQuS42NNX+tkeEaH
6N3Ofb7xYb1uTM8ONlkbpY9M6QeyDJ2vY0OYiOcAppjolqBjqRF+IQ18LF0vx0VNQHE4FNNNaLRn
SMeL05gt5LYhZ/AualByhcPQbnA0MzvPLVarYWR/Fp88KwH80YbBfKTES6819gjhjGIcSWYvdtp1
MNbFRL9CBUWHgD1PQT412gF7MciGldeJ6QlMUTxZzXmRRC2IOQSXdZKgYYlh2gLFlQBMpP8iWm2f
qWZs116m6rURgiNZgPUXfo7/J4+/kDW29W1gCNiA2KPDFo/t5ALhLLnUoxxPnfKhRLIHN4QIh7pt
IQgpa1h7Ru/vQpddxzzh1xrdtGGcQ1uy+QvFOPvpWzvU+QsC0IoyUUyp3y+vBPfAma8WW2Hj3ogK
uQL6zHYXGZG8GHOo+24Y2ZdoRuSp49gIVXRyz9bXABZn1xdGyWiXjUPgUVtG54OfvBQ5Df2xAodL
5ReMUMuG1FPZLSe4PHp2W68//fGf//yv/3wZ/0/4Wl6xScSF0P7zv/j6hXPfxGGk3335z7sy58/b
//nvf/PX//HPi/ilKdvyu/7pv9q+lsfn/LV9/4+W3+a/j8y7//u3O33Wz3/5Yl1Q/Jiuu9dmunlt
u0y//RZ8juVf/m9/+Mfr21Hupur1z08vJBTo5WhhXBaf/v2js29/fpLe23n612laDv/vny2//5+f
Lqbngv7C+//w+tzqPz+ZwvyH6bmS5bJpuZ6p1Kc/htflJ77kBxLrnW9ZpnBs1//0R1GSiML7qX84
tqeoWEiE957rO5/+aMtu+ZH/D1e4Jjx5IVwpEaC7n/7f5/7L9fuf6/lH0eVXGAB1++cn+9Mf1b+u
8vKxDGnanq2kbbp8/+X5hvIZ/8j8j3kuxsaqu2rXuFlJaybNnyoLkv/qh/Pw77f78fD8mn97+OX7
Pxy+SCo2gyKtdgjUqnNj8AeSbKbML9nc+jRkfv4uXIy/fZflw/3wLpEsvb5qvYrea13zBq3ST1Fe
OqTmtVJ2gEWJHb/S8EXSX3yuj06b9dd3lGPilG49lwxZP7BXGJMqMuQWhvLPP5FpfvCR5F/foNZJ
E9kZGpqRem+/Y78L29ux5+qz0ROEsDdDZ3i1TBneGdmgn4AIUZtUVZRUZ3A/moef/xoffczlt/vh
xBqZbdi23VGfqnAC0skvl5JNMuXdL67cR/eH+OsbRL126OR45c4Krf62wOjxndoRGYRuyKPt995E
MLx+/BRjlRRu5EYV+ed0cClHZeoybYaMpl1DLfa3TpVgdP/4Jlp3anSisoa3Y/aXqq6GKwfn5+Hn
R//gPInlzv/hQpRxpXvEsyXJCLF9n075nG+TQnk2Zs3ZlNufv8sHl1u8mwxE6EeSbR32RxqKm7lm
d4EhLr75vaO/mwuSxChMnvDsvZhwrmuzqofTyGvIVvv58c2PTtLysX44SSbSXXsyymrnQikeLkO6
/YI6VxiQzJPndXQ2wTg7NDD7Uc2RouyupBFF7t72oRYenBzu9zrIUJeeFHNejSeafhiBPSJFHvfz
X/HvT7Dw3/2GEU4FL3AB/QxeZ/UnPLCpRLtlguHv997g3bzUZt7s52KwtooJ5LQ2sZcbuMFPf+/o
8q8nWGK3wno0E9c0yH7XWF1+7eTwUH9+9L+/fHD8/3r0bOB2Zvcht4aPh5u5Tu+LGUFgmiXz2c/f
YhmM///TTvjvppuhojFWk3iz7d2UdD/7in1qfOE27V1QZAnCgp623iR2P3+3Dz6QejfvYFzStesV
1rZuTIuwVgNDWQAOU/GpfjFil5H5Nx9oWVP8eMv37OOjJiD6sahYybKjTqtHXwS0060iCdEoChcM
9M8/zkfv9W4OavFOtl1umdvCybpTJXJnJXI5XTCa86+KtvEv3uej0/ZuFnIpvtOH9YiznNnNIihK
GCTKJ+NgVekMefHPP84y5v7u1C1v/8NskealxvXK7Tb4frKT9lIE9/riFx/io6Mv3//h6HknajT6
eHiNXCkc7SBruTbJL5YfH12KdwMxa8ewdedRbkUVEhtbTdcA85CV0LEtcnv/eyfo/Xg0kDpC1JDb
mX3MvYdvBSKUVd7/3tHfDcVJEZCRl5SV3Cbp7ys7S8jpyodfjIvlnvybi+u9G3p9odJxLluKVoQy
wCrRjbvVLSVQFOmhuBNR3SMOzY3g/Lc+jfduHMaWdKYEBuZWDQMwPQjgmE59/Ytp64PL7b0beYNj
5/aQaFC2Os7Qs9qHmnLK4GDd9Dyr/b0B4b0bdxM8GJUhXqCFB65xotJ36bSD8YujfzCqvXfDrSk9
+A05n2HKgAaNsaEOojRRbiKv8H5v0HnvBt3s2MUY6UiC5Q/tm7DRGchZKZ9/7xq/e7ZGneorsJaE
1wsPjE1dWkBHiUD4+dE/Oj/vhrTFQ5vdoxLbsS1gPPs+cT09NAXiKgN0Sj9/k+VE/N2weD+kJ2UO
ndmJLfqiADJ6Vx3w53q/eN59dPR3Q9pzmrDN4horDflJj6ExF/cYIYmu+vkv/8EZWnbJP06pVCed
si8DxpgD10cbC9VcppiLzUQcf/4Wy6H+5vy474ax5yQdes2BS2xU3j3Ag2419jTiXNTWB0rAxUM3
i3TfVtBkO2vKfjHTfvTJ3o1vxBkhCWDMhXE+YP1viEz8iuRBIxxGWzKuf/7hPphF3HfjO7JbIxRT
zSMJ8OKZadLRMVwS9oY5xOKIl/0Xn+aDudddPuUPj745Tkx7cgyxNalsojDLW3PxMxWAmAKIOvVa
ZF0iT+u3JerPP9oHd567fP+Ht0z7PO2RJYltLIF7YcUNz3UXNZvfO/q7gT97SJFFmEuIOm14WbaG
+ZBN0/CLe+6j3/3dwIcOFZZ9EmPg8boGFUn0tZ70r+oIH13zdwMer79szXkZM8iFt6Mw/B3t6Hld
Op46Fo0Vb3/vFL0b+nWhrBY+AUXfHIABPQwwJC66158f3XLUcq7/ZmQ67wY/2aAiR+ksURiE4Xdh
Dw4wJqWnhDgm1WdtehnXhZudOWOKL2JswBIRXGXE821QtHCapihokLQPHhlAU1Pk/bqbstFf+X3h
kLE350lzSFqnJtLIKTsEVVNi97QjuwQgoPkZpphY2cpGepF8bpvpEHhBfiAJJrhWVjddx+ivVkXj
0cfoyZGApIHmkmL8iaGgXoVjuB/j9rNZQ8kvEL+u0qgHZuhML1Vq4CQkh3Xvzn65HfLyIgn78dSv
PZsuX7AbbHSPRgoh3aX+T4oboRyFj6IW/NSqHPxt3xaPJXHBmzStviHDHDedIEmTYtd1PMyvMIWo
lIdg16fm1XCSR0eLey0HWlTwhdEYaSxyaM5WpR7Oqfbj3DBtQCOh3qB1jU5DKGgwQhyAW8aVG9EF
K3oXcY+Nnjtpjh18+dR07jMKRDR+WIRmFViIxqt99GmCli/2oDkc6z1KgSeoCP7aoy2E9q24V1n6
EMEeIPEQ5XzhwVWTI5hajcuwziastemENF1DPzix4mF6IIlKbkObJwotm4sxcG4DUs/OojG/8gne
OJGuuMYHSW5vMN8XkiSUcibSKArxuIDeMTB9NmhkSNgtFzsWkTrQ4gWue5oW+84fIaZ6mgQF62vi
BAMgW/m6OEQE7qyjUXZ7VkgxCaT0TnVsvQpp1NRHsmyre/8QIFjMOn9v9M6Lk83fjNYGtEKI3Whr
dUJECtHzAfX8kYUpvW6yFuus7FdNlD43GGDJOyEusAY1A0sqTc5yzyZnPZkcAu+MfB+NbYReC/A4
eIrPXhydt0WrTlwNj8NxAOTZQCAGOtMYO7LwGqMYQAw/2ZpLsANYwPqkzMkz9pL6GzYbwiWqjBS+
TNxXHlgpLhvVjj5FYO6X425ccpXMoFWnVpdlmCGsCaAUJn2nu60D0PqG6aFX980N40jhg1s0OKR0
hR5BV30K/dzBxXYi+o419qxvTTJ3T8qGKMoymtHleABgwZKROxK9epXY4fFTqyZdxPABeg1h+aCi
WzyWstB3mZ2zfzKrl85xnhEN98gZHGiufR6d2pKr2IXqc78E/RUiNdcVJYpVbEMzQuf4pZb+uWSE
UWmB4NCaZFC4TvFql+zzpsk4NraJdkThF+znsynsgR4A7nXIv6Amj14IZ9jKsejNBj0u3Cibd83c
XqZIl2cD3K7LsOnyqdgC1CtXoi6+mSFyBt8vmk0J9QJgmkOyhwad6kbdqWnAChzITV5VVUgcSTa/
aAkey6A4uQu8FFiyuI89/7qSk17njUA6yvREOhcsJNSUGGtCbW/cgACiZsDQGjUe8YcIOL3a7ldZ
w8mdOygM6NhALEoCcCxE7fgZoBnrqcNIV1fVWW1iQ07iCWJabh9zF+1O5nov4FwedI02wRqRl3kJ
uTJ9bTdbBKPZ2ldjfEs5ydlXSIDB8orA/VzR6ng0W4wwTZAgnjcDOonrBkjttZ+VlJ4cyu9PsZMl
pKSk2r2YWgUDubNAgoTIzZua2aYTGKBWnl2RNIgzjJTtHrfRhuG/MOtEbzyg1E1uPQREkGF6iZLD
HO1d1cMqFHUpdq2c8k1vJRARXOzAEDi7mZ5qRRJ9YDKBjqKKzlzb1ph90qYh4gNMktSL59qtpvIc
z5CNLCl0YvyOA81PxBTaP4quSL/PUUSwbrU0K3ENldvSKfxTm7eNTzrXig5OJ3FraomdxmRLfmVY
tvk5j2BaB+AFvvtRHV4TcOOQIKWS+aQYTfMa+TqgSYvVLGSHKr+2VWh8s5H43oXF4HF1lXHpzPAH
hiQmClZpJzm0U5LjEq2K6cJr0ra8qFragqvIcXPjREvLOveRju9oMMK1pQtr4bDW046g8fmux6x9
r3PLJp4mIks4gC5I6myImLCRdgNBf3LmfN1IVb96qRCg/uORFiTJQdVq7IJbI24Bgw/jkVTVl1pj
qclrlI4mgYJoFqqXif73TVqN4S602u5ECtFcVcHo72eCuWSGNMSS41a58jHIrFvFDUSqGgyckjAE
6DhA3quufoBYAq689vCEtdx/jiqe5sh4mbmRoBu01x36khN8IvibBc6T3vXivbEYEEXLE7ESWEvy
CYcK0/iNAyQQANpC3YJ2nhv0uqdi2mPOJPF7INSurWcLWqKNmU05I9MupGyjwLPjqDRc8ch7bpP4
MjVggruNV61QK2LEs1FL1MqdVxbhIklJWFqOwN8PCkyxYS2ODhIXnuUM1jppurPSy44ak+m2KIO7
UTvAeWa5tjOQVbrDdQFNp1mRuLpkrBQvbegTCzW5yaqbsCs7To5hJmUTQsziFiMZ5jy3Jo5GgJya
NekMaQb4dHmozTgwTvPSuo8zwHyzYHlRdmN+VkY1UPpFKhp6qENYnWBeR1rusvCvFbbGmKYiQJE6
P7Vr+66akL5D+khOhcieVdwb2HI0qaiJ+ZBGgGMikwCbXhODOjikz+Y2USm50XzRgfmtDvwQytiE
ObMxkM5U6qSb0uRUJy3TkeM95BKlRJnJG5qjJeppHxC3diYU25niSWsl0zZBzB16GgZqCgUmGq1h
U5VVeotGgnlNj1uUBejleL6dDFZw0Vdj+ToO+MF4yAsajB6wHglyrkaStwsiaWyHaHAffFeBhFBt
5W1Q+uvTqRWkWQ8B+xRm+YlMvRIe7xI/OmTZKnf9PL1wEG82O2VpwmHnZbiwLwQ2GE6hc2WNAukz
ydk+ToG09W64yRbZW6vOLJ/kAvh5xbce4NyZGxXzTiYEm01D2DwLWlArD4Xllepta49VSQGbmFGj
+M58KyxpX7ZyLG+CcKIWLXGLggJvy5vRtINj6IzuxvDr6AlbRrjD8x7c9ANuEU294zLwo+J1gPez
zqN6Rixl6UPYxSFa+zqj8hjkC30yAb7cyIEZolLzbWnZMGVVkaMK7IGUVZ50L4dZ+AcRBmIL4hps
RdLW19MUD6edn81gb6j1XnCvy6cW890dvHESxeB34CCyBjKlpooh7EYPidkktwDy5DpHincCrTdb
cVVY90GQ0GdNW1rofmdno/GMcctO40XYVsFpZ7nFPfIJWOilAz1GOVG1t3iSgy+Jq3gzW0AKwiRU
K8sLcOhnQ4KfOCTLukOYX2Vk28s5tc5yn/iAONLPVWAEL0U3ji/ZEHKewsWKiBvrq+8O/qVPRZA7
o0vvtSusmwY5xkb5QblGfBhtY5Am2Ek8/6LwCsaB7RU7LD8GtqCInD2a5meJ3cT7wXKH/ZSqjMXO
bG6azsTzWrmsdgjmQo+R2w+WmN1Dz9g9Va1VHquedNLY0AN9iNy80g1OoIXUsOvSwTtkuQvl0nON
a99zXCiUE/rfufAXbFgQyIc21n6N8sdwL3mo6mHtcOcSUJ95FQlfUSseXQ1LDWgpZpok8Yx9LpLs
ZiwqMZzIoA+vknlwrkNn7r7ZoxYPg+lYh2w0g+cRfdejjOnNPMROWFLwnTI4k3k7xaRmppzMTW1O
QbEyjFbLL4lvZkilR8Jfwfb21UVs4g1bl6ASWMEr3VvoUB3jKUdbmbE/CdPH2EqNlJFM0WZv9kR0
rZHqw2FisQ7GDvV4N+65zbN6byk7LleyITOaSDErSL7bePeZyo10QssVkYey86G7gTuDZROdtlOK
TUMnwFHWg+kbl+SYY/PqaF/LnYEQzth1s+EWrzINyBJt+ykJCAjsTbKF+7j/4tWTf5l62gEpU/eJ
ewA85kJqGoEQLWqiFlAAaUz9dT/bsvusqY0DcI4U6ySkNCBUVFHCRR8ML29PG+aY9rqY8sWYG9Ph
5sHhAVQfELEzmCofjT3+5JHbL+US3Bg8hogPiZocCAYa7GJrtpH3LatyVLNZoQiRmiQIC4IBIj/f
2x1OKUL5tKpOChSsRKtVcz0f7cAE7qXn0j8vzZqFYTw2nX2NDdumlhT5bBlmHzERtn0di3xtNFAQ
mJYNQozrIk/WgWMhsVIWmNtNbFimvendcbzBP21YXzuiZ2JyhBZzsgWJKFnnLN/LTWWjYLtOjJo+
SjEm2DDLBjT6VoR1Uq962bvNtjQrq/wqkk4LVpiLDua+mmPR3RiS9SARIVVMe6cOOokrzISlHwxa
5rd4wUa1p4dr5tt6amsuQpLH5GAVfmabZwEoYXWkDODFuEXbQforJCY4akHDApMjV9Ilc2UiYojt
Z958iypvKi4mx9HzUbpFYPP0FFE0fbUKK4lWgaGYEIyiMdU+DYuOhFMg40gxozaBKh0yva+xH7Az
EG0H8SE1omxXk3tKfAjLhGYXD3nH3FUPdQAg2BDOlichozIkxY41y0Dn73YOLWE8KT/SJGhJk8W0
SLEZbaupspEBdtbnDiEvyaKDoYILa7Ll/+XoPJYbx6Eo+kWsAjOxlUQFW3K22+0Ny3bbBHMmQXz9
HM1mpmqqpx1EAi/ce265UzXnxrEZzDJfI7Mr8qXWHKN9l6UyiFfCwSymHQCyT1inJ/GVlJV38fHD
DdjSK14aEcHS4WdqwYGY0pYrLIZUEdFFH57xeBvZESeKrX3h7W0D+ZeTfwbOYI/j75D589fYGwWA
d8DLf8xreHx3QWM5JIQ5XS63qhd63lDGufocrQrEhDW0qr5kcwXHUPdwsU/1mFR2PAGIuOax9+30
hpDEdl+dweUM4zYnvGce0kggaQD7chP4LvwUz+JfcbJ6g3NOlWgekTGy16TdTIY9tzJ9n+vCB77k
Fgbim4mCK9/0eIGDDa9gOJ9UraeXBITHHysjRYJJjTP4ZE0BWx+3ZkzSYU8n3a7fZlaud8fyVLU/
lVPb008ABuTVaZZQxU5kyezbMWX9aaPIk8jp5f9oV/gBd5g/3O6+0i1DlSGIIusBPDbMiyjJQFbl
pahZllfJsnIZOB73AupIJky6gW86LsQg7lZqGY6CKVPZA77qon9PBVCZG2Ra7ZfOZZY9erXT1fvJ
70cCX+q6HImDSZr1xgCAIG7N7osyZoy4gnJ2FtfcmaRd1sNc1Sv4pmAtoIRkY/o4Lz2qW1wnS4vx
OHBJhjaZVDs9Gl+DpFoatIxdYf+6rRI/wxzx5yqbIvFAbzeE5z4c7Ctga+EsMtU0+ZcOThGwEcjD
4qZ1jTYnEDr9vBcequwLT4ztP7FyQODK50EmzOQHixcHTpdNu2IR9PIur/pHE/BHf4QIJ0SjfrYa
LP76GhznBhIMZzih0SW1NhCx3YohIRwHy9KtN9YRqAN7DLM4WHQ7nP1gImIIChYAsdKpAnEIFEr0
Q2vPNAOS4Q2dBxpSs1cGsm0wYDvceW3T4zq3JlViGKwQ5Q66HXmHDffVbrLKwo+TEJdIPI5NMx0Y
zE0c9YkPJaAdappW1Q7ai6O8lzrOmrCjSchhEpIkMOGbnUrGsLdUBp46pwUtxTbvl9ng7kZfFTue
Z93NXZllB1LCRrkh+1WxqQSOBimoFvDLqZrb8UhbSOb07DbovktOfDqxEOPbbVZ7pthZmXYM07I6
+YV7Yi0xgbMOWtymKP8i2E/finQEMKDWxvnFJspYsZqnfNx1KnTJLCHN73Glbv25/kfq3kWEaewr
hWERZ3X6HnYZICcTBP7f0RMFoTIOynFYLR0hSKUqLRuqejm4v57XL348s4PraeMTpmoY76iOmAum
9a2Gv1rtw3HK88Mw+G0GaSgJ+FCsBMzTdkqaMSNKXSpwBDmvkcIJANL+SatAqlOfWmXPkRuk/eMk
20huWQrZwcVo5N/U5wO8pa2nxZVHNFblfBXOj36460N+XkCkGXHmYYTXbZtkfmF4AA1V3fVKe2tn
THbxRMcfwCn1tP/RF005P7gtzeze8xqveBaOb4OjHueVoXGfjdNTmDegBXx/qP2XMgd1cyxTF3Dc
LKGanfoO7s8/208jmyiWAjKowMqZv0ckYZAnXwkM2RmRCDC4eCEbdMm5QNW7gBK75wKb9T63rAgS
xNTqkSTzfmXhf04wHhPDh0WQF0PiDPmuGzcAt6XDTBMO35jmtsppoK4n4apIHub66jdc6oQGSapN
Lu68yZdH2k1cYmDZWM7sK4aJmIpstP09IybSD0aNb6gLhB4JGfIN0T4WDjT4Y47l3VT4hY/zag/n
0l90DVqr5uyZHJcoauqnKIpd5F7psWt98qYRY+KsH3vw/Qf+Wv8ZcnVLnV42RcCAxR8ZdxQztOk8
d+DzBrbnM2pd4M79G/FhWDt+m1nyWBWY+bd14/nPTbuEDVcIU84YnUVq71mcjpyKmYONF5gFtvEl
apP3jOtUXQrjrB7NaQZNJuNVlqSoZV1wWFa7JfJBQgTCR7PcdhEOvs3YLM2xG6T9j4m4eGC4Hb47
1doAEifdPNZFN498S515vBa5mPTVlVwGRm264IiSj/hhcAwkbcjwOPOKY40l7kn6gXtIhVi/wzpK
37lW5tt8Ud1LYtlgJtqs7g6tMR31ZD7ARpnWSh7yyk73yNTCOPDC4iKWhrhhTiXeXo8zf5+Mo3Xb
2wuYFOaPhQKMkeRfebcwIynWMTyrRtvdNpssn/FhAlSoSgTYojWUIs6iZXqrbIfYw8Dv/bcSkxwz
toaQ5xxCaRyOA+ltfK4sHyJ4iqR8STb2Q956BGTqcN/5eqG3TmfsIXR396vrdK8Q7gymlTGtb4ok
XY6OPU1MljzLeZfpBD1t6CrC3mZsaxi62RHWWydyJhgvSwRJy9CKPbZe1d34dkJf3Ij8BaNXFQcW
QRlJPVonElN5DGVUX9Ji8QnXCuD1XR0pOPPz2rnzMjYI6WyLTzJHJsz0nrjuUiYyorS/Myy/QUE3
+dnh63LWtOoZRLL7mEkv+RB981sDvt4SPqBh13SVOOJPIaWcC3Bh/rtgc1dWeJZwQRjp9e5rQZIC
WwYRTMRkdPPZ5E74ha6RA6do/b1MicQqx3r4mLoaFoSnxn8gqJjEaxxSoGHogDY6qvUlpEn5XDVb
kGwDuL8kP7AipbzE44RJLhzbdZcaO2G/IboJ6ecMZnXTrbZSpymLCBKo+0QvpyYRetnTzn/nJiP0
wetjOyRt0yYKPdrakKHi1liaSpB+DcptM4rYZBEPCO+bw3yYuMjIgOHTrkuu0JiGcQoK+Vladv3b
soP5jszo/CNQneJVl6LgSoImKrqBxN6+nHtoWOJpjCyWvJn77XBRXxCPsXPOvPWPW2Sk8vRAPFQJ
hLJ0ceOpqZJbe7GSVxdnGKiWYjVxv04OwBGoWGyNoPEQOXMMy4BcBgi+DBY6phlMMCE/eyuGteSj
hUjEMnCJ9loYADdNVu65f8f3NimoX6xsuksNAF/ti1joot34FmFSczWNR1mG84coUus882srRkGg
m1gXYizrnjwAmmg2RRi3f64SwS+ntpx4CA0hdoDn4zFqfIgxFjEePprc79KTAZRoAAJ7zhgv7i1v
Ok8pNXAXwsMZsw7lSB16W/aQ/N9JWdwUWWDdBBNudrZv9nGtIBJrKq1juupg55RR8hq0OK7xFgS8
lj5NeeDL74kRUwiM2IKsZbkELNtXHnilzT+35rCya5qXkAUHwB3Aiawg4XOFI1BxqomDUDSno9sO
D4Hw8tMwkQPp1pq30SKYuK6RxLFni9oD0Z0aMs4EFyxAAPpECe/var7jeFpmTE609NZD3XXzbSRT
931S03SraLLAqENBXoqRBtrJa/1tIrNAwHPLs+VYX5Wdh28zjv+XekgfI09M59lm9dVkOqMHGuhe
+Z6eRekD7Ifguo0AAIAt6tp3pvvRw4rc+p2lz+DtopkUutEFwhz0Y1DFnT8P4qXJcTGzhurLQxSC
FawGOH+WrwAYB37UxxRTXjxbnfs0lr7cOd1Y36h8MtScEswkWOmDKK/zjGQglr0B4dkax70b26tZ
sVyI5h51fVB2be8IiflMqQouwhrVgymAjq91Oh1VDwmkqmltatsiUbFTX8lKCPQAaH6yCxcuGhFy
JbzcWDBxOXhOQuLZmBfTMVlDJsV1wmCRmfrKZkM4eII3QNYHg0lNXYG6lrrIsnBuxiRYHMbO16H/
4pAig7QYCEJY8K1lSbCdpz7/1wfKbAJ3LN6W3uFcYsN0glyT/KjcJoWzddqbTl03cBLR/1uIo549
0Uwrvw3bFP9cstjmouc5u/V1iW6EtvOJbG3v3fdDIo6bsaeMC90m3+nMebHz5rnyKZq3EdMihtxZ
NxOAnbN3CTXHywZIMonIKQn2YoMYHGRXX3rFYZ3S/h9R0ubWmfNiBw8ggGzrDIKUE8859eCaYZiT
/6dmjIpkzDyD2ZNv9poSsZeza+soT3dRHXDwG3gThEH3JBryMmZrUN9WpCedqimHseaPLDgKRjLP
nnRLvkNLQxnkr0bj0XdIwQPWe1EzAAtPn92ZBMTF0t7KIjAKb2olJcMIK3exwzrNR+MBA1dEbmx9
JpUbcMvWHS96j2/Or77x1IrnrnaDo2dxEPbLIm/A5OT7kUb+ljjk8MLYb7g068CSySmOgADBNVuJ
+WQ6p2IxzfkDjt5XsFjljc47sJzOsHz0XflIhhBbLiDLDxlam0MDCPNERbbCcbZNsM+N99pwLsAy
6ZJjP3FgTXJ2/qqysl/XYrGeE9Fe6Ul5eYBOaVMZs9VAgLZ+JkK4vyKIfsaiTthcdDi0l8LJ2epI
duuYnYFKiOFS2v5CSjf5jNKv3LuJE57bqUnFMSdOaIdgBtIgqIX2ECEaP9cib25NVI4nJCLph2TI
9Qi2V5yLbio+NMnRh3r21+doCdobY49WjFm9vZftYO3WRrzZSSGvYZ0mDkkfOdgyf08rCiaEHld+
ES+rk2kGw4q62nFzMqRGqfeJWtJLmcivMHDrx7C5Dpmk0y23VooDt5ig0SvmNo9e1i77OZ+Z8UO5
xhFMyR0ryKuYUkq/pg7jHGRGx0QtktkQZ701/PNS27mDbG7tCUoodznBBhuYOeuN9G1Cgr3QvNls
5+jm8oh07dl7a1XU3JeVFUMT5jhxZHV2bOFGfBE3/caOaP5YPYDvvK3vmuWKzl29e9h83bZn1nRm
XeDHfbWAKfET/w12i/zwzYDPvrjmVGZdc9KlYy5BUKsblJd2LEQdIzEJH3JqQazA0FFJw5pGnISA
xUXNWgVX8d8qlAwPZ938a3oGLdrLmbnUcIYzPavYeGQRLz3rP6DT056+OIE6RbwsJC+1573g7mcQ
derUsv7oboqQ9xr/dqlYY+fEOcQi9RAFdFNw8ktQwRy0eyJNyn1f9e7eQ7T1ng0jg6c8evPIYTku
otN3KOklzIo+33QTuhtUCmxtolBG+xnFIXXjOl8YRDYEe+fD0YrS4pY5BbiwqWxpo9uS9wGGX4Oa
eTvImY1DYNIdlLr8b9ezGukxmYKOowBybLIElpWZguJ2OQe2fC39kFT1YujPFouEZ8howL0ZBU5n
R0kwlq35hBNg/aPA/IVZRPqVWz7Zro1VN2HXYTnC31TGrmA+OUzpDXWYUpg1s0Rjups/u1Z2jPOI
fWZntRyMaYM7XBYWc7BiLo+mwY7fm+CblwYYPqvZsxzEdKT/WiglivLAdNl7tlhHndxZsj4ge6eA
mnlKZDHTOmQpI1jAQKtY+5NdXhcbK2sTrZeamQZ4xoRW/6WqgCgGlKYnSRu7hW7TfTE7Yl0sMnr/
Iire1n6qqHKLgPHHYN3ScoBopyZ+XObUPvUcTPsROtS4sWg0L/Mo88fSGPke6gkiI5AzzncUV0na
1SfW4eUl67t7W87+YenMH3BkOmbCmWLK8i1SS+XdEMAxRSrzPWXhshNpqd4sqo77wqeKKnp2mfrK
w9asCI6Z8t5Tm1c/GSbisQJRwIiq3BaIrcs9pMbyB+FVf1DwhndWNI7H1Vq4JmwGMgkFLoIB829q
4IITp52HN1kEf2IhuPDHtOzA7EbV8eJZ5TZwRiBarDOpRMhTwhXtciWvMEVcFFAlg5icJlbV90vg
MppOA6jEpGIzpyObMsOjdK4Tvz/3eZmcVoiWBzFH9QGGuwWdH5RIuIh2E2GKBuztQKdOLftAJyIe
yOgb48UPAmIhGSK8Lznr6LDE8qtV/cesTvEdCigfYJy9FLbSEjEbGR5RtRDmVCZEAiT+j6sTPmYn
BPGZZnqXjxxzZVRSlOIa3Ruh+72XyL8tMCZwIHLZWvRajLJIw52uP6nO6j9R1oA7y6LhCVaCvAwm
6LfBOLJwy2A9yFX89WmViL0aGDAk1UloCI+DBSEhKKkw4THu3ArYLPkfmuqsfq9gQGwm07/0zBx3
emGKhXgf5madVZ9ep5r7qIXQaqJZv+WFCg+262Y3BVavUxkVP04wp9echtdc+pBNXe2iQYm6ndsy
ySGzWsROixKvHpaMXNfpaAFVfawLF1ig7HOuLF61RaQrEg4Ok3kOmm2gJFTPjDaD7WoB4GxWR1k4
NreLU5xdi5y0wuYeF8IGnObnPwMABOyRUfpkC87PmafQbBIgguSzheNuaAC6R9WY7gzSpFN15V0y
aoXNUVbNzZC4cBlbAgYadi4bJs31qV7K6VDnRJ0NOLo5nkPs4UI9Qbi20I3U/a32PXEe9Zx+OA6B
Nc0M7wcJUB3XXprs4ZMkb1OFWyZJlOEaGsfHiWv8JrWqj06y2x1Hg+8CethOwIXbtfDLWMBE5W1p
OV+B9v+418gfnfpgBRyUqQgOyONMkKwhf+ausNrgUNb2TM6KG9zbfh5eZr9wLjOK7y0RHo9DHswn
D5UhuFMMv2vv1bdE/qGjnADKzyuyLDPMzDlStOheAUJXe2VAokwjEUiArGe2i1LIJlXBtWlR0xDy
nvBQFdQVuXlL/ZHk6BDQugkIAdggUhQSpNCz8rGCJKCQrNLLkE3ynHMJ3sN39o9KJ8u7aNaCVqaz
m/tKOSgV+mqGg0FU4RW7MJnXUGR0aOnsxExBoFogvJMPiMcQYVyDcJijLEfD633DAm99SESlUE6K
PVqG/lKnye8M3ucFKY6/Cycuw9mx81ucuQ2Lxm68ch76pwyqHoxd2LSjsvSe2WZyZmlpbzywVnFm
W1/pwMAPvAhdvU5rUp+cmnSESeD5RIjxNfHDwrYU3UmBGtn6anzMej6wXFSvxTISI5KhkucoKA9O
W3+yvyDSI7Buo4puivU/tAzvCtn6yK7SjSmYx4Pqrhx+EjJY+5LtnOb513XjupXIybjqg49o6b48
dq0kSOcVBWh7i8/9buqDB9/HL1kW7evqmkczUgo7CxIX+An70Br/DKF47cRMTIWmzCAo8qFdDcal
smaRLevpjkfKZTPgult81T/gVbNDH1nQcF0G4QUj402NLPKQD+pS6exPSP4sibGwRkIvaH7EWK9n
al9yYNFh3LlRV9H8Iup9jwoTvdS6HAVKV0l7VmTI2rjT/tjDOByi7poCUGYyZqPiH3Uvoy2EM80n
FSAp35rCZP8w38ItMWqxth77xoN1xZ+YPp3sOwG3bNvT8fyyVm8vJG5dq1sX0hC5c+1O/i8Xc1FX
qXHuQfgWPSsnLyDDMnOYf/gpM9U2HD+kiNgHjxPtAdkSTwIV4adtyvKzT/vrVT8Ht33K1A0BYGLd
rE3lUtysaDNne/B+ZN0Wv03atHHQoArmAgvmN7vCgMEhYy0EUA6TI3ac9c0+wa7OWn/2+61r1fpz
7pcQ2Dx1i6XD9eSpGZ1OAKXjcWyDjkX9ArTQK4pDYlKxpa4sz4w6nUuul+y4Ln1FiV1A+66r1ar3
tpsEvygcgCAWLLpysJSvs8ymY06m564mRBadp3QfG0r5Gz3g8FyGZtl5V5xPsAhyJge+1g50oH+0
UPW/9f6q/rFdFOs2r6RgkKlN+oeVTf06uHX7JpQvYxeO8m5qrOVWCNGOm2YhnayFPPdvlqbtN8FI
XtHeXTMkY0Q7GnOFW7IxNQXgQcDeSXjE2zF8W07F1JaPs6CJphmjklAXWjPrluCw+sxMskSwlo8O
sm4jnc9VRiguhZsvRGgX2X0SsFLk1mmRWVBw3qlodA5VV5mntBtEuPNdEzJRyplz0O2Sg6zq8g01
Ulezmw9HmvE1m8vzahohSfRwGolco6iXI4u05lND+X9rpIB9itKA5s4gjT2i9yBZSK8GPXbQATOJ
K3+Fb5z6IalA1UjXwvIOoA4kR8VWRwlZxiov03HbVZ23vgnYBXT82gb9vDK0IYwI1C7P0KDGrUeK
HUNdP/f2trOQRRWURfONsjXs4kguDm1AG07kQS3LVMdeOgageOBsxIY6kNFPeUUiUhRPxw4I2UMy
XLNSRkrgpmKHdUpMKMm6Q5gQXCbBYJrSFCA9FMMacmY/yOJG1ikPsHbZCsRBPTMMczNH5hTMAILQ
+Uvrb84AsHoqEsXUtK/5ULYDcx8oLWXrNztsi3O0X9won/bXSu9hsBtPxl3v9g8I3eVpHNKw2YHB
MNAbEVtLshosVsQEJ8KuTIYx+/Rk3/ublgK8jleCARbELWbFQkAuqTyReBRA+48wrvILKdukSzje
eul+Iy0di8eM8RhY7nF1AMlFTeBskZh5M5jzPKm2c5gz3xrJ9JvY8vUV8jdGv+Yum4qmPyKxJ5SS
gRq/p4RzXENfb9zkdWycIXnWxGE0f1VezeTI+Wop831QszV8Z8eqp0OYUQxBOi3XjtRzU/zPaa6z
tzwFz0kyZ/eSkTtdXiMMSKu2Mr5LzlVKJT9SBJKBgGSs7Xa6f2NP5GYkbDi9Oc0DhJotVGT1PuS2
c03H6tL5plsUrBxR6ZDVtlyG/Js1r+c9hqDM2nvowUl5WNCBRYdugCsRw3lGsikafV2ULE7EZZro
q5x7pWoHydyaV0+v4ovgneygrM7b2WCXNmU2PhUVWLYEXO8xkdfIJ9WOLyHy0N1od4803Bq6Lzv7
3tMDBcfwmBcNqGMQ5mTKJX69h/ELhxyt6w5kGFNYvtEt8+PmzmiSyDdFBccvXSUrOL+FJ0TFxsyZ
vXHMRlv/9df5kQuxOMJ0d18Gz9c33pxG9wNRRpj3AGRkJukOaetz5E7u+GoYsbGQ1h+TQACWFgiT
a7WoHbQ8yJG1tjYKdtmhaLjvqRFz9CBN88weinLTm4tHbVvtDj3CvI9CBfGdROLL4rUoNXzM2MuM
ndLSyE6oJpq9yPOkh14NbCYOe2e9G+kv7lP4rEssu9D+y6qSTJeoYY3lJG33PubrfGpRg8zU6F13
RidpgdRHWe1sKdCbXT4NUWxFdAQ4YTjsNiW5ph9IPPtzBpKVlbC0lzvprQDKMj31P5lgZE5GfQ7H
UEYZCEfIKAmfXK8R8diaa0IOy94dfOdess1gTskDxX52fk79gejlZi75gq2H9r/MX5yJwFYCFKpT
v7b+vwJy335w6va+XlV7TtBiPQe+CG4dNXNrLE5JLmtPw7KxZ2Iu901GtiHJazPplyENGzI6A/Ow
v5b/7OE+NFEytFVRY257PZsP8gNrRo0gs4gFCdEy5azxTlyGQ0yv8uY7QUKaGVz/DYoC+QWoEglA
O9rPHpUn/dEU7mztD5soREntpyJ6C5nKQ1eekgPA7KdEWh8NggJWcmDGvKa8qxrqD7OCq/Jm9KOc
jCeg1YxvoyiJBZNLuryGD6+5Jw3xTGqniHOBgDCvSSMsr5AuOglsEXbo07G6n02WIetvnPLQzKAL
c294kF4z7Uyb57tgnvQOkdLF1FTMnSTkLY9CUjPHYN1ZI4mEvtPeRZNzQTgE4dKtj2Ysjr1adnmI
8K/pB/cubMqHukZMbaXZW6kqbwuTzv5TLdXnyq5/480tmaUzAX0IlF/Ycy6x5fhlPKbFJ8KiSzCY
gz/V4cm32vPoB68RwtaNcXTPqgdCq0Xgg/RqvER9Sr5qYvdHlxlTMhEFG7l57C/ly2QVX70SVGcs
RGTFXD9VJ8cnRHxAcIUX7cL+OSSQwhanqF0DbtuQzAB2hOEO+K7H4oqYWTcjeS2wHq46VHTvvGL4
kt2uO02tUi9Z0Ny5ZiSvTRHWa4NBpz5pHhN4aNsmVexD+eQJegPeW5F0Vm3yDoQIiDgORW441loE
Rw7D9fTxC5FdqHA+KyDe4NW4I9nezajQhis6mj7NLVqL24rxu0fYct17l7ZZPiM7a3epXP9KVIKK
xSm76ZRYcQnXk6gVf09SFgaOrmVu4WWkKLAVPrGEd2MTqSqegKihrwEgKWsWW6HG+9P4uXtr0rJ9
NDoaXwLA8zs162wnRjLk1OKtqFTlJW9Ww8vupfJtkj5xsRADr03TtEc9c56F3b5aYXmJVgLv0VjJ
mPG6+Es+dPulonShKqvtC+vrMj/jneAsZCV9DhsAPKtFqbgma753EsT9IzYAUO9/BtnpB3w/LI/R
Lmx1kEKOdGf7CDdr/Vg4/V9YohEf3DG3l5lzP+GqYg1GVMvohR1r6YycibTFQdSpTwpsjGDpoLKn
3oIj24dI/oc6VGRo1siabxkpsC3sp68RzeKNh51vnL1on+QOAqt+eoRXQ4LxGr1SuyIXsRCilwQ2
tiGb/jRYp6O3dMO/undIeXLSEz63i0ffcrQdVd7lCErQg/3Nm+JVJO3foklvayRCB4mq+NLPybRj
Hj3voqlZ//LLsw+GgppQ7vHq12lH64ZA3YaQFhKFLo2DaVEVvKVhtSLgQ/OgzvjFeSXHDmvj6CHK
Dl2HiCjpHwsSSc9dFDZnNttU+Woav8NWkA00BM2v8Xk+IOsGdyEn0hbLlL1Heq22xWx5zCOn9lwu
k/nJwiHvSe1gnMeSEm7hKhN1E3l59jHXMCfqqfGwkrrNe5VzIAbhNSbA/8W7kN6uoXZ+Wf3rm0Yl
5bGmW0Q2CYTXBVN3HMkl2/okLN8NrCf5kpF/yixsixgzUlKrLd87h3NCsyOyyvuYHUPNodIgPCTj
EOWXChcLEedzJn4rEzJt86qlm5500RMxEuRSvulq8F/DLs2zTQfc7tJY1Uyk15xkh6JjHsT6XGQP
jidr8NZhSjR144ZP5GPqAKWhj5EOUOTdFCxYNq78lNtEd8E5SnL7UaDcJxym0nqI0UkvO1/WHQaC
wPpqAgtXHAaKlX4LkPDG7d3qISsr9THSUx/neTY/g1m6cyGLfNrRsUd/5sy04pCrdWXIkKOJnUX4
4PDQEreYT8zHZqwJ1MO2B4a3lT7RI8ZGlsb6j1pNdT7zgr67c1DZvRQWgxd3aMszPoXhxKwG9Rje
qUuXONbFFEt06FXWJZjd+lrv7UQFu1ZYA/kVVug8UXQGehMJmf31UU4TpidA7db+enAKc4WiEg5y
QcRbPbpTBG61WzA3jI17sfrQPlOiokvIgCSgXkEcs+CVxJ4vh5eaAnen7OtUT4iofWjRK5Kr1c7B
bpgIpjMOCQ3ZmLGw99e/nkP/N+hufMtUZO39Nb/6ppboMafzpcVxWZYs2OX3UM1/86DLHkuJeZeV
YtL+5GQg7nD50BCxFNuQdNJdbMfLbnxV6hu/68lM8K6BDEmjL65jrD3PSBH7QYRM2Rh3B4e4esvB
riElk/qeRfSzbw/ZESUv6TtNNtjHQngz7lXG8Kiyv4VXM2RRtGPGLxcwpcz0OowYG7sMngXm/U07
k9LXLkxfOhdaG8Ie/1SkxnkG2DLHQ4cC3l7mcTuXNssj5eFPoBzCndyuMVo5l2aN30PPeOGqVGCc
1/GT0ZXTP3Bcv8yuIPGqSZC7pSjZqc0bSp4gPdmsWDk0GKi6juOcEhTdxypYRzJ53O6ht32AyQhN
7H9cQ3o/lDWBufC5t75Fk64x7tNXlA/MfKM9jdmAxp3hBUkUiC5kcM4Ghm6dUvI7a8vrVCzRZ9kr
kMlOwma20mIPZ4UqPWD1rQi3q+BjIuYNKB5A++yWCjp4MEoWrJmd3KPXWLZ88uowKXFO8/6ehXPO
OBQFVj4MlPxB5D5714VeWWW/M+3NptbFGpcg7nkdh+ywzpW7EZhWtiPcpxilNHxYDIj8Iwnu2oaE
dXaa4d1S2K9SzuG2QWX1sPDr+0D78eteLSoEw2KGzsQDDGO1D0OkfsyFGH3SsWzsLiKebp7TOEe0
ScMQWUxKwvWeXJ9Tkxs0tBgzu6tZY7AXs7EYom16wWPvlczmyny+UE+Afk6XA/mBx0AjRUt95Hl2
J489wRUD1qhd7fnyqFPtXcbSzrbtjNHT60hMTLyW66MNfzkIvC2NVvVDEtJ88Ezwj3q4v+9ciGaT
YdCC22K8nVPczX0hHnKpouPYRN0py8hwi9qmo911Bq565F6Ri/QGuxMFEVucmpwQHi9/sO9KNICH
HD3vld/NBq9U5JovcIy0ad+LqfJJEaKErGrvZaQF5AEJ8gOJc5IFDjpcQ4t8Y2v53vv8Jy63W0bQ
Ez85eFjECVUc2koesP9VFPwuS/zI5tpE9PhJOnGYUaWM/q0bLt1T1mjrnqt5PWb91NPhkkmBKIk4
SndBvlUjDB7p1Q949x4j9EK3lh+VTOpLj+I3o/1j8nqqCAN40sirplT4dEmcEXJkIjsZz90GeCE2
1EcZfC4feQI+ukMYkcyAMFC4fwKxElJeJbzpdaPZ1mMbaFtRM4Iz4Qes3+K4lGtwZxAsPxH4BJ28
tKu7QIf13glFvsFVYTNKKAGfJzqY8VpVaLsTtW49Ly/utNAphVte7xwy8mCmEE8Gweh5MoO9E1pe
+QSNf/EwzG1RNDM3dvCx0darmy6rLmin7n1C2vcE/aZwzu37ogISi5pt69r/cXYezXHrzBr+Raxi
DtsJ4khykIPksGHZPsfMJMBM/vr78Fvp4IrDqllariKGALoJdL8BZpw/raZtFGfuWx1415z63TcT
ahyNhrIFDlZml8lOvdUxF1X5qM5gfVYcC8f+kILgJLPpKJNzbBmrtfgPsrZtAM7gwOQ9dlgqfO0S
rg2rZ9+hSwWtoXklTOc1pe2moqCMZ2VIlaoLG1BZT5WLwklmdwMq2z22v/k3bdT0c1tEmFWKun1v
Me8nzy4faiv5Buodv+cJ9LVwOI40c/eBotvypfU98a4tcHQ325+TG8i7HHIvZTfRUFek+hnbEpyn
yekjImk4CzgxeCGfJ1LoUc+mZzyEfjspX3E3mTCuTqLhXOXlEFoFHiG2bZ173/nixP3AzSNAUNAu
zkse6Hd6XMcsh3y2Pf5fePQryupbk4PKHB1zPjfUChwPwpzsAnr7oFIu3pynYGzz8j5qk/bZGxCo
b5YcPAO9h8ruAF8OwT9G4EYc5YzqaHtsvHnJ4bfD74UdXpAiglhchB1QD0vTL9Y0Nb8yu0JTPZ1/
QdTKH6PcjB8MM/NPsAmj92Pd/BJGbnJxcxq6rbP1sUzr4Xcz1fndwhXzR1ZYw2MF5+Guhpj4pWhg
zDkNoOxY00HJWI4JGwMN4mKgxR3Q+aMJf7C4p/Glgi1o9/jlYaLM3aJEd4EqIW41d3CTLm5kP/kp
njD0NoVufoq17o7M+AAs/AWXtHdGxjcO7BxePwLYscesA63rzvDb/8RTlfMRLdcv1XDwjbw98V39
ADUX1Cn2wiZiF1zkSKwi0iHJTtr7aBlOIu7OAVqi56nXPhSAuc790FKU7UzIk3GIdRpIvKL/6/IF
RojDm84zZ83TRNwfpoV2ceBn/8Cc4mJf4NoG7RB9kCI36rPRzfkTjubvihIfTI5d8hBrTARc1Z9y
MZ/JhT8dOql3UR/A4cPF+tS6uBVLrrdATsv0ju/4Qr8zx4M0Dg5ZK6wPgZXQCDTiZ8gWBEnRL/gU
uF8sMY9hPM+fDJB2CDrUoHoWeo4Lhn9c2aGfC2lUj5zd5EqvKdB7daPhJe3NmTYnIALDxEahn+QP
P23/IicCTxYIpq/1IByKKH63RBBAQSctR8iPcH+kEBfPJEbsyp2OfVzqtAI5wJQFxBRjQWQ6Ayh0
sGo9pbfVPmMbm1HJWz5wDVuPTkN2jMCinx2Y0we9td4VXdwckpweJn6X4lhBhDhQtf5a15aBTLr5
lNf4HKMrt5rx2bBwKNEd4zL5EdN9T6lo5xNYdakdU+5dZz/HnQeAenV0yvLfqF5elsAt7rALXRs+
xUdM3yWAUAHULgfHmjqQSINI0sY1lztcOqePQT67x4Rj00tjLf1RaANett4cnyxJu9drcv8ODRTx
SGfNPMDDd+9EA4GeJi8UwsB8nOPGewRZMNIoS9I7HVwgWWn8Lccxgmg2FaFldy9DXjxJyomHgaLY
ysZPL6Ypf9W+/pwkGB50Y7IcEeUs2NW0smc8lDmxYNzqNWfPHqD6rEB9YXKvLksOSeXy4o8IQHDD
q9Cs1+jQO3oTLiCtjlJklJjtoeSM1ojFDgukvqk9G3Vg4V3FaeEw5QtBohlF+jHxdBYRd8PiD6zL
9ieVLKRP9cGJD7GYvUc4Q2RA+JHGn5ScPpway27KUOulZpxm6lN1aEod2E88aCjO+E3Q0btyqiy6
H+Okd0LaaV4CRmeSrKNmNUHoOH0dfLDH2JkeDaMZXsaI7fs1dwfgJmYRYXhVu7h239EnT1s6DsFC
qFE/d6k364C+QH+ke8K/G9JKjiLnFfWOYZkel2sXT0znEAT6/NuHR/X3uizRhmyXo8h2zdoyTZPu
wJU2Fixzpwk/9QYuK/M27ygfGasK1Fu6R4poV1yYA7xdUG6pbuvGhUN1ZrDrKHIdZwB8yPbUadPR
xHLTXxz2xZ+mk7NLTS8yy/eL0ZciRK5l+nT9jTfkpBxF2mu00Ev3qD2FUV1z/gokHzZn/FO6w4/F
mnd09jb0wxxFzEvjSJH7tOFDiS06x8coejEp1qSHIrbh5uLJRIwbEuz59Zfa2iWKvFecSC8HirqE
0NwoXmjFcurtxvxy29MVeS9Dt0bas80SVr10T1x57Iuu1+np+tO3tqCi78VpYHWBcpmrgQYZmFMd
PhHFTmw28/P1IbamR5H2KvDm1n2AJWFtBKU4xPBQTM6EWfL++vM39pStKntVRgUhDq5iIj8lZn/J
bXGaOY6NGGRfH2FjQ9lKGqCJUqDPVS7ot1l/ZERP0PigvVjmnUyb+rZNZCu5APhyDw7Cn8Mmd6lB
zI52NukK7Cgrbr2BkgUmtDkcoWcLh7O11e20dTgjVBGCmJhPTmNESItIsbPgW4MpQY5PdpE6HQvS
Dk4Udjpclx5lhIcZG447X5QVpash3lG/e1tx0daV4JtTmFa+h3R/tPgaPp613ibn3KajexfnWlD/
nBM7Hs55VAnrnet1+YQQQ2ouNyU0W1ei07EpwiL5Ii/Y6fkP44zaF56g9YGGgXgE7xn8vr4F3w4i
MvV/BQr7YhF5NmbywvWh+lxqdNDRU6lpk9z2fCVIEcfA0q0O6FM6hSgQPqrKZ4826cv1x7+dZqxA
idFudAmdDNWLEQdYSsVOhu9rk/0ZZ1ne3TaEEqS9ETeF7uUrHmhu7QMu1uUdfjqjc8gSzwuvD/L2
MliBEqUFyGmUPXxxoVXAjTd1rDam30s/bmcdtiZKCVRTSkz2IgwT7FozsHwaSylOwPBwFs+xWPp2
/TW2RlEi1NR1ey48B94UnSOfU35v+I8tW7n4MKHdtvdhXKf+/589LFWtvg/gD+KFV11sbwTx6Bh2
3n3xjGny3gOz0GYQCRNKZ1ptmPqnoQC3cuNeUJLCkOiSIleEkP+QVl/RdqBG43WTDA5lQF1wJ2Wv
a/LW6ymxbzXT2CEyVF/iXFD5gzdv4Xa/6ncI6D1GOnPMcLv55/U129p6SgYYfE1QJJXy0rfCB3kt
Wg4zS59Uz7c9X8kAk/B0y65NjFzAecAhFm2Nkaoe+zuztfH7VTF7LZuEVslUXABz0vj0XXka3aI4
X//1b38GLFXHvp5aEzZSVl9GgynhzhIbaB2aftV5z3Q7FveSp63THll94eNmKhA/OETBuPcd2Igo
X0kMlRkPNmdKso8Ygu8Rquf/jPpCWQ7pGm3nW7M1g0pugCCIgSMYhovT1ONaRBrthzHyvL+3TaGS
FKpiQJfaKuXFT2cc0+y+BebERR2thBgmJBqHbYpwVRT5oMF6ymU/ViuKP9cH34glf33nVwK8QK/y
WdrUvnTsBdETc3EEvWS5MU8IblDg++IlCCd8vj7Y1kQq6UFoZhx5VcFW5K78m/Ju/Kw3E76+1x+/
rvkbecFX8oIr4UzIqZOXrpi10zDp3wA7IV3ZUpyX9XOBss31gbY2nZISykAk/bx+tH1nPb1b09B7
R7eWXLVTQ1+6023DKJlhdkrp2s3AdOncmXpPPne+34BdKG4bQBXbt2Cct5JO66ULOgN6gW5MNBkD
FDoxCuny39dfY2NZVIl9Uy5OndY4VY1OUVbPRmKthYm69C00L8oI9/QxQs5kqmzkAq4PubHRVN39
Ei0BKlcZuxoZh89WVhj9SQdr1+7stI0N4CkZIUBi32t1XH0ElSbqR7kBftMXpp6DjJ9s5+m211Ay
Q1xYwkSkD/faofaPQYs0mdUj7nj96VsvsU7eq9CvSxhUwRqNVVRZj6j41tBkEW6t5yS9yf3I8pSA
j1x4TrqPgZNbIbWkoTR15oLyBSHS7u76S2yttBLziWH7UjM7auwTvMnGs3UcINGUuP70rSlSAn0g
osshbliA1rIeEXc9FgW8WKtGBOT6CFu/X4nxhIplANmaGM9RfSx1baiBJKXVy02P/3/S+7KmQQz1
7JIhgvGxdrT5LANz9yS2Edqq7L6L4SVGjSW/fsbzNKL6LKv2VKQ4ETtd9L7Sko/X38NY5+ON3O6u
v+DVZp3xxw68umKdq+wJPt53/HvvTL95avPxnRjKB5GYf/mI5kfak3vGBRuLowrvZ/oU4UAW1Jcp
A4Ceab/xIt/5FG7sLFVrv7PbLoKLDdTMs/tzHNTL0RCwSFY07058uxtTpsQ3gl1FhIRHfWn7MXRS
pOk7q3XvIR2dhGvLH9dXZmuOlBDvao0iDfbKFz/RETiZgOOldXmbdZHlKuHtBUPaWIKjfi3Tx0xz
s7U3lJ1YbOq2wRLdX3+JrdVQ4rxyY5pe0NJQbVholGHaIujKj3V7qAwdXsX1UbamSol1BMYLHBWc
+mKgYWACvD+6nP5vW21VZ19aApAxpLmLH38UxvK4ivoYBo108AI3/Xy1KJ9UnT2gvikupd/QFYe4
PdGILN1m3CmWGet0vxHkal3ed2QmRtnUqD4uGuRes39o6EQiWwyNClZ08ZmuQPLRp3+MmNjifoFK
ilp9307fbnvFNZReZRmgNaDsqpqQQbKFpF+3n/tZT3a8hjaypVqEN+DTDjUUmItplahcQuFuD2lV
L/qxH4IcGaKutn+IZaJnetvrKBlgTvpgsdDeu5i5IefjMiEAdPCB2dx433eU4HcaD1mbNcUEbqcd
ssipz3XaGe8gVO4ZQm0EjaNkgKRq06SIFowmfdeGi1jCuOyqeCfwt5ZECfzOocKfOVRKAnrNX8rZ
Q5cpORWGhMM5V7/RM2521mIjGztK8AsBvwIgA2sBFit0RnBTsDzGd11sx88TB4rz9TXfqP2oVfna
1pOgGCfmC0AXwl0NInYzcit28uAgcIXDR3fJZefsRMxG5lRL9PBULczpBd+xVGQQkSYjm0F4+eOz
JruoDa+/1MYmUIv0izbkkPeZPOBt/hFdBzyhHfs2+yPLVqK+a+1EL3O2GLHv3QlRI9fTRbe5I1r2
OnOvcoreRIMFhptvS1/UJ2SJnBM3ouTi+dPeIXJrEZQ4R4LX6S2DxDLbqfHOxTHzqQYABQi8qo3T
bUughDoiVplhzUFxadtVUJtr7hmYVHt3/enoo72d+20lzoUPoN7KWzT9iqD6RKebkbI+v5S6v2AF
0bdrz2ShXQIoQlaFd/ArVKl1lPN+TVrSGVS2KtBn0msQ3MkBcBpwciz7c5tIoMY1XInsxGVq/Dos
jUGbFYVKTFXyB28R/XORIskIMGV6TAt7PEFYNv/0YwsHsqEhfphty0RBruNcfhwCiNAQwCI8igsN
aKCZOPqhEIvnnEqUhGJgMEX6UPX0Eg5IeoiH3ioWRMNRDTHsFqHyOe2/L5VXxLild+V3WU7WxwRZ
8xNap9pfZOqQY6Fb436aTc0Zz1D5iociRohkWNG1PYqJIDdiNL/RQCye0bz/2WST/hu61fzA2NlP
gNb+N7Mr0YFvnfiS1NQlHHzMj7wgh0AniELEtvRLkjddiOWq/lgju3Dvu4XvcCWfqztrWczPXmL7
/yAiJJ7dDJTKIdWmkRpV0ON7g106dvelBdTcBm4J4SKjreyCYECWwu9i2O9e5/6NROM9mGWGfkih
+UNwsLLIfRrt2r8rnDr5FEdJj0JTavkvpWvJ+V5LAvrT3VBG/yInmezVAzYCxFrT/6sYnFrAw4st
ykuHO+kJ2RN7lXKOz5bWdjvnr63Di6VkkSrItWVsdZS/UjSAHrzOz9PjsniFRE95Qlo872zfujdp
UUchbf4mRtcE+PwFXc+JPWtFPkSH6+G0UZW1lc8afAUrN8uyughsXL52lZl+oID5C/lstDlT5NIO
YkQ45GALGXxAlxg6xvWBNybaVr5yM6UDcG5xfYFnrofYykhAzXCAy6xod06JG0NY6zu/Wktc3kYk
vFJUM9tOrg5J5nyy8P794bdJZt/2Htb6dX01SNvosEKtvLqkYNmAv1jdPzF4wccl0JC3vD5XGx81
a33BV2MURu5oA1ptKBL0cPY6y+v1o9f74sdtz1e+Cl29pKgIzKDEdD8PddvHkQmTxZ1fv7HFLOV7
QKN/HD20Sy5B5HwDqrkqIgNl6/y4PJp4fwCe1nuEW/lnkUE0u+2dzP/OGbrfKcLLeXER+hDf4dHR
hFD13Z2v0MZp0FLCph8XzYUnhV976SGVjmVY9086SgNZUMsOG+imkAT60h135nBrKyvRokVyKmAz
tBd7yvUMBjLyq6jO56jj9nVZvNw0Z6YSMAYuA7lNFfyygvgecZEpnozAF7+vP31Nb2/c2UwlUpIC
wV1Adt1F4M5gHQajQdCryC3zkPcZTivAfpp+Z/W3qkCmkscrx3Wg4RdaqGdmjfkIAuMiWrVdk19T
kTy33YQ8Uy3u0fh6GO3u0/VX3AhUU8nsgLHg1OPmyZWgmMI61rRQpn6z81Ibm8BU0kDutEGKEXQD
umhqS1DJfuyc/agEBV6WwDR3htmcOzUdCOHhcCKaCyKX/eM4lFL+GhHTEY++DuroYVwrwHeFGeQV
FbzEtu4nuSTZU5/Aydn5ERuXk//9tlcpD2+NsqcxV18qtNd+ppih6FhgJfFZLlS5S7wJVnp5d5dR
1512gnpr9az/pgyNc6ue0ta6xBKzHENCjC6Cvdja2v1qPqpTi+ucTC5ycj00ISNsanwrPfc03FMt
+HZ9A25tESUvOWjhOOjAxpd8Id6wcEi6H4UsR/uEvO6ea/TWIEoy8rveMakSBCHuHYwhC4yW8lWG
tLT3rHI3lsJQM9FYzqXscK+Zomp4cS0LFPgUeDvfu421MJRMNJUoYKI1E4WRZzjfIXR5KIpkZpef
xhph6zsErODj37QihpKIAukOua/paCIgp4ozEadfGDEW8nLWsLNvNz5Gxvqar2LFsIAydGKML5Me
Oem/3kDz/AHkUTWGAP1Fd5ZU8vv7aeRscv2ltkZUMlFbxnkmgyEKU01CzmpBeiOSjwzMYbBMvkl6
gZoc/UFku87XR9zaEOvfX73jMKGnnjiZFrY5gJ5j5w8whEtLb42dL+zWAErwJ82EpDIyHmFTAQLn
rtLBUiwnpF12BtiImv/Bf1+9AbqOZiMyLcJNzO7uIIgGFwDW06OfoQF/2yQp0S8ds86mGUHUVtYV
RLbZOGW+uQfg2JghXYlJBwIRKqxaBduo+IZEIh84FLp2Kp5bD1dCcoGcPpooI8HDnPuPzjwGd20Z
eDtzv/V0JQghS+VuHlEy0DxMYIdADy5dZxg7e9PYWFpdCUAUFkpHj1b34Ngtv3eehiONqKdDkDv5
MZGcBeFLg220HJzahGE+1ksRPHiwKy6dn+IpM0FTwGvtWxPPO1thHfqNw5a+/tRXu82S0Drjyi8v
lA8DgtOLxt8dMuSfYOa6/0Lkyt2dL/XWy69z/mokv5jHNmgowghbwmGPI/+9pxv2vR7hWXp9X28N
ocRmFWuBBoyGEo8dlAea/5B1Rt38GsdL+/e2IZTPM0UZwAZkTij/FGI6z63uFlnol7kP+p0l2dqE
SnRG5qj7sPKzy1gBA1nZzTbSVPiOmTu7fGvNle9y2fSOFBMD4JfYvziDa100jktH0eTOxwIWQXh9
rt5+EVOFiuJZiR8nXh5hlyPPcXBqc0QeQIeXujNTb6+3GSjJoDajGdnzNrsMeJH8A+fBftcXnkEl
t6zcncnaGkNJCdS3hLtqZiLCnWG6A/WiOCHy6czQLVz31/WZ2hpkXalXseE1sUdJL2JFUBcFl+FW
WXoyvTktj1bsW97p+jBbC7IO/2oYWwIxMfUpu1g9tg32iMsj1i7+jauxjvrq6blrF3E9NdnF8VE2
7oal/sg90fhUZNL9ftsLKAFuDgEi3RVDTI35SyYUTmJp75APtiZHiewiHjvX9GDAVm0rnvzJHw66
jePo9V++tcJKUI8TyMW2cVO+5dJbcL2yGw/qILalhyAz8C+4PszWSyihncU24H+hpRdXR+f2AG0O
4eZKs/y9lu3buYMz2n8XmYKtl2SIgl2i2P4VtEsLrzx7Z0/Th3GYzJ1Pxfqw//9RQvDrv4MIL/Gx
DnMT3sL6sBjjvwhUekcDpRTpG99aDWGcOPtia8vX67O2sTgq5FPk6C+UCWS9fnCBzCe9YT3qsKR/
6jOm1tfH2FgZXw1x3TGLBscBiJxBdcSVHO3axl/ub3u6EtmTmaHfMMbQDWtDuxgVNzsaz9bO/Gyt
x/pOryI71jwjdjGJu3iLRDOwntzOfkDgw/7dQSz2P2Arl36SaPf9nGHuyeww+xTrL9dfbWtxlJjv
ELFBIIRby2CY073ZDNqnbjUeqOLMe74+xLqv3tpvSugbVoNcLdAioDPdufG9f6sJ0eV47n6hZYZI
aUY1256n6rYg9ZVcgA47oBaKMhc6IchhGWP/DeGAXaz+1k5TcgAWjpbuoRx/gSAUPDqxRYdmiOod
3NTbVzook//dC1MknViKOr5gwPSEjNuT08LPhrj6PVm8bxU88etrsrHsKsZTuFNnd8jQXjA3rU9t
B7NRR6PrPI2J3FmHrSGUT3vZI8Lm6zrX+wqEBhzGMvqQSA2vk6jG4eXGUZTAb2zbHETTUmrRdUjK
c93m5wy5hRZ3ZwTqrs/Wxpp76yu+itBx6cRgwbQOHQvFmaWV7yx4w6frD9+aJyX8sX7iSlf1WkgX
qkR1JsWsAO5ZNkfP1wfY+vVKiMuBvJv5DGC2NVIHht7ctxM+g7c9XYlujOQRgMm0IETxKH1nTYt+
L7VqD7i79duVYC6nuFggbwVh35XunefMLoCPptyZ+q2nK7Gclq5Dp6iKL1ZX//Xroj76rrFXO914
uArlNLMBgpXWamHlFkkoELY9ePqQ7tzUN3aNiuS0ZGNUfbQEITKBGogrDzkCVM0wU0Dn2sN+4abV
VWGcNAeXERYNtQwkHVCaGGOsA8b+tkOhitfsM1zmg6wOQvQiscTFuioccQTdYaNuTdH691dRa/gI
4HZRRAJqJIcCZ8i6CU9CidJCUvFZ2JmirWHW9X81DApT5pB05Dl39v7GAxp7pjAwiNL2OndbG0mJ
X1a2pS+Lw1+T5fnB6Mbi7EX+bUQ6U0VsplU2SE3QLGlcY/ye27jWNA6m8UtidU+3bSIliL2l84s0
s6IQk7jVJkt8a9FfuXH6lRiuhQM1buHhaC8/G75Aizl6scH+Xv/tG6urwjSjvgbIFBTxRYAlvm/B
ND5yBlsu0zDvYaW3hlDO48GMQjDOX1Fo9cunZK4edDxFCoHU2fVX2Ng/Kkqz82FKW2kaYNCU4e+O
CVCBZJ4mbn2+8gmWFq6EreTrKPPJeUFw0/mMPcl4vu3Xr7P2Krwq20b/I3H5vjRL/A5dRnlJeiDF
15++ceFSJRBKfx6xAeTbqFXYpgAQoikkvOmYiYcqNuqdTLS1AkoEmzi8jciLskedrAb5LjLUbdJ5
0m9cYeUbbOZJBXqk4Qtf5el9lKIgtSDzd9sUKdGL0jDXn4hPgJFaIwqB2MXNkftpICMd7Tj7fn2U
rSBQwtjEY1VDXmHdRHr3oxZG0b5vV9OIdw5Xnz3G2cZCqGDLDA0bHODSKCzIFsfR6R1Kpd60s8wb
h3cVW4mLNaKh7jpTuJPdYx1ifZIppptYnSLi5efP0vCjnQP8xqVKRVg6pW0GswcyKcnS9CQ0ZAMC
cEz3qGxi4GlUIw5w1nzG+MHaCcSNUFFRl5hn1QMSslGIWNZnB9wkgkrxHfrITwig7aFutxZIiXbP
DfQc0fYoNP1UntPeSE+Fg+7c9U229fT1769yiZVyFMvsRAuHbrZOWRt4J6vorJ0j2dbTlSivsWWz
BkCH4dAINFRdiF8DFow7+g1bT1diHIBLI/DR4ppQIfkTUlGuUGD0Ii/bKXJsAA5MFYQWl+BqvYgt
ZUUDtpDBtw6ti3OgLY/FOF/sspInMZpf5zl70KPp7/Ul2YoZJe7lKGucIiIthLdVN0BUoe08IF8d
t6esTBBfRUzc0o/ofEzmzotupBoVkIZcnIPF86iFiTl0T0hUjhfd1uRno2z2+CkbsaLC0awutRZK
kAE2C4UI4FZheHEso9b9YfI6H8ZqaXbmb6PrZapQSelH5OeF00OtSzf5LGezyc9g/PEnFbosnyLN
FsZ9nVcCNfbRQ0SuNV2J9FoK8T/Ezq8IznNe6cPnuE9tzJbdJNVP4Ex2UVMbO1eF40Td3I215wRh
FXfNoTQmpMuaZY9QuLGaKhxnmrvGoanIRQjDQzxBH/W0f0Ac+bYriooSbdqZYmlssz8B/v/EZQLG
mu519cv17b9R+1MxhasJuGHUUxB2sX62F/t342k0KLKveOpEB3yZP+G4Iz5o6XBbpdxSUqAt0LlK
bBmFuLp8WZLpA9pSH0aJR+/1F9pYbBVmaNFHL0XZBWEcwDMynaVAejRod56+sdiWkgQl4PI2BtWO
ww8ONYP/yS20T9ys9wr8W89XzjqtaWJx6A1BGMnic2+U99pQ3TnRbTpmpqUkuzHtgLj7Oee0qEcn
f8DAVS96XCQkzpc3zb8KHnSR6566mjfwjfZParKR3GbneLMxOSpysMOMWO97Mo0W+dbZk8gmDnZV
IUcfxDu7cyNvqnjBevBQWtQrLqNj4n1FcD69WJ4WPHnN9NvNrb1m+cZHx1SCwKpRiEXszcckPjYQ
fx7QOpJDjRkKzn9mBqPTxDJ253OzERGmcixAKDeSdiMoHorE+EECL3/LNPJ2Dh1bi6JERIbSKeR5
GAIOVOoTLi8LivFaHS64m964pZSgCLy4AsMd+aGwXfHVjlzzIyrSYqd+uLUWSkyYLvYT+N2w5ItE
rEP0qMAiYd9SxY2HU+6YeXGQs6ftZJCN1VAhbaVm9uigEoKx66IhNgkyYGHXO1P1P+zaG70OFdOW
DjSBx7ggn+t1+68zYk13b+vp9O+S0zO4y+L5ydSxD5uN9CmwpBffm0k0a8cpmM0khNT2x+uDvHmH
krKD8b3h+ofStfvutCyN8zVtW9/e+akbG0dFxGXF5PRiKv2QNmn6bZRZ8AUoa0uhvp2qy/VktDXG
GuavztuIm6NnlnpRWKZ2fxfYvYPzIPrnUtvFFG0Nsf791RAFAqPZuAyE8phiJhTEH/BZ+2vG2c6x
eyMjGUqqyH1bLM5scOtp4vOwSnNTQFkO+TB86hFkOF2fqK1dqeSIHDsaTKoocngG3ga5M9WrS7k8
3vZ0JUcMnZcZRonEHKUOzhJlrONE7cnP15++EcD/49e8WgH665UXiT4IcztD1L6BeISHBM5IyOen
XITwldw5LG3NkpIqPD+2UgTv/dDzDP8XdrndnSmS6Mv199h4ugqs6+161Fy8jsM89l9Wm8WPfeQn
X68/fGMb6UqNTwx2rpfYGIVugtptNb6zLPOxh3c24hdwW2rT1wV6tRCtq9WajwN3iCC+eechf/V+
Wnrn+fobbE2PEstowJimnnH0Ciy848sMm3ohouB8/ekbYawC5dCGxo1E4NyURkP3zeoa7Ze59Nqj
bDQMi24bY32zV/OjpfXitmPgh1PRFPd1WS2Hyal73L0wf71tCDWOy2iu6srxqZUVD46NU59R/PBK
uTNLW2ugBPJoG1gediIIi8X1HmMEuO8jkes7B5WtPap8532oINLFf55uTG4/THiBvB9RaLovjRmw
C4WkYOeTv7XYShyPGW1UTysp6cbtL7ysvms6lvQ1DmfXV+HtS5WhIuP6AhiWa+RkUyGq+rg4wNcP
qcRePEQhNgiO0O1S5571QUk9gmWAP1clqDVcH/7tVTLUHr4bLTbWeLgn1yanywC/zneliJqn256u
ZBIZBVaeJbYXrijMk0QM+rRo+Z7+6dt7AFrRf2MEaXzKCQ0GNjGOY4eyRXafNlp1wAfk60R58aZ3
UNUhtd5FSVVb/JCaVvMLF5floi/DvHNP2XoHJVOVk4HyvE8Q4iJ+H2dTcnQ97RIUMJBinE12Vnlr
lHVzv8om84CJqZ3TVTHj6mMzBs9BKT+ICOusAuDfbfOkZqwEvwKzoVyNfaY81xKv5QaHzJ2jzcY+
DZRkhQD9YjRRS7KS8UQLvDTPiZu+3PbTlVQFgWd0S7PzwmEs2/w4l/iyAPxAoHNn/rd+vZKtYuwY
y8Hu/TAZpuiMj5MMkzLvvt7285UUJbSiwbxc+mE/t+Y7J8ft2x2wIL/p6SrMj+rmFOceqIYxqdO7
DC/a84ih0G27RsX3LVHT9oHLujpNk4duK8xw1XfdaTxs7HsVzddW+EY3fuyHtec/WYUxYFISvLe9
vD+ilPzjtglSQ9huOW0U0gtl1GbfDJFYn8YeE4XrT3/7+2P4Sug2FrULkbkuXHpt+uSZSXPSwEE+
Ih3V3LjCSuSaeq+PQk/IcK1v4d1TT8mLW2LhdNvu95XYxQOCiyZ28KGPv0p8npoGg3Pwj83O/t+a
IiV8rSgxPDumTFj5vfNjsfGgm3M/vhe4Qn+6bRWUAO7iTtpwIfjU8O390tspkvO1zHBIFHvI040c
4StRXHt2kPoWF4bIrOUhG1us6wexV3neeLoqWjhUZLZ2/QJYsXfm4vDTdPR5Z303okwVLLSteSqy
iZvzWOJ2ixOYmdynxtCH9dQdMXsqnJ1ksbHQKrRtiPt80QUvQZH7Mk/eeRbyR1Bav68v8tYcrX9/
9ZXE17Ysunzh6olw6EtZ+Vl21/lmU+x869dzyf+vtxiqYGG7VMWoZdSmXLzONM1+N/rTH7kUP+hZ
XwpU4mVg3HjwUkLCyOIGWCnuiKAx8/JgaU1RHOYq0fUbl0IJCE+LYCTU3E/khMvXkJThbPjnKXJv
S6qeEg32ZFVjP3tEA56Q9ikJOlBRCPza+c4LbCy2injr88Yvusbn4OUNFU6pundMgn5PHGtjp6qI
t9wCJeNjdRfS7E6OvZ9/n3Xnmwd1fOfnb8ScinVrrT4TcuLsa3n256lqByxf3Ye6c617bdZ3vj1b
c6R82WSO2VzeUa/qFlxe7QaSmh75e3IL/yObvhEPqkxhNM5uUUYjjcc8SGLk8Rw0nabYm8XBNVDs
ecT8rX4HaNlD+b3yUZeoZOG+CBFozV/oDeb3eBRIv0a2L+4zkDB/cJMKjNWDvryNJ2OoylrwfsfO
X+RqazcuD0Fp+9NhnMZxj9+wMcUqyGPObRfX6cyhTJRTXPGxdv3R4xOnn6/ntK2NqOQ0WfbWUOLo
G1Y1vNSTx/r1h86p3P4gcT6+jS1puNZ/U6eDKOAEpYtyRTW0z5FlDj/KZXRfbnsJJZv5DbXfODaJ
VZl8YMtQsLPSxwTT9+vP31gEV0lm7TxrrmgrP9Qx7EPzwy1fWoS1dtL+1tOVVOYb3Kx18EJhYkk7
OAZBFo94f3pLsJMLNgZQYX9p75qFQGwnpPwU/MvBcP7qV9bwfH1yNnaQqsxYZN64oCsZhGL2xYM1
Sv08ZCXwwsh3b7tiq6C/CJkd+AkJ5booj7EtygBmH2SeOv7h+jtszZCSyGaTnlwAZz+sUUQJvQln
hwrnu53535qh9e+vzg2x9II86gHV1nl3zGOLS8awApt3Hr+WRN9IkyrsL9ALs/f0ygmNerl3I4ym
k8IMvUY+JGUbnxIx3nbIVQUXraSa4iHSnBDa/BiW+OvhuWLrH9v/o+7buuPEta3/So9+pw8IAeKM
s/cD1MWXsp04iSvJCyMXR4AEAsT913+zsnv3dtSmOKfevjH6pWO7VJKWlpbWmmtOD8qG5zdiaamM
k1wMuTVnssG1Psj+g9dbjohkVodNBAdifTw/SLiwYMZxlnoO3DQdgj2pSu96mFz6TNpG25BNDbZW
2KKXeniHzq4kGlSR784PumBiJp4OGg7AojAMagcjirNu3cauBd3J85++MCUTQVfTmo7kBDVrnadE
zqCKaq/CFKntHpKbqKUGeNo2zipGc2GbTPicnEg+aYXhoEQ6QmK4HUApCkXnAmypAV3x6ksrZhyb
uWugsTOiGYMq2e8yppsrryLD5/MrtqCR5tDTsC9OJUMZmPaM+Xs1dVHn2btpgBaj/DLJNuohgs06
etuS6npuIGMMGXKUtS6DqUOH5NehixnPuCEPTkNPDqoEbgjN9A4kVrpJLjQ34yD5UyarhlF/D0J9
yG9R93siwstYgxwTXJe1bg3xXYfuoVBeb8GKqWOI08sIl8rK+2TJno07sRoVnVowLu1dL4lqLneJ
a1eR8vKrnNjQ3hnvw5ltMnctBbFkDSaODoFj26QNcpLIXwl/L4Vdqm3eZVUVubM15nFGhAWRvioP
Z5DtN2qMp2RGv5xvF+rDIEiOprPBTqaLoFqOCbqTeOwX6LRHytEHuC/PQQyNp+caZ+fC0TJxdh5a
LoCSS/19PTQ7XHRPguqVlNrSRxtXKdqKw372kCuV/gil7VD2sdbDGn6bnHz0K5ediTHz7bKe6IxQ
DD1srNuySRT8Ezj/QODCwP5bR11mOW+g9tlYURLQJLmGGFAwRHba2EFk+ZZtxdDqcrxNNmvi7Jo0
BD+dyIjX3kD9ffwK6fJgYxH/jZe0M2SMEaWqeADFpL8973gWfKcJWmsyAMqsjHl71dRXTiKfIAGZ
Rop4a7a8tAOGd4HWou2HOT0N0H1zsM0RciKXNQhBCPNX1yVOqTo++x54jjT4Cdm3YubvQod9O784
S9/dvJqD1rXDBs/6nnkafbvNAFVse62x+mSDrxmP4VWQBSRO0DT+HrIQ7QOSQyKNRlDKbhQo1rZT
wcPLvK8JXPMynUOrOECk1FPytUb10Y6Fy2GT55fpJ8LnlZmY8DX0iQITCyqLPSd1m28tr+xk7ADR
+d4BW8p9McqJ3sqiLduj1WQ538qZlPe5D8+1gWoIqFU8gHQmKCZNzIpb3kGfW9asz2EracFAlYqQ
eANtJe1DYGQa1hqcFnbAxMRZKeEZTTxv37bZ08n4T+YT8L6O0rxfiYUWbMiE6I48meesJMFeoDFo
ht6TT7qYEqtd0zZYGsAITJTbhwBuIl+tWwoiX0Q81zIl7srVt/Tpp39/EZeEoucQcbG9/YzUImjp
wvIGfLv5hQVdE8E3gdsPV93ptWnn/BuUz5HTQi7ZXmN9WHBvxHAQAUyp7YfRw51Fg2ioT/gBGYSR
k9gX1oR+3g0vVgjk0ug38lt/n6SIQyLoy5af0ioRl5USieElpgDKe0K32ICC19du6rVx4LflCip0
YXtNzF4FTSV7bLWHBja3vZnHVl5hwy/DXjkmZA/Kc7IErhgK9w5NN4kVehs22xc+ZE2YHdPQpGlL
2I4Lur4UTNV5wSOiyozfCK/zf5x3bgsWZHLPAQQ/o+MO9bKO1P07ygP7MSBT9g1Ed7zcnh9jIdX+
swHhhQmBCRJgbgEH3TTBFwRzEoyhtgJX8FwIisgu9Z67kGcfu2Bw+pUxl3beONgAw6HMjrt5P4Rp
WseFAwZwhMwNfT4/pwXf6hj3vtXXJd76qARC87BmUdNpz43pPIff/UDR9xNACk/nR1raIeOMo60W
b6W0QVJSZO19hojmsw8k7WMi/PKyQ2gC8YTnB0ldEdQELb+79pDTQ2nNESsVzaUJGEe8ZJWeCptg
AkPpNRB7H5J7kJuxzwyx/sodvWBiJgQP7SeZD9VQD9udB2hk9/n8I1WE0sibIaN+zWcuk7uhwReJ
ZkCTupVxF8zAROdJlrswrAnui9MHv1L3rQw2My5FxMM5j89bwIItm/A8yAOyMCsH5Jx8J3xwi47u
KumtwXmXPv00tRenM6S0gCUjgp07Jz0wyp2rLvXWpKkX8mUmPC/VxdiXpePupzLo4g48ozc+DZ1d
GwA/17RhsgtZkl92VGzj0EPvIZ9KkLIDOlLJKU7TTI0b8JBmINgFLGNNqmjBoE1BZLCMdSCv5+6e
4TCeeDfeuULKOBvZZefRlDyWlHtzznt333jZdF3lWQURHLrGzra04UbYn8hkdDqnpHtbiWoneoDI
g8Gud5cZq3HaK/DuQ6tX0v2pZbKOSNY770eIHa818rz+7W0ToicqkL1aHJ+fuo90Dop7OjN1UR7A
NjFsQEFoJ+U5wsym94E8os/6JHR8ycLYJnQNCW8wADWIdIZszm8dkWXopVf+yld//ZzZoXGKezWO
TtkjL21rVcxxnoiZAb2mZhwGSidvF9hteEx70n49P52FhgU7PJ2OF34jSfysmx3m7kWXKQZcewdm
BiRZrT465avuOsUKyA8QSDTqTeV2kMAAKyvkgjYq62gfUagR6C1J8VaKwoH4U5z7ICxHYNBASjbJ
bTA9oWvUvWFFmz6f/9ILxmOCX6ysKZHKcAjgU2CUmhLb28ii/pPy5L++jf/Nn9Wbfz0J9T//B///
TVVTk/G0Nf73n3fZt0Zp9aP9n9Of/fVrv/7RP9+rAv+Zv/LLX+CD/xx486X98sv/bMs2a6e33XMz
PT7rTrY/Px1f8fSb/9sf/vb881PeT9XzP37/prqyPX0az1T5+58/uv7+j98Be32xwqfP//OH918K
/N27L1nZ/vYme26a59++lN9/u8vq7lm+8hnPX3T7j98tz/8DgTF1mUsg8U3BO/v7b8Pzv39EbZ+B
Qs5zPP/UlVmqpk3/8TsN/kDiGOkUP0BN02an0ppW3c8f+X8Enh3QwGe27+N3yO//Xotftus/2/db
2RVvFL61xuR+Frv/89L3XCjjeZ4NFdTQdhzA6civtk2tzoW8RZ/ucwgRboka7oMhO2LcXa2LQ3BK
fVEXZbHG09EMwv0IMrF3kHvJUdXI/Cho7D7Kx/rOrvS8o7689Z3p/WxBh8Sq2j7ykOKKOrveUoCk
4CKL2zkjINTTedQp+bmQto0seH83jgOA5u6Gj6W96eGvomzMv3c5uR5C+sRS1Ucu3n0dYd0GHFwA
BaiHMJ2fQqcKYyR13znTJuee2GiA7mM68q9tVe3D1A633vxd2tqK/FMNvXeDrxj9uRChteWzvE/y
EfzDAko5HrE2RGRWBB7VLZLTb7E09y4tP4tRbRLyvUkDGx0b6g46OXyjkYyJUreJh4l9G139Tpaz
Ai2na29HWyTRPM3zVS7FXTMCNO2ThCNOat9kpHoquu+KeTuwkN5RiPpE3Ks/yqr4HI7XgFTGpZPc
tB0AcUOeoEk32DmpNW4LSNemvvyOouVbL+HPReLy7SC4tUFLj6OixMcvzd34I3Cve++ZJXYs+7KK
Vc4/hNbDWLlv5pmJbc/UZwAg7gcQeKTc+gEqku9pwt7XbgesXxfcsFZuZhtTRkG3jIA42E9DucWR
JLGkFBLEso7RG8siC9DhGFAQHZGg21SOdxhpsElGnsdKfG2Kk2ZGG4z4ZhmJellcE59/Daj3lvU3
GrQVEYh9oXNepF+HObhG8hQaSIkb2wJSwBlacaIh+6ET/17PxbYhZOu2bRIXpXxjhfMRqjRhTDyY
RVBBGR3g66572+t8M6NOLOxax4iPqjgZUgGE9nDfd1CkwyI/V2MLg6lbda16D8oeVruzSuTrZnjr
ht8hdVduBzuc8D1EumnSGREDWIocCR1wV2Vf2yRNtzSd0BxuyWo7u28ryEhtwTw4bhtdf05VXaMQ
W2Dl6RTR+dkL1A7KKw1UlC33Bpb4AWxa31sJqqucWc194vfXNHfbXTm6JBabifj9jUTCv9VCbQLd
0I1I/XE7zUUDETIrkkX+zkGKbkKiORYlvmqXNW88Fz8iTbgBA4WDSLAbN2XC42TCGpe1q7cHLqws
bib5CJa5t9oHo699W9IEMkziK4CkW6SHQJTR3Kux2vUhJLrBBIJyZbAD5/9bAGXeNHbFopbWEeBk
XpTO1k01wivwqnzTPrt5eO3ADqhTfp6rftigyrKDXNtNil7FdoKaVN68CWyUCmsxPI0QpSO1WKm5
nW7+X3wZC33bBqkHBau/75kvfL+0FeVdwPcMqiNRoLw9eBOvvEy4MFa50kxqaCLBc55Gg0CfRwlG
df4Wh3SOY1lpwvcBUyjShG88Gr53say09u+77Ns89HfaFg95oN5mQq8UmY2K0p/Dh3jXe8zxCGb8
q+MuC8dVyiMc1X/xtURuO+btIRm9eG/BPcf/2guIQ4eJPLCyOFirnMe/BmD/+gbQOvPs070BQmgj
/qWuR4vac/gejX53lBQHnvrXdV3EEwVDZyJWFvwnEtXY3oAQ3H4OsQMPczZmDAp9lAOxve6MSwUE
bvtGPLQVPEkztMgwl03spfM1FXUYA0nwFGjnbemCsZWkNx37jPh2D1KLW/XU1VnMmPe56G7rvH9i
UO7qIPrjVvU94JF7KiRckWw3QIRtT02HUdm5b0uQHETzEFzXNP+qneyGV5/VzL+i6DVGUOMYYi9k
W8QunyGBy6LKdQ5TrRqwcsz3ZVV86EJ5QK8ceB3S4Qso3d4XnEh4igyxIrYQPC4QKssyHRckeQOB
w6BuPuaalfAhrt5XnfO2mLxN08g76oyRDJtsLzn4qdQ0PwGE/54z8iQm9v4kpt5676c6U1HWsHvi
sSl2RADgzLyzcIWhmT5WcO02df8sPP+fwsHXA71fIsP/XcS4f1ankEv/fxEzIin2X/+Ow/4WMz52
Wmdffg0y8Qd/BoiOH/7hI/wLvSDwXUR8fwWIDn5AGcIz23U9H1xEcHh/RojM+YN5iNqwSaCod37+
0b8jROcPBzGlx2yKsNP1Qvp/iRANP2MRhwaUBsR0bx1rdC40BbPywDoO3HnWEE0hAmNzeUz4iGgp
99Pgi1OA5UpEKgjxHor1TDU0imRZuvIrH73BP+iKyvHbi/X7M459Gbe+9qo5fSnjJTaCichXQVUe
pN+IT57dkA9yVG/Of/jpQ/7jZ/4zY8O/+A1JRwTAxUHqrtEbzscwdlOngTSFppcAKE4zgB28fEui
+zQheoKzTAsHWe46ba16g7R0Avv5y8JeWaFf78L/TMK4FsBxWULkVRQHzbpim0o+76Ep/bamcnpL
6nplqZZGMRIrfQMyyhlqewfAI8WjVOStzb3uxhlLineBen9+LksbYlwwpRqUi5owOeR51tmonlcg
yE4Gt+dR6mkUEs8PszAZs9OoyUIbtAqpPEgylc67ALXtAt0QAXEKZLoADUCM6Vu5is4Pt3SyzN4j
jf7vkqcqOfSa+7SJfT3Pxb5N/M56yFPQV9FNqB2mgG13ESdf47dBv7A7Yd/HO8ubaTttbB88ahvV
dY0XrORVFs6W2SaARgqduwUbb7mTjU+0mIOTqHfisevz815a5lM48SKL4jR4HfejArtioe/RVRrG
Dtp/Nh0fp5gBTrCymwvTMFnO5WzrjDPJbq0pPQ4O3h7cx1jn57D04Yb/ScCdzCntxYGkFFCPQYi7
UF7qG9hp1BcrJEdNaidJ2a2n5yluPVZC7dZy6EqYvHCczJSQHSRpr4LcPWgEWfU3N20nlW/dHAk6
EImUdb8mG7q0SoYPQvN1ZoODMj+kAhrHEZ5MRbUpXVBtrRyhpQEM90NG6Po41ZAfgkDKasOCqrU2
trvK/r9kqqbjKROaQGc+uA01/E6hMm/jttZHDg6ZuzQYPp03poX9MHugC5KJDmjBAD11ldrQqa43
CYBhm0yWa3Kcv4bqf90Gf6MwT9q8yVxHHkLZeJFb9+/Dtq8+Ct4hN1mpHYFK6yWsVrjZzFYvO62E
W3qjPFSgtt6HSvCPJe/5CvpiYUvMZq+KuBX6sGx5gLCADWygzmK8BIOYK59HPZ/WIGxLm2Kc8N7h
s0rAsXRLaEoj6mkBSJLbbQPZrdFSL1hvYBzz1vcCadlOeQjLIX83UCt96Hrx7rxRvcp1d9oG4/AB
cKYhuhimByTALBbEJPGVv7PSORzeN0GQt+5Wkdpy3qcAOLQ/RK+Z/UnPCvkgX7YdeddAF5RRKCMj
dfkpk1ZIyFUHuUTnTegDD1Tuz3/RpYU2zrCXZEQyq7ZvLaZ/jJA/f2e19CMUuecLBzAOcSgEQOXE
d26hleYceiKHfS4c51FIi688TRd20mzmCtHZhuJnA7aSwtXX0NaoPzNBLumPxU6azVzzQAQouMv2
4NqtG6VgD/4IRHy21iv2WiH59PHGfVz7Sc1aGsiDZfWOl8RJUrCkjaY0casoBcFY/yWcUMX8TjzX
Ro/QkMt6Ytvzu79wnE1W87DxwfpOZHcY2hMAt2P8Gf1Vb10d8Ecg2vOry4YxTrOrFR5VSdEdINia
xOhOLyLmz+11LepPqFBdQpl7WkrjRONRwtHiWPS3w5zn3XUd2JVXR0hhkHKtB3XJ1Ix3gzU3UOOU
TXKLlyKEn5jfPAK80FwC3zrNwPAa4PVpRgYSwtt8zHp/O4B+ot8VQyJX4ElL+22c9okAC9iKHLbc
Mt4+1Q4F3z+4RUEmtPWGkpVf1NCSYY2iY8G5+MbZH/wuUePQ97dFriuUI7zpUCeZ8zaTRbjiaBdm
ZHY/IXE8+jVYzm9pCInr0SN9jKu125RZ9Xby8vQyL2a2QSGPVSGxRbO7qi4+WB19zxLVbHpuX/j6
MZug5gz6pbbi+V2fZUcm/Y3rVXPkZXjJDY1eU+ZaMF/vtIovQttEtVbaFTw95KOvD05D1A1KR+Va
7HHyWa883T3jnPMUrh6oTPtRzOMHZDvLzZAm3zu3tmIoqyB6m4fNeY/inEzotaGMsz6QGjnfUuV3
MrOfqEBNqrnPAq4iynoduUXw5CDf7KPvC7LabI0/fsnajONf5HMpCJfpQcnEi7oc1Zgk1EM8VePV
mJF5d352S9tkuIG6suYaUkPk0QbU940uqvQIsuFL+nrhZDzDCciB88Yd3PQgysmSG4JqW4WuOILk
7WVf3zj23OW123qZe6ussPxM+hIr1HCLrATsC5tgNs2maZDOkI9OD10K5VJH9G4UQsBnj2odanFK
XeZZzJauJGzs2XLL9K7oUfyZxurBy3ixCRja/MCdKFcseWGvzd4uND62gesrccdSLfdt7mbHCZHv
it9aWqvTv7848Kk3QlKQJfwOF2IYg332VjmhtRt8/qnogrUexaVRjHPfpMwqQemuDrLvgvAG++LO
+3GSGHhH3SIEvHnG+5au9cMtrdnp31/MioyzRkucw+/6ISSxOzDnViJDu7vIfM3+LRaAP8FNif3Y
8Wb8AkBQ5sSpCJBdPf/5S6tlnG6GGk3iOxX2BFERWurFkYjcv0V14mOb+2tY/IW71+ziSlkVhIiD
+B2CunTfubaz5ammce5MaxSiP1Hlrzhhahz0UaKmN0OV9LZMFChCN7oTRM9bOaD9ILjS7ajUBGZo
V3SfR65LfUWTHBnQGwgrBhWPmzlHuynzhayzKAxZMwzQcgF8p4YKsZzcbTcDKPzFHvQwPQS157to
wZdCHmU+2N1NgAweyDkTr6UOgdIcKbPvSVV2a6C4hX0yKZAdiefWZMNPDv3ANq1T3dl8lJsGnLxb
tPhc0k0Cd2x2k+iubDpAJqpH3aEYrZJgfAdY8iVElKdPPz07XhyV2tFJmElbPRLaqwPLS7YtHNpt
z5vywuPFbPhIylH3vUXZbRrmJS83E/izvWsX7B3iRzEEXvpp9CQPwPGbe2UwbVJABYY1uRUUZl4L
AcymPgGwT48qvbwDH/ITeFoehZ3Ek9X1N1S2H6Vr74OuRdkdvMMrJ3fhTJlte4OLrk5ryvidsq0P
mZ74hrho9A6htLmyoEsjGK9B4WuAGIfQOnTJNMdDZ+WA+et8nzdzt3IlLC3bydxfWATtNB2LapJ3
unV++OXA0RQEtM1QDxFgoG58WrjWH6aoBKgqPm8nCw7b7OsbQiTKISpjHWjTykfQuzh91AeduuxZ
YzbdEQGpcUAj+N3kc7VPrOCNsCqk8QrFYnma4flZLG2OEf0N6dzMiZNmh6FSTfExTF3R34PPQaF9
c6x50q+J5CwcK7MNj2HfUXDhxd0pju6485DwvtwKp3urx/Bp7JF8AOP0WrfEQtTuGvFgXQ3FIGfP
gt5SKjZ+3Xpx4WH/7Rx9bYDRu3FTTV/OL+GCIZjdWyKf3cDN5+oRDYDp2w7eCUmOxB5XEg0LO2Qq
LAjokyrgB6pHkNb31wR1mzKudF5EY5NcagYmAEIMrqdS5Lpvg8mVAHqDMFft7SIFVkcDRupuLlsq
09oSPXuh9LFUQiE7rHqurkFpl62Et0s7YUQhhGghgLBoHikL2LXPaCvAaE6mNVqwBasy27g4UNnO
JJ3xFuSEbDOzjsWeC7HsruvA1tnRTyUu/hWXtrTtRhxCcyTRwB9UPxZhae1OZx8oMSDgrkfaB9/O
b8fCGGZnFyA2qvGpmx3mHjmM906IJutTjYAwBC1lC3M7P87Cvpg9XokbhBkMt3nMLDJtbct267jK
QfURn//8pXmc9uuF+5+QXOwkETNitslD4TsEaQlYe2K83MWK5S4NYdwwxEsHRE5h9zhNCbktgiT5
LKBidINu7HTNFy8t02nsF9PIujH1msDRjwWbp41C89VtJQprd36RFozXpFKH3LfVTlz7N2M4MCE2
MOGhjq3GD4Fx1C33kusAkpyz3tSNb6vn86Mu3Mxmi1dmyXQcs9l7izaltBt3zgC2igGQvSBIT29c
KwnrDbHgP7srPaLJPIureR6DBw/3uV+sZNN/+rG/R/WO2TeQiSBR2ex4UL4e0Ny8cYeBWwrVnbrk
NxO12+SAujgnw+0sgfiqIxH6I5R8KldaLeq8CW/ZsCVOUs5W1E8lIM/7RA8OOkSTLpNzrP0cDc0b
1g51+KEBAWjHkSiq8rSIrCFMQiCUiQVSLD12odde9X4SlEUspS5yKxYCIgWfzi/4khEZPrAYBEvQ
p4UIEuhgJHK74IoFHl85BgvvB7PJTfnj3E4+E3cZzGkHFqId69PpJkeU2vfDh/NTWLJUw/VlfpNY
yagwhaInMS+adK9Qxoq5Pf0YMWQZWHTlcl0wT7PljQZlW6kK8baymR8nRXXTKVyqSiBMOA1FJvlp
HtMS/Crzj/OzW9ggs9tNuTVATfNg3QKyFwzXyukZOYKkgJYr3nbBVZmdbiWx7ZZOk3foraEHYBqo
gp1IJjuPKlCnrbF8L2zSqbXhpbPSPWSl6p6mBy8BCWcX2Q0DrB8Y79CD1kSfe/YzWLZYOu4oH1xr
zUcaGNm/6s5mLxyiOI+LZtIHHpYqaDdC1Z6X7qzMZWybFaJzb1JgiBwA7W0+dOJ+blTeoSegqTP5
0QuI9jbOqEserpjQ68vtmLyOQWFzpSzaHjrIcKLWJWrvI09kLSOnT9eEMl83GuD6fl3tCWx0JONV
c8vSut9WcE3fbOIOb86b5OuL6lOz4pCkVt/I0hVfCJhK2h1w9Vw/1GmGEu7eRhYMqhL5OFggzKnQ
iK/dXRs4Hf3CaDGMUxSgLAxkSRG47VpL6KuLii90ekW8uApJNYwgmHO6o9LMh+gHqHsfp95NPldz
3a1ciK+uKcYwogbGbHCjwoU/CGjfgHIEjCldXBLHueRdgM83TgjEZ5q6D/r+SGel3/gqHL1rKMxP
eqXB8dUTiM8/rd2LNZr6wkmb2s4+Q4EuS29AOTVV/o1ncQ9EuykpwJztoPWETrskLzKnWrkClpbt
9O8vhu2gtkwoBGWOGmxNNnTrG7rlrt+utfgtbb3xRvD9El+6aLAtxfxFDKXeWYn9A8bJL9x344ZE
s0RB7ZDWX3jRyUdoXZQfkjlZq30vfX3j5ZmFFUOT4Ngegb/N2G5ygkRsoUpqP1U6WNOKWNp644ak
3dT2XZMUx9oay23PsUhdWsaoqWc71QBWnimQc513DgsTMksTyLUxEA6FwQ3ShmJTDxn4K7K8jMcE
Yfb5IRZMyixLEB+kpAwR2kPW6N7bgtqmyW8q3aAL5bIBzKMedm2LG6k42jrUN1OWyPvWKda6dU8H
+m/BpU9NbrnJYmj9AVfekRUpc68Eik/inkJy1rvzM0t8RxnKX6t2Lu3G6d9fnD6V5UVvy6w9JuMo
r32EmRG39Ri5QoUreKilIcwDrpy2ruZOH+skCCKQ2CH8ahKkgyDdtXIEF+z37+WIgFiWsJtj12Zz
cUdq5H/ei6Ab1M5uqkI/4bYWqRNJT/RzspLqWrIy49yzvk/n3OfFMffzBArfrrO1a/Z03sKWbMA4
9hrXkjqR/x7BNeVe13b3bjidymzu0OaVsovib5iacfAzr4UsYpYWR96SeYwATKyDmFJ21eblJ29K
68tswMxDA7MM2Akn6gh+1zaeRMevvQbidilw7JfETcgyGFd8rWXrSNcpj7xEb14H/bxIjUCdeDJf
a3NfsGSTNM4G+mjM2qw8CsQTPjo7ff6BuSgeRNDatdYi4YWtNzVKB0uUPvKYzTGbqiQCcncn0A93
XaPxOgqz1tmft7ClyRgnHxc4a0XSlkeaKb7Tdhpsut5C27f21nK0CyfEzDlTCP1l4MisjxPxpk9c
jewO/mvNTS5NwLjY7X4aZOeVJVxXgzbb0pkjRVO+88AydpmfN5PMNmm9INOiOop5UhJ9W1N16u61
1+oMSwtknHK/sp0xRy/gcRrRfmKrJLzyQa182QYbZxuP6bAqXILV13j2WpmDpjAy8sjV0GC8aAiz
LpeMk5tIP2uOSRPKGA5q2IlG2JtRJWugn4UlMotz2TgBqds11ZFajLwVNJxvFRXkkk4CHyjcX6+/
xKuKrJ11ebQLHw+B+sTt6w9FM27PL9DStz+d8RfXK81ciLcjtDoSa/Bv/MJ1vjaiT4+XfbpxhDng
8AQkpOo4+BJJt6QdONpew0asxWoLruhvaXyJy7oIp/xYJMmwnyxgh7qwDq5AZH4HlG6yuWwexkkG
JUU6hAOvH6jKHgonbDahE66hd5e2wLimu1SrQIsZCILW0ldD2jZ2lKp1QNfSGhln2G5THx5b1A91
qG6hXtFGmg1fmly9GbVcw0MsBDhmAytwnEMIZoviKNI8uSrGFJ3bQE1vE4E6NdSxHhspxO78bixM
yMziC9RPxoCNOagVwNejefjd7k45uTZ7+PkyOD/Kgvc2c/hZV6g0bdv6gZXoZ58sq3WvCJIReZQx
6BCvnL+lUYzz7dtj3lrTAAP2NIuBlEAzAa7wqPKH+bI7wmzlZgJRgENFfsy4Wzu7wUITdOTXJUo4
51dqwYBNpjbe6lSOzlw/CCrL2C68Q9NX/cq3X9rs06AvHJQNFJIjCl8cJ+iRRQSX/12GvoU447KL
ZmhEvzs/iVcToz418/a1Y81WT4j/rsjGRsYFGsniwvLUhlsICqogyeMud/WVytOHtPHfnx914dj8
7Gt7MTs2Ip0kQhtPj6nMdpmwyO3Q+mH8850zVdb0tnftSwQ7KaZoOALiQ8REjlnxpZv74MoG6/QW
4B65MpUlKzBu8yJXtRqVnR+HEzlmnOkKtdSEgJHlMjMzU9ds4mUhWC2Pkyvq8oEnlp1chz0FIcNF
m2Emqm3PsZzEL4ojww24F3An8I8C/eyQigrG8LsE68+KC1tYLDNl3Sl7Bv8vz4/QUxw/M3/SMQ3t
S3MyZq4aDwxYMoQVb5JEPWU5kFmEDmTXIvG/knNfmsDJn70w3GzsApCrpPom0dXtCYwaeUjGrOz0
wqkwGdlsNGvoPCHOUU0E2sc8b8KDDRQ1IkNvO7MyvMlJn6xJVyy4YJOYbQI+rYfEj0QMkQ59VCc9
/ViMHbsdPesSCikcPZObjdKSB4BQZkeFBz4IP3sy5RGb9XhJPyI+3zzatSoC5ER7nI2y2Pl1f6/z
ur4KJlRyzh+OpQ03jjdu2hETEM0Nt6Ax66eKgn6hFcVFuV3XJGjLekQPwEgMx05kaj9N/ntljyLu
xryJQQgGfSooc6zY7usb7pqEbVzoauyTvjhmEjzEX+wOqgjXjIGG6N2Y61Z+vWTFQFj16xHx3QaC
YI5f32S+85ChDrzJa0DBzn/40hxO1+WL81cQF4nJfrKPdU0eOKtT8OHLxyZDCub8AK/vt2vSA+jZ
OmkkBfxoT6ycRTSAmDu5tW0rGy7Kh7jgVvhlCswpCMgQwv4IurLgE2mLfoO+TZTr++KyqoprMgT4
E5KseGbO71Sb3HU0z3ZjifpNmcOXXLZM5NdJkNIdG5400+l91uX/j7NvW5IT55p9IiKEEAJugaL6
3O0+t28I2z0WIEAIEAKefmfNf+OPcXXtqJibGccYKElraR1yZV4wbEyThkKaj6+f/3dX6EUbw25s
N9QlaIV+gBTis7D+TQj5yLhx3U+XTk+uO5YnDtSx/d7YtyoWsQRgJ39jRWeGR9VIaveyqk3z++tf
cuTEbqkBDDFhtAJZ/GQd+w19ojoZ3NZmI4pUJ0APR37Clgwgp83CqEDyOqDpdKWNz6cEjFLBdN5e
hxuDzsuaB2E+T2+6Kmv8BE++grH8zEsbbEj/e5SsWRdAa8flqdH8u6YtwqcI1Zd9RICG/XoPjq3Q
YW/+8Bq6WMjCXb48iXCVNAEIY3GvPAjF8xM2fewFhz//8wVmJiqK8IJS1UMMRSWVrgs/C4HKQQP4
v0/HMKXjgi9/fss9BXpm0oMoJUa6H6bnLc/GmAcPOrnNzMRbUy/IAQYgXdZ9UUzBea1EL9xYM9EO
qSK+Lk+8bJo7EOuzT8Q5zT9ff/4xC9uYMKiiAtWYfnmiK5KX0JnHFJAzL/boSWjzkf3dztmDflvR
ri/Em6JOVyWadyajEOw+051uh+xRCCH9qK25yxv46cYZShDoifLE8T+yQNuxemtXl9R+Ye6GIr/l
dWB2pQa6ZqiWE8nq35NIbztZD8aYdTKgmr0rtYQ8kUPDyzbyBh134dzsVGS++YNZMiWjezDwifLE
aw8e4r/9OG8rqtqYBUN0jnDfuEVBngIXnkJxuL9WUfXs1zk5sXzHNn9j3BwjOhXsAiHBoak4KIGS
nkcX/vOs47slTcltC0ymXop3TJ5BeFbYb2EJTGM45K9fv+DY92/MO8/bvEMBlSOtOEQ0IbTEDmSJ
szlr5I97wca8tVA+CScnf5NguWG3Zho78SPSfahOuNdjB3hr4Ra0SsLD+RqAtIsX9PPjf+OmaTxZ
XDvyii3wxkD7wBm7ZXkTmuv+2nqmd3aElIo2cQ+A7jlU+AxcXZtuWFN7oDfsgvXNonCw10X3AZCY
egDA5gVE0O0JyzgSPm0H8w1Ujd2F2eKdTz5g5IJjDEwYZ/xgPQi4NBn1pURQcp6BbCfxoVQWRGju
5LifRvm99OupiKdJnmJhOHJ+t2KrZq0s0KUM1183umGyVBHgYFW7hid6Dce2fmPfeduBhFF3xXsT
em9ouqKEGyn9VI2Nf8ICj71hc4G7SwsGtNE3dxCN137KOsPznzYfnCghSPL7z7MMfTuBH4Jikh0o
wd4J6bh+Kmmgq4/adoDNnfeCjaFTNc4WVeDinQYC7GZuRVLXDC9fP/yIN98O3Os+aCtcqeJt4e2H
7sxP1aL1yUCOBOAZaoNfv+XIYdoi4Mq1H6Hi2DuvgwBX1U6hgzslgQuuw/TrFxwM+S+X0hbRxggc
yGry/IkN7u/SQVkCJcGbQ+t+4OJiIUWTuaw/cXSP/ZpNaL5UeT02pPLeQscUsRHsn9k5OSty7OGH
jfojqJWudoPCbb03AYHBz5B4wxWE5k4BXI49/WArfzyd5GhFaleNd00ThC/lpEYvaau8O4UJOLYP
h/f+8XylXZCwKVk8K0exGIqsV43Tx+KA8QWQm+9ap7iY6umU7tURE98qkHJX+BHa9vRtGCBzgC2x
O9aUdVx1J/E6x1Zsc48PdUdlr8biuey4vGqG3rnsQb8Vf31uj/2AjW3LRol6km75Xva1uqAYQrry
crB2h+tZ+h+4+7aK1EL6Qet7i/Mqqqm/UV5u0zyy88XS2xwUuM6J2sGRX7IFsknjmFqLkb1hCsUH
W4toyDvYI3gbO54fvn+9XEdu2C2ULS8b19K1AJpJ1eWOcNGBqJz62TpO15in27tTfiq6PuIYt1P2
0jDwkICG7p1reF23miD5iCxx7/igUAeH2SnI9bF129g7A1M2KoOqfNcH7DTmX8xu5agoRBH7/HrR
jr3h8Od/2KSGTSpCI3MHUUTw5zqBvZ/myI1XVq8P571iY/YNplt7p/H8N1qhAwzpgmU1yaLbuUuq
ej3V4D+2JZsLfQGLDmBZbvHe66beeTgN6QKqR9+YJQnQsdmf92M2Fg+4HFCrxVC+e6ovd8Bng5LQ
+o/I5bwTVv93LhKO4PN/t4TWUaf9WeE+HKZ3SlFA74S9DSN0gtQM8kBtHP+yFe5vV9AGhOInuaOO
eLMtwi0EsalPagyhgo2TZmXe8B9BFK4npmqPPP0/uDbMHAviiOpdWwB4MN44pVU1ntK0+beH/JdL
fotpawy3ZWRJe5WDXDGFIDrZsV56H2tPvHvb1uUVm6q1jvN80Ze58QGvzPXwgxQuSNL92rsBUWb9
7Fr+PKxg+8FErHMeLsfbYuFs5LpmLVz+Bm7AtQM7NLjp4xE5zani8rGl3biJchwx5b2E4x33rLsX
0WEeGlThiPm/PvTHnr9xEo1fCDWBm/q9wYuCeICUbayDTtsTEeCRwGALfuN1XgDD69E3AeWIDGwZ
bsL7fkpB100TCJV9GjcYE6RIp/iXjv2gjbNwSzFi2r+q3rum8tH+8kwrs7BZq1NooCN30RYNJ0mI
9FUwlF8sAHe5b55E1Q4P0kygHA9EukaQcjhvczbuggQaCuutW70TsKTuAlFglAKKh/Upf3RsrTaZ
vkFZ0IZz4LyGjdoz5k93KyYHv53x8Yz9ZzKSI/gG4zDJynr8OcyYCxyL4hQn71+/HA/f7LLPAt3I
pnCztaAyJlR3u0CTU+vy1wsHT9/cBGZGXVyoaM1EEHZJ000X+aLK+IDKCNwp+3p9jr1ks7nM611M
lA1YnwGgHESvGTi3Png7LfFMyYk77dg6bXY4dJ22RwWHZARX52HovEiCFiIcX/+EI0//D1iixJSY
RxnJqIMYhq5UpVNvzzs/W6BELoVwwE0Dp1EuThzWgBq3y3iW3wPi+2DdfwRHBpQWvq7gkiDB8SDn
wEVAed5te9AF+t+HD6OEe1MlzWRXYvS7VAMkwXAtfb3qRw7OdlZv8ZbcF3XgZWx1roVYr5A5Plg6
vfgQ6fj6Fcc29vDnf6wOWK7bhsmSZApLBP0sb9xB9EqfOJR/DUyxPBvjlRjqBWOWIhnkxmSiAX1L
xkA+BsNJPNex798YMF2als8mdzPo9jyqAnM1k0aOeN7ibAw3hHgUPBslGTPR5+IBLO5KlLHOe/jG
YHknTbdyQgGvCMMU8USVdmV7VjTB/gOAaLxqrgrQp2ehhzjo4JhzB8wn53z6fxAPEojwuta9m4nV
RT0sqMU9n07Gzn/f0v8AHcjcdTWY4rClU79cLYCZPqKmrs9Ba2BhNhaLOhshrfS9DHz/Il1G5e5H
F7fVClz3OUEyXrGJtBYShpbnPcmW1j6pGt0y1wvsCZM6tjobg819BXKtHj7BOq53781ySTz/vNk+
fPrGYAfIkvgVZmSyitZzsgYmM9DzS887NhtbtW41UMwS00xLJq80H1yMxRKCCZyvn/93b+NFG4uC
kAJbh5LR/zvzzFnGFPR/B5YET533E7aog6EbRwlRENyyQD67qJkf2upw/Yyf5RUwc/2//ji04Cxh
bkgwA0N+NDKodr5GY/HrBTpydraIA9NLduCmwNePQFXLHHiJ1TivXz/8yOpv8QbMA1+C764eZv6X
dge1AvKyFtaJg5XWJ87+4cr+T3qIiaeNYVG+9oPDG/idqmpjvtaPed9fgkrh5qDWzRCXf/1T/n7v
elu2/1VIDmBwybKhoI8rpLoBFr7NC4Ks7BQ24NhqbQwNROOcy555WWjKC72S+8606eqc0tM99viN
qbGqoK1zuFxsu0Q3ZVOXmQU97bNvMeH69SIdO0yby1E3QImtkccy4IDpt8Xmy28IxXYnel/Htnpj
y+XagbWeu17GxXBbguxWCdDvN9XjsvaxZ9iJ1xz5EVsAAibPHDp5DiIsg3k2RQGOXteTtd9jT98a
c+u1rYGeG6LDwvkBjYIehPgMGcxZO7DFH+huaOcgwsc3EX8O27LcFTmQ2F8//IgNbLEHqyQLg94X
xE3c9Z4Z+azz9irs/Evre+d5jC3OAKRiqwITKM1Ex1i/g0bBUF0xiLIFaV81sjsHxwXKz8Pu/BHi
Wh+jnrlZWYax+09gcJq4RRJ83iptzDgkvesL0PX/e0wJAecXmTLt8YfTtMZHTHmrGqAAygMFOKUZ
G0R1R73SfdVhT3eVnOqzRjCxRBtbptqC4QCydZkM7DfZ/hp4uz/8iqI8dxM29sxKrsH3ZVkW1s26
b9QcPRV1fh6WjnlbmEGJceeoyws4o0rf2Db49Nf2vFO6RRbwHjxxFYUrpYH6UAGsLCyBmYwwP55+
fYiO7PAWVcB0BTSmwHWTL90N7929lex6mMITlnzEC21hBOuqnUn5jGXg2gIViI8MOJ+i6kTQdcRR
b1EEoBwcGltSbGwJStmiu6EL8l+Qrt0cvPQ09qfAbkcc0pbJ36AkZoMFZixc5yVvFf/RBE0eQyWF
73rRj+c5Vb6xaAN1KTPmnpeVPlALXfHpVOfVObwtjiD3qolhwhaXMiESU+doAwQu+F2/PkXHNmJj
w+BjKKWdNct0VH5Es7y367OMwluTVyaWs3sifzq2DRtD5jOBBlU3406rm/1cB/94RHyHjtDn2Aw/
z/olWyyB4Aio6eGXIB66AYY5y2mBPjl77BqeQoPrxE4fMbstoqCpQztNgfAz2/Mi0XpeUpDsi7Sv
veLEK46Y3pYiZy5mV5V8YlnHlnWXG/HZBPIUauTY9x926I97jeaqxhHqWVa2wZ204SeGQLIoGp6/
3oVj33547R+Pt2QawcYBt6HsvxiI3k/+P0AQR06rf3jrH08nfuHS1YF22lqTDwg2H07rv8SzXEM+
GqWor3/EsTXaWHOHoCgKIninqqifcouRIoUQJizI23nP3xhdYwvjEi/3kFEBngB5onA/ev1tHdRn
jXZBuHVjb3SGBAcI6GhGWgwvLSMGzSE7caKlf2SPty19U1auWw8rh+L18gKF+SZ2+1OIvGPP3gS/
q2yFJW7nZ/hNP3OX/mOh+nri0jmyrdvWvZBoDVe40xC2L/twUm9U1yL2W3UKdnLEy20paeQBNTUw
GG6ozQ/g1xJaoqNam7upOGu8gHlsY1+amskOakZch+glzZn/XLtnVo5hpf9rXqakEGgsRpaNxNxo
smSrm4Ni1a2y03PTR0x4S0KTOyNuFtX7Ge+CGKLVWRh2MqFUX0ZgWwZy+f1rGzt2kDa5rKVlPw0t
Qke2yCAN9TSm4Ik+8XD3/zq4f6kqbOWatSwbiInlQsRIBoNfQPpxmdLBhjYDlLt+4KRxHkPSBH2S
o8awxBzCvkFsx3H+7hpCXsZAU/w39KirHfXmCVDtsFvHDBMqIIODNkiTsf7APd2BjHRgYdEk1u/M
b9JG6PEysDG+Lu2gbsAKNUHXvQDnBpDF/EoD6/JNrrqNduDNjW40qMAvWO16qZwoHhKEoXr36s5/
4KFH4t6ZIxlzYsyNiiQB6qBUF7apFeTdK6b3MvLtSx919C7UrPuEBjkk6iUPCtCJKl553wQFuUuG
gDf3UuaLSf8aotaIf8Cij26SaEoB2XSLYZV0kGMwgEPFkd1O8Mns+8EEj6vXds8NJc0tWG+6q7Jt
52tThu5PLtsRA3i1zMQiGy/WY1sBoVmhMo0BmwFss4Ea0VPvOpDY2G5hRQpsnCApDVCZJd2CrgQr
xurd1AZNWNpEmWEg6oQsml9TgNDWFZQ0ELEQcYhJzlTOfLoT1SjWne5r8L3zBsR892HPsL7OMi82
kb6cn9FAHn8VEhjrWHa50omYqjJZMM/HXtnqFl2cN5b/wIToes0dRvPvS7v08hYSk/U1yk7g2hIW
Swt9b+Zdkcj1rkpS0LTxXfZO3IXqrCvK4XnxIjuldQuQ5FVD1voSjIA04ZEU15h/YCblY4lR0SEf
QFUumqGQO4FWYf2I/y93Ym55k19zf6gunGpa+pgIol6Bl0fzcAHCuUQRaW5Y4jrgDnntPS1orGcx
Yl153aaaNc0SRzaCWoUSvX7KaxTn4kGFK1BcbsBemNNRP7bu3N2qxYT70oXYVwxQKsAHg/ajb5jG
RspD5IhdaplgVSJzN18ey0XZx8XgwxYdlOsFxTLq21ChYJPQuSzalPbGQM4+qAe6w3iQ+FQcUwwy
oPk9sA4AbdY9/km6cpIAEKJ7d0Gos3oxVhXaEZUyNCXjPLqX4COm006urPoFfTIUUujQ4SMhXeL+
ICxnLwKm2cfM+N5VzaMK4jshpeRJDp4H1QgcPr4jE5XsMlzH0tuh4WLvS14vJM69sH4rnDaoLiKz
sHfd+/PF4PfiMwwqkG1T1FgeaVDZIR7q2pBfSjNnSPk8rBBlW53wtw49/KsWgUjCTvfgwsXpalbm
QJPSVf8s0If+DoxyfVMVfbi3mOUUcS+ot6cjFijuqxFC9KCr968j1uC8rt3YXo1ewz5DjVtu6SGn
sLRhnwLjrvJE6NG+YIy5fhBi4j9HCb7JK7ec3L0Bht+kVo+1l0wQ6a3ifKkRSYM0fllBdRSFv6Ej
VJuUWbBgfatJj93x8JeuVWnpHZxBmUFVcLokc9heHogXIdYyeym4Vot8b3MEObQfQQheulPz1AzW
B32FBGE7K8zIrzo11O5D2Y+9XGPRwQ2UKZoTfXnXMRDOXAutzO+mApNvIr3ZL9KGVmBg80Yx3bvg
gy5TkctlvYTm+yAyDpKUfg8BSdCw5BrYzJKPWC1PVdGUgmIWke9aleOj1gTCa6Xfjq/CH4PHvArl
yxTKoP3ZhRJnP4gaEe6DxeqLWa0h4H3F4uo1IfApt54For6g1SLK2EB+FXoRS13+M7Be/aRRpB6M
dqKHBob9GBY+VlE6h+Nnq0n+BqpPXUAjHCxMOThL8Zk4S898oe5PMyzVfoabvMh1oFIAFzzxinvZ
q/ahLTC03QTUyW9z+LXn1TucmS7vW4gJ2qVaL3tI1s17VvVkuEUnoC3SgXOq06LvK90kqFO2r45p
yfyPLC2gUYsd/Yy2kFjZiymc7kLh22cUsTWP83IY770CIMSktHU1xSHUa0GPTXA4DhwFEWTtJX0C
jfU0xeVIhz5uvSG6iRSbLvmqxu+GlE2GEhHUzTCPMNA4t6x+a8FK3e0s5D91glKkA/WLqBrMvTe6
bRgr1LWhFND0/Q1o0sco5UM02ttcgHCjhgt4WUAx9YFJo2EflAFPGA8AUWYdtK0shkNuMfU+PDr+
BGZcCQXiZymYtwc6TH/wquffcHXZlC6uM8ZApM3P+Vz5ZcxBJjul0vE8djEztco7C83QFdggU5H1
mdZtzjWc0QENzQCzb38x7uD2DJaZQnUH+l34kCX07lFac5qYesp5pAA2kcsBmMpRxrnT6joL7ex0
mYLkdZ2qYXKLWy6glNHUhJKdqRxQVNgymG6l66GUSaGsPFx0EeC/GUrwGCcFUq01Fyzql/IDMaYr
4hqqFP6lCacueOyCDrPwUgCPQnKAU2Ja+BpWA1Kfl5ZpeieLpn6oopW9GDAlOLu2LNz55+JHIPvo
QQ8O7ZGgMxZCkXpsPgROj/ui3RBfpWbN/0Hdvv/HyWHZhPHwM6QHpi/I8XQ7hC4NiwWyo+s8AikR
h8ctUkad6Y5Tbwli0HE07t2gOze6Zsr4NKaBDMcUUhTO41IZX1/3cuHfoaNdvkPjy/i7zqzmk0OO
E9IYlY7iAeSOwHKizLJks8vpNeYKnQ+wMsIcMfLsg6G36/HxnEKaZgQP4GcnmoUmPukqMFijeEiS
nMAd1txv7kEcrGWinIVWMfzBCB+Ma81NsO42TzTNvUe7zriMOIgSfATZA/+xTMo8BQPOHOAyDJPo
FqIADu62S6vY8MP3gRhJbB5WaZU3ZASduh+mvGtMlBZBxLMu0jWJKw9UcsgKrLpRvcLtGUUFrmoR
Ee9yLFnzxNy+nWNWGu6IFLUGByzojeD/2BxOBCFkPtw2PPLAh8/UbwxLV3sPcNE54xAvHK5XwGv3
S4mLKIYW7CDiNTjgHsOR8u+kwFTNNZtq7Js14eIkZJnzQMc9rTnhYD4LdAGoFMENFs+mxKrDhcj2
Fi4pHOp4qlsCyfbSiXQVRzUc+e0AFNSYesGALcVwgpzvpoiLejfiE1eMTLY8fKrdUl+BxH/6Jkdv
JemKxt6w5xEfXuU6MahRwIH3qMeRZSf9yZVJFGGmU02EZW7r5N99uTZ3KyvrG2ASysQ2vBjR/3XY
Eguvgmowx4iYc7GES6ig0megPTeh+l0kEqsq43qYPZpCjzKvdz2NNL1sAxZezuO8fAR1t7wpv3J5
KiqjU4HLkYEuphI9ZheLVmdYOee6iUAifM3hIZ2EzwtCcI0GxD0tSvhJiYhT7kwNMDCbBIh7hmK+
psZbPvKorT87x6MPw2Dbq7rT5GYOC/dKq6orEjjR6jbs6/ohcizYYw6a9V46IfJ8gEpnAZqReoAD
n6CfMiett6jvouRRkYC3DJHPBNWCArTJHpwm6RkWI6irrolL7YiPoSLK2ZMwECwOm0m8jIVbPIJ+
U34L4G1Nor0VNXSCHGZN8o4JcB64YbWzPu86DByH+Q/aTeYDWhj1j5Co7k7nBleo0CDdRjBjZ5WN
C63fEIyvPzTw3EECfl8EigYX+RXNCYD+JaDfK/KKw0EKnb4BhdXcSFBo+Lr4RmVRPlTikMhIPeAq
OPCxtwl6DHB9JXIf/wJYSQy1L0DZe3GLIPO7niv+g7W9ffFzUOBIkPCCONuPPpsy5Bn3VJnpsEBs
XKzqxZqFx06wjPFsw+ijLAL5DcmySCBeZ58HAVVlHJNQJCOmv0jCnBVrjachQF+iERYim/kV4qLi
XrXT/BMJjWeQn0mkFA3DbKXgIKyG2ukMKkIPEXCSYxwfUc2/fEMGZR38mIpWv4oBn6q6cbmspCUI
RLsKd+syTVfCVzbjnI1v4az8V9MhDZQDCOoZcrcLV1fNXeiL6kkAKbakoHmfEhQvQHBKAUAxvMOe
tZO4BIgpBIJs9G+DEnApgOvn6WpolMo8Jdu07IFBhfpCnpZzu9K46IS47j2bz+nseu5rgfpljMzB
3hYYoCiT3kOfRaFr+tyt7nQZUji8Q1c75eGIvz54JKpiVCXp3eIoxEhhq/kDMw28jCXdus8tpXZn
IMt2B+2hucpE7wNQQaKgS4wX9d8kKPcxnNGBfxZAWSw6Bl3IhWz1/Jo3Fb/UUY9ph06wx9WJplst
R3WjqdJXiFpkUk71+q0PqzE2s5bf3Z7k+9xQrHYeoIJQ5kyl2rTmDVon/Q0UlmgqOAkeWdfKX3wZ
mygpRldf+iAbuAJVVHvVE7W8UezprdXAuwN7kN8bzqrdOMANoTRUpaJr23TGIoCsXJgPiqhpjkvT
DTPuunytd4xArwDAFFql/QyXkVZDUSYKGL8rHbTtLSrGOG5mIZETNy38g/KR1Equ5tco9w8FZK/G
+s3y4KC9wbiovjcma6Dlt3eJBey6hRjdBy85iV3E+w9Cg2wanSQUT8ABf7l4oi5BUANyFwHhYohj
UEyBIq2itr5YRjq960CbT2WbASG4aPKdBKH7BVtw7aQhCbpb6GpPDzrk36kSYO0P6lxcGKUapNFz
4N3DOqvoIKUR/m7AE/xN8LG+wY3s3fDFny5HmM/TxATc84FA2EvLzgdwj0WATYEmxPE9DMoEhWP8
PdIl4kBhD7x2JK4LUnrPslgcfUGKipQXrat5+31kKDvtheMMUiC4sxiQRvqLbIOPI5vTcBbkXaJJ
cTnkB7Yq7tPqJyVDiyttndzH0YUMVOzI+WYhfTSgQqlxUhFnzV5mLHijn8iCSQ4kyxp3IVPNaJsY
pQwGF7HmYGCavbn+bawrIcpCFPK7QzJUxdToQl0wEH0PV15LYWwR6WeWVkU05Bj3C7FRuuWCXeXK
Ra5C+8HN/8kxJ+bvTdAUPAl7HvQX3tpWKnWU8dorIUV+4YDLUcA0mzITcuoO0aSPWHsYwCj4JBGJ
Ii2tWyHLJzBPFOUUAzYROb+HFtzKu5K5EmcUDCYKUt/gCX/1HbgA1hLcjUhHgTdS0M1p4HWKij80
dEToBddr/CtMhbkDXLTn21T6Dv3GlAz4D292DjI+WH7EXFQhL7pey9YRD4guooDjAnXVCyaKRRFL
PgfDFdSnA/dyUC4CmlC2RqXtQq1zywfZo17V4ODvewqijAsM74/BFcPcZ/hSRwNQUKYQFFjA5pDu
8xpXu8hnrEA+IyLOcpyKOobztlg7t0HqCW5sG+yWLpKgFy5z1d0exB4fIW6O4Jy0oqP7g6PTF0Mx
WicLnUVCEWaR4AJZPYT9nDKudnwthxrP8upyzxCz9MCIhJGTthGOdwylVsgejAhxPmgdrOFD0/vt
DxpVMAeFuL1IysJURdbwMSAIM+A+7xoGfd3LGVwy6HeMnN5i+L6e3mBOTbFrBsKrC9gZwuBlaIH6
KiM+yX1rFX8AVy64thFtjK85GN4RsRCIempwybcQh+SjnBGednZsQTQvOjHn8YLRtguG3uWQNo2c
7HcI74BkhvJe/cIQXOP+8ArPsmvWeAWg3LlH0Yl2LtcJKd7lYBkgMUuPDJWHbkGg1yUbGqNs7SDo
H8O9gkBRijhzJp+mGQO1E00It5FPA6+TyqMIT8ceVYBYrWPY8tjwsE5s1K8IjiYy3A2m6l7ZOKA+
FR6m3TENYdXjUpLwOQdLfwJRoHZP8pJcgPSYX8rKdgcVL4FKUZ7zftrVE4Chbo4h8101t+JzcCCY
VcblPIfRlV6nJTVt3e+QZcACQ+kjIZ3MIpNhItGNH3WwvMO5KS7zERBH2KIc3Z1d4Q1xOa4oOtBc
j8+iV+unJVS8BsyOKfDp5sYjQESOIWTFK2I1RGkgSnlnRODf5RwzHckCYmuRkjJq9gGiUg/DI5C0
Yy3utnyG04lz6UP7rA4wulJU4lAaCHnTV9cGoXe9D13wrsTDjLoh8hRI8kVyjmKzdqbcDT6C0gFe
u8watEUfkOv6d8Akh5fQvPwFt4FswA0dELWDM6BPjKpcZGPcydOeBDyP0WzAL8sNLJ+yGeyUpEKJ
wdXhjsxk/k4mv/qRz6inRuvAb1aiTJFVAQZRIA2HTLKpNb8xlKhfUCYkN+7cOuuFh1r1rxDCCrhc
EbvWULrIIhaUbtYbqL0nJfUZ2J4dJLPXbDHFvjRUJNytoJZtZ3cfRmp9YKpAASoHUR5IUuuwfyfN
CM6DGlM/MS9RBi9GFC1RMQ38FzbAsy7hRIAGoNOVcg7DWCHR5npcUAAA6+J04ahDBGJ7OWQzqhoX
uMS7u1FXkR+LaXSuhwLUcPEc1MjRBPzBc9thjyEpK3bwRtM3SMQwvi9GsBE2tTCHlcSl7HRBgS7Z
pJIhRPUptitYSvdLU0SfNF+jh7BvITZpGVJajupj3zfVe75y97vpWiT4KOcjT8b9t1yhXgF8jVig
ohBrXyMnZ1CsytxpCD5EBNhtzkbECchHXjveri1ihRz9JwQa9h42Lu4d1XXPZViKe8vmvIhb4gn7
0xXioE+MaOUFUj/DLWVB/hYCcZBwWxPwnw8EDYSc5e0+H6c18Rpar/FwqK+Dys5TiRk9uF/jOSxm
GMWMZ0AIvgX+ItsEqCm/w10mDiw9IwbBEcZjtHynOSaVYh25GJx264p+H6qxeDMhdKATEDWj7jMP
yNqYtMU+8FXTpO1qQJ89UZS+d3KpSBNP6KJ2qHoN/pTNqGImjQHnE0T8aqt2fiCr5aYBu56T9OgN
9Cn0Q906QxNlfuJEBv1lCPpy+Sxh286lBkQatTJLolcLAsPmtQSftvzAVD+U+lxI5ABYACrAoRb8
wQEsKbV1ibx/9JbxvhSAsTu9rw7bJOWvuWQ4qhAp3BVLWau0iJBDQDYXRJtmhYp96bvhC/1/nF1J
c5w61/5FVAESQmybHmy34zh2uuPrDZWRUWIGiV//PeTd+Oo2zVe9SaW8gEbSOZLOeYZuZGPYoxyG
InMfEIb7e5V8Qa4su92kpt7eRZ1b6rsI57kJ23gzIN+SCTdpeJi52ve+eq0TQ90jjtL+XnZpLefq
tIqQNAZ66mTe6L2Va5QaMrfCb0WDB5UY6fjI7TKg5HPsoGDTRhRn6trnYtfwGDFRdvgntgMZ70SD
+zciaS4fsdmJIIa1aPanLSYnDis+4iaMwpzTfud9B8pjEPdHTbL6n9atsNnC7Q33Za/K+m+98lrc
eLr+F8Sn1M80gltHO6GIq2ATssOB3c7xBZYdlhMKScoZy9DSPLA/J5BqIY8oS6ZPdenOWciCXlgs
sWE5EBY+5KVonxs9YiX6DnuPuIO9PgNj81cCgOy+RG3z05jNRwpCxclqce7c1AOUL7FuxzDiKrFw
aHX1H1mg3hCi1op2DHae8h0JH+ea2uuLrxYId+0Wty3rpWwkanfN2KLX5JV1/9gyWKmEuu9RaSkj
4Orr3MJVp8zL2Zg7q17kKLM3Qhv3ya1SFodFazmvCZJH9TWZRtltOhzc+rsk6/x/urizUdFHbSFr
d7og+gsoGbMAAPfs+94rnTPE0Z13NP+ml7EP2p2AIE++7XD4IHdSoOiY1NAhR5lQzoJVqiN2dx/Y
RZt623qCBCHp52ucW+eVwIXPHWqcownHCOEGuHWLLsXB3mn85khjtz/UlkYrApR03KQgc56Ndxrq
6b/hW4mtppcVBKBii05HK2h8Chtb29KbxoN+RzxE2R+CrswZAh8Dbq75bG4qcfj6p7GxqYYJdevH
2Mct9k4nIrsTNIIlhYq8ezSG4JoGmxLxuc8GIvaJ1aTZzvIlHw5oiOB2VIm5P3dbI9cAS7RTBnFU
D2AJ4Zfor4ED1E3pGpNvhhVc6OKavGc7aG2cQFq6LyZdb4hf7HOU8HDf2QuP+Js8G/YW0PQ3fYlJ
gx6DdtAiI3DbGHEzRS+KjPqfovdxGb/+ggX8gUmEptKSPabe24O99gf34O1otW+053fr7fuFtrpJ
aMYFACjSPCD7NlInnGurcOhW+YIL2ADT06OBKl2cqdbbA0L0Lvp8707QUxD9EG98pr+PfnrjTBgo
ijaRBZj1ibcXZbrNo/ab39EVGs/8iAsryiQ0a7uvU8go0L2IgP0Q8xaDvQRk9wRAkNvwScTAJwmP
FUU1ACSDVlm/YyN2/XSCakcwo9FuW0oGfKKEt3dSCpvstUIOEYH4Z0b2ogd5dPr+9fo7ltaSEdmw
P4+yrkJkpxMsj+Ct0qDlbn++7eEGAmrwPBdeCagi437XhWXQyAf4XK1F2sJPNy09hI2+uuMobw9d
wDuocZahkij4X//pC0vINPPAILeoHRG2j1CJ2JQBmDCt1b1VEZtW4JhLP38OwI84OlAG/bajbK+D
oNjkI2w+icxO13/+QhYynblR9GiUzfHzS9fBJZTikA2QZ6DppuqSmzxnKDH9udsq54Us0b5M2+h7
HaEu7RXw2rz+BUvDM//9w/C0ViZZBQAAuIT61A/z7CoohV1/+NLsmsHb1zDCY2A8zfwLuHzLLWom
w8aj/Zqdw9IEGLGrg9Z347L538/nyGwzMjzty8cqKddsvZa+wojdsRW00gL7QC5mUlWAMdIQjw2t
AmXu6wO19BlGBLdO5XuZVXpz//N50GrbNPkvCrQqjkxrNO+FHcd08YhaGD9HENHdR23x4ko3hFbz
OQJ3ZZi+Vsjkty0o08Yjp5xnKQiw+4gO1m8vD+RPV8bF3fWBWpgLx4jmNhkSoF/mgQo0ulXycSad
SW94vv74hWgwrTtcHPMbbdfY8oMCtSgbWzLKmD9ue/j8TR9CLSIat3CBaEhhUR/mqO1vnXnTv+3p
ZiCLuC9YhqfbrfoSV+Aw+A0Ujq4/fGnYjUBOgy6Z4JtD9jXwKRvUCrqwBh5T1asOjUur0/334IxQ
rbHjQnv7hsEim6DMg33YDoLQBxWpsG4EC5uWHIRB5pQnFoiLAgAitCGguei3a09fGiYjjNOm8oCq
1MHfZDoDzoXvfOtmv+fr07CwPE2RibTw4RLNJr7HbfANNJICTQh/zVd0IQeZIhMa5cQkhicYcNTi
Uaf1I5tPQhUu9sL+cv33L4yPqTSRijjQHFDKPWqkxRZA2HGTRyQI0ZJZwyUvDdH8dR+CjA5276Os
C/Z3jh6NblI41a6qHi4NkRHBqExnYK5ngFURjpqyDTJbclem8nkdbrtwSzOtONAARX+QCuAKq9h6
jnj1aFvyOSH0VxXIrR1nqMhF4fXpWBorI6qR2VBmbRvsMLGTJndoMLX7ieVfb3u6EdFxp6VDCp/j
4qFnMGIR7STqkPvbnm5sylmXWU5NFX67A/+0XVUH/s5P7PfrT1/IRrYRyG4L0EQvOWgdQvC9n/av
RPWnqiE7FM/eC+Kv7DeXfbEp0HL/Xq6pWyZ5480amoOFqlyuD2Mn9lXt/P7fy6rHkYxbPmWfCQJx
EjfRGlzTkUNkNeqFhcexjbbBQz+gJ+zofE01+fK6ck0jjpRF1TRmCYjuAdq4aAv52yru13ROl55u
RDhE7obIahHhqd39gLdBtHX4jbQAKMH9ez6iLPOqxGNkn9VDvnF4X4Tcoy9xQgh2vPGmxeuaThye
rFg50c7fk1yeWI00CNzRTfZjWFJGVPPY7sbA8sA6sDsP/SHcF4bxNoaeGxhBzaYum7o2Zns4wn1N
QZwMpxFAmutRtzSzRkyXo4eKe9TTPTpSdJMCVH9z7nZN7YsMbSMxQV0bfVhAy9NGHLpapgAZuA8+
+mYrO/TlHcI15S9QDvcBeI8o4PfkWz2fqudaQmOPW/jafrtpmEwFDBst0ijoBYBAAIjtcKAcDyRf
/YKFSeDGCTsjYqhpPbUYJ9k9KzKpR7cps1t0g6nLjeCNupoDz9fj6bVDvrm6aY6DBVzAbSNjRK+t
bQUJvxJP533Z3aM1l257L7LP1x9/eVdwTdULCjnwCe1kFDWnIBYbBbM67dVeKOvyR0DbceO41drV
eWkajCge0ekEgo7iXXHhkq2MebDD3fbr9S9ZWqZGGBfw94YLZoSnOwX/7QOGFqqcANHM3plFVjbR
y0cZ1zTf6Ox4mgJmzS8Z8nznQnoG3croCeA22Al6XRm6KPzTIr9tU+PGpg3MS1ngfRWOToBRQR1w
AmKqLda0NxdmxFTCUDVxc5ih1EBNxj76GVbXNkDIq6Q6XZ+UpRfM4/jh6MqH2mc5ZxivzsXdEF1O
oOLltFIkvCy4CmNbI7CjGGppkI/F41Ov36FbFIqR71uHHv1EPAc4aQ76E6/YEdSkm2pvAND9+4tc
Jw6ktoETBTigPKBzAk4I8fTu+ngtrC9THSMaGly4uMTTYxegMsf6gYDZWqo6OgmsK/vYPQBs83b9
ZUuTM//9w+Skfjn4FuzYftmiVxt4moBGjgb73W1PN6Kd1iAQFMPQ/JLBwMPBKX+Ay0q2tz3cCHag
ixLRwsjxVzuMb5QDT5cFwBpdf/icWv/bAwD46d/jgtIYsK7EsX6mXVYesl5YR9/Po7ukcoO1Q/L8
Qy+9wwjsotG1Vds8BqdkdP5Yfu1tZo3I2pvLM2UzbtwMBWlNux3MDsIgId+CqVLIxuVNIjiuKZ4x
ZHkwahBE/szbSwj8HLAmWb7mJrOwrZj6GaUCGcH23PQnCJXbAhUVLIUntGy+zvoQ6x+x9Boj/vN+
DAICfNafPm3vtdW/2rPRqu7v5iw8WdARv74iFiLFVNPosWehJ9ToH8rWMbr4Ac4+DbtN8dE11TSK
kk6p7nL6s52ivcPoDpUEUBTy5DPzgtskVeGl/O9FXcG0K4X0ivejsAFDHxv5E2ILNzkJ+q55w7ed
YkqdqK8eE9hYjJtsSLqDaJjyNpmq+OH6JFwWisZbjIwytPFYlnIMjg14UlN753NW968QZ6zoG3yR
GHZflszy57uCdsBYb7oiA7IJNc8edNV7VysWvQKwp7w7oSe7bg4aeIL8TcHZugK4ELo+fDfpknf2
/vpPvrg+8YuNNJW2Gt6ENfY7lfR5SR86YJiIDMsCILH8IYbbe5Fs64F5MQ1hJsPbNVW8+a79n/SC
FxspDCgqD+Q9EYNNAwCZ3CcZ9/p9BJKQs7WAVrT/UD/jTbqvXMhNgxjmdiI6FBCl1Gv5f3G6jBQn
mynvPBn0x5QAaPDmCY1kDbSKi2nckwhU0XuaVd3UPo5F7CoLQPY0yx7afmiqU8DA7SIzqCttyw0c
X/o/aduP6hdhRFQp8Ek+9IBToZxhrSB8Mch9x6xbjJqAYUlI8pK3Gow/jZgHJQXnx1skqfB84ywE
l96+rgB5em3dKXjMnbEqdrJM2psM5vF842RSo+uuCndij5Sk2gXJ24vobhi6cWXPurgt4vnz3z8c
F/pakSBN0uI1TmOv2tgEvON4iMHbAuSkX+m/X44YxywjjOBLQzA2Tx+xfaTbUjd8A1SmBLlL6b3L
6yfQ4dXK3fxvm+i/UeKYZQXPTcDALwPyOAkJFY6910OQ/TlygSwDnLNtBm3tuFugYXUAGqwShyjV
kv6CobtwP3VKVf6PEUiogm0K3wLlbjtkSK4cDEgeO2eVjSOoXAwCtV7/ADjpaOVPsiDkNwBgfeLd
spFjWowcU6Yi6KeOZK89AMjRtq8H8Ol8qLYEK5vfxYsVXmDkEu1nTsvaNH304pLuYK/3TSrMzdTT
13Jq1nTXl6LPyBa2I0E+At/uaHGaH5oqq0joZ62TbK+n4oWvMKsYEHEsQTUOkscuUlaIq+gXPlHn
Pub5PXGaem1JLXyGWciISTPBaXVyjjiB0FFBxaiW9qErLT94l3RIJduOSvUtULiimuQpaHXqwwQx
TaYB9BB/DIqTiOpYQmMhVZbdgQToQixVdHa2pju/MBTm+dby7IyDTNMcI9jTABwpAcqje6JR+skh
06CduAkJaAViJXEsjYlxSgPZu20BG9ePmQMJXptHAC1wR4/n6zO7kDLM+kue+DgMOKjpAEwXfO6q
6nUgw+/Gaaa9mKIy9Im9cqVZGDhTijSthIvaskyg16YnQDuU6IsDwKMSel6oMSlyN4Grn6iVwFtI
uGZtRiVl76QW5qmxXOKFBDLmOQgLOW9Cv5zqtX1vafyMY5UdQ044gj3YMXYSNYG5KHAG+qXT1lcb
GQRZqe+5E0/jFzhXgfOxEilLi8JIW6wGLzeqdPKSAqbcfAO4p0lewIJRt+22ZqVG9LzDkSYKjjJJ
mlcAENUJtpNfry+5pZkxkpWoQa1saxsnUd/SB4bLB3Aa5WsPwYyV4ZkPBRe2JrMyA/PythO6EkeL
yTL6RMrer74nIFPgpp4FTuU8IO8HybBJhpjTbzIJAme8bd2ZBqoJp0rpljjHsaAOMhlA8yA+cPRP
X6F/4N/kkOA7ZvGmCxwQ52DefaR1MIRQwDmBGfh1gloGpA7y1+sztRCyZrnGc1zM+jR1RxATKDu7
IxFpuolHMcl/sgTGqjtoygBRvTJtf7GOl+bNOCSphKZtAPrGg2RA0v6uOERID7yEw9GrcqBhAmy0
zXwX5Na4CYZNHSXZkIadqkb6XYBb4MPlLKot+mWAJ9ZwnpIh4/vcsoMaN0Kp1VhuM4Q+y+/zIdZ2
WNRgYPJw4gnXX/REEvq5aSDNKIG7hH4BRC8qdCjZDoIQRfzkDNJxf8zw+wF2VA2YYv/0lgZ59Wep
I7gh91HL/RCtHI57ghM7tH9zM9aXb1NfxdkImjAoPg95I9mwEqZkDpkLA2ZWCvpoUsEY8+ZxkmDr
Q8Cg52n6xLjQoNgkja9TYMYDFHLhiuqDCw62tV2AH2jxqn9pey7kGzg54Fm+KVb0lIaWtCP5BSI1
NrzWGFD2dIeNrQeBFaoqWxxfCLnP+lyJdtN7SqhPYBBaGNwitdWrGHx7Svbg65fFJ6iBNJ0KQYHI
YXqXKDCCN9JqMby7Ke2kDyak2xA+7a4v1b/+IxeGwp9T5YcDdh5LCPF4eX207Ih3YkPdqoQMbxOT
aeehJZXoTYlVob7nHeMoCSew4aZPjQb6/M6FyVx10jy19HuUeQkKR9d/1UKeNh11ZxEfivM4w4ja
MWorIBAdZN+D53Hb8819IAc7uBUO++JaXixmhhJaP3CxWitxL6Tq/+istjIY3arvHiHanp4gkgBq
9xCBtOb1TXXbN5jloYDljqM9tzliE1DWr9LFPek7q7r61w1jBKFe8u+FkdVRFyFowSNSDTvUUGE6
+FU6Pl1/+sUUiacbM0A6MLlz7Pk/CpoCIDbTP/zGI5DYE92uVvVN2uF4j3GPCCYvd6OUqR/MRQud
oMsbwm58DepzcZ3i6caWHBVOa6Vtln9zkc83zC+aUA4gMF4fo4uriPgmSqnJVCCGIbPeic7qvWao
0uLiR++4M92E8sErjPKAnUUB/F+L8YcNjShIsQFZOsBu7frvv5xb8HTjDJ6qtkNmsZxvfUPH0I3l
3qO2s2mgp6ZEfUKx5hjNpg+xtHdQFtxavf7F2Jo/6WVMCF4/r70PqY33fNbQQvUxsvw9z6rnucyZ
BPqzGO3PEOrZ+VDEh+5eCDGTzwqd8uufvTRt898/vLbMqD1qGKOea6htdWGSWAyXAuHWb3UZJPKW
8MfHGXkbPLtREqD6T0OSeFnoO7JRoWdB+uD6V1ws5uH5Rvj3k+0LSOMGJ4uy41+7JC/F3tP6e0DK
PzeUvbR5cpffho7H+4yEUGYxRFFwKDvV3LfBSi+9rRWvGs1fPNni6UYaIDQmhZvE/DROsvV/t7iL
Dv+MUe9nEMyNIgfMzhbqXMW+KLtJv8E9cQxuub/h1UaOAJXTY7qy0p+9U+9mKKDwuh3KO4eBtIfr
c3U5mTKziJjkbWBXdQzpkMHfMixmmudf08AJ4aS61p+6nOqYWUjExSyCzKqiJ7sFcZo54twRpLvr
H7D0cCNRRNxLlA01xlNVYFDcGsVhMNxvgUoQZpYoGzQFq05N4wlHzu9JCckZ4ZKbmjR4uBHsQrXV
CL+48VTL6jgogJ0hg3fb9sLMuqTX50UbT8N4SiI0GwdoMYZZXLcreWpp0I0Ir5WPjqZnjyfl9AM0
PehnT01sZUYvBxz7T4GwilE3BS/x1LTda1c1Zw7JzY2y3QM6Zk8yBwEg9pI1g92lTzHDGypgsYDN
yVkGedeGiWVNbRhYafn9tvVpxDCpHFhPKxac/ppNJixqNzodTtcffnm/ALH03/vF0Hhd50+t2OIi
Nn3tIA2x9bEnA1b15/oLFkbHLA9aU+VoNsDhVlBIrAByUzQb14n8n7c93gjebmhdRxagcneWf19V
Q/k5a9xuZRtaWEdmna1vYZxbQYgQ9G/nTqi4CstIgOEf4RKti2xLoJv1qRZQObztY4x4nhyo/08W
3lc5tINzF87XUNu9MeTM4hoXgI3AqktswZ7a6aC8U83aqWNpko1olryifMTpeZs6gIra9U+i+crq
X1qgxtbsWG6ReWgfncbKJw+qHJMNnH9J2NJ2rep4GVRDICPy7yDgcQVH8Ur4P0pNRkseqA14ggxH
1OL5s0fLLIcOV9factxAl1TWAD7JOBPQJeN+RbK9AnyPeSuZcemDjXCfpF+wysZYDnWw9TnZW/He
9tb4wwtPN6ts0EEeANt3CugdDlG8CwaaQS5mUs9Z09vWbevYLKeVFGRwJ5gKAN78fK+y3PsGuNga
F3DpE4yQd9qxLtNIFtu4ppgkGtBNMUUvUBheOdEsvWBe5R/O0CgekagYoHop/NR7giDjsKW685KN
3Y8r57KlJWcWGTJHOlTBmu/c0AledDtI2UBpcwPBoqAMG6dIa3H0LauqQPdNmmKqwhhy3E4I4V4L
4he5kFD3u3G6jBCzuzjpVZxBILnVlSsAvIMjHvQ12mINc7mQH8z+C2qqTpKNgp+mCubISojgVcYR
X7nOLz3diBhgggcXd9X4XLaoFTMv7+FVd5O+P2EmamicIITZDllzjqJa+LvRGaNP2HNIv3KVWjg+
m9VAlLJK1UJf9CdUxq1gz/KxtGMoGNhwrCaDV9DiTnoojq8ACOcg+U/FjTBTjr9TUHslTu+dWVW8
xHRQm0GK5ymrqo3F9FcBAe/re9nSCjfLUN2YdjHkkuvvsu2fVAWlLVx4K6htQlTkGKPT4uNSnATP
FQS2rr9yYbs2i1KQwSZ2huLad8Eg3YwD60GNAjqY/B70+ef5xkhqutK1X5q2OXd8yBGRthlXaVZ/
t7U+smqC2A960E76CkmTlVcsLGsTvxR0yqceAucMtWqx6UrAz7t8VUhi6enGlm1zMIZyCYQqSaMh
QXrBnT70YwkVg5VT+MIbTH8bFyuMd2PVnXMXBiKopBMo/hRuv1bhuVwkYKaxDfd5QhK/s06oHvlP
Psr2GwGV2a3Q3h+mkih0QTHdgpPhhkG7Cl0j86HgQgSZZjcxCPQBlV25jTSE46OzoDT6nKg4R9qx
IEAWNJu0Khsr3Wrbyxqx9d2kH7+PkIWBZApJR6dzjn1XTc27SKR2foyDZN3Gjzh9a3M3gbp/CWVq
WL2XUJTMCYpEYuBPCjSOXGwLeDWA0zIOjRT/BDzO7HpnuTIt1R0fOE1f/bzWwIVGDfDZ70A8EQSZ
moKyC60czlj1xkL5JJCHRAObnq/5eS6llXkNfAgHZtnQGIKgwAlYFqi/QwljDr1EpfWGNpBjSsZ8
JV8urCrTjoO7fCjyBsraSC6QeIS82sazVplDC1s/NbbCyUXSajThJyjkP4HPfY8k9YkRdyVDLWQN
ahw0Kwb7sw76U+fR1ocJWv3HsbYgy+NCVon6N+FjkOPN/RCqk/EQNPbZFb0F+SMIonWl9349yS6M
v6kJM6BlXuCnjmccjoN9MzR6AwjZuJLzFsbf9A5rE8HGWnnRaRgL9V5oK7Ne26ELdLLJIO2jb6vK
MGMeBIQUe3RJ47Pt2H90YVW4U1Tx7voILX2DMfwlo5rlWWKd+ECq8tmeupx/bWRF/T+Vbux25Qi5
MBHevMY+hhzJAos3vX/X/LSfh5XfvhDH3vxNHx4aN00pLTQG30vF7u3+p8R5oLLKw9+CNU9WDiFL
mdvIFlC+atDwC9ipTUdw0IZX3joQZkSjKkE4t+jPALiZ7Vm0dj9d+ixjs9MZGIFAiGZnjs+CCOej
5OPr5BfQycv2vQBq9/rUL73HSB9jTaD+muj+DCzBnxY4SgjfHDrP+RyP8rmIh9sOvJ6xfNFWYFAa
r9MzcInf9ATFZsiArYm5LK0rY/niKquAF+5s6J2CZeJSKHxqyr9eH6CF2DCduMrMYyPESYN3tHiP
AAj+nh9dDWsCPUuPn0+GH5YvmyDc0qYRf7fr8uCmX+aKdwNuzPUfv5S951n/+HSFYzKYvsF7VHHY
WaWQSoQ6gCf48wTO/W2nJtOSayy8Drv66J1t4fnub9wAtHfnO5mQK3vQwinZ1NwqB+CjYUqBPUiy
FwV9pDnGC2fcd6n1NHj6EEN56PqALUyHqb1VlxoqH36vzu7kAnWXRV0uYF9RjF30CrfyyDtcf8/S
JxmpMNBjwmHQMZ4LC44pnf8IeYLnzFKf5RDczVcaSCKufNJCdBAjQULRmvMelPWzXU/2DsAL1GlW
mwVL32HkxUgE6EUXljpzPky/fKtUP+AgOJIjR4MoChVksk+MBPNQ6qitb9sMTXGuNNCo8o+j/+7b
eb7xLb/aZBKmUNfnZiFoiJESa7hcDelQ0feA93vpq62dB584GF1Nbf+5/oqFrPv3pP4hLikU8eWg
pTqrurunRXQ3NeJvg9Cx+11SNPfXX7Owa/3F83x4TcQZdC5lQ97nXWtO8HmGjgukGfuDbGbWlPMO
sx+YYLZrtYeFDzNFu3g9Utb1o/0+S7O5HtvWin0lWjzMHxYDZnX9wxbWtCnflQbwrqgGezzHIBDB
PaS0QtUqfdsCcOeP+zBsFNrfMKlpgvNkkY1PrLDuy6OS41OauCsfsNBsB5ri3++ISKTheFAEZ0cB
wYlFNpbjmxPEn4eUPLgxBi4rHzovgxCvEHvoKa80CBYWtynqBSAuT/MK722HZp/DbqS16WyU8E6H
27YD10gJY9J2BfyMhvOQBucyAyautmG/dX3iF/KzaxyLWjX6iW/x/mxzm8FXJf+clHkACX31/foL
llaWEfxO0/q+1ZfDuYNpAjpAbnuXts6abNjSzzeOQWNuQUKNpcPZKaTYeLb4iib+y7wfX//1S7Nr
nITGClf2UsbduVb5Hp2Tp7nN2goPHkBxvRIdCyNk6nnRsi1pTv32bFPIRie5Xbyg9n8b0ImZMl6w
9HaBa8z52Wm8xwkIzLDQ7osg1T/Y9PfXR2npC4z49mIO06Gp98/EKqBDPBP5Yl3/uP7w+SEXii2m
lJdD20yWntOeFa3PLvV+z8HMPbCF4TD9/6hWLn2Esa0DlVVIUEPb91TBU4LBmILYao2mtLBOnfml
HzIgBx/c1UPtncvCgz1HHnTNG3SB4m9w3Ftj9lwcKMgSGx8woPKpmsTSxwgbBv9k9TB2fWYw4YzY
poIViL0rmZXVm0wMjiW212fn4qjhpcaHdUi5AJx54hFpQ8doS0MFvX1M4H9Yv972BiNDsQHKA+OU
t486qJ1X2ELBI4LL3Pt52+ON/JShb0mwyzaPXgOJr0q2T5OXrXWPl0bHSE8oezvUSyb+kPrW9C1K
itLdTEPG1i61F5cVRt9IT07ia7siUXxUQsfyGSZyNRcQl8ozPxzdOiluSeK+Y9ZxbQ39bxVl5XGc
xhxeH1XesOcp4EmzcgBd+BCzkDsSD81XJNpHBhwR2Qi/g+iXsJw0CofA8avdTZNtFm4hadi0VtRH
L32WQwsbHNpC3hEObvZKLr+4X2Cg5r9/iHPb93hapVb2KPvsTVVwyZsKVsJkDeJMQLesHEOXRmv+
+4e3MHCpAnxB9FILCBDiZJhu7UnwXZlP08qHXLyH4EOMuKZ2bLkxsDPHJK773NnCo8vhP4UHyUAP
dNYgGO56Bo9Y0FQZl+eewoxOrrx7IWrMMwk6RnlaFzQ75lZWTAcdsORrCxqv3F5fBUvDZ2SU2hqz
OAkK/gIDTnhwxFZwR2u4YlhlXq8cR5deYWSVCCZZObN48FJH0/Bge37y8HdyEgeio7d9hZFbYmFJ
TBD1wSVqvRDynBmu1aUXZvP/rr9iYSI8I70wqOrnE5qpj2CR9M+Z6gu0EPoR+Jfrz18YJbMUlMKu
p80Uh49p0WRhPMHbw6aKbTp7dZQW1jGd//4hVASqiTHBoB/9sg1eu6EP0p92yRt7b3WdFf+Z/Sqm
nxNcFuJPpQxug3D4junbPpKhqfvBdh+CxvIfNCzGvlQoYd93EnZp10dvYb83y0SCxY2tBqhfOj5R
IZzVtkXtFlsfPnIh/Df2sCa8Sc8eX2MknNyeIivGWvvi0s76XRYwtHMH0Amuf8jSMjByDVNg5mRe
Jx4bL8iy1wzIBvItFRHq5HrqkmJtOf8Vl/3PURKfYQQ+dkVB6nrKj13DUvl76CHteYxxPor2qEuR
6dmzxsR19hKINRdqR5JZwxmO4LT87EUyhTdgPrI6e+ZdGrN7lXX5+AettriiYVYVZf8pg6jUFG1B
jrbhan7T6LhGKrEb4VU1vCse0E5XBAaK6CwEZBP3UAk4YZ90vZU9eCHazcYXgB/AqXY+fbHp4Eb3
eQte+CYubf/GvGu2vmzWkU6A0/sCS3OtvkKfVwaHOJKK77IcfoLXx2vpM4ykVSd9nBfI519S8MYe
NXzKvsiiam+56oCUMleGPuQTxicXnntV/MhB2RPfep35UA910+YmSUG8wEhYtgNMeN2MuKKBNQ9Q
EIMU1l7FcEC6PjxL/H+zIsstK/NAtPCP3ZQN9EuX9FD2ho0j42QWdQLACCY+aFWHINzBIBRWL0N7
KG27A2K2JNbMj42GGOo2vJnY91RqIuHa4kVIRuc6pw28Kiu4t1mQ5Cs6G2jnxBa2/zwkJQW7cuUj
5oi9EMmOkZDcWDNY14/eA0r9pfd5BIyYNSETRNmHPLIaKA62QZ+CpmZT+AkDsCkr7d4x7o682Hhe
raqdTmHW+uYlnUXhjUV9Orxc/3UL+cy0hNBt0Q/Cj+JXkQfWJ8qD9CnmbfNW0ET/vP6Khdxv1qAr
RXxYc8fJcfBFC4v6JD7YTI0PpC6HXaD6JhxxEbvtpGHaQ1BY9KI+nDoPFCLwsKGdHLJRZa4eIAof
rRGylwbNyM1QtbFH0Vj5ay3rvIXVzABrwtYjybjxvWn1gL6QHcxatNIunNBhOvIAt0OYXsHmue93
oC8AUX19ZhZuAGYlGsbRBe+jzHooGjIhLpzfvIbFURPAFysR5Zo+xd/KwYUIMEvRzB6q2abUPsZd
AD/gEMZEFr0DAsV3Hl0YPQZ3OVzfbFC2yjxPnE0EfitCsi8rl8HI0cr8Bq3WClr+GxW4iodV6TCd
bz0QQEnxetNg/IfEU0vosGc1exp91MndrHN3MUBhG8LGU1DdBtkAl89Myh5QLXHaFa+RSNJ0K0Ca
vbOLEiauEHpLVo70f+HqF0bcrJFXMM+I4RhVPfhJBSdPyJ8Am/XSMvh0iM0Yeyz9UXZgKu39MhF1
hsyTVWzjoOJZQjYZtfrsDYaS6LJNU5kO8TZ2gWPdJlbucAHRuzSadqrWve4eBY70sFC07XSsnqeK
p31xR2nSZtFDFqHT8cer0eHcDgV66N9x/QIEZqc5lQnbxymvYGEfkzE+FbQXzqmAVGcRHSx/rOUX
RX0rgW/60Hlwis4H2GAfOhQbx1+loi7gmA4fhYSn6OAOzQ5mmE76G4ZktuNuq6hrxBu1SNKxnara
JPmRuSSxv6TEqrNfxIfb5D2YwlTAjLWEcuPzOHS+JbeVxv0aMhhxLQ/8/zj7suZIbe/tT0SVECDE
Ld3tttsez3iZ9YaaZPwTYhdCgPj079Op/4WjmOatvktcCWrtR+c8ywACeLcL61Z4jx2o6Oo7Xq88
2EUJhwMZLInbML9twB2K+rSSbURPy2Ky5BHJhi60O7jBmTk4BsrIMbpvtVTdr5JGGT8qOLCG3+M5
yJphP2nb+3cFBgCPxipsEE8CVJUNJwL754zsEw8aWfeA24b8EbIWQXYzKDLo71DXK1p16AsztAbF
thmFQx2UHhCxE4x0tdrF8+CdWeKVt3yCCWWRs31dj93whFekhM9kAVWnIEnhj8cAwSJN0RQb62/l
5KLOew9GvLAaDDsLPoBk+hAT9Gqfxb3ZOOVXDi7qxE1i7DO4u/rdi5HwnGYlpbc1hwwf4cV42yXA
H14+E1YOejfdPUB3zFv6bDwlFCKVN0UukuRHM0GU9RAuRdVuhAgrw+XmvVvAIdqqnrpn1QQlMjAN
BLTgySa9vy534x+9pA+OA9fBItNaR21c189QeoxHfleDLFXSXy0rhQDsnYMqgDfEROC0AJtQYeAD
KAWJKpompVblcanzHnG8Lflc/M+MGeenAQ4x7ZcJ9H1/r3GH+NCOhzXlJ7y+4X1ZZ0mY/eiQDn0K
4cu03McWMJl7BQkWuucyGmeY0lpBvxLfivlT1vhns1pJyw649TAMUJsC7hZQl10bjYL+sob0Bpmb
ETbyUx+z4SS8uuj6o1mQnv4Wnjv0EtbIW/3IaB7WUGEZIAy14wj/gv4O0R0r7uGPXYnwYFs7gX0P
8Jb1U9v2Y7PsJ9xFAywsmXc+crQdBvjsJUzUR4jDGfhhV5TAY0rhLjoXU+EbcZJcwLO0RYzdfxVQ
qRLwQu9g6Pdct4aIY1cWcJ/kSQMXz73gJGoPeF5LxJgChr32FMZdEjR3GYfH7JwSKK+1N6rqoNJ3
1/PB9x5p1QMifAhhg1vrQ470RufdE1g3Q3eAw6+zSzUr4vJ5GqemekOc3CRf4NrI+N8TnBzjAaOZ
+InZMZRqIGshSvhQ7HQHKmx7hGl83X2NERj5dp/zMi6jQ1ah2KhvUdyBMTd8EuHja3I+Gp3CHq4t
+cM4jGULYvDQF1mV4u6Gx/3G+vw4Qv5PzRXTvcD7kpyGsUHoVkD4kv3A+srrOwPH6QLioZaETO6m
weLxnTYcL9zqEDRD1Xy5/BNWtqBbkvUhOtFRSIQBHJ0puJQiCMB0tuSqwhmufecR4OWshH/GtNxH
2D4xHMSh67q3fnYVehnfP/fr3VtPBiENYfjrPYWGTRPKf9CPwhDqurm9PEAfwgmgDXA+it81QCHo
GlGcTs+ywJFLYp7sSpp8KhcI7ZPAaBivohDv9/7nBL6h++sadXo1Ix8tdFDlD3ky6kd4d9TAb5Ye
PIOxCSQ8fW89j4aZ3PdTB9wlPJoXOjMk45Na5Bs5jZWV4Wo7JCgIU9htFA91ANPrh6KWc3YoCvBu
D5c7ufI+cuUdkkJCuwAH6X3Rc8veqsGP5M9O6Kz51oMPXcC/Xo4xWFwM2lXNdVUSV+th8MZJiBYp
paWH5DfsVxsvgs9ulm083ddGzbmhdTXrCQa++gXPCL43fi7YzvNhpbcRAfwTL39wpbmCDzjEo4bm
kD1pBxB/ok8G2HofjO6IWtEeLGK7CO4iUEj3Aphxdi2nu2m28TOp1VRHaRlECn9iEuIy8mj8rgzs
vokzDbS6F4jOHpE9GeO/qjGaO5h84yKBL3LR9OTHjAsoLw8NIJqQJMRdkMHgm8LbR+9gcp5MJl3C
GY6oZRZr/y5saCEPeTgX5NSSqvIfK6uXeMt4YSVn7IpSUGO6uGkK+oSqLa5rk7Uwh4PyNaSCy5TT
xcgTnH69kN55Gvmlex8v/GbaWLkrYZirWZHFVQMy4qRfWOwNO9gpDXc2rsXBZ8iJd3TTcG1lMbni
FMyqIepG3r9AQgE3Yt4lD17S0Q146lovnKOZC9wmhSfZIxOdd0N79poNyMmUZyJAR5tvl3f5WivO
UZYZOReyJ+xRBXO7y84y0iXV5ECG6A4J2S0dlLX1QP99TE8dzA27RasXPZSV2FO/itU9p4roOtU+
CfofYUlsfVBaQkQ7XaIYvr6Xe7g2S07QDwW8aRIwoX4BxTn5H1RAbbxvYA9WbWz5te+7Rwo6AbEt
yp8EDH7uytZkn5cez7Frfj1MvpyBixEfSd2oFwSn4m7SuTpWDP70l79+Xkv/Pa2Iqwgx9cOEFDLP
n4kXBZ+pPCeMYKwdwYWaF39f18b5fnl3Q/OmGmEPIItn6IENv2yyhAvYhb7930BCwTdCtbWOnJf3
u0ZoSYe4AdLzaWJtF++lgYjwTV+0ottXMunim8t9+XiuiSsVAYYa6YDEzeEZGEaPWVfasyBR2b1e
/vw/udeP5uPc7rtucDPXSU5hAp8NZAggFJn5ltwpqqDTinuiKroHVTD92toumyUUAFqIt0DYv4Gy
mSHFmT7Nm4VUx6qXS6vS6Ow6RXbLwuv2E7S9BmQcL//Ujzc0cSVweeTBH8jT4tm0cQxzdfGdzWNz
CJOJ4eWOQ75vo8NA4Qhyub2PoxHiilFMUNbwAK8Vz9DL0o86w8kkm7A4ZP7ZO6PK4TlfsS3li7Vp
do4MZiDrPRfYFhLgBr4XlUEZh+Gw30o9ro2ee2bUUd7hUU2ebCCrcL6xAM3kyQFwI2YlpBnbCV5h
qFUpSVGsgrDwGUtMy+uy0cSVqzCm4GABGf8pM3k1P9pJLPE+8IIgvG2qSFZ3l+fs47sFkO5/r2ab
DHE/Nap7IVZ6P2sZWSAR5MTjE0jYPUkbaDNvncIr68O16qGliDVto/CJgfNyyEKP3NlO/9UWE33i
0/h1GHCzXe7WSt6Y/EfQolg6VtdN/FS3tWh/kFnrdkeCsGJ6Z0xFR0ix1ILYJ2racKh2eQZvq/CI
UR6KfQgAdPmj9qJR30AXO+i9Hdh4Oj5FdM7FRh1y5Th0BWdZy/NOt43/UsaIElWx2MOU9LCBQBrk
cHkU1ppwjioJQHqN9Hz7gge6d2fr8nxeQdfotkdEcWU3gn8vIAwrqo5Z0b3AlEfvSYeDtpvxiit8
7zo5WcKdwIT34wDee0JfoPu/PBmop/0ovGar1Lk2SO5BArHaASwU+8L7Sh7k3EJQkyESRRWdb8zD
2p3hWv20VPgLH7vyGcYmdZpNI93VAYr/2bmoilTQ+V+4N95kZ68Qjnt9X+fB2z//YDJc9QXJdgvO
0o3dsbLpXWmMtiLIFUGh7SUzcIHik/lRRzpKVR7GoAdeu/z+I44hq4IrxegLqQdIXqOC80CUxyD3
oauNt+LK5Lk6s1mEW3aK4vqFN4rsS4Acw9uANAL+hJmFrsXlfbQ2Xue/v7vyYdMUw/jWz17gBhbA
E8gmHk21zpFPKuNcm8PYqDx6utzYWpfOf3/XWGgX1UasyV7YMD2ytuwPGeTmdkPDtviUK+ewq0Va
JwA2KmOyF8DZ5E1dxaBYNAM5QJvqeVF9eFhiu0WXXuuNczwALjezpRTZC/fsbxXC4gqab+2uSUh1
uDxeK4FA7JwOdZcgDzzo7CWzXugjRQqlvl1SJsVwe7mBtS44BwQoaoxBlS17AUSk2dURHngWhY/d
0outWGOtCSfW4MlC6oQ2CSp7yrvROQDZHEyb+0H680YvVtawq+5hoFkkcq6jJ8Ddmh/gP3GVQBjX
yETsBpJ05CcqO2HTbmyZlR65Yh+sB9R1RJL4tc2gvAFpJ6SI4qLfeWLThPxj3Q3oTjqvFlp71WiL
QL4K1XevWavm/iih7VPsdDC2HsTOcc6YqiIPPJ9jxDXjGacxdv5V7t74Ac65kI0L0hWocr5CGaG6
F6BAc92pW0BZXi8vvZW17WLdayj+LolP5Svvyz5tDc9PRdCMG0ti7evnv78/aeBKims1nJ/DgnV/
lAmH7zhP86uMTzE6ztY3SE7aLJL2udV2/sVl2x36UOdXDo2z7VG/XQyFhs9rFpcg7g5LC2xD2w7l
xrGytoCdXW9EMNiEJOUrXBvKaiemBdcJq5feT/PeB/Lkuhl2d/4Cs+GqUskzKWW8Vyj63CbMXBlj
uoB25meIxWoTPJvMeH+ZQuvjBE2JFtZNot14QdB/QKYfvIhdVDuU3qU3Sc6ere/r4qENp6Y5SolS
dHUYBZbBr4L4qvwss3Cu7ko2xBJq5JmXmAM0pwN6yFBhKo7EC8Nkj2xnZFMuQ0AP5ZwTJkCyibpP
olCR9xkP2iQRB+h6FJNM+WLr4c5XKC6yFPUpfUjqReY3uDRRhLMx9bKHDKo7P0e/n4dbDkbCVxuU
mj5MURFmN8gGIauslFbdqyrykt/rqSAWsiYGQMm0DapR3dlwIt3fSIA1zYFVHqrewu8gssKRew9u
rCjne4Tyw982i+vsTkRL9ZMHMvAP5MxGuWGklTFgq0vrP3CWZ080p3w+tl1H+D2C5PjNg3rQ9JdZ
ZFd+NwE0rY+kgp0IhAFmxT5PJu7zv+pkCK1KJ1bjctPFYNSh9iFMu4NqPN5quszYjg1zieAE1n9/
1309dyflUTyoeNz3D6xW0SeNEZ9fdFNPvTrQrEOvhayqAiK92eLtGbir9ieraFsdWyjZ0PEADdVs
sDuNeiqU6mGV1t1muU1Mikw5xGYolALtrzZuxugLC9TyxNp2SW5EDUneowgknaG+F0XLTVniYZmW
ZVWIW5LHtb8PE6ppyuel904lz3pQIVKSWwhSLwmkwFIGTfbqbihm+2nC2yi8qeGTmnSpSdSi6tQU
lMTLHpL60L83BfxMjlwEYrwpa8i+wypymCOFqrNux/BhDk0/H9TStr/jeR7ZrToDVNIGXikMtH9E
CsccUpn1Z8st/1r6BahLcyC7/3EyLFgTmO/vXr8E3n1Wj8vyuzVw2L5rq2AqXzVKuXDBOns8Y0UM
9vuYm+WPgT1WmGbebLL9mC8NTyceej8FFGK6z60pVbdj0KotoIeCg+zBDL6A+sQwVCSVsGnt9kxF
NNm1IEAExzyW831IEj/Y9VRDWtnGc/KAyq0Edwva/8DGUKsgqwKR1PKES0mR3Qzq6fR3B7DHsBO6
x3IVdirKY7BASPtvyOerP0lg6M6rI1nDUU/E9jPkeiKQXpY+xuMHUjzl3WQnL9v3pkEX6+48Zn3C
6h7OXaJOdjD0GHcF9EDVuLcBcKI30RlqvIv0iJSI9Vj3UweAOkPqbai+LMCIND9E5w/kNoKIcog+
LqMHpbnzVd3kUAVOBTs7G3kar4RD2wHEDGGhvvufj6P9G6/IlJ+SXC5yjxR4+KcUE/6Q6QWmXrFs
+rQDNpLed5lfkl04xOBPNaVF80IBq7Brcvz3e8nDLqjTAMS6Uz/JvHxUNa9fyAxqMH4QCGz3fTU0
xWGsS1PeAWZgyc2MtC5Ur7xF3oYmCGrssbpaHrrSa0KalgYuUz/6JPLHtKxRan9YKqtevMXX9IAl
3+T7IPFskVY1qb6rWswiHeuWL8ckNwOkPCeDnEIGgDPgUaKjFiDVET8+MIsP004v0d8q2aM0mSlq
kr0gjGjUwyb4NyAx7A/ffEOr75P0xTdPLrBHt5Oc1C5vAc5+tf4ZXTsljT3NhabfUZ2tFgQS4Dvc
e/AiZxuXwMpt6TKOssjU8MZR/DmMSj0dGPWSYF8WU2duktivr1LsiInLO6pL0hdhWATPWvpQQqUQ
CUt2rNkS1VgJiFxNmDCG0FaYDwmIGtG0A5eRP0aeP145Rk64BTFsppO+yV/YmcmkM+AYuQGKbB7i
YiNoWeuAE3LpwPjBCCv7l6yf/CM5v7g7G1wZ00dOyEViAwessA2eZxpWL4Ex3nFIgrHZmXwQ1z3o
XcEXlmvakbIJnseIdt0Re8qPy/qLVy/LlmvE2iA5IRe4JKiSVwt/DugwnYw3yAfIdJiN3EqC4PmD
YMgl+5QMaMaym/mzXbpxD2UWrXHK8YYskDJDWXAixaEJvJ9jwrcwxWtNOjlcSApRgB4NB6NhemKY
eGsCsTM6JCmOOLvD0bIfItRV8wl038tx68qGd4k/Eh7iAIH68XMdldIAQjk1Q9pygbtg7Bqzlala
mSuX/AOZQzY2BahTGhoKOiWxjINbD/5rWy6eaw2c+/fuDWQ5DDcG3sbPou4ATdI68Nr9SPTy5/I4
rX3//Pd33w+jrGClrcD9goBCt+MECiQ3OY62LUnflWSOS/bJCI/jUAjzOkFA5yAB1vwF1kn7BCNK
c4Qzr6f2YxTLDbjh2rQ7RwCLgqzNMoPWIkDiTT6O2EDwlo/FJqfwvGo/2kDuw8uWKonHwLxykf3R
YxSCaj/1+hgONRyxltnu56kjn30m5is75RwIxM590UhpXmGHYEDtxiYxA+i5+bnZy8tgJfvi8mlg
ggrifdSiU3VYHczQf6q5im/hIPipAktof7mVldlxSTV0qiWLRj68gvJhUh4F+uTP4+OC7bLRwspR
47JqQNMJo7gy/jPFDQNUAO92RNlUnlEbE2nGlIfmidvm2Ihko8Cw1qSTZGmrpjGdkv/XJAmW39av
d2LAqfpPi/BQ6tPa79MZ63zjEF/ZtS7vRERVk/XJjCIuk9SebCmlPtQjygIbDazNlHMsWKr5PFXF
+CpGKFTtRBHN4rTMkpKjh6rVdeRZ4goe1X4pRcGb4ZXkEGBWcdT9tAv3Ts3SJBtF5rWhck4EH+8k
5gFR9ZRMwSIe6YLgfQdMLzL+lxf1ynngMk2mppvZnIzLKxkQf8Pg+MjgEb0vp+Rb0LCHpouhFttV
3s3l5j5W2IEhi3saTLpftInUq7ZTPz1zcJAQDPYeJ/auFouGxE4OZZqXCfa7/DfnAY0+l7YBQicV
cePzNA516G3oB66c7i7lw9SA3cjMoISSL8FdPepPIZ62QPH68r7i8RdErBvbbGWYXdqHQjbAL4aa
Io2uOUyE1INoMbI0om+iyXbIeH3qyXhdjcNF7bZz0c8VymCvnJTZkxlU/DNLEvvJm2j0cnkeV3aY
i8rl80xhS2imV21k8UiMBjyA+KW9Q6DUboH811LQLjZXjghVY27J6xKrbwtfshTcO+8TbdSE53/4
GiZZOsxYrkmxRI9DsSUksXKfuJhdGAF7qq2RzYdALNxK5ZiUy56FzEfxGvLDChK4bci+XB7KtaXh
vCoU+IMZJCTJSzvXDQCZdAdqro/R9AAMoyhWelP0PJPkOuguoc6RAvsGZG2QiHshYMikZeHtmIeP
/1OjBMK82cFB75DTyabQ3Js2brZ/QLkfxB0u8UTTbNR9k8yvqPuXDdkh0wYgdCqbCEjQNBkM3ueZ
GEiQ7FFp8JcHCYFx8RNZMerdV23S5uMe9o6FjQ+WBVw+wesasd7GFKxNuHMqcVUvdQkOybMZhdSv
PGBe9WnSSR5/WnSETAOyH7X/C7lYFcP3opPQ6vtdjj1+yGksMkTNJQCfDHSFohFNCo+1BMMa1e3v
LpBy+i67BLjhXTOpUv6tWd9A4zkyiQCCCVhfJD1OYJ2eS9WVikrvTkJcx5A96zuJbFtWEiROxAAR
qSiFpsYYwnWhr+z4dV5AU8WwZYt6hS5MpfctMW0FjlwJYYJU+ZAB/FN6VegBkhTh5QC2ASto8iKi
iKOKC1wYhNpMAzv7FrXWug3u8Kql6vcEq+EOu26wHURBFhr2KeUkJi/UYqYOpowzG99CVSenNyW4
H74+lAVhoBFlWQ5dnX1dMDo90TieqUxJFIb6a+1zgQpi1gKL9cpCOHm/Aq0beN/BlhBFuasbMUOR
0KiKDiYtYHnWPQH/OUXJjnvDGNzPcVmxH1KDD8zTWpU5u/ViiI+zW2Y9VCT3ErZ7BL8088CWRHoq
QT60V6ro7V6NUy0+I6kraLifuKjh8q7DIapvoIcTqCPucqrFDrr9YXPXFsMMiXHIEs3xZ5olcFEB
coFPPTvk40yyt8urbmXRuRwmRrpwQmGnebEcsmAExxhpBg8IFfPSBe2WL8BKBOFSmAg07Avqy/iF
RARp+5BWQ31ErbBMNrb2WjecOqGC9Y+ciUXKAhi45RZay92XFh6kDy18P+fbgrdbQI+1rpx/wbvX
XmltU04N4AjhjIw2rC5i5Z3GLhjZRjD0YQMgKTgNUBUQwAmpBieZveK0hxEigZzI5ele+/j5Kn3/
62lTI77Ho2HKEcwAkvYt6BFsXP74h/cxfvm50Xcfb6esGAOP0/uyMvwoAAmAsk4r06qcxd3lJtZ+
v3tPqQEcL2X1SVRlvG+zSe+Eym+v+7hzKUkNHRovqcAeg4VIGjbZTw+VjP3lj68NjvPm5YmSLATz
8WRm/6iCKjuIoXgFU3RLqGdtaJzrA6qx/zf6cOD9g8iA7fKg3kp5rXzchROJaIRpdpMPJ57M1cO0
eD91Cf/Mq4bGBRFBXrwz1ZLQ+ywo/tgc2BEl+r+qadpCQK6MvQshUgB1dJnFwhRL9aphj3eXdfU3
34/1RmS9NjzOniXdmQDNK30iixp3hsX9vjtP8eXxWfv6uVvv9lXmNd6isnI4aSN+MRbBZnOWWyz/
tY+f//7u4z1L4sJjlXxrekUOdU4+6zZTV/5yZ7tSAGnBwDT0vm2x+PfTIIGnQnkmfL08MmsT6+xY
wrtxCZkN7uu87Xe1j+yAtR50AGz+57oWnG0bhlTFfaOCe7LosNjVRYnCSxn5eF8MqGVeZbsXhbGz
eW0FWtLCJnpvylDsJpb9vNYdJULh/N9TDDh7SZql6MHdz0h1N8KChexKEndbNKOPH9Ro4fys+Nci
4gr8Tzrm8NnOn+cOyq5F6QP82N8tOgdXMpO3VQ2jc80atW+ChpyDoY3jY2UFuxihqITuVkmtFnDU
1sN0v/CikDeemmz1dnkRfPhER/ec7c1Hr/d0HmMAIz+u7iB8+acPum+RhMkjCK8/EDZvpFrOX/zP
CwUtOVt9rMbCtFArEmli4HSRD02VDkLxOwioPxBIvW2M2crGccUuBelLZnzfiBQ+j59L1VSnivtf
w6GxN5fHbG1WnK0Pk+7Rn2mFFnBTwL2d03Yf2TbbiDXWPu/s/CZpBqTAfQxUL9gCkxo4XqB6Ta78
vLPtWTUYwMRD/HrRz1+hxGT3Q2G2xmZt9J3dPhb15BdzhK8ntfmU5yV+e2sfZ3/TtmNleFxUUJHl
8LhOYOQDXgzA7QfFvXx4DikN6y1tw5VOuJCg2mtZJ4uKYc+H7C7yCwFQaVAdZorsyFVryC05A9kA
wV81oAn4CSGKR+LxRVVgV17+/FoPnG3dhP4sCOEBkMRqDGU6eGc3NC96W3y6lQVem4hz2+9Oxop7
C+AfRZyngz/8AHrH+5QLvAIv92Dt6+e/v/s6xKh7aD6BcJqqTP45m9AeA9FsPXXWxsfZwm0eFDE1
HF+XC9hFDXKiB12XLUQK8IjYKm2u9cHZyRmM2JWfz1B2iOZqfvAMi76A0LCF/V/7vLOTtahNDRcA
sJilXz370BAu0jqPwi0pvrXvO3sZ1ug9n9oAAhmjxhswt1ylQ5+RjQth5fNurdk2Qa4gbx3mKc/B
XSDAIxFqrwJWIwHi3NuJVjJCIIAfHzT0t8dhANGN+ZZww8r6cQvIZVQwJPo6/PZQ0QUedkKepOjv
zhfa7qoN4BaPZ96E3RBqLJ6uX4A/9hu+y0C5vu4acNUis9kARhWcD6B4QVgJqSJ/T5i5igCG4T9P
+vvtS/oWyEA/+5OXdZsi/rZpZTyo4udgi18eoLU5cPew0bCSC6LsT2XnYR/7WXET27Y4hq2h1930
rtpioAZPGkOww6iuvnRBEB2VnYuNSGVtAzj7V0mra1iKYREFhD/UlWn2IazkNoZnJbJz3cWCOAA4
JDb4+jleRfr5E8RB742HrAX87Y8184+X52GlG251WAwwQ4Ub2/mkto28ScYZRS5tpo2FujLNbllY
AeNJwNzGVUbVxB4g3dbe4OBubyK9VY9Ya8JJsXEKuaiyMRPAZ7gMTBb+IiBipIse8o1OrI2Rcx/D
Em3kXGfoBGuxUFMUTkE3y7ru+bo5OPfs3XYTU2z9AEJ/f2oZv04g9d/5vKw3ONxrP/7893cfb8px
iSQqMrgHUN5NidAzMLRVBYLl5V9/HoUPngZuoTcEqGlsYbx2giDUbZvbFHzjb6SN7qCV+/26Jui/
+8BFPNkkAD4u5YNWeyOSL0mZD79p09MDzP2iDTTG2lg5ezrUI+ppIcx0UhLAox3Zk7NuA546l7ux
9nnnSiaZAnQSJKc81XA8TwFTNQdY9cr9VZ93C7YKJbIWoOnxBE0DJAAyWuc/Q2SrtsRLVn6+W6al
tsx83UFiM61gcJA23VQdSiOukqqOQrcwW/fwD4VFY4hcFaTva+OXX2sQrYMD0EtWXnfcuaVZmSHG
LedqOk021L/LMKj0rteN3VioK2eRW5Mt80UxroFMksPMHiZtftBJejeo6r1eN8fnuXm3m8tiUEm0
1PTUjnGygzyp3XkKecPLX1/7+c6lTHTJ8gqpihMTsAts8waFMfMYzPOW3tNaA+5GTjqoAOAFfkJa
BBieBcwWCLDBBalguX253Im1ZepsYkwmKN45GU/1pMWBlnEFMHu0gRFd+7izhVvQmFGgtONJZOyZ
VgFBbqf+efmHrwyOW/LiJkfto5izG90F5oidxo+SFM/wythyTlw5qt1yl6Wdn6OGjhZgrjXl7EEh
3Uwj5Cry6PlyJ84R+ge3gavZ14KU5gVaKJmer4Oz2xH0aR6aejxQ0OBUH9/0y5V1EVfcC4Y4APxQ
ibb8tjj0A3+NYe59uR8rE+3KH8c1o4OaPFiiijmboDfeIFlRzhuX8tpUO9sY+pJIpUq15ODEyyY9
26kxRC1pBNW/y7//HP18NA/uVjaDXobWx+/vfftUh+OtR6obVZbPDMSiQkeHy+2s9cTZ0RD0K+jQ
TuiJN/tiFxUW6HUVsl1TL1tE3rW5cHZ0UzegB02t9wdSt5Cw7Iw6DZ5qflzXA2dLq7qjbdgvGKm2
httg1kz6mI/ag0Qhuy6ucFW/QuYF9QzaBSajg0lQBFm4ncjrLSmolT3nqmnVlW5yQmd8XvnmUFPI
p0r5JEh+G+smSr0uup8gM3p5uFYmw1XPMqqvoFJJ0Zig4LTVI+g/bKm3qswr69YVzcJ1CWMjQIf/
hPPspQkpzI2vegV1jOkryXv6BZKbXy73ZK2p85J+d5dGgM9EZDm7Ho+VIV+1Lc857Xzec53T3Tiq
9kaoaQtLuNaas+UD8LitrTK0ttjiNrTiF8QVD+cDfqbBgZDuutykKwidi3GYplaVIiUteWuxd3aQ
n7oybUic7Q4NLvAiwc8S6WCst0uWrNv54dZTbuV+Is5GZ1UWxkPk5W/1zEBHG0BpSkGKyV9RCFB7
LLxSbhxba6vY2fRmBJfHrxfxJgwJ7vISpxUonR6qgJfX1sffD1xdLjlrDo310D+VefFZ0XYCYAb3
1OWPf3zmBq4sF0xPAt3DYOcNWbjs2J2JPGXO2U2ipviqXR4k51X8bm9IMsI0L0SgNk1cnzKeL4/d
hArgdR04z/+7rwOd6AWxmvM3bgHrkkpFe9udRaGi+u/LLXx8JAauEleoCNhyFicVSnzR96YIdlkL
NHow/k5U/DpEzTe/3jIQXZtrZ2cvMT0naph4y61Wdzhx5UsbNPnz5Z6sfT3491jZvOqyEq5mIlWd
JEqkEPZeoDQFv5iEXZWuD1z1LHDwmS/YSE4ZvBenIQegXW8GnWsdcDY1wrNRd8Lak6qWZRdWA3JB
DEnL64bH2chqhFcIdNCgUpkjaJ7iRL54oiS3l7++stNcJSxexd6My8AHldkAX8JkaG3axhBmSn2m
1VaAs9bMeRW/2w+mgLZyHjbFG4RvIVw2lTdZlJBTM/vXJdQDV/+KQJxYtM3QvBno7aamgU3AOJdb
tjMrU+xCw4jukBizpnhTPeSFrB5RzAc7eX95Eta+fh61d6PDfRKVDMo6b9Ys1X6OA/vEIMK0Eeiv
jf251Xdf1zmsNWnR+qeaCLo/566yyv8+T2YrLfPxpRZwZwPTMoCOouDl27BkPO2RpLnvWXjPMn/8
klQtBMQvD9NaR+i/O8LiTnahKv2T0FhE7SzlATca0veTd9UDFaZ9/24h9NWE7JhHToba5sClt9yK
IDhFCfj41/XB2c1eOw7FAGL9W1tkn4YEygK99f+XzKI+XG5gZS25eDHLQAv3krJ9w6Ol/V0PFvBW
ODzGV7nlRsDf/3uI1Eh5JMDFePvHMlC22GexarMjNKLqqwK8wAWNyXLpWjHr6i1s2+MC99nD/0dV
45+s7X/fjUHsXM2lD/32hYXzqVX44TdBiwI9+ONBOCHvJ84+J6e6maflGToL0G8AsXSuLExx4qHv
DtKXRtCDD02kMjpOMJSo8T9JKap+Nxog1H+Dpd8tjxHq56iWk8IH4JPV5IcoWrDl4SYQBd3eTyCv
81MuoMFRU3nPBVysyh8+cA9+eyIIB/MjhWXSAlyNiuaIHzzpJxFJ/x9pV9LcOM4sfxEjSAIEgask
S17au1q2+8KYxQPuGwiC5K9/yT55MKb4hd6lo8MHQliqUKjKyix849XHPJ1AXbAp2k6ke2hhhN7K
i3rBvkLLjtHKoYq+q8rPJNfBFvoZ/lOTohGgq9SaPtjSEJYJ67AGH4hTerdjotnVSIIY9AQere+x
vhfWDkloWXHQGQFxJ7f/nHgQ7QyJTuUIKdDL7Msy4LEsewatHO9Wa/MAmYt8Ww6rLMELy2PjxcD3
36DPr/B+VxoaAjIs8AzcpCGEDs7/+u+VuwJi48VIWDmQ0mpyuUnFmD03iXhy48HdQ4P+vpEJIJQ4
bzvSxP0VEPjDJmgmCSLJfto6LH4sC8zX7Z0taKz5lZezHemDFwWmqFvIf64RESytgh2alwPoWlFz
+RxKHW3qYeAHP+5B7ODGyUpxf2kIywlEjLRgxtDFJ7RsTpCTAb+om9TQlUdG+PxKL40w//3LrTt4
aHwF84f+zEkhH5IC5utMMbvtVbg2xJKrt4aAzM+QC3Am3YIx44UNcbNRpfl5/ucvfdsKGpK8GUQ1
quwTvDYj3qhQ70z2KaRq4pU880LQYOPgeJFLz8mr6lP3+XAXyPIucHx+F+YpsJ4R4BAXzYNZPo0D
axdWEtEzUgZP0fxMFTV05y77uOXNfOKjpybp+08VQgKrCYp02/mXidzAVC03RtuO9r1w9Sft0QlM
u+SRpujPkmytK3HpiFquLASy3EGnj/6siSFAKAwPuWkU6JT0he94GwwXFVQq0/gIbJuQ/3TK0H8T
RYzz5NAcYKbzu/B93onYcDieqXHyuqH6zCKUTlkExsV4LNgtatr1NmHdqxhc/ff5sRbMwsbFUYdD
Q8Zris+BtvwOymypu0WIZcKry75v+6UerVm+U+jPdkzCegfBruGvKa3JZfGtzcHiQiwojbgqPweP
3MVxlO/LUvz9u9vv/O9fOFKB5TaoX5WAAOflZ5ZEf1MBXg7Wo9nt4lREYNlz0ru0Rg9w8ZnyoDwE
geveyN7LD+d//tL2WgbtNbHKdDQWn1XnhhtfgNB7kFG0O/91Adf/TeRp06+oKDQtqJDGW+4a3Lw1
sPPAVxbtDUvTl6oObtCHTcbLakfEFl4eQU8c4xncfia8xi2aJL9KRY7nZ7KwTjY2TrlhJliPbQ7K
8iUk2d+chX+f//TCCbKBcdBxK8ZBDcVn6Kj+NzCUFco75H1W7C8bwQovkNVAibBN2s8iY9XObVDC
7ttkF7bjH+cHWLjabGicrJp2RDTbfrp98hhr+hKY7sEHyskJ6Er8srQB8+p9iS44SFXKNvGbT7ye
IK8jJAQroMB02b32H3QctPYKM0z60/d8/41lYnyeJGi3zi/P0g5bJjwEfkeFDJrPpDfJjsXsJEJq
tiySazCUBUOzcXHASkGRB7fBpxM717jj3tEbe43A614rfT0F1d8D6f4HfNa3m4F72pqQ5yEZ3ps2
OEEXmm37MUGLf2RWVmvp45ZLctF1Jyhkuk9uNkKVre63JBouwijil1shho/WqbGAeNPJ9G62dWvw
VkK17K8yitLdBZuNEawYA5Tvrolitz2FLZ4O0BtCp7EBeTlFdLk9P8TCCtm1R27QK57nQXsig5Z7
ECCr58D1s0ssjTC79Aj+fulzwLBOcdYFkFeb8mbajpU0n+d//bdnFd+3vJHKXDIOSdueAk9tvGH4
A8oSm6SCRB0p0agb/vBcfaXzNZqxpeGsAEMFeBdD+rs79UnyVkfy0VMYppfXhZPuiyp9cXRwV2dr
nuTb2Ayzs/xUhPm6LsUBa4ZsT3h9GPP+Kgr4zVSQI5QrLik/Y5j5aHxxhwapWLCJMnICE2YFlkXE
HSACXZNWWDpgln1X0q2qIA7JKVNq9G/7QjXeFnmculg5wd96RPx8y8YbqAhLp/HqE6ic77UHkvwe
jCFXhK5RgizNwLJzaJdHSlYYwGn66kaCCXGTpNG0UkNY2mTLxhVkqocGx/c0nyfVy2yTQ5VlPlBo
46kh1BvcnLeVby9WsFvOh/rLNoN9AWqrSVCfBNd7P+xfRZC8dE2GNFrUXPIuxRhWfpPKsSDg8/ZO
jLc3+RiVm5Ilj11cXuzTA7v2CG1L2ral8k7cjOmjgu7wVcmpWvFYS6tkmbimXAtGI/eURKiEUA2e
maK511N514XuJfU0rJJl1x6ZJhQSYu+UR0gTgYB1yq8NU85KBPW9lwIHyL83OpFgeAXfqHsCV9Bd
UniP1VD1m8r0+84vd14d/CJp9wAN7rVeku8tMLDVfBKecdfXgXvSfUBeBGAM03UFPs9+j94PaK+e
P7/fG0pgVyHDdGAkBnfOB2jv930W7qvGPHt1eDPU/q3mxcv5Yeaj+p93BjbHsnZuMrRXaaweyDRe
RqBNNgUJ9wQ916kzPOI2PoRs7ZWxtHCW7ScGOoxFpPwP361vfcOO6cRuqFscz09l4Szb5cl6hG6y
Jo3/AeXRm5gmL9pjT4Bdb03frSDVFjbFFukRoLCOeZSVJ1UUP4rKPGRVfjdRcQ+i1/uqvgghhSTF
PPwX39WMgk1d7UwnBdnKOyBM+CHtkjUw39IkLJuvIR9byDJ3T7It91xCjS9thud5m/HIzzZo/n4+
vyEL+20L60Rt26uiotNJzBrdnSm8Q9RrZIdNucaI9P1lFfyHzKLIDAuabjpR8Ow8RZ1ybmqHrGVw
liZgXeYicLI6DMvp1AZS7CZXRaC47pu9Hv1xd36NliZgX+fCAAU1jtjqPoLUH1r890UQmMP5ry+Z
hGXdnXQQtufudPIyihoVrFtT99BAfp1Mxa/zYywtkmXVdZumeEHp6RQJ6V2VETMI3eeHZmQuSrWQ
wK5T8mEu0VdOdRrGoLtPk+bdrU22EpEs7IBdpDSF6cFD4w2nMQAKuwJt4tz9dn5tFkzNrk5mrfCo
C0b+j64rXzI2HvBG/mWE3rvV9E/Q9CtuaWEL7DKlK8aQOzrjHwnzHj0xPoIo7/l/aPlZOEbhPO5X
f9SMEUjdnfAjRO/k/OaoKbjqu/IwyWrlpC6t1Lw7X4agXYzuycSVp4l0ryDrrVV5m/fJ1aRBRKWn
lVGWJmIZNCScaGGmXp6oC0KzeSYq6J85QtGyFyvnaWkmlkXLomrAco8xyEj/mYeA37gBr+TN/Dhb
v0yXjq1l2uDydjmof6vDsAkryGjvz5/YhXjAprjQgPEoKQLyYcLk0UxHJGl384GtsNtIOda8Wok8
F36/Xb6EdmmQzkiWj8iwHRXl07o5LOyyXbfkqC6CihxzgMDirjThtaPUxh8C0L+vSY0vDTFv/pfj
Cu52Fs5KQR9TVt3iuI5Bi8S12Hrk/fw+LJi0TWYxhFWekCiPfoJy86ZGZOHxEfxx4jLHZDNYgPON
R1gl//cS4ffPj7CgZ/cpXgA5W4thl/bYMmqdQ+mgNJJ8JJn/OFaAuTkB4HTnV2gh7rerdb5L6qLI
muEj9dmTEPmW0OIAro6bOaqMxVPTQSOqDS/BmZCAWVZt6nTo44YWHz5ar+mtX5KufE1F6q01Ay2d
KMueocfax0LE7YdT1omfbFM/HaZD0UDqA8INlWcqUDhA3Dv9vGz5rGsblQqp8mZsP4yItjn8euvg
ZVmMmyHpdzFcVa/x99WjsOBX7OoeS+s2cFtWfwg4knmnMpy0ahw2puz3JWLPVPAVB7w01Pz3L7Yp
PQ1k4sDrD1DLbebZ4XyjOX8nkFYawFgMcOfu/BouuHq7wheR2vQRD+sPw8zz6Id7hjwGEfmuoH/G
kN64bJT5xHyZj3IdSevGrT/AtHHT4lRPdbKnNb8POxcAi3HFnpaWzbrkRQciiYaOICZugPzHUDO7
c9ZH204guZHofQTFwMtmZPkFyJu3JkOi7ENM1S6WP/28vZFJtE3Lv9LVmtaCf7Crf1nhuF0ESOEH
lFk2xq8O0UjR21Dtushs5vlw+IwU8zs/p6Xlsx1EM1AvaIvqQ81cpaTcFfPLEzbkQmjy/xUr2bVB
ZJz80EPEdCpd/1qGyT4c+psWrKdD7F0pp17ZpXk3vkkN2EXBXCmP5j4R700edH/EUEVim6aiZbOy
Ygse7z+FQa+NVVtl6UeGa1q59FY65VPn9Q8CZc7zm7Jwi9oFQm1CJ0l6L/6I/BYqVXF1UL44Aa22
MoXv1W0JKMH+bZvQDE0Sz1HOu0+niZab3pc0T7ZdyhJd7drSR7ZziwRYxdBAFdXlXeGXqSi2vu9p
R6CDvgma/LrSUudIuKjIvFPgEbobiJ/2a5IwC4ZgVw0in4Y5JKDkWwmdnE2t/d+WIKAJpkHHsZk6
syflX7Fey1Av7KvdtFRMHWNA3eb7yhPXJvdA+BFAZRgZ8F6KNdaSpUlZ3gpdrQU4vYx8g6rXdUNL
cC7fNnW5i0EwVhFxTN3jGFxEC4HquOWvikzEknWpc2TShQMpTWWKXV737oUO0W5T4tRvG5EL5wSq
WhAqjJs57B6n7so33Vb7fH/eHBYs2i42l0IT5YSl/85ETevrtoL+yp5OAHis2NvChWgzsVSibVIv
Dtx3nSQR+BWoM4C7fYPutZQcdNCCtBcsbOja3g4hxMlWMhBL07K2B7kHWbejGN6zXJLgBxo4vOLY
g4z4IuJIWDn5t5U3gZxkGff1ux/X1R8aV/sv2Q/052W7Yt0crG/zATVJ9V7VZS53U9x46qC7NOCH
8wMs7YoVWhqkxUIhVPfuADY7ed7WY/RqxpIEhX9Xsn7ldC05WyuinCiJp7Dt23cSlYn+wzdDGD1z
Amb5X90QMvl60WxsjhYfaiRC+Fn9npDqbg4gkqREnZvezREEBGlWXPuCg7G5WooYOq2Tz6v32STn
+3w2y0T1DwWXm8j1tjXCyTa6MGi19Tyy0oPUL1SoTn7U/Tmn4Of4WDX0ClKOb1L+pP54WTmGzG77
SzgpFDSsI0OSd5ErcVSmiCGuMVUv53dnwfnbgh21lBODn4nfHazbLhvqaQ9d4Gs/o9NOTfUa0+3C
WSOWyTc9FwkaL+P3UjM1bbBQkC/sC0dl6JHo4jWCg6VhLMMfoBZOXa/lb1ko7nWaQzAo/DBxs+Iu
FxwXsSxfVi5yjnHD36AINygoLxTof+mi0nOeLtsNy/J1RWmm/SR8G2twJoUOHnvyepgoGCbWwL8L
ca+t0hFOVWrKumRvHgORUZOjVTVq2ggoYFgjrq4dWmPnbr2C7M7PaWHRbGIXLsHnqR30MUL2wzzE
UFV9yxmINDbnP7+w5TavS8XRC9u3MRT6AEdtDxT4Ne9OeL2armI2ZGs6AkuzsAJH6Tu0cCvozZls
ePYVVCoExz/n57BghDavi2wVgEspT0FebfbzRlStfu9peNtGYiXlvDTEvHxfvIj2B0dQN+veImgj
vwEEJiOyH6p0DKZNj2eQa54y4Tpry7WwK/9BPUzghc4Uj69op+ONAe6oGlq0quM/55dswd3bzdZe
XmpXl8w5pXl5Fxtvm+O3Q1BtqzN9BYnDQ1TeN0V3WTbJta5K9LnJtBZ+vscDUaOxvpLQtO0DM4iV
S3Jpe+Zj92V7KuUHjPZQuMvanj9FkQ+tjijxbpsO0EhZUvLP+WVbGsdykBUTQFNA6B1SmeDsblB4
T/zqNhqa+2lYRZ4t2YrlJv0EarV+bOKraMArroG65XZ945c+brlIBtY6Nx1ZesX78WeikSuAqMRa
6mZpeax9RmNH07QDrDzvFYQm+bVL5eNc0nDFGkx74ffbPDkk8RipIKP4hguX/QEx5vito7G6iPeT
BDZJDi4nUKOOOnsLNZoJ9mXOJ70tIyLXbvKFJbIpcrTj1SJRafYGGcM3dMH/zVIX6rj0dh3dvOA8
bGacJq2qlBKWvmUyM/d0qkFynpUBHTd94jVrJAFLE7E8IqQKodA8sHyfVDG0pd2nkJIroCtueS/X
HPvSZs9//2LWxTSUXsWDfF+jjxb9VtxsJuJeCGyxsalDQjVNSwD9B9kGfwYI6PWVAUnbEUqvebo/
7zGWpmAZs5JDCgEbke8nFK+2XpUMh8kMa+C1haeODVKtZTeiRxNTiHy8O0sjEihK0/yGDRKo7VKN
SJiaYHvZVCzrDhsJ4Rj48v3Ypq8BnOpV5Sm68mhbWCcbqeqCjK0JghrrlNLHeKzZdigva0ZCQsNK
kUO1XCbVkGGn0XFzo0fcQUyj5/T8unxvb9SG3pWBboZgRLTchNOw9Xpa7EGmRg5jINdIj783Nmoj
7wLFWE3GMN/LuA1BEAl1bpXPgtZA/W14UV9m1NRG34kMQkSpA9EdLiZNbj0QzPJrGmi2lTSKP1Qd
S/rn+VVbmtL89y+2DbQ2MWODPVGam1/9MHUPpQiMs+X55ANT74g17cjvjYTagLwQmrt68lW6b1uT
3rd+8ZKw/CpqaHxw6pRswnANhPm9LBuhNjgPlZi2En0Rnny8oKFVtvXgSGYupmByDvBlB+3p/Swy
0HN6dX4dl2ZnhSRtkRdgs2nBoDul166Ue1zC4CqN1CMi7sOUhmvJ36WBLE9WgxYQcu91OoM5XnPd
DdsRPaFb0jTXTLXJPurYGjJ+aSgrSAm0wzqHSBzDTH/iys8AYk3vojC6dkTpbcK4O162eJZLY4Px
yNBl2T6I5Cs30WfqOe+q9w9k9MoNadN/zo/z/auR2lg9tBKGlUAqfE/DKduUZEJXQX5TB/01r/qf
gE4/Q4Rkf36s7z0ptUF70EfNw7YNs31HROSjdzFN1VWe+2W/cuKWBph37YvlVj768LA57FSA76Nr
sw+dJZfth80lkocCOmROle5RmrsPcyfZaFE8dAW5cqC5vgGX7dNli2RFLwmoJtyBO6glmYw6EJfj
6X3lpUav3JULJ9gG6oVu09VGuSiPgv9hChRIXfz+qhqmm4lnzbZL2Aome2kzLPPvcaHpZDAYqCXJ
ByP99KF4IC6i/CKUW0YfRwYCc44PMgWmtLeBXkY6bEBQMMQXnlbL1B1SIgKDoe0dk47oUB2bPa7n
S3++Zd8OeI2iUXawBRm7H6SryK3jThD7O3+KFm5+G6in06SLkrhHUaFzHoIc/OhBbPbcj9ZQEgu7
a4P1nBGqTTGKDPuOt38GWUd+heDAWFudBa9kw/UckrmOApXHPsDVMWT+AxJoTz64dgpHXndgiezH
ak2NZ8EgbMyeHzgGkkhxuudu9GOIkfjr4+kEEd89JRBIMRcGktQG7/lJ52HJknQfx6HeFRmZ9qzr
vIu6aWg4b9QX3ycCxifXgyOfdFFG11MsnYei64EEPX+i5ujnv0VoavOMjKVM6FTAL41ZHO5lzq4D
t7xueVbvpi5bSWYt7YVl1J1nZBAGabpnxYQUiUDDX5IdetASbmQ9vLthuCaIszQdy7obsFn5Y5Bh
1x3vbpjCXwG4SEEhs0epesUBLg1hmbgBdjyjINrbx037AymlTTQ6cjtQcTWM4ev5XVmw8/+A96C8
0iBxkuyTMm+veOF5CHmq9kcnGn3ZNGwQX4em+QpC0+letOWVYJiGyN7ZqG+DKbko/U5tSaquBK+8
lrhcFbANV2UKMVsaTW/nl2jBU9kAPmhDerx3o3g/JTp8BKHPdN0kk7+Gflv6vHVfx20BEdQRy1Nn
wNYr08utu4qqX9pey6gjkoiQGByhrIy3slY/U+DBhrJeqUAtnFAbudc7eRonhsd75ZA/E8JOvqv9
fFN7XrVpqGnWCGyWxrHMmnUT0SHFNGjY38fl9Fi4HabhvXdqXHFPC57DBhmxMQ8lT5Nkr7vpvo87
qCQX3j1QLVcRK2Dga60zC9sdWFMhgR/k4OqK90lgAHJwmLlx8yJcuba//Xro2vTOHNr0MgyS6lWB
IOkPmUAe+wXsS7pfseVvzxO+b50nPxYdqBiC5pnmruNtmr7u0weR50W0AV8kXePM/3a/MYwV+hVM
6EGJNj6aUvVboFv5TQaNrW3MoTjYyVVpgW/DBIxjbUYjhyzlAB0co8bpkFAK7nTX3mduWu58wbpt
FkKBuAAF6XlP8m1pAsNZd4YmvTGNWwyvPJrVYCs1U4uF6s8qrf5CdmIWbwZqL+qJe+Pn4YWDWrdI
0SVRHyeeeR1BHrCdZYcZVO41qX7AaAV8TbSdseBxtsZ2uzBLO98lYaouClfm1WgQ9s0DVnn1pOWQ
70wu2w3Duz2U4j6o0KN0fmEXjqWdBatQuGjLNEyOUSLDfTEz/2hFwQgztc4lVwzal2e/8SU8ipIC
Y4CK7bXgXXptxqB/gD7XmvdZWrPZEL583URjzhWErV7dpPqLa/N7j9jQgHOry/9qKAJZbFoYrHbo
L1iY3aKtEoHmG8OLI5/S9IbGhEOjtZXQWkTtMg1Xx1mwMBtwBcWl1BBTd68o7Dp/ynLMtlGD0kzh
o32Mlb0PZWT3uiSwuPNH4Vs/jn2yXIc/OnEZAcB3rIxPdiPDWHS2Z7ehYgvYEoXSY7OWN146d5b/
qNJGhGrSaK9EK+zuN6WaS6OPnOdrRZWl6VguA2In0HY29fhYNDIu/5RuT+hBNEEEen28wkVZ7rQC
3+NOKc7pRdSkWETbZ6T9oFIwyByNx9nWyLZ6nkYckfNb9O0lxYSdVXYbD4INoKk5mrirH5D/Sva5
YhAEPP/5b5cMn5+P4hdbAukl4kEeN6+jN4HoecKWNxNog5QCa+jA9Ct4ApuVsZamYnmFrMkckmZu
+xoFnTgVkyfACClivnaavzVTzMXyC2Mfg+O5z6pjxIbQvS4kV4BFjn7R4plpRkPrchO3g65WArpv
DzTGm//+Ze1MUkbQ+y71MRsrVaHronIQ19Hs79I14cv5/Vlas/nvX8aIkiARZa6aV0N6EGnpUMng
z1i0w3A8P8DSAbBcgAa5zKh1nR8By8m2RQkd0ayA6vqsorghFeiBvXg1hFhaMcsFcKWhVqtz8TK6
nbPFldYcpArMLoZ0wf78fJYWzPIBGRqrJ1KS/JhMmj0XRaj7Q5g0QXy47PuWtbvQfEHtNmqO2UDz
A5edyK9KWZqLIB9M2CnicZImL7oyPaociKhd1UJ0bNO4POD7oWSCbM9PY2Hb7eywTACNClkgn3kz
5T8K7ptt5EqwQgOtelvn1aksKV3ZkgW7tPu6XScZwSZlUB5WsQk2Jk5UdAsWklDejVkgnF3c49V4
fX5iC/tvp46jxM+MqFj4VFAT3AM/6O79kasVa1k4wHZvNzTCFUOyJz3qMGEHSHy7u2pg4jrJqzXV
yKXVmif2xeJR0xtZDSrJ4+iEfPdboAcKN1saBGRLpLNWW1laJ9vuEyZcoqMYVW5odl6PKOtk94Sj
WLWy60sDWLZOM1GB1cYkR1326qCGtLsJOqg8nd/mpY2wzFyzRvkFAlgIjnLqbvwedLwFMUF81dad
WHnALU3BsvWMRY2h3eC8Ik7pGxAbpVG9AYuOvDo/iYWttvPG4NNodA4K7Ve3ZzmuXOrd8LLegP1g
25jsz/ODLFi6nTvmjTdxFcj2qIIuBce1mpCt2jPVl6wBEz+qr48kc3j/qYF5MWt4woWls3PK4AAG
ABI44RfZVBqMnD4Y/zNIxLQr/mth/+08stGxV4B4OT42qh9dSF9UhG6jrhTsdiqHdOWGX5rFPPoX
W2STQQ2PN/wFCjeocfKmiDtI9uEBf35vlr4///3L9wHoa8c4nMKXquDkMWsHiV6tokXh9vz3fz+W
/5NHZkhf/XuArO8jxwUd25NWeeodahGFY7JB7qFx1GYsGyF++Jqa/h3V4lG/oT+8J90mYXWnQYmR
jTI6psKh8jKDCv1//xworrA6y3PyCtwv33I3Biky3ty787NdWk3LJ2TSS4uyo+SVQkth20yZ+6MO
LnvTYiktZxAVXgamBEle8VAXwYZnQ3rv19lFClRM2LnlhAaGjl7jv/LeQQcHc/B83RZJmU2QIlpT
RFlwOHZ2ucoBkCWBIa9RCx0XPdTuj8Zv7tuwLW89Ul94hdkZZiaRK6kFEJjgSHbzK0WzynvzU9GR
6zCbvPgeWkuyuaSjHgs3z/WrDRFH1VWBfclSKd55pbx837vJ5K54moVTZfeMdyzq+DRq+U8EwqDo
MQS71nvQA251uujU2izPI7QoHZXmyUtCcd8XSfALOeK1J9GCm7RzzrJri9ivSfwKgeX0egQvIgPf
b0rUVeeJtUzd0gpZVs2lzEJT9PrIdNyX+yhuu1+09ep0pdi2NAnLrlG7Bc+V9sSrnqbkRxJF3i82
qvIqqKbs52WbYBl3BWhekHDh/FDgPt0liIyuPK9c2WF/YYHsLvDRqyaAGFLvKfOISm+1GXBlqSBP
sg9IkYbpvYz7ttrEiJiCXcQ6vnUlL8VV1U+9ezNl0EI9hDnelLogWX0TARSTPrKqrZ2d1C2ehRys
nWOx0UlTgxE56cPskEQNQa5KtkN98Ajvmt3QscD/FbYQUFspIC7Ny0oeZDUoC+M0ki8q0MMPrePm
tg7Kj/NbshC32F3mDW+1yhwpEcPj1eODSD/Bjow9oj2Vl09ed5mUFkPt9t8eRFV1IWIl9BFVz8k8
QDUKusgN+pqLQ1eN+e78fOavfXMV28TSGswcng+2o3uD6u5+7jIvophslAdVs8m/SJ4Fc5m36os3
pJWXeHU+BE8R1+0dhWTlVnbEPA6sXotaF8zxP8WfDqocRR4GT0b66b07hfWWNZC2byoUhC5bK8uj
UB5NdS1ref/bHGWv36nE86fhJNzERLQrW7J0fi3HAgrDZkxBJv48claMNzprCiii9ixZCXeWjrDl
VRoGld4sVM2REjXeJGDnkFHAtpmS+k7V/f7S5CoTdlf5mNa+cUnQHVmchPp67ErI5vmUGLjJoEnX
MK4LK2Z3lquQOn6TlxyCFol7x3jPj3HQhytv99/dU9/YiN1XnvXlQFARETOrRDFle6fUQ3eN7Cqa
xl20mPMH389Ab8EygjpjBs8YXMveiWu5hexLgBZ3GoewK1pFW12SSl2zEfBbuq3qPCrSXZEzzq8o
Ssid3JdQR7qVOR/ZMUNfK8pZYJNqb6UYKhC/x+ivC0DgLRAnd0FK7qVPIdC4M1Vnqn0SRio+jIUo
ggfJoTKzErAv2JbdR8jzVjYkCbMXtK6UaOkeCXhmmYE+xqZ0JsiqnrevhW0k89+/eImobHuUJOvk
BS/0OrtWNPbMwXGcC2MmWw5+dHIUP5OqBrViTlEcBkEz20NtPljL8i04U7ulW6EQEwRDrF4aYK7v
qyg/spG7p4qmx6m8TKAERjXv0pdlQl91PFTOGD27RZiX0NTK5C/Jslo8tLUaVpzEwl7YTOIKWkjA
cMftS1SF2W0ROsEfpaPXaH8XDhS1HoAR8I3ukJHsRfIp2km8vjZuMOTXrZQXyf1glSxnHTnQGm2o
7l8kS8QDM0o9gO4o2J0/qgs+lFo+WpYJSYDbly8m1jULN0Bx9+QN8ocVCBamloBhCZ2v/GOgrGmq
FTNc2hPLcRsEGAAUtRkGLad8E5V5Vm6g/OGskYAsDGB3cxt/cNkYBwIidrkMIBCqO6RdO+19nl+1
Bfuw27h9UF6Y0EjxjPbUnygcOj/A1CofPLRXlCBOi4FqPj/QHOp947HtBm4ecSd0JgfiOjzob5pa
3YwUmkwmj+UenOMftOv3aYt6wvnhluY1//2LRbod2ETGpipeCjW39SVpAXmwDoKb6N1BZIDY8Pw4
S/vj/3ucpnfCKTd++QKtKT++HzskyJ/rbGQXMbIjbW8d64oqpyV6FM+U5xJykqydhg34Ay5dKOsE
jwHUuItmqF4qlcTXEE7eg+JOXCsfZb00VGsJpoV1+k9XcjwwH0TExYsWIOXRrEt+OO2ajPzSx63n
RdRlA+sd3CISqK+d1rTaQXTLXwk2lr4+O5wvR2lOdkoHotkvFC2idy4i/RvA1Y4XnR+7FXkMg9zz
47D9Jwuq4m/t8iE+oIUNwcdl37duJhNyThJUoo5a4k28m6VG6J1ISsQ95wdYuDd+P2W/rA7k+sZS
pK38qSDSt+Mh6OIBlC9vQl2q/fkhljbAuprY2HVpHwzeM+OQL9lgjWq1EQV5u+zzlgm7DtTKAseJ
fzaeYT8qiVqj1uRCB+Fb9pshrhlz9Cgcud/GB161kCaYGNhFVtZ/wdH5lv1WNUiUSD41L5Eaubcd
aVrH24r4aXICY2SrNx3yhe3L+aVa2Gy7mXaM2zJ2dMifm5YXr7iXfmUBSV4nd03uZWkAy5KzCQ9E
HH//WYdec9OUbbAFSpTukROZVjz2wkVkN9SyJI5FmDfOi9FcQN8gu8J5Gn5UvOaHJozVpuVS7Gtj
1pDs36KQmLDba7MiqPHGTskxy4afTQ5Y2CaaxQkyQ26nGvyndMi2REwp27TIOayci6VpWoYP9HHm
8aDuj5wB1BJBIcm4/G+NuuQGiUS9STW97TzcwOdPxrc2GhA7+prwDGdjFBSfGZjZH6faReYbaG6c
xcu+bx1z1lZsqEbdfFYC+D4F3bNt5jn8sl9vR1loHqsn3soK+k5OekWhL5RtRTWBqvmiX29HWXwo
3UlGaflZQSLMp9Aq/R9gegtLb0dWjSvaCNCL8TbJM7XJErBktXGxsjLfGmRAbDac2sUDSkIo4BOA
H6jaJHj5ZSb/C2LpdGWEpZ9vHdROlVWWT7T5HLKuuv4/0q6tOU6d2f4iqkCAgFeYi8cT24kT5/ai
yk4ccRMCcZHg158135O3thmq5uQpNeUSIKlbre7Va7GlelY5rW85u/H6l4e+OZ24F0e97CbIsBoD
cu8kaY4Oaj83Lqv/79GhWmrcxa27V6TIm39M2SR16o+bDK5rM0P+Pbwu0epfQtziNW+KlzGvkQvy
ypuQl5gZ61yajd9HPjHDawTuuzQaK3lMBuXcODOWuQIhMnAULLvX2Qtf9QDuuULcku4NfTuSxNVq
jhAPd6+Cyx9j0N5f2mV7d/qE1uaPlVNs7Jx3r5N4zMWvvtk5bgNCMOinda9AufGM5sG3qh6+uxSs
KkE1fZpA2XeTbyBWeNktY2gmXZMiLZLij66gYZ22ky63mABXdpEdYcY5FKadgseHylf9IQ4H94AO
2a3TdG10y3oBmRuTaI7aV0iIu2fV1+JB5oG3u21uLk99swim6FwdjmH9CvVDxHwTHZHrcsuh+nLb
+LYBV5ELkEapXuPezcWDcKG7cs5NUn26bXzLgpGcjqdWsuhQ5KikUZmPR6d2/14ffG2HWhas6QI8
qTeTM22iL6IAp0Mx3RWV+ucCBW+1e7z+mLUVtky59GrJZev0rzXSjcWFMNgvMzmLeQuhs/IAO6iM
0ZEcy6ab7+c5eK2G6A8UwcONw+X9BnsUTiwzltE0Legl7F9Rif05kND9pyojvaeDZOC3D5dzOQBR
Q51f0DqDqlbJb+FcxHMtq/ZqwyKOhPprEjnkwAInPI1qfLm+JO/G/Bj88vsbs4CA1hIlglavhez5
3ngKAMy4I+eZu5A3KG8Ud7TbXoiKAwjrFDjeoFKyJyJ47UBbsevRJb6xPBcv8Z+kED7Esm+HAOg1
VBN8edzLMouUY+6TxXOGNCrbcQOb8z62BU+xrLycgVP2eQCI7+TiiDu2jerjFzPGkn5PWtNWh2mE
wOfyrQU9GxwM1JQZqRHntKqW6HCMoEz+bBzHlFsphbXvtvwCMSiEA0NfvfIFSPC4Th5cVGYzZ9py
bGs7xPINSedLj7Kmeq18IN1for6KapZFYAkrvnP0khxZNTf6Ji9KbBKLnnpBIsYhOMc9upfgo78y
FX28vtXfdw4o4P57q1NtxOVEZIcZfUZ3TOryOPHl1/XB15bBcm2dowNiFjnfM/BRpDxP/vASaa+c
bhX03397327aicF35KN/ANKibu1lZTHxvddu1b1X1thuzxFNDq63puhfe+F7fUad3Hg7P0SpfVd1
0nN3Q8LJP9dnau1DLHcWQxe4SQx8dOeCwLArc9iF3KJIXBvccmcN1W6f+NPw6qih7yHeRbk4xH7V
O/vb3v6y/m/8ZSe6koCfA+vc9jrVTL/QBFTP1wdfOYbtXhwCYKYBwWJwvshqXar1EkpnRU6/dHn0
0cSbTRErm9VuwSk09cI26BNIUtXJoQjQSOcGhqYtOMGuf8naEyyv5AIIwrgME2hX6sfOQ7dN35df
AJLc0pJdW2jLK80g5ZqSbvLOHZdf+0VM/49rsN1dI42A947w9rwd4qPwLtUlsSkg//6rE7u7pqJT
N0sTz+e+NOoDrgPyeZB9vxFjvW/KxG6uqRxa6sEsyaFqmxaVisLHlSPI1b4zYjx445bLeH+vEpuu
ScgEt7JwmM/MH5izG0Gf/aRRCv/WAy/XpbM/cwO1z3L+fX1HrX2XZdmUxXPHkMo7AxEnz4LmoUjb
0mE/XTH5T8tE242tu7Y8toWDKRZd/L53JrhDQWJryZqh2uqTft8uiC01WPHCLXJB2/tgai4QZX9x
zgDkuvXOryPxen2q1r7Atg10QprkQiEI3CNNdVE2WXT7J1gn3dzr0WulYQdItFRp7IXnGYHdwclv
KsGExO5GYZ4rNetbBgKeCkEWFLTLqfwGKdMR2kLXZ2hlM9mdKKIo0Jc1je5ZdJpAZqss9n3UTClN
apb6lyab689ZWQm7CyWOBPPrAaTysUpaoIPr8RDmydaVdmUz2W0nVDte5Cs2n2VJ/hZ8nHcu2MbB
cL5VEFh7wOX3N4edG+QDi7pyvh+RMc2CKXzWDLHlrUENuib+/YDC8VsEkiI4M+XoI5lib8fVFvB4
7e2teK8dHKdFrjwuwLJm8rRr5viMGrvMAO4Uu9sW2DrnICNBhrpN8AxC6o+TrsqUN2RLB3xtm1qG
zKa+V0vY8aPQ8ccLKfolHoiDck/imzgiYWyWNYuwV7MUg3OIQf7iZKRTi8wSf9yiZV2xALvdJMBd
h/ezGj90k5l3TRw+53Qzjlk5g+w2E8adokXedPzAk6h9oBL4cgIy4SMJ1ANnPcpjdYSn3rTUdneJ
SwqW5DmQXWleI9wwfaPRJK3+uW1063hzQ7AFD6TF6FUexyfo0YJIBlol2fXhV2zBZiaKh2CUaErt
7kHYNR+0ALuBIEP4CJLFfn/9EWsrffn9jbMgNfgMBxX4Z0p6uG6jSNYsW3H92vtbtkwLNg6lcBnw
HeBVfqABhP/2sW5q79E1etIba7z2GMucAzaHbuS4uJvk3ROLAOrSMYcE4xYdy7v1uxDSQf+eI8oY
SCxzjlXWXRsAh4sOpWCYf42l+kfr4PkyYe3Y7JxNNhNyefX/5kWI3UKitfSZbPlyJgz8UZA8KdU0
HGc4didzWAHODuhN8hiZjHz+LfoF7O7AdUNqT4ahFxwkrgjuZwDhXf/VZ1EIYq4aHXVPbuIt8g/i
jLYD1O4Sacp2MGMqlgR8FRMHRm5X1zqvHyZFp5vUYUJiN6wIp0PupcoZLi7YwbS4cN6TttzI06+s
/n87VVTtkyUqjqPbSeQnwWhTDGbXudKroXXgN+TvTaZi96qwoqCm4I5zGGX0pef01JHh8/WhV1yi
3ZkiwhrE0qDiPMbdGOyBmM2Rx43kToNsHd3iuGv46GDY8CorJm+3qXAfUTitWHLohpoe9czkl6Tu
9PP1T1kb3XIohcfi0PDEOcyyqVKR4NhwavNyffC1tbYcSpAMBRl1iHMPDDkpieQPXcCrd/1WbWnt
7S1XotXSNrHEGotiCHddiWtYwION7pS1Vbb8iJBqyIclcg6dN+6R//vAdXAvdP2DOWJnyulGg7CC
gy7XyjceggPX1HMWgDiSXihhtkV7VybJblIpHBMP2subM8KOeVcJSjOGVMdNSxxa+fpK9S58q3YO
/cD+6CbxUuH4P9tY31ZtIHa3SEzdZiRTVB4JuD0yphG9lmWxkWpe2aB2g4iGgnTrceEcGKD7+2oy
nzjQY3sE4rdggEFqdXnwm/Nat25DKj8RZzY3YJEEaikTY7V1dVhbWct40f07FXXdiXMsC9BEc2CA
+byFdFuJi+1ukKJynNr3S+egffNyyTC5oIoeabhzjfl1ffOsvb9lvkXESedz9DSNPuhx0UYcJsVL
G1Y6uHH6LRNGv52eAq3F2e0JcG49SFAU3fIPa29vGW4VERcgl0mc5xFCfG4xuPtcV4ebpsZu+xhR
5I+hkVnwFBwL5T8gsP/QAtZ4U7WL2N0eca488OF54hxA7fyRueilDSHbvrvt3S8O9c2m70LQswgo
eB+6RKosELX64M0T39AaWbFZu0NgLEW5xL4vznSCQxg9pLaBE1d7z92sQq49wrLaALqFc2h8kOV4
2DYiAn2GJvPfoS389PoUrcSodm+ADvu2yDmmSBTyq9aM3wHdEYOBanJSJoIo9fKov/NHCglmpcKN
qVs50eyeAQHw/tBPRuKq6x1dnGZST+AtHj6DR/fkAJJx/eNWDMPuG0AzMtOlXORRa1TLhLvMe/jB
DTjJ2uCWSTPJ3SbypDySaPo8ojkKdFa3KbOE6Pv5986NkfGWngGNO/43IO0W/XGmG+FBEBr99+Au
h3ubySLOQs4ym43ge9S//1yf85UtayPWoFdUOI6GRResANkLxflLIjTVoX9zq89x7RGWWffa6xwS
xfLYXXrMedW2e6iCfo4ULzY6vlf2pw1eo01e13RO5BFaP5CWgSlM42d0wN4FFaiE9G1VPmL3Yo2d
akNXyOVeDAiIWA6/4bL5tmuHjWAT4EJzO1It931An2VTDKnD+BYj5Mrmt9uvQEclFlxs2yN0lh6g
CyJTf1johk9aG9w6jQXJw3xAIHGkeVtmbpx8zZfNLOfa4JbZ9qMaJjI4xUmDrC0b0Zd5qCsa767v
/pVYxRZto2KooWqXFCcWtx863O3HqflatfGdF3V6Y3pWtr+NY4ubxlSep9ujC11TKFt5qVyKOo2K
LXzQyhTZCLYqbDxXQBr7qOvyyb0UttXNO8dGrc0QhgYsNOnOpO3HQ+UCPF1308Z9eGX6bciamExU
zGWk7vXoSn6EQDWiOZb3Qjcn1fCxVycnRBPULd3pISHW8UyTCVo7gGPcj5WZyR18XYw0WFX5WyTd
aytx+f1NAAMgIYJfE7XI4DRj6tKmvHDnfbm+V9cGty7FM2kUA3Ey9tFinLSC1mvqhMGGB10b3LJh
9GfGHe2EOmtTg9DGrUBwA/D4bW9u2TDUZBAkOm53lkkcHDj3+FdFpnrjYF/bRNbZSzWJ69ZZ1Flq
BCiziwsf0O6JK7Lkcq+/6RNs7FrAeUuNGtS5QtB+FAbKaAKkbPvro6+cXzZ4rYorEKTWbXG6uIgq
oKeefimgBT9z/1W5W/nTlTW2oWqQBCZSKKXO/YwNNHo1f2oHcL1e/4YVN/cfrBr0L0PoRSrcaib0
Hw3Fk0C+K0MW9fttD7CsN5gG7FKUz87QVCCI3SsOvjWV8z95burTbc+4TN0bAw4GH8dX0xSnYGF8
J+P8idXet46Wz9fHX1toy4bjAPKKSWEQQUz9gwYoLkWP/r2qq/0kkoeBb+WG1pbaNucgIhwlKXVm
QUf3oCxjT0N9IQC4/hlra20ZNFFRH3cJ6CTcQH6EpNWQ9ib5OuXII1x/wNr7WzZdRAQcz0mjzl2M
YL3pvaMCcfzxpsFtsJYcZR8Z5sPXTYCCVgww4FSZcrMDduXlbbwWSuGhmvyyP1elA4JRSvLiMCyg
yL5tcmwuZbedR12xcbmHdNl86KL6OZ6LecOMV7zpf0TrI6ZhsrAy14TPTEfQBAhPUf0bVfitO+zK
7rHJk7uCVcU8eOpMFvlVokT7oQhxc/X1ZrVrxcxsqFYMBn2ekFCdRyAVUizI50vp5L7zSYZoKfmA
BMmN0Z2N1qr6wgAYNsGiIeoDfLFKKwdV+JvvBbbiK+1qj+qp746g9ymHY1Pw4K/p3HErF7i24JYt
V33TjKASWu7nEIgR15++j4p8k0vy1ZVb8mdrFmGZM9D2LgpQfn5iCspQ80Cm04XUbneLPXs2ZEt0
bADgfslP0LeqjzwI9M4ftvDd728lz0Zs6Qry5okm+UnM/jexdCxFSHwHzujvaD+O0qVKbsqxeDZk
iw8SVPMgT3pAResrj4LzbNwjBCFfWAL68n6LXv79pUC/0r9POFkNXbzEbXcklyYyQd2n7a26NlfW
Cc0iX6o5VP19RQnV0LHIYyfT4PncE0UL/iidYjxHZPHkTce19x9AslPpHmdqcZKFUyzZrMFwtR8X
r3+UM6Q0Pt22v6xDmzmVikN/6O+JPzd7AJX7j63rio11X1sQ66hGm8XQR632TpeWwf8F3e2E3s3b
Xt0y7r5pKxW6yju5tEZKGP3h7ZzlUKf6uTH+/w7N/1Sw/YBaTwiRjRqE6xUv0G8O4lNUJEsBkqyG
vCahF36WqOqQF6qKRe3k5ElHQSEZ+OhnLymUPqvZLTiafsvqJ23wLxvRmBN/rmlYQIMA6pbsJ3rA
crYbBMCEaLSowHsTSFnQXcK4f6BRGz/wMZrbnVp0N+2mmY5xJqrARCkgFJA4zZXj8qMiMYTi0ngA
J8hRDKL53tDGaQ8xm6IC/QhDWO2mEff0Q+gB8Lxrp4j7u6Fplj8Lb+IfZC49kYJ3rv++BNBwzzrX
N3d1rOmnipO5zmK5tI+1M3n1ziSjRsexu9Su2oUNcvzhFC9Diuvm7Jy4w5f8M6nCABTk/AKkr7vR
Be0XiIU+LVUXyH8Imyrn4JVE4rY0+8PvpgL/8+HS900RlF4EVlEThfoEBUCLpNxXwnvsclycv8+T
iJ1ncCIs4Vl5XjVlQRkzmsq6HOczoJPN0xKis+5Q6IAG5pFGag7GLKwvGyOmi88OS2um6ugAJRDf
sUGpC22UW9T8Y9SqwLySGQ3Hn/rF52GXYc39rHTr8UPAaTDuEuWOh9pri4MucITssARJ9ClsO/AX
tpC+DB78jvrBXTnzkomU5lCD+CEWp/Ie46hldbrMDhMZuoBjfSYx2HZST1Szlyo5cXdXQ/ncpD5U
3TFreVyGDjBERREdFxk1967H5BSk4cBr+ReNHdq5dNpBMUl4pQwfaeGE0V3c8EkcY8KDoUlLv8Mq
h34FWH2oozyBXE3ftrgdlW5L2yUlvPVdcXBAykqfnInGXwG1pxAOi8p+yGafOHMKQYb5N3Kc82c9
O/2pNLz/iGSb7iAOUvoyJQq0BilIUarnBvlygCLyQOV3PGGJf0CwpVDZjkPHL37lIKun3+ZBs+5v
M9U8eV1AlykzU7uzScHT6vfHAIBemkYQc5zSedZLf+QAi0+nAtHTVweKs81zg3YnL5O01UG9mxKn
B77LeD5NYxlgAw0+Ib+pT6cwc8sI/CICnDZgkwI90z9O0hUfgniezYcumYIyrXgNRXZZgXN8h40O
lTwg9X62PpDDDfXD+txBZkNnkGwtx5Prhao81kvUuM+uIWDGFZ2E8VWYNJ4mEy/aTLV5PL74Y9XE
oEdwludaGJPvpBuRfaCX+DM0LnpzBzkq+ksgBfsYTcPk3nnGidyMxjp+4b0bfl3mNmRftE7qJa2i
dnga5kgV9xHvUXNvSONNd8AiMe+sgdjyPgxQZau+m6hv6p1Tma56EBHLxz2g13L+AvHrQT2CNMzj
uwBq8d9V6wb9vhV5C+igBp3wp2bs5zF1AIL0j6FrkN3pPAczOMdBoFKkbBO0dQ51lJ+DnLUPpdv1
H3smkz8sKpUBS3+g5gMKZwra7WX7zJYZDN4VGBBe+ID6Uzb2ThDuI9B1qI/eHMaOyaKpjsbnsVh0
VaUoKyWqTWGNjX+kaOCNsfqlKNJ8KXonG9oer2HIBEfi9F74cKnWfCp6wFmPjjdQfinyLn96TOaQ
lnlQuLtcDglNaQfw+LEDtuqj5wG+tetzJvod2DSdMgN7dkhSB2jyL0aNw68pwQnbpzRgoYHD40We
VQa8aQT35r+Yh6HfT7zxk0PITRHupOiWJQs8ib2T95QnI3gP6rr6A+el6oz2boxulgm0imkYtNUC
dGaS+93dlLhyetJBSP0qrXvtLvvJCykuyUhg9PTJ5SMykHGdRz9wEGDfAcpVmA9mFD3PVAJ88kdd
CeXcIyZEC/jQiTnZJ7UAhWcRuRIvHfUkuOgVVew8EEP4sfWM29xLPOWbA2WXHp55jPqDQ0dkrlIV
jD05yEgUZpfXuv2ilgTKyqIgvnMsvXaK4SElwqnAF+zY5zzvhxTpnNolaY/O0HEvPBlC6ZPl8LVB
ORb9kiESDnvgQZJ8+AuD7fudWzP6w4koZHGIM9RfRpwm3yCTJ+vHJOgX95OGQHV40sbIdic8VpJd
2wQUaSIRdBD2chQZj0iujeEeirujc0jI0M7P0eR0wznp0N+/QwG0+RDWZGb7CUJa8R1IUKL2E/ID
nfctYEZnZGAodtcxAqgU6gKGpFpz85UwdLLBVeQyIodpGorhGYAZTVOn8A05BqqV3clRanHu0eNc
gU6or32cPKnXRnFxqmUAi4bgFQcKTV9A7+mcA9S9A2F+Uz8vbqiBwAa1EioqBsCiDH3f0e9mAhfW
SyBY2wVp2ULCbD8tC/6SwfnLu5YgYbxv+pBU2VQacI0WoGP/mycXmFzVqq56CUvRPnsDF6/KG+Dk
JYgP4h+jSYZvBp6hO80GjvRU1zKEUhZiVyofjIZeZ5wlDTRQghKY829QfV+aPZg23FmnQ19V/HnI
J0bvp36MxB40wDidVV3M8R7QUKXvsf6if4jzxLn3oQ3E96H2+t+5LCCTnPZKFUkmtVf2KUku2qBl
QaFG4fNujMAmnwdO8dvjrhT7C4zviw66pD1CyaTk94Fb8e5wPXZ79xruB9S6lC1tQIaOQn0u4vl4
huhTkjFW0U+67/yNR7wb2/qBjSAK+WDk6EH7L6zlDHVjWb34dSs24vKVD7AhRHPZoVVwFtWhX/I+
h84OHfR+qHOnwpEwiS0d7bWPuNx23uQEWRkOdUmjHLDG8RtpuNrFOZLLNy2CDSQqCJ2qEgrGB0e6
9V3ik78CjFx70JXzjTVYmyXrUiY8Kpqm9/OD243lXedXItOQBD75vNhCGl7uju/cAWyK2RzMU6Qy
EOUbosA9gd0DUnOBJkeqhibLTTMfr0/WBRv23nOsu0bCweg3DE1+mBVMgdHkNDfqofHdnQIy5eBX
CGYq19+4mK19lWUfYJhYxDJ1kBpEu9ludutHl5luF+btqVy2si8rm8uG6+QmqluTyPxAxzJPo6lq
DnQZbyLU8gMbrgPypkrly1wcpGTDnV8L0Y4pCpJTu5WLXJkkm5/VjB1rW+RqX8LYPHrxcIq8/oRp
esASbWDt1qbo8ug39heUlcf9ti8Oi3TYsfSD+i4vw5v46jBFlnnE4C9iAZrlcO+T1a88h0JFClce
DhsGvvb2l9/fvD0uiwPSjhfz0wEQR6LLQVmpQkge7K4bxdoDrOxEZdCWDQRHfmC+nz9y7KNHp8i3
kBVro1vZiSWftD/WmHyPJouTgqyrRdlxSYR3S4YC82/ZdJ3MuM35S36QUJVA0MDpzkSg2L0+OSvO
z8blMG64kSGuo8aBHlfiD+2vNqJDGkCofqsY8m7Wyw9seA4CI3/qC6ywafOnJYeK5+zIO3R83ZdR
/IS2sg2878pS2Egd4asJF2k3PzSIUKHNNMi06lHAvj5TK4Zsk0tNRT7nLQ7SA5h5n3JTPJtIA702
5Ycy3JRFX/sEy5TnOaloBCZgcGpT9FaUwZw6dCsZuLYOliVrWcZRtLj8wHrdnwVjRzSAPZRyHtKB
tdWOBe3h+lytnEM2VCd3x7GLBHyGCapTUHcfgmUv4+pnWbSnoR1xx21+3/Yky7hbN3fa+GLcok9O
SfKzZ9FZ4U6DAtbehzRoUY63BVO+ZejI16LGbS7fFEVhRi/oSF9VYl9KtM/d9jGWqU+sq1romOIR
MngWHcnAupSZ1rsDYeWhnh+ifktY8oKMeydQsGE9Uc46SIqN8InNgqDWz0xRPQ0sPgx98FiBMHRy
kuc6zD9f/7CVbW0jfHjp50xJRAougP8kc0A+wFJ0F9Bww/RXtraN8CEFDoyyKJ09cOC/wD6296bg
khBSZVa2/X0Z3AQ79wMb7WM6RAiNEg7YK8Jor1U1nNDHNz9fn6cVb2zDfQiY4l0ALy+espf1yXNw
V8riEOWVfU0Msq7XH7O2HJYjKLniQTG6bI92rggsoqTdhSU3G6OvOEqbBxUcSdprDIJQCRbj44RK
wBMvdPky0yGHujxA6bd9hWX6vgS+tvc027de3XxGD5LKeFmojR6VtTmyzH3Mo8B0CHb2kAbJAjOM
qc+mLS7BtSmyDL1w3WWq24Afgi6X9wjNHTOlw2TqIp3Rzi2G1C9EtVWCeN/WbV7UamzziFIcvwK6
te3XLgYD3WPuV2gNvGkhbOjPQgO00hNcymou609hz7yD6qvwtoWwoT+lHFzHMCwEZw75sMwzy/So
m5fr7/4+LRbYOi8e5U34WbEJWqGBcr8iF1zzHYvG2ukP0AB32m6fe17viUM/4d6Rp6Sp2cSPtBUF
DJIi9xeEmSdimm986ooXsxFCQ8TiQdSS7dHHJT44YR48Qjkx3vNAsawh1GRkElug45U9aHNa0cFX
PG9dZw+ckNktYc2Oquz0wxioYofkMttfn+EVQ7KZrSC8ysVUdmzf5JU8QLYyTwFU2nL8Kx7TZrTy
QnQEDwa7I1baOWmkeTOkk4Jd4Hkyu/4BaxNleYKoq2PPd3u2N1rcTUPQpYtB2nnwqtSZ/V/XH7I2
S5ZH6KciIe4s2H5ZvObgxt7y1IRBtXH+rn2CdVP3wokuqJY7+7GIaRrmHfsEui2VEaQrj2qeyo1y
88pX2MAh5jhsIg119uioZJkj/QYZ64bfOPol2nxjqkXY+olB0WpfgTX4E1qd0dbB4q1Ew8pOskFD
XgupitJvsE8V9FWhjTA8gJ26ejQ95DhuWmQbOhQi302DHoscNkH9kSWRdyok26JbWJv8y4e9mZ64
hFocML3O3nVkuTe+42UdA9vlbe9+eeqb0ZNERSFUYtm+hjf+NobFcOIVIO3XR1+bfOssX5ZAAU9Y
sj16+po7GUz5HZlKfVcO9Y3niA0TChTUPAjafS82gKtCPlX3lC+oHF3/ghUTcy0DzkOtwcZZsL03
GH8X9PWd6OVpKNzXwTNbuiErYbvN7ERLlHdLYxIgBcaspSNoa/z7SlV3lZwOuHXtI9hzAvLL69/0
/o7y/4MbEhocDg2+qZtasjNeUO5ix9vi5X7/tPNt4FAzR24sBEbnbnLq4vFLjAa0vaBzalCYz1xi
tpQd1r7DOuPB998oTjnbu4SDtUj7DqoupdyYpbXvuOyIN5YBexCV5jnbB371q+3aKmW8/zH5/hEN
+P+0Bbptri/H+1sM8nr/fhBklGQJgQ22xzZIvkGGqfrQ9nF/cnHR3Xu5x29LCvk2akiWTCW6cZI9
K1SRxb2CDiKII7NcuO6Nk2YZfO3EieeFswPBvvwjAXADl7XqB0p9d5Si+abj3Rbx6dryWMe3F4Qi
dEKP7TVHUe5n0sw5vxcl6sSnemIoUEOjBtfgWAP9cn2d1rab5QoaCq2sXhhnH/We+S0ir/3EYuM8
3za6dZa3bhcof0iSvVPqJOMYfUfKUm309V7O0v8mBnybvcpHp9ji+hKjk+ozcAbFvtUCIJJJ3w0O
IA0QdTpGzbxxoq/saJvICueUDyRQlyDgBSvGDLapg+fqHuIrkA3qoKexsSJrz7EcAFLtoaoBuduh
VArrPDFnyQg79P5GBv7948u3qawISCRAyoTxOXlw9IcSQVX48fpyrw1tGX2Nmnfp5Rg6B78tYE1O
nobNFop8bXDrUB9GIQs1APISlS+uOZrut1/c+N62gQMECKAYhqbBF9c8jt2de1uw4MeWRZNI1S1L
wmQflXQ4NJQkWTmSC0xH35ZK9mPLhLsFm4XUUbIfhY52oJVesnHpouP1NV1xEDZrFe5wxkAeI9nr
pEMAMgxzAnTRor5eH35lt9ukVQD11DFYpAFkCgcwLtRHqfNMLc2hUNWG4a5sHJu6CuqfU9IQg13p
N/vRazISkIMAavn6F6xMkE1W5WgIFzm+pjslwmzg3yekX66PvHIa2CLoTdyJFqVYumOxC5wkohp3
QopHHtDGkk7ulozG2vxYVstzt3UqoLp3fn4E+CpLVJlSb+uq8j6Ps+9Hlt0GCJ0AhbkMPwEOdu45
37M6/hzwv1FwiEKxB/PGruFsB3HTjYlb21SWPVeE+tGkJsBK1QTc3nKv/DprenIuofZ2fW3WVt22
6zEQAmrq8EYiRgntk4m6jZHXXt425zEJWrfHfMn+azjlWQR4ifOEyHZ3/c3XxrfOZHT61CClxZvH
yAiNYQSYXZy1Bkiy5SZVQoBwLleCN1FmtQQFWO7xiG6e77nPdrC4Y5n7G52fK3Zhk0flbthwUWKG
QB1634AuJ1yiLPLUg5ob0PTcaNg2dZSsXKDfL0ts2LKjBl0UNxGoY34uS/NmfvycqqZnI+bHe+gg
yxLw1Je/ri/vysa0iaJk1wlADjH2RbKqRVIjrzamfWXj2ErmiN6agbhuvKMDP8HC/qdcIEP+FI7l
3+svv+KKbD3zOG4mMFvh5fvqsxh/TvIxbj7dNrRlsJIOUwESAZwCIU3H5GuUfJ7Mj+tjr825ZbJ9
4KFNYb68tnnpxzg19RaZ4NpWt4wVRFn9Be0BZ9D9mZbvAFyepDxEwXyIky2RppV1tXFdS1xOpHKx
zxcl7/PgLiavEW123Hu+Pjsri2oju+ToRJUb4Rs8bVLqfDLyMZc3USH6vk0MNSWxn0yqx+A0z2b1
vbuJwQEDWzYaexAfZjHinsKv8vt8rsnRzxV/vW1OrDO37MJahw3mfBI/atBdm7DNgnij629twi/b
9I17KaniUdNgwuMZKqr/x9mV7MaNs9snEkBR87ZUY2zHKSfOtBHS3fkpipooipqe/h71ys2YpYva
BEEBJsXh+zidwUvCSxfNH8pma7rbyjeWV0awpgNDHu7b6LWNP9Sk30P+a2N5shVuxCklXY2tDWIp
IzXwuT+W5iA0PdzX7UagLi0MLYE4x2a21H/hFuIfHqgVeMG/3Fe+Ea4RF0XPkw6hBCk01ztEAErC
jSK9XbolzZjwsqp1Y5oM6HcqH5zoSKff95W7nq/fzBeQPWgVcZQrZ3XtW/eTH92loeB5JqLMg1HI
JEoUXZHkKZdJqjx53yw3FaB6qHoPoB1hX+l/7fCAEqijTrYANJZZaALJEj3MflysA+l91WW0q8pj
LLcMyGyFG/Hp6UQDxyRD7HofWA1eCtgx9dZNpW2SGMHJgxiyUjOCP3Grr7wmfKfycWNvYftwIza1
FxQ4J+DDo+lzkvDzxJ8yeh+0Fa+b/52FXeRA0KlA4V4oTuX8tRQfliw63J7iti83AlMVfQe+WYNd
0XoGHGBYl+zHcGMmWrrcxIzlQw8DedjS7Ku6PE8DP9JgK+Qta7MJE+v7JMIDHoouvK9FHYBRVexU
9BLLLWFzyx2aiRSDrG+uY4oKoMX7VAa4pMORqZ068E8qKAEErfgrIndJC3t/2BIyjleYxhXJISRV
lmb1WOxiHg2nRMxbD0vrEeOdO0FT1WlY6nbM2wpj0R2jGCDcWu+D5IfIf80t2eX9lN6lGonGGFE8
FbEvqkVgvo7yMgYR5H7BKxgjl27cvFj2fqbMk4LevKeCItwH0XMVT5dg/DSq7039a3T1xs22JSxM
nFjoV1GR+KhCFZdg+Tp60KraOoTbZpYRz+EE/HjioOxmdj7EztfWkaDR/FXyYU/6VIi7gN2eiQ4r
wTksxwrVDPmvqIl3a3AXOJJXW0uBJQRNPBge+bC9zKF4WQ3gpZLk4zIPl3wJX2QjX29nJ0sCMRFh
EkiK3nXy5FCxcnqesrL/pKdlA6hhGWMTBQbncRmKHA9KYEG1ei9h4C0OcnbjaQ/XsS3lOVsvGdtl
PIK2Dp3zGPyZWZ34FBbnYGZ0RypnOeILmk+3u8oyq0zVp2gsSRTVXnzgMvwplmQ6FXQY0gHMHVeD
QeeTbHxQnrtxuWeJQRMfVixDE/nBFB+mpjqzIvg7HpfvrFanxR8/JsLduvSxDZKxaosi5GBWNdEB
IpZNymNwjWGSAV2cAZvV2z1nm2Tm4t2OwwR6VnSA9kr3wY8S/1K1ZXHf3tQ0zOYSUuFgP4QHEs3k
Y5CVkz7LMknuw854JjCs8/hYgt4b7p2uTwsnBLKZnkBNu28JN2FhIekURBxK+OWFnT5CFjD50C5O
/vuurjdhYRB/Egkt4uAQl1Bc/UDaacGVp8enfGOaWsbWBIY1ZAqBvR+DQ0OXfs/wv4eoI+G3259v
iTkT6kUVNJn8aggOc+me5uw7b5oHHkECePEePChV3+mqCnfbNTzenETAp24cHargwLQD9i5LFFi0
dynroXBjwYYP16QUfPAOfsYnGHLBFWh6wsm4DDcyrSUHmvgujRsyOMJ60IIvImg0VH/TaDm5lfvs
Ocv/bg+FrQoziGMIHBa54x9imsXZmQy6e5zd0nlZKPWeQ9a1/sbW4N0phQceo7f8YJlyXqrhCwzM
mj0Lpn5fJvk/t5thK9xId7RyCNQMKu/qC/gzHsO5CatTGQfi633lG93UzdMCYqcuXocWifVJO3Um
v7PWAZFwI9+9GxPoHmN3g8O95hDsHb4QGTywID8LwFp2oYBBXawh2ujUEFifBp/s7muRcYCZWZeF
LV6YrrBRah5HJulHN+y2IPaW8TCxcPCryDw4otQvIp68lu0a+J/q5FBDbAmOVne1wBTS4solALw7
+RNMrOkxDBp9XMpmY6/8PjQ2TExEHAMBdhqSgD9p3X6Y/RYsjnEPePcn5sRP1SqlD9Hd5yCpfiT9
po7gu6s2Kl2j9E26qqYwmJdi8a+6rKuj34t6H8Jx7hjBi22j197dgKAKIyOOqoGddTI6L0TCBxpg
MwfCDzBLEVOsDqOT/YD8irexitiaY4R8E8bCH6K+eyGOmz2rthD/G0FS+uwQh27hgqwDZYQ+hAuq
DG4B+gsd3WclRXCeSe+kLJh/zXjif4wZq3dZ3Tqpn/gfnKze2DjapriREsLFVwSy+O51pR82qXQX
d3iBhUdbbBxEbBUYGQE0+EnhajS80oXz7gjb6CU5EByuf9wXP0YGGB0wORhcEK5kWskwbAmX5LQ4
TG8sLe+PfmwC6KTvQ4eEFsl1NSqe8OYIsZAPsXDB+u0gqhJvvCK9302xiaRrYF8vapX711gP9KP0
3fhLjnf//e1Oend9DGNTd0s2LTZxsCB7qfyi2ulChQe4XPzEFMtf6hJGNrersTXCCHx/Jm3TtUAm
kz7Sy5EJEvLHrgN7dmMrYRsMI+xxywaT2IA0LzLOxpNikB7xg/q0jHdthtBRa8vepK5MSxcOW5pc
4T49J+eYEAj59FAnWDYSl60FRpzPpSwYRHvrF9blzi+fIkuJvoPUZyQr8v2+YTBimtdinCDN3rxy
nGaWHUzDoDg8BFh5b5f/fvIFyu+/nTTDE1E0UFr9G/SzoYNyUFRzp9wJIXX8IQnmKPvuKvhA5xfJ
kwRvZrertU1iI9KVz/2+b+voGuNpZfJ3tczd8u/I9Yn3Y/SpyqDnTnO6cfSxDJSJoiM19N1wImle
52Qp9xyGBA+MB166xFO8kRptVaybqDeTLXTZVJB6mq7IwtWTT2dyVNmc/YLb+rixAbBEpGn/yN2u
CSFb5F71NNLmW+UHQ3JlSeNtYA1tTTAinoYkGoKqgGwLzef+zP1E5V9JvHjdoV1gmLoR95ahj9fq
3/QUvGrDACp44pVnMX3wa+dr42DnzQPYfkZNv8WTt1VjRD+8tiCPBgeuq4S1RRRDxRlWoMku7uK+
2XNYagzeDgTleetRzzY6RjKgA2QcReSWr2NWdlGqdRk0DyXGaItfl6B//rj2DWMTZqdBPK1pVrWv
McTWqt0Yqfkzboh08ZQtFZ5vR128FBA/rdWqm9U557FXW1sa29QwsgREsYIwApr+2hTVFy0ku+Sd
+7wkkAC5Kx+YEDw6UqqgyuBe43jVR2Ek248ac4GBGfl5oHojm67R+E4fmlA8Dh6XdNuxfpm9ASDq
aYInJvRPfeyb86IIsdgJ7ucf57zSfFc4UxvcBaYKYxOhhwbxJWKsew0H7Qf7mS36H7DY2BaSxzJC
JkQv4wUNILUVXiu8/z76qq+hlpZEyTn3BsA1bo+SZY6baD0SJhCq5b13DSuEzkFWupCHDl6QG3na
NjxGaqgW0DAbkeP8VK775XaYVqE5CBAJdqyYGPbrq0eJRWKjPbZOM3JE1i2FAs6TvUB8c4l2PmfF
JRYKK3hLNy0bbJ1mJAYdLA2ObWK5UuJ64CmSwPOXFK8GEXxRbo+Lu+4G3pvXxi4h7EMaxK7KcHTO
BvkS96RKYJHFsScpdzO4cdUHlgU0+d1BMSGHZhZQd3uwCaB0pZwKOogBNKvyb9xJkv54+5tszTZS
Rgz1+UBnmPDad7qrD12lcVfSWAT7+8o3dhDMkwQuyF1ylaqTzl7Cd3JVd2N4eLmrAhPhp5lMCofL
7pUCxvZBQ6fzsMhm+ut26ZapZwL8lA9lm7qgOErBg5LibNh3zY70UvRpEIdsi2pjq2bd9r1ZbMdu
1I0Li1DoX7I6eoR3p/N7rFw3ewgmX22dFWy1GDsHBkFjMUOS7KpoPoFd7hDooUXBqZfuBqLfMptM
yB+tl85XEHC7SqhBzgfWZhWAVrnnbgyHZbdgAv90trqzuUX3SogaziqHyxzsHPOUjAHbd/lQbuyx
bO0wkkHW1Xmd5y7a4UhOj5zPQwgFznoTtGvZz4dGJpCdFy7Ci/pXOqruYZXha1KGeKdY5pZkuebY
MI6nNvTFshGIthqNQCd0joosUOxFO67/HRfP7U5ks9gz4tZ7nrX8EXq2d1E2Q3gi/nc+Yw3NyOgS
/zqWbgRLoxg+ViCJw9XrrrA0gYI46CSJB8PTlxCumCm6bD43U8nSAev3RhWWKWBiBUNdJaGPPPta
Qcb1Q1jNzpPXe959S6gJFhSg8Iy5P9WPuFMjZ4Dr5aUqVx0nv4U1fRSuCb+bdn23eUP47zP0O4uP
CSMMHV5VURS32Np0Tn9WRTHnr1pPeDkMJbS22C6EVTQdNP/Yq0E8LT2/0JwkEpSpBSYDAXXYIYZq
ROqHtTjQfmi+UJigl7twJM2+GjsZ7mTeJ/IphKTtctTL0hdQqC14tOcuHfKdM0aRdx4jyCp8nKBs
0z+RASIjP1odzhIW20VO1KkdYbq9sV+1DeKaCd/kVRFJiFFQPryOjpNcQVkbc6hJOhPdOE5a8pGp
UNfUQ1QWNQ2ugpbkZR6h0iJyFT/NK0P2/2HVZqvHyEfcK1mWqHp4JX75hc+hOutGL6m34F7SK5dP
90WVkZREyBNIWEv3SnHaH45cKDmnmmHTunMXJ9g4H9vaYiQiXTtLkMB+4AUGcdXzWIbeScC/JFVU
YG11xbiFWLIsd4GRhAiHcHw5c3ptVBc4zyTyVQQdv2pqT/4Uj/19c8zEQsJn1g8ySIM+ji0IABWL
9KFXW/wFywQ2lfY0l+A8ldq7NtrXJ97OfXeYSNN7h9tDbivf2HhQaGEvyh3gBgD80GXOHNbtHBEE
W/dWljEwoZG0q3o2ciSdsVm8+Qhz7268aLztNF+h9C3V9b5mGHGuB9k2BYuTaxuR6qHzRv6t9Du1
MWMtS6e/dt6bLBL6JRUQMBIvPsdRp1nGI4PqwZHpAXBjGJ97Ht8i+Nr6ywh0zTyqk7kfXpup9w88
Tz6NDk7vOfO+3ddTRozj/cSHJFKQQ2Y3Cn/SGHSoNJkWaFbfLt/WACO654zVPo9z8SKgRQgBa4iX
ZFOudj30Iu+swohr2mJ7ryo8P8xRU32clwAy6ASa2I9dT5uft5thSVImkHJu+zrqGo39Weg+c+5W
T8rhdVp607xzG8+5b/0wQZUkgVjzpDDcfj42eKuNqdN+UwTi4adGVnxOIXBCgmx3u1GWqylqTK5q
8twy6DP9QiEVvNOBP6YyCH43ZfMpjCFJLpuo24OxcwZd+e/bVVr6kRrTTc7RnLS8nl5GmVOFe/G+
GvehAlxmr3g4T6nDcmfZaJ9l7pkIUhq7cGxri+XKYp2VBz/K2x2ZKQT+Gd4z09stslWytvRNMphb
HTsQosKBFqItB9z0fpzLrry0i9zSs7P0mQkcZQWdRz5lxecmbOgTLJmgAd8WbvnAAVR4Wtys2mJE
2tpiJDbU1HdJjgtJOAyGKewjzzCxmi/OErP9fb1lTDkV8KLBkhhfVdHl0yGM+uQrVOdc57TwZdni
JtnaYcwyHGxLiAYE3pUEQfAwkjB4EBOQ4Uzld/lfh7Fn5LWQw6/HxzYMeRPOjiecnT02pUkFC4Wt
0bAsMyZ+NCwjF+L31P3FZ6dz01hXIT8WGhLv6SBDgKFVQLJ8V2hYo2wMzzrQ75wJTESp8GIJeAXx
Hipc8P8cR7n0X3O3YGJjR2krf71BfBMsAhYMWdLGHvziJrccd4QmmfdISTJFGxnUMvQmpnQcQyHy
dlyuJCoaf8+6kX4cYSEQ7oXw73wpNgUGY6DaoPjvq1eo5Qf9rslkBiYTh1Pv4XaY2Pppbd2bfoLn
QALus2aPcRGBUQ2xuaZKpyXYwqpaUooJHtWDuww86rIHSf3yQQCQMk+xuxe4czo6QbWR7G2tMGKE
QvOijxVuf5qpLb4TgrU/hg3OxoHcNtLGsg9Fu4z4MJG5Dk6p0gq2pQetOHnmjt74fksNJvRSdp0D
j0aur8DPqxQU0DoVHczihzj7etc4m/BLkueB9OuifVUIB70X5RJ+a/y83/JjtqzwJvpSwGslI0ND
rjCD6B7BjB2LdGz05PyOBwpLB9gq+HAlFNh4QJkPRgmMf+uTRqr2von8B0DT17oDbrK/6gX5bBdn
ffRNqCHeeJT8F8D4TsIyYZmym+ph8jLnSqgHh47ZL4n6n58H8ORm4yKCn9WMSzp4dQUztjheCyrP
JzxSOPEeFjK5i82bL+l4yHAND4GhaGjzYaPlFjgR/v6/Mew7UAomdBhfxjDx0grcuwNEwA8NS55k
4v2G103+IS78MG2J/lxm7rixIbHEton1DEUEYx3wrK4Vd3pY2SRlCrc9cpAxJbvJ2wJK2qox1tiq
Fo4EKw/P2k2r5ZW28Ec7MRZ25DCKuE6eFgdboI1xfjeTBHhq+W9fxmBG5kvAxIWRSZ7DErdgMqvu
QoijdKMpIS6Kl350hgukVdW+Ahz6NNTwz74jxlG6kQWbDvoYQxxpiNQFLPVxND3QDIKx95VuZMEm
gS9SF8ywpsucr5UHNGGyKZZg6XXzJkMnAFz2/Yhrv8AZTxwo2JM3BC+3P/zd+RMQ8yYjbtsV9o87
xRnIi+xhDMAgz86inLJmTJE0RENStpSbBprv7qZQ3/r7myWVR7XqQ4j/nqrKPTUsfCROfFZR9akb
xJe+159vN8vWZ2tz31bD/QwS9pE+U6eo+2PjLbI4JSPR7PvtCmz9ti5WbyrA4uC2sSAY8DDyX/HG
2u9CD0+S8xSQywI/0vsmlnnJocMY3mQVBn9mTnEQQy1hhTfeJXaL0TACWrhE+WTJ9FlP2vHTTMCr
6dg5+bwxDO8u3Sif/reXRl6rEQZcw0UW7QRDQmeYD7Bom854hNjy6rbVYQT2zNsMilLFfOHYJRyF
BO5B1vk/qoEr0e2xtk0mI7hDFuVaedNw8oveqdJqgj8QOHdkk9xjqcC81lAD+NVQ7h3Oswh/ynhc
OeHT6+2Pt3SPeZfRtMCgkzjqcbNQ0OcYnJVUUvlU0Gzr6G37eiOkISrlsg5EqEvTt8Vu7MMkrSe2
pRJpK92I5CbvYglpYnw/ZAl/qg7Q5jVV3O4cW+Frp72JYh5FRewFwXSBDgLZzW0dp5HchEvbSl9/
f1N6RUHpgR2dPocwW/sWNhIQREdR9vW+jzeCl2RLPfrwPDvH/vJL10mf5jrf4pvZvt2M3EW0Hiwq
p4sQ43caNuMuSPx7bvECYh7a2VJXqqQtXoqdotvNbpE5oOXN5cFr8eAQ9DhWb0SubfIbkSthdhwI
LuQHFmX8gbGEf4xzBU9JOW3xiS0dZZ7Vw3ECBqRbmgufGoAv2/gEBTR6zyNGQEze56yjKZZeO13k
BK80QH67Q+HUw0bvWNYw85CuE8FUD/Pyiy7LF0nhVANcSH5a/XyCRt6lPY82GAGcgSCQABW7XEIa
xVBkIiUIhu0GIsCynTDZnri/yP2grIazHEKyE1SnIEQ+w/P4hJfT5wmeynfF2h8n9ZwnIIeV08Vv
udgT5iPHya1rANsUMgKZlW0ZLZy5D3gbe2LRHO46Bq7QfV9uBLIE+sv1ckefK2eed0rFJA0G9dd9
hRtrL7z4GrjZ+sMFKhWiO0E7Dx6cActptfEgb+saI4B5med5NAbjJW6Bb0sZKXQA517SbWzjLOWb
dwu69nt3KOcR0cvljlXTq27vPRSY1woUd5PBkGmsLmzFkbRCHQOnGva3+94SvealAl64VudJOl5I
3shTA9XZJzijh4cRVpFQMmyL+3LQH3cHuCpSkgzjJVQCjAmq2S4KtyCllgRtXhw0uo68ukf/A55E
HlaUw6PucaLstu+6bUO8/v5mFaYy1y51iLqIImnTMSrIvh7nX7cHwVa4EbqidzMPV7p4ZNCucpf2
oGqqKHkKgLNp6f9uV2IbaTOEF71KsvbjZWTFM0yUP8XL+Eqr+qtD7rojDIjJVhzl7InEF5iqg0vP
GVT/diQCxv92A2J09R/XQyjdiGIy5mXRirG/+GDuVhXg5LBNmqfoGDv8y0KzFB7C9yVqk6gI2NbY
znLUQKJO5aNocH8wjrN3Z+lrA/87l5pKjfl00e3cpDFh4piX3NtI1ZZgMCmKxOOqc7ypvzQxDMVF
z59nJwSikUdfbo+DrQJjKVZ9R2K4CUNkex7LT6wU3S6ElDBkVfty4zrYMlf/oCMCHtXMI2FPoIf9
ZHCGPeEEkpxbDSJHz6U+3m6JrRojqFXvUO0iDC5EVeivwg2/qlDHe15IQJUaUc0bY/Lu1W0AktN/
R7zyvSzIAyxAIqhI9ABTzeUjAbQ62eEeoyjTRoGJuKti+CA0UaKLq5NNwLPcbqVtvIzA90PR8YbJ
8YJrvmrHhAsKU1t9rSU8we6rwVjAmQdJibBv8MrMAGGKpwxwrLpqD4PI2rv0qtGFRvRTr6UUrtpI
X01V77NMf27mejwqGT/lONtttOTdTAwE4DqAb0ITW76s7kkzXGg36UeApIZht8AV+K5LAJRvhL4/
ltHsj1hGshWPV8FK/uKQrXPou9MZha/b2zcfH+os8pt8VJeqm+Zjswz56d99YCU69rRMW5d9784n
VLNW/6YaHLrArCYwSATHJQlTKkV3EE5c7ANBso0Uaatj/f1NHQ2MBQHaX9SFJ0PzSAGVmd0++JiP
W0++tgqM0Bc89Oo4oXhHUJr9hC1sfQqGuEyHsCL721FhGw4j6P0cN60N/BEvUL/iB/gY6WPVZt2e
TFgSRwq+1e16bE0x4lsWpEkmrtRFT2BsqErFkB5T5aVryy3H1neXXgy5EeDCCWQkW91fKjw1pbIH
gw/AuGgXTgAqRiq85LJjh2T96XabbHFoRHsDmbbaT0p18b1FpDSi3wD03OKMWgbGpCJqvED0gtTj
hSm67JqxAsrVx8Aw7o6HYJBblBBLI0wpf+33Y0bb9UoLXqt7ToLiEDAYeN/uIlsrjGin5dA69Uz1
mePa7Im2sTpXEvhEQAqSTx6Og19u12MZe1PIP4ZzPBeJnh9GNe903Tw07nBkQBXWUqfwv31ZwrvI
835i0hJn4dB8CHosxT37htvAOfUCp9gIE9torL+/SSl4mVgmBmbehXUCHkykGnYQbPc3RsNWuhHs
vBFemTWQ7JI1i46ARgUn6NzedfxGxxghTgrilYOE88iO1EDeyfXunvvD1vbE9vFGeI88KzKOy+PL
DC+mj1ngig/DxLc0lWylG7Fcta3bTZBVwnoxY1glOr5mYovUZ8l+Jp2wijLYR+UFOp4FY1oVeBHI
APA7wJb0n9sBYPl+kzbIM0mcAoY5D1k8fBYLWXbAWN5Ff/MTkzM4N0MVDfmMzkH/BzsOvNmhKoXe
lbkMD/c1wFiww4Bmrs7c6d/XMpBBqp3jOj/uK3sdlrdR1RRLQWQ+XESLbVk8QstUjNHf9xW+jsib
wuPR404rYKEAX7Mk7aJpgTMf2UqgtnE1QpZlYB3Os0TXhwlUHMYWbz5V0n++79uNkEXi9wk8l+fL
mGuAfXssjbP0ft8u3JL7IyNgcU2JG7hGr7NmlEVKuVuc5lo5qSRh/y2K701rkRG7Iacui+MRFc1g
xIEvoKKzN7V3IUr8xOT3NV3DavgQYStJagldI0m/taTemJqWzPAHvW8GIybqa3w77xFL8eCFaRXn
mP1Rndxzs4gGGItw1VSSDe46EE3j9nv4sCDzgFa6sarYmmBELm0rVWPfMF+kjL5UTR+s6J4cHhOc
H27PpHdPpmjAWvObEGvaycXDHi52VcJ+Up81v8CPc9UeGNuY7Rgc6M5ZCYGxVKtp6VMn8arft2u2
tc0IbuIHqgA3dT5pvOSD5Bd76ewUw/5ePQA0zohwv+4zpxOU49VvyH9yyqCAPqETbzfAkj9Mmh+0
TGp48S1AczMXtiJ4E+3hr93TZWNoLEEeGkHeOAp2ZrU7nyrtPgPCfZYeTcOhQSxmxfF2G2x1GPE9
xzC690CD5EBvV2LH2/pHjH0LBNOG6wB/6uvtatZw+OPqzocP0X9nmaQBqK8qmUFyicDxbsmveQDO
vvGr+kNb4NjVIkI36rLsV01un+ig55cs2XxiA38WfnhZ33OgVH+CxOZhZt7vvu828Km2qozo18p1
Z8cL5xMEpmBD5T5LUuFGkpw0D75AqPLYd8M9ekboQSMT+ODZ5HQO5hNs05p0hv77vivGjS6zhGKw
/v4mCVCpxJyXC/DHrIbxucq8HtZFDISByWXtXdopaIIR8AwOCmoCXu/Rj0t2lA79jd34Fo3HEox/
gMqKBYaZLgqXsHJd1/LvWNPvAm/jy821vA6WDGI8Xr4jCYQdgi9c68+zlpeBjUcIGG4QrC3BaILL
aCAG1WqPnGiDR7a4Ch6a3n/gGi8ZUEpLb4eirRIj4mkn5s5RDuYoWHoxn0DeGveiDR63w8IyFibU
bAbheQqCxj1JL/wZchxTIg+Ai9vfb5mrJtSs8SGgqpvOPcVVDZozgQ8C2XG8Pwdp4CT5ltqKrQ1G
aIcBtj2s0ThdR8NnWoVflnYr2izJ0KTN+RCfryfprSzdae8L8WV9bPaTv0qoBkZ02IhpWwOMmNZR
19YQvejO1YA3Sag5YhJtUrQtuwYTTzYmQLiqCOLLohqPFJdyCkLVAOsfeYFDAB+uVVw/OMtwvD3m
tuqMdZxlkKRjqqXAZM0AgK2gv6yhKahaPyDB+bxm2xaZN7rvQQ4CgEbAC3jbd3HWFGfq1gNEOvJ/
oLW4dWK1jYz732wbRvMI9UsXqapNvJcsY9GzE8thI75tpRvxrbWcfH+uqiegL6/UjQa4+Qz+99sD
8T5E209MjBkbMiXaLq+epHBPNABCFYCV8ADRFrmLMRx+XnyJVV3scBXV7ce4Tyet/prmicKxYPMx
2ZIDTDSaoHRxImyOnoSI2CvlmkLl3wUet63vEuJCQ434pyKGXBDLnEdR9UMqx/WOOw69tAcV5XC7
My2Z2Ft/f7Pqzipqw6QJyyc9lWqXA9P1jbZdtpuR7NkeKgts63LKVpORC1gEq+owytkTb/RfVC3z
D9wbzvu6Yj+ncZ5/3G6PJa+ZTgVSBZkTOkWF9tR7KYaDBqXpFE9hm/YBLkyGkDWX21XZJoCREPwg
4DpPEvHI3CX/wjNFD+Myevu85f/crsGytTMtCwQwQUUMG+OnMaDFU0wC5wdrltI71rC1+8kG2Vy7
3gtgkANLq40JYWuVkRggnI97Mh8WxlU+qJNwiuJSOVWwB1fl3mltZAfWh20EezX2hBtKAhwPNAxB
RSt2Cb336caEsjEHl3G5w8VTJXChlZWg/KscgDZctmxpoFrmswloo70vRlIFeB4u+/jERHTBnRNu
2Du4pbd1+OX2FLAMxx/AtqDNSEsyjL4SyVF6i/qL5f6HoAC85HYNlogxQW16ItA6cdvyiVDcfvDE
0QfAkPmaC9wUYCjPO4BPpO/yq/cTE+Y2F93kknDEyHj/CoM0IEClg9uF8el2e2zjsq5JbzJaqFiM
rw7FEwPLEadUPMtWYULhtFpC6d4DYGTr7s7Wc2YCmLpkUQiVp2LpUQug5mz6ovDattO+V3hPLqEO
vYevgm4zNgNxUySSgVmd7zgE8jCZ8XxXuuLldp/ZZpkR9LISk9tDXTnfiQD7WdmADhM306+2o1sk
IsuWwDQ1mIoydKtQVGcRFZdBNRO2g9HWi7bl+03sWzXF0cyAkM13o9t8oqKFjszgv7T+5mpv+XwT
AMdZAPJsE4w4nfru/4BkGFLo6myBey1z1gTACXCLczA0y7Po8p/ZGB2bfDgKKKSUYjjfHmJbA9aq
34SF6hiDWmTUYojzzP2l58GBqV0fiTuftkz8m5y6KJtjrzyHQ/jT9RuoPxX56+2Pt/WPEdN8mhLf
FW55pkQfaDicRcGf4zo+NzTe6J/32XV+YrLcBNbzhmKdfRT+uB85nq05bx+zoBAQnwTQuuudXa67
p6KffwE/u2VKb5u6RmBTmDh5rA/WwF6a/gsR47Vp2+glof7v251nG3kjuOOiBQSmkOV5Lsf1vALV
p7Zsvt5XuLGWixmSoHWZ4POx4YZoIvyzzwvacFfpJgQOAM1ocIp/Oydb+OPs40WzJs7Gt1u63lTp
ZxyiJNMQ49vBJ4U/sF9qgMg6muaTHHf3tWBdO96EnYwHnD9mbEZ2SrohxN5xQnAxi+4r3QhqUbp5
oeBpmu/CfkXxCWhlbbP1bP2z/v7m2+NK5VNMKFIGWxU4AehZ0oYPKm1HuaXeaIlsYkQ2cSH1XruA
qOwkLV/gL/7Ai+BLAXBlUW5hhSwBYALfCMv6UTg52lGJZd5hR4i1cxM4buslI4CV6KBPjXyHFrRq
3IFp34ICggeSnoLHcnucbXUYIVyVLl9A2EIdYSiaM3hu/8TFlO017miPt6uwdZIRyBLqM7xkElWI
JQoewIUNLyA3b4FZ3x/nPxT3QWEYIOmaOCe/hr4YpWkcZV8bEVxagOhut+D9TvpDbV8VTdnFY4kW
qAr4BF6z4ZCpOtgX8bxlKG6rwwhnXyVe0Ld+jYFgWfR3lfuePE2VCsZ9XzWjvGu8YxPdRhVMs6Mw
R1OyEHlPJfo7bBCHj4GEgt99vbW28E1wly5U/Z2Sk6ObB2dIA6edrPduvgXWene8YUBkzFhdhFPR
LTAgalz+HLbi+C9+WS+Qpl6BzLfbYKvEmLMzFrbWr2b/IDXAjCC9Y+v0qWj4c+5tSgO/Gxew3Fuv
A9/0E3T9J28MqX+opmD4xH3ZPEKXBRIat5tgK349+r8pvgG4vo8jFE/LTP0lMtBBgm5Mvt4u3dJB
Jgy7ch06RIL4h1ALb8dcfzzQrnWKNMQbYZrHAv/eV9P6BW/a0SfLsFSsq/6PsytbjhvXkl/ECGLj
8krWIpVkSS55f2HYsk0QJEEABBfw6yfrzkvfmpY14ZfuDrejSAI4OFuezGdULN5hFOtUCcCDej3c
x5x8//Mz/jXfwlZcHVnwgleXMbL+OWsRJffmRObxGRrBZ4KokFzqgH9+zmurdtmrf3xLVkM3ueut
fL40WuIR89DY7yPx41Pr/N+00vAt7L+fEcMf5RPYl8CdzdoT2FrjIqqRn/75C/71msKv0//+dV/7
uqMAsZ0veLMPG3QoMWzX9e8gStq9UWh77eBeGXg/rA7DrJk/tw4xf4hoXXbJm9DL17b6yrIXh1Ed
5TWYSkOT4+DG3xcAF6dp7nZxwvdvT8P9+0rRa6y197EnQ0P8OQeZKAg1MbWJMLm+ZdNID3/ejH9f
KRCW/vdmcOah0ZR261nmkMie54yUc67eosN77devPFIV22VUy4IPEGtSgI3EFIDuff7zq/+7JdBr
PzQABVjHm6TQ9gkf41jeLGp+ny/uVnZ/+/5XRk17JxzHoPUZyP2bkOuq6N6Gp762OJc//4cl+3pb
K0Oq+WxAPVz2U+vKUL/p4147O1c2XC0ZEl5ix7OkE2Ym9KzLlLvtwMKbmsivfcCVITdpQtZ4mcYz
j+6n6lfa/tX1Q6+x1F5zzHNrpJl1Tn7HSaL3ak31/s+n5rWXvjLeVaXtKtsK60KSfa79O8XfKu69
8tPXqGma8ABe2hg/jSbrhIZOLf/uzqTXQOkR2oi2ald3BkvdHZuXTw3UuwqavUUh99qrXxkqrstM
iilz5xwYge4dyS2dzkwv5q1S8SvGeo2RtlazfvXanROTnCM9flkwmoaexxdAtD/+eWdfOfHX2Oja
TySu2tieG7E8LB4ttqhLbr18Myp9bZEuf/4Pgx1dp7oedeHzCppgkLmhVjGS9q9cFs2u7DUGMXC/
hMGdR5PPRTcu31CnfYtl4LXVv7JUU6l8UG7Bj4PT+BjF+XAT6DidXJ4AKsOVe8O4XtuCK7+bRckM
pYAM2g7GdnO5CQ2WwEXT+IU3lo67P2/0v/tfei3DIhFS5AMfpvMQtQ8rYdBApZ97a2/Xmt4x+lZm
/spjrnHTNSS/G2IYP89O7BI7fO0WdzLo5UJJtN4Jlr7hgl9ZtGv0dAdZ13Fc1HoGm82u9nNh+2En
xVvMNq/9/JVpjwLTSB51tjPixq5AkEpLjp49Wihd88YXvHK8rhVXBMjpprEy9mxSe3fRW72E1mky
H3DGPv55z1/7isuf/8P2kg4iSVzJFfz9T0lsCnXJcv1bJe5XLDu9suwlE5i5Tsb1/J/ZZStqMHGn
fwVMYzS9smwxMU20xrVBSASaeTry+ePI1PjGxfHaylzZNtRI/UWjzp5tPXyqh+4l8/ooyfwWj/hr
a3Nl032PTrgfK3puSYWhpo5LQAne/PVLnPl/cI9YnCt3rDszN63L2Lmeug8dGsUzZi6ZaPatyW4i
VLUn1p//fIQuSfG/POoaSi1CCKBmoPSs4v9FyGB0plSOfxsTQB/z6X3V6E8D7PvvHncVWS8gCTB2
5uyMvOAcunmfMnuf+vEB7BPlf76MTIexMcc/P+6VbbrGWQMsmPttrgwiBIPvk2kzvN9GYd6qBbxy
zJKL7f/DAD26hUBCU3P2bfpzGfKf0A7WRZO1b/mo1x5w+fN/PAA6L8xqR3BPbRh9qUAt4qUu4UxU
8ecVeuU+v1ZP8URIY2Jlz574LzHhJ7X1R6RXdaHNeEpBVPh3z7my9wi4MjZbrNQA5DMUW/Y9yrlp
J05CpP+Px7y24Vd2X+uoSim15tw53OZ+ik2pwvbWjfjablxZfVPNSAP1MsAuUV1fx0oXawver404
+Zcn9sr0oaDL+Los5qxa92PW3u/kPLxF9v2KS7rGU4dEsHlo9XSGiN4NxV2eL8sz6nFfOv1X/Q2E
FVcGXnXBk0UMwznKt/ZUk97dxX3zV9h5/PqV2646UXnAG8BWPolfYvRNC1LRIbxFTfyKMVyjpSsM
pAMwP+nzMOc3l4B5su0h6bBOGSSb2fqWtNNr+3Bl1Qn0mIMCr/I5BuR8LbpmI9/aDRVYdHpV9mGE
ZueHP5vdK/ZwDZ4eCZJGLoftPAcnChK6rHRB/mUUdY2eDkBuVaHTwzmJ2FI2yRZ/jHnPC9c0w48/
f8ArJneNoQYYexS5VvpMwO1a2hUzMhUKr4A512+BQl7bjSurFls/OyacPrtle0xQ021SsUtzcbhk
Sn/3FVdWLQOiMzja/rwgHlSDPQGGdD+l4i/90DV0WqXbAgrhqj+zrW/KVEOwDTJxZg81jb+afkZY
eWXY9RwZSNlglUwdPXk7AopfD/cNv7D2992nP6/TK1vxfwg6pyQeaWb0OaagTFvz2gChW1f7FkOa
OzrR5u8KxqA5/m+/Cpw25Dr6tDtX8fCJZdPNpRdxiUOcH95yra/YHr+ycktrk+gEPdKk9UtBWNbv
+ASB3r9bqstT/xkZdP2yAdDWnHHhPqoaBT6xfb5UWo2i5Z8f8YrtXRN0JmbLx9Hx5kxMwz6jfN+U
eR6ilzyDctffPeLKX8ssggh2SuVZpOxuIWtbIqouogz/8ecHvLYJV8a9QKZzGYZNnteYnXQ+f1ft
W+SWGf9P1vsv0TO/smshXQIgWTTv1zZsjdpFjATxbHOXkmm3iCxVYsc0YNp9qQXLHS3q4aLxhR5C
b1JaoDIQO1VYO/BaFjnIHrwta8BhZdivthrqUAyjaqsjlB6XlOyGKaEQOBOdw170Y0jIjxDgS37G
TKioftT1YiII8ppxTb4kZuzttzA0C7qSwWxd9UJbEPCcrF/WeikkQ0HrFLM1a9AEn4WpTdksblzj
QohA9n6g7WmxiejxojYem480mrR1BYuYwGBGO/H1Qic9QeCFFylJ8wpBEQQ3UGRS6LPOT76pI80K
kCrq7L7KkuA/sYlAJ7ElDiTkUdz8VP02LGvZplnHUkD0TUSOKq6qKL7tE+bqR4VXchsAjoNuX9zS
UWp2mcjmzT3ozSYsKkk+dlG7zzpvmq0gE9DRT8jOqtUVPVrYgpZQa5u4KtpeCLxH2rf6y9pbKMQd
k2hr0i/LxpdZvO880wmGypLAOrJLqoyEuSB16Mh35n3jHsza6ciULW5HTLXSlWzpJz2zls+l2to5
fR5zkI9+i8WQWr3vWA8ocCk7N6CfNzd13o87Lkxr+4Lk03wZnFtAw18VuSMb0FcLXWRylG3boeCt
pLJtcrRtTltaCL2J5MdQY4ahLy7VyN7iPuSq204M5EAOPjfhkt1Jv0Xv8mzNVUEB6a8KBxqa/GxB
6iJucvDt8t/TmEn1ko9ZcN3BKDaMLTRmxFxDVBvcDNuLAlN48xFMaE3l7+aMQa64gICZxBjklMzL
aE/tzDj3hxB1UNMoQiuzAK3SNX9JnZ9D2NPFL4s6DCJI6oqcMyThgc/bXBcKpyn+ptsuyoey45mo
f6Yxb5Z6X4u8TR4iAtm07i4WEJz6HkW1J+oQTYZV34zeZArhZzIG+VxteJWPhoKU/3HDOOLwbkw4
SHcPbnaY1cPAqp6bkmYbH8DBFfXB7WdU38gj0KWyafca+MmkB3Z2cNbv0rGt5ucUcq9SFsSIOfwI
0s6uucdFNOX3QaRJte4cJoA9KYY5TVHlrCGCDo3hdGgiue0ZeCfW7T4fGt39mNoEUy6lzoZsuzcm
y8Q3I2y9nfp4G/PooMzC+JecRG2WHZYpSrbfS9DJdMtj69N1B8VVOX3AHDvLvkbTLGd+Z5I4kSnG
RZ3mhykLpnpHeZWaR4ZjRW438OTND8loovloFyH9HaT8onk6RHFg+n5bIB/z0S40RJ+qimHIonCo
1xUC+DJ0uNQCAvyTqUXaq11GxMg/DSGbxi8pRNIq0CPQUVfPkJRn7scapXWbFxB9ZsPNUOUUqSP0
2RNfcOHIwoEqM9I+uTzLG4xWdMzABkAXKG0o8o76ft9PQbU/FeZ8el0MdtD+WdNpIkUXEcAOIEc0
me+r9GO4i0SCf+14PYb11LctYV/B2Jc3Z1QDx2jXSbCq1gdolW3J00yWhn/MydavJ4V7EOqfwMLH
8fe5bddG44wv86hh/gB4oeC0YgoX49eVX1Hgigixz5gD21pVBkYWRJrtMHtWrBwMsbrcoKueHPkA
ntjlpVZ115N9Ldc6i4t6WSd7J5pgTV2sbo6jF9FVkG9yLauST37OITTglipu8Lpt85w6UM0fNmm2
4WkZOTk5L2zOAV3kvu5B6QXKzI9r1y70aQIVz9AWMwb8ohcMuhNvd4p3+Zyg4mRZ84107RA9ViGv
wUHQ+ZXOtmw6tbJoF0c4Q09RAlhqBPFeqvLfrFcde1/LNB7rAoqiy3ACJb0dftHOd8Pn1OP1fqdJ
ZMM36uGd6B5Cbe22T6EOmu2DwH0cSgNCOP95ZqrxB0uE5mtZjePoz2uLaUCoVcnIJ7YgUGcfnnDd
2PYBlT4JLZZsZL3ERGLQ6++68Q1ydN5jAug4OzeAdRobO0bQnfSq99+TbJ7DI8ZxcblDsAA0CDgq
oe6aHdGSmJMb8yqvCrnNJvmpSVzbpRRSjssj5Ad4d8T4Hc0f7FZH/WfWrEQ++FHbEYKC3ZrNZQMJ
Iv8cAUq73bGh7+VXUKPk/gtpIpHfiG2pF1LMW5WMHIzkW588URNnpCvWuWrb6g5BStM8bqBsjvmu
ZY2DRfCEJzHmVpBv9UXewDkNxawGSL4XqNdcZqVThrGZ4VjDO1tzgwwQE8cfKwVKqfYdVCtYre5H
2Q/ZegdC1miZS2qMBrShzGvRjCcf2ZzqA3DNZrTF2syT+5oHF0cPuC3xLWXc2SF66XtNMXyWDlq0
RcWU648b+GkNAFzQxiU/Yb/MJIWi0UyLDXHLVyL7dDhh+XNhytpRm2SHMGX59qlNgTkKBfw8h9+R
QjZQ56o0x83JieA7C1V7dcw2kzU77TFtnJ6gUYuaW6lSHzdx4XKAA08q5Wn0eQIM69Kn6wR/HwJi
18PqpoQNR0XiJX1/0W/DD7sYgexWYCJwW4+raL044K6X4VveD5KVedIszXzqVN0g0eTQqBKgdRMX
FtVcLTQ7V+BKX2zhQWW0gg7FScBPih406rD2AHQcWu6j5bmxxcgiYINOE/LLbkA0tBp/vwJIKrbC
1NmysAM2M0xPUqJU8kMmYIrJCgZBYY6twJjnLm0FQNr7KoX80lGklTY/1pVabvZOx1uPIdMIJPeH
uom3r1lF5+8UH0pkIQNZZ7vrWZpQerD43yopdRpLfgZCnQz9UUaLSo5VQ2x/X5mulo81boEhRnNz
DUEV09QM5l41Vb26Emqftdlt0KeqQZUz1TO6cFGkhp2OhzB84YatQNnnk4tvYiGTE0E7M88LDeGR
GbHnZPTSFTNCx34rq7UCK0G5qnlO69tZYeRQAnpkJ/IANjKaHOFWRL5D0LlWbAeU8lQ9ETWs/LHN
Eai2u3w1LX/JVeWa9zUUTWQoJM+WcdvbOP28rLRJnrW3cvvKNorQosyNSle+83WlZAOBnSlsEAP3
iR4ga0a4/p5CsHVJi4FHNpuKtJ4DMv95McS/g2T4eJqb1cNMe6CP5qjsaISrBYiEEY50X9VCUQ0s
RBrXv2aXC/uhl63iN0u3YXz9lqqUZOGgfQcu54NXqYp+1HPeByg58jZUS5HnVlXvIgQP+tcYDDVj
YduGDfOOChBZ0jJvoiFDyzOJMFU8TozMBVZ6SYAcplMv3mlEZP5nOmtExBCXAX1wfLPNope/+03q
USOKhRDCWhDVZ9t636VrzfYmY2bkOyBqhnU5Cl6LGLOR1ZjhMvcJtHXF7bo0VD8AJzRGZ6pl030O
aiXtWOitIUmyW0M76ew2wYW72nuo00n5PrLddgc93cyYQjrs53metqy/r73CeMQOQ0uGtbcUOqis
P8YSTAjmBNVpY344TpEO7tSSE7Bb5plOJ3dy+Ec7l05jZ4abTlHGN4QEiafzHugNaZJj1+hpMnuE
M6OZkRVMwrVHAYfSzecsJI7m+5xNvAWOJHCvT2jxGrmVuibQoDsAPfY9AlFQCTiixtQzwmsxv8+0
V9wX1EMErwPlNth+ph1hDRIZVD08D025XQKhZqe2Kh6hM5nlAqJvW5stdX1opwbRQeH1slUdIqAZ
ks4FoiQnf27CmRGHcOpD/pkiBOw/0QsLH9SY25Yt817OzWzbwi8dh1Ad7haQAd1mDgop9rYFd7Yh
h0mMLDUYB4m8nd+DgQuCvKghdnocCnzP3PBCM8FWVYhIjNkdNHTILLErioenVC+j+LwRY7CdcWqX
X1LVtAtI33IjDgHVvARBYAtTfRn9kjbfZTLVMisS1TgGYyaLyWwJjp8mezHUwd9nckMIt8swXCc+
kXpR3ZOa5Ng9GhnX7MtkTNuf23GqaHzI2yVDYtZsTmQtANdoLiZFB9L0COFFtgClVEwEnet056um
7UCGrd241DtdzRk6j2IefF/4NZrHhy6BmhWoWboh6SHKGXNIP5h15vOwoys8n95zcCMjmQoNPBHd
dSCvyo4QI0/B9t9Vcbrl5aSnkHyZcTNsXzvrzfR5BvF0qHfj2uv4o5JtjnFRtsLWGzDcLDV8epjD
1N7Vabfx3yyeeDMUG6x/sOXaE5vI/ZyCgAVCzJ5Whj8xhlO0gLu9l6EthoSOMRZzHfLWlElTD+tP
nkDXT95sKXxgXwy5iGMoBndCV2iHSiUUga/C2MOL9RWUkIiv6giIddzJO96BqaToFa0rUWy6hUrP
Lp/SfNXQ9OZB1HuEb832smzNgns8QSoy3IGvsqncC82dbAiailqHGJIWzYq8KzRtw3XhUTuw+YNE
c2s8GY6ThoG5KWnIh5iEfozxqelFaQtXXdP/jMA1RJOycnPoROnABKQyxAWDyz4ouA5lSiNxSC5V
iGXMjhryf813JYdGfI0XN9CnjXTIDhiw5tNapPnc+QfNtaMPk8PciAcrm0vVOylDiKEUioFhXSAx
EuYOin4QhgIbUIN6MOIoxtSLTUecxCJBGyI8Kjt1COwmDGhBaZDxIbvDVJibuiMoEPn2uZ2zukYW
b6zSYOdYlB8/U27NNBV8qTMkYZ1NOhCTDTFR0besj5LpW5XbaKAPQAi20UPEWQOZBxBWxFY3BeRO
WS2KOV4+Ts1E0meMV6llhpTmZrb3OJ0L7ncFWghuikxlqCXcGarzmB900vdRVCxuSX5VUQsZuA2Z
jQ+lw7AnSCQoKkEM6dYSjTovWdjWtTvEKwntgvCtN9m062WX+bsu9Z0d93qyE8RdK0ebRZRhkEOm
7vt+zsBTNtvK18MekoJ0SXZMQHV9LheUYBjEl0QMYyoIjIz8TKIoVb40IbXRMVHzED628TYhxEHg
iNGYEOrmuc9EzxBQAbaPiHlZlpz9rGvMfX1pcFiaXxW0XsOKwN2O7lGNuG4+5guglR9A3V/NbSnH
jaR3PeV+RCITkSE5x3bTMeZNRyk7pPRkqpFR1Wyw4XO2wg7eJV7HMKsVJ8udQZAKgcxyNTbx976O
TH1Mo6pnfTGqqWpuRI0G52O32WgNOxlnMN6SDQDOkwIJSN8+eA6an7GsQBMe7jXxlIKAHGWAI3ND
5RR4lxVNnrmUW/UI6KbJ5W7tGsgYFF1M8TvFRhJv7OehBsvtVpKA9WTHzLnEwHXGK2iq6mGYh/OC
3KJyJ+/XGbXarkpdB0ncdRtOWzIuQQDWCh2YsUhIWyFGTYHmSBBzbWM2HigBGx/mSE0cLMQgLl39
L4MAq/YGgmbNKlnonMuKl32F1JSh+o/o7nlMe935EnIqQ/+DxCbHmI4iWCRXrBGnXJSXO8ZNBfQ3
cfrxUijNDSW/VIx4UeejpZ9gg67lRVL5CLTDNh2CTUqH2BXdjBUUzo8D4oUGPCcAJqY18qwmAp7f
ItRsXwLu8e00aNuqR5lwghH/ucP8NTZu4ogNK5fbQzZRQZ6yS5Ad9nE2afmlSdpqyB7jvAqJ35vI
NGt0dKTPm3ACM7FUdO+d8KI/0EZCdOnIJzYFFJCQfPYD+ECrOdG3PQFbTYm/Lj8ilIZzKqHZLW22
X9ZBMXJMkXYIdbNhDBUIoD6bQFW7W9eJIM+VNTEeHK9smfwHDSuP9afYrFkOVyVQQrW3yqBCV99E
GElb3bNHYvjkVwxpPCawGzmUDMxbikN5OJ7l98GhYJiceT5ATbBs0iaDVtRFMxjdFAlVwXEGQHK/
sNB2mLsYALAFhEUloQA1qx/7Qg/WoK/G1Rh9BeEDPWTJ+LzQeK1KxdqO/cRo+zKNReMk4sciNRhp
0rezdMiQccv7oXsCvVHSfLd67swpwSGqbFlB7AOGBj5p6x2+S6PMeBgIBiu/Lg4xDR6P8WxUKTNa
k+h5mWs5J2h7+7EzBeAVih3g+3RlbqYYCWX1AcOR6/ABw5C+fUGXERReKLhb73+3vqV4kQ6sth9s
J+LxLhXwfPkefStgFPf90NL1gcLzwrry3Hs+FTF8Whf2FYtXVh8GpHJqK/NhIvX3bolEhuUYtqRx
t3hh3KLlIupAT4pDsmAvuNL0eQk5ECHlOgrUu1hFJYwPA3jpjxikwPlUYM5M848IaxeQ0QxsZO6Q
obKXoH9mt+Fo2mhjqL2B9FIECHGTGqkT9YhdemQV9tF3DRe4DEnK6wNKDWi4ldgc3n0RSbzm5xiJ
c/NCe1ycZxv5PvgiRUYg3/EosOST0VVe/7QtRhiAjemmZQYRHMoj+XsUXKL5Mw6rDs+IoFn2bo3G
bbhfJ7V+b2c48qqwat7yfZhQ3gORDlF5/K5GhBLf1CwN8/euFfA/FDPW1S5XbW52mOG3yu6qIDmo
8ZGfzHW5oozSPaEr1mTr51ogwwHPVmfW6mFYA4V4Mu/TGGlbprsaw2VDEtzvyTUJCsd50yTf482B
q4niEplCmce4r5ZTRVPVoEs4K5+d4PnJc699ne6glgyqXusQAxebxPzanoHfNTpgViNOy0gjmbyH
zvRqTziz04FtpMGy1JdSuOQhuVREoSF+VyPlAHk1CvljQSgZQokP7lEh1/Oo9nkebV+qSrffwPeA
jWony6O71rI8gaOn0RgXnWFZW3S5G1ENS+YOip4ufVyQO94xDoIIjHMhl+DVpE91z1NeUOH8t2RZ
s4/V1tPPyM2TFxFvIezyeJ5vXIfBADqxCK5qIPqYdKaCki6uen8EW3gaY0Wl/IQ6fnjue2FDWVlH
v0FREYREYpruweaQjeg9r7wtXLUyV6KnNB0IApGDZL152CrTsv2ixPJLbYLnzx2C7eTMKkSBtxB7
JAol8WGc97o2atwZUZnvHizitzkLDLFv1YIjcam3XBRw4voHajrCvwCxf2l9Qjt1PqB8aMyuhbGg
BJEvdjjqLcrdcQuSbKfMR5Lt6jAwfkM9wXnLp0rGJ5jdhHBWMEV3lbf6SydCXB+HrQWBh04GXiiX
g3CHhjq8uDUOJ8YhwF5sc8cshEom+5gTkGpfBl3Ep6EZkx868pikQhmbq7KGD0n3U8ubL6KLswH1
lRrj9p7YrH+w8ZRHOzZCN7oN4ziXKxcte5c7I55jW4etiLu20zeIUdi7ytX0hyIZrjw59+B8GGHA
RZNmFJUuEW0ivemXTusbh5KR3cMQE7LLwyYeJnS5kgcxYwSyFH0nVrRlnH42OihovXqqdMEATT1F
yitUrTuEfgg71uHjtPbYThRae6gpNasSt6hrV6rswCQKOUVwWlqM/U51tE9pPf3m2zC5xwWktaaU
Dpw7yEMC3znIrHa7DHSOn4lJ/bbbeoKen0cy05Yg07LyPiH5yo6eIfA+5qIdV9Rl0i3acbDBrbxA
QiwBHoy3FZ2KOUhxh3LlhA5RFpNnhLfwZwbrhQhTNhu94Zdqx14jhX8YhYjinQVAD50bUBhNxRrP
artZI5T+yoou2HvgAgDJRWF//N76gJpK3cy0O6DBKMbbeaLhN+pxuTrNKnbjjastMimdKrW+q6PL
UqFq4Vrwk2p+w1dXtWWazukj40Kd27XupwPtFU5tCm2kBDdeArWwGZEpL7qFzxjd0CFad7gE8Hfy
oe2GX2Ma5IeMJ6Pd1XRx7GAT8ISXOWsacVCLWENpo7zmpwz0BPd8xEG5kYhw7PuRO/HQQdMuOSxb
mr/vJyfRHUl6hPd5M30lCvD2UtiluTMXZbpjt8Dzn7Z1Si5OXEDP2MNj5yWP6aTLagPnbdG1PiUP
mQ4bqq0e2QE8NKZPPi35IGNkD8MiUHPrrEXtwmzqPe8xwV24QdEHiZbZbVhZcDubt/LS54rIN9Ry
nbxJkmwke97atcHiwcsVoENgH8hcsQ+1kcN8v0jPV+jEEGePBD3XD4A768cskSJ5qtkC04Y2qld7
jywQD7cgLTmabup2ut6S7bHqOnw3YqbxA13WThbOZBX5PPU5+SVBEPVjbRKQRqCUIal69Fnjqj0q
Hk1cNojzSckxxMZLbalb7kirfXNCJXOpvk4OrGjFZhD4fxg5a39305yanU43MYGJxXG4Jp8IA1az
eZQASCnaweSXLeYfBJfonoLmPfaflihd4DQNkHHtSZk0oKnPpSElcHle7ryvZVfQFK3OHb4yDr9M
UtntDqEItU/QtAORoXJjJMoFBWxQ3k11/71acTkfUSxxBMor6IgXpnUh3CcrS33Zw2enYIE1KBfl
ta2q54BoL9zkDFWzwjGJpkc/c/HQM9znSMAvFz+8o+hvup6vE2SF22B21eXy2o8Y0f9mtqz92iDK
cz9bAw6aGxAOx4/bavFadFirrdhsxh6Jn9upoMAx3HOOGJOOGHA8IARVX9ZBTo8DX+cvGBnVyKHz
aEBoDrVqfkyyWP7qxzadysnNXhVgiQJCoQZQuXRgPzyRJkQQehmRXUDsh40nLtDGOngIbv30hHIM
xwuabPpoHRErAsFqJiff193PDgCm9wRRES9imxNyGDM0du8oUEi3NbJx/TJYtNaRVwt6h1G08RxG
lDEPybDlCbj5mjz+waeZui8c2gbdAaC7DEGK7dg7UNx5edBwQNEOsrO226PBCjcY+xaeG0EbEDro
H6wvCZRvx92AKx95kndR/7PVS9b/7PuGjfu216EkVS7et2PfM0iQ94M+L6R1ybFdlkT9D0dnthwn
koXhJyKCPeG2gFqk0mYttnxDWG6ZLdkygQSefr6aq46OnrGlKsg8518f8hGG/GRBVZTndVZ5eB5D
NtfE3e1NJBIT4JNtq2Y8uyV6A1pL+OQetpoK2XPrzbt/Ubnmj1QiduuUoBzXvnrWUguelgKxgJ6F
bNO5cJv9mjeMLSTZWk1FyW0A2H9iHgmrpHADemgsemSfo8Y0fx32t+huW3PtJVWPcoWpfyvXB8Js
AFEROYQclbkTx0+aMVy+LW1U4S4QcVm3dCdv+xyrxEfVuJ9mVHPjl+uIeDiBIzv7736teXj0Fg/b
YVCRvlbcQ+S5KZX/pqB9eLJBGtR9tM9cFwtJlmPmeCxa7JNjjPOmrmDppsQpynyDpOnGruFcjvKu
/zdVbj/Fp9nIWf2KorLRw69t9okmfFoDLATmOknbHmqU1zHLkPetyihntIEZILhKUl+2mcyIvhVE
AOGn9maJlNCq1ifTy855rAIHh+Q8IhX6T86xIx5YtBsG+igC2A43iwK6qGGJGQ6B3VrlE/IRK8YI
A3qW1E3Hoh4xVYuUiUa66bTeJO9svcXH4OZqTY2Mwe/COPe50gunBAh2Ha+7D70SRYFdNpafumOk
1TneVfxMVsEuTvmy60eXZ77MgnXYQC4Lm5bhGW4EgHGuu/kA3V9twCysqQk1uPTFO1I0/XOH3n06
RF7cf7Dur09id8b/uAv8X3ZMcvNLO4Ts53KaBtS53eYNTwuxgjOqFieYeF5Iajz0dVNamWonwURP
x/VHwyRLDgSNGCE9Z11k0TXqSZ9Xu3CLtKAa7q6/TdT35Q53lUgRDK9MXHmeta4S7a95iiau0igP
X1G/uM+6t6SXyV4Il0aKoYrH8uhA7HH/6rq71tDFK6dZqe2nuXOb9lXvVX9BKiHbp1YLVd3FYw7y
YYI2N2dknE6XaPwGi5egWpiXzImUqw/EE6OcYbZx9xSxCG9F2wKJp4yoktFKhF6d1WFYyIepihCK
LIvNVTgUFfGwuvDc/nBDlJrLgC0fIpqvrM78iUzfVPmkYWVFVzvdOfTQp9zvda1ewS+jf1st42uz
2JKelbWy7ee6EeHPcGyG5iOCoPquyYl6WIbS6QApCtd+sByiNvVh4BcBAMhd/bbDNkTomjZvv3at
4lgV+TroU0tIwwzCUJnolxyUv//uRE5tZMJjXnQiMa4u9sxVU/HU0nFb9ZmprLZ7IsK8LtJYDJa4
uPY0y282ySV+2mxvYqgwE2cc/LFPwxT4gPyYhEDq0aHYIdB5qwL3QC9x/NHZbTw8wPyuv0tlLftR
W2Gxvg+bY5qvJm6lDTg9CgtZGOl0kaMTu3Wjj1sGALFrkes4f0JTd09Mf2Y6gVhRyeeGKzbitN3z
cYHBjf1qf1rhfEOSkeYZcnM1pfHOhkiv/sJKQ8/F7ouyOurGG11yGDzjnVbKf/BTw8aUp1FGDH+u
0aF3GPqoqgEYYNkz39iqSCVQ9vtcOIW4QMJ6RUpY2/IrHBfxlxPJZcBVkTVlWvHDJbY1TBe0Bi0t
TEGXafbVPGMLGeKLtdLYeSoRw+g+WeaoRgOH7EOOj3oQ854SIK/mazQSJFQdFFNYde3mYqyzQVmF
ygKa3qZnA2xd/GlZHK0nK69uqGEPDPU6ruN6b7lmeKwQZf3B7GVHSW8MeutF+9MELL0v3t3m5ft0
kXLexQO3Ff81nAUP0s5E+OCvW/vUDGLPs7nN1YvtN/Gdu0ZtlHq17XiJ3+X19uyrvH/f+VSqxAxF
mQ6eBj+2mPO+PIbms7Mj5v9T8VT255WNWmbEmas/bWT8N4Qh6oqsNv4XO8X0RoBs+DKgnXltZdtZ
SL2U/SusmX1Bbpv9P7Y72AW2uvLZyCF89lnF/+Wy7gow8Hb42Koqjr5rtm7vNHaBcBJoRRZx4Obi
P9NtwJDzQD7J0ClhbiB697jDP/+HypahjaYSk/aNzYaxoNe5RIwUx2JEyXAeVrVDWKw67G3vaNy1
H5/or9aLBwwcC3GOKqIqHEjaNYHYGXsOlh3iymbyYuPaZHMkSUl/TJG//Sxi3rebnrdIJ7lAEQz1
pE+Ud9UN8eujMWnsr81LtI35C0eqdb+Eef1XYlG6+NMKyjqZws7RB8PqbfD9l8FmKkulrWvvbuq1
Wu6KWcz1ed0btCQV/Trz0Jt3AGs/mxyv98GZ59n+OVccmCVG6r/T4ivnSIkBW0uzewzXjInBfrZ9
r7MTBxAxTn17QKJRIKeHB1kKpgB4Fv+DdesGBvs0HGZ57BVhwhMXoX4p1yHzSEuECgYTeQyqSi1Z
wfBHHpOQfXBUXjfXd+0yVddSkxB6LCxJQSgILAh/qfYt3Qe32LImrJoC8j7cgzOYVf+BhtAD3TZz
axOV2Zj95Mydug7mNgOCOSLHkxHrEmkieFkjGdoNg7kKg2zKRfms46VYEn6w0j7YNgpofzDFfw3j
lHVispbjtQ8716Sbv0ovRZ5WvcJl10/uEHXlIyQyPYeqGr38iDCK5NZVDHN/nhsGwWJ3coD9kVkm
iqfyTQkePDePt8fW3CIdgdPF2R1sZONFXXovMliWOyKTnTdXO67JSm3BJaBWsdm4tGoTz/PL5uDp
WV7jlui1w6yLoj6Dfhb2xRehaRNJm987J6OAh99r5lBAqQ7weK3/8DWDZgub8FV7nRk0hl7w0HVW
R/f3Db9MvdGsJoEmiJ2krbrgYbJdccAPv575SkG/KGJ5qg0QwmIVgk0CIMA/tHulrBtRKgxLLisk
uQseczvk9WlGF8K9NVqdkxa7Z5o3d5Xyv06o8qWxR4JjOoDvZFxjft++IYNtbS2VTqo27ywLnUry
aocStZq6+cd0rKPLhNJNpYNy69Mat+K7sqNInmnd1RmvcM76QfanTvOWerUslo4eDi43JvO/SxCp
08K8pbZsi4vOfQ5WO+IUumty40V3gIXBg3bb5q8VxqOGkbI5YUA7remQN9X+0JZi0YdNh+WSAiPy
7XjEBF2jwPNObbxuWVDWjMmlKcLy4Md6eGwKAb8mqvnn7CkWhy6wfqy5sN82EzZ3VdnFH74DzsSA
7W+ZyHNlErMp70fVNIyKQ4egD7VXGD3ObeN+tbkU7u+mzjerOLa108TnovAW62UuUKgmbUNKOVs7
aOsx0AYBZNhWFRWv3LnLCfCFlUt7A2UxIYTymHKEOfMVYRhymqCK1B9HN6CCbLVeMvYjXF41R6G8
X7pYwNB2ov9tcs+7BNCDJfcjKqWD2/MGaEQlXmrQWdy3dTCgqGmD6gr4PvydbzH2udWJz72GbgF5
Hcr2uDkBNFYYyTyiRhqg6EQNRPOLnMcgShp7aN4VmEJ5iHyI6IOmGcl/BYgO7odAVCLxLd6TA5w8
v0TXQtEdK6IypotdsDSy+Qlv/8fhNtQ/tqCzw9TPo9pcIZhadVpQVh5USN7mCaH1XF3yTenlQVtl
4aELdnBd+mQNfXtdAc08rtPvqNHbz3Jccd3wrLv50Y+X5l9XzSY8WKqaX/Xm9uJYLjVxL5u2ihfZ
iHE5s9RpNyXZYPbOs5ZGg9TKuU8HwLAZtTndr0SgrfExApVEYUhz8UHMnBQ5YPFXzGfUpHLbDRkI
LVopR9btY7To9nXOffHLW4jRPRSM2DJBER6o4zwYPlpaZuIuAWjy/kULWDg4Q7j9jbdi/lnZa/3X
lYU7IpvqWAqGIl/u2rxeuuMwaWelSkTeNEMVIutHBBZe4ohgFOcCe/WLb6xQM7e6gMvDbBs+SWe+
X6K4+6k8LeL+4G32tPwteTG2o+itUJxv0oh7wjmWpM/5wS2yQtH0ygL5t7jFWpvaNHezl8foxYX7
kvfCvR96urU8bVmZ78PCmw7F6uzffmjIZntK/IWVo6pWF0UvClC28Zqazrjm2rSq8gTbIRjN17L2
yf5FoRCOY2Ce83jvvqapAb6z4tlfoF386beHts0/DXTasA/JNswWSwRZtO//9sA4sJx0KIrLDdmS
Kd5p68J6jIx/VobLEfrOfUS1H/5GvzyIo4IQeF2s1f3NM+A/BfZYfmg3yBdkBRpMkokWxRCn8PRT
O7b65U721qUSsj+dhASJ8ZAdPm8wqtkSO6hvlI1fJgl1KRFKm8b53Ze1mh+HnK0R2Iay+iR2d5NF
A3814G7ofTX7sL3ugqOV45Rvcguc5ZeFpPIEdr7CXLrblSqZ4b4Ogtt60Pr9n36dyu+GqIffagJv
PDghRPdhq3o1J3K0HKJDYWCPJQKcdzLoZ3V0bXfYzohU/U8cIg3BfshXJkbElBlu345A3VWXtmPt
0A7azIHD57YFXHltMX25q48QdLO3XCWz2+4vLEjqXgME3wfb7cjHH5sucKbIvKI+LeQEFr6MRNU0
m1Pdo+RRUWLpUfYZbm3GwTDGYLG48JxdMJB8imysTMxMgPI46CLjU66GpFOT4gnte/+f7Q1BmLLb
xKDTTjCcnc71VObO2CcPxl+DX8Faht+GMI837a7zJ66L6vEm4TCH1uvGowEyW6EiXeePdFB4kh0b
P/dSDEnu7BxdYxOc2wExwypVzlwxM/LJevPugjrWHxzMu0dMschPBaDEBQLfwPOiltoQaVbOh/EQ
qqS5NddcVWIjTCLirP3WSMamg55GtFrLYIOhd/6NJkC1NbQHv+z6L3+xw/lBTLl8xMmSc85bofom
NaTqvpChaHXYUe/XSc7f9rDlOs8sWVvHuYmcdIxCgucR3cYnvBegDFWv/be4agE1c/wE6qARxWTK
aXu4GcaGPMkb/vR1G/FoDFvD1DB4w3xdSGLsDsFeqiVxWoKsk4bbDppdVNMbAG/9J3SQyUNrgc1P
sd3dzcMIlMD599hExO5a3c7RPxUbgGANZ5QNUk7vldv092XV5c8xkog3C9EbD549tMcZ7eKT1Uko
Gmuqz2ZwNREWYfg1xje4Og9XVEjdsl4rz+W428pmOkcRbgYSwleBmgY3zJlX1nj3xaycb7tj1zgo
zp0uKz0XQHJCd07zqAIndcKGMrHNRBeGV91mIa+dPjRWsPznWzsaiHAkFz6y1PxpxsJxk23mBnVY
r7l/FpnZfeSTjDyt54D6OQtcsGichDgGN1uYwf8GYrK+Yy4sj664uomSDpjPJFiWYOrssWFaW5oR
RQu+Kv1eS78KMsu4sjrMoVV8Q6UU//xK2j/KnIX7ka2EVyoaF06FMmQhJY7TfHGfOqfFG/1f3O9+
fRn5zd6RAta/xnxrXgiFH6yTlmv4JSP2WBp+bSDNuI3+ri02muMazPXXZDaZzRBdD05vV+WxslZw
7nUn5ygtgtW7VIZz5xBzLCX7Zvqzml37iXjuWSWiXcezRpomccj2hZ3KiBn6oom9vOtXGd3baFje
ywA73Dy2lcJhuZYlXLe0fy0aicfgGTfTpp3vPXvr39HNyM+yCZZnqQfgRnxWZ/Qatw4p+BkEm3OP
SashYkbNU3zNHS/KTz3M9Yiiu7WRTUU2n2mJOLRl3WnyLkEmrF3e9wnaxu9Yl8lV9p20bMo4XWcD
bpAvPc+e4Ridorl+gNqzvipl9E1ePrkPHOxROgbeeNGttTuJWafmX++WxX9TG8nMDRnH2cdAjA03
BRCD0OcY9eIRoNa6A5ZC6wI/brmkKHTjp9oLcMG2sP042+NYI0becpDvnuSz6OJigeLwAul8Y8ye
NKKQGHHFntdRdFc0TEvQZ/OcFuG0/7cWCDzg1Xs/oeE4/Lk4IdswH5x5kHYpnuy8QwQHGQLM4jE9
NIdgFn19skZ0hveTgCJFMg9b6FqUnGJkmiYSGbwgfBnbdvRwd+DJsSfP+Gfpj7plaqhUtx6nnncW
V2Zggrtx6feX3fPcFw8c5EgmdVBmW4ce/bAxpt28FH0NekpA4JUFo1C/xnHyaBGixdX5qRkoc35C
Afti0b1aH+PYnd6YWddrtLGRY98DtfJYr+SxEp4FUtLx+fr7Yt4DEGmEN9i9pkTmlvPlbzHlmGVo
fY7/t7p4ouLBnG22DrgXRxbv3FPxR1VtuGwgx3pLlEnQ1DfhEeeuNz2gpwJ7RMM+V7irdBRlQhdV
9IZsudTPu4E2XwlSWlHCVKMZmP5EUw0qGduRr00sZnl2y7x9LYEdX0Rr92nbxv0POdpuguui6M/s
/Quh/FHwZTfD4twHwp/K9xWjxTvwuAizdh/ZqWeL8q0LkeMOnj9As35lBijy0rnzq2kKLxzLC65G
M9AEbx8wzDrrfmi2XvzAHSi9p2Dn8mkzZZo1dVBWUZVbjvNLWCC2JdqlflrVOjxgeODCyxFFc7mV
UZ8BgXnqBf2CIKqTpPw8vjq7sfKMeNneqZ8Yc5mg6t2wKMc5wGbSAbfFh57PXyYabZaT5rN051Pb
+HuFbXM2zclaWATPM8yEC69ao64Ye0cXicVEVyd7sbfTEZFZj8Vn7OIsdOvR5o137Evlh90LPz4I
87Qj3z6Unc0PkLv0WwjtR7+C3WGB7rWE/l+UKCPOZDv/HfcWK2a77o+6s/SdNcXmq1YVCh8V5Bux
QmgxKnI0+J8gNHZF9RINHre5vQ7zE2aybQYIIYftNMQ4iQ6O8HBrIy8Iv4vShqEI+lLdh0v0fy0J
hqgk6Gb+cDQSS5wqjwyBg7J5krMYz9qIJKTJI6g5t0N8yLI9HDy5VWj0kFa8YzaUINHMlz3kL5/e
feh04i/ZK/LMkDo+OdZiwR7d3uKOYdc++xbN6ZkVenOmBzwax6bwMLwKrsL8rixtc0SwALtmRe6L
Nq73VEEqHqut4VFxnGF/RE6m7jlhi0vXwJqksrcn4H+FODaxB0seF+rMT0BG7nEDLn8MI1Bmb+bI
kQLV5tNYesaCFlugnV/lzB98p9dIvmEGJydm3+ugPJd8PW/YRqNHPQawai1SnusaxP2bMLV+nIe5
RjyX+3wbXsfHYEk44wOU55TmyLiY/7jXak6zlTR/OwrpOmC6vlYwgz974KDnCE0sGk0Gwoumn+YW
LQueS/5x+VOQU/zgFIH76dVO8RFPqG2Yf/mySxmUnytP/BVIYf298AQ4qbssE3JR6C/sKDzpFCdX
lfsVBeV256oYzA95Hardce7hBoDrnA+dR9j3G78njXeO7o3Mq9cKF9Mp3kc4ndkdsGTCp0PUDjP2
zgT+PvhX6r5Ft7rU8XUoCut0Syj+iTqD0Wxxo8/NZuM6lP0Aq8Pz4HxZhNiunMjL9FtPQ3xnSi98
EnPVnvtizZ+AmeMrGrHguZ3jlpEFu1INEq2s49D61eukovZJWUN+avBz/ZtIHhcoQyqViRrQvcUr
2aEXsNESaY+mXMzE69/IVTxLTYeDKjMTabBwJMRWwtIc8Q03zafvu5P+oe0J6Ai3kDw7IcmTVYgM
96DLyJtTf2oDVAeNLKKsx5/zHcC1I+fEeHXscB3wnjf7c4v89lGyDSesrLzavefSW13FgfzG1YXi
QCl5EZHdnaKwQjukKWkabWRx54Gg1093kjfqxrsNXwYen6WgJAQWfWRxbxda/7GqqG+RCtn2U4Bx
6mQ1mBtSZ9ma+o8f1tOlKah4BGlhSOUyQgyYBB42gaME5vpY2hWreNSE7sGrHPyNCi9vfAdasDs/
nIhAZk6agfkSMImd0e13QrhbX9bLAS9luWTanp0Y6mv05GddewYmOwyxtIlwi3uSqCl0PvYbJteE
9NHmDxpUajIjQsN1Gkbl/NOCEBWPN0CGwzkeI5GyzU9eJqZljajARejiLKuG7eMWjP+NxlLrOSxD
YPQQx9mhthQW5L2pKnGOrbLC8xpHpXzUbcDg74cRsU67uklACzFHy4X0+No+T7DTdw12ipc+HIMF
FlztHM5OFP1Xh6xmJJo3jArNWBf5eWY1BhvPQ+TbQW0jG+qw8T4gX/f/s5oirh530eZx5syBxyVF
zb08oPUeWYRGYv0fqsAOWlwvofkSBsIibbUscA2gilDH5TYUoL00fMaENQBiLYx43gHXgpOKvY1w
US+L+eZmXJYrDIDzIbaADapGCWKxQuY1pZ06flujzmYjZUHBZrD5H2GHaRf+CHfnqesIyRi1b/Du
bw2bhb8MeRY1NUa7vVn9FpAjthGjepGVv7Yl2T9mp6EI7VoAKI5Ke0k2Ueo3xsNyPaF69U7FNuBU
24Aonjh9KEPoCpFTCNjbPG6mWIHVCkTyJeRMXRMlrGul8Db3Jb19xYxpKYplfQ9xDKPToYAWByqB
w/Oyjzew07mtLSOKhqS3jTcmHokB31akmuip3OJdpuMqpqcN8fFjOIzudho1gOYyotTnbFzzNnMH
XHTJbBTa9IJgWlRO/NEPQIPshruLq74l5c/CnlbRM+guKuR5H7ciqZiKnAzYzbcTBB/dtxlAngfm
+N/0uIxnE/vTvyhaBo4XxLt/RixR4YvbD+13m8/bJxaAdjj5m9fTuDbKYX5URYd7qZQijV2hH8xk
8EaWObu3tdW+KJKiljYHjMercOSgW0GaADUvjKi9/9VRG/gfrhM4Pi7pmA+6UcPjHNESSr4x7cAr
1w3HLbCEn2gytINfqHQCL0z7sBp7CdwxlTfX5DYSMNl5ch0/p77UE74Rz/FPBTak6gPLAjR7dddz
pnTOA6IyqYoragugQL6Deb31FLRem0T4n/9NaE/yc0/q5g8Rj+F4U7Go1uab7GcslSKfvX+LuzTv
4+iC1ul97+/zfbSZjGgnENx95WRdnNIVEZa5qflNRh6s1Rw39XHHxz53jNUNzPxWh/nPtWt1FKSu
jNxj3PrbQ6gWaX8g+A39/zC1ujpPEZCa9c2qGxN8Ew2zcAGxEeK0PbTC8gSjJ8WFh3bDSInapQnH
IzkOsX2HjrCqjmCKBRzgat80PPvQ/2OjFeYJx7ozpn2Z6zs7cLlX88j1fsiN2IMDho+Rx4Q4xFMt
QVUjt6l/8fSDgLvY9T9xvt5eaSfintSVHP+7KaJ/tCRuUj8DUY2muPURijtEfiL+UDHxqHE3U9sZ
adM7Z+Vvq0gdCzVugt0MzVnfcob7bG9bmHHJLZ2bjLZfB5kDASlfupuau0lwzs/2/UbW7R904LJP
G7TS0SNOzEimPf5H+sbaZi5/xAibR87cHBi4jHyUdZ1ExEYgAubwFD8tf1eMduXKlTE8xMvmtse+
wp14UGrhC4oxvH8YElpwI1V80wNY+dUYRiE4WOxD57a2nOpHtcRR/RZPtTM+NuC+SFz4l0dBN87V
Dy1AFa8omx7ohGE5QeKyPOYkGIR/zSwZBZYOBchYRW0Mt12HQAuIAe74+3cWkThCu0qfVn8n8GVu
KQEh+jtYe8IZhkDp8VRyz0ImojPR933NywYhxV7dH4BLWRzHemqypcXt+TZZA/1G+NXRPx32tgv9
2yVqnLXILG/SwxfzJmDqgYI+/G9c8h5wY+8UjX6tMRTpK3gRmO8morC+juhqFlwmnl5eUc/uYboI
drtUItlQCffTujwX+xCzJ8AEDh8zsosfjtPLMJt1Xa2nORiWp8B38z4jkmBwZRJCCql7xxYobKDe
KnZ9B51oNmL2hPQdtPdMAsV2QbE9oG7FtX7n9hIdhdqG8WRHu/POQazaT5v4lIX8eKCui/DROV1I
gmhrph6xifuNXX3g/W0K9TtGiHOeuGDzczfTJokfk16UR04GjYRO02FXv2yWzyI1estFhP3UX0tK
7OZvADo//N0Hqi+BLWT/1UGnh+mu9Vy/dPgzoXr6cC9OMujt/rFs7QWwj4S4cP3krZ6Fn5Dxi1Vj
IiBk+i4JfTJfsppQyR7cbqy6X2UHwv4MhrnZx9IlBRytcjBYTGq+ik5wWQLaxBdG47yynSWSP5zQ
kbuTBiGW6EsbQ2S81E3lUFZqfBgPn+u8u3Mho8QftqHVn8Bge8RKXB7NXASku3Sdv6GLvm0eicnJ
HtuSagT9IK3AG/wznSQeETLoR9U/H6gnyGGyOFZv20stvLONP2X4inhL9H1NdIEPLwQp80mclQs6
70aaGJ+OhtO2PUjfGAJaim6Wz0OI2/YCshi0j9O2BpFDwQBa3ArBzGdfIoEmaD3Ym0seR1DlsGTx
P4kVL7walFUEr1jjZLzfA9zcbYdcdt8nQX0c4+NajGF+t/jORGAHREl5taZJl987+gB349tmhP8s
ME+3iA8Qz7XvE3ll9YdQnhv9rEmP8PJDlXM8frhFF5Kz3zTuPkF1amonzYUwBnfT59qrZlWD7TVR
YGWjCaWT/6jK2jg47BzZDQ+EzuDzuD07kzkVZO+WoqY+1DZlRr1NXZy3kcysKF0H/MqHiO0K1bbq
R//YOO2+JzTU+gP3XRtEto2Hf93iD7W45ee2F6K+jyfGeNI4mJmHk1xGnvAF0Edf6k6vFhm83Zq/
37RZTkb8Q1n88GsHfiHNld+BPti2P4k7V8zYuQ8KGcD0rpAoTWcYeVDz3PSW/9M2MxKMYnPQx6vJ
jdtshaKcXlFci+5lGNXk3aMYoxYVmn1rjqXlRtULn8n+jIXNr7Ic8+J2rOHyfgSbCKqkahsslkQ6
eMScKM1I7EhoOrj/uDgPQLrmmAeiAWkO1vjcrtaEKIWcJQcP2zC1P4XhB2cY7GwnvsBqFOVJR7HJ
0cIDjD2GElTqUXmEPz24utnk2UZ/tD+Zqux7lTqB6IuskiRfnKuwyvnVlzVehmdUb/XAY+7c2Otl
2/f84IOo8i+olLXPYW2pYGtOnfDxzxNf0EIQga1AR3JeB051CqdA64hLMGQhznSHNIl/TH3oKPxl
yh2ms5mHuHkI4sGEiJxapUSy6LDar0uXr7sFpmzDpebhDZuCmkZ8KjYPnK2jN+tU0OX7Pez4RnEQ
L7l4UEMLT9RV6PB4qkYUT1vsMDZj4H/FMaLEwbV6hPqwcuuz6W59eoTU7A9iRI9+0EKY/pjPq/1k
Q3fuWYzhhHlJeU+darztYrcCT/k6uxXclrfALDpWbP9xu1yhJqi8LjpsYG11VrUjrs2QmJNDH0zF
e81LR0JlqH5YhJ39cZi1OHVqGxGtmJsx69TC9bhJLtpE6Q2KrR6n8uT1ru9kZAmA3hF2UDWP+Ux+
+NHpfdY4ZyqLoy9k/QrFgy46iOnUwcq2yJ/11s1IXwywyaGcFZsRRWlQdtyF7l+28vmqc0EMwrY6
gLlCDvFH0aEWTeJyRTm67ytVP3NZDD/GIEZ1GJOjxXjZGkCxMVStw+Wal1lV4rIgrBTFFU567H/1
Av9+C1jbE9ko689oSYRZxu+tP9G6z9WdA6Oyk39eYd3Adkac+0KMGLI20hy229Js4s7GCb9Bgvhx
dRMZwJjkh5pc0XeCpvD3dnbtLOfCGuyzBHt6vZ2L95seuAELG7nmDyih/hLKgg2RiQGLWhwEvnPI
Yfbf4cLbxx6VQpM1sxkUCPogiWZSLv9vcjJTtFnBo6hsACrEtRx9XRkc5DIXl2rq98e1QdF4MAh6
YiSdbV7grFxt3f8JrWayB94Me1ofdDAJKhXnWccZJFupT6bmFpQngyc4HnCvOyBXDXEmKr4EwR5V
A/NlV+Uv9uaO1ZTMG5L2484qIld41mmbTsAajX2MVKDNZz6GhXenIWCXYxmvJmbwmZfqbopb/G8N
eDSUZNt9EzLlISPAVHbNy1V80mJnfTGU8Zks3CEy3UYskXDpt4m5Mu7/ODqTJUl1JIp+EWZCgBDb
mCNyHiozKzdYTY95Rgj4+j70qs361ZAVAZL79XuPUzTF8Uzjsawg6XjABqc/+wor+K30HJ39aOcu
Yo6ma4JanWNSeyUMzDORwqK6ppaiFksbfoidL/LhCz2RotpfqXIvWejCnGu5Y9wDvQi3ioVW0Tyu
TZPI6hVTCrm0SXQiKffVKlzNTtO0niXwYQwnzMlwEaVfLIk36UOstinssRiaiCGTdpGZCYvgkk4L
ejqftBONMVKEvXgeSV7vBRXJrB9ryG4g3DNBXKsD4ZdquWDP6otTEHbaRW02DRna0GZu/zoVZDLK
RVKhWcYYjy1WoeIwNUmYQQOb8JV1i8AWgROWbi2wCfM8rHtUS+QF7PyJySkguexjHtuFLci8XZas
ytxluDY/MI2nw2NjZjufolJX9s3S+t7XebIO+7DLSWJkYI2iXSGnbrgD7UOYroqFHs+hGp3hM/E7
PgI8tL6HwdjzguGWeoaAxDRWK+UzbzEWoMJp5287YxK5i7tMLseU57F+1yU12jHDl0OgwXf8L1Ic
fHDhWpd45pSLg6+KRtH8HOdc3Q9KZtO5duyQnUeDHv/E0TOIeb+O5UJwFvtChaPYj9TJzeS23VyY
5O8yxiq78qutf3AMLI57HpymZeyaNvLsQ+gbfw5YM/5zNMos0/6FjHxM+f1z7QFXYa8Ja/eSdUux
/hB5s6z7aXRUQBwmdeKI+8lv2G+etNONGM4ibitOyw9/7LN0P0SIEJeSsLCGeuT0P73EmC/UTnqO
vnKCmnhq3panVTbTfF7KriWpM0Vvfe0yzjNoaDnULCa00JLS7pMBq//fqjGR7gc1rQQRu2lLcUpG
H0uslp+VtRBfUPrwt6Wb9BYWfq0Pck38mixqprNf6HjyRc1pON5vGtSAKt/0eMlBDK9XwpnemUyv
84+YnXvtIJ3aB+ARhL2HBnPoIFekRnxC6Jl5gaU690zVnHym8rchT3BXB2Vi68d4bJqauqkk2RWF
dcilamYqJlzS1KemH1BK0HAV5Cu66Q3TwyH4gM5KbhLlkS8nIk9ur7zbMvgZN/gldmHsYVBDXeJK
6+kevwY6IpIZqIvJbh1rKtturviP3Lf5tE/apn0kidx8uE6wvNWOcr9zJ5B/wgCt7Z+jsmi65vTv
5P6Iixf2d2xLypFmBPJ13sAr2YE8YYSntnRp3ZYel86lcNC9dxlW3POcouuhsdm7YHWqp8wJCZDO
QhfeWQIdw8/CaiKspoHwYxTjkXvPh7J0NZWfiGNeSPVJ+hpIJ4NF1unGWRWdUkYFckejykGYU/O/
o01OlyBfs3+LzpqXEOzQA4jS5T8npy5iRSHi437aAnC7NPGhEMixiCFDgnx50Guwvrpd5/zzUofF
nnMTRC8JrsYfypQc+czHk2OfKPknZbq87vipt+ko9If7lbE1HQi3IGVvll9amQ6gD7rkKAqPi7Fd
k+ElkrH31JNFuctIB6Id5iVT3qwdZXVQUDWfN40W44r0BZLWyJw8mvFGegnyjVPjGAQLlZQfivd7
vCJ/MQIeYf/gq8j1Y6MU3W0xBPpaNA3m/rwWr4ZY1XIEjLiVMqR2s31dxTAcXCCWAFDslx1YtIBr
BMoZNstUzTxNZfrD89x8JviSocGVqSDQXifBD7+F9rDz20R8eV1j5Anr3mJ2sINx8wKqCw5dZ7ps
N7qMD9u+jZ8yfscxnmvc0/y5kocvYLH6jZ9//vb7ofhIMY0yrF+DmaKk1wK8zdxDjrw0WR76B6rC
pr+LTcKPp6D66JOqjHW2UgGhsMaX/dZEDOVRYotXPk3CLW3keD+ACE2HxK+wYQypKuTfptmG8itY
wRPwxBwjT7jlGj2gA6/wGuhBIBUungMit4xOAlUeuszKp/MhiSazsSFpK413Nigfsf0Q5IefJccn
GqusOI9LUeQo7HQhj4RC5oDjuGlfxQgSaj+Agr23+RLJ4xqyFOWYjZ4QnMn4ANDpt3O/lH3Vnnzb
9fVzPgJMvYFOTAyqCFcKRh5N7S68JSsPU4b76obZBVVUrSFoVk1zGUeQNU8kzPU7HizhYbppbHIZ
VoxBMFlhTFDHYo/bd54YHitcltDU0FG8PT9rbP8ivobzue5YMhTSmTuxO53t5DMR3yWqav/vB2T6
pnc+Y1z3l2MoKY5BEdrxsjD+Jc8yyUqdMCwHb3i3g/RkM8h+J+ScpKOTHHBdfvTkh+bpXOmup1VT
0vvPsMrhJVAqbg4Y23R6m6xOxlcnT/KrsgEjNgbV9rfklY12HQ7fl1XL/KEHkfyX/1wvh97d/Gwd
xgMeholE4I7gcFE+4ybM4nfmY8R8+SOd8sVCAQnP+FNteKTHyXEm5p4CeTiXOAjichjO8Qix6AD9
xvkNCZj4lFtr+x0A1hQrs6ylTp5EWpHKnog4fNc+zQZfWEZo3I5zSNpf46ngdME+h0ef2lcVuMPR
H0fMmbBAmuQwaS8osGTWuJN89tXXVwNAAeMbnongAFHXDX/oOmA4hLPlh4IsfEoIeiZHwtpEu5uY
yMIZtCPJgDLmzqXuip5D8hNgaFEpKWBdKy/s8a3NOSqAN21VCd9Sgbr7KIsOb8SiSueVOjMObxW2
SO+qdEI/XTdD1twqE5LNTOKYK2VXZFLBATJlV/IZ92L5CVYvusBxWYDF8cqSWh8F4KqGXAFpj6ZM
H3rUGYTYQSv3Pls7hFUx4h5hNkXIDfNmwPigC1s0JgciwLILlwpZPcZK9j4jN5z1mNQCGy/Zv2Os
kvE9BCq0H/q4a+EAl3yFURUFH6kc8t/VysDONrrU54JV3qDJlF+9dSYr3xt/sOZPUi1e9wuXF11Y
T/hu2HE9bVmdeJjH80q4u3nSSJ/NPdxOc98zrzuSnqrCs+3Czb8wylZC9q3VCyJ3ycioyonC41SY
gqPhlzT7YjLxp9WrvnbrZkXoQBadmFl5+lIkNmDSKfu1f4Oum+gTCe4uh3FaYZ1iHeWa7XyzDM8D
XjluAT4cCgeesHMwWwLydctInqG3ZGRjUtH/6lZLCAT3FGYAGD3eHtcleofp8+XPvBJsv3bYoxmG
AaM8o/e2z3rIbH2/aezzXmcktPfEiwP9lGvYvqcQDWQ8xVPrfih3yc+59Br3Hr+QRvavKsrjWWRD
ccK8wsYSN0BB/oP1gZKY5Ip6ph8ut/SFyOubbrVFrq4dosnPqVjMWXkCUaHxqiI7InHVzt2MZfzO
RW9+XoY6qP8OtrbRQYkgqX86qSWHok0RXCHK8ozX01jX54BIZHYPt40JDVyh5rtLY3HFqYR9hYFl
4e1bp3G70zK42IM0fsXiwKAZ2+MqTfuQDJv3Mc2Grn/2bcF0noRfRP6v0el7EiDhk1vAPXZc8Af6
V054/z/dSYUHljgI1GVWamKHp3PCw8+aRCwZc3FGLQZZsUtSL/nAGJpP54g4z5YjDevhUgVJ28H+
81Sv/koKLjigVe++kyHw37FIUHnRxiXeY+BA4NozESGsG7VE9e6mwQzTKc9W7G5NOIj82ma+w+jO
ywkGJDztE3GaxXfIZSW0TPMg3fJRWdYhn8o2z9Wht1tt1rtNfsmCtPyL6IviZCDMYzhi9TC+TC+S
n/Ua4XScqOyfbBFsk1jjix9SjOQ44ikGo9vkcfLgR0gsvw3wqujMhJxS1RR4DW4NPII7IDJMrEJV
9+bSeKuGbRiInFjXMlPCn7qV9RGwMiVABL+NGHz3OTXPjogdm5fwFAxpfcJ215V7SA4AMWaRjr9a
wvT6CXyZGp/wzYkj0w46NgUOHT25m+ujJWlKBrErw7tIFRkXCYRMgk8Fnc22d0W+LEUYu3eJZe37
FVLiFpWhGVSE0Ua1+aMrGDxqSTNsxGNIInpo7D9I2P57pyTJiyLxyW2nHNFfWeBzfJdtu9aHwsRc
ecTosMpiVUymw5ITWGmQ7tednbpyvOYZBMB9kbdoL7EMMsYjrdD9yWFCwxddzeU18VYMcaBSF9iC
RRgel7gG8hmPsJD3sceNAnCqosSSTVJ8h0Qt812CSf5ZIHniBiXetQcEQBakGyjA903pmnPsF/J5
YmBW7bk1OIgJuGxG2RhHAh/PgGu9jubppSVdgQvCgHbYKVDNCf4/wIVHvcDG2tHOOxUEgTF8RZ+h
hGCdfXnkpsdAI1lI8ekSD3F2RRvrv9sVKXa+P6ln6Dnqnggw8a+wBluDS3GzheITxYGdn4uwwdxM
/eR7x0EJmgIlaiwJXERlcxLzOKVHIWKozMw/0/5UJV3yZNENXpI2tu9ZuFKc+pNpH63s9UPmcjrg
DkwAJnhyA2KgorKMAc939igngHon4Jbyl04m4OBZ5yRvVYvJhOJa8gctOJLUQ7Ay2l2YvB7x9sbl
hfOzaB+VXPWPpKi8n36PkwyY4LJpaDR6ly5nAAT6dw5JiPQJH4i1pGb2tpzGx9h1coQqENtXpKKg
PcYuAyOMRDYi5eyTUqD+84idcQo98KWVP7NB4qchv6c1r/kkHzgyiJdBWsdVEzR8Cz4OnGpPKGsL
WqV1fCTmuw1y2g0MY8FdzqiVc/q5TGFAYHXggNhnc4vDmMqZSonx7MBAts7yfUFq6tp4JedgkBjc
DRURsX8K9FB0NLnHEW2CNXrLmjF9rQDqfUYAo71d1oebLWANsy+zbjAHOfb8Wt3r+reYoCjwe6MP
XYSkDUSv7jVTou949SPvsAlC/b4JQerugo4pbIcX6I0qX7XHrIbnf6CVTV9ik0YYwdqhkW+g1p3s
Au8G4xq4YjrlRDn+JRMZZAGm9OVfCBAryBhGQ99iiLB9DJXO3hpi798VC1i6i8aMjSiNiDQciiDH
qtAotKqdCs2IE6tirp+xRSxCzNZ9wpAuwKPsVBjdyHXxlg+LKQkOZR4mjAQAdUcXx/VQrAunXAXQ
nAu6C4LqrJYhfW36cn5CqZo4EgE1oU1jDjazYgahKZFyYl3A13AhbqnAuG+G+eije3tHlTAwPWz7
4H5SXHC2M8wgBtxwLL9YiVsUwyM/TZdgGqq4c5o9Ij3PSYdV6NuJFtqJzLHY0MibZBj+luZP0vd1
AgTLlxdAwwiBMRNlVkcEY9Eel7ZZ/nRDhEUwg52JaV2wkzpDKaBJi7r+Lus1/aEunfEn4Fke8CJw
AMYF6WZPx9JNjozmh7QElsW/clVq5YTz208zoHnxcyJOHpirMBDpxl78iAs//y1JWzc762a5y8Yi
q24Jkdn1rHnaCMQ6LYT5ucCRJGhEOmTUzKnPs2dxNOIlhm/CrrQpvdlmHsKdyUc/PaUD/rfj4NZR
sWPWO5UPuN8xSfYr/q6LhGFsb7DHi+GUDJUlOrwqsVx9KYj14KZBIuEf5/eYQ0E2DSMY8e84m/i3
iLHheByjCQGd8FR3hb2JhbAZ1XrXJVQ5J5ouG/9oxwVolV43JdANRI+6OUyBvc6W84GGk5+RIlpf
dY5N4NA1dDAIH04LvCPZ1t2EbPK5ilRT8o2AK2HyYM3EXahnld03ofGW09RSKS3UjPkdJo5+4fXM
M/j/tAYB1hHsN8W9nLOi/sj4FrInn0lc/9KqAukSwqqW+yShXKNTCVrV3akgCieDnAml8+r7sF9v
nDN1+sxrMPec7tSGe7hIffTEjgucDVg9B3Fh2W+b9XuwfgrIT2z5NmkKLXAJxt3/2Pum2DZGSi5D
P24NfwFwkzS1Fz26tREHI6pxHS8+iNGQsybdSCRxHE60gj1LJx4b1q4saI+RLQ7aY6pvjhVGor67
Z+NUEb/ahYf1ybgD7OMsjZCBcYFy+V/HnLHKYwLzXd1ZZGnnCFSJ9oZapOjPxoWd1wAvtrZOboXP
K+ijiuCFPgnXdIRiCSMyer9RLOGB2ktF/pcoUs40tr8kFnf5V4U/LyFq0gt5AdfT9dVBsOqg+StW
gX4gOSaLr07WzKCPmOI0/3YA6L18DKqRlKlacWbtq6AyKxfrDELnRPskHTyLpiMvaPjkCH1GWK3w
88BQ4ln1MSxTPEwTXz/Uo4j2A68HUHz8mhvmRSVuJe7lIDPmB/1cp+FuBBwV/y709r8H6RW6Jr0x
E0HF71O0VfAtHJgzbIiAn3+YVMYYICsmnmO4U9J76NoJ+G9SGMfdyRz1GRekglV5F89FoO9DXOmw
6JvRB0pilR+yKWYs8+AbNle0GTLxuhEg9hZsbIQZ2/ra13wBm8GjkTFfErGk65QFbfswVFtnrltD
j7sUogb854apmj4AzU7Vs2W6XfyXoLMgqixzsT75Hejhy9JKzNcM7qR+IFDPOSJqIFovyQgr7hmQ
VYXNVfS1/zBAOHeuE+YDaMXw8v035Xfu8pxIH7lNQMIpMFR3Y7vz8ad1lxgeFJIyUfL5lEy5l743
VaLqby3axU+PRedSpMIjxC2C7ym6l2kDk2ASwKdCmoJ+z8O6tNc5ZAvEbnHCKT1Yl02FcB789q/h
Nd3jfrHTF3cnsKQo1WMFvGGmU91BNyS0lMGBjq+mRpFDQ9fe8hc7uUjNAQmoE1CsNlP3uDaqOvdk
cBPG2rV9NR6O/n3mieIHIj4FBvvACJDESuJUBrlQIkqPSh+YDTnNX3LCwfSOkuEhmWB/Ys5UxMHC
Vt+AL138HlWlzK9h8hpwyOwKHauzXN11BLMlPf3EOM2lrJS2mD6qvG6LT+QRh+x97mBHOSocHWQX
jE5Uc5NzMK4kolFUEMMNYfBbi+pcnGxISCeFsGYPfg6g74uFEGN8mUBM0oZWml4WiFjfdacuTADT
E9xN6MOxjDPlQz5OqSkWikQyVBQsddGYO01Xv8S84AMoHqqyqGYPrwbkM0AwtBgQpkO3GE+e43lC
fVoymdjPhfAuWMAk65I/ZL7y5EZilKiV9mMGMmBQqUWgxhNZAdiQPDAu2hyINMvjoYGAUnGTFiz8
2JHu8uYrTMfA+ZB1hss9o4/3xr1OYkYbzPGYWKRGcFdhzOwpRrBdgP2Uuo/AnIXu8jKQCmdi6DRc
TpINcs0/kTsmuHGodU/OlmgT2Ubt6IutgAcbS5iucmvhM5EWRZG8wgpo639svsGxuDDJFC90u9gt
/XCe8xOmg8m/LYzwa3Jh2zQbDYA2gkNRn4GIjUVCX7bogFO7UdeK95fwtO+5v7NKCPGYTMbZhVlU
jV8LBAUWZJF5yD0eSdjo//DdDfGNmmppHmVjsfqclh7nCQ9uwyf6CiNMBmwFKdNTA7ZxuiAa8I3v
8QFjGzBu0uiXgU9bhzuPonRkdOvhbvDnNZnhEk4ZKkkX0dPuOo8a+64totkc2lKopT6iQ4/LgY1G
KFUoLnP7nJlqrYZ7Niso85LZaorKPVNuyBq7uU0Yn4jAzPBiV1IT6ZtBCWr/VkOMKw68hIj7Z1Y6
bAw/PJcQTx3N6IsIENcuDDdkiiQDPwn1J2OuL7U79I+rv3KWSJCay8XkLeltoYLx2QdaKO4Gmv+e
ZLfuu4eGxP1vM8KFuSa0Kv3vYe09/dlIVnYeNIjc4W6Z8HC+uMbRNUgNf30nmu65R6u7xb1VKTCB
L+m28fyUGpAkp57ggRgwOEkO06VZxv5igAa5YDdGchxxbIbiQS/UDncsMiUE05mhzb6t0zrFp9KL
4/xns5VqmMElR4GEUBTsVJ/7esS3yQD4uAbY4q/cd1uWJR+Kf6CZgCjkqzhK1hw1b51cp/UR2HVW
4Z2odeThMSIbVl5ASfGnQVsavjvw3wx8yhy9dQhpN+k/ROkPR1TyGChxivz94CdLZ052DII3qmrI
b0LyE+41r4bcqxUlZi8TrOoHCwone1E1ktoXhWK5gbW8tjsJBB4PUGdK/wQ4pV3OgJ3wyNFg+3jx
J/rneRflHu6pougjeh4xdA4CyNwQq4be5wW8/PnyVom8cp58Z2r0ve8ijHH8s80g31HO1eYH3q4C
cXqDxGJhwOpB1GgJX7I8Du0d0QX5QIILGAjkFUlaBR2JcyoR+YQXTYnE+O9YacLxvLgaXK7P3joq
zSnroielfdJGKCqhfc+Zl6ntFfLUDvJ/vA0AouW3HyUTPW8TcjQXMGL7o50kVBKfAVREU4C4e+rJ
Hq9k0bebYfPpOycweaxoOfD2lsub4rcRsOLkWG+ONEQRBhaBO78SRxaMhC2z4suKjRNNhfi+OcTN
kumfKmFSd3JBvgSnOWbadtAq6rc5UtRmdwPgk/B34+cQJOhB2dN0I/3nY96zcM2dI/Fh9+C0wdid
2oHYM3QeYOXXqotRz3xoTWZnMdx9dlHXsMSMrTVHhbm55u72svZXbFnzsuA6xH/PY0RwcvYRJzNb
YsQZIUUdaLEqCQYRiPAZGWZuz6wB4ERjQ5rj3fO8cggndaf8BzW1TNViku3i1oQM68zsxOxSmlw9
k5hNMudR6gpbEpSmaDwTYYI47Q9hN7zoDAvTnTGjm1IwRO5vuoLC/afdonE/LXlYFsWJEtRntWAB
OlZVgZAkavxe95m1gNBij2rmQVU5mhmX+yzI8Xjw82Bgu3g3myUPD53yuvGGA7n5M1RQkBgjJs2C
SU1y2LRrkZIakiIIwJJBMmch0pr5jwHAuvVKPkBnDwxeiu6g8Tvg+VUrIQSC5SK7uGDFyjMNB0lN
OuTZdT4ZW4zltwBOqa6WURHjKIGe+qN1XCziyTz08xP8geBtaGurjghrc/UeQwlmZlC1XCHDNFE3
Kj+JsFKUzUDSpkYM/NBrKgMiPmFSN1eEpHK5KYpee+Wczbtn+g4a9mTE5ReT5grf2JxEC44tCyJF
jDZ66ETOKEYXyeL9MsFY1RddzzlNbLhhfBdBvaNppgWDRW1pTIeIaNaBCXopLxCdi/SBTHw8vJhp
ZIH3EfGNW3QpW2YVZmVMyXfp4BCoMLGqC9Pa0vxUDqO0v3LRPOcMExu28NSYAaHoZ9bUJ252Yj7E
EZqIv42g0NlU/D//FPyW8LIYzYsaqwicMCNsOjluV+JRfsUOn4vUHiSGrgtX/89oXIIBSdsD/mqW
aGRhW7fyyITsZX/AJbWIlxGk+Tdex2E4Dv1CBcKWJwxCu8Uz1j2U+Kc0lpl1xhPbrPlT4050aItn
ifYahnMVb4N2f2Ms3ox7DRxLCupKue1+cLz4iVGhYNIKDbg/68V68yNDBCUuBr+MORQz2cgHv+5E
ecbOLp6YGyXBXZq3lLoZDeVfO2+mV05rz3wV65DrJ5iwyOyoOUTnBR6rmsp+4NKpjMmz31ncmXur
GiIofT6s4V3hbk488CuUgEpXAPYKt9k2wjQjejhuliwGpbZF7dh9iFySsTBrODb/b6/9lIH53jq+
/26U4pdAKh1+JHmeOG9dILn1iJErRGFcau397I5ze8umng108LlE4zDvLbf7J5vRxIG+lB5oMBS7
YRBHgd2F0zzXkd5T+8YjJk07/PKwx4Q0YjmXbOmV8ivi8iepzW6qT4p7cD4mnqAk6qQl5RQKGwFK
GokamZztGjvOMnYme9jgx2cqHrJS1FOeOsrJhwrNwkua3Z4SyTyw7YG5WNLgkwL6E9vpW3rxuL0i
8zC+s8+nFG+5IgbyWbRjOLKqkRk4S31ih1EBQmJUPJFb2EDUc1I+rGDYz1ETp+oukhHV++Qxh3mr
WxV4VO8jY1teWx4cZDmUVxiWLvs9EVfju4GKd701Klf/CNdA6FR9kOs7TKfpv5i4X3ryi9AVbO2p
eUq6vBf+lYysG7wsFbSxz4Ife3osp1k2tzmWa/cpyLRp9htBk91noHQDdkYo5oTDWLK5jLnx4nAV
EtbIDoMgewnLCnENYQsL1xvDGc1LF9Tl+igp9IPzYCTGIonFHKMYwh1+fgWNoarKSH+IbnW66dgM
saqfWJ/Vu38nz9brwzSmgQdlqTXsbaLpG/+56wz5zmAJ9h5RS2u66sL6FTZuJt6AHkxnKPqboJuX
pyFbtkAGzH/W9cyiqx5B7KMgLWEDvZ5zM1i+/dlHttcwSMtTx4ZPvVP1FIoLHa63rQAIMgxaow9D
PMwS/z8mfcpnAzLASCCokMtogFw4tV94YgShDDEH8yUJlX2vaoKGkB+lHCgMq+zkUYsUZxKwm+SE
vPqLsVcwPhV0rs6eQpBjCE6plOduYRSzCT1o25rNHP9Ha5OG0L7svxIHJ0O6xwIRi7tsqKfpWuNB
NM/V5ATlHduukHKEm3RoTJmSQfSwVavJA4cJidukByx1yXKWAFyaaiqAzrax++YDUhzZvtvidz1A
SZqbRxyTa4kLeY38t0xOtrwSLcWtit7vDSyPEsJVpDinNA//FD5O/htXIYMbElLqn9Ct/ZdB2y8f
W3YI+EeWR+RvCu9m+o4K3hSnpPTj9EmzcaOhDqZm8j8GxYait4L5zW/jut5QMGasXOcY07EDRahF
kj25que8yAaxrQnIhYoeBJN+vi3+svHFYrCaf6sBIYu3I2Yl7GsTU7HtNXtp3JNmlUj7SiNEJhd7
UDZq7MyeCxTCQ5j4b/KYWKEsu+xxaQFHzUzooly/Lkj6oMs9zttiwKaU9OxaznZ4CRkAMRgH7iQj
N4XgEdI9vRIwTJsLQRqisOMcTO3PBbVT47AiGbYeBpuP4k6oASY7PhdEBlCf21HubgVxFqaTOfAt
LEwR8NGGr5Xjbreq8bzpRqiUo8J6hZ9evByq7ZtYWgXCtQHcCM0Z2tpfYSklmBiskPV8kurl0SaV
dd+iRSEA+nirgiev8jm7LGbj8JSXMxqs8DqEpTI2WhCaLBb0zEHGwY1pCfkJHz8CSyuX3iRPvVIc
yQC8lvCM5l65XJLBUKVHqxLq984PEWVGjxj0AV6REIdKDdt1rgFpdgd3Ya/Ljjk4AL5d2k7EZrik
8/UJlq4/O3vjssjgsVJ4cNozf/YS3ONkXtbXTY7kuapCdgSYqYUUjuCkl3RHPIG7RxXJbC8Lw8/h
vneCyn2RwaJyEANJyGhJNQLsPev3xmcDD6a8l5MumLkR2Fe4ZDhYiKYNeTjf+LvC6KajIu5uI7GW
Vw8Sv3P2siI+ocwCFvT59KJ/YnHb+iBQ1yyelknds6qE/MogtopsrhwUynbEB13O3tTdTNpwmDA/
zx/QETaKmuwMmj646UIdFRaUzXjfYVfHiolO0bQbzleyJAvTRJgz8GiyDLK5Hd0hf6aIJA+bVZPN
uWmJiPmnrPVNdQCJkOJAUm07fhsd+a177DJTH5cpprbFwwlZHKZ80hSHIq3m5LPp5ei85JDyvAvp
OJRcYQn9HzJcvyQzC+iyDOs8rm9p8nK62rk1+BIz6Abfhsx8x9/P0B7Rc129yDsVMLhwInP0kXpc
oqlqjpbdSsTNnKgQb8aGkfkWTaGejQYM8EYd6aePIfbi2b3UFfPgJ+oaM3z1HbrppdB4E3HTURrt
Z9BCsjuUfb6BFYRd8oeVRmMBh0EvcEknTbdpvQkS9cAaK/ZJ5iXJYJ9sJhKIAo6eVFDtfwMvHZqz
ETzx54qZ5fLKrYIfB3NbHzxkZUUSbKoAyHVLYxcWwyQl49XMkCXD4xmt+i72CZSdLf/s7MrkkVSt
1RZ1gIF46v3krQ3iFwZRPiF48nfDW9dEEIkz12d+7hSzF9Cntnp5FGvsZW/JdngfYTHo4iH2QU3e
Nko0rgkdAgOH8JwHZzlCWGNVwKr9Z5ZYyu8oi5v2vRkBcZyMkWH0HM8kWXd0+enId85A8ZRUkAde
ekOc+hjVBUKtLib3F0Nk7Kckn7DTWbgU5VXPg5c94IYl8Fz4vlXv0xxb/6mU2GbdfnLWc9TNXOGi
G8xd7c641lBtkZ1nP6dEJ9NZjUC6vYlVF6GEjOyxKRfnOvsbNdYL2YBZYdXV/3e6zD0K0jSxVReP
UMtctegGtJSWUkiRIZhJgXoS4/eB8ndqcCJW+HT2HZ98v0/4puDyjKRW4P1iQpLQmQKoc6T3Y/ln
cp3Gf+a4ADUr4JVmxy4cgu6IY2KQR1B8bX+nc0WWlLqMi5f1emye2g0wWtghnLKB/jzMG9i5aIKS
HR0252tgOGk0C5mqrjzJLoizP1WPymZDGCk3xUH9BGyHx8dsu4reg4BlpgC3mRzaq2C3AtUEC9Hb
L4WcZ/+xX4ZJUd/jojr2wvAkUDQ4iWGR5cAIzGdXbPaKOUNlH2h7DQ+WNXCqcjxV6ZdogXJAYqSg
CwdsxVsMZWGeaIANvdXcugGajgRKTHAzaF/MKDmouAgartCe1OuS8I20cMePCqtqk50twhjmh3UO
++bBNa6JHjt2Z8QP0AHhomUEbDHFhFMvjiHk/AqaeJGrZ6gyS3Bmkg1Tv4K0wew/aASAp7wLYZgh
qf+/73EkMW3dSAo6ILueQOB2rKmqD98wf/A+u8KBYd16TCWlW6GiHeMChzx0qFBzES5Y5STbOdzO
vFWY77P3oQB+D0UHtfUJ0ALjld2WmccAzFBZHiZfzcDRsKF8eoYXmOKnCJ/Y1ZC7Z4YY8Aqs29LD
BCR/yAU6FFbvoHiwx8p+qvwHYQPLoqWgLVt3h+rAm8X2N5oYw/pY0AgdVdkFuTe6F9Se9hOnDkc3
+g4RfqAp3pMmYrR2mAMDFsDhdpsAZ3FkwcMaK4/t6JwnoWBrN2JZIsaY0GVTCvAYq3Co3ydS5eHn
kG6j8JRFKB/KJ05+WG3qMNYK2UZ3QCPHJxBIvx9vbePNosU4sfJcJh0GkgMOHE8+hW4gg2kH1Jml
lLR0fX8pfCgG92tUDhDQIFAeZ79HCMNbF7LeD/oAtvh1EfX/SDqT7UiRLIh+EeeAg4OzjUkxaR5S
0oYjKZXMg+PMX9+X6m11V2YpFODPn5ldk3uQAixlJ2TlGKPB+vwf48HY1qm3nfTKioZlU9oujr6q
rOx+OL0K58FFmKGRt0jd4r/UNh3i2IJpj+Oe5xCCRkYMe1L80PiQHTMIH3IvWPrM36B+/OximNoZ
stS6CjWBcKK/KAMs18CNs/Zo6bdMk6QjSz1p/zFKLfCfR9v3+GXz7BR8baLBK84B1gFnyw2JbB4X
17g9BkHms8smLBLH+uglxm27hxWUJm8jteb2gLvW1a+PZcS+WNaojzWMuORfPJeih8FNiKNZYyPO
8NmF4D23Dhbn/sQ6qYODryYZAxcZnMJ/ijP43+lGKatjNk2mdavsz6z26fzxTbQxQLJXv3Lp8bGX
7cR/2K2/tHXcHEiuslnQjeSdlSZKvRJr8VS1DyefrWAlGBO/8bgI8ep6AbeHZehzi62q1+JMg7Ib
lJQIRAktP1RXxf5bEaFlD1uqpVhw66j0xvsBu2l5mijqtd6cvsBuU/cLgSMTcOY8EiZCELH9ofz1
m/Wkq2a2vXt/YOl009XgzFDeKjd/xL/MNx0Jnzj8QC3B8k0JKLUt85SN7zRQRvm1qEceJ29MouAl
DGXqvpiiAu4BrsJ5waVhhe+6brqXnNQroq5VIuWFpYtS1i1ZfYzthpWpmry8OlMWi6+K+xLuarZS
6GtslyZnl6Y0BvHGKSS341ovxByYM6zYvGBWa6uaDgEPGQ4VldTHTT0Mbf8AUCng78i1Jz5kRmfZ
pqMSlK0F3v/6jtahgkC7UMRXoKZBBqUS2iYAizMkUn5z6UquAWjPYm3oRctCf+2ZTgDJWlhTImT1
ZluHS4xXCl25PuddPbi4cGYoePvSb8LwgW8Pc74JBi1uAnY248HnhIAOGuoeDwDFuPZrmo2i/jbY
ArBU+WTnX+qspEA58nBI76jNZcU7W719j5d3GRz2bKg9e5q8gbdVwua81Y6FX9XnUonuG+a4dUoE
1CU52GCkQ6SPzK9e6yzJ3hPDho1ApgX1kmm8g+D9TcTeyT/nBtXuT6hGILS7qqBTWMCrpCaIvDwd
dOOBdbc7XVRqwubE2xGj/XkaHfMKQ28uaQjzrIWCBF1Lt6i3McshDCG4vReb5u94BBuU9LkDHA+M
fQNlPPTqmAjolHC3g5fEIRgh+cyPMRml5aOUOUk5G7l7YSpgs0OIKpH/ISF7cKUfvCMLJg+AFot9
V7FgwpbPdFJwEwOhhn2IciYeHRY7mfvO13iIf2Nkz2abj8SB/rCodOYTGNjF2vpRZRJc1WsGghdl
O34xt4BIoQVHZBMFghWz3G/Ij0ApEHIX0zwCOXBQH7fsg4RqM+BsMKSAGXyIZVQbyoXS8Z8DAafa
d3KkeHmDS2dF5zIRV3vMcWgMcH6XeJv5XvnbxxWmtIz9aHCscE3/xfkJ4IxOHPMgmd/FgyUIt96v
UuWwoVMU66CNOfzOTWsKeeJRpOkbj2qZgfORAmsrJuOZ0ADtCDUWpaEylGmxjGb/GhGCpxltsi4B
5mse+skTjymnL49ly1S6H1pQoBc+6qn/GxPJq8+exyMBBVBwk6ALkU3MHK1rJU7ExAX/gqZre4bf
cMJKbNwOUS+6W+RW3RwTyHdUGAvNGphgReSfI14USOAGJDd5Xzq8iQvParmh/QWpP+1TmvFa0q7m
2oejxV5/kp66ouKQvEorqjM2gxyy9gkPJca4MI3Fp+1iMuIfV71Pt9u60FwoYYXoTLL6YnUxNro4
yfibnHDoUZsKDwFDqgoWF+fdusogxBtAqMzleI/kwzhVtsCStlync7WLY4I6cJG7rvkrLJITp9RK
Q4jKpQIsg+0P4euUkyuDKNjXtfj23Zatyo2g4CW+tXSLlcmUgseU/TovUpwqqTjX3aTkty79zs4h
jOchqRruXujHGzPVUXakpYv8FD18vA9Ym7BX5mjmajZ2A87BuCHOeKwbik6XA1cabBiRAeX8YA2B
b6gPwzo1hGcvt0abbLopgpT7NDnj2du4ZRmEpGqYEPxNsAYG2XdQ4JBgO4LGqc6jkmu5BRYk0VUw
bhZMXxjdgGg9+03LancXRtxiz3S1uTOuL3YBExQyFP7kHwXDlR8fRzZYkJFwovjOnqDhwtTjjnWU
vk6gqhS3dj5OgTbfxAvtjKmti+qljzlHURVB28T6XuZQF359Bl5Uqox14Hr/DBsVclOvIkC+3Nr6
92Qg7XtbdHNThPt0iNa3RpC2VOfqCVAa5WNNPx3tysiBciLPnbpjQ7WRb+1i8kwl+OZM6+WBEcy1
vnzZVtTOxPCaClYfeOJx5DSBM4GurA3lUUteu3yhR64JyReiCpDTzZyI0f4TdXB5IIXWPUalfGjn
5wwScX1NpSYY56tgvbuWBgFfcqeJ1tG0ym3rW/Kw0NlDABcbFljuZ7+lqh5xqXe7PfdQc8NvQX0E
nVPqL19N/Inonb88zJa6oYU9/VncfL2zaJu1hj2V+cHxsL+2XYdbl/rFoLnlGA3AZgDCfpLFatkl
d4+Mla7FfLbU6oaNkXs1mc7ewWhhotPRgEONff5i7imiCuptgpfkDP92AYpCzyVFetgpFBpOwSKb
i3q/7oGCCl7vFtmXsowhaST/MgOTeXRyH67brqdyvOm3OMVGGyTnFAjU5NBtQ/L/wdIhJjlrHMyD
iQIvQTtEHLiojA43Dsay54Bg9bJDcAJ5ngWBE51GFJZkL9gLUoPX2sgRdZLQboamHTsvEYIgUuNS
L8Fd3OISh949BgPmPisTPznbTbp1GM8fIzsP66Pl0Vy6l2SLncPM/k282GM0vxEuRzxK5pZMTz3b
zioCTk7WAwEbNEJSqF5ik5r00uMEUY+lcefqqotZtlc9ZIm/zXG3FrvSS8L07KtFpuhpS/DDAW2x
ZLMirzrZRbsSo4oVfBC5uniJF8sw3vB/nwhDrQyPdAerNGy4ECCoRiTAJCt1eg1Y5i7c+f4CiWJV
5GWYaONOYvmGM8RK0841lNY+Zkl6JQEBOCAKK/8rDrS+gTYyNt/t5MgL33GrZT/WuWZnFkIIB47c
AVwEWbalvCX5wHepaSbQii15CmihWUb5V2RP1q3XNlNywiDVqCs+aH4VeIa7HwKh5puWbt5b5WKh
toklDNKTSgDJ33kVW6EthA91g8DLT634Ut3XlS+8bd0pHD0s94U5grnsza/PFNPD3g7wBb8PmF7f
IMUyF5ZDx4lE9TmQDUbX4F42aUrFGTAR/hPncUBYEgyP8JWtyW9+a9fpyrfcE+IDDFx9JEmQN49z
77Tud4yjqSPwUNoRWyxc2DnbTXrts3avCzGnO39Mu8845+i5sd0meBo5Jx/7yCcssmKJR2bYpfio
I2kylrWldB9zYOe8zJspUB8iBbTxAXVTo0xYrKUFnVKNiwk7zngzlk5EqFkHPe7t0YQQtGMPNBk3
c1y+/11F2RhhuNWeqcq/TSTZqoCeHZ8cz06esPcyLWgFgny/+gf1uZC4KvGQrkp9na9tAYS78VMU
OkiIv/8H61zalt3jDk0ZV0UbkoP7tmkvxfZQo8Xb3yt3bKSaIKT+yPZ4i4TtSl/K8pgpimdc30Nh
iIeHjJ0mXZiUuvbmBAVBJxfsPBMZzKX0mCthztCkkeOK6bptEmeO+5Dy4Q24qAVujd3cwsT4If0+
TM+xWZrU4dVQqOzLzNHE6gG1svRIScl8Cj5XXwNnLjgCVZ4qa4qpWQz9wLpA5ODhJN9PMOJbCJha
72jytXUS7JhdtG3bqJ5qvzixeN47cXTwQt9WKJnyQRKpb2+6MoPeGSvWqFK5sX0Co18lO3JZ+AIV
7GFiA7ny2f+ESNFty47qaLqMiwyITbDqgmaN3VxQH8ByOc7HQ+CUQh9wrPUfnMkrF3FOeOp6038o
0fJNn1Yg65UtS0xCeEF/LG+WIPHCkxPxJF4z3mX1R9NIspMKk5a8i3FsnIMktZ9o8fLE3ncL53em
PUM9dpnPb9aGQLvOCSlq3By5bB0DknLr/oV+Qc59Hh1BVCg9JAXKpmqDtLpl9hC3UwBScD3JEPpx
83O+VCEBGKzrvIQ9r0TawUfc67S9CZoq/DsFhOB2teOTvF6WpeMiMvjmK2hYeWMLR2zeZRhKbtMm
Alc7hmuMIMDXcQCrxOyLuQ0dw58dTdFx0dQ531L0m41gWqigmqz605jkOuAkqhnz6np9J8QuXm/c
WeM9/1/zqqIsOYIsNM1zkJBTA+VPzQ2fSp2PGqv4SHfvormgb+oB7L6MJiQF29EeQRPLCh6wbeJt
lQOP7DX2JBeN0E9iroBt0GnmI+jYLz2GxfaMwDCE2PAtycofgS1iXRhh4tR0tiWUs+1xUeNEVUBL
PO7J/cK1DT9YRs390NHxu00Qqqpz2cXiuwWv0B6wtfXenhOLOyXmUcinvO+CitkkCUWntmE+KO8p
K0PgkSYiY3JLc3wY7L3EISrS93i1bKgawAhgceUnSba2w5+TWt1BNmvCuEd2q4/A27pQPnRGeJ5D
G6wEybhDLu4hKXsEBLe8HOL2xGRFF6PRIvpGtmFq3eAtLs3FxWpSrtzmto/unGpdHc3JRP8Vft0R
gj2oGBkS2/IAW13MknCfgY0AbRI/2rCCAcOF0Urg2dUHbkT5q4PtKTjbxk7Ho6fL+TnnMw1R3qZW
+NmmNaZzToiQGM2OBCYb+mHKkX9ZMj+RY2Sim/c090XtLfiZoni1qpgTtlFB4uymJR2pj0ayKa4k
bPFvcaqMk/Nk9wPhIMrHahPzG2tYDd2TV3TD35AhOgm3vpyL8C71ZAWSk7Jpk24cDG9ufIw8FJt9
ZJjeblkGeu3TYvfQUpHlG945ZAR5W2nYCOrih1ZG1bLbrZN6yWzPTcWOc1YLu57gXAQyr06E/i2Z
govuRsHMp5uclNuy052ruG1Qs00OFCbPVN7ytWfM9FMHU5UqDWc9vI/SVFf2MsPwSKsxHZKccfxH
023BZSXZYI6gmB68sXb+xUWamR9mSAReRNvcRUtUqf0dlHVEQ/SA8/QSdwGZ+dQMXLLiQIDLZEls
ecVnCWjC288Kj0Cwi107Hp5ESo7/VmP/nD85dJs7BXcCUVdV/vNo9erWsKg7sqvBMJBT7WRfMb3I
9DJJmDQP8IL87Jg04xo9dmWX7suAf2D7WTywqEGDO5dYP+H7ZTD8sCmUU/CtO6Tlms6o1ZXhu5g1
2OYTn9jkLUQKahIpB6GbvWZYQvOiobaCdLmFs+L/TtKG60x5RvpReYM0W2yhorssQUBsWQbIlxy4
DZNm7ZB+4rRDRy1zsi0wG8n+1X2XupAeaP9MPYH/UA8jS6TednFZUdqck3kk8k7Vglr0aq+kjns1
/TF0UaazspmWmfYI3yUQsvWUu8Z/NfuXMu3YlZeDN3+EanW1ZUW+VjrqmOLIgboH+zhzlhky1YLk
pwok6ohrr5d99ivje1VnpP6rDkMUfDi2DhtbDc70ZGOwrB5SwGLjX/Ja2GFy+LbtB6nEtSkFgQZ7
6ryaLzBZi9s0a3JDJ9ACqZj0BfBKY0qAd32PWjqbaLywukZ0YPak26JMltZB6aup8o1pWbiT5C3K
m+a/JaUtw9jqD9zNY7rL54ots01OvN+BbA+7Ly9H/iHMnnKvBWg79mvsoHJ8iyU/5NjWHR9oM7WP
AcpvdEhk7gc3Q2TN/k26KGIvM0/q1xoQjC+2Xsey0Cm7T9KRKCDAsry/bmkFVb6hnKgVV45fu7ol
YDlPuH2WxPnFwju+pnhW8i0fFHd45fucQ7bVh9kVXcX8Mu7xeSufdGpd8kLfxm5RGgrtrfppFg7K
YZs77bufZij63mwD4JVl80K0aTR4kxKkLB/lBQSfw0UFalUonzM5IsexFFPvOKQKdV+mlnggUq17
zDc2yMUUgmI3HOYkCDirZVi9Q9upH0e21EzsQGNe4nHEXcuqZTx4ZY09sjSh6x2I6lRHXbZZ/6xt
usHszoEHsKhkRMP4rzw0d/CgUGUm9BsrFhogyT5HZXod5GKeFF9S4mwcA+pQ2SyCoLq4y7CjeJur
Qp3SSDjjvuijLVd9oF0XnzsSDRus3xXSlezEPY2mVXbNnTXNHuDcQrDuMNfyewejOxOTYud+U01E
4MD8jXjMvdLyGBfpuRw2jkyD+34u8TIByc2eKeFhNzo6Cey0scUsd5NW0Hh+IJNirSf4SEo3xYmP
KA6BF2ulHZq3lPUB7B7a7COSp1RseJzENZppVLmn2p9I4Lp4qbZx0QXW3ZrpzW74OWKYYrAVyAEA
l+ZJZ5Ea/EOIaq2jbXzb2tuBzUm+FRq14JWWoqT9sFs2/q++ZcMn3PC81AVI+ELVcfTI5goDKzyg
SnJuFpPTQ9XKTfxv5usQqF1CP4UbX1mMeOMdmTq2Olj8K0iaJPD8i52lcHzwoFEY8IRMmyXVCZW4
aO4ijAzDM1uVrqWxuFmHOjCzk3vxFEosBjqN8noidM88gaPYse6oq7D6NebuFB5/JBy2eaeSwR4e
Rg0w8VeKHoo3v3YH46NxZk5LAuy+NfdPvGHtVm/8rhUpRkjF2+9BUiphGMrwjP04uon0/GLUTEp/
MzRC+0xKDP2vVpwk6VNMjJvZms01Lg/4IDK5EgQtp3MHow7iLjaEdMQ47xXRvK0mKRb2h0NlX5mM
kVMBmwXtcUFgnp8Q3Oln1S5sse1IVQjYZbiN+YgJUsz2FrAcrhI7kuQuMZtN/mH9Q6Hj+eEonxw7
xbjaQ/KQ13myPPHpimb+kxadkx8Z/jKqB7gIyvqy+G2bXLoGdgQlDGVTXQgwwYRzRD+N/3Ka0Ksd
hBvWIt7CQqbEtLja3tZcRr8U2IzhFjFh26HC1xe7I+arXrf+WYchd6NAlrO+Jc+StRwgDCh4CFsw
eEjMzdoVGIXtY4KpmxRSXsaHmpAuvjhKrNcgVOcW4bugdceteEUtzAWtk0RHNVf2e6q8oqJuGcbi
m7cU43UCQiXWBYFsfyV0I34+ctzoO9ImWw7MU8QH4ncALDbBxHNNbD/74ZAOimANSAQDWRq28cgq
nqDHHbulq7IAGyzvruixSuag2ztW7uU5FTbt2kenbSf4w/vWOVRT0/R3VVhzU3FdC9sr5CQS4FTE
o0WydVoZV3ZBhAMCNlOMYWHI1ohyWb1nVc2WNwHU8Vkma8S2qIhRgzOdEqrbKsrWQRaFpbyO7Yr7
ibmjoitHLJZugEM44TMfJzSTZlYU/prSU+3OTZH79v2i8I+XILKtTUnew0AvYlVysEouHWCL7WeY
sbj/83ay50NMSJaNeJDL/hLmM0nnIRr1I+m0pb8lxSXeXZtjauPhsrs4cVYTmlIO2WA12N4fzkFH
MKdQyOwwIxMK4u/UdqQRqaZJtw8+IczfBUnAhZOOBHYbSxaKd+kA/3EXSYS0TYbpNwR15Tn6WDRD
tqKNaHrcCOGaX76xMn0CQbvo93zgAnuEqoDViZgVDzdLZJb+pGO0dzPKrGHIqF3ZwKPF2Q7MBZJE
6sIAUFX4YEzrFDfYHUR5P9LFKd9sWj00B32OBg38w1LIy4gFsX7TJm1xNnZeQPE2WgqB61xgv+vT
QBTnpcMtfSgcppgnEY4YjxK4o/pqBh9IobAgepxdDMD6siS2I/aJx8Hwy7q5syV4zWaRf2eEhOSR
tZ/Hq02WKRCVvEmHA5CSoCXgOLRroWk905tLFiQ5U8rCADNLA5+f3R/vjd4OK47cpM3Y7/r8VId8
Kdkh8O7T0R1eHI5idKfZXHE0EbcEBjalhAJaZjOcO3OwjSBz2bQzAI9mZ1DgeUxl2IOjDU3PObMk
MQ4h7drBV8803qxcOSAlASr7hi52ata4voI8Ip/D4Y0rbrU6g7LT5zSlve1qywwySU+qO6UadOR/
5Z2CLqBD7tO7vC0Cdxu3bicOtnFpygTiveBJLQWrDzKfqzkBCozNruab7mUeLbjw8k1YQt7NS8En
RlUGKyn4L3b3xgzM9VvHCswPEbShu1kZCx+R5yS/fL+YLRXm+i/hZuOTamu+Irpf2VIsiilvH1mA
cDLj1LQ2PXjbfJvriSstNjTMJnDV/7tjrgCdMrWxGdUY+/lhheSLYVMexJtrxYtvEuh9P4AfEVxy
0G7vBfsBC5NnlrOJkCy4tl5Tt5/K6OyMApdYO/BuPs2wrkFp5qU4a1RDeEDsZ2eSNjugb+zQfHvB
/MgGP1Z/YuWbc0+2db7EAIN/sM6TqU4jN+fA07SVrV4/0hVGUKG2w2TPwnWEWPkYOQAx9rjVmmYX
54IbV8mCnAqVMgteUsy3aofviuxeJIz1yQ+oXkUIuwAjMOcYvqZUVxfCfRj78KbCvcAGxX9h3lls
XB1p3spR4tPDLQMVGXit/23bpfEIVbEi905h4fKrweBVlueWFllwDk4D34cIKdUa1J6sF2VA1Bsz
wkxlNYQj/sylmdG+jqhCPUC6xhRsR3Mc3OUuOIkt0FKKu6D4FhcBhcCcAPuzBqDxZhjA8WKUJPYZ
nplEOWwjyyI+aCuPyVaP2Bs3iASGfrc2txEj+NNprM80OzpedI+NPTE3GdGEV+iK4o/VN0QFA0Yo
78EWCO47WzSJfPQHcCUQ4lagyZwSTyDouRYlgZierlAtCoIqHd4e350JAzKo5Q/RmAIdwfbgYckm
V7oHKcOPYWZ26zvuKvN0jTvwA6vWOiNurRY/LQpuTmx/vD2FfyN4diqyupPCAk3ffD/AfiLCw9St
iUmLZy/LGZmjSVM9F2EW+44rYV14Tojm42H2H31n4oJY6xQ/dwo1je1dNVbeA+cQU6SP9TeAddmQ
8zCVI7sN33+TnNpEWvFlDg31O/mIkHFNsBxBw8B3Fm/Z6TufMxmKnWF9yKq4zYjOqWkN/PCeJ5I3
oz54r31qNeNrnobQ1bIQ+29JI+KJGOg6htBvwVyJA4r3KF2nNYBFGEk/OdbBcrsMtfdq4iwUH0FF
eOKiEOeeWRfkhyrMOIeVgkG4yd2s9E46tGEVCFy9/HbjEBtztNTjU+YJVvy2SZz9PE/txKcfQTQD
4kFqBr/kNP3p9Ao/jBrEKgxMi/FvPBpymPaI2JP4mEYjtyyZC37LpliTRMCuHqsYY91Bjy3gGo+G
CZcHq4io3YBzQ1b4kLFWUH9YEtFyAEYBiLKxCKrskBPlER9Fg6058fQzASlOdsEHlT/31LutLU/T
Ct4Z9fIvIoxAEVvf51RSQ7i76esFi3wW4uE+UyhpjnnxX/bOo5YAl3aDwY60kN/xBqHu8kRpH4lE
C5WDXmOfjtq7GOSc5kaZdecR+wFXgtxRDwViRAdYw3c/tOPGd1HQJy+OCQxGOBdaxZp17Cf0+jr7
1p6ma1dOVqk2RDxaXuGTE9YVAnPu36tucZpNqxEHTpGxwgesHjTPFIw0z2MM6mbbD4GlqG7h9GCC
isIbkqkky6ncQT3LyZZh96hmDLiBHzrj08L6ETZK18O+D9rOmQACeQq76tGPCmxWQa7ba4jjrL8X
88SHAyEi3QcCh9KhZ8fr3ZEnHKyDME46IWVlAyYkDyY3XVud+CRUM0bsqYsg2zb1tD4/AA4oDKZB
bMTbzWL+IF0GzSabUW6B0/BV0X4zfUk6Q6jUKVL8E2FBLp5a66GwNvTlonz8v9scYBZ5nIgmvGwD
Isp5M22t74eyxKRCJNG19+wgKgPiaGjozaPk4m+seqs/1YPPa5dMG/rIVEvG6xoADuyseuC7kZHE
4aWchiWvHAt+w8ypd3Grisslph+r24Us55eTQrz/bace42/ToY0fpix1/K1LvulPMA9QU+DdO/Xf
sMkq1q5U0wZ/ArIl/In8ktjowfWLEniAME1PZebZlAD2Vh0exCx1j8srxX24jci0m7OVdA3HEgCo
Dt8okV9SGmUkPUybrgkoixFpCyo45wrKchKVzmle5wgEHzYWHH8PVk6+4nty5rD4SunzYwHLxpbW
Tj8xiT6V2N3FuVDWgHpqqNrI703jruH0KQFxcZ7ioBP5Dte3zwrGXdziJgUvTSepIZhvcAfyxWHF
j8aXc73Nz2QtAQSUzZjyUdI9TjFSTBXrcjRt1jZwj2giGh8gNGDVkPaamJt5QY43kB6LF6h2mEKU
sbA0efPg8SxjpUjOKULARHtRy2LBZlydrnXPdLqv8YaJJy/vsHWxz0SG93g5vZXkWIlAZdJHdvdl
XzxXbOHLF4vGgunTJ376pyYtuvCFa0dQDTRoYLfMev2jK3tyOTPTNnZYU1F4zMtsgWLwr9RjNwIu
ngssYye/8QaKRPnVtO2fPlpsX23WduTG3gYE6O0tBDjFtN32A5IyzgcIt2AI4teoG4zDIsfVS37m
u+Del3E1du0t4VO+X77k9cJso0eFKR0pO6Ylj5kEmHpV41fdleBSDzYGyDc8d5QxtUboU+axbCqI
lsaF+5KDfK4+6zCkuBdcZnatE99CgdWkjYSr/XOvxOSUR8811AJQ/sP2aB9XwRKf3GayQF3WmVt+
ac/WwYE7cJh+46piGU0bvNs8VbLz4teCt9X4UbQBixLU886HaNphy5OvSQHdByLgOqyq3ubvjzT3
239syULPMFN0DRsPvaCS/usHrhLAFQx2RVAarrdAYEyHXPvPfUsIjpN6ALPMPjlMZiDfSnRUPARd
+d5n0FAufIsmk+KZqqnk2qqC0fWMMr6uH2PpUN6hi9ChySaMUQBShzLl+37qFUCevtfjK1aJwpqJ
APD9sba4UrI1hgPLSfXHnL3LjOAha59qrqVVvJ4GeybsNZKuNG+oDbX1GpQqKJ96MAIuMR7RxTly
Dw4Pdqsx/BZBVCrCJp2Rk37ofc8PqUHiZlBPJwS2MbUxwZm0+QAsx/IfJ1Kd209WUzqt3NSqbK2P
JW4dX2wXf46JaNC5QySAB6au3AOtZLJqd8IIVT1alF3UkAkcur2I4BRWxMNagIxHrIsCVqX7hayG
ng905uCHuS5C8W/NCuS8tyuiSpa4sHBFT3LTkaGw012SyOwjK+0F1g+X+Oc4S9IZP1RXf2hUDOFe
qWBVzrlsHAqCKr6r1zzBb7uxuZs5+FYDoqTgUgDabowOc33D/W6ow32SLkiYW0cLwgH7xsVB99i1
mPvvWLl39CiRVRqHH/CU7vxT+ZSqXplclvCfUHBgtx21DO2l4dppk8DhvXtOSRmBgw0YK/jakHu8
lvhZmztDTUt7GLUc0f1Mo59Cb6B520AYCwjyVJAJtyAfZyJFKTb2Vydq238kwBPvcRLZgqHT2HNx
H5ULffFe7FsZsR36IY8J61wq0ZexvFqVVf6lmskUN/Tm2i45OhnQXTuyqXoYsNjHx0lzilTbTMBq
vZOG9Z9mlVwmotl1nm99USztUKXT8hE+U4rOsLbF64ifXhEVhgiMGVsdsDIF2TdCmyxu2RPZBPlY
kjMRlHFGMzlLbhCg1HShqrQmmn6pzCtI3heMTIvYZC4lKdgmB0GrsxezOdwiMrWvdjqNfAcHjghW
VkiTd7lqYa8E5C3cEwHQmV/5SB0Ug5QJ239DmU2PuYtMHKA7O6rfo/CGIZUWFDJF9+SI2uCTKJ0G
dRep4ouiociw046tcHzO+F5Jvky2NY+bbmoHH9o1v65NOOCIv3rBEum7cUbFuw596cKYBGMf/Kbo
cO5LMzGn4EuNYHSEGWGYcBtagcaxGEv/PmyHOgBlNlnUaIRdA1LNkfZNZ8Kamq4pYZ3TpjRMr/Ji
IxjK6etZ5Z08zi1cIYLSn00AnRPLUZZ452as1HdEyjTbOq094FkzDublLLW8ne3k4Xu1CMxRmJ4i
uVGsQMcbzHz0udrS8l6AGKlnQgUdq3YO68b2xq8GDHCyW6iegATS+7l3HrCLaVZyvKs572uMocRm
xQtvhfnWVSMswgzQLhXHJTwcwj5Zf4sAVH6wnbZikA6aMAMAz/If9oH5Ums1HFLuPX/6OK0faPqW
h4FZ4NbBuHtn+UX4Fslx+ui5LLmUAsBSYLmUp9eJJfGX4vUGuj+yY3W0hFeT3aZbkaWZFdsB0y8k
je0ytt13UDVqZWsqNktceZoDzxzlbwVK8S/ksfZTFNr1t0Ga5E+ri+GZ4l7xjA9sIiaWxvYZmBMH
GnYCLlV1F98VlaFr2DVY27lPAv9JR1wLIz0L/0QTuBcILAV5uDaGRW7m9h8h0unCeE/Py2Ioa2D6
qaZfy+ljf++VbDxhSpD5eaHrO5yJE2Ec4U/mGSHfU2UlX3s3YbOyun65iVeUFfBZ8mO/DhhcwMe4
Un86idSvZQzRg7lGxrddRFD8OFX0B+4ZEnPa3voY/qoVIkkPuRjvyU2jRyrt19vSKqR9t7Qp2IxN
hYdleZ0ZzES6HfTSAgw3oKO2OvHDv7IhnLBLeMNdikKzf6xbHGbbogFtWiqJpbL2JRdTNLsx+6gi
kXzFQubX0qVoY9uGQdMcUWBKUnRBmdzoYBU72Yo2/jHM7NE/0NqTB38S0ZdHPJwc72DPgn8xFWnc
RnMY7jtUmXhAjhqW8cEXVkHmPh68E/igeIKIKSt7U7Fu5zSFRRcQaXMmQoGlGOn9jHzj09AhknQP
qKIkAhap+tqU9uxu2R6U3i4sKqlPqAJEVkiGsTyuZg06kFhn4SCLRmrZhazniu2Q5c4tnfXTLoBG
yTvPL5Q5Lfj0PgdIL3JH1ztvmboNIkNQa0xeRuJRxa5Hia1fA3/A4tQb/s4f4OY5IS+TB+oBc6Q3
7GijD7yjX2TK2lu56RDQMwLOq8+IPhGqcTyg2nRYuyQMy9jUkXujVTCUF0YHx8OpZBWKa0cw5/xZ
/8kYnlMW72j0sBvGqgRxbRuCAq7lmddRFn64UZ1v/3UhDn1ZmWNBFIld+QU2tgdTs+BDRCctyo9A
OfiRCRESehywoMJVh4RANBQGD9XZfaMfpezYWdVVj1wcCnWe2rnzzlGO43MfSo+hJhN4sPZwGDqU
Xwf/GnqYtrz7vBnFtxn9rroSvjHpa60768OxnKY++3Iq77hTIdSTF6bvCHaHh42LSxkldPVMI03b
uTRiU0ZgveKvaX9mwSxOda1lx1fRKl57k6WnlJkK5yreHqv8snUe5syvXOdgXqKm6n1acinfI8yW
r8pJNM8g5UjXYPofZ+ex3DiTtelb6ej1IAbeTEzPggYURalEqaRyG4TKwXuPq58H1RtVfgLxB3cK
LZBMc9Kc85pi8HlJBGzOTR+aFubOCbLMJkzRx7ptg9s85tW2kxonegHQUL0YPNduZZ5A/Y2DQRNU
I5AQHjqJhRw8Oxkk6R+QPrLhPvMpnpHPNWJvN6hTArwo8FXWjN8UwH4CIOfKXeRoUfHSFEo63MOE
zevnOMo1aMpFUNjJhsJumYNURF79wP0c/1tOY8M4mZYEJdMnu5u9AqGKpWc71NDG6AscjaB9w9Lc
Ig+AO6HtZA0bJKriKVm8IZOdCFn3SJ527MiMP1J5eX8XykGa7JUgySXqP4YMcEAaJO8ebwJJP4RA
QJHhDEc0tPDWJGuXUcKxjvOjs/oaQVNxdNipupceY7SVER+TIXVue1QkWDvMU3ePDVCofu1hQNbD
FnGf0MCnFpTGZ1khkbYrUrSLn6WJh8onB7o6xdi496yvDEypkyHCGuRGcwZ/fKH05fRuTRkNGS2A
4+oBwnIERdfnLn0PwSWzbqaeK8a2zzuDfZcrCdQNK7ciz631JtIP7eBI9gtMbtDCGzLsfYR/rGd8
xiVKwSKH88jaRT05SojM2Fgi9uQ7cbBJgGRhlmlB6ufa6KhIQuBUvhvlwQ/vHPJN2V6FQJHf4Bha
J2fLMm2+0OelpT2SpR4BrKkxugNfC9UqSx7/Yz5suZPk2UtSt0l7y26Xpq+Bl0u6G6WRWhk7ADsR
9DNPzquHBJqfeh4sZWzvuzzI0wdYCNZEpScaKRzyAnDAUsilc9skVJg+j3h8qnuqB/hdE+3+6GIa
rGbPgBXVEdFPjukXFdhsMG5TXcfonhtWQhHXDIGScVhlOlxRSKwvCVQk45fSBJl1nnXLxv04FQzT
LkNNWwd2NIJA3RldUFp7yiBpAtbNp9q5H5DomjVTqvIxIHo1N2Ub4moI3Py3iWlPs5f6oODwlw3r
2zBY6UeDmk7kJpbddrs2jIHqmWZABtHoUY0lBTiC6xhyp/wypaZFBkq3avhVcd/ixkHSFflp6Cvx
zumtyvtQBo7+oYx4W+zTUhq/4+KhcYOI2gYGkzlAkt/hWhrDmqHCt+nZp4GYqo76qYJwCik95Q4I
z4KMPekm6FtbGU+Lh4L74AyACerPMg43ZHspyZwKDqKO7LxS/9T6XumPvhY1KMKHTt3dyCplbtQG
fDyyrQJrQHTtqCGgjpmz1RA+VE7lwTHBZo0OmdaeMMaDyK9i6me4lZBophaW3xQOjpPoiJBLhECC
AtK+SUOn2o8JxrhH1IG5dwd6LXvbSiLLs8dmowQTqVFkO2E5V4KBJF2PhXk6FyS5P1tbqtydvam1
JPRdxO4g9htgrbAEm5+3G+ZUt93asCq8kwuOiA16q+pnyyMZs4/sTELHkOISWKWG3Ni2tksOYDXS
E+2WNZZ/7sJkPJDCNtt9ATM12k91Ius37FsyaCmeTg9K7iHXPI2ROqG251WfLL2qx08lkMcOl3ap
H3+EfcQNf8pNdGkY1X64wcQk+IBSjFI88X5CWNwey1E7cmT4GuUbG2kSCrN13qobMN5l/wHgpprf
mAaaOUjl4e7ier3D3bCsUhWGTVVL4X0owaDYUmvPnJtAqsYcplqBweTGDjs7OKEzHwFxaNs8ALug
+98RAdBVxGX74BT1KFp+mHDmnO6dvm3MB3QSpxY5TTR9doYkma8WcrX+xqhCbjhKXibxTTxSwMJ7
sY7m/4TVhwi49C2B1X7zHYh+rPYu/lL4sR08IAXgxEf876rJTUvDekLOpx/2eC3BCmKH7POXiewo
ICK4xjFMc3YPnoDmAMgNg1UmwoikzyaqfMUJ4rCXncw0jAZGBLQASOymIdvnZJ6JilbZ7ic+g8UG
gr7SrpUQrHkxVdjhKDqB0neZsWp64RXvqDtsKrKCRVSOrwCosLY080BBeB75/fTctZVR3EW92Ud3
lR1jrzhByMz3zpS1yGhylf2BohSw+yxtq9fJKPpu72ED3dGxMCXQJi2DnN5No2s2gW7tq9FGzSbB
XVR71gyEU34qhQwQlnpq1J8nLEvGndTpWnEoK7JWBzvhxNqwV7ZYr4yabe9yNe0tstBdhgl6zm7i
4tVRfIxHtfkN/RuVQKh/5oNXgkgCAdcCrO9NZPqPEaCe/kaypTDYdWRT258p2XW05gOK4IiW9JV3
0MhxKztQ9eizJ6PlPPutBHZTRZIjue1SqcmO1NwreUcJWepcMFnkBQ0jyIu7FFLGjYEjoc0lHgEZ
EJhQhnqVMixi4L+UgqdviaTYB42a92G007x9NdI2AXLS2d/sAg/TKlPLg1Fn0kunlTaQFSTXn5Jw
LB4M/DCId5Tw9oQExjmOlf9qsN+d9dAUIHmJ50lc9S31sSBH8FqzB7oTYPNbQ+6K/Mz9Qfmge5Kl
HzQr5rGmIZ75K60CBwDeVN9C1jYRR1SHXUUJ9iPbmXoIA0lJ97D0zT2iuekBzYXxsehkDRpZhlSf
VpvfydZ1H4sAk/cj1Czjx8hufHKUQTqWjTd9Q20VtdfctsotpCbykzUWmDdRhS6SK7eDbnB6yJa2
K7Kg/pgHg3lb19Ctt3HRAUUNKTM/Sgi1aOibRuYBZFS4zxTsRpHiNl3MIgDYpE53C6q1lXmiF2b4
ASHoNjxmqm6xGjBs3LYSqn5FFHrHoJ5GnDQB/W1g1oZfqihC2rUvNJ7MUgjae4OwOah5o9YCMBgE
T4dTK4VeMq1N/xn14qDElTaAji6Zitrf5KVRPXm+RkkBPUNUMsgIYPpXwoK6H3C/KIsN9Nf2Jy5k
FoLSNYr9qC/I9b1EJqHeGVQkYA9H8YhxaJlNXO7q0YBOhK5J60JXHREd15QHEvzOXRDDgIY8OH21
+lF7wcEVoAPPSx2BSTgrJ8Y4CI+46kUQ8Sgnsq1KfEsuVfnrAJdTvkFCcb4bkfdrqLN1OeIATYy4
EQvRr29Q35n6uzHTonyLMA28DRRdKS8d5SEiOcJlMU0OjZlqZ3RL0DXtkvKg9HV1QpFOO0BC0h5s
tLk+xSVWHViDVC43/vrJT7KqPtihg85FxcONXdjWm+qkxoByyaKAsthooS1RGsmRBNhlXTySefAr
Q93htIeSVqHoZg/GGVbDJz9BL7ss+/RjPtbqPXm9Cp44ijaf+qnMsS4rbQqDNmBmhTqJ2WX5jQ1D
y9knWA+jtYnQCYbuXV1yLcz6goPbc9ClxxyYKQQEQz0Y9w9v7xdTdN/O2R5OATJKJaOGvhaaEo8o
AQ83VaH0Xyizogs4efJriJXE0dNH4wZmU3aEPBSNe8uHmbbrk0mKjzqX5vSbVKLU6GpZ3IO8xDBU
38qFU6HcyquPV0HWKdHejyid3QCRx9cpslNk8Ukqpoptom6ZVfBvu1CTcF0t+5zZbnjV4WM5DYew
irsaKHY4eSdYBpPz4thYLT2X7LdcC4waX80xsr3kDtX6Ft8WKvFk8yS8YmTLNnaKXYTfI9bmyfIb
/QS6Go3rSjPOYLgGLmb8r8i7BKBnqUBoLsqInGTb/uwVAtXJqnK80cy5rFyhDYFVKhxHXvyDN2FY
Dej50FUT9NkCRy3vIS+Q40IhJ/J/o8RanzOdjBcOzWF12zXDR6RnIv2DnERQQgb2d7wZtClE8AnV
ol2k4zTlNmjzoolABqRH7U7q6luAdkqdbGBIQDgOi2wiVDVqOSGSutR525dRogzFgaAgHRgeIvRM
FEwBHUyAA9dG5Ff1HkCGT9Kwk4BYtodJk2JehpJROOkz2E8lbHZpLRt27SJMiOMqxD2AKX2Tn60a
gkqfSSVakjgtohK2TxvewM0uVCbJ0JEPq/Wi3kk809v8DovjKXnBGFkqPo993fGrikbVh1tDqamG
HqvSotSzs1EGqV6BPHZw9HJcj6ko9D4sMoIc/re/M8hez0vOtBqKVWg8jlvJ0Z0nG0MN7gVoR0jj
rcmZHf+iADpaqET3OiQ53hCJNT55paGpx3//63//v//7Y/g//i+yfMiw5dm/sjY9A+Ft6v/8W//3
v4r//vf48z//lrA9sHTdRKqM//94fQp5H//n38r/stVCMvht9itwJ17TNvrIFiTX7eWvWwtfl//+
OlI5gaapkvWa5pp38BOTRAMWghyNlhE8WWCxPpeSYr5ebs14vzXZEVpr4FyS+JMfAa7KLujO3O2j
+WrNUeVebkJVF9qw/24DZStPQUXafrSlKBg/eSYuw7NDMu4IvGKMEa5BYWWt8dVkGGM3REwkPCLp
V7YfvCQsPfQ9vRSpJnAacC9hY4RZWmy4XNrDgVRtpoAsqkgcbtS2CrVPvLThhXL3H4PvqqRoGL7Y
1lCagyuNCPHdXu7VwiKQ5+l7swjqyKRIl2bzypr5CDK+gcOuQI7UvLmuAfPvBiTD6WvemfrPYCwz
7RGpuCKkCgoBock3l5tYWGryvCje9CGOuwGFHmt4Ko32Y03ubUtuutrjo75TuPFtM09OVnqztM7m
YXzTFDoUPoik2nqtIAwfIkchj4llB9WGu8t9UZZWmfZ3C7GjI31jT+NTrSm/e9R6MQSWj+NIwbd2
gFWWHYQtCHXQJJ4nvRzuMPDAtjXRVxbEPC/v7Ary/Lve9JCktK1JODCe1G7QUEv0eXXUCO2lCOO/
eK0nDa+T2mor3V1qTdiDWqlMa8mq9Ne4S5CJg8JN0RKyfVSdy96xVhbI0iIX9qI4jPKm0ZzmxU/I
4eEIN910bTf9vDxl768JyxH2nr6veAZww32VOcfICfCYUgt132Xhw+UG3v/5yLv9PSUyCK1J1zLj
te9K35upQU3x0cobXb5qFixH2ASqbKIIAUjtFT5Jg6IM5ZIggc0VAJDfJ+iLXDUPliPsBbntkVud
GufRi+C2Uy3j6gHYL/xweZyWJkLYB1qqppgbG/pr6YEpGybpJ+BGbQ8WKlk51JZmYv7/m+AAh6t1
QZiGjxSFo+8j5bv7Gr230+Xfv/R1IfRR81QQxqrHJ11RkQ7xuKqR950UNLOva0CIbR0eMX6Nif0a
F1V11/BIvymBf3y6/PX3Y9lyxFhuEeGxmqQ+9a1vFBvV8utdOIYpXEU8IzZaFhQr62iOrH/uUZYj
xHMpjwb5e1s6eymXFu5QyGsjNKZi+7IZ0QiDEeCTryxQ7NGzbqXRhdmxhTB3kJJxIq+xXgd8OIbn
ihsvsFUQ/dPh8vi9f4yBL/l7cSG3AqXTHOJXR0/g4Bf9B8uLo03W2cALc/OMiMzT5ZYWxs8W4h2l
7jyBWOSdy5S8Li4G+zTBhlCdMHDSKmRzAL0MaXU/cXavRM5CbNpC6Jd+0oEwimnSN+QXsPYBuJMx
P4MxWAv/pQkSwh+IMbmT3o8e86oqnhE6DJ4nniIrHVj6+vz/N6Ev223fQ4H0HzEdh8NZdigBnhpM
KuLd5UlZCB9biP4EIlcED1hHv6oxdpFddbyla3tbF9I9wl7qlf0Q9gATQRfiM7Rf7XgAI5PW5h2S
295KkCxNs7AH6K0N3DcYmpNKGqC5tfMWA+PKI/I9pcV/4vJQLc2FEP+5BYqWOmMLTl0OAHvW/Yi1
BLBffbq/3MLCZFhCsENat3qrAcBQ+hnY69H8hlokgGqPzGBW9o+XW1nohyVEfI1UNgw1L3jyvXo8
qk4VfYfrFa6c6gtzYQlRnuuDiU+05T0C+NQ78OmKDMCPupyd2Mox0CPIeJf7Mf/ed/ZjSwhu31dn
aTsveWT28StzZkb7uZZJ2//ZkuH9F9jUx8+XW1saNSHO0TBJpaFtk0c1yoF0IFXMAanhzJOtTP7S
wM0Nvwl1+D0DAnxtf6InEOlzB/hoUVLdxN/7ui4IsR4rijWYqp88mg4p0lTv1DMujlceJJYQ4mri
tBjgqPEjChMz4Auxdr9/7M2aSFGdT/ATztd1Q4j2Xi9BxstN+6grE1T4IM52loyC6uWvL60qMcoj
/HgGH+v3uQcmvjibdlDgOdffkSyBVjhS5suqlTlfWFSmEPAexZmCdFr70ncyhjfmwDl1amQANit3
r4XemEKs2zp0zSbxmscckPhGH7ip2D5y1hpK2tTIa1eqjCeyZ8VKh5R5mN4JSlMI/1IPEXUL8ZIK
q8rcj3A7dy3FsBvowdvR4X08lnPSNBsTtDAbZLjQCViZucW2hQ0hRDvMNNEMgRljn0cl3XpSHm11
ZEJ3eN5U21afHgbEnrdVyr8kJEGu24lMYW+gnqWn3mgHj7pq3sVVoEAhsJ9zmbQWKBW0pUev2Rpc
di4v0cWOClsFxQEZHX8dNbJolL+gu5hk3gEoSBG/lkj1d6d0GkLwrQaKxRs1lc0a8b4WNcSdH1gy
KP8rf4ewoYzwpgABDTVLNhwPA1ZTwEmU357UUohEj0aXfGyTohFtFhlWR+KsrLKFO6spbjW4jzky
btKPeV85t/30DBT6bNrQXf4clZ6U7i73cOFANoWtprScBvB10700iMGcA7MqD2Dw0w3HZ/Zz8INy
f7mdhb3fFDYdD9MImWR591oaINtSGbC03xt3XUax/XILCzuNIe40TQSLxy+Lh9pAtGPX9Lb3mRKN
9P26zwv7jFlEJnbCUXmKIYca8R5yNLSdlFpC5LuXm1jYygxhZ8GqQB6g0XjnvCjI85O0qf1BdqGT
lzspb7coGZ47BcDq5eYWpsQQNxMoKqppqNBpjMAI72VNQo7Bdkaj+UzdotNWXt8LjyJjbv7NqV/6
lYy6YZ8+mlp1xCgec+ruB1eMUxvNHujz7qHI7b6arzWXO7awpg1h8wjRuElB3eJOkBqKBHUYIE08
bvKskAJsJOI0tE6Vb/TxeGUXhV0CrnvbjbzEXqCifVZtzfpqFxopqxZzF+LoFlTDx8EwyANnSDGt
9HJpvat/j6vsUP6Ajp8/li0yTwe5mBXDYWHoXy6P4sIWZAg7A/K8dqMg9PNSz/jlWiGzDsv4xjO4
GzaU0jPbXFn3Sz0R9gYIjiHGAWHyOJpt8uyh8feYIVh2uRsLH9eFbQHZQSqfQHUeoMkgKw9RR7Xc
SUVhe3e5gYUw0oWNocZbCwcBNXn0JC8wTigNJOgiVqR7UU2gVApT9LqGhO0hRtIKpBTD1AJej4FD
+omM2HxSnQxJ6Y6XG1nIk1u6sCuoyC4pFMXzE6AtOM3gAKGngekP5f6DXxM/XH4gvaZyv8cAIzrk
zXOTV/dSl/64/AuWJkzYL6QRyxfUOKxvGhDnzRTGwaGwMGK9/PWl2ZpbfbMb1UZlj/gOpi+AcvEq
Kydt16JBdw+QIn+93MTChqcLu4GZGZD3UPE9z4o30FOb7zVm0VhR3at+dQSMqcxAchJQ/tptYWnI
hK0gjexgNFTL/GZ6wOWOpp5L/i4G4NN/utylpVET9gK11zQDiT7vnCpo3pCCLKZHrDa4buHZtrZt
L42bsA20U47txpR6Z+CyKI2GxXm2Ytq0NdeR3ph+Y/j6AAnsZzLpv67qlibsDY5iVlBj/fh7qTRY
sWomynA1Gqawq6Tt5SYWOqUJu4MvB6ExqLp0TpsQAF4P+jDAHRL7kZleYZ7bQj5ggPMEoi9YWeJL
IawJGwVl7TjXlWr8mXql/xCOhr9N5SA/+FKSwR1tEKb1UM+HKeodpD5Vt3UN4sOrna8WqI+VbXFh
TWrCPuIh7aWFUTq+yo2Rv3g9JFBgSNnh8rAuLEht/v+bMPZBtUWtmQbfRzwXXBLuiErFIaptsI1W
OrDUxNyxN03AurEwV++D78g/34VK5x0ay0BZaPCKlbWx1IKwUQDl78ETDdnZDvPyILfpeJsOkBOb
Buj15XFauFJqws6AYYCFqrNvnfOObIuHKBbEOtez5hdyLmVIW+n7q/chTdgmerBiMvjz4Dus9WaP
5WjxIVLhJl7uy9KKEvaH3gh5QOh1dda9Bsk+DGeR2avwcbwyMaIK20FbeoVDdts615p510/eva0i
C/dnnBCBPqJR+PA/CNOF2VeFnQHB1DyB5lucYQzoe4RquqNZM/uSGWUrS3hhxFRhI2jRWe8Q10LS
qkwQ2yIxJoPB88bflydkqQdCiI9BJklG7NfnuCYRTY69u1dz4xn98u7L5RYWlq86t/wmBhGrDvwJ
z92zOgA8C1vr2ZTr72ng4AoJWOPPi2iY0z2Xm1sar/n/b5qzEsSm8bufXhsJZbWTjMEmFSMf1dZg
5W6wNGRCyKspKcTGK9L/3g24ueNhArEA543n67ogBryVI5Bk5A4+KpKCRK9mHyell/eXv77088UA
Rwk1xaQkPacoSoaoCmAHjHAO5nhPBjKM45XzIEQ6R2FmmVo2nkdL++xBaIEldG3BSRGi3JbxF/HN
ejyXUfSzNftxAxxjbQuZl/47yUFFCGp7ksy4ksbx7I1JeStb2aytn5hncLj5VmtXn7gLK1URI7vu
m9aIUeGHOythEzs42u+4ztSV/NvS54XIBrRoxFLfxd8HfXjF1qfaFQPXhsuLaP6N742RENTo0ARm
yF3vXM8ijcgbQQzG1AxfXlveZpxTUOC6lTzawoJV5g6+iWgPZjyWTXpzbrUJuYtJBWujDfEt3Nv+
5XJ3lpoQQjpuWEsQz3uayOppE2P2lyLKp7SAN7F3LZ6va0YIbA86gZ860MrxBgcPGVIy3aAdErrk
J7Pvl9tYmnYhvL1iNuxCGOCsQr64w+yqfm1Ku7/u/P6T630zFyo0bdzt8vacI3+5KW3zPISE9uWf
vhB4IlARraIICZykO0NVpLAITx8BVk7TAHbYJoK4urI1Lcy2LAT4/EjR1dhuz6Vn/IJPP230rvlC
cmcNU7XUESGyA8CjRTeM/ncE9RHRrLoaipX2hCVCeMo1a6WGuTDTshDgqYzIHhDV8pxO0LkU30Ed
y/h2eSqWvj0P3Zt51iEy9yje8O2kV8mOU/6IYfmtTMDClUCeW33z9RjJ8sho1fTH/Mv10LiF/XdA
9vLuT0OT3X1BZSZfWVVLXRFi2+uVROlRKebKWZc7dX60eU7y9bpxEiIaH1lZsybyrKUi9Qe084yP
TuWsvZCWfroQyzjFSm3lpOU5rxRE3ut8mJUQ8+RKUJUsnNHw5oKqbe3im81eesJleXpCxNffXR6b
95/Npoj9wz+nRzuhL77lkCFRs0b0wlSqvaMMY2G6qLNbzcmGiNNAYDAToydb7k2ejcek1XhXzY9p
CZOvB0HVFE2pvoZ24W182GS7JkLz9HIP358fUywmwy7TBtMOjYfRDLEsqg34S7uixuDjygaEBRDY
OpYoqHe9RvgNyGc56rW7CfansXLuLU2RsBNqvRdjPlzFP6ByAnIastStzed0aD9GfTDAkS/zXSiH
z+NQXrVp4Z3wd+ijKp3HSmTHP8DbYbArRbi0y9Q5r5oQEUQZt0YUQE2wHlT8qfQtSU9kCHWYzTeX
v//+tQdPwL9/fT5iuhJIhYUWFqCU1k+e/txsSW/NAgnNx6thEKYzr7k3e6QZaF3T9OaESZBzU1rA
zxzcz68cJyEsTNOQeCVBKoRC4sX3mL8jUz+S7TGvW7iOuC+quJOGUZucMX9o9h7g0O8cKAhIXJ6H
9w9Y1Pj+Hpw2lCNfbab2h2LzuCvRAN/G8/0gwroRpYEquOq6g0Tt3+3IAe4OsFcRxarlOLjPUbFF
A9/rwmh/VUdE4CQiSH2bVEh1Agnr4fJwiLcazOTRAgSgWfLxcjMLG5UIn8xRIh6kOkl485mTde+T
/2pdFa+98KpDFluQvwcqrX3sX7owfPB8hcBrW8ORd5Mij+nKQC31QLzs1K2OYJKcnEM/N4+1rvif
jCCy1lDk88L553sG/e6/f79MJUzRGpLTcm+FOEZh1dH+CquhqG8CI5mt56bW8m4mTe8ldDAi6duA
LnbrYl+nfvZ7lKGQn9DLDjHcUkH1uA99ZcJXfCr5Gxu2EEf4RiU/TS4Z2tNk5e09NI+kOHhBip2p
qo6as0WSNMnuDWTHOUGK2K4DzNlVE8FmPe+U+9TAx/aLDt2WshQaGjipbUiclM4DuEL8EacYwd0b
HWZjjNFD5NWPhAOS/uqk6PEvdCp17j61g8IMyZHO975LEUS8NWDLuzOELP78/zcbVsJh0nqoXril
Wd+otZxuEbm2dlcsYD4ubFg2sl++omHlMqsgobYTkn+PQrzlrvu8sF2VshooSBDJ6NFh8dU3ZFWr
flpDry6NjLBb6Y1Zxlk8jjCou81QNYc8iFcCe16f/1i3jIuwQXkJzlP14DMuJOYRIVfl3y10kZ3l
r5Z0Fn69uEVJShJouMJOboaNz6Qj3+j1K79+6dPC9aMFcl8UWoN+gBa7w1Afx7JZ2S/ePSFA2okb
ktZ4NsZsk6vlw0Ga7uoav3RSFdlakXXptwsbElr3OJ2nTKph1m6oWMhLXYUK4LcLm5EOehq9nXJy
eQ67qfrVMfMVkMMf/uI768Wee/MmSDskcHy7ZDJxVnD2+sbcaFvrFomSnQRNe+WWtLAoRbS24WWS
4sjt5EJMfzJ6ibyi4WpS9fVysC5NrRCsDpYj9ayw7cpDfhjk/lDG7W1Qk7Cp0pVxWuqBELFFg50f
Wh2Ta5qavpPSXN0Wg45LPVK4K1eYd6+SMxT075kok9TREYOhiRyegQ63cA9Y19vXml3vg9b4pqiJ
v3a8vb9LiIhttamCIDVYq1047hEfOfb5WsF3YTJEmLbe2UhvSMXklrNuPNzNhEp/IOFgKXkbWKH5
SjwvhJsI2C7HQUa6E9WNdnpBhGTv5PHKanUWBkcIZB03Kp6fejZLw/nRCd319isyVTn37dzH+3v8
nbdUVM1AfsB4KF6BvC6sMGv+/5tAzFH1snlK0CrKcLghVMqD6VUZIqTy78thsrDALCHUGyT4EYfu
Rhe1nmjj+MoOBaFNJlt78v9PPJOuOzvFJ7YXdH6AF6jiIjXN9cf34cZHcexe7sXSvAvBjhtZ4uOT
xekzdF9HRCvM+uPlLy+tXCHGFSxVo0AymAEjz7+UkuUqQ/cFa+1njJVWcvBLbYhB3jZ2J0X66Eb4
MWRS5Mo4wzj6+BnN4MPlbiwMkAjOhnfVY1EcTEjg+AfUoh+bwFiJuYU1KsKy5RTdKtU3WUHIGcvN
LpJvrXBlh1362cL5rBZjhIJFwMUlzyicmykVNKVfWzXzBeKdY86c5+NNdCGIGKfdmKgHRCBu/Mh6
8sLuRq2aj1ETPmitfhsV/e7y+C9MsYiqthwf1I7CIGlYfm3KtD/2E9bbPRIdqvH7chtLgzX//013
KKMFFV8c3bjJwx+IvFQqlrlFcd01zBQu17hDY56GoIqb69Mryl4TxtRAHy//9oVtSERBO7D20ei0
RreJY2WHLVn0NEb11ybmvRtS296oRZVcuaiEkEapzpNKJ5Bdr0FsDEMi3BdvJyzJKvdyZ5YiQohn
qJMBBks4VYe2r9zmM7QAp5VwrxhaurItLcy1CIGOjVSLgIQCGW6wVpWHwj50eb92AVz6unDjDv16
hGmMNxOy/95encLhVQPs9uny8Cx9XQjqOMMCyJBllJQBSUn3tjfAnxiQc738+YXR/wfYecpSx/AY
mhQ80haTtOzgOxQlOm91tS41Mf//TaSNgTQU+LvKLh5tL6NmPpd18/FKUptui6hmU8fkt9Rq3pml
rZ5NrmIYtOEss1Z4WpoAIZJBU40a7xHONMgUfXlbe7HqHdtJsa6iNdED4Tw2x8Eaap6ZrqdBmhnr
LjmiRZutzPDCZirilUmyoIXWdny9tJ5rjn73vzEG0xCBtMi8bsMzhDDuo7zAqhb1kziWX8md/MQw
N1y51y9MgYhV7lXb4YnPIo0lEhU4EiCzFLbDytcX1uc/gMp23+PZmvL1xMPSSomffdA1BwjXa1Wb
pd8vxPBUSkEKpFJxpwJLuw6h/H2lasH+qhAWkcng9vE0JgfpymiQHlQbWKiuzg8e7NpW1tBSB4QQ
DusUZlfuy26oYjmmRxTAjUpF0P1yD5Y+P///zQ6Bmq9R9YZkn1RndD7leYXztlJrzvm6zwsR7CkI
swHIcU51izqyqrf+8D/5/NL6EcJXlsKynPOmJ13pzfYW9dE2c6NWlQe3Uag3XlPl0W1dOIjRbw9j
x+itUysXKplmC3e8bQ2EfyUFsNQNIYBJcak6/mr2KR7NJ6/DTwDzwdKtdNCKl+dhoQURViw3neON
4F/JCHJRsTMfD+UmNI9aim/CdU0IZ3EpqSgqGoF98mU/uGkH4AeGhmPApKfy7nITC/upiCLGg3ii
ADv76SnWcxoVt2Fcfe8m/TREa1fthXgQMcI9UqCJN8T9KY0j7MBMC2HnpBjUldf50ueFaMYK0cKY
OrRhamZY5ibGk5H45uHy8CxNshDLKr5hPpaumusl+acxRUtIbdsPQ4Zf7uUGln69EM39ANEzzfT+
5EHvwCSWpCxeJP7+8teXZlcI5hiJxwEvUc1t9eLWlNhLSwUhw8K+RwbxKtUCbLOFUJYB+pSZb3Pi
gGndyF5qfKq6Sv2QRbhKX+7H0igJ0VyXfdI4Yau5ulyc/xzHiAGubNcL2R0RDxw2eo5nXd+dxqht
P/7BObQoeWMYOR3wTgyPfVfb933UPVa1/fNyfxbmRUQF98lY5FwxVNfOQ0TM0lbd6wUkQPSigwM1
HGuNTbQwcCI22GzIfiK+r7l9nP+I9bLcVU2wlqBc+vjcuzcHHX7L2AkawXCSgymunmr8Dn1kVmM8
4VfCb6kFIbZDS0fQMIjxq+haP9+MXmFOW2x6zZVTaCG81bndNz2ojQQ2cdxPhzrNc3fO8NhqkLsF
f1ye6KUGhPCWHeTVsN21TvGQY/wL6e2oj3m5cyTKq9c1IcQ4tpg4DVg5ZkZBW96oDsQ9ZHy5nEE0
uNzC0iwIAd46eE57sdxjdS0xtWQ+HfmEnWSV/b7cwNIoCeE9yh1a/HBR3XY2b609Xguzg8ApqMo1
ka6FJkQ8MCKZCmYFpcZpHcHQ6eLUHSXlc8BptL+qEyIoWA0sDdg6LxPf1skGIzrGxUzCSNzcYBdt
rVGNFiZDxATnhYWbRMzFRkfh+auXkqtHjHt4va4TQkiPXjnglMlUlzaeX4gdPI74y2+mhGr6dS3M
E/Qm5HKLjE5a2dbJi8xvKJJiuZbH8WbSrCvzbSIaGOSxiUcmuymuQY9hyqUgDzrXSvpHjAQ+X+7F
0iwIcY24O148UWKfbM/3bjAElk7WZPcrl4L5JfVOcvIP5evNGGFih5ChyokqmwUeiwVq72jEqLus
1ijDYR+NLyFerdd1RYhu3ZQRJA7S4YTU9hChUduU3c7g2jysHLBLYyVEt9fFWQUuoz/FIcrqW5vi
+SnC9X5NW2ohtEVQsB5P2A7jyPbnqp9zdt8rk/ENI4zouhumiAZGX0Sx5HR+8Orqq29PygPep975
8vAv/fp5DbyZawqfPP4t0iX2mN7hAjNiTK0Ne8kukitbEGLadxrkoS1LdrUKFVQdv7IdmcOPno9Z
5uU+LMywKCHqm2ga41iou+1ofEsN7PWiLrtKwEC3RSgw6vbNCBnUOuGX59hbXfZzRI8nhM4RXp4a
48o+CBFdTvjhdPY0ZybZArdmaCq7KuFRd90QCaf0WLYmiT2rP2E86Bh4OTVliHNTQ3vXNSCEMYWv
NNTTyjigNw8tL82kPP3hFAD21kAH83p5Z1cSscB6Vwb2GI7s3AkSa4iZ342Tea6RrN9IkXNVrFki
JNjTHBM/K9TbN5S+k23tkB0LqHvuLo/S+9H2DzHQeJBIhmFZyecLdA/HehhxrMKWysgbY2UmltoQ
IhrK+R/zyP70B3DjlWOyq60xuZFKsHuXu/H+VPxTCrQZccj1cCkZG+UhrJInXENw0NaQxK/WFtRS
N+b/v9mY8GdrZtON7lTHsbXzG2n2mId820mrHOb/z9mVNMepc+1fRBUIEGIL3e2h7XTsxJk2VIYb
IUDMAsSv/x7ybhzFNF9xF7lVXqDWcDSc8wxv7xuBCQgb6wqQfsgdnDmYZl+hh+XA2ci3vHRjtte+
b8R0NcDKBPfU4NzAWc+HpXs/icus7GarRvn2QR2YIFabK8jItrV9Vl3RLZpaDA6sMDCH1Yc6Zi4p
bmsbXIXrk87ejL9/FEKrDMrZUEi3zw3gfc9wzxhiIEGdg50ANsjVBPc7Kytj1+n35ZL/UQqtkhH2
EbrF6yXvu/e2ahnaaYYYzL12S356ZY5M8JhCWdfJPMs/q5QVMa9UAmekIdjYTlYmyIS1ws8lqPos
pHAV96oXODx+oBk+zpd3vQ4h3PL/0O1aCRgTUObV/gSHORttTVabv9CSQAY86RwAhbBBss7e6NPa
iC2bwqvAFATidHY90DPvavgrjmV34/NAHa+vsrWvG2EPI55x7JlFzzqn34gNB6hWosJ4/eNrQ7Q0
+uqnwxc6nUZW0fPogg2Nt3Yb5aS3T4OLOun1JtZ+vxHzo6jrAtYx9pkES4VX+RIYWNgzbXVh7fvk
7y540+wslq70LPD+imBzbt21Lt93k4J94d9fJ9Ys09mBTUNVwkf4eWp8WbxjEHtvNgrgazNgXMbh
gge/vlb5pwQ2uGeeVcPtGAry6BdkC7i0MkImlowipwkb1IKeiUUaCiUmW4tD5jC2KysemICyLlVc
a5nb8IQasls5TUgzekJlj0MKd+N9y8hEkylaBdhmBYVjN9SXc9js3AVDXe8LMlPyU2dWb6VdR8/d
SMb/SD+CKhkmob0rYROY0LHEH1wK//bhDB83gDZhdxsRvZlUXllCJmxsHkY9hjV3T2UFp8AusNIY
2PRvsOOaNu7iay0YMcxgKUWzuqRnb0xhakks/waaW+roShDdd20TJjGrKSEnGEi4T8BYqXvsajkA
5CXcjdWz1gEjjBUBjbeEjPpZTLDvSoa2e9Ey1ccRKYONJtaizAhk7asBRjy5f05y56bqIIji562/
67USmJAxr2l7WcBF+tzRPm+iCubgKs6aodjIu678+H9wY2woFJxNMfpd5d83FnwD4cyyxRJe+7px
AbfDyWVl7fnnxrU62DQS7wgHsF0CJV5gIscACnSSemD+mSCp96jhEPoAGMfzrmVpYsVE0doupC4w
MAsmzQbb9WEIxuHp+tdXliVdBuzV8ctn0ORJVS6LXukqbmzOzyHq7LEzlTs3ThMqxqAeBudoiitx
JX6RvOtuZqqzPUR/jD35uwNNG8IDwS7ICcJbTsR1UZ2S1rWRImv35VcDUyrTIz7ECaABdAbAJH+B
+uOYxfOgISp3fQ5WbqSmRGYnPBjdt5CQg/yjDS9ryAunqviq3f4DxBGDA6o/cmMbXYkDEyhWwUme
D8L2zoT4Hqz0xpm4d4GowTW63pe1BpaXyqv1JFs5qESS+Sy9EbcsAlNr6x7+J9YuerMH4aW/G2iY
5/ZT0npn2PgFHc4ax6dx0WXzRkCsdcC4SucgzxYZt23kPkX4kUJO+BcuESrc2EZX4s0UxXTAcPSB
LLHPc9c5UcLlMyykE/iwTRvxsPb7l7+/moAmtyB0V/fOWcET8AsIuRS+zoHYR9gKfOMcbsoC9DDf
mXHTKlVz4DXAsoc6HXy5EQxrv9+MZ1hz9pms/bMHlIYOIHwLl8B9YMDAhIoJl/pF1SVYPAipqIPc
eQTN+OHJCQvreV8AGIdwlfKw7QmM4po/huPAEDn6ZgAz19kXYf9gxZLezQNrcM7wFMriCgnoqHT3
PsdMrBhMCVM/1YV3hjOeHyWTVTw4Luxr/h/PyZUQ8MwI5swvobiEJuAQ/T6Z5+QG4mHVqQz2iXXA
jc0I4ooRmtcyJyctLGpBAbbQEznk8HkUX1JBSrF3MpY+voo2mpbUa/xhOrPC6/k7SYFkjXDaleGX
68tp+cX/ZljhK/d3A3Cwga1cKpAPS/g34df06LFx+tbXLXLdZZ7/3tEMpSbFyyt6Fs5VmL8nMnU+
Ni3YRXmdf/QA23wZg+Hleisr6t7ISf3dm5Z5BSonwvrZ14VztDuSHNqp/+A38MtLofsUwxWkiydL
h3EYlgfSh1s5pTcXHTpobCsjkhjw20IHcdfx/yd8IgHDg8HcpojYm1OFJowbvkxZn1sySH9wnz47
fcFA/6qSo52hqCJqtnXLX2vG2GDCDhiacsQYBlabQUoS4vOO6KI/1YmKy61Lz0oz/zzZJ9UOKamm
czuoLA7T6iHIPSi/TvwIk/WN0/DNmw8Fe+nv9VAwKCFWKIX/nMPkNrSsJupHNy7a/h3MB6EeE5Yb
z9+V6Tff7iMMhrQHUbkLAfOZHUe4TuYX1ogxf6qbUqAgf32Fv3l6oUPLaL7aDzowJUfZDihszmyK
64RPB2Xbn/d93NhsJrgyD74l8h+zrlwZkyGT73w8xH7t+7yx1QBt5MkAXqEvOgWy9p6FI3GOMNzM
vu37vrFw/R4y9qSY3e9OVyWXmvZKPvSukuVGEnRlxZovVFz9s1EnifyeV2G4+MGXcblgqSAFdt9g
d9tYsytLyXyoJjZ0v1qr9y/5BCq5wJREVc+bG6g23VwfqLWOGAckDyZUNMOy/B60BT1O3qLiQ8H0
z2rnW15bu9KiFP/9vVY5jM8poF/+BRndMI9s+AuBH2+n/sZ8rA2UsVzZTNKxC0T5nSf0ue8T7wQw
/qlWnbMxTmsNGAtWaafsK6fwLstVcXHQBtrWy45OUKuNpMSyD/1z+mKEjPMqDUPNW9aV38s0G58z
O//lwjwORRZOQSNptXfsglYfeCWnPTgPtGicU3JaYBHjLH+wlj533P6tXai45Dl7FFDxhORiwHeu
Y/O4krOlp6wnl5Eh8T6muAvnwCvFbj29XF/Hy3p9a/SMgG81MrCwTJA/ytCfI7uE/MLU4CVSMmhq
dQMWsjtNW5CPlZ3XfNmimleK0Q38+86CtQFcRANtxbM3z7s4GhC7Mc6qcQp5qyaV/nDC8nnCWXYI
QBPYmIy1X2+EPHEsZ1SAzP6A1ZcVTXPmXqyai43Tb+3rRqR7RSlbG44SEGKuu+EIrkPavWR9Ug77
Qt181XKpRZMGyvqOmgHBmYG8ncNwgCOLvSfDj9E3Yp0kqgITgASXyoYW2MHGdLhgwXNc7qcy7abD
9SW7NlJGwKtCDmWq1HSBqUMp7+GP1DqIdmve0t5Ya8CIbzq5OpgGpS+0H9/B9B4yjkE7nq7/+pUN
0XzedtNgQ6xBkv8dTVINtwJUDYhjO9vJqrU2jKDuwL9FPU17Fyjr8ENVJF8b2/nsJ2O2sauvjJD5
vgWVFPp1bW5fqCxUewt5nErGnkwB7tk1SuYTN3e4ZcGuybvkI9xWQKcbowaqoPEMrvXGMnJWjnDz
jStsx689NmC5ljLgl24qpvGTCvxyfD8xd4LBgm7TAXK6XcfqRylLWX4e6xS7TkxBrZWx7pgTfAk7
GGT/sOmkpvIwwK5FfJaMzLMdOazTpNwYkbUhN/YHMVELn14OUhumwRWBEeAgWu94fbzXvr6spFd3
YqRDmi4ZbPnd8dTDHwlnSJj2O3/60uirj0uQkAoohemLTRyoJsmhE3Hp2+BX7fvxxoZgi4H4U+54
l8U+FIY8KItCDHJPro5Sj/z94y3d9RXAFPJ7KoSMaw1oFmp+vb13pRtH/CgtF1JQoX3hegrJAyqi
pDhBInWR362tTm3l7N7kS6Afxp4gADXIukmSe8iBw+rN7h7BUXrIIacHOnV5rib/ARXJh22yxMom
ZBKt2By6ICXr8ZK0A96/gX0jRWvdOahhbGylK4vWtG+oRgYAaW2PF88FLZPOvnOYGP14fVGt/Xzj
tF84YcwbG9y8xwpWACjsuE6noq7sxgrKhlVTb5X2lxl44wpmEq3KzMbeorX+mU8sh6uK4wqVikiK
JMvCc0pDkT+PLtwZ60Nr5aG66KqaOg9pxYY676sE5+F4CBXJyO3czl3yUaWdPYSPAVA5egJDxRP1
TShY4DwNmWt5H1qcQeQC4+6kCSMx15oBmQmdt4u2IE5kHVSON8EY1X5aFjpSOct+lKXlf+d9O13A
ISXiVKUY8miGPIJ4DoYkkN8myicFlsfsdvMUlSqswhvfHXTwYUDBqnus59K1s9gPkTh+slgvnXci
EU0BeYWENL9Z6KjsO3OJLI/AOPjdr7ER0OSjVjaL8Cv3ralnJ7xSSs+9CXPp0fDOzt2G9BvPiJX4
ME0rKgD/55qn809wivI4DcKPEsZQIPw6NwHMbiKnzH5x+MVEtAd58PoaW3m6uMbG2AH4QF3mz8h4
ENu7ywmUre48YIS+NVM/+4A3BrQK2yOjjl0i90IhOne95bXQMbbMEZVzThtO74Uu58dxHNw7Mvpb
YKS12DH2TCjbpaMt0a+q8NmdHNL5ndd3LkwaLL6lT7RipEJN/pquOx0QX5B7OxO3f8icfwxckuHJ
o/5dB8sjAJxvISn0oqkTL0aTBU+3UpUom6xErbGfVotDBMzmrG/Cnllyn2rkYz8GU5JaxZF51ujf
NJAmq04QQKHNOWEF96LCz0smomFK9Hu/bLz2IUTxn8bWkHSoL1HsAgfKZd/F4+RK/kK6YNb3vEW5
4j1VJTRapB2i2y9jJoXObnRb0fxQ9R2bX4SW2XQjezgqwxdcTPnPkE+kvG/TrhwBjh6hCRElsPa0
TrZCgZFHSL5guSUj6LYx9GDwO+ap9Ef3mOV8kL9tOJdlYjGzncJbiD2E5VOSw/j0eewB3X/M6YBn
RNNOo/6ROzgP3809VBFfWK7a+UsDaUL9yIquLv/rAH2DdCTv2ej7EYqoJQyes7QurYtuGbE+pMRH
Jd5tKIdtVZ/l7lMFYWcvbsuefJCDtZRydZ/zmNqSOB/TcRLiU2rlnfMQjkUavtSj1cLo025BRk5U
K5Ibn+q5VZFD+57dUfzb3MDE3qWHGh567Fi28EcC/M6C+06IK08bl6pQ2bsAoIMFfNZY8ITqHOuO
d5bO/6M1meuIVkmnLqStQ/cBQgkDO5ECam43pfB8/jBA1BEG8LlLPOcW5frQitATv/sBcVevzqMJ
6aHuOGBvY3dZA8u7Rz4EQ/lQghYkI+qOfXKjuiqvfs91MDBx9LJxaG8KB/nwtgzD/EHB96KKeIcb
tx33QUeQhvWoLJMfZaNt/8nuxxlCrEkhMnZyQZELol4C4t8d62Tyqjkay2DIPwYeyAtPPvQGOING
RaaH90PqB8iTeZlgGEc6i6T82QwSr5KkCjwRBX0YBv9peCXxp9HPfPde8zD7gXWkYLyjeADvlUTQ
uT9hdQ5u9xW18dL7nKUSZEzh8GCMddL18OWtqxCESbh2EA/OZKGTHFx4MRQH2NEk+XFQgtg3bIRv
wp2wkWpGBiKEgCryEn37MMPr03GioiigOBOXTmo1960myWVSZTfEScqH5j6jrTWdEuVUSdzauf7g
+npgX1xYvUHqa+LMOqVwWaG3SGoi5qAkM1efOSALzaG0uOQHoDg6cizdvndvx64suhN1q7aqogqv
hSPvAA86AaDCaZzToM7uRhQr2X3YQ+3w0GVhqc61gMr6Da1qjxx9R7PmXLSi/kh5CG+20uH5zw6H
9fiExGEKau9Mm2VB9YOi9xPPA3UfMAnvoQhlKixhRWbIjgeypvVjBYlPDtJ60JBUHMhk+Q1KmICH
xFh1NXlOtFuNTxAtcu0Qm0CokKcQ0LtTcZp69gtrO5B4IrhYDskEn7AhtDAkNUlOTmnR70UyDMVj
4JOkfsn92g8PWaNC9a6SRV98sIiHE11Cz05einqoyDvc6+fwQ2NPZXaTIanefusqXUP4Z9CpHH8X
wFGnH2U16vke4quOH4mAFf6N33BuHTkGmBxSSFBmN0WlOT0AtFqhLuN6vn9ESFFxbydZY0F82+Xs
hkPiNLnNnZKWd/4MO/cYrFin/R3mdW/dw7gxgHtSLawgjdqiHtP7OYFn5nsVeFl/W1ZZWYsTcsFp
+5VaHVy5LTYAFF+0hL0khTt8mWUbJCIaK9Ulh0GXqjs4jp1OX/A1pbCl9gIJvhP0YPEKO4TJXGyl
YFeOYpPIPAbJ5BKethc5j6i1wfgzr+DCmW6VDde+b+TEGkhCl7K3rY+50m1/luAE0phMTZDsy1yZ
ZGWAsrNunJhz8TuqUR2SZUbuLcjUhsfrlxVnuZW8cUMmxtsXNiFFgJuEPNvwHgQmErs2F/yzsLFq
wuqhU+ktzH7Bks9yFVVj8Eu46jaFi6nls33ZM9PsyAORFuqabLp4DhISyOJYkc5gctSraWdSxWQ1
N4qIzqLpfFGChy/Y11lxwOmzSbhbRuutUTTufDj0w6JV2XChExKjwFB2h65g40Haqrmb8uHD9dla
uUgT4/JnQxAh87iQZ+YUfeSF0wsrqvdNl/5a7mPwRUWGU70rFxD59QZXbpvEeEFXXIU0Q2ZzUbVn
RxpgzwA0Vx/hb7fll7c2dMZlT5C5JFMmhss8w/cjkP5B9IU6Za46hLa1le1fycWbZGfZOHAkTavp
o1dCiyxSSUFh3GWzmzFv+RMvgl8TbK2vD9rKrmDSnj0m0ymFvuqFDUCp0wjZXLIEL7PdLX/ulYVg
Up4leuG6Y2vf27a4cBgms8o7e/mihJ5W93aZIHhgP9JumpOuLIQ/ib5Xeaaqn8OhU/ZwadokO4LW
48HgF7z6bNry8lwDRzhL06+agHmjTOo+KM5UQj1GZdBa07y5h+FWc+Kp/0B8pQ+NBkOlSNn7AhfY
+Pp8rQ3mMo+vGs5daekipMM7XN9CCdFdzBaLEguA2duuqjyUOvHYn/GG5F54NyUEyMHas1qHbfyA
tQVj7B4jQFlWkkPRj9iQc7xJXJ2kd24aFFvlldWxNTYOED5EmQeTc+918CwQ4zsVsPfKIfHI/Ic/
77mFLDU5Mg4Wfb5942psHsgaDrNV2eBUYJHClAhoLSjRxX/0GKj0P3oze8xCNBdCTex6k2thbm4m
dZipXi8jGTh4ww0O3sQSJ4of0cx3vrnVLGY8CeGWvm/qTKZ1xRPLaThzUCrJbRHz1O6rg1MKAIiu
92hlbZhMawGoW4EMhfqokEW2ImSqAIGqHWLt/L6Ri8tJxZGb1jMCG785adkiebvpTb8SWqbdUkM9
r88Tqi9AVqQBixqC7PrtoICvh4hvMXjTHXzCM9B/7XFs/S+irItBRJmC2MW+24XJxGZZoeF4HgwX
MPfsowYn7cAgixQ7IakO1+doZXM0+dij7cKigM0j8sxFW+A5ngE2guSBP7fDryAMkvr39YZWlrdt
bBSSOY6nHKkuCUgUL7bVFw9Mgg7cp1MVI0dRnJ1gGDbunmuNGXsGmYdh4tKRZ1WDdqzm8Z3Ata9p
ZBaPunw/VN5GQ2vDZ+wTvCnc0q5xtrCsBj6NhnEy9hUEHeCJcH3c1vY/k6id527gwP/XvveWlzIH
AVVjr6PUviC/cMuH9LYZW3GY8/DRScqN7PPboeubxG0vAb+l5VNzSQDQ0DBbsXI3TvUczhsNLM+M
f2+dfrj8/dXBJTsF3Chz8vMfQ0Hbw4sUM6TxnkKdCQWzlD7UbrWlqrPWHWOnkPU82GC8izOqZZTH
eZWL6eAPbfD1+iS9fRH0w+Xvr3ozNgsPtRH9BWZHM97ooUoCONMQ5SOxMBICOeJTyWZeblUp3xw+
oGSNaGKQR29cD6oozE1QYR1Po84wTd7w9EcdBU/waC795+u9e3ORozEjmmjhyDD3A+/cOayOIaDO
P+WD78ZzYfOX6028OUFowogjmgL9g7wP5Pf6SZ9kCn+lLBMbwJy132+crCgQ08StLX3mFsyJ8ByA
YlOGnKqzVy4Imf+/F4CcoB+LQh0usnKxKwmBjaEBdptphFbhriEyy1rK40hMqmA+c3esnjQoPz/9
fqfuVGAqB8LtvCggzDmfkQ1kd/CogHPhkHxt2SbKZ2UWzHoWYVw4jZicE9egAWqYVMZ/BNkK5Ktu
9g3R0vSrMEzgoRWMYzafG1l5wUPFGFVPfYUE3mlfA8vyfdWAPfe1RPbNOeFSevEsF7i42es2zpI3
NxEvcI2YFr52CMHL+0Z7gzgIbS9PBtnGSK21Z1cmW26MK7Fm+ovLAhoyeNA5sBTXeA6ABaJxo9Dt
f9fHaG2ejVAmFa5kNA8xz8AO2ou25YCpj61Nub2132+EM7Vkas8OZtlzrfGQ62C8LOpcn3b9fDPv
1vSdF9YFlilUg7tTggz0aeDzd6iD+ht4qJXfb8oFirKYqRV6zgkzrKMm0Ow8NPm8EQMrJ4OZdtNQ
8W0HPiZnr3N+a+r/Nxbzd9g9v0t4PUYdce97AXjXvsEyzj3pc2V76azPtTM3ziEc57TUkReoJsAd
SAXwBLne0EpsmHk2VKFlKEtnWVT8W5JL60SLih4LPnyYyKaA4NrYGeHdeRCZBSolOVfe8MXOf/IS
EiAg2R9oQk9Oh1icJCy1rnfpzTuqFxAj3JueJ63U3XiTN0v20io/Ldrjo+OCxCnjEAYG19tZiUcz
8aYT6aq6oAmPbKskZy/zyTGc3fEuJCgkXW9jbUkbMY+USopLTklO4OzcJS5N7tLRJxtXxbWPG/EO
WF+y1ODds60Je5QwDAYEpmDp++u//c13nheY6TVezCohfo/xaWh9r6BvcLQB8IpkCbdmlDMPKFkD
kh4OZ8veTE6urGczz0axS3ZiSMhJNuCrM4g7Ch/WmONc3pQOCKTXu7Yy9WaqDZzULFCDR04Q5NDl
oQ/m/5Q3w2UgIHWw71piZtdgfNfa4zxpSN463UsV5PrOSf1+KxGzMvlmZk0Pczeh7qjPFQdGBJxR
6eRHS0BZYyMM1xpY/v7qSBfJcqAXnj4rXyErppgYm5jJIPt5fQ7Wvm+EOThmcinoumcNZ+VYVz6B
DmBZPV3/+to6In//elRH/bJKK/cMVDs/AfNaoFKJdBgKZQ5M4Zzf15tZW0hGfMOZWxW2A6Y2n8oy
rnj5E2nU5uDaOzWBgz+v31fTwBuVE6i9uOdEqR8og+rjYJfd6frPX5kDM9OlSjk2bWo5Z5nI+d3o
ifx3gUTp3b6vL6fJq5+u8cgroWCHn76oSkMw+QBKFN+3e9vL6fH64+Xswdgpdc9VljxKCgJGQxsS
Z27jbiCcVub2nzxXG1aOBBf7tLTAl19eD/63iQE0sW98loZfdQFihRaOP4H9uxncBy1x3W9Qi90X
v2YCK+fTDPphhp0UFg8xESj1uXxTrnBt5RjR23ghy8MwJGeYbLTHXATii0M2OSprXzeilwCZNAln
IieVh8jzkkAGdmw1+bSlLLdyttlG3HIcyYoVdYiFP7yTrvtZl5pDWAzy83376MEzMZJF50dOslVA
WltN5mHdIDUBxk2IVA4lGdAy7nBXzXiAR0MWbL2U3m7kH6dxlQk6LpVkDrFtuEqLfgxuhXQqpHRQ
cLm+atfaMKPadt3QbRm9aVBJjCuGJQVgHFRr5nLL7fvtG+C/3tizV+pJOuREcY31hOPiSUlxsFWL
7J+DgvXtAKTkVv5grbXlCHkVhiMpUVsD5fxE8XWgtD4DNoiCee49Q/R7jt2EbT0w3151/7hms4LO
yFKrEMRn3z/bITBETYf1DUDpcw5Ff9X33Q+qYLqaDd7GJXHpxT/5RKA8lxB71bsm7GunLcoQCRhF
38Obu8oPSQL/QAikNskJtY192tPUtKbNGqoV1gQ8oTLizhF3AD6JaDk3D9PMq0/XV99ad4ydYQE/
DRKwtlMzlNP3AGjMdzUL3PY8oqwtHkdP+hs3iLf3oH+stWnVMjFNrn3KvJQ98DYZHrzA+nK9G2sf
N3aDRrQQYJ+QagB0OLyH2a4VJ2AQbBwsKyvaFBvMFQMM38Y6EwJ1szghhXjPgGuyI/j72s/SbuAC
oywSbsFjV/YEU3+QgFVbjQ1mRY3VVw3tcdQgrf4cuLp62TVgpuogXE7aNkuRPMl9iGnA5cR1Pkx9
GGwhFlYmhBmbAFzAhmqomvDM/LT+xLog+w03GPfm+q9fG5/l76+CkEw50Qn2TYBIYXx1wy35kwY9
UCTtpA/Xm1jrwPL3V00oyYCCZAFemjaAKmPn1XGP18euy8Q/IgdJZQ05jGzhbloH6nGAjD3c5t1k
Z6yZSgZqhEKNA9nyE0LZtg+V0MT6PKPQ3G3c5dZGxzjvK0IBryoYOyddbn2m+WIA3rJCbWyyfx51
b+yypoktZWHtA6+70BCUcyFJ/4NxGFAkgfcNZnzjIWHkg+77D6jjHANZ3QB+dxMyJ4yKmevImodT
mhbPy/93rQZT6UAH1J54PeP3VJzQCFTJapFh3ndz/UfjAO4hgypw8sOcSRYRSdMuApdti42+ckya
wgYsHEB3FiQ4U6+UJwrK3wKKBKNEZpH0+6Pqq4dh/gjluS21qpVTxZQ48BKoaACQTE5d6mXfqZf+
ShhufyMtpgcLAL2NffltYB4sgIx9gCbhmEKxgZ0prp2JEt0BkHU7avz2EcwQN8Lx/U0X/kecRkBv
iyG7GZCkBDnxAQj1LRbFWmeNnUKyJu2gHeqeoAqlzk0mEMpyrn7OU1MfIWWS7RKOQG+NN0JX2x20
Vpr5RhP3s/KHKoZ71BaKbSWiTWVDJG4htVIksKv7c3VPoPV+sPJN97eVHTswN4xuHrqs1gggKDJ2
N2IuvzY5lAtAIfx2PUTXpsG8AkADwRHZwlxivIUFD/uqB1wDshAYr7TZVYf3qCkgYeHYh5Tx3AqY
W9gi8qDfnE/lT5e5zWFXP0ztCAoIvAdRefTDY3l1kK07AH+ePI7+kABbnW8M18qE0OWu8+p8Y0Ht
lXW7DJfSOdLAnridWvshC4A+ut6RlRVlakfI2m5D2i5TvuzfIoFaI14Zu7j8mAgj9KtwRmlG9ct0
9wlApC5AOYuBw77fbsQ0YRO0AgDHEZEQVD7mE9SGyeIltO/zRiSrOpgAl4POG57IU3OLu3YCe61h
46a9EgmmPgQpOmh7D7V3gtKtHyFXd9ME1QixpvI96rjH611YuRObgoeNLhO7LKR3WgSftexExIED
AHrzKS+sr2B0bLSz1hkjrCsXrIugX9qpu8cmH44eHV+aqXnsIUexbzpMXQhapJXNx9E7EeA1j0kD
HmHbW5+uD9RKB0xNCNXZ3KkL7f0xQR7T8ufyEh5K2EXvtIqmpt6hlGzQop8xRiAFJdAGjpH3fwCP
p46nvPtxvR8r4Wya5NKsIQp4Ju+E1cUP3VKvh0zexiCtfdyIZpCBxjmTyjvxtq+PVch+sa7YMitc
+7gRzNJtLVBOWu8k5rSJRCq/ZrtzK6bY4Uh7qSzL8k4NrI/apI9h2fUelcKPzdD+2G3/Sk1/3HEG
WFkyLCMFkZSIF/p7jXr9zgAwTmePYSuFqA8WEEwOIlt5z86AY3PfwjEimNjQRm19G5jkZKGaeTPS
Qn65c6c2pSA8UEfzas4tpJoEvq4IUkxIkm9pB6xsc6YQhErB6xAdRfT64xNMinVkS3jjwleTQIEh
6DfPs2Wlv/HiMdUgwPixEtVg01YVtSPPtuwYvB8ooGu1L0diCh5yGloKkrRwfAuLj3kF6WqrqIZ9
k+wZAawgZl+MQLLiuQyJ4MSDi5ILZsKu4gQ+8/dlBWU5noBnhr3HgoKDBskezh/02PZbwPq10TcO
5DFv4Iw+zO6pKWsHK8n/pmdZPYDqaW2kLNYWEvm7C3pUrhAldRFi7P2I7R/ulLAdnb7nUC4FenkD
gray1/2Db4MV1DCDNHlC6e9Tp3GZK1qAGHZFsqnhUGW+rqaGYJdeeFAKD25cubClXv/6yhyY0LbR
p73f+TiFu0TKDkdYxuCHl8+FvmsHK+2P15tZGSET3gZtXc+zOw+WfrU/xk0GF/k5DX9d//haH5bZ
f3WrphaIe5M3eSeW6vCBWGJ+Ghvg66dsp8g6NeFtIm86p1YTlI1Apox1CNuszmZ71EY8aqoQ5OlU
ZEhMwbjWB7VENVKBclj+vD44ayO//P3V4EjfTeG/tbjigjsNcRs4BEJ16Pu+jxsRDKskLbpuwMjT
Ckof3I0mb6c6OTWRbBRaGKGasP9oCB4ecwWYmbZEu7EiV7aGf5QEaNE1GAz3lHcWPyit+R20RfjB
BuflCS4AP4bBHTfaWpsD4zCmbe6pAS4qpwRIp3c2m7vnpm62DABWlr+JaQuLps79xTi4BLt5ISjj
YUZwmx791DnsmmcT1GajAg4hWuyjskeFkQ4oLbU2c+N9XzfiVwxl2xRT557+kAdzyKvFdml93ffx
5YXwav13tgflM5DClxTL+GFMeRn1He5b+76+zMmrr2vaumVCMv8EM1Qngt07iVKI6218fW1mjdjl
mQWIzwhH4CRA7oPzSt9DB+p77WXzLrQiNWFqJEuAb5gT7GtD9ZXBQyr2u80E60qImdg0sNHo6MCw
/JRX9Fk4xXOSwtnapu95n30M62ojb702SsY9WgRhByECLB8Fyj1e3n4Ah3f5Mys2VcNW4pcY8dtl
Nilx1XJPfLS/dzOMu4IMmom7ltA/CDW1KHZUsGipxPhlFDOF8sLmBXfll5tINB56KU8mClRSDwYz
z8ufrJFbTt8rA28C0Bi0Ndy21ASHOh4BNoVKeNOh7muN++QXgWoyoteeuqnlcGYGNQYwvpjZ8Nwu
B/3fvqFfOvYqeuGZBuWTuix41LkTgHMVuMPY27Z8JJcf+cbrwjS3VYBeF2UxLAXF4QMp64ekzp8T
ZFFKtrW7vS2IgwEyTmC7UvYs+2FOo3GqCP/ILRHQn0oNef3b44mbxYGfZD81qGzze1266TBB06Rg
QXbJKwd6k3EfNrn+P86+rUdOnOv6FyEZYwzcVlVX9SmpJJPj3KCZTGKMAXM28Ou/Reb5pB6nXbzi
JlKqJRsftr2999prNUfIT87JsAF2d207+t+JJRHKOzqvxch7FFeWIZj8ArMT4s59y+BFBOGVOATE
uiHtG1WY4DQhcL7P3bahajIiOeEJwHBATX1E+r+4ywK8bndtOBuqltKJcDZTgMPxmqI+uMuiYRku
txt3mKNdkNlKwPxLBjey1wbMiQYimahtDQ8Kku+n21041tXGqzEe48GZtP45ZstfgQjDI0eZwb6D
0IaqaVSGacjrIjteIcHCwW0CDhuo3uz7dMvWocCUmSHUwJjnYwYxUdXe+VkhN3bNiht6xdRtnBpK
VSUWEqUjQzKfoZYXje+HvH0TIV3Ud4coge7W7WG4Ftmy9zhJzAjh8n+h8hqCKycTgNOkbVCceLsH
1xpbtrs++2vdQNCaCvh6s0Exar5A5X1f65btdkHV+OmKrzEDEI9+0p6mpEjv9jVu3dMlBPkoqUrs
oE6/E8FI7nIvlQ+3G3/9NP+taHLop9wLUyhLCwVG5rlRHzpolB6CLnlT1IRubKTXZ/+3ysmUFx7y
XA16oZx9YjmXTzGUGHbZb5hYnvY8+OPYaUwQAX3g+df012X/9+0Jcn36OnEvbtOyxyNhKjBBJvO7
I2k1u1tmzndtnDCx7FeA8ijvut4Ht3DzrDjUKPxyU2rY9enr7y8+vZsybx5LHA4kAgI6Nk39dkFN
x8Zt+LofHNqYMr34DLpIU3KmUP9VjD9wMNLPlP6AgPaHYo52bh3LcEu4YjWYzLB1UKYBPvICMhe9
3Ng5rt1v2a1AzRTNkjFBJNy/riXK4KJ9CxKs++1SFtciWNYLUrgJ6vM1pmkxC3z4voe4cJHU5sPt
/ekYgg0o47IUIK7D5as7uHhlMb6l0XJZI8pFsVOSNbRBZMqH0IGXzrgIPNK97aD4tFZmIEWxsciv
n/+hDSGTQdSDc2E1gxi17w1enyD7oj+mFBR2t6fJ1cM6fS9sQXIhULwSoIDQq1pAOxH29QHYh0zH
RprXtQ6WJWuU0iLOVaEDNoQHkfBn7Y9nKhETBAPzxigcm8nWzSF1u9IhImpKkgTyA6P8p4kgDXB7
il6/7UNbLccUKizjHm4Qq8JHEmb3YsKLR2vAoQb91Ofhn9WcbcSWXcthWTUImfuhAU3iGURqtY+a
JdqoACqnIZXVGemputkIBTioCH47YVUXe6OsKvWk+3a8TyX7MSTROxHqi1ozd3pVgQEnUXvwxPSp
nfapm4Q2tpcTr86SaABlMBMLBVQlVU2oT0sLtrYft9fr1c3AfzuAy3W5CBtAEIAC0IuIMnWecpJu
7AZX69YKsahPQUpXgU2hWJAGG0F/GApUE+77duvglTX81mYS/GrInH1UEOP8FmXg2NrXunXmQlgK
VPf9iNbjBsDaIGrvlqxt9wAWQZG+YuNeHCWiQnEUiP+KpzKpeYQqSI/WT2BNJGLf1NunrRm6pWbt
kj/JASZyiFGDco+iKWgY356eV40PA1hv9BcDUERFivvdeB3mOP4oMtk0TzPoIO481BHzjSN9bey3
twM6sQ7cYRGFLCaWfVKgQFINeyI+qIfmaLkWoAFZ5L5gCjqyDt4h7rwApJlg5UiJ9wQMcv3GzJsJ
f9cwVvN4MVdkxWgmQGt+Knn8ToBPoqkRiSOJuGaq+oY36VZprWtRgv92ZFQa8jZJwEpdevkdDQFx
0hPS21WyGbB3dWGZNB/axs+bcLrSrn6WvPm7K6p32Aq7nFmshG3UBmpaKlTjlUGGszkQEH6Ih4CC
ZfXu9sZ99Y5FB5ZdE08yIQbaX6WsvbNK0s/phBCJAWLlUG2PwzFPNkJXLmMzgrJ7uEoKAOa8dH9T
EKe+Q3os+HB7IK4e1iv4xa5aqXhBLM3yJ9ZKEz7mcyH+DvUULN/qxQvyjbed6+6z0bo6mE090hab
d83v0axJDx04M4Bq9D6jGCk7lCDJeWNo9E8lkjdJvgvfAwyRZftNloNroqvlU2NAXHKQQwjy9Qhs
wlssXa+6KuhgndcX8xenoOslQyo+lQySd8qD8ijokUy4/Gx8+qMxWXlYOTNvL5bjJrTVxlMEH/tI
qeqjCtlTjLW6ixI8wm837toJltkPAEDJfDZgshT15w6E0gdK8g//B/y06+sto9dAS2d+ycSnYSib
x19xRekhnL3v8y2TH1pRJ37XjNcuwe3dpAirzEWfX0BvHO6cfsvoGXiWwGAQLp+6IUI1tRQkfDuP
U/zp9ggc82OjcPmIMtKqmvprrOP6CxEIPB/AFj5spRNc7VumDt8/H8Q4ik8SiPWnWeoU6MY4ub/9
9Y4T0YbeMpQqjlWRD5DHaTr6mU5mqp59GqdfqIGO8Bl/2kR2ufqyrFokcxfkwbx8isEyeKJ5rg/U
x1McMh/xqQ82wRuuGbOMe/D6CIvODLw38lMrVBYEKJ7bcDwd9mYLkKMKJyx5GZvrpLPp3kM6/CBR
+fElYbjWb6+JqwvLpE2GM2ICXONTw5cZ7KqMPuGa+sOfdyrRhTYqtyuSjBQ8nD7Gg4FOkVLUn+9L
Vkff+pRmdCPA83oWhoc2LleAzJt09TB/mlkABrIBKijzHZ+6IT2omdZIJoCFW11qb5LThbXlQh71
VChxYl6tzT2498HhHqaCZ3e3Z9a1M6yjIPZZ5oNLfrjCCRNHWYBN3IN04ca6OS4VG7qbJhmY3MCK
/pEGujnHInxUK1eASZefpk45xAk+Zg0qQW6PxbFLbCxvF0bSr0oPY5mX6L7pSTiBJrePP9XTANWE
2524hmR5+ukwjUEYYEiyQVxFFfU7Kd//8mA7hXzvrFB5DuXK6HS7O9eYrBMibesKoDHSXlNvqu7k
DDiaGrzuITCb6SDHIWRLv4EYRnMwooknFYXmTvnZn6RFDyQBUCGv9wX0OTQb/utg8MAbgL0CpzAt
Q3LoOtDd1+vldnueHPvYBvp2alhA/55Njzi0w6POVfEuRHxtTyQK307/++1zVDVjE8N97QYUNHae
TFAGBjSxRtX++yzdB8ZFP9bdPwM575lSj1c1AsKnm5U1K9hcAddCW7ZOECIAtwnxHsE8In7xcsUN
0uRi9vTh/8C47bAQG/PbIKqp42acHg2qHA6o+j+DPuE+xmF6XA9tqPf87aktYJnDPmwEMAezQZaE
M27rDgF5PJfIHUP49uDVwEfc3lqO96qN/QVNAkWUMxuuJsmjE2HpP4mOijtkMAJkNZU6JATqzbf7
ciyRjQKe537uUbWEDcCkaf1DafwiO9ByZC0UKyA/V1eoalYBf3e7P4fZ2MDgeRg8rhG5uEITN7gM
9VB86WVkLvtat0xeApc0guAPFKUrZ2mXIx2m6+Xn7cZdU2X5BN3S+hBHSxFySRB+TktksZsR58nq
7EfQRtu4IF0bzDL9dOmTcplbHwIMo/fQlPwUa3DeGB/0OvsGYhm98GOPFnPqQzxgSU+zIkDkrS/J
uJrCp2QCQeLtflzOhw0QnhvIOUV9NT+CD+5PicmC7ng3gG3qo4ROQtqSS0N6er9CmI7KY6gF9Q4Q
i9xCEDv2mo0gblRVKICACKh/iw+lls25FUBN3B7cGil8JTZm44ZBjNzmS+xDD6nRF47a55OJ9AVg
r+gwJ6I8GD/9hvjleftF7goF2FyZc9Sk6DLGdAr/IpLkDWf+Vfbdg0rCZ96B9jMegycAOt9DMWQL
6efY9Ta+eICg8FhDReFxzlE9Vo4IH0Poznvqo3KAJozkG4EOx7a3ocZgU2QziuDJddBRhKoQg9pd
zCWkjE+3F8w1EOtsUHwC5k+jg5RWA4KYCM4pFNqfI7BKLWm5xfnkOLxtNs04wZUjxPL/j6CePyvJ
2EdSrNg8EOB4U7AFsXLtb+ukUCOtaNAO5PqL4IjzOftQd3B1bs/XLwzhazvcOiaMiPs6SNvoI1Sg
/EWfhl6N9SkHu/8BkMmq+bMZcL/fD7oW+uvQ9qz5kIbEzJAumkHbVTwEpE94fAcF08D7I44mwt7G
fKalOYhRDeTniEccipeqPOZte0w6KkZ6aDOpMwLZlqCku6AdqJWy/BBoVpMiq0n6OA96/i6hZqcO
ZhnzDZS8Y+vaOMlZTCGQgHl7pYGsP5i6fleGoJBW2VxshAgcK22DJWWgGO5LCfVHb5z+brLEA5q3
RMDj9lK7BmA/MRZoe+kiqK9zrMQTafFSl00tn6MFAum3u3CMILCWAIJC4ALkDbnypZqQK4Q4mAQH
u6k2jmNH+zbUnIBxapqqml7LOmwBdAIWSXwsYq3FRsbIMUc20HwAQDH3wexzpYALi1X31+Tj+6mf
itPtGXJ1YC2CqDlZgrxNHyEuQM5QO6PHkg/iEMX9Fg+Da5LWo/FlyHUwMYLVZLkCSQ1ZwNh436ow
zrbSH67m15G9aL5JAGka/Cq8mjSbIOtD4p++meiGDTguXFuPKM4hQ0C5Cq+dCp9WLQ7c6AGoN6BZ
Bj0274CnfYBDpR9QhrRvRSyHD3Ro079CvmUIrQC6DH8MJMreJd4m8evrxCY4mawjPI29BgX+0PrQ
8IzLC8/pUiAWDn2sU0zTTL0ldS4fa8jFzUdDliq+z6Gm5r2FDg//k/XCqz9qby7V1yY1zfC5q5LK
fJVIPzVvAtTQBjsjHbao0bykozQ9S9+CejHLvywtqJZ7JN6hkPe9Xmgf1xu3jsMKbFg1N9HSMlo3
/7oBDUALXRyx+//DSeTqwdql8TTKutW0uZJ6/pQiNnlWcg4uNZQNPu7aNza6WsZj7VFUeV95in0D
Iev3ShJzB0narQp11xjsnUl7FiCyqq8IFtO7sseGZHhoH3OxCQ1zuEu/fPoXxqyXtkQ5YuRfxZjU
Rw2OkcdS8vDAfP4H6uPVp9tz5TgzbMQ0iVMB5YrOv6Yp6pziYcK1UCjZbyyFaxT2tYOoM8S4Znpl
URsD/AqxAgbu6HMUV+RUIf27cVQ4vD4bPi1H3+NRF+BJFSwKcqloeEDCDmJP5fLX2NfzQz9unoSO
1bfh1A0bS9SuJFj9aikeiD8EDzLGTTGm1a76XR7acGqIf5BBpUV7NRAvDCDL6EXIFERdt7HsjpCN
jahGtVzazmD+v6oK5Q2lGqJvEAX9EyWf/Jw0+vOUG/6Yefu4QDGedSpf7OY5FWEg/RkezjLLZ94P
eMtEyK582bWLbZB1OQ+mjea0vmour3j2locJGefbbTu2sC1gI1XfpfOIl55QhToTRUAgFI/sAx7W
Mciu1GZYwLWtrLvITHkiqk741yYeCw36aVpEdx3A+/FhSgeor+4bj/WsYIlX4B6X9DoTgOxWwGkT
td2l6wk7h+Oyi+0eK25ZPkNV+wT9Nf+q03L4acSEgpOFSLLhjbw+WcwWqunCEUHMICHXOccTZkhK
/lcfYd1rxbuNZ8XrZwpClv/ds2yIiDY1zq44hHfTIrwoV4NYX8TR+r96LRW/vSau0Vi+ZxqZ1ush
Koi9i1c9CrHICciNy7Js8gm/fs4DgmQNhgE/S5DkukLX50OcDek1mPHP7c93NW5ZNyjg8mEqe3oV
MmhBo56V4p88abJyY3pc7a+/vzg9mO9HRdNisYHRHd+TKaFgtIEHffvrXZNvXeYMRY5d5ZXBFZxI
/iUdfRl8zmmeRCevDuR4ud2LawyWdYOvls4zagceZUbyv1XRztAujpt2I8Pv2qyWVRPTY/9kId5f
qNJ4aHxflyAdFxH4Z5acngI8OO7z0eva877hWOZdVtXScng7EMCqyNcU+Gl+DElOt0qWHNNlAwR5
oljZBBR+SdajMNq0U37OtGJbuJ7XT3Vm4wNpY0pS0Dr4N40ARe6PcTyZT+sLZoFA+Ub619WLZdca
VFgQ6M6CK4QggSFQbTXRxzTM/R+JmOl9qPLCfNy1IDZW0Myxpgvr8y+iSgFr9kBSmkYgLrzdusNG
bIAg9WYTSa1xmkvW/dV5tPwxF2y4ywpUS93uwrGDbVw2A/91nqRddW2gPl0/Qbo+GO5ScKymPyS0
LCvIW8osoKcJ3HXBVlDStc0s24+DcYH+FAoXlK71uaxp3h1CL45/3h6Ta9osowfvkBGNyYN/Y54q
xnNqFPIeOt9bdNWuAVh2n1b9rJXw5Zc0ziIAtJERD45DlnvNxtnrGoJl6MNY9SkIrXAL9rI+GAUS
Gdp79aFvmnzjLndYiY0VNBDGKcLCx+2HNIUxCYTN9fzAovRb7QOecHspHBMVWbd5B2W5bIRixTVG
BhFyfYEXIJGnq7k93e7AsX9toCAdaFRNCivxyyMxeRc8ry41K5Fs9UMkq3qzqXPoWBQbHKg17wuP
QAGT0P8R8PyKb0PPYlf+m9ngwLLzs6aC1vw1DtrxV+hl9g0918iGQYZlS93HtSbr7y/u9TJTS54p
D3srGuaHNONLeii0SLagG672LetuUlSJahUuV51kyVs56+GPvuHxxoK7WreMW3t+nLaDyr/MSQo1
HwnNzHPRpH66s33LtEFinRWGTDibIEU0fBpABA5QS8F7sYuCirPIsm2KCi0dwXP4IhBQegRLalXD
qyX6+22LcNi1DQscqqiIUBq2XINg4ndLM/1lCOoiGV7NlxBy0xt3k2MdbIbOLkf2qG0LFJ+VzczB
68fH9s3kdYBb3R6HqwPrFu8qPy99r+6/wNjAbctp+x6k6fsAP4iH/NcIpN8uiDOH3ZeuLKfPDGXa
D3TS4bHo6w0vxHFa2NycskE5J4PbeZVznR6GDoRXi2guUcS3JIVdPawz98KQ6VgwQYcmftR1V981
TfWNlll7F8RbO9XVgWXJKNiKYxWl7Ze08PxTqulRTNDnQjJs3/VgwwFN1qZpHNfDF4SvC3nUckyG
A9Sakne395BrAJYxz4OM8jEg7ZeB+vQeQYPnuNLFM2rnftzuYL3Hfs8WMm7ZsonzxtCxQwcIFj0w
TcPsrRmLMPtIQVbfnMpwJtEn0ER61SVryVYg6dVxsd/qFWhcauoR1Meqaf4kw4E/JlDDqaS3VVz9
qvGhA2tc8VDrpYlQE6hqmXyNQ519gfDULlw64KlrsuO/GzdPkMYF7cIk9UElNUSWN1lrHXNjuxxK
mcogQwDFCAHOegkyr1Pph8WxQKp1z9GE77eOJoDTFpKWCkWfCTPH2IMKNgWr7+n2nnLMve1mAGID
rOBoUI/Z5vKd7vLkMQS+cuPbX70e8O3rtL2Y+5IwRNY6QGAJCZ9iEJ/EEsgJUPHtLpG0yw7idvEw
AgEeGjDBHcRsyLkbx/fFtAlD/BUo/83uMAr7ZMoW0w0mC8+UQpo+8b4NS3TmNUjd19LVxD/mYfgh
X9hjn4Egt96MeLvWxvI+0rn3VK1R7mtmD4teo4gqq+U/+xbeOq3ShnleUYaoVV5ZWqSpwhPUHXbl
mDBllkmPA4UazLJS98Qc1IhjXHpPY9XkB2+lTbg9Aoft2b6HTOrOx5ubAr1PPnZJmx/Sunpo6b4I
PQttr8PkXgegGKQPWVaUUP8uhoNPi3LjSfTqYwKtW3atO7CcgnecnY0/HMU8eoduXOV76DuPAB66
XXLt2Ea295HiNa1l1dSo5FXknmRQOoymfb4NhmGZOOinTRt6DYxDLU130R7NPpKu5fK5GLJu2Vhr
1xjW318cJEM8IfybLuE5hULy88yTdjlUpBS70vYYhWXiOotHDYZKHIPLXN3NKHdXcpPR1vXxlh1r
aIESLwM3A20H8EfSCM7ZpiKT44i1qw9mSMahmKGoLwMLvqR66a8NeL9ObY/aLpLsytNjfix7ljUL
yp5IyJsk2YdBIipOQershUTc3TZmxxzZVQUdH6KqTTuwqHbhj64av9Ju3CJeckyRXUMgm7xru1GE
5wHhLIBAnodAP8POMrWPEjm06cA98P9MBdzWc5iG49EEsC5WSL1zbqznA/f0AuAZdItjgJ8OMwcy
uZDhj9sT7ziG7EoBWbUd7rcCzhcYPL9jef1j7CP1wYFiuVJqyjcthNs3zPhVD5b9Vi+QiqCm/sr+
wBd1TuPxj18+WQw4+eDzd12YVae22AV3RGeWTQNyP+eBhGdQ9jW/KyeAN82UvC0gGbkBqHTNnWXY
fCF9VoamvsRh9V0N6g6kog+xKr6vIjmB3Kpec9mGdVV3fsy7BGWh547hLl2lKEu/FRtjcDVuWXa8
VAHSOCBaZZBUuRelod+jYlNy29G6XTdAM69GFGv1jw3oGQ0DoqWc2VYJmat1K+DHBaM6CDNol4bz
dCdQfnXMh+WP24bhaty6n4UIScMSEBw2Of9hQiiWJmHXXW43vt6Or7iUdk2AHlF4Ekzwvoinwntd
AEUvM2U+JNmUb3ThOPXsMgCdqZYXPejru6GhyRNZIe780DU1FPQOk+Q+k8faD9lWusg1pHUeX1zR
vEK5CS/Bi4JbWV8I7h7k0CFZUANtunF8uJbEsmgDmu2xqxQY29kin+PCS973AJ7vswRmWXMtNe3r
bEAItCfjYZYQdUjHeKtszjU9lhFz4fcQXwUBUdkv/BFTBQS2H7BzDu6b075NZZky0ONsKgnoh0D0
vOqlBgAUT5W4K5jZei46RmHj/aMlV00xx/55TOb3SssrR3ZLB+zb7RE4FthG/As5eI1h63ux6JZ3
4EsW10KjRm5f65ZFs6oXpF412jTy5Mc0BjHlEO9Uqw1tFL8OIfvipbille5GvBZKATjaZhGRa2bW
BXlhXY2/6m7qHKxDWdkfhgWbs6bYQ7dnxrWsa68vWmd6KLyuA/EcSmA88LhW44kh33yq1SZZsqsL
y3aVjDNPZhAow+b8swMO94TkxnLwgmSLCts1RZb9luDpHSCGXl90XucHpcHnHQWbwF7X91v2q9Ml
akoD9jy+IAzDsu4bykPywxoKu70G6y585Uqw4dtNG4ZDG4J7tGlrSPpMYTAfKNimqkPEWPkj5jx+
XPgiTre7c4zHRnNzFYEowMeGSps+RCEIeBhlh8I3QCO26jddXVjXMzhfKacxRlSztHtGZOsHm4Q6
q3Vn3R6EY8mpZdGqVyFwknAA1AybKxXqqsJp3gUXZ0BM/dcqFK9m8O8g8tbMuNFEYELEMOQ1WQMB
+75/nbkXdgdU8TSxEe5R2SziQXCUTkFxZotO0uEB2HDuYUp7mnJ42zIT6i5OuP4MtHtzyLLev9Sg
lLrbNwrLtOtVKKeDQ3EuTJicu8h88suI7WzctuqWp03rr/G9fPhbZ9V4nLJNnUbX/rGMGphCPeU1
ZogGqJRHrfd4DGW17zKzS2LEBDBQmSG0ioUojnQg5jgieHh7zh22ZRfEiLENoSS3fvkCITAa5auU
sAkePAEg7O0uHJNjV8SUbI68XuLZYWQOzjkoDdy1qq031tVx3Nn84eAzi8ic491p/OR+5YaXHRAT
bds/qwi5n2WO/9k3DNuK+6BXc5nXF5EjGH1qOFImb2pdLd7ODtYlemHEzNCybiPcDE1RBCDqF/Ku
JiDg3Pf56+q8aJ0SqFz5bawvrNHfTZirc8A3C2FdS2xZLplaf8FzABoDKjDHVafrV+xx35dblit7
JSJRDzjcyuHvzkcubxrDXZl5FtqgdtO3UCeqDUQpirw4QoT+WzHJLXfItTctR9pUUDaRIY5llYLJ
DC+OQ4lo/6+aUzguT5PcSts65t/GtHMxz1Pr4VHAG8+/dDQf7yMe/LVr/m0Mu679aQ7APH8xvU/u
TMyTe8944wZ01vXp9tWblGnRDwquej0xZJwh/Fl5zS4EMwtt8HrajIUH3Zr0pwzNW7aU37umegc5
9s9tWr3bNz2W2Zqm60PW9elPXsl/TN1/7QcgePa1bRmt4jqIaZ79714ZNEEUbcrkRrLfNfWW1fI4
liiy9sgZaanswBJQuyAw9OH2pzucBmJZbZzQmaUePp178TuqwX5vdHxf6NYceoRNb3fiuL2Ide9S
rrOlpFN9aVJUInNaizvRGnVsm2ZL1NU1SZYNp20qCgo51wvQq1G6slviyRG1TbBrCL+h01maae4T
nfwEOdwM2CdMF5qliHHFYqum9vVj6Dd0ermE0OMe2xrBFPFnF/IHQLauXOcfjBzP00Qutxfj9Zli
Ni840gcTx4bVl8EDNDIuzHtaj/t4/X8DpYOWqvKjMiHnOKzHg6HzX8aHCs++L7dNuEA9c5uDE4Ak
4Z2u4/wUTPWWg/L6HmU2NW0ZhVXQshaN8yL41vF2Gg46bAPvWskwrDfM7fWIOLPpwaVkCYh5+vrS
VeZMfHOShFxMED6DxOM8DePbCemifbNlWTYr2iCjofe/ddYmTpEiKoS3gSd0bSPLpkHxqfEO6BNw
keXVAXVgIFBcwg1f1LUYljXztC/YGK9ZCqiCPcteP7EKxSzNuK/ejzEbjY7qct1WNazARKDoAxRS
HNYCwDcFafj72wvgsGcbkM6gTsCQKKov5djFR7ih1Umgcubb4INfisWpPuRFle6TF2exdUFzUHTV
IltfrwF6Kzkkx9pBbCy2Yz1sKDrhUxvMhR//bCTYMkFsI+/mAIrvo7fX/mw8ukJ8vCNtWV/AtmHO
YFauQK0GVqYQ7sLG+eEaxbqVX/jWJjNFOZkcFtGHI3+jOhF4EBeHNMtzPXeD3OgmQXO/R3aYzRgu
RKmyYWmqSwoi4VMWg61dj3V3BoCr+wB5IFDRN+PjMIT5XVmIZsNLcA3OMvcmXPS/qRdeA9KYjpm+
FxQsN/mM7N7tDe0w+dgyeREkwAshAnaZQ4+gSnIKLplR59uNu77fMvkGl4ZSmagvElUoxzRJ9Icq
guzcIjO9cao4DNKGhuE1FaHkPMXbClTu2gxf4SWY03q7AgPVnvwVcXN7MI6ZsnFiaWh0sMTwquZa
dCfKURupwXe+URnkuERsiFg6lEMZdm0Fxhr/J4rV/+oK9XHwm4eWs6cs86/tMu5bld/wYiIuGCGw
ShRR0bOcUvI4qqn5w9sLu/kdmN5POonGvrqYsgmzE1LSQX+39BHdSiM5dpYNGSNj+z8XV/hBcQGJ
MT370/h2FJBmvL3cro1leegxQ81t0GhyFsy8jwPxpWzVB57ycwz97hGK5/u6sUy8WxYYH0/A0Q+O
sUdh2GPHQdNgaoRqMtDEnLNAbYkcuSbNsnUOnclFzzjEVnbvkvLhDpw0n6MaBnN7MC4Tsew9haL0
VNORIFzmX2jqfQ8IaH53tW1DxRBnqlSmTXUZGi2uoujYJ+gOFLuKHBiEsP57j+g0G+MhrKGalOKw
+i6FLpZn0fVFdLn9/Y7Jt7Fi8dyKrh6x0I2HdxjPYhBURu0pQ4xxY4Zef/b9BlEHAkAUVQRXeoUx
cFkALUsuzC++VzgWbw/C1cU6uBe3LfeG0EwQqsGBXnygKbmUerjTBfuwbqR9Xax760UXLBljtSwR
OWsNrsWuV8UhxZ79uog5PSUNKTYOXMdeteFisl1YwxpcfCIR4b2ny+roeZuQLtdqW2bNg34BIBop
B2DQ1EmMuK+HcJruM5D7bLxeXQOwrLlJgz7RgARcZiQFUori8FwXYt8dYYPFQKAOVUVZVhfV1frv
OY74eYhNegm0UKddC23DxaAaK32ahtWFoTwgBRVYDDWidmSPGdsXowAs/b97ibc1FIIQPLjIfp4P
cw85aTGmy9eg77KPt0fhWAUbNoZ3UhZUFCMA65c4E92kV6i+7ouAALT33wFoP9EpHSW821J/SwWK
cVrtbRia68stWy5BegwaS4G2OTIPeQDMc63bral3tb7+/tKM23ToEyQ9L2U4dOZhhv52dVRlJMhp
38Rb9zMZ9QTdk8T7yf160oemauDs5xOUB2+377j/bW5ZxKvh7E2QHCppdKfbtPg3xkXWGBePUn5Q
zbJxFK2r+crj4jd62bkDV2qJONeSPRcyP8UByJiDmfxZyejL7dG4lsO6malHx4pkKCpRIH5+EFSA
m9NruN4CizuGYIPEmrrjXT5GAD9TVGpgvvLPOus+024+Eo9sMcw7nGSbVVa1RSUlpNUvcZ2pk+my
AjFx76mMivZIxTCfBhW941z8c3vSXINat8aLPSwGuYTG88pLCK6S41SnR5VBogThHMAQsd02PANX
N+vvL7pRALZGqSLlxbD0mGbmD5B4PQEpfVmE3KB+cHVh2fqgBkgQ+RUoOOd4uphhAlt1SE5Fi/Kp
BhW3d/smzDL6DudqB/0I3KkD0HAiwnOZNm/whL16mzF/11Asu59N0s0gmCVnFos/wT1w5EoBUQNu
4ahTH2+Pw2EtNoxsRriF6AmMpXoWX9IOkAS/L7Yq6F2NW/d2F+UAdtMODk6ydMdZEH2q5WY8xNW6
ZehltNA2BqHfRbPxazwhqFMl+2RvGLOhY6VPw74cEE/llBOQ0iCUo+VmwYnjxLWRY9AfypYlWMP9
oXk/t3o8re/59SmfdKl/2gbjOpwzmyF2GZcpAzkUPS+CftG9962ZRoGi+X6LB86xCDaOjNXNAIZ9
7B+a9n+DoFUc29zfqqNwfb1lyymggLEGGzli/fV4on1XfQWjszwn6V7fOFjH9eJEQlV8NHkFVMdn
lZUpQppezg9NO+TxeZeB2fSvCrxcEbRF8RItAyBxyBwJdmgJyfYlH1lg+d8kjTxENAPkLPBaPPMJ
cBMNND+kI9PPYbFFOuVaCsuUuZ5iltcJgC1i+NE1qMqJu/F9OATp8fY8uTqwrHlNEioe9hiGWHW/
SfdGwdE5Ff5OTB+zMWSa0UEp0YNUsYVwEiGs+BYj5X+QoWBqw5VymINNClp5LBWmxFNrEhMNH9pk
qUFfl+RmH8CI2RgyDgW/KAOBB2Aus4RuDhgvp4irjUVwfb51P0Nql4jYB10xXu2TPJXQr0fhEt6l
t9fY1bxlz16VcRP3pQ9Ra8G++EDNHqnnb6nAuFpff39hyrpN5qBrfZJBxLpsDxlv9Rk8ueZu38fb
t3GX91R068z7edvAgynH+2UsNz0Kx51gM3+yqpYBHRfvbCakdeDArLWaM8nPEyRsw53Su8wm7jRm
9KvWB1ZhAAHhgRkxHpdVJXrfJFlW7Klp4H4QFRdgKE9VCirNYNnIEDiW18aQDboMiN+iaVwGB6qq
y7QZJnY1bT2ewZqYllWMW1L0/js+N/QYdcnOx78NHYvnIkqjAjDJbtCXVtH7aSzJIfXKU5hvQjgc
p6fNksogDqIMC5czhxjVwbQwWS6Ajw26bOvd4+rCMt4YzD4kMN1yzqKx+biUqfn0/zj7rt7IeWDZ
XySASpT0qplxWtubZ7X7QmxUpCiKStSvvyUfXMCHnzk6mFcbEIehm83u6qo8Kc7R1DpXHR4/Me4Y
guo4uFHWDSXS0+rnloXm0dJ8u+JoUt90/0qB8Copu/E5cFz/dorGrMVdfLzu48YJCqpK6TxevG/M
g05DB8Rqq8Qeg/ybxxO/fPMYrxxb3YjZ4bovMzI55TseRx/AQeDsVJVsHzdcfp1zASU23/umNn+Q
z1BUrZZ8j9XszUODn24cmtJZBpDcJuFTvjSt+JcnYR27CHJLt9Y3S90TelXNCiNt83u1SENcl7xL
mP+TgLvpLiwK2kIXsYdY1XU7bLh/FuLdJVTjfash6vRDVogRU7Qf8L3f/+ZjD7/f+9+/f0s5FiJp
/W/oBCDlHc/nwT9Rd12H+8GJ6upYAKuz19lo23TD0kpQSYPboHW+8o564EdsumW9S7yu9o6XV8si
TYFHqjGdSoXeShf9pKg7/C5nIX2eKhDv6htvWRMxHWSZSDBEDCg4Vans4iRxjnUddRWAxy1gMjsh
jeUEmtcGS7QUIH93UdSCpt4R6YfxYWmGcD4kjHrXpLWob4KPRwQDQ4k1BYeKS9O8nAv3NEMqF6oF
QViknUaP+XXn0LxOFOELTXTifisTHkSPQTWC4FIv01ruLJjlbPznKon9puB4B529oVXLkTlTdFfJ
jpGdB5FtQwyXkOddCZb/oM6IC2lf5fXtw9BHDkh6vOvYf3yTbxtcND04dyGDHFM3fiJ+S/P3ExsA
iepXPYY7Z9y2UIZHaMZp7L0wqjM2BupmU008OX6x14Fn+7rhDwjkGIkWPYjcPU7wMI1WvB4jmVxV
ZMSRNVyAVyY+CPkFzpEbxPM7OjV+dZvPaGm7u+wCbBMwPEDsCS9ggS8eAnf2H0sRiE//B4jCm/lR
MNxv6JVX7t6bWEdVGVcZCVpxE3aBvon40J7YJsAkZLM81kETpGhE/nt5OpZja+KT8ypMajot7CsB
BUn5bux4WKZAEZHwo6NLtoe+sQ1j3PWCNSUrfCUelIjEDyhmxk94svqPee6yn9fNxLjxq1Xn2Iyl
ypw8gFrAiJA6f1FIrfrqmiQsdsew8ViCMFO6ZZOVS1veaI5qDtTR5FHCDzcFULrXzWQ7eq8OgSay
7ANUNjO1DhK9+Lw9lnEDwhv32hEMG58hqh5z2VUZepOdA6r+n3wvpod13su/2vbbMPMYlbwhj6Yq
c8s4GNEyVw/iQEFgxU4UcqPLjtO1RBcmhBlS7UnjDlQ8eFzP7/KOLycKofh3zEXjp6Ttzj1om41h
87jeO7RWJVXmEdLe87Eip2ntpzu0E+8Fw2/PxDN5tp1Ku3XgOjWYt3znAJwHO1TTBHbyyf+X9P0e
WOztmXgm17bnrWCdmdYmi6vSm+B+4R4PkL1q3nWkcT5dPr9vu0jPxDLLVZZk8VgFHw9lN03Hz8qL
i2vey9QzCba9wCsq5vTRY667fujSvBrD8jOkwld3z1nZfr9h5nzy2Zg7A+6oRCGj3KDq3KVgbFd7
6bS3vbxnoprjZGIQ913584uKwgggCQTAxVyAg4B9fyEy9V2n2PEmttkYtl4HTu4uneLPXjPEh1Ll
+XtfBmpnO2wHyjD0ZXDcYF4aniVrM9yVzVg+eqP7LXa7X5cPk20A40JvnXVFv8zCM2TAvoE2Acp5
W1glyOztNNG8maHCiTKs25viqmFtwLNSu7f9CEB23A33oLOaEYj2xW7zsmUcE9w8zLxNulbwDG+D
5afUAARDTXU6NItGESOHckqtiv66XTdhzjEBLqBpOM/6ZpJT6leu87esK2fH8Vp2xcQ1K09HPtD6
PAuc+SsaaJvjQupPfbLsNRXbFmvzk6/uQKKBPE6C3v8Z90icML97BBWOOCBvrg5J/gVkz3slacub
zjMxzjKqPDIGATtLf8lTguoY2qMb7uubGRy5aUNI9LuvqlCnITIIkDqRE5jgunIvBLMYqEnIrZ1w
bNmaj8/ai8fTPEz+ezdc669X2Y+JexY0rHieOzxbA44u9gbdMVA91gAz7WaobYfB8AGK+X0TAS7y
TEd05esQQn1oOrxr410wlm2JDCfAV3BHIXfWZkIMxUfhhu/mYMrPl1fI9nHD/oMmccDynNfPniY5
3rl8nF0fIsEuTa68UUyMc1RWgFEWMc9GaDb8LSpOH5ymUc+XJ/CS6/sP/IR6/wE2xx3IoyJJfnpq
BXGA46FAo1Lg8NZYpzFKXCIbQACj/EMr6lZ4KehgRnqqeJhPR3T4qb64oT2ktaJ7sCEj5fqILF8Q
/uNJH4RV2rhzX3wrPfRnQ5Cb0PJj5PSe3CQ/IXxfqVanUOiq8vB2QnDXrLc4xytpUnTR+HUNIut1
lvLgsTaREbp3fNdrPzXtwJfid05jCaK0y+tg2UgTgc21cpa5SHimB2R/Qqr0iY/+TlBjCdBMzHXp
TCGdirU9C9DXHsBfDzSURpyQNhBcvO1Uspsys5iTydfJQAgJXGBQn7VPvyAYidJcTjdOvtuVZ/Gt
JvRaxxBeFpVqvqMpQh9owVGccUH7ioTOCkVEl6rfnRj3uK1sC2fEH4HuwGhJKnGWU/hXF+EPNjUq
Pwx+/wT9N5Slr9t8wwmJUEUtePjqM/fi6gQ9GZouHer2133dcEBkjcJEjbw5v7CA1olYfji9Fjs+
2rYhhgciDfHpSGdxDl5Uooj6xcrE/QXh7eC0Wewx6gLv91UzMVHYdPK0MyQrz/JlHiPkDCeuP4Mi
R1+XpfJMHLYHT5Mw16/OQQzMLPERyLK+4Gmid4+UxUJMJDZIId2y8tvk8YXQbOyn57gEa50D3dmd
/baNYIQfQRN7MlgIz8JIjzdRFXp3gQAxxSR2OTst3srk7ByjIVqTqUwe65zdeRMerA0YNXdcoeVE
0W3QV+ETdFhcJFry7uxtVOS1DD8Rz+FLymq0iK8U8nAryHT3sBq2qRgmLmsvKqAHRZ6gT8XIJzB4
5foUO860R75o8SEma7jmHej4+7E7l4773kvCRqTljM6BVs4fmym8soDgmTyeOfhTYof58SOgj+uH
WcWiTCPC9tr1bafKsPNyCL2h9mpx9vCiP81QM4TKGZI7fE9OwrIRJiKbukL72uvrc04cCLnMI/XQ
aybZXo7N9n2jHujJfmXzUtZnOdblBy2bMjpUvSJ7kGDLAplYbDYFftMFSXumA3SV6QyKU67waGng
Eq9yfyYeO+jQiTWQInmcFYqOpIU0rN9O/lVVR8/k8VR57fDe3yKQyGddGg0DG1IvXK4Ca1AvNMxa
iJKEE0jCz3GQ4PkoF3fsDxp8czsJTtv+GoYcNZ4Sq+PyzNfyNyV+ksZOsxOlWmzYhGOzJteOLqB5
qLpF3uWhcx87izi5q/9M4+L28vbaDpBxT8eBU88h4e1ZzjH/DNb2+mMQANM8TVcx2WALDBsOJgoh
oCJvUeeR8Smomu55mmu58/stmSEThQ0WfmRm3SZ4KsOidFIvH+LkAX9b2yMDlM9RN65b92gOCud+
/u6BVYdMO1eeZX9MaHaQQDQ5BxA/yzkSzoOX3IhimY6Q454OTszIzjCWHQq2G+vVzUSV6jnEoIIn
knjNd2hw38dy7f70826exXKITVpPRkWiIWJXnANkVxLgpNWyPPoBqFLuLh8y2wDb1F5NYeTJUPrh
FJyhZDYGJzTIJvFBxP1eicm2RIaV65wWXjxEIisdvKdnjdta+q1zv7JdWUfbZhuGXta5w1a0N51V
vZITui9zuCmAEyMpPrQB+I2uWykjKFeo/o9E+MU5p6p9kH5IHpIWke3lr9vWyTB2LavSaWfqPwVN
BIG8aZ5vYpLoJm2b9vflISxxVGBYu4JIRSmWSWRzCKlvGXnynqCz804wJX44pP4S9mgkvzyWxfZN
bHbs1VLH1ZQ8erF4twWFshPvRi2dA+ArRbo44+fIrcV1W2NitedqqVkr3PIsAUrQdxK5yfknhOGS
eqe7bStZvpGUMDHaaFAJuaLUPddJ8scrP4oofAS7w3Q34uXZ10Bg4g8R3T3SFqv8D2QbtMb9AMzr
mcdDdfcSHm59iDubYzEY37B5Dc5VHiVEZCLq3DalQfDXneV6m7ix9+gF484laTnSJm6bSihpO4S1
mQp9bzl1QOecnE2viMk23oPD2gYxjB+qgiOOVRWeFRdcbTSa7nKEL5uKk984wZ62gm1DDOOvo4iJ
IXTDM+4ydZRN595WaA84XrYWi2X6hvF7ieRYLC3OYp7ahxFi5B/QHn2eUS34XsauenLXXd5X2+Yb
XiCnkS9ZNRUPpKTzKe6T7gkYrPWDt7DqBwc/8dfLc7KsmInlQ/+TA5CKEmcUHCF6nIP0Rh0o1C33
8HwWmzRx3CAWp34xJu6ZOdFNAIH4lEP+lrb9k0CPZezBzWx6uFUX7JSHbDMybnvpTrJV4eqfxRog
rR7ESHZ/XIFZGa67i016UO3Kuly8MTzH6JXOcE1WU5rEYAzfsXuLrZhIv7yOlwBJ0PCsZ8bno1g1
+Gb1kMjlVOlZ6+uiIhPm5/HGb3pWdWdGnOGg3UbebNrX/gihpMtny3KGPcPo65BoLmrYi4Yy8QNt
a5S5pmj5zAgo+Zcl3hOpsI1jWD20osul65vufzASIxXf69FZ71pRjGjQqb9fNxvD+sE63odeE4fI
xtb1b17BwcxVVP0by94D/fwejMFmL4bh45Pz2jaee+Y5/bFpnsdT8lTDOjgQk4L474a8+dREey23
lsNmgvrAPLsWXZggW8+W8FAFRKeqjv5A4ePf5WWzmKMJ6BP1koQQlnXPCtqcj7Sd+ecilM5eHsj2
+w1r56MCA9sgukyB7PbJK4Plvu16/r6E19lxKLYhtmP3KvZWocN6oWt61o6qf9App7fcaaD5u7TV
nmaF5Qi729ivxiiTYNSQ+mizXFP6LalI8AXtw3FK53r+5cOF3l7eDcvpMvF8DFqKudOP5Czc/EdJ
ugfu9KmGQ7sp++LPFibFbfw0gLBoB8di237DB8jSjwIfLDhnZC6S5uiB+ZU/OBVyFjtOxjaAYfxz
JBQpE91mFFkQ/U5I4F6BiEVr9LfLS2YbwLB7IId0J5OGnqlOmgPLnfC2GulVrTbUe6kQv9p4yDeK
XsV5+aBCXLnlIvVNU+7qZ1qOlYntI1zEYw7WnkyUs/dcxoS/b7YuTFLpPm2X9uPlJXK3xX4j8DYh
fbT1aYTydZeRpP0NrfUPIPy4n+uFHeNGfCAS7H9NTY5ckFsJMAiofX6AuXhPTdU2S8MHaHA4j/OK
F5Mmi74py+6RhhuxVhfdRFcXhE1q0nnqUaWFDtsDWhC/s1Hd55CV3LnyLWfMRPmFcbSWooy7rPKD
f9NYDifH2y0s2D6+/f3VEQtU60C3OBbnMVdRnsZcw/jcpQ3+XN592/cNE1cTB8VV2IfnWdTJTbw6
+jZy98hjbB83zFtHHvr0g7g5BwVh70HAwp+WmH657pcbps09HzQo1OmyF2RMglao1A/iPVyw5d4g
xk1O18hTiyzaTA4+bgunaP0UnfoTTUsv2eO0spiea6L4OEoRQRTz+jy7fUvDE+1QCnmcJ9JHd3MT
0m5NAQUIVZUqxfsuSlnVOuwErJyqHvNeteTT1BSF83nWU70X9G+W919/4JqYP1StAVt0ujaL/Zr5
t1S2YX8DXsJBHZfRSx4dCMo6R0IRpV3eSQuixjUBgPkKRkXewAeowltTUkT0mwPGjSaNWKBf1Gpf
kigyGKpbTlv6yAa1x/r79ka7Jj6wYHMMGEfRZZHK19tGQ6yprUE9i8r25dm9bQRuYkQHsgkXd+Ge
yOLC0+6GZ/hCOjR/7nze9vu3YV85iHAN+xbpuTbrA9o9i6ltvguWv5d9Ut1cnsDbHto12U69Nhx0
6I/8TCMQfXhu8wnCB/pUD/CgSw322cvDvJ3OchPDWfBCx4hmC5nRNawfXvhIPTdCad5R2VhCBE5x
doCUwE7mxHbKDfeBVsE6yRfVnWF+0ZE2gHK9SFGQCVCktUvu2vE6xnbq/gcxKNFPEIWCn0fZOmj8
0eL3CnKO6y4g1wQKopt4FECAi8yHDOqRFtp5CuI6vu6AmcjAulsR5yxxm7HZH/yDLkhCP66AtxAk
AyZ3zw4tZmIiBBmSo0Ebj94Z3JrlsQQVy+Mkr+OxQFF2O9uvrAQ6IXVTi7E9zxUitRlTcd5Fic/5
zjPD9usNI6+BhM8bYOSzOU7+SFdUQB7Wny4bhsX+TLyft/TSWxffPY945j9oP1bjJ5zewn9ggRur
M7g1kx1Tt03DiAYgf6hCyRpyHqN6eUe26uShY9OwB2S2TcWwcVItYVO4BFiPnobvGKjoYQ6lP3Xf
l8Zj6uMigJba8Se2uRgGDv5n8OhDKASOkbH3AGi2Z0TP445VvORB3rglTf3rca7LtoUeyyOvveE9
d5B3v3MrJ/HfF7SOg39jS5dwvV240hAvn3Pqh3eeF6hfFCvgJIdx4Lr5x1i0oGUtlkkdfEWnO25a
WhWFPjmON4uPFAUpKGmNcmKji/1AV/Nnvoxz9wW8vX4wpeXqd/2DtxQs2pmYZdlM6GEMtpdAj8hY
Sn/2Tqpz87MLzdarCsauiTwsa1XpZpDuGQgm/3ZUsqEZXuOrm122lbefyK4J6ZsjXU8CnbaP0F/s
DnOAjOWcFO/jlqypFPV0rNf4zqfh/UD4TmrJtmCGa1HIWhTUqWQmEinfM6nCJz3NV8kZUdcE9+VM
1X7AQu+sY78Knillc35HJun6h163cmdbLEGEifBbnVnhFZ5HZ2STnJvcnckJB3O6z6tm3nEttiEM
15KD6R2gHNo9TRTP5Kkt/vK5RC8s3y2DWm70yHQuCUC/AddI9YSVDxrzkWQqZvmNF8zjPQud7mGI
rpMywb4Y3iUsiA4EQZDsLqhE34VtG9HPFYQal9Plk2w7VsYDhEClt559v3uK5cblUfOh+ALOStke
L3/fYikmrs9tGzWLaIR7ZHQ41FPwriTRdApoMNx5pcA9073rdMvSdfCa28tjWuZkQv3GmENGdonc
s2zfob/7m26XX5e/bDldJsIv9LleuY8XhISQ8vfYiZfDxtGYrnL2/1wewvbjTTtv0HyhWsRBHnHj
6h/EQuj4UQ6q37tSbANsc3sVo7C2qyKIRnjoK9AeO3pc4WZweFHtRLy2729/f/X9ksb+NCxtlyGW
n7xjBGfDPzs+u7KA55oEq5TVAHuJaf2f6EEXMb2Zm92Kqm2LDfOm1dxGvAsRh4p5Lo5LhOdHUq9F
fypwve4EDbanqInoq6XvUw8EfU+aI9UmQ5Q9oCnqnWrfH29f9JAC1i+pWrj4qF33W6t3+Y5tFmlY
/Eoh1j1AOSSbpVt/YW3Cn7YkL26XD+3Ss3RmYXLQzjipdIYQ1s6MLafChADONWeBHAU9iwHVvhM4
tNz61C99vGPzlpDPZGQdq8SL6FxGZ9n73/KZ/BMJBFR5Kx4jJE13MgiWs/EfHODGOz+U8MYz3nEH
NGUkB29IuocuD/bm8dIR/kbAZyIBc0LUUhdSn2ui0MLL6RFSifNBbAegLiM31Z73dyb+g18656EB
hWDLVHHlLhm+oQSYmOSDQoYEHIvhofQb1zkVEqXsKwcwnEPQ92syByglQbksSFIc/gougvC9pjmb
YYXG/a8XALmqGafb1yN4KLkjUg7ZolPihO+WaFzTiQj9eXbZd0SFD/+H1K/tbHj/2+15s5ymCc0k
mdYOf08EBFnTboyhZw2q+uLKsNlkdMXTzx2TCkn0sVbox6Uyv6+SbtnBxtiM1HAN4NzmXZAr9URz
pHnSkRMQurR9Ge7YjyX3YsIIJc2BGWxH9SRQrIRqYPchdwk7jlX7XUCT+mYGLeqxG/detJbpmNBB
An08NnActqSV7fs+LrrfFfAqp8sXtW0yW3z46p4D4lJVZPTUkyrnmyAoi7vZG7OtAlsi7tCqL49L
t5dGspwuEzy4CeQyEeBW0rEg70cFdFfccfKO+2qvtdG2WobtV0vrI/oDlMiDul2TrmS8Lwq2/ru8
Wravb39/tVoDMnj5WnUiI04ZH9TInDvf1Xu/3eL9A8PqkXERNXpr1BPYIqBujTKlrMRD7g1ZsnFb
X56CbQ8MC9e1WgG3m+TT2IbiCOwbiNEqZNCdGq0wl4ewrZIR7mtGkxZCW4BYdmq8GRs0sG6u6rqP
G9YN0rK+DgaPP49++SfYlF7kuIfQthiDCRLEY16C9j7SjyoawCfZU3UHZsbfIoeel98AQ5u0i3c3
baHF5cnYBtz+/uo8eUGMkTqNZOQcf1qnWkK9Hl2xsU6KQ7fQL2glmo7huvf6tg1nGPsImGXhQmUk
o175RwuVihhya/g8Hk8PG7tcv+whubdPvhEAmIBBLsJCRonLn7eojCVAWIMHYwN3jIX3bR8CZQkD
TeSgqxvKIx/OMajc5tDoGuGYCFInib/LLoRsJlgabryOg/863oOSWo63CSMUTlK2bBj6pxd3Oc54
oaOseXP5RNjWzfABwHIMnde06gndMUlaLoVItYpuWA4Vd3dojxXSMZdHsh0GwxHkfuFKjkzGo+6B
ihIQxZOq+ENE85stw+cWJ6MJ9lpnbGMZHkEOop/KEB6hWsVjyJb50PP4HFAPPMzV+3kdUKxFpfzy
xGxLaHgI4iMVLjVTT7xjI/Sm6F8VgrKVjFLeDQlB2QrEzJeHshwFE1M4jv2iS87h6QgoFIOI64du
Uur28tctq2YCClk9RQrdqvpRBmOIswBanC31sBmsYD49kC74tJ3ty6PZ5rIt5ytfVGqo8C45wpqX
i0GO7REk7nvABdvHtyvv1cdFNbQAfICUQ9ceu0U/7wSNbpR3Lv90y8Vp4ggjEM+GAXTAM11G8uTS
XB4GUA3AnQ2Kp7ya3fN1A23Tez2NoHfyOZnVE1FxcqCw+v9/S5ek+nR5DMsFbWIJwYoQ10puS9Vq
cOrW7XSEjkObdt5QHq8bwjB95rK5Hyanf+Kio80BwqRbzh89/1Ln6w7xh7t5rDduAJM0VvcSCoMr
6Z9YM3kjtD+Klj/weXXxzlsUuCa+oqG+2oQjSmdmoJFUeVD9JjInw9lpOibZkYBApz9xAZnuQ8UW
ZPWvm7/hIahTh7oIZv4866E7SZBN5H7bna5lnXBNrCEQzSjZOAmQ5niIorEV7F9/2yWcv17+/Zbz
/h+kIWmRg27cNnMKn6QoBv0eC0K+TCte15AHHXceUhb/Y9IGMlKreQADQUbiKVuQvz0k61KXh7qj
rLvZanYgHovVoSm6tdsxZYujMJkEwW6ELa8RYYPWWz3EmrE1RUgm93IDtqe1iT+sIx21To0Hwgbg
aqXOioq+A9GY9zTOM2Rut7d2pMNPEORe7iIQU13nXk08Yp000gF9Mn+OkXtJAxcBJvgZdozNtmpG
1DDTJk+azm8z1AuTj0PAYicNfVBK7jgM2/cNhxHKLh+gtNZmUPQMjyWUxu7iutmjp7QEcSatYO8E
NWkHD5DQVowHp1tzpAzjP9s9t6WJij45vIQIArp8113cL6fjlSOnueslvd+3We0V5cGbAbZqIuDC
L9unZUImGFEOXlitPE8e4yj5oxryb1xy/Rs6XeUxaNfmtoJq841Wa/5UwFHsWKtlj0xkIlpvw4UM
tM6mkvU/RNQPQyqK0L+7PCfLtUSM8EAl8RwAr108z0XzZYsWBTC0j07uhTtO2fb7N2f3akvipm/j
iZU4YwoNJr7TuL+AbdnryLL9/O3vr77uEfDOMGcsnlFT/Qo+hg5qytVw76swzq5boG1er0aIZjpA
4BYMVI7v+uU3GaDv7xdIXPPlkY2KBR+uG8YwdV3ObQvGHjysplqlAIKBU1iGIjy6bd39uzyGbSsM
c+cRc+KCjHW2+qx+mGOX3dOVoF3/us8brwE+8DyOohb3Sk2C5H7p2rL5SmMRXsey6pp4RO4o3qCc
js0O0UbM3ZKdErymL//6t42bmDBE1YZMoMIgH7aMWV6yp5nmyU2ATO0tkvcfBvSaHLZ/tfLKjD0x
QYYArc+JKCOeoRWjSkuna1JgWZAOps1eCP22fZD/oApDzQb8/DpTCtpRrlP1f5FaDg8UvcNXnSoA
nwwDEQFuKER+2dTPYf41JhO4OA+8CfPo4+WtsU3CMHIFxZ1lAOFcxrYHkzf2T4ha+BN6cvYezdtv
/W9QS0xyQcErIsHUXmfIWatjuQrBDugjq37FUaEyIlfSXhUvEBNIWIOhTQzLwjNQcPiH2V2x83kX
0+/XLZVh4uAsjLx4ok1GFhnn0NZAa1cXNc4BCnr87+Ux3nYjxOTmj2g+9k2rNzac/BPgqOutD8vf
uS5sO2HE8KUcxqEAt1hWD/RTXaP1UaMifN/iZuoiX+x4W8sUTLSgkNCmyDm40ZZq+lMHLI12Wwks
h9WECnaIBvNmBu/pQsGCA1ivuCdMA9GLuOC6M2TCBNtS0EFFBfxG54KQVIaKToda8z32KdsUDIsm
tWjqNYgaYClDdQq93v/ereiwWTookl51hkz+wKDmBS9Jg3PKl699PYWHEc/EnQSLpUxJTLRguYK+
uO1zVArhsGMKbS2Am9NhhVbLQrl3Wrc3QhAcp3FRhyHE+SpA2n68PDXb6hk3+Rq0YNhGmTSb/HA4
Fi6L0JukeAQNAhfgyMuD2A6wYedQGY67dmB1Vkez/FwXaAk/QCl4l5k9ftshmgLpztqD67BvReYq
57faOKIAisu2zNT2PhRrWaeF310HryUmjhCcQnFbFaTJ5sD1j+s8zjQVGo1dQHZ3O57RsmImpk+5
QL2FTQDoio/EaOp5Q/Mt6jqhr9t2E9UnSDBGPhXb06MfkPAXfXcn4tC9owGb9565lrNlQvt0NLdq
5UHxTEYodDAPLHqMkPkQBe0eqbJtCMP4RUxWdATDAXsTusWaMHochkDfumuXn646uyacryorWvqo
5mYNMhG3LR7lqlR7WEHbNm9/fxWu59QJgmFEDqUc2+/xHM3vk7pPztf9csO0BZicEt9v4Rid6s4J
I3EMZTTuLItt4Q2TJnXEK+bjobEpJke11xyrrj5VIIncOaGWCNeE6/F4jJFnRpdEvND7oFyO85ZY
Egs7s0He63C8yyHAALesdx4Elrs8Mu5yaOBWCTKquGXb+O+89nXadSQ/otGlAZVqv+MKLakfYqL4
mFvXNThNYHkIGcYFgMpYQEq2BIbpLHPxuNaIHVADAaS3f4yG+iq1aEpMJJ/AfrkKg2RqkNNhrlxy
bkhVxYcpQAv/zhpu7/A3IlMT1AdRlqGUjc8zBazdizn6zaQeXD+GKnIRfJDVUt1dPt2WA0gNy88d
7UMx2i+fVbLWB7VE83FOOvqrqqGcuzMd62Ztg7+yT0Ehj/xin1uTQDRUn5atSsRWp3lyEsV/hk4E
xKKYnLSQBTlD97S+qj2BmPR+oVM07oT8ahYFLkMH6RjT/ohHZPDp8vJZPI+J/CODE8KAwUZfV6W4
X9Fm/T0I/fDn5a9bjNdk81NOvoo5RzJtq4/LrkhzHf8Z+lkDxV3+rtRvXdZ/Glnu9XPbZmM85ufR
Bx7CQbzCQXQfpV1NO3YDuk1n2TkJtgEM5yAAtAvADcOzeOiXR0gRoKxbyCHqdryd5fsmps8XE0qT
AbIRHZH0NsxLeRd5zU5SzmKVJqAP4h8ipGuHYg5bXOidKuWeAHbxQZkFLeCUc1UeIWm0ZzWWaMyE
9iUd5JhitrTInjd/vA3pWeqV3U4wIaK/TVUioUdA9y4i2+QMPxD4Lm2V0vVzjnKrMwLYp736B2/R
8ihuvHl2Xfa04CFLugNqZu5wlZ4liPK23/PaNSiVNKOYk3tWLPOnGKj4R1cOvy7bj+U4mMAFXYMF
c0785J67C/1Y157/b5lQCrj8dduSGV6tJrKQI5UNOFXDZLrXdefcBNECzfRGC/cRjF4ffRDRnS6P
ZpmLyWjYriUaUVECzVruQu54rbmfapE01z3BTZRiOSZ906CY8qzXQH8HkBRyJ7QseHLo8lU9u9Gg
hp2Z2K4Dk+CQR0E5JH6UPymB621O0Di+caHrWIapqJafeh2bI+TJ3rlD/ckFdOq6FTS9myqglSVD
5KyaKJSnfB2T5k46rYy+XB7AZrGGd6vBpkMcl+RPBKjB07x+2WblUflrHiBFxCd577bX0XMitfq/
7abJ6dqDfpBnXgXxKS49+mFiV/YrEBOnqFEgmCaNmLfvdfddxhEJbgkhlTpeXqnNRN4IcExuw3hq
uZ78AWIYGlnWNmo+oBeV3CPM24t7bYfMxCcSB3TtfVK0GQdT2KFAq0fVLv+Q8uM3ZZuUT03c36tm
PiasXH5GeOdenpktDREYXsEddUDD0cMVJ91/PTB/QfiFbX2ReQ80GAAt9WFDZ7mReOBV/aebIet1
eWiLhwi2v79ypWXHcKLDvMkKcGec2BIVHwBpF7eXv26J601AY+zSmSVOBWZ+5Puhh5M3oI+S8hZ8
i+eu6Maby8PYJuH970mwloFUxt3eKzzp0B64VdjG5spEbGC4AFaw/8fZ1TVFqkPbP3SpggABXulu
tdV21BlHjy/U6MzwlYTPEODX34X3xZNjmlu8dlcl5GPvJHuvvVZj4dLBX6gUJeLuUXBZKYeufLvB
/nUORBAWlB5uOLi2Z8npI/q03Nd4lv6GQkcsKeMx87M15XXTDtcRjpbPxNxWTLwI9FD11bsKIcud
AAExDF19AC5nb6Xj0zxa/yjX3nYl1dkQRZ6LAjxi0GZJ/dumrG4Kt7Keg7Fm+9nOrtqqVRdZDzpi
L3LslQPDsCf+AwyEFl7l9iP6zG3Q8BHSyPofWTrQ3ttmOjoMsE6mpIZIJEwHurGQdZO+UHHerGo7
m0agxRBoApbsboBp1iLzSdwloh0eOscd2PG82Rgcqi4CjxdI03Z5zpG2qJ3v0K6aniZu4+IziXrl
KWVwADqPYJcELTihCXsBACbPd6wj/BGVjfIpy2vP2vseCX9sG4x2jlJe2yQQTnqasollMeQP7WtF
ZwhwQQskXQurGaxVx/vxFO/1WiAiBeYaEluIGTAPVCpQlHmmUfPmOcXBcdZAk4YNoMP/KAtRuFBD
/QnItnbX+HK4dtkqlZCpde0SXQL4Lcch8E9U5M5104F/L2d87bA2tb5siE/nig3++CC33PSUW52/
7wbIazQORDDOL7ZpGbTzMvSHMOwbPz2VefI7HCWw2j69kB1ehl49PAyQmQ7Wy4kMm1inD+zUlPXK
h2LgR1YR19B+B1UP/g2IHhaXY75NVdnWgX+S1XQuIgFt0CV7aSOGu1/nRTAYuy4VPBGrdRpZlC+T
UHduGFBQX7T9N1l09fP5RTEtuXZO2qAJzsKoK0DPHgz3TYCgWuGtyqqYvl+z78bBGR+JuXj5IDhn
pZPGAqDiK87dP5u+X8fsFT2CwPmEdIzjk/Cu6GiP6KpDOT2cb98wAh201wA94/eyyk5F4bnuBcjA
afEw9LVVX6CYaF7LgRuWQQftdW419iUyiy9hW4LwLgSlW1w7nbvxxqgD9DqRDinoAMWL56nsAQ0z
UJvMano/P0umz19m75PjqByeRMytkiNB6i/Oh04ciuV9vK31pddPrZeCl9yLkHPlWWjRfRE5Tnif
CrCAr1znDL7iAwz7qYMkn9IxzAGjAGgV6kV2Ty4cwue7JS2Nm8g2XXr7gyLrUzd206q67WFrivse
BLmjoP5TTw7SfOfnyTQMzZZzRCeyRpT5C+2R28mxqfYjyJIgKsDUsSQ1JBu3daSbtV3j2pGp/CUZ
m2KX5K2/a9qsuZ4ZyjmI4N7T+X4M20pH5E1MzoBTF8mxq4fwMi3n5FeQiOzhfOuG6dKhd54F+pTR
c3NgSp2/fLAiK64a77HAYbRzcGNbY30yjUI7s1tPKBc6TNi+nciaXeX3oryIEgXsxvmBGILHOvMf
iHmqgoOc58WZB6ZQOTvIe/C2NN8KCJi+1kFHngNH1PY+mMDVbMPFbDN7nRZwKmfOpqjLXqqRuf90
lp3+DNq03J8flmnelt8/mQsy+TSrRInDg4zsFvrLiRPTvlrDuRg8u63d1OtEsQJrwV58MVZ3CIjy
a5IFUC0AGdCK4zJ1Qf49gk7SuuZyjo4fkkNc+K/56AYxYBdv56fItIU1i3eGfJhIn+QvASDRJEws
Ei/Cy8Nk5ceGVNvkABH++fc4KLeiwR2s7MWeFHQg6/By8Ktpy4PGj3RkXsXqfraConipoMG8F3CK
F62kj+PgByv28eUyoIflQvppI9mpnyrqDxno6Tx2oP1E9slAy/3sAVC6YSHQhWbjoepSx5Vd/hEQ
mCI7fLLbJa0G5MPe7lHGvMUm0M+yET4NZQE1TSjvjY72nPzu6gyiVeMqO8OXBofGl/n71LiXcju3
5iR7aRDbeOhGRZ09qvxZvmIOpvY1g0ZxP5gyXYRlHS+L9pV02hSMD2X0/fwamJrXDFpC5xGMMn72
Quux/8ayMnxRCB2swbK+jvdhejRr5rjhyHFqhxOU4fLbJVGX2hBilZnY2aguj5ULrni7EuzW47yA
pCjqyZGX3jY43dLF7KQ9Y/mLH6X0PrHriu+ajFgrjsQ0d5qFE4/ypE8RBvbLvo4uxSzb/raGVJba
tvY6JI+C7CfKGdZ+6vzxKo3aCtVeszOtgREWQ/tPnNmPdFzelILQKwek84Urv3wSeG/c9pN4pFOB
eiEwbz5F0SY+WXSl2brkmVe4cwZd8kpEAuKQYaoOkazW1uLrcB860IycUzex6h7xCiKrnzWYLhd+
lNEp/X2woDcWlmJEYm4dFDHGm3eYjtlzXd9xWePjLCl8drScpv7RDr5kK074y6MKg9KMn0d+QCd/
xBlit9H1lC218nSodlUo1IUNeYqVfgzOXhf3lVWkXA8SrUiXNNd5ujyhaDh/iyafrQkgmPaa5gjG
AYqw1qDQxaS8uBL8Jpu4S2PSW/AC1Ol2ARj/NkUsMXGa5btJPgdD0mcvYNb0+AWzKmc8hi33N4XH
0IFu+9mMyjeA42+rWfE4HdgUV0EAOeHvaYpCfa/I5Y3om7U8sGH2dKReHqosTSMclb01WiB/6lGW
uXCAtV69q4i4L5AxWglkmly2jtqbe6uMGlD6vwTIPMdzSX5FkXzICP/hVwmJaQ1VtG6p0qzYPaic
r1VtbfPXOpQvFV5fhqjWfiG1191V2UATBBwnudK8aRI1F+FNrt14DAMD2iaLcWjzmBICneNx/gXO
6DKWTsL3m44eHdCH2EHrQ9kNeGSUgY+syveIUazthsX8v/DbOi0fctCeCosBeZqm+qfrAAyqhb9W
L/ZlxNGPAu1G0PDZryx/iiDlkpxQmH3IqyaPq8G9iebqJkjpLevXKACMe03zCkg1gubdE821moC/
G9QYT1R+l7xREEfBHqOBs5uD7JuzADyKcPq1JAa3rZDmImzupQnEBYCqJxGb44olfIyL0lvTWPzy
gYl51DzExKORFXWC6BQynQs1BLSrCPf+KCFfZADB5wbsDaPcJi3sRzrkLwBxfdBZ7v/154xzuIdU
61rdoul41YF9BFHIYuKSvbC+vRU4TG1R9jGqGf/WFiiFoc/0rfaAh6/D6rp1izUlEMMBqEP9ZD53
9pCS8JjUuPXkCdSGSgRaiQXP9FF+dH4vGM4/HebX+Z3gY160d6DC6+67ti3JtyIX1hxbtPWsq/O9
GMxWV+pN6mwoyqaKTorDuhYlEOFCtvV846aZWjr99A5pwNPhWlYVHgGNHMI9VUN6BZaz7pAPuM2R
3o7uz3dkGoXmH5JOtJw0KAZrZGidAH9Tj0WU5ytvQlPrmkPgVuANWQ/gRstS67GF2NB40bv+uAmS
DivRrB7KIo6t8jE8qiZ79QYAickEqR/c4Ndem6a9pNl9MkPkOxhYckKJSzHsmiLELScfxuEeMnmb
pCP9SEfy0Qgsi4JYDGGexJl3LKD81Cx3npWXh2EQOpivqstaDqQJj1WVPuc2VJ26aHgCImBNWNrU
gfYe8ErpSDYlwbFM2mHnkejkiSC6+n88zA0G8R9evmQcXER2g1PZB/AfKIqcRrCvhX7yT1FNv84b
g6mTZXifrK5CaWeSgbMEeaaxiJFhSmOwML80EXUPToTyyPPdGKxCR7dNkx+Gc+fIOz71bzwJxWWw
2XPo2DY7qx1P+X5wtAdRvOTcYc/g/Gu+N5yDRnCeylVuWdMpokPb7CRPixpo9BfLmh7asukeumQh
5KhBwxwsZAElcsvf22EqTgkvf+d0DRBvmkDN7D3gMuRYgd2t6pLowe6ReYkDq542IWthj5rRI1Q2
djZp6cmLkKLlosvxsMn4xabl19Fs1Rzm3Twk3RseM+Bct1Gn80/OtiGj/EiHs4FpmXQplELuJgqp
Q3Bv415CVxkCDFOvg9lk5zbKZnS4Q6lXvQNXfVHEuC4NK/kbw6VeB7KhNpjPM03VnZLgqcFVrt1V
Eki/LvePeCdBiHCza9fBa7mbeZMYRHdHRPE7nFA1kbdDCmj+aqWRabKW3z/5kymiMgHyT90BI3XV
lZCQmqWytoBYsc7ayZ3iTcJFPtqnaYaUgh1mzi637emQDLK7W4+vm8agH+FZAmE1Mrd3pImSZ3Dt
ZzlIhcdoTe7McHToKDVFu8bLpOeckibs3myBuhbgv/n3ISunFX9repfoWDXKaLEQxjunLrTzYQBl
0OQmN05e49yKnTkawj7OJfIIVwrU4r17AXSRrEDtZVtDmF97UdkxCm42H3oS532AYdQ6nC2Zx7C3
ptY5kTC8Dztg/iTYQr63VHUrZ5lh3XTsWuVMLSjXmHOyhdPveYTK4syH3Mb57ze1rh34LIWcfdci
AAjRsuaYqgTV5LlYe5+YWl/O5092I0cVttXApztVj9YNg0bCzgf7337bt2unvFeOk0rbvHzxLCAH
u7Bxj9by6t7W+jKmT9/etDbq0MGB/zaWfNwVsxtcZbzxVr7ddOa6mtU7CMEnycABrkNQ1Cb+IxTD
op9+T0PIwoPtVrDoxKFGemFPfn09q/Ft27A0N9DRKck5zbFhRWuhbN12v03KeT7fuMkatPO8qtsc
qhfwMTloUF/KcnxKk2C+kRRSDtt60E505dmw/5HSo6TDdzsqm8u85kkscrLmxwwBAh1hxzzUlLIi
sn5lgNpdFAD056Nz05bgBHJwpO0QVPxtBezGtuttS6LD7IjnI7If1OQE7PcUHhK/oulNRhrwqpyf
NMN1mGhGns9OHjktsU8ft/pc0R9eN7coL05/z8O0xglmWHxdq1chVYX8QQHnzOrpeyoT9QP8+H4f
txwpkpUjwNSJZvOEWrh0O719Ak9PGZPlCZSXrn1kiTNse0nraLuqE12Uhq598iz1JAeENNi4raLY
j3SInd0WPZDhYX8KOwpMbRghGhQHxIpWghmm3auZ95CrIUldVb6kbUji0WVVLIv8d1J1b1OWunFq
WRycxP6NRYs13kbTmmhW30RW2fs5tle1aHN9rInXCu/guJ1zeX4HL073i9Aq0cy+SnyRTo60T1Bm
zx4bSixwX4s10IlhADrwDpVPTeHKpD/BT3m/89CP7puMgmx8zGr2Y9MIdPAd7bOgFT1G0ARCAlYP
8m5aNSte0TA9OuSOq2msJOCPpzzi5JV2KhhuBCiup5XpNzgQHXKXB2UUgemPHkmQN/EUITpqW411
I6JZXlrOarTMNA7NuqsORRO0r22kUQZ2W3Vd9RCEsltLdpmaX37/dKSH3OO1q2x6TBpfgZAXkF3R
g1dj2wprJ7qdMjH4kUDrQ2Kdpsa1TgjL+9+3tf5vwz7fhmmfa4ZKJst3AzAKQiho4Y33HHaQiZPu
2CLtc74L073m4/dPc4z6wWIakzF/UxbkaRf2YGWV9Q+yxKhEg8o514rauG4QOhwSx78BCfAaf5th
l+oQu3CQ4LxzLf/I+0W7Ynz6CCTiKfV39PkaTZVhD+lIu7RjjQyCjB47L01f6TRX71FGssfz02dq
XTupG2Fzkc0z+T8/hzQetAFx61hZHMPhoIProGTILKkm77jQKpTW/Nd2+LsdKvtioXnvw+q2cPrm
ysU/24aj2fNURw6Sx7Z/TGhRXSG7TO6AZeErCjmG7Wzr5jxW3C5mO38DcyyQ/aJKwJZSgH7/xzzw
Vai/aUk0s85nkqO6IsvfaE67JySiyDsDDnHlvDaN4d9m/T8QlAONAdQmj1WYqD0iinbsMY/uoi7Z
hNzzI1uz+jBSNQRoHf+I+4y4rqoetIwSGby9D7rDlXBP+NX57BGdUaDK5NxFEhCeqe79nS+dnTXw
x8ivkND1FoqGbNh1oFPY4mrRnTZr6QiILuep/Z6UyFFa6pcfIES2Yc+ibW26Ki4YLavafaeI9+Dd
CtqlqScbP1y7x4D/KSQ58IbvtgsMK12+ms7lpni0R/T0Q940jkUAb3zP8FKNuxD5vpDRLddiNL4s
/SfHLopxmoYJnz7bKg32VTZH0YGHiKluCUWgA833SUqtgIjZfg8nxz3ORZFclaD7XDG0L80YrS+H
xqfP93zbTaGWx/+GGUo0PQZKu43K2Whc83O8iECv6rX2u+iq/hejTo1IIQ1X/NzXYS80rzm6ccg8
ZGCS8m+Eh8OSlKFFM+y7EbEOZvE8Hurk5I/tSTZpE4+Z/9oMm0iD0bXm/egkPFtNIX1LOxS88yJ3
PwJs22xNTzx4IOdL02Hw3qyq8HZ2I4ZdwjaJV+LTNUMm+TyHU1V7b6jUGuIZFaWx3eavm7yEnlkg
fg4ZrrZK/04lReyfT9CrWQQ6Vi7cht2qpxYgEjBNydxGf6yei3gYfSdmWf6+6dv1xIKbQR2lnCh9
y2yEGBKnr3a8GTddMjyiJxbmYg6jOZjJWzcDziPC4A8F7GE3ufwfInlxNbe4Ic+IpmQKUibbRqQZ
dw1Jn26gZHyvPb/MY57OzbFtm+rtfPOG001PMNSBcsH8bNE/g2edkLNChUh7FEqdCjCZsL6+BkXg
ipddnN1/HrqYPc3UIecl/QKk5+9Vmb22vdgx0R9skNlFgPxMzXA4P6Ivrx3oRjProHXTWSnev0dN
GV23VjleAh+HpIk1oBp7Wx/k3x7X8u285YEaD3wWcStJnPJXMm07LPRsA5VZntYS8p1ODWQkSPIq
a9sRrecYoGSvALMa0XL5zWkv+uLn+ekwmLSeKSAMXItpiHZbP1HANfW/FKP+ykcvG/2LbaMnCSao
zEhwX4wHi15N6jAOedy2Pyu1zWPofDeS5+1InGY8yLQ+jnP9ljbBCnH8R5Tzq0/XbJeHzjTknj0e
EPO+Bfg47vfdod1PuyrO9uG+PtzRfbb/8e7Fzg40X/vxkO7aWMU/qxXnYZo77fBup2mOCCIoB/AC
pE4dy+BnRn/kcu1CabA1vUy/zcKZRAkmr62qb0yKawtMSERkz+f3lenzNVNGbXkzFHM7ArYt8pgl
2RHn0J1wxX4WfJPYqUf0Sv2s48iq2Vik0RYsLipSxy0oG86PwGQZ2kHdjE2Uh3TGwqZO3Af9BSVq
5Rw1zb1237YsxHIpMAbwQbXcQ6aQPVRKIj1Ie3cFsGiYfz1fkLVJ2Wc9pqbw30FOX9UnP4K8gljZ
nYbJ0ZMDUVSmQV53MI9x4kgNjX/IlK6J4himR08MCCnDDuRV8HUjhQrKELvow2+iw6aF1TMCBNgO
kBejeav5UQ3PHnk63+5HlekXPkOX2/EKaedTAJNSP8UP++DckCJmzx5EtvbsJHbpyrlvmvvl909v
BmsQk9f5OMGCot4NUlxEw9rUmGZes9qhLSs6C4xg5E+tzeKsemvDn+enx/TZ2sHrVbTOA38YD17d
DH/DrvfEzi+EalYOG9O3a/bqSlLao6rGw5xIqIL+9csyToo1GknT12sm6/sUhYw+No0Ijqms4tJ+
PD8tpmeUHuZvW97PdYiWC9ym3/zT/bjrL7+XF9VebtIV9Yge5e9siMAFI6ZGhCBLj6p9FW20VT3G
P6dTY8tJwJjGi0Ydc1XHU5OtLKlh0vUAP/WjLgJqDo0XF5P1SjdeHHStG9DsQ9I9hffKkD2fHqM1
zO7XYWZMtGaaXTJEdZXBftyg3+WSP5bO+GPo/GNIyLtTyotZut+dbt51lhef3z8GR69X1gvPTaGx
hbF4xfPgNLsUlLc5jflarZRpDTSznfGOdFMoIh+C7NDzm3ZNSNzwpPgwh09erBoAtwQZ0XigU/4H
5fqPahIHZk13XpkcZUhWkDCmz9fsdqqp73sjVoT0t/l4zfJt56se1Z+ipqr8gI8H2wsOpA52QOm3
MWgZvoc5+I7Or63h4/WofgQM3AS1Y7iGKXpKrQaUAyhRWjEu02bVlWsEypoRR4HjoV0S91CuAiNU
7CAR63r10fLC6z5gEPEOUAW5VjpmWHQ91G+5AqTCAwYEyrM9pw406C7yLIwT+k2tEX0YzgG9ZN4Z
srofRhjEqJAjd7qjD/BKmvOVl4FpTZbfP+1bVI/VBUdw9wAlaBQKVjejvUlKyCN6vXyjJheUivjy
sL/11ANtj3WycvgavIStWTFtOydhHZp2c7D39+1u8Ntdn5f7jIiVLkwTo52/2RBakBbGdgoFzt6/
qvyxzQg0C7YFqvoHhUMgDcqLxk2+B6zcdIt19ML4MWyV47twDgFLdqM17Fy1hj74ejYcvSJ+8hQN
ZYBtUrNXp30c/ZWoq6ndxbI+bb9UgKqhX7afDdrNxh/3VrktC+Dole+Sg0mNJ1hAR+aX0VCCZWmt
vOnr7efode+jN3VqVphoUWUXHiRbq+6XZ2e7qVvLvXxt9Y4uQNN4OSduVKAH90/tv5YMrBybgjqO
rjjTDoVwqmaZcivZdV2zH9M1wi7D5c/RK96FAu8OSpERwpDTHrWSsyMuakF3Anr29olZ7LoL6/3c
3IBIfL/FnhxdfWZMIaIBbOh48C0WW64bD/0aosu0OTVTTRx3rIYQptqxY94+tMFh0yfrpe3KmzMZ
zmg3stw4gBo0YnbbWl5iq5/MiVW+HGcCv1h3V2y8dbddOxy9gt2f64BDE3CJ3twRuc/p47bvXQzs
0/eWcoJuSR6oQ2Nf5QM2+8X5dg1vV0evTVfYX6RI0fB0DQnxy/z0x3nwd9fWfbpfu80YnIBen04k
lDG8EDdJOr6Ooj2UbhOjCnoM/JWwimH76YXpbpHViCmDgMdxSSymaBdka+QHH3xw/33bO6F2gLIo
TTo2o95z2tFLcODui4vqlF2Aef/H9O3WvXR3uyz+DpBC7D3epM/nV8U0IO1I9Vs5BEGAGWPdMVC3
Y7jNo+n16BKco01UwqP5DTnCFVwn4UYXoNeeL6FkBp1NdXBZsF8UEAK69roy7B+91LyFqXaoIVWH
sOlOIQ+eRZEc7HzcIae25pANx4heVI4qfd+ToKQ7gHRpBwGwU1SjTqReC+oaFjTQzFe1ZSZoiWN1
8t2FBq0rDyqtNiHPPUcvI6fglmxdFxNURXephVKTTSgvNLwM55PX4QqEqIrMWNRIxGFwxeGCz+/w
rx8Ejl4/Luc8lDVYEQ5j3153M4AyDnsa8RJElO7dnyELcr6fj5DBF/YbaPa7qMCWjGFu6EN9UV6n
r8HdEF9aT+51dVFch4/VzZX/43xfpkXWrHYoA7duBbpqOKSTv5E192bam9rpKrJIhFabIrwIuvrC
T3ZF9tLbZOUEMLSuV4TnwOAV4FNA+Mx/zMv3Jn+017S2TE1rh+xMURfjMDQNQaS4aX55braT+cbv
1i7ElmijWkTwZZYnDoNqL4tJ7sJs23PP0Yu9e8ctedPiXKxleBe4/OAOa3wGhn2iV3hzxce6SOBr
yMhjIALitljls16m9ovt/h+tlmLMfYCq1aF9Ubvktbzqr6xdcIh28909v+W3/u4hOP7mb+d3/Ees
8qvu3H87iHEghbCX1459Un+Se6Jiem+DqeVCxOrtb3InTvXJOhanYJ/8WmNtMRwHOtpKphbHpRy+
NILvABeDHYERvP5Gh+URIPmaMoVpJjVrrkEj2I+oETqw8CltbnkIXq3mIXGecnXpN2tRPJN/oppx
W1FlB93kqkOaq53vz0cZJZdklnEo5T4KybcaBt9EA2QwxlsRJjckCXezqHZCkAMt52/jZB3Or6Zh
YnW8FmreUauf4FOIfCrSfZfdp/Z9k38737ph1+uArWTkBa4GjTpwmx8iqi7wVL4637TpwzVX0Bcs
lzJVuCDkLNo3lrsHremDqq9HsASuHCQGX6YDtmQX9FabwLmnFr2lWdbEVcJv7CLdFK90dMyWn7YB
uEThK8MQYHbI7myKVzo6WMvvCJ6wHNYyZHuSX1XpryI8yOby/MybZkWzfxf1VRVlvTokXgJxhvqb
qsjFKNhK8wYb1AFZVV51YdIsB8jCG4rsxa0/ge6lu7GmmKqVS/GyS77wYTowa5gJd+Zimfmivyd1
/2NuvMu2ck+SAyTcOPttU6UZes26HEVV6Cabbnhwm88XebFiWoZV0OFZ5ZR2cixHOH0INcYcCbCL
YAIXd0hLtnLaGqxXB2nhEjjZA4iOD2p8RWHHOG6bFR2eVReCud1ytxm9xyn6qZoT6jg2Tbhe8+0y
r4cYD86mrru1XJRk3bONkSEdgSUrvytRqTAepnEfWbfdtuy6o8Ot8rHImbfMMnG9mCbvAd0WPdQB
Vgxa4o01o2E/h8pA2+MJsvE242kXbJ5kQg0jmvamA3O/2WxTvN3RIVUqrQtn8nFLqlN+4YTO9QxC
i/M7w2DxOqYKXjbxrChDkIY8FPMR1W5W+E+gnhy5FgU2WKSOruqrYGSWwuVB2NWLl893XZX8leW4
bTl1fJXnJ4s1YgAEBdIZTXaqXYPJGeZGx1bxskwAOa/xMAMNZmKhbL5vCJhp5J0qmj10edbSUIZD
W9cVA7dnwUVUoqOCXORsuqT0yclncD+sPDENLktXPKm8IC1zio1Js+4nYIRCjD/O7x/T6i49fnoW
J6hTCSAfgHhTFfzuwQ+9s3OUkYwgq3k634NpcrRzlQ6Wl6AWSiFlQ+2DxZm8sgDM31PQMxyyka+p
7ZjmSDNeMhWdaEpcnB2yi8rraE0Jz3Bw6zonUGcXmVdicQm/ZAjS5CnIv9RlRZrYHdP7oVh5gJh2
q3ao9mUNUqkM8xSgqt+3klMa1DvgJe+rrLzK+bDSjWGadFCVB1aCtgG73MFtolcgzzl0BMJN3L2e
o0OqqoaAks2HMQ9OtgOXAuS2V/ycYZ/qeCqUvY1pMNLhULuxWzj7aPinBYnd+S1qmpNl634yghqE
3gkZ8dlVNoLVsowRzNnW8jKcTy0P0leKeIt3EzedvGrHlSv8l/VmmGjNbCtO6oHV+dJuF7P5NkMo
rgDIWMpmz8h35jywcY0f0WDAemG10/auCiHHePADtUPGK+blj8i/8dbgNx+QlS9urbp+CUMVe5T1
y/T/fOt24f3jdH8ZnG7t/RR/t4AGX1ll0xbSXsGjJ+zRxQofgu6adD8VyWK6Scoe66EZb83AFOrm
aLu0j+l4na293A07UwdWOSMId9mMdrv2PbKLeGiTldkwtby4u087M+roUrLK8YYFCzXO+Lj3q4vz
m/5rVAbq4rTZaID1BTHYUthng3fHIWSKF8D9ougziVbFEvWQquxfQJ6gbsuB/Tzf75cL7Id6KjyV
qLyHPi49Ulb//NCrpw7/2Q50rWTH1IE2Z5CxHh02UpQUJii3JVT8TGxe7FwbrEvnh/DlqmAIy+Hw
aVVAS10xZXfZGwiFijfomEwsroHR2fK6QvOaoyOJN4DhfvbB8dGFHwOwm0Lsii5bE/0wDUBzeB5r
KmjpuZgi3o1RTHkp+niEH1yZoC9PSYxg6ffTBPVBY4fckeUb7Qix95aH63o8kDR6wS24uwzHMgh2
VjU9nV8P04prl5cyLBV1M1LdoXxexjZExG3XZgdnEYra1gP594CmvqBRUs7VnRfKl0apeRfxcUIO
YZWDwbQkmt+zJ2lnzcTBqU3ARwbapvTYh6tUQaYZ0mw9couqdEB59TIkC0VpltRxwRz6AMZM/nx+
igwD0FPnHMpNak7S8o0TP3vs6/o9aBN/JWRialyz6dAuGKl8Vd3ZpIYjDMG4YCWzu9/26Zo9Ex80
vvnYZC9lW9lXAar2mx11mL1G2mL6es2gIcSKmFiAJEpIx+YqlHmAewBPqsfzn78085+TGZSLmjVX
PRlsCWa250qMT3YJ3pmGihvLgrZHbXXkcL4X0yCW3z/ZtJWTYqpcGj4Hk5fflqy3Yuln0dO21jUT
npiw52GIoueUIK1uqZLcK8LT47bWNfMNaZYCZO5Fzwv7/gQisR2lw5r4qcG2dFL3sHQjNlZp8gzI
RL8DsumetT7ou4N+TYDdtMCa9ebNZBNvGILnvAx+qNydQWODze9x9DCKjF5umiU9o05Vi8KXRDQn
3pLMvc77mlWHsAY708qxYNhCel5dsoSiNseOnnkj/b1f9c5bw5tpLU9jal4z46GOQG/P6ui5Sn12
FXVe/64ya63O5cvLvA99vn/vfz70fHI7zq9zUQ97Lx0flHsqcc0IpXqqrMLeZ7I9WfNawbZhW+k5
dhnZPEh5Hrx4XdhdVx0glCEYUX+2UbQWsDB1oZn0FPi9ndlV8OKI0Luq54hdOIjd78oalVTn99TX
cB9Mm2bYFPrdmepDdk0aus+l/ycs6nsZ3hMwpqtBPdmFD0VncV+J8Ir4gCrM/J/zXZtGpxn9oGSD
1JbI3vwBF4F9liz6ygWolXO/t6z9+U5Me04/tiu7kw5qrF5STsl7hQjcNzcA6d+2e4fO1t4kTd7S
0gUCpWzfM5Jme1AHvwUzy7Z9v56Mh8QfdYu5CJ+TIpXPsraRiABdzabJ0dnZZS8qlCOE5WsRhu7R
GWXN46HKkrXNZZh8nYY9n6VNg0my14lDgiSVQ79nkGVb2bqm1jWDd6QP0jsxsVcxMO9AnKyLS9Wu
MX5/Dcj0Qz0pDzB6GEgrKl/tjrEYcbZdO6grt2iy2J3HJ/CHXCZtcDFk9Bb8l8e+WYNPGx5+oZ6y
72XIpRwb9goxrdeu665C2/uWteIar5k+HlJ1oVy1b23+nuLH81vB5Ad0hhTaoXHHYuUr94arycU9
3f9QViJJPFPfBkPK+Csbyg4lfhmKA+AdWCKXSsi1N4nBf+tZ/IImo9fUpHyVfXtC7fROMgr9tpT9
BKI39pca/WWeJ7FWhva/nH3JdqQ41+0TsRaNkMSUaOxw2pWubCtywko7q2gECCFE9/T/Jr87cKlM
cBfTGEiBjs7RafdeebVtIBXjjY0pA0WeUuJ8k6V8plnnnxK/+9wSJOpvn+vaJbVcAzdt0hzTFPWD
UtRFBQcMFUPoyH0qYBfoHS8JCIJp8SOPZBunrcOfM0Bb/rz9399PKYXcrtALhRqfLxrxY2qAdb9c
h7oZz6junH/rRF0Eh7aBPhSaDody7u9ZVz2OhF1pVh8HiUcqxLzW7T+z8lrY6Csei/zGcSsAfeAC
ikNTDzBT2uu8n4OU7H7fJpZJ0XyqfT6o4El3S2oiT80hn4HeyCq5z4ezq/oJyIQIkZH/xJvsh1Jd
+EdZAWtv399fLuGbEEB6iY8c7BC9QB5D9jDxlJ0zJyP+KcNM5K48L26F5TG4ZdgrNifk4nvlJ7cF
BjtY67fSpCv6Yhf43Yh4AMfA4njlCOrV00+RIJLZdz6WMwBMN390Uo7FOWJ4XTjfMJuhTzVwuXfu
YKn7UGBOvCmwgx80SZw47NldXr22AuvJ7W9YIup3gkm7tK+EMKVXUXJRTnuh5MEHWqpk5CQB01tS
92PfkI1y+eKWv7eTFdMbSYlpUHC9uLCPukJcj9GhAyilvybU/9twb8OHWrHDdsXfBAWoz1jl/6QB
LRk446sm9oqUHEjWka9JOW2lgdc2srQ7a1XQmXwUP8bWVGczlyLuuTSx8uE6zBP/dVtCK5bK7gXo
NGiu5mbCNmE63dO8PAPmv3lKpmTL81n7EEvP3b4CCgH13ZcyA2ZU3JZmiHXN3QNtwViOcaMtJ2jt
UyxVH4JxUimIbn+IHkziKjDs3s8xTc10Gm3c5xWFt7sFIsYjFQo8+43s02+uaJ0P4dDvtFV2z0Au
xYB5o859QUq4u1Bc3odFSfYJ2lJ24KRJNyF1+SOq8vLT2E75hbZhedi9g901kOZAZdWtU/yoRsYA
bNU+TWAjuTTRJnDtipLbjQN9pLKhACr+ixrFeZzI/BscL1IMGEhg2AMO6YYzsSJnu43ADzthOs9E
L3nee3dKOW59qJWat2BxVuyi3T0ABrg8EUEQvXSp458LL1Wo7zv8gQftCNK2KTlOop8PuAy7+qRD
kKn++7UVgig+spH8RIWAfsd87nThCZ4TXpb1hnKs6J8NzZKMU+RlUIkXZ6T13Qho0lMb1PUJX5Fu
bLEmF0vFq2zSyswe/947KQCFQBzrAots3pyjWFvf//cpTeXQOR1w+18gbO9O05p9omir2dP3AhlY
L/rkql56jiCPHCWlL1y5ssIk2yb1xdr5WxruiCENnHwufrhz+NEloDDOht65+GFLvty2ISvHYzcS
+HoYcvAEeC9m7l7mng+HDg/7+fbiK8ptNxIQFyRojBfk0Y8WiG3/4OqFuUoAZ7vX6Y/IVVvat/YZ
yz9443kOfEqwWZtcS4yM1ueKgATtOAecbHzJiiBspBaJbo6ka1PnRUdgNE0YHFsVeFUa91m29RKt
7bH8/uYboh5s9IUanJembOuPBQbTYy9wNJgzwq2E3toxLb+/2YJOpOb5oJMX3vflJz6G/JeTgXni
trhX3AK7xWDIa+Y58+y8qF6bc9YAY65DYDY48EA70CdtWIy1bSyNLnpa5rrQzkuGuskBxG4hWL5E
fcz1/+yr2EhJrB2WpdsSqHJdqb3xagrdugeTFIn+0xmDYguLfk3glnYPfWvAHiWcl1D0qEiOxdOY
OUD2Qtf7hmu78gl244ECBR2GmgZyGaZZ/2y4yz/sJkPjNphL4c2AnZh58pLrxjmH3qC/mRGsdLrx
3X0ysEFdeG38CM2FpIgpUOHuXFMNf2c4tH1lQxvWxUyg1ZrGLH3FwEv+l+cU9K4DMv+v2/qwIl8b
3GUYxeyhKhkWMVGRFxyUI5Bdmjp1QdtGdrq9yZqIl9/fqnRPNOgwMPYST/DWkBN0hqZ4ckCCO28F
lSuujQ3sAoAtX8pWMGzRzP73XgFXVerwMV0gaIehTn/JuogewrzeyMyvpOJ+5wjffNOEwceJNmy6
IpdEH5vGK3wQEs7m0RjT5o9VjVTQOZ2jumvibkpaeixF0W2NLK2JzdL7XI264bOZrqrDta518uyk
Jf+Q9cB23SczS/F1ztNMlQFkltZAjf2NMI4c1salXhGXDQhjOpAGDnkHnTGsJPNReCgDimAs74cS
szRhkveHMenr8Azc635rVmdFZjZCzCSj2rhdPl/TYjg7fL4L22sJ+JYIfn0C9PQg/KL8Zt9LYwPG
qNwN9dD06WvKi+jsRuHJHaL+qarlY9mM5fG2mFYugo0RE41JrkQ4Jy+9BzTwCPXO6Th2THyahrpi
G3dhbZPl9zd3PTJC04qO07XO2xBg4Ehn1kvqyfe7nWUQGwd+cmdRz8RzkLp0ehX7oD/5Rl180u1j
WrFANlgM7Sn3hIiSF5WgJfg8Z/iELsjCXVisIbcRY6o5TQvPT4Mi9uvBPw0hWncM2sLjfqpeb3/C
mhAslU8rx23bQjovBe3413GJbghDziTNyL6H7D/NdCLRlJIOpfIcFBtVd0hM1+lDH4ROsMVy8r4K
MrtzTozCLUQT+o8V5c/SF1+SDmX0PIXdIkvlRrbAj86ZuszVuIWu+f7JMRtdRiMX202SRy+8cJzr
5LEvukzkF6VAOnVbNu+7e+w/zXRFSoepafnFjPVR6PCkepBqB9lwXhi2b++x9hXL3m+UkPOq8ILO
Tb4z5N+PKcCUDq3bkVOtcrZLS5gNPCOVZJ0MEv8iXBCG4jmtj4ylWy3ba4e06OabD0BPmIcBoLB8
nXLWP/eGBcdiID+qFLM7cYSWkA1hrB2UFa0HspMGxDb8pa0HeW4I5oRJytJjBkTY26J435qgqmJ9
SdGN4TQF/iOIHsVx8gNz6vzN2GFtdUvRuVAO8omGokdMuOIwuHgaOd8qWK2djvWuq45pGs1+8rLo
gagRrqdV+NjlKOvdPpyVDeweOoOIx82GyL+kqY/+HvBv+QrJ1mgWn25vsHI+3Mq5+9WoywJ4Yi/5
gHLoMZFh0VwKkFcUG1+wtoEVqJspKP6XhhM1SCZ/8hEoYx9S+MRbA6BrG1iqLN1eBALVj2s7BsPd
LEr/3ink8+3jeT+hwexOOgqekJrWvf+Y1/pJ9CiqDBKlRpp0p4VXp9Us2BW5sf9A1MDdjjLp5H/5
eWGys0xnpuMoMQPZ8BLXzsnSZFHkk9aebq5iZPIHJpPm7rgABm7VCNauqqXHVZ54GMV3QM/MRH5K
gjoB1wYDsOhm+ntNGJYui0nmboRi1wVzDekR2Xs/lqB1P4sB9e1BOqAv992dp2VptuC+SWs/Sl+R
L3OiM9FOmD3OjgJT+u2btdJ0wezmuhxzoR6iRQ7uqeHsu80Dpq0+5nnzWC2Qo0ZdKtJ97tsqbhN+
f3vP9wMFZrfbqYHAyYx0+jplaEzskN6M6yH/Q9ez/gT4tfo0F/l9XzvRPkcUgEH/tu0Ez1Sv84pf
yOzR2G/A7tKIal97H7Mb8JRDTO7Nyr8udeEsAZlOTsot+ayoi91tp5SbB6ynyHWUvPoMb7oGtlOQ
/nlbEivKYsPaTHVeAT0ki4pYePNPtLokR2L405xutvKt/X9L3emkgzHPHe+qfFUA86SnD87ckg2r
vvb/LWWXM5opC0ICTM2AzRozKQysisjyzln0a98JWco+jRjPDKEgVx8trkSLMg5nWgLYxpvO+3aw
VBxp6pwisYsUb84+uc5U3i3X3wFw893tDVZE8J9WOvCVei0o/Io4ad3273QscxIdohJQ3VvD6ytu
oN1QpwjYrQwd/Kvs2v4ANzaJJ+Lyr0E7/yxU0Ozq82B2X13qESqSfMpfSeUCF30ioCHA8CyQzsAt
fvuwVm6UjXYTuUR2oMfwr2UwZ3fVJNoTayU/Vc2w1Ze9Jo9l6zc+cyUZUNqEzl7RTK4+g2tHYjIL
JOCXfV+wbPtm+cGIoXIxT3ZZbqx23X9IGGWHKNwk4loTtqXSw0h0hTPyr60JfoA5Mz2QEC39AD2T
x7LdHG1Z28bS7Xys80AFJP9LJfW1qofi3rT+d06m8j405RZ40powLP0WAZVcqwio4C4PNf9RibAS
35Nsczxh5bGzYW0mXrNB1S36Vlz2RSHNcOEYWDyIAkbQ6UHEDNDOg5PnW5w4Kx9kt8ahTXpqI7Bv
v0aiUccwIO2xLEDyd/tyrQjF7owbSDlRVlXkQhAhHfMm4f8kuVPHXgRu98zocEPTV3wsu+ttDvMh
Q/FOXhsx3rNSvaR5D/dHjOc+ofQArtZ9dWBmw9kol/bA7PTl1bQjurw9jZaSud1isF37DkvXs8in
Bfgb8lfVNCBAckUIGIcgzA5MFdEfXs6ck+7S5HRbOivGy4a4EZUDKDBZwj4KEd77KTendBb63ASg
+9y3haX8ojd69hHXX9HMNxZnXYXlHSvGgn6YfJ9teT1rH2Lp/pB5RSKGgl18zJXCxS7Nh8Rdqrd5
uWXo1/TEUnwVOmHoqSq4ToIzzK3Q/BKKLj/ePqa11e1HHb6rH+QJuYbo+jA/A9fvw4fQAR7yVnpq
5Yjsfjg34FmdsQTFkdQAYiB2G2AYLEk+fZ/N5RZz4Uo3OLPhbgQ3oWmFqDEv730nPe/OxZxEn7vE
EweWorNr8IIPQYmI1Auk+SxpPZ2TTPzadYx2ixyCdMxJDF11nQCbfCy4egB197ShLSsysmFxKjFM
mEtn9FKlzTfV+sOhjzZJh9fEs/z+5hVWzqiKsCnoBU1eoIfpq+S0dA+WmAjdldllNkSOyVAsaoKc
XhUmJA6oFwcPUdXsdFJsnBzdypGUeV1fE7drPwjHqM+7RxiY3fxWVr2qa9TarmhMndCC2M8DkDGq
dAtMbk20lnJzzuspnN3iNfFqJISpKvs61iyfNqLmNela6j2oPKiQ/GJXUib3yNiLQxi0F8+VxcYG
Kx9gN8CNTS7RLZ9VV248FBudwKFZPChO9sUEdvsb4K/HaQD04tXnQVCdfXRQF3fMccn8fZfm2m1v
YVAj7ItEgUk3Nd5nHus+w+XtNu7+yrNqN70ZBnCeHuznr4EzuEmcswBVR85kH+seunZwWNv80ft0
34Uint0PEABV9n9ICtP0ca4v89bw3rsXCesuftYbM4Egqc9dBsCQZPqTyS5W8sI033ir371EWNyy
QZimLpyoLoHUx7Ieg2zT56DbRF5a++fLpm/+ORuHoJTAVUFk9Cyce5F9KutPO+4O/rflY6Cdyg2U
wtINeZThJ4zb7FvX8iqcgid1MnMg4Or8WJvkBO6/4+2l3y2B4S9bBqc1BvzZzW984MKcO88hh9Gj
ZRaHQ1KfyxRgAwFQ7Z8xVBIca9Bv7wn2sK9liLzCCQVJIOIkqD6jHKbBXUzJ0R/JRqPhu5pGPLuo
74wlH3kmsYFug8Mk9TXJQ3P0SDY/oAVCo2ilwo2PWbmvdik/4QJh/RxhL/6H7j7yfaStnl21d7UK
Kt8A/w6cyHdO0dwFm+HjihbYpXoRaKd1AHB28sg/lJ2QL41N+dftO7V2HJb6GgyJAroL17Uk9T9q
HMdflevNL7cXf/+Pu9wyPGHkiXaQoKTk4Qeuf4TTD86/3F76/f+NsPnflkGWGiPCygM2f3dfOZ/c
6dftddf+8rLfG4vTYJakaoEJczLFpTN/F4Dy7f+8vfTaX7YsDgoEY0JLQOwV81k656Q53V73/b/s
2R0QoLUgmCiHeo7uY+V/19FX45Z7XARopvWfc7dXyeQDWazN8n+YiTCOFImNPpf3z8OzWx8yU9RS
F8DRHJMydrPn0tvIH6yZE8tOAi8y8/mCcpmWwJuoDiR/DasPsv6rTuXGmb+bosC5WCax1KXIxwH/
XTrqSIYHb7oikDR+ufGqvi9T1+52mFuGuWQf6ycFPwfFEKOD8qgmvbH8+0fv2o0NUsC3DAfAbQMW
4lA14x0HWtae2+jaHQ0U+EMVR5B+Gvkvkf3yKRigt8az3hesa2MDTULDoRzxTnTOE0CCwH/eHPPp
OUJgKKp51wOO9qp/W4DRyTITlX5/cjU7yQYibYd5nz5h4O7fizdgmkhUiS8gjSDPfqeHu65D7m5D
rmvXxlJXNHv6kCSsYoNZExrouz7jR5AgbNz6tfP3//3vy4wy43tAflbyQ598mb3yoAGYwR+mTdqc
tS0s3W0w4ReFZrHrzZ+ivBvBhBCROZ465xDUG/XOtVOylJdQ5tcyhI1n6R9o9TxU2R0ttpy0lcXt
LgavnwsxYbLnZHj2hCm4O1EuRdxdzYGobiwZ4DfvUzFQHx2xuJ1Roc6j3z8EDPVgEICkdbbLQ3L5
Ipo3W2R1k7I+gJRz90FEaezlW0TC71tN12Z3IS0uTzbi4Gf2Myoe6+klq//ux7tdlseGoon82QVq
DmzmPIzHBihV+LQYEF8bl3/FZtpsLs4YllNB0WM6JQ59DoIOCb3SG193/Xm7Qk6ydhhBmt6feszn
A+8+ix4T+X3f2tadaYMmk14Dx4PUw5mb8tgbfuQd3TA6KwdjF74jZ8w7QPTDPQXNJ/+jSTee8RVN
skveE6eNS2qsy8rsq1eiPNbXj5IUG1Zg7W8v27655n6ZyYQul9Gj6SNT/RG9Bz9vH/ja0svvb5ae
GoCoD9GMpeEw+WESp2O98TqtHYpl4RsddUHb5JBlOh4BvvJC5xltyGRPryBxbf4WaSLWpxQIrz65
Yvq/In+bYmsE6Dc9639mnrG4ZdtJlbru3CXOr6kCXAOmmL4VDffjkgUfzIRfBLqMci2vNeOoJQ4z
fUAugwGgz/1YK/k8jvsyX/gn1gvAcp+paAS9QNO0aGNDRsfZovhaEZBdCF8G2gDlBdkXTJ99qkCO
IM9oXNxn5Owi+DjTukbjB2DW/eIrm0oeR8gQSu3twggggJD5991NKA9JT/B+MfcXZlEOfbeVKVo7
meVVeKMVyneqKFyiwR5DI3NyTNM6Dovn2yq38rTYgDLRnDJa+9DmKIge3AH1ooje5Vn/WA7JRj5w
Ratt5BjlicxRQ4dodiBwO/3vYcf/vP3v15a2tBq+/pRLEKkCtdE7NhE9hoBtvr302qlbPhsJ+DCC
8KQ/TcHDCIbZQD2a8eX22mt/21LoiTA6OWaJ73n/pMPq5xwlG2HE2tKWhoJ2MwGIJh7ziZ775rPo
/9n1l+3K9Rz5GHLrsa4X3QGicxp2waIS1y5ah+BDcniAhd323OYfjdzwxlYutl2kJiMaDfkEg88w
5BC3aEo+jpr+4K1X3pPCL7/cPpeVa2JXqEdW9wnG3xFa+d8S8cGfR8x17fM/bFgWL6wBwNtBcdoe
XDFVeBoi7ynZTAWt/fXlCr2xKzkdBLglTfVK+qKNBalecwHuU5Du7fz/lnZGJi1NsAT7kXqiTR3P
EWiuN9Rz8cHeeRNDSz2Z0sIRFC9R4I1nzwBJmvvAAWHaxEnVn3uTX/uCbzUor10mS2HDnmnpj8gg
eyDOlPEYFmqM1SCBCB2W4xktuHu98dBSYDG4XjCg0eGUhToO/egOiISHLipPt+/rin2wK9NTG4QB
SIWhFkF55mMFUHR0t+1b2/KXJ+VkulzkPfOnWn/3xdfb665cVLvQrNICleAlsOLGeZhGkD3wPj30
Wf1r3/qL1N8owljNWvsT9KzneSzn+hvl7YHJfawmrg29ItFO20mKYxlqeUKsEmvXO9/+52vStFS4
pbMDfC0sLQyLMwZwVb3FsLG2tKW8HWLksNfwaD0+xaodjpps4ROuLW3prhh4mVYBfDEJuoLT0E8+
6i+Zv+ETrOiqja4CHMWBmB54sEM6PA5U3PEMrB29d+zddKsCHL1vfWxqFqfrAXk54UbW/Cnw07MO
XtvsoWXfPJDGNsMHd+sJeL8DnLh2rXnIORpyxZj+nWWYKYgiZI5SDAgNTVbHtc/m+0I4XtwARqFP
/PIOBY/iuOtu2VXoNqmID5pIJK3aM60/lTvTJHbxOaFAiGWAAjsRWhyI19yPtb/xl1cMhV15njAH
I0mCixW090P02A6vGGyP9x3HsucbI4GEfknTCOQanGFUq88bhbZs/fn24u8DHULMi6q8Wb0o1ayG
FM9Za5xXXwYgzzSxNt3Pjo7HMDGgzpGxmemhQ1xP2g7d2oZuxK4rChNYmj6hazesFfYOk/QeWKzP
AnnzLhH31bwFYbei8YGl8ZFRRaIoBKOq4a703Tg00065WE9zx9x5LDMY7zx4oEgABfnW+Nzan7Ze
4q7n/igmeOmO/jPRfyVyIx5aOW8bXUUUpA/0jJvU9fNXJ3Gf6/IIkoaC631+l42wogk6s5IK3ko+
Ax332WX37RZP34qG2VwtrOFsQQupXiMZ0QfpYxM1tPmx6ulOu2OjqgwKWHLOch2Zk93xAhCtdbRx
8mv/3tJhGgYiyHJoUJ9W8Wz+4G4bR+GGR7omVkuFswRo7aGEWL3iaxc9DMOXDCyAyfD3bROxchtt
HJU68ovKXWgvE/lBOz8Y2fjba2diqaaKXPSlLnTAOTrdddoeEiCpllu5yLVDsbTT9RJXYRgRIQB9
iZyvYYBpor48BPLnvlOxdDQFhH06tdD+wXsiyLnX7i62C+LaKCmhHp1JEKwMY9ioagYh4r7JGKxt
OcpZq+HTdjgVUeq4b+7r/PuU7UsA2M1QfVq7Zlpekqa9kOqReqfbJ71yT+xmKGARN2iIhr5Hwckp
Pk7qz2zLqKxcbbsVqhqmzKQZxiUBFYBpiy77i4B3ZeN9WLmBv5Oqb17WqEoz9CtBLcGjBMCYET3K
iUfnWKShiA1pd6GiQabWK1r42k0kz80p0s0985pLj6n0ZnI3kvprZ2Spaa1G6o45604yNJe5oAdH
b7URry1t6SiKwRju7XFCvsM+eFmysL9vTAqsLW2pp8gIxfxUak7JUMUc0yfoC9yQ68rSdu/TqDEd
4i6p6MSghzd3m/7gtI0+3L7taw6Z3e7UybAx/gyPJfecLp7LPHzMeC+f62h6AmCWd/Cz4WvXeOFR
DjQ8yJ64cQFg4lhHs94nc7vRI0oFyJYSqJzxQEv0FPQ717UE7o6k8dqcd6esFSCNaQ4J48fb57Ym
FUvgOiRlwExtTiFPvnuIq2Mk9f/at7aVYY/EWAmfIdgFEkDzoelG76/GId6+spbdLNYmdTgOVOKf
z23MovFQmq2G5xXT6S6/vzFBw9A6reqWUHoIr6We7oscaZ1ppwds9zHxNgxlz7A8Sz6SiB7SUeyU
pmXTRN837iShY1Ezz6camnyM9CZ1+bvHEkR2r44GnxSQjh1zmqc0dvM/au8+MruKJiGzcTAjjTKo
qKR47Uu9cKuNcxyU/gx/LEg3TufdlwVbLDrwRqxpBxbHaaLh1aVO81S2KSNPJmonciS96bNDWXm9
2uO5Yi9LEoAR7Znw8DkL2kDcD/TXlBNxoH71aYdyYQPrfUFenmUjWB1eFYbZ1QGQbcl4DHKZ7pxN
skExm8ZBEinz6TXAx6BMaj4PUarueN/uUjN8gmV7CCr18FAC8QpanV+VxLQFdYIfKMvSjUfhXeMW
Mjtw8xNRzjUV+Wtam1DeyTIk2T1rhN457mYHbgFXYqZuWr66YM59cAAU/CefZbHRLbxyX+3YLVUN
C1Q6la8SF/PPqVDoza+K+q+Gptmd0sVWX+XaMS37v9ELVKDqyQlLcq0aMCgddWo8eRlVKsVGfLu2
gWVPfS9NQXSXFa++atNTTWSDPtYJzZC3VeFduwQxW3odyrodOZpZr0mg+SfVlX4dZyMffph+Amff
7U3ezSBiE0uhqacCtvTiXoas/DJM9LLAmIOm/lkN7Nl0iE31U50Of97ebe3ELO126pbh7Zyy17AN
3Ro8ySW6AHM+hMfb669dLcujqJyoC3uPlK/+5Os/YNYBI1pMhyWx/lI4vXu6vc3aZ1gaXgwBEbCq
wfU3XFI7ReOD6dJdblHI7IgPhm8MSlqIV2T45vmgR41iXpqXu7IPWJ//Wy9SlwFUtxTBNegxGyNB
JVZmlYlZCUig2+ezeEL/KYphB8tDqgwyeGWVBRc5zz/TMfyU+vVdAti9BRc/iLYgQlakbYeCpq16
g+pAhgEuwF6EfHbiKaXfnBFo5uAv2eOQ4WMsLSdzKyuZ6fCaag16qQRku/Ru7HS0heS3cpvsyFCV
mJtLQFRybYEcf1nmjF+jJAMF921hrJgROyDk0xROJTQPs0+Qhmxq/VyDsQPQqPlGiXu5OO+J29Jq
EBtnJSud4pX2fRIcNe2yPx0P718GhBDOpXcJATQ6AcFnC7Bu7YJZeu6i5WgYUo/+hi9I86y4TJMJ
TDzQ5NoT/JOZbeJJrInHUnZP0lI6BI+hmjJXH4C71ABCsDZ84zlcWd8OICPegspHieoVtA7qYyJ6
1BWpkep6W/xry1vaTl00a2WlKl+9pvT6YxkB0/dcO0JtZO3X1rd0vXemTJgCr6zICogho+Kfxldq
I3Bfubx2NIT8Me8rkovXsFzaogFk36MkmmpCPvn9uCWCFUNiB0YUs5nMN5Rdg0Hy1DtE0ywHEUPQ
oK49imz2iBNXc+Om0YbKrJ3a8vsb36T2AmABDTJ/LZJkYrGMFowxyjjvjvvEbr3rUneSU9RnXtWg
5iZ2w244mxSAMRs+6JpgLJ1vWVSzmcjqOubEuYSqbNSBpHXzDYB1w8YeK76Ja2m5yStAypWjuJIO
uOaL9SK+OSgUsU8SZAa/WbfyHmShg7NTWSxdJ00/ag9YD5epld90yTEaGkU9Fxsf9P6hUTvSFC3m
jRfA09egC7+0i6ebRMX5/yMyeP8iU3suhGG8sytGiVYa9Ekd2jr8zqK2+V6KNjzUjaHn25dr7Tss
ncdLPtbDRKorBl6/w8j7H6puoId8mKe72zu8b+CpPSmC5k7B2haPboRJ3frUhZO+p10CzudaUoBv
+IBG7OvC3xfxUHtopMq8HqQYY/rqB3XuxB7vLn2gTL0h+PfVndpjIz4ep9pITa8gJCs+prLLvjgy
GnbpOo2CfxsTQgc9yxBgPjn3+VetUafqknLeleEMqQ16yUs1SqCm/w8CwddBCgO8k1eARpaOk6CG
t9gABAExYOY9JJyxTIB0KugwBFDDUd1VN8dXWKqdzsaA7RIceUPi6AdaumNzKAFUs5VxXNEJe24k
AhMs3Dfg1bnalfcleE6eJQCg/yk7ZJVuK8XaFtZT3rc17ydvzl4LV2n1pwEhlLlPUg7GsRij+cGW
8q3tY6m37ia3iFRevwIY6meeqOgbEGq+ANR2C5d3xUzZc6Wt62TGSMAPZUXF79B/gfqkS7uDoVLf
aSBMbxzYitrZQ6YDYpChzTp+pY1HH2jihrAaSE1uwausfcey75tXvJU1SB6yhF59ZtoPU7Wgp6VT
eqxMWwPitu3u9wneUnDtlCUpZRRe58rP7nQvvvSuX6C3zdvVjhdSe7InARY7B7WKl8emB2PglzRp
pubYZU2otgpT748PYA9L1ROZOE3nyPI6KeScAf8GviZQlSSz/EAWbBhEV/3vNx3Enc8LqaAhxae6
j5Cmdr4RVLFuH+bapbAMgRumLMmlCS/Um+QjOgfqDrCV3Zxu2Prf4/z/DYeoPQqUN30d8AqplHyQ
8xNputLEMhswoTIUjggOWT54Kk7hlvVx0PrlMh23cBGyDih1Ba/8rYmnletpQ2gKv+Mc3+c9Dfks
Dnwo5jsA/NWHuYp+OY1JdkUA1J4f0kE2t14h6HWsajPGHjXOS9u6xUYIsCIve4zIATiCikhXvw7G
X2gjojGn5oeegVS9lTZaMXg2fqZxBJt9SurXumEfavRgHuua49gY3QlzT20QTd25DXObRFyVp8Jj
2hVf0Lu79f/XjsiyD4pOkHQ+hZfErVtghQGAElXyasPbW7tGlqvvT7rKjMTpUOJ9hPeq7tSglTpz
Vj/4oTF8w+dbk4JlH/pMOMiwBPXrODnNoaJefzG1K4/plHu7uvxDag8OpYCAmQsShtemNv1w9ESR
NTGBQ/tpl3Gxp4d00BRZWrT8OiSNC8rzLHcOjpzAr3J7/fdDImqPD9HKjJL0MxIfBdFfq6Ee25/o
+QaRUTiN1XDkDLXfA5i+HCAmzSg3fWyKmpk9PR0htWeLXBk4zkTghZuAia/oo8vHu6L3qmjjpq14
/TaupoFlzIfaDS8pUf3BkLT7osrqk4aDcCwiqc9O4kRbme+Va21PHA1j7rngg1qOUgNYCmDGeQog
z6mSj06ptmgPVlTTHjrSuSn6OlrcTjb9rBDfH7x0LDY0Zu0TLL0vqwJ8T+BFuwZF6J5+M31nsMHx
IIbuqJVnNp7MNblYFoAnfVkRp5Svepx/JhVgylyf6Ieur9hxcpLqKejSfFeFkdrE0xw5Be1QgtdE
N9ld6arg/4GG+pslwDWZWB5Ag1ig6oc6vE5lgMROmbX5A8KDequRZcWQ2TNK2iECI+qMXjFD+jkl
HjjY/UM3uzsDMntUSbVgI8zDCMBoUdMfjSsREId833NrzyvpoWpDEGeRqwZC7xmTLVNsun5Xj0BI
/zOm5EiXkwI1LTDiVMEZyMxJ9ZyoRIiNxNr7uWhqzyplC5OmnML/4+xqmuPUme4vogqEJGALM+Px
2E5sJ87XhsqNEwFCfAsBv/49k2fjq2uGt2Y3NQtJSOpWq3X6HP7dK9QrD8fgaMZinw71qdfjnjsp
iSkgb9ddMGwuzWrqdTU5Xv2rijxQjJmG+s6j8kDz/3rZ369sVVtOWrqVnEnZ/C/RXdcVHiAaXAau
Kv3GctiG7TAwnnPNv7Om5AMSnsKpd51x6LUTZJ3pumKiK0K//gUy/DGualO+KsKCq9J13K5RUqVY
KqmQmfgrWT2nUbeLtinbV7yrXaI0Dq4iVarh9RQAG2M00JiiEPMprc+31D5V365aY5s9E1wrhQYj
Jr+VYx7F4HAixwmSbLvLra99xdmnv7mjtmMqAPcJ2O2Ztl9WXbuDfNiT4OFD1A5kIyxZ6+T8/5tO
qFbO1Ed9cNtSKHu7BV510z57TQGfTryG/bj8KSt+1S5gcnmX1t7kBbd9Mb+4qKOO06l9iLKBXWfO
NltmCqpXqZoxuEWa7s8cZX6c8erL5cGvWLLNlVnnaTdVqk+/6gWPlXmbQRKuAyL55XLza3NjWTLe
6XTGiEm/gogtezLh5B6gKjyUMVITy9PlPtY+wTJmlVFI7TkGKhBNXU1xmvFJ7L2eyo0pWvsG61ym
S56lDQEdal7Qr3/XVynxWug831/+gJVtahcx5Q0ka4MQz4ZKnFNnahRldOcrzBAqi0jFwLXsRnLj
WrzyNXbdUsshhYOnaPLA2xy6ZhP/wfmS3mTRptWtrIddwUR7n+S5CMNb6DL0CYGzir1gvOpZEury
/zZp7QNRhmSN+JYRVoKyffZpUhIWbrmMtek5///WZdCuaNwaxHK9dt0Db4k8hS0XO7wkb8Vha/Nz
/v9NFySjeVujpPJB87Oy3ABd8DFwtpiB1z7ACr77kC10ALnaAz4A7KtuWi2P2nSmSKbJC18u79i1
TiyzriEuJ+ZoCW7r5uxTVVTdLJ7J4yEMlt3lLtZmybLqehlYEeXG+WoKL/3Y5Jl734Rde7iudcum
ex3KNMpT5ysCbud2qQNwdFdbBPArs2MD4YQEPG1eeHALLt8myes2j0Gn/bnzhivzBTYSru4cOaoe
8VfeeR9TItoYz0JX3g1tIBwnhGRK4mjuUTzJ43qsZpNcjVzgdgVTJQtVlYV2vnZjrm50DsYpSFN+
urywf/Ev76Q5yXlR3lhXrvFeo3Lq3+Nkw4EZPdSo+LhJefBoClUfUqK+k6kKE57ywxS4N4MBv3xW
ILBZBIofJm+s9o3qNuL+ta1g2boLgTndj5l6jaRDYpwZ001gzuoJ+Sbscq2L/xi8T5upieTrXBQe
jdth/IA8X1smpQdJmcuzunJCEcveczYEYd4J9QpwUyFj46dfcDKFu5Qu/rO3qWO31o1l82pgRoZt
xm9nyR9U50PlFbK5okm/Lw5eVq/7Fsv0UxV0rAMb2a8+SL1Ycl5/maV2Tew4kBDKumG5qpCb8f8g
5qKymIZlpHfERSyoAN6IoSLpbriwv0ipd3a6DZhLCY7BvnH9W5oGQfGQRy4jAvIS4ZDD4UQm41+I
K9q8vuvE3HZ3IqrSOYOIXwD8yK4MqRr/4W2kyjl2OzO40T6VbOQbhrjiv22wXRaUTIe+Sl+LQqZN
bHSpvwdLITYMa6358xZ6Y+Y66GlTS03v1OzP3U5nU+dBCYH01+V7bHhdWwNB5HolvQsDJ6yqWHZ6
qT/3ujQyiBc5R1cROwHmb72e9inDjicZiC3d/AfIwb8xoXY+zVhyebu/myRD+9ZFK3LKzusclD+A
IvY33n8WCAMRxExBwPahXD7PPWs3unp3TdCVvSYQr+v7iA/7BsVqJtA3gMNsGO1a05ZXl067+AvU
0oGMB79II5Et2YiH3/U5GPS5xzcbaeEtBEYkG/a5/DQt9+48xUFzkGxjH60N3PLOyE4OFQvR/ATS
8cSJ+ukAWa4tIfO1wVt+ucxN1FSCoJpxqndDDlf8FZRVO3ZVsTEmx3LIzcBFg8KKc3Vg+ilr2UeH
f728LdfmxfLCQVET3RAxguMpiHYNSK5j7XjD4XLrK5veRj1IbEMja4y77/kN6HNvfEfcDOUUk2LZ
+WDVuNzNykfYrJmdEapYMnTjOR97V8QKxbCXW373UAf02LJaIIggyMcLlEtCdEWMrRun1XQom/71
cvtrI7dMFUBrVEz+Hbm364s7KEBe165lp4ECfmVaFr3P3BHEwriAINOzhVNbW9Xzx7wxVQNRTxlm
oMaQ9d3UhnExPWZNl2gwAWXThr2u9WHZqwcle3cqlN6PzUMY7jsmDgMuN2kXU6quXFzLagFp8KMu
RBWgXtiz8cNbnkKnVJqtJ6S1xbWstsxrBYoAZ9gHtRcP0LBfQv/x8vqu7UvLbBWtjeklhh5OL6F7
p8SHarwmw+9HNj6BLUQTpPn1fnI+z/4X4r1cHnKE3fGfMAntWgfstPR5S4SEKU0fWv3cho+ZwONq
38Ye/VCprwjQr1tXG3EAFqp29lEftneX25l+pd23Mt8S6lyZeBtuAJBkMUfn2VHLj6j0cAa+NpsV
mO++TmCKLKttDO4/ZYpV7aqPrfctZY9d8L33/zDtJoHaKFhYOatsqEHmNKCVaFBBOgr3xgGaxAex
UavVoe2mjZT12iRZxqtV1/hUgDhgbJ/C9HfYH/MrwwSbwVQMORW4GsJmefpSDs2zV4Kol5md20Qb
zwZro7fMNgOmXC54J90PQxcL9dzMt/MmS+ra7FuGiwJw1jNQLu8F1aCZe6397BOFLJ1TbpFNrgzf
xhgs/RgMvkTkB5mDh37W38LBear8rQfYFcdsQwzqcqnzrIQBGGc8zjQ7sP5Vhc5xGUCnPquby85i
7SPOvb89Yjp/rD2KXgjpHoLSSwbTHKrCe77c/IpntpEEsy/FGIYoWWdetqPhuDdk67K5ssA2bqBp
A80ct9R76T2NPYgQBOJ70LUPSm6c7WtzYx2/RdQ47jTCurqxPQBTDcI2kfDB2Wh+xU9z23iHgC+i
w9yUarrrsjDJWAMWuzLJwLWtUxkPxRwH3VXlTX7ErUO48CC2DSCs3rusipIQgt6HxRRmw9mteFQb
LmC0o5SDcpZfiCXaGKx2JpF99GDk8K1h/u0UmHzXICd1eVut2YZl3EsGQcMK6d49iz5CvS2m4NUo
h0NF/SSIrkJz+ZENHwhHY0BZCbKKzm0JFEdpnoSB3IInrliGDR7IzZjPUbhg3xIITi7+IyA3u8uz
s9a0ZdMMunWAPWLg4AoFK6XeCX9Jrmv6bIxv3EWgPS7rrkHTmbv32Xwb6i2m2hVrsxEDOd6CatKD
haLrhj+6rL+iiGLfmK13lLXmLWNmKo1EwDApff0laKddsNykdONBdG3CLUsO26BxxyXT+0KzmIF2
cZq2eAvWmrasNjVIKskzrYkfLPvanQ60zq5cS+v4pXOQO51/PiGV88FPlwfZDRuh7YpvtgEBAc6t
xi0x2Rm5r/IbAGABLH+sgq0igpXFtCEB0wzJ2bZBwA9pS7ULhgXlSJ7pk24ptmqL17qwomjADOa5
75Db6RgZ4pKXcWkACwhJvjFHKz7MZjF1R1glAS5tH9VPBhLfyF37/XNGn5x069VkZRls0cx8boVx
Odyk8ERCvOhbqLJXFAme2QKvkvn2IxsMoKHzxArU9O8bBvI01cX5cMyqfn/Z36ytgmW1EQDcXa9h
WdlS7+RcJOly12764LXWLbs1ga9bFEEMoLSkxzKNHiG9dSJEf7k8+BXbtYUzi5TNVcORClO6TJpI
7zR0dq5r2rLdcUa6NmwQmiABEbkvjuvOn9t6crYezVeOc5vQNGhT3DQlTidv0mVcNzej9v+E9XxA
5lbu5o7scx4NG4v8PqmpD2b5f58qtAfXYckQSQ91tm+bXzIl+7AV8Zn+K0KNQgX+/IbU+7Dagqet
WIYNChiIVwTgC0Dsbn6odE6WrkxSfjPUL1etjw0JaIauGYqA5L+pbPSdEMCE9167dTdecR02JgAr
M7nQdcC+TenJAXsw2EcPohFJCbJLLjculyt7wKbMIRmTteCgGKuMP96xNH92o3Lakbl+HHPqgR4M
b0jlxLaY2VbMxebPMVDI8N36vAso/0nG7NC37tfrlsMy9I70ZCR4jt6LsLvjg/hnCP2t4qO1YVsn
9DANrNPnfDoDHaus5h30d+PLw165IdgcOSgcHnk0s+rVHfKjq39VHXQZ5uEIAOINoKFQL6x3xJAN
VPlab1ZQXcog4D2YO/asiw6+/xGPA36Tw8MIMM/uOZBG0RYN5MrW+g9gwGnyKi/Q1azuMvrHlI9c
fNHtZ58++XzjRrKyLjZkIGRBCQwqV681zbzE6LncL8r9c3ll1j7ADrFZNWRFSIe9S+cT0TKGvnMM
uVKwMbtw9SzJBrURpq24Khs9kKtWT26IJJuq05/AbDofJ917O48hH7MwXmx4rLVuzmfkm8jeL8aI
5uCpgqBDd2SLdwsZqI+MqEMp040wea2L80q96aKEziSeXObqdWBVH4tOfm6i8Q84rg8d2ZIl/bu8
72Q/bSKdcoIWi1+DLz8kIOqkrxDDiTPjxmP4exQsnoBAwpNdUiFTDEXu51o/VeJjiFJEJElv/NDb
Ged3VWgIkwDJ330hXbinbbZXbNiFxI9N8TUYacwy9ylXwUYouDYxlguJSCdKMsyINVN11zN2P1cv
XKtdFLI/l/frWg9WvKD8EojZCSfGJLzyUOR4opj9IL01FeVJhMKIL9f1Y/mQ0PfwUhw1MOyJ7HQ5
xEAGO5joMvapuwVoWLFsG2bQgFUXJBDopGFS7gDh/CfNxy0o9nm/v7N/bJBBZnhl3GyGbKFx//jB
Z9osz9kQ7S/Pz1rrlt8YWjfMWkio72sPgpq5a7yTAP4iLvyO767r4rwF3lgZ1Z50MzGNYE91b0xT
3qi0OI4i3cAjrn3B+f83zS/9VPmMQgenz3nszcNJuDJxdbXxHLXWvOUjvIojMV9igvoApDV+WDhg
241e6TJs0fStHHM2D8/slCi+HEFiQjrUetaJP6Uf9fCdFbdpIA7MPXK2lUNf68qya1GP7aBKCp/a
OLuwm2+6tnqM/PGzhtjYnLa/yja4jzJ2uG7lLSNvXI+CoJyPyIjKPYjE80SR6ND60IK43MGa4VnW
DQqLxasLiCYuOmpfxrDm0fPATbuFwF/xUjYFz+JEjA2ZAL8kBcFyTerDMEVHlM8l2vGL28sfsbLD
bCZXsMgs7RRhh439qfbvQufHrB8vN/33evSO87DFq4nn4amQou3lvtzl+zy+/TzdN5/FXXuTHVQi
Xp79D+5H77QHe2byx40/fepu5CGLP+Gn3B3TD8fyQexM7MdbSeaVq4JN3LOQxcv08Fcq8qTLKRnY
XeUf2uis67NxrK/sCpu1Z+rDXAiOj25LD5U95Wnu9XW+zKYy7b2qlExh9C5S1u0476M8S8BDdGXz
1rWARqMPtmDEPBn/0ZR/yup56r9f3gpru8wyfbeZSGXIALkwN0DJ05FWER7UxYalr025ZemcqXoe
yjn/pWeQHZNcatTFXEW+40e2JjMPm9TJyXh2kGk+xOA9zrzjmXrN3TCT9+cmtBFgkN5rMtz2IBWQ
5LdhsgWZWmvWOluFsyx9OebQwXYO+TjGXrUb840hvx/vhzbSqy66KSdhn/0yPUfMmB95ynY9olYS
lt/r4fNS0Y1b2NpXnP9/c76GusvLLEshqqtyouPB8R35p83a1t+rxmy7qnfDnNB+PTOs8M3AkPoa
IedTQ15xFte9bIQ2u1Ibpk0U5lBu9AMXbSvcXKT8ddms3t34QJie/38zO70bMOUTTHar2HQ0JQR7
80xt2Oxa45Y7AMcZ4mJa0Du+lM95R8ZbJAe3yPnWGrccAoSY+KD6qAERmBN4CQUatbrJVOjlz5en
5t0tiqmxfAJdQupNyziDwQdlqY9nXo8+d9OP8yifa+TcsqRe8hJYPyCML/e49klWOKA5aZdult5v
5qUEd7iCHcsq29LgXmndDgZ8b6n8Ds+Yv3GcCPMB7OdIRCy66eTxquHbgUBdVFE1K0J+6Yy2PCYh
1OLiyquv4x/mdjCgmx50/03j/WIIOWK3dJwdcKn+jhlTXhPLMG6f7qjRBzHDEHq/BuXWKLpsAsKS
xun6E3HyrZD8b1bmP1ENerFcUlCz0UfpjlvEkxw78Rm1mE26x+q3dRPLiHv1935URel9nX0yGbYH
/1XtFjekGscO1UR4MHSPqOev04RWnfmtJlrLnZBDsLwQb3T8O+EVg4eqFAgPPhM6d+D3Q2qzRvN4
yETtagKOtlKZRHR9li5gVOg6cacFLTioeGvjgX2ZkbSbx0Mf0pIfTN8Y5+A50Jne2CzvhqaM2WdW
Dgj9gmiB3KUe9HTnHPh26YXZCTrKe6fdJAld68Y6wwawiuN0dIbfrGmraL90jonieZH+WCRDUYfR
IyWq+XKNAaBQ/d/OVGYh2BYC178jKfPmGxnJHnl2POPrjbzG+6oJmDVr57h81vA3CxjX68DUssWl
umjhhGbV+qG/8/0l4t9w4hknP8qo1BM5uGOdCXqLZ5OO67sQhe883/mQdCpkgiAkDw/XffzZ7bw5
SQhAyWla1sjLL/w5HcCmxlSzxcr4vu9iNhNckENRsVVKfqP9/I9m8Culix6uG7l1kvRE05rXrjq1
ZVck/VhC5XzpNpZsbeTWKQIOA+nQpotuzQJZs9Sj4Q6F0ObKoVsnxly6XRlyzu/qHtoBKMFYYmPo
xgH4buTE2H8w0FQjeUB5ewqL5jGdXHIol/HYtTy6bvQ2+tlRHk1L45HfvRhHgiRdzshtxIMRCZzL
S/u++XP7vmNSbPRQGn7nwjIB+XeSvNGfcul9rbxsw5O9P03ctaIcHsKPgLaO3801NQmwWYfegHjf
O1ftXf6K9/cQt3VKciS48onBV6oy0vRnP9Ce7FUmgmpjpdc6sDYpZzlWlg/DL9QlB/U+V1U1HyFG
PF1zo8WBZ21TqcYR08TJHWTZwItuzLz7f9SWvT96ZsfHRaC1ScO5/rbk48s4eDzuwmLrEe391YVK
w7/dGl3qaGSo9rwl7fCPUCjZDlP6zJTMN/zmWgfWoUF85TmUdhwUA0rGdW6+SYUonLH+n8u7Z62D
8/9vHHOtqmiqSlKeeNaLvevJz1rVDIR0WzeslfkPz/+/6UB4eTYMUFU4zcbxdm4HpSAFReLLo19r
3LIukhZEzVOuTmEa8qSFJNFxQGXQ/nLra3ND/j30fOiprmVBftdzB46+gj2GLHK+dMbbYnlb68E2
LS3GemmD7NRPIEdFxSDuE507RhqS2ebaTiz7wntZpNpyTFFwO05xiIgKNY8T7ABVaFf5IGaD63mT
RroJqDyZqG93/Zy6eOPnG2H3yiLbCPtUobLcM1N9qhHj76lCaSvEAn5etcY2qH52zeL0ahYnTcDh
EQqQyFEQiMVTNV3HBsNsbH0dDlXLIZ1w4oBkxrU3/2kadh0BKxhN/r1HiQ/x0NypERqfi8GJNiLW
KoDUV7H1+LqyR21gvet3DnJIBQKgsUbZBP9MOORDPT+/ql6FQTrm358wt61TVINuT3NRSUgRzVDW
kVkfFzV26uVVXttCliWrngZFXhbNqVUgpZKAdCQ6dbY4Ptdat6w45y1oQ4HvO7mkefw7+xMFK8V1
Q7esV7UhnUaXlSd3NgdOF1DLZG24EWOtrK0NqtfZ0mh3rtRJ0xwKtxL3rLSQMvaccQs4vjI5NrA+
NC1krD2/PPUd+AlUuHxsxnyrJGatcev8VYtSGloezYlEAdiAfV3uFq5+XZ75tcmxzt4+hcZ9KTA5
yJ52OHtxugvF7v2zA7quB8t4+6gwgcCjFdz/+E0YSg/no3FyNwvr1z7hPG9vDt9+Vgvzyyk7hRmu
XaAzdqlJd0MaFPvLX7C2AJbtipo0jTB1c9Ke6Hd5AHLSrpxeLje+NnrLakPciYAZnDA9M9xyGAog
x3pQ5uKd76rHbYY83r8niOdtp2pHqpMMwbwrKrYrxbXxA7dMV6DixjghlpcU+h8OiuHEBONLdz4d
L0/QyuzbmHlU3OtlQLL6xKtaw++74UunePjtcusr029j5tu8z4BRdrKTnsIDOTsdELPdFNvbf234
lvWGoQbHS3pe3wo8CUkLC4P/6RW/bnPatHso6Fw6XFLRvql/zVNLkmbezAuszc75/zemlauoqxxn
qE5iHr9R6f6R/jTsKpTgbIT+a7Nz/v9NB6T0euYUJc5d2UJoCfxAnZsFu8tru9a4ZbeaGK+DamZx
oj5Z/FjQqh2/+kXlkC3U5FoPlvGmo6x6reGafdM4ScAD8TQNuF5fHv/a7Ft2KyQYrcIiUCfFlnLH
TXj4a1+4EDxf14Flu25UCwIWhubEPcSFNTbSiTbhg0cgw3G5h/Mx8t88L7NR9Sbypqn1wCAKIS0R
zwYEWSEYDg5n1vlSd/3N5W5WZsrm2YMskYu6KlwxIPJiducKITqMB39bFuxsre99h2XFqAauB7ge
hYfo9l4bMFq555NsdsFLWMglKmKvVuN1+9bG2NdFOCAFFGJZxPgJRQgL7hmblCdrU3X+/43F1bke
/MIh+JLzVVUP3QM/k6qkvNp4bVyxCZtpr9f+QFpAnk7GgerY38MgArvC5YVea9wy6XZqS2TpInmi
SALHoJxB5h7X+esat6xZB6zALawtTyHwfic3qKL7MayK+HLraxNvWXOKJwhW6bQ6tf6Y/514QX2e
+HpLOWttbixr1mlETTbL+qRnxIm1HtrjUKbd7vLwV1q3AfUKqpR4OgvlKXWhITAHILuvp60asJW5
sbHz7ZKyPptEddLpvCR1Wz+mLjiBRbY1N2sdWPbbGppGMotwg5QgW1MNRHNASF7HHlHX0aExG0Hv
ztkSScQomH5nSP566gAfct3sn7/rjdXOY57LWRcCz0RzfS5MWhKcY1+ua/y85G8aF02zjFVaVqe5
HPd/l9bjm8Hz2sxbFuv6QWWKjLQnAkHoWOXTvJv94dMg8y2QxsoZY+vKqlEh9Ukm7EzBsmcCecID
kcKBPiS7H9phC9mzZgC2/UICWZrxHKYUYOJPu0W+BNXmW773v3e/d84YW1w2NNmIUAvXDHcK6x/A
ILTNJ41z84teqOfsCcSqXqFCU1QHMtH+2A8gIE/jhS9hWcXKdG4J5IU3THxPpqbMYqABmn2uMTdx
kVfI1hITSbLr8yz39khWEvXRW+qpOdUofJPHUGgZKjyekJmKfY4Rh+qrmrtqkkkfzJOOZYUhHgwU
Nciu9qcsS4hL8+xAA1F8qHN3KHYgJl2aQ90q8tASqh5IV7enHvIj5s4gzr4FfXk+JSpzij0oFJrv
uH6O39w6y5a9SBfvp9vq7Ckgrv+xnVJvN0fEf56zenly/TT/JMbKPWpfKfRGdJSYUfNHXRWOGwP+
X3yjtGRHEjpK7lU66INRcnGR5gVxoDeb4BhWozmMNVO/uZL81kWwM95AIbUAr34fhX9kV4KmjzM5
YIGjqf+gJTnPWJaCeV+lFX3tawp23QUpBaiHAXp5W7Nl+sFR0vsVFyH+pL2IH2YGfgA8ZGMNOFcg
up+N8OOw6gayF/x8AcYr8xNIaMUdqoybJuk9hbIkUIgOSRlV3I/7IjWfRVaJAyH+MuC51ivvshRv
HmnYO9OuDbCtjQSkKhY+1p36Zb5fWp7fAVxOy9j1q4CCPrzTB7dt+yCmjqmfRIPSgthdouYA2uP5
RweKbg5WMZkjAASPJhIMA7xj3/RejyxhO9270QKFE51Ow8e6mUGyQnAFU0Pkk50MZKtv+imkL1Cp
KlERzKW+c2kZUNCjoSLw2EY1/VZXM1RQxDh59JA6Sn+NMAveEZdz8OyN7tz/dIeyYXHoZF54p3re
v0gN3BnulQL41rSp7yo+dTvjm+y76gfvt/C8SZzaXC7VrqxbynZ+DXm6e+BE8Gbu9hB8KJgTuQdR
Vuw4cUe+yrbV3/WixMdUo4451s1U7cu6dA4QjhK3GXh7X2qQrRex63mIK4xh5dEZRmxVXSxhGC+h
nL1TL/wQrAwu9Z/cBU9Sj7kceXcLykNvPrYiTX/Xjnd+l4oGaGWSNuxrCP/BWeRTBIRM2BbmIYiQ
J0q6Og0/tO6AsTjQWANYewYJHYrggnZOiMSTSzIvUfbYK+qNcT+QAQze7hj8qpa/ojJt1tMdVJvO
nEbDLJtbNwcKBKy0Q/rAy4VKMOWJhcSorBtQ0tXgyXxHZwN8U+/JMtgXLA2rB4eapjgIkcO2AUTz
5pPOuPsCRqy83xMJd5AMcsbvvJzwZOiFGmWrrIXxPrt9m6mnYhYqBR27rvwEVY8pTZAkrPuj4j2v
numEHcRMrT8pBwR2cTSmSNzmCA1p7MoirP4xDsw2CXFr7WQy5DNdjl7QpNkDYGmeRug7dP0O7G6+
eHbxptYnUHEQWaw7j8mdwj1XJaoZBixb2kNNDIKxJtgH0RRUqIAFR+QNJwPmImQd1OTSNHDFTQiu
qfLGSDgmUNBRsFoVbU9i0MmT4wJZ6ebgtCzogKipGvcGgx3aPl6EUHRMUspT8iFXKg8SdwAhYAwV
dVm9zGWjUJujdcGWmJcDo3vtL14FuoLWQ42m6+ZD9cEwleOaS1J+ohGKZT/lPhJjsVFmGo6laxrv
fpqnhmWxM7ICRLDBMLPue6gFmXZaEYf8Eq0oJryvzlp3MZeiir7xqK5wB3EdaEJ+A3OIHu/FvKC4
yskLHt5OGTBJ854FI+NjvBBvcn4g2YqzGGbOjbmvPW8gB5EvE73LI4ly8L0Zodk0xgTTPx4c0Da5
PyXeD8ZXKcqsPSG/D+Kx2DiFKft4BvmrxqmhBf/k+kOOytTZ7bJjvsxlhBR3J5db6i2z2hNV9DrJ
gqjxDqPn9WGi+rnnO9Yxw7+j2qL/IM0SLU9ybMG0iAuX7GPZBCjEVqPTTnsGB2uSnuRluwO8SoyP
PAtUlfT5nPJbbwzo8uCOKU9qQYk4UK9ZbrIA2+Dn3Cx6vDXR3OoDbjwpJLHdrAA15gCi9DtVTX6/
G8rBD5oYeg6d++gtaTR/KTpwpdxENJL5tI9U2vSPgQDxFDwiOE5wtjpN6t4BitRFfzLmKP8xTUXE
/7g8dLyf+Zhl6mDSCMdisET5eAP5Rm5unUx51QI7kkv3exZRIF6QbZLmAECQmCG/UeQmDmdR6M89
JdlnPG3N7ssQqbHw4kgXpK9whwaeEHWZuY5YnDPJ5R3uEm2QsFmUg0mU9JT5nHpGVce8B1f1tDMl
uC7BITm1EOEbFI+ynyJSOEACk+ZuAhJLErzIyaTlfh4XGH06C6e5cUfWuXEOt9js5nooPwOxFDIQ
X8uMH4tOV9lOR8Xk3wg4lvnBtEXd3QceGxEcOKS8BYNc2zTIa4a6OEKlDddMl8LzJQDttNWOhHMv
EuySltw2OaXtftbeaB64dlVxgAibMz8D0Vg0t304eT8J7xlfYn8oy+5lKQrT3xFoIi07ZxwxEib9
pVNxDY79+1KGQP3zLkTElLj5mFawtbKnrhtPoji7ML/paRiL3gxyggcB6ceh1GO03LFwLv7JBjdl
NwqoiR4VyyMq4+iUje2e52DD+s4HL4gelm4so39o1ESe2akiGPmdLnTgHzq/T8vjSCvlHgCUZfPP
lntLtNfD0gc0mcOqmbu95ECynkrjR+ZP7Q7+/RhU2ntIsanFLYq1su+Ywin3b/LUH/zp0FLA/PwY
9xg2hTcgzViCpxwyqu1XEgDV/iRdEDd9SQsH9xAw4whHfwxNWVU7KDSQBveqwWmjj1Kaor4Hi2Un
n1ug2aI9qUKmUxhrVUw3rvLSWie8GpoFWgJKdhhvg2Lm35SQFjynddbM+XeK1E77OGcl7UA6yAfz
I5w5ogvOIuUJjJEG482cc19+ErhOtx84rwS96yfCiRfDrpr2H/BqD7+YAMr08f9IO4/muJUsC/8i
RMAk3BZlWUXRSqKkDUJ8ouBNwgO/fj7obdRogtVRs3uj6EmiMvPmdeeekwVZCFBLsxSjZ5CpQRhU
himIYg9hInU8+lbZutt6mh9SGbVCvxm6CiEkaQSMc6SCLsNeDk3h3rWAqhm9S4ZcHW+sBPLWGxjX
bDLKdOjHb75mVz2D05C+ZqhmD5392qRTg5MIyyJokKp0zabeqNDXOfsi9M2zcHKhHEWcDs52TIta
gz4M5bWt7mshfsCKigS+fOQCN5EOt3aKh0FcoOuSYOeoIhfP6gx0v5NGMfTuNqiK4hVcoxveGJlI
n2q/C4vbjH64deNkRm+e235Ix9MIKsIpqJhFdOWpA/rVrxTonmT+plaqe00xDP9HWavcztoKK+gT
nQQFIt0t08+D2ZmfAiUsuoI5e2KfcxOOON1BiXX3TqkD89wbpciOLRAUfa+7VKbDrd9nsZt5Iw0y
HpokSZOk9YYxEU6DMJsxGPtIbUfReUXv5GO4Dco4E9+F7HPty9SFCqgWuK7jBxEgRH6WbJr5tba6
Ki48Y8r9cJOUOnFSn+vwpPASj6pnFwkjwGpcu3ydbiuBdQyiVFN+9oqsnRPD7tFpGCXNOy+tJF5X
tFGCa2r1QfrORua+Fd1AQa4Kb1KrwfxCpmn4+yaedHUHl1PxI3OqMvjpIHKGRjocA8F2dMY8rzwn
yofPbZhH8iHLqrB7yyKjcn73pZVFj1ramZmnjIMT37p1aKWbwmyCYRehbhnuiW3r7LsVCZMZTuxc
fdMFAJwtPnAKPumpUVNrrn0jvAtiTshzhryqbsZaB7On59lkP+ua4VSvTmjE1Y5xkVTcCFGOzd5J
i3HYCAYx5CfdDK3+LZFs9tauZCt3aT503UEWfRZ9qR3bCJjDUvV6q8qhrl8YsfCDo6KFBEKW2VUk
HygfimovnYhI9CBEM/yoKnzwa9ClRmB5XehY0Z4wvwk+960ryifDzprp7KZVDYk3BG3aLT/JF8+g
EdnQthkUwhJ19Fv/0Gt29Mx0ch3eR7qFSYnUiIpvbdA4sEqGVmFEu3yMnLeg18Cb6hIq8c3YpWPV
erogf9qb8PO2nyOJs9kEcVM6ty77PgVezABpT22vDw/GGJb1rZFMMt+FnaFuNMXEP3rSHauJIVpl
mDzd73rj0LtukG2SJic3Vc2qbzfVUIcRPnfqsq1Vx4RaLcEKVJ2mLoOzWcSo6BZh0qs3JrC1X5nm
cD6oESoMuvXVqHn9mBPiVUT0024y3fIlmzo9PrQkxme17AkSgd1P2ByPkHqTQB2t3fpq63wZ45JX
Ef2gtNk40NZkZ4skfB/koss2JEX1KzpyQhwTrXarxMMDiq8dusTd3dBY6Yur2mX4Eoam8WR3TlWQ
gxTtbRwOun/WtMqa9o0tuuSQBQEvRJ/Z7kaEM6gmY9qw2ouunEtnnVvQbWLVjRxnQdyRHhHomEol
24DJ2lW3atvbT45jBcnOZ2pQPBA0YNGqCHHMYqhtoFJpzH8jZwxAa+MIy5kex0KDkDFFSmrrBr7d
bN0hdPPPSIuaXwujIVEpcoEjEJreKfvA1rs7ZzKsccs3Rs+JLeufoyaKh7ZTS+ueql+S3hXAnV/w
n239rXdaxqntZP7f5lIUB+LjoHrMFMsm659KG7WHLkKiMMxRlppBsBUvcu4b5Em0Z6dPU1LH/VHV
AlvbdqM1KVtZY8BSpD01Pz/SNj7XEOaXYcrzXRLh+r41pVXk94VvUdJoSa2cu9zu1Z2qJGPlZWjs
hJ4RjiCZhe1YL3oFmuMVo3PrTS9K4zYpjfiT4uqDs2sToq0dVoZ1Tjk4oT/eHA5UZejf/Gz2En4j
0aq18M+SGcQhjLYFYmLKthU1Kn9AENtffjRxF6kTB0CZgkpzvCxQy4pvKdIi2wWdOfk7RyODaguj
nQ40JAot86DksaynmuzN2UD1nBr7AYnzb2o3l3cMMWJVulKnN2o+b4M6BvV4blxV3rRqF3ew4yaE
tr5hdPVe7ZGt3wEYD78nKFO94WYTuUXVg6Y0yQmJV5rz/P7oIrtJdrbd9Ri66SaeQXB1U5CMRBuq
L6LawSXTOPtaabhOdTngqUTq1+Y+AfU+v5Na+HkyR6WlfJEoKaGGynihVzgTFz+KhtDZj5gj1jjU
2CQIdv8NCfEBZqa8rLlyYcXPMu1ZFbFXMrK6irvKf9slYXReVsatTxB0diPwqV7Sj+kRBjbJLdKU
7B4S+8neJGMT31upafsnX9EbuRWZiTkRF2vJJmCM+rUw1bilVJ9NqVelNs+mm01ad+yNptcOciav
qfNJI0fpMqkQ56ZcSgGpAh9iIN7jjS4VuwBpumzTaGpdwf6Epzn4pdZ960ODe6JX5ZB9Lgb0Q7eB
I4LwEFgqtE2WhFfvUz9Spvksrcq6RfOpik/wOMII30bQXW7HPsZdRQ3lpUwfKfflDtgf3R6tU1L7
8TbrC+pPnYN0g0POdaP4KbSnSldTGALboOXefJe/joSSWz1TSSxQ6atPbRdbBxeU0vfZSs6o3Op3
0KlQXgLtYrib1OlhEiwUfVI2AgT2qwqeb9hBCBXl5wIBxgAagLG+E2qFHifq1ujvJH7AnSAs1Osb
EZaG3AQWltYWbTfXMNmNoc6mTwT1ur/Nkz58CfQu+JrEMn0gOpw9iVsnXxKnlsfW6ruHyaIEKxXR
mUQFoaKeE/LecmeRLJ2sIbKrc46bxW35RpciEKfkBM1FhWe+ZUzB+ITsZftZZlNeeuEYpb9Se6ze
MBU7vmViH9XeegzlfAoEdcEwqCEp6QixCFw8r9Lv2uckkD1ieo3S/5Q5b6bXhE52X0O23jE2I4KN
ozF+QjsGNsyN7WTTg+72NijskO4nukvZs1VTic3Cyv2qUvs4dW7IieTEnseAKh11k0Qbd7mKfvpW
CGP4kdZKTPBTpPa0iQK/t4jcKYJvrTZW763ODhUvj9T6yaJnc9tb/lDiHY3oTgDtjbZTMt9KC2WY
nYuIV34ySMEoozj9z3Aokbpm1u5UdFpTbLkw1ltT+lO3DYRT72IBwyNalEa58cOatwIsG+UVxuvj
Y6nyVDi1wdpDaJXfdfDH9cb1RzltVD2h5jXBvZvgBZRw07sqRcEEjPI/feR0dyp97n3RYdNa3uob
Xk/T2gxZUBwczTTP2Gf/JS2DJGJAxpoyqDL8+qsKBvzJCK36FLkdAXyeqs12hKrzh9MM2ds4RtPv
aujjnyolOwI1HqoNLFCYlA846/bP/3wah+GH4ybDa9ZHVPZH0R/KqQ9gKhntY2fLtvesKlZeW9ir
ngrdjbd9z6u0Ha2ImoEYCdW2RZQ5+a4dkuyudowwYDClzk8wuVBFrXO3fyvLUPmBYNHM2qSUOeg/
hs/EoIovfajxPdh2V3t92FbfrHCQ6obZlZjJpEzaT6bsuhOJifVCqSA5tYqtfuVHmIcotod/9LLK
7lSm2EJPVdPh80idUj/Ckun/FKTFqRelVfo5EXnxKHy1+ub3Ba8GMc7sBg09KeAkcYzEk8Fgu7dB
msbTsKFahjFOYanE20IjZfQkL3Tj+QhaIxygokpxnLqJeiUMtdMv3if/UBk2ggh0KNpzZDNyU3Jf
wns1cxrnU9YlBUGMmjodnTdq3LlbpE+pXlrVWbZW9daqVrApShNZcstP49jT6bR8o9TC5ddsnzR+
lg9+UC1FJl9QZbQeeaa7B8MWcMNlmk5I2eIGC6QBJJo1rnDOrq22vyi7N1/LMjJCqpOmfUinXqUI
VmhsZkfVb+N3BFZMwIbZAZ2kwDnABhbfIPdR+9vMghDEc8pQPStVFFlb1WHykWoykoSFHbId9jxH
4ScTWWhfGfFhbFxH2acZQAFPpxoz7g2qTM+2EhmK1w04mW1TDXTvJhd/xj+rT0quus6GYRg2vBeJ
excDpaq3aJcNz9zpZI83aG5GPcy8Lnd86mz5yIUZ6oLsyTGVsdsINShJZPz4h02XwODuOMEXC3L6
mzxBv3VT5YlEQMnmkMjJsk944LIBHae5D9KZRdKyroFbiKeXCEBBv1bX+/6pU4vuGFU8Ufhpsdci
lxEraTkIqusTr15qhc1nNL7Asg5GqTyp4GePFBcp8PKiGr+prTff1a4lHBwcjbpr3QXToUTfqgQf
1vMUVqUceQMGKzMQSU+cntpA1n+iAiv3GjSmiL0Mc73Y1lt5HDqFqD9IRfScFxA1boB7xPc1tc9N
45DxRh0Kr3OEcGPFVmdSGFPMnxjXb0fWWIFeOk62gw4u0g7OqIS7iohYOeSty5Zmiu188f2Y0w4Q
CA88N4QvhP+fMrhXAxtoBwMD6rGM6/g1Sl3qfnGoUt6zXecz43MB4bFoDyE8DV9UoQp3W6gyfeI3
T7/Rx1IC5j8DqtVaiyHRNTPu20oSAAgcDXfB0sffhdnXT6A+8hszwx/4oe78bq0g/WXlaf80RyRH
TgHcla24RysNlSfFLpPyNhAZAWuguGX1ZOtWUYErG8bd5Ez1E3Vm4ugclMTGHAplL6TPy8NcSim9
UreAqlZKwKapCGs8jzqtkUrSdWvHAnqmPrd+5qmpP3KXKT+kSkR7i09/cmVG8TQyXAZxYoXodKw7
GNvgx59ZvPvO35bpgCs2TMkRF4EbfLVCi56SQwvm3omM6By2mfjlwxP6Q88aaJL0mvqJrTqF9mVQ
Y6M7mnXjRmR11IB9ZOEf6EWHb5gQQ5EGsSX8ZZp/ExRUhR4zjdINNKC6r3pmnTX6g1CK9pxRmG22
ijZflFpOcXXIzJxoq+hD95cs7JjXU9eTmMaRyRMzylq9d6uQanehVfU+r8z6ZKd5UlMaqRv7hlyX
ioaqaOVLESlduAO9ZBMHdvK56Qb7mOoJCYU21OqtW1macywzGAZHhYuplmpseWqbte48+pYkP6pO
ODcMs5NQJVJVgxsjtsTnth3L70NcWczAusxvaxXJ7SbJSvmcO6BBXYnYxODFMbM4W9+y1FOuMJs0
os75moBUeQ1M0UzbodbDp4kycnlIkIHaCZcO3/NEwn5P98M/4H15EhxlkPUZpWG7OeGZ+/uw7vOd
Tz2/YC7AUfxt0KO46gnwMJaX6jlMhlEjtHhT9FA57FRLG391vVs9MpAMrWJtFT+KukB/JyOy2qlk
uE9gw507i3Dnkyii4obcvTW3EJnUBfmYTmofdW52P3VRaGxjqUxne0rwYmXl0ymTZoNrCKh1uloj
h02lG/qjXkbVTg/b9rkeyhoCuWxOzLH8gnEwk0RNV8LkRzfMbi+NasqFFL2sn0khoruJ7rixxYsl
wdbS1OKfICZeVYaIYBSynOQr3Reyi6CLiX0HOxBeRC7Y70DsJHsrLJTXtGghBHdVQ0xeGZigGIq+
M24nh+KpZwbGYO21ILSQ60mnX5XKfT8qSEXFntTQ1C45Y81TbKsJ9w7O/U4inpvs9LEhSMKnUIrI
8iw+Okkcf9MVq/gHjoas2jgVcmp+ZUh1O/qF3Z7bYSq/Jy3/NzFTdPenS0qgFX4uGHzEiYKVVYj8
uzs7ssoXFFBiVCnh8M+DPhrJVq30yFUj2Zvr9AwpJbn+Wrkd7dvB7ux6nw5REu3gMBLM/JPWMB4t
nG+K4xvi2HVGkRwz0yQDUAQ4Y3SyfGRIyzzUoyfFFzp9GfpNTOaW6El5ctRCnrVMfRJZhpEDVU2f
uomPMxQqj15jWrQfOi2ZfhVcsf5en3z1SY217EUlV302bbv+Wiql03qh7YQKuNNYmTxoIIi6Iz2F
LsqI0q1aD+2Bpk39pVdzeajMku5CEIT8p0K0nZbD+F10uhZ+KgJaXl4dNeNNBpjjh84hPxnpSMdX
BEZx7ga8/TYaEmVPRElznwo6xyjN7q4kAJaA/P40ApKhmIwfQcyLvXXofv4meJLBz2KIEDphdlE5
JPGEvIoSjf/0k2zErki0zo+92nLEsemkPRGvuUr+WtvhD19rc/cQdHxwWWTKE6n+REo6ZhQgZJ8m
syfyd+Ri5UswZREO1m1pTEu7y57HyKyPWh2H3ylPy2eek+BHaWl0ROmzhW+o+JEX1HacGpuIduE9
QkrqtiXRFt9p2Y8nWu2F4tma0TkH6pbmuFVSYDop6rtW8sUJVHnM/JpindUrfX+sYw3WgZCsxas7
Bu6Pxajj+qAhkNtgqGV5rEvk5rZDiyIxRW03gmy1tgCvuIE63HdxWCafMl1Y8WclRInqQCM0fRJh
IJ3nEBYtd5O1WvqSxCkXkqAYecG+URr1rKPvam5pE+mf0igU8Y09dX77jSW05miMdjDRl1GBaqim
nzpf7SYffuV2km+U0oqDnV/0dJncUPXdOyoxer5xm1Z/yadJhWqF0lFxdMt4irbKONE7xqSL/kDe
RD2GCnkU3Lki5T0h66T174ajKOGwmbiNDwAt2u9ma6XABCnSivYCLH0FbLRks9TV3BrLtg3+nXgq
KMYcJ2UytlcBvv6LxzKpCksz/OKUUCjfy2l+hUKbp/bC+iuYr6X6pe6npT/TK/yL+o0MaW6k3jxr
o1AvgCnX9mfGgv0FWWszs+8kxRzotgDZnUdADyplDOBE+ZUnsEDcFXhShwSsOI0KE2HzT0AgcNxc
dwDzz/rr8yMhByUTbJCIo3scW+39D0hNh0XewZEt6SqJ/iKXfAccmYn8ri7DvMGHDdpBD40iY2hu
CInmbHIQlEWEdR1CUV+AZ9VoIOQfnAzcLDN6fWGVGzvtHz/er7ULtcTeaTXgsLgITjgGawMC7Ttv
zkNjOJdk99b+wAI7a5Hi6ToTcyfGRa1H5E/HXaE6xm/Fd51rWA5Nc0kxSX+gM2glMsZrlNTqBS0k
vTL/l0HtFaNY8kwmgzu322yMQpDofrGULhaPmjIVF2ZUV4CWSzlKXWYh8sG2dlYNCh1Hla5rpgH2
GsmR8jGwx38otUyAEa86dG1h49TJSWBtoPbETvfjPC/WTvHT/zBYt3LoS31KtVdaU1iKciNGZvJ7
EebEkPLVTbJLbMtrf2Fh5+iIBqllpiD5aXQUXg2DzqYLWvd2iIv088fbtHbqC4AtamJ0cIogPenu
YJ1gPSeMHqzWbi+8VWunvjDsIKHfZzWCipapeILj3ag94l+5pCCOF7lugmNJNVUQEMtxALwutRI0
i2EBr3wYe2px9naqyUwu4djfPxKxpPQIROO6SiPHW6GivaDHELSMLWQAdkxo9PGJvL9jYknqoUK3
W8scGVXpwjPk2BlVzgxAlWjv7OzKcV/hLCDtVqykih/b/JUi/uXQPt7C1Tle+Anv75L5h1b/LwcV
tJlUiyErTirOhAg0/w4zDI/VxbHHlVu7pOIqGsMcQi0gBPEnnNQ8cZRlxtvHB7Dy9UsaLrrxoSaV
nNecWQVyf99Th+FnXF2cqHxfXsA0l0RcUiSGFH7e4WODH4EZ3QvzcwAVOGCLZ9Cw3wMZHvN+/Dnp
+XUGsuTlsrpAKwOF4ZTILbrtPCedgd48drzJF97btSOZd/OvM09aDRhtk3VMKvoEarqdUNwPA1U/
fnwqa+vP//7X+qqfWrRptVnKGQk4pX4t9PxC8LF24Is3kD6Ur8kqNs5j7egPDmRe3VmlFUYpvTGp
u338A963a3NJQuPoYR4OsaGfk1BT90DDApP+oN5Xw2Mjy6IHD6oW5aXpxbXftIh55EDxQUeN+Twa
DE4kQRE++gTRVeNfpRbJJV4EPdKPeKiaikus+8ZmxBq9MG1eP94s990oVCwpaSySf6U0o+bUuhWk
HAPUls6vQDGeeij/RaR4FMJOqc7f/PjvvX+7xJJNDVTPWI+iaE69m6Z0i0W5UdJL9BBriy/eWrCm
/uTWY3OqHYa0JSXIbZpcJChYeU3EkjUNMZq4t+yoPdGao5vAe05D/HneLNRaO2rH2Vfwo0fbyQ95
dV2KKZZEaqJqDfB8OiVAB1L1zIFWBjBGtv/4OOad+e8khDrjfxo7lTc3V/yBnzT1d34LEVSQE19J
W34id1c87eKU7PvpjlgSo2VD2aYBgkp/OLpaJsWheEDis5M3qtVsBrJDe7yKx5ZpVv0/f5VFz19V
Sq05iWj8IpnA2UKxr18ItNYu2cLgaaFHthHl7ckZ4KzR2+o1NZi++Pg83n9NhLuw9UC1fPiuZXtK
bOUrvUjQ7DUKToN/cWr13b9gOMsTb6PRqkdp9btpq+/EP/KacVKWXTztA88I9d4YCFZvO5u0ye6j
orxEK7b2zYvzLFDvsAvkgHYgrekElYPi9bhvimW0m67YeL5/caoaBA9uAQCRnhONeuMlGIH9dL8/
Xvxdj8Tii1NVxnHKaxPBrwbIK6qzefESy4coe7xq+WWsXAbSD0XF8nqLAJ1yGsVDYTFBdNWNN8CA
/6c59WgVh/Si212e14choaA8XvLV7xoTSy9e7GYuRwifbWd2ZseQxLboLlzIlTvjzGfxVxhj6opi
DzTrd2gZMT+6cYJ6MylvH+/42mfPf/SvxTuFuhk9gHaXCgbyBZDo4cJVWVt5/ve/Vo5DGw4WRgbh
wC9v01b/ETWXlK/edfXs9cJEuwIkQRWytMzOqhxBY9FpBNLo7I1qz2UZxIUwb+03LMyVXqUyZJKt
nxmmSy3Yd86lkuWKJTkLM61oOUMXUdfMeYy7NDIDr2uZmcrtvZ4ZV0XYbNTCXC1wy0U+ny5ouK1v
S0A811nqkpvMVLomK/XZkrDPVpxjJss0HSGQC5d+ZXuW9GQW7SIgdxVjYcBHS4jnnfGhCR7L+lKx
510vbjhLijJXKyFGgZxgp4wPQLhDxnL8X7xlhvVw8fqsWO6So6xqQdBXGdvfTC81gqOB/Svxre3H
lru2+MJymY0H0wS6dTeIwbPFSa8CVJverlt8YbxW6uqxX/5rYXz8oHII2rfr1l5Yb9arVawXGFVt
die3T3lyim0Oh+fHy6/Y7H+Jfvf5wKymOu50s/vhl8bR740Ll3Jtyxc2m06mLSMB4XzfTp4oaA2O
1sZEHOi6L19Yaz5Woc1cA+JlnbY1GDeuL+Uq7wbHhrNkJCtcxWAsiaZVmBg2MHm7PgNe2TRwUZ/6
yQr2UXHJD679qYWLzfrJGN2Um6OaaJmO+yA5z7cHyV3PNF6u2ihr4Wtby06ozYsRtQ5Gla3saOfB
hRd/7fPn9+gvrxVIPr2bJXbndy3KXlr3zYm+lNqBd+G6j1+YlkYlSqsQNNlplXlT1g/Sjq+7+Usx
7p6WcaeFiA9qQ3ycGm3fiOsu/lJ324cEN3ZDHjLgOF4Ira/u+MwgXemmlnxhCjSCMfMbgCty8yxd
7dlkfuTj3V7xI0u2MFCW6AHCFQzi95z6uSfCM9AsFB2u25klWVjPFBnI1fk0dYDqzZtjvHXZdN2D
sOQK87tAD4aUbY8ae1N3jCPbv67aFnNhQbmpAI+UXHM2wjbe4uyxM02Wv0oBy1lyhOWTXwwJVe9d
Ih/m4Ay/yi5d2JWVV3gpsg0wkElKJlHnxecYnrAjR/zj441Z8R7mwjr9CWQ6Q+0IeJLguLa1dZlp
+3jplatoLvxe6DNgqaiz33NeiDjIbfzx6tTJ1P/z4eoFXw04u9lN2puWf2MGiH259tEyF56vhOAT
Atf5WSRxsq1ye/Emrjy45sLpaUy8B5r4d1fI+ObH5d9vD62Xj/d95UiXlGBF0kiFGUY0YGNzM7UM
gF/rsf+LBswwmIeZnV0v3/pSbgf3UjF27aMXBqp2yUhFkeMU02NGajbr1X+8HSvmsyT7Guwoi9ye
lTtuuKq81WgaXgzb1xaf//0v95mauTFOA6eJbaIWMgeN10bTYmGajKbHVpQZ4y4Oqv6LDzGD9FLG
Kx6LzmX05uPdWdv3hZG29AStRFPGnR2M33KG+Au7PFy39MJCJ6OzGNJFMFaAsdNy8zkq+wteaO2r
F+YZmhXMHhbmqbM02kvAyS69WmtLL+wzD5qirKTOrtfFt6YPH6eLSgErl2XJ8BXlecAcGNZDhmE0
bzgJga+4arOXBF+hEZjMTbik1tl0w+jqF2ZwL6AS1j57YZqJ4wgoI40S4gl6Jp6T6nBg2FqhZJsS
Kq5L+d2Ku1jSe41wGmhjzrPVdGesqZo1xIu3i5W8lXNdKmMHcwMrGngGBl3+eRUvhy1rXz7/yb8e
gSGKR2XqOVccXTq8OMZLR7500RetLb8wUfrD6ihylsddQMDujZAsUw9zKW9cd3cWhppnSZtbAkOd
w67QBX9r5tvrll4YqiJ7pt59dh2HkQcMpmnVhddlpZ5hLOzUci3LHqXT7JzoiChk8abGjafETID7
+4vVwvmK/1eTxXCWKMGwYSDJatmZkZQu1x6q5sHOH8z4RdP2V23QEinItLivDRGsLiUcxcZGg4Li
CLTBqC68CyuXZ4kUDAymcRqnr0GOp2crlTuj/J079NAvtQ9WzmEpda1HMmG8gttJbbIvzlMOMyh7
Vbz9P1yhvnCzTZUxaTzXJXOzufHd6r6D1qj1ywsp6kp9VV8YMNDotgP/DJFT+nti5MTDhHP/ocrE
ppTKnW6WqE2+fHzgK6/pEjzIA2enw4jrinNGaXnkiCztS4WCtdNeWLI09F7xDRZvjRwSlzchfvEM
iebt429feUP1hTUPsnHzDPItCGxKdSssSJJ8VLUvXNW11RcWnbv2mNVzDW5u5IyO+T/IG67syxIa
yBAoVGMN++K2L048c0JNHiyD3tUCiktooJY0at7V88fTYZlf6OuXXvhf+N0SJ/pTek5K7097KG92
Hx/oyvu2RABqCjptMX3xHTlx1/2evQuPG+2tyC0veIC1P7Ew3Zapyn9LKWTe8DJ5pN5K+kaupl4F
JEbtfWG98LJAeVNSNVBLY/hi1cn0Wk3SvESduvLALbWno5m+HxbGP6WDEJsNR+dILss+uZF9dMPf
Hx/FyrvwR47tryBiJvnqWobHd1L7jpCrlzro9IlL6hgrtrVE/zWZL3VcZvtPmTOqCuPA8FLkRnr7
8bevrb6w3DYMkA018npXtqEz7KQNmdne0SS0Mlf9gSWYLVVb1xEmf6Cam43RCGGcffx46ZWnYQll
S/jIIGdUYzcV0UtrqPfouB6sKDxWYXFdtrLEskHOWjWqzte3g70xfHnIsLOPv37l1ixBa0OAFMbQ
ScbXC2PjDsnWLKtt0ovrIsOlimSZm/2UhsW4M1zwRU6+aSPjwtJrX76wWlgoUhdWp3qHUuUpgfxs
CIZHBpSu3JhF0GzEEJIpCcOafR/Kb7KJq+6ZQVzLZdSlCJvtx9v//sW33cXT3LR+5DYMxP6JD+cG
iUpV9OOl398fewlZAisfKfpoTDuo8OS+GoSzsdQ82BVxcWlI4v2XzV4ClJxCiQIxQBFGQeHoh/KW
Vv4dRa/e0ybzLdOgCtIy8Xbd71mcdyf1aKhQIyBeF8cK1mw492F6ukqDxrCXKJbEUeOhbAwmCH2A
GtFDpsoN1KAXDmPtnPX/zPAaCMagXxrqXaBqJ+RiflvNVF0whLW1F0FV1wXdZPRE6BA33EZDEW+S
PLuUVK/dosXLPFUt9KAti8eNuQ101cut9EtalZ8/PtT3v91ZAjZbNWGEvB6LXSCJphybIa1AuaQN
ufYyLzZGZrGoMjMdd4lmBtAQSnfTCPOUNWX5RUdg9OOfsBKfLDGaI+Gy21VQeNqN5omo8sbxUKXT
RvcTj7n7j//I+/tkL7GaQ9UIJmYBPvTSPI/qtG1L58LVfB/byM2frfuvwEGR+TC1QwQHaQdhDlOq
W4gxDs7Q75tBu4G6YlNANnPfm19109h9/Hve3zR7iVuyIMcs1BZ7iBJKtcUj8VBo5FvGty5WP1e2
bAldgt60GFytq3ewLMDvW/HEjhe2bG3pxasNP2gxGilGMfc8AXc9KIlxoVa2tvR8l/86jLCyR6Nr
YKeuquEZLsxPrn/hCr1vDbYzW/hfK+udrZEBs+WUIYIQ/tzmzR+6XS1fPj7StS+f//2v9ZlN1Ou4
YlPs3Hyx69orAc1e2PC1b1844yCNE1TZWZvqGLcFqSfPJTYkzL1wH9f+gP6fH28pLrMU88cDbim7
s2U9SPdU1peACmvLL14ixvvNsqlZ3uer4THZAD/pldPA8MnHm79mT4tnugqmMDPnKk1k7qFWgALI
n9FF6KdB5+xf2KSVE15CmKossTXG+wHQNPFdIgEcVunDx9+/tvTiDYKbpC6iiqXHwvdivhiGwMPH
S8/3+79LcPYStxRqrWXC2lzvEhBX0t6DwAyzC3d+5VyXeCWexS50ezBppXsiS91S2+MJgxvrwrGu
ffv873/ZlBmD/h9zQF3Qyz7B9XQj+uQ+TPur0i7bXpis1VNM4i2rdz29bEe4MMV8+3jT1zZmYbDQ
zZldD7XLru2jHdP7CpGDOZm7Pr5Uc1658UvU0gTHQK5ofLsSKnNhW9f2dAC9CrzFxa782q9YmO3M
QARpCylGpD6a7WF+dsjaB/P5uk1aGG0vkZIAbvjn0UmhX+01+IjENgB18fEfWLk+SxST0Ve1oqkZ
11OrIZZ7RiPvEDTXeaqlomJpR7YiEMjcDUA9mb86GpW5//i7V/KKJVxJhc5ShTsT4tz0t1nkB44X
VFSv/0qgMTUv4YrWduf/mPu27khxLOu/0qveqRECBHxrqh8grrYjM+x05MUvLGemDUKAEHf49d/G
VT3jUicRM/E0vXrVysyIEOhyjo509tl7nvV3xgXIhVODTuDtKfkogxzVDxdvYxYcGtMsF+SMNljc
vWptl/aqpyw0uL06PzpLTWtWa/N8LFLiVuvSTndGP25QL3nlgtHMljiGFcEp1GtnaG5yEn8E4C0E
ke+3695c22UVZzkB4xKO7BjuEUWk4PG+YEtLk6mZKji0OgkVE0Qfkmc7Opc9T9AHAbUGGa+6hXF1
ZFSHtZ45TVS/Ybp6Gh/K7LoLHlcHRTmjzYc8ZUhvkawHrah4kkl6YY9aWC46JmrkoAcpHKtad11d
gpOH+eB59q+74HF1XFTNxnjqrNr+5knUzHModITOdOnIv/TqmoUaTtSYSdnZ3zIfxEellYNHtGKf
r1qMOiqq9sAJ0iWt/S2tExU2Tv8VvCk/rmtbM1EB5q4SIgj2NxfsBEEN7iGQsmVdeF3rmpWKskoY
MinGk+GAJ9vlONeUJYQTzre+YEk6LkrKshmBjjCevAIq9SCymcJBKtQ6DOLSvrQ0r5qxskklEjKw
4w+Ai9SOgbHqsc7j5uF8B5Za17ZVHzwpvC56+5tBoETgoRyPgiX5godcaFzHRuUx9CQBHhm/zzis
oHBqUNjW8SX/u9S6FgZDrQY0gD4oh/q2AoHZ6Js+IEHQZr+wZ8+G84tY2J6DqXdbXgT4r7AhKvED
vNlfiw708f7o3jVxLcLBzC8sz4UFpOOlrCHr/MER5ZMDhM3eg1DHDlfv4Oz17KsoAsAiqe2unlJl
VuWkfAKrwqOyILvjUFTWA0jNP51fRAvhpY6dqmsVixJp4x9dxqq7PvXtzTB5YAjreArSL5GDMS+9
SoMT3dEMegTXOAcHb/4D8iNfqqYIpevcQQTgzlVXQoZdW9t7J0N1aRsP6bNVjt2+Ba3NxhTt6fxo
La1bzaCLPvPzTNTxcxOjonMEUBu8g1a8uq51zaB7MBAyq4K/A7Px48hpDzLMi6qJC7GmjqkirM18
6ARUX7GMPg1VHlrgz8N9G64J04d0zMLcuHTptWB9OsQKHm4ASbqrvtpgSA660bxLDVyyEZWGiOcu
OCj/1yZuaSYOPnUTt50WUha99aXKT4qhDg7F3LGAvlXafLVstu/TdHd+ahbMRMdcFUnLjQkx6Ffa
sZXpNjuf8yensdZ1H+3AxPn1/GMW1peOvSohWceJldOvrIlR122IwIbizIURW+rD/NB3ThFaLRGY
cRT9aoHdHJvRsU8ciGuZXxQs0QAb7vk+LC00zchxb2KCJ5SVX/3Ee+Eo8eONvG1ldQDD6ItIk10t
L2XlFzywrrfIKtBZyrounhs/6p3t0CvvBA4+kDszmrf8wrgtPUUzeje329HBFvXNsSS4LixH3CuC
43fvgrP6/Jgtzbtm+RVUcKGAnBXPVWP2IeRCepDbxe6FGVmYeB2c1VlgjqdNXDwT3z84vkmC1gPb
gV+234VIIShTXAeSdXWQlg/KeWxQbfPkQ7pnFVfgfI3LS5v60gW+DtHCJQKIjbM0exYNe/DIeIrB
yz2vrHlVxWP66Dp8wyOOokznupsjHbSFjLGTpT3Nn+e6fpRe5d0RDJTGhWlfWFk6Wgv8jiUhUVk+
mXZuB06eQfMd94OQvGkvxdBvwIVfhEI6ZItA+AlAD9t/Grxsw+ybsrJeI+YeE8p2CZwZLXNIwTtf
eNTcV453wV8uLGgdvKVcXrv+/FQIl5VBlpbFqhivozUCn7e2x8fCBFYmotM37pQxffFc8MjZbiIV
yGFBnm4zSYwLXGkLe5mO5FKixtwMMvqGG8ncXXuuOUhw6NMMrMdNJz0JsSWkDT+e9wNLlqr5ARuq
i0Y3WtF3YNizFsLAyUOSSr5KIUx6qlTWJ1DovHgvt/A0HewVg/+kMKq2+pEY/W4Ox2Kju1dQgEjJ
I7T1juf7tLAUdMCXAKu1kZuN//2N3ts2Eo56dQT917U+9+3dptYPjspnKdQvVi++gheMQMQJKb7z
jS8N0Lwo3jcOsDxkE33ve2xDv8Do79u++8Blu6tVd280V2ZNdPa3rvGhMuNN3heIon6pI5xGFRiN
LW7EK5VFF6bhDeX1C0ego79yL4rb0o6M74MpzSwNKwXiRRIqMP22EMkZh7wwNzWkDbNPNiToRivg
wHuCHcerINpwgvBuAT70tulEH1iohpDWLbeIAEO28BxuPp4f8l/bG9MzDSjjTmIIlWSrknWfbcN9
hBrjfVVDyyAexer8M369Ipk7u+N30yqaUSIpm2er3GhSyGg4BiAjUFG9JAP9S7cOekXdik0P2EbW
mns51mpFcTUXsIRAxULiYHW+C79cmY6p55VBcE4qKGuY+6hJf4J6N93aoJefgiopaxQeQ2sPegXQ
9Dr/tIUO6SlmhjLhFCItdN8PbQKpEN9ctT1UBVKb8wuP+OWcoEOaHee5l9Wib8w94MV2/ADtUlAR
c1F7V9XA4gGaLeeUKgiCuXgAdFpuIySbttAuuhT0Lr3+PHLvlpRioG9MQAi8Z7jyhW4aOJ9845IH
/aVN4NXnh75rnOWRiQrViN1yB7Ju4EQrQ5xw5+ULWZUG8LsLi2qpE1rkThqZgfM6S/Y1MytyAIKW
vYBSsx5P55fRUvvato1T2ZTmYEm66Sv/EAG2AiJk5ayua1yL0g2RFgMZJntfgaFVrFCBA3JwSDy7
z+fbf8OX/pv/xCxoVp17pQkkB6bYLuGhiZWYEOKO65XAQVNO/Ym7BcI3yFiGgIs92k4FxSxi3XbE
vYQEXFgHel66bieaTpU/3vSgFQwEicIe2jkssV4gSXwhAlmYo3+j10jpkPlSWXuvcbr7mHdQajag
UXwp5F3qg2bnIwONWGE5zS2tCu4EdWVblRGOkQH57MDwBqvt1ilUyPLmukWtbyjwwFNKgJi/4cid
BMxSNHRp9Pn8olgaLc3smRqq3q5rSGXG5keRGMibSlzbXNf4/NB3Zj/KhBY9k86t1dGXzmtFIGT2
6bq2NVNvobDqVyN4BlCWBlFdH7dZlg9Q2vnWlyZZM3QSEaNTkKret4NT9Tdj5Plr1MGVh7QHuTwy
m9euVs3ox7q0hJ9QZ8/qXO7GIaFiVzSE+NvzHVmaX83mTUMosJNnYxw4hdl9SHKozvApza45JTmm
nrfOSRVHA7RG91lPyupkNVMu7zvDMg153RrSk9esVALCs9COVYYJiUbq+MQLAYyFLt9VI6SnsCPQ
5Kdtbhm7PE0VJFtxeu1S/+d1jc/r650F1G06QuHDRy3lm6eNwH2/scR1VIqmnroG6KEps5hCyqLs
PwjJ06+JRbIv1726Zrw5gWJQ6pt4dehdiFXrxjXAwsU1CWYsHM18eyuy6tzynX3c4pAQCScLMwKV
juveXTPffoCmXQ6Z9x0ZTQeqNqhyfKYNJDiua14zWiiookfQn4ohe1/5G+GiHnGSRFzZvGazpIRi
b2ZyNF9JYq+HKeq3DrD5F3zbgkvQU9gSOhEiUtLYQbx3+hDX0AsGZ/ulIoul1udL1XcrHnoeGPke
ooBB3tUHewK9dYIquAvvPm9Lvwhh9CQ2qHq9rorw7sQvpL3yKgu8tBEkDTfJdfB1x9QZPrg3IFcY
ZT1Ebsu0/zpxtw8rrzAOvpLX7bp6Rpv6AqrME0hQAjnVSGIgCRpkMN3V+fW5NEqa6coIArxRAslT
CLQgyIsgoOK1Hgl9/OH8E+Zg51fzoJmvsnrXRSzMbvPc3PYc8Y90CMT6vMMUI7JLm0vMqksP0ixZ
WI3heJlydgRw6jlg9OZAtStuzQZazhfDoIX9XicBgVSXiGwoz9zEPu5JaLcBFHE1utPH1L4y0tLZ
QEYLlJ5jOfh7WQy4u8Y5JYkDw6ivIgdzTD3f3U6mAouq6G+9EUQjfQuzTpPpwtlhYRp0NhCZDl1v
Q5n+VgkI0LLHOmV3TLBHu/QOFRTlLpj3gvPQs96jk0BaubHqrVQddH1baMddHWrp2e7R7SWwI7N8
d44sMSo3a8hTN5MYf5y3iaWX10JpECb7sRPXzk5kKWoLJC8BiUva67ZjPc0dm1U8SM9VNxIFTkHd
21COQLR+/tWXplczZ6FmuXVeNHFgU39HR/EQQzwyINLZu7V90/jXscRilWr2DAk8MuZG2t/apDxC
wslDCRs0khIxXkqyLE2DtjnTsastiIY2W9WUd2OGwGKq1FUcSnh9bWvOIZ5Jjcl096r2j7Rt1H4y
oNN5fhYW3Lae4I68ZDIZZLP2XoSYiPjmrLVbgBlZ3lmOXZbXxex6cjtKIdgF9SgMkOO8COHEqwT/
cF3soie1PS7tDmqJ0c4WUF1a0ciDmCUFHiw6nR+khenV89iAhkedmzXOjkM+0AtxwXoPKlOIZl3X
vGbEsiR+mlHbQTYOGsuojKD5AaVs5va65udevYuORii+xRWLqxs6CYiMU1yxOBSRxvnWlxaQZsZR
mwFxirwHD1Q2TWHuw2VAc9emt2Uz69aff8rCXqnnrHmjcPFBu2ZLnEmEtmPfQkQR1ZypBwFPc4rG
1/PPWZppzZAV8SUU31Jo1kBbJgDlzcdRFNeuU82QQVhWzPpmw60QCkLipCqZf7K63KDiwmQsvL6e
s/Y8Bcl7GXscos7Qvva6/h7qeJdK1Zda18LsvoYOWwkMz44NUHDeFlGdbIeIsEtAp4WlpGeqeYal
aVic7WIH8Vxrw0GwKv/sTtCMump69cQ0z4uunJCN2RKr+ypaCLJB7/1S0nhhQ9Pz0oolbQz8F3sL
G0cXvJcBhHfUGEJ65btvz0r1BorzLuVL3kqzfhEP6znq3sctI/jK2Q6iwlUeqNbF3e0wdMyCyHqf
FCtokk/3aQnxXNBFKAiMQsLR7tdGiQW+tSAy39+7qPx9LZQD6Ue8ZVKhDANyi8osiPgQcfwxRkBk
hdSfFAKkkYJlK0e56lqUqR/tUhBNfoUKo1c8gByBfZdyYsXGpo7xDRcn/EOkILgRmNyE1rgNqQKU
wvU+/cb6xu3CSc7ymm3CLLAR+wWpD92UyHjdS3uKvICxgjkseBPRWCnWCI4jYwnRdQo9WwO1FjgB
uApsNqmwk4+AOLQCCu9F387k1QM4vtXaS5Gde7QnKPc+Msg/e2EPRTge5vbk1SFNaYwi3qry67Ct
Oe558A8RJLfNqTuyKsE/54JYD5PomvSYIakn1oVC2u9RmVAC+wAJGXApm6yNho/j5HXlN7cwINAO
ZCCUVGkxNBb04ovhu+RO/tIXXH1JEi9ObvqcAWuD6wHIstIIHPBBZ6kkB5Ssa9vV5CWcQxA7goBj
5jYyClvPS+g6I4nphZDMtpsLKI0Fn6qzc9AsSQsBVv5dz1Cf3cwrlfoOdE6TyN04daaM6zZ/PVMb
dWnRjj5qQIQwzMAz3Om2YOl0YXtb8hr6BiSmFDJjjO0ikvBjNCQ/o2YQN6VTHc47jaUHaOGjVKKF
IGzNdhxTFtYIxdjKK519M6R9sjr/jCXXqu07kCLqK7Pq2U5x/+iprkEmt7/Wb2v7jjTd0bVl1m6F
A83YnuHmqGdXkTg7pg6HiGyrFengsJ1oxWPvMmjvuk5OVhAorC4dFRZGRwdDjI3R+cpz2Q5i6V84
BzDZMS5KUS5Mr66KJ2yZoBg4brfcYBnIaWzjQMfU/eb4ilywtKVHzP16F4HJTHaDB7brned4LKwr
CEKDKz2atQ3o+vwCmvfgX2wGOo0M6Wy/rzgeYdvDyTNoD4zl2JAnUmGTk1itQ++xDfiqU/L9/BOX
JkUzC09FmcsQf/1p1XYzPttJf7qubc0ccA/s9xY4B3kgCYSfQZY6Bkl/UbBnaT50g4CEt1NHMeQo
+16owGZ19XWMUFbtO252IdRYeIbOKaNoacq4TtAFxnIRSBkd3s63irQXQFYLE6BTyygoE6eqq0AX
VONOlSGrQz8aMSirL/i9pfbnOOfdqo3JrGvUDP6uruQPMhpJ6Pb+JSjGUuPzpvSucYiyMgeC6zj4
+yZ03QOunDeF4GFo7q9aQzq5TJvHkJdGVSt/C4P7xH4wGO6nrmt87ta71ycRqFObfPJ23CAZDxUz
EzdMRX0J2rq0erRNjTqVXQGWhZeXkfGZzpfZcvI/m1ffauvcGnFDa98Gb/r27eaojXGVCnBME1x/
6U80K25b4mdJMva30B+s1pEbK0AA8YjrpkAzYq9NEUeZtL8dy/rQ+rjVQZRxiXnn1+MPhO/f5zdS
SkZ1Yfa3ecae5ABE7ggms29WNYvcn3//X4dfRCfWgJoOKZG58Pd8Hh0i+vvel9HHMQbRBTST1uef
8ms7Q8r+7x0Bh57vuiT19zmOCwFTbhMaVXOpD0uta1aMC7SCtqZst60LsgIWo3U3k8fzr740B/O/
v7OxGkd+AxLi3h53d1bwpkGWF7Ny27WqWkTXvJJxqgQ0cU0eQJVcAUPOkGJLt6nXUjvdVIbdkati
YKITCJFWqhjF9BRPGjhSvkMt7wokGa4KgokubMatbMCN4yhvGAG4hta52sQ2osjULcsrV5Jmzf1k
lgrgZG8/ehVb45RTrn3KHs/P9dJC0o3Zlw00fI3kEI2jcxCoCruHZlhzFTyH6Lg/CpiZnfgZvGnb
GOaKJoCBuUZy3dTqOD8KAWWJM6u9j2Or3UqLxbsuYRdCx4WB0RF+I53yyB98i6Mi2nmxhZmts7Lo
VlcNuw7v413ue1AFsvctQohDLT2mAjCRXDvumgV7AyWe5G8vT60vEalUWOR9fcGBLvgHHeBH/HLs
o8QvcS8Ogc0xg+ozlFjoGsWu4+a68dG24Tqdz/WWKOE98QhV8jzAdd3n840vvT/9u39D/Az9cNMr
9yCAvWm71PwsvLHddmA/uqR4sfQIzWZjySmoy+JyH+OSeYXLBz9gfVqFQ4aQ9HwvFrYxHeDXx8Rx
VGOX+9rMxrAlM/WaMqKnxqmcEPwhV3FcgTBC25Fz6o61T/JyL1R57CHdG6TWxWh0YZx0/J6QhoQ4
SFruJTJogVQ4cwgJyefKF1dRVeP9tY24bzIl3CGNb1AJXwTtnN1qgIs/PwkLXkKH60nTGl2EoPGN
AIN/yBy5wwXnlZu8DvxmfutWqCaBnXUt+eiJ1m8ByuHXpTCJTjNDhDnGjYCN2RRUMCNrP41VeVVp
FUZdM+A8Slyjkg1Wp0/YFwiCNq9d3jfpdf5Tp5khPJ0SLkwC34B7G9SRF2FDL95MLM2qZr2ktjLq
1i1alyCzCaLMcLZl1xXr6xaNtucymTsApVsjD4htvsZAhTx0Zn6JP2XBL+goPRt8Yh43jGw/ozWE
lNsIiyeuvINlej+v6oAO04vzGNcqhar2+eD0AGnghJoI41IV+a9vVIiO0VOZ5KOE4NEBwgp8o7qa
rTnixQDyv2UIrECzmnXnD513EQC6MN9sHsr3Aa+Lgl8+2dleZPIHBeJ37XcX1WmX5mN2fe8aj6yp
7aExiMWUqwZ8Ti38Q1zw8QaE25+sFiec6yZl7ty75wgoBxvTBItr7SK2gppGjhu01TRciLZmf/nv
F11EB/F5Tuq5GSX8UHeZs7drd3bXx8hOPrUyNh46joTgdT3R9mcwl4CFsFfwHemUHmQ0yNNkGvQ6
3AkQmX8fqMhgZcMjK9sranlAU5b8ruqdh/PvvrCh6Ww00KMpURtbZXs5TNa+zyt25L5TP0L+8ZIU
2MJq1SF9pDJ7G3XX2d4z+EclceIoM5Nuzr//UuOzUb5bRdKYWosVZrYfwTB61/a40O/i61BLRAf0
jRmbcFXat7ue4MJAtc4jkPOXQuoFt6Ej+XLHTzkhCiTPo/WFp/VedPatMNt7UMbu5+q3THQXTGFh
knVEX5RaSDhmbbsbp5Z+AV8Y8n8ILJJvTVZcErRdeoZmzpECLTMuGVtgE/pNVCbNY1N4Rzf71z7x
Hz+G/xe/yOOfplv/8z/x9x+yHCseJ432138+yhz//8/5N//1nb//4p/bF/nhOX+p9S/97Tdo96/n
rp6b57/9ZV00vBnv25dqfHip26x5ax9vOH/zf/rhP17eWnkcy5c/fvsh26KZW4u5LH7766P9zz9+
eyt2+Y/37f/14dyBP3778NxW7b99/+W5bvBTxn73Hc+nlmWBetyaY67+5b8+IdDEsXxcz9lk1g4s
JG5s/vjNIL87ZMai43+M+kizzneetYRm+p8fIndHfTRrOtR1zd/+9WZ/m5v/nqt/gBL+KAHAqv/4
jeLr790vc4BRxbGZzILepktMPZzN7BiEgwlULFBfEcTPbO1/bBHS2tYWAmFr69H6iBjOuG34Lftg
moGJLSZQO98KkoO87e+pE8SfW1AuEu8DmQ5CHln9YLh7cOeEbbqvcrmZens9bexa7eRrbYY1ZBWQ
Iv3SdWpTWDFEZH5W4mTCvpJ7PgUDDQprxV7ybD184tN95WXhHEZO5FNmroq9uxFrY63iVT7unU8Q
u+nCrAvcZJWE/vd05T8kNOzL7D6l2RpVSBsQSpVkDU4y0IhawVw5bxzzykTd0GGskbauPtgeiF2H
jV+z0BX2OhuTwO1eiJOuDDqtGxI0/mMcx3iGs5L9YxYZSALc1ebtwD86QNHl0Qvnn1l+B0I/B/Jy
OciNox2w+sL60AkVdvmeJ5+R8QoitWuNTQkGLaO4TUDcP7YAru9YtTKLNSgVgjLtVq1lhmX+iU0f
MvNQmc3WuVGO+cNss8AgB4d3IFgfVqUFYQ2UsdZ2ElDxZFbZgcbb6GsFLWCxt8jeTtbgAES7BfRS
R0B4b7j1Mw+bwN1yHtR3kQxugLMu7v3P3WecJLuH/GO8GZONvbVf27A0N/lGmh/MB6DTw+Gz/1l+
LE7dtnkYm0f5E4oncag+0VW3VZ8auufu1rcDs/gB/eCw/tgc4mFT/2z39V29mT40u2iHRD9ZNWG+
4SuIu6s1vZHuKg27OEzZJ4+uJ0Bmo8dS4Y06EfQitOLQZ6Elw3j6GfHNAAjSQG8b4QaG3KBeGCI+
WycGPGznHNvbbAj4p4SFXvpIsE4E31TlaaxvLXNDP9hxkNzbbjANW9Zu8AffeIC03n17m4Zq3ayI
ebpEFaoRDvzLrqAF5FAUlTg6GjVVuOY3wQt2dJEpv6m3zReyb1d0M+7LrftnYPO/crkH/qOStXxt
dIf6Nx/8sXwpPjXVy0tzeC71b/4fdL2z/Pey5908V/LlH/s6ey5+1u898PyzPx2wwX6njsMsQlAm
AukKMrMu/emBDfd35sOP+p7lux484wxM/ssFM/o7Lh1AwI2bT7DdeXMZ5F8OmJnzRx7zQBViYWZx
1/y/cMBvYe5/h7+ODRyoQ5mNd4QHBiu3dh3COmAdmZ3ZISr1SJCYTVBPM3df3HwxJPhaCQXtWMsh
yOQ291B38VZdMYKB3MBhsqR1kEY2Wxl9vBqcMYP/scXKK+QGNelIA2V3SV4eS+LUwOcMz+mA1U7j
ch3bJAvUCFa5oRw2tt3CED2ygeLxhwjuTbUvo13ej7V4TXrvzh1w2Kj8/GCgyiCwXIiBy8SDcFkV
NJX/6FcDCfLRhS7w0O0VyZ4GmoFW0oZIsNxT2gGJY22VZ4iV6/Qj6ImmzeAiuCEKLjEunkwhn0zw
RK7m1nAdYdWXEB9UK1t9G2ZspR74sAnmztWjuaLCzXrpFVY44QURXGV3ltcLBEKkCyNmipUflTRw
RxQCJjY2gskMG1W82qg0Chzbf5zHAuxgYsVdDLovixui6JcCoXhgcDaGqbk2e+8RBBZrEKQemjFp
NrE/YmDK+FTn+V0y/67lUzbfRYVTnpSryVJ8VXkfK9X2qz7B9DseRiSP8uDtLUsj+5FNX1gEGgCV
vKZd9Nhy92R62xFllwFyfqtJNl/BbXOK1LxNTqJccyNbC6c4CXhFMnYhzjxZqIYy8H1LgIWknAI/
rjcgj+qBtyQCfKhmHlgdnzZFZHyowDKD8mp6MJ2nSubHPI3qIPa8Z9/IkSvAvSOgDnVg56wNhja/
hZjtuAU3jGPbu2TwPouSYp/yvceqxcROPA/nP9gFKYJe9ashD7A7Dazf1R5EpFuwFGUp+lKxIQMT
Qbs1C5YElp09UY9gcffTDaqNHhoH7+6L5lvveE84Hh4klR/bHhJrGJukNl4AgnssWoi6DfKx7rEe
sSJqlFWB6okIvFGPAvsQ5821bTn7+cu1UXwAm7YRDhj4TSfdxwE7Itg5jm9WZSb5k/KSbWoMP1Dk
dDRZ+kpU9ChnSk2Gkt3Wx+VZTGXoeRwqVHb8yjrMrc/wsMIvQs9o7iCGEpQgTtnM67qo5JFmILYx
Gxg061ZF1n93cM+NWoKZPNIzd5MtXxnuilDbHL+Ohdy1rXWq5t60Ap7AH0PuVV9qnKcCN3a3rLR5
KKKHvBZP3FMeCpqikBAXO6OJfhuSfx0d8+DXGFo75q/KFHetY6wGwR86knw1ok81y7Mwzcnr3AGD
+2Jlpz0Cnpi8dhUJezst1yhnJaB5i19VORkQC2s/oWpw5Y5ZFVLblpu6Sm8zTul6dIajyBG8OHhj
YRhO2Hb9QcXy09va7yiGBvXHcTDIzWiVt15iPr/1DiyCT++2gb/C3Pdh7dtl9d+9KgJbl9jMtxk2
YB1mbBtGA5EtScNapHsXvA0B1HuefS8vIIlonQZJ71zOjiIZNyMhO9oTGqRD3wYchyIpUcuAOtdn
1/Khc1gZgZOAUUJGU4vkfXtLRvngPBAKOyiF2I/NBOsmd5WDmCztrAdwgq4tYQauab40Nh5JKu84
fwu1fvussCiK2kAhwTmgSdGP3E/WfQVS4r6cxtDv8o9DFVgT27YUqNZ4uMsb864t8+fEaNvAsNgq
9YwbJvLnQjh9IIYX1zBPU0YfaaJWDifInjQyDhoPlTXGUCQB5B4irLoAhF2f1SQCKJUWQYL+TXgv
I63ioHD5fn4M7aPAaOuf9tzfyjXH0GTDT6CRVZDUc+9Z1wbnp8p8w2/oc2W5lgmWS4rzks7yiGGj
fOKeCa4sevLRr3mYkN67KyOZrF3v1CfZrpXmU2bj1F2m+UbVE0U1+Hgg5fA4f9ufMEmDBeZSABX2
PkGUW9EnDo7jIHPpCQCblWOSF8MVz8z11qZhP8cFhrzjNg0GgdEC48Ma6Lr7WqhnS9on6uNjVCGE
XBXfB4jxBdKAL5fPphMprO7kExBGz2APlqHp5s+N5e5J5X7LGNaQrzB6A9xSIIEOjwd/LeNoVVNs
d26EAUSgEYWpve8LDCmNRgoOf3qqkwY1cN3R7J0j9dDTt08mLu8haHWcLHon0zxZN2lsws2NQP5V
PlD66HMsxnwumAQjOrkrpHkc4Ndi31srp9444DeDX8PX2p4d6TjuWTntPOFup1owYJrQA5K6Yxil
7oqBInSTqFMd40yVTVA5IdCSQ7wxhoVDv7s9lnya0mmjiEgBTo7EbkoonH8LZeNSfKsycSER8pax
0VeHbWNxmPMBmrytnncXSKSF+JChiBlaLjbogt8pxzvmvXfE3aSBKi/53bOwvskI1Ze4QFpPDZs3
o5NY0zG23DKqAkbNUwYHIAW5e/vQ5LDCJsVkMXlqvHiNlMMdEfJ5/mZbmFgVY/5sZHgEuNppQO1t
DJBoINrsuWzsEx/piff+0arco3SSBHx19TFFjTm2GwxWa2Cu5xeQo3nqKLmzEixQpACwaRauDKVl
4Fis1gNwL0HTnYRqEEsh3YaDoXeT08/43YgzGCE4yQy7wuoC0vC9Sws064NLJxnTfd+7+4J2AHPB
GhoT/+ki/Keo2zWvjM2bEzCscoVMzC6BW2NweCOcn9mYp/M2/AZx0SfJBWbUnuNr19QR7JDjrdET
lEhD48pbG1EbB5b5oTGLY+cWz7Urn0uKddaMdtiwNA5NG+uR09u8ziAUbMFRlVb2PHvm+fvmVLYB
dBI3uQKuwsqwPfLe+x6BQG0yELE4BI4WqnTPcTndxdy4AZi0luaDH4EkYjZLlnMs93kOjEh8k2p4
mOdqdvjgFYNBOg9l5BxTYd6xrt5FhbOZR1dy/Eqy/iR859TO3rMx7WMTFVOQAto9bkfVHDirdpTY
cEHzntKKndH1KwqHkQCoH8h5aaDZQuHDPj158GamAysvZLwqREaDMoPPHuv+pQApfZhntgqQ8lAg
mwkjA7Nb8O7JsJEPBQDw0ID5CVoinlxxIr71UoQ4QqB41TzVBTvODtuVE/h22hKUhuRUYa8bJNy5
zPCThnZ3meecKugZhPe4+rt43/2WFdOn3QOS3MEVFpCW86nr/eUuBhAkaqZhhsSWx6mRT0TlT/VU
Hu1cHnFwOQF874SdIRHN5XdlZ6xZeXLs6aaziruoLY9jUh6tyDuk6cohiBqGCvB5pZpTxPfUz15L
mpdrlzt7lHp8QsySA3YQj1tJxjXw95I0z6kq7gD3PWKfRwTmP6QkmBDLSObXQYYwSim8gSfT16KK
X+0hRRRNg3jo4DTtFToFjLyZhDLlfuDa1REi1u6qSXofLtNIV1leSFxEiMBv/z91X7YkKZJk+yvz
AZcWFsOAx8EAx/c1PCL8BYklnc3Yd75+jpE1t6vy1lR137cRSUmJjIxwd8DMVM+iqsVtSsJ4FWCM
sGwGI/uZl6nlPR2tldqUR8ng5zYkKZbGUWuBhsi6kBIZc3hQtiEiCQl45vB8SH0ZxEuHmjy3mrqH
qhe72CLukrESC3ehHOre7q3UpXprOoVu1DYoWLuPkN63SCqg+dzmGOnqSOoVScMXqQ2/Oul1pLof
SbpP6sLErkfMmjo5cwqaZywFNnKyhJs2Chp2edDRzWQNOialoFBjFOmike+oLL3ASFjr+Ql5Bo76
Kr6FKd0tGXXQA01oebqpyvFLyiXWy2GBaUsaIyMuxYw0eOprcFBGkjFJA29GkDQjlJVI+yK8WivA
T1XgtSMMfpmDG5oJcrswo6eWIc9ccEWJPiZ6b+zSCZFmkvCXxosr6iZteS6BtFRfLBuxkiqRZY4q
1hzWnlnmD9QyCTUsUexWG/1AT5/jDKiHDq89S5pbj3Eh6Iy8V6TET6Vyl8UAZ1OyLcz0EQZg0DCt
rR0FCuHKpk6jV0V85jFs3jKqrzEEdtVO8ZfUZrZFAImsGIlUjN6+QZM84h5vJGDIgrTn1MRnnwD5
qLGantYkmbaU1qaTUeT2kxs303sazOsB5S5JjRlxMbzKvals1DyB7IWbtEB5lIns0xYrZdbo7GsS
NYH48JGKSL+NzSdN0CVlgAvHSWpciUoGA+2EEjzt2NYG+uBZ9kBz8RuRCMaQhs8AzxczDoE2pH0e
f0PnOVHcNYnwHY9CyKKSm3RJwazuCTvyE5opfKTKW9Jmr1Fg3pb1EM+hp5cK8DPISCOcT52ZPQaR
18cGQI14NNqQ3Su11pgewd1fW8O2bY3U4RI2cqxvQxI+cjzxuAgp6zL9MnTJa1vjmgfxsFsy23xS
3gSkWdabgN5jUlzHKf2sxY8J7DZp1WBTnWVmsYvS+MEb84bYe1M57ozudWp+iTEzo5BM1xTchB7g
sdZVdIEYwMa4wXQ7A3cTvDTesbyDFVedIYMfVKaffaM8taDxwwS/WGXAr+J0MVr8vMDfEVFO+TSz
cBIXbdV2GdOt1kQlFAlP0tJ7YVm3Ikh3NSD/ckTMRjp7Dc8fo7jAkWIihkGR8COoodvTNTYwgTm0
wmceWhzXHu90RZh7BJhM4/TaQhTAc7VufcwfZobvSgn+Xyt0v5i+yqa5K31xkgoZHJDxWoTbOG/e
xNtxMp8GQ8PYlhmlIrp5C3PFDsOpsjMJG6XGMx7w0mGnKzDzzqprGaOfBECsEsY1S6BwbDPssMVk
6ZTow5GW4h8tvs2xh7ExnuYk3eow3ii1VNplhlKvIDERwKWr4IAqwP7KrPyMTi/L5VtY5caIWIQO
z9skjXEEtpgbiWU2IhqzSjzdeo6eghFKZTAtXXy0SB4xOl3SDAufY0iEk81OU+EcJFP+KOPi1NXV
SZ82pMlOjRW6XNNtw8pPTQ/aCc3VxIoVy1Kq85MZ86dUYjOC3fMNrjOjKfFOeA2s4nQOT4rBXwSJ
g2kUsR3l8iva36aOIlmGDR4ILWP5x1h2hp3mYOHUXnrqdDpy8VFVDcE/7Jvv0W7Fp2sE82Ji7C8q
s/BwUBzyPZIYOD6oB8fk5oHOeOyFBPStadnoRIbLW2R8s4ybZNbyV2Fo+6GRVTd2NEuCDzGwHIvU
+bYddEZLwRrgkQbikBaLo6AuiL59grnJy9kRKylmCyiIGSXxLSj3GMhq3cSahPnQFyumyZvB0WeM
F4S6Y6UP9VMfymQhMpaHrCpzYwc0/BsZeKmd/DVlsHRkiTpYTxX4/I8pQ66VdTDLMEP0VoAYLqdO
WmGKcZq6aTGiCVfpLaF7AiUgD+kjy6rYDmm+woBZ01k2ZVcYqyro7nWYZszSWwyeGhgRdI+uzVBW
sEzRlwFBvlpNEajGv0511aXe45croERDpmuY6L2r/So6z7pK0DwMcFVW5x1NIGehBbcnqfILBtp/
lBxYTOKNN6b1rRrPswKMoc/AguFg1nbRwDgcCaJBZKMFhTKF6nORiQaZdQrkj6STR2hdWE7d2Kau
No83kVBymsisT1K7AVrGNpYoZCfTWfLGWSEFwyI9aaMJc85hlqd9YokWmMNgMUKREC5AJke+KPiZ
Sm/PaBub22VOUuRGuJPA3Aqy1AUJCzwdq7isoMFfSYyJDhp2/ahqL2mr3IN0ZBZ8CN5cImNHC1RH
T5DcmApCT4/K1KmtrrIZXcMBuavaFGt9NB5RqxQsBQCozIPRRmtQUGABkZ/PSbfuufwMS+WKmo5W
CmtP07onX/Gxo6uZgi+eJBT19AAMOlUTZhhWAhoJH39oMaMB5DeRzVNklOCVJPIi6AEU+V8l7S5Y
l4WzUfQkZkr3jZ2Jq6J42wVymObooZbLQqMkXEDR4vtoknFAvQCyPBX9So1iY+UY59LEuJSiSl5y
fa+2F56i8Bs3yWhbV4d83qes1+sIh0D2vSCWVl/1vbEOoF+zMelMl/RIS6OxjXE2gfENdV/ATDg7
PiYl8wSGFKtBGrWXOFRe4m4fTvlLiK7LlXlskOOwshTQQEFLhAgtfjPaWpgiNuz5ON7QVLVzByp9
0/RW4UHqavERt+mqMfKjQAiSFsIMWdhNVXji32hvdTBz0LgDOB2eA+gKxNCnh1J/hZHsletYe8gM
C4ZxQidLq6+RTJ2qxw1vEr5Li/q88BaSQCtBjFXDZTybqpRFP/JdChyPbFcAa83CqQPsvEDTsb/1
I0SDieJe5x2xw4L/ADda2Bg0fiIAbcWCEAWMjXXFnXqyGjMozFh2nOLw7RF0ln2RELiFYPH/6329
9Jb4dVvL0AcMglY9xv/bUlYbQtDnicoEWbskmXxSMS1P+ckdgw/6rkdjrSKnXXSZngx7s6cHDMs9
osrgZ448DBma7/fbskHOr8Z8t5ylxSuaJkNG7YxNqup+InJb0lOGBuhPgh/ShhHNNGW7FlFDHNBZ
O+6KwCTM1Fp/tMhDBNC/uV7zj/4xoYhgv1iyblFLozLMBn88iQv0K0ANDMU7i/QvTb77yPDgS++Z
jmBqiHC/kP91FNx6fOxmIn6p5Y+ki58iuxahVYCqOVQG23IH9dqbSPpFYl8hMIsbNSnBhqBNW82r
E1DBqQrDFyjxTOghVmx5reSoBndCZSUlBsunjchExf1fEk3d1atub4XIN3kW3LQEKV+PUtRhxttA
c73rpfwV6nwn0KSmizsemU5iVRdOs1OkB24aEgflFCteA19MZnBDBwgtxHQpSwfTWoCeV3uyT1r9
SKdkcAClrAU0FiW+SND2WgIKhUF5UdU41bd9oj6W/0SrzgznJ5AcYusk8534xOKyEDQihoGZq4KC
mqn0HiEcXTIdnDGHKCzgREaKQ2I62HWar9DH1nSCBueYrl1GmCqdrC4bJ06RfiBBVONkg6YcKxHO
l4Q87PB2DccJbCTghIu1KYOzD1DMAdGBOjC3bxaslgG1M4KhfQPatNmBFD8bkHV2pGKMn8FNcJE9
stvZWJXcAlWDnBoikoWJZFDDihBLANUmV2Mc9+hgZdqdgmRdwoBgXYo2cRuuwwmCGW1UNKZQla3Y
LCI3FrDBirxoKvcqMoww6vdF9ikiucDfGIxwygGTRguJxQJkshBhRXy2ucXLCZkogfBgY6Jbeqbd
TBHKu3gVw/tmIY+EUQkEZwo5ThGPujByhjlzYEBzsq1m/ZnQc9DG8KEIucdSsVaBaFTIOIuURgk+
rJy07xnJdmAgANcAlCcrOYN48sHRD85ciTcQab/IAeUZXXSzkaEw4SsQog7tw1UYSE4YSbcFpS8A
1LqUerklneaLBWByaTvFxUvQ4GMWavLEoj8k6FCAvdAE1BerN0JHbztQh5es9//5OpifvqO0fg9Q
hhtaAjHjmWgz1hO2jWHoP8KMqd24Ucr+po87UzFuGvblT4SMHzUA5bBK3sB6zEJOWkSsHgb7POQn
8VoCnUY4b6ZcZ3lFj5pWKehqMfSsDsrAxshIRgd9XVJp04Q4n0SuiHEsp45HxyLP93yOHtCnTlwS
PAvun0g7o6RMvSUbxWCAxjbNgnjc0g6cQzKStXGv5sZX0hrATnBgRANS/gktRPWiWskh9uEkbvmC
kiS592bN/BZwVLw1CsUaOxa3qkurCPztKLlCJpYzkKejhriKY1KcFCXFDzYRGj2AFwnFppnq5i2X
O2dJjjMcUAtqWhCE5IGPctQKDGRf46xdlsZyHNOxnj0c+Lh9U4cy0BR9vgVvI8iFBDk8qVq00VCc
rEs+e+PTAldvhrUvQHWO54y5rbJ9BvWL3+D5Tuh36N19E/domAYfbMZDYPC2AHQrcIbGVXRUZr7n
QB+hFj9THFgYEPGZw/hTqJhQ0sgXOBtjbMYg9hdtXGAqggWBkCjUiAU4KZn6TjqkUwKWlUq9nXm0
F0KjgEOSWXwYcQS8iDvUoT+Uq7f9arlajHtHMi32qTZckQj8IAH6johrlefmauWXKgaoWQgVWDeP
s8oLrzbDfd7qgAhG6VnLbpBKTI0E6yAoi+VR6hGwZpLI234KTuKgKyA1jMRkJY6Gv45fC6X8h3hN
dAP+OAU6nyk8bL/4GbtafFdDOivngPHi6KXGdGnGbCX4hXnQcPoS5UWO/Jh6Fq8xTVrztanzTAnp
jvjIC2Ugjj3xmOosOQYh7GcGeoPU+6hIn5h19TdBV/+zmItOLib8gLoBOfCXmJtBzJDDbFJYlGGf
R/yEjkcgtxVcga5IEAqrL6OTWE5mFtdPamW78SZcHLVBfCoIUrowmMGtlubQ5l3rduhOpvaIbohB
C0cj4utymIvvhKa0jqXpUMq4XiJ3W8q7dZUbPq2ynTiVlvjVWskOVjfTiVVz9nkaO22uHMV2k9LM
wVCOI1eh5oamfhNHwALODfFp0IRlJWXaekFfyzZLNGMDy8jZsqQfmYU3/eunTv5oI16SFgOmHYLB
ZlQBjIQv8veMc0z4MGPCEswZKnnRa9cQPviuAFARklAQ8Dcrezd1CkCUICcDIU6F4kbV3C+i3lm0
H+HRKMPWkwXKmtTrRKVrH84vUg0xJhvg00NLX1D5Qj4QsqlQGih0sQUzCXlB6ERIQGeefgvdIO6g
2zaoA4UXp/crZYJ4kaovUCBVu0hTYpNoYr3Q+tB7ZPq7vFUA5l/2AaUaXEgKDKFI6sSS+50+NmOE
ICb09mjUGUx8remreJZwxKowWxfY+JAwGMLSLUgnuF367loa4/knnyuoMWXKfTCEOxEigL06htaf
IBoM1zLR/kjEwQkN9kqztJMZFpIq3kHcPCAYLT6BIdR1OyLXuu0Pc6yj1ZPIACOOJGWwFYwhZLMQ
ydUR+jHUo79ZDEu7mV8u3ZBxxfg8lgqx/5cjIJZrXSnQj4aZQ/KpSNUNGiiIncLhHSF2jqSoNyC9
6Nap6cYVpoBe0hARBS2vYjbTyAuzv2u6+3O4xa+fSTXxfYhQoiD7V0mkQ9A0O66wuM8eVlrslhgj
GHVTG1nfACULZlUYkFAN/VzSvIWnHml4tMJLX7ZvKPazDUGzFhO9aVN1iuHYRAvNnWBEBNk5q/RY
mLvZxOGRo1+hXUl8pcZl4P7Mlnn8VPrICfOZoa5pLY+L5SUQD1z8+mTCV00/lyRsyWIWY1MvqRsw
sU5QSjeRO8F7/rAE4SgOH/ENs9Oh+QZtbicNDqwlfaPwMvECETomwa1tQSwqZrPH7IdDNoDKwizR
B1o37cbO06caOFbgIkyU+oByAcoCZ7S4JJFvLScU+iWtW+iEBNzlQrkuaUyHyQZ2pqEgdHnLRU8R
WVhTeKFCckekkLJCHnOfQM2BCa4XrLSECljDlD8W6xCX2tNcWO9CbAhnoAUhs9R6ckaKdMyFVqRY
w3sCNwsm0eCeFso2lBDm0McnUaO3rpbWZR+w3Bp9PW0QXk1XQ9sXAcuoeFALeZkjtRRWFkwTPEVo
xBjm6EolaLRpEDPHRu2B3kaQQH2lxfyfPIqdhVNVYfnrAgIqWSgakBMFxWswgWGKgT+1sHjqerqL
gAFabT52Uo9qzA64RmgOQnjgWnSfomYr6Pw0BY/SpPtQzp65OlxUkzhiG6uCZyUyX+W8OpTgqIXc
s2Q4k5b+wFjKn2Q1BqdgqoOFxltthhtF2BABrQzY75KcfIy5WtvWktuKeFIFwT4q0WUyC1EyMoPd
WgBsNquPTgaRPwtspAi3WDVxGBLXffSbDc4AHoiEYlDNGCUYNn8jRxP5jzVFCBOQJGWiKKpGCVGV
X1sBgSnlhIAUZ+IcTBLUryLEB3h7kaULcCJggNBe9BSgZtigC5GvShRfazce5ej8mZ4irJMxz+ER
yndCyerajyq0zjqI51Gw9+LIrFDqO/LSroVwJEQLQSeLvSKEKQGSSzk4zraQQ4XGRDA5AxokynZl
lTitfI6CWl5eqHUxJOyHWDkDdKpuvgrilmrRUwin4hOYjXqDo1Mcp8u+zbFRsbfFyz1/4m4afXbo
nM0iquJRC99ilEAdCnpMA4nAWjd5lrmoqfhIE5SXpJCH0BhDt61RcTB40ceayNHudPEs9iByli/C
6Sgp4fsU1w8CDoCVo2AG8odYxRmBQQ9zclfK1GwW6CywShCnkIcMaVno5YKBkZCkcDZYQXUZdBwc
y5NXRdZGy6sFiRoNJ4FJ7z/AACN9FzqBwPtii5taeWpwdk4cFis0mcuFV3Aokoc4nMKo8HT4LpdD
Sjw1dC0uWGy4WrWvqu6m0NjnMz/3xqS6Ai1JWIDLijAAD7Gor0rXO8ANN3kof97VBVouRyLaIMNn
lWKaicUfRjkgN0quaSNOLCHCSfDT93ka2yCtTNw/rOf0kKKEvanNQ4KtKpLp5TDOoGhqRN+hoTyi
Ik7kkabrkIOWv0Kug9ICZUJgZDVLPkwJ42axNyyIWouUqAgp0Yj4FRsvR0bJDAG9xMWrJvz2NehQ
XEpg9IjRwuRLZXIkGk4xAdsNM3zA9Yz/2jZSc5QsHI0/xegKMh42Rh7CTNqiBAH3LpGEIIFjDfdJ
hJ3FdqxMyjEuIHn+5onEhS/yggCSSSL9UHpM0Gwq1DUIPRDrQuyJXg4utXUVaav4cHML+SzHoRqN
yRak8B0tApctosGSSEfZKXPlqxxwbcI80EKkK6ddTcLrYhhOm0xlNdhVm/e4JC6uS8bPDsX2J8RV
QR1UIZcu4kOjHeFLjc5oVqG/E1N+TAiz8A0hQOox5LaCXATLIA92lMlf/0yCDLNz0DX36ycHooeo
D9iLj88tseTFfdW5q8Bl4S2oC46w3RhiA0z6DVbrxWaN3nX7lkirn4oh9BSht6QmP5O6d+MhcCHE
I2lHbiXrTIe9dTalbTVuc0G2LCtKgZg+A3kIYVYoWK2Ieoty2aJMRZGTdVkBwAgZWIBk4Y4IOtTi
lHnlCnPygumo1p5N0E/GRoBoERCETCR+Xi6REyCjnxFvh+RWB1FiC0NoAlZMHQlbxNAlIIjFLORF
Ew8vzwN3IdMGMFxQWEtaPgQrsWD2sE0eItRiwDTy6Hg1J4e0GZ05jkpbVQBoxc5p8ivJuv3Uzy/I
ltwka49KDam0hV0YLypwm3jhpMabtoUd46wWsUso13TMW7ji0XdSnBXixgViCS9Ic6EgOk3daCp+
a3Fxj2r5RqurSb7BIn3kReqFvbX9RlMDnS2QJZ81vzcsR800tHsUTvoh6T/HES/cEngjsLfHnN5K
vGAxYQOW0JcoBVGGtcGZ+JRxrjg9ZpXYYDEYhq6iSHzAESu4iMSIsHfMc7Y4woVEW/bR95jYZYmX
FJG9QXIk7mWK3Zel5KZI5s/ywX+rDORfqLz71ypF/jfV54mO+/9zlcj+4+uj+I/rf15+XyGiiN/5
rUZP0f5BZU2TLaopGkGHyf+uEIFW8Q9d0wxMawbTYOkafue3AhFV/YeKqj3DtGQ4V7EX1P9bIIL/
UmR0H5cVTaOUooTk3ykQWRr+/RNRSHgXg5ga3uSPwC5MRxN9eqp+a/TEDSyMaNFeRqjCIRpvDacA
J+8QvHa9B4cFGCdLe//dPfoTC/Vikf6z9xX1sL8DlHJEGuRsRQ8Sx5u7DVeu8lAc8vBFiUx0xFXZ
UW/rj4CXcItSp4FrADqZJLsduVStz/EDMga50vmHLIPv46h9n1BmT48D8qSBQHm3ipWZvncpS/Nw
2yFRnMbPv/7s6i/+73/etF+acxhW12cJmOctBMZR/pHonzx+KBrsAvC55+/66FXlV648jfHQf6Hj
bhQ683CSkwl50MGaToNVo/HVQXqPP/GvbEJMnP1Z3Snqbt9Kmyq7Gin8gaDxM0/VNj3GIIcsb0J3
3BSP6pmSyUkg8K4Lv/Hzff5oMM7CJp7sVF69mvzA1Z3SaVyULTqzA1/5brahb7uhC/KFSSxx0Jr2
KNmfhp3ZjRtAB9glO3XCAeUWwStYAAR8T+U3dTiMkZ9U60B5pyUI15d83GSwMEOkrWZ7kN2Bv1oj
hlM2oB1ynJo6UDFr+qNcembo9Zoz8c2joXaxSQHO42MZ2dVFQqfbxqeTjTOwRXbVyF4QHNrJctIR
/jMIBOd0OlbcQTdbdPHk9Q1v2OcoA1IcpaGsDLyk3pBqN2QH0t6rfJNOvgbHQenTyFeIP/anqjua
4UYBBdyvtf4bEwMdVbK73kepaIo/U2nr0wWj320rYQXqU3yMsSk/I6d7abSVnl6iea/vue4RO0O1
puXol2ZgGIqBUSgla+8S2dOmt9vJIfXRqj38UTZF5ChwElRjZcfvA0Ux6GD3H+RL/uo0+IBZLpoN
myMkTslGV1i8GhaMchkN0CqtXQLIfaGlm/kJY/x7vmpwYxu6lkZ/uMZvo9p6laW8DjS05fDQBKup
uTVZxWbYMdKhctDTgKV47NI+7hyl2GZpwKb4g8L3HTKoU7qD+xRBmXEk3U4oKqwcON7h9MxzR7vP
+Mty1cTLnElfx9O9Q6MPLT1QitEK96b3Kk/1erdZay7f8Bc0YtzonuXB0+paDkVFCFmln3n8N77s
hVf6s+PhF75ppEoWtabVbaUrPwWbaqP40VE76Httkx/GQ77J98op+5uhBktj2D97t1/4vmSsNYIh
q90W2f29OtSn8Vo8YC5Y6W5yqA/Z+3TN3XoP1f7/9x1/IZXUyeDzEJndVjnKm2BD7/O6WkXHdE93
5lHf8IO8o776ah60218fWsrP9mV/dpUoUfz9kdtzeHVGRe+22rGqGGwC6BLWAOi9Wod4M67pht/Q
iz/q7ew+bZR15VMUVKc+tsCm9roNvufVjrZuNvnO+tK8flef2mPpxdsc1BHTuccbPwr2rWWPMBbH
zlzamK2LIsLBU1MWqijsYmg3BINSOjG0/qsyF67+KICR2Fb3FtzFn0rOhnM8OrAwo/CpmhyUDCYu
yqhtdEPvZbY7FN7ZaFZj6nUozG6Z/lbu1BX0vGrEpOizXCO/9zA3Ag2GlWYTHuAMDJodhyVCg6PM
nqBMOahpbO4pHB/PMWPgSxMMIHiCy4W/PltlZ3kvzN+5bX5Ul+pgbW/NSsuglIJbZDBJpPvWBwkL
LNShDNqeYHa3Ay+T4CdAX/BNuMYbHGekflCrk4oBtukrgiJvBXyTjXG4Rut30PBUJPGbrvqB4gbg
nqf1ljZfvHxvtbuaP0N5jWFXZuKPX+p+2ErvqcRQKK4QJ1lldFOGPmTz+of8mey1NVRXHe3Snfor
/Jzf4c/sE1H7nH2OJ/l8jyscWtsxffQdC0Gza3Aa+vgCUKoO0CPIl6n4omwB2u3mCSZz/ooPsI/6
oV/dteoMzzDiCBAq9E6/2U5bpOHDK73IF/nM19FNe0NRhh17EbYk36OajNXYRK3zjcIth3qpA8Lx
hLuvDDgePatl6KLeY62oDgRBC12t1prDvXSV+/q+dsFisNlTzzDkoEWPq6GEOz0UFZNZues9lM8f
5Wd02oZOYtcsdvCg7AFvD4S65m+V6Cpwp2C2Yltx0ASSuMMeQW9tuIGHvq4bXGK5tuyITXD8xg4i
d2SXr9NROYSPJl211jlE0j7dG+yD8IYhyViaQF6ovMs/5R/WtrqU7/U7FkGFP6lLkhWYzLrxTRig
XCxP3YXABWjxlL08d+MXvqWS5Jn92oSv96bXIYMgV6E364tuQKJHGdyK5qwDi32RpytGx2tn+WQO
CKUX3fS0i7yWzvVHctDP1Ztyno7mDvZZL3O1nepWLGWT09qJM9s3ykK/uEhvaMS+EzdTYhELNo92
beGnEw999Jzci7x0b7DSflcY9bob9dpV5E5+5b2P7Gt0TW/apd8JBNH39iM+8UNw7d56sEi4pNBG
FdsGUoV4NVTgb+YNYhaaIQzwmHyk2qrF+PScoTJMHVkzuMon6MbckV3U/hC6hcvcLifiIvDLFYPs
ZKg2/JZYdyNicOzmBNmcbdmWl3v9FruNfIOzKN5k2OXzrUkHhkyRKaA1oFlTr7mWexo4qJVIsWUd
aVXssBPnVbZD5VKJEQLpTnelQ3iOpXvxMLx218coI2VZ5gzPoWKltZ6w8NW91K8azZNHFmveaHmq
6eoNA4Hmhj7ZaF6CbImulVflVfOJ266Jbpsr3qwVD/a3dXeoDnST3aUtLLDn/gs9KsbabyJWVw52
ZDOh+M1TKyah9dxXAk/pWcV8Aqg9MCNFKFR2Qr6OZRSuQoF2YmtnptuuwlAspxnPuubXzXZuT6oG
OxKrwMe1sJxyR51PwXQYJ3dejQos9ZvyNb+m23DbQobaFOVdVd5LKMfpg0qvxhvMRu8NOulXGDAY
yxGT4dC6hdNTEiSXm7zwMx/bW5PzTyMv3DZkBewgoO/xOfxkD1yJBDWCndh0MXYAxVpgjaNv6Q0u
q5P12vMyQ2er6lGozc6wINGrDqbYZrgYPPjUrn5kP8x346Ke5NN0zOYREhpYJTv4aj/C9/aCybdv
1XDiA+ZrUIxAGCs2lk4EZ32hCsXR5y0L4kfIV5gLilkUKLKyW1RRxC+kXkcpahydGClUfcmlkLVX
80f7TaiNrDmuWdrvukN7JO/0Ksr6pjci0TU8gTaMbmtF9H/EGTGidOEDM1v6fhX2a0v1eeiRS/Gd
BNs+9ylQ9dW8y/1n2nxPylp6y+7tGzmj1kFCb9yqAOXON9REQxC1czTDhu0GQwVZkbEyYmV/nzsv
yD00CFSgXIzIPsvAMfpxVyIVDmmIktlvmNfg/SWlUw5u1jBMBI5eSt7DBgiX4itxjL0OywhK3nFs
45CFfzleUeuSKaii3mrtqVK8UgNZvwIyqrfInhtM390RPz1W18ALIju66xHraodXLOvgfWLl5PQZ
/OhI9dxpQJ0jmEInDGEe3Mqpl2cu2qiM/cucYYXFTH5HdMOlBTviWOfgK/yOQFOhUORegk/M3tE+
1o46WBqYNK17AvkFOa6DLHMIV6JkQ7FBEBPNzn6ggWTUrHTlMoPcbrdGAzlNPFPwypOdntRde56w
9ko/qj80bcuDXUYwBQWki4PCiMbcANsp9QvmC6NtSQvroJ+2DO04MhCoIwsKR1e2WrIdOQSnBEos
wjPN7Jyixds9G8FZjt8xCttl20ACA2boON1xNp4NNELArpe2WnfQu0N6Jm58ST/0Y/mmFQ/+1qO9
42t8LY7aSwAtXGnvmJNTrBtnvCiPE84kt2XlS+wUFfqILhW8LBqxzfw8dUtEJ3Q5BmvVOMTyzaFF
RZ6N0Q3OpLyi1GMbQqyUezBza1SszavZTU81DOiTP32GxVm96pabwfYJl4A95LfuGuHV4Ah5Vfby
rTrB4lvObJ5coI4xYgCX43n40iYcEzYWXRW7PV/PMatZ52FBpl+Fq++SjpFX44YBeSdY05NVETgB
YEJrowbgYQZ2LMNjvLLKrUFudbmNCUP1gZG5nZM2fuJnTvVJMpu/YN4kmpBd8zP/gQKRcY8VHsIP
hDwssovP+JnsxvcohTpq05dol74GBxgrJQ3ELlNCH97a+bt6RXsfHjKM4EJio6o+TB6YHVMhfEd2
7ckXPGYMhFRl9n/iyawS1Dv02zhI4CTHYSTDDEXN5Cy9UYayONNGBEh/ULTm6Zgiww61l1DiH2ww
yQpJ7l0dHR1ZjjdA14rQKQ92aFkeViXK1Yj0rlQfHefu0GGQFplcwGlLeRvq2h2L55J+/1vk2b/G
jB0++jh/Fv8LuqdogEv/My8G8iX8qOOP39Ni4jd+smKqCVLMlGFyQmGnqgqJ7WfbFNBbKPGEEoKq
P1PXFsfBb6QYISDFDEoMmPthkFc1gKffuqYQ5R/gyGTh3SD/Rdl5LEeOrE32iWAGLbYJkYpJFlnU
GxiLxYIGAgERAJ7+P+jNzNgsxmbRdrv7dlFkIiM+4X7c8v8bsv1/UFP2tu9/NUqsDRCu6pa3b/ms
XQzCXO5/b5gaJSacrxNSNtf6RAP5VBUWz6T3/0rUwWL8f30rsFgu8ze0JkC8GOf9n9+qX51VTEop
KlPvgG23ndRfPKc08oHNESS+i2b5N63pAMmp3dOBDk1V7ioop47GoMd5Ut7ywl3I0zS80GiMt2zT
jvkim3NfnMcAxTxZwKEmUhEbD6u7bVFXpjWi0hGih/vkDj12oCZ4QJ+MrsOrWJkb70NBAlzrMgos
0/aS0s5g8OQo8agJU2m9Ld3jluoN0nb/ewMesy3jdmj058rSH9fRuQrNuK+HdTy7FtqOppr+FiiU
+9m3E1Hjoi794nlwrW9rRpocWOBpWuwZjthbFMY4g1lzdQhkoWbqkm5ksjPHgcp823hWZraee0u9
g5s7Yuv3DooA7qp3gE/Vy3kU7qmbqg/2Kv+q1HkYAvzZZcUIxUnfAakz/emUCN0lY1VmaGdWfl3o
dvrdVK5P3SC+rKy5KO0KP4SChZS6Q+UWD7pRvRTeVZjeXyXu5039AfxjhfBqOk6MqCcbhoEX59Z/
f2KR661Wxmuz/1BMGChXjOKTdWK34YZqCg7SnH7B1OXDtsqzm1lfymMb7rY7wt5G2lh/opzFfn6r
HJPAGXixB6NrfgJ734Zp+q9xbmi2C2yc7vKumg7taLF9SOTWEY3Lt5yb18FfI8AVbTQj4Akdt9dD
lNrHm9twPAMiW+Ieqo+mKo3aza3CIVeHviTvahF4LYRxF7gTlWzQaeGopW+ynA9W49AOTiOYLXSS
fJOArWHFrba+aMH4LvdKr55BoTVNQOsf2oUoL0Iy5ezTfZe8qX/GqJ23oXHpD+bDVAq6qLSKLCCA
GKpHPHgIGJuux4BmqciTkCoaGZuG+k/XaHNFrlrc1gbkg5T9ZA0WbNhe+rKkQNQESxPyTQo3D/uU
zJYcWVAxkeNVDJaM+kBcSiK7DqkRZNFaXEy3IopDVn8HnU0znuKWLo1/NAdYYo7zIgT4nMDA0zci
ZuBdXMKqpk0WzsO6Dn04te0SrRqrl2zBO18P7P1YfA/ub3au73MAl4c3xxzrs6ab17rEjr1Q0ebG
SrE24v+Y9H8e61yjH/453vAb3L+DPBRjTSmyHqrGwe4Fgoh8AaiU5xebf2naPj+A3f0m7/Zvt/DB
rjD06wN/Yzbcc0txFKYqw7QdmS7gm5uV8zr2e1eiVY/91D8Mqy7CVB//muNw3879denr4tYgYptL
Ov3SsbTDZsAvXzQnGjJEWcS4H7Vs4Eluwz73kcD77UWpJ+SeiaV8VCssTOd5JlZWqi+5DgLQkljP
2uoUsfLEC1FC/wy/DWvgGycdZs6hKnPo02n6Y1aLjZ0U30ymxWjBfk9jccvsKVSLa+MSpDJIWYMF
jREpY/jjz8YLXuoQNb0kSqJ95Mx77GZxZop3tYLvxmSkQw5bgYs1PQnXelCOezS236muPoOJ0bk1
bI9K1b9moihk8GgF9m0V6tiLgNJcY+66FngUTRcTpyRWcGOGk2X2PpGN06ZnaO5So6g2+HZzJioT
3ufQyfrfhvLGxCzrxO1XntJyou4s9oJVIaM05BK3AGMOE8aUSC3iOmrBfGSZABtA+ZE75YzL+/Sm
GzdgifCxFqpBM0BUuKW3Ka1jPwvCMv10LCh7NWQBoKH58jgt/RvS8Dthzy9tzpib8Zcy1lhgVNTn
6Zoieh6NePD8M1jd2B2zSIF3cdLpV9WlX4UnLnVgJytaEXQkH06vxwsNf6u7ia4vf/qR+ADyWE8G
m3WSQU7Axd56ZEXsVn36QTAx7cHKQIw0PnIuB6Wkk6GW87wlMjZG2oE7HgOPH8bu+4eWs5+jN79O
eXNVPhdeOXuJ5UraA+aFuVdfUBL/aTWlQ5845oF2sibgMnkZ3FbZPgzdjrJILwMik8w6zkZ2c2p6
orS4S/lQVtb23MnxSHxShGaCm3NEMtPX+vfia9FYGQxGBnZH1t9BY8mreu2vv3EQro37MPIx6ct7
JEinVW0HfbCckIP6vtMJ4ECE/Nec/UteBZ/N+KWv9TUXoemrk1UtD1Pb8E61iCac9mscBxboGR6b
Rdy7aft3wg+ta8gDO/HhSvO115anXsl3c97eMiHO3EPgLj7mMbBO/10k4rhPEYT5Zt6now8l0WtX
oF5vZsFigeD3v6A4onnrItczX6QFaYYf3dvOoypvRaU9wUh4aAUzGDCydf7CdPtSBNODDBy4Lf4j
rKHLmPMXHYTeoCKz+9tgYuDAF0OooX5p7fpv7jZ4Fdpb5aKz2O5N9JiDHTzVrQvAxnklKpIVC0lh
jHuEkxQe4M5/hRIX57+4uCL4+I+lYN6XXs++xYaduTPENswtCwCP1olbN7vmxXDccCJKRxztqbgT
XvbVe86X6ei87fueaTkOY3/CYZkMrp/IAfmQ2d+2KiN60lav8DOO2mZ+DVOGxoAOJucgWTbjtd3e
u9b8BEz0Yy3Gnd4s++0T1qN8ciSUsLJY3xsJFmP3Fvi5zSyveskH93lUp0AaT9Y0ABDQnhWAOt+7
76zsGQjFH7+cxtCo6LKr+tGDFNL09hl0x9XW0KXqrfHIdcmIyCZOxbszU/HttBk9UBf8Mfrg7m9g
N4856gpEchZxmEmhbZ+jqd9cAtg2SkDuzTJ25PqZ+uvfPM3vdEf7cSsmYltVRni1Hk2KoHnNmB79
h+NZ7WOX17iOvJeidfVDMXQb9pJzLppT3c6nrM6TbgAohsoDeUKkLyaZvsK9tUb2HmT2l62Jx03O
sN5YsG2ahoceU2CTfaQ6x+AStNfaENhM20vfu9ciG26enz8QVBZNEPJl/thkn3PLNJO3Dz3+78DD
HD74AkbLydHFu1i9Y54tH6qa7gqZthH13rs9TkdvL0cs874rfAJiSfLOtuGI8PxaBXvVJ6errKpH
33rJevUyKD92DbgG1uhg5S0+ecwzPnH6m9F0gFQbk94cq7ExRtxhIQy+m216HwZaDNNklGUYV5tF
oLK3107CYTKlFWfKjjpvj4GanpZpvXX4AeeiuOzrT33OLvaKT8pSxxLSNsuJlvlwqT1npk8wm4zK
LeNW8QuqE//JBG+hNV/2lJ5Ne3lwrCFRvpVs2XDZP56tO0IUMSnHmb9o84PHWrA29FPQd7Gs3ZdG
tKHM0vu5XT48PTsqoX2nKDG5e+xfthLHyWGcwV8VFYWPtzMw1tvad5HhOlhcSnZ+zmM+rDexVbee
k1Yu76s4mryYprNd2ip4N5Y2nE3rl7JEomdGshQqQqv9ayLg1QZui/T52fCY9WhTSFsdlXveUKmd
M92LO0M9MuQ0t2gzvjGuJIHBFtEMC3O979ATpceefU1aWx9kqiAT6x79eUSOXiQBYYL+Jwo+Fqjr
vbTMGJDM6yT49dP5oiwm/9UAqcJlWOQ8yIU/XZd3tUksVCbvTQXS1mxiYd45o84AqIg3QbPh3JNC
Glt6FZfsEpqdV+Pk8RSsF8kBmJrBedJvQ6WOhe7EumR2hTXIWsbL/r8mZnq1tJHYdriDmVQTrFgO
xLnTb802hetqnUuID770bvsPJ3l+J2c8tqymJpi72tBc9n+P2mDtgMw2MCgL45ffOVdpza/7u4C2
jmldfgwablRohLU+0HYEJ8/+azb5M8F7rATmKGW73ZnLUZY2i9guURabe9u7T3MXFVvxCC4l0c00
NLNdwvgEYCfW3OrYvxZDdsEDfSOd65Vs2188kklPZZK5uJeEOCpHXgJTRr7T0WvZkb8UfzmeTgG7
+SA26iFy8/Ju/ypDPXyuKvvHI2UK+1j302mYZTRbIAWAJLt+k9RpF9ZZb5G5K/54wAF7mzWFdG81
5Z7sv9A/mSpZtzOOzCefSZUQeUyZF5vZ/KBydVXs5DQ3iCQvusnTRXJQNNh9Yo/FvVldDNzL+5ts
4VRtqTf377l5uCH39zhQWUyQAkckDdjAlg//Q1wUweNQb0dIMHFr8g6q7ThAGFh5bKylSVpUBz1V
qD3End099mI8adj8FtzMNWAvKQ0upPQ8pn+9Bd+4lV/bHvAzzQSvocWk1f818ufTXeC4TlHet/G6
qGQa2Xhww097F4yBGwn4a+4t12DST6TW3TEnQHRfJ2ogyyDf6NPZSFJv0RvevAxWcF68ErYVa5pA
Km8/TKZ7M4OV2ZedtHVxNlwZ2wobpLVcNcsMl22OakCd+egcJYgGXJFHboY7PbWQqyWiN5N8ZGfB
pKsLuNk0go7XPtL44OdFExs8OY1GEW9pZ6d4tclaN5b3MTATY/xoPT4X0K5weqde3CzFdXJwaGCd
1z3tl2NTahs89nVwBVJ0tz/P3tTEOj9hMA3x0GUnqyuO0IziTSIr2GESQJ2z9GCVWL5ZhJjzegsW
/9yYMpmHnEsFmVx3qlJ1wy2b+MJ78lf3RhgySvwyNKV31B2VICB+AOoVOEHUF9V50ILHtm25FQsm
5+DCJ7w4fdE8wtg4z0Z3brv1goj62A6MFWvrzMAoSWFWIlk8u1JGtBLRMJlhIFyeI7ak8xLj7kbT
5MX7eWbQ4qqCnUhqJEYpk1T+KQW6O1bHlefBSmpDpjUoYUZoXA3GVz+BuslyRK/fRGfc1u3TnZtL
m+en3K/C/Uvl3npauIORynNOeker0o8CznROzJdriafaeq1z/bifhb1dXKUxXtYRw4OThoVd3Jik
PFpiewcuSys8XNMKStUYtJBjvBdMtfGQ+ffmoD2NjGlt62gB4Yq7obwbfQpF07bmc45YRS0oUdcV
PUwrr7W0P0UbPKXCfW0Z5BwgS/7IYE1DpzDunMn9ayuGxKJ/7mx7xAVtzuwc9oo2Ze8yEAa4tvPn
f/+fZ+BWXzUby6DSw2p55tNlht1mTeHMjdAriNhuow1Rmvlv2Ga6g6+s10wDscWqrvaRYTWGTgNr
QVzBsqHY1WhPrdpesffzKiz0fEPwxIDmH2hKzWjviq4sUQwj3zY2hvUFrRSqFqM/MKaq5dEJtte2
29i6gDBHezNAcgzeSkeTB5TdV6tyNeiFTO36cTLjauXrLPP8IIH2KJvts6dLNj1qPhLB97lVOkKH
wdiwGPw2oGDb2v7Nt5RGcp3akHydH2OkPV8LaztMtgkDlY9m2A8cbXr2RF7W4wDZR6zNz8acjkWj
1kRLx+px9axzr41fUovwabwWBn+2aGuTizRtIj8DUC7VzKyk3bcXs3Hvef5/5m7OEqb81nbX1H2c
GRxkabfWD04zXvf31DMJbsdc/JObvP+O8p4Mt/7pSiQ+0HYoRd3mH+C7ROb8Jpvkhaq7/CznBWTZ
9DBXvCGdxlJBoEXZz4uCbx68TLP2QA2IpoyXFyh9EI998e71Wxr2Gj+qQqZgg9daWAOUyvoMVhRf
Hj+NXf1MwfLQWwFh9lOLqhy9RZazZwCihpS1OGjMVxgMIby3zZ1EiZcIWq1ujTyNRnHfVPdg9wSC
BTNLtO6rTYcn4YxwOMvseySII5F689SWD/BGUrBC+oZKhPwHbTzpevWNSnIM3bK4MNFtT4vr8cor
fha5+sVxmcaj66GKKjWunNKPFjoEsdDrefxyTAkPaobrpk+vYBuZU3R2lmCfZQpEVEGsqTxx1zU9
OOpdzrzrhosq2xRrFj6mK4MMKeohxvT7T2W2FQEKR+PXt4+z9rJWWnAexupVak570fpbxyeI5L+V
ycLcArJIFzPMDPddy9h+dE3QX7dJI9bza7XY5BQpv4FoHMhHnrhqU39cRvnHL7ZvkFBtFMj+qLLM
isujISHNqqq5jS4/NhgmY68w4Pb8sjO3v+qpFhe1ZVyl65I+O7aw8EHhEOn0b91EBE7uUWuocUh6
PdseirbJ2UBnY4/XfYUypyv/9sXufMqclyad+ZUXxm99VsaMhrHga5/+kPgG/+mWp5j89pdUb7Wn
Ige3IWtK+5GXbKROgm+d5AVQHY+oDEYnns4aCgYMEToH2i/2XDrmIy0Zeu9pdPjnWodutE38cZW1
KInUekKeIQ+bC8/IasyAsXz/7prCuxgP7WJAIVjUGm0km0Sr0DbIj0A3Ft+ZAZtTSPXM1RotO//3
1g6paiADemc3p6/pe/GjifZHmPOD6NDlGYKXASDqR2FNxtmSGvhPvUqvJI4m7objyV0YVQLuvJiy
/Nars9dQ56Dd5/nmVGpMMSR8mH4sW3Lo+/Z7BVT4vjGZ5XMyL+YcazIfQ33AqT2iKRT+Za7l9pA2
pXcxp+Wpc8qvpkXLuK3cpZk/NuEC7hNolmGGWGqpmh7z3P50HIauEh2Bxec4swtaJShaHJP2J0GW
DoeY+1lKcap6ca8pfkZCwLPQmiBCFe3NDcSdyC3Khl4iCv2XlmLBrW2QBNGV7CJp28XIdq0I5gcw
Ce2p/4a5UoVTbxB7SylR8MVKh6NPsW5o96skkN4crWBbD9xDn0Lx7uoGBxGweZnYxv54dMg1tJGR
49ZysIxezQQSEFPjM8usx+k0z/V3JjmhjGqGd7NcIchfNKhAgApkNObNz6SLn9RWvBLThDxri+uW
T/FqywRQBzAg/FkAYnDmjnIJSdPhiEt/M+bgIhvpipapOqrAf9Crxrn3hhrx52g9dlvpRr4/PnX7
2mRlHKNWpJZVwE6+41X2gv1JHbpLOQX36UztYLXLT+57dqTp+mkK4D9WFgT0Fe2ZM5Yzlz9khgB3
5n+HB2Fnd2vv/Bg9L1NvuFMI1+Joz/PvufY58fj42Jt+v9TIzTL14HX+k1O53Bk6HzvsAhjorOWR
96NKtsJzqXazV3p76o6W9z5d4ROuSybuzfa8Bmt+nEYT724/EzHkD2c5MKVToePlqF8aZHSq8lCi
IfAc8O+6EkEqWSV/9rXXJhiXgoUKTtKZUOgsBVIi2yWe2WYya9GrZNzzB39lY8tWCsiI/RHM6nlY
83dl+WkyALGjksrDosufg0wX0ZzPxaXxdAocRwMetg5fVSoWCIPPhs2X9xTc8s1dbn6/fY8ml3fq
tj+DQLXRr9ZxtXlQ3G5kIrF6b1vD/meZtTIRHiVLx/jLwwgHO9mHU+cmpQFWUXFI74+JvawPDjEJ
tG08yKbF2z+OegYSOr+ftOrZXT20gDo64cCEsUYqUTwvwzGrzIeFLeapKZunTfvjdJWFU2dBFGzb
y8VxkKCrouliHMFI1dScRaOBMHiry5OanvG2yTs/797ssbJRjBnvmlVjUEvRNekbXrp+nt7rnfbp
7vyWTA5/UkgUR4OV6WnSvMdRZPodL5F+VxTem51Zv4HyLlEVNNhhGm05BBamu2LNPQQxDPXKfPCT
aj6DfWLn3wyMUhWVsMCEmTgFuDDIWkE8sJiLin0sKgzzfiL04dGYkVNoPmOAllLTzA0mIkFN8EOG
3kU2KAg3liXaWv2t8wlMhVXduql+17fZ+tU2z962VEyciNRriwB0Lt1S53qoR/Vvxysm/LAI8BQL
9r7IEbtkeRUt/hixqQS2rUhfyeaJnmcYI7auGF4kc6CxLR/tIr+Oy2BHGZRDSuVpiexJPQcagH/q
sa+mWm92wZKADCKWPj1KGjqz12UP58xHOZ8MfXzKV9pkHOzMkhd0MFxk+AXSPOHZWQ5uph7LFp1h
vvnBYfScb9+i79g2Iopm9yRnpk1p5xlcSAtkkNkOK0iOgHd2SPcCVMS1dyN79st07Ae3t9+XigTG
Msjz0JDWs2o7ESqKJbnpM/Or1MNAeBJrWlwBPO0Q1e7CMTCU252ozc/MtNKknoxEbWI7z9XGW0Qr
puqXcWY2torx3GDHpSVfx6MFnXYzjDsLmoBpa1uSFtjkF1BEWRr4cCtoOWv0jJtsrVcZJDkTSK8u
TnOF93MZuDBM5C/aa864J8xewJ4U0RPuZdDx1ByHhRs0NOkVunSFQJZ1+ychzszlgzpoVf2nVhe/
VjFTyIk8iw2Up3M3vjiBMs75/OJ3yNQqTX+zht0xR3EdptX2jh3UTazJPqaDKuhdlzFWTFM1p/4y
TDZDeeo0R9v7Sp3NJARBMCPIx3dLKjPOGc3NKXKiDVHIwa3R28ueB2JIm0TvJyKGAgZPlaRjVBNL
Goku0cyqLm7s7UjXs++yKUo35qhKcnUWWnWhwOzDHcsyMwIPx0E3Ip8zaNbh6+YL6q5iRK2KNdtr
oeVLnBiwdfQ80bXlPd2EFyltTA/km9w0dukdRAT21/0Hjjvr2vDdWAvw9GoiSxOfxmyrZHArh7t5
7LY7BqeHyh7pLohfiODHVa5VhY0ocxJWBBHsNqJCN/9yeGVdu6pOHWEEB99pvuZy9I+9XG5cPflJ
NOfJCqhYXRwUHB/W2WrmeNGzHAPaQPBLYZ6xv3dXzWc86XXs/1Yzh5RmjCfXW96FUzIZzvjsbOXI
niBjGSWoBgRjVL3s41oijU2Dn82ouWJh3IHZ+0Oe3Jb43b7nyrSzZSqbTHSqJeBkpqBGG/TxWpvD
I5uX7rw0/wzYSGynq/3NQNrTmr8F2KeEHSJN+tj9WYMbpr8d34Sbpu/LX0Y5T3fZGcwNTKh0vRsK
StclKwI0GUU8Ch3wpua8jb5A8GtelJz0hFwPRM9TWd250g/nuBFVe5P0drFXYvNbrbij7onyilrB
bItzYOdPskejTcsGv6MZHxdR/mk3JOLa2htMskkpwygVeZulLikqqWxxsaHDOzt4iv8g60ysE0br
H0SQwvEiTaVYf0M4gGjXNRskJA+P+1wc2Yc+aX27xIFZu4lWnaApcMIAnUBfuVhR2evsKFPEmXZ2
8WAAHPhdxoRfvKFjGUMzT0O3Ft51Qi/pcfPFHPVUQQOuHtETC+HAKbAy+5Zu5VPmWQ+Btxao0kcZ
Wyo4Oz0xJjlDZ4WdHJujdleIzgOqwGfBX2SM6EBEaY1EF+XFRV/I3thMZ8Bu8l1WG7ZKF51Z0L1y
jbqx6R8XvfcZSGAm8Mq3dTQCKDDKe+119WZmjRFbJU70vq2GJFOz4ixft8Q1m495ajRCCDnU/aqP
As7EsBo4LmeITUDdCVNZ7NvuSZsyio/FlxW/uR67enXHB9A50zPf+z57ukGbh0jUiLgInWDFanrb
CQXEXeoufDvfm8PGz/oIrO5zT+JLBPOZVXk+PqRuo05khuT0vAWrCLlcB6RxhtHLUHrsEFko3Bl5
UgbNcGcDXYkMwaxfkrkRDWWcWY0eKa+9D5hhxC0zVrvUX8zBLQ7FSIuhS/6uz+ULrN7s6DEs6Be1
RKxYeP38XIvExFereq4sW1a3HKRkghEglj7q/mUbAib9bDSYJw1JXS7Qip3dVa87Ow8KpaeG2M1h
k3M0Dcaz6+BsEbSFeFj8FRZxz1rJNomlKfNYuhkUmzG7uCl3BZ/zfc6FcNszyZVBDSnmHWwmzSPk
RSArDOiidAFVO4M+99SZxI5Tqo3nEoomHv9GHvwxYFQBaBOMp/hwjAUdYfbMNBJB0VA78EJN0jQQ
PeYKpZDcAbSUcDflEAGXSZxKno7VzBSnlCQq1pJWdVjKcNyr467E85qOaPnqPJgS1fnsU0dX281a
n5WWrgemGH9SZsltC+/C18y/nSI2AukB/RcVO01XMND0LF1UmR327RE/2sJ4tbDVzQm6F6gSd8rI
5nsHAb+yO+u3Q0qeUWVAWuh7u5S9hQ4dF03irTC35WkOtGfT9WD8raxT7WRxyN3I8OLrNcaYEpa5
OzxTNFuJ8+lJMlPM7d7PAfW0evVW12iLalPc2UZX0KkiPmo3NxJi+iFsogybcvmakRrNttEnmUNn
12iYwiskQBaHYsD+K9KDAnk8UvkZ+pI1ON+5Zfwqt+BIZe7U75jOl8SZTEQyBmZhepmPpSfWwBOS
jas3VqHUkKO22ZOFhAonG0Jw1+Uzh2or6pecFf48HxaKdUioPnpfb/1tQgJGdoLUbLaHMDWa9lIX
Am2r4s+0XfsgMi0Ig6xCQ0XV3nSQFAYa7XDdGC+A8fjlIUXOlnOjO8FDNlFmVXOQDLMNT9Evv+1p
8KJgNR+KpnqeNqnFq6YvOFg89FhM1g6Fj+HR8p1raxMjhbtahz4TWVrlhxOygdD2/ful7B/mUqPa
zpxzX3t/uxLBuGzZ6uRzJY+bVXz3pgpnQVXj8WpyfDJh6kxkRBb8vsYO5FEEDE00vkfu5enZHj0E
WdAS7uo0/TPUAep5NFumNz+Whd9f9Hr8yXxRx0FuD9E4rmemJ/cTMdiZzzPZz+fBm9p4M9Y3fapj
aViwoQdnilxXXV1nJeKjoVL061+25qUR4WbMSxn9Nm4e+6PwEkNHqoWw4+yiipWNjDrT5sfNjRes
YkfmDmmk1dAkZ7f7GYJ8Po9+7l6MdWVmHkO56WPSF9AyZNZj3RAC4zCOpgS0TmlncwgMFE/bFpyQ
85WxK9t/ygwund9/D0v5Po+sDHZlC6dXm+oku9UIZ8s1kyc0gPD+SdOV7asoJNvLSZ2B+p63gN2Y
Ih8H8bnvsKa3kUpRM6uGfUCdHudew2miNZgHbP+8bjrbicADSbncKXflqGe1Qe9fE8LIWR1aq/Yk
+hFCM2wPy/eTelnbBKUFqFYJC59mFcoP0ZW2yF7BLF3r0XSwgFY/XtFmUb2mgLi77MUaCzOs/BKw
ju/+NvsflJfthcPzNKj+JEr1NIicUzNP25ipaJjbdhk3HpIhmsKIGJD8YFgtnk8WXaLKplhWwYtj
u78so0aUJ7mQq0Ce22Ykfj5r5qMc9ZfR/0Pkin7JDF2PHbahrvdvKnNa59ZhH73jkUZAe2U94VQ1
tqvDdsxy2SpJ0sFTn4rP63DBNH3m7//1Y07Ez8GQWJxVn5eMUD2k04RwiCCyfa4jNm1zIrOPRss/
dMrAOhegHW3D3V9rNyFDJCnNL+aDayw9HfNpLY3rWgbvQpmCO2iVfFf5AVwktFIEcqarJEEQ+kgS
1UdFf3p0i6mI0mCpDn6Bc4AbD9YWoqvCcv6xMP3lOiyr0Ppphwr8sFWdGYLE/ShCZyluWrX7fwy+
1VYUBpE0OSAarB8bk4t9hrFQ+3GPFz7JPh2qEyB8aNYDDYRCHeuT74T21JLZ4cW9a/4NMh6pYXLY
94hH5r+4u0zdSqyexkP7SOt6QGMItRpw0rOLBpB2Fa9A+W1l/itpGg/OkP5gg93M7mPRUAbpmfit
uUAL+41lqDH5187SELpThFJ5MAHIuoSAsydOpPlcm92RONSzxRdJa8W4Y4ulvnIb0Htt3r0HA7Wk
DUEFSj+rT12UTgMICPxhrOy0K9ygAIMTn39tDbC31VORGLPGlhb/81peVr2/14N0SdBPYSDx2a3n
wX/fbZ29b5K4cUOykCDTL2yz8dvxcUZZI7YgyoIxNW82eUQHPSDXVTO4Bk2uRPjmE70WYr6M5WXj
2GyfWo+euA9CL+Vb8qTGutbjm2uN99ZdE61fn+a24MLWBFEkG1k0A29LMWD8S3XkHawYjm25oDbt
Ci0k6YAfQo5v9ETYNhnmlw2iuKyC/S/o+kXGeJZAqiwwvnzLYexWztd1nbjBsx5QaSWf6lFHOtHz
21YY9VSKfgxtP9rXzgcVVyBKMIJo0wSAey39w9bdihV9biIwi1c+pYVRfBMxYEep6T0xo7ij72DU
aaABU+0bx9UJLdg/Cs2estC9H3KfldWItYW3Xc/ZAbdxP2gtRBaL3fZ2Z2WIqAJl0+OJFAtSfVyW
BTe4D1TLKchmSTOUfMraOOBRHfJoXceejskqejeu/4e989iNXcuy7b9knwluej6gOhEMbySFvDqE
zBG99/z6GjxVyKsbR6Uo032NRAKpxGGQ3NxmrTnHdCd31hCv2hjmm0r6AOXiCg5PnBOVt/XQLkEc
otpEkWMtt/D/RXEb2RDLKwRUZlg8kVc0zI222NJCc8ba1+dByhLusr9qC7bNarOJLDoVcZuJeYOZ
aeZVBNiK0HWM0d2IpL+Xa+k9pOlCwGHFM27itReR8Zjq3GXBUbAe0huqQ+TQ5jhZTDTP3kdpUH8h
aUpa+F7wXIEdXAwjny6HxVWfdz4Hfuu6ioW5MDN8i3YoPejoLRM9ammaVqRg6MNVZqgPeYOZKL0Z
EsqiiSvzorvMAPnjLZpa/axH+6kJbWeQO6ZGizphDSzAVgVgog51nzyqCidRc912FlNm3uyVvGRl
dCOkxWH6oQ0IEtHq3GmVt1NcpyO+EAFUgp9DtVGhRxRPDGq9VB8knLq8FV+7abVBOGY0vBptdI/A
aK60eHLK4pBaZuPo9fikRCjteg+9u2GRezeZ5EaxIbQG47u6SAzzEMX9B+GGUvxoJPaL5CO305oZ
urqPIabnSZHoER2TjyId/RyRaZABkkezpdzIuYms4HokaMh+68ZiOSSq5ditbczSuqMH9ZkjMV3I
ufs8dDQdfHTZTXhSyox+EBFYi84qdiTQ3XhjbM/pIh8tBCCJgNKjqtnKJbiOUAHsj4a150hYz5RC
PEZd9pS38lMnWwVaqDc9128sIlpzgz3GMP2PpEK/jWX94BE7u6C/vnMLVGdKztcBB2RujRSG+YxZ
beVIRYFefliG2NhFdOMiS/XzoKenwW+QQ383pPG27V1kXWG1JHcCmQLleo8tgEXlri7QbZRwh/qG
ljriD/K45IZFjzNhkqWPdJvufHnY6aHOEUBS1xxT2VH6/kmW2IZjSEDAYlxb7Rgip4+OpqQcGi3d
uJr3rlrodLwPo8GZ0PjRXVJBvh/ofSWB+mYOBXJI2XvoZKjUlTYcg75/hFBMjLVOjWewlY2mAC6s
BGap7tqYBDYRzESCWBTO9oVyS1qdU7Vi5hsGDlA1eCyl4skcU2O2YUF8S5RGmw/keoKk0uEfts9K
B3zTVml0SKOFv9NO5kkZPKSdviu6dqQBYeKUqPbDwKbBj7citZWZPg7rWJc3LrfpByYHApVDCQdh
kdfPpUHuSpa/WqyeNgr/QB431dBcp5W6UYruNW3YP1YVfDayvBx559ZoRum/omRp3Zfao1tYVDsM
WajQecFWgARdeo+sgL19iIrKMPI38ayzKc5L75TFypOHJ3EWyZzmuwKKnjnc1bJxsHSc2mWND0SJ
BXY8sn5tbxPE2SkZo13HqcSW7zRUhvS+Dp1Zcqp2V4bI3yWtOmmIOXoK5P6U4O4/ZuCQsVz0Kw4+
YiiuNN3al5Zyb6TdlV+HbxSICmEiyTFvC1EfU0HsN6V1L6pOYwjguqpaG4Ms1THhswNtP6Gubjyz
R1ngpkz8pXI7TAZ3kVyhKJno1sYTbdMjGswbM+j2lS0doWTNusoKOUhDSqIY/2AUxmvbYL1Ftgyo
jlVJJHQm3IOiH/hm1NnvP4Z4E+hucXQg10l9QMSKkzdlpg87TAAkGS5Alq/HOPg1StpLGRj7Nvgk
4u/YCiyQQciQHvTxWYrCVQMYL0tYMGlPHwu9RjZOFkbJrrHq6GNW/WuuRvgvp1vuOvzdnPabKpii
M+GfxdJ9QkBV1n5K2nCQIcwmqbyq5cPgspkbmwD5f4Z1Icjj2wQD8mi+BhxLeNMeVXMMfVOHIM5y
HLUWg1FY4N3UbdEr0UwJkze/zDEt+wlHSESPfW2v1dzX2B9SqPI4zbBl4J9VXxDUIltm3rAURux0
JBsAc8Kwr6mHuOhqNeWTVhZ1ADncZqxGIMQYREhFXtwpIIPyz6ule9RXrRq+rb+De320+gcTWDWm
T/rpZDNs0kY/2SYrRJaUWF6mEqTdZ6c2Xgl1mfjWix56C7NsqJj54y+11tBJE/xWBcnj4BsflSbo
NYz0qE2KyqOP+7qPWSnzEkQYjVsLa2uQDUAxpf6Nzog1I7/C6SgVcBrh3KF59l0cGJsOA2k75Fe2
Le4GJX8LyMCb0wKdyTWRV1p4lVjac00fCJi8U6UNFhGMO0xC+sFvvGvVu60aDPklxuQ6LVkoG8nF
d5NeqW70NIRFToGzXcRCahd5EylzQylOiVLsa08wItlkoVQPEUvCuJZMDgxsdvOZZcBmg1OhJNSL
Cv2gBAH+jnEgxDEvr5re752q0ot53IREAXSIHB66IvrIEeUmWnjb2OM7bbllJ+dUbYyeU2z9kbOa
pHmytFOZE/OI9Bz11iJTMTApa0k8mZRxLTGu8qTcWLWx0ex2K0YfyaYMxSyiiB0Vykoqs0c7KQ9k
klKuNOoZajHOhGaBpGgytIf1VWg1SIHx1M3Mni9JlU3EiNGqNUpYQVO/PrXovAePrm/ec1a6Ufln
Y81EiGP6d8DlR7d2ph6Rbmhb0x/vWl99qL1xLcb7Dk30FGtoWckpKdlTWonyq277B/ws+KckTFRZ
b9500pVvwfgpPKCJIVnc/CseIL5k3Fl6/9KYEGKNioIxKtEruawXRWZGM02GyT5yikMxi6M1r1Dq
xTqFBo19WRrEOzS0gvoJ2dQfNh3bTW/njB1a5EGFU9jofKceaF40sXYwVdKisykLtdO0I9GknL61
dimy+i7QVOApeJpgA776lr6AgDvp0hLGt9HlM060R601TexgLltLc96MpBBrKr9ZJ6RLpwiEEbv6
aKqIxqtPMmfVP1jlNOcg18RFH993frbRonr6UnG5GFK0l/x+oXrFPqn9pWpTDhQluCYCWxmDafhh
aeldUIROTXe4LGx7zqGDR1n57BvHh6p6tsNwl2bNHVWox1zN0Yhl2YuWhGz5hnAhRfo1nrKn1LtS
5eAXZZtQqd4Be72mqblnE7WvVI2qMurspIj2auseoyKSyOx27/VeM4luwPBvsb7bpjF32XDOImu8
ojC9NSk8zLI2vmU7TFiyi+Ke0/kMGLbLF/oUNy7pOjpFlVy67jL/2dRd4aiFdNc0PJHeTYBc6G62
aOylakz8G7vbEnKxqstu1bM4obG4KTzWrrofeMBjhs2y6u+1WtvHCFCWplI9+AYiAZ1+Ek8ZOEjH
cRRiKbk3VrAxxvZj+nk9Ie1D0/8SucoEmDfHYNq4NQ1bD3RFpepP2UhVviyLF1RI2U5TWITKGnuL
DE2SmbFA3T5KGyvZZCbNY8QD7tIQ4FQL7A3e5FKS4vaYyGjHNEiWW3IMzE1Iy7M1VOzmsVks3N6i
nmL09x4pNTxO7ACUbK2lTKQh2CsAX6TmELmOrsOYAMPRsVVJqofc4csW33fZoAfprxQJmmMWgOey
Th6OPlhW/qlqs7fWpHxqVFQLWs5VND6dYjql2ZoOvsBAMvAcEVjkUIR1iQ4pX6US0zvl/tBoblDT
6m7YL1FX2Qt5i96I0IGq5XTvdyaRtzxhtQDYQ6QkkdFSpS88zernPkosAovfCq0HX9C5b32LYY3q
keT4CsAQUcvjwqSHaBV0CihA23w2/Pac3aOcd7uQh2u3lqDK4u7tCIPpGBGgl1ky2dAaX0AqpUv8
jlM9jKUiD08omK4iBTVbhRFq1sidAd9NhwagmTdqyJFYNXrYmXtEgDLYEnASCvtDeegHcszZrTWU
STAPIIQx4089bajjqtjYI/3JyLghDuHWvDDVpS80ZZWkMDb5U49ah41O/emr5tX0n1Ew+482rQYv
k9OVNRE6OEakk2akVPaxSbZnXVgn1pUDZxJOqBatuQo1otKT3CjYHGpW3jht4i9FrS2NuhMEmE8b
G0goJF5sVXtchQqNfmVYotZCTawwxxe5sSnD4Uj3Z9tV8pPGKc3X2z2KWbmJPoacbnOT+4lTJx4K
Ik7enJWciF56n4h+1im8Bb1X/YXBYhB1+XviYlhRvDfL1T68RNlypHo3KJnHeXiXtCHRBT4CGQ/W
U7/LJHrqmRj3TWTuQ79dKm58M10WnfZbVnN0g/2JyQx1FByaLuH9dHQ+9MKaV2IF1h/kU5hGTjZo
715KpSqP37Jgiw4vnmslWzUllp8IWN1Nu+ZS+ZRG/94Minfbo6NGvoiLXnT6jaWk/ApyuEyVcpNT
wF7X4b2p0WelwrQO9Jb2HYgoRUZ/pUyJ4WpQk9063OJLaOAmu+Nc86iGyPchFVgvH0g5qd6VolmF
qeLEmUUFRuAaLHyMpwURYLai7MdevS5Q3FUCxILBwI8JrenkA+3TK8/0tlKV3yrJtMsq0cs3/Xjo
qShl2jzM2xs34RjmMxw6/CAsr62jKiXWKwtSN/DvLuv2DSS5Dsl9StNhRkzhchQpGPBseMFg8UYn
clE34oHd0VIatVubgkBZUz7IWVoTgXuqeZr+u1TKI183kCzqhqOLUrvxIPmNjL8RptygVk9dbpNg
QiN1FNKtR7cVybe5yibeu4cVEJhcwDCyEsBywyk1kx41fukklISFd5zuoSwPusx5NyufKhNd0BA3
V7XZPmgWUxEUXnabwTs7z9/Zx3jlSPfR7KSbse1oKMLqJ04ob0VinJSMxY+tncz513M8WD2151/J
ibUN2X9kLPczU+hr0wqRz8nMpKWtOhk8cXl6znbTG7O4wY3dVcne9ZWTOoh9YCl3KHbuVSyrkiiP
TVFekaHGQcINb6Y7ao12mXT+rvXH90YZV65+H6b5nvbPWxUat6j+N1kiHdr2RoNy1lrSczW8F3J5
VUvaU2XRbdcL7ToDlGkpqDUp9EMbspAx2WiwG/dZs+NpK4HH3DUifl90MpgyqX20L2FlrwbyaWMD
PR7q/NlArWYQiF4qtXYKgzOR17CYWJlxCIA4NqqxUt1X08RVkA17nZ6gNY1pX0of+zJZ27W/GE3j
Wgjc4GG10Ud729rNoeM44bKNMuTqin7LJq9jlHv0fUBi0lcX+OCiikqmL8q7jp5STfG+9uGXGwGr
Z8AKOx3VA5VwKc1gsz3iq/TZNyWFtBc9upSspWaOSOEq4T9VoZjs8Ymlt+iwRpwzHTdQrvNabOMx
fGyrYmVIOj7JQL4OCPSb0dni3J4cdIsNgI0enmU7LNgx5E/MaAQHnsaqo88dPneodzRedVtoVHh0
/GU3FvJIxEJ3irvIekgxLZJt04JeFEodioe+QyZiPIQFMY1s2OOAMdIpIHJkFWoiHWVgawYWIBSO
OMA/cV29yYTBzIuyhL34FiAqmXtB+y6jMooxoNsxJSw3W5GJIBPL7stAwovHhLJlo6tUN0207CH1
2aUEmRynN+ILhCRy89AL+DKuR0FaVFQZVakjKUG5SxO92OWEmabQfnJsC6nCvjqIfQncCu51Vf0V
ckB3macXFL/HuY3mq4k8PCagiiQNzF1vybMuh8QpBWh1VOwFHa6IVE1vxiniz8tyJC0jJRLBypCV
EEe9baIiSVKbmN6TUa6iK4uor21AGjpvuUboSOfTVN/cyKdQr0pruYaKDja65t+n+xtE2pJD131m
i/+PM/5FwnA93A35r3/7x3vWpGioT7+8IEu/MlgADf/jB2zL9Wv82vzx//9PlLGq/dOkbyF0QfaB
/Dte9T+oLUIV/6T3ohiEkuiqLRvwilMM1/6//cP6p4CowlVBorNjNAD+Vmya+IvyT8IBqaPLUzyg
Yli6/j8iGU9Ulr+oLbQTAA1YtsFmUlENxbLOqC3ALrCtNO1IYpz3qOT2qqtGxGDq68CwVIGJ1KK+
V/IGLJtqPOAUv/7ynL5BGgvu8ewHcIckAwq4Npql/A6n/YI2LmwU8HofajsTdbRW0GcGxjBL425h
BupWuOqiVshvt71bO4OPIE91RPT5sws/48/nYMkaPBlD2AK3gX0GKa6MTPaCJtd2BgmvcsyspPj3
VsSVR5XEUc5vNVyqALDwQJy69J/f1Xv//7xf2TeP4e9EGwvxEz1a1TBVxTYtE27634k2hoVYqU6a
YhfnVLtL5GpYTctKusgzPXvahA1w/JE5LCNT0oV1dh3Nk6xIcBLdddEjWoXKmYzjqJycXNOux8g9
dG6xQWwMC4DC/v/wGRsyCCLesKnqiq0x6P9+k/DmoyaglbBTQpCSplbTPGdS3WVPBqiBuOyOMZ2K
LisX7lheyGT64wELWZcVU50eMF+Ofnbt3NPzmMSQcm8I2WkVwXs1nYTl/Od7vHSZM1B30MhofXMu
U9tvQZ/M/ZxDrbn/v13kDH9k10rV9VZU7imYT5VbNp40OA8/X+SMcc5gnJ6YpaNMR+TNVHUGwK1V
rFi16eZ7dCEOisgZ/nIQjzgj59Z6WGf/sbL8l1+A0CeK79ep6PcF7d+DBBaVJs5eUSoTshe5crEv
Au9+pASYmCXWdjzlFlhQik5Vos9V/1eis++M25seYIxUzWWJjkEBVSFPFrEMqk71j9mI4wHXet4Q
EIRCUsfWmXQg9IaunGk5Z3fkh6jERuqSVBfqEclf2u/UAK8YuylX1ZYaO6opltgvVinl7jyX1rYG
gY+I1CLStxhul1LproK8e6loRUfKJIA+YRqBzj6szcHbK42YFdQPaBNtx+jD4pjdioPo4nVWSU6p
8rNzrJKaB+T3U1eGne0X+6GpHV9+LWUBGEF8Ft44WUtuXJG/9iUoO86kXulydMBQCLOmoSbLbMXX
ulH9G0LRetgilG5pucoOZrHZEOKm1x8q6RlpLPudcB406szwOR00lJmSbqG4GZk6H/VgOpRbNiZS
6VRBXkVOWwhbkIlpRtrFKhmLg9yG6zEcH32qqjZnFzPf2v5UPVe7CPBM9JDK1i5WVdyyRb+OpvJw
IUdXciwtJBN0bIP2kY9C7QmPDqOrOIspD9ZUtaPmqrLfaOHfUYcEy3RfUfUoleegf4d4wAn2kx3m
vG0A5xBgVjRPssfOuUdkQRU9kiu6gffI0RYGlIhMInEJDYZ8n3XWhn79Ipfjzc8fhzYN/vOxqjKR
qFjtabycTydyLAzZKNR8H1dQmBKj0RaR8LZe86Bh/7OlZZMcM1KquiZ7Ru03k5tmo0lrT/9FvRzt
QfRe1U8620CN2g+iz6UZDHT62c2j6huop+SuMufsSH+2W0UcGyxDKQm0IxmYk3ABSxAKJQF5vGRL
carhlKjjhtl0LlSV+ONwZwx9hAS3uZ3srz/fvPjuQ1UtNjOWYhokNJztGfqSj6Ez9HxfO3wAaHhd
FGMLaYH8CjQ99Qd4yo7k9OGFyfWb69osWxZTh06unnG2eOUhPjSrQ+Ic1msf3fZYNBeu8N2k97dL
nJHUO9nN4kBwidqhKjiv5tm8fWxntKA2mcN59MKjnJaDs2Fk6+zkpiWJGc8+m2OTWO88wwX2URO0
G66j8l7D10jKbVvWyA6r1c9vbppBf7rc9IC/7LWMqLa0IQub/cBVsk0blIjg8NZMde3w4edriSk3
86eLnb0tfElV0ZIzsweQRrHYvZOVoykHyJ8wZkHs57AtIWsfCCu7cOVvFmGeqqYR+GHJClu6v9+m
sNSOs3zR7LOBCp7ZrmxUZZxYkTZDJ6TMXGfFMUKdpZkbjVUh1gWo1GdZnRKPq48Lv+a7Ufv11yh/
/zWoC4I2VsoGIre6DKpfYEWX7HRnLKSvQfXcHzzn0jDWvn/2fz2Bs3EFtxDISFg3+9+eY1ySNf18
1X8J+mtFski7l9ZZ5/NGCNim6lWhjvJVhoXS7Smw0sGmU64GS1xjdfALlcIMBSIGh3tvsPZ9ZDAJ
oRhPKSck2syKLFwWIAlYTwocF0bK0RgIgqB01zKDhZWMAZNiBIoed9gVjfx24Ql/O6w5XJkWE5LN
Bu/vT3hALNslcML22sp+x3cpOQlZBMKd17NyMThEDS2ljcyCT9DjpUiCaa/1xyj/cu2zDZ8bFbpH
mZSx9pl6CyD92cMI6RsgXb3u53gXblClTlrdd9mJlnjgnJ9v/tux/uX6f+wFS3gJUdagv5+6KUg4
ENTCff75KtO091/f5R8ZuYZIqzrseMJ2x5KVvUVi1wSvFVWLn68jfr4dVT77dEtJ0o1c8DgnUv3o
xI5gjYfAjHB9ARrYqVfxKgwX1EAvXHj6Iv64Q0XooCI0mw/n7MKAuEebUdvsrcPwYL+FDsrp2bBs
X4mymNuOtfj5esq3X+iX653NCnlld/bYSsDWl2EynyTc4PBvST44sieadtnF3UBICV0jBz73lTtf
qxduWb90y9Pfv6wG/lBx8rd8Fh+tw9khLwQbt1z9lUoKTp+dEX5E3lPqNmts9ftQVdatRi8ovSlZ
nzCjJ5QA4aasMxf+TCFrT3UbAW3ChdNDfjczgB6v0xZ4LG3UCQaTLvzlJsEYgZiCAl9XPEYwZCoz
xwhEw4zCtEXbnqYvtkuISBM2TJfvu54S2WMoH6vk4ElXYb7FGMG2nUQM9r05m9khuXT0+XbK/vJy
pr9/eTJAVwoBwK/Zl065t7aCcejdaJue19Ie85t4dXHCvjD6ps/iywWpaBZdomH6TNBz6Kjjsvjm
5wH37Yf15ZbONja+YvYC10az9yuIneO+02qgBhcCaL6dJr5c5GwiZrNctci4m32F+EskKkSBRzis
i0i/8IYu3c3ZrGujDEXjyoUGUGgAX9hfoxf4X5yzbf3L7ZzNrfjmpVblPL/35WQt0Hf23avidhcO
vt/uAf+6yu991Jd3b+UtAmRtmgnSZwutnqxgXYzbtYKYSsmfQ8Xd/jwUhDVNLn9OdtRDFFNR2cOf
3VhoDmYvFUa99xAwYBeYlUE3t2lCxG4M0oUWUL8aeuYhyWXftHJHyWnFrzZ6J6J7JplvfVA5RfpQ
eFeDf+16TyWwzK6dUccfrNtG+ux968NFXa4/QAkw0KUDnMyr5zF6lPWjjHcA8NeNTJ5VwAZNCx4a
/ZPqN+l98nEojh1+T6M4mfg/OmU8eLnARDKlRKSznsaw6iONz+BHeUJaVPWdybKOfxQd1r3Lyl82
azP9hAyKM0Ass7Tb+EizSo5WTeeuqu7RD66aDqwmHbwxQ20E7zY/DBYEMA+bVgd1vdvGA/0n/Tpz
iaWnmZ5M4ExK+R7ORKPp7yxaHKB/F2p5206Ne/qPCkIZJXoIaF7G8ZvtHnv9Wg2DjTVi240OyoCY
xBUrzMsLBBXzTCf2kPSBehcGJ3/A26iz0FnvLmC1fNh06XVito9SNCxLZGeh3K/StNgUxdSqYfOI
JrhIjn3XsI2Dy6tuM3KNm06aSTqZlMiH3IT2hTxxqW9M8KFAR1tgtJWaLqv6VwJnmuwBeFK0AiNH
l27USUxg4YbG5N501WeUDAsESofEyhxQQ05MGFFj7jME46afL5S6XPlgZuAozMvos5CUndqbNNAe
AxU0NTkZQOGl1JqQJ4CaeioSePG0iJj7YJ4g4FXq3gE1sS/JP0tiHI8q3vTyRq4+G9dEq3Vpfv1+
vvjXgDen1fjLN9ZKqeZ2o17vDVacTnzo1pPmPv/8WX2/aFhUA6geC6GeTX6j16l1r1l8x/izYuRu
eX76+Qrq9/PrX5c4m/ZyHZCDmL5bS5fhBbPNzF7C4kaTnyrpSbA4utKsqx+qWCeZblhRFIK4Mi8s
wjAqaS7VUBIKWpPmE6LWmU6Sy0AEQJq9g+WCftw4WovjVZ0jlV4qHh+C8uSnp0RCGaCp9/TTabXz
MWTy48/39f2uT/nrvs7mI803xpCKDqks9LzmRn5dHaOt9dG9gzWQ10XlKLN8TorRpd3mhVf2+xj1
ZVjkneXaRW/W7DaVrTIn+8MjpweCMJF1A2FHXHO48A4vXfJsn9lrVR5ogtleZuVS1EeUWc7PT/P7
sf6vhzmFYH4d6x3yuMoXbr2v0f24/TNlNB+8ws8X+bZQov/1yn4XyL48OjqRmL0N7sM95BtBOFRy
sOf9vHPaY/9Lunii/aNNRHGYtfivu5qe65fraVoU6mPA14WScapGz11yqnBFrOJFuiouLMmXHuH0
9y8X68TE2pa5OTsm5T5YGxO45+Iu8/v991+3dLYly0c/9QydW4JgvvQIoI0XvoNxbhXpCw1KONSY
mXVhyF+6s7NJSopwv+b19Nqqh4J+eI81bbjUBLn4ss7mKdPI8iKCMravoJ45yjzZwrPeyAhbNopT
H6oLr+t37Oqf+5m/nuTZ/AHpWbKNnCGvX+HddeJbuDgNuVkoPQCwY9mfFQ6xN2QPQM9aFuXC3xYX
CgEXpmb9bIVpRIWbsp+mMLc6FsqTaJXTJOJK09cLX970/f5xsyoiE82gbKiftwoVnGQQ5KgZwpZ8
ADa8ljftAifG3F9IjnthvHxX650ydv91tbNBqqnhkLU1V9NvxyWnPnzTAX0gbJ/KE8QwiocY15b6
3f/xJs/GKWxV0cQinuoA43J0Uoe4QSiUcwUnWrBULyzdF+/ybMB63thZusLltBU8u6O5HNckCczq
T7AnGxSgS/PCJP3tcPnyWM9GLBuFoe7Ad+1DU1pKlrbGuBm2zzW09QtP8ttCw19XOj9epIYIlK7k
BU5tPG9XHYyNumo2ye3Fr/DSlc6WttjN2wIp7PTOWkfso220ijblka3ihdPf9/PLl3s6W+JS2dVr
jNZTSbVkWsHiNyPIZGauFCfrlv+N1Wf66T98c+e9UJlwlJRFgFr2AmXSXDj6zjxFm2GfXIWrCy/s
2yn6y82drXRqVQYQM7g5beWtp4A9TigRacTydbdE1gPEdJkeLo3Hi4/0bMmrU4IYyPXASzilsc3B
yL2QzIbjkF5eN+sh9jmXVtlLX93vONsvy6yuZkFrD1wz3Zd3sBy9NUZVUrRmLcrpWfTR9jOSIq5/
fr7Tl/XTqzybWQLVsv08/D12APOuwdkt/XW0vPgap9f003XOppQqrcHsTxz36WsIr8no6+f2Cekz
cxiQJ8L6TpdeIrXuCxc9m1Zgjma+6jOtwOibJV63Vzx819abT9Bb8OrhVs6pyMfhKVXxaQJYmXX0
gRI52StStQY7E0Kp4DhdEkeiaMuxzGdy9KHRuwm3gU+Ij/Kut0jOAGFVqLsr7bYkwy8s/HWC/93X
dpl4HgccqNkijE5YFTBtPw1N9tal6b7DbjdhJtVgZ9kc8+WPelwPWboJogbyb7fJQPZ1sQWTSyxC
U+NkTyxsRGaCIYOm2WkDhx5xDRcVtDpidK3cGZ18q/oKYtj2RUnaQ6pUaHulZ892l7USz8dewd2K
aA6VqqE+phWuB4LlzK7c5pgRY0oeigGrBWAHar5dkgS7zLU3rWdiqSbZMfuw9DslxVGEmDmnDxLW
d371NKIPiP23jNjGoX8Nik2eFBzr81WrokCPxl3VR/dZfxBt7PR9ulDHXS/jdRpeAkQARYUMEAgb
Ftp5Hj4pEn5g6H7NRxU+F3i9JYQpVril/jFPEo70cQG0hG0UB39ryp3U031mDI5B586O5LUY0rk1
iHVBCv2sBkwEVGTT6ePH9Fr1KClmzUDMrfZum6fMeMJB2EStU1MYcckhpd98PZTZ3OZEaKViG0xV
BLMgzh4z6pBkxIonkE9FMPO1ZB7Z9syrxZWVj3uPWGHFG3/1GQCe0FjGxujo6puN8h8l8DWWZMf0
4cga9/ADkbcOC2ksHE+FiI/fplShKEn3GNeXwQDSILEPbBtf6sL9jIaRqHrP0TNBoIa1I6nJ8ZPu
MS+MOYBBkFG5DHyLkFBU93vYKxvATIsUxHcdZnvEYU5LycKDwdHjEBRoakGrHryMiGgfyz++nb7N
ZxooOb9o54pZr8oBlyVwRYT+I2meIZQ1zx5WMaZoqkLuwjaB2XixQ8N0l2UgrENswFJYLNupU6yW
26Z+aXQq3m76ooj+QfZuUlA9egJZNTP8U4NvvaqtGRmmUanPJeg5zajPLfJifd2AOYBJDRWu1yDr
zOFe/ioKynAxs2D/GPqdA01pMQRryV0LYhpH465ObnLOjkGxS0sYxuxVSLr3/UOc53PV5F8vNWov
Ymmr7mLgcI/58aptdHIrgGCj+OpFt07YPyZvhOrMk+htGIGRJBa4looM5rzaFQUTBEIWYT7KxZ0i
v5uGieAA4S0CXSj0ssvLp8NGXBIo2F4mhTu4dhHGZB4UIWx1JbbDxDbBWOv0v6RVA8ujUl+t7NGI
r6z0edSOabymQhaG28JFgl5+wLZaatQzKlPb4G1fWWW39qmElm58NTTjgzRFOvv5fUciYlbcjP0a
wispkahyIkouCLv6/NPCptyW3UJm4It4JYc3eqQstPhR0tGHiBuiJiOFrOjuVAfXk0mZ7sYxH4MF
QgmQiulVWzUAJMgOstuZMvhYn/Rrzb6XTIGMaGGc8n36Xox7ItBWbvg8ZMewfh/C9ljHeKvk+FBK
7RNwu2BmS/LSbYa9KkGKQft4GwO7T3I4WRAj4omdQNW1jZ5SMjmi0qIbTvfOBw9PiiVosCsspRsA
6s9t1R/70ttpcXlvi1MAB0BO49VYfLgmCISsfDOJSMqqyeZNqc2QVkV2j/z7Jq0+Me9CVepncLMx
5RSzAvR/QQfAyGVB22UnJeLWjk242ek67tkgUlfFg/jQ+kTGjDe9Kc+lAvAbH7Kos+sc8WNoWlRF
3WangGnUq+Sl9+y553r7jHwuX2QrJsK55x+rHFUUZdjajB5HGIJlsUq8/E4X9sqmFdQ1GKhImRvu
IiK4E4TeIaDq3Bj4SqeQATgwSb2OTQpUyWMiTjHyJs9gzkKFD1FwpFLuR9jW6C4HjIIxuI1Umrw3
cbezmIIasSqaT804YDdEUF45lr31zEm4f6qyUyZt4vETl9kmbNw1VAZ1QqAP3nXU3dUTp+EYYlbW
lNBRy2gBrnCjyq8Tyy6DeY0pdRb1Jfm8z7ZJ8Q39TyIvGu0t9Ta1+UrC0pLIA/JWtGWXE3+gvAfV
XZPchNKeVWCmoUVrTy55dsNwwMG18FGyg+yjZ+bOQijJTS4tTMGHTHjyv5N2HUty68j2ixhBD3JL
W76904bRarXovefXv4OeF7dq0FRhQnejhTqikgAyE4k05wCgb1bfMZ1mo43EzoY3Uf4pJR8kIgDC
SMG4eZyBXmqiZxPW17mG8g50PZw/aHYMzGIAVncB2/b8o56nLWYdKkDE69ukG/yk2S649QcAq2H4
vZMw/Qvng0kIEUAnevXcByCKxvXXJ/t6fg7BXBtqz0IsuyCE2YO1VikCt8DwV90AK6EF5UE02koM
F4o9jY0WtFtAvs1HbxG1V6WrnFCWwJZ3mASKHkQ2GLwBes1jXOAh2ZZem9U/lEB19ELx1UHcZZGO
U903GK/B8LqQdoDYr5y2AaBfpdhp+Em7VFtsWzdtpSIEbaL2KNCeUhMo3yF6dwH3IG2qEe4+xQi/
dJuD0BBDpIXyrjSAp1PRDogH5Qi3Wm/ipntcaE2zB7eqXoFlZTtUBCYJIpIRI1kA2h0ARhEBv6wH
ld8EcAVABQTgAXMw01XMgwsH5XfpZwO1lgE/IxSJlQJ8O8pPYYpbo3lXwRxcAtJDKwpnIqhrgOUX
421K/q5g9FEG2h2684CVgmHUMDwIVWqFsPIkDjYChk0ALONE8e2EIWCpxye3M7gzoC9KeDQLUKGF
+m5BMIDitiULjT8MhhVVx6n5iMbCm9HkO4JJI43FTVNpO0Ewtkb7gKtHMGVQ+lWASAIFbhz7CsZ3
i3lB5PPWKJVN4amiBDO3mLaI+9NUgqoBaE7ZmN535EkNevDoAt0jAz4D0EzSOnKWKH8gGNCt0IcG
2jxHEQPHIPPdgB48DTA9ZRFukip50gjZK4awpWhtzSQfJAnEIUqOfufAVtTnAYTW2RR9GEQ/JDoI
nMzXEnzzc7TcoCUP1Q8pcvKe+EOkNsASmY8AqcTkKHkYAMA5ahOm5bNNB54VoZluYyw7HIStDHop
ECACxEpXAB2DsSSgcSHUkZO3EFUuYE94mBM4AGUe/i+0AWsHMC3K8NHeBcAmkbIXAk9jLL9jdEFk
GLXWUFyBzoNJcEbN1kTFeil+GC2GgTAtDlC6MEgxCFxYKjZHzoBBFfnphDI/xnOaUeS98pXrgf9X
u8HFU2o2glQ3S7w2xF1soP9E2Uybys1RokFCFrR8T9z3DeepITOvfa3r0WY+QeJoj2721vqAoEVP
U35b34Ddnre+dWk4cV2X0OrIJrVrBLkLRnORL9n275WX++CsxNrA7GKPe17Sa/0FfhZGN/tiM6O0
nQEdC2E6qnYGHX7SUNWKuKkZ+tT8/kQ8y2Fe+k0gI46niwqOMHCM7O6VwFn6k+EA4vMR2JsOyLLF
e8xEZD/I9voz+A+P77Nw9sGfaaSXMUSNHAqQm+KNtAGmqwFGHPR3Q7RHtngV8LSGt7NMNnHQTCPt
M9TtVSDolRha7m7aafL+5dKYJz7GG+ccJVt0v33079pmAdU1IqpDdMLU7iZ9QBqak/xdzSlgsgHN
hqaMAQvm2Z2iUUAJKjRXJNvlkLrDJt4KvrrnZthWreAsh83lKZGhTmMKOZql+zQrCiPfAzPIBenS
XuFpyNqqCGaMMK9hGEgCM9to5pMMVreoPYB88Cd8FyrsJwC+oSMA3OAlEIQHTLe6Hfgdyx5Tts2x
TzE6Q18gc+dNSuqOC0bgASAskJ6TAVzTIyIq4N7F0NL3cZkIhAFAv1YbPEKrlzS8ySfjc+C1f0g0
RcPa56UURlvVRV/EBCxKyMRNwGnC7W3lNBuHeXThCayEXgPn0x0BGzbUgMIpPq7rsSyuZVSJRMBn
KWsGKsrMCejyoKfhULUH3H+AcnmVUqDnGUCbyRH2mW6DOBnd4PRiauE5QFHtSPUvDLqAtvNZlFDs
iDHqj4BZCkUPMBxAXCYYdqhFAISD/xX4TbaENuoSgYIR4LRwUiFgH0wDcRVu8QZouUOL7f1VzzKo
3MRThyy8kL5o/XyTEdEPlGmnFOI2jd+RnNjMabqVps7HUGMBEtA6fKiDrSj9DvHCWzLAfuMb5RLv
10a6TRfMys/VLSnLNzl5HjswUsu6g65dq0sfugwElcjkApoAjSf5vTLMu0DvD6QGL1LULsCqlP2o
uQNi9VMqvvdg2WtMBAZLeq+GLw3eJ2H4WtHRaEBTGZmyKWjTay+4ffhhZk/iCCSrBewauPjjLscA
QYXnk+5HbXJryBoA3BVLKItjJ6IE0H52lbRpJeJEGuj0hvsGnM9dhai6zVwV2HAjhoiM6k2QyRHE
j1YU/cJDzjbGjwIP7QCTvguaJ3T1pGTGTkYAoqHjN9gpsepKSFqB7RT9iEcilOBJ+qR4ikZK/AQo
QRryQBnYjAIA1fQm2NuQGkCDro2GYgBEAAtgAqYnEmbxvg4aO1RiOxUWILEbjqS8msDFEaf9pCsA
ZEDCUQLbI2D5JuW3poJ0CltTTin0I9+HmGlThexuRLsuNsRJBTpNgoiHchrgLZBD3xQgSRF09vWi
si3E1wRYEV35riajB5yx1759xuTxvkpfl+wx0B5HJfXyMgCDeen0anlSgVKThspuCHNHyp7bULUN
oOeaLQi4oY99kiAEHZGrkBH1gt4F7YdaO3Ba01YL1pe2xOZjy15Fngu2hLeEV9ySPeYnrA8gLfwq
b/gd2KvX66U45kowsiXW0WzRIjySd2DgtVFR2qcHUCvaOQYJCvuvQiQiiwZmCBUJGSnmQjdlYTRS
pG4OwqZ3Rbfywh/KSaWDC17yQ+NcDqsO+EIY6xoBbLKIc92CYO9Uh0DDRSuYwpvZW0uhX66IcX+j
IoDjvCvaQ5WDtTMAjo15d93FrnaeXIpgtGJIU8B9i9g01c/fAfZoEw8k57cwZbs4tdvcG7mDbrxV
MZqRJebSlW3ZHvRqH5CbIfzkrGn13j6fDVuKDmoVPISAj0KBWPL6xQKz4i3cfOz2T8NP8S3fguHW
AZPmDyXd8/WQoxka8y6YVEEo5wI7Ko5PvbwHNZGrBTUnxKPq9e1mvlgiDZQuIvRE6GoBLhOhyXLq
QQyWA08AiLeKoPMeHuvLITAniZi6ys5H47JJgqGXqVXNNtC/Rx+eubNSPHYG18wsILt+gtbWuX6G
6zpylsqsjywA6VS7pT1EQrIhygDg55SzhV/Vte97eJbBvHKCCFCxE5FaNE20z8uA9JeNIS67cpNT
YBn7+gF05Gjv83lvAN7a6N8vzg7YDmqpGHN7UEDdICAh1oS8Bte1OJnI56XRQ70QkWB4TG5iHBoI
Dq3yfj5SX48b9DQ+8FskVtejSJKBCX9FNVTGntGLSRat7gBXqe5AL4weVZ4fXL+7ziJYi67mzAyE
vKWXCZ1KKzy8R7F5wKK3TR9su6nfb64r4KqBXUhkrBh44MPcK1hUkQJtbLCTDii95GTGvGuZJ4jR
dFDDoadYgyDghCPpaiWeYIs3oZ9vJVtyOz/2omN4w70sVyPri/Uxyq8vWgDEN+yoAoylAEVJE9nE
vMmRxgOrggwkdhAzKCUFPePYnbzqni9EM/of6SVwXrOBKufkVKBctcfPxGs2YJ0AMKNHe08ABChZ
h8GNNkhkbrIjYH2OaBHZA8dHdf6mJYxcfA9jLKYUAqDRxHWh574oPCfDb/R+8two3c9vzuZCCFWD
C4uUZPDrFT0WDRIvW/PQaQnCQju2DSuwil2B8hhHgb+mxa9JZIIHEYDEPQlHus1AA/NEW3Gqm/iH
YBf7/JCdQMhzh4apN14fmMxxBxoTUaDkl4CZHAqtNwctfte0FGQMIH6QwYWS9V5b/dK7HzOSSaI5
HIT6GRwtKM8Jbges9xBTLYOEtwHQn4TbFIBMLR5GfQMVATHuQiLOJvG+lXFdeVkD4Vtt6Lf+6s1n
IefNGHEE6NQML459AEdJtgzYjLh8QB000njugyeA8VMRCSRgAFP3gdhNRlso6KeCL5QCjCLvxRfh
jXc1U725olcUs+VySU0sRUJKfbEKiNvWBOzxCFrU9yy+K+XMuu6F18PTs9nojJsSK8wMAHQcccB2
8fL77ra6SW7io37I3qtTswN3DGZFOHu6GvFcyKRbfnFmfWyCISKAqYJTJE8xlKXdD/nz9YXxjo3x
OU2MFyUqHpDR32vpnWz8uP77vDUw7ibs1AmsP9TdgDBTDh9AxGby1sC7lXXGw5go5pSRjsNJtsJr
80aDJ9WSdggEnPqmeuIpHm/PGMcipCm6e9IeV5bwnpZPIKzkaBtPAOMN5mTqFHCo4PvBZqOj0qvU
Ae/y41gPO4jRJwTsci0W0TmjCwqC/h4IHuBPdUHd4c5ua8+q1X+W6BdGzuQGyOt2swPYY3ESHwXV
qvzAva4oEnUQV8yZMA4kzLuQ9Bh5wQNQ342n/xwiRrOfO25Mtdpjd3HTEsZ1SEmq1kEB11E5vUub
3ZaNfhsDT9rY0DDn+so4JkAY19GJUmeECoShaInJHPB+hyhJv14XQnXu++6puoRSMvIOLGRL2i6i
EoOC66CA7R4Do3LwC01Rd2PfAoxQ3puzyTkvarjXBDJGkOCsksacWgBavhjNbwn5yk5Cxivnud71
7TuvjDEGvemMspAhaC6BaqkC1m0GLMz2+vatYiQQ4Hv9//6xZbtMHOpiINg/lO02AP13m83s6Z68
aTkVij/cJGdJjJ43ugaWxwp6nm3bdxTDjR1aR/zIIa7mg3k8f6zfADLCOS26SVdOS2YUXtPGJBPn
L+NCK6tPey1pByvvRfmHWO+8OEbXa2Ra0faDwxIiKwTDBXL1y3YxrMQxsbwKKecdmv+jfe5EP+T7
62e47jXPsunfL65LJc4DwYzxnAWXDPLuH+Cu/yu/fJZAVfVCQqKUaOtqcJn1RHYKJFFj8L9cX8Qf
7rKzDPbCbAYZFJHYwdYVbdHNPEOwQh+IZx4dvcIYpMrZNo4hy8zlqck9GGNmbFsyBWAurDG9i1J1
W+1b4/H62lZH7VHCEjHGIOKNzmKe5UYzRKAepGvD2JULUtzWpvP9yqn1xFdEOHD3rrivX+pN4PKi
qXX1OAtnN1aTwFSqp8iyYIYWc40JYF6vr+8Ppn0WwWylUmpLhz4suKpdsx1uJ+sRuGPPA4bVgQnp
RneZLXgckevX+Fkk44a7EjA5ZZRhVQ8Ais6wobUNcKzBDh+BFnUC+s/WRiMbb6Xrl/VZLOOU57yW
gmigJJO+5h2pQ0G7kPdVrL6+wC/P9N1z/SPJZB4uYQJqsRYpl4N+BNbggCgY84GAQHNB9AtcCt1O
PIyj7NTeBvwVfNqpveX3kHN22WR8dgHCjFYFI/WBlDeLsO+0VxMd+Xm1DQB2en3Bq9ediiZEUwT+
BYq9/+1jmjEFuLYINY0ClN3kG2WZXaniROWrNn8hhHGVeiOUDWB4YPOGZEfAXu2NAzj6fFFKnevL
WQ/rLkQxPjPKRVMVqIKSbhdNg6sl6dZMFDsU7vMKc+fT5BjyTQfQtqaReOnH1XO7EM7YvFomat3K
SIFHB+UjXKzql7mvP/NPfVv9DhDUlrcSkOMxXKpznCrvFBlPEJJh0EICwZJ4mjrU8CB1/M3ZWnnt
Ur9YHWv7Q4AuV1DBHZYi8boZgAUJsZPgpwm6pxj8vxNA57JDIdWAgA62upJxVHX9rrr4AMYLNDqR
eiHCKpNteA8AaXeyQKpnowuLtsyE3GT8eqb8LJDNYnSgoDF7vPkP6l2DGoNT3JR2/CmiBHvongUf
eFJPUXUIbHNzfas59qIz9j+YYqKB0RHRtfE0Tb/n/D1Hs6mo3FwXs56yulgfPfGLAEPsZ3AjqFjf
vItulQ80rkkf4b1qV156lz9VG/Q1H7t3dEr7MjBQ2m2zQ5sbOCQ5B0sV55vPvfgMxgclQQwAUlqh
lcHtmKnZczD6egnUgrxAsmxx44Sz8PUi7YVExiGV8USMlmrS9Nq/A7j/bnoxnPkG4RUNU1H4Ft54
hVPeIhnHBLZyc0joZW3oAHYvvHh8A0d0kLznZmSHYO+6frY8Y9EZXwQs4bbVafwx79r34lfmRB7B
LR3/kh2QgG14SYp1D/QFHirLgC1mbBPc50YPIt32YFaSDbBlB4x1TlpIHFX5QgX+riv/yGHvZ3TQ
zw3K3TSmi26bR7JPkUv+rX1MuJrnTzpGHXjEB7Lma28ivjN3aMNQ0cNgIWXGu2s4a2av6UCKJFnK
cKR0GlE7DFtwkmE8sNgDGw3l/umpBKS3f/1c19XovH7GZMc0Xgw5j5BKoENyk2TFwXNjik4zHvTg
MR4/rov7gws8y2NsczFi2UiSGPfpA6Dxb8Fc6RrFAUxSGdYIKnUXhFO9aGEuhwvNRY3w2lEzRtpg
ChhNdzjqEg1CxXBboY2IszqeCMYoFwUtviF1tLK/oACDwLJ3yGnaSbawK34UT+op573HeSIZuwzK
ug9JDaWhRXrZhSMAgCaGK04ArbX7zf+gpvSIru0jExwsqZmlAo0mW7E7zMWhSkBgqqGspwELUrfH
rHDDSrAl4N2QxTfztwxTS9c3enXRX4V0E5Dj30CYRU1YMjFE9k+I72VwJKFz7rqAVSQAjAWiVP8f
CdRuLq6yLDSKFkTY8D8o1xt+t80kCwZJux8Cp3FFz7zL7oXfza4A+qSjclLn6/mcC/GM+4uSNBSb
EhEuLUfQYesYKQ/dK2947bvrj9qzJDYmaZcU888IM/EUMpF8xugQ8nslJk0xBIX6IbIesR2BodDB
oMWSWsq7BL5nj/eKX79eLj6DCVFMMQPg+FdXlRf4xBt/xG73spzSx9pTOyv55BZuOSrEll/ENu4m
paZvCFCfIhwz9+Fdn/imHW8nt76tH9C1vLxd1yqeTMb5AVElAgsElEoyUwvpOgtERTzFXY31LjaS
fsOF4gKOTUyKBTIGz3wtAPr3lrr553/mk7GwX7pqo1Vw/Mm7vVYvrwu5jOsTMMSnExgNSpHbFrkQ
MQHsV60413eQJ4Xxdk2XiW1XorQQgkFLGT5N4IEWkHRdCs/82IrMjFdBFIVfm5jcAmFro9wBw8+O
HYGDwM7TCMbN9LpIQH8FLVT6xIkWsFX3msdZzKq/vjgZxpcEzaSQeYKMBUOsGCayM5CCW8op3o6O
uYtfRW5/OWdVbHGmltK6FWuUDBYwr017YD5dXxJHC9haC8Y7RySOoAUdWQBz9wAmBlAxcu8A3jKY
2CiR5WkAuw4Ox+rdwJdd8hIBcTe2eye/BTDZaPHy3DyJjINAq/XYjQi0D5L+M41qu9N5hTOeoyX0
Ey78g7KYKRDhoA317/JkPMtPtU3r3MTPQqRoY4f3TuEKZBwDIiIQmlQQSHFD6MwNsEntbhffyo68
ibmAqOsR5lndCeMiiKhpfUVNKtk2j+ZLuVj1j+kneOo+tLt6K1vlTfcZNz763a8rJVcwExc1kjFG
S4cy7ljZaJt30QdXPAggtQXP1hHcAYE13BHVEveho9xel63wLILxI1qRBEliQjYgjFx19rvquZVB
Igc4gLKwu/TdpExaiWBHsm7JnfYeNrhVQY4hAZ2gNR7SunqmKIDRuDh59DvK9pUSvUbA4tI+O/SI
K0brLtVHFmB+AbGiq8Spk2IKVi90t6ZTe8rzIGectwlvUYzjioM0Dw0BXthYNmmoO6XuYgKQE0rS
H/kWzZ7VxWAStGjCqAWBxgFzjsmpQgC7uAYC3sSpFgHcwc8xCP5CTFxePzCesrDtoFqa9SSjGbYW
1WrwvDZvzUO8E2ywON7Et9L7cszuIiBicLaUZ41fiJ4X5j8KXaMWdE8xO/qMtl2UCmm3AZ0OQP8U
v399/Qw1oIMCm15Rv97fF/JiU5K1KoZHw/tyA946GzP53pLyUj5/2M+zHMbqNeCSpx2BAag+ICYA
+OxhjBTzNOUGXIEOIEFP1QSkBReAFH8ZSp5ls4bf9J1RBLiONLxpBUstAPOLPixsKiZMZKs5guyS
o7XrtRrtLJMxeFNvIpJG1NnYi5cCMe8xBuhbZ3XugPF9Z3wAzTJGIng+bj2WOItlTHKJi6EEPCUS
XR+Yx7C1TZ+6yGEiawqAiwDEixZXY9fvxH9EKoyBAoojNiYNGjR5crpZPvAU8wQXjxIUYQEObI+P
Fb8QvL5OgyaeVBDIsHwKoAttByFENJtsBwclGzd1oxt9q9/MB3C4cttI19d4FsdcyiCbBcBugDZ0
cCduglZy1OqF43B4K2Ku4SwfAnOihahxB1bwWrdo6anZq701OsUp2Wd3f3ly51UxNgkcDBDNKViV
6qOjTbZHn0j28JPY5WF08rf5AXgSHS9Rue5wzkIZY1SQFO2VEicXLrrfgKF4AHs52B3c6/tJ7ev7
tXEWw9hfPaedNo8QEwQgKsc9q0mFt+CqL+MKMC+aHSHwuC6SpySM7QVgYAtAA9MeUsG0EumHPv66
LoCeB7smQ9QJhgQJgeIzKiKWLQnVvAamowRw2/JdyR4aAN2YgAG4LmjVe11KYjTD7GUTFJ0F0kc7
BBT5YjW3uTttANDf/AbRgTc/gCO18HlZBt4CGd0IZxCnix3Exk1iNQQ8OP3rkKDC9fwv18doRwlo
qUFIIYi2Zo+nITwALkUXLMDqSuCfdScXFyGw0/NXXrfWainicmsZLWnTUmkiDaLpBa9/ze9LiY0m
OEv2MMAFflCMfTqc9cprmiOJGKTREEp9o/gSSQX0kBGaowCCKZIOYopZURS7Jfk5jQDV8NwBRmwa
7xI81+OYV31Zq+aDyPAf6Yz3lNREbvSx7QAck7xlo2IbZb8BCh0o70urkXAjA7I664CxBUwHKfjk
LH7Ns16KZ8wGjc81KAmw+D7CyMGUgEirAtm54VdgxW3LXSAeiPZaF8dsuQ2L0WpazgZQAd/s9mL9
jDUN4GbUpKAEymx4P2iolN5HhPPAWM2IYHJYpyRumqaz8WprmtOUgbr70E9AByOgPB5BCKbFj0kq
HvTYdJOIbFJN9Tqdd3PRC/778s6iqfJdhpB5JzZEzTpcI+Nz708bGlll9+qGN6uyvo9nQfSgLwSV
GGw2CiMFmr0Mn14CXyl8DWdOxmfdQC92ktHWoC6WIQcSzUFbIlsI3mPjUURzsRRqXjhprqBWeyX8
TMEmZwT3XdOeQmDpxxWvt2Bda4kItkrTVPHPfy9WrdNaLGL4CdWfXeFn5pV26g9IbSh28DN+iPy/
spJ/5LGjRxrJsxn8gt1h0aVDqLYbtXnKtG5jBE9pN7jSkm7aAS9mGdCC5FUAhsTIg8xeP9/zJzA5
ZhIPo9qLOeyk27b96JDmlmQhxxfyhDDaKhFwLrchjFGIwWgfvJUYeQZdFOcGpafz3SbOS2FUFUBJ
hQYmyg6szMUeQ7yOFIN5KUCnXf7QoN6czKkbTIt3/RBXiwWGdBbL6G4N0EdBNGCKtNgE0p7qVomB
TgeeaKt8ArS1V5wA2zTn9uzNTuaO+36ju9e/gbe/9O8XRjplxkyKHp8gDiBMWBI7CATbLHlWSkOB
axvM+NQ5mEwlMuk1CuynTBrtCtnTQTzUJtizwTBTp4AZlfKNqAH+TNoqWWYViGXr9ncdIP1jKuDC
4n0Tx2RZrkBNxRB8QPBNRfAuiIdcAtWpMwDVihbdSteUHqsc4/Ckt0wThOUpZ+d5W8IENXKIYb5Y
gPmgfdsmeXeMJsPKuuepgL5B8PVzXu28utQ1xkGVOTh25RHiRl1zzWYE3tn4rEgbPd/XBoUDfFF6
sGgYH5PAPX2qx1dOny2KETOYplGC7BlXejkBlUz5nHTJywbNrrLAqdBBM2YW+LLsdi5fwF25ATmj
P4zl9vourH6IDCXSVbTFf6MyHabU1NtY7Q4N2N9BSgnCNO5QKE8Gc65KnJhyXMrwWJvmMDyCgNIN
gEyxoY/r+tcItEkuCj9PJHO2SidIZRphWVF9ow8PYvR2fdvWL9nzvrH98E0MtEyhkLoD+vlz4Dg6
otv6xuCqb+AIuR0BamkndykvUvnSi296cyGWvWF6Mw3TCmVxoIg8xPNRT4F3UqV2ogm2HqH98snU
gK827AgAMbXPcsBIALFFgHQQjK8UANhsFyBjoPtcxKu1qFV3BBxupzwosmBPynMPLGON+KBgskZD
sqZqttQMkCap4eRD5URpDXSSJzGB9xFbx9Qzp2pqW8oAe6sOXqH3mwy/XQEEJtB3AoL01kQ36hS6
YW5uo0hG7krzEnXaxoBjHRWAZqqWSdCAW0v2JMT7PCpcGY4w7zu7y/B/CFxqYAqqS+YA5g7NI+Bg
zZFSHA8LeEdJgfp/nwJ+FDXlFrG/IT0YePQDV1aTd2X20emfgRza4nyL1QRtiE4mpCHHU7Ko21EF
7Uub2nmAH2hVexGKu1J/zoQXME9bRYxezHZERy0wL8ndZCQvS+2JigI+oVOZboz+ppyddABprXI3
1sj9SaKXYUg8B15i2db21AK+FUA8IvokAN9njtiUriqfZJK7NSYNjFoAilZrZcritIjUGmS5hdKt
BeBglqAoAltrPDwmyWyJZeUX2k8B7W6krS1NeyhBfavVL5X0A0R6nSW1D7LyVsWKBcQ5QLzkxyJs
LHkAwFFZeaMYuS1tDM5UuzfvRiP8KarbAPCp4yT7kvRTjgGDmZTOdRNZ7XwyFNGQVcVUicY2zk91
3A/5CF2t5+wxjXdRd6MUiZ0oQO/KdKtRGr8wPvIRY2IpONt/5WCglmBL0bJ4Y5QAHA8MyBk0qVxu
A6M7kuBTAfb2ABBZzIMCA2YpeVfC6gV48cmMpwqBWCqmNTxVcGyzXbrR9gKwJm1AaI6ylf+SnpDu
4Wax6E3/zaYvhDK+yuwNaUyrL6GzG9mPtW96mZMfK3f26sfBfyoAeMgJ79b911kom/QcI2luqgJC
Z6R39WeVDqNqbu+IaLbLb8Zf84aXG+GKZHyXriZpYc4QWfV2tR2PTW/FuxRwx1YKBkENYM828Eg3
17WQK5UJl2tF1GfM3HTonHQWB+mRjbTPbeLmW8ObnvgI/Kvh48XGUhW7CB+LYmn0csIqCTAnY+k1
0GQL0By88+NoqkIvwAsxmUq6xKRilIf5N8ru4OW1Sr/JAbQg2TNmtje80jF3J5nAWBsMo45j7GTt
Kh+KB4jPvXCSTtCZr8ah8Iab9VnNu6hgqAJOkC4DP+2/F7kIYlWGAIn5msFUDnQUBsDSu9oDsQYv
/7AaMVzIYk0/m01tLCBLxhsxcsAxrniArd2rjrBsmhnsrOAT4bJrrA6EGRdiGePX61jq1QZ8X9LH
cIDdo8Cj2+muPKKefFDc1DEdPD8Efqs4Z29ZBwA0oW7QE6w3nC19l7u0aB7hrvE6OqXCuQvW87EX
cQtjhZUeVjhKhEuNAz61x4o6ODsGNE1yijadj8GtE7eCtfqcuJDJWGKzyArgvHH/jEBAdvN74zOE
cbyQ0kltmuEBumrkN3Z3DJE6rDgGuqpOF8IZ+4z1pQUnHxYs1xHGMTWrqGTOpq56mgsRjD1mbZq2
gQZ7DIB/28idlTWztbQqZyXcs2NeqklTYlotg6a07lDC06RuXdrAqiYtioHFCdQAdgTCUZUbxK8v
UAGblqoSkbDjcGKaClI3gkSOdFtCJDdUEeCBPvD6DbGuJmcpzPIGoRaDrqQWCMRePdpmBQyirWyS
fUxcJFXekhiPZmhJFs0qllSKhUVmoGcYxDVTjjPjSWF8GVJEeaS1kGLKz4i1k+KThA/Xd43+xLeg
RT7vGuO3ZjBJLkELQrqk3YSaYgszGnJldKwC+Btg22oQu9cFrhvUPwLZPvpYqkIy1hCoVrdD85Kb
nJGv1Zl347witjl+nrMqw/glVfPZpZXncAfMUFD1FK74k5cJXm2TuJTGOMQU6Idal+CIapdi4NGu
6u4l9MttaANcELrBcRa87WOcYdgtcicbdPtq4BqigQGhwr87IPoFFxHJHImGUVIJrQE4/f5Gx9vm
ugSOWpv07xcSUCvFo6jCns3lp5I+CsWzkBKOjD94u7OeMe5gqcAPOogQEouClRiFW5uFo+vKdiHJ
vlU/pm5GupV4KeCY4uC+RC4URD0bPQy8vOLhO6/HXBdKyfiLbFAAlCghzOscyZu2gGjPjp3VAvnb
qk6gV/LBDzJH3r/bZ8Z9xJoakkCGR8zHn4qaoYXriYAU5roQnkIyDqRZSGPWGoSoSFDoSmQXPBJS
zlEaIq37XOhLL4lF3/U4SrHpnDiLrBn8FWXbWz1SBD2G7Vs18EexsQoQGKdjbhfLBgPKnom+Hnn8
d9prsLztbdXoeldgweBI2KvoW5XRGIlI82+2leIgqyA/Bc7bf6+5ljCI18gjymjLWw6KjsUY/ko7
zhIYO++GUEaTHiRUTeukIlKX4lHKY846vmL77xfMWQxj7MvUA8BuHqD53myrAJ2YIiuJrAGAZ4ml
YGaJ4q+Bfn6neomb+eV+OLaPjW86s0+cADEer2d73fucP4hxDG1bJVqpTzg/43OMgZ3dp1Yz8VoS
/2DxZzGMxZdKF2ToIkDmcivuJife00YzOjVaA/gQoRYfsn696HJ+srIA+SCXLmVCH3YNgL8sybRE
O7mdthQJ1ngjbv1B7srX6LS4E0B2b0Iv/KuZgstUEXMbBoSQJenwBWXxkqmesPxaBs0SMcQpAGkO
mL9z+DKgyaEmN+Aqgx2DtqEKN3HwYQ7683ULWncbF9vBmJBcCZOWhPiYFrjVTiy6OXhGJC/9pLSO
s4Ns4WiCogZci7zS02qT4eU+MLZVlhHQLRaIHjwFs1ZSYZng1TuK285Fqvy2sw1E+bUV3PMeS6vK
fbFmxtrqpGqyhqbo1fpjwXxV1nVATd9e31meEMaC0AIsj6UJISHo3CJyU+WUhYXTq6CuVvPPL2qF
STOVXRvJBn0WFfLiJImyMzvjOMnxXZBFLyPgsOsGjeF9eDJBnNxovU3S9yzs7DA+DBFGL0HZ+Cw3
5Ys4DocmnB8j+beYRG48Fps0eAu0zSj9DkLZHUVQc2i3pPspLp1Vdxl+CPcGMuZSW50M8Umuex/s
Hxvwf6FJ+ldRF38Vq1wslTUbVUQbYY4LrnXD+9mVUYIACdHPzBLuwN+B5EHha2/Xz1Dl5Q0Y66jQ
edOCPQuvaptYwU7bD5v5WPp4YO/xFRvdBy2am/tks2wEK0P3L33lgwKFEi7fa3Z5M7hwY3cwHkuy
jU3lA1zgpbB5jaRfTuvb/XGxN4wpRUVhdI0MNTCe1J30uFj5MbUBo/KR3ABhHRz3EF+4xbEAETkS
O+0L7wuogO8fgKhDlXXFVNiZ+EJT5QG4Qni9gt13KH5nXEjBdU0/S2COvxMrkHSPuJGSLXC7/WGT
IavRb/8H2KLV1556lsQcuo76NKl7SBL2YAv6gi0aHrV9g3HhB5BvuvpHmliktg0v2wl8ThXeVjJn
SVoyxFMF8ZihfjR2w011E3kqJvzrg/Zu/PwfgBRWXdXFghl/KAqV2OoTJJKHMLaDO/B4I1ld+qn9
MfZo/8JVrO65kyy8dTIOUi3atFkGqAzIjLLt4vQYn9gAMwzg6AT5SHuA2fAehuvX3cVSmYDDHAVl
SOOvzc0XIJ62vgBuPUtW0ew92Toa3JBMDiS35z0Y6WquGQjzzBjjfpaDGoIT7Zcu/c7m2Eqrx0nQ
nOsua5Udw7hYIfPUmAex6jsMPtFaxysoG3F777bVw7SZ7ogGbh432Rut3fnClre5dO+uLJGdU+u6
TIkCscMrH4XBQujtubzpg8fQfErw/Li+TI2a+zdhmqSqIhKb6LFllqk3ml4sMlKOo1Q4/0falzW3
jWvd/iJWkQRBEq8cJVnybCfOC8uOE87zzF9/F33O11ZgttC3T6qr8pAubQLY2NjjWjXDE9u4bJnR
WvBuTmBXBJefHD+2egZXEvGOPDsFsGYMOr+n4VVTRd+GbFZQlhsOSFgfU9CRyzTZMXB4dRHyfs3o
LNNranpplqKAVzmmXLqKpFpGCdTlXDl01WMzwUklpw/OtBl8AvVsVfXsSNFT1RgueFor6TFRjmwB
/4f0u5ioVWePfXHVKPcGJmSV2r+8J9sO1eee8FnuPhgHM13DoXZGDlizc7AHIc/9u7habWWIFyBx
kVwXZX+30ztncjknBBwXediMkJvt1d8wHnfJg2R/vIGt1YLFQZgoWC3whcMn3FtgmJISDCUOfz6Y
/rSvbcxqHEoAfKoAksAT617e2M27e7Y+7kEAc2RBJGj2EX0rgHiwi6xxg/iojCJUsm3zdCaJs/2z
PkF1DMRD/WG2EQ/tDNQOEqfb4S33Kst4BvyJYHHbMdiZTM76LwyldqNa7fARK/TGEH3ckAjATxhh
JG6DqwE83t8ub+n6o5dOkDP+ylTKfdPhBJNesfRxdityypBwvyxlu+uJaqDTUhUFBFCcuVeiUNez
ul79txEXorUZIPMc5peetBcd3vaSPmVxFr5hupkEfQVXXPvZ9j9Cdt/LsWBBm2/m2Xo4q1cmRCmU
FutZUqAoDIob9SI/+7IIhc8jUZLPsVR9iKCYEXylaHG5fCqbGwVsTbA2gJfLJNx1qsxCG7UKZ0/Z
qc9+luypTAVx0Xal8UwGd5F0I4umKlhWJwoH8kKP8SH8Bfx2BAvJLrszXgrgeYhZNtb9/6LWZ2K5
uxRGgE0sJIiVD8Tr4aQ2rnHofBHMxLbF1amCt4kQBaSZ+I6zZJ8WV3UQjQguV9x21Y7s+BA4QAY+
NBZapPaiufrNl/1MHGdvg5wtozEgvCBT5MrTC6k6W9G/0zCw6qazL6vH9tkZVGMo92k6kblNTCpa
piX4/daUxB5TTt/aa2OXPUTOdEd9MCwAbdONvX6H7sHLktVV874c35lkziq1ZZppEYpJIHIb3fo+
MMGLfer0m+zdfK5PptM6kr+gpNta9ImlLihGgKSGkNf7B2HA5qNz9i2c6TIwIdDCpgAy5WFSrWyw
q/cV3mc03NZBKxZowXfIUIGhPPZE+ZHtJ+FMNmfKkmLNDUzqOg45umBqNSkeIfYx+YlyR/izQyuJ
SOimVTiTyZm2cFKaJDax9zpax5TgJQbJvT7+unzC2xfnU8rHYMbZxUF7xcBKStYTHhzVLkC4buV+
DMOAWbr76kk0QLRpTc/kcRc1mBfakGXVqPEbG6A6SiVQWpEE7m5WY2Sir9AAyAFGkUJ15WF9FWza
+hMXrsXHpp5tWqVKXVvMuJCrOqgYGpHcwVYOko+Z0cO/KxaebRlnuvOizzVFxpapd5Oj2fUhcUAl
70/IqdCnlQDzf1wdZ276Uu3VLsMGJvvyOr4CcAhiwZWADCytllCaQM0/fPizvQQLfGFUFa515wxO
XCDljUl1DI0jevHN2Bofg6vqJIJT37TfmEFUMZlpajoPOq7M9RQui4mh3+FbUCv+XGqOWvW7rsxd
eQkE7/vfmNFPcdwJJlKpIJcIceu8HnA+rsxD8jg8zr/K0C5/IEmGQgbiX2prO8NX3Mw10ivJEVF+
/I0V+/wM7mCbCQPyJgtWvE/dN+maYt4Fj22Cw6WzNT0j8VvaoiB4u76AYreugaOTyB8pxbMDnvpJ
McoIFmbyklsZJKcg44advp6fEg9NqB5D28oh2mUAX7DBT1nJdiX26Te17OwjOKMwG0ZaxA0MePrc
7Ptr/dc6zt56y1pXmY+50zz1V6IUoEjm+rieLVwOlF7HycPUselUVyDsLuUjrUTom+SjE+aLOTpb
HKdeKlbWkhCLy8PAbRitrFRvPAOVsryO/EzW7SwF0mkVXJUStTsw0qckOXSRn8tXAQA6WC5b+kDB
5xIfZqqDVzLYdcZoxX0MYs3SMkD5ogOXq1RKX1Z/FJFmBTO9g07brFI9Fa3LYD32TDYWtrpAmRfd
q9GJlBYAA5ogw6wtdCo7GkvAs3rf0Xc4cbbBnuT+RwWDmea+aV5pkuzJRmnRoXdYF7nBDCZqGbjv
CoiN1ZOeXCcUMBYgAu8yt46edPk4tqMt0cjq0MA1k8VO2tHr0tqWhhlE5MRiAYCIZkDvx3dTPdpT
UroxAMP75jpvVYtGANQOIrcf0D5uSOaum0snaOcbQp5xeOhM93tzxB4igUsxjpP7hYKraY47FiXu
qKj20hSYKAvRLACg5zQCdfrLuNx2wfdO6ry8u0nju5S0jtmavqJ+j5fKamcTdWfJaurGHVodrJgN
CtPz7KYrJGE62zPmrShMPPBjWqwOHYJWWmZo7sosyrpdqtH7Imr9mIR2VN1oMoaBpASjqDWzKq1B
plnah4XyA/gCpxn0SG1/1XaxPaJtQetSZ8EIXNcBCKR8AsWmTgCEPXwvxwM62PdDXFzR5Q2MpCh4
WHQcXFXBB+a3nd7tSvamMuaQ6tdKZ08CXOPoNa5/NGzE8EBsV+ZJjkGnSUdLN+B7x50fFv0+LPVj
R9PDYuiWaR6bKXGTFv0h9WSje9UPFPN7VALwqBpu4ox55hLs+2Z5JtJim2lhxxVegfKUJsVeTXU3
1iZ3KQ0goyM5hWQVqyS/0mWnUhovbZvbUPJyNFV18lUfNxYb3anCGxJhqOomLJ4N6Ybp6DuOmute
Nbwyzhxaqk7Wlq45Yqy4wdTGoqDZ89TiKkwzcMww1EzRh90W+0hi+zZIvHnIPFpeqUh6LHBzq/qn
Oc92IBM4pPcN7FoWUUvS/apGZQllQ6PEoDmtvTpEVRXt6216t1B6n5rXYVE6tala9VSOVoBhvrhm
3tCDYKPyYwaUHenGhKKbagcobdQzQC8vo0HN3Ongu2MmtULzKVF0PwH0Pc2fzaq4IlVgyVHpJw2x
kvBGUvE/pS+dWsAxRmouxm1YmqeO3UuhTeXAq8lbWN0oyOPVgISYa3s0f7CQuq35loynCrTy2vzA
CuUgg0IWCfEDWlXtEndrwfRIm5p2ttzUBMxCdL9EORCVb2eIrOXDbL6S9GeqPBeTtm8KT+1LNwJ0
bClZVAY8UQMAFTjqRQA/szWtQcOVojpIaRiGxxlayargpqkQ0oQNDImK7g0ABrFEw1TKTapH63ww
0FeYA0YwO1fA6ro4Y4XSseEFcYEI7EDH2pb11wALTczEDQe0DBfzYeUHVrVTHYQeZeFhMFon0X6G
/eyAhBvXxgqn+jHDbY3D4DY3x5OxoOQuKyeluNekb3HJrFJFPDmDEKZTbcKe58xE9jO3AGK0M5rG
oW3hzIliLzN1jDxPcNmLHbTfa6Lq1KuIErr7ecl3amL6ArdtM9Q+ewW4113TZx2JMrwCxsMAywh7
Zcmn2DVvlW/MxdY5LSYY0pv8NseJidFlN33iM/FcqFhUWbKEMl67tbeRDqMdtoiTMMhRTGuv4y9d
d/MBacLsFAWvhMYir3UzVD2Tz4WH2kxrRZv/G6KtGQDlKkKXce18tPB9E2UJt+dbzuRxIaFeZaHU
a5DX/l7nNkB4Ba988Y237KYB17lxHcB+lTbDyLPmpc46lvSmmp761gLPWAgOtr371GCMwaxoPLM7
Dbq4Y8tHigBGZ5c542j/7J3ivkGFtReFpuvavjocf0njg8axA2zdHCJCmHAnmUGcpnjsAePRKC+S
9qLOuaCjdTtKNT8F8lFjO/etHmF55on9xGX3Yzd96l+CG+IOT8UvYT59M4Y8k8e5i3W8zIqUQp58
UMFjEmLcAQURRF22Lnn0AKVe/O6XKNIjon3lPMagbfNmCrCvWRrYGfsRq7Dvi+rWJLbbsL7WOsmK
TdkaMAcWx/2+G8g9KQAInv5IwKfdZj8zMu4JkXyj7NzM6KwZc8SAqdhNcbhfUrRqoxtBiXBSQMDH
5IEfU2BX1bWrmjdq+Isqd7mc47WgXlFXjr4oLgCArcuGatst/jxLzlsNyhy4NmteY1ZnPycnGSga
KSncy1K2M91nR8iZwwFQIiW6oKGjKbCtZcTnRu/rCoZQtTdT+tmbb3FXwe36ibyhYIXbaBZnsjlb
mGS5HLcd1GdiN5qhocyVWSMYwwqASDY9SpAjxqx01TJjkejtR+BzczkrSCJ5TPs1M1GWiJ2lygZu
mjcVha1IDzKm2EylP6Ttw+W9VjdTc2fr5Wwh4FHKolex1xl6l7tFQxZ+vApbZqvSbxnvkAktHDDr
OZmgIZ4eaqlw+k4+KBK5Niag14+nLH9hcAqL8mlYvlEoaQsUqcjAxEYZOpFW2VMvSm6KPnrdyrPw
rMClksiEjzYMn6i3hYbmt2RfwLO6vDvbYffn7vDDwkknG02rIwDWfMyv6nb9I3DkFwNtZRaypycA
x2W+EI1ccMv4rr4pi4icTrhlJMFtH7+TAUCVhoh9THTyPHMWy0ioZLhnxzQDC275fULHmj4+ptG3
WXkpSW9RDFRJveKSCN2bxhNBGJkiHKzJ4A1y5AHJ21okzOCHVh3e9yxBwLHO/66zvG6u1ac0UDzB
eQis7Ee25uzgK5M0cjXim5Pj4lEPwCD2Qv3um+Fm1uSiz+JU/KB27uiGJT1eli06Fc72EaI2UbhA
FcjkMSBRVadBNJohsAAffsvZ6uKs7UKyPpXJfu3mSP0G9LzipiDRSjgTt7RLMc3VauIK2ZWY18yl
q2mCRKvgivITgDlr9TrL8R5qObNZdjOy56F4n8rK+TfHwlQgGQGtBt0Tf5qCCA29Ui6F6LoNbgry
lpTLLmBEQHS4fTCfQjgjCW72OkhqQBy15CWoem/qEV2PgPdAdqVAryeJkYMzGoH1WTXqq6v2KZWz
cksiSXOdSyDIRmKH9U8E0v6nzeMRTjOjqRYSQkKW/jC10VKDQ6CJ2q//xgP8ax0m5wEWMit0CsJP
1Cn+U+DDRDyiGh2wt9UhOYjKFNvzQEiV/lcleCDT1qgiDChEaEAPTvrSeUHUgbM39NkAcJLqd5im
doAXI6t/humrgpDx8qb+zaPxKZ9zBSNlzNU6gfziOLojs5sH+rZWNJEbayyK+Q+70ywxyLB6WV1M
zkDFQZJ1hYxtbt2PUVSg5jF3WisbXuiIrKHgRvATfu2o1UU7rfloeUKOw3Sr6X3ua6eS4EUga2WA
JFlC/uzy1m5brs+d5SxXDJ4dWii47EN9ksbbCg5ISEXl9s3mzDP14SxKqQ5hX444vsQcbYUtVo/+
q275VQO5oAY6f4IhrGSuPCkXjTCtv3zhwpucmekoiUay4DrKyEHGw52Gbtc8fctx/atINKexKYyp
YLLCfprYuD8NZ29msRQAGfe4AGMkDG+0KHRzBkASRA+pKUKo3NSXM2ncyZkUYN/zAGlRpwIeKr3O
zJd0aawyve8T3dWRLdSBU3VZXTYN6JlQ7iSZptToa0swDtWApqI/NVpoX5awqZBnErgTI0YkL3WM
ZQHVa6ZIHxbXLROyL64G8otenEnhHgKzG2WpmaGRmh/uZABZwJhACQc3upJ3RSK4ZNu7piuY20VC
AuSRnGIEYBpVJrzc1XBQlQdYb8GxbD8I7FPC+gVnfs5E2dCPJWpq5GatimZO6YenBVQ4K7ka3GwB
ZYpoQZymZyHLZ6mAuI6A5Yt0tjY+X1YD4Yo49SZtmaRJBXNYdLU1yjlgx0DjQW9S9kC1HUOKEi3f
Nivei7w9GCU4NKfRFXzDKuOrlnzuKqftJG5ZNmr4BtWwMdcbgR/519oyvxabyXOK+X3g2h1KD3OP
wqTLtoZ+yubuQaNrUhBgrPijEgwynJ22pz5Any151+4ur1N0mvxlyMOMzqAcA4W4YlH0V8ypKBLf
rnt+Kigf9rE5HqM+gIzsOIAPykYN6EFDH80KVVyAmw9VoGqHbhoXuQ8AeQdXsRjmYdu0/LWlfBRo
ZL2e6up6nD7QxhRPccgbEIPyEb3dzbPmgWisOKSeMDkq2F8+LFzycK4KCdefyt1eG++a/kCknw0C
v3aMrSr4CfMAULn3QP8+dDcq4OwqFLSUGha2aix1aW9rQ3WT0UD+vNmpzUnKc6CGPVTzILAjH0Q8
FzSejwZ71pA8qbFFC/IWEipwavMuTRi5a6ndBNTSGt3qjcoujdiW6tJL6bBbFDAVNYNTmuCS7NKH
LiisJqzccAx3Yyt7FKmPYZbtaUZdZTkuoAzOw85XzVftuP5mY3oJOJCK8SEvv6W1ZKdzeEVRCcS2
Wdp8qFiHQtdPFTnHro0BYq3fKn1oEyWz4qbwE6RT8izxluJtjO+nBbiICuA1m3vSqVZfgzc4W6yy
Q1sKk2/a5XeHILsKU3sGrNble7T9In/qF2eE0bCaIFWKzdP8Zl945n7luVV3QpAkkR5z1neMWpUM
qz5N3yenbOz+SbrW99lVOljK83SNGi4KvbelwEr8jUVmVCOmAc5ZPugY+lIfpR6+VIXeFAyu7fKD
+fIz3ate/P0fgLJs3Rom6xq4nxWmoGvyzydtVGoz6tdEUQ3nuxvsFbN6ulshfdIXdLzdiVsUNsOc
c5GczQ1zUDwOykdzRiad1s5xMNXT+8GW0R7Ru2Ku4M09PZfImd4pnuI0GSAR2JJOfY93+wkorTcB
Zmq6p+wkKlVs5oGxmQamIjSAj/MmUO81s8iGj/6i0Y1Di16lfu8Nr82PwhY9YVuv57msNbo680nU
NNC0qoQsNjyM5ZsWlm6I/h6ZCa6dSA7nXQUAZaHJvKYuZcVR1d6q2luiG645icbWRZK4C66FyayN
ES4eAzyKkeuYk6ysgCK3LBrW+EhM8Yb4IyoD/LNJNB5+NAtLrchlFNQ6w9hn0ouCLEyn14eo/raE
vRVpgWUQba/VBmrhMMoV+g4srW6swHgOwiMdUJwhmk1ksiul6lrOZ7uZ0OA+vrLxSsnlPRRB8Hhs
KBf6wQnY2mUTIzemztmlqUsrwvJkQG9T4OeHyCPt9WBP7orNkMWCKtjXs4Aw3cDloUDPZx8360y7
hhb0OKBeG45SC/id/kEOGPpXQIL1ftmofzVDf8rhztyoki5MJMih88MyYJAoF2ZzNkWYCrgVNYxm
/aej6WwpUgP01XhehqMzeXJmVd60G9CFtsA3smQQHr6LaCzXm/encmFNZwLXvT0TqAYgbhiKCTO9
Drtp9q2N8OfXynta3XcnkXe5YeP+lMYZciMNAezDIG0OhgM4jCzNOJZ95dVl6eUkO7TK25gFNuZT
LXkcrcUEsm+1OJePcaNt/M+v4Gx7HIXmZNT4ihXSpgmzD0oOcl87qien96DkwWxf7PTv/2CqcHu7
qWzqGjV1g8ehMGmqRmqK811JudBwh8b/CqSWq8TU+Zfb/SmNU1i0eNK5lebhKPtwstepFtTiHxs3
uQ8AFun8g07K9QC/qtOnRO7eL0VqZF2M9XVOh0SOP3jajHHoAswxJrjc9r2n2BTxG560/3m1nCr3
ZZrHY/mxt+ikvI7sddqLubVT7rWjtBdBKH51vYDvZWoYKARVKfvCsBQi+xEivu+PlDy30r2EvFl5
f1lTtwybAu9Kp+jENb6w4SxJ2Me5SfvjLD+q9ZXSAg6meEfz+7+5EeeCOEXp8yBKuwqCRluL7NnV
7d64ZYa11vbR4xw/RvCbndwEt9ERLULCucD193m1OZfPqU04jCDP1CC/OBYY8J3BQgquOowilvv6
cToVwC65vLMbaeT19D63llOW0uyJ0sWQuI6O5K+R7LU22gKCffmzVy0993JPGu3oSSB2W2k+xXIG
0JzyciobfRVbDaDL+hCaOGB6W1dbXBMXyLv/hClka4dVheqUaOCSgDb9aefTkWJgsA7HY/d9gXfg
5neRV6Adx7TSd/RaP4jHNDbifHBjIERFnwtlJmB3/hRpLuPYqFI2Ho3Ug9u+r39/dB/tyvII1WI2
Anw7c+er6XV8R/5GjHa96YWcfcGXdpykMfq6B5Ruto9349Parj9hxe2tvCtFD+nXJA1WC1Y1DeEQ
/vCzampZVAv6LUc8pEtpqS4wXO3hUB+Vkzh9saVFaBhnpmkAz4jI/GHGgRKM6TAeK3qU8h2LT22+
v6ypW/oC7jgZoYEMJ46P8CI0taJbQhmOBXHjJrfDfhBcwS0JGlxDeDlYA+WfwrqWgDGIeh+oFG67
7GHSvl1ewboJvE3RNFVTjdV2yh9u9ZlnYw5VXSvx0B9rVOAjFjs501Campw2X5xBCF2/hhZfxeFR
J4YCfCmeuWw2E52NY93j5Qt1wGlZ9UGBPXEQMQK22VdRmBLV4r4mGRQZYPyKoehkVQdODTo9M3uV
RD0q2uHuPxXt9p/AXGyeFAZCVKKhCizzQyG1WTRzEk79cbqZPHi/x/QwvMkviy97xG1S+BGiCYHN
szuTuH7R2dlVsRK3UrHg4dMGi2LapUL2a2APHZ71jIiClc2jO5PGvT5LnWgNkef+iGQ87u54DZjz
h+Gb8kMxgRuSewmKAoJAdfP9AfbCX3vKvT9VhqCOqljh8nN0FWe4aSfM7KHDF5sKcl0dDK2KCB15
Y9wGCmMSHdX8NernJ07iWPrvM998Tx5Vu79bUltB4qgiVnkYrtAO75SaLRmwkQH8Q1Ox1av4pySk
Td3Irvz5IaubfHa+mKcgqpHh9U2O+qHy8lNsE599XJJQPKS45XSfL5vLCqhGrfa5DGnBj9W1qU/s
HrYZvsXko21fYNY2GOz/XBunu8aUSGmcQpoJiuy9AkbM+VrZ5X7rxWCT13v0NmEGwGHvBRItQr1a
YxfODMEeEAClyRSEYHzpWAnRZUxLYz42mequXCpgna32hYrZTIqWa6sEVZ5CXlkd71oSeSoGi+pO
RwZj+aVXy42aN+A3GfeRMR4LIVvoxrulGKqMtCjgfxjjU05tPpnh0s34OOX3LMm2HM5uLwvoWjZs
xx9CON1Sp0gmjb7Mx6VTXS2R/Fn5QZv5uStwm8EJcfmV2VJlMK8BU9BADZF+eWZYWy5ym5D5qIEI
YiiLkzJOV2ZeXYVjgZpGZiUZAJYAD1QztDpnU3syitfL37Bx5hCtgNqMKZqh85RSDW2D2WiU8Sir
mEdK4ytCCivLQEPanRgYIqJeVBzYWvW5SJ5VSqIJCWRFHY8sArdb23dOFBlOKTcu2BJtM1d/FZh4
CNFbp8Wq32F8zixFOfYNbSKgT2BEBZUCstCcfzmhVhW3sjQfdda7C1ojpfRBDkPBfd6IwZDlJvh5
5LGowuvsoIFb2kia5mjGmmNIAwjPd5raoH9UhEGxKYkRY60LYyKQd1jk0RySpOmaYz8vYKswXDA+
WIZSWaNwTne1QZyVAPvEpyj+9VnaWR5SLEq7S97JccVH63YrDgtwjZJdAjry+ttlHf3YJ14k6M4w
j0sN+Ec8DE/WBixJhrE5tt3bAFJsowC8ODW/B+1bLj2D1shN+rKzVsDuVgpuqYx0AVTIWEI3wUhm
ZdZuagLoJOgx1z+gFVvywYsnsB1bCSoABWGmWKEaJTrvUmWxQoI6m/GV7hqI9n6wV3zlsOLFxI4Y
L2YDgwnARArgRgyKThEkMP98CDVzasypKlZ5GPneV55uY5wGCMsrgEBnN/AGGutQpFYrilc2bg8k
4z+iMTiPfLyCovocZnLVfAD749HHjAJw6Up7WufrQJQJ6FI0+Ht5KywGqFvady6aeyEVDLpH5oxF
J21zjMfFNdhwLwf6Dk0TdpVIliktt1kVWWOFydfklEZohW5iLzWAY1DJ404rShedIbbZYzosfI6A
utTr92HbnWIpfTfC3L2svBt96+tOfW4Wd0y5EU2xWtXNcSIABQHhTVppb9PSHGJj8loTbDtEQr18
nY1EyuSy8A0vfw1jUKBZG7AoH7kzRqVhmHrcVZQSVzi70ZN8cSlx4xH5QwyXFO3zNokbZWiO4zL7
EoYIl+WwkHszBVZVqf+IMdl4eV0bEEbY0bOFcfZbpsA0CztIbMIP/LrCSTz4ZcBV6z/CdN3rfHY7
CYoFIrEfQJlnvmcXGSwKQ+wnRmR7NGW6Fa5daUsgGHMAKNdYy2uJnj5RSCPYX973HuIsiMMYYlUq
3w6K5plrUX8YkGNDBDV2T4spuOICxdE4RyjQjSboe7wnLXjzpKS/zqTu1Iyp06Ta2xwF9qBddULM
nm2pAOxZsXoJ+4LJoi1tVoWwoDqbHbl4yJcWw7ahndePVXiXo0ZVN4Kmwk2RBL4XI0Rfy8R/GlFg
ShMjYNhaibzVTfdoxuGPJgntJQaJXKHeaoX0NuPJvqy/m1bsTCq3vWMtdwQVoeYY9mgJKkNXW94u
S9jysjTtTAQXuKDmFUrVAhFjE9thTg/6kryFes1sUwf5H8YLPIBjPbOxcuYYg3YF2c9B4Ai+YiOz
9cdXcOY6YUYCdlqY6qoAWxiVun0e3qUSfTIi7QmD3515bTa6O8etX6R6KjATm/cGKSJkLmUkH/gs
oqzNVboYJkyvFLhJ2Dz2iGJiHWPyRuGMsXYaqifBgrccMfh8/yeSTxuyLtQB8CM1x2JU/bbQdk2Q
3KtLYHflb4LJJIIp3yh/T/PKl8fJYmBGm0AVFhp4qJHpGX7/m+/RFAaH2kRkx3fhJ3WRQsfxPWiE
x8g7u8GgX+FkTg2qGOlJZ1b4TjHjj+FV0eDdpo6fSeYehSkgcUnyEK1a69jSe8REmDRbKVoN7+pf
a+MeASR6WK1LWJuczPtYVZ2lvZHyu1oPvDD93UfMzc3nWG5fewzyC/Z1vaFfXFLKUP5UqIpolMuf
SbNRGosRwA/Za7+nd+XKCK0YkOJAHNG9EC+gqPVt++05k8jtp642cwOgkfXtWeBhBuvQk51q1mCh
Y7/Zm9a4T9xWFqabNp09pH0oQei9/vWnhQxDSRu6ZoEGsQeMoTcAmp6rnWA7RUI4OxGAxjkMGCx/
j9omMKzj3Mo80Blh0BdQmJMLqji8q8KMx/rtX07xbG2cb2aEwAeoYqxt8upX+TXzAmcViTb5xALU
szjFsnkpzgRywZMUh60a6BDYuoGvvnY3sZvb0be1biytdfoC8CECVRWJ5DS1xXC9qdQQWS3XZhIC
Snv5N68ZIlx4H5qp6nwwjZHTMgHGaQNMiNpqwFCp0v/vMR+4e58SeKYaNdPUTJ8hIUsKkBlOzhzM
Th/ObyUoqDMJWA+FuQ81FrmX9XJTLc/kct7BkNJ6jlQEnnH5MBqKpeUYzRa6PdtSwMa21rwQ5HIn
NEdZpi4LlH+ZDAe1GVBK7oEWJdCDbQMCjMr/E8MZkA6Ra4D3EF7knfIQ69bskiOCVAdsSZmj2MnO
/N75wi7DTUN5JpUz0lJXkmkwINV4wDbual8CZHjxuuaIxbn/v1kjquqoq6+Zau5Cx2Wc15g/bY7R
yt9lUQCbppOlSrCSIQZ1rRXwufENAK07lzVlq2IJFf2UzN3scAlVre4M3OzZbgHMDl5EmDHcbmBd
v8TUQc/PGiiERzRZIWO9HADIJLiH23r0+QmcHoXD1Ix5CnfHqF4y7UaO7w32fHmZW7WHP5bJKZHR
TfDoKGQAnOf74gBa7A6NEq/gVX4EJyy6jMBwfVmkaFWcAmUqJUteQOIAxJlpV8ZPtS4wL9upm8/D
4zGNo441OS0hY/mJDuLb+YTEpyODY8AZnulTdFheLq9JtI08o8JQgzlaxWAiWClK3QI4WotGZBup
KbusT2AFaa3EDVwy+gK56/F8efDOFrre1rMAVl2KOqtbLHRSLLTZqI5MAeIsuwuaVAc0zvcO+v+y
9KB65lXk/ktj8JeG8okjYMqCYpNA/GijJ/wDURQMpWCeB6GvHwkWu/nwna11/feztfYpqSY5gsNU
hAA4zkx3QDgp2M/N+OZMBmdv0nTOFQCoru5143VguFxQOgG0vqUX8VWVP1ST4Wpt7VUTuvGr0Lss
XnA1CGdzyjwzAaTDoLYYfJcygDkbua11k+DlWH/mktJwdgUUpX2mJxATL2yfoE0/BZIGSQG2NYrw
A7T1ty7J4uyL1mpzgJYmPFI58Qj6+DKSO31AbII7Ecq1GxmGXc6vipkeCh2cIK+9nO7i7rB0vaWk
pdOMqlPH7aHPJ2vSXsr+DiA+vhoce2PcBes/AgFsCSdfnyQHtEtWkMV2DVSqoThlIIuu5snu82gX
lnTXD+/SbNpyec3qe5nqN7LaINcJ1u8pP/bjsDLZN8Pu8qGK1Jazd9USK3pQwjSkbWQR+kMLGsFb
JTACfBZrlBJaTBgxPmrJIal3UZK5GtI8CyYqE5K7VTntLy9JZF/5LMucA2gKmKiI1IAAhpJ15iwA
7CHW7JWPK6kKupaEtkZwOfgUFgGuLTNmXH9pN9shikng09yFLth+0C2lvOportiZQtYfwelp5E+j
MySSUqkJpBpmZBOa3DRm//3ybm6XQz6NjsYZtmpRJ33UsJvZflxgRLXSXnIbjNP6BzuM9t6iG7X2
wN0eWRM6w/KdjArEv2o4PvcF+EFVbYn6PF59gbKxALIn74AQ7QaJazZgdYKT09kEk9UOcOAub4Do
ZDmzpyzyMBAVNqLPDlTD0D9Q5pRUlDwSnSRn9YZx7hPAljWgVmis0HjqiXt5GdspurNz5GwdMyV0
Rs2QsE7CTI5uFw/VFcCnXQ1ApaJYV7QczqxQABYNi4JLX+cPPWOo8Waix1DwTvCF3aXpaF4u0Ev1
hA50d75OPP0lGN3IC7zeCd9HvPhuWDki4FmR7035MC1S12wMNjLZr4DoPUqSsnlVAwR2sEav3o/R
VebGYJs+DCfp3xBFIDo1CTi14dl8bbVtaIokggnxmk+8GDS3tVv6K0ZZdq17s+5HqSVa8nagg9kI
RNsaiJB4KqSYDl2oBHT1pEa3ejR2+a/ibbCza2LvGiAm+kKXdfPWnUnkXMcZ1fKhNSAxqGza2cVe
+3+cfVmXnDyy7V/p9b3TB8Sou073A0kmmTW6XLNftMp2GRCISWLSr7873X3sNC6Kbr+5nJkIDREK
hXbsvQUlebdrhrB/dCK9MSMPpBtQvV+xkzeX1UnDM5fadggJKoKG+zrZBO1LJ+vwSFWarQXlbwZz
Jw3N/Cood2xX9g7s8eIYm0KqL/rixghNL1drOY+D9VuYc9LUcbBPYlMkq0GZkHyfPmuHQmskLLep
G7vk3hi/qBCKZxMub9l5G6MympgbZh9MdW5VIHPdmR9X/NBav2f+NHNaDTzl95fpI32BYi7UfHeH
8mY9AfZmeIdMPCA8kGZA5vTXfnOvQAlHCdfdO59Zsy9VsC0Cc+vltwUIV1f6dVwYvw3yz8bmpzqp
pBE4HRpjl+bmSHBnmaHzfIQq6C0oY6e9XrsffNPJnrQ4c0TE8DrTzeFk5dbaMS888ps8HwWP5V3z
nEV0CNdpt98Ork4anRkmTYCWUmABgyybJZ+SvXtRRKBxuavJs94O1+l2bfW+6QlOGpwZpAL+zq44
eqmRs/SR2wCn3cZ13Xhl/tbamdmj7pJRpC3mr434HYt9MMUOgDkOz0GHEM6MsifwnFb+2Vro+Fa7
kD9xLA85R+83kfTMbPoh1QPii45dWLjazaES0HbWzR/077Sdmd15o+BBlqGdoxIxt8MyAnFgChhW
lD4MESg4urBwo2Y9pf8mdOS05Vlsk5jaESlHy+SyvNCR+lpEthmqIPyXLmp2x0WYP9dnWDtJaK+d
BtbGdxb3tG7ApeH1QAuKeNo0qOR6yLcMiqw9YtknkCGg1g/JwbUU3ZuGctrrmfPJUUU+oaYAhnI5
bKeXEjkeDPVV8HRkt1i/tX/LGbg4/LvA9QNiN7844QaIH0p/hJl4FtS9jrTfq7Rrb7bhuS5FFaYV
ePN8p9dxJZoKrpugSssI6bkLaQFjw3bBNd97j8nt2iCuNThbs3p0LaTKsEfaDkicuyF0y8f3zeKt
7d6DKMt3+hvyG8uJbRatmZaTvDDqO5SghcRuQi/4CEG9tXj1rXV42tLMv1heAG5djpb67srI78xy
2PZs/ODVn3sGFqrpiwEiAfrJEq9yUlcop7rETRhgbtv3O/wdhTPfp07f4/ieJ8GADibtp1QfK5wf
LfJS4hyX49ymQWzI+LfRE2FKUWhEyDZxHkxQwqqGgfdeXPmo7UyaBhf3sVnlmxpYL7c9D6o0GkRc
5M/WlKNUt4gYFAK8UYc49G/H6S4bScR6Eiag1Rb6EIAl3ffuQdYeDuDSfL9zbxrdaedmC8ZvXCOX
CoMshojdKEjt8KhH8VBZxiYi8v8gHD/ud+8N58y5CTB0tlqY4E+4Mb/5uyYWAGz7OI3Dytfrad48
xZ12cObNyoL5o67RnNqld8k5eOA3RQhm+WTT/ge9e3vNAn8P9gSTkjlelyIWFpSMWCsVDjnjIVe4
laKfVibtrYjQIz9amZ/kAPlzAmWiFXDTRDqqd/y23dtnwT6/Xi29XOnR/PBW1q3bkGNbTgxtvy/d
/XhugGG6ujiyDvWXYxMmu9Ut6K3Q8LSDs5gp6ZB9z5Oj6e/Sr87G3fPIe/Y/URy+UU2bhtba2WKt
l7OYSR/pSqujVyMitnbkodxVyeFfCjegf9+1iNSAu75fI0/4vgH8bgw/Z3Lm47jyLJpkGF2rxt2X
uPDKa9BhxZXThVJ87BozqmjUe9cJcMNZ0EKb+1AWxwrqi5w0cVCCwqf2k12mnhvbjYQJVQdVnZe5
eaiD7JCn3tn3pfc/X8b/l7xWH/71avKf/4u/v1T11GZJqmZ//vMy+9JWsvqm/vf4sx9f+/VH/7yu
X8tb1b6+qsuXev7NX36I5/+7/ehFvfzyx7YEh/d0072208dX0N+q743gTY/f/E8//Nvr96fcTfXr
P/76UnWlOj4tyaryr39/dPj6j79Al3Fihcfn//vDqxeB312+FC+TzF5++8nri1T4tUX/TlCc4fgo
2wpocEz6Da/HTyj9O1RgPN/0fQ98FChM/etvZdWq9B9/+X9HQZkL2AY5wuks6+icZdUdPzL/Dq5m
YlHqmcQi+DG0T/+v77/M0s9Z+xs0kT5UWankP/76dXkbwJcehfbAzffr1iVKkQmKU3NMG/tGo9ze
scQDrmZXQsajy/65in8+fnaeknWgdFmlKh6BDavA54laqzOL3pkm31Em/rX2fll6p534Nbb52cqR
d/Bk/63MNHWSrFexztzY8/1dWtCVk+FxE3ijA3NoRK5ayBAOnYoluWNg7JX5a9EhwhjPtX9ldv9d
ZvRHD+b8hL4zJTL1GgUublRdC9ySAP4PlPT2ZEX+e9ZPB+jX0Ozn42c7Kk0bm6c2Hs8aHgZHJWXz
kg5gB6qwnP9ntqxOG1hYRsEsSKBeAaCXqIDZ1U1kECBhbOjrmF30/uOX3v/Y7MkET6A58QNVY5X2
HJjr2kYdkxPAq9GsARYwN/bvtzNDqf8cqJm37bXvkJq2Mkb594GTyGgjMMs959tsO0ISFFTIG1SS
felQlOiFJgAJO4ibhSAeWVWTXRrJ2T4jauYQKBfJuEmdR27IZx/3y8i5xO/3cGkkZ/aOUtgytepG
xq6jUFUJQZTG61CKPlpPXd6tGM1SIzOrT4eumKpKydik0NKpk5DhtighDwHL/7AbM4uXSZoMfd8B
EZ8iTw09J+mBZAykyyAsXrGZ77HSG6bvz06bhgjssawwVLUyCOgQpgSpGc0hdG6PPuRuG4t8y1Pu
XENqle9lg2Kr3jKzyLMGfSZByQl5a6QIn7pgDJ4Tq+s2g4bMF62FecalSMZNntX+yzRM9JaqytwZ
o8fvTYlaKZpJZA7yJhot2h+0rYwoQW5zBy2dAjIsRnaWySCRm94oyKGTfRNrLfQ2cEd1yDuVRaOB
CyWNasCbLG3768Sm6VkyjOPXrHBB+DMEEqWAvCb+neEa1YXNJL+UowGpHtykygecT/SHRjjlwx+t
On9mv410SamhVBkTF7IGQbBRwz2v/LBZq2xZ2AH8md129uTnPilk3FkgQrNkLkPc7K+wXR4n/K2F
MDNJXXdMirKUMRDoX2mWvqalvqza7DU3/Jdeyntmydiha1DkBevxZ+cR1GZNLe3hg1TibtLxdVSv
tnNTeGsU/EvPn20GVeGWaSrhYVr22XCh38WuUihmCW/tfL40GceGT7y1FJZobQbjrGnw0cvKy47z
NaNcmIqZ+5KeDsAghI1AdzZUR6wNtfZFbUZ/tkznfkuXQdmlsPjASra+r0PsaqHfANxjrFUVLY3N
zHFBrJXrrudwjQ1rzquEZTtjsouV6o8ZsvrH/uXNfBYxyrormgRLFXJz2wrs4DtEnSzqfBScDF1V
bSCYNZ15bZOdo94HxISZ9D86gGGv7KAL25c3W7z55EHOjFUyToV7mfpq32gO1kb6Z3HGMSI/XVpZ
N+RuKTD/wmU7qavHNmVfzNRcwZMtzI43W7lc1qXjF5OMEySJeohtgMt58/7aOr7hG05kXuwHKkWt
lTvAUfB0w1Amq0NoG2+IlJGGquD7jSy9//H/TyxPyLG13Bx+duwbyB1etHxlYBZ8hjdzgUyYeVcc
H+yV5Fzlz2IcY9ChAQKysm6Whmdm2IBXOWKyhYwNbYGVXx2qPgGJp/GpK8oLJ/VXDGRpgGYWDroT
7aYNlmcjoHE5oqIkrYa1Wt6ltT+zbSsxsFv7Ocg4pHdp6vIW0qI49TRrKj4Lk+DOjLtIGsKdCWPU
JM0FaODPWZty5ASm66HNb99fQQt9cGf2W1QcGnQUGymrPje5DvX4jJPDyvJc6sDceu26HkBRIGOL
BijnIXGWAquJOInmcqWYd2GC3ZkFQzaiZLKDmSGg8aBvVFrTn2097nHETmwLHC+k8QU2B5Id1ZPP
Mdfgr1+781x675nloi65sFHXhU15KnBEU2XsSe/r+3P6nWD4Dd8zv8hI8q49MrYjohhykYamO01g
KxinrUpd5DhHkt7Ysig+s0Lm+7wV5l7xeohAlEv3jtb9LYpozJcp6JNzxSVIX/vEO9OJl0RgKBNx
wqz+XDsJuZAu12cZ5WswzaUFM/MKUwbKEs+Fu5eltUVUseVm+dJPUOIkSv2Za5unL7sWRFUQ4FZx
OT0a3ktqIZNnQm0HN9vvD/9SJ2ZuIScjQQ3boGIDlxJ5e+UlbZRPQFnxaWVvWTDaeU65HIfA4Ta6
wIYseCpVZZ0pr6Qfx6ZMvr3fiYX16cz8wtgRE8rhaEKlvYYQqtPQF5sOInr/8Qtj9B1VemJcJQ0K
BwgwFQ/+eW9NYdPJTY0ERcnz3fstLHXg2PJJC9IbWqsYuYp9Im9FDal6s1959NLLzzxDy6cqTzWS
XJ4BQhVx5UHkUFswjsn5wwk+durk5Z3OGhKSgCzbgKIEqncj7CxQrPvvhCt+RI1zzGNQVuXQl1Cn
bdrPYDAJJ/VsjyjgYk+Df/f+8C8t0Zkly8IBpXJdI482AmbUya3g1QftNCvb1nEZvuHh5vhUbWQg
T1ZCxXk+TI9M5NDwbnP6YDYl39cKt+EK4sUXCa36lY1madJnVs1Jn/VBxRBpJ+lnLwE+1WO4fMsT
MwL12NqOuRAW2bMt3+pSewJlCIprwdCQoTbe9V68mkbcHTdyXOnKgml8F2A8WV2MJoGeCEVcgRLF
sFXlJ9riMuP9iV8YpzmDQV1mhWgUximrHnrnoZdsP3afdLJWkb30/OP/n7z8WNlgTS7wfANcLRvT
KWPSymtgwg+NNfxZcGrPDLzBuclh5XEW1BPB9jxxP+zMDyCRL8ma7snSJMxM3CsSpmoTbSAJX4du
1n1OfTN+fw4WjG9etWHrwfCG4/vz6jr16CaBOjM1n95/+NISnVl2Wg6ecCh8k/RxpyT5ZrAeIOEY
ZdDWSez7P2tkFrcXvLe8gSKB7fo1EHUovRL6czu20Knvy5fhKL38fkNLQzUz69TORyiLExlPA4uC
YxEaKyKwDK48fmGW5/A5X5WjliauW3jlXjh0OFSErSzShTcnR9d4YghIh6ZTpZCJUgYLrUlEjdtu
a+FE7w/MUmphLjtn9LRvbNPE2ThX/KnviybiRetHhdGQWyeBbnirpzFMR04/WAWXZ4JjemyTNSub
4EIajswsHdzbQOmWmBqbhs4L1CPyZKtF7ABqJKNiWGllaYaOw3syjFOa1UYL8abY8avgjHQ9RfUK
qk7eH8WlSTq2evJ0d/C6wkgx/+NQngvufctL47bxu4/vP37p5e1fHw9cAfPUpJHdT8jVgEN71NST
t/LuC4Y+ly/JxOBO1ENyJODWbrKfsG+EVYrDG6j2/1uO/R+xyPfaiZMRsoaO0AmET7FqcwZcqfS2
EDt09mow1Ncm6Y2V3szwLT8bmlm6HgoycZ01ceo2hwpUk8SY9nQyz6fE2PHR3dKsePRbHQrc9vQ5
D3XXPtHm/v2Zshem6juT4Ek/c2coNMjAm9hUeaP3FckBIDTbPt3SiiY9mP0r6OJ0InEvgdSi0IUn
Wmwbt+7PA8cMngrQiT/nphF8Y9MkNiJQ5EOXCvNaNJPYTqapzrCUcZQUBcLFPFFh5/SfesduDhxc
kN8m3hrg+uKEbg3djg8gnLXD3uvNXT8k3kNC3GETDFQ/1A1JY3MSbE3y+OiQ3ojVvmMbT3petm6m
03RsYlwM4w2q9n6CCj2rxn055R/0MF7WafVnh7s5y0PtCqMBfSkknTPlbYlnfLOIe1P41jclkxXQ
zYJdWDO/xIjSU6PSNh5d8IM0NbyR44K1ShQEpe0mrgctVPe9v2y+v/hbgzdzTxTrxkHNYBkbyWdO
SMgC9wylqKisc85SnO0J1MsmTJ1ACfMIBr4UjHwDhHugWREZBbRP3XpDnf9OPfCHDX2vkj2ZSiiq
srLOhjJOAujAJbYC54IByN+Agv81O10a3plP67ifpl1hgVhBKGObjYW1nyipQx9svB/kOGTQDE3a
rWwNJ+K88EEZa+p9XwMq15pjjhrE0o3zogDFPsgPHgnBv+jg+fH7M7Lg0b+jy06GIOi6qdWDU8SA
xHab2rBt3GqNedRTba9sSUsjMAt+cK5oRJ9NBa4lSI2CSlaDpsGf7OwenN89CNHcdoi6zrVWhnzp
FnzOgVNMlmXQsh5iJ1HPCak/dlCY8uw7hPIHry/itimv7WE6+DWYACoHbOaozcu6HfGTbwMtNjYx
tpXJQt2AP9o0Af/04XRylGVCx28oYrfJV+x7YWjmBEGp2Rqy7AML1w3V9TRY0OwrD0OdXnjCuivh
9N6f5KVmZrEVawfmgSGVIPfn28heGuKSG6q+HgLlb5oj42lILTCO/llrx7c4WVKC1LmcuEliXtvj
ZWcb6RVE7Wpws3ruhV/6EKs1Bn9cud1c2IjMmfty6VQBuRGQeERwBxY+8RxkdbAyP7N6+R8ewpz5
q7ZQrDZMbsd9Rf19ClDAvksMUYa8Qb28Y5jJvkP64bZpvCwebVKepUZXITwajG3BSrYlNaMhkuls
LdO6sP2Yx3E4GV2l1QgYX2fHJV6AJuBNNb4xiTU6QZOUF0+4lnt/GpcamjkuW5plAmuwcRfHr7zq
1gbhsusAst5LHiK3GgFY+2cewiS/9sm1ptIGc5UdD3m5y3x3Kyp3Z+HkElB1Na7RnS9ZwcwPScHa
wk49ErOUI7PujMbG1CANHRV/BhP558FSa6VjS4tyFpzZRLttIR0SOzWoIDNqArUYkN37E/P2w306
S6qoDMntVKUkthuefSwSzc8pEAor2ZS3R8mnM1+RBpZUhsDlhp/RcacBVvqQSsC/vYbRm35sIPc+
yjXM/VJXZq7CL9rRM/pKxAMDmSaYiFq54oSO5v97oIEi11+XlHbaIEEZ/xAbThayqtnavolrjynM
ycv707A0UDPXYLteUnhWVcS95ZoRH2R1PprQkgARAvuqy266N6mm1ooLX4j3fTqz+9Rp66OmIfAz
mnuxzHv/KxuH9sHz2BixMuX7ygSTWzZkEBTEN9tDAcLP2APRXkQQkkOLnNtrirAzctH/84u/qbsM
chI6ZbKIoaRl7FhOJoSnlA92CGpjEP5BLDG4dDtnuDWDqoQeLY4rX9zW0X+WUgZ/9a/zaxjSrpVn
qLiGEEpYN37dQrfbNK+SMms+vj/Db3tAn84cRmMQx2uV2cXCLllEq6w6GHpyN2ZvGrEPru6rzkyK
j2ZjrDFefC8NfGvZzhxHETip4KbbxygPK92QtzXKk4bKgTqiYsm+t43qHAiSSNMuKn0dD9RGzqJs
gB6DJsVT5aivKrO9JBTQIQhtz8kjxQTfmKJFdI0outkh5JR7hog38l2aRwKZoi0zPBErRjgotOrm
QRkju0UJmnsNlkjI65EcIVv0/qAuGGYw21aYMwBq5o9lnKrxLDPIDtHxvZH6B0eVK9yas9KIH6tz
rvOemXaf17rF6nSLARLZTjZWodEk7AtHHvHaoNJAmAuRna8GrAp3BpbFQmpPdrlH5Wi3tXowRv5R
d+eIltQsKsR3fXdoBmJdcE78y8R21KfaOQYHJHdXhvXodd5YOHOgb10llQG8exePTmvsffCL7zvH
4Bur5Gtp2AVnPQf5Fr1rljlLuzhP3Bfbn/wnmQ1rGdKlh892glEwUPoXtIjtmuwoZFg1z1a2goXU
Hw5Wv/oKaSUskR3w1W0PNrqNw7cF7ti3qsxGcOSkxiaYBN8hjtvjGHwW1I+pbtbmZWm5z3aJYqhK
0H2z7xeP7aVCguQyA+GqCVwWpZeuGEFX9/5KWxrB4/+fBIbMpRajfitiMxvNg6uVszX5qHd/9vSZ
L6SlaDXjiYgz04us+kuGkOb9Jy/tJcHM53Eny0YQySokxvt46CV4WetdxttgAx3TyCQMah9ZX4Vm
Pn0QRvf1/WYXhmsOj9V+ixoGjdADV/FR1vIIxL8rPVqY8zkCEqdPYwASSx1s5vdb5QVGhEJCsUt9
e7yu7SJZ8S0LEcicW9VORNWPBmKzkphF3LgN9iK7qD46NuqUnd4DrW9F2tv3x2upsZkRAeo7BI07
dYfKHVrAC44IrQl89j6NBFAr4QRw0sr4LfiyOdw2EcSsKOHykGKOIFWZ9N2N32nzIXCy4v797ixN
/8xakOFyG8iK9YeiSOu73iXuZuq9dv/+02eCKj92oN9khyYIiDoQajs0tHO2QQEm8r4znqfApDtr
coyd1xTJLs9z89weHevSzVi6rSrYloP018G1nOKm97Jm29ujimhhopY/s1LQrnp8P3Ec/d5/0YWh
nuMdXcUr2Y1Fd2CwhmiCFOkjs3VWoI5zWitrXzCHOeix98oqSTlWTk+TvT9kKcR5bL3perkLSO9t
/6gnPvnV/XFdtnXvpvbBKBUBSKjzjVsH6dN4aCRbWZiz+vWf0zrzgt1AQf7fptUBxRzeWY5yqW1l
G+UZpGf4hcjL/ImmVqlDCBLSR6dw2HXR4xrUSEq9bWqkoHCDX/ibhLtano+I1raauUOxcUTW7LlX
gp7qz0Zj7lPrCnklD2PuIdY6ww3qpcpa+KLJH1daWAiO51jTgeRQEekk/IFlkCkcpWNeqbrNb9JJ
j5uisqvtqOm0ESmZ1lLvb1+hQWrk1zkGosZukrLrQAI3Gnd+61TIENu8RamAGLYJt8gn1+qdEmxM
g3UVGN30Z1kX6NT82jIVohnHJO0OvjFU08Z2OOqcfQUtkHbKYZeIy527oD4mYnIO1MPKol6KZOfA
VcqC3k4aH2XLyEVO1M7POzEZXtSRpM7DVjrF3muz9pz1vI0AzwWFg13VcVGWVR72jVq7VlzapL2Z
eRV5PbgyxZ4WAKpy7knudyGK/6Dz5WV+sUmnUkR5AYGTkvAanA2DcNvQYJm5BkBeSMX5c8YhJVVN
pjLrDwPryGPAJFFRUbpTFYJefIpSAATOaes4X4MEZ/ONssT44PUdSN45rayI8aHfmxYyWijlkUhx
r/iEhX3Rm1magztl2uOi6VDANT8yCY0C7TbOJqt6M3JY1m4ptuj4fbNeMIA5hNassrTOCksfeG44
5zWUtzeWGuWZmyXHIhxfHxTUUHdlA+hWaiVrHF4zpoAffm8Oq+WdNGnXe3j8kI7bWkKtREgqbkmW
2psENfZQJPNwjhR17+/trAt2UJQMPrn5VF7IGhcsjFssahOzPDOn1PtYZL3YmrkQz1CasoAqHIsz
oZgRag+spNusksXDmKXjw8QoeahHF0Tx4A+urkuj0h9G7VdblwsWIzmbX04qKWWoW8aADPGGjbKn
CpQwZXNmD517yQtGV4LgpZOEO3MDw6CkqV3uovCY4qrGCbT6Qo4K55vWKIN7wfgU0aAK7kdP1l3I
XRl8gKQZPRMM8dPKivtO0vrGWW+Oh6UYetdxOucQUMGGDXQUQQ1tD3nQb4SAcjiizyyPvJopEU1D
wvc2rSGKIxyU4jW1CZHPts/oZky7+rXKsuBBC6/pwq4ZeRByjkRDWFJSXDLhkufBCIKrnGXFra/g
U1AjXMRpZpfeBvSm4iXQOpNRZXTpdTl2+edcFeKm6wPnQqe5v1Igu7TvukfjOznbVEbKTKfvwRLb
s/ILSxroOIDLGvW4hnZBqoRD3CfXG/i2hiZ8PGQdeXXsPLv0Bq1uifIB11K2G8S07MkG6U03BAkU
ioZobZrPnYUTwPv2uRDqzOHbTJCCVdjFD2Zl3fAxuDdJsattJ1IyL1amfym2nCO5S+7bGcdN+CGo
jKKPpUCNwaYl2XhW8w5spZ45GDeGCWnnXBhZhlAuMe8D2pj3yEMEn4c+7fdBkyMxHSiH8k1bQ2Iw
NEw5bYHjVo+9kYg8RGZrunt/VGZkAD/dx2zzKHs/LXQODjGwcWd7XJf7TcgMQ3z0weByrujkZmHp
EONx6I4cmaB/+OjWTX7QSWDdoIqiOrN9KIkY3A4OxdC4fCNsMbIwt3kWd45ZPZOJ5DdMc9+LbK+b
tlaDMhXD06gIdIZMZYcBMkh/OMmzIJAZR38kB43Xs8cvvj2Vn7PWMG/9yU3PkSUc17a8heB8zoIx
uqVqhqDSB9vWxgfqmNZzQyV7Qha+MVZW00Ibv2GvDTfzvLIH7ND3aFxqk0aT4+mw40Bsvj/9S03M
nKbsmRwn0AftK/C/7LWS1lXpC3HwqyxZ2ReXmrB/9Q8J+Gu8OpDWnuST2oG5BOyjqW5jVL6vSf8u
NTFbw4jqCpVWLdSX826Mqcz6LTKGdNcmYq06EBI/xzF5w7XPcerBqEjT+V66p0mT88i3ne4xAYh2
6w8tu3cDkV9ZZuuYR+qI7mOTBiDngTRT+6Xilb5tG2nsqd9rcSxgt63wmFWL86YcnTCrU1BrQ18D
tK1DapCoyyG8uLPAoXZZQAsJok7Y3cpo4sbYhkOLAwpq8ZQRdqTvvjFeTd7GKe0aidTU5R9cWZqv
NZQbDz3jab0xqiqBiot0DMic6X78BK1wcgtl6fwBDA1eAGjlSIH/lXo4OGU3brFTA9IB7oaPTDjm
TYEtBHxuTbDhdZ5+ywJVbZU1DgiwISR03SGQgw+XrFFRJ+3m00iUyLdmZRrglgUnNPjfTPOuqdXk
hBDfRTmwFfT3kN5ll4bP7TsZuPpi6rL2us7NHtnfwAEBaaZtA8LKTduf177XgOOoTS/xEt2HpDYD
Cii0SQ5NfvxqhVv/p8arwYdYjWL8NrlIFoZj3tR+eNSG2PMCVamXZcLYJRSA7Vc99dh2zFR1l54m
6nq0KvtR+k6yTxqZ1mHR0RZsL4iRvxiCW+cl0u9PtE3qR38qqxtb2ZCV9Wrpb7p2dC9cZzLCsZXW
J9KTYeuCIidmIgmunLyxQZNj2/KC2T6/Ybgg/gbKBFx7FcGZk1TJa444SYdAIPof0kmpe+Xa04M5
OQ+M2WCByd0W9e1+nn+pCapgMptOH4ka7AtfVBZChsQfDlYg0+2I1PWnCv4BGkJtze6GyXOTDSlb
55YWIvgAZdaiCTVYJzDAuMs9a+XgHJqE2gW+ZU4IvcdcXhbTVB2wA9nXzLXzncgnBJWpa3EXVbyW
wSPs0kKHyqiLnWaJc8bI5G+ZA1D/PhhMHbkeU88Yf/6oIOGehYoAAxA6yGaU0HSm8gEnBPWSTpLx
M5HVdrBBKmYCD6KhXLAvp7Zf7qbaxI0IR9QaDYoG6Z4njnth2y2QmV1nsntvqOp+x6yMXRK7yG+E
zRHCee6Uyo0xKQmqemf0HEh/TDZ44zLiZduqEO2ZsixvDO0+UJfIWgUooyMQVcFBZQpApkeChwCq
e3hpBMZumBUQs0kyWUtkBUZ2nkmWPfu55x50M7A2JGPRblropfOwHSm9SDLFbvux8o5wkeS8sQCo
Sxs3PxAoaKlocJSCIKIA6/O+S9kgQtTQFFe+h2iRs65+cXsNtAfCUWOXldmRJmq0p6/Eq40HoCNr
lA17x4uhsY1SVZGvrQL6IeSjnYO9qhH2/eBl8kXgRiqJLCOpb1BqzL+ARI2dY9llYDE6HkJy5fiX
/YRaklbXxb6VPtj28yn4AiSq81JnWQd9VaF13Ho+2bvW2BubPpfBtUAu6k5ZmX5wMvA7+Igtn0aK
mwZstfIB6gEqjeQAnF1YjlZBAUPgkAMqWl7UYA8iULnAxeneAIU52XYeFMGhOVWmn4XZNbvJcpud
Eok1REUOFRQYE9GPZEi7145qUkdunzcF9GDb4ZvBg/Qg61FvSz+rnpC/kiBdn0xxJrTTf678Znp0
YSKPmcmMa5HW3aWROvQR9CHja4D6iV3bd6a30VNiXflB4ANFN2lEpl2dvHYJUWBLANz5kxwrEBwq
lTtbf2T0vvQLuW8zU3ygnSrOjaIKHnWfieuh8tzbrOh5E/l1R2+DnrokpBVRn0on6HYqHQckpUrz
yCliTgC0cv+40hOjxbdYgfF2aXZemblVHFBegppzQhJQufnmNJ5TgUQN6tK0DCeUo4MueNJ5XOVB
fe8K6Ik0uEG5NPK2uOdj5rcRmVT2wAI9QPKSsXI/GJM+Nwc7bTaEUO1u6saAhG+R4no/NI1OGqFf
F3LcpU5Q+uHQCNOGnLAp21BZTs+RqRDVo2RJn/x/wr5sOVIeavKJiACxiVu22lwuu2y3231D9OJP
CyCEEAh4+sn6ryYmYmau227bBTo6JzNP5rGbww1OFN2YfJhsJcedp8M3jTNbISADV8wEJa3K022Y
XpK2bz8JWsu/WZPOTUEVaoHuuPuahiz7y/cAaVhe0KwfHL4a12mbhn/7EJM7EbO6Zp1DMZiC2QBl
pdI8N7oXT8QlMdxZxtClZUAdTONMnC2/+24FqtGEGr8+PqdZlZDC46laPMohj9o+uZJk2Wsx8OYM
kbH6k85tUgS+8gEUWbZBBWJxI5cNoksPiuC3zPvA6PvYzKaiyrNvfWIGhV9/gqt6ksF/L9uH8KWN
or3GHRHdFJqmU6cnKDJbTG2IyVg2jb3FuH+F0Mj/DYuH6IgxYyj3vaU33M3IW6IjdJWsD14UZupi
8vz+1PabqhPsBjwlgfRP+zDaKkFedk1B8l7WyCMI41vaZ7P4wZFbDZwJ93JfzIPzfnYjZHWB26hA
i50uh4BAbltA1hcNeS9d+9RCIyVzTclQi3noS7AfqhLJhJcxIrRwXmTKR8DCucsIbpWk1x9Zstqt
nhJiMZGkkDHNQLeGW8Ph34tksYY1+egvyYdeFtuUMmlRERMYMX0FAW7KPKTt/osI2gx5zFcojXcr
zZh3mWmKNWvkTQsAZt2+I1uB6Z4VGlZkPxXV6nlovH3I0a1sZTwinqgYwiwZC+l7/N5jrrjhYYnf
oWVyyJPOTs/h4guaU6KyEwYM+rOPM9TwoaPTMx0WyGfnBmZYRdeY5C5sxip/D/bXCf7gpyjUAg0S
iUdTLH7UfDDEyL47yMPAy8dUfDPcXh9GB6oKNs/guOnpvoxOvEiPuvOWdGtfBmzabjP4pR9m67PC
Y5N3WXt/qxbdpL+nDOU/h2lVcBhxAmsfeBysK/H5EQR1FE2MfVjTRPgDtoDV6wg7BdwAY+HBPrDQ
HJ0b8p3tY1J29byNAiY7XfY5ty56MwOd3jKC1DdkpJOfSsdt7U9EH5J1aivaGgRizPEvtxG4OCLT
diyxThM1+Ci5f0+ijT+zLRofYZrBkSV+G+ZTRtCijF00D6VctjjHz0c6YBx4LyYhIzvAog3x3CJa
e7StCZ7MKUosueHd6ftSDuG8Pw1pu3yIRNr5HeFcoHQjOE2mFbQO8mtIWfirGUny7umYk5z7lkU5
blekFSBIDEhHvOFlLmE6E6RIdJ5XRPgpLLwv2dpjucVZ83tII0+/pWsqDnw2/d8e6yAwTRoaMRS4
TaGU7hVfH2L3AGV82RbvbWa+nQoQvEP0gfzLlR6XyM+QNLGBBxBinKsptnNFgyZ6Gzg3Zc8XRJzr
zPnXlmaqXmgGwX5mNKxm9n1CZ7RukHJk/cY/F7TLNRKkvSscs9PXFOxxsZkWsXt0XCubkvDod6wP
HxmT8X9zytI8wG91FD1wabao+CRXuxYLZEm/paApzH5Vfx824T4MKvAhnSZyDcMxpYi2j9qfXSjU
bUnF+KMxev+ERxk/rSxoz3FqxKkb2qEIpQrOOhABYFjcLedoHZff4xh2r0ymP8Y5458okf1JSA++
lAMupSEe1K95HfZnNbqtxrXdvI+W+WffiuHipqQ9+rsvX1NBd4IuiWbHZl7IKTKEfRBMER8BLjrU
iy3EB2q6mq8zKJQtDsaCxYSdGD4gWMOOXJUJVnxFHsFj4JVFQmJ/GQEB95ii1Oae5XtYZijj39uM
iiBXNny7WW5Nvm5zPFThHAQlnHXdZfa7tmpHAi/ItDd6LoYGGdwFp8YC3tMNhg0j4mqwmX7djKUU
CXTeeDa+4kfP9znQDlyIkGEpIc67R8h5i/j8PI77cJTrEkdQTa0qzA2F8mdfuvV9yai8TVo0lx6k
E8J2WUDvw+pwCOJFl3CY2D92Hrc/Pb76750OMiiGtFUF/IDp3QqsTzT+HD4NnhnPsxcsFa4oWzg9
RWfqOSyG9bIhh8fVcMqcsa9JDLIRV6n8xyaDO447r7CC7NXihcAFGkim13VDyIWUaX9F2LN32HSz
Vt3S4L5EdbBPurfZCiYg08/x2nW1aKIdi/qzwVq0hSiWW6pvpnHSzwGPJhd4BjpZZIP2rpMX8Hti
w+gSOrs/dQ2LL3HHyQ2+SF2ZoYYOhi4nGNXaNxELBdtvLtiaYy3QvbB98Q9SzVA9RZh0Tki81t/c
RUG5603+83rdfuLGhnk/Xh5s/wdReCQOI4gjjJ4RSbj+sI9wHpcRfpG9k/cVxtsZNlZaCTXf1Lq2
8JUN01xMXnqFmYAuOW/UlxMePXrgINArC/hX7lOy6jKRSvu5kwtStRHKlv0KVy+5snTXMB5Yp6Nq
1gc07MbBzxM4QkOV0oj31YRjPSNd/IdJvO6A8X+rwHDsR29U42/AJz16Wa6xPoYXVNTa9thO20EN
3XC5Lk9j62V/RuaFRwRE79454/5qDpMv+T+e8iUs4zZi57Rb2ycJj7gTXWfxN0uF9ydjcqsU1nWK
CND2ckZ/pWBB1WX+1emWnFRgsmP6UOVgv715o4QPHyMaO9ws6Tic7aYhoPempQqnXZa4v8Qxwtvy
C5U++Ld6OvwnJWbsfWmjgiBzIIXh3dDUEdZ+3qPWqVszcNB0jYmCtcBKWVAo66UwQpbtCT/VXIlJ
/TNeBlo8RGs5o+DfKIG0Ce+UPa1YbqyAWOxPlNERdm17NGB9pMvWjzHw2peRLjAVbZPxykcP26m2
z2qoI4PzjMkSoakJzuIEA9uUrFaXXdKLLE9GroNylkBa8mkKFKLlcdEzDNCBqUMRumeEPHEG9loP
T0u7Q23Rsx5nyAQLYpxWXnF023fe7rbWSc9emkntlw5949XM1D2NPsY7BOiIn2JHaNbQhtg1CIks
Ynj2HAznQdF5cVNlHFQmHxukFE16PxBg+YcQq3ECYP+GV1PBcfGEvMtEge1iiGJtfTLxA02zbsud
5+TBbxPvtIyMf/eJwwyKRawzk1KXMhDrvc8QR8zXYalYs2WQ3zh6TFqxXrfURchHguX1QY1Ldpkn
zrHBlaT4xtXwC8wlMPEmTXPYhiZ+8WaxESBOiJHDkNc9K8gaXpltgvPohVCntKu4NmFMbnEszb+4
j5eHkzUlt2xLLFbjQpP8aOfefkVBQP44I6faiUxdUL0h3o0Cp23OlxVQOuytdlEYlNS//TZBghTG
o7y02xpj91+MpzbCrbmGE/nqkse2PgO0mb7QzsODi0Effi/btDwHs1CnbAXqgy4R1uY5HB/p3W/R
s05qzdQRu9h7KWS/3DF9PHKjW7ZWbZTtNWZKd46bPT2DfPaqpt+yc5T27kvvHntFt2PrXWZeaV0X
XXdr+E+gwhEvDFLSKtHELe5YDnoobrC3NinxbVpLtiIK4+g5yvpuhizCRBdI74fPKFzUMbTdfGVB
T975ChVbPsiYVErs+iVwidoqYQx5VoHDpZkS72nh6XhIEn8+WXRdDjBNZm9Qve834LtBCdvB9UNA
G5oVG+2zp83HOUbxjaoW66JQTWgvxSrM0N4Gb2dzJbCkBOYNhrC60Csg0Lzvh0Hnq28X8L8EpvIu
3dWfXofDJ2qgf3NA0E7TrOhLjA7iSwbGFiab9leaLQgWkk0KT13huTIYaVigNUg+4CQNx3HWJ+1l
GFsHHltAM2OHWAFlNOHz2Gu/avc9fsUNE98nSeDggT5n+wRlEMzljnGuaP1BygJgV1DPrQ0OLuzD
Y+ut6gI79/5VzCIsqAggqaXKXLpVITECRbLU8YYisnfB3ev77t7Gg/jHVB9dxlHsf9sZmX15vO7x
m5MIncvGZasa5YKcj9v+F90kz5c1c1UG3WgVAW6FgbGHSNNkoJBFTVj2xjt8XngHnWu0ksJhW7JS
IzG1bybSwqoi3J9bqtgPD3WQF9s8yINAYmntGTPfsLG0vmB/f6+MXAeX01Gj72qBByd8oZXnBxYn
eJzFoU0ddEJt3z0bL2Eo8rS9r3CykzlLIvnD0hWm59wGb7DnxVd6TYLIasQ/vIu+d8/QF03AphbY
q6oI8zNYWEBBiu0VX9ueHuUAcC7vede+Z8yb/8K8GqkmO9NIqXR4Y69b1jboOnuXFlaHgApdG823
sUHXXfS4N3B+U1HbgLdY55s4ikvi95dUZjO9eMjziEo9RIGCsALFbDG0ewlngv8rDpIP3jJxtKDy
59zw6SFWtq4OG+Ude9+64+Q86K9n4HlPErAn8jmGbP3hWh+pst0A0W1g0vgZGG/zhpYouHfEdpBV
TeiBwGkHFRMMskbVTgLIdSLaXwAaOd5XI2G275A7ePAJ7umS+00XAPpxY6GhjjoA/Fu8C6wCs7RS
XZL+Wf2BP4eZx05kNuFr4vSW3azn+WWwQHP9Hi6Jl9U8EL4sREhC+7QjmBYYH4KdEva22LD9LcS+
HjBBY+gmawSF6Lz61ALcm7rPwEuiNR9wPNkHltkTpHYhyR5obtss1+QxdpvIe1hG4Wg2gM4Ljkzy
3GbYD17BA1z00j2m9DiO845E7uqZmBc2nZK48pnfLE+J32z9kRlcnhhhMpI27BQ13tJ5eYODiqxO
D9iQg6ijatuRyhykDruOcdqoe4C09Y9mBK5RpoZnqpRb2GwFRzIzUt/hSvivl9Psl4ojRhwfEGCF
87hu2MoNN2+bq7AHkYb9D4f8ESgENg8u6D3YuzDbncgJyP4P4H7CFSNkQe6Q+KtyZ3AkbMiZc733
a+g1PxqyIacb4sR/NBBR+qVkaB9LpNrrsYssYnkIE8Ox5Rosej8ti0MQMToxv4Z7BZzGcQN0OzAN
g/vY8DkqxW7IbWdTgiC7AVaQQMIWcl/jNvlNYnQG+RJv4hYlAR78vmUwJlXqxoWQtZnw0k79oH5I
LtsyBMhZpm7ezqRpMNusRNQUJpPwRE89YOZrNMXAAaRcuzzqyHDsI6+pUvRihU+TDgPiMJM+z/a2
rSezs7skk0TYNV60c//g0dYENcroravnIN5ZCXLePo8pn5IjwBRWcODWpuqjZfya0s1+A2idajI1
EfxYAS0uDIwPmHGEXEweaS8tIXLLE7iyYyc03kszsw5+kgkgs+dOrOt/Y7RmRzYz5+OQKvG8D+iC
hL9DIjARxg+obvBohsvMYZF79Is7KY+z28QvxRFamofQdVxlo+df0PW0txDH884RywLgj47fezvB
XHIWe01WKWpIvLwvFEHNC5jRusotfnvmhjqMY6BlfkUS+z27s/qb7DCyAX58DrD1XWA9Cq1SIslT
NHrbdwiEJy5Cs+oPKwWvl3HlBytncTcRANyUKXoGerP8xW3ggI+GBnUFD6k9L14y/l6yll/axLIu
d30ykDzigfsJGUiEmEwCo4qHlJIXKA2A8WbsZHxrzIA7ieE2hSRmk3M4jQBnCvQFsEJ2NoTOfQ1d
tf9m1Yxi1VC9lHEjJgawgieV2xtdBVymwIaT/T6B+X7aoGj8Gzcpwy/ZQ7PhFg+pOaMg01nZNawn
YjSgmAbkmfLmC8cE+h9B21UB4n1chRsgccsonYuIdsNfbzHkdyIHftbeoH7D3r39i9276TguK9RS
TZMgI7ubCP3/8LT/F33E/+mTxUY9JEPmKexMobde9PiarDi16KwK1/HP/zffjISb/4tOKnr8/P9N
LwKRnu0beJEfYHA8AllL9lsfMLisDCLYat6M0Qnd4PAx71t3ZFi+PWcIYjmLBG2vlh1DbzCJqQgc
IH6oE+acJJUXBG8rU/XadHXj/rY7lB2KAUbnkC1hX37pskuP0XBq58M0XGGIf0SxqJCpXtCOlJlY
CohjqhSe3KTTr1jyORozXWlDfyT4GkBt0MWy8+ZplaMhOEsWI5EIVgpB9pIKV4UaddvybyTxAOXW
DfA8DazuoQJUMExZa63XQqwI9g7EIeXqinEp92bgGpiKkmbJZZDlciAn1gDpk/EXRyOXxh2MmaaP
JNOYltN//ew/qRYomIYYy0cxAt9TeJHM18aro83/lsmHN7CH6vWcbgGUycuxexgix/AE6foqtvdu
B9PmT4HNpR0QFTNcEC7/Tp2r+53cYKJfN9G5a/70YfCSxe4rmvTfdbgt2DPylSmD7sV1/0XNPwFo
FmDvirYDpSMAUhCADgtdGU2mYFhyI210NMw8sXT+Vh7LR08XOw5W3ByTYKxIfLAE+Fj2jhQkGA2M
Zd++tuKntzRF0N86K9/bITpMO+gO8h42e84QXDgA3dmCL5HueBEm7MIn9TiqU/g/2RQKcU1pfILP
IRiSJac7Ypu6b6fGcgM/6LNXGEXVI8Q0esB9M0PxllAkBvbViiEkImfXtafHPqI3r3/CwD8M/nRq
wvUkEZ4GoDQ37Eymn8O2VEnXHoiSeb+K3GV/ZvWv8W05qv0+ArYDLlRwOJhM3yAqgFNcLBFn7W5N
BjPQuTcg8UEJ+ZfV/khIf4kBWpL9V0falxCToPsF7AfvJC4qi7hmgcx0dtggBcLGEHTCCUyJ4lMY
rBbgKyrM3ndFanFA51fTqXJsvgFLFLaJnxBZvhxs6E4JXtnEx4vCkiNtpAA+9h7NdwUUr8FeHjav
8CN07nNwc9l87FOEHBH7uov1ZrLhaaRN4RmdIHAMlg+elXXsD+UyjSeAGgP+cY0WALL8JaP/oV/J
YwfkinglTQK81MCCsqiIMLF7BtYIQpSetHkfzcWIhXcmUBPpAZwZz5NsO+9x8wXzcMB/E75hIvlC
vw126Ba6Yw/In98DeGJOkpXMKGzYxcCUvH+7pjV26aodDIUDZ5PGmASgBDFA7loCIaCO5SUA7baP
QFwbfuCYeNAdvfA5q+NdFYy/2zTwMK6qJ8QrYU4ZvuEEkXvbrzmlN1+/Du2LpQruCBuYm72c3Y6e
S19WOkNanVybrsGdchrAfDYWDBpT2GH6smv0pIa9bsP52FmBOxDUlV4PY/9pQnNb9/0rcE8B7p4l
ufrbSzI+27Yt1nYpjP2psu5346mL9aCdDrNzShDHbKAEWyDf3ONqHCBPIGkJuWzRh+wcJ/Ef0M3V
/0gLzHMa/+kyWXkxvN6XPxyN1+AhfrQNDqHscVj795S7VzIjhcCDkU+LUChQZd4SVXEa/90VNF89
8BwfNgRdj7xytKrhh25Y4WscnvhPIv6t5IsTm0NvADUjvnlsYoBAot7bFR5ja/Maeykr1m1E1mFY
AI6ql+xrWZCsTOXnwoCSwxp+xd9LAc43wIEzvKdZcgQLc4Qyr2z98RgPP9ErXlZGD3H/1RGIxwPz
Pe/9MdnE2VGYkzR9UFjaAOv6OY7zoUPXgAwatt78fXk341UZD9jQ1XPNrwXzjs9xz8TkrNKs0IO6
+sjPJH1YRBGq3CYLyCpz5XjZgYtqEyiXMQ2GsMQQdrp5m1/t+jkDpUuir7UHXN6h2ETfj+0kH3tR
3vBv7V5ATZdBqn6w9mfEggLNf57RGOvzW9mAWeR4HzahL4mdz9wP6yXVhVN9vsZdtfFvavAx0N+D
VD90h6zc1OSauadtxCOB1vysuSq6ea7absaRJHlo/BKl4TCiVKiwu6FZ+x2otiYcbzfGSVwS69WD
RiYl9JK49tTAFiFs073oCIJMO5zQNTkyLQueNb82+d5PSeGLpABUWesRmHEMU43UfmNj4gTb/mJZ
5kPWTWD5sGcrsmqfViSDf/qOnXg4QPw+vCw+/M3YhNWay4w3nzbICwieIIXkh7GTxRiSQzf+JjOY
W1lz5JCNLWYaClEMVv20L1DgrqzHj27F3xY5ZNJ/JzpGEhmiXTAFQ/xjPgWYGMCcyGW7BDQEVuZi
CfGEgUL2ksJolebdMDTPOurJM0RLQIUXHx+hv8QxXE14/+2jU30DZdGXDVH6DoyC1Z3BXwBCQmID
Zl+nC5a456fVm2JgtLpx954zeZ35Fpxar8WEEWTCnFtsUQ+lmwg/I5297/MtZd1SRJtgl93EBv3l
tGRnAJBBtc40Ba3RYmYOJqx7wEct+k8KmZ06S3qcTDhUxLkvBdj7Ecm+p8yPfzCb0ifD9+kGUB8y
4bhLByBO6vcsvKMc/SeERZ4M87qLCWEYU0yQV79sAzK94ULlH8DfzRWDt30VpdTPYZgISGj92DL+
uD4BMGpmTmMX/lmwk35JQjyHgaAyDQLCIxCzsJT4z8+S5wicbRoMxz2dLsMUYOIQU71AW/Yhmf+0
xH1lIJuA+W/yBFskV+1K/GRNB+QfKL29+uDKLXwEns3qblg70dUaYy1F7vJtfZhaIifiibRz3ZJZ
XoZ0MUU8EpoHkGdBNwFLdglWGQ7B0PGMc+l39rXNKIRFA2Q+iPv5iDealK107tLS5NplQAxUgALX
ZcuH4/xTmAzxVYFCfhiby54mTQ4rNpwu0d53/QjXC06is28zjZ6AO57CIfVq2FT/FPSxLTOkuD2T
tnjMJDn2TQCKIQPLYw55YNLMBX47/Ida3h2Zytba4xBEL+mgnsc2O4rQK/Xsfy6jEgVmvXMAA8Yi
oNsl27dPFcDbSICxtumSnTiHWpWOJ2Sp9MjoCKqRom8BOBa2shbcXugUXxTgXNoZdRknv4MiYvsl
7LqWiOE5cwu5FZfNeUIQ19FjJId9zkezZ6zo4vgfgjqa0u42Q53SyIdTywA72cVfYzS2RtbpPkR/
BzAmQOSsOHJgtCIXGeNtJTFu4Xq0VCY5yTT6Cq/ZQbstMuS8imeEINZwoCPqPk9d2hcI2IVOdQpg
9+oNoa79xGFMDvm0vWchU58d4sD1JWgWxGDPG7aM8d2R/EZ+rEbCYjaousu84NWnW3gBgTZvGJyN
GdF3wxQpn9Fe/UmbsIUh/SDHImE76PJ5X5KwDDuP1rLt/SeqOwyKGYgx6M1DC4IIImYzUXK3Fm6V
C4mzAhKnocB5acM6bajTR4zb7ndAHgtDi9zslvfGJSWhoO2Ttt0/YE2YdIXnXGYKue/ZYTKgA3Pq
T76oAVy2Z9BYSeFCYTGsNwn8q0TQpiizzJgLEmw6XYEUMvBrwae2/AXVIkENeBEcBzdIJuqO7kFl
AY88YW/Uxy0aW1OMPR+xrxKAK87jBbM3nIzFgq9NAFm1rgeLuPKrnDtxpHye786b8DmmLtHJOYI+
BR1NBh/wnARJO6JcdgDPswg9qs6SCViON+F6b8dmOIHP0sN5DklrT8uK2IIi3EB1oFRzDekIW3eF
wN1J2QrS/++084c3jfITl9mG4b3WBDMc7BkfMqOdYRekVBAxQ1uOAE1eKhmnN0iZEeQk0MGg0ejD
EQGQfC0c5ANItt0YNLILLPOCnLZYBgefOHo/mNLkGdrM8XWxUfDbziN8QDcPfuBT4Pf3OA738dz3
WdfmIALwkXfYiHpJmsAeI7zPhwwz2iVmqUDPArn2eUmjHUbHwZxdOEzWjmFs5Ae2xOgN0sKpYv22
3jUexJrrKFpfYbw8e0XSN8NtGJLsFs88ONjE9yudzdOR2gDtT7yFz9GUjlczTV2p1nV5EybghYt2
/9UxDC6Fj5u8BipkDhvbzBkWZOLSJ/+Dmo+dV1Nqkm8nA3lXKkyfkZDX/1mBflcDjBLwNxFAsOTR
TobIIueHTHN6SKIY+idF7FSnsDQ69GBoUfXF9tzEkblAUmmhKTK6Nn6awWE2BpuHawB6ePT+aTxi
US9LW/3kZAQlzUOlKU9UPvRcSgW0gk5/OQ98VG9zuzRPTDlWyz7pLpNg7h3qu6aGEhGqV79tcdKd
r/5Df9OVcz/92bpZ542zLyuCR9HWY/cr9ub5siXh2SiBQmFfGUaQPOEA4DugkmWwpTBl0uK/YNPX
Nt75Lxm73ztwzLrx4WzETXMnZB4xxo5f8G1lBXgnVrvEfvgQOBW07SbQEpmu7ZI1eEQWAN0OVbaP
r0OFNp9QOzy8F9QPDwF1x6mZY5hFJehP/OA0TEl4mCFXORKwWSUdCTSwiOQBRbZemgZCtpH67Dqk
ghdy3MODn4nvsUFVkgnUFKD78OfKATvD2QJLaOHqsen7WysC8URt8/B81eDtM5JBKzlsZe9ta7mw
2SsDg07c6u3NQQb+L0t7+uFhMaRct4g+4xBupfAmWrRKssKqdH5bHyGLmcJoOOyWFjtLKbjIMKlS
Xzb3Bgaql2iCvEE6fCphpzq0osnnMBsfRusK8h8ogb4aRryHMmOvQz2Jmiik3IFwPrZwKi0gio1K
ik57jjB4QjZBc1/Ee55iIblItafeF3DtVys3ckBChUIT33CoYcBUY4fsgUaDlAKp2zyBHxRnoid3
F4MH60lGGbCRHuqEicWAZdz+vWnskWGf5NN2IfA2Jae3Aa5kkH33+2EfOoftyclDsUf6FAQR/dWz
kIP1zl+qHjD4yVHz3muGxyL5XfYCydVtLyptxQqLPjH/ivhif0LYmCJkZLzJR/2AbE4XsF9byoSn
WNDq9E9I7lNokBA1N/KRXZvdJEjLVRnsMfEhYwwLn0On5dU3WKm3KowrhhHp5puMP9l2DZ9CAK8l
zH+gYcJX53scAZznGli4CXoPHO0EXi5xn4D5+2JUy1pkKsOtDov6fCQOAuoRk75i/X9d77/P4fy6
BrEt4Lj1Iub5r7+IsEJf/4r8sASulnzHMqHqK/glig/uZ3DagYQ0T2T40dFUvUWIDammIF3KYe5e
rcEt2pOwP8TAtg9TNr23KIkFEH5ALA4FG898rDbdn42d6cmBWAGDv/x2YofeJmpwdGHjlrfc/PHH
eb/tQXTMoFQ/uJ4MP4K2Gatp2gNYtUCg6Bb2LZIZzNHAzW2zgX9f5KAK6I3wWgb0JGBuCUUYbyof
mwRw9eUSawPxD5uAWAUnNxyVDRAftY7RMQ20Rr/vfhj4p4CAkWg1QYXlctkvAGKfV5FR3GLJfFzm
DJdv42XPHTOsQH2DOk17F/GIO9YEqU7N8M0ongPtkXoKZTqWUbJxPCKfh9TRENCDUpJejPe4uCnI
AfA6UR4we0MfBpnn+LRK1JLQQ70DUvwP0hPzgl/+ZUjtVQVT3x6XcUDTJZOOVumk+htAH9JWGtHN
rKDN+rpEUET9L/bOY0luJcu2/9JzXIN2YPAGDyp0KmYySU5gFElorfH1vXBZVY8MZjGtetSDZ9Y1
aV4SEQjA/fg5e6/Nyau+14x1+sZhQuUBqTqhuko0jJ8juODoBOKkOwj6DH6DoGf1Z9MCN1+I4l6u
kG1r5SK9dA2zuETL9Yc1KUJvnSMJ+0Jc+5xDpw1hPR3slhxXrYipiG1dcVQkj4ielPhuNibzFPFe
vGvkdXniiFhiAxkHAJ9oapRv5hbvSknQIX1Nsru4eskMrdkXI8fGrE/W3cyQmg1c0d1lUT/MKoIg
JZY5O9sUT6eizNEiGI1sv5/ZGx4lirgnvSvbIFUmXLiRZDtJk0/3C0r6QE3jKGR83nTfe7ypXleG
2MKWucoMFDtTcZrajtOVXar8+3KRph/1aETx19WME1gb2E1igurDEb9hi+qXzl2Fr6kNlYe4Loqn
vmvEQ9+JKlBm1Ty0ncTiWkrqKY5Nw9PsgdVoYkwOS5I+8HuqLxs6RLtpV2m4LZ+w5uFnXu1ZYGhZ
TNo3yhgSczJzBCizFBZU0nGec9ZSby/6gitgX42DwephVHtlDTVXnnX5QiSrea9E/HS+XaLsIBGy
3zMqbpxY4Z5vp7FhpyJOP9ZMohj0pjyFSPHTUy0p4gkJDdDLRE7oG8ph33zQ5Er/xoDJHNy4IIuF
6ob2l5RFmR82tnyWgDo8FTqZNWNShZ+ZTZllMExoBXZykdDTa+KZXUuvreK9gggSMYFVU0PzGjMQ
JpdmMF1RkjPiE/WCyWKtUWfcEyqYtJcKZxCT63US2BXzaHKSmFYiKhiIivUopTtcxGSFTdaKLm0x
anPfo1hz1TQRTsXChMhA5ma7UinCm7ERObOhMflmphw7HCuq0lMx6tHXZNyi1dOs+piVeHs3XQDU
W0litCpPyXhk28EKY1SboVLTssZNCGjwRpW4AZoFi6n4GSyu0umEVPGWd4kmbmHARO+XtUwP/ZL0
X/s4V57QJxnf5lETnrSNi8MoqoIobqY7bm7zLk9Vtr3c1jhlZAVB5fOyOD2xsFswxxruIkloXmzl
ZJLlpnmD9Vt9NCU9f98asun3oDbOSCK056Ivww+maWgvoyjQQaaZlteutlrr4BRdYp5NqbJjPzQs
66uKkBulmMjuylXrXYMgPT/JwrORluuXCWHDScP8fV5DkXiGMbX+mCSs7Y29DQD7Lv9aJkP+0bAt
i08QTesQRNg4qbQHKWrv+lSXCzcVvbRQ6mUpOI4U+cY4R18SUSReI5VJYAqhnme7mXx57HDGFOP3
hK4FGwjhtc7I4PcZzy5dNtblB2thkRmN9YAyLvZ6o2hce55bWn/pcxUuPELh80RKRwXBfw9bMHqI
TTFg5Ji9giO5L2Foc6I8lx1+Sw9YwQgNHBqsJQsuMFpnsxnuyiE7SbVZO2M14S3P2oDZZVJ648RW
U3E48Rjt2n4Pn+GUrjJd/qx5KodwZw3SfhPP+cz270XTPAA2UuCu5ro/6CvbHhLEL0idvThpPvWI
Su41ErEqdT5zlED0Mo4Ud/U3fVw+qjpqjYUPpTbU1ZXuGVZ2Dif9LEvjrs3JzxSLeUTi5xtZ8iKU
dI/Wjc4QnWOcTSM2rMMU1SQAlsVwGov0jkb4XhVpfkatUTtxmFHSqoVJG5y3kFE8k49y1C+59KlB
LFJJ74s4xliWQszKoi1nKdnZYf1JpKEfdfo5QX/nzIppn3qMMVpj75gV7AYSlcxx2bFCWTsVCzTd
w0DLE06jBbuydivlneTOJUU7AxyTl3rdLUvst3JaXLqhP0WSahs7WqvjB8PAwfuGd//fjR43X+dP
I8EqlUkXikERDGCUd9rSLYGOkREb2SQ9GNHyD6LOfxQk/lgV/N91NvgvmeK7l2rL3+6u/6P/hQHi
G/PjX2HKv+WHe2nyBe1Q8nN++PY3fsSH69pfuDVsS5iC1qmlbyEtP+LDdeUvQa64bPH/tlUDOd2/
4sMV9S/+BN61ojHblcX2z/0jPlyR/7IVztDUEkJRdBUixVXM849Q99fTw1XlV1cvngWWJ1s3VcPU
TUsT1ygtPtmklbPJBIeUpV0jWVjkI123QdHlyVOdF+qzIiZ5X2B7RaCSIVgqURPHDu9heoiI6Bk9
TdF7WIm2Yr0kLAn7tJ5Q4yxTQgRAVjWesmqMiUaOQ9pRpW23h6BjPiySrq6OrvZ1wxEZn4PTW0yR
F3zfN0lZJUgC9Hx+kOy/jyMcBb3ZUIeDDlAj2a/rPOwUseoxxxk9yyGxoBRiTJlz7HyeMczfjZ2O
ijXtZCJfaKimRJs+CXpJzoyuxHTyqcVg2qTFXa/WzU4ZIArIiJOCad3QJfJCsS/VnRMppc4klqJ6
zAUWpJWd7xIX6J3n1i7vOTHkd2q0eZOGxHTAdlR+iQLRHSejcLN6VIPVLrWvGPaKc65gIB3i0UDK
aelzibWzNS7GqicHJb2fBzvbN+yx+1Jkqm8blXIh+Gr+PCth9bTEaRWUmoTLplZJikCH2N+kVZV4
MVWIl3fdeFm0malGNoUBhRCdOQwXQUn2MF40O5SO9Pejd7UVi/mUZnV2INxs3S/tvDCBqQd2lCS9
t7picbNwjYNF1JGXlYt5JnhW+jLUWH6cZpTjx0a3wthN8mi+bzORvajmarpj06endYnnIC275r6u
5MgvoxT5rGbFKq3KRtosqNPS3CicQns3jcJuRNqNTsWxTTndT5YwThaH+8Q14yUMZvxJnrxqLbqX
ymSGmGjyd0MvGkRLlYHXYzQ7gz6pnAuOuuR4GexNRvscI/toXMvEUUntUrPCKpxc8BjYarIp7M3B
r5JCko7tWo23WEizALX68JDMilo7lqHPOxUVa2DRJb1rNCk9tTSAHbJ9tQRXuFYxZmG6NwY9tyn9
UCBbqp1eaMrDsIXmIqeu72sa4veqiOqLwpnrNJdEGmZRPniJXae3a6qsL4hA1ouKiPmdERbNZ5HF
ypeO+u+ppJ30XVOa9UuFqTIq6GabCyrEuWznuz4U8Xs5b7oPWackPjDaJPaZYXfGwwr2wT5T5MHD
LrHb7vGE6BN9QzOdfKQII9POWRB5PdpTafn6UsmWR1MYzduAMQuPkKpOroGjOD8AUOSQzSOMs8Mh
OpkHCZ3y8oHSyIz9pitzZZcnCX1+oO35w2LbuGURztqqK6P57vcyD2W0K8BzShzsR2Qi6iDs/nOu
ldpN3szTS4W/NbrBzdTc/7T83v2ABfycZf+r9kWwxsmmJXQakUI2Zdu+YiJoXZMMAJDRKe2iPb6i
vbbrDngC3kDcXa+c15e5ojuUY51quWYS4SAi2v9hCGI5m8Z7jPjaw5+/0VXYyD++kqUg+qR0FTxK
v+7hs8bPoA24Aid39Lqb3INw6HbuvM8Dya99BjQ36/NwSQPOV0GymwKcg3fwAYJ8V3uhn92ml9Tw
osB+rN6ApF/BWH7/aGxVP5cXFs4mZLx8NOuC3FtJnOgEzf85T/fKfXagUeNm3vDMqxlInniM3pA6
/Qph+3F1m53VUGyhGZp+9SOIvMIJkvBb29ZuoFXc1F9qxDtyGAiF8vYtVOcVyOX3610VU+Fkgylu
ORljcDiYbncJvcx9kW6oI+0HZV9cbLf3Q4cu4kU+GXfyafhSrN63N27633FT/4+S8fvHuJJ54QzV
FQ2TsNP5shud4o+L7Sb78U47UYNqTnaR3HI/u4uX7+tds5c8+dTdsoTE9+bePNEoe4OFd4Vp+/0D
iV+fAoOlwLJS7ou4ZfDNwMdlEObEN2ZQP+X34vDn9+EKhfbPy3E40mxVUeXrYDRD4lmQTSb0CJV5
E+DlY8W6IPBwtweuejft7W9vXHL7Ble3XGiyLGR6isqm/v/1Gw6FZacca7ZbrgTYEY7Nshtemsu4
B0lDb9/Rg3YXQ0VQn96C6f+dRPOHa+tXqLVO1SyG51xb3Zm79tB6oxftedpcZC9doB31YL0s+/it
7IdXVjhBoaDatmUatnzN8pwqjKiI3FUnCVfVySTtDp0s9jDmlzi5/KrPacggB3D65bZJOVboD1AK
D6H5aK9nBGwf/vwT/IqG+fGjW7JBrayqNhSXq3VdZaFRzWHWnCl/T3YZxZv5xhHp7yiyqxttEsaC
21cRQtauodV4CJNEqILlZHDiw7JbXCoQllXJV5z2rnNTzzpw9KPWdCqvdnP3qdxXh+ZjEoRvvVGv
PG+mZWxflwKdE+/VGzWHOkaBnJtPN0BzqxvTrT6Fh/GLPjnhWew0Pz1aqL1Ul2XV+/ON/ns7+e02
/HTtbdX96ciYkeGAsI5rm3pAEn163+0H17htxAmvpPCMW+lre07eU/nHvrWjJerNe2U3lLdd5Uze
V3oSijHyQsj73JXf2AtfeSjZ3XnpLeKRVA4uv362UnSaLDUm74JZevr0qCWhn/Sq8+dbcJU28PfD
9suzf7WxtPVYE6Sw3f7L4A9MwFlkQm+kS+TTWGNnfeumXyHe/nFFOkqKsZ0U1e04+PNNL4p0piJj
TZPQw9/Hj6uH+uwif2yfNdltPhg7NdB8pnZfEH1kX/78dX/tDfzz2jpifNPCD2VcLTC6JWmJKfFt
7S4+Q5P41mx+U4vNrG/f2Lteea4FG/W/LnX1NeU1ZKBQ8YqtkW3sDUz67qDXqp8tDGIzyuabAnfs
Gz/n6xcVgmO4gQns+mWydLRCuaBIAQ9Kf5d+TCEfYuOY1DKqefPxz3fztd0QSb2iqqxSMNusq2c0
HyXkEjO3czqugQiaHXo4vzhELqHdb+69r5S7wjAsXdawxZjqdcipnGJMFTZqPVktsUHLxbcaE8mq
VO97WpJLOj3Y5fBCyIz/52+pbr/U1SqBdY71kpWCVIbrB3Za5iRWM4oQr/6g7gDXe+ujtsfs/hx7
xE7dRufB01zjfbvDMbq+8Yv+1rjgqpZl0bRATyCbmF1/fV3GNJFRmgO9Go78puaRCfadQvaxo+38
6tAe4+NpeKPif21R+OWaV+tiP7d6iuQFhoMv3c7esFvZg4cgvQmd3q13b5U5ryx1tHk0i91ObD2f
qyovNuiyTgoSLGKlHJMJboiUr1XlN37I1x5XW2eL0QRXkuXrt7+xZkx1Hdfp2inIq9Yxt5C/Booa
kkQVz1H/yU7Uk5T0zDLlA3Hob32CV9YftlxTsTm62bi+rooroDcIJyw+AXnWt2NImztPnHUwg9TI
EAghlhiAmq7agWbmNsx3GPE5mEHQWQ6wbzFCd285NV57wPhMNmwaWacfZV89YIqNlCiROBYjzQ/A
bvoHBFoE8jmzD9jFQ55b7t6qo19Zp2yhsv5Sc8mmfl3i0L1fx3q7JpSEwGpwtwedfA5lVC7tW5lT
rz1dQqeJCG5AM83r6O2SPr7Js6w7ZC97lSajgxO3pXgrrOm1r8QTbFiqKhtc76pqS7tML8xY5TaK
ycXdC7Wv8Rm5OTUidgkB9J9Xpd+LRIIgYcDJNuwYHqSrX23QdFVNlkpB44baOXeVN6N/fr9vXIFu
qSI0QqJgT/668NSW6LMyn4H3gmHVoEXUzMZjSE//gy/y02XUXy+DyZJhc8xlYiA48HYZ3n79H1yB
hcVic6DW0a+ukOXgCtcCS68QZEASAZxk2huV5Kv3iiOabCgcnDR9+/OfCkm1Vxaj1wfFGYmxpM95
I4A1aupbWPRXaidFNeVtCUPbRqvqav1gvDaEi8l1Oh99uJf4UG4Y7EpOcm/7xg5ZhoeyB05yust3
wxu/lPL7RvjL1a/XT3mI7FEVXF0+Sk7sdi+YS5wlKP3001tRAq+sSr9e6+rpY2oVgrfjWoYzesle
OwE8Ht+FHu23r8gPA8wI491bV33tZzQNoTHJBLypaVcvVd5piNJbbBthQ8MvCoMaZY2EV+TPD+Qr
FQVfzlYE1QTL0m9lWiGlZAjK6FqX+/GDuVMCyUGBSOfdCdloNdRTz7Uv3S/n7lvrxtOh2xdvVKev
/pbstDKLvkBDZGzry09PLP12rO19ux27+oN8iXxGdjQVurt291Y5sVULv9ZP7O3bgdbQDFv7/eWY
dKkCIa84UXbEUv2xUewHBMI7jB6H0CgDPVmf/nyDXylgfr3kVUUxL1E+6zYSpt4TznbAQMgt8bDK
PKzxffTmKfaVB4evSGmqaJrGwOpq8Te7pa4y3OPIYLMDN5zmlHm0EE78+Xup2/nkt1tpM72iNUAv
8LrgHqe2LJDvK07jM0r3Mz+m7e0Z8a0pB72/vf7I76pjcQINO9+JR+PO6n6sAv/R2POSfEVGVH3v
r4eav0w+b+uXEtbDy0t/+Vxf/5f/C8efygba/vfzz0tV9t1L237uf56A/v2XfoxAJVP9S9EhgRFW
J1TerS3C78cMdPsjVm06HLwEJoXfdogoSVyJ/89/KeZflqpTDzL8s+QfBco/h6DmX6bQdZ4rSnxF
4eH6T4agylU7lX8Di4WsGlR62yc0rs8S8ijX5aCls2cqRqBHWJCQfU/b3DET3+JY9xQ1Q8+XHpq2
dySLFpdqvdO0bQhmju/6CTYRaB2nzw2XVZQyHXshIkEAxoqrRtNxIANgSdQChUW+n2bNt+b8U5XX
+LSQX5rI063yCU5QAHhov7YKspEycuA63dib8pvJ24mJiZdZ1sEezfvChsKyWDdRBGhpWndpS+O9
Qu4lyX6uCG/pb0cElJB6nqq6RtoKKjTCn95PyU2vho6GM3I+zLLujOHHvjzZEBgcpUVCYc5eFCOh
XLT9DEIVsZojkhdYNztADm4D0deGgj/qC1iKCBH85EKrcHN5Yxupvtogu+vgOkzD4jLPcmbUc2WD
V2YSaYDKBLRB5Qg8hXH2bh1yF5b0roqnCIKafAPX7wVk671prZ6uVJZrklIGRMstJXw2MraUJnUH
wH52mZyipDqkRhO7RYTEI0q/1dryUhuMahkIIKBqD+CsUBG2+r1ZrU8SSeuiWHawEBnrTuGNgt8f
YcvgyBVcOHSQDhRJfjjpC12Jb7VhvXF0vNrafjxi1EEWaz3vwm8VysTqlCgjA83kM/t25NAVsFyy
Xvf1M/gZEbtmEB/NYHR9KIVBFoiPbzaYfq3E//kRgE3aumXxpl3t4rhMBkmd+Qhz0CHjKhzjtO6n
jzzS2mXycCsuDs8wZaAXv3T/qMv///L4X9tw4t+vjv8XlX2bfP5laeQv/FgZFfGXQutCtVW62TKd
qX8tjPZfW1HAsmSoghEma+a/1kXd/ovKiLIBOApbKkPxf4lDdPMvDZvZ3/st0g462P/JuqhBovp1
X5XVrR/Jts1ByrB17bfDW5T0MS4NrJsRclxZLout9HNWqaABHhbzaZ5T3zKe1RkaBmCzQ7TQvdzU
/KMyuqZp7lExNjvRGCY8Fs1bou4TWlmdeGB00blVHq0h5fzRkcAu8HIoCVYfbTUOehTeRrL50A+J
5eEpfT8Y+aOMeqLHNOoiKpX9qcf7NJWo7pC7D1OSuLaWoP0tCE5YsDFTKbhZMpyXaPocWn1PJ6M0
nXnMPlnwKZ0OPZ57ogg17tDYmsTSt2jnbShaYPPcrCV8fs6eCDDEHARbSa2G57xYW4Ry9ndLVXp4
rFF/6Elm0SH9mCWxSza0lCi0D2Sa2aRqtlg/6hSZsM4MvRR9vAeUA3vHPsbKAPMweur8monDw4Sh
p7Rv46JpA/xCpmPHWAt0sISiby4Q0B5yebmYZnwzG8X7omxCHAHZByUeuVn9B92cGl8aF9cwU8aR
Bq2TXEmx80pmkLRIVw0ZfgMsE7G0gCEieABh+EUxR7gL7XQ2amG5kgYmgMTXwZOw45OpWXl927c+
BK3QRchseySKhLRPwSUh2znXI1lgar+5ZpArb1yxfUIAUGpj4S7qXHZHa4rOsCgwXeWTI2tp5q59
lWM3p7aXC85o2npOYknxiv5bCQvcNXrpu7bi9lXmocDWSEJouyA5MbVKPYskA9bXp5a3RuVXODOm
u2w60TBWPMMeZrcN8Xe3bZxCkOtWX5uPTRqCqRnV9QAY+kkrysHLElzlIcJlBdk4vxBqBauHXkNi
4LobOzIE6MzD0uFfMoClrtIY6AuicBUDek9Xxho7WOopsYbgQ2lxDvZ8Qzf7EYL1Q9GLBxETK59X
TmZafJ8xG/fDuo/ofSDHhQ0tmQO/geg4DYv7jaUbQI47VpoW7bsEJ5yQSmzhvU0SRd56KYhVuLwW
IxYzewlVezkoUYMFIE50mBxVtysTOBjAdl0aEvrGzUKV1Y9GoOntnazNEyLHLAUNiWF2tuxPRY7V
AdWQ8mSv6XMs4FsPYaL49llfS+HbVtdiNp4RboO6g/+u54elm9xZRKM72L12hLaCikUdTbzWPJ6O
CnXGkyovm3L7Y4yDxh1S3dOzSnqw9WKhnFhz12izCgAG23jdoOvValjwBJfN1hgFhTxvthQAg9YC
jwpEoNeQCocFFEg2Dro47ZB/i+5xQUQ9AE4YBsvaKeRD9EreeW2ifSULx+BCiDzQMO/XRvbTonbp
NAK3w7p7B7uZMWk4wY/KcQuD1vErkE8bTTs82XWvbww8puim5RAVsLllwmqnZtocNP3mYYiRdNUP
M1SkZ+i9Tyk/nwcrMdu1cnJvtiP6dVKY4BPB5Gsq/oaZ3UTwOeYI4ms9GO1OAklOUjFG13Akk2Kl
YEqzTPMrlkFSBFQPoVXqQLcYwNlgeSnD7EOXK59jqHjYQotveUKDDgC8cPElAom2ybCAWgBtr/OB
KlEtmrS7LROy8SjfLm3zMG6IOTlGO5+J8NKkQBHqXdamKfCX+JtmxifUWmA7ax7XoukdA7SqK6L0
UZVQp9YsDZz0kWhBwbtRCKkIhh5ecE8JWtrYq80kfa9XGiAWgHGOZaGNW7L0c5j2+RGmn6pkAQag
+iZRDRfNrHSqxiXgS04HtVNu0zmwtZGnTELxrLS2cOx+hBdXxM8MeDVnhLgf2mGL437+PIQMoUK6
/8CHo+cmXo/KqIJqkmNYpUgGMyVKztThIGGOWVqf0D0hRcOuvw4tAIwRQknV2FDYyOICxTGoxzls
T7IlQWphkcYRaDl9TapHMxU7gfLKzRMt3XAzRzOOjT0OAYkVSLmEoqbtr4tnBevyzq5iwbvGENqs
i8NqSKSe+UOrhPscMhd/olyKtNY8Kx+TC8yV1myQWlklamOFCb6lHTGk6js5xHS2UdFUI+/eJ+az
QRFO5gbkARn2ythnuyS3+6BfonMDet5TU7TSE/CdQTMeqrH5LkMk9fAS043M8YnrAGILm1PBLH2p
DI7AEQ3WLu13Sg38rCW7hF9wuMPHuj1Z+VHWjKMqwxUt2+VWKtk2VSO9NZvWaZZpDyT8JhKh8W7q
zxYttuNmRvMWFaOxIcAu9yhKiDmwMVlhdmZhcMJNfEO4/RKgY9xhass8BPZpAHtJ6T9p0bz4Kw7+
g91FsVNpePfWwdrNofa919HpD5LyES7B5GlQWaOuvk/a1VewSHq2BrklWkCwa4Jcl6j3GGhBGlzZ
uYlWqVjoPySJ3njZ2E4oBY3ClSW0h2GKTjCNi0O9yjEOdo9SpHebkP5gOcinuP44wb/m4LZXKsne
FTIrw0D+icAb5g0AFh2QdAgOqidZaUuSI3gKwJw9xFWZQiwaG5SWMWGwya4vos5bk3riKMRjbflJ
oXT36uTYEmkKehXdRU2Ky6DylAKjDpihQIuznSniL5oBZQ90bIVEEO9lTChAoNe0EKNsPi6Ec6BX
eKLKyqT0GYHp7GxW75g6opYVyY+heDPU+awZOdSucPgsNtt6aZ1nS3R7sPb7qRGHNiFBSkOblAD0
itVzR6DcHUjOc18pz0ub0iYdST8tMwJrxl742YzgEoc9YfPQMHtSWhLWgCkkcMtA7AvutIa6F7Im
6XnljnAF3GW+ndVhcIteUb0x9XDJ6N5S5dG+zwGUTOZd1owQkxILut0idk2MxpZfQg1mHTDIPHgt
2RY+wDULD4WaHKRRBGxKmBMiwl9DYb2Xn9HuInSaJmtvm0SlAJUM10Q+GwSteskUvceRxECuyEN/
CpeP1DCbC3KL5kmT55UaqIsIY4FhnO4lhQ+eYOR3hvK7Oo7vInh6gaotT3LXoTkFDehk412SAv0Z
1JkfR54+rFNh+WSC4MQkcueyTNhUwJkYvq7Ey3nlAVuABB1xI0v+ZDRYv1Pey0mHLlXMqbnXlCK6
kBR5aonfdcwVy2sb10EWFRP1Bu7IBTK5K0n6uMvN5CaaC3UPPiX2gAia3sjywCFCujQdCcQ4TlxT
hQwDtJclBJLNQxgyoBp0XNiANftSfurl9zjGouMsDnZfpkE6wTTMwbKRmVIfZiWNMDJkLspp46h0
ETEYVf2I7Id8cPSy1JFSiA5WUdl9hfCQSJc1OHfJtN/b0fRNmqMz+tExiE1lBw60OMQmgST1Wmqn
VGoxQnOYv1H1mknPxniRwU0WXVDsQn6c2y7sbiNpyd25KWivcComAYIUkpeoBskBj8oxIamCwvpc
9HK4p7PwTo0n8uqXzCMweL/IIfiS1niWpQSj/QA1VVF116iVytNWmMx4+fsw369G/lyVIZN3G48w
IVKVp8sjpOk5EDYKYNwpFg9tdllTF6pADt6KpRYZKXkyStwF2ay0nAxAHOM2nvdkMS+BrJ1KNncH
X9IJYri9C+nl4i7s1GMu6zuL9kJPTUbHqfQyfRsWbU0adaMc4paSOMYghrZE+zXTIYFI6zrdlhwV
EhOnbMofFVPU7EnEqHdpjCtU2wpiSSNAQmMtMaujDpGFwKgjmS3RYQItJak1cTkC26vcc9Pi2fI7
CmSfN4VW1hh/qOSDWVhl0HcV/JSy/Z4aFfSUft504Dh69Fn9bigFCSMj5si+zc5mxNKXDaQFDosz
5BFvdkkvR8v00h/F8kEeC7RIUKrEUN1ipRl2Sbo+EklpOTY6SSdZ0mO/3QU7hkuYhOKU6dUuKstg
arSvvWQ8FqoFt6fg8wqJ2OC0/5I17IaTstfod+21Ivy+1dlt03/PSylmrYEhZlQAjCpIRp4A3AXm
yMFIUAaGlT6sfR3u1QmUnUS7K9at92ozNQ7Z0TDbAMo19ciJTXkHTrMECUkXhGTZu0z6PpT9p7mJ
cDVudG9Wc63WbkRxapZ52VkI96sx289xf+Z2VidYl7uiJfu31/TP0PQt37StgyBHKegm/RYL5QMD
fT8aW+aP3fTZstfv+FJ3EKYhA7VQZqqE8M+hogIvK6IYev7DBpMxGfPsWXNHkIEp4ZhsFo1NAoDZ
iLdKl2AYDfC7NYrwKW0OY2aFu7TmLSMhTer0zMdWBXTsMmYDUVItknNU6T74Ydstteaho/Txor6+
jWPN2k9qvK9MwRbcDjj5PmqFyafR6tUjdgfppjBe5mnhuoXNPVcmEagTCVH2tIJdAhfrkMsAwaLY
sHG1/DAo9nQyONZG3TAGJdylEGs/oQnpt1bG5yEmdfQJjsHqu0gfLFrzeTqwlLY6W1HGvzYy5on6
+1brh31o6eesMm8iWwxAnAlOUWTmrCwYrvXIamhDUxVsOKtB+Zm1kk9KANhew/KmcXoK5xSDa0dQ
Z2lC9VLb1nTAHSa4meXs1JqG7qvD/A1UTIVhS8WOYGSnou4DFejgXUeFf9uMj0pERpWSSo8TD5RP
hkLn6Nr8dRDWjaQrd12rO4iuh56QaUgtbh5VylkVCSsoLCNsGk9WX33V2gQUdcOaMrCchSOhCGvi
t0b7rs15eazC+loJQNFG/iStW35VN7ynjNnM6lQORmxBMcGijPUaboM+i22DxziOCt+T1vl2qCTc
fjLmO137LHHM0NRpb8T1PtVhroVyEbRg1suC0C1JkJ8CNcxTlk00auRHvK040cqB8JcoTE9qRHdU
52RVAARcdM6uAM6OM/imY6SX9Y6MU2g8W1+61VSUL4P1zgzt3sWLTMNAk/xWyT4qmlkfhjou/DR5
lCbyBqJeIwyvwEaDf1oQZOb3eXbsWCX2Evm9sVwrl3g+i7mQbqJLKmo+DkATX67tczKTr4dNRwkI
jwjpUUt6fw+dWrn0C8Jii4NjlNgdC112aRL6mCu/Od2j5iB/i2LCAqL0tGDIhuYt7c2YfDVmVLmv
G+SlltuPYiYW6J8tIqYvqeEtIC+U31XGWKxmvlhf5Lo9ab15C2dVgd8inrOFpKxUKHCcofcHkU2f
XRep4k/A70sqriAu8VLV2hnl0llL1ff2QiW10LJpB2px6MWcDlL7zFnk0PELBKYU7S3+txokicBX
pzNbEQugEjhXm5GvAHo5DoMNDh9Ep9EmlNzsd47KCW+UKUpykEN5Q9CAPLUf1rmKnHpONkckbfko
PMxWIBkbfTC8RGb3vZP6iy4zkIN7y/Gt6ndA3G/yZQSq0Rzycb6hb86qr+OXzfuas1QafogSfuIE
gwOmpuWgCbk8pIt0yk3785APl5V8KRdq03HI+ciEP8S0OyHhtM/FgaAhwVpmvWSVAQ0qqn2dg55b
yTRdCt3eEeARQe+m/UfY1AmcEUatCmWrkq0YoxMAA52653gPsPSG8+K+s8A86CteZBmbKROCY8dy
5eWpVARr29xOFMDuIlMJC4zovhHNXhtLbdDYKX6omK8WsplLcTs6Rqk89BaMHDsv/5u6M9mOG8my
7a+8H0Au9M3wOQDvnb1IkRMsUpTQGHrA0H3924isVankClJVOXuDiIEi5O4ADGa3OXefNyH0iclU
vGqF0O7L28xgOVVO9uKN/TZR1NuqdK29Zw7UIyL3eWDEfLuSFaO5Hdcx8g4gjecvbZufRnyoI8/h
OXn2q4XfgSFfXJnsy1J+s0lDiNTSI1zxA1agcJZrZsox25Idb+zIES80u0a1Qh9YNd4LEilyk3Tp
v1MvAnCC4xGjOUd+3jZTYcsMpktWPL258+hxethwSC3qo6wlEi2sZuGv4ikIutCmI4WHh6JYI65L
4pr16gHq2lU2I+iA0fRdp2Tf5y75hTUBGEIlfy+i9EkCojharvVLMZ0j5nDBlGnfhScIIleAd6d0
EFI9LwoApjiknhH9M0ZZC1ynNkV6wpllwn+nuRqSxts0ZjluXRunhkJgtQLG6oR2AmiXEHdOPJkM
fMdHQ1AvBIA1ABmM/GUqt9CP8OWAjRBgiVQSD6pgOTXzDpuf6xKWzqZuUBsPGuK4DKQGg14R8bgJ
+YVBrdpVX7EXjAOWDIWJyO+wTDdV/cFRoN2NFRtAa2LjDiMAnitAUfwYcDkE5SSs5GAt6ckaPEw6
J+1oeuMPcaNjMf/dIKiykzuDclRQt2jSmqS4l70XEt+Lg5yjR3NcO3CueVBKMfuxu3QbT22oXMQg
aspOJBxnTzFTfzYs9mB03WrL0C9MEOrNHHTFafAGws8KFOyQl8fI8l7kwv+zQClpukd9iKIjQx5M
LfqNtr6edvLugCRBevpmytUMWXBPiuQok8fGPqtGpO7mRqH5B9R3JsK/qN6vKWdEk7Hj7/UwUx9T
RpZ8Y4Zxz9pz6e3pg+LLSQlNFtUZ8B+AUbY5x8kB9WYCvnhdLvtean6kjB06vQNvMbZ7ivvMz2l3
PPxA16pdFRGoG7EXOqZ2MIT97oEySjoVhzyN2h+sQaoSFjok+HJ9zO8zNPesmbCtVJgPvqjqH0vF
hpTqveVDuRuJId5FvGBj3Rh3Gpz/jVnLX01BNDni7rdJURowO39Up4XJzkFVNgJwBA4q1tpELIHj
KQ94IOFNI059zSgblhDvMwrZwR3yXTMyi95E0z4VbAJOoo63eduCtczoihWV+d2lvHCFOeO5x6Rr
Q0VHhp7nC43SYGcNgLIkLmBgVrjP5W0hxuepbV5savTKI6PmHmyzXZcp5b5DuLqkN5CsU3aq6CqL
sm9xQRk1j5LA4EdQA/8ey5W96745zfwcTzg5FSL6JuzHoYc/CqpiCHMrPRd9ettJA0M/nTFdzysv
JWg2lXIuAM91IghgOi0P/a2tf0agJCHN0SsoVGWtnATSSr5lssIubcSsJmqfZaJLf9HVIC46itOG
KfwYvztKF9pt3avvEFP8wmSqUyvTG4wbegWP2UG9gx8FJhpHQ9PCylAK1V9sgD0a3mdVGx8wy8CW
c+RwWAfGipXe1cOYhJ+hPJhY0ASFlRs8nSM15oecX5nL2dnCezc2U9K9FJNF/uB4wIrhr46Fdhyh
5J/mMTpynLIz4LCwEWkqtkILGOB9GlQ8upjS3aiant4qpX3LsOchKtfny9A2m990RYECHB+s30C3
nQ2S5oswlDu9KDgq2E58i+LRJKowk9YtlqaVJtfq2quraOQp84uVzaeCTccSyc5iNgPeUMz9vx+b
egPC6gai+r7Wyf6JRA1p7gSlG6Ar7qaCSdslzIPGP9f9Z2l+5St2doSRCgUDf8leHiytPemcWcx6
XVdCf7OV5WFU2yIYtH478Y/VWXEI1gKa7xXjOltLFDtlHqr7vkQyPGQxg0LxVZ7swShReYkpeKiw
j1ywoNQTzsxNrHquJj+nLpc69nu3LtRrZ3GfI4y4oC8xbSw6o9tnnB861ZT7UteDhcoaIIFQwUP2
qICvCzAR8A6YPtimHIMksyWkn3a+kxX1qZjgpqHwi4pLozJw6lq3PA3E6lO2uBQy55uM9t/o9bjY
qMW3JVKdO7c071orjkM8K24aiuRHpLh4czOFvkuc5corEofCuvOs4+NyaStth6XDBapbCVqXhghY
zecRd8fG2rGxxBAtK0bjXB6TOj+0zmA8RRaFEHsAVd1xMzqp7u0xuY8aZgO81rpm9jlcKt08S1Pe
TJ20Q0/vQig3gF8KL9vFz1T8k01XRdQQ6TVIMb0lZvOrYnBlI7tpX0Tjk9t2gVsbP91y2Hpuye9v
tNhfJJ6AGaPA9ZId6DVp52Xqn52O0Y6xMEKmql8WNzovzkigotTXelbsqWloVDzp2rUmbtCaPu/d
BBO6vpquO4ziNgXWEDgoguvK8E+iZPowlV5yUwOy2kyc6HuK2mCj5o1JQfeuUSZaNVWADpk3VJxi
kjYasLYXAl+xgi5prTBJUVpbN6ZLATzPYxc4ixmiOtE46tf2qrEfVSum6/TNzJXXmZaHJoufSuQc
FNQj+eSb+MIlO1UFZALx/L6s8+/KwWiaGFCJYwWLK6nfDoyQNazXgW7X271um85JEcRylTEey7wB
5g8zpcbIktjI9DgnpwDXEzjQHG8Bh9ENcwA596wynjN5dmQcWoksbutiRJs78XdjGr8G9g2+5SYX
sCF3uVRaRtdiDm4MWxjtgeMoeuqSmvKrlNUrk//6HkdT8L2VR/lONGezGHC5Ns1voMhtSjOZuzcL
bHWaBMKPYes/jEYZQgyNdZilVeKrztRda6pDew9j4LyA8+dpkoit67CKKOtwaOs+wAwu51fWNh3a
ZWyGg2GJV4/4XSvanaaBlJ0oyssBwYgFix5fyrXLkD3plNY3WM725IKpz77ibOAP/JgrZ1dnuAJ1
jAruCLfPUI1LVr5VbC2geQV38WCmxr63QC7jjkThfGgUDHHWckLBHgjRNAGsujdp1EuJQKWJ0qsI
zREWow+a5T5ZcYOnTE0JWM+u6Z9tpIyLu95iZKdlN4E9e2TPbwN30KyAcu1raY/W2TbLS2Um1wXP
NEy1FqvkMf7e9CbBfcS8pKccTCu+KmCjbS2lO5Nepoc0pgQiVet51FjBLVNRDaqqTSPyV94dJ9Al
R8qoGbfoC95NRiNZqxiQ8LMq1j/2L+2xlAtvuH32kg4EnVKywF/isaBKZdAiiNIMfk+rh26TsjGN
MdUCLb1Hp9H5+COxzCTwB/RonDxOd7AANJfM1gSmN+2y/I52xZPX60uQTJTcHOzuaKJR9m40prMw
mSfZKSnWYrBQ+BHdJDJkwiROaeZTWuAOdKLVLZv+HnHbWe+m7hbkzE/vtk2uvXh4KFPyC1VkL7wL
A04p6T3IHrxZOtvbTdatYinkL6xRQ8vBBmISjq4BAq7rpkE3UQyN6R6YSeqRPVQ5HfbOviUM0cZS
27p4J85JRTHTIzybjWVLUO1c257+nV4iZB9NPUOtuYPYxeCbBCPR6Et2xAP6QIlxPg9GnJO01g0N
xsi48bxm707Kc+uxT7R0rVa/c3dDInGrUsG+SUeCPaEBlUh5lfwUh/txeekjlCQgxl+g9Muz7SgE
d3H5Okjo68sEX4qWDgMgYA0OI4fkxO2Nl+bH4rnpHubwOcXadEOHEiYWBpYeK6Mz88ekJREFRNcE
ae1AGU1NBoNrEAcuLXkHD54RXkELfgrqZArcLomfjeogXUoVXXa03esuhSfR10kcJPO8xXHkvVQJ
xTKzwa3HzOqwGipKesk0w11HLyaUhoMuic46ZxdGf6GTUhlQaU3nVZ2cXKIYz8S4SbTkzhGkHdKi
iahrjkNn6gMzI/F0mGJ182chHPWQN0a2k6K+byMsVttyjHxVehtRk3sm1MxwZUDDnujzg5Fpms/v
K3Ibekr1o43lQwlma0ekUwU8C40ar2r5i6fedzZRdoc1KIwyarhtbtINAe4nCup5qmUVR9eu2qAG
gEfOr3xbWsqOzWjjvwonJckSMNV04TMNjHT/jrUP+j6gvslIYAXEPA1F0VZB01N2tyOVuhHuoHQq
80MkanunT3TVrR0tTHaVrEehaKT3M3jDnZ11O5JBfc9RaA0FmEJbBKYZn2brVvbFiEsI9uBtCUtQ
6RcTN7UStWQCHBBah7rNYyDqmtcd81bRdpOmgIsv6r0ylj+mCWWirTAUH5s1ca+M2zBhiladSwWk
uCe2lYvMxshXZYRJ5THJSK7Lsv7h4ZUUJOZgUxtCUIRrHvVkc6shWdh02txt+7X3CNLfjEwiYKdg
fbqEGzb5XIwSITK1p1FE/aZGj7BNpxg2vAVvTxE/e1sbjxCS1/7eW7SwJrGCva1o8WzG3gL1ImaE
i4KA/JRM+YkQGAFBat+lHjCzCJJ/F2tHvT+WS1bDF1X6YFl1CH3RkK5jfnuNw/g7gp5pW0ZPqaJw
16RydGvQlyWAkG2DNR5w5iO4m2ljDMtAgw7zkwhCHZcWX896lByaQoZzS1Q0JYQ3klcyw1xEFoLe
M7MbGzmlfr02yOMaATlFpq6AjtY185tXacAy8xl0KEFJPk7npVRwO6jA7BlEXvgYbmYa/GSVyhWP
oDmphxoiM90B7j2TKMdZWHDGNPbkEl++role08XPqn68jDTKAm+gOYuH91scTU+D0w+h7hX7pF4n
0bNBQWyqylCfJhyPcwOM/irqpJMn/a66bU0IyKqojhBDU/xaVs3IgFCnzmBCDhXb1AReu1W24LK7
kO5Q7MdG95RwGgT4etDlNIzstriAslbM+t5aKABjjUidg/ryxCoQDu1wuphGmiuU4e3vcUGXM69b
NABLts8skpq6RDkT6yDOJ/nq0bkJ2hxHKDpexcGLiau63A5mjym7eqzLsNGpad/BeoTV2nybauWc
LMnZlNkSAuss4/oaJ0NrJxX5i5oVPlBRTTXYINDGvXWLWep70Zo6J/34DUQ/lSIUHw1tEQzACF1c
uueZmHk4ghQiSb7rttWenJwTXxOEyRRpeguMNBl+f2qUIpyHRy2Pep90uEe/zBLHStM6oI84Orty
UQnHYowButSlQNy7d53d3hn4S2Qgo3zJ2RqaqGuoBDrsU9smUfZt1noXr6JACcplA9zwduzxN+41
Kj1kClRYquwGbtG81Wj3+ekK6jfoQiqVGYd43sDANWUeqB6eIPUcQrbTA6rFbYDhJKKKuwz7MUs1
tYtuK1uHfjn+z1kceimPGaHfjkl/8E1jSwVDUkBJ5hPw7kCrmpOQyyVujcKfZe4crcRCHjzndw1z
YVCLl1f8suddUiahKoozjErrCo2hWZYjZk7q/Sg9PCWq+oCuskfFDYwItyLaWNigLrpirkfd4Dts
fLNCXB31Y9j16lGYIOAqwgcUFWubMhtWs2xEJ+RXTqGwKtZXyNSoqCmWQJKZpG9e4TxGY1cDi3eJ
W5TqpMb5fV3Hv2YJSbMq8GHKtNrxI4mKhAfrRvr4gkrrh6K0r2bDTVZLg6NSIDpHaPeqIvqazMQI
9bhGGWj97AzRB1OFEwpjn7ddVKb4kwvqCWTgPVafzvSrMimiEvJqlOUUOqlVM2/bTDAoaTcUOBIv
oU5zHCy8jqI8ZVbX5eFn1T6fi7t5GHbCy7f5mL1NZqdxRqUPdYculHjVZ9+AMWAPx8ZKHlPRRSeR
XamDSdhrwx3LtQiwqW1e6bRVsAxItRPEYqK2brBCRA4vVsE0GOHfJsUZEWQ8heXIRi6H1YDHbozn
UYohiNly8tr1Nx028KYsrHvZyj0W4ljKuCntWGP0Qhy+PV/K9hgXWyyjyqshYh4X/Vi9SzDthdAB
6l7wDFwt0U+iGXn3wXBn6m2b8jRpQVMjqmNnl9jdqdFhs078SJzPYBLTHOD09USHIoKuLlV7GOCp
eaCZK3eZPYuT5PQbTMR0US8N1oGekftgIs+4aE6FBfw2ISS4NNUMqv51GLUrb7W3Skpjr9tDHA42
pT1zLKugMONvZTWGto1bVFWvsn70QxL7j9lmtAo0/jnDj1va0xC2Ln8rTS1SP0O/kpkR1K6L2LM3
nu0mP1pogJF+/ZhVVQnVYtqppRkda4I3x2aIYtfY/T2l2/JJ16gjo7LssC05YBJ2j9hxq2NcgrjJ
fmIFdJiRLO9eymROLN8bR9B7wOn2MDmnmn33QnKmmEGujs4elYxKfDBestph1SdkiTqNOs3EzKoo
iieYc0eugk65a1qoL+lC9+IMUGtDTDBgM2BcKzr9Nc1Mz51Ls8WVFMfzch/F2Vu2DJBrOnNXVjPR
eaY1G1sYxDJ/WYR5h3Sk8Dl5nPeQUlGOkmf4LRWhoDNxoc/XZEFm2BPH9JLsdurCqkWeDPiPGnmV
3+pIzJZkbg7OXMPrt2BmuDPbhzode+NqqEm90W2sTS3nVbQVMdiCXoEmL7l0ob7ZBEpMcgSqslTM
nKavFEjHU9Le5dSdrQ7DkX5J3A0Vs32MRQK4T45xM4rR+f3l5emdAIha+Li7N06tX2YABX6mmc15
UbJwtnBaWm6avE4YSNEMpLTk1cgZJMzc5NglhvQVKMa5u3JQidE4cHWBRckqlUid11r0PIVkOI7U
vXe4GoJ9onEadDV92t6uzvpsMhfSdCKUqj/F0/OQLvcQboedBfbZVOZuoykjTDXO9IxsbMfgahEi
rt10dQEGnTarU2GMg1xkWQi7p/U4q5RSPtRrN9Ly8KDEKyQg/Lu1OL8DbHbI/of0FOH7clWi2tsb
A4I+K3/rxRqS2lPvT16ENw9hnK+b+AfUuMsze8KLRfs4aIlzvBLcbzusIze/1v+QY1S5F4P8OeEE
y1CNqx8TfXz0FtQhSxoHfSmM3ZJzYNQCKRPvd+AKDg23YELH+ImUdtlhXYBgxnkF0s0RhoD1QPcR
EZ2ZA+JdVUFu4l1RH/dzDNg38L/R1tN6tFtfbxd8PNPhu5bVmPQJpPGsVF+NtHNX4ejQFyYQsgZj
RCplOZUt45JWXIdLIwMzb0Wl8bnMXQ1Aj6hQRuojjpbOpmnIv+IJs7e5JlO1dHM76LwtaR1fcrfL
t6NmPkQpCtcljg2/M/UT1fUKRSi4RCuztoKwmfiyu6rjgk5L5MD0KI9iyrAWse/jVg3Bxl3NPc2B
KMNgBiztIUFcukf7wcUVer2tGLSGiYthGV6MqCjz9xTCnN6KA15fW9Mykdcu07RzSziB0HmEJx14
xKrCXJG2n8pBxX2rf7AjvMyp8e8BU5JyxhKKbklvgricDaIJMBDpTjPWNXunsY6ZldEzJwBd7aJ1
TKJTVgRu2+3Q31vTXG9m9P9bw4K+AAxwUzVttuuG4QkN1j4mgVu6ki1ibqnbagG9TU35IfAmPzR6
/JinZXsbcXXW0AUKVWRfFyqtPNd71SNVD2pl4BDQiu7YRUY4l/QnB6QW216/qoQTn1m+t6UlGERN
bDuwZm9bjaW+r6Eebegt/Ig8apHk4p7f2nZzIZxFCoG9Wz8awkc8srq/kmz0tstY52IGPVLrho7M
j8y5M4fipe9zfWfFJZ185VbyBANkn5jdCWwieNd1292nOZmt0+W+5w5VGHvQIDw7QjlSHFIDDVnr
HIpoqK9kMdSMgyjJLjZS9nK45t7qzBXhK80hloe1PYRzDDBtqY+JAyxjyr63ujYi2nE5ypqZzjyl
3c2UYbar5/0jvgKIZBxadY49bSu6JpVERFZb+q1mVowgDI86Te8niWbK8eTFmGmhroE0pXf7Sa7y
gKU9TNCbzaFzEG7oOsaylN7bTh3DSKX3MhqccDamsE30jr9YfcDBrstU6F0lTei0mAQSlCXwpKQT
ja0dtHJk2ppZ96jCF9BvXjXvsaMTnMLIikkgz2O9MjSiQjkapcDY0vLuS6Ut/Lo5kNdp/KTxHcEz
gjAZarNL0ZSSUNlVW33WmW4R42k0rBusH8Lcobg76w8G+pmN1k3alcPA3cZhYIeoqgUcuvSIl1aJ
z+iKmxblMc4lvEs2FY8CZkYMMXwfZ+NLD2By5xgouND5An6WQWQo5k1WN/ph0i2qAJHBRlV292op
n1oLT7CE8kU8KdsqfxUuU/Oz1uxq0Z1Tz2uPqTpRxorniwbIWlPhMle4F5EpvBVuzfJR5MHuJrGj
Q9RQYsoLvxLUahb8pPyqZYoPg13OBlzhNzizPMsBtWyEJB7+q8Ve8lIlC600Jg1Q7yG47SGKotJm
fLIKqsxuAoOK/7bu9VO7fFtRnES+SUsp+mrs3WLLpMeVxmz3Fh/2n9komazUSaOXBRlMokM375UW
ozZaXzTg+8Co3pW5LEn4ahDfFAyp5i56YOVtSq66uoJM0fVsGPWe1pDVdo9ESzpGQwaEP6b2BMez
0XaDD2VU4ZTLydXTENC+5UttedDlOm9kTLTKRr32Idr+oIhlhXnC1IyGHURTta/0v1XU/K85XPPb
sSwO7rDAgU8p7Uop3hYFrCT9lmdrusVFUj9Q/GYshsOWI+XECquvKZ4+Mlb9Xdf169SFRYZ79L2w
vX4z847tOqzxRu0pxv+HoidpUuRu9TrBISD1gHtn6Me9ma5H1I3ThcQhIW1NU/viRMC9vaJodlNa
weLl4I6s4tBQZQiqONsLROLT2LGqhVOGFnVKnK+8ZE9+Vm49kiGq6iULsu6vlIKADJdItGgudjRF
ZKS7xpgk+Q0IF+qdFGCHTueFV/Cmsrm7GM3TIUD6ztTItOvWEoe39Dhcz4YVkJ+wqnIdYZ85rjpu
dMCT0zkBqTBUNgwUcxPaecmE4wj2H+0H81fghPpDqZSXVFA5F6ZJrthYJKOTCJAtUAhrlveoNTSS
yo4erafuwNRem7nAozpV28uC63YyL5ykzPrMUVgk3c6M1vfDBVhgj2W9X2iJF4oen4yJuSUM0qrt
OFdIk970RAIhlSnVAKvLfGyb8CGuKScbWnkFzZb2hEAnJZ1zNRnVycho4g543eziZjcUJPeJl2GM
7rXeYRznLX1N3qZpyEOrzn65CnrEQVrijLNKdDJZqmPqXPet89ToDm5YdpNuZbxmdh0LJ8uyRwCS
JD5Tes+Zwp+g3u+lUjN0Y2DZWiZUM23H72vL1zvZnIxrjQKTvw7+jEVd7Nu1pmRW927jLigSineL
RWq5Oa5Mmkfadz3PmNnGCnMBkY6gTMsCPU1vHHW0yGe8l07Jrzwc8jZsBXRL5KNmtzdTrnbH2GFi
IFbrH2bKUEkWOfeR0uwXW2BdMqqG7y1eHuLIy5hGzKluushzZ9V6Z647GEcqBXPD8WKqBXdMmQQl
/bi4OO94OG3b3p78nBbMjnC8WszowjG2VJ48RiYiw3xu1lkLhLyqevZWB1CSuIZNo9pSlmyPtZcc
hUaqjkx0dfXCjKPA6GHTWNOz4ebMEjXUVZMKFXs/T9igWAoGGKV3LJV3dbW+xVlMOzpiKO9GnFtd
2RDOC0wTe2+4kfA1sJvBDh3FEa47+oO6HNrcuS2MRAlWY7hMGQ9ZxCPW4UunEyo5ZmHo9iN13PfZ
CCcjG4gVp2o+xwP9wNKb8GscVJr5cg4bVSocwE1z0hQc2td+atbhUSwZMcNhpmQeu9hTEunPYD5A
5c/RjzizMUzMaKoa03vcGPamxGSVHBq1OK7NqNuxVNqoDr7QouquKmfB+pE+2QXQWhzkOV0bbWCU
y23Ui65NFwLwb3Gb3tQ1qluVKpXfN3jdWE5C+VhWN01aXMzeRRVglxkqBmenV/dFps7BbCsnG6kY
Q1zEUBOyhqnFD4gcbR2kbiwK9iYkb7Xac0g1/8Qw/q/Glv8HMPv/Gfjh/yPkPfiTr6aa91UZ/5/T
+q/7/3v3b7PN69/7r+FmzfyHaYKNcRGnmkCAGGH+J/WBntY/VnCSbqtYz4N3AEPyX9AHXf+Hxdyz
ycSzbeiGbjKRTN688iD4T5ql2Y7nMS4Nm8XV/jfDzfys34ghiq6ZUGZgxH4goKh4vo2o/9RT0TGq
SenAE0+/3Ymbf1JHfsdP/zvz5F+fvP75b+QYWgVM5qIVPmkZEhFbubPpXqBN+QNJQPvs89cr+v3z
nR5jFtGpp/hV2pvhfUS38yK/tW9IuSgTYArDBTm++vQnDuwKT/oXXOVfF/QB3uKqdIlkwpRUEy/h
mhvY3jvtz8AqbhflrGDRmg4/v753nz2VdQ79t2sroZ3r0cJXKfFV3904DJd+/cH/Dpj71zV8wCVh
4ssMF5SRUy87lAOI06xbZtM3SjEdvv6GD0zif33FB3ZmariDMjb89uJxOvfXsDY6YGdPJqKrG/DL
LzaguMrX3r/+ug/Im//+Omt9Wr/dKiVLo1mta+1ky+IsFns3pN5xdKq9JYZrZChM308+ecOeK3+O
O4qUVn3Ws+4Otxp/FSSiYrvHA2iDjmvTxM3bNNZ/WKL/Dpr4109bgUe//bQKbMbgVPjmTBZS0gi0
JgtVMTB5sGscGf/E1PhksVgfOBZajvopqrjhSfJiLk+okb++tZ997oetISZX6/KOrSHqGBEbfk3d
49cf/Nl9+bAzxFM19bbKD5bSWGW7vtE/VXAScMvZJdkfCFbOJ0v9I7kq7is6dPkCdhzFkbFceqC4
ag/BWFxcBqk30nGOAmMsR46+NxrUo/JjpVrbWJPfClGGs6Bd6nbhOOMDqZW+WLqDLDHedpZrmtSo
6xhxlcOuiJWQieRLFlHbcpl2jWihTOrq95qHnnpnGy7rLN9MdXZukdcaQ46v5OM0P7lKSs9gPFbi
W9e9UKEJrCG5mtXyWqJDzBgvxt0gEHK6GondREmvUCIHjAZwBz2NqnZXrVlvRJqMvR73UWrVJdeI
eK+x4Q2U5rlCfTW16S5LfxTM7SPvDoDCbnr9bfGesgWLEaO9/fqhfrIdWx92x3LMGM9YMvUklm92
iWzt3KZ/WC/6Z4/yw3aYZUOLoTcvkt1QtVpIfobkl9bRy3F+WgPzq5LmMYJqzFE3KdR9qSfbusQt
kRwnFZCCi1fLgOZCGWl1V4GXuC+FfpJOdnIL4y6a9JdYa4OZ2vfXN+OTo8L6sM2WXdzIumWFD0PN
wNER2QsuiSpdypis//tCY1CQl3z9ZX9R/f7mYLI+7Li8ptOiKT3+XG70NGfaNsFET8leItVAdK8c
5vynljmnQlpMw49XA97fU2EdYts5Md8XYD22GXrYoVJ9UqrypfHeZYzPduU7hr1bomFLueRZ9+i5
0ICuwIhk2RFN5sYxn83K8jGXPwgWeFRQgyWNbwcMN9BOlOnDOvEKWHMVPVAPcP2YbqD2GEE0ypiK
qzRE0v34zxAVZNjfe/h8sl19ZB5GiitHia/qibSRSdJpw7T41zf4L5b239xg8+NGruUL8ziaenJ0
zZ9d6RuENJ75rmTPmB1mdOaG8d5s7voZJeN3rTuOCO88xOU64Kc2gUTl/lgQSRQ9xKaGzCW9zQos
T7G5xEk3+dM6+Pv4xPxwDtAdNho0i/MJdsY+NvtLpvz4+gZ8smGb63v520HmpeAk61Ln/UMbU60W
ahfmNDeVe6T6fvz6Oz7ZP8wPh0I9xhlSJU6bXrlO03czQoJV/uHOfBYrfrTFEHUxwAxmbbRbMAIH
Y59dmzfGXRMsIaNPu3Q7P3V/Onc+eQof9sE6r8us1vgqoaikqcBNLMxw1STUOjpP43+2265pwe9P
BOfkbtBQ6Z766clUfiryjr3s6wfxF//q71b7h82rspGXVPFM8Hlaed1LUG+Xk7ikO6Qu4bgFdOAj
Vju5V19/31+/+e++78P21XiwPtRh4lp0QPKmsisjpMpzHrT2ozZNl5YBPEO8tNV3KCQrOJW6xCUS
NMBpWKWRD2glAM7iywGzxKjb6Y0e5gP+23bkY0sbolndRrQKqoWeGBP6aWUc4/7GLeS1WTyoGV6N
xWunNlSKzzZzKQYN7JT3V92ao8302PyHQ0Ffl8DfXOhHywzG9ycqZY56ys7RxWOIL7vnywuaEoTH
yi+GN9Ub834823t8xXP3TIuuqfCMxs0DM/A/Qu71ddv6u9/xYTuz67lrU4jvpz5wd/lNcedtlwMj
n3sod6fpFIdo6HfZFmq5DwBgq5/Ha2ArdH/LWxwMdsr26wf/yan+kaJaJ1FemJq9kHpCxBvFdhiG
k1a/oZP8z44E48O+BdNlUfRIcAwnO0RJQ3z/9S//ZD80PuxVskgz3nPiEZGCJlGCxPpu5kxx4LrC
YM4fNq1PzjNj/fPfNl0oB6sBWbSc8vjH0FHfL/5wVz7bDY11ff72yXXW1vSsiBcQIIXgefbU0wLF
B3gVejvNj3Eoiv/wjD/Z1Y0P+xRTdRiLRPpysumylpTKdeGcdPPb18/hr/3771byh63KsGhCYHix
cCW0+hgUdDaMYQATtH1xio7TmVHZV+c+wRjnDFUiTI+F3+5vMLA7MFSzHcL4kD/aP5wjFXt/CkE6
nb1b59g8IB7AzeRPOPPP7sKHHS4WalSpgtGcqKPN3JAARoxejNUfVsony/EjLV5VzdhsaX6dLA/a
DKMO6o3FnLXRLL4+vv/hVv/9nvHXXvLbmklno5DOxHfUw3cQUpsYCf7Xn/wBu//fabL+IW5JAVHJ
WbIPtIG46g/yQuXZH475ncsp86dj+bOyxF+5xW8XkCxDQUeMb+kDSF2+tvGu7tYDTQYVq1052+Ef
LueT9/avIPK3L6p70rrGsxYOT/s2v2mO3nbax7uUlbWE3XX/7U806s++6MMGMXltPLU5V2Qzudl6
N519/fUlfLJc/zq/frsC0Bm1JdcPjuPrgjZPd6mLu68/+rMzUP+wITDAlsIk4O7YO9tvdtUO8MHW
DL1tdGhP2g45W5CE+YW0d9vvxDa5jKf/+Ml82C10j7m6bF0C+q29Uy/dzjoNJzOYjuJBYQcov03P
X1/lp4vt4wtfLF5Mu4hv2vXn4cHbFv+PszfrkVXXsrZ/ERI95pY+gugzI7sblC19Z3p+/TvI+vQp
NycIpKVddUq1zl4QNvb0tD3mM8wUpieALx8CF7sli6xNnoWd5q8d3Z9vBaOGipYl3gR4i9XtgQE0
W4vuPBt1HXZhxhsg1k7tZbwC4LUywhfG3S98/s8rcRmtdrTCK1P/3AtvZfd9v9cWht1vPvrnuXVc
hBARIkp2CXguqOMojgnwh/cfzk2L242l4tdT7M/T2b4rgTLAUjHYnQlg40N19feike5EKzvjUIBZ
YXAvpc+/q+6fFyV+MHoJ1IkuTs3ABewu3hNwxVeyyZz+JzvgSjf95PZ0H+3rleG2NAZmgSAIuwE4
TXRcXqJycsDdIKrNGxTnAnCm94CEJBUcyjJlZcwtff+ph/800K+BkohyvE5mj23/NDGM738jcZoe
t77RLDgUbVW2Y1Vgnw0ge6p9QZGKf6DT0T6g3jQq7RvnJshVoNLQM+251Wr8QwwZiQsEZhoMyOzA
rJzK+Up0MLW0buWHLQ6eWeRIQULA/wijKzwAlzVu8i32ByZ0ri/yS3uBVHZlL7QUOLhZ4MClc9SU
Il7UbXtr2EcPtNaoG++4rexkV3JJ9PT5fmf/RtwbnT0Rdf9+RmHkSgbF56NbmnSTnYTdsdwqTmTJ
J+lSoUeVrWpHJrXDh+g8aMW1cVZevLD9YGfbjw4X4DA5VXv3yR10nK/qT0+oAdbeUhN6QiuwUHFq
gkAC66LGeL3iHkdP8ANWA8HCIGNn6QYJspyUObp4VN8ZOH20+WjVFFzPBIUb/gsT2qh3AEPwdL+5
C1GNne1BYg5apJYqmC2Smw4brz9x2ce/PXp65Z+JmIIpqeCyd3RRaaCNUM3xg5sV0krqPrOA+P/z
sukm8+/j4xRyJdZH7s4TVv/4AFxO73Ugo3TgO+F6d78NC8EEhOb/vCQSWKHIFHyN3Ld6iN3Ezb89
dxZKasgOM68nIxSXKMBggNZ9+7cHz0LBIIBCjUwSDy5OkCd59cqxy9I4mc18KjRpBBzU6GaBmzSB
BtVbBe7r/R998+E8boz/28tU9GFZMsUv0tcaeFw4yT3ncbayIPwmG/8TSvD42YxmFb7zyZTyQv4I
ESkAKmqiM5BQ1I3GxSDqSlfVVzUp9VGvgamM+gifu6A6r2c2iQ8SshraIHmF4Nvcb+/NFRE/aDbH
wybMGYHiBzXqqcl/vBTAw6m+xIcECjzBnH2uhdXFYellsxmOcinQNtJkcCUNCAYmfIM7MWrB3iGU
xzYj1VHZl76CXacN2J5B9CLYRMNB18oEWvq0syDQt6j0LxI0NUy3XvLhNy+U+brfi0uPnubsn/hS
g4ATNtOQrAUgTSA3g341ZPiVb3R7AcJHmk39RJEhFqR87/LAvTETRr0NzBwq4zovtZKTTLApNXY6
wGOf+aFxWQpwNhgIhRAaHfTPdQFlF89bORce8owB9AiXcoy8QbnOSt9ODb01rmdBBML/Sk47zPWA
xa1RtIEh5cqEXJwyszDSA2yVsBSPzs3CqI38gMrOB8Wp9rGdaHbgsDsOK3BqFPtwJZ5Pw/FWY2YB
Rhxzr2ri6Y3DUR4eI0bCgYkjQfZ0f7T87tdvvIDMggxKQodMniJjh7Eeimepyo2eApWR6wwKHqHg
t1Uh/mCyCHCi0Uyln0x5hOiZwyV9mKpGDTJgK25i/xDGe3FMTb5GaakYTJUzm5JV9kH7QcWV9Geh
N8gsZFE2qtSqSwcUz0CrPT5m6VfK1brICSvdsTB2yCwE4c6yKWHNiiI6FsLQ+p3p1uyIpyfc6udZ
vEkkqQhCNhvcRsfVnNXvRH0y+Ol1EFhQ6/e8Q7WK3fzLssSrZBZeYJsZ+wMgKK7SovC+/QrqJ6/p
V+bXUgggU+f9iTBhUvRcH+ErlGZjittiQzeA922LU+yEJsDoO/mFvKjbZjPCRPw9XPUKXfo4s9Aj
cBLQZNAkuywP+jiRdMLXK9/9dtqEHuP/26YSZBlUEeX4PKZnhzDsUuC45mmHwibm/Zm2+IpZ8FBb
kankRJq6DX7MV/6K626TNaoHoOxXPs3iO2bhAqitZOCIOL0DcMXn6ozAa47meB3X33FzJwBvwlnE
gIa3bmOQpVxUoum4uIlMhsVVQMqgFieGvvYMer4GtyqrceWImhnEp+DfSCtNXFjelFkIKKTCr8Ee
xO0AghTz2mao46Wjs/KNFobY3EOpiYpQCroeAcburd5ABZ4BnzizNbfvsYHCuLXhNg3ZG9HgV/7y
Zwq1A/YAeYb3TNHgyGjgTCPjAJBMozi/Xn3N9NlvvWYWB1Df7GNITM3RM6PUAYfX4f2hZ6uDeulr
TP34px0dII4FFTHesuDUS/xbKb97bfVy/2vclkhgpM0mPAUn+P8mvFflKPZ+Zcp4F/pnDqJpv/LP
eflNh1L36QErFNjGkRmQ7w70w4jtTY+wmhpmps9B4/MYTYQ5yOb5x6I/j+pVAZ6v5h4HkKMp5CcK
G7p91INtBmE/nLFw4nSEfx2qh1AUkwSDA/r2ngEWbEChByhTuici4UGxfzvRTq8pFgtPqQH0P1N2
pfEzV8j/byOHxs8iUi0pKSVtNw2RwaYWUDs6hBdmbuNm0QAifgOgqi7BjDnR73f373HFrdEyC1CK
Gobl4LO4SxTTraw8+IEPCGNjJc1n7pVWGiSQOr35qxf8S5NtFqxQMwqCSomzDMKYWeaIw9ph3kKa
IM8iFNj7qOJVGRz8aIMuWJUuuKis3kJCZiTwOBZdGGIwm/NKt02R50a3ydOf/5kDitrHKJbB23Kz
NGEcoWPTndvKhX31rN0OchKtc4J9+XH/dQszTp5lKEwacUMyDYsMCFAZqBgBAGwhXpMlLS3uc2mx
kI6+TAS0hhqdKRiRUe6DI9mIp9SGk5yp6ort64IJ0MSeXIJvZPS5c79lCxmSPAtWslhkMmpDe5eD
rlNEsQwuxwDOfUy4HwkuF/dfsjSt5FnEUpNawK4FJ8rTt2oNFANawJU6le6boILb5QZaPTtyC33t
sH/pg82CWKmwVUtFdCg3nhQIFdgSFSAoFlppz9JYn4UJWBg0qRyjPfK5N/odTgM/imPrfML4YVOd
hgcULehrd/+/t9i3hvosQngJ8DBM3QyuEr0DggAq1hYlj4Y3PBL5CtdPS02pwdNGi1D0NNTyviSx
XoIIGoIInku41wAMIA1iIMnB4YkHq+5DQ1ZTVJW3Rko/A9gw5dl33ztSdoAXH+cVEw7ZaGtWJxWq
mkGhWOm3pWgnz6KPCG8vwgs4XUnhSTD6AOBKMYqFWaNN3iL40VTlVwOcNI9abWVILB6g2CCpYOqy
GwawpZt8kw9QYgsfMUhfAWyjhIJaeY7kjnuvKOxzGr2vTZ4d9VSRTJS3oOZx0zC+0WWRHQCX3eDJ
ZftYsifU4ZhS+cDKreYnXwIMsWjHXvqBszjwREAFhy8KZ7FgpAXQ+stwxCo9Hqr8VmfD8iTEcAME
NKGKX7sQBGw4XRAzol9xPxgxKlik7lh4z0xyatG7U8EMuJOaXMsayV45MPSKepdlW5j1oBZ+Amnu
pBAizPqSwAShmUphUd6Wg+Uo+BBLJNdROik5zkiIf4hanPOmqNMJjt4AZoYvmqgOPjTkKfQPGJMa
N8ZmVdWm0GzEKtNhRa6nBHxGlOX0MmMCOIayUtiZgC+mck9tQE6opdDh/vhv+6C5zHyEo0NYTkcB
pNq1yj6sXypxJVotnB9Js6gPQX4pDSmiFRwvgQZjsS3vrLTY58BdDTQwgiLddiCZ3R+uC0Fkrhb3
hDhHEcbQu1n2mkZ7Cb5USvd6/9kLEUSa7UwJ7OrGNsek9oAT83PWIPkj/Jd0VJiuBKmlN8wiO1j6
bNxMa0o1HitAZONNF74na4cC/EIeMdeM81nNNEmNEIgqKmPQBx33glqJG6fImpyPJZOzO8PXQTvH
+V2md7hhylZz7KUFcy6h5pIwEeICbw92wabCjnjaNjA66gZx2VS4JbBhr4Mh6LgTmbbCzMrQXmz1
LPB34NfDjRbnfIgzBipi3fISOoHua5+Kzm9qrZ3eCM6aBqCZlRu8A+uQleC5sFL/j1C6KCiXUX9w
cdJowDAFRffoeJTfZv0lGtJwZdgshei5RJoyDcjg06VsUb90/itbnryO1XDRg/QAxGsOpULJU9j8
3J8HC3NsLkXO5RhkkggnNGlmKw1MdkQg9gZvLU1c6LS5HBnkyzwTg2pwVYeHKbioJ1brSIfMKRx/
B5spKzK9Q/wsPN5vzRSHbizVc10xFydA2k73dWxYHGDm6tRgfUrQ7Hlx5QSCP/HlV76TsLDNnCuN
5Tys24RHmFUEWGyBu6By+sieMrA++bGGG+RH1+0IbBaz7MhitcJaB2kyqj2hRgagThqAOgaSviss
FpQiqYXDQPultN6eQTkAnCltOlHaG9lIYUiSxLsuq6z7vXS7SAFq+Flo6uU+Ewi0qq4if0oAL1e9
Dxocrzcj0bPggzRY8TtFi4pAb4cHPj3KxReDeuleGfQoRW3KGEMdV7o4lgSxqTfAcUvBRmOZhz45
yKzjoaTk/k9diHJzNTTIPwS8U1zsiRD6wdZqVTk8JaK3Rsr053/2Lygi9nPkaNP+hd96W4QQk7rh
rjEEaIYLXVy5JV9YMOfiZ4giSaJ0OL0r4M0EXy/WhGNFCHAn5+TAWeebf+umWYoawkMr6CWMxdGD
0TX8aZDh3H/yUvb7K4D401GAf4e0Y9AChXmT6bsCRDlq8aj6luQbJT/ztVUBEa8qn8R7GngY2fih
DajfNkPJRR+mh6ytDgGHaxAYJUcotQi85kVk3r1K1ke4N0agYqokOeZA3XolKodUXQSYJ3qKgG5B
5bt5vxkL42iuZ65FpfcGoMZclZ3oORbuYe4/+HbBBa8Ks5TIA3Di//qnMFgb5xXYPsbb2uUO/aVI
tfHQbpELG/Ci1DJbPDCQfwpHagErvPLpFwL4XJpMAhjdNFO21yQ/AEEYXrHxm9P9xi312ixJ8mrU
+gYgBbgK+czyE7OWfHG/5zk3pt9cljzWbNCMKjb0lONh85NrPr3E3VvKHYNEF2KgU8b8I6NgHzic
d0qKtzMAnexWINch2zbhISmeOP9NKAcUUMFNC5Yk+D/KyNo8ysgIA7/Bn6RrgIR7T4ACQJETxKav
oEaxGQWvwa5KO/KBmQYZqFZBVieNwcl6Q3X/J2/dkD7K8GcXvNYEWQEUpX0/fHvMjsD+l545CRcx
oBwiH3WLbM+O+0Ry6+G7pk4B3CjzKscP4Xhiqiq0aPdSknDjx/mTypUnxod7hxiYUopKfFm1uHqX
to6ixGcJqQtAtkNp8Y9Ufh26YwTDQOAxUUAWPUjkraY7CgRl+8w+IqBgp0N1QoCfHXBOqwLz6W1I
AG0iJmh9CX1Ym3oHqYctmguOJGoRguYI+99U3ke9rNcASAoiqG5gZSaw1cCBvP9RgJ8boK40rB+7
2hUB0yjNsDihE4diV3aXEQbDjX9is4cx25XehmUOceb46a4oj0P5MFnQJDs49YDUC2Yasfpow+Po
NTIjSD7V7hjD3GGk11gEGO4rw844iYAZfehgJ1oWgJ2hIrH6gh8X3GMEEf7qvXIAt/Zl4LK3QH4O
sO2rmDPaLzZf9wf3bW05r/4Km/5EtohPWKEsOiToW7ix6tijb5Nj/xzrgg19tQl/HUda2wwsXaL+
yrX+vKwagMwP4WKIxBXXR3hZ8qB8NN/js2yo+/gEOpYbbKM34TWwq5XN2kLu9Sti/vPKoAVpGERO
pHZgfiQlTn0H7IUVP8SNJxA4dbDSkQsR6Pda5s97/E4YGlIHuNZXYYYzZLoYfmTk6R+/0uzEIq9G
iS0UfKXWajfDId+m2x7Zo2oLeuQSZ3DCY2Dff9ftahMeHu7/TQqYHMi9HFxHF2h9I3WY586Gykuf
/qn0UWN0iCI0Tr+mVmbKDuh5VmrAjQ7bKxytGvd/xEJvziVnoNU2/qi0ODkrXinsIMceTPDV/dO0
T7oVd6dI/+dbtb7QlTmL1TzY9RYusnAH40GUqOrf1FUvSENNTD8d5BcUVsAH9blJV9Ll6QW3XjzL
t8QUB15w4sGNO7+N1f3orwzypav8edlGiULSwA96jA+UKKpIk8MIcKHRKHGWKiAp7YbHbnSi8oEb
tT2MyxnllZE+uRFqTHYT5E9wfYe9Aj0EGQrtlLeEq54AKdQZSgB5skWBriRSSx0wS9HgP9AVIQdx
XdoDAO9brP96f8AsPXg2QcoRrscRymrdAWjSYkhhbLUmQLxNLODVeblGWApxQ6t6dBlH0iTUIlTa
x6R5hIzVDaFrpTjnj39PF77WTo65Kbm4MVLm5RsEdHYRjs3TPUZtqC8ccPe/6bloNFa5U7bEqo7Z
du2M6Xcneut1U/T8MyPiRM7+T2PpQ4mMkWTm3RuV7FDF94e1QpF9FOIpBIaKxkf0B47+4EvtnXKc
mcoFzA+DH4/dDyBKskj34IIFVfNnMRz6CFdHINyBZFlUwPrumeqg8gGMD3MrRLV9m8Swih93I003
LA9MMDnAt1eHvZXdiR8N+xFUp1G0UGoIqyxJOAQh0ow1tMbCkJkXmKjgq8PTb9LTlhcxcHFguDLL
b9dMYMBMUe1Pb0YtLGnhUzKdSoHyjwEDD1UzMmBapHm47Z2UsuBK2K0Nk76tpwNXq62dzyw1avrz
P68WJFlg0mlHN7KfeXCSATW/P8EWDhXmNSYDSQrg2L3BFT4H6bnJ4UfS2f4jV0qWsir6Xwj7vwdt
f3591vQ+21UDkhHQ5Wu4CI7Zc4tIcb8JSxdA/Cz6AHgtsIEk9ij1hYNIoLhip4S6UgSGj5eUQHvn
sB/Ka+y5aKFLVIBXVWIoEdg0FG7TdcHD0pp5a2CSNdnwGfd/1lLPzkLXiEIzQNfQswSo2VJBnfMz
N2L7gqQxKjbxw/233K7aQqI3W9b9zotFicOyTlFuIlj1kR5DG44kG9lqjulKJdJt4T3eMjXyzxf0
CR8WAsVbsh00YNvpbg1pNu7WcBBpMZvVJGXqnBsB67eY4897YA8wDlGMTFJ4qQ6KC8Nd/K9/To7p
d3RIT0j0nX7POsUevtEG87jShwvj8zda/3krDN/lksnROhj77BRrqnxrnRiFQnCF1Xkn2cLezzPv
v0ycRuWtJs6iSMtGMCJt0ESZfoFSCnTplcBjsFB2sdJqsvqq5hs1mvCjiJjBmQSyIcffpL9IuOQZ
QTcECc6SaLbz+ysvbwUf5Sb9PudrXa0GOyEvIiwIwEZhmBKnSqHZZYc6ex75w5ifAsWEdUnD2QNq
sKv4Mereh3xNarMQo+aCfiHnC5n1G9yf1Ok+EFSTKGs1uAsfaC7el3C5qEo88kZZeM1GVEGgcAc0
uftfZCmus7MvIkiZSKrp6VNc763RGkxQn7XYRKZkQl8DsVBnQHmLfID+3jUkq1fJS302/fmfkccX
ol+XsF922zLGtV0Iq+xgZaAthcW5pD/0cqkH63qKDKVZmawJo2qHGAQ3CXCP0A4waEd71qhcCxsy
lv9vSxQWiZqSQzdUA9KsA8KFOv5Y59aU80sdNYvxvTokrNygMWnz0ZLD4K8pS5Z+9zxMM5SqJd9g
07CRLChjTShf7cRtdZzmaT+4dt17Jlkts1j4KGReAUBgHCrWbDy9DkYGL6iMNjLcaqHQ1uStakO1
1mQtHELjPuv+6F4QEJJ5UcCgADMgKLADRJGP9ghfSxOprX7t1qVvt4M2sHr//fRhI1EWLPfBfXpj
tGOv7Qot0n7u//xpGfvfaEnU2SldB4LfmIh4Nos7QF/7fj1c19RRv7eJt549m/delTGkANnC7aRC
9yOg3mUueidcA3S1+iQ2+yo8Y/9lEnBQ8wL0V/ii87BqIuRUACOoVXJuD9E5iB4ZuJKq6V4N3vrh
vS+NtBxcGQp6Cb7SxaCOWgcyZcEhWostDAqgx84BqNe4MIBTcoca6PxBlWUHvoSOHMEDJh4toauP
bWKBU+H4dAC5bxA0KoNiDF61n+IAL8Ph1SjYQcxbfSA9iij8gBlZJju5sNZDv6dFt3poFp44OAam
UYfef3n7ePTN7+fdNtAefOgm73/dhbyCzGsP4LfMCoEaYui8vIXaxbbt3fXn6/7DbydgRJ1FJLEq
1LJpYZ+ijCr8a45K8lJ2AVwVPsTsaxzt+2+5HT+IOgtMUu0JALKi6iQrKhs+klYOVCyQ75oHT7/h
5f5LFvtpFqVCCEvFPsKHcHFmqlXaiL6CNZ62zfSV3vpNsW5863nZQMx5sgj+8ODmEqv7HvxEwk2L
Gn3w+U0uciQZtkUU2Dbk2D3WwilC/dvuhsyLAJiKlWSRZXCRKtTguV+KSF4ZYLcTBzJX/5dNR3sW
xe5u7D2QnsBiuoJHVL4WW6ehdKvPZtEJwj2+5xr8cJmzfQvSESU/Bg/hIz8e5MH6SVX7307OyFz/
zysAjvu9jxpD5a2Hu3EkIYnrvbUTrN9Dj1stmc301CurLgsxwAqjtXg72OA/p5NBTYT8sQPLA7A8
7HHB699SVLMDj2fhjFJ7j60CbfRWOnQh2hPhvysJM+R9zHi4UfeIh2sO1giFc9+jWg3KsQ6DT4Z5
WTWsqhGWRscsQvhNPsptBX0AL2z5btASIdAU5gqWuT6iRC1NYQKaZLZUUCMKe7OoWYOFLWUWPcWe
8W8zG/TY/2SAgpx3XRUiAtbGy8fx8XJ6Jdr1YWVS/1453fqss7hBo75P1QIxsMg8uCrgQIJ7CoTo
IGQvrPoNLLMe1xWqbQI9gy9qAeE0/NNhAHpkJF4j4nYMOkOtwYtF9abAPYmkR23dhuk+s+gS9+2r
GniwvJBdj2s/uvY9rh6gRQAkOg87sx5bLWrIyhb0Fxb0v01R5nlMACG/5xVq50bCk8CAEgi9ATjn
Zkq+WoUBI8qhgD5yPQdbuRAXS7gKGnrULuH+SN0WMbxw0/eIF6FEiCpLAU+DK3hczcAEDe6DDW6U
cGlUZqM+oEi/Bt0dnq9wyys01XtQB5xqMnbSMYZcczoXrhWp3F6ilHnmVMbQ2wmchzaxFJdTEE9g
4SiyE6yCNBnFxLEyrmDdpnl8q/dmkQprYQZ3QrxJpE9JgBp+2I3/2wieV49EqTBkgkSxZ+dOEv8Q
la+8B5dIMFa7IdrT4Juh+xRgbdrajbAJ+cv99y4svPOykSiA0WgVYeuUBnu4FWgSIlPxkKhuR/41
PZkXjwwSkWvMUGDXNGr0xqh9f38iu70+nO+34fZXIfOiEUqjKkkE0ruR6uEM6lIzKzf3C1dyRJnl
trk/horX/f7yKe+PDCSZyBqw08CJJaDpZqIdsPkzB/efEFM8UaY2/tnKlmBqR9DQ4KYMeHU2e+/7
a/5PSBI8e7YuqH4TFpkw7ZqkSyRco/4qlyv528Ia8HuJ/+dnV0XMRjX8T12fO/JjYxDlQjPfuP99
l5IqZRbdq5R2g8Rj2cYROo6LI2t0yKS7tz9fr4HJbPwjc1o7WVpqyTzWpwMtWg4foG63QvRYJ/D7
ua60Y+HZ8/oLmG7RGiBn3JWEMFXrBHi4lZrAPlFAR0a4BtIG3p0huF+haBHuSy3hQprlW75t9jk3
rmQHC7NlXpYREZ+r4eGOG0zywuRPafVwv3VLz50izJ8hELIhB59LNI4vnjJhE6TO/efyMG+5GXZh
3vrfR4udmKVJnkGag/lHjSa1gTJsYpPZcUDlwqPn1b+UsAKRDqKnZy3cuTQGG8teg/gM5kR5Zfnk
JMCnAjq2wGECfYRfZWMkwnte2skudPJuX8bwCDYU1DqodgPfRhib+XYcwnQG5pr4Q2wbNehBuE8J
piC5E0VmE+iKrDPBF+Xc2vsKWo35IJFbRUYjavwVVnEBb6nDLlUfI8BVfkrJkBRQLUyImODDwp+j
Lypec5PCduLYcS8FTpew6alt+aeERg76PxAfpY0QHaMQlntmlcKAk4GnREX1Bo44uwRedQxap5VI
EQqNh0j9FEnQ9EIjwW38U9+cMk8rmgNOEGmxTWSzEag95o3NjFYZ8U75KMAf5uwLrCP2wJVx+a59
Gn4UobWUH0gM+Zda7SzmE3ekxbBL5IvsZ5gOyCl1aRw2HP1U1FYT8l0BPlu+U37a0iwjO4m20anz
oQPUK2KMG+UCclBZniT5k8VfS3mTgtMLluwj/GISoPqYC8kEO5PeixN/hisi/D1gC/4IF0lkrTLc
cDJ95LWRhVe85lVvQmTBtwUqfLU0YWJayg9N9UXAR/cM/L0IuhqIbzVIT9ILflh3wA1MgPvqRG8f
QTHtUYkAjHEFyfgm9U0eBvYJCMLfXacaqvLSY1rG/M7Hmdso2dxPXGx9qPDAn7OkLy4Ha0LnPyqL
3YmxrpxhHps56o4r4SVnduBM8vtR0f323JVvcQfmxW4Izm1l0xpGc2B2anAxLTMjHE3KON25GrT0
4ltt/TL6cA6yQXYIXv3J9x3OmsaYG90lc9XnkhwjTp9+QWlnqSm+9G9toFPYdJyk+kDAREZtAw+z
stZJOkPJNpxqKOIRalNBMkvRkJ69AMjv8iAO5phaiqrlHyGq2kcT/nJ+7HQXNdB4DgwxHJHw7Yb0
Vu3poHnCbJs5wLQuV+F9qtf5Ru6dXnX86inDCIq3FRp9gf60op9eajSxBlKGuqs9Lc+/4Mc7sFqz
DaFuN4bsCaamZY0E8Mnz9n1v5NmeiEeYZ40evJKic4VzF5jWgmKfalEMk8ZdEMMvWGvJEw6PpGcc
2wcvMuh2pT2kRvQ5GTP7OoM64dHEpWmX4y9i8micd/TPtNHhc1XAOK2EiMXoMXKki6poam1DTIT/
l/EvkgUVEryGuMgu4O/mW+Bly+/JSwzIrbLpFEw/h//Jgf84pS1squDmh7OzZ/UD9+c+hfGzjuIy
T32QR7NvMZ3wEXZS9VglJoYrD8LTV95tPHzrRFNfRmFTlhrb7On0g+H5vgleWu6rqJyxt70nGlrM
gO6vuG36nWyU0Gbh0LMp46+ppHM441OU3jdmi1TbNdxhBABmHhhekxuDctdw2FaxjfjkOST4lkGm
zoOvHozVCrQJSYPVYxtaPPwr4WNVhnoH2VVgMexBrN4yiP8bk0p7n7dBMgBAiMCoNNVh7QrTQokc
ysk0U8MY6pojXAkZFOTg3+Hgcqt7FuyXIeaH0wzsIkNYA8WbcdxUraa0BoGTTBXtev4MdqPEbPL0
LBCw0I5V5+awgIk28dn/jAgsOveVAA83RAFb2imthZ9RNNvINwS6kRDsk02Lo1aXCDrBDXup8wLk
0ijs0aTBGaKDGMN16MsrBmxv4Vv57qF+ByfN5TMFRROBoHpJYE1+hQ93WeqKB/URiI+OoAD9bbEg
QhFNfgfHHoGG/ZYHnXMjqk1/77n9ap5SiH5HIPBN/C71yO7VZF9y5gjjquFJERzUO0UfiuvbOIJu
rVqAEFFD0GOyKxyN4x8RZl7HBmInuKE5IqO1n51iBp1OUe+Qb+P34JhjZMeOCkUADGxrM4u3omKn
kT3QI8x7W/ktgZ1epsG1bHQ8Xh+uJYrJuweFXtJ+GzLArn/L8B6WaljxDKdSvbaoBhDc+MLsYELw
CHCMjn8RDkPKtEoihR1eUmzQ+OJ9THYFbHSTHaWmdCHn9jn4Gni37B36NTYwAXKAYDM6uFsyPpwS
B0nPapzEFhjjAoVrYYwSLKAgaWOwiqB3EhIYzP1axZ0pzDrhPGCG09JQUY0TADyGkVCV4GPihyYw
YktkaieQ8TUh4gXM6nk4vlGYV8ffShkeRFyrhUjlJfk8Ao8vth6c72DoDh+13hZhSVo3kgMZwTEd
jIo1Stw2mJH4UMqHOvwM46c22kn+g+c/+PUu9M6wom1QYKV45tAc8vxaxAee2Gni9uM2bx+x3Jtj
Cdctg6qm3kiHltmnQ6P7/mRXBodSdSeOcINUDyUsnEqsiait7qHk6LMfwr+O3AfvvRJit97r4L1y
zU+C/07hbLaBl1PebofkFMNQTNkFyqeIqoZim/NQSPtfyEkCWObBNRmOCkj6VDP1jzmqiGHJpqmY
VgJ78LAZT/LU4MgVVx6WD7+sGAuw4n1XUJb0AOk2EGiSx9Hbx3yxDwbA5GLItuJsMzYXVhDxSzt7
7HNbBaixtRPwNTK7LhI9F7uNKGId+RhymAmopTU2xQMsuPUsw06n/+iYaoOjObNGP2PBZ6otV7IO
29c2IBqbCrbunZrCoFCye5bqQyJvaPPtoe2oktWU8JgIqguTqFpTQKNIFA6Od4i7ogR/DFmj7KPg
xVrNCJrHyDs1PEniUWFPCYd4g0VAYQiQKqkehOK+IMwxqBiH1Kg3GB49nEEmEdageidhHHQJZzD9
hjIwqI/QEDBp0+KL9jHSgMTGHZFORmJIIOgPI4hsWHF9TzR8JN6ZhOI0mCBzUJrSJLO45th20Efh
1AL1O/Cb+kw4URcjeVtSnOGVROsoPpUHezrhLWSgDYbHvNK0Wso3GvGxzEqlLtBdjDarKRzDf+DF
bLQNbysEI2YU3Cz8PSBTEt6sWqSjSEzk5lGoQkdt3oL6qGZulNWamHJ61D/4EXkv0wKlj5ymFJGR
kMjkKbGK+Cnmc/g6n1mxfA6V9n1QFQwfZt8XPg8hLQHPFvENCwD8wZyITWCVyr3ymYCbbP/JFxRY
waH5MNZErWHgMzY8eK0gwGSDtaQfWzGO3yGNoSMQcmh5U2Z62QfbHH+Rr6kuloEtU89k/Oc8LXdt
ZMbxYaweBeYtC85djMmLikyawv+rx7rJbUuWHisVhpTkiKsVExAcfMenAgM4oVc+eA7Q5ra7ypVi
Dx5IKX4F/96XAJOUDzJTRV2wDENiT4BRcwYvOzW2AzzcE7GgsjYLR94KHuGob5v+gLsqv0cmnBMT
oheovvRVHKL5+TUU3jIK4D8gJiwQRcwPgDwwfT1zzFHp35riq5a2Qe00Kd3U9bnwPwt4+3jRQw7D
U5nbjPSN4b57RXGDKQC2+0LGk9oMd0tPyv/j7Dx2HEeiNf1EBGiCbitSlJfSuw2Rlt57Pv18qplF
jW6rcjCLQnYXCikxGHHimN+EO8U81MycdO1JUgdn0nDkrr9sf2vNdyoVK50VIe1Lc5v2txLMhxL7
9kYs5LhfpNPwOQOm9gek2zEnlQzFHVBTT7Za+TrFN0KlkIDT7mcfXUeMqMRCGn/G+ajGT71y0+MY
P0iDGyFrh7HnptTIDENCl30w9djNYhTupuaxx0FWI+b5/VcaHGuYrLCL+p5Wn3VoAP/KBVKUChM5
ZvPFuT0e+7nTJPdtIZYVqLL0nALyBqYx2rfd0xjfZUicp3ulBUS+C0c84klatFVH/PKB40tPJaNr
5R2bmSzY5/PTbNyI8TGRXgvozNJHEWH7skvrZ0N5rQyFBOBQK4pXV6/4esLf586p/KWPmrv6Ldfh
ouvEdxOE6ywMNhWrprbSYtDJ08mWjVja1e170EtuUePRmqIdJttrDM5dnHlZUHMj68M+A5Q0V/my
mquTbdF9ZBKAm0i4abVkVegbOzvZWreQ2YJBNHJmuJbtZiUNGCWagxcRJhNCx3AeI5p31QR5w+SA
YGoK0mRadkrvnSP7lHKCh/pYoIyNdcu6AI8ShT+Jvws7+N1vk/wSRzt9eko1vhtpbRPgBFl+Z/Et
Hp0jNUrcOO2oYfO0r2Li+cB6xNiBTduB3Edtk0URlK5J5Jr8r1hQNeqY54qPMqGDh0h2UWxb7Dls
AZV6OKj+8yhOEXIdxSYeYBZlJ9Epi0lREbM7pXgUGdNWkYrjpHWHTBrXBc1hdQjdCUa0GYeuUsxw
Qydm6221mEvmpEVzV5JMdU1LB5hmzJx8tGO1xvLTVDpSYrxA/GqfDcNCFZ82yBgcVJeNPmIp/BoC
k4yiCHdprEY0aan679P4I+NfbaqfqrKxFdJLcUDN86hRswjUmRgvb9sGDGk5OnVZOJZYDXbsDW3r
KMroxOkOzS340hNXCdQZ47nSQq+vZHf2v3CrJeZjMCw4UeWTUW3z4qkzw/VMLSLTX6mb4jScSePt
iPfQsfTDVU8J0bdMmlXbiUp1mWF1b5khNj1YQCqqU1HNzu2wxqPYM9J2KZM1Hs7em/iLLi36DXHL
aJFcYQ5XdHLtkLt9ih7DHuUhe5t0B33i0Aw4HSY4nz/awxFX9BbrSj0ObtIm4KmeEE/EAYI6P9Y8
Sr1E6/fRjOF7DIq8kfaU0QGTBHMjjbkTVNZyZBoHSpWCU/MSaXIrIV467tGMNockDFLOCcvW+Exa
d5vUvJEm1WUK5Dc3oko2htm+iOHswavRwEtg9mGS2u21aaSo+pzKFclRObVomplOOJzGHmF6rsOO
GtnMK+qs/qYpsp3JGkB/WkqYc3f4ccqwE+fxbszCVVoHfLyy7YW5FtW8nclwC/0mrJUboecrCdSs
3HbbJBeUO9S59a4nC4GSBVS5cuZwdKvM2owGEscZyREzEVFT5qgxZtFbiWgbnzGRmkwTAcNdf51G
WFBKzU1nkflUxiEycxj22GHOrFOnOFZvOQ3dtiC3qDbBKJGMxApI1CpFrzLfCiVfjq20HSL/aRzC
F3PAgbpPHZFgR8/717nRlcJcdIW6CSAd4Mw+6CB/0WRIg9RpUIdLyv5UaCVQ3pZvVzpzR/wYfGzN
RxTr5Cdbql4GkgNM1ejHzNi7E4xeGo00FW9bRRmWqJiszbM8QPcUFjUjml2ZSIuwQs9Cek75G61v
2bivKhGqSlc+ztpFtE3T/lWzt+O0SZVnSdJw793a47JSU8w2NSLLY+MnWwzWnSH8jGlntJmF9Zft
Zqm9LpCeME+mRlk4I54rrKWaaJSfuWMnSE4E8rqnns4CUFy24Y0R2uNDdZwINdrQrDu9d0MVkStd
Xc9avggAZlST5+MxVLFX9OzbCkiKZ3N1DgO6TBesSJhS+8n43HXGc9Cg0I5Utn+vV4pjpu0hE+EN
jo6uZbzk1crCwN6IqzXSfKuuoWPUTOZDhmgiRP2DFpx4W4tgJoCwGk1NHa/hjk79pJTHGg6qLL8V
6LJI8VhQFJ+HdF9mBA5gRJwQolShRl5PF1aSUxQKBh63hhzfD/taJa9TrXXvEzOmZJnz1sr5MS/I
zRo8cof71FKXQfHZ5vM9udi9jEpoM9rOCDbWkFhGD1s+0OGmvJB7xcvHjW936GmMjj5sMhOYnLnv
/Z4QaDuq+lrZ2DHbvWObAx63IXzIcWGNP2YIpJLuldQHn42q7Xt6aSHmjTaWXK0qbSsYO3N9toaL
vEYKl0ZuPMRkB5Fsn/xhdhT7EGd7xdd3ckH13H5XVF++1Lq9kTr4Ly/GUXDlR65ialA5XwVaYng8
t0m/L8/SGjQabf+2pqeatMU61VK8azW3qAYHYbB1hCFdp+snM3wKbQyDFenQzMIpy2MFOFjzTKyQ
0X2mcWuTi0ZPurid01cmtsN0V5TGItRTdR+XiRsr+nYYxP3Ua0efojcp0hukwCGD4ex8zu5n5a32
sUMm+W+T4KAl6sYw+hcdWQa1Y/YqDcFiZEcqJXlaeVPFNqiiCPDwOWhwZLvSi4Xk6Xp/2wPc5pNp
l8KBy8hvTf9QhFRw8VJpp7061I6spI5eyVuh0u4pKMllHLBH6Hhi3xvW0ii5JMZpUc+mqwwU+gky
F6NB7B9Oel3sG7qyJv2Z+STH06an3tFsCUAfNrmtfpvSSrBTsse8KbHUK/ay6tN7UbaWVh1lYaDn
PEtkSeaxZomG4Num7FKSxOm4VMrwNrBQg503Ix0SjcwtzNND49NTpA8hJVuTMS2+70iSUDT4TBry
t6F8zLkJpok6QdWXSfERY2k5lDtZ2afEwzk9+35SoAOfM3cj80YBlDIL78rwWUOyJW4tR8bsC1z2
IjPfteLY9nRmjfdGqZcWWaCUkrHozF1tRGukfTNuikZyO0vbGF2+MDWxMJufkcqLxBRAMFJNA/am
c7Hqyn2KQkIpvaoqIM6z/1/SO3p5ZCrpKDREMXHCqF5ytAyyoBR5s/i2Q9WxpD1+xEtDp+2vQtzF
pt4W6NAgv9PpxUou6FHfCrzcY4uKtf9MUM7t4GWO3SH0y1VgUD+T0HdK4jFIdNQo/RlpdAnzKcq4
uJs7pWydQbT39MvT+lQZdO6Db8uk+yyjI5Gr20jP12H/rSp0YMJsaaY/0ryKbfgwZbbRimobyuYa
XZyTYe67gZwGH1cO/ZlvanGV5Zs2z5yOakUdoAYP82Eel7n9hsP4sZDpZ5cGak/0E6PgscPlU8/f
yjhcG1B5+tiHrjq5+vBcEObsMXqWshc/Lom6N70l1lkcM2qIyMO+auRpeuJw/yIZS5Vuq5QcEtI1
NX5ulJ0OBkZ/03Fzjiiy2WSYZC/j0FiIpj/O80/kl04jbNfHFAh/alchRBex19Pcs8NgLw9cxPlA
9JZgX+LdKcptfjbC7odlRZiLsnQTkqClgPiyhgaEwRyvH91M0UhfdH4iO1fJ+wwKbdFbXto8dzN+
k+Nb1iKV65/KiKl+fsKz2C2ie9syaCuFC5nuZtXGe6uXodGQ0Ms4Ycj9phUJ0Atqbsp5u02cXmHP
+GguClneJLhhxuLLn/21ba2stqapzTc0QauO9D7tmMQuwjuTxkDV0jzQd43hb6tw2ra0KyNL9VqR
7uKK6Q+c4CzRvXLs6JCzlcNmWRSjI5nKWsc2UKPyG2G+C6teDBhWjoI5jRWtx0ysO+NRbzK3ngO3
lQgEZeuOgzjKFbMT8S7NBB2pc3GTWZEKe418HiYN+wEwcE7frdGqRaipj2qT3hvBp0XztbcjrwA2
InGz1qDMrCB39ZyEz/qpzbe2eYnDc/2SvuZatMwLBCl0fRHyOW1j3mVZ7MrNsNHbYZs01iEj1ZdR
GaOXsKuQBUzygRIqPpQykCV/XLW2eUjRzVCljdRZ28LX3IpZGHAf1xwRxKV+7dWCmQKt8CzoD3OO
AkQQrtq2fZWnkcZ18hjK9lKzKTJEaSz1tn5rTY3LuStdhY5FFo9PeR9S5J1rQbOP1pmYKS1RmspU
qHsyjkYq9m3xQz8H+6bsg9WQvQ1qvhpUXON1PCKTZSAl4UKRQi+lFisViNXGtphg75ZYpBeYug9O
q9zm/b7IX/vxVTTvQ40KR/CizIgK0nYx4Gb5mepJdv4aKyyLstDp3NLeiI18GfpLMPo5A73kOOqK
U1rvpfwaMcCtReombQo3sKKH+ilNm4ihg8rbs4adP25toGdi3agRJYtwzL787tJhWXC40BTsxJ2d
7Hq6fTOE54dEPPX0xBX7RfQ2zrXoJIT5exGMjmUo9CTD9ZQys5JH5RlD52Vf1feRLD+MKFSpkXSj
NzcK2WduRMuohcswHiVl2OtFu8qNW3/eK5nl+Yn6FQ77tD9kjL6qqjvYstU4g1oYrtDrmwDHWSai
j9jAkzTOP1kWmotGeSpH/yvJOw5erzp9Pbk+14JNAwJS+ZgVx5JWtp2oW/I0lqHyGgojM8GzLr1P
+2QdGO2xCOlMk2+6mKDSOydE+w+hlEKBvDGIuKHWLKUWKISOrz2XbEH1woFigqHX9L3F4AV1sVbV
25nRoV16Fnl6b8vVYugSQE3jox4k+7jP3y349GPSeaGtbiZ+nv8fa09P8+dNxc82hDXAT1miwieM
dJh8Lox6V/JO2ijXnb5rHcMvnmYgy6kZfISxvpF6MkBCWicnnh1AdqHTj+QR847ofSxN10e1QFMR
dyjp/hv0vmmCoFTiJgFyMDt0y6BOZZM3avU9cmHrTqOXyCiRosVTy+lubLYM1DfIDZynkbY1MY0Z
937YAeWrUWrK3oDRGeNPZL0E00fOKLRpFK/Vy1U2gzml+hLBe6HcVkhv2/1yYi3r4WAzDBKt72rQ
gCzJM/nn5fytMWSz5wl9a9PTiVcSXx3PhEXOf091R88HF+BDppuOpsxuTuaJAQSjuizfZ+1Xn75H
XbXW8CxsYWUx9bXosfUUy5F5q6XHPHwPuCowHVmExmetTyThHeOm7F4JfFcayFJHP3roTeZxZS6t
szk8huamKzd0rwumNkO7aSAvBcOplkhaZetZitCEDTZzuY5Vc9VJNB6C1s0rc2kwf1TizwHJPXu8
H9mqI8ICiXiexK1Iu5Ol9muIMG6aIWUQccA1hhtR/KRyky3OWacZd0slidWFVIrFzEhXCTSvmzcy
mYCUbvth1w+yJ4/1FnfMFaFR6s5GzP2PQewrmnI9Kw8BRQvXV6xjITtF3QM1hKAqjz6tBBelWHxq
/bleFDk0OtnezXO+znuL8Clj4TTfotSqOHYdL0cMG4nY+6JNbjH+3A9NsreMeR1G7OO+X7fDTqqp
TfXokBnaRulw5iFGxiNV/FytOqGvZsRbsQ4W2pfE+Ep7TCZSuY9G+YC3FDCAULR9kuxbwBBDR615
AkZhGLd6d6zIA9RgPElMaCQmf8n8GTfP9vSc+t/c6CAEj6JfdyFE5ZPOBM/2N0ayz1GEBWhaKxRP
yg2gAaVmflfdWNKNBabMljdSux2H26Q+BOVRpAclPETKQZ4+eU2uXN83XeQWduBNUXwXFm95MO1n
OUaGAmqBPcWvQyljIPlpTC+Vli7AT94UOp2SKlumTCvp+tEBNO6q2oQUdh9ZmzLcyhVTXypdb7Aw
ugnvjRqFDaaUVXJXjtLiPCWYR7FA7Jqk+WGgldNpW/atb2O1ENyJ+K6kaW1Xj6Vp3Hadehco2SkQ
a3lYl/yTttdYRcP1sx/k+ykg9538mUzFR5O/xNLtzFTGNpP9iBpvFolVSDixYZBJ5SG1zm8V72bt
KKH7D2yie0ySrxLP0Dmgo7kbEuq6ut4opsQJBiJQZf02VACyzOZ2Dm7Pt6ORKYyxc6hJsf3eFd1p
FDV5cvM21p929VKauocxpRfYTM6qJ8O6z+2ccd5HE2a3c2Cvm3OCleZuObe7JguxALa2CkWUEN8F
kRAX5nZryuTEmb1t5KNlH/sYjtxATiKjBB2WCJNoD3LeOmaue4NfrYP42cb5I4jXonw3GzBaurZN
QCNLRfbB9c+Uh/m9iPCzduRVlaN8dYjle9W6MX7MxDPeDIsRSOAQ5Uz6S1SWUrpRqnVV7DJ5crFE
mAaa6iTBTl2VNKl2OY8wxje6/63G4i1J7xoqO/UkIyL2RGbSq56QPzSgDUhyy7D9DHXeq6XP2ITb
+pmLOH6cbbA+3DJBfKcPi7r5rMzOKdO1aq/T6V0xXeknFF4mndpk3d6iuKlaZODO/KMAcsH2tHGM
E7eHROcwBaPgxKWHgxX/SD1ZrDE+5QCV2IUz9FrursdpZbF1Gwe0bGAewMkS2VK0tIfNCG+RgcfP
7NNJXUrDOtG1lchjgjVKHYtOLI2PSlMXQev49z1NltJ+ypAsKHG2X5JRzeW+KfhP4LA03fbQF+Vi
xxiUHJZ8M8EU06CB9ywl3pye5+00MZu35t1Pdmq6BZStJ3s6ax3jPdXfTU8Yuh8t7bYDE4U0Q2G6
YbTrhscUKftkmcL2ip1SuZPkm7EhkUOQ+jYotl1JlUGv1FESyBaImkXPvbQxkw8ubz66chu8oLZj
+RWcpcPonIBtcvwQr9pHC+lZ+YWSIDFu2+FWp97ul0oHsYfnVR9HagEyc5lcwPYIr0mxbss9qYUP
SiJxwFJHp/Gt6Ffzo1UuhfmQ6k5EzfvToKr5m6iEcg3udsb4/QV3E2HQ1N0A3G3a9g/JjhEK4Il0
Z9yHd9ZO/qB0N472L/S6a591/vu/PismlyJP4bOshlJgJ+W/gH+v6NtYxgUiVI4iudAnfvGwjY7W
tr8BL9N/lM/TDfvqvb8lha/khfL1byTf1TW7YArkoxmpTHPp+TjxZsbWNNs2q9BlzLYIdxZijD+/
fNAVVLNxARgNskobW4YZu0LCaUxQkRA9FYMZNKY9bdCtlY5OYap6mf1t+eN9NdGEpHESgnVJaCGB
ZuUQicUvX+cafvECU4qSlZ7G5+eeVsWy9V5OTGec8x/GIu5RXtz+RjW7slH0Cxp7nwyGlRS8Tzk7
hmLVmL8xW669uktZV2s2yBuzDJW9gwxgot7Qld+dVWHYke5ZrSH9xRDkylrplzBSrbYSX0VPpMdD
x0QdWLOOkR8vqvI3w4krTGVLv4CTRnLQSn0kDTvTP42AnbpCWUnoKWCquLBUZIN68IYK18eInQ2t
UlreVL/VcgArOIIKKfQ7+6xrrEYnEUj3lU/btC5pr5V7kf2CFb6iq0Ix/n+feeqjWQ4DYLox31Bp
kUxlMqb6sPnxq0VGmjh9QIQz7G56/X4AMYOsMcUfI+0pWlglyDu4CZW4U+ylrLTuv3fy1W91EYl4
MwVNJxum4R+R8O2Z4w0W3iN/x2l5dm4k5zlw2lW4tX/7yCtnWb+IURXO5k0jw6hjNksS4CGtDbV8
dM0FMNFNuj+LvHJiV2dSVfPS/lBm2bfWCVyQRyax/PeDX93/F6FrKOrCrGe+xVPvgsFazdAAgsUN
bgdO4ZXOL4HrGtL5UkHWHBJFSLYx7naA7hbl5k11ToyQFqH33S8+nwXSKNxk7vZI8+vDdr/MX1b5
/P7+J7HF0i8ilFmLpBqietoJBoNZmq3xY/kFb35tz1zqx1YQw/O5C886mgy8F8NZN/8VX8ZjC7I2
Pqouw6ZFtzM3yXP/mv0iA3zthV3KyoY2JXLQTxAxl2B+3YZ4mzmfxqJcHFtn/dvuvEYN+x9yspEq
mfpkopoi4EVq8YobFWhK7tYjcKOip5wSxUZPpH01xesusD518LLCTHapv2dcVprLWl2btEybL4O6
OMIzUGWS0SjGPuU2kkFDZMN4DGwyKblHD/BtJpuy8+EmqNVlVUVI7hVULsovOcF/k6msS81aU42Z
cQ9gOsr81WBqOmgA26cgeVU79SMq9frPOOrfp+paJL5UmZ0SPTPSim3Xu8gGOP2aGm0Xu80qukVg
Yaue/BNa7W58qBqn2EmevS9+2R/XqJriIpJpuehyRUTIrkJJQtjx0ByibYVmybgGT+h+9+tsJRYW
59t4bjG4nXZnvQqEJFfpCnT1/9+5ExfBrTdQ9UFWftxNVu9oZhs67cxE6d/L+4fY8x+nWlwELR1W
oqLpnDzdnGiC3AGqlsVDB4igiuk7CLrG8c0cvzJwzfHyzj/C8IMpJdcHfbgz/KVjqDI++/Q7RfNh
GUcr3qaVDbyFUZpBf1ky8JqKlj2ERYW2nHEjmZ8a2mJG7xZs3rx41H10ADpmYu2HABgTMpJKi5c2
Aqe0t+WPKL6NLKg2N9J82/XcKeEpMp8xzQWg8l1lw8n2d5o4Vgz9VcVY6BHsVf/Np4+rxN2dYVbb
0rQWScToJV0rU/iVpO84laEyv8o0BmLT5t9LeY06/keH5q8U3IgMvY071Egr0CT0N4C2pm6cycuo
+RaTtJzC1RA+5nO2KimuhDS6dhD+khJdCc6X+rpMkgtpgBS2G6tD4K8H9bdL7bwP/mN/XEreqkUg
QinDs1BfANjjXhsXvFj3tV7Ii69/L5x25ctfit8KpBeaoYaMHPjPMtAI0OdFjpG0OqMEYXh2N66b
rvaExQxvGry+jD0AhyiibcJkY5druV3p6bSUVRBhiAGnRXWKdfGsDeWdLdNVTY1bKyeXlr4tbG+V
JnMMU3qxaV9Sr+5Nhh1++5tW+X8/i2lf5GTM6uDYjz3emOHq7PGgtdbi38t07Tef//6v7WUGSiS0
zBwYuR6y/iEDN/3vX/zf6bR5KQ1h2Fox5KYx7BKQ1BlS44UfIrmBXmUuu//+COVcVf3PbWReSkTI
TNVtFmbYyXjexnAjDBlhxXorYuEa4JliYBlGrTNROqvX/RLcrtWu2kWhwBBuyOdEQZQAvaGXCms6
f+NvzOWnRToRb+3NbzH6WiqhXdQLfdMUSR3ySU9nZ+cPBim3ofv5GjiJx7b+ZRXPe+h/LqL1J8H4
awfU+PclWcYhB59hzl9Q99dGPf7SQLi6WBf7K2qGrq6Uc/haVu8lGj0VrkXRKl8PnvDEPr71l/Hq
39vh2oNcXGmUJ2gmlXzUQKQsGUq0WrFQhl/YgFeU2izt4k6TsdLM5A4zLpq5jiCrO5t+5Yv3/xcp
nmuPcNE+aCQ1b9IRRYNkQR7+9qGQ6o+LdvH5ejaL/o3qe41drF0k3YkRNFLf8CgFwlLWCmEpwu/o
8AemMSo9zzXZR+L9LgxxbRtcinUaQ1P4w3nxnp50tvIJmaG7z2eiLSpNv9G9rySQl+KcWYdck/Az
Fm+qvRR1aRMkYPU4FI+mjIaW9Vstem0n/JF7/evEiFhCiDfVxh2qOmf9SIoxFNQdUAa/hZj/Dp7/
m4/61yfEfWDIkcVWLt3OeXkDu3DAkHdTubNzD+LADQ+/SpqeD+J/HH/14mrJ6si05YJyBeNDlzGv
k7rFalx8gkp1VTfxflN8vvZIF4FA1YNaGlSVEZbWre1oXnfVaTzzxEDZ/H+d/z+5/l+LlqjyFFpK
Pu7AzhvVGaOzUI1f5Cuu7a2Lw9/JcahJILN2Q1V6iXhJ9NtJNK6ZBWsZTIg/+r/le9fW6SIExKkY
jDFBi4ZrCzeVR/rf0HFCJ+N4PlcbXxtRjn+GCParctB/36LWn/L5r3VjPth3U6NwNidHdiL6Cz0N
lff7X529rzRSLjUuDVEUgQX6YvdEBs/ggyb75zAytcOW71wZo5r2KEHmygFqJb+K0VyJpZeal4Yf
+LVyrsOjZJ1MseMbT0rVLf+9166cmj+CAX+vmS37BdgVdM2MHZPfSXP//XuvBcpLLctyinXmjrwM
KAOetJi9/CFExlBsaoTldGdc5cvf1Hqu7LQ/X+GvZ0D0rFJRxOUZ1FfDqkBf3cwMgSV4ev9+mGtv
4PLIG4kVMHE+L9LLzJxcm84Esrt///Jrb+Dittf0qdKCBvW3OFUiIOnCLUCD//t3q+dj/R9B8U/k
/2tpAh0WaWf9HzmlfF+61a5Zl66/EstmVTwiMr0ZvHmr3MIBQpE8O/3WIr52Nf9Jdf/6ZMvAKn2a
eCyN619ba+vUK5w7GtJOQ/AHtuEAw9n5d799oHVer/961ItcQLSDbif2MO7kBjKdMrkx4OMx2McB
eMPoOzWxxZYhVDLLaFMqz7xbwhYwNIAikKqD+zktjmPyZkMr0xuEBmKE2qOG0tvw8uZ1BEIRDtJ2
VmsGxQchIYBeZzfQJ5bJlIKngWqjmEsLO1nlXLsL7FqGs29xDhnhmLSdo+UF5nrgUxLVQfJv10G5
SHt7E/XDouALdeE+1EB4GMA/Z2Cw5vvcoUov30gAbaYE4whQAAF40hApqAlVgV4K1+1ZVLUHzd7s
02DayH6+6cCbzBL0kEcbFGlmfxUFbn7yPqdRpsXPvv8w9c2im6kEjaMvIsQGP/69267sZPm8Cf96
5WEcyFFCob0r/YcWvpf0y1WiXtvG8sVdYho5wKcuQN+s/tQA2ab17ayCnjezuy6jb55WW9FEbj8F
kKDNRSAYD0+A4pogetDQI7TOiTTra96a6VtjMLUSmdcW7a6Ww5U1RctUy08i+0wgCTZD61HvLc8G
Gbm+bpp9Yr3JZ7jl+IW/XJ8BOIduV1MBBs1ekffwg8xiX2U/+Ik5pXbEjLGCPM0wTAWZZUNDrhp/
04GRac3PVkbdUUrWKa957Ip1YwcAvTLY8z+KYTutIS0seBl+jfehKbsifVeDt5H8X8M6ZBjB7kVn
pNRwbI1xk+qgo2+KTN+I0BOztQ6rY1hs8lG89om2RtIJFFcGQRzr5KOFy4iiACxXiuYhF72LnqXX
Q8vy81dTW87lTu2fTV11CzB6ZrmzJ3/RTaYX4SfS7ccq3EhnlC/kxGTaaPnWFimgFEQ+0tmLpYfC
lm6yDt925vMh9pWDAp8fwYkR9JahuWJZ6khPeAFMK2WAfzEEy856Gw2QtjWE/zPxpRq91JrcHJfK
SYvXaSMBaa3uE4g+/qSvs5Ihe6k5JdZwHcwvrX7vk4OaHJipQUr2Y6RCPrRMWY4wMYX1Y4efAtH3
8gyPpveRw0O3QeCnAIZ8GfJVtWrN0rV087vUcMCxxqUci0XeyxtIta6fa8vUzJcKXbwexYC843Y3
MhA4wLIC1Hj70RsK/y6eVYRm8f1LsQSGhNM30pNdzY4Yi7Utnyp0VYLYHcnhRuk+nFJXnhUvbR8D
cdcyhq8nMMniJy+nzSwDQDZ6p0CaW4tzL+tgegKmHUG0z4m+jBvjoTMBN0m8GPlV8qOtD4npzJKu
dci56U9cHBrl1q+/BnlayQ36KKb8S96oX4uv8sVkFNU/RaGGH1CyB0spfc7zp19+h+iQhqG0GnoN
GgU+bFa2KOlfmsChKTSXk332rlK2OW5smbxtQ99RE94jOhO5r9CYRyVCZTvYt1JVAjqjPzC/KdpN
bcKDV4vVnPWw+JnHNce23saD8IYgXWY1zdceVJEKWc900CLdVWI3VziskVgk5Rq1rK0UIJ1rI5pt
YKPZUp7lpjN1nSMaNgEdXHOE2aGDTIm8NOs9XL18W3XDEBBO94qE8FrI/rKcHnWQMn32XqgfPqjg
ALhcz667U8Z7QW0eVjcDOJ5kgGchWZgHwU0odC9p8tNc6vsgwhwdbCeW7ItAsZ0+Nxd9iYQlXmu1
IjkG3MRpQFejiY/59FI0FtY9/ibFXklEDUFM98LBOIUAnmWMmIZEu0fqdbBeFIWRz4jCVaF5BuB5
GWxvGj0VQN+LGs85L66gppfrDs4mut6uab/ZM2QTZidDabm2UaN0Uu+LpMSdddAOFujRDlKDmE59
9jHlAayedVZ9jsV+qp9C2XIqVfMK69h1KGsFS+C7MJaUZ1kivPLwzSTRHTeeRCS5ScaDy9GP1Par
ooweMBXFm7e5iztwNNKjpjd3U4+vY2y6YrBgwDMziG5i+Tg0YKiked0jXjFE/SaWRkR7CqdOwBzZ
m6y4setq2VvhdkTLTRzFCAcL1q+lSKszjcaYpIVSP0SZxo98lYTcnDHI1JXWdm4hZ1vFbzzdeCvl
+xK+VsccDdEjWV6nXbYMTbjLhnBmo2aQQNQqALMbP23ve1mToNrCEWbbjqK6s3WGtvgWBaDq5Kzw
ej2CJ/ymK4lr1D8+oqVSYR9T9asqUe4pwaDh+huOiyK0F3FKRDa7zUyTHRKio1S3ZyBj37y2aXas
5W9zuks4GhJEQ0k62HF7KBXoaePyf3F2ZluNq1uWfpUc515Z6psaefJCvVuMbTBwowEESLLVW42l
N6rnqBerT3F2VsZmN9Som31OBAHIan6tf605v5mrT7o4uHX/ejXvii4UK32bF/2ilyuvFG8gHiCS
pyHrsXUDmSPisjdCo+YaXDRG8O/igDZ9+OybegWBD1bGm15scHghYlcc8bJry3eh3gwVvGGWlan0
NAbgYpQdRda3S3LC/u/JAnH3uOry5GjFr+J1qcdUMBI/7CjFyNn6MmyGq48T0NMvnwZqLh3klFk+
9teVhpqqMvXn6YIoND17Sf6SJI3Pbw+75pjr87JncPciAb0oi0pYkrkGLWh0Taqoy/mzve7JQPKG
c2+3la+J90XF+0TG1/LRK/QsMTnXPFJDgcO0tRwRfokMqbjjZOjHSxaYxYdRhE2PQxn1/5S9yQI5
rrwSFOCMU06EWYpsLGO+0q/k69qwCogOmGx1HG5Rd5xEsgVRDOMDOmO9yQZUWpp16I3VFWE7Nrgq
xe0YKtXN1xt906F8N65PQnZBgIH0sUAyWwBLugHG0NP1FMcfZxWHYPd4vlUUeCepRSisVWF+5eN8
ED8AuqzdVbMYQf6R3+5vQFvUlM4WXsIhD3vpcItXlzjHcbG0cra8aRG2KHSMm7SoxkOvvor104gb
ZUreLF2Fm8FYJddDFUQ/WwxbKEsv7hBLG7uI5FDEzPl9gxpMAa9josUTx2KVSlAaZDwzffuAuBYB
uVF65SX5yCRl0VwPefykQqRsI8yVrHJSexqLHEpTHGTl9K6pMYoL48OULFvQWiquyB6uETr+UnBl
GbuD+nJmp1ZkSMbzZDXGzXuOK3LMczAZGEsZtL3FQwdvRRlBByIXyWiQ6ziNS41z2mIHKZps1/T6
QrPuz+oqUqR3hhtuer2s9MJXUiZjb424leuTKD0bXbJPzjme7WJd6u8lYtrMqoMmfq45AqV+tC4g
RqNiY7UxRlVGLf1DVx016EZjYXjDpHvxZb5hq9VNQgoub/rmTe6XJqLrScZXDaZTPF+wHWxLtOO3
7iEt33Qd43WbbZvp2AjPRTm5TClt5sPu1KPa2wCmsG8S4bPt6GQWxmPryIszFNHq6iNrs64vRygv
dqv3vOQk/0w+aCqnQSR+qAlyqPOZUdDM5UZDo1vH+tK8YR7yB+xkOgtDXpmco4mGPprUfPq0xtyX
M9PO0cDrKB2JI3EklfIZihcpqVHxVGov8u22SYE/KXFyzFJ6NNee9lCP/DNax9V9BG5A18hgbJXF
FV1kuZElbYM0jVf2/NMKntj2qZE073ZGZHJ5nkwKlUh6M67XcGhQv5/rZYSDT+sxcl4u2JJPYyn4
0gDUQUOgUjCKSHuIUQnGEWEVa0SqJe/f7FLMv9jOf03/Ktuku1QJQ6iaWzaRJz+9HBslOozqObii
q0ylnFMm+JlxV1fT+lq/G5fXmFVAznQSxQFO9McEPWRjSq7RCG6MqSMrLCLNUVvfT7i2hmnLyw11
6bPQwdTSUucGhUzIA0ssPGy6FTF7is401iLOCL9CDnit4WKb+MtS42D1q7ZrFkZCLwAyjGW9ihGg
nrr/zIoBCeNCl07N+fnGFqicFlq6GOCEpS0x7LxeeLLH9DEC12KVxU7DIXyuH7UKFqM42WmJ542X
ai2cF2ZnbM4XLLPzHNuVZqZXiV/0WZaA1xiopW7ONTK5AFiuswYE0Lg9M1lmPRqsym0QS5do/JqX
iZ6CqPkl5karhAKlRw9RPMupgVJdNLcT1qnIQNvMselFgSBL67GP7QrRrWF+jrcfmbLWedaE8RA3
Kw1ziyaUoSLHvM1NnDqGnd42BLdzdNBmyv25JeMwi/0he4vTpxKHhRCtCz61WCP9RdCr1gxlstNZ
f1G7/WB9KMiFY6lzz1oTnHloaKEJFWU2Ttb0MqwUMxB02GeKuE6zbcaCGOXAb83BxRzuVv2+xYV5
RqJt4s2K5UCAFrI3rhiJsbfAgiOG2zgoXEg9Ixv8jGUEA+eo7sThAYuQ0S+vJsQAEjdv1ot4o9JL
39rectUJBMD53pSpp9+zvode8iiK90n8pqibZjhF9cXPMhBWrHMdbxo1xSq1JygWJszA7DEk1cdN
oNCcccDmactSZgh4fCH999YFPUsTuwapkMI59liCguuwtGTJN/Vonwqyl1LxXTcmq5mlGLhqxXWb
o8nqrZWMU7ntp1dccmyoDdeoHsvri6XvBesgoV9vzApQl3rKquJFVTPMm88ZcW767R79OncyS2DB
zpkb7Rr32PuPKsZK2Jazl30Z4YJRUnkV4ahIhfhQFDVepu6+U/RdKsL3sSQ3lXsnkvbY3+yGatky
IqdVHxS0DeLEvxYv60g5YB+5ZvsWGAltuVFo6fTkq0EVXEFSNhegI1Pl5tWjUh2qhEB4VqE5UzPk
3qzPm4JuVHEwOr9L7gXhJBdrbdhep0ODVCK7a4pDfFtKoIOtk35Zmaho6tcYz6VpWi7JCFW6Pkv4
EG77LsaeY95H6Al7Yd+1YX29i4F3xX25N9T4oSBxCXacjGsAXoXmFnykCsSKApjwMSLGlyo7vwR8
ZazuUwBSOM5qdBC59B61I27gfmRjQBlhbZVqqSZBU/AgwaJgQNzUoP7IL4yd/OImuuaY15N0uTIz
lD0L1YZWnYO+vz6YwnUldToqAB1Y4if75yy52g1W8KSWWmSXoFI0+uQG4EQzWmJYw/CYULV1rkxz
RLVoSV0pRSBDsQ3267z1erQwSEouMbXyuQ/1zlpUzQV02LIHmEE+paB65S1zc8vVjZSdgTiHEjsC
0hOr8aIO6Tz1fEU7C73Lpd2hA0cStc0tzFUprAO/vcEIplXWsoKYC/Oy7HMsYjrj9ynB1GJHyeu1
gJkGiu9MsdcdOr3y++HCHv+GbwohOb6v7C7tH7JZhJou5MSTgDzKEkgTXC+Sbu6rSbJv3E+XjsKH
Fhtbb3iasEULQoo4wVWp47BmIFYlD6C6XBgPCyKTdufsvZkWKZmN0RUJzWNdyGvT7AHeKMtbfBRa
MmON2o+gg+RAEaVgEDlNanNfRulGIc+11bbdmHlk83rjwMRSz7x0SMihMxeqGC9yKbToWExXmBFn
HPhRMGjPgg6WW+rddHg/39pjimZTWSj5qTcOKVTMq1Wc2lYNszJeJFG/ltmA//3L8q9EXuIXjUBp
6EBaTJ6x0isW3B5ef6z30XJaF4tqcfWiAFrKPY4gR1pi8dmXR2spec22W193uZv7343E/6qdLM69
/196i4PU64NKh2hldu2DHuP0yWVsrpiZJ0avUhQUbeGYOfkA5kcdgeJo8FUjkhywFQy1sUPFsS/P
REVY8daKPv/+7PxVITH//S8H1UxWjbNRJ1oN0MxZxh1ssQeNvx1p/tXP/zJ3UC9m39eZwfQUl1A7
iQ8wZJORhZUPlU0HBQhApy5UegWMIa+g7qeGNT1+ScdvaqW/muKIX4YTpOmWeiRx+RUJTFFzDkXa
ejezwVdduBHm8EbVXXriwP00X6aerrvGg75Au5Bdi/iN+OIv+79fevuiPsZiVN2QDcnAFgt2s/Wx
TTuoMbxhpv1QPcVQ9ZQIdmPbhg3p6Nei9jIAIgPvRGHASt6cYbFlbALLs6NTT3bt54RP/u9vhD/v
fBtf05Su0Vm6tS3OZCUFGVjbsJC+eQD//BYwrC+d72KSRGOc1Uc6mlUZjFhHMywBv/L3B/7nozMG
5L+/gymwk3xCNkiJLdpRtUomJjOkZpJG8c1v+AtBtvE1z+UctUijNYVPcIlhmIiQS6Ul82agEfFB
Si2fTFk/z9Wg04edRIvZbLKgmwPFU8UF2+Z2FaSXs7IAW2JfBPkDLVHYwhFkxOSbDE5G7dWQxbAY
O/fvT4o2f/o/jpKMrzkwdUIcU6dyVhJs5t1NWV+b0rPaYQHEaEEKM7u3wivUQzqm71pigic5aJ36
aBVGYFrZClReThD4TUEW1MH18y8QmGv5Mz7T770cksTyR7aSEuFk5vwGSOmWN2CbrpROLVyZSPQb
pfH17M0YXy4azZ0BmOJ4eVTlKCCBzImhYLP2Ybg56kPmnTOoH9Ptjdfa6aI9NMKPvz8Pf3FzmF/W
/vGCnRdfz7CSMvJUKdF7NAOjvMuSj5+/4H+83/5n/FHu/nVKr//5H/z5vazGJo2T9ssf/3OTvjfl
tfxs/2P+tv/7z37/Tf+5fe3T4rP8+m9+9y385N9+s/vavv7uD17Rpu1433004/7j2mXtzx/PMc7/
8v/1i//28fOnHMfq45//eC+7op1/WsyK94/fvrT48c9/aBJ30//49ef/9sXta873HV7Tov03+7Vp
k//9v7KPfPzD9368Xtt//kPQ5X/nmRFlU9INQ1b1ue8+fPzXlyx+jWUxwjI0DNeszkXJT/znPyTj
3y2DHFtLUyVR0vRZDXMtu9++ZBoiLRfRkgxLnyMZ/usof3el/vvK/VvR5buS473+8x8/ZTX//YyY
CpAbfpohmaIkmSp/+P0K0hlTmnR0wN0rmZWXV+0uQoZFbuW6cBUELLP+ho60K7yo7xJGjyHMDzeS
er6LbPoiK/7tOCxV1GRR5yR9lWmKKqZnoWtll10Kvrj6hYH6m2qLvuTBrtZRnf9yuX47Eb/74PLv
Foc//sIvL2fuLjkbEn5h61cLYMX3DJblXVK51aE9yUcUutZr69GXduXThLUGQRpz5sS+vP39gTCj
++ZI5nfHL2VIIWlcpIwjuXqSn64KP17mAbqbLXhxtr6gKb3MJU/S7e7nJPIyqDe6U93FK2UFkZh9
ZQihfwHsY8nQwSM/ZUWEnH/xNL9w2Ty6l03iN2/Wq+BobygfXci4rhE269tCWZkLzevceDG4xPV8
QHZGbZVjONjq9q1x8NDSb182WxCBVJDTKzHum2jf0tC3tR3hzOF11Qc4yRVIAfYNILibuvq2PAyn
KrAWbDZtKxCfZD9+7x+kZx2brJt4gFCZvju0DEKTcuubF9VPZcIf7uhf7qR5OfzldIpVPoJs43Sq
QbyHShlcHkiId/If2fK7m4in5Pclw79uI0kULVkVJYUn/MtYbYhaLRNwgnMbWXeMIwPFVZ7m0GY1
YC+yS2GEjRCUHTjYNzrmTkePf6E65cvUBcVHhvnbDPTHKbFvPyCv3Q7XhzJ1Lgj3UXayffOuGyPU
l+YmeTE9WC60Ijw+kzfh2GAsyRW8/aBJy0RKebo1i6JZmGPBPmthHBUkTIzGgvgk+oozXybp7ArJ
Fp8CWND5EvYfcG1P+lsMiEJ6Eogy9uA4KOMyfk9e1DfTNwLFSfA4CtSNjuEqd6RA1K9M2QBD8f5q
XXUZfWo9eG5b+VdyxHvDjCGzx+04euXoZqUTVUv9ZAScIN1RzvaFcGtaWrcAN6EnuTKPOFia7Aek
NAEN6EfDqNyvl/WSSozbPr6/SJsp6ynND9ccIiW/9brMPzXSwySvINygdOkX33RHw4mBpVVwjNfi
lSl0btPIvTjhyPT1bvJlD2q8bqcH5D+29gSUiE0q/7VaKn9f+TA+I9t6bCDIkuwAssetXuYYTYI0
9KszQmZ5sVwxEO7kTQ4s+SV7uC4huoNrwIMxu7uLD8Vy8oP1TNuHq88ODp6VsBIWute719cMbNXT
5TXXOGlR0O3pNXXEDtxr3A3tTnoX9ymCM3Mz+cMWpQ3rkTMFxaF+7P3eFT1rpX6OI+abwZE1H0hW
aO31D+4tF9jCdtx2ryp4CH8BPHfLeJmR4Qyzb4/cV1cGS5OjJGst4r6gw8XPoJ8nBkRYoFdyk0Ph
VyyxCd1Mmz5W+0N4q9H6HiICngKwcepo1wZRlI5hhEkcSPJncXnRB1ckcyBz0/MiHVz+j8pwtW2D
lOFDuaP3zNjovM7d+VXRQJv2uE20EM7XkB9kwsAWpmPB1rUxMkb2tEPJzMk+muMdtLnWssf74mmA
uX3z6/Hukgc65IsfluQr+ZumOSrt1otbPxufjQ3S7U1b5ju9cmNX3qYCCwuswcnPdspzfWiBMZIa
sEsWjOMlGUivzUZvELwogUNm345xKJwG3bkl67iH5+deDafi5mKU13gGch9OMoqId/7JhLUeI3Vv
x3PTy54dW4CpMGLqDjNBzlQEufKTyHbvvIZlBOdA3N5+CO/mazUSATGfSGDmJql4jnGCfwxPnWe4
CvsFy/spxnj+4ya4N7ZEnuwQKDB3UElzAHVD/vvNL3YvtBG4Mzxt9BV/tp02Kyx2zA16NxYDKUwS
WyGAxUayAVnY70/dtnDLDbb8GajLGji4zCs/tPscZhSgFxuHEs8+4++mXF01L1I+z4I3mQAxA0gk
VuLAisaRpS7oe8yJCCCGnZFUgVXxEj8BlQAXcz02+8uRf2dUTF2dvFvQI4W/kk0IVO7BI5Q3YBcA
X/YW3587F3CN7IDA4CguhPshBpAIrtLWBtrpBIqcEMzGxK4514/p1J6MvWqft6+3V7icfR6wQ2V8
QhpLedSc0bTnOZQegDhu0CvN4crdLpu8K+CaHKyoy+B9e34cdvqxpRNbuuJ5e+Ogyr1oeoyC0RuQ
UmPxABJKUr7Kc7JSt4ox/1ztW+6nexoRjFmMzk7WNcaBm39D6GPfMCTGC1iJsoKV3tYRknBegWzT
HmTKkNROFO8FHrWZC6EesZvw/H3iGCMCJEVhQR0Ow8+FvwnFpFTXmhRme4YvyachL66DEwv2+Ayy
mPiUgS6e5qofvDjUz94MuNwswYofj0gamFm5lbk4o46GKSnbUH9YXXmmZNOZ8HtKK4JLRBRRyDch
Mu9qygfD9HnRPNNrw/DPhcjey4utfuT782JghSSkk27tqnahTwB9BI1m94jXWxt0oN64YMtO/ZvG
UBBT4BHDOM1tPfYkzb8R5wQGkV//KVCw7GIMhQLjCluMPfW5/Bj23JSqo60y3pGFgyjkUy0cmpeM
Sc9E7Ul295o4yorGvjyxxtg4OwOo9X7hJ6xx2XMXxB5jGCfbpqvUy4N0AUKFHsYi8juXhiatVo0s
jdRmmjK/3YJ0kzoaSUCTLTNpxFc5uMVWXBBR2DT+mLjxpvEaBF+6HzuK4g+Dn+CXNu4ssGJXl05u
ShxV4dGmIuwVUhz5CzcxzHviMq35D624SEyXUKoKjzwJNvDVTNecthlSA1iNMrjibUxRLQVS5UgT
9/vdTSQs6VRBTNGXQLtSzT3fiby2iGj5YR1A33wKB1JIjmBQbq7kgvqk/ssv3sjAGMA1a11Gwol+
zDkAUn+6AFkcqSDjE9vZbie/qyD07js+JntMhVMCofcRZYC4vXIO62NiOrdyC8ZFZ9BXgXhw+9JR
hA/A59rjGdgwYs8BZZfbgz06s0YTIvXBqq4PnP8K4rhX0zb/MBfTlrMoOVlYLIvX86P2IjWOIJT2
cFuq/UJXZ5Q7bWq74Nqe/ZL3vEVb2JMtL24eafM7GGoRx7TvTwWFg08LgVcACktfdcYNQs1+hRjb
chT3umGmAfjKmcLmWN3V29zLP8pl7AF4zt60fTR7ESxbfJd4m9wT/nK4yO75seMdj76s8tJLwPnV
rqiMkC1xz9+OxeAjjGGdr1iCenrQ84unfRL85D7bVE9oEzBwskA5RFTB5ZgfETffjBtAU6A6zPt6
370gi1P4aO/VjpGsR7Pd1aE3cudZKyDbEo9G8lg9WgCJ1X0cQZzC6OcU1pEt23tSs4+dXyVVHRIX
lD3XS3QP1lZ8VQY4uXb1Q56WdFcQzWlvCC04jTMXzrW23A6ABvTlgHZqMYdI2Tcm18jogL7CV1ft
9CFaQ8a5HIvVXNDryTyp0KaApzLRn6Cs2tc2kOuw7BaDuCJWDWynNe3pqhpv0TmQgNUwGwNY/FG4
tdMAybnN15601mPn6k8t1ZPi3l5uHynqWqZESLhsFuSOlblY1cS68mqlBjgxgustYMK+WKOTOmWW
b4mIGMCH0/lk5uUX2poLwggJUQCLE3o0oXF6dRPFS9KorY77HF6Ri7e0ZQSdBDRaGmNZ66z1jiV5
6OvYmN4yn9oznFcH9b0PtfDs81POJx3gYOwWoMh87gMmlTWxnCCY0WkRwQ1oJTrx9Bqa3WVzWbzV
aDBnvo7mA19z50SZOxguJHeiyzC4dvTJwa3xcPBGkmCcBcYSWTJjuyD/FI5A0IXSQQtweTqTiATw
K7URSSndukYXOjk30+mMcNrWA0Mlj9GjaHg0Nfl1mBF5oFGd9B6rlTOEXCfikJFUgW+QoX08iX6y
kp9MyN4Hyh3gmeSIfs4VeQx/D5OtwzTLK4LzMr5rH2W7cgTFvt2p99SLFOA5OlD7crqAXIfl8ZDe
UQ27nA//+iknDpqFCc0j6DOyieKQEJtbDGkpYFMgo+zzhrBgolI6xZa3lG4CRrZH4ESnwuGn8gbj
IPBliW8ArfR9+dlvmwBFNds6/pu/TXctDS5e1ZTFgo00e7br78HV5QjmWPLt6wJ009FCd41Izx5O
jJMIJ+O45uI0C9JndWU9T8/akr6VW5/mg5fdxgNM4skI4EXSDWwGTnfGotlobuuCNXLVMHfZ0NR2
GQLVfmRnGehbnnFbmfkUL+bWOAwHMexC0xbd0j0vwUeAy9uUq/nMcOjJAhze5FwXhSe415UQjqiE
A6Y7vGA0DlpwB5dR7d0QpifFYSfsRARfWmyogUvijG/dAVixLa60Z3VzeZ3cxEm3N1ehnBuX8lYI
L37kXT7rkLlvgGDMrVxhlwTyC1vCZlESGeiQseQqx5zX9yF9RKwCvYM4qAUKZA9ELHityJn3Yhx9
IHIsbE6Kh3pXUZVwTxG0cJi8NhhPBgWEL+PSAI0Qku7nsu1yyVkwty27CSR2Z3vca4thRZ5etM02
2oJ75MLRnNmRIycjfKzy50AmAfy+b5q2fmCaHkgObwwcepOnUfcvDYwg4xqKZgA0GOXRlgo82mcf
wjHR2EruUut4rXlg9V29VkicWxsL+X5oBSdfkDTk0EitH1lbgBYvpz2dhkWxED0kpS+jR/GQEP6x
hO7isPivBKpXLajHoDKWYruOw4s39TsGyyzztVM6lnKXKAthDKUpVH2cSYhBOCe5ryxFd8ZrcrqK
e7h4lX6S5FVHlc017Unu8vPzXTJgZZnu0lOMAI0bztIQGDzIhd1eVnRLWNVYqRx5mfAqcav1ZVvv
Yf+heJSVsFZCThQKBQalFsPCo/okedWSsOAdBFnYiqJ79hCyZk5DwvV4N3BdZOAbZVjx/OIGDGsU
b0eupCl5wrKBrDCwJ6cjnHwMJWYA+/KEwORqkAywYAGadhRjFpFN1M2UnE7pJkttx+8xjpPkNqrN
OTmwCYYEWh+j9/njGAtIy2xSqweIbXTTwsi57coTI5U1+WF8Oto9A2+0hwuhZv55IwS534UrkerV
5i4H2GRyT6FrDQx2wDn3tbkultREkIm4bWRHTOwMUAR+t8YtsFA41ZYz4QrL3K/ocKBAy2kLKTti
Sj+bl/TOcE2aSPOSQs3qFAEQzeKJDdXlLWULdwYhZKc7zhsOZnQq2NjD1je3yQJJcsLyCizL+aYF
9xddHANDu6VLqqp/6YIOlQB2t6eLowbGU3/kmsef+C3wj8R3l9PNj4LIgzvvazaRifsYrw07MS/y
rsvoxQq1p5JkI9ax9G3uzsgeu7N7mBN0OJhu08RhJ+DV7O7Zp4W6ky7JHQvfzUO/SN5T77ZK94or
EtvCvZx+nO9QdMKlIM/QJhcBu40S1PxvZlP28LiMT9lhHtjmaySOFMRkHTliyGIQb0oI/Q6vamD7
tv503YE8hBTZ3qNRTjzjm+mK8vuR1m+dL1M3ZUXhrFk/v/5Ln00pzUyre3FuW05+7xMSRcCOT5YQ
Z0t3pDBfwkR+oQU51+s8wPg8gnhRLhj8+8YSged5RYQAO78laywr2jfX9LvD+3JJi1HMyL9gi2Qd
sh8z/Mba04EIyG3g3DLjdmJX2n3zO38/afnjKZldm7+cEl3tVc0EVe0iuGTdlvj82aFdUV9vUBg4
06bfoGo+ffNb50/yteEp/XIhvrQgFVRMl2Tkkw7OPNNvFjmt4BqWTL/swavJYOVoLsHM+uax+TIS
/O3jWorO5IKMO13/0rg2rsqgD6Iku+NSfziv+6fBGycEcCCJ2fy2XHJwRy/qU8wi4xuvsmXfPMVL
wswbIrctKXq+s1z/xSEZkiIxcZFF5cvA+1ancmdFiuyC0J3NqvfxXvayXc85yYNslS70O1C+TrbM
HigIqSlM6gPaBYvpm3vh5+DkD1fF+u8j+TJfiBJLvMQKR5I/Sv50xM3sAKyct9iWz97CV13xMffK
IHIvSwSYmgPC3XRTnunhXfukl3FfL8b3cgGc+sRTovzQlhQmCxBAcL2SZfKQrUHB4Js33GKNRnmR
uvB5NvWBZ+mbCy392axE+uWzfLnQJlkOZylR5zssObYLOntu9WZtLN5zl8P/35P7y2/70sDPy7Yp
lfnMtS5njjKKgIa5AiAcbU00ZpDxzvj2I/7ZEGa+kVVDZaSmfJ0/FWYcx+eCRzd7ujwK780zsYIX
HtmWjiqRyIHwICaugR85oY7L1IPyzf2iMl78w1P86wF8uV8unZBEicgByC9zQXt+ljEz/cDNMluP
aISgK3rqtlfnghHlvno7fyaPk6N9wnl7H93Svz2Y771uzzo9Rw7Zn9UHlGo/J1bIyR++W/1/vhG/
3t6/Hu6XW6KoNKky6/lwgx6vh6OFxpOIAP6x2l2d7qG9y/fkuX7AJ51bSvT6cAasqPS4nPj3KgCQ
BAWJNiznJwhoFe0pdFCu/KSvofwp93wkV9so9+ITdI6wVkOjJGUE653NVsq4nzzx2D6cSydGR0Vh
S7MfkeJ1Ze7VFXwKNjp/v8bKP037Xz+vIcqyZKmKJktf5zx6UxW5xN+76gikleUdi6JM77dy27V+
f1uLDzRraQ42i1THAIq4HJmbQ9dcIToBLxU7G2rVT6J+Bb98pY+Xbqd1sptrAqtl7sdQJFkou2xD
ZFbm1CiDHOkdxSwBz0t1k2zaDZXczycCe8ISj6jmp0ukz+G8ZTrvZE8LU2oLeDzKmrePSwbEms6w
cz7kIa7DQF3A1Zj7Zg5pQOzoeROuo7t0nWwN/r5dsrcKtFX50Kzoka2RTbCJcnoAl3i+eWGK7shG
G+Ufe4ncHVcFzTjBw5jKxoxA0TDfaNvmbp44lrTtqFWOZDXcgWgPE8Rk1pL65N6gNpkXW5qdgbJE
JLqIQiWw7ucNGuY8z3yay038SFFY0nUYfInKOHpP2daG8aZwSUS54SOKQ/MHMuWra1FVke037x1Q
3Jl+fmBf4+Iu2xmwEPNFvChe5T6gUVE+01PtXNVnvnPfgTB7EdjdhMladDs+GD69A0tsH1C2E1X1
3epp/B5o8K/3pGEYpiSaVEryzxn8L2VBY6Rteh1lzGmMnKq5+6Vur+SgIxmZe/VsVun0fcb0FCmI
b34uHSkvGZXgvmaGyCwn3vZu9pwcaeD5dEjHx2TXLhjjhAL7Oeud8qunY3VBzndZNWDUEq9DiQrq
70fZODeGjiHNa5cG/EQwNe/kfm4X9yhZbHpPF7w0WwGitZM9DuuKdaWdXz9euogAy8yVm0E3bPCq
3ifROEYKoLGrmka7XBfb85bYMT3UgNgyo6MZqwU6BSvtSV71DqFYKP95KGiBdP6Fe+Ic8h0LJbyt
CbBdXf0b3Y+We4kUWHuEhTgFrGFxICyJXuIHyCFNG7qZJi4W2jgd4qb5WtPUZW5xSYNkL73CFEdB
dyXQ3oVB/Zq/K6/tPeFPWwZ1WFuYCrqooYjgsaHMPKpU2fRxVPdaus13JBbjzxZx9EZIKbjakvJ1
lZC0MtYGNJeufJ+wzyYIdI+JaU8KarKxDiZbgfzlshkftYaCo8S0+KN/EisH8+ycg14vme/vmpPO
1gJRtnN+0w+6fd6bDNY/zidBDRpYxG8UVnS6xuc5EwJktq2e6jfxrdg2+8pJD+Zb8SjR+E2fmhum
FD64vEXUeT93l3JaFfk35afyZxPwXz7zV4gPjPzpOtR8ZsI12BcTJY1Tf5XdzfRAhT948/Izb/Tx
Av6Qd+NLtetexy35IA/6wdobJFRs4ufojRUciTAhmnSm/n71Vn+aW7+u3ibaEnJxNFHBif37wrzT
bpauFQyuZ4mFvG9dPch2g4fa5X70hr0eQBlF8LIu1gyf73Ft3eVs2Pow3vesoqiMN/lrurqkS7ry
1G5VaG2lE5qLx/SNqezxHKiBvuzvZmUFdrSV9GT4xjPealfxobAPn6lvOhp1w0vyEL1W0KB+XE9M
pIq7eep7XbY+icyPmU/U/KILYbmvrTukugm3j+RKobkotz8Rnna+rHYSInRa/4UXix4WqYn2dLtC
UwnYYh7hFP78X23Vs7bm4dwduThM0Tn/2h7LxPUpYk+KivzA+PlhHsHDdvIs733wq8cpuKEjYf5W
0WurJYQoPPGss9mdscUnseQrTCRoZmuijTM7FLaWM/pEIz4y/nllAOnzdqY/obEOK17xyDGcMKpz
zhjeBPpdcaJ6ST9mkwlLtWp398nBoE25UYnsORFcAW7SWKabs58G/VLYdO/jHXNFFHSLud+hIEVq
eFcxgFJc2r0cG6u8QxXBO/9eOzt2tCYrcvo0XnoSuhzVN+lu2uqBWCvhRfaZ77jC4gJ9n5WpYgMI
wU5c6XfYcG9LdC9+z+AmskVelcO6Xgs0/4jP+2herkwWZ6ivflcfZZokGEymx/lgFc+4b7bShhit
O7Iq8kftXVjk9Pnyk5p5NVuORXPM6CfS1g7ldROYHh5OeoN0td7RYeR2TMKxPczzHtmWX5kg6zwy
dMPf28HG9tD6s3D7vMauuaahRGsEBCf2fefs0a0G/c7vGhGO0zGMt5dtZ49v2QsBKzS5yH97tSgZ
iE17mhtg5grCJMtsY2eviofUllLxqa9t6XPGK50/cBqVa07ZGx0ZZD9z66wNpPuLFZSpi5treixe
/w9157EcR7Jt2S/yZx4eeppaIqFBYBJGEmR4aC2//q1MlvWtYldX2R32BIQgiRQR7n7O2XvtgGf/
3TrGhxJQ9F2xQ3+x0AfvkSbUZ8Hmbe8JoFzzmt6ZT/0Xj446DeF/O3uaf1fweojWTMtRlmHffv6n
/TSZS6ftM+5mdS7QhJyMk3VO9/7u2mDsueUgF6zF0dlGO/eNyACMOmSEHpxVvmNo9BCeR5uAjA2X
Hxz/pU+MwZHdH1B/9t+hVX9t/B7yPenYKOzUDUv6pwdq6sApVIeXQDyVq4FKDVnQod+X2K3Hhfto
3oUfwXN1FkvMuu4De/M9vr2VVz+1S4wUa/lAHPq/YOP+ts7482P6rc5wvGhsmp7pe7tC8EHvuU9p
G+As57SnnhhFoxzT7PTWJT+Oz9cpmMMxIHhuvlBuLJ0vzAku0XO3v57VLPr+4ZP8wEL0b4emv6nH
PN9zec1YsQ3X+U04PacGSaUlDxMLMU7LBfIRfxOvruOe6brGuNthz6iif4npfenDv11j6m/ObH/5
/deS+E9vXd81xNY2/H4ckfreWCVrsa4eIL0eIeOrS8W6QxDOg97FDAiuzf9/LYP/ppn0l0fwWysj
lr5w5vr2Runnq8hEQLPBZ7ryWL+Gi7FGMbD2SGxc/fNuafzN7fWXX/zbFZIPdZbk16d+XZZClEdq
nT8VB7zOe/Nj4LxMRMYXRjn/9oz/7r7+yy/+rabMSAA13YpfXH6pT+4GU0+4Ls7ViuQUoMTe4SZU
kms0JUvr3jSoz6+ypesJtf7JtNNnj+BMxGgGEZDziJmKk+E5fGSUxbp5e5H+K8nzpfyRP7X1jx/t
+Wv5/4GkWSne6f+3pPlZf43Sr/nnn5XMt3/yS8lsSPt/HPoiLipHXyE8prn5S8jsu/9jWmiUHc/k
L1m3n/yhY1byfyzHRKssXZZrm8r5/+iY+d/QTUrfoapG/ux41n+jY7aud8N/Tnik0/qKR2fR9aPp
5yr+t7/cr7LsSn8eRbsjO83HezCEm7nHuRaIpLgLrf6u9avH0cjji92m3YG+HRVQBqsgmQGyzYk4
h0l5AKchP8bWW89oszeR3ev9IBDUSbuJdrLrX2C+GKeuteTJmzhf19CB5pL84rHvhm0l/OojeRoS
t39WbSYZj9eWPMxq9KAqFKsx1+M5ViUBemN8MLVqLnM6nayxjp+SuqWiT6xwFxnD4U/v499pnf+6
mF5fHPPaofUMy7hq0N3rHf+nxcy+2qXzVLe7YoijU+d04zlHr9tKca40PIVwNnqkG/F0HwmyKdU1
jTQ0msekJeeYjLlu49dowuoKQYIV+9OTdsH12EPrbX49zzgOWZcGD1FNg/2j6S2B0mmAixAS5TME
YnjKQxJ1pttnMDj/5YT/25rFxWVLJV3LNiAcSdOzfnv7cXV3hHsW49ae+eA6fXkyyQgty0BsZxm9
oX0v3+eUDocICMC2ZxQDmILXdVAxIZ/N8Gx7GUPsHj1NPjjqGPnhz//yXXBt21ScW0ybK18ZvwP5
E9+fVF5pd2v4CHxnN2OuN3bNpQhTAoZTYe6rtr04pIycq2tSaaAM/Thl7dfazP1NbSPzECZG6ur6
V/2J5pFT+S9EnuAC9RjsTylekgTojZ/2wTKx8+m+HWW1L3x/JEsQv6SYvbU3+d0mdlLr4Z+f3q3O
+/MdyNOzXNtiEGF6juLt+OtFViaGZ09K2hz5CmmgtSOfus0MyuyauMOmc2ituDRZgQ/Vj3k+mncy
n+2znUnYXIa2124Tz3slqe/bsf+cYiM71hMCnEZl5Z1quWLd1k8eRUrboMDZa9jK3Ls99VBi+eF5
6mPnKPBWJZuxLZDiqCS/DyOySf75id6AjX95oo5iHcT+hjCfo4n87WgSVpatCi/pt55g0guWqqtM
/RTjUHsiSGVehRNisiGw0c90u6CavnhNEH12s3vpVJW9zbIM1riwkWKKwDzGQS8OOkIV9s8P87dR
CLcErhGFf4ShpuM7zu+3BLQS07FKVGJmSJR6aUzoTEJypFJBEOVtDXA0QpNWpxbXmojbD92G4B24
5WPRj/fh6H0LdRQdft3ipCZTE5Zr13BHNI5TeifssHnobHSU2TA/0TIdydsMOQ1d1wEyxf+N0v5b
D/b6jCjdJRp7zDKmL93fBgOq8qOgHfOe6PMWzzdYgm01IuLqZtLw5uMIgIPlPGwIPWOcPFd9S2ZY
Np6ZXzzV3WY6tj5IfKeR2UObhno3+6GznYz5UNZeva7G2n5yy6ja//MbYf71KPnrYTNWVlJaPq4d
77frZbB1TS6pRO8fFvmdMBsqbtGfAtvF51p13UF4Xf2ineGgZDo/FMp5rcc84i/k3wJhYBT3QSTo
jqYxfNzyoyCyUDr0fWwxnAtr0McqtzYamPKDdnFS2xmCKX9wXtVUZ7AJ0IEM4c4QnfFiVFQaAQ2w
f36KNxroX28JNnCHe0F59Me93zeYKcrmcp66emvetr1qWUWx+eJnZzVMxiP/irl4kuf3oIfyfd9A
u2nRzMdT6D2wS1cE4HnDOU+Nl9H8t53hemj8/aH5yrRtaSmOKfK3ZSkv3NkaTFlv2eyt/ZClyT4c
8BBoRRekzRPzmDvUP8IqduGEIsoxS5wUboHmKQ2WqRdVGJAmfyzf//k1u40if3tgnKQcxavFn77L
0ejPmzJAEsPo2rjdjsTMbjHmNg/NeO3jwNpJxvMckIY+zQOAjEIZ067AObYwr+wd132A0iiPaRLN
q8ny568u4Ko+VT6YG1BLoz3VJ0lo4qlUKFx1ViAP7TPnKBN1N2lzvI99hZokBqoVCwnH103dT8u6
TCh6AzWPZ+0Qf/7PT9fjYvj9nfBd37Wp2i22auf/OoXooQrYuomlq1saIhQSxMJHBcq2Usb+IQ+Q
1Nvjky47JsMdgpXAnV6ZbNPkqLK9oyEXWsj8/bpHNIYe1tIogEvlo7GFylJc86pVBYBO9tMrURlf
tNWy14RsLEPlbZraRsqYyRywHo015sT9MtL0BjLitLMBNW9dhj+s1KNdMlFVCeWymKgS/As+vE3v
SofAPm9lCRWfiy57TBID3ZPsEND59NSjvnrT0f1kVoj5tbiE3C0LIA5rk2Rr4tPzT7soP2K32xXK
v3T9TJJWpU+uUeh1UEvE92UlkNYZ9skd7XGdKkwnwWSg/cwqel2tRi2osRMpF71zmtobPwrv4XUR
W541n34rLkE+H0IupmVqfTpmQUE0volpCk99JnaRO1gXe6Z72C+NIGk2ukkYLrT4tpzYMbeeNu5H
cQgfzVxchrpdqgoWajdFwT4iXbJr+dX2yCSPcOE1GJpy7Si4Mgc3hIg0OyiJs4DkeZ1F27oe6Qq5
7NdmTWtlMhdN4XDWASm3iPXcojVk2DKj/Y36SC57zmq5iF+ipv8GoilYE7u46GkjR5oGemxGPV4W
ZKm6/hrU4EWilFyVyC03JnSRLJZnDnMb8EMv0va/tfjcuwKEQIirTaGcGqdqpYwOnIwGqNZbM2nb
/vcUibbBDYNvgA/99ZJLmmIXu/mL5wa0yosOM0kt1CK35c/RbF5lSUqRINqhTBo42wrhcOhgyPLs
WO4Lbhw95a9xJxdpaR17OTxL7e7Yfe9xcKIO6yyadzEa98E/OAm4TvuEyLVprFVgECNuhAVpkSGX
sBcFZxeFZRsMamPh4YVHU6GV7T5UI7uFY/ZHN02QGdqbFHIHmDkHtKzDtKBGvhXDnWxQ20pDPDdW
R3u3jCBdCPM9sGZjGTWA9TTRkaF+mCY7XyLsoElvFR8TUdtFjxpMN+G4K5JerY06YVZb1WdljW8N
B/+x+W5ZEyp9u36rWIyCDjWX1Z7qys5WgBReKiMkddJ9rad5Tym29g0bCViRk6HT7qui/BYmHeX5
2L2FqewZv3g7Z3IiMos7utMpGikf80A1CMxFicAtnrXeciC8lW17XgR+t84bTs4taPUsggDZBcGd
5hEcGJQZ0YyZy5HPadgxiyIKeSk6GqizgSO9wJrltT2KTh4+rmiigbktd2O7llF5Fxduvm0U60Pn
zF+8NGmfnew1tsGeGkHNm5cyW/a/5CJ6sy08Kh4V3MK5plw3zndOpFgzu/B8pTW1IqjW8eBPj66R
7qqysOEpjvvRmAl0KsJ2PQJC+pqdZST1ty7Li3V3TbGNOCqfQBYe4tERSzGE6gIOBIdDLZtdHpAr
WjW0oZpc2s9Nm2046colqKR6V1/PLEntPBvXhYh1QzxZEWgrS2XupwRalDpxhJ0LqChsPGcY9SEx
S+eLLR9zS01vRaSMo2cVoJ8G0/nSRyMNvzgpToHRW6+dPSwmtjAytyI63KGDjT2dBayU0nifKYQF
gLdniDfuyWyLCoaPK99JGuaGr1V1F8/EmIOgIp7dMC+ei00+8OuHqfT6I1ibtwas2knW85eySozH
sLPko6srazmSm7Edg6MbhepOq6G5CFtOJLXqF8oE3DnXVw9C9Fc/9eKLVVnjvZ+PiIWT6HW+btRp
aDYLNvnh3RUxxjM3/T64iGLLJjolE74H9tPkYA8JcII2VA+NR6+e926hoamtnbFmSBAY30o7g3uq
beKQs/OtxHA629z04cy41u1XTlCXh1506CgHqz6RD23GA3Wvsh4nlt8n2qwmCey0sxLEDIVKlkni
Zs+V2cQPdYL7xIcR1c2Gsx5ggDwz3jO1VC+F5+07pxj3k6iZpTbSf2uH6JF9vv0hDHc3lE1wjCyr
WLiKiPmQynYxc7GeZ5PQJ88AXKu6tD6ogEt/SFMuaytw7uexKgBzkkbDJccmp5PsOfGMV1gJ+psd
gSP1SHG79yxymsMCfFAuaJvXmVuc/UAdpoaVYSEHDHzl6IK3mk8guSGSZW750Oa4CfzJAm2cW3IL
fmrYdIxtO5XhxWwUgGCOnwef485zLkAtXb/vNTPT+6xTq4qYx8Ugg+ZipWVzGaI0ZuaAowF+A29+
YqcnV/jbTpvtvVIVecUeth0d1O39cP1exXngICPzzZtN9ONl4a/jKvTu0uuH22flxk9AHv3nG/Us
sjXrA2rMGWF6oUt1xRvGl0rOf3yY/YxJmpoYFl1/YKgELXuRAl/zZnTPRTWdlFVXjJWZdxlRGx5v
32u5/X/99D9f2lm18lPInMLfhE1j3Lsp2209mcZ92aJf4ejc7uMEYO2iH2rOAt0qiRNyXa6n6Cw2
KB3KXK8LTgd3iV09uVXenhsYl4WO3HiZpVFJawcvXRWGGCuKEb+2jtDFjCp68Av0n1WW6W1SwP2r
jfqhFOxJtzPt6Me/+jZulelz04rzGFTlu0jkOZlza6ESLkQZJPF6cAO55YU3UUGnKBuJMOgTd/5w
O0BQ3Zy5z8oasPpN3U6MTDgy6eUv1vUI0ef3hvUCPaJ5sGx7vot1DJvKjUlkQ6Lkyfj866t48PJd
xkkAlBmLhXBMrnMySYhLZ9vvXademIUdHnSPk1hP1ZG7Jk03rgc2LyprTK9BUR1vH24/Nq5/x6sr
YFIl4lO0w7rPYPTPvB6hTqLvQB7NDk+Ucx939tswiPw4xLHLmab+kenBu1RFzrnbsZ8CzJKZPaUa
+C4vnfJD80UhwknCKXxKSODA4fVrJSqsabwPhnACQm6FZ07JWF8z8kdV76gXCZwtF026dnzYtq5p
lgsRVub3ecQOQIX0mMceo/2cI65frdoEsJZKuM4S0Km2ih8Zl8hFMbbUMH6tqORGBGtj1jwYo/sy
OGG+cAFdH2FkD+e6e5lv5UMjUqpes9NPZgFZzhU5aCxRhuvbchMU0Q/Ov/TKOsMBR1k9FaVfn7zZ
3hbptaSsVHAIbLaIODWv0NeBvmYyCfi/M9XKAIp0L5v2xapbJA0tgD6j+tl3ZnKZ+qhe2ZMVwC4n
ZHxkonLpEhvAXWnKQ+EX6ZNhqY8wjoudBbNj5/TmUzto/UWUGNGs2nic6SivxrIv7uyMtJnb766A
zByGokD8JZ2c0/LQveXJpRj78GCmFgZC6cWPQxBjak6pHG5f9mH28uufm3lurJPra9a4c7ceQ99c
ERLQc76Mp3Wqy+IcNdEn3S4ifa9fIeqZ19GYW/tCgO/NiVVesHP5B9MbxaatE3OV5V37GAfZozQ6
hzktKfKGx9Aq8oxsn1r4eMfoS+582jKYt0WROjuOjdG99jBXmu26EZ0mxNZczEkUnWsLHq8quv7Z
4DEwJkcAFZaBd0fz5o8OWpX5qAhM59MCU+o6KYe+DiDaqma3uHsYySB4bNpw71z3h9gEYPrrqcts
iE6Dg01XOa1zMSYs3HOx540BceEoBGJ2nG3tNrfuoCFZdzqnrXLdUHs/y/HWV+ZzP3rRPrfDeFtW
Q/kKK/G+ySTOvT6PT2GyZ1GHo8EnFlgLmutylyDbCyx3eOlF3JxrbsqF4XLDwAEPdlEi28cmzzfg
q/3TwCnfbbU+3z7YVnz/q53gGkiPeJQc1Ln5bC0vUZ2FW6tLMcJV9tcYWT/Py0u2PV22pdEZ9VFL
WoTnJOrloaPruG8q/xO420F3X+rBjN6bwEl3to6HpVvVn2k12Zd5JAXCDj10Y8H0xJk+PacW+F9O
Nafb+0+yz081nEu3Va+1b093psSsFUzp6tZe5hRnLmSHniFN8KYbEX4UXVrruM2wsdT5cLCtEczW
yIRrrhUwfRb5lR+5wOXaKeV4Mtj725e3y/P2PWMW1h6ICyKUNAC2agoUlHPScO4Y+7dhJiOnHP0v
ZbYZh7w9TBW2YN4Y86Xgnv71ZV206UMTpg/DAK29CYb0+e8+o3XxYme5e7ztwWbnITjVVXMcedlV
pB9CozjbIX6CMEG/YVe+fiov5vXwlQw2U8I6Zc7O6fQ4ZxR7IWrJc1ZNL7EpzPvRD6otXQy0XSou
l4VwrZdR5Cg6ot56GYqmxLIf/fHZ7afnX2tzWiE/MMDWcrQys8Ov/nFSJuOaRN1io4s82YZg/pJN
adkcQa6dx6mvvEXVJaRCDAEUXkLl5HrYRhmHjLS+YkJDbZxymb1Boq53kELcc1Y27rlvk3lfmOnZ
1WaP0HCKi22Ud98t9gpadpTCZxUty05ioq2YLylY6WyQVXF3+57qau+QYBtqpmo3xlP1njF84nZq
QyZDRbZhmoLe8Dp8mQ1KkNyMSTaIynlhZBWkVy+hZOipQkrK5mVjmcaJPmzzaHvFByXxcEjrhhmG
jygkscM7cA+j50x3QTf88YHUOdoD1z455wlSyu3px61PngN+28IpXPqcuJ9G1iq8ZAkWsig+JPMw
feSlzFe/rnBqxoe8HdoVnRpvxVHAO1CJx5lTvBVpBAagEj9kVjcLkXjyPNlRvesL7MeTZnoySjfb
hLFlLIpKp1wcDROV0e5W2YCnZXBjFEOMuO5chXF5KJx2rWrtYgWk17CJpUbB3vozvkDzoYJK2DSf
STY5R/u6dSW91R+KnGSKsJbfhpHyMJ5KeahcT59zIHc0UDJzV0rbAT8AnLEfSPVILY1o/jaPSAqT
1Xqe/Usa2PV20v0V6iXTu5lhCSnAI9qlgnCATrhfrP5Hn+XRc+7py2xUapsldbJJJh+qRNuwTRps
hZtfTUtB1GN7m3cNXhwsWgHIMJSaN1RZ2PaMay0f4rvuU3n0Yj+/pEab42LTxKhfzwqhW7ibwYzv
azv12AcxrxpDP2xyWMwf6ZXjnzFvbwv7Ja7HaD2bCGFboz2lum/O5Q8pivAb7QPkxX17GiyXfqEd
kGrbwSqCTqO/sQnOK6/x74oqwp51XW5EKwiySC3ky1yP7cLJe45uBTdkf32oydg//Rrhkb+R5064
DLyEnFwLNelt+JSpQuHvsNDO0dpdNCVSYKtXL7ydP0Ro20/5gPKnGI2DVUvKehMCedLFAY75hu3u
9mrJYR5OdYH+1FbT0+3UKWcv06sZInaWFATc1pxoWzeJQaxIzPjqmlTSA7G5XRBBnn/cXsBhhqGQ
t/BGyCzBmJYVzfrX9jtH5KUm/vhYulcoTlb16/nWhVZxuo+q3gmOiS5WieEWgIvGBpSC45+Ze7zm
RZswBx2/SVM0j0Y6WadOTI/aC1HX1n0NMZ1K1jZEAZPb+9lfv5ppQ6JEa3Ac0YI4+AHvfBfU+75u
xN0o08/AoA83a2M8jLe36Tby+3XpBMVIOFCJf+/2X9XKpBjtSMAMLXP6mO3WJ2IDx4ylRvlOyMxm
CkN5SHvdXWwfVaLjwp+/YjPjJH8KCvOxH3S9lV2AkmdW5tvUxkc9eZw9hP+cBfNBDbCJR8BfR8sc
xCt53eDjg/Shd+S09t3aWVwzP49WXg70O+L6LfmZTLlmQ2TSViTxt0oH8UGHjbUOCwyr47Xzeqst
aEFNuz7t1oOXsormIjO3pXorHIrFwXAIX2jgUKZZ+JyzomwEg7LD5DJxDkF2Mx7A4D7N8/72We65
8364fu/2mSjgW7jNHKxTSf+rIl/xccxi/Nm8tdteEl9DW6dh4WH/oWQjWptmbpS+ROb1lzOXW09l
yfi3iWilhXNzGFpnOvndEHLP5nJ49cPA2LdO39Hd/BoFcn60g6jep6OFbp4laEFyr9zfnqeTtRHy
5gTpczW+3GasgMLvb1vQ7cOQ8JvarDzPTb1mKmmeQijLW5JIFRkHHSU4vfK7qjXEwcnFRt1qf9e+
94s4pYqhXPFQEmxqhOWnqPHMfYqPOsgb+0KeUk1HJ//gVTQvogf/MUEQo6iJnXdheSAzY1+fZvIh
10OKgfy6yJtcERvXpp2FDOFXzdf1Ot0RQvLDI8Qd0MFB0DSIvU3l+/kyDzWdHgqJVwy0ecIoOs9K
cyUKN/7js5BYi6QkiaJ01XjIYjGvSzajD5/Ks2Au9y1O1LsdRd4u8syfopvlpox1c5IlZRS9qLss
jdsHmvBIicIRPE5BOTHYhygKMjzKFseqKXsrLQ1aAUQvOUjX7r7rowGzjEOR1s46qbGY+Rs3zuoV
/U536dsUd1atcJEOz+EAIMfsXlnkvrqxwFJgQlNrpN7ZVfToBVzlgUuXNe8tmrnQlMEJWDUNzkFC
2EDhntmjQ6ZIFELrrvKVYVKI6jB8Z+g8LVr4OH1mfhV5DdlrCvbJtaFhDnQLzTD9Plv5wSAlxlNp
DLmrm4l3AcEgvBlAFsiPUuj+WKM7KfRO5r0BKdqhsGKwju4TvHmvt4QKY43lK0iR6WUU19g6WqLs
3mFKClPMGl6Gesl2Fm8MbdBwi6Z1VQY/Sh7tupKDXo6o1YRId4lRe8s61eDlgD/5vtZMBcanwSwv
dSrig5EtRdAH1FqeWtntehKSGchQ2quK2ZQH5iFJib+oIvwrVDEsToivMkHzdiLzwGmbdMdl+9WW
HGyUCI1V+2mQYLTv7GjTNo17TI1FHTBR4BBIdJxXrY2g23aBQU8qcYkRltu4KrM1aEASmq9pBnlE
ZyXG452FWG1EAoSHHv5+/EwnaWx6piNjpPK1W79NCixTwBW/qEW1teMdHZbXiM76LIko6DrauMkM
7NvlzKW8F+oEosbmJlt5qbMdiyzfdL0sgPc3Ly4qCemP4m4gdyPSgQcjKkPJPMMjg2w/WRhzVPSN
ovcjaKJ625tfM8GOJGPnZHk+2KDUgRHAv6Ps6tfBdbdiqvbWR4qXsxkZ5OT72s9SuNNoqGXtf6lp
0mzbKfhmt7Cc7Igmdz5DV6+NcTdb4am07e/j1DDpi9qtn3j2io0fmaYqI9Lh5CLXNXRx2W7LCWs5
BiaeiHEoHbRP2nfDjQzL16YhaSVs7xpLWft5L1PvNYtsg8lRSphKbImtQMW6CDnD+Xa6o+r+nEDU
T2PRwJCvTnaZvWEzPU5qeqcRVxj6Pvc1mmUrgi8H2TTIum9G1E8r4TZfY0u/mNfGeeTawcaDVl9k
hL65WZZuImkcKiN6j8dg2prTzKSOlz5rgmabif7cx/obM62niYQS7pWODdELhFgkZvKFJRPcWRF7
+FeibUm7djban2HqMhpqqj2BEF+HqPzRhkOyFNBe4QGVI3bx0VmqUJAhnPs4pAdzM3sRE7wxXiuX
BY2Yw21MolnXR9Zzj9aJyLNubdflu3S8fTvD96bqfIvrmnyrpH60MthlfRg/TXm5cm3/vQpalNOw
/zML5pfR/3SKjVu6wEYMZvujbSMdjYsYZnz6LieORF5sbqDHl3GAOtHInxxCATgMhUDF8hkEWbQ2
iuDJFh1jipCNahoS4lBv432dvVQ12DKvMD5EjDFoIJeqSaOjE2vMVGre+xad1bAyFqbJpI98e5Tu
Zg3zRwd75ZXVVqXZI/V7vm5TmCjJRHk+0skhRs5n4Ona8JqIk2CDQvzdZt+5vcMFIxEq9LZb0EgG
dubSdXfHdG/Y1vu+VeHXEUkJdTASN1FFxCHKfcZ8yJsFQIfq2lphQEXi5tc4yuECNCWdDjv73qsG
nGEhv7QDUOR6QuYPSnFB2/lVizwkJCHZkRB1gmCerZoIR2TiJAed518b2EtmOkKnSIDz5Z+dqhPG
BiWkxcZlUKbKZRsFKczf8VArWDNW0ze7Hn/i0JkbM2QCRrfIokCNdpz0XuShT00D5lkGJS6p1g0T
I6IxBIF+6GEYJAEabAWkiNJZ56HJwhQl/QYhDdM5+pILH31bwFhplSK3mcdsNWfN42izi5aW2iYy
sZcFe3JhLmJl0bidnqcKu+A8Fh5K/z6KA65OnElZVV3CGupAQx9pVcoEwS/4hCEj6auJR2uRaRtn
BCLNtWl2XAbD5Fxi/2LU1k8JSaXsOptXBj6a6ODSTHn1nDXmvmjg0wmPZ025eeepB6Z+zS5xi0/b
iz9ygofeRx0W16J5kU7JdCD5dVo3cQ8xdKDeiLWNSafp6Hvmq4y3Y+0PsE4UveMKX2fgiBc2EtzU
Rg8ItKWCqZtdWZTiYagZwHiJlAzaonGZpN57NCqxqkKgsoLJsFtV15iLD0is1cpKIhrgsjS2rbY+
UiNfqivohfUQwKPDbkcj1kG3U8zkhNlDH29Dn5kko8uhrrdawXwMeh4HJ7u7UlQA0gZOFMr1Fn5I
eJIRZ9/BcC+biizRasbI6dKsHrvotc7Stfaw4oWN+17HioAFM9j6VJEzLXFG2IZg9AG20jV/2HNL
sgNOzzJ3Euw3eOOERyu2K+9D1J5Ly7+L0kGedKrEmjYAggYfdokbtDsumP3ci1Ud1c1R2pW3bttx
K9sKOrT0j6kgXbtMzcsEDH1mC6Rt3IBSHPY8+m6p5wAkUV+sY6GLzVyOPzpCjPreO5nJAGxg6EEw
icBYBlZ8Qr72EBN+xVHX2PZhTxyaX5qHZvqIQ0bIc+idfR667BPoP2kPO2hAVj7SsssmYqIGuzy1
bTFvtD3u3DzxV6meMH20HxkLZGBTb5puymTEB4YXZuoQhVewWwUeZggJb0yyde06x6Lr9KYt69PA
UHE9Irpa8LovixEk1dyNwUokwyf8ukGTaaPgaMe5050GnDwMsT+YiLbbunbmhdn5mybGc2L6KeQr
eY3QlADtq/h+VD4wS6s82HHt7EIfv2ckvxWpiSu5pDs3p0xZVY8Sz8xKUtr812bmhYjq+Fve0J8w
EBgmIl85AmDVVDUp9fawnP3qIbsKZeYpPPoBFBst4lWShXD4fBcA62B8EiKuN34vT/4V4J020Q8Z
GPeJkGJrFsyrdczBz2oDShwDtUol30af44A1camSsNGQcYx6kSNfzejWGxFazBUanAhyIOmuMNsS
ZxV3NYtuObHBSgy31WzsBnbAbZaxq9SO8W7les+uHuyqaN7YCUf/klJ4PY3lM2rpUzH7BrEKVY6p
kqNN17CdFgvtXelwrcDhzqRuJdRnWCZfAX2A70PBtvBiOkQThVIfFxBl5iTYuH22aaj6FzqTr+Ug
82XkR6ewk+bS7916NV6J85NM8q1TkpDm+y9zaYyP+TMdutdpnM/Gpg1bzv2B/dD+L0fntRw3joXh
J2IVc7hVd7OzopXmhiXJMgMYAJIAw9Pv13uztePxyJaaBM75Y+Htw5Bt2l9cblDf4L3Jv+KY88EW
w7laAPYiTTBuD+rfzJeGiOyNiN3XPpFED/pEBrouRy9aVApzcp6iDn1yQN1c8+FazZ+8XDZiFNYx
KH7QD70z0yOY2klix/yb9s0v/frJackm3LRR9u6att/LetkCUsu7wR+RhTXl5xJipw/CMDl11kxT
HKtHaLhSsqHYgkJ1MVcOEd1klLF2bbOeeEkz44ES89fikOOceCRaYY28q3zMs77mH9tMUNYS8toU
ut1qNo1qooOBK/LAUMr4ag/PdZ2drbz5rOUDXQifFjjcVi/EECQDYWJ14AKwsIx6t7Gm47zdD043
UnVVnvIxMZu810SRRiMDRk9x2DgDME8DsqWQqE/Bc1DlOGXh89TBHb7j1TU7Ut3r81V19MVWjix2
TYR8ENL2RpJ5J5dS3EBV+T6MKM6TsuD8jHCgecMfABXCC6shPlph8OnC2G4EbNB2dhbKq+wP26Ns
ZjTzg1ywcszNHPDTI2kzCH0eEBPvipJrpPSw68vij8sle7tubn06z6S3iIOaeCCBRT/CTpDqlE3h
oQq6577wJzAk6l7CzjqZ4Hl2AwpwdNEcuEPT3MWDbi8PVStSK5i66xyay+xk9kPQMdexnNAu7YLg
rC4JXjoqbsAXDLCMzKEgfX5jOSNJoOPNOivM1WvA6U3/7iwZDxoqJlnQBLaCMC+TB2VuoV2e36YW
l7OEMVpHi8SxIt/1w/g++iFd1PF36SafTY6cJCJsNEMITwc0TToMo4egL8lxKon/cAh3bI33rdfk
LNaRpq15Ydu06lPefICueVdvoCQrzKGg/IQMwMLZe5ym12BU1yB5sHqSlkfX/xeoP4Kp9dA7Ppm1
U4i+LwMH0uGSKjcYjpNaMYc3pzK2t1Eeo2NyXQv8fkotesPIdBoIXbfyi271X98gyCm/REeSJ0cQ
yZrSeXPjMvXnZuHxIlQmU5ixrIrCMMJ6vbUduHFja1cnNelqx2ARRItX8FiKV48JY7XuELgjvEpW
VF7F15xnqJHdicQYqb8tF1ZzRdxXKqzDpR+vm9EO/lkOutDAzAuVqS2WRn4JKTP9vL/SW80xd3Oi
QsI5ZGGsD9xvuMu9/Bs+hTIzkjgL/2cIO16A29dzl1zzmTlY8TJvExbrZi1o6rGHikMyaW5KIu+x
ifGaTwhK4F7MZ5b3xXkaaXIYZ3KvQHfPCQIO0D08vIMKP+ea3zg0CBbU51IuNI9f+rF204wUk40K
btF61j8Dg4LbMOQMtav+ZCbxQZ+YuusZOzfruD4I4f8t5eyktgZsVgVJIyMBZ3XS/M4V80ssF05W
ojXHpXlFz1CRbBl+W0H0Xzk5b0GG+TqxZXB7z3etXdEh3pKtPE57p7CXzcSfz1WUH4ob9Fy4nPP+
nDRbWzP0llSPrm5g76K8bPbetMAhTBRRZe3zUi0k77XWlg2RU18Nl2FU/O5y/nECJs0pL4gKRt3M
3PeJkJRMY9AMkmOnO7umbbSYoec5ATvGdUk3t+3ZVlq6uPYH2R1L50MbbLfuWg575WHV0ooLebX+
6wa8qYki8eH//9NnAcp6uxp36Mf4yChpC0qcPuFk8ehJUpSnBiNt7QRID+EQJLB2EJpfBOPUzjlU
5/KO8jBFaFpkfwjGaTp4aFpuE9VdXoYXZjIOK6CNSLfEcXmEekITqmQBeFrnd9B4cB3yeW0u825g
JJ1aQvaGkDDHeS+mnDnWafq0nSpgIYe8XYdmEWQl8A8A7K73ohcJK3doyvgNBaEVhTaY8v14Y/Qb
ZJMMOONpTQinbSu/TzPn2nvetr0d3m3loaPIQkoClb2QIkFU+UBRdlA343a4ySV7i+u38wIHEfV/
nZ7Uzu8pkOuqNR0i3rupyC52I79ap4vuCvgecqUR2HoIvGwLOPY4Fc5DF/vJXlXlrmXF3FDXw8xr
7+1gFQerjp5tV65ojte9J4lBmQouUN/GN6uLv56j8GUX6lW3zys4cQoKRwl4I09VUL+Vurv3MlFg
cU5eAzvYmmZJntE1sPBMeHV9tJyi6zIQDkzQfWePjDbMFDFur6fQW/bTrq89tmKvIFWr6f5VavYA
ZuYIied/0ldpnfEDUr3l8Xx6jE8NMxgmrWhTI/JGc4qnqf1T3frdxvx5rbM3Cjt8YlxQA+poGwgi
+gF9qevyKOMu2wibPBvg1nfqq7Par3ChZu/2I6qt3N/PtSFkdoRoNmJTwiMyAJKxUbYdQ0WItCtc
dzMU14aKzv3UzVSCWpowyiT+gpAWi3ugXRctipU8JjX/x1oXItJzcUHfCbdTyW24aibj/jC3TLGu
IaIksF56OdAG6ruPVi/f+5wkHDO7Ytt11X9NVryiuiMKeq0PMst+KKM2aMtJqo75zrBM3CEuKw2P
XV3rc+2SjIGR7rVNaFmfkk0yk/HY1AYiq3O2LXeH77kXWlzHi+GOivMq2ACt0JCbRP9ZI35bkb9Y
xTRe3ALcVZfuU24Ag31nuVrx4hPEinQqM/rIE0rJWB7VB1ZVGljbXZ2raC85F3dB4X57sf2ppwGl
tE3EtWjnS2ELvXfx0Zm+2FWRppYi4IKR6qkf1ufVHUkgoIXUJZVsWy/Ebw9F8CynDhNUxoA/eT7A
YGduUceeYWqcvV0Q19ydoMWJyg5yFtHZRuK51nLf9fpjATHT+VTtVEhVaODuED8TTchteljwjYg6
cvaFTfh5EA3Dy2+02v0LxMprInvKVJuYLg3LObjRCItY3muEXWflBK9Dj25yYPzeNvElGcgfF1hL
TgOLY9Ak5RYZ7rnqA3HU8EY3Y47cZb5Lq9Cksz2r0BaxAkneUwTqZDv13uMiHnLI4m6lZNlMtEGU
LtFuAuTcG7x/q77FX+cIYiSDfiWI8hUyf1zKdk4tn3+KErKB6F8ivCocdnYQ4amNnqbcJxCbxfRU
cuFyOlipwJOSBsWnQGduJe2Lm6D9yXKvPgwUWXYtEUgBi5xMtErHanq3a8lCNLZ/HVWiM8pWF1F0
cWA6ZO/CWqQjizRZme+LyWJmReRD5Rn8hRHPWTlYyCN67vtxDC+TDA9zzAVfjVEDv+ggRRIkpWQW
wnKgujVCiiQRsXU1IP1Sx/ewEam98N5T0QzC5NbiUjfU1onEQ502kI854Pxgtf8acoZ7xBFja7pj
G+uDrzJat5d2O3UBWUsRAu2yksteJWDh2sqpSmLeKWgvfuzk2OA0IA3cCg7+AkQW1jHBhuvindGH
vli2u6sy4T0xNpwhkHVq+uC9ayghd9b4tXZR1eLlZpMA4p21NqdcOx+maV7rkMuxH7iTwjjfVN2c
7+yBv04XAA/5pfktFDlkazM9YOogPB1TwVZJRaV2gBozhr9L7R7L2VpU+ih55El8Cb7WKqOtmztR
RQRla+k8IqMCLhXLemh0+Gt77nOS8AkJkhhRgc8lJZPklCQM0Q91NP2EyPCRcnpnZTRaWD4aMow8
gqR9TVCvNe1CWleXVTxmfvA8Ri2x7PZ8a6Nmc8DAfQsGZUkeWgv9hISNLXpWVlihjCTAcCjW17pX
KFdoKLWiYt32djNiRHXZ/8Ob1ikJkVIuj1qOGSHK2YNI3NSJhhBUoKVvtQufVk1KKh2ve/aEMk2W
ZKPcmkJ7szQ7D50r2o13JijzmETIBiSHq3AQwpeJXP+MWdPcTpa3yXjJ3h+QCmiPSOB8CnYycw72
hJY+scbHvPoRNStZaA6VLI6FMNUrIvSrDMDxVUUuKmbUve6X7jho4hdZNGJqaXlQFXbol3UMU1F1
rFymPQFVu49MJ/QO1ObZB8zF3rmSGBq6lzWJmW5b6ttMc+1mL79UfrOXdhYdy4zWFml/C6Rb24rx
nZvRe+NRKvA5529TBbddevO2LaQ4Tr1tdhVfY/rNazi+XBRkYkiGVHoNC2gHTZzYk5DEUZe9/aBi
Xs7ArOW5Tp4GW71ghGZb6jlHBkGsUxODA+VEfVEcu/SDe4805hiBmpaj/Y8R4rpIKLO4dPyty2Z7
5y+5g9OjH09GUg3RTPExucUakfS30bFwDnMRAOU4RfgnjrPXvMWYvY7zhwBhTnnoYehHe2vZ3WHp
pqdsdNRGchPr3iKGGCsx5Zh2OQ1n3IZPbQBmEgl7PbYFwtihij6JmefEt57mpTj5DARp01ErmVe8
2/6wIjwpeHOod0KyqTZYov4xFiTbIUj+9CjmWY+St9htc74WKWWWIianBRQc6cf00EUsqzrqIRLb
GQksyC+lKnN9qS36b4OWUXsUsZVaSOL7HBuW3z3TO0qzYiUJPcuIk3a6knhc0MFtqKsYEJspcWkC
RjQXg2qYrEDFOpqB/RAJI5TbFJ35jkNjMScAh3pSvfM4/zeYTxgB/2vVj15PqEGOBfQs3a9IOEuK
iQnuKQougIn9llHhJwo9dQdb89egc0CLwoLQ5vZL7MgDQhgWqIjYOZsb0sxJmujgw3GJ0OobdZxF
91cK/6UFwTtbAZ2uUf3kD93wOOirj5xrC2f91PQAhj/T0i+XW7F7fCcbWqOKbKg3pVdjvimLx34O
IwqJ8+4U+afJJHdNiWot9AO+VPk8Q5zC40BSz5UZb5MRPIIkZ2QevsKhIzR4Yi9bhct/St7GFKQ6
IgY4ks4uLOrvRYl9VTb88CzlpzNxLk3PRj9kHqHevXnAY8ljx/C8wm/ny/COmOAxbOjkDQJkJor1
8eTnyK3aNUYKbjADlpN1xD/63i33WnbZY+M7ehPKiOwbuoFU+V+XhU+YdjiAZrxDbNyULciq2kQt
KZ/UNZ/KpNkvVrmdULagGf0uw0Ds61bzGMMypElgY06Ia6rev27mqJuK3pP7G+uUj/UPTvdjPd4m
okbvvB5zUFgOASsCj9wkvUutostgaG4njIEOWyOBPoYixbR2X4U0ejsxlbr+Em94mIN9PY6P6Ja2
sexS/pYU6MRTeWBmTxdn/s2Re2y9orTPd/yAwIuq0EfCKQ60PmoE6Qn+POzYeMfPke95u1BKcBX/
k/wdRcQ01SGebvaMBlRo+JazXdxor0vTpb5UaDFEZ15mOiMs6r7rAWwYveV3V0KLJKNcDrjIBiia
4tn3KKxySgziZc5duHDBbYxXPhArsfVL6G9jvdjCrv4M1peF9PhOtPhtpqhI4zkioYWwmF3QTdnG
1jpEWMYf0Cz0U8W1vhfrArEBnbtpbbs4Bq7mGpqpr682OBGoLzIzsRDNS1++rFQPb9wG+mIdYRmT
5NzmxJzIKXI3jm09A2UVqWfrV08w3eOWuvpDbT2EfwFNi7Q1XO5iOkCYwPW0R8uHvivgJtSQ8CZ4
SfdhVc/eSq2Puu/ja1VqoLKjF8uXBJBi77s8hQgKA2/GOFciXWE4+CXVYJPdZBRRw+JWl1ymjXMq
hvBjNT4sc2N2ES2qbOpMydjBchFfAwumzq7inJqGmye6nUDEoi/LXqjOyOyz7qOXRCzd1pfjV1Y7
J5Rn6y62eqqhqz9uXAVohTy+iSTaCMakP/1SXteKRqQVD8swNXy8yGRo7CXiW6OC5wH/13l6ODuq
fm3iIqC9GxoOgcbWclZ87s2aZsTbJomi6hNyrqt8ZLV2bIBy4LqLqf1gthPs8WbYVdK63Ihv10N/
Aor3ICMIiihcT8EA9O1RznryqzeIMVag1UwXMPZ7bYVvIDR1CoHO3O68RtOvRFEa1g0lGX1+p9nq
99rO7/P8ECwjPj3KpGvonTucYYgbKOSixHQh/L7mG0IotrITsWDwLXhpsVCpE4LaHjHtspEka78L
opEwQVOmgvBSZ+m3YU76AHUJhbrVYE3Wi5encZgfRn9+ZafaLnU2YRz0ObEC598oogss2r3XL6+B
W1Pf1EGaYBHkia8x3/iZ3mW8hZsEXbaP6cIvVgrVR/b/wPfswwBwbFQO2uFLh1XQfiG14is0BOt1
0WXBEX0XQthJohF1GfzxquAU6fzLQU50impOQ0uOu2mtHxIhaWdicrENGDECoT9hVSPjVOAmdqf2
+BB9vBgVkXA73zlrv5N75eqL53vvZe1cE8HRvFykko8rTbTHvqfUYaWiY6WnnDnsUdY631G2eF9o
Xe9qn4Goji6BwEA1A05qotf5QSMaddzivwF9syJaBUk9Oz5M0LVczaOe/XZPxgc6XXJV14CClnCe
hx0TIN/7irC3nMGLk+6ZYAvIU7L+7elprJz/qrfK5nfb+foUldGrCOdlP1O9Qn5Dc7JXIlwSdNXb
yCbSzLX2RiZ7ga8LiyxuXDePv9aRcFqWOoLWSIwhdfrFjdanJan+GbIhdgMQcVnYO8KqdiGC1sKK
H90qWrdVDF2bhQXmagFcbtn1tu3fbr5lRRQOVVdMTCRJ/BF+7ZFc65OpIJZ37cyXEV+P9sityyMX
qQUXuCnB27oSQG8VR8ICtpyBvJ5zdewCoWFixl1ksVj6zXAYCpKBDb5SxmxCkwc80sp+UziSC68/
Wy0WT8RwDE9V/haqHER50IgSzc+wPHkx6n/obA0PLOwQ+KQNd1UhAG4IsxDEMOuuiNKQgCXGVjyw
r4VL40X/5rnzQ+I6D+3oEh3n5HQcKqyyyU3MY1A1ATu9/oQz34a9Kr6xhdhRpQi646B3i79ljHOo
wBoMPsezINlE7SH5LPw431MujBl/4PHXT5OfoUnRRPlQqAHqOCL4yuJ1P8jxo6qBZ0stPoKm/2fn
j1E8sQ+MRDi7MnVEsK19tEuJCJ+GwbyK2XkPSsS1U1+zvpVnhVjCKrOPOMp/20AFKa/eCY/nWUcI
Evvklfr3+lCAunh2cCPqswS8DdWs+2C7009LDm8EjNko672buQ7tDPgboSP+fPKAbYcUoHzFRcuP
xourYqfobijL6Gy4lNHrOrddW0ToXPr3Zf0pynhb+beBIZZEDWoUH1zDlFOG+CN67/S1ssWyiWUX
1Ud/eyIotr49n6cgLNO+qH7a2P4FuPqvSuojbHFBUSLqBjlfs7Ts/H9djvIc+h06NXvm7pWoeqUC
ZkQC1JPq1gXXBr/pGLgnDuQ7EVLawn4OQYzxy8qhSBKXPTnaVUu1a2Hb/NvyvApctiPQvt/n+2H6
FGWLRnPN9zGC+02+jGkPP7y9fQSecl9z17zqavjym/wHHVJqqv4h74rkJkY+hNSctNL7l405OCAh
z/Gcvdye0kqFj2b5R0ADMrExua7Mwouhz2pmD1RmfJ8tnOvU2FjAS9x6HJI1bdskKgDMq3qHw/cp
zMHZCAWi2jFRb1FVPOIdQEaD7bhF6vPq95qeQNDnKKxmYFlc7y0jFjKZZZPgWoFEKv+oGHElbAXB
jnV8N7guaEIIerDWpKWZBoMw2PDdJEy7tVDQAIIjxnOK19IpOMb95tmUU7ibm3I5usUvYMrbGoZ/
h5bf6wKnYdLdZMgz4VGIS1guOqp+Edb+17pAOfOMi0yLvys328YukoeujAi8VfhSSxNinBppGyqK
B774QzwRbmplNV2NrGOEpiV5TpwjmZQ3A6cBNFEt1Wn+8Kuq4rTqku6n/KmM2AGmhHjCLHz1n/zE
zp7t/jvCZ0oHHYE9vp8cq3oetmHZNJemwMyvDLG8fkjMMSvOHbMfMIiT/VshkVNphdTj+M2FAvRE
vhsEm9uhQpqQkSkAh4uYcPDD47BwVhrr2i8iuFtXOs9a954cAoKLy+BdjxDqiXW7EtFtaOxXPHTU
98BCHOrHMMB4nskJkqv9hFq7m6QTQBYwfHkzIHrpcRg3Iah41jHNarOPlu5QewuVM5TQFOJopmzX
ypzvqZ0JCqGHqiEhZjuhj55t8VcpFmJXUTkoliCN3GeEBMHZKfR9NNlX/gXJqGbokaDkFjSw/ZAl
oEZVQ6yxMPV2FcV5DAcCBUI+4eaDBB2gseHbiXv/LmQSTwmU2Cqtz13AejXx+uznGLkO7OChpMav
Gbmfm6WmMhQ+dFsn4a/M7BfHqr86Dmv4MedlwiZ154VdQ4JB96Wk/5G0B9kTc1bqqdlWwfwfSSeE
/oxoQ5YMzQ0BUdeluWF/gmBYZ236c7BG5EnAI5X2RxRNhyFZ0jpHFMPmeXByWVGVbL6qFnuxlxW/
2Vq9dJXnw7p6x76xR/Bwg4wLKfadTZHklHWPVvATOfVPPHpX41lbu7mVHwqEvw5tf+hCo9P0zL59
naQIDjyQxbaxMrHP8mbfZWwBTsRNoWbgLgknFxl9alxbHvCKlTu076/ORLrD4BFQaPQNiz4tgDKt
py5aK/8+Qd8rcHvvItdJJZzZmrdnBwcVxzTp7MkFTDPpZHkQbvPQe/zlm2GIWYSHLx5A/BQ0hRXu
TxD0C1gZy+voimMnwdqVPEwCGDYJzV/VcRsJFjAYOox/5hQtzhVwHP51oSI162l5KJP1bvRxA+dr
/ad2qxR50Wtj2DuEMfilLa6GhmqUAtMzpE5EzaRbvi/2sbyx631hk6yL5+ZOljn0jVXbd5Vie40H
FK0W8kjC5fI7x5mvPsc/arT5qyzyiwNCIjzqaAdEPoqVkDLCkuYut4627tydVXFq/CnfS43LZfHk
7ZNu7S2xpudl0C0f0hLB6mHqDTSh4t5sb/BG3QcxwlxQA3kS07VZunc7tOwTEtt7QneIfwvkSzhU
HWVzqFTBojAbLW9FBHGKAHXa6dLvt5mdNYgWcpLLZoFuDF01GtVzkgcJ/YjdsejKbIthl9prXX6W
NipmL7cKWNzgaRmhZbJOnmqlHld5A9X5undj4B/Ic8ohDRDwlcI6B6JGaaXetPoK2+BB4+xL9SB9
Pqbh5BPTgD6svPjrSJSU53q7JWoeQJjoGlA2WjXgjq1EF37QBAiwhEEPrMOumHyKn0g2gTP9QSGw
j+Ne7lmMURs2OJna0KT+0PMi49HEf1GQub5WnLzWK5Y4TrS8mDYO7shdlHzXIykSiCjPnsKTGWQ5
EHbr7Ju83jRNds/2WKVZ1Mwcst1d7d4MKrS1kTt2hpseCRqfP92qw5V1KkattgvPJcY7tQk9mhqb
cvyqHfNrt22RcuixXi7Ln6oXOxQaXzGgFp8Q17yvnpzMP629fe1H5s+kE3tc7oRlzx5/Kaw59gqo
ddPSzhJCw4QkTTg4jT28ExzFw23OCKkGySWuVeFSGRd+CgAEQCkbqXt19rHHIPBLHiQhRigo1JMV
0O/niZdoNmw/QKk79BGPrjQkioTqv34dnyfCC+HvZpSH67Izi833613DmAXf0xUF6HSpodm4ejNR
9LIjL6i3D6Ypu1fdr1QLmZXenaJ+n2JtUhNOJVaa+hxMmDUWXuyVmu1OxKSzuEwpXC9InHx/v04d
5ZoWX7wQ4qHuENhlNccPIsFZ4laJA385LY6Xb3L5uli0dPpjcikjVJJznPZW61yWuPi0ehStvs23
gyWO3O+YqZtXK26aN47Vl2jo6YrmoySSWFSr3BesJLBvjIv8Z4JUvzWpADZpicpQhEazd+8N+W6M
qFleI4/U2bVBN8gAlDUxOvyMRwSQtVdRfq6ST3LN2F+TkQaFhT+hXvSbHcOrkXIptn4O1zM8iojc
tqiA0wS8S4c+uzkxeHvIHDzNZZ5tgoKcnXVR0SnO8ZR18WW+hWOa4FZ5VYTPcTsS8VgrpuKMWt5J
03CQ5CloND+KxIvvjDMdk/AHfxF2dtKZtlGZvAGK3/yiE4q0HveI8ovDbGIAh3p4ckuMHnGyfjs3
ibJSPX3Q/kAjdkmcGaw/iSx+cely51G9cZTXTF2lw+n2BNrbPcyRw3QHjuRwQWVgC5zIob0vF168
qnx1CIZS0zleUG27Y48FlVGy9cNTpr8HK5kuixPTYhn+Y/SBuPdasqNkeIwlP5hFYhTSrnjrC/dS
xxaQ780hZ/enpfhDaF1+j36a9wYf71xgSkDcjuZJtXSlSv5xHFZcXoYXNFfGvZouJgiuxFSE84XN
kTDyXrhHIpzSvMVLSqzDPUcsLWhxVIKk1PhkmJnoTwfINWVHmyOcBMLe6M/QFNFdH7cwk+Lqhis8
gJXvCLyvSDQYCO/gCBsy/W+Q8Ux5ZvgaWwgramSz/OELz15AGg5hShZF2+tLRnZh4jtMkrTtInjb
MgU0CDlYgIPO/omROI2z9WVsVJXx1JMMD5s+O84X2VHqjsjra9hiipa0+toJ/HhR0/U5Z5RTCVpM
A2by6sYh1W9hvRKW7vFiyAUcaAbOQAjHfbRechVWGxl0EbjJ2RBHvFHdipI+V99WQ0pOPM0/5JH+
BZNGFOX5m3jM7M1KQOZpIf8jWe1HiQ2+tLsPx1Ec6Wuq/OivsBCsIt3qSCmcQMNRALhdQ478eNKN
5qzMlHuHKmY15d96zmgmNtl37CX8Aq5tX4+0c0cE7oeqeYAA3o7SJ7hJtPfoGtgnoCPzGGfdyg9t
6JlvLMTEaZbpjVxd+j1Mm22mmRws28lfwqVwD97Nj9PHg4WdFEgnizKkOsSE3ikilxxhUwJOJzn+
fzZyctwG7LNgq+tuVQjoaRqdwvAQDeM1y0SwK21mYqHG59BSjBQLZ/DkPxI8tKlU8RvH1btM0mCe
yK24iyJioMTf3u5eqmKkdH2of6uJXHIrs+/DoMKvH5x4PPdJ5z7qbvgagTiW9j8BEzXPYjd2470x
5s+8+Hv8BBdmh8c2nz4E2lCtbbDA8CE27nFxbxOriq65QcmuypebGaerWZatGodcZ0IEnpKGD/0R
ehh2Gqv5nGdKgPwo/nEttUVJt1vK/JSjvrFUnRaCngl7Rc+Ca87prUvhjgT2x86LY77VxCtWFnvY
2A8xWE8ChaALCu13r6ZojogimSOjY7t03gkqmuainHa0PqCzvGlPo4MIiEXaalY2LFL5Cpc00boR
2xwgluV4JoyksTAFJg9+bJ8CO/nrzDZ6/fXdulEfS++vx2CM7oHD95kGJHAUM0BUA0YgedqPluaP
S0jEslVTH7DuMRboRh2Mt/46Kp01rASUHLsb9Jc70zYY5Wq/5JTQ5gsmRadibgsce3NbFqZhHbat
U/eHONpFXtLegCpnOwv/O/GGp2gZiGGFH+TFUvI5J//KJ++kA7njEWdS8miPtBB1gWj5Wx6bdJ0L
fWAiW7bjsIl7fVMRHSPR1ccsA7dZ54FyWX+kfHDFj7O6pziKd+EtcDn2yXKpzMXKaG3SLg3L6sUT
Orl0fvKiqNrVSSxenCa8uIbxVzh89MZpCSft3c+5Q3icZ2OazzTiKLRUyE1maivk8lTboFZRQr5h
TEaK34h9kzjJNvGDu6BC6Sy79T6q5SlqrdfMV9cxNshesPMAO1Jw21l7rg7OcwXE0od8VJS2PAm6
DgJzay7Prdve+6tzc8ntfjpreyYBKgFV+0mAqrYEkeY706eBH17CnORZKRHY2jOckLMUH23g4jBY
XXxNi0pltv5qoochv0baRMYWYcdQU9fdcskPjU7doGQ2KJw08krFE+cu20yCiyTYFW9w9pxMWDz9
GaqHvulA/QIpfPXA+dcoKncQhz9Iif4JRZpm0yX7YPhtO/02hAsd4UP/TFYPxmAp9xlJRa26kjb1
yNnEqhOwi2vq9lR/LkeGZpmbDeawP+2Awmf5ZjqdzvVKtM4CS4O7AR4EljQKgwzBvnMpDJ6AOgh+
hzVEZdJUC4q/EFoNsU1I7BTzrf2nmCMas8t8TXsXfCi2UJtDlgLQDj+Mk/Z2uhHQUU+ghKg/ATYJ
S+QXiqkAkWWCyYNbdJ8eLlnmijvzH21otGQpI69xTT1vHeEqtDu7SBuydtyQv97ofOiCIRVL8F0S
J4ab+OQarI85h3yIKeaIYOSezDVCH/P6OCpmgWRqi3urVBdrVVYaS4RjcTVtXcQH+GDijZT+e5gR
NcQf7tmvuP/MPmxTgBoYPnIBoM6/S4Ob0Y/L8s4JEFBPaINaMVxq7XbpVPunsQ1T5Mg7EowoSiK1
0+rtNG/gPGqXJkKHc75d9XqZ8uGkIQevQkLlMplSH01+qz0SthIseINxwHRdftXMB+w278Nspq0Y
KoLCsYkTAVhCP67VUS3uvirAqTv2+k1u+cuW1lCTM05a+X8BopypgefDwrEV/BXNgFAcuwg04VrX
e1/yhLTZB/YkMEBelv00uvu6L3BgNWIBrODSKzM8n4ZST0DulHQxrIQo4i1yHNT/iDqPJVmRLIh+
EWZARCC2qUVlZWm1wUqiVaD5+jm8XsxmrGfmiepMCHHd/fjQPFR6OnqOAY0lbfbRBAuHfI9vDVja
RudiRP6rz30NCnKB+buVTyWq/JxixXQMMluxHsgv4M1ZbI5uA/0mmRn5RFP1ygV757Txc++T1Wae
sk8JzARdbR9ttFvyT/z2JGaZ63JF3bmNiQx3QOdrAmJZwCrLW9DPI8E25fb72H6MxqI6yMR6zjyb
SZADDmosnEtsVCUsOIcyep9iIgc3ZdsLXmtegLgDb2g1OKB1cmwsBpy9iWzOrBLjKJ8QtixydLTL
y5nWGZkmCzWr/wzUdPDa9jWpia8zHOa0FgQ3ZeeTPZNE5xJ7H+ick4bLtMZPcQ2M4H/wMOVPSSGY
RlktB2X74DdZs+8JvUNlfhPZ0F8a9Z0PHJfJZScYcN3Mvh+RNHHNutSYCXrlc7XNYrnLSt4FzJrj
TlshHDC+f25iD6aFpyifi/0UjJ9JNrncPt6tkIdWzcMHxovLFNEyVs3NnSvtZxmiEhAN+unsgHkB
obBSMzFofaBjhQc5qK9QQ5NsW0zexsNMsUOveG7k9OGGDDYqu31oMguF2I7UygtNTHp5tg/MiGKN
nqlGMchwFcTJa8LPs+okAAvwEQ89k0wMqnwIkXsbODW8WxTW89y6N7V9U+C62EbzINHGFkG3mDE4
c9RrortuKK+5b1yUXS9Wf6aIJW6FLHS3/KsuaE/rxhm13lZC/rbczvGMArOPXI/VBnz6xo8Y2QT1
cHWCzl8HLSVKnTpgJiFbPFOdPVqJx00AZ2LlKO5kOCybaj6k8Wc5NgFrIsuYxy82cVVgSwofoWgh
4koEUNN1f5M0dA8c1lZZwprjeD5GN987cW1aWWF9GHAc7fl6gaWPiG/Ymxaj0FIJPycHArEuA2n9
kIzoAVHOXTdOMae4ntpLOd46ROfxMBFiyoNxV4fZI+vlvE+akWRFx5jDjCgnzvqTM2DS1Tm3giAt
aFWxAHvXZs8pADMSCo7gr4cLiDKBeBDN3bUuwgr5vqN40U7SJW0N/rzF9UaoI9e+XPkwFnBl0kS0
EGgD6dF237/VafA8Jp6LXznCOiaKw2DR6OZoQVm71ZzS0rh2o8OdKc/qA6zulcXYaFOBsl9Vh3iB
3toOpjPLgvdSMbYpXK49bR8h8xcE37QDUiQONyYkzsrRDH/cip5uY5+GjrPH5It2p/xLE4pDbDiP
rV/TxYMQwO6PmzYQqL5elD74jv3AyJtATwI+QMQlCw++SMymZRLcRRwAyaTXzX1QseRWpU3bXpjV
N6M3PRpL+Ksbe+rWx46htWHupw5urIFzhkDW0XCwqunc2nlOE2yskF/N5Y+iQfgNK83d+zLn3qYx
533nS1Qg4d9XiQFBpiDgJBJE/5qRXHCdzLh84iLt5VzJ63SEp4YnSE5BeWIqyMQOBvvGmfJNZxQf
jjko0J8U2HM1pezU4fJQZbt6jCFzz92t2at3RK0HAt7JuvTriGwXn4mdfSRe2R41AZg4DX/6ifAz
G+Yus1i68sg79lOarZMGm3YJYm8dJDdNOP+lBdNZxeR/VRtHNHy0zCL4MmtgUV0CwsV0HgRNB+uq
7y9RgI84gt24i9nOXTyuZWNzX8tpZGtTTFnUlmuuZm4VsQ+YSBqOggqQPAV2e0RxvVoAmzGWlkjA
hL3QQpJrMbiwnSN6gVhCuJYh3bTKCji3JV84RMMbvElRDZg+axwEOeL6EJf2XRITFHc+LAK920om
8zKyPnDU9FeNowvoXMZLGE7makS1PTID3VRLqtzEZrAaXJDQ5vALNDTaenhdhljcjk58EQkJSICj
K8nVhGNp4hFpsH18omJbhYpb75j4a62mS96AGGal/IGn/iKd2YO/S8bP0vNNUQFJjpTEaeDKNwPL
yNaN0j/PxSIE3K3e1vWJ6UADldSCCSHCY+hUGt2OB0gwpgwdBquyYmpmTpchDu4E5Didku9G8Kfu
QuU3pVKAnz1x8lMgg+aiW/Q0NrD8ugmzcNaKJuurzzajpph4EwnxbZXmj6FNviQbsP+68a/dNrsJ
KD1T7VNTJDg3NMUeaZG+5xIBohW3rJLDFjvx09wO33ZMy6mHjVkKYAWzCm6rsheHJue5ibz2TZvg
0ypqMRYiQcpijVGmhgTiEVBGWCR7WCkDJhmODWMK1pND5nocwPxazBk83QC+7K5WzzhUFxD7VNp+
iRoGkqweW/Ifqzm3sBdzjQPKgGnKuPNx4K61homcZMVJAqnIWdE5spfYlNlvRfjHeo/bXXfFHcDT
TSfyJ8Iz69w2xpPbl7D3ogVflVqUXGL0XH6kvgZB2nstI5IInKKvIPiS1SxCHORV4j5UHtGHoruX
AyMNP2WUYg0ZnahpymU7QQOyoPP1iLCaBmvPeq2wgndpDcWQHB44Kj/i5ch1juZHktOfnNssxzdQ
O+Bvr51DUN3PkuCVIRVYVfB9E5SKDDNXSjFej4NtlWgmEowNniVlICLswfB2hFANBcWTSbjla/gg
/CYH1uS2Noxv/Li3Kpq/h5pLKJ5V2uJwBa8yzA0Y386F7/7hzWI7kkW39eRLQ/BlExXqq0wDrNPK
3AWasEnDQmb35iVPg8d0rL+UWxFVo6g+zp+1ugWRjG+84vUhPH3tU9ijrRX7u646yZI8KoLUOprg
ScR5fetOuCfMPrj2hYGnJkvOVgLeL/Pu4rnC9eJF9wn/ssxBp32xmKG4Z0KlFDGbkHAWQ8ehjrxk
05fhUziVExbRV0boZTCcunJmeuCxPZaCLvOKsB4kged8Gtr94NMUoHumY5Kp8UYF6cdILmgtE+ZW
PWFH112QqVFM1hlExFrimbiVFPAZnblW6NRXMkopgzQOB6RHu6L+Gduq4UCOtOFcxpL9eAjij3Zs
kTf7o8FVs2vku9f/tUwNEf98aimZ4cdTtZZL1CsSsH/6yrqmlvEFl3sV+cT8wLt/DCQn5wV60c4Q
t5U6hN1wZkOT/VBvGnuCexhVJC8nXIRtSfsIlz4slfF8nrletnOzdpkejUZ/soX+JVfwpPAudFP6
Xbn28ptZnSIvSEFd+Je0sycGwmLd18FHIwjochH560LqggxP3NWKnEZpYTpym4WRUkNVrcBCzPmj
mzvtUcEYo4swUPwKzy9wZ3vlUxATwct1tkPcvCpUBQE2w6kg4rh28gI+grvgtQHjtpGB3ET4NJgD
wnoRJUSg8ODy/6wIyikMAEwXOvnLaJASw5DAxs+U1ncdB2ukCuuapxVBriE9ZZAnc5GfB5NEbaNr
zET1bZFz0AODRO9uC9Qf300d+ybDkemmKaMvg9laTkQWJ/A5tZ8qmQOow2jUVwQfUCaphA7e84ne
ROzcN2EVXQN+0ABDh6FHzN6U1yTs/xGx0g0+yjU9GP0mp5cEJ3Vy7ywECIU5NgXykkkWlS5LWaRH
6wqv4RXUOUJT2H4V7ALtXG36yLw0g/6ducAnzkB61qp9vhTn15+SHz8hEUVcHn6SzxhZBV+laG4n
39xhvTz1YF39vH+bkzGGQsw+Z+1sx6O6uiWo3E6uWIlmwuFYaAgp4502q0tZFXz0WjPvzR/wBgCH
qTmqRvQQ8xxux2S4I85zV0eskFpbBgUMigQ9vQlESF0TMzPzLNQcnksG3mqvgpZls6X4fEACdPaG
XEJoffzGaehaZEwt2daegs57TqrR3FbmFGzJU1DW5J362DzK+cWaumPmexEXFc4kps0Edl5NFnOV
KIMh5OBQBLF/xxHmXsUjE12XS8k0HBsAe2Otgeq7Z9uyrzEBgHha0PtCP+VTe6mM4ovp8b3dnnM/
ew5qfQoyHx2eUQ8kN7zEr0NHxMAQh7Yed22NdNHau1nT/MCPgUHzonPnz3E5VqPBb+N4+Jyr/uJ3
2F1auc3E/FTAv5AT5jHTgvCg1LawU+ZA0bdvjK8BkHnTMvjLFBc1PN928TCytk3pPcGPI9PLIS83
VbloNL331ETxxeharhgBrhhULWPaJc186jL1zCf+nDDzHQ0K8yr4amuRJy8Opg4oLawfbvU+GpKo
SZBDq5olvNx2fG2ZekAI5f6azJgqyUPWXjNuDCKLg390mmaDc3eTh+DfCl5Tc8S9PRNTUUBXkdiX
H86kiVV1/qUO3HU4M/KXISNOj8xb4nlvzuh+BH7IqTUefous+LI6b9wkYXw16/cR9gHlIeu88Q5p
k4u1srFE9+rN7R0CplDkJC05ViHPoF82qA2vfq832o4RPg6DM++mYHgO8vIuTsZDT9DGaRXF4bp6
I+WI+1W8gZe6lGb4TYJzWXfVHhmSEy3qALYkvUEIFeX4Uc28j2ZzMVF+eM74FUOEpuKGn8t1CslO
wQAjGjnjBJhYrCzjw6+BwA42lIeuLMnL1Zq9zdnGmd6auKlYE4+NB+YCA1AUGQ95AtsdX/kpyWcO
KKn1ahjD+78PvEeoxo+FxTWFviETdAJ7WS6og5c2Yyiygoj6z5oirYJAnGse4u5vhsYSJuWjrDOY
e6tkILU5RrB2pcvYbWAJ6MhQsxJvjGG+0VHLbIYssYiSY9Kj+i3f9JDHH+kYPfdcsFZVSwCpu43a
bxtqEvGbYdMm5Ysl+4PpkUGQWERMRNJNN9gAzOrqZOfFQ1dSlWm7h7Af1mIU7N31o+Qaz43cs3e5
aX4FmKpw4Qpnp8d2p1AxL7UYb3As4RGu1cAAOr8vS1jcpEkxMUhjC4QEKZ0MT4VLq66nu6DLibtm
4SVqh93kA4GpfOPZSBBMXSmRqvC5JvdpP03HWVdXCXiSU1y3cyTOiX8TjqHN300ZbKNI3KoAKxlz
vQtaz1fn8wIM5VuD2pR3nQsFyE/g1lvADbLpCUkr8ZqXUPWg9N3wxVuEIC3gYFK8h2Hwzo2dPYHE
cdWLaRsFHVmDf3Q5iSV0PNahc59EU0oJ4Foo/zdseGHKWsdrz5PfhoZxwIzgOeXqsm7QWlNgjaK7
RLZHpYbG/S1Ecus0O63Jyoxu8FiBk2GGzAUqCn6oVsMEfuZWTM+Kvdb1eEB+utQ5lLs4uh8ynW2M
YnwtnhrHOS4oqKaDaFE15pklG6ZymcP+o0wCWSb9NLLivnCc+uAmD25Z3A8mxQrzXiXyIkfva/DA
2Y2SgL/8MCmfo8GdJ1oJ/II8sMVYPGXW2G0sDawlpRLAjOpN1VrPtcqRYSvIE3TlnJSB8hkVYHzx
DePfsZ6q2hrOjoOoD0mRhumcQxuvN8aEMhYnkYuOKWv/3nfV0cPpCxGWehmUHv9owyeY7Rm0CVjk
ldVzsMpNik1bPh6IndYNhtBV4U9nPeGOgZJE7boSB3hFN7YYPrFfcd6M9G81PfljwjSfYRbmivbP
SUMw2WWPBP3YMtVZR2bUnLGJmLX9o4zxiEcbTXBsaixs1W+NQXJxw94OBKVwukKv5+fAIG8hlORL
vx8zee/fqDmiFBsyUDxbT3YzhrueVKatryzLOOsjTov6K0JN3zRsZ9uW6feaZN5HMxO5Is3py9A/
9B6HUzKsQT/266wLbhwBI6HzWC64l0OPiPZZBnuZoquE5RBfVhb8RZJHAsvhahqZaYYD+liQMqJ2
9CnVWgFhAh4z2cbj1OrbXtXGns38PpnibeSqq1HrfmsZxsfcZ2dovm+Kgzbpytrluu5e4MgupVtQ
9Kq99IbLIBRppLw5B0N343s4JhvdkIEgSrrKkNPnwdzRVcCZIrO/pihk48D4hHUjW8WcLNZF0Y1H
txCXsqbvB2X1wDeQmlwVpZWcWmR1XDN47izwi14b25s5PrhOv2fFzFa1qwkyAmeKzeDPrSj1thHT
9pbB3UlP1kGZLuCWxiCwLRlhydp1bs357HdY3qMp3ggBMYKnir8DTxMnJJMoJ74xzr/vRWL9VsLO
zrkY6JmJkrVgmr8qHaLXaGWnyTTmPac+ylfMisg1th7paszPiWT6BxIJWzaCgzXfjOwZFC7R9U3v
hRHnF2yQGIpQvIAhMNJgn6GwZd14rXPhmH6qPVoUfKflCVfDZ2TaT21LLkrobDHFL2zKqyCLfnJt
DvymGpBkvGEms9femcM4MpZxmw0E/L9mGndlyN1QlPKI0HXtXfuRB98CJmyRkM7zR7ggX6Vl7iFD
MFjK3XHbsZGumsSLD0RD0QfaW2g8HEZNGHekuK6ecTXNAD7oZN10c/glmuy2qYYE2xhFnQjb6ylF
2gBd+i1xTEjj0DUUHJFxYbSc3LUdjxelyM06Vv45Nrn0V8NS5+XIP2GOz06MPs/1BMu0PhoEdFdO
Vpr7yovO/ZQdiUWsG9tobseg32mmwBxE84YhFR60DLNOwem0bGqmtUUgmQoQTJZj+QpltN83VE6h
ZyEthgYGA115G1HoK2mBp8YzOJMMyKmJjJptGd0Rp0QbMPH5G6LnW6+A9vJI4wdb0eGFA0mqt85U
t+587UnY0eNRJ5suerDdBRzF9JuzS7+VCIR00lhwC+Bbq66+Blk+s6GNR8IiJU5Bw1jP59RgVBCk
wzppgR+0mZrQeI1vTOUU1zkfEQibrVwsgo7EoZ4jG8SqzY4e1D/aJ5BEJ1iQayOrHjrIXnBAaGJL
moJfzx5OxIyDTu+4r4kA+1GMjdz1QXRldvKoalesp71Ze88xJrl1D6aS8tEaWzOxBc4GOHyG2t2Y
fgb/BuB9UAssDnggtN+ALyeQUI0DcS4ni3ZAAGnRWCCthsHSCKzYz61ka1pkgLPyNmsG3Leu+8FE
3SYLmnLukW3B8BmJSJUeWCKIOoO6EU1HKTe+tVWEjTaaiMTRgZUSVa8fHBtAHf2WVkLQqircm6qy
SO/4zAx8lIwhze9tj1RbqfrPEtfskkU6T8P87LX2fTfXMDKCXdt4zZ7OwL+pD6/D1LNgd2/I6PfW
0IJuU+06mESx92wKfaEbQ8Dn3fXD5NTjfxoI0waRfigH/xUnLUzGPpLrao1m5zIYhkoDuwJTTtn/
kCVgMIZ67/h05GGSkjwHxppDXcof5/s7dFq6wIgbTw7cTjIL0oPr6SLq+w+yxpIfsdJiFFeIrLPx
Z3v1p3A5UMeBxnwpDpbdPPfsUZtettc+ChiiMfwfmoFAr7ZIpoW/JMZxGsWfrYDXwt4I7ydsnzjm
/6Bo7VWdnMZmuKtp64JSln6j0PFpyF83y69569YoQfMn3sJwZ3BLB2yWxPHGhyh6rwKUOx0eMm/8
UVY47KUZvVoxn25kvJhVDZ9b+eu5hz+mIZ6tRG30O8cvuCiS+F0tDs5axd+N2d4XhqCMmeh76zDq
wXHl4hV1CZaUPnF4x/7ojeCsG56uEM0TC55464jqhRl8TZHimqnRDVcx4yKcteMjviCIunufmzby
XzPz1bDhNcjs1eSz62DMR285/XHnezGWCHVtvM/p+MCSQyVagFQzCfKaIzMcm788wxbjhAEnE6/+
dRzjk60Tsqn9rWc17FpL8lbY0R676VvBACG3sGQVRgcrgzWuVvBJVfcs2xl+CDJnEL5bQfPUS65s
LisDwWis3XH229QZyHo+KJ0CBuPG/6whwQRe/PFcQjdf+S5OO6wJ7zp2OvgM8bbNl6HPCAQqdPJj
Je/qipdLj96+AJTKgKhlNpqwHJAJRI55MuP6rPzW3XQ+x4Y6D3eOyMO16wWfsuKRoTPqz0G452vJ
T5yLhQ+31R640RF44TrD3s4jcQc5QTOrl/hnwUx1BTcJIx3XuZiPoYeDtc8Hf5eB+pqWW1DNHM5V
1YfjDlTeuQErRBDs+5nYMYZHzrxsLtCfmWvMMxb7KLotEjffMGOBrWjRYjjK9I1CJr6ZCTm46sZr
a6LDK4/9kcrsZytAbprYR1bkX/8sSbWLigmJkw9YR3vtTo9OOO6jDnPBNHsoU/cRl9AdPW8YKGTy
aZsIRnMVv88LU4/JHw8pDII8Tm+U2zFZ51UpcDLmXn9EqHrUA0V6si/vErfG/Vne+gITLeIXiWnz
J2ANGyxQN7OTYt71KOuiifgmbSqe2/jQAe055d9ESN5FRww2cReJAE0QBOMc7FgCnfiWcpCjthni
MoxnmFr2bwvXHaF/xZLw5IKj5vDAgC7kCJEGyBx95SyuCX+Hr+7KxW9f585dlgE0CHjKhjkAlS4J
6/V4+/5deD1qzBF7GTkZTAnt7isfo2NdtVA6K/+gnWHcwk9cQIoMclBQ+Kr7Yk1V1neX2VCzmBCA
DrPf015IHB8fcWrNO68hRVW372Wsv/1lB4rELADHzuc6+8jQqOjoYm90mQxvcUJdCdqOotvg3AXy
UdMuY8ufUFh4M7zsNgjPVM5QUjXPKPJ2s09g51v8Kcgi6mgx5dwBVP8V8VFn+DPslFG4aSu4JO1w
stqHiYeTmRs/bLJyeae5rrs5k6aZm0nU3GFXPzszDO7Otkg8cLaMiVAw4ba/Si5evDRdy/wmD2+a
grLkrFEkPPIcWJ6BfdjNx/tKwBbJpATg0nLcCkn+1hyKYP8CbV0EWeyTEWvJGmBLQkiMLw3/rUj4
7gx3wOYV34x+5OyG8dsUBN6NZBl/Cg6GvmOgqyvWoklmz5UY3vU84pD2prUXDdioRmrYM7wmeAA5
OhIMhH0X05IxKixLTXtTpHG4nezilcj4xsFas+5e8by/FhBA4P+N0aYL9XlyEGsgf4E/rDtw3IjO
POto7bVLVgBaJimZDPMCaI/97MK16ZebE9dCM4CE7fnM3LsE+m/qykOppy3+1Ww9jXa+YbXir9YY
c0tiRK2sDpqhDUdTHiqYZYOOt/lQPSgoOFYa3kVR+ZnUKec2XX1DyJqlr7bKTF6IUM83hM02mc0N
hAplOCrUNUwJlpZOtWJtGkzbZUnFZxW+afo2ryP+ctsxHhrd/5ATn3dofe2mlbeUdeebYQo/mYm8
KP9n7mGtDgHmuNCUPZUnZA/GwLhzTcQ5i4OUEO2zaeqHQUXc95YsmR3078uiIXMogVPkPmZJcnXC
/NuIzJ8Z8OJKpAhayEmti6YedHbHLO7V6hmUZWCCg3h4tgnib8Z6OtRZ/ZOBMtsWonxwdfbRebFi
aJrCLKRra5Oq4q0ZhQOwrPlSDHVx0IXsj5y0FNMDr3i13KjZeA4Zph6r9zQ9UyA2coRKj9H4abEO
x0V/T+7vDWvgKVhm8touP4OcV0JL56VXI9uT4VGQyY0kUe4pbF7txRE+laMLjpI50yKzIX22a+Ak
yU2Kpduci9fCh97IkeQrt+tTUiDq2gGilcd3ZJqeveZVpHuWx5Sm3txMblNaW5h8MmzpyS2pEpQ9
t+xhjgus4iBdpIgfhM8YrrGyzzGabscmT1Z0znF3nd0luJVug5aUqkixMdUOa2IZNjuZOD8UFRX7
iEjclLeHyYPyOjUkRZjzk/14igX0xb78ljlcsNIikVHjA3M7c0MFBKSLon9UsEbQIb2HYGjfGib3
YHBcjIFrVcUulw6eRAz/8bpuzXyLTT0YW3/FyPSvosQzLfqKOhLebA7W7apH0YZTLvi04u+CUyFW
+ZI/XetD4wJPRUw0k+LTbvS909PvERs/TQZVhwnJ1nKQ4sqqJ0JYQhFyiVs2w/CtoOj9+y9DpPCJ
aqBwY6GYm9ILEMrqTuJeAcaMDzSubkrBlT+d2M2CuX+ljHHr9BYZ17rG5cuPlgJa33MeR6zP9lWB
t98Q3heWrk3SMGISLtcRBk4jvAAiSiiFXDvQoMT8RWflGp8WVA5fv2gwyXbT/M4t6v7yg8qKJFqY
Vh+KI8JmlqyzRhFs/VJcdIN6j0vf8ExG2qSYLRfOY8psL8O3DyEOd/ryA5vSO5Tg+Ik/WPzutLpL
kegz+xQF7cu0/M2hVedbWxnuxu03UAhWvT0/lkR6oNehi/JQnHLQWhMR8W0dWw8RdwgCyUcl4JuR
mPXJ/4i9ULT4hNWvw81x5Qz8DIlLAktV52wiW+gOG2tkV+YUjqvEz9ZmJV8G7PGMCIerp9FN9G07
hh9kPCHESfHd048yF+Cbglzhahm7V0AwW5hibLgM8YygEXubmslAL1RFpGkz5F5p1BXeUUl8NbCD
M5MtkqkDmMjCCJEzEI/ZuwZGuthdm7W5RBwCr7hSQMOslz6HLKVdsl+Kd2KSoDus/St35mrLuchg
81E3tVjbpqwQ8HFyB2GJUJkwpUVIFDsjtP98MR2YN0EQ6CK5Q7Mklw0/x0dIVEBvGSdYkHzJIzQy
fmEuFN/U/X4orKdZ9Pib2vFRlc6mCzKx97Wfs/vCbRsB64UFSVGngpyi0pNZjNlacaCVrOibmGHm
3p+vjqHoDefKDpIc0CjxgdVIow+IFL5lP+YwLGXxyjRiugUVNK70/KHLodoRndTMbJcJ8vJN5dmr
P2DuD9pFoSSrQ9ZulGtCUn+wd7kZJ2KrR7SdsnwXXnkMTEqE2U82YctPF1I4wcwM30AIWQXuKuN4
0EY4Ibl9YuXc+9aJhjt4HBQQwYZPxHo29caEaLdqYxKuNssAVJp3IYN+3TN3Vh2fveW2r6WXmUC8
Obpom0GAPX9VKr9OyVxvzE5AiEbuNOqJRXr8w6v0FRU1Y+8xog6CAVVb85P6lI9RdEQV0loSlBvH
8FjX8iFN6KdllkkZF0kuXBqK1HdEd5Uu5k9wNGpnDZSjyOG3MofqEOIiKs0Z7oysjwyZCp51QqIF
piI8RfqrQcdaWbNf7FjTewNfnQjbC54hiEQobWjO8UT/aDa0Z/7hwpQKFxrka/ae26ra6pT0fyQ7
CcyCTRsQKTafPOTAdq49BmKyJGEQ1LmBvLaYjTKLb5vpfYxhd+UvggT1RE+i+Gu7QqFW004UUeWH
FxAy+LglZjnvXO2juoKngpLkrLtxJlPBm7Sm5mrYxoKris8uxg7l7uvgeWAyKjoQIfGz6LwGIVY+
2pi9RB9tuwJDD1PZ16wuHrmX4IblU6BbapzchXWx+5dbS6g6mSoYB8Qa8Ml21k0c4Y9WI2t5pTgP
O0zdOWvtxjnkyfTdu9yytrTyMm4jdr82bEa4pvU85+YucfLqkAsBzapXq7aicx2ddlqF7ZmqXbx+
8WsXc7OYg9/Cbjg/tGtB3u+G4curs6D8LXI5q7ktv5mQfpX94iC1wV1TEZiTBdhh4O4yPODxknfr
RwR7ruMknJrVlKFwoU94A+9nyHUAqz0t3GAKyP2gD1pL1GpODUZVSXzNEpjKNgnltcvtgevaUMBg
b6yHerB/cskb6OUTHThzXN8JJ3MP5kwgzKlIkFuNas+eL+o7InIPRkJy1inRq4okQKGlwKGrIZ7n
E4vOxIrjTIjKRLufGaUPmz7tvX0X+oDpgviT+qsX3XvdUzgjV7SefbWDsn9quzTl9cLBi4PxyE2w
f0XZO3et0TLpcuLHBIuunU09n+UA9232UBI0wMjatvekk8cPKmyrbdYwIqGE9z1YqtMGt5NHBTSA
hxYaLDHHc+okzVVNDcPGfglYzIAUTqaTfFhzl/zoxLz16Y56Lab5xx9RlLZKcRtz8Tc8h06/DL3a
B98bwSVmMUzUqq/0Vhit2hQBIFdqu8SJWEL1MCMnuC5Kr+VFX0Hac9gC2/DAv9jn0mHr22ZwRJdC
kkoosUU6TW5K3L830TS9l/1M80HdesepSHznZIizt5Ql/vsPS4Zvzb9SNuK4WF2dNrzENrSyYeJA
Hs0hmokvFZA612CSaXYzMtubNXgNSRigB0HOWAdHOgMbi17OoELbTOJyG6k833v98NszTTgYswgv
lgFWREtixFkNjnj5n1LbMPYgLh9ryojPeszTc6EYUGMRzXgT7wNPHwJrJsfRyb20qI1SZXkKaiqq
JgfuliFhNdomFYZubch7FkB1b7u2vw7j2N5Rw5oCiM/1VjpTf5sVfn+bAN8E5BZwth+WIsFILCeO
f18NJ4xqz6Pk7jrc+0dpUXlbN04omD3CBg6yMjhXcFsI4XHX/1ehXIQQ8Ap+3462xuo2mEA5z+RN
1qnbLr8kw5ntoKMTDY039CPFX4WDVC7hpP73oc+2nM7/PDLCddNbnyIQNUXToWqNw78mUF3Qup3a
PTlrN+Ga6UeXQTmg35d/knIGnpa2Bam6Cfy0BRWJHo2XNIraTS3M8GwNzrIhZYB3XZs6ADcmV00z
6sHKFsTCUkIolh5PvhpxE/EF7BVMHmb2ymWHTt/YmJLj6BjzvQkX8hBLA6cQw83Q8rigagy5EzRE
9J2keJqUHz7lD/WyoTU2dVlEpbrXWRFac6mld7pXKxxrwR1yZ1FcjgGEtfBfXVpoR+m5aTBHLgWb
ITyzTa4TeTQBqcLRwCjecvA6iTbHqGI0YX0n0+mllUVwav97dvMlm7I81CmJvkPly8fQSceLjGmg
c5YnF9tKcjOpxLjNRv2CNXq6S/ImvrheijohpvhrQGFZxRW+HUyA5aGPG30uoNiRNODPnXqQsTmx
koFjKqBoAVaD0R8HjyTa/ffuQ0cBaW/hQ2IynLCsmcimYX/570eE6hRs/9VGWnZYrRLMAruwxAgE
0v8nz+zpdYIdYVYj+VsfP0xDXuTy70HUSmMOklZ+4G3ucXmOyREdimGSM4N1kR3RyLL4MZKWVd6M
5NP//6kIU0wry6fGC0FTWbiAT+yyPQxN/eNGwtnm1DOtLf4tfSIEN+y1BW2kul7PBCAPkQ69k/of
e2e23EaSneFX6dC1S64ta3G45wI7SIAkQBIkcVNBgWTt+15P7y8peayW2z2eS0d4ortHIkAgK9eT
5/yLdqGIMexHo0ivU+SxjFzUt4Gu33+OESI3knVN5gHXinw3qap4iC0AbEGhvXR23iwSlWtkCATQ
bK6ZETnkTNvbRo9RV5lLHCQYLzPC8BwQ4UxXM/EwNNj8mSjNAlr3SEU1yE0FqT63YEXfYrZAUgTl
VccoryrUTm/TlujDccsDJJUjgbp1l1t281hyBQ3SYjFpFfVmQYUOHdVqJxw12WEOhXzRuAKajPDn
MJb3Fm6mpVJ8C113fC5VS6XU0uN2YbfLsPZJ9CdDfC2MkgSMWUcH2y1v9M51l5rq5Qfyn3ADsKVd
+LXsDXeCF6n6yHlz250Djur38EgVOA/4FMNRDo5V7xyqDq+uou6PKANaW67sgLPivnhKhw8vmJYm
WiUD3It733PFvWU6XFhEdEb8Sp1HCldgvylvHA36vWmi+WQ2O5RelduMPVOaTlHTj3REb0wt23mF
B6AWRY0btELVOx/iNIH/ZMyQzeq8FdZDN6Q7uJFopV0g0H7pMyPYDhVkpcKCq9j5eDdZ8Lm5j6KD
p9r+eIZRQmgbVOvcQQuuq+ylPlbppU9QtUXyStsbWoajzFA+QfVDADJCY9AXwPMjUrL3SHxgAaCk
0Ru1g/U4BFdVU1iPJejaeYPa1l0ftweJTl3GXV+g8gRd385zHDVT9Gs+l0Wvx+HOGyd11yvqQLkG
m0DE+pk0nekew4UC9whJdie+IVeFvWQlwp0IEnwbHRQHqxFHwsQwuX309nVuEkPDv0+vGpItV8YI
mCZ4UEmTIYlsVfOp7MutLexqnRUo3orMzNkoQZchKb2mVig2U+w4S+FjzASBbN9qXG6iQGObhzwY
ORFK0R2Kiqk+YARLQqBH6C/IutsBZCMSqkBlwigjOW+6+LKyqQNeVG4MiD3CiOfoZu9jDLk3CTYg
AItyRDTUXcd+sW6aXkXPc7o11LxnGYLbDCmWLsEws5h6lAD6YUJCxbXnZYURb40j8XLQ4W9ZsM0i
pbqzYyTlHSC4SBCj1NC0mwBcO7KKxwp5CfRW+kWPiMYODJe7iTlH8ZjDtASsOu6XIXwPTtQQNdF+
56BSimB4Ei9SSlhmUmGGo6fkRFBcJYUT4GRb2BsdB9J8qAhqU4erUOc9tk66dDxPnk7eN6VKJyml
RbKsrZdTKY6V4fpr3XLFzC30tZ3V9qZJ1JdMN0/EESmha+HMJweAoKuj1GuwNGCmICDbxZuUyZhF
vrYPBxxdRtD6FNMcAJ3qNXtbzr0MeFGmhK8pJ5SowUU5GmF9V6dri0m5jNpGW+dJDj4mfKEOFs7Y
1OEoQbhEefq+TZVzKPe/sTbuOjZxEqvl7Rhb+2CkoK8G6rQwOvVkkK2ag06X2C87RmlxB/J4ONEc
qoKgdXKcL0a0O3FXMu/sbERtwbriVkMFxuRDBxQ/JDmGTBGAQVg95grOwcIPzHibsOVmMG/sVPnI
FXQLNVEiAtInzTJHBmBoQIIaYYJvSedfDV34UhCoA45G0QAyw+NQ5OjOTxgGxtPHoKU2dpV8LafT
Cj0LbwFod6/qUMmkxAf2YcE2VHs4hdMqt3uu7ZSd5qo5UMIrbZmRmZteVF27+D4POsRGRy2PpWHs
CXhzVk31VpGutxNBVg0kUmEpUKl5mxCBg7N1am8nzQHeWj6buXfbaP2b10MirWvr7HJxix1xzYg2
a8+MN9pgAP+2xxNCWFiGxv2tknXlNmwwr+xktbJJNfK1IIIrEsGNwG0j6mAfIFsecNuvH7Umd5bo
NufYvxJ2WVqxcxwnWHdCxU6V8gi6MWBhDQoUtRGT5SzSBRd6rCXkhzblcBoMhUtyopl0QZVjO4cJ
OZ6blWlspqyAMZNHayNp3hoksua+f0ytodkNoVksKOPszDzDAaKnYKRY112MWnc33aYpEP9KG68K
yq5rN65Po65ffTYkntCZwZ5hdiBwUfdepqULU2DyiBso28QsTCD3k5LFB7zuDnZMLytOhRIlmIC0
7A6Q8ZMF9OwrbIpOGmIQM6ND7hwWKSaKo3ofGeNLzSReNJK3YkcAGR0SYkAM45eyJTaSNioiNkH7
B4cxV/sXKwLwkl0iQRawi1HcsieIypa6jZXuhIPYyRo5L8O9gwA2QuAFulwjPm3sxPL0faYSQF5Y
YranEKFvNbtuyuhS26iMjdrK7KFrmIp7avEo2xRsaoDnKYWUADaCNjhEU/vNrEhq4eaXLGAJv2TC
hiSWanfWqD5aCjBULlJkfPLkDNjRWmIPKKp2mxEdzMqchFCuk7vykHBzhAAA7ZBUR88R0baI5G0k
q8MbxasuNUwSfxSvOM6jmFJ/9p8jNJDZYblyDZhnNc8aFyUJKRv5L+oun4ssr8oDNRR0PKYUZwna
4wbqNsvANYt0vCIX6x19ckeNFb4XJncIt/MfCrRysC7nDmLmKmA/jF6//Pavf/v3f70M/+a/53c5
3Jg8q//27/z9khdjhcBe88tf//aQp/zz+Tt/f88ff+Nv+/BS4f700fzlu9bv+c1r+l7/+ibZmr9/
Mt/+o3WL1+b1D39ZZg22Sof2vRqP73WbNJ+t4DnkO/+3L/72/vkpQA/ef/9yyduskZ/mh3n25cdL
27ffv7j6Zz997yb58T9ek+3//cuaJmT1+/jrb7y/1s3vXxT9qybIRyDGDibLNXXD+fJb//7jJcsG
AqaqmqlBfLflSxlK58HvX0z3q20YqmurtmVqlqpZX36r8/bHS4bL/2xb0zRH4+Uv//nofxjC/xrS
37I2vcvDrKl//6KLL78V30daPpowbdO2TU3TVU03DFsTLq9fXo+oWPJu7V+IvnKXdUpUK4sAFpVL
/VKECWB/nNslBq6ce9Yp7hEXvfMpybvenS6+ddDASxclNzB8yMSZ492UbSqiNstjF1NP4Xhp7Gr2
U7/+aPvPbaU7/qqplvrHpvq10gRxgYWPhaQ51pbTueNgQ0OOnPIOqfR/8HW6+NMvxIDXtchTkAiR
ffdT3yQj3iBjEgwYDFBT7KuNaVM+5884aAMM3WWoiWy6ahMC9zWzS1Uchkabxd0OG+06eWryw1he
0gLklA3amNOo2pERInWMiF45O/XhUw+OyUUUNaR0xodk+klm3ul7pQyWw3AalXI+Bk92uEv7S8w7
NHHpq4vlH0qcBb1wWiCgyuaw64ETT105l5/SFidSzROyiclTSAbbQZiVhibDBSB0BDSJq9w0LYJ7
tDuqcDFZlw6rCcZdb0+OtKnQL5l11w8n4Hbysyd0L0o29sEDeuJdaF08XHzvjoZUJNUDsgthvlaU
PX2QGKe0JZ+9m8i0Izo1R1FyWXQXDS0Glc9JKBGEeCHRjAJTryQ/Wc5JDw9OoqC6iFlieJEmYvzM
gDSys9Ub70M0J25mKE/yYkLBGxGfRVScgnZYNNa1R/IrCi8OyXZ+aKO1CkwF+aAEcCHz0kQgaexP
YGkh1cCRRHyc+5yDEITn75pyV6FE3YHT1cDl1Ks2XZWI7QqEBnvnm9ZEa/nOdMCZjIp/do3NXjRe
+gKpaZKe9GMnrrEW5RtttNBkpSp5kr9heicv2Cj0jIF+NjgWbQc50dbGazzhAbNZp1G7Q+G/K3YE
vTnsReBhlFqvM4Rdua7zvLLHDNpRUM3o+xIICyEBqn044lHpqPExQPREPTncHwuH6PsigoNcgbL9
qvUtc69DVjR2QVKylC8stVMzKFTZKoBsB75ekEKX808Yl8q8k8u/4C05EO27qr3Irw6sAinvU8iM
l+3iXb3PR5aMmQcDb0freQZmJhOnKXaqdWGTQN0Z9jR0Vh0s3yn2rrP+IJG77BZ8eFQ/4GMn81HV
jlHjJzoxSA2o/RN1Nf/rHUM3/2TLcOClaKoGXAAGzh9XsAE8J0HnCIK4lB8mETA+6i4axGclxCGz
oQkIxwfsdtGuAd2l4QbSUY4u03PJ/NUr3JHVdMFIRAazguuwc46Ts0kS9a8bKnfZX3dhV6iW6Wq6
pbrGL+0M9BQfAzRnZ6jjQW3Gxuw8oIfB1oZsDtudiQjCX3+jpf3Zzu/CAjBNzibddX7ZTpE2xEiR
2USofUVODoQlYJCRsK4nF0usGqUbl1qGRlU0LbgZWelcmBQcnGMjjhpSjen42RO1J2YeyJARVQkD
ZYy2Odv1miTcIh+P8rf4W4hTDOw64FOf7wZ24KKJ5nZHpSdqbJJF36BpATvDGPFd57NLCmEjMbIN
Oz5HRizlEhdR/cnqMzI5MM0gqiT3E1prib7LgbTZxblHFJJDYVgQS0nWJ5nwY9OctTqd82u8IfHO
up3IZikqz+lAyEO+gSMWVps6T3XCQzQJRvTEHDIasZNCb3yVjyT7wzeOeJEStSJxGt3zPTb33ORV
hLTGUTay0ULsBFMjItDVyORavDSqZ4iWc6balAdbL8BPWJUiDUdGWPZuBROaP9KVEY8l8WVqi5RI
vwNDIs85Xggi7lntWf5ANov+13jsFH91+8jLlcKD6wtNPYbVmbFjcGSHOcUZdDvcHkgFjbqSzSYU
gVTrb7uKkQzeHG3ZStADGuPFyIPRLsoX24lhDIdmVoxHPq2bPoc6M4+MolVDiCWad+dwQOUiAFSB
BBPMq/ZMp6KnN+NdrrUHSAvdEHezzxWXO6guMYETmEs2/vNhB3Aa0AkuN7h+QN7kqYJe4KeVLmSP
chQolA55NtnvBlALEHUznUo6Kle0ncZ8TlCVj5QerxU4Pd6Yoj9QK6wYGiR/Lv8+lMqySdo1GsjF
4DwE3Vwor24O8Xa6eMVVBYTyrVeBHvv4zzMaGh/X7zAVkv/XKupK9p98EsZbfo+cgtBWZrjqoLTK
uycmCzSvpZyncgrU8AFwVZJnF8NasRHyJzqRUaOGC4CdQURjEIEC+YJWrfX8LPtGhi8xZ4rKakMj
d97znMwSBmGwzhZ8+sk6srDk5Ei5xjQ0KdaMhTfSYCnOLg/zTXXjRWeOvq5cI+dk5PRJx3tMDB72
A3NEfvDnFsegPpn1WTa4A3WKQge4kWzOhLIdZl9ynkzUZTQ0BqneDixNNiPZQhrb0MOg6YDRnHXa
yk9ks333mCHhHDCy5EQ+h0MFmsNjItcjNy850xLWsPyUoS2XOZIYiu8ttSCSKyuD+8LsEigey41X
vqtIya4zF/GJm8tedYoE2WjWITOnqtMFjU0qQ25HyILMeWql5xcYjhHbcofT1CiRk6QqyrJQnLOs
MFdsKvKpsgphTQdhPiY/OwXjogCJTJxbWiJd/XLYC+1RNkB+ZqHiQ8fnmeHZQ84YeC0RBqeh421A
hM0COApGrM1r7pID3Zax+DpBij080zmsDPkQiVwoPaYzdBwSE3IVyGdpmary5TSRUFO2ifCsgVFR
KF1IzWe57+nMPbpc0dgHx2MOQm8Aziz3K89HAHYVYwwsO1O2lubLFyp17+gfqpJ8viDPNaaRAa2A
CQV5mlYFJYoflMKqaiePO7lDMblq5ZgrBBUMAPNIdqWin2GvzTmDWt4CKwGRB8ZyOoILWTgdsFOa
KU+pzCYNxJqTveu5BR5XIN/oezk07EQ6W7Bf3MtHlePFqnA5F+Q3yJM2/ZxCcswBdszlhkq7asB5
tl4u1ZWFpZzs+HjXS2Y042hwTGucIQJtHbQRxmNhmjMHwKbjvkbKXWhUS9+LF7JR8hfbfp2wRuS3
RyS/uA8BIngQyrKnrsXJAGuCtGo6lweYCYcaCi11egORa8DBHIgl+ih0LdpPaDyxgjgv5ByT54dO
ZMhLclecrDvTW2QKsxTVSDB6c2Xa+/VzCZnQydWVnMdy7souYghka0a+SG6CLhug7PkQOGRVH+Xs
cOhneNLQY5LF5/qJjQU9s5bHJ1/4ORx0lNw6OSUq8/s+LI+u74cG/oCfh7IYGBTOmc/9lZ/Jo3IY
OGNZu/I0Cqoz606e12xm/KqS6Phn0OmaPDo9ElcBa4KlzOY31ju5B6r0vjzvecEf4IkcmZc2C0Iu
CvnzQvBadR5Z5b5BE32qWhiZqMSmUx/PT0wfwRflOzmXOL3kN8swIWR3ktNcHtHyQeS+FoP1MNnH
5BnOl8nRYcB0ultuHH8dEf3Zdc+xiBN1RxWqaXxelX+67g34JPYw4FDe9poZQmVzeSTIQIRnVDkd
a1QTWM+yO2WYJucUh638I/3HE1PUIni4n0xU4ugi1vPn2gaUy+HM+vp+nLoan8R4yV83uuksF67c
O0r/1SVJqcQLlqnTF5QE+LoU2VwiJLb7kmK0PG+FxarhpE3YMyr2xT4DBLfjd2SvyB+WLC9mkd8w
Vekk1Iy/54H+kAb6+R5uaP89WnUsSwOJaGuqoany3vxTR+mBnpmqDwQMKamVfH4OOOaOPHSbKFx3
1UsLNss6iwl/XBnLylNU7kMWR7ac//LPKtHe595EB7PbggZBSdZBLo6ThwUpNz0ZYtCvNqByJs1f
j7Zm/cntnqdwbAtBQtt1zF9u93o3GG1nmf1MTixGm6aG2kvmrNE4lXEbox60UB2595mfo6zILcc+
j+y/MmzhLfLU521EKsWbYh9bnwBFTgftKM87uyIIYf+WAQ13B74GBwLgd2e5QkSNMyWby+TfI1O7
MgDbEGPIt/fWWY5znzLO9I38V+6YMv7jiyD0IB5GGM5KI4KQgY98RZ6QzC+5pfa0QsYZbI0mc0X+
SJ4zn3swm2cSP9gAiNRv8hMyTsHcxk2TtSeDwLZWV5LENlpHGYvKh5Fvk8Ek0Qyzjj8R3nBBqJZy
EsrjRp6N8gz97Knvi1OGKbqNsLjCFvk9wDGsG91hj/h+YMqJKw/JBik7GVHIc0QeAPLcICVFRv+t
QvGgFGc2Inlt4JAI6XMZrzc8n1yDMqEu/5WOImSCpYtZ54LI6I7yk9lfZGDiqTu5w7PTyG3bNj/b
o8lLQDxL7Tu5ToDFcgbK/bfg+KG5BDtYTc1SA+3Oz6tDHSlLVT1yKslnFPQ+n6mE9/IklmNJpZCC
N3sFJydfz8Yph1/ulfzKX0/bP5u0qu7KOaubBhpcf1x6MfiqzmtJSbHlsBfxjzzh5InBt8rI96+/
7s8u0I5qWMJ0TJsc4a8XU7MMfAe5vc/vk/PMJ//CjGeqySHgWiNjyAbVMXQiF2VN/RNgPns3Xe/k
twRShDTyqkcvM5Ijx/8HfffXjfyzPgEjD3aF1A27kv7HPoETb5ixR02HdSrj9IbKBsGPjCAYfvrl
8+v+Pw3+D9Lgmmn/NC7/LQ++a4f39FveVv7PmfDPX/qeCre+Ct0Bl6nqAmshQxhsuN8z4YJktylM
mdXWGUJOgb8nwoX6FUSPa9pMeaG7wCp/ToSbbGC249quSZrTcf6ZRLgQfNJPORhmDrgQ4GiWoXMR
djT1l3wI/pEBmm4+0VnNRB9AoixkMrZJgTwMZXkd6iA0IwxDu1haqmg53j3u01D06SbCjGSZFqhF
mAEE3IrM5uQBb44N90Id6CnQoAN0McWc2mOfaOuEpKLr3Xh9tRo8vM3zHMF/ZYpQfNGTbxi8HGBl
LCYFgOek9f1CGDX2lMNLpWOjVqhvflFCqQi8m7G5rvpmFZSGvXJE+IGq/LXVThsnbnIuV5wOUguj
M51vGmXykAzZ1uu9Q8GN0grQdBJ+D2wwrB9r9JGgE3hzgM3AFLxiabYj13EEKNr0xusSmMa5fmuZ
44trhzdh4m6xvF9HhtikWbdHDvVKAdh723jW0hdlByu+A64J9bCtYwytUviR0IUy+G7mpHCU4Xwu
S1vlPFeO2IFYUgAfVp8bzzEbBeGRIltXZMDfPahBQ1EjIJLbb9ogMQc+Lnz2JKUEG/Ob7zlSJ0kF
Y6Dk33CxB3VtxAB+K8iQvsiPfkwtz/hIwhZVqOrBHdVvgWH266rpt7EeH4xB8eZIM/elloJIt8x5
Z4fmXAlgh051H6PU6b8l7VAvW/RPZpCKLG5OCHWl46NZ97skuiljv5+7mfmckBwJ0+Cmk1bFjl9H
RO8ftq1+830XMR3lFgw9eWwodbgnrjKtf6gH66Smfgx4Aysdxe78pY+BR6TzoH2NAk3fNvgQT2+V
l92GZr2pyMyG00B6lVS9AcY/T+HqEum8VtrSewMmhau59Ky17QdrMN6UHNhPq/blikjuCfuU19FV
6B67uGv9AoZ80Vbc7ZjzqT71ey7H9WwqHfPoqCYnWNuYq1SMZH1Eu/OgW8yShgt/SPEd/Mtjpibg
OmRMOnA25w46phVqT3OBRUWhq4jaF3AZSoR6ZxNxh0UZxKbPVeWsxc96imLi1KC/5BjKJtAhz3he
sKrMrd+7IDvCq3BEJqYWxbEd5A0YnXq/QWAks1Kuod1adzsu+iqBT15pmCQ0LVnqxxI2z1wUOMxh
Lcqk5p6Du1kxHtAg24RuiaPDCCcOuecEFV4ybuJktfkD0nAOlFK8fXp35wzxMQk66hA4NksQuVI9
kPd3sA4y44voa23edaa/moZdqJkAPb2wxITG2qNi9OR0GLSm5cnVwbAFVFFCBeNSD8SI6aGJHWjd
k1AYJhVFJ1Mv72tN8l9qAH9mS4AUI3yE2Wis1d+ygqPdbqdVgZiYkM2OnOQVDZQ7T20ho7rlC7a1
68HYlWVwg+w5bPnOQYQgvmDRZi3bEnlGzWnOPsoWdM9iEuEr2NkZ1YNgKJCxbSGybnwnvWobRAcg
XhLvutq3qgOc4pC/Qxce/4TsUfjQXT2vX/ikl8Y2es1jTH6SQVyyBOhU6uL8mOhhhWmCJE1PaN3H
1XMFQgn7gXgv8k4HU1pvGwkFNzvEdZvx2e8FEvVDjI4JFYXaxBBiSF4jDbukKQqegnqACOkgEulW
LaYw6lVI1AFfEYOs7s43p5VQym7Tgca1OrKbrULqxB2n3WjC45mAghsuvMRQEfD1e3MP6De41ZQK
q1q7gNfF/JvhZNS4rbVwE3QOgkGwjpOE6S5B3dt+sgD6Dumzsg9ZDoicU7sq0Tzpgv6j6bVk7vYm
RTKrvG+mYYSu7i0SSRAtcB7wlD3c5XDVDMM27aK7oWqVeQX/flb3ln5DDLzR8IQxKoABVX5oLW1r
UpdY5H3uYBHxgWXpBhsQe+5MI7Kz2NlDUz3XqniJff8b587Os8NDPjSyODk91IKUOHr/HDU1YGoc
bsxVDDVqSQmjnTVesVFg3JMuxWJ2MtF8yNGuRMF6Io9ieXOsg6LdXKlgIywtcPHboG0KqG/qfUZ9
dNGF6DV7ufqkSXEixQeAAvkQrQV0Y8D313a9dTJ4Ka56B7w6BgDiyaQiGfiADVmbXsdoeNC0FqZi
qBnzoe2xQImS51D0ycIDXMh9f1qxA3krx0M8PS5HsKnMKdMoVjmqhHAZvXGtaER1DsImN2zKykaU
IYW1tsbnpCK7jt7fiOJmM+G5phixuY5hZOHtislfkYD3ahyyCzBw9SG7CqoeH9UUUr5hpNw9VWfj
pA4pf0eWTC3QcDXhfZT2ya2SaGIxEZ0sNCp4aMRipKLqc9WI9pWKUC/osKvWiCeMU4Ns4XNp6MCf
h3ehi0RJEBQvqmtBIrDCRZnV/hqF5a1euB8cBTdqXkMzRbcwnVBlzgAZIjzfzDWTArvuvvpZfWuF
QXxrtFV0yik/tkp7JzwP8oZzaGJ96U7tOsShngMsevZRFeNYIH0RthNoKaQjxgLc8bBMCFpmPk45
yO2TqimMC+6hGqhReNEKvra9aI+TauGr0kzXmUNVTxtu3UGSXHx/WdXZRw5BBWpORcE6dLnaVSFS
Z7Z3iWxFLMoYMJQ9vuatllAxGvxNFHwI338uhgSDB+vkKwaFJqPbI/YA9aPZ5aOCJaELiQs/5xfX
a2F3Q4NcRhao1lb/fm36/5j9H8TsuiCUBuPzP2BXngCi/DZ7zeKfQ/bP3/keshviqwCWAnhFEya3
TkLsHyG7YX51HFUVju44Aj13jYrmD+yKoX8VQteESsXV4OCWkJIf2BVD+2rwXqa7Q0GW0P2fwq4I
zfhjyK4LlXsD8AzNtGwyds4vKRwr7owC11MYULmnfMszy3hWsVBC2SVBkbQNvHzrxsZ0p6pddqVW
Q/ik96mN3EqUvHuKAyYURRmyJSnnZ9y26VVeG9m40wu73Xtlbz14Y67dQkjInpI6i10QbZYBYbED
cTjLs7EzZK4qeOr00r6ubIJYbLzR0p36+9LgLUFLDgabbqCcUCPISz9bKYFQ5sKaLUf7xQrsXdNZ
276kNtA1V2rkHtBov2lb7Wz24t0U0WtVZVc5sXCYOBhsR3u/sVde3pLpR5+h6B+q3v9QEM+OQNWW
0HjUIty1ur5JtGqHnNYjgo8PuVqsbYRv9cy+qeBh1AX6MGikYb66t3LtGfWKq841gAo7N6COepIp
ypnMGaY44fisienRHVEYsQGRN0N5FE36ZDnTLojt67HzOJinp77G7kVDojnqr3vFW2mWuFIL7c7x
0FGA6So1HWxkWDIgBRP6uUr7jr7Y2nfxr01z9G6wWQIPBahEuSonogEvg14+Oo9e48AZUa6nSpGi
0TAJGzUpCW6zlaJhDMu1JWnycWVO9ZUeBYTtkKj96ND6YqmE9Xvn968Z1spuXa/AeUpnYpA14M6R
LS6TZJ7g6JASlU5R/1onZI5Cdr9uVO4dq3tJnHprFjBno9Bfq3290SMdXbbyXvTSrDJR8GybVpBo
v+GY2C1C9KETT1+rabS1c4wOgvwO6vMmKNpDFg7Xdtbsc0SccAU+16Ld6nkOPWS6gv3zEprBdQ0Z
cDKDe8STEC7JkMxrtdcKl8EsrZ/DRNGwOXXFAsdlJL+hV8p45Kr0i1OHDzgwEC4FoR8hPGc+e7W7
toTLmabdg4Z/szxx57fudoL+xN0sfPdz7WD07pUZT1AlR/O+rsP3ps6vMitmlLMHtHao28e3doXc
p+0LZ5ZaSFnYCjYXleWfhJOtarvY4QJ2MWwFri8e37pt3pdOsB0jYc7d0n9DRuw2qgUVvn5rclN1
Ec32xnRbDYgNqMNhauAsI2TyiGDOVolRzXNCkyxw9iyyYaM2zoNloEbr18kaobYT0e2N4apPBGOX
RANS3sdTPLdzhE1V9ybzHWJtuI2IKwyw7cva37pBBco2AaDtdeOLHQY7YLw7ayxc8B3WY4PNAZBV
GO69q1xrlXdAz5q7pu9dBxOoCGqjoEG74d6LjJs0dzYoUXNvc8mrd6tcF0sVv8lO9U9Fnd+Hw6At
u2LMF2XZBA85pWWutcxWVB+Cte6lkBJ0N14SB70jLrqdEn8XWc5dhgjgnMkrwCbDQ8MBiqDfNoI1
+hPvfqe2714aHESDkENl2ZuujNH87vyXwS4uzVgO121i1Xtms74w9aC6TyyMpLD14rLWu3VzaHRl
uq2g3C+0Kbnx3SBdZ3053A0dhG7K8u4MAvJ05UdcvPEefmhS/FyiMX+MEGFCO3I9aGV7jX1DuWpb
qXpTwnQO0D+KfRyphQyfHY3IxvTKF2PQ9xhcVvM8zs/IgLUIm8Lp9wqDlK877qtKO08Ig7kBBu9Z
OwFil5CckehbDz0c2VpnGwXepR7QENDzt77rLlNrPARVd51FAKE8P96g7n4btc4HvhDnAsPt1zxv
Mrw8cGjzanGPLPBbnkjVFBsKdc4htawqD6s4J2mQdpR8h9pak72/L70m205phic2DuSz0NUPmkFY
VVYFyDsOsVWsG80Kdh4OqQI3+jgE2pK9WGCkx5H7U4dAPfc+8Hxx6Ug0NUJhSMSR5y98qE4DMp0l
dUi3CNC1n054tNy0okXrNtn7qr8xzOYt9dBDbgUBVF9ejxlEp7khOvWqlyorIUp1qzgEphMUFkXu
iLsOhoUbvQzjjVFAnlLc5N5IKFsZ+KTNuwRl1qgAwFC3LxVelssezPtCEAtuehQYbsmoVTsEdPeh
QZkFw1FEkEFro3OK5UHVhrc18jMsc/Jlcxfi9YepcOKM7G9o8NbjHB1/cx71ar/vuunZtMu1JnDK
1dE4WEJp1W4yT8Q7TTP16xbB3KsJctsq0mDaQzJCbW6S1f8Glaag9B/LFA2wqtbDFTbQqzCRUBfO
LOEqGA5MKfoK9ckpJh3qQgnHAWw8tTPzw+oQoUFHHNMug3tcwp4xH6fooxydGLE0jMG46RzizPOX
inCudMTz0ArxkJAqNXREIuctS9qHOldLED91eOuqOmTlqH20ROtcc+1vSgZWpbbs1OhtB1P6PuTd
+NRUJdpGNRzUFlrY2m/Uo4sf15K9ON2C8n8b66yg6O0Gi0JSXJF3ch8nw2TM0JckAlYHqPS+Unfn
oUqUO9J2T4Nl9MtESir/CzwZQ1M6YyBUsO+VrtmOqsRnAUaflUq7LRVrEfuogA/FuB+KCI1/gg+T
Wahj+/zPZ7n/d0ju2+I9u2+q9/dm/1r8H4Bza8SLxLH/c1R8IzHYv+1fL+9veRa+/hwb//jd79Gx
bnxVDdCFrkGxmMKxjIG/J7R19atpEZO6tvYj0P17dGzqXw1KzC52c9RvkLagKf+J7Fa/OkC98Ryz
SZO7hi3+mYS2RiT+S3hMLUSCxy2iZCaOrf1SLGq1yEDgCrpphZpuZyGgBSfbQmpD1lqlUOUdHIYF
l9Q7xFCuSZhhSeus47xtUXpFcV91r0SOw4OC4RHlnPa2VYKz0G+ULnoUzfTc2VCnekW5sn0PjRIb
TbVZNQ5oBVboCMaa9exM5Q6FJhxFZnqKAjbOmdci9dZJ6tWrOMC6e3I3bk+qM48jl8z6qlctqCD2
6AAXGm48RPWJeYLXKqwfEDhFe9RD5FwXyDH5etHLTQJYK1ZAQm0UyoFcy9O4efQs99UYI8Rdgtic
aa2xKQxhz5QC1MU0uA+YbIMQ1C5qWexVoX8Urn3AaxVBF9J5uYFpl3f0DBsYwCR9tkgzkIegaA2N
lk9BBIHAGCfa1OTctl/6Ih1JR7rERS1FTHHfDgOVwMF7CXvchce8L1GTnA46nC3SNvjfuvCzLr4f
dTPbGvZhSNEXtZpy4HhSK0VDrQPJEx32l00uoKpvY2AlVRMdMm3APqxy7gyBAEg+Odc25jJxM+2z
sLuLlHxCIZ7AVgmVZW3m4KwznLMMoz1bdveq9mStvX5C9qdd9bGTL7Qh2eF/+BC15XXT4VhMWrZx
TyLBxS3hP2H4VBXVtzL0d2rQXw1OdkxRpl44fXYv9MUopr0WYakM9fi2q9udoio7PcAQNUo+zEJc
9wapcAR4AFDFKola90GUugtW5iK87hRKDLNAKmmmDNeq1lHXhRE2T/29IkdTNes7OFKbwDRPSoZe
dJMcmv9g7kyWI0eyLPtFKMGkCmBLm81I4zz5BkI66ZgBxTx8fR14ZImQFmxSumvTm5TM8PCEYVR9
7917bs+uQ5DGQxv+xZEoHE3SeeAlYZHB8H7WVFCo0jy7x8N3K510ZwsDEBvhWEN/FYXcIl/p5+2s
TFNDw9aDgiGJEa201HUNMephRtBC797qebQlkZ2MCiqrpD2rG5p9vclYuB/iQ6bjiDT17jYvok0W
Gb9Y1+VC1fuqKCC5x2G0HL1bYzKLRe6Pw1mUdeosUNVS6/pHqzceS5MxvmpBGcuNj2cwydq7NjJW
epmfJ0RzOt1zHZBRlsjgRQut3VQAYItN9zXPjXvSPfHpDshDoo6ADVCAo97vRddtqgByGV+3szIY
iZSYwJzn+SWOfwJ2S3jgaPnOiJOtluBDZW+JRVSrK+JmMIr293//VDTavMbC56iBEVEgKPLUAJwM
2R6tbkj8iP5Gnse8+h7CyGaaU/d7hdhPMbjqnfpZJ3fEtcfXiNffgp2czNFIfe9UVDvUFjnwpiS7
Cjpo5KM7XCJDckaS7sguhHA5Vc2aOSD9NclJ2C3+KQt0E2kO7XoU6ePojaus88/7mIQB0V/bTn0B
bonJRniAvrdXdvaC2KQ+eygmh2fYTM5Jmr2YgoAwb3dnM3cDPQp/zHgADIFFj0SszMYpkONTODPH
kRZvEGnLIrCRg2Eg763HLlHoMjm4a5ucvr/NpvntVo1OT3ZmKmU0yFLqH2JIL01SOFPmnHA+giV+
3V1FUJ5HjNuC/+GctUW3Kj1kAmA87xk4Emc7AT3zteGKGMCb2GFUUc2OgbTZFylFYNfqDwkj+K3G
2Q2Nr8EzOtZERq6mOIX1NrsLR3WPC4D+aPrHHBD1D0MPerQeVplkG0gUJJuPkmlMnm9nLhsGlj92
SfctMcrzVpHois0fJAGzGoNAGMS2Ay/M+F4Q2rOKLfyqC8Msj1kHLmyaxLguCsKz5tEoiUPucswH
pjp5vumUvqEYcxfSCh6ZWyAiZXZhUncvp15s6MNEXCJfW6jnFm4/M9Xn3Hfeh7/F1K02pDOep3sJ
apJ27Nqa7QKXuj0dczel0HDx7geCPeAQvzfCj9hRE+LOGkCjlxfMiPSHODYO02TmC8dAltLTSxnL
EqNwZZq4NbdTRXmc1m7HB1l/He1ffhzgK9THGCQlKfNtp+1cZZ7VHf1QAtoI/UHk19aYmno0OLk2
HHXFax/l+jtb6vu8S2+dqXsb3WhnjrUJcnbue08lfk7OBaFZuKACe2AMY6xFYwPkHO4JYhnO6mEk
dirSscFHN56q+4XSh03u4RH3+r0t4dJ1Hs+7T3Syn1WLrs1A1pXanSt8Ayli/GyU1zorAKSBiGGf
8xQztqKNxbTXnwfYsA3gTKhbWBklmnx9XwvjksVvhDDmyIVnveKoy5dyIK2jlv59WrINtzv/mJfJ
OegqJhTkp5V9DCjHPXcb/YUE7d9tuLf16N0pL3GYPpHEedWSrd0zJIIjUP4yRMNdEdmj0/Z3wgTL
IZ8bMT1UKnvG1A5pJI18Xj8XMU8CrkrdKT99Y8yJhqqoqThMhCPZQAfExBuSjCvGseda1evwi1hA
+07tlMrvnYBIDK/iikT18BCH1FJ1worm1G9yKNUCHBDjcp2gYL6ZC94AUUn4AboFQFLmx0726gzg
zHjmeAmRTppcCeW+hPVEC8oCPVg0dxI6o29gEB9scrODOlnjoEgpreyLdiTVr5QML+K6mSfGBOAy
L7WyRu4YRL+ZGlMzDV5TehBILbO55Clry1xgWYX7nrZzvAzKt6pAy2pUhD+BSHdqAqyYXxVcvuFX
I4nBnncuJLuYMXdLC5m7WheddslUDWJEycMleMIorx68zHzPKz9eeG52E4QM4gnWHoKHoda3tF0e
rMK4k9ImKJK9Ehw8ViflhHeZjWynCg0aDKBybPs+fixcxgZKgVvuZUXoeJpgzSbHYzBhQLo6LQK3
pTqLm0vLhFo65DxiZFwtRmEyshzIvMwq9K7Fo52UNFaRiGcmLgsAl4e+bve1b++QMO48mDyuUewC
8+nvpgxpV1djlzenFoGAvi5Utk5j57xIqzdSdFEaKzStdrj28+F37cL70dXTQIS7Gz2ICAliG/9p
akz73ZzfbKjqsiEyC2MiYr2KVOms9s7mlDJPpn+YS7EKu7iaMtvFGwBAwfc7H3kcs+XcLM8dswRC
k7CHpAwD4QQ1Pi7Vjl3eU9Xnl0Wr+WC9sO0y/UAZQvK7HdxGbXDV6+KCXAYPKRRQFDqBrWAmDw3s
WbPjS6MJ/rDyncU4dPENqlffM+76UV3O28Qsov8r5N1Q8O0ZcIgvmhKEalRC7dCG17hgIadWOEuy
UT/j/FZjOtzrIbPkykE0UkUTMjrbWE2hfGui7LGzp73dsDBTtr67FR1hGdNoCd1fpkXOMDjJ4kar
2OIqIOgsvjmUxFbcTJ290xhfLWDJsSCp+NFhYTfyfYwviTl7u62TUduQf/wOrpDYBtm3APJ8EIJ2
cF705NcpqIQM09n/l5U5Yyn9dOVa/rMWZ9Eqqii/SZqCkVAXl6b1Zjg9KMRa87DWeRvMrjwD3XZI
ZbPCCELDcQqXtWY5KyXAA3aEMZwFdWmv1bbPJ9AojTgkacY01paU+40H3ds3d5Uz+40StSx7DEBa
OkBG7JO7AGT1mYUFomt8UPgBX3YPNtZoAgceWqda1Mb4pg1JiQWMQNRJ3+SxO8GHdC88ttxIyase
Anq2lexEwBjF90HovzvuQLRdoBZMIXh3jeds4klLkNXkwzzqZYeySLx4O6gAyFVm30qctWfUk1j+
mgArKZRaZKg7Jhwb/9xJNHNlmdd6SF7RSMOu6+1s67bsLAyDbQiaH1ol7LyGmIMQhcgXmz7wNBZv
AHchJBM4XFkMPE0oUQD2FD1vP91UTNW2RkITRCuWmcV3WIx0v60YOCDYjmDenrZA2hfWhElk3gBl
A0l1CpLk4IarjW71gE9NDSILxI06zjs+IlcxbNTCAVLVNpuhYpLST8Zb3eYoZiYI6WRP74psPB9l
e03ghj/C9nPcCdWOCPtNW4tnGJ98kSre2SZE0GGXtLXaUCfE2bw3J1YCre33WXYzljb1jSMpEAGb
2q39NBX+NWi9azpSFq5Zc2UjyAxTzE8RtgYeKzYd9S1D9NuREfRkgyG1S+6L2SDiyPigslhW82mB
/QBTmWhtSzgE42EkYQgcsRssXMGO3zXobbaJEvBvRmwi2ggi0EIRC9+82XoEYXUeGoIxcqhQ5bnV
OseSGKFFEenATPhqJoZ90af5g0+Q/eC0B0FWO68NTTcTMl+Ulruk58vdaSRHKku7tyKiJZKKWwko
zOOhDlO50q3kSXNbia5VR2VCb2MzqnoF3/J9Krt0OwpUZ2Hjs7fs+mgHuJYKZUVb1bkIe2JUTTGo
nd+RlRrh/Cx1Z9rpTWWvibXbWUXnXaagMfImjg9N6G3srAg3kLWbVWTPOLacWRVhnMNkoe1p5q5m
Ht3n8kmNuTfLly/D3A5WdkQ8SEXRlBPMfSjdjS27VcgWfpPlVCmq8YNlknXGUrn69RBT/NZpK/FV
XMWO0Z3XUNWSe6MvADXUFc9u2OK7zSlVAqOOj3//A2lcia46DrdIkFaEfaDDbeDodsT8QG7onyBS
BLvUnglN+WMZxFBkwcvwCe0X4EpY2jIPTmhrDBPubfPCThP5KysuOpM3SjnHxk+JqaXKzjuye5r0
obb6V25ttbGCQa3zINUW9VheuA3JFF7Qxmvdl1DQBdHLTBBZmOfA5HG8DuBc7ymLc6umyyzi8s0v
r02Zq3uzL49xNHrnTiPeYcOTHGtGQMnukyC+i9AR8Pb6hCEqY21p2ntZ1ndxNW98kpImQAu/sEUW
w5eWckrHs4aMI20RPKWEGC5aE5qTCh6BzjGfbKOAsKb2ZiBvJurEfZwaT5YsbppZCeKB7CJf6Lou
szcrj97AZdxkLoNIS1wMcT1PH7rrzCY3yBoIIDCKWxGY9wWfXlph20SnprUK6r4y2ghF/krgausc
OuJ6lvoE7nhdNS5Aboc4cd6oZW0x8GDzBtu3U1dBKJ9dNdYrLdOG1Wg7N3kZoedpYtBUqdzmLtsk
2tZQawlxjP0ChxfLeNQNuCUIiKGDaj4NUIJRFGNgog/84ia9tc+vzRGTBFrmP5qAjZkbmAVrm0a2
4awyQXmJ6iJdhQWCB3RO686pjlizLxxTXEYUgqVp7XnyYNvyIRTFs+0oVvl0JKTODV6TZpeWFbRS
0/vN6BcXKfqT0f6NPf/Z6OZw2rz9E2g7RDb3CTXzWWW9hL22yc1NUk+sNQnyR7Nn96Hmr6En8109
9u/oh5goUmTlEVJpvvwueUcZ2jwfRYhXqnNryt86ShzSsOqFB2OPnlz0HEyAWr162YGJolzNJwL/
3Fd2AyMNKQqVroCYExXs/C3mvEYsqTL9NTG3Iu9+UQ6yGe0TWvpsijWk/wwHwtDZQvFeZI1PNodL
RL2GkiwwmtshBe9CKtJZ2fb0EV3nUBOKtnRKJoEoThBgevmys0fS7uKs3Pq+cy/qWCcZ87ya3LdZ
DXtM8Y2BdIOUXJBinNVskxx0soBkIS1mNbG5Ea1JWTj2zhfyxY9TsSff6twsMnsluf4L1YxvcG6m
g57lK7ftCJUKvLto0h+HFOgec39ckegQM1m+BLL6M5nOFa7nteFP9hKaOw4bGzho2Pq0vHzsmcRz
tssGV2ksqKTGbE8tnboIXjXRrPhHTej8Lgo+ZdR7Po1MPJ20nCII8hW7v14Y121WWys/7+5k62Ax
nlqsVQRN+JA8GdjZu6S6TepSQdBNdoyjpuXUWMM+8fj+YMEXG2dO6LXkmwNhc5X71UNnh6vKmtJ1
4sqN3Rf+oo4E7nyYDak7irXTmb/9sYQxK+o7FPnAL/psbTQWF2AADwqJ/SllMrT6v58D/G+gL/8f
8lxmk8P/uft/9p5G0/vHpv/87//T8ddc579sj6a/JNvdhdkye8T+Q3Nxvf8yUbZLWpSzUobm/f8I
YgyXv8Rf80wXgz+zJGQs/2n5GwIZjWPYHnpzB9Y1Lfr/Eev8B4jyD4Dna5gLh/igYBd/FfRUYiaQ
GTTxujPPAz74slozCgz0KfWm0fCa9/1KqnYflNP6w/X4z2E/+r9OYAX/HIa5gicwTQkGIJ8PM04l
Ov5prDfILZk80/OgPIMptS/Z3LPLh0E9Zvbu+4OaXx5V6BxRMDVjoPH5qAmnZvjmhFmR6eBZ2sUr
eOtPXj0cxDgPQaO9hEBLugRaPHcZKBhYrjgGXXjFHdDxy48LjwmfSRltZuZLhNXY8KJfbatd+qN+
06nfhpE8ek1wV1jlTmNj5kBsamrt4fsTsU6YFP9cPtd2DWFxpwxn/vMPd8noqUMGPuib3o3fWUmW
KJy0s8Yk/RWEGJ9gvDTMVeTMpSsoYrC3XBsJ/I3QQ+yI5lbVzXpq5V3gVDfleEsrea2cNZalw8Ry
aYPm76JDq0Zg5DBt4xsrZaMSXpkVJutmipEQFOgrGfU3aEl+OLnPiqx/HkFGW4i7GDtJpGGfTy60
RTElsoQVkLKpKvpLUJRGW60tGd8BTbx2i/gtcZ2jxTUuWJCzmDly42zYLJ51tiLVlRhPx0Oyq7Zm
2q5JZGQtz85ZYC+oSXa9uye3gC4OTeFUlM/RYG/cZDhQ7R2job8MvfiZvLrj96f1d1L2gc/xjzfF
ml8q3n4cKrMj8sM901DJOanDPWOPMxeazJtqrAmJZI7QGO0RgTH9aJOcPFK7nNS6MDPrqrH2sR8e
LXv2RZIZxfigW33/w756ljyp27pkZIjebn5pPvwuvXWVTHxVb9IqIl3M37mh9vz9IT4PEXnb4FPp
aAKFKy1pMEk8OcQYUyVZMQwPYtN099CO7FnUXV26C3TSa1zfP3jOZh/Qp8/Y3yNapm0hL7Rc3T15
QWRDdy7OQ3AAPYc076ZJf3ZEcltl8U2PTMAYdQjA1y18h1BC2IyvrdQ7EPyzY/JPmF9061fNtqhH
2vjZjdsVl02UXgmM7E5BypMf33iZ2Hn4MOiVibLds8UAAO8dDG18SBo2jrYg8oZsLTT9v7+/moY7
D10/Pkrz2Rl8cVgSdGbE9slQlihkJ00TrYIXTa+wzlxF62n6NVr2Y26Mzq4ncZOsNURpbpOuetvb
pWCE16FElsZ067zP6JUfKDKtq9AmhoUM+5XpM3MLpxK9AF2TLqG3PZGgEKfYI4uYkNZxDOJtTogB
mAfCQgzSyZtKocczqrcmYPRh8D7mLs5Kmbc37uA+gxhPASX4LsqZ/Ih145wSm+fZuws90hQMq8el
GQbHwWkOhazwJTAJmwz3Vze676lfbH1ieSiAynVouYw6PJSS0U2RTw41JHT1rH6JJ0usJBXpQsYj
I6yWBqkrH8Sc62okSxu5Sy8pLaI/GFSqOeqn9SF3dxkGWQ0YNk4LsMfjsJni7iXJSCC2mpue5M5l
6iCILC3EIMGgiTWWll+6xowtuciluaQ+cGkvDFduX5N5Ejm/RecudX9CwF34bPsxsSwnQliI1wQ0
vSxj/iSsmWMAwX6L0Vk30bne9ZRe8KVtBF5nwJWGWPvF/vailoy5PNs+q+ZvWjqo+z4kH6h/w8qA
UulWVtaaLfCitNJ7lECCQJPskrS3sFCrSHGk2KnqRaKUjogF34K1qJs4I1+UJGayJGx94GFI+oty
iIn36sh+MaP2AMl47gd1TKhjuFF1eO3TeZBk7fhFxkiGRmPQXKJ+HZYQsfLF0BMtMOnNJo7VoZkh
7L1T7AZVlovEku66U/e59ujFlbk2ecBk1V5oZk6eg5dvx45NbKYneJqGmrRvjQeN+kBsGY6vs6J4
GTrvd5J5xGI3O5TdK8NM1oNJ+jzxV6Ba8Zs9WhIWRYE+3Yho68yP11h1BEbTgDU04+L7l847Maz/
/YYJ8Hvg7gyEp6ffsCJr3bTL6mqTkq9O3mP+nvRAwSO8uwWO3iK1rwJ1owZ9p5f0bZ0xuvlranF9
Mg4cR62wwW4LdIXLNrEX5DY8GY5mE5I7Z2HOnNj8Ikv5wDPKswjLWbaufjsNLYSvALef7T7XtU1v
uIXeOuuHi5w0Ayt9HuJ2TX6FsZx0UpODjvuiRwCzGvO+bynzazt8MUMi+OqaZQV7Eq76FBqYVWwB
Ljzn1NxSK3+bGs5/dMcXTpC8tzF9LaZ6zLTM54oINVgV0y2Gmm2URH+8SVyO/bClEq3sm1bKLYyJ
KPEvjWHLb91qnnfE+HhR9f6zyLzwbARR3jJJHSpKflUF6BnT9PcUxTdJxIsXBTetMIfFqNp7DO8a
MxOws5ueZXqqJ4bCksuZVe399zfU+OzV/GdREo6wZs8mhlLr1KsZ6IOY6rTalLZ6zPpxDipZlO7B
qPOOYFuNHkg/bbXW3ddca9O76DEvZC7dV6cX6ByZEJeu2JZt+v79L/t75NPPu/DQ9eDShqlinWyA
ejQ5sO2batO6zV3l1mdFpcvFTrQAPByPFpxNhqlgL9Axcx0mgwwMbxehDiUlhG9+lY80Ygm2tVM8
lc22s7JLCtgn30J2mRcIOHNCS0mR00gkf2rJT8VdJVECuITfxHju0pqu1/fndEoK+/v6SNOyETO5
Fn6Ak6sNaLUyVKOAFU2xoJTXt0VM67vtE4a0acpQYFw3AYFEbJLOUqK9GcIlvzTvqfShh7cuz2DY
XX7/o754AmxT1wFr2uxK/vWb/IkgkFT31WbKnSsxCwXwtN6SS7uhNXoV+ert++MZ80me3Fhp6qiE
YGXS+p0rv49bLcMrtazxpmoT6MXvggCxs9py9nqtXbem3KdWcu8r48KGBOSR4/r9wb84WY4NKRQ9
mTk/WJ+PrRXAXIeo56HCR9jI7l7jHngyPrf7EGUVAV3/D7dcmiZ33NGFYbLt+3xE0Wtg8ZOSW+6o
9xr/v16HV1UMSXlq6EULgh4G58iGIUVHMx2ndFNb9Dgs8d4Y/IUs+WHf9OUVsOy5jnZMB5f4598j
S5eOnccj2NWEPB01+kBspBZ27R3jcPyhwP2LBfzXvbZtV6fIt3nwT86eFFfZ+H5ebZTQnxMPV1Jf
nFt8SSZXe5tEduMYKezO7JHsl9dmiLbIxd3F9/fcmm/qv34EJhlTSoHXYnbyfHrgDDqOQ6WVm4TZ
IxsZnI9AvN+ScGsT0LKwZNNC4TJ3pbRviRTbtnX8gJD9JdfILnFxpMC1hDOvD1Syo74js9hblp1x
m7jpo00ykim8eG93PXzpggzy8UJOVXc2pc0V+agOQ+R03UT4zssUrYilsay43PbvT/KrT4ucbf3g
G8zZxj9fhA8FjGw15eYBWQA4kW+dkIUMPchtacll3Z33bZLS8CYcyVbhb1tvr9gb3MmRRx5lbxNO
x8KgCfz9TzrtM7Ce8IskPiWBvBuj3+df5PhWLIgvAC3VxzeN12+EV1+VjBbJS3/um/JswIcyQO/6
4bjzM3V6uy0HUxU3e24wnVyJURKqbQhRbhiH7s2yeCzj7odDfFHKkUxvsv+hTWUap9ViIOM29ae+
3KCOPrqkEy5txGD0YZ0GGUi+ayNe5zSzdt9fUfurT+eH4zon6wd+g3xgYSvJakteAltaDOELTNJ+
swAR1HRkPdU6+sdIGpdR3P6upDjWETN5R0RUzsytZdG3qz6MLjuLrJcCzD7RfuAEhZuss9lZkLXa
dUVP6iwmvrvOUtwodrrTsuBX7cS/yazjGbKbmrC/S+akD2bD1k/B5RqvE8SDC2PAPpGxrvmzkyhM
f6ih51f19N4S+sPWUxpzd+6kfTDWZG3kXcurrPGOpgOyv/Io4vD6+wv91aP78TAnj27StqGULfZs
WjM3WR6X6FBuh+mh7dJVNOQrOdIJ71sUlN8f96vn6uNxTx5dpBoeQAJOT3TdFT771eCvutFfOyre
IdtYh271wwX98rvxd/13BO0x4+9q/eG70Tu6GdppXW4KjE+mqPcFfpt+DlR0N8YhD1qqXYSPVXcR
yOJp6K1NkqgtISoY80Vw8/35m1/UF/AVEG07whZYEk8uQD9EUa9jPd5kjlq0HTobvlGO1l8gvIY/
546bNvMPGsITBIglY3xnQlLospseLQSD85etwU1Pdy5/R9aP5yQ7zK+/quv773/qV1+Zj7/0ZGUr
mmgwyd/FwY9rknbxagzSHxBF/+rUzl9QmC1cCJZPYejzY/rh3uSSqIBJOSRi2WKb48+oG3KLjaQ8
pk1+Dd3wpgGs68T+weqt9xDWCIRmJBhoupV7UaJWUeWwLEIYD77Ejg/xyrLLW1FNt2PNi1yF9nEq
7UeiCYhQpnrnRSp1QsDsq+8v1r/afn/PBKcLK4FlUm2c9GriYaSLMWTcV2WAU00fhabWCvZ/GBjn
2VRuEcT/zmt/JUiMTsT4a/TQ1AQWjR1MP+cWk7ewNn+4vv90iE8+J/Qg8Q8AYaPPKk++p0XEo5io
XG1sxcXqCeAOA/rVQ187C612LiuUFy6euGXgTVcaOsBhQnXoGhSjrtv/iatIX1WTtxaEVJh2pRZ5
2XXLkOxs4h4wlumUwF3tQ0mkHWAUdIoxmj0EtSSxI0Z91lVwVP3il9bWt3lcFcu+4p8Gtr6LTB0D
D32TocG671nBoknsF/BUL65h/47NHIGLv+0ZaVrNvsQJJgTq73z2+Ssn685yPlCxDegjSFdpW+wc
ogTPOhTJ5aiti0o2C9IjFmEgdliAaCLF6ihjWl5Jtc7S6SIlZHOdae4hRpxLFEuKgqhI1sJnHm3k
QKYzEyueV2y8hjT2Nnv2ka+oNr8LY+Q0iejBKEKwX5RF3G+zUr+aBvwBku5cl+6Grt+aXXmrSBYd
GQw3ODZJj0CmoNK1EHjuffPcwkBROVzSokRpoyH8S1X9JxCkS5OBEVblG3oDSAtHs02OcS5fHUOt
9bDjXrXbVAtv8j6kguAjjYX/CeloB+mQE4wk/3ftaKEf6/BRYFDe8R1aBGTtIZej5dP1LrEx6Ekg
DxFMWno70k3NtQXibpnf9Gnxx5+sSxaFWZz16ghiX8cSmWOqxL3LADyvHwjmxBfilM8oyrmdMnvo
/OSo6c6h6WuFQSz0Vj0a2slyDlaNztQu3WPGdKHGfB108nXoCbb1bUJtAh6KwgXZwcknVf4nqIOj
mc1y8+RodUhUiGuOzae0dEiAo0G+ypLuuRQd8BxZLOvZfxa+GXZcLtwwPhoaot0fXu0vPoSIAXh9
mMohn9NP1kowQqVfl5baRMRjqYIUnVhju4eNYJhukJ1c6Vl3YbUP9IVvXRFfvTD3Z1LDK/TDD5kP
dPIyY1YlycEx4e/wXz9/Lf04t7xMH8mIM/CBZI5zoAw8FNW1qsQB1Nve6J6LokaOXuwV2U/a8PTD
L/hie8bbR86BZM8719OffwGwrkGLwxLzbi+uQzf+VbjBUTX2ndERJJn72A/dG9Ke3/om/6HSmhFi
/zp70zVxQlls/4U8OTZhyumY0DLdFFNpLoeE8pkmU4WYSb9CSvgcWOpPgYqhMus/EQRVo/QOqaQJ
Vr+MOg77sVzYz2bdJBvZJUgJQ4F22u6rs8IObsZO/ol1APuDqG4KgU6ZVgYGUeM+RexpjKaHL7L9
42rqVp9S6+BL68YncHdv17KCTiKXpsQTWdJaNTSx40HCVIsz3fRXTYc7uoztC0sbs7WYhd9zV/SH
O/PV1bFm7B6LKGOtU3z96GbJ6HnBnGKWnY+KWFB4xZ0laBLXxS9ZVk+ZKG9N1KPBOD1NRD9ps0ow
zFaeOkSDFS2iNHxNuWg/VBJf/TChs5XFQMvi+Lc/92GJt3t4Y03rFJvsL9+Sqki1R3zV6FMu+wDG
1/cX4ov9M864eQH2uBqMnj8/oVatVNsXAyETgUvQU7rCh7l2POunMd+8Tzt9F1lSpQnu0JAEBnw+
Dgo4CArEBKIORGDURofCSO6TOL5NEm2f1cH9NJGsaM0iz8m+QM3sVOaBMNefVviv3kg57590ISwX
W9Tn35EncepZg15sVAVPxY/cdTVUV5G9F3V2NYb51ViMK1LB+GzH3Q/N8q8aXfC6mN3OJbmUzkmr
JXFRq+iNUaBnI84qDIaDKYtjKbJVZxiXhY3a3Uv/5Fp2a/v9Dwf/ooJx0S5YTDNRWPyre9qOTI4G
11ObVJD4EaMktaFcMZE4KKc4aLZza5XyNg71HxCSX540ignpmhg52cWfPGGiZ/6i2QaYjAC5rU2C
TeqT4RaC6bY2dgHIUpXGSpCERShY8vj94/135H/y3DENJCfIdU3GFDP/8OOOOWGrUos8VBuvFw80
wYA3qfGS9udVVzEvsGvxiqzjXta3XvAUmGixVbcWk4WUiEneoHXQUNvrUQ3OonF+11JPFmVao3a2
0ofeL1PyoqcrT/ZY07Yq9Mw1ojz65IbYlcok7barnx2bDZkdlmdkYb1CYsOtJ9naiNhfTJgoImU8
ZgOo6v5NVdPD4HtbBWfTSroXo65unUS8eknzrHSBm8Yd/9yajsbH6dJKQOQSqi6Qm8fFcjl57CSK
kQ845iEkxgnucwKNkX4hFVTDppkkm72uQFPNu8F0jx+UD97SattHtNtvQrdW0SgHeFTl7fd3wfri
4Zu7fehm6L4Aqjh5+0VqS4Vpk4+aE4DVT5sH9ObaOqyxaXUQpWyVKhK+svWU+Juir8ylSsUuVlm3
MLT6uaFhRzi4e9AV3ii30naiUUxWdfFaTfkG6GFxYTLJDRrWE71tqQ167xJV7lY6ySX10sug5q2s
Mhv8JsU2Am04ArbFbXuWQSdPR5dwEh4JY+axO2SSf3/+X1U7Hv0u17XoeBJXdfIUNoGANFUpiGRR
9gqufJ/YGFTL6p7JUwKujWFvGR11G+TC7OYcpLxRuk/2L7Nd6whMgyDXLNN++FlfTFQMtCQIZjwp
JYlYJ82TFMQcMn3B9yhz2PHW1hGLgbPw2Z6PNY3QwLBfyx7GrDFH1Js8jXmPgt5lQLTKRv/PlFgX
IiseOhA1Z+NdyL+OgW9WNa6lSywMSFNnoSfuxqz750m3033XNc+GpFUwPJRjqxZ22nrLHy72v5e0
ebdnWZIOrwXz+uSDg4YnKJ3WzunuIpMW2AUiQkoX2eQgAY/Ae/Txo0wRcXZccyOlikY+G85ik8eG
kKXIzqYFTYUfLvYX30HIDOxCMaFLdDynK0/RyrLxcPei0fdA4/gbI2JDYQg+LCG25FjfBQVCgXHB
Zv2nNtK/2+6Wrrs6EOZZ38XqO/eZPuwq0HKFxOmRJeWix8Q7iJ4aCfG+x2BshNQdeKzqUpxnwrpv
5saA2/8wVPpXI+vkB5ysuyVNxxAvZLGpknYfkYmtSMaoBz7+BDfLUOwSwETfPwj/eg4+H/J0kul2
Zho6ZcIG2OsuYtRMSc6CW9Q/bLRnFsHnrc18HKAbDqsMnzd5UmaAVJWtRbz6pvHLnYsflXwpLqve
7gVC7MyG4OIPj24v7uJmfMii+KXp7C3xdcu4xCXWk+ta3Is0It/jprOz5++vwgxg+PfPA7xvoLEC
wG+e1AHmhMXBNWJ2Xqm2d7FT1JgNkKiQVp4tUh/+No52UpOvpoqg7HjLp2BZWfNwOzgQHr226/Ms
r9de/frDD/vy/rAHMx3HoET5K1b68EyqtCN0rg+KTam0fd5a1woayhTJZTiUu9kwqKr9CD3IqKO7
sil3Xh0/F/X1IJP7io7oD7/mX1XrfBc//JqTyxRrWhRi/So2ATBb4bERBh9AA30V+vtilEtLWvd0
Cq6QLe4VPYowKrZlBDP48P0P+fJpsg0HSRijKWbdn9/UIHcGshw8TL/uaziaEI2tbWOsiuCYGgoD
JFNtBA/fH3M+t0+bpPncPxzT+nxMIGyZ03dOvik9OJOuCfKzXfZYgmut/V8e6uRl8fX/Zu48tuPG
tmz7K2+8PnLAm8arRgQQPuhFitnBkCgSHjjw5utrglmVEkNxGS9vdaqjTBkSBOLgmL3XmssvqV3Z
+bqWyR/uOQtgIFG6O/ViA2zW/p65K0PB4zVj7N5TCn4ZX5reitJEBLOeBlavwW7cuBp2sB68sPym
Rcq1XkxHnzUI32kcHqSsfInKcZ9glm9xoGRp9kwU8Y/BMlba9MzmemnFwYPUjfu6AUH8+Ueg/nbu
mz+DWX7BNAKL2z5Zi7OKjR6iwxwXurEhp3c9TBbUrnolank/TyJ9aSw7DKyhBHDO2orQx6/I8Tkj
s7fJ31/bNPRvcJE9BWCOeKdGAyXZxFuf9jOZUopXEnH3WkuhrW0vrLpnZ5lffvyTYWv1SdeqBDZD
RqN3SLm5XpqJsu+6fJPLiRfAvvz8gZ254KyeQO5FcYdAz5PnFcaRnNcFny5wjB1yLq9WVwnO34gT
8zjUK0O5pJ78vTMyb4xnGKIMOF2BQfPxNdELs48bi0v2Qbty5mBf36ZxjKUjKNchbgsxmatOzW7s
EL1V199FhY33cPCq7vukjd7nD+DsRMGSo2sGR8rfdATxSB8yjf18De9zNwuyha1fQUvfCU07IJF2
MxoksF8uLXe/dWTmgUrfnI6pTGnr9LWqEashauOTjkYOrKaZeSFh5kF7mEADAHhx0/m8YXylwg8C
Odx+ftfndjK/fginipkiA9YdNSxn7Nr3ouTUVVKFT4ht9sW2VS2QwXOVQbZcgLmEaqyhAGw+/xnO
D72/x8Hpq1pLA4Hofcg46Mtrzb8O42d74mw7VKtSpf48NLvPL3hmfuaemROooIAGPZVoDJORDCJn
bZLy0Usb3/N5jwMI9hSCL+zTzl6K0FoDZQqj/PS8HKiFYsKHZlEG/iL7BlUCbRPWiZdI1qVazJkN
ALJ2GrezFkYFy3TyPlFykxufKY94qGWog6KosH7SLnJRYm21kh1VmXktdOY8J99CJ3Y1BBcUpKOX
N9Z92lUXqlSXfqCTxanVhd7LA2tvGZnU90w2afUKjfDd5x/n+TFMygj7DXQQ6I4+3niK2tSMBl6h
LoGB4UQkbhdG7EZychVZxpaeOjxgeii2Wnydsqs56r2mFXbhpzjzIs9uGyKPbYuVh7TjD2cCdJZm
5o8cSgOwL1WE6NzG2m4/V5g/h7LZJXgNRtT3gd5vcie+dHlqf1zgZNtBL9N+p2jpCsXBjz9AR1El
lzAiroHKc8MqUue8uB5AYC8aA5xUjYAKGbey1jJ9BksQj2epm5rNmCiNTaCXD5J273dVtOrH7kkR
hu1WNW0uoWh77Cz6bFUBdqfgYlfKLWDw66a0r+Fgu3ICxoN/gjsxpbGdjeg1Wm3bWeEXKQ3cbjCO
ulMWWDKNVeE4Nfjvat2M93lieTIZaatCU3eKUV2jWvsShgN7axs6eXwlWgANjb6PNP+WvG/q7DMS
WtnhCI28oE2Ptp/YizzRd5QfaVdV7DOq6EHP0CSHgAwzXf6WqerjEOIWVhVSsqRA25pkCol4P9DR
Wo9FhTwOkqMs6quiVR/9EXl+O9r3I2JgT8j5oe/HYdlbsIWC4Qj4bzwmdXic+kbsQxDdbZuGO574
D6gqiPPD+0yDVC6NWrTBOywf02l4NdeKGv+pSSTfduVtaiTVcixfLbNxVszpxXKMqnUopS8EY8xn
WIBCOpL6Ku9rpIp4hTod5132zUp6r5EopFlDQXpBpd2IULddLQV8NSiqW4ZauWxLe2dUzdaoFeka
BtZT5A+88iqFf8CRrjkoOUcBdyh8YzUmT2Wvf8e4ca8pQboptfgZKM8SYRY5gZyuYdTXbzgom5og
J8WNFWeEjgL6yucvcaSbRAQTXBnrJFO2zmvTGm+4eS3J9tpkLtENTbcwW7gE06B7XWEidi8iw238
YdNOw6bTze+NAiuVn7tJZuQDZ/XWdq4iH01INHXjUmAsriHVQ4n3v+ckEZjqGxSi4Vhr8ncnM7/E
nL/yUd+1UvEqEvBuXfwt9cvvJJ2O3U0FAj8qzD+tKHoO+4eQdiDxuFwuiFjPLGvkGVg7y1e2rZUw
VrisXvNLPGBqNo2HqOA3chIupLy5jyT/yogy3RWie1YE/bg2qkZ3bFFUj4mxYwJGVo4cQgP5A7Ce
8eAje9SI+csbPUFbMdJyTNAYZNOMZtc5E0w9HchAD2d+wH3iH4CqID0PlN5tHGU79DLgDSiUQKFp
ysrmwiiaG/K1Xzghx6tMYbyUGdIvuSM0JY2efUM5yHWESLeqMZSmaK/h41kNb0s4UZxAdSzb4YuY
PQQdaFCp1K/NDA0KCLW8B/tV6trCoOu8oKx03/phsgS+qTlIyRDPoD+S8idTijFCJ/0jDJGbURk9
eUwe8kg2PYs4uXFg+M8w14UBSG9bRv6haOz7Xhvuck25H3Xz2bmagZuLigFlOCFUeRxKvWVcg/18
yS0qSJLlf3dgHDR28pLnxc4sSeQeKa+4U15/KUxt3RgvbZp5Gl0upQSxA6b/+K481Hya8EFOLait
ZwdH8hJWeUsVCMWv0vRfkf8iCC7BH5jVbQf3HZE9YVHDxgjsHXX3L1F9pzcJJhLLXoY5ALEgZQgM
WXIvOeD+G9SNFFyuONOgG0ix41ZJeA25dWdZ1kZ0cn7UonyvsJ9w1VEewKq1N211VZlEsaPIiKmI
yi6z+AYWH8MSSZmdafZqSokc7GIby3wwHkuJop4jk7OCmHaJ3XpVK7q06KsbNdabZfegbcy21JZZ
W+8Du/as5NBm6bd06AN3sDOYhtN6qnDY49lQVlaa3RKuNqD5dimqKYtC3YY2WRY9L7HidDdyrJLk
WUhXvcEQApzSKUfevjlOiAUAHyXJKfPkoQbJt4IJ1A9GV57EE/99kpg+AQRURHIM2ndahBslYi7W
qufOzU3lO733a3OUPFMXzlaFZ6Y1Q3IkNcUq5YfCrtOVoEBBrNJL5dh3IOoQSNeQRf2RDwbflhXh
k0lMh+O77lmoxly1xrYvEIQuwHDdiKh2VkQwAi9RJ6+xVAiGIHYlyMdtmDwnFpAqYVQ46evJFa3J
Qc52Dl0SIVyYZ5lh0GHOFfnAsOcQCD0aUvu6sewvdUmki63AJlY7y6UYTkh8AFIYdndA0MOiFMV+
stpxI/rhKlKIZNNGSG1aAjAxMOAuVR5Sln7dE8HEN9dbV2p1FVcEAYlqQT5ZS/zFsmgU8g9rR95J
kd4vsDoCEMjYvtVjkxyhOEleklpQY6CrXbcO+Sv9xAvuo5LA8R2qs5uuXJk0fJZpHA1eqfUqzZX4
qLCq7GxADXE5vk1K1a/rDN1IBgsR6ge6jUazflRSyvJj8WZRa6eB0z3Gvv4nIU9PRYJYWyNDDkwH
7WW19hqGX8DzC4P8JQvaL8LkX6TMRWrGy6eJV8tx7WG2QMnDddGbS80ZjiJXTGIjqy/Ch9tm5RF5
rGPkrGp9ft3cdjCPSVzf1MpIGHN8UAmnkJX81jHGzPMdpquKZBy5AIBAcKJnSqFnYy1dqKblBnhB
cEmQSktO1bKtvxUO1vSc5hutrzuJQHhBY2ATa6GXdOJVdliROoUJWSGwSWnbZaOq25TFqfPV26hl
kAeslWydozdLQmYTaoIZpvBZ6IhfKZrkG+YcoI6TpkCYiI9mNyeq2Em6wRax6IUUb3pH+XPQBnsf
NTVj+gWVfojbyAFyWZOG1Dr1uEZD872zhm7Zp1U3hylp2z6a9jhvRmjfBKr4MtV9GzSByrLXVdVt
HDYrLcawDI0U7lFiHXq+iOP5l3FsqOhV9muYRVtNC9n29Atcr/MKS17G6ObGY2FLNyYJU7Zdjotm
5MKJCp7XpGVSafIzSOkJL4w0uJaZXJslr0Sbilu5hrcwavK0nPr6qWqqxwbITxTkh87PHomrZy9Z
ZHNQzkNQs7lKhtIbR0JlenK2soi3aeqiVeVLoNas+MFqi7eel2UpGyNZvnRM15kM/zOaIi+fmFgR
Mh18KT1YRibvpnav5OG4q2x9C5peWhq582oCdbT5IDAzFS6w/QZ/U/cQBpmDnHONj5WFWs/MlUw6
vcJWeBbN6ks9F4jCNWlYWmHx5mTDfTpB28lGiETEaV3pIttw1NaWIUe1ZdIOq3oSyjrCButVQOMn
EmNQ942B50/Va8YBfdlrje0Ob5ZomitMfMjP/CTZ6BHvnVWmO/xaU8hn3UZbaWQRs5TJRO3WLs0p
fa7ES1oTbuMDb12o6rBXUrheczOl6FJQEDjCmXO/qn3asMsgcmAK6r1hlwQLhWytQ7Vjl2HemlGm
ucmU/nBKeJ0s028GzIxVK+8b1jZXBOONEYO/Ty1I6wnud6QX0IXMod35Rvw21DopZ/KbIUyymPLs
2MjWMkO0JmNznoPVaW1S+IlToRDaaYIYsgnWid+7nrqLxgPndwfAY2yvaC62JjTYCanoYspTxR2c
LxbvHNKpblfEg7iKMhRfU11xyVTctIXfbGw2vA2hDkxe+T5C/7Zwkvxohj5tMetNc2CtdyE64PiH
3Ncw3gKK60E4EL1i7pwq2fVZt1MN+CVBIIHDO8bYzpBzUj56DaKbaiPrN6J7k6xbHwRq4k4T+XEL
jYm8JUbpphQPuQ+iE1HrD43Xcob0aMXj6Fxn/X1gfp+gvVqA92Lxog6kSagGhk5yzyBlKtgug5ie
c/+nHx1wU5ra4OYTvvHJ8pQgO8Ke2xK8uo2scBuY1jqVt3FdHzGHuhrt2by296zyV4RnLDBH7AoH
UImqHqQhvx7UL8kkrlO12Zm+tA2jZJ2aLQEExnWQMtU1qGVQsQy3Q9LTnA1XoD5oiqhHRQuPCvzZ
Oi4OkiKtNQYbYhB6hepWkW7aLvSoCawtTl1UFjkYW7tUHbf5nCUBilRx9nUx7gqdOInkjeWUY6u0
0ivLlVhR7Qb8VTnATkrI9ioAj0xeVeDv9IN9psUbNnRomMz7iGDYNG/cjH0OJaWNbw8cXvRV283T
3kpVjE0yAggM6ofGubfakjAQH2OYdh0YwX3TAegtHE5+/lKzur09pTsyPe8TK76y5Gw+9oCYJMGI
BnOSGUdnHO9oPxwaldlLAlozSeoXTev2baX+cJrmOXe6e7Y2R1zCoquPWuhvszBFRJcsnai9081y
j45hFerqVQTRXgTbhpfMSILbzqg3NmmBgWnfJVp5jFXjK4ynrWWLXaD7z1OVfU15WZUs+CLZ2pOM
5Vn9ktXHBBRohPOoGIedH0qblDXTV+VHPFg7We4fkCFBYmYX48TbdLLeHF/eVoa2LpPp1i+kTVO3
zJpABIFuhoW9hGO41OiL+JH6ImTbFbHmtap9NTqTO0bBcWzD/RSFt9StWcp8JHnXQ8Fxu5eXpiSt
NIjs8QQmO9SWvi68LsMmpE0LYH3LwURUnVr7MqNZRaCebVlIichZxyKpWp0ng9StDObMMl3K+quh
7grIhYhwtsgZ6P3Gm3SS1ko1k3ZgfJG85+jSF7ld6rZ4x+RFnGJam8maRINegYaqlvtEsPYSq3Ef
2vpNB8uKmEkSVI5tKG17cqTH2Fql6bQDXOIO4/igOzSshvUc0561MoFYqO0wm4LhBZD5PSjztTwM
u5IfPWvJbpOSLQmrXoN6LilId48wKFoSRLwcEoflGhI/ZE8YYgckh7CHnEUjLYJdZRFTYxP3xoIw
ZyHqocTG0XWifKVUFikz8c6EZaFq+TYu1H2VbDFN7pxQWdVStaHjtwZNeKdp1sPEyboynG1fSxt7
5IrsxpogYLVDa6/HXo9dWsvTTR6N16ZgK8lii86EpGNFpt6O2YRZzGeNLIVJSaDZQnjbmLDGhJJv
jFpbjdiqxUjlQwndttu1zqZtm6WN3cun/WtL3+Tptc0oAXCowNawrHpjhXAYVF1BiuJMEgQUXBPy
QUnKrtSNGZcrOYk9mbTA+RgruVqvu3QR1xnKpqURTruq4mCjix1NIYzPkotzlpzCl5DNQcJ1edBe
BJxDRn7SSJxrxXPdUyu2A29qAg/km0dj7obvslK1dj0ANiR0zZWIhIv155qX3edDj2SVLXawIUkE
EC11HH/yCn6iLHKl8Bim/ZIT+0INnkdbcTNrY5GJUYl+Jdg++/Bk7UZaZlCvC5VErpSSTA0gN7K8
Uc0ewWaugccvuwY1RTfuMiLzZJ5aqzNv0FjQE2Op2tJSsgnwi/FNs0GdSm2VgLWMAxOhSECtIHKh
H4Txg1EQpLjU4mnXYeSUTNkrW8/HK9SQMErskjLx5KPEzUFkShbUSjIXJGIPkXt/Q8rm5XbrVVnJ
M7PWyPees6y6kVfxSEtHvmKioebTuFU2ISMyAHiqW74xWJLExdTJdgfiCtTwHrFFG1IhDzJSjLYa
mDQJOHIOIr+WFRcHots6+d7GTONwLcGiJ5UmbZxkWRUNW8OaI7eyAb++sqV0NdOjp9LFybWoJnWp
oz3N3NZ/GbVmHg8sd9T1CE70xzsl/2YP8A9BNwQYhH0JqMO+0xx+VMeV30EYhHHepxxVYfy5yY+s
DVfRaGwqIKxtQdUFoqQcZatwEID2tKVscQDl1tDWLnKAi06juyXQgzQRsPOmtSzy2ejnWUjaJ70B
KRyt1JIo70HfiVryChnS31DdEXrFVpl0jzqR3TADG4D8NiFzLwmm26hU1yoUnVbv1kYSPSjZtNFU
ZduYnBrE8DzZ5nWPbDZqYI32pDTFBDAh2q91trYRWl95XSrySpYFnWyMyy0LHm1PvyFhRbEW/Wij
ichdZWSPxP2ZxXRIp3RD5hgsN8zmJZTDbKkg8k91mLxcRXH85TyBsss8gGVb6gqzpQPfrPBxJyDW
R0buJ4ephIc6jjAZNZA7q27sd7L/OtjtHaOTnYW9GsEs64Pw2Cq6Wc+r2UZuZxlewLzuCTvypM68
NaRnzGg7on03QrW2dTUd6iTaZ7TeAiCwqj7zIcZl2+FFkyI3X5kxlYypXKlhifg92ZH/d98PnLqS
RMbyAoJ7tN9Si4JxPFxRRN6XoIwVkPWg8giKASlf/ilC+yoBFRhSaQ98fxvL+SbN7ZUfoU/uddCS
t+EEY0HdAOLxnD49lqDRSVDZc8a5IZ5la9vZpmveoJ6vRZddS8mcNxRuI8rRXRd5IuGtaPONX7tN
KlY+e4zEKvdpMm5FLF+ZL3HZX8k8toC1sBfoQmgo+VZ4zSFbdgY2S/AbrwGyLHyytoIjtf3vddk/
TM2wbDDxkQO1bvXU02oIhva0rlIdHXVHLIHwlDhA+XYnje2i50RP1NC60yJPbYpV04hVjE1UK/qr
eOTcHvftXV2JalX3ldj9/KVKZLGz5eSeSKxyhemw3kVOSL9x/r+fvw3DbKCQ/6/++v0vTr7k/duM
OTFjf/2fKvfoyf7+/fsf/vy68fO/fv+HFmCFQh/NLQWybu8ESb9//7+fv5z8mfAjPGPvf101FB2U
uALy+vfX6VNPle7n7//l9zn5J7o6bW1MdJuTP//lciff6q8rvf/h+9cAM5W3IwLFn3/0/n9//Tvq
4E0RNEhoUlY7MzyUuvGo9Ea7NlKpOahtdVtreM1LkQwL4Tevo9Q9qD0V+s+bSec6ZzN2h/wVxN3o
mz+2cnRChIAL0ZWFt7y1lW4ZJFCliK/8/DLnOmdzKuIMiENLR//s43VkiBmqIJRu7VcZnFdExHIH
tip9io1+ZeXTY9TSs5wq9HyhhbmhtnnJTeuSif9M752rY6ywdc3hxzlRO+Tsg/IcHstaViOYoQ0n
vrJ0vgHWPMRtft8asIjt6WsKcPjCg/7dEKnJNo4FhEEq3hbZOREhQKjtgNnSG02H1GuNZq1KUF+D
UEmWtqkETBguab6c91IDrvSs8O6BWyc2PZT5hNyN4n6aGnZVHOczPb5pcx2XFSEDU5bEC78JL+g0
5p7pSZPvl58XLOnHT0xIOfoNi0dl1aREIDn3bf2CdutMz3qWQTAqHAeywOmgCCazTOGmFGuDzPbc
5Cx0pUm6a1B1/3z4ndHoYLvEFkjCkKpb72LzXxRFmekQDN+zCtlJRR0ehlSi3xb0jkjD27PHu6B1
OHs5YIAm2mFoHKc6g4kdXpXoaCaBaxFeexyL3HXGL+yiA9SMn9/amWfoqDjJoZDoOmL9kxe4itJp
JF5mdguxdE8+ZzwS+trXytBvP7/SmQHhqKgl0SOC8EJR83FAEEYxyYIXYz1EgBEySv8qUYT/s2uc
dJYDdYDI5SCYiHHGpVSEsZh5n19i/jFPxjW3gSDDwDmDCOlkCsDwxRLdSfm6ceRHu4h+dELfhPIo
X3jhz34wtMlnl5IJyOHkcXU0RwbZ5DokbT52WfwdUdHVzPcDJPJv3dLPS508NUsnf9wQyB9EStDC
lHRub9sPZRb88ymBR/bzOvO4/+U1kvpRG6ySW5J141a2tFspCy9JGs+OMgMGnAbDxjHUk8fWjmZl
Ov4smbEIFvDVDd7Mf+eTwdXnoGGwmHxO5CvCJmSHUi9qkR54tD66fm6slPGFXf0FwdGZ5QbRNn4h
wJYGt3Qyh8qdk6dMEEi9pvQtHDt3wsA9h5riY7XM+7LODpNzybRxduBZyJk1dCrKb7Jm8jpTk/GQ
wyAS9+VEw282Z2mpF3fdBW/SuUthydKgg/A8rZkK++uAGFMVCE9iMvAm58qROC0GCgpH6E5xYV7Q
+JwRb5EMh/HchuooW9bpe0vUFUkQcr7u08esVfZgnu+sKbhJggvypnMThI7OzCIHCy/sb0I1pSrM
wOhmfV52yAfppeCAlFnRBX/VucvgbgJ+i8uVz+pkbFAvz+yA4vxas6ArFsOyJInM1Krl59PdOZU7
NAgsXLLB5gtT7cfPqMwHJruc69RQ9O2KGhPXMv37Iu2vcIaACEv3gRytfOpoZl1SEzFfObt1urZW
W8IWSgzrirXvjc6Fg3LhVXz3L5zOxo5OEO2shgT6ezKlTDXB9H7KYG0pL5JgaRKZKUHWtISxkqjf
IFgE8WigMTEpeoNRq59ndrUUG3RokZKky6SxF3qZLSbVIadPuAgNd22sLwYt2OUc+CQr2VQ0juey
F+E/qwuPd/6YPruBk41tHdaGXc94q6DDqsLGlu6VutbVH4OGUUij3KRXnq5WF5b9+bn8dlkD/6es
4bFF1vnxU5XUrDWLkjdPC20Clqi7gNeQaDsOxZuFOvvzuzw3Vtk//X21kwUmG4E7iZir6a3Kq42d
trWI6bv//Crn70mjwMcmGQP0yUjNw6Sp7YFHORiA2KFHDXK4DgiJAshXmNaFoXdu7gLI8ffVTuaT
Dl1ILAquZhhvIw0/SxvXhvQYqhfu6vyzw8GjztZRMDMfPym/o7KdCUoLtjR6Un4rOwVshvLfupuf
Vzl5j9JukmvLVHO0Z884IBc6gT+4xDxF/x/ezsl4F9j9u1HjQh2KYTt7SdVno1QvjLezIwGDm8YR
W8bbeXJWYtG2O+b4eUNTr6X+TTOh2kh0iZQBHZFzYcI/OxJ+Xu2UxYR5JGrrnqsFeu0NASkeqFZH
W2WU2xc+pvM3xn4AVw8S0tPBYJay0GRzZLrTntsQxsZT+Di/S4RNXHiEZ4fdvPP4ryudDAjomLbc
0etbj5bqRv2OrFIX0d6F+zn76ACIsp9mUQbA8nFw17kW+TlBG+umuJ3XF1gonlY+hnX2b11Ix2Kh
8MtvLuhAH63ctFj9SWV0RWFT0qFFF7Kbyi4cQX7/iGA7K9QIZtsnzeqTmbWOOdBBd8jXvmStZiZ3
DVu8wSrpu5WV/+MNIheDPkbuuPYOyPz4/DpVhEpLFMr7xVBNPHapWIdKeCUl4TrTDmpNwHdz4Vn+
PjS4KEUfU5YNFZTFyYyUTE6KIQr/bZFMnkzseJFeZSTufT6bnyn5cBmD1cmU2QNz1Pp4b46CDtDK
+MgsMrwaLyuQ2QCgjv6UD3T9fWc7sMVI6DRYaX1Bd3/2DikTAIqQZcam+vHSRPfFRlDymjXSjAfF
O49bj5RS7/NbPHsZk4tgzrQxcpzMhb1eSEFAG34d+GhsaH6Qmr6UoCt/fpmzT9IARUKqMpYZzBsf
bydJVN/xu5TFXm3Qc9DwkbC4T3dFRabOWu5Cd6JuZr3JT0X5z29RwTnDVIVlB3fuyaVjtUiTMB4z
NsOgxQvpwCcN2Di/MAW/K+c/7mfQkdMc1QHF4ik8PfbJky7VUWJn6zLIZOQy+jLtBO27obiWZLrR
mJ+O+jSJDQ6ODiwRFTE9IiGxEEiE1VhF9YmPvImml0jDo5/Y15rTPKU1z6XWL1mYfp/1+GHZeToI
LaE0nlqYAmIuo8bRs3Ubq3f6rW4Il9LtjepHF84889M9fSomOzx6uvps2TmZXunxpeQdaxlIaoTc
tsENR5JxYUX//ZCqGAoyA1wjoBbYTn4cXY0dI+hvpoxEO5Jki6exNOjg/5nJaBfH0lNp6Od6/v3z
MT1/05M7+3DRkzuj3IKwDLkFZ3CA+bAPNKNHK0j7nmOIU0ZuVdTPn1/yzMSOp5B3lfEMv/+UmIK6
S1Y7s+OSoloSF7L2jWkdEs+WRjRgp/rS/DdvV09vUdVZRwgw52RjnGxnR6cO+0rOMnLgskWtWCuU
BgsZ3LcxlR6m1aVFPsM4btrRAjR96dx37m5/vfrJFNiaIiEGL4eSPscQkpKldGS10bwPENYnmfnX
PDFH1fwMWvkreOWlwCYbBWFz8tv/WL8WV9+y1/o08J7v8ffX/McxeuGjK96aT//V+Xid/43BObNr
/F8n5/wJFuLb9/71Q3bO/CV/hedo2h9wATUdE/U8u7KQ/Hd2jmr8AUkI8MlcP7QojrP25AUx1f/v
/0ok5LwXl+daHOpT2hh/h+dIqvoHFW44CpzW+GsZc+0/SM8h0+LjIJ43kPAlCC95X8btd5P6LyW/
EsnH6KDzWURFYo+bzo+HGN1mruKsr124z6F90/p9g+wflkrzrehxzCwKLU5KT8GaDS5ncgYlPvSa
nU1bZUJWcKvLQeMgAg3HZj2OST7TV3UF2Xyh5pn8huS5FuD2swT17RAmLSEbZlq55WgjN7FSBSi9
aCTjposTxX/BQ9CDRYybAD5OJelimSghboWhUsuWbq09jJ4mAUj1RBOq0U4EXVq60ZghQej9sWrJ
TGamPzRhXjXuJPmTdLQhzgCz6pHj7ulN91s4sQgTVZFD9RO2UZkbmaRJeR3ZROpx3E9QJJNoxroM
GITUYqMThr6vbL+stlIohcZXgAFV5nYQY8jvHHGf7spBymWPn0PBOJXGI82fKlCjL21C1tYmTNA4
LrMKdMyGMt/OiBJ4egU4tmAwkn0hKTv66DT+ZbWmeBTYAjVaaNxhq6DjGZHsLG/tssDVyiapH64p
z83i1WQcYrJvMBbvcUTPhgZpqnNxm5mJ7OPLbDrkg4Nj9PeD1YluG9uxIbtjl6Doaayy7Va6XII/
DOpyVkwIlNPBqmTmxjGC6FMSN0PMDsUfFFcxiSNyS6d0qpWo9Mb/3saFs5BoxCyELvbxUCFA17Wm
RUMFk8xHX51aYXU9dJYzeYaGbYUsd7bE+zLxVbIma6PtxEOWWNHwLLFkYXTR/MHAcgjbxytVAiPW
ViCF9nc+cCe/l0uV0PpF0clhvNJ1MVX7QdMRIMNGQfixNBvYSfIiKbm4F2NkGddxKkcoacqYCPOu
Mutu24e+g/eiRJW3hu5tiI1ZWHG8HeNBEwcpGDXlz0wDeIqRxp+M8AFnC94BtiFJeKUIWY5Myq9O
JuwFuDah73PyAklXSa2+WU8FOiLJNWqjVh+z3q6Lr6YpyT8GJdCmYDFElYRkFXxopSzkevLVhcZ2
qN7o5dS2cK5BvriVEqJhXoBlqcv7KZoQ7HQYKfqHTg9Qrdip35Yr6kVls5D9hFTWkP3xPtf1JgP3
kvT1104g0M+o/8wRQn2HP7PHXM/Zw/ZbPI51l9jHcaR/uYtjg9dYFVMktiWDvtxh9ezRgyDqN2oA
irpBfmmdZnX7FPVdRuakkDrxrOm9E2yDmrveG04vmzddYmYKKMcpr9RniJCV/Z0B07yRhYs0h6py
g/xJ2NqwRVEq1K+xPobJzhnM0SId0JGQFwEzZB9oJlXPtx6qQbpLwmrql9lQ2vXdlBSKOIxEclbI
wZqq3MgpX7bWI4P3dSnUgFR7Y7DY+eTkCoz7SEKBsVHyRnHQ9PZt5FmVTScitYKg+hH0SkGE75Cz
ZUCvbQRf9dxvvjWEF0C1xHj0ZYq0snMdPcr6jV/5d800oa+y2Hod+qSPSOMadQfCSJWQ1bCtSXEW
zkI0ZUcATJtVPfvarEyMA2ryWWmORTy4LZR0yg+xkpEnSp5M3A5MfVHdu2TERI9WFRG7rZuR3qFj
rHpSDrVSkyuT4pzRtNtaWI2zAcwd+m/hJNXiFtsA4bl5Rh8Hab3AdslBIqX2gTY71FzYWjXNdx21
LqG3iGv/Onr+o23C/98O4Fq85vdN9fraHL+J073C/8KNwOf7gN23qovq/7Ot02/5j183Az/3Aizr
zh8zapJzHlA/IADsif8rSA+83x/4mdi+qkTjYbhmxf/v3YD8BwQT2+I4MiPq6AD/shvg76Bn0l0n
z40KO5sF+59sB+i1fNgOgD+yDGiDJPNRh3HoOp9s260wVUNHsqdrLAdFxsyax4tRNTfDzDG9iqZm
MVYHJVlFT8A4itHV8AyENgs7wW21ep1hcKiWgXyr2k9ltrYqvHBrEt8rHVXkBjdf82MK10qI7Go5
kESe0uRZNrLLgtqILVkwPk3nx349RrtoOGqoQhEgv2rCdYQrzPU4bHUD+a1bRhubAz9+48itbxvC
l42r2Li2txHEEONoPuMS94Kjah7YeBHWvBzzgyJ9Vf0fPbh3W3P7m8hGknKssu0UPtXdk9P/2cjr
8CqpdyQEtdUW7a+UPMWcL/E9/Sd7Z9LcOLBl57/i6D1eYEoMCy+aACeRlETN0gahqQAk5jEB/Hp/
eEP0a7fbjvbKC29qUaoSSRDIzHvvOd8x/pDpG+G7SD+hB8EiGe2nariZPlPtMqPkMZ3AbK5t8+Iv
BxcVrk4ZS0DuTn4W82P8w3wJmp7vof3fqHN3rm/rT3wdNdejCRI96AC6HM2N9zqY98uf/ra+yXH4
TRv/PYlhm9xO1c74GXccUKriaOqBWW3pKS75Q5Kis9la1rZwn2p3q+x9NQD5Jcl4P/2tuvr/T/a/
UP3/5wf8f82/Psv089890v843ZvGerqnXSmEa9AHW7u9f3ugDYIxUYaQWkLP0hE2x/6/P862+Rey
LRjTcd6GuGmtmZl/D8a0/L/wV/i4YKPx56pc+C8d7f/do8zMEVURHdt11mK4ICP+p0d5zodJOYIw
GitPTqad/uplfwaod2HDPHCePVtWca+BloZHTdx4ZG+GLP2Nmu48pnipbcwb7XyWTsxxPoOCODGw
cSvn7KcvynLeyjw3GWei5e+n5f8wOqUEWcvXfyuuefdrM4pOGIksfAzbWls0/1SXLNk0+Qy6k6BM
inc7ts61z3HJ7Te2nA+qtC5s1xHHvBHL9ghFqE1nWG0gArToV5vz7KYZsVo7ogynRbtrhvjqlnJb
6uo3qv1DNLuBxCGz0eMyCvpKICF0bACIXfbiNZF905OeLNwYY1gPPRrHRFmVz74E4+x6pcuyp38n
GkOLbqU5z4Z7O+sOZAL/izKHPdrOImzNNkHWoOzIC+o/ILunJHbOhFBRNW2WxzbHhNtYBGFp+M/8
PHsgsKza+tlqG13hMfFIoFXj4CKc7wfPxUeVTF7YSfnTGCb59Woyt7hRt0vh4aNYU+J0o0IcW2EM
r1V6dvz6Q6/OxdwmJBWVTohbeA1jZoSJceF2jrk2TYYBhOTly7gUWBvruN9GLhmD2peZlW0wDmXH
RdXCbORjJuPgbbU4ekT5dEtMdE20XXVZ7JbMbStEOSTpQWBxdWcZxia0RLfG4A5lGZCjaDCZ5e2j
stPkoOEsjwsrvRnNKN9mHjmf+mDsqzK6EOXUbRLsAGnVAmPl9Oc7zBpg0/HHsaQzx18MSGEnjKrm
ex1VeaApNg6g59VmmYl9zna+WB76JvY3S7Omk83uKWrwl6ZQuYFVLg+12R5sQmY4/QN215ZD1nan
KLYuUan/ZqK7ykHgq7ax0XRfEJexOI4243WH/iOrb+1gFBhK70W3h5++m0xmFbBDY2OPtrIJsGg+
Efm54slf0dEvqYZXmbuoinLrYPrwC1OsN9vI6dKTQ5ha736VkBmIUBYZnvwqCxyveNOyaT9Z5rVu
qLDjZb5xbNDP6hM0+Y/RWoFKo+/SUp+p7z8oCN2l678WMB/Xe6vVvuyYlPuuAzg1P8vxps+Ux0k8
fZ0tYumi5MXVRnfTTxH3ZK+fKtxfTZVQo0Yzb2E8Ox2GSldROlMnnSqcKXAE7szCeLAmA5TTmkCh
GffDJE5SNS9mjeVhWYfwxGLdQmo492n9QX4X/ALH/oOo+JKacxrMrfWULK+OPzCuJxF9Y5FwuNHL
06QVn6JNzrONY184p9HASwy44mDWeDkd/5wZOQq7Fwj9fxKKka6uk/Cvv6ZsrzPzcHb9LbbZj2ZQ
Hxpy2s1Ytfj8NdISYg8ktNO9oNc60XK+1sYt0e1ugKX+UeQY6Zz2XsV3mipZ8ApQi231rZHyt51d
xtRjc/HIv4NMbAL5UnUwGf2wzck/Hy26JsjsT6LOTr4qH6oofs1JU9kOhRNgr7xaRV5iu+rf5gqG
Qe0AtkeBXWwM56y7OgnqfkzpN674bky1rjlctEU9exn3gYMv1HLmP1TYpOlZPiZ787NvazD4GXeI
ql/0xN83oJAxO2wTMW292TipprvqCqzAUpUI99OdHMuLZwLPX3piD0p8isCe4dBmncX5wkeWEl3s
0rwZZ2CPcWfR2fGzGej+3ehGrxqqzcElnQcv2yanHN8kg/2nnHeqip9nm8wzqeQ1ISvCr1lV+nm+
b4f2ZqRn1mnFTTQmTyIHjka051oaX8pWe21K8x06KW/PJtkvk0soXRgz0Eduij4FWaU8ZBaReyLW
pQnnhEUIm89BGOMrNSxpn9qRkD381TOgEGEm+7J1PokNfsvs1NqkifncIJQDG4d5w+SL1YohGBxO
sS0T2GGZP5nP3kaF2ImqPigEiE4W76CnfHN1uOOtUzua8wbhFj7OoieA2Oj2JI3eLKaeH/TJzk7o
1rqtZlnY4Mgyx34aLmu4eb7GnI+kMdwkeB3DnAz0nBbKQ6o9SEvaR80aAlMnQgl08bBxSVDXSFIn
odHaTmSrYzjczH350EuC54eG46YTG4QhazdTa3/32n3EiC2FjR4K+l8pwFa7ulbLtCnXWPdkjnFe
NKIK4dZW+LqR0GBntEMF6lgnGZ7Q2D+Ioz/LNTK+X8Pj2SNpiuuvOany/gAA3iBfTGUEzjckz7vk
wwbWGkZfkkqvrfH0PJef2A7tY71G15dQ1dokBaS8xtqXa8D9QhToCk0mKFOzQnrf45av6sdSLCdS
B3HnPteyaA5iIpSomNIqNAcZeM0KhZHpEnaee2oHBWjKInjeaMxHW4yP0ul2s4dcu+wjedO3LI8J
3TMsG4muadtl46vM3dVVzGmkHD/i8U7aRFOYmIosdOZOipqlGimcS7vfdK4204T0vvy4XLZKJgZB
iV2YLPg2ZP5uzzwBSWN2QZ3VG3spf6KmPhdN8zRHqb2BlrWpR/OalemdZW4nI+8O/ax+NZ8gqSbD
Yqn4b6Xe4DITmOQWf987MSicT2kpoi2j+lmLjlY5/EkmYhnnAXh05X4PproVevXhdvFP7Y1LgGPF
HiVkOrvdxZgeuLLtu+KWDHDhNZW4cQinG3X3ztbni3Lb28Ead/Rvy20boz/ltTE/u9veJlOiMsj2
JQ+oC5mc/LHmqQiqq58p60Yt8hPBQBnkFe/VmMw3W3oQSSYAT3EnLllEsja+zF03tAKgWYXIEPJW
00tock2KIdN2H1rOdFu9RFdhK+/d6Nt7WwcV1lo+xKPFID22EFsc8mVY+fp1aKxt1RPhuTRwZcg0
Z+oo967H2MRzqkBkGtA4e+fE5nNiVI+WNQ270h52Y+SP11l218ESl2Hxz0UvHrDK/4xW+6Oa+Bph
XCuTZiDhs8BLY72ltvtsDDIse/XgDxjvpJ7qeKheR7NEgl/EblCv/55UyknXG5g2ro+JfqFvOaqw
mrD1jctC70kNTy4UB6bDu8aiEnT8RdEIzp/aN4JaeJYSSAmZwMglBcZwEhkuvdIvs96hlWCFLaoa
G96YnPJRWRvp1E3ofHKXk8br68+OZvwpSjzvMxylWmg7HCAO1vLqp4jRcpDYNQSiqfeDu/pGu/mn
bprb1pDs94Sg15xdZ9T77KtRKIsUPLCC69yrFOAIZmahsGJVuNId+u2B+ex2ebMREQd70Gl7TPDP
edV+csDZZjZNeD2poTspGBu+WYfwXw6lM/1psUBuSo82abwYuLrQHdktlvNIa4JJonPCDFXsJGkn
wRK19sZqsn2fQU4TZY3bqDO/fUtul2qYN1y7eZPb9WNmFG8Tx6GgnRyDEz0iPyhrAwaLUwqjN1hM
QnwTrcVJCJmGdt6phWsYiAkzuSCfoydEWTTgEqpscIPJ53ss/f5Oh6CkpZaON5K8YFfLcGa5m8Yo
tB1hBkyde/FICMrFd5ri4vTvUhfdth6zV1bhN63QX8VM7F+PYdAj0B0DtkaqJyHaOWScZDom+VvR
yT+pbf1MwwpuwcifL4vGIu0dAOkCBKg1fB30IogTuM1K0w5qj7VETEcYUZfa2CadPKTSf7Sq9EPC
OCfn9as0Bz2IvebHdmM9MObKCxtbP+SFwg7mcTXAXaURFshI/YlA5M+R+9SyIweZXuKnr6rQ4dwJ
zwQlVSesUPOzLugj5isxr6M9OrVsDsrzr/rEmYpTbGguSbN1Iv83s6snVrptU1J0GMIGxkAMwwYP
M4G92cnIqHek3+ub0awBNU/bIbFenZLcn4KWfmYPJ0tSboxF85UP4KX+WkVm2XiTughqwfTWRfoR
q8k4G7RYYiTGQW4U+yIFvZlU+a9WNvez0P6oyX2NujvY36CnCuMm9/t1eSeKwCc1eqjFU7zQKDEb
I9BjNwtbsXyaall2ZGZ/TjoOPt/+ss3+aGepHsw9SKZ3+SryiC7w0N+Ivuw5AY2P5mh8G9PwqcOs
yIb+kXLiVvbdY2+XDW6E7z5zcAtwOJ28tN8ujn3vmBkEFK/pQ6X7IQ1WIhGHZ1/IfYNFP3ZWGJ6p
/cmjdzvrh81cmK+RaDdmk+ymZrqCzu717lT3AsABYezj4pxL48mLlsAFMJGVdUwCIL/EGIDku+5P
TcxKPZ6sFq4juld09K+RZfVb0o2/pF1bOIfAmkIGv1+cjwokcbDU2IdF6XG0S+SNIvi468qDoa3x
3a7NA4jXtfXHPBDOpayKT99MBZ6o/E1LEP3K9NIotVMlTSNeH0KrUb4rTN4YK7+ltcyBOaZ3RgGF
IhUnPbGPY6llwfrVZ9ykNh1rJnNGszq7L0uzPNu5dZsQwEI4yyVp68P6ZvKpeUX7cIvPMkinJ73j
hArI+k3lNQOFlNbYrDFB95rnMvM43DqgWdxB/MQuzYmB6tC3jDtPtj9+whgdo+xLyqOnpfllqNxP
lWjdriepgl5LoE9xeUCPDE29+lPFnnZoO7M6DhCeGvvFnuscM1Z5Y1nLm5GAZSm4mkUy7VTXA0ji
yJurYjtVv2UEK1VGt5LV8khsEtLiYmEjcpHjdIougOudpn74GSNWVpnVRZg091Dkl8DIX6dafk+K
ECpJiS24D3atLyLOExJnOzc14QoXiLW4GMXnMHgPiWHhGgcYleMony3YwKaVIfGMZj6Y4OxMLz+x
rvQ5IDcQQh4oNhVGEpxpmtgKLRWp0G2/Rv6VGCE1mM7D1PsYWTXxPhjg2Xpk4UFcTNygBmHgReFA
whtMTnI4FuxE3hGvgDTbyzFkN/pzli5XYYO3GxEtQWOMqA3mx3mI9vwl1lwLCDUmHiewi+LdqdhX
vfQ5TbMPX8PyIKOtmeePotYZpJWyu4iyETuCwKc73RUj/JoyemGDeG2pvk5kX1FK1mN6npo5BHbF
V1/I8T2LZBwq2ienWbIJVg5n5QWcq7+f2/zRS+q3ym5OZtd9tpn3rqVUeu7o3Zg6MEorVxLQS/rQ
Rm9NX7wDYOCzqIbg+y6/SWaLhBcaxYlTfebo5mEaMNVFDRMLHhM5edBndPnrFCMAj+w+npawWSgY
40K+lYlrbnIuX51bxyoqnkULKARH8yYhwAwhPaQzrdIfEXM5HJDyW1DqNdeafpNWymcKoX7jJ+M2
0ePXtOVidpENITl5jn0/2mggOgzNWceuzR6b83MDRCptdL5olYqA1v1dbaX43536kk64PpZ4HbwG
XVJeC3s4zLX/omvuYUjFRXr2xiettx6YWqan1irOYyN/loVkgSWffr2kVUepVYdBOR9WHEE9LNsb
U/lyNyd3eWWX58KwD6nXyHOqyvQ+o4pB6AfnEIfVXnpEA9R0aHhr2nhJ6HUZNskdUzHXAR3Jj95W
L0kU+5u0MH8tVkE6Qce8be3QdyGP+e1Pm73yr1/SbH6rITgSXvHhssYj9M+gzduHRXIEmmpYX6lt
H9thBIPSLLtupISpmApvjBIzgT5RaIEcDZiEdSTFMQOdT7YYACVWHJ3X4EQj0n7tHOM1kzP6+rzV
SGuJ8V596Mzo2Fq1jnOg9tyIke++mJmNVeKV+GsQAnp351fFW+KskfdY+JMCOg+Z6p7/7fUOfTgj
jfH4Qyz1aotzTPw49WazXoJbZqnXdlg2bJJDsEjQEgRLhFFc22HbuheGMbDtFF9ATyks+LAYw+Ex
RIqJKEott6T5XwG81Va3arxIONb7svY4Xuv9XaS6OyQD125cZyZjukly6yuO3ICGU3zUnauROB1n
hAqpVb1CTPTktacf5yvuU8eQcG6oVoLFdR4yJBpBA84GzVZ16gwtCvSVfZjEb8XsceI2zCpgin0s
+rLY8Ay/LRXfE4eRNoQj0coKgwZgi6ZOr6QZXjvaqQ1XxR61uzbr72UOIs7NWFDcgvyCZbJe8pjq
vh054sRRdR5ccYyXYZs56mVMup3RgHyV/R0MrbduiT97k6Uk95/wC+8sU7006fSWDeqQ8oqYVuQv
cthdbZvPyiQawUt//VF2IK/BKc0E5jZxvBmm7HFq2otFCYMY/DB1XNN0MY+a6mHdiIcWV+LGtV8H
eUd2bRKaOgAYTzc2hq6+na7f+2569a1QNyXdP3pcWxgoZ9+GCWp7h7orhn2atnQyDCQRDkyIv762
5jJ8QiNCoAOSAgoPNvbKuNdqthnNsZoQ0fB+rNznjIiZYdmJRB3sQX+iFVttGl8DKDmUt27JniSa
sB5X3Gjb3iT6obck0Tt8FM5h7tr/Wx4zaBt1Oz+JVL/18+nFNgZqx7p/kupdb19nbXmal+TXJwSJ
BmoFpzMG6DylZ3zCu8xnLFBaGrcx/Q08X3Zo0pixzPRUo8ovk+UJzYxH/FJvbGQJ5bEEgbDVIHgp
N7PD3B1OKAicYMKvH0rGIegKprc864nfsJswm7hW4o8sxY0dNSZcII2GrnbfaILHptWfOaMgmy/E
MdGhtZBjx5Egz8PU5lFOmjYP64yYZPB4CK6jwBHyKS3hkDgRP5c1jA2fDrty1qcRzJUGAXRDzM1Z
G76U5zwSM8RdahuSGrrFj5VZpAvBI6WLR4+5j3WCQ2Fkkg+58TuV73Sbxwuq5dZfaOhn6fSqO1MW
qolW2wxLPG/qmMDRZdcONmiNCDKN5ngbUzq3k87Tf7M+ZhCbzMg+dnZ7Xgqs/bjWkyDRqL+0+NLQ
MtHtfg9e5jL63dnMpzeP6K1zfJdS+nag2aTN908cd+cNXWjaiblb4iPecP3WS+znIU4ULfrql4b4
TaTz7a0dl2g/GnO4rhBFNdwz0xA6Xci2s47riqH7Tb0ZMw3BKS8N0PKCNpUDZSqvReutIErL2UCU
ejT728jh6fJi/6rRROD5jZNAlcsDfMUjm/PJIu0zmOx1MSvLsLBiZrzGpAgABcyzIm3yr6ks6STN
5EgolmJX1qcajlaUP48Dy7sDVlqfuzsFTrYpvEs7JFdGN5uhZXDRcE9n3YqB4uWkuF3K5OosZIGi
OWe9s/h2+vmupjtqaqMdRmJ6G310R5WrXaq8gvY/vs2uA2Ojuuvpb6ikW2gb+2S9WhyevXQMlgLy
Y0rXKP0dyFJJ9G43cPDnoepJPFPcKtMEFounpvKto2HOb20Zn9LapZUUn/J4PbY7e8bygM/8/JAs
y3veRv02Uxk9/lJ8SOJL+cU436oNc9rhTS8nWtjqAJOVyl3elhkKoXgqdnGiPaEzu5ZtvTOM9KR8
9eLU5RhW+qizxVDipRGDB9iajtz7pXOpe+r7hsWCF4zL5rEYn8rF/lKTOoDBhu00chOKr4gkLiPX
P8YUdVLb3cUlYDr55o7vDvq6aURopLsfzLSYN0u2Kn9tATluck3ysLV98CQZc2tOQNHQ7VwkO/wS
6xizvGHX/I1aFnDIrPQHypeBJ4I9hQUJMCZfeR5v48zfKVO9RW78q7vq0HHgD8osuXZ1tzem+Ips
/8UyuzNDlKNhtDtNbYpIo4uosfxFcvnoO/3v726ujnqSbCdvG3MY29VuNwdAERncJcLaZLsxE3ZQ
dfxIK9N3uqh/NMcBlorhdOMUnrMdvYnaW6QbER+M2En2qeR7TsEAVlAh4pKtV64rKVWmvikM69mO
aEdKuU9q/cNR1PmTKL5hPF9GpMZsg8vHlDEuy5+raIsU8TpjNg9bySnAmXPqd5GAotS/Iz896GCt
N0Ysb0ZZafghljcndbZqsPKgZCtgkSvJhRf3pcE8AjK54Se/BZ6EIBHmTiP0JfDWm3J0ddi7c/yI
HO+Sk6nHo2xBtuovfiUCiKC/frR8FAMXb1yA6TnGfFOmFnscr9OIhwXqV99PDFE7zdmMyW8fzzuQ
FgxyrKMVNS89t2MXREv2xb51sZz2dv1mRuXyy5u7Uk4PbI/CenfT8dgs7dmoknNRkQPtD9t64BnS
1IGZLKlF6qVymMKU83c2gxoz0l+jXp58IncrL7rUg/NFRsfaaHQe+km1W0UucNvbbyMND27aR5km
ly5q77Tlve+rrWnZD63sX502hozanTXU5G7Et0W4N+iy+UUZ6Xc/2hcx0M93nfiSOlZ2xGnqrC2S
+zJKTno0qHOZxRNPRgngsrlxai6qO8EOA/PfBGO9a1wcnZnlPaHLP+vGes3NEWJrWW7X7dM2ZX+g
43ZNRPeVObNBfzX5lcb00uriIbZxwXBH25F+yRhH66MCULSMx/XSOHF39hpunGYZX3S+ow280Hs5
xg95wmzJEtVTO9aBoekAsKO1HaE/udUAD8v4cNx0N2rmfogHkIC8qcnl2q2rkMyAkafmSAJyEhir
EieZnUsueFDTeXmaDO9C6fCbwtD3W7Sjeh4khbw6rJXMt3mrPiB+2T4jl39YXIMBSg7wP1cvPlOu
mBJxNONdqdEP0BkprIsAnvCjL54qkgr9CNnLaB47Wc9Br4OL04SJZ7C/gzf/ti4UEsngRlrzE1Tw
pwjtXUdsORth3Q9/Un5zFwHuw8z7sH6yfNE/lkl8dbmJZijbOUV3xyehXOGZ88V4mCxWqPXXC4bp
4RwvH60wz5NgxI7WV2xK0eyktVm0AweDB8HgIBGfGm1/MaVX0ckrxfATMdBgm+n/xOqFZheAqa+u
nwhkGe0HKxZffVtUoWVQ0OmEEI3jiznTPk4b4YcKi916NG0abtoaoaE+f1jT9LJeYbLjaAW5GhvV
CsV9yCaeeM7bTOWT+BRFVRRmcBiXqjrigLmMsbeEOgT2XZsKfytBoYKrRj3svyVNTGr8dKN6YG1l
6sWhDuK2n81hh3ubMUvndBdDsmuI2OXwVXYQNqPm7h8snf+S4ud/rdP/vxD8/2fegf8HlX54Of53
iqDL589n/Nl9f7b/LAr663/6m+hf6H/hseGJMUxCPFaawT9kQbb1F0w4aPyg4ug2P+WF/iHzM4y/
4MDGvQJSBgSCbaJ4+bswSMMs4GDtt5EIOrBZ0Az9F4RBq+7n35Q1aJF819GJIiPLCimi/h/MTZXQ
rMKPvQDe3846ZHu10/aILfb/dFHu//YL/1s5FPdVWvbdf/8XA8XOf3wlCEw6H9UmXta3V+/BP2l4
OrPRheozF6vXxPSIc2u9iEChdSWCEnNfTq85NloxcLaXyke8UcV2CTo+MmNv702x6BGDKJvRnsgt
66PFIfppe1r/q03oYHZu2k8aO/gYEynpm26NzC92T3kX9UOYtwVN8GFiMr/R+pa+cG4OS/88llOC
GCSDaqnIkMjqcWIE0c+4CGhkzw2TJFl3GWe3PFlsRkA1SZao6K0kU+Qz1iUKm/t0Ql7+GpNa2Z9i
s+s9xHxCTT3gR9EpnV5U1kr+kvm70FkHHH7EZxVMlFlYsBRk0PvcZUwQI8qy0cA/2SY+DBYdvctQ
19tJnd40ywSsdx57Rv5EICibsxVTrzWWJrX1YfR3RRNPzu+SNl4vAythOiTpXxCAsJ0oBPOd1Tu9
gCluwF7bxH2W1Rck/IA4/cKrEvQ3paUfF2lG9HnN2vK/NTH01QpprCRV5lhWIDJrlWcfOOkzCqXE
i/pwlpUawwhGN/Ju3C/Xvqr8I5h2Zy889mLGySCO86qGwzSYqBkSo8XY0Wc2VbNkyoabI5nii5Xl
sBgpPG9qFxAq0jPawDnDp9uqcf2THqtBBWYyyNdZ9fpT3I4icOAG7H14qYGSox4FDBfir6xI0t1q
/jhjuGDWH885X9zotOVHmZvAtDvl+EFXyfTdrlbjt91YXnQuzX65KFnrbxY0+VtXMT7dlJQ1NyPi
qn7H4ssED3Gn82E0AtBbvqgHbU2ABs6I+KzwV6wM/zAiLmUNBOzorWEPjWd4MGzIod5iYYCoKbxP
A3sW7RxF16wR9ogUvlpDUKTxgkN5IsWitl8A76NkKXDkxBsl7Oy1rdYHpppbQw9NwvmmTdcI0LBj
7rfveVORJcD0oHzuWuxcNBfqas3W6MfbuAXF2RjsDIJa7EYrUBIBcgGIOhnRuA7e1XILUDcJfL0b
HnFGzPdz4TZgcecmu6lGA6l44RkEsLuIRhY5+0dr9NHEVrFRbkXvyPuFs+nFc2RBk0rFOx43QUcY
esDGNtyYYeoQh3AwR/xvovmIwL2GGalF3tYnPXlbEHE8n3RjTmhrpI5zKOJ6OXCteQ/IyRh7wmhB
FrfUl17O2odHddPj5NP828hLKIbMWUIWTtdhZ5F3TCwiTA7vzH/UjaMxUSabPr4vizpCBtTP2ili
9fEhkIlMhTGuHrKLV9sHsQfqQyCzufFak+Abjw5AtNfokD/QKJ76fTQOMFMcU8UXvbKT23Saojs2
3lynqPY1lD5Z71hUHmL5lTTFrTDvsbYiWeOB3cxSkisCFXYo7/uZer1Sg3vC7N5D82gTQjBIezF9
fCC1tYsZq/9gNByJmahctFlgR8WBwWJzKtwcxOi6rdBabHsOe+wXkAP7obW1gBBZ+eQj3HqsnRzh
YpHGBI5U9rnOkvTFnCZx73g9HZkBHcMlTaDU7cxocHZl35j9FWnZ9O32PQaFeoikCuWUzWfDpY/Q
kwa/l45OlLaFnMFkewumhK7xHLvyYdEm6yeLYvwXvVPZCB7EsLUjpkRS5M6tk9Ta1yJ8mn+R555h
ccjfRKWwZPXR31YCG7wAsnnjcu7aCa8mpyfqQIK3KzSUojOnTzK0u6r0y1sAGMNtv2jMlDnvrjJv
Y1VBji450ygAffrzeqVF+9gvjVBY8PRLQ8s3RRol+6XnkKvbldprIMkNBunG9APA2T8OpVOckz42
fghpQTZCX4Ek6Fn9YWADGVxvzWPE4fsUsVY/54qVqan5ES+7jHe+F9eISRo/mKjGGRHP1smrjW+r
8HhLhMPcuHGCESVRg70GpzToTPSKamrJSaZDRlUkQ7GNk8W8ug3WUS/P3BtnMtu30Us1lANRtrPm
VcRjlIgjUl87WJW0HpnCOd+pXRsM0/uiDjmiI1RySM461lqrH51Ejge91dT92K30/GnS0jdzLGIS
hRI/tGP6PNPAzTnQSGNyX7EeklB1tWe7fHZzqd+LCJdTpJgusm7Gz+Pc6js75Xssu5rpPEJipOay
3fFI4uyNSAJjdF7FoMkKGglTRzhtNljtrZlow43t5eNTkRTFNs+aogZyq6ENSayOMZHU94tvYn3i
kRaQgmftT9WAm3aTiRtJi+kEiMEOx9wU7w6qF1LB57Z94Mp7JwSeakC8x5imyIXCxzwRStenc/7G
zgCqmrwnEiO8iJCoJR7OtBfpftuJfyQ92wujUWibzKjTu0k445mcsHKX+C2io36uqA4puZyJebSc
Zg2wLTbfjK3k3FdZRYesL+UTzWcA2AjaDqMv8q3nRAzLvKT7SGYv+0olxZiGx3yvxeCFoTr2QVGw
oPRLZxJaUxGlPtcGWUROiXmrKx+8ym4PxVT1geMQ8RtHM9CjyLF22Jb0IGGducPCVZ3oWFaBwjW/
9zzVBOXs5fsiiz6zhmojpTmY133F7NGLdgb52UFStwjApJjfHOXZT/iSIHSOpr6LZ2WFPcesva51
nFlKOYRVlngrdzgPzLzWd23XTvezvpioiVBAqVq2AO+FfFVK6Qc/l8YHKWDY8UpR3I92gvp3UbCn
uQ4Xu58amvBW+w07x7h322kM41aqF6ylTlg5Sxz29pTfg4hhtMxGhHtN3lAJJne9o6kr+8Sqc+4A
CTdpsxw114zgA0/ojvHb7riC6e5/kHYmy3Ejybp+IphhHrYJICcmR1GkpA1MolSY5xlPfz+wr3WR
yLTE0Tldi1qoWp4AIjw83P+hHOrqEAPC/kkVii56gmSw3/PJEdyyQJDq3UOe5tMfmJP1NhLEbksD
l5omMTELUvA/CpQGMWWdaXOhpta7IjbcE1nvd6WYKadMKUzJhTiPZGsHRieIB+mBkmPSNlNr9SOV
Y9FtOeBY7DpkWTZHjjxVQ+st7sUWMaBSOkVNFsAKU/3ioFaJ/jb2gvwF4uLIrGYIvsnYzLgcV70r
WErlxCBqH8SpJrmEo1hhNsGhaIdTWzplrphvJjRBzvaBGdyotzei2IQ/mxo/t8m36kezw5IkjLPW
lfqBu7AehvvAFMUbqzCkbZvXOPqA5OH/a0nfzCwub3PI7dtSn4RTPymFthnBWv/g4k5DpE/G+kkS
UiS1zbgL2r1XlnL5oGrRKO3QYBy41BoKpqJ0QXK71P3I36E1AfYO7TMQmEqDHRuX29z7oVVJdKuO
grf3ATT8CtJp+jHFkCUZLlSyHafW8FLkenwTjhHDFwQkHii5spuEfbkz1Cx0G0mc20SFjFi7Zj5a
0CFBLGvAiq0poz8DGb9wZFzS9nXgK7uk7nq3h6r3KlECbTQWI21KPYZJW0hbsekRD6lFcQfIDrOd
tBN3YxmpX+PRL1kevufosIOhFoF3CsUCh98aVG9f6paT0A6GDtlpT6M86jxPo9LZR+wdt6f4gQOH
+ZrhwXkOLWmT6pFxrEPMFIZa7G4auI6/S3ahrgiAID3EpMVGSGw/UqqtCu4cwLWUAdORJDepBziG
6SjtfYBKu6FsFFfX/Ow2AL90X4c+locaI4wgHwxHRQ3Sxb3CRPBWB24Gtng6WfhGbNsEl1ok29F6
IweZbhYG0iFNU2Sx0WUjFYCCOeRJYeziChukbmiazjGZN9OmyVvSgoxMd9yaCR17T98llVjc1qjP
/7CsGQemKhMz+EmS3wSxLrc1+MHvPv6/N5mWDDez3c1eK0VA9wnWcXEygONXGIBnuMgcQKF7/0SR
p3zplI6WlQgVmfGEZFRf08ErGN9p6aGDInknwlXeCWCiNr0/RLu0GiLHE+J4O04TfbEBfGMRgM6B
MOrfR0me1ptKBq+WtDVVpCWjmJm0KcqzmK7UQN6PRhe2hyyLpmemWORNjbo4o6gyhm1UZsXP2I+l
gxdgBK8hr45ZAeMS2ehKNNFbkyoujF9TurrHycz9Vwiypmta+ZQeUhQvj7xRzpoI2GzyJOVhTOes
soLXXg+Y2Y+l5OMSomQymr/59IoSeuYok6LsDRgxr+MkfweqIN1wlAq7tLQANDDmm0c5IkdDKTKi
VrXxd0g1BSgm8nYAs+p4U2mV8DUQs4kGW6lom1ZIeQmJMdNaCq+PgJfW6oNZBN1LKcOsGyZr2mY0
GyCimowAJg+J3gzW90F+v6Vq0qiDFMmSHzh+gIa2AA10rmFJxX0T4B+DrkB+kApN3Ht9OdpDa4V/
OBSKV8WYjLt28nWYBqFivFpNIz8YUzBw5ZUt6R8vNPkwHCeyU8Er3wR8Cly18mJb9FbyWvaNBlip
UmBjF6EaFg5Y/MrCziQxt4NoTccSN4l9kPs6brBkYCOUaYNlcjFSlBRtgdMb9EEL/jToV6b+d14Z
4/an0HaDgKNGno2/knrA5jV8SxTatLIexvdoD0DztcYY4B/VOuOcuUzKLDgTCcnt2Jd9yO02oNpr
8qj4HmhetDc9S3lAi0DfZ3D9t0OiBfAc2/Amh1E9GxvU/6SRKjpxoCdOJ5j5mz6AdLGCygOP00wJ
HMOKJSEpY/I8ABm/kXOMi1rN126Q5DTx8ABW5oIIGk/KKAO7jhtY6lCbY+uW6X31WDSD8VBWjTw+
6n5ZCNtQx+BbKOt+xvSwzwsNk4CapXPMOu6EmizRbGgHj5G4H1nxXZw34w7CsZptDVHRBEZqptQc
O0jI3AaSsoaLYYJM0QI424WAeKPXAt7T1ewA9ldyG8RcnalmeD+OZHwPAAafQcWqBIb0twngC7YP
nBTovUwivoeisCe5ce8sE7ozpsnKYaDoxpEKaqMozHuD2n0vNAaQvQgvgQfTn2gsJ43BxEis8NRK
ddTBRDMelG1qBQ0KAzKr62gVIYIRbPcXSvT+m2DlwCR1Iz2EnWa+VYlfQUrykRigQtxF+Ahv+pZr
ojqGxhe/19ChtYzkwcd64bFj5ivRXzBb8JBtvBsM3ziwlFWuntJkA6a1HL8G8psD47YlbiWg+LgJ
Y1xAommMpH8YmQFqG1BLkWxXqlr9RNvId7nPNUdBr1nZiFrdGapuzgY6DNpIo4ofb9UM7T1H1rr+
UetCny5VDswlTrxnXUuzfUT/5SnThHGXSOWIIgCI2lv8U4PfwNOlE5bNM9a9e6pCcOwW4F4b48H9
ME4Mdg3ArChO0GjO6XIkuX4rtuIJaAswK+sdKS08+xrjV3XyGUL2eoMFTY2WRFngIut3kX+iTvZd
ihmGIhIuIIGaJKe41hKoUQPo3JwBv6HVws9RU0NXKv1uFhKWg8Kh19QCvAmqoyY1hejQ7chp1qnU
7o6MQC9oLag1mIYwo3OnbDL3nHoZmJSwig5iU5g4xwiMWONikB8jH9aILYo07Hd05Dth79NP49qt
qslOaVUPLGIXY+9K5xFEVjRJX5NWk35aEO9AslqjAc0o534b1zpUmKIxMDTJ5imP2XWeo3V+W9n5
VGX40jQY0gAKs565MnqPXmEMX0Oh7+lugOTeyE0sc8cxwoOvWrjDRoYxfsMNDtOlJDTwtUmiCH8c
qTOGUxs10oM8euAuFRASm15MgppdkOblXkasbbrH4mv8aoFZ7F2A+8OvCtzb85iK+MAAuGpeOGfV
1A4VPXkaI214kdsRAjGDP1AaozpREYdFLE0PklpyQ+lGLQaLoRfJsYlA+Fk1NrQNUEHWhF7iAhyp
SfcjwEvyIcWr4kYR9OpNCZCuNgQ5wikgRYjX8KkEI0ZuyFsnt5LBjwauWgjtQYOwM89faSSMeE+6
ZZsYb1T0McTnASeS3I9e0SNgdwqR3v9uJ116icQAUHo4huGzyJTOGdJkauwGYkG2MfKA1kfY6aeY
BjiktFw8cRsDpaFHOoAKGc9T6JATmqiuguPYN4H10Nwilj+WyKRotbnvjV6DcxiOJt+j9ORwB4Ym
CGiiNA0uLB2ob/AGSpM33NLMoPuWx4pivRjN7GhjWgI60ejhdslO5G4ePdWqhMPf0KLp8Jr6CQXI
RizHnBRc+BHn0RimnXkbB0F5B/8OsiAo1244tIxU42NcAcfDP3wMhTejaEVkN2p6FP73UAlKYF9J
RauHDtCgGPq9qKaQxTzIDsqj2omm95i2HCJfprIWpZMncot2AL4OOawmEyxkDEUTGJCgNcwPsafH
KA2vTNXJZZbmEWiBrGDQJBlAC8HoDEn+NSm7LrgzBe4cDwhlMAzPESasdvXUh/y1ZlTjNwKowjPH
5yiNIeQMXsapFllyZh793sQsZYpjskTtxb30WggxhfSUKt43QYXf+dx0dUNMv0mhwHVcAFwcQ/V9
Xcqk8WbQ6cGzOGv1JezxfrQhhxqt27VVRw+00wJUYCmiUydNypQrPiRQICk0VZpXbsNDeMwis1L4
tYPPXwRfgd6fbQW5Fn/xFUWO7tu8TYNH+iWCcZRxoswOrJ16dEdVLZ8xbxc8B7SoXu1aSZKwRNER
24PsmTXTrzKjY/S9A+TON/K1oRVT/GiFHh/ZqKo9G3oVI3h4UUaAlkBi6rfywE3xXikUeqRyUYlW
tSlNBioYtGG+ScdCouoYN4iPSeIXq/HS7Kmkq+Nvc0Fpvl0fsqD2tBzmoDLKZIhJzsz0VhcaZIDi
plALOsyvbqWtdxS/JoqjTnb0gKh642DEufWPpFfALnb+7BX30C0VHHXLDdlqTQ9tISXFYOnzb5kp
3R/GPWNmJUEc8VuAFm6l8AlClh3dxza8WM3F0St/iNziNt9ffwULCb2zqPMb+hCVCVyRUpN79pQA
T2V/duLaS15IrZ2FmH/ChxA9d9li6gmB17kDp2NbOMmBjsNO2YIY2AXOfKm00x0dNSfYR8jjHMCD
P6b36l5w2s3155XWHngxVVORbGzBX3h27dYv3O9kd9pDksD+1Z49n+zIFRxz5dte/rSz3JjKEBLV
ss9voA1VKHgNb0CFeQaofoK3bFrPK082c/o/TybnBfTfKNJCMV0NMCE3509Zu9I2wDx8H92HX4t9
+q3fjk7uaAC/9tiyZytPt5RQ//8f+N/Ai12UZjA82onA2hfxSCfxpd1Ne+3X9Bre9ltrVz01L7KD
1djR6Ddr22bl1UqLXRNa9OPkktgKwP4MTnRgaXbZPVx/t2tRFrvEgGfXGh5R/BiAfffbqt8q+PrX
g5xPlj9/v8U+MVAsoIAgCN3enV5aDwFs0I3pFTcVxwV4QZuO57axAud6XGlt4Sy2BMptgiXPmUfc
ebfjP9VB28Yu6k53HtRSl8Jiix/tjboi3qnMn+Z8vZqM+lWsLNAK/bwrCmH0FGSXEZBw6pdg19vN
qdgO+3g/uthPOoHj76iSnyZXdRDfPAw2veAj8jiO7ipvuVMecmfcCytKq++Kfdd+1Szx8yFbMT9m
ghXzq3q7d8EebeF4OGgaOILNrQyHRnXfnwAK79Sn65/hcmL693UskkTujQCgas5MmuNQkF+gcq5t
1HmZXnm2pXUDd7pJGhtCRAd/T3M42tKs3kBJecgeh9163lt7meYiMwRKqKUqQAJS0rTN77Qt03x0
4za1Q/vcrmztCInRptJfx09cXtT/fZ3mIjGo5cjBpvAdI2htm9qtDt194kDudiAp0vW7M46YVwOv
+r++5EWuCCmdldHkJUOOpIp4ru3ASTFzRI+EMTRHmrcS8d0H6tpnXSYOGliMPHhU74d+FHeNEzwE
duJgzuhWTnXy2FrGBjrq1gOvywRQeMTH+zZik0PuNuzOlXajUz9UNrfQP/FW3hR2+Xp9cV9eCYZk
GCpiXKakLja71+S0LOeVoD4Gz+jajbQrQ9u4CV2cs7beF2Yld1G6kVHwVTb/AzjNxWTzIf5iW8fc
4oogIP68rfWXGbijbsxN/Zw68bZeKaqkiyXPh2iLvVy0g9yqXOxseacHlJOyGx89YYMexPfylN1p
duBakGt+IAGxshguZpF/I2uLIgAsEZ23nufs6LILOEZ6aw5E7641Z8vtQ4jFph46LYN6OL/KY/DA
XYky9T1JDr8TVpi6gQH9jJLmPiS3YPBlHTMXuuH/rqhC1E0F6qRhmrf4GQliMZ0050uhoGU964hp
4cv1VXv5foANkqyDwwKJtoiBXpyoVFZJZYNC0kahXU+1qB/E+3bnfQekvStPwm5OZCD9YUZs2md9
H29N9/rPuFh9fPgVi1Q2MsSh78qvQCKCGudFTltHEf5cDzID5M4Phw9RFnlrigIDhX2i9La0FSry
lvZqHjMndC32aXmb7monflZ2xVNlIwoq3Uo/1V/NS/WUfzEO13/LxYrERBafKxGgAVVbZIvBmqpm
6nLuj4ixhJuh25iljTUvP4XJdGj736fUkZ3A9Z1gtxJ7/qbL5f0x9iJTRBp9QPRz5vxNY3UPRt3R
n8ODuk23cOmuB3tfQNeCLRIFUrFANAqCdVs/tJGQR3gPPKtDv/mL+SAf4kP0JDviq/7UP0eu9bD2
A94ttq78gKXqtyc2moKq6rzC50KHZHWvH6ANHY3n3h6c7KG2w6NgNxUSe+nWcCs3fqYi2+MOtheP
uZvf6yt1oXRpuZvgb1Dzl3UJj4nPFdiAHrACnG7+AKKNxqH45z8HqHSUt4qNVzgOxfbaIXopb5oI
SWuKLjJGMRdB60JXg6mZ3wOCEIN5m4rl9vq3vnjz/Bhi3oAfKku/HPSor95fdfizd4vf0IVZ0OGB
yn7OIb6z9lDz6jn7uB8earGNMDqTdMlA5kJtnwBv0nyk11k8ZVB5G/MGwhfzk2FlSc/b41rMxfax
OkCX0BQ9u0UixlO/6MK9JH01pNuoedG1FaW7ta+22D4V1vLwX3ilSii/AVRgYCOtXAgurkZwuBhk
GoiJa4u0WHdmk4QRz5OZXyv5zphuhXrlmLmUeSmK/htiUb+VflPmVfCuRoK4Sk67VnFKiEkm/MXr
a3DpIzFf1dW5BKN/qc1Nr8Uyz2U51WHMWLZ49PeJE31pvlAHUoHhqm656cl/UOySmzoHTfnL+L52
kl1K7BqQbhUFIRHNxyV62hgHxmP+MO/t+A7+SXXf5AfB1k8A9mn+KF+zH8lgM7nL/86bcX5wDSOw
2UxV10xJWnzGRO4UaLpUC6Z+U4y/R/H39Tf73mhYrPvZm4NSRFNnr59FqZCOlhVHecVeo6813uY2
SROlKnQwXHkf7UCyrH3L+ScvIuoqZj94jvIuxaU3nJgzJlV9yn5xp+60N/04ndBLQHFvk3PlaKjD
EkYzTsotGRLtm74tHpPdaj/tQmGt88DIZaJmMJuGLrJaARTKssjWvbo1d6oLi8XO38aEa4VMab26
gs5R8ZR8/8ZbulHlRmZpfUyZApnaVhD1K4dfAYgUEQ4QR5eSKydEYA7Xv+6FJEBQDTVNjTGupSwS
KeIwxdQVPGSoPI5QgDGUQ7F65YNeSAOGKiosIax4FfgFn99kNsKwKtPAY84InbZ7St4lJAFsxn+5
F2BI8KVMwLrafB69314+HEQS4DcLtv9k+/CRGMEmSBT93ftaRlgcAiZSQWAGEZccQWTnSutoEqcb
BOHrYc7SyRzHMDUdG0pIGdLsAvHxSOVOOdAfQ/QEZ/gjEplHD1mQdFP86mx9o9iNLTeb7BY5HhAY
K6GX6/4/oS2sXE0KVNVYJBRdGzOk1qeJ7hWE5cxV3YE+MrT2cROgguauEkKW230ZcHFK9EC7EXoX
J9rozak7aDfxI/gxGwaim0r/g4HEcs0v4y3erRG3BfAzK55XSQe4o/Afm2Ala67FWJREWiaNIUg3
dLOSn3Q7N+gPDMZa9/3sNr58ksXGUmeLTz0hyjzSoW3b0H746edu7Ka7zjZ2CjXmtGWA1d7H29Xv
Nn+Xj2laV8iM1nzkcWfmn8VCGfB/K5SuSuZ+0GEInX6w811sazsEsdtD7Eymi4jFyvI8f7GYeasc
sjL4cNx1F488iUoygPwYbG/M9imS9k3pORBn3eu7YP5rFs/GxkM8nU3AwM5aPFsdcyqkXdrZktgw
WOWaVgC3whWpnV58ZKSuRzu7LfEqUWWWsb7kfgD/anHGxq0Oz8dKOtv8ET59q07hz8ERNolDGe3m
x2g73w7D8YZqOnas1YbDhWxDeK6kCvZWFGvL8CFX5FiPAMyjFHefPrU74U4/zC4UN81msAFl0bnf
eMYmf1157uWZNz+3ISJ3jRkuEyR9sU28OMyKHLMIFrC5U57lo+qGj7/Ef1Cd2eW3hguDM0Jw7bd8
km8Ep145Lt5X6OIrWzjdKKaiz4y8Ze8OFnemImbAecH7npXbWts/+jvtUeJNg5G08eRbcU5+92z7
HNOQVUzUVVzIqROVxcoSmtoYug6t1gx9G9RUnoNWQ8VF1rj6UYNr1n3W5ycB0hs6gW6vPTby104x
NmMH4sdXtiL0F8UUNsXY2hL/LuWWJPNPVfj7SfhSt/eCcMrF317AbbsKt6p4KpBP7dHzlqpuX/h4
66jyaRJ7zDrglSFY1+GbBqTgxpSf0i7YWvQpU7k9WqG08r6XdYCu8OjcfHFFp1SVZzrlx0MN8G6a
FhMQN/CS4OdlNw/H0yh+CbJ6Zfuep6ZPkc6ahX4lIqRliYgkVrBKDlWkO9eX7vme0bhiWioblpPy
vEgtolCNmIh2nFrpzwHG0Z0F04o+BwMVF4ck5TS8qFtQkCuPdpYAF3EXFcjQBC3UHok6AIq0kmqb
WBhcHf2r68939q0Iw01GxHpi5qUulyl4t0YtPB4vaK1NI8AjGRvkkmlZNepKSj/ri+gaJqLzQAMl
Nhroy5uooWUt/8nU2ckpvbPqg3aKHEwO7Okoj9sCEM622mW3RrESd15un3biIuy8iD5Ui4JfIm8g
IojRbZtDtm32/Vbdyvu1wv5sLS7CzB/0Q5hM8yfIRYRpMDjU8gcJ2O/1b3V2RVu+wEUa9WGzFkrM
C+y2rZt1KEPmO90J7tJnzv71q8pZ93gZb3EIZ203NuI0f7BDXG9g6n/NaKghG79TX+o/+jNj+VPE
MKDawbz7DW1eRUBgs1aArH2/xU5IG2GIA41foe68Y7bt9vFB3ibHtZ7t+eG8+ICLtBVCwR6QnMXp
0/Yeq0PloICwH+iaO/OY0T+Mjr71DwIt8/7EAb1+M5SvL9RlK7NHrqnouae9tzKp9vqn8lZw2y1y
iQHKwztjLbedVT+fn3hZD8SISsFTfl9P8j8zGPnN+6cmsdHOo1denoafSE+HfN61T/oO5biyJ/X5
VXzYLGOW9yImvLmd5nBu8H4rChin6LvE5aFFoyVUB2wcc0evppWEt7JN9cW5nJY4ak3zmkYxgpSj
6rMsk7zyZi9kVYN6UjWpOWZPykUuqCDylA2OdLaZ+ngbmFsAlBuqkE2ImcL1pHDhnDBoNFPBKrAT
xCU0J+kR5Eotnicu/ulEVEHk78O05g8vX1opMHckYshzz2bxvYRK101h3oPdVvs2ok2PTNINUAe7
/ta5CFA7pZMfhj3qc7awG+7mW0hy8mmf9Ddz8+j6I1/6hB9/zOITenrcJ01Jpk1wzoABAzduxV/4
Yi74GGL+CR/Wp6T3jSnjiEYuQFNqo5j7+I6a1Q0c1REeGbye9I1kw1Z0YAf2m32yclM4L1nZmh9/
wGIFNR3kLnNO9dEhfkrde+/wNtgMuQ/Nbn3megaAmhP9x2iLg6Vs9GBK2/nscooTvMXoVtmMdsLs
JLerX7Et/AjuRCdzO77sWqGz9jXnpffhVQPSjoxmftIp+VGPR2v8eX21nI0tlg+3OD9alOS8YuDh
5glRuEdBzqO5KNzCy97M16zxZjWxXtqUH9/n4ihp5CpvqpFnahxvh+zorjtg4JfaDQhB700+Vbfa
93J//TkvvEcaSdyxDIvGOHnn83tMgqiIJqtHrK57aukYVUK5sigvZDXa7tjdzl1iGuCL26sKARON
L2hSZdk/orL17LeWoxfirg+lfq3WmTfx4oTg4qRya7S4QenL9lTiKVychoIZHvdk2S13plO5ym5w
FTtlGL82abpUnH6Kt9jx2E4nkhIhlYemHiDPGnrCpkY28wDH1xlPUIJrm8HdWtV46Z0CJ1EQdkHe
nEv5569mqGDoU9hD6HPdDuIJWaVNjLRp4a8Vj5cCWXRL8SnWJZGL8OdAqEUkplYUg51inTCiodcg
6xsYGFxWmXN9JV5Y/TjS/TfUssPtJ7AHEA7A4g1NW8U4VlaEB8fKBXvetcv1YVlY5XEozefsMm2I
PYdsiix+652UFBQWTUvNeKR/dZySh0yI3L99KK5Jqkw0hjCsyMX7sygcfFjSOLEimrsr5QJV/sJI
H40Jl4n/U6j3kfeHjKhkeSgObdzZtTbYht/j1wRwA5bE9TDnK4L9ZfI/FYavLC93GM6fVNZKwXGC
jggmXlsPmQTYuzYwvpVQF3bX51iL3ZX7WF7KKshd/RZ6iz3epj8CByTb7eBiKuBWdnEbfL3+eBfy
PtMO0ZrtETXaBMuE2Bu5qFBP9yC20jvJATu3Ux/UTXkqD/O0WnDWAMzn6/5zwPmFf/hurd+PKYTC
xvaT8YD+4UZBljQw6r/eXjSUpHlehbOcyb8+h8kla4Jq6pOp9C8CFCf0PWGixX8fRWFcxMBYpXt1
1vWNtaKUx5hmgKwjtxz+wWvKb1+vf6ILK5AYtFfo9KoytP/PTwKdCuKG1eG1MRgo6jcIGTApqe+b
RsMfJJGEv0Vm6IBx4EmQnCTOSGm5ibscJWILxV9Kgd5t77Itzmm2ZQu3wPaPwTGx/7qN/R7QUOn4
InKgLkdiuRbqndRzqsiYarj4bdEuilP1MIX+Wiv7DKH4n4f7N9aizsG+tvcyJF05wTKkveAFONOW
k2yX7sJH00HMw6nqDU5J92v1zpz7Pufi+bX+G3mRGwNNG8uqh8yVIE01GR3y06KroiiY/+PR79T0
5NSX+kpOOT8ACMr9TFS49ECPXB4AMPckdFczW/LoayLJjpFnB7DNEpxBwYFOnVYuBZcSCuNN9DD5
R0esbbHx4ExWuFY02PDYTMxcZJAdyLbFqyTaDBBsxRUYj6wA9y/0fGgjfwi6SCq6500WxylOhFvk
obczQlH+HYPmqugHTCvR5jS8+JCfgi3eqY8wcwvtqrFV68WaVIyccvf6llfWQixW6TQmYyIWsMUM
RBgtcdQ3aSvs4HxioVh+MdXRTdQOaQJ/h4CAIxnBXe4jEK3eBiMNCswGqAjsysKSDU89qW0PY6g/
SBiViBSjXpGE4HZuVARPW6B32bRDl+7Jig+eaW1DFGqkyLBrKPQIb6ysx0tnHIuRfrfGQInssngy
JRN8c0SykzmZt0tdCduPDfhk7siOZOe/RVDJviMH2+sv9EIO/RR1sffA6E69pPpcFFsFtW9M/jZR
PX1vO3xoR8h8K3eACxdTsKSaxMEA+IbsNtftHw45JApQvoXqYQ9vHVJXLgcr3TGmkMgJUpnjObcS
8dIDfgw4L6gPAZMkaDsFuTsUv0p3jNNdi7Bnil2GgMLm9Xd54QDndsOEjlzGuHO5wRW4tEOicm3D
LtTMnpLkNZa//m0I5v2WJuMKDhjrbODYTBEwPQ3A3IAPVZE8Fci+42p6Pcj5HtO5BCqzZfQMrlk2
2uVgyDEUDWAL5+WTMUIYzuTH6yHmTPA5U+g4YFqmhc6DKNF8+vxVmPsoqAmhwKb5EaIhWN4jViAr
wW2UeNZtXXnSjSp5a2fc+QcyFAo6VWe8ZFjmstlVxCm3jgJB9qZE0ijPn7DJAkw5TH+JmdNnE95/
4yyZaLHRxa0c0Z704C2iOICWh2fnSBtcf4kXHwd5N2yeSBdwCz6/xABZITEeeBxFxoEEM0Jz+krb
6a9XAw9DZxCwmoQj8BItEzdjxDdEjl5ArR7QTxP//YXlc4RF5osDUNehyHOEEYJZeePW9S00kpWx
4oXz93OYRaqDdq1WTUoYhqZ6tUEkOXM4A55geSk7UHhH9FHC1bb8+WYC1MT9iJaHLmHLPH/ED/lH
HJG9wSsot6f2FbHwZpWPcCkAORWHMFzcqUkXq0DxvASbD9oquCe8xWbyEihfrq+zC0mb4uxDiMUH
8kM9lkVsSBhiShSG2Gyiz2+3cBszV3xtb9bKXmmu3D+nBxrSFuKvyN3QlFqCCXGvLfsk53YuHsO9
8GtmLc0Ag/oBEeb99Ye78PrmXKdyKacNLi+Xd4YqDjuLCWabj981HxVBPVafr8d4h2wvn+djkMUL
1MsgrgRTnrtDFQZABxHsDTJV39FEpU+Em9wzqj3byQXc/af6k35Pt2gGOcODiTPtynk4hzr7Kdwk
VBWlYFlZduEUdWCgi4kS/Pu2O1peWiAL14VbqcZ5s64UbSOkxs92VklfeQmXPqquzdgVJrgis+bP
O6FqEQ4uM6Q+ZoJ3n2yKlO40YpmbeodeCur6sJAxc5s9XYBt5k5x27+u9csuzOMN3MJNw5iNwVWw
c59/RF51adn59GEqI7HC+1pPYvWHngwaCqiZMGBjHZpZGziSlhjJjerJG1Mud1Ok/Yyt3wlymvq3
JpL+pDrW13cSfy6vNKYuJHWLC+08/eELAZ36/AOJLXhqzb0Ec4qHIOCWgLOyGHS/rn+Ny2EMg2Jz
7josSQZaqehSH8tcZavOLg28csXfRbGGg7xwqTQABszdhrmiOKtXxs4IhzEcGora8GnaQrDdNfcH
7pMH9Yv1+LP5OffQ/Xvz6frTnW9qGCxzyuXOfIFaq/uCjsS2l6LiAgusDo6I5K3kjfMXOJNkeHk4
QNAtXw4/i2KqvVYkBDLDdoOZhxqmdiqvnY0XRp2f48if14PVhZkn40uKDkwTnkIUT7dpZLAsa6l9
VLWBCa8Q1HstGbU9xdxvobW8w/W3ufaoi2KtK7sW83UetYqefDKlwpQ+lb7+L4K8r3zYJ3AkF0EM
FNLrVpIxe28ah/Gt7vfOFKzhcS49iiJZhjaj59SzlpEWdaHQRPPCQAkIL/UGuEhbiSsl01qUxTdT
vBw9qpRnGYrbVkH36zXS1s7k8wqavpqpiSr6jXjELN+X1npVWYzEEAKqma36D5KTNgY3+m/pqdsr
O/Obft8egFTggriGKL34fB9iz9vvQ01TdqEk6RlvESNImx7cD6Vl4CCUK/22tTDzn38Ig6EsK6Wn
nRBUB8kYn3TpjyRrX6+vuzmffj4PuYjQEYUTAtxMWp6HFs5uAx5HKYRR2O2Ciat1jzG5ajdycFej
Xp0gvhlI3cppeClDfQy7WCJDIFmx5cX0MaokdpkZBIcgn/4a6a5x2kEWI8krnLzLa1ZcDqEVJowC
guBrjtWqZCbO9dd3IT8RAuFo4L2swzMVg1CQdS+RRlrzJuZNGqpOovTF71J3nGIMc1Sc1rpfRZY8
YjWzsj4uVfSfYi/KKhQ8x7E1KX2nt+bUPFuvLVcup9oLtybH9gbJTpyE1gbO56vy8wMvDuguEszA
LwgahQ1ie8L0oGTla+CZ2koWeS89Py/NT5GWcgXYiSdl1hAJtdhtelffhTe1Le1n9DT9E7e/n37i
qrNKoT7fEfPdWMTxgOsEyL5FJg7yzFLR8mR+hJxbZX3pJREOhrRRxMIJ42jrjfdDv9IPuPRSP8Zc
ZBQhLwZrnPzeHvM/gviW4rOuro38Ll1jaN2zyS1Jgfu1vP6jRawKAiaE3CowLcNI6Sb4ItjqZrKt
f5of60Phiw8FYNGSwC4zZpz//EP+MtQ88dCSo7krP4nCYex23ipp5uIi+VgvLq5/vVbKHlrnXP+Q
gX1S0T0InAka5130T9uySuYCK/hjusMbLZbre/+8tUZx96FUXWy/btJ8s0PQ0UYwdGu1xzjECSRS
cfmWV7qU50sS7hqdelCfjOTOgO+BEPhDO9bgZhk1OWksj3aaxXsPY5yNgslpXSCTL0QmroiJau6u
P+aFIvZz9EWujrMmnHxkyt87s4yblF9pf2huSqc+5el2uo2OM7guRkv0Gfj/qpjC+TL6HH6xH4Wh
KLHYILxp2OZj/bNmJjOJm/BPrNlQWGedewhuIVDxaCW5XzikPr32xa7UsAuow5Bme5q9mcON0X+/
/mbXnmy5QSK8l2Jp/vs9XF9RNDYUYRcbyd+X6jyGrkL4Yo57NrZDa1Mp5ZwXWCmnWPqGvVKp3V9/
kgvVGCHYDbT94OctmzAYTOaNIPMkmhCrR0GV/GMhYSbXT6998r3JR+Xn9YCXP82/ARd7DxOYYZAL
GsF0Te/ieMLoMVp5bRefCQaNTPNHlPRlEybJyzrQ1JYQI2YFhw5bkVT905q3iIBff5j5x34+6Fjh
76NVbogWgJ3PibIaUHQQZz4jLqCnZHxpa9Jz0O/M4PSlx+rserTL+3mmB5GYZ/T6ImUyS816JeTB
xp36KNzTBnbr24z56o1lV66xwwIDS1E3vu/3a92Xiyv+Q+jFZ2sVvUg1MU/tyfyFQA+yxD8sOg8r
D3g5isqggK7tfEv4/D5VT2pCWi1zf6V9ETbBt/Fr6Ao8G8dP8YQ95o1Pe+l60PPVApoGuQoABYYO
fmcRs9AM7JWAQdnZJH0Jc6RFQZ6M/mhbRbY3EU+8Hk6ek+7nNfM53nw4fThcARh4RVyyqWdBm8n5
f5ydR3PcSLCtfxEi4M0WaEcvivIbhGY0gvcev/59xbl3ponGa1zORhtFMLsKWVlZmSfPUVxLdotk
p/i7DGXK9k4IU4nh3xmy7PIQ7Ixf8E+HybHYhiNfnsW3P2XhT30zBqM6ww+NU70MhQJDZTdv7e/l
N31rZOE5iZkxztNbdEy6vt9Jql3eTy30wKkTaBtheXU9IlMydXiELwgoYEGxYd6k/wPnuTwivBo2
zwglSTfXP+FKb5olndlZfEJNUniaGDy9fL9tbw0eZx4aTqN5n0p1L9jdBbFB5YMJDuX+eZjy5h7Y
tPkQV531eUJCd6NDv7LFAtrGmDNufFmC0Es7l+2Qw1mkX6NWv5Ub06vUeiPYrVsBVQRsTwXWJMqk
Z44rtYqaooyFk4QPKo/3MT3p/V8bWytygsXpYCgHTmnit8Xg5SJnaCT4+uLu9XQoh9ek8Cl5QMNq
Byc8oGp9M6Ze5oIE0zODwqfOVpUpmU0VkeP/N/5RcdMnitu6wTiLm7oDZDUTiuxuld9sNQsuLw8R
xgVfCmUdCCYXl0fSBWZWKbQS5Vl5SuXJiylW7ZQ8QlAxdb4FUN/u+2bwN4Ls2mfkXQ1dCoWQS/ib
zfx4FAyoKsnhTYLG9twys55tBNWVcjUygArwfCqNDD4unWXICw12bKw0+2EPGfEeiHOPLvux3UvH
5qVGyOgZtgiIebbwwGvbyjmgQyAeoReDAUPiNIXViW1N76pOv420B9VC8Q4RCuS6u07ZiAZrDsRx
UMjxxajw8rEka0MctGgueSPEyO4w9AcniO5N+hVUPvWNk75lbBF56GeijQIVttfBROqPNwMaCp3c
vWh1+e46Dx/wbFmLuwEZBDnKEzX1ZkXxHEjfE3hONg77+mpA2kEBQBPr4rCbaOjK1quTONSrPqn7
5siwiGPB+OxaezFqYCPEoaPa7lUbXdWVu4L1/Wt7ce5tSQujoMV2ED4UxU9l3LiLVupLbCDoMCCY
MtwiS8ydOjuSYQP78ZCBIfwXp9aAtVCy5rssye+g8gncFq7oVp8/BiUlrut7u3bK6QwyhUOiSCty
EVwaaOLTpHYmz6q0D2bRPFuR+Vdrv5sHgFSUrwfHBoTTPG8XXtK0dkIXgBn5UHpwIsP1QbbWW4Dd
lfrHWyvLFMK3tcBBQsgbDzBkS9/kB6CfVXCLrtVR+0ksGcrbzder2KHlTaSTayNeQKGVKuTbi2HI
DS3PxlJEMIgYSbC/a3fZw8SQ3IlhBhes2Gk0duVn+ZTfBoetSvVKiZA1i/EmOsm0P5blXWTKK4Ch
mDeflUOO6iAQrifJm4/yIflOJtzeObts40yshc5zmyJ1PbsL0yIAPuXA/pH9TpUPAUrmTfukl8VB
YYJ5izZ1LYt6s8LFBscwHtMigM2EKuE35TDezKfgiPaEYBhNDs6vdx8IyH0EQ4vg/uOl+3ZtCQlb
H/YZYoKMxboAU44wttxm/vjugqBzbudiNLuB1N6K2UMZ+v5e711j+O7Lm921ldD5xswiGUPYFWxY
ynIE2Zu8T3fzH37M26G9RTfFg770of6rDW63ouYFhyR93Td2Fy7SlWMVO3Wegqiw3OFnNXu6Jxo4
iH5+CJ+Ur2Bu6YaDRoQ78qDeC4bYjNbEw1bytBK++R0IPwpA3uVTuEgLuyh81m+G5kPfmh8zRfp2
3WPWjuAbG4uw0yKsMalJCiPSYSKHaY7Bs8W8sTcy65cdeP1a37eWtRK235hceKnQ3DS6IMGkliOC
+BGVTHfyrY2Ld2PzXsnGzs65EbcItnQsrEuRklRAqSjd4frmXSwEug/qFLbhUP2kfrU43KEfp2gX
B4kX2d+K8K92+jnFG6WriwC9MLG4wbWoqnP6XoJuISNLQP7JRY2DQJ2UX0OreKhy0j4pHz+DJfl0
fXUXp0+Ytl4ZB0FjXDw0i8REEKelclm3aLiP2UuCEKJfQHihDBsZ39pGQhvgKKCJBIvHYiMVvWhb
xBxjb8p8Vw5+12heqdOX6+tZNwKVHRrb0LIuswVjUOykQjLXM4z0MDiMmZfRiZm4Dae48Du2DYlC
gRBxQK8vYzC5Uu4gJgPrk4GWTC1lB7+bm/dmPm+NLAMwkGBby9MeAXpb/cxcyksRRQin5Rv58cqW
MRQMoQyIWTEusvguWmGGYR9UuAAabFPF+L/By9jeQvtfPqQEn6ZODsCXQR9yWcysEQgMHI1Pox6d
J/V3/cn6u492W2ie/2R46in9q7vbSj8uHfyVq4LSMIVnLsxFHLKD2vCllBUBSJkVtx/scvaarmdw
3RydG8sqw+B03QdXTQJworCgM6KyHIrp5dIZeoEXkSU5FeWT9DS1yaNK9egHQI5h3vCTLXuLm0yo
USNOxRKnsvAax4hhq43mQ6gXQH5So/8v5og0fEHxKl76fqHOeodsXMa8OpKPQxvortqhBQYcSznM
RbiF6V5dHkAih3YhyLVlZo6wkIOysEaNSgvN36NstA+V4SnjtIt8CwHo//DxdKQvya2cS4oT2Y+s
LoWj0ptJIL9ElRWTN1t5wO2V+tlDUZvG7j9YFAgj4agrSMu2nxhwlqn15aWLhOnJl4BEF4Ut7wa1
dzYy48vTTnlfvOKAyINbXkIAEau1gK/HuXfXxdoXTbe+bCznIvUWsPV/DTiCSersSpak2lcNHoZo
Fk7FY0dTZtdpSvLTSsd2F2vTeJiYBfrNUyXeGm++fF6ZiJtQcmc+jLNHbH5r208cVC4dtnLwwp5Z
cfmLcRcf9JuUEp+bwvd+2qoJX66WtjJQKQKnqdos+63FahqqkTJ7xhDreANFNk2TX1LyWbeK2z6G
ICfbatRcPjYoQZGPAJwEcEzSuAjXBWK9rQLixxNKYf6zYz01MZIu6KvK8l85j5DZP1nDx5RYUKvd
xse99B6MI1zIc4f4dlEMS3PD8fWK5VbjD7V4sX3dQ1Tv+nm4zFbFCs+MLOJZnFCwjgqMWC9IB/xO
TsNDcYwe+lvpmWUza/pAGXPDpti1N2/khc3Frk6VjXYyEts8GPXfule/ZJ/nx9HrevR4+s/Sbqu2
J8oJ1+yJBOPslGRO18qFgb2o/BX3mod6GXDg8oAOLm/UjU7lJZh7sbqFl6oGGmLJgDUUuN0myz1H
k1A8cu46/aWRASUR5CxGlXvFP2TmX9f3VizlcqlMsoj7H+LSRWWlGlRpri0as3or3TpQ8iH5e7hu
Yv1QwMf3vzYWD5w4MuNOh0bFs5lOtpB0Co7acdiJKeHc2zrzm9YWYabQQ22MZ6zR3Ps5vghhlpYC
O9Jc5e22LNclidPr1/tncUsQEn2t0k4nzBlP3ZfxgGrDMWBIK74JPxDg0KkJ9tGxi119F90otTvc
TzfpJkj/8hbmUMI1Sny1BNniwoWykkafyvCGhzIw/Irf+gCpPmdvQhR9/VuuusuZIfFDzk5G4tsl
kt30TaYxc+30Q2S2G1f8ytlTqdJadNeIpBfA68ZE9QctalLCOf4+Q9YaRapXKs2+N50bOVQ3RjJX
rggB/4N6DuAMd9LC/+vGDEJ9HMmXIuO5yW6zONsHI1q3RrZr0Mzsi+l4fQtXorRK8gKFL0gdSkQL
/5QyqYn0HHC/kdqu6kM+NX5M+5vrRi4LKMxwMVcD3EeGrJ5H5NsPlZn1YE4lLW7pNMK7rO6dXb0b
LPhS8kOwV78rR+M2b1xmPj19N94K3g8xs7/Vz1/xF4YLgdHT+RbMGMvtBUMfzyNtr0CZDqPU7Wbl
dH2lK66v0tZiNxUZlOrygeQYfa4FAVdPW6e3M9C4Jt8bmu+N6FVdt7R29cHvzPgiU3mgBpZ7Sp0I
ZcoJU4ZrPxc/k1NzhA6GpmHAnQSMLNrcvkvmID7juUmxv2fnjft8LlFdZor+pN729zBvINdTHtKn
/g/jo4z8Q/+z+lDeFk/SzRbF5sqT8K3tRVDRCaN+X2M7vs9vELsuD8Yd6EPBmPZtuDcP/Q9RdnM2
HrxraSL9DDEeSklHvNHeLrnLG6WcHZA7+jPDtuK6cPYGVJCUAA/+XfR+giQx7ShoYxkrZhB8mZa2
kmBTLDiPAVBdxUvURFUOhV6bWwIPK54KtB476PxB9LvMRgsb1EMU8egshwTuOTXUT/CFqndFBTlr
N5j24bq/rpw9yMJFD5aMH3DXIgSkTLb70UiHMplm6zS06nyggzhsnIqVACpef4J6FuTYBYhz6I1y
SnlTeEVp3PUaXymQT2XcuNp8nJvenbc6XpfxEwACz03QAbSELub5YCdDBzXhxRkwPeoyn/QJfOd3
P0q2iC0v988gqsDaaSiQuFxQzDrp2FidCVpFRuAb/qxKDr5Jvh18vP6Z1tZDiYc3Oz00lrTwdz+L
h2EWwxBKU1Y9vPEWTIiFrf/VjkG78b5cX9K/thbJe69qQQrfKnmC4ZvFDtRZ8Ys6miNvBOVVO3CA
iDcsD+flpHfmB0MxtRO3KggWBHRRPuB7jUyYX9+7yyPFJ4LxlJcync8L5yv1qR/aGT4+s533+YRy
Wzbmzt3kDwPEy/AdXje3uqwzc+LnnEVjWI+i2s5ZFi1f5UOXS9LHyDfQwrhuZtUjzswsLs185AFW
y5jpO1MCaTeESPROyaHKq3dz/YHmoYNDYQMIA1CNhfMpEyAiy+I1V+Rtae36XpJnV0utaiPNWt05
gU5Wmdqj6LZYUpD0pZNlfKhpaOZvbWBDE5fFUDPvrm+d+DtvnzNiPf/aEdHq7Aulo9wPQcPWFdmt
ysyNkZTHbGZNTT7QSNHsjcfb6rqIrpTpGci9UH+pjLg2IgRTIAuq5YdMMsdDom0SDqyuyuD9RAsc
sMmySUs9PUoHgTQdeql1+0SB2wDKn73SaEfTQm8e8v/43Q0BdtIW9xWQRW7FxRer27HuFfFom+sp
hCGZZFVPJUScw2HeuKhW/J35eZFRibnTC66xojOGuXCY9THN6eTE7UMyVHdDWG/VKlfsCAAmlGa4
+mUtnXZixvS84C4JBusI/Lhzw3YOvdHvfl93w5XcSWS8/5oSfnPmhzWc1n4r9aJ/6TwF6anbR6fq
KBgKc8QEClcvENVESPH4/gFeuCHILWxYRBhgpkH01jJnmREDq009FBWPVgUPS6plX7XR3s9xWrqF
071U4fjUB8/1VB0bA5pNO/+c6P2vfCwei8wW2kIb186K/9oUxHBJknRGoBa+ZNVm5CA7Trsxf0pL
1MOiP3lyuRoMrl2y0a5bydIR8mHeT7AowiO0NNZKE0xCWpii2W3XbvkheyX+73ZKxbRH4JXUHDZf
BpdJEDZZms3ULCi/ZWoXplNkmHVEm3iOj7YR7By54ckvt0+tXZ/srAYf0+wcSd4JpYxYfQoj5dDo
YAHHYR8YeLtl3VRmCVZHajbyiwvhPrhj+WW6QmEOiZqLPGbyndBUJyAeg84sz9Qf6hSaH3V8CEbj
rmq1g2ST3A/jQy1Y3tvoOYiaW15BnxznTzl3Tnbwq2zi4xw2EWlqeLCq6pOvx27q0BpKhl2XFTve
2JLbh1uI05VzRDMKQihgmmvkDXlhpIbZzwnUV672ywj2VI61Q+MFe8mT9DvpM9Igj+gIPRkbF9am
5cVNIkVqbTsRlv0fxRchjprR5d0L1aT6UT60+2mX3kYvW9WrRYgSjAMi3aQVxtj0JVRNUyKp1mpN
8yZtfkyo5Xu+E48Q7+PK10PU4uYSlhzafa+ewejHkuYuUatsAOIMQFp3duFQ7Ue93qgVL04FJl6n
kTiJHHnezIsHyDiZc11n4+Q1anFXRfrXLsj2ejb+LNT8i49CY1MbW3zNi4zw1SaIUDFv6YhMY1Fd
UdM0GIK8nLxEGR7TZpxdJHGoiSnW6I06+nbXd/Hyewk7ohWFKagQF0tsez3S7AoMZtxXrl2wiyFK
EKm+kdYsPxYqRpwgKKhRtmJPl29ifwizHPJoqJi1PnDnJL5XtH7jay2XsrSxeBs0fmr3Y4WNoZ/u
4Ck7xF2EEu+mLtnqWvhEFPh4b19cBlGhSZ0+KbVXZ9YdkMQDELiNr7J0PLEUYvEruJtC4vJJ1cth
Cqhmrr0qSh9qS7kxLOkoFVOzR4v+qNSkGda05Qpr6zo3uti/2Q4nXbcwqib+x8iIT0jsfLzubctW
Acn624Ut3E1pWimrZmzYiXJTTe0XSwue5V7eJTmipyCg0uagOXfFND+rUfJy3frWAsX/n+U0vd8U
hYryqlclJ92evDoqvP9gAVotHgiwYljLZ2MUQwAILXHtCVBw7IWFXxwVv262UKsiCJy9El63URRF
Id4E7WIsT22QOVWajmUNp03qFuGDX7W3ZavftKbqzvq062o45QZ5Y3VrB4w4KxrzMg3eZUatS7mV
FE1RQ0Sku2H+jft0n9lbLci1r3RuZXFv+YbSTe2AlVaWb9NJCd3eomP9/g91bmQRZScddTMlxEjc
dKcy7f+0kmwjj1s5wxpzwUKNEejLBfapimK1zmQDWd+m+KDbwc3YtfUxHAr5UKjaszqim67Rk7++
sGXBVbiGTt2Chj91c5F7vHVyK5VSrTPShsS935nprTm5sMyqpuuQdYynP6ud+WemfAhnN/nevYSb
eOAVJ4G2TmjhEOoJkotUOcy0FP4cu/b02Xbrsd8V4WOQ1afry1zekqySbjiXHp0WSidLcs9pSDOp
LgS7Zm88Rnl721nB4wDJghtZ5QZhz8phA1IkmHqgFyPTWDxIykIuNLXO+Vwxs8+VX7ttFhygFNpr
vfXA3NajZEqf67bfynDWtpIaMuVPChv2BZNT0ubAxKoIqnE16FxwZ1/6EZXuIku/v3836VZx4ZB2
UJVcnIZ6ZoyvjxwCo57dRkHxpWynTzTkjnWuf3u/KYZaLQAGoLGMpXuAm6O6Ad+NRyFvN7KpTSSd
bPnF2ho+WzzZOAeiJIQKLD04xtyWa9L1UbHSskHJC4GstAlPufqzNbWbQAr2CqPc712WzXQUGBvq
1byjljiw0KAA31hph4K5yZswVqrbaoBuzp+0cGdIWnq8bu/SNd7Yex2qOLvKjDKdJ71NkPzK7qf4
cVaPYfTruonlA0Ls4PmaXu/yMxtl7EhKHWJjZzxFH+sPGkyewd6CJjh0vFjQOu22YL2XsR+TQD/o
K+IdFx6vzE5emzMms165S+PhFNjBfmNZIgC+vTuxId7XQg8FINbC2YNoCKygiKA7zChApcpxBjSU
d+NJH/O7Th13jLvsEFGwCCXxg2yVz3UifYmLZmN/V9fKNI9JsCT1XUrAS7EmSTJjfBAiFq7D3AIq
j7vra131kjMTi6u0DvzZd0ZMKGb/Xc3sP6S2OllMfm54/2WEFFv671IWWzrq80Dliy2Vp+/xpINM
hOmuh3tt2CXJd8A8fWJtmFzbPeoVVPdwFJitFybjgesvV6TWU5IfTh6cLKfZOGIbFpYs+2ZXWBFS
zvhibaHPblhP/Wz3GynVZZIAU/u/y9AWd0s9pl1lNRjRRuSw/XAXarFrqelDJ/8Yppss2pIpWPtU
0HwiiUCY4p/F9dzVUedPmdN6Y6Pw3psZ2PzaRl/bwfbodLuk/l7Xmhvls2VJ6zWUnFtdOGKjSUaT
pj4k1fBL6pHnFDRj+5PQJo0/Zr+Kzt3mBV5zfmq/0NzYMoXMJUyh8hmwgiUOArwmQxU+jmK3T+fb
3NysRFwmI3zEfy0t9Sz8MBmTXkJrKJm1r2NinNLAueWuvSu64eb9J/rc1MJfCj80aEWwqChX3ar+
nJima4xbGNz173W2IvVtEqmUyWzPJitSj9Qegju0EcAJGA/Vve1qyH3jnxvn+f9jEhwLRT7EOJcZ
Xcgg7NRLrCxQjpB8z7ts339NvOwbk06dc1Rd+f8gAbx6xyF3SloHMt3gunu70Mk0R2NCLNrTfzhP
4278VD2jOXiy73U3/Zl8CLzxc/S0RTC1kppwAv81Kvzp7GKdDCS5LPERW8f5oqiRF1rdI9TqPpx/
wW2q1of3Ow2R0qRnDyDhglwn9u3Qapuu9bqh+Azqf5/bfeHWVvbrup21c+DAQUZdhHT1IgkyEtg1
Bwk6t8kxJLc1kl02NLnbxsO3vrE3nldr4dnRBIesiTDvBa3rKDOzzDAGgax7acMHKd6on279/UXI
6lrL7CbwxVDXPNroJgdfrm/WWniCCwWkK3pJdFoWnteZSdPjAy1zw3+iUerFlGfjdIufc30V/1pZ
uNrgzHaRN1gJy2mfGcQM3OD6Qta8+XwhixtFRS5Dj2f+bN/A8HLoujCWCU1S5LtlroXPodKG321j
0rZm57fWtvhCoTzqjgqZpOc09edItZ/juh22wtJatsj7EmSDwVTkRZZm22Hc5kPJ2ZlcMXuZoEuj
l641eUgXEQmd2J1/Xd/Q127oMkM9t7lYmKJEYa2o2IQn81be8/4DCHksngukSCLPfwk++O7wq/2r
PfpP6k4+baGHl/w5r9c1j10LEnoGetVlaT0z57YKS3y/h5Uu/bPV4SXwb9pXKGp+Ejpzxs8KHZEK
UN5WzroaRBivYqZeY8xqeQ8UNJagtkmxPRQ7OXquHW1f1KUraVu51+qVQ0/pH1OLfVZl5iFzyhWv
ss/gcaYHMZ8ZPOiu9NxCuPSn4Gi+/m1XT/2ZyUXa6piQmlC8aD3JaOGufarlHzlp13Uj69/vXyu6
/PaCmc3el/wZK4x87povvu1l5THu9nIFFXUr6PBsb448RTtKtjce1ZP58fov2PiIy3J/0A/MaST8
AEXP/ujqpPKUOm7dzHRy8Nm5cbhubskhIBxW5cJhOMM2mHVZkh1HQzoPZcON2igF0j19xszQAGNe
U/7K+jrymrkKdto0l4fSD83Q1eNyq9O38mUR8RGYPwFgpgrwds8Dc7KyPABNHFfPczu6OVVZ9Y/r
61yJeNgQFFpkK2S0i1DLXIYy1EwoefHMiyT/7OtbddG1VYhZYRWA2kqfZoI/0e8ZpfGsVnQdTPOp
zZ3GY65M2TgJa2tBqIGbj+WA4Fns1zjFPRrkkO2ljR0c1bTMb6sEMa737xi4FgCLhDKTeujbr1KX
4yyFILi8vFRcGI5cyf913cKKq6vnFtS3FuQckdFcWHCi+FPg021SFfUDjY7WDTX5eN3Y6uc5W464
rc4yx1CdglrXuGvz2trJkw4YA1mNOd1fN7McQXg9T9RgIGuh4U7fXfyOMzuDFCVtJkSF+gP1Y+sw
nxyv2jkT4yr/l7LPSlvIFjWff+yJTT6zl8xTY+o99oY02YFycaNiZHYlc8eyd0d5grP3hw8SpExr
Fx65/+IkZ9YXx6pSInCFBtY78/usfbKTT9e3c/WrQWrJPop60zI02KUyl1VQk6oy54Va8xeOL21/
K603vtuKIfT3yIiF+qYJCerbbSzyQppbJSdnHbLJC3Xt86BUD5lS/7y+oJWzC6ABVmUqnYKdenGq
smJMRzMjLgA1vs2q8smat5q54vgvciAo8pmqpQ8uOsYLD0xKeZKKGRNO+zXvv5j1F6mlcZz/WQf9
jsq/m/jZxu6trAqT1utTnjtkuarBnuA3jTFJ9eRBnywYyrdSjpUPpCPGDEgbQ4AVF55mJ20SZXpA
XbiAKqty4JbqduO81cldNyPoO/g4YAkXfgCdfSr3jUS/R+6y+55++DGqSvsJbvlo925XIEVEaEGk
a3BeLFwhZ+IKznUf7VPnj1L9NJYbV/vqUs7+/iK8plOSmqbwA4SsyZrqJPQiH5WvdEy/XV/JSiBn
yoTJc65W+tzLelFTD1Y+FHTlSlv1b5gSuinTtD3kZvI7rZz3J0jIJnL50U4CSrAMCfrkBLOZixZg
f8zy+5w2IRolO1/ZOKlr23dmZ1nEDGy/NPIAO0HaJadu0F9Mf4SFQUlO13dvOfVAKwdQohgrgeaB
VS0hC7JU5PbsDxXAH383pRbvogKutjxoZlfN1J9Fmnd7cO8Wr2n53gniZz0sTwPE6Dvb7zagIBdH
mR9Cw4zMngIBfaDFOfOreqLI31ReYFXdg1Z2f7RhrW9cxhcOQ6igRcJ8gmCbvoDOKP0Q56ByS8+M
YCEPR/s0yaYbdvVRkzf7uhfx8NUYOHGGdKAeWjpMZmh1O5tdCRWJc6zV8U61+sYN4+n3WBkfnJIK
whjpPBmDVHWvf9oLH7JU5rAg4AMlJAZbFpsZa73cmRoE1JFUuiOEFJL2yQq3Omjir7wJ+FA3AQ+G
LIQ5K8ZmxK84SwFmczacoWFyPMrKO7ObH8GI/jFoIZSeZQniMJ7ee+sLgzDRMVwtOk1LDEVh+rqM
aC/TEX1tuwC9wLUqxcaxWNk7jAAC4H0CHGQpIhLLBVMlDUbmwU5cJR8f8tb41vT11+vf6NLhqYAx
6EChAhoDEuq3u5f7wDbs0WLUSVGPbRz/ocVbIlFrJmjz0HWXaZ7ZSzfIUIduwgAEfNlktNlL5yUv
pS21gcszpRI/LIDbQPdgY1v4WpOls1aHvMWlbFb2Xdbdqn39OXXSj2mnvA8gjiNzZzFaJETqgGcs
j5RthlnQlhEOkDV3lcT8YAKdntrm77YjPgwj5xxbobK18GxbIvwVki9YhPSXMJf3s/Vdt5lzfa8L
oP9A4AUqAFzg4v4aMstuA0ODT0LJXXl09qGabVzGly5ANQgqwNdpRYHIfetlRddA9JQXCdVE+bM1
wnpg9VtPnEsAC+BR8YiXyWRFaWaxXQkDg41kQ+RSj/L3YchujLD5SzeIfEr2Zeoh75oMHsDKV32a
632aBx8sJT5MVnBwjNE1tOp+zqqnOE+jZzXOfwLE2r1zo23oMhk5EeAWKtDLCpWqTEmfQc3rZVQB
8/Z+CsINCxexEAt0ewWIhtIjO/F2n+EWNlo5DCF816LsqEkMOnXtTo6V21HRIleexncnptySYq/p
vIjxjOVZkOLYNIeyimlJBKeogZY3hDBN2fCfpQQqUCjgapwGMRyNcskyW8xKq0vmIIo9+3N5X98L
trB019+Vd5AGRDfhKXtKP1u/rn+uixAszoNiCIgwkJALxEmflM2sOnH0qjYf9bprdtVO5py8ywxi
pxC+wYEoiPPIhZZLiyK6gJkpAbcWvfwqYmK+aMaTBkXthncsX+d/m2JgEXEcQVyzfBtVTalZZuzT
kEOlWvUaD7ahB2tf3OQoDG9N0er42tm9/GqMTAqhPsaSAHYvbhZLb83GyB3Wpd4io4Oq4hbMacuC
+P/zm584Tb7DzmW9c4zS6daozN/XP86qCY4qUzNMyjKB9NYEylN14Tc2o85dyoTdozPeXDewSM/+
3iVOK/MhQqZx+bAL5iIIp6ZNPP0YnLRTezKO+iE5WBtmFtfj/5ihnUPSyRt/+bCrKsOZ6oEvH9Sx
GyUhTbYHlfSoarekR1d3DGT4/1pafBSpbUal67DUTZ9l/xQmv65v2KoT0777x8AizI9d2leONc8e
kz6Mo9/WT/6N9pAh6rPPduF+q/C+uh5wka9zsKhBLTwgZ7pWq0Iz8TQ5dp3oxmr1jft32U74++Pg
XFRGZOQPlwkS2abUww8E09mh2wenZF/zvHsSNIjj3iC5cNOHcaNJuWlz0cJIa/IAScKxnRfrm+AK
gcfqpD/ZbvTBPCU752aLxXkRTS8WudhHFDDSNgqV2bMCqnT56PqNetDfPflNMBX17f/ZSnPRwCht
KVXiDgI8Ywhv5Ez+3QgBquseuHpkz2wsLtm8i0cpoUvhTbZ5oyWQAzjVjQy+2dXM6muXxR/nqEGq
Mk2O1w2vbiHJOqFbQBSXCc6Yd7YVG7hiMcrKyXBa6d6QDGVHY0jbuHBfGSovoveZLRFQzmKrqU9p
YIvYav5odyOtS26LeKcPbvO5eAiObQmar35E3FBw2fgfa2lTEGNZ2/3bY0jmkU4RNB7Lp4lh2FWQ
ttPfoZGaVJB8cGBDENSgffNjax54mWK8moNLhllMk+E5GgxvV1xUpdxBH5e8Er7Wn5KTYKpvT7pr
u8kHbW//gVLE7voHXYstPCQplJMeU+RdPFqKkKmGSdb5oBnV8Ur2wmrccNa1wH9uYnHOw9DIgUUy
zFXNnWs63/TS8ObcdJtq3Ahjq4vhvcojHBj3BQFYl0yDZEZK4kmR7g7joyVt1GZWfVI/syB+wZlP
alGblK2ZoHF2sG/zXXXsPsYH5zHEMQXTkTa5zU1xKI9q5ga7+mHLQ9aOn+jS0eJCtPQSpSIZQ61R
iPK0JrkrtGMqx0d/fveoLhHMoJTBox9R6As6UjhjphYZRR59Vn7Ky/nQ2cn9VG/x7a1uJsxXIFlh
OQBUvbhGK6XXmz6thbsPe+OQ78a78jCemoePvdug31wc5JPzPd2faABvxLE1Tzk3vYgtcxdo/aw2
fMfCcWfot5tuf/1gLYuKr4cZjichFA0i2F7e2hJjsKUjVtcf2htJ8QzZzT6X+9mr3eBbUe6GP7by
hHWTUAxasIkxyLDc0EjWm1Y2uRYYfE696KSc4DLbSQ+wdMBlvg1TVMXRXYbo18XBegcWeLlG1LGa
tFbwR6gL95PjWRAqfQpOITH6R7xr79obkHD8CNhTd/m+PELQ1ZAkzV9oguSZqwT8qHci1F73/ew3
LVkWVaVqa6VI2YRcBpRGw7w9MLUPwdvPTPovtPVk+DQrxGOXU7MI2Y0WGjWsROI9g/BNvdN2r5T1
0+u4M6xEubv1lddiwLlF9W0ImsLCjpUAi/3suGrwV5vpnkFx9br7rhwQ3k28dKnLIMe95K+B62so
5VrlbObOS5FoH/rU2DghKwsxKJqqACapSVx04jR7yguz5uppEJEudajGVYic+l/vXAgPaCpXxBfq
HvbFWNtoSlrOvAtWxJUzaej2Rht79fpCenMMxCMdmJWQCaO2snxnDnWhlJ3gCdYNV+HsOTdhfiie
g9vWbXb9l4x/iqPe3Kg8DpydtJEoXdyvWKcGCIsaKC8BSHjrEPlg6rM8CsblWL43+tsUh/BrUMrh
lqzMorbDbJZoaooSpwla5AK3mHeOkUVcBl48cXrVTLb3SjTu4IP9Og/yfZNmG/ftZURbWFzkDqM5
UDouJF7wk+r5jbyzivQ+NTV3jIL7tKsPQw8NkcPjS4ZvRP8iqc2hc5SND3zhqfwKHuCi8MNYzoXQ
Rj7BJ1HlOXlFKp2UPqdi9wvyt43sZeU7MnaJWjc4YkYwl028IKvGFEJIPJVxbTft1NCFg/ybz9a6
nWm1/8EcU1PAJKgqKBcF0biC2KQN5cRLtOLARO5z38OwLk8fcnULibi2fyBzIFmCU9C+6DZF+mSR
SnDSoXPfwfnF4lI3MMqNgHIRs/hMUBFBpE6VF1TOIpd1/MEvfAsz4QxxJ0QfLZIW16PJZYr+auOV
bYabncvm7WGbozLJME707VxGbQ79pwZ1y6Mlk/2Zf857BezHQWYQ4T98Lcr9FM7I/ugPLg55KiW+
4vhc7fMc/KmZ+bcY/mW3C9oX0oD3VmrEGqk3kPkJNfKlIxYDwqlzRjEAEdWTMnFpm+ZN32UI2zj/
ZVlQ3jNxLADRy3q0LbeKXxU4IRNbg9sG6nM4lR/Nqf45V9IWoHjtgGHqH2OLYGLXRidVKoEy8vOQ
cW1lCjo83zf826poItsLMyPb6gmsOiWdDdjSuCMu2ANUJxoaOjlUOZLyNEF4E8nvbHK+hmWe4/+Y
UN/6ZNUEeZPJmCgd7bYwIQehHT8a734WCLfgExlMw1Def43VZ28f2c9ULQ1xQalxdpTydkb3UZO/
bRww8WMXdylMC7xFobRjTUtHLx0/8LWJiC/ftvd/P/mtx+Hg3FZPwW6r8L3iERCBsv0CB4K9xWnO
lUGSBpjFvET2lUMkhS92mtHzb6AI0q1h67Et/txybWDmFbqDusgXF8kivc9CTYIg9Sqz2ytS/Dim
2qc61zbO78o1TS1XF6rqkJRQp3nrD8A5p7FxYiid9PFJt5o9xAY3FfkH3BU36rzF+nGpdmkK8lsL
BAUAT+rHi7hrWKWejAVSifoRmm/tSVHciRdd9dE55Ie6P1ie/hQ+2t9sWsn7HrJT8+u2MPgK6erb
X7E43dpgx+0gQWTV7O3jvMt3Gg8u3Y1+BFD/H+Nf5f9j78uW40aSbH+lrd9Rg30Zm+4HLIncyOQm
itILjKKowBZAYAssX39PsKpbmSCGaGler1lbWVdRogMBDw8P9+PnbJIeUEAd94/Sp5Jvopzz0hc7
6Sa7XxWWEuF49qUvlmT2CbQYApHgDYOqry8EQEWbQ4KEqxCzKoLk/pcbHZdfYM6DjOHuJDbFF1CS
zh1QruXk/uN9uRDGzl9oDkZlUz8MkqAJc+TYq/sRc03bjy28ef8Ha2bPwhjksss0sWGi96pHB6xd
2oZum0/kK7IhqKuF02N3JB6A9W68p5/T/Rp710IwwC0WxD82yAcQema7M1a6qR0VNNdip/6uWFKO
hqw6uEhqdjav1kq4S9aQKIBeAZRhuP7MQk+Hu3ojVdAxlVhTYdrEeZwk5barMKZf5sZag30pJID3
FKEOEG/rHWJZj3KCOyL6+Ex95HIatHzwq+GzlZkbJV2ZmFxyFUHwhrRb1I/m4aDXtcyKUtgyKX/u
oUThtToApB97y/IL4TPhG+CTzSE3A2+bvi6EkfKGg7kTTW13zF6QnR1qTEt+bGwhbgNX/tOY+JZn
J19aNRbjI0oqqb0DoZfPx6vkN+6pOi6QgG7ikEUOO0vwOp4MRjFAQndUbkE/j4vP77zEmQHx2c5e
IiKZ0UIIFTxwlG9Q+jIC7liVa5aYkvyN5TqzNHPt3tFGotR4FbOYwKUPvpV8W/5ymwUh73y9Zt+E
OVJtaRTfBOxqXhs/NPVvRLxzA7NTrYq4Ko8j3iKNIjeGhBFNRv/jhVqMAWcLNTuyBhR421bIJktd
qIL7XO1KV85HD+f6ynZZszQ7j4rKLnMwi4ISsf88NLc5Az5DvbXoWilkaVtqIMuEUCRqIcBzXTpZ
nUg0rXoDKo64vVZt5g5x6Rek9/Jhl0RrnYWlfYlSxJ99cbBkzj8Rl4zJrqHvaVBcHvLSn4QvrNbC
1szMPpNm1GD/6mAmt3rPNm8i8ICq8gr19pqR2cqNcmRjUgVGIlv2ihwoNeUmW5NTWwrNZws2zxMS
zG32hQojUjQc5TY6UFT3P/Zp8ZzzU/zcxOwUxYQDU1QJHgDpuMyNNOkJVBRfQHPwEuXNkdAi2jhK
srGV6vPHhpdc/NzwLH3AeJpSxML1HNR9eXTbduVWtSFLnKUrmcqyJVFQFCnvO8LJugTN3cSwio3E
Q5IMQU21Y55/xtTaSiRdsyR+fhazSVFWZd/gndpRP2Lu2tWS+zzXXI2u1ReW3e/nO822koqJ+ZqJ
z2bpgQaWA6m86eQ1irFlIzYIAnH/wX1rdsZRlUVKUSIKEScuPdmkieRHvabGnqWYjf0b0RVVOHSw
0N0EtHDmibrGrKZT8JniXKYuHC+I8pea5qML/sUVW3Pkn7iD6+fGZt6nSknflVwYO+q32ouyUT0K
3soJkQKkGIHoMv3QN+Y2v+0/gybDDD52/sWNffaus5U1DSlJOoqVtbQfY3uVxL8Tnc5+v7B/5ogO
WNsGUKgh0k4E0x+c/ahKSrwuUVf21tqLCBc6M6Q2KdriQi566lO/IoVvF7uPl2rxiAItOqgoQK/x
jlyJsNruSQ4LRa9v2rR4xRliu12Ub5S2eCF18/Vje4tO/9PeXKuQUmdsOx32IKvqVrR1O63yKmvF
yvK6/futjJmzOywGHkmsm1b07qhqnh6xlYWbE0785eM/bcx83BmUMcapj2gEJpTpOO3YPRiM4w2E
YF3FU4LoAJlRALt+uVn7trd+2p05N0PlCdVw2EVARtGpccdizSkWl0/c+wRNMjhgZ25XyVpmV7EI
tHJ9EyWAJjJ987EfLJvAdQW/H+WmOf5NmiD+FkFD1GsljC9X3zkZf+e0wLwoKMOEus0cnKMORlMA
sI/ka/jcJ/sszV1eX6fl88cvItKd+QmPkw9JHtCpAKvM1krr47ihTBFSGpCrSqkEwIUTT9IzYdJ4
alS9+pQy0AB48hRF8UoiuxhoDaE7i8Yk4Ljz4rQU84waJTTre49c82P1aO7TL/ajso2+OICrgbkB
Cg7clR/0w3qR6e2Emr87Ouuiy4aZCDChXIYnzHRA3TTFu/ee7EVhsi33gP5Br1vzuhMOs5W3XYod
BpqvuE1jKOgdfR+EpXAIVyOQGCZPJ3esqhSDZLRx0CgtKmWNmGohNEL3CdVdwJyBcpGFC58FX6uQ
dMzpEFwRlS6E8u5972Bkhk/JRqH6cWTTKlmPCBnv1hMXa12M0KIVPPMlnuIYsbVOCLAPfralQfWK
ZornhNUmJ95aIFlczjNrs3TKiiMwozBYU3FGtz/q9Ipl3z7eHMsecmZjlkgBVSI3pQEbfAO5JyCE
Il+7SzwhoFOH1bc1voulzSiQ6f9aQPHzs0/GqUMwb8yxGaVs1zmO20j9zqquUxNkmdonIq8xl6yt
4eyeYraFrXQ6DNZI22z7wE1IoFcr6cbiUSO4nQEMQmsSbYDL1yqNtDeM+M0v8gd98sp2kytudosi
6r730eC2IWKZB9X9f8Anv+iTmN3D1JGDKZt5hJEpL1NrAGF+fuwencNwcLxxUz5owX/CXr+0nG/K
M2j9OuChm22AvpowsA7eU6/pm2sWpRva9Q+kWpvKWLpInJuZeX6TZaBMUnE0aE79AKK0bZGqX42a
XXdN/GsjQ29ZggV4KGqpQMWgZX756cjEy6joECKTkrg92LiHyXJH+vTxPltat3Mr8xeiCrf7Glbq
1vBJ/61z9KDrspX4u9jaAMkD0kQIVWFGYrabqylNwOJbo5SFCrjq5iWv+rDOzR6ChtIYPcnGmN/Z
cg2wh9xpvasbfVu7pakUGiDUnflsRBrDX6PZk0zjmvpVSVgf6hPir4t2JC+3VadkmluXDtk1Nko0
m4lKLMDkgrPGr7uwZlAgQL0arAhiVG32ZSDLUPaJBEn4SXvMZJTRx29TawUff5iFgAQjmMgBwz1a
z3NAVO6USmwNMGIUbAsucOiGjp0Ecr50Swh4fWNpJ0Os+2OjC7kV0Hy46IEmDDPJ86Zh1xqFJEdo
GlrVbUdfrEFbSa3eYxUB7Dk/Gmf5dVZnU64q4mjc1DvKfQ2IusglxO1CvtXC6qH3+01y7Pzi2jLx
30Fx4hprPYOlD3j+ECJynQV7VYpLeD1e00n1IFU+GVBqZPaalfeo59m7zoIvVehAweaGfLvN4Mxl
cyqt/ktllZ+zWg+w6zsPempC9ym5sSr9hY/tb7gqIIxgyESxAF3zeR1RLYxeqxvIZrBkuk3I8AlC
TCewZm4+9pv3MwhIcs7szLloSZ9pPKphxzqZe92jQbqJfVzXj+Ox3CSbdU3GxS7XucWZIykD+KmU
HhabYLShE+NCacfyRfpT3llbuie3GCE+9k9ODH10T0Db1x9i8Xg9f4iZI1ldZ9k0FqokXrFLj9xX
PT0o3tRSzXsr7I8VBoDW+mtLi41LHBBHgLCIweJZMB1a3FmaEoK63EGDGKKGIOfxIv/F7EDrZP0A
P8vmNzI+wBjBDo0OP2BO8+OVWwMjWQZoBIZN9qNhHWI73WtptOJH4rSZpbEgUMavlwUb47tBMzaC
7wW0v3DXWiNdMA4x+F80pZW/mVaD7tSYmRDp+9h3l2KegVaeJogYQLM9S8TkvKY8gXw4NMoaEIWy
/Csr2QpRofgds/fCLBAIr3FaiIHj2RdTYy1rwcABJJCpxN6ko59jalmxNcY2HGizs/vMNaBlrqf1
GpX+wpKKmhq8FAV+FGpm+wTzaIZBcC33MP7m5fb3SSmhIwZq+Pg3unsXlmabQUmzLh0F1DXqoOMA
gZtEBvm7vXKCiKWaLyVmmzGzDWkoC5wLl7HbqSU9Lwq8zxR3TzWbQpBVbaLKvJ/McpsY9OFj71g4
KjA6Ay591D4txNDZl2M16l+TBLBO1kS+GTluH+vuOK01FRec8MLM7PpRFhPI5WOcSIVjPfN8vCkV
IK4/fpU5Q5rIKDG0D9V63BHB3DNfurGUqywT828Jnb5hMnw7TJAG18otiaVQg1hKzPUD5N++j6tT
v0vLCNgwWkvQYXw/AITZRLWOIOHgUciDx9aznXU+0T+tvODSKqLvCyptpJlCcfbSNzhp9GZ0YMVw
I8Ntd8WmsgPpedirG/Ah2S6WlGzWpuEWNhgGLxA8RGgUXedLoxT0hUNLYHTU6t4lfZx5qsK/yEn8
pJTN6km74P8WKhmAkGkg5oJPXpprmckBLsYuk7ZT7pWHFsCY2HO+xbFrUJdtjVvESe2xvM+v1iQd
F5dXM4GxEOnEuygGTjIjhSBr5rVGv4WfuGZl3n78CRf9BOBWEFgAB/UOclWkHCBlHTjG0ak3aNu4
TfulplL461ZwiEEYA8BMgDlmmxqFBYn0tYERWtwN0IgcbbCLIQf9v1mZ7WmzlExOJlixQO6O7jr4
ijR3il9+3QoqaDi+wMuCiDhLMs20aqOhApBWJjG41x+IAqJXcw2zuOTk6NPhAANwHf9n5nVxaQFQ
I7xO6xy/IY2b88ktO4YA/+sBF9NzApsLcPB7/EaacVAVDdhOTUaT3K3BXe/HjR49adakryBsFjIp
BWqUqg6uBVBaIPW43EyjnI6qNCRickr2lCPQNVDDDkX9c/TLL91JbVeL8O89XMA+cYIJUCGGtmYr
mTlt1DEbyn6IhH7mSDsAkD1t7PyP3eJ9mMD9DbMgAJtBQfDdrDOvyqrqUkDteVq4xPmMpoOrF7ZX
SUAWdivpzfvAgAouiA9ECoVy9nw/jYVGIx5jNqRrE78tvufGLzsFDKiAo0MQQtCDzxatKtBsyEx8
p8mZ/LZ8aprGjyd5ZcMuXNhgBjhtBaBPlKzmF/tMi4heVDBTOdc1qYjr9AkQmAMJU8ICTYFmeT9K
QN1nt3Keen25ltovLuTZA4hteHYxZVJdOIWEAZgp730cAugHrGXyC0M2ly85C36NgzQ+TjhQzk/j
GNQ7SGWi96Tvkibob4rPGPj04628HXRfvfvYJ9/P+5swLVBzOCVRjZyXtGocz0qTw3T7xEC1g6G2
YcuJqw4bKxQkxiiBfmzxfdiCQTGyhNQN33QeHFG8gQyLJYaW6Ct3cJVoXiGK7vLk1+dr4DMQ7UUM
Buzx3agnkYcmMytsNz2UpaDGMEPsm76yl4yNAbrM9Q7K0pthkhoTimijvKfKHwt71EFmgVQHjJzJ
yL2Bbtl4PZq/sbVB1QKmQkDpUEEQ4ezMI6eJo906oCAo0+1IVK+t1gY8lwIikkKUqJEgitB/aaFV
+0IxcbkEVAK3dGL4ZnY0ulVmBhHKL+8N+EICn46imhhjm70Ikt/ByNsSGXbiJndvgPiTdpc+Kl6/
az/1qzPvC4qlwiDae2DxAZ/gvMUl1amjxi3eq4UIF3+QwwkohiDb17KbnviWhMM+uaE7dJi3SgC+
OLSboW9g7CEEer+26Zfiiuj7irsnGCHn8ZNyjUssxrNYJioFSuHJwxpYcaGhiIooFHUAVEXe9g4a
a+VTHLcFNjcYwe8RWcBoqXoJcaEbEYJ0wDeuwHea7dBy+8+KMUt+dGZ/XoKyJDrUjo29PuSYvtdL
oGVx8llrFcxlM1hCNBOxMebumtA07vUkxS23LdzGOUnDNqfPH4etxRgN5gIwWUOfBXCYWV5CEtke
pQjhZPS0F7N2q7vipEsu+2zej0/O1ehD4q9ys1P8qV27xS/UtEBpCJEIELvCX97Bfbo0Qf8Z0xDC
bxOXYyBZ8bM9/WQFxXbyFC970jFIvjaNu3g2iPs8Tj/RMZ1fTuOBs8owIzTBnuqdCZy/dTeFJbaH
6hZe/GllgZe+ommB9Q0DWpgpn/cj0AeMtAYyjZ5mofos2fflVAYxtOQ6dsct8Cm1I9hMnW1cc7+i
HIlA7ip26tdT6jmgCvz4cRafBnkT0jQBfpojASADrUKjgaLIoO5oFLtFemXyl49tLDRU8V3B5gAE
l2AHnA/NoP+iy1AizjxlPEQF34+gUDNSMC/U5VEjr0SHT5EKpF8WcEl3U7dtIraSb6tLQfj8GdTL
WB9pGgU0Gy/ae2YojeB+QNHBb7fNE/bTlywkRyvghzqQQuUq8+NPHWBfkIfbfrwUi8t9thKz3cWA
BcwKCSuhonYaW6+SjoGa1Z78mhURk89PToZYSFO8a47Jv6qxEYsSd4yy4P/2MuIxzsx0pIEweSS6
rDS77zGT3XWm15rp7cdmlq5KF+4zS015lo9oSGLR5NvkGadH/kX57FxPt/xH/cjuhnDc0s8rJkVW
Pz+yQc4DPAPKfe/JlEDgkiGxilKU+J0XHbli67boo+xKP9nwLx8bW3RNlMXQrAadK5xjto4yY5EZ
V/hc7aarXVp5/Y+aetamu5I8EiY7/RQd62AKzIMG5kGvvm6hwr7eUnjf9lOQa/18jNky24PU2yzG
FUTP7Y3FSpcUuauBBqWSTa/RR7d31iCriyf3uc1ZBoaB7TK2Crx6erQZtHQ8/QffZUG8AfEE8+rD
4GU3Su1KYfKS7rvt2pjdYmQCLSZk3U3AVzCFf+nCDmW2VjsIxlVAHw2Mne1zCIORXaGEUmhuizAO
P/7YS8kzana4ieg4AvR5NUOLaIlqgHhhPQaT4pe+cjbllKLTsFY3WbxSQl0ExziEnAGKm7lVT3mU
kk6waKBuVheV19g3XRIqLHYtNrhDhSX+lKuvbJVMV/zm+e45tzzzJHWCpuGoIOGNmsztDQ75gwma
xLr38VoumEG1DokCkB4oSs7zobyXeGsVqAwxQ3tqKvN66Pqvk92seelCCouMBBACMXcMBNfMSbnN
TTTAxez72B8Hpb8f5TVmvYWhdMySCvJ8SMuiNDg/h3N7kiaNofqonTLT1W/7YITyTl641BvutNqF
Tt0Xupqc/y9mMScOmmBgg+eIxnxSc1IVMIvU55h+V0HLJXmmr4XFs+KlW/NAT78+6Cje9KfJ2eGU
9nJDYlNOPT3u96Wu7Y1y87FfLOwxECpDxxP3DhC5zdeyKzAQrtmYj6ns0Zfy28LJwym+nxLV/9jQ
+94a7jXge0DOhlQO9/3L6NHXqpmgCYvNvCPo+7bbfhNv1e3aFWrJz1F4ArRVlO3ecXYYTaPbeYTA
rFTKA2Cp93GaNy4qbw8fv86anVnVOI2SpOkhfuTpVbNzhuaJgFzPZsNanr+0nzDyB2QJbvZICmdB
N9cquTUjAfwZQLkjgfGulle+zFLwU3WkmqCkBqHvu+HCNKkSAk548Wn4sQtp+CKOktRlqyndUnpy
YWoW7bjaN1WZwwsEf5AYFB7FpHDiZQ+YYowDMU/wG2kkBk9ROEY919HeKSZPUs0loDxxqZ7oY2HR
Q6koL6mZr2D4RGCbxXFxNqL2CR4hjKELhzlL8BLwvlFTtES6uJ/uKMvTfVFrydfcwUB2hbzJbSfU
/N+88L9ehv8mr+XNn7+/+ef/4N9fSjbWCYnb2b/+8yp5qUF1+KP9H/HX/v3HLv/SP0/stbhv69fX
9uqZzf/kxV/E7//Lvv/cPl/8S1C0STvedq/1ePcK/tX2zQieVPzJ//SHf3t9+y0PI3v9x99fyq5o
xW8DbLP4+18/2n3/x9+FUNZ/nf/6v352/Uzx19zn+tvz97KZ/43X56b9x98lw/kDxzi2i0BlYTxP
3GL713/9SPCrK0AtCHew8JmKsm5jWNT+AEcvkmdBdowTWRALNWX314/emio4097uvMDN/evRLr7R
z2/2t6KjNyXUzBvxiy9cBThycXdGW0Hwm+A3zqEMPQV1Ov6UBGdXDZfc8V2+KbNgTN3oXt8wjrx5
7czEJXXJKMgsoCUrBB9t8VBn/imCSJdOhuSpoD92FXThHR2Kj1LJRygFIOlBZ7KxrCCXj9BHDVK1
M0K0XABp3Ntau8Hgoavktmu3FrRT79TmpZFvWzsLi6rbG53tKexKT8AHHIWyygeX8W5rNjVyqatB
u+l59jwmPRiJwYeW881g2UHjRHcUo5JJsSfF97Kfvjl6lrmMcY80g98Ntq/xm3gA9MssfaeLQrOB
fGpUsN04VUFlJAcigVox5W4p2/7UNGGiMvQbpB2I9lz43baclLDilmfX8jFXiAveaUgkOepWwd0h
hiClVlVeEVW7vG8ASQQ+qLPdwXFCMHJ4k9ruUa3asHpwe13eqPF1mkRBFsufiHVNnBP06LajtJtQ
c5jkKdDHZ2JqHk11n4GSoNMMUBOknsF7L8s/pxA6a8ybzEoOScw3TINGnmnlJ3Se7eqprhKXUmi/
1XKgJ8YO5FrbTB0eOIs/Gaw4Jnbj13HykIgMOJL8auSuHll7G2PNEWF+GvWBbqNw5zCfE3PvlLUL
dVtfj5qwZltG8WvG4muqs9uh0B+knh0M1YLwpyp9jwf6Y8oAn1bG55brlVtI/ZVKq/gWXpSFY1Pv
VLA815niuNyeAo2CuLZMPBaDVja1ah9EKXCNEaMwFD5ceibPd32p+orxfVCnjQ1Yc97km6a0XPA1
wD0615FZ0E+37Th9YcrDMPEdGppuYn5u0bdppwI6HXtj+NZO3wucqCzmd05vPpPJ2vRl7mbW1nFu
5ah0e+AEuuGr0sVgzPqaRhjMeQMu3BoaeZ6aH2yK92ZTwV51V1LL5ePkIsZirlDAeyxP0nS3aVrM
h087RTsB6+eSjgVl7AQJjMXRsFPJEXTRu6r+QrPoMGJOvUzAGl1/IzW5ylrjYbJKV0KehgUfbhWD
HqVIVYK2UW6YIW9k3mzALHcVt/1tY1d7iIlGrlNWd03rfJVM3S+1KLAL+dSBF1pTv5ZDEmqluQOl
/ykZ+pMj4+ksM0gz5hv1sEMud4AyB6pe5Ebn091ErLu4b49Q9XQbw/DbzNwZRRbYhD5LifYJyU9U
x/eRZj5z1QyjBGNmbRdmmvVNn+jNgOfVjHLXlOpLXMo7pir7KrI3zVgecfm61kHJD8AVhuymR3Vs
nnR52gJ5cNNHZJNn2cGM67ta3uftHVXGK3PUDtDRKNyJoa6rDb0LkoaAcNVPsk3EI9dKlTt0ex4j
Cn6LBq18mRdhnkwBzk5XMMpZfR1QAj6I1jL8vHOOw5R3LrOfASbeAPcfsq6+hhLNpje0Tc+oT+Nr
HcLz6QBt8cT0WycObIlkrq6Xr9Dw8CKZfQOO7XoysLPUG5ZbgcMa6MTLN2Nmh1WkXWWZ2axUCi+T
3T8jPO5YIJpFkR3rMQObdCP61Z0mE1/eJ0h2szDbYfhulR91BtOFHYEQQtsCgBbwNUAHcBbUa6fr
KlISXw/bnUIwixmFMVCGsf+S7CZP9tMAwnOutC+mfbKqkHmZm/5pHVOFmmyidyIgjpfWa9K1PI5V
4itaCef8xtO/sBn/P79BUoDV/N8TnHuRePztUNavzxc5jvhbfyY56OT/ARkDoKfEgY4+LX7yZ46D
UPkHbgsoZSBAWzZSy3/nOJr9B+CFAEAhOwIJJeoA/85xNO0PXC9AD4XhK3gTEpNfyXG0ywKZYESQ
Ib2BRgFQZJiLkGe04EaGZuEkSeRm0E1IfdRpGlSRNQVD2TCXaM6WlM2VWqjQzLX0xGUDc2WTeCp0
vFyFt4nXpwNCqtFeZ/2QbFSboX/ansYeNH6ug7m7skv2dSvFYZ/j5+1Afkis7a7iJPa1erijETO3
pZOgPmaxNoxdiTPIVzGe7WV+EzlWHLaZMmwlZ6JXsbbWaF54fcwEAIiDEiGYi9/aKGfZVs1itDXa
mtzIalbsOqUeXY3IUHntInMzXpW8BpfkJIErJEuUfYOyXQmJMX8c2/qL1tnA7KqHQZVPpMcpLTOT
hhi5XuOPnvWQxEcCWhLtdggIo1aDlPlyA7dVGbe6lec3WQmhDwvKVRvdySy3VnrcXqrkk1EyTIGQ
EaN+yuTKDk03GR9/THIsBbjmPJsOrdF8gcA9r8x0ZbLmrej280olHg+OoyJhxT/xP+Hh5ylrnAxN
RQChvhkUZ7zODV4G1tB/A2xH8Ru0oY+2FBEcT9GxxOKczJYfnEjR92wqGpSgR89CcLzC0aJej2qZ
4KDZ8LRsjhNj5IENrV/1xSugiBxMeMMPM6eDD5dOXbgeDR0OoYPUqQ5SFBhy+01vG/tKjmTjAFUd
dlcbQ+MmCVUwFCZbHlquw23dkcEzR6sKZZ1LnuKQym0mwzj0GSkCZyJsSzT7x1lc+Ot2cXGbuDxr
3lYJLJ1QYsJBA9p2Z9asoeiQjR0r8pui5sq1FcXPVsPLjQrO7C3XxgrdqgLEw3VOtwZLNT8prfLR
MTFipmV5sRkcEvQdmqSmlUXXfVJJXtqpw9Y2pTsypGtkErMRoz8f1xY0uADG24CZzu4hjVynmuU0
xU1JtXKHneP3knlsOyTF0zgmIY0krHfOAjo22gFcWJ0TPSD1+qHkkPzq7E89k+zPQ5sfJgvRJSU5
RjT6JBzEGpvc+YwqRxp8vMb65eUeDw0QpwDCoI8MjmsUiC89cUothxltifkPrfgs0ULxEp7at42m
v9ZmRR6oJAX5JNmHLCiUO7kz04eW1Q9anRfXXHO+GBJtg7e/YuM/BQYp2baKFOaXToVZhKJ+jCc6
PfcQRddG6yFnLAl7cGBIY+8rxIgPVHxbrUOnfCrLq5SSIJoaCxwZ8Lh6GiffSCO/0PrIrVlKH5oE
+jJdc5Qrc7ytrDrEbUp1Tcgr02bSdvaA1gg3szVR01l3WKyTgNcgIwBHDVj97dmONaTUSIautU+g
9i93gzIo1y1Pg8aZ5KCHzt9GUTg+McQbdzRV+TVh5mdIDxoHtcI6fPzR3kc3VDMRgUGPD/INKGHN
krB2KHUniTvjNIldy412l+iZ6WPDJxuwhgNfMpkorfDoYDB6YuKJZaJfUQNoCAzpauB+G1NkwNnO
ItNaP/ANbHcR3JC8iSqyIG8VNflZ8tR1rDSnVE9uUJ1IwjKSQdVst1og5TDvjIq8HyxUk9D0qfw6
6e+rIt4mSgNaYGt8VBOzv+oqLb5npvJZjexoX5u3ZWT0vqN30rFhxgCxPJfIUe9KLYIjTHlvYQiD
TgHYsMZbyZJ6tzRCijPiFnjHF6eZkLlnmephdYI+scJE6eydlVRrxJALfiISE8CwdGStkPCc+Ulu
9Lo0sDa9aXrbOMg2eQBpdeQiuOl+rEV5GMvdJ7sm8cGeoPBp2ejN5pnu3JA1iiAMV2Hvzj4EMmdU
gFEER/lujvSMQaOoT40a3+gWdh2paLdj9CpJy9LrskLbaN2wrbXYi7PJwnVdSWKXslgJxuRqYLiX
Q+5wj3kRhFNw3PlJ2rpl+yUqHPmod7esq5KwMVDOqOTHnJl9YNpFunn7x6RxFoJTHrqJjZoGQ5vc
FbqNNJ3z6aiAUNEbE7C38jgtgnK0O7crkyaEOM6DZo7KdYObcDWZ455BNcvvEl6jJADUvmy1xxTp
BhRLfMwDoTGaIZdoZV81pkcaa1/fth+0Up/zpEj8pFau8qZUrnGd97Wqk0Ao1GgemmGNl3UHSymf
O94q152UVe4wjNgkeg41y+rJMUeyAY8bCadaGVxc/83bobceC9P2Ejs9kXag3ws9P+E+FmAYvbnp
yuKISUztlhT2Zhhl5TptFfYl1SvfABPqYao7xUUliByhkHdHODc9TNyqQaRO0ILSO3yZdFT8jrNk
P1X6D0NGcYNELfGd+HtS9MZKTXfJT3HiA7iHIRZ8vjlDABUxUh/gp1DtNA4Kda4pRhq8PFa/2zJm
ZtRszDa1Mo47J62U67cYYneomHBTWjmDZmAjEVttFLGRrmGwGfctY1Y6Jw70FvW+T24GEkNLoBjN
oJM6FbQU8h4nLd++PUIUDeXuVR0iOey6tIKWkbJz6PQAtJXjY3JqE4G7FAleNoUr4fZdyovnE3O2
Qj0Rt9H5wc6NBlwsQOvfVC1qQOAvJ7RRMRVAFbdjVf2oTFEQDwpYSnGAb7Up306xRTymJ7ioomvo
ob38LW47uHDJFK9L453FU3mz8piXxVexjDidgFRQMLONIuz8YkJVKjWjETUnwrjukb73QZEz7Tq5
kXcgQkmMKMKOwlkwpqqy6yXymJhS7doKB3myZL38+uOIsxLXJFCu47CaH1KWQrscOicnqDUiNXOk
q0iKa6S3OaayFMCaTTYAnycCP4+QOhQEh7hEeew6+H9hKzzg40eaMcu+rRAyb13HwQl8P6L/ZbIT
VYNNJGYPJ7Uf7xgYOa5JNe0tV815HEp6XIU2BKtdG+NjWs2to1O22MMiH0qhOttmFW5f0GpQRoMc
LEB4/AbdbSBsW574ObNAZtCmg9tKk7xVQEG9UnpZ2LO4v4K5HtcZ0CmDgP3y8SnyDIabjXyyRFqo
21IgSZ1rZX2+FfKuQZpXIKSJhhxsGAPCux2octsEUcIfVhZSZIWXJwsGnKDgjbuLQKvMsyHF6Ihd
6q1+ymozPRo6HzyCKYceF9z0OmMoYyaNPPlMJdOB6kWox5xuShZJITMNKBTp/SnrgLtK+2syThAW
SUss3mBnu5iWQcLiYSel07UkxcxXE0Pbakmq3+TxGpZyIfTANYHpxxwESLGxuy+XtJIbJ+4rVT9Z
QCyFTuLkwdRm3ydpQFbrDHRDMr4dx7K+17SHqjLraxLRnWXUDBSFBf1UgEcGtVrDcA1Qou1AU9f7
K2stot9srcUyA5YH/WMNlY/LR5TNPMOhmOgnPIVfRyhN09Zpt7wyrouM6vs6+gbSNYCSRLY1xcyl
JSuuyJifMJz4pa718XYYkmAse8Fk0EPHBUqKYTWV7BgTlBwoRtTeNpsO4XkXs40Rgr8aB6RvVl5F
5D4fvcms49vZADJmGF88UWo+kTjZK066cmfUFlcLoRD1CfBXv/NMBLO0tomtnlQgJm/KmJiB3iu4
6qc69TMlqjdcjyimoKpvfUGeMjt9ffuvjlQxVy0w00zilLq8B0YGUKhmK5P6OomyDrwe3AF9zv8j
7MqW5MS17RcpgkFMrySQU2VW1uSy/UKU7WohkECAQIivvyvxfbjXfeK4o6Oi221XZ4GGvddeAyKM
2JIx6et0TiDycw1AZhWpj/vGPczcufa0lmcIaYcCrfRhYclX7fs3xBiQhz4qW3yPNtxJ5Ff/94Xy
xwR6O90wSEfo+d3TCVSmP46HsfbXZA5r/xGTXP1WO8mLy3EpzQOspGH9A5TD0U4Bs1VnNzKg/KqM
rjo0NTztLAWevZbp2g70L/x96Bz+9dph2hfes/TALwX5/Y/PZecymTs4td2qkDwkveweyP1L5Nrb
6IQPWxXYBx3uUDoQ6LpBeLVeD2ufudsNiY0ujSBpubg2d4TWu2RCC/i7C7vXWdtZSEqQvQMk26RO
F18DO7pFBKex92g19OIvunwK0JI1iZN1ngpzGKv7aWg5xict/yITicnDOPxKWv/THXt37/hDk6tb
OL/4nqa5Kld2EaH3uvhxlxlcIBklo3p1wK9MoxE1i/UsXKZhmspSPtD46Ec82blCg0KGm4FP6hhO
+ovuHb5XtLwMpGcFiWcchX395nbS2zUYImRzO6jLEHR7oFrmiGvQ3UFlPx9CpYODBkHwjJTZT7/t
q/1QL11BuzU4D1WIIUxvrqQDWy9YdPcMc/od4KcafbPSR2SzyzyIF/9ixqhB03RngLEg3gtiVbGi
c8g6rk6L0MgIuw1OuJziUJqs7tsH0zG+E3XXHNekR0yFseuVyuY8aD0d5mquC7gzQqO2RO771skD
hqQXFdxm3pKCR+N4dAP7XYwYjy3wREGJNOp0kI3aSw5bDXep/FM8JE/WaU+2njArFv3TcIeWFuN/
w0TtShrBXu36vjolxyQqOety7nfogHcLnH2PcA3Y921sLt1UVlmfzLnxOpOzYLXArqiThjFT16Yq
TzFn4S+PPzO9/g1v/MMM4r73EJp1h6piXHMwNrzXZv8HFWWmo4JS0d2gZG5zGGfTs+PZMp3pwxKy
+qSrHvmilp61y7zHjiGfT3XJkk40ZAXvQp52Q+PtEWXZVpK8JGu5Y0607jmwn8wFAzMyUfKXcugP
2tf2oZHUjgxXD6cF6AR/4GuhFv0qSN3flgHJzqxXDz1G+mfrWp1xF8htMGHo2bd8PvYrejDlnLfm
SU5AI4PhzQu0/2b537jx/r9wP3ip+xCJANq40+P/PMiqxvOEhHDqCddiBjX5mHol1LjhSE7wPmqu
mA3dSINUmPt+mpvhuqwegc0uKsnq/iUSCqM89S5wjhQYM5m09Xw3HRw2nrff1XlGHlZaVcXaJjJv
yqjMp4Yib0PmamRgKtzvUrt6w4Pkw3M403kHm1gvLUVfaBk1j72wA47Mwb2GawAYoyxt6i7OX0u+
6M/7DIxNSNbResD7AmmBf/bwkVdGKpjs9LhhoNNAcdnY4NDAS2EJzJzHvU0KAkXipHsNm5FuiB+Y
mhDhcK8IW6lemjHiT2AF9O6TxqmLWeKXqhLn7futddeeqoQhXAIIgUO/oqjTh+1wRT4Isnd6nANl
PdLMtCG061GwnDTAmWz0QnnpPkxJzhvKMgdVnWNk3u6DmKCbbqvlErO5hqlE1J10KS+4cvYTSeoX
IAwi7cB8OFotBEYfbfQovC6joDXEZg6vswlZ1iIdx3h2ebFe9GUDVK3z3cwIOu+cZCeDaT5ju31D
XvRPPyjJCVcdAgWaNfc6ZME0AIzOdaSbIvQXqJJnQAhyClqkToFwEaEHqvz4dWDDkPsrl0hftWdT
x/5+bM0uUSeXeDtAec7btj5k0rcFJDdvNcgHzZy4R85pjxEXFsmGm4eUHL12DC4bAGGXIZ/JNDxE
ussbZfWDqaInwPTigB+AF/3E36e5v0DmzNJxsH7eCf5Jolfm+6cRYXeXHrq7p8GR7rUbJSp9WLpo
lPZhGzVZ0DcVsm78S6i9EVVgEuXeNo+uEKPKjP84jmzP6nAFxjPD+2WWVbp9l95TGojq0D9uP5Qt
AWaw1pCixfRBtlj9s/b6F06KDTl0kXgPmGRVaRMvoLisKmdgxRy9QSYpIOUd1OVIMKaAujGmBnQU
i9jB5+1x1wBTyGKMuuvFigcITpIDzAhelqhyj8DIv5jJu3nwnttHg36epuGw9X9VEL56mE+8zvwT
gU1OEYN1dhQWK9C02M9seiC0eyZ0aR9bgMUFfDgeWmabc+v9RSbyh1EFGAh3HfE9KtaHERVSqP6o
uYPEtLZ2B+exnEx1GCOUyWuj2GEMQPCDvT8Q62q8Ip0QIyxvModYjPQvqIP/H3qsAONPbHn8jR/4
D2SeBHrx2nimj20UP/RG+W8QD7I0rL3grOInq0LvDNlzm/I4BDTRgJGDyaVMTevvKVF+qiZKTmyi
zrOPP3ZvGf1m/SHCqb6V48CzRsVDFuNyyePZTbcjz3Acn46LzTMPPbIf7/dwDeZCRgdfHuI7WInI
KpV2EUu+1DGgfi1v/72Mvc99/+wSMPmFhUbi4gr4F9K+QpVvAm90Hz2xDAW3Ki46xzxsh70/c9ju
SheEqdWkOMEhUWCVk1I7J7nbBVdOuiSbcNmlcBCPQDsZH5MStHOHe1AuzFU+ea53dumagC1Wtoep
BLnEE+tvHKLuw1TBSurBbdXP7YnBDucsI9Jew75+gjmzKmgV/k10vUk7/miMMEnGqrvXydCh/tEY
rfHqRmWDH1mqL/Xc2x28YaeDjSpyRWGLq40EbTGXnV+QbvmO4L6fK3GmB4yHEbdY+YB0o5+cRMco
6aozE+ZNoAjN57WHN/d9LDHjChyAhOaO7T+4y4pJqfgve8b/N9oMZw7sGNA2UAWB2/3/SyChkpWS
3vUet1WDqxk2NT2R56U2LGfMAh67T0eQJwGrx7IejoPzvGF6AfZ0Y296AAnPGUr3EPEwOiIJS2aw
1RsLhBU9z9MU4AQfEXjS8PoBreRHqBEv41dQw9eehjQYbDk7Y6onqjpKW8zI//u6/E/tVQgvSYSh
IOcWpqp/7McE03pGltp9ZOHXSk0Ih/O4KizSYPU6xE9b5YG+1D07k3lf2+bLUE/J0zR6mEXI6QnS
nr9WB/8qlFAlbXwI6L5x0v45aQkWx/f6VriPyLDHmb+acwhH+4xI7ydcFWNEHEQZV1b+3jyBjDJH
i+92xTZe5nk8dfGSduX8bnVcpcsUVBdxH5mQzg/+sjr+E3YFSQM+LNzVgcH9OcudYbtY1YnBR93w
Zk3FzWsECno6ivNUNkkGs0m8SwnpLkHgU+MwfhXVoe95+LfPcm84/9xuOOPv1T/q2X/NaJLJncRA
Wg84Gi47d5mOqNzEzm2CYymTS7RQVmyvk9FmBVtxgAEID2lux1Wmzjomh6GBm8WytuW+BvcvknTZ
u5Mj/vZB/30FgK8CQQHMJeCZ5P4JjEfTMEU+mIaPPhnntBZ+A1qXSvYDOs8UdJG+cKsQhvRbEcsp
RpL3mmEbhrkEzTBH2b5jUDzsPePPxX/fEPGfpel9MUcw04R1ND7iv6hgkXEVhDfUeZSinHJpepIh
sUF9m2e2BUP6GcCIvggS6AGRDfhTg5uy0wYTXhnL6CTG8rwwryz0pFXR+W2So7IujN8i0MYsfhbM
ZCzqkoKI0Lz7BOOUbbDCxwfeDcvF8ZfH3idkR4cAvMfRmAML5rDorIMLaozVt+2f2OICzvE9fvTr
fsgZ/FMB6v2sQGQoKtl2Z0xqD5F0w4I2w8UNW8D1G0heeTdiOpIR/AVznpCkZgDhhzYT6rPYL3Rw
smv5ysfXcnLng7NOTkHuxmMuhmLbUQd7wObGq/opmQ0ACSXVt3gV1cPc+q+da/zdrLTIUfBB1Uwb
0CoYOI1EmfpAwCa2hK9HNgcks5374XIeZb3n761DwmJ7xXFFQVMlHs3dMslqHkHVEAzsL68Z+bP/
4UXjJePcg0AXibF/kmlEO/cNm8z/nuyrWqpr7xy2liHov4+BA05wpNQxakPcnxrRvAORGMM36mu8
yDysBfSZfZhDiAZ6sR98haV9XGwjnq07E3HnpL7PQIteljF34WiV21a1YG/TcNfbsMrtiVMHoX4J
3CpBHX5cefLp+RGU/qSfUiAi4G7HdgHN2QXlU/UfhOru7AG177yLQi1zm0jwuLVPspTyaL1lPjMt
Dqzpr7pe5yfCWR6ZXoHcEguQhWALIurZ3ZdEmoIkI8DthiVZVdbTpbG9OtJaIEDhvlRERODBysFe
lksX5WQINZZDUz8sg8rRqZWZMyuLoq3/wUFn2ZlxURlilX5Vd0QkunOr11Z4e9PMLXjHCE7TQ/m5
XaNILjI/aQUb0gHJBAXnPfK3kx9B0t4ECXdceEsGTCRvBxleW8xOhsDhF1w57rSTCKK9+h42Egua
PRljVrRTe2NBN+Zd7Fe/QTQBu0NA7wR/0v6jDFkPMeU/4aNgLksQf5KYFLZs2zehkeMY4juPNZQt
W0cmYEHTqiBM72PGnbfU1Y4t5hJGBFvVE7902Qc32rP3yJnjFL4N7m2b+XjJVKWTk8w3D5NPGNo5
r3K+6nixX71yQnswgAk9T59xggarpSt4NPanXGt2DA39NUUJ+kdQs3KLZ3vUsDNNQ1paBLjAbrce
SZ2vzrAUsYNcg2U8VnRFG9+s6dYUxk3tXmFtN2S4o2okmwFBw0+PySv6pGkd1C2QWdsv+s04DfD0
+9E6r5gSx/eMbgtL2g6j4W7OFtrOeGOg5mx73QHXdz8mECEEqtkbCvsCP8SLES5A1vsoC+jciG8s
oC1nPA0BPF974XnHpV0+wnhuzy1TcL3HKTdrMKVBGniyw7LsZzEEKRlsl3bN2MEwzAvyfi7EYKID
wnjxXBmL97R5YCuKeRCAJ3B4HNFiFuU6l605X/o52WkRzrvYcJpXNXKJFjc4+49g65ACc3WMvWV5
8hwClQJyrB4mB+5ayIP/0gfrCi+LEj4I65zTJBnySYDJvGKAd40cSIHDZUpFEI2pWyIDD8MT2PbU
xNnrpDe7exnqIzxgF4hZDql2l3f/FieyAj0KmVK6qX74sg6eFz1WR9IJkcsxKOREAzBXnAvmNRgO
OriOEQPfFFVzpyG4iuUpq/xoJ+9kosQB4ycK9GHAPZKSUQdnLpwjVqm7A2S5ok0Eqog84/e2ppAS
63jOt1WoqDVF6VQ/vRIfpWkbYDyIBEiBmzjPq66f/Wq5+his7dfQTbLyXlYyoLSHIdb9AeQKe1VG
PICf517n5BH/q/nVc+mvBa44qQnXV7TmKk+O8yrGnCRY4/cfqxo1dAAM3TZcbQBQXoMymd6be74R
JBveLuE1OzX64FeKF2wJv0ZDDQeoVfkFttRjychlK88o/ndpuPo2m9bk3IJ7cGCre9yWWu3Sct+N
zpmXq97XoBKBvAFsynf76Mjk9276mmBUzmImDluX4zmDUzS6Onb3hQ+LBoDZG+sMxiBLFov5n7jv
c+2G/KHv6tNY96D03KlHWzG3AfhSDuV+VC7cb0vvS4WjKSbTlwr7nlAHo7QEOHQAlEfc4+RYNZVF
TZu9o3Hqmi7Zb4fd1uJJh+2Vw+WJjPI6yPZihuit6Xt1WQxc5colKncV40i+858aB14rwsNasb/f
6bYV11Vdpc/JfoNReuifnsapfd/+G0g5M87fWYJIUjkZgos+e69ZL/XEzotyfiyBenJUx1/mBM+g
hdv6SyvhlTYbnz76Nbgm2ydtJ+LncEDaJesss3Ie18t2Ezgj381ayNP2u8qmfdig6agM1l1jp+BM
PfXu+HXwBC/bX70pMQetu08Q2wrMdte0bTn8R7yBP69VkG+vQDjshww7lSrI1K8J6A/pBu1tcw80
7QMEERV2AKYKsWOxdNyDh5VUyCb8hKFJe3HuGRsBVblzhyu3E6uq3AvrmubWTrpoYyrz7fMi+0Pt
NWghu0G6X7blarrxpsBzcDvdfw3WaLzwMcJMdvXAc7P2zWlDlS9yungBPkTMafgyBWV4mgHvxiji
30XlfJG1Ved19rzUoUTvy8VDj45osSOm3RiYOLcuGpNdRVz3jOwWjZ0hkL4tW8+eKE6kdXXsodbL
z66bgD/Uci0qLn9gZozdf+8maK9tqgQti20prs2H28fDQ1vRs531Mzhu9jTQMoXnGD9FDNotC0Ja
CpZyux8nP0yxU20aTu1QLK0Dcm1DXoZEMhiEwubNk+aywurqiZDljLJigESG4vJcQLgOZhejCLd6
D7sK66XCo7wFdXdpo+CfUQbuaSuSSjNHGbFy2Xuiax8X8gVGhul2NGNzdztkvQxPEb4Fjo3IyzR7
akQVnm1H6aUsUVNJU4uTxwc819nmjAZ9gbRHkMgJ6Q4jxmO5Cpopn8YEMCq+dd0FVTHAX7xQ8PzN
tV3e29Jnz80gj+4Y7xrMmY+y7Z8FY/6B91iWPSRauD3AJhh+lMOQXGgbPfAAI5oZSVG55FMxx/cL
0RkRPfwP1lTEUraUu/voaB6aDEO2ZT82cQBXOjkdOhUclbt2mQ/7+N/vJaq7qWDdi5/IMdeYUeJG
O/bI7gagr8pdDa5X6MMdUPXc3Hg9mJ/aRvvBd5oH6ZuntZMIrA3BSRMdttPklhlx4gOdLm6y8HMl
DSRODYeYT7Y3QJi7XpTIzblzzKQ3PbWQrj0sXbjfOnLoB6YaZn6TfKKSf2zXvNOrq00Weo31T5wF
4COCUPy07Wt0P0cWOmW2UR22rReCeHoj65VRW8wL4oiRiveY/D6GcOnd/23CL6uydy5B0IWYvXeo
1B1uHkkLr4XBLJ9bo7FtvTWqprQa1ZDzUfCD5/hTZsz3sEK3E29fgtpPXZVXrSuzlTv8sJ2W8NGL
AMk6T0mPJsuH+4GrmmPjzALw+5g6pgLIO3X2ZFBy466G0ID2bg4oITqsceNebe/+ulv9Z8TQqmjx
MvkUWiylASe5P5R5mOigQMmSzerDEtyucdUNOcYFb2ULnvqUtMV2cfUzhaOYRCug7i67mkGOJVAV
ogOEViGdZzBttpmDo/WJuzHmF87iQjph6rOl/n7id+bNfTuL+i6AwMBpwec6kplp8FyAcip62J6V
Sw2uELg1nUVC+4Om8k2DRg8fDab2IVuqvFNMnuU4+9ks1wl3jts8tMCOmGuWC2ffAp+AM2wTk+F4
oqkTTN9QT/6kC2678k4+Knl5sKXE0JU8lmP12sTjvIPyY7k1StxcLru0VIpcmDgpOUwHhIF/rsGi
jiOV8BSEH2bWhNgU8NnUu0aOLCsTC0fPZGpP24JaK5xCYoVZGYN/KtQRB22Me2Ua8sW67DOgtAcr
oA40GAMeVmOwKzr9nMQHhBXQQTXvvHbnLO5VGafUgGlN1TNIffLS0pIXbQmTMxjl/ujJ++rCPqoE
s/sKp4xdz0mMBjQ+VBNp0yZh1YkZ+gTPNo7RFxSzDkMBvRVI4E2QYgyjYr2znVGLeHnHCbr6O2/L
gUQKRzaaeRg+/0Jqg39gU09T5S1r4a0nREu0T7N+6WeHZEaazxJraF/1PWr3ALd7IpNfHWhoFair
R8dM4+/WDeyqsAFzSINDnlPoM7I58F42n8GkS2DFAivA/cZvMC6W4eiuSTEiR3EGhSZXLaS0KDmc
g3Ik1PediVOjg+UcJM1eaNPldQ1QmDeOfl6jqYNQEiZmcoINCoQR1R5yQKSBwAb0sY6Tt228gxRp
ncW1NKcNewhXno/jQG+OMLval/jT1pvTsQe3DyfGyyrW71JzFOBBV+26Ef7/l63jWPkzn2qzbypW
49N5e8Yadpxr+0ls9YkhR3JsFomTyp3wBmIQ5kjZ7WeyZhZe+7+5PXEN67oZTekdxOizTs4n1pzH
EbRIPOVvrPZeakbfMfScrxNdPiMavXJwrk7wAByKsU2uNBEqrX3HOZcyfO8RDrEHGAaJi0+hrg06
P+99e1Mxt3k9VfzKu0anZfnpUDWBBKycrA26L27wdUiKtQnCAxkY2XHfe45KNhdNuao3wt+qed/G
kr9X/thmpmzFiwYtaU2C/nmrGkdQjlJDkwf3Xg6wRraQJBOZbU88uDOAmybO+r5rfnfslV/fAt3S
q1M98WSuzwRAYq5oE6SYA9jC8gnyUFH9gNFavW8b6GMGk4AFx1wPLu29KnplYMFAXXPc1k5UinDn
dRP8xwaPFhWlwGLKnu17x/9ZEsi4WSBhL8yap1V0/pF32Am69b6ibp1QRoAQuMTRr8BWeSiWu1R1
uEbU7W4c62OAeBU9+V2zETQfULoiapY0yHS6z24jg0m74g22fIeVIGXEd5a27YNfxeKKh7arnPhK
1NI8gbpTxcS54UBnEH6RAvWWj4ZupDn0HKgaqkZkIK0C56ow+TU9npnmaj55Uv3wgiF57ILyVwOb
oXzrfI10XpDLPu6DnrIrWnM/reMJwLQ66WWJCtG640GWcbQva/6iCPsIgsBeJ/RVaWOh5kZgVJVu
L3AywXcXhesTezY2LgtCNCQIwAyu2ytkY7DTtrUP0XwDS7IEcz8KIGduvs0x3JWAiOmdoRSjCsRO
5l50B+IU9PkUXGi0md1Brx0o5i1YVP0yPPLm2pP4l6jj5sWb2m/Ibih31OpxD1LXpbfcvTo8+YA2
Lp1it/uO9L/DGrIPzBya19gkM8bYeRBy/dQjK8fBA7wSHZ5/358wXaont8qqwbov9bCA5imSk25H
D0CJ+6Wj44+uWdmTBygDMqzyOktpcxoYnEViBODRuPyjoeVplJ7dLc2snkaQwuGRHv4w1KBG8nBz
lHp+A/6N9zVDHB6DWG61M2RJUPFLH4ro2AsBpJn19ogf+4V5us+JKfVLIjEtKUy1lKAcRGnQzME5
XMdfPM4jzOB/BZH4CHFfUNqI747zdVznver88Jdew4+hTOKnDnztOCr7g1MTXkhsqnyF7BzAl/gK
6DM5dtCa4UQRX6FfbA4466dimrHIuFd0dGnORgqJeE09ZZJIP29cKooE/KCzb+nv7TSOBMYHIzvf
pSpFhVlxBmUOxMFtlaTd8qSaoPrVuTAfr8pidKvmqEGieayhzUulY/yjE/ToatDfvDpO+2utg8OK
E/FBJ3LfSjxRWk3RzvaLTdeYD0A69KeFsUsel9YBOqU/+rviSscjWEqIMCvh0AQFnAYjtkqiUzMA
Y5oXcV09/5/SLuoAYpbEvDoRWSXYY2RqN+fTJB7A2gIHxEI0PU52+eUogpIJKUDePCQHY7x9iUJe
gCWK8Yn0sEr+WYW62Tp4uytJaAWjmVLqEl5+H6b3QbUKOYLwPPIDDwa3BCCNVLWolu2PSPr4r15G
WHewfuznsNA7kbKc0Te3NYhgfjoa+qzBC33U9VRUwnydkPy9x7DYQJKov7VIPE3LSDoXXE8rwtOL
oONuGkp32I2NBlJZrzkuYZZP5dinMXLkUrnUF+sOz3RkSw7qADqfTpyGwPtSy2THaRnC8sA8rswD
JWzgb70n3wZJgT9MjUVSEgjwAKMmH92KANjn8OvsNKgiQtum0xDxwh/i0xjTKYe8EmxTTO6BJ+/q
FlM6+FrBQEYAOmySEWAgfbeBgMrdFVU2YK4dgLq+I4CCMyvQN1FS7Wrhxcgb/z6ud6MKDfuMdeUX
Uvn/JB1mhWHmLLDIpmVSzHPppQqbb9/a9bVdklvUkc9h7CtEIYxd2jNZyMEtdzMusIysGDwN0PEc
pQO2JFZaMgcvC9DiHVk8dwfkHWsXxDcJtJUz655mL3kXXrKPJfNT8EUdsI3QutqxL+LacdFlxA5o
4c41sWhf/fCTmnnObelmi1+VoA1hhBQnSxFWuLOU54LjjKKsjt3TfZou0HTdyURobBof7hPVOySZ
h3tS+Y7g6EmmQe2AnbSZE5ljCY+YIwSd//QV4hfUXM4ZgXOJQsL9GcqRl0YhykVFbbsTCDjIHCIv
ZQdEChI5uZ+D5QhXjEcWH+GKAs1flCa6GeBoHkMgyda8NYhfW2Ax6pdxFnfmVcbJP0AJAVmNX0PI
JHai6UJQQoLjuHgYwBq/hPFjfe562IYmbo9KNy7f8Xq6Yp3ta8CbjzVaklQmeMeISXtkKOzRrYJ1
Ag1YgmATdN8L6IrOmOG+fBlH+k8TDR8Vc1/YDBdrjfzDyuFfawtAoU5uHn5n2sXMy5GZ8zpDHwr3
kTbI5FAViQm+hjoYcgv/HIiLh/gQw3Q4rQjHB6d4gs8sqkCYidpbD5+rtEaYj2kcsYddSJnZr6gk
4GDiRmI/LrDqKJsXtjowzazs14miElQtqjJ/jUjuaTetrhwG2KBWlibjAX3rFqcFzFNzTIrGT1GP
R72AAuWM+p9wntvDEs0XkpQ+FODdaQm7N0eGa7ZK/FCRnnbGi5tCW/cpls1j5HN1XJZuN7ZtmjSo
5xcPUuuYNseSE4413Nu8Wut9SfEBXQDEJxByfrpVfTdWjT7o1F+CIRXKrfcRBkX7yYCblczg7czd
ydFe0dwDXtgE+5UA2x0i7Gm/g0YazgoJvEHQwObMC3Wmw27arWEw7JKYRecaP5VSV9149Fjidjxg
vAxrSCRiE7CZlKMAsyw0TmVQfVuwtbKShmfSEqTHlVN7qJMXshi0PqNAFMAQZRDSolYYj8Tjj7OD
hh0Pc6cjw8ELDh5DBu6JaO05BOfQJsc1qn/0lfczES4Gc1ACjWP4k7nVZ4tpTUiAykuWvPaig4Ap
EMkuCVmQ1jUXT6KPTxapKI0PAqHpAoS6qdo9dZ3B/BaeHi6dkvMUdKcaCEUyecOeh7q8eVybG8HM
pQOyN3ZIydbjtFwRyHOpSVPthQChzCqsYjwLU8xSC1gBuSyHpR0UQEy4uLx9ONHM5bFPKlQIqn5A
nzWeRo+8BEY7r52H07MD5/GyzuwU+n18IJSDf29F/FC25sdCOnl1nW99Gf7U8Oa/jLZwMfk5Re4s
ilKqPkuAZx0EnvJZofNvovJl7RxxhF1hBY1eUB0MHeAZ0Jk09jFciOauA3HG8KyWQXSr4gr8nwUG
4eHwzfVXWAxjO4u7/4ADCW8cP21f1AI7jqkCMyuJ2uT3r7kt/QxXJzhtvzSULZij82oz5qngYfsS
oWd/0Krkuzgu4XKT9P1J0OR7PXbVA+BYu1MARbJwwWSvpRSpA4Em6OLgG8Qjg2mftTUgbwZcaPAw
mFtEaqIOovM7VMDXEgA3+mRMNuYfFZ3mV0zbEtM8M9GR88Yra1xr8oUk4P3aF6hSjnflfQovoTht
UZEbIv9h4QgAieFMS+wtWLX3FnfLxzCAy6/gQeQvaMisb8yFeC+uW7V7aNnEbkP+N9Lz6Ojk4KNl
IeBcgjOHPFOfvw8oqv125/V+fGh5oHZ9A1pSPOofLu9zd+jUPh5UCxVMtFwobnNgzC7g0xGp8lUu
k3b+H+bOazdyLO2yT8QGvbklGQyvkHc3hFJK0fPQu6efxUjgx19ZNZXTdwM0Gt1llIoIxjmf2Xvt
Z8iFSqQvGzHOzR1i3F9/AqPGB3LCKzR2Em4N01hco+UxbjPiTdMWZbGNiRowdwqU7qI27Y/eaIbD
AGw471Q0gIZ205fjvqgYreiGeLxqv6rQ2aFxZcu8vopplH5attRs5MGJ3Szk9IhD+/Eqn0Ufpp1l
OcE4xYziCGWeqbH5UUiDxFR/PoSyeothcz52Y7m414lz2cfibOOV+aVDY5XSxUb1MOPpdvlJya95
H9hxIPTZ9F6ysfIdRj+HMu9ilnqiJkNEY+qS28PJdPixGWNdr6VD9bN5mXaGpCquLbUPabaIPf8j
39aKJgU0XKzlWZD1i3U0epZVDP16fIIdUCwML7jQda0+kI/MJl8se5mdnbaKYc2q2tRl84JhgXmA
kt32Vk9oWo2OzLQ7npvr6q8zqn3UK+bJsB3oPTgtkhJRaaUL6nSzz3yUNaWrDbLh1TwTuJpwQ0tC
v6OqzoPrtqays9cW+Z+rGZrxIAmJO7w96nZI3dnp8qEsqeDNyja2PdpXtqUQLIo5GENTXBgaHcwu
so85pHSErFQyJSyrdeYZTRgpwCXnblTYaKbrfnYxV4fB2FeepvTDHgoB+xhzfCjsgYqrHSR0dOug
clXTR7TwansM02o4WtrZRm+pKVZ9UNBO+7TBsHnHQpxjq35EX8/gto8flKkMpNHST5Y2X3hHHb7B
TuEp8aJ6BOr81OOuCbpIqL/82pFFus3SF9DYYj26+/XuxZl9KYv2Vl5oxaok1Z6MKduN6yvCxnoT
BxK7By4aoz4lpVW9sXuPj1Kt70ejr45TxjSj08dxW+itvgs7BAC6tgTAhadNEpr0z/mviW5VI4KS
w6c6H59HqXfY5dEPr89O2YiLVk0/50GeTmqNny8N36+nzbKU9jGZazRAYeTVYSoYLFjogHsFfEM4
MKltiwBk5ondfHGWm4rqKuruDJSjctTFF3vKN1cvazb55ey4Tlws77aYn9KMj62UoulQzYifrqMC
lXr8rlPCDbXveuBFCwJ0wSjrZtZpaPnqMQRPxJh6fa5PGzQ4qDRl6y5cCSaDyWCllXyYdzPjnOC6
CkOKrR2VNH+ZVmbI1WTR8ha5Td5Wni0X7CNXM1OCcjce5cG/fleVtDaOi9GADEOsUsMCHe3E3sf0
4KGFVHFCp/cQd1hZyjE74yKKVoI7H6xhoiAoQi5mVHybtrNsvsyLtr0+nYwSih0TL/e6lKpr+YWV
RRtctXsjtYG7iFLxr98xhj22HzJ42UqczOzfpnSbyNNnKolns9BeTaVJNjUUwINkVQeVMe+k2NOv
TShyb5YPIb5dt0/gdeW8eJpsAojiDTXE8qHlZGdmyG4csza3qjU32+urTosWTsX6FSfrb9xZUfgu
Sai91gekV0DJZYtTnWgcAcM5U/Vm5ag/osXZ9pQsD7OBMnPu7zW6zV2WjqU3xY21AQLyo+NdPFbq
wsc2ya3JgHoYHhV6s6vyzkqUxu/l5iLKMN5cdyA8p+YmSzT6/5QdjQ6cRarEWuqat9bQfF0HWgDP
Zi8KxeRGeIJctZJDT7bl3jNWLQbGALztWqHRbd1azLG8MFriQO0i9gLra5xTbR2jPpZtY/hqA1vC
tWv0wkvdBFdCQazNRWAURRTwVrLU5vFAJxNByh6m6SjMDMDjoFboOnMwFArLXoVZNNPCSeykAYwg
L+dotMqOpfHIJqFgWmTIPkcq3MVQcRjk+rye0EaP5USj+igV1Sk08J2sv3qUMB4WQzxvYYqIzUAs
1+Z676pGAgmgfuL+Uh6MiI15bER7g0EpJdRcosIfN9Wq0IkWaDqDquxS1QldSfmlbEaOQLbFxDHK
YPW61EkU9V1ivOCXZm2tX7t8nyjS5NZzSZmX2DfXP9ax05elVimQGRuj0yLLAHTLSUWp4GFZBU6B
MCxgqD27JWvxfcmgEXcz4EbcGJGds6nFjqI7dfcEGvvSMjU6Oq2d7ixJ3PaxPN3iJbq1hZultnjp
q+VbISti3xXm+DmU02fXG9mJFZF7/QovTYFmJ6s/JzPTtw5riNsUoe7JqFjRYrVIlBCbC8p9x0w+
4hrdh1SV4HsIEdmGGdazXxuuKuX8is5ovVytakzE1Wno1VY/H+rRNi9JSxba9WEZ0ObftXw9ICTV
j00P6YLNRV4eGZO1F9RsSdDANeg4iUNLgKfk2gydsCYwpOi3jdGbQZ91GJ4qthCm1BJ5oQ58/NyK
2x6x8CefEZ2ZvYS7PJKxf9XvZtZiPwKDCQ9oJyYtOdptw2pxsW7wx3SeiPthm8x6YIVmvhX5aAco
JpcAmTmQwJHNZ60qn3iHWp+fG+1z9n5egjFmV8SM4+z5O42c4lZumL8asASnIplvx0r9Mdp5clJb
hCVlHconM4OY8UvKIor8HqEawXoiNRCZjNqyW5xRvlHW/9K6znTj+whg6I2dxXhLuDCiCHNavyrs
p7Cu3uaF9YHaLPbjQmer4Hd6YYmhbfoJcYjCc79BjlQ/xM3UeLZD29fy7U3jV3XMe781C/rlKx2o
JtR8DpPctyTeoK5oEffU8xaeWLUTtbHVqt6EdGW2e0wGG2TEYo9sZDd1/FkFup2rLiJtP4uxXzPM
2ZLkrCz2Vn6o0YztjCg1/MlulY2loZOJRAclQsAnjLhY/CJ0SteOdWOrLmxcDAwyU4VTLZyoRVEC
Hm11eFBiODiammqeXNmMPhc4MJLe3EhD+3y9itRwIMs8ys29ks67cpnsc1ZtLGdiXyI/J3rFmiNs
92MFDyNaa1qlM84ihXsqhiH1YjFUIETUjxJPjAceRBz6ZsYVhkdI5PqvMw5hGEtOLfmSksG+M8t+
cfNYam/M0P4wxvIy4IhkiZu8zLE23aJCPc6afkxFeMsLzVBEhV7Vt8oNw0XdtSj52LRjs6XZ3aS0
4ZXFrrjj9XtLplAqGea+lNA5ZEWn/rKmtTyDN05d4dis28yzIwYiEbSoXigMWw0BEIF0ItZ9yKYk
64mHNduykIzcQQDODXNKSPz9bIkLGLJyDFLSrLWHTpPkvdprvjDTm6KUyCvoGJAMmVJvEdx8LjU8
y14c6sKq2GPUz9cdbKzpsVdZeho4BeiltGyl/ZRwFdaINg8m5S5hxD195VVeAVjvWCNYqKf4QY8N
B1TTtmyFQw+7HGzFedHkQT5eL7ChlKmtBQE6s/3rj7oW045IT4iG6i281si9OpvWT5adPcoaqdsp
S8+SRN2Xoakf4Xmg8In7G+v92sCJCnx7oW9Z26Vr88IBVkrpWvZ7kbSEIGoa2mZOeX1QnwcB5guX
CM1YCAo1tuZil4t8cq1SrM3JXb1ikcxIeleckJxSpRyeDDVS3LrXw109KnQbFUkXfcGXJTFMItvW
bqAQ6XSiAfqlDQ6x4W4nC5NyjnprJwlL244Y+TYLgJBaSHlgFnnjwynr+EbSkeZG23umIpwLn54/
4/Y7XpfmqS0le/yhy6qSkoJIHl7atfu6Fsm1tcg7zThrGFUQa3UqQg5tgBqmY7XLmchRdIHqTDa5
UbceAYF7odUa5clw39QqceD9iJ5lYN8omJiNz1hPzV1rx/PG4vgbRYcxraeTy+tugUQbFsFY59GZ
R0jvmMdi0jyFU7hnQzaelgmp0mBzOHFAt1GZ0psYBHFasZdj6jtUjgrng6pSVyAZk2RC0SqXOj2J
nt4lMoklYdRt+XiB9sYHI6mjY5ymX1naTm6rd9MFiUqUsRISZvwZVTaZXbTNh3gipSLT5ENatwx5
q+YcTepJGoAEA097CxWFycg0Y28ayg8znr4WFRqx7oyHfAaOHIXM6I32JrTkxm3lut3OdfRmWkt2
as3Mjxyr2BULT3YPNFrnq3a93rUImTX9GfPqGulgDVN4w04WpQdCUhnjMuaqGwabqCL027IQ9v21
j3Na3EUmO1zdWCU2cfUc5bF1vIKFTHtkyabch2DPPG0YDZRvsUKVAcMD63i5S1T2K6hTyD9hrBFO
UrG5XrYKYrKdM4YN9lxj5rdKTapiFJ6aUFjIacxyMqzmZt8/cOcgUZZZeUpJru/ydJ8mKywpfC+1
HhqSSruiVhGc/XbxlmYz4hU9mMvUBaaap0GjVhd6V4dphwL5R8RbDCFH4DHvYR2HfyBB/IPjCbsK
YFfDVjSCwdXfDHZ1R2Uzi065XBWHWRqFF1lJwU8chhyxaUdanEvI286swYWVahThgUd1oDSZtbVz
Bs9jWChool0D2+WRD9TVrYh0slnFWhlL952cKHjHAAVobMxSivRM+4M7459eAygZmXCs1fBt/W4I
6qeGSU+VLRdZXSzE7VYZmImozlFN97N0LvPmiJUHatmwGsS5TdN+MzSxoFmZ9B1Rn2owd9r01mqj
u9/ZQNJpZsPv3kovIVTLD0kyK9eQpviF4CPZU9P0D9J+5e9kBkim8FVVixjnv4ONksYZhz6U7F+W
rVILhR82Ib2pAicgLR2HDhmVJ56FBY0AQMOw6XQ306s/knlWf/xfLTlkoREH4sga3jb19xCXoW2H
tCoi6XLtDqVSb55LFkOzVkKDKMsaCce8hgZ2lStlVAGFMjFRoV092tbE1mJCcKqsV2iEVLtp3vOE
6VhmTqsyqPOG1YQFwc92a0vfQQxoH/7dC6P94+9vkB9pKoqiaupqavxf/n96deY83SJdKq3azJyf
l7CqNddWJ2N3LTiY7fgx8mGmEByeTixJm2uXT3QJW7jGIqjT+IoqeTOVrf4iN5Qwqh87ZfVSQrsK
SuvFaYYmmEeM5hDHkg1Mu8wPK06pEhM3akKl3Iwod/eRSCM0pNbgN2lH11Laf0DA/h10qYHxkGnj
bAxxxAj/xg0Ic6M0R6vWL2yA6PlQGd+M6XJY1kb4WutdP8QQRi2DA2Wf1Xa7cZJqClALXZV2Jfvj
TT8ue03E6RG0O94rlKNjGf80ja9rPyJ3ttj/4UNaf6+/PmREtJC3rAAo5JH/3dXLJFPNO1vVLg10
pU2dAKQT4IbQmT5o7G7csENNbWjONlLrPkiLtN2MEhuzPEE6NpvPV+HHzD+6L1X2lIaexa6O0Wof
ba/NXGOg8GlXbYlBjOAvz8i1rWyVgk8tUdn+KOGJggfUagP20rAaIkIUJmr//kr/8RNaMVcyCY6I
8n9nbwmd1XtcsEBpOeQ9I0FMNVfLl5rW8L6GRaMzwhaajgDaneYgS/oYRMqU+60hClc14YvI08iY
hUMPXaxFKN9aBF3FrEx5dd+BxS7n7Cl7diD//rtrfz+U+JSMNRLRQMdCstNfv0qQfSuzlODQwLo5
ySJhyNgkgPZnoKJ9vo5q+rE4ZRpziy7BYR+llkfgA406nVUUid5P5SYJkM4Yp5RYOpvEEi9k74Yy
Mad3ybX7pdDfqqr+RlplsKvDwlfiwQ6AI2nu9emrdfxiAudNOzqHaxH67y/yt8SzFb1hy4RymbxA
gHfwmf76Ilcy2hhJiYr8u2PastT9m5Jn0QYHVcfSVw+P+uCr0QF+on0braCi2PIE67utWIg0Kvqs
OTQdVPxRTp6idCbht0DhXPawaf7wq/7T5wF9gkONL49myb9d1ZI8KGxCcH8lOV/hrOctwww3oK2w
4ZukVXWQdG47tZ57zjuW4Y5R5n40yuK/55WAnAdX4kB2Auxs/2aTHtVaXaQhx4emIJ6Lp+S7c1rt
rAVVq8m+kSs2PrSl3WsJQ+wVvwn+IamL/fX4N1tbcnnbxB98wb/l9v36KDFn8rQSQebo5m/vD44s
HB4ARi6DxcC3WGXGCJWVKVl2SO9N9/pVU0rLL2i+qTzHGhSazrfLYOc7x82X6LE44u/LfCH1IKtq
awsXfTqrDYpJAkC+saxjF6EO+UMF8w8AGBtqqMGnuuLcTPm3W4siTxjy2JqXVe+PbPcwyMjvnQqf
2/XbZA90BjWOa/bOzk/BNlipEv3XaDVv+wexeuVz8UeS4T88chzTFg6stTDBL/zXbwdebhIxSfm4
XL+MqlVhZ7GU72kB+qN1+DaAcei3lVSzGl/lutcZn1LS/P/7s/9P5yj3ubHGQhOpw3f2r7+I1JC0
s65eLvmSzltN4sZNtX1KUcbKHYwYHdocVKyvpyUT+2uJKqjmHDbnHko5a2MXKtkQ2MXPcSQN2zQ0
VEz41fk6qTDqkUtEWGe9BRf5h1/9795hssIMWnNC3Yj9MX/7bDXg+tQipnkx9Vo9WvX4kpfCsd1Q
bjABUWOAO2YVFRef5STHx9DGnNOOKjMETPoSmoa7cowVXBj832XWdXjy+bhFNKnvsv61UIWOKYtw
lrZWHkDCSoGU9vJh9bb94YX8w629HpZrOqPKWfl7aVXpWiFFmmVfYtmR4AdLw2PfmvfX6glY0sto
x5d4VPWLPqtb1g9WkMlsi8RZjBhKrp309QQvxbArPdxg2EzNbLoZjxbmlnHKwvvrb/xfRTs8ioL/
/J5G9ZcUq/+3dKvtT7EGQ7W//6j1t/mfRKz/T4Kt1oLq/x78cProhuTjL5kP67/wK/NBtf+j0oYQ
1UeuiH5FPv2KfFDJgiBmQHW4JIFCMdX+n8gHw/6PTLVGrgM8AYiYDscI4QhrrJVh/IefQZa7AaoB
ADJ/67+ItcLYvn7R/1fpKNMjrd8l7hzyrf5+X8tc0zPfM/Y1+rKNS1aNjYT9F3TItJG0LjrKRhYd
JTl256KiEr6bNcSF5Bbl9paIBLK6902/D+fqvgvRgzXGhiibOii5lEgVGlxbtKqbtqXttsTDZw5O
3mjpzY3SQyLq87pn3SKZBzl+LKriNs9z/FmmetGj2VuU7HVpS9XXBy3ifh5TN+lPM0tAg0o0pIM/
zr32gj9V9vIImg1bfx9uaD0bzpbt1m0c2+6ca92xTrXz6n1SJhO1G9L4obFZGmeGcp4hsAwZcm4d
mLEp1Syp4nPJMMFGnqXAIw+cRnu1GOcHxqzqnin3m66xPci5fiGcH2UiPpbiY0m1r0jvAh0nq8Zt
qWsEXEjDk9ngpx7nxFNjDQMRxiU5yu8SXbsxzdKvwvxnobxNuZZi0cT3mMcG8XpIq9o8/Iji6mhW
P+KSmZAE51/N7wR+ES1e9l1LSVu9WBbLLoaiUoQtw7KDGrtJib/FVmampZOnLdJZ6FSSaC9dasBT
q7CZbCJjU+L/10W0U4pw65hPUk2zWc+26TZZ6hetuU0NZIDh8KNdQ4MYqplNICc1gsOhw5mKf7bs
ngm1TeWfiSVu1ze5iXXfdOYfnYNmPZ4PfVgFpTIdh1LdMNJ0FYtED838wVW8q618l3JODToJZNgo
rKhz48l6YeS2NzQ8tsm0GzSNoHl131ja3YCuQooX0kB0jFkkEUk8dQzhQnsXJkheNXNRDzn/kN13
BCmVndcpwwmDPRPtxbjPXpzyqVYyf2HhEae3WLy8yC6OUWL4g8oPQmK1T0j9cIrCjctpK/TXKNW5
C8dl3gwzSk/mBlJSfuQWO/cYDkI6O49mDkSnQotRgM/zk45hvWiU46DrT8MA7jp0MwybaGP6tvsk
5dW3cOPNzQeeVkwRw1fzFIno2LXTYyWnzAXt9DDHqDgreCGDJrcBtPmLIfffoSQ29GQSTBNBFyOm
TdciMWhyyEexfRd2Ru7qkYzGHuq9jzi583I5e40n9IeNor+3hmJspMFhy7HIp2GiDWIIKnssxCuv
sK0q6ER5bAkOKcftULHVLUtfFAcZRcVITjugaLcfPjTjHc37EP4gR3PLnojsydhKbmQCqQpZ0faj
IwZGjsN8V9ZOs5fLrtq0fZ0z4w+dvVIWgTypZ7nNZN7wmCErmW43Vp48yXqhPxZRpz/04qaz+u7o
xMNdh2VObhqG3izowAoq97jOJ8LL0VTn2fuiMOsUx1jKjhMuFQBWj32PEnuIPwdxH8vnDpZ2ORce
yoIjXThcB1bHaJhXjY0yPUXwGvmX3HkND+++awsJvZyDoYJm3WO7ZXzOCshghD0q+alFQ9tQReC6
IXZNA03iRerryIZ3Vg+KxWB73haW/DAMk5+zEzSMDwqSoM9VT80+yxLpTs0wuscqyqY31EPftgtC
yDgcC8LozPB2aM9mNW4aZs026IfMHNypkZjXPyj1smV6sqUO93OLbAaVSLhXc6x4At41sVM7mce8
xq772C3HKkO4ygOTyjdhJN8u5V1714YEnOTMpztMVcqTZNCDkd7VYANX4MGTDqdIqCllkgWkY4KM
UWgXB4C+pDVMVd9ggPNdm3EU6l7SZX7N75dEGnNvDV29cJPqDnfHrYBPsigeHlbXYG/vgqdvOQrK
F8xNj8KUWdpPwYTfveko0KIGQarEWjJxNWlO/c7Rn+c0D+TSPkysAVCLJ3lIVt78XCjw4CZ/Mb9b
fThIWOIWtqt1ipB0FVFNjNrLVziTm7l5ScwzmbVuyt+YAtYpQVOBMU3woNjJZrIRP8zRMwrB22xC
btxueu2QZJ8rKthiiJMSrmAYXkGmXbkobj7GSLEcb2hadlfoquwaNRr7kwlLJsAL5FJ5d8jIXqgE
wpm1ZkseOgaeTJ595DxvRf9R4AyLC3VvmgUhFWsmz4DyTj+BzyUHbDvg+MYts5GV9yj+rpnuL/N3
26WfNdqDeTK3Y3KXKNZjU3IcsjVg1nPHiMWdsOqx+CcilYcNZiTnCW0+6jHiVzhNdBICtYUbwNhK
JYkyStPfqG17jtPet+V0X7fiLh0lf4rZd5o8VnRtoBgW1flOjfzt+tcc8GJ1OAdA6UHGKoF+0yyr
tliWOjyJIbq/UBVA/u3Uq7Ua4S3KM3XEZC3Fz8xiDo3T7OZmTejOsPfNHd667MHIw61UIFVFPDGZ
76HCsuMyFeTOlT+6rsYfVvsLUupOE57d/2iT57KzvQXDCWpetzfG9exw1VUenWN2rLsOOQM02Yeh
7BnfGKdGvUdP4Bf5s5m+8g3amG3rZt1ylqsgmfbQHPbROLvwVH6wy9gaZRcUTu9TvrlD8hx2xUkk
E1kaKpSWcosL6DQYbxYaogJHZZ80rtzjT9yUA+vCpsTE0/LQx/j3E1dC9kyuYgbhrDg0k3aAE+5G
ZOaF+E+0drvygAqzu8iz7lvztLHNYyt9OZyua7JlZ/wsOfJEYgR2CxWhIeyymV8Lgn4aFZlAKYg3
uQmVkdDiFPHbtNGjxhdyveN63yKi3M4TFpAWUpDIKNkMzxbVvlCHs7JKwuUm+xGiUqqHNwMXRbkw
/RJTu4sG515MCohU7qCCi3HBTMntidfa7QpE8vq8C8MHvA4+TbVvFur9WRoRFFRMNtvQ+Yjn8dEs
0x9jzwMeK3VgTbMX4zY8F5mzHS2pRmv7QAQ4Pg0RTRyd5MMXhfxOHUMhCTwnRmyFcEIb+lsN4+9G
IPXJRr33LAkdu4iig8X+1l0dNBOmXrAZxmA81WypQqfGoO2OEAJYeCV4T0LjkA/TqS/N1C3ZGEZk
FSjtNkaVpkfRKbcQVeWV/SpVyNlt24R6sfjRFPnJyBhFSR56GxFJFM9f+dBGQJnXas42XMd5Ysp4
oXrcReV8b8nxSc+dh0lRvGFis+2MAQC3I8rIehnACB07Tf2ONPsL9xiWptFjc3/Auv7VRJySjLoq
dpsd8k956I+immyMwK8I/ChxMAMduuXGAOhsxozAAeRt2/QTozQcqhxGJuGddv1iZl/9oO3wRntY
1D21ldzZxq0z8AP6adMbkSfyo46MXUZmNMRIxZSRo+gyzT+kpEL8f5fP1ZZ01iMegFM1TKCLqgue
NmJlC67yEGM2xkwmLb5dGG+h843S+lTlzW7Mkk0n3xhyBywB7UnMs2EpHInNUVqek1g9jvylBf5P
V1UoMij6MW0XNrpBeDUWCY6jNnoFL8AGO6lW2zplry0eSPjdCWl6tqgPYdcGRFnOsu1aQvEY2xL6
xv76ucb6PThfSS4Y9ILtmcfdUsuHSH6vU6DoDN0t6RHLwQ7cwj5UkA538y5fR1g2QNRh4CbOH03O
jZlnLjE+RKk/xMwCdE5XBacQtbdb5rmfLROIxIdc7CykLNiBZgJ1HbX0YlIojFnfsOH3mkQ8sgo+
8C8GuTDvTL7+bqg3wWghAO91r5IJLdOr1xHeVRh98jU9sOX3WrTo/SjvwG1jJ+3wwlA/hPq+VOAL
1EV1UWV8/Kma/cxGDXEPAQ0a80kW2W4CatqVqWKMefK1VIrQZg0mRaaV3fXJPASJyWBLLByXKyLl
YObS61Dpb7ZF2isX/G09aw+pWflhaPRoxiYexfzJRp0dYhNePkHYucVywTlHJDCll6kGOul+DkOK
uIO7Fz5rPaUotbWIv8wJOyldHEWOM9Wc2CB4eO84Or1Zu2MIRF4H9GLpq8yeOtSTSkWMa53isgWV
Y+91Ht6M20s19Bh/8EfXWVQaOncS49Zip9b32XToBm3Dts8L8VJm+nw29BPWRi6Mo4O9x6xvaznb
S/NM0VV5ySLuR+wWEjiVrKN0yfYTgt1M7s887Rsy+zzada9lASBS1XfYW4fLUQW0oWuomCaUsxO5
ZljoM+bvNi2uqkRevJQXC6lDMsjBknTn4mx3Fy5LLhbuoTDZkYR4nOSXzlyL3924dB/ZnIPc6ffJ
PN3juES29h2lFa7jw0C1IbjUOg6LofzOPxa+mwkvcEkfpzDaaUa8XVn9lSh8NMs3bRWemVxmEi2n
OuxyBV0J7Gj4QkfWIJ5iSl5JkVKQ+DFqx1wl/iTZZdYLtBx0HD8KFK1dNuzAiD7JMo/quPiq+E7z
DEB3fhPjpLPKe8X+aJtVHim8SvtsSjTwzkepHOfQ3hYuKqwBtV2QaY+MtG7TgoSYdC8nhEk3t/3w
XFGDGcYpQ02TNN0mNF6HKN4shPP2KaCTjnc1LLwe/wwaQ7cwEcVM7tQ9DpTNctoyeNe8Ft/IDERs
pA+u1ECZCVLCyp+3bGtzdIlrwBXY7HzFc7xJUEnC4TLz+aRWFCyytV39cl1l4k4nWTmLgga7Nn75
bWOfC9n5QVIApEGLveGyyTDsUF6pM4EiEfqVR8j6nq6d+/IH8UHc51/wMgMJ26PW7pKl2VpJsp/L
MVisfGM40blhU0/0F+it+2Tsj7mJMbA/gHhlU4AFGjoRXwzPXD5YhJGQqXgt+YQmBRaC7R0piVSS
ldd1dD1ti+yfwpBjZz7Z5b2RSLtMw09Q4QB0bhusRNDxbhSDolrKb5zYeevlwp2wcKVMVVZU6oym
AJvJjTo3QcZn2It+v/QY2/NnVf9u8uU8F7qrZc22igkT1HHLqNiQ+jHE/yi6TScgnzjNJRVxGTR1
6GsDzs40uculajuFnJJsC/3Q0EHUIhbG4mdDr059NZa2ILheGNXqTF1ajHkcGemCZ7sa7xp8OBCz
HNICgU3M+M9kuf4srCfk7dKus52NUIq7LIL9L2EN6uSnMJ+xyhlbhe5l6otDqH03I+T/bg5aq79L
ne62oeB0UjtYUsBvzbwbJ8TirbhM5BGWaDvtLqg4/HS7hZpGfzcSCJJKu9rs17HB3czt04wk72bU
33N5x7zMnT/bbr8wd9HortrOL1LCoXVOZ6F82ga0uSw/aDPFISnmEe+Q60xvI2erGtk+aeVshY4K
Zutl+dRye7MYxWHN4Qi1j4lnQ+Z9q8pjR1sfoT+o4OCzo73BvPjCmeA2816N7Z9CtNtxTdRymF6l
Q6CgQlyG3qvaAvcOykMWKlIF70ZNexdpGuaUm3B+NQcB23ox/LJ8hX9Kz4OzoMVFi/wtsoxNpM2P
S4GkXWs2UFxw1Tzmdr8lTd0dxzdH/znnX7OM027OAEAbwKQyd5LTwMA7h5Z6iAYuIOFZY31rMQ2K
ysxXhH1OpP6DAK6NypCLeO5uM97nsnXpc1cdidwgSWz8GOleG+WeXWh9YCu8yyo0MEA8gxF+AT6e
AYlbuQml8bsUVuTnXW36pQzIzVD6AzYA+XjGQp1+D90mQgf4aNZPqfUF5RfHEGVno/KuSGa4yQEY
bGN1KdDtKzvUb7MrtOwU2/VPgh61VHE1CHIWrfbUTbA4502C4Urt6fvNZaEasW7NufFqavQiHd8T
IT0bqc3NEHGya+7E7dBgbDEVbIZ7kbeHqWaaBXjBHPfVcEOFsZFhHprFvJXYEiwEzSTm8B1HOfW2
vu/Vg2hkP9KowRiGjsVtgpMVBzVv3sNSip1ifqWZgXh4h5hoK9khhncD8fkbyw0EIfhVnTsyJu5N
vgeTziVfEdES6RCBTYHVCWEObRQLhsdQrYI8oqTNHfsdMZjvhKTmgk9ZKfXp8kW7vnJdfXl0Hhv0
z63sQWQyQY/XLxXXfih9m2V7KsJXVcKL4szXm1Ku0xepZV+u03DKpDGV+OR1Kgjjhwr2A0t5YI0/
EwCJbmtRJf4f9s5kOXLtyrK/kpZzyNBfYJATB7xv2DmdzQTGYIO+vei/vhbiqbJePlVJlpOyGtRA
YSaFGCTd4cC5++y9NqvRGHtyZ/6M/dkmtoCCpvnkWbfM9pexWQRZjmhifgWe4fWM+ZqOmx4POMch
2KaPerY0tqx7/iGuhvu2StHUovHDTetn9kwjNy6+l4ONtEmbm5HIjyYdvuumXRkNJzOCwyjYRuF4
Vv6uz7gctsiDvo5JOTerDQ0zKx6N9ZJllEgZmNHSOT8M1nQsup4yBtNHhvUqq3kpKkhR0L348qOa
pLeBI6Oq7/QR65Z7mpL2JCYk6pYkiLWdNJ2BNvbrpbxgjh/M4IlKyqPFDBy1L+maCAzjdC0scDWY
5IebOVBj8FU38tI315wKQIszbQ6soxXw1EbzCTSXzmGLjPVRj+seih8ATxviwkQ/BSD/aKeHfbRz
tPRZqh2HQes+avKjThOkmeXxqrB+uZN7VDLSZnV5BRLwVaH4KHrJTgsHF3Q6ea6Tz24ItxrqmRuJ
jUYIi+kLg2Uk1XXfC4zweK6rhWk2HXE2MOThNmQbrukMsLbBWbbykuTBTG8SdyxdY75e38pI7IKi
vo6UlZBmya13qZeXKnvj5Ti29nYqbkSKqbPkU2YiPHzkZQ3xksdWQjAswsCvqms96s8hWdaByC6n
5GDonrAN+llpOv6wZLUBmpNb3ySzeyF9yZ3zPbEf8lldOc1nguiRzDA8u3YrtPrbwlFnZocpGHcD
S35bkgmhTcLSKBXjLdLdR9l061gZno1+q7ipr2ah3zKcpGTa6VnCvYaCVPlT8h6mt4VZFFnvLmGi
3tEeAthDMvmGmcd0MW+wEG26kI2IExFlVL/iAR9s2zX7zm3wc2lWA0CJmkh4Uo0UW6nhMu/SW5SN
h6nSz8zo91JvUnzt2KVFwMeeXedBFjx7B0wCmyyj2S4weKk0SQa3SB39MOlsNDTjjOn2UofONZrZ
QnAQ59OXm3dNxqymFOeylwBlpQMEU8FSm9jui4aP6kIUbTXGxSvEllvbzZTrhcW9mVL2GEcIGdPH
EBHBawpoO7iM5cgN3kniF9Hi7ia2zDjqGvs8E6Q2pnGLGx5+ZdRq65ZvAF1xGSfpPOI2xQP1Xim5
I3cRDsb9EMlD1pSrgj13EXfLV6+xhy1OEQBwYU+oW2xDB1QeNhbgiQf6wT2F8JQUBgdQ8YLaKpsZ
iFyLHbgLViGankheJ13Zm62On67IkCua+aXKFXJKxOl+/4GaGkDAVU9J4D7EBiFzUz9ZTZPuQqP3
yZJsFYbRUGQbLZjPcFt3aR9tauNz4InPmmbxeVfbLkqsjaHqd6zRrzZ3leZQCeDGZeH8shsTTjt5
Js4hnjGFP0nPJz89VnnxSpXSZ9pOa0BeDykKro4kGiqsMHJQMQxP4/M4Oi9OBMRJ7xkB6RhchVUF
GxfRCXhC51gbCthrsObF3sLNxVuAVkZxyXhoOh5zTXKMbG5BMFdlMJx44U9TWq/j+BXbvucmFqkC
bE8RmIEOFyniM3XdXq1225T7UN+nftNtRvBhBFfIMAP2Y1id+EAg8ZxBYSR7xQFZr4NmwQ3tG2ka
7qaREJRdhFvd6h+0WvkKFDpVq47nlxIFwUkEeEOJEp/I9ANFF8NdqzTzLtCIr2npOZ807Totn+LR
Lmgayyy/ss6Z6TTXdICUQOk1t+6exVvqMgSH837oFTTq0UXisik6GLIBZFNuPCahxAucUyM/IRjO
gh8gjtRoE55GKxjXsATHLfAAuI02bKNuU6fi09BYjoEzEBfwLXVgHpygOE3jxsLxd8I6ltd1cFfO
wdsoG7mpMSwbQJm7oTGPv/9Q6WXZKzWHPlq8HtVYdQHZ5M9m+hxWIntSYeBgbVpYxQ9GZCZbkKuY
Lc8GII0dnWA/rU5gu7W6JdNk+LIT1tlZeGMD9RutwvtTuyhG9sIU4SJoDmDa9U0bs6rA+3uEYH0Y
+ilYS6cAwkdqIC3hiQiRt17YGgs3s/N7Z+Bur0dkXwOeAoLXAq4aL2HK1T6K6tki7rpfCDO4z4IT
jik+vcLcKjRsbfnRbl3bYe9IrHUF0gWSs3YCcJGsuKD5WGecakniWA4DOHhY5w+KVzMBPRriiQVL
jXUdIhwsDYp6MzGC2TF+CKLr666UMcA5G9VxLD8E280kLyB2zYPYOMZwZ+WtcwgysgRtkHy6Lhdk
J3khyn7k3+WyPwLPe81dszi5iwiVMfC1g8l4NaAyaDxDbGallGmz7Lv5fi4VCnIQzwNnFECx6fct
DTpWNV31YVhE5Oa5rvtI35Ui4p0DjOJWbPXEkFF0tnxKcZfbZneoksJaZYagcyd13W3bLfQWF2fx
PB/v4QJHF9A122RZd8Vh/MseXWMT1MZXr3/wVri31BmXpbSOkx9Elhl+ZaHiEvRbwfZh/M4bQHfZ
a2/oZ2HxBEirm9MrZOCi5C3uNSr7Oht+p8kPlCZ9y8vJD1rHxn3ccJ81AdDuUofNZTcW8TY9Rxw9
c0QMNxE38CwKTWnHXrDnsg2t37oyu3UlXxeoyuARo4gpm25otyjnnQnoBcflVynzJyZ9mslCZrBQ
kB1yow9FYyWJN3ZmIEOYq7kKa3jVHKSju6xgceaCmqfJdvCsEXPAWEbPvdH1mPqtM5uW4L51de77
SZftDPyWq2hm4RaGAMokHJMglNXGden1EE73Tn0Q2eiKLTV2+B1Uk1dDtAqKNCOlrQPATLoXWoQ2
etczusuIT91sP4FzoVyzSjzy+huY/N0+KQZYoCHL9yYHYFNFGHatTqCDYYhi7zP9BNq8oeq63mfV
7EMptyEKGj80gAgm0eE+NJQSX17FvbNsOc4gR/z+g2ywygteo+Ga94M20oi2aJ10+n0qofwhNhIZ
T5NkNRVT2dY0NWPpnrNDBBF55OgeHDqe26gTmL3sxZ42izGnh9V4GBS0qiBDvh3r9tzbPr5pZ01B
LVh8iKCJ40gvTkR5gryTa4HwuB1yjO0mL1fa0EvKUNkraQOalCBPgAV1rWLdz/h90jGJqdpRDuVY
BzvFLr8JIQtEOQiqTqegP9bKYaZdjKN+oGxUuwI5k7Y38Jk1mlF6aFTibXVXHylbg1MvOJRZ5eBj
9RyHqqNJVO38wrR43sZ5uHWSkEGly6irjkGf00taKvNzafV3Rgno36xqfZUrKhU9x0xJKYaBzr8e
xgnWeJsf+q7eJU359jtpGzjhLzZLS1KUiwE0ZTiZYoNP5ANqSLAJnPo+iMgwqx32UtZJlRdaBEsK
DtK6gYaepZRz2+yoDEw6PiY3d8MzBISvBF+ZV46XEJ3xu8op140crFWaQU83wvhVaSs/TxVKXhrn
ZURqWoG4LncdTzI4MMGdhktFR4bw01Y8hYN8DGHF8C8O+zCHIi4MGp/cFEvGYNsbt6SyMs/1Bup5
wmlxTAHBskrfCR0meBsTsWz3ajTVxziW1tpucHoqLXQg2wjWTTDoezPsa0Dg4klRim+lT7vHUlgT
y6WUl6SEJRROwt3kjlI8UQukPVocYLy6ZT0w6J29q0t96xYWvUu1u+cVVLbAQfHOuP0FnsezkkBf
gcAPUaCgqzajpGA3crfFrpNbBzHDb5AFEOm8EO5D0ofr2kJDR3LQroSrdM6BFMrhvl2TWbVeC2tD
6nB8011p7XIDp05flZ+Ax8O3OcnflfILfEt0ngAAXbM6gy/a8Q6msXVr+0ZcjYl7dtBHGGuW/1oR
T+f82cFQNeOnODe4w+QJo1Esq12vWQvhjPVcJaNXPk3Ntln6lhLVLq5xHWwZilmhaZJMIMDq/ZTC
ltLUur6vRpg5KVVNmxCq+D0Tsg/rIT2WuhmfceYmZysPJp/G54HG7KJGe0HQcJVIO/z+A2qDdojt
XNk70cWySnFQmwKNWOuRBYMIg3qu/sJkGBn0WbFzkawAJqe7mKT/vQW3x0MlvheJvgPYFR7CnDsB
Oeh4HS8B5yQK+yMOnZT5QxTn2Qnrs7b8kcup94wEem6Q8LTtkkm52DJurwNkush0p+tgYq+x7A9D
SaJrAKSQ8VCBGVoZS0ka8fhSg4lJ3652wJFAYIms/3awmvlYlPV9ryniYrE2IVUVQPc/VA2ywNRw
dIznLH3QIn1bt8WX4tbNOU3JzYUcNYUOJ8RWklPcJhGWmWzXdH1/MTndbY06fZuR14JJz++BP2LX
UqPinhKOn3xBwIQZ3JMgLorbHIIiSsOlFoA1wT6MHEpZ9I3Rzyh9IjTXejU216I23wYDkA/BuGLf
8hi5WTYsNztptb2N+1cFnfrYKElydFvUIccuHh16KR5ZynrZ4JLANNVml1ijuNLGgXraWf26EAXi
YzBk+zK2/arRnXCVRGBsDdh1WdwYOxsVlgboSq6pNNIOtZH9kDCPjkm3i1WzuJN6Pft5P5/jcZo2
tPbUB8a1hxzq3mYk7byu1IpVGxSAi7P8YffG+zzqMLBYS8lGCe7mqlbutOUPeuAtD07hc8LRwBsZ
oe7lkqrXExvtiU2SabjD/e//3RETh1cQ15ti6sBoy1RQhCHQvNQUV3acuvRo9VZ+xrVGZDMdH2y7
Hx8sJxxoFzFvs0zgxag8RNLKbYFmj9250nQ8UTnFfYktKWxQpp1uC9SQqnRPatpJVgBdvtZhYZKL
7Awg1QzaG5KtxsVdmmmZEPSNXajs7dtJvzVG4KKP5bSzJuLemADzsDDlqYUT3hqB+PVNgpzXl+8T
EnTdNZwNk+kUjW570uqC8wCqJ0u2vNxRkJitbVV2Fy3mL/osfGHDIDc0LSpvLafZZJaXymSUHYYF
m9dINvf4AwgRd+tKKPlhlEl47RoLE9EEPpXp9QwC0F3hPEBUm6yEjDWuHEfqe61izLa7KsB8Z7y2
YyfvSgedKwRNz4RUDKfCYqdRGWEewZqTwuOSmS+10e060xSrWCbDnaxiCj3DNr4zuoDKOiH9aM7n
j2gu19y4g5c5VPHjgCOjpsL9FUYtY9pQ3qWBPdzEzGOEJ9AuMSA8cDMW95Pbins3QKjGZI7Al1js
rXHqUb44Wk+Q8stUgxlAQxyRM9e5UhpBA5SP6w2Mt2yZyjCIeTZsabjaGcNEaU4IemPIodupHbxo
lC5Gia2jCbf1/dQP9V4JaNNYai997mPlwRia6rVZDmUu627M1+d54Q3Q487skpXDdnQW0Gs8QjeT
4SFWGw0KevMeBYZxVtjQrQHkIXC7Sf4cxAIYYx9dl/ITzM6zuoE4nnpa0WRbACMsWTtk6ykI7uKB
kTRDMxlpdF3bcPR3QzE+pXrwEDoNcYTOYc9rpuZrTGFUUqDBT1YDp6LKkHr0oGEh2n8JMKSvoTuc
ZWDfOfZoraKeHUc4xumuHencCFMr3mR1wsFxbevzdKbC0E9HFchr63w3mfmYW22yoXnWxo/Yw+1L
2JCO1v3gzi95xdHVDunNGHoAhIaSU3k+srdpcVAA4im5Sw/TK+Gk+JkvJGmu3lWUcd6ZmnjRg/Kj
CNS3uJtuvEAxkehARY43QOBgDAlLVmOwIS50VLnPdt4SrxvM96nXlkcOD81xYXSEOaVtNs792VCE
39GPAnii4vfXKtrd5xPzSAQJP2a13fdv2OFnCthNHYuZdY0EwELqgjRWZfY54WekxJ7+zKiwtpkS
snjVTgADGaRqFS+ZHGzORYgXOXcDtSON3g4cPyoabygAUvG16Wp+tKws2xaL8yuNiGG6HVktwE35
yezddsEOnExWaPSCsF+xIp+ze+NVqZGDIK7w66v2ngbNi3T6gf8ZCkgavFDGYT1E4QdW2psUU7Cr
Ouc0qWUP+K7G78CTswlV3C3ktsfh2MD8OyQpHp1uHKP7USf3UeY7c8B4IFpxxoIEtWsu233l5Dh0
u9hYj4aX0lSzMpjH8eKtaBSguMBFJUzbk5Nzr4ASKTieeir57s2k6+GRSDaeExWFGyaOcUorDo+9
U9DlXDaGB+hj9qy6PhplMvuVglOnCPYOFrMzpuHHqJYaaiaH9a7IBsJJAmKSYy5WEKPhxsLKwImu
TROU5xG7APuj3Frr6oCjLOpUPC94OCsBs9XKuJwnLb7LiaHcdc6lhc27NZGGVwSiAwbyyl2V7lzs
Y/aVVoZcY5lUwQDxWI8zgMTUgsTaGKdY+5hoNbuklfLRqbYEhyHgXgxi6ZydHFhH8a9xaVXK2wki
ybitaMG9tMVJLMjiMLRRLlSI9qVa5HSB9wejf+jHfGLBbdq+Vu/LsfqY6RU/OuN7udhm0lr71hPd
wneEhpkkeCDbuIUePt6paVYdlYAtgmNkuaezEzuJmkxclrTJWqFp8+COpNspsslL9btVqVIKJhb5
LYLlOLkXEFM6PlAejNjjLL+BYIeCbW5thByIW/QL55HznMAC8wIbu1WPJJK27VJDNBprJ9Z40bRJ
eUJ6guI5LcFtOMJzXC6eA3hn6GctPmDU3EHRZq49xm+UEVPEbNZmTQFT0iU7WTCPcma/SDnXbHvg
1aqutiF/RWca3NVNbcvnZpx+6q4bT25kjidl+cPVlU1V2QAeQnpDU8b7TZVMIY3zdBWQS97FWVz7
uW1ce6M8MS43W9qByAbmFY/PrtYvs6bPZ5m+QileA+ZKNqOaPrIzGLHKTNNdM7ToBBQlb0vptuuE
xBVArF2fFPo51KpjEAZyN5pdyIUnG78ypx8zU8TDbNUUi5QDeOxhxK+jjJdOxuF+EKQC2XHRGJGp
zhYhY5+ng7YXFZU3iJsH4xqqs3qysm5dmt2b3iM8FY62SqpvbuTFhswtTh5r/EgcVutJZXxZ9nPk
jiyjnG6+m5190r5GA4hZPXVyP5YMJA2IrGyCG2j3NDZ0qpsw3RXYEjkejyq2CrCPKOI8wutKXrid
r7D+jlAmKVy2mU/m4NOBh0nvBxxiDYbInGuqp+q1RNbnvF0F0c0wX1QL04Tes0kDBaS3xA1MJLzY
xj7e1ZfcxgExpyNn1gZDFEVyDGSUrxWDAtHA0CYPDRJ9owkkVg5rM5b4DWM6oAKlzo+DKWt8RFq6
NoskQN/kgKNllBcttRqgmEsTq0By4d4FsjVn3R0oJ9eptYOW2096MTrbtmp5bzMHwlZENsOo8lOd
yyfWnwHB7kRZWSHHPyMuT60TXCtbrbHC84ssiEhIjBslimBjxVZy3352sOWVSD9n2F0QbT1HiHGr
KPO4r+3y5iApbQcdhybYDvZR+DL0dnlIM7gXM07KMoA03WbWeCoAMfet+agnS4HH0B/hwpy597/r
cv4Vq3O8B9dqj1lykks6QZOIuemy405LReMD4/GqbpLQiTdm8cVtVlnXIWmLrLerHYf6U4moAOS4
rbE9s3TTjRk5ySczQH2kDhGKR/bixUmOmLXz3YS+JCk/XvMZ6MFi2SvVKb4a7H2zC/Ukx8pixjze
gZ3Deey2XWX3eysLH2kO4+GlwaEsAUitXSbFgKMO5OSSDX5cbsP5NM7R+CP6t4JiAiy1eXt2w++w
DJAXm4lJL1JX7qzTE5kRQogRQDyX+XM5ZE68Zfj6adIFFWvVPpU9UZ7FTNLRc9MFnG0rPq7Ll3GL
VGUpwT6n7MeM4DvWc8u3hw1Pdw1nTrKpBttdqzN9IG0gv4YwwrGhUyQpTEWFQUO5lIRhlnRbpwXc
3Wtz42vQJP2ipWV3EOwaI/ZOoP1hofayPjfMVMfEwv/QmuuALINnJtc6rgsILqELY4Z1mrR588dJ
zDhVEkipsr9qNT9gKKZoa83Ve9OSeMCJYvmqOz467Mz8oaJlJBVd6Sdz+N2TdMgQRA6mqq2pdMSM
4FbNWTZPw8IoRtSONtSg35FLztaDijfI5jzoRTb+CwcYWYArleGrX6l9uU3rAp1p4LHhfPWGkNyO
IsoK+s8qVeQ6qTFesOng7B272kmdQzpltXgxlb7A+XJ+3wRAmaucAJbzLGIxDfH0oZQb9VAOeGri
ebrGJUXMzCaImkYzrHJyrnmKL15SVV5zK4aljdiXgzo2tPkl6G3eY1QCzm9vYMApqwq/pR02J0WB
BWVlzuCbar/X4/5Xq9nVsuVRd9OjXuqzD+JlgCaN3OtkbBctDuAhuycxgEPuhp5lqSwZCSP1XdXz
du2UhgRn91C3tcUgFnYIEbzdbh8o7PW6/BI4S697KneOVX+ouiRWVCmup3czn/ypvJoK9wpkA16g
HmyUwKxnWp/4EG6xmzVvpRGfzVxY3yJQ9q7x5CaEEUcZiCvC3a+BG9WJaqZ5HLIHAWcGFFp+0FPa
J8Z4SJ+ipdCSFIAvughcmRzFDlUsJKVT/MpS/dqN8fTQWsxAxbPTpNPVDtg6uOxuvSaxHkXclCe4
Ej5ySvmL+glPJPdUG8/Qvnj35bJBd9oB6yNHQVpSLBbDfC55S5DtXHqtNga4Z5Qjm7KxJrullAsd
NVuxtqYLEQioGc5LjZfk/wcrCyaw6TpV3//x759lV7TN9PgdxmXx55ykbhF6/D8HK28fbfz5Ufwb
w9j0D1/2R7xS0/+G8QASxG/ci9BteAN/5CuXvzGtJWptWbawdfGf8UpT+5urCtMBIcVdTzN0apT/
Hq/8/VeqTju7jjXJcPir/0a88q/hSp2YsomZFOihDUZHFX+BIbSVoocU/uIRIz/ZdOT+yGp9BAEh
ktaXxY7bvhifVJvBcXe3yatHN77TjXAdRLpvLTULebUxQmwbLj0Hi8R1M6qbNT1Hw7M6X6L6viMw
kbD6gXQ2bu3AmwDAlZ8OZbQjS9dHS3v6v3uh/j8Y7rX+abbXg5PSlPLPV9/yBX9cfKb5N8g4FnwE
A48DuCei6H9cfKbxN52rCA4U4d2/X2IFFTEkeCn7+5uBi9FSoU5AmhF8BP5+9SnLNasD5IAY5Nr8
rWb8dy4/bUnC/69sr2XzA/EvmTaaEglfXeMj8Gd2j6NDaR8QOlfm1jkoK7qoEZxW7Ur6g88idh1v
UHz/9AG9/+Mf/7eiy+/LuGjlf/z7X+rQ/+f3dGCwCpNib+cvZfKKicMAO6e9Yt10sr3Mx6v8MHrR
rtkGXv4vOA/m8vH+x1/RAF2p2ppjmL+ZK3/CE/GEVtmy8e2a5mDpWMtdAOpud8Kju3KmChki3wVZ
dVgctbCzH3p7XBl5/6Dmj0z8+mCs4948ULbla7jK8dSNzkM8Ck8nPWtbEmUgmoh+LFZhEP/vUfta
K/Wuyw5FE9ERM2GIxrTVPct6OuQEYHuJc1ZP7lNZr2sWIqV5dLuv1n2HxOjRxELY4S5waZBrtdde
D3f9qLN80M9d1KH8dQ9WMJxraPLNnLILb0nhgLNRKYWSQnluMuMjafSnJh/WkXtWxmCZLvjPT4Jg
XhKVUaxkXTMskMhpwPRiCKHOtN5GzAO9rfl4fHNUFE7xa/hXK6Hey5i9rE0w0krvnZQ5V7CoJGiQ
aiz08VJL175ENIV4uHz8kP2qcGPPjOWDaNxD5uCAHdzzWL5B84CHHJP7qRiqs+Iu0vRtVDkYKxqI
8P2aaiPckTTj5nQfpN4w9tuJwq8MrCrmb3ky0oe2+om1iKXmgJ0Pwi6/c3c0qHNul131KPuHVIn8
Wji/NNPcWIA0y+kD2a12DZ4gj2FAAKUu/CQlFD12x15imBhrUjm0ATBRtJpAaDYgaV1z6h27vlq3
Uw92mdNeeWgIIVWsn3ut/9UDi8aIwOTVYHMFp3wbA+XRXNpCOCA/6Gmbe8SvQC5kt5wDZU4N0AqI
8I87NFunw2+V0Z3YmM59YIqvrnXjUwxySYP8P8XyOhSEpzrqWsJmVwBMSxFEU7J/qhnDWDxXpJps
ceIKojd9eKAsaVdM+nWe3LWW5Ntq/AXFyYtzZWcmNGkJYy/m0XOb+q4s1RXdZ+dRdC9c9F7b5wRm
dzL/yhUK6mlvY4H+MDcfKjEzWDardo4e3WWLKqxwnYf2XjFebfz5E+5w01hl3S+D8gJQ/OcpeZsS
ajVGkmsxPWbExwMc3D2GU9ul1Dp5c6lpzmzOdagYftIGH1UcvecmqxhreumHD8rbBvLLCy6g/ukd
Z5t2xs5SlRXazqz+UnNnx+djb5fAqLkoBxynyqy855n0EUu3rTp6BV73dnbBkUw4I5fHou3H0XQ1
8QCMrgLRGkMwIPy0Zuw0yMe40GAjCXoUY6HaHa2OqnuCEK5CEy/7uCII/NwgwatsNTKQItc8Lh4k
OEZDDVVxnn1X0Hi+5CID+kxEf8gpjlg6jmsKW5cmn2zGfKl8ZVqMH/yL/du6h3zYgHk06/Qx4P9J
wfO9U2WQaOYbitdD3xEBHl5wZjwGgdhHWuklw3xL8rTE3Ik2QqIBBXZNXRY29MCfJUf+CQoiyY8c
m0XbfZr28wjuZ6JX0iYpWbGEa0tSFhoVezZO2DrhVzY8oeJvoJC8KX6C8B0sk0fKAhu7ux1L6kiQ
bETzNdftBhzBmU+Ip+s5aVobQbs0ONQUb5ozP0y1BDxpaOtUUlJR2RutgZE0t2RAgdtfgj5+b1j1
VmX6KAsJnSo7GwnJEkV7jSeIRsQZV/kEd5OIm7WiUIUTA/1E3KR5xRKEquioq3gnrYRwVhhd2wHv
6dTmzET6GjQ7zr0Q8iQTTgIwIozf50L1B6ybcJWlNyqzt7iCUILnmnp56b4uBzVFcT565nr2qH6H
RYAj/ENUys8+HR8rSZNcMz8HIQ6WztpEo33TsvLcjok/pyxPk4Yltg1fEY3YXQ8VFsX4Mx3j9zoE
pcaBytWac2UTUaUnGZuAV0cfdQqiTzwW0Se0PK4MynPGfaS/GJikDa2kK4UlOOZwBs/NgIe4DrOd
1GN/QrWmGnYLQ5MubN75uSJfQhbKTg0M+6GJv7iEpjyN75oWbmMsIIvEtGdjAIrYfTNKJEPCHXWE
kDz3D5Me8ynTeAgVycegsv8MM1YZsQsVwQI+H35nqSQI8P7PH/tMzH95DDNjm5plO/DzDE39y1O/
5TXHPUETN+sGT6OYqIg/ND6VE5pEF3CQn91/NWj843Dze6znqc8IZRiMSv9luOkz7lB1NyNlesR9
PMInm/GYep/1ydnEm+Ax8f75r/ivvt/y93+aNAjXaXE08P2c3iDEdCHx8M+/ge7+715EW//P3+gv
LyKV4Am2Lr5DtA+2tlc8YXb8NM+tTxZ4Hx5Mn/660x57xkv/y/QBCuzoa9kDa7jYL+mTs/7nP45p
Ld/vv46PyyvsMuA6OhlPc/l5//Qb87Su5rBnjWxnn+WcU/Dw6jguqLHvrGrXdYW93kHaYN+Xdu82
mIulmHcCXd4S0C9a81ZqBpvxT5uVRq+Z+DVNbhk/hU55sPVac5UsaxO4iX6Y4DzutkVo+BOBtjLC
jFQXJ6eXRxueE/VHVLTpFBHM5rQgPjYjjQEaoBOAtRQDQJImu4+J70uNlkYFcrVpeJe78bZHvLaY
XlwSOWUYrUpgA0UBbgMbxFOUIpS8TebjbPwqO4e91ZtdPdOGs5rt99KVL0v6IzVIYeMqTOpxDdhr
CZudEsgr00ii9gUpfennPOhDjb+GtqOeOwTEmnrOV25xj7KGOec1x7um0ntMoBDa2Q+HPAp7VAUV
jeGyp9tu4LOOjdRjcF6bGgPigSDwioPrKjS4xU7pGQvymhsxt1cWD5p9pSCQPg44INZtjPemom8y
FsuTfokYXagf8Qn6+WFXbwJLO0t3XHOv6LBLGHTRJVm2bqz41WJzvTNtvJVg6eM45paV3WQ07pYR
wIjlURvqUybJVBsDpsQfNhAc+teToJsO7P2ilnqiKd5tvpQODzRs5hdQGa02PpY5EjdMFqOej23K
5Jl/aTlXiwCBs+pQQyceXMl0jqNnHnp3RVOce0IyM+sWcnAbaT/2JVMiTvDZSA5G0XjEmg+CaUTD
pOT2QIGA2POKkwcBRV4e7PGSZS5MHwnkHupcB4IuKLwCf/0MRDe0KD3clXHgiVihUy57RAcFR8wi
iU6VeQp9tX7r+9wDlE3IkzJEtN5SfSvN20KOXOKgWohERJinnThIkRGjb2ptNvOm0qytpaZXScRD
RGyIzPdSNosx01OTV1kP3zb6U9znfjDnHAxQoNAGp176tOPymSEyyCDfS3fX9Bb5qRrrPuZrs902
0twA9jzFzbft9B7j9Uqm9Q3FkxYBCTL1MaHvUsWIGyl8Fuxb696c6g0ymBdkP5hhyPLXBE7vAwPM
JF89A4eguMS3BEcSPERCeQ1mOjlsTCjPbYHuTc2VWpNjtFcOc4ce1tTxiEdK0tkRfpN7rAlkGihu
TkmoH1sYZWSbJO732hLiMp6M/KYxvM/me1xZaw0MkRjY6hOLabncxyVlR6uGxluG4aDu2ZabL7G4
swZsgiMJztn6HhQac3iBKP0g/8ZpAIkDByGVRbXnjixdLR3DPDWfASZ6hF6RMhjaTz2djFFEv2U5
kfPGRsVITtJ+F9j5ioaWXTM9mVPmN7QKGvZzj6I3gwNXBTYW+7mQ88p2qmNoDycrYNVvDNu4b1hn
F0Q9ZlDnl5AmPj0ZbuTGl+bGMf3CQbNpNSJ3EB0hy9+oCMOgq27Jb1ttgF2ecGTIMGrQGSfDXeCG
27wqTgUNx3Xi4iXq/Hp6b9wIrTs/o/V/RY37QUuecCA6deo6+h/Uncdy5MiWbX+l7c1xzQE41KB7
EFowIqjJ5ARGkYTWwgF8fS/U7WeWyUor9hs+u5O6iogIAO7Hz9l7bdi+hA1ttQKHCUGRlXtMeBa1
ql679MtbW5DCEe+C9E3KYMmshPvVkQTPlKbtzpYqVpnY5tjngcmt9DjadNTQws02kYG7OvXLtRlW
CzXdxlH0kLYveur88FlgozkhHTJsOb2OnX7X5RONeElAs3evPONp4A12O3tLhwDmqGDwi7Mzy/c9
yjLs8dlHV3I+mRoDudm7xjEWfV/GYaZW2jnKkbxrS80GxSye/Iaps9A3QfXRedWuzG/bBt9JYd8b
8SzoHrfSFcs2yIgvKAgDpwGrt9eSHmyjZXsmz0DA3jpNYfNE5689dWjUqqr/SIWgaG+YFknGPmJf
okL9583xC2BybnNQ6/Av+o62YTjGF2KnzxFEUxYd9HZFK/0VhdeaaM0lmwLH/gWap6W2cr676O/A
wL8u6ugSShs8tpl8+OWiURh2fJbSordibpoXwCokAiwZma5R8oOAfvrnL/mHiue3y80f55f9XzOG
vA4SvuPk1+yBpDoBCP7mEvNH/lJjwIgVOISp46QQX75STnpZEUi+khnAWUoJuMS3WiN2CEV+cOzH
oW+2WUxj1Pth1YKEc7Qm07DuCdDFL0RaYL9xZov9ZwNsKXHuFecxN7r3vE2Swq2U+SOxDk/hNBJG
OywkCZr0VA9GCWe+ZptunX2Z+Rt0vpwdSqwwhaCpMC70qtvPCzgf+5sy8q8n45++8ZdfdbCFXon5
yVHtVTiFe93u1zoitD4KltRorOXF3BbQyBH1bxjjrXO/O1I07lwlCXQK1yVciIxjadMwUy5K5mLR
qii/uff6Hyr6327Ml/La001mKTYfM9035+wYnecSO77jwL23DhYPOoTPZbyGNP3dU/7Hx87RhS0d
hGh/O0t4+NVZSpDIsP6uxFquk5v4Tlu2C3sxrsgTFIt4+81T+KeH8JcrfmnTE7LaSR52i4YYJ+mc
yX6QfvOg/6GWdnRH0vTlsOLIuen767tUlhbmPJ2fE2Cey0GWZA2G/G///D3+OvP87dkieIA5CH1f
Q3yp2MfKGNpA421yHJ4rfR2mcrY2+Tu7OTCoXTXsl0NIXTVCUDLThyEUa4vW4T9/jD/dQENY0pC0
nyHffTnHaPGoak3xc7bJFYD/RdfWi3++whfK9F8roZAc+gwBSdtjzPPl57SVisOaHqV+59+w+B78
z/ySLT2y45flJy/0irTXdfgSkCS9bH98c/U/3Mzfrj6/O78sjIU1RnHi4zycQTnjotyTLLxLn7p3
3uQDVKZdsOq++8Z/+FGZH3kuS4DQPevrhkMUKd41QzHVv9Lew2W3HY4EMi8xMCzdTbaiHffNQqX/
vbUOv9tyXceDke2BHP39WzL5LOOksyzaaPIKnf1CR6xrsc/NRM6pXXb2B2BvHuhDFH544yOJzqu6
f6GbQdKz+Ob9+eOGy/f/v4fReQjz62/e9COaSpS5dFMW+d4xCCBcxBtUdihyFkDtkH4tiL778d1y
9Idf4ddDsPVlg6o7nYQUjxZKNeQLp7sbBzDslqSmHL/5wf/i/X55e3+71Jedwe/xBDWKr9isg1tq
QGb5z8aSzJwr855u5B522EO2bDYDhvVlBnzuMUYZ+b+49X94vn/7IF8WKxPxjInrZD74P00Cbna6
D8OPf36JjD9cxDGkaRgoTIWEG//7DU0K+snpvOiCGGjwvUjrZrR+1OTlFeG4k0F1sDSgQ9F08ab6
cbDGK9bWT5W4wBjQoenag5vPYFZrWfs+tuPmCqROBodroGM/3Q1BtPNie/PPn/oPIzVGyhYDJ1ZZ
3fPMLy9F60gcpi2+cBOOOS0ootCzZSJeOhM1h/aCch7+bbEkHW9piOJiR9ZC1+gggK375pPMa/mX
p+W3T/JlEWr7xq5dlbLKgqbJegVE0Kfi5VzayZs4Q43iQ4nzsNtNHm7UgUICLKoGMkJWKQbGCDQq
nA5aHPYIgdV6+Obzzffv6+dzQIkwdwRiDKzg9/vbZfiwVcMvhU1t2oCAWjY/5118hvmt2yWtq2+2
nT8tEaS+eA5FgyldKuHfrxi1E+uZCYqmWaNuuo7WRNOv3sn+XIoVBfIm335XOPzxcfB026Z4IGPO
+1qRp7pvlh3RK4y+FuF9tGu20cN0W0GhWMW7+CY+YZP75sXx/jBiJeKDqS6yAmli8/uyy6chQsJp
9tuDYFy4rYRKqMU/m9inKxCv9b7au9iXBkdtGR6C7VB7S6uvS1VtUFYtQoEZfo41L0G8NL5P1Vzu
9BFICUqe1sz3pgPBL+lvhjkbh7kZnmUENgA/yZwsanWlT3eG9jNjfmgM1a53Hj1GAX2JHimRnK3p
twQF/Gg4THBGDGTmZeUuBJpKGd7V9mfdPyX53dTXO0kzpeO3s32sA9HECMA48MlXWgsPMG02TdxA
N8SATcZ6ajPbUBimNURkTXJy1Vufx0tLPkxYELEQLvvcXqMOPOpp/To37jT2COn/zP341KcI/Q1F
V4QhR9KnWw3fKpPWrcIW5EIKkKEze9EQjT3k+ruIHshDJ8seaF47bU08MMp/FOqBaDxib5jRqWUh
z1n3FulXQ3jlKbZHtKXR2RYcYuK3tks3SEswB2DpikBFluO1hRmlkj1uv7sJn2zEd6eRhmHmNqJy
ye2rGnTkSG/KcMSuQKrpBncmm0A6FasSK6XDp7HN8Dp03+uguMgMc0UcvxSDs6hwEJSMkTo1rgAA
wqfr6oty66Py8re8ZKMyGHtEHUMyiei1FKTHTZAqUK8D4Gx6iNUN3LzZx0caKPM4/+xKFjCQiee4
IZ5MhYsqTxaqwJEFE2uvt8FZyGFZpfmO+FPZMet372sZ3kwuJlnaFj51p1E3a1nQL5t4+VqxmubG
0lCsiTMAOzAQdTB7OhmJ6ntrfB/nv1fDTYICzWIKt6xb4EOEq1pssroDEevhMMZ7cav5DQ0gXMbw
6bRZWAgSAh7ILAtdo59cht5HPMACIWmduclzCLQ6JeAtHgAwuNMWLdtjENWw+OArjfZiFqaW0wgv
blojoeRcqH5EQ3rCBLcVzUzdKBexPa3gKC9Lv0aHylmtxEOL2DWzNbhNcN/e3DhbCZzroRmfE+86
UG8ttq/Wfu/xYLo6zbH4R0CGXgSY0w6XptfsZ602vrcdcgPmojn+MBjS9Ki7fOd2t2P+FpKx3s3Y
pAru1FvPZ5gwUGQlPsehp4192yLUJisQLtlWDW+eFp0yeVNicCh9sOpo2yIeuEpGx9Qq0DCXp7a6
SwD9oKpcB9bTRFO8FgkYshuThpsWYquDaeV3DwL9vXVrROfIK6FPPBiiJ58Aut90sOj4SObXhGcs
RGmg/bsd6AtBwuxBZHdOsR0isevikyKgWNXneLoWakYYbaWib6+g+em3hvHDL18D967CnOCYt0r3
aQ7OcvuHwgGTlNQQLU99dppvyMjYACfn2W4bsqDtdUYsaO0+zkCr3H/gL+J/eE6gsMQq2E0tB2sm
26q4rtoXxLUzIAsSMdNiZfWbgMjRjr1Ydu9W199U/bA3y+AyZk9ECX66ebLWh1nnINa6xWC3L/a6
tZv69wBo1AANTjrQtca7PqnXw3A9ZPeDiWDrs1F06sGkZdxh1wy2KgEdbrRLTvpLHzM/eXWXnHBL
BPCzCQgT+rWlv0Ud942nCQ77HMG7NuHK1tNdUObgD/cW7TUJTVFa2l0+PqrOuNLzc8CguazfvaC9
asHEFzZsPDIDBYNhjXQ7EXIxg4D1aLbJyvhSB6j3h/onrEBcBYggSm9Zk5ub2veEGuy8zlma2bRR
VrKP5LjUbmsuaxDShRNmHeoDYLSGPoy9svLuEgSPDbHdRTSutRx9fYxzpmo4YRYKZy+vEdnSi4kc
ZI11DLTaCiL/u5WPUGGbaDXQ5Zbo4HI/2aST++T5eGz5OoXFCNvCAkkCN+MvxhfgqHo9vdfUeOkL
XER+fCuafOkb/p6c7YVPkxjUkFLFITazF30YLpbvL6X2blICYf7YSqfegjZYWiBRs/SZUfcxsuSW
z7gmNvpZAqHRLefcldGNJ5K1Zj15I5N7h8RQm1Z5SCPUrYgtBAqvba1Kvx47pOCiuFO4NDwE8ZV1
cUbyz7rHFrx+W7DNto/+RRsCprdXbWwchY2/bdoTa4iMvvau4XrctA7E7KSE8VhvtLZ7c5XJRLhQ
uySRJ9MrDo1VbSrtquxeAmtahbG2nIC4VqTGzuP5rO03bnLTlPrJbutrgkxceKiReLRwHZVDCgRS
p5WVr7XyPYTmWVpnL5c7vdfX5rz5md5SJyGrta715qGy2GQx6/jOj15Lr0JObQYiEa97G+JHZ4w2
k8GjYdwPJEeF3IQeHlnRPQsKOl9s3REYVHYsmY/HDZAUtRwq2DN6tJvSa5GccNGy6dDktsaNCuKV
Y91M2XvCzGcwOoT0dxiZkcrfj/Udhohl3ZDfCW685tuK4S7MGG960U7TrgMfRFh57ZTjka7+Yoqh
miD8UVG7TwQEeRsdvm1gc3uFgInfNVqj+lrkDhdJGVPG74m6S5uPmXCmQ7pDe79u+UY1kZM5Y6wy
gweAytsbdOAw9aYYmbm2L35XUXn0K4VvLsrue2QMs7ucTl3NXmhXCYmWKH1SggdUsCb3PPRjTqIh
A4MRZ+se1leliA1l7GPp/KYPKZjNPgL5rm0qbOHwcXFXLwA3AHnjdfDwh3Ul4FbgUR7iFgCOV1b/
FkGi6/V4PyF7yjzQXFOCyyw7MTG7gh1E3CouSHMTwVB1h4uJ7wvMxdLtf0bUhHjQF9pYvHdJvyUd
85Io72h4bwM/D16HhYaqg7j7Rcj2Njhnm3itTrs3YyzK7c3EVoGv1EKkhT6DAgBlaQKxuH9pGhQF
4alNgc/Rhofu0hfDLYY8rDXVQVdYATAbo+zxE/+6wT7b6dVD4xuHOo1WVh8tHXBKTQdCAVuHJck3
M5cZ40bpS2Q551bbuo6/xua30M33CqeYiC4dP1URXYbiU5bwuPeBSeLGoUNnXmcgAGhHNKSH9YBv
jsKDBgEL4SxDplqIXBiPUB5UrNUgukd73wsW//SCJWyRgpVC5LhszRsTWscwveoeHlK72CSkFTsR
5VYHaKxdVF58ZYcYHcmTpxXr41EXq4RgMzv+YQ5HlXfbvtlx6FwMcb2pivfMvjCmI1nsqNGrrale
IjUe6xYLK5PxAqvSkHaHCChdLQLeE7WRcu9UN6BDF/gjwdqhqJpho8k5MbejfHbhpBsnisyfEzV1
Od7nPcG02bnPmqucObpbHGs40VYCkzbqztjALgFD0AbbtB2TfuRsM+MHezQAE27fTNInv3dyw12J
PyunRdeaiu3nbTLdi2r3+mxouW1xOXY8aPx+YmKYpgv45XtXu4KWvqxyBGk9uAwMIJztkIGJaReU
5BjDxa5DJt97I62YPx4HD3j3rR+ToERtE5wD+9jF9X1rnB2dQgcmWm8to+JoVxdNfwIuvXnunPJc
82ogblw3zJGFmI6Fr28o4XduffLw3VMCuesujG5ifvLEVHch+WrgAvaClVoV58re1/5Jc/OTHRFn
H+/bdDfHNjjpOe7lMQtQQLpqPQ79qnCfc288Y7LC8ZAiRgzW3xyF/96748DmOFLQv3Ll3+Y2olCT
lpEGtmg33bp5NNb6TluCCHt0tqwqNHC+PQr/vWs1d+0seiu2wYDqayN4ErM7Xcdqhh1wP56jtY8O
t138IBAA1S/1+Ertvm1R/v3Ez9HbtTz0P6bNheeOzy9t0cHra7xgMNiDV86i5XV/zeGRFl3L2QLO
xKL89sj/9x4SQmMbIT+gIhoN4kvHzCvzULrYqWjOwRk5eeZLNHyTCarPfYrf+xi0eoTrEMprIzD+
Km2KSoyVURqYC3HwDzBpdsNB29ZLpqm7bx6Tv49cfr/SfFN/+f3GIUVDmXGl4rPe02d9CY4JN44p
30twZS+GNdSEn0xsx93/DKVmtX3ws7j+99chS+tLtNav//a//nepXZfyZ37X1j9/tqfX8v+D6C5U
+L/chdVr+/ofP/9ypszZY//5f+5f4yiJmvb1d1vK/H/6t8Tfsf5FOheNHR1VDS/w/FD/W+JvO/9C
dmYgVpTz80ET/FeDiWDUw3PJkBYSrsuf+x+Jv2n/i2YRun+eWg/LobD/3xT+85/65fGcBwJ8Bs8y
aQiZRNZ+7UD5RiUcUhH0bVXhF46l7T9xZYTTg4PrbeOLCcwufTHIyr5NAWnOLs9hGtN3EJiE/HTC
vOncSW3dwaOVE07BnQgruqpGbI7XIXitDZGhwU3rG+GVYEJ7chMvyxcMBmp9FRdz9jNQmPwxY68D
xzJmw65T5VxFh/AkcCfgm87C+s2WQws8KICAY0j3dUjhomAarC0wI7LylzWeiXbVkQQSHxJdlDA4
QMfs+tY3CVXgzVhU6ehmu3KsqbKnir0AITXUjMboshvZFvWidjxiDJQfnNDFUNooC4yvbw3tLXpQ
jvkueMv+REUSvueGSJ9yBcDIbws4+XrKPqOyUAcdGUDOcLOSg1Ax2eoAabvXV7BDnAekDs2zTJXB
5CGdymaZ5Aadn8SvnJXTj02MvL+bbiGuYEcbDQBFmaMSIn1o5i18r3cOed6rbVmPML6LJL4e3aTY
+qhaN146hE8QeKjKSgVWyWzFJVAjhn4smOKxDJ3kXEZQMaGNSHY5x3pIAmiGg4UUY2iH4cD5O3oI
+a8/ohHHaRya5NAokjffxi7Tfkx+oB+zDCZeLaNhY0B6ufIrCsWs7zh7Wn3w0JLDCqjXpHAqFEj9
KPfdQ60ULBVD1NBdWj2+5QnplyUEUbiZQwA9lQ5TAZ4sC+4QCwLej8qoeTV169MwS38FNLre+Vpu
7Eq87BusAQVNvyy/JBI6pzVp7UsABPCSDznitVy0x1zL5KYZpLNXAMkBs/F4rVJopu+JbJ0buA7j
J8lrVrLMtdBBjd/7PGcGIUZ0o2H06GNPdVwN1aFSgfPiEP2CPtC3J6RfMC6QwLXT2jT9bEOGVrjP
sOVTA/b+FXIhOENCBHtXN9JjXmrFKQjigDNelH4SwA33pzCoVszcit7JcxihaozTeF2G+LzA1owE
zUAEB/3RD/FLZQ/umxZm7o3rCHtjg1e72LlbXEIpR0kmCRbrhV5LBQlQr08KKNQsgzbRFIuAhAPF
P2ml3Z7SQKCnimZCQBvG1btRRsONDV1kRHreWAeOstWpT1wbD3+n7jFhautWcx3aoB6HvCC1q+Wo
Z9FzYI3JUZrxdKUnwv8I49CaRTKau0YKSKR1DvxTFln1UQ2A3fAPZwxWrVE/aJVVkE2rsmdkgdE2
65x6B6aUZpmKrUMJ/+c08Gwci570CaIDgmVqOZDSSzdifBTXpnulJUrclmb4NPjAqfEfO0cetPbU
jmOgwxTKuyNv7/DRJYV5mxftcN+EvvEurbg71QiXdjwW3pqm7vBojlIgsRLmIZdJDVUI2MRVA9H1
wthUAv9KquBOJr4BKDEuko/R7K6EngzvHrbw/KRCT7wxl3JfgGRyXlQcFlU6+FfhqNtvnqQ/Dhgk
XRuNUGuX/5DYCy8NB3LWg+rFk1p1AYyS/cBpUIQrP+TB9AFhqUU7aHMLTI3uj4GMeZScSbVDhUqX
pDCy4Tx6yqOvSTb1kE3Fp+MVkBMNBdXWo1Mc8DrZtE9jOzdXZVH3NEGkHSBhrZJjOzboMEKpHUWj
G7vMAdJsAe59YlEp4RNDeIS3OdDIMuU2b4VzzhzT2DAhnw3bfVb4i7YNOWc1nq/dVVqpHcJRaDvP
Lqt929kdKvi0uhmI3X7OBmu4rdvMLcg3Ct0jHGli3PIoep9UWF3ZwJ4OZlkZq7jWrOtGmkAwiVTf
1F7f3JXCiD7toZgeNWy4x1yEOBk8Yzx5muHfkRuXvao0QhAsM+EzEvKg2puAaf2ljT8aLe+qIcV6
Kh91O5rm3Yt7kONZes6i1pxzvds1Fq/8mdmft01GKwJlViQrrZ6loU1qmailNTO5t8h+jRdWZGMZ
8ZysIVLFaZ7MwghOudXbN1XVIV5JYlgOeZGyoCIWhbTnZBsjioJtBznpsdfr8q1GtEFjvsJv7Xsk
V9ERlj6h9bBMyo0+CP/SFamLtEjwBRZDI7RDXw5RxVVVeyM48kL/wMPxSmUsnwc9BoQTe3m5MZI0
YnwNrJNDsT40T+iPBhSbkc2yXXAMRM+vkP4ncVJ/KmgoRHeFimaMxSYV+a2/zpDoOGuWBCgorec8
96Ue3sPU1vaEL4frpI/VXrVTt6twa5ydDjUUaMIOuKnGPkI5AZPUGSQ/UCC1g6Vq95gqQcvDDoW7
yb3G2YyOW330ZEMzWADQUpA/i4SFMdI18ASaVwapcAe3TcpnKJvWKmiE9ZJ0fnsytE7NFg27WI2Q
A7ampbn3oxjhFfvgmot66uHNZvFV6EnUZV5ThMGyRySt7SKREfgXeJW7rLJi+DTZgF9MP5KvRNzq
AiNbZRx6u7Y//E4O15GfdPQ0i1Ce/XJ86TUhH3VDI1Msidr1EI7NqS8NZ4WZSJB7UGn6a0HoOzxI
LX8nC7DlRU/QrFZDAG5RC9dG5+cHgKckqpQYD9fAVoBCWZm5neiYHztk2edIN5zHlIS4Bxbg+r4w
p5g8rE5Yh6oGqIKXXbo3rYLCtyReRbM2PFSQfGmvhHd2D/tl4be2dUiiPqJh38DvtJjc2vzTQ1Aj
KRlEN+7sNIk/zQrZJYfh7ihV5+zYeiCtG3ioUF2k4Q+YEFj+UmYut7rTCZdRmKgEZjQve8rGoXqv
sigrGPvGhPpwc/2nwpm84+Qon94AlS89N/pXjUGD3J29OMwTCRUhlulQWqSUTuM0qYWra/bnmLXk
QyQAmaJFYw4VPsneOHhJYB5hTg3PuKzQkdsdfkPAVslGDwQVkmCXu4nr0LwOutFfabI12fqo+5AP
e86pHlwaQWmMsHfoHWeknWMNx6j1Z0thGl97OHhoDbtkDdZ5OqxCams4tmiDXVuwZjpwlO5yp4Lk
UEckVhuK1wlpVEo6CYP69QgJjKccQ5xFK5nMK1betV4YzoGIiOqQ9Rh8utK7QqRAql/by+3AGHJH
uy8666ZWXRPoI/hoQ3zUMsd/plhqjqYo9TeMdvCQqiY92HnqHctSD3Y158dzVwiEszgAESIjg7/q
ugS2jYoFh2CC2HQCSDWaa11TlpgAmmRbVqZNANxongdzDK8B59jbgLt4GXOQaEGfGY9GWLs/R5bw
jPnPiEsO9RWMIUgxnQ6GVTVGffCc0r5Meiw2RhHQBpyEcW9kRn5dCauhRvfiXZYBCM0dh95fK/Ty
VetHdvxYg5qpOw5zD/5gW7SkBvU01FmErNuxqtqz5xfcNUvzj7rEJ2lXTrT1/B75P6xsnt1+/Myl
8gxEuGnxwUJoXoclDosiSLz7ThvaU4A++4Lp1dmmVt8uHG9q1KK2R/2+aKdJLhBEwiU2RkB2mtCq
m5pV+cpEfvocMn9F9NPBjlEuYTG+Mz6mQeQaVynyArCMYxjuHBFM7kU4RYbAGeJWXhQMUxiQesXN
WKS4MShYyfMwrSLqlm7ombf0hYLnyE/RCI+el17QQc1QuWDEQDFVjU4/lCoFk9fI1ogVQIr7HmEf
XXnZHx2Cei9pM0rsQKqQUN7TYpKn1Im8XZz5zgkgKhEjCdOBl2zKyTGGmrjsxqY4J61F9Jk+lfre
DAmv4ZxAfI0GmA1nuHsISEi+IQG4IA6NGpbKSNZ7XxAN4FlDKIGjxfEZlyxz+37Kt0AYmmcj08x3
LRJosnkJ9rpWtW9DkvnvU1+k3aJUAYZHKy7r28CbAL64mpezyrOulpsqjYhb87KoX1lpUp8DOc/x
DKUzc/Bl/94btT0L+smFYnLTaZcmDhGccxY7WlOvuaveC6hb60nzwYXlqQ8uBiF8AhveAEg3eCGo
q4AW/cSMiUvLKibhAYhyzHSrEjnMKuAqyoqQwDaFbd7lOK4pwLzhIYwN995JRnZQ0IkdXI/I2PRJ
W95VNfqfZabXMZ6JwHukI89GmJocgFuDMtnB3RCsgV1C9LN76OIEJfePgO8Yd3nMEHa4x4iom1zK
2C4FnTOPUAujsn5S5+QPGI66bZrp+UGCqTboe/v4PXx7zD4CvWv2TJz9iypj+UjIYn+xGp0Sdso6
E7R+7O2aIo4yphaliS3ciqCdV1N0X6a6DYMpZX/tDXKHpzJUmEU77leuyz24GgcDT2nVd2DZAI+W
vnjCLxr8qKdSO0W5PbwTZ5h+RGXVLyMote4qhWjNECtX10hCaZuPwMTR6XdldfStsP9hGkl4T1Jg
cq2XVgpjutX2aUUYxQJyBmFtdg4uZ2E3ZX/0Epy4U3zSNGOpx/2qI6WW5CM4K1FXeQcrY2Q8Oe54
HEl3e1U95ZAp+u4K5LE4J3bpHCVsqVlsao2nQtTaARuW2KbF2J21JCtvRDXIFUlf2kI0PkHFPl3o
EIPYybSAtzZlVT6MOu5QbFNznHbrJ5znMPhh9I39jXBz/Mw6G+zWDTSbNyt0OoPMwbq6m0Babkji
SB5syL7HHgLcMapI4DPIH75TnoYmM62QLuS2b6w4b9EG7hM5HHF9kFFoDgOSkzAf2ZYybrsZyTUm
duDNBfG5i5wh331ZmPZTXWj2tuMrPFrKynfoBhDhEUC+MgmwfPWnUCNsW1lOdoqDyCMwuaN6V3n8
nNZjjl+f5IAwpTfDjx8hXuy5MYiN7YkdgZmwusRisuvTaFiGiVNoZNZTelYDvAFCcoxMXdFpiEtQ
tLMzFqd6KtkU29oZjk1hERdbuemMPSJkxZacJZnylES3kglEglpJqROX+WdmwFSH1tY9AIDjuSdL
80edU0iCCx8gmVeBPjdt4kQ75dAjaKoWLWMeDmH4h5ip+K5m7hNcRUwuegMqtigvPendzChr/MRJ
Oiq1AbScfdrOEOJq7/sHzm0srG0UIGvME2LeXNXsTY/DtAr04dBJjXMw9/+jyW3nIn0/3PpEfd1q
rdfeT01v0vbENfboxr1jzRNMStA0C/MbF2bRFYin9saDg/6hj3BIM0qs57Rrhicr1RlTd9psq47H
/hoQlblLtCF8zUTkM3AP5Q0sB31jhUF4GIVjNmjTzHTteHpzP7EVIR1w54j0MrX2haY3HxZU4TdL
uQb+uXKy1p2twkNRtfU7rNN002s1Ab45s+lFz3B9DuWD7MXyR5ovnE+WHUMVOmTCEFVVQZ7vTeaU
0Oc1G5diWArw/wMvwiYorOkhFcjOlqGjFNoXXBBEb4UtZjajd7U9C1tCcqTOYlu45W3t1hR+9ZwO
TZ7ASxa5zcuYGepK2iOxtzEdtIxSaqTcjmBwPlQqJEE0981nN5zUI2MEG4VT0r+NoT9cQQrOX0ub
M7Uh+57xex8Cz5RTHl3FWkygNDZouovaPJkXJePVBEYjWokGHmxTDtdhWCUns1IGaSJmVrTIkcJh
/t8Cg4q8GtCitIFx0ztDCGR7DKtBewDSm9ps50TExLnExm7aLod1m44pI9DMmBNoErNG3kkqzc5k
S4BHiwh7IXtPGWvWf20vZJ498+f7dTz67NtZkx/GtMm23KbyrNHX2oQoGmhC9MQKE3NwXZnarM2k
xPwwCsY+YaKAMFstT4KbTh7gaTd/UOag7tFVpJ+BZg6blo7wTcjOcetY2bgza4zbTq+Laztvzb2X
NO1tndUkrFlkTHBEkOAMKlR1WW4SsTxHFDq1su/CBsWy50/dayt7Y1vQgOT1mSjVbR/2+aJvBh93
hy32/ThZL24UQOEkZm+6dGYi7oQasE/FnS+XsgIMELbCOEwqp+ely+zFNmuELzFUTLRtzvwGaaiO
VjEo/k0jLU4iRUycHZiMZDwMGsF3IdGFh3BKOgFXdBznE33NeUX01V3btSmEc50wixUYaTMg1TLk
jAGZuNiZkwuWus+nre662Yvro1kgYpPJXiYZd0ajc2iJ3dxVvROWi2rCxubjI38aQst46umhXypp
T7edP79+oFTzrezLeCYfuM5bC0QUXk3L+K5Rkf1atl5wbHXcglBEew6uLTnzhMu36qVziCFYqcnJ
ul0TCQsKnGchPBGyrtauV/M7qUzf6oPtU3YGmQPpeAYFutSUG9uQOYswRLlHS8PfR0udEIJEi3Y6
YNSNCDodQ2XdmDh4Xf+nnvpzeK0+Bi9JAosvC5jb6r6Ri6NO7NchllM5p+d1/WkI9QbPXYcGS7F6
jTBoQ5Kcmj4GKUNay9Bsk9EkOQxwrfZjZKVZBcZorhRQeSxKrSbejTjJb3Nu8g9CRzz/tkZSyRyz
DjDPse7nN7iSnQcbrRziisppXzyo+RfNSYHF2tREl8rVRhKknZpm09Ri4Kn08Ea1ePRwq1RXo98x
ah4TPFA0eNFQAbOvx+vU7eODi2H05LgqWWUBb5jG/woJ1KDfgtyvjrLgtpuJ7zw3uaDiUeSRHHwR
lTNrGlEyxLp2F7eVyxEhFjSx3Hw8W0HfvpZGxjFNy8PiMZ1skIclqRZjYJjP+qDrjJ2NSlsJxNbb
0ftv9s5jOXImzbLvMnuUwaGxjQAQWjDIIJncwCiSEA6tgafvE9U9NtU9ymY/tWizqv7zTzICcP/E
veeWBhqsWWFuG5VspN0SKalfLibyjEGWyQ+9znRS2Bu867QS9i7r4eFoEvahEoFLSWa4hFimlGCq
uhEKbhEvR0oQ12DiNDk3ql1EkUalI4qamiYPequVN/TUEyZkIJ/CkvU3DSODb4Ufpc6W+YYprgz0
0Ub6xnzhjrutZOhWoJFjjE7oqRmeVRFW2zSLii10cpIzwFQeRT7kW6k27pth6PGzURMBIgs5fHS6
Nu/VKcz3JpgBiZ68tNZV5WZXtlfLC31vz2zDoEU2ezpClRdK5Tw0qZbMfGoYcBbLFpJmCQg0HpNt
UUjrSqOMtCkCwPg9JiYK/kaibp0VNVBqVfmNYL8Ho1OOJ3uMlk00GfquKImCZb7PTZ4zuyR8UCVo
hK0KaoOeHMkuxaa56gaCXtVZ6fYmJstTKRJny3HBy8VUgPmmike1Cif8iNHcBSlUfZjgVchWBKKI
XtXt4fFwQmnKQGjnSXphNuK8TJOq3mKn75/mVBMnUo3Tfdknw3PPrAXfumLXbMy5ampAiblFlBLd
7wrjNlG+hpoT5gCM/yb1WnixFhqfZYlKNys7cSevx+V2YfQsZ4XEOAUSDLJ3tDPS6rWDUWmhN2SC
PNqs4nauwR19LbFguJDoiYNezcXNK+PeesqWbL7Mk6V/2sgr/DTLO8vXw8q+iV4r4B+JyNx1oyOu
RiRzBIhOdRpn0CLpGHNikJOw7IyhI3SBPwl9lqqKH8G6t22bf/SkbaGisBsGM7YqodM0hXafuDZ8
Ew34Ws8z+RvNs4V1noT2cFbNezLq0VYdq/bLMcrqsc4hNyFnuRBFXbM3KGfOcLybk54R+Vs6ibwy
wiquhO6Of7VWW15qIUEkylBfPBvO/rpKGlISsf0B2NQyxTcNswIRTzBjnsaQJpSoXiOzz33NMitk
5RWOtnwy1INZMIBfkcYXHgxO+g0uM+datTCaO6aUh8wYsoM1dEib9IezGA7RLo1AF8lmLv/EZqN9
sNyT52FAN4c7Ld23US3vIH7H7UhU45E1fIw1EqbkmzEP2jt/DAWZgRZ0N4kSm69dhmul0TVPccrk
D4q87LzwLRyKIQov3TKZfjFXy5EgFlhAjdK/0IsrmzoJQYFmQ3ll3On0K7uabJSK7CMPQ2aHr2ky
xac2NiFj2UNjPatWNlxIa6ZgU9y4/LQW+hZFqOOz0GsYNzrjr0cGvW5Mq0KXKGuiZtTRjiZdMRKH
lCTHOpE8epHUIE5iosOppo2Wr5bVg8zAWq/yFeba+35QczRjISuCKEuybWwD1locw/EpM8OvqXBd
GnJTWG8W58CL2jPWxnNetcyYs2g3O3MR4AfUviABlccmnbMXRHvFWz84hNW2iVNvTIA0bIaYfD87
E7yNVTwx0F43eWn+mEwXOV2WdDnrwxCaDM4UJGaE3+3ssKGZoucxEbTMhvHdIkrykRwzN/iXXfx/
qBL+FSan/2ftBctt21aFgzvIhiuP4/m/ODp09rFzZGjupsgN8tyYBXQ7ox6y4xTZ6jeaUIxY5DUS
qDbUETniHUrfsS6uzGDJoeyRe0Z2m/rulFe7yapL4YU2cKRsTNCGV2RiyxXgZf2vJMXuKXVVY9tQ
JgLHK6fxYhM0t12sWv0zMML95UigvptFx81OfJIeRdn/TSf0v/h1UQToFqI3GJSMe/6zAKRO5cLq
pk+2sdb9jgozMEi8WoMYeiDqUvC/+PmsAMDts/DoOD1vgKkxFTn+nz/2/0lS4DDZRcNDlQM9z1b/
i3MnSUQERGC0NmaMNpOt/IIPYtzOlv1jT2S9id79rJAH//Nv/f8alP8mDJRS/3vK6XNWDp8y+fxX
xuQ//8i/K1A07R+mZfIuWJpuYT572Jr+XYEirH84/5SVQSrVdZQg/6JAcf9hqbowuHf/Q7Ty3wGn
9j9svGsqVmRNB41q/z8BTnXjn6/g/5BH2aqG7kSFWIkv1WEtrv0XCRaEIBsvD4mDGrEGqyZsil30
2ACkqXWuhPqCQsTd9Jx2+7pq1naeaYDQyRgd7HUsO/es81gHFJvJeilhNVqZ8cJazjqO/cAhXyd+
aUG3S6YFPJxSIAKJgHG0MDXiaX5oBYjqUotEo/Nlva7x718tg3D9JTdVyld9o3Zd8iLkghSjBiiW
GRkO4SlxdpBpSrpuJP6BXUONr6fxmGX8BM08HkxlGEiPtcZ1UesLVwcw1nFS+PNWj/dTm9Ut1Ppn
Wz0vea0SjxyCvh9gTOpkpvThPp/dvx2LVFB0ZJbgeMha7p2pQTGQOFC8l2qbqRF44eLJyNLXiJZl
k2QGGuwOP+ODMyZzpq6TcDwOWyBB/NMIlJnMdwZJTZ1GLocTZieGgccoAgk+RnOMfQeJ/aSIZ9MO
yVnu/kRpDwxj/o10dMB67teyOoVuvC3KNBjz8gRc5tbn+YHt9qF2y7s95DUYfec1Sst71do7hETf
egd8bY4F0bOd6T/UN+RtBIM6X7U5Qu4RwrdOp/cwSW4NYCi+ITcHxPg9dc4tHxHOiHNTs9FLpkRf
q1DF6ZUGPxTa4E+ojWP34ay4OUZ/0Yz53hcR7cBrp6AV55i7MIJ5aaAwcOL/IUxIkpTRdADkGe+a
Q+ETK6Mx9FI+Hn7s7ZBXz6Sm7BPGoUiGqViWyvhL8JsFuEbZiyF+lnHmBu38WAtPrAUcSxEMHPDF
9xZ1k+y7TW5qhpeHGXdJKNEuFdamqclwcPlex9pStxpZzJSbhuLFPYrhpkdKYseRV1NVmMvcvRpN
92chNdw2m6ckEs9ZVFGqKsZaxbpiMxsiuhh37UxmEK6H/EH0B82z5AcJ94HW1i28bpiEhycKUZPA
Tpe4ZuJVVXvPapDwqdklAbfQNxj9dh/VhPBkMWwtdqae0lfvJUks8+j4mtPR9mKxiEReeXoS53xU
/CJ1rK5nrpWQjOrZYWmHT6YEUjPQ+gri3bORVNasDmiqjsYD8TKqITbzYlxWeul8OKmNS0iZY6bE
esAUxw2sEkdSolm3sBHgPkMHp02nrUop76SNVJskbx55VdGFAD5+/ofCijA9oi7zijm+urOWEXFl
mP2NbesJjhSZ7m3845SM38a0uRQ5S7jZJjdkIW4DPUlF32m8M21CPz/yvdYUbe6q4YGIjWw46dWE
FI6undk2ocIwEM3EHVamFeFXUBWSb7rqT51qKZP/epslolrrpMG2EcNPJYMWWSJXtePpDnaf9Tfr
O9Nt+7VJUfX41q78g3wnMvx07DJmJYrQa9asv3OLS37UPgt2ix6vApuDKbuo3OD0L3ocsHbcMv/X
NhzlkoRBRsqd4ZnMCLX8fZqYsvU9LS6JOxynSrsVcp62kZ1Kfo+v3oZiQ2zAuHc1+1OMLV6WeJTr
JIk3eDV0r7P5ffo0vs2ZxapRAX/ITG7aCFQ3ntSJySk0Al9AU1YPbxDjgS6WR50FoVgG1uoKMYwL
UR2z3jkby846TETNynE769BKY2u4oTzZtkUCTg2JqTnVVo8wgkOUTedeS2LTwz5IDIoPrrXnFND4
+BOGhEzyiBwUTb2xqJDHlkcpMXIAwU4sSWKQHrFnDFQfseR8n2dwvkiFZ9dLBJbHSaCIq6nNVwpH
SOoUzrkQHPsjMWAhETTjhzqS2lLrBOZ27vgI3XnKRaLt8pCvKIwZElW6c2OJFF/q1pHbiqnxfmYT
5IV6TzOjAu3Hk7Mf+MvqqEnWIxTNiDWWoSZ/0rqF6eU+LQsrLoiNLBzdbWXKb30xaCV4JxMN6G8h
25e4bXmmS7T+sJCGa/jkRoRakNRBfKa6YokBuHbYK07z1jaNlxo4R7tM8dqeKMxIlrjWkkeHyICk
LBi+FGEQ9SlznoXIzaKUYaBvSQpgPSIIGKo3EV+VpztQSjk/M3b+2AzkOQ0RiMhYuyBFPGpImqaF
8MXGGHLPKpfmXFV4GblVPacS0hsUxoX858gYYFfaJRbKPL2g/TilxvijJF6eJpkXyriBtUe8VlQ5
XLtRfHHKnBF0T8JZlGsbG4qpqRZMNyfxAzzHJF4U6ZrIeJYKpjueascc/HGtBW2fbmocHUkakrrm
FFDNmeEABcQEwmQD3q3suebYEzbO9BXz+zeEI3lTNJInF+GPyQvVZ1f43ZEOo7XN7DWMNQuW7QgA
VX/qsPkUfQV9cCmyrVElLzS5vnBhQRUJ80dBB45fCNBPnBh/ixivYdoZRNdq5rqym89lIcGd2RaL
C+szImkhsAFYVmxp1mGnEDVXDRvYNDD+MlVucgstY0N64FAOytp8WO1CGzUXid9kLzr1oRnfDK01
nhbnzlGLPYlZJ6t1N6MM4V01LDP2wUt068UqiNng8bUkp3FLEMKG6BWG7q7jaVmYs5BqUmJdZtaX
Ia288tBKMX+1PDnAwJu65VebsxPpFVy0+E2l/bAxcQilAgFgUjMnb3oSqph5eh32v1VVRfNhqEO8
IcSrrSumYfS4GEnot8gTi1mkdM7eUQmWn1Tx0qSISjXEAVGOzi1kdjdkYXO2h+kltFKx4ncnFciB
O4dTMKvJ/Endn54cQq/Ih5CnJ2GWq34gD8Rxik/3miz1ntQ3DysQJVpbffeJaa7tBktO0Y1fj0ic
tYLoKoh58xt1+lFr0932AOUuuWny6HYDS8wIa/MSh0yAK3VjZLkDmU3yAi1nRDTQFDON6B7isFeG
w7a076vxROA9siQ8Cm0RnZXKWOuMaslJa9jHHOLIvFTmBCePx0Qh9fRELuFb5s7NblGJIMtqFy1g
a74wcPMU0V9jIKtS4UN9nd085aOdvQXF0JBo6bYS3YftNj/D8LAu2joMzIgjIklKVK+t2DD5+tIS
liSj2wGsLhRIYoKXeiG7wDPHlngmsufXhA5yAEYLuzkL03o8fqvY2uCs2YcpNH8XZGyk3pwXy7hP
UQusOcdmk7QLJOi65UqDfenKeiMT7ijd/dRKu/A0l8xPy34iYzVd4+zJXERd+Ij8NgKkrifIUl37
ybCo9Jz2q+X1++AEAmcYv4bubUb/I/QPUuozkkgM50KZmzKK1OKPun/pjFM8fwO0M81LmV2/UuMr
zT5x6I7NdcnVtc6xkaSbTqxRQq+7ioIuhRFRfw6UOcjCVqn2XUWvFWkbwvLH7KfWdqO4qA4OOGZg
gcDhzfaWLCFvAvFXkKvTjwc148FhbYD+YaVGhDA29nWJnY2i10HJzEqXtwZMYocjs6z0U5Y1BMfN
W3s0dzH+uNF9V6qBUuucMorh30FiIb8trT6Ckha7X4b6oesBKB9asmOGmUyqwQlMrQ461g52+tnN
TGdApBMZ6CM6XKskHVviQ0evHW7s6CuF5zeKDwXll9s+uSaw5YS6q/xy1FPtDttaXOrbqENx76Zr
z75wqC8q+4kGAR2R2kGHw87O70yz1gy9MLQPazcPFvVtYJjU5ObaUuIb31SA6MwrInnqM+UxEFkH
C1xJ7Twi305Jv5bczI/rAcNqfreBngp0T479XsAbHWOofHlQV78qSzry525ggwPdany3QGLDRU95
kxWsWZr2kINgZP2wz8jDLLpllywUFRR5MTZ1By19oQLTDueVpVyTlPpnfq5vGvF/V+O3pIsbsJl7
6XfFOEGTfgdukTlXfyR6B8IZzm5YQoS3WLOn2UGFtgNHHJKJfkfS1moYOZnuITj0+lH16YT0WF6D
EdryuLqOJNuGH0gEkhsRfZQqWb9pJZG8K/gAU+uX5PumR+epeCdjlZk9Yns3vER4akmTTCjkik25
+FLdDsqnYDGmnlHVORpbnXXdBulutA4St3KZ7gBEitZ3cidQ7N2AV7N8HTKKyNNA9Um1gpmR9mMV
Ur+pEFHjyzifdNR0iY1Kc5+Px5rPySj2Qw1cAKE8Hz6KyRMFAVv/DhWcdQBlnX/ysDSBM9zN6oWj
tckCds2kNNeS7eO2ir2Bm8GznkK5z2J0tO0X5vAsCwgmKOSxJwMVDv4SOMtFzfZLtIGqEWmbhmsa
IkX9EyE/Nf4C32ZLmHZk461w9cfKJUQy2WO23SU36keI9/myZmcULf4S+411W7QViM/JIdxdHptj
/Qm8A1vpc3YdLoiOmj8crNBvIGuyUUN8D1ObQyKa16FzQJFjmtuaDC4bIzSH2QqjvFIS6uVz8rpL
wHEdWz6rU41PyzOewASMdbeCxGE8ULYnu95iRLXtjZVureLQsv6gxjWDOd2Vsz/LvRnu08HlnvZG
sQnFXrU5quhf6mWb199j+ZP+qS4lq5LaU8kkv86MkO9IffTihXfEV5rt0DL9Br53AkcrNLILD7n7
rGakOmF0VCNPanseq7r9kmIzkrhQ/kCCWXF2ECCRPeshst/iF3tlMz9+qqV9z4x4lWt7njrZHQ1Q
nOGyldmzJjaZtuJB7K6ga5DQ9B9ty9yA3ijg+eMVjbt3nrOGcPd0h5jxQTT2jPzAID8vwGcYgcJP
UyBn2tnOhsSHZFkn9TqdnvMzHFpQ77N8Xnq2ttd2BP196E0aQvaODBNJft6w/XUv5neSsIxYIUDL
VyYFDmiSgJ62UzxK+KLxbeFZ4An0m/P4vxzwf6LQV5G/meCB1+UnphuAE07ul+rOQbzxLXPPzf/I
RzzFmpReqKf6NZvO0SsCQgAG7h59LwuQCOcMeBGoAo9AahQi4AXWmbOdlD0ec6K1rf6T9xwKszP5
cQsK+CKw/zRbuweXssNdZGEhJZSTgOV5ZTsXUmqTZgWpufju8huBgk3qa/GlEbDovMdsOPLIuaT9
rql73hmdJL+cHeVrToXfBCqFq6CReVhG69HjB9SB9RFBoJOz5Tl8+8kuao9Wce6AtxNqsNEwSrSe
i7ZecLhP7ZOJML0LZBQkLlu6PKDIcNGKJOvyzK/Gd0tipgIcF/ykFUCvQNlm9cex3JTVAbk68I5N
qtyRtzNUo3Admj3QZdX1Z/MpsYmFR7K36fRrzq8deXmxd+G6qEH+yRcnq0OlreygXI2+vEVgXB1P
mXH4bpZ2G1IeLdhQfN7+SHmu+Inn8Dx3WLiVkx2zVqQN9ex2G3NYFBtLIzRlv7iEfL+6zo7X3UIR
Ik7OsJWbUvpuCW8Xg/VhVG6CszpObjw/dWpBI7pmKVXpRAjDq6a9OOTCgoyII2fXvnZ8lpqny6Oh
bVTug3jTFj7ecAn6pT9yQ/CSMoeQ7CE6hPJ7Q3rNH9U6y49aD7L5Fd84ev8BhuFG50Rp0Sh4ivqc
Q7ouN2g+oQIvSBQaBnqKzxdiv5UluXYcqZxlrKhhhnjmVm8P/Lfs2Y4vQ4oOLmCy1nLHAJPORYAK
YwRbO+4lxZWBTA20y5rBSWYQWEGnf6hNb2ASAHiJPIaHiH81fmi/FsUTAp3OK4dT3l3iiyvWDUMt
St41ckVeKSoJrOP0CSadrR3k7g8bsSx9bli1lv6ADp6lJAo5Fitv0qbC1VcszxV9K2DJQNM/wb22
JZl0Put2fndFuUydT1XUih0399wGwvoxTT8dNnB7+HjzyRPOKuDWjZ/S+NqogVpuULI/tGRGueHg
RUzcXaW2c+BkIcw5z6YHGVqv/dxP+aVdFKarUnmrFzY8F03dIjdbMI9Eh9T4HVDt6Ps8285m4Aqv
FU9F7JfiiQqdYtcD/pEYG14zhTRchSR0nIi514bP3D3wgDPUP6xaiDLxptgDg2x3exVwb3ng8lW4
/uyDG57G4bPGcwFdPPYUUiDfUnksF/7/wdDsXOci30L1yeuABbV+v+wKIuf8sjw/2kprOZnWlixh
6oBhOvBro9BTxU7p983M8bnRUzSHIFhomdfTN69i9YgowaOTB1Z6VuJAr/zpzXIOBlEsL4/cjGbX
YiNL72IOyjbQcA9CVu7QaH+x9NZ5uyzGaBDykaVSbUNvfykl6t2d1YA62Wihz43N7T0Od6EESURQ
HuUmwrGAX6lvgsnZUNCU/BWkQxu8AX6cBkTzuvmJgEcGKEh2lk0HYLoizgZuw6knXZFBjnEX7fqL
kZ++0Pevs2/uXNUFokNdv+boYTcrmH/l6+mYvTCF4XTiveGi5Q2hQhDim63UuhjP0XyqtBtVLLSL
ZyU6kmWE7BcZ4aYwt4Jw2P7NinZfjUOzuR4u8Tj5NaM/PEqM8y8gdwfzYjnHytjWH2r03E4rQCRW
fTcwy7TPMX+5vCz6XTPPoMUlhxeTU3/W9451YBxDufYtavJrtpZ7pryiNsmqFRe0NW55cZLhQnyi
8zfiJK7/apyoYtefqsD4oDwhLxPii9Ef+XpD4nwOjXlMl4PebSP9VNA8ajtDOed05Qw1q0Np7PHh
QWvZVoy0oiM6M8GnnEEWfFaIxdYBOfg8I+b8BhVe7/az4udWwIC9z+jH6Npgs/h8orZL/O2aHe/y
zxKqgSDCgZdX8YpsQSZw23zx45zkKL/gH+M+GVYSri2ZHHiTwWmtFGA04tV00cx5hK/zHA+Ak+Bb
cvHv+4II+C1Ov+TVIKcdjwLr69y323cqW/4pfpj8xg3dDGug8RlZjpKlxspVGGY9vu9KrDT+BJjv
s/YKJXw6Dp4cPR635puicxIkCic9O/7c+EJdsRrFntLRZWyWMRNfWvWi6oDKcy0QxkU1vJCBE2EA
2Uvxz4rEaW/J5zzz+fDd3cJdfzMKLym88TV+519GrjUWHHjYn3ZF0NJKRUgkVyhmXhk876FWMKPj
TkzDS322vxcASrcwWU9MP01v7r3Mm+9km5CLOZ8pGWkyyk1VpY8LZKq2VnlQ0D1O9kQneBOcIWx9
KXndIBqynY1ysexHLy/RfxnlDo3yOkwQnq5Mu/P7Dvxh1mi7CfMjn1iMioR4dJ15VyHA1WK3O6E4
5ri/aikBQjmCQhrE3n3MhdtlV5kWcS7GnfoLq4XYtbTA7so6uajt3/XxOVx2clnz5bmGj0goED8Z
kAnE/L52QtKWvGKqXGRA8VQ4G42qtgJn9jgxcsKDsoA2XEMm/p4mt/RP6CBWXUOz44cbi8eT+eDh
9YiG16SiWyRhxdlOJwMIlkZN1nqp7YBROtLTXc6aNW7CtkbadBnqk/u8OI8fySEnCWhOdR0jY51q
mEDxcqXDsz28lcwbzUXb2tovruuNhnINP6BX93cBrv9V17/dCbCVyqEHzX3Z4p7dzg3+FXGY4fIY
F2e+LckGntDT0oLz3EfqKeWJgo0DH4lBCpt3B9pn8esAa8Jkvao7ZV86IRB/tvE2BkqTXUaU5TtP
nfpV36BWUIZj7TTnMOadJTs7QnCslmvCMvrpTwpIz1yRbDeLr949j6P9Ui/DoaRXDVXKyEuTHWsK
DYuYJybPunhScVjoeGJHNfGeE5RV/brD79TXC2Qm4dkixNpwAHlIVuqwI430GNXpRTQoUU24PFNz
w92Of3BnclgjLVgNgNQYbSDlpRaIgvIcRauHqHu6qZ20dxDFiKLsdoCBxraAyVEspLRRUZoFY51G
wjPSp1msVK3/DUXbBNl061y1C7I6vCV5/jprTMJMU3l34z9dFhYUOa5yVCOKbcruxmK/wLYDoy3i
u3VaFD3ZyoO5nzprp1nsYSMlP1XLKI+1QUUzajhcrVSrNmOS/mqVbgcuSe7Wj8tZW6XaQ55I/q54
+CiS6ady8sPQ9Neyb7dKGt+72SqwE6fNupg/IoNLXSJ8TJEpLRw8ZR9x4tQfWcdqhrOQKlardjXz
S8b8j/LHyg+QwoSi39Ok0rZLvCg898NCYFTmM+AzDyS/o6qaZbou54odT/J3MCWHppnepZWZvp7G
3CVkJxla/mxp0RVxRpPWdzuFO6xj2+5PXf9u6vm17wkxLxeSkZhMImXVNqR1X0VJai3w7A11IhnE
caEEvbTbNV4PFMIR29aucPdVbjFcDAXrZQs9nBHSfiY2x3xdUkRJOInYSDP0dtdw6FzfHvAVpSEE
gNylFna5rZ2p2Grye8wtkLV8EizJ+t+4JOUhMZ/aWCSejiOBR4/xSCvvmU7F1BEK39VjsRKm3C61
/Vfio0KiExH7lUXsS9G0jWiuBoFpHWM7Ssssxq+UOfe0YoJaFw6wNUokQHXkg6N73ahmssFWi+zw
hmd1xxJhprfOd7gQLaqu+M2NsYNNLI/oE1H+6l2DLDEf9r2WvgmbXDE0g4RioZzyXIu1gYbGng2O
+mK2BuV3bxpsl5rz4v6pdPM772CoGxkdmY/A7ejqzL0VFnMrt2IEWqQjWQ76h5Dm3wyZ4qph7M7S
pvpYEgBjtQtboAxLXi8N22o1POkGxKKHzFnJWLoqpu7Hj3pN177MqNvmKWzSHoXdP/MKLeQTK5Ey
zy7idGERkBJgzazaITcni+Wr0Mt7Yjn+6BiIvmYbIMSEFiqKe1q5kAFr6TLtK9tXR0K/LEtuDIal
VZfH+9oi+04oPM6j8zo6dAtuw2tW9+af0SGuSVe/VHwj6FRpK0tlJ7uRNgjj8MKCJygyBZqbk5K4
aIl7dLUUIgKLSVJrDOwMNCa2eJ24HlP14JhKTibQUgUhHnhThsyG8/knazJop53cp46tBVLYM269
/EdmogjsB3tNa+F0DUTTNCU2ELKwGaA5ionFg/hrrL3Ui+HDcPMOr93BiBP2gbD9uZuOed9B0Oqy
IhjH6Wg+fnd7aj6WPPTthgwErWxpPrjm5JC/2r35DBIuiFwu+9Ii9W5ME68no0WLbY3s6Pm3r+ne
XUnUpf1Aqo6FwfGHASDiwwpRKijsH/DLX60Yzqu55B+tctdKueWQ+7WSZifimsauJM2tdjnZxUAH
FmU624Z0087Ry9RQJjcpCFScoVFkkT1DOJXRAsByJ+KZmUoH2ThcHcSa08CQSdoMerm4k8x2tvqT
SDLM6dYF8wtOExKcgnDmRxqaydfddGdFRLZ3Yv6a02QzmjmEC2aA4DEYpczybLfTr2Fzc3RG5Ld9
e0Mjd2iwVHqzSOoASsG7BejNZaUfztZrp/lGgkpCTpT6leQkiVnor+TIqIm3cGUNWY5glWmxbTuB
3l/DzKj9OH7MgdBN4v1hMT/Pb6GhXCFUvYfp1AKJJK9cLams3VMZqiH1WNt4RImSYtNoCVPz5Fg4
kvmOwOgJqWw9NC12rorCIm5WoVcDQ8b7R0Y6tY8Zv5v249QWILfUqrkvc0ncorNSJ/ms6HNJa89g
V+8lb7vpcKriWkxr7kDNGi9LCCLFGYtXyJvVPpqL17YkR8hhTNMbZUAwKXgXvBVQEQauVvXsWCw0
dJHooCaYvONeVuvlQYudO8IctWfFVT46ileNrjukJOgTfS9rB/qIJFGs6S6jLv7EXf+J02qfqu3W
nKiHcsMfdMgcjpEeK5VNrf5GxNUta2Ldh16B8XBy0k2OANkmV76aio9eMpREsrEf0/aKtxg9bt15
aVXdY2n+fDpq8SGamS2V+FMgCaY1R2CfVvJtkrT8RSW9YsBTbVCoQYei3ZI021ZZb+BxmtvpKZx1
QmVhx1EsvSRqkR2BFr5zhSy+opdfOI/v5Hgq+745xV2Y8X0SXxvmuE8tlW2zYUYOy3fyQQBgEU0O
rNcdiiPp6rbvzh+9Zpc+nHJGcGaz7ce880wnv/SL4umlkKgd3a+iy8wty9sygbpbjs33HI4dJ/dA
D50+s4d8Gufo25YRWvuM+V6tMdhFxA+Vx7ZWhb58w9B1HkttL4+zfof397URUuzEgGoWmoBC1up0
rlIAv/lwkVwY6KS5SaOFOwAS8dE1q+9pDHdNifBJq5lj5dFwBsdA1huvj2HEzQ7AElPTpr7CBb4u
muZpWJxWpq4pm6ik2+nxhvD8rqJ27tZ2KbYJfVLeOMPKWUwUEfa0HcIY9ltO3uAYonbh/ZqNa62F
Kp085LxCeRp0Hatc9RZFy18kFRoLFhYW6KqcjMi6WtbrGifPemHNYwmUP1nH1qPOnlHPMCIBeLQa
XPsTpbPhKdHIWI94V5O0VdAHbsDS/Zip9s9ohqgQ+E3q9WCzDlSTRXoWdhXCAkbSWGEDb3MTDyKw
xRc3ekipK0LMYsiEkEc/a8RFWGAZVLcz4JGlpWVqmeW2ecgKndNtChOCuooZuuRQvGa2qm814AMI
YqNgUsrzkpTck/W3iqfA55of12gG34zGOMSpxapEwCjoRNdDAXKPNVfa1iwaElHHgghFJIOPeo29
TeJ6KXyAdYi8tFbCe+8cysghQjS7LTWx4o2D6MSOtfXUVRgniYmzDeLOlv6x6H1oRWN7YzBpzli8
QJv6yIqf3MIqOeW7qL7HkB52Sk2anpZVKAOVV1sys1Q1UqbABy6gOc1ujZqGgNic+yttN2nP6C+a
tqWbFesxTsBjwCSiSmM5N89xtMGP3Fu5RxzcNkrw3ami9TRV/3ToeyFBJD5sYVZQGKZ5VZ2RFcoY
RGMBdyV+d0WtgGSMfipiOqnZdZUFotH7BcM+RaGpOZoPfPMiqZb0zr2GTn+13UiwC3k35oxY1HCg
szTAblXWue5U5hVpba9c4gkYt/4bd2eyHLmRZdF/6T1kjhlY9CYCgZg4TzlsYMwUiXme8fV9kJK1
SDCaUalll8msrCRVegBwONzfu/fcqml+6Ld223KSCeunKdAl2oeYzXHYRAqe2kGhZy4iN5p2qo5B
qBuabzhS+BUetIeI9l9dyt3O1MvNCHXaU6vHbqgvwD1+i0lO6w3443X7Zyk1m96j2J8dm4xqbKlR
KfH17qlpc9IwdSrTfvlVtdhNTrFChJnxtdA79Dw0TUvKt+jPCspwHmaDjk83qBt3DPFd+Ji3UUJB
GAWZYde8elHVk5WkqZd51mZrldBidsIR77uk7IvgWz99xT8MMMZD7FXET0F2BH5z64+g0X0scysw
mEAGLHVf6vMnHsqDK+F5AU1AOzg0xLpj5xpnNQEKPi5aaZoecI1dxIPdOHLB4TkKte+DYWz0UGlp
0haY/WFRdaos0JuNW9Gq9y1oynSCDVun1PrbsCS2o34sUqgPCke2RqNZhBXW1TaJSoSJlRH7pEnF
F2sgRgRpFRMihTvrj7dYgI19YbWOLmiuVKV1LMvEo9GCtzSnGFQMnKD7nsOEHe4UY1C3qpw5ePSj
KxL9+FYFaLYl2jC6Oh46qa0uyGzAMWhKJPtqxi7FX+Q0fBmcuhp+NqXpbZEBZ/SdbLo0aVEfMUxx
LIPvAvxoejFmV6Nn6pjGFWknVcnz1BW2o/blJpa8vTA63RUy0cFgpyu0edzrsvJIugv06jgOUu0i
1r9ou6C8xvvNsUJtA8oQQXtceQgNOZ9BuhBDCV3XNI9xk91p+YTRoy42GgBwQa7PDo70fA6/rOWJ
CqvfPSM8hKdSh8MuaAt2Cr3UrGsD/jfHWjfrY/PCB1wBOT6+0doIAhNVOgt8aRyK+mBnIYIso6em
kuvbBhWuVAb+oWxptVnGT2B+/iHp8YFEo3WUZU4hgQ7KQh+x/+jTdG+nve0OPhvugCV9XeBBQnlb
7zq1JERw0BpsRBTaFHDxd4HNWSsKQnFAktYmjz5gfV8bIo52+gQg1Oo2XR4FO59SRt4X2p1BxuEO
2TEZ353qZGYmXar+aLs4CrFVh5x/dOzMriX0nVDRdeYKsqloihPkxMomt81rT6XDTyN8a8bgrIGh
rDmHcjTOQ6AvOXu9mhwDXvaIw5aibn8NkQ125eoh7UgOj6qbxheSqk2UX0EnRDGY77rOhm1Sy9/7
QgELV5evjTfcIdCEqN3zWYr0tHPlIgZwm+Q46yb6WDKkB95KFivFAIyF7Smmo4OaTFSbTtTjHnLf
IR6Fvc/Mas9aWR6NFhZ6O+rrzEJ7WJgFW50E57HRWc+lByAdLIrnhgVawN6v12AP9PUkm2QqTH13
YSqENBrkjZhSSkWwLy9RZisUZZp8r3bxs5VSvo3l1N/AqOoFYdqS6Md9nntX0K9pRcZVBMoE4nOX
IIUiw/7CTAOgcH2yz+fzWDdLcMdGRchafpcGhA9jH2XoE0f2I4on79I+IJ+ejKu4FrkTEoPq6kUG
H3u0EPASgEjoJG00wEzmg075IDUhHZha81y34bbsCeFtJePZUClHZIr2rCJHSCs0Y7UR9tekIwHA
9quGW5RtOznWsAwRllqpLf1ryktJOtJFJh1XNSnxdvwJO9zIOSZVi78Xqg/jILr7MBt26PTZtULx
4tUpX82R7nltvioo0nca8eMQEYnfa34Ykv3FTqkTJoo1oqtWH2AwYe5L3bjPtoUmzKM++AfWSNI9
gvDATURfUOY48az+ocqMZosA67pFJCD8CD1J03+tStgEigliI9XMhjxFbjt7FbRGZHhU8UXnxaTh
gTOjFzW9GhZYs6AZYuqNbJxw2LxCvqZNyaLn+vVeI4RRqzWYxygJNz6I3qnh9xKQkkJvR//f2e2u
qXp/HxYHlb3/WjXyA9zViWIBBbFwoNKQaYeioJmX9H4JPxutnmGSm8EP9mARXcPL4hxtVj+xZeGT
tlXqHBGEFisg+wtL3XyQEZlTZ5oLEJFGIiUQvwZUJFFp9nvJ3kqeeeSAXK0m9WhqUIPsFGhlY9Mh
AaTJ+UgO6O3UpbY2J7q8StjQQkcq3GBrn+haG3beXVv+QAuFxmqlMbVsTHtZRkDxqCdfai/ZQZKP
RBs5SUoMZyLRIbC75GaSUJ6Flf7FoFbBVsvYWQB45IAvt0FfzGtqb4fPGUMXNy0vWjKLvQuRti9G
KOC/bfoyjfn5I4cVr762e2+8TrZpWgNKS4HeUzcdgattwBA3CFcAuOfs0yj2W4hfwGRdJCV8+VYl
TRHFpNST4VtKxd63Gt3VgL+rPdKzOEPTXRvBvqG0Z9IenKy23OkzqqUUybQxUkshEdJSEPzZ6Izr
ydX9Cg1Kr1HBwIK+IfmipG2YQEwZpkPmv7S1nz7xMdvKoOxXZmbM2kOR7XTOqUqS67skoB9pZpxK
o5nQaPa3nTw8ZOHk39pWd8sfjUpYVnwaePUXvvv+Q0uV3IOXwpc5s33y06UpW4uEZmUy0Bu1goEk
FubBUQgv2RY1i0Qjwn01dtn9kLvYELIbk2waSj2Yzc32K7GDMc11P9h0Gl280pO6lazVX3oAZQgn
IyKFRaGBFGqqTURexcqrNBT+BRI4jAPsDRVEPpK1lgiIQj1PRogafAtNA0VXJT0HLdNUdER3JKqG
YRDQy0SgISasTamwmbRyGyWBvNXT2kAuwlfCC9k46BUTIwxbpzN7sn59HLAmFMWSg3oTDkepqLfI
xhG3JkPthvyUxDQ14FWEQuUjoUt5eleZnkb5EfGqPg5fTFzrW1oH4lHCaXmpBdywMKymraGm4wVR
y6spTLF7SIiBk3Sq94lFVyGwMb2g//b+StP6LcvXQ57y15Ik/J+RieeBfuYAX4lFacAb/z3wTPl9
9z82v4i/t+1LNd691G3S/CIhQ0ae/83/9B/+zQ1+GAu4wT/zNkPNeffih/kCHYwB6hOvF7/1ndHr
l2Hq5blu/vu/NOUP1STdlfSqGSesmv+LGlb1P8jiNMic1XSLM5uKYy+j1BH893+p5h8qgfGaaasC
uDinmn9Qw/x5sjz/I0PWFJxe8u+ghomOwH34xumlaDaWMTyYZAGCwpbVRRKeJ4MkCgv4QJrphcM6
8L16k8WyNqLAEb225XtebcOQJLJmtIWD29TYC3WE8xP79lCkq8SokxqTkmLcWrrSX4axru0mG7KB
FcfioAoSZyHRk9VAE6NE0RlX/iwvKsPxMa9678G3POPOjCSsCUpRUwfzJQr+RdJO96kyts+FxS5u
nfoJ1u9QCvQvZlTG97zTOEe8WoXS6NkhLRUziKx9mxqldwuQJh9y9s9B9CXGSUDErC9FarqrjRQE
xmXd+n3ysy+TwrReeZhdjKyxpEZ3b0WWTfnMFrYWb1ozBTC5GgVy4tdc8ZQtcdUTxm7Zvs8sD7Fg
FQc6tjI7RqlgKUZ5maeKOl1ZY5nUx16QyoTsqkBM1I3sAa+7qkRiTEFWOjRQRfX7fkwB7sBB6ywf
TRR1xusyTsf2yldRmPv1oIKvDMJgLbq8Cp7Zm6ZUkdC7Z/FTLCeS9mc6lBLne73B7JEGGJf3ox/6
kP0BD0U0iWHj2G4Z+fmF5ifZc4vtHUzhUOPBC/KOL54ZJF/rIUg3MnAZR+N8OFfpcuUo4kE4UE1U
mqVq/WRPU/CzyAvI0TiSsNAmOtYOgb4f5Fi3iUe4SHUl5bdtGfXFJR8V6dkqCjCKNqAbdCne8Mhc
KNE4JBwfWbO75jYKK3QwUt0T6WkrhPjeY+TJVfK/ddX/GkGL3HPgqtdTSJFcA6/BHsyMf+oUWNd8
YEOWekz+FLc8BMC+41vYLLS0SLZ0stKLPIsSzmLY+oQP06cerOmOpzuL+aOExCsDF909pxADWHUf
Rc2hzONrAAzkxZiB9AOMgfekyCoMF7ODBnNr96mPrtQuRXUZViFtIdVLssehL0xiSceG7o5oFCFD
u8qDeD9FZiKDCcO9wkY3sBUkX2oRHbTSlMfHSQd++aoTTjte+EUXldeyGpi8YX6pxKiEa7BnnEwv
a82L93Y0RV+zum2DP0FKBiY7BQmH5aSEIw4OxWfXz2ulXfr8xDv20pYGV1vt6YxVPpSxpniKqfO7
ttTUW6b7cASkK90laaJ/0YvG50gtGdUr4eKKTYs0QcdRFLK+kYLBeyjVRr1NUl6TddhLaAM8QyWE
PhdCO1DKK39knF7DO73RaWPZ5CQ6dW6jnsfK5r3CuUtuQ8iIHBbhJK5anJqv0oShhfqaRu+nBCSh
Z75276vY6EfIOrfxJKOqMgQabKsjO6XvUVIhgB9xUAMd4viPXDQzm9dCqi23w4rTzB1K397DaPPo
uEJnw1UEZZvek0iD+4ngAin1dhU+gS+QeutjXlJQN9Ry/IoJrjl2aaDvdIX63yBUibIXXPYrqRvQ
ajHVXCXAIL2G2zPeGnInHgs5gtbW5fnwpBVyeqiGxn7Ct5EdcdYjv4AeVoUcQkVOprzaG8M+tkJz
p9URh7zYjhAX9QbgFwWxqmFkN55gnwCpJcB/riHxT2wiTUoPTkrZ9+Any5L+dCJtDTtCHccBq7jl
YwN6EBDicKMj0cdCAXMmkZW1mWjGYawsDLuNXu8gRzUZXGz9uUkryYGiHbz4kpZB4p2A7MTsDaDJ
fOvGZrosNdWm24TNMGpr2m0Tq7sXD/QGOy+HiNF8pdWSXiVaX+iUw9CkitEmmgl6FA0I9kcBZ51E
Q/xiG6irq7L9ZiaQDjoiAmvPfMpGgMVd1hpHzpQ/ppCiuNmRz9LEt7riXWo9vje5Vx+7um83VT0Z
68oar/wQly73nlCjXnuNCgMR00hkikStWAPjBr9VvTcSfFaGKL6FeW8ipSme6UNOq9ymMQJz57vU
NuMaIPGfcmiwf260K/hwD2Rp/ugrWsBpCPXAH+WrzPequ7zJO+4jyoAMkNvGSmWE2AqUsr4rn0Ah
AfCSUw8BVueRn4Zhkh/1kljmT/qq0In7qDuo/IQfYWqmGIO15ikIkU4lFZWlPNcfzD4aL8sk0oGY
cCpT8FRdlFGdfisxQGG7kRV551Ue3oNCIoGO7v2U79tGyo8URcROr7Noq5gVxEsZGJ9hj/0BpY58
UKRM61dVGTcA/4KRBV1BBgPo+Z4kHPbRdIA2IuqHhw4SEIPmiOtzq7uv5BTJnIfyr4h8mpwmXkLD
T64Sid3y0BFTlKvekc5Y/wiEjENfnxLlpqbFT3M0UcuYI10liOoXnp8N+CXofiZqJdhuakgwIw1f
G+NfSXVmOTYMpLVl6vEm7It7b5TuBj1VaKIY/XOZ42FrRJXf9JpMu8yWEN3VNDmDdHruio4Geds0
qxHc83UeN2JL1yfhJfPVzRBjVIh7bExgZiQwIwJ2Elo70DCVE4aWeqyS4ZUyCJ7RYczWsWXLh1RE
5tozcrblkm7uJQ03XB2jg0lztb7sVPs7gJGjSuNi1/AHwjTn+alsU5IBlldBKVT1vR+lPKHHk9As
+h18n9y8x9+OhTk3nmkBfyt79d4e1JRKWkN0maLlh64KTHiiHbKmCIejpmfdBduWnPyrzNwBTEnJ
EWg8GzkJqQfY2GzpZ1r1P4cB4ZbX0TLOUv9LpAmk/T0qczMeDlOeUkMt+8iFwfpDJ1Piwersao9X
vFlx/xASJXr4w2qRhciNht9qkJywxW+jFtJN0xSPWREU14XJAa7MiegFHY8CQdWOES7/K4qyeKQE
vf4mrq71GUYDSoi8nokPFNXUa8M01aOn1K+Z4YcvYgbL1nZ6SM2+4ZGq0tVIKWWtdAX9bH/S9l4r
d9Cm62tzoIebDpNjBCjYGrYVs3gD9a5vtMADelxWZGRFHQoy+lcX/SggIKOR0bCPOzlc/lUaj7eF
igTGoErojMLaFVjmnQwIoFlX1/WILiZADJEnPURW+YH9cHWI0rJsqQhq7FCT5qadM0PBZlwXU+aB
GShFedkX1sHWhId3Tf6ZptZ93Fuv3M6vsT8zzaN4q/kddRP9zmhKxcGheOMrWX3hxezldJumMAlu
V1lW48ILSSRr++o73YO7xgNCRBvxG2Dvi0lIN0otQV+TqSbUNDfpEHyrKzQsFLU5TBb2TeYF1746
IKn3wZqpRfaQhCHcHYLK4pHH2+fBne4B0pk0AEPeoGEFKfTrEJRBa5ka6k7EQPjy8M5JbEgDH9CQ
CMs7eEX6eoAcqNLx9VWqQV5tkbxKC8nrpqcKjM1qHNGVSh69Ydvuv1mpIjlsSnxX00vAWKX+kJVt
ymQWd2FMyBPV/++Wj/HaIj2DfXkUObmcfRVycNlkNR2gfNZG+fywSP7hZ95rgB+30NV9aoTFVecj
9Zt89d40cDhbyjRHZ6rlNqzQ9qgFsWC9lOCmKcPhMiaZYOOX2FcisvdSq701JWIK2gGRpIWOAdvo
hDYXJsQqGVVlVQf0doNy+ILFkS5TqXAcLsKjJclfM2GXmyFswVBmWDISdBprqYGcPCohZwGqEdHa
18qR1FcUvJibCFHNfBmPC3mlcs92kfAKypQorfbENIpDGwHEtKkp0Gyg56oOoNsGuYjWkVEVG9NT
rsqWwImhAT064AZdE8iLTLui8tUaqrfz4MStbdWG5QboHGuXcaGXdKQ7LbuzNURXcmLcU8Sia1cc
A2VSnRTFkuIRRQnMd9VaWXCQZYoeClzItT1q93DefdpHZlmUa9AwOoVsttUrcirbDSlXxndJ2KNT
ioCXvk0FEzhRJhmpaGQlTwP4o72Z91jLhFRjBCzIOg2sGraQEfU9XihQBxgO21Z8NwrCN0byGegU
lkMIKqO1JbFrOphqqzrvhqcM4gh2Of4f7LP8FjSjWsZoQhMt+tapAkOKBx8MvC/iXMFtrSqp3vZ+
1xPfYpveVUi1/TksR6w+9lTcVIVVfYUK2t4rtVW9JuCPCrjTPiIQ2UM2RWshuI1za/oRlZN5jzCu
GlZRVNMvJmZ2P+9i7+LS1h/lQR+ecqu1Dl0h0os60r1rTeAOnBBZEcvetVBItI63HBQVtyYI2NpE
YmieKZoWJH/KKoHlGuYdN+zlaaZOYd9cl9x00tk6WLsOewrbXGtdyIEAvihchaTQH4KRVYgOL8Fl
6chMWBUmUK9tFcbiNWIRZezB1A3AdVmPqUd4NCm6VugvvD/jZRwM6DSnwfQwabIdUHJLghaCp4t4
iNbN4ffiXpVkNsszBV9InmsZ+vMQdPkmq3IPSknR3jVWd0WwgH5fge87qlJqUZ8vR5rNc+2OhmxV
NSg3JD/D8dk197JeUE4rVC/6YvtolDQQWdOqbi1K8HJjhI/qlLTjNpYADewECDRiAmG/ZI5c1Zjp
I+KK2DjWLMIbGxRmtDYpSdNbLsyX1JOrn15R4dh4U5M5wZ2S32ermwqqWctQbUGPSxgq6ClKIW+S
uKwaZUXrwV81Lo2t7IonjHtHr1+BE9wWm2YjcJk65ouykxyMcDdnRn/PX/owurngL8mm7uftaBrr
7KK+0r9irLj0HET61Xrato7mKg4Vf9e7Ci4hr5wZe1nkWVy5uSjytJEpw+ljbOuyYnT2zEfED/pV
eNFt8BNuqnWF6+WYHz8fl9LWu9oSw9qKqmoUrCwhLHWOlntzw7tGkRUrtAmxVV+agfwE/7IcjXMX
9z6H79eNpZUCrUgWDGeYi1ESIL14xkPOxI7sGs+k0znhFhb1FQrRFXqel7P58O+JXh9HnH/Rm+ui
lAYFwWDEaE9K4hqR6mZ01U18bZ1jh514cLZCGLww0BBqjPx+JBtKPQg5tqmImR37gvafyx6M/HAi
+Niw4C3ZYCjYnB13vmdvq4K/ntybceff9eYKsyBpxlhiXP3ev0MPlf26qf7oMl82YFq+pWemysx8
Ww6oomqyDEMVxofAs1hIQyRJOasjDGEObFr+6BEqRtaUS5qM8/m8PLEQUFj9Z7AF3UoXXSfnUWGu
kwts3Edvr27zB2V3bp6cmpiaDsRL1YVuqNaCc2dOhlKnQWmux+bOk/6M/C+fX4b88SnpKjtQkyw7
lVfNXsz8KiWfBCSpsabz/WAdtA39rhWhP8aKYCCyDNMzA36cje/HW8z7iO4y/nrGM/MBjZ95b1jt
pWLaRwDP+zPXNi9J7yfEL/IYL7SimsJaQgKx7cExUCJr3SDTcU0XEZq2Mh5aNmWr5HDuUcnzI/9s
uHn1fjPhvU7yU3tkOPlerJH1rgFzvMDqWmd35yeG/PFbQMVfsU3NppCP6G3xJQqhK3nkT1gokVcI
+NYDnqL2El8UrCqyIcP1qKGvdHvHcIstYq4z9/bEvAHsLOuaJVQ6EsvhZQ6NFP1qep6P8ldCKQ+e
U2wmc4VQ4YpONkEeZ164j2+CoWiqpmmKQffLsBbXO0w+JMg5qRoj24xVErA5zlzTiSE0g88JdGNT
NYRYfOIKrQq6wO+tNbSg9a9V2b7gw742t8LBiG5so+//YtIYjGkohNJo9HiWGwrTjKsSTto8Jpty
f1dvoTPAE9hMm9T1HeNcaOnHdYvx+AoI2/qVNbm4RnIDweNpmBcYT33pnOwnBqUbfUcS0Dp6LS+6
deZfSohM1tUaFef6zC3++ErOg9t8YWW+SPqv5ejNO1JmmiEAUGDwvpgnLNKQbXXUt/ImObS7M2N9
nKLvx5of95uxNOKYhFJgbm6cfvbjQSzay1e8/U6/nx6LrX5me6acvDi6zUQ82TKUxcVaakiKWmYV
GLMe9eFq3HT7zNF/lC9BdG2KdbiXtlAx1pIrN9ch51hnXl/PvSbyxwWWq37zIxZXXUBmVoHx2Bia
oMntARM60bW90Tea7+DlsQ/UlCnBbBFN/PVwf6tp+/8zK1bnJv/frdt1++P5LaJz/rf/atxKpvaH
rCr0Z21mBTEG/3RuJUv7gyBmmgB8eGnOyvO+7O/WraL+oZgGX2MWdjCrbGX+t3Ur23/QAwRsqxoc
QKCx/k7n9v3e2tI0VjlIukQYMwbSkeVaMAx92dkh4orCApNA4KcoNlb7W1/8j6MsdkqWyGUSj2hb
0LGkzOBvJ1Qz/nT35pbf/PWZfUsElt8v3n8PY5uqrZOFKGRtsc312krUA11dF9Okt7Uhh64wLikP
8EWe6utgQ2iH5Pw95VEP/JOO/HbUE4MyliVwn6lCqPrijYc+hl8prGOXcizMJxlRfbn5/MLef+d/
Xde7IRbvs9LKYYQQA9wOuVgFVKRIAt7ewwyrOOyLe824/XzAc9e0uJEKFWTcZ/OAqIYSnDRTe/35
CIuF8uM1zWvYm5XZVAzMADpDJACV7ogYefQOoGRI53KlK3oA9/3snF+nFyiBDgQ27LSrTP9rtfo/
H518Yva/u7GLrfUoKnpYcPtcbMDb5AbH0RG1c3zwN+ydXHkj9Zv/4FQ0/6n/bBL/vnSF955Xm+38
8jSWN21b+iWjztDFVZ048ACk1fwd9KQ9rDS4B3ucmLv+z9Atf/9NnLG81qwKoX6x3EKR3KaJLgWD
Qkfzogi7R0Ep18SUYxfKmbPYyZvL6UiYiqYo2nIrRW5QVnt1i3DK3MlUBeznKD/zxs+T5MOdfDPE
Yl3hHgaBkjWsKyJwDDJAU+k1ilP0w98+n64n38A3Ay1ecrsjTGpUeWRpa3yv8EC2pbybLBBcEoxP
QGI71T93vDz5Er4Zc/HWDwinPXu+uHiEV9PfJLrifH5V50ZYvOZ6VAuiHLiqEYhGGX5PwjP7r3MD
LF5yz8M0grIUIPDwReqvSgq+n1/Br/PbhxlgUK6xZdKxSDJ7v4yEOf4SX2M+D65xaK/aaTNewSdc
h2s4UGiYV8Q3X8EETMEI/Zv5/Wboec68WcF0WISTOjE0rV9vw16QUIbu+xjJ6urMRZ58kzjyyBD7
2T+IxXMCMizoKo4xwgsADTEhOtNDN0ew2fG2n34qyZ+qKsHUvLG5TK0PZoM8leB4Y5HBcua3vN/g
/r14vfkti0dqoYYdE28gwbN0tAPf8o209mVHuNnGvz63kz134Yuna0ZdMWkAYlytBn9jVY4eUS62
rDOz6NwwiyfZmXR7ipr721Cht2bNQYptuRjOPMdTb4NMI4DzulCoZS4eI+2MupDHntetr2+izt8Q
xXZmQTy1Tr0dYvF0FKUwTL1giKDeKVrkIPU/lhg+8OQh5PbWA1bazyfEqXv3dsTFIyLKLCCCnUdk
mz9aGpAaVGtx5qrmP2P5ksuqpbDdlTmyLQ9VeNqVuu55PlTcCEOrwj1E6wEzGE6uInqwAwKAPr+q
Ux+WtyPOj/LNu52QJeXjS2Ttheeqe3jkGI4ubHLmvHhySry5ssWU8IlTTfGMsAuySnwL0a72/X8x
ud9eymJKTLllWgbyG9fDLOHj+vDrbw3z+/MbdnIavLmQxTTAJt+C7GDiRVG7kmnpj+W3ybLPPBb5
xOpjkU2uUwcipMBevkL4NtBIKlniJma1Y4u6EyV1mTS/0Yv7sAm3RDavFIsyRqzd5l54+bsXyS4G
2TVpr5Yq6/piVnSxUhrUEynKxGgp/WrkS1P23W1D3f3cDPx4Q+ex2BxSj0W6u9yosVIUCLwLxgpY
2qFiqNpDgWXh8yv6OP8YRTVRyiCsICho8diyqggtCUIAgA1k5zIQwikEcfv5ICcvhd0uO05FRhah
vn+Z+jw2whR3i5vU8CiNlzL5UVrx9vNBPq581JIsgiao8yooBxdXUueTCKwgwGmSzgRcK/liGs3G
tixHV6xLuzO+E5fx8vmYpy4M/yVrkmmbQltemNdYPWCNMHMLuWVnKK+k8TbEWv/5KB/XIvo2HPVl
3EUaUu9F1RM5U6ZqQEXcLte/4cJ4bJX0UYdEVVTiTGnw1HR4M9SyuUi0W+hhquEm6oSv5dlFYfuH
z6/mxD2jtIhWXbH1EwVWu+tbpGZBhfk1+TGaxUbRrY2wkufPhzlxtNMYZ/4PtOOPRdW2QiGq6R4c
sSf9K5V4ZONO+mg5taOBefVWqSM50GXO9Tbmafb+U6XpGjhxShAyHRtzMQ2nfn5ntT5zkZiiAEyx
x6IjmGHrxZNnnLnIE/fy3WCLfYvnx3VV+l3mRt4EGpadn5sogeeSx3Guant6KIuqLRfGwrR4h9tm
SHTcHhkL7w9j3AbTXul+f2ZwNf8MsVhdRRwW+RQxRIRLSY3b21RXj00j3DMz433bdd7Bzo/on3Hm
S33zbS/bpkKiP2WuITCx+2n9PRfRFhUP0DYj2iOuvmsU6UmEiK779uuZ0T9+wd6PvvgcszdrQUiQ
vwXZxUEozYeSGJvxOQ+vRDJ7j74Z4F5rpMqD//L52Cfe7ncXvpibfdEnfK2Ym/r0ZwxGAd/mmXt7
YqnSf531KYNpxI3NF//m1tZoXypLFcx+oyNPklQSsFvT4CpR6Xx+LSffs7mq8PdIyvuRCEbwyVRn
pDzxLk2pQN09vvh6eNP3xmVmtGfOeie+LjpfR9vG5zIHIy1uXavIuZf26FC9oJsdUiACJtiNdn6J
sgb2i687iuZlZz6cpx4YNVma2bYwbLLG3l9kZYDDIYkYRlDf/QwK/2LSi93n9/HUE9PRVAjkAcI0
lk/MwqcRGAivXC2VkVcZq3CU1wORzIV5Zqt7ojqLQUmfe8wKG0U2G++vhsM7KdOqhHZ9M6B1nkmW
MGcO8XpYV8Cmb8SqujzbWzt1CwnHUmj9Ypti/PeDEneX0ffmxfK+67AXDwNtysghGuEiftBTWno4
sref39JFP/2vBWYu68mslKb2oU1pIwP38ajmbuUg5lZW2iMl23jbrVFZZI79UmzPHWBPPUU6C8xP
hlQ/PEVzMCKo/VXuSkrvO7gX9jhGQROL8aGp4zO74BODsQvhzGfQxAO1sXiOGo4p0eZzyKliVCsR
RMdMK7/h+Yf620Vn5ueJ7445f7/pcNOr+6D9kcO4MjpTLdyUfjK+ZZAP0qoFFfn5Mzs1DN1ess9o
uLCbW7xp2ZAhcZWgHpFlhps4h4wFIjH0z7zQp3YlJkeH+fhv08devgNR4CmmBeGHmt5qXNMz30Cr
XSOQPGj72omu4BHtf08+9Ws6ckHoA9COqCi2F2tXZyv+OA1F4daKcFqzh3+DFzqYzlzbiVuIw5AW
F5Z3wt6WtxCPj1T2KEndusuhLx8pd6xkiD2fP6gT7zPvMRVllhEEpsslcZSqxhgAYLkKSTxG9ljB
6fl8hFOv77sh5p/w5iNGRk1flyk7VMA3cDxIDli1WxiJG4jJOLU1loxzda5Ta+O7MRfLVBmmuHj6
sHILp92ItQCwPO2s/awcIaJmox3r336v8HzyNbOs+SyNc/P9RSrByCxXIcJJcXhQIqKcpP6Ygqr8
/GZ+nBQ6Z2VhcWLmI6MvhyGbNJEAcmTAi6ddgJwetoNTeM2ZJffjkvR+GOX91eSK6Myq5JERwJnr
t8UMAAKcTpj255ez0PfwLjGxNWxUpCSy9BnL1k1US4Xi+0PlapdkEbn1Fh/CSvoO+sEJ3XN77o8z
kdE4MttCppuPVmOxKvnErpuqj3Wtc+2f6Q4tLroQCqDPigNgc32uk/nhYVm8vZyhObtwmGVlf38X
fTPGq6WFuZvBEwNKQhr1Km/O7KQ+LoHzKHS8OUnoivigsAkLW0k7XZm/juRs3ITH/oVkoBtvN6wV
t72BDBqerSMvlFLzc3s/6GKCwBYJgyrQc/Yec44BzWckL7QJkiNhgysIU19M0sNfUWM4hKi7Z2bN
yRv75pIXz3Hw+gLrG6NjPXLqqwQ/LEZfSufJj8B06FCshYJnb6fdfT7wuXEXK1ll1DWoVCOHVv00
AeFWYUF353pwH9cu7i1Bomyu0Cnw34vvC7J+X2YHks8vn3pPhsWGQBWyyJ4FxjC3Wc9C6LOvxjwX
352zLeo8JKaTQ2ta2oevzfwwbVAclTse8JzD14PKtBpWxY/xT4G+5lJeq5tsm1EBv5FwLJyZxB++
QggwQPPwejI8lYzFJectOUhRPrbEgaXPYw3lLCbF4rcfHvOW4gXCPlJZl8UlEGNGCFGlcttK3pG9
vCGMaxPn2pnJeWKO8MYLCFUUAlV8/O9f+jZV+x6Hd+XCHNwZ7ExIOJttOWdig+c7snheb4fR50P5
m4+qNebMkCJqXLISiWX01etE1CURX/lhbAlMKf3wy7+4f7hbEMpY8351cWEkPWKhT8l6JPUecGty
NHviUG3A5Z+P8+Hbw1lGpwo4oxcooi5FJ31slKmX9wNpHddSr2OagOU5DOtY9f/FPXw70vxL3txD
ucyyQAqJD8E3uGk9hGSl79odCP1uXCvZmW3+ia/P+wtbTPLSaMh8IiXKLV+TP+VVcu891E78gJEN
of94DM6Md2oikmBMIZU9qsa79f7q7NC3MvytFfEnyq6a/sw1XL7muPn8af2KHF5ORJ0vqi4UipDE
hr8fxojytq1zIhcIVHTbJ/SWVxpLVnZPorU7i/6JDjsQHUcE2V1/XXznfPgvXuy3v2DxLbLbui3B
MaOvJLbPKlusvpw7xJklSv5Q5prn5ZsLXXx06m7CKJtxoWRRcehtdr37P5yd127kShJgv4gAvXkt
ssjyKpVcSy+EXNN7Mmm+fk/NAju31cIVZh/m6WKaIiuZjIiMOEf1IzfdNT+Ekt8vFPbia54NHflr
QhiCH2LI0MKPE0y+vKZI4ulb6PmuFHB84Sv/cyHhP3f2/67nfNlLtKKT7KThzsoDo5X7yr22Og/e
4kYuTNn1z1+bb19xFiZsAv5nfs2gnELoVulcsWvjdJQQ80hR5EEIuxjpT00f113p6/IksaFSojCq
wRr9c3nW8rgw9G5zqbragdY92FG+lW0AqlhhQCJdy0y+oQ3ev78W3718/7zsl61FTuxaH3PucFEf
zexkwlef6x825G8+2XQ4//fWvuwnMI6jwWm4Bs7XoGkeooWheieIm4BRQcbXlx/es2/fgH9e8Es8
C2bRzNHLtj4HgWgQ1qF84zAtDb1KGC85g86GPR7mSvywxfz0LL98eFpYmvkMXd3PURAyvcdE5zsw
/x8+O99cheZ7ziA566Ie/3UfKyWiMrMC2ShqJoitzHUGO9B/7D35ZulzGbhCqkaTv/713a5BrLfp
HPV+HD+o7Rkuhd8xiyrguf7PK/CfF/r6UqdxWit2mk++HR3BnK/igXpPJP4/nhonnrJOrYcO/7/O
0vDoagPADYb8gWe2OE0aHBkR5wE/XOjLlOB/Mg4yRQ4bTJlpl78ak6JIt8MrmcrPt+MjPLXEr++y
ffMg9tSKJVcns5c98601QEisYN3/lOB/l2ddh3roOoblRtPQ11daQpdrqERcKIR8E8/drqOKAeos
/T3MvrFzdpU/boyfjle+CY3/uOyXt1w2ln6Z2oTLRtUW6OS2EdYPkcLfTV+2Slin0LDMXCAJx5dr
mMyl2pFV9XzD64PqRhvkMJa/bPRzQuifnKdXWKUBNusf3uzvdhQuDH+KE3Mi//+kQv+IwDifckDV
5L0vVQvNVtPrbIos0CpsQwCH21UZMaqswpa/FSBfUez8FAL+3QDxn1v/719w3Rb+8RcIHcwzrYgU
IIJ57b/lXha0ayn4ebjo29/xH7f6ZfnYNSXseGpQCoIZcGZGIovhh3j2u8DBgWmmOQyi8MZ8zT2m
2BlxNPA4zbHbNfGcw9xB72BbIva6eDw4ZvRmJYBghqpWwArK8L/Rh7pZ2QDZDX9aut9tqYSE+rXL
jsTy67e3VXtmz0GO+IZcXzmQFzCsT5zx+v++011X55dPPNf472W+PNlpUttkwPvul2F1E9b9ja6U
u0mBFzFGvmE6l3+/3N8/pKboNpkdoYuh0PT754qBk9pw/pyOPoXpKjBDQJYazPIfXo2/nx2PjGEa
Soo6hzxfN1ahtZFczhYFlvwJZfpqtCSwG6//fivfXsSgJValx5+b+RLS6jFFUrNWer/Gx05Su+my
5HeX6D+sy+8uQ9sNJSrq2MxgfEkRYOQasgKWzO96YInanKD9qZCAE7fY23+/o29+HEY6LRJvmH6w
+r/ECvIUSmo8ZAMKJIptTTQ9I2P43zPU6zEppQTdtBSL+/pzBSREI6IBOeArBVBsTiYgTcRW4jbG
fKmdz//1jujDoR+XNh8OAlgUf16Mmmnb2VA9/KFG18hpipS//fsVvinC/nmJ60P9xx6YW3mmRzOX
0APNtzblHR1SSUAvoE/pEnHFDy/QN3vun9e7rpd/XC8cpC6pI/wdepCex0BsBl88Irh16Sn5IQr6
5tP257W+bA5zLJvtoHJv8UHfdaWndWtpWCUbZWOfsRvHNhI7dwSb80DH5fmny/+98v9vxOAwbc+R
89flaFdpV/d2C6psgr0yx5s66TcAMH74Bf9e9X9c5mus146OoGWTy6S982Da80Ge8x822e/uhAId
h3mqYquU6P78zRxHSAaQTOE3Qn1Ic3FQh/FjaYrg39fid3dyHaKUHcXhjPlrIVCO8syYOi4DYXIN
qw0vtHL/v1+CwiqnJwx80fn4ZTfqM6mC/N4JX04hGGZ2LsETk3/Yh755XNeQirFF0lyqgV8+Ev21
MzlriL4b6RyhHcXZhN/rx+OTbx7XH5f5kpG18D8nNbsG+cf+0JxKP/az1OtXYj17ldc+wKH9qXn+
768tBcB/3NmXhZBHyWi3Y9376vhmAMlsUyAx+uJF8mdotD+9virL6s9vOwcnTH3qDNUBk/gaQjQi
z/UFyqQ/iOVUQx9Ke1v2DJph8xmbFzA/DWb8VC9vylA460V3NmE13f37ivk70b4e6HEUa9M6ei0j
fFn7caGXCtwg6gRwyiR6OThlkOWnvH6Vy4jwavjptrXvbps21etQkaY4X7/+5TI5qWVTKhxdxWcG
PTDeYC656SlyC6+GS//Da/fNctVoh6Gyy5AfUceXOxRLL2UCbDPVz4aWqe5wVcO0pdj8+4M05etw
5tcflLYKzpvJGMk1vsYCcLz6dlKczu+WQlM21nK1KU8VXgcpi53Yn6Mx+iwTon98tRrrOMoKzr1J
L58aEPRXWWuR75iFrjeFrEEwMnN8pkaFALozmBgxsmHjlErlLSSRK7MbNWayR9kXHDt4vYG+mtwu
3dgDgJcktgowjXV+T++kileEDmEIisBTt0M5h5to6HNMDAktqT4rFHqck9XjJ2x1RgXLgSYRFz3j
1G8Wtq2Nrlc1aMSEbmdfypdsnTFb7wpVSrezbWFC7RI5qEFcgF8t1XWDJWtjiQ6swcSfJpsLFB7D
pkYbdXEAay08MI3FAXLMlCT4rbLNsXtDcFqNIsFzhJWsWdfdoApEzZYI0klN76SsGOLVpGK1yRP7
uFSTBKhBfld7/X20LdeKhk2McmF0QG/O6A4groZbMSGD5QA7XwsbaWc3AXhHuvIozArfUPdrqJVf
Jjxht4Y+LxVTUErlfR3Kd6oxrx1lsrAjpw+tnpzLMV9nQglsC5MOZomVKNqHqsv9rtUvIkmDOA6d
VZaLXxGs92bGk1pWn0q0nPqrMlzKzssgPZVFdhemRmBGyyuupa2RSihV6yk7jZVyE436Ia7NuyKT
T6aojpHR3IgFHD0AWECmnRqgOgGKNDWUTEWSecBLeXPBKmSkH1mRbfNe/63UkHaaKjz3abbP9eKk
9tZvPZux3MpbHs9V5DsFbRi9lNN8szjS1pSas5lEN0sCbj6qpJcuT+UdYLzIayH0FpbE4k09R0LU
7cSmeVDlCOWMBMa0RvNwtS/JQ69BbZOxneh03STtXSGXFvQ7vOxZUqhu6wB1wTGmr0NpsKGWIbvW
S9h7fa/gTwD/vHKuQwFItiBKmtUhHJeHsViewT/P9NnECK75TVIT5ZKJk2Qlz/2pdazIc0qEIq1t
Phe10mzUcQ63BH0PqhjbTZ+VH2lY4eXIpWQt+oKJ5R4XMg2BBp7TFs2C3PT8v3v6ewl9Wfu1sh5K
5JtO9DqY4hXVyRsuRzKhgtMohl3v6qwudk1kDyt5yeJV3xJ16S2sR1NfKyGPaMR4N8q8MXqt09Vr
i0eN4uKqNzoEagrFKqfR92gG/KaElOUgJdAzWlTmvn5WhnBfzhm9ZjUqFAhl9yPo1yAJa6pq6bkB
x2VY7a5ymLUd7Rdm/gzGMTOJQ7Ha2sYLMlHY+BjV1PxYt4O01gvxYtr9o0DWZ9vFozqY94Zk7qY2
vDhLc4Zdv10k67ZMqy2K25tk4tHS9gT6rEFAWaqVuVbkbN9NI4KrRchuFCrzAWyWtq1ipyHf5tQn
7Ly6qHaLjppJNU5az0RqnnzQ4omzV695DSVPVMVRX5xPHtHvuJ1A/5XimEH6MqXhEavHVfOr/TbF
uEMgcomIznlB/LwW76MxXapMOqrlvFkghlW2+osJDtOPB/PERsfmUWRPCqB8F+4Yut44fU2WPtB6
+2GeTA0KXFiv1CHBJq6aTzpzhm4G8ozfftxx1nkcZulzKbq7tC92FSjIVWpmtzH2J1ctZBhPodh2
Yn7OmvK5n7RPtY8H3FpOvsOYlIDlxHemDkUVyEPH7tmEd20RP8BgRmAyqAj97AqTMgT8XTjU4H+a
3PZNu7gsOX5d3cbsnDVv5jSyoJyreGCsC8/RFsU1R4yOINAKV1bqu4h9o4vMtxr1gG7k/JcxFkGl
pyTSShAt5u2AWHG2NWAn4rLM+VlWxS1Z64UBXnfOkkC9Nm3KdJoT2z1qU/2Uxcqq0wtvcuKN0oTp
CsnJcYmdu3qI9rM6V6ta1391qfDkbgmSaHIHvdzMRXFcKMzPceyBGvdDuGua0Pzaie8np74prAgD
K3WmOFoLykJ2X25qWfchtq9beog0dFgRuiI+UshvsjBI9GSHKeC0DDZKifrEDx9BEoThDc/0bA7y
c543B1lR94M1b6JKeQ2vHsZlgXk3FNYZVyH4TimpIXTDGq9gxcaR8drY+bm9srSpT20IZu8mbpkw
yC/Vdovy59lQMNKh5JOFtgmN2WslFW9mehlkPk4OG4GWknlgeFobC8dFpnGpW/uQqrAb2+UQGdY+
nkqvlOoTftctjU1PCTLQPIGnSDHcVbrwgxPl7ZyL7bWRz55w4+mOa5iShxfK7XsUfJm5H8sOvfT0
a0nh7LHDnHoL9URiMWKTiavHD8IDRqAU4kIq3cyxfVji7K6QhstSDTdwIz/LufYK1ClaOp2tXtk2
URlM1eIlVvTWG+G6Qti16qUC8hxqEOCzMbKKqe1htWs3USu9Cxvf3axGWyvSf6lViJpc77Y0St+H
afnSONVD02BBnIVyheWXUAWGxWOooF6VKpxUPZrSVS2LM2JAKPGSQ2efCSe4sXDBoXvTSX9V+9No
tQ1BqBvlcbPK0nI3xzTPt8iiJ/OoqGivbaqxVrtXc97VQh9u4Fl9WrVzahN27xR0elnsNDu5MawY
6223XxbtRbOQIs31JjTx+lloAznIoSnJKmQ/48dulbLB7dHd90j//LKR1pDSa8/sYL5HnfQJwR3Y
eUeDUZe1d2rcZ54e2U+xY+/U0C6vrNPYbXlIrlGQUDmOs1PR1zWG/Gtu62M6tLsld1Q3zFNpP4WG
cGN91NYKUdVqEd20FkWVuX0bsaSKxZ+yzoID2q8L296Twx/nptgmsDnTztikwMfZpieTDVZCFekY
08rI22PhVG9WZT7JRD2w+8fnRCtvRlie7Zg/26FtXpJiilzKpnd5keTuUgiOAB3lTa4bxV3axXa7
rEQlWym5m8jiaapkZa9Srzpdr4GWpsS4G7NSljaJIc07xZ0TLtDVBz1zR8mCzh4tO7VHwtHbuX0Z
ukxKtiMl1maVwyi4WEBg7xclRrQ4R8I5Smpk7FsQjfY2zGT52UxjjOGDGOZVo3aThSDgagRKs1LQ
RK4t8p0A9eq4wOwJKkOhrzvmzR9AtM87vV1AGOsxH28YUnqwJEK+aQxJvpkbNGx8O5pgMig/2JlU
v1nsG2vGnR+HdlACuAI3WaicLNjhxTCe4rK4dwZNJ5xe1r0UvQ3W9E67vo9w8jCCf64kbHV07fCc
ovIJePWvopZ/5yYKqQZjmkAcrCSvaD3YE/X+aOYS6TaWrCZ0Bg8jHIbjqn5X2+pGW8YT9X2EBsku
p9y2HuQYRLVUPutD8SKlNHZFTWt4bdxKQWypfFOutlcIzft6MNlmSxrfovhoKd1+0oet3ESnHJuL
05TxWkatrTO/Y6rRS2J1W8xzmwU06hYITHCFi/aqPbn088Jx7R9q3fogemOQadLTQLYSnGImeE1F
6R8MZldX7VJ3K/RtO5yP1Rreab8DOBtUFS8BQiP0uNOtMhZBuSwBQkhEY3bD3HzZ7y3RB5EhBQkX
JqBj4zSzKhBNe2Ko4wI/MVlDdE/gVcd1kIY6fXNTjqqZTntXa42XZGyPVZNUnu400cq04P5GbTe7
URzdtrJ5TLP+gfmwh3KhcleWHxVKj4shyl3UGgeRazempv6yLfjtaZcA81bZaxD03VthipNMKjEs
dzTyqGkHu9rJenZdUwvG1IS+bc9IMRWYssm0tYZ4uTO12XqDTCp7TAh6pogBZOZ9fogydFhSHvAh
vZusK1VbWbLXqRg/o7R+SK3pVk3YUqOqvgHflXhiYvg4RVzr9RF76RAlb3I43itCkV3DwGwXVttE
FTfSUJsrS6EgRCPxR4oDDEo14ii9Xqe6vqHN8yQvwx5U3CENrYeksXfx2Ferqhi2Ikke2i7ayFb+
Ngz6r3aWHyHzvlYpiLdlTOARD92N0U7w5B2iBeJFQiKbf15UnP9ag7g3S2YemfNdq0gTVomoJjJ+
tjylt44NkQvRcJv4o62IrdyF6OCS2HDrZtg1kuRHKVlbKYu9iu05HGnIzK3Jy0uOZqwuA/Kvkm0s
ZoDONhjG4ahI/aYerN+1ivlsmJRLQ1yjV/KhSpnPTfEEtaMXmda9NscPaRU/q6XjIxkgaxBorEYx
nDpH5VPR7Ksu3oCthWlt2/etnfKp5Txk6kGwRCqSX2IXVI1ay+TIJM3vZEglwqUrTbk+Nw36Lueq
7YMuPQsbwUt3rznsRQWKUGsYbsoxedVlzIHxzKhLfVSF80z/4Klykud+lC9Tl3BUqSAlHZP4oUHt
tkn1jrnyrNVeVbv83TqQ7WoRPSpTZfokEc4qZ5bx3OZ9dCB4Gj3FJnzpiump6YsHidngfK7eOTCM
vF6Tjg7Tf4UY9yrmwxKJI29F+muCvr3SjPSBZGq9gAEngoAA0wZFCl5Y55TGzOqHiAKIt+TVOYnD
gO7dj3YcP+zCvK2y5bhY1sVo9FtzLoNkQUNTQNtP+CfF7DD8YV6mQhxjWpqRQhHtR+q8l8LQzaqM
j0Gi+WT+rbfE88NgqYee/yoUZUveGuRZc5pi0CNxETluwzyIa9nTuW2s+9wo5c00sy0A7eeoLg8f
4n58mbvsIsXDuiq0IGyVR4v31FAIprV8UVYcuj0UZXtW0nqdTQvhDby52cTG7bxkdTy7A7u5nmaP
fZse7LI/9nkOfV/d6hNue/6oOqbLU5fGT0UBVL8kJyVxUArV9/Mov/L9+QjRn9C3vBzxUO7slPIl
fl3g7g5QZpb1VeLIMFC+ArNxyJZ6n+kGttyUqNQ0N8hA11pj3TqC0L1nisFqqFuN0x6O9ynvEiL8
Koi10i9YMistjneF4rh5FGGpXXZDYx3UxdrSCfVS1MLycJn5tZ3Zj07dapc60wBm9CALlX6J3FHt
7xp9uHUKDStGg13e6tOgVXTXbBidTxP70zbZnLSQeqU1bWdKXe5olr23KBkir1mLPoYp+7DD7H1R
pE+lNO/kMHuiauF3Rf6Az+QoAF6W6WKvhiy6V43m2IgajLbOD4xECWdoT1ArUIF385Nd6epaiYsD
mT0ey/EAon7yLLPFslRqR96Nc9+2qDw6eSMGZ17DsnbHasioLhrharTLTZgZ60SnD95Qn3oqAF7V
d+9F1t0ssgyzqlEwWkTNeXHGZjXV9o3MtNKKhlDZ1XsG23v1JI0QW4wkyAttWRmzdR/24SkMTWxl
0klqqidlzm551jdKXgedKN4IThCMXkdaSrdQq3yVl8slphwSRcp6LLW7apo+LLUN4kRDfWcdphy+
/hhRirAyba8TuHP4vMdfyyRJYm3rOnnSK+W9UrN7LWGHl0XqxU67k8z+2ZnpF7K1AUnnxP2Y4TvK
lXWrok+va1XDdDfuZSu6i1X83y3ziEIm2rEdf3CUR5UhQfAR4rEIeWaIcB70vKfpO7Tuyf/2aZs/
Jsg4BIm4HdW3bTJuBjArV1HITW9UbjNoN05qeLHmMDak17dSzz5ZiAJo7zyz6fCEyJSDWNK3i5Fd
KrPw21k6aMI41YV61JNlnfS4juImCrHv2HszD8nssmDW+CjUasALv5X43I529Twl4V1dSOuprH+P
E07ANCcjmMVDKpjqWZpdmVNdGvN8XVDlXukh7CXIySeM4jwiHJMAuV+VKXzulRn6WljSZFMMqptX
ElW2upY+57ieUAfgpcx1ZS9iDL/hbFKn0TPDNYvxAxGQuhmlydoVtUWYYQxnecYEMGnKrh2tk6HT
zV401jkcnLfB0R5aTb4fQvXG6I1XKV5uQYI/5JF06qrSZXaeJTGx9Quk7QryBPU1JchcMYuyG9kL
e7lmsY2rSI42tlCepLZ8p65wqvSBY4l42JlZcZQlzk/H+RG9xZZ5yatly9Vok4YCREFhgmiXXB3M
5PgdWRw8M0f3xZwfm1Ja97WxJ1RHLf5JfhfqZ7OISR6yPWHaXVY7Rw3/jTTAdxAHw46QlukrJtUy
3IPXAtplNMXuSpSPxLKO4N13Vre+yhLzSQm6GB960WCrHvy5/aVN56I/2B3wUGsMbE7ie/nc9sVt
avS/+zl2tpq80HA0xhDkBP3zvYKTLZMaXA216tqxmnjK0LwgmTmUarSTR+lk2+lvusLx24za/SDp
fPkc9YLnNVxLOUpfRQHjBj8MxEiYh6u4ttZL2d2klEnRNpa4tbqAKHldlNrtRJdM2FA5SbvVlI4v
BXqaASeCLkWbtE5ocXQ2EwVHPsMHUumHxsRpaUZYiDG5Fz15DyXG1DFP41JtSo1eaCV7rKLsplTj
s2SIQI3B3ZawJpIi6JdbSe12qTJd6o7qFfrtMT7rqH8IV3GdqO5gmG4/15e2jd2KHMtG2jtQ7Uty
5pfHeY2hFqGPc1EobyAp/VWN3SGeK4yS+ck0PgaDir+JEaOR4rvKWTaC5vkFX2u56CcNPwlhy2pR
iwDnNLYVgREuVTbUMM/NFP0yidgMUjHHeukd4y0ry43Mwg1i9XVKYn8BKNHXyime6nidpxa5ceM5
SbJVWnTi1YszNOfBsJ8n8VG3pWsD/q+j8s0xw0fK9L/Ncdqwwfs5hcBJaC4WOreOedUX/WYsp62g
pWaaWUzX7DSTNlo4uaEw7wV19WkqZxZOf6eY/MnddF+P9kZ30tvKaI/GUmpuoxa8O/FmSlK/lPDl
THdV8zsl+uvVs5xpK43ofxjZecGvkqDfA2JeNYq96sPWa3ln6lQ5XGvRw0Rh3TA3AP3XUv1cqpkn
5HRt5KmnKyN+O/yX5XhqQUWbSGCM3vISu7810hHYvHIUselRu/Qci76WfKT8xxkv7qC9ltb7LtwO
WePOtIfJPR3lxDqritnRHsW0QVycW3Jga8gQYF/iD3AhupLStLtuSbeMtTwrtVhLIqDJC+HYS91n
51jHdoDJGV5atNwmOH9l8kC0PL0Se/O8rDtEOnZ2tK3WvTJhyvZFJHBf7WdlRjFzvccWGG3TuZ2l
rFIIZeowBImp7TE3kSNBgLeybVFo7CORl45k7JhmZTGtHeMyzb/tKHaHvAqUBNA+yU8Ch4Z9dKUM
gtJrdBoSy9NpoZqoqleS/psdwlNbfulwTLfk3n43vbeGdkMlz5XHoyn2QvTU/3CHNtk2rqStmk8r
MSqvUviLEv96aMBk8GgSxmuQiLhmz+lJq/BJWlbZxGAFptIESCORlEDK2KZ6ECJoYdgDaQ9kwzq5
HYbE6zuFAZ23FDlMLA8clVWe0I51IzZQifixz0ZxqaZhlZltROVAehodXMQZSutIrT1SpZvW0Va9
rh2z8s0cpvsOjXMbvsimfJj4VBNfoS10qDLPK1qRXDHTDiKoWRfr0tECi4lA3j+JYurw5Bib2eHX
4pAmBY3VpvGumRVEzb+MyvHk1tqmUnksq+65lkfE6eW2TNHdpB+pU25NCq16t7hgEDbGeI6AhI2m
vZJiiVK/5umjvjPbj7yQglC+bWt5U8UfcdKctIjAlnpaGdnwAvV9boltptqI0YpjFeUbipTVdCmA
uy9qCia1d5vq1p56WpVHMgRwvemQr+tRXuma/ATjcJ0yjJrYlessCLgixbjryCfYiO382KVPUkH0
2zOzaqLWbN4X7dappBUEiFUnN/dav+nq0UdfS6n2nbYAz1qSTRd3r9jjvb5y3HYyT6rZsyZT6WBm
tlfLM/XXgiHOZV9hqzbiLlCW02DuejRGjhVMhXReok8pRyui3KQ1f08UtNnAWzW5o/wB8tWT6TwV
xiRTelAO3YL0McuyXw7i5dWAH3vvUNoi0I3VmN5fmV/LjjezLvSV1je2N9fFHRmNjnooudeqeJtb
nCJxWpRQhLJe6B/EviYvN1LeXJ256wqKl9upaeE6uf5mKcs9Z3DbsI7Ii6wNL/1O63qvwXFntK3L
mfluXnJvSMItRW5XxZuD1PRDNMuKPhMCGZpLVYdS7b2ajfjJLGhq3UMWNX5pYIVLcl+h9sA3p7tm
2xR71fq9MZK1bMR83qRDmL/GfA1VyjmEMkPFtEQWelpPpdv0+7jkS7IEkkW1iloGcre1VlGnTpIV
Us91S7Yciek97JlClmDX65M/UexM8sGL1fCgau165EOx0nPltoWdamckkKX5e0DEovTp1qIqtLTx
2b6uIalMyIyVB+SjO62O1nYbM/RpufKg72K7CZRYfqXIf6miC1RBW5uOCAxdu9Cv/qctADZPhIsn
GtayOZJu2g3zSLQnyTnfknS6OPiHRznbZBxtRVPJUFSfnKWm3+WxeOvHfEMT9tpW25AKMh/MwmFa
6mLnYlMp2X1DLhyr2lZX0x2EPLd3qHnjKsxscgctpAI7h/GvRYsPtDze0IuxlsPUtfsPB+3TNKtP
ZWWewiXzI+TGRj5sawVIoRQok+Ep5nivmtLaMkrX0OaLVWqXeBgLd7Ktl3lOtk1F3z4V7XSJ95ma
dausOjVV5RXwAFTJgJnSP4w2u0rL+SXbPxVnhGnRuKGM5Y6d8PJJX6n6wjteuFr2bql8hUf9qKrJ
CYKXOTOLM9aeLd2RVKj5pi14fHyW9CFZS80u7RkZaI/MflzzDW26dWL9dkmqQOqpUcJsURBRFQIf
URl6sfXM0vHCJPYytfb7nlZzyUQ8pXtTbPpkmWR4w6aS9n2sbqv2zlbibVzSO6wFnHLiJ0sfBoHj
KUF5OffePEi+JMjsxt7NQvb2XH4Y83E72PPnzLEdZ6m+2SSBLC+7MG22/XgLfWVVd4qrNu8dlcSW
kjcu9gslcBLxcaOY5bYeKP9Huufk1TpOpJ05scJTKkCNodzMbXzSUZRfs+/Rmflnp3XU97ZbOUPB
u1vKvhbhqA/164h6+Zk41Vbk8y8aQLywHANDSx6YilvnVkbg2croLx0XlE8g6f0vih62q8XR0VBy
fFx5/Ex2BY5Jqx1GYuXwNJk1gu9OIdfJPxtZyJ+KFWcby0kfQxAerpqOb00tr1snCvJUvYSdeMAj
RbM+mQGF3SmQJWffp1czLo0OWsF5iyJkXifxu5AY4x/1VV/m1B5qLaHtIEsM9TJlzXBTaUoSlPy7
m3zoOCXXxoHybd4p6m6sdGVtYlFyzWQ9ROjYqj2wHbfKK7iesjsmzyb9Ik7bo1i9KdtntMjljmkk
3yl1tOvvEmmYtGC1nKa10RLLFgYx62ehisP1yDtt3ieV0wSc4wXtGyG8vrY6pc3bYh2ppnhlLJ8a
w9iWFDoRRXpSz3F5tUr4VohK9e1Ed7E07SLNfqIxZlXat9CiA7OhKYXyaEc/DptqbSCblZhzVmdK
QcOm5LSkwQg8TIWbDo+l89D0BBBZ5+cc8LI9a+4UDzIaI8n26C/lfNsKO9+um36d0uZ3LJWWEymp
ommh637L0YL10ekK9iQF61FictCct43fS0SxU1XuYCmt9N75jEXoHCPLcLzUspZtuMTTsZKQaKVR
yJBJ3HC8WIp6l6dJ7knA//yw47w3LhLdC4kjV/xZvach2ThXoljOZtvKh3yY4GJHlN1djq6HzSj0
MVDtwj7QTqBB0jVelSJ7iZL6s0nkF22AXD0scFv1pZpxSJuqWzXZLX3f3Q4ZI5mQwYbMicq8EUuR
Bcl0lavDg70tcMpRWCbYsTt1PLR9Fq3TufidUBK47djcgrrM8JHfUnNazePgjYJ1N8+T45YDBkp7
fLayOPg/HJ3HcqTIFoafiAi82WLKW/nuDSHTwpvEJfD089Xs7sTtUY+qIPOc3xqdeBd9f7Jpu3Qp
fANzYg9gvyhn6mydJA7LTn3HxBL7Vm1Ek64f7UTf2G23x6AcGQZgEmV0Wjhp7SXPAf5IlfhdM13Z
dWVa0ND37akbsfxzpB4sWe4vk0KK/LSdSu+qaGuKDMdQQ3CrM2hnQJRt5VeGfcj4wIMEcQxiur3s
xFYuJYKHbuvGhAPFdrjiB7UagkXp64zJ5Y7pZR6BxDmB9YYkDiBwfaYzrtWBl+ZQDHJPEEVY9slG
cZu7cIZzujIimtNWDGqEYAo6AtA4R+OhtGo4aM7RW/odo3uQOVf0G6xcxp6Ora3CH33gbl6mAvy8
ZM03DBewNSB4b+xs+2pRgulq4mDNR7cQxBn9E0Pya6jjqU6bSM9sFmPetT7Zas20A8U8GVa600vm
FnP8cFJv8Ge6egsWEh60k6jareRFEzwKqMz8JUevwotOon344A6kqXzmqrYdkyXs7WVf5cuuTWjO
KNNIVhZCV4srLT1YDGiKl+28sb6Kcd6YgNr0Up7aXqc4XNvawIBqCu7c4883xQewdYy+J37iCds3
xrgtPUP43WQ+N+N8UTT770hBrVH9kJbGX96/pwUUgebh0UUKYb0DLGw47A6U7FIRmURSgeZuKDKx
05prNN6v65ezHoU+HltoedF7TET9iz6ZR1OUH17Jsieu6eSFYk3CzLT3dir/ao045nl3z7Xiz1iO
VAbq26R80C6u9cG9H7Z9FTXuSRmyNxaNA3c/cbroHGgaFe5GNxCmNdBWTYUzOmc/p5EjUzeOnP5B
kp1j55t0LX9IWKzW+6rSV+jFeJrTZFcnrQ+Dh64OarUA4xp8k4Zpin47ikypiE60xC+sf5Nyqnlh
BZ+Ks5phKeUpq/p3Y8pzv+/LbSMBzFXlY6bMN+54rgqTAoKay6HY1UUXZRabYwsn5JqobstDnx28
ud+W7kqWWftE7SE3OOoAt3i31nFXiPVHz9yobB4F7UAt07tNI7ldgc311UllgtN4qDtq+9w2PQ1M
rLMB3Gn43tD5UgVwclvYRSJESFEq2w+V91ZtP8fp7jmYnHMt1ByNe/NT1pHG5Z4l0dLVhzYezzOz
Zg4QIBCZSH2XtZceAI/edO61oFUYNPP70P/VDQsYCo/OvH7S7/TkzbTUNR1Iq3L0QESzb2OFoRkZ
PxeSnPndJj10ISXyRN/nU7avM+XeOvHRtIBJ69ZjGc6DXkzhqLSBB2yjGbdV8UDqlGVbalpIxX3E
roSiRF68Fely0h4tBzrQ1ELDwarYfLr1vC11uJ+acuH0Ui79L6f5IXHBFtc2FB0yFpNpuD7kTXZI
vPyV+TNA/DT6jWNeW9ZO9wGpLsmtyU68WNeKuQrkPqBkBYTjMmMbZwslVhD+yAiKmSiPGNKqZbc1
xw1dMJFqgEmUyYEy3p29EuBSL29u/eUu9GP2GfDgTlmOuUp7RL8FJfK7uNjaPa1sShsu9BgXBp+c
ZJWML3pzBZv3+2Gf9wbXbRXKmZYE41/5+Db0YcsNHBh1ESSgU9rXmn7M7gAkZYRT2zB2wmci7W+t
DyOXKIZUX7fy367lAjBfEAiGupNie7FCO+NEGbzQVtY7lUjfTWHsO5rgO2v0hTCeDVBowzagsbhB
2wy1lQDWWPYeQpWm6sgG23dltcefiPu22KAWtcKeotJwzr1dUzOxGgZKFjQ97nKM8XQ5ab5XYi+c
evpYlRrBF9TTDEKWGb+yOrPpXQqhcSfPPMioT0g6Z0bfpZp7yJ0+5N5/SwaaE0x8/f2/lPkyi9Gn
Kd4+mWF9Na5Hd/VLVQUr+XWcj7hKw6odAkmT7NRlPiFkwcTk4jHktrW3w1EDwez8rJ36nVQYJuNn
zWuAIBjgyzkwPI7pVFyKzjvMqM6GCUVt79LOMW4dgykLQHERlstLkwExeEGVxiGdxoHVa88uXMqS
ml0QN+YhWZswd7WdZYtTAZLsm4WOWHH+YyT9Ge8QSiwRmEZxURQa38Fst4bmwA80ryhSjs5oM+dQ
aMT/niDrK+rOoR6AkowotrkR2o88n48VBM+ifZipfsAxGiqCcvbZ8JsaByMc55IdB9jdkoN/cRlH
aqr67PxAlWCkLtVuxfuOgJfNBpVG0He8dOVS08NIfanGRSrGrafWIftp5AwNUpmK/+8D8QpgDyxT
cTSBD3UT0d3aheUwbh7lF+nKFcLYv/ZNSA72yehjEvn050lfc6DhdpeOXG7MEfGIMEe1WT3SYDbp
EsjLS+V0ESUXIRhCCC2/rUDGTb5FThTfUzmNs7+pAna+zLsM7WOXqDsxT4wY3h+t/jJMYvha72oa
EEPJTZUiwOMcDd57yxO9TG9F+aSp8pSDHxQke7RyZ7aM/UrV7aVjhrLI/ww20kmBRKLl31B0tILk
EOQQZcVPwo9NE7FDvO6PNL/bjLhWh6a7fHbn0zznUfGAxoYpfHC1YFSbbFhelPku6LuOPTtUdHOD
IyRKLC5E4Pysm1n23GpPmdWrMNWbouYvqjmdK4LQpgLqfR6Mf21sGXsh3atlmRhSRsWIFrfeqkC4
Oq3Pk4n5IDH8zFM2w6OmJrF0HlnMyI4pb1aqoJThJqoByXvdpmVzUj47S907RfHDhXtbc7VhVhbZ
BsX5IY/HL1eraXutLsvA1pp0detTWwsaknSfFACHVKuEQF9RXao3W1xR3xwIxY3KZNhpLgLOXK5f
dqVFgMYbpyN8lSLqWRXHgTGb63wnPBnpIBq6IzcwqaRtloHpDQA1lfDXRxyCxTwgiuRSm91zOqQ3
NU+j0RHnJNe/0r73B+6a1Hs3F/NJg9luk+qaC6Lj2m6nUlu8tPXWzDMosxaKvkBzpt/s4ZIb07PS
0kZYuZFif5Ayfkg9SlKmKtCWW9qcSUY5ND37BS0LHss2mpPjyG1Em8au49avEcL18MxDvgBJVw8N
w1bp7R9t5vprweNYuYbHQlS/x4XcLjmJDqNLi4K9n0V6LKUeLilPpnsYE+W5pj57mlJoiWkDgRNM
dRYm3oc3j0+u0/9pwMGo9nya+Q4yhExjMgVZh8qRcpKiX0P4kaDs/ko2m+xB/PQKrTZpKJWYqXI6
kocTADf7XkcI1upFdibevGRCjCj9TKuC1Cl3oyGDZirPpUIPMWNBK4Bx7Xk+IHw3aGaed02Wh9Jk
Vq0Bl2DCgrqmEoITNa7z2+KIfeHgerHJGBeJSQZ41h5j4gEl8c+ZIKdSEHE+rztkQGFC7fjKXEV5
DtL/7oTGMpT5RaPhOU5o2a2b9JUDcF9WFEbb96nKDnq1bOH00RIOp5qoyBi1U53eEIhsm5xlwCA0
rcs83xryl7pyz1nVXZ0Y1Lf6bhxlNyhZ2Av5CzhxStfyPRbeVR9Pg8htgnyyWwFZZ3vNGKB6mLg+
84M1InSlZM1m+1VO3sRe6RFi2l4xBR2I6NkVHlJrdUZgLP4ZRQ3hAGNC8RXKMTRa6daFslnaSDDs
NlZ5VHkQU/DEybVOtoeXvNXe5rHcUuYcYFm5ytj8qurhli7TtYLnH9RxV03582j2l86YQsxIz16f
fZJ8fo3L/o4RN/ZVFcWsXDUY72mXMcXlSLcGxzlTAx3aOWRNxmwTl3q1a4rkb8JJwLz5S7j6adIh
sTWjA/VO59VXm1HsBgwB6A11NUjnAWUrSLKixefZTO/W0D6l1oNtdB3qshHGDg68h57xmyRX3SD6
tKDwNW4PeGF8b9WD1qH1qbViQHglEHIOe+ttqoHAW45O2WEES+uPmq3SkBYXZPdiZ/ItLupPqVYv
rrL6VZLfvTnbNdKhAGuLKcHIMxheyDR18R/ORcG4mFYymuL0zTI0FtAzGNK2x6gT403wJuOpmR4s
GFJI2QVlvLxTLhCf6yT/Jk/4lhMoj4KyBkx372BbPD4G3MZQvsih3y/OetGLufpjj7wLSblK35Vy
O7r6EKyjftGW5Ntggcsm90/iAMhIN9FDBLYMAn2ynzqeywcOpM5uDkQVi0PhNY7qN2ba7HVE2oFS
a3Ywr+rwbveJdRk447ZmtRAjoZjxc0bDCHH6qnpa1vWaKNXR0eONUbf/SmM4la46hvGcD+BK2pNm
KaGSo+DqUm/HWdUHJRAa4Fpzovkc1j1X+W9QOPebmAc8rdvDkLsHnleWHdusI3XOM9bSyeU+EZTC
dnmzgbNYEd5nxd7hB/k9K0vg9PHXqM8ngAtelqbeT7b7r3aNzepMDYOf4cJLgVnr6wPsds0lWNi/
CKqVvj6MEZX0m642brHp4VaIEdkKgeotn0xShNqRUTHOfpYKlwRk7GHFQPdir1q1U2VbHhzZ81R4
xV+sHm+TnAZfiiJMFo5iazXOqZbs4mR8W1hLRp2JIDfyD1T0H9OMlqEUV6NynpexbWhKIcNfcK96
CkEZ0LGBk61s9xl7oKWRHKjEKOgVzxUbqaVXg5ivg4bnCZVbf1LykqsKMTTlfQiCM0Io3O5YFyki
V23JwsVKPxT3oYLI/qzgOdjJrgbeFjYCcWC0ZBpqkl/i8dVTMTnKm5K4FrYjlL5Ko/Y7bDSYHAgz
3ODT5QQC2H52lEHeaHofI/R7Ihi7uTvJmuvZrysjH6Oq0FR+vqaKn17N8rOTmyPvJnD2UCBazD18
SggpM3AWgbrXWfnT40puPrR2d7drE1wMHNQItGHkt59FkmZ0LBTxxLhTHubC1FcyN014wXKqk32R
sG5jWTPeEB6xk+hSYAyI4xbbkAk8TmLVT20xT1ILPd57EbvfTL3atilc9ctjljv2qWVt8waxM89y
f36keLHvaPFJDpbtVxTodP5Ym5wW09xPB0109sGNwebxS/VIsaWKXnPytvZDI57M+vyDYy3/O6To
yKSzeNexGtQQXSb/qK7ajj5SdEutlW6rjgH40THyW2rdgO6wgPituuoJZWkedRnGLBk3/b/CVHB2
YixgH0nH5dLnHStAnhLqFKT0ZxxVMSP0lL1zqGdNwXShrChGCjcpQhub7aWxKvM+FYX1LFTp7JJW
0y5KbTgJhHHZVYF8rJ8qQvadi7aHiXvxnldZ2nHE5LSi6c+VAIOnl3O9P0SasaFsxOrFm2JJFu7x
rgmbsoo3I64blGwuNw6pa0+rNPG68R8XZrE2RI94A+xIHZ1ZvWijRcmwFvcY8jqIYN9ARg8hnh1i
KYzb5LbdobKSOBqqhxjUcsUtJ7hvb8xFs2sG1E6GYMka3MXZuUPCEz8zugZENcfgkRJtRSbl9Dz3
/J4hU2qys0WTXI1pdp8dRj44TGhAyW1gyo+08Ibr7Nj1s145cxdMsbL+S2tzOccWJI8jshS1VJff
ctfqT61iyyj2qiXZChTFG1OuzoXxWN+3aipvxiiSrR7riEGlO4Y2h6qfYATa5XRtsJ0ApGMz+Wcs
xi1bivWOfB2CKO2SJ8dFA93B2bxM0+RO5EUNcBGF7j30kAoiZKfL/2TtjFIHBaOmQYFjwxxoII+0
fjXvNvLs57TVfvIFYDGru/WpwswdUZICTI6rac+TQ/WAQs+g7tSCDWSpA30sPpFcaQEHw5FvR2Nx
QOwinel7ET3eQIHPFOLqUieNHnpe/4nRlI/fi+dI46HYVlW3Xm21xuRcM0FgAlT/6P2U7qrKxOzT
yuYwkNLAcIZypdM1AoimqrA5Rdr5g0RGIKRYVdI/ppI2X4ZbVwEn/rjVDOvWus6C3YguvISZqnmR
6ch9VZkOU78DkT+vWVR0k/QRwyw7kMV4G2dKfBCODd05VzBuvCBB6dk9kT0jgdtCts4T1xSiG3JD
0MkWnvpU2noZDfloQjfoybvUpbLDHdU8ZcrqwmrkKlu7gsjmwXSM0KGOcNIPuRb5GcUKga5KYSBg
j9VDguh4CxlOOFDd53tXaohxxlGCEqLZiXKvEaxcuP9805njqxqLZRM7c3tFsDzMAduQSMOmGMy3
1RyZkYEmqi+urYavWMZdpKrKmxyGjVpbBs/lfOIg+d/wTba8AY1XI5c6a9CZp1VM/Wdh1QRvVAOS
CD1HeaI6lR71XWpHiqnPIYFkqj8YfSZ91cz776FtnypCnJ/grcxzI033bOA68AfpyNSvMk8g3p/k
6ntTlnyKXtU/rbFDKYTUYFcS+ELO/jL9WYTdX2phW396GzjRbOf6pDTSvdWtM7Hlrl5AsuvsZ1By
93SqBxwjhXs30xKzs7d427ZUtK1euj+i1BXym22u1wdNQty3ES7r6PlVW8krZnQg5MFtjro1qH5f
i4STOa5orSl0RgzL5NpP2p3U7Sbq50XTw8Rw5qc10fJXa0wHG6kw1j0xLxyUKX8BBjvGB7nIx0aW
h+0oaS3uERQolTdte5tFJ5nAw1Ih1+28uvKgDb3+qgvpbTrFskKnn82oEApe4sHWLlQdsHA13kXz
QAJApmlV1YKirAZYJ6/5LCTWSW8tFkwOdYeiJ9GvCJYZVDsNSXQ21weB0fY2drhSQv5d68nA23HX
urr/laYzPmG/TWeSyUX2VppyeOliU8NhsojSz91BfcWAmQJPSPe5xgJ5JFyNpui5hyHRiVdHyOpa
0UzTVMTjOux0Ahy3puIU187SjF1Smea5wj+GRKdmHnEnEyBh1fADxVq1/tCv8ImbTc8DUinqzi8V
xXsZ+0zf2xxziJ2hHYOSwt8N3ikoWhEb5zGWxllbUogzxKjWsEVilkAyt3J9a9UYLY3rTZwaoxWk
hp3Rve7lFzMeNQQWMp+/kcPnt0RifxxmLc+O7mI3+w7ZwaYsVPpUV0vJ/DjJEdq12Jlssmajaqrr
U1ZjUGTJANZIunj6EKuDgFhX4WnogVkful+5WYxMatGaNubf1iRSLHSUnuZBI2PtrR9/tJud/sXp
quHDGdYe9wDtPLY/O8DqfjpPFvZQ1ba/RhKie6jUtb5UDCY4eGcpInUlSdXuvAJTbAsw6aiC7NGx
BCwes+HLGkqeYmT9lMHPMMP+qKJiIxlYI1IhLrDOYWPDbZIrm2wBBOL2U00dMhzE03pAVZmbMDAv
05K/eJ0sD5lnxnlIAwz0TSztY2VMytZKCRiyrSo/Og3QvLXaBgdBYe4HdZ7v+dogX80fVTVVb8So
EOqs+tTtEZyuK5BcVe3aIbkfkKlkqBO2SR+DrMeIeWApkEaX09AgH9TMz0QxtL9LyUlbw0oHgHHj
K+taerJimtrw0hf7Lon7g2qx3M1zIz7JR6ruSTM1r4uKpdwknAhgcG6CRE3N0OiM5FoijTwU+ML3
hjL9VCQTvKa9Wnz2s27U58Uq1Kvu5TuDieLhxPUW60e/z0Vn3dKeEa/T1BQmPdukVf5kDFNzHKua
cZfchSCnzvm4lOyF4zy0B4um1VohM3IcnvTcu1i1dvOM9pg0zVnNp+YBdzw75oxRQL9lOQBM7qQn
TV2jrpUADtB8xFT961YQiL4rLhZmSp/wYZBiq7gOsbpvsnRfMQv4i52xqPZWlI7Wj1ky4Vnjb9MY
b/Zg7cvHYymtF1eM+8wboV7sJkxn82JL68PDbBRoWfNT5uII7H5wCBtkgSM+bdk7q1X5a2c+5EEt
qSer9TIw37A49a9QlFdnJtigF8oCpMSN1FMmRZBDnEEm4nxOFxN9eKzf+7QsDqRPwG1m1eNyVj+L
ZamCVerXprP23GGI1FQA3Wwet4hYTpbWP9Cg6WlxIC9E28SorMpjwWK/XyWLvYRp57mcx70xQGtm
VrWrnGL145bndajqnWxRGrYKUIrltttR1BeiYKNFLQ4O3PI4aM/VnNKBVr3KJr7j6cBx0+2N0eFH
e8+icY8th5g5ee9uivCO7vPMl7pzLGxn6875S9MnyJJ0TjbHIStT2sbOQBq3tMqO3/Z3LdxNOTp7
M+UvnArFzwyxZ6zeL0W5tSr5CzS0z8fxvsygocvMsWw7d71ovl0HijluYdtxPgeK9b8b/ZKTmVFq
OS7hbH0zM+95qBn4wYNPS2kDIupcUk4VaaO8OlMnfMIv0OjEJZSrCQ7TOv8GxFRBYWsbC41tXCZP
uRff3LQEz6zMh0WaES9xcUBZ7cRmrbqfbOuINNnyP/rF7I5umW/WlPuWtA0faNING8edDlPiHVe9
So6z1A5FWWKHwUCECT/oR4JEBveYs+mbQ3LsNTOCVfqo1+ILyvaA+fBarcYOwviSoUpGt2knqKew
UNhe90/HOf0wIz4pM1tqjg6XYIv4VVKgKHRMBNpcPZVd9wSkVfvtmmBRnpyvLJffjbD3alomG1pm
eFxyjy1wuLgyMf3Fsc+O5r1QJuGhLkYWF7tHI0s/yhHCsF/nn1xJzrGNM2YpUKMI0E4gHs8Ynler
/KuxXPmCa0BUyi6OGYqS/gUdyGvcqnu2tACDxslS0SMZOsOBqmAE1wa+H4FIouLbS7Vg4TYz7fVY
ehpq4l5p9wqDBU7vKcpiJKXZyBOBAPSRE7MzhLih51a2JhY8vxtdLiQ6x8KRoTcqLfUnISEcDAnt
eJa8JrK9EmRCOvmUbWWm/3W09sUqSmYJuJQp+TFRfxABoe4Jh3liP9x4ZZoFmZFDwIyqAEzA+q85
C/Enc/IkHjFU7NxJofIr0G7CoqW+mG59Wbw1sNt2a8beQZvt+4C/r+JG8GN9fm8m9b0V8Y6Y/UDv
8xuduH8aMpRyY41KF+X02h01uCGjKcM87bacONBw6ZPdjHtpWC9T731kDsjb0FuHZUJ8L7rpupjp
5hG3MsN5lU72zUl/pg/9vVGwPWc9/CYy7H2txOZmaeRttZwr6kC4ocmGX/TYVNGX2OgOYrjzuEKx
3/yMPYsJkow4P1bul47yoSUpIc3+ie5j8KZzZ/+d872OGcxMvKjqbC523DJzzCT1a7fqUUz3hk8Z
LVpsvxfus7SZ1tDvMoCfxgaEAaWcWit3FKN+VxItaoVj/KsLNtuYhIAlGm2+HDRTIv+EJw5XJNhJ
DFDwuAu0CLDIpiS0SZwgrceg6p4TtY2mih526nGEXe2WGBQUXUhdQj57j4syg3xmyxg+C67+1NnQ
fxwMNrkNiNLIVlgAmSfo1FFZbqIUQClI7Tz3vkjUAs5fvXG3bqdHdKX9tQrraMPlpdNvGZ+0oggx
+lvdbZxAla23SmgHR39Rpt9aRZHt4TGjwqBCCASyX5Me0iB2HfMKOvpr6OQGNy6Kt++W6Bf882nu
biz9pcZFY3UIckhWMYC8Zw9dNht2A8Xdp7DwqAh1sjwNrDOG+pL0iNzirzZjpdcMXMkMn7JpTg6q
TE9CrXUrqP9HqrTHR980W8drAvFRKLHvJlkd2iNpGpCFDzYk0+vfEX7erSgShc5sKBRVh8AzvgpY
Z2EjNUP6DrpmkR6TkzLkZcxeBa0fgIN6/ukgdM6U8UruKxoSAgf+NWV57Np3axgxCauhWWnn3LjW
yDjSdKN7p8H60CbUY8bHgukD0fBD0QbkxmpUuCglHl5pZJWup3Du7TNciUuKgMTLo1674ewOVNNG
rmge8lZuV3ktyrvQkr2YFX9135rFCnMe5jbBDf+AY8gIyNLx2WRuSyfjxTFgThOCHeb8uiYPWDTm
B77HuhfxFn62k3ImDCoqquTQG+4164eNyefR6hjVpicFQ5StI84se2TVdPwkVwn+ZXOHtui8tWoz
mhbURYPCbQANRUJdLNtM9LfaRFaXrrssTa+Dex/Hj1b/BEo54XzAIiI3HMVEKbwb3d81PafKjz2/
t9oaGTaZmfiZy4e2qI9vshCYlprAcsgY6JGxzxqDCxj0kudsAjJ00e3G8Rx641GM9yIziAT/k1aX
abTOI/TsksAUxWdXtcJqvkzlC0lSARcmkM+bq8ZYBbTIbZ48pr5VGpdkRLaap/o1N43LRDDHELuk
PMeAoUXgrsfOwrZbvSfG67ReC+3JBVbuHBzM+t8CJLtU029v/hOzV5blTgWtk3oRNE65sdktK/k0
66QZt8+lWvlt/C5StMAWQmObnOUOABnyEKYZTx/VxOjwlYrmRftaVTbD1Tviv8CoeEJJSbXrgLYN
JFi4GebaN7tX17mO2Q/wUtDzLHTzTzUfBw1nH8Mw3J1aXqcljibTC2IOl5i8NVN7esh+ktKIOiIb
VwXCUS9ulkv85kTDgXszLQsQyvVtS/tWFZNR3vT7jklP1BEDjz8Q1qUBn9bkzvRlWCMDFxr0Rfxd
G9+VILirvpTG+Da2T+30NJOO0PGWGYrHlbxvPKayhmxnBH6EoIA9LtV9cb5d/Xt98Fzcd0t30nob
alI5VY+LigXAEf9WbUCYUW69lcEzW+EbcwIl9M2caBfNMH0JSLByrNSptmsWdwfguXGAajIk+l3z
hv8bWTYQ7Yvdnmu4iZwzF4xGZO59rvqPbiRQRCxY6j9iMs5mvhslQU+ifigW1kF9iVKGlR7yoln4
xjnsRYeNYblry/IQJYR18ayAAdfEDHSkwxj6LR0uk1D26sBMj8Nu8T5K6xsVRYR+IVAXYmLknwm7
XKe+6Noei2CUN5J0lyycdcweep36GupxU/btYfGoxWbKRhGlrqfO658GSPRd0+Vf7f9JkvUOOizs
neIuO/NFsfXPtXMzXMbNj6XGnyhFUebE8ktV+7/lXERdqXELF3urtnel9aeLSSjlO13L17Z8iw1s
wwQCTj0PCUYLitT93v5nUOtRf2T1nxgJr6qD0jpPCLCROp4bPEZwFqE2vVbqRNqCQyDQZewuEj9V
lU2R1p6N9XVePuYZp5iF7k9fMbOUJ5n3p94kyNkh8WcuyPRU3I1AvTlkxYEIiSZcCp4CAC4gF2C+
pePAX8XsK+hVW0iarPB2I/e0SETUzNX7Uio3PfUu8IG/TQwpLeLTYtg8HatO2pJE4medVzvepIBc
tZrcsrq5OUZ8mVL3o2hNbCvC3JVqttccNcQpsjE69wuXAB2C7hWei8d5/K665BmeBxh32nZzf1Gq
5lgndWiq2Vktk2Cc3chZ5atuYESoR7UPHK0C6cm4koBvslDG683RJBdLPzJwWlHCqMu7P/0bZHXU
0nblEzEvicaJII3pPQUU8AddokNVgDmJwSMZK+2iQUm3GuXvSJEjy5SsRMwu7WQchpEnrZ93Y9eg
R3CM7zZJ0y1qncB0vJvU2T2E5SDwXEht043XImV/xK3r9tg4lz59rQb7LfG0Z1KvfsBHGVnltlBz
+rj1TWrmB6NaALtcOYVzXJyWcdrnS3+ucpRguXLPh+aWrsYlX5oXM1/3omaBNCaT8XPOXkqt3itl
xsyWAHDwpG4zWey1Jr2LCQ9gll4JLsPJwdJVTdaT2Tj3LunvjZl8E6/2uSb5s+DlN/FbJ0lxKZrq
F0k0olFHu9SZuHoD2kycptlYxJGq1L+5Fn/Lac4IJoCCt6zly2lpIp68voxYzG6rocMACUypFuko
K71DNOrB92tWGrLO4hgy9nzEu0J9qJgqMgJ07bsqq1c0GDBJ9dD7UiMIsYnNFzHMP3jMAS1NgRpe
1/5WDyUwcQ07p8tIhcJynTiM9l1r8/Zkto2ej8XRGHESFOmUoQftr5qSXqQxSqo2HkAw4ixfK8ev
OVNeSJpB3l0mUJku4dwtORWfXcPsGCojjidI24+s/I+0M1mOW9fW9AsVI0gC7KbZp6SUZPXWhGHJ
Nvu+59PXx30r7k7RGZmxXYMzOY6tlQCBBWCtv/Fo2UCqNt5pN+uHHL/Mu6aGcxwAa9hR1fSvXaEB
dMtDSnZAF9djAcGPjBFpd37YZNuQEh1IfSzPag4udEAevar/MSYB1IjsqhHRL4Tuv/GXgHXy7uvG
9E3tqjvfrq8BRLfwNAR/KDuEYQxjM1WeVB6RG6gM+k2Jodu6tPuPShU3WJuUC6EjYqcplg2itf1l
GlSK7Tqy8RjR9HUbGfsw6TmTreSVZlPPLAHoVMOoW2uW1JZZaTcbowMaVNhckQK9W3VD9k1Df6ws
q88WKEtlVw9KrHsHX8dC1rR0hIozgQhNW18De/8e9MltL9BPSAVgPC1A1VGj0OMa4E3H/q2XoMl8
2Twb2H6uakpaS7vgHG79jLqAB5pHi/JhlcoRdG8sX+JaeWZbfA8gB4eugUK3Thu6KCFBGlZPQ7AL
lYPRRcFN5qF6ADuviVeaoul3iPSBa7A9usKVba18pXs3VUtZY48Mhq3Uyk/fKOi4eopm9Hcpwv/y
UA0pl0sejxB6Mrn1O1FfUblKP3RzbJCxKKOrUiTOoSiz4Ilsoaz8HJp67QeSKn0FBqdCeiZvClBh
ssL6VoUuopDfbhsRcDGsPcBgvj48yTr0Ugao/sRYtZmKnYHxW8R1j2VKHoIw0fzp7u9S1d5AAydB
1KNtFPeKxJ8G2+gWaYU6j8kwnVYNG8eounwf2SDUAFXmDUcwyIEVDq7FiEjWGDawpmCHd1kBJL0k
6/2M1d4Hh9U34NFSOP6wuNNrGdXpAZhz8kA3iI5BWWW7ADzBkspyvgOqieQQmLxXq/bH+yEz8/ei
SsWGcjAUXrA7EFE8yLGuV30kQ/3pJCFmOj64RFGjwulODWWSxA6nexgtTc6b2v1VjP2hswNUlCJq
X4rz6gfWrmoplYVypyfds9qOu8bgxefSSFjleVKvaxL+vnLB2VNALBdegHyJEVhX1LiBCbGT9fHO
L60bF5SRLisyP5uDC5c8CJ490Zg8DUq40UpQWOzfSuv2lq9sha4fdCvGRC834CaYdncbqMEPK4J6
4I7jKy3KrdEmD+50jqfCp+bggLeiFXcDTubKb2nMtm4F+yjs41ebs/LKpR88LLTEsSGpyiedRjQP
ovolbR2uwnq6UmKATa1+0xhcZtzGfwdTDjFZXmFVi0xSsM7j4Ka03+yCB1lj/+w0DD2dweRxrvsr
aHArBUDzivQPjznLSaFG/+z2xmdB0ddPx8faC16EQWFHBZsAaNhuktccBQTaVNep0t+ROwG4W/om
8IphLUZT2Tma5cEihogk4MrtRgRgFqXs4xVY98ewaR8q033LIjAkbn8Qinsfx120sMsaNKYP7nss
nR+cSY+eiL6DhpBZsglTfZvU/Q5cdoeQa7kpzTRYaop6MIKOohH/fZH29zboFmnolFPzZG/2sXZX
KU26Cciy0DKgIPpNrIFj7uj1wX/oayjrQ3DjcLcqkdB1ovhn2UdLBNG2vlfeyhx6oVkJWEXDekj9
740mfqGsRM0juHZHyJ8mjrwBvQW0Kppg2/svCVBdq41JLuq2a+03s0/vKgM5/UxNKih8CjTm+oeC
AJZeuSsY7teqJrdK79Kg04cNraCVUo67qUwgcuUhllhC57B3C51jowAEkSQKj+yfOuA8oyiCQ81x
rrfi2ZQATafKTa1Gh6CIEO9QwG5zFj4Xfv5cdDx9qzi/r016mgBC7owABEyCRsfCtcObUU02Ojhj
cmh40+XlrUZBdJHG+oqGrQ1Iy32PlPYWQelijaRXumqTm2YSObPEATWma610Nl6a7fKBxoA0xptI
ta+dkbtl4GxiK9lkiflcB9m7AEm2oJpwjz/7MoQCpQ3j2+i2i1zQ13SG6whlRCVvr+hLbzUUaJPM
pGsqIKyM+0o1J3ygcvAGa2uhtSWoaxcq7Ap2QmFcqybyvyU9c4cWJCTyJBpXuRg2dVHuMRuFnmzD
0wgizdvUMnzQvPgxbf1h0WWVAFdR3VUJZGQcCZhRnkq6u06Laiuihjoi8v6soUFZ0FoGiKDfl5a5
11Nw3g1e4V1zA7v5ttS6NUqbixZBN8Nor+s8fPJca91XtthbxTidKtuijZJloKGXO+qc3SXs7VL8
KgblVoICV0A/A0Dn/eINIE+rynoOjeJHajk/2nL8lmndNzXzUf1Jko8+Nb9zlZbLHBjvIoE+u7bQ
n2AbltADwmpY0LjqluBJKN4E483oFLcK5TlUEoeDVcUtd+lSB1jfUTiDJrcEhXEwBjSC4rEZl76a
raVrvzQe/lFNt6+T6sqMI7rTavac8tBNvYkB7UWUfvLHXKt2pWEi0lHAi0FK9pumxI+16yN5Fmer
2BfXbuPeIYTIo0LtjNuS2uvWtKC5d2hNwaShAaoM0Z3j1Q+a1ewUL+h+wDs2KUxgS9oVznc5FgJV
pUAAVUwiuiL6u+sMKAOG7WLs8u9tET1FbgqyydCefGtQlsnYWAtD7x5qeoP3MlKsbdi5cDLQUHV6
tGT0VDmkdkLRyTXTLVoT2muvVyhgI3DhL4bAmHptyQgmjop62C9zT5F3lZsUV71dcGiqinOvj56R
U25MNOWqKwLBs8JS0w+/nVpuBjKz/YuajSxwN5SU2tsOoBaqzAnqZs5UsoUDp6OGioEA0pTQhd6E
0Yv+ttdGDRydq/EflWjHfU/i2IF+6dXmSk0aE/k4pBZ/jqPS7mKa9d9DF4QRsnNW8qGKEGoQKV0N
aZGH7lvpp+rvyiic/CrSJmUDXJhUugAuOFDDip9Vr4c/okBHivHcgcbFhW9M02lro4Xb1iFSyUOv
Nu6B1nyR7CJUQ/ZVWUAZNH1tgUI5d2gLou/YI6SEvlO6S7ktIAIF1x46bbxKogFMRkU7e+sH8QOt
R3uLoIt97eW6uuahgijmhOSmcBpve3QpXj3IYe86Uswbp6a8XUJIOPSjBEjVImNgBQkCGUIP9yBQ
jI9k7OV0EVeXWd3+8vx6aQuXJ6uGudCNodP5Ky01/2WEA5QLL092Mszra640KGPG22js3lruUugS
m/2TS6WAp3X0GdXRc1U7t5YFTarQA+QKMoEoSusd8jB5Cnv3M/Rqufb0DrXEIfd4qRa/uYc+gye2
D6pf07jN0m4JWZj7cY2NHaqA6irxkmaN9e7EBwG5AQmd1qqXmj9ilYO8YLZXkoW8gygTwwFBogEN
epSz4zS7NYH7Uf+MRloGyJlkQcbbyReYjShUpXSl/MiT4q4sOOSDno3h6XBleKv/RLVY3UMI+qbD
gd8Xtf5CdReJbpWuUEZ5RyIjWyc14DJEZ8G759XWcfCNs3ongLRfRGtMM2il2M5hEMh/tYqGWjOb
dxMPUN+MMoC16lTIJyn20hjSF6DUAlVJSaUmD1EhCIKXoEMHpBLttfQ7H55OEcAAniwHbBRpc073
IUDJMciT96D3P7qUdnczOsnO7ie1AgkvNo9gj1ZqhqRH6b+KmKpzW7ewOgQQxkUFj3qNkH26g44t
nku2CSiuzGiWmHoKLsYTgtEZ4jcfJ7lhHctwuPIrWDe5ZmU7M8hAHVtx+UD7dWC+R/t+MJWD5Im+
G/LxFYH3dBdpbXvP1c75rHSHlrNeYEKad3qBfgtyZHR3+uHTo0JibsD7gDXApTdHXRW+bF9N6LQ0
UuNkXWhdmVwHSAG8x90AW8aSBXcgLdajK0o7LKi6s9E0tamd6snk7DFoPADDhhp+wHXUra8QwIJc
jRgsgBs02s0JlcFdbsstl44kCHZkP5AglzmsDi0JTO5D5gcY2JDOX/9ZpJMUVtUxaXRhdYukQNKj
QKWnSLbVorwCB8l3BW+1aJow4BAEPmV3vLQj4ee3Xok8vePG6XVbeVj50NKViVls6K7TVfQRE/fM
/E3qIXWeStnzkaisVBkuRrVTwGhFiz0FajHpg9E4UVDUyJPoyUAMAcLSdACTnJatJ7m1ZKB/q1aS
ii3zJ6ozSN9r/XNU8xdrw3rUqtBEpz5D4MruqzuriNRFIQEPcGC/+V1SLj1Z/nQsg201gqGJTSWH
lDS+cVOKeHWYcOEr+btXYihu/XhLoeo1FDCpDV3eV5nOizqCxQJKdBNpuffRuZEAv0xp2NXAmmp0
CVeabz0FikHuL6rfdGMFsswy++WkbBfU0b0DgvXhdswhw7ah2i+TNLPWbFmDvyuDG9/23tAswxZA
1X+5g2PzEkPORxtQhuQdhAYZilIrkZgAUEOJyjoyadmausnIPRuKp9ojM5G2PWYEWlm9d7ldIqEH
BHQC4ZYri4oJR3VN1uijZIBR2Tfmxi2ovfoGMgDmhPoOTdWHvAyaG7maTr/Puna4ilTQIV5l0TPy
cgqEqMMgeu1E9iGi6fEOsLO5Do1cRTjLAngnrXqXtXl80JBiezE0radUq5hPHg5j3w1MKaiGNSHw
hTrejbbUN2WW26/eINJd64Pb0UJ6yXJIlVuhJtRe2QK/2tIbb+yR75G7VXmoIgcinFk5D7JHJynw
Y9hTnutwky2Lp87MrCtencVVBsf4oSxxPsMPyXSBgiiomSGHOGlA9dZDGcf1VTK448FpSijKakpp
fchKOoXx0CSTpG2DcYXiCHMT+AL8WIaKD1ysVIh+q9MOeXfxZqF2XnRi22pmCZPCqV8CHVz1Mq/A
QVJyhEngKiHFbso/HRUoc6lMgEZE0Ol2JLU+Ncmkk99KT6k4IRAMlzrL1ze52KCKTh3TazZ5JOG0
xoBaNQt9D1eblEtkVmcWIkaxxr+VubUra/+tTRTlPdIov7cx2CZKb/jZoFpmej9rnzqkWrvFWg6W
tcrM0v2mCTCPeBHky8oX1bZXgOBLqnXPdTfq667hee72SbDU86HZ1oXhwNkdgzdjcJFn0ZyU5mFg
thC9XBIhOgnuu5YP46+27iLkivyg4/KObkXnGing9Eh9CNJCfwxlN+xMa4h/y9CooMUJVt6yKwPz
2vFFdNWMWrADZqPfKFHRIY2UOt8yq8ihi1US3jKyYVSk0Q3sUtroXB7xDKJPP8DvQ6sWLF7VD8u2
sUNwKwN3exBaz62lyW/IAho/eiDaqOVnXk7fLrcycdvHefUWywrlFiQIdU4qZbw3alvf1WmOVAtg
K6+myBxr9x0yiWtdr+WjprfcIQeDFgJrI89pQHnuqwzT1MXJJZv2um1+a22TK02APIJS6P5tPSbl
ykagcq1Wsn0T6qQ7bbVq/S0wNOvABHorT8nMaK2pnrgqG091UeksAGpGA8mGQllqXHV+DIdcLzii
edW3HbG1oEDRIda5QwLp1q4Sem2bINN4cnPruHdJ1rSRkqKEBF4oxhLJvPxXknB/WudZmg4bz+xF
toh9DTCLLmoxAUDEugpjawOVZHhXImB5Fjb2izGZ8NFeKm9hHJZ7afQT0BEJmrFx80PnjSjZQZDw
ALuNwaZNmhSQaa/dBxayVm4QxLuKdwIYv8EsXxxFZmL1fyhgabEfIz1j65u0FEvFRQ8y5LWPxKhA
ok1BBINnAm4Cq6yXezmxZy3IwlBNp/TtovzqCm5TvPKC4CFECE7Tn+wKOSidHNKvzvv+nDCmpDxv
2JbAz0jHYHdmhwWY1AsSzutNuZLftDt3CzOFTvde3tHuPQSP1oWA+gnfKMuxTQpNvDjwUZwZGtGj
kF6igSOmTLyixbSIkEpa9B+OtSi6b+R+ubC2iD8u622NdAp9x5UTbrFA0ZPFhbGf8OiygRRrNqq3
hqrNTRatsZCpXvNTqnW/ksuYu+EtmrPuI/cN4ypdwygdEFO54Lk42XDNjLNsjgtHNw0TarU9+TAd
eezpgxOqdMRwkFJQyW28fKPH2qepDvsgr54iWe2zfNikfXt7frgn7MG+xJ357Qkfl14fYcGNXqaP
vM6MxVjBEGn+wb1aV2YaXZ0POP3BPwZqW2x3x5aWOf/SGL8rLupnfOnYfYlS547OwSpK67cSbaDz
oU74gNks4v8NNS26ozkNUhgvVajXm6HoA7SX+r1W0QtL2/Ru4vHScZwElYvwgj/7CcusL2Ens7Cj
sK49OKqiEDYNniMEJuy7ofMurNJTi/R4aNO/H8VA5kfqAd3RzZgOj0Hd7MwqumCJdynEbEVmiYdq
b8SHagzngzf2zywwVuc/0KWZmi0+3pADormImKIycY1XyosCJ4m2wEXfvZMrAatd23EwgpXaLJ85
MXLZiLeCQDmUsPBR4PRXDQLH63Rj78U3dBMwBk2sXXwbLqIVSsaXssrJyXQsZHywldSBEX39Xn2c
ObrgVriBxbH13XyJo+/6/GSezCBHIWaTmeUyN8ra5KYXJRzxGrKcQNfC4LWiOsFT566AqxCG2fX5
sNrpuf13aLO57USoDGXLvX9K3dDAqoX7QslEPo87e9Uu7YX3fTwUj7m1jDaXfPAuTev02462wVgl
KXJHxA5RKW5CdStTa3t+fCfX6NG0zvwTq8RsXKux6o0tvosKFof73nYXDL1P5sR/Yzjq12H0bqn2
3AQQ8y21n/rIIwL5Uh+wTJmIz/PDuTBjzuygzapGVxSVhejRDhm6Q4TR5fkIp04UU7OnXYblLhvu
62C6QjdTN3ZY6rH5azQkzH2r5RFn3yoBj3vh/MXkcWjqwpKmZvzhUFha9sDdQSFP6WI7aUFEoU7P
7zlHSu/8yE7N3XGk2XkSQ4/t845IRp5PeEG4FSG4kPNBtOmvfD0gDU1VTSmFYU4pfvoVR2u6xi6n
ahwLtW00mKOwv2mzCFUbE0OsGwPHoCYL9rRJv420wTychvpLnq7/ZMNzv2CWrAqI/6x5p9noif0Y
VC1OEN2VUNv9GOE9E6DMYAEmG8znBJp/BpUpG+9yXiiygSBejAi2YNegygsXhz834td5meU3H+h3
XqX8KhrN6OQiJADgvgTpcn7+//zIX8PM0pkGhsPIWsIwAtibNyE47vMR/tztXyPMklbvlyC98n7Y
iKEfXyE8PftGcjeW7nht2tWF9PznbpyCOdh0GQINaH2+39vaL+AWtJtUBcvzj7JTukTpH1aQumhb
d3l+bJfCzbaIjwgqRReUOmxQXTxssCfKlxm8Zyu9L6iUno8mplwyX6m6pansNehf+A9/3SuVYziu
V2BUNDigTuMbYNVggKbi1yuFu12CfnQrmitddLAl0d2TkzwEmBsQm6F13enDfgL/5BhsDndR9Iyt
iC6x0yp/hcgLJGqNBK25VFHRLFRr5Zb1kkocXUfsbXA20OjDnR+PfmqN65Zl27iV25OD7tfxjDp8
KtwD202QwB6YcBMRSvT73Ho2NSSY6se0AdLYRNclRgHo+NO0Rl8dtUUn2gfoZWi0LgsPNZmGglq0
0PIa8XgUImJ1S3nxtla9h/O/+NIPnm1KtHR7YSQpuqgjUO5HkaNPdiGENi3R2UfWkUxQYZ/wYDDV
2UeWtUF7ZPC6zRh0iHuiW6YEVIpbjfIP7ns08mhP2cglJANVTEP7KbXkwi46sWX5CShDGbgy8TNm
38VNnAQfBAdVofbZqWGEqSubtqkdGBdW9In5/BJoNp9B0DpMqILusVbdIx4FaVwD3VJdOGQuhZkl
OTTHBqlMYXqXa3CTDz/UCL6YPYqX/7w+voxnlusUEzJ5XBDItdW1637W5vcIp9L/HoT7J+VUVTgG
2e7rrsEn04+tKoPhkmCyt3U0eQs67sJD+dQSsByhSccxSTjzsoDueCjUxnUHkKBdeUm6AsGIwC11
vVj7i0Vgq6wyEoFu6PPXCjZ3iecBytv0jnioXVw8ovTJM8R/vjhN1tH/hpl9G8PJcqdRe+p3zcfQ
vINxxljjZ4T/5fnPc2rmbKnphjAcSTlptnls5KCQvhi6TR7eNMVDJKzHLEGq1q625wOdOHxYBP8G
mn7I0c2pS9O+SJBd3rSjj0vhvaTI7Y+cP1AOIBGcD3binqDbpg3wT5Ct9fmiU3IRt5mG0JgJxURi
MN2Pb+cjnJw3LMwNS2dYfzxaUaCmBFeBZuz1m7zhJRXeW+6w6uKn83FOjuQozmwdANQLe5Si240G
mRJEADrrF/bOyQ+DUC6Pb1U/8fotkQ6KpvRZlXTqyhwy0iGxbOzfvw3ZhWviyVljj5rGtFXZPV8X
gc3VOEEBukPF8WEAxZEBYjENHcJ4t/6LeTuKpH+NVLY1GgkKua21P1TldzX+Pv/3TyVpChb/O5LZ
Q2p0hlY2FSMBxr9XM6rQIcj04ULh8dJ8TavjaNOArrUF4hPdZuoW4U9igAvn6lBEf3O0HQ9nlgaQ
IRZJXxLIRh00t3+WmYEu+8/zc6admjQHKpIlVDoe5vwGpfo55l9ViLfD0rlTX4Z3/9Nfmd/9V+ed
A47q7TeUf0ZxIRmcjAoBREVbkSvC/M3bc5MvqezAntG0pTPcpAqszf9eQ+JPHwWZfamIhh9CsRCc
OrO6lRC4y0Z5OT99pzaqI7lHmzbJGo2mr4vB1F0zSgE4bZww0n/CFvEPbWjg6F6D8I1sGQEAAS99
Puip/MNdV0PZQecEN2brvPPlOChJxI7tsde11Ou0Ci6EmFLY/ArJhVpVVWniiTx/J+B+HQ5QxeGt
29HvMMKvsatg/fofqDUdgCA9xAhC/c2a+DfmvKhTj66GPgOfa/DABI6IsB/y9Plvpu5/xzWv5oRU
/KQmiVGlFRzNjaE8ng9wcmEfDWKW4yjrJW0A6g6Bf7lMw+/C7lateaFgfvKGT662wcNrlvjj2QMo
EnBZXnUbRZR3HdZrgT1BIHCVK4Pnboz37PQ95Pj9UGePokUK7fwoT+XA4/jTvx/lwECxTVCcE0W6
dzeFcYv6wqpX7pVL5cqT2+tonLPthUhUWfg24zQsjDZuEUTMfCgvprP0Ps+P6MR3E6oGrIEulirV
fx7ORyNCIDttPZPbKtAXN11HgE74dBdWuDZdrGfb6kuUWUaSdSCQr+CimvwWn9FDf+NdR+t6F+y9
ffhawD9f9stx3W7xMDXChbiQ60/MJtEdR5e6kLpUZye98BMvxp0A97YOZw14aO7wluN2kLn4WyNT
f35GT2QpwTyadKx4A9Ia/bpGwJJghwjRbDP2SkPLvHwrUvfC3eVEG9QQKrdJm1oNH27eHKM0mw6R
TRBgpRg/riZhwoV+JVZVgcXQAinxR+RUVnACNu5mXA4riAOb7PUvRnr0I2Z73gOolePXxn1doMBY
R1juZn8zmUchZpOZWsDVsqHj0yXBCimZb1WJUMD5YZy6CnyZzNnqjLw2lDXasxvrsVsXt92BSUSN
8hDs9Te5KZfgIzo0Ny4cNSfXydHQpp15tPOawu6A/BAVC4askmgmtheylXYiXX0Z2CxdVZGVRapF
CPs9fmpuh+f2w/3pv1qHZqVs8yt5HTwWH6Cczs/nyc1OHcYwHG7x9vxVWhXgP/V6JKXQmS9AUmXg
6JpCX6T5XToUeADHqw5g9/moJxMZQl28gmxHmsYsZSaBIvTYk7zpSjzLPZw2oOiUF94np76ZpsKS
RIXNFPo8WwLWBLPoqWyqAR9IO/tNp+LSkj+VrTTVsDEBwK7YnGcrt5FlNoBv33h9/TPKrRsVnA52
p/2bg+WkCC6dNacmTtOFygNfOvxvlh1rLIflIIhXGcqv0o9QIUKH3PPUCx/o1GI8jjPLFoHiS6vP
prnz0CeX0JIXAOd+mH3wXKDkfGERnrjIwRc0LQk0havcvApjlkkm85xR8WAGJIJ61eTzKxsH2jZn
jexQSZCb80tQO7k8pDBBZ9ClBa72dUsHMvdbHHO7DaibjXcdQ0zd412yBNsOC3AJOPJ7+/18zJMh
TQ42ytoGBYbZso95TpRBA7aq0PYafsCJll34bpcizF79sjJjYMsG2VHGn0Ktti691Atf62QK1mED
0c7SbYf3/9eZy1DndFFe6TeoUrYrEIPNdrJUXYCygjKNHMMKB991vDTX/336ppqJI3XNYbXMFqWD
Ih9IS5SnYjlZgTT7sRj+5qw+jjEbW6djiNKok7rV2t2aW/yWhnW/Vzb9Bv2YHQDopbuCvG/tMXuG
LrtGDvLh0jhPbD4LqVFN6KRl7Y9LCSnZgoTByhT0BvAAuM1NLCtF+O7nxqVdcCKhfIk1Laijg02B
69IZA5nYWHTrceUvi+WoofixCpaA33fAwmBTbY0Lb4OTIwSHRV+XQ+eP4n+oqxI1CkZoKRT3K+dH
IBT0Cr07Fzmt84vm5ABNVo2q0mZwrPmeazQD7wV2hF5+ArXdQiuGD3PpWfhPippdmunwGGQTRxoI
yM3CONz/07Syqe5uhnWy9jdIP+ClDBVujQwBNJCV93p+YCfn8CjibKvngWiEzIiY4NGjNmJRsiBz
z3tuvI/zkU5OIRdyR5vqicb8Ka+VPTqAvoc2E66qaf6a5G8DNh//f0FmCzH1xTAmLSJ0HjxCWQFk
xmQjtR7PRzmRHyGdcNexbNMS8Odnyx2NOKw8EUSpm1dR/0xB554PcKrRTwTg1WIqWpMfv0aAnyzV
MA1wqNp2L+V33JA+An2hLT1SYpot5YVLzqlvgz8GEW1gEn/cpFzgGGlm+D0ySd5PAaJxzOXOrNO/
+DpUxR3DmKCMHF1fRxWhLNwPIuo3IqmWojPB+W0H4OrnJ+/U1zmOMi35o2Q0+Ej5gjziYEkMsCUI
hMX5X9TbYB1RsaOSaOp/dHx6tbXEqHB41SMsdrjqCWDh88OY9vo8F9CxMiT5hhT3x3vPH0cxDilL
QGT2b9fCPNlCvXibYxAM1wWYd4hm+V/kuQkNMAFchQ3W9evcebFE0bJlXJkegYC+j6Gcdca4Pj+0
U8vN4dh3uPMSbJ4KdI7+KCurflMoqOVGuJ7pmXo/xkV1YR9NP/ePOTwKNC2Vo6VQ9GnlZWXJsYuK
iueVv5Pcvi+bApI40pr1YF2PEcQY7VJD8NQSPB7gbKFDbpd4lOFSJhv3BkQF1jGXbp4nQvBWABNs
ImtjkSW+Dq2sGzMILK3fNFB/0+oe3ZbzH+nE3JESdMzjNAkucd7ECvSicZAV456EJHDkGgf8ei18
RsvPzkFIsbG2Pj4z1WhfekyeKvkR2TEsqs22zkn4dWiFnjZoJrLygxfzKl0F36Itmsor7UXfXXoJ
nbq/f4k1SxZ5Q8OgLIn1/8DlMAsXyhLfbgSvFuoCO5mVe2FiT53ytkrpDVQfXVbuwF/HN6AFjyga
3kndsl11t52x8jcgjtfxw/CUL1OIm//9okRA4Qjqp6b5R+OjV6NKsdTJ7zC996CEJXaxNJt6nYj9
+TVz4jZhAyjCwQF8mkoh4uvITDdU8hqKECgT7EGDDiMyVcVGsDfWiddeyFX6iQffl2izb5epslB1
l2j1ilvnTX0fr/pra4c/C2bjW3drbYqDvFc/u1V/6+/Ch3AHlOoXRNVd96q/XlpKl8Y++6qV5aVt
OCLBkIpkFYr4V2uFO1QfsYAyi/9+kH4Z+ezWltpuFToNI3eydsHZjUbRtrQuPtFODUlokJkMyvyk
6tmQBNWk1Bpw0+6W3q2arOL7ZB2vvCtnWa/RiKEljEb+Ulk1F96Gp1LPcdzZ8KoEljb8w+n2U++r
bb3rNnKj7y4hXS6Fmf796HQoE4wxQPJNYcJ7Y9fumk1yX2+b3flNcSGMOUfw6hh5RJIw8b7ea7t6
h5juBk/LC2FOboejWTNnJwL3VMuiQNtv2o2H+txCq7bZLVq5j+gWIOqt7QoeE+/ah/lEDXmXL9E3
LBBc0FFvxSR1iRPcO34a2IBtz4//1EsfpiH3Smp1pLv5Sx/5nSYpXLPfJOWi4nkIdvKZt6Earh2e
h8UT0pVr18Jh58IumZbn7PT/End2+vsig0nuGFwzaqzWq3TddM6Nmj7z+ppojm/nh3nyM0uD7ujU
BuBs/rqaTHjMXonv9WZsY1wsKkR3cZOF9rzJzPQZ4Z9iIRHOQWembTbnQ//zLvxjpIbOq8rkrWDM
e7OJPWQiST30jJAt3iAu635zBxzKat9OHzIffaHKKXfQx6mod+2H1mGKKo3Pxq9GLJmG7qpJMUIy
6kjZ2qiL39FTc9bnf+OU+o9/IrBvm+Mc4LcwITrMrxOeDegwMyY9DeNaMZ3HCgXtym0+z0eZ34r+
iYLzikY7hj7//J3OqzOMxoIocBzfwUtugip7PB9Cm/brHyM5ijHLTlPFWYgmiLY6/qSR5t5GmvLU
T6xZrxw/bZmGm7aQK7Ny71Lj0uVhvqb/Z4BA2U1qndyQZiesWqZ4JqChvy1yANaujuRC5Gown6np
W7FU4CCIH+cHfHpO/w05O2ZLXekrZLfQVRFahsoYKs1F5r/+TRCkfnnsgpuaF2+RttC6WsYR6w9n
HE9vYWsH+tP5IPMt+j+T92+QWUKQHYeqGWEi7sLE7IS2Lidv8XKE89U3606jyuJ6O2XoL8Q9NYOU
aykU0IpEz0F8TQ26UikFvNpwG3Ve9lw5MQ5Sdp3uz4/uVBTueA6NCsHSn+f/oQ2UCrmRaIv67lpx
hjtNi/5jnWCaQAJQkgDlyGimCT46MX0VDXELjcJtHlRYKub4qVOQf9EK/RLOcX71mCJRbIMG6Ngs
PWfaB0eRLLd2Y6tEynww0pU62gsUTQCfOasMqM75efvjPj6PNdvQJjDItEEPYYvikrtEQ2xfa+MW
LsX3QTV3okveJcwFXHwRO3HRP8XYsde1bRFceq6e+oLHg55Nb2X7/tDgzbYtEGAvEAApCvXCYM+H
oHb6dV4V2VS1nxDCrhsU6cLFWL6fn85ptubp8d9BwJL9GoHDtW5HnQhCTVG17OOlH7u4DHRr2zTX
VlIj9IVw5Pmgp9KixD+E1Und1J7jSMe4dzGIzcn7wH0XeAvg9GVGrwL7xAY1G3yD6kv19VMH2nHI
WVoEeysHI0NuKpHtrsU/QdcxPch25wd2KcpsHyB1ISxlms0ofi3CF1c55M2Fd9TpJfHv3M2Wvxdj
jJAhwLHNsmhleP6yMi9EuDSI2br28sGVGAWSmZBaT5t+4XT2qukvnP0noyCdQoEZ6LJjzqIUaRjX
hUqUeLxHzgbtajJGUF74IH9UJ/7JFiw0Tl+LA3heeCEFVuTGlouMWWIGoq+srnrj/1o7QbG3a+NJ
q4eV7ZSfaoKyQ+t7F8qbJ4cpNMuaOHT0i2fD5MomIswyycEYuRt+tgqadF0W5QUE+B9Ign/GKQxd
heYvwF7NVp6R4XhgIGaxFQrq2YjgfrRVgN1cNCnJ+nBLhuYBmZWdVJW72kKNFxFvq0QsH5W517HC
2U9qaJkrF+b/1PBhbZswe6gj/3GPRGam6VJH42fZ6VWp2k8IQ72kabk/v+9ObQqaq7SVHOrUf+Ds
FZz8Qlsxom3pFP0iLJoGpVV5Sdvg1Cl3HGW29Xw96lppSepbwXMW4FKSr5X/S9qVNTmKM9tfRAS7
4BUw2K7FtXd1vxC9sot906+/h5o701gmrOj+nnum0pJSSSrz5Dntz9KuBDMqm6vBGaoAiS4gg2VT
V19TuwXVpp2RDFLkDfUMTA1+hgYQEVzzbSuG8hGBUTTg0hyqViyroMEbjEoZ9OBU6apecCwXL53F
K9E+QG0JNxAYe877jaQ1LOhlpUG7U3x733lLYxWCGdIu/mSdLAcEvFC2DyA7I/jCbN77lWUesylD
x8EcE1hOD/IbpMX3oKr1VN+6kbxUYGtzI5eaCxpMCvBC3HGBJhUEzxNMqWBTbAoGub7G+3P/RukY
/Z4FRQ7wzLlHJAXtUwZlw8AOQfj6KS8EwXjrgwx0OnwOmFr9IuUdKVOrIsGjIR9AVTd+iRrJ6QcI
YINAhQHYeH01y6/lc461tWVDV/5dMGiTGFWGT1hqmohApaGeKgVCDqSPbcFzaNsWvFCzMYeLRPjc
lgyeRExoYuda8P5k4MZM2zdUx68vaMsDTLS04eN45l0MLgNmnTGlQqLdkwLqJEX9PkCB9C/cDDdo
gT0DHgCA+vlKWtZUtQFFlMCAnPLcfq66t+uruKiuL7d1ZeHjKb06l3QEE5sKTrJAPoIddbrV3eIY
HRdQAHJniKo71BXeU23LF36v6uMer2yOegFOJdBhBgsiZ3yi1JGewHsf0F1110KP2hcF8WWbLpxv
ZVA930ZCMXgsLXkHPsyupID8R/umTCBLH3oXIyAQWTJ3kahRt/loWW/tsg2rZfZRi0oDkP6BFEE4
2KEHfVcGYN8HlYIdRG7m/e3W2ngPAYmNxJ4vPlS1lEuRApsgcopd0Lx5FSjRQSq5MwIFb2c/3lkC
H936Qpork1yWrVaZUZkgTA9Ya+yB1tG8CILwOngKa6MTMads5jz28sS1wbejXAReSHrUOsuQWy24
HRbfA1xr+n2AXA+gJEO5Q/pa+3l9m3giJ9qKKui+Exn1MTTH+Zd1X/YQ22vnLFBQCaXj96S9G4Rh
ciOqQEIan2dMwCioU3IXHiQJJji9Jzz+4sfUerHAInr9wm+sYm2AcK/LTC1rXQGpfFC0fsx0F1R5
FApRf2ME82KaSgwTlY5zz09BNwh4t4ygkt+P0CKKb0Py+bqJrY0CIBOUU2juo2DNmcjSgYDNDNlf
XDDIsoDsC9yzMxEsZOMbaa+tcNmflCP3HDBVA2XmDPqbVHmuLLV1Iwt0eJMm3Uz5n8JjEI9hEc9j
y7AN/aI/B5bHyoI4Ih5iRH+r0xg0kaGtuARKPX+xgcCdLVhk4Pz5R1JoDLRO2ygPWtK9VlP9S7WL
w3UTG5EBGE8TpWjkgSiscc6ctuBcK600Dyz6IyXIoKvAoN+asRVEoOXvcOEdU8GmvuwXMS9GkFIj
VaOS5nkARvGFzXyAOMI0tjdF2bs1GPEdW8nRyJ178BtTyGtdX+WlJ9rIdZEGavgJQLZynkhiBZDx
BhvZDNZugOYEqCYFj4PLjYQJPFmBiNQwz8c3bWeJmZCvgFYk+qnMyxobunHll7y2njGIsLu+nMsA
cW6LC+fNAu0PJ2xmPKXvMRQVix46Y1NE//iVCDtAYKITjYh6ASFAYbKvJ9Zg4DuZoeoRP0rUeM9q
MGL/xXrQirSW/cNjmUsGx1a3Jh00tEGhgQyxDYfbiNBfU6rpAkObhwR4PSR/Fv45/t0z5VE3DXKP
QwIy1ylz8B13tfWrl+3PnWk/XV/VZWDC7iHs4foS4Pn5vq9iR6NSWBPAWZJ2KFUgEsbGPuh6d5cl
ABvLJPx+3eCWlyNOGOBjAssfKr7nIZ124DIHkW6OmmGd7KEWBmpicy7/wvkAq8SDB70TwLW5iAGG
WHsYEkh4scaEyOEDpM/BE04FJ7Xl4uBVWSbaVdSv+bik6ESCjF5SBPb4EIPms4XGhGjAfMsGCkBA
hm1ylpWdTpiaxUWgpc09g/44i7W7Vhqfrx/LxpsX8BcgUlHuMlWA27noM6k5JnHBlBKAlhp5LdUU
yEVExyhK30cqY2S7hQp88TTr7S3AhSPo5lXTu/4bNnwRKLulrou+qn4Bg6sJmpI0kvATQDwKVy3g
/PQO3MgPSQfu6ZkIymsb9tDYMPC0MzFxePEomvJYNVCqxKf/0JN3qxrvkuxL1bQHDWSy15e2cafV
pYmHign6xkDzn3t9bscyNF7xkgTv1hEfmdiFbhwYLCHDAjq667YuEKXLhMJCUQKWCgXvcb44Yydg
Z5VMVMg7XzoRn+1BRu7XtxpeCpIneoRt3Oclb0IZFruIW83dNAkstMXIOrwsdegQ2iCann9eX8/m
3v22wFdjYiit5ESHha4CODZDB1QDzbR6VEkiOCXBWvg5WuBioIK7WALV+35RsoIIgcDnNt4dy+H8
t1+2eu4Jswm9LyPBw8pUZzTxcxkEMuOsTU49QfGy1IwZukqL9EoLUvwZwxlOj1fMPukTyVMLSCMm
BjTQVdZQtBjBXEQNu/ibbSBo+wHbgHnKCxBHW9pTbGIbMqjDxpDpLupP14908+atLCwHsXrR0gKX
xVSXIyXMlyF0GLWza4KDuItNR9eYYEEbMRRl3d8LWv59Za6yygns2njr9eW9VX2VOnA+GoJe2AZW
AAe7MrK48cpIymy9ocuD0ojaeJ/1nq62TmUpDyrpnE43TpFJT5rd/xxKDEdd38/NK7Kyvez3ynaV
k7o2ZexnAwHpAhrVGL7KnpS2dymkHq/bEm0m95TRZiMk2rKZxvSgGQAz9t8zkIlfN7J5E1cL4qIK
Bhshn4qh02CGYnsNEvxMEizjugWV747O8VQRyCFmwaBAaYF+raGWdn0NG3WbtUdclA87iIrRcFgW
cSRkH+2zI9SooDYPIVCwYaK/8moJmvYCJ0RCd+4IZtJNI1h1USqaqavWt7GkugbEZUbrSzqmbj88
G/XkplRQKL18OJ2vlPu80RRKX/pith6L3SJxrkLgucbHYEJJAHVar6l+UMkWfOi2oghaHCjOYjgD
rUDuWpt13eRWA6s51cuTnevTyU4p3mxhDbE8cIV7rZ1WD9dPdeuqYdQc4FrUURecx/kOMwok01Cg
eiNbz/mAh4a572UJloggaG2epQr2J7QGkFxeDIb0Ggvp3MFSOozFnQ7K/sMUToNnaXeDJUk7zZaa
V0nKKq9ioLNNCwjMXV/r1h1Z/QL+y2uWcmnMkCQIMGC/qwzZHXJRentBHrAkK2C3QnsVcyIY7uIO
sR/7JlEomnzQE8x9+5Q9lcyJ3QRtHvCPWG5+3+ykn90v3S986oqG3DdPc2V9+fdV4IxRbldDFdaL
MS0hdsy+ShIuJrX8DGhRQVDb9NeVMS5KF11bsQ4I7WDS6htTeiMLDdLYu0S6h5SiwNjm2a2McWGa
GipY5CiMEUJfCk25L7NcEEKXozkvl5wfHRekZZr0KUg+YSKTg1x+rEKIEybV/7YQjSs0zibkFyGC
h493q+yypPc6wD6u+/lG8+JsJRp3qTsJBeKMwMZ8zF8K213m8TLXdKbRK16AHQvyV1tAEHBB8sA5
vqaeu56WQefIAKN/MEL406F4dXxPY6/IP9GHMYDAYnbXQ1PbT4YFfA3Q99gekgEo7MpNhF1IwUny
qDVFjctRXS56aUJobPxFY+qzXBd9EEVmFp9d3TbGmAVhDjhM+CWPoY3s1/fUjzEeK2WOTPZSuDP9
KoBai4i4cfsyYNoe0y14R/MZLURlRmkAaiHogaSMm5tGRKInMsCtLJslqGckGq62HH2Phumlt4tf
1510O3r8XsOyuavNUyNohTcS1lBCCa2Hhq4xQHgds49GHLtKLmI53j6r3+a4yGhkaRPWLVYklSrU
aqHtcdIUKF1EUT4/XV+ZyBQXFzWD6XIbYmUEUoi0u1fyEA+Bx+tGLqDp/9y33wviAqJcU4ygLaFe
fxy8orqpofs3ee0X6amvnPq2uScQUR7f1b1xuG558xuDGTskKCCju6is5PWYVU0Hw400RC+kZA1K
u/idd9bCulhPkYgieTtzwPAy6jhEtfGnzl1FHlRACxNgQAYgC4Nxotp9SA3mjRAseZnQZrvrougb
ZUN5k+WlFUzjYPp/vmgdi0UTAnUliHmc/wQLipdahedrEPVQ4INQnpZCiJNCzyekgLcNw7y7bvAj
8eK/RtC3XOapNcx58YUIaOaY1KaobUMccNe8WJEPqTxU6pX37InsRyCZX5ub5LZ5q7u9NQTM3vVo
Z3oiMYPNB/7qd/BJEzhBodoE1SXEdcAT+9v4R/9UH7Nd6GF+x9Hfa+nU/oh3otfGVgRam+XOPIw1
LS1U9EgUiskophxCxRB8srYceW2C+2JJVlXMY4EdBsHmfSdh4qtpch/StYpTklFQ1heth3OgguQQ
WW9gzMymx85I9pkpMrEZEtYL4qJ2qpA+G7XFxmP7tdwxHyi7fXpq9s1uzH0oJO2syBG1uUUL4+K4
ouehnZs4qCyZHKW7qaCCdv0qbD481+viYjftMiO3UqxLv1Pe510fJNAN8tgjc0OHQIVO2Lrfev+t
DXIR3KgVDC4va+p7PXeGUoIUat3f0Sz9AQqpoGN14VhoFjt01v8mrq9tc3E9HJNoAPF1HoCB0wMN
9EJHkSoO6B694tAexpPOvPD+b04R3FygBMD0zCU0E+zFU1laMbpb0QC+mznJb+SZhIIv42ZiunTw
CTAY9iUyEwz0Rm9pCCa0KWU0IzP9ZiEAcTMZipDhOEHLqlchfD53wF7P6a9MwmwKnaan0E6h9xxW
nRdRRQRa20pF1r+K23JNQz85yvGrGhUI0USeQUvWQFdLbqZ3TEODBDdTBZ3L5U/y0R1DwhgaATEl
aGi58BbV8hBpUJMPirzyw1T2FvXOkUAMtYVo7WBA2lcSXKPNVa5McuEu66EHO/ZYpWUiQW/r6H3U
oRjaQ2dbNcpbvbRFtfStAIuTJhArQUfigjShwtQXRmrRyuymFrLted3dxHIEcZpFpVnL01rwzdxc
4coeFyfUgZbQ6u3wkW7iENwZ0ynWwtOgQDmxxxNYNfNKUFEQWVz+fZXEIqJr+pgvFltjhxvkzdCP
jk5qA0HOWDSNubmdoH/FNCKwCRfDiLHW1Sbe1xCjpik51rmMaaMihjKnFre7rCOzYHFbeSxadf/Z
4z4noRbXaS7BXpaB/zWf87dhzr42Zt4Izm0zwK8tcd+QDDgCVigDWsRGepjLUIe+JUNRUU8CEEeA
1aXV9qlpvxQNFEmj+YdCq5cZGoimFf4xenGZNf29Zs6FGPAspaVgzWgN7e1JdVkpKoRtH6OOEphJ
0Mnlh52MyjIKaAvgK50nHuarXLN51Fi2b2MBqHnbkLVQvRgfbeNz56ziRUN6nCGgIOEjlo3OSNUF
6tZCg/T6F3orB1h6rf9via9ppGpeVEQBliAxqeqYmtSDxTcvBOvZumwWOOY+5jCh3sddtnEcK+ia
Qvd5kAco7HY3TP2UAclaZJWjdQJH2ArQa2PcN8EeAPGoVIb8M2wPZk2+tITsWB7tw7Q4Iug9Umb9
qcbQ8qRb2+QKUClK3VXRwqatp84UNXtA3tysil2T3uE9LrjeW4e29MOgZACa4gvMe9noJcQm4IfR
lHihxEBrIwqPWx4ItDGwgRjFuESDgz8P7zlIMASQjHbMRbk9ld0QRKN1IvANkaXl31eBuFHVNGwT
WNI7y1Pmt3I6ApTo1qJBAZEdzgc7WkTduPhggfyg1R+JDaXm8aatRXjETf9bbR3nf0YPMi0bJMFB
ltoPhFTMYRpAXFRvH6Dy/oz63qOpTX+qOfHhgcsNW7AzKoaRz7fR1jBJmlGoTXTpUzHsDfnUTMH1
WLEZ7DEoqwPIp8qLLua5jUg1J0wtAsuSWK4MQKxbAn7klm4SVGB586r80ASiQf5NX1/w6IhQ4Krk
4aOpplREm02gdJhxGCX1kBXxr+vrEpjgAaS5YaRtXMPEJFleZ97PqoiOfdP3fi+CcIej1FKTDIOR
B2C1SaY7RRmPlWQEZf5+fSVb332Mu/+7WYRLFKk6F50MGqAgyirwdrHw2LX1lynMRLSX24YwJwuq
MAxr8QjBqDPQB9XhCVp0E5MXm+50XdDG3j4VjGYv9GALZPXc2dSMGcOYWXlQEYRUpXNsVVTQ33os
oiyEIQ5wuS4UnucmwjmR0sFGSJgZ9NwLJftljEXlogODrjl9BLoORNgNpi1mhYkQW5vLA+IbLyrg
Oy+olLSw03IlhUvQjuV+DYn0g2lHIqmTzaYWhJvAzoBDulQF0Zkpz4OKg0LFTXrFcJsBNEA8P+A/
lv0GI79e0xi61wIzsJeTxnaAfNe9yYBesNpqn1KSkE+JibeyQcYymNQ6d/MsTlw6ttktcLK6oES5
5VhAcy80CgB9YNrx/EgkWwb7foe72JvUQ70F47cOOLQFD6pNKwvFnQJ23UvNVzOmcwGZdOSK1rc5
fdAxMznjLXv9Mm6dMGqOCkB5loyRTW4pNJyAVR4I3qbdO9rdlmgaQ/T3ue+MPLbRjJc+/v44uxS8
6uyPleGWj8p6CVxa02pyH5NlCQUj4PUAbZocugYq/jO+ANd3a/PjsrKlct21eCjMpltshXfxg/Q+
HACx+tT7diDfJu+Jb+0E9pbt59/xS68N1CXIby4UUIda6eIeU2Go0r5bAf2McQ8Lb+k0sF2MCfld
YCJBgJx84t2IqIY23W9lmkt5hlmFzGwbFUFXSjvaNw5l5a5OReptmw6yMsM5YJEZA9MHeDncJNAx
C091UQTdrHWvd5FzwtTSG0vSsJR2h5brUXf1yge3mD4ehgSNy3DPXNmDhi0EPLyiPHSZl4Q+sH+C
09z6wAKV+hHFF5UqzlGnqKzBv4qfkaiPrTm5Eb21itKRQtHLelnPhdf8NsTX1IchI+OE+nYQN4MG
pbv8pJkAC/S5n7LqJjSl23mWBBny5jmubHLZgzwDqBwu0UqXbu38hXbfr1+FTXdcKDzATgzEPw98
sKkNFYgS4OGIZQ/NpOx0K7yx0uHHdTObW7cMLwIng8cD3/rUpHYGvWkBrzdKfFL7+UvOrNKjC1BH
rQLARHdy0o7edaub13xlddnc1fMiDI0qV3JYtbTkx6jUpzBLbvN6/qzrNKiJSDZ9E/KKvs9/q1w2
e2WvoQB4W8sqJQgCumpnJhBma/0UYppMT3YhErODjLbsWKo+6aKvhQXKjUFvHq8vG7zql56q4SZg
hASFCoBwOa9RjLRAXx9eE42haTpGSz9ZiTq/JEalfo5bA/m6blfeLKWZK5e1MTupEVonG0AtHwge
EiS42g6JSeuZELR4LLLwB5OMydNCdQQryhxYM/kyoEH/Wc0ZWjCWnfc7zB/eyXUkeeMsfTb64q2W
5yPNlAczlDyQF9wSZb5loeb3Zake+6S5q4ArSnRFAgFwc4pts93leJb1kvR5KKLCT+SROs2QAHkw
YxgqKkviFFF1jGh8Ah+Mx8qudUoMFRH8r05OwHzVANSssBapTdbvodgiOWxOvoCp41ZWphdVQbs1
o3uzTA+JbEIGxMiPta01zhTGQctSPx2zPaCtn4hW3CoGJr5jo3SAbg1iM/XrBYNutON+iqo99MgD
MuOFV6mpL1N6NOf+pYusAziw/Uw3jhhd3GPk1ZNoHVA7eSgYlEgV7SiBdAjD0IeUVsEI9aQ4qwkk
ajuUBKMSTeCu26M580lvbRkR1XxNh/7eAE9MXI0/MWaAl2unndIEwgd2U3wmELTbgdb1e2dqxxb8
ra7G8iNOH7yARvkzVZjp2tocOhGwmMnc117MqPmJtHq4byV6yHD92ji2IIyaghU9t2xvbPRnxoo7
GoaHsVwUP7VgSqwwmCyV7qTa2veGcTdpxl612ke0bckDVSMCT4q63QDSZSCGJ9MZwgyJtdE8So0E
X0kVV7G65hXVSH/o1diJpAzowEIeHLtE3qmX6dMwSSjBEsKcmrHOK1kP18i77zGCv2e1SuqVeVe4
SLwaUHtIxk2ICUNnntGG6DMp9arJbgPUTCI08JXmlBcqc0cr7Zf8Xl5gO7ZvpFXiFVGEJeK7AW3y
rIY+Hy1/dnkCJnhJujHl7DgpfeuM1QAtb/MTNcDsH443RRF/zpXs0Gjtm2HVihfhc/RQ08FFgu1Y
SnwHf701uwmVIOkJaVI0O70eDg1AiLb8ZqRA/3o5xhRPmK0yVCg3xwyKFaGuvo0R1UhABgqV5ZLB
qce5cbqhhjIPuaGK2TsNGTzcdC+VI1+yGsCwR2t2AOJ9aYAqcYa2vcsrrXazsYmDlHY1KLr60avD
pnZLa/7SZoXhqUP/0hZZ66EoiPFdGUagvPXViifNXVoCX0q5+A7C+pdkHrXcabOoQr/cKJxsTDQH
Y7EBuGVtV5ZyxdUTG2q1CbuxjZneycWAMY2ytpzJsg5jqh+MyT6M2UC9UI9qBZkjHhhxlVkgS59B
HVZ3XyFUJu9ypZ/BVttVzkTi1GNWPt5Zapk5yJQwe9El831TkMKrZPvZztRoZ1YhOQDNmSFrAtyx
G0djN7Zpda/HurUfWPFekjBz+z6KX5BV4puMIawRXJOHaJAqV+u68ogC2mOXa35kKU8jne+VIhwf
y4w0h0hjBEpPmHuLMO/rApdw1EgUpFr8Q81L/XZs5jeDRc99mwmBSRtRG/SskIsD68OiMsLlUx1m
S6p5rIpAz8rvvUJuMJykOlPT3TSjBgCWnPxiIepkuhUMc/rp+kdjI9E4M85lUXInTQOwrAXaFF0w
VxUGNUWF0q3vIya88Lpbkg3lgklm6soBouV9EcgUHwG9Tx2aTjgRxSvkSnNSFAOdrFN3aMSA3Ka6
05rEn2oRb+VGvrj+FR+4ldVXupImUx7NrsB8Zf05hk9LVPk59voBIkCC7G0ju1pG2pa5VLBSXFDa
VMNQVgBfF0E2MUfLwOkVvY2KqMLEpzmoyWG+5jcZI+c3pWLXHcH5+ZX6U1XQllDBJaztCqnxaqsT
wC8umsEf1iwQhGMqH5TTfA/UBhdQMxgLu6iRjKC7j0uX6I2ntcptOtaVI3fqc5F2e2UG5a2djru5
ZAc2AXAepoDfZP0sKBvwnrv8IPB/geQRw9OQxOI8FyTEZRKb1uRLgHrn05uVisjXtzYYLVjw/6AI
CYb05d9XHpPMad7LBBsc54VbYohvQgXUQC4R0iEoegF8nneaf9ZD0PxRwSp5yQkQ1WXPRnBrxukt
hhP74nOhvV6/7Hw6/mFiYVQALyZs8IVVo9QVyPVlsz/3aeqWYflSGPRIwsgjtbFrKuu+RrYiKLxc
1KM4q3yttUzCXqu6fP6goa4O4bF/lEDOsp9HhwWyT3cJEskbZJMdZsTwUwSvgcUP1s833jyXFEdI
CwioQWYfZHuFQ9CUbJWhQWnR+Cpp0r2SFJ8Ng92yFiq917d72/JHOk50cCFw/lPPeW8MSjH700RR
YSTUwVToqcyHe7uq7sxROUgosKFeJxrivSis/LPm35a50JASlrIC5S7ffFR85snjjig79TC5o4cv
PiZrQ08ZRee87V2/jXIXUk/mDFTRWG58sIL5bVGf0UcHhfXo9fuiGBe5NHP6b+QFLLWCM+ZjO7de
nSsklRA4I1JF4dizeagr40sVa76ZqT4yw931Q900pRsgz1hqIBcF5DYzkxhT7LMfNfdZVLpF9ahU
T00iKiVuBp+VnSX8rYLPXA5yqU3LXQ317xZa6MMU7sLOPobp+GQACyc6PnXrnqwMLvFpZVDp8rFL
dVzThZMEDIPHbOnyZAe20/c9UNI/ru/j8vsvriVuxUIk/KE+cm4uJDpY3pbLQVQEVoA/ehGgZfP6
rSwsC14tiM4KRFpM7CACa+9gHBwYhRqz0ua4s8MQ/MBR6kizWjhV86fYlg9/XJnWzk1rUoShpASL
A/Ol2yb2oewMxwYOzYje4kI0gKds3ryVOc5X+txuzMHC0RnPs9upTjy48q51q5PxrXSj1+i2BXtU
5PcPuIDjvt5fP8ntG/H7JDnHmRN7hIwcrGtleof5v1eAg71hhvolCKz/6vb9trX8ltWZdmFXNFWE
jU1kzU/L1teLCrwLstu2z9dXdQGl5c+Qi96sZ0ONUjs+W0cQLGFLi33u4cHXQOwH1QVHapwezU9o
98rOn1aLedtc/O61WJGhLwPXrd+mFqPNoHlKQC96fYnLwVxcQVSJwESEOa8L5Y1m7Fodn6bZZ/ND
rd8UoJQyRSnHRfL/sZTfRvi0OzRyAvo2bCNKL/u29v8lpu+IW2VOJOT0Fyzqg2pg5SEMsMiyXeKK
PL4C7upO/belunB95zZdfrUoLrQQrY/7rMHO5boJcuxsR+cfbbM35UYwsS0yxAUSQ2Vk7FQYSvLq
ZkLlo4FYUmeEt2Uu4pndDMirNXFBxE5tFlkzNi4tzMGZmfSpbcLD9X0T2eBCBQb6kkSVsZwJyXqt
wd+ERDab383VMrgIYQ9daJnL1WHN6GT0uehG16x/1jV12rIUHM92kAAbvgaEmI4XAhckUttmkM+E
d9e7wYv21CvfNB8fz0cIqqW5o7jV0zTBy0VCWpvPMWB//zPMRYhi6GubjTAcH8yjmbhkn/rmg1Y4
iVscOoyTuMiqjR9/c3y/jfIZnmbEnb1EX0xHnzplOqgTeM3/JxsWl8pNkTkTefl0muR9jFOXDCIA
8fad+m8V/Eu2SvNkrktYyJPWzfuDEStObb+q+tf/bSVckGCRljAi44gUjOiaKERaFfOum9hKccAK
pIEzCpCMC/4wmmEuq9SX+9Sq/qS8pM0prF4xn+JEYBGJIO499r2gErB1h1GoAk4YaGjzgtsrSQtJ
iUe8LYDCdozhO2UiJqytEL62wF3h2igAAYIKtW/EuhOZ95UxOE0uwHRvPkvXVrirG5X/ruMfRSbQ
1b7bp/Zr+0S+Qf7wZ4ZhHZI7IV7+z9KDqHm5uYkAy0MbFPx/wO+c5zGVKqe6njWzr2YQDKviRe9A
/XzdOba2EcQ9oOGzLcxi8WgaKZutAiR8s1+lt2F+E0XJbtaEkiBbuefaCndYKXQUUCqGFSn8qsQP
VCbeqN5ow2GS7zUwOsXTqdJRYU8Uh8m51zWlO7KfcnaflIOb1Zlrj0Jx6q1rsf5N3NGmaYL5Vj2d
/dAwb0vS3KjS1wR4PDksgPQePRrrO2IAy1sWTpMBfM6e0rZztOTUJcdS+6VmBiZG7ACNxMP1M7mY
+lnSofVP4+I2WjdmPCbYrsE3g2pwMerqZD/JznxGxPOL7wtLjiwqZG1528LnBa5yRImLAixmO7q6
mWG0bVGCTytEB9GebznbygSf5mlqq1BVh4nI+GwDJj0k70DyCwoqH4AQPmNdW+GuDdEXkn2KkEqe
rcDwi53xKXqkoZe5uhOe7GO6tz5Fp3rf+WgFBa0oZCzZ1jXzXEQ3mDUzW8Ui40MYzPeYj341dq1v
BPFevcl/sofrziLaUy75ayt1ktQU5hT9loT6vo6BK00a/7qVrcuysK/9M95yIWddksqOlY+TQz4u
2XtqfknU2xCZU3qfgXeVpN+vG9zK0ED1bkKiBLxNF9M0fTK1tR3hECuLdK7SYSK11lL921RF+Ym1
eh9Yg6wLXOfDAS/ODl8rBWSeCsqfXEyw5AYPqh5WVZbsphnTb03jlPX7bClOqUYOmcAxZoFpvxec
4sb+Lug2ECuiHXDJBqfV/f9/o5vcuIuy9GgPodOYp0T/McjEjcP0V45G+fU93nCdtVEe48+sWk6i
CJ9QJRt7D9hjeTfaSujLg6Htrpv6eFFxO3tmi7uUSpN0cclgq4/eS1vaGVWXOL300puvLd7GMyhu
QIF6DHWyGzJZFFA3vj/IRMylEQCSfuA6z7+kUSebhZohHUkAc9lZTX9TtiMwDKmDZkSEjnk/uSg1
7UPjkYwnRpLDHH4Z9W/GJPtlGznJ9HOIuz9sACHKf/BCQi9Tx7f3YgY6AUXWMLcIFMnT3H6lqnLD
OktgZOtpfWaFC0es7dqYMFjRg1h3q8rJvdCzv/ZeCEGXZX5UdNIb35Ezg1xAYpqVtN0AgxAE/M48
zUu+ANOw773hTdslno09D647l7bpyAgS/+7k8pNWz/kmr3Jz0GoEC/OHwSTIeszdDuWQXRKiujtI
jgWSob6r8dHEJ0D+1jcDmmAR2lEgji4Gx8IUWTV8VuR9zYZgsIgT90eA5r2qmpxBRvsZw2ex/UwY
8AX0vqHvXfeKka7MaeLGVeKnsRidmIqEl0XL4rwWshoFtYoOO6kzMJ3hwMr03pIFUWArxz07MC45
G6I+VUAChatJ7RMzAM5ggKCnEB4do9uM3JM62ilxdlCM9yiOHhX9Sxlj7oN87XMdUhzvgAHjjWc/
T9Nf9Ebwy9DzXhRUMO/EhWOMe1jdWI0o09DqQOXWIW25zyoIatZ3Y0SccDYdMS3sZrBYWeWyr5C0
FrOtD6s30Wj4ppS9y+3g9gydJ2b6TSQattpqxWBKF21vU0MrGF3Ecwee5crEF29aHLjwUPE+RMmd
lZh3FeYPMQZzn1YnfOMBcqpv7Mj+VMoo9ouqFJvLXv0Gzg1oLfdZqmLZElMDu5KdOp+PeoQCSQMJ
c1rZjl7JR6VLnbG7LyD1OaifwKzsKPpDHoWgO5YPSmoSMMxbr9fv99ZnGdsDtgjAECEHzePxZb3r
Kmrgfttl4RLafK212c3l8BYY2cMULxnJd30+5KO2v255Iwux8fZa9EZ181LJKe5brQC8CFWAAYAm
6Xm0bdeOH0nUOJYlSLG2bvvaFrf/ZFgIzKBw6nfklOu9204/M4MJCiciI9yNUpqx1vsCRjL5TleY
o9tHi4o6i1tfAMixgT8XrLDyxZsyA+VLJJfgjrRQdypfMZMkWMVWLwPaMb8tcHvVsgEU3iHuix4w
L3bVI5zT7cEN5Nqpq3vDTtlZ32jkAukUCamItup5Z9a5TaSNLY1yj/UtPC3LF85+N906CB/kU3GA
sq+j6dBqFrUvN31xtWYuLJVgqg77BmuGVKwL4ixHZu+NCdlF+RkUwgLH3yodnq1xSVhXn1QMXufU
YrA2upOnv43x3gC40NqhO564ADpiDu9Om48itjORXf6JyBQ7bKrFd/RguI3d5iTH+9BLoPEre0Xv
dBVA4qJGyqa/ApuLZi0o6SFAcr7WwQTJ2tDEzC9AVABcK9rwkcBjt/J7EDArCrjNEWN5UIU0TCzu
zIL5+Vy7MhjVtErBdtJDb4JyQmY7ezypJNpdD19btx0vYfROUIXTEajOFyYZRa4nA0J6DNggGiwO
ZOLcDLnQdTObn6+1Hc41iRZHptzCjnYad91B20OL+W44YmrC74L0ThGk81vntTbH+WajjBbtq2H2
ARVGD/HQJyI9+yV+8K+V3xYAhDnfOIAD4qhUYcEsgv/j7MuWI8exJb+IZgQIguQrtwiFQqF9yxda
Silx3wDuXz/OnLm3QhRNnKqy6u5qk1UeAQQOzuLHPQHEcagAV5gCr2VbIgirzuTc1CIxgsMfY6B3
kYS95yeGEn38i6EZAcox7QBg+kV3NdrGK8BvG9+Mbixx/vnZBRdNnIQgisRz43YQQQYpyaXlMbvz
NK/abbF+rh5EzNNpBogpMVu1yAnqRGtVbcStltbJDD818R5mtxsLWv1mZzbmU3O2IBk3mkUkbBj3
ae2AawAZNP8o7qG75BmYtfInxZtVfsJ/TTA9J3Iz//n/rG5e/ZllxMdilNGEpphIBuiNDX5KatXf
WN/qqT+zsnjztGwIVT2ER56IzYUd7rtrUFDejTfqffaUP/T345u2UZVYP5wAsTCILmnf1U2CVCSj
bNUZ7gG4e2wb4KMSO8GvxHPnDA5xyj9ZdDFUv7NN6aS15w4kWSBaR2161lf7uqlTHxvUrAiWmwIH
psVuFCVeBOmxuqS3vPn8eXfX/PO5tcXhiYkIA6WnaNHRBwPI9vSY5/Io9c6xKkDA9dpGbLaB5Vs7
sOc2l8emDYPYxGiub8iLZLqow9CO8hMZX35e2rdRrPl4opyLShomDiFSs3CXFjoImHxgqLqqFsDz
44gtLH0NIqFBnjqGGJ2Jo4GhtAc+DFf1ZPgab0Hk2vta3DsYAnKTprJctMNAWWDtowQaYGUEBBXN
Nhga1grflomRFXSroAKGv75+9JHSAXh9E1FHignbsLYzvMSlVJ2yxOs86K4CILidTJCWSqs3YZ0M
MG0qUivxf5uDIbbgwKtlq1lDHeknqOq+seIDRtI1vRbMrVtzR9zMr56Do75jvrqP/60a7t/vxOZq
57wD39o97Qh6PkoQhmRG72haaudDtOVE5ofr68MGrj3MnaIWps98AIuz0BpE5GUBsLEhoQBfgEdU
IfZoWDYncqeSTyUrHHD2Wsr7z4fw+1n/YndZauy6wdQVE2srBgAarWeDIpfuG6dSw41bteKzYApM
LJYBtDxgv4tr1RZDaQwMSyw/O7efAHHKfxWNHe5A1pvZBbfpO/MTDx21LSzZShz01fS8C2cPgSV5
0sWz6d5RnfRO96EEcDAvyC670z5id2s09rvT+mpucVtiXQkpoFSTLxBUZjW3+xTHFFNHNOmdOmpd
taR7M2t3P3/LlRj9q91FuDdgdAskScW8zN5jjnTSaN9E4G+rXTizzxQDKRAgVjeizO8xBKwidCCg
FoA3WxYBknxSpziAH0iUzpXZ+6Bj6GbLyPrpObOyeAh4KcFF2VSTPx50ehQXhZ/vpl33WUNPBMg8
b3CUXemzzt+iglrxfV/Xtzi3RtzmCY9hOdMcQW0ULE/6s+IYHqbcwUIQXBNP3ivuZsb1PRD8andx
aCG3pcI07JpX4iL35AepPOPU+8pO7GR12KwPr7qCsx1enFoMNnHVnL/jHFOAKKTQPf40F6Ub27zn
AjVaJ4He+P9H4r56X84sL84tRoCIgm4tSBQT01bHR6uLnV65VafEsYJTqrwOmGTfuCvzn/nN4Z7Z
XDjcTgYYz4EWrT+8Q6VQ6S+FjgKaV9/Vv7p9eEymPaXoPu/BFsX8En3drX4k/R43fvm+S6wMxi76
Esyy834Hu9zDqOlroaKWZ9vNfrpEDZvsszfFQ/fdmTz4RQ4eZ7CYD4odbr1w62ccFU5UhlBN+wYm
lDREcb0QE5KO9NQ8pF7iMt0hmGV0exfz4B4wxFbh9Jv02XMW9e0z/GN4WVaQVhppZv/XcOdWf/TL
bp8eld0IbsDNQs1KQR07fmZskdLJquQd5dhxA3CGl/6peNX30FApd5VHLTu9qrFYDvHGm+ogPsa9
9WfjzM2h8U+LXaR2AaRnFMgbwFNezGyTRuyj3+ZFv5kvdiXQTB//6SE6W/AiVjdZVZkQdoDryjpf
PoI5w9S9rD9yjCIGl3lK3I0Vrt7kM4MLL20yM+8M9e+ZJj53jOd8H4Nq+ib3ggsNE92OGtvMz7zK
GRs7OG1pJX0Tfka/7ssXXvjqXCmzviPzcQIxCnW69/pz9LiT+cMb/QMgada706fq8svt07V6nc+W
vnDXkFDOaK3BdKU8DumzsaXovrW1C/csinqsYx1//mD9VuM+BuaodDGBYvaX43Qs0g4IA/bw8/ec
/8xvBxZlKgi5Ap8GYhT8/Cxu0vu+LMOkRyATVgnUeHuwDUDqqm9e0sD4Q9QtHMpKU5QDywCUC3ot
qvlNU46B50XqAgcWTdE/uRceGsC1ozvq5vDAW1DCtS+GKRCUudHcQft5saMj+s5JEasTJsQq6GkW
zthuiSevRp6zDoZhQJcI3IqLAyl6Kw7p1GEHK9Mpwt9xCp34/GVkv5P6VDaGa02/zSMaoGhvDhsJ
5trXQyoBRba/1X62cHedRPqpQzMKM8u3lEGY7RAP+ynbx/pGL3stcjg3tPBrmkhB0CdgqB9ym+TI
DofXIAT6z3z9+TyupH04H2dLWhxITP1PYE4aMJMJIaZwTC5ys7cV45ca3NIIiN0IyDWz3+vkUIbF
BoBo7QKe2174tjJKI4qR4wkYFNXtoz+BBDXKb91UbAGqZ9P+94REszeDqJ4O8g0Y/qbGZvA+KIwI
h4c3494gyPurjTWtxe7nFhZrYlKWWgZWHZ9k1yQibsFPkLZzf/5qq/fsbBmLO4CZ7q7uLFzqqDno
KIjFWwi51VWgEYlSOrbqm5CcVhtlyTN8mcHgIFDoIfMKrRu+wW+2dsoxFwx63b+8XMsUvYnjAEIN
Jq6TNu2Ax7vLC/lEjPRxa7/WloN2hIoWHYjU6NIvgWOjJK1FsF86wEWlbVjHpnv4+Zushb/nNhYh
dw4K2x73CIuxSqcR1W5i+r7oJ7uNLY/Ghaem9cXPJlfDr3Ob8wU7e00g0RjpVQeb5D6Lbf09xCzO
R3wAj7k3kw7RPZBVijd5sy75fxkt4bOA7f/b1f9Lv3JmHfgtnmoCu2r21xbdW+TKit9/XuH6h8NL
iYlmDdYW3smqQtD5WRThlg7tsUSXr1lU/obCId/IXlZKh/Ni/rG0uLcxV0FRabHJD8r81zjUV2Zt
Dm6hpZfgvnc18Vyx7qLKg6es7Y7M5dNj/oaKzDVC4COV8roZ+MdEjGcdXT1bE+hXjuHGrV/bDMZ0
FTsBwi48Ql+/dq2zRmUoDfglVHFqzDNM06vZbjGrrtY8UP+DDC0HjP4b8XWc1OBZIKh5ZBdF7jAw
q/rlAAr3zp6rgaJzQd2c+lvIptV3/dzsItprrCrNjOlvqcW8RZrkkH36CDJKL9pPj/9eZWd+CXRu
Gjr+nquei1BF9qwKtAknKx0eOzV1SxJjPzfihTUHd25k4RMqkpGuSOfjmys3o4HS/owADMSEWkCv
bdyVLWOL4wFihFbPBI4HT6ZDU1ufoQFC+ArMMx1YHn6+l2u2EH8DK2Kifm0sqVazGL8+yue4+tZz
ZN4Bye6w9LHRt+APaw/duZ1FHAQKXm6NCkcKkCUOLa868fTzQlaPHUhVESOboKEE0uLrpeo1jKNa
Pd4g414cgaeTTuSaLkQwcfDhNf9bKRNnD7yLqEnD5uLgjXodBboaTEC8mwe56/Ya4NLbpLHrCzuz
szh7U5vELWWwM1doJ1eCCgaVp84xbXByRTaYG7aY8FawKrB3ZnKxl+qgToOZKngCUfeZq6WtfmL9
VT7Y4FNxB4+6WoXIy+aTW30U4NjaOJWrRZezX2BZAEIJik8gtUSy+oImKBRE0kPf72dRK0R6nqo4
/fW23gZdvQz/LHs5vNJDJ2EKJwuFVO5qBDrJIPixxXVb29Nzdm15jUec/mE+S63NvcyhGP5vKodm
TvOkOflmfXXt0oDLlYLRgs8ufJmlGKzLjFSqfl19SAB/Z73tn2/NioVZj9akFFAL9Vv/RtFJKGpI
2vtKeCzjE0bwNwysbCnQIwCqoBsK+o8lmUmcok9n9ZrqN1DaRWvKS4rQLaGvZSVbBbPVtfxjakln
WOrWlBgZTCWqH6bWVV7kG73l+dgvcn4CHRAg+hBQf8d2GrOiG+kTAkgA6/bFRNqXgpRs1w7GWxmE
kV8P0QdkY1tvKNi01SSaQ6SFdeAQwFCD7rJhfgP6jw2qHGQwBAoAaClTb7pMHXpdPBHoz7T3xdVW
hWyt4gBaIwy1zzij75XPoTDMVM/jGW7Re5HmzpUqhpIrpjX6P+kmi+lKVIRETodi5Tw4BtqCrw58
6sBSZQTonmfoKzh689SE8R2P4eJ+PvNrcdFMvo1S7l8q2+VLkRAoFOVRNaO9iyHzfoFSAN4b9KyR
I8HMNaKiss3ROr8Gy683Z2EgGuIYlaKL16LJx8As1KD1kw4F5DH0OpSN0vykyuJGmpX38xpX7gJl
6CUaXJ3/5++bch7RlzIxAyuefDzoqQduXcUPC5ZspMgrlxvi5LjXmLKBOtjSX7JW9r1loEOahjT1
a9AWHADL1hx07nNfTHKrFby2h0j2/yo8gEB96UxqQ8mm1kLzsPsb3oPcVkZeYyh2iYlNxdqIKP7m
JMtPhkFKOrN4qDOx9tcD2dbIFMIQXR+WhQDsRqjAXSRhV7tMbf8EXa2+dvWo26Qd0lMXF8SpSTx2
rhJNTeSW3ViDCdCyWgCyFUiNTxLNAqXSbVTa+UlJzelglYT4HSb0PLS4k1NpQFo6TvTklzmMbWaL
uFL3WdX2H7SMrdqJVau5Fm3UHKlaFSjHE9NuSIKHkLB/P2eDqAbVOWRqqCqhcPR17XwCUrWbM3oV
1SSiYgACCbCeblF9rdx5lKwsdB6sWZtn+cKNYW7xVOTz85CGUAaRt0iFUWdRN+L3VTvGLGkMWXew
tc0/P7sPpgXeeDME22Wrj24SvmY5gPnh/c+XDloS3y85+NFQL4VCIP+uzycDXZcJC1U/4DL0NCiL
AkL2oVjDJ1gMfV0ZiVdajbUrUvE4UG0/ZBaz1d5669vgdzyoF8U4BLdl0OaOJtQHs+tCtzGGwAb5
+m7UpsdUGilopfJLXc0Nm0AZB5wo6QyHUD+KQVxbZnWsWvWmSHjogNPe7+LKZ1pw6K3oUxkGgI0V
+jqU/dHo4gyMg+MuzZXbaRhmisRrOVYvKWleSDBi2iQeEkdUOPnAlu5ZCyWaTIBFciJP9ZQ8QSX6
tQe20IyCQ0Cna8oK4vLSfC1jpjphCfXyVutaP4xAWlqE/LII+HVEO3kxUfRL0y6drs1WFrZhgEqT
W4K60NzcjU1PnKHrj20jVFelSedF0AIz06QA0CnhbpSDV6eMqkewxEsHI3GdLdvoMMXaDUTzwLUY
X1qTbjmZpvEdCLAMp67IYPe0/aw0U4LfGAMKQIBnl6I2K3uSCa5phUIA6TWnJ+afmrbXNNYilDBr
hzJ+KmjhCFSFbKEFRzMpTnnEYofnUGJJBnhYw80Sxct1+ilIeAoiak9cx1hYd+QcJJdhrNuNzD/j
yXxT1e7PX922tBaeVemJUwnMlMXhHy3jTiSN7JQWJYN0q3rPSeuLRhwaYNHzRN0JYoCTtYDaYVf6
dSTugP73i1RxtGzcVWpp65jqDbr7yCxtZn1ORXPVax9gM323Kut27JvQaXtUnlXgAWr9tWXyoNAJ
yIv0xowMTy2z1IeXeqMyOCkBZpirOrNRzNu3pgob1gWpkqeJAFmQZG9NM+0o+QhpduyiI6mLncnB
4clVD/xsNhTWwEscFm4M1B969bsxi3wh1XeLMnDf3vQ82athdtAGBPPYS0yXYGYECmdR5rJC8ZV4
eER576hl4UGAxbaqsMJMgHPrFLSlI/RfGD93MnEfyWoXaeTDDI1DW2IOCHQilZ1CUZUrxgXtdUeR
hgPyfKcO9Cu9Nb2wHnbDUB+7OHICKNqNIxhoguxNVNY7r4dDg3m6ibyPHAhkM5c+ikStDv5e03wo
Qa1Pw+ai6rRn+Bj0gANc59QhFNBGdkqFdmlBFT5NHqc0d7PR3OWY3Zo42elW9hs0JF6raTuIdDpN
3hZ2Vj3UHX7Wf4xWc5EydFuL0RUReeVt+QHk5OjIid3mQ7NXKv6sQsAho+DqBd/nQExvlNlVVbVu
yU+I07yIGncYP7VQU5ISAtignSNpdMHKFDM4KlLUvLyaDKj41APHBjPlYAYo/0zxCQ7rQCfLSbTp
yhyMF3AyFHbba4eMWC0OVKi7VVQxDDGZR/BhA2yV9IDc6nSwx9y8S8tydNKGonhNPCudKtDfogUX
Mj1w8hAd3AYqnZTd00ii12gF1xkdUkdE/IZ1TNrKoMpdMhQ3tSl3WiUvdQZKIiWT0knM7DYDAMKZ
2HTZ8eauz7QraVknIaOndizHQ0UItBfT6RhL8zIxcnDMDqlwBYvBZWxaNXyYrtqRUYHOzOIArZt3
4MlToStD70ra/CaZChJXA1WcsLEeeyUEHqgvfQkheJuMIna0mL4kIjtm8zAVVM+OdQPHWgzAPVqE
fSqjGti0qi4yiFnlqjnZRTSBZzZTXrKO3bVx8RyOkytKDI2TcjyycbgGK+kHYL9HEtLWViLjlVG0
hYzGRMnXGEZvQtjmBVnGdmLSTUerm9zvCX1Chfa+L0nqyZjhKVbVO8Vor1gub1VTOiSOfiu5Djqs
jKqghxXMK8BsbNPReMzN6kWoNagYmPS6hp2SzHgZOy3dQ/KssmlGj3EfxJgWNHJPG+IPM1McMXPf
dsCYJPr0YJL+wbCSY0irq8ACg3SEj2WU4zNNpg/IsrIdmJgRsxvFs6L1tWPU1TFOs8GeSv5JWISn
nQYfkAI7jMn4jk8qMBbXPsYtlCTb+IMT/h4RMXs8LK9oYxvCus4UEq9qwptBwfwlAlp0OofpQpmy
N16kF1WqcwctBlch8ZFr43U34XGKOwNcAEgvTSVzVCO5UyeZ4SqilIuRwcuyHt7AChl5lWoymzTx
vTmopmtqeWhXrZ4gQAtv+cj9IOaZo2eJ5fXganG1tIeGAqJ2kLqVyWNaEOqwDIySeWKpbk0gD2nF
pWKPvHzpAIl6atToMs80CN5beF5irTr1VffUZMX7mEGOmYsMQ2i8fUDGI/dRHd7WWnyVIz6At4SD
rQZU/RUDLiVDLw9hPAm7q8rUbkeNX0ktJg6STzeMan3Px+w2UoC8TIwOIaNgB8SKPkhOwFCRmJfD
CI6KDkoXeBefFKzc6sYnq+queFz/UcbIz+DUKjCfYwYO7ddOvFSjivy2eOkr8JCjLj5OYA2ByIOd
y+C+Bv4eRGHytcl7B8HsbSfFjhvxXZvywDMaAPMD/BpZKFFBSfXeTgagYfOyhlxLK/DKT7hYRtTa
lcEHu875n9ii1zzCEItqhQ74ov0M0yU6Jp4jVbknkl3SNOFOHFjEVdPsaQDUVzGCAxfBTcybA6mv
KFAbbRvvJ0bux7g/xvWHrr/B8Tkjhl+9MgRuhRnGXaNrkA88hQJ3UNMqp5mGnRqOmj3OzOls7P0c
7kcte8wmJTcCPOKlQR2eWu4ECmooHkbAkleaM1g4Yy2+UmsdtdiYnFxv9nXHb6FqeoB6ykFBRdqJ
GTjIx5KYTkBCj8XazgIDdazXu7CJ/YA9jLF6MTLdFSMiFFxcPW+8eAqfeQSRHk2r7Zh3z1moX1mA
1mLuyR9AXd5H0h3y2hsQ5d4pfX8TAE3p9CIOnGKM9x2zLmIUQcBt0BwVvB52DB5zeOALFX4WAwbj
A2XkWo9LO46Hl7ZFNCErcM2LskpdEFSDWmmAivNAdnUKohigmJmmHUkz1odOKY5ZhDjJqjwkeFcK
wAhen3MPjt0tlWeB+eURFARll3pmM6FYpfuUm24FplwpTT/Wmn3H5TFi8mrI1NtEPsXtE6NvQf5q
hfLAWsslOT92Dd+18DOqIi9owE4THuqpaaGyiBoL/WVpHIRXmeLqiuKCHQj88KI6Rtb4CgTtZa12
151h7dVUnKBSwIPoUhnlAfThwIBHF8A1PFJRPak17jCqRKG6T1pIBOVzJmUOR0uPRptBxIClWmTz
XLyNtXhLiw5tmuGm0ws8t8LIPCbJBy7qaaz0SwIFIZnUf7I6C5ELWp+6FT2JpDuA9XoflR3YIPqD
VgWXYzdeNmAQCahiR3XxkcTCgIOEa6r5WNpWpzTgE1BBcaSDNn/ss1MsEmaji+5wkV71vbzSJnWv
18NjWDW3SlA8Abk7eZ0pr8e6wDGtyksrNz86YxBOMsTXUdk7jVEotirr541cZy3TMQARQR1q7rss
Eqq8H2rdiIQKgEgBlAEo4fld33/k4D2vt7gR5wL3Ig/XdeBEoIk5S68ve4fpGBZx2ykoUkKexKgU
kKFzY8fbxB2Ir5T8qWWF9/Py1vJF3QSNEcN/fxci7gdITDAZEYR/gZtLE2wKtd11rz9bWSvtc5BO
IycFlRGaV98KvLmq5KjqYQonuGx55yRJYZfm9EKGAqPt6UWe1r7aariFoz3o/bGs3mm/UedY/S10
TlTUifA90UL7mhy3TTvo6NepYJbzMGiHsvfoIU6EeFBZPmDIy9tuEq4kyjO/9dyswZwCWEu+mgwx
M5GN4ODyuR4ptuwzgojmP4CYvhhZ9JymIqBg8aaqz/S2spWYuLQDceLGN1w5Kl+szGXbs9JCMqDq
l4HFDGVZzc8S26ztdoc8KwJ5T36hHPJ3sJaVpr0Fvl4pRgN8hiIYTijoj5ZfzWyFNnQWbkWVv8bg
ejJB8yy6xza5jvA0St0eug0s0xrECGKxaHUB8IbxnOVxbbSgbElQEj+K9MeRjZ4alNpOke1TXht+
3WJiUwRh7LRJcSkAkpV1sP95t1eIksCIjuAMVXiGwVRz4XesJKxGobQEzTBxbGuUiT2KsAcNKbfE
gaXX0yeeWX1yMFLAW3RoKqdwtg7WSt0TdxV6YihY6TMZ/tdPXkuVo1iDX0LMkhQo87xNQYAkvRWH
IFPff17ylrH5Kp2dL8yG0D7NJDxd9Ei0xlUVaqf56HAkGj9bWkOhfFnXcnPBjTllGtZFd9B5qU/Q
4aju2w/lTlyGF9auccBqRo8qtbW/FKf+1lDzCmkCvu7Zxs57cbZWPP9jkmQN8dURUG6jRNog92P4
oXS/A+TuMvqFErC7KXS0doXPzS6KnaMMREgbrLuWscep4U9QI8cs38b+rt3YczOLRm41qWoFSQgC
T2EeCr/bC68/NrvNAbA153puZ+HPGUdpp0SIgsa05o+lV/hou02u8hjdaU7tQxVcDw9bo/5rLdvz
b8cX88dcz5VAKrAq3L9zl2jBZ91l5qe7mZ0d1zHqj/J++zKuAZth2DRQAwXn9reuQANgAZPzqdXu
i+Pgiov+JK5Bd4cxFB1CgjCevnZX2dWw1dtc3+f/NbxsOLbBWIUkwGlthqSxkyDt7+EQzLefb+V8
+BbRD3odoBHBID7awMsuhBjaLpsiRDo1bzBaE8fH0gwwbCj/9IPU0Aqh/8XhQK0BYlsq7uJy9lKv
85Gja0v8FKXJpJOoYIEwqBhcPtAN3OBq6IERz/+xtZRQqJUW2piyIr6p9Z5gFCJK0SVPHnuG6jY/
9cHTRAu3hzBHG2qOiehSTR5+3t+Vr/ilZj///MznFHGKqpMOqEHYI3HBBBpJN9pkK+7li4WFW83z
tCVkBjOIJMoxL9veWDHbkyTe6BCv2wEWFtVrUNAtgyqhFVUrI3QfOuuKVW8lf2fqBkfqqol5sBpp
HzBey5cvDVBi16tK9QnQPE49keaCSkvzMKeyJa+xcu4x+wuRJkDDZzmYRYhYtzkInOYMI7cMNCqk
WzUNNOheAozJ61ax+/kUrOUY59YWsWLaWaXERJnq0yywq5FAdex+UlrHSEDSEvzmU+3+bHB1J88S
qMXy4DzAwZ4B26GnaLWIyW40iRuw5aO2zCzWZaASHVQMu8ghKJllGSjG9FOuWs7Pq1m9RGerWURE
JFahA9bDTJ0iCDbTm14BnfzPNlaeT/Qh/0k5Fxc1jwoymgNsBEI5icDydFGC+Em74mp2r+nFRacP
+5ZsyQ6vnAw07P9xUYsP1WQyZCRD0AuGzH2bGUAE4R9SjR9qLb8RRnygEHz6ealrAKwvRhefTef9
mOQD/CK7RWsl+4NiuGt5xad+KhMbaP7pFswN++QAsSJoEGl/fja/cmi+WF98zZqOJRQzCoRh00Pc
oCVxhXmCja+5htOFEaROKoCbaDMvgi6F1ymEZJD7zjTFqIg4cWrzyo9vI1c7YaW31M8hN2kz6QQe
+hcYQ7Hj558XunJskXwzFXrseFi/MXameWVGDbQt/YlDyKV4bbOtlGk1ej+zsPiQVa9rkRrCgoSm
rNY6wW24J3vw1Nni8xg/WAdxUvdb86ory4LuAVIT4CCRZC8fggopqdlNOD3gDJUChONgB0SXJxo2
nOYakuaLocXqFCWWABDBUPOeP82sVvIqfkyemT1iFLf06dtmbKuurY2BoZvMEwBIBBfBLW1Koglz
JH4mk19GOOMvEohcOlWjiV3TZn3qDq2avIRVOd2MnIHcpwQXf8iHF1ayxgtZJpyZ0tStNQ0sTWZP
0Iljrd1Hw3tXSTfTzeuWjZeR0KH1lVgOaurt1TCxyItNDjll9DDxb0hwINFUeICbpzbSvxdFnW6G
GkV0vc5uMccFiRS2x1A/Xn31PS21yxlmsUv5eFdWiI0NBpJ2EHx+VgrzAaSJEBig3KRF97HggVuO
IXcKY8C8TqGjSRl3NnLAR4yp/i6h5en2Q3xSp+p3kObPZVmA8VX2gKtHaLVkeYueS4lS7lg+6Dnh
zhgmHmr8QARMQrP7sJucxGoyh8j+rQvGC4BROi+Po9YzhIly5FRdA/8B3SqSHWtL3KH9d1TDFB0w
PXwZxyL0dJCv9jFIZ+uofrJ0VKyZUtU+smAFvSvTARL3IPRpcGrox3p9ktWo2VWvk1b9MXL0NFjf
pi7aXa91oaC/P2qeXvfUJTTbmt9d8WUGg6IRw1QAdnxJj9tjFKBvIo6tzavSFkV6GJWusXO1v//Z
l2wZWmR3YWuZkc4N4g86xPGmXLtKFPrQppm54TnXbgBmkQkkjUzM3CxXpAQGOkGAS/i68WGUxkXD
1Q2vtbYUMNjAAMA/AEAtnjwKaLNiNg14SAG+4xxt1LCYiRz/w0JAjMjBcYSQ9RvrRdMqgzK1LfVb
kPs1EVrRvDa3ilZrFaOZl0Wd2ZGZjrH2r/F9ReqoK9OOYsRKLZwZs+YxrbdwpwywqabmjdUPw65g
9LnDPzhI/90kZrejqLxCcBe8zY6hcrThkvE6KzvcQ0WDxEvUG4CAbM1srAQbX37Z+dufJSNGr7W1
EPhlhyn7w6bGVyH9qSaWX+t4KnDzbIgIbNV9Vt4o4KIAizJAVzwjI78azWSRD2o3QCe+1hMvr+Nr
Vlq+ANWbHVf07d9fkzNjy4wPXaIgCEcYq+QV0Q9xB8jgRr61llWeL8hYnN8yjdI8zGCD7aoLwNfB
d++kDrdnpGz3mH0oG1nR2o08X9PiGeyL/7FHu2NHkSwEGzdl7ULO+GxQ/eEvshyVLTShh702Un9M
69+R0n2YRfCQAt+xYWf1JJzZWdTfTGU027hWKerYTevN9GcP4ABsqQ3BitRVJZjS/J+PwxzlLaob
AGJg+GPGzGEKZfGp+DSK3mD4VKKHLrKK7poXFrQ+NUpjAi4hSwB2iv+AOkQDHFw7IHSYDc/bfXbL
piKhQLBR6kuAGisy4Yl/UqrfP69s7VCcG1ns5ZQPZlMoMJJjZBF92PB2zPStiulaFP1lKYso2oLG
4hhqsNIAVOx1RxAOi5vCL+7DAyBqtnyIb/i1PJr79B7/eY28rVGNtQ8Ivlmop0LzA32BhXs12kKY
qMfjaLblTta9D+ygxyIIm08Qh6k2GH/XLsK5tYV/DHsxqKTDAQ1CeQkFpF9KlOwHYDE3LsKWncUJ
ASBYBDHaZT6BtL0yGUcrT4ARQNl/w9DajQNSCDpl6OIYqGN+PYpWD97GEMBYn1fts0ok4F26N6XJ
taJY7s8Hcn1NoCpDDwejnsvIuRBVIUuIc/sYJOvj9xRjLSXZaodRunKhLfK/VvRFGTgoCkiIYQwU
IkR2GzmdS53Cza4rXztmfvnIsIvgLQhfJ9ORF7lfMRtSc87WvVg/lf/8FottTUEgZ7YhNMlbc0Zu
s3QHJkTfrILe7kQMCjaib3zI1d2lBNM6aFKzb3FmFsbWMBID7xr7kBb+3sdbVHNrwcFMqPw/JhYR
5iAhEVi2MBER66mgEA/S6+5XqQeXETX3Uh0+aCo3KrSrXsya29PIJ8FRtrgIuiEAWx1M6k8YfrYC
IAMtvBIbe7diBKSCRMPEF6TGvrUyM9qEPI+gbNrK0Oekc7poC0Ow1lpCJx+TjhqK2qgqLvxUhfCt
KawYDZHJfFZa/ZkpWoCiW/dbptDMDLR9XerPQ44baPGnf33z0DSlGCA1dQZV8sVpnKB+HPMQlbE6
HPDRtPhXpfIe4qDx28+Gvh97pOMYyIAjRt6PV/WrN6k4YZCOj1G6L6VttQ8s7LzREID4STcBhvZn
aysDQijO4qyrGIbCGVm2JlRA8KLQxDyUwIye6lmXZmLTe/2gO8KprvLnDXPzJ/oaK3w1tzj/CjLU
jubz+JU3a9Hpz1UDdjPpMp/u6+dikyJopaX11eBiO/8PaV+25DbONPtEjOACbrfcREm9r7ZvGN1u
m/u+8+n/hOY70xSaI8z4zM1cOKJLAAuFQlVWZppUQtAlqQRitdGVbeNX4ghoMYPq0Un80qtscy9w
8qENMjfYVIHFgPY38nGT8VN9KiYlKWBTvs/fAAurD5lDG7ALWrLWgDHDDIIUYWQp3zm7u+U7a8PM
1VqIBamKCYb7Q/Qk28Ehv4nszGlARuTJPxdE684GKvuZx0DIs8tEGJAFhMDZZfDZad4tnWyNce/M
7eIqPYbFO55ABXeDmbwsKYNKJT3WKfjGvfmNuJmzvDev4l6zkhvlpYS+SPYsPF3e3a8R7vyr0k1Y
Z5zhkushYGaYivqlL7dVzjn4vL/PHI1sqYhaybSAJPaWUtyU5n9OvM4XwByFJQomBWrxgH6AwSpH
SBHlAgUIXjp0eR24Ds73SZmiqoMurOTl7XtNbnL94fJ3+HpL40yhd4U3DqSLZLYy2uUCZrZ7FCwB
EPy9jOVjoY0/ANW+v2xmMzKCQggNWzr4+uVGC4dRTuQJTYPane1gR6n202eqYKm4+W3CoaDdXNSn
MbYPPVd4ofUExuLsEDY/shIKiXrgXF7S10SVRqO/V2Qyd1gmC+MUNti5FENqi97bjQbstZzsZIGn
EE59iYnz6CzK6OeDLAS5JBMRiGBAvQNAQM9MiWvmIbD/2i0w6XtFvQ9q4SoPlmvIdnAe8Rukg7ii
McBAJU1kIKsYF4e8bgCceKGcGhKyDTC5az4s7/217k9P7Y/aziGKhrcihkwg/CRbhVvslLsRDC28
+fuNvV7/EpZ5FnyzRY0pJcWLpx9N/mzIH3H7mIqcaeYtJ6V3jAzhPor6Y6+arNCibEDih/t0xvQC
xCgMzPeODhlQDLdijweb2jjcZ/bov6+CoBxDklAHCYw3TABnC2m1I5XAe9vzjDDO0+bVkOs5NaIE
qGV971OFcxJ4FpgLZCw0+GQOlSbSG05sRo6Z8hLijRONncLYroh5aMpxdb5TgP0TkgDx4CVAnQMw
DlagbPRFKf3v71xdRsJNYyKU3ES2/CJNnS51mSB7EJe7noaXSfqBgQhOOXlrw9ZG5PPVTFHREXmE
kXwhDir8bsIrQmxawKMTajuY1P3ySlEKOQoaCQm22ZPdPLVWNIf25fi39UlQCQf8UZaACmbrHE1p
TMrUIjrkivE6R8IxTsDHEvKoDE/vYyb4yXjhEYmqLiPIMXFWNbtEh/owopA8NvuhMrvnEAOSntrl
+T0ACo2VmgTjXpGKDH+C7KlCSjBDtZ10lEU12AEWrjtxmcZ7tZExf1GpAM8kYgj+k7GAjLK5iOlH
XgQLAGHov3TaBGLPPFBABqTXTlDEEzg25Kp5yktMFkC0GFDKzIQIQZSYo4XUNNmVi1w/TVXVPJdS
Lt7kYQhlo07Nj7M+hA9VnmcS5pEwA92IMdn306g5maDWmPnI8r1ohN1DWBaYRM0w+zJXRXUFgp/o
RhSBnW/xouDJVWxFU0p+ZoDgSoG3MxGh02JhEcJaAWYlteIZpeBmdNoQwz4Yor7sJBu5LBTdNLz+
RUVHh5JJ3jVSZEEQ94rX6OL4Lc9S2R7NubBLvTDsgYDzHR4ceJeNbnkmCpkAxAIKjHYQk1umQZ1L
gzBhfVV2iIIQxpWdTDpOBrh1xtZmmBQzEqtUmQeYMasK7UtRt1B+eb68lM1PtVoKE/d0wRjzoYQN
ZfFMXboLhmORqW4XqZw92zRk4iuB+0QEAQpzypRkGYCgFBWvBFN1gKaEpbXRlTqjtFEZlX95VVvv
SDSs4ReUOwTFPmZZRKwzzI0qCkDL5cvoYj4zc9BDdZfD6JRO/RTafNqgrRWubLJJYSSXZZ/lsNlm
3YiebzfZOWbsrgFrhVxyN6Qc99jwQlwhqDugDADaCXYgpK2KANROKYH8zPyShNL9SF563tTJhg+e
GaGLXmUQaYQJ+0iGEbNRLb18JSIHQsczwJylsFIwJjDCgJj4Obgra4XX4dt2Blzr+A9QvS/MCsAq
9EMP/XE4Q7WfPAwS2gjnHgoL+9GLfOOdz+a69eZFOv1pkzm7xVjHQM2rcAYXqOBbdAhuqUBV7xlW
eqe45Cg4oJHi5JcbHnFmlPH6aVyMoJFhdNL1nVGTQ0oUJzVGzlHe6PYhuH8ujjBvxlaquwykMopX
XDWNEx4LJ/FSAGzU3AU9uVfteBrnm4nz2iITPSYAbIKObqd6S/WP8DK4Biu719yUXujwKuobqPzz
9THpU9eLUHSECqOH2Z+D+JLtJyxS8Q1nvtWc4aC6vZfv273mgziBh+reOA9ne8tcaF0wR0AwYaXl
/DbpTxh8tTixcTNOrb4e/QWrIz2ZLWmAEkPt99C7ixMCfmIHjnY12bOjQARJ2FF+Y/Xjslnqe2yW
tf6C1HdXVpUhKgWtxZ4WRvQs1uloESkH8rf2RS3cpYppdaZ6qywlp/6w7awabgFaGBDxzDw3bMRZ
VqqhgUNR7ROp+pmGsWFlRb+LMPW8ZHdRFjqVru7S8WepLVDI6K3M1Hk+tflZV7+C2fRZq0ZUDfAr
yFz9ilXpo8vV/9w40BW8JwAUBlQF62Qj6SQJYmyGiKQ1SNRGUE02Ys6ThtwAoFErmN6F4KqKC5v5
jn0KzcZMTMgpsIEUG1IiVnMc7HKveZQpNX5fOFFtA5p5bpK5gxaxGJtmikCgOaXyq7GEigsQKIjT
NTAfxdVk/JbnQLQKUAZ41VyrmS30eXnsVOilteCH+KWTILVEQWktWUgxkJ/WvVeB7vEZtHs8f9v4
0Oj3oetB6XUgqMfszywVQjAD9+YZ4X3XYLYv5MFjN04SnBkATgqAoLf/uUNHeAlrdWTiqbqPfcD/
dupOcpMDD/i3AePRz+ww2w7iX6WdY9j5q/hf3Ja2BO2JxcIkN4hYwIbY2cW9sMe4P1msFjcar3xB
L0kmZpz9Asaj87iKYnXCL1AxFVlPNiiCXUGtQAB6PZjE1UpebNz6eOutZW7tUS5QXwS63gvj2BK6
hxhIw8thcCsxOFsTc0cHcinOYgkT4oFWvKCIk9zm11R3SL1ujsQyLBC0HDH5fdkuZ2VscppCiAfQ
CF3xOlmeHTKF/jIJvBf7ZnCQdFrXAKYKADPmmm6AhiSBhsV139rfzb7dhW64C2KncWdHtkCQou/J
n+SPK5PMXR3Ik5aXTYDkbo5/zV13LM2Yk+/QA/XFDVcmmBukTMN2gg4iQKMoEeLdnd0lk3xcQCLh
/sFHWhliLgmhXFohANjNS8LpmmL7Z4pbvWxj2wFXzwbGxwGjJ3o1I+Gm5KY6iDl6S5edwqPpqYqB
1sKVC6uoMVtp8U/0pocA8UZpzkyCCMl4yFDJ4SJl+Fw1sDNOBm4iN7k1KLcqiNgwU2r/G22Ff7CK
ZjD4n6HRLDKHbkogCdUNsEplLFFaoXpNsQ1OFGFH51UDt7rm5XFbTiODbeF/JiUmR26MLAIYiYaS
DASqkmLJrWQZJsc1tyLk2gqznXjUkMAE+MMjeR95utYLJqi8FG2Ph+hw3/dDcl12gnLoo1HmPD+3
Eiv0vT9XyJy8qTbEBiPu9FllZnbsZ3hRQSw6eYcIvCv6C9TFeDBD+ifZk7g2yZzEUEzU0Jxhcj4Y
O+JOfmfVTrmnHO18bcnNk7K2xhxHMCuJeDqevCZ8IHgx0mnn7N3Mrc6nGqi1F99iPBhkHpwjurlM
gPMABQbOC0CG8xueVIoJtBz0akdbbizZlSCVW4GFCFPA/+p4bPrqyh4TEiS1DWmkoTnd7ErOPnFG
waJSTwpEtuz4Fl/3/fISN/12ZZE5kE2ojnm7wGKmVRpg88oegA1XEtTMUYHttPSxg+oXlLcum6Up
yxf/ATgdWr1Av3zh3u4AUCxBr0i8OlfFOzD2dI5SCnR6XQA/Xh29Xja39ZBEvQtk1WDSQORhSzQd
+CzA84BkOZlR77cqpzds46DZiWc4JZp6D7Ny2mcEv8T6NzoD25Fv9QuYJE7LSFcoI35Bh3zpNAJd
uULhmKI7YExXtZE2Eysv/MsL33SolVXGgc1ZyXMFI5deJEpXY52gEH2NmS3e9tLj/uVzrswwfquF
CtQxeiwuasBwbIsuLeuAWqz3xHD374QbNrNiVMQwvEQJetErOj+b6RB0ehfgMTICaTe7qR8m4Er6
1u4E4GJGJwqfMDPpo1OZgiJYf4tc3sWylcmBDhm5GlqnwNgzMTAqJvAByVi02sGZTGKLEy9H2Pp8
2Dp0dYCd0r9UT2c88IQBfGheogCwj8HupLVHkRMCqA+wHw8le8k8EXeK7NmYErMdYqkmXtjWyctE
Egk9lTBz0jid7aQcAQ+R55ETADY3D1TOVMQd02csGqGtGsBMtRZfT68eBql+jXUefm8rtEFF14RW
CtDjGCE/dxAxkfVsSWfiTUV6BP+YFdTvqunLwQPUj6y8Ue7/+1kjAIOBAxUzfVjWub1K7ZqqSVV8
rE61FOKXGOhJFM7NuxU4CcHYGuDbBAKbTJ4xLe0It1tQBgY/VGvGvQtQ55W0ZCDsK+SnyyvaeuAi
cwFLD4ZHvg7TqfrYVMEkEghkg8CwrOSnQiucXqm+S5l6X4EpFOMx2VWuCt8uG95YJVFNAnVdVKq+
IhZ7jN9rfWcSD6SwbyJwMW8gP65sAUSlN5OmcqxtJVAwp+MVD1+hqL7zL7dgomxBnRGX4D6etB+q
V3gCRCZdaDDn8ZtqJ27yi/ek3jgAZzZp6rEqw+Gel+sSg0he1hh7ce72Wulf3sStK+fMBHMAwCbd
Al4GE6ol2nMQXYPt2xZA34iFEbDHiU4KTJOlOn9gF4J76JvjIEjQsj5fGrKpRlJyfD3xQDRhB11d
v3vvrM5FFuss/QNIXJzggbehWxcCXhR/m2UTfSQymDcNTsuFaGS/7FUkhGY92Ar+P7+A69Tt3msH
rBhgxUsbXBLZcC+5zQ4Sn7wfs9XqOPsxjEsVkxFVaYI9QOaIaeny47QLGA9d7KFcXgvlnu5C/8qD
FHINM35VpoHWKCUMk13Qm/dmkx5Vr9+BZxNUtB5Zej9YzGcq3qnfcVdN31LMVUI0UEzjNjQweMhy
TYemHIlKjBAo5ItqNdM8WWmSeYWgHgtl0Q5aW80g/qwO+aK8Np3AG/mXN2I+AXDKBNYZKSTIoc5d
b4q0PKzCgK6+AjGqo47RQPUXHjuAK8fAWWLRL8rirQr6HQgO7foXaC692ZyAbBIELxhNL7uZW/kx
mEGuLBd5CdC83Drt/ChbYBsPuZ6ibsU6sFkBhUI7Yl+aYj1I9Uhf4ye3+hD9TuUe6tOlVhzNLuo8
VKrTfQ/xqNqaJJByW+kAvvPGbOLdlIrSU4xhVTetSxIe814z8cYE1acej5NdYajqKl8maJnqlSxZ
OvhaZ8AmmtQV9UCv7VE3ahDaSvVwk8y1/BKIlfYWqBgibkB8Z1hkCiC7a86LW4BR9wZMMxhSRcnC
MgYjAndgXdptQ7QHMKpOvxZtrEBMaQA8WxLzrW9nmtCXgRW2woRRzRGEkYbQJFfCGES7RRMC9BdV
cXGGPh+gtJJ36V2sN5PbyUX82ETC7Iw9cBNz/FNTqubn5Qi14SWAw+NFifSNin8xqWNMpjhQOlXF
1F9oSzk60ep7J/8Yp5941Fpc7YytQHxmj8n9FzMLRaPUVDzrqCjUScZGcCneTLF7yBvZ+nfeHPxW
o+7MJpON1Bkgq+FIVLzQ0T6rLFoU6KzegacjK95x4w6NK8zRP7NH93x1n4EkvM6SCXs6eaDLsWMQ
YaKOtdhUxVYO/qQ7p4JDTwVQDPPNMnvHJPKYYCIEWxpEvyNwWctN5l12ko0Lem2BvU6gwBEmVLHD
A420E4/DLsli909MIM8BNgeDC+wTRtTmpu0BiffA/O51YADGVFLKGzXeeENgHZ9GGOfrk0pEz1ZW
EfvbOz0vHNRSngBD5NnZ3q9PO4zD6dB8KOUEDqBI+WuGRoTQgFv28oZtxEqw4QBnBKIB6LOyKb2k
Cjlp6FdPyMeAeT8T3BwFYoUi/LpsaONNdGaILnblzUWvhH0x0xNbfYCJCcjbSHsWQ9EeI4XzEtr8
Pqs10X9fmQryvh1KPHPBl2xYGhhLQUNnjWbB2TqeGcYNIATY6W0EM11XO2nTowM3gFWas29bkXX9
gRgnSAzcKnOrq16k/wQxsSX3uRcV+k5s71sj31V9yVkW70MxYWeJsqnOYxgEgb1dibcR2Jrn8IqC
ZEwh4hjb3EM0sA2dDix+GXSrp2nQl4B+KlAaQ5qiLge7BQH9Zd/b4JrU6TD632aYNeG319U0Y02z
HnhTO8iWpgv9IUghMdBKOnr1ky1D4tAaWjLuxyB5KYP/znZ1/huYRGoIAzmSJhPuAhVkvX4VgaRq
VN7k4GbM+FzpKaVf+X6BNBHKotjQyJgtjMQb0dvlvdwIGFSXldKloFn+RSHRCKOylgJkw50afE/E
7tmAHsd9OzuXzWy4PTEovE2DJYQm6jirdYhzUZdzMSEuSfNvKQsrqwvrG70f/EoJBjC7hVdJr3iX
jW5sHoxSgg8J0F/MWpwbraB50Y7SrIJGS50sLU3vaqTFnJXxjNB/X60sB5+p0QR0ZSDzSChT7+//
vAoQ7yJTR50BbW62U4mK1qAUGe5ACJ98zETdd1HIabluOAHl9sUMIt72FKR3voa4FbSmQ4XNa4lo
pVCeB9emVXWzFaT/fRzlzBJzcptW7pUaVBxeUT1pmJou6p9JxNmwjaLMmQ3mZMYN1qMXsBEP5r5P
X2OoXKTjQyY3Tir/VCJoPUw8moytwIeJFFTPUbBHK4RxtSbrqkGs4AWx2fqYIB7wDgHxUNtVu8ve
sBn7gP0nYJ7WCU4s825O50TrIxXZynyob/JTY0mzyieKLuO+Vumv/pKyrmzJ534xdqpAygKuN9oQ
ib4qnPpZv5nvst8zhBYhrvIHUH2A5z/XxuyibMZahLIjnuO4fgED8ANN8i/v30YgOjPBHNdYJONQ
AlPutQIeVCEA9P1wkyfjaFUTMksjTO57I6s4keiUC3/dSdSSdIwI0FGB853soNk1JTSRDbJmsc05
+9l2qKrEJUk8WSrcTAHGc4kfkIheqSmXJf3LY8eAuhWmRgH1EcFohh0+t6+OpFmMzIA4gdvsIW+h
vKe7ztJ3skM1oxyuPCAbFVl7jOdkZlCVagx7xnVwP97Udug2vrTTrBrgq9wTHB4GiGeQcZ220YZc
DGGwHn/M6Qc05+zLjvOlesYuifGcLobGVirrOoqFowtlGBuaD1PlZACvARlTQKrLVl3ZKyGI4UL+
tAegKkKKZZlPl38Ib6XMVbos8xAkEf2UaMkt4XWNLu9lC2wwY1dKr4vVlQZhJaMXUlX34vCbUhR2
0UEmJJY5G8pbB3MkUHlo6kbQdK8bJw8gvg9l0Tl4PN5CmNsmbDCMmocwUU/Jvslj0J7HTvdfcXTs
djH3zUBrqsICKzh5QDeYVj3w2lxfoj5jg2XOSJY6NDJ6nigsBKT41uJXx3IvO7Mf/dcb5i9boEST
KacDYSsHQiQ0k1oKuqdRNTBUyorsWtSPRobHV29Lye+p+QmxaeiYahyE1Gl2bR0mGdNsSSFPjRpz
MjCt3PYvP5T98QiJjL1mL368k6zEQZetRSiJ3vN95s9HUBfODibPXdqT5goNbzvo3/tw+iarY5CG
kAIr0RT0koBAX3FxZv3+Tw7apwUmSobIGWqjhgW1vDW1QwQ5RfDzXbbxpXfD7ikTGXt9qCMd7kMT
Bmty9CP0rmzKs1I8NHZk8QLxP7gqIFMYhzMgG86c68hIFrEuaHwax3vI7j4K6fJAGmiyLT1mc2eQ
I8rgYMSYfYPpSNkNouCVs2Q2A/xryZ8/gTn3miQM9QL2CdCNU5RI7GLYLQKr5uv0YULyC+IL+v3s
aCD8Cm05h9SQNXXO5d9AV/nFk4HNR4MOY1s4R+cxFHdtJZEQP2FMysJWg9HTMIDQZ+KLVi2+kYu8
oL39nVcWmagNJ82NtIkMMLunD/kbNIB93W3mUw01cdNbXrJG/96lFTLfGSywQDTWsYHJzVu5cOvs
rkJ9rhE518RmDF8ti/mWYlDJY6AiJIzDM8DEFjSyLKOa3cufa/Osr6ywMVzX61HBtDrmUYCWmBSo
9vScxjTHBBvCZ0CHVKWHiXTIf+Si6suZyVkF55OoTJa3xFpdagRON4iGa2rXwJZA/KuQjN3l3frS
QzsdsM/tUpnARcQoLKcSvjbbvTuiYQh4MCrozl8K8LTog47QY+hwi+h0BRecjoWUaEC4hmoLw3RY
SaacKw9Qp8RrZECzxb+8Ss4RPgm6ruI/BKXAfz/BVjNDlRFSZUHduoSA3mKI9jxSqm3vAAMl8K54
frAPyKQJAXIpETWVufay4UOeeDm5vO0dnyboT1itR+zJCMlu5CnGj2ovObU7+iBjzdBvOfErVx/R
92BXYPgw3uk7U9wraIQ8Du7iypj352GD/iFcQYUaPXBcFOw7tkmFRYQQNX2R9C8JetBOeKjc+Ckf
7NAGksH5sx3+NMj4bCxF4jiDW8fDNnsphMeMiQfK3/aYTxPMVQsNMEKqLkCskpe3OcRAuwiGzhKK
mWq6H0ReM3fTnAEgjUQvWoz4nn/QJCdJrePdBwnI+3R5y8oXBYW1rAyhgdZwQsvphfrl5H0aY8NX
GsxqD4IU6J9k9ohhLMla3gdrEW3oiAETbYlOZecVahDyD+n75YPItc3EtSztCygL4NPNh+Quf6tf
utIKfQpkW26axmqhWPchXVe78cgrgXC2mA10qFgKDVh6dbAXz7M16+3DLIa2OfRQg5BA4ptxKnHb
h3S1zYwLNUpWhABj45ui5KJ/y/0eylHqVUL7k6AmLlPLfOgsaPZd6bv2LrlX99prCPpGyCulHrdH
uhluV7+GCRloQEOgV6EeBgQ+cNOP8a68CiygJHfaA+cjb0bAlS2aCKzCkzySUG4IVp7sKeO7INkA
R5QAv08A945PJLJAaarz6FS2r7KVWSZtGhe8dHMTZjtI08yQ69tFj2XnjB5BnWJEepwX1ohSiXN5
uZsp6sosdbzVagtF0JYZJT64tHEA/OeYojDCn/T+0lk/3dQrO0z6pCgAFcTV6QvqVvEkORKGQ6ka
FpTb7fZOfv2jtHBlkAlKAKTOEgF+wjPk2cv0Ztem/XEgN5AZvbyDvKWxokJNMo85iLVxNp+Xx2qP
CwRAWvtnAHy9hal5+w8KosxufgEXDsrc4TrTMZA6OBgQ9Up7TpzOQrvJg1iTxFUT+4dFaoCNoCwP
IT7GT5ZQrGQ9TAwvuJ6uYqu6pa+XEpUM9+YNHEvOwom1Xzg6/1rip0HGYVpDygZVQtbTn/g5kRq4
2l46QmDimO8avwU8TPNA+eGP/hxayy1ftIke9K83zecvYDyIQKBqqit4UF7Px6VPPxbIcxszT19o
u6AHcYf/be3X3tqcNxKKKl74oh2Gx9HV7OZ28peHyU7vGjt2yis6CxY7wQ0//+HtM9vWWepkLNQW
1pPEsGYpceRlhFrutymNnHZ4D4qrWH4Is8LPltyOZGBFGiAR1Tuz+FFIkPEh+U6PUQkSj40Ue1OA
2FiI+8tHbDskf+4QkzKZVT6ZSwZfiKTaniUoJaQcd/syMcu4m8zcdxBpRdSPTwk9TT4Xf/D1azr0
RHGIC4Zzsh3aNk5h8xx9+2b/XBtztRESSNXc4a0E5hJnKkurrx4mcOCQVN0pScUJ9/TUXPBpFvfX
Qa5cxlKhdDsTp9J6qwXpzpQcyv5RNL4nIBr5//tyzK2WZEMKBAu8K8jvQiQRPQ/MQg/hpQUxccmI
lVqdWyxo8v7Sq1MwjS/7OscDN98sqzPKRKOs6sxJXvBoNtXud29CWl03gtaa4vqqJOrj5U3b7pKs
rNFFry5lMdEgGN5g12IdUnG5C64BJ/82NBYYi13weXKSPc7iWCo3eQ4xgUofmGEtH9KwB1zQHzXF
0YWac1dyQqrCJNCqkKIiIFJ3GAno6VQw2nT2DA5/zgbS0/rFK9ABhWYtsEdfBr5HyBcPzQSvSK6q
fXCQLAzdO7VTX0X+v3lEbsYnPMJPAsBfh3gToVY0DJgYnimZVtolblB0nHfPpp+vTDAhsIuTbBHL
1ABelr44Op/ysKQer9aw+YFWZpgwKORaSlQBH6gZwIwe6IgRA5pKMicMbacTKztM1GvVPAYkAjtW
XA1Xy56Wgk17OCxImWRLPvZH3qt7+0ytLNKVr87UAHEnY+mwskjv78TAhGqF+Q6swTGFvlk0Kseo
7b16ML1ZHa/nNPLHruFwzPE2lwmGELnOTCJg0ZXuz1kKTqf9yJOu4PkJEw+nqO4kUJoZmIuAenzx
LdSuQvWK1PDJ/k4RI1vnCUSfMoSvh+3T+5nYuABCOM0LltUfsr3olgf1EeMZeDBSJuLBpgJSmKC7
Hh3JzZ35yHvBbFdwVl+WiZZRApWlsYf9waMFgdZekCUSR98Vp2ub9xTfjJaf5thoadRS1mYTTmIF
BfQayqWJafXxm1I9Xw5im1f1yg4bK4cmyXWFOmwuAW6aU1i8vVS/O+GXqtdW0xt/FjX//pAKE2Pk
CdN7Y4aNpIN6/Zvi1HbkRK+TLdnTTXTPm03mHAcWFjW2pZpEkHXCEHYCKGDsQsPcrzXFvbyPvJOv
MLFmaCXQHVD/GO3ZnhxQWR0M0FiNTmNlB16iwPtqdNGrMDObRW4mAxbVi/s6+iWjJhQ2NwvJnB5i
VdMccGbKTxnbhdOnMEGlL3NDinO4yYhyGIWsh0gXJD+9Bm5Yv0leKXydPpW6XexE1+Mxfu396Efv
80jBuT+EiTxmqKtpR1+IrQuGRxAF7UEKDuP5XkJ0R6/JyShjwjV2/qqzk/vxGOJtMyUOj99iu5Sy
OjlMQAI9XzMReolBJb68Sf34vjqiPm+jmvy7s6NDtCuuuVVtdqLm9IBYGWWikDppkHSrsXyya/bo
EXvV3dDhYwj2iEKlk38ob5RwPrA1V79trnl+x/NywrInoCelldXJy0cX7zG7/CVgYtmExN38qu4v
nylOwsPCeEygXCSzgbEojH6FRPCLoeJgJjhhljDBSDHG0ShohiBUhlXrJiDQYE3QjnMucZJS3gVC
mKQHzIemBkJ74wRqqE+M8pFHwLVuWNKL6P9ZhfHTVQgTkMZM0sKafqrBE26nK6F2o1vBJrfSwVxA
V5A+6onFO55fqBkY/2QbwXMi9HUxIzBNXrDrvg1O9J0SPGp35KP1zPvqQfOrZ/Pjsp9sVxdWS2Wi
E6RcjK5NT1vbXP0VneLrAbxIuY0C4H7yW6+9SnzpOrs396Vb/VKfOL+Acy4JE5aEXAqlpMO6KWKl
v5F3ENIAGx4k1cB0jnGr3smfKEu26kzf8K05SBJeLCJsLFLmospimCc7TI7uZle5UnzhRmgt7VH0
OruvnNGXHy4vmpMEsg2ZQgW6X8Fb/3+PBcFVdnS6h1di5S2O7cVopViYPc38Rju9GTxth5mSk24o
yhh/iTHEXu1fXhvvnmGby6ZBFEMeTotDuexO8ZYr6QlNWDf5nruUpCa6yZ9k8OOou+qmesidGlno
TuD2gGXqORduXrYnM0Zp0pt/5Z3GoXXzG9Dk5EiBQ3/ap6A5UHzwy9i9I15Vb/NV8Drup13+JDrE
D7lNRV4MYxvSgBgHU57gzjOuJS88Jk7kkKfpVIHGUNQtN+nmLZ6JYZVU/u+dId1CSguaqpE9XtfP
gpva0Vu9V23yHt8W17yvz3s4qkx+JWMeVWhprI7fJmi50pe9ctO5eNijUupxe+/cfWUCWCs0WV5G
OL+D1+wxc+pFXozy84SLNXODxOZ2E7ZLF38n4SoTr4KyVUiUY4HJfrYXp/JoEr7coIfhR6j98F4z
vO/IxqcQYuxCivWp2bMUvqH3ZcumXZPQatKSk4lvV7o/bwOVyZHkoon7GmSSXocB/trtIJLutTut
9AaLODRNpa//ClkhOc6PgsNzWk5YZBs1cR/LZTJja0+Tlt7gh3th1+14qRjPDPtwG7Op1EqYqSRQ
1iaPefECxnJrIZgD6n9Uwc0ScOI9PWwXIpHG5EqtoUZlRLCvcqlZpBStgYct5X06jcmRCtS3wpgu
SvAXL/arJyo9ke5abzgKNmrkB9OWDokvHjF5rey5KRPnVGhMuJlMcxpFFeYp35JG1TLxkij8HrpK
zc644XX6eZ+QiTLTFMpdTi+24io4KD7Bc3G+Av/A/vJdto1R/DwQGhNdRmEw8MrH6QuREuhv1fIR
TK+1lriLcd9DC7nR7VKKdpKgWRzLPJdhwsyo5XEuJljh4Il2A2hrA/Xca8jFWoE17arUCqFmftkm
zyQTaoQsU+sihkm5b5zCbJwxKLzLJrhuSj/s6vltls0wh/RhQucLUnc5Du+dn4PjKISyDSSbnNwx
v6e38jH09P3MOYa8y4LVjVUFTNLXNHa3YI4itupPxwoElT0qX8VhPvIeutQ7Lhx7VkI2autCNAYc
+3rB6x6kvBCHsae0sTSVt7G8VE9nQsxY9ooe0KV1TrEnmQW9GR/shzuXlBCZAZnc7uX+8rfk3Ews
C/FYxFG1iLAYFq01DrVdLC+VeayUwV7MX5dt8V7POhNfhFypit6gy/OKfeVNvrzH489Gf9n6F+17
Gj7YD2eAjRZTGpBQgXgK46VJmQmQuwBkFSzKiqLZA1TIQX9oWpoyumIcS9ZQBXYhjXeG2t+Mreh0
enzUwAA5gSXfTRuZEw++CAvR5+H6JzGHc8bfD+KJwltPZaQK97LS2uK1XFvar/BAHOSxToeSauzR
oBsd21vttR34UJ+tKLH+IcwJhpZMo2USfshsF3uhBAJHeZe//5w9zRt+dff8rGDz1K4ssmnBMGWh
WRT4GhRcVAGaQjMu6UbdLS74Zn7wXk2bMWptj8kP2lZX0nRAu02xzNvqJ3loXb20kieMt11HzmDp
qTUqNh0PvKEIRP5j4dRmu+B/bL4gRp08Dw32mJbqIrt/pmWq7LHyx5fIXq4yZzoSB9O33mKrKEgU
qCGpdveieYmL/f+AyNVoce/CrWi23hYmwxBKqRxKBT+qc+bfNWY+G4vYzffECb6Tfe0I2rF9osUR
6Q8KTWu7zNEvosKQUcLCZhDjUHf1ozjGd5WgehhX5lxPmyiDtS0mr1CasPkL3q1ag6N/k930vgAT
y53mgKrZVZ6rG5r/CndoDnHdbiuFWtum+7+6GgdpHomRws2LGPkhJjCAt3VRjrymHWaAOFwUat3E
MRwZjkDA8yo+/QskH+9XMKEPE/FBrdFfMYKPVLqiRw0zal589+/IB2nYuuTpTFibhrrqJxkYnjSf
ASSSe28Ia9uMQ681l9ySxOIaCRYvreNZZWJYSMouIiOs0vPV3emvkaM+qLn1c7LrfYdahFLY4LOy
+c2wfwguuFYUHTq1BgvwQEYXoe+NnACZ605xkNVFj6gtgntVxyN9OMr7zu33uTO2NgRlArcPOTfJ
P/j45y9g/axpYkxt4RcM3wxaEDrqudV6+b15E9vlFb1TMT0ROuRBhCDq5Wuc7uvXr/1pmnGuShWC
cKY1+EVClR1kM3l4L8bHqCntqeitobhrFk6Wspk5GOj5/78NZzysUopUl2nbQwQUT3ZjV8cDCBWJ
k+ArBD7+j7XrWo5b2bVfxCrm8Mo8QTPKkv3CkoOYc+bX39XjXRZ3i54+x+dW2U+qGhDdaDQaWFiw
r6u4HTp8iKNMixvKIBADiJNmA22fgMVPb23wVzWzlVZ0kVOpEq0HkAHB12k4FoiHFi/fkdc5ifRY
OYhPXcm/go/fSl3uq5VrMtI0QOkC0pIdQKjor0OKxUFGx+v966vHlESFsdXYg+GAw92L/MMJ80l2
ktfuyr8ED64XkLrNoiYo+plAeJIEPeR6xgNuVeb7uOS/M1Qin3zF6Ony5oRSdBIQAySZR/lnhLky
+ll0QwtvApf5ECfByTVp1A3W6XUjqgv0mvfqHs/wHaGq4jwgsS1WHoVh6nRlMwvCCqVNKCbLjyFX
OLPaWLzEGAGyWaFYbxTlM6Z0jLg4gpT4OX0bXANBx/wO5ZCuL9zuELizq9y1R0SDCuYQZU5yFzG4
KDa7TdefQLkQvajGQSU7KHuj0zwqu2wn4/lY7nErY0rI/CT4gW1YrT2hBSZ1MQcMzXShNdxEzuCF
D6w02cViru0x5WOqWllIbZ6Uippdg7IJeMnwHgDi1+mfcq/3ag9DAzwVEAtCuRmfE6d3VVBtiyZ4
DOzeiu66C784sw9g+3Hw21HQRU65XOZFJnmZ1pls9Q1oQpBQg7tM2UuW6gOe+ZMVNv3hdfAhkorW
67jP6olk+Xmv2CluvkdOwVccjC7cF3vuljWEebPxYmUMdN0zarNCqokxjHj/THZr1h6YQKVD7tee
vOv2jdMrIFWXMMC8PM/fWl86SztuF7+EhakxgIF/eBV+KE95sWBoOS5akJ8ibW7Tj3TPq6bhYsCy
Fe9DT/6SuKodP0YGngnVZKJsqR8wutA27JRxs1/wt1dskq6ZGkH8z4XE7wlLZuTW962V2MNLcduh
nKjvKj/eYZD8cfja3eg+/yKNFvOgMpwfXUPVwZwWdKQmXTulr50DrwI23IyfAF2pze7Qu4Y374CG
39VnjIP6wu4dI87o2ipQsVUIukU4RXhfjLO8R4AJPnIjO/dqs+Mn8W3iB1Z0sx2ufxgA5R3bZhS0
VsN9ObyidGkPulneNEi7zja8Q4r2G9YaEw2uaUj5wpxr2yoh9R0+ezfkr90UYtZ6jvk1DM1Ycigf
14C7v1JJLUAsDnoMVpAxNmMwoSBfwzhEjKCULpICWtsqIQlu9LTatWLxbYpBgx6Lfo52Tl0YvKlO
dqKafrseFzBcJV0mjfWx5JsKR3fUBnPCm0/OGffWJqRg5aroAqiMB4gWkr1qHfGGOMfWS/0ClcfG
R1fPvtxFOSyEdT0xwgK60skNCPExARHxziDZgVyDBfVGY6VWWYEi3XQban2lK6DSco0a5ZQRXXDi
d2OwQwVpctDVjdMDP4OptpCfr28by9F9KnCCOzYRiXqkD6y5zb6n99WPFrPZ5VvE4Mf+yCOHXXi1
O50IorKzuB3mO13/CKb2lJ+ZEeVJZU2qgshTdDvBV1EBEZyMOTJrs6WSDL01DCRCCSk7/MEq9M9j
vsgzcr2KKh7GQu/n/fiYx6lTSeoemHRLHskuD1Yxpk9qwr3EfbfvucGq0cnKmaKGEuw0MYLC7Ut/
9VVUTqirwAEjE0cfHXlLtKYfsTNgckpvR4s53GQeE528ebOsBFJh9ZAXcjlLWHAhvk+aB67Zx9Gd
IYXgNb/Vxh7AJ8Nsp9su51hbvXmcVpKprV6S5h+c1Qhs5GJndgDcXoRwkyAkQyv7mnmzd928WCKp
S6XO2hTEyDhblfYtKzDViHBNa6w5x9sv85Vm1FUyyEGfKAbWlNxdLSIW/bEzk1NjIvHisxzGJgp6
bcjUhaKmAs/VBUxGOqen6Bg9Drvya+xhsIbbHMpXASl0/ayjutZY42HUTGF3fVE3Q4Pf2mIGwL8P
kjy0gYYoCQXaEqxvqhieFi7bJ1rm6an8LLcqI216fRNB0fNveSFGmlYjCUVK8UZa7oPlRZUZF8x2
+LnSiTx9V85BVGohUcgFk1wul+HQ4s0e3PZe/5OzJCDKQyt3kY8A3VXmaKNZumD+PjFfHSxVKR/V
p9o/UdfgSq64J8ZUeykZpwpa6MYqTqL/N30YH9Yk8pQDWnKpHhSCWgtUPOKVd0XjrTBnNdNfEN2f
oq3VAhPN1wuMGveCiRHksaGZgSdejknlBrvxhq+tep+4uTXtNRT6a8T5gtVkIDoi/OrjocRMAjk3
54OEoOnAenZt5zFXX0a5pTJKVL0hbYmE5UwEMwQPsEZuguKMNJ4aT9zX2c6cSMWzr7JUyU+e/gqJ
s94Dyk2FQaD/goWSx4+Egb0NXAmKyGSk1PgNHeDa4/UjvH3trpSmPFaqixLgONh10uSjHCaTs0Aq
vxN9VrGF5SxoZyU2YxdMOFilWDp5FNiy9IzJGtYUnIzinqHVZiT6odVF65WRZbzEhyHp5IVWrVmW
zvxGak4BKepgX/t94iBBy/24LnY7sbMSSzmoOJW7fK5gQfrNVJraGXHU0Xj4NZc4t2IrRliMDoDT
8MzdwSsjs8luId6Eq61s6HJHrXRvypJDcxh2tHaWV8lVrfIm+KHc8C4KqRjAJh5YjmM7/b5Sm3JW
ejnwWkwAp3FmtvvuNbiTCUrurvsGDFJ1iHcLHFZ5y0cmz2zFYVyCoJv6tz9Rgb2IQfBO/AkAxugO
t+uTgRIAiIa8EHchQXhhLR5OHOZ5IP/PoDbafGqtdKfcWR52RauTbtNsR4LWzv8155XlnIjvueI1
L++i1aZiVlE4qCOWuElkUxTOy/izAcdiMEbWdRtmhDCf6DqVlF8CDPCDFzzDC16YtFJsIKmVxf89
zeolDb9aPtr9lKVmcAa8Qutg7poT+iTvWPkpUHL/Sdfk9vtxJY/yQn2iKRwfYB31JxQk8/v0gAGo
SOrodutGCfTEsPJz9JMJ02Hc55e7Z7V/ndiJWdKTQ/k+2WCXRDuQcROXlgaKD3K9qS1gnR2LEp+1
mZfDsxLLA8dSZmR5SaQtY6ZJieLnsCesUYUnMcJBhtO9eMeVsFlD+8REcKsCL2BueGOGLAZ5lm+j
W+arppeTmZSiFDPb6TeLW9ym+9gr3tE48YqEoPdXjJArb3qJF1dKlYVQKAMpPjSvgada4T7DtKIL
++QLK8vACo3oQmobhm0mzHBl5fty2zoAPTmlp2NAL0oe+8COXPFB/IHxUw6Z+ljvEnNPIMiV1fvS
bXCq0NVk2KwF2IScrxeAiorkRVaGgAQIZMA0dxytHkyNL9quR64YhDV2VCAhrlnSwTh1ZKgfmSQy
OMbeeA6+jYe/AfStv4YKkPRAazidILQWXgjNMqoysw8LhiEzfPplkNBqz6MGL4BFgcqkgeJX4zMp
rbLuzW2fgFnwiiqjak4zqmR9MeVwC4BkZSpoqzpzXgwzy75fd+jbcdeHFOpBMyT5MIoEbd1OqVMG
RzG+VwusGgoZyDXZ14WxVKIiAZxNY0TjId4Qc2YOkWDW7U0ZsKT8wQ186ETd+UGetXXL5ziUqBSR
SH1E429ga9aMjFEFwBazXExW6fP9+yGRuubjMlSWOoBi/R7sJH4BRH54xMActBezh0duIh914UMa
deaWsO+ygCP6ufFpsZdHTMzZLT7qcS7/Kh4B1dGZI9KYQqmjNfVaEGckARcd5X1kNQ+5HzulhUmd
aGLcJ2aHBgTmwm7HNR+aUvc/xo8muVJgXevCsDQQCE/lj1Y4NVxjXrfM7cvpQxB18StqrnUtD+1y
1MaTwNELFtHEH8Lg3yI+QXHjuUiTCLs2WvJevePO0rF4iGz9iMEmyXthyq6GojXJBFUKI2pjaEfD
cgelkjPQ1SATpHyXMBY8nlmEe4yNosG4TZT9s34Fhn2k7Y8+eJriR358vb5NrKNNQ3AnI6uCVr74
3vJUxWitz9z0hozDwpzhzG/Ps8+6d1mWTyNxjXgcp/aSeH9on7PbzEaRz9SccKd4E0A1qc1mkGUa
C+VQyjGKwp4QM8xo30IvFxAospPuIxt9y3fZiSR50JPiR3dMbbe6E1fORaOcyxx0k94LsBURXcM9
YguUd4+E64n1ZvlD9PlxICiPEhdl0LdE0uTqmKg3PRB2htblvPoLm1WKKY1yJUULLDECKEL0Up/H
yZ9y8J7ftuOXOajMiXucsocBaUqxL7xWebtutox7T6O8y1A3E5wXjr4yvSwJWBJnEQ1NDCHbYcnv
5dSpdKsiLlkrkvAw+eepme4wRvN/DUtodtIg4ORfV51mvDXS0yy+GyVDE0ZMolMxiboIcdaTQz7H
mMjw2PezLSgHPvgmoxHs+s78IT/wsWpUSCJ3dR40E1ZNQyIGRAxOsMv3pdeHePXFT8FRBp9caEky
iF7RL/lNuy0ZGYI/ZIU+voCKVtqiEtpOh3F0dnXUvcxLX4wHPgPMvDrnHn+rneSH4blxDC85cR4J
KFhQBsb1oFPOBvDXcU7JLTulFcKyO42ZcGPtKOVU8GyZMMgZEobv0e0Eep36NHoEr9PbCybKom6Z
+JnPPvWsM0G5mFqotKgnJecESDTp0PmSR0B8LWMPGedbp3wLSEMyfgKxuasJIOotvo3CZPIBk8ec
ccnqlBsJEKpLCmHyiHb5Gzpe1J/KSwtcNIaWTw4assajeCy+siG8DPUMyrMYnVCXYwoLTebwvKTZ
s8xz9/qk3l0/iwwzNIR/p+q6VNNHgSQI9Pp71/3kp+frv8+6AgzKrxSjlikhwQ79yuCDkOLGsL4T
Vp7Y/SvUCMaqYtybiBGKF4Td6pHYRA1XGgaxeND7x+IuqlHxOqvG9+s6bR+s32JoVKxYypLSidga
MUwtrn/utdbkprsqd0GIeF3UZmug/qESjYmNVTHtDXJfk1pAuS+Bc4vBpIKeQPQ7Xpe1fW4/1KJ2
qpP1qI+1AqJ4ww+M906817nvuvTEG+C5F26TeGY8AP5gHB8iqYtA4cu2i3Joh14XJzy0T9GFvRQI
4yMoff9H/SifP2i1MoXkrv6VQog9gmVg0yFsO4wPnSjHjonBYiiQ/J683PT1kZM1M1u+5Onj9d36
Q1T+IYdy70VllH2Z4GCRmLG1cIFaPWdqF4It3ueOxo7FUfmHoPxDJOXZtTKOVa6A4Zco2OyzR8y+
RFyeWtLX4Jge2+Nwmn3WVb3tBz9kUm5ebcW0jAkbVa2/it1sBx2mNyUMSjamIVJeXuBAiMnX0CxF
jsQedvWN/kjgtaQTB0GIw9g74lU/py5+K0UDWLOoxKhtCabYc8dS6E2txzj5V6XgzaLCNJAWk1Dm
FCMCn0qdhTH5Q/D1IZvy+KPCS5iiBLtpHaSdvPBA2PeB97DrG/EW8ytBnt7eNjfZXnJ4vEBYGbaL
btd0p9zMoKL7Xg0vxxCUxZDaHcK9ePsd4Duk20ZzPuNcWuPROKXW+L1zyEgdQCgP5Yvoje/lobPR
qexmXwOnsUEdgPfYXrmtHVbmnHGMaTaguh55jiPLFGmdlSeasyijmUwvSdYzwmFiwdcWhPJLqcp1
aUGYTNR0n84DwcCYCqhF6+R5AAVtyULEME4UDV/l+H5e9BoboNR3nHEXhG9L+ne3/oeRUc6p1SoY
8wydkl2FvjLSJEy4MkhbG7uR8Q8VpA9plF8CVeVQ6C1Or/LQHafLm4IYtPiI3KMlgiFeNJsnliGz
lpFyTGXHyS1maKO0Iv+UI0x8Ut4DVifTHxBoH5pRfmlCd37MDZfDUj3Wd6iPgyldNdMfHVIRIXtQ
Hrlwr9gijVLVRwMjXsnLzOjRrJY+degcy8ovBRDmGsivT5mauuP0pkSulIqmqDBAsqydpOGqsiAo
pUBSMDXaPgHxJk9DvMkejNDUbf0BXRDHKYUzUFkemRHT0SDWXpKLeiALDSKbe91Dz543YaZZmoJC
klwDDXxQe66eWICx7fj79wbTMNZ26YeiILe4Pp+1vLYwE4UVZDE8GY1hxaQIWSnQHuTmz+kJBcef
JKXFj2ZnSg36OzOMzoRr656YuabtrNaHbuQErcJxzNhFRYBkf4ZWsuZUs+LQm6bHUUJvV30bKI0V
lD/r6pVxuZIL5JoNU75nqQEw5TTYUFvfxmVuSoO/8KegyXHNYhYJcg2zn2UPfVyanMRa7W3g7kfA
Tjf1N5mUJVUPXyR76p57zb4Ed/UJNBAXH1hLVvY+EvjodEoxLC+wtAf1EAICwlgDxp2iUM5J7tKU
m8mrq7dyRDS5NT8NR/6mBPbjG+kCjXQ7/TLcxG778JesUKtHC03wE1R11wO/T0IMAroR37MfGFnn
BLekBbU86mdAyDDX/sAqjDJcMt3Czw2jKicD1l7MWlMcz202mIXGeEb8Aav826zpGmGriBiUN+Gd
RABhZJwburTQMZ1boRcfUWZ9L5zKAtnj37XUfpgW3a+fa8ZQ8gQHqd4Q9rrmYerMDki4AolqzGs9
86+krTZ/SFSrK63yG8OmGOeK5v6JYr3IZUyfQS3lF8EuQv8b2TYAQkebC+Phy3BaNNNPkLZ9O0QY
jTSkrWU0oa/1ulU32o9A6r8zFGNE4yrlpwLM5W6r+KLYDJh3a0ovnS/s+SN5Rl2XxbJQyjeBLVMJ
BlIl7dOHGPw38VRYecga/8y6RlUqIEJzZhKphP9G9IbjuMA+Irv/QsgFSGMSSDQxw2CE97muHCOB
oFJOJxbKRhJIw2Cx1JiO8ySnGHKIlhOJf4W6Y+dPscYQybg+VSo+koWQH/sQ69nk0XnEvPMyEr3r
WjFE0CXEJe2nOCKQgEH7Hso/enl3/fdZMR5dKNS5Kow5gkPCmB8n9sefkR2DgEk3pTdCO8N6ULOM
gy4bTjJq2VqONSMkWgFadECeN2gm/709qm7l6c6EdExzwxoUzJQr/Tsc0LJF51GOxUKCIrI+FSR1
UJsBKrAiYGzFBc7G7Zi1NYbboiuJM99ocxxh/1qnzcA0JyCsW7wRfIz/CZrtD4jl37eDRjkTMQgx
mozALXD0bN5BB8uj6oFQZVfsUj85o3OjhcuUAN2rQgBYWN3SzFWmPMzYRTP2F7sre/khecxucx9E
LtBZPbev+S5Be2z1JDG8NcOt0UNW47EM0obgFKbsPIr+WBemNPMm46CwdpLyLzonYPZmBimE3FK0
tBftnsz/qW8bb/RZeRKGM6PLhxOf91xBkAMk8YqONmQLCeCI2VVArP5KtEpXEIFCkvuM7Jd6p6Pb
m9DWNwf9QcfMqNROvrJeraxMF11KVEo5KHTSO8171a4/VQ/dC4CWaNb2k339Lf/G2DPGMtJlxdiQ
Mj4mGd7RSh6DPV44DR50aCr4qX/hHxaMNppu1JfkXnXBGegwhDMMRqc8jtEVQjUQzxrtwDJj9zed
X7+CGhGj1JBPYtSjGC9InUrjdGkzKBMpoEpDjRFtPVJ5t4lcmYL+RR1YseClxnDNbCg3I0tzjAom
glAymE8+jRYhWek9JAicykkis9nNp3hvoEoF1n5Hj836IfOQSXu7jCJzWe9nhgPQKa+TJdwoiiOs
OJqRHAYKkHsre4aTYVzEOhXUTGKGYUgkTOOzB3W+A+0uy8EwAkG6pMj3ddVKJI+U7AKPZK0WT9n/
ylmx0Gusc0H+vnobz0oVDGELa0mb1KzFcz9GZjc/q9pkdsqLDECPEjPWjyGSrigKS17MPEk18PvY
JyPUMAT6P4BQsuIZuqQYjIrC9Rz2abYIfYYOlm9PtwkMsPPQb8AuODOMjy4xgu1xLBcVitXdUSgk
uwC3U7K8XncmLCGUL5n7GJMNCEodY3fNQfINqTCXgdHqxlw7yokIfaFzKAGQKw59rw+1l1v9d0SC
l3dd5rHyBKxigEG5kYwfhlggMRmJPXlnAoQYsdmCuQEJhk3FPxtncsZzen6b3eq+uGNFK4wjbVBu
Q09iXqgbiJfbp1nFw6t/vL5r5AeuuEmD9hma2GkqQUoL07vY3WfJGcGgpSd318WwKmMGFZoEwpSr
E8l3815DpqNWbnmDpMu5JqMRO4DgtV1+Zt7l5FevaUc5kU6PMkkkHlH2ypP+hgkJEeqno9u8lUgu
zaRvd1+giWFkEmJfr+IIPN1nKhpZENfq5V4fbP0djE2eeoMxtO+5A6S8yzvFObKiWxmDlBPgz2uQ
xgT4NtWsd+iseJl9sHlmjrSYyzuIPC2QSp6Up8pjVdqunlp8JlXs6nOwKgwVia64Y2g0psL7pcwo
Hl71q5BBopCVK+dSUe8Kkm8kkaLk/4oUcxDLMmzs6mGBHMoDlQFmvBQzrvzOHS7z4CJkfdCQ6aH7
yC2Rg2GR0FwPMiCR8kZjpnZcQkD3JOMz7KTDiKT4gGLzBCaA2Ar9HNxEtT04hBMgdElLdeTnID6R
AO4IrPgsMnJv1/0VvojyV5zUxkofYz+JvxoI4Xx7F7noUkeC2RZuQEaDNgzeFv2ax+wM2TPYJZKr
cR4+gfJZXTVxbUVg54Roq3AFMAt3Dvkvu6QoY9hwAVZhsTJH110M5FKuTAgEcCJkl8Me+ilYWMYn
gpbr9uXj4FVP4DE+sEyOZXGUV8t1pQwXEtImgnTgF+011gRGUHL9PQK1KB9mICeflA2JHOFCJEzc
xAA4sF0RylN2bxvjqNI9qFKvZktNHGaNjpkOXICi+IhWGhM0OlXgcnFtlQ3z2Xr1hYc+K8oHcfKs
hoDxEIOp3wQ4QsJTJNukKVH4GTIHUjA27bLgK3cUcUEdJYS0Yppas5LvlOKJ4YiuhslQiHJEhVRO
S0wu1eBmOPbohgIVB5IpKSlIOtdlbfpvkVi7YigAdFFG3/FLVKI0hzbWPDSjvjGFILDYKKvNM70S
Qxm6Med80SXINvMemeBBAEKkCR4TzrODfB7t4r52u5vRZxUsNu1xJZcy/qmZ5zEOIRdtjuBXTD10
2e/ZyK7tksVvORJ9W2dRnfBJdSlZVLuoMlMHoHbwiF2QFujrLO0KLqv1Wc/C7dO9EkzZfqD2fZQK
F8GEsF/wSdu+eibzFjLP8K8bC1MadRMPwcRnPSkaTO4EEs7MReuvkx8JykvbsZg2ttsFVrpRxyCJ
Kz5XFOiW7Yad6hA4fYRmRHIfTw5vtzaJ2y9UyTZDz02PspJM3cuqksgNxjAA73BW9/V+OuSoq6mI
AnD7ugWbmHMzil7Jo25dsC+mc0+QgcHXBVNl6n0J+jvjFHoEIqW6uj+kJsR6DDX5rfB2JZa6afVE
qlKJnA7SRo4nq495tHhFJnuWpG2GkZUkys2MSxQPOTFT3uudYF/soh/xYbwRfESvlyCLu8OGPqhg
7v1Fvsjt2MDB7eBm9RWUF1JSzdBrckrDtw5TsjISRbvgm3gZvfiOBFwEuN3ciW5ui9+ikMm0uf36
XH0A5Y6EXElyWcQHkAVHptwm1KgZIqr8NoeHYCG4WeeVvo7DCezFCbGr7Jjckrsf2HQ3ffz/uEok
+hrG2Nwi6Ej43OeBqQSFCdsyS4Dvr1vtNgDgYxHp+3fEKKw5V2C1wQ13zjH7IbWEOxV8SoO57MMn
ySPvssTJLB2cXRyWWtixSN9Yrom+ocNmHiONOIjhFbcZGiwiu7Czc4ixTGQ7efAvgynzhY1a3ww+
VspTnkmImgzOAoJ5kDnFyVdBcq8vL+2KZF1TRFESdGC8NVW+nKFVdNNiGMSUlwYIpfXAjPXsOGPA
rVxjkuTEauCjY4+LKNyVigHUEQqXlH8f+n5RjCBQ3Nrod0mTuEU0ep1c7v47jVReFURD0lVNl8GB
QnfXtZPA1XNvLJgaPaHt+FbVvD5E4gdE4dcFXSaprtMFRBL00SRD0+FK6FBb6ftyEcWYR9txjnbE
R0yfsgf0d47KjI7t/GEIsjt0Rruzxvk8oLazcKx4d6jSvV7gqREDLRJWbhVmXpSIprjoPiBwjjzJ
xzbgTmOgm/oMovFeNszOMKxUyayu0r1g7E0jFA5BjuIiX1oMrWiTo7SinUjZi0lW5yHvzo3yppfI
MMqybGbdQZffRWm2+Mjr6+RmNtp9q6Qvw9T4NYjgxcQWh/CngjZNMxW+TxmwpGnb7EKtvKnnyin0
L13wNubPy4T5nYFiGVFkiW1i9fxkqv0MfRezEY37dsj8EnQEjN2iDf2ilihrhqDyMgaYU3euVHFS
nCEudUOg4MKHTAcHh/JlUSPn+vqx5JC/rw6UkiORk3eQ0xlvS7CT+9oTSs1UuImh0CdvT2tEXbKK
oGH27VzwbiArP/sYvDMh6Kw6o7I7pd5HQySahVyFaDUAZ02fhV6ZtpzZTHzPCizoBwz5El3XRUOQ
BBnngfqSzhD4KeRL3pUTgK97JTqFWbfn+lE0NT04llW8H+v6rGrjQ1Yau2hKFsaqf0Lvk0/AGHhR
UHhNxw5TV+3Mze1Qpz0W46vSKSZJHHFO43Spr9c3DQZko1ZDcijXN5v8Ku0BVlJpeKc6G3zSBZh0
PsfBcZTLHz0v+WVX4YSIuzFcQjuullu11TvW5m8tuSGKqiLwiggAHrXkemAUHBgeeVc7VzvJJqNk
5NdfbEssJT+VwC9ru5JFxVFh2cTTzEPWuJ/QXjjG/qD4MmphnuEQPLkeeGnty6rHZiXd3teVbGpf
Rz1ACj8hsjFFZl4sgvsDw5RVDibAWbZ4YCc1WPrSRDZKlndGTmwJM4dFOxrQtG8ND2SmhmyXu0HY
8SKGXP8n+ZTNM20Yss6raBvgBRpLHvZCPsjgmnKFrgPELwk6s0gF4C3jW0EKrDopvoWycB9G7X0+
xfiICHfNWOQj40hvXQKGgVo5PKaqK3TAI1UJYHnKyLsJwIYVYHEs+l6WACqwGRVk3sJkAmNXGDmC
tDeMyL5+Ni8X1afDudKB8vgFp/f6HEGHvP9WN8NezAuM8tot02kO0NijtXac6OaA5sPrgslxoOSC
J1IRBBmrh8NJmWwhz3w2RwtumsywAtTOAqAq1BpoGWGvJD9qjcUVsrGWa4G0F6q7sRRrfYYXMvpH
BB5taCm5VnQMZ0fW65NekqjyIrys+IlT1ujnau46FeupYg5sjIFhkiB+6TgEWNcX8BNZOxyOyEsq
RnkJusF/Yo3pUPqu4eMRK7mEHjtx9eJt4M35FgQy4VdpcDPFi868Biz57Ip27mJKwmOX2BnmM/A2
mgjF7pQVb9e/auts/uurxH/f7EipKXMfKMQVqd4C1gb0/mJOA2m9JPyYDGnEgX9e7Y81oKLliEsC
VQux2kpEeKD2GmBHna997StTLazum2YRtju8CDiT61m3KUs4dTobZWwwJQ0bABxEZBW3BNKGtrQb
6f7y3LFBDWojKX9jMOCcW+7+X2tMndm0bCv0cUFr0ueCMa1n2QmdwSQlrfBLe2ZjLD+90YmtCbwO
c1YlQxXpfuQh1GY8MLGrpJ+WQ8P6UO7QuwUclGK1kZnXDis7shE0iIKER5Am8zKiUSqHl8lSFbdc
JJDrBdRLKYaygAnOZ4nZOq44pzp5DRmIiigDMrqyHgoMRXfbXET4fqrEApNtnq6bKUsIZSjRUhXT
JKWC2/OcmU68pcJcl4ZFp7zl4da6UGYhJIIgpgl0kZafYw5SO+ZjbtsOVstFxe1gJo/kvs8hQjBn
gKqas5rYCoqqZi8CO9ZYqMfJ9vXV24o0iC/9vUfkHK4eC9i2Lkgz6CV7wR5PQqCIY5/XUdolySlj
XyKAREXSrqs966htHXFBlQQVUSRqDjTEENT5hpblheAmhMk+H5ZjBzSQ2UblI58Gh0QAXR9D281d
NJBv0FF7wAuM0rbKG2GI1Z5om4Nv0TaWI2ElbJxAQvokq7wuRNachQza3tmVWCp81eUwyOelE9wc
zOaxUf5A/PU1Hnm7FubammoFuMAmu620JLLSoQXSv86PXCJ0wMnn3vU1+JSTvLib1cdQwUFTKHNc
SviY+l35XtxGwIVEZw3k1V6NXrTYQtmzNDH+Za/sMyc/Z17OXI+NFypu79/bQHd1ZICUD6GOT5C9
6hEcZt0PND0kdoiy922FcXWYSXgnV3aeWiyXxJJMeT4+F9K6Fony4Puf6s6stMZOk8SpuYlhbJvm
vVKSuqzVoIxqI4etYTjujguFh6zvbpKAc+Ykfh51mcmMxTBuupujlaUQQ0QhMPiKORTPAuY4Gxb/
MOwXK/FFPwSv4HVTYgkkf1/5jjGesr4kpyk31FMUDjsAjxhIjM3reG0qlN/tunkuEgkyyOTdAhVy
IJgOBHVC4LTluQdjt39dK9ZpVSk/3IitqIozbKQR7ODrmJnBPsWbr9tH6gG1AjDHsGqim/fxylQo
t8TlRdxEMZSEE/YKzC8HwSPqaSx00ZZFikhOSComwuoG3eYk1ADrX9ZShr9VlVNpRI6UL07b3s8L
Kx/yqQJD/MxaGmX/cstXklgPZOfik4gmRVRhbMlE85rulQSPFiJ4Nu5CGW0CvElgaXPnYOgUCDav
b+jWmV9/CBWGjJwAUt9qEtxlfomm57GES+OSIzNJwVpe6jgYpTGHQwY58TNC1rx0MjvECVz2IBMZ
GrONYbOKFXyrrJE3F4nx5ts027Wa1EkpiqqQhGQEjh61bkASnvjEIazmjUl6pUt04rPSz1uh11oi
dVDaqkAC0MAOB9UPDrOitHnfDt//t82jjkYWTXPbEyuSQGwWftGT2VcKDG1P6qfrgrac2VoZ6o7O
80UVmxCCxOguQ1vJGLLqSJvLpUuyqEu8gn+UKnw3cOWswj7a7EWNO1Nov+t99FdmsJJC6TF0Sxgv
HKRku/m5q0w8/sEqiRknM+iIE8mN7f+6H+dy0lciqYgCeIAxwVhUAY9lLB8aZIZDdpgs0ZX97Oa/
ZXGghNGxQ9iPQqkqECaog5OioxwhVdFr5qwwkLuM7aK9JYD+Rr7UEJTKd231JE4HAWTWf2F0HytH
938WmObRFuUsuOBsstLqTjNerwvYUkKSSBlK11XVoLN5TaHLRiLpvFs2iVkH0YPe7TDClgH52rq/
1lIoR6D2Sh70gYF0QDNbUiK8aRn6snUZQHi5iW0paI9pupxTo1m86/ptndq1ZOpMAf1eL2MDyZr6
VkpHfWG4n08YPWJukizokoGcPmqG1OWxyHooL31IvOri6nvVygyXdPMNjoqifX5W/fzM7KsjVyOd
eVkLpW8SUusVhQjxwNcMXHYk41z5TQMQCmHfZp1fskbXpBEbWoVxlWgM2tBAxSR+0/gnrUNJ9LxE
d+LMWkzie65Jouyk7REOByMktbMp7qXI4d+MA5ktRrg9Bjx0YadH0eX4cwd4z19YymojKUvp+Txs
hxlrmpWIN/LQCkXnuoTN9JyEfKum4EgjyKIeF0oWG7kUQz0gAAC1yFzjJO76S5NZ/cK5DGk0luaX
ZX5II0a02rZkUXVV5zjencTiPVY6T6gypI2yBvTWi3LWDTE12wZtoL0Sv/M6hmIzPoCo83k3Pz6A
Ohq81A2JFEHdOneqXeWGTuWrNTj0Sjvas0LkzYOuozAhyQaS2nRHNx/HiiRnleDORXxueAymU8I3
hkJbbgzFQ0GUkImTcUP/e0X1DEPceREJGC2RQAkf8PO9GhtZCJIgLjNuS06ttf001uKDvAj6PhmN
/F7PE7TKgyS/GpYfqTHqYPvJkrzfyVxZoCbflI079GEH5GG77CVM/hr965+95eIVWBzJIorI9VOG
HVZD9n+kfWlv3Diz9S8SQInU9lVSqxfvjmM7/iIkzkT7vuvXv4d+7jNR03qbN7nAADPAAK4uqqpY
rOWcFJTEsDrGsYUyN7KvbGV/WchWjFgLEbIK1arzqmUQEmnBt3bM3Yo8ENX2yYL6hawwtBUmUH7H
fAa42FDBF/xoaqxkSpQAwgLjFJvJS77Y+0JlO5rR62Zs3mJiPf+5fmuRgjOl2WwSk0Dk0mg7lTxP
SeXpLPW6rtzXuupelrb1ydbSBM+xpim3FgppDb3u55NuvWR4ElyWsfkeWAsRLpGIBDYjFYRkVvOY
tLXlJaDIRn3JtNwlw6RohGFfiuQwieYrdQKXSxEfYzCNOV1AZACxm+/49a8RfMtQBrXMCwUHfNd5
uv7IB+F4jXFsjp0CaNiKI4JJjmD7mKlu2aaqq0wsrKdJWo/og2n+TE6h+laX32vgtFw+5k90EjwM
G5QwnB1q95omKkZLPH0IFGtJ7PfV5GAc5aR1zCv0zjOXajd2oHM0f+oNrpyWecS4bbrqpkDgRpXS
m7X0TilQOhk0N6i0kxW/9KQ4xcbk9ua4Y2pzXeQxUNQMB57gJhVgqUi7j8tiv4QYv7VlQx1bng7K
e4oYqGKIQUx7MUGjWFUban5Tjk6fUqdPclTtJ0dfHmicym6xrbi+Fic4XjXm6mLkEJeAphUQLzsQ
gZX7sfM0LExTV/06AZnVS6Xewf+ucHnhikYVkreXdUOMmtGY5ykheA8xlrtolNzN6p06NHuN/rTy
t2z5kVWlm6UxiMmxFqNJMqENrc+ki+HUrmY6J5BuZJhbWOamO7IsaCWFj437DFJsYvA2sMY+psdW
GcKc54GKNjf1S4zu1SY5jAUoMCjZ07FwlLhzMy18tG3bu+wSn2jP4RKMmpqOhSbMpFlie4lZLcsZ
TMfvJjXfqXVbH4Oix2MgKUD+6VRLpT5F1qS/BkM0Jm7Xm5PbRRqKsZZ9Zc3MreNfuRrYVxGZyx3w
bFsnyLGLk9q7ulucsFZ21GqTt7yJk1NTzokHN9f8YSSWWy1U+abMtHVCOvUuTEBGcrkVyqCeDQ2R
7AH8U7hwozIcUUQuqZ8RgMV2uQdWBb9Q2vmgxhhCVRFxnGh8sxIl39WW9VwXw0sTAmItS34tgyYp
wvKc+dyQTdXC7+CJEe5K8bDLsjeVOYf6Qf2zMt/MvHSJiaQP0NeXP+tnmz0XJHgqssxpGEYIyvP3
MdxRvZYI+DRnayD3WqsiXIt1awxqrE+ab47ZrjeHQ2QlB4IHj/3Q9DfDeNsh2iXNtykCaO6QYVav
9cCH5MxAw7Jsth/m1lm0/I6QGKv6EWjLoydNjZ0ol2WKn28W/ktt1bQZXtUIH+eZ4rgofa1rOIuq
dOzSGe70l8irXqZT8l11lVP4ijbai/Z4+QNIhIqwNYWpjfOkj4jMfRPchxgh2ZWM6V/a3lRfL4va
Nqp/9RMBbJpZb1hSLfCpuYGC6F90mRvYi0OAO3BZ1KZZ6Zqh6gy5N7zq/CgBOtgrY040P8ULpTN7
p+xkYyOb2uh4voPsheGuFqItixMzYAm0ibRrPa39qEBFrKTOiCHjy8psfqKVJMEuBismjHJJcfFr
CTRX0yOXqTJPlEgR52OXlAYEa2+aTwEq0EcHI//WlhIL+JwGwMJ/ayLO1pdaFM5JBxmmep0qzy0f
BTatY14NTtw1ki7P54vqXJgQWjC5SxcrhA0k1RML76a08GK6D0h/pSAHsrPMVdNQckvJFBSCTZGR
3sCzCeFs+pHn9qFrYieLf/btN6M1JDa+MU7EFURX10QdjhniJIQZjVlZ2FAQAHNHNfTsO+0huIn2
umM9AJ4MLdjAI8jEfyz7WfXoTX4k75ykQDn20g21bW/4/Vu4Q66yAlqXutabFFmxrXYehjgVb6Fm
vddKi3lhEZb+ZZ+QyePWvJJXJHVCSaJqfqfFD9H8PgygzCSTW+iSdGc7kvxWjP+QlSBExoxVEQ7Z
4uV7IJzr0emyKh/J/KfL1tBsXiHQkPQLL9O5GTAHSXBD2Ya1W7oHLeq/04n+KmKAH5aYnC+Zh2L4
kQzVLtSp27aDUwbtEXf3g9LrwAMZsOtI3Zilbk5Q8jWA/hqzg0Ze6sLAMDqreXojiUqbB2MYFCMP
SOqB9X5+MEOnkAYIwYh/1rGPIsy6v1w+l49o8Plc/pUgRqRAadO2ZDj6oHgO2+/oCOzU9DW290yd
nbk4zdlTFt1omaREL1FMDFLmYoHmlkGxEtmAFt0qleTK3Sj/wnF/H91HyW9lU1lczdYCnpmPkh7W
LAs85U7KznhiDi56yy12Bjtm7iLrFck0E6KTPSqBUZmQS+vK6fNvcy0x5Y0s9lwz/gtWmhWJ3iKx
wdnxvft52UVuHJ8wgcHJRHj+ZHh2ustqR1Zt3gwHqxMVwgEeAHYw8tRpSnM30AEiaO8Ks3SmUDbr
sZ1PrkQJAYE2C1VtC95aaAgGTesFOvOafvG0ZXLVBlCtwDZKVfMRiCmxQ7LhaLXEi0aAEJjJawPT
7fruulcxfzi2jjXU7jx3x94EOUlruaOtSfCmNo/GNAwDbyc8Sj8+2eqTxCh8zu0EL+ozrJ2C1dda
Fr9UeoDq/nkFCg0E/IM3PjFRuhAC2VQELBpqBs8B4ig2sDwN2Et9Uu0kgYHbqRAYzuQIN3tMaoKV
LsipXrGKj+qPlz9EnrlT0AQHjKQrH3LYOMQziYLnZEupZJrFJbZPhkG8BXCVtZI6QyxrtfK08ZJu
ggfpQww2HhWSWsNvCGYcwtalpHCK+VR0IENRR4nPbgQFLFoQFJpsAyMcn2rgFNCYYYibezIAdqCy
MH/W1aR7uvzNNpKxMymC1+h1pISdicAwlPpxLsxvaemyCS2GEMN5iYbRhfZHXX+5LHTrq61VE14B
CSmiOk+5PdrzqW7AVm5nV4Wd7/TQ+HpZFA8w4mdjqIsQDfVPvOEFA5n1wswNcBZgOP6gTae4QJWp
ybzLQrYuDpzibymCcShBG+c9iENwcSAbWbz00P8TvmFae4fE66m+y+/k/Jkyzfj/X8UPozIyNUlw
iFMBQr/mihkx4CIkX2rr4jjTTLCPQEn7YOJmHz4vfvCLJ6/smDwzgMZo13w5XjZmtlHJNs8kCsYx
9+OIfAtnmV0bJ/tqcRQXa9vxvc5nYv8YbQNViDNpwmtxYGFr5wjFfplHeztTYicHKYvkRbDRKzyX
IuRkllXEWMyGlMFf0CvEPu8XxZ3f+bp/9FUG2rDx1lmr9AH9tDIMO0ZLKtBh8nYzPi19cx9quOkp
bW8iRQFPZidTb9udTUwd2Ngg+jRgDhp1vYhafDGLfKuDxF3q1K0r6pYxdf/G0XSTMlgAPp3YtKsT
jQ1jEGiA+Q8fOdRzvwcmqzs9drvAGY/dTXHzFykM1mp+ixQ8YErIlFgjRIYVkP7ojY5aGzVeaft2
WbfNeL+SI9h9XC9mExe25hvLE1MjB2vFktPb/E4rCYKtZzkeLMsMCUpWWg4Km485Gfy4Ur/MdPIv
a7MZnVayBIvPFLSA6KDAi5vKsfvbRQctzSCD0dyUAjuwQIRn2592DjRqN3af4NsoOUYJevW5NlV3
bmUvwe2YtJIjxncW1JOCyXaQI08eX8UJJycFzlF8T/heyl7/efn0ti+UlUAhuA+20s9tBoHBDVCV
cjcDwa7PwBILrs/8aGeAnOTM7IBfltjIdqhaSRbMXdH6NlgoJJNTBbJ0TMICkA7k7IAHQlFQIk32
/QSbB1VxA9BRS/O1sjtgpuiRKYA3r23ZcW761kopwfKNRK8wgQM7YXvlvXvio5rzt+lUgomtxAec
XwzZU5Ju5R0c3wB1MjS2xdpBVLf22FNI7E+d132s3ejgpOy96FABBnL4dtlgNl17JU7IvDNj/p8g
VTfjrd41eOOxt35qnstSkRzm5jczMfhiIPxqujhkFiftYKUmNKv0aHQySwO8CGec4S3fP38ioWFn
Yk3KMG2Cbe/zFAd/NUqxvER93NGvKgHs9lIfpibaYRnwx18coIU1KSTaqPiI0zyUtRGQ4ULqh0AX
yeh93WUejNMpjfZ4WdLm+VmABGBcLUNc11TmTGEKRTcQe+P7AexN6RhcVckguU42swC4jkkMYNxh
4eb87Gw9mJWkjaifm6+qmjgzGTAb+rWoHzU8AC+rtOleK1mCe5UDnpw2g0ozOMZrtG8znN5lEZun
ZuOVDIuDUiKYxxhM5Zyq+D5RNx7NwXzs83CfRJVEzJYmOkFfjTHsDH0aIljaLulQCqc+Ghi+nee3
alw+X9ZkUwS2WlGqUHFtie+6MdVoRYec+ovxOMwJHliySYitYAAjhh7Y9EJzVnCbokc1YZggwe6i
nTGM99ECcIxwyhe3GlEBuKzPVjlQQxlT15lKKNrAwlVvjcPUswBemivGtRFhZ9YIq6M1tV+yMb1S
GSYKSjt5qCI07DKMOjp6ukhadFvWoRvAYNEIGtGqGCiIxuKuLtH7ntQAd2KOsNumbjHrvy7ruikH
Y0oGRtMQJ0SnKpWm1VWjxreL5h2gFm7nNt6XViypdG6KsZmJlTWsrsHkz31XC0gJAIwOVmgcDe0U
LATr4zIaua0AgS4ZQRNO5aAOwmejVp/XcdtQX2kxa1UPD2ap3nY5JjDquLluWehfPjseBMSXuEE1
3QJkBlZRxa5IjU2MItB6WGVwAji/m06jn1hvucJuEnY1JTJqka1DXMvjfrh6Bk1dOeh5PWAeIuh3
VfcF1Sk3jgaZ9W8eIw+xQDfEs0s0CZidmacKTAKLL4aTP2Kx7ib+J3sJUVW9LYHmlmKL2MTssKzg
uanfSrAQdO22LzBJA8Fx8NKHL5321JcSO1S5DXz6ZisZgo30A7HbeYGM3u08VKGqJ/1dey780q1+
KM/1a/K9urVA4Gh/Kx7aw2V72YpiKNn992BFVAxVK1O4AWRTBeRI7ez2yd3AnoJe1pPezO7XkoTy
qI23ShspFSZYQE2JWd7r/DQcmFNlYFcDx4hn/0W9X1sLFLK13gTWQPRxrAByStrHPpD4msQ2Pmrl
K9uPlbkpggBnVyqtq4ODlBmJk7d/0QA/00NwMbXNUrueISaLe2zy/gyDH9r08/9mBkIsNOfG0ACX
SH0gNDhh8roY36b6WVlka6qb4WllbtwcV0cWaGZtGDXkEAv4yFXi1lngTOld2esHaxydxpRNwGwl
AmsrEDK0ObY6C2y4uEyCwQtI7SjR6+Wz+4QjhyfP2QcSYsQy9hYG/mHZ7U65myevuVcPw9USAuBA
e19+oUTjZSfj0NzoiTNJ1kQ237Br/YTgQdpxDAweGcHJS9+V18qPd9T2jKdudrLb8Uiusq/20yyr
CWwfK7ZfVA3V80+wb7VpY/Q0aaEzZvpqPiQWJ5Kgv+1ev0UIdq/MzBwbA7ZSBXdF+2VS7mfZVohM
C8Hsh5rY9WJBRKKDSTaIHAvzOJetY+Pmwhi5znNqDMtY4hO1onNWYrCK+Tr9WdD7LmmdxLirlQct
UyWitnJEyhimE02gDBFDHM4trDDChlUBderWVUyMrXfLIVKwo0YeVG1vRsZR7a19VTHPLCTB8KMf
LdxiAKJUkbVRPLeA2XXu2u1YN7piJ8wfh/zVMBSHRWjEJ7NrBdFRCfLjzNjtUlS3rWyrbOMrUgtv
PMRzHPUntafSrtWW6XBxG30pQ3N68+HyR9yAdMCUyW8RIitIHPWZakYUXlYPid8pE/MrhhHLeFR1
Ry0YR7HK2YGYSu0vyPgcfcy0HRmKxK+XsDohBDW3ZUKLt7Ai9jeFZbNsyHhjRNTEtDTeI/gEhNcN
zj9Awed+R5MauGCLY3PEvDkYRO/+Axlq7uJ/Iqx374ddfQ9YzX0JiNjgRTs09Qf8bogNxmbfS5KL
jQ9z9osEk+isdF7KEL+orN+T+XkCUrTku2x415kE7VxnGmT8YQ4J2XV5S9DFeAEm5L7/xjFghzeQ
DRy0q/BODva7kbKdyRUefwsMwjCx0w5Em+bIt8vVfXuUo71sTMKff1MhBtapYlaG/vFNCUgXqdc/
c8jb4BtHzwE3HOb9BxDHTE7hR74JRPgOKGqcuamonfKlcdMv9ojcSrb4JVNfjJt5hWbmxH8WVVxA
cXhNrDpUISDmjZ0huCHF9Wyw3eWPvWVNaEcAnRMgXMbn4kQSaUVS6mDfG4v7mYU3WhR9vyxi6zZF
fwVhzMZYGSKJkC2Umj4reWIgHf5SXdfLzn7XfYNx8lByr9zM1V2xG0p3lBaENw70TK6QQkwAcC6A
7Y7CWBk6XZJelUXsmn18lcQ38/QztGdHTd4vK7txntT+aCdZQC4yxAIG0ac2yBcLJbLokQahN+Uy
uI7NsLkWIZivzfKBlLPNM6PqOJ6S3uU85+U+wab2bdyA4g+MHMfwy190k85UE+xTCQvNWkbINbWf
Y/xlYIASmw5mLJmO2+rbnskR0lnbjOoAiz1cvxHA7XDHn+p+cWGiLsBinfjl8hfbumN5f53Xg7HW
ZohVLXQViVW3C/OnuXAXXOyWUbvLgMmW7gSCIgA1L/4cvtVUMky65RcM8BYYiMe/dF3sCCZF16hZ
U+NyB8cJyQ56tE93yq5zOJ5RGjgAiB6bXerLPuSGjaKoCYWx9sBneIQbZNCbuOzK2PCpnd9oyvQO
oFOZz2/J4NA5HJcOTi8e6tjO0CwuDWBMVMf6Md1xTjOAI+6w2IQpFCxRyRoyW29hvifzr0jBbuqm
7eIqhUjOS1c+VrhAOiBOD9+xiYQGkKxUKZUnhDVaB1lvcRUbDKZhixZEt82V4U2ciMYHxYBkf2LL
Ts/0E8LZXE11pRSQx8l+OPcFp1CgLjnIyhdbhnkmSXj+GNNAU1spQIy4z47p7fjMZydA1eiFT3Xp
qDBJ25OtCbPNrOP35xMzLX1ehoHmH+pVT8EOGL3e6DLgtC5u/Dhdx6GDwefgxn7FnrmbXY8P3Ss4
ttX3BMhQHHA0dcOn6dR/y6+bzEkeQ/AThZpXo/vHXA3H9D5inEttQMGY7GxP9nU27pr1kYmLCEOo
20NY4teDjupU+EiX/P5avhy+1eM8kyPkZsVS2WUV4NNwBnDM/wGNCi3WK6ydYqAlkhTReEQXXh8G
Jvx0ABcAF88Ua9NNR4KsnWfDXyjg/ZYSLPbfl0Kab/LffEmMcKFFfdsuVbAYwBUcvPBKPZTIvTon
udU88kO2ny3TSbzF0lqxxxjC1Hl+MPTrsKi+YGKskSXRMjlCNKKznlTjADmTb4HSYEYA5OMe8/3g
Wk7gFKf+RRbXZSKFgGR3CcHeDT4XyLMwKxkd23HYsUz1JBem7HsJgYiZTFvahCDwBbGbPqfajYK1
y7Hds/moTHe4szTrm65faUXh/o1oE8OKNoSAlUe4uuwi0gAVANFBeDNlr2isOUl2HZyy9kVvTbdF
mYbesuwtHCV53Xb0XUkWHK/MspACOYQ7eAc6Mk5OMaIjnvqJxOm4YXzyhpUg4RWU5rkWKBSGw3p0
V+MlzO8tdttgBpDE81FynpsmsxImuF6LocIWbm5w+Fh38SJQAPOMy3Zb34CVjnexT79JZG6az0qm
4IE1iPGWln/D4X34mEgp7lJwU5RP6s3/Iiv4jD6Bx95KmuCHdd/Fc466Dm7N7ljBAwfHfIgO5CAj
ot4OzStJgvuxggXYqYEk4wH9BmxKn2y391sNtYAc/FR/l++s5AluGBVhmNdcMw3gqM0d+HfdDLpx
vDnOAqc9Xv5um/czOmDo7KkY1xDrYIGZhtFQqIZfB2N5mk2LeMpEZy9qgEfNLKPzM9uYni8L/cRp
jjLwuiYgYlHhCZcMTMOjmO2z++4nPUT++DXy3ulD8MppjjjBUmw5mVt5sS8rrGubpvq7+qMLR0yy
qrEY6tQfGbr2fbimXr03b7EFte/3EWhKMZ7vTvvikRNLIuiGnuwnbObRq18gpGINJVNOeFEgUN+G
NnWMTvbc2ow3vyWIOFVZvRAAgUHC8h7sh2PwjGXgr7wCQvBB3eTqP8yC5e7yh932lpVYIZKzBLG8
44W19BlLFfPXeq+45Bjdav4yOcrRktwcW5tta0MSEazQFg9JFDMe6ZT34IGlTofgQ730odwXdwoQ
+pXH1I2P6X1zqr6i76SfkkPj2vfRTnZPb71wz36LEOLjxV6UIPswat6zAznAI31kdyZo+ao9vVeO
MqrDzTC/OmwxzFsFHSPuRaX2FC+NBzo71wikQDsSdxEffcXINLNRIIaTOP1nXTDyAp/Dfhd7GYGd
TCchsOuTHRp1i3i0gIn2CrxDgNrEUgp2KOa/6EmefS8hspsgymGkhV6xkrh5VB+MbPSGQTbWsFXZ
OZMjhJu+BUUG0FF5cg94TQ8P5hcyOtMVOXLTAFYRyliKk+1lziELAWKQYchUKQ/tZs/H/sD9cixm
Lw6DyJ3DpZW4Pv9rYoJDDZPBHjlkmXiRYDo0LszGMnz8/dGPMBrjD9rceL4aG6h4lDQ91KpdHrJB
lU17SUSLHYcwC0gbYmHFH0h3RfTgWomjX2rS3C7A1jBBcj1/N41Wtta4ZakrhUVW8nwa6ZQNkErS
1MuzGbw6/1RW8jdp+VoM985VG5jqZRJbk43842bx+9v4FPjNbvQYqi3yGCbTSQhhZd3raadAJzNO
DyYZr+NE9+K+dS5fE1uWudZJCFwDKsp520CnRW9+dOnoRGbldnm+t/tOUo7b1MiyOA8s8PM+Aa2Y
tR1nfRUYfq8BtCttfNIqd/pA9pc14j78yfpXYgQfTxM7mFpLQfFNWdweZfBFBxdsr2Jy86qtn6ZC
VjbayiCwzP2vXoJzg+A2N7oKAkd38tpH3sqJXQMIdoAlBrOe4smALzed7F+Bpsj4mVhaOaRYhPGr
qbwjk463aKvs8gQ0o1b5o7D6q5nqh1Ez/spYVoKFlGIAVVbdY5LPH5LWBYCfSwIgbzZ3gTRnunym
psi7nWlG2DQFJCErfeJD9ZjPuqlfiU9dPnUT3P7NZff7I2Jf5dy343JMwBQbmphcnhwtq7+bLWB6
layXpEmybyf4GwFnOcCyIYdpoVe89/l1nGdPeWQeQt16J3kbuFPzF2MPGID8r4V+2oxRclwUw4jT
JMrwZe6Tt2Yy/3wj8UyEkCw0bZjHOYVzY/HsRsnZ85SR18uOvVkhWKshZAksGuNg0XgAaUA2G5l3
bKju2zQ7xgvAsNTB+jUE5i+1bwB+RyQj01sGCVgvsOtZQAVURXASrO6n9WxDNgZ003nHhsYogAbI
AFJ1WcutVyDWOnF3gxaZ9/PODZEWS5JqU2T6g/KmEeZRVXnMdXOfBdlp0m2JtK1gCfR9UKWpFJjH
YofEtg2Yg5KaPqp0i7eMmDSCsYD8ruhuMoU8pP30zxyakgTlY/BRjNEmZmSwd0nUz3sCam9XeJVm
Jmp3zTHzMBVp7fK35M4YUZacQPfeuW3lKQpWWz3Z+sXWNbSWLVhqlPe2Ms6QrZuPMzDIVf2bsshM
dfNcVwqKphqYmZ7ZOFe8gfzoG9jIdeKkXzModcv5XALH/IcaLlat4sIZr2QNhg0jAgkkVpw0DmmG
efVzIyLofLVhP5s+Zmv2VPk+KIbX6MQNsW4qBdXZCGkQZmsGQwEb7J38wFdpUcqGOQWVvOnH+nDI
tAQ4KqlbRj+1lDk9e0+0fZK/X3aSjW94JlL4hpVpA+tqoKYfdIE3tl+JsuxN5fGykA2Xt8jHjgQq
ofARwRP1ZRzUGgs8/tLXN9j5f2cJkZQiZSKE22AMqqUYGs30laT31KHymlTiahsnhfU3vAJgC9h1
F8fFEx188aRToIT+nvQP4VK4piGZ5tuwNsjQsYyDCR4UjYWDilu9Gpo2gAG0s3IM7NCjVjx7SWnE
+9AKLU8LUhmewLZM1Kd1DDiRT+CErUZrNvWQaUfFw6xQpzSBKKC/xNbPkciWWDcsHJcnJzgE1JdN
xXF4UtWDkWmmiZdbjM5CDlAGpvdfwNNzP9TYvaPjt3g2FscqG0nxaMtAwOuK3SMMiqHMKhxtWdiz
Phqh5Rdtr/9YSLW4o6LLpGw8ArDe9FuKYIZWD6i8mkJKa1SVY6nqLbPGu77pWqds0z/PFCCMz9zp
FrBqxZUQCgooKBpjyqnG8GfC4kMa5ZJj27IOVAwYM7HLDGH8/69C0pAbyZhZWDyzi278GoDJ0NXm
ebkbjWwA+QJoXe+tMe7+QjOgijFwjyJu2CIWHPDGchYVvQW2WoK5cGXqKMge6qDa/3lgYkhRMS2p
E/yHEHArK8h0Ox4t3zKam8YG2CirZWnI1lSmDSxhXTewqQufFo8wU5vSzGLeM5xdzkW2HNiRMwdU
eynPykYL4UwWv01Xn6uylmIKK8iqFfUE8qtdHoROq3/NUCVM1clhNd6kKgAVEylXhoY/LWQiZ6KF
m1LrszxvOoge2I7PxOV7hp1kPN8m5HhOs5d1Rzcscy1PXMAv1D5eWBBBVSBx0hwDgAxYGiB3AwyL
WwGK7o9N5YPfiucAoGcV53iVnJR6s6jgfa4Mb9FK4NVE7mURGzfMmQh+wquP1xhYhRtCiIiVeyUC
0tWgeCycJVI2z40zaf+PIkIgDMx2DIeO6GiJYukYWztAn/Aaizj5eDIDyc2/kb2dqSTEQ/DZJkFT
Q6XJzjEfEUb3WtE/NkqTeiQcdk0aoaIQGZLwse1yKx0Fv16YVicNwLB9rdJP7Vg+pyAkdc2gQFWy
mY4TBYlHZbVXzdAdyJgcSr2S5CNb3xLoCSoeHkBJxr16/i2znllK2JSwzmz4h1bka83AbmeQ/OWy
zXz+msCCBWwaIrShA5NZ+JplbKeLxisYKW13rRYe46nAAsdNgN1QI0WI/nNxyH7gAijBf75yIuAD
LISUpk/1wJkRK6diObTB12is3OjPF5ORNf4W9vGKXflDntdo41l4X3R84BMPbY0Et12n7hU6BhLF
PqcH57KEggwZg1ABSx7yRyV+QVg5BuhkXz67zyZxLkJw7zzMsgGQbhABPMLKftdG/TDIkOs/JyAQ
gpVaQlWsNX7a0RxTMA33bYMEq4u9Lk1By3RTmLh5+n8ua/PZs88FCZ7dRINWxTkENahgFUrvdMsP
Ky2daNFcq70v5x+X5W20V88FCj49EWSpCQaPMdVQ3gY3zXXE3PKRc5hivZf0TuFE37vnOXDau8K1
veC7d/kHbAzRnf8A4amk1aOppBF+wOgqd8i1dhVx4v10mnadizH60JfZ/+dk+Vwg9/2V/QfVnFF1
whGT5atdvgxLBDixr8aMnUfYP6Vkl6SSU950g4/3LqasDSYu6Gu5YZS62aGKUeZ7UwMwaanLzpHb
+XmiwNXib+r/yBD8YLLVYuotqNXuJk/14h0QN0yXj603++QfWYl3o1OFCIyeKZJ+RKdPuWSK3waO
Nny2DhUSq3b6m+mg33YO3YOPG2Bp+X22Cx4nWb6w4YhrseKMYG3SSglCrmX6BS8Crwf5YjJpLjBb
9pcNc+MKOJMkhK5UCcd86qHgXF3l1hcaYC2cPtskB37Kn+9knR2mKXw7wERkcVLXqKml8TEol2ua
1dd61PiXVdoIlWcqCbfaXGnR2Mw4PNzbTlucmom5fSoFVecnI1iiihVpvDNARoTBAcHBYjoSAAT2
3BIxofi138cPrRscw9IJn7qT1WGUO3D4gCyKol3hWm/t6S9GcXCiq98gZOxAI4qG0obH2flb3lle
WF+r5XPNmGPNe2Xs9sB0XZbRGYGOGkhXxjYPeiVdSFPKrkoAI4ATCGPlNkhC4DePxzSUtYs3QF7P
tBSTdbsw7Rjcq7gtPHbCltaIXUzDVYijPJKjdZfcosjhVB88sbrTX3W1P9xoL5iYceWjMhKdxUy+
UzAeOi74LZlau6OuOu10NQPI4C9M+PfJMsFTMJM8dnU8QEoApDpg0A7ZVZnK2uFbl9LafJjgKWrU
V4k1QBkk76+qp1/xIVsguVWGo+FArcfLWm1GNTQdwUIJur1P/MIDadsyraDVGHUPYxHcjpp+SMLy
fZyA2X5Z1mbk1lXkMMBn4JTpwo1fN/WoRGBb8q0bzcVl/wZUDaN4ROe9OmSO/aC7OVjr36bRJRI1
P1a3xciAegdWHghqK5+wPDtboTYovCC6cpMnvlWbeMNVvG/9/nU4VVfsHt1QBAfse3vkCkUz5SnE
8OzlA9hKedT1rxBsCLMHbWuW+BWd7ZBfqle7w8H+2pWenrjFgSI8MR+Dx858ZYBP5JsWOqUEG2ij
UwTtVwch2FdSKZpepvgJyRHQ6256ivd0Hx0aKZHqlmWtBQn5ZJxpfdNnEDShjl+YnaNZdxOAbuJS
aldbYX8tSrCrlnZFn6KV7wc5hgHq4K3NqoPVo1JRKrtI7fzKJN+LTsucaUkOkR0fL3/XjSTr7Ez5
UazyOoyxW20KQgk/Bd9dl6OMLHvjb4W4tYbCxUbKwKjrjn+1gLmGWjtlXTmBdCuIf/xLXiLcXbQj
g9WPEMO3ggxgrkfl0fK6nQr6WSwEhn5fSpLHbcVQEcSMANJTcT/PBstKDrIlpMRm4hXVfWm/mdH7
5c+zMfPGbf63EEEtjFZUVME6MFpOg5cqt6QF7XNwrHZF7Wr2sXOtzilcWadJpppwFU+YbVbN1IZU
qwXFaE8Aekv+SaJEVhzZNr//qmeLQw96X0xaG0IQh/4cKDj1+Ajl4k7fu7cUAKC4cSUZ6v8nkP0W
KaSoYGk1Kgv9B0AWjztt13+1+aGGphvcY37bo6eg8Ypd9KB+r7/EnnULSLDL33TzcNFsRvqPpzH6
D+cuF4eo/A8lmhymArKsKbyewCxFZtnre2MdCaazkiO49kQoq/MysnzFOBin5ViDkRksKnqKXmzb
7fhwIa2c8Its9nbjNX4mV3D4PmzavuvQd8BeD542UbGvisyNw8jHWsxOG3NPa9vvl8900450oHiB
ogs5tNhRaXIQBtMEuoJAD/wwWG1qTf+yiM1LYSWC/4RVpMzisQJyMjocajsdwF93FQ/VVWpnu6xg
L5dFbWZSQJv6Vx3BRNDPiLqWq8NXe0j4YLgR8YLjAFrSRLvRsSsnna7d/GorkYK11E0B0gI9sfxs
mHw23DHrl93MzqBcL9l+Tv+4JAnbXEkTbIRisDaIahxmEWfXICJxkv9H2pXtuo0r2y8SIGrWqwbL
9p6HJDv7RchIap7Hr7+Lu+89sWldE+nTB6eBRoCUSRWLxapVa43p7TxKrGywoXAzDuYHbBvdG7Hy
Cd613Fx0dIz4814L06AnfpM+Zr5xwLTbeA9sqJ/epr5272RPskmDj6ka8UoCmRdSRqwU2A9hkaSf
inwuSjhlBKU33OAH88tacswAlxPK/AXSoaDmHaPk63JYP1UMQHhTcr9feC0Y2qA8D/FM0H2AfECI
5ClgR3mtJQqA8Chvx/ryZGbZrUPYJ5cOshf5xSn8MMZn1vHCAshFWHCKmda5YJmym+nyoq7DWxfn
n68fDZkJ4T5cxx6cPWaq7DQFD8TxZW1MSaZ7EZ7RUIF4N4rl6DFeCm6tqJQPIAxXdlBGDVbW7Obh
l9MaknVsWoFYB5cB3lCYApSRQW6zUnZlmRz7ubgDY3nhUSrTV9/YL7SY8TFAK69eyi+RltFCGxvs
FwT4quWmnb5e/yCXWTleJhra9Y6GNAhvMcHDMsfMm6KxlZ2Tg+Gj0w5OGQfmhIlzlXoLe4YfHDsH
OomODDi/sbZTy2JNXi8dpWkTWKa96xdT4/VUho28jMTnq/vo7pxE/XQtc9A2WcpHWWZOgmnepzue
V9LHmu40+1j6svvzMueDTfBK4MGOywxUx0L0XzJws6Sto/CZiy6k/S1vYdoUVMCa/WkJip9FkNWB
rIe5ESnOrPI/P1lpu+AfoE2UXQvw1qI+k8UIVgUzy43su234PvS2bbA8ENBaIDCeWxq62WEAvtHI
LTL3kK8jiLAKsB1qMsXmLQcBIxQI5cB4hK638GBslDJFQ72kUYzTFpZroXl2tkgOwLYRAzwE4Bu6
pAWwoSHvkBrcpOWYhyMYw1UpNzR/W59dJHAI1AUt4FSQmZqimkc/51VVQ5cwqv6heOHCqipG8zEA
BExdspPdXPzIXrMnvPUViBqbRg97ZEybXVkUfoHXL8Ekl9qEidpVXpcXzBv7UpIaXyQhoPTlPLkc
TI5PJqZx5mB26jLM4HmdMTrdG/rDSAwAd8tHZJF2g5PQSIoKH3iv87Xi+QZPNC0bzGEX5GFuW0FS
IR0gBVBqB3dNnhbrZWT4z7nzjBJiixPZp+jkrHXxls/o6E91UI4rbgfQ3sQZlOAKz1Ypfi1R/SL7
bahNtDq272rstq7aL2O7gMvQvaPq8ELczPImdVK9eVr2RTI+m7MdQpLa7216kMXlC/wFSD5x42Pc
F6eMgLv0/JiRyRgMnUwsAtqkvzV7q4zo0qThAoYJf5xXG+SH+kB/q9TohnDt+rzwQNhZvqcahMNG
pS68Im7zQ6O1bL84mEpuO/I6lgP0cpyKhTNod9Awh3JglYNtdsa46E4vq8gkze9qal6cpf1SFN3r
YIyP2C3Vz6jueINTPXRuqwImke2KSb0ZbDDwFSwJGpXpryZdyhDjlPulc/GbUVViCoYyV0heziOk
cvSCVR6uoVdtHNIgNUfTc7Ma4IEJNeMq2evLHM5jvu/YRAIK5eMiN28LlaWeW6tgireG1VfNttuv
KAMHQ1V8Wtb84Ha1sxvcCrqac8NC6GmFWtyGnVs/u0DklDOik8nAldXY9y2lD9aYf3HNqXsgZWHw
sbApREbxtZrX9hAPzs9YwV+FdlUJOetPhM6h2o+hXv6YO3pjdHrqGW3Lpz+z9taM8xS1CfdNW/Kg
omuzs2tS3JG+Yr42ZrdajI5eL4OyXgZ7aIk78Hj8A3CfJUTGLFesWEH/JAJVbAxwRx5M63Bv4TVT
r8un6554GU1gC7VL7oMAH4g4OwqVV2ftYQtXwjx7S7Iu9/lUV7+5RrZfxPFPVR30fc3m6SGeIVJ9
3fzGUqGBZABijqtAv9DyZKudJG7fsMjSrduU3DskiyYKRMIsGRmRGBK7bGQEYlDhhlj9ulqQdkYc
+ReaaDjVSOXw8cCoCyAw3+2Ta7qu+wSktCPD+K5756zQvG5MyQe7jMJnJsSFNCSzOrNC4CgV49Az
6GrpKDxlzg9Sup/HGbVnG4Jb17/S5S16blMIVsVij2oMveCo7s3Sc9LmRZ16SazfsgFIq+VYaPoa
uhgQs7Zw5mWqQBfkrHd4SRyNdZYRvW44OxSR/9gQrk5G2xKA6ppFuV3fLDVUWFIWrGrUd4OnTLVH
4iRSyyK4vnuXGRUyBLwyIYuBYH9BSVzM5kgbSOJGq72faOKzPIr19+s2LkeP0f6wAXMjRHOBHRR7
VWs8rSltgP79h2AKxD0lmh96NN3mx9yfZWWyjePEYcdIqSBghpxHeEzSsqGGUiss6g1tz2Lbz4Cl
myw3mJNc4hiXpTKs6dSW8Kq0qZGacU2TSDMhiNcHNRJuUBRiunFEqm/+5hNfeZROkqfmxkE7Myuc
ZdCok36kCSIj2iXmbHlgivfbx1WvfKf9muoycsqN18zZOj9qoyfBQ1tA1W/wdUI9c/GLZ87rDLZR
PtjmeMpvYB4iidNseObpEsUzNzAlacsMFsu3hdMSkaDcKeFq3GGQEzwPwXBoI939LJsV3zjqZ2aF
Yzgto53aHczWNlSmqV/2MhpwmQXhBm31rCRVDwsqFKozZ7+2f8+Ude6VGv8JJ18rdvKmnkHtH3Wt
twIwUu7c5/HY3nCNsfluAdOT5GPxXRFy4bNd4x/zxGBdVHXRqjC4RPPO3HVR+508WaB+KsBcpUkg
aBuR8swYP/8nxpQ6A9sZhTH+phk4U+bOPvZ/z/spbKIQRuzcquxRRxiZ1ofWNfbTsO4l2ybzcSF6
WIuymHWKlfQBeAlAhDn29xTDQU0A+aBnFVzwre6Z1S5GhUdiml+L176YEEGInseN08L0dHQ9g5Os
QqwNBGdhepR5hyQe6/y5cfK9WNtb7dAhWE1zSF33rVT7IB5tKDlLJ1I3zxbI71Ak4FMu4rt9zUwj
GQyG7FR5UItnFSgzyb5tevpJ/iukG7hw6nLOkJMakbV4BmggUVx50Y+mP36Sc85srufEGv81J1un
6+A+1uIUDkKeLTtDZUxKBrb5dTB4p9mYZUGOLbh5D7myrjQKHN3aVxdvvW1AIu1XDYpG+l1jhsr7
AqIMLaijVCYAvZUYIMH/Y1vwf0CZZ1ooJU8M2kOtgfRu9LRXzqfZGl7xIGtObtTH+IPijz3B6Sdz
GXQ8zRPIa//Dl/EB20ttb9otaN1BfAHjLvO/cpn/WAXe+PwjJobZ1EmMVWpP4JE+Wv4YB4pPIjdq
j23ly27OraACI6iPYd4FiBPhfsHl1ZoFxm+jqXs2nePK2r2r5gfJOeBuIcYP6FzrOjRHoICjCudg
TeMFNYQsiWzehFGb9mYxVxCiohDi6xCUatDB8CyDfW8XTfMVc/gyxMVLnS6Pc7ncN0YS0Lr4YaUK
GkVU1r2R/Tjx2IDsCv11HBsDTE3NkbMVlnWYkcB5WAKOKBpu8EjObA9zJbIS2GZKqKNbaBKMQBoX
oHm3L92aEESIfvD+kUUbbY8aX3q86z070sNlb8b7kR6l5V/+ZS++CcqVDsRLHZxk4SgbPZ3Kqmjx
5X0wNSb7BrGp96rb7hbJ4b/BoOGGRGMI+jKQM9HB5Xru2C24SNWEwB6EbrysZHfZOt918ypLsjfX
dWJHSGdMa1wWs4J8TvJ5DsDBGCU8OnVv5tP80YxWVV/i3TKLQj6jz7TJihSBApUuXw1zYN9gkZNP
qSCZzCP99b80KOQ0ed9aoJ/DVqpPfdC+AobyiwVV6lWH4RUMB0DYSKLS1s1y+u0EX2mywUmrFAY1
7W4hjm/2U3h9TZtx6OSrCcG9bfAyp1adRJZ936gPGo66Qn9dt6Fv5YK6ratQ+sKMCt575y5IWmVQ
tLRJIoaRY9OrV5P61ryO4aylIE/PDJQizYkcHahZeWWXkKBASccfrc7yk3qc/ZITD9uxbWD+sDWD
VCubRzDTz4/xQt8AGdNDnKhX1Yr1gJYMAu+TpYZl2aUvnWaTyKhyy1O0mXrQE1d9HUQDLZJ7FH2b
wcsx1O5jUrMJc8UGF5Q5jKHZQY7R0QoDIjUoOX6yYsd6ub4pWxtvY7oLLUj8D1Kx53tS9pCDBC9N
EkFmL+AFTNMEb+uiSjzoUvEHxx9qAugRo0B3yVaaGgpV89lOovbNgpbbffdsv4HNHcS15jt5159A
t3KocKEH6p59WmyZ+c1lnpgXokKlQyrA6mCe454tv4nm7oY/DBeoNBZolh8mYEgeZapvMqv8z08y
sgH9KWgUwKqKuSEj+WErX2I9l8WfrdMJ4AHwWw50qTCpdG6ld9Mub1zln7X1SVh1nrmn4ehlt9A+
GFEQRz4my9M307ETq6aQqDgddF4dG1bRcghJYZPbJCmOldM/qxQDUk7pq1lxy1N30gMTkFZFhgt/
NJ6v+69k8aZwpteJVGRGkTmimuq1Q+YZMpbDbQtgOQFenkMOhOCXKI2C0JemUc2GUB0WfyKG5BNu
+on9x4QQ/exWcwbdYWlEKgOEONU3q6UFAuASXd+si48GeUhABUF9j/qdBp0IwVUqbZz0eElp1GeD
fbvQVIFCizreFU4+3KpgzD6WkCQOVWXpHrXE0CLi5O2ztRRqkHTG37It/fNr0H2GYiWYwUXFz1rL
unTQFPSCk6z7UqdZHrhlCTIDIxn3TtWrnwxXL70kVrO36xshbviHZRd81qhmmpfflIK5AbQTaNk6
jdM9rUNPgkWL9UfHkY6nXVTD/rEFEUOcTHTIxD60npcWNEHQuY1bTKYxqlRvDijUDmQ2GyDkqPZc
JjVgE8msua2XmpAMGKa1Poz2MN0NtLKOnRKvUsjB1ha4AHoDMORqSD+FgzM6LlpjSgN9lLoDWo9q
/oot3zkryFOskrYe6+l9NSeHkpHKUxWMGlurYnmDRaJW1x9SXUec0XNZkVk8btgu4BVdG8wuKke8
Cr8rtdR5NpWFRpNr/Kz6dEfXTJIjykwId56BQT5jyVf0f3vtRamtyFTU8LqDbZr4mE8FTBAQJSFo
WAldKmNQaZTYSfvTqqjxMtfGsPsXVqCMqetoM5jQzj2P/Han6v2a6jSindPcKr0yME9dFPsva2j8
k+B0ovCv8u61mLrXtGVmx2zs16AkIBVSb/qhfq4dugN/y890SR/0af3SLKskLIrVBtEu3+ST6zNr
KadigF0K/rq9XWbIuzQgx0vC8sAxl0Ly0TaOBNaJyQu8VU0d7Dfn9oY5N/I1tmg0JN2B2EWU2VlU
LassCost83/W9ceOkL9njp3Oo2pSVBamsD/kL0lUHFBMe5K97i+elx+WTFAxcOoRFbzc5ysql9rJ
rDaGG2J65AdImg5JyF7K7wqqQ69raO2LB+ClZAOIW84P8of/WBWuM9WxUcTQYBUnHazfx2qVZR+b
X+rEgnCPJV2JiSYKCwsYB+0Rkz/abezKBhq3QjdnsfjfheCgnW+fnqorgd4JQnf+IUPU+DnaNabv
PBCf3ayG5way6XbxjXL+xaBoem6yL/I0ozFMGoC+MDp6oMX1Zmi0oVCAy2Hw1soMs/UvsyjRqhAR
iVMzK7Fh1Y4/dd1DhyfK9Uh1gd8TLejn6yLjOKn9AAssGdRwwHWTxcCq2v2T2akhYfZtQet3OmvB
VBsS8shtfwSfFTqmFghEhXONGlKqLz3YrOoh/hy3876aFUlX/v9Z3x8bwpmek7Gv6go2HHUwfash
nxmNIYlhAXFC0r2R92Do6O7mZr6rJlvy+bbyOjjqH+vCOY8Nki6KCTxRG7S3/YEX6LVHXqCf7+TI
Qdl2Csd7ncspYwTGLOUlKb7OlazfwH/taWnqH1/5sxrhdCOhbxLIarGosJWo6n82zpdhMsIhR90c
hefrnilZjQhDWHTajJmF1UzF5LfL5zqR8dpuXmN4nQEgyKWMxBqrbmZ6q3DXWAHd6zvIMJC3zH0B
RavkkPGNv9i3E0N8qSf3JXR7E6Y32LemshiQIYYT5tqce9Riq29mdrkf1lV7KpVOPVzfxO0lAmgM
+iLDhCr8uWVT7+yumLCJ8xgv94traTeZxhaf0QFs02xt99ftbX406489IV4ZddJiAARb2jrDLZnd
x7a2JCY2r5gTE2LAol1uGmUKYID5q51/G/1RgVz29WXIbAgfLO9joxtNLCPurSBZ3xat281SsMhF
J+PjPJ0sRYh/uRNPbc7Z/HJAOf3pM6+7uM/rPSgkeN6h7VH4kknuyL6QEA+dUjNH3GUsSq2fZXok
y9P1rdv8+1HL41QzGs6UEPF0BoxNoyvIDa3lS6Wv72UjY8HfNOFAdg/5Cv4lPpa7ophALZOzyO4w
jstiv87H4PoqPooHF0f2jw0RXK5o9cjUFTZ47XgNiJctUfvSO16m7LXH7GDs1D1Jb6ixH3pPpgW7
GS9OjAunVrebsgX0EoEcIPMKo/AtNAwM6zbrqK+TvbK8XV+tZEM/brGT+JTQPMtUDT5hDXSnVOvn
LnP+FuH14esnaxKOLRBl+aq5GYtGsx+9PgfTUe/IZGdlC+F/frKQMcEjNTGwcRB7ep1n40Dj9PW/
2yvhzBZdYcX9wp3PLQJl0iAdLUlZZF9fOKEkSep21mHB0I6kf0vdd/SKollZb7vcCFV3d31BMnPC
gVW7hk6MwNwEupwMhLETgT4QZ+XF/WQXu6mofWtcv163up2XnfgD/1knn6ro67l3QboYJZbjpesc
zPEXhd5jWgWY0AnzHD8tqE00prQquxnbTwwLSUxRmF3XqjDc74bf+q4Mai1siV/vZ583ojot1Lgk
iQzOs+maEErERAc4C6CaeL7eBRW11MiAPuzzW1Sc1VwGmNv8jicGBLexIFBdLlUJ6LrSvyRMAUCf
oLXh1mFljEd1zo5NYkoKENv57YlRwXlmlWbJMMMoOIWzCB3G/ictCTrjZq0+gjJLjTCYA1qGLkl9
t1TbIGYZ3dXWZD5AuNb8ct2p+KcTgzZqOyi3o5XhXMwPKNDBG8EjwiJCR/2eWuVPks32HK5sNb+1
LlF2+jp/r926+9aCw1SS7G99YQMdW0igo3Z5wXeVqszMJwsAYEdJyA4NXhpUcd9LjuvmweF9Mt1G
LY7PhJw70ghxG3NA6T4yddY+rbk1f6qLsjoCuZ09qDEt92M6x3uTNnGIUgzIkCsm+w38s4obDS5r
TIEDbQo8rfgbgKPXnBkJbZ54xWezCZJ79NMCtjPvywXJum/gId56+ZNjA1B5/SNvnd8T26IaReH0
QzOOsK204xoMuc6+OVo5RSBhl9EZbZoigI6jHo1JTpFnt2NjQScToWJIqOsrRT14doz+f7vKoJnb
lmwdhAuYi8Kg3vlHtZzRTFZMa0esxcwLQj+mLBxTxlO/mXBiFhTDSmhI4f+Cmdppl05JC1zCOx00
0n4BPL4Cxit1t35bQJi2N/aof8u28UIQit/9p2b5yTmJ9XPuGjRhMGtEybP5Yj+wn51P9qULLKjy
C7UU8G0ds0B5BA62/dZ6rY9J2MfrbiNduxCA+9JmLuNrb3VMlfh5jIFczjegPepxaE9B+Yz7PJAN
b20FhdOlC1FZd5uksCpYJWBATRnk4VRZDObZ4MVhPPmoQgxeZlbUiwMvVY/mLg/WL8aj+QQ2ln36
S0YDx3+taMqCpjt656phIdSef8hiMMqWTwBFvYXODOszBFgSYtInmpc621//Yltn4tSYsHVTuVL0
2WHMwGAPwtzjgLGhbJTRLW7WYkHIBmZhHHOMnwmHosmpa7IGswdqtEAUOtl3fnKkd1zKq3otAjD4
HWTJwAUrKD8RpzaFE7H01QyG8Il/M6ztod2HGBCCemvwb6LlqSHhi9FcX6c4gaHWWbwcQ21L/K2X
TWVvfintYxxF42B94TpwS8eZCg1GnDrxgAjztPZpJLLZiotLB1Ff4xozmBI00bMT/DydZq1MHFx8
jt38ru3ybbaSH3lvfyrreNdN5vfr7nfh69ycjTEblE74HK7gFhkYU3M8lllEwdH1QLPBigzUt/dt
OUxBntsyorlNe1BP0AAXgFLnR837JEg6QGLouaWh5kDvetO5UwgUBn5MViw5Vlt2kCLwJYFtGle4
cIZTF7D1PMa6IOEKXMm8gkmJamFpMomly5CLLTw1xVPWkyWtbg5yIz7DwVUk9ZtkgUimEyAhAc8a
xCTrIP8lhc/xCtNZiBJsCr44M7dRtAHL4z0cxQOJHoSsIfHYHMojDZTX605y4fmwZhBQyCML4lz5
gpN08dh1pgOIGaYwb8z6i0VSf2lcSYjXL26RDzNIa20gUxAThYJAVTd2E2PqKjKput5ma98GNXXn
F2uFigEa0+ojF4fwZ9Ip0L6Y3FgNdDwGjjUp9RBcesbBqbPZV/R+PpDWoD+avJ5ui9KoI6i/FcCq
Y04V9JCYafBATWNFIIhtv+otKW+7wpg9NR1B+4X53N9g1l5AnQHlkd+DqWetHzek8idKWj+H5OIO
5eFkN+WDDCjEXUX8rCZOBQKnwVv2QhyrWFupiwqkG2uWN7CJ+3ne38Z8JFhN7uOyADM7qf7FxwXV
PKbebdSHL0aQxtxILS0G9k3DvKJXlBnQMmZ80y+r5MW/5UUgZAcME2o0iKPC5wUDqWVQcwBWRkGB
p3/Kkwco5wbXXXXr3CO7xIg6Jh0xLyYcDEZT2k3pxId/ljfLmXCvDfU3iA/eG7Eh+1xbKwLlCmp0
uA9sQwQLFGtd2nmFz1UayO3sOhiUT3ZiSZYks8JjwUl8SbulsGbcOVGqkxK6qsAOZobbeWW1yFqO
W7tnQ1CHCxxgCE6sOeaVBrZRF6Yc0wjcpMmgqDDlnhPrtmdVuFv//mPZxDa51gE4QkSYQtMQDHpi
3CIqtV8QFIHsAE7v8KyWkhC9vaw/doQI7cajC7xFj2VVcbC2js+BJbmleiyTscNsmgIKjgBTjRtc
vN/WOFHmMQHIEzRDgMSWKQDHE67U3vAXtn6+vn+bngH6Ft71ADmJ+EhO1dJIWI4TpRF33w99qJQt
3sHV4bqZrahkAyCNbwREzAUtZAIeg6ZdsH16b0ZZawdTArU9d4DkUeHGd3pu/HbrXhKWjI1Q6Kjo
l2pAf5ALcIlmKahuljjIpF56n2bQwegdav4LD+RQNA0DmABjiWlCBtSXnSgLcKHK6hyySllABLeu
UHBw7420MyTmNhdlguYCmHvkXeLLIhs6rUmgzoYaUucbmRF7bmfJopLMCHfRk3gB8Vi3mqoRUzK2
WoLEQt+DFUFyV1/WZ3BX46YGUwdeSJdv7HFia7bW+Dwpqqo7EP6OwaiCjRzQnMPINAJa8u4W3chw
qtRP6EcH111y65ghF8GADPyRK3Gdr7HLlxitgxlrNNXHno2e3mm+neNdwyS31lY+jtIIBwkCgoTs
59xSSZfapTmBH5YPwNLeLP17G38h7nJTTb//xaLQnCTwSEwfi7ED4qIca20CSUuqyFrpG9Py+6VT
j5lBJZFj00fAzY0kw7ZAayTsX7qig5kxmFL0nxRvGEIbiavzi1ZMZTDX8x8L2vm+jahYuYzCglFy
+q95+jGPNiBcAxhks+epLB+RkfzQtVaWG299MBc5P8hVAGnFc/fccI+GSF1YMFz04BwhWdz67Wo9
UK2oQ2ckAHrK3jRbmwm2cxA/EET+i8H0jrWdblPMjC/WTVtg3kOXqThtvjFOTQg3WBErbtanMKEe
oZ3szVpIw1/mHXuGxkeQvAzEj8Przrh1t5xaFLaxQHBSbQXbOJTOUS9Qk9CsR0OTrUyyd+KwNrD/
eorhSEyv0KQMMj3/3mvV1+tL2bYBX+QEdXh38qWeBMRcVRIVgQzSAX36SEuMf8VUEiW24pGLUwtF
Uw7rFdPOmS207zUsw82UxK9LEJai2PlVYcDUAppzkCxoc0VAdnLFCfWymFNXMeuAlMa1ldqlP1vp
zUysxFPb/Inl2Uu9rsMub+bqUA1WWI1G6sVML4O+MW76Fk/Fvil+tivYGuzZ6HzdoL6apje23XxL
clv3LIJ7MGlbSP6Vpf0EKocpcKa+uC2mkQXDuNKwB+jUI+NAot4Zu2BiDfWJS15YpzGf9tnoOcP8
VFjs+2BOQPMytPi0RN+N7fyYp/n9PM4PpeE8qBSgXsnuXEYelO7wzgCumEu7CRF7TocxHZI6i9Sl
eQAVxhszzOi6iY3PfWZCOI42mI3qtGqziKxp2CeIn4x4C/lSNN3uuqWNaHZmSTiGixmPZZ/AklJW
nlF879gdGdJoMb5Row2u29o88pDU/IDQIBsXNs7RFFeNCwQZ4saP40K8uNHChagSPtyNJUFCB3hQ
MA9y9jfhOFZxnjB1xkRDO7qQyWTN93XW7x3OO62M2Te7BQT8rxd2ZpF/zpMAQFlHamvI02hwag/0
PWEGLJcpoxva2L4zK8L2wcVzNqSwUjuV5a3pHVWSZ2uKn/56MVw7EK0N/At6c8L26Tp61iUMRVNK
qhBsdvhOSgVyKIf1/nVTF9SikHLl45IEqkpQ9LgoecYzjclgzGmkvVu1v+7WoAyS9ykL6s5X/Gm3
hppXvNjfVgt6YzL48EaQQz0JE3OIci4mRIX9XPKWpDQlaQRiyh95o39aKiqBZvLTIyQpMIEnKLIg
PHDEesuCTlFRqWuKaqSqhkXVsR3VkjTMOgzieKygwxGc+5A4W6aBPKETR/bXd3jDZ1zMJWMwQwMf
JzpWgmdqRbMoio3Rm2aO+p68EL14oGBwuG7mEkqMD3lqRzwBzUIymsMOB/pgLNXreVeKczewwuv9
6YYSme/woqC4t6cmhc9Xjt04O2ANx4TvGHAVPhtVSnD64VIKxl/Jg6wHcAlmEtYoBOWls5geOyY3
OIWcu79hkMEOW7Cjt57z3fyWhuUd7XzQdMqEA7Zc9XStQpQeU3vBAKOVgnsup17e/xyK+e36J9z2
FFxrKJzhzXNRqFdyZLGuA08pobMN5lZm4vRD7+y6mQsNCH7k+Xz0/9nhSz2JlagNVU5quLxu4dm5
7zDfBHokDki5N4LZp4+s84DVyoJlr/y8bvujXnbhMrYO7irInWFWU6gz5/k6dZUVw0sH8OD5Xczs
564dlLsmI9V+wAHGuGRHQNNoQbX7a5KuEGBOC9DgZ3Hn1XWXQrlJad+1Cq8o31ms+FMDzRwMeLXG
oelYsYNWOlbWqGa37xul981knB8LzN4ep6bqmgOA0spxmRacDmXOnsuJ3A7THL9XwPvvTIzdvpf4
a/aa4lghtasUT7N+eAemSAtm4rZBhXn6LHD61fYpVtN4alzJUuatoHWS3zjCWAD09LCnaQMgSuyG
iF8RWKa/jYt2UCbzRYmnRydtMUjbus/XPw+PEeLXObUrvBlXE+VBAw1QUHutd5q2+GRwgtF4X0cZ
MHVrhcgfOQEGaiS4wc59MOkx7l0NSgrWHE7Q0++nHfT2pCz5m0cKrQawcaL/hc7GuRmnLaY1c1kW
zTm507om1Eh50AzZkdraN91VHYD/UYe7mF8aK6p11phk0EFnB2uNVtUO9fq3WkgixGYQOrEjnFwb
KkLU0XIQ/y3Ke1LUv1FbleEbt7YMZUAUKKDqq1/QbboqW3S9olnkFl+V+FNWfM2KT9fdTGZCKBwQ
d4j1QcHH75rK1+NXxzX8CSn2dSv8Mrhw5pOFCKGmJopqF9zF7LyLSjpGkOn8HnfkTi2afaK7O7Uu
9v+dSeH7TOtSgDcPJl2AeZelu63a8rfZ5J+1SrnVkrr0ABeMrtvcDOeYYrTAlsNn7EUf12NilLEN
Hzci55in3vgCmZCjeb9gOgM8H+/WjlM2yO7iCzkffoucmuXbf3KLoA7d12sKn+d3seGvB+to+PYN
ualav96RGzfMbjMw7r5NAQXfRw1B1MYr6kBGo/MRKi6+88n6hZs5SQzXADdmhtGUKSxjr+k8sCtU
n/DLgNwL7AgP9HzfQr8Qkl/d0T7UT9Adk+VC3Gev/ApLCNlpApXikUeaKdOMm2bWIPo9tWAO79J3
e0SbhRmOV8124ydTExbDpHnMVV4VdZT5w1ZoPfkwYo/VIFo8Wdwf5h+54sV3MyhmvoLlcJdAkATE
Quh61hFPmXo/f89/rRJ8Eg+p1zZCPNxGvyyGDvO44d8wBA19KcWcgrQA0Uw2PZSNI2PB2rRoAQcA
GD0kp8WS+zzRxXTdNIvMaUj8vCzD0VlWb80A4tBIlftd3VPJLm+GMLAhWKDYJ+6FdHEPhtTBnXFT
Zh/VlYeGFrtYlz3Xt+I9UqX/WBH2UqVVVzVVlUWawe7zvHnS11oSi2UmhCjJUjpgtqbAlb/Gdz24
V9DRMuLgeoyS7ZYQF50ybZhV8N0qfhfKZyt5r5tv/50J/hNOwhG0feqaMpjQ1vd2MKJ5fW3Kvx60
QswDuQEHV+FVfsH4PmuorDGrQ1GoelgqzV/S3IvJIyV/PXctGBIecyZoZMgywpDZls+ugwRzagbJ
kPrWsTldDP/zkx0D+pSRdoaNpvvBoGYzFLmfISEjBSixDYmxLQ+wNTTEIKKLGqqY76na1KhZ3mdR
alselud3xi/iyIbit6589Kwwr+6g8oTFnS8JmPtac5shw7h6AuoiR0G/tIvnfULqdI/82byZ+vk7
Kqvly3Xv22qWcflVyG2gg4TJbiGfndFmNPrERNQzB0DG4psuB2ndnBaHiQ7vacWAPXHawFnj5ynD
Ibtufiv/dHSgFLhu4eUUtjkjtbEYZsmB3AbBQoRpdjwclT0df103tBUtMKxMABYyNgZdca+sbUVd
SCC34w3N4sBx2+frJrbc8tSE4Pp6TrRkqhxcX10TYObUb4fC6zSIg/WN5yayp9b21v1ZkXAKylVv
XSSDWaQnyze1GMJp0iYPDO9JABHRw/W1XW4fClCgQOKiGHhmi22KInHWPHVhjGA8RYt3fSyTyNzI
Bs9NCNtnUle3QbiEg3a7cGzw0PjZNzXsIuNr81blu+aV7a2b9F0m0LNRfzo3LGwkXbTMGYYYAfjO
Akquf5iGILkzAjAEvdK3Ws4sePnluEFO+QTWCPeilKAWppvFvQKD3eBPlu6rBoQk1fzVKSzJ5XIZ
V85NCfcXOHF7l6owpfd57bVgHdYp9dPupnRTiCxP9Aak+5KM8jJintsULjS77Y0MXOKwObNdls0P
KURMFMhmXXfJTTOIybjRUPC8eIi36KLYtgIzZWcGSHT81CU3/0PalS3HjSPbL2IE9+WVa1VpsWRJ
lu0Xhm1J4L4TXL7+Hmim2xSKtxD2zMN0R7jDWQATiUTmyXPANC+IUOenGqsBtltBuxg1bb57NoGX
UXXStIjA2/DUycpzZqlv4GG8jW25AIJBFtHP7H4yMP2xgAzNbZ6tf5kbGzoIMOgUNh4EK4p2GHK7
65YqJHL/Vivpc6Enopb47m4aBvj5QcUDtA53CJSlzHp5KsCxnZUYQ9C6COpqD1P1p+JOtoHt3Njh
Hl9yQS3QquWgRzeaz6uOL2ZC6gF8cpedY/eIoaf6Hu7RbuPu07RYl8noqyIydPDyFGmw0CsdDOm2
3Qm8/f2v+vhswIpwdTOZDw03P/eKM4o0z1OKI5Y6xCndTK172ZuNdX0g6TL6LDO9lvRuuF8pYqes
T5mrYMDd15HmGygWavQ42nheOqSTDpDqmF+GPIuPyYJiZlpRUKHMleOCZ2u51isie+NiDAejXQ3X
aJchMOtCuQPipPTTUqd+KeUU3ApzBRRUKhlO0KCYcAAJMzRjlEmt7i/v89lgicm4Kxm8C28YJpfH
rX4oipSkDDg5ebWrOW5cul+kMJxDQF7CLAuHg/pQTlc0YOO6ueyCU+VNhKrgfZf7DTwxMtSanKlU
gAEDJ/hR79VvYGt6q3VLxL/PX4LvdpBGs3TFALMQd0baiujm6AC8BI1hTCT3LnjbQKvG3qejL/u1
4kqZOx4u7/CeUYCIMPuEtAUqYlw0BRi/m3qdYc1I6+sQ+XJIcNkCH+HYsoDnVYFZAvrrDOlYt1lv
NTaWhfzLbB6AzvI6Cgl041pRieC0nI0r8sa487+2yIJbDcY6f0EjJA2a4t7xhmAN0Nmqj2n/vxrk
HBRPkKlrY+zff6o9vZe/UvAUq2ERSH79fHkrdz/W763ky991p+ed0rGthFR9oY2erIniDR/Z3jcQ
pEUQ0MBr5AzwmM+to2bjCsJgw/SKVvpRrIa3zF1Ah06UYp5Be96NMfArNBQB/eYfP3GnxkDew9g/
m0fyW8ujkx9jurAOp0Pj01QA39vdw41NrnTQroMTWxVsUtt0q7xH2BLx0vJXLL8s7nZQWkWrx1EG
tndKfLW0o6Y9WVXmLvnTCl2lCkzWl/1idyMxtAU1KKaDc0aoPie1Ng4tMIHSAdOZ/aF67D3kt5EE
/uzRI99qv4pEzig0ynZ6806uUiUpYwKjeuRoHmYZ9db7D7EoQDEMkeN3EOU8iHrjex4KRhcN8Ecs
WOfLurqajqtSqVjrbLpJ1T41KTkxVuMmEbxKzgbH2IfcmuKiSZMsI8pMGnwlD9EeCdZDc9U1p+yZ
1QuVp/4uCRxc+oKAuRvE2EACJtYcxhnJXQSOklZqpgK0JfeW7VpaXXp0NJ+QABzGJoX0+nijaw1k
f+ltKSuHpe6/J8AwCXxqL24zYD9uB0xlnfXnqwSjZbFm4ldE8U3/ZX4s7+HNx/oas+ZhBXps2Wfz
lMLVs4rANuF53/SNXfb9N24FfkCQzzEZmuwYR6uvHeyj7kLU61o9iIB+oiVyGw34NYHGnQXG6vw0
L9TH2LW3oqaU2BO0NBWBO50V5PmVce7krJNjlylW1tQgttdSN/klZWAe9nJc8Ob1zJwqyH3iZ1fZ
vRZ0npG5aGcKviu7kS7tL3dj5W2z6LTArxgNt2287joHA7l5h5sEGOZUDSWvC9qj1rmah4ndyZ0l
VygAsZvXbZzrvWy0+ciFSlM0tvAjGEKCgTIWjHJVYfnaXbNRMhkdEa+5Klz8DMv2tC/4JQDyLf7l
vdi7C7a/gitOIcCUmPdhW7GqPlUgumiLkjoW6y/s9vtZ3ywUxFC0GQBQjJZT8qgGyoG6RmBEahhj
CFryRbT2uyvakEpzK8JggknmHKGjTq2jWTpPhqQLlrRrAnO0EPZkUx58rSY3jc5uGGWu3SzQf8V3
GgTQpL2EGzMJ/1rgIkCmFxjEpySLEHrBpQwxNK9Ts1c5sZ8uf/9dQxhcZ4M49nmzfWrtMbarMot0
Y3jSkzJox+ZhILWglLAf0JFeyyAkRV7FP/Kp3o2AxGIgptPGa1RGNK8l5H6gdVjVzyidyG7srIBz
QJEwRUKSkEC1MYt2ebG7txkGBph6Ohr/Zy/JzjZWvSsYSM8y1qvWqglglV1Wvs29UkZtUkPfEmxV
ASbANZe9xbyukdurJG36u6Y1koA6t+jJYPqF5oLQuOdTYGxB5gJwJGbKuIxpwMMnH7uG9YfzQyyV
PqSzRMs/zxtQHJBVAC/BuY5COxfs6xYvzZKAegGQfH9VXXTC8pMUpB6erl2weuxAUsOfDn/+fvxo
mAv7RZGsNpllULRp1fcOM562nhJ3lERQz/O086MdLrBXpr7k4KQF4Y6knOL2l52MXjOiXIsSjz5M
blN+FniUwCKPYDdAs6s5CrZUhrqTeaWhp2ofdI/1VC3PAnV+6vb1N7UIpcnXvAbaFiKnPnecD2vm
XxDW1I+rTrCnGkW/0cCQumsUzh9750cj6seMBJQaoFAasczFybx8aT1UAi/vpHqeiTATGKTEbBTq
V3xQXYtmXDR9BYHgmx1BAq9xa+TvXxTN1b9rv+g1U51yAuO7+tK9Gb1r3QzQiI6WT6MvRQVTxPEv
/6DzyPjx93AhuNOkbNRi/J5VUfxhQLnc/ExFshA7EQlWwKDMYG/oG/LVncQedJvWmMCfAMQPZMvv
F5fJoCVhheHx+1z3DA+qBK8ir9kJyB8M8yWdQcuGuFBgWI2aYxOCb9jrfSfCIDnYIETnf9ca4E+M
/B1vXItfJq3rBZr2EOExFsjZ0PITXhXfFVkDuW0WTCo4sZwSAzRg81Rp+ZRWRbCoQoT73kkBaxHq
iJBhxdOCffFNIiJ3cknsBSdFXyF2OyUjVDhrUyTwvBdkt1Y4v5mkfiSLDSvTKlEXyOLOswb7BH3Y
1FXG7k/nHdgU3tYcF9PnuYL44MhCnlmaLrXq2zibnv/8KIBKB0NpDA9+hsWOQQQFeWIdG+ekxANU
fw2SAnnJqsmiUtnuN8JoCzo3pqWdtdETp8o1ojqg6TPtq0nS8bqMBeWPvUAD0ot/TXAfqIHC8dI2
FuhqEiPqyfBTndlci9Pe96v6XVEHUUa66xE2mwpmVc2zBjd8ASM1Euga5Pl7aoVl8ROc/241i07Z
XsRSN3a4IF2XaHlNLagoQLztmsaD2aFLmovaNbsha2uGy1QoNLEHA+jcCAwFSCN8Ca84D/pkum/1
7uiXsasFRe63gysKWqIFMufZHGBFqiBCKMPyaqQQu55da/phC1GOe/6BugqcWtEADuWzpNxIJbVo
oQIoNcCvAy70iop/AW3rtPEnTPD6c9u/XD5gex4CYgTUrVDkB68bt6WdkWh2nkMGrJdal+bEG+aX
lvyQ0Fa5bGhvB7eGuB3UxqSDUjjisNNg+sY2IRtak7e+pX+I9GJRCTB1JjoBmtQzzMPQxO2S4qUf
zTJUB0EnJmOaetQh2FfeW3Hi/cWqNtY4x19KCxRKBLp1RYvRY+maNoCoAwP+v1nhPhKpJNK0C3hQ
IEniEvSTBvqZaRJctrLrCg6iLDyBPQC5eA6qmWyZVFgZ69e8vB301FNnDPnUovEekSEuJzeN2ZRQ
68YnclK3Q+1jBgeDbnwCmbJg45hTfSwAwBk2S+Ky8kIaamdKwCsxYhZYNY9Z+nB5z/aS8N8Gzqjy
y9I287JjBlDMHoqncgLEdoaCVv7UJcQ1wX9+2eBuPoOM7b2lA70QfjrJLNGx1imKDDpC0uSqlQN3
W8yu/lbmsQFxSnPtn4mSOqZrYXrIVwtKwoKAK8jV9DiFjqNcEMFk3d7ZxjMeuGzwFUJYhtvmqiO5
tFZgM2jk7sVapOk5Jup4vbSpiGZlL0JuLDkcoFUbwHpNWa1dwQ1DtBtqdhgHSMPFPEKT2L2817vL
ApaDVbrZfC137JqqM81BRwW6pigIUucNL9hvcrkKKi67n5TRe/1jhwuNTd5RW15hB0V7Feqi6cn0
62swmCMBd1NfhAoWLYv9+eYuK7V0tuIaM8MYZrmq5fmhWA5Kugh8Yu+QbxfF/nxjJUu1UtVLHeX7
2fBThbpMr31SZrfUlfDydxKZ4gPXvKpNuaApoSvTBHHv/CpWyJ1uDg8WBcvtZWN7IWW7Li54tWVp
qhLFx4rl9oBqUiAsW4oscKcJYLb/ut1kaMe5iL2CaF8uL2IvbP1eBKAUHz+OoiPvLCSQSwwDiPjG
/KasrRBkNW7rjJ6TtGGmWgJ/2D25/zo54AQfTTqWk6mZjH2T6voaT7KgUHq3n0OzQzl2EPGEXPZx
DCB8tGZodbqqrHmE4B0WyyuYa08VFV0ve46HkRQMqoLsEyQM3JcydMhUGR1U2PpmZOxVQwki88U3
zPXaBjW/f/mjCazx7+Y6q5aVTqjMxkW/nOK+m3ygmkpXptNyMBd9FXyxPT9EWoi3EAP1nONsENFH
qcDqGuPF0r9n3Y/L6zmjaXyncWH8SyA4gSwQ7xIrcvm8AJ1vRAwjpI3mSn3tT1Jru0qq3lr2pKHP
bvwa+p4EnZW9Uioq/ewv8fcv4NxkADXYJFf4BUmKYVvHqp+SuBd8tj1XBJ0w+k8GMMYYqv/oiokO
HqMYw71gl4OosV6i0KlNCIcUFi9v6K4lgEZ1C6LGjOj2oyU6QlousdAcQG/nXlVt9CHUlzjPwstm
2A/mkirTQYKt2ICUIAHhzIDqclJTp0W9uKqoWyyD4/Wy/M1K1adSSe+nOT8MlGK4ZpREUh9ns7Zw
mQ+2ueg7zU69SD1s55a+fpIzA1yzlZaSz0NHl4fCzMlVQyTNK9ty8epBsu4yTV6DMo7XBs0sTTl1
o9HhBTyiRhozVi5HA61JPYqI0HfCHX4oaup4xjENCu6SNZDepnM7ZFGq2f5i92DU64N6/WEs5nWd
DsfLn2QnNHywxv58c9kmcWa2OCZZVMp14GiLm2WGWxlfSz0WWNrxMaAXQdkM3hkohvHvRWjhMXwr
WABaiEMN82thK1fgAxC42M65tGRQAIAzxVaweZyLJRWmkLQeuP+FFl5rP62o2V/eMZEFzpGKWjaV
tsVQrtXaXtL9jJc/fxmAwRv6toBE4jHK0yVUpgyauRZLGOzyRkrwuu7tOAbzvvkJIi6Ja+b5g5Po
0eVl7TgCYGQy67UAyHY2rW1AnHQoajgCoTQJzJROR2VwLE8b+zrAK0CUu+5tI1gaMDALGJFzdkfE
AyRQa0YKQaYhiuPhV4n/VPCpdlzO2tpgv2Hj3Gk3rKM9ddjJabjB0+jO6udTVYswx3tbBzly9KfA
gQvf5uJ0LU2dRawJZB2FrobrYh9iFT2UsdGvQJTwp/pLCGSYM3bYVAaoqs5iteQ0eW2AjSQyTVq5
3Wwf51YWcSHsLknXVBuMHaBN4+GrieygFjKoWSTHw085eVOl0gWtC0bGzb/wO0WHy6F9qIPLkzuw
8UCdrJMXsARM9XfHxAiGpHxfZPt6yeZfl1181+XAr/Uug4RhT+476avdGCALYnQnUEaoJKUFyVCm
Cpxud+vAzQG/xtzOGY8vVay4dFrGrFD01Oun1XbXTvMtuTmxS+jw52sCDyq64FgWmz3/6OIJ+ECy
Oqao+dnNyZCaO3B/PF02ccapwjxua4OteHOMMIPUrXoBG3Kql1+NUmm8uCgg3W4M5BPqWPONNipW
SLTY8OYxk/zGAOSZtYxdgJ3Nm07X5SttGMormyJujaOpn1CslU5y54iwQXvfmHHsmfg7kRjymWG5
qhjMS3E61Dj91iRGHvTjH7OAvm/Ixoj6cUNSUE/mFUYAIgrNcssu/RL/LGXIdBt/yNLFW+IKCcAb
FC3REFpsQHpSDURdeRVYfYwy0TfBV2Y/mkvO0OOywCAP3WZgaLjTofaZTM0SixpA6nuidnmro+3u
GVXHgOsxvS5so/FABWnedpO0Huc11T83CbEPs5hlZueZieOD9gOkz4EkP4PMjjTtczz8okJrgmRI
TksBicVCqUd3yVYP3QmPtOq9YAvYS5LfAsybWTAJBiE0drnvmmLifTHlDOy4L211kmPdq8cpgOaO
rwFgXZFw7JKjBr7cQdL8y8b37ipU0lVMrmDiDWAPznYvJVZrIeJmleZlMyDdRD5A/dC7bGZvY7dm
uCsRXT09k1SYwRiAm6K0N9L7SkNC3kQNGBUnDBVcNri7LjxgbIzyg/uJv0ly1Vp1JPm4HJF1L6BE
xdusnV8uG9k79ZiywHyMqoLck79EQAY9IyWDkTjTSy/tVO2TIxH762Uru0tBR9hQUfdAkOHcowC+
sxwW7J0yLZ5a9ggtxMOUtOATicxw4bbKjGTpalxTsbL4MVpUeBGELaY4Lq9m1xMw3AlJa1Cln3F3
xqNVDnoGM4MiT4FG4ymQx272NCNO/TzvJhCLL+UdVbIqvGx592ttLLM/39wnGmktihEnvARmjJh3
+Hj+uIhGjvd38ffyuI/l2BPK1TOMECn2CHmgZHbHcvob794shftW0lTqas2WMsnldVWa6ChqJ4yr
Cr6VaDFcktQNttYsK8zQ5blRlmPeNy6e0IfL34X9LWfhT8MJwusDI0t8fmSMk7aqBHRUnZHd1NTw
quZLbcwB6FgxQSowtrskBx1twCt0ABv4qh4pJcjPoFmZ41ahju53Nagof15e0a6nbYywO2/jaQVo
1TEMgRVV/fyjzceg0KQ/r3WhzvV7HVzcbpa2nQ1i4wE9pP5SgOGqXYLLqxBtFXdeZpBzm5h3RAil
GeAfI3nMUgvk/k37dNkQu+LPHGCzFvZDNttlquOijyu+CUBpn61R9tpOiZTM/i4Z5nWWWZNbNZa7
po4Aabm3wM1tz4dvzP50tjWDRWtOTSgNNXV1nDPyNnVyJfha7DzyK9xaYkFxs8KurXp0o2CJMhWG
QfusVnJgLXLQmcbny5spWhSXTyVZo5JqgSmgR8lVTSikPFp7vtcGexVEob3vtlkVz43c9kVXJi18
MF4sD08PT+ofi/JzpgMisnTXlt4GvfxyeXnvWO8LW2lzZ8uUTHm1AK2L1rz38RECPTO+o0R/u7Zd
5VqZfQXllKAxa39OiSBT24tUmLTAhY9JTbDLcY4qkdnEuweO6izqD4uoj4VmRfW6QCSxc1pcKYvA
Q3ffQFuLXKCH9oW11myLadgc+yFczQD4yKC8drrQBuYeeqOQznpqvxUByImOl/d676qGyhm4JpAQ
nwOM4rQf47ZJgBxU1xelMUp3LoaTnNu/kmxqXAwR1W6lWgLM0e5ZAXwKM41MHZEHac6WgX50Bx6a
rJAsJMBZB650zYc0+GEoJ+EM4F6sRj/kX3OcP6WQA6+QxIG/o9J9o7QP1FJuST0EaqneVUzd3aja
MM++t7J6TbThq1zZrxBwDstepO6+MyMFZAY474ERg6zJWQkOyAw0FNSccTCVX5RQKwGOJYGDeY+u
ChSMeKThXwChPpjkHMxsRttZepjM+8EtC9vHtBQYUv90DJ89KHFkQCqNCiPaxvx1NSajHEvwY6UF
nN0K5wGwE0cEbtk9nxsr3I0F1akpHSpYQcnML1pIXQ6fZPtnT+ZTI5p42vUb4FAxZg1xY51/8WtZ
o+tpizhkFiVAVvN30ogQr7vnb2OCc02lbk0UQBDKkYVndxQMwV6fLGZYEQ2zN0b1S6lKEAvWrfH2
5wcfM51YGnA1OyNlJJOcTsGkw0LBAZYOC1wDFJOY78GIrNODzHYkqtfQ0b9sd+/7YbAT1H8opkP6
gUvO+oqkqSGhOGt05Hacxh/qND5KXW656iw/rX31ctne3l25tcdvcGxLeTui5zF09VdbHkKpb16a
Tvpy2cyeqzBSWfwPtU1IlX28/ccUjUmoU8JV1HZxIe/zZc7+JomGbD36WwCFn8/ZUHO0+1Ga8SKI
wVuL7oM+DWE2hkoPxNIoakPubhzwmegWYVz7bESltFbUdBTUhyZzPHa680xL9YQpMUHatOsPv83w
4Bmc5bFbWpjJk+Gexvg8AEwuI26ewquSxb38mfYuHmdjjfM+Z1URPlZ4X45OkTofBxkzi/GxbZ8v
2xGtivM6uZA60HnC62Q8cUdwgqbNNxX/GDBHOFeSYFWCT8VjgpzBUmfHYXsYG+GkKEC7AgyaCVx8
LxVknF5ou8PJz6B4INJsYmOC+9mkTN1MM1sAnsqC1bLAHAHmZj2SlEJxRysGuaE50/Dynu5+u419
LsHOZEmumhyVmLqBtIl2JS+Vl0wF1N4E2CeRIe4sT/HaDx3BQs2xv5VMOwLMAt1k+6WKoZ76N4uy
VRD0Iwc761XZ0ICtJBuLauvmtSoWDAOWMZgzpOGLDZFDQf1nN0pZv62xP9+8UZx8XCRtAcU3aea7
acy+K30j2LxdX9yYYH++MbHGRYOECiZaPA0sAqU4ZxwOSmz+BfrZwsAhOr4A1J4DNYgTA4Ha63iZ
pM9GpbgZGBBomgq+zxlZE8tqgLuH/iQDq5934AxrskmHWpbhSNXqGkZpeh3eBjdy7EghuktKsCRJ
7ccNtcMxrZJTZvRd1EPmK5zsePqh2jUVlO53nwybH2VxUKkak/1LZqNoo+RhcVTC5k677m9QngSb
jtd/lb9Cge2+flgOlSeqF+0lLFvTXAQ11HiGHjVMtzGJ+v6XPX5K7cItrBJahLbbaJrAZ3dD6e8P
YHGh1Fm01MpKVrOkqt93v/Ta9oYRgPr8WtZFz93do78xxuWws4HuO4q06PGAb5casZvVE2rK8rdK
qv2/OPkOWJ4szPSjTMUdFFPNNSiWofQyL/1bOWDm0NTy72NWQ6TREiln7J5KSKhCCggdCFzqH0+l
oqmQ52NpJsnplQzKgJpaX0u6CqbWdszYGCgCY43jgFiQr7ZItpOsDUGjRxuqu5EMn5S5v4Uqi2hk
fSeOof2JYiK0AgzWSv64HDNTQIwVI2pW02tFcSqXTPB1dleCEi/6xyBf13gUnVXosTITRJd+lWfP
ajTiZkrzrZolIrjWdvzbln9b4hF0I+jRY43Av7uGuibggGDpdZ352KePTj8Gl51u3xjYGyAGhekz
Hk7fKFZLITmLpA6Ks3LqTkB/rNnkZis52loZXba2V8iBbB3yRxVwE0ASObcz0lEGrRSKKaBIbF0y
ZRB60+ZjDIA0ukWRDG4xXwOjB1gGZBsjaPn3yz9g5zhjxBrOiHQFOAC+8Qgp6YFkOhi69Yl+JZNS
gh7kxlFuUln+fNnS7sbilc16fNCu4GFuk66sRCPgs24ctQlrXBoBOtXHWME8YZm5DZ1FsLNdDwV5
J3h5oJGm8kc66ayubNnj1MpkF/+Fp/dFUBWWwGP2zaBpCG54aAPy7zWtMwfLKLGFXZ/XXjXJP1ac
6Ympzl7ewbPKCNSxwd+LaUgwjKBHo3LJSaauvaX32hhprT9i9yLQDfmSZzg+1HdmLzn0fZSHInYR
3kX+YxXtPdaZgMwnW/8mX1H0oZTTWh0jVbmXle+ydU0sKCSLEwk+ZjFDGOdFOR/NSmipczGrokoi
V5Y9YrSVsYBDp+FhBKkF+KWNEwqarZvci2Z299a2NcldnVOrpj2GLkZQL1tvda8GZjVEddZ9c3KR
quhZnsQvjzvqelnoUxNjeZ1P/eGx8uuIHgCu9/vHzlsOIs4fVbQ2zlsaHPikNmBvAJc5NK2zF1Td
9aPlyb8AQS7cCqU0Agp1cLt7xCvDyou9Cdwm1mP6IPIhPifi1875UG/Mywod5zFKEutKpT81bUA6
eiXFY1BVIDb7Y6Kld4MMpwV+J0bMxfkSkRtw9Bn4sIBv/pipNz2tP53bwe39xYeesFGDSETkTOd8
qcyBN0Y5bzIgMSgRGUZ105/D4ai/pkHpOV7xZrogJDotvn4QUdYLjXJuBXRI2UIQia1UCa2wJm4a
ZA+Y0jqtnuZVgQ0tvk/iCe29w4qGP0N6Gnjz8lGh6GuWSyEq6F2N22mATBzVRZX/PRfeGmF/vgk9
UgoumE6BkdpOPyV1FWSG/VADt2qs8dPl4MpHceYwW1Ps+tqYGp1hSvCuhykrD+umvteS+CemtgQX
vmjbuCc6E2fTWhtmcg3jyh30sRoiaB3sXhO4J0xZZRpRZ0Ila5KPSDZwTRhg7SBXpu72U5DaoO2w
H2yXeHQFydlhfbm8gbvfCgfOZjPfEKzlNtCs9Q5Ls8ZoBYNbRntXqzCSeiuvolGes8Er9qksJEyo
OANtbPMw46bFRLE8w+NpKHvxm3LIb3KvvF6u67C56QUJ+17k2hrjPphSZ3a9DIhcRNPCKcMe2ndL
9cOp42CwbQ+YG+/yPp6B5fnl8cUVGqMdA10THOgpaG/lmyZx5+syWJ8hg3GUTt1r/2i8Jvci9J7I
MC87QQlUHZ0KX5CRaVYv+ck4kCD3dLc+LuAiwQ0RDZHki5ovfNXsfb2MuAhPPcXEq+XjyVswGWtJ
TFOlK8DstXy1szf0EF3aNoBhPZULgKK1oKS6dwpRIv7XJB+otVYCvXtGo8R6lZZjkopmOnaj8tYC
F5XluCpsmcKCHmmhnhzT5VvxyRjc2B9cK1LB8efkQVYNbhIIryE+0+Y3lK1+E8qaVDfTQUvoux5S
Nir+NPUBQYvPVZ9IgHwx0kNatb1n4clRdyeoVIkJPHZ/BFDFUNUES/PZw6IDbEYHqTaN6sRj1LMO
dTPqgQCgcmcZTGVMQKQcT2OKlu34LCrj7SZbDNT8X/N8/QfVxGntJew/5JAPjeRBBsu1qgOjhTXD
JqLk0JupJ8q59i4RSAOCLArD2Bgb4r56ks6TBTlhGtnZ5PVZ468gq7MbEUB8LwKyCR68+0ADAxIA
zk5s90D8mewLU/toJBm4vm4rfGiADT7rdRbaQ/0pt5UIEmk+SivuotqPl6PUTrT/8As4H5t7Dc/k
FPubt7dmdguIvwUEbi2ioBeZ4fJGTHkpcd3BTN+FHU1PXV5GWQcO7lRQlD17iOPQoM0HWIMCp2G8
yR8PjWSNiTwq8NcBY6khWEWORd46Xjao3uw0mMmQn4qqi3RinJQmFrzC965sNrwPphsMJWL8j4v5
Tu/YdjtinSZAocESTDetZ1juGIIUNHahueSTT6K4uxMEtzb5I7LUkOaCoD2NlLQv/XntvitLLJKw
3zuIluWAEx74eB2FNe4LNjUtajQzEWqBrE18+9TeM3Zmowyo4c5BDWFAUQDcdRqAqTHaiQGUs3ck
XfrJJGNBIwuo8GZV3H4cA5pYxyUXnIKdqws+A9YPlgADM819tljJG20ecN5z6VqbbqX+TsdIA1GI
S5Jjh3+NV9Etvbe4jcl3P94Ed8UatBritDj63aF04rBc7xqtDgz94fIB3wll26W9T4Fu7GDgca60
FnZSVO2rzn5oZOmgF9nhspk9J9wuh7uJ46ytrLmAmWWp3an5ZIngA2edAHawbSbvjAbFjlpMYkxG
hlEELOSLGS2BCvkK8w4J8TC4GOcsvPJxAM0aSNBJ5UKAYf12eYG7+7gxzy0QwGi90iaYb2dzcSdg
0lw0z6J+EpE07zrGxhB3JxRNa8YK+2CS8bn+TJFryODpyOXw8np2QxWox5CoMdGWM8hHkpoA6iP6
R9Op/bL6BnbtU+xTjwaN46luHhJf1MjaPWYYy8NIJsOr8tEReCcwBYBTJ2rtxisaZCvJT8y8LNbn
GCwxFDXgvlXcy+vc/W6/bfLRsZHKYe0weBPRrLtvnOTKmPXH1uhFhfrdAIlk4Z/FWdzFMw7AQFEK
Q0NI/dSB3l18pz6sXuOigNg+gNnWu7yy3atua5FzyTy1RqwMUauz02c7N/zOUI7F9EDiCZUY4sdV
HDbDFOaq+iIwvfOaApYGIBBWyATsnXskFjGBn/YwLVXY2XT6sdb64DZT8QrcRCCTMVgV41ei9dez
mt42GMx2HSmH9JrUB2aZHvK0/4oqWrRk1VelF1Vy915AH34e99irHLO2FhPfIjXHV9Kvj8AVg4Nc
bxjfwcEg9WOqmLe9bK1uNQyvZgK2gHRdQ1LM9/oSB51uBGpe+X1hBoKd2/NHB+UWoMfQNcI8x8f8
xBxTGarB2DUQIUPlZHg0PUhAzgcMREco5iEnAqcFtBlFtCO7531rmMWdzUUQW0Upq3MN//TrH5BE
ND1LP9r+fE8DWXVrP7ddQKBEz+7dY7E1y3sKVLAXDHrRqPwSRzFYwpDFNihyO4s7R4xykElz/MWZ
39rkPj/tCt2WCGxqphSucnyw1j6IHSJoTu/deVszXNaQZPFST2xHq4y1W2JXsr9c9haBBb5jViit
3M82jpncFGCkTTx1+osiExR+/vVHjQtboPQzervAXiXQhgIvd0tc+SkL0xvw3xggt3BBswaid1Fu
t7MydBxtdJEYiuxs2KiY47JQNJhNpWelGjxSimamzujqkDB8MMF5QQ4tKENK8XnwcjUStzpC8crN
/MRf2weAKUHRCH6fDMNHIg2EnRv8g2HOLybZwP0GfRm8HmO3icFKBZZdtT+hjOFf9o93ltktfvx9
jQZYGUxDQfePx3BPSjMYrQ5THTS7b8it6uWHGrJykjtY7hDksUs9qEoAbpud0oE9P3zn8fJv2Alo
KB3//glcXCkUubS199U65NT2DiSHgGkjqaB+txdIYMdgXUBgAs9GrexhWCeL5SsS8VWPpX9QskcS
5pm/sLqA+Prnywvbe51/sMh8eBMx6ZpgNneBRVCXos4QNYOrrNhVPazD3C+8UXSj7+RHHwxyd0Oj
dfMAfg0arfPzOIfKeGqt5EDkL40cFfSnbIg68nsX5QeL3MerDAB3nAYWs2N66FRvlV08VwGHH94g
CXdobtmTNUaxx3MML3++vMH7nvP7i3JXw1APiTMtMF5ob7M0ukN+A4ywKEvajTQbv+HCwACp9NQe
8BX7QAejfthG+ZPjaQvqVmAiCeRD7PUieov9lSFBsjFDbUFE7aPnqGZhV7UOmxQ3Q9c8x85RQu//
8vbtBzjjtxUu/8uWJK0XMJZHFZ5cAVrVTxUNcxQ9gvk0B/R2zv28DcbnVcDxuO+mv+1yLxSH9MVo
j7ALAF9kyn3rNUV/QzpySCT5uKbWjb3OwZBapWjF7G8+D3e/LfMncumkXImxr9ZDcqf5zQNRQ/Na
/0Ve7KskyJ5kUYD9f6LOb4vckdRNJ8vmpMEryUBBR/pqHFpPK93qDVXPx+7URKYg6ohchzuRHci2
bQd0OlG+PmWYVY/zb3P5FwkSjv3vVXEnz1yrSsozGCmlxjMXPPqq0cum+8sOuusnpgFOD4arBs3T
x1NA52TNqxjnux2MHCUUgFLqNY76Jb7TKLmbJg1JZ35IyjK4bHj3At4Y5o68ljc0JdKAHDtG3XRB
wQok02DIfc5VoZwH+7vOXHJji7vsrTIte1NlQawEe6tmPq+F/mUsszuSrQdjiX9MlvQ3LvLbJE89
r0hL1dsqljc0UH1TFLe1NHB2/UVmyECn/3w+fnQJNAEjwwcjvFja13zqPhtqvUAopTstrfZ5GfJr
VLbDdZqjwYGWOkq6eMKvD6jaYcZJ12LB4d/9qMh3MP8OUDb+76M3Zf0wF0pFEVMHw7UkHXH1K20T
t0lE5FEiS9wRpCYEYOP/I+3KluPGlewXMYI7yFcuxarSLlm27BeGLMvcwX3D18+h70yLhWIXRr7R
Tx2KcBaARCKZefIcOiF/06JDNh3ydPDQUQbOXJDTbD5NqyVxFyTUSZGSaMTTVDO3ax/T8OXyRdgK
JoAyoSC9IC/P+gusMFstT2ekh8bvMHnL7RdFe7psgl8DCFPQK0YPCDAUcKz9UbtZJUlWqg59HkVF
kCQNxniAWLVEuFj+ivEmuPcGug5jHIdSHmjha5KBbRT8bZ0Ml8euReBc7VJF0FdU+NAFk9Di1UHZ
AhiTCZDWqbONlVphBKwogmkX4po5bUBuh6N+ACVLh5TTQik//JZ4488O0j2BqOu1nPs6pvDW1VPr
TWTOVCawLqF/OknUYXLvqP1Dl1+FrYhqZ+MAT5bK7W7UpUNsmBQqKHRGPaJPU8cs+k9+KvMr4h5u
Uy0BYu9gpCnU27lL78tSBPzd8JKTdXDxQQpZoqkAmgQthMOG4qfF9nPW7GT7jkoyWgeC8Lh9Rgtv
NxCX+JDl4n6YqCU1o6oAPWOKcWsbauzxr5RVV7E93XWZiB6Lv8n/2cB/zBkcDp5gOG+mFOYielUX
qpeptaMY1f7yZeYjH2+Fc3vd6o0MXMZFoMfYRD3p3pPe3tkjVAzSTjQNvOV4gBZh99Cxw5Qct4NU
MYYoTDBvuODa6sQt/OiI0bzr3gsd2RufMALsXV7ehkXU3UxM/+J7wD6bcJDyIpblpi4CFcTUXlnS
fK9lxSjw9Y1NhBVITaA6io4FXxvF5FrZx8riGYz6MdH3UDNwm9rYkUbU7FzOgwsU+Hz6QxyPIUMA
704DhanRUhumsQiKOVF2YS+nPrWL/rbvk3rXa5XtNVGR+vg9kVczZXaqOqa7KQGr7eWd3YiXhiUv
Kk8o5aBXx12+PkPfc6hyGkRteqdObeqVjXYlNS1wSrlxxaLkyUyjQ0Jb0UTYpmVwq2G6Gm4E2s3T
LVBC1o8ZEtqg6dPxEBL7PWwoAAoqRNMGuwLTB3kkdfNErPjzgh9A0aKEZYPuCajas1ZzZamT0WgU
gFp58NqJ+IlNDhOEPZ1R079/fofxhmMmchlRhETG6TqlajTCkFgUH3ua4et2mr9kVe9ICeThqKkF
XWrQ3VzUYyDPti0IdhvRx4Aco45pJ2URUOHiQkFlvWYsKoGzeWPkKBtvQ/V6eX2bJsAVDzQYhDyB
SThd3wTmVCiLxGWgTndz99ZD0HiyBTdz4/4veGSI8crAO4Kz59SGVOYaPBE2UFZ9btPeI5YIh7/x
LJyY4J7uzgS/dzhjp9DWpYrtRMiIQHDnpsnLUM6CeLaxZ8tkCHp3GA9Tz9hAhzilmamlZZBE+r6Y
IbJX6iij5LkoR9halWqCZxIXHBM0/JdcS9WIKSwpgwmi8J2h+QbN092kV26Byb3BiCPBQ7Rxq01M
TqMvtBwTXofTk9KSsq6MMS8DeQAwTypN3yibp7gonzurXaTb69tmym+IgnTw036IUIKuBLrmtgkC
wlPLROqKNjWw1Azyk1T5mRnQLTIEOJGtg1sb4eJ2L49Gqxk4uGmwPUmr3LF9yEVjzVvevjay7PE6
MwcmvihiGBlDKQg14wbAwJe/2CwFNI0G8C7g8+IuFD57I1KEFHFBrgwXalb+nEAjHQK2gui3uWEr
Q9y1Uru+yUYGQwaDpr1a7pRkcmL09P5mPYB9oZgOphC+QU36COoMZokLpeeP49DtiF7e1NPfvNum
gf3CwDl4NGU+EM12TkNUDZEixPMNSGeeo9j6SQcd0MyieBzj+pa2/RVYCzq30NTBZUonCLcbScrJ
L+A2FMp1lZLa+AX53PhylTq2nXhyWLtJLx0ub+pW8ECfGLghDMthrdyNYmyissZMLNaO3oewPpi2
9AZukC9ml95ihFZwgc/K9khikeLh9DBJhbl9HtEOyR7UKEhMg2KqKgfNcNmXsnA4jPiqOkxTbrwl
RlntNIguPA3DlOzgDiBAl3v2dTCjz5Yt+F+zHMTqFrYkDhPIlBSBAdaLJFmkx/LY65Lqtkh7wS05
6/Hyxrit1nNmNU1FcKoWeTH05EfWhHvoSXt6mqHtVfwaNChdtowEtdn+CAdjzyjkvGgcUqfuFE1w
nf7lKDREcdmAtCVPVx02KYQoQqsIzEE2nT7SjB2r++EwZKrmhGoeQ8ip0N0s7+rdgkJ0pFL9nppA
uieJlvqX/XArhhhIx//vxyzxcnUSqtrKUtQscnOa9WQz6TXMwyv0HwSxfSvsrs0sP2NlJqRjExsE
ZvRYQd9PYz/LXsTAtbwPXN4P2mJwzWNkw1qGrU5toKPe652Cc+7YbqjZPrHlAPV3t8YIRwNYLsY4
BA/yWadocS0TMqUyxPlM7SzDV6AV21WspoALQc9u8uivnnrWono+7WsvfYUoo+VIk6dTQIdEeNyt
aAUXUhftVhsFM25PM6Wg0pDPSH7TMLxPo44822YFpGqrN7KfS2UlGk7YtLg0b5DvGufYQ92IlCKv
CA1is9Yf7c5Kj6RN1AGy0TLLnVSCJtjn3RNfMaDEJFCSPbsrCsYqKQ17hC2CelMLEmLlqzWLmppn
HWOcI1GQUWEmFtEYSmenroOxRrtH7R9ZAYYDrN/Fg+km+9aFxKabQ8StAUuhm/q2V2FGQIwA23Bc
grIaBBnwnwFU96n1NG1LudBhvYiH0ivGIvFMJb/ujfq2ZeNXVapqF00egfNuvECgxoakOSYTICx/
lqZorFVGlsGqFSqJA9bk+R6CBdOu7sPuoZ9Ccm9KpXCia9lK7pbCLI4UsHlAZvlsAh/uXU4MZBOK
1jUONOz26hS9Ez06qsx6NUkVjPZwANXGrVWku3hIDkySrnsinERZikP8D8GPwFQGvnpMfP+c7nrT
LlJURVsGVqgaDutjgNrReVlgTq8Mk0de0VZ7sAbuMkl/plPrf9qzMYeNhBpqYNgNfvsZUVBwMGE+
zkwACyX9EA/13URGkVDb1vt3YonLaiRKLaYbsBTNP6LENd02CL3MrRMgInYtBmIOC7RK1LbfUFKx
wRCEzcW8FJA0fC1wIJYtF7TH18pxuq7xsfeH1A7MFMSNfRFweHuRH9b4UuBc0TEbCayBSd5TTYd6
2k8o7RAXtLNoabPMC/1CJMa1dXFXSzS4TN+skyqRDRhNZ8PrJXKFR+6bOjWJX1bhS5upP2pTNGO3
lT6s99XgjnNO2goARxhdBonT/Brj5gFxFQODTGPjZ8L64OZBajLYusDXhQvLp6pyTGiYZDOsdAvY
Q4l3sTx/q6n2EyMcu8w2jwAtXhl5+qTT7kpvRkFNdOPVwYcUphYwDwdWRv5dbyBNMoBztwxYrdY+
6GRudAkDL8zOjyptRRQgW2ER1xEITgwXgm+NCwvakFp5At6aICSx7ndT0zh2DTAiaNIDWRruojJ5
/HwkWFvkkuG5tNlUJbDYFHcdg7BDe2V1ouRocxM1gKFA8ogPeJ7QQgmzuII2Jao8RDkaQ3MkJbuy
DPqFSKb7F+v5MMXj83S9GxIDoo2BQUolMHoIPLApl45FPYmomDfSSgzUL/QZSL7QcuNSPqOtoi6e
ZLiG2v5oKjAOTlrBBDnIUhLgH4q1kSUKrHJXY8w6cDHDiDZBzbWxtN+trO2zSH/J5Uh3QlM/sDb6
lquNoBN6hrNY0hIgARcdEyRdhAeytV3EurjHTo5uzm777KD6mCgLhtkd1Id4P+FrXzhgt7lakKrr
QDADn8B/hbNBLRgpdXijMv6MlYE4kaU9FUwukQZNttNB68JB2AMGUqp+ft5z8IUPznBQrkN2grt7
tSxHTR4bqDRk0TdWFhjPZFXnoqT7eU58yFSiQ4XCJ9SQkPSdnmkF0pOyIohppl3sFNYtScaXUhVg
grbcE98GmOfVgWlGNDy1MrZlKGk1Lt1CSXddQ9bpq0UGkfzmVsSC/4NDBc1ZMEZzyWuXWfiQ1GEl
gmbCfRgZ9b6plQJIZj3z4iQBk1EvJC47mzwBOe6i0y5jVgKeeTYpgX5OEkZgeg9oPj4yOh3rrLir
MN2Lvix5Sd00Tw6KZHkU+raJlN2qsbYzcgnCgb1fgOMWE06lW8nRM7LT9HDZj87fyD8/bhmJAZEv
2Ei545VNqU2apb6gJM+LnjuyLI+RHSZFyXH4MQIg8tmYtxiEpJIiQ+JhQdmfnrSuSOZgZBENSPba
ZdTVx/uS9AIj50nOYgXF7UVwTIeiBhfu9KKv0LTCV/Toll9Be+GCyLXELiLAuqGj2G7jSgdd9CJu
7+bKLBcALbkfVeBZ0fd/W6hLci+bnG4/7hSfvCc7UddsuRQn4ZZbJHd2hWVXitzCmqT+HoxDCnre
uv0mcJCzm3lqhFcBqVKF2nkUFoH1PAA4W+2Ub7GXuNl1eejc7kY8B342M/3nvnxsIh9XywQircmf
CkhACxdY3ecU7DbqXf5Nd2yIIf2ZgwReuXUuL1W0Ui5dhCJC2NjQXAmo8dsuU3xxCdKX81eK20vO
9ydCDXwywoKi/560e/B4mmOxw2DwrklyX1K/0KhxmzHa1dG0szAGT0TjfCIPtZZNWD3RGub6E+Bm
UV5aBtIxU3+Y71tv8pXXYjfugXO/vKdnyRS3Yi6up5TEoNDBik16BVw79I17YNkPsS4KK2ehnTPE
pYZyIukzXZwmi2/UWnLCluwS81UN86DsRO+I4OJZXHSRsznq8AW8gAKvrLqCOMg3fGgEl7du+91Y
3QMumKA2kEu0wc3rPDt3Jw/jG5NTu0CoaM6bCTIIV4H2nbvUWWjqiQYWRSfHBZfBUKNpVrHGlOxn
fDtUc+rISubi+fcECxWY4pltm6XXmhdYKGpKs6PtwIjgmdTtb5PjBFAgkNYgK7H9cZ+Luv//ciOh
ibgQdi2crafXYRrq0IaIKfzzBoqTakB26Z3tdujEH0In8xLx1N12lPmwyF1AJUwwPJjBIiopLyRx
WrfOHNAQucqM87QSp4BVzRA9iMtxnb8VH2a5i4heCZghFXQ1aDO7iabt87B/UFlz20AsRV0aGl1K
31UjvooN9WuraPt6QOYKBZ+r2By/a3WWOzMdC0fLh2NkN36Vieo8227w8RO5K4wh9Qyz99iZwrwa
a4B9wx9G94NRQetq8/IChACeH2CYz5pnSjMXUlxiJ8LhWRrfNW0A+FWYgCyOw+/3QjsBMSmIuZ6J
9w19Jc16lNAgv24SGHB0V3GizMnwchaHxnbFVe5NZ17Z/DPwuYrtxZJdqxZs9rHLdrKvR27iQ3kH
8xg9iFtC4NoyX6SLsJlqra1ypZ08jcF3YWI/Ow9yrqXpZPv0TlroYgZn7F3ZQzn4XpT6CK1yj7VZ
RBVAQ7A6uvPsKLvIQGiMPVTMCs84qo710wIRpeAWbd3d9VK5aEGqqoqHGBuMwofLjIeRPAhCocBt
/ix7fYTSzIBBTGlgQt8v0DythW6Si27XANAojlDyxithFNy6EetlcbEhJ9A8ABCdAu+OptaVpb7V
oylIBITOyd1ufMYOadjByDIoWID5YV+/o5HpJAc7MJBPCvkKz+ZbljxyvSzulQYMJWt6DXuZQiUk
dhjYZ2LXNN3SDT1I6AzZ3tzNEkqsolxE5Cbcw503kZ03ANcEQ/4cqde6iEJT6Pzc26ySOsccC/aS
vpiB7Pc/UlSpc4KMwAJNiPZue9P3y44pWBI/M1AaGkbTR1hkeLL03nayQZQq/st5IeGB7JW8TDef
vsWgK0LxSsW26bPbEic9RPt+8PJd7L2lSIJ8BtJO76/D5odd7rhSrbQ1amT/e+cKvy2XOxej1O+O
wJIquW8fClEo+Zcz/LDKn6EqD6QcsdoRqV0/ecZ+2heImszVMdmtIg2QvOTn5VPcemEh8Pp/O8x/
y/WSbePxw0qpbD7l8E4aS99Rxz7mVjwIYuU5Bv7P9cNMKSoeKDzyJR2ronKv9wXeWYJW4QvzKkya
4PIRP2o8qXUWykvVm6mzNDnchorsL+5y/gJ/2OcCTpqVgzJR2NeJawVLPTC7GSynnRw8TssI+ez1
vyaM9Po98i7/8k5vh9QP45wvo8WSFGZB8RRPvdtNX0O78IT0Zf8SUz+scJ7LCmp1I4gGAiDprMBY
uFIXprYUYc6x0Kd05W+ihZ038rlj5fzWzHpmzyOguslXdOtR4uhNd+lZ4RMdUwYm4k+b+CqmGgwg
igVnuh2F/lkv37pqQEMSzQaOFEV6iKR/z8pP8xT9eTSAvwYAGx1HtLlPgxCEBMFUiG5cwIYn4sx+
/rZwd/YViJ8PoKZRIDIlzKA2nWVlc1n26tFvajUfQZePkpiCTMZ0DXzXwWzoyb+WvC2dQUwDZSsR
nH07BK3scu/+pHRzaShwUjMHFa3qGm2APv4jCHH8otglxa5zgYsWyTUKzXIX02rjirQjljvtphzU
jZnt5Rirz1w18kzssGnsUSsTXMjtu7JaLHcjq0rREquE1bx3lV3h/yezQpRfvi//N8r/XWa1Mspd
0Ab64YpBSxqUfefM0bfMeKwgbHI51mwGupUR7kYO+qjYswwjfTVcFROCK+A7eibfjYrmWhDvumxu
8xH5MMenAgW+Ao0khteQbr7Vi/RrqTTXGW28mlSCrEPkKvwM4TjkjVFNsDXY4DBlXutkP947VHLx
TEauuRc3dbazkNXyuA+Lup0GMHnBJAauZZchartZ5gz7fDFZ7CJUjmfga8RMicsxnb1XkHoyFypT
DEJwkadizaArHQwDg5U4cYXgUyLEzrfpk/lLtp2K+oaLSDDvw9vuxjhcPtXN0ApMjWxgSAgyUNxX
XDvRCIR0wGcN0dcQI5q5yEs3g9zKALevKrRB5jqEAbnNkFPdhOSnLOKSEC2C20IUK9CRSyoatPmR
xJi4NkU4hvMW//L8rZbBxWpLjoqhiBoazOOPivyWkh96fc3iu1z/btbPkfFTbb4AD+ldPh3R5i1/
X70Q0hj2DQZkkLgZkSORxBuMCfIHwgH5zVCyWh0Xmo3YjOQ2QigBX0znab073OUeSv/Uad+hDeAo
o6e4KSTxHJBoiKxvBpaVcS5Cd2bMWrZABOMCdPaG5OAo9r1l3tNlGOfyhm4/BytjXGS28F0I/ARW
Cj7Czov2823uhZ71BfXpyddeq0D0AIl8k4vSMUDwgzZhdRaBxLdy3Y0i3pjN2v7KN8/gBOCIiBXM
FYKqQnuJ9krsoFPz3Hr4iinc9PhpbqY/udLHHvLcP0nV91KaYUmk8Wc3hCRe6RTH5huobdM9yOQT
vwtEyZLASTQujJSt3VOq4/5FIKlRjdu4udfmQzcJkDTbXy+rtXGhJEvjfIwG7KWC0VnLBT/Owl4r
OXnn1qgf4A3Kd4yARlYB2Z3Ue38xbQj3xnCoihIG+vtg1D6983lmShiNBoQUcxi+otyVQpHzLZcE
ng8qPqDlBG8lF1WMwR7IhKYUkPWxK8eGmwyR4J5tBa61CS6gaLQaLa2HiazJHJVcF+SnXQrGsrZc
Ym2D26gW3JG0p7DRN7/K9EePh7vGrGI/vQlixvIG8i/02hAXM7oI+iLlshilC3L92cL50xYyddU3
td3rKf7PtkAtcOgLEY+I6KS44FFVshGTCJYhZeWmjDmJUL9YYIL/tsr1uNNqZiIrrx/6yISUSOZd
3r8tX1gEJuHKoOE8G43qIG8vxxUkxrWSgGm7VUvLzxUMudrDREX6hZsP9doad1h9mNPJIDXQaTfZ
Y7Wb9hWGi9A6lvF0iYo5opVxxzOZxpzry8oK6R6T9/t2eAoVEV3c8o/w3vexIMyMnsYD05oxv0ph
pE+BZrIeRta7KG/4cn8jyU8g4nD1Ofly+ci2nGJtk8sK88GuWShjEwfyswyvY1QWLhvYurtrA1w4
nwZajFq67BxUXIECJegYDO3vDhx//50hLp7PUz+XeQZDdNKBlQ5BcKbvOzXzJSZSxNr8alkvatnV
VbbWNLNtjD1sqQ9LicS4yp6jaC//MlHxMtwm0ICf1oPL61uC3CXv4GI5RmyrtG2Wk8IQxRz97obU
sbTJyQvmDJ1gRuXP1wBnDex4QBFiLAf8IDzQVepmM+1RPQgge/oFY7HfZWVwiy4/xDZxtOGdFb1X
yqWT5upbY9s+pqgeIy12+kJ2zcQAa6Z9M7X4jCvUYh8OijOkpVu3o8C7toIAfidks4Gg10Eyx+0K
5LLJYDAVyPUu/RVS4udNuzP7a0ZMLzbZLfS1ndqMXvMZiW2mCgLexu05sc49fnYkE2CdAIfMpdmJ
Y0zxC/uMG/fnxAT39ll6gxylwQL7qvFSkrslhtc1fD82old2w8FOLHHxdIxYmQwKsHNKJLsdwZd4
9pZOQK1JUJyq/qIXfGKNi6j2ZFWDmsMaVeqbFF+L2hemT4exE9F+CDaQxx6EXZlijAeGqhxC3Ehg
h1H1KhQ0TGv36Ru6XpLNxdKU9bk2dvCGdKoPmQ0rs72Pc+PYYwJLUmpBwNuKQphEBiYW7IrQP+Lh
2QysikpRAyIqtcA1QEekz38XJAqiBDQt+a2VXlP5RQ2B6MjGICl/jAQA1l4I7lgCKx8q1j+DuwQo
f+GrPMLPGHZxCHyakx3RfvOlGfV38rVBhbH8NBgYLANrk9ylSAboWGMIECtHxPHD37qPiQpXfkKW
C/kSL3oS1aX/sBRdWiR3OQw9HzMQQ5dAVSmNR1D+BpG+R74tevUGcdV+Ga1wE5A+Fg144V3JQvkK
haSrT0+6cUvn7g2AJaMGVXQsvfwezschfJKT2w44r8u+LHIu/lMzl2tZGzDdHKiBsrO+Zsdhn7nz
2+xF6OSG/ixW8tiKP6tD5T82SZmRDJriyBTa+L6EH5W6hrl3yImwyFEwUxibMT7WEidCh1Kj4NiL
v2gQkq5yEBLFFFKKv5peQKCyHOuFY+c/RqswLCI2YBeKocfdGa6UWPUrFUrLYfFqxtdmRA+Cjd9I
Nde+zfOVgI8lUzBDg3j1VgALZjrJVb4LvRbibcbvvvVnb2kcihx8K0quN5/LaCRak6I04FZjs2P6
s52EQHeAAFsobShaHvdgy2MbA3SGHR1d6c4GyTREj5KH0Hubd8bv+SkB4fPw/fKWbpgE9S3wyICE
Y3CG31G7LGxmUbUOEvnHBJ2NzPyqh4KQJLLB7d8QplEYLTYK6akvCydnr5ZoBmK52pwzgnkASQ4k
v3RyNhsZhyb0DXKtRgzqDsp+gR2bOww5CTzwfAIUrfm1HS6gD9SQYxrDjnJnBprqsZ2OKd76ueuc
Zm//IEF2b2AENLlLXtR9AmHBzx8XkjlopGjKwoDAeQj6qo0Ut6wKWI5pWhD4ZZ3k9eGXy1Y2og1Z
W+EW2aiK0ceVXAV2ihZRXNfPSLAYxJvt+94qvsSNKnL9rTfkxCT3auVVLkP9CiYp4tf3zlN27I4u
cyzH4j3zgcpHNwLPyMKoq17LO9lr/qZGefITuGeMhWU36z32VtazG4guH+ZqEn2IbSTFBGzTCzsL
uJ7OFInlBpwCYGKEja7ajWADUjIRg9YWgvzEBvdVKeUdOLNU2NCD4nEYMPzmUTPAdJXtJtAwA9Fm
5oBaSq5eqkDUVd0IlSe2uQ/NYZz6qaRaFWRR+t6T7IAaqcf0/HYERO2yk4q2kosqfVvFVqPClF23
XgHdkl7+ddnCVtxaHxZ32cAf0M9hCwsyu7Ps33p4IxWisr/IBnfVpNDsQtrgsJQZTzVTKlDjmiFq
UOrkXV7NVm8PZ6NjKFQFJ4fJD9rmXT5bmEipAnyvsN3sax7IzqWfdWD7GMY5AnUTz5hcF7nE9jn9
Y5YvrVVZFfUmaHqCXhocK3odbCFZ/UaWTaDbjNE+BEWiW8vjsCo55CEAs2m4rCwKOlo7MmZByuGu
ViTAMWLHKr53yr1ePhattI8ZFNTpp1Xa8SysfgH/IVUVE4k6cMaBrRdEABTV3uhNGp/1qhZ81G8+
QGtL3IeU1CzCMxDjgIBuGOTfIcjlTVeZP/9I/GHf7ph7be5YHjRBskMR5LILbR7lxz7bXGSxJ1OT
9AmrZDn9UpkYQ62YoJy9lVuf7CQXQapmLEyQG1dAStp3qotxODdGsPreOdLD8Ni8589/AVg8sbis
euU9ddurcVQY8Pwq+VbN5otUG/7ljdtqToHJXIWXLMPRBj97x9g86OZgVQBEVwfdx/egY9xoRwDt
wL0fB5etbcUUQCswlYlxU/S0ubfUaMyorq24DqYZSq42faC1epTm+O2ymY38HzXXDzPce2nF6Sgn
s4TwWNJx8spENTwNkqBBaOnU0yFp2Tm9xdRj37VMsMQ/aG4+31sb5668qk9FNWtYI1OmIFceU/JS
zkeTxV4FYqtIu0+q1ilMUZ6ydQOgjodJUGj3gJeJexIMmWrdnOR1kFbfyQS1D1vEFrd5eCsL3INg
95kxV1paB3JTuslUuJKse7MQbypaCOcjVWSHM4uwEEhDOJBPK3pBprqVCax3ivOOuYhNs0mwDiMj
D2WZ70t5jJyiLr73mrK77IkiW5wzNHrKdFvJ6qC1Z3R7JRDfoVkUMqcffv1XlnhBrLCkRkqX85er
d2OOnIFCb7Ir3dHIBfu3+VyvNpCXxAJpLjWpldTB/ACZ+xeUVeIFZ5i6hdthesbVE2ekTpL9DXoT
0yb/+DjhojxaOeFQRzi5StH9eHrXJEBVoTd2eScXBzu7wCsrXJwnhTYXkQ4rzYj5kL4eJlSHKr/q
rUMXQ4KrEWVzAo8ny99XYX7O4iZi8XJ1U6Q5LPOZ9H55SYKrS7jgAKoIo0g0uGGnv6eT6cwM4g6G
iNBb4Oxk+ft6Hd3QhCCKRXTvXnKgi+PsyDKEvP735dUsF/T8gAzwlqiAVZxxw4bmjM/PBKtJ0PAF
0dfcH7SF3np4mjPqaKIK+/bxIP/EI7nBhmiNqpar1hKQGgmSfaSddMdMMjX5ixwGZDr/2OG8W2Za
lycT7ODR36dGdci0vxgexAX6MMG5tjLmIbNNmGjG2huU1zK8s4EtMG3Fv3xE267wYYhzaSVCi1Kx
cETZWL+ADTowrQTVuPm6GUWP/YZvY4xLBzebBc60M3xemZodvlwbfCxIpVuQ2xnCECZwBpcXJLLC
LaiwWnVU5K4OQOaFUv24S2yQ86i5gG9hI/acLIa7qEo2G5VJYaatNGcMW1cZgYRXoRci3w9EhP1b
Xh/uIoFxwVCgBq9C1NbkMnYVOjPFMPR1oFmsC3qwLx4GhNfJAQtQezW31PRkdEeOWZhpV+VYRrog
1G7t6qKSbIBWGyQHfL9yDCMzSSvzj8tjcjFzQVHnpmbsff7w1ma4F5+1NnopYHwL6gHcfTIdcyfp
819DU75eNrSVTVsa9AVsA2wW4Fbmz28ECVBHCV6ot650ylu6S3RHf0p+zTvg2YSoq43QdGKOi7il
SSk1bCxMiyF9/KvEmO7lBW0agPqDptgqelY8+LW3q9SymVEHktaBuOg90kRcO1sej3z1HwvcxQpT
KJZC1AZLwJB7gm5wnXuz5Bmp7FnW4+XVbGUu1toYdzx9ktl1zhZHmJ3yVUV/JLvJr8wnuh98+kiP
TZAH5Mtlo5s+vlogd0ahokSFBEqTIJ6u0o5BSVdxNUkRAOM2Au7Jyris2bIzawZ4GV8dE00PYDth
HiVh4elh3DnRnBgCe6JVcVdKtgYihTrszaR6tKMC2lC5j5a96KN7efT4ELU+MS6BNoF8mvEhieiO
akmgeG2Q3ZiVQwLFN7+hwCzw9+1lGQsj5qJfwMOto6yA5EOP+ztrgxMPmAGjkotp9OCyT2zHCVRZ
wYkE1mSI8ZymSklf2WrHQhzXm4ye417ZS24TORiS7Q/dTXirCN6VzXWt7C3bvErN8HaFlTrBXmc/
M/1umn8U8ff/ck1cchGnmQphS9go/UUj3cQ3Qbwb74uD5oOM979cEBc29NGUQZYKYyhruUxlIAMc
/XD+eXlNm+FvtW3Ltq62ra+YlegjrOjTa1wdZVPwXoiOhYsNSVdiTF2ykVpm8Zd4psfZyA4j0wW3
aDPGEqAckC4vRVbuEknMrDDDGTXA+DeeXu3n+Ucbvptj7suiRuj2jv1jim9AZ/08aWCfQw9kemj0
wh17Uc4gssBdndHobX2IJFzRogEMJduNVuNdPvYtFDr26mMV3HWZUtW2CxuraP3oUblWHDR73OkB
XnbQr+mN6HaKlsTdHCOsMjXSYY7WKdLy73ItuJsiA8vfV37csagChxj2LMne5TB2lCjyBVu2bMlZ
oF5tGXdVWG5oPT7OmyAuHfK0UFald80+t6BSCkiNsHa/fXM+Toi7OXoZsjGqsaIRFNgmaZEwtI7a
NoJlCW4OD/a2FEoqo8Sq8vmpLXJHHh+k/rnJfymZiKRqq9F44nTckwogMVrhDLY6r7kOv5JvytXC
cmoF6Xe2t/1ldHS87lz5yvDqg4IaImi2D4JTXDzt0ilykcIIcyObJ/wGdOhu5dd2mQt+DJ/oY72T
r5CVCS7axpf8esk6h52NUDEA/yVOsWL3NQbwkjxC8sccfFuNJQSePg97B+Eb4AQmQZnU1nXuokGY
iFpVPrQBa15IfbTR0p3t3eU9PPdM2MCnqA35ZbBa8zVus5qbOhpl6MpKR0aYP3YaOClEtZaNbsSp
Gc5bOis3s8mCGfkof43AMQBCj53ltV6HGdlX82qwQFErkggVWuX8g+p0Qj1MaYMcLABF5SIvw2y8
5VSP9NZw5X3/UwRx2UiVThZqcj4ykroDOxVM6kG0L80/qxwAUoO8ZUv/H6DxjeCPshIQDCDTNqCU
yEuFpOhdlHHNWiDjLJBxYaTQAwHAod/ZAfUxBvjpTEbFPIlNgBxH90XhP7GKWs3qoi7bgEZRIKX1
c55ixqq0JiaIZVsLA1Uk9H4wVLKQLXKH12W6OnVK3QMqijarDpE9vGu9gQMcvcaZhv8PicPGbVjb
5NuPZE6bNpFhc4qQFWJSp3AXtW4I1Jsecynmiv3Mq0pXBLjbsAs+eWyrgvmZ86lNOW1ZCLIfiDzT
d9JfqeQ5DB8+fdFRe4QCggYnOZeKa6Q+l9UZaqtJB9xVrcpBpptXrZx8vWzn/PFGR+fDDt+mTiA4
UOs1ljJF8d5IwJmQqII8d8s18B0iW2TR8rAxCnKaIER6rc60hmSlcQefx9x36YIkNUowcp7uq8C6
7T7fscWqVha5lESKVI3FBdQ4y0rZ5xU9sGZ+/ouNW5lYfGSV9QzEjqq86yErHBn7pvBjsIddtrDB
unC6Ci4NCZnGpMrEvkHWezd8keAHeDKrnxkm0Az1CKAXsKXA0Yvj4vIvn77Up5a5D/62I0oX5tBN
bZvOyRoQgEk6cvsBSZAIn7F1l9ZHxT019VjTTLKxyFHLPSo/FHR2bZGXi4xwwUkhUZRZFYxUWhU5
2lTdGNZ0KNr68+F27Xf8c5KCQpoQGfsGymo/GwHCQD/2S92L7Cy/9/x8QCwLyRoLFLPceoyUENqq
y/kMFXS8tfbeJDH08+TiW/E/pF3Hkhu5Evyijmhvru1pZ4bjdekYufbe99e/BGdXpECK2Le7itiL
IlQEupAolMkURJcTkccIQaM5qIz449hAfmEZUrpI60Jx4qLhsMK4mDRUsKyYIoi/WjdfUE5wOMmq
99pb7Qx2s5J8zgl8ZMnn7/zb0rqi9LMvQWSV25gaZQR5V6Y94KpnP4g6JMIklOU04AeJafde8E1v
zhz3iqFzJyjDb4k6P85xDCEdjBoNU7jOQHxr3T6nV50LpHIKtL/wfekmhyg1grBJADYB+vxLSd6I
o+wMpczwLfHyuYCVYuPBbosDAxGo3xEHeg9V3RQLJIYzdDDVQ+uIHA/SPONeJlo8vLH4YrMcBG3q
V0HWvc4tIDbGU1kc0CYm9JIPGj60MyZdbWKEDHSjEHBAXcqbeTdVBJMP95yoYoZSrPdSXaA5Shl2
8cSzRpavXjnowxJFg9cgfUA5b7AUSySk2K9CV816TKyQY1WILkN/slW/TNCJArVNW74hasydfrdA
36ZInxbovM9jbQktwvIxWt32gctAUkGRAzTVIo8pR+IGv3+cKkJPSMgZKBmuB5t3Wityg++ybXgI
El4lhrULj4OxYw4RoYFgKHQiUdObUdC6pve0KXEadTHbYLInkVXBuby4KTtUpqJKm6WuZWhgJKtu
NYdWcRfY0n5owPejoGiEDjNT+s7YyAvvoGxSwULfq9DsVrA2ZNEXF50s7QOZZjGNL3jrY5bTVr8a
dvx62+qVDQWYGTIYQaE/jpTv719PS+U8w8ft0QOLsW4xNt6yqRGsVNcZcHXVEASY8HSDSuEFsfos
8BwX60rv6eAaziEE3Sm7SGfNoF24P2nRgWdA/UggdWVqD7mxN3JhLOD+wa5DVVlV0VXP3bVTYpap
buYsacKLcIHYU0hvJQi+FYUuTBmIGWcjhZ59N8IZpVY0bIi6yW6npy+NAdq921/rAggpcxTk60Oj
N4KC2DhCVadDUNnwJrQf8bDvTIXJGiGS3frtyjuaww8G7b8AGWBqN8OoMop5QaQX1lnuZEO8QHys
kWwu7lRQmM1bJRcbM4fOqtkWUJzMpghUeclWS5NmKzajZCe9MtjBIjTmXA28LQwtvxLqnENfUI0G
+rhJt2glWzDAlzatHZUQEby9Y9fcTsGTBaKyEBiGGOfv/t0MnTxkAvAwDN9E+TVOnxOWrOPl651s
ky5BIwqJCZiiYL0Hqtd6yg84uM7oLHb2DQUwq5bMDE94yZIHi52ou+roJ5s0ztex2HB5DZtKVtxn
CfrWc6EFBWiZrsK8z22jFfe1UjAmgC678H5fKj2WpGjZkhgcbuJSCQ4J3vKNW/GPecI5Q/IzAotn
O6wTVpvN9Q3GQx6SybICZUQKpCYNdJ1aKuAjTrEVN1/zYGukb8p0rwevDZryJEwHaXca11oTFJNV
3RtkBkxewWbUnU+/gDp4SM1wcXRcN5rrR3AKS6Nz21Gv3aNkchcFYQGicejx+N1Tp7pMk6kAEo9g
s9V1S4TAt3D4i/W68VjMdsQpqbMNSQhNVqE1CRlqerAkGSs1S/JugIDa4OdgB+W5CtQEotWijsvP
IgbNOIi0v99eJb2PaEcg8CySnm0e7arUUVmkPFYTvBtdpAutpMgxlswIFq9YIBp0GN9Soft8oVoe
p/GQ4EZTXF4Dix2fmobAGAe/cEcsAqJwGDtCDwAYj+mt47oRcCPUqhuHWm+Jowp+RYFP2x+kz2gL
MRvRVri8sXFJpZamdOFdMo+VzxutYo3wMa+IYnDrZV377fbuXoQtx18mY0zd0IiWLQ3YhRI3RS63
qkskoKAU6UxIdXuEEkexhh9cwaTxuhiNP1pUyGgSEbo2aHzNOUGfe61TXSKvRfgRl8XmDoQPOVyT
SUVCaE5oRSFAcY+QTeLMvjNZVcsr3xyq7qcfQUVritYnCtrxVTAdRK9aNbt6xxIUoi/6z3VCwINM
u+gXGpK83EDfZ5pUd8Jcv5h0ZqKMLi+mtpyl1u2vSF9ZR1NE/A2alSS0pq4sPiy0WSixmjyCZGMS
mVVw32CU4raVixwLbYbatK6p06XNYKZ1BBeh0vQov8yZWbkQFbAQ6crfin0OqgIwbzE14K4vUYcE
DiR9pYtD2ikT7qa0xxL76I0Lan9Ox0PbsAgR6HDpuES8tlCfNXgRRGa/Q2pct4ZcBTATKLkVi7KN
N6yjyt+zZiunrKGUq2s6M0alc2acZ03vkXdoqxCj9bKfpdUeU24247vxFHB/LgrxpoEF4R1J3RNR
nY2CwsMTM+UgpYqpTvtMiuxIys3U+FplsTMnj8nI9Jfr6zvZJYfwLO0X9lUX882sutJd4OGrleb8
A9TBCATBPGen32s3qdwgYPJ2Xv+IJ7vkd53ZFZQWhFHJCPLqurOzTLHTQbWkDmT2H1JbMc7eVSQx
Tsaoe97ghqlFGkF1e8Fv5J08fb/99Vj/PuWRUFvOepU4yTjI9iTxO40fGdcTa78oP0xHxZgGdCO7
bXdoEwxXtplp8Jml8qk9s0eYWSuibnRhDCo1SeEWSm0j8FopmwLNwgf+sbejg+Dor80zqwhxFYtP
H4nmdUZ5UY15zO24tfSeCOhQ7pE/NWozBVPg7c/F8Hlam2fQlGqZBFjSZuhU/Qgw6M+klWPZoHC4
QpYGGRvYmBUTXF7hgUOyO3QmwQlLt7WDO8kChZ4xWjHPuAJEBpToFJSMVacbM/gT3OpNuSOUuBHY
3ga/hk6OHbhej3u7OoimjI6w74wRcdY3JG51dqrLWM+UQSTfkN+lGJ/LQ8x8FQ/oJGQs8mI6lsLL
iyc6p2cSN+M8QFfmDlJjW4M3cxyFCpTcUXwkplB5M63AIhB83HYf1iIpNEkkueGykMc1p7+JSPfh
tRTkuwkZx9t2GGeQFuhJ+qStcxlLzBeo86SRCTHm/2iCQpV4arJJQsXYDcdnXuIdJWK1urAWQQHJ
oss1uGlgQehbb4Ru6lQzfO7aSYNWKaYYJGg6QxD8d59bhMzIJaVBDBcg1xtim7TWHJdvtz8Gy4r4
uxUJJaQALeYARAP6J+DT1fPdkny9beRqpH++FuroTgmP91uL6A30B6KdYuLbhg7rs7BO72VI1Icm
+8V47QNhvBDcERDPQ9af+kADl05tz+EiLtXWNpr7ER3tt1d17eo6s3DMPpyBgjDx6D4KYGFKOadt
U9ApiKKrlBKh8Cnvsmx2bxtkLOlYYjkziN71OZLJkpoSrU58+q1q6rfbJq67w69dOz77z0wgNwgF
pJbsWr2vdQhb5+tw/H7bxtUX6fnGUd5gZG3TowtBdTlfXbcWJKWGjWx2DudhiIypgcPaNfL3Z0vq
UokTAx1LUpb8pR95aNhrKWNJLBtkW89saOXcKtmA0H3p13NcrUMoCN/eNJYFCpyNto8xBIxVZCO6
fURtA/3Ew20TF43x5O45/y5UuLcYgaJJC4nF8MbSXwwXs81u5Sse5ylW+jjs2C9y1rIooOb1+e/w
rzY+qkK2ZJ7FU04O+nnq6HNVKMBgvIX8n1pVnsldBYYt1eXlRVpVPe9NU+spSQNpqVqNrGE2SjMq
51XLswY/r+MeASBojIJSg869aJ2GvEeLHQ120b1go8V3VfnqY7RHEOPlXxsGQFw9vWfmKCeJgzYu
puNjawGD11KZeg1OA8hoMByFfJWLLT2zQ22p0ORiO5MbPNuW+9zXe/SKzCCgfuXfw9VoR/7wkNrT
szR7yU7cM4wTdLhlnHIZTZC4pSwRi42WZpIgUPqKkVNTv2vMxIzW9ette2TPbpmj7pF2brOxyrDW
KdPNLi+sAJGtOoHOifX+Z3kL3eMjJQOf8BlWJnuBN3rSRn9XVxMSUpJVPhbP0fPtlTG8hZZ970Ih
lGMSaoJg0cwqp8nWbcEK9q6DyslXFBH7ewaNc1d2YN6FFdBfOeKLhEQq6LgghBJvNS8wtZeAsxBR
s5iIrgbSqKr9ffTo5KK2VPMoLQjQZhX6Gfl+6az2Gb2kISgHoC8jWPxgLinum+IHK1nN2lgCemdL
7pTZEIocSx47cCS2qcXH8kFtgtXt73cV2M5WSH7GmZmpwehaWcGMkONFkH6bG0eoPvTxQc1LBxkm
1LxSBsBcheszkxTAGHzKSVICD9WFL4VRmHLOmtIj0HHjuNGNs1rbZPIEJg83bPZiss05aCuAk1Re
8Fqo17c38ELE83g1nC2HgpIQEZWskmyAvmtf+F2+hvrYSgUL7IZfhbvBmqxyJThgkGg3eA8xjDNw
TKGARZ/TAfOHMD644J/d9c/hQ/ZaI/kdWssP7t6QGKjN+HZ0z9NcqN0419jZnstsvtLBDqB0TJ0w
xqouml+6sDDGEscOcqGQBy5scMQRJTnN093hx8hU/buaGD475yqFL8LcTHkd4dWqPC5uue9WhU3k
jqQdOeOFP0PeOVljsazvx9pOshFnp68xZtGAHjk+H+RP1OgblzMuHhZyqhSMlLyAsinJdwyu5I6H
+bkvrW6jwSe5tfQ87PhNsft/peSoE0HXLuNBH+ZRwaoWPnCatjf7nuUijAtVpTCk7qFfWslYVmXk
phz8bJqtru/LrvmP/k4FKZhyN4JBxVLkYctzoJKKWPk25hei8IOrhTJrSVqIBMwRpDcO0obbcwfV
JtJQ0xdedBAvsICDPPxvQCStCt8WCzplQxyxDhdbc4/G9F3oaWhLzx50VrDFgGOaUESVJr1oSbDV
oldg2MpOpZvJXe4RLyxd7gGPeTQLRrXJTDQy3ITmF4liGSRhAT7fCK1N8UPZtrt4B+INt95ixsCM
XfkVJCqMvWUZpcAE5Ys6HY83d7WPerQ9599R2zK5mFUXYe0rhR6JWDTwTuzryOtoc9sYw16TY0tH
ETJUO59x1bCWRSFJOmroqzTgMfqXxeXeRg+spN+lyUFN0JaeeV+zi23jMjVjrmZsz7CZZhzhIZxW
jxHsNvbscKbipxNGVMx61/8wXjmnhj4Hbw8P6kZ8FQUrg4L80+2VM0CaJiPJxkTm+xrbHPKZN4qJ
WXcsknyWCQpmDE4pJ0PBGmtx1+Yficzs7mOEkxqFMmI6a4tOQiLZa1YInhdIUQr74idJeDdWhUFh
zuVYGVQWtmlUeFIXTVQnEqxOmcU9Sm7vQdtcNofNYJVbEbeqAqEDh9kmTE7YJbhhpA+dJWB+Pb6R
zq7VqAX9Uhnii6kPDZjIJr9bd44IsTvCRPbvjvvJGHUupKSTZ6QgEDvUO9IEnmqc3y+i2XUsvfjr
XnKyRMXq7aRlQg7SAZcPF4srMLdXsqj3rqfVhJMN6mId+C7TF+KJo1Vt8w+i0B46msV90d8UK3c5
Jtsr0yLl++20pHJJEnmjNdjlPrIKF2K3nmxj3BtcqN0PVi3t+pPntETqKORNAGUDcp6TVbCW/NST
vH4l+iwzf3D+kx3K+dFUUeS9gIVlscmR/cQkK0QQvXJEGYao2007tqbQH97/v6we4fTM91s1AdEG
eZAr0NPT3CW1wrUGtVDBEhz0bMrsRzK5Zm6cNrofRms79IqhJeh4vYMp2FVHc8ASBYgulnecLb3f
xuM/3AinJVIXrCEuelj3WCK/Vtx+hwgwdUqopr0JNtTQncIHLZUdvk0v2kv3Q0qYXNmsL3tsIj3b
4z6dm1QnP6BB/Tf1yVyfEUL4PcMLBQ8/q3oO9iw+ievX72nRFMzgkYfpfhVeW+J9kt6l3WDm3JMW
vdzeXNZxpEUFkGVZuJZ4rb5TsKHKlqijas/5Kr1PoKQbfWGhNfNzUpDTSYUAsWhYHNfQGPNkZ9xV
opP/qDa9ZC7eggnNDLwPwUH+Gj0YHbRPGEE+88xQEGQM+GOQTicSoBIniu7k9xQv9xa4gGef+u8i
4tPHpCAojMBVpJOqD0nSTSvxuUbyiqiWx5j2gr7uY7ZOH/PO4mzWbjPAj27cDYRMkjWoQB0t997g
926NRTLHvxl3Fd2sGwmJhANyXKEEwdv++e8t5TwIzxZm9oO1suvR8K89pft08yVKOn2GxWF+7foe
I0Kpq6iPqo72WIPFXHg9nDoZoyAIDAtSyUXwmCj8KLtl2xmttcwyo17DWhIV4Ae1FBujgCVV4Yu2
vMXDB28kzpw95yAAZpx7hmNIFL7o3LhkBkljqV/6n4Ib+4oPVNvPApKdlSOsgbYbTNi6hRV584Fh
nAFuEhXZzGM5dqJEYqi78JCGZvnQPuvv1SZ7WSwhM8en4RnjJ0j5vv5HwxT2NG2gNjxJzB8f31Z1
h06edvT1exCI4RJRrEU2MzTUDg6rJMACHbpTL+sqKQ9SnMTwxbjjX5ZV9th85bBg+a05ZBPYlVmf
mDjljYtaolAHRJtz2GpwJ/TpWoRWhzTdVJt8heHSu3+ZOz8dESr8WQIov4kkC5Rto/uYd1AEdoKn
ZQ+OrI/ZLt38sfpiJKbwH6MDmgmizAyjxHwFCe+KpwwFs9gpsVSv3nd3y4YsN/JzNJqaGe9UO23F
FKdhbDPdc6HFydKppBtttHqHdzQX8hbbchugspTfseovDJyVyY85C0WCQIgnlcdqlRAZDs1Y83LF
uq0YAR7NdRH0mYH2ciyIJJkjK3uMnwM3JdG53eyke43BMcRAIplCoiSXjaCYAAaIzz1yRQme6P4D
UXbWsijQ6eNG4mJS3Em28hpfaW04lZOvILNipXbIZCi5GF79TIv+OhAyhTWxkoldOcMe6VRf7AiB
uY7yleTMm9pn4Nr19N7JFhXRRC0YzHXSr8CvZyey4rWO0ELzRJvfMA86gY0bsCJTsFJllTGqItZV
ZFb6QpambJZX/V2+b0HMkN9rDwijTDB6bFgxMeN+pEcrMj0pCulYQhbuuX6vqX6ob8dgh3QqCzsZ
i6TLqpyUqhKGqsjHI5rhLRoWh9e+NjGHGSNQJDOSfAoJ3gxUxXLKss5wVbrKWhSJIgcDtljdZU/z
nrxy+McBvS4g0/HZZDqsRwBdb516FawhHVa7fOPuhtW8C1YYYWzfiDxJZ8mb/jVl3cSMiIoutcqx
MoAnC6ceoY5h6uvMfdJXaBheo0nSzZ8gpuWxXugMoFEooInH0RBzBSYJrpFEwOhyHpi6WIeRcSEo
FNBg0jDKoxFfj9RgIit/4DQ8FmWz3yLd3jND/IuxKgpoFApo8jkSc5BafQY13Gv7g0NrQ7nSfXHz
D+551oejoCZtlDKZSOCYrEZHcRV/eg13gkeANIRK0LzpfSZ5EOs8UJAjNk2vpKSRifPbl9mZd8tX
JTeVfbrV35bnCLkHFskIc1OpcAaTR1OdfL6LiboBeLSs1k72IZGbY8rNMm51usw6RbXa9SRSKzrF
4wd5ExvDfzxwdJF1LtHg2hLw5PzJTQ+5r/lo1cI10dqSjmQRCfWZsRHDWehCKwiKQhHpk8/n53jI
oSpn7NLaFDzZFXa5biLDvmZpRbC+nUrc6SxImkRO7UTS097YvTPZKma2QBz0RO7D/JGFKoxLia64
ylWndTLZ10YKzbY+xH3njpovgVqhVFjT0X/oUPl10dO1VqGZh0YhT0RyL0EZVP2ZvWc25yjOZKlv
y8uwX76kLqs5hfV4oeuvYqQnrURqXJ8zcKnTiJBm6SHNAuKAdaM7/xVEVQpmwBSgt/JnC1D7QnL6
htU40hohqIWcvnM7fmKdPwpfpqTUcPKwq8komJz4EQ7M0gjjUqALsHyV1pHwmQKK7nH92KhSmNqu
XC07bsUq9zKOHV2BDTV0FxsNPleWvBvae4Lyp8jMIDA2jS62TtBvhJYHTlm0EtfZd4gPbJSDtktx
EcBPvPCuZEEYI21AqzjUDYea5Ewsbqstb03beScIVvwsf9cFs3ghSonNj3Bw/2uwQg+ktVwqtwtp
P5Du8r2YmsJm5nClGx/5tjgMh9SOHqLnkFUlZOEYLe8gqqCm5ckLIllF9zmGpTVL8koE1+S9wjoD
rCw3XXiVpb7VZuhAIzcSPeWH7rH0Ym9Yl1vBkl3e5DfxI8smy4WoyGUKjShVSNyZLs8cIVbgWCMX
LOSiO3l1TvyrGUF5FNeh33qBrTncjrQRIsvMrA5enRaGZOvftUi68DqgFSYpSDZgcgOvqcxxN/m4
GKBjtYvcBoVQw0vRY+uj1x9trvVXJUGe6zaaXVAYUAEhXYaNI7GbFhJby96EkScQkqziFclts9K+
jIiaHlNTU4VfpuVoiETUhiOBXZsduLPeJ/SQmibUUte1sBOt+J/tnognyitjR1h1Q0v2DSaA/qFD
7Ndn1Amcn4UQsZBBcJDDZwQpbbkpf6qeYSrbcqfb4Ep7VNYpuGoRTsw+60iwtpSKXQR10PSOx1Vk
VA+A7nwJrCmR7FD/IlWtGYPpKhcKl+EwjPtCJ+f0bLUiGC8+Mz6dLb3JGWi+cie4X3KzQq1tm+3B
Uodpd5dVSmcdTnpwTRz0FARo2OXWSfeEoj1xtUO4IpIHtcvds7rjWMuk4GachaKaSGf9uKDhXIKw
fbaRJVatgLkqKnSJlU4LG1JwjiUwaXCxWXF3srRPw13dg/IUSVBdf5+7tSr5M/dFblgzRn9oUSXS
HAJmmC4UOUueL5OQxw9o3pTeHGfT+EbK7BHm7F+lLz1nZpnJefpG5E10UY8mK/z4w3k9/QDq9EQC
CrZjcby41HVxj4SUg6C/8YX15PSrzKl+sIrEfwiMTyapc1M0zV/p9cYwi28gziOtBVNlgz4otyrC
zxDEJmF69kc/sxjn53r67WScOj+Q7GygD4ENz7ZkuKDfcQ4UyLaRz/usBPAfvOtkizj52VmVZqOI
ph62WkdFTIAbjXMW9DQYD90LitHMrMkf4oKTQerUyFnd8TyJujC622zhymjQTR5NoMNkgfwnM4eD
6LPecNdh8GSUOkMdFylKQfpSCHdv4aZe47Srf7C46xHIyQ4V+UdlD6pPkhSunfSD1EjG1NZCyMqS
TuAQOTDdjO9YpUuWUTq30MOkQRp7miFe1yCZCgyekVT/Q+z4a2EGGYw+c5MW6efPhs95ne4rt9wF
aGuebdGsrNFnRhzEBy5zwidr1Nyp0S76wJOyRLINP9R17I/P0WO8k/bGbnAynDqb94O98p1x7lhm
KZwZFDBfzaQXi3QvjR/tXvEzO7DFpxRCcraxVjeRY7z/u2vktFgKalopnIUkgNWg1Uw1nDHwuBk1
liwj66AbFKgshsINTYI9HdfyetmSyLV41Xa9TQ7C+GqwPIYBYgYFLJUhCBW+IukE+VSpDr3kA3lY
dCWw+uBZF4RBYUqMkbOhjI/+oj4sR1ad0Il3AUiTTNCRO8kz68z9oRxz+moUoshTWOaFTkyC77BA
lZDoqcvuPxlQZNqiUIUTWqXWJfLpkKWJ0TAEFhFP8RBNrlnxIgNLDApLxGGecoEktZdhPclvRsr0
Q3KI/ny2kbf6HUmSJB1lrT0uZnSid9LTCRFUO/+Oxicm+zbDM8Cp+7u1Glq8AYahkEFwQWHzAXpK
DGZ06/pNsBanvgsf86+3QeT2TSPxFIZg9lNIEpIsFD19XbjDRvLaVcesCtyGKlBX/b6ushYmaSaY
H6lf5aW18no05ziye9bNycANsIT9bsmQatCHEuer0d0kWy2CL6R50dShrGu38IT72/t3Paj++1yB
bfx3c9BCSrSRMEBk6OLK5swtBQGk3xmjN+a2n0s8hRgFp+plQRCDEMuWxrOYP91exx9e7qeFUADR
jwX01zQ4QvYmQ560xpBqZislJKlVbCFntccpgsTRXpaX3I7vWOqyjCtb4inUUNIkk4ICOzm4RMs8
R9Kz8Inbg02XTWtGlnPrWFPA0QVRO3QkNU8aR48jsX7wLnXm6JGygOaEodkjtCz8BRP9XodmA4xD
Fc70krsYM8sxx3e4/QGuH33IualQFpS1CzH3ZpCGNEoFzCbeaXd1jEA6ccFzvQLf43u+Ir/h32WZ
TybpMm/VtVGFnDoB6k82ufJZtzMUz2rXeGdeQVcx4MwahW1cDUnEhLzLht78TKTnD+mzgR7AyWld
MjKfOKHLubf39bpjn5mlEC4vgxEz/DAre6MzbaWtsil35ZfFDx/Q3WGTGlBvk/egDFxHTZSZWrwK
EWc/gMI+LSijLiKu1uVfYrw9Zf6xXhjeI14FiDMjFOwpBdiFZXJxQHrNFrbFXVKY4LnmQVz4EN53
+9Ql2b6/yvlOjXA0gz4BmxGHtVgKD6OhE+OB0Mg08YdqvPTStpy/3/6irKVSWBiPYqMrE4BiMWJb
hXo8iHlvWyBQcwEOZ5tJYyGYOqcwwVGM+8ZOdNmr+8qMjcSWeggbt6Jr1PzDbZPX760zmxT8tRwH
UdEKqxotxJ/wEhRdSa9FHpghIo2YHYUSx7+1SgoCF0GVu4W8bIe30elWpCOox3wajxrTP4h5Gdbo
Im9Tyx10OLC+ziZdx0hiutqe9DqBV3zDupVZYEqXe/H4ywShP+4mxiwOChShSJN+gS7HftWA8JCF
pQy/p0u9UyKXEU/auFphl/T7uvXT9pHhIqwtpIAkj6ul7Y6pCK9CinLyw60OvnLyqDXYqfxr3GFE
XvSv+4iu7GZ1n1YBgWuSg5h38QMSA/xKOVTOggYgQjtTAD/EXfY8+4HDeiMxjiBd6c1zDbUfhXzA
4L4aPYjDmon+xKmPXf2axplze2sZkEIXeMNA/gtSOn624tkw24k1w3s9kXS2nxSoBEKbzDlZkegZ
d8M29cdddgdaZUvx+i1e05vkgRlTMa5clQKVcOBkCWUt2HwoIDwlbXMHs68e99Ha3MP00lmz3zKf
0ldDq7OFUriSlqDdKUhIPCyGmeuRL4h+IT602XsUhQw+Asaxo0u9Guo8oGTHApvyqSsFc9Rrq5sN
hnuwrFCRCxK6f3VUJMvwZKgQjcmn5aUE4xvj4rnuhyCi1kCxcCm1IHDtEkWZjO+V1BzY0zH8AWUP
RkR0fTUnI5RTSKjRCUEJI8u8j5q1rt9VzJGPq+AhqaDpxx+ov1M7xidpPSc9CWa1AwSRUC8a1Lui
uw9DuynW7bKTg/d/cYTPLBLwPMv4DSMmL5MSXhfM0E0VuXtOr95um7h6ms5MUPjLRXotaSMWNdSC
mRSRuTQfUvDcT6ze9asn6MwQcZOztRhSUvRTBkOj9rYkHr+sxTA1p+Y+bVh3CjmMF0HAmSniLGem
KknBhyJ5IYSGs9Nhdk+yBsMbMJaDOS+QtNmJaoqoJ4imkPrDS7aghsDEqas329mvoEI6nZtGQyeQ
8fkQIabBb2aXqwKjUOrh9me8HhycWaOQGI36C4e5TxSpv6lr2Rqfw3VnxivxjUeCOHW5FUuu8Xpw
d2aROnJczuVtGeKDVnay0r4R3eLAVnbdz8UhGPzvnlpn9igI5oVoUDsSbMWZOdnd05C4C5SSezdq
zeFnsZcs1UduOGFrnDC+JD0JNSxVnxUqLHeYukDnMDI9x+5PZY125Tv5XzXrnxZKj0FlcjgrNTn1
xTaAynWKqYvYS1Htb8CPOG5YUclVfJZ5ScaMngTtOmpfMVACZodARJKkLTbxoGUWn/Qs1tbr/qlo
isjrEDaU6Kk1Vay0So8IzkBIsYPm1OTrqxYzCMW+dEM7elYZ99v1lomTRfqr5VHWxdA+JxP5pSmn
maUUjRlGnpKrltL1ptGOZljqZr10JuMwXsW6M9PUTSEYXBHEEK9xIfcpr5N72ZGhakiUI21pLbvS
R0mCTdLyw/qYV+/BM8vElc+gT2kCXoo4WI6Dt2j63gdriFDYt5d31YYqSyhDQ1CPp8PYZRqzZIEU
ohtqmyzfRWlpL1Po3TZy9V6C8jp0UwUZxqh7aVgCVRUTDX1EGSbIDTCFid9rzAGJzNo+fVtAd10X
NAEa4YrMQ6ONui360DCKmnTm1061muCZ5CmHnOcPsK9j4EJwIid7VtbJJnVZzTYXVQXaNnVHqKGu
FwJ5YTVjqezaamhBv8b3bjsnGGkBWYCppkZvG3Ff7LTQaE0FqmJuCtFr9/Z2H4OX8zuT/iXU/TEa
Uhy1Mslx2IurgIszWKED3I/XsVfbyeH4Hls1uMs+26WZ/QU0xn7aVyCvoeB7X2ggTWWm9/oCFFIg
I9WsVIzWhDsZHTmFkz6yHrYXaERbo4KRoBDLSomBRjnagMp9/5BFYI+uE1NEUaI7dM+hbXy/vcMX
byXaJuVnc5I3GFY6IqDgjpmZ3aPR/qu6VTxMKf4Qt6DQ+X9PKm2Scq+hn7ihj7GpFeZcehSmpdjU
5WfGwshFf+k6p09HuU4vL0vP18Cc1tHeoMmgvWYFyL6gLzK+E3HeEpXi6Hle1YUJtSfxwDBPwxG9
SCoOaVOxnPH2AFK8FE/L1tgQoG187iMXkWVS/diGeAfTKsGfW4umbk24j5YEORY9W+E+uyc6ts1r
bYOl4QVFNE9Z3V4lY5EiVbEjwyB1PeBLcmllyZxo1vw+z5i043QsQO0l/cQpeU4jDaokZhXX+QEt
zZvONHa6aaw/76v/O4qkLVIXllZUSStWWNjwNqO0Fa9VDO5OVraXIZdaWKwk2nWw/+WrNO9DJRVd
VsxY4GcTyuBLSNE3HgvYWWYofEEKquFK4WhGX7de6vWoS3dMMxcxDr17FKYsOd9GMwkVSQWcCPV2
oOklTHeskQiW/1FIokJxLxo4XA9LmJtZv+GEdcm/3PZxlvNROCJF6qAUHQ5yGz0s5bpVPm7/+xcN
ZfRuUUihZaqSpgt2C5JnuseZmk+YMcR7BQJA6A3CHedla/REOrftkr25ARV06DvyRlcUEBd3gyzZ
luFdPPOObmjmAE7/25b+cIv/cm865pWMMgMTIkyR84s2Frx9tTfJXnxypsTV9ETmxQ1L+2I0pqSa
IPXjbGbnEAMa6feLImRl14vYZlKZgTSXiYKUG4OaTrISbDELGi+KrNRnlSgImeVEieb6uOjJ5o5v
/GGjOIYHZjqb+dBm3HZ0YIqym9IiD4+q/8q4U9e9lYGDCP3YKLkle0weg3BSw0wLWzyPFbTQ/A5G
qXdtmZLDvu224xfjtbQ0zdSel8xU/QXS6dCKnFh0oazlUggTQm587EvgMx/NZljvwIfk8JAHnifN
joxN3rLobC/6tD8/py7rPPTpZZnuDK/AJhPEHZaJ7o0H1ARCs7iLXOhveWQKpXdFN9qQY8oqql4k
NGjDlB8pZV/HSUeuIvT5x5veA23WofAJw2H3w7hnPdX+AEenhVJPnHZWhL+nybsS4eD0WLiho4Qm
NEZf8ieclnVSWrzPjH4JkF4C0skwdTtVrVxwSoKFNm4PBWgOdTnJBy44KNB/kOpLZ5G3Dmuk/ToO
nszSrlRyfYrPjT548WcqhFY77+QI1KJlYd2GQeH69XuyRN1WRT7q4szBkvTYYW7dKfCmQS+6tWzE
9+WBd7vWrHxpDafG/ET8lWGdzhPTfkTdY4koZ4FOpul5dE1W0ODtTEI/O+yY5JjXkfa0TupCw6RG
lNekv096JN0t6TqwWyBtGZsLZjZCmxX1shyH7PtZdiEVZznISPRUCIW1GKUjD/ugUs2u3NfZjrGN
DGN0uytq/xz+w0cUvWZbbwjPEnoAQJ6vHYbcTF6EtR6b2TrzBlbF4g9I+2tfDSp/owtVhpMJ08GO
BKWE0YpMK05WEiNKSJzA6RkuyzgbBoU9/yPtu5bk1nlun0hVypRulbrV0z052L5ROSrnrKc/i+29
9+inZfE7dpXnwp4qQyBBAASBtYRMR15KS4xDNlix/lzMkj8VuqVmibe/rtuZ3LtujNcBDbfYNmjG
8qIpvBOb8NAp6X2uV38phvExSysmjXY97NNTkoyWkvrz8GNflV+mIpiTxva3Rr25ZAW9xgMc9mEC
Hkfm0cfA+EKngzV39pJj8JbfxR6PlOc3idb7KtL9XJ0EqTYqUkRwoZolgnzUkt3Kqw/dDX6Qa9Fs
ktjBnXCYDs0FIN4+qJw5unPOvsl4mcXs2zAHUeGVU8L0ysfYpTCPygm92c1J4EPmUaPfiRom42yE
JDNqg9YvIj+/Vd3yIPsEM9/om+PWLXihmG2BNQY1mkMqq0PNXX6NbOk4HEPIU+zm0/+QstLj9Xvd
NLYhNlJqLSH06jGeRJsCIE54WaBXQ/WG36fHyXDwlvh/jafLBi3OWxhP9yF5zm81D8hRnnEfHHV/
OIXP5XN0U961X8THfZPZP/ka2xYLhBew0Gt0UafZboWjWd5mS8mzS54Uxr+U/ah2cQrlgpchttTX
4q60KQ57eAEKmLN8BuPiA2+MmCeTcTZyUtS10FKfVt+pw3OfPI7Sy/7iXVET90yEfsPqxI8zODki
jImiyoWBmdsOyLQB0lPKHjt9CQ/LaYG/UQAgmb2pwDuRXNpNkqGbZP87tvPxfx0PWiv+72dUatYa
Gg35Ax4V0q9j2wHUGO2dbW4PgJLBG+e+PI6n00TGz4hagQ4demkmGh4uJ0A057qjh41rCLgJRJXT
x/19FMf+0Iw3rYFZFBWIj3lw38fE60IlstMFQ1rxEpSWoYmvuByGVlWLeIARDX//Y7crCO+Lw7go
eV6GLNCxR3PiS8vXtH/b//9lurp7RsAkQGqXx0tFr2BmjzdI2VXugFpf2ylFpKB4zLWjPfRnWizP
rPQw2MuP7jV7VD43D3w62mvNb+djrsWhlUUGehYkQ4GT1p+CS+8uXoGJfeJJR1UB4l/jjugAbe/x
7n1IHdMXnvfX4jf17P8W+/q2sRKPDD4x6xripw/RPRDuvcRrjhRURcc5j0Fj/WD6vPFSzgZfSwEr
mWpvZF1TYYPFNraa6ns53O9rJXPO1zUyrSSEY1gFMX1Aa12a9tWHwRlQ46VzZImH9PplujEfCVJB
ylLWIL4rJ8nNHXSr+bXInfuWOYHpmqmuPicdK+CQ0DRK/yTa9AoTuqof3Ou+aulI8s9A/3vTz7ii
OvNNAEjAw8jr2/jNG9X7PjOOL5WmKotoMkzLOdI5u+uOFG9QvuE3VHL8+PXGvNK2AllvX1Jts6Ww
0+5T1XjzwqMi4pzha3ReCYlz9AmRnr50RdIlnT9HNQw2E45C9rpvSzxjZbzR0o2tPIQ4IAoKM4Z2
nkLeEdy/52rXe/BKlbpJxjSijxDSV+NUn8AshldmcgvGGje6HUBibgDULHGFj/0NFweIc1DYFwl9
kGS9u6ZMtoQkLTigePFJd8qzgm5KOmqZHOej5idnLpATR2v2kaIwFKlaqJcXZ+UsJL3dVIU7jMEj
7hx2qQIDIkiPZcjjauClbdezulrtJi9Q16S3X9rtS/zOM06Y1nWbY0axwFH3E70Mj8UR7yK8n+lr
7JvFOMzdMKGn1Qs+GYflnDmUNms4yR+A5HYoDty6FOcUXtvyV3qqcUMiiRbgRuzshHaNCBNH5cW0
O1f78b9ND/JEMj5mrnShAXwtYkn1cVkeK/XjqHO6Kn/zVvKfH7vG9pVaZWlgB2mnW3GOWwv4C6fi
GD2mH/mV2u2cyZBMdJvrMrokmDRBmLJJFFWcfPMJ8KVnVPfy2/EwvRWIIDF6Y5vPUmPF98mxv08d
YNW65nHf9WzWTt4/gB2Cmds8HkRaEl8qxe5z8JtVlRcv58m8K3gQxzxtWWjDLi2NRP2ZGSu9jd6B
Y45BfZoWg9LtR35IbbRKmhSpy5lbu5qszFb8v9OXhtHV3tZF1S85LcqP8VMBJG70H9lqd8llLG81
OfvCtssOq9Vlrjh1NwiRFEGaflEPwlf5VbsJXRDKnSnDVQvqrv45OzYHweGVHbbvxSvJNOSs9NTb
pJwUmB2O5uBQJML+JbwgEbAzoM+Y3G6iTR+/EsccS1KMGB9OFbw6Z9k5DRU3qKajFExOMRWWFg2u
Fi9PnMXdzHhWMpkLDolbYc6Hq4qTszhoSvUoimTtY2TuwLOb7SR2JY253Zi1MpCO+lYwEvsYMLqb
SuwhgNe8BiCykRvYGDAqeQa0GcFWUpnMIC7yTKpoZtA42TMdG0PWfiVDbDBBQke3Wv+fyO3zTGj7
1rCSzfgmwIiVS/6zjKOe0K0BuAkklfBMfuXWfoqh0t5Z3DGyqF/iY/ZyPBM7MqPoU9iV1Asn0Zfc
xKuOcMr7u9IAQnfLY1vZfmF515WdmJGjueky2hoyeAOoh/AAAIjQ6E74B7mTPvWKXNaQ7UOjKZqs
Kjq6xBmTMvoevVwNWtGlZbrghf40C50r5o2nVN0511QXHXqH/UOzmdKC4vJfkYw9zYogBGmEjjwV
JBpL7yvhuQGcWVM97sv5jf95F8QYzziLcQkcRgS2IwUUqLwMvTaaq6LLmNYBede9zbTgXa9fckxT
75cshV6FItnpeJbiN13iNr1se5z/lGLzSRm00NKwYMOKc/VcngK/B6pG4y6o4MRoTOUs4WYZdaUT
E6qGstAVM4ZOmiWfaNNG5IQXCiQg3/C6ULbfMVaymEBl9ss/9ynUxzVLQ2kAJQrKXZP72DCvP6Kr
kOfbeHvGhKi4UP5px+pP0bN0rm8LaIjXcb+4URqghqhvoaNwbu08mfT3q7BY9Gar5QL8aZyptgFQ
pBKNbhEo1Th7t5mJr9aTiU1ZIv5TuFXRNKja5QmFtzvZL15BUmqBV+UbRx7HlciMK1GUIQxLaivF
mTZNq6foY3cvWTkmmmPcNnp/HKzpE9g4PF6ZcfvWv1KVdSm6qqYRzSDT1/51eKJ9YBMqjMCOrmxu
TwW1iV8qWSthjFsR9HyU0AZGz0T8Wf1RP9KOEeKSh3KwhFNj/72Zsp0y86KSWewhUv00eZInWBXl
rHqhoM7Z58WlMDO8o7GtpUHQ1SCapsZCo1WlGUtGi90szcoSxMwKuVfj7YPwLoIx0KoiQj10SNjk
7lHT/Cl9SuZnjlHyZDBG2S7ZNEYD1EjOA2BegEJKC/y9NzqVNaHnpgKaK+9OunkQTFM0dUVBezA7
oyCbuSA0tJc/aGJbJ291rLmh9iUKQ3cEGFo3yva+lptKvgtkH59H1UzqtsVCtk1HMN3evoJvLEPX
S8Kby94+aStRzGuQXml4+qU9l3Tco8FrCbXBwirv+YRmm3nCShQTe8Y67A2NziU02WxHam7NQmp1
wY0+keP++nG1YkKPGBIxr2knmgoMFvGSeClMpPX7J37VkBrcL95jpRU9dyvvP0XSSALaG2uoN5Fy
jx5ruxGRTwLpkGQ5JwZspu4rYUyoMeSg/tnFjfq3kxviDzlqwc0udN/HGK06PcpRamt8CAlgHTlL
uhl9VqKZwz3H+VhG1GXVP8JHOkIj2MTVHoI7TLfhbvRH7moljjnnRjbmaUTLXYI+uJNROSL5vq/R
9l1kJYIJMpEZkG6i48PKXYB+zMxJL/IpPUqi1SDe6NbkFi4ADVvL8PCWZre8zdxOkFYfwAQeuU6z
OacHgrLSU4oZTOjd16DtBTwuMEhLV+NkKvvmQ9iHZkLCGO1BOBZGtVhdC1B/8U7QXyT5y0hmK4Lm
pcRFGN83HMK+N0tEWzqjoQfkoh+qZzqJqN1qD5QKAu3xHs9wNt9QZFHWFBnYQfjDWE4p5UWkVkio
g4txWtBMF4GWqbxVCis+opfPSW0JyGcpCmEVhr/QEYo65ux0hyS05BvzIy+X2fIP689hrMxoB0mc
Oh0ONnoZg8AWVMDfEOWQ1XhDGv19m94K8rKomboBqh5JvT4jr5wROJmHxSgRHdOk8FryiiL5H4Qm
WTRVFBA12SQm41mLQFLCwDTgBsgou6nYGECNJ8RL53x095XZ9OJrWYxrDfJAq4MJU1hLuUyWtpCH
Jo/va1V0lnZwwxoQDeaEySQFk26y20vgZNr/gmtxm3Xu6y9g/O0QJ0nZxdi8+QRKM9NZtKNQOfNt
+wkApBfwJKP35kP40QDvwGRJKlrR7DyxhtTqn5JPvC74zc0FEjTRZRFzb2wnd5KJnRpOWHpD6N3e
KE+kDnjTn1ShXxTGRJqsEOyuxLKoZEFfqfFQE08L0bVIC2DlZIFzN3FVS7iMmOYdDSt0CK9pclO3
lVxmqysFI3cSaYk3JUZji2XwYkjz6O1v52bpFOi1GtAARBBusHftvCzLsB9hUJnf+K3VomUKzE3H
COlBBzKcEizilHSke+H1Sm7GmrVkJvdZmkZaqsRELegD7dug7HjNOQEGe+APluYKD4FHDuS1uFXP
yYlXddvsUZdNYCrAdBDQWLeQpIsijW0Ijqokx9U0LE8grnGHBXiyHRiBzPDHkOqfxrkHOV/WtJak
9Z/mPPuyv/xbtqWIpqgS1VRllZ3cFNMs7acJXyGLhTUUDybm4M2UA+vGE8KkKUZoKEGdQEiiY3Kz
lS1luTNaHpL+5qvDWhcmyIRRh1VuIKbBa1z4uTvLYMkCP52DxrSPrSPCoiY7vFfA7lJcMAHGq01t
nZe1fCaqpLVRj2oA+XmUO9HiVx2PsYq3kExyAv6YakxGSKjH8hDIh1mDV4tHZ98mOHqwaCNpFJVJ
QKUMXS2dZlWObTVsjb8zil+YJUhSRoCCg+UlJzkGAghmLdOB5zu3Ep3VnrBsEhmp1UQt0HeU+BOu
pspNephOIrqygI6EhsiKs3RbicVaHBOJpSyOh1KFUkoujW5flRdR7Q+Zlj91g/44hi0Hz5VjECx5
BM5zXugEW2XKnS0DN7PXrLngPDdvZahrpehHrBIYSSHloqYJXcPOl66UWqrXHHjwGFtX0bUYxkto
DVDVFh1r1xnfIuF2GlBAayNLM7/vmzfPTxDGT9SiOM7RBEHCsQKpAJ5Cnyt/8CNQZwIJBHQ3FKhI
9RWagQJDi5d8br4wrRVl/MRSyyQOMtoL59SvpqVCbuKoqImm9uxFR/2N32DKW1vGcRRRVwrKDJXz
KC0Ocx5GPgmr+TD34PiZqljx9td4M7ppwAPQMD4vKb8g40SBIuWVqlGbGRw6PN+9KbedmwFFPHCH
j38pjYnkAPoZCCAQCEoL4TF1AXkoWtGr6IW2aGUvIGnal7d5ncFEOtUMEfyX1/x+XMSBRCUizYfM
774OjuguPjjJUYMNnPk7JWGNcKFCtx8wxBpb9kqvPAsHYOKHwDDj3a62nMDqa9in/S4dCkWp8TV1
LJ+kYvKIoEhWFpWcm+rm3XgtiKlLkWEypmjO6abKP8bb5IoqOQIxdQK+S3fh13E4noelHunb3FDa
Gp6HkvkBthezuWgv56LabVqrImmmZKqqZMrsdTgcMzWp0gwZNmBSw5vxEAFHz7xgDpgOW3EC33Ue
kM3n19IYa410c+7TNsX594BkMWtW+Fi7+iHy9YPkye74Op0JntHSF5TyYUHVrfpB9TDffSb2iJpq
6w3EoS2lmMj6k/C1WgcmfGUY26cTscQLwvxmks2bMYyeigk3G0Lcaok54jYTjZU4+vtVYDFaJc3Q
TUC8qhRESxriyNayiXNYt07HerWZ6FUsslrIIfY20LtDoD6iGcSZjYd9j7D5DLqWwgSvHkQjaRjh
aLTgouvpNYZeYFT0vZb3mKnl41ry1o4JYiA0SIke4GjU3dRYgLc+6fnwsq8Vb+mYQJUBztoUJMiI
p9hpo295GB6mWrX2pWy2Ya3XjglObaBJmkhVmTz9VOGU05cDwOFwmYw2ixcrSWx/9Cwak7ZIiLzF
ufElKwa9HSZlrfnML6xz9uf6KSvbztOlGICqTm07u4vz6EtJFHd/4Tjbw7Y+B+JUlZ0IEQQ1e23+
ZlStPQ3+3wlhXEIp1LI26NicCMjZVlTWdtZnt7FmcrwiTxnGF4RBFmSNAWXU6nvd3/XBi5Ry4tdm
NJFMFBlUCdkAy84nj6WcTmXxM0v4SQ37v+Sxm3eAdzHs9QkwXsFgRhBTN31vFUsHvEYxf0ja0IkX
UbZLgzcqeG0g+SWiaApqQwDVlmS2u1BN9DlXkoFqRoF6ortFP4GPVhzt/HtwpkNvyUOSuuLiNIOv
fNu3kM18Fny3iqKYBPhMInN+S30U41FfaD5L71gAQ3uhDUQdovWIDLqMLNPhzfdsHuWVUPYoL1rZ
RlohkmvfG2WriZ6CIwb8ndjj9RJsHeW1KDbtSdVBSSLoF2bZvTIIQC0ejRfOItJzxG6hBkI51UR3
kiFet3jlLxqkOnVOFFyHMUREedYEoDPE57a0MFNzDOz5cV/g1nlby2N8u9CFbSQB/cqLjOg1VlLT
aQU8/01J/wcOBJ00BtqedKIStnopyoYwdoWKHE4FuKLa21F+Al0fJ4hsXXDWUhj3oYmJOjUzpMTB
01ABBdC4neLIUojp/P+v2zoHZpK3dIpNyjaIfepDrwdoRhuLB63j1dm3tmcthnG7UzEYowiDAAzY
bJvgpxPrwc5G3rJtzsWv5TDrpmhmMYcE6mhPjYzxJXDrPP3Eip8Ha/Tp3ADgvQDHx7sFb23YWjBd
gJW9y03Q5E0NwfNinPrxrWkTKwvBHzZ+/LsNYzKzuZmbxoxxOxIlzW3x3CQLhxgwan8nhUnHhikn
LR47UPhZFEcdQ8zGxTeh8X1fyuZFZb1qzKnt+6IhFfknzSwf4fVQqFDvTFwtw8j6E5iatTTGsWd5
rPZjjtRZ7h/FKLR8YzItQfi2rxTHEn7p/1wqYGws0EnOCs8YZDssn2aNHADs5+5L2oxUK4V0xpNn
ugIq2xm2QMFw4sf4prZzm04xtOcWJJMgZnB42Df0ALF+fS2S8RehKJVtGcPOWwJmjSlxFZ03DsIT
wfiKApziQVtBhNAkmdUTwLLMIpf+jm72niKMp0iqKupklZoeBhU+k6/t7XwrXpaj7mhgCAI4Vw4u
LvVYXzFJ/+SZbb2KjLcIc6NN5AzCI1RXHVkYB7s1msNfmgfjKozQ7IAeQPfKlTwTV3C0XtcWhR/r
aO/nMb5rRYsLIr0V+de6Ma4DHGOaksF/eFFsta/hEaPtb8B1HFGIrJ9rL37iPj3xtpLxIi3R8B6d
4RgMGOUR3e7cPoZHcbHyhxzQjuSUNk57To7NgwymmM7iwTPRzdqzJMatjG2TKuKCZQbS5xsuzmdi
mqGVlKXP2U96tnYEsZn40EaF2idY2cSvnimTQOUGd0BzRMNi6PBw67bS/tU2su8Z4SAXfU2NJ6EQ
rzHOoPK9jz6V0nkCRghHM47NsM8a6CGf5ECDsPQ1uo8xY9sdAw8D55hS6A6hx9uxzWx7rRzjYuo2
bjUMYeCKXglvBSA4Z6c2REtWb4ext/AMcVS109y1Th5+2leVt6yM2ymWXOlJC1vtlpsI6dbQXjAP
Z3XygxBzETREjsEwbqarFH1sdQQ8MckdKb5OtNhFEVjoyLOrmdik/5qS3EkGXr632dWwXmHG9yRt
pwtjixVWDxm4TIG45Kuhjeb9wmlvKd9hbA/uUrj1vVYDcSZym8fqNFz4vK6caMK+jqRxLKglTcxK
6VNS3uvT6/6G8oIwS57dpXqUm/T4t6AuG+7Thx7lVtMOnkYnObZ3FWhZeABM1KHtOQLG4ywmIVm1
YF+lKPP1arbG+Nacn9Lgrjc7IDHzHgg4a8jWrYE+Jydgh8DxLIyPUay6Q1x92V9Gjg9nMdHMqjQW
Qca5SHyg1V7xJKtbNExxYiLHV7MU2WOYaMCTwso1CSY9s+KoZLJsmcAr3FeHt2KMg6myYlAqAXJU
4W00gc4t8WrbPAn096sLxxQ0yzi0kCAYOvD/zR5TXAOPR5F3jNmO7gmDgKA0uGaYAwjXZLc50yEL
0zVv6FzHFXTRA2q7XdxGN9WpOZjOzNmyzWqQLql4lpJ0jfwybhSGOcghxIrWYxZPUUF6BC5fp0P0
S59HT/SmE7gP8bDBs5XfnGwAdGuSYmqaQX35aoljwPeVNTrOKfeLCT5qqjl4HQHZXAMU8fNP1vic
Uzjcvj68C2WSGaHWUAQF9pJnlJ2TIhclAW6SsXiuyY8/sdF3SYwXMcSlbEmLPiwROMIJQJVGYFrs
i+AowzaZm41alm0LZYSmMC29GK1kjBxhkT+AV6H39oVtn4j/9GExzdIpECq5hD4Vid9Uc3omY9pw
FNos7uvSuxCao61sYkSrbabEECK0pWegPiNfxA5tTZGjKIk9lb4GcG2BB1HBU41xJ6OWFVorQWoc
gGQsjYJbdK5Fzv76bUeVd9UYj1Iusy4lAk1NjPl+zqrXeRGcUEXvWF/czqWgO0XGazDZ9sfvMpkM
JRT0aYpoL2C5ENMW+uGpNIPz1Ae8ZiaeIGqpq31LSqR7UwJLTKoBfRB5BnCM6mGJs8/7i7gdx94V
YnyGJDdFPY2QY/ZE8YBj9IZey1MfYbJ31I5GnvW2vNR+Z8gc6//Na/a7ZMZxGHNQEinEUip3kjfH
NurmV/9MKaOiI4YXubC/PKtkHMhsVv0kJTAYo44u4oAG/YTr/GkJ49dU51+tdLadvK7iOVh++uDg
UGGGd8CtQEEfROzwbgWbzgrhRZYAzg+Hzx6ytGjNPkZ/KJHR2VE31tR9FlEdD6OP+zay2alJscj+
lcSctE7VUfmKGpoyJs/y5xrsxBgeeaBpserMHzDl903DpW58y7/wH8W3DWUlnTlzWpSKta7BUEY7
vlUWr/sWo6mQYNyO9Gd0CDkZRsL3NaZW/8surkQyp0+btXhSr8e8Ta1G/FppHwPjrHSf45rXPL4d
tVeymBOoSkkoFagqovlhdGkjS4VpSeCGUtgm8Ajej6ld2LzS4uaD+XpLmdMXKUZs6CoWFWP2g0Vx
GicQQfaOOFhXsCybV4jbdDQrNZnDF1V4gJ1Am3zFYK0PzZEisIqYaN/fOY4YtpqpxaQJ0DdJ83Lj
pLx1R2BA3CQnHkwB5+yxlcxg1MhsohjsSQ04a0RUMeXCyuPbBJ2U+wptOq33dWMpH40s+CeAmz14
28elPyLBfN2XsRlsVjIYTyKFRCoNDdpUy02vJJZBTlnHcSI8GYwPWbpJTLIQ3io2xjNeVu4Cc3FL
UT3uq7JdKlnpwniL0ZBapaSG/RPrPLLjB4p0LrnpHTfh3qxXrGQxbqLNxUAve6ybeEJPwx216dGv
cKfgHR6VJ4lxEkWSK1pMwzSwlZwG/erf1M//BczD+Dy5pR0+LA5lGsOnOLHV3UwYLQeQtGQtQL5r
0E8/BhjbWl7yuxCkH1Z1yS6Ry1sT3jYzfiUfq0LLIyx/3VSeFstvSp+7ZSNwrIl3/hhvkhuJFnY0
JsR4tKjDJ1VGY0RxM88x5/hx/AlbwxQCPTLjDmZ7hSPx0gPFIJX5COCbecO7KbHly1zJhUhZrqY0
+O1D5A1W6vf+9FLYvKc/zhaxxcsQb46YeYBKZnssSWNl+ROmITjrtn3xWCnE+JRiVGdlKKmHzJ9T
MfZUc7aq5bsh3+fpraj+6LrCkQLO6eftFuNkcmA1o/Pn6v3x0ojdatzW5zcXcdIDwvgYKUyrPhap
jxl0Rx7K2yWt/K5TC2vR5mMcCLwmuk3clFW4JoynmZq6lFWDSgTxdvM8fWu+FSDbI7etE94LKHb7
TWgHocWzFV52wpYjg24sMFIFx4PU737+Ib9qZ3my0wfK2Sh6Ed6iAN7O5YzfXGAFI4ImWPBA78m4
u8pswjnK0FAzjMZ5BgmVlYeV7oxR/lUg/T2pk5f9sLEt0DBF0TTQNM2O8C1DP5OOxnOY0KVU+kOg
o8itjaco1055W3Hc1/bpUN7lMYZalSOp4hzyqqAvXUWaQXMWksQSI70GRWY/2matSTfCEFZWpMet
jZIPd283UwsV/bb4DgAgsA1scljLipFP1Kiqs/YkfVgGoLAlXm4b5xollskp+QRrm95nJZTxC0Yu
1UsYYmvFg/BkoF+qqd38RceEb3qvH2df/0LueeFzc3dXMpnVBltkpww1FDUDDWh20jmJ0Rde9M5o
Nm+qTB7+zpgY99BL4FvptQ7BOs0/4BXsriLBZTCWyW7T9lOmZv6+vP19BFENUysoakBOmiPutXHg
juRzy0Xo5ElgojoJgL4QJjPOo3wvocKSBN//TgXq2FfljtYslmiosEPFrDkYVrQrHrvyZmh4twH2
Yq7kzUJKnHJcDBSvP9Au1xqhgYfws79SJtvKrpRjOKUy9gJ4U1aXSQ7AMf/kcrrShCnp6VM7RwXK
NV49qCBaFfPbGEShdjj2XrOUrthEHIE8nZgjKyZ60ysjdIqCFPWu+ZAp6KzcNwBqQb/cuFdK0W9Y
GUDTRbHedLSFcqCP0WnupWS+HSTjiZiVHUvySe/+6NFjJZM5p2KaBkqYwugADxM4hh5mdjgvnMPJ
8XcsPHiazNHSL1i8dulrO9ZBgVS3g50bFacQv32lX6nDuAFl1o2grmHh42n5gMsvyH/F++nBvNCZ
jfG48J5reZoxTkFXFhHlXcgrc8kto2+NMp/AVn7YN4zNTH+lFeMZ0gYj/UKG9UuH8hsaou6CKPjU
Uo6TMOcy1HIsne1qjcpeLGRq6RhEKa0GcGPH9hAfYt980GZK4YLHUd7DGGcZrxfaleUbRRUJ2ohl
rMf5OcnRhK/IX+pe+LK/jtvPUu8Lec30VnKGoW+WVKC6PS2e+Fp5FubtHoNn9Sl7leyTZpdP7Ruv
OZm3oEze2gow9jaDckY5W2r1qe84w5E8AYzRj10SpIQGjqCsKqvsFCeY4xfO0vG2iLF0w4hU4H5B
i/mU3gpwTTfj9/LSHBt3ctXIqltHf6u+867SPNUYy2/mMsgmCaqhfxKPKFr2Efg9R45q1Hf/4nc1
UO2CbBcdwtdhqZVVLLVpmCXtQx6uqCDtBd5X9Vuge+aegNzzxAOOohuyJ5BqvRI4lH2s4JkBmbYu
WnmaWnp2WibZSUcdbPec+dxN57HSjm7sSlilNNkCXBfqPNCZB/q9rO6shKDgKRTu/kryRDGW3qit
GKSVhIrEcqdrt1IXWHVzFyCP3pezmcesVGIMXusFJRMlrJ+cR7ZQYLo5MKxFah1FPhAwzkSfW/K8
L5KnGmP+JOk63cigWipe5OFZShRbpl0w4/d9OduV/pVujMWjhzKT6gC6ta72dQZ6QOIY98NpcAPw
xhYnPoUOR7Nr2W1lHwCGIESUIdBEAhWljauLX1PhrW9SThTbDs7vqqm0/rOSBKQ5JQlFSOqcwdHO
6Nu0SzyiVG7pG8cKtMoOZy05dqIyWWJZS0UVNtg0GVON4Y2GJrUR7aLBfXEUPdEp74rvHaiA0QnB
x/DlLSuTMMZilaqTcVUW1N2gCDM+ViDSCy+tY1gKAk3yUHDdJcexqKxjmaYunjoIlQbkjLGVT5d6
eALznBUas7+/uvJmuW61naxjaf49EuND/ooG+kcK4RQfVAk4WSS3BmI1LggDAT4vHwG+d0HylSS8
LaZbuONKVcbllG2TVTPVeD5U/uKHJ4AynwHzj/YWPuDfdu/7SmXG8YxCROJUgLTxVDynx/Bk2q0T
fAXnxv8ibTsumSA/Qj0Gz6jMeQkMsmQIWvS6pnnasTwoQEoFOBdK30f5iEkZHmLvb5zPu0TmwOia
sZRyDYkUBra+4qXndvJmPgRWCSbw0JM483BXsNBf9+9dInNMotnImlpDWoHwDtqp2TJxHTXc/lS/
ChbK2nSI3VXvVaCJC99r4Pp2VpZh0tAScWz5iahCjXbve5gTFMeVUaUBoiVlnAdoAMbJig/dhzqz
6mNyLnwTgJyBo591p3KVU4rBtsaNXQFOTHlsHfOQ3NA3+9j5X8jOqOy9b2MOXJOGhtQL+LZZDk/K
GJ5zSeUdap7NMecpj80mJQr2AxeMzAoOUFw8yMBlPOOvC9aD0jzEktN/CJ9NXAoaDRzSOSyDx8v5
m2jxbhnMWctSuVqaGV+iHhS85mR3xrfY163iMUHnaWDXPNi9K4PE3vIyIT5IgTcThtSV2IsHBilX
89pDbheVa6bW/HFAB52aWNJB9EoQ6Zr3OUAAR1vDzMsjr5GbZ4VMEhCGCZHqCp8Sho0V5ecKi29I
HGAajjmxF72+bUZ16iEk19IXo58uQpJw6C2ugLU7a8pe7NQRI+ILdSjiKXwtPzeOfJJ/aHehboEY
FB0M1fM1wfGBn2paxW1wN5/RDOv1srWchlcKkcNHdOB5Obbmq5hZNg40xRo84AD+IMfpqLnksthw
q1Z3Ce94+f5Vzb1lYLwckSsgX5n0VF2aZ3TKXhq3fC4dEUTXXFnbicd/5+aq/SrLmmY9T0vxem4q
H8xIGGaf0AMAILGH+pmCh5t+chh5cI7bmce7VMY3yajS/zw8MlCatOxhXnS3JIJj9E+FNHLyf+56
Ml4qBb9QI16z8Uz/lE2DM86VZE0l0PS7aLBqGa/BPepzdTte4jz2k2J+289+qDPY21HGOylBM7Zx
Chsap9yqBNizLjtFWx975S4e39qY5554p5XxTniuTHONGm2BbkZLa8GwFQmcdf1NSve+i4zfkZZs
ruYcQuIZFMyynfgz4PSXc38QKA3zLS49z9NpOWSv89n4Mh4lTvghnPBz7cJaGW8ix3PaExhvOryU
w1nsj2N4qqJzR3x9sovwoBcuGP7IjO5UtzWslFjB7AaTPRdnnbzoKW5Lxo95+rLEojWlA0bRvCQ9
pApY5Z2ydk3xRyd5+ltPjmZ2NOhYvNUQfyHHZr6Z85tQcEf8e+82pqeg90/4lA++1N2U05Mynke1
hhvGOFbytZLc2lRtQa7strgL0vOQftfSGwUoO+FsC/p9idygOaSypX0XhjdwPxX1p7p/UZcvpsG5
4dNd2bHF666uFi2uMPQsGFi0IQGnT/hBlW/TabCWFgBt9dMY3WCU0d43/+0mc+0/S2Fpp9K5CcYg
QS7SOaK9OKlroE/YsOQIlKgS0BI17AiGdyc3xQ+l+woe9Ue1sRdeu/JmqNRlUwOyqQluC8ZkZaHI
miyWcRCjB02SbxRARMzFctjXd3OJ36WwLRAZCL3kJYSUCC1V7cEAG4OJzvk/KnetxDAZfxMm2EIB
F9Zsqhs7kUx37BTeim1XQVdSmCw/Wto2KFIos/RW55APlMEvB3FuEoHAa7EpS3d2KIE1z2sp5K0i
Ewab5v+Rdl29cSPN9hcRYGimV8aJkkZZfiHkxJwzf/09rcVn0W16erEXWHgfDLimi1XV1RXO0Qeh
mnE8ipGlYGFsRPIIPnnOx9pOHVcHZJJ4uROKxJxwQAqgTGz1CPIFSjxHobC0XVXzH06bl+5KInP9
TenULVIEib1t+NldfaCbFhlY1k2bzl015/Qb3gUcJ9y8g1ZCmVtQ0MHlJ9VQZ2wWTpgukTXN5qmN
qkOVBw5syYqa5Od1R9i8hlYymXuPBJo8j9RCp6E4TMVdZvScavZ2erYSwdx0pQasaKGFLhuEFtGF
Jh/q2hLsAeyWylN2Vt+4ORO1+D8i6EokE0RMrWr7sYFIOjFJWYdiwHQGKNN8VC7+f5+N3cwCZbXZ
NjRiNd2ZJKj6Dqodl4AAlA5VNrjECHgapX515XjsolZaJCQNgaMLjRq+4uQHBOsO1RkQBNrFBVv7
gnfdSj6QY69JZEJMi216QWkhUb+t34k7Hxpg8FGuo/CLfo+EFGuMIGUQ9u3OdCIXr0eg8GMcjwsX
z7kdDCbiqB0gHaMSulaml9jQncI8BREvHeX4hMGEm7w1IzA/4rBCnaD/XIJ5XdO0H9dVyomd7FbX
mFSy2NEbyJRP0fxDIKJF0qOUahgTmO2meAsNHt3E9oTOp1sYTIAJyRTHLT2YeJBtwP/uyH72NGCj
t7vrh9tEYNZWktiwIgmpQqhPZKKXxKY1yV/b1DyjK3iSybvZH0xTcDIjtozgSxpXPzv5scKikNh0
tqBPO8zUWmUhcRx1+5mx+lVMJIrNVuryHr+qRTbc38QH6WYBkiJgv3cmJ4fjxHKWS6THfugCWCXk
cDoA/3qsF5SCNYd3WXU/iF8AUccpvFGFXnFQdstLwEKLXtNPG0eJVefHrLOX6evQfjGj5+vflhrJ
NUlMToMhMmkcFkgawmKvKdN+nkALXkzxmzwJr9dlcbRoMmGHBINUYPEVt1O43GlhCQTDutsb4Maw
tEg1rLoDBqbZ8hoNnADATs7pYRaUE/VNVUz9kEQF+mzBw/Wj8dTIBJmCtKM2m1DjHEd+PyeOJObH
Thqx7p5410XxtMgkM2aXhEFARan1JQpPXVJbaYPpNNXYD6nhyOO36/J43m/Ss68eMGIdZaJOTSQ7
af7kCIg0emjVh9o3sfJuh3v1oLiVHwNG+0X+L1WwTx9nB8dGddILgb6rp/FOHI458CY4p9ucW9cV
WRN1yhnw8eZdnW6oyDLVYCnwpCq3R3m4GcR7YRSsOvDM5hBmYAi+ECF/vC52+4VmKoauqeBuAx33
70rFgE3e5tQoxQOd4BA+UuH2SUrs7OsCbHsd6TAKXketdITHIEd3EfzwPm+maXt4dvUzGJcc5wEM
EBP0SwFNlr3opm76Y75TfAOoYsUhLQAZxCsjbN76K5nMrR8bckxSRYEBSycyngvpMvDe3JsuvxLB
uKOB+kJoZNTl1eKA6Vxvbofv17/g9jNmJYPxQ72KZhl7t3hjo065OK0fHkJ/wEoUfcUAY27//5TH
uCHo6qI5oGMJAPC2Ax9ze7e5HdvYuHHmPf+ZtpnRrI7H3PlyPBZ9SUtodK0gA59qupfc5MDbhuJ9
KRrtVu6X510a9vS1m6rpvaRmqR0CM9q9rjuut7EviECMxt5ACKOpAnlGNwtVoNf2XXKaW9Sk9sZJ
vUyXGMWQoLT6u+Iif83OvAfh9tPpU6Xsrb4IagnELPwK8ZK+T47iFA/RQ2elp2ixFExuhR6vU7Fd
TFiJZMJM0qhSlylQr/wlfJ7t5Pt8E7vmPXnU9suheJ8BqDE8CQ4Xsoj+u3+kFSu5TFyp4pFEMe3W
FCfZprjppd0c8/1HdsqZKty8eleimHBSSX1WE0BfeoU43OuB5FeDsBsAf2OjIMWj4d1uQ62kMZEl
FKtw6DGU4cU/0VtKn6VvwSU40PZveDZO2j70+1f9UhylS3Q/n8Aj4Ud+cMMdA6T6u6ZfJvi0RV2R
esShm9fiRHm9up351DsCeJH4z7TtDGB1aCb0CHW8CDlQ/r38p/4NiBUPMbY/i6Nwoz2SylL8CtcT
+aoldjJZ5uN1391+5qyEM4GoWGossifwGrou1+1rnxamJEwt8ApTnHvJZEJRb9ZpJ1HAULWrrF5+
mJrvCRd3gHfjmkwoQuelJtqI4wzf2p/Rd0p6TscxbOWg/lT9yQXHhcMDFN98TvxS4R8MYkD5zDpg
1aPBpYit24fley8Tvy76NzVbfFnMeGBF11X5J3tYUoVdQDsVRXbSm5dBB41XwXOCbZD91bGYIKMk
KWjk6avM3ImHejeiuEeA4dULVnjAG2ZXltaP+GDetIA0yYDNltgdGHO1e8XCr7rjlal4Z2biEMJC
mCeogwNC6L0Vj5pwCMsdxxc2c//ViZnoY8ZyK860YRs/003szNPsAMXM0p4TkMirh2S3nAFd5qUe
zzm2h2tWopmIMwHNJZ0THK9Im7tMUB97IW9sKaufE1l2OsmYrHBWb5cJ++gLhtWXqnmQioXzEP/L
haaDMAIhnY6E/p4v6MGU5uNAaSNO5m14rx00m9K96/fFDtOZN+Op/CiB8JAMttfbzE+5TAiMiFnN
CXaqvelb/1N5qPaVRylMKdkJsLWz9/RuvOWX5Ldt6lMqE/uS1MzjEOs/nt6+kuBZmG876fW6TW2Z
FCKCTjBdK2kIAr8rNFEGI1l6HCxtMLoDxGQ3yVMf1Jj7UMXonTiC+XlSv14X+hd1/u/5o7M7B+3U
CGAVxY1C3x15aKVu7hcvwpN6IF7hpo5+pz9EB14lgJOB6SJz2NrMO7kJIXa0R5fOyyy7/AkzSxbF
RxWP/L0urkSq/lV+W5NwFHua8w1ea9iR7Awf7driKIYu+TY7yrP8wq3X0VDz9+xAZ/G2ZXnQxoEO
qPzT/oODOMNO/3iaKG7h8+Ait9E3PmPDxxW+OmS86HEF9lLqlOnNsM++y25thwftbm88Nu5NZRWu
nuEPYIw85P9PU2KHWPAEG7VsxGH/eUmnWNiTdpQ+fACN0/IPG+h54jXjefGQHVMZDCONkxZihV15
ox4pNsWMrmNiUehI3jt9Ow78cpePt+hKwZXWgzJ2hrCsBtBz+EMrRStsJovjlRy7+TDmlRjSBWYz
0Kydwn5O4JnHALCfHVvklR/wwQInmm9PNKwMh4nmWKjrg5LeZ8GT5i8OkAyfSqtyWrc6xTvpSBld
TdUCbbQrYdwNhA/ca42nWSauY922GLvuIyLIh/55BuswwBV38q1mSXbp5QV4E3mZwvWntc6G3HlI
aiFUcGraaG2h4gZDVfyzbT+tf10eLOa/LGH8AWzsCHbKxZB+6sPlurlsq+7Xv8+yCmXAOJ+mAIjq
eTRZbdtbeYBAOuf2dTHb2voUwzxh57AAYxENLuJB9ZRj7H9k/0eeJfBOwyST+jBGWZ/oEBOg1hbW
jjAtVhRw4c62n6ufx2HSRKBLS/pUUrT7b+YpOhk+oqYT7IHn2wEpHng6FNymsP9bBPkUy2SODanF
CPSOKARIByO7KYPDNHPs4S933acMxpsL1HFx5eJLqQ/5jeRguMvN7eV+ssv9+IhnKTfl/ksa8SmR
8V6ZxI2ipDDx5hUsSQ04W2gFMz9rlaWnlgSgZLuxyDHhby/85fHxKZpJJYAZD7zrFgoVwF7RWyni
xcegRip5kx0/jn4AUMXQVW/ML+BetcG+cz8epf3goormzi+hk79c95O/3Eifv4hJNUpZriQlo6Hs
oB3qAygO7A70r4Lf+QW3mCXz7Jh5x8ZhPw51iLwx2vc/jQNxAcwDmNbRN1tMhSv3d6oLrCZn8Odj
ifYxmM384lKddzxw+L/UYX8dm8VTMpSZSIaAH1K7ot08Vl7ud1Z+Mn3M/fuxxwvenKjK4ipVHel7
NcN3b5sfzfiUmxwv4uiVRVOatKCRR5qP91p4WJRisXQxsRdpejDleM8xGU7Q05hghH6RjtVH+I8Y
2QbqypTP/EnJrUW3q58iGr3u4Jt7bXaC9+uS/5Iyfn41Jh6ZLZFIVOOYwyutnutHTMPSGvpTf6ZV
be12dKZn6Vwd0lvjhveO5n1DJlAFnSjr+oBjV+1FAPWzbvDCPE+xTGBqlCQRdQO+CLR4K+3PgIUW
8vvrOuSdgo1AIxFVMcMpiOlm5bcy5k1O8B7bGhNRYIVF1NPwStnnRFuw9COgU6sXcW9+qU+KS74W
tnkyH0pOTs+1Dia4LOJcKgF95U+vlP6y8zDy+QiMWs+0a6d5j/D/1llsLIl5fMZu3j3GjhNq4DtO
GqpY/UE7pLsM2LjG/lsao9OiUmpgn3dezpdkoZUabYrnOIe15M0Pg8SWubxeNxVODsUCKhWCKFY1
BlGxHkwzzvj87yqof6nV/vJqtpkqxoPedvRSpMzrqJD4wa7E5BDe85zIxfEvlta2igwtyGgPUY/B
eR6JQWuTWsp8pVR4/XZeksFiKQWjXAlTBOW1ruFLD8k++k75O/MzeVPPybPxGhxF/hue5pt/vuE/
VclEkACbwTIKL0imbhdwPi47ICUgnaFcO/9iLYFngUwsGVvSDEALp4mUPFsJytIpSvzp4GKhbR/E
VvgtOsihdd0quY7GxJep7cDEZOCM2Sm8T3fecjRt+bbcv31gdR655R/6VLimUyasqEZEGUpgNbJP
oU+n3XCgaQJ9sf8/0wR2jHDE0GfUBTCarnvFRrIoPHJ0t/1W/2Uf7ABBI/7vhhk8xWvvu4cE63fa
4wIb6S55agfudYEcC2Fx3kGQGSpyjgMty10ZdkDV4gR9jkuzw4ACmdRGVxE7xNYAeDFirRF4+fyf
ttNXhVx6zlWNIyVS2bfA8/LAy7tPD7SZROcsuDU46jGsra3rqoxt68jFB12keaJLDtLD4OQ3LWX9
9VR3+Krb+ckorWyXPvCmKzaHO9eCGSPXhKrCYjUEd17yKJ3mp/gw7dofqV+5+T3d50LrF4Nykm0c
ix+KNXjCQU0d4Y5roVuTNasf8nHJrzRtKp2u1jRGg0hhLkOHDIYlNPdm2p/M7Fvea16kP6iFxNlq
+1huuKJ5duFCEgo16enLxNz1rmbY9IE9WbHfgvgwdKOvuo/JYUyzBjY5ah7dYeNt6m5dt+uT09i+
OnldDn2MCg9q6kHoS0S/l6sxtMpUc4Z6sUHHard19gSOFs7bYfOqWgtm8vllEQ2j0vDtjTPl7aH4
m6ad1zi84PYevT2Mr8UPHnnG5hNsLZbxKVFapFw2qMk5oysMlnQMzxqypeTYnQeff11xfOvDBVb6
zSN5Dowa8syuseRQx8KVb8TfQvE5WEaOOW2FpfXZmHsYAKHJENJOhSaQC1hDO6srYlerM+96fKXx
4JrVMjfwBDmilNBPF74qsbybarSV4l3dhZYk3CQdD1uP/u4/5eFpTND5ITrbSAuzcdH0FF7SSTdd
aDqN6GOUVTAK//q5tu4NxLlfchj9hXNshLGCe6MGFOPYn+v28bqAzcfCWgKjublT+6YrULkTujF8
DtE3tANZnbGGloZ2mKUAIWmWxDHrujrlIGE2AF+oJ5o9maXsmF3W4w9Ns8MqFfZpIsVWEk/p85BM
2HDrqsgJpVJx6zLTbq//8M2CDQpimiwS9LoktnIxqpESzzT9KX+OLnq6B0OxUrtxuwzjQKAV5+Uk
XIE0P1r5zUAGXQ7pe65FqYSSfoSufk+wF5+5UcoH+NhKUdbnY8LgYJZKWdBndvisg+qDAlAINnns
0cJwQEJ1yx2w2o4Lnwplwp8xtIMsTBCIxe8MiJHDiY4eYS72sNw37oxiFCWr5M/KbZugRIBdRUTN
NNj5cDQRCgBJGVSxyV1vD84AJlNH2sW+8hWUlamt+tjuLSzhkDrRYTxyT75543z+AHa0DPjeWVjU
8AFHkax2ttKf3UlBd7M6YjueLlY1u/q198r94Ef/aYYPyPuKRhSVYE+AhtCVWeUZ6CwiDTBQYj9e
ah0zQFXx7bqv8KIIk00tJMCGDBYlvaV67JSnfni9/u9vvlxXtspSFcSGlIoSwrunSwD+3TcJYEaj
L0177LLBWRq30t6qJbQ5Urcvl18GqzIXZ6nETY2klzJMkAOtviE7E2Aulds8U7ZJ8CbWfL+kfvdn
6P+UynwvfQFZMaEP2tKdbVp3q8/6Pe41F9xwT/3u+hm3v9ynMCb+C3QzsxUhrCnyH8hNdm2hPl8X
sTmftv547A2g6yRKqRoBSntLOZUADAI8ocgZrPJE6+0ZILEz4H7wLtHNwdK1ZMYuGyFNqjmAZOLP
td3ej+fkNgEhoptHTp1Yk21Yqp160jm66I52nnrb3LXY6OJ2iDfnyta/hEn7c2kgakV/iejPNpao
7QQzuzWgATWrPYWAakhvCWc4fzPcrvye+bQq2BJUEsPvK4y12nokuyB3PpMyQztQCW9jk7xwPvS2
RGKIooJ80mRXOVotHYkiQmLnSN6w727bJxD10nIgfdAosZ3fxrfd039rwOvAr/6fYMZR1TGplSDH
GIfe9Tu9MlyME9sLb2x9MxzIhqxoiigrCttbkIM0EiqTtsMTDWV/1F6E9xDp+3Ut0s/yh/sj3dBl
EOWAMoWxlLZPMU2A8jTIlhLAfJLWmbThkJGqtAqBN4G86f6KKokASRKBXc265tAUAV6BqOSifAQQ
d1udeKF7U2sKklgiAw0aVJK/Xz8oFVRmCGJxr3tVsWHfWtM+BtDUciCCNzrLMyq2NuCYlofratwc
BdZXchnzFwvdIEIEj9Mf6tldFPCK3YrZwRysFjOqqp/cy4M11baOxsr3zgUqEmjl9HQne9Qd+YTZ
PD0wqjYEXZ/QEsCrKOjcRrrPIoxOEB4G0bb1fGqbiXik0lRizDSex6pNnlPjPX8Ms/+0Bb9WLmOk
4xC1UWLiMAGWG5CSPy5OkoB/dsKqcQFGAAv8YGWPlzxomBxuOkUP8YeLEMk0RMnUNYPFnOylTgbm
KUyK+Om96UHsY/9DuCHAAG/3yREMlHflQ3eJuVCr2yn6SjITaOogHsQ2heS6Ks+C0cgwn+Uyojpm
ZUn52hMUUlplkOxWwqTrvHitWd3NFdYWrlv39n2y+iGMVylxos/ZAsfNYitegOkfor9rvPWKpQIR
80Hw02+po+nYguRI3owYK8GMW5FKMsdQgQbkObeKcLRnwmGM3a5XEJVICH+SKrPQbVKn15jDRrY8
oLu07As0jenGlXGbIhPCCH3j89ZcNi+ulUSakq1S5AzoFH1UmhgOHnQnCgDMJcOMFSsQjnHOW1L4
y/kMQ5UlbD6oLOqGFBtNrdOlmiBWD7EpgJ42Ud9qHfAeojoBjFMYvCHoE2ugU8qt+tq1dQ1IAkW3
pC7ipO7bqbUqg6tZkkwJpZLfzz4EyjwNHSJGZozflVa/kdLRqVSyEwcdFJt1bAVJG1j63HhVMnC2
65Wtmr++ks7Eq1JLe7WgDoVhq9jeGccYuRdFuhIv5oNoE7vordI33QkU5X52m/paZAWSVe/JDpie
j9hYQaheFI6Rb3+i1c9i4lskRU2c0zECCqMg24pTT1bgdFbvgEvvS/rA633Qf++PiKaC71MUNc3Q
2M5cAFz/MKSd/i7PcUFN2IIfgiI8jVoZ2aYOxCJL1dr2pS9k2e0FtSe8E2+Vgw1ZwqgxgGlQ7mAC
ylSHci6EleFplwkzsObN6BU3xYHPHrNpcIZMCJ6jGsI3mxAkmpyUqpYbAGgH4LKpYKXsm6bvAtkH
+HxY3SrZfuENw22OMq6FMmFLxNtRVILS8AJE6n35k5rWhEzfVVGExZJX6wLj64tyiIDcYjrkXr5I
nKXxrft//QsYP9NybejCCAquyHOogPfZuJ9jTs1qK46tZTDepEatJAdJYXihYqAdKWE5cKn2+KyR
FRaVr4m8Lf9NCMq1RMZRZFR0w3iAxAp1FSCef7hL9gi/9SKnOs7n0h8sYlXvwP/DvEpnR/eDTRv1
KlBJnIgTTrbcaPVr2NGAANvxSNHxlUe59o1Q3Y9mcKMIijv3w5vcL95Qjo+5lu04t/G28/wyaXZC
II/LpokEyE324a4/f6xAUdLGHW9ViHdA5qJSsDUbjSbU3QIhliStpTSFT+LWwoD3sW2br2Y+38eN
f/18PKnK71dEXJK0DGRIpROxlBWpB/QQfyJ2c6Bl/fmY7Moc4yyTR8gBer6zOJKlvEgS0JVMF6sH
SCYBXnlpv8a3w/hfKj1ryUz0C6Il6kasK6H1XO+KPQA7bAVr3uMbsWhbZgLRGTeLpVpjY/5aJhOS
Cq2TZkGDzCaIO3QRCmc21S9LqhyCBj9iJi+gAt1psfKgZYEr6GBLQt5rjbrMiRpbb4b1D2EiU6VM
wVIuUHsahpdOGp4DKXjGJXUeipTjKVvZ41oUE6DmXArHZIIoGWO8bTLZlfh63VZ5h2ECUtaPRWFG
kNAgUzBGw0LhxUbL0RmKp/8iSTd0UwV0msi+QkYSLMacIKBLBaDypsyJkyc9fiCxyrmbN3vGhvwp
ifGLVg47UVUhia7jqABXpbXIAVAPOfZyzJcFhWwKuN+hlCWjX6wfcg+4QNyhic2saP07GC+Jqq7v
s7gx0MpBYVKhVbwb4xTHlnSgVJyBO99fV/Fmx3QtkfERzViMGjU8A93yyRNtyVF38YV2TRV/QMeg
sxuQEGa8aLAdzj/1zThEHast8GRwTrqzon+lCYJ5yXbiUeXkBNJ2ZP2UxPiDOIMAL6sgqSmt+Tl3
l84yKqseLdMEiBadTM695Gn+Wh8FkKLb8heRUyTcdpfPH8C4iwB8J1NWoOBxqV1SYVir/Soi24zV
d86n3M5NfkliofKjOu/DcYIkcpGxKiDtgu/iPtxLodW+mn7hgmBGsZpvhc/rq21OHKyMiIXOJ1gT
yDMZklFCA7+li7m3Q3rMPMEdoOTwLboVMK+Y3k0/o52264/zBQM0nNPTi/nPYP95evr3qxdmhzcO
ISrNTICPDDgKtBLS8+KbfomBRZ5Zbda91ydmLuxg6EkijlTXqpWhyuWpr/F74Pd+/KPDMjPmhrF8
hRHNzAKn+y1orD6WGniK3wz2iiEZOqp+oJhm3EgrAEaKGhxm0PPw+2RmszUI88N1xW7FRhSaiQwk
JAlEf3+US8sl0hcdQujOIEZgd2jQvCuYbgz2dM0t2NP1YtkRjxIiRgge7fStAeWz9Hb9d2zFxvXv
+ABzXn3gJZDj1BAD2mOUvMhWjsEdTXkpd3d37r/yWhsbuv1NHNsrbrpRGgUc20iB0ViUdppfOCfa
iE2/iWBMtjAbE6BJOJF2Lp/nZzqbRHevpou8R4wS79RzeIfM+ijPjnqnfr8ufVM4PEKXwCwIDB7G
gokuodTW4nzxDIbwob2Jp9Erk2jfjoCiMg31vpax/VUkhXdd8EZABBTqp2Dmrl2EcFKjAoIrA7j9
SewURbWbI9HXko4jauNFCFFoWmADn5A/KAoiIGOMkRAboCEH9UpZ7uLkXQGg4PUDbWvyUwrzGave
rPQozBD9IrzA0szXx+W+i8JzkYy5VdbJMURTw0rk0r0ueNNEV8djPmFa6E2WZDgexsVBrFS4TZBz
0smtEVUTOLroLaCtj8YMPfzK61JN0BNAqNCbOt1h7uet2vXfeifANusFmHeqff1IW7UL00RZUhVN
NEv+gKNKxjEdxxpnysFL5eLpSx6nafgxg23CkcHPYgtJBRwVtVmsvKq0HchGRQ6gylYNGr/B0FCy
U3UCVKzfz9y0s4kpEZyZvpKG/Vk5UlLhfr8jXDLCrReZaQJ5SzUMutOvMyG8mzJNVQbIGjwAZ3eP
wHBOHmJsROqHpbHyR/W58zEv4QKx4ZGj6k3zWYlmUqPM7OslosfMThV2hR4LzAnKd2GPPensJtrl
nrkfeCsVW2tjv52X0a2oCv08lKhN0VG54nvu0uW/4iV4a26HR+KOP6QX4w1TMihl0CFo4a059w9K
ahWXdvCwC8Nxoe1b5VMJ7JyyGIZ1Xqf4Pck+29cYUQX42G1qj3h/T18il1eG5H1vdmw5KJWljAzI
m7zZNYglu/M7bZdhcxTTdZgZRG8M9ORCwi3Bb3U01qpnJ5iDVpHNZUqRCr9Gj9U+ssvD9FV71L/E
+3av4hLV38j9dRvbjPUr7TIRqpHwsFtUiBRj5aaL09esXI5yL+xNUC1ywjBPFnOv9PKgLNEEzS7F
Y5iAlgXgbSlpsMfKc5xtSSqhVwviFGFeaeBwlQxVRKqpkfIs9dGhaIODAdLamtAmL5EdXZ0m3G2L
JS3JO5EB1R5LnlSHd2aGkpKgA1yiNTlhayP9x+c1TCxO0z8/LH0Vqccp6oVCxq8KBHS11bthGq1I
XKysaew+4xQBtmPHpzBG2RPWt5O8QP6rlV/VcgKirMTzTHptMgn9b+dhtNyNcxCmtNSqYHicbu0E
jgzQLsGnHU+uX268SE0QSyuahmYJWp5MuidJi1gmLd6JtAL3z+iM6lMiI96e9RZs62+SmHRhCJO8
ifuPt2+3H8+RQ6ON5E5nfieAqugPFa4OxbifYbZD1kcdgm0CWJNisqZ+dCOdt+y36Q8rMYwx6GSp
WzGHGFx0wqPe5sdGD9BRmiPiZXpTOdeDyqahr8QxhhHFwVRJA1VgbURerMil3bVTZyeKlvlzJWR2
PcSVf10oT5VUByvvmouqRz+1NrxZq+77AKVDeQxtvVQUzum49sFkBFEV93UfYAcEKBB7Anis4E17
MOkSs83bu+MdiskA1ERfZrGBqMacraB+morIWrLn65rbTiFX34u58mepn6U0h5SBjt3iaY4xBopP
EkQWnfJTn/iIbRyLZMdBZzVrAWUKE5niiHJ8u1V3yrPaESOZYxdbfS+4M0o4BqbkyR/4QWms61LX
4tqRbiM0Z2aLAlOBPGivnz/GfdFDpc+64ZDcz5gayD3egOH2R/z8AcxHnIdOGDMFcXIkj8t4Crtd
2Txc/4Rb872/HZL5hGYaB41kQEb+c7pNAJZO6/f6S/9DTCxyW+yWg6zYElbc9e90soebqtJA9Wcg
+3XGj9+38r5BNeOY/C9rHJC6JKgtga4QbFeKC0xcnk5pxLomj7kNZr3J51ZAajy2YHYDU4qh1Rzs
l62hzbVOWY4SrOxPi0pbWnpPvKFLwdSiubmOnS/VtLtBcEGPYNdz7YsyHq6NgMJl3dplGXli2XrN
0FtGk7y3WXYqCunp+gffTos/rfqj/rVSuCx0adDTt4EonKIysedRtb3h2yS7JcgFs5dIflhU2Zny
20bnpBY8j/qYO1vJXkYjjuqK1tYugwPGCHdyACOPUFjbjWSbN8Zgm2fKN0q+hl7zpGB/nRODt8PH
p7lRl1v9ghb0JnJBO8n9cjvki1eHg9WF7336yFHzZo6zUjNzq8gxuLOXGDbQYJ4z3dWoAIEZ59Ke
Br/weZXorVGQ3yyOuVkWs1VarYAXt250V0Kbfr+b78GO6Q4eOYRHLJgjLBe76GY6aE58EOzoZTpg
ar+xFngaps7c4szFr6Kx45qvMfGrkqsBqR4CaPfa9XblFMCEiXfgEMDuLfZvsRKrX8I7cK5FOyCZ
cPrZvC/NBDagJEcC5qwMr5jwjc1UMu2m6sDqGC5gRgn7+v76F+cEa7aImRTLrCzUtnUts0IsT+uZ
nUnedSHbBYxPs/owhJX9EmGJVAAv0FET+I07HfWnBb0OtK9Ar8Z9QnOMWGESWgXg4XoNZkosvWsH
ulUcnhbw1uKDoUXGa+pSG71iLWzZEq+sRdNmeEzaN84QaI7Ww0DKZSfJtdsMLSdKcy4Chf79SpMD
XlpNSbs3UfDUk7ugfeF8Kp5BMKEGIA9dMg44D/B7in31przQB0HnZkfhPLnSubiMOy5wKE+JTNjp
9R44wQOsHpOlg1Oi6oHKz6F0x9n6GMV6Emxx356Kn7qPFiDAuWiBP8UYMSWc4SEz8X4M/fuVipOo
7JqYuqC6YHJIq48VsHtE1D/IiBHByeYonCeOCTfJJPdVHdJ0CX0iml6LbnuhtKGjp71i9BHYU9jN
AlMSRy7PkphIA0j9fulp4adEme80PCZvrR278ROWJS6AvAgCa97x9nA5Z2U7gsQUG1IGsN5lrI9m
1NyYGXkTFOU41u0TUhyTd8jtV/Svi5NtBPZCmZZLi1dS9kFE9s/SbWN1Pg//gpc9seTZmVlkeSdA
na2bAmurBb+y8LrsKSNv7czehPE+Xz9oR7698nIjQpPVlcGKQbykS0EPeQo+UAJzO0Wbs3r/B0mB
14jaYildX9ssbbYglEKZ9fiKwRfa+BqfGtEa/cTrRzt/Cr80uxBmROhqoUN3XQATaMW3JXKj5S0w
HXGHPYoR2bpz3aB5tsUErmwJEiQv+ACx9JbPTplb8XyIe8nKoti6LorjOiyL9tjJalx1UHhFfgbd
WyB+u/7vbzcdPu9LwoSgsMaOcCXiLMTP70GAivGr7P7fxDquJCb6jJpcicpH9AFMsKocKz2xZvmY
198b8Uc80Y5KZZdaw3FMngaZ4CMOQNINqFgUnuwWZa1M5EjgZHEsGKLc91pFaEEwogN6/rDrPf3w
L6pnnPtSZV5m4SQHUqx++P3kTLfaJb0f/dwf39QvmgWot0vq8ZA/eA6vMglOtCTKMo+wP6SmB+EF
gwXoT9DqIKjz7Njjwcny0jd2F7OrWkMitL6s3PZuvIsPsZ8jpaJ8w/+i8smxDXYHcx4mUTaaD43O
bmRTQojpSDc9iNfeYgHzzEsYN03FlEH7if8wdMVEjlYZe7GhM6RCiDGrqH1Ia3W0p36JrWaUS6st
h9ASe2EXNNp3jqf/GbXQp1UxUAayCwCPsmXeQRXaqF1QqqStPRlMtbGFt+XtspvfggJQP4UbXYzQ
Up/EHe/YG6NWv8tmzAiz4WlWtZDdvOq3s9vfpCY2lDGeQ4cYyu9RZes/gRXFhy6nQeX3nPl3wcyF
lUxR17QmBCf7wAd4uVOe4x+AtT7pvog0PUGajuVMVG94IDAbYzK/S6a2t7oqtWzQ40GAZMqSLqV2
fdaA759awXckQe7ijrisKaVn7o0vwqPyvf6aP5h7Xoa50XT7/WcwFpfGdVSLao8CteJKJh3YkcDZ
TstyXW5lP+vejihtTWL9K8prGpKuqZ/JtuukM8Oxg3QC9igCyHS659C5EcbduM2FzffsyrcYWa0+
h2KcI1T1TVw+yTMwJ4xQCv1KLaOjWozECsRR3wsT/EzAAoQ1t626U8RMOTR9ij5L2dABuQzJ8NCS
gzYskXfdBbfLO2jxS6JGsBHDRjexkCqiyfiJ8yF6DA76sX4qHP2luA0vxj72iZPcoBlpE8meH7pz
XFg8LPvNgLf6AYxRduk8/R9p17Ukua0sv4gR9OaVrtm+x5sXxs7sLr33/PqbmNXRcDBU4xxdPSli
FKoGiCoUqrIyp0HAVYWq7UVVa0cSU8azUVqPcZ+LpE6c3M5p0GNOFsyB4m60BRA8Bvvp1B2LnbLP
HkBLdOTeanWDf91rjrLJLqIJzcRxE++ic+WCRJgMmLXHwQPq0+JcVEdeozMLxraeRS+2gjoubdj4
o57iWwQ/6q1wX/5sbgorw+2mmuEtpHES5JIZesPsoMT6CFTKNRWDUg8E6Zr2vKPy5WbKRwbycg2W
aBAwyX9OGpVs6cUgqGmKj1ADayDc5YfkNnP8l8SaN7hh9NycdzrcHoqG3oC3F+jtTirjN6zhT7/8
BirzAjtfkdYzdli661B1Q9A/EUEgotiQ7nunPmXbattt0d2BUA7D01ZfY5/rV8nfF9FXH+VaDAvY
BoukN7qjnXjaHtNNKuQGRk8/EPyrcERDeopM/gBmAu/6D1i58aB6vfgBVLIGRl6R70L8ADwJ9I2K
x7bQu779rmyUHR7CECPhPWPLUgpbTREXVql7FljIvIt8WEVhwUr6cw4mIbljkcUzPJymjh1VPQl7
A1bS7Z8UTdkQECQra/iesHzdQipYIX2KtYjknr0o2VIYOgJmUdToZ8dNphCpNuOLkVTg61311RwV
t7goMfKAHNfWFVxURiDqpp3kM2FxSG86j0VEy3JRlQpAUxnLRq7CXpaagmgGt+VPIuei26g7e8kx
2iqn8Idu1if5rdtzXgXANrMAtQ6MWRwYKhZpaVc1k0Z+BAC0dgKSuGSXnsen0jFuysZE/ECWz/RO
1pelolMpCXNvxLAqbsILiF08+ee4q2RTv/iDBcKyX4TuUnZJ0ZYgAwyvgnRP2NmVJ2/SIzNQsb48
Fai6aJoISSopqPgb8Vd0AzbFg4wnVepwL+WmemKcNMby6UmyqA+lWEtxAbTP8zNKOAfNqx7A9SBv
09/lo7HLSlOGjKDxk2PgZBjhgR4lK7ihjyUet4Lcp2YtPRTF2Z8aRsmCZYSOQblYCWUPI2KUkfne
rDM7WTjMSDX+n5ao5N4Y5KCUP76bf1Lqp7Q89awWzff3w5egQJPNQuZYzWYOiwnH6a6qw32miRil
6u1W5Td6K7udX14Yx4ORH9CksxVfC3lF8BaNU28zJ7lp4R+1o5soRnvGfeAWjAO5RmexvKw0KhQB
iZ1xHWn6KWeoHvBObktvuCVtkBPtudv0SbzPnwZ3slPHkO36VduWx3hT/qpYlyZr5cRxFrd2DcKl
Tq/gGMnvFPlxN1pQ7NXtwR1T8IYJR94UeZN1VbOMUsGoicpGTEIYrWZMjKj6rqtn1sLIBl65WzQq
whiCZPg8mRIZdp0zH8gDTH3xDz2yEB4cbGR0YPCAmL5+khgrowGeYZ4mkZiQz6rcTumPKHu+/v8n
O3NlVXRFIZ9qpeEq/P/hIFsAk8yhhPgCz5tzg2INGpktwzUYoYWGccbjpMwCoE+ukjxwYmbyhqfE
b9cXxcrcaDLaWImNoZJgpLX9G+49hGScnR0jq7Nn4HLjU3kaXzkmCo/1rcjfF0e/T9KqjMheFlxp
Tm1vxqlmMVbGyNvo6lPRq6XEkct+sNRNeshO6IKAEXyXHEuHw7BQnZixB06GP0IkrPnp9QLwZ65B
i9YbVSZqYKgleG/JHVAJ2fLbYgsad9AfOIylkkvm2tGkIgk/qB0GKLHU3tXeyVRW6UH8BMLGJJ/5
F7NIy/CpUxFE4lHdig0szFfSYyBwZ2EINowFrT9oMA0Kkj3BALsHdT4KKfMh7IXzEQBa6PdTAWaK
PLFrVf4hZ3xidjE6HdygAVkmDcIGmi+sXsQ/JIufv4Fs+uKMyqEWg5sc1cvexZP5kOI9gwf8bedy
G3lvIDuDjJp9fd3rbvFpkrrih0wHtFmHSbW6bZqzUDLFvNZD86cFyvGkKYVebAOIXvSYYcL+lmBt
QncC8FC/myeQCwTIQv8Vjy3OzKdZEuoWewk2gbIoyAO9DG+L8peoXEwuaW11mhiXwHoFEAUnALNV
AwyNlCu0HabbRALvjfFaQyjbNMfs2Ju+q2yI4F5ko9By4rYstMJK6wCVx4VdyisUsclkgBH/RJty
q7jDUb+gH2c39/ORzYL3/Tt+NUddsYEaK02ik0Kn2Ji5BDKIHjw7vmzm4c/rZ/ID+fA1uHwxRRcX
piSTpTT5SFPiLalwjbkZX2SHO4+42oV9fihuQcJ3V9wE+5JIPNmkqpRHFlgkgxcwIz8UgNlUlmim
N/4tKxqt9FC+/jwqVCDZnqRExM+Tb/wNOkRHMLZveVBAoyRgs4gAVyCuX61RQYHDrJIU17AWbsP7
0ZYdYf+nKdz0wKkl9n/xaP0eC7+apIJCVE6KLvowCcIaT/Wz86hyl9AwkHQU3VMqJsd6AE2fDgEk
OdZY/sSqaVP+lKdDJiopCvsYykFRbfRkVLRBDQapC1ZN+3u+g4UuWjaUC+llmCdFiTOtxeOeiyob
Zb0nRQv/5yD71QzlOnorDa2ek1bFHP+MDcMR+erhus+wooFKhVm/QSYqk0MZAkLrb3I32EGowI22
BBdsbP9FIxFrEjDWwyuE55CmixSVokfvAfakc30Yt7PXm7mX/kA9FyUF1hNi3QkW1qjVTVKcTVOE
HTRC7jxH+nMyt2clzUITc0e9qU+cG8WTNwTcTcfnqTmo017i/L0c9rtQZqWwq8dm8Wuou0Uo0zLS
Wqxdrt0qAjJb+cUZBssPyDn/FgUJlaQqGxjAphkr866WY32AlQZvGuOZMxsrQ9H8pbJHR7RrQLjI
PBfgRCzDJKJcM0z+vrg6hV7Efs4w3No9mkoABh9VRFgy5x+4zKz1+yOHHKTPZVLBRlP0IeQlskyn
hkUJ3bO+N8nAcgtN00OFBLZ4IWtlt03Xv+OnaepUYQC1jnkiiVGPhhmm99lcm2XITBBY+0kdFzlV
W64lKxQ32SlHETJ0g0N422FlIIxmPULIj7729ahagx73ej6Rrze61eNsE5bu5Oh7A+ZqJTRD2V3+
1V0E0Z8qyjip3zhP66zMxbFBEG0B5pZEyQySWylhXQvf31Y4Jp9WaHRrpdR/qhcf8C8CAiHjWumO
Bf5iLIaGt9Z92RplS0K1zFuDKoHCLrJkJp8GazWUi4GsLSkNrUeFPwIsElIEmFA3CWt87KqAmKE0
C224/CQ5iTt4rARm9YQstpLyuHDuirAgmVxR/0wGlH8z1vT4ylDH169FeZaqY76uLrA+9dg5GD4m
7NuhXQJOpmQm0T3qMQksu/VGvQUbzYZVVVzNVRcrpDyOzxvBaBKYb8LIbiHeNqQvd0VcO9cvXdZX
pFytidsQE5nYyDGINgU3OtIgXQIjPwmTcZNo7WUUo0M9Fe51s+LqzbBYHpUhgRoag+w87GKK3ZHs
ZDeAUGhyBCTHAeiF5m3wSop6pO4FHP5TctG90BmgFNmirMj4LavZ2uK3UClU3YmD3JEv3T+X235L
9LCz43ROW7P0Wif2SKdh2nLoxKVb5Z6zWR259Wx88QOo5ArzltWoKvgB+WE8lHfQV7dEt4PwEFGf
4W+vL3c9Efm0RsNe9VAKwW8Ka60NQrqDYKegyguOKDSeydhI/Moac16p6nxxJRr36rf1mGUyPjbh
SGkvwU7cQmXHSe5Yn5JxmmnYq8EH8lggUcU7djwInr4lg+rpjjX/JDJCLI1xFaAYwlUB7ITbcjvf
6a++VdvpPVFV1QwQ60CuV7hBNfXyQUDsVk+Gl9kfyt+Mq5LhRjT4tZfRP298fEtO/qFX26q/ked3
BRoPyTPj1KxmAItTQ8WjkEv6OSlhiczikAxn9jJLOfIoD+QP/3tJ5+uBoaLSPDZS7tfY3zyMb/Sh
eezq4OX6glifkApAQ5SXcUvWkwOUW5ehNaa7anr//xmhIoswaFpUtWTT0J2J7/v53LH6dSs94q97
RQcPUfcnBXzziKThPRkED88qegfJA8qZBPtsRdvZQTLw1O1jx9jWLori11fJuKq+gVtrXgx0ElCE
qMdEc+C0EKgoL/lYMk47K3TR8NZiGrJaglCY2/wWMJ2Q7YIdWR9R6SNkbOw29ApA5cvu0uDWeQLt
f0eSKeXcbqvXBgglH2MgTnZDojQIRRuMfenvao+nPWczCUEYeQ6NBuu5tFfmCB8XfLZ72c+fWoFj
lTcZQZNGuEoD8I/ix9P+L735ZIsaOJNgY/WR9BlAFDqAJOD9bXTspO8XF6lHobZtgKflxsas+D61
+DLAkYkYUDNGgFSoSDKOZZXUpBJTQ6UlLFHVLIHFz6Xa7hLhKNTTYF93BkZcoUupYCLTfbnHEZWn
DuJjd6qEoXHtf25yfT2VVFwZx0T00wxGpOCi5geBuxP0x+vrYCUlChVXKt/gBFRIAES8kTf1tkOR
MLHQrR+dwo5cVsRnbBtdLx3SRIXaJ96xXHWsp/c0OPMyI89jpSF0NSIJ2i43SKScdu1W2hNWmdmK
QWLBQiWtdEG+fB9apXsq5zpVCKKWiD19PGA3ZJyp3v9h8B430xOzCMGIwjTiKisnKRTJSVfM+TkH
AzIZ9lFuNYuz6t/NtgJTubFlafv9w+0jKYYuS7r+TcCjNIo5Lhqckhg3y+j6HzC2EXyVQG3+Irm8
jrILgRHOx4EHgDh0WDnfeoj8/AWUL8yBAC28BHud1L8y7RC2zGISeUx+K0eInxYoT0hSKL9kZI01
EuYR5YjIIeP1muOfVXfymNif1dr13/ZAif61eNWDZm5uB9jjd/5O8pLNvAMa+r/YuvWK68IS1QYQ
K8PPC5IEkVmteVvgxLyPVnb/h4+RNaq1gqclbvGfjRR4qmTAqfqQJYBvoCzO3wBzasuJ058ra/T4
7YiZWOlHdc430sPE7BGuOwco1kFBgWIkzfleQNsASJwBxVdZCK3SD2xR8p/8xnAFSNtdj5yr96kk
GbxKWHlx4339fGri983EjbgBPsJmsom2Ih4hrILy6pJAPCfIIiguJZ66TyOlLdKCEObXTTGZxYiJ
6bxM7qElulU11nzmanheGCM/ZlFPVTtFmruW9FjbQ8E/G9JNwEpk15O7hQ0qI4cQRBor0QeoAkya
0Uf9NLOCIxm24e1yBwwAK3assMngRC5sUsGjGfk+rxqsC0z1Wwnp8jvIhqzarJlVhvX7dGGKiiKD
XiaSTjAjZLZGBsg5BQGXhUgJVEX8yiJqX817Pq193IWLDybKjdrWhO9VGlRzyp7KYjcp711xHDgW
KnY1AC9MUefdyAZujnUcRH1MnEzhrHb+Vzf3wgQVOPpZ9I2mw2qIKnN51rfKpjzxXuAyQxTjoH9E
zMW+JW3HxQkBhZORnOom2s9eYgF8u2sBKLYkpzx2gcn9myR1sTyywwujQxIHQVhjeXoDojsthHrP
Y5A/cPqdMHjXg9N6q39hiwobeTwnEVZIajHFY4uKLbgtIGaIYZ9uMEsHNA+jU388Zlj3KGtrqRiC
KmMzKx22tqkefb63ikkwOZ/x4iYO++2uXiyPCiJZUyfgO8UoZ65H07nvQX+SjvFs9a0E/EluSBvo
3EQmBhZHRuK/7uCfnViaValupCwteSRgg6WhIh5awlO0IRQBuE03LEDyqtMtjFFOV+HFHfkdjPkA
Fhh570BKm3GPrR+VhQ3K63zoLrR8h+tauIsehdSdHhUMZwGiYLWPXGkNHQQMSWuWuzARA6ufcWGa
pGQLjxi1SNUmspdCCnIdiHrMAEATyuo/8PfWaZNtdo9bAQVS1jldz4oWxil3BJeT/AcmAmDYM/hB
vNZsbGknAIxBsAr/rt21sEe5ZKuWihGEyMLU41/M5LZmxT9MEJza4FtgPbXW16cCTyoLUN6DBtTX
zeXKUECUw+bipeAGnmAixm38uw8tSnS+DUZ0W7/YF/Yoxw/7kK9UAlFo7VGyIgwQRI6+zffDc3Tp
tvKezey36h0Li1QUaIZx6FQRK9SywpTVraQzUPLr3aFFnKETh6DgIFtNwuiOvAkCD/JzmgdFnz+s
ZrPVbKNL6Oleupvu2M/l9T0luomg4TUUCGh//YZRoEbYUQTTweLRfCPMB8DaXQzC0+EOREKUdTWu
7unCIhUNgF34a2ZPKTinmdPEjCKFxZXIMkL5PciGpckv0PkN/R+1eCqU1mLcf2Rjvl0Qi2VQzl1V
4PoGQxgpVuZmG3dmFkae2PSeJjWOqALCLo9ONk9WDIWbkIULW70DF9Yp1wPyrhW1jrTrU7dsQdWp
/hTajLVG1i5SDtfUpazxZEypcmaXe6630NjetURutrMwhWWy4a0riGgk0ouFUR6X5Emi8EQiRPTB
OKK4mRM5gH5a2mv4Q36uT4Q4xrdY8qGrT62FVcoLa4WTWpFQXyRJedCjZMc11a9WAgi7ELclV6Gb
GXbmlNSZyzhG65ZlSLSJUF6RaRLsOBMzjCjhQ45ohkxg2n8cXgPHQKpYHUjTR3wWnNSR3yJ0E19Z
T79/uJn/tk5n9yCnT/OIHCPpXPyY3yVsd+jGb2lsJVBiIYpBWmENXuX8u1iufFqm4k6R+4kYkrk+
QnjegQkpsbTN7EAaCdX3bs+8i9cd5tMeFXVqVTK4TEFA0I/+BhN3EE/t9wDau82hNgvQtwQYzb/+
bde959MkFYNavhhDTcYSoXrnCH7n5DELZs9aFRWEkkLWJVGFtwwJOtyyvKu16lY1qpmRwrGWQocb
Pp/HkhAOxZVhSg0Y44SeEWxYJqhY44PR6I8K0VQbwNNmpp9MDBP/EFw+vwgVXNRKy+KcUKSKmx7d
R9UyZpsHBzoOQnWoANqxqjv/6d9eeZ92qfAiBFBi9isSrYvBbOKHpFcZH2i9UrzwJ6oqEBRiiJkf
nITxPc6s7JZwK/ulOcaWfC+bwWXY+igR4EXx8/ohX08CPw1/JDiLDDsUykTtCSNN46SiTfRwOAQv
acM/JxferjesUgvjyNPDCVUU6lFKAqaYOeDhtng056vw/3lSPsrVi1VFgYjBY7IqHhI/uu6MhRcq
2wyCAUTLqH6dX/nEUhurAs8uK0FiRWWRChx6LA21PGCJ5E4w3PwcnqNf457Q4QDuaAr4nray7d5Y
CT3DBWlGUK4Zc9BaIEZmZQSitgFvXjlNGTce8ePvedPfvvABiVjurJZIiYAqqhuq70bx0AS6HevP
bPZ4EtC/2/mbgoZWfNBA5Qp6H6Tu/rE9iNawwZizNbmEASKx/x2Q4/PppVEe3uRaz6s1niY59K82
/k3r6hvcMYB6QZLJak6hBc7nwtJI4yt6KW+EDdg+BWAQA5tVBFp3kM+FU5FAgpo1MCX4KaUQmqU4
mrVfbYbk5rrfr3/Gv63Q834YyRfEgnSJdL33ai04pkn4ULTiSztgxvy6rfXgtniGUbsrSlCX0Sos
KXok2kh+4kQQAAA3cXboQfAybgbOZrNbr7rDwiq1kWnTj1lAGpfAWevlK7C5jHUxDNB4ByOOgLWP
4W9Tmvzmq3mrpBOribBeTfpcBQ11SPVO6hPyaCZEjJhSsSs08njMaEgOETy5/qXIBfrN6RbGiFMu
nBuUwrHAkc5oKz+q0mteN65veFr8LMS+fd3U+sWzsEVFSYDg6y4P8HmG0pJSK7mtz/4Lao96aArJ
TtkVgIsyaeNXnWthlHzSxQI1KHilRoFjLw4Pc3KWhh9jwigJsE47DXBo+dAfxxzhHzeq4hBN1Itg
4k3gtA7merIWk6H/DYHSeilisTYqA1MHPsREJXHpRLlpsxmFiDFE+zw96GHvRJF4GWvDzhXt0Pug
goy6E5h3TnLQ5HZodBAjmHIz9ZN93YWvRtKc8l49gvWGdTWzPgGVxOmNXg5igp/52Lo5RqJEJ7X1
S281rrL7IBY9skDCq7FusTFU+OGCrNI0EtyjLjersrUR8npxcnVhZvgP81BTMUfUSilSSiwu7obW
lNvoVyPUd7HeJeYgypY0TV4gaActzvb+GIPQsDuFUfwYBiprmxnBiQZSxKqYBe34ETfayIxfqpvq
gYO4NAr7/rN8wGjLg/DzukuTfbwSPWhcRce1RL4WHq0PvgJVYOlJk/HWr6rcFDPRLnnf5SXNu250
HYP5+XVpjEVaibWvEt6w/IDJB3CSZEe8De+a0TSgrVgUCJfQfX6cbPQ4XvsAHEKVm9j6qdqzoOKs
WE1DL3Q5Gecs/9jzD+5/E6mfC97ljeAUd8zHP+sLU7FsTvIpl0GWixYV9xycJJT+CFVAZSub9Fb7
FbmsAjXLIPHsRfAMBREAabLTYhZZPfDJYOK//jEZ949KhTApytSxz2ChTXRznG9T9BY6/WgYR5nZ
Zl4tAC7ODRWHwpYvh5J0NaYdmTEbvffWEV2CeGA9eVg3gkoFILHg53qQYIpXTOOs77Jd/yZfsmfj
SMRjIQt8kz4kT9e3cv1joX7AC4ClKB+RavGxptrP9bgE+iCoNVPIW2tSt9ctrGMi1U8T1AHk/CJQ
K4I+I91YyJieEOXQs7SyI5Jl4nVkUKfUUBCq3qAyxUI6/cOF92mfOo9cl1RqQhxAh5fH/mxCscg2
9Mwe/XtFCVy5CV05890+Ti9d8OYPP+Uh24lBtx2VepepmKeQI1vGLGjQyk5uNJvrG8T6BNRpxrSp
UUYTPgEnp2ZXe4PMbM2RJOl7yP3cAuoQy7IvjC3JcUn5n4AJhD0pxWVAbsboNrLeJv9wkj/tUSe5
HSLfbzlsef48gviKcNjiWRRZxqu0Iw3OiNmJXyFCREV5ccqoK3UUk1rOIyyxte320LrzpXiC/AFq
2clNcVQwp7WZT+jM36gG4Ww4zkyxxfVI8fei6RJJnGSCEBDEqnb2N5LX7/GOB+VUvsstVqoirlAi
flkuXR/h46QRhhaHBlN2no7JrbBPnUbQzEjNrKi+6IlZzvvk16zfDTwKNCHGVPMdKI348K5UMZGU
nNvICYpHbjpV1SXu7grjJs6ejODIg0Q1BxZvcJMBcOXiLR1epEyzqugpaXw753YcphXnt1Z0/Clw
k6KB/PON2NwFwqmJbvXknNandPTU+LaK3aZDop4eZgNCbQc9j81wNCNxYyQWJ9jCZRItXjO55jkc
7gQuMbUcrRT/KMSiJcZeJJ619nkyHjmwV/3oBCsct9FkBpPXhDvR562sgK44Z2Ekuy+gzCzZc/U+
pIcKiLHKNgZQ0mbHUbOg3q7VVqYis2g5s5e3fv0zaN9a6WeJiKPLu2SCFq/xNuobbhDNAVISoR3O
NjcfMJvBYeZ07EGhYofBQRJB8Gn6reX7v4bkonKY3cCTUe88Wd8o0bnTf+t848bBYILA3ULdfSMN
iGroSscPutZARQ8jvHxrod9oNe02qLwKw2HRbAUoPnXHVL3lAakIvCLZ6ZOdtftAPzTB7YRJo9Lq
RICNpDtZ7E0thlj89FyFj4XxIBe7SD8lP9MAx6/7Lc6bWO3MmpvsIDJz9SVOJDMft2ooO5GyE4vQ
bIubZrpJW0+IIbu8maUd3+7xX1W+OeaPbWT5hgutXjl8DPN9N5xz9ZXjRGtuT7GwKYLZ5IXY5Phd
gEn15qWOEMrbtwEwDeSO9SZqHU534ikzaxV9JOlHUtjVDATAVFmNshuGn0MRman20CavnI9hdLu9
rQKvB5mEfxa6BwFo6CLSzKAw61BwufBeASFJFR/KwB2LNy6P8DT7PeB8hvzvIskZCQYrgNGFQSGb
9GAic26xYc7vg/OHdQGTfEUMRmUgVJttYUPjnFWbW3+DfMYQ6rWrGY0PxBXcOubTwtSCwYkyYd8k
MtLDkgUK+YdE9NMadTP3shG244RVNk4P5QYyVydeVFQfUy85MxPRVZzqZ4SmS4LQFq77gERocKJ4
H4riG0L7/S9rxwtD1IWa92OA8WpsolE2lt42FghwzGj8F4xAX2MwdauGw2jERTyRW3VwZIsoviab
AAREUIffF4x6AclSrlzhH1Kwi0QtHHPQOnxg+FXwKg6nrnpO6pfrmcg64naxc9Ql6nfSXwBfeeMD
gh7byiF3w7MYmxEahaQmnt+ANDHfsSk4yGZdWR897cypSp1AUBFVaR8jHrIkeVwfn4HQdcQwvuel
nKlxz0iK6MHnTuPzZCY4GjJLWkGpgNDsE+ZqvFzMCKV3xuaulqo/N5dW9jH84q+H2LSrt0TwHcS5
DtGXIMo+rAyBfKlv2wk2eE0mI+QQGMffF8dFjKKE6zRsJx4wDj+gy8tXe4XPMlPxY7wAoS5gquKc
WbnuM/LZ1ZO6ME25X90E4ywIcD9V0ZQ9WB5CW5PD7j6XDMll7OmqLV3keRAfybxEDzx1qt/MYD9G
8/U8OIWAbS02Ed7xnnoXXKJ2q2LguvPKnFE2YZmlAmfRKU3ckXlyXa4cP+9f80l4lXOfUX1fv4YW
y6O+Yi8WQiyTSV+i70z45gm3gXHL37V4EKYOvze2rIOz6ocLk9TXK/q4r7sRJkXteZ5Ec2zuDOFo
zLeALzBqMuuopIUtKoAqY9ymsQRb4RY48VsMiZrZUS1NghmULP9JfJIYEY714aiHSSd1xQhtYxRD
VGMrqgl4jDIJokGiWjCq/usPksXiqFiqZknQSaTMhQTWii+G2x0r0GSpL7PX/QrtHux/00E+jAmw
6qHT7FmD26vPyk/7dGUvK6qoaX3Yn/rc9KXfZc9aIjkK32LMwgJ5EC1iDErFMebxYMEQBSuFeOVU
PyvZmx7/YHj5aqReGKL6DWWXCROo6v5ctLNNZM5JjVIDPQtS4j2rM8vaOSoJ4/IwEAXidUrzrOWJ
JaSsB/lqdF4siIofVaPVqURGYBMej7CqciJBdoLw0I9PyrBN59LmecYmskxSocSo+QpvEZLRgjeN
TLMpKDfWbCkphofRtbl8GOtEJDO36XZ6BG8aP4KenSg68S5/rz41Z+0xcVkNKeK2104iFUhECC38
GaCb0+GMgp2X1/m2F4PATOPRLTXxFtrCjGtuPVAqsqwYqqZr9At8zvWq1Rtkf5Piu025Efh3iIN5
SQgxDojxMlxg/fN9WqNcoKomudR7WCM6xoTfOgVlgYrbIHqYN8kBr0s7c6tLcQ5cViBZL6Dpn7Yp
fxCjcZL9Yf5zC9WX7HbeRs74pF5yr/0d+WbuTF7tAthtR0/clvUkWvfGT+uUr0DgYhInCSuP08YK
MAdc/WLs7frp+bRAuYYUzD0cnljYThuMpOPScwdHdOJzHwLTaao29MgS6AqoYNhnHd11apPF7lIX
bqoNcdu2sK6YvNVEVr7laxMc5gbYcZpNZkmn9BEcOeA57GyjspSd7A6o3Yuu/gbBUY9VvV9/FC5+
D+VLfNxkRiLj96CG5ipuAtHQ8aaxm63o+Q6zvM76utSFrGg+l7bzx96ru9AynkK3RvKWnoh2T/7g
O6zewXrvTcc/AgDtGq9T93IkNqkuB0hPG4dgw7R9esYMEoQ5CrvJAblJGbni+gr/tkfPeXTxrOtj
jxS18oNd2RWeLBV310/wesz9NEFdxJ0eROIUkyXJjTWBpXVobsImYSTbLCtUCJpDDCly0BN2wxpF
1V66q+fI7SNIr11fzWpaAdVDQTMEBZAz6kioWt6pnMoDcs0V5Wtc875Z+HV8EiUgzzS5DxgfaDXL
liVRRltfVDCWTJ2IdioKRFYfT08zMycnFU7Gnkw4gRxxO6deqqBE/vPn/77IhU36VKjqHBuxAput
FJidVpjg77cRZa1Rj+3rptbC29IUdTrkPOeiYDbQ164K1F4zvPxSNEXMrPE3URfdcFn/EqYsaL64
9hmXZqnjEuegUhDJCjUlCu1qErGVctwI2zBTK7hZhKESj5+VPN8qijI+KFwF1FTTJs19JxTyviiN
oDMNkA6/j4UR30aiyr0Po1Q9tFw51qbS53Fp+mPZ5RYP8bPXeEDPPsom3zT6RPZNYcyA6Bti/0kX
5fb5+qauOgMwVh/nRdLpYlblj3+RmGTZU8u/cwBhhsPLdRvrQNaFEepqUKUiloIKHtc4wUneyZby
NCcWkVeVTcIaLkDiFcThrCfgOvPBwi51BWSaLisaD7vx9mMwbV972RbDjExJs9WsZmGIcvWuqyQ5
CmAoQR0/inZ57ijJppU9+WXkX+WaCXcgqcq3RHFhkHL1Wm8ivSEvTpJG5T/Dd4Lcq53uAMnIG3Yr
fNUJ+E97dFVrktO8DgmVVeO0h/Dn8EN5FiDMd2lep1N6r/9OnAI0GdJGmMx4NkELE10UNAF/ljfD
OWGyZqxGuuXPoULBALyOqMQfB6o+NCfIS+8lIIh7DKxlW2MnH/g90KDXT/EHjvXKntN1L2VMDCH/
q0bzKHntveykrRXsycRHu8PnhnIUaW8ndshb7S0moN7UE0uuneGvtNJ1LEdiMfv4EF2IVo5cDbyV
CCmgV4bMQhWvaF+gLrz46CQjWLyL23bIp4HDIRsswR1O5bbeJvvyktxEx2LTPRDBOhUtBNHuH5uL
zpt5YImYamO6McO7JLIni98xBQCalA2+NmE1HX7MZyik3fZI5TB1pstkhNeNbxOwDHcoBdr/hbwo
CfHXvjwVvzSli2NhwA+QN5MDev78jsjQd7aEthIEmrl7xkkjx/eaPSpuGajs1FGHjUf5Ot7qr2MB
5ZHEqSG7NpvTa7WRMrPCFWH1lSUDwoEmV2flAa531qOFFbolKrJxKWYYQ/Uj0ISZNdr5S3s3ekTy
YbJzJ7kk9/0tO96Qk3VtA6jwFvH/IdnkJP4oKqCyjubz9U1eL9oZhqAbuipBOICE2MWp0hO/6YUc
H5V0PTS3vgfVz6Z5hry602/+G/LOdQDJwiLlT2JcNqMOaT1cR+NBP+obQlYzvtVev9Oc0fp4gO7J
FBVns8AjqyB9MI+A5F6XNF6hwWqxyMVxT5hAwoN/M9vdbaubxYOOF+Fgp15+k/+oT7GTW9HT9W1e
y56gtMergo6pTUOkvqTQtdHMV0iCUx9qzXarjkJjyUZs3LcSXqWRFvLedYurt74ggIXE0JAMY0zt
64et1FwtBWg3w3vAy3rGMPqNCgjcYLJaWatHaGmJ+qBzFvT4Myx1VvYouNE+eA2gEk18Y9zUm9Bh
PmrX7n0JvRBV0zTw9tJrS+Qo4SdSwhis+qC4zQaZtnKS8IqWvRwynkzK/LXYuzRILXFEC5LjfRgk
m9lsWm8g/JzMBGrN4ZdmqBA/qCP0GSBn4SY6JlXaWLrXSpHh8SwbVBTvu7gaUgE2Mr62de1NYYO8
SWCm45YESigNehIgxpaowJ3NowT6RphQX2Njo0kWQSlmu2iXWcBDPffqXvkd7sUnjalmu7Y4GRRD
ggJGd/GblMU4DGCRDzg8jlr/nR/+j7QrW5ZTV5ZfRAQgJOAV6KbXPHp5Lb8QHpkRYoavv4nPucfd
am7rep+I7dgPjnC2RKmqVMrK4g8LH74oDtaW8VHd0W3dhlr02VtcO8ZtFJnAWCsq1q912nyCdznP
CKPvzdN8SHVFyrX5jkuh8mM7zDbIWY2jrrspYk7mQjkJukkLNjPdJYGm+5BrWvlX5qG3IE+wyiHE
KvDNgha1TIvoFoosTBZPGvWI9egOcfdWwlHDwbzOwo9ykePaWWvTjYWZtbsChDtQRTojrM0l88ea
2y/RzKq1+7auA4Ml07tjmBimPMeaT7WhPlSD2R3yoRuu9HKqS88mlrsf3VQPZisFMdNuqkdMJoa0
apm593VBIAAM3eA7xcfcONgYlePYrg79MrQwSyfOLEWbWXXjIqPPHmd/yDwzbG6LR9yq2y+Ycnij
3fWlb2gIh2hiDlVvE2veIJ2UE3jpMMY6a8vWEC6qlIntV1zXvFob231Fc/vGGPhy34me+eB1pL5i
5Rsh6QRaOqS1buNTQgMMrVb2e/ns7tMvSWDfT0/J/RykH9ah/snujavLqJvrhRDXakw29LGkoJTm
zMBs28ndl+38RlobY4Z5WGD0tw+ty8SLk+qe1q2uWOvGbYESFyPVoXjhUmi8n4ZCGjOijXoW7S17
noJuyD6cjL8P0aSqdW0BoYRACLMs5pw5PkN0rK8xXxXXEn30dB2kqJlXjxRT6xU+YQvJcSiiu6Nb
UBuT7Ja6HRu6yor2mX0w8tcIhqKpMoiNfJ8iVzFRV6XmOqfndNvSItPNkuI55PeI4KANJygYiqBF
0228NxSilhsxg2I2N4MiiYsVye8vvelUxVBFABPmrl3fOFOACQiuDo/29H7ZDLduztRF5z68CkFG
Jut0zmx0pmqItX3X7sp7NOs8ZBpmO8chv62YZ3yd7lK0G5Z/T/o5QV1Px1GubVC7zg0GglzTN2zP
hQUWZlIOnmZOYnd5hRuB8ARKMnm7XhzbqrFAG4/+sYNK24/LAFvuw0WIdwyEW2bImTQuZ+1kCqyF
COEl/c+l/aaL3E+yb5dxtvJYAMDGbROJOwz+dNPybjCrkhfafhRW9J67pnUVT0Z3iPKh/eh5CYIP
Byl14BRdJ6yfwsisWHj5R6wYspuG/8CNAbR6A1Zz+hu6jhBoS9QaWBQvZfssyE1i/jLauwYlTicq
9irysQpv/bpHhtLxquyECbyitL9zC2WG3PhuzuWbjgeHSVvClNpBRA3FMreuR4xibLKLvA1BUT6E
FXeisqgy7DXyapd7+U32UP50iDfXHn0y/OE+/p7sip+G+oa0JcbHKHXwjM5sdn5fSau5pd3UaIjE
uj9jwmj2UB34FRRLblTcrY3DcQIlb+9iT5wJQJHm1e5RwJtUWZMKQXLP+ESkdAuh7Qfb9vT8eTQ+
/bVFnixBThwE0uuhwhKaNgeTVm+y/ZjG9y5xf2Sjdm0UzuxP1HzutVFVAVx/u3QYTqClxKHs8jEz
rfVDlSC7oLuhd65MM1IEuK2SywmM5Cwb06kjLem0Pf/lhCRoKq+GAfZ71BdBwy92Uea3r9l15Cvb
RTdc2wmy5HFoo2kYgYyPFw10x/MfYzSFnJd+bQnFIjeRoOFEkVbruKRLEXZ2x3TBDCp8xWLwSPwt
tS2/Sd6jQTWZcSO6MnoEtIb6I4ci0r5g7WrxZWuhJq0V7T6fh+6Ra4wFdQ4x7KGZYkVyvWkoR6CS
1xRiSIdUYB/L6HOsh4YgXqtsx97eQlw0UdSxdFsOD/1S18StRm1fuai/aqS+W9p430Q16s+Mt4pM
cvNcYyf/jSYP5o60Rh+7CPvIlzkY4yUPCKiDu8tnW7EkW7KKQohMaONq+bTd2f0SCBedDxH1p1l1
/9i2iz/rkewCHWKVQWvsXg0Oaxz7DL1qS4OiLgNpD/T/ywvbNog/aJJBDNSw2ND2yLqcq2H60aFv
vk1VqlCqTyQ5dzJpYihNgBi4X+zafsJwRbin6/9uKetSjw4UddgM+WSg5DpaB3uo2Ce3TaOyhNXH
nbla3JNwM7UQG+W8Y+4aZufr5zHqpyg5lA6embRHExKWbkl8CBUpPtCm5R3hSXuXdRk1BgE83kOK
FBK1dvQ+JY3X1qqG8C0khuzRQh3l99St0/0jaU0W3P5heKKEIkSppYdlWNrHqEzKe0rG4eny99qy
imM8KZpgCnxVWaRFyE+fB+MrBZfsMsDmgiAvjeYsC6uSyyTU6JM81iekiPmy083mpsm7w9DqHpuW
/WWorWOE29h/oNafcmR73WBVGGIGqKLRd0n/mLvLvu5V4zY2d+wIRQrz1Cx4AnEZbe8Mjb+g66pV
FV9U65C+iQUSOFgTQIjm8jrvh2taYSQEGe//u+2SwrkWR3Gfwy3sp+rBQqUpF6+MfL2Msb1ZDggu
7noZkgO5rY0ar/ii7WfefdRR4zcxxHz/AQYqVK6B9Bww0jpmTBmcHQ3rMFMexqK6sXv+fBli04j/
QMjhLSujlLUNZlEaFsgcfEk825lvtIrvS2tS1FE3twzvIa7roFyry76NuG0SjcTS9nqf3WrTeMAg
AcVyNg0MZA5crAm0i+Tx8y3F4FKjZoCYm32SmY/Nkv+sSk3VP7BxXWPsCMc8PZAp2qA6MlHgdN8p
z8PECs1oXw2aN2E6XWq/a+kc/oMvdQQphVK7SyMUUQBpVqHbFkj+U3+EcEuG/19G2mIQYnUuQcHO
gd7h70vjkbuJNZZmieUgKExx0BVFmGmm9SCE87MFbcar+67xelp8aiBE5fW5tngZH577jJLd5V+y
aZ2r4VNUDm3j7HYK4mqSFDb8hSF2eSw8rXC9GISrzFJBbRrnEZT0RZ14ykVjAUqvH3vxpai+XV7K
1m13reYjjwRncS2xnZpMb5R92wxJHDaZtfxKTJp6upWDreaQ+EBEjr7MlruHMWnju8y2IXwnyPBE
48pVBa6zpa5ZF4SADTxM6jqRW4sMC9OSSVEWYSKcO2jH3BmRqfhwKggpYBVLWuFGBcuhaRH0afsk
RK+I72dHXVqFFK1IVU2ak1ZFmE7Gr8aKrpyBYTLlkCvO3SaOiV3C0w8qvXLhcMrMZhIGditn2TVj
Avri+c6yF8Wh29wxy0A/nANGOp5wT82jm9q21WeB5bCs2pPIavw2E5ZCm3kTBTdPhzGGQRKyC071
bHEjtFWH0Wx7VQ/WbPF62c7X33mSwK6fxUbR3WG6i1kmcsxazClOiqkIY8bD0pp3k4uHdm7eWHS6
0rpJsW2bX+cP3O9a4pGrwltV0s3DUoRzND00SeyXrvatNWNFtD9zRFgVSpLry7MDDViZYeqQgc51
oxdhY4Gzz6wDmaswWVJ0t7f/4OigIQHRC2VWHS12p4ZgxtXIcwaoWGumrw6rJtTi8kTV+3NuCa5j
ggACFjXkMjAT+xSmTIbMLCPKw6SBmoDplt8QsFUgZ2ESc4KOQSSfR0qeLYVj8zByszfB9SuN4WXP
ApmJ9F9Ne3iy9KH28zoZvctWuGUWLvysg5cZrE1md1q414AyYBahZT2VeKkdoC1I0+AyyHmcXK3C
xSstM9aPJednXdklxEnsIiyuUDo1vxbBKpcfv+LyvnxS0zrPP9kJnJyr1XVu4pZLirBv52fN4Td9
pxL+2LTzPyuSCxHNTNGoqWNFvZZ+lLrzQQY9Duysvlm0WpXenvelnO6fLcXcqiJd4qZA64J8ARmp
SXaIimvbchq6dyIJ0JED0d/6/iPzBrzPqAh2G1ZCIZtjoP0UWSlGBZ2egRHjziAePcC1CyN0tfEb
icdrs24/X7aTjU0FDDjQuCqg1C67xLqf2EKm1el25btViYex1NCUEsU3ZqepOtO2jJJiDJFN4IFx
b5CfPtvI6qM8h//Qr02/9Uy81fxu35oD8VHfqQrr50Vb5No6eoBtsBWoc5YrTsOUCeYCrgvaN6hK
5O1j66KV/jct1EdX5pyEfb9bXAxDVwkubW7sEbZ0neRltjYPA3uG55qhlRGVdWBzCwOfVK9r5+nb
us6VEoESBl4R5UblibRNMuoGPEo4oKceYpq7VfbI9CpfpVK6vac22E5kfa9Hq/ypXepzO8cuiZA9
/Xt0kPG5fIIy6q4MLSiNoycaYW6v7OZdj5sUunEr+wO7+p+jWBrFmZ5nOmBX2qsBAcrhc3wHHRAw
ulCCUtzRz0PDegX8A7aezSOwsm7bZDbdItSq/nFi33NzhGLuE7VuCFoZBgxppbGleHE+bx3CR0Ta
a4P3yHTTkMWyYmEOFfxYiRVixEjQ+gSh4bB28uqBeBk/J+Hlk7/hscHewjUKSb/DHPki5RQ2NzWR
lTj5qe+YNzGUnS8jbLgw/OMuc8A/wBO6TDN0MQzMivq0DBdMvhAJlH0+TUKRNG5i2OsDCWgHzlmh
S8uL0Rwx0Tks4D/oQdOEl84KjC23xZCI/AdkPetH9pB3hNuGARD3pX5NfO6zDxL2EH2HvMK1ffUP
du0ITMqxphzVSG5g16CX7iX1VZG/2ERxP9kyNuRVtmFb5jodTs61a83p6JD/NrZxV/1YJftNgpFL
hl89c/ApYtVTxTnHgYJ0iTkv4H/CGqh8sQNbmQ79MP/LvOvHZc/vR8jnQz6pC7u3Al2e8ewRxaHa
snEwC0AZccAAdOSLC+2nmnM0zYa9zQ72gGFBGNx2+XNt+Hlwa/5ASH4+ayYUOYYUF1Yz676XVhk/
QALLPAh3ZEFSx2ZwGW/9/JIjZGC+Ic3HqT0nmw41ONKJBTy4Ec+NvjE8+nf00M91OMfJ/jLYOZkW
X21t/UMMJWASyVmkmeJUdwMusp31TN4tf53Pk36qbiD85Dhh9ozGir0qcm6lXiASWUBD7gPvJIUY
bbSyKK86ZAlxKr66Wl75Q1OK2zxth3uuJ9Ntj5pPMBdjBo49Ne7yycRABpcVrwUX5H0cBf4m7lCT
yarRfsVgUIxD7kXi5RDHRCWRJw/TYEeKqHFuCacXCiljdFxuc71dLxT9FPtOaWkh5pEiLBKRHqKq
UbUWnru+Fc+F53ZBUzq7jFVVMia4Q/Fwnf7uG5PGMHSRTocEr/yKWLGVYYDabDgURSIkbnKw6HvE
xHrGVTayrfHOHep5n0Z541nYZa+38PJYmpXjGUPv7mIHJU2m9e7LUiuvhlt+BL8EbBC8P7nsTJQF
fKWxGDrkVfQhNkO6T6+bg/sc3RpP3Y4wb9VHmg+odf79QUDWinojGCEGSG5S6WCyczTk87wMnS/x
M+SYguylO5C7yTf8KbRu5oOqyWPDdR0DysLeJmmsdDYQntHk8llzsh+L3T5fXtS5AeFUr02wK6UO
zlmKNG5q5EvkINJoqNxqZe4740tpK9UFzs/FGmbwjge2OMOI0PVnHEVPQ9jU0WZsXf0OgTk8dWH8
8NPgjR8QkRsDdP5hOoxzkwaqHdwwFZSJMaUJlUR8NogGnQITigc/w27qMC28ZvCMoN63n7R7zLD4
svjzLf1Z7tVdMuerhWM2VxIacmOU5aRNpXlHO7OxqxCc4cRravGpxfU0qOLu3hFtr4gGm2jERCUB
xRLccyRXmZNejy3LrUKdQIcxYg/CYOA/p4ciKnaXrUUFtRrs0WfEpPSun8uoCiEt4mvVVVRjiEX5
aPNPl3HWr3Ia4LCBR0uSvlpmlLUzl1gSulT2ycrNntK7bmw/LsOcn69TmHW5R8upeVvYpAGMK4pb
yuPD1FCV6W9sGbp/18sZSurnD+YObcSQQBUoHBm7Whz6vRijW4wove37XGEI51cWBIMjKOnrDFmU
abYYeEgi4hVV/zKZBqjvdIbidGfeRgzDEfP6C0sqRbq6sY+OieADrqxj4Y9Up0iTuOW81nnIRL1P
rPi2FCqIzW08gpACq3AJ1Sc+oxzoaJnfN3ModEPzcIO5YcL+W5rQWhY8ApNOVMJja6LNgvpwVaPt
2h3vaJt/dXmheHBULUr6YO0k8Mxijzw0B4yeqcr0CXPDCn/S5pc8qhRdNudJIxZlg6/qoPqCl0fJ
KXFr0OLawkdy3PYapXFvzuoDWr1uUpFAUbP99ddnC3AMXAqo5q5Zw+nZMvtsYAQVrBDvRw/dgMG1
WRdehthe0R+IdXuPji/yDjDyEnBRCYOsveN4TWf5GoWXJ3tLV1UDNz/W0YLk/ePaHJsQTENBACnn
9DTkedA6XxhRGN/mYTrCkS4ThSi6rJiwqgqiepjMdRNn9PPljVNByIkMWK0YJGXwEK/3N3k673lK
DpchNjz4cWVdfpBgST1P6LeBafcL9HTZ8os47A0vO4p7+dZXQTER+unrf6BDn9pAFeegOpVxHWaF
+dLrzo1NjUdtEg8U6rp/v6RjKMncKt7nxTxEoD5ncR8UuJ34WbxMu2rqVCQ41aokW9MXKytBlcdZ
nemyZ719r/d42O5LNKIsNP15eWEqNMniZg4lxyXDHtq0gKrF7FqeZfciHEor9coJNcvLeFu2QYiB
BBrx8Jxnkaaa0/d9UocoEoggq/DEMjmc7DIz1cPLUOdcfbjyY6z1KBz5iLgeJrdANSXEmAIIhUWw
CjBWTK9pBfP0EennjFbXwwgHuMtIEweNGf81yXD9DbhEM4r67DnpYzIbjS0LzkI65rvR5vvFGe+j
AnrSlxe7ta+WwVwUOZB2nj2ezgvpKYcsSjj1UDceNCg5TTYkpiDG/N8BSZtqRovb1KyoQz5WJmSt
IaOqd70vRqtUIK2GLiWC/+ratGxQ8C05s2gGpwFdh9fhCOEqI37MHVwrWzswpitR//3EbDyA6K6O
ApUDeiM6DE+NpXc56yy6iFD8glrIYR1BFx2Sr1A+C+K9qva6UVc5RZNcV99XSwuRPoGKfT14FPKN
SQAdu2vrdR1jXeygRv73isLSCiUf1hROSTkD5tpbr2FKAv/k+pCnvK52WsCe/9pMkJaBfojM0EJx
VFqgFTeNqdVEhFR/KXjju8UNJnUqLGTD6F2C6ocJjpttQ9Pp9JuNTTxNWUWxi1X/UA2YTDixuwHq
G5fXct7xip07xpGc5OBggvNCrfVrkb2JvUuhDPkJ/YnP5M58z1yf77WrDJMOXDy4/JM1Ouh8w02d
rtt5usbZyhZbWFij7oqwEoe5aMM8UUTSrauyi9uDgQZ2VNLPRjgzLUFxQ7dFiKbTAO+cYD6+QJB8
ib3v2p145S9zvft/3NDXy4F0xE9gzdPFdXZnabxgIlzFF5qHySshPgQNhMfiWlVV3ChhQcX3aIlS
Yg8zohi1ASz9ejV+49uKZYdTmFyrhB1WXyEvi9ooAKw8FvQRSneioUkKziI4YxjnGwTDwZeP2a/L
Rrlx4YMKDL4VKhzoRJPtAoEgydwUxY0itRvo/jejF+n17I1z/X2shu8TSV7hp2+QPASXkbdOHZj3
69w+YJ+xS7UKMvIzuBGhE5O7emZPYmKFh8afWAG0EQDwz69ibSA42WcUBq2eyyprJyxRh750WnUI
arXl3jHW6T5bbIioxWMdXl6dAlQmMhij2/RGAlBcON8w2WVXEpJ7U8/vpyTbY7bC31L34VtA0WB4
hFvZKLI6ASSmJ6dkkPgEN/3dxoCckTTPrd3+bbPnCgOOEIXKCJTo5GBqWX0leLQgPxizuzRyfGZ1
N8ycdv9g945gpAPddnPXjwQw+eLcGE1/bZnTa+eQ234Qd4WWKeA2steTVUln2gEtktm1Dn1U2u65
pgWm9jRRy8MoAAXSptH/S8vBJXjJkq5NxE6q1BkMJCMLRmNElIpbt4m0XVpn3dfLe6iAkiu/Tcb1
SB+xqAS9CJloDkTD5I9CpVWpgpGcVN21kFpMsSKaRn6sj6k3ZNWD1hSKA3X2jdAwYqAFwV5bVlEJ
Xn/HURYODg102IZWhHGRIKA8zrrptcVt+df8fQlHSm/anPZxwlec6HOSws6/DMqZFqs9nTh2YKD5
F6q8kNrAw5RkBWXuoG7TDE1YLI/1FQni3eQJ6vP5PrtflYLGg60kcp3FyN+YoDxTl+Im8TuuHe1f
YdGuLxZgJpD60hwv3eUhCdsrsBBStYjbWeiCP9dRp4cggoO0W6Z3YIiXJfI+aUPtkDLPfOsXv2w9
crscotv6V1btnASUC5VO7SYqxEvgAUEvPetoLpJsgPBTjpl5eo6hLC25Yk6nynFW1qD08Qz9CGT9
EUcb2UQYRVhD5zdkxvWIKYwpGIxp4Wui9gQIHknTBBk0RerSUcSx89f2dVPXKeoWI/r66HCKLOoU
pOkZm7pSO5rIY9DczUNMunmlb821WiBsczuP8CQvXBYiJ9WctSHG63pOXPsLnxVrOvMe0pIkz9uR
ZGaNngKiSA8Jga7gZDjXg6Z6xDkLxysO3jcJMpxVGHL9+6OP1hu4M1cTPlpvYmQNp1eWMwS99nWe
85AbrsJXnW8cplkwC8wINIpCqEo63yC5j40jGli/gExQz3d1NCny+fMFQThgJVHrYKXhIVVakDvo
VjlUVhvqAoJH5pe5u4u6J5A+vCX7cTmQbEKBEIYVIU1EX+/p3tXCbS2SszZsx+xrN39bKF5onWTX
L9ZV7qqeSM8tArr12DQIAlG4etnIk1xLKjfN+nCGw9Dpi1M/Fc7nyys6jyXAwBHCkxZZGX3S9yn6
mPPZLfqwiREds8OCuULNz6T6azVivFPiVXQt2FCwSuVntbVs5JRt1YdRCr/bV9dGl31za/f58nLW
n3vqkU5hVnM8MW6t0Sr0XoSpXV4T/g4pS48uP4YKTJjKCqr6l1DVZjd80SmmZBRi0FrGJmBaOQh8
U+C8pTGm9RW/+FXsExAylfpoG2aIzUQBB2oKEHCRU88xy6uldDlGlXWl62XlGDTQSfYmiz4Us3UY
C6UQ66YpgniPRymQFc4MH+XfIZ6qrgvzLIm9BfOtCO5gTrfcpsnyKIT+UaHlXNRPupV+brqPhf1y
mm/ggT/EuqXUKj6PO9jxo18jJSZTw9YGyRa/hvDdpBsYf/x1JNSPxvG+mJPn1ILETEtCCEsNoLvH
BvU4ruCDuO/ICCHRyeujJLRzEzPmOo+Xze6yFW5+H/SOmNATQSOBTJJKOuE4sdN3YVm6YVJXIdFA
ANM0vKMYvpbU+8twW0aPDi5Qch0H1QbZxxr2WGgcM6LDhQ0YRo0ig4byYdsfxPRoVxghhBl+LH29
DHpeC8aJRusH7AG9H1DhXjfh6KjljDSVS5cuhJqBX4lP0D/0UDINTc2FqFXnc4EJuZoedNmbAnnL
GI+RpeIRjYheOZCICVmT+sK+d8GYKW2xm+bv8Zj7edEHC16VYpSGa/5d02Iv79KbKP0KJWrFl/4/
dsGxILCpg8sjZ3essKMI5wWfOhqu0zb2iBV7Zv082d1tBpaSzgXkR+ado6KZr4uUPR2+OSjmuObi
VVDKgBpi4RpdWgC29g2UQVoL075my4/n/sBF6Wtc1aqyFSpAXbNXwqEOgqP0wVlH60xA1S0seYuZ
kyMV7LqzbQNU13nwk5naCrs+zx1gYUeA0nfGSPEIQ76xxJZM5DYRmvuQjoT4l81py5pcZOYmalkg
78pU76ZvbZcTuwsHg/lkuW1G289Vb+Dn5WmcFlTLkHutd3m8KZyeFmO2U3txgVKL2dec1itp6dN0
13VfDfbVnTEkLr2ixhc0Bvb0lzPRwCKfLi90y2KOfoLcA5TnaZEuPcihQ1J6UIj0S6rj3IzeROk+
Q79HbMeKL7gNiSdyWMtGNx0deDJgkHcXuvwOzA0fM1F2btQdmp7s01bftdrH5TVumAzYZODR2+ZW
X13WmkvV2FoX4lEWg0Fsai0vYmy4osS0FfNxqi0kMxhLgdqFdBZIXhbEHBGBefNDq83D0r6mfPYm
58OYBfoFEyTvsRf1j3XFAo3/HJdvlxeq/AXy4Sg6O+vKGmPw9sa+dW6oG5a75VDdzGi4vtaMK/Wg
xo2wdrJoyYZn8HmaiAOy0tFJqtd3hV7j5lDuBlJfc2dWUCzIhsM5wqP6mgYcRZhyrkddTMgZq1mz
0btooiM+C1zj06jFfiueS2aHWRy9k0wE+YD5t6BhIAeFTgfz69RFc/bDlFEvMfqHaKw9l5uYAluB
YjU/O+uAmIGFRbZcW8UCmTgatDa7itv7MbNvmlELnUH3WmgzOskQQMXEL6Doq/iGG67nZIGSD3cH
2s0tqEVhu5sCXgVV0AvPLjFQjX7BoB7iN34PyTXuGz8UyOclEBAHETrQFcG21CxGJP6kwqc0pzrz
rC7zRENfG4ceGguTtscG84Srl8ExcEXM8CA5CsUJ2lw6wSsWivomAWX+9NvmEXHTWmt6VJVmdNA3
3ig+OFGxTDb8Dzoy/qCs7uLIgjr0r9vEwTKjEt3VSUri62gZRWCP7uc6iT+ZXf2gUUc5j3YjQUUq
gIWBTgumpiNZrt7l9VSzqQ9ZZjzGgqZ+WdjXpBCBbkePFZkCwxG7gvHrPp3+wc4eY0tGVeda3mb1
3Ica+V7Ft9x6NlTExY2Ec62rMxvfDYV2+WJat6tojbXgYKbt5EVICea234lZC5q+2mNynW+4xQ7V
B4XZbnj3k8+5GtXR58Srp3Dauu1/t78YuNMZw+HywVCZ5eqSjhA0MNMcHT1KIVpkMY3MjHZZISDd
1TWK14OthOBkLVIEMesGxPoEpokB2Y3pWWje4zmmrlsfKd7kd/yR3YAY+nh5edtR4+hASFEjJZOu
lwmOHWjk/S491Pt0p2HSO0n8ZbcOeldJeas2VIoZqWmJrOoBqBNxYIXz1Aqwfar4XbGwrRN3dNIt
6cRFIirbaUJAboflx2i1h7jBfJJp8alVfnIW99Z1l6+22T/UeqGIU+cNfCsLey1hY2M3xGGGMS9Y
uX5KK1ySYAkwrzWw4kMOugODE59fdY84OzdQie1uf00KDv1aIMIFRNrcJF3meHE6FG+4t05AW79m
V+8wzm5A31HmgapSc0VKd966ta72D+jvG9HREZmaaG7bBaBzdzvyxRswkr3rh6AeicfGlzp5EWAL
WgN0A0HEAGdbUe7btKgjfMm/gVDUGu266JEYB8NGqZmLoGu+XDaozdzjCMU8dQSULhqBuSBymMN1
15VP8GphU9bXppgUPmfTqx1BSaHQIBr0t+sBXs3MH7qCfmajqmtr29scYUiBkJR5mhOB5RQ9CuZT
kMVBunOfRTDN3gIpsLfGz4SnIt5tr2xtVkRxEc3Cko9r095ddBcrm2wzxBPzodfit8vfSQUhOTQH
DxBOZQEir7tDOTFoaTdjGVwGOaerwObXJmusRF91QaSFaNUw29piAmX2Zr8yg/I+vqn2UZB963vP
1PafrT075EHlx5Vn1P/A4rF/v9VbVpUIKewNjY7CjoFsoox25YyccH4Ep1+VjG550KO8Qe4Rq0lW
OyZB3lClqJ2YmD0GduajkRu3mD72NBB7t9A8GMZ0jyYX1UvSauNSNeM4YbIl+3QnzBUkDTKKgntO
aAx+64NG3QVrN5BTYlbIeOhtxbae81fWr/onS7OlfeVopjLrGqDG6Oy4XkFRsNmhEeoThqKiB0sv
g4pwP3WmBdfl+FpLVJM1tvOo/6SJtpRtOBg7VBctPmzGa2/Sf6b9c0+pZzlfhYDq4Nj7EVG+fqpA
JVumAzNLxkaAEtQ77P5TqaNpdB5jbyZLyHArH8ruVyxQTkzZjcung+D9FSmcjwpXPmNKg6KOr/Jy
vIeM0ztUmlUi65vO6vi7SGe6KzD2D0MD4OExXTMKReMXeyfokKJgzHQZtDUmx6hIYeu/eckApVBK
WlBu4loHZi4wz97uvJxCp2LQdxBG02bMPyKGKpJuG/2fNFqOMWmNGesFMAvM+EWtML1GvPTN7Nbx
yC7qPC0wxlDhybb8JbFWLSiQZ88Fe+As7ZkmwMyuMIFgnUzrBKTAiKt5b+zygOG6uVO9OG6mDEeg
csqQVK2dLhVA4zIQUPf1l9ccs4CgNTLvcRfiL6qO763ofQwo5QgMjH/MPjBwB6q0YNTbQ0oh3lDN
0DkUL5d3dNNw/mzo77UfpUORlTUujQFF0btrQWYe9/aUBJNh+24/eKWpOh6KL/g7KTwC5GIZ07zE
ZkZI71rjTWP/5JJwvHuSM06zOcn5apftjuzx0RoMICt9O/dog3Q2DwrLm1RvnapVSb4YRTt7nHNg
GvG4S0TuxZFKI1kFIXlb1uZmXjF8KQHiBURPo+z9silsetYjU5A8a6anFXoqkCVERepx9jLb32YO
ZmSJamD5lCTvvak6zyrrW//+yBhiIxJkSrFtfd7ejAvGenTz4+TGfsKEb+Q4W6WKIrx53Tk2D8lV
ju5ARi6wzHUiLzq6+PM6UixNPbrroZFSBvPnxYLzUrno7bjwZ39/d7kfLZbQPhX5apcjamIf8469
rZOaZhEwT+t+N85jGqISddNLH6FKviTHeXMx2mv10qvCTg0PuY+ja/NjnX/FbsbD3CoOoMJQTSku
jG7VJQvFBscCaQhpvaFaVLnPtodEozI6G8CEllNzEfdZzle3pVf3Q/95WO719D4XN/WU7evJhQjZ
rcEzb4pfI+eNcu63C4pX02OlPV8+NOfaBGsWhmL9//4SyYSp3eeCcvyS4b340V8ve3tvHNgvzcsx
A8n1B2tvh7Gve+6VnQdqxvRvzsZZ5Kd4SEcTH0p1Mg9xmfW5r23gjwSjJhuq3bVDcyi0Bhy+WP9l
YwbEvegwNaSvJ8vLYxcv7mY0eFyLIcw/pUhQYxsVr4jcM47bANeGW7Md2C4xoOnALM0ItHEZbpaJ
Y+pCSYu3qDKN72XJVTJom98UBJh1hAX0LGTyPp9HOmUD7CZngR4jnZ3fyma+tXKVrP2mgR4BSZ8s
KXlsli6AqvFmHC3Pdf5aSm41iiMEycd00MCxUwcfxeUPWtkf1mf8LHtx89mPSeOVZf9oxK5/2RQ3
6ylHqLKD6Vp0kNa49Ye6Hi7QRHL6IAsKEbYBT3bWvtxX5l4p/7Se5jP7+x/OvqzLbRzJ+q/MqXf2
x53EnOl+oCgpyUync/H+wuPyQhLcAILg9uvnytNdpUQlxK/0aNkGCCAiAARu3PvnUFVoez9Ls/R7
dCqbnwH97Ng4frrPVYOqKjnsrPo5a8AJgpf9QH7LcEm/POYNm1FjDW8DF2kH9M4bZHLXN/7Y7Cq7
3iOdtdHTa3mb88k9xdmz6O11c1V2DnoK29vZc4AVuJub33+N5v99m/87/9E9/N+0iX/9D/78rWML
3rWLQfnjv96yH+3z0P/4Mbz5yv7n9F//+Kcv/+O/3pTf+k50Pwf1X734T2j/3/3HX4evL/6wb4dy
WB7lj355+iFkPfzqAF96+pf/v3/5Xz9+tfJuYT/++du3TrbDqbW87Nrf/v1Xyfd//gaS47OFPbX/
77+8/9rg/30ofwzt1+Yv/+PHVzH88zfg/f7hQvIFFXMoMgAXLKxg+vF/f2P/AyKR/i/4HAHvCc4s
bdcPBXp0/uEAXeACWwdWEPCgwQdFJ09/Ff4DvOHgQsTegZoFoLrs3/4z8hdr9Oea/Vcrm4cOBQXi
n7+9jCYG+CvAEO/45un3M4NAn0u31t2c9gHZMWh1GcsWNuulzf3ZtGJrc+lbfc3qKbV8/ga4mdip
qm8GzzeShLrmTy599uUMnOZZZ7RzOtBgjUpuPfGwelsKt96ISLoOlDPHibgYpKp0Ss3FgcC9hBZA
17yt8Wp2OLOSf6/F+dy/dP8/J0hJlxNmVOFkF1OK7feOWDXEKB1xM+b8uZznjT5eHwQA3i9nKfQF
HmwkBiFxPzq4g20AWuiEkM1ujY15et2EUBj6sgsg0hyTY7NNu6UOIlr5JOJltXU30Q1AOc93IwNF
r9cA19O5DAgeP4xlF5gHkJmT+PI66AZwWp8zS1qypfSz1ZfpYhopygn3rrGFwD195Z/7y3+WGFD3
l01PVTnOGURg0truTPtmxFsdML/AczsPQTOVuNQ1UNPaNYXdblFn6EZz+v1sNHO40rldZpk267R3
FveBE/vn5Yk6rehro1E82rYbZMoaR6YWKfLvBoLxLsTN+9j6jShSewqR0KaifwBJUrmVndSsv3pG
HshIy6XKhnRlwWPHhu+8W1EhZXnPl8ekmS41/WfXHAiHPBBpXmbLeISAxVRAk8iqvl/VPlHCFBn6
DBgRJtN2wKEWRSKSBp8uN62ZGqIEKEtaskVpikw5YPh+NACo8WgXg7en/rLFyqWZHhWvtLByHhc8
F6Y9tCwfqbVkN2Htbil5vR4BUQ360lbz2h0K0+hkGgj/OWP8jsPRO8KGXbMGG/uExmhDJTwhtwyq
hhwjCKDt3sUhm63IAL/BhzFEdgPFNfWOobpwh4fF6uvlhdFMWqjErALIBp+ZsFlrXL12x9upb2Mc
LujG+7WufSVghXLsaUMKmTrcBKxr6PgRyihbx3+NWf2F5mQZehtWO6Tcs9+0hvN2tJ0xquVWrYVy
0v8jKIanYZ1FKL/OrHrJ3CGVfCExStBc0NhVgEt5+37pj6wfHpyefRV4JmsD4/06mUnYsRuDbuHh
dSahxDFWydAr7RYhMiBvoGbc3/jUOQCD8kDX6WcPraZYsi6+bAy6zpQAUA5+12YVCixdU7A9s0GB
Ahbau75t7rKp9yIuE9zD2uPl3k6e80qIVlHps7k6gfDEkNoLA+g1lymg2d+WgtySkH2dAElbhP3s
MjzxXO5QZ4vKIaYE/NzPJ2dIqyBkzRFPZ83DDJhluzF9mvYDJURMS5hNAlwMaem3EIqb/D7yafH3
6B/+MMVACQ61QYIKb0xDajaE33qD5ccVW4zPchrCw+UJ0sQ49YFr8hkXoYsNIGDtR5ZPH9uKgByk
aiJAkfaX+9BN0un3M4/q56oaDQaPYs30LmxZShf/2ilSnGWSE+0ZC4eUjMVdcRJKs43d0uQbBquJ
NiohOSqxW7QPO3XBpRfhIPR5kvS+97txw0B1HSi7ZAFgMc6QMFACos03k2UZB262zm1uD1t0Orrp
V3xAWlk9DzQXKekhigDoeVftLi+s5uNVolLPpjNCh92nXNzV1VMlQIBdbj0NaSzTV4y/BY2iXbRG
n3pcHOtlSWyXxWtfvMuNJrnu+5WdcMZt2KBs7dOuCWhUm+7ngQF+nTkfL7evG8Lp9zPDNwu7X5p+
6NNZGm9L2t3RENSSPgo8+/r9dV2cluasCzfP82INlj5t2PfWbg9rLaJ1fb/wLQIC3RgU5x2Al3Yr
Y+5TaYq9keX71sBNYWzu8naLck5joL7iwx1j3eSUGENA1rfeVN56fCuZrbNQZXvzClYtEMkd0i73
Ujbxh8YniKbOBqBS9+WK967BACanuuxTq/J2yERFebdl/rovV7y2JGa2Wn4L8++qt03XfFggZDN6
7sa5U/PlnrJxsX6ZjS5nMM3CDfYQGOFHWchqf9kqda0rvsts2y+Q9+5TEGjuOnONJbVvLjetsUeV
gmNElr5v2qpP18J5W1Dr0FMrjERDaESC9eflTnTfrzguCHnrwfER2CzH+VIs3SPt+sPlpjXr6p1+
P3PYbso6vwpzGHuLEsAR1Ir+U2lsHL11jZ/Gc9Y4g1aNCE/zbqz3JUhfc7w/IPdx5aoqfhqKIG9z
hnCGT//O2zKIwJb27fK06GZccdQFeBoqna5P6YAzVDj7vwtWxJfb1s2K4qWhmwclr6lIIYR+HAJr
v8zt7bpusY6ddotXDrUqdYQvGIii3RrTEjhPWe7dTYFx07H5uehnlL2zDbpCzSjURygWGtaMR6gB
m0nHzaiazNrasW4k9ODSsN/g1dasg6t4rmGzUtQo4kgzaf0czeXjVH++vAoax3WVzZbk1cJmgVUQ
zF8iwsDGJn36VLbj27KvNhxA9/mK44IW1RzmwYIDtMWt6dXPyyiui5gqpca0EpeSBucRv4C82NyD
fafZVNw8Te8rNuSexnPmuB2d1wYAN56WxkNT3vBhiun4fq4/8PlL5Qwbh03d7CgO3BDPyiHEhqCf
r21ERrz6oTLpw+X11TWueDAOslL4EoFtqbu9Hd54/daVXNey4r+CrEZFerTsTyz2eB3V3uPlb1Zw
A3/csFRMOOPtIrsl42nYTrsZxXa40T1A0xngjCKMmNHssuAAvorGeWYoSOPTisqtILKbbmM703i1
Sm5ijo6Z+/Mk0jpw573dj7n8wiQm8wNI9oP3l4ep6UTlhZu6HvrleLpMx9Iwo5KMj8HiPnsVCk8v
d6DxbUeJGqTnQ+BTrNDaM8ARLHi2FZm5EfEwiy93oRmDiq8FEWc4M0J42pc89nq5G3HbGOVWokDX
vBI4KoGYOtghT03+Y+hSb3o/5j8uf7luck5dnvk2kLkCOqr4clc0d9ytbpzQABHAEof1lW8Ezslz
zrpwwf3rtV3QpwN3g0guZECx1lbJusb91DospJynTpQ4KppkbpJclvZu5OV4vDw7uolXwgZy8SRz
yWnizRESWD8oClyhbHC5cd2nK5HDsMd5KjpMvemRvVt3h8H4e9D8PyKHo5zPKxoMoEdE5Bha71hY
3b1XLRu3Cs2UqMX6lXD8CbVhPEUOPerWz57owVX9cNWU2IqrWlMuA8h88lRMdjw6/bG17d3lpjWG
bis7PMDxuWOWmJJyfM+BE4JiZQeckBnIjQ50E6M4qSkREpnj8TTL8h3h1m7ib5ZgqyJQYywqcwt3
27oaFhgLODMh3lzdzUJuJBp0TZ9+P/PPkk68pb6DD+et8xQ0vgnVEDlf1/qvze289R4MlgapYC8r
dXekrEQcNI4XX15V3aQrhwarWibogrgIvK51v9BwvzjmO0GmDWPXnJ5VdEkwi2LNJXKcgFYF4U6a
hv37MlsOi8ClS76ba9+Cr4Gz3t3Yq3RrocSEfs2KSrYNHNcHfMcVv3N72DKh0+35lWOcig6qMr5w
YKxwes6dD+3Q9BHe796jPPCdM2VfrFJ8geS9sSvKK1Or1ulDzpaeS8vw+7DkadezNB/LtN6cJ403
/yp4OWt6oad3YBdNW7l5LIz6xlzNW7c3D6T0N2o7NKalotGaviSWrCwEDPvNELgo/mujrDEOVxnu
L5Dq2QCQw5YBzXGVGaaagN4kGJq3Np7WIovahntdSPr1inTWSW8FPHMaxlPfqoJoMcMYW44FQK/c
GIVuGZT90ZXrPAcFzJWTEZVlXRJ01j2l4DMxeL3h4hqXUNnukK6p7HHFDs/nxrTjKct5CSU0Ntkb
PqdbaGWzlM1ig2AdB1Bc0HaQFYk4AOKleL680JrPV2scjQxl+SuFpa4E5Qml9Xbg40Zo1cy+qeyW
Gbjr8oVQBO7ZOWZ5GnQQlDEj29oiitbMjKnsmXhyJxMdELsFeHCQvNlPwonBRrm/PDW65k/jOjPP
2bBAr242fTp5osZ7pVsVoJ7pS1Riiy1We930n/o+64OWBfWyemHpstT5O9Yu462A7sqPyyPQtX76
/az10M5IU1DOU1b531B8/Wj49pVbgalsbcs6+La0asQfn/zOyvBu7Otlw+R13634bVmAcGnyYJTT
7P+oIFjAbLlV9adrW9nCzFH6netjVRlv/GY/T2VW7lH6LNaNe7HObBR/heoWeOYJopo9tzcyZB+X
Ojx2wvh4zZoCJfhyTUtIFi+AjvMUL0b3q+elYEjfSAC97rC4OLxsunN4nQNVjQt909x6ix13toz7
PEzluHWpeP3E8hdilwLsfkbG+j4Fg2LF71dQL/GbyWpZFq12C0WFOs9DO85naswbozp9/V/PFaBl
fjkq18p8VEtjPZAUABkpDw9gxojXEbM3DIlwzY+S0I2Q97pxueqjMzfyQTq9yVODF7d9wd+O5O9R
8PznzgTM6MthyJyhRhBqgWk58Z8T6URMe7CtXTaq120WUhcvGzco7YdRnB4jA28HxwC9XucmjkO3
mEV1pqVGIuhBE7sfeNpwoObX4Jb1JAr96XeIRl+VfUVJ9MsxUMeem5EhDZgtPaVRs5ZDUvgh37j7
6aZIiUnjKhZUMUpchysXtaMziwKIZASjc9VGDMKzl5+fCcgsQ6WFp4soHgzef0VlxNbRWmOWKtTL
pHVRtAy2Az3aG7vK3wWFs3EM1TSt4rx8YET5gAerNARD3ACjsYXzdNkodU0r4Wgw1pJVa8tT71So
gz/ek+m6NAG4g1/Odgv9U8foVxw9zTYq/C+0/VlfO92h4qqC5TWtAly1Rdt8Qv5nD3nQD5fnRONH
KoKLyLZeDQt0QZ0zJ044OOAz8tKh58/rIveX+9DN++n3s1ND7TYzcI0B+rDzh7Kd3rZttfEOo9SG
/xHFQsVJa1eIbizhRVJksWEviRQFzKaOeVm8N8r5ebJYOjLrefIyZD+cLajgrxTNK7tAqLgvznFu
u54SFKU/JyNz9+1YhADRZiiHpC2Nfbwh3LR2I3f+HN4D638gNBORD6l1R8y3q0f3TUm+9LWInWG9
N0q8iLUirtf2u9WJO9NZP4dLcGPX064jkEdj4rgs6y3oHQ+XV0WzjanwL3cGAeDUIvdESwnKzQAD
ubOmz3Ygoto19hPdOL7o+lGOLyXqenvrdCEgQb0DF2QsWui7tOGbqjdQtU39PCoNP748KE1QVSHA
ch2sNg+wXy6mGbdNgLpe82EQ+XURREUA12E/+siiszSs5AdSW4/2uBWcNI6oYr+MaXGmIYOPE5RA
9GX/rqHue0OGsUG2EtO6LhQ/nEVdjY48+XpmFtFUkIROZiyJ/TDUW1kEja+rrBTCriqL9PD1YS6P
JzGHGlJal9dW17TicV0pwmAekIn112oPlvT70dsqDteZjbJXzqsYKLUq3JpGSGCC6uzt1M5xQfMN
H9B9uuIDA/ghS7Li013kDRxL7sO/KbP1RwBUYV/GMBQsDHEa7Xn/0AtjR9h0j9qtjYyg5stV4FfI
FseGshZPHWm+L1zzbvWrjfOVxhx9ZcvsQATurCMoeuos/DLW3U1RePfhTN91nfvhsslo1tU/dX22
8wyzDe7l0+42iuzolD2PXFbczGuwccbSDeHU71n7ngfmVlr1SMshjh9QMjd8ycQ0RGHbmI9hZf69
kvg/F/m0Omf9WJmHmizwsqeFaJNplPe+yzZuM7opUjbQxuHrgDoiEEJy5y7MOahkvPdO5m6Qbuns
R3Ha0ZtHh6yI/r7HTvJy4HWo8sA7XF5fze3PV/zWZbM/jIWNiMbku7Hj+3Eo9mPJj7MhPUgCLRvX
MN0kKf6LA4bllNRjqS/b5yXM31bMOdaNuYFm0DSv4r8KOXUFkB4cmJjqe9OIu3x2dsIznejyNGnM
1FMOvoG0aZhPMNOglLe5nJ+mcfqAa8Heb4b95S4066wiwQKjHrv2lPs25mIP5oa4Cbf4V0736ldO
Wp7ixBS1dYsBxcK0B/9k5I3zHfXsD0ZhPPZAkVuddZOzMh7y64CirgoKm7JhGipvQUIE7/JtLx+7
xrgRob3nXGwhjTWHIk9x6FZIT2Q5wir1vJvaN27oWH4JMhnn0/qJGCvUGTeZhHTWpXi4X9psNSVW
H7pVR+aXT8Ss33F/S9FP44Oe6uFV1Y6kxMEFJNOxWeWfBmRBVj68yR3j0crHK31EcfX8JCDlSVyw
6ESmyMpnGVVL820KmusSea4KHStro8jGTrA0g0DJlHtfvMnaUnTUuIeKF5vMjNZrASzg2nejFxmm
Xw0xsfN5Kw+m6UB9IMrMkQa5wN0WSqm7RdBdgGKly66tsR/1YYgj5tkgQ+BAxaw34KePWxcF7t7G
umpik4pxI7PtZgVzWSpcUEgA9NMPzlPo0hu6bnF4apxNBbtNTTH4iKrIWk/lUaxLYjXB7VDIPA4n
EkauXd3xwrouf+Eq0aqovWAFey3SOrXzxpVzComhjYXQTdVpgc5OAcD1OEZdh5iqAoQ1TrGmdl3t
IUb6xpmcYiOQa1ZbBb9lsyv8IZhZGvSghPXWnZWLw5Jv3Tp1zSvBqHUpCOJdoN5Q83YIZPMdlzRo
stD1+bKxavzAVaLRGoyDEXaYI9l6t0bT3Je0ubnctO7TlQiEdw/DazlBHr60Pjk5+WkX490CHsKN
XVr36cohI/cXieoZ7Ds+8cCd1oYgmmXFljSIpnUV2wZOQq9eTNqnYCZM8Yr2YJvG18sTo2taOV6A
g9BwECXwoNjhyGIQEe4EYAobVq+ZdhVrVpN2HSs80qe8mCEeAobfOXsaA+/9dR+v+KuA60C2ysDV
b1reW1l+BJrqw3VNn0Z07q+2bbdAZ/cpUqVRZYOKa/x7smF/XAhUjBkFNw5fQRSTVnhzug8GyNZg
HFswMN2CKk5KDEYAaJ7gRLZxRFHRj8EIPl6eE91qKv45942P4xTCCx2sSLTlzq6NfeVsWKImQjqK
i9YDX9t6yOGi4NIRbf0QluYt3lzf4jluY1F1A1C81DK7ah5sGDuec79XDsSzh+Kusv3D5fnRTL0K
N+sBWsgWA5stcRo8n+dPeehtXOUVer8/jEZFm9mcchtAzdMtsqp+D7uB7skIFmBr7YGNMW2xG6tR
Ag3e32d0tOJ6oSgH5fPBk648XjU+FQfS2F7eMgPuVpKyi8zGmHZ1CSmUy63r0sEq6s3C7ZugXJen
7dgeoQrw1ZfWE95+bymnxx751Lozv3C3e3MCfK2d++lyvxq7s0+/n3k6WC1saJrhApfbj0X2rssD
sKA+juZ1VQ1Q1H3ZfuBKYtERW0/ejl/X1hkOJKuefFccVod+C3iwtQdprFvVACe5tVQ9g3UTHwRf
JYnF7O9mayuFp2teCSxBjiI84sO6vezg47E8Y+HTZPGN2KJbBSW2gLayB8YUCCYTehN+Zz5Qpzpm
kt+CDfzpuoVWAkwYFhm3EB+RLDdlbEvHOeJ1g+3qCfJay+I2G2FAN1FKlMk9m3WkxSsYElh3Qkx7
WZUJM+TGs4kmyqhItZIUtXQ4cExlOezmoDksvrtxStI1rZgqaM+7gbVwBRTM7XrfvgUgayOAadZX
hVYih1qjBBVv/SuHJu6XJhjXL+BWM8cPbo3zwGK6Tr8RSDTzryLJMmfOQPmAdSaMPgxTkJC1P1RO
tjFJiur4H6FYZSEtoNkWuhlBQsl29mVIE+g+3jVudrd09n4slkfbdOIqm96AJ38HdsHnwitv3TW/
zwTiMg0fL5uzbrEUc87cerBXC+8ZgTnuIR97B/6BjaZ1i6VYMCKxzDqBEULaeU+c9baw7HS2rA9B
1cdXfb0KNQuGUtZej0UKAwJ9K2d5HvDqt3Ea11iACjbLi4JMU+F2KTOLXd36/dPoUP9jtmxRgmry
JirYDIVRjU3mgKWG0zqRvYiYhPldZrZHD6/eeKrZX56l0yn8lfSZeVqgs70JaZNyWcCrBQYLu40m
0xoeraJboJZhSSai0PF7uhNu0Xzqe3eLUV6z+ioFepn1gM2NJxjaxPdBQW9woARQPHgTyOG6zLJK
RzbIluVEIic7jRjM4GDlfV56G8uv8QwVjdaVfZkJgXesdvKdn4UJjaa6n+SVCX1T2apAXD73AV4O
UjqGzXvhojiuA258wzF+cRG+tuaKX4Mtwu8DgKDS2QNVm1k3UW+Uj4NhrFBXAjLWyfbVwONJ4nxJ
zNjl5iGfyrS0yjd8ofsx8w8og7qT3fwYhN5xYdnRdK1EmutW9YBufpXwMBtshqQzHmpHey1uW5sb
cdWUYmP1XvctR8W0WU4x2b2HC8yM1K3BiqSq48nPon5YUC5WXfUq4KjwNqRR6eRbyHzKYODvBXOq
mENRLo88Um1VCVq/sPd/XUtHlS5rPSenbUm6tF/HFXoQrP6w4kE9bisO3v+sdPdBPcMDZtRz3gEZ
y/ZG4Xq/G0aQIWNNQMcjfHcXZETsWdGBkt0LflFGNtHQzjj3gxh0P80dKLAh+RK74/ijcYvqWI9t
nvR4r49Kf5UfkBHK9009Z2ZkFMMMitRljuYiK+IgbMubnhj17SrtNfbBMRQvuZnv5qZsdmQpu8QQ
QIEZlpwj2+7lgfY13831SCBl0S/R4FX5jg/ESEBAB35gt2sikMKQqMc9ZSfGDCXIZf4tD9d2D7qY
4Rj0RrELjN6Ow7Exo04WZbyuEmIOC/vUg9nwBiIy/b1d1HRfyHnYoeq62M0M/Nt4yVki7Lv2vnGy
+rHtp+XW9gIRC4NDmtQnEqpkxQcqCrbrbdfBgtrZDvpMz22DkkNTuP3BdNGVa8s6djPIKWGf6L6H
oevsvKLPY8jztjvResFxoePv5hiuTxnoZ2M8dII1BloVe4e73/MwxCt/T8r7mVniqRFu+Ym1hB3n
vLPfcA8U6C3UjHaBORspL8vqFqW55EhD9x3EG39mnAZggmPylrggrZ25wQ6dgeIbZoz1zuoMK0KF
YfbO8Pi8B5njGlHDzaKSmkMk7BJMyHJc49VEaeXlTeZ1d4au6ctNxsqrvh5zRpKh/CpEG3X5Fu/X
6/swBB9ftpzRiRE/60jSiv1k34IKE/TKW4yBus9W98bCN+1ZnBq3eYzHc5ws3Y3Dqu67T7+fbbuT
03pcdmjaQk24I9aYOEa0bNJ0aCKcSoxVsNJFAdZIkn62P7nMelzAngJFyOAocvODZ9AtsmJdR8qV
zQM0PbdtTpKymIFUqn9UNf2a+aD59eQnyYOn6wxI2RBpJleQsaMb1+ghA3nwSbthmrqFUPZCCwrH
wCBjIQxQgjtk54U88ugGhkHXuLKNeStetGurJUnns8gqYxDlRGT6fNWcqEBjSucpHEXnJwHOB7t1
wKuOBX6wjXnR2L4KLXYHSLgEDQ0S7P4C1MkgylqLub5ub1SBWKUcs9wgvZ8YpSf3eZHlTwFo824K
1lUbLy2vnzEhb/fSw2YvMCDny/ykMWiReMbQ3LQGSOEg47vu/My9jpgIwqgv+yHcsF2kQbyEZlkU
esZeZsYOwrob66Axob9I6bScMsh1e0nf+nu7++Jnx5BtVbTrFlnx3pKE4SSswU9WwaLc/92ffl62
Td1XK/7qZtJ0wGXlJ8NAWFz51YPLvDoOPLHhWbrVVdw2MPDi2BquBwPKjs2Y7Shlt2ISz5Ju3PF1
c6P4LtRzKLdyz0ukDR1oHBnqaIIs93XLqsLrWy6Y21hrm04o7W2hh2qY5l1bdhsZnF+ZiNeOhYpV
imltA0BGqrSrDPGMndxMQ8ewE3dsa5wienLbdIDFWzKwP/e17dzSPFg+W1yOX5ciYHGPY8jGUDUT
SU6/n211Nm+Qbi9R88iRUv7k+uvSRitOpxvJktfxH46Kwy/naXQnnBaTBUKVomjStbNiG9ScxUx3
C+TTOaI6UEAbZqFJk4NT++VwatK1PanQn6wj46O8D+uofbafzS7in43UcSNzw8Q1PqQi9MHwO4xl
j44YRGh6762AqiPwIFeuimLeY2aVPjKHJDFpET42Xms/If/vbexNGvdUYfptB16D3Efrk/zaj5/M
5iviQMTK71eFFxXVmLd+6Xrr5CXZNB1Yxm49FCf1wnu63Lzm61VUoxWiJM6s0Lxk04GOt+4JXS1R
AbUBqns95+Ko0MZphDYb8FBeUixgLK0W3HxCN/jOQHhApuxARp5FWV1slWNoDEmFOfZ2QK1WEsTK
eZIxCgu7gzkJcKgMxlZppG7G1HCzUEeMDXYp034c3Pd1XiUWf4J493XnBV+JIdME/LPXSi9pne+c
F1FmkF3pvr+83JoApXLa5dA0tdZy8ZLFAmV3SKW5J5a7dUXXta7ECxYYeIyRaL1ag2k/rHa4M3Eb
us6NVYijAWCPsCeY6lx4d52kH7vV3Zhz3YcrEWJwC7cQDbbYrmv5V2PJx3E3CWqIw1XTrsIaq2Hi
Yh4tLymB9D14ddkephayVJdb1+2AKqpxLUK/NAsD57LqS1es8CorKnHVLbGRO9VHyqE7UrXfQmJH
0OtIJLTSeGVsHD41c6fiHcN6BBrHRue2VUJea/S7nR9WZGNsutZPXni2oxLud9SyQi+ZchoWUeOO
LpioAXr7eXnudO0r3owy9gB17L2btCFemYFMyDf53TSBQkU21h2Usk2okSXdlO9x5IeUFkj+1yDu
6/JKu1IOtQvqOyCdxUzYFWYdh4DZJvvrJkb1ZUhw1S1u0AnP6PuVm8+82bKY09y+cmA76YOcr2nT
FnXFinFNSskQOyfUfq8kbiAetWE0ug4Ud/adkQ3BGi5JMYY7aGC10dLIL6IMrzuuqBjGqunHlTfF
mgwn0EDZltBOXXgYHoDbpxvHCo1hqmjAtqKz7dBgTnzpv/HbZi+IudG0xjBVFOBSMA+vw+ucIGu3
G1x3x4tyhwKoKOTseJX1qNi/NTMqt89mfD2UB6JpIe/8+Tr0GdSrX5pPi5xvmCOFmsweK6C41/aH
wsXLTTUZYXzd558W5SzqoM6cFAYkIZDnB2/VUO/bIttwWd3kKy7rk8kS2HynBGnlvT25XynJj6sZ
3GdL++m6r1dctwNYJjdLgi6s/i6s52MnryMvgZbey4nJbIYnWGHIBM9acSCKJPTWOJfrhtloHFfl
vUNGX4pyLMbEmj+29VsIr0WG93B5VjRtq7C/DiSkc2BlMllBimsCP2/J6bBem0BVueaou+BNAegg
mMw0PXFUlB9FHw4bVzFNNPgL9K9zmtmB+GkyQW4ytsOq2jvTFpu4rvGTqZ5Zey2xf5d0lInwqoPB
m9t82hJ810264qs+decy7PIxAVjkiOKapAh8ROVhw5l0zSt+Ojo8dz3ejQlvBJTbm294AE0bi3+4
bDK6iVF8lU8zrxfpywQXieMwuHEw5U+Xm9aEAUfx0ZCMIctKWOPsdkCKFv6CZNqHqn8HMFh43alW
xQBCUs8aetOSSeN5DGTKdb6jJJzjyyPQTY6yyTacgh3bnGVSQllxpdOhrPzfr2pahf4FIJ2ZPZPK
ZFyh08KCNFzrjSXVWIyK/Ftc1GWW3oAlLYIHsF7F5UyfxmxLSULX/Ont4MyVPNaOEhcVmQy4O8xe
fhASxZ/1FmGbrvmTNZ01L2ixzJOBr3d7jqdBg9+A5ObrjCfGyxOva//0+1n7Vk0zVK0ymRAPApBZ
uHPGuG/z/eXWNTavQuraoR68EA+LieHfAKXUEutYVnhtolvVXbrPV/zVbmsXilQTQnxpjz0UatgM
ky8dvEPi9XL0ny+PQ2P5KjfcDM0gsyNSJnQFYXPvHOr2OjCAo0oqUumSYm2yISEV2+FN9WD2W9l1
3Vcr/pqtDlvszh2SPvDbDxA88W/dGcfXq+ZExdH5Pg+wRRlDsoCMPzZDFxwKc7dsnAs0367W9ATF
SCX1Smyu1NrVoXOo8vLxug9XPNYx3XByJkzLNPhHhwDqIbYQzBpzVBG+nducFAoMkZjVuuOQAnKd
Yc+kt+GsuklRnHWtkNh0pmJI/C/huHe6K5s9dXcWAwJcIwmrwfBijcbOC2gyy+z95bnWJANVLCEJ
aFD6yKpAwP3T2gBSK4a3lK9Ilq5xJvwIKmIbg9BNvbK9Ou48mkWNuckHj8XZXLLEHA3rho3XxmKV
na6ZfShg1YFIeuq9d3n/ZiimL2DJ2brEEsz3K7dkVXoeIpAcTOHLkKAe9uZ/Ofu2ZUlxJNtfGet3
ehAgAcem+wGICGLfM3PnrV6wvCKQkBCI69efFTU952TRyY6xbVZlVfsmCEnucrkvX8uM45iIiGYx
AZTCEe9clOvTZRIn4/qvrA9vUYReP/kx+BX789x4ZzGIh9DvjqG+JiC1A0n3t0BCzsO6GsvGnk1E
U2U6dDs8M+2lLtIuJH7Xum4i5y6jUiSuq44v77k/5+s387hFFzqzD6E6XttzMBRZXwLPZQxSMV3e
r/bAqX8eqjUpInOnCnPlmTu7bws0ZDbqolra/lxGY9L6VeqCrmRZXudqt4hCCh4Jr7BYpgIYpk6w
A2jKDi9P1t6Lb2x/Whaw8LG6B8TBC3LXkUVmusZmoVDXZH8ufvV3y+H/1b3EjkIhDlw1IIys/ZsJ
aP4vqo8kxzV7NN7Br4uRJb5BteBV0+Vti2Z+5EfgCdDdOVqiTEKHxoPG12umy9vWx5BZgr0DYHX2
p09kDdIC+lErv8bg8nv/7m2LYu4cgbbejcx5JHFWsDnrucle9+KbWIAhPuIOGLfOnVDJABbSon8O
5m8vD77z3tuC2NLoiwjEas4Q2y4/ea7kYFWR7teXR//9FoX2+Wb/gAC/gFCgOVP/Z9mIRJsWBaRr
GJ+9d99EA6xnfVHVGH0MO53ZAi3ENnKvlXZ2zr8t1tVd9IS2oxaWu0YfIawgkia2qWH1G8PNKXK6
uzlwXwUK9t1NpqYB5boTjbI/K2dtj4MZWOrW9evIbXx3s4GEY+eGdfBwUOVwE8qi6RBVwzX50t/P
k7cFrXKwuHCv72Cys5NQgLUPftCncpHPKw2qrCFRFolr7HO/v5V4W+wqqsHQpvFMd46LG4oSw6RL
kGg8g6Pq7cs7du8Bmz1VzsYG6AmFlxBjou3yUQdPhcczNwivQCD2nnD5/i8hm+XV3ClUec7NEmSG
hCoRIDFs2/Z7NV07dX4fjnhbHkPgLRdbh1F3ltA9c3R4hmTAkbNOJbU/fa9jRCMrCdOpLa7Jr+/Y
4hZMMUmiqxVs7eeIdbdOW98t47W01M7QWxo5PWgH1Ocwc0Nq4HtlXs7XGlr2hr74rV/Wou54Wcal
hCJB49ks0OV8IGB6y17eSzsxFFpj/jp8e+lI9VcAkjUwvLOPpvQQ7RhBAlx6Ed9ISDGbrzOpjsHS
vyqL5G155aqpoVXhzjWwdwR1xULJ6UPTr801Jeyd6qW35Y/DKhdFDwTLOTSfauucvdK7lW2b9x5A
LU3zbjJRDlWAT2Acu6fDkAwoo/nR/Loz/N/I33jkQ3rGoXkg3yFBeWsXEP8V3pWAam83bPwkr5q1
G4MqzEc9QFdLF0PuF05zxbPsjL6FRS7gjBqgYMly6rNkruKkrn6+vM/2Rt6csq6tAgOw9Zj3i4yP
YHElGRpk1ZVZ2fElW0gk0D5dWNJyzOfAIo8NFhBSJAG7K5hMCOtvKvlorzX47cQLW2ykjnoChVLM
u1Sgo6KmPqKX5Y1H6+eXZ2pv/Mv3f7F3OU29B/zSmFfd8tx4/rGdwretE5ev25//Bop0IDHT9pgr
WgwxxAfEw9CC0ATEQvnrPsAmIPchJBpMc4yNuQ5jpp3+rSch1NIZeSXDsnM6bcVKm4KPjpzDIbeW
PlTeIzqdbwNi0mK6gkDYW4JNqNM1reoX5Y+5I9uU1Dy71DLRAHsll7D3/hsbJtwsDrpohjxGo4cr
z2jsTAZ514ZXXn/H1rYIr6EjzRiwZcxdFI9lX5+1O11BX+0NvTFjKkHYy/UEQ4vMLVHkANKU7OVt
s3Ov9rbIrhZFUo9zM+Z+o54M7d8b0R/65mLNpTapDrwvM2l41l7gcEa+rrKMnr2/2lscoOOnH/SY
83U+RqR9NGS94k539hHbmPLYCOSmAAvFRiX3XlnKlAdA9tPu08tTtuP2tsguBGgjMsXjmDO2HOex
TYflj5Ei4eE4NxOzB0DzsbH4lbaLvbXf2HWo3EobLsZ86te0xP3XmuJV+AePeX9dg75zQU8ksPSq
HA5c++AiM+vBdOxa19reSmws2hnrojWuHPOgmpzDUjc3i1jZAfor319eir0HbGwaCkwjqByaMV+5
k83Op1F987l3xTR2Zn6L9nIjq1GJwOCDU0NWQgDaQg4vv/fvsyfeFulVdGQxocDQbvsdlNbJirar
SyuTib/F/bVr6o7D2yK6usFAUwXsXHmNtFnSOOq+AASic+mXjrhXTp29OdqYsUHHKu1mhS1Uu+nQ
mszjyxV/fXFu/55h8rasdTV1y5Hg3zz2OZp6u3c6GNPRuUPkmZeBOqzjtdTSzi7aIryqIEYFyMLE
/DU4ahfq25KWH1t7rTC/txAbE1bN0oNvnWOXlt5Dz6akN2+G0Ed8dA0avfeEjSUbpWOv15dlWMKs
xnVC0D4JYzcpzTXowt4kbWzZHfxa1xOWo0E2eZn9nNj+dpivwXH3ht9Ysg6QHieAAOSzI9AutSZj
/42Ra8WQndG3SK+OxKMjmhpHwvqg0CgYuF0yo0nyZWveG31zPEtv1N7oOEPuMJauvp8wOifj1Fwx
hB1nscV5uaZbINoOL9oaOqfGCd+hEfO4kPUNb9qzItG3lz/G3nM2thyXNROkxMeI4+5rGDlv42m9
92JzB6WjlA7tlThpZ69ucV+hhAaXlngMGPZJ9Cb0xsSE93P04+VPsTf8xVP9GsgTvjIXlFd54Otk
pI+SfqrGG1VfCcX21npjy7bkjNoZOylqiqSvugvZSFr216xsx58GG0N2W8a7XkVDXlwUeyK59Gkj
gmvX2L2X39gwjwQDWSruCCVjGj1O+jlc48c+iKsrW3Xv9TdWfEkthFOH10fr/2lendOEEPLldd15
9y3ui4SeN4eM4frhmc9dwDM78BlA4musn3vjb4zYH3wLfhR/yFsnBHlA1Hr3UKU06N4m19RjdkhS
vC38K7ZrBCA0WqFNP1xWoVhN+8jbeChSSkZZvJM1qaO8Fd3ETyzyDLrFtQMuAx66JT8WIFiZs4a1
wt4IR4QcaMx4LhIrePDKkG2L2aES5+A4yR5nofw2zOQt73EHhnbp11ct4xa4MwqHFg10jvO1bT6v
gX9HFTq919dVvrwtXdao/YCHnujz2kik0dqvIDe7n6Lq8Lq337jIdW2MiNBjkNcssiCcL7+JoD4E
k3vtoNoxoC0vlnbLal6h5JfPIzSUg2BtUecqr50ke6Nfvv+LbxxGo3trMPkT82a0FCiaDIS+rrHD
8zaucUDJDzqEePeC8k+unc5+55xenve9F9+4xdGrVj4GRZcPXpkFCD4gvfC6vOgWqhMjQCbEYseM
zpuqHmQaUyTBX37tnRB2K9joTq2kFZh2ckq8L3J4p2h/RtbnWIrxGFU+6snXekd2JsjfbMxipGxU
au5zpsyhFGKBQ7kqTbQ3+MVl/rJtotGNujru+5zE0OybqHMW+FDZy3O0N/jl+78MXjUlhW701OfC
HQ5ThHrxWnbRlQXYuapvxYVZ6Q+8KTo4XMVPqyoQETB116G9Ka3L4i5aqQZlW/AgXfd1pMveFhEK
SiC3AWLzz8sEdEgqre0XU4vXtVhCde2v01XXDRfEVX1eYr3PVW34XbngPNDFOF2xiL2TcHOID/EE
LmqIUwCt8r7iZRKX7UkMrwygtgizEa4HXCFyyOs4ULcxdBt/QBYmmhJF+mtaNjt7aoszI0iRuNal
fR4pcPFOqv9WjO213sSdMHnLHu1XkKGXrQc+k7pJKftQT+DNlRmYWrj+8rJN7KzAFnGGKMFRq8Ej
ijj8wD32HTpGH8IA2vSvG39j0KVtSatWjE/m+Ybq4QS64htveB1gztvS2rFZaE3Bs5GXBNunHRyI
pZXiq4I4xhW73nGsWwRawwKvcye/z6tJNElA628e2ngCz5xE3aehijV4DdgrV2Nz+Fh/WruqDXpI
F6FQfvGvo5MRoHdfXoy9zbqx6MKAziwEnWselVWFwJlDzHEw1+K5vdE3xsw7X6O7HDOlBgcygmvW
tF3+qhff4syYdmoQVeDF40qeCqbAEMquJD13DGALMXP1XLHFrn0eTH8IdDraMeHVK0sxWyQZnYFT
ApFBn0u03DfqDqxG4XzlxXemewsZq10uWhZibOMy+qDQLYXo3LsWq+y4ni1krI6HyPW9oc875og2
kVKPYFFp+7uwXuozqXhxj0ZI/srK/ZaQzgMnc9T2ts97vz5FpXfv+9f61fcWeBMrxrQ1S2UQr6yy
0Wlg9UMRLU8NaB2uuLi9hdgYrelCKLpaxCwisCc7jlmpvNcFo1tIjkMkuhIlhoYGwo2s/KyZmysI
kL233lhrARaCdfRHzLgT8/vCZdXRlw678uK/j4bIFo9zaQoAF7OrEGo5D2VpPkEn+WM5II86RuTG
0+xjr8SnJrLRq6yBbDE5axPEHTFG5eBac71kiAZBk4YycW2H/n4bkS2VHHUWVVPZqtzz6hvVe5/C
bjryenl+2cP93t7IlvKksV5nCmH6fGkOgXESQLBuydKkeGoSjddSn3+GPv+e6SZbTA6v+7g3pDF5
6YDVT36fefe2bCEH3dpUL/F9SW5l4AJo9L6MngVRBzAMZ4UcsrD9ujTiLnKCrAYufbkqfrM3r5f9
+UtQviBbajvImud9S05oKz22JXnDavuqbU62WM7Vd2gn2nXOqyKKMo+Q9jhr99qN4vcZQLKFcwKa
3gPQtMy5hya1iowPw1xnaOf5oOg1xdzf2ynZYjoLATEg4pkl572vjq5BqcA4UZW9vO32Rt94AdD0
daiDF3PehIttEuIoT6YRD9j3V42/RXZypatRInOUO8JPh6k+MHMNBfT7wIxsYZ1akKFC6mLOkUJq
ReL4tnayWqwUdP5B16yp7jmxz91SAINkISfw4+WPtLNht6R66+y2C+odMxBgX+hSJE73YZ6vJTb2
Bt9crlfVlAEgn3OuCxy61efO1OB4fB36GBwIf7U1ZwmgZBFhyuzo3pJJ51D6ehNAVfPlmdnZTFuk
WbisTmMrMufQJqlwX2Eimbr4yrTvDb45xsug0B4QnnPu9m39PkIiEkB5BT2BK6d4tKNKSraosrox
6D8XcZsrcAEEzx0J+U00S2rvkIIr2ndTSLz6uS9FVfmJ63WLrBMFLI8kCaUMWy5B0NJ3NimgmqDO
AZcufLcf6fBtw4spvgjdDdVNv8wXEHIvx/oP8GoM0UlGxI8O4KykaNMjjY3udG+UPQoXWiMHMhnX
/EQBHSS9bmBrDZ1T+IRsNVBUSUcJhkc0svfxeOJzK/3Hsm+d/hR786rOtl0Fu5/aKEhXuszzAdXg
m7Hxgg+tXoevIY+Ce/4Wh451l2R2ATc+Llq53yru6BmFmMFnuQ9ZLRDddc1QYq8P6CLUc+eX2dqi
NgTRVh3od6T2xp/rDPanpJrqFY2Gbj8sN1PQG/0dSOPSYhh+SYEMftVWt+i7k9FtAz2b5d0wTqV+
B8WMZcjBAhKpu2ExckzZKHF15wa6KE+taIvyqVjrXhyERoNqKspYsbTx48I9ootsoTdrwQXP5l5E
a4Kbc7ueoCfbPgUhOmJ+gN0r9NMYnq5MAyHMx74hRfEJ6vDj5wqiKO7Zs5EpsoojS3eq2lqyxGo2
Dj/NiG7ApxpNX/ppgqJ1dG6KEYTTwiol03DQkZvOE12jhFmm1FHVjEEyoSvsmsnCBBRcBg6yQS2a
X81xXapApZU3OwAlz7bG0q0+OPDdyRKCvMQURnkkmdudmkaV9MRJ3LMsxtQWCcfNbTnUsqiLjA5s
1akLSOeDHsdIHQZgH+EyRqgdlzc9Go2i47DYArij1o9Uhg6QbkyNWewdpRP1EmOrNkzKjlRfXShU
ASdWh+tdrQH/yAoPpGTvvEE6Mi+mSg9JECvZot/CQctCNdCQfAxnHbqY1nasUqdWMT5sH9bBcVEd
jxJEk6B7pvO6FqlWGr3QVIS9d6C0Yl6qmsiHBbBpLtJx7NYlnVde8sSGFL2LnYqxx3pfCJZFrojH
52UNeZhUMwCG6NCkcQeuTsqDQ8sGu+atuxgvbRqP109qQCdaAt0KM55CNeG8iUU3qGeHGWllApyo
K/OVuFI/kiXmMwh00VSif4RV3MWZBcZ3OVRYQHQXzejMB4M95wTQ6HJ4RyIlWBoZPYdZszBWH8Ec
tbqJ7cqFPlI+QYUzFVA0Wg8ggp8GnchOTfKsSvCyHh1QV0U3qnHAnVHELgPTjqrw/4tER+W5X5hw
j65Q7UcoYb9jhhzWwo+Rz3ADcxvKseHvbSTLZzIF/Ovq2lZ8sm3UyPZQ21lqcZj6MZBvKlZI9RNl
ScIOoFXyoiFBz7jPbmbrg9UuUWNJuUoF9GNa0KZbd4rBXlMP5K5lbjCexMQovYsaKyRUjQWahECA
Pqzve+k042MJXvLyVDWiKX56JcSvDabDb8rvPWSGTLYi8zyngvcjwLgNAQZBoqljvCkshe4yOGdG
emyw2fnnVXTC3OGkjuo0oNiq73QncCqhMl8un5yYldVbJlShDgtHv+l9E9axODVD54kjtaOYRGqt
L9EBtNA+QJ6BClAZg+1z8rMKgYw5AfjfNNAwIaAsaVoeTokfdkreoVRTgn8yCkv/4EFrjGVmpTG7
rx1n+sJUpMxZizXzIVdfJRMIDpe0mt96IIJeYOAKCZMg4cWSrH73uJYgha76N8Lp4vVQDzT6XIF1
haZMMWafZl/T7xNze9CBLCsXIC9Tts5Lb4FMQUaDOvXR1PRBBKPbpYwwL1EGysJhXEGjoECkrcNI
QPe5avwTuodjeaZDCCUnnDpfh7m6jydW9We+BvHZCwyFcc+N3ydx1KjPYC6X8lgFgsBIakd+ij1M
cLKMbvVI6/473kF8JYvPv3mt26o3WkQMDH0rg/AUqN3c8OCsIHC/sVU0rCkuz2TJbFvP4o30hds+
LGUFMnNLGOmSopAGGh46YuV9M1P/CKneS4eQew8lPURh4czW8S6Azm4Hv7r0iifCOnY6QtWvNPdK
dwSzN+GwTNd6FCIxmhg/iUE/NSRc9EWcqrWt3KRZ0WiaKKb7IjXlAghZNwxlc9MGS7fc+sKObeKu
4QCNcHT+xsfJ10Kd4kY6S+rRCmTu3InQRBEi2TDfuNon94svZiA0QCzE0gm3UwolTOLZgwGTF7LE
lcuG234uwWHvBZPGKBx6RWsXDzwp/XVpkjosfO/clALeMS6QIc9M35dRyoDij+6rxjHYK+uCCQlY
vQYJKzXrPrfrYKpP4cI1TeDsaH1sSdcEWTxMns76VRKRKj+W3VtZrq65W0sGBIADKWEPHfzokb6r
3bW46DgXUX0wjm7rxJdhWWXDKgb/XKHFD2rpaFd4dFxekJQGnrecHK+KipS3yqlPBhTyJNHoRXM/
BhEbP1N48hbc262ZUz0pEmQLhQN5Gnmj9aFalSY3mjYFPa2ebAFxnIIpRf6JkIx7UUiSyHqLTGfe
Ok0OEOlSmwTMx0Nz7y7TMKbNMAKEP3YQSgdp+mQ/VS06su8cW1b0nrRRPEDoAgsMgAPodL+MYU8d
ngESN/pvSoY0SAKNoNg/zfNK835AkPTZSr8vEhAsNy6UahpWgWxDqdPcFcH8APUwkBJGqh38TEWk
Q6QEFr7paSmgaJSUNsaM0gK8qG8cNav60V89zrDVGjksKSfTJNOx7WZ70qAO5jddCIq3jOHMx9lb
t8ucwZ9VyycJ2LaTugQI0xS7qYHQSTmiN1kZJoscKhVwwaicSz8DKKuk56ZruikxUQB7Cys7Ffd0
RLxw6WNGo0wHW8L1q/M8+0W0c7Q+NeCAYxmslHcgQGjsAjL6oW1vcWd3vEPndYAwwcrlB3TKgtCL
IhAU5yC2xXAnA39pnlacys5P1/ZAatGG1hdlJ4lODGOaQCXEBihYr44zkpugJ30MuFWPvnC8zfpz
UD6qY6QqvAprHEbrkbW9rA5khcjhY9iAuPwoNHYMku+kLdPKgZ4IWBudqc4qNH3QZCzo+Aeg1rWb
1cStwqOsRra8BceLH2RgOhVjSsYZ/CIKfKtVWsWQkjwOYVfJhK9T7xxkKAZ6O6NbyUtpEcQ0Ezo2
cbJwT5N0GgZvziYTY0URaDXsgubS3XFwaPBmaBZ/vje67MuTDGo1nNrWrtjzainsgeAYb5LVq1ya
tCWK1SfRzDLICmGX8hNSEh6UHrSFNlS4Nu5HChiuPVYhnfQBan0cyfNQGAUB3cnq27CESEDQ1PQW
pZ/eP8VAUZXnpVZN8N5byjkb/fVxtpgQ7UEzfigC+zBVAEHheF2b7z607qDMp6oWgprj7On+1kKu
JjgWcBEPPpPaJCuRnps7ARQ/jyheieGmGsG3ltXStTTDSSberT0Z41tAb6cmiT0bk8wu9VofZm80
JEVIwKFugHiqOfgVLgoPUIyQ4SmyFKCLug10daqWQi5/SCgGg410tQ59hHbzMkIHIJ5LKAjbyTub
KVQdFF4bbY+R79fBo+OxKcqcflp+GDX6IA6sVpbjotLD484kxJlXx47uEk/51Z1PSxcv4JLg2Iwr
mPMgHR8VaBVpG3YQ4D4pUpw0tjjYFqdwAsnUyDtOPY/gYNcg/OHxkHDoPNvCPfAWXiLpASZrUjfk
1j3QpQZrXtPHwWfZdM7XwiB2TJY61E46x+Cdvi0ELeJsokN3h1DUPUFMBHt8HYSFqkcImvawEMAq
RbaCwpZrXJLEhIdzEnQcGgLtMM/ejSqG8Jn3kJq7j2beiJRE0sQPJUIuSU4cx4nztmhxz4MisRmf
WBDyC7qd+B+rQUggJUWjHql0AvttWMO5TCIRMJY18NJujnJiANI/tGwgSJCkOrTFWNeQmFvhGjrk
f3Aqw2R4AnC4Z1IHqArcCxsl4QpHAF7O61D7MhUxIqUkQnj0to6k9qA3IcQXikD6U8TFFOeKNp1M
pWyn4FQs3nTfD2P3pCehnRO8ew8x8/Cyz0Y5TuGpDJmLy1VU8/IUad1O8EmloQ+idMf+IaZBHB7J
NCzLm7jrRPBFlbz/PsNGfiLBB1GLCbsQGjPLXE6pWfyozfoC3FqntgPS884MIRMnH68fP1J3oQ/B
3PpwitXgv3V1MX2xazWr09iHwZxQjiwmujlbTjKFvLs6inZQ5VGyGXcRuq7glHQrJyTpEsXrdDZr
F6k0rKqWvFddtZJ7f5ihKYB7E9C+PG5pm5b1hB2Oc1NdmAQYeEgyLUEym7iQeVHHQDRBn3VdE8tj
6Ku+etClLkQGUjzWHhipSZG70Hps7ntLLscW6CH926bz/OXZR2fPcgbmayHPXmlM/50v/WLeV1L0
4QFSVWw64R7hsUeEMSr+2VUUb4m2HeIvSb3MK3tk3oCMwyT52r6rXdF+JRCu9P6YDbP+rcNNGH/W
i9UT4kRcaFMqazc+xKXmwU04uThZpYY+aqoddwJ9v1oJ+BMdVZLgyYkd9wsulLjaK2NEfKh75Zpb
kDgP7qkGIFMc5xqk1Bdu8sHk7kCqDhqiEHPCxV+RLnXQjV+DF21lwT0xaMrLV2/W/UM744aPOyVt
2uOyimlAeoOFFnrBbBAZ5FqFc25suUKvwHL+cV2NmbPWj9FwMliAu1OP9aR9iOAlvazwg5C+nZXr
tCnODjtB371Rw1M41OaA/wEz2+izRhyLqCLxT9zU6HRQoaQmd9wI0D0zjUS+nXFDnXBlmAt+HiUJ
qUDCZnHs0QcDbfzJh0OtRILsEgK1KOwaL+Fy8X+00DPvzkY73npu4IjAnuKouFqSMGj68W5lqr10
6QqzTD/qiYBW0J/r9q2FUsoXRVYfyRA+8zXpacC/j7yOmjxgpfte1EHspc7oFuAaIgvuxXqAH0GZ
MFwBm8KjZKZndwwPPWRdog9tB6Lis2wpmJxd6/PoFArHQ8xWlCr4EEHg3Uta3P7rrF5cHlYXsZIg
7uFW1Bz84Vgu6NdoNUgeLKMZcDO2K6rlg/Dm6oBEDNHJLBu6XGkm38vObkrNeD9RV4VGTyY0S/Mw
bExmkCBP+9CjIIjy2ielV3aKYv+awvNegnCbyiYt0W7TtfmMW1cGbnpwdMz2X8Xt//w2/5/yh376
7xpJ/8//wtffdLt0Vcnt5st/PusG//zX5W/+3+/89S/+efqhH740P/rtL/3lbzDuv56bfbFf/vLF
QdnKLm+GH93y9kc/SPvn+HjDy2/+b3/4Hz/+HOV5aX/842/f9KDsZbSy0upv//rR+fs//nZBRf/n
r8P/62eX9//H31JeKYAX/nuk//n1H196+4+/ET/4e4hKFYVziigNLm1o04/LT0L/78gBIRxzKTSc
PP8ihI2LnOX/+BvFjxj+0oUyMFQOLqjDXg+Xn5Do74TGJIxZBJmI/3mhv6zI/1+h/4AS0ZOulO3x
AZDF3ta2aIgH/DW7bdHbGrEoLp8M1Ggy2wXOEeHZtW72S478d6NvqrxwFwWuAw6ykPGiIWqHe0UI
qry0gyLT8ZcZ/tcH+t98gI3NiJHOyC2S6FF0q0BqsZ4TxIrtFQzF72pVl+nZ2EcJrCqjbRw8tgWJ
E+tU99qvc16wnyXkyV7+BDvP2EJ6eTP0LWSXkA/T9mfB+veFww529D6scvn48iN2VnmL6o3qjlWg
ZgseY6fMdbXcTYJkLw+99/aX2uwvpUjwsk2C1j5CWtd9pkVRJ2BreVdy9RG54lfUqbEKW7VbiGTE
dTg6wSPExhqSKhsBVa1VFL+GqOXygMv+/eVDdKJkxNAweHTFkvhqGZOipvk6et9enqS9+b98/5fx
GxxrCN0w/1qUA6gvnAjqHN1rwKWXt9/YsCsgb8zo5D8iAGVp3UcfEJFdY6v63Zl0GXxjwqHjLdGM
i9QjXdg3TuSx6R1EZuomrGVm5/jc2msClXuztDFlS0C6GhbKe9R86tKKm0/t5HlX/MSOK9pifQHc
KJeq4BjcsbigFjxIR3fVN+usXkPriKnaQieR+JIlrnDeI2C4OS+rZ+GplHfRlWLbzvRsUZPtojup
kMB+Klc7JZz63g2b1TVPtzf6xo6pjwKK9R355EhKmqRBuZ+a5moVdW/4i/v4xQKoD2q1cOz4Uzng
Yq0LzQ6yBebkVfb1Z0PHL6M7QwH9u06WT8rndXiYViYJEpKU2OzlB+x4uS1kMsThLEG7aB4LMJnA
iG8igxPMnQ09xaJ55UM2djzoZjWMcvOIxmvA0WdQvXrHoKRQHIzFtfPyd5iZyybd2HPplauuUQd5
rNR6g0JPnXT+cixL/wZZpuPMyZVGrL0F3xgzwiprdBu1j5UXuu8DgUzVLK4xHO4Y85/N8r+s97BW
hDqQwX50meynpJPd53ESfiJqqIxe2VP+zkO2+EkDusqYNk37aN1joLoMN9kHN9Yt8ivuoRvux2D5
QzWfKRLPRS0yiB9BEvMHq3F48CkRMz+6zfCg1XFmz75zIsENqEETfDEM/BiMkHpUx0a9D5ETqotb
/Gdi/IuDRFE9P7PwLfJGL+/d35LZYMm3aM3YoLCLTlD9OBn+1h35p9GTB4Pur2p2wQjZ0RvIvWdl
2aus1JDBbFFluzKJe3O48Sr+BLBJFPfhY6mbMA0XJJrWive3tANlwcsfb2ejbSGdfmFGVJfm6DFi
MwqH05eoiJ5fN/TlU/2yzcD6WXQtFFYfBxbzE+3j+DS4/5ezK2mSHGWWvwgzgSQE19xqy5Rq6aV6
LrKZ6f7Qvu+//rn6XaqZImWWp7LKAxIQEaAID/cy2dgX09qsE/owejnbrLbpxILaYxcUIc+0nL8p
ZDVve3ktmkDcULLFSsqAQ3iD7paxk98b9Pvf3Ta8FkfEmGV1AxKsYMzpMYn7Z0bDGxdGCx2hE6Oq
l81eUAOHcsxVNH2LEuIe03pJf9729tq9npO1xNu0IlDdEoUPA+AM80+LFo7Y6KL9dHO51LGcljeo
piZhEUDvfEaPKEiqsnooTnWP1ubrczA9Yr2xfbCfESixqmYLC5rIOyWqeRjG8ZwO7OX68J8eeZiB
5rqQ3MgiRWoZFKx7R5rtbynIYwqJYy74xgw+dV08QrsUZEWRF/NSyqC3GBAyFE0+Dmj9N0Y3rc/6
+4f1ycFtGSUTRkex+F6WyX3shG/E8W454PDymvuGPYyzU64XFFVbIkkXARiA7Ctt3m5bf81/7Q51
QJVWXpC0bvjkVnGxDx1gD1wexwDVLO2GI5uWSXdk9AS7tZXIwGmr74ntHSyI/3pDdgOW1MUyac5M
C6gdRFkjg8am5C9wUtH/Fbmd3vJliNE1P87B0JowG+cLiAofa4hZViza2F/DuugoTHtGdTlTuQia
ZlZnMc0LbgDJ8J3SoT9e32KD/etozBR6yqJYbBEkAqi1I9oHgKmiuM1uCTeYHqD5sGvZJFeV5eLD
ObJ2SRalu2jgG7kR0+Ca9zaZO1fMSUQQjgG4ZcedAPpkw3dNY2u+W9iOsEOv5QE6NKtdVDRoMBnk
+23Lvj70Q2Bw0iq1486iQSuQYp5s1Mnjsklu3FTNb9dCwTxaAw1QJhIXAp0w6Dtt0aibjFJzVqTb
K8JCsHvxESXxzOuGfWWj4NrKqdjftjqawxbRxLyBhjwAQKN76BdUATPeFs/XRzdNQHPYRPVOCpF3
Htjh8IqCDHrXF3pPm2Yj3BhOLZ2rzwJGaMwSpCvqqnu2S+ED7Xe2ZrF3bJHcZpy6kDE4jRxZqhrX
wqJt+ClcOvEvsvbe1g4Y1kjn7RMpCqZ27mZBq5p+FaJkJ7RvFc8x+Mtuu57odH2WmqXMyywPMg9C
rTbaoDIp9hLQzevbbPBfXcKYog2fSodngSq85BQVRQwIWLvVXvi7+fs/eWUudba+UIYRIcLLgnp+
qCDjuMNHl7DdIwWR1S5JxgM+nng+7fDHcv0SCieF5U/4Z5rPHQEwbSKH0UKJJQUsMo5RotpKM62R
9bM307wfVc0WXc1OFqS2BWUJIG+tAPXrXeUCtpndQqOAQ9XTwgDhleuFHZ5S5gBaeo8UyCXqbpyp
JvPTAgAw3jmavmkWeF39lAFkvcTLacmXDQ81mYYWAfIlz9sOsPf1TPraA4CBsi1PDjfZnU7yl6IR
3mpmlgWTU9igzHXmO28CSPi20bUbd5uJNLNtEQbhVIUHZpHw3ssnuXGeGkxHZ/rzek5nGsdLkHui
3QteFXto9f4FpZIG1F1NfCzFtEVItb7xJ2aq0/tZEbcYmrBxuRl4tudSuMd5HPu7MmPjvSBpgoxQ
laN9RnkbszNsu876N1Z0cCbPEwGf6/EcpovzVbbuVn+JafT19w9HuhQlyTI3T/GxIucdCbsvVtJu
vLnBH3Qx115Zrle0SDAAb86fSlS2nzxR574a03bjzP1UAhoOrVP9RUOfpssYpkGVRMd8bL92Wf2T
hOMJQavn3xvUPNEnfEoAtQ2R2ex/3WbQmqsv7Uh5UvVh4CKiVAdwJgFQZDlA/x6vP0Aa7ExzdguS
yr0dzmnAANP0gVWwnnqGrGyJMuWBeEiZJXPLgXNQp7SYm40IZrgE6MyAcq5BGuGwBPS2aBmonPpU
pOO7ivpoj3TqbcFA5wgkVKSjY/dpMCsoHbgdiPWGzp02jM5g0Do5oAXGoMQuiRcsrQARj1uiMOUi
dTZubIxpfP3yHoYsDR2aBGg+2qHv896WzQZtpWno1Y8++GJao/XGmro0UCI79JHzawrb79fNyTT0
+vuHoXPgdhSEHZfAydDu2cds3/f5Vq7yU6pVOKGrnd3RQiZ0ErUJvOEbbg5QpnxG88z9FD53aXWZ
Z+sp6//dTMua5qKd4awrKRvtMPQXC9BN0TIHIgvuVnLINLrm2ZDbHSqcgVNALRAVjbEL0I9XqQ3r
NLi1q7l1vCzFhERoEuCUdZ8lBU5+IcJB/n04Ua95A46JnwY05+662R03gqThfNRJAtHg3gJ7wuNg
BnTbYmQ3pskO8bHigHrO9oZjfJ4t51JXhK2WLK2VcOKgF0t8RnvZ+OJmdflPP9D8WLvubq5GP4z4
3XrCgL7hQuNbaJRggHqNklp92g+ASPoTQP5TP6FExjcu5Kvz/ffAx2XwT89REw0BApeJP7XdW1ko
ML2CJRqdb9cd8/OIy/X6WMGrcuoYi/22AXS0IU+UO895YkP3Njpdf4RpBpp3AjqZuY5QiT/OANgN
Erz8ifOvAOnUbeNr/uj28VDIniU+yVfItE1fy6mOD+3gvV9/gMGy+O/fP0SvZEHzVsdJ4lcQgz8y
16J+C1HXn17IBwiWkehOeqrZN2EtgNmzR4iisLry0Zdzi5A1Wkn1uhnrhzjvqzjxQcL4HYmE12aT
++LzgMP1allhz6JDD1jio05a7srB7k9CsGnDKz8POFwvYWU1KJqyGpuDi1gCRHj9UxXxP1k83rWR
+x313nNTWX/N2S36lVgonYMEjWkzmh6qxHeQrLAPQNYOybcQ2vX8WA/tyL9dNwnToq3u9MEiRlah
GaGfsWhh+Y4OL7KrCDphbhtcc/lc2W6UDyr2p0V+BbIaFwiXbfHWGLxR5x5BJc8Zk7xLfInc8Qn5
rmqP3tJ/x5pvFQcMIcXS/B3tJ1UK8ZP/Dym0b14sNOOlQr6GmZQbdzjTLDSfp6E99cIlgCZPotxZ
kLjmQqHea71c3wLT+Nop3I/OMsVliPFj99GS8lc5kXvXSzd2+PPhXZ2/YwjR+NDKPPb7BXBzl9jL
gfX4PlBDu6Um9/kuuHoVyHLRXeuGWCHoDp2mCr3Lif2j4AQFS3p3fZE+dwJ0Dv7pBOjDQO/EvCgf
VOEnu3TuyLIRcU0vv67bB/eyQ+4ukc0jf7HH/ZitjdaZezdOQMn35MZnrLP68Ay0hOVdFtPI73I0
QbZd5+15j/aEmChoL6TulsaAwHj/PcBdnZNDtCOYhbOQXGanqO+mtI0PuHvVJ9wj8ldPuN0hltBj
WBYn2nAO075ozrEUo9vCA8klc/mbAu4IXUSvt2255hdpWrCCOxO5DAN0JMBA0x/KuPzr+uCmXdcu
p6Lp8X2tYKIIpe9AhFfAXJTPUU++AT214diGtflPcahyWVKDP/MyJmCzCBsGpqr2xjyTq9eFwCab
TuhrIBcPEHPI3nbtEXeTduOuZogaOheH2+CL3B0mdEkV7JQDl7VrxfBlqbc+LT+/p0Nq+E+PQG8+
T+uoiXw3ah4bezr1aXmXO+RtkvQbms9O17fZtAWaczt5bauBjZHPRmu5H1qrPwhXTBuLZBp9/f2D
W5d5jRY2ikl0ZZXtUbSvDgoSOhuB2zS6drY5SwOGwgwbLMBt8B1duPlBML4FlzVtsOa4CWAZVjIk
5ALWDfQNzMVKBTEf+tnacF+Dh+liTsoTXqc6L7ykqnomRf9E3PiI/oxkN2xqZJusSPNiyI5ESkYR
ufQ0/T6p6CzG6r6siqPTiVdSbdWLDI/R60VTvzC0QIERgnB2X9nZd6edn1SB2kGBgsUhEvG3m8xV
LxqJSiXg9alifxzHBYweK+WfpNaGQZmmsf7+wVylnQvXGTG6qv/p3J9z/A+jF9oJaCv+77b3X23h
wxMIiIMAI8JtErdgdKbb90gpbLy84cPI1atF1YC+WI4eML8WIdq7WCyP6HwdTrkqIjBpgx1GSat+
BuPVAAKAAi2gHvwRdMnN3U2T49p55Cq0HqtOKT+tafYQJsK9p1HjHq6PbvBHrpmyUF0qrEySy5TH
fLdiCpC6yMdDxeLy/vojDAFFL4iBqcKOollF/lxFLVYGeRh7Qs7n+ugGf/e0cDXzgk5I0yqfZ+Jx
KLr+gCLxhSblkxJbCFvTDLSgRSjMt3ZE5AsrrvbzkDf7sGJbgu+GLfC0DeaFykZFHGww+hPL4bVy
+r2DVtnr62N6d22DQUHgTSOlykdfUI4+efbdjuqNSq3h3qdXtKy67CWB7oM/ucn96I4/KsTAqo9L
8CiM3zqXoBjRbVWeDRvN15f44OQ9EKipAz1cX8km20H0rjmAOqM+kGRonkbZLDf6mxaukjEnU+o0
yvdm0BK5MaN7R1hfb9oNvbYFCpxMMTS3+oyAkIhU0GXqO7Z1KzZYkl7HougebPIJS9R1xRdr7r+D
A+l1cNz36y9vGn41sQ87AG2qvHayjFzasEjuHFrlT1JF8hwPUCi+7RGaNwtaNGNuDcovpIQcSuwP
cXcWjGxcDkwGqzlyiZslqBcE7vb58r+ClM92Qn9m7spjMwYRbV7sZUum07BYep0nz0qJRiZGLl3T
gMYpVSc0SYD5YPp2faUMU9FLPIKUkkNTWfm2C9YAy4Gg8JCAxyZ+80CauXIZqPEWHTEXjEGaSzCQ
BiRhxuQl4jOa74d7ACg2zldDeHK1ozu1QVdULhY+iJrpHSzr3qnzRmcDJmcafN2bDwabxwLI+wgs
mF5Biz3Kl+1hyLNbuIDXVdHcwVsFMsFxRi5MtEeRet9DkZ1A5HIblMfVSz45S+fGqkZysSbifUVd
A+3dvCVb/Y+GeOpqvjDHoCZbKAkvpVTL3oLe11GKvjyAfWvej+VtkDPX1U43oUBgRCrcx2e+qqQn
ZYzvRXJLj/C6B9rpBrYFFWc9vCxv+tDe42trOpUyAw/VdS8zeLHeYxnl1GrA1ysvORvevDDe1z04
SJZbKC/x+np75QB2scYpO4nbF6Rb4mE3lTFEZMAzAb68uBX3g9zqtFh99ZMcjd5myRPW2i3Fo1o2
PyYDRKYi6wL+531OwruekJ/XF8wQlnQRldpqk6YFH8SFW2CQaTzxWM8y4AWbdy3tT3Fk3S3W1u4b
TFivuo3TrMB1vISXCBYAFse3MI7AecrKx3DaSvUa1k0vuXFwuQhBibg4ibOHT4JG0GF3IEs4RWH0
zKdsqypqmowWZJckK+Kpn8OL1wMTgK7/sl7eRSwuxcBvTMo6WrQti7qTiWXLSwjpUlAcndgY3tXF
8vX65hu8RZfn6goSkZwn8sJx9KFXKFvsdl/LCESXPRSqN0zMENXXXvSPUV3KMWkiRuUFRLQgOfaa
X6Ict76HTINrFxAbyXzae4O4QJ4dFC40stHOWxVV+e22JdKiLm2cNipHHElpinJa2KjwHsJA7smi
bbZx6pksVou4DN8/cdNxeaky6UsVH7O6KMCnFD6vN4O4tV+uT8W0VFrsnd14mYesDy8goHYAKCwc
NR+BOi3VxkQM5qTLdoH5kfAynORl6VBGrxtQKk4ofe0mNWzRmhvmYK9h7MMNwWNhnzkRAU92P702
xHqfnS2oosGfdcGucRlS0DVV8oKi5n3oOf+UInxYrNafQcB4fQdMC6S5M0nKPFRDIy8xeEptCuGH
Io12I+LF7voDTMuzPvjD8oDtk5V2VWIHoibfN1WmLpVLtwrzptdfn/phdDsbQRiWJAjfIN8CTY81
lAk4knMoG9le3W5hM0xHkrZKUVy35ZAJcYFUMDQWHe9B2jNOIfZIlDotsr3n/daJ9PmCSV1v0VvA
cTvnigVg5AJFLI1B4yjqrUzB5yYFjPKfCwYqmjQCgeAUgKr3XakRjHeVvKulPNpT9+X6ln++KVKP
4VVEljgkCs9oca0F4RGoU4FX2y+Qz9qwqs83ROoBPKqAu1kopUHlRv1DNajwCJWUfhX5XU7oyEz2
DQtxB+pL66ZIIh0tqkvizk7dWkuwFBEY1ap3ELAHcr4RVaYrLzKnoINVDV3QsLn7FoblofHGdmND
TKulhXOZ8V44Xt0FZU/bI9inQB+seH8ah4Te5eNQnxK3YDt0U5Zfr5uAyYi1wN5MJctn12uDSOA6
Gqt2OlMyRhtJI8PoelSPUACGSmLdgrZE9aAgqwX/AQbEbisJYhhfZzpQzO7mUnbEdyuh9mIh5yZL
vt20MvpxwYFVC7umbAIH8ErQYXkFqoMAw4Df9PoDDN6nHxpS2mBhm1vhM9wJXNXsOBKBJFaH68Mb
1kaXegPNF18iMAMEIIC19qk3WAcwzW4xHXx+8ZC/m9U/xPMkHUWicip8SfC5+uC62bGkb2R4HePp
7voEDBHQXif24REcpHujQirWX5K+3y/hs6y6w8QhW1NsaSoZ/E1nHYpB3TIsUYEtsPKzl7EXFzOC
8gDUeEr5MHggWp5C56ZSntQV35wiRA+ZbROfuBH0DVqQa2+R35j2Wosb4JudyAgooh8N9uPkza9Z
4x2v74JpaC1AxH2ooLmBt177WEqUlkF9ubHBBgfQv4hB6OuNfbMQP2/j46phUw75LxCBnW56c/0r
2Er4EJURJGwi4tr7KPLIrstBx3l9dIMD6B+/UCCKeZO6xG9jqB8n5f2ygCg1hkjRqH7E/bQRQQ1O
oFMOucAQOF7bE59WDPx3TXeaPHLH0K+8YxnfyHwY9linHRoGGatydogPDvWvxIr3Kt2615uGXn//
4MRMQe1zBqIZJbUSiH73IQHF9fUdMJmPdtDzvqVg/cZbt5DaUf0X2n1rrWxjSUzby/5874H20h3E
CoEFbaQNot7cC0F3eEIPV9XeeHz9biv7sDiDcJsZXPHEZ53zMjSgzEc9e8M+Daujs/S4sp5zlMiw
p44LOM44PRcIOY7lbWTvDQukyxtm00yyscXGgivpdemXxywUD3Whnrt2vFMD6CKv77LBgHSNQ+7a
KuXIivog+Nrj0Dms9n99aNMSrb9/WH4egu2UJVL60zAzCAEm1hHi8j9qt74N5wo07Z9PSHO7rvt4
hBWV0z13yQHqBhsGaloXzfrbtLFj4lih33nFsSnIvpBso3HCtLWa7bOFsNaVeOs15M/Fzwy3dBzu
Vf64uNnG2pteXzuxxhSU7U04EH9OQKS+noaOYFufsqYOCh1f7KQKBLqjJ3GyTC/hRA9kVeDojn0+
3Lvu9KK83gdFerprxo1WH8Oa6bDjWoESoYQmSgCG2S9lMbzT3v7qeCLaNzPI4aPyeN1mDeeBDkAG
3+UIpY2lCShEUPaJHc2HqQelrgJG4dJ1G6HVcC/SYcfQwWllNeVNEHn8SbLsV0ttqO9Zj/nUgnU6
fh3HbmNCpketE/3ghC7Oe0odXgVjQfx4YAceN/usss+q7e4lMJOJ02x8GZrWTvN3N4akxBB7VZCm
zrMqsheZC79QqDDP2RY80mQHmseXaQgZIjZXgXRVeVhE/pXyedyj7F+eFK43vcW3+oQMLqQDkzMQ
8I1LDpoukPf0L12qIDdFLKhtHq6b2ufjC6Hd/OoB/I91LZuANPW/y4ymYZott/qLFmOq0pvQGgdZ
e0eNxXsz+01WoqYzus4j6eVy5pwjJlyfiMnEtFgTot95tgbsiV3G0DdIe+uAXeoviZ1PhznhHYRJ
qg4aFc2NtBGWtnR5lRK1gLAzaPNxao8g10/ELrM9WW1MybA3Oq1PLObBA2M/TndXfY/dTO1lO25d
HUyDr+v4wSVjL6lHEdZFQN3SfUw8FxIzxRA+X9+N31fX/1anhA7l9pIVIL6E8Hb5fSpeZMruZ/QY
edN0yPk/6DKt6RsoyRRx0Ttf/4U7+4Hl8bF33tw03DnD3+t9b2rjXQoGV+Y+ZBH5wmeor1jE2vOI
P25+HpoWQotNFdijkQNQKgDxuERAEuPrAgnkjQb0z0OFkFo4YlyFJJTLEHQKxmGFAfQg7tq++Dbb
3sVtkq/X1/vzqCd0fiAFLsXcZkkbgFL6aWzpK1nGt0GmTy2PN5DOpnXS7iKrNo5V5E0L/vea7ToJ
UvvMLv65/v6mwbVI0TVsdGrIfweW6v8NLfZMs+zG99YCQ98jAQMOujZwchG/CDnPR2y3d7j+4qb9
1YJA2Q5YCCIGJL/aZmdbuVNBYG3JjiwE8i5Mym4PbnPn+/WnGZZJR4KXFc3mZm20rAQUIHIHHOcC
Wiq766OvNvmJz+pIcAq4ESRi6jkA9dmXxklf+jrZ97z/eX14g43qUHAC4TZ37HAalwAbeV3+tDr8
JNoLjUa5sR2/L92fzUHzZreuI06HOAqyMJAS8gkROUbhv3H+kBT2YUnpnsR8N5H3uLNR4RoPHZgc
+eZHtmmOmrt3OZSohhEcRYkD9nvSQX+KP7NIvHOovlxfRoPF6RqOE6QYVDIR6ddsPo3N9AqA250T
J49dBqpDcWO6SQjN3zsISMV9BRrKKIatzR1IKWPI5Nxoa5rDT/actF1TdMHCxZna1YszAMtDb0vg
o57/5+lWAKw/FTYpg6iZsr2CcMtuyKGzdH0LDI6i47htx8Ulky8FeIXq554X3+RiP+BL+eX68AYj
0tHbJVY+pQmOZmvkv6qCQrhnwrnZtlV7V3qb2V1DMNGZf1w5uRzdUEWQh7Z1P44qAnREqY2clml0
zRELykewsoYJoCID7vg03g8QTLy7vkKmwTU3S7KhBalQlQSpx+27mAgoSUfuFgeHafT19w9Xo7wF
r+8IHYjAgqrDqZFDdseq4ev1VzfZjuZW0OoS0NztYpx0dUC6CsTfw0VYy0Z0ML275leV6wpw6kBF
rsqyhyl2fiykHjd89nf/9ifBVQc2g542a5ZBxEE3Q9lTuruY3zPHOaxqx26UQHB0OiyZfZTltw5a
Txw0iHn9MNF35H2P15fvtxN89g7agctSCh4lb0BjflvssvohmU52+FyM7Pc/gw+BwLk+2fFzV15m
NfqoL9wXoKIbyLIrIFW35JD0WfYsvhBoddG03/Xem+reii46sdqDMOmvLB12aXrqG4jFJz8W530c
fzThy5T/iIs34aWQobzgyTN9X/B5jqcBxQdFsuWIhmsA7aBiCn66Of0ys+gIPp1T04SvdlrvkZyA
Bmp2gARfAhmRqT51U7qDGmyAScyy2wn2GJL/TUMws3Nn9/saYniDAwKbqHlI0do0P6B5EY023gqu
vAOnw9d4+v3SDbphrq/v79TeJ+urQ8DR4JkTy4EBQSLnLsREcq89ZPZ8cJbvnWVDc+tvEjHQBp+w
+UvW7ey52jH679gtuzLsd7baSgoaPEXHh3ttnBI7LuOgrCuya3sLur1Ao+yha7mVQzKcpToLUmsD
Xh3ZVgRW0+lJheCTSKZlFwn7HCbehUKD8vqqmqaiBcMecmzQvahVkM5QToUyZrNzvemh8ap8Y99M
T1h//xCzrJY63tAuKhgc2EI6xG8CfUxwQfnt+hQMgYVrQREEYCwpXEwhlnZ2r+I6OWSycg7XRze9
vhYV6xIdkwvwD/4gYU6Lm6aHwY3UIU3brfqH4VTVWY+8nJQzgfCYH5XTXY9W79El5ywdLx5nx+uz
MD1Cu3UQBWVIiNVKn4fWfQECFOoNj1GeH6uhfb3+CNNCaeFvAG/6ULWx8Gc7bI529ISYQ+9JyG7R
N3ehGiP/NCTHgXwsnUvP5w5CYDu+ALX8VozlxvlkeH8d5V71bVRDfdvz0ZMEQdNpEGu9C7HM27ib
fZ4HEjq0HVgX6aDxPfTJMHd7lS//pgU6Nql34KJ/LFrnH9VBwu76bhicQge7V04Bvqc25b7jTeKv
Pm6B1gKQf96iDDDkuKHh8+dulJVFqzFKHL+r5Qk4lL/TWjxZKftfvpQPBUpLYG0LL9BXPfap/N/1
SRmsWIfBh1GbkLGbbB/1/69xTB68juxRJrtvK2fjcrga0yeHjI6EZyijJnzkzGeZ3BOb/90lCwQN
54caWm4tWaCZ4YnvYmya2zxTx8b3rZXAR9LRhwz7v5ac7yCnC3Fi0bzEtb3l/ibb1tx/WdLQKsV6
5xjFUzOBuY/zNwtVm+v7Yhpec/1aJoUzKDr67mzJwIN6ZXaIC8jjocuv8+jGSplMTsdgz7UQSHBD
AHOw0z20ltHmEt6FXfkQlf1THo5P6VS9dRCpDr3x7frMDG6kQ7JBPW1lS213vk1wqbPt5Zecrdus
WQfw1WnYgUiRdX4WR/dtAmhAYrsvORoKGjGcbnv/1ZM+HL51MtgDpLSgGZp390tPXvuw34j3hhuK
jt5zSa2g1Dd1/lxCPLaTfyG43SVQ3MyY8wxs35frMzDY1n8QfLZwpkZmna8APOW5fIc+yAuPy43j
3RCUdbhe3A7dFHqy9SEN/jok2U/Gs5NM5/uoyu4Zw4cEeCVumwn7cy8ktSGxrLzW72zna182D1YW
7b0h38gmGiKXo/l4ipBU5WXY+jnaVCE7ma6H2CxB+BHy4xj1v3AkhE8T99x9Qct0I14atkfHEEAT
fZBo6On8Yske3QXKZoqP9b6Nsx83rZpOBjZbkI7NGPQcUfF/IFL2oOhlGeiSs9tmoIP4oDg8N/gu
rfwqZMUPtvQjCMGa+NFz42LD0z9fJKYnrMQK2+NpJc8DACOHUQAPzBYOpy/p1ifJb1jRfw8uJjTr
cvOJ5x6EqM5dscrDQ2d3mfaQZk2tOwW15tFLjzK6TN4dPtdi+Wbb/6xfmaEN5uw8cOpo1yxyz/GX
1dYjPt6gyImqbo0PrBcygrVeHMriR0u3eoUNX3PQTf/TG6D11kfg1JHnpfyCD9Wh9NfXBA3rsa/V
rhyze+ryXRt9n+f21Wv43dSFu7RSfqKc3fp+csMtDaSjTC80qoTGK8uVPNsiXb/QPYBqneUlG5e9
43xPaXuyOb64loObe9BQ36KOYuvOfLJjeq6uj6YmncGbe06TDJowfmbd0aU+pJhfNp28iK5GDqWM
EFoxkGS1D7RJAVPgp7a8xPXkx4W7z2eojpYXOZNjSl+t9P260xmS1UxP9FUKjdxkrTqN2dsMzUIw
k+/QXLAvl+WQQX8cQIwkPRUFvQvt8YS0QQ12glm+XH/856cu0/N/KC0WvTNiZerCzne9LcHX7yXW
7vroJtPTWb9FSpeiThZ55u3f5fx3hDoeTf8O2ztunzq3OtfVK+qNu6H41YkLxAIO1XzpkwK5zhNI
CzZQLvZq6J9t/xosPhzNhNbKRiOLPEOo5w40/Du8gJRIBY3JavYlRQhK/Ty3sPjdMV+6Payicd9l
Gq/LP4dnOfyFvafp++S5uyX8ibRNXHcH5MHuUhjvakTFgiuYs5rItuGadmf9/cOLx7PdQgNMeWfi
lfeyAvtvIqKt1jTT4Pafg7dQic7SWPFz6IJ6ch5OTG3JTBiisM4WDiV4XkJXjJ+nrhp3Mvd82rcX
3g7H63ZlenUtolU0otOyJPyctt86pwhSECzcNrJ2v87bMrS8JObnLO4HCLTzB8vZUiL4/ALE9Kxa
LhdGxVzxs93dTcLb8ciDyvalDv+q7eEAhoKNm6jpOevvH6xmCmleWBSrv14Vrb7u8dXr+VmWXSyL
hTt8cz0S1lcbPm7YCz19luXoxW7mnJ95nBA4kNcdWYdG15v2Q6dW6PNsqmzlinPiZFV2jNOlQL9p
2vTVbaaksyuEDMANKIB756RDtxIJHYgSCHB1XH/99fL/SeTRE2ZjVaAyDNXoM77g/51C+9JM1Xcb
B1ylwo3dNq2/5sYFONI4ZdI9EyepT73jiEMbcftwfQIGT9YTZmmUlC1Vyj3Xg/OWieLNattDTNwN
oJZpeM2Rwc9VRiln7jnOkQMg3T0NnUc5bdHxmdZG82bSL7PnEgdvX07xIarR0ChSsdVrbxhdz5JJ
NOzkoo3x8gP/NUDSeOfYt/EDMT1FBkpgWs/Q/TjHDvLeSBsn9x0wvhtGbzBLPT8GSHtTZgAtnFfO
wPZB0VmoQ9JQYGukW0z+WFnebYACpqfHbE/YfJSZe57oDq0vS7MD8eV14zRtwGpVHwIdRy+Zm4CF
/2xxPkIFuGt205zdZvn/yYC19WARGbJzVpXnJR4CmuV3yt1i2TFYvp79imNWQge8d85tzw+z7N9y
PIaGagNyZFoa9ufSiHhGSbpCDcMaCndHiuJidwm/cWk0r8Vqx1Zf2Oxcxf2Btf0xXJyT02ypkpre
XfParnKr1q1Q/hoWjh5C5yGatmjwDKuu57VaB5SVnYzss1txtLKDxGyfL1V+XFIIVN5klHoeq2Zx
kXUOYee8rh4W2j5uBwXT26/5oQ/2XiZjYuWowcBOuqeqyF6ht7hzxmijoP55mon9pxEVh7gEQJ6e
wdz7LXWjp8Jxjhmt70ehjiRzNq7jhu3Vs1mWG1dVRekMTrfZ2U+xFe1TZtGN49A0ifWpH9aI2BUj
Do+s8xyWL0WVnsM5uUQkPCBj8lCUN95w9WRWW9d25qCGDPcdlieCbn9QZDXqUIFteyO6GUjqmN6A
6mbTEvUVW850niFOTQ8i8h6qqc92TZfuOQHLIqtem7C749AZdIn3fJsFa+7dNE0RK1Ev54gm8ReR
cPRMhHnmbCUCTQag+fcS8ww6t/N0nhP5hlzTXc27Ddsy7L7ehhqyXEFVxh3PZVsfi9J5SEMAc6wQ
7ZYKuVOvv/VY05tGLWjcNrTEkyQEDDvR4upV8Z818mcbV0eDs+tNo6tgUYquWqxSn4870slAVnOA
PMDr9V02jb/eDT44ypL1aQMmj+kcV221VxbylH1atfd2xLL7648wbLTeOkrssJcC8m5nWncOPpub
4f84u7IdSXEl+kVINmAMr+RWlWTR2/T6grp75rLbYMAsX39PzlO1p0gknmZUapl0OCIcjuWc41Rl
Wyg+a6ublk6sym5mMt48ycvPdHLByuVZ3N93g5oTo0lWtswn3XjrA6t7JuBtiLzW2QKgWfvxxv0c
LIObuayBaAD05RXWBWAJx8dSXztYw3xd1clKMkgdrW95CJzJg5zpL4cP+2J2Ez2pRXV7qtNqunlp
8G6mFubAlkPdT1sB44pozGHRwh5A8zvU001rOznnutTn2cPjdZd0zFnRmgTUb0pf3zxfHFWu3oky
OY7JFsXy2o+/O6ZXVqVbJ0iaetC3jCCnKjHqEiKtsjXfsBK3mzOinhi63m2Iuk2sO2eUvFCMnxZy
fpdl7UZtY0V7zAlR22Uepiim7lYMfXqYGvKU8twO04RuFAHWJHT/+x8ScvvJni11cy2Zgh3J/2AV
2RZN3drixmO45ejvLojsbuUw/ALCZxr63iZn1trihs1agSYgc8LirdA/pd3XoZXp6z61NIy2AkNo
C9fY3USJTHDR4sLqF7h+0Bg+/sDbNSvbLO5U7gwy6CTtYFWcHNwCoPGd+5EmwfucyJvLawBOZDqs
rH1AQkBu+vOc50nUqdLYUbDw/Eyd2npSqd0/P97OylmYQ69TKdXgaaFuHeneey79TX394fHSK+kz
c951aV0xT3aqbkmtj8HUPA3MPQLa4uLA2BxSYWJja7hnxZ7NkVek5nDL+7W6EVXcRMrOA20OWgzf
7WL8+ng3a4K62/krc0P2XZVouFc3m2cvQFV915bTPldqzrwOLMmaAKhUN5KBkrAH5keoLLcMk9Il
G9H82q837LkCcBP6/qrmVlBWfbKbvHq6F0w2Qqy11Q2DngpPViy1mtsw04+pmJ56a9yopa4tbdiz
C+AWgIWmzc0JkFXPs84OLdjBxg9fcdLm1OuyNC0qWaifdCr7AfTTLKRk+iuQ2YYJrOilOePKkyAQ
wImXN9AD3dAFqzC15U3Jk0W2MlAr8jGnW+FrSpRkJ3FzUeO4NbTsIkJrtvGCWZGPOdXajEs5uM3Y
3DI/wDB/MwMtzfrh6Hnf6ZK73F4ZVZmVmDEB2dmtIlN5GrLFvaRclzulb5hsAt4QnU52exsxq5g7
4sjYjc95tLT7rMqk0hEabZwozwhkXbNSnYDh2XlPjHrpVlJ9reJmTqzyMvBQVe3xBbQJV34asuQ8
owejn7/pwAnd8sqsL6T73Qr7kBTqQjMwOOWXJmcHUtahT8Sp6tB6gPbYbDxAAx2HhN6QHvCP3Do7
9tNP/J+VFle//gi5uFvl2DXNMVyCzeqlcDxe3biy8Ot4HXowgabbBGtceaESwzEk81LRxQrqW0vV
WbbJ2bXQvs3aZ7rIQx7Qb7vcvjmX6qVkafNe1qgcDs7T0LFjlSzBhv687R6oOZPK5jywk76v4fgR
YQ3Sey5G/mP2ku8+Kbd83NuCoibVEFyz38ihwA6G+h+HFu9n0COGAeyg8pwSTORkCz9zpS2BmnOq
emqy2uOduFlTTAi78sYOp/FfZavZFzeYTqP44HgSFVIdItW8U4x38b7yIlOj/KCYSnGb0xrlXVqk
3rlc+qL/p53o2PxepnLeuDBWTsxkSCmCBPVAzAyAN0P/xUXyIUBzr6LqxXbROrhH5ahvuC1OFrfJ
WOpFfR+QgwJ+5KFI2dbcyduGSc2Jt77OiWq9YY6ADoJcyyjdUye9pzFpdj1rqdk5pJhVVB2nTjQy
/r3x6EEm842JfuNKevvCw/jNn4ddkKHJBCudyLK8kzuRd57O941xU7PBhy6p7wEgx46UaltMUy7l
OYC6bpzriiGaTTvaAVTKEsx21Az0hWXtL5Vbh1nqE6YxvoBt59dj9Vk5YLNHpxBeIhzp2VHeJPNR
NWPE3a49Fs5W3uLfqPq/xVhqjmGTgTI8rHDtLV4e3i8NdNbwLCzb8uC0/oHVL6PzxXaKi3bpJScp
mIKLUOGGquQckvnLrn2aU9qZzYuZyqS8dZZ1SorgGyvUEdhkv/ct7/ypZzX431paBHNU1teqdT6q
aTk5Wm41jawoQ2Coce742klKa4465V9Lt5anfEi9i1fRz4w4/CDajO7K5dLAuCmDpRz1gCH8qCfn
cq5u/SDO/WyFM/lFU/effeIyctGDC+rLfC6XyGsAP+uIlLxY2q3OqS3LnZZvPISJnNxknusl6rqk
PUzVWF067hYbweKaXzGaPbwxsRDj9nPE0saNxqpMwzmzh420xNrqdzV4dUWh2uT7Tc1YZCHdfQ3K
hgLKdZmPj4X/9uq+awi/yAcPpL5+F9+Z6EPOnDyk5cw3/NZdvv81d9+sBSygbR51zrpYcUwkUnVM
2+WgQNAXciluwVxWBz10p9Zip13bMUsCyECURc1LGdMsCcKpAW+o35fZhrDWtmMchcu6BT3yhYzb
+SnBzP88VMd7g9rUPjn0xXdkqOZdD3vU5/88dfSY9YrRXMa5tI/N8JPjdGa+DzLFN6sCQ1DXrO+x
einSNEysUuJUpvT8+BDezt74JpZkwGy37YtJxFnvsL/drhr+tv1xfgEv6fKbclE/ZY7VfOvaZdpq
CF5RY7NSMARDhiKgLe4jHzbY7FPZN6dUaCfdiN5WPmAmuxpn8cvcHVWMJsOCh1IKewAau+X5u14L
vglYufgdmZ3WEXHfZRGMIhY+2YWF6f/7QnzlQdBg2mmQJIhYYTbxf4OL7FZIctJ/fXzcK6IxixH2
lDqVxdo61k2JB5SjJvE/SrjzcdfyZi2CLuCf8JNRxqzS8ovVJB5miGt7I+Rc0VWzFuHUbRdkNK1j
ltrnHEmzeWpfQK1x8JV9yRIW+n6/kXVf+5ThPZa2QhakKQZ4jx8jo1+K4D28VZgsH/zMP4jC3lDV
t6M4qPufrmPpQN1alfgO3NLUdeccAZaYt/qJV07bLE5MggyuGvMh1ngMhALtXEUK+u/HZ7320+8f
faWpBR76oy0SDAlZJf9deNX0flY0xiThX/s+YIRmYGVLmU1gCrlv16FttceBgtZ2Yc/71jdiM6/3
0xxIMAKU6HkQWmOnw94j9FkAiX0jHrgf4xt3qpkbR0bcsTu1qHjKEicMisEPSS+LIgSum3VSvmr2
IWb6Zmp8dgBVPaZjEzMl/8dY932q0bu/S1AmNb0cstnnxdLF4FQ9z133OW2bpzwpNmxtRUvNvLhf
s3oolhrL6+KvQKsLY/uA7XxqqBCr5AIUoxIOurD4QU/6W2r5xykZa2Q5y6d94jH0KCt6jbxc3sZg
KrrlXvlxhFtS1N96Q6xNF/7b8PLK0pYhXTLLSVtcN2kXlpQ0QA0Yv4ydPIiU/vQTG/MgU/sP4+lB
oBSyYeBr52KEmwBT7G2/t5o4d9N0DkuU9NNDBeKGfYLj5tOu5oGFRFjfYq6ZxELKT4D0/dRY44Z9
v/37uUnI7DjgN8vmSsUuC06DV0bgl/57z5Fz81nHLZYkrJMtxkoz/9Z1QP+jiZ+9OE6yZdArN5BZ
U1i6qU3ytm7jmrfpkViTcygDJo+l0+TftIupubQIxmsxEozjPN7V/XJ7w1uZRQZVaJ+4gOSK7Xqi
wVeSOWN50H3fEoFhE3ukX6RU4Ow7zczhcqv9fuUeMYsPg83l3Ex2EycseC766sxq+qSm7svjTb2t
Bb5Ze8AIi3Yyq2ljjNZMzXOv81n0ISp8eeNv+Me1TxgOwPaoYEUJPU6lV38idjY+24ve1/rik7vc
Xll/4YsxUf7SxkWR0uDU+pPlXwaJcHbj+bJySZnlDSIlbbrSaeM7hVs11RfakQRo5j6cZJ1/33cM
hiduLbse/NJuY5Jb1tdhkm4MINCt2fi1EzByHx4HehxmsbrYQRtjSNLuhL5CuXG8awpq+MHR9928
H2gb60JeyWR/tMHvXnFro4Pk7d/OzerAoq15sfu5jSv09x05QcDvoJhz3iN3bpYFiMeGrBVTG3sF
69Bbw565JTceE28Lhpt1gCHpa53opMW7N7OPCbezyC+K8TgnNrns+/l3nX2l/HZVucReSBtnLXC7
L1Pqi+DKa7/fAjlY24NhXR4w9Uok4soYGYG48eqo8qsZdXlM2e3bgamaC5WYfYb5zmR5yXWA+ky3
y6Z4YChmOYEYCuSzbWzh8XzlbkJDC9nST7t+uImbqMZhAo5uiqyGM+Vh3ffZoZB8Q3VWlN6ETUyG
jMiiRFIjELLErGiQHXJr02WuHKqJmpixqVdAZVMxMDnm75XocCu36N783Y+L+OuxeII3L0tulohE
0Di0a+4OrUpvgM8VB9L7P6y2+4y502ho0aaIjuqK7LvHuFku6tJycjrwNsRlos6oPf+Qmf71eCtr
h3H/+ysjS2Xm686Dg1vK7ugH8gxwyV2xMWZXjKVTt1QSDUBx2+YAyuaOfWD2Msf1tOw0MLNS1HKf
coyJNUAts65dNV2UWjZeJm/HYFjoz1/vZLVoAgKZTwuyhxRFxtNY8+rCuPCP4EQcDkWCffB2UBvy
evsu5mbxyGUyy8oKdpFijC8EeM2Hfh5ZmMri2Pb7kMW5WTqqVJlPo4XoNZiqM3XvXX9F/mkkmOOt
NA0pFc++NX57rFwrtmjOayPX5+ZZUiPLq/jfwLQGPa+0MLHukQ2RrWivOZI9yjSZCTC+48xpxnPG
5T9ZgVz141+/trh5/xSB1drlIOOOYhZbaLs9y64Rx8err8nGuHwWUlfD2CED7iTTCY+hp0YUv7pK
78olcpNzPkHcEpSTruJa590Nkbt3AK1wv5GNW/vxpmk3yTSCVkQibmHHzq1uDZMfMDm14ZRWLMGc
iV4yzKq5/n35Tp4Hr/pR5OQdCOzoYSjKnQIy7Lsd+zZBE7+M7S4/iqC/1VO7kflZUxzjbnYk4daY
w/HJvisB+Gi99xO51Qmxsrg5Gd2pMQlqh4hYgir8xJsFKOcauN+PtXJt9bs3fH0dFLRpWIm82+SL
/yEIeBIt32er5vBzzQpdTdPcxDxY6JkkDkAl/WYr27aikebwc26NXoBmaRQWBisMqvSe8mxuuaM+
PxbMXQD/fR9T05X5PkfLYNvZkd+DOljmgMMMnItjtT/tzn4qZPVSpP2Ga3hb/anp1RY68AQ8uFNU
Fbz/yr2AvO+Az/s1mxpaHwD0jpT34129fdzUxJywgXpeZ5Wy0Wkx/irT6to5y5d9Sxv+LR2VLJbK
siOpRgWOrNE5LwXZN+tOTfcW6Nl1PBRnotbJ3LMkwGwt7XprnnXtAAz35o9OKeekB8TlOB2S2f9t
L9Pfg6UuxAXSz2P5vK2w1PRxIgcg8pByO+qT8TrU7Us30gMY1b/tW95wb/XgIIeXBHaUTu4T0ewl
n+uXdNmauV6TkOHighmhV9l6XlQNwV9jn5xxAic3KNKw9bcAAVaU0/R0um54mYqRR+Agfq+85ROb
93kLakKlNo6oVCGCCdYs+DsQioIkQRU2+McxbOduBRArR2x6PI/OFIGPC+ti7feymD5mrP8Mgrfz
riM2XZ6cSn/y88SLlo6/a/p8CBPJjq5INxz2yhmbcA+Wl+TUcSsnwtjeB+0EF7Uk3zC0/pTU7YfH
W1g74vvfX103CNisxkWePioltQEhYv8vq9x9vs0zjNj1deXNopkiMt49dtbxo0KfzEZwuJKYpyba
A6lE6uUJGslKoPT0fgs++Vb/lQ/WU5vyw+ShSqL8Z+04TzSwfz8W15pCGUZdeD4wPmY5RcwGMaAr
LXAPJUjcAe582Dj0tU8Yhl00tuMIOcGxKvEJMd4Pwth3XvFdaQtq4kCkFerzVjfY0TDpiPbj07ws
G+e9oq4mDES7MG8OZm1HHSR0TkfkdLK+5hi6n7IDAXb7PgmZgBCIMgA0RHEIzYxZ+6T0uqtX2/Ts
c8fa+MTaVu5/f2UW7RI4AEkVU5TkDfAdWWEdfXQXnYhq5FF0/hZ27Yr5mWiptMvrjtbtHPUZdUNM
Mo+hIGW174YzUSH6AqVymeVTVHtjEWWerZ6cQg4vUze6G1a4oq0mMkTv8r4aM+lEhGTxMOorignH
IPE+7rI3EwU1UETas2eNEdMkuAbZrJ9sJoqIdkl/3vcJw6TxOmu8AUXJCFVQdq1Ulx07J0ee01Xs
+PgTb2erKDNMmgZu4wZe4URedam1OgBs+cSB51mS32VgHXh3wdDA40+tKNR/MCNGnrt5V6OjUugB
rEQ8f7KcYKuiu7a6/6dZoK3Za7sZG8nTZnkhvLUOpeXXG7/9blxvRPgm8KnTMoQvLk6CDFoeO67a
I80HFQUymI6S9Fuh64rOmtARXI+ZU6HZG/4j7c+VV7hfcoxSfHTmzUzSmqDun37lP0ivKqCgMRqV
w+wWYZtl/Y/F9qaNbtMVXgNkif5cP2jtpWpHTiO8t2paPo3AC7Crr4BcPVXqDiJtn2ryRYv2pJDz
aX3wSBZNmKLTouRbj6S1PRrXe2Vpq2uFS6MZI4ifcrsMDq6XbwUPq1u0/9yitgHn7+RYPnE+kOm3
qFnouB/rlB607E8o9yqOZ8d8SP0qxF75zO4AiA0bvzy2pDUtMfyCykFsr/pxirLaqT6SBWB7XZnr
55E7SPU//saaCA3HwOeBcEB6jVFtNcAsxxDzP3WW1Rs7WFnd7Cmde0fOpXLhPJn+aBXWTx7kGwmW
FeGY3aOtl42sEbhZxOgfHO1eFqEj+IStm+vuUN5wBSaeBGrrbusujo6QEH/PSC3CfgC8DrHfIeD7
OThDHgJzdKMEu7aZuz96ZayMYzBuwsRxhHlsO6yZJ4+A/QQraqPafdek2UYKA26AsOzrqFe0w5h3
9mtU4tL5zufHirQmL8MfOBVPnJ7UYxRk1WVwz4vkEf6jPFB0UOmE6bRTpwyjZ3bSTFZLdRQMMrtM
pUqOADzaKvauaaxh8wVBCVWAUC0Cz08ZNZjRGsg47XvqmM2dakJnUIXwJyryTj77yLp/dXHxbyXu
VhBwqNndOXVV0/sNKDs726pjOnF9o3jlHhDgFQfMHnufm7aqQox6FgcCesk0XCg4xSzPCzasckV8
ZgOo1VtzwjxogTX4T9Mi0zBwAAT7WMVWrMTs/+wAXlIK4ekI6WwW9h3Ip7tcPtN2i3v3bm5v2LxJ
Xd5IhrJ+Puoot4eTU5N3xALUacWu0zDtSjlTs+FTwwLrcmyHKOBTdaoleLnR+b5VPlqT0P3vr/xI
PciqJnoYI0E4YECCorg4Ha2eeTbtg5GhtmHnLqlGjzvtCL9odyerHrpj44stcogVL2Ibxi0TXfR9
P+ioJlXc8P4DgHai2sm/9Ba4FfLgOUjyfsMjrp22YepDNwSysgukWCs6AuY4KF4G7fKXfvLQIzj1
/saRrx2KcY0D9SobdZp20Yg9AAbufw1A3Gs0WD22ijWTM25wUJ0VXlvCKiTn2blRcjiMytriyFlZ
3YSl6OugT/oE+GmWO6NOArrTp7Jn++oB1OzUDwLAvnBw5wKdTXbhMmXjcemn4rRLMmb3bTbJBHDj
8OXojnWzMBfL8tLTdrNQwt92F2bP7T368JK+0JHnyl91PdWh8uilToonL6F/p075e98+DKv23dL2
GLHHCM8TeujACHlkCfvfvsUNeyYSUCN0xBEEhWufSiW8g8scbyMhs6Y+hj3TUqNvO8B9oJNOPAdW
TaKuHbfgLlYs698B5VfubhwcyjvQIyBAP9vcW875Aq6r1u9+PpbN2vqG5QYlyqcWyWFa6XTDnMx5
rNOYL/sq19SEpYBhDaIsIHpp1+LU2do9lG5i7RO92UDqirwG/qHTR9wfMbqlwX2azlvAkCvnaraK
1qCIt0YRDJGLelQE8OoZTPJyq2tkbfW7wb06V+a6WQ7GoT4qHJ+cOxQBLnnFtsKklTvG7AgVqSBT
u/h91E5CnPJE1we13LnbkvwggA4Sqo57hwU8ahtxy1qe2GzhXLSD1zgnU5RrvjgXxIAOMm2y+JAp
al08YJseC0v0t4FbWh0zFP+OanSsjc+vaLHZ38kHKRpA/vSRXfRPytHPrZLvZr4P/ISa2BXDXLuV
BM9GJKlyQsWrp7n2P6rcfmex5umxIa4phHFV57nOCbMzBGZI/6Bab0/fp0E3nx+vviYgw8yBEGqD
R0nj9VVpcnA8NR3xtza0fGerSWntE8YlbY9spoVNVFSjBmq5/XVi/nunELtS6sTsIc0B9m2THun0
3FtAlEjH6gwOxy14krelT/7TQ+pjrhXzUFMkA4GZtM6ufysRbHVgrq1uGLsf9APAwfCQB2jz8Hvs
muXZrtstgLm3gzwS3P/+ypUERPsWxmyQGgCbatGoXwXvPuVz8UOlasu+13ZwP/RX38D0amChuIAA
T7RAybWnd5k179J8Ys5IyMJFrrDHFdRi8FqGniN0OIC56tdj1b8L+b8vHmLOSJQecFKbgI9RL1we
NnRmYHBgMuwq+ysaiuYnpuWufiFizkyIAmg1Q9KBb3k+J9YU8qrqfqoqIbuiJOAS/nkKPAsyXQ9I
NIO08Kvwgpc2Z2zDhb4tJm6WQee2HJ0CD+ZYegqjPVkc2OI8OyOgDujHqfE2kqpvewluwt+DOdfv
kJmRMVCof6teXgSoqjGzu6FLa8sbwViXKRdQB5gRK5w51NOPkn1R6dY44NuGBv7HP8Wf5UCfthj6
/IaOf9EazmJ2PzcjfWr2tmN6xgmXOdqHqND3gaT+QprqrwCOFMmGEqhP+rn2hgsT/LTHMLhnOOyk
GVPR5HkVtwO4em3+pOwOcDp58btxnJsz7HtOg1XoT7H5vV3aqfBE3OgAJKRFrgtM9Q/J1tzFiuaa
FdFg4nhh4VKOfekLpOAB8+gX78AJ+0/QOnGPctljea3ollkRxcx1MAaBW8Wi6i6WmzyPQ3YDcvj5
8fJr2zDcuMoWMdvkjhVAmlOfyvei6M/giv/uBM01SO3j48+sKLFZDFV9GvRpg4cum7viWSfZAMY+
lT27pPyUNHtbls2qaCHJMLVjItGfni+3fGzUV+h2/8/jTayEm8CB+FOnJOYQawwFyliV6QuzdQuG
C+c8VcWzautP2lku0+Q9tdI5B73ecF1rB2SYP50tii7ytIkr4T+lLv0CSuQnhLwfcaecmiDb2Nua
mhkuYFBWmVplnsUjn792rLiguf9TD2Lax6JbW96w+kF4TA/e0MSBKk7j4nz33PpDR62NfvKV5c3S
aN7rwqUKDniukm9W1n4GodcHdFscdv16E0q/K8FXxeaqif1q+DIu9s/UqQ8OcTcu8LfDHP6f4qj2
nV4q2cSAZvpYWEukwfmwccGurW3Yt9OUY1k3dRMDczX4ZU+O9XlkRbdPa0wIfaaXOu+4jwEfcefq
8yVNpjMrJs8JvbLo6veP5b+yCbNktBTV6I4JEpddRn+kVv1L1PtYa7gJMTLjORIkw1TFo+cNZ8fN
ywvSQluzpms//K6vrwLYnPc00R1P41La8hmpSXZ2Rnfr7bPiGkyIEQ+P2rGqZB2rQdELkCbLS1tP
xaXkrnUkCwNxrefUp8dnsFID4Sa6iCVFmWmMA4KEjpfvMWef3PJqFicnBdPPMABkBGOO/MDEqM4A
tqmPtlcPt0zOW71BK8I0C+M+G1LXIuJOCylJKALNDtMICtXH+1sRpkmkEDQ53i0ejLCwrDZspgqE
gM5ZsOR3btPbvEl5s7YLw5/rAJzcJC2beASPdVig5BbOd4bxx7tYuWdNRtCqEKmd8FLEoF35nMz8
zFh7krU4JkBQ3fCGa98wfLmUGnPbOUzG9u0vEv3HI4KdCdxqQJDYevmtnIZZ3+Z4aQ8yZXWc0vZb
JuiLJkuMEgV6/9Dp2TYb98bKYZi1bk0SRud+ruOJg3QLmTcvHLYPY+VWMtFshozXDWmEiJe+umpk
3sKG8WsVBBuX6tqvN+7seeZen9SYJ0iWSl8aMpOL66NT9bEqra1uHPOcNMJWs13ELkH6KUnqX+ir
eX689opkzGrmslR2gnHuMgaWJg99ZwjTrP/pEv7h8forv90saHqguukr4B7HfBz7sHNkdagTvoWz
tGIAZjWzy5HCnDIMcDZtB6KqcvqprOa5SjDXLWz9Y98WjIu7Q8uabWepiIHn27tHTF7mS4i4uf62
b/3/XE339qWK1gCLyj+lSQ/Gy83mxDUB3Y/l1bVXDotXjsCljzMgHoOc9v0cLO+DycuAXrhFrbz2
DSMWp40l5prbdRzMwTkLgiMr/EuhvJecLvue9f+yuL7ahseL+wPPrePKq9/nmbTHCxjtlvkvmftz
8nXfORhGjCwURSMEer3yoacszGo0dXwYuVdtjZOt2IJZy6lEgnkO6YFXFF2uR9XXVz3nW+C4Pk70
v2kubiKoWJjv8jAJV8foj0DR2sIFICsxvaS98EONyOBQpZY8BJW7lXRf247hlvLcwVUmizoGVjT7
PmbufE2tRW84ppX9mOwEgZ3mtW7R49Fj3nWwk2+6qZ71bB2HpoiLvoiavHX3Odj/VIDJ4rmFizuu
Isw5VY0XBkvgnXeplVkAbnTvWb3sgNLn6+xCbLc66opttQavHcL92n5lGa2yPWcQDSbZgnI8UrRD
HPXc2RuCWbkdzPKv6+A9xApk6zoMZ2Vp9c5LWy9sqy0uyXsK6C2lNVyfgBedPU4QN6M+VCZQT6r/
6ubu3IIkVlUCvU/pjTjNxmW0th3DG0I6SH3UyH0ogDjXQ3rMBfpG7X4Lo2NtfcMTEt0oy5MCeAJc
AgTepupaN8I5qIHI34+1acUszJInABJVTXqvirOiuipbfAV0DUhc9XfqIB+ZjZ/rbKu3YO1T97+/
Uq0RyEKoHo51bM3yW7rUzx0yqYVb3zw6fXI7ccCA9eXxrla02ATIySZXKz+pLdCygW8OQJZCsbC2
UKV6vP7aVowrvKqRNhAKznFeJBpMu8vYkveJVqessiKHsRMeTBt9jmtbMVR6blTASIIDKtPkW5AG
N9AL7pu04maZs8agGzI2fhUvtfpdFOVzmqiPBbbwWEprP91QX60xl89Ei+UFiHvDJe2CEJBP81a0
tra+8eDyIJV27IMqJtyeg8M4uiSE4Hf2f3ITSN8iBSlGD+IB5vVvtEggGXx/p5TF58fyWTFvE0F/
EgPot0skgO/cOMHsgb+sT0Oh3J+P1387kPLMEicAtVspF6zv2fpTI9yb3Uxf2t5+zqXaohB8+ww8
s9DZ0mXKszwvYzEEGKkmVXn0R1/vuus8Ey4HuUWp5z5HuJlpsPcOzRBiQnwLJupt+XtmodOfiVa1
8ot/k09wPmfi6T508n1vUM9EAweydFbKNC3jwpdoIRU0CVEM2wqX1n79/UReudNW+7ZFe/ggZ8yO
WTCr0CvwaJm8aqt5dO1sDftloPwavQlnGxDfDT0hv3Up23jhrv16w3a1lmNTtXMZNyXNzrlb1gdr
XCYEG3a+5xJggan+S9/4y9Qs1lUBCvjdzBL6hBHwXVUorG7cZrNEi9CQUR8odn39UizJ8GSBcPe4
w3SxuhGG1dnstkW5+FflTvogC+YgodQAVxrQCAhkutPjz7x5CviMcY8JqWg5gh/qSkf1pVnY144u
xwkA63viPax//+4rHZ1T3mF6fvavXTkpJGCsOQy6UoVtuQXh/mbEhy8YVtApQJHTdPKvpPLPvsZE
zWyrb5VjLYcpmf8q0QxwqD0cfyK3mC7WhGaYhd/TqvUJhqptVz23dvd55qw+VmzRG6fypt1hT4Zt
+IAWAPJS4l37jjiXvlqAfO84fE9vLVY3nqVtQ61yyoh3LRbtgydnLs9oUa3+0siqfH2sVmsbMF5y
zrK0DskqfpWMpeyLpuhSfe+VNd0aklk5AhPZSRLSJ6IOlivuH8s9VCpLfvdtDbwkhTTyrvuBBdyQ
VOG2tEzR7XHt5PI3Yhk3lHpEG0CzFXyvbIMbcrJaCdR+V9lXmNypWIZr7nUXKas9OVAWmHBkoNKy
hZV47IoSy7fWkp9ot6szBUsb3o9a3HXQaIg2/9RPn+xeXRbMch9SLxCHxzq0IhsTkEz4qMPzdmJX
jCoCPpODliccdCq+jLnt77mEsAvD/fU2y6d8GthVsLm8gs48izxL+U9zUiZ7YmAWmGgMjpWWwHku
7KvOF+cKRyWgosGyU0iG9wOdInV1W7Jr2zn+B7vrq/e57NmpEEptvHFXbNmEI8PjBnOdS8uuIxTs
CKj19l27cLlVR3vzJYUjMHwdoUv5f86+rTlSnFv2FxGBuAh4FVA3l+9tu9svCrvbLYQQIBAI8et3
ep52zDnf3hH7ZSJmuqfsqkJLuXLlyrSt6+klzt2aPWPpMV9eKDb0B8tV8WfK6CRu+3icfsA/ltsf
//PD9Z/e1L9Odm9V30nD94sjG2zJij26jJzv/8t3/g8Z/f/QEHhT/zrX8bROEnleeFNtsLBozC95
Lz+5mi5rTHuW8NyWvf8Q3S5YqPiLDNCzwN3vo+/InXeCgzif60RbtuFFBIoCz9uXzNpXS4u3RvAP
JLgpJnQ8XLJmsqfNLC0Dyulxx8JA/v/0If3b86yBnsPAs49e5o1rd+48YqLPyZRl/6eUbtTXfxUR
OguDGL2MXBAsgl2GPl2WQ5tH4v/Cs+Pl/4WhFkQuCrmQBF+t1rKMBjlKlmTd/Pk/fz7/oUL92wVo
CldPV2USTMj6thzWub9pvZ3rNAmb/+VH/IfnNPv+0f8NP5HG+Ga3OrlEHSfwfHT0FCC2738pf//p
1b//+397dT/QOIQvcXzpdxAzbBr2ohQImHj5nz8fBKn9g7X/Pych+xdW2hH83clIhpdwaubjjlTD
A+7R3/hC6lAl+QEP1l+wTeehyFqGRHWE4Snx2g3xz53ox0Kpn3OWfjaE/wJ501a0MZe9p2fJiw7z
6Oy+WG14lxT5dQpbWxYLEeUYO1IPY/OQhPLXVrihzB35ajMqoLLGkUJK+8hgPlmTdvuaSFqpeayG
vv85bP6ZEoBsEyav2Yjo4IFvt66jpU4CVIr8dWn4Yz+NgmGh8qWfYe3SDTXUWy8IF3wMRS7r79fJ
4uw48rCSu6oasjwiFeEjSLOx1Gn2obH8rMLxkmfyBu6jR4hIT2aefjQ2uSxZalgRLodJQnU+8Bob
6JVKx2NGm7LH2hu2TG6SJCyYpjJm3793k+47hAdFyiAUyJjAUJJhB/fqJBw8JGdrpO6XhV4k1MEK
9vMqSu+58QkLiv4oVXxdupTxdr+sNK95ute5E+eGTpdm8pchCs9YxHqFFxLrpgUeYZS1QfKyrfRD
8/kONoV3LhkfJiJ4uYv9AZ6CJ9m7piyk/l10zeH742170tWJyV8Q1AEnw0i1dYphwqy3+wKnpxQy
+pUgoMrP+2FTyU2+Jr9GJO+luXvS0frTKOyX5WnGnAinMuT7Wg16/Pj+pNfWPch4Rj/RyR9zMjyH
3VTDNegEC80aYXQrm51CuG7OD8Ng7nUY3rWT/wM4c9uoZKnXKfrzPQaIU4e0v+J1NQa+NPJglKmR
MlEqsv/JpTgMIohLxCfXmgc3ZB8Z4R1nYlkbtnsFmwM5PccINDnsO7kLWvICGEQZNo/+mMZFbMij
X2vW6Psws1dCZiSDx9FLWLRBDRezGS+EzKm2ofSwyvjR9PKBeAmVhYjS06qjoMYy3Fq1I5GV0tH4
MPIsYbDLw7bFNGbiiBtAltno7I+47c566qenZsYeKRT694nbHowZu0tnewhgkGVcWxhw4jvuf+Uy
o8cAUWVljyEODXzHQt2+p53ND/D0rfrNHrYlqijRz6LdPGvNGJXDGP8pdFsXPnxoKX/q+PCVIEGx
zCM3M0/mg8IN0cMzK1CtPXIfxGwR/SncoYrwCl5m0xDexOt6glloWdBAlkkR9O8wR3iB3FYxUvCj
D7JXbDW+wUgyOWatPjq3YDE2Uy9hsLzOnTk6WDWyyLdPLWTp1T4VtsRze12i6N1/r2xn6hrLtiTF
XKtuD2sJvXlpivDEYRHHRiWhqOlN1SXzWHqqrtqmGhu+QcoiQrYqzcfmHqKkp1FzjMezkS3UXuCL
pErRCs2IpRf8bj872mjDIhfi19SrL/8JdWv7h9Dau2hvo2rLxj9jKJ+xtMSZbGPMIWZ5rxakKUkL
He5Cd8oyH/GLaSFNaecQ29+jOobwnYaP/Kc3uy+jNPel7wrFttlHZ41KyaLd/f1+8NZ8e27W9YkL
dxkWgXrW0h8QPAQVomVOgcn+Yixiq6mFsmZOE5bm0QXrOj9Tw282XbxmLa1bPrwEGDFgl7dC6eiY
2sb5e4ACa4YeOfbuCfp5ZC/36x/89S+ZuqIMjRjhF2SmN+TdZwzdNobkmUWp2HNkU/kFTr7NzWi3
vE6H9ESwpgBrE2mqpNXvFLGwlVXjcRC5YXFAD1MQH9w8V3HGUS0Ii50+BcKcPZ86JmZ4E+1+WtgY
CF36Jmy+DV7VadrTW0c8oo9p216aGGa5NlsuhS2QE5fDeI6U09jPGDOMVbD3j/0+vGfaPyNT+hTG
U86izZGe7TSPSgNXX8RpUSyyW37qc/1z4c0py+wTqJeOoSUv40RMTMk9PRWR+Qpnu7MVbhO1+C75
mbusersKvVSmFxvLxWpvU0Qo501v7ndZ3MSTqCCXrIO+yMqoILd8i4vKRMnCehV+RPH+vuZ7qTsn
WdoXGieY/MSy1XYEkFQn7EvC7Stvkorm672lY4jKUDxmm7ydC3NJlvC0tV3DuF5q0Zkn2anHoWuL
o4aSr6TNDq2EzOHD3p2moIOHiqspgXebz+5jzltGu3kt81x9ZDFyMhbVIVg3XtIqGPc/6IQ1s367
5MN+TluK899LC3f0aSmnPoiqhTb2rPwknjRHcG6qcSfI0dXC8Jqs/pwjXfOBznE1U588JWpnE8E6
t9jX9m3hiCGVpCeM44tDttKdKLIX7BjfxToXh5mTFmI0u5dtZ8h54OlvB3KeNbPKDqtNV5an9lV6
iI1DsxXVGGcaTKuWrFuXn6FZItY0qGNejVMZb7vEFam+ogDWzWlI/CmBn++5izdakhZpbSJXpzgM
dI2sblLNUxRXHpt6R4+86jIOsntYqUc3AAg4ejDjjOJbP4sqXWZaepLctIUxcHYvPpXOzjh5lwCc
gVoz+hsS5gRuyDt/0BajWzKuwwkRERCAr7F5W+lqrqI3Q43lGzytbRgwNYXjCw/pWOU0kywvfLsz
hfHsxJAhuNuKqhGDjxDJaXHEYX4xIBcJQYCCrSpBzdKphNEsXl7V0ehmjZ3GVtxPbl8Po0X0MWlj
zN06pddX2Ja3FVITSIcyoSG+Q0BDU7uiNS9NngGBBgmtYhlZuC3aoV6CVl/SxOxvznftIUIzVTbN
HEDI3AaUqVijrA2jGjRzW5J8tVxgvpH1aTUOmUeab6geeTsvj7qISF9DZNg/JzsCqmAfbR/GbsVa
UECMRb4aad/oSJVncdb5s5eLi6qwQexGVTR96HB9Svm4DdvRxpk9Jb3vy5Q4WFC2iaK4kJKt7nwz
vYq+7W/SrnUnPkb8K0Bm5ZfksBPCXg1G0rvZloE1MskqMYs9riZpYGmvBkM9IyazR5fG5lrkQVvP
mPyyOVht3UiaHpqxJwcLxHrBzKWts53zW4U8+Zqg/TjCwrD/SNYkuHdFMt8VY9fehQ2EAViB2usm
I098T3I2iib+lXR59IBGDiHVKwdMxWl77HzkCoYJY/fDAZ+WBFbw3+Zg0StsqbdqGiwBWIr3mvI9
xwZe5K7etPJzKZq57Fb5QdbxcRLDRyIJvvcG2apoKoDYNv/p+sUduo7GR+HUc44tUgaqtnvLI/hc
h7v05ZhPqmr12ghG3UTuHawLjlBrKobyB2Im8bQUMxfPcWZciYFWg9SYqIdo1GORgu1r6CsZFPet
GGQVdx6YeFvogfgmOUMAr9na+OhVdpZeezgyltFkvuI9OkOi0TxMCaSuYs6eFz9+0nErbnLjohJg
3gOlb/SvX0LNBOAY48rBsR5ro6x1HA9dHyM9Kg/C29gPARuNNAfL5+41Jtt0mbCWdzMWcYTm3NwH
UWLZkPjlrDV2WQ13hatiwVMcXz1csOHY/W2QR4DYS98cDPI1kegqz/i9OBIRV/0ac188dGuflyiM
SQlHOH2E40N8C5eB9a0jlohaIroHt/33iGCFkPMApSUp91xSJhJssaRzjysG88Vq5pPAQnaBQ9TN
C3JjC5TZaLHv8zS2JTJLNzgnNboS2aDfVZH9zudsK93gV/xfMZ79PUnO1G/33vv0R4LnC7Ypc4vt
xqE7xo4+jsr+CBtrWbhH4hXb4LiUhPrEEwmHiijtLpEKvnMAeW3XbKoSSFrxOTU6gXrCJicFe4xT
nMy+7PgkL3OfwjtuSOPS4JcsOyShlDTc+psO2VTouJStOmOyyttuqlKDEXxHkqxUciJslklbRjFw
+rbl9BTp9TPBUuaR8OnBz+BEVTdE9RguPwC81jfftimi3rPsYLGds6TA9qOc2irVXV/DRlKccxq9
qCa+AS4dUXdGXvaZMx+6Tz/DdlbwPYPhpBjzX3iLwd06Tf5o5u0J/e/MmjDsGAyDH4ckUncJGLQj
ojXdl13WoDZL8r7uuO7FGrof+WbGio7wUANJ0lVxs7knsvO4ijIYAurvh1/FTcb20cYMaqa1nPto
K7d8AvuDe3+45qNH/dKhLO44tlCPYTO/874zrJsTVVo9JmjtyGgY9reSEsBwKAM8+Zd0ippq4Sb5
yvg0HncJTL21gGZm0vbQYznmRALeHjS8KKtZQ5WebG2OQhkldbtYybiPPqEpgXnH4Oy1k5Ostoam
+GTU17LhHjGRuaodJzeLludWAk5MoxUnp1R3dnp1VTKmP9NeTzhtJES0t0FL2Ff4k/lKWt6dItG9
CD5gXTEia5YdsUqQflq09dfRr8MjAlkFIL6ihwgxmecUkhlgv6apgeK+Qv09JirEXi1D0py9I7/b
YCS1DqitdLuml2Gbf/aJS7GZTe5WPAs3GiMyhsAQdYDiv8WTlEG3nO4fo89JhTwobBxyKQ8UDXRF
nV1vIgxAHrt0yko68xSbNlZAQxqCAHFrcJwWRa+pjSBV2IP9oceVWKmoXf+2Spn7Fo/s3RzAro2N
3JAr4mpRqtP0Tc/DANO+GD14v8VHso0/FzvbG9WJ5tqRaXnXsZtA2Q3FU2DxmpZOnxQi93IZMkTc
oQ6zPnfbr5xy/pOG2VCaoZW1i5snRMXoCh3/6zBuI9sGMAOD8r57WOZO/MQSURIfZgHT6B7dBtdC
MpvalXw0fSwN1uYBnoOpjuyKgmGKTdO/QbFPGpxD7oLf+LNWPg6jdtPMwmmmyykxugivu/co+umK
KDAkF1NmRbz89ME43S79sN+CBQZC7VuVXSPMLu4J9/1tjKUFURcLHS9knOl9RuH3eugKS1DNgGrt
boZyLwgt1wxB4nG4Bn/HtVd3C9qv580u4XQqgk3x4x62HtN+4hK2xRL41dkdzXqaTAc5LfweRtlJ
wvKsQa+AGxbu5fO0hvXAo/xXmnIzXSFGiL6cou5ApN8+u2LDa7m22WsScng7xHpYRrZPsT0syjmg
26U7W7xVXs7RgkRoxNCAj8xphewHkBaZTcs5yHE8McOsG0h/KvTMPep3MiNdzoOAjxw2pjGdOm5N
Pp523/JLME36iVJSGFTJJg6ZianTjEs6vTQF9e8LLle4So0heIUwayeWiWy7NXAiLGMy0HJcApVW
oZVBw+zYqjucZZKVg7Sw8kJMzleIvvBEhNC/mnAeWpblSOg+BZ21lepzWyeAjtAIjkG7ojGBul+v
2AAUURvmSKhLAnsjCoM+JG2S6SuUw+8wnsUhKfxfDy/sswwG/5Q3I10PUzYHf5ZsigC6fCtAbct9
+50Qmt+bqEgnlptBvu0eaoEF8R+vLbrw276duIJsA1fWthfN2XIhS+Qmp0xK4soEjiQVh6fjLdIY
hyPOFjxhVCYu3RxmjG6a3yK0Z4NNQrQUVy8AfQXIm0oJtBAi9OifsmCJyg0fZpn0aVJZOJw0FcWX
dEFS1PywkhjeFFnfVH3UkxLe2MsRcG7GLxEPR2fBKbbjKivnuhZAu/iOJkEH2F0xSQQlgvTgtbRC
kfdiarpzC3U70BfHZR8AJz8Na1E85Snpj13khgN8q4saZX08QplLWJj3/neiMnWTZES+KzUVpZ0m
NPKOd+uT73zOMOiQN+jigSqgWahJkSFXHflufwxQ3VOh+HrrfR9gwW6WtygUMVgjP97QHvrGUY7r
aUE9ZItsh8cmmLuLCfPgsPhG9ZWbhIrvYWOGZXWEwMZz4/+EUdBjHzSPjtqQ7bEIk/yUD9HPcW76
Urp2PULzMV9UvIJtEOCopmaUly2S7uoG3l2AhOZH5H+mFY0CwaZmHV6iYe2eBOJ9z/PeF1XntD1O
RRDfoyNwVZhNw7seAYLGeYFVwbQ8pB4EmVTJVC6zJr81hKEl2XG9k1b2bFhsfkc1zNb4lAR1v6MS
SN0U7Nvn6mD23R3WdMKVoTWIuw5MnaQyQNrMupcSSBuszz6Bh8hkrUjmasSAvxlUmft4n+ZjJOag
6mn8Z14L3ByBwzSmCbr0YGUTXXsM8QwDHfv9aNjo2kTyr9tsyHSu9jLYguY8RlsO5g/Q5q7ldDjo
Rrga+0S/Qk3ah2QNCKPUt/ckccMNvLN/o2MdWEybrA4RDAryKXyFJbF6J0i3x7BRDM+oF/OjlE3z
sNpovPBsD946apMvJPWQBwH3PkzqUfqieXY/O9mhJAPjHDCL0ejveHFX7B0UrxtyD9MCsuwQkju2
dIl7hng+rWNn4Ssrtuk93JvmTTgfXJFB4m8QXI3m2PcpMwX2N5GEujO9JF/DZPpjuKDpSWYDz+xc
R/CmS8Kj2YMIvniD+0TbB5LZWB4jWJ0MzckgQQr9UMJPYo2D4xwOa8UBNJHQ+w9zSV6p3Ipbv8SP
emx2YN51je6XaPQs4KJHy9p1JSBMyMIo3VFlt6QKW76VAcr1GR24QVQn+TlbHTIA6ze1t2iiJ938
AsC0pR4Xc2PgRngzYSWvxrPpYPuQzDciaJJ6DtIGByXZgQ1c+DAWlBx2FS2HXjQSN/hgcP+DkL9G
677UuObTFx+0Be76LToLj8+6d+GKv4J+e4/0jxjpoUesMLVVIoO5hDtDeA2xSCdLGHRtd3O8pbgr
26TaEku/n8IUlCgAyQjvKLYuQ4HIPbMd9AbqmVqzXIuMuzrirXwI4ALcs3YPml/ruuAyoktT77Eo
wDX1I6j7jiYHGLe6kg6Imp+GbK4Q8Uw1uMSoeR9H1fxGC4JQgQwL8iW6RVevLdrxKG5wy/Uwc48M
Qax7K5s/Ew+Wh1hiLjL7DWuS0jf38QrjacAl+oRBTP4VCjzeI74x1sl0uHDozj8AAOixz7rtIrF5
OWPy0m+fUajHZ28n92pcLBoWjzo8Z22PqQcyS69jJ7Yf4+Sw8jL12aEwWj1FiEY9oIoD9A4A6Ce8
o6bmYKNuR9EPXyEmbMiF5/qtTxbz0uYkf3C0BwnSIaSn4msK+zYol08L38NfmXR4W6vyBNOEAiYg
NS1kf8nGUd/HC0oHI2J3LwHv1N+1hSsIwn7ssxLNzHgyNZUFz8csxKQ/1tnK25ik3dvUIBlxzrd/
rui55YdvYc6PIrXdVWKMfOpFEQHzQadd58gC++7PEEwdpH01WidUlQZJcXEWV4HNdPa2tsofRUzN
MTQ8fhh1TM+uzZGT7cO8uSkUojbLZiG8fw5gk9ZXMk7JD5xmd9zyOOgrQ9vFH5Isxw3v0+X0/YIY
S2g8JtxOT0Q1qBROECRSrvJBp81wmRatq8VqlrREnWUR2xtH9+2QeJt+tbMJ70YyoD3wm/urk5hc
5ID1U8TXYepwliQAj7ZwmlyLYVrLzPTunHQTxDB67iZaxvmQPQ3Zb082f9fxFNHiCkXWzAvshVXf
VpmOYAk9JzfaFPexnmcMx+YWp6EDhb0dN5vcIErzpgu6Z7k0likQ3CCC7+KE/9BcHeyQXbIlGUBg
Tj9M4bFaGX5fSgmoYVxRi9pEmQrxHgGQA2TuJcnTXyoLkWuV/FCpRwRV8FbgmAN5ybOjwSUBCgPH
fykWzLLm7BDn5LKPS/jdGZa6QM+N+iFCjETtyqtOLtdp5rfIpgOn3NrKdCKpO4wDyoRHLF0IzuFU
CTO+dkaVcJNEO41GpG3X31Mc/5w6eqEG+s8wLL2yb7Y158FMtxlRpVvbA563Kum285IHz3IgODZE
HfcoBHAitW/Rr8r1UvSYodH8/E0Vb8p8BmPvWKymX0HBT3Ov6slsl6zXD9veHPrVnLlr7+cE8VVR
P2NwHPwcEn5dM3rhenxqi/Y+csqAPpQ3agvfQIj95VLf50nwV0wewKoBFJpm0PDQYpQ9sfl5ydxt
1ubtDR2iuDbZ8qExVpgXDaPDdL/PB34GMD4nKP2L00/FHlz3QtR61q8mzi9LkT3rhRZ4lrqPNsB4
NI9feaBKmnZ3K6eiKuIGNgttxzxU46Xa06yEQq1jDSosIzS4HTiyv4mmxxCX65QmL46LMyK8/yZJ
D9n0WocpBmExLFXKdNqOskiPbsqunRqb4+DkNc/zj0jazwwn8QSAPmExYLqLTcOA5Utt7NlgBwxM
MwV+zR2DNqQFvoldtQh4csMK/I8wUY/pKzrOjTctxiT7C6KkxhMgHa/mFv/jPAZXS/vHZmwOxZR/
wh5af027/sjwj2OwDZ9ZPldrGr9Pw3T9fgjmyR5yD3C/w3Z2hcOFwWyokMPfHjY2qFq/gw1pkhxu
wEMR1viRtcUh4g0QlMZ0BYOQ/DBAgdAU26lHlihp2ie/FDVWz+okHREBH1YEb7CnpIwUqdSOtoYA
M4WCwZW0w2A1SXBOBabNgeU3sZvfmxiq6EzED3Be7TGiBfYLUTmRGFstRQ8+VRFA+vz3PJFThw9B
KjSye3NelrFCbCHMvdt4qEkeFgfspvmDTM0I8ap+Hah4oAozLtdHOVpTx4+DHX5tQcTx0W0/cK0h
9sjADj3M0qUM5/55HOfgmEZurMIcuwNEkPm82C7EOLx7igZFaxzuM+kWfqDJLOsixs0l0vEZRLQs
VUaRb7CkETgcPEf4wPoLTtiCCMIhLrn0vlpWLG+ILSubMP/w6/aYzdthG6KrkCHgOg0wvjflJuIq
xFIfgwjw3DZJWM8phw1e/DzkyZcO1tsggMAE+gC4uzoYo/FTxrPmjC8sxFgP9KGQ4PCxxT2wdQ4x
Cx+G9GhT8TC0+SWKk+dZ2Ic8jW5Ssb2FO7kmMq9mgFpQes0CZXcIplXn6UfUbKbacRt84h1dZbTd
bs7XUTYe593eeT6DExJRUAaT/EoydDe0/yKz+cBuI5BuQ/QReqq5HMDDsbEZjgVmhZKOn2vPn0Ke
UwzBott+ne+Jp81JO/N39EVUtduAiasOUUynpzCfzrOmVxxaW47gvQSIj2K8pQomNvk2PLZqAVGw
9PZMVphK7TM/go01xyVYsn8eYhAOr3s836ya3JAQdtdxDlbXYmTqAeMnY7/6DStInnx0cVTDngWX
IRF9uc4Y2I05NHREhjdNP9RazdeVCPXDbetcOdQp9y3IzcwzxWPMRfdp8xDizSi6VT0FFnJPUKIc
SBQ8Jkl3U/Tm1zJ2t3kvzjCsp8doykG9czVWCChB0kMyXpqlv3JwG/d71pQ2zkuxd2O1BlHI1jY8
bxzpCrhyJEhExzhmkQwJnmWc6rlGLKX0IH57X1H8tE1riKAzcfXewtmh/ykj/kkHUIITAnFSc5QO
xLC3hWBLn8SV1P61wQgDPFSdbmTBxAhNqcOqFtgCom74Mr6ofQeSH8Iq77uWudw9YMMbndV2q0PY
CsXzAwa2uP/3HGUVH1g3pFhF2NxaY9h7nwv9bMfuwQzdc4MtLZZGlrINS9xgS/TXYFdfAT/eZPOc
1FRqwjZ44uxKB8ypbD8CgGYPXZZgmDf39daiLiUdZkAtRGpMjs1UorLdcCtrjN6ijWEb5dc0bPKE
YTDcO5sae5k3Cl03czbtSin3ZyJ3jDTE42zILxf6oDSyOeSa3IrCnalpThA4VgkURc33r9oV5B2I
BlBCPnsJODBRUHpbkFzbIjqkajUX5wXEDRKjP6T0OYDr9DEfTTXx8ZdOMvXPt2WgQSoFYsnLqRMP
OkvseSqm+2yfbtGP7OXQ0W+df8jiFZUT7+X7o55v4sw/GtG9IXpkYQEMw2HtGOCwcgxhA5OXBhLf
EhS/PkerypF8k9PbrOntCdZyO9uwmMoauDuUuUjBGMGyOS2+1oAfyAQh5xS7V7msP4JxOPR8JwyR
v4AW3fonaLKfWQG6dBokKGGdgl+K06VeEl8A+Jvf4YaxAL6N145uOegRDHjdRv9wuEUIZQ9xhzlN
UtTosm6FmR4DqYGq9fCDF7htSKZ+Zxn04VDcD2xfsL2l5bXYgaIAjbtS6f43KfyTESgQvf8ci+Rx
IcG7WqFjiPOn3NMBeNPfNVpOGApYjM2x7QTYPpwgJDxaIbYqzwdam27/WzT2m547Qzd5pOty16w+
K4toOWc4E2nnZzaG7V52jfsTdO57WB6/Jxr5wVm7bg90M38DHYizUUNxcjE2bFZAwLaHDxH+jYEV
vmR8f6GwQUvw4PPCmbrNQwnJi33bPEZGiY1fFoUj0uEZYnwl4anAJV8R+BbsYYDJe/iMofixGNtX
1WroI5rmLoJPGDM0/UgBzNQUPSFF57NQ5AV5jdC35C90W5+7cLqglOLyy8HHrcl44Nb/sTK8bYb1
KeYIqvWQEU0uu48MyHOEDqATGgBylQGwwi78i+/C6MPYFDEgPorqYjIvtCDfTfN/cXReS5FjSxT9
IkXIHZlXmfIFBRQ08KIAmpZ05L35+lmapxt9e4YpVNJR5s61d2r2S1+0lS/URvedpYhv6hAvwcpO
vCBXmaYsKu1wpsaAYmXMoB6R+GWFCQtnoNVjkTjyJGaxc/D1eEpptL6mWHowJRn7Ovo8CrvGvhkw
zD4Lx5izNeafAmjwaqA9ehZyMd1Bhk5OBeVQiw/BOPODisxibQmfWmO/rFkz1DdYJk3CjP1sku6e
8i7QNeRUjfLcgVxbbat9ooOCiRXCDbKmND7WBCrFJebrYwYMvsO1ZAZ6nTIzPi2xwCT1Wv8FLCv+
IGxFoZ1XcRhb1T2LnI+VT+evqjk9IlFkwdw19SnTOam7tIDKaobSW6oYTGBRQUkmXsSpNj9riD+3
UuGXqCL5KorxYWwc5Wa1VG4Vty8jkc4HQI92HWLNYYy1JGThQR4AF9mnjDeOuRtNVuDkUL0+aIvy
rMbIjUTwuzwzbuWp41Tv0FVqP0ecIAeRzU5UsNZLXDTtaRhzbW+19nJqy2J6lgtHAoXP4hNRPt1Z
ArNebFmtb5S4j3WMYGAUA0e6y0DeXDNlX9Hl3S3FjG9Nmd3cXH2rmia+NGxmYM7UZ48tkiUGosFm
+DaN1r6Ia5qt1vye+vm5Kky5H22qOq0xB6xYMmOnVZTARmv/jLQtmUaMKCZqLb0ioQ6wMaX66Zh/
q1NzWdN1ogcb0bdy8jIqKvariEgRl/Tlh9KyUW6avIfAyaDS+ljZa0QHcyYpz1HD4Att49JE5pOe
aH/beZmf2tRtdsnYq0/qOtB/ABqEpSHKnVSZVRWCmqjOu/jWQnEf06SMPp1JlndNLSHKRBVvGWfN
oerZiqf2uJkom4Yw7XCGFK5i7h1SLPxEagMYF/OhUlbNPifJ1hM2w9a0k5A8WOuey9JcGf50PYMR
U8gbqYN65hXTOuwioaqIkm7DlyvV+Z29rD1Xhul/Ry0ckr07fvIaMXmN5W+iIBU3X+gsaateiMdr
PDnLBmNSIS+MpB6aUlfPTcSMrOw6vqRm226MJq1clSKKTnlkTsHMF+7pdqLtNHZi7LpyMQ6Zm7xW
ef837hstSGtAgGbVRygaFp4j1mZe3mc9vUyT0kVRfPYuxNlo0y5Fnf7j2Jnh6cK4m2qP6iB0eeic
RgSQ/tEx6uIOeRlVEYNSHsylVgfga9lzNiqtV5Zr42vLkPnNwJSSQfVyzdiKc6sNhlZygYzIE3fb
oMFl6Ywx9ZeC+WA1589VFEN5zfVy0CJdnkx9MHkRIeN5MxxR4ndpD0nVtq1CdmvUQt/0/B9HvSvd
JzcWj1MULY9yu5fXhjSHMQI2nDVG2+b0pkztq6sRx9OspnW0Evecyfooy7Usjtwq87ejSz59XQ7r
ZxU34lNN+9oNbHs2F78RjMI9ZvmiC6uGmZ1XTohorACrvdIyVRhv3RZ2AAMDJaAsai4RHZeKj19a
8PcQlpYMClHgRgOLA4Od3KjP96hmQvg8W1I8KrYCLojyuhGcTmQ/mSXvf6CJ/iezoJK4YETkB7wj
uh5ife06Lze1gXWq5RDHgVanluOteZ4kft1aXIOlbdPPRgxNx8A2640jkw39ZFDpsB7bVAeyseui
QbjWJaN3ac62AZZlKQVtomsmQQpR9W6sY/455EZHWo+W9Daz2M6cDykrvN7mudte+mVdyAPqp65c
HGHC+/Gv5Aq//xYTpeWx/c1oU/hjK1xW5ZhcltBdzSV+0rWZmi9LM4CDnhg8qivFGMyDTZbZ4HFK
MJrkK6M9FKaVGUekpvhp0VTlVjtE54VF21p1yIbv/GQZGQbCkcHCq83FnC/EZ+eO5zjcv95A8114
SlIOajAYhpZcoY+cB1ES9OINgxo/t4mrnSeRof6LZalSP5Iif4/zvHxTIWwsT6t7fLrDXNf1TccJ
+S2UgbemlsDEH4FKFpO2BGLMz8pBsqFXdxSXl6IDCmE0SndSBnRjX4mT1kVEWJp8vxZNgsfOnqya
V1a2ND4L10HuGHfQZZrWyExKa+JH1exb6MjJKl5zW+tuK6I9s8pUtn/kjNZ9ShQFnq5TI8KsunJN
DLRYLlIgukn8Llm81oHb6svfkiibyisTrXnpltYG5zNL1teMJR0Z7Tcvao3UHtWvEwPJN51HJwli
fHkmhQwJG76FGsLhruq2vFB8o0SZ1tR9xHbOMc9saIU0WXiMd4mu8JaVhkhopx09eitWrUWrknJR
ToquAwkZdaIkvoXDtPCrwbTwuLdWHu3mYgSaMF2IOMNE7r+2VmLwsDQqEjaAs9YFg6lzPQDVqW/N
fnG6AxlMMt61FO+NN1mDSaRzbm+mkVZndOS4Cs2AHKXQAreYgBqqyfZUMe0mV3MHNCfmZOHgOIjo
kaB58AUr1aawteNO+kJO40czFsZnDwrvnjZTUuOb3N/fC3PahJpUqu6zKQr9rRxy+RflE7guXVxm
FSl8M0Wds3GplTrRHRnlVCKV5NI8lBEhQwE9LOSOmfbFfbEaEhQnKsyB1qfNVSZCM/MQq1r7PaWo
6LxtixKbN5J1/WHHpDRCe7DsdyRe0YesbebuMSdp7W3GOelBh4SdAuSEad1xl6avhUPEiu86cnxx
Kzx0EKEI3AxPHWWfMb57rNjEKH1yguwlyHnzfa2aNBM/afiKQidXMpdjrxYPdTsPy5GmlstX5hsk
Hs2DPHX87utpkO2QMw7WIDhAZtZ7pyPQ75dI2Wa7ajMXvnS7gyhBpw6a3eiMb7WVg0l3lvJDsnsl
CTRGsM0h6Ve+dcucBgIGjVp7KfRIJ02qGRnpc1obJBDOnQWeY3a4BlAXGDpl5ohQ7A5L+aPniQm7
blQGhclkZN/ItclXhu4LIYb6rwdFAU8Jy2m08Snqhkn4qNstptHcHHAFRW0/XCCFGg1L1iDuQ1dW
pudurduuhexpH5lB1iCmNvWH5461I1iUTlohgx7TLWg6MGiYlcLZrSUdOq8AKEB2mtWiDdPe0DMQ
UtVgSbWSzBu+a6jIWvyE58oZHN1b04HjnRImeozGhsOFcMX6HllGd9SIDcj9iWv75bbl8tBkSv21
ukK2/rKYs+7nQyZIBY9HxCWHkBMMmGsEYqtUprZ6VWY0ZWDUIp+DGkA98UajLuNbVKia9SC0Vgdd
yS0lforKHqClkrq5RwuEaIlVo3bPIwH8vdfUYlvnNhaRJ40eDnQYuADleTLbaynsEyF7oJqbgOkC
L21lVYK82J6Tdfqy1/xvNvC26DdqPypyJrOGdYNrh3iQ+U+lLC+KpKYaU440p9GZSo3rJ53xjde8
P4/uZUjLMmBytsvZKRqWBZhPt15pRC9Mno6rxqruTNubqmWhlcm/dqlep147FvF0wBK0jxj/Qh5q
9KDZt6P025dnHuZO53HpvwDp4SUKyIuZyTspIhMj0B4MTCVzXabXOh3vzSSvk1F+UN7eHHfSd6Q2
D16WmfauAz+C+AR2zh4YKt/VzggVxBBN9A/VYDxYVByM8Bo6HiC7mXspxpOjGs3JQDHwGYp1u3Gy
zirHps+Q8aFNI3idpAdTLiJUrrR6gfB4aHvtPiXDXiZTHzBQo6ddnP6ApWnx9G49GUny0Uv7Qy0J
rW7Kg6NUD6WyWKQS5h+oRIdIy+koIuS1aHjljSIDmIDZd4YsaOshoKmDpp5Z3ZnmxU1PWf8LZXvS
umU86qDtBL4eegdY2amPU+be0fdRL113Z/bykLTVs8ZSX58AlfN2HmFVip/X0a682M1aP9HptDOJ
1toMSmgYa0HhllJS8NIxRP9kROOJJCAjbIf6tzC0I3f4byzGP6PVQECngCKNHjGMji8UBG8615Y8
tX+6YMhRAKbV2bGEBDUX9W27HWFf+pBr+TLZfMjGmHvfYOQSxC1EUAw13mbay+ZQaTP33aCv3PWy
+k65PcAvst0y8M+uQ3PMAbHjlmkdwai7KelGEJ/0b2Iue3MtrtgsIbiU1yRdfnLNODl8g7S8Lict
tZiX2NYZB8bDSEvKysXiIG3139IthUcc+36mpfOXRmmDSdm4MPUuoNpiYocDtR8eVlDVOncMbzW7
T2kzeWJH2Y4Yy8WjazqZ80RJzA1qISbUg/E9aRZaYV28Arb8ATuu9o2ivPQdvonNN+V3knaByTmo
Xj9eonTLc62UwbfS6c8g5S3NHXRdDZJJb8dDM4l9WiFYOPYG4cahAbe5STqzpgvm+cIqDio+IAd+
T0OJldmY/VJfA0eAfHcfrZioQHQomHkRLPMWz+ucnyLHvpW2eHPZIdPyvmHEXz/m5DlTjK4vuVM8
OYY4myMMT2TpAp58OvGtvSU9Q3dtkeeugE7HAbCk/Uc8iMWz7c1nJurn7YagRrz3Gv1RPHR7K1MG
5p0Ralw9dIDy2b0q42oXmd25H3gA89GeiXlZQsrUxCs0Yx/184vFvOHISXGfhfmYZ2RiLEnpZcr4
b7ssoOZourzeQxpoFmiOOybVD6hYL6aaPOvT+G4T2FAx+KmW6qMdmqvp5CfcMz6pG1qgjOs/ZhbH
zDCfprofCIrKTtMwqfu0HLE1okgtjMA6Lfsse/23VyQfHNtkkscHbTBumel+E58RMHKFUEo/jFV7
G8zp0qKRB3U9XonyeCd46kh1s+vz7ieB4Nwua5TGxzl3FB+WK4F27j9Go3i2ma55wPgeg3eQN4fW
tSv+5YJxhT7Fr+omgmrJ+CCyZGdZ89kaqLGicmen448+RhRlShyHTYEIPTqIVVhBjrK3jsO8bLOW
h2UTOKg/7kOZPqayC1Qa7dCoSWFb1/g6zGUa6ub6ECOkdh0eyrj9KDEEspP2D1sRnjIhC94EmyoA
Q5zpByWVzyxKlBthFg5zckgK+0ypvOWJqOzIndy/g1TObMu6goy1IRLTEXMAs12c3t9uHtGkLnP3
y0KK+qDJOD+6yVwE6ugaoWnwAqPwfQXr9c1anitnfnW2yUElz7pbnRO9+7IT+a9J9NBs9HD7QC5K
bS6UA7ju6pl6RYUrHvLc9gue9rlxrwrzMrGAKGp5+aGC7tRT8lKM1rVurLAV8UulFfdoBsRz0qOp
TbuyYZqSbWWrdG9zxWYuKfB459lhxu00ViNqLgYHT7eaD5lJcBt50fkbu6Z15tx4cyodJdBsPfxJ
p6XSfs2IB0nUuy5TL6KsgrFKIIb6I9Ic1VxMn950X2k+YhIQsVcs9b7lNxQL4rlOzc7u0yMf0sKH
UR0GY7wsrvtUN2CbrssymL79xxDsueY1gLP6NSenbN/1lolwKwK74rakJ6JbKy8JcblhjjDggR+a
fseaCN9yoz/Yu4IZRyXrHeln+ggfDc9D357wIKU7Zy0zetrmVKsJim4udJAZF7OOdl66irQ1Uo+U
9B3/xQVUiMHb7NysZdECBNtdWzKoLmI8EfZ4lO4cKtl0i7P5ltYCxqg/Sde6wCWilcTxv7pgBMA3
/kqM2E8s9N3aUCfggKhqcU3rnOMbF2VtQv4gJZb4CRanerJa421YxG9pui/Soawv+Pq3528qjD1J
4zt2Vp+KpjqTSOOLfAujq/dsBzxHU4flr2+QMa08D/k5hVeMQKR6Ih5Tjd9WVFMR4P1pD30m3w02
LnoiYVYWd+YUdnO11wiu2BnCxBc1Ni80swdNaTmt7BLpFG4+mp7yqNhr43Bgkylw4PDQLuUDjpqP
fHCOc9W8uAtv4sFAX3aH985y/ymamENMq885uygcUV41h1MicpFElSV5oijzKbOIsxxfaNID01Sq
gM2f8qVtmJJUeC03wn87Mep43+n53m6ycPtzVFukPRfRZ5JY1SHmhrMs54w/a88RdJm1mslI9Son
qk+ulEOudZu0j1WlHgfDeTF1HPa2sV9SMzCc5ZaL4VHUnDmoaJPsn2h93t2++O5S9Zaa3bVpca7a
RebPfburpuVZcpsp3C2us/VVfJuUXH/nLDl0Ck4kMysIDrLkfAJO/B3BKDCj7etJ386aRn5q+vxa
I1cGDXYJ8GIqpcqOH5U5utcUK3VuuX6VlelOc4sA+Tj/KCGzDLH8kkPp+naa/FaJc+F+vwxoIA9x
aTpnwunl5zygg9rjc9+OtyhhOZSl1m9NXr/NUonCMsHjPCZXneq5cJcz+itaWX3JLELQaie7wGqE
ssee0iNrJhKLPeyC4lBZOfbC01soe7Uo9gWG3GKQiNhloEw1jdnoognN1ADFPinhuPmm8qHYzSbR
mCLjCSExq0ufKuoiTGDJ3h1NvNOzfarNZvGVnsX38xSaKbAULd3DoFr72iICKx7/qVRgNJ9T4ilK
DvWVYb2YP0zWFIRGY3dhT6IBvhv7ByTvWuTOdx7Z+8RdD1qbsSG82enMyTz6Hs7iGRi9D/qN8l7p
aYpE/VxFu+wSjZl8YdwMepDI0T7WXj2NnbIrlP55lUYgB0lVoprHMtKepMWBlEfybzoiThTKk1us
9ChV8sgI9jD2w0mvxYfNd+t3hvBNO94pqRVu/3QdM+Wt5EMCQgaGKBn0RsHUFzAWS2gVWTiNRewp
sR0m+Binog3QcCATqRDzcb4OUPqDWZzWYnxtzFYiAEa3BVmr7N+dOP+Mlv5GES836mEvGHdAUiEx
rtElkdOv04nDxOEulumighOBv/blSc6OC7sn9qqiPm+RpgD+j8va7CynQD+z8ciX5XOnxX/YYFFg
GW4FJDT3ou23Sbrfnry1VXZKxc2NfTiQcbZ3NeTNvqv3eD2eIrfxxZz6AO+h0Tsg0c4Twvbnmiov
Nh3aSK/LJwnNJcL0jtBQjdkOoi80WkIJ1Lc10f2UISbyhbqvpALYXR6mre51OXeNPge7cZ+xYvj2
DNkoRsMMRZpd2cABE9FAFCJN6xl/qNZ3GTVB5jR7YvqOa4O7aRVYpGoeT/wjf13uw5wKuBi0HMYR
5bmE/sc8liXtHwaIik/HDthZ02GByI3JRk65CmHVzXmsCBsVNCiVvb4VCr6v0nxwqMyttNvjn3+Z
1XgX6Q3f8+r+RopylzrQBAiSWSLzWTP7U6q9IeYAVTpQcj2cNHXf2k7YqDIgLcqfB6hWKvAgHtMD
GR6XTlf9Jo4uiiQttu72JG0GSVqdqLAfGlY5TLp72m5aSBxE+PHJpJqs235vpB3+qTnsen1h6h/v
x256XeR4gPRvIL8Gf17yM57gjSXA6zwBiRrhnKSHVtR3F0/3slon3t6Ba9H84EDCoJAcZ93ErMp6
o2nmiRfzc6Ppfsx3JPqKUyAJbUDyGvlxsofUmzgaUt7qTY38KKrO8qccz7FU2NpW78XsqN5s1MH2
xpkHI8i77qVV1z0Lde5ilXdUILkzNAP9mcgUtKj0tAg1ADB38c+VD24+ki3Q6X8282s023cykw5E
G+3blblmyhnJC0wLIb0IPDBoFTaDVT9pPqoNC6ammSiz5VEbo3PaTncyNK+IB5OvJtkH0UsfHXNw
26pvlbDeqqybMfiNGmmhzujp03DU7fhsM0gUvIuY512yeHjkvfSnzt0HUsfDKSl3rma/I1Ff2GV/
Qkb9VovsMIl23Wja/UohG7XGryMjVMyhe0yTcRdBn3YDydlgCI3fFhjK0YbZKwmOCJ++HZ5Nxy05
jdjGkEFLjMyRvlUjub/9wFmXNY8ipSyS3CsVxcYd9f5UFpfIHQHhXfSEAQXPDCRVpl/P8qj3Oeqj
CXOr2g/pWodlI2AjeZ51Hk+dhkezcmjqe8sJ61FQDb473zbBwHaxgxfrczxVgZM8bZcCZ+0EmKA8
6mO8wxUyAIzgNxD9ZxUReYe5QKic87pd/e1EdUwbdvk11s42LErhlQX24z1yGHsYNYMMDbu12R86
NB1CFyDe4hDP0BuHHfsg7kuPx0nvj06jnt3KwpBmWIGqRwf08JyBJN7CLrF6akBeh0u0c5QVPsq6
LPTsfXVlDp6RqTRdmDEcyK0YwLSmD8uIXhuXfXDosugrez0dv6AF4Fpan41I+yKrPC21vitWcpvF
z1ZNCCnwnjjJyeGo48a8ieKGPM+guG+BVPoDY2M0TQ4v/n7L5yu2f4k/U9ornoKrUQCYbBc+WtZb
bTqON8Fz1ptAqU5zYGfFv9puw7lbAQBzK9CVtxRy/pKOxc9YkLgyu3aodFhe+z8LSmphjvIUCyOj
ZLUOtE+xb6xPJhfFqZKW4OEJ/qeaMLoiCUqTeJDK9bVOUb1WZq/NgqFdeavAiNB9bABDxB/gwmdo
5l1Wz1+FndDFg5d4sXARLaR9TQxuybI69UZzxvLnNWb8ZPJLccOfyhaEa3RblKI8zLiL4QN/ey6X
QLkygVXG1nxv2dbO5LgORVyeV44mrvWjmieIu/kXxfEbeZMubKz+pVIQtXmo4F2pYwVXsHrm9btP
eJRrF+ayLnpfY19gRnTD9mWZlXaKUhOWfrglrdx1qwgdxQy3p81Qe/Jj2gtb4R7duPxUW9xT278o
e2Wiyf3LhfmOhH1ZeeAVt3sk3YOpnx7GZEjEoqU+rEP8Fr4+OmcFTiWedBZs56d0/eJG2Hqsj+3d
VybWoS3VZzWvXmzd9FLm8Fv4hZqjwDQ68V5jkDYrEZ2t5NaY5dtcj8dmA9YTkF9QgRMW7p6tmgsn
PtrY5rnPHVg16/9X6HaC5nPd+DbCWlHw2tTV00zP6rdTWnipWn/NeXPOC4P4I4aunsH3xpa676y0
/xUOxmTJAAi42fLYxMYwGVoX3mdVo2pn1LM4G/DO+7JagIctqLwZbwTvVeNFrZZrm3fQKE5BYn2j
lm+KNT1TxHQBfqQdm6WkZzC0Zkq6dvsOGAbb63LQV6UPqr6mnSaHcRk1+npFhdRcQUiYQiJSWeZR
i92vDdgWcq4PeT2Xe1Sit1Z2HxBse8hgCiDVc4bYV1OanGLFrYOrxCgAzgrmHn7pLlt4CGRZB1aV
ps21Y+em3xjElUwz+Sj58GhS0EzT+NKnpODiq+BRce9L2byyLfAGE3nAhPhjRNOuEGLHDJsAJ43+
dEi+i2TdtWTQF7l6GfE2+pE6Y9JIp6uAgCVm97nA9OTPpXmfOfgXmvkmr+jeGPJgJCq5v6uDo6I0
F5rw5EKn6ipN+8PPJ86Gg4OCHQsF60SOLi6hmf7BkxQ2+EueiSX9mjFYUdgYDwzQFS8dCSZakr+j
ge6spd9jXv5Z7J4wB707pFr7VCSY/jv7rhmJgN2ND1DLlIUlOoyu55dq6YCs2/VRQByuq/Wim+Jp
xmPiqbUDRtFTF2L/gt/lBsRoylPW52fp1H+yShHHUhnemwJnez/R6mB0uGicExia5KWlhnHWYT8T
laz0zn3Oh+eGfQ36oL+XdvwaYS9jgGcRx5Nhp21G+Sut+VPnbnRF8quMVrj1Kby+UQOSgF79sepW
ij6c1rp9Qx5OsUH0YEpUZAjGWdnZXmc69LOD/l3gW8j1+jwZKYQ771AD9qhMhgtk4b5wrI/OyvFJ
VkCtg4lNX6elkTX/y4ee6kPD7nmfuS2pRPp28q8vKKVjgGj4R3XZEGB3zM7beTc2unatVhzDRos5
z4ojZpsLqEzVlZdhlMMxqnLX206muoRLNrq7ZSHLZHFpewLPdgDtGPGfjB7pPaBLM0othbKLKGIQ
IFUNUFBkuNrKNeLNu8RaYK1JHUqxwpxxWXqrM0FoZnk2FWg1NQMPM91VnpsBQG2xJmyiqvlBh4Dw
pKR/1Tw/4z0/xzL9VGdnx6j9orFCkFdjc0gdE7Qy/mMOULeu4uB0zvRHbNB7bGIuYy77nVW8RyNf
oWXSmQZ/eSw7NG4MJ25v3c25ICdN+VF5wBjTHoxxfBWcKDNHfTwbGPS0NSyqNBxatQFHr48sbjnV
E773hHwhFMm97qg3u69eILbfahNNHnfKNYr7XyfNTmwEoBVx1FcjNy46WS8ldQx9UEx+i8sUJ5rP
JnrAYq/It+T3jEQMyCRHMnXtYO0N05/iPthURrE4t6hVqenZuBeChv212pGStQRChXu+2Wt5l33/
JVYxAurgJBhbBJ5q+KXn3JMoEfZSO2xlSG9H39wtYSLEeVYUX58nYhq3+8oV7pd0eD8V8UuBnqG7
+TG3sqNbRadJx2tH2hqk8UkbrGOWGw9Lg9MX+zvJJ0wpFiMmjzj35VDf23Uigsu+EFoW+1bmDFSS
U+crdnErkgbGV/Z3/MuIoFO5j2upAMv2sEWwjrT38mdr/qzafu6RXJJ8vlsTP5/zCULg15YgkhZQ
JsN9OmVSenjAT2QHQeK41j2umUiuxlWY07lczMe5tp80PX/snOE+xe571M0jzVh7SRtKp+3y6hvL
MlJvJ07xQBbncfv05FXEXqoTcLUFQ6EbGgNLM5mikcAfJlBdGt9oNa8vfVI/aAPJckQ1RfQjs5Pu
mDUV4Tq5Ryq9pyqtPtigfY01GEOlVf8vLomA8NO+eSyd5rD1RwtVusnsW0T1Xa2BS0VdPETGciD5
6zTZ1cVsEDqpxjtXv/DMlw+6gWDX1muyV1vY8U7jaY5IcwtNc6iZ6jRZoLVt+ejARh/alJWfkej7
EDRTf5zjId5XqkwucyTtZ51EJdhcbX2TLRUyhjH1OM54uneOpsQ/JBBgrKuEkwXNPDl/Epwn3Czx
UD6UM4fNvNRHMVSkKY2LSlSTu3U7LEwFch5r7d3ihPesUTwMhk6y2kZU6vNvUoH01LwUNhlAUVsI
RGqTlYwUnnqm3zonmBrPv66zICN3f1kYdopcxb5i3mciBjATSHY/NcM8vBBxuxV6xpcZRS9TQXhY
1SQcVPlinvK0T/817gT7Qcngb+M0S1UjUHZmI+tE98B6a2s6zFAfTG2SbwDc8WyQmeqVNP+rWZwb
lwyitIv3ykKi1kCTvf1N3PXv/MIMxHPnlGfRD2LHuzuZhwqllbi7WvGqicKoiOKrq5J5UOUfckox
yjl15OnkLI1D/eXa5jntuIfxhQClJstbM/fjblGWz37ODyThnRlKPNqw7Inp/I5O/ZFX0yOJfb+b
1C3c8Q2/PJViTUzB2L3Cd8QHqjuKzp55aDInfzDlvwEOkmxnFrDKGYFnU/cT8aIzOkYuseh+MEQy
GUSuK7UXfPjHqbUesAlBprU7TPcXCKHh/1c6uUT3JI2uU0U+a5tO88U164M9kVUHPfMUu/NFRZPN
6uFTHeYvjipnZ3XpDejgEkFCJayZdiEzqma5MhgsfTikb32Uz6K3ATgWvSOLxw7BCp4iRR32CKkf
rPA4k0OCiREHUNAZUxqQZxT2Ky96HI2fopDXHqzCH42UQd/g3iDpn2IpmNhPWUlG4niykgUqgaSB
QCrjxxxhapOO+7eco4nZfrMh4BRtrt2+5L1b8izkGkggjXVtd4QJ9g0eWo5tz4JBD80qLYBDahQP
qxmeKcy0veL0T6agEog0ciqJPOAbNQj1GE1xW0aVgQAVL6Dpqc7zP7MSkyS4xu5R2nl7qSqMO8ai
b/b0fkH80v5FdffZrbrzNMniisvVOVnL1tDB/vpd06UkX1WMMBkpe+46zZQ3U0f7aR/b1iRUoy5e
iqz9HsHWIFofIBWvSPs5LleQOnNlfpiASgfxWtRHZcqGH11d1b21xs5+KFXt78DWHNdjiz0XTZ+R
MpyWUUMOEls1LhvFrELdu+xLqCrS7RB8qXozcnsq8ly9wsgKj7cR+TxRHIyZ0PZ2pr9pdL9vLFHT
fQULSmJp90HrfwtEXc68Mn6oOgwgVam8GqOh/rPjpfgxIAkgTQi7Jy9tqfyWyvTAAmEKIMd6TmaO
y2kwifBItOU4EkLk8Xc4uZSO7J8sejIKSbDPnN11ZmGUjOUUCEZdyfIfR+exJCuSBdEvwgwIArFN
rSuzdNUGe6IeWhOB+Po+9GZ6ZlqVIIO4ft2Pa3Y2k0AeNvhdqZmyzwSN5lW5/rjzS9e/mDnB50hM
DddfeaJihOlJ9WBFfba316zxH422wDqkuLjtKie0LJMQNCUVGJipmmuScVGelQMpb67CGx+WjOXz
9EJjdXSP2vEvMg+7k6EKXsiHs5tqA2IP2VC5P+Dw33vd3gk83mvMD/CdcvwQGpKUObLqCPrkLWwi
KCE9d42ud4ptAJYc2BEKAjzgYd9Tc8pEGbwkJmb0ztPRtdLVd96Jf8L3wbSqGqu9aXerwqubF5Gq
rxGThutEB2XNBacHF3qm8nOmZ3s1VMnTUBG51wPhcjKzxa53InhabscuI3Pb9TCOdg0tjL+jsjrc
ZJE8ogrfh4jWrkSXryK353VQMNoTP6qx88fZlTW8OHeDLT4DD/dRbNdf2FOcbTSOf90MflvC/SOb
2M6NU5l9TWp6s211p5Yox5mf1Z9tkVaXRuDXroKIFVvJHjNrzjZW+SNK2t3u/XQf1uKs46oLOcvJ
aTQKX45VygwXK6YNaU85DNy5OZllj8HbaC7KSyVbJvlrZKq6STO9GT52ayPK9zV2thURzn+9an4s
3e2he9SgzfK7nSeMfxYc2fHvzNHALDIwekIZ4720kmzlIpW+RHn31LX2fcx5iUiFqkHEkQYvt/wW
MWOu0/ePuOnBuJU/fWT+YN70tyg4cOGk8bdo54eRp9c6hxqy/JciKbkLcp2DJPTg3oMn2BPEJTio
XbkwDOyOT4ZbLj4g6GrcN76DokdcDPlleHk/byDdNGcRJ3Ljk7Nq0unQR7i5ICySRQl7Ln+HKqr2
5th6BdaK4DkJ2uSIxhQvmmy+9gLf+hX4s/HocLCdvMmPvQ2EyrlfNyMnFfM0ljsoM+3GxAl+LgyC
PFMcJGsfZ8W5LHO2A6Pj9kRMNS0WCfmizjXERURwcffzENWPoUnz77w1LTZuGDjZBpuemfHPm4hc
BZZBHp6NV/lpGm5+Su1q/AG3RVq3R9H3GH5hpT07Rt28igKv6Nxghm4DK7sPXa0bTv4AjKzdmyTb
QsU2zU3cUys8813rSWOKJ0nPr3lUJ8ze5b6fQvOcCT950lEED6WX83Of/A35bnI8P7n9S2qj/yPH
ln2Ob0clvgBlNh35BBsTsHRNm/HU4j/8LH/GRZhgLdZ6gOQHkOcjX4Kg5JVAC95QQpiZrEHLI6pA
to3shse3ANvDe71K6FysjDepO+Lamc7xn5VGtNNxWM1bfPDDR4X0VuLIX+s84HyBPeX+G2vTv8Vj
T6ARz5f/zwQxVa3hV+arlGMECnAydNcu7xWkkNCMYN4gihgFhlm3DepfukGfsyKmag9Y073HYYBD
TJof1WSMEbqeY567UOdvZtqyqonlFLIzHXC9kb4MwSnQ/vBRT4l5jEfikNWs55p0uBkcUgoEjtAT
9EECh0fStS3MSVYYbAg3+idA0CPQlta8RHoi69bH3o8aOnuxQ0+Ox3vPsP+5XcPxnGQVybaBoa4H
Qp1R9vvM3pVwQU34d5oIfBk4oFhrEWB4jnPkiMkIkAmk9B54HLmb+lbsAOwkztZ28cxV3qLiiH1/
YGOMMn+gKJLBYOMn0axq3kyCLMDZQQFMGdYJdw6d1z9lLN1pG653ZYE5pB7m6aRBoa74qQbP8xxi
bOVcPhBu976HegyfVDDQso32tQ7Djte7UPV4orwsOpmk6n47Q4RSIMrxMJuFt/ZmTRw68cPnKXWT
K4nX+WSTBzuLckqAzfVTvM7sGJUaW+UnsV2w25b9t6/xaW7asrEPOdXhBBQ8eMq0RmMYm7JwQaN1
n+QU0QMFU+S695x0F9RDdo15iq4EBkNGLL9ydl6B51ITS0cxD4rpKoULnMjj4n4SDmHyx5xPwPrj
WjVQeYXzW8+dcaymJnjOc613/DBC4Ey9K4++mjDJhJWVnKRkH7kOiZSBBC+GHN9plqe/NH2pRJOA
AtKaXcfbSWqTJZSBBBDYs8KXgCVtF+N9u0mv4P2QIEi+JcyS0DFNkJvUove/fd0wzhemxx1nnDx0
Ul0axXsdxoa/4qpFT8KU2vrJVzoJj6rAjYSzDH9TC9OISDxW2WNfJvl4U00SSiiV7hiTG3UClkwl
VtPE8BcHklys/u0UommiOqTEsGbDoiiG05GBnqZXA812rd06Zfs/CmLHOQlStuH6ImcHoSwDfrg2
6NPchk0wj7cZbeM5xLa7tulJxlIRJdVOJd5Y702OzE0ddQjOIUdTrWv9LKV23wvfKJ9L38heA4Es
g5Gi3Jejdr5NuihXdZqm+5byqJsE9byNNJpUKdntimjk3sJD6X4OoPZeixmWnZ5DWDG68X5V2J/p
b1NdLUFyzKLf97wYgSlYfrpJRdNupc+EGtZpEz55sisu2ozhjHQBbapu401rPA9LBUKQklkhWd9j
HeNAG2d0m8qX9Yct3OI1Z/AhbF8SPdMWORCiAZfRCExcinBj2obmdluRtiDB54JI0f1JYWOHBWaq
PxBr/J/KdMoHMFtoHkI7VxGQ5ssbla1Yd4lt7fnmWidVs3Ibq9mLODTfCaVMe36YC/+DC35bYJBZ
h9DdV+RKkRNSr+NQCn7aMABkip66UkabXfuWvOdTxfR6r1xXT9s0AA2mIajvRCTdu127wyd3kPwR
WFDTSTDrlwqHH/tgj6xrXGHj2JFZyZOth41yDzPL+o44e65RSTqRdrgWJRV60beDh2gjWOOfBgdq
emei4cfos1yia/9ueDq92p1vEIW3irMlE/fRZhpqEtHIvRgwaaA3QbzgUtAes8RwXuJRlGezM/Od
w37pvc6zBNd7oop9laDsOIbRXgwiddkqKEnNDWTjf1zPCP4pVUE2IT0VXCpZQeAnAL3RHn1Ugi98
a8FWu1vwb9ABx1gLtrBHv8vyTe/k4q+nTOOZLAM499RVm8REKnVROryDH9UkpaUsGp5HInHOzGgj
FZeNHY5rewNEDwNz04hDPGLebEw4KU5DRNNGUNjZpHs38WzBKzBrvR+8KP+T8FLayZbDPoFztXa9
ClyZR/DBIEgKaLRsjWDT2Wy2iK+ITePjIgvjjB2K7SBsLCsYd6wUWJdBtmT54u5TBKq6m50Xq4Pv
1tN9iqf6kGmcGQc/hagHlJ41oqXhJsxDSIzTHapuD0Zt2FZJlDyFSWv/gOAgSJomzrNvztEDNEBD
JLPO93LwDJRjNfYHPbXA60KmZ1wdvTboTnDn/rcQfVbsGoZiB3ej8k74EMvL7HWovrULFT1t2MI1
U3/qZcLoJljGJdL5PWVDf4TKxXVcsmykckYeHKdnP1wDVM3SOd8bA9RTlyXmPZ/Iva15sS95xTF4
aargO8WTu3hOzJcUTQUURjmzY9Cj3CSd4d6alCA/v2RAL2q2NyINPXyy+sdRAfXxhmVe8OOan+nk
gYJkBOXeV6ZMBauEMPfOzY1mY8si2CTRsu8fIvdtCl316gzzmyjM7NoaQ8+Wy8u3nUx9lCLgo5u4
9bvXIPXZ9/iVijdQAoencjSI7ljn5a6CLDp89gFLWnvAwmAxjaQtoDp6BCZjAeAQzxrN5zJ5F6a/
bSHfB2UNDTwE8ef8aaqWicvHuVeEPjfpZcOdxu+OkSJICkzuKc8aL66oMnfurIjve4pxttygPxLt
iZxmw3O1wyrJ6i8Q/KvQjJ1Ofdos93lU4TN22a80Gr8VbQ+THKyVnM2VwS2BSi4cW0Q2tSnXswC/
pVxzo+OWSuHkItk8YY/mHfNCfgRsmrXm87a2Pe8QZM3JM7pH34b8uGCQTAbTYLvLuuZ3HUR3wZZp
Eh1ZMtqt++pPIkhb1fF36PiULuh5E5PP4KhieAqpMXCBoZDR3HTMpkUFRzof7ZepYzUejhYRteiF
TdthzoKSNyNdFM14rOiNUFaM4X3emhRXRDyUuTyT893pKDmb43Sec14BgNbJId5b/zomVCfo3yV8
63mM75bV4MJpL6b6UMUHI8o5T4JNmrADLbzTLDAVpgVSPJA+LLsIwY2aFivx8GqME4NG1di7KaXK
lBws3PtWtsdW+s4TQ0EOCDlS/nqqRH0ZZ4pBMrZtmksknlgVxf7TXDYIM1Hh5LvINqxdZ5nzBi0K
WFvnWX+ldKp7anGrNavlWkpwlKZwOBh9Sb923uX0OsBvJQYMzwL8FTnpNmmmO+i69OBLvyPek4bP
tWs2TGUJ1qasBmMh1IRVlE/2qu7q7rOQNDb03HaPdtFP13yo+l+ug1yci2x+zK5RQZ2WDiUAJtLK
ZJjNLZJFfdGUKz1G0FW42nqUmr7EoC3cKnvD+g5Iy53nt9ipFL6rsXmKtJvuCdaFO8MwmkMPBGOV
lxAJ24UAUUthY4ct05+kyPsduuu09jvq59IepnsoBl5hguTpjPPBgRSrvBU7tW/T0xyyALuzndHN
OD102JmnjLKPLaA3saOWaukOENXRr1VPILK19uBhDUQ70kixA0svBvt+dn3gQq5XyFMblZFJlBxc
eSq94BDnebErBaK3GoL6WQ7uyKcjjeQ3ZAP6Quwid77R2a0NOLKIhSyIu9lxfupB6gOgEn+N/k3Y
o3Dx2wTlwHu7rzYDDEqoJ56LqDISCcSrig3Ti3ddGrGYrNjE7SX41RXXKkglTtmvDE99aRvdySDx
tvWTiuQ3OBOu+DxZcDoNa83uN96pIgUkWZDrTEs00NxQA8wJMm1V2GZHX7QwMnI34mKTJOOMaX0k
zNBH87wVptcdCUp7V2qq3M9UFfmvkud/V/RsQRMM3e+Dj7jFdzx/hhC/yUBXA1DrZKq3ejZ+V22e
cXJ0fyxoA5uUnDbsdxs3VN7di9K3tnWLITaorGZbG+yUhbJ+oxJ2a1zC3XYWXnH0cxeDSlu7Gx+z
6w0YbnpwRpNaETMxiTsX5QeRK/Ho6wFtlFP22OcCTLTB9qoI4vBs8lr8pVKzWecTlgWcyUDS/VTW
eIGBBEd4blad7Mxz6HDVM5Ic+9RU149K5/Z72/O6sEPsdiIx/5p1XT5LuGtUw+QelR46Xlculchp
bOpXtgjd0WRRTH0Aw6eWWbWzTcdgbgCs5EU1BshAqp2aBr0xidldBDnGTaQIGdKl3Z3J+mPH64lW
WhaoliZ2hitPc852JqPSggjScOpEXPyBmFfcBy2atT1GLhcXGe6zWI3Pc5IBQhmieDNWJVZKgX+q
8OtyPTrczETcltuw8gjNmq35Uo11SjxfNfpMwhKjWUk0HGae3quOsqBeOWKrI3a2trIm/gT79Xly
57udZcbfoMu7/ZA0/aWjF2bHjtK8hWmOf5vp4AzgAIeOZHsQqEDdmOecVxsD8DaOWxyNOb+M1tLR
t1GU5fvYR/oGyNF6rmreCp4QxGlt4hO3ftLOhryt8VyGjb9xRIxrLwCRR8aE1Idsud7UxnQUaLkb
q5nH05QnFShX7Dk66j+zoG8kRF82L4mP4ZDfZOhsrSzTROoMXa0yyqFvdt8X1zzsyuWUrPZtnSwu
FKtdByHFOYU/cM8j1lQ9C36t12GK1U9rSp51bODFu2si//a6BxCD7WJNksQGsTm3Ldwq035jwy12
kRK/BJe4Uw/Y90zMn2SQAZzAKCEfgkDLt6VRE0aSJHGSxOfqUByqJmRMwe/LtZKUxJbq8x2KEoHi
16gfd25knzN/+jW5fFvC5yJbOn9SX707/KDCSq0dQDWQBLczu22KvfZNWMD9kfvlvwd+wofRPSTu
d9V69KrWXwgvSLzYTabGfMPvsaG5fN1V17HS2xrwADZ+L0vA4jSkyjSK33Q15gJ6QbAhbIMII84j
+hCYgNXEq8/10enzkQ+Gflr+KCY8wQk+6dQWak9NKc5UUZzMKHnTTX7NIwxXtm1+RdQEqdC5JLxh
KshAc4tGKnH2GuY278ZNBud2FYn2UnNkq0C/QPLYiaDE6Rwd5jh/mfgbskydLIfba9UFw6ojcN4k
Ce4AiUBgtHf8bPMIm2qQmILCM4ySNQLLmuv0LTHsL9PmzMfr66YtURSysdx0OTgpImv+ZI1ApqO/
aDS3qZXvQhCXG8OsXlirsLKG5qAcaETXRqi1nVyb3t+DRkT1C15CobA3Z0c7gZHf4aMBG951FPNV
pPmWRygh2GoVyW8DQuUmwC0ehfOfRMPsD5z1CO0YxQDzhsqIic0bS0LZmkEn9t37MN9dGE3sNz+M
gpdDcUutYWs54but2cTM2cFwzENjRicjCQ7NSI6iB+aDIP1CSY8+8kfpqc+c33HBVxtqrPZZAghv
ee4i7n6pNGEdBaSCvLMzTTuuARhW//Th79r+qKiUBo+Ln2rxR6f/3PCOZemCp5BiDxN4JJ4Uz7ZX
PEW5BOrbDs15NtHVFvAqoENiTbDAoGKsAodvIkqJTujtTEBzeQwT03sZ03GXieccbmfCE+5b3dGf
0l9+YcLS5s46cCB+TNUvI2pXo/WZoVCa/HJpmbm4FA2AK8Q8GyH2cPZIIzr3rHsnXUCB5eTGnSaS
u+bZGEtx4d/k8Wd7Y14FDW7mQZPftalSwBc6YMr2gi0o6a0L7sGN06tPnhy1BBKyDE2UQ7XEEutd
oDBJpFX35qv8hVfctlJ625DQmaPqFugGj0XDw7Ek7/3sRqKKy3q2ZvPfp1+hYW2mZjJBeDJKDPDG
+vswJO/xoGhmEH8JKh6henz4dWpzzpg8/d7GxENUYQHnAzv44uDl6rH43+IBg+oMhi6vdqkx7q1I
4BGgfWYUCzLJWA+x/5UNzXfVGK/CmvrtoNz35YlEeCThyV86CetJAMOFsb4P3PRkKl8eG8xQbT69
KO+liz9MKBKrmNyy1fQf1tLAOcJ1i3COPelmQbB0xRu1uJQEJNRuRgtzkBBisJldbHaDB1t+qjlr
icqMJtZUEhzebuRjTCx+OicDGVaaVbigBeEDqqlxdjqbhh4RPHVQhHwn5ZFKUyq1nbcui26Txr3D
W2BXpgWm2+JWL89nY4QX5jBrUzqcsaMYCY0RQmpTeQwU9d9dg31VMq8sD4I9u0/5PH5SAXhwFkNP
LgAxGH2zWIXyBeiB84fY5vI0pOmwlxoqEqjPfFbXRnp4aUY2ozWO901Vxfgv24K1UaGqb9UG9oPr
83SIbbckXph0FzPSBbc3RjMrYKqIXKjhQfjSc0+qZ+T5BV4KZ4MEDGZzMdS8YR3rPaZ6hj5SZUzb
3I6A5gE3pxgQ+37lqjcwPBdo3id7jmCJtns1ASPR4oR9iyua36O45SNNf6SoEYSRHZlyeOD1U5Hk
H9DTwMwnXbkrUs7BIja4PzePYCJzXwCB2AjCMmuXvfG+juS17ZZ7e4w3gZ/4a6TIC1DRxb2lXydV
9Se2RvojEAB59vQQ7PjZEEzWau/1eAPtwn3Qn8xcByGbChlM9nGUnoj+vFBjsKLw76WK6KKiDQA3
xo9l4J9PmuzKe4XAon1pXaDbgEJsFhQu7komZcoP0J79Hgve7LIxYEBVMjXWLslyqnXGLzbyv12P
2sQQBAbNd1W/9pe3Y4VrcUVFzY/i0y8kMl1gLHEpCwd2sDXGhoNC78ZowE6kXfST+B0CgbEei5QH
uv0K0fxBAJ2qCXOmAqLXch6ozDtTeLDPnPgSmeETys4zgybSmW9XG5VF12h0d37TfcwpPzE99Vhh
hmrbcGJUZpluiTT/gSFyYV+xmfkVtlSdoO+c8rFD+7TPFldp6EOfIuPaUZjnIaCEj/YwtDCiRPRA
4LQtk6s76I9gNmlT6gWPEIWBaYFr3UBaTBXbgwX1Ikf4A5xqo0URwdh10brzgxcbGHKb0qMZBF20
rTg14HgEvNHrkRYnC2F6il6WbwIk/+JoGv5MwjwzmvMo5hANuNqOR6ZFcACVv7e1eoR6vBR8+WVL
YRJu6U3kDy9JbzyDlkk2TjjBbRi4xxqRvSocwHgGuc6gwp9fSvQVzrwIqDNDMon7EgUtCGmdaDFk
0FAEbj4lRrvuZodEvH5VHipqyeGjNRCtwH2SGXsmoIN8sisNZC5i6qjb17oG2zpHxqvfYCiTOCV0
NFDHkuk/icum37SCLT16VKe4EGvDormijIIWnTDUNmGydwzrQUXgW7xwr3jd7eMac3BhNWsolj2b
KHUV2Nhdk4GoaYfdCOpLGManoyas5723z3mFxsw2rUbHsAWe6iYixNFldxMtpuCES2l7p31zj4JK
8Wj1xuro4Kjyj++rs8ccrq1guepxBDC/i7XsvAzfo3PmqS3o+ivvBW6O9TAPzdVvB3urG1LunW21
KINi2vqL19APok9tTLep9FlLzT+1zUA4znNxa3ANOtwPM1KRtB7eqW2HZdIS7uL1UbvpL5oVum+F
2/scVdNXS7nqHYXdIzVp3Wy3v6dF654cupa+imQIX+3SAdMURFg3I3w7gML5jkIuSI4dQwMIcecq
v8frGN/DCWy3YjPnOwRfDKxBLJctlWBQDfznKaKSaybIs/V8Za0aysegJzORx1DA26ss3GbHxqUC
4M7fQSnrKXdSUE4O5ZOi4YM5n3MLEHWDU20VxKSaCod1aEnYxvcX4h3XN8TjxsYXCCJxeXuwzcMQ
A3hH2/06nAfQyH4BXMO0b5o12TbkN0Jn5xpDzZaBMF7RhMpqwy3FzsmCf1guvXXkiJKVwHRBn3iL
ZpM+o7nkO5JkQiBHfFakB9pevLcgEJKoUzjMi79hMvzmQIrvMraf3SZ4pwr2GR364Lq22M0BcGwd
i5c4tEADWJsmEI8cMgsrjYPTBOBKce9OmAr7KDRWOaVGexDwxrW01UgOC8+1RSiAp1M3yR11Q23a
scQnwbLBBolPDQsScRDtZ37sIsBDn+LWWkvpf+Off/Vl9ygm92MRfyMaGgso8USzYXimRXYtEM+b
ZD4lfG1SDK860eYKEghlLGay8Ces++Qs6K+g/yizIEJsw0rVD7zwUnRRkaV7sEOo8CWcBE2WxscI
X1bJSYSCu3j8hqbgkoudzG1v+h4MpfLZniQwCgM+RW8qFhyAl/jFFi9wx0uYViOr6YpPaxsfwtE5
1l3C2OBPW7N3yi2a9yOxmgd+ZP8Y6AHYSwO2BAgKv6PkTzKH32Ugvxsft3jTXIe6vDujvkQuDj9H
54dotl4831a/ROK8QtLbLj5S6df9EaWQqcC/6WJ6HlrabC3q7cRk/G7DTj8C4UebwchuddY+vNwD
uW8wNdG+khqPNDeHVcIONshy5k/aLPcz2H/HGG6ZNOtDZ7PmSv7/iyYaO2WUtkeObkaC5ODqBGuy
wqAl5q7aFI2fHka1wLhz9qR1NG6pckA8Uh0L0pH4E13BSr17cdIBSPTArpfv1hB8YMTaTlX4VjVY
BjnX311R3LEBnLo4Oqp0vOJbP09zcGNT8EtUfDiUdnZzMX1gbPltIm/s2M7fEPU2RLslu6oUGg6m
PD+zthmI29mRp5iptsNbm5RcYlDEWeuunUBAXWMqTeh2kYu0YQnrte24bzWUowbzpsxksPRd74nh
l5vJTek/o+fIlhH+MZNdTDR7r4QY/3mCu7wI1zxxJy/HhA+F7m6kLqOwAS1wZJ2FCh+DHDDZrbpd
xibe+aTl6WSObLdnP9sFMbN0oK5odNcgi4++PTPeYwCO1AR9zKENKtJ/UWUgLSQvjpOdMZZ8x0SX
NlVbfjYj/CemgKKoYKHYDds8Aa6WVwQYjH9mRf/VKsjdaT2aePdrCVbeLTzzEE09BQlzLw+9szTa
uxbUGwqkMF/lJYKCRrvPA3ZNVWXsbPIXO9aRGIu4wt4qozQBnISQ6dxw0aWEOeF+YBecDGYDJra0
GZUbfuwltqGj+/+Ymno+CzjWV592BgA3AjmHIyMY1AMbWHFjyx4RmWqLdue5UXfQmZeShYLBtx7C
xPzdyoromIoN987bvfwsy8zDfIErTlFKjplmATRVFTXIqSO79ZgFzo5wJCBValxGfi+8FurZgTkf
hmqNJxvXpMjQtyRcbtfyVL6Ocblss8CMb3E3Wih/vf3cJK2xj1UCU9wdvaPUAOSLifthrH3vNIQ9
jqHKzC8m/J8Dx43Yhm6A10nP1R5vR7HFyCovc2nAKHEEl6Vh2UQYgPppe/V2cxkDYHfattvwj6+p
7/VJMEo7OVOVM2zo8ECe6EZJ6COuPuu+4ewDuc1dWhknmU6ULfe0aSxVzXvZRuCePR/QkKsKl53l
rPeGy7oXgDmOQzbTu7iM53vV88lTRoQjNJDGoxecSUg3Lc+T1W8DWGrbomEzpi00dLYQ8dYWmmJO
wUEtBtAiVpq7xMucBtRLmz4Njf5rgy3g6UrdgxsZobPpIFy+uAtBoYF6sDJQ7rZqyvW5dmz/UhgD
xovcL5/GuVyOcQdRI579Gsg5qNUVY0r6Obqdv+es6fdTGsxbhWUTdj6bPivlXeq1Yb6PzOBH8j5a
ErslH0sPNgd+8Al+SPzLYTexqltxMUMBAI1dFp+miiXEGG6zZd3VBwzA8ligmBkcdxAkr4Xf/emZ
iPAEBP9EVMNfdduDG7hf/ZCe+iE7JYJmc0TRnUBHC4oWKmfc3XFNbOWASxd+BXWPFpGa0E4+i7Z3
VmXYbX0QjZlh3x3V/J3tlowziYbVsIQT63AJyUDc4zEmMwLYzzTlOQObg303oatdfQm8wkuga9Mm
s3MytcedTqm3SakRBzJtNUZ8qbyl46Zm1cXPAsvqJp9I9S+BjApuL+77E3zxTSudj7FJ14M1vyR2
BXEg3tsUWjSKba1sX6E7/yiJNypuGEH75VZSRBd3Ci4ZXaFWbVyHdJERi4uwwmNXV7/jbmjwThan
KUnvY4oq2rrPsJqeBmV9dfP4rLRLvJ+hNKNYqU/cYSU749cSTPGm5MVGDYpF9ZTNzpNXS7wy2VdP
Mq83/L3TNTcbza4BO0NXVHyZIC7xbiQumNTrJm4e0hW3Wltk1+3ss8tYHAGAgmF4QQt8NeECe4Pt
rew83s9yOA0ZDAFzrlguGu0xasWzXdo7b86uy/+WCfOkDfo+GyKUpOka+RSn4K7+natuF3nDU2Ca
V7dueQzqr2ZhnPTF+O4X+lIFXbDUH5lA1stgzzYETawnI6nmEz63E6YSls36m6TIrsyLIxabW+Oa
e4HdeBeIgvVz8YSt+8lG3nIxFeEVg59TRenDSdx718x36//gy3CjvLM9d6kKGHSNC9dRssUNOtz/
LI+kwUbUYuN3cvd1lvR+8MFj90QPITsn/HRh079EU+Z9I76wi4qz/Drg0/IVWLewcb+syjra5QQe
yuK2siIh5b+6xHL44iBsz4V761jP0TgSwXlLee9ZZfX/j1ZhGHTsHNgIzKiBIso44Y5TDBObMW8G
UtDDbRNcu7la9+xdkcytnFVs5AQPGwWNolZ6xr2UznAYsNIoiZASqnWLEbuLwRUlorUHw6U64ztA
AOqHb0gmL6AyafV2Q47jxchSm2Jncf+AEr8ZEqrBgrz41JW3tn29zyGKLPQsn+ytrH8P+OVgPkPM
jfr1ojRnnW9ftG1C9acrdxEW2sjM1tKZxn0/gqYgBJugbGpn2pZQKVvuNYQ3qdRAygVCDvX1xIrh
KxgNOFUkketsywtmlwrg1yF2mlCcLDrb2aufeoPykckRK4XIk7P6OjeRtW11/EGd9HoCc8A7gVeC
YuqzllbxN1XPPqFtdrOWzH5GnuaQg7i3wJDlBdJMJV4LCzxtMZWHJQ5RjC7W/XjpPWkSOA0DzUCF
5vrALYpBwFhum2b5ZRfpXbIqJoDJ9kpiLGwz1mShV1yrmGzQ3J80fBtu1TPQ3ByihnAIGYX1pSU2
M4/JH1kV50UjmSf7Sljk8f8iGVzuVnTekxnQxx0RSwl0m+wxXe/mkHdng6rZ2vPGDPF69wmTP9KQ
rEEcAIxZhxbhBMcOX4J82sp6fmoLDYczH6EhLibl+VaJaIOr8HvG+yJysuoFgQHNRSEv3kudn5av
Kw5j8D/viNdXXiEbP8/eQsz60Qi5y/G5xYHy5/9PJXcD07lnxVL4i9LvB3u/6G+ZLm+R7TPzAo4w
0qNZLdPqtOWNtm0c4qwIVv9zaaxs05seN3W6czH4hOYls3roO0aUUdjRblKiEI0I6Mll95vGycae
Q4yR/iHKvINkVIqwgtPvuvjR3YevzVOT+Y9aWjsCRbhdbUEswukftU11fWqdOwpE5z4+5qHNzo0u
Q8DLwxOeFlgRub92CqbEOJg+0nRE5pX+2cMBtppq570k97OaCmKTYlpbxLeXJ5S8wVrx9Q8gC82K
pA1PdjjM2zx6r3jRaVtubT62DLoYgov33CFOmuGGsdocYry/d/9j6TyW40aWKPpFiIA32/besEk2
qQ2CIiV47/H176TmrTQjkd0wVVlprtFcc+e2ITKAZg0oAeJLSPqllsYeUahbiBDs0LifPWgg6ttX
DKLE8p6QjIn8aD+RML7aWfmDCh7EYpa7bJVMt2Gu45Dtw7PBhanPivmqRhLH3HmT1Ur2A6tN4Wfh
gcURONiSxrw94iyJbmdC9mCYq6ql7Yd/Ca2ZzPup1YYpe/Qnx1GSLp69hI+/z1Skfpnt+wutRMK2
tOjNusa9M5sXrTaONZxD2iZg2+uECf588urS3EQsirotXmmZbUyPTGkuIHeYwIUQRFsObfR0TdhY
Tm8dQEwhww2SgkKjpIoY3nyTWpV80ST0IMbS1nsmcRt1yJ+AIBDwijFBHvz4a3QillOLzxkDSYI7
SP0qjR5oJOwyrF0RF3Pf/LA6aZiJJE5moxLffjldD5kZVfe1oQXc5Zj/abzJwn9nCFe5kcAOh5i+
GbzhXuV0WEiP5IhlF1dfqO+d9Gx6S1T75lq0bekHp2ie88wtrXjzWv80zNlnZ6njQjjAYxDiEmJe
PRpUrau9NI2Np7xn78s2F1WmEd924GRKf0PI5qWom5+CxqjC6bnArPpRiPGk4l6y2NkWMydpmep3
q2qvXhl+jPRgdzaw+RsdCguML+qangGF3KHtORLxsoqBQzZdlGEGq+E7Bt1kkGB58RU48TatGDSi
fgsYHP4kHeEi1/ZehZi6m3tvLaDthe2IN1KjlnfdjfxLoMCRpOofz31JAdVm1koHQDQAe2HF5aSV
jr8iiVgysN4VZgASBUhHTwsDMYxoNHeOpIFDnQegLR1mbLgxneiN69t0CMMXZj8z6b5rJVekqiy6
yQgv5Y4xfVDY4tgRtsHw0AedNmyfoXZSljHqHejwMnNVBpwEreas1vNnZYNYHcfEQGWAMwxLqj2L
AhGj8oMkX2f6oSubcaAHqzBhc71kGzrTZ1eVwGCH4ZX5xpvihAHSL6ih9pR75eBQLgYKOCD7kuKY
ulDa/LduOqteNWhCNNfei5ikwrEwKKtp41yisjqXDU4JdnfxaK4sSAN3etffQeAWyw4Kg1MP+aoG
UkFK8pM0cFbJ8EBCvbRZdlCQ+odeFNqP1lR41Jk+GS8zmIIj0K1J1KbMtzJAIbym/7LruNc/ZmEx
1upij1E7aErw/hagK+rMGPXozNrCVs9/uVgiPO2MjIXWPOytZ5H1EGmakEZmitUpxBv7pwqClxyt
ASQnf9sogWU2k95ovAEwEkWp8Yw/6Dv03hdMR19qFAICH7dBrXCvdqNpeAJ0lPWIuV7pTWq3bsKJ
KCoE3QYGtxp6l501Advgw8Dm77tZ2WHRSQsPn+0qbjZajdq/AaoGrAZTLq+gP9Hs3Hk4VyTgClUW
ZWBPzcpwF19yjqC8R63CaPcmqUqj19/QMjC1KXeBkpwGyn0K/JMrCiIFmKisJb8JOlRlBkBYp6FK
GqYt5EpwhMad5Wv+iw+ZidoCbx+7OBb67GynMt64PYC81DPilY73YFhahzZrwm9zxk9en6qHjuN0
VEs7hH5yS/GyKpixAqh3i29iyDsTD8BFmjEfpxqoz5Sn/QbRYF8jUyoPUTMhupQjkFin+8LyPIgM
eQlmtlaSdxGeYA4GYrJnXahxhE4K5DV0iUFNm4hyk+hFPd4z5P/oKa6Nafo0reJEeNt5+H+jybV3
5vjWp9Em7rorzKmVE+r9AdnsCnVX9IOi1FrH+M2vUEVRFrQkQo575iVU9TolB1nEThsZ91rjdGsC
ek5xCkCb8QozmMYMYHX34DDO0XgezCJ5DfOY2ZXdf8+AfHb0o6RjXFxVv93rbf0TNNHDrchKgMVs
UkD+Cd/smfW+d7I7A939lIEmGPqk+eXio0fuiCrdwGi311cwGq6NKdZwEV0591SY8UenFGdriHie
9sZPjQ8rax6T6P/4hHokD1bJMF7NQNkh53BElm7rNP2xGZMdzd7XNgCph5pTiraaKGQPjYBGIxLm
gjgtbboifqM6h+vlLucMeY4W9zuNpDwrxXeAWVrfIRbUnuaiWNc2DbqkfsNVZaXFzl/NsIB+zyel
gWsVJUzT4iQHi4GRBWxGbEZwy8hCjDEaTntDZRGYqx7YeWGI/k5uwneFyglC1vpTae0g7rMYLgFz
WkDcGyhYXWE4lg4mVdUt4gp1G3yvA1Z3HGmq5vWwcBAinnVkaSOEVT0PjXi/G76rqryCk7JXMwTk
uhm2WD2QEklrq4yDte2Sww4DT0UZtsgrPwUnM07NpTTbbFnZ7Xo0wQSFMMQXxqjvauw2EiXZqTOt
zEogDPOu12EwWqJhElTwJnIE50rGuU2kMOMwzFPFohTN7JWrogbmwZNgsr+c0PzOGOcZQ3BkkrbV
RA4+hS21hcGBd0OJwAUiyhiwSISwa8CqZJ6gYJor6th4ojmju44xIoRhuTC6Hp+iyP0LtIccfQph
1lbzqTdowdZGxVw71W4jNVM8NwM0WSRFEkvZh04tD974qFpUWDRuL+zWg4mSEaLxsYVqgT6TLPkf
kz5cDAuOkVyTza3OJbz8UEE/Sb+xirsFIC3EjDIP4mbWIIdA91zx69cZU86tHvho4QQNc6qMxxaM
fys4jXVtbesOhzooeihR78AVr0PV+w2H6EngBkfXc1qWAKJKF4GPoH8zHO3q1ONbyeTKGsePIuHo
yr2nC/EMrfhHWlNDDiY5rF5BmWrian4JR6RspqEF1jNX3beKCPZnlhneIe31YKNN3peTN98FyD8K
IkJa3yX72SyOePjwMOINbFp4sM5V484Sfb5NSOfFikpPtv+Wu4mZhubNDJc8P6dVuC+chKNoDm6R
Wo9o1HdHeZUTaK18/mcOzurVz2U2bz02o6c60ISaF4QDmXEpm0SVYZnh41oX7GdfrJEU1URytX2i
WP+BoNiJNhC+FNm4CzrrWGPHpGfR2jKV98CIt7IhBg9ADlEPNMLZzucPVH7ZRZ2+9UYPvIt2mWRt
sepSUHAueUbWFM9RqouqcDkzcP5UonnHIA5krbuqW3RUHxUSsFEGaPPsQvwfCgwdcuMXgmpHvTdv
ebfv2DrZHjwnQBQsYutoCUF/WWmPceBSo70sYlMDnK1Ol4IRhvk3Lh9NHB0TOqAxdWiCJIvrl6wo
EF18t28gn2HpJB+AbWEx8uVcQw4Jrr9E/k6A7S4ZGfxKRubOBdz+MgdFltB2idg0dkuEYwZrAVgg
lSbMJXcus84Z0kLDazeaku3NZlqX1WcCcHwAYOBo74P9bMxvvk8ry8000BrmWtm2dKtRfAAJQ+/F
PuFCsDZjzIPBQvAbFpLaToyaDN1px4iWvaWCgeiXkZqhb/fggm3/0iA0AZelpBNp4SCIPYodLLkd
LhRGXkfl1vY/QfFMkOHjjwIdH35xHjVAkPDibBR1nZcp/+HSU4BazK5RsXEFg7O0tHExc7MThbFL
R7TKN53T/EE2Xof/mO81CFCywDusAI0gOIdS9Tn7PI+3BsLJUYV/pnULPVr30bcJcwwGGcG66PY5
cUw+UVEgadX2V+DvPOivo76PAoeKKQQERWGrPXgKI4zzECesPjk7JIn8dsCqzYjQ/ANPFBVN2O0f
Qz6u6q7EmfTPzLjEzZzFhNSaPXx6zHjHiYD03wtj0aiZuZWX0nFksSSB3L7MZCWV/YVNp8uDyPYS
hPiFitxfQQ1MXn0Qv+X6/Ie/1Sv9YjAN6MxkN4NZ04W3hX26exqaH1GdshGysTjvbWq0Ca1h18BI
Ulqx00GejCwmr3xqAMgQ8JTvYTewejMktMEfLHpHX4wJOgsTszWmGDwFPMO2bjHBdHgM43eYo4ib
2yvWoNK/1BmtE1mA+Omom7iAINJuKigYeI2suF1fN0E9ZrSQ3wzrzQKXZtdfLkprGulHr3zEAUNC
fVfNbwPalKDo9iFKIm2BuIx+cpAvNlPSK0zx/n+h/biJw9+s+okAjf6F4nmi0kJDgIrJRj4CzTrD
fmcMLL9hdgYzCtCdGKGgUHngmmcnfjVdfwfjCvGKvaVExxlPdRICOY+q0NhqwH/5UoGtQvHBIwN7
pSB88GV169J6QnSNUSy/2zZgScm/9RBmgVaszPorZlbEmub65K3T1oKtm+01AgWz91MN+wTnsZ3i
jIe8wmSxoaQQXE6HAI4+/fZsRIUDSPDeD3uqzadfDY3wJH7yaJO52VVavNK6Sa4wGNV9or2ErA3H
LdcMRdayVdveO5jpM24urE6uAnWzMxcg200W7/CCy9ORv2DcvizZXiPhwFVD2nivBRKx/EaEalI/
PMl2qUbdddjZCxYWD04n382RAigw4ZhvmLXAgy6nxWy/gsHpZ4yIHYTZQGXP5oZdnhIuiQ2V+S1f
3gv4SDQ1+N4x/2lQ6AElgMCuekxRtaz15pryQBgXP3kbYGjWBsQzFnn01YJGKRwkvrSrlz249hBK
Dgam69n2906UNxd0ZLbMqasFz4VSneZea1+LOPnCV4+xUkCFiY/HOzi1/QSGTqIxjL4D9Sfn8fw5
GfaOR5kY6imX+jKjMe2jSW4E/gcDkzrqLiUY3lCZV1Zm7XkXPK0p0g4BcEefeB116YoWMHT4jsL5
nZufeLSD+4EvzWKkOGWMtQFavZr8e40Ha9+Hu4CTRKWpOKBrO43kgGy5vPxGcm+Bf/Da0zlBeG/Q
h02ENVueVZecO+NT3kLfZgdXx+aZxC1qwltY4DOXK8xquDm1PEpwb2sAFOCh20pFZdfYKpa+N8f8
GkyGBEala98Z/QOhi2hYQ5YKknVnFSsWCbIVa93aY/uIE0f2xZv/J23W7YeodUAYo3HILuoJ+OGr
rlqvNn/DpTqlOOplH9xExPXwM16NnCkoVsduUDmyjyP1UQh8d6AmKjDcdNpNgk5xNCbryHsGEebT
HUZEM90NkARbOtE0y3y0LhFaDZBXlFRW9kOBmBALtdKLW+8iGgqYSo4VmLhLs91w4iQeKEUbCKDO
9LbdlEyuSo6PsX8wDjhFTbpQmieWRBInsr3tWmuHNMIILz0KGjUI1dzwxLroyL/KgsFffoG+ETt0
ZdrvKQl8K/BiSJ1pXHwrzHlqGtCO1m1ZG8B33OwxQRQhkIWhtkW1b+X7DqlvtcKSa2Uo3vccmPhX
0bDJyQ6iNNtpVXmXHyi6akHEtdVkmwDj9q8JTDYXkivl455J8q6rEerUirNJZcDJOUJflnOCK9Uo
Hlz0OnoBXOMjNXRMFhJ7/osu0zFKc2QIbWVDrM4i7U3326dVqEfkyl8LPXlOxvTCo9J8bTnW/qds
jW4imWarjUy5gry6dpr9ivbSsi2vXcWWYloreQxPNlPBjvDbyLAwxSJ3VWOy/PaBPvqFo312oKAo
jCERRa30PQ1HVGezZTqLB/UfrKywyGPWqpywQ9hFHNCjDf3v0rvzuo9P/XSoeqTjam1TdXu11O6y
SDrUrUBTIqHHqd0ssHHZ8QjkjB6otJTyLjtnrj5oPCEfgH5yDwYhTqydhnNRQU8xTfS94s8rHfaF
2eE/7RJfpmk6dHP91wQLvQzr+htTr12dui9aa130ZjoGnrJCPx2zVVRQnKH5Ygx1Scbyd+kjiFzg
bFrp6g1JvZ5qAqYSWemIn7oZw8z2p4EfQfGrjyZQVtZJ1zEixYHpoEzJh+oFe9W3DkWvvyW2fg19
x1oYCRIrZrYf7OmI3vd+bou9l0VPPBO3ePjsYPzfImQ6ci/5pmPLu9KMjyxvjgiEb2vf3xtEAHpm
2xCxjwWsp+XoJlfNzLgpWsGWh/RLLmg7FkdjIu9nTePvQWXnmOYm6Gc8NcKtY86sZV/foJK3qrXu
4FTBiB4SChcch+lYaVRPmFcOnjIunLD8yZzsaCn165hhDeSa1e+BRxFH6tpo8daOmmtVZbQb+rM6
xv1S0dstjcy9imu6XWnbQNiSsH1ekhxcYj65uznTHikqzZJcDmDgGPTsoDBvDdZv1sGopUC28+Fi
1V8KLtGRfmNvq/rZV99q4iZbVsJxSNCCVN76TM3ftepDZdcUKn3ijdFWZwcQES5MYDSJqmetAE92
JlWWnKbpf9RkXnMI9iwtlzjPwIPo8waMZqtiVmB+08NZ5AAec5ocVXt2/Z+wfXLycf7JjpkYJKnI
wLfJHWtSxnDiQAc5xPtlMLEXrz9nDF8InBmpKRGYzhyzgUtmfJWoxqR1CGPr2iR3OWNY8HJ0KEX3
aw5fE76YTyUSy1IL6Z6CUNrM/UeQzFLlSHew4agch0+oMwy9GErG3TLQ7O2AHYA2fnCh8nQIhY6D
gj6qeZJZc+FK+9rQ4alA6RQfJpTsGDR4ikQv8Ovl3DDH1/fkGLgUkNmranq0alLJ7H1EUMYwyR3D
+WyTWYx0FYjOhQ7NrWqYwKg7ibYYja209j0HITNZPwTtyuEy2aTyZCKcmGmUnhSGDrw3OlJ0lDhn
Sej45J4TVaYeM8h/ZQbBq8JKARZA4mDqB/n+AeJiPxJZvWdOmaQboCT4DC7DZ/ijN3cvaZF3eGez
rrxg3vL8cqw22r9YSwECk/Kqdz8skns/Q+MFsx9JM9MGSW8Ca2b/lmONgoHFw48CNV7kWQANiIdS
+atAv/FOOELBTEP14OS/OtQbURyi5PP932dL3ia/NwOZLkbw8JRGuv3O0+SnvfS7CwEnkXp1vCVE
dJdx983CMGImkvo+SzCqtZkxXlgCENllb0n01/Ud7f0jL6bVnjJMqiggq4hTiztxkcjrlI/ESjZu
dtOyvx6ZOZ8Zho+ZmTyQgAVdMnxdtZ3OqsxQtmUVuP1MMDn1nFs+STjk820Xn9kSVM2Vir6QTiMx
fGWbxA2y/qgCg6XdMb9auaieDpiBDQk85RwKBdoZPUSV+KbQxeYaJS2k3bmL0vYgWWmWx5dxiNeO
/1OoiKDhHAHUKRjKc4edLGtgh3vlpWpFwh8vVnAGHBXF/JLELDb7qasBrLppXEmYMOCqyLhsFYbW
jpvUbGagbIAuag7iAw+w+UjN6ycXqV+QQFyiNbVOrKtje59SHI4Z+gVKKM7gkAheB+fJ7AlxheyJ
jWS6zQpj2br/zj/ZVyoavKqrLEIHxG8+ga7m2uIpfpeIAfp/GTu/zc69UOQyvoa7Ul5jgkAmS52A
MKZfASr2dZAdEjkU6+yJ2A94PGZxrMT4TOnhtfrZs/VNzN0qlQ9nhpRp8JeseK/1gPUhTaENcE6S
xejvovD3IO/afRdLZ0TyWTuBs5SSMHTzdR51Cy+x4WxlD40uG7o0N8brgLkITsm6qv49A4/H7yOS
qLlkIfuaScBCCn6dYgYuxpyZ966z73JMaO14dtJwB4jgEHInNBgkn7UcB6ERBtbkjmLYbY1HE0lO
EHmXMQYxH+kbWmArh6uKqz1vlH1I0JKimsgi4d3v/aX870BOk1BQeN1hRHaVq+Cn0TVbybclo72k
9uAeIV7/W4dI461ar1xHpC8RvQcJ/BJ1u6TZ/xMTVjeF+a3lzXLmGAvxEiDKZOr/V7IsPRYUi9yr
1TVhmTctG3r0VxVlrsmf7NMQeV8dIETDFKQ3rIvXSsvI4ynID5V0rmeCBH/F3phJ2DjLUUIAGkv2
2tAJtJN25/cvUgO47EQkOG7kSnwP77uIwBFmDwm+OWuk1p4Juyti+8hiT9QrsYcHJQuVn7YNHZiE
UEI+2+6PRVdFNq+qY3CEVUcRifTBpqTFJSWnZOo0R+UREg5t/4e1OPVPo3+Tk61GLDwkiSaw+fDh
uaCoYe5Mov6vLZJ+TgNJhijAaw/pFGJOi5rHexEM0EXQ0Evrt5lZVkuLHQSytAI0amM5A110M7hk
Wb6xjLkBPXHpBDOumjeHdQJvaVzXNQjvKDrLW6pTZyd/pnmySiyYGx8aREBprsj75cSnQqPNUX8h
27z0SlQHaXjYQCS7vTQ5UiKdiluABEHD2huFsQElvw77X7PtILgG34sigmMh6l5RQwYJ4uzGAXdu
BGdjGnhy5pUc6iBYqRRSJArutttuU96EPBBupDI/Ox26BDHaSy5h8iH/JRUK+uSkuBd5JL79MnJI
y4HBzcrRPZHisib+De5ya8nKs/MHNb5hn0eHf+r+MCXaakVz0ciElCSUZckZK6tBLrcmNx/1iDlo
vOY9EUmVgWYam7UnMY5bPgjNLuRuJXDQbQsA+htnk93EpqJB6aD+6U/3BqF67oP1UIRfM1o6g6mu
NE5KUgFmKMDANxTqSbKRy2cF5mF6Ma23zPEWvMecNl0VAxyWs69O1tKhkfcna1ROAmmy0QjkJ6WJ
J4uYlQ3JZE2z8d+JJHBd3pVN+dyFylF6hVyKQUnaF+mKfhQTCXJSY6krBtr47BfOgkjH5uHphe98
9P8TsM7LpRPV4DFk8cJI0MF67SIQkw5gbLIbySeo4k0+xkdhpomfchgwbQCbc6sLZJ6IVHqaQ6b6
dnE1SzimOVNd1DAlycDaasdzsyjuqF1ato10m0paZt3e7InbwVZEFZD5v3m6zdAPDhupNUsLx1Fp
UMnBSpw9cdzQJE0avFeydWmDv+LT5VyFp7JgsA61A2lknr+cT4avTa8SG3mBcIi1FQ7TePekxqeb
kunYfoXfeZaeDX2cQfbn+WuD5gTyLh7A036tGvrSC7qbMehXt4HNLzhry+XU8JrCRbiFfBwSSIHt
wyLuIlikoK7cEnxU6yAl4cJOsVIUnfwofO0pKZw0vw1e0gOmdOPHZNvTu6v3OeaITnHBTbTZ2XV1
JTmkCRS19y4LCL0R6UI1bVCgXsdJdp5q2ipClkBej6mU9cjSaD+A2Fn0OZMZSeBkQY1Wc5iReCSS
2LPyaVMFN3r7lpQOD0JM4/RtSXeorzMyH0Bw0TDRwEDc0teHlWPitYbLVBHQGAznl1TN4Syg/2MF
7U0a8wPzA21UtgS3W4cMmd03Z9ltUjiCv/+rUYTIkPG/n58OWpxcVWV4hcCEgFFXv3ue99m7MJps
uvxh/S2FlqL5RzuODgDzaSQY27FNTkHlvOXoYixV66I22gml/P1IV3O0MWAYq71F0wHs4SVwis/S
HJ5eEx6CuF9J6i9FS0qi5TrNrZ7QQ2hH5YDQxFb+cio13IJs7RFGNINqu7mFzF4kGpEOH23Cs43d
9gvD57ui0mMhLADFQ1g1LCqgK2O80FTkK5KkzpZTikg8dBiogGGEODGVDd9gI5o2g67FrWc7uowB
82FEKz6wXoequrYe5rVzekd27SCvtRhmsKWmqAz251LLLoxtLnhyYyPU741+jLZ+oMKCqEhmLVPY
kFZsnjmCxlVr1/o9ybJrXzQIUmQUzVPSu/dE0crvAA1sWPYKXU56ckgfJhSyId32FCk3FL5RlUo1
ZT2EiFgpaQF50HxvovgxkHuoAKigysDfjEZMNmlSQGa4ZA2JmzQdxzoH9ECzZaKAa119V6a4cya8
STkrC0cHp+SXL//KNG2UtbL0G6SdyLFe5NDreo8mWU+FAzYDOvUwIdxq5oHGMpuadZFAa6koJnVb
ndc4GN0NpX/ikwp+OkUxTiMRQ08JSnudnbi4fje0Jh2PADxHV+EqnKaI0ATw1hUQe1rqrZGqRkyK
6jSefpsA9xmVYcSFVMa9NYPoMUGKmUrl1GSgCjUatzfD89eeUmynLrRvJePKpZpVFih028NYyGXI
iEljP+C5Xgz2zBBGvahu/9IP3ZuM8/vcuncNhOoRTWCSWmZ42M0gmfuo9U7IJ92MdZGOMqbvsjxI
Vgaj/fEiPYOKAL7deKLQRhDFwxqdS4mZnYsQcpOtPLBrPrQgOZSk3Tjk94EqO5oGHGiFKN+9FmTd
aPFClwGO2YOjMEiF9e6DTjXnPg+6/4oAwjLPhorKDCOHgW08+QFNr7fUdJGFFxvi5qwahSYuKNE1
+RuxXtPQHRVDNgPBrmItZzT5DcnIOiQ17GHLkBCZsQx8YLmCBpobrCMIyHU+gjvXV7pVvlHU5xVq
UKOqvKvduCq8b7kwNXgvyfo4SYfwVboBCIlgRtH86anj8tyCdBZixweWaWpiVoixLzhA8X4GadLg
0ggBE+Roi/cdKXDq3jpgPwjWUsAVCzW0WUUbRs3gn5DoRAkymbOXXKTkc84Q+WiXZdliisNtyggI
CtChYh7lN08HxRGTAlkajdIT4yckTzKZFcgXYDJ+GnkZJcIJ8s/kIeTYbfdW8AwdtJrSPoR8E2KN
0SyrfKKTwGvw8WejH1dwyyHdtyYmI81/Bv+uIxNQMdVd1lTznIGJEM9ABsms2CZbrRPlhUTAVhUU
7+4TVN46LrExrHFE8xYW7R8SlN5+yieTO/SARzHT4nTF1qUACEYpJX9Kd77EU1GGu6SwIXYJY/hK
Q1IhzZJ/DLpXOVBk6aktPnCvZA9ybsdyJsP261X4b3myy3xw+I62o2FwsFCPcez2CDb2ncN9rIIz
H9oyi5O1kbjTBo1CZvQ4ucfTO0LDK75QbsrOkFUhE5XyKewyMnzpRzyEsz36t8EavwILMCziUREL
rbGmLVPHxFRvpso56VQbE2w2eknbjgM6pUfBZ4x0MIwW9kJG880TZe7xDw7Gn2mpnbs6eVO8/p1K
aEzxysEYj7XMZ3pwQzs0M+ik0+/s1twFrxu84hKlw3edpS1lglyyGvdb8CcgBzlye6fFgpwarH06
qOoHnKglyhWQS54+Aw2Sd9my0njO0/HfAqA54gEm4NHSNDf74k3Sncz5GFX/DNHllBblHk2QlTx/
S2nWWYI4PQ+STspanpRX5vsAjqbUZQ0kyQzKltWjR6/A135AuF14xV8bNcBFa6XXmeTcZmJq0cJE
gkJDkD6ZAQSHr7CIwKW4/S8SNvmuCKG+ZYGZgcmXOAgRSGXAlg1YpFXl7OBR7mQCEXDM1bB1/Q60
I0RPSQEKpERgXS1VIi8WhfZKtONzT4E1kJ/q7NB7xQmI9WUMk3/1JKCJdcMSrWl2Bs4JrACp7Uhf
rAb3OvH6ZJvJepMRW8T5LJNQCUAVes1d12A5T+PPqsytq8N/TbvvxBkf8kQkZEmkU4HXaOTJtMkS
zdmSzsuv92VzaPz2RGNJ9qRdJmxocyPD7rJ8MqbwnPyt7lFuisOHk8+ARPAQr/tGPkcWShP9rkfl
TMScy4mdck+chu4yHdl07RQ8Nya9vNmAPkFJvyJggfKvih5fmVF7dgZMCVlmB5NmmiDc9pz/oJnA
+fXes359mmUynEs0xATwOIbbkm9U/lHy6tQd0FWhoxYbUA/QOmFc4RF1CJq1jwBwCM28yZzrxOEc
VcgF5NUhRRHQ1lJaWvCOyY5kM7DxKJsIurgxkfHRDgqd5gEyWcTA0YaYFqDf6Cz/zHiX28UBaQnw
/fCACE+F6u/ZGPKA0SzCnhhF47KMdjGCdxmRujCc3aBZv/MUudyK6ATTmvAZ12C3ZvunqjAF6MMt
TayNyw6figIxv/oR6/YanXeAPV5lrfEIZ3xv/KpCCy8KZVe69S/Frh/agFQXGKdyst4Vff4rMjyh
1r87Q7jWiF1xqd8rjN9RoMBZI5wSRHSNbm/5+ElXK2mn5na3mVIV6G4Jcy2FZaMVGzVR75o5U2hY
JwYtuKCX+5QArZNqNUb0Qbnk+OpaUbVdXLXInEmgmYKtnLlwZbYVMngE9J3Tm9+hSqXBKiyIDozn
/h1vAtAaG8XcuDzjdRl6e5ed7MXRCM4NcS/O4Ej8Ll17M5jVQbFRR5YyRgKlTKXlaJatUJFWNcWA
EYuxqyaw+gMfnNu/HJH+Gr34R1ZO0aMmMxSVg4XlsHAH6wHMIFJi494Ev+jYrhs0UGgr7AwE/06R
P3x2bn7yA5DlFao1Td2ds8Zdyktq8nhHQJFsRJoymLttWDcYXUpQoCgMIFnZqXnEJ2Mr52uBWSng
deVLK3N6snlJe9gD8abR0VPoBDde8mbncIM5dKRiZR2BqUEgHJyR4a7UAOQo/12b1aZhi9HVhCgX
LeXMRE/tU2bqkmLKwEL2bk87AuWJTc5/l953bOoIIuGz2N+ljcdLtxwfez4mqCzWyDKuchNtfHZQ
OC0r46KUFzPh40Ea0FuIQ71djbZ1j5Qc+dDirjG1sLV+XA3SKAd7SMvQBw4md6rp/TGb4L7pxl51
yBRNpDBjl4G8wYE4QDXkSQAhZj+awa+oxylyMowNgT+acmAVH3JZUwKLhQIhaVWgL6VAmnLqtBYN
MUSKFzV9bYketBMlh5Zw5vMmfLvCp4O4aM0nxi4TzWfJVayOqTANGTGXcKOvvkdhMfcTlFdU79XW
QRoEubspu+4vxqsI69Y4+Wo2eGPsCTLoumg6lXRiGeave9VZl6zFpIgopyEH/hqL2HzpQLe09JSg
+wKlnrF7QjWQl5fGTO9xlAyD6WDGXC/yK6banSedA6jED2WbC3q16DRhHAc4z/nNR1JiAG052jZM
mosDkGcEseE00ynF1XEmI+cEPwxWCoXGZvppRyYUNbCMREM8BDYcdfbBiNKf3PW6NQr6LdIRsC0b
gCBeZ27tLsoeoeqgfAsWPGUefNQnRQMBAv5Q6R5IGy3VHupJ2yFwXkftT8Wxw/nwoprpnyoZwQXj
hNAYUGqN8lEb5lPJ0ouvWjwooOZ4PmvdBv5pwuvJo7vZNLuuwRrJq59GhDlIXRsYuM3qykb/Ealh
jHB8MwCBoXlXA1l0OVJrCo5tlXftzSTeTb6VLGfkoRfViDUjbL4i6PEv9a4atYvKIW4KNkMvvLPO
uraJ45bZHyIPwpCrv1p5eaJrxQni06pU40EjLM/2Ii29flUYwIaVudnnWvOB8PleTnJD7a8kKcfA
Hrf0kJaNmd3/gXuRt50D+8jIG5GxmRS761bEPfy3OjDaEy4fprHtjYwIi/YKi7HrXxSt+8xhNloD
3eYs2rjkzRhMHVmtG81hdom4k+/lO6vrPsETwjaZj70b/TVD2oVwmtg99Jy5isIUr4gpJg1r9V9A
nIEjgOS3BmAHsl4K1aUXUn3iwgDBMAe9F/8piuFhkNbAY1nJGwhRezbG4KvKAOBa1T0OTRBWw7Of
PAc0HCxTnUtyLRZBqEEYZJ7Wl8EMjQfDWJjDkNNPc+N8TY5+7JL0lug8PXodC/KIn86DgJWWD2SJ
P6UEqGONCmpGSZG9H4n/jOMcZHN6+GOafv5OxoTYE3V/jOlCj41AmYz/lr6Wmg+W3bpQ/EdghDcD
f6KqRvVcJlstXt340OwzvjsgYwh64zsZgShnNSESUWNmd/Wqs3BcqyRhTvWdZxaIwtTzUq2GzUy2
66fDelTLLch/5MYYZMxgU+BtP6VkCWNKUSvaBRCtbBaSy7aqFUq9fH5zK2eFnqa/iNz0OwZP45f+
T45MWIGUrUZGO/b1a1UFNwXJbprp5DvEnvZfMjOTUljhuxUB/VHHm1NGZPmbphloHbdreOj3jJa/
jtl9jUO736xo8sEjp8NSr3Ub5nT6B21yzH/UVeIhIpPkdA2a/n8cndd2pDgURb+ItRBJ8Fo52S6X
s19Y7UTOAgRfP5t56pkej+0iSFf3nrPPKkTSCIWMOwoIx0BvvQgg8NcA20vXlngvh+biMMqRykSP
HEx3oy6xU4mjSiRQiLgC8ljZ91Yz/vLwceeBpskJcx99jWgbZ/FVMqTsm4YpC+ICTjPw38OVZwwM
ezj7wDnfmtxiZ7D/kGDzBjs4XibGf5Vn7yuPzMuEOxONi+HKB+USANCYkvBDZAbWCOtDNuMB3PIa
ysK1wcfhDRAxgpDKske82lHWtn5P3zV2OQBM7zNhToPsg32zTL1oEsDr/+WImwAmbt5oFm9Cgoa4
7OEwbTpNO4ny32PLtJBtePKwEK8ZicFY8xCZdOcQYEXr+auG01bo7kdmKQU64uXn8nlJjt4I01vp
/nNJMFs7ZvsWeUQjBqiPlq+V4X3Ca2Sb6oEaANPwWfO3DdsYnNRN38aQaRpYzX6Bix+JcO4ftBNu
I/kitKY52P8UHNHDxrzlqXcbItqVpI7Gjb1tWgtaXfQvgAZDZEO4qnvaJrTRafmmA4gaOPvriehC
KWHBRM7KwdyRsJkluCwz2yW5hONx5cERnghWybJtPME6r+is80xyOGvpAoRjRlgxrWlOQS0n2La9
ZL3a94b7TgwlQo0TV9LQzh8+ZjTHwyWN+n1ntKdR0v9fZkBsOogo+GM5jPDHQLueGsi3fYgQ/hr2
CsjACG7UvJ0XkbCbbkDBgTbKNgHwuKVOYX1saBSAG6WqYifjQrLVgMEhIoqiKq7Lnq4cSAUOJxZz
oOU1HQizX4qDqkvgkOW9vMvqgUa5DwvJLS8YLbiQ4rlWUBY5SjgWdW74IwAHG6n7XlOAm4iSSmdU
LObTzpr0mfb2zvNSUjk7WA7U3nq8BnV39VsG123obwT7rwKcD/pEPIgFQ9Lrjk50vrWZ2NW0QvJC
XRTYT2VwpG2n5tgE3WH0YdGNgtYfolQm8/zO/k+CvEuYySOXapkoFPX0MQ/GoYMjyrY7rQNSYdO0
vfrY1ldcOCIPPmYmC80HVydKYVXbeL8QfVLhMandOex1XDqK2OeKg67WkCpKs8nXjSTooClerCm5
LEsUPt1bwhoXpt4qm6PLshn42rk4eXxKHfuEfmyft3a2H4hY6A0ftyIvmtLBYaJ9BrLzYPc5Giy2
1HTRyZm+Zo/kQNLKR4UoAJzXVaAicw19S5msZ734drt5G3TjvWRzVj6lYdIcQ7oKUZsyV+cg5feX
iQvjRS3UC8zGaaIuoYcuAv2sAEqTUv3ovtoaeix44dGINkc4+xhYAMT0R6lHgGVUrmV/dt1wM+SE
4vURkTLi1DjWK7vpe8CO6/vepevlsZFPsQVmKKdNgVLp5KfsonVMuRma77aFKyvIL9zkvWeRHIA3
bNNM7Z3JuVYJl7nZSFYWsn+aTFxO1s4UbQgvdVIGn5qmDo/pKMTF5KKrAlAYFQHEuzVtgX9F3ayW
cnspIsxeHG1MW2Co2GGML90jU8G8Q7QHqrNYr9AenMhZ2E8LMjd67fS0H2bMFTUvqjkUbx3MXfwT
m5znakAxpgSeAKaavep2BdFnsuk+6grGkoU4ByE5d60QWzj9S2PuuwAW2w3Dvzn/tPHLLquAGw4f
2Ww/Rr79Hqn0mRdHcGQoXQJfpzp/wTuabrz6zfE46VmO9Yznbu2IZDdScXAfaAUAZKG1SedNRtl5
mMBKQSnDwiBD/cZN43GHvbE1+RTLuSDg+IA398wX0LhzWZpDOqJl6G3N1oZP4NyV0fQo6JtcKz7Y
NPnosOR7Vk3nqq/777hBckDq2t6hW7m0WAzbTSiLgcSzFW5mL64uAUf7dTHi/PBe4bdQVqHKNcV7
bRotHhawM0wJlgOP4VZPBtU1s/uo/hrUVO482wV1IkviMI3pCQcPO5v+Er2oyFnMPhskoDHigJ7D
YTv8LK8VyP5dxnqHtH9yAm8hZn00WXNoWD96Z+kvWIW+EapH1HOtFuYtT5gz97/GKDa+LfdOI88t
S0jBC74qkDgQ6sGaZ6lK/V/YkoyH2197D1lj/BKT82XL8l865t+aY5/VOusM/cxs0yEJcgiK3ELZ
w32IDBAiNP04TOlQ0rPLHWq0eDoWVHK32u6mWztYWzkKZzdF6YMBiQryssZxbG2Dwb4sAemZ/CL7
8J8FCHOTc/reEAtuHkjZU4fBxyRiofb/HBKRfFpOnx7nOTVgRHqMGiSR3zxvozE/ZA47rvpfrIuE
wccl5Y9oCaOZoMQIEhlSshFiRT8urK+U5GWXtXt59s0sOoKspC9MSKsl7yIP9114DQ3wlmBUqqD9
qDVk9cYrh60OHyH2IdVm2AEj8w0o9rfZNedS1uemGR+1T0EjOKVvsWp/OxC/W81sTNgjHwUcgGEg
OvUdd9yRz/SVIKeGTHyJhyB+oOra46v6dls33fd9CWaAznUo+3INw/qMsegIaI4eA49Ch0h1Fxnl
lmVH0yNrj2TQkCSlfJ5Z8AkrhdjRQtMU6Zw9TlzGKT8SSPZojWxP7thK6hdngabyCi8Vj3R8KHJG
eZ8OPakUef7ZSKDe5nzrFSSFUtJh6Mu0JgxP3+vaP9WzNTCoMu117pbPWQAP0cNOemsKdmSz8541
RpTcUk+l634lQz3swjBklpDArVa35Zrj/FgyL9ueGCjjnbQ9ip8QGDwJMsTPmCWCcIu6Gft6FLVi
Y3Sd3Hh5yV4NNRfSB7prFrDWVp/aq5EksOZ6I7JjnylDjulXlc2uwIuGRATohVl/tV4D3po3VTc5
+v4a9jnNss/S0dcMPG08Mv7rBl70UC0bR2LsZ9pV9y4MfFTgWH15/yytEclPI1214CX0A70OYx/E
TWsExwh0+rYZxgRIDu2jKeivluuf5jy7E05PAxKuZsKoGFNVsB19gNLALOrpUvcsn2DQX4yYl9Uk
b1crTBLKJS/D99/rfH5M8mSj++xDVunNGlERl81v5KtNXVSX0oF5N2nvwD1IaemDP4UMf4aducn0
Un9ZMDbxeDHli1dCDvFrMKX8ihGzDu5e1XBKrHYe9HgURyhWQiBWnMKjV1P2e/YBpN/pxW28XYoR
z6WR3uvp5GcB3Y355LXF3rSzz3wEu2+6+QFz6xZGxK5K3Tdo7UzU5/w5K0uS1cpH2Pr7OfH/haY6
zNX0HRniVLjZttYCDxRiPcd/SSbsO5RLTW1W69GPul04lU+zpJXmNtFvnkjYjYZAOFF1r6GFQbHy
zsx6rIPj9pj5K48NX1Fbz4lFJTx27R2Duafc1div3P46kUmAMJiHUxDt1/gji3yd7ap2/gn0oiFj
FAM300k3nH3PqdExF4aZaXU2q9cEMbCjXZy5+qG3+rc4rHEs5c95U5UnGpYcYGnZjCZWPjTXw8YO
NdadZhe6xLXRcMRaSMd4HSnn2C9fxLB5UzscD3RNBysTGZyrqvrodVqC5TUPS1zWyUSR+ym5JIHs
cL2R/0FqGC8fwF6nG54MQhEkfK2VhFvrmdML3voHS7hXsrk5vnFBdpHdM1COxl85gV+0Wy4OJsK9
HXIA6mzvM5+duznlGW0zRqSgns4RiXn3Ayok1M6s0FLPl2RiVUuEcW5H+2mS2bcsBaLvCHGZboHR
DpjWQDJjhxyy4ZCGntgFGDW+o06hv3dER7z6TP/V1/KPCduzRdLtkeN1zcGThXkIAzA+Fc0sgmg2
5B6aK1XKcRMP4K1d/T6pUuzbymFIzRuLBx8Rt2/XikfTP3aQ1ZKkviJ3THduOS1x6g4By9hHxTxh
xyKxjSi1SmK1NJgWwlS7UwMxmy0xOpmSv3ka/sneOvpO92PmjDDZ9WSY0L/IouFxAOpokCmzMnF6
JtEQb8mAvKnS3Lto7zeqQG2ZofnEM8+uiLOnp004VkF6IncjudQmxXJEOOEmlsFfBsDLbahAJ7z0
sFXwkhKIexV1c++Z7pPTJVy4ChNj7nk0xysnPnQTL0xtkwDMoZAVNAzMg4orRhYhOdhKw32reZfJ
ZkXJH4XhWfrFq4zAnLUuAN3Rv9WN9WP5XnCdg8S+7/J+mXmo+6a2r66eqx29q2sFg3kVBXTfWX1C
m7ZkLyOP2C8fZTdcMpz+NRlC8kfH4/MiQMCqUq6HyKFanyB3z1r+75T0agFFfDZfw3LGS0Jxztmb
SQ61btTV5QL9XXdqClazASk5N61rXS3VSlKMK0c6V23HH6nu92HQTeuuVLeaUJmzmw9s3H49rlQw
QYTsfDwdzc0InF9Dto+2Zz9ULseuCrDPyla6W1EnXOzRO8wpQjxdR3tdV4jF7Qlevx/AWZHuXrFZ
1EAm/1dFASE1lLFv1HSBMHfxFKCkUuEqdsY1ESfHGSGk40Nra1masZyuuy4BWFNBFiJMjwF9O35N
/rCLw4jxZ3IqMWQ7Lsw2kTobog4fgtjcDUP+sUwZDWre3HU62l9641feVZocnYTs3G8ZG89ZYbI9
AOAyGbQ4QcDzA/m3DMkSd3/NVP9mBp23hLCoWD7BcbnRUqm3hkzTe8RgcFEbTpsOtsIuIzKk2KO3
Odoui1OoCNmu1lOQ5CddubwpGOOP/kCxb1csaTwa8TsxJBUnJGbbgT2IA4VjyNk++0gcWn5SpkdG
4ytpD09BUZ/DGUd7ZpPsWaj3MfRoXFqEzOcq+peTTdoXNols1Y0tgl9rKM4jU4RV2WUP8BE57eXi
HBhk5QbBd5mAv07oABlLadOBpisKg4Z7MH+YNuhIvBCLVpKZarvgKBCleNZb4VekJg8bBGHsfPVZ
FOVZVeW1tVwMj76hgGIH4pTX5Z1gdO2Qgbv1CbuhDO0urc3Ax2OObLfpdbaIyuYRxULc/BWjviNZ
8VmAqMxTgyluRPHn50b6LBKLBkXBW1qdaZz4iiaDTRhFh8IDfRNlqTqH2WIKrR6ZRAJS05yJx0tb
u38yGiQ7S/OU2OVM0g+Lbg9vfWrdM4UL2xsy34qIz5X0MUZmxFzVMtvmgjOCMMlVaNoMmJXD2QJo
iIlSE560UoDxzDz6pPdwZqP6q2zFIbk4xUbzuHz3nEQLb/TuI6c7JTHll02XydEmwo/imAGsDucJ
Pwij6NJoH516emqWz7P8r8rODLXQowl5sFDFGmwZjeU+6wSiBxOXR1aeV0xl6HpGHKf6kFfuxo2C
k5WxPimER3XK7Kjr/pYUyK1Fuk4bfdeIfDL2oJWWzRWnHlquMd8nEVljyypCQuyqKuKXsSseSmn9
q7KWNPN2q7Hjk9ST4/IaviEUoKsI5uOQTZfFWrJ8+s7zT7Iw3lzCMP+/rSn7ahXJfo11lg1DUKa7
5cawJrpJ3Z0y3Itd+XfzCMCr9MaNXbv1D/NO68VLFMCNXLt74Gn1idYVKsVU4Qto0mGXDrZ/6dMB
QtdUMMMMO23mtJmJn9skobL2mQfKGlwCOD4hOWIJyG8dHXWCXX2iiNPsr8S/T05b41z6kgxw4bQw
k7Txac70sTIROJtAtFAm0oGxoDUjvI4dQgNsALh9rF6iIQhhPNKFbM3xtxj97KQTB+dEqYytVWbD
Wsyi3YBCGr6irPThJ+WjcfIRMvmrHGPFvhhGkjstp6L9gMrLJNX4MUhlektkAqUEFPBwkmMpX+qO
BukYttiz4zqc0O73dXQAVVntbI8pQ+7EyYlDGcbocRBXY2IoDV6R83frTS9W4VqHLmEdRQigni1G
MlVLpWoWipYdce5x/eCGvwCSMFK1J+Imeod3FWi+LVYGUEvd3Y3WUet4a6QpwTSLxg+HhruqDOO5
cj6Urt7L4mP5D9BLj8t/yeMYMJHhvVQByDoERUwpF5xCXhaLCxI89b+aCX8CIDjjX6vxtXHe3ZrU
tyH88pfZf4mI09lodCzlKUjb34iAccHdw0q+rCKxfQra8+KhWf6tRo1ho7nzUIMFIZJJb1eULwpa
R2cEO+RQBl67sr7DMzNSCc/xMYPSUoZih2tqGl80GCVP/REUy9nkvQd3I9GNjzQMHHETFgJi70n3
xj6P/zxBErH96aIasESHw+zoN83W60K6IWibWgvPSkPPgn7/KJ+XX5APJ/L2Ky7bM6ITRQZIisg3
zsGP+eGqct7RtAt++YJmmE+4OOqUREFr6aiAK9Il+Ckkmq3Jk3wacxJ3OyzsZv5hoq3j7mTsJUUc
Pxc9nWgfvUD4OPERYaHxyPOO4zG0wRQVnwHkWMxD4MoydLCLBAtT+YctSBIsTxYXkQsnfefG97Ra
gLETSFkfxpjd7PmCYRT7bAoWDdzyS/FH70Bn7k8sSrg1j1bmLd/ArBdfmcs4pD3JrrpaVJZthtAQ
3PC2a/iL4UsTo7NcvpKEg6b4RTluTfQvGYGRO8XeCCGjpuu9iBHGN39RWsVLD5kbyi3i3zGgURpS
OM9feCIPHC7Wix9m8VpRl9/H5S31yhuntSOMUHaa+jQ06jip4YDh4Esn8UGXzo672hkXK3iuNDCB
8lR1Jb4gxq7es4pBed3PI8Z0ueM35MMuOw6hXjthM+0BYmXRrwCng/RayTUs33XNRcYAN9nFenlR
XOvHH50nrkjJpkujaB2b/cNo//ilgU6m2Y4mpOXyZI7XgsEHX8duTZxCzQmxx4RIw93JLNShQbUf
ZGAyHT/atNAqfkyVKE7sj4EBHIrqnUS39Mkx4LtXCQOXh46dyqItyWPES5e0yPBDAFKcf82PErOT
IX4L/+pmxTqkczMIAVylbA6DUgVuI7yvpdeMaz+i8RnUCV69T4vPuLzcZu9sBNHHpKuugDCt2+J3
+XSCKLkGIXkO0vOkumKngs++qDcWjnyHUIaqyPY1mVs9+QA8LNwfvzXuI/Nl+Z7LHxATnM7bk7EM
dhj1LWOCuOcmiuXt6kp4CuK3oaRafo9lcQHp98H6oJbfuKmtlzmGd9rIR1MzcZ+fMLIKh74vCgG/
no4d/2fWVvvlx3Cfl8WFL6KrnUztnsYpma7t8lhzNwiDhD1mHlIbhoxiD1w+cVcBwK3fhjrcSzu+
8C3mMsQzSJRK+9rXIU2f3fLA+mJGGHjCZkTv/Xd5HxIRa8BX4W2JxzvMMPu7DCMA3MzK2CaZwxmt
jt4X4VmcmXsTpp6pK5w6PFv2UO/1XP+KdH5Nkv5ripEC2+TLQFF2Pw1SOsGZHrp+3hpl/pBMMtjj
HHbIqbQC/CR4aWIPnDfpkWYTnMu68U4MxbYLgsYlPsOs5ldKD97qnm+LJoWwXvT5Ic3NvnlJChMd
EOkZvs0MobTeuxBPV0bTLzRRk9ojGnF1Ttjp0VbAH7B/Jo3OsPaPccprP1lfqd1fM6DXRZbigGD6
KPoHAjNWttXT5obzNQm4mPXf4KJ3McYWuBrGYi09TphFeG6F2hD0vhvRkHiy/4fMJT73XsrGk3lY
Fbj8BJ9yhNhrO2VW5lYvVMhM25uZvgd5XqopOPD2F7fjPJLM6VbEEiJao9z9PPgMmPONjbm1aExx
MiooFYb+csDEszW9xkQ3hqpE1gRbKSDjiTiDeC00lmaolScSvU8moZMzvVLThpI0QSszgCPXvEz1
fOmV8cx+DOuFMnMcjvUUHcY22vY1nshGX4TBoN7oDvVAvnIg9d6Za3keqWO6xDEfS0YnU2qwP6HE
C5vHzoh/ekXps2ykFQ1nRGinPGY5ynpmJIwuUm8+z1Wyn3V+kmp+smegUm54XULXS/C+jZFAEqGR
56MxN2bwu6zuDhdmpLd0EJ2ApgXgD89q+eHyS89wTQI3WCdTf57nbDuZcBB91T7Zjkv7pJ/+4Sn5
tmKf8Y9aQwQ+ard9aN3sXkbipR7arcmkmFGChYWJncIvn/1geHaK4ZwiYTcNRhWYmlZdaD5GYjwO
3EqQhOsyIfzXBPNkdumvLcqzjBoCLFE9VmE57hrjQ0EURefkvjUNq4CZmz3+np5/nGtqMpraDtm7
gMjpC4OnzXYjx1+PAOlgIo2yZ84whGyBoPueU+C/OnAfOWD9jTJdXHpBy/ErPTfxmxeGyFrb/Bb2
7VFl/X0nkkPbWhuzt4/cduw4uJV0eDaG9qIkwjqsn4cwo2MwYozgru2iepGTp69SxOfZiHxsw0l5
Cfo6BxFHQla7PMtGUTSHwHK/lOPfRRExGkmHTDJlQmhPVIZKYfMxXM4uBbfRcsfHSqHIc6sDt+sF
bj3IW91uOlnvsQysBqrWJkJ51YztucxYw6OS7jBOchP1ithSeGwdO+W4oVzQIupZjJpYn/Gvts1n
A0qWM4s9Oha1jkndaSGjrnMxYYeeivOsxwe80NDpjDx+D6YKiIPah9Mi3mig3GEAGZG32UT0uq/S
7h5tYmFPNYxZOXjNISOuCPs/RBQLFj1jPR+2nl2807DeqaT+dsYQrCkvfchgAGRlS+5I4SL4KVD5
kh3sJhZC3PjOZ+iVpVaN/RiHXYNkj7AfugJYN9KQjBJ78m9u0rV7pGY8ux7p88jDMryVc/wgfCrH
yYXeNGybQN+8ur7mPCmif+u76j3T0yFygUVSp8Gm8Y/pOD5LpLJ4Jh6G1OWIQmdr9jZ9reGWAz6G
LaT5e2W7p8AaT22WXIZ+kev7ZNsjTfVG/+C6w6YXtGbtxDiFwiGd06hORWDtJ8/+ntweRGWafnE2
Rs3ZDw9T5P4EHhFMwwjgzrdsHhMrvHqF89YrBvfABbeMMA5d5d4yS++T2H9y4vGsQ8Zjpvkct+GO
ZO07sIN0Dugl1qj+Bouh/vIMRUXzOwoio5t8YypYx1aIChUWXYs6NZpwuFRH1TYX25seA0/ezU7/
qOLgNaBFnFfBaWDVHpP0xUBcYlLtEPZL3SRQxcbY72bAhl7Tv6I8OzV0t70+WhPIwezNPs8skWsn
s/0d98dYCTI68K0QIOX2aNx19lcUNR0LI/5izPApa6s/1BxTBxuoBN/KJyCThRP5tLFJI3Eh4pdB
SUbvp6+/cduoexkz1yGY6yVYVP/gF6vnBID9yjRB1tiZA0Co5oAY1uOxNbpz1aI4nJKGSYUrO9zn
SwKUCr/dKaQMZLaOQwcPcrMkl8wyH+4mndabsC3+RDP+6KS+YB0lYUUPsHU9f6II+z9DYetY9vjj
uI674WZHmFJn96mUBipXp2X+bKuOtM2WNl8zzTuanR5gx6HZDg3a42aUDHFSMlpNQ6ptT8D6Fi7B
/BDlBhPFvo6p8PvhLc9r4xzV7CFdFxxVHZ67rtn7dUfimbsrQxZXpJDvpQIzo+iS2bzoZEscCIY5
4QU717mH4GBM96nDmmA5TbMPYPaBxjEI7yhc9JyJ95wzYVCy/Iha7JSlIx7nOsOtaEEsdhy4NDRo
hQ1uziphDU8+x/w4C25tVqEqqiq4o131kFilg/huxlmVf85Tz5vlh9ZedFWzjTLvRlAa4A6zXRlV
+s+ChgDCqYdyNLUdrZGWWTZAdNtSkIWX9rtW56JwHqzO/ClgBkR+cRel0I4ZEozrWpER1DKuMFuK
j2I6N2F7xvCI/A3dWrsfyXHftqrH/Bp6F95stHSEHlXqPZDBrUJSobLiAf3A3VxmTMe7JkZY5Rs/
c6ffJS8hdt2tl1fEkPaYXBoiT2Wx8Mi7d6f2XYbj3ZVz+MJ/uKNT8Gi0BHqzJOLxuCoDY/w8f9D8
vu9MiEUVaUbrebSwQsbdzuI3VhOIVxIaTkaPudSGJCYjSWYv3gc0IN+FZK/wkVPxsP+rY+dfPDDR
zev+sSUDLxnG304Y95Vqeh5fJ6IRD1rRZ1jJiKDMcUESjeQB+MtUex80dHhsCCm9ucH/vV1w7d5c
rCN8p6GSnySFnxqLgVcc+jyKkNhBs+6Jjj9PUN6W44/j169p3sEnIVBoGOgt59mORlG312NtoHyA
0ugZ9tHoGkIhKD4oJig+cKvVjr8tGAAlWcHYi2amyF5sykzSx+4peOc3kp8/xi78kF5RHPq5Yriq
mWjntMM86bOxBK+hLr9ThJVBOdDhSJ+10XGGlodcQQuvDOKG6G7UtkviMBk1THzkrV3oVX3uXMKx
z/c2azV8DuMTpHS/sxP6DpNFixeg8XOT2Tvp0RZ2i4xw3nbfj0Su2sExM6eNP/XPrdSMD8pbLIhx
KDqy2+c2fckNlssRqgbYf15qSUZoVyGL9wCmOIgWB5+0S9vynD2jo5thqp2bDtE+pOZDtzVtlGHe
uqZd+gHDIbLnuySuriQZPJMvcU3y7kGG2c0iyLavMJrMNEGNqefnm5CFfO4dOZJwBceT7eJWXCIH
ALdvAXZTBxczLsserS4aQTplQ6ov4Ds/A65B5+Qf1dw9WGb+bUKBBmkMX0/E7MzQSA3GZSMDRqYc
Bn4vV7ZHk7jhL4mllxdxRDEv2nuLX9KMyZVdNCQyvkW87h2vis2KU7vdIaNGDU2BdSPBA+hk1WGJ
IE0CcZOOPiVRsDOYsB5Nzun4R18Ui5NHuM6QkXOmXUIURYD02Tn07vznID7m0aUv7XjI/hbEhJ2f
yyT+cV38DJWbTcjDbBp6+K6Uxao5DHSzXR8PDXEWCEIRD/H7mFN0V3jZ0Yxp+YNKEjzm4kBnmn69
ZjpEnseq60IsQiO+FBmCD82J4MT88KoNTD/VuJ8qXglesClpsaBZT7lBCTT3AJ/ELNdFkdLkswfy
oaqR+ScCgMZaszdsCgF814/UQRq9s3U8pNxowgjc6bzFHCnfOCww1Bm904ibsRxzRj45fkpK3oMx
6A/fVIxepYnAfLxTsdoy/t8JhwTxoWMMi9gpM1/7AplNsuTPze6HylSJVg7JlEE+8JReI9jf0VJH
BqmhN46fPMeF/4A947FwKj6R70D51JyMp5LOOthCtQ6ovJy5SdZTZLI3Go25kQ0A+Arc9iEuFpCv
jWyE3dBziY01Gi88mELnXxyX8I+Rwsmq6xiAOyIck6Y4dp29K3hfQRoSOw2SrceqHSfTxbDbh6I0
n5qJRskcHnUsD7HMDygFntB4cuKwSQYmmXXXcapCQt9tXUDHfuXvVIMqsxtJ5I2Huyyan2M+qN3H
57pddCiY0WKHFseEtnQWLzyN66QtNr3dkZGox7di5iUhBSLt7ENg91tBRdHP0QPg8OZpQM2AVQgG
8sLliiLcKB0wgrSpzvXizrLDfDu1TMjczL7mhjgmbojMSB51Gq7sYNrVpmkwKXQwg+JRoexnlJUm
yX6aMPenla1x9KT3y8NZZR6pP7SiJhSbaY5IcfmHCbG4yU1EHHa2R0YvReTv7LbzN90wH5p+ukeF
q0j9cgZkI+2ZmcSPL5OPvEB6U2rjkFLF4bC16cTT0ouSrCPk1of80RrJNorQk0Zpx8AeuulWjHnK
Ib9+MlkRHdIS0qzR9PcX/HKtbGcbRJJ5RUnnxCzmieupn9JkegqSiBH0+NKW/rM9D2cNd5JNyj5b
1MGN4fx6pNEDZ6LWS0Wz6hTnsS5mXQrcf7lAuNJb5n3uiK2kjQ95fRWg3eoK/K+K7awebkzMYb8G
Fz/w0QGJXTKIvQ7JRfOqBganZ4xIzqP8LEeDIVbL5KSYPQ6NRffalSYAWR9JuA6rz5Q4vFGnjwMH
miWb58F2yA0mPwTYfxPLXxp5f/HS6PH5qVkZ/Rg9psXOfgh4F1N/fjH9yrovUzr8DDbKRXpBonOO
AjBj1FjH8i+Z6KlWi3XVrV4ZOgB/lIoOEAA2eNW72Sx2Mm+vlecygYIkwfEI3Y033OBjv0H2J7rG
fHU63t8GxHGhqfTm6GbX+uRUqbXJwsz9qD3qsqid7ywHHWNlxWet8ldFYts6GlgCGh9XvGjK4BjK
uj7PWUB7jSnIqpPEjQm9hFkYK9oKgMotiW21Kv4ohW821R1eAT5cUDKoxZu2pJHhyS8jtzjXRPPw
empAFQJbFbGsA3niaeeCdzNZGGbGYn3PpKG3iEGNIY8bVCwgkFkZOBw85MbgnTiCfXr2KABfCLrM
umHRVDUqW5hI3my/NJxTvEjvPeXsIxTDuKVYN+eg4rRvH9OazoRys3PGfcyb6J2xJN3DeqZzO3aw
g9gNbJbMbZe2744mWpd1KIdGWiR7r51asnAVFmshgdzOmGny4DB66aFO5auCEx7mdOctsPybYUFN
W5F+sayZDBYRteMtZ7XkpD9sQyTC7jAQziige1fJL7fihg3IPpuOeURYg+QBQPStrnIqkzY6RiIM
wb6RuFo3mXkYM/+3D4RkdDbTCycyGLWtd4xK8dD63UnVKEzDmpDVYGjPwYCCN83ymfwZhKrWeBQ0
wMImobsbjn+FPwb7jPd8DjIof94ttBiVIE9gutKhn5HGYvflgAzQ/0xG0dE1JaEi6HFQIEGdItQy
7NWTz6GSRNIepat5Ynvf9RFqNyOe1lkMI3pwkm+JIm/V4SzWC7GizQJ6ngYoHjA5ORlVq9zrrl5u
7um44Mxzzb+WfE4rdXH8eS9ovI7MyH2eLg74WWIzAJrzkxGQDBTOyYMAtcHXokUjJtZlaaVFUR77
AceWVfDmKP8tjIvrFOY79D9nK4p3SVZdZolGs5gdOMMtEszeHp7dGBl72Apvw+Q6B2LFciG5Jn+F
MdVsU5yYk8Uu3Rbq2LsEtA82+c+VuI/yhCh6k90H+WxOFbH3mIkeW7PGQN3qO9OJYGAtx8Y0dp8J
1d1XVvDQRPl9Tx4AzBEaAIMHWqxkMLY3/uPozJrjRNYg+ouIgIJiee1d6pa6tct+ISTZLnYotgJ+
/Rzm6UbcGY+lbqglv8yTvCg7XY4hnVQdnYE+3dBdKu+KVN+mwftXYj5P9KNLJSO2GEQNj7s/22GE
nXkc4h1FHtu1qSttmpemjtg11+RmmNJa7ES/5PDZl8xlpWEOSjRcvVmcSdoWuMAUHCkLOqeLuy2z
CUlZveGa3Jmw/Ziy8lxOYXY0LeWNw99yZONYl3Hxd+Yk5ysGG43gdanqy4BeGjCwWMpsk6ZwKHTU
fsnYPrV2vo+i8kQ/OzAQZ6DHqXShFlARXgUovBbWLAvbG+gqzsiU+IAdcR4IB+lNUfN/19XauODP
/3SN274rs8cFlSrKrd+hhHC64r55OvaiXAdt8VUpdeOk/lJZ6A3IxuRxneLNYaBJ69JTuz5HLmFo
OgnzvN7SaPqtiZq/I5W+OQkvfODDZBHOD1Gr80AcbJGrdM+BRYWARLD4WT3mY9wtPpYEKkl8WF3t
jPzv4saGpQ84cAAz7DFqCJduB0LlSXvdsQnKi6+WfwXRMqaaFoOIkPM0NWdhLt9ZwQOd7w0T4WhO
HtfPMmmiy5So/dy/aUXnFt5KIGNPxUJPy5DcqmUGt+JA31vPJ0XpAAkwTA3wkhKeHG/R3EyHLqn/
5XHJW0jt7sBUlGKoIfvxVoMmq2TcAoHJfmFNPdfK2wcc9NdLvZNYO9dhTEXlCs3iR3v1/pPQVAWC
Np493Z+H2frAJbIPWkLHGluRS8OltaDajN09FacHgobvcEVOjh3jTCDbSEqz7gF94nmFpu49rg/k
XBEU50xWWvbRmOhv3nTMgVEUEve5jHA9pKD4+WiSJDp2vcBPTKIoJy5o5uA8ZdOBN+xPNSq2f242
JeXBfmBTnofhbgPqAd8SD8pYOkTC1oQ2amVndcwRZu8lsZJnK9TgeXQ0cmN3GLLWAdCj2EYyiZg2
JLPGowo8CpfZbiCCxst9nN3qd2WzdvmNdcXd8j7AXdiVc5teIHanBPT1cQkiHDrhsuxU6TzPTfVo
wLsauk0k8EtB5nCLMAqtQMDzwYDlFClA3cBiQcSBt/XoTd9R2SpPo0fbe+vgIMQ5+duZ44feTpC+
68p+SgCrYK2iM6QC/s/J/Qq6li4Ju4p3XtC+VWCxbJjC/duICB3w0xLJIr1kHro82sa1SX9hYcCy
ilMhwR2xkcLn7s+CLdeloQdV13gvU4XteQqgAlcfPmUN1C1zvwGugR2IofkOBZ5xmMswpVbX3H6d
YnopJrOn8+2WoTvxmhDXyK+JwspVIx6K4rvp6HsvyNbbRXbKsvqrmJ1nhQMCyzxz8FUEb4NVtjAv
qmRwx+L45rUDdM/g0vgzWhtGBtaibI4OfGDHXPxtOcr3bvVJOgGdmaZh/vMnHYnLMv1ABtxU9mtk
9YCR/i1pt5u9+E1T5MJF+9FJYw4nLQKlemcROZJlIL4vH9wQgiwqFOOPZFPPLS30wb5kJJvzRLYu
V/n44hLkX69eYQNkEL+IF5o1zPBuJnmuK6iNajSHuHuBFgWlVyWPVaJvOCKZ+9e4kgmCTKP7GrUR
03vvtH4iOOfuC94yCfVTLsuhY+tj/MClkq/TpPhuJrA6CTaurcCPvc0af6WEoxqgZhyKwHonpXkd
8EFxPyfXLC9xZq3sBFYmK+BHRVJAkAr4uN0Oh0T1u0u7P05IxLOxQCKCeb6PoHycw7Bmfqn8o47p
axc04mJGL0PrgDb+oBP7Pu6oSxgpVa7bNyK1CAjhCTASVGL5FEz+RVagHcslLY/u0v7ObV+/LZq2
b98mc8YJugDOgtYsUnAuuhM7Fr1TJZjft20wbtnNf4AY/26ZWJOIda+5FNSm0KDXZeqMCf3qVcW7
7v1uI7IZtb0f9L6R1kNGbFEDh0LNRbyegnhr9S76X8wyqbrsyH66q4vm0Pu+fRQxiywpOXdom4OM
Gw6tfGF+7TZgy9tfoXK+wKTuJxVRdBQ9ZbEJiaTPm64Yj7IyRxziWzg3DOxI1InxzSXTkgLR67Lm
5g4YQyyuyfElpJs2SJz7qpruOniHPApMqgyX2Xx5YKq+1bTcdvw3CpymnRg/UYmPTUMzjgjUa1JM
D5JbQNjRi7Om3eNLFcenYd2oLJx/2jongbnTBBh5JDO4b16Uf4nlw9ZY3EbBzao+4CTaKMotEo3Y
qH4rL/9TTdk/Ag8byp4pmK3zdSFsPsJiffvo6CQZlV1bzLB+2sGSse/zkgHD6H356QqLTDSZtIKY
IWTUcl83MSHsjpACW+5+KYprZ8+M6ykh71DzhxwKBXQc547ixomunzHAYAfExs6+OgFK0uLMP1fJ
mezBuZPqR0nrMGhc5DkBrN5QSV31HKvnS99M1ya27yQ5WA2BYFswh2fxvXDHomugl/uc8+9UFjeH
BSgZ8nfD27EJg+xRjeKLcqx407Mcli28smzGQ0+7UM5H034PgLbWfAUXHS69hWeXazXKK+s9X3Kk
E1gh4AoHtm2sbacREI3kr2tHeVsffSTZJ0I19IDjyaDQbFs1zptLuc4yK3Ra8APMwp3UNns3SKkt
abv94Io3p3RPyzKwZlEhYle0b1R6/mrEQpvf+CTx6q06MNLfvB15EDb+OqxEDH3O+uxfw5e2Iz7s
bMKweFUdeTzAHmgA/CyB7KhNY/6zGZgs69b9Z0oeoLrCLIqo+5pJLO3jSu8bNVdXnIo+lSBJcMZf
Tq4dIZzzTqgHXAlkOxjYFFuLaeg8Ol85IdiVT6oK/a8PKWllgCV7F4A1xSnBQII3PExLdJ8ydZ6Y
LMd+yjQlat4c8pFQIL3A/uwtfz8o8c/1kn+SesM7qJSXYCK5XmsU2XWBBzBPvNzsdDg8ZNSgWO10
IsxL84/pjlXR3lNiL/Yg6gZ77fOS32VASqPC9xwkHpo875MzcEQ2GtQLxuX1y5idJ+Z9zD1A32fg
nqKFgwuj34yGgHCRf9ICUuF6neCmdgRwdUffHW+r+Aks8ytqwmO71t6XLVA6DnY6+zVm/T5nPNOr
eC9i73Eq5ndHRjus2/erahqRKrKHnitFzAfc2/RMcfevvIj9MucE0PGKWMcoi2C9VCzCysPHrmX0
oEv1tAj/DVTbMelR9iav+iCWwpcml4JbaPUxk/9D/r0wFT/HHB1DeMdkmEGo0BJul9hRzcDBJu0/
A+MVBzFUONfYpYwpcNlktrUTifya9QwMKjYwmfNrOFfXmHmv6Wn5tHlXwtLuXuuw4OAi/FM2mCNz
S8lQFJ+WS/+Nnu1XTe1uwRd6CDzid3hb9zQIRkD4+PcG+CYwY9HS4vYt5S/vIS6XQW+OSVcvRw9J
g4RIx5dpDEchGH6zvmSewFwil5/12Ijc9RiycUVTA9i5e8LKcaMm8Uda0TZMyx9h6SuXRbcrfijq
+PBkuK+T8k3rIT7oyXR3VjLcMp3c5pkJizb0L1YQ0K3oPuxoSe4moOLc0j9HSaopAxll2tXNOV1J
VJwCYm4bOVjflANx2ZJoIovGDTgy6YfM0VfeTvTdC6Qf2lbEdNKF+mV8cJlpQ02L9VdE+uQOzZ3T
lhL84xLDIUwP8Uqf6JpxrT+n0xX2Fcwcijr7qvlKdV5s+nlm1xy+nTh86piHbOKKHtocfimOJ9qj
NObnoFCvdAT024nIpNUjQDtjjxk1tp59hjbr8REx1ftFtHgfO5rFLIRNXOFQr4z6JVcCVB5OpNET
8J/W2bG7R+VOL+trn3jZLx3LWxx6e+On7CKk6WQEKCXXEbLSt5UDPUxJ9LZx9cv25y+Tckdw0yeH
bBUOJYbJDvXSp8ABsDijV4jI/Q2b/Wdtg11frzahN8xweXDy43qRWi8wNVfiQxfLXxYdM7VLMjMJ
eUW5Tx1NxGvZxnRoYBh4jE0AQo+9AzL2/KY6lh3KZEMsM9Bi2+bsYswm0ZXeCNmcI/Zdt+yRC3nA
MLCFoOqp4nSw++Or23gjJkz+N7cR3OSYcylp7sI+/BfPqDkDD4ekpW6QzkOcVq+T3f6ySv/oDSWP
tWTHDKejHU9Ux/XvhVvcMaxut75buZcJ+x8UYXLkM4QDrvbo+20JWrAZcEeGubXL/e7ZqYY37kfP
LSQ+uwRkkq4GfF4Tn0lG/r9onO7HqgR541kT3D8GbC2PMPXTIUYpTS17a91bMjxTWTecbN3eCl8V
Vx/hP3GxSlJSuRWK4AQkQAKxot3ksLXWuuFkBOfRJe6F/HEAjGggbExf63ZdJkuCaQHd1Gk+PiJD
v9YFxZdRxbvghNER6+sRiOu5cZwvewoebbtGrevRUVqXDPCkX3w+VUXaejXueBRe9R9c+lmkBwf+
WoanFH3vJijtwcUCojapv+KgOvt9wv29rp97JMJwUTDoe7ZOvFOJ+DsE4u969Gy9+FFYuAHjFrKb
o+7tevzjdKD8a8R64ymKzPRJlHVwZ+UtT0/xJ+ipp04KIpel4JVpdzChflzt/opSO4DRYW6gZf4I
r/xyYnD9vI0YbFDnLZeBILdKY3wsGNGmD9ho1kUdj9U/yIQkgiGOQssQb+vRair9B7laiEB7kZSR
+1r7uyDmKl+TsBjc7KGMooOamzvEfLOhDIemxhxkbzY7TNWFuEcnBI681otR5I09b+O7WC8nzUm+
75kQirx/HSXmRW98s+PuSi/vaX2Ah0ggjXKUlIZFihJSV0i9yyJek26cwUfY4S7suk8ztD/KLf6Y
gSCC7UOpsodLtPqArClNL4XbXwAwkiyjNwaBFAMc995k5LxeC/nHsTkfZzr9BkTFj9aGH6XPUNue
NW6VEBw4H9yIjsKAXwE0RBmpWUq3Lh2zG29emKpEL45fvgRDiK1Z+U+DjR137CbYSZg8IyzwW4+F
uDK0IdfzLQB+mMgCM19y787FmfUY9rcbP3vw77bS62tWsOhlQBErKSDZxVZ29LsFx0n2GNXmtiRc
pWOhPgbPUKnCTAmESfuOo/aVCNO1bKZzNuKl8b0Z6RovcuuxwMXzndVqhQcXi1iRcF7xEuu9gxq0
Sf3+N758MPjGw0BqjmJtWOnDS8MpI4aKsJ4bLYa7dUYOtuh/8azgwqEgkFnAksODqeyBSJp7Qz//
yCNigLNsqYuO8+s0BtS7YzcsrJccI6xX2QAhHMpMh+1cuk8jFiiVONO+6gKoHjZ/rB5JN9GKzoiv
wZ1nmBCs8Uh3n3Oj36WBeMMGEkNf40Qbj9FwpnhyOIViPjuR/J7hZRofiXcgdNXyck4DzsWsf5M5
A03T54BQ1fSEOP5Rj1RpOAUusanoGPAL71jF9acG7JT4SBshnH9oPltw5tvZJIwpmNOhaDy4JviK
lvqKpQtwUeC+rr9Vh8N0k0uN/zmmzcJlqJY99GGEelisvo77gM9hY7B/bjwzn+bEucPi0mxSDU5j
aa7Y3kMa1KJduuS3zkkeV2ucCJLHrkOJ5qBAzOasbIfiKjkXpxbIBA4CTu3V6gvmRzrrtn21AQyx
dFKfQJ1Dxffn2OKH9+qumKzbOqLo4GRojATRzOjSghjaZhyM+yy8iXUfGH9H1fRsD8vVn+cIkh8U
hKx6twkZQ7O4Ok30MM0JFRQsDpXIV2os6W3OD4yhohf2+BPRcBrai98B1i87NQeE1xsRVMw/6cWe
QngwFHQxOJnoNVhlufViixhyHrryViE2VqzR61odt4T3hPk2o7r38JwRr9rPq7NxLn7cMNuP0bJL
8upmBeT3Sij8SIm/o6TAcKCCtzxDAtfrV0KC70UvRH6CHIEihkATaeuklubOld0h4EhRBvad6Uug
eSXhSZZKwc7VCMnq19yqRr7KPvwcGv1vXSMHJMFVZWXEe+kxMbltTzMFI7fABdGScCOOlHgMo+Rp
0vJkGkz5asIbJYJnW8bfsalf2k5928Jl+s7z5NbRqfSMtw2iMgceAdphbEf6scaQ8QH8oEyXYJPE
I48vghPpeHekY6snaEEa4+Yj8zOTBau4nhJMozsm0/1wqMvyrrE5PGUDMADdxQ/rtdNL43qvtH2x
B0bgaweVcEJcSuRlyTWzy+SUOKVwBiAIPNmBfioKLorKOfOusaCkape6MDo7VxyIMRJjQSdIKv+v
N0EJXf9JmOWH2Ar/LinXaKnMXaTDa8I3XE/sFdhlXvw+vC/j5L0hXF8NLq4vaCGT/YCkcT97+Z0o
mMqRILCZcKFlnNZ/5jGxGmdsI746RobocbfcVfiHA3d4C73ofWLB4Iz9OtYchAuOhLHmvhpZ7+Oq
SYz1t1q+rIrIT6AYwuhrM2TXjOnGkvs/9GLz5x5EHcW03hALV/bz7M+HFIkMWAe/Deb7yJ4oOyNv
iROE0HTC1g7UrmLupsx4WTgo5QkjB8wwHY/HghzpVCTekLDsyOdU3Z67tH7SbfAo/QVwr3u39sOu
ryNCyDEf3MdisIFlrpui5NfKH/EGgTEtnQvU3EtOjRdY8mzf8ELhHSd4N2Tu42iKl5rk4QbwKHWf
vX6pRPyw3oTCaTxon4ICW+4Y6fyuwIVNrAxsUe9VHGzshommyfUtpGk3SeMP2CG0ecTPfTA+hfwH
QJK/TO2adIPludHrg5QkiiQpLQFxlD4mIFnW20jVTj9LNX33nHuD9TFvhzcEaVoUAMQ0fc3BOrs0
nJwQIX68zCFxFZRH3y8+04a5TOKeO2PoBpO3sccqp4dbCyUG5+7eojxhJNtYF8M+zPTZCvgdk6g+
aIpq8Fr5e6ZBBCLt8D6e2wgjbvucu+yFNtcG34EUIKmfhi0/YqJfWkrBEaa+ut59R0RDZmexn03/
4hBbBcWRPtdIVaypPBQVwIumeca3ByrWAp2NXGMH5/UAXbX2/dxPl7ajJUFoYCXEYzczdP2im17T
wnx1GbZxXzrVvUzD/48Vf2eSioFLt0jO2yKFuQwkIDkn8FnUzoPdcBM3g57vm8LhZsvPFbH1Kg9o
nCMus2XOdj+8R9ocwxSaKTsAXSl81zKXdxU/9Pogu716LpaMvXL5M7rFIRIKO48ePtYfNuX1k4Nd
ouIyKiChS2rAPYVN/KU10aoYe2FYldw1oCVuyH0d/s9dqr4gDu2pTzdVj5PSP4Pj7guv+xAOPdZW
29UPqcoTLieVuSsj/3vuNLKAobBYDmeDRU1b4wPnzfuu5QAjl/odQ8WxW3FqVX9ljSMVYUiro/FC
WR6bh0imj9LSWG464LMWoaU9aIqJg1pvOO+kP9i+2L76x0gGn0tqgclp6+0SqL9DHjBd64E8BfOp
F1yn1ttvWlnbyg3vhSdOImEqquuD0NNLl0Ys0hN3ynl1TThWdOl0uHcH8mdLI7jwUr3N3K29VSWh
wQq/jVT1yzIl991Qf9Z6+KzaztpMyQDkz3EFw+i+euyXJAex7TFeHNRT6tQvDODQEMynL+1bHuIC
hEz/kEzlNe2D1wEAC5d0gfOCd2mU+qWr1Np01v0rIu+YheTjYtybkRcExwowbkZv5s4mG3uIe/vJ
ppBWLDiOMdwg41v1rZOcbwDOYSevS+j2/YlmnXS3eB434lKGO+EjijZFNpEeBSHnxCk55IlOA9ht
ZnGPQ1edOJtSOMhhpm2uI14pKly6hzmnS2+ydwSZAPm5v8VcXBIXRIvX4DOYepSjAHVjCc0rXkf5
5DauYPTTcP7tl/sURzLRN3UWPgNSbYlrjCu0gL85RIyLFY74xUmLLVjg7wDr5jDEn8RD8Y0wkam9
6mG05UWy9UwMasMo57tcrrJjbNjUFE+OnMXwzMHbT55bFoRuCV4pM70LWsz7Myst80NKGL370RZH
ps+/Y3xj1GccbcM2mhuOqRTrYb9y+x09k5ch7/fjgps5Yg0ZgGZBIwAnBGStwq9ig1y3wQd4HlFa
Y/flwW1Yl6qlvfYLN5lwSv9pbb02YX7Rrl2hbmEEYPYQ2xONkgXAQQFzimSYqTyYRhzRJ94ZbHet
s8mCBH6LJY42moUpmUEoShPoO0xwKeY9TdIJEQEWTdbiciG9N39VHt45K1vNHPxIG8eByATny+rE
zfA2U7PwFjqJekitNtgEYnhU8J2IMMnhEEALkpmAekwPOIOAwvOeJbuSkjE5h+I98IM/VcT1mCPt
mGcNbA++nWYKANubW50NVykrTALtfHaFPgzDTLkyXj+Z7LNe0dVWw+xwx47Upsu801qS5ELC+7GY
VzDWwOgy1Xjeov9PIcZlwWo88VK3+UtgDFq/RGHzNImQoVxorYSO+v8C6pb2xbj2hzY49LyJdWvs
ZHVGq3uwcvUjei7FqUK8EzbA9hSNrYicQyeo6mkNcdIc4NbWTwhqqVlPq0cgubEYmJ3vdlyxkg87
ra6+l9y3pfuNlwEjxUBA2LOVuje67Y9ESXd2FKCZQ099zCgopz+6B6oEKZH0cdn7R1VRm4niXu8r
UGG3yXbDR4/wAAIYLqxjXXQrECMpD2PF9YIQzovLstdJ8eb19heDE4IkudPsXZdFgznqS1qIkBSn
w5B+gpeKkenU1/DmFzAMEdpbTcK9jfaJoLoW2v9eJ81b2vrXom5vZCEl7x8+0Tnr773Sf+74DUa7
YQ2dTz6vSk45xBDgPaKJKJxhbCixdyexM1GBaGjfrZPD3hNHHAcPEclrZaYr9LonYMKro7UmnkBM
pKS0XBE9zhwgpJQQ1Thz8VS4ihASdkLyEfCQMMZReV69D2y5uxphwbeCgx3JnZXqF04rP4iC3wiL
vPnVGpMrELznKfqwCdFufQDSQPvBQbZDeCit9FvZ1VocUTOcVl+Y/s8JIBbClv6Dybx9Qya37NE2
kt49u9jZyzi7eHlByG96D3V9J7kRE2GlHsRmltDSruPyQox28LM4TcnYIvqOdP0Ru+LBN8tnyV9Q
ek6+p2eV6rkQnC+ntWSKHjx0w4mxU5d7Nyhixyb2wFxbuJPmC041ZvOYP+sexnYgdEv8nPMotJGa
V68pQo79npBMfKYzQ7JtWgyv/D7ncimex6J7p8f1Pmhnim9YiyOn/IHizU7s37utOjdje4MmAsg2
LO8yJi5PgYdbpp0jyREd7p3g97a7JkL5Z1xIMKvkPciPWMxPrV+d52HhCts1iNRIngiE3oE9+9PF
WJmX1vuyAB+dprUxqkqnc7Tkn6KP+707Ji9JmN51/vQU+97T4M7neCCBZUUoobWmAnGyqLqIbAwn
oXmsZH7XDCNlooba66km62YLoeBrR7iFVpfgDGaJoLVFgSNupPVLr3aFp5O7LPMvrjccmrR66kLy
6GK0/8TLdIoa+duNmEY3Pfd4DA8v6ZR9CCpzW8EArTH9qzQRMmjpfRnbvrOoRnen4K9TD49WH/wY
uzzmsr3MdU/1C9N8BgQ3DS5q64F5ewib0OY41l4l434eXBqByjwhQqzsu6kLDqJqxaEeZ6bk5VRc
DH7oUfsvKhsui+YWOtflw8rPVLK5W+ry5OcplFk3263oUisTL75FmYUz+pSLs36rWCL+YpLG/fcq
yv6HPFGzTRz/p44wMtRARQD3HPxYXhuataIA9Slxfdg98Y9XmL+14NbRReat5MgVlXZwhDGT7YuI
e3CapX+awLDEj89+Qy1LjoNxgESE4zo89aN3qRJOy5W3YgjVl6kTkscMl+rxCWnvT+PG1jbXzVc1
Ybd06BFSvsrfWtNwQ2NCSC0mn5RUaGqN2JsyyGGnIKrLcdU9w/oj9fw7KRk+hZ46YSmP1wnls+FD
1GI8ee5w30axtaNqCeuIC2iyaT/Jhr2NpFJA/TUQ7ezlJCAtrKnJnbbJFG4jABdVz7YZ9dlHVXgP
RZe6IBIaqEJWdZZ83AQhz37rk0mbw+9o6Y9uA9FJzVxUE0CbrdM+SQ6reHJyrOQdi5mKPuo0VC+p
aP4MsXwITP+7b7yrKFGcSgBNh3qY//9gpMJZ0s/p59Lrn55ckxWMdyYaf1N2eOd08yMbwY7l5Jjz
CfZlAaABn/tjDTXJA/j86VbBrTQFecRyAAwmfuKUrrnQnOuUEVOpr14JJbWRj4v0/jgWjN047c/+
WhNb1n+w/5NyaurTUHKEptHr7DgB07O6fVcundgUPR0EwZGpCn58sQBQ0vJ3ZCNaw0Q6mJriDmCk
N3f9VyKclnP+tyO8Qx4WeKE2idkXrXlfotX53073+Em3zjS+ZUF/t2BKT8oaP8m0bTMqTrB0cAIq
WUrHYDF7MWcvIA3dTYvSimaKVJrgLg+iYC0BD7dzC4LJ5uUekcub+mkyw/P6LwDbesXLRQ0BjkvG
kbuKxTUO9X7I/FMyDi9LpO6DKNkzk4l3SQ+5NEsczlApHX7YrhjaaOvDzWdQrxCmsQx4yTrwJFeB
b+6ocG55VQeNSWIAJ2CJZjaqV/YKMImeCvBrpTitsRW6zsHzq9rb69Cycwrx5ibeW3KG0Z851KbJ
wkmPiiSU9UFjQiZ/YUEqS4y6eZmDo4GbbXl7Fs+0fnX6oI+vRAW5t45xElSUxxWZapCC7Ci7DoG9
6gb40NPkDNJxvfZSYav+5FhnXD7POJMWDDnjNy9dnXrlJcDCgktSpYu2ecHoeyOZ3zZ0jzFSD4hz
e3kXJWxsXsCEY8z7aUd2BxmLhV/neGgWke9sWuMKsuGqbh5iI6J613ZcZHeWVeI/0QE53V08Ttlw
r1PfTr+0aIpgxXJIBge5mvvoOS74EP8MyoeiTLpjjS3HcWVRGZ83ajUPRRWiza4oTNY/qjnEv+ql
3NcYvXtZcInDSb/B2vW8Hy9xcvkl7aSZzyKWMdn9ZqwCWoAUjD9q1tzVyqi7fNo6WDWx85pJ5KBN
ckOKxjC/fKXaS7J3OCMGJmWiILgHgB9YFOP5dnjKhBodFPy2VPMMnHbgt8tSe8I8AD98OlVOzRPN
dTzsnuJYu/GvsGqhfaEGDRhqG4bULV26WN/w8zCJ5AmhKqZAfmgbVqYqr8imVtao2U9B7+QbGBW0
sueVBZdqH/gIg3/rpIqmne+7nnMYVcMJOyLy6L30BJYrxO0uIuzXFmBOj7OThvQZ16pCpMTikP+M
yirxNERiwIAIVCLQ0WOeW3xEfpHYFioybDEYZJ0MkT6Lvn8L7E6ax7axpujChDTl0R517ixbGfJb
rmjc3op/darjyfiaQ4aneqs1zfU/KQeQjeFNTFoV6Gzfp30HmybkuxgbUhadxRKSF8XatVvmFtnn
WYJYuDUFKbKfBgo942Q1O6sXKpL24hCe81XFjjDhh+nzFSZY2n9FHGPj2Kp8fdiOQQioDC4SY0rS
CFM3KdAVluSvTMGvt3QKbGcLiZGxW2l860e4oyMvLSaQxrzAuwzmZp0su4RkPUGx+9syVFIQipgD
e/wcB9b3j77zfIJRXW5RstopPiCibpNtLLErHI8anq3uONsRYBH1YvOrZuTiLZ6auhGv/uz03fMS
jlE7YSn0p+6RLKyl3uwayM2Jd3gChqwg0sQ4Jpk4TnJXunzU4LhKhwM8R6gkWIKNa9oFlyYZrYoF
OqyBohi6YHQT/U4JIi+ErBMTX0mIV+17X9YOnoPeaWf9HKhIhF9eP7Q9J0nK4LD5LLaTrXS3xK67
31mL7PA9LUNH1YJg5zQHKapBzIyWsZ/9KCJt4buTNGX2yYHeMTes6zqO7zmokylVSdAxHDO9KCz+
yISBtdsMMlYRtLjeY745pXlbRYcgjezxZZau4OrMajV77T4O43LCp4FenlD5gDsjR/hNaRq/Gwzk
0oEriyY6j4LMHx+AJ9pdDletVXHNnH+qovFtiCevf8ortDOX0xY9iDT59ZPwIpI1tUfTYmqNZNc2
WbKU6O39iCyW0/po54LONVcAFdnh3EjWJCZrjYIwLPH/jbsCwzKYM50nJXHAjgnvO1ZH1zwZMcuV
q4yZLkQxdywXbRi6VmV9hpMzxMeYFvv1GzeVO+X3mcXvQvtJU4+QqlhCViYNiK3Okrc+iFSDHw53
LaQ60XXdR2KDcyO5CxYz+CmVbxuCCkq69GcpO+vSA3c6Vn7acSsD1MXWc4x8EZXgPDCFjE5rqKHJ
3NSx7rrCISayDwcNoxySHqrRCb0i6bp1mt1rxMYsDLBby5lAbJ94XvfT5yaubr09BjjKhO1NWGhL
SWo62rLo9NVrk8m5eqbuKp/1Xd01GvF5XilTs2d3yDAqqqprhYIDWHDSQ+Cfe0K0hHzD0AkJPcWR
x3B143T+4reULYReD9eztqFG4t/LEEIsb4B/emi9PFnvpU669lJzR2zIObit8OOSKDVIS8pkGMTP
zt5zENsD1oMMVDyQw7E/MsJj9u67YxwzD7ZQilclOpuCJ/JWNlSVqUgUbYK6z+fx2HE9ZXtc7Nrr
5QZeuMsZV7OtrJPHLCBNvnFaYUmQl03SheWuV45t4/TSM3yXU0M1rpwP+RwHsnk0gSq4XI+llKrZ
ToM9N3qncTaY+WilJhr+TkQaAvR64mXZ/GJPE06cszv6wKhvVlK3hT7HbqDq9tAVCEAPeWsTzzl2
NFPJf7DFbOmc8ZCZFNB0aEmvfNCODCXFMBPAokMvyjR09ovjVxXyfAJxZm3GFapQ+vYfSeexHDmS
LdEvghl0AFumQEoyqcnawMgiGwER0Prr50TN4lk/G+suFjOBiCvcjzdNvMAB34fYy8oR3ZoPzx+F
5DQwk6M4WHv+zpSANb3UEDgwhSCcZua3AdBY3GNMn4On2ahRuoLPoYRgc2JMQ+xEludKOmobee2Y
Po6k5fDOrdo+OlrYR9WYxA7qukx0Rj5ENmd7whAwzAKKdwhXSGvvWHnLDAMBwuWl2o5218r/pDsl
kgFIl9aMs1SC6YoxWtkoW2wwsCbGwARmTDs2cG3lsBRquxkw347tZ57cuqEoUXpWtllPxdZvjKr0
0DsWPOK5QfoKZPtxIn0VFYWCbRtSELiRqgj1SYkQbcz6HuhUmu7glnc0CWTNAg3PQsuZv+ZetsN3
DkdUp6X41F/wANK1B5EvFpl1H0pUyfqLGyrWuUudnI0gQhjAWh1oFCbJmlU0/sj/TDvoyqOYFqzK
W8eH+lFxgpW18T5XJQkyTEuKCgZ9WGO7Cg2w1da+6PBhn8Zk9VrMFwZc57VJEu+vFRKSswPjEADs
cskLmf0ggeLA812X6S01PWW+41ZYMEGysV/tJ2mXziKOXZxBzMCoZg0t0cIzxus5MvAr1lE79BXx
8hR8PUexN1aiekBWKeM/HCQgfAhSLLrw22E/iGlILOlv2xtjj8GTV9xbzz7bjzb4wYYQsxKDyErW
DErjIoZxVYiwlm9pPQzAlErfDyayFP3EnNBjGG7WSey6S4dxrRmKNn1sYpmu373fuMEaYTqyXIHJ
y8JNvoWxLFlT2HHtuA/o1NNi3FHBVUhSQZrbxM5KOQ1MCDpAjcSD1zFWhsHrEEa3DLn6g5mw/TKO
8awq5BxybPr4vxTBgLDvRg5D4G9MyBzJTDyIp33dDL2THpO29sR4oB5wDHPjQi7vr2XKFmXbNzCQ
iiPm2E7cbGi842djNoI82zxNpjfDhElHkrA9jVLtnE4IFPNhMwavcQnE9E+Wugk3Eu65hPjfWgnQ
QozFq4qLG2zPEPwNJyvJERqGjFSpvaChsjPGHcRJRjpq4zJeVvE/K5BfZUI9eNgsq/estXrLZX6h
576bdLEEoWuC8kKCx1rzwaD0wBWShBv+wfIZSeEScECgGDOICQsn1oT0NoNpzs8zvFBO/zou4+yZ
oKdZ1Cytl6FDhGt5jah2lfDU+EO5laQfysrK9XvAKoSgrxIhzxmTtsTpLiC8ZewQ25kZwoTdFqCL
Oi5FTEBnFpCpyeKYQRfJwzbhYMunga/Q9oFJsixn/L9mXqLAlcL9QY7slWq4WXRzAgGdKV37i5LV
Vv/FLZArmOS86DOS6sSMsa8NGBlZTLKY7RFsTXwnuRNRcLrjbzaiCRoZavNJfa5O0+0dRKOgz4l5
tD49dhYtPVkThmxRZhzr7pthCTq+jRV7OQJqCTIF5s+AxTDg9ArzGqtqAZcBEuxQ1Sq+57tuimJD
wnfMssqfF1X+ZkwbgU9QSjAjGm3TQfq7prNdM1RZQoveckaWyVux8FmimcQRHKTk/Lb2qk6LWoP+
FDhAuW4unBN8SIlCBHQvjQWszOSsJpb0jC596enuqtprjhbKeviPrk1xhu/VsEf7NPhNrT3qs8tg
HByMKiHtyL5U2kvkL9gk7KLnsdnySUz+F/dLQqiwuSh3uBar72I3istcf8uZGy/pCMApg46GaoFu
pAMvV4DBS+Ok/vU7I8ZeO1g6dc9VZZWwIcMjhx8pDRZtQUzTsGru6rQrC4uCjDLGP8+gdZrsbOc8
kYjXHTah+K9L1FPfSQD7hywkV/rNNx/vNOJlYIaan2SSrCBtXHyVcBHYnPfxwFNq0xns+W14DXjl
CcH1d/zVzPy+aPLaCQ7ViMP0NcB2joGz6QPL+bPkvklN1onMguA5Z7Zk7lJOHO5WjW12k3Xx8pDA
1JEd6LQWQTfhjCiVSL6XRMIFQcjg46Ba0OfNXYASQueZ2yCTXycazZW+HZJdWMGcWhLDI9WBUDPG
Lx2C4eVSVmRzwYjoYkSRqL/Lsn8EFBKQE2Ex5+cJZ06ahGfXzzIZLZ0bLL91IDTtgTctCw95WmcB
6uNkzvLq5Memb179rgXytGG2OGVAxtjsqvhOdWo0frBcmxyAlcxcwnPoVirQKzERETi2swyN8t1Y
yclBZu3w4zE5QF+8B31OCehLetRbloxx+SgZVM1fOON1axNPvklUokirdaG0J3E0+CZQYuwf2X/U
DXGralHFNmlTtIl3fBF5NrOrKsrwZ7TVgFWKpYqt4BaPjHluNVeJI/R0ZUh+66lJ3Y95BD2xYE0f
p+UT3WkcvObe2gsUCbXpK5+PPWn8BxJ/Z/G5lGm3AHGhym/dT07MGM4APZnjDwyfVNKFABxDliKe
M4KmvRMENs5/cz+nPb0SyLPWyHkXEU6/nD2EpEERzJK/xRSnFFSBF+eifibsQbo/Y+w2BQkaxkhD
HiSBaT6EnQhGAzJkkJDXXppu3ZpM9ZHgwz/KvVFrUkC/aPs22H/GPCuqIEERNYAo6E1n7Sg2jI7L
E6UYSdh3wivMjIGe589KbnprUdzZUpgNQrXCTKbmOaNnzfk49+zHyAEJQqLQY8TFicPA+7W1h3QC
nu4Byf8wXBb8E2bwom+SqDKsonpw4yyrH9u2WJpImrKDxlKN8Kio0NwKFPbC7v+q6rbDSjIjf8bN
l+NNbP42XLbZPXbs2qQKrBprubm2n7E8YKrXtaRtkraBQqZAtULYq127ySObE9/7z0j6IRXkOAX0
Vei7ymlqdpXl+nO9TXocIAy2OkORFc66mnX31qy5KXBATgVibjUUpjz3ibQlBl6JW5PMv+nFz+lo
N2go8zKCrEj+yrqKIdzMaUWdycSpTi9OKBzn6JUSfyqBQsawyUjHoDhgjALhf2ZUgw+gSH+KFipl
TTiDQ5xyWVwtWzmnhbXwFSM8PGw/px53cr+4UA36tybFu2/FrdRfq1cx7exb/yrcHiz1KoiXvXPm
trwNCgZrndAi4JXBldcEBQ4SXG4AL3q3mPepNZMl2HjLg+uWjh4IMhzsXKgtph93x07f61vJoOOh
qSUJFcKe+Rr6Ux/jI6BjWrd5VRGBW7u9Q4oyh8oxKeziP+mlcu+EsGLbuO/v/SnmbaMNaP52zOyj
kcb+q+hYasOSFayIbCzoxc5sgvC++GfhKpX/OPrWfFKN8r+7ib63Stgq0J7ILVAb9OVDal5agKHX
wKraLxtjAZOfYhxjXgYbNx+7YGbGE1OLUFaAUNu0+5yYbr2sTPN2YIOKI01pA9F9yPot0sLi0UW8
BlMT/06ksuK1apd473lzf3TAXMNaUqhYWbQ/yI7Gk0ggeUAOxNbXxN5GTrZ5cTlcGGgVzp7Cet6l
2dpf66zDcLsE7LVk070BtXJuboN6Jx6tbIOACmfSaNQk0LotzCpYL3om/GusSkXLOs6IRBUxCWJO
jCf+M5d5gQ5ByK8yR3Rguh+pQrUiJnhBqOyOXQgGE3d4QJiEPWaXpq/wdYcsmjg4iHRddSJngtQJ
xD6rY+yfzj/H5UAVWnn2FoTqzq0EvWWF7ewTNfFZrhI7lZj/SC94GltaDenSx4IKFuk5ddQhBofI
YhWnXfVSAT7QcuvRbK+Yhj+rgiCvIiiPeh86NAVBwh48QkhvMyV4THxnGueHmLHhkIEewYMBtIKv
lzVJXtYPggjowfLpJYOehn65pAkLSmOEJ96ShAgkIF4eUw9HGCjWQPI71F3kjqsu+RgdxSvQP8v/
sZoVPx/LYUCDg+tjgTO2aliuLhaVNSWnmDsYSW9Ei/JkLrAe2tCIvMUF7DNts7j5ry0xB8akbhD5
gbsuX1/cNIx0crudERTmkojnMbHp5YRImE5E5pde2rs+rw+c6s8W+xV4IMQo9Wy3p50w7B15bDrq
erpaZnXL23mb85Is5m+6fkmFwAzsB/nSW2mVO7vJX0v2X6iYF7KObbiWzsELyyjmm2VAt6/snyRG
j2mZW7ti616AjqzRMq6fnMdblbb3YkAZ0QD1rkhM0QYv0woONKW0vWJYcLDjo6vfJ10CE8SO6QUB
wNzeXBPfElK8reiLwwKSHviThsTZzjMUKeIP1+zdIDyYBmzD5RuRbBC1Fiv7RouD6u/K/jNJb5e1
wTEno8m0iYGaV5OXMpx/RiHUpu+8Kw/jNfUnAlHti2USPbSuEefgxZnDs21Y91qjmRTcJNBhzqLH
P2OTfN4H+KTK1X8n8/az7UhWBisRLzj3nfdqSQ/u3Ec93Gg1ZBFqVyoN78UBw19N9puVlK+cv6CE
G4JXlg+M3sc4NHejI1A+8igzEkNlhrzZgAEFa2CCe2Ul02Zl9jW49kc15C8qDF70v6jluYES0Hwc
jPD5Vs7ugYkyk58v4je2tfoim/NgAD9WUEYSdovo+EEfpzvfMe/qEMGCGJ7W/Csz7BNcyqhW8w8D
xQMEv8ehel0Dc9er6SzL9BizciZcOw68rR8v55lt1Ow7H6FWa1qluBsTAq1Cnwp/NBjdt5/mEl6x
tp5Tq/7b1hMiP0+HW1z8ml/G51+epU2ynWQztR7KlZROcqYLU5HzA+Nu4juzph8f5X9N7FChKB5R
rTo5VuqefAuPxE8M0jjb04PyFKLH+ataCg68cdM2c4Ti65biOXWAMvA01mTxWO3HqD91DiAQcaDz
K+YFFivhPD71KVGIefZWIjvwuvmBId+TaXr3oQp2XWPsvIVIbgSMzFw2fVZHeunvAOow/eEBGdkX
4TAk94mo5l2bkfdJpmpFyYmmxCXlpdIIBljl6FnDa8CU2HW+NRjIdcIt2udt2GZsL9v7BPNt6lSQ
+ZE4lj/mtO7D3Hu0oMH7aYDstd+OfGpZ9U2s+zkZ8FewaWCyd/HbYtPCEmrEckqyNJIkWmipJlTG
K3PIu8E3IscDeVfBMUe7VqdBpA+MmeO7yf9zug5HscuhgjadZ4XBBBuJJn9p7ebqkaFjmN6BQdZW
H80NidrMN5d+eFjgpjqpvzdHC2B0ueVNPVVN9e/5SmGEsM360L/7gBxOA00AUJItzdnI6WDH/qat
0hcLVLk5c05iLrS085W3VH/m2dxcqMXhuYZHkXpP9N1Hh2OBfgGJ5HItLV8TGbfo7OmVrB2yli1+
nyNz3kObGH+mJNxmNWYlzj7w5i+xl2E9MTcDebyWXZ8suqWQhRNIq+Eb1eA5SK33Fbsof0lNauLL
XujLqyPn5a4gPwhr3onPey+MnEBeUOqBF7HHQ14vwLnN7B1YsSp6I74qcMFP/uygM7AOiUhA2+Jp
4M/rOeTI7Dt7pg3okLBRdof6O1lARuivt2EBa2uEccZuwv3LVvfoB98rFpYGq0vNyJ8/4cVPx0d3
kM+NGVzKBMY9K3nKh7sxmFgtx9FqcNrMbF2BsOA8OppTuNX/fzBmJ5ODpPPrPe7zjqnFLJ1N7tL+
o6YIZjhEeNcQjqBNKDeO8Qaf4F40QaTPNH1m5XUA6QolK1c4xQA/PXwXYtq1dBt5sGoCzKeK+22B
XLDg/bQHsJMcH/q2MqpvXT/kPfStqWxPieUcGryW+rN2HFCOGeTCya6eLNFiQMnMyGK2eTe4OKEb
LrWkQSxjpzVqzcl7UQWLmsG/jt2yFyvE6CYb8NRa7nZMY26/pZaHph9eM36ZoFh2nuLbMoyngAz1
1VGRG9pXBR7bA25vi3uGRNuS2iKFhu0F6FzR7g7gNYxMRRahwLruUCrdML4E5GlH01Key87b6Bdu
MRbsjZIZXSYTGpLFF0zYw3u3diKtICjz7hpMMe4qfN/cyvO4HKexOqHDfDPs75i6uWstLlSsSRWD
HOyC/ricNIygmvD7NgWLTk5rh4emnRWZ7Eip+NlUyBzCCEOnIvzyCEC4G/liyYe5svJhNXP1KVhD
Oe5r3z3r26VPB73ex+/EmL9Hl44esDT8x2Vx0SOlR3dxP6o2eSzwk650E+moTqugRsEocDaRumct
YnP9o5M4+WDZebBQZjKOyj4LM4z0rTJjFrCz7tJX+iRvdp78YxTZ1eYl1zRupqZb7TfSv5t+7snK
i4LsmQ3P3ufhLL3hRX/C7Fqujrs+UO9HXWn8yXoybBWM/C6onmQSPmnTsH50WSHddeQgWCG5fKLe
69O04oSHTX0vgGbo30yuQbppChZQjXUsCNxw8/kP8iBel55LjVnMBDBLgTa1OJJK8w0T2QOpv/u8
w9iIht2E8miUEJ+d5bnvFxxD5bWpISTGubXPsauYAxYDLHasOYZdAdzH6cgRJyJN++5mD6EoVaQH
PmcS465DgiWK8FgF4yNQn/2UEMURwOusvW2DClFXtLHrH0xJT455yVqbrfYPeRIHo1lf1oyQ5Ko4
LXz8hs9EmHJhYhKHIII0YoxOZBIEqQzhvfWXYGJQrL8X2Y90h3zq+o+zUNYsI+ZeT4YnVY/PXUA0
B2WU4QGqjKvvmkK37cRjmqbP+nTQl6bnhLeWT61G9MEU5taNzrafxlNIxTGy9mAGiIAjOBG9TAGV
vwLXPhKZDE193XqDs5/tGKQfDChCDObZPivNNUFCz/p/v+CL92jokKhy9LW7lO+7josT38It01B9
+0dfwaAgDtqBSBzmv1p7acpLM8JR4MRlk3VXzDAXdbmN6S3mWl9V/+lyPbVDeh0U8iQeKSiDsCU1
KSKPhBpA3WfHTOVnA/l9Q8XmOd/ksUP09O9bRExZUV3r8nPoY0wVgr6XhB1i0fdKrp9NEO8Xzs1Q
dTuTUY4ud/S5WWcauw2MgGudvDkIGejcx+B+zCmTQ2fTrEsUSuO5zbOrv6YEEpGk1YoMSB4B31ig
Cs6leHbOC1fYjC9QGylEkp1IdDo5wXRKJz3ISdhfMv5FdXBf6PqOaEJd/rhhf9ZfsjYspvkcQUjb
JMxy9UFZqOaxTaePeA13KPVPXDlkT9pfIwSDIRjvq9g56nu5L4p3xAGa+sCW5FnXJVA//muZoQ4T
hebSQXcsX03qftd4KwI+Ewlx3XNhAY9v+iCrQbiMPbsH/kQwVfoL9vvwok8WVqUnRjO/Jlo2tAd7
fZdiFyLuhCRrOhwkmhclx6/Rt6dIgEEZiuLT0MQYnlJ2q0fdYgSq2s95j8xYIBYEduyUM9tbZDE0
nMTd79scowpAJ6IdCUSByVYlYO9qliHggOjTg7g81RX+V9O59pQErBNhc6c/7mhRQXVMIteIsyCh
iITbtBeDc2oHrY5H6g0+71Ef/kNFuir/1K3lkKznCi0lBOB/r0tK2DPI1LN+rdkOH9lpohmyMSa2
7nPM9d72C2E64U5X7AtwJItTRr/vTKVuFi7guy7kVnMU5p+42ydNvx9xQDK73A5dcBmDa0s3pX2S
SctIm3w1v0FSn+ffAZRNV1SRBe3TEiRIzPeF7z3Pq39seH+VSXjIqvbB6Oyk7+11w+cu88amS1N9
fm7ZIgX0dqwMj/OIEQnTnlsiei5K5s/JPkybBwM4gb7ReuDFA7+wUPe6DMx4TjMUez4VYzHQtRLW
uuVa3tQc+Vae/scyc68vXv20iAySId9qj65RP6Np9+apfqc8Wkwp4JQ7W/3n2fQRPl1S0+DO5B1F
iX7J5/iKWJv3uzyEYmRI5h587IMs4C6CTKSweGmgPulHgUXHuz4uct5+YT5WetgW93vI67r6Gdtx
b1gWLmeiVxB7ETLTB9eaZJaq6f4STUpR40UpEBs5rGfemKhjHtog7BYxoxOOD2qCfSnnew0/KCm5
CqM4mJ6HptzZ6X+P8N1tgp7f9FEPqgf9SvBDzN4+2aqhFAeOwMuFd/ohlwZ08mzjs3QuscbqoFgQ
KySGVQYPjs9dtr5Sf1vFdIOETItXbp06Y48otz7Bb8zOiBXWIBnNo5JayOHO4lWfayoNDzzLPAhB
bP3pyummeu/qZSheqqsuc/U1ymIUOy74Sv1JUx2uMOEwPTGAOVf5wm8hHJ7JePnGznIKJB4mxWfJ
w6F/Xe7xozcF94zqAGbaBBzqb7r4nRi8FBYndvtUldPOWK2LGT5aZRpREfL4EToExvFfkdLNPjm1
fx1KfqO912fn0PtPq5XtdNVvcCTWPIF1O721dBEEhR1I3YykHb4Q9sLf2ubd5CrkQ9bnsk3jQYCF
bmr8bvnUTaahlmf9R+mXTldGMSVLyWxNl1NUgHkK5KwRNguJ7p4mZd9mE8vVmMVGkZwUI582UA+s
SzFNia2ZfyF8P3ExpTS9hnDPCDyuuj0KbWJ2fbV1NOwVIfG6Wr8uXTwK47+u0W34VMKiPOjj1Vrb
K3k7HI1he+SCPqXctVDvWcK2UUA2kOrMDxdLdMgpGIJrkeyY7zzGaR7AqboM2R+t9l8/XJ8ydDii
ZfFRXaVt3CR8xNRrnhSXLcuho/4eWIf+yWOPZB15mu3sU8DQKJAIskCOYqpE7QznqfOvnEK7JVEf
euZA8yyt8Gxm8UUfCPoINoXH7LG+eXFGJgpHXqOrjnjdM0ko4AvqAQPLiAinywG00zFLlg+HkDZW
Rg+sQ590A1YX9Kx8LxQJe9tuGEzlD25YIm8K6BXmu0kt772NHpyRxqzWB6nGb5J6o35CpCeFOrth
RR3mnUrHODfct2HTbOWavutqCsEK6J1e/euO0cXqzt3HrnBXpWM0VOqROOAn/nefz4tpdDiOl4m/
08DPQ7vz5ITNPmAiwjMBWvCQF1ANsQcAygOmsMZ/M20F5wXtWopSCu5W5Tn7Y089CvYjjWeZF+mF
B6Q2LLrk1UyT69CX38yjDn7z/zFFzCGpzVt6Jtitwa9PR1GbPVV08UCh/mvP8ckKWIinlPhh193q
urHgmotT3q43ZY/WVp+3VTD8tZL0ijLl5MApiEPx7FfDqYvRK4FPjTJmEMwWt44yHvRoUReAxagO
bG1AacyM1eIY/rPdJPeEcP8NYlb3SHA5VLu3RrLL6TvWkubsPOhJjdV5W11OYYIlEcXhKlSH1arQ
3WEEdkIHM0EDjjw7x8wy7xih7xYOj6WyiRfL/7AAOgXB8MRq6S4wnccmNLjVu38F2wBduBXJmz4L
bbN9Dyt82UyeJppACX9GFyDS8R6GuP7RbfjEfcmq5mb3wz2UO5LWeM9VUe0IatmiDz11OUv/wCgd
Vkn9uy6PncJ+QLB44fC4zlP2UxryASLGhR8XMSn6ZHm59RkhABX6EXRfrj39KT1J6K3p/rdk3WPA
e1w6dn/A/ElWIZGx+FsuvaneywmfpicOTb48eM3CbULqdujxHMbFvw8Ncd7Zqr1jSE6pmZ49IR67
zD8b+fiKGPPKRvZrApX7r+eeMIwRQsZ1oYuBfxc1HE/i5G9mX58BKC17Ep5eIQm++egFN4O9PjFl
3OaGg/UtP1stkZhM5m166B5poR5/OI4kgbM4jDS0Gt2aU3IPPVB3Qw+huKlkNv21evLi9DyP8x/M
QR4yy6s9lOOLeQ4TnDUCOcyd43k4b+OntMbP2lP/ZA0iVwN4rfL2lpXsuhrJSsB/gwT31nXLCwFm
PDUUqmKuskcjxH8D8eLaDhpX4rl/U8M9dEOMbzI07rAMXqqyvMRz9jGNEIt6dgpuwB9bSbKdnDMl
/hGLz7/DxMcmr19Cv0lfdUdVTPZTwtOiGvIo2FPf+mF6AebrI+7v7vVMCfsUMwJaU90bIWVlr2I+
gYPjbVEr83WuAM+H0BdwL9dD+UsD8W20RCRV5Z9xyQ6Q8aDmNiwvQ4B6WNHPk+9cWg6zwe7EXY3t
E4hmHSX9+Gv43Wsa9pfYd+49RkFTEO4XejpROI846SL0nzv95FQCSLPbiatjLmI3VdZP5eePWdpu
+1DZJJ2uDw5jxEkmbOaave5tILF/pt5I/DeNq+vmX+U8bAWjzmkM6Qndk3RqxI8KiIkF15pqxEVt
aOnQccvG8QgVBEYV8eRL+j77tkWOdvneZEiFECB8o906dx1fb5Bn5AON6iMojDOemrcpIenLNyAz
ed0U6SAFCETOU4xGyGrT1xkt310yMSUhRQQXztBnm0bihVRVF9MrhkQDW9nvGhbvRTl9Ks/XMw2g
sh3bZeDHKd2R+xu4hPYZM8E5afVTeujaUTS8+mSioIDBk4S+4y5FMoDDDVtE2V26hWUb+jbQi031
ufgdUmn1VvktQqKJJWZp2khFG3LYVlkQixmwnddnvPDDV99rs0OTrpilUQex8vBN3Tl74a+ocYbI
AGNNt3w59FSIkz22G+ZOjOveXtwnYXUfeh6mi2IXES0V/XhxQbwa5bhF7nZaSCgTYR7NXGasnBkW
0Q7rEfPclBxtPBaCSGnLPUK0hvPc86cKxDaFDRCtTN5h9UaJZy7b1FMf7VC8+SPpuKQTYINHuOK3
kFE4PwmniPi/j0yGUdsCrsy5Eg12CgmwrwBLCxYYduk52kOWwUEH1JsBEX0Yf3cSONVLZTnRIoKX
cGTyHOJxtRRcFWE/OnDJ0WQeyMhhcqn42Dv6llJiaysgAQpC5oq1xxM1nNCIxFu7bBC85T0tg4yI
MicniIQbNvzqBfFMZHFVMEzg58ptwPJtKCmjquyyiPpmk7fTEyCQjx40JNzNKwN2epjKYbUXcxfb
xUVf9+k0PRBFIu5QoB9H/oPQccqdUaEnZ1yssI7t9b2axDCMsj6c9rrM0hMxvBRH9AuXxDCiuWKi
OIcKtKs8TsHIW5EfzGI+OJTW+ify9BFt5eW3jnK6MhasfOFpYMYRJ+XfwvGviTsfXG98cwfna1aQ
9EOFQJgSZAiTa4KTWftZ5V2y4tVWJj22Lzjh9dIJjBdJ4AdFclk8IXXTHKYRe8um89i2aqM6T887
yTG3JRvltvLrSP+HlrI/M3BZx9IMTiHkCSbx2UNCxR0HlK2BD4WA4VTm09owyiYLsdmMtbYZchpB
t2k2QWe1F0jGb0MbDlEJqAy3tzwTR1HckWn0kVqx4gJkM9vh4WOWADC82WfdUCIGy+qLtbTJARFl
80RjkEUqlVRpg7wOTn3qzPQ/ziVfT5C7pyD1d91ojQdZKHGy3O6tB/YMPcQ4iYIgNluk92WS/lqj
/7yaBtgHvN2apEjczWcZ1wXEwuYyGjb4906QtsibfGX6uJeiuTc6+agRIW1QfML5P6TN9FSAzCAU
8KFx46/KpiMmlArFc2y+5YHzshQE/w2zoA2zSAHR72FmV8Bi1gPxmIhyBNQgzPub2YRwSj3zQpw6
IQi0t2a/Pk5eeKOQYCLsuj9ro53+Q/nUpsNvJ6doWIERp17gbItwnW56l9wmzLM9pggDXwmm/Xb0
v/g+P4sB2GwO2IuGl4x244vGeB/4HamIlP57d4lvzSovWdo8cigdrbq7DWy69PxWsA+SZlFGRAbc
G/bKStAuCBbPHrhTAcnOUGZ7JoiW/bj0/V+cCoBKnF+zkZcuA6PopA5bXqfYotJDcRNw1MjVPhB5
zvXB6oZkjWfGbsAUyUHKsRrPARhLBhQHg/jppVtO2Dc2uiXTT8o4Lvs4aSlfSKy1ChzrC43CIs3n
2gAz4NHt6bUI+p7yjsCiR8VqHHfF65Jg0OayzyZ2iSovmkOnwfVDiT7PnpK9GuU1t/OdaofPsiz+
8jd7bn3KEDJI7m3PBPXbb7u++S/LSEJicmDN+RHe9UM+OiRO1dQZuYVUbymFEzUGmmSjOprL/ISP
H70+v6pHbm/cnDz+Oeu0otaOsMnQio6HeWXMxkvsTuDa5GKAF80vopSUJ/3femKd26XS0toZRAQQ
3ljmlX1wi0vz2jr9qxpYSyDX/zA8auGZNbnFnY2bIhpLnIxufyhDZFXLgJ8BYZjzYPmWBCSfHAOK
lskGmdYFIZGowzHTNYb+q8kuYX6m8xFgtB1iEo82TZLrAV/4RLDjXlZAOQTdhcoI78oVYJcp49zD
gbErpfvI2coqUug4LgwC8Iy6lJSDzqSJLcUXskh8NeF3zihokX58N5f6aZgAtfrjTJyGW9RHn9/Z
3piBao4xoq035BEEzU/yZLs5fm3zI12yHyN3GWrk1u+YFUjPDI9ck2ax79KaCbOhuM30G57b8ubY
zsGuGVNYwcwkzswJrwD7KhmUW85Tnflf/dx8s4D9SEem4OguH9JE+HfYd73LaJVMGPVkiYBBMm+a
t6rFOWIFA4eBi56gBy7mN/2f1XbkHdKgk0GkYWnLR5J4nxhSxBhbUg8Ii9HQhGe/+gIlbE6xDimY
otW1ivql2HudN7JTnV59KCeb3MuaTezDA7YE1m3UQD+lG3x0VNLxoK4sOD+RzWG195t7SuDHFsYh
0wSj10wixGG6hl3b5U9i+aueUz+OdJpypNj0/GnajsNw39vDg12NEOFwneJKe+FTPtpp8zoXgonO
SEhZaDItZsBYmNa72yEi7llnhAIGKBpDQTlUvmeifaZTj3wcsCOz7jiN2QsYxVtrp0/SyI5DGj4t
bLUWaew6g/6vNVzOdhimbPWgxNS4wDLXO7pkKCecEGVjPhc9WrN4FI/F4F1B3N7KsD0ZhjyyTL2u
xCxp6cc9pOY3nEsAf+LqGoPVJDvM39j/UtLSnT0wiUJ895F13gHd9X1ZClhh1dfK+T/45ufkBUz+
zAsX6a/nDy8pW4W7FIPBaPsL+wr/Pi7SaM5YM4sGAgfrsqwAGFZ1r23r/vfvWQuKZtfblQALbt5m
xzmFI6sFVLDjxh87Qg2zGONf+ScbspMqjEslLGQIK76OoVBMIGS1g7Ne3tHaPihiQlA+zy8Wqel3
5pT8NDPRrk5fbLCc8Subxpufl9m2WJyvlCjna8CgEPbDIcG6P5cVehEM6VErhnE/Yu+uEhSzvm0T
r1iW564K/itLBncqH02mviaOLfiYFQqWMJteptqZo8Fy3lRR/NQ2SOfeEyUPdsD2q5U7fGA+n7pA
azwHIP3H4YNVwCUX9nFZshtFj7wh6x1wBw//4+xMluNGmjX7Ktf+dcMaCMzX+vaCOXBEkiIpqagN
TCpJmOcZT98H1RsqikiY5U6WRkUgBo/Bw/18b5o//mzH8qg1KtrP+S3L6p0ygF0iXAWgWjmyQeUN
ek2DTcQmgqTjlw5CxlWYacaP0h7TxzwMSJ4eZizbUSAfOkQBPCET4NyFJpjDeQG9W0mKC9IZEuSL
0hqRrrkyj6gz1N+HctJ/x7Bj7uuoSl9TyBIPFflcyd4AUUdkss8y3WgdQ2omvHogRxPPrzlac4e2
CxAjgTT0dx0tapJlZE5vTlKUhMIQf2MiwAHpPkD/xjEJA7N9/4V1f1iUIJRHFsThDWkdHrCx5r8M
3SjupmoOXhUbfICoFBD7IVxMKDgxT6EVeGoidd3iS1vU7ZXW9cpfU2OZ1ygIBtcmX3IVutYtg3Fq
3AxmqUWsCXH65BnCfOAtmxOeMU9/h+7Ae74Gg/UrntRr042+qZX/a3RGkE1cyUikPoTkXGpadx+w
SpPe+KXgcSEemkeIoxWreTyxe9ZwMCKeH4ebllxcaAdHq0oec0NVbwKr+U4q+98xLnISUp9QAv6C
7++bo4yfOCbc9JryXXHFa5eRTlc2jnkv5jZ7zkjIO/F10Uvf9M+IeIFnTJEuSAGGuRZ566XWf8ZA
spuaEwPpAxxNcRghjecLdCzcCMQlnliX8/mVasB6hTL5ydXJJS9KXb/mHzzkJe73FpnifTp0X4k8
IyDKmk+OUb/FzJS2T75OeMvIf/sienJ9RXZdOfl1alrfHIc10VrQVLjjARkR45ny0MCLdT8Txc2G
gEavJZAK4LXZMacHO+amqVvqYSzj0yjgZZUD+UNx7zy2JtLIqAYlIdfZysysu1yo3LCtHKKMlT8E
UV2hpmov/ju9gtmKazYARR2hoEx4z0+tc9nR7achrRAuMDzVD0izIy4FIop2ZTXqM/OEpPrEPNgz
lz5IUnhAY+5dtm5fR7xI+PF8VzfWS1TmD71a7R1QXqHDcqTW/QuoxWtWpdvULF8zK/82je2zG4q3
ljwouCXandM0Hr7KT8h73/r01eAANOmzdHwy0X7iFJ0bVyM+8xtn0PYmL174TMxrwCO8VdbklaiZ
4rVu8VdO1EZLAoGPOvBcET5VmnwOufKt4iClxp/D09/ZgDz1VH+wC/8LmNubMopYU9LpMU2sz3YQ
PnZ00hVAjhkaDQJkJHQTnqy8qp35aoWAT7nmfDZ71TlaSoWgNf+hdF+LqgMaU1a8kk9Hp9V5GMLF
kaTe2KiPJHJfa4XzwIMm3n9H/R1bys1IZBhBkkxhIu9w/nImxg1Zdua9m/ouyRLhgVTBR0cpfuWK
MT/EZt7tkxZ3iNPeAhq4Nu0emBtZ2byFVOTg+fVftmL8ZUzD327LY7uWA86uF+57i4veUfcx1FES
qxfFteJVzcMbMc03kIA+aQSC75BDeppbqCY8OeVXREBzOnSqEt6jSZphFn2aDCIXw6DB9zp5SmXC
9VTqn6lFOOOQ3aQWSYR43ohwUv03ox6u8dn+xVL6GCo9gWs+HaeIFwVQ9oS6XYFKIkD5+8ngCX55
ZTa0WOUyGN8yb3gdaX2ehYg8zAd4HDquVPCMKe8dhJJZeKFywQsjAtlx8DkaeemNuvoBFLjXOTPJ
1i3psE3BM0xUf4PiNO/y0XkTwnopkba8InngacH7lJNKLm52GByyCOwSJ+9kIf/hXuMp+BxlcMAI
6EY6QOE9y6FjowTSaeF8IxMaTYyyeQMYcp8k/WseRUSWhvdOJX44Y/NXrtqvTOGvfcYzluHbRM4q
rAyT/fj/O1QwBPmcL+yS13oa7BuS9ey9rcF9HY36m9/khALEg0rAXsmDCqmSLIzK16nWFTQDwO04
PjDO//zX//6//+fv8b+DX8VTkU6gkP8r77KnIsrb5n/+Y/7nv5BjW369/fk//1EE6XeGabq24Pe/
vz+Tw8kfaf+rDQZ1zlC0vzNrL7RKz+XxtWq17+dLNz4u3XL+LB2PtMUluxJ3DanXSMNx3CJx7+qy
wu0/C59dfITDVAqekOK30mqfu8K6v6xo68+io8YAtZIiQ+mSZnMTFnp+o5Oifjhf+vKBH/S5tYzF
uz5XtAwidlLDuk4BjvTc09WkOYyWRUSuz3siCU7nK1rr/uX3dxUFiq/6cZ2Iu6DpHrPB8OK6uLCH
9D+LBqvYibEMxZ2RcnRsfOVWSZFVOv/dSzd/1EHSpLTANsVCONpdkfk/StEdQvwGeF1ubDJBNupY
6xvtzwYkCqbm6nZ3B7U2BdGLlCnL+fnvXzEqS/2zbF0HpiJIm1kg77+QGNH385TCMWdluz5fg/tx
D5nL7+9Gtld5tci7QrtLQ8fTtfm2NIYH3fZxphf4psKbZdUjHfH2fHUrM9aU7JjXBe7Gkbm4vcDB
TxBaucbXSkWceoZsUfhyvpqVMTEli6410kDV2C7vdLUw1T1s2JxgxnS295eVL5m1YZu8vhR1eWdp
ye80B22H7ODGt2vL5Pxg0pqSVY9J5+DHQN7ZjMd7J2uJ6mpA4Q8PeZXuKhET3dVfs3fcpQoRvD7v
EVnCRnJZy2RLr3Q81nYy3REJ8whuG1Z02Wy0bG3wJVN3k7awDD2aiKMFsVHn+7ol6ylNDhX6dObT
ZQ2QTF7tuaPrejDd2dg7whV1dGwdJJ/Pl75ikKZk7DZMsEo0ynhnB1N03Zp6tOv1Wb+d3LbbmFtr
Vcg231Y2/rhuuOtYFElSBqkxic+k4iYbQ7xSgSGZPCM8V7Xq9hzuW9yPqIo2MKft9nS+i1Zsz5BM
3NH9pGm1pkccjRjW0R3RrJsRUTlf+trHS5Yd9RpcEaPi41sl8OzWLI7RFFbXdcMB9bIqJONOnLit
TL3p7uISomfbazcWTxhZmdydL3+tg5amvVtyY3fM6qHWujvLnEjt61MFIhrsyvOlaytWZkgWXAPm
Qmxlbu/CjIdN/7gE9sQZkb/DvsjnAxmHxH4RspQcSzveKe28Yz6QnQaDNiLUVexVohTPf8taSyWD
d8gmRL/FyqCsqc+6CjTbKC47EBqSmStB4yR9UFd3vPSMB65TCHbp05aZr+yKhmTmoI5Nv7dIlm59
nwjliOe7IAAtRlIdtCBi8orhm6KjqS4Sx90YuLXOkuwebaxZmElX3iFtal8VJgRXZ4BEe9FQ6JLR
O5pNrKvNnh7ks3NltITVZXnm7s6XvjbpdMno88boYw1yxp2GXG0xfXc4/Xect7hK3TrhJ9G0j37o
FdO8ryLAFfYtZIh9RmR0E5Q3jW7cGrz7nf+WlRVCl1aIDrRj1vXszfFceYmT3va+9lwuhNjz5f+z
Tn6wP+vS+uAIVdWn2CzulgROFYhn3k3tDjxf7Ty6k1kiAmJYIAZwMQcJCsUky0OvnFMS4m+h1MCf
zvsEzwA6Zr8EoBdSTqrfFmFMOPXcIDVz/5g4vs5rV9S58Ws7s+vcTsM8Np9B7av47oBKZWDOXZ4N
eXYUpUstU967ML3NOR6vSWc2qmsC0E1iMUf9B4ilyHoqypJH4bEsymt4fhFPIgOI3Z48DVXYSL/B
E0Mlsw3HxS+ZBqSKJehDEEn8lci3KCLsd0DCMEAJgYyxYDerXd5+G3MRE+A6z4Phk+MagthCUniq
+u9ZBWACCbOcOKTzPf/hyFqWK1klrjlNt+Mig8iqjU8tRyAkB6z+uRuBIF9WhWSE5ahNMC2G5BTr
iE+DRIKnIYbmFqWj/BJLhG4jWaIgvUJwvEtOU1IZPSTf0naueGgl9Od8Gz7cAKhAskXgMOGSzxyj
+WDOe9uwJlJFchN4JqlMpqibHQTUaWMzW6tMsjbdtonQtbvkxK7jwS27igNShXMk08f02ezjS5Z7
2iTZHP43Ardh/J0qrXydlPl33WobLfhw3aVoaTvOQ7cceL1MTmEX9UffDwVciCbcGO2VOesstb7b
7PEaF4pF1NSpLd1fPW/SkeGixLi9Gn10WeDrpS124u0/nQhXOgmjuNdnUoDnBt/vZTNJ/Pnxqt+z
uHCHPpkQB69qXbsNo+C+S8iS0wuvs+uNTlobAsmw1QAoeTVCSNec+lcW+93jkMfRxh16rXDJpCsN
cGRlm8mpj+1lb/0Lf/OFy4Ut2fIUGukCrUCCRW8OhjDufD1465Po7Xz/r3y6LVmyTUR4C+8xOeFF
cojrBXXfp+qFvW5LpmuaCqqEpPKgkTGSBO3m6sHNwnJj7qxMfFuyWD9r7BCyUHJSlOqLU+cvAP3+
AkvxdFnXSFY7QadxQJgnJ2GxMyV+RXanyXXystKXAXlntUQr5xZIgeRE0nz7Ms2G+hVQa3rZjLQl
myVMLA8VkvxOeVr2npU53adgKJBUvuzjJavVUjLems5OTprqnhy99apuCDfKXhtVyVJzJyGJlHPA
qerUvwLUw63cfFVb9XD+09eKl2x10ESI9yGITxXC2bDk6kNnhd8tojPPl79iUJZkr/XoEC8k6vhU
1ko6AcQ3Qgch7WHoNmb9WgWSxQLiGkUTj9kpNKwAgeWJdM+Y6Pnzn7/SPZZksWMBdyhNl6XM8K19
HpT6Te/6P9Wm/n1ZBZLRZpWbZpM5JqfWQXbdhzaGHMdTU6kbM3+tAcvv7+yqQ8u0jGaSx8VI0q6h
6Qj1iYK049yYrs83YW0EJNO1yOgyycRMTwAASQQL3Mj8lU8ZRJPLypeMF2kw3QIylZxq+KmcdlAw
n3lbPF/4MpD/ulpYliWZLnlxRm0gRnOCNPVJm8uXqoCNmI03ZRW9ZG766Xw12mJPH9UjmXE/ANqK
wDWdwpY4hLQ+9LX9o69TXphdgjSU+j4Lxx9whHmstpWb87WuDb5k3H3hzFYdddkJQVRtDzhU39ca
uYuRPpgbg7PM0w/aJXuzhx5Npmg5yxGpyMG9uY+bhRsbPFX5vNGKtSokCycuJR2GANW1WgTms+Pi
wjFIU7kewtB8RklDPV7UW7ILuzCmqDbiKj0B4CITYqy7XYMfCmE8YRPbdlklkr2bwKohWZfZqRT1
l1CtfwdTdiJq8+v54ldsUfZkg0Q10O3hquM2Q0fuehftOoeAt/Olr8wnU7L0OIVx3A0MNsGnMzpF
nXrXklqDDiVZM+erWBtsydj1VpjATtuUa0eEnpRFEI3yGOXcpU1ClM/XsdZJks0HyHbyqhYlp4Bg
H4Y3m+03R3G2nkKWefmRSUimHqp+WvVmnZ2qoPvC472y64WISVJIYTzlc0+cOXJxKeonGwayNiyS
mZvTQKCY3qenqTaCp7lLok9IsybkJzTNZWYue7Bra85T5MrjU13ZOEBCz7QBO8bKU5v0l7VC9mL3
M6hgazC5RIsEnJRpZLfEkBCqVZYXOgIMaTfX6wGO3MA93W/tgmiSDnR9jLDN+Wm1MgyGZNqEnQxV
NrJ+9HYLrMicvvdNTtaQ3v11voKVeWssFb/by/NsSl3HnxkEPEc7xUJtWydHecMqVixP9mKrFdpc
mdUCMg1s5PkGFXa975PkFjk3wE82ziMr+60h2Xdt8YyXx0N6QlPmUNmIm+n1Q04CBSlZgO6Qfbqs
ryQbn+BNDMJW4xPUeGxvSVWd1HDcWKW0FRuX3dVxWtt2bdrpqSDTcEaDEimiXaQ959ZzKOYdTK8Y
dAfUvvtRJy+3e51jY9eGX8siucmg1cUVWhLGt8vaKtk/mW4oaKpcWps2te/cyE4fQbU1G21dmRey
H3viea9sVCs5wdI8JqZ766CEZSagnItif1EDZF82lFxLjfU4PWV+UZN4ZFWqiUsXXfeNub1iOUK6
hQR1H5d6SfQd1NG9beXHSM+ezn/7yoSWnd/RDKhNscb0tKBoQU1OqSoiwByWo40gbkTfHuH9ztMh
ndEB9S/ssWWw3i0F4UyAVQab6ESk9i3c2wfNzR7ON2hlauvSKjOYdmMp5GWe4Ecku9qJ4DzpsQNY
FzKq2wLyGNDX3ZWd7l6fr3FldPTl93eNEXpTg+tm+NEljaAaI8Y4zo5/2UqgSysOye5QjeIyOZVD
w8OiGeQHoy+ijeFf+3ZpnSEi3+l5n45PU5MhtOpqGH1tXzZtdekkQaRbi1IXrt4mmdCEDWw4dMCB
D5d1u7RshFPpFFwP8bwXAyqC4w0sn8s+XCxz692ImoptxzphladaT342Qt8Rob11CF1Zj4S0iZNL
hOsS8YBTbAU3c1ffFciFWmPsxUT8ne+ZlZ1cSNal9smQmGaSnKyYNxuyiXsUbskddPvAeD1fxcq8
EZKVoU1qok2Ksy5prODLXLfIT4qG8Iz9ZeUv9b4bAUtbFIwiPyJLSglykEd1Q542qL5wo49W1j0h
mZWjI/bToEh6ckL/oTDDJ6XJHkqRXscd+UvDpSu3ZF8ucXakdvnxiUtYdkzIYrkiH+XCtwIhGRg0
80TlurEcCAs8F0ZEtmLyO8rHjciMtYkkm1g5dibCXyhyQ5kTevGTDF+yHDPjeH6UtaW3P7hraNLG
FoXDwJ6PDQNy3xnmOBA8xLmq6U+z638zTfTZlJTcXGU/zfZDSXoUCTO/M5F+Pv8BK8b4z/no3TQD
skJ+dF0lJ10xne8aalvp3olM/TGeO+fNB+8QX7aM//MO/q6mwcicgDLj0yyQzJlgcwHnbO3H8+1Y
MUdNsvg+zgboykhcB8KBXNbZSv1tTifYs+fLX+knVZoIpnBrnonT6ATJOdhVZvMzNrRHpwh/BJa9
sXF/3AbTleaC3aPKFHTIv6P+FEMGEMjT69nP8w34eCab8i7qWxCgLaQmvUSPE/2+B+Zo7R2z9MM7
5FUJdr+sGsncRyUtYQc7C0SpfDIAzpGSpz1V6fx8vvyVPpJ31MB1OA/YtesFDuHkWtRbVw2w5o1R
/nhNNOVF3dAR2ioC26GTsh2pbn+JOXhBtcWb4+EUZs2Xixohlsa9MwWnRlMxrCvHs4q8akGXNJa4
gkRkv54v/+MToCkv7URGpXCGdcfr1fSnX1tQ1ADtOVr6kFTDDxPF3KrMN85+2rLU/nsFM4U04rDF
ZjWtM8cTMMMrPTv0bXlQSLrH2ftZq9v9HBOnytYepT0Y+Gij3o8N0pRX/macZ9NtEvqwL36QNmRB
F4wO6VQf8W1ddDY0hWT0luuSQe84tueQYHMI0/kaZ3OzPz9IKw2QV35kyQcQHCVzrYI71YkX9hq8
llZT7WvTeLmsEukcZ/RiHLOAmYCyJ8r1HBSv9Ckaj2MdkYwMquKypUte3LMSueHG6JZJ0BEBWFVV
/3NWjOrtfDNWrP5fqztsJ2EEpe1ZBhDqPP8yuuXG3XtlXdSW39/boo2GTEgWjJfHAMYGvXqaArIG
oVOe//S1YZZs3cJ/2GbEknkAme5EIu4VfbrOC/sZjONF4RjmP2eLd02w7JBLXSwcrxvz7ptedNpT
5E9bD4Ari8k/MdfvS0cicB4TGhC5zacEiBmqPL9FWTwvNk2s+Ak85IUNkU5zoEZF6SMt4iHxhlxP
mN0HcaZtnHfXBloy5gGFGQFCxvYqk1xzuCIpuUs+14SXBlhRu7GDrMxUVdrD08h1OnKsbC8hAOTT
7GvaLlVs57IOUiVzdua0AmjULwsS6nocc6+6oAwP52fqyuanLr+/G+gZQZHMdwCyuaqd7M1QuwZc
8TPL2+MgchAb2cYWvjIQ6mIp7+qJi7BGyrW0kO8Gl5NaONVVngTdKr+5rCGSSaPK0SdA26ggVl/s
ltzSxAl+LOjUAVRDYfLGeb6itcGWbDvpmgqRJcv0EoMllmD9+Fmt8mLD07rWT9IFzVQ7IdqksL0G
7WLAWWaTvaEOWvzEA9tupfusNUHavTtHbdC3003PSBVImt0YQG1Nt4ITVl5NTVWy6ATlsNEZKttD
0/MeLNfvsHN2Ih4gY1rP9qh7cwJsqevJeS9/nh+UxdI+OI/IJ/WuL0TAXcn0ygpZaL8rQDJHKG7O
tkHeoaoZ91oy4EIiq+aQp0O4Mek+XiaBYvw5q1MR1ir5hlgPRP4X8ljRtpjmpr0anU69Vf3kZ9lo
4wGnKBfI8y39eOwMRzLYwufui1aa6VlpTr4LlM8GfWywIxvlfzwBDVdabXgHI7zaUU2PBHxExFuh
/HBNUEVB7ugbVaz1mtSECH1QJrdheSUXwgMiqjdumz1Ohn3UEcbbGX57S/L0RTuA4UoLjw0icepn
UKQ9OPhsNCEJlI9Bd5lHyHClZSflSbvSeP701GaCECQm/bYxh3J/frA/PkcY7jIJ3q2aSTK3uPcm
BvszeTRIySvhcGU42SfTHW7PV7E23tKC0ys6ef+ZYXo4JNor07Gb4zwBgkycPLxoA4O9+2cr0JQE
UKQxpYYxA0CmCe3odoGxMZvWGiCtNlEfGQKuAuuxorzypO0Fk7gufPXCj5dOEJ0LmTWBYew1FhKa
ZZiC8EshvF7U+3KQc121YdkXs+kh0qXuQ2Hot+4woKGr+/1GFWsLhmTQJiyMKbJG09PQBr1CEG/c
lQGZ2Ocb8PH5wZADjlOhERWJUohXobcMD89TUawnl77zrE7nNSjcSH/959T/7xXekMOPCduvCzxV
VIS+hhamyc3c5J+hAQQsTbCagvQ6Kqdd3XUWOj7NtQlDOzOUowa7ua/D56xxFzzYZZNODldGAkst
BwTRPfgECgjEIrtNHbgVVdaMn8737Mq8liOWbZFErUBm1Jva8pcwjEcfDNVYNW/ni1+bFpJRxk1r
lZozC081ouFtsNPmK9LL/Y/LSpeMsi6ToVJdFBbGAE5mlqAw3Q/Vlpt8bdJJNmng/9XMTDE8q50X
lIq9sKp+OTW0f1+t/7anreCAlU6S45b1enYydagQioiGdskvvLPy+emiLpKDlkGspaich6bXKhlq
2YOV3iD50x/Pl74ye+Sg5Sisfc2MKT1nENLev52T4XeX59/OF7/WMdKu2pkm08cqTM9XlV91HL8l
wnw5X/Taly+/v9vz/JCwhRo5UA+G3GcxpSdH6yHjaZf54aAw/Fl+O/thjly28MZ80TsMw+g+d2EY
n//6tY6RttPUDwc7NkrhQfnprpLaaK8Skf46X/jHKc+WIcMjxIgMJKq5mhdYSr93CguZjWTfCLSU
W30/VoIIb+s498XXqbeP05jeWRkCE+drXzmM2JJN972Yk7EuDC+J0k912x5cEf0sQMW4Oi/o5+tY
G3zJssuOqznBxsLTUF2/SgjD2FnkVKFBoG+5BFZGSI5tRninJKCoB4kMd/parwnn11k5NnbblQbI
AI6ZPH10iiA/hJb2U4/SB8We/8bf/nxR/8iRzXVUOC7ub80j22R4UwWjAOrS+QYvrt94/VrrH8m0
a+FYNSce4UWqurfyRN2l2MhG96zMIZnEUbRDBOwo1716hhSGiiya2/iJHV4MwJJf1keSgQc97BNk
kTRPnY0nfNH3oap8Bl6y0YS1/pEsXPRD7AfVoHmgIRsQYvlwHaA4u3EcXytd/Lk65ZUbuZNBpzgq
zyjZmH+P43KjY9bKlgy4IN4l0bVKw3Nh/nIDzkTF1pPmWtGS3eZisMsqrAWOeZ40tUj5VXba9UXj
KQcrO3XdE/o8CU9HHWxPgmWzJ/hbv47CaisZfOXzZdyGkiHDXSWB7rk6ssyV9a2P26/nv36t6OUM
8247K3WC5/p2EF7RjOmVihDs1TSq3fF86Sv2ZErGOhWjU7tOKjzTCbLPZRbYyLyZ3YNB/iKKecXv
89WsNWJZ7d41Yq5Se4qLTniNj9pl3uga4sibl6C10pff35U+VkOTZrPGotYCbamnJcmqjTd6aK1w
yVwNHaB5XFVsyLjVDm7Xl2ib5Rsb8lrhkrVOak2KMaQLrwmQJg2N7rYfpy+X9blkrWEZZTbCAlir
GxmolanNlRm4l3kxDVMyWO7JxE10y225101Y+ubvfNGAOf/py+z74K4mxx33QOWtORZkNZPGfdvq
xTfTcTvknapop0Zbb2krW60cehw0QRSEWql6Zu54RqQfjQ7afbiFn1grXjLckIg60JiIMHe1gxij
Mtaw+9VTHRv78720MnnkyOMB3csKfgIiK1OI7vpQTON9243+62XFSzabtYbvGINK93SlER+aqtEh
53aVe9maIEcep4XbExcfqLguCFvdA8lAhC4q0fu7sH8kyy1wHuid66NkrNVls2vVKkqv4atB072o
h3TJenMDnmig5bPXm+nfnR5+r0b7sm1cjlhoC3eonbmZvaypAMWKoCekRx83emZtakofDi7OD5PR
nb0Y2OpBtJbY6azRN2E+b9F11iantPrkpd8iqMXkzGMlwu+oW1ju5j1mGcKPFghp9QHB4CLbos1e
ZBoDm0qs7YpiQjeb6LQbR1VHlHBNDXqwU+0HaO1XbZ1Y9x2scrw9iY2ojanj+LlsGrh/bj9qFhhB
hOC7h2INIgbtEPZ3McqBF04Fyf9WzlCCnTiavURzYu1mSBrD2FnGEFuXfb8cU8BbVKDOxTh6sdGz
UOE+vB/xyh0u6x1pGQxEHTZ9yiqbmtWxEsa3irzWjS9fu8/KiJBAG9uiTFhD1BqXcxqMXmTYhyVm
RE3DXagu/GD4ooPtvwSJ4gVxuXOVCy+C/wqZVjS7JPxq9trQ6vt96QajSnhqKfqNrlsxUzlCWgkh
YDcTNqRoSKb78U1qkMYnLr1rytFd7jS3YeQWs5cm8+/MEodoNH6D4306P/Jrny8ZaarOaWmKkM+H
XXscRVEfYxHNL6J1t8AJK1XIEf6d3+dlCR3cM/pmPhplg2YQsgVEE02/zjdiZR2TY5rBt8IFrKjB
r9r0kAB9ukoIDd6YwGvfLxmHmiWlWxnZDONBaY+xi/S5Uecgg7qk2J1vwMpZSo5qHmCaiiZNRk8R
3bgf5xSJCrHIQnbEZmxdsdZ6aWnfuxP4pIdRVoTZ6CVjgxakjtBby9PzZU8ocuSbqtToZIzpCGq7
8CpMfj8aiK6f75+1T5dOCakIFBd5s8ETShh8QgCouOZNZcuds1a6+LNjlFwlpia1Jq+qR+XHrOf+
V6tBEuGyb5c22cJ0jEwozuTpCB/uGOR6h8ZccmHPSParxKlRAOHuPWOOtKOSoRNcRNrWvFyZ+nIM
cWDMusjDlkFNq9o51AjmfNJFOL41oGMuSzGC3vFn9/sOwoUExHdeatjNondTA6nPNkItVsZWji8L
2rApxibovCIWJZmq6OhhzMPhorGVQ8x0Y0gtP6paVLmL4Bgx/ZHrGLdiLNZ6f2nTO4MdSm0i4MVq
vMrSb5N8fggIDVKmZKNrVhYdObis0V3RzoUBeTrxfw5R+Wrmxq1uNCc3H7+c75+1KiTLMrLR7n3u
WF4X86qClMhQo6jIg107qL8vq0IyLwUFjJaGNJ5a9veFPZ0iEe/K1rpNqnmLorYSy/BPDMy7gZjy
OjZFp9GMPp2OTZXkB2GF4rbXHOPBSSpQ9qDz32I128pi/Hjaoo/159ArNnHiozWnnh6XCLS0rXM9
l5G9MW1XhuVfoWy9xqU6pM+QX0CzrYyx6pB4hiptnUMCNHFj6Vss+IMbgBzUlrptOc6tXnuiiJ2b
WJ1R1s5EdT3pFjLRbG55sBVusmIrcojbZBVBVMxZ7SFK9mvwOclSdGG1G+f7tR6TxkPPE60pbKPy
phHRZV8EV0XTlFe9m3wr7HxjWD4edENd2vZumpGv7aJNg0EmWYnqXa8gXcbSuFH6Wg9Jq0lhKrqv
KD2DgZdGaYP7NAB+6I7RZagdQ5U2aU2fEEPI+HxbOOVJdzXO8cEmymS5qH00l6SlRG9gSwftUHtE
D31GShXNNVSrkuQ6suIjYazHrijgrLWfzi8ra2MhLSu2nqJpNKHNDOXnbyJbiGJEyO+yTVsOZLOb
urOa3qo8AsoQsEAa5dpA9mXD6j7+dF2OV9MVLfAtZH88EavfmymYrhC2uMylqMuRYyPI6mhxtXpl
60cPobVI4tqJUX0/3+0fT1Ldlc4CUzjapjOMlac3IiyvwsACzSpcJwEm7sTIYJ+v5uPJpMvxYpM7
G9PsuKVXOEzQenLVnU0Exh6NrtxDbMs9itSZ92pgQ5BPXGd/vtq11i2/vzPwztcLFFOZVOPQZvsp
MX6PpOfogA/Pl//xKqXLkWTqgGwcKIvSm/MSeSrraE/lT91PHwLhbxwa1iaXZOR2YYrKzQ3kvHPj
IMbq5Gfh1/Nfv9Y7koVP4zgpSDOXnjo4L8R7PTvN8COq7I3gorUvlyy6hiw5xelQekNQvo1OhLa9
YtQbNrf27dIxvNQRwjKtsfQ6ZRCHsExGhKJz41gU82XHZF1+VW0jta/cQc/AuAYmYroEqlW2vvXg
udIAOUYtMQv/n7uENyuWesya9CnJAvMwVtPbRaMrgziRF0O3UNGQiU9RVXOb8rBw6a8chLjOV7Ay
vnLMbFlOjjAjUIyFiUp92+rZbWA6r+cLX+seaf/n0NKEJE9mnusqx7GZ90qXPmdqcFGSjS7HvZE3
DegRFSAvtpxvJHkFV9UQPZ//9JVFQY5iS6zMJ65mKjzDEa9mat1HRnTfCSi9fpxcn6/j4wOyLoex
FYQT8+QzclxFtQ45q0z9yqOlsYfEkZP4pKF8U9ndlxTpp/35GtcGRFosAKkbaiqs1ENgx2etQyxP
aX3zalSnrV16rVHSghE6xeTnws093OQ3gY784zy/mUrwOkXVsYWxyO3v8/nWrM1dafkQsQij0NFT
r4ka7ZDXuMUVJAQvW5zkALfAF2PcpFOKvFDyoBZkoaEzoWvBxpaw0k9yjNscA4SoO4of8RfsbH+c
vabJxHEGxbeLrDBHtdZEe6++zNkOVffPbTQxnEn3/QI3k6G81raIUWFWNtxYK/PKXn5/t0WrmdVp
gRbkHoGfCQos8Z2dVXcziOILB2OZAu8qMPFDj7lSsA1ZVvNJaZrmtvJV88FCyH3jGLAym2Sk5sIC
DXwnKjzdraN943b6bTSq82X7qByeVgb9PDhtnHvZ3L8ErfalVYrjRWYgB5+FhTrjGEgybxRZ5MHB
RRV+1LfoFCv5rLotWVmcoGDoj03pATT5GmnzQ9eEf/tzgRxc8j1ZHmx4W44rAggS814xhy/nW7Uy
peRYNCfSbWUieBg/S4R6YNu4P3qtNh4bwrs2JtXKiMsBaUPhBmpv+mTjEjv21bV65i5a1KXYmFGL
Zf378qXLEWlqHQgi3pzCGwqeyZUofAmy+i5CY9dotYe0r7bQFSublbX8/s46lBSAs8ioqEeJ/MpO
6+Okij2hol+6UWyZ4FpvSSbo2Kqj5aZbeHXkK6j/oRMIDuzm/GivtUA6ICc1atkCb5qXTD6yrZo5
IYKJFFqed+W+6XrzsiODTMdsha03aCul3lyBublPk84oj7qaIb95viFrvSRtfzXhb/1U5qmXpuq1
3fYvZe9vbHdrfSQZ4tA4ItGLIfeqIM6v4MKeUnN2SdkMH1tnK438/zH3ZUty40i2vzJWz8MeLuCC
sek2uyQjGKuUykwtpReYVu7gBq5ffw+zqqcioGDwVj7dtjJrU6YEEIs7HI7j5yx8v4woK/pObcoC
Z6qpc+jhKpqGVw+lT8Tzq+ZHhpPlbZaiBhQRyND0ndemYwOcsXiVWohlyIyX2DYophn17JxC/jAo
ElHs7AacIa/7dsnMSKyYNBcNP0fgih5AFpHk267IIJV3v/0FlydzXZpNofZT1fEzdQR1LdGQjQGw
5k7L4h/3e1ha3fnnF46ChKaWoQIxP2tF9tUyNMXVzVB/3dY3JRsWZFYlYGicj4WyN0cTMrOaSFYQ
mkuTo19/OjYjHYRa8vMQ83KDeCwL9JbXp5DxcWX+FwxMVmbKqQ0OoEbLz2Yp9hpQawNhX5uB+mTI
V7b/0igkGxa0H2MF98RzZ4U/8nb0tamDDnu1EmUsnDgyuqxJyqauOjs/M6X1UWlyKizUQZqtH9f9
Nyasd/e30cIoZHiZJkIrDIcyB1QZj1wV3c1HP6hOVpZ6YZfKrJZtpTRTOKu5taMKbdw2H0coWGXF
GjnDwizJ4AMIu2eWmU7xWUFhYoCK4mmjtQZ0LgY1ei5aJT2AX30tfloYjPxqEHV9DMJnHuKZlEI0
V8kPLIZa7f2FWGhcxsl1OYRW8czLz6FRmsc2K6KAMvLKsEKm5+wcPll4iYCvTpofsY5a1BpKxxBk
p12+8kKwNID55xcOqepwh2vHEg4b6si+OUfznJvh5nXTI3mkgWcogQSpIAo4dceH0LK9SUGRshJL
LFmB5JEg6F5leBXAUTmAlbMbwEMefaG1+PK6j5ciiTCsIhFyKAYU+TEfQbKU47FpxdMtWACR3FDM
JxWSw2V6LmLiKZHhR4m9jboQRw2eB4iz0s3C6spMm+3YJggbteTMqwgKuFUxuFojtvfnZ8Fbyxyb
ik5Jm9p9coYEdu6ZTXXKssE3R+V9qE2vu9fKXJj21A+inbT43Gbl3jRJoCmQdQbm4f4QluZHCiiQ
eonLxu7jcx7bbelCh6LL/MQhfA0nujRH89a9MC9qU4uzsY3PYZb7PK8Nlxdq7E0d4ZABtV8HEzRk
tJXJkjGMBwHlYZbRWWbd8ms86wavmyXJzgTLnLrPw/jMzXEP+FC9UVObvLJxycrGph/KJrfCM9Ta
3pZmu2PNtEbFv7S8kpVpwPsykhkhsKiQyOLgxoDOc7WGkV5wPzJALLU7i3eo5zwzIwsGRdsNeokc
1Rrp98LHy+gwu80gHQMAIhB05nvW1G9yg3+6v6BLXz57pYtdycBchAtLhqZ7Z1ePZG8b3UHPlG/3
m18g2TBkXBi4vaE6FFbhudPGzylv3MkKoWL/pRzfK5XhArDhtRCpGfHT+z0uDUgys9IYqpIVinJC
qbDf583egEx5OPKVqG5pKeafX8yXrvTq0DloHspriQtO3g5q51CQv//xS61Lh2SVAIYLWlBYQMTV
Jz729Y7V8VpMvdS6ZLx4Om+LWKfKyVT5Q0yGM2udzf0PXzjEZMazkKOyJBx05aRA2tgrnYZu8zR5
NpVocHUKoaOwZSsB79IoJEvW2z7MRRmF55yo7K2w8wLA9ZivxLsLXlpGKY+K3WtjYYbn2Mb7msaH
T6S0vydV52uttVK6uLBFZUxaFMPkcgDDz5rFkwJv2w55EhAcnNxogsjh/RVZmCYZkwZEb+doba+c
wn5qez/CScB8h7yS1NKQYWma0nGQgcfYTKEN4LuTgx+uDZ/vf/zSDElGrA2dFkL0SDmlSbidjbiJ
wge7bVci3YXdqs1zdmHEEStM4FOwyE1RtK5q2NylSvapnaAOajPAAUAqsmLRSyORLJoYjSWQLce5
Y7f124x2UdDHk7I1u5a8Ljj9hQSNtZQL0SgnPmiNC7HpAYCoNQ6Dpe+XzuSI0C5Woko5TWkEQTpx
yNI6KNTqdUGdjEtjVBhJ3iX0NFELBW8MavQgYU3G13lrGb6l9uNgdRwHJ1HHAzBqP3NaryFLFzyF
jNfS9aGJrSpSTiMqQgCdP8Qa6stJJY7C4Su+bmH2ZTqyFvWjvRn27JSm+T4NrcCMpu2IWuH7Zrbg
I2S4VhPZhuhCA4fZ1OIhG4VqO8Uo1uBaS61LVmZGeV4hKUFPVR3W/sCgPlSZ0VrrCyoJhgzWIhl2
pc7qEMhMB+JW3Le6dJPRHWtVty4qt2PvNCd1x3JyaffZMdoDJaHP7Le6825Mv1hsG0NF4XUTKZ2s
BoWgU91zenLY+FFE7MEwrM/3m17aApIBEiFiNoBb+5REhTg4ORUgU4jETvBo7Wq4tJOlEzUD6aAV
prBxzexVXA6hZsDIW8XimfYEkIxpbhPW1ZvXjEeXsV0liRqtMgx2yga+V3plPyXN2RnW3vFvTxdw
VdeuPawMlkw5ZafJzrZNlHmOmf8OaP/P+19/G3aly+iu0kbhZjt/PbdAd5PkcbtrcdS6I1SWtjaQ
mxskFBNoMTuqh5e6tdTMSw3Cr89XCAiuh9WZpHG42bDTQGJw8j7W4yfWxT5khbdKp/hlr3iRGQG/
XfoDQukcvGRmFqTDNgcnWj2e1eizYYHobjqGDAzq4rEBI2cb+T3p/Pszc9vadRmQ1gxlbVbEYiet
UgPmZE89IvEV87q9QXWZvSyG9lsad7Vzsqbx2aAhZMwUYMpJ/zGZ05H3B7C0c6QphgCRNcUMwulg
9njsEucNF+op7dcAe7cxBjqVAgHWIUeS0cY5ibQGo0F3TIbmbQhGti5BZXME6byhdb7eH8rSWkju
yCnsQtWUlp5Ywtg+grDmp74Lh5Vc29JqSB7JyrumzSsQ809t4Vc8xEUuPcW58YkNw8rBtNSF5JH6
CTDiVLGcU+G0+96JjlWcm9uQW4feZMrrPJEMGDNVJAzTaHJOYP3chGU1+lmoZr7msDXOt4V1kBFj
YRELJYLI46lTwQGR1DR2xWA+3l/khau1LsPFzEmAaUwV7OSE6ictUvkpUtjPtNJqTy0p84E8rXZx
RTjKUkh9ECFUIO53vbCXf2FTQ45msEuVnaBA817TH8z+qS/nmnkOoQZtU9XqSkdLEzjb6kWgjtp8
Ukcx3O0oaOMNLKq90UDm+P4wbreuUmmXGXjZyHVnLI5tPDZuE5r7KtVX7ni3p0i93lz6fxr5qNel
ZRXHrkw118Ds6CqP3f+MRJH0SWUWcMSa8DQLDxFmtqYVvjAiecMxbqlmihP2yFMb4N9CSdy8YWta
nLevTaq84ahKcySgxvaoCcNwo4w4AR9TbWPntbqzHSV/HFR7LaS67Y5B+H+99MZIu0LD6+VxbDT2
NouVeqcLghOrSteOlaXZknbXoJK2U6jWHkVdt6lrGnH71YK0zNdXbS/5zEZhotPnudocwaviuIWm
IKvMxrWSv9suUpUBi5aVK11aTPURIdZouUqR1EcomCiB4USVr1nEWoG9Lq26fr0QSqHwdnLC/ggO
rxKFSaTvg6jrwJpI+8JXUNj7sXKqtWVfWhPpcEHCvcSiNNqBF73uR61qeGXRrcTSS0ORDL4GN1g1
TJ120O03QMz7mW28xRXONTrrsxOuPYYs7FwZrNhnJLJ0E710YnCZnX5GTIEayp/3d9UCBkyVwYpW
bUAqQ0PzJcrOJ2gnDLkZxH3rAkXjGpk4Veap6nZR2O2b1wneqTJekY9T1xW23h3p1IN+1UDe51il
9lpEsbDocq3YGMdWaBOrOhJe5rmHQk19cHnP2pV1X7AVGRKZKnqpDrmB6ro83FLd+t6quosygF3G
i5Wb+tIQ5p9fnFRRXqPuKWxgjjlVpi2IlofWYyGOrFcdhaoMibTTLG97LMMRQOG3SSY+WGytZGVp
eiQLT6HDIPjYdEdFm0uri8njU/3JCIcjS8On+9t2yShku64mgDqJ6I5Or23MsTzlJvU6kq3kkZam
X7Ls3qx5zGnVHU1TeSfi4V021Cux6ILTkMGPOY9YVkDk72jp7HsZiXOcwb+awz4c8mOSxZv7E7Qw
AhkA2Wl6aJl47wLLY/EEdtY4YisOfKnleWAXWzPLet4KJ9IOOc3fhmzYGDldSaQuNT3vqIummWYM
GR9D7UBzJIHzxtxN1ppU4EJ8q8rlIinq5SPC0HjCsgGYk+i5B7WAKA2XgtqjbeKtopQe5P22aRau
LPbSgOafXwzI0moIeXZhemzBBOA2lUNBJpGvEeIsGJol3QGnEMJ1GkTx0Lq6ARLFb1T6Y4rVB0dn
a+9fSyOQjNloVaVkNlUPwHI8UaK8t6GUd3+L3k5+qJZkw3Fh9ZwLRT3EScneRAa3kOiovnAeV/5Y
5bHfZ3yAf03sIGvbcaXXpQFJpm0IlReTDaLsrEl2vLJ8ZP3e3x/QQtMywLKBPF4CAJV2YJr1LIzs
2KJoecVfLzg8GVyZKMNoWr2jHoxk+GpBUKzI+Xms2dpT4cJiyPBKhZVWyENMSy60d0Vdvs3T6I2a
Q0wQyIs0B7omHYIwKmz//lwtxR0yhx9cCHh5dQxIAOcxqfkDK0FzpEB0ZTKsgHDzY5/ZDyRPvWga
Ap28jqNKlZGYNeokkoqZ6mEgypdIjEE7vk4bVJUlxykQErmTommSoI6OpBqQwuO3+/O1tP6SrRc1
6RCgEfWQFkA4m8ajHisfLVRO3m9+4VQyJTNPjRLpesdQDx1JtvVQw7GHuyaKQSlfnAGnfrjfzdIo
ZJPv9Y6bNUZRlj1ErMKjk7Ru3Zgro1gyQMm2685Q8MyK5ilUF0mk7sGdsZKlWriAy/BLNed6l2mY
IK5+MNm2jUa3GN8nRQIRwwiQmJVlXhiBDL9EtlmpEO5jC9XpB0VzflZ9/+VVcy9DL/WRE1S/YHKi
nG+q0AbRFKQVUmtzv/mlL5fO7nBsI5OUdX4UnQLgmW5pmylq1qrbllqfN9TFQToR2+rbFJwZkN+K
XDukEbBI4Rrt28K2lEn9okiHPhlkwg60Zb9bevpoDCIo7GElmlzwrbKOeOtU/WB02DuiONv5m048
KZBDj9hH3OSi+Bs0CYP7a7BgxUSyYpAZ0abrsXusytqX1DyMVBzajH5RVe3JcbLXWbEsKE6VEtpY
VlscdZN2XkyVdCOqnm5URcv9+yNZMjfJksGJRlSoKWIkWWAxdaOF1RFTVyQxZF+2Q9muJQgWll7G
MTrOFCcFJN2PtDYct+bO707X7Mp+eF1IK0MZk1i3mBLmuF4zQDw7h34xkuR1HB8AFlxbBU8GCN53
SnKEGo7GPuG5flgTSliILWWOOlsv8Oo1oOm+bA7GVHim2nmV0gfl68pRVJmIznRQh+tU7XRo0rr1
wSaS7NPJMVaOgqV1nR3JhcMYFD1lpkaTY9cmZ1DF/5xKLXLVeO1JYcEhybhIQabUjlnCj7We57OS
epg1bjhl7Yf7BrDUvmTKkAnr+lRtsmMJvYRdagDob3VhsxJNLq2udA4PYdpQs0mLI2i2P4NY572R
mA+lnb4Z7GH3ugHIFqywPAOR93TAe7DljnqnujoYfV/VuAyQnKqiw7Ugnw42mzbVkLxzVGXtNWLB
icroyAraF6D1UvjR0dj7zFSPuUDl3ag7b+rIfFaz/HVeVNYGVxvHKYAX0g9TXtlfOUmbg1kntg7q
JGRDXzdP0qGMN114Na3OjjU3AUoi4bAtbboG5lnYo7KE7JApaq2FNmwgL06FXvzM8+bT6z5cMt++
URuwSFEQ2IDKfou8gO3pTb8Cylv6bimWdkrHIA5Y7Y6FTr6j1HWnx+orm5bMFuTGKtOGlh/7qezx
Npv1QWpW7cq2XzBbGRZpCzMZBtyKj3xois+0yNVjo7QohHAzaoHqDmXfKV3pa2mSJPs1olYRFNN0
aFnjZ8UQu6g+MVf8z4J3/gUWacQjKHDN6Oi0k8sFeHAT1U3x//d3z1Lzc1Rx4fwTkNkIqoH+qCXw
nm4uBpIAT1jZWRa7Fby0vbJNlzqSDmAbj7EtL5viaNM424GUPvIjZo6/J7pYu/jP3/wrVEOVgZGs
idOkajBVVv6djpFb29tO3RZD4oVN54IGd2VJFtyezNwXiw4E5iH6McABjE5qvrX6T1amnKPw+/1l
WdhSMk6S4uV1GlFwerT68sE0o3eOYq557aWVkGy6SE1tZKaSHvEsutMjDTwL+qeJvvK4l0GRqa3o
GXP06ChMEJ0qSmJtAFlYK/NfsOuXHMnFfs31weZlVmbHLInBPjh0wrdIYruWOf1sGOpR78//0hzJ
Jg19Q8oiGh/1RPxu99nOFlZQTs2K1S0sr1wOB7JTI88mOz6mZf8TEsDPEwQo73/5UtOSQZcdkOxK
HMdHrMODraipa+fDWopzYfZl5GUOigDCyjY+auPwo+jqvaO3Ac6IN2WYrNwAl75fOocjkmi2kvfK
oUxiJD7aWPO1cliDji6sq4y7DEWujOEk0LoJNQxeb2yj3ZCs3d2f/KX5mQd1sTvjLAL/DthCD5Ee
hm+7MtnGJnNFKaKTMZbb+50szZBkv40yZlbkdNERygwfWl7pbl2LteNmqXHpVG7ZYEIRqwyPHFSt
vsKjsx5WawRwS9MjxdIGB5E6VP+0g2LXj3qv51AnBW0r47EX9c4aFGNpjSXb5UZvFQpytMdpiDOk
SQErL3TmuNBTe3pZgf/6Nvx3+KN4+ONMaf71P/jzt6IcazBbCumP/3oucvz3P/O/+d+/c/0v/hX8
KN58yX808l+6+jdo989+/S/iy9UfNlzEYnzX/qjHxx9Nm4mX9vGF89/8f/3lf/x4aeV5LH/887dv
RcvF3BqILflvf/5q//2fv2lzbP1fl+3/+ct5AP/87VBEvBEF/4//I4os++Uf/vjSiH/+pgA68w/o
L4KBzzAcx7LnmKX/8b+/MqHloRHQm5q2Ouse8KIWEbq2/mE7moFiPEpt9Y9fNUX7719puqE6jmNY
Fn6v//bvT7xapL8W7T94mz8UMRfNP397SVT8FR8Q1PuRuW+C2JVoFlTSrq2UtdWg2FZsPJPqK43K
XTK9KerMq9oEpBtc9XvHK3pUMA1+0k2l34I/oTCPtEg/WcNzrza7XNH3teM1trJNeXzgxiGpOzcs
IE/7Q2edX+CgiMo3ThoJ0FhG3qQpQRGNb4CK3thq0NJkB/aHD6FA1WnkJuAKWnsyfcnD3RujdAwQ
heIdIE+NZ7XamtbjULe5a+gVyr1M3cuVutkC0F665KCGNPXqDqz6WZ8bfsbe9lp/4vuqL77mnam4
ZYxSwNQRj7pafhno8FSpm6TcUXur8O8ZnsUhrfxYEudppAUQsgjyPDyMfCMAV8H1jfUTdAA/6irt
j52TZW48gyRAMrRp22lwIzpwvzJ/Ak7zDVl7/2Jz/rnylystPWD+udIO0UFoAsoeTQ6e8WacRiTM
jGeoV0M7YgD5OgN7eQOB9K928RVBD3zniStrteIvGZlfpv+vjnXJBwGqYbJGi4xnkPrzas8OuGxw
gqxKEu+osuuQytl1racN2yzdhPRNEZ+F+qZkezN5zE1vpLux8zo1SKpv1h5QbY0f2TRtS+OzZZ3S
mXjGTZt9SAO99guQXd6ft2v//Oe0UWIaJpScTV3++mTUmxJGrj8nbbVtknQzjIkL1pudZfXB33eh
5/hbXTTFTyE7yCufuvi3/n90ozM8fdmNvoPfrq+85/z3//Cepv4P0JhrmkqIoWmmPvMy/OE8TfUf
oG4mVIVnNU3Aj/7ynbr1D80BjJmqlqVZujYHlH/6Tp38g8CdEoeqGsiXNCAT/4bvfLGYvzY2nOYM
zqWWjpY0SjSZ+DtuiKG2ZGx8sx890FG5Zt0GkWl6hQiDOhM+UI9eTWuvEp+c9KGzP3UJqjXFT/BM
gfL4MQ/fJynHi0H/t6Kh+cN0HF4UcDxMkKrLmXaRMaKxMS59SFK4qj3iKrsSUV/HE3/2gLHjeCIO
lmd+s7gI7kYowDhRjR5ax3R79kVUe2s1sn6ZwOsJxjj+6kXW3ZpybbBEzQqfJEns2enwIRH6Hpqh
ha9XPPPUBBJfjmaDFRHc4WMLeDNUExy314rUE1X382Jj3nCh13Hgy6ANzTZtohEL0HkZUqdRG4W3
ptP4KEdxLTAuOWvgmBvTetmDI7nKIVZts9WBnMTNxVOH8xhn/rgGn7tOCfwyjNl0LtcONJLIbkAC
yc8EpmmgKE2qoDxmW+r3VNiIXcwTngjW2KznHSGtpQGDsTRqWNTBolz3isJPJ1P1qPGTvbFtA2XT
bJVABGvv8xIw4I/RXfYjHfY1q1B72LLSLxL6VNTK4BP18wAV7G5bM1RmQTyT2hu83Dluaa0pjb6k
O+6NUrKL0Eg7Ja+h2ga+Yz976N9AV9trUMsZFP6445vS649rejC3zMQgNoLC2eyp+ktK2HDwJFIT
lDebYJ9ywx3fRtvOq38Sshk2hR9v17q8ZQm4+syODzGtIZeRgFHIQIex8EMtiKbGrbTv903tJT/1
y0Re9DB/wYWD6UQdDZViNj5vPdytBY52FRsn36C8yKvrbay7U/ld9cGM6a+BS25ZIcGRotoakOq2
jDBq7Ck1wzQVfmuY1I0V4O1K4obOu5UxzvdHeYwmwn9KUMKlwVVfj7HWolhLDAXr9qXf2Ntkazxa
ruM2e+HF27VB3Voyy9Ahd0MdQzfkJHDCoCBGGUWtTPO9D4U7VNx/xXjAQGrbNlTHUGwgmbgKcOVQ
Z9gV2WnwUcrghe/iYNxqm+It91a34HVg9oehW7aKPY/qBAKncj17CshY82Kc9yDKl1CyDtpJbdyU
Lcs3dqNE/ji2m6iatgbPf5YgayUgDXFTQt0yBCC6SjwFymldlnlm9EEkoQe2z03DPpoi96a89VQC
4SYo72xULQ/6rgp6ku0de0rcYbLcgndvwG41Dkx3c0d3k+ybzvK9w1CbLISIXK0OfZqJ59Bo/S79
qhbdW6pEX8eUHoa49pgRr8z+PLnyZrqYDpmUk/ZqZ8dpWPo5+9iLnyzbhV3uMdBM4jcrfd3aS7Zh
IvGnYTMZMoIQvCVWkg209nlf+ZMhfJWWm/ub6dZwcDm1TWoQHHoyKG4WPIky2qJitwdDhDkeG/E7
aTjyjvlhCj/e7+yWwV90ZknHLnKoUxSNXe03SbhPi9MLUR1dI/282YtjgURPd+brkGTuMemF2mZh
5Ts8cSH7s9X4k2X8PbWCF7OAZASxDUJ1HSkEyQhrWopwNOvaF+beELGrhO3fStT+2oN8wk6o/gSZ
hvD7sfQVG5DFNYknqcD0310gSIAXMRFiSlNlZ6zAq6MCow3A3iym7UD3Q33OnJ0J1NQzPMuGeoNX
6b4FurZ8Wzk7FvlJ7Q18A+IPL/TXEmg3wheiIkOiWg7Cl19i/QIUEG0KCgK/scwtQ+GRYtZBrX+i
034itWcju1HQtQPihotDp6ZKUGprWESO1OKyS62UMnS6gbBC7CbMzR8n5nKf+dRrfVo+6L7zcTyu
HRa3oqirnqXUZz01qOQb0HO2T8BRtC0C4qcoe/JNL93ma4V1L084kvOCTIuGs9CmGs4madOWoe4M
fB6o8XbaQp/TbwLlzfgwWf7gjX7h9ztkje7bvCSj+Oceu+hT2saF2nHLYUntV5t2050wRoRq9AsN
+CZ+qnYrvc2J6HsjlE4rkTLoEDGYpR7kb8bz3JdwLXf6kLilt346ro1OTlsMndWbbdTUvmq69b4J
mD89FhlsBrtnw4N87Ti+FYReLqEcX4DrcRAiT+F3/OLLOLrdPnmLh0ZXbTaGV3vp2+Q1C4jD3yEa
kjMEV4rrAKBShsbC7brGHm0/EC/zC894NANt0zyBYWHF6d1w3uSyM8kgwG2iJGWmV8B9p4HRg+Fk
SHaJtqY4ciOnoF/1M++ji7iXm2rZsBSeTzhsD2U+0203EGvG6BJfHCvfeoucwz4u3A7TChUzf3Uh
58NO3qmXI50P/4svyLS6ULkOu4Dv3Siutqt3PWK45LC6gLNV3+tJ8vJqkkEIMsEerf1xQzxs0n3q
xZvhY7kTG7LNt1buJl76tEYPddM4dFPTVWRJIBIh13QUo9ZlVvKyV/vN+MHA3Oae9lnd6n5duWvj
vOXFL3qTIzMTmhQ5M7Taj0f9mcfGY5vXD0rRQQPBfrrvZm4EZgRpStRl4ew3DVU2iVp0BLpjqAwS
jT+ra1nlWpnq7R160YdsCQ0zyimGJYACBBsz3kR+Z+yzyAUH/EN9JG68b0/tnr9LSxxQbsdXoNQv
StPytoHBA+QPo6eWPEizzjs9xjZF1NlseEuCsExOrGK7vi72EbTFzN7emmodgAd/FzraDhIH+7JV
IDefnWqQvLLE3ulj+aQrdFugTIQr1l4txXZMy8CasfLI8pYp8SKoxUVqvOVowwQsHKixN0PPvUhb
o3u8ed5ejkmaVHvMojTOkUrUg3KPW/tOHIq97qZ+uG7gt46iy74kF2PXlYrq3L72oz3gOWRTBJ3L
duNW35ovHmWN0OVW6ATibVymkTabQ/prh6LZ9RCJrm3gUEAnukuDfku2ddCsHbHz5v51X/zVz2yH
F46rbxULSgD1nHthAbQmQNzoE3f0k6OyxyX7vqXdSlCQy1FJIUs72KkROXBeiIM39Xf7GB6S5ijc
ycse9V2m7MqAHLm3dg7d9F2X/Uphi4LaE95UTeN3W20bedW7xE+96V21zzYhmP5XhnnLdxnWnHtH
AGrh4eh6Tg0wbEwsUWFrNV4+UlAk2nDTuuGDYfj+hN7cJYj4LQd7xMLD+nVPTYUs8+BY82ke7vKD
s8ez0L4O1vSZb2TowBJnUWI5tmPj5UDa/d3UhWXsIKdsCs8JoFMBWiFf38d7O1ARaaZ+7Lc7uuKz
bgS4171Kh2qUiyyfLPSq7Egw+HkRzJms1CPQP9w1e+uoPKwt3Y2IDLlkneB/hoUXDzktyKHRWsAg
cEfTvc5HpxuCNcRFyRWZy1zI8VWr++Xm9F52Km1Piizl0EdZCWM3sD3b9+om88NNfbQ/O260EwEv
PPp8f+vc8J7zSG3HwcUXJ7pcwMAzVYkHGyPtvX4DQM4uDOY4MPWjzd8/zK+7kraPwpzBtJx5UpP3
KnaOmqh+S0vfEM1mZVSzz7/2Z9ddSXtGVWyt1BJe+pr2wQkQpGwdvy+e7WCOp+P1ePrXcwGJA0uH
fJUJ84DNX1sgKnSngYHqBuEYCyLPOGKvbB9owI48+F6seGvj1zDzujfJW4fDmCdmht7artuFjePz
OPNGrfJseyOI8DKozmZ97wrLOkBEAEh/ZVPw+Fs/OkGnxhDH7MGRFLth9wSqhncl7U+OVrkcgHEI
62zSqQkcuwCWpvUHVFxZukti7in1WoWG9K4+3yOvByI5LhJFEDasMJDeG/x4Nx3Z1g50ZPuj4G9v
iLknirMb0Q9SAtIdslOHtivil55Ur3qcLzx8N9/oxn10WCvI+tXzW3gfdRwUVDi4DsiVCuVAeZS1
SMBHtPPHKQlaTXehDb93yP5vjwtdUdM2VDyrAdUijYtUYIsuDAO3gNpl7+JdtmU4uJURV//5hrN2
hM52c21Xc3cUp4CF6bTlM43kiQa6EDyXgClI96rQ+VRlxYpL+vU0w0OXivYd09SQjZNsicTECFUn
F3jtEvv0MMc8LU6zNW90w91e9yNZEdSESitWEIU47zt/QtIdVPy5C71Bz3INbz7O6H71hviro5g7
pXgAAiYC2CXpltGXZZymMXKzJFDEYb6b5u9TD8/g+iH0ELK+XYsgbwRb1z1K4XFUQxotC3VQKR9o
uo2QFS7POdhxJ8/YNl4RhIHG6GZ+aihX5/iWIWCzGATgKN1BHHvtFvMsLPTJGWufQgzUBFljk/R7
QPTcLlzF6PwawmKcuoXwB6KjOLWlmTUZoY3OYQk9GByTIQYqxiLnKOanRFG2UxJ9gaaTsocs3M9e
2JEbhuzhvjHOoLNfrOPyE6SpptTooqrBcEXZHrqu+sB78shCK3HbDnkjK9+ZWR6wsN9VtmbsJtuy
XGD9T6UtXHvSP4R1FsTV5DldW7sFteO9glyCkk5+F/Fj3I5n0DSrwVQlIAhM49hFRrD0syQ6dbX6
0RiUs+OI0BVFuEK7ciNyxuRSvD/beJoCaEOylXRg0HBERSActbYF5/38CN15vU+Qigsyby1jfCP+
Avrk5UC1KYxErjayBG49uWMidg4639gC2zUGDhwbDbJN3W8y7xUR31WPL2fuxQ2oLJSx7zsb28dT
PeVTjmhvfDvhgBBejpzY2ghnJyY50ssBvmyli+6UylLExHA5sBkF+aRhb6cODK60NVcTxDe7clTY
ITEB7nmZ64uuuFFkjEE53ncGF8UYKDIPyge+7XYk9sdv8UP3qLr8bKx48Rsnha5d9Dr//qLXXgPF
dzEMjV+hoshIXZ6v1Y9q5EVD6HoWdSQV8HI/v3UASCadfnnBWdPEDvezciC9Z2tZfmjMeIIEZN9p
ws1RQP7Fga4lAOAou+6JcpjwakmzzhPdtMuJdbIbSlCnYlAv1MctJPJMHwykmqcUWr+Pm7zc/1/S
vqs5bh2N8hexiiRAEHxl7KhWluwXliXbzAlg/vV76JmqK9G94s7dV88doUGkL5yQGf0NkdORlABv
SnEBCtvX0dAcdH5JWj0ArcZ0QhZ903qLOrxKC1vO8gfJxwcr0Xxz7ry6EsAWpKOT9+1RSXpp62lx
o0uawSwUuCY6F5Ut9AunzWAnYjoaZp64URYOaJ0LGBFoPWjMpS8Emq0xZZcYf1SBfkrTTBH6+flP
JsCLN4zmG+H5ISPFqWzzp5STQJ/lOVFMF9LSp4RPHthMP9MQklklEweqKd/nvKps2F3flyl8mqwy
kGV+q/aqG4YolYYxfUvgUexS1j5VvHpOjU51eW68xGn3bDTmgxUOj6AinyYz8dVuQBIxVsKRRh/U
JrmVRjfYSpa9pWGBVzziXmcVtd9Fs68VKVSX5auhJ3ujk5eBQ1pNMHYXGcrotJzB8rLayWmCK5sO
/4tW0XdwZrwbY+syKO1Rq/pD2obBGJc7JDDWSdH6E8g7v7NcD2iePhZadxjRzY41clQy5di2+iEs
+TPKfI+0atL9NMadZ05YPqKlR6tjL+HEnpjVnsGaedXnLIIWB7uP89gpSZM4SchqiCzzW+TBe72b
aFCHimKP3fRTDF3t4Qa9JEC9IncOrLnk9jhEQOw20XRmI/0FgaaTkpAU+DX9thX0oBhZ5Rn1+Miq
iNp6PXmVym7M0bxMTYmdKf0qV571lj+IkPzugZI+RWP/YxSFBuNcFkzYSjapmicuwh+mEQa0GO5Y
hyeA1tNDPI6OAbWNGZ7ltjGP96lF5gVsrLstxE38jLOd4OW5azNiC6jKmm4Td4VlV5VSBXzKql0d
m/u46n/WNDlxkl16q/TiTDngie2dLJ9u4HLA7CIpf1p9eg+E55uiNXcw57YcpZmcRhUXLdLf89LS
7Nak57BubxRZviiJ5VEl/jEa08WS1h14b0d1NnYJQVlBT7Cn6m9mhxL23KdFMILjNZKucdOFTDY2
uL/ycgfPnctoJOg7iVjbKT3wgsCSHxhXHnoRnYxYgn/GBkCVO9k7Ba+fIGL9kjehzSxwlizNjYBM
6BffCszicbCqZxKVPykpdyTPL3ptICnRNdvs1QdVb6rbNs8prMab9N60SuU1CbXIr/kAwe2it0fo
wt+LOvKMWNzmcdkfW2BcoX75gAsHKnj9i6o036bScBqmNvY4Wb4xPsOmwHIAebprzV1eNbd1D2Xc
NEwNAJ6ZJ2E1I+r0fqyNJyDIkaDpYrYTSZ7VqP/V1UNl4/Pn95KN+1pUvhS632VGMNcTudXCzu5M
1ZXw1LP1DOJO3Vw+Mut5NENnCMM7mIDe4z90YAcDN03FVszxYrLyIe5C34BrmKMlZfMgpGzg8TGX
l0LXz1DVd2ViemHI3G6eAsV4hjJtqSKvttreV1XdgViE6QCxoVASTB2cl6cdI4Cxj6WTQzAMspp2
1VTOpFo9dAXyVz7mkVfWv8k8tHsqY0evAVEUsABxyKjPbs1VtN7iLoJxZXUT1UtGlcC/aY6bxJc8
dsaZ/jDUSndyMVxmSIcrpRI0yq2idI5lCruvx701Kg6OUGvrZu6UqtUFehx2Dhy+8OSWOq6i8UUk
Kja9cScbOIniw7yT8jf+5GtsTY8WG14y2j0yXkOwoHnvZhaEwiC2tCzAqBMcNOgbOaHVGE4y0d3I
mreOJj9EaBhwz4gyd6SlgxLdAbCoH5RJudOK+HdDkYGS2olxVdASNtW6BbnrRYunGU5EDc+c/Fai
mDpZyj2z6u9mK3qIUiBklMrpyztVfjOMk1Tv6kL1UwOvSkHsyYhccPzPpCh8EVl4HQzVgVEeFq21
63F6SOl5KnJnsJgjMyTbNUSu03QG8SCVNx2QHFWHonYeHTIl2kOghu4otl0MYTOqpNgVXWSrEa78
76wG4l+Z3bB8HqZ4X03oQ4EcjsKLL/vsUEbmYsL03oxjti/nzKa0Nu5b6B1GQlP8qIjerVQdYJqo
Dk5HyrewTJ/BnXjKDO4YSuqW07Jqqi96pGLKE8lMrylC2xysIwCRnqGIQ9nfoyjp6tJ40qf4IqLU
gWv97QAXQzOE/UdFb5LxWdUg8l0Yz2ox26KffIYnt8N9ZZ2s9i3rVCdFVQ/WLRaUGNVjlL+BVe3W
reYyNTpo8jsNu/2sZY80A3IibhNnlKd2/G2wfTiTHY2G7yqQp7ZKx32TmPCjSAdgC+pLxWebzd/q
vr0wOTymuX5rpZnLNHNfjiUcw0M7l8xJ2eB1tXS0OQumKIJKrmpTnd32oghMRZ6MeSnAoLmmTk4Z
3ScRZpDzQBoj9nqPmcx+qxNPTe+juNtbBbz38M9N/K4bT3yQbxFeS7vTxbGoor1gqA+hWFBlxINh
6IWGDNKmiK8cmmHzYb9XvQ3OnJNncBqr+V62hV0X+Y5Z6n6UXDhtpfwANzOxpRm/p1n3EJeQwcgy
k9hMpXdcs34ZIFd60tTbwKgU1TW0ZbahCVaMlWJzFtatOTRPjWVdjD56zkRoRwkJsg4aI7NZ3raW
eRN3FjRh6Hd041+NRPX7CCy+ecAl8i54eBYl9Yyh8wva3NEQ9ftIeWoz5R1tr8pudbmMZwVWUvix
kXqouvpci88tYrJeYV45MQeOuLZZF795z55Khc424MvPySzKnVGw51jyXW4NdsNCeyTqTmf9DkVF
X6sst1Hg0di1zyNpd5KwQ9ZYHkOTK8in4VzO8ns3py6kKl6ApvXqPobja/2ACnYEJvHszi2IGYmS
QTpfh3JPdlYrsZ/ncbTHqn3RNfluwtvKnQYkBxztOZA4JJK8YeT+YNBbYxFP5+mU2CStPRKq7ybs
Ke1asEcKBQt7nsaDFWc3Vhg99QSh3Wgq7xOnhyIZXpSJPmv5eBoGeIoZ0Pgi+b3KLD/q0ptE6Q7a
zAH+nasb1AxO08yxLGNhI60AklrsYXruxrTQPDyrvTOPceErc4b7OM3JTlG10h9kcoo5hJqMrgsS
E6Q/MQTaDIn6lKX3rIk8xLT3XVq6vWn4I0scqaUB5JTtgRKXtcleFnB1iDq/HuMYUknzAwSyL3QQ
N4xEr3pZH5WxPVYZULpFCYkISsblwvTzIQ1Y1T9YhcjtsqG+kVsBKqNBB++DsAc5cJ6hOmyOMcyc
Z9UbZfFQRc2jntPxOIkm82nKfpWCnaZCXNK5uktQMx3z9AnwOs1GXP4mCvUXxFN3qZ6elSpxkxnW
8oqs9ySrvaipvUFGcUApmLJWkzwole71OAW06r4JHFMHeUAU1Dr5PilsvnALnWYALxEC6Ccex4Un
2YRiWusrRngv++LHQLXneRTpwYCqvQ2fZch2ETyDXGFunxsO0bMbeHgzOwXBjBjjDtgH9EiaGg1c
ixSHKIpeCZtTx2CQRp40ImwSK0kgRgIiuzmYqDmBzLW0P3ZmnH0fSzwG46QDEyzJjJ8Qze4wJukj
zIcGVCwG46iqkWbTvrkUhJ6tNns34YuDR4buRzq5ojSDGPGKbSic2Fy254aJ2GZg2Om57oeyuiXl
FDC1g3uhxR8hj/Wo0Liyk7EzDzyOPL2JfcVMUVWoVGmb5jAdC3Xu3FYxqDOAQ9aL1HoT8wBzkEHK
11irsSMRbIq2fZRRBqIpBGIQzFchPpiGLsOELYtIX/NHvFPRyB7BrNWe8ezgkmZmYzeh8thp7Y3U
5GnG2vCmbBwUa3KHyQLZCIhrTjSYl1GLvYmRgzJaR4XIXVvXPoVAKUmsPfIAPzeiU59Gh8jU0p0x
Zrg0BANclvFHMuXSq+rhR0qVCn5jRYGA2bjV1Dm3Yzj6AuKKdruO3udyj0GB/6TBC3bMijcTHaiz
Wk8gGc/q3rLwRKs4XXZSWz8MEeo+M2NxStvie0ayH4Myc1cT3e+MhM98hFOqrWtVgY9EgKmdaJje
lrX1DO7PvUjnR4PRl4EaDEFyP7ZeOebA5vAp9aI4Oc4d3WVmVbtxS38245tW4tVG5QxXuZrS+yxR
dYhcdSrgADV1ylClDhj0rdu0tPAsTSncJjc8cPgOY8ecXilz1yQpxHvnBlwJSE2nA8V9p+rSIUQv
3JhVJy0EWqCUgcHiBy1pAiznezVlu8LEzo1mMjhZVdJdZ0URsYHW7b7zQYwvKhRcXKM23Yjg4YtS
Cqep8gQzs7vZrBZSpPDTyjRcSxsSb7Rw3YDXHrpDNO6w4x9UWt7hbUUdriSFHSLOq6F7OVbmOWVV
ADIGThT1J1QfbBQeEUi1SNsG7bHKEHXojDh5qF5Uhf42Qg2a7aXHSXwwwXt6GCqYd6ANHiGF5xRX
dnbJ+1HgHBD5XJHyDnf/KZnV3yPLX5DpkwvYJa+8TDx0c8BvbIHeZKXqQ6n/pxWjUAPK5FTyH8Wo
hY4mlORYgyDrRSJMnKZSYBk1sJ9aTeg+F+Qd+iq+qDsktAi6hU64U8/mMZ2BQewtIJPA8rDz2nya
YvO11uNHVVPzIO2r72k834hGFIBcU0BEq/YWahgFqqXzWW3V3wLOLy40B3qUDFA4iUR6TNgIq742
34Vj0u8qPfrZ6y2k6HTAPdB0Ue2hrO51hT6JErWXAvAYWyfhpWkS1YapKeRBSPdzSqirhtZzZSl3
EIklLnRdJpREctONx1DakMcGqZTlo4O+xC5RUSqQBkcwOOaTnaf0LqvCh3ACM4XMIVlgJuhMo9qO
/w9niFTkDzVlSKtkF8xq6FugYNm8KxJPNPlbTuoaTgjhTouqhzjMvvVKC5Q/kQdrSMFi4EQGY1IV
fp3Vb8iz4QRhFlBsV8UYTNoQ0FHZA4z1nEbmSc7Tfhi7HTdCT9FVaBnp5rtWqMrOamthl5mGjd9z
RHxJ/lZmIndJb77UIrtr6pY5hA7faYU7sAnxkHRSQTm3i2JPZ6ijjHVj4nFJiTd15BEGbplXplK3
SRdCzT8jjZdS7LehCl2CYlbC9SPVCtgBjWYANcugQBAJEMLOSPLjOEEAdo5REqyaBveKnFFJ0NCJ
U2iJf4uIE2pF7UBJKrG7MWRerkRPpjWeFB1/VbKnSpdv6tTeWRX3slZ/RRN/38f9G7piB8TNZ8HV
2rYGBBFAbr+3Qr83+/k17fH1IF/MkHcNOzWVl3lR7uygHm53fAJIT8PKtHH/g9XhA5wTpQ1vWsun
pfJgcqba0TjfoTtV7608bWxa0Nu2a994Ie8SInxLsAa1Ati/tLhnRZ6ONhmU9zBhuJUTv2ZyH8Jt
h9X9EtT2J4u1jdPH2vuUdksUXabuIMVpzJGMCYb5066+DcsSuE+WgV+tDYonJgtg2649g/KMDJyG
iV1qAhF9dU4QTQddVeygpevM4Dnj3neHOdvNRn/QrSmDVWbyCs21+8oydsUcXtROuStg82GPLfI6
UrXPSV49hMw8ww5A9a1k/qH1yStW5RK15VuSwKmyHNXJy1vuh4zOXg6KrTO1nLgK137hn2NXK8K9
0Hu0Bcy4RDnHcoGeFw5O/yPAI4YTDnpnw4PxLEbzCYVo/S6kHKLwHWttWim6PeQy8eqGl9BDiQ+G
0uZexnKfoWASQxYtTIqbOh1hVKQQdBvae2gWF0EaJ/jajE37PNVu9S7esWRyZ7NGUEeOHKfFjwf9
pWzpjnTkYYiwIYn0ctZ4sBCPAgR0vyfYStuF0dl85m8QMIsvcMJ9MVDPsZLsoTIbegDU+8wpNFNV
mJjAlCHfW61xADr629AoL3lSx3CaH3xZN/JVb7RTJ/PHJlXeG9DGPam3pVfAXmqPPnlxzHSU+BZ9
YgSP7NBSYAstjlRwTn5UzASuUZovYo4g2imE6bJUk6iODk+jaqF/3qGWk5b4rzWRnvNYrbxMTSdv
0hGgwdGMe/C0TJwUv7+vaH6cBoRxhVD6Qz5YP/o+fSIa5EDLeEBs0+pvEG1zEHCCptHE8a5KIZ+k
981TUvDkgXcWDnioPbO6K5+sDiKfoTbMfpkg3NXJNDiiYvO5Fbl2ge6SpzYVULa4PODk0p14IaDt
UZTCiVoZ+Qw5zE2fp88NxOFqmd3BXu9g9WHhEIlDKEqn6FES0i27sQzNhsMfLuJcwd+LwOK22puB
oLbKtdc5b+8Ljd4sOvzSRB06TMCdYZ6eN/u2E/uq5nZIzku0RuPimeS9a2qTP5TD/ZQ3/pjQGz51
fgRiI2v6u7Rqd5S84VlEwo5ciUmP09kxdACikcdQVjgs1pBlT2iTpI4oUOZJtW9xmP5SzRl1uvq2
T01HNYrbKOqfeIM8ViWQGWgPZqUctUZCPAVhHj6H0xeRB9Cdy7Jul2jdTW810Gqr72vNMNxwRrqG
p6rMIO9VCFurxt6u+ix5TiDltsMWm1yoBBg3A3QBJtwjyZLYiNm07NKcUIrJmiWw6cYRR23Mm7uW
ljjcgyhF53/dcvy7y6JzYhBzwVFQyzJWkJrQpIhaLWCj6vxbaJ0LKex/MYCpWgR0aPDJ12zFEDo9
ea1ErVsn7E1kuU/6TXOlKy1qzOLDIKteUYssjPaQnnPjk/JQP9IfeXxKfcXpHd1X273aA3efHhR3
k1nwd8P288ArqAHv0CaqwD9BscYx/NJXvPl+8LF/nDr4Fx3Gz4OteqhqrbAm0TEYBLDBcAXW6ti+
WA6KOX74lmxjVRe42Ko5xinDdwVRA7zCdXMsayuSGaO5YDrV35qbeUA3FEhO71uQvoMFRjr2AJVF
jm4n/ibsYGntfx4dlUEGLqOxkNCxRfG/f+j/oWOQpa2QwAraDSBzwZzdl8CmJA7iIghZHGu0jdXv
U3Rst9Gsf3c8l7EXVZZFAeYvcmjWQO2pjavqD5p1wXVA8k46aXHmbgPBAXdB//P42xaK9tqwIBwB
FgMmJ4iiKwSCEhOTNCPo0838o08flcQhpvY/n0cCWYJ/xlhBDBSIBPZKjM9KuXQyDWG9Mfx/DrG6
U3prKkOlxhCl9R2yfa3YAhP8DV8jGuX4SiArgYCyxiwpXas0BdMr19LvS6DzjJuw/Dkkuzp6N0HK
0Mc9QePg63vs77X5jA5ZTUomMa1hhARohopEC2FBNeJaifPG+3qc60gJ/R8YyuouKxOtkqkJHEG+
z240t3Eqh96OjuakR3W3iWH6+4xjWgTkdex2NJP01bQSoylKWQOXIUAoaIXqhfSxdKsAz6APq/a4
OGCWQj8PzTdTD1KA4jd/wt936OefsJpwwelQzQQ/AVRWB0p0hyRYGCjl3TZo4ioy7MNsl0X+cKeA
OKxTZQQqhAbtvvT5ngRyr++M/ddr+Pej+nlGq4s6aQpDY/BLdamJtBCpmmX2/2Y7fpjJ6nYkEjTz
HlmDG1rWz2Zuv8UNf9I4uoFfT+Xqtv8wzgpSXGhoiCkp+AqKpv+stArpY1F5SZNsWHv8fdvjkxmm
Aea/AWLJ2t+TJWbNkD4AY8LU/cAGO+Tc1h7nmvtdpQZfT2prsNX6WJyFrZ6hPN7HOrWxUGe4WQ6o
ZKL9OJKoRm+8yzY+5DVE0qcZrlYsDSWcYxfmx8KQ0H+hIYa3TLpgwHiZr9xuHqvlIv/8fn7+oquV
CzWeGFaCL9paqNFBBOG33javmVXdQ+/2rjIJOpeK6VuZ4sHAwIXx0FvXphvLunzJv34EAzicqWAM
qWtVAtpWhaIsNEGj/BYawo8Yd/KmheLqllzy1TUF6A0iUQDo0jWtTFY4DEPK0XxUTnr8GskWHSoQ
eBSIC6D88fUGuoI7xsf9MNpqBylaPWTcwAm3IMAxFZlvysGh9SNp/V4fbNr+UMZvSUg2xt2a5HoP
FTLtBMSh3UhMqC8Z4gkYtxvILtwnClBgs2FG7tczvXr+TeT02Ptchd7A5xtzggerli1XWSP9lF7q
CD4R1pYk+NYgqxegHZIh1TQcjaisX0B6gaxB9mswyw0lz6tvHYcMDiD2YLavI0rZkDblWSRdiOyp
6OcYDy3K4glQbKwRkCVHS4vFWxf11Sfnw6CrY2gVBZ9FCEhn01WBjOfJVsZy16MWJMr0hCw96Asg
g5DDbkRJVz/qB8TlauUo5Alis8dHDdWzDpiCAegBzzcZiX/HYjgJH4ZZrZ0ZV2RWO7Y8qdHO2KGK
7CT7eAeK2f+sevV5oGW+H97uqDFjVS1G4RYx90EJdmRr2dHWCdOuRCOfYIerYYq4GFWR/iGyoT61
l064ny7Nfj7ngbYRJlwhJiGC/QBxXN0i8O7MjLgDOQ+YaggWFV7lKI5628NG14ZcCpj37Onr43wl
U/485OoGqcJInUYL2Pg/bJ1s9IabHIIG5XEG4D+ydl2uIp37f2HFX9mPmCz6FWCzAXC5hlfnNSFE
NQecvhrIkAZ4sErfjyPd0uC49tB+Gmh5GD9sFH0qYtWoQNIz7N4NJxu6vXbkTd8W5iOKn7G3lar+
CZJXrxyoXhyaH6hwGEBffB5x0lqeVSlqHJpl6/f6vfauocxh1/78ErulsOHEfkxd7vaI4lEuBD/A
smdvW3/rj7DAVz9kddloGfoBoTRqhNLfsY75bmh+zQq8Ik8LrRWoa1evL3IGHhKtgCPbtedthseV
N2rRBtQMqqGToq5fjESLl95SCIZr2tspfc6rV4jrulV0w6qNC/3qYf041uryoVXc0ziEDNGSOmin
/3I9TpGDYs8Wi/DaxfBxrNXFkDMjlcWAUqPonAUCHbqGl8ZO6zE/81Hh3Tio14YzQR9Ez46ZSM9W
w42TqcEfg/9HzAylHvs/9xA/Qo5j4x5avtJ61+CJh8Am1HAhKLR6KVhWRn0JOq2rJ9xtk8guo19f
z+bKI6h/HGG1TtwadGHoGEGk952cHTjDjfkLALTAdcdT58itsubVq/XjiKvPB1OXkgtYKyHaHl2w
JNRf/c5CuD24qst2Kh6pTeWyq7vx45ir63wqhaoN2n/H/Ofp+H9ZsmtVAt1khkqgo4CAd81xaoGM
qIU+Irp3WaA7ir0Q0vTbhYVTXP43FfGFZQfu+IfBVhPjwNUQEoIB1KHdl8YKtNmg2KumPlrBG6/8
1b34YajVVVqWQ0vavEUbT0R+OmZew4Kv9+K12P3TbFaXpEmtMJ0pPt3yPoAzCI0NIyAgL21yBrcm
sxyLjy8RPDL7EFkXNmH+qHuJB9GNwPIGfzoVfjrsMh/K0f+CJftptdY6liq8CEamgzzYcEM4MxBW
QDiNNmvyRR15Y72ub/p/Fmz9rPemaU1KBHx/nBqVnRHgPqRAOiT0AxBsLmoUQdhoGZA35VuTyx00
uP73UsjH9eSr9z4d6dhU6LG5CalfSMh93HDfaaxvkLOWTf7XLQnBG7YQishfxLsph7ewMWKYWoCC
RrT9JPUb2FQj4RzvNrbolUwFU/pnrPWUaIGWfapC7PQ9vQXYIkYJOn4IT53fe0rQB70HGIbbHcW5
2VrP5U9/Nc3VY8ATrgLBgSc1sweP/y79cZf+XmhM+UH59i9aGtirpoHmkIWb7C9+nwQOXKiibN0E
KubLedSdeV+d6T5qD3BMgXrm1pBXl/HDiKvTrzSk4WOH2g8hv3Q02esxc2HRA35Y6369ildY1pgc
hxiMxqG8Qf7iTeHVM7QSQ6mNDmh2BDyYpFXmQRrlnRTarifm95jSO3Vs9yJtnqsSoJE2MVFlLfvc
XuBgQokPVcgf1Uk9hgW971p9F2X0bRThUxjnd1liXETYnvuovR9A3om63rdo/94N2kPBrY0jcI3x
ihkt2sYQioBG2epCk7Tv5iJuF90N1UGHeLgpH/pjvSOTowQ6dMJs+obS3VYsdC2k/DDsWop4gCpS
FGr/zcm6e8CsYVAe7VApTgMgIvAseaA/zc4SiY39RnR0NZRAkga5ZUg8QuFn9SS1EsJaxlI0Xjjm
iPwAaXFj1wR5EQqod/wNougbQ157NzigPdBeXDLrdexnzR3nE0HpbogAX6G5BqpYtZW1XPuoHwdZ
PepKWw9DIWLcZ6U4yMbw8gm8HyO0AFWeT0ki/k0A/XHA1XdMQKgp+h7vrnrgB8BLvczJsWjtzbYc
zdYHXB1yoEUhIyQ5PmD5G3O0i0nZONzLTl9fkx8nszoJFRw6WUkwGSgb77ug3y2dhMLf6gheDVY+
jGMu5ZcPIUTWFbykDbSJgFjfD0/gXOKTNbf6ZidoY0Lmko98GAhJlAEIONJzWJ5Csi4LhGcdRLAV
Sl4tQHyc0OppQ9QoOhCTcePndr1nSNUg/wVL7OWJKT3dL1zwfBxx3qyHXylU6R8HXj1soFXJzGIY
eJkgouUggU4J8fLDVvfn+oXxz/E1l9354VOOcd22TYTXeymJye/my3wsnChI9lZQ+dYteFjKz6+f
mv/LV0XDmkBQ7e9WfZXlBWCmmNyi/FIn9sJ6FnuyK5we9UYPWode67S/Nqd6LVrgsAb477hr0rPW
kxlNpxHMun1+u6ikDLLam38gCfGBAmSXb70FS+L298H7Z8TVPu2TmQEgZUp3gq5OSU/REY35P/cx
8KrKTWoDpLSpWnH9rvxn0NWm5YaGrETFfULrZ6JZfgZUfJGYfiEVJwEz9+vVvH57/TPaaqd2ojOy
usRo8FM8sbLy+4luDLH1FVdbNG+ntlYMBLOSdfue8SeuMZB2lNevZ3LtUkG0DBlhCBVrqr7Kwrsu
GmY0SpZLJdlpRwGhM81Tj5tne/ki603xcZzVWybbZo4E8F5LIRVwmMmGLgawIo0bpqfJXRS9N3U4
rtVnPg65es2yptCz0fpz4gzf2EGHzy5OMVK6YbdlFXy1ovlxrNVzNjesA29g/k8xA7TH5MAfy+fQ
1lHMNF36snVJX4uRP463etxmHVyciQBLO0LFUIRZ0HTWo4DXkNV9+3qDXNvqH0Za3x+1mtAIqs1I
dArTNxPQdrLg6xGuSCYyAhARjEqAPoMC1uo0RXUcd/WImJXnQDaH0ELXD7qX+2K5N6JA6Z7Cx/7Q
nKZT68Tev9L0xA9A2sgh14++/zpo1sY6bkyCswa1+0Mlp4PsyWGMGz+e2CkZQNcg3LVovDdbuRVz
XbmfP469jpyzcDIrbSn3L7kVvNQW0QYbtmfBIt1PN5q9VxYTKkJwJDAhHa1BreXzu9fpUU2rckYr
yCIBWMA7ScPd16t55d76NMT6JPS9HlccTyvI0DaDREsu7yOIMn89yrUDB7k93ORoElpQKlodgBDb
nwqJgv5SPcwghOqifvKo+sRDr/DtX+FSoLQOeWsTqtvEWKMwQRaeMtFBJ/FPxIDg6z/wuq1o8soz
9mmY1a2f5iws+gTSoLzF+nPTSdKDXkEqQb+Eeu5tfMSt0VaXPx2KTjb8TzlUgwBL6pdvvRNDMJFC
P1d34wMguK55u5U8XQu/Ps1y9RgInU4DkFo4bxfNr2/VJ/D8+K12b9zNjripv0Omv3r5eq7Xp7oo
5SPXR6N8tV8qCLrFSrUoDIJSy2vdlgxECaoBlP+mxvrWl71yCgy0lA1khhrQketGNlgXat80gLu2
bu/CdCt9hRCGAye1oNpbhz5ID+XTVt3kWsWZAwUKcAzaXNCfWt2jIbAkqqgBsPhPmUYCXmEr0NEm
Bx0t2U3h3mtn8NN4q80KynFSWtwUCC2XGljpSuybnf5TeEvrDLz0zRleefagS6lB3g3OCiZcAj7f
X4pGixJStUsre2oczYXoAGzo3NbWsHPGH/MvPO0/y01c75VrE+KJOuTKAJCGrcMqxYOsGxhsJj4s
EDsOlwFrt8xjr03s4wirmFktWqnIGSN0+U0Ym7XNhtYjKTLwKt5qyV05Cmj+YXdCRQvA8rXwZVyZ
WSIjsIDz/eJD0jjgdCzMZQn2kQPvS7cGTfs2g2RZYefncSOeuLZLPw2/eiDySCVQr8Lw/Dy6kGHg
9qL1vkCkoVizjZG+chI/Dbc6+FbSLZ3fGl4JIoM2BAib6j4rtgC1184CNEThc4aO6h/Y6+edCQQJ
DOETzAo8DYh2+U1g5ZlDzsYhh558l5110B03e2hXlxKSwVDCtKANuwZvpZ3alVULryrpib32qP6S
cFQCyRaoyezxT0IZ9MhlYbDkfn2d/mmYr+L5/8PeeWzHjWXp+lV65RzV8OaurhrAhA96kZQmWCRF
wXuPp78fpOxKMsiryO7xzYGKKoo8gYNj9/73/+Fx91fLJ2/RSAJLmqj1ZBC12xIPki/+VclrvErv
iTO68h69OXH+CzOwz/lqffbQkki4zyDjBXHiZNeq0kiQtF7i6kCFN4beFJOPX/oZgw5hfG6t6P7M
o35yj1g2DcqLUOB+lJprsxUPHS4zdHJ4VRJt9zeL+XS2Om8+/clC866pk41xhs4VyAKXdcnwtyyD
sS0l3eCceaDPpsTbB1o6+E30o56zeSpULg/GpboWqYrAW8e5oh51O7Jy/x1Pyc92fE72cFz5bzns
n8zCmXyXIUQ0udhBSwc8bwdP4JiBEYVCniRyRSz0zz3nst+djtEFcIidJWUZH/JBqtbmQ572KCdt
0NmetQovwf2s1Ed87P9OdnkZ879r73R3mqRIGlVMjPyj8diNrnQInfR23ARfSi8jtISk40LCJ+bi
b1x2P5sUaO0XqiEkug9pmh5RjzSHPGv1I92KO3+drwLPdKMv+b7ftfvGFdZLbat3DhbwycZlEV1a
ijBUdEOnwhpQgoqVSfCjYP9xf3uZ6tLRtdyj1PvMkf+zuSHTBiWg+qK3ONkiS3We2wJPLzdDjlDh
xQL08EwTn67ib9s4eYMmntBRuWwWiuwwNbzFa2aD4kJ0FOyvyxK6y7kO/Gwyvm3y5NBmtfEgByaP
lRIUGXz2JxVzQvksOePTyfCm+5bufTPpMSWA2bvYOwZP6V1/B+PWNl3MjPEIZQL+r5zYcevTeTQs
uZByWid9mRRZiT8LznbxVi32sseO6EVb39xyGHVRDpyb7cvvO519ZPAs8EOqggfMyfjQhzQZQ2Mo
f14q8FPy5gccyGzJ6e7kfXjGjv3TU8zb1k6ebhSLSI58WptfJq+xF/1a+rC4aufXf8Mr87Oxr2Cx
yuMRoRCtkwNoid1dhI9S6RJTZf10I0/wrAvN61zEJCvLFQP793vEZw0iWaEbMZPEdv5ki6DMdm4T
sGVu1DzNFFLLWnTufX02IJE0AZc2WbLYF94PyCKWOqHPUMKp6+IiullAC4v8Ryw4gcbe+bTyp5Mb
924Ub6YOVfDn99/MgN5qzSZVjF826OPdUlxCacElVXJsBsL2XPbus1Ss9ba9kxlHXVTTcYgpSUCx
HC8VO6vi1fDER5ZidjzTy1819/ev7dNh+bbNk07FQaGcOcgsbWYc7BHBLSWWrckk/zs0nM8WLwJm
BsIA5h2z/P07zJj5+Npw6tULKsrHSgTqPV7odfq/OYNxrOZia8nIFk+JZ2ZUM1gHs3Lzg78uiZG1
NuqZ7UKHis9M7Y/PZIg65sKAe/kCrej7Z5JKMe8MQKiu7GMipDz1EtkvqqV//6Y+TrD3rZysH3HZ
Kw19Sj2s9U0ofvTR1e9//yeqn/cNnLyaIgriGI8v4g8r8k0QTxvVJfp+v4BWo3M4wk/m1tJXAEkV
5hXewSfnuyCcBUWrKXxdqDdysYZj8go8l+uklHuY3ka5fU4H8/HEQ5PcAeBUK9hsn0Y7htYcrB6p
g2vKLIkTJqHRpS+OqyjunQ5nxDP9+TE5+b65k9ncmEEwBSHNNV6MDny5BQB13p+/A3yybrxv6WQO
NxPVmWZCS/oxucB6714NttG3aD06s4c6WvuiVgTBz0k4PlEm0yxvUMUAWqYa6OQV6l0tGJ0EFCY8
EABnxSBTyL5WrPVti3gEf5YtFnqSV6/LtbbVSWkkz7/v40/nBHDUBYIDg+R000msHo+6iaJRDYeT
unkei5vfN/DJ8rg8418tnNxaoybPQtkn4Bl16qM21PcTc/3IUPKdCVdfJ+qk5ALBz4xBBa6/c08u
fyjvc2M+Nz0/e9aF32txeib3pp7s6EWhTVGyAHxbCguQfguX1BZQ09l7Q3yjkebI12dPSJ/NGHxp
FxCyCA9EPNnUM7+aYqsgMYtPrhv2DrZNGDXuVBbSdG9dZ3e9M5KELtfSOaGV9PFqRHNEQxciMsD6
08mK43jlKwNNN5600qFitdVaokjkBiPGg7WGSpl6w8OIkK5kHzmXY/ls7lK4uBCLNQKjp478adNh
bxzReryNNsrGd1+Wkxp6Le/M+Pr0rb5p6GRVr5LBH+aAhn7iXV40LrrhCm/O2lvKCrJbIdicbfNj
eGLp2r8e7mShb7FVjIeQNn+JZfPLJR66hNPi67NZ3I+3vfdtnSyCM16fhrx05LKphE52PUrOki1Y
ZBP5cbLFvwPqWTrt/cH+faMn62E2yWKFoR5SIc6+wlLlH9oLOrGA6TQ9n41snXvG5ftvjonS4LeV
kP35jCzAB2nTbqbSZhG+E92lwDv/Eq6n9Zmhc+4pTyanVQiDbixDZ3nK2UX+cqw3izsGD7nRz+QB
P10I3w6ak4UwUMzcxBfs16AR7NDBDGlZfhY0Cw5M/wvs/Pt3eLK5FJJWa8LS3nI+mC4ibi+qu2Tr
/gZQ8NOjz5uHOw3XB+NfA6Z3kw2BVy9YL4j55PbP0fKfL+P/CV6Lq1/DsPnXf/H3l6Kc6igI25O/
/usYvdRFU/xo/2v5sX//s/c/9K/L8jW/bevX1/b4VJ7+y3c/yO//s333qX169xcvbzGFu+5e6+nm
tenS9mcjfNLlX/7db/7H68/fcjeVr//846Xo8nb5bUFU5H/8+a3t93/+obOO/OfbX//n9y6eMn7M
LXD8jl6eTn/i9alp//mHoEv/kDHtFw2uBtLCrWXRGl7/+1sEURGnklFZbgxLXURe1G34zz8k7R86
NGuR1A7eOtTV/PEfTdH9+Z3ll3H4F5d0r2Iaf/z3R3v3jv56Z/+R4zmJNr9t+L3v5xqhQBDsqH7Z
eom2gkg9OeLrU29OpCArN7oPbpbwZ7TGgXp2YGJxmbY2b3rmz+bfNfd+3/3VHJRmiaPHck063fy6
ISMUEhP8HK6HneDvjI6bWeL1G0R10nUk2xiUYXqsQWb+G6jb9/vDx9ZP1mysj3B5w1qchWURbyOO
Peb7ZeoFl2fXzk861qLgheO4AhPvA9NDVSR/zpDhw06cnJnszrzRr/AuPCzFG/rN7/t1Wff/2hd+
PhiGRSgGde70xgfZCDA8a4gImbsRdrkTuUdjAF9w/ftG3u/oHxs56T2xDpo4n2ikqF5gKzjkl+3f
t0Cc9JMHobCLWBlxasLjJ0t/rIqCPJm8oT5Id7JobatKwdM82XQsxTXOjEqI4cGUEL9VbLDfjJcv
0vxQkSZMAbIPN76Uu9jdOYLxPQljry9iTw1fZfEqr2s71Rcar++UAs7KfbdrpPZFUYOvnVo94nnJ
lWLXSXsZSWJVkvCT/B9j13pV0141cnYwauuLXqLYG6NbdYkH8XUaxXYqj24cFsdyfA7zp1j53rbd
rjWmK2kccfqVrvxoWEVptlXL0ZaCfazNl0VtrsK4xCmPyoXySZeOWnmdUPAcC3ealrlp803b4oaH
O6AkP886l2NVcjUAA5ZhA3UQ9G+zlF9gh7Tr5HobScqqNYtHpaNkZ+S3BIkdGY9ar26l8EJTX436
cuoOSXETNKmTBmSJRw0igIhBRnycg5Rk6zqZofCpHCbi7131qiqznZiSXeIC7mcyfkLfNCp9g/rW
aOGe8tia5BhCtany5zG2vD7BDgMDtVKqwVrci12wMuvMzXJqWgvdqUaMN6/CsHFE33D75i6cYzsT
ybAqiVvliTtNhheb0kMaSvedqL6IC86uDRwj8B8sIfE6SoIwH9P3ONZ7om9eSrHo5MgZVaV3AlQM
ZXmrNoTNgmMc36V40TpZk60nLbwJomSNl6M7jTSpgybJdEwBJ48qD5yCUxcnY7tqd00auEIe2YIg
XRtCDrdCuoj7gIF1X2JZGIAhSigUMiNpDSPEHQ3F9gtlFVC3pMYPE37i6oDZ1dQ4Mx4WWbSvu103
XeURTqv9ALgIT7kfMYUjs4AzUwJlI7FsigW8AhddP1XWkfWcDHdR7bU48kapuJ1o0qD8r5Xx5e1x
1551J5lbdy7QoDWB006UKo1XeX7ZRDBt90Ai0MR/neTGrjFCDc3IDgfEfrHES/0iRF+j+cpXbqe4
PFIA5dblYCc93viV75ZZtYr5PF0Mqsv8mmjfzRBSQGo5hawd5UBZqTNXlUm4FDARjM1n2M+OhDNB
L36XkMM1oXwzBQARqOkwyL0YhPBxxWN+XsP8BXJRTMJOGq6qoPD0SdsZySEz9S/GxIvTs20yQeVZ
ek1oHC1/zIt+VVSZbZq3RjxvUhz1eRG5mntWtW8VwxXT57Zs7tKMcjE6VqboqKlfUvkmVQCXaHeF
9SNplFWkdEz6b2l602ADps03Fut9FeDBSo4/SVZNWlzXylUL888fvpUTCWLJ2mgl1sMGRG1KMec2
X5Fp8Tqs+8sgY7wMbhwjyytuFWOdZS+N2eOl1+LUuTgd74v5Wi4utOYB9JWs3I14vAfCQ63zP0Pk
TEO4kdXSFeUfRpSvuoyP187rrO42ihBcVxA3x/yY4AfYx/WdLCUbTC4yx6SScRK+T0SIhbrEBRLH
/Oy1aS5bZqQi7vTm29S8TgkFOUntdWO8wiHTVpmkZe7bWGjbKbWrhYzfPPXA0yTi1klFsLyd00us
Hm1JSz2prXZdmHhxKR1E31/XqfwaKNKuUvHgx1daIewdaUwirA6TIfCaKHaEHvBwyyATHqvpWBMc
t8Z7YRzXgXIhNvd9f28apYOjq6OP5MKmmZ4a3W7AlTHH6PMpaL/M+ZWP4EKIbmQ1tv3ghxnjww4S
IbQedBHITI7VTbiPxptQ6by5fZimyculHIiQbOcYasaSfxR7fGWr+86K1jIWlYV4NZeboLwjAwcB
QcaXVbJzDZdG32v60iGj7KXzsNVHeV3j1RYcuZAzAAy7Cn7orGUjTAw22h0sGrsPZ3sQtjGDMxce
5hmj5cZpmb3NUHriLLnyYtEOuqNI+s3Q146EmWw2iLY/PzR97AxdzK5x08xrMflW4Dsb1b3TLzVW
c6BRcg6yw6Ago8KOGkNthCexdoxwWg2wte4lG6NNW8bvdhj8i6iavMRkKWjTdVjKGx9XHBXL/EyY
PYmOrvNtwxgQhNRO63qjkxj0R2MnD6abSbdKz46J1XIwHsGQOrN5J/BJkkF0xjzGe/lVHTdhcj1O
D511H9H0OLzIwbT3KZ3CXt+LcxY2hWoHM0Ytptn5dCuy++nVdsiuQkW181JY4S/omvWlVlm7MQdR
U1gboczcRBU9qcTGjQE2pLPN8LMT5mzPphaySuT1jeI/WzUVbgh/ZFliGX9JwsD2KwJ940MyHFo8
72WxvrbaB6v63k9E/xpjo1cSb7dd12L6oNOSk08ss7LpscNksScIOIZqgx+utVoGDJpeT0AVekNe
YfXDG1PtYcKrzLpPsQeesAQNKAcoSqxv+9apw2onhtS25ZxIW13ayFm3S+RoR3HcalKsVVWEbr30
n4ZHQaqseKGFnYrhJsbexjeltT5kP6gY98K+vdPKzIurbJ3GIkbQ6V2CoEnJH/TaeKkm6UHuLWoz
850Wh2vROOZJdznIOWytwVgzojw9kulJ/6KMJtbBwutjJnL9tRrR3CeHuJt2rNw8jb8NBLa12qr3
vXobG0wm9XlBwMwa9O78ubZIqepfJm30pKTyIknaihHHYOteMMNNV1uonobRDg3pSxyZXmYOa3Gs
vlgRdr9m8COK2XGDHCPufLisVG0jtpIrJmNpN+3Ep00ke8i+B2HqxUq67euANUVx4m4xRcyF4xhA
/9LLr6NSL1vPXNrKyNGtK9VDq4Ubkdsaw7e+Vnv1rhc4nch3I+V6nRBeU6z7tetjzKgrZMH5vBHF
8itHll0tGw4ICLu1cFjheCUzTlNDcdogTNwMF3qqJn2Hft4PiXU3K8SNWxFj3Sy4gOajdrxgKErX
/kyocy6bL8pgXqrStE3a7MgbOvQanoOTkYQusujbaDZee6m9JIB4LQzFRQZ4to6p55PUVww2b9rZ
tE1tLw/tLmgFou+Row/Wt1arb/O0vdZmSvmD0W0TddOK8aWMaWrZv/htac9+SMBeuWnl+MHqVMWW
53L7+/P1xxM83us4lyzoY/ljVBlrfiuylBgjqAzQRlvZ2Tk290nofLkkvG/iJJrSM7CqskoWWWJ6
pV0uF5/wSvXSW9/F/PNx9sAoHMWVTPSIQPO5yNHH6yUYWtlCPs9/iGxO4mM5t+w4NHDwosLHAQ5E
DSQm4/tohzZyP+9GL938LeroElh8f/963+5JoExQe4A5Gu1yr9gKtuxJm3GDafyCr78+L+Q7yYv8
6uW3z3lyTQINSHDApL1+Nbr9tlpnR/mq33XuUlSqX+jkjM+FzJXPBo+GoE8lwMoN84PBatha2G1j
rrVE5ZJ9SOyveO4fSwoKzW16ydK7V0S7uPhVzQIgBIzHikACNZPQqFccW65aR3DVG6bTOUb0SZzr
zw7568OdlmbUSQm3UOfDcXIutyQR9uFz9zi4KLfPWhZ82hHE8KgyInv+QWlY1T7gMBmvKtFnY/ra
1F9/P0s/ickwmkgekvsBYIm28H3Y1RwnU8ihwICAHzzVKW/DFWU0+FRVl+fV/Cf5iD+77q/WfhZ1
vgnyAiGbhV7B82tBgUYbClCrb9QbHjF2KuxFhjDeYxDsDM9QZMezYtFPZ+yb1k/iT8BxekqxeNaA
+4I7RhRDUcXPIcaZqXg0vkkO13ZU4tDPzsWiPkZolm4mZoI+nDd5mgoJikoR5piK935l7uZtjNi/
WyVXi6HU+cIa+Vxry/ffdPM8ZhwOK1obnCl0ih9SgKgqwkSrfAh/aNfs0064Cy+EawIOd78KA89N
4U8H7psHPkmPBPOkpmLKRzCB3VBKZI6Ze2bofoywAQInkqljbQgN/FQFYYkt+lz8c37WrWa7xWAN
GIg9/B2i9bKVnC66FnUopLwJJH2o1zMnMHg+QBTasmzdMa+VlXbQHgJv0TolW/OR0ykvc21cnavr
/FkK+LFpArQS1r74QZz0JKgJbVBzFZ88r/kBdgnEj4tl1QbszR3b3qpbF2t/1XrZlXqo78M9NAFu
K9fxt3OSuU8XPosII/ATPMupA3o/rLKoEKwMTpkrf0NxsB2O9UN8n18EDpijcy/3kyGMfpy+5gCN
J+FpW5VVgR/xw1+ZEu5DFWXxGe/XWHPj+LdB2P9PKPxhMTP/3wmF9WudPeXT23zC8gO/8gkkBkSU
b+gCoPGgSOOk8SuboP0DORxpATZBkdIMShr+nUzQ+BkdkghCQFlmpGhsKH9mE1TjHzL5IQLx6JMw
p2ak/w+yCfJyzvlrXpCpEJn1koqijPg+Ykc+w7tFzvCzUmlnvNvUdmX5qczOhdDCFggLuRR1WGgp
4sZNu6k8zlY3r+MUWNCc5PlVIIlbJVNWVSxD+rVS/ahUfrRRJXjfEpxVGwme7P38K1Y9ybqrh+8J
RjqXc0VApR301hNmZfum469+ffK3+Qrl/ZD/+UAkYTATXcTaaN5PVm0cABNMWcPIyUvjSZhVf28t
f2il5ZpW92jKqLZnLgd7yrwb12p9mLxBMRz8OSE0ZsS9Z6bRJmqtQ9wE/Z1YFBNXh+bQhsQpptSH
qStpkdvOvUFIKTQPSlCbB1JD5qF6ycpNBStqJenBcGSmV44vZ+uwz89JMJT3S+nymBiGyFTja6rI
QDk9PhnYpuaVLBfOXG8kNYhusQWAvCzeJ2lSfdXjnGRJNVR20TVfJp0aMX2iwFaDXCKYmQS7F0Rd
Ys4AlHNLPCAuJPqkyCFx2rHwLKRsuL1qjR23+o3Y1IZHWkzd4vrUrgDW6aVVPBq93tk+dE5PsgLl
S9ZPBij44kFOuJaJ+qxeyLUhAE9rsKSpJG0/6m1zxk7I+Pi22bYwdqRmjNJX0/igROlata+LwrFK
+G/cY4TaG4vse00gZx1FbQ+1DAho0Aj7CCjcWqsmoknL5+18Iuxtnx4UyN/Hdgw3UmmR3FXF8Dbo
ssMS8zdLWQLMKYxX8JRqVy/11LchxWbb1J8ZU75vOVWFQYfpC64YieFzqa1zdavLfnCJPFTYQH0C
yj3VQAYK8RV8rvS1jfXOVco+3wxj4Gp6nl80FzH7s9PD+CXwJ8SbzlBGD0pVv2/SfF8OdbIRw1xz
1U7V9yO1craWgs9reh20YAM+7udfxxwkV+mn2kUY5ebeHCBIpnNHYKwUtomC6ikSCbvLra9sWZUu
hCmaHdg5AvkZNTloCcCvn39EcGR+Py3lj+OV+6u6ODHhPMW2d/KiWrUpm1KPCwywW7ivipgc0jKl
+ahPN6awgcFkBHYWy8daN4htAnzdgy1r7YQb9iacxqdsEg0CRUVxUU1LqqKfxBvRr5Rj3+hHIUbj
ZS5jIMIQ2gnSItrmchd5k1kVthk10t5IlHllpGbqnnm09yeoZSoqTG9VtnCFVoEGnKw45VAOcy80
sZOKSg0hJiihJenZxRAZ/vrnyDfG2liPqkFUyvQn0w0yYPNSSLxSaNrSKUsfz0Iob5ZXIKocZdYM
jmqP2RT6F+KgKYdRbtKDJUzntEWffHRy3JRc4sGHavTnKvPmiNuLRVohT4md0kJhW40QssDz3A9F
odj5YO7LFrg5kJ3INqcy2ONP5pRZeM67/ORw9rMHDfY5MoiqKCkoMd9vQs04jG0nxtS31JW1btOe
xWhKIagP6pe4DZDNWmTzwuWrScwrGEccwWHd8MqNW0u7DoXe2hWcgHY/vxq10P/1VaAbqMwxoLB7
oasPUh2Rp9R5P10zEMRHXOD8zwcDyjidQQE3YiEfnDxKrpMgKSUuJgK49HZMAG0rN00aSbuff+mW
Sf3zq7ko6g3aDBSty+r41x/zzJqB2I3qxigyMQNhy0zrwBPIF+UqJYd5k1z9/mOfHEp/vgFmPNs/
h0U+t7ZM3zcDoexa2IoJiQujV1ygmQ0aQqp9+sUiMeC+56ZB/D2rJWub+YK61tUfIoTYMx/iVOnG
ROKQJC8LOWNAPV3Mx8XoOVWqzBlLX1vNVfCimQnh+hwwHuu8eLACuQKcuUTJq+jKCKuzhSYflynq
5Ckr5ajGKoUP3/t+6KcIDTjQO+DxqbYHfwm1jJTTMYJ2Re7M35tF86zHCiBkSwj2UVPZvTJcq1Wu
2GNU3o55OB51zXfkKuj3IozFyc4sKij/x13FVWZB5xjIyonxnFzCSaMgLSjH1AmFjhEuKMaxluR5
JzfLGOmqQ2UQnlbbTj2E2W1dSOcKcU/ChsuIMdh1KftFEYld28+iuTcjJjHFoGj9qXDMeIcBBbkd
0RrEi7AxRJLc7dGawn6rdemu65sGNql4J9W58kWSpv2c1unO6CXyJFnQr1j9AtiNyi6JRmPbtlhE
R1FondmBODGfHHSxPiBCw1JHwRcq/Pdvdp5ENRzZF36dFNpKjAj2y8GhVqqOZ7AeB+iGpK2Li7Tu
f/z+db0PmfzqK6YWZ0AWOLyMls/2pq/0zCezp3aFM0SdtUbxKET2TPrQaZQuu+MjM4rE5JxK/4M1
yU/JKM446IQ4ImLj+r7Z1pdGREbB0qygOM1TDvVtFZSR4eIs09kF3oiHOs+oLp4sL+0UHLpVHV4m
OWLMbStHIR2/S7RodsdG2Sz3kdtm35OoOrMN/ax+e38JWYwpKNihDIO99LSaps3xwhhL+iekWON5
KGM7CGu7kjv9S6xAcS6QBCQjCMVYaDtnUMDSwalbd30VI9usC82RM61dpdH8XOpVchw7+KBd0qC3
BCp/K87jbI/huZjCJ28VLjeReVZOlC+nc7DCmUrPfahvSiamqyDqSa1F6RG3IBL1chZu5pQ83u9H
0setEkQ5d0kOG6xTVB8tH+rNUOpIrsczXWgnlcQqJX3tqg51hzxeW2GAzaVhOBmeLNTEm+TZg8RV
o2znm6AuSQSQiDLTK7IYt1MTPFtJA3a9DTHH8R+VBIkJ2tH1kv+oodLaiR+KtqBpZ+YhBUsfDu14
xENs47RENQyD9GQ6xLye1qpDk1wqB6bJVK/rMSnXZiSsIJOz0Zmh7/hhuEYaIB97AamJKsQ3PUTj
oHGDuZLdVvVEJcs9VZtTVxeahGSMFXh9GSLUmPxDGGoQ1KVsXkV5Sm03SGmQWMjIzD5fSUF9Pc9c
Y7XeWgEVtY4cKLe9lKfUmQiv5OyxlaVKTRdUZy6SfWK1N7msmTeNCr6VUItdmxruYNsiFnaJFGnb
xg87u53kFrag3zpzf18LmVflc7vvNJl0ldiEa65stiLEF5kfNXupe+zxLUDupOLc21sE3DFqcCpl
QY23s53iu9FYw5e8VuGnluFrUyqrolnS4hw2qZkzKq8Vuh865M21EeeXKRz0xkIiYwn7oRQOefXF
9Jvm9po7TOkVQ5lDF45aZ2hSnXAiOcBxzraKjNrH5GbuptZTIBLNZZ+F3029zE70k02oDopb5AL5
1UF/lKNU8JqW0RcbXibF+Tal2ToJxr06S1ejoJa32OsdB0WJrw0f2GGgKCj25eZBEfvA6SaYiUkt
rMIxg7sTXRWxITsQqQpb8ivNFlT4341U7voiG8lBXjf60DmlpKIVq/1u7ecSlVqy2IGV7QU7KMuO
y2fGdanFuNYaH+Jseh5DaIiYw/hIg+KBV8sqazzVE3LdMZW9MdFyd+pngN4oh9JRU1bNbraSai/L
wgWUaRnhDp4SCvDeKQeSPuXCS4Ks32+L8TKQ0uloFsS4q+m5yYGRC9LghGlq2EYX252Orpxrjd1m
SQRkU0BLkT+1PieWSZgXzQ5kPdkPtw31Pp0p6raZcCTlMESwhf3cburG3JXddq5FFUxjzrgO0VLA
qnOM+jEJlXHVCNZ3pFXZ5Vi2qOsyLK0Y/50bm3npdPKuDqRd5yemHVrKq5WaN9lkIS9I8n23N9uk
sIdkui7qXjoGFr+gzcdruSUNHvTVc1hqtjb6w24WX3Vtyt1IRiSVJiEW9CNDPEvVhyrINbvu/NBR
IZvLjL3toOEXnLnjmGJ/mGs4xcxgKTNFW25pC84XAIna63aocIfFBOUliOl7i5lsy2naOzlV03Ys
WslKord3kUYuuAtqT+34NVHakYccEQAGY/6STdXGCuIW1VpGkUvX7UqZWb7YmK+wop5tIe3ntd/O
qlPlDerNOlG9ts2GTdRdD3W0bxrWE2uSMq/zNDRQG8SC62qW5nVpJLddNoseVYGwnLfZovsRkhJi
7pht62SEjCib/SYaEfeJ5VC4aahEXjBYKM8ASS/uu2SVh++ZgXwLgC0SQ0/i1mtPs4HajpE2yuF9
2vmmbehF7RJhyXYs9pObihj7ZLDKAY83nVP3UHx1NEWTJd4quahxQBEkZ5YoL8rCVFoL2XAXqiSh
wYLW+ndihZJjmeJdxYrkpBoaxCRL9I0J512IwHH3KW/GL+rbhAVmHSeGuDXnr6I06islzp91Hk0u
1cCDbDO6WYt2EKaMY6qN7xHmuQvzKdyDS3T1CCFTU0uJ509bpQj9A2ynFValOTRqBXSqiFgRWVDp
RSrU5kz0Q0Cw7XeLq3eZZYHb5AuzN7+qrWQHYPpOLrZRGHzNFH+w894oGGaAXHMR61sBGj2azTBS
UzfmrufF1iJ6rlHrtWp676ObicNSeawVvhAYuJnVH5BnR5uiaF/aZaUomJ5z0G6TEVsTYRwSl1OI
5kVT+TSV4COicugOaqt/05ouA/47fwvDH2GcVE6SRJNTNXpGR1LeODXCVVYPpl2JVe5UViwA9ha+
mla1MYtSvQJ7WzlxygZCnnc61KG8LeU53nGrHe1Wizv2heimkcSDn8NE12vtsY0n45L3yzo4Q4IJ
CUsaWvIoDrmEd/vXtG306zItkEmFkbUSCtWux0ixse6N3KEXH2Z5MlDRpVyVe8xNNaG3Ec0JeugD
OibQMAvA41v0QqaYfkMPP61MwplVeBnecRp9xRGouR4b7dD69abRImllIHHy5A69UVHPDKe0DdFd
FplTLEJcFMAasTwLcWVhUGYxBzK6JBWlW4uSqlHTh167VqxxnWli5qqpul3KerZ10TE3SlyGrRCk
KF6NTq0lt2OR6o5RRRA8/ET2sCN/CReBCTXVJGKMb5qQI6FresJjh6ybqfGQZVyEC9icQXwpavml
qicy4bD0O7pe5ZrAFtE0uMbTFD2Vy9CoOtlmR0dd2Yna1zBQUBDKWKRK3aGL43oF9/6CrXJbQ4st
WzVwtCF4BC0Su2mhDF6uhpeamh8zfdAOlmE+cV3R3K5DJlGNwy6tG/3QaOIFy1R20ww+h1U+V13m
jiTXhzITHkLTv+OWuS2JifPPjBU5KUQkFgb2IwWmEd4FtTqgSxsEV1FG7DEjzrxFr27ysoy2hMqO
UqplK93IczcR9EPS+ZSm1gQP58JYK4H4ktcZvDzOa6MStkgZDRjMRfzQTpWA5ov/n7XiSSrES6x/
RiRNDXDsAEFh/pSrU79tCwGDu2pGxw/7t2zdOC+9pGkGz5e6epVlkukhIY1dqhtWkjE2l0FYhAzz
SV6rldB7iMJfEBeithst2ckmw9jIxEiZyPIXDS/mjcpUOsALt2zQ6o4vTvKm6IonWfiRtv2i9m3Y
mKZe8QZQJO5Ypw1BT/OGA+pxlnz21bZ11HGGJLd8yrTTsmsBM25FOZSRrHxlx8OfqI85RlS9Oxjo
EFWdSwxHQXchw9ldzs8S4vJKZdgFqZCtuH0Y+7vh/5J0XsttK0sU/SJUIYdXgJmSKFFZLyhb0kGe
ATBIg6+/i74PhyXax7ZEAD3du3coG3hVk3zGB72PzXAMWXAEwKvdLSj5JNv6QzjWc1VBIZVyn2U7
2pFsdQ795B89u/wtXPvg1cafTJG17WW73EFkpSlvOrQ2DQFmTZ2FiUfVjm3vsSCoYMh7jzOg8TYd
+Og2zyjzZnX20aEkUykpd1gAZUF6xTwIf1EIe9ofDt3CHaxFlD/aXfUiyls2rSWmrfDm/aBCyL/0
JFCpZDJatj7YvdvT9WbfA3apG6dsDlnWXQQL5FiH6R192leJkcbWV+29k82fUz9agCr1Meu7cQPz
/qHpvSxZJq6pGuadWfj0ncOm6db30dWHuYXTby3Df6O7/r3xdmhRjbM3w2qc/6RNVe2Xaq62hC5t
Ocb87ejMj8Iw3DujzbdLG1yizmx40vLnfjQPYVsnfgmtFR8FIza6yHlnSnyxtRFX4+KcW8fPNtr0
9/O6LYP6s4lyuivhiNiYy3sHKmhjBuN9oNJP7/ZI1Lb1QDEV+6ow1rj1Mpu5aHicRrK0Ve9fRZSF
1yqUr25hd0e8dRLC/h7ncsVKxAs3fR9CNW5X+qS462m057Y4UGSNrawcfbVsoApdmPNGy8cmVNGx
tB1mJ9dDE+PSfcp8X1oOBi/O8EwGW6IKQx2y2rNZrcFQdUrjs6oW8yKtgz82Jl3mWt/5vQ+vkmLS
AL8lpdn8NzKvL3XD00HIevdQKlLJc2/SMSO0fLaU2Muh3fWPoJ1obwoi1MmH2s38t5iw9wNjfZld
HPwt4+KUWLFZ/bkbxmPqdEQgzA39HWXeUsN/WZf4ZvmrqNamehCVx1hDP2iP8MD6Bu6xeVdZ84Gp
5NEl263tXrwS2r3vznGtir2AEOqX+jw31hfbqFuH9gct1RhXb84UPOmK3mcSR9sGzhmHlg7eMa66
yO+Rw8Sh2dcb7bdrIq31oYVUs4/EhC6yqo6p8J/odIqnjr5qNIV1UunwzlBSTZIkS0Yp+P3k7y5z
epqcaD1PjXUSEdRRP6puDb3cE6P0ReKBw32kg13lyAQM+GXGzsyrna1T+83GUeg2lJjP5FlxV6Uh
woJ0deLbdyqJ+zhGPNO4gW7msTKT0Ev5flP5XvQp/r/2NbetO1HuTVE81q6NhoK1khzMH+LqnqSy
sk0VhhAprDU7CMvajOzKOKM/WbZi7jLKNJ68/HVG0uQXRN1kbboZu4B4NvfXrLy/prn08IghEVsl
cV4kgJByL+6ZfLCaZKl/E9M9NV5xV5rFtF3dUMVKvNdV+sqTAfvVNz+LIPzrjt6msu0Pl0+2oRPL
b1z9KoXdnKUPNwPErVk8qn+xKo085BCY9r5Osuyd2VL33de46s+ibZ+GAerACHctHNzuVIUYlzIY
FTjRNfFarG915L43lX3ftQGcCbvH+rXzsq3rnIK+s+51GnTx6lpHy2QAbok+RUXCd2kpxWl5KYqA
w682ctaKRb9fOxipvWhRFthjTKNgngw7taH5W6AVxhsiitbbFWufHcfJfEmFe5LWHCV+hkukaef/
iSLVG0Oub9rGyzhsyj2sl2vroCyxkAOEeXvXMN2dOHN3rk3Iii0qJnQj8zeCps8n+8GcogicsP7T
KePTWtNy2wzub2k428bh3qHOkTv/XkU5edB8rpzXDzroaHzHmvUgGZZdyihgoMOpFwlZ1jBAQKG6
N86zHdjqwAj+7FTlcWwamfg5Bjijw6UJsmJJzBqnJrHS6DTKPOZFcdVq+FNM9xzd/jST1gz7/tjK
5csuLWCgsiS7RUYn0Rt3VS82q5F/GUbTHXLbR03lpAYD3zCy8eiP0vWvGEszxtHqtwdYVuGWqZMP
r5oPQXaGKcI2Kst3Ug9BssKlSWpRXPEgxCLIDp41y9SDXwC766CmSqqiSjyKTKOrIk5xMHp33T7f
N12d7W5QzNZPiafz6vU+HN026XR1i892TCYlb+Xvj52xCPe6bJpN3lU8eOn0VPn2fLCrigAMgfFG
bq+cReFaxdpjpq1FSilKb9tqY3p0p0Pu5eZmaYr1nB6LwFUnZ0rZEUzbwOF4zOFW3fyojmpyTwbw
MovS4quzh9+0p1tyU/Myzi63af7ek3nCT+STYhnyErmp2Hh18CvhXBvXFVR336Z42nWgGmPowXR2
ilum7wSNGe/AcEbJs9TjUyWnUy79cd8N8jjrcVN5WtIqWTU6lqZPqpbbyBCZj7Ohkx7GVf5XW/1y
yn1/k4WMC1rlwXbJ3U+3ZP25WnzOdfrWAcEnwchJM+MISTD4vWtxo/iZKzb0cFCTfTeGGT3uQjEE
p1SrXdDMEUnl8301qu9lhtTdlj5ThDXzudv+vivUo5suqF0Cawc7GgGaYb8X6Av2Rls6qD4MvfV/
wh4qeDe7mLBUDgksU0mcTGPstBHkd+zSPoylx8TJLTDF9LJr2LnhS9eKTeqxTWr6vxpyUiwKDCrS
smi2SolNNAUcbsvCONPbRVwZx+6GIYlhvs+bBjwjHKvYA2WZEd055XSHaG83ucZVCXPTUdlP9eyC
S9zGzqj/iTLAvjFIvxwn30+1rZh3/R+hWNbPgh9rLBHqlNlbveCAipU2xWzhoGqCytyqZfwy0pFC
ROKSr/frYlAG0rd8He5HWe/DKTizxPlLT5MlRVu9tQI9U1NzdUYuoZO/hxYrudzr7uYvNqmMv56Q
e+x6t21f5XHuW5Dbu5bkZ4pUEEmMZoPwWIbtXzADcogEOErQLBt4JhyiBgrNrkc813dhmjgeH0g6
jzty1GOubUi/R1HUNjqhVAKTs+xn0GtH8h9W6DR19arWZutgRnLnteKou9vs0AOR2kW7sxoDS+YZ
UrXvIQwh9iauVmXvOmaOyCQo2qJg5UtrbMmip/FNIcaTBdw4oH+1ZzQHUzs9+iQZTykqpjXj3odC
3W1WJFOmY2wDYT3XkZWdCtsXrA3HPoH0zTpvWt/mIP9v8N138JH94NlfkT2PDIU+Br8Tj89kYagI
DYrzpPmps2kf+gB3wayhLne5AH0EDrVzBOHuLzW1A0rkosHWsS8mE2utzSjGOYSRB1HRLJ+EYFHJ
7RFFJgrCdXRpHL2rXfCT5EodRTrtu9y9FiL9NfQs474WqM3sbNcbI0omezgJHdLoZHQ5JrhF7TR1
3DcLhIo+yLb5ANp1ux6dO7IgDPztsozX2eryfWR1L45RiBOjXnaedL3tW++Gpg+w593xPBWi3ABh
V2jxHCCIwrj4y31hB4BIdYPiJC228yhwXR4QCXmILHezxvnVcLgxh1kdpQE8OatmiCH+VkZ0XcS6
6bS8Gki3jkvx2ZMDfpcJtfXxKbGXJqVAzDmVRJ+ayniPqne/exmR70316j4FFs5sIP2r9OSxmZd3
mC0Y6vVaHmVnbPrFORZOza9k/QczZZn4Uy7ZFPSvXe/ExZzTrefD/Zoafx2ViZiUbERfJtTkuezj
UqUyLrKg34lFHhB5yFghWvHY4xKX/NoxjbXerE6BnBrKAkpEdDQM0yb4SWcn0fQeEZp56kvQwkxu
2gDkrxzNY3PTjgRRuq9Nv+XgZZEfpuU965gqkTnPVB3YD0M7vDt9/mN7OBL6juFxdzj+sai9jbfM
xZ2jRz4VGLyNepapT/I0xJ5yfXU8eR/ZNZc/ddYHpJvY0sol382ztQuV+6ACa9k6TbqC1hG16gWs
6qXffgut80MYk9adelAq/NqLkdJOHQlgZjfEdeeKu3Gh1TPBdYWF1Kz2WBaIqdjV5qr21jTe+fbn
4nZmoq11iAUXaFeL9TKIGyIZGd8DvULXQMhbG4n38FjPiFFuDVMnoriOas7ibvow79M65eDNWKM0
yK5zM+JWaZcxoZc5G311GdYa9vJMIWIoZ7MdmbGDlDtmLL0aFVCP19VbqgujdyOQABTsRivFY06n
EOd5vcS1O72CZaHC6z29N00riKe1+TZy/qlODE+Gy/pN2qiyZVOr2EdQluATtAKU2Rp4nfs3xLto
7/tls3WVFSXFXzx5fyRXIOksreMuBKklPjuKXW852uu8l/P6EkgDOGgajm5qe3E9cVfYWZptVrtk
hGMuGIa03Evzj50KnJAiK+VxKs/AmPRIggO4tXAz14JthAPeurTTNWv1zsQMlNjsJdxqidYOeLxn
BQXz21XorGvQxGBe633pD3liwHWDeaLugS3wHTHnv0akCODJ15Njc0/pwO2SRbrGFj3CD4MV1dp1
7vu6NPZltPywpm6edYacO+esUi0xr7B/SOyuPPvNB/Wd7GQmpTLJqnTZguaGR22117Eb+H/q+tRH
/rM3BN8cIiAJU67PgZ39RHP/OsGfPxa2cYISF4OlNWyVfokFAJaU725IX5ynb6ovf5RhfDl6VomR
pnLnq7NeghHXc3X7IKH7uIO37vIQHgjnXEdpZvRuBcCf9BDiphZAV6Zp4dodemuiAjNB2KSJcm9y
mzNersliL/4W5sMf0TEl2Nn94nPHzWORpIV0XxyNWWigm4fRgv8StgkH+tVnFkla7lTEd2s57fK8
ik5Utb1R5P9lc36tu9sOXTAGhqltsfFQv71h3as063az4bwWaMK71bxrBReotrs5CeH/pPn6U+uH
oG867vSRo6+xpjgzm23mt+88SPQD9W92G9gWu6MvyDj4cvh2OKbfyCi72msHJIisLPpI+xurd1+H
ZaTLFFQkjuphSpHjid9VlUOSjv6PBo1I2/IGhjr361g9tk7f7pzc2Is1hEhSAjr2DnDfIL27dll2
ODVEd+4koo3V8a2L5X0aOhaIQ54l9ggxquFRSZxR7cwp2PZ6+KmN9q1J20MVldmLv2Qn52KSdx39
BF3Lz5G+AO08s/CXu3S2rimOYWNKZUY0HoM2njT3rcf1KjUKoFKYNkJnFMDLVxBIJ/EtA2ViRLzm
tI1qj+98+SNYFFs9XrIRKj92zvvC0t+uHpiHwe7b0H0bbO/BTlf/xCLjmPI0JKWE4VeVhyUos7ui
b1Ssb61qv/Ih+8i7p0Zdqnz+L3QoUtKwiCGbh6tHapaBCropp/eh5/n2oaTOef6ShyMPB6+JsIZw
s2oLkCZkZApKlRQrVbFZqmpDbUGZqeY+kU2fbSKFE6IP1Bnml8jvvISrWrKVmHeWWxux6eEt2JXh
c0vIfO5F8xY52piUVl1virSLkBMHJkl5ztXUg303c54R+cJHMAtz6zXqPd3bKv9SljHv3WKg/6um
eVcWuU5U2jx3i7NuXOCuZGbWs5YKYaPXvjlV0CSRj6ivlkYbd0aAuvKv3Uc0RS3FxtDwL+px2TMq
6rjomu7YlSzzofxwf/rjzosWa0vQLCNR3j8KW4nt4Jhp0vvNO4iru7eDDHDUC6qbvWCQpPKnBjM+
KEDjeGZAi+2WAPGBJYsxxhi09rtScusNxnQJfCPY6ADwsoH0zNhgcvsL+09AS7dxG0yS7Yh2heLW
AYZMH95MzZ8CwyM2pfzxV7YHHul/sWqbM1gQrWIfciAzHK8Z21LWckd/sM9tw56qvgVC2zMC62zs
zhjUI0arUNouUZhvrc6cEryxT1z0b63qI0xuGYuSUWgklOvm7+A5w9ar05LIRsDiYYZ6UYtHttFd
EjYe2yfl/jcTybCt644/5R9sGR3HZe63fQ5qVW60YpwdmWlj+4Q0VCR6woAhnWuWGNjauEYQt1Kx
wFF611XGKUsRKLMP2+i6PCE4Y/HrVBfKwaaKvAAF1trw2XFXKqgBwQgRw5UHhL62l0V7fKTeXTV8
e6DNgATRyorT+MgYS5owfBuN9BKKdIQDZe4aXJu28P/oqJCcbbsl85O6HdkXRbAdZDDc5Ry3hdHK
A3PluRAu1qXcKxEdfsJnuvptuSn0+L2wTRZgWLP+sQaqSG8zOCwLmj7BaNs7zm2XfW/X2RzPZt0k
3dp9yHV8S0vnHPbFf2Vkvwca9fZoyzc/6uZjJysrMTqxmRer2XSr9zynvUyCPGVqK4IElfXRnAxi
NG+30EgYdxrdL64nEts3Tzx0RTJMJY+LrNUuK9U7EPST09uXBWw8Nue31EVwm1KME7OHQNct9AlN
Gm2BQaN9qGa2hPKbwPQThAAe9SC4K2H3ADxh5hEOzzgx0Dpxiq9TFW0BPj7/mIjwNVPfPqyI8jRb
JMTaLF8KmT5pv/tTkBHLKkpMMaaHAeyjEZ68az+xuvNjSP7MTWJZ+KpyN3m+fni6YVSS4fckGMa9
bDouU/TTTQQhWeq9V6m1rQv3o6WKbO2BmpR26aVL8QZmjM6sp7ruw83EIF5akvEQNwH270X9TihA
ewrlfz2zf7J2L2azQtovxas5dVDpQ+/OtPwXKzI+oMmd2snGjsSjMAsFwI5NPe1nszxpqe7t3vQP
1QhUN9XLfcMtM3UvU013wo4X0niFWIGPM5HA6ZX7BMjln9KsKWKdqSy+iUZTG9VbhwNEFY6/g56h
MpTR1S5BzRyscaxxwginGTBj4Amfjea5tPtfjEbNDRuCbR+4+1wAOihldrumuklIgXvhux0i5ff7
bPF8AMmSI9rGZAKXhkBjGMKd6m/t+Y9X2c3WNOTZqi3MDCr6U6nLT1kNT1Mq5UZxrXZG6h5mGdaJ
0v9Gm2zjyFRTdtwkcHr3toqDNKD7Z8u8dlX95Yn+MCjxSuLqhqnDoRynZw1lOMHpO9+GBb1HL0F1
bjupeCS24tg201vATgCoqCGbXMyUQ8aBBcpiXIbTER1M8SJNc282GhqkeEoVKyfL6v74LUCiFBDU
PK9PvMLpt0JauKTb67ed/0ysOg4Va86scRMSxJ5Lf9q22JQEDYNAygRgWFd0q4fyprBXOK2c+oV1
YWjeTYx5nubUGI3ipxI2biYSbQqME8BBXT+u6qldmID84N4TzSM8OFg9NqNqr2NmAKKzsBzKTRxS
Bv+wmuxKNA2XSIuPslVMjOBWkVuDvwWB2NbOUXTB12gxn/XW+scjlTDtvwnxXeLWGkpCBPUd9Jhl
w9SZJVYJnl0b+jXrtbmrWBx2U3Q33tTy801t4hrNQ7UEZyeTz6Vinx8BOsRDWuGmhMjB9YtT4xaM
C61T7yRb2xJPaGbufenwrckJkwdVwezh32tFdnanbF+54Gue6t6mwu+3ucFxZuK5wwHhEXU8ZVNw
Uu1P4eqNpMNid+HhccIWUQSmTnLtHZexBmBozRA6Hd/zzeXCSzFysKg0m2KaYHKofl/BX9/JtH/y
3cXE4MPeGfDP+ZAvSvZAsyOonZJ/9FBabH2oY3WZv47+ZJw4g6tNjyrEAkibQL571Tj32uA580BG
2jqE0B6+2MU3ZgxXa5YExcmBWw7HkVwuzp7t8W+ep7i3+PPHILjWeG1tFfPkzhfln2vThLRqgXNt
tZH4qYPJlVAfkzm+rnMJDeINfqlsIoaICaGJsTPXGhmrEpgbt4zDY3pnp2BmDtujPnQPdaTpcRyi
JzsVxHmoEadHJhPn+NU4rYDNQoPSDcPfbIaOBC2M2/UnmICE+iFwH1bGnUKVd34+n2jEMQGzB2+b
18VbVZp/soi8M8+wfucKsbI32xgD41IxGC2OKCWEODcSFDGO01LrdBcs8kNb5a85wooJBjfOOgFH
se7/A+vxp/rameWpWuj/3JBzPDL9nQwhKayRAGBh+xkTMvM5BuLJtaadP5XFduxYH1Q1j6PnptvJ
el3DcON3znj223rvTTAqrCxiXWNDwRuZ1O1mrpEO2L9mqoePihxoTPNTVwGcus+Fpv4UMttM3vg2
lvUHNqr5hr3BS1utBhwkGNILMjjwGBBb2osco8y9V346ga53oV99BQuUkgJED4zhzQxblj4U740d
UDabntytUshEeFbP3wGsINnE02yRz9Pa9aF3im9PPP5K2Jtj2RFR4kGFG53yfXJq/ThuITMv53Sw
ljjKg3IzRd17v3o19UzUG8Nv4BNCJLAb50Y/cjYtY9TtEfmvLdoPq0IttJbjYzaB0gfVuq+66Xnp
ZmuzONO0gUeksNhRXEf1ZC7tTje3AmZU9SaU428aYRTiQ+g5qpAEioJowhwq2cbW+jNazbNZB3ch
38z9UjT2JiuDz9Gx2/3Y6hPmi3tr+Qml651hGf3tVnfci4igCXN1HrLGCbfzhFOKoejrp7652rqn
+9PfEToXMHUu3AQouYQOvfU07AJ6+IRMRDeZ27TfSD8akmVEAwvg/tfK8fGQWv+ZTd9PVuiVCbDa
jnNTJ6VNf4XOY2uUanrU05M0e7Kt0iCNkR98Y8H0hrFV4S8qcfwJMbqpoTDMA/gNe6lGwrEroQxI
C+rUiJPQbYMHEFeccTSq90hRoGF3Dp5nXNTSk+K2QPexOWuPWWT/NayhOikzXB+FL8zHycmfpGW9
4U2JzXU9i+fFW1/GxqtZgZkurM351KjeOFoRqsB8LvGe8xRIMAydrGTN0zTq1PUgtkvqXMZ8fq7M
cu+I1fg08+FJ1jmeM2u7cdaKTRcyn9TLu4e16u8K1NOsLKPPMPVzlG4ttDyGml1v0en1eC8VsFOb
zhuPNvgTuC7MYi8AIw29kc3UhIupKQQQeONfFtcJ4sJ6sgywURdfchbtnXqTXFj0dupuLfUDfOXq
Sclsx8L6TEaOe84jRdKBWdK/ru9GB2Rm5vrmpwZFK/XBZdNl/Q1oy5fSeM5ldTcNOf16CKobFs7J
9EpIPQE2PetsJLKAglF53rVeSuzSIDvrETR/0ll/xCyqhTS3NgnAjc/hPQFUuctlCfRXPVr3i41S
byzXdzVH3V3IKj+Zs/I4FPbfPlg3bZ/aBz80zrIDYXXK2knQ7vzxTPRhAcS2pJuz6wgo3Bvzlhsf
OqC461ZZJBTQ/OxW39NEge+C+kJcjksNLjGmsvWw6QF87UeYn+kWgPC4Ojha9ZeFlvhEsttw8toJ
c6gwvCA1uGGuBXnJHhgntnKypJLO6cUySnjgXYiZYJ1v5FqP92IZ7mF6w3dxm1gEeCHnWkK4F2jY
3IOqpnszFNVlXLuDNwdPw4jV0lw51cns+501rJfe6M1zofFFC0Dk6SvTU9MuwSYlkD1pu60D7AWg
gIkfbMfouUy/FmzPTs2h6XuMjLKXboiuDkdSLIcIfJW1Rz+uBxJ3YQto71E4zbm1h6MF/0qX+hK6
JFKkSu8Ro3XHyAA3GyrvHctzFkm+hHNn1NjmRre1A2dfE47bpi2cV8smoW0ORP5f1e5cf/wAtsQx
EknCeV5o1Sacn+aoyDZmiWLQhneCY5uRx2LoHvulsw+WUexEAJu0mDt4KbRWeBUx8eVgtC1hx+zL
ICZHXvq9rOtp1E3+KPOl4rHI/cOo9wGf7G/YW9ewd+MiXdXVYul7HZ0B/yvXdk7/3jqc8cnSQBX3
Ummc7cyE7C0zLnWFLLJtUvMRbwx135r5flat9TjeXv7/607w2AajPvdOiCzHnTyWzu14V8rykK1S
AA0v+TNGX/lzNBiILX272HdB4B3ooHIrDuxGPrSS0cfKdbTzbm+Dxcx2xgT6RwEy8NxjwlzCqLqn
bjsP/16GALAodDNgbxZBd+34KuaUtjfL1WUpCvx8Vqe9wkFviexMnCXMzkYarm9osP5IW6QP/97V
kPemtMme5sFMhpsspkrnCwe4+1CAlbyEc1tRt0d//+83yfUVxxKbQ+ESOrT03vPgr/J5dFlY8CZr
OZqbrnqoymIjEFReHSe1rmZbn10svx5MK6+PqSKbNG+UuxfwMyCrestj/9z0bENnPLvyIaCz1rn4
BAZ/meYu2IxtGu3ISnbAwV0M5yj/R8594O1/KnfoauVu9XQRi65dzuq20/z3Us2a7WbXesdS2ck/
KaI5u/2dvr38e/vvpRndezPA7owbCWywFInfeNEpGhDxxv9k211nsIYO0u921v2T/en7XvU0ElT0
hNtEtC9nBNc2bpLmhbippIXP/7G0LqZWZTee5rwqPgqTzjEcJngaKn/UdI5bfm618725PnsO+0L8
Wv/Owq0eOpQdr8rq/463d4Feo83iR1PirjNTc5C/NewVzpMMU+jkof8EX/v2O/9eOqXcc12P77Bz
f0xYbC96BKSxQt95IwNPbAZWf491O5NHqczXNFvrZAqh26EukjsXUOAGWrzJMINjhnw9WZap03G/
ndc1uggAhQvogXtxL4Elowsy9WHLECTAMkznjLrLOft576A5H7HFdICQPYCLwO5eCp3LByvo5YMa
y0REY3Ru+uOgMtiZOs93pP2o678XVcmTWFowarMerotKUfWExbZJBw8Nl+F+1mKPBl9/Ic83dgIR
5/9/uaK/C2CMeYb51Fu1/Uh0XBJGyyqSCUb0Zo14puBnDYnTudwwCDES7MX711BiYWlU3oB7aQ55
oYIus1YJ7PHsrhNN9RGlpxAl2dGUXf1WtqI/TghnrsZanJHnzwDbBguVYGmPtT/vusgrr0aQBrt8
dBZWhBgPSpaknAlQaeCEzkmVq3fLE9F/4LT9jIBpNhuOACuYzre2IEY8tAIT+fOl6vxfwAqXJGml
4tkSBkwCnjT6Le8Z8KR2rRHnz6a9yHbZ0T9bZwM6ECasty//vTiViwpb14ge8C3dL+m7kYf2M1N+
/movIfpmM71IaYldM8zTtg6R7c5z7xxdccnz+cft7OwcTsu4DdTQnFo5fJsmu55K0R2ir3fsOz2+
NJE/3jQqtPLB0O3sXuqTO3vlHa6P+yZwHxUn6mO1+M6ev08d3HEen2EGxgbuqbUbZff/Xiot8v9/
JeT8I01kB76yyKKsuuIv2ix4pdTWa+OU1mkaFkVz7mSP9c1cbkr/zPBnfsxIUEqBdZ59aIl73zKn
PVLQ8vCvDuMx3pwyVGMxTojuTqB63hpF9pD1k3fFZyF7hMH/u0BeeZjzAfu+KN8ZEPjOgaJCm9Hk
M08EezrVZm9o5rdimWC8SpOIoVtxII0NldPMRWT1ji1stvNMAHbUGf1T4PVVMi2ROqGTh19a9m+2
8CAxRTT0UhbFR2rmBZGm3bw3/Kn4CIrw06tls/OwVY69Vqtz1rTq7Ny+yrtil6IJeMwY99lVt59B
kA976PbuLgrgHhIKw2wdskcch9mEr+g0138vTuC+G7Bjz//eoSPicc7yTUnp+///gIph3YfGt0od
Nqmc2g9Gu5+HQF3ctFYXvzDCQ1q5v20nTkYjv5s2H1lbF8XrkC838f907Y1siW3+yJnUeQery3Kh
OwAYmlvT+Wu6bBSC2vrxMgj0oqggsXfu8uhW7fowaTYzZiS/vByzrahepm1Xuv/VdkQyxsRCMfEW
2B3pUNPpBj1Ovxb8xr5NQdhZ2u0U5ztYrvPQmpN5L24vdgVWFf97784i3yHRc/7H1Xktt82lWfSJ
UIUcbkmCmRKVww1Ksi3kfAKAp59FdU311Fy0yrLd/iWROOcLe6/9n0+jWjZb9po+ogwM35AWM1ba
DSQt72a6CrpHTGkFGpw+2RkO3W0zhCh2briKCSfGk40QehWSZ3j6xYGo2c5Pv39FEQh1zn1UKrwd
Wv+N2elbG9rjdxu2z611KlgCXHxHZk+O21t7JzCqdRQk/spBaBQvHlOd31MOzQR6imEbdeiYu+zR
hnm8v6XD7/MhunEKANYG41Vn1XxiUK4B7I56PP/nl3pS29KaHDyRGfozWVqvdTBb+yUbiZpsqcmt
xDJiEm4Yt8Opfq0MUJYJ52bpUGI1ZrmLxuCRxUSBC4zdYVMzLh2jgF0RxOM894qYes9/mhnT3KH+
u0TJ0O04r911apMI7E3FUZvcCErofaW8lnBiI4sd88MsBnl3FTwYdz53zibshu9C2MbOWMZp3Yeh
PGcazxwIQ9iItDiAqV+dqG/2ZQXaxLKrFwQhhjauhTHDVG3mhVGsRO1Hwxk7DYCUiMfvKqX1aowe
813BBnsOJBKZEWBpzUpfW5TErbb/uZiX44wQ0hNqePNUse4YyY2+U8ZETPxCZVIWw8Ge0Nv5BBns
2lTm598PtkFYZpZPu4IjhuVOMm5nVbxb1cAthxaO6S1zf+pH69R0DNZNdpVGBucR69Oao+nfgLNm
t+j8vvBKLhAPFKTTs322jVOnzHA1VlUSDybqdBsUx8McNjvH1Bfq1Wnn+Dou0CZfysDlpeOcc1Dn
amkVL0Mp9hpZ/EeVenptmAE6PNa8wYQWUeciibGAdxc8AuahnTpvH0L0vOsVqF6vmsvnTN9GaZXl
3TUSna1hTG8No5HvxrX/84vb7xgtQ9A8xaqBsc/aLmgA96i7oucqmx4l9jPE6mglxaIrqCA48wJF
tO9Y2/ZL5PM99GXyhEh+O78PXte9d3ljnUa66bXfdfP75JoHhV0UYDVK9L4JQXYVwZtMGQ3QBUwX
6ttpt+SDhHRaQkiwbg+xqLynCWb7k2sdXW80HssxeHWxjdFBBk+OD2NcFuwiaqvvrtj0PsaC2Weu
0mfY1uK+E/jgeBc+/X7ArfKgS8M9LUESoi8kgXr1/4rH3wry9/eQTAYIDv71yuoecHPiRszL+k+p
wr1f5uVWDFpsnYm+1ffy1+ymLI4sfspcIsk5F1ZAOo4NbcG/NQCK4+KuNMW3bbW8rDdY0O+HZGbP
PkfTGkixvp/mgcgelyYomnvvaoCeiaPWPllWkJ2GGVxy6hfDumGux36pJpLmdmRZRiMvnH8eBoZj
Zoqzloo+hD3aXZZm1oWEhHMCMOWzWMZ9NvCyxOxcxn01NvMmR4D+2QPD9asyeqnHYjk0Mv9uvPZi
F9zCplLWvR0aLK8zBhiFmO/wwEa7eVpYfzW2GVe+nNdJmHMDBn16+K0sOyOb7gugBzxsmv+wZAbo
o4+/gleCiqnHBGItlWCN7OggTEattpwFjRAmH9jVlGA3ClDJ+09ZmbuvDZSzY2u2FzH07cXr+63p
9vPx9zPSkY+RWZWXuX9iRBNcC2knD0ZgPE2It+08CtgBkAw9eoV1HeoMTF4p/U1/+/T39yLFlaHV
zZQ833hbVddbJ1kIfkm78tXZc7O7pXidfz+0vt8eNV9BloX9eRT3RtZT3KHGOM1SWKieyAIQUTid
oo4FLCGa7iZMpHNAM8R7v0umcdXJuXnjx8M+vJ0/8yLzeEqr5pAozTLUZ5msCbvY8F/yEMGK4Lnw
9bllovdJ4wPOOVTMViqkQoC/0ktuloVehSLLLgEEsnrU+Qf5ANfatBrEmma9E5YO94Ptj0+dafPE
ltLeeB0CIaMN63PeuTCrqy07yfAsFr8MVowHYfKOE2aaRtf3y3hKcE6+Oj3W7krNn6ODuSvt/PmQ
eZP74HfRS45tFfLAEmFmlv7dW02w4TaxPBaPi+frCzPju1nk2NXJ0YZGmwT/UCSCgndS+4Sh7R0h
EpKNShVbRGy0qypn+DUuJsztpD+MEqv4EFY4WS3H9re1dxfJdPnnVh7b7ynN7/ipCNbjPelMZnRt
Aje9WH3SbBeSMeIWXcY286vg1OMwYVQTLUz/+eE7gm19NDvyvmQjdR+o4tHVUn61IKetuew+PYug
ABxo7uPkVsC+qnk+NwmjiSQkHi6dEbBkojN3KcSwbasjef/7K7A06j6LlmdsaPrY9ow7A7+ACXA7
98bF1ud6eE/y0r3rGQHuPV/9pAWf/c4Cfn9fadPbZZmP53luSCNukTOZLXtp3kOQPlD5NCNGvf/9
I0OrKDaBleFsD+yjixDvl0lm3E6Y3185uaN2kBhexy6dT//9sKju/346lh5NpARb85+/kqOO6qKe
ZIXbrOL3S/v9Sv3bmiTLENv8/oHMKQYtay5OpCqc+nZRn5bDOVVisGLZU+a71F+yUzKI+Sz9gRU/
bh4UUPPDUiXTwy1Gvu1ldp8I1eXr5avtSVBIbf58cjx+lEa9/v2LXqY93sE2BLXALo8hELq1k117
FvXn9vYhbwJEcf/9vEYBGPnVvYEZ/osMSbwL/TA+iIjp5qTGDmUuCqwlW2JwfH9Ny33Ocuy3imt0
m9v6ELruBzqZG7IebUpomsG6cLHGO8WWtzOndESUSW/n+ZbhwcHwnadievDS9EHamXoejekzZ0Uh
BlKPi36bcqFdiAh6Z91u7DKy9rrAvUR+ke6g+YRr195I1tXrzi2NfV1N1vNsK3xvLJD72kUZN1X+
Vnftmf7mVooVtGVlsxwszU8+dNtP3UwAk+g79qkQCMr9AaB9Kr7bpNKPTSG9Nd6Wg2lXYQw/H0E1
yp0cH48hT2ZLtRiFiKFNMnXODkCtczQNtNt1CfmPzxBS7THcviYBUhP4Id5G5xSuWnfHckiv3YhV
vLMyY2Mz98t6uZw6jHW1mW8BoXcrc4LCMATZGLtdeN/7C7Sb1lhFwfIWeqwDPYf9YDEcGbP9OCYL
bbcS08oT6WtXVxZnPikMQqKhDEQJlHwi7wXNPy2FvxXuFK0ocp0N7KC1YB63xvhqryu0OMOW6gYp
eoa33GChXVTHKstbRmCYubKmvUqrPmUjU8rargkbsft9k5bfgRyvNS5po4juU6d/y3EIP5hjfRGR
uoReT1Cjz8yKKww/hNEeeoYPgATQKslkNcw49pGlK1Rbpn6RtxWKOyIDIkU534yV7s7F4h3Zni6r
FIHgrVlfk3Gnn2kcrylIudv0jIm6qZ9cUKfsCHLMPAag2f1E9ZFOZ69AxYQFNTzlCzcW2WpoNyoR
L4OLvE9WzqXM34a2fu2XkLmEiTqtNz3yK8xz46fpY9+z2G3Y3jBOOjGHvicxFUmMFepjWHOd45KB
7ji7IPfz27uT1JdMqE3ii3pPF2PGfWv9672d7yElm0bhnNu6OSx9w0ob0FMcmN11rJFEG6m4JKSU
tGP+ZWBvXMtUN3sv81wa8DREsDzl63HwidPJMSuoYYjVrAf8Z4W9KfMtCuCexqb+ky7RSXY5in50
kaghE2wNGbKAuuTduNjhPgx/fDX/44JnZGB7/7qvvg7fJ6ZkeKGYvQ+zf6lMnW/KBBkV5lduI3fB
rNUXtMQ+X6X5kabQM3AKXCULE7Tz9SfoT8JPEx1P1kKRnw7TGkFRckCwEhu9/NtLs3tgeco/OM8n
lB9ryqQQM0DPnqhfxuPtHdQYxdHoh+AgK9SbjfJOA48/atvUA7eg51qt2jDDuy1Zl1g9JM0SFn/u
IAq5OZVfQm0/TKXZ7Oa8/1CkPawdC+iIKxJJSjESykRuGzsM74AGsnuUPp4uO9ranfknEow0WA3T
X+kKqiZ5HVjva2IbSBcarLuMFzI26qxYh0BFcFvAU5De+FX2cPiQsaN5Wd4GEn3H+uZ9fFWNV+3R
GUaIjDo3jmTz5GlvPNRFelcqUoo4wqfN6LIiD0pWgcxTN13lci6qJ4tMjzUxh5s2md5dIU+Rqnd6
aA9qrLn+RW2hAVHDaiowpiZoCIoI9ZcZ6hkegWE8pAdXZDU5RAQi9GpaoIRlPwl2qSOSqWYjRwzD
oW5ilZnOoTSRd9C0xQzoyCvSAp6EwNZbOc/ZtBjsR32CigcUNJktY39SmF9Nmvzc23ZudFHK2PlT
zaZOEGGTT8m176zk5vrxkL2xMaFbvZvDZyOhKn6CtIFjPRpx/kWvs5Y1cRF4vULtr/1IfkYm7dkY
nVzfFft0xADcsgPnyeYSzw2BTtRfd1W6HK00O1QaaYFlwZ2YAsqPaWhMgAEZCqUZhbcXeacw0V+I
ZkrUu+5D53TrVKcRuyaBC8FmZ4erJFklIgR5Z+RxVRMQJbAFSORX82Qjk3L6Yl/ZxJqwDC9uKi8E
gPiWC2QDHGOcGFSXfg6ytuYNARo55SEhYiSaU3ESwrvMQFwvNqFHxWzFqS1fVeQwDzT4bt0OTETf
3iWldjdW4E1bu7Eb+E4kUf+O9FXLbqgaHZzemk2uXwk6ZBZ3a44LPB7UE2gr8cpJFEp+Wh4z1fVn
lnfvYlanuUmMrSG6r5BdTE8kCKcBc4WSEbeB25Q99kCSbKdpnj/qsngoM3xocgkNaoJv4foscLqw
3QSd/CaotdvWc3Nia76b9fjkhPnRNdJ6ozy3J0voiNMURenM5BlGSHSKBvlc1sF7O2cwNNVzN/YZ
UhcPJVEVsCYS3UO4LHa8GGyjVN39VAmBIIWRxKWlbA66TW/MuA0HjBaMhPZ1A3GAZTE13XxbjtDm
tHlwL3QAhF715jYsbzqKwgfqYFvW1UMeuyIDZLPkmqVpMW0h6eNicItd1Fr4YDmWae4NbiWcnilx
s2PTx3afVCcr/zs7KHEMHB2qMcJHK7DZwGP7aBeTz/xrzcm7ybXlnEjhYOzUY+rHl7mdvRkhHAVz
E9HjkBAN2oSVKrRs9Ont4MSdn5JehoY2DV9yg6p0YnbGY5JMhyblRaEcGye2pW1mfA4V5WQR4Qx2
S+df7jF3uuuyKbkUJ0pdf21mGeJvcK9cf49jP9DR5ngmai8GHoYIDEipyUCGRQB68zzsewTBmSTO
pT+UrU55Fi0G4xUIH0O/tV4/vI1281xJ9ymTButsBdm2MRw8o+l9VlsLN9l8kg0KZq9ghx7O4tK4
dXehHvXwMUbjwcBOZWBbRKt7W5Z+O7qg5ICwA7hDJpT87XdnLt1Db2HQE4WC+ZECYNcNg8yqqWN1
64+dRMBX8MNYWOjjPXv6jnLrsRTiTnmjdUid6XOAdSzLyNkHmfXpP9lg0a7BFKF68GEZ0ZNy81gP
C3LzTdB7D0Zpr6Z68VjLgqjIz3a3lMc+5T01DnnsMDpbV4l3c9TfcqSkeYXNsu++hD8Y91zGuC89
WABkPLHRoy3oBn+H6hzl2xWWqb1BtsxJkbx2Qp/mPnCPcKJJqLTGPzxKf1X5XoZiiCsDsm+qASjA
vL6rEHFilVsXiZI8DCMOYJthb90SneOV8RIF1cZC27xxQ2nyFE4errWG5UT0YxMxVY94/wd3JLzE
TW7YJ9ZBymNEi9cx2khbYqcZx3Muc7kZfElUmaN+FKfBqULL1DkKgIDJ9l2n6NmNEYWVdI6tsHdL
Yz5pj2PKT5LwBgMK4hxTPH5+6jUnHPDeWGunRFaGMtvZGQjzIn9CkQxhDEVas23Lxj11bvFlGVyf
YHuWmRbFNd+FDeaicO+TInvFEV1svRucx3QJUB+JMNM+QjKfpZCLWc3wMHrNW7eOADm34ZEhpoUx
UK/dKh22+eyTMWhkxzniXhUYI9Y0v3+6JUR6MbBhBr3/hVzQWqlG3pvk9mLAgnXoQwCvdBwW7CIN
E23wpB51xZPp17NFaKQXwi7Io5fII938uaM4RhSYfanKQ8pcqFedVPumbqdD1arPcCT8CYxtykpn
TXtFyqRAc57U7gHpDzFvE3A8ZOIfnfwAaXkzTvI9B0vCRETZp2aETzTYHcI0xJ1g0xbO4dbZkTya
HFS+PKF/QXSXR+9FaPyIZmm3RC2BnwH3nBQIProi/Jh9Egzc+tFPspuKNsf8VVaHwanuVTT+MNx9
yTg9MSMmybY/DV1rnHsf9ETVfUCJ3itv2Ucqgt/hSWtdd1Qe5vSoukVsx7o9VnlNqtKc74AoW1ss
ADX2PYQiJXqgIPO/clSGmyrJGHyoF7kABu9SZ0CTwGxDppl3XhCxpt2ABWaogPvO7VflYODU2P01
DJQuAx39siDLb2aEiUT/hc3B6ENr5watjU+kfZsD66HHM6LQVp7EUr7D3rPoPFhkRvMyrOze46W0
WjxyeOeY0i9EHCyQ+7gLESWH5S2gK7yMqrnvScTe0n+8UMNsE0OweQtCHlteubiZXiBn6Ruv7wud
gP3o5uo7NXDwmgEyytzhAOeEPFTKHwAmJCOpLtTEttc5D0ETfoRjjTJxvM9rwfi+FsmuNQJ2GJX5
6U9/Cahjfua/FRb2VycKSUXsNvBmf9lWz7qXN61s+hxaWhxwG7I80FjCFv/2KIxk0dGiGrVzCM35
CYDCCsoraXh1R74iqkMtnHXup08eDmLkXIAErRIRNZ1KJ5AozkldbLSjPbLMoDUFUE/cFJ3roIad
rHgAlxm/A9JTPIUFThKBcUmRibVSIvixlvA4y+pJdjZWltG7k6gLLKaKWKDJDkWyxT2n/LN/4ue1
lWybVgWXHAgMukPDo8aPUPrarcQ637pbZdHEyJKcxNTrYrzkT0aIww57Gdt3FH0Ds1kqNxM+gYWE
yXaglrQ5Eixmh35BOGZYI/nH8FtHUEeMBCurnk5YVza8+h95BH9mksWXIftdkkIXDDCksVh4YSkY
B4STouBCQd0t33S4YpUkC///oTr6DHrlJuUFIYluZRq4b738Swt8JyWZUOPwKXr6lcAYEaVW5R8I
P+GqgzjX9dldJM483LtAth+2xLnFFvWah9VXVFn0igK1rFy2y4DInV3Fdz2RhlHK8+hKsZpGRXQY
2CzH7p8Ww41do0U7bqm3FDfKai6Sn3yZ9mXG2RTavFnwGYPVXgVB96Yj95LYFOyZRQbYPJ2lctOt
q8fb2fwnyPJYdefFeDIHRkW23VDUIyqfysdOR+fKSY6LAtbpyfZ59ILXmmzT9TJRut6+6r4SLz5A
hJpxUv6H8biPNMmG+mS0r91EW9O7L4YUeA5bxiW2qXdWpEY2HWoHOoSVUSpaBDArMbH/CO3mMZtn
veF+OILMjnv3EFEnpby6GxMRw34Wy6tVD83W5J7Eu+fUDzP7Op78uOsJi5xvBwhkmIJSwV05g9nA
7kPD0OGsh2kHg82ssNY13ouR4fxkhLaKBNmmPSf2WYK1dBq4hoFJlTb3TCbrmyeswtp5cQ0hVpS2
w1qkHYPnoLtOEVrUvpdfXWa8MRXot0k7mexcnb9+8IxiH+CA5FXCeGHFt9OigT0GMzsd1hLv3M1G
1aDSzdxxzzj1Hj3R35veJoUosW0cDzSegcQxUGlMvWEjnsDIOEz+6yLlM/oOgGlB8xxY9bnKkvu0
5z4KzG8n+wlIVd7IgeF5Vmd3JWtgICTvbK/1ui7utC3PcCxeHNNYLXry13bA44Th6Dafif4YAybO
YsDvNuAuhltrs6AMoc+xkwssn7e9lT84eICYLehdOJvfri+eJ9wOC71JwczYcNvHLIWdUmYZqt0G
woY51N+hMUZ73Xg2J6H1beSsZko2zhtv5juNtPuXMUy3ShxcREkxrGRN4xiwp+GtFPFjaDX3DRVo
YzxmDZcgGp02dmgHVpa1wLDOMSOqdS2MHI1w8m6bOBTSAcNMF3hxgtz6nrrxWDXqonp3b9SkXlTR
IQyYnXf6ox7MexuZ5Aa55B04i6sj5w2TpWc3whmXwxGhXW7izlNYHX2D2tCCA2iHNWcf6JD16LOk
9BukWsKxt39tWIxx6ECF6SuUy3L2+h1lpr0gPwms4S73QYoFqdzPFdU7NeSMl7mL1tb8eUPMOD6z
afJNyxXF4/OSNn8xqjAcLRTms8qiwGG/LwB0ubC+KMaqf97ifVmVeKapg8Wgiw3c0nMykA1aGzh5
fJo/vLoDhBDe9QZj2lVd85iZ4JbmMfHuKpqilv0FgLXOcvjpBwYzs2CHOy/C23GtTONnaR5LCJY7
7SIuDnXOPFXQ5XVG8VAgIZhDwZDAV6vem93N2DjXoGv+sCzoNp7KnlLkiymRIBxCeSwWgjijMHUO
I5yVYgzeBll+duj3ZhaamzqwL9bMslmistGXHMuu1oCE4CtF8dCCvgmRKZkTeuAcOzaIOYiQc5dQ
8WTPY+S5a7PhQWxVQDXjP9q2l8WDhNKQhflrnjTlSbRet41y+KCmDpgm9vd5lKiVk9bkoS68ISty
LHSCo2MGQNL0xh82oB3//N7IvH0TiezSezUvScJ9nCd6A02Pjc18C2xO4mnhmaNgOCxRyj7JCNkZ
lvLNrNv0jJoKhBXVC6RB68b78SbbXfWsyofAuPooD47IrG9oypFTXObR2iE7lYlUDM6kWbU3Xk8f
fWQDslsaB0bZk/cPFf+yCrhdNzztWxRGa3Mxu63RdePaXxh2LhHGcsU2CeCExV8doi/XRB2Rt1dS
T3rM4iimgdtCtMS+F3PGw8tBdFoldQ4HjbseH9bettS+x4W0LgMCdhPzvIT2YwM0YZX60S5DU8GX
HWg0RY66cfgJYUWKiEcwWyP24ejzQ/fijfqtdijkZY3mHTMIpuySWcCcM9rqw+gvoiewMP1wohtt
jnU7PzP465iJ2mfQux9dQy4wGoPOmtW1HYyjti49z041ht5aLCZsu9vjOspoOprSiT1Lct/I7DU1
j4krXvTEu3+o+tu79y6z61cvA5MmxoCIR8+EXVnm4QWPj1pZOJNiiq/XVhC+KyBUev7ynro2kwU/
2SrpPQZWiraP2AdVgwINTXVcDPNkhMNdYyhvFZnsj4uZlstkSp1rLBkzJfaMtZmAnuxa++Z3ouip
Oa6OPAJoQV15sWT7aJt2e65Vuqc3r1eMAO6tvvjynJ7NmCFuWJwH7And7asVDDqPJVKFWEQpmdfo
QFsWcnfwjzPMzcb30FDbRGGMGCniws1X02ABxoJl6s0vOgjFAT9CgkptXUCD2Yw2RZ6sUg5qv3A3
nvQuPu4C4Jotc2T/eXgxiubm5wkn4NX12ZQogQypeKulUzxEHtvdCeR5GgA+qctqX1Rie/vfMJZ3
RR/alxKT/mYpScuukalgbrcfEIeFCN2nT/IBPPaPWxBgcZO5E6Ukz7btsaicGFoyMuE8LUmX1oI0
w8CA3NWPNCdJuaV326GnvXqL8dMUbdzaID25bAr8d8FtiZCd6vBDNEZ+GEaQX6B8VrZBcN0YoLB3
suiCGj5jscwrzUh0a/v4JEy/wfJZm/zkQrN5WFyVrc0wXKhg8XN3GcOIIO1puiV6dgwVzlaRr5Qs
4m7GJ+U1JjGs7vjWwpaPk/wmLTKOQgQne5ridOCbNE0sCIVlLMd+dNCX2rswEOlDGNIu9jklVsFd
/+V6zv2USppc9QCOejhkTngyblUvYPRlq7CYrwyhr9GUV/Eyunu8SPIu561V9EzWlYDknZrZwXKt
n3lBXmN5aj0ZpuBW7c6pKRgS+dCEIyYNtliXbfrXH/0EBh7IFJfnfdOK4Rs5CMO5ggXWcnLd0DtK
rNRh2lytyHm7AaVJNnItbh3HDSZSOjMiptYeH3aLsPZqLF/HMDXfqQBTPBjJdfBteUcbr89NRGVe
DeUrS13zUoZTeIxuACFXPzle91Vr7J/T8BdSjYc0gLwRj2kP+zwWBmmWnl35bleWcXaz/gIw2t8V
Y8ZWoes4vO0yNkuO4GjGhREsWMbKHOlMAXd9fm8Vy5tsJJeoQNm7sTq27I3TXppHUwgy4ku1Eex0
6GzBDqGaXXbTbLexSVAX58o6S0mcGSegDFA8T201/HMa1WAr0dmNpYRjEqJfHJrRcw7rZOxr7iDX
GPZmiHMCVUkcaSo75bpPXe7ucjcgAnrKdxFjx25uvfsKUscTzxbg2PF9MFAyVwxMrdhGKRm1/yaO
fdtkdOFZFptATX8gDYkwspk4XxPWyH1KLLMANQBy97uU/WunooujvoPOvBsxO6dzX7/7oNtoxzT9
q9sq9tz98uWkTBbcnFTqYV7bQhEwrNXRhiF8Kr3XTPjF0Utbf92DXVkL/GVTwUQEvGuFQxSQxwwj
asYaIxg1hZ0V5+MQTzPHiDmnwcbKsgevKJ7AkPu7wUfoOWGIqAQDzSDFW90Pw5uvRwKSG0XdWXYn
o79pW7vTWGTuk07hItycNa5ZxISc/RjUcj5NXWwv55Ht0K61g/t2iO50ykDYUjOJvcpdDgBNmA+D
toG6kIIqE8PzJFzqT1EWO30fLU5zUG37oSvSxS1t32FhtjfmL+rSo7YjjB1sRrThuAIFi6dp1404
S9K6v5aRbF+hVH6mG8sBnEkbhACWIXPaLdwM8iULImyGvKPos7/9FO6UuDXXGUdlZhEj49vZxQJw
vhaBXttHgqBoLmYQYT4mDsGOHxVefp97FA7eYKVrLu9/pR98Jn1xLa222c4sI+Co9s8WkzdEDtUa
7sEhNdmxUQPQ9jg2eJcoNqjYmctMRxYk/vAcJDeowIxNAQIAdJkRSf688cTs4loHbGHY5XZyh2e/
+hf22r1nriaRWeZLxT2IAPCizfCKcPbsOXm/HZu/nRl521HepDQcJTVlHkY+TjOvbdmmVB1z4ORa
aPE5pdZL4/mMIGl9qzI4G/jRUoCm/ci+dEoZVVMPgYhkR8HZuPHGTyQrOMRR42+0Vn8lMJ/YrqtX
hLYT2B8eL1uVLwvxR1Dy1kmFy3Pqqn3faoWXlYo5nau9kNV94YdmPHQ3qRWyEhDPsuRAcUZ+Qjm6
Farjbms2xUGDl6q9McEd4z93Wm7Y73/SiPxJJSXsMvpia9rzbhh70DcTvAmHvUUgvLtpzMFJTG/u
Td849tGfxG//uTexReBCrx2YgZiDqRjtwKag/vlpl+FJLQ3GdMYrXQV/Gh5ODiHwB50+VkEZLiuL
2zEwjW3LxtF33StZYa3Z5zvPpUQPu88abdUaklPHQzPX3Rc6+T9IVrfDDIrU5Js1B4s09kajkTTC
58m1Pmpl/LV695hHnrioadd06WMQTHv+9r1B17FpkgIGmp1PMTrdSwf/nXeNZ8CNYHGRWsYzyJlo
vRjTNhwwqWhFiFlnbrHonNGgYHRmwYXGvWYUBpFZoURwRPNT69vYRyAVCJ2fRDl/lfkywJtTLD+2
/gDaOxsjd9NozN6DYf2NSgS0Zog2v3eWaVMtpj4UiAGif0X9iC/hs3SqkfHOqdUsacNqLvY9RkGm
SKDAJpoDlxpvMv0L4FuF2LUfliMkC5M1DzkcTfmeVD6jJo7sFYCcn8lAwuvUulwjaX8OcvPdZfWC
4MG996uCy5steZGBMsWWkpEfMU87kDCrNl2jn7nPnHLddz9tsIeLnW+tofxDXiMr5V4ipViCIY6E
17MApMEOoegzHM/W8+gARS/pgSWgEMN30Vc084tZmieFhnlhML/LIixpNlCWFHk3orr8L0uvE/ZQ
LPKGaay1Ef7pCWYCoInPLCUtXlNqgn15suB0dBP0oUHeRrpusC1qTX2avQ1++Eg8xHaZw+xgi+6+
QWGi+HvrIGFLmgIs8NueJ7DIPrn3J96EC/IQenRogJrDoACMFkavQITHc5JxgluDlWyTyL1aPUWG
PaiTHRHCEOb9/YJVZJtrhHAR1nrf6Damyjh+SaRxquDL9B5QtR7rYHqbc+R8LdaLVc5qhb15P4DI
Rvuxy4J+k6YF0EEfKgVyamCUJaS/2yJMBjdvHDGBdlicsByLpvjhOFWsg2NP8B4opHZ2mYvVtMmB
a40Vjb2D+1lmy8bTkKsTGiFo/DcdnPoeAdc2OGS4xpPPssFjEaARtolCOqp0Q/sfxULwJfoKK0zi
/FRmShZAP78akh9ij3QcwNBLZE34W9uhYQfU8g+G817o8hpUlI0KxcmkZySJKUtbFN2bFFvKeZ6q
fSD3nRWV7Aac1diV4JVKacZ0eilyCOsDDSkWwlyITVmRmJQRxXNqE/fqoxTKNa4g4Th/k44JF37e
i2MlRH8v+M+coDY3wdzoB8ZYYmhPIRpCv7D/luxxZZrumdpMq4AJ5GF2IBey3zlGqeWtnSD7H/LO
bEduLMuyv5KId6o5D4WKfDDSaPPgs8tfCB85zzO/vhclZUruipIqutEPhQYSgYwwd6eRvLy895y9
19bYF+Sck3TlRcmxLVDMFnz3TBoRE7XKg6KWF2Pby8sMT+l5Iu8OZsYmyJRpm0yauFRHqHO4rxtJ
vC48v2W5HvTuOJSPpV+n6xB5oV4yzllWPykeOQXirNWvsxMt23I7hfmjBcgYd3q2MgPrFdv8/QTu
NIqU51FUxrUxwlKSGAd9F5u0ACZH0seLSu5Ah1EiyEst3tVauvGOtZiYF3I/7fpK8w8a1q4lRtfE
qYqk3RWFdgkfur5UZ8jPaFS8DqeOMnmvz1tmxAUsOve5ZsH6kVTVNaVMXoqSmO2qnJRTAeNgljGT
4D1IV7mmaquBZUqRkkDuo2GZwMG5RTB75Vk8rYYSx7dl9pPT153mFLJgsZ+ud5qcGasOF/NSYLgv
FGFeManbGWlHroO8A+QLbAKzo92EaPIbsVgB1bcWCI+zY1/jA6y3XDfLFgSZz6mF2SzqkNgr3TpN
tStmfTrw9Dg0tRI3GerlhalL0PPAecUefao8C7elwhZMRPC1UGGAtoH8UPEll51IEVeQQmknCeis
5CnWjgVaZi8sOmdi3cg9OQZx7e30ML6N6mEbpTEFpxQkLGAHojXC68SkcThE6RMkM3foulU8ppch
knUzENZWQi2i1Yb8ZJbQlazA7nUebRhTOKmtfnSBrIEFHqhhZyp8F314qxP1EFVwtjtkg5WXhSvP
Sy76HISdyHPgSKH5KvnFvlcDBSZ1stGU/DEHD26bVKpx59H8NlA/yI30bHhyDzIrphzSuKFUGEjD
O3k5tAb4xsJ/M+PsKpnoklVzU11hqaMN1q0VhE+eRhSOIqGuswaeikyMyPdpQ5QuzDfENwAsi7ib
ENfpiTM1xoKEgZK9ioC+BiPhmsACYFNdpDFRiIdaYWpjsQ3SpRIpSuuEOuHA3Pf+eNWrIS6h4NHy
0exOcQpTM1gGBCatDBbwpKTpjofqttElxPijqW/7GNd4LQ0HMS93kBJR56BPbWkZ/zoETP0py45s
QsMwdWWOACYEbA51/iEEjKpMJ3xplGespq4txvGoWtPjiNJ6gS1+l5N0dBQj3drRq6qW0qQ/skzo
1iMP/wXbkKumkPL7RkCpFMsmTelZZkXyzU6FL8PbBDOK0FC+FwqRpzy80ipBvARLqzMnV/lBEVWA
VESJYPbPkJGmlI3HWD1nPvXaLIcYBL3lVouUnE4O0uwCAeMiyIaToLaZnYtSuaajVZ8KY/k1FDVs
MEX5cka7Sh1jrGso4kprNA4e3sjlry+e8lNsmyGy5jVAfCuyqisfA6IVBjZqHAHtnFqSQR8JxtLL
W2tbmzTrQf2A+xch5kyVMxY1kodCsdwMKS0LzHFbxSBKFBp6aOF8NxYCdmKE+tlyGa6rKiYww4do
JIbqJioI54gGiqZKjVDNbvOicEqASRdaW2KYloaVlarqTskT0m97g75q6lvX5ig4aHrNi7IdStcE
kP2b/DXJ+iny26CAIoqKLJP0Kevqh9GDZhFEi4JUlzQvHDW5Lp1zL9hFjRDcabS9qRf69PVSevIF
lpn7Kgle+3pAHBSyXReTsKR0lbFNEgAjL1FTj8xN2XiMQbfgAvJxVbUa2lRqh1+ykyf4YihVtwGR
M2uM8vVFoPMPuQb/puYgRmLSbfasLB6VKnuqq/4eKPMMBqxlZ6j6Eu8unZxWjm56S0LT15Djlja6
Y4l1u5rGXLpuBEl3Z3ni0kfDvlAVXq5KIedXSeRfsWtn80eRZ68EIkAppr5FaBT+FrZVwh4GGL8A
UfGo9wujJKRDmn+x7WGZFVEibhD9zwk2mHiKuIZ5B54mbYAcjV4jnqgnT5uh01iM5Flvl+yT50zi
ju4D5MCp9alRFyz+UlN+gvtrnTRkrhaZCAcvGLcp4Q/rUiK0WFMGCyWw/5CrwZvcdaY7mNCy6gSR
nT8T3jOZ/PIvSaRJrMYQlztQL4IgYbuTpGMlsharIDTBV5n9SusvOZOlAiB1NIgg8No2BPhvngcP
mA/Ig/wYaDRwgLk+jUSCja4+M+gDGDj4DaT9l38MmS7tU0u8HBMj+MyXA1HeMqsq/Y1XF7rTJ7CA
vgSsl3nn7fLmkUieo4wCak3oV7iijWM9AltlST4iVy0q5AhT7coFD+fSN2TxqQVdYqulcVDIJz3S
BUIPL9cnOuSm0wfaFjmdtpOKCUW2XmfnoJPR+LTqk5H3Bgt7ejHj3NCjrP6ijIO0ajpxcDroZBdT
9Qwxdc/4TAktyKaDLPvF0ioRC4ATBPWWl8FF2ol3YR7GsF3AGwWzaKGal87096BbQso8mDq6N3Gg
gVkr1XU8lTN0sqipQ0IfBxtSfhaZQuJoOJazF3oakULHAiGKlFwWciDKN3oNc35Ec+1MAcxFTZnq
DUSz7Fx3QKMLHMVOZUQim9xOQ7mPYdBTe1orfh/jByhj98vk97+eh//wX/Pz10zN+p//yb8/58VY
sU5qPvzrP6/zlP/95/w7//6Z97/xz0P4XIEXfGt++VOr1/z4mL7WH3/o3V/m6N++nfPYPL77lzml
ohkv2tdqvHyt26T58i04j/kn/7sf/uP1y1+5HovXP/94ztusmf+aH+bZH98+2rz8+QfuiB/eEvPf
//bhfAJ//nF+rdqffvz1sW7+/EPQzU+6JlmmJtE90QxRIWq3f/3ykSl9UmRTFiXZUmawkETQJe+o
JuDXxE/iHHVuWVhQ2RqYGuGrdd5++UwyPymaKM2wA6ZiFS3EH/869Xe38Pst/UfWpmeyWpv6zz8U
832Kt67opqKIPDCmzHeQ5C/LhR+WA02r+SJtjG4ZC4IHJURU2nw8zNGN8pWMp4iHVhaEKN15Q1b2
L7UFXuS5rwbWMotalfChq8A1qdF7Gn29Y6uyavUJhud8HHzQ4wQeP5AEf1OGekdHVBsNX1ialdbr
LwFiiRAgFR0nSmDi5LObkoOxuxO83Jpslkw9WNWRv3KUYsI0hZ0RCkSL2VKIjJYuGHkEaGWAT/lu
K1cjg7/X68R46WsxNG8tQMblIZXQevDYSXmrXfZVHlm3vQpTkHabz0PySKRgML6lWo5m3hx56Wfk
jBQpJn3V19WafWaGfJP5vMjnPWFfRywyMG0m6XmAJj4otyaAfHE26gZCcZ9HmRA8ByE6FfbwQAoo
+RiIANIbqceydklFPAIEZBY5BVrVDyvNOEykNrRHAq9678qTixgleM6bKkbcKbCwWNSw9ZLBESED
+PdUnNTxxk96Rb+jCSPBiRphslLSqLsmOyPGGturRhoQMHVAq6wbL8r72j/RNJpm/lIS6qjISYaU
ZwOizkr4JIpVVmHQ08E67E01nqoHwvo8+ipabA3RPdM8W3qLXYh4o5GyrX0OyZwDhBgQC2jsopKU
ORa5hVqv4Lt1KiYYQyVBAMtj+yYZZOhcqn2Yazt9HKn9tpUZEHOJcM8vazdJoT0fIjPyvGohU5LK
dUoDw6RdxiFGAJe+tIgsURCU10w3C3b9geD33l1IxdqaCzJV5+8bq8apucCnLhHsGDYFpiNEMWEM
PMobNGzLVeMJn7MAoiP7i0IL9lE80CafrNpsD9Cp0IRnxGEiBiMYjLpyAin2ohDKgSVGnCHQ4VUQ
IrlVZFpHAD394FYMPGNwY4zKKipBKKbyYVLTpMChaYYjmFohbdg8GtADS8siKEDUO3/E56NkiL5R
bUdM042mXdNECKQ14uvWeqzTrg7vTLkY+pvI73lX6vEQmOc+hgyK/yf3J+DHatI3ENUnwZO7PdIS
VLSSj+sRHU9AX2raWb4iTKugoF11SPRgGve60uTZmsGHArtE+WoeLSHqMuSMYh9AjBTjQMXRo9P+
hOsEIm4QMwJUZZzbALTZ61qul1R9coIbhqVOCUFGQiIpVXMVdaMv7XF8qxjXWzEytk1bgxpoYDT0
t3D1DR0UpZBUOyFRk+E50gqI9ZknNu3eNEOWD4I2su1EsJ4TdMp1jZQLISd/ZhYqqhVE846wEgiQ
cdWne5OJEQUtGrIhOyRAyIE6yVYgOxXFRnIwiEOrXlXaselhxBaXrWAFW9Dguwl4Cqeb6z20A5Y8
0n7oi4Qyjo8Ri4BNf/BYs7e6/lxlSRlTHmu0C53CFmlQY9z2wxnC0YhmhhMd+sdCySesXbrW5Mle
40Fv1kHnaXA16HKU7tQDOXgIwjLIn1FIhNocFy7glCjNuj2LQMjbjd6rRY58KJZVpHqAIY3hduil
/tHow1rG1Z9SLFmy2SxQ8FB7jKjVGuTUMdugICtWk6wzEeBIUdAJ6KoPAjomltdyemhW8WcTYZf3
ovdepr3iBVWj4NDIatR4e9rBSRY4dUDdNT6r+lBVyHXCqYJf7QhtXtOdFNhbFxtgnzMPJrZqWurs
hvFxpY0WoG2ZkwHe5Crm/bBQ9KlTIFnqXcWLQQbnq9uV7oNCW0zdFIsuePUwPxSwKMRLKWpBkVZF
qsdLPeyZUAXJoAu56Givo0CfglaqsfmT5oV+zkQIhKQtNtCtEbQpCUI22VqpG+l+SqYaUVIF2sE8
YtVLlRstHSrz5AEXNo8VthNsELqmoD1JG2rhnc0j3RIBk0AOMQ+mirbiqicBsK4P1BgKcmOT0kIg
ta5CXgwHI8xaPMVTijOLxf1ggiKTmzFLHzwzpRTiCaTRXJkJCAlY2AqFoh1dQxAz9CxrtNyDU1kW
Lr6VX8ijNjlWpoxNOeNywEvDmYkN8SKGwDbvilQVH18va3ECaXCY/ODEfM7pLYh7nMgLjTxCkQar
KC1qHdrk2cWgZvl6BGGYkmtSJHQkEJ20BJwbiarQAqmJ7sRmlZV6wcVV2K4iJtCzjq4VKjcmQ4Rk
6PpRAg8ECdT0OCPIf37NljxRhojgL8GiuWVHXdKDbghGMv1wZqE6mlZRi9T1RmzFHEkDtbvYdOpa
LrUd18037pKekG6C+YhZNlu+QeEn5mbeBbUPU64TCWCDeOvQ+RR1j/4WM7F+GYMLldeCoUbjxhsz
U3msIgEgddlIcb9XkqHtr6u0ZducJiO6I49VUknioBd1xW2IZ3tEbAmYW/KcMBAhu/BGpsSRxOQb
sexO5ifXHFC2sEJntYzPJtepg61E9jmmsdLkdqyxhEW5gTsrNvDrzhQsNB997I3JBjprT45K4PtJ
8DyPEiQePksMtn00XfDYEMSFXQfPkmdk0Ys8L+/2UllMcw+YpAq/WULemRA/8L0rSbZ/WHV+W9r9
uJST3hd2dBNIlyYqqqSwJtSZA7X3hZ0GizBPvUUEcWycAS5cKqnPaGUrsUKEhdAgMkLEDJbLsmVj
ki5deAippZh+P2nbHcjyCjF6rhpOL/ndrogJV0hQUlZY0X79Vd8XEb58U10Dp6pohq5axLi//6bQ
uypVFUpxGfoiaeZm5juG5CWfBRIPGV/YCS5+fcD3ZRsdh4As8a5RJE1ULQOc1fsDUgzIWBhGA2wV
ydpIVQ+ZobcI0qJdCrMqRSh/DD0yI//eiVo0U2VL11gGW7qM9fLDLcG80RWtXwt0RxNp2WZjdUYV
P53ZFg5LYeqSv3eePx3vQ3VmomEpmFojOEITyJf6iPgSBSnveCsYk31RN5JbEN6z/vXV/XA7vx6V
/QM8ANJHJPHDUctcqEpcTNWyMWs6akBh3GYAeCwOAeAlhIW/qcJ9uJvz8SAPiBblN1kRNW3+/Ict
C4kwxA1q8GUiYjAuMO1mJiJySz2xMRfOhHWldI9ykIm/ecLmu/V1VzxvAymbzse1GLhIGFVVlT/c
TSzes5fZr2FxU6vtgiG6HFup3MMJMFe/vqSS8uFYkiSpoqzr1Gi/jJz58x/OUca1Bj7Yq5DRknkY
tvVGIteaHsrrqA/XCh1ADQevAUdS6FEt6EH3lJs0ugADJF9P+2/t+/97m/pT8ZpdNdXra3N4LP4H
7Oxl8Ye78tPGfvHKy+Tl8ce9/fwL/9raq5+I+1V0i5oP4nR9Hg3ftva6+ok1iUoRyfy6s+ejb1t7
Rf6kWDwhdHZV05TZjfx7Z89HsmqQmog2SxINxvbf2djr7x8STWNTL0qGrsMP5HWg8dfeDaCS6qlO
U7liiR6jfo1X83u49zysKAGZGc6gXcoG2Mx4PPpmvJYgxwdY0xD/2xb4nMiIsb4gfh1vWb7ZEqru
bCC2gMZO2tRrQhQdUxC2vNYdS3lRmwdsbgu0Vmsz8O+KuLppcZB5pe76QbSeo1+ocBoEygwIbho9
xFgukHHfrIImuPMRnA4EqEw5ur8IJC/qDIgSq2hQ9vEmUqx1paM1N4GbWiHveN4PIUXk6JrJ4d6z
uks2s6s+FJYU53e6tpoDYRAvOWTELyQqCD8Mgr94z76f7X6+sB+eTJNNnJ7iJXSbMt8WI0Rb/ay2
dLZAg//6SPNb6ft88/ORPry1CsJ4gqHgFlryWZA/d9LuN3//51NhPhN15hr2DAzIDwcoDWyr8I4q
0t3h6UTIga6mGNQaMTPqIhavfZxgFvJfExhqEdBtSN1Y1p0oOjHT2wT+LhV08JT4tzX5LXp31yoY
qqTbgYETUBqvG4hH/H4ET3T+W0057q05irTxFwY7PCDHLdGOEbx6Dw7/WOTLGhVaq/rLijIMKfRr
Won4PugMhTul9r7ObO8Kmu+WTD9fYS4AFTieEUsx6Gm8f0hEEli8AgOwy1aFbxyu2Jv6om21d23e
rWMps+lkIZec/RYk4xLgJ6Oe4Ov9+kb85X344Wt8fKGxUtJHn/sQWeQiW9ZiVKwF+iBE5PJvxtT8
jno/pt6fsfn+jPNC7SyEkUwLRAvJEnhoDc+2+LszmifGvziOrtJBYrLTxfnzH95fFsStpKGQ5dby
Nbo5ouLQ7bPtFtJiRauosvazK6NRt5XYXk7CEXDQsp7uZGu2mHKtCzI7vKXnIcGuf7Moe79Onh+r
+RJ8/2ofVp9q3SIQjAipF8nRCaBN0yzC6Tarswlwr8tVpwtLofMv/09u8vfDfpiQLWEYvaLjJpd6
4iC3wwqF+Kzo3AT+5q8P9dfD+vuhPkxR0DjDwm851DhQpK3wbqYP/3dH+DBzBG0lxnAwK5CdD5Vx
Xbe/mZr++omgcK5xFoqlfXgwdVExi8hgkm2lUzM+twajw0ez7z3/+jz+8nFQFI2tE9HhqvzhcQiN
xhrSmuOUc1phtyraW3G6+vUxoCz+1cNAep6hsbNjhfzh+a4psYtiyohLq5gZrneLkTddaJJLiNcg
puBm4tohq7hNe5RTyGDgx/gRrjjldsCG4hfGGwSdU9i31K1QXoORvumosS30kLqtFPKjJnqD2OvW
QqLt0+EmisX1TO5CvWoTrnISEgLO2niZ4DoWixe/6V2RWmdrTUfCAMXyRQABHBvFlrb9loZah8LV
RD2l0ZVSkwXsQkF5qdUbKbcniMdaDRgqJr7J2nTE6ma4jpKSp0aAFx9mrj95yEMjpnDC3OCpBaiX
PcwQ1XRboqlQOigcYovSalUU4pJiEznar+I2lPKnsDLeNLW71bXpyvSGy8ZYNfKxD4eLNjHeotZy
wGXaJCwSYCZeUW8DCBwQqtu7FNF3U15hBEKXhphPTcWlWRiO3p8r2mdC/0BGIg44ZQW3ZUWg0KJI
UdP4R5mKCkPknDYwv2t5H5cvLUuIaQ2yvnwGIuvxbpxPAYcccLdZz3fZ5o+ZDprnoVXvKpIGaUBr
YXr2BmSH5Dar6JBjVENTQWAE0Xkkji5HMsPpHhymwdy1qCd6Qtwh6pXwC3HoyKm5ECGHoe08RGPv
kqQDLI3+YvhShrx3zXhlysIFt4d8jMgGPbBIR1IgCQHEZflitoOrmt5VP/hEioigeH0p3tPGP+Qq
lQkq5kel66+Ksl+3xqxruvKCBNn9LoWkUZQkm8izeE7HhYH8n9BeU1/PDjTgx+jguNtDtTBQQ89t
4RZN1IBDUWueBEzJmJQbMOFh+TLwQ5R/oA5h0HtqLGGp+z3UAWlTNpjpfUT4jCgj2ETRo6JA9O5F
l2tOnrXTNQdV/LoiQF0bCS2R4hHceuw3IbT5QgGokDpNZ12n3anWeod1iDXWTs2yr2mfZExkGBMt
+Zi3bi+eRaCDUylgXwsu8Uu7iqKi5mWzpHT3ka/y9lOxa/GUxamTEwxY+ZkrU/DyWov5WD5YAc3b
RHa1PDlWhvpI1sVDqE6nTM+P+dRf1ihTqBo4ovosef7W0LSFwSK0aZ9bmPJpVt2i83A846ZDezzr
zvz8qRlfkTfZYgEFfYjWFSl4egNiqaqvFDFH5ijaiUW/6wxUjpbPi+Thkm14H0oo9Pn6RmOzcFqp
YIRADa0knZW0FR4HAf5tTKFnnO1kDm6VJViSfUGQQSU3u7SETygXh8HPHgr+WkucnZmfclngG+Bl
phLuN6d87pC1M1Ehn2u4biiQURfdJhp7hzJdt3CTCOJxIQN6Y3EG7AhnlkSjfnQqH4hOEx1M86rH
fOGJ2sxpXXWDtxg1eVkL1WJeTCL00v3kokq1TU9XIRzhFOFIIjvNTeBFaKJ3q0AE1CPdMRn9E4pc
BFPpGC7Vctgj5zlR6GeJhrGuSOnGoZcmAHIDRI24w3RNTdGuQE7MZwij44rW+aqTH7reX0ZwmkAd
cHOK/ljn2TlMQ2SP6YNZCRdhU22Bs4PZIc7P71eDsBd0DOYRvNbpIZJpuHAXNKbrhsZRh8CUZ6wp
4GFwIIkQRDXtCZPFho+tZ3beDpgCxalzkeEvZydNnFtYTM4sNB0F02+PUyAUME2lxCog1vGpa5rl
EtreyouNXVD5dxYTlBA3+1R+E6G71eI5sFr8dvi49BI2xF4L/QsDsrdSPmiyf1m1w6brDjTGHGXE
QICGZZQzFzP+Qswg1hbYX+IV6uAFpd6jEEW36O+IqIStqncnyUgPuL3WLVYXTwuXspBswvqqQvD1
67egNL9K36082dQa/E8XNVMS6V+/XxHWzP9p1OYsGaZiGwHk1EMmAxnNIc43lPsuWcHouCJnAIQs
YC3QRWtJoXgXg74GGWZXZncWgtsq0n/z1X56PX/4Zh9ezwZ08YQFWeXqKYKryjuR1bSQownwym3C
vbTq1CUyz/n1Bflp6fHhqB+WHgqsVaDJBZi+IbYt9bZpo5VKwNevj2LNa72fLjt0cyZm2dTBqLy/
7IFRS3ANYk7OoPbf6mtNYLXdNudWrJbALZx8sJZS36Ovw3cV1MsRy6s1kTVemvc+tyIBdUSYYjfG
ttHuEKHbGkbyeY8u8mBHBFmrrXqjliS/qg3yqcnJMRGV4guoO54afdPrt81lE143kjLjJuy4phch
LcktZEvYmT154TYU34WYA8Qm99BbKiqrE+psLRnLsswNUJRVrY/HSsFdaUwo217D2D8HQn2enzld
6m41P70XasKyJ0D6tbVMrPQAc9y1/P4W4yS6pf6iLuSHzJ9Q/1zqPo2poRrcdJyuagEFT9euM8g/
Y6/fJ41/ObE1EeVqJcjQFNmNgfN4G2DltEj0cRThqoIUmrLQ4EWiRDzQMLh+fec+lADZp8wD5Pud
+7LF+mELxRTokYOXzMPyKDInBtUVcLm5jGNOJkF+rL5u221b5yvmXs/6zcr4p/qRhLrvSzEKBYuq
6fPw/eHodWkOWkVLALflqg5bl0bgMUy1fQPa48uJ/q364v+PuiLrl9XHVfhUPSbNY/Vj/XH+lW/1
R+2TohiaaUF3MhgqhsL88a3+yEe6rrDz1tAIydQBmRP+VX/UP0maZgJDnGU/ojHLgb4pixQ+YmfM
Vl0imwrK498SFjGjf9iF6miXGMLzN6QDIuvihw0vuN6ARn/+JqFJ2Eyb4jq9lO4b3M6NDa6ncPTl
S7xNtwBL9tIaoHC+6lfx2thZu/FV23cvMHTO9RGM2UY4JS+shxxtnVxPwdJ47m+pLJWP9ZK64ma0
y6W1lm1iz9ZwGXfTpnsBKWkAeLD9beKUF+VWfwzO6lu4BqO9lx+tAJvNWiK197a6bvagKt16aZ0a
J3Ezh/DLTXyL9mPfL72LaKO4OL5tMoDP47K8qMjuaB3zOl2Ga9W3Ufee8ov+ph/AEy3qi2lvrmC4
3Dab8lI4Kc8gie3A7VfNXl/FR80FaOM0a0yvW4JVbP0NPNqWb3lUdsbau00vsRdYz+YbLGwIoUFn
++uWKCnMhnDsa8fcluSs2hZ6zZPlamvxxh9O5bawzk/tIdwSerr1j8EZT8hpvOUS7jmHNwwfrrdh
2bGFPLDUdtkJleKicJMr71re5Cu+oF3b1+gKlumy2ItbZR84nS26wdG89rbAn5dEgzrNAmLla+a5
eB6Ce22dbyXXcll8r9uDd1HN7e+d94CraqVe4QAcLtheNNrCcyGP1KzLYBs5MRYZfj44MJH6T4lE
Tozd77RNa+s2NoMd2W7FQLCRndrm5+ZqJE+IVjg5avfTHgfKRbErVyRARptyTbnRjjgvwmO4LNEm
2CCUXecrfydvs+v6QTimB/PMEe4sF40YTdENHWyTyx6vkJc6xqWyhu4cvfh4MO7iXXcCmPIGvaBZ
dHfWpb8Y7pRdc1WdTLikRNvhsRDXBDuCqUFxfaTNtRQd8gZtyW0fgSttm8zGNLUkQeMkXDE+OzzE
GRypteFKi/zA7zuhLS8wz++SdIG3jTuySpziM/v3RXnRnUNKApj5jly0lPAmZwBmRLyLI10PnosL
gyU4rMhi37k9zftF+qQ5eHFXyAiwnB3Oqb1Q7fySSKBF4hrr5MVtrn0WWYSzoAI+oIo1tw9knYJw
XHo2voelvBRsKBzEeD2wBtxlLtsA/G5I9/kTLxHDiNjDDdIrVTrpJUvZbI8oiL1S60r6fQsv02re
BNmALQfxcaelCC1sUjoG5dAszs+1axC8tMzWpaOSpO0QzaXcdBfjlXaTsunA8pbu+G/4QRKShMnh
fW6dYDHcYMmW7HWVL6HXj7KtMxSTfVo6GVmqQ7PI4GBjh7a2CdiHcS0+DyrxNQxdcemtVPgNj5iR
7iCHRtYWEL3Dup6o5+f8uj0PMUaCJX4we9iWG1BKxmOyDU/adfkWyvp6NK68I+WCZeOO22wPLsZV
xFftBpQk+8xTe1VQ57AlxSVg5TAuSDCeDtqt6kp2aCeOPlAxZxTnEkFviIQrMCVgJVRHULGxGSAM
NuzMgRZo8UGfrlUKE91KuWb7cSoX+g1Od6lddPkF0ZgGVDtW7zDwokN+Vl9MNEbLwYXaI2+JywmG
DWbP5DG8Ejb6ypJdlNTlangTnNEmmPcup2hPR3+BqmbJM72hHKLVy0Z55PqK93XlyOodm2fPTl+L
6o6uierQHZobGRE1DxWftnlQiH9/6kmN1tcG+A6IZNWOEJH682APi3TZX0K6c3yk8XQFpDVR5AS4
MiAaLh9uP+luRJwd5w+s6qihYy5KvGdWjK7iKlfk85FuNxAXgGV9Gd/q/MxndWfIh+ymTDfpXXsX
TtqiQPizJhMBOk6/Eg+VqdsPhr7CTlTfxoGrs6iMXUu8Y4+Vr/tgIYKDCJfAd8TMme4pE2nTik1h
vBkRkpNIf0XCjLnur/or45YxZWcM7mNzCU6jxgsNKXnbXMTOlbHBTdcSJc22BIX4S2DufeuCrVp/
V9+JF6K2wBuMI1lwo0WzagV7rbROdiOczct6/WI5IDOw8CWYAg+C+mgcRDJG2/vyBC1tUbuaN+v0
LjNXObUIV7ARPRjtDVW/RQjQB6QHXBzBpglhj6uMeI8FvEMHlpsTXvZL7BIeLd9D5FBTCK75O/eJ
HVwEhrbIe5eHQ3IgKVasmg+yddCfCBJahA6NKSvhBcy0scCTlul3CkI78quIjJZKIgIWWBrMQ5+S
ztXaablACSLc4uVNP1sqBQoCWw7hvZjdS6eqeZD8DWWI1t/Xbwo2qrJ41qobnAnxrt2mZEWIK4do
6AUPVet0g33TLZf9M3RxHSIOTyIdwoV650OmO0BEWhQF0a3Mk8vi0Jk2czsEJdi/zKsxH1y0bhNB
HepiJFCheOaFRcXkuTbh9Ga3aogvPU7vEOT0hwytMbZHG5mm1S2zFbCbaNtuwFLZ5ZN5aR6NiEvR
kNViQ8iUn/hHc0i24947aTYp9E/9QttwKG5qYevLZG8CqYEDuy42Oi8X9SHYtE9Fueh37ZNy7tfq
TlPxMS4GslrO+R5PSXnfa2cwdw5capdz7fGZucaw4v8EAL/XFR5URCeQNLNgzViF9h+SetnjqFvS
ai2LDQkuQA/bfN1od71s+y/tZq6zTbYxRxttyX+PBzc3VttgyyBjNHcHZKeU59p16Dya6wD3b+7q
ptsTxt6cRbCPhEE2zotY2bAQ/p+s2f8HqfwViT7ol4vwtX34kxzgqqgem2T8x6ZOHrOX+sdl+bff
/boylyT9E8IATFJonCTD0tlxf12Y02f9ZM06JP6baspzh/9f63I+UXVE+PQBaNhLiFr+vS7X8QkY
BK3oCpIXojxN5e/oAqT3jTnItGgMNOTMH/ZzVdAr3ai2xkaptoRoPHsUUFPZu8kkaSVAY0SHurV6
piXrN3WO962c7wf80CJK8Wwmci0Pm0lUnLKjwt2KiFQnKF9j8fTDnTh/LWe8a+Syo/mhyvH9IPN/
/2GXKvoSkWGiP27i9rInc0bNGqfXdDzoMHWGJw+XWBfKhJpOCzKWKFQCzPH035zhLNr4y6N/2OEk
ekoaM5EVGzHqV7MePvHIB4YgIdXEoRdUoRObEyZjluLdkO6z9DeVqy9Kue/Vne/n/aGHqRBda0E+
g9NsqisTUkMVbrQOeDgZJ63YnQkc3Rmx7lRCaXtDtPjN5f6vBtH833+43LFa+iVC53wzC5BP7TE5
NXdBYGe32IuC3xxkrn/9xanJHwpWggTJvZ5yb5N1igOQ3sGUsBqrk2/hcc5p/7Be+c3p/Bej56fu
H4YR4n+GgRKViRkQezZQ25kMqPnhOSH6wfSmFaQvUNnXGtIGItWXvzn0fKP+6iw/1Bx1mBzBNHNi
VcTBnXgGfr7SKn8dwsjXgFwXNVdU3ZUmmH5d+s2lfV/w/Peo+Sh3IEZUyMmIbTaxLC7+N3Nnttw4
kmzbX7k/gHMxD68kSJCiZikzlfkCo1JZmOcZX38W1NVVFMQkTtcxu3af2rqzTc6IcHh4uG/fO+8s
WxF7R2hVhwYsLSvXcUcZJrQ/L4vfwyx+t8hZzGk1Ecab2jT3yKI9Bb+QDeadTGrhfitvgPZTw/+H
uzmLNeDkQhPUzyTpbKwy5Tlh1JNi+Lv7jEQ0T2G8kmdLqHwRFwPc73ZzFntCsamrhgLHu/f4sKCi
3XbfDNIXhm5siWDUh9FrVwb3/3CR8sePT+oSy4uFQd6rlriicW0zY74zapfnQxveG5lpS65iMwpP
49a0A567C4an4zrnq7NgIyhdUUS9KO+byTFFiGslyy6Zq3XlH74bMKsEfVb5I6DQAxev09b5fRLI
zuBS/130XeN3zjSPPXpPWEAVCJ7sgwi5iJhYMH8x7GmFV9VIGZqOtVfFIM/Fg5sUyibTvKsRWgyh
qmxN5UFU5ZK4qVIY5NsO0QgZGhtbDkRx1Q8dXOpeazGkVjyi+lx6DIU0ntxedVCqbhMVBtMABrIB
EvZCRlWJaZlVJ8C7DiHBNXw51UoDoaZVyGhCHR7G3jeD1lUtDszwSDSFTH9LEQ+Zhmb4HqT+XdX7
wJ7oSseeylsIYYlUs80whqOIyW+zGG2Y9kPDSG59KMsYv7OTwH/K/GqHghwdWCnZiajJbodQRSck
QOAwk+8sMHZ1/uqZP6T67vLZ/8bH590DeJREGBtQfZHc4nXycVD5Nopa951r2IEHqwnuUJfKv9LL
30eM30Tk9ybSyQUTqooVq0Xu7t1gFxYvTB/CTSvafdDAWMqBjZtazx8HJjeANpc4GAHtH94Gc5SG
Wpp9oIuJuy9SB1uaq8O6Jb/fB+jaPvpQT1XBo4+S9Bh6O8Mwlgz/5laVZp2xUenlpPcEd6+r2X0a
MS6RmxQAFNvPkQkK84M6HlrtIc0eLx/qrMPw1z0gzeKyqjBjpmhleJXuc4tKSgVtZO2jsNTch5nH
JOhNW8bIbnAH6fJh9K6s/WXLv7nb30vGJ8c7CCm0nZDQX7WmdShQ/RKD9lBZvOH0AakBWGu54C+b
+l3C+774E1uZiCBAHQeUOAdaqK54ZWrPasiQhld9MaHq6BhlgaKA2ZN46VKfIvGZQPmeJ56Y7Eew
Vgr4333r1gchGFdu92hajKv40aaWpENANHRpZbskbRo/JRqMpSDNCPFvjM+iNAoSuhKjRwilwCHq
rJ0b51uTyyHMwDBKPXgRJRO/qkgNMtBYX6d+dEhi6y5harKAEnXsD2Pc7eMCnQMlAzmyrnzaxhY0
9QoP63on63DzbyMFKkx6QodhJBQ59BUFTk/aCrW79lGnYIBnINlmjnNt8grvYUcjaDGb1wA9RiOM
AoS/ttDF8SGq6h4VSH7yVzW+z0l/fAeimdLap+bOE3e9Aa/WjgFLRmszFFlXCFTppCoIlg2IPkcv
CrAghoDUF019bORnq/+Wq3/U6tckfULbI1Kc1vijrXdGhcrSXtS2ouQkEaAWR+qnH11Bvcb7HMRU
u/O9vaftGYwU8m0oU2FOEHmA3hOluOuWoWDHbMMetL2wCxXlLiqb51Aur5UMKm93vGXEAdnLYt8g
Y6IPMJXJKJvCIRc1oKM8yvjFbT9E+zFUnmBPc5phL4rjrWp+U/QvbZY6wTDs4omCks+9ztVDGGtb
3woc3+zfJA9qRXN4smK/gEiA1kAqPQ6V+UWtbyWoRpVYf7aU9Aa29Z+15TMg3T9KcAeJlb8f4Ln3
45J+JXBcHxA3gBxpqH5C5sDcFYUqaoF5mB5HmCDBj/kPgTkwwDsQc9QvsJQ5Y5Gug5DNQFeEgTZm
9kQ/eg4LY48mkhb/YrYReTcKW8WPCo57b0dpOLZstDKTVal0N35jbkKtdMRMGzdx2lGn0neFx3MF
KDmS9rYWmVcMmu/h1dok8ng/wCthUt5tc5Bu3uBoOgXP+MDU74Pkl7u07jdFo9gWeCV4bUcQgQiv
79oKso4+vQupnYYwwRmSuHetjBaQ4/bFtDUwSKfPdfRNiYCPjxLZrkEfN4GAJ0q6n3kKPDkVtxZo
NUNt9nFe3eiQTA4huDrQv7cD7ESq3COfcFPQJc9EPhoYHEC0J/pNO+xkMbjqPPUx6tWbZtChwDRe
TdjYxggCMFHe+QgjDBq9UyidhntErTdhoU1salChAW0e6ZGLjQN40FESacfw+56GGuzyaO769+gl
b5ChOZh1cQhB8PnydwFRwtSnxeKhOERtlgE4iEui4KhaFYB73rpVs1Ko9VoCY5PwIwUAUBa5YH4X
aGaJmDRYSO3JTbMvhv1Y9TuzaO0YgSFUTm2Y9J3xjyR014xbO40+XnlL78IZmvKvW0uccpST6Gq4
8agaFezVppKsXc+98VC2aAF3ZaF4C2sM/gzFdwXRXH5baeBrkye3c22PhE/Un4oB10JqEkJgZNlo
heXiWkQawkjrTUtDHxWVEECkJ1HfBsMQmyFwyAjZqecq/S6KpB9vAeRp1qTRJKnckQiWm4LjZkwC
TayyDXAFeaAx8YCqRw4du9HA6ww/6nPCCOPlO+39oXbmghGne/VkC0afWYy29aK94lPGTA8umo7y
cyoiaRStNN5TZt9sTE1YtR6F+uEevnVGJiDG1CdO1geQQogu9NT5U8ZiwUrZlqxck0rdJoW+efAj
b+HyndEF/X1Ws+etKqn+qGpRuU8AevlcwoZQ20ypO2n5UquPooXkK3iSia5chgNOujbTZB+l9bXs
1tsEhpYSxrMmvw/km9Y/dDiZfIjh4S5yttkv14ynN40KLP9FqXG316ag0hu7TsWAdwTJNlzYTNjT
WY1SW0cOF73LddX6NkR3q4yZ0VTYVIwa6pRPp4hRZM+JB1BxXCcKLLjKzxhCfJ4AANvXQe1vKiA6
k9Qa2rirmqqryUCLS5zK6yOwUgnapk6+zjVtLQvDQ60MthyJK7l8iOp9DHFjeDcBe/SRTkeFFwr9
WkpRXv/GcMc2k80t8i92AFFP0VnrIay2KX++BGjZo6PmJSh/1t9T5koT41nl9lb710kVohnLBbd6
H5w751azBFQwUk8BlVPtw2szRBc+HUU0AfX7AQ5QD+KiKtpr9VMTfvUgMSj67/DfaAnNaYTuBr3Z
jI0JPXD1rEINbsaHEDGoCM3f8P2RddUZtPyK3u4LH9GH8kZx0V+Ez9BQmvVguU4Y0cymtxgGGVN8
ND10GVZXFwGHFub+AVAbzUrqeF0NknnSlm5pUlHID2nFjnFyFVk0neXCDhPuVS3djEW2QbpzIzFV
CsJlJZOOXP78jN+8TuYTtqpbQjBRueUeETEX6vOo0G+4vA9iCwjKq3exCZlPYD3IjfqWC8FzI0KI
Kd7IHFzkxbdKWexbvXiQSiCD0K4Pwt2oI+hWRl8qX/0mg2fUGRJuapmmIdo5SGto6fSIhqexSL/r
VQm1XH8whQzoFE2F+NhY6driLkXTEtic4JghjW68cUgFEN/FXd7pewZwbL8o10XT7NCwUDPqWCMc
xH220ev+JjeaPfT+uwCtoyQRNiL/WYj6pkUaTUROJ/yK/gpNUw4zo8WSr9oSsqEOPZNgM4qRE2km
RFsmL/+l4PH+7jnnjurHKJd5MuVwJfSvggI0qFWSp1cPDaU500UIsb5DbtE2Y9PJPc0uKvTbXUQO
IH2Nqb8UA2IHi0UH5XcnPv3vpwF3aKFUMiVhb4YWjBWlchCHuwraMAp1A6jSkX5QHF/HRvdM+r1X
xqd670FvqWUS8ReR36J+ADhNd1cZAZNqBfRbYkeES14n9i9K1VeytYJIjOzTrB/Rzw6v0Khcycix
aHuw0Zc993cvvjkWx8hhJ0IyTd8XrnpwB/9F8RwTbhEoiVXVbkP9kKI3LIvKIesPOlPuYw0i5x8a
n71MoL6C3rFsaT1Q5Bzgki9S85Dl1jFRm4NfwM82tAdlQEqHA7TC+FByoIKqLdn/zft6PosUp5Iu
yKVn7MPEuCtz96BAaYvq7z3MOPdZ5jNmRNWK/t2YhV8vr/l83YTJ/I9+U0ZIFkv9oO0lHrQpDRDT
vJ9e9FMRIyYpgXFlFWv/7HShYPtoTQzEGlyXpexDvfgCpYitgUjOtTfZtw4aWKUgtzMN/ni/vIdo
5WD4I7rJwsJdf/5ND9zro/G2SBEYiGUNLhOKcYnujM3toGt2yDKryHXkYrGePAWAz4GBmfqPpuR2
HPyx5oVYDHdSp6ACm3wRWeO0s0IDc9ofwBbXvRRySVaKnQI5gmrChkxyyZXOFyEZBv/4C1IYxKDu
Hc19xD2J/JIdDgro+3qrs58Fe1zXkoPK+BrKlW3Ez7rsTr/p9zBW/NFuHDPw0iF6va+gPIqMl+nb
LdyvlQyMLB0PEluvpwIjDtF9kS3u9++Odhb9EOtUVY2u5L5vmmxNSa5Kv5oDJYGQqp+gGYgs7pD4
aSmph413hZrXQ++9dG79o1HCe49KtFKqtucuNWx+91XJs10olKDRGl7VeSwfXbS3KhW+EVFz4Ocg
3RcPpTAcJFdbqkaeDxwMDX60VygINGUtshOdHL6atNMSvbwq0GAgXpmokciBZmfZt4Bn8D8859nb
ikkxT0OhBv1TvpxAFW0ZHUCle3EnOKBc3XeM/Jj5C2ARUfD+WawyZ7EKIVmt7wRLIFdvD96oHUI6
QA1f8BQWzdRAKAJlOO7bhTX+ZlfNWbRi0iBGTEQV9h5FvylgZHyn/Qj1N/9dRorIRQlPrYB7au6/
bP4/gxpPhv7iPfz/hZ2Qr/L//psC8BNq4fZX939+/DpOkIVTxAIgg7+QxJKh/RfsHSpQXUXTVOhZ
/gIs6PyLTrRhMnpiJJjK///mKJSt/5LpWKgWFAciJIIa//ZvjkJN/q8JzGBCbqgzWAnxyX8EWZjC
zN/hHq5dKBEUERIDyIrBQUw//TQJc7tGHNJKkt6YmQO1GG/7XfparzSn2pdO/EV8PNmg+3/94VMw
wcc212dzs1gb9EKb66kiMSSZbJgTvopb5Qu0TQstlfNmNNGCxZERjPcyx0lqSQER9sNilN7i/IGL
IpKY41v6xKYL8fPO/WVDm4UTSJz8us6xwQN1owBuZlbgrXIo8a/7dUXitQGpdd/mC+FrYWnaLG4y
BZS3oz5gVnoQQUsZX1Lz+vIhzTLZf5/S30ub3QWW2gepEIrSW7/tSxuQ7U5Yy6Q6q3ENEdwPb5st
jCTP7t4/LSrIk8CVoCuKPnNDNZF0vTdb6Q00+xZNhp241xzExm3PXiQmmH79p4M7sTXzQdFKabTV
Dbai7lkaECSC1ByG7C3Ij22gJNu0CO5VVCUgTvsiiEDRlBTdsMt7PBm59CPmyU5XC9BLVtJb4OdX
MILeDzLd3ss2DOOMEeYN4PPRLZ1AMzOSdNUQ6qksvamwNGYuWAH4iYCZALPvN/QzDmOpXg/msPXA
tfUoVPi+9sfIkOxYt1/zidBPrLQNs2EuvFfg+ibdcCRUj77OhFIZ6WvYQxmI9a5kGOzsbCqMMeZ1
U7Q+lWeBnhe4wGjcSh2IAbN+HWR0oax836DWuNJ89R5y6pfEE+0C+sQ1ELIJIMK1XKoIjQg7vaTr
3GfjTYiYdK4PjhQwrto2NINbyOxWVKyfQxZjGtUDZH43cQCtROp+i11GtEvIo03tpgDj14z1Wqak
H9XhocfPIJpAFCOnCeqjRgrLuiwKV35O4UBNEFrtdiim3epwiJWjfwzRj1hfPpazzn56LLNUW0nD
Wi5qIsdwpV+pG3/rboUHCqmrf+jsp7YmFzmJhChQyq3XvNvK98kmc/RrKmSA5SM+rcWYeC44nVqb
pR9iF0ArLWKtv6OyUByB1QLfTii8rZoXePvSx3gDvP/+8oae+5ZA3RnTVBUZ8zx4FJFkVIJH8OD/
sEIkrGCC/rKFsxHx1MQsZmhCPXotbKRERP2KqYdd/tpoa5WAyKzCTs437ffLFpfWNPt0zdIUYg/K
7zcze+MDjpeqFWdP6mTPZj5Y5IrZ4+vSWw34Gn3x7ku69JKY1Zj+FdQ1izE7UwerqczRZqoVdq0r
/3lDNldQFOwrx/JW0qP1RbpyV8jt3Snfs93lnTu3simjYqwO8mf1vdx04vEpfEay1UfSW04DOEHI
MQPUUZWLX/G5zOnUzswlzDwvyqJPpTf3xnWoiDMPBUPrNQSw28gGHmVfXtY5h9AnXQSdZFKX3+um
J8saBSjYi5hlwV28ioXrql1IaM7um2zCV62An9UZUfsQKVIU99JBEZgtRfW9icub3A1tZK32l9dx
1gyp7XQyIoDdWUCCwxfmLsUQ32S1XVWmYQvC17a5+d8ZmcUhGcbOqhMwEpmM7YioMZvjRkmCpUTp
86GQossTExmwXwiDZnumwJ1OfcRIyQFpvyM4We+lHWq8dCevlHW4S7beVlrYwM9550ebU3pz4gio
DujwCmFT0l6hKFlp6dewRo978WU+/aGPKcpHQ7OcTEa20sMd07f4ur6ecrJ2NTqGE+5E8P5LAJ2l
Vc2+Jti785ZqcPpWy28KcpuoQSBi7+3pxl52jaUjm/zzZPtiNIWKHIzKW1lQXWoMaNc2ly3MpvGn
uDexhaqw3kB+BWHozMV1uIjcNJcAum/qaxTOlO4gbdXN9DJgZA8SiDu0fwV1W+wn/1jKpT9/YB+t
z3y/agtJa0cZ7ey+WEvIcUtvlXC8vMRpBXPXOF0h79PTTdRMrak0lxXWnug05p2iouLe2pX+Biv6
wt17zjNObM1HtRE4aQSUctM3WWGQ1IidofuJbhPMFZfXNP3mC2uaf8sIO9HngMf2DQmza73yNoaS
rAK4K3r3CWJthtPaqwK6kMtWz7kj4IP3AoE0kbZ+3EkoXLMiaBGPLHKeV+bToDuXDZw9qhMDM3dQ
fMFvo65l+5KKoRaVnta4diMThcdi5S2972eIsD99/8TczDMKCLiQlWzSN9eodqaIvmkR/HC9r6KK
wkjN2A/0da21yQLfvrzOs27/t2F99hw3kFOp/JGNBB+2SpOXWjtExkJZ4R2898lHTozM4n1ZwQNu
opf2pq3MB9dRbOk1rVdIBxs37QbEHaxL6+ZV2F5e2sIR6rOIL/p63eoKR6jClFd5DIPdFcW9lpZA
/Jaq4Av+OM+lkYsa27KocZceuSjGq4R+wSHPfs8nezj9gpMAjJqVKEYuexiOEkhnf52hLdbU6sZw
/7O2ySdnnPMsCLLbwKTV4Yxox+UAInLGt0B3NMysjrf9Eg3L2QhysrJp5Scra6VhNLtp7/wIRHTZ
oCW6rUBT15W7MfSSkbNkl4yvl51jRgXweZGT95xYHWTBr5MA75Dumo23k3ZSvoGACQDGNncAyz+F
V+HCES595fosqARTsUYPWKkKgsHqfqnjsO0YQfDzeB1nvwCHa4XBVFC2EC3PPCm43E62eBZeDDMT
0GXmKxeiLXAVD3JBJv4Th7au5WhfW+lqsL8g97ozlyzPsyEEubjW0ZtREHZDymW2zaE6KWJ1qvsq
O+W1ykPa5SGNpqxNNrRdyobmnjQ3NttfhBggjFJl99XfA0Pc1Qdoixx5V+0u+870m0/DGWZolVqq
AW/elJHPwllWNqqbZrX72qfQNKJEvKlTfas1IZSSTECj5bNwl8+jy9zgLJLlphzBI45BxXts1Tt5
WKgjzi+B+d+fpawmjG3NoOQuoyGvIUhUGFTjfn9505bWMItfg6X6mWKxhmJsEFO5MoSFVvOSgWmR
Jx90Higl1HuTge5ojcAns2KpAjV/u873aRapjDDx+2LaJ+kuejS/Qsv5TYZUfzXY05scfXHj7fKm
zWA9OpJLH11t9vl4dR+JjcyikAwC41IaExUZoA+9sXO5/QFymXl1Y/Cfc90PVn1iShvDM5Ln1Nu3
o/QaRTq6m2aLMLESh7q8khLD+iKXWgRJRQxlQ2VqKhjEIV/7JYqnYt3CcFaMaBPriHYw9+Ujn+YG
nbsnhhgUOwd3H1QlgMOcl5tWdhp1R/TugXL0xDCtfDWpp8JNFFjIi6ZwgseJPv7MmYk4tnJpbnKx
beFOhj5XkhWY0GCZvS+HzHiK5cL31qMMOlvkA9tHqmTYRQIzXT3Uv0weB/uqHl1H0MFdK35lrIWk
kR4CdJx2yBszcANGHCBzFaDCiarQKhtM72tpjNIhkmUXoijRWOd+9F2N4VCSG+jStQ4ZdTOIwq1W
wSY5hO0SZ+hsDPPP81OJffSl6KjM3zTQuOoGbIHC63iX79v7cYfSsy39ARPDRrDDJf88E2zhToad
dGK4mTb64yeQxqZngPXnO74yHfQNd+Z1ZaODvvY3nm0uWDv7vUGky+wwlSqqfB+NaW3W+10yuq9D
/lbXR2DHl31/6e9P/37yPSPjEbclJ/6qWEcLV1SyL5cNnI16yI7CeQ4vOSp9Hw0gLRamati4rypC
iz5qfZ75GrgLofW8B5imZIkGDL+4wEcr8GJVRhiH7uuU+1LJW2fr4EuzrfbjTbB4JmcuQHp3fxub
XRSy5rpykGNMdaaiIXxmjrqVd0uJzLmj4dVl4GKSPtEpfVxTCptao1eq9drWQMqg21YWgVHnQq1k
MK+uTobobX00gYKpmESZaLGSYZPa4bbKtvKz4VAe2vh0PW6LpdbSp2L1FGslk3EuU2RKnoH3jybD
wsqUNpKtV+a1N5IdoO29qldw7Uxl/zvLthZezp9S0LnB2XUSGD4ydTJrDPcM875EO+9KWNdwwK06
O92kP/zNUoQ45x9oB5rM7VNXhhLg4xIrIodcWaP1CrHtLrjyHJQyt8Ny1jd/rLyvDBZzg0eJDmPb
zOkb7idUljscZNvanN/We8xpkU/BD7guTbSN+M1bjH9n3ZJVcXxQ3rNxH1enMLXWMzptvaYCtAkv
bfLzcsD41IH617L+MvCe35+EJER/aoNByOnA4vuGzwseTjLM2vG2Syd1LjhNKeafa3n/KSemxkBM
vMFlLfpwJ/u/CuNnny3535KNWbSINMNtBZ/lVDTih3VvK/a4Qx58lVxPlwbvvpvF98DZ7/pkXTMP
jKI8Q4CRdU1XlGQ3NyRqN/lGv2OM0pn6m/blMzu/RhPqOEsDGTavmzOHlIVhnlqvQa0/6kL7oFaV
oyWCc9nMp6fdv1zjbzuzp0et11GP9JP1Oly5sJ71O8mJH6lT2ktCRe8FtY+vD7C571IdMtR46vxC
0UAcu9Syp1NjDED8mm9hQ4Ruyt+iCEvzv1yna3dt/kTsYKKOgVd1fXmtnz+zjz9g7jZJFgpiZnGE
7jfJePaKhefV5yP7+PdnLiJUGkpRMQuso2tUel0FVU3mQ/53i5gWefJ9abE+dpaFkaE7VuojrDeX
//6Z4M4qULFgLApcBq2ZjwYSA6Zw02OXkLL4EX2tr61t4hib6uU9vMu2v1n6ts7umyLTBCLVgD16
+veTJQmGUCrBwOfs1vDjBelOglHdQ694YWXT+X5yQEUjxIoAqXgEf7TjIxTtFtFgvXpfo6O3qxwQ
+k/mHXFwHWzdzYK16a9dsjY7KHGoZdAKBIxiQyd+x9gx14j/1XCkTekwXrRYKzm/jX8vb7aNVaE1
dZ/VBHl4IXdTByL7Nd4KN/Wm39R8Xcv31lmL0FEaE9cOvMqze6trAyEQhYqD09urvDAeYTZfGzD8
Xt7KyeM+7eTfZubIq7EakcbpSnZSa6k+rQsJ5gvkB1GNoq3y7bKx8/5/Ym2WAhhi6JWWgrWGQF89
onq+Rg6gXY9rUjgqTYJtLg0LnQtMvLJI4xDCAj04O7lElzqUuRL2UdUdpZR26O4uxPmzJhixgoAW
0qRPjx40dA0gMJL1aipXlLQ3ljcsnNKnYjkqy6JyYmLu8EoftRXlp9cX8lDI978yMrbRbekq4cW6
Vtm4t4fLZ/XeC5p7BmjJScMZvWVabx+/aE2KEinjBn3tt9I2/FncMK0brbOH/q27gY3TBr8WMCe2
6r4Z9wiEyBttAYpyzjVPf8DsSklgVS4yxH1fR1ZcW9+zmmnjb10EdkpZCsznAsrUYgTliNo1J/lx
sb3QKaVgNHzfdI4AzUkHSFf39abYuyvGvRaBc9PN/2lzT+zNsvxCbEItlLGXpQArol9F8WBEL5F8
LUq3AczJl8/yc+aN98CVSzMVH7Hmj5gScr8EZUjr1TDCl6ak3Cta5cqHuxKPXji1sx8DYmM8AeEP
+wR9sMzINCAMwW3yZ6Y2VzG0jpdXcy4yKicWZn6RVnU9DoZPKiAJW8366TJSrpRLsNfzn9yJmdmN
5mVBBmfXZGY7buO3xgm3pWvr995ecMKDztzkwdsy5nh5cWdD5OnqZl+6KyuW6JIjvMI8me/z7QiJ
Lk+KKUIq4CD+J9njuQ1VdQCjOlTLJCazq8ZFP8prqCC8KqQhRXL0ecksNfLPOfyJDWPWUmQIVrXq
EBsFc4baNz0+jkO+MozbsFyHw8vlTTzng6fGZqGr7HgodaplvoYMESkvWvDz8t//hEqYwvGpgZkL
FrmW5jLlzFcJBtNxX0Num61chyctuISo2gT31XM/bIJkLdoTOHAJd7u0wJlvZuBU60LDScaErF5I
bvXEWwqJ54KGavCcAMFElWoeNMZYRKO2YBPLn8lXxBqQG1upm0dvg84MNKYW9QjZXs7tzi7txOws
MnpVUvrkmciyNOpmmOZ3jH/iHYwQiOAbGTabp6qBmUl6rqosLBYetLp4BAtrX3aQs1/UiYlpkSdZ
96APSTfUmGgbuO7Cq0QpdwVf8mUrn2OFSqUVjKahA/OCsmDmBqWCdmg/lP0R+tm1m99KtrQKbbHd
tKt6I2/N9qp0miW/mD6eD1fXzOhsba3ranrVFf0RthEetYmTdt1NAZtotgVC74sLFd/PtVLs4YNw
S0oaReWJCf50LxEXRXQly3tY1HtbBQJbjzb0qHaxrx2m55cemp/cXjWoMIqmpEmoen1y+yrwwbYN
pXSUtD8kmFARiKdr8EtFwOk/Pz1Y76kxk2GB05vXylvZksIAMsSjBwO5ugmfobJZu/vhPo6u3Dtl
La4YdVqqPH/yTJY3PT1N4jmNyvkQleC2YdUasXTUHzKwK1eVYz6HAwXN6rraTy8Z677aLT6fPn3U
k1VTZFDAoOvxCb0qwwXm94InHWVHyuD/7vcwYf9SHuuN/tL/yB3j+1I94pzbnJpU5hdOKwlF3gbS
MdxPhdvYbg9AkVaT13hbeaHN+LlM/HGBysxJPUszSktlgdqTCYBV49L+Zq1hLoZLPLDT5ZLZwo4q
sxsoUBAr9Edf4iuUr0bbjWx06OEe+sqw97Ohr8JNI62RtLzss0tWZwFHE6JM9QQ2NTUdVX2yzAX3
POedsAIqkmTx/X36+FB/lwfZq8SjWnxNyK9KUoRqCXg0/chZAEPWlg6VRBGagvf0I06Cs6CZqju4
rniEnc3Jv8f2VF+HazqDWbl4AuWx/8837dTe7EYTfaUKksIQj5X71HfXw7hQsj23aQQqchICJR3F
2aGgrVsHqsZ6RuN1InEP9HpTk9//g1WcWJmFfc31kypENOmYm18a8w+5WXg3nIu7Glhmg0+F1Gwe
DceigivGb1iFAqO6tw+016y468zv/2AZgIu5SsBo0Pj8ePiRIshBUaTiMVCiG0tONlGjby+bMM/5
198m1FnkCarG0iu9EI9SMtwCL+5WUpjspUReB7F10JNhI2fGgo+dDXcTaPrPdc2bK2KeDVBE0lA3
ntSrzmGMaK/fdbCWQ/Z7sxRcz50VCB46Kopl6IBzP25ipvupFBTxeJTjqzJ5aSdaSf1JgfH88k6e
8+xTOzOfK0utRB8ZO7n2Uw7exJCSdrs0j3LuuE6NzMKBHqV50rbJeISr5Esc5kxjpekaakNkqHx1
U1jCDarxCyWjM0ZNCkWgHjSJZv+8k1kH0CdCqjEcWwV60uYVDMWqzuMNOr8rV5KdEQmNy3t57ooy
dYZmGUVUJenTHVwNVt/qcSAeladhPTWCwztrg0zfU79Wt3CfLTnJuSXyMVtkNoaCzdm+xqnct0NZ
jseKnSzyiUvoq1zT6xPWpfoTCrKFBU6s5PO4bhECZYrczOAyKfzRK4dKruW6b4ZjD7H/rdAgwDDa
xk7eBBspZL5IccaNviOjA84HGem22CLRsxjtP9cNeC0RwxQ2WbY+T+qMUhx3honTttYqum2O+T0U
qrb/BJMcFDnmWjlyN38znheO9/PVzOgEc1vWdKN9rrukXtEVo6sNR/dHtzG2k76KEdFEazfaVJ++
a76pzUKgO+NSH21OJ3Jyk8a1adWAboZj8kdtwwW4LtbCpvXY6Wo/YVmWKoKf48FHe7O4k2tRg1Ab
a0Ss0FO+5QYS8D8v7+OSiVnIyUvVt6j0Dsxl3umwS9EpCYvUvmxkceNmruqFVWzpMRunOtJWRo1l
/KYiLLSeAnYJgBepmv+tySmmn5yV1lUqvE4szDtmtwgW1avRXU/1uT/qjcLcXRsevMUH6nQgH1Ot
jwc2lXhPjGZapyb0TqZ1uo7/4l150sFtSMKnmcnwlykierO00E9lYx41px/CFJdObFYIh2swL/Eh
fBnWrtOgPFQY16hOoWBKq8EEywulp47CFbTMC8bVc+vlvUrHRjckegEfbfuWlsalrg5HWS1WcBwG
zR+XPeecAQ0IBYiUqaM3byCOlpAmfVgNx7ro9iAPbmH+WEgnpwxofmanJmb7F0mlkalxMRxjdMoq
p95pwIVKZwkve/YbOLUzy8SqTixdtcGO/qVCEinfwnPKqHqwp5Jgp85Sz/9MhkTGQkRmeBsE5aem
v+IPWSiJ7+vKbhsnccaHzi5XEMkzYbi0unNh5NTYbBObNvVUdcRYxTDo+HPUXsJsid7tTPmHFU2O
QNbPrP+8RVi3opKIMc7QIQOlbBOmojTGzO/LjblC6/oqvRm/X3a/M5fbB5PzdiE91yoyPUyG+3xf
k0S49+hpiffRXlpP1YPhAJOdvvS6PvdJnyx0ztMgu6UGd+W0UOpcVElQDmu/JQ/WLQgAdQXV+XO5
hii3WkMsfnnBnzNdWKqogVrMninAbmY3DgSxExG0j2XPcpS23zTqo6qiLARP4mVL5z67U0vTl38S
tozE9fRccns+O0T50H7rQGFF2yXH/Lwg0gOi03ufi97y7KvLDcsX0zDojzIIG3Qc0vjKq74Fg7Ww
cZ8DlaVSsJNRiJEMQ5ZmkR8wSl+J5tgdE0bVEy9CCGjJKz5fLhYoU0mXUYkEczhH8chenka5q7VH
/Sa/1raVA3loEzKvgZw7YDIvt7ulnPYz2IuelsxjXp4gtfTUZgHeGpUuHBWjOcbVJrnNqfdDauhu
Ojv7H2A3kJ6c3oofgzF+J1uGpiO7I9NR++gVmRJ0ncZb4Rj0SfQtL1TPLsM0dvIuybdBXyorefDk
rVdn9a41C4Eh417eF2pm3kiQdheruIZR1LK62LbA5e5TddRvtKGz9vTiOzuhGbSWvMSDcDQY3uo+
1e/Nnnk9SQ3QbzTl2Il1KX0qIpP5ZW/IoaBTRSiWja5dd2oGx0eVoeWlVP2qEirZNpKYv5qGupOL
0Ekokdrvyzy2Vm2VtDdJpGjPmRCFByERm62i98FWy1MYOlMoLiwL1Sghh8im9qr6te5a/UlThPZ6
jLLcgTEWIJjbUmXuo9fWgHyyb9zEjspAuRH6Nj9AvBnslFBN7hTXDzeiWOpvZRYX17URoWSZKK3j
11L/EiiatIndQPwKW5i8S3SD54hX505llSUc0pDOb4qqFfe+y3ZDmCFvVTFXbTkTq7VSVsF9lGv/
zdF5bEmKo2H0iTgH4dliwtuMSLvRyarskhBCIGHF08+Xs5jZdXdkBEi/vZeWqMnLvUC3bjunI4IL
TkZgVcHLTMcaprPWVRgGmGZYdUIUyFsbityrsQVSNdPwkRDtzzBthS27k24B/dLpmI89p2rkhSdM
aHfLjJAN8MyV/l/BsFedD1ngzL+TZBQb0OCDYz8lIAlLsT5MV7kbaJP0OQUBaL/U1ZCRFf9e7g8u
3PS0i/Jx0lFdDOEYY3g/nF+ZiWim0IoBxpofWszDTSUoSQItW7/PrDPyzTj1S14Dn1QMPmkOY+W1
GxEy0Gi1Dzsk0LkXOD2qe5U6H46UvyMko/UOwPrBSyeBBBMTkB+EqreFM4gi0rQHRjrme6wu4lcf
xUk4MAZDTf8z0up1beA+skt4n3kL7+NgMa3WBvCEAHB2WXwsW7akhxcukKWlABlTP+R/eGPF2a9h
lzNrDLeFa+KSeuAMR4OClln3N69lb1EA0m1awSYoLcf3qGIM3gcGODYVv4O1kex1a0QRV6MPs0zd
FZWFzlD7BiI/Ns/qjKUJN9Oz1+RVov5DrpVu0lR/RDRYy6DzUFlW3Tdt1R9L8ZtPsHjtBknuMFNj
NbQC5jnxPfwG4yoKO+rpB/Q5UXqeDTM3sV9e7w67iBq19d3mpU7pC1kI2Ss9/hkCMuzDuDZZ3cd/
CVvBC1/mS7jQPl/iEZhVib2G3gXeu+1A8TSegXzWIxqgZUywsSFtM0tEvQHcEkH/r/2kr81xgqdl
B38QQCJBcEFSHQFTGKdfbmJwbIRJfO50Axb/EiEt6dg7s+If80F5nVBWz10PfxFN+l0UM5TWGXkP
6+hh3PbVFw3L8X3+IcYl4INWeFYWSjcsbpvC1CNW+BZWlRjVHTM6yVsSrfTajupDGgmq8BQHW6fV
KP06kNVVbrcbZ4nHb0zGPB6i5NqmKsnaIQlL2vY8w3B2UBq1olEeoegV2PGysvVzSCf1C6qQG+ZW
d4dXf0Xd+/B0qmnfCGfIHadh5zFpDpXEjh+WxFQB/fhxSpqPxPGhznBjkc3+souD9o8ULZyFwXAL
p+io4/XKuul7idMR0sHu0QC5ZRu+bkRqdUF5dbUBCkfTssC9Ir3xREPntQPZczej5H3ER/xvilAI
tLPZGcWay6Blm7u1A1cBmIVeFasM9d5u2wQGmxosqaBKDP5zzYTR2JFxMKbXLzrVr+FIIGIVFcnk
SK/O2i2ZhQcFknrEmrp1XmXPTq22r6oGTB9d1Wy05jVo46fo4bVfefNpJnmvW4p5L+sNReo7fhEs
whRN7NkTZPNDuZLgK+VBW4y8rveKxeKdDPV47Tn7oqnUH13cJ3fPhRExCuif1EQ3jXW7g+cLXfRp
DP7yVDtw0ia8BTKYBfvKJWvWDJ57HD380XElqg/sFU33BDLKaQYymc+aQ8tT/a4p6SbXfjsUK+c/
OvL+grSCXZ56xgSlEuF2qkJnZ5fJO69r4DwJLPIqW4CmvTNJIatdmHvAXCzUzjOON74ausMcFbQJ
psM73kuak8CQF2NwLOdYrAo/rHRgQ8OvSMMVY+l8wdUTuncRy6XeSydUYSlq2cArHC5jVzQdMbyQ
azd7r3EwAKofS222Hd4i7xIbu+xZVU+HinEMu5M+3YlQ+jAEYFdJOtCXYpoShPalSWHeweYgZoTD
xjjfNAC7cl+ToGOQpdZ9lM1sCMD+WanTuWdw1HtzgBQh7kvTO8O8771E4SFNHZfkTdX2BEYA22gs
UyUNyqY2xmQdE4MxJ7dzVq/wO1ghkqQCZdmv8qRb36QNNqM+6vnNm8zDaf+kS5zH0yf0OZsu1Xgl
Ilzjc2Gbk5mDQzyJrzFUO6d5rsuSLUuTD6GCVoif5fQJgjDO0TdHfWK7ouQCz7BjM8dz815OMMU3
Z87Wbb+qKqtnZ+PGPwlKnwvAWAugz0PQ7cK6L1wfWFZoaaObHWnhzmQbdAq0/PDk4uWrIGz+3dYa
nfVpenMcyaUNzvMEY8KArTZUVtVAzgvctkDYAHC+3GMJZ6675tp1eabjaA93SI2zoC3cGuZdj+TM
Cc6dDwFmR3YxICQzSXY0mS9xMuPs5LmpYTHmYjOM2sumGVbaOoT/xn3FqV/weCprofDDGhz3aDoO
rAgNWiapuimKt7P+jNUrwVut1jefLTur5w30MjmrULIHoYMKD5oiZ9g3Wuw6h25cynAMtUtd+DDd
OOmJV+4LjmgoE4KbE5tNvUyF1tMRIPcVoaGfzRQ4+FSZMoC3Uyvzpua4XHv5V0ZA6jnmzLBk2Vdr
2Udj7qjp7jnDJpjFz+hDo+ryl8T9TIYI68ccJh+cI5x+2hhcaIvmdGvyxrLdKp0M2pY3HIlfBEjk
+mZh9qKQsEYEgWBj8zWtN9S2Zzt62LJ/A4Is02hzjwsM5bUqvVHmaRvm1vmj0gV3NskTf4TOziCa
xhLwHGURzKN9A04eBgN22h+2NvT+uXhrNOzbHsIZD7NXcyKfEDEVFRwoKYgItq/LeqE7vx5hcfHV
deVIhWtYI702W2NR9Fiq1smnZLByp2Cwk91KWBavfR6mGGqR4sStOsezOFcjDqkZ4qvlA8yvs9ZD
xupui0gQUOQez4K3Dar+087hV6/jchlxbCXy7kMtotroThZ+75AkMnh/XYxrBrZMfNSEHALrGYy3
kQdsKcuaZtk2AMfzgO0wAvFIK3Y0gh5Ai/mH0Uvh/0AojItMgCsv67ue+xOWLEsv9k6Mzq8xIhzb
AHqHRSjhvvQwE/kaC+uoIKbLiUASvqb4CafkOviihCCrRHSIENQOb8YgjhiGjQdsC627Yz3FcGHE
+7mbt5MMi4nWp7ZeStFTSCun3SqigystnDz6VTML+5je181SwryTGzhwYg/q8HHYMIPrmf9L2wDK
ApuKfOmiM17i8xglRzyXN9zDGx6Chsjpm0rOMl1uxot3JJaZ7JIzkq+ih1nEacwZYr6tzxBBMAjH
EJDtgllBssDxdYmtr0NIrElJjSnS1t1O0XDhhG9k790EnXO8Hdtwbk/huL6sw7C3tC0boM4ZKHWx
gH7Ida91lGC0qX+3E896fKagw2RJ6hUTrDijIPB5cTjMBDApuBx/JZ1ubUqbese+937AwLt4Q7AR
A9ukCXtWEbIxhEzBKLYzorjWc0+StC91MG+clW2bNdlVTbIPQnXxbFSih4APW20GXJvC7w9zR86u
jjYNSfMUH7QX8D/YapMa/WDQEE7uCBo43NlDU1jA9HksN7LtX3uGD4dDEwFWnjD1wBf+1kavFqxh
B+OsrdU4b8GGcoPCVN7L2iw3xx1LgFaLoBsPSGiOsCmVPlR0A/jM7rAcuZPk1hU37VJo04FkGxRw
0b25heu88asf0ZAPad0Mwe1+gHAuXb1NNcs/Uk+7uEuRPo4F4WJba+is47tapsvQX11YYTSiFbgd
kQDIh/OrWIQLRdI1DyFOFsrkc/SyLk9sF54PB1n/s7LZTMOX1wYQB6Q+z/Brwx4iFcTUoVZ7umoY
BKC8ONOQ+6c10tWeu7hl0xgBIwF1v6QamBQPB1O+rjKA3s4Nv/Cwwk0QufWposTu+iCeM6vZmLsx
hx2IO/DkuGK6oZvGkHNE7g7SEkgjmIxfpwjY4yWifj44SZV7EjljT7z6BZofsQ1X4kBj4sIZ7joI
fTsiC1ET5DC9gLO69qKtV/kkM1W9XKOliW6eCpCOThME32lLspF3zcFPJ4NbxZsKrGvog3WG+IB9
6AhylAWbL8LHY+C7cfI9Lwncdn5Ejn00N+/a8/iWAl+FnC1HdRBzYBEKqzItO4LYgXX+vhV0k1Yz
/EQxPoQp17aHzrq6SpzaHOKYnr6sPIXCrntwDCJL2CxCDqscXWCico6rug3mihjpJg0UlnCbK/Fe
uR9y+m6xZL2i7WZDi+SvygfR5B1sIcFEdsahBWmScvSPTqoKbHHiq5mQxdI81fhHaFIqdMwGRAOY
JG+S/5LpZx0UHF3/Wi89OL/xx9C/ApbxqNL52Wh2UQb+Ds+ULo7LpaengUZ723r7KiH7aDKvrS++
WoU/tIOQSXZHv0F08JlAbhLOfmlY+N0NFmYDUXSOeBkq/7pOCPctu1MRlmRS26hZkHM0OydwnwH0
aGjj7oNBnl3TZxP8834MuO8UvasouGiSANrZ4Kslz7YiOSK9IjXJB0lNmDGF44oNm2EOd/UyPg1c
SFEwHFX8cNclMy5nCHmwWUJoif9tfcIP3Cd57+D7WD7Dzl68JS67lZ1mF4qnSD8AIt6hznCKuFui
4r3D5tKMxX34F1FigCI1d8bxzt3u1MTjdo2+BuvcI+KA1Y0fde6ajCd+6Rn06Ka64Hy4Kd7dscOf
1Ym++utUBH2Dq/orGprcRHaHjDpjOs7BRy0H674my0cSYBCvgWN3VCUNg9L3WthSsZ+v8DVquQsQ
lQrzu07i4rntM+anF1HFO+y3llHdZXMQHUZXb1Q1bwQdy1mD6xX+wM52Xp24sMLbYjIZDgr7Ea0S
d4a/10jIhj4q3DZpUIhYszSY9rRvr+k47Z2QXnWCoKIDVx+wzjJY+7MAM8z11MMPkv+Qxu3rFjyB
sMqddGfmNPMj8HLUj1XxLuH9nnt0V8/2N2Z90ShOVdN0aNf5Xyj0ve3MEZyuQ2+wGbZUuWIyn9do
Q2MwYhi7mLndcgIXrwbgXyKcVjpzF37En/2cTG0z2+qN29qLRajASFvAqlsocFqD3xy8h8h9jo9j
JTehu6KFytN7TJJ3sqDmvEaHAUQaB08If4S8e/WRS/cx382sOvAYFQGovo7S55s4ePf1mrVxcNYp
KRv+x68niI3az6pBQ5x2O8dHTvh7QC5s54jxYexUUgifbcAAOa/3SOizyJGgx0Kaw9Ehacw1rqsP
CrZbxMghgtCVtHWh06Fgwjxl4udtl7xEVXdCIesM4U7RxsNmnn+xuPB+TcYtoDXMksQ5O4TmorMZ
H7picSFksQKWsoeElHlBH2Fp8XIKRMAW8cvKb8DKZZ1rtiR0jrXWW0LdCwap9sqHIjv+1zThZnEp
LEdkN8GOmEIZo027H1fYtObvSY7Z6pusV/TLTekOGSTesrB0e7obeARW0lC201oIBN9g1eStv5xH
J3qADIEM0sk8MHsr3z2k9lt1Y0bUVCxxC+lRsB1SiI8Qb3bBmSBzoemGV7IA9SZ34NRDbenDJ+m1
9lADGsyrDwlrOGsYg6bfctkF1rNn9SuktfgP9ik8cMEmMZcRCh44iZSw+Nwp2Qpo8SyAwG30O8DQ
IMnHZ2lHnO2QIpvxwmfg8ESSsZad/JqUqjIfMXyGSz2f+x6rhICD0GS8B5M8qQGUCT49bN9t/D4o
nVFv0lrsfIDLluU/8aue7WweU+9QW38bek4esiZrqb+jdb8RM17x1rm0Tnv3VnfPUObkQ5JhnPS1
X8LSs5+DCMHi0C/DYAtAoPMO/wXddkfHn0pMpO0w65rxGDfDlBybHjLP9GV0F/R/fxzt7xbbQifd
wH3lvE6oYpL6VdHpO/YUUvoeiSWDoK7aOAide+ddGIS9GKUYUQKT1Rdp5m3TJhsyXTWuKTBEDh46
Q2qBtWs2qL4BztyTTaOGi8N6jBCnLqLGi0jC91m1r9afb/Q3mHGCbxXWK2QQgCVXqcRztyJEGt4U
tDC4mMcrra9W4IlBfTSd5z2xA2xe773uzr2GoSaSXwpVQ6/Gr7KqhueTJ7scAam4mKkBD16Bj6Kc
Sm5T5emNTBy1Id04PtIQMm/CqLfTg3GfVvrzC8IE9zRT1KpAMuHDzkngac6cYQh52QWBdDZeF8oi
YH67CWcqt3xldpdGmJfemGBq+33FUvGkzYBP7MihOXkN8bHMlNbRc+39ri8QuyfIcCIk1RnqjTBF
RK6DLjmWePohD2XgqgvB+bINohCrNtU044F25xSZ4lhRBashqh4PydbhoDjXh95V/mXAHBOytKGd
flkwCOZYNQwaCq3fn0eq9uDblCNvh4hz5IGTg5Dul/3IAKlpoFiMbT2XjoVwCEwsRL3M980TvDGW
5GKsMDjc9PMuWZ26KUbS4vLTg72aIOooolGscFe2MVtAPNxHFybpibRjuOfJ4Jbo1nc4nBNVOqRD
yjQ3v69UCmUVq6crsJ+TkymwWb4mn2DBIUra6dGQ9STXdD4mQe3ZIkpqCMFRtwBNob2gEfqBATnM
FwVRjFxIxiWmC5trkojpK/S6v7z2DCorTN5XQoDdjie40dxkynXbBnh4fXGZIZnIgm6GLGWCnhAY
3OgQcqnOVditRZuwL6wwNFjHYT+1CTGW5qV+6SQ4OQMtC0ldsNEY6S4UMQccx0OQybi/oYrJ9kgz
eRG7fbTvFjf9mQc3OWO6VheoSent2DP6kUocujTSsvSgeEUbwCf7cUIbLQbIPOOC+WXYh0A3pqDg
vOjGV3/pWsWFcRDQNk1NkK0D7R7WxxhNqlKTduv7Fb6FeE9mODub/jVtgXBDZ+FjXuuu5FF0wdhE
GffoPKhgH2jXZPjUEQ6tgW4iPt2gSUN5eRY7rxmQs0zvQ+Bs/djZd36cL6l+n/j8onGnYMe6CNSw
99qobMXymaj6pMOhJE58U2x9QXHvp+G8y7HvceOud4H8Z4+VwmdFYFAi6aPrHHyQ6thR91lbdTcO
miZoQ2M8LI0h+Ki/I4oirBqfE4pEY4wK8fgOZeSH9M0LJO5tjgdl3Bss8/02WKpM1rL0VbWvRpTc
UcP0kAraovbH+bi0qis8hQribMYOpRET31PupxCULtWrtlj9tnLjSXGc/OmTMvOdTgvPIEc/L+H8
t5oCN4/J8jVHDDcqT14GMCDtElzb3wdIdXA+E+mdRYDtgaAfAX3iGAQPwv8gFSzTAd2NoXs3vb5X
dfzSdf4N+73fgQ/EIsRuOx0nN6fySDZRVGBRSHDC7iedcGnzRaFfluApqdrXOq1OFYnaokIZPasH
74xGyV5aukMD5YhPFmWo8pfEYsIuCRMYUs2aB0v7RnqzR0p0nJz1xUTyUMd8i9OOZRjv3KCd1UNf
2RboLtwoq+5eqG58iC8rnTI1jsdUSkQPa130g7fnQ3BAofNrdPgTWzanCo3PLoquLATdKUWpca2m
7eKkF22cw7LYXE3jjMBafE1z8moYejNLO996k7RZ7QbQ0sXh3hnJLkzpsZLetmK0RMPy3BGULFv2
E5lfCTCcVXNCzyPrrrZFJ2u07tMbkZlNCpWsZD0PCPGXGVIpVj0TZ7qOLN1BAIlCoo2+Ip28iHXd
Adp/itPhTaKRi9RevkAV/7fibCuT9UTN5GXrHGTo0EDINidbFvjH8dcOCKAW6sHvkT9uNSodnsSB
HkCMNscLGo38CHruE8yc+2TZfm5N0SfJRhH3Garhe6XBP+30R9n019qZP6SIfwIMm7UOOcSpvEvl
PnkqvmSLOw7p6Xno5X6a0LshKnqDsesFz8B7Vdckc6J4i6HHv7WHbrIJI8A6MWyCvAaLNK+N16Jx
A0jcqkWB9tHdB/o/w9A6LK/SR7rK0m+oEDF5ZejGN+Gz6iJQTOvXyUbPcbJbGnhXlMNuFJMC0JD8
xMlwCAiC6CnuPhsq7U7jOIzC+DI7S1UERO/olGDmo53LyncWnKDVg0GXy5wVOQku9AQPI/f1hSsX
EuGl6TNuseK+dsnVuOwRQbCbUYd/Jh7mLWjjYSw03ZOkzUOEqqBdwxgVJSKLBO70trWIXxReiXUZ
zw7KdrKeEDaOp8lOIFOOBfZSoaj2gy3aLzwL5hiFHVPnXi8PvOrPvu723qpCSIHZq2+1PU6KbhId
XXE07IK0/pw791+4iK1aqw90g3GerNM/zzFzoaPqSyr8rYJ2BFb3oWwW759K5E9qKwfmWMxcRlH8
EuvlXyf4CyaryvX32nDW06Cng1Xeo2VQinqUvLXhckLz8GQ9Ujot8pg4uBPCSm3SElg51ID4u529
f50THkSvd03dIQTFyiaLEQSp4UMGCVzXGouHQmKLOKi3g5IfzugfTEj+jmt4so28jHVzq0WzaRCz
g1D6xoFa6eT4FxaMF5ylD17LG3P7N3fAj4PstkL+Ex7aIXoCNPqoBEbKw+BTWNRK2JrIkx+aV52a
g3Lik67Zrg3GR8TXPyoKfwSxe8ykp9DK4giHUOPax+ZTNdGRi7DL+8FBYy86OgnmF7rgry/RcKXt
2ZXDlPF6PXSUfSmV3tIueQ7J8iVrehKUbGk3//E6D+NottmGLUo0Xogbc/zVGCMsmVCoHv5B0vBA
O1Rn2q0ixPjdJ1XOR6jl3cjwi6nwsfYhuio+2hvUeSZNe6FRc2qjut7MnF6DFJC8JhpPvR42BG1c
9Kg2BnYQHNfo5anfV4bNO086+5R2GzBY8ag3DOVnNyYglqPt5Pobtk6fCPDzZPS+OzteiTvTHOcg
y1iEEci+kmUCQTmb0r1IqgcW4CQiaXMJVvcRpQjlIiK3s5AHFy3XIUSI7+hPps2uQm8DQdSN0uYk
ZAu9QYMOW7NyBNgtyvN9aEURjHJPk27LBDks67QFC2zDdHIXdbOl/nrzZH/o1vCwkqgUjf6ixD9i
vsPDAnD0PdkR1dcetXaRtm8o7998J0F9H6MmeWBaeG5j/hgELKsczpJ5ahF3ep2AiSjGrMTgB+iN
mBOW+r9qibJC3aATwoLkdU57+F5XF8mT3SGLQFHA1TxDpXEDQNW+jqG2jdMi8uxYNKZDlAgNH7LX
EDU0RuyxY/Ghxv/BtQvqR6+ropLY1lc4C3GHYBZESvZR0/nUDNNTiRnt75BnE4CtoutOPYewshG4
+hu0c22/mW3/8MTCi0Wib53OCLUEGs4NmljKmUpLuiOpnMc6JFvkFpdF0YvW4zeuyU8T86+k7n6v
B5q7rfRxUaMFA/z/3xbtUqX5qZvkw3Wib12Zv17Xbee2ugiLnJTQF0TM57BPkNHO/jMc0r2bdH6G
+sHZTuzgA+cPGMHVZ2/K0kc6ODdn1UdJ8RgC+XuyYYM7Ke38UoE8hGZULzNO1L+ln2+jbAGqTdzn
WJvCMeEFlMi3hsG1hxnWbwn1eIaM9WfsFthCZw/nF4rqoptPi3BPMa/wFcKUYyy613Hyn4rFafCa
92bCgTus7t/5VyMsaPKxVBjqiaJNVSfbNnI3S7See/xMSYShGdk0j8br7/McQ8qjLy3aqCgWdzD4
jtXWqiDv+3GDZsg50vEldKqia50r9Xusy6W4Wc1wrJW6+BXdgJP3oRW/dQMg7GhIddW4T0Losv05
LYcGL6py+S6Vy20h8WFE5TEQCCQCRdFpImdPsa8mUirjbffBB/fQe/RlaT3UJuW783tqhNBQ5o1p
GC5TJDcWwy+1H11Blb2LwD0urni1XrCzavkTrekOw1F/ZNo9cKw9p2H+kyRdiE6c3vpIgBDf4Uk0
uj+P7vht+GjKRepHr/hzIOrkOhM6jlSxzHb6XyBgnmYeEJu9xk2t23DjimCvZyKySi5vLddVLpLh
A5SpPvOQSh5VGuKXrtWHFvOdStxug5yPEU7UYqrZESInRJ5LijDYw93oLeyFtw3KZul9GVNIasLo
vC49z0GeK0QEIqeq0tcYjcsi/K332jE6N12FGK9pdhTPVulj6AJVl/6fF89d7szTlxinrT/2xzQc
P+BeAxp0Dnb1GqQFnb0f2NY+KJ1xQSQRCCQ99vi4vKahvk2oh22TSe96Vv2kjviIXGY2gCFdOyP/
w2NRrl74SpNoxoha9cpltQ0hCc+aTsBJrpICkYWPzX6cdMZy5HbD3Uuq/0jc/Af82imwE/7qEZ00
Y8GkTmx8aRlGIobfsvzcfwvgjdGkILC3N+tfR8lPJ8TeEj7dvDML6Ksabz6et5s7rEmGRvpcBCLA
09EMOIXwzJGO6xySxXkDuWiakWAuk9HF/Tl8zoM9BSMVuQ0ndHsxsTNGjYNKjFNvMRDcH8G1fC7B
eg5/BdOY3BBb0QyvFmNBeeBHDU5ELKLDAD1llLH/UsW36VDHEDnh4zqri2lBPwQKupsQ9CMcycjs
3T3UyzZob4I5v+rzyNdPaRTdR2hoU+GoYu7EcQzAxOhaAzqNRqhh0ZXGS6zfF07Qsaiio9c5F0So
oOKug5+vQQIgOkYnUhvfNeY0oLTvxm2Pzj9hZIv5Rpm3YeSWy2D8QvccD/4QnW1M3r3G3wUiLb2A
vkPjAhBkbK4JMY+xHrA76CKoSVUEckBAET12+sfD2GBOoRcpbO18LlP97GIxok2p33iIBClQ+hO0
9u+Fr+cx5T+SgDAWp1ts8fzGxN6Xtf372EVrhvL3bpyatwCXGoY9IJLVM+JFxt9Ben+ra3Q4Bqew
c/SULbp1djyOyK/xldJvh9XvWqefAwmvdYrhhmXA3EXcL4Vq1nKd2ukiG/WFFP2zw8BmKVacrfHS
koNa4Tn23Is3dZu612Ijltpi6qH/ASihCF1ejMaFtlfMZU3EB0fFJ5fdRBBvGFi/fGwg6arDm0Uw
ppg2iF266D8M/BwqV0EHnez6dUHdmnVnqdGfZkG41QnVJ6KbJMNkzpk54xEYqraYE29v2vRJWL23
q/vPIArKFmWh6RZE5l3d3UIN9iez6IP2rdjMo3yzFUapRrMULPl9dtoJFbH1iX8SAXUv/yMRqCPi
N7iqLU4Kv4lhtw/W3+lLXOZmecCQhr2R/mtYAuiWlUII5DeYDaNA86gQllO3BvGXvGNz4d2k07f1
MGSGCliXKbHuhhpDC26l34Qcvv2VvTjT/Olw7y2W7gUZTQmRxLtpWtw4vvgz0fiBRwztvsGUtKp/
UvQ71inEqA179tT96prWzzBJeVpGTMBxB4/zJLw3Mkc3wSG3xfQoxMn6fxydx3LjShZEvwgR8GZL
EPSUoWxrg5DUr+ELtoBCff0cznKiZ6ZbFIG6lXkyr36G/WBk5Oyfu5k5wjQ/zZXXW+HqzyrkroEG
tR9nhdnF7SA2WVoroYGEri5RFB5pDqzjvPMfQHzAQyJmf9W1x1KQm1fVO7fXg5QNvzQRbUNXPFkZ
vO5aSSTprkCXVdySuimPBcYGQle6aVYVbrzJS5qKu7sVZVsuB25sI7BOlnyyfZ7ENfWTfBlevCnn
MOUfy8x96q31uS5ZNEYdhwyB0ouAIcC8k0hea7DOeCnitOfyG2TkbLwnuqH5DyuL3Mc+O6HHBrxV
ceO9YNyNqdoXZXBS/cxnN5RqYxneZ8Xs2w6N3iwsoo47HFe38mgFs4OnLghOkZEehwZF/35y5+b0
n/B9+iFLonu5BzxRnoWLDOamy8uCHZjzU2w6PaldujjU6qYzYgRwT9qLO+/kn6pordB9+l8y6LgP
0QrDyNMhs8CPiWm/hcP4nrkAK6mfftJmjHk1dSxPFG1iCzzcNA+uhA8fp7rDb8c63mSDzUToro9q
7N+dle91IfJzbWvMivuG8GVScbs2z7PrvJZW9Ls0y7tT43It5BB1SiNCV47PhlrfCsdPjGGSxyXy
Z0Ytr+JJtM5NgAZeSPnt1+a1WxQnhdWBeSBGMWIioXkGznHelVY8D9O7zyQGYCe+dKpYkxMM6uTx
mJ+GrAN/DZDKXM3/OitMSAsZwH3ilJgZettcMBR5rjj4WMZ2tpxlHm0N7nlxI1zozEJ/WX5+nRjH
1qB5R27DtBcfFCV9qSoHpuX2mcjFuQUTlHinyqTRHlaCW0NWuXzKfWG8Ec3/niLrogb7oc+ns+GP
MgkDmz+oCwRu7zXywuM6Gb+5RoPxi32l6mQe5Uso0I+s8WGZhlvOd4W3w962dGJh5Of1utNgQlkX
XKu1e9Vm38d68r6cUT44g33ldwdh0qOqNcZ8YHNWCI0j/pVlim0m1J04crE/pftDb+i17VMOV/eL
qDrYZObn7DcyLVY3hgczun/2afTdOVznQ3Ibm0mWfxFwzXiZ+qcqG4+Z01+cQL2Enjiti9hNUXZe
jfose0TPsD6wDFru6k5wEdD2c+CzUyPw9JMj/UPFQGcYURCPvvXPwaLDKTd+lVPmxzbnh5UICgWa
RJJBLi9j8Nh19bgZPBYcYJMAKZWvbue/Rn77ZJUp4Dn+r+ke+NdQnIZfk9nFulHS2HRz9R3l41tZ
cVUYxjOoACWhqP1ibI7M4aDI1alktOS9/GDjrB7GNkppStAPts4vRq3/VK49cczORytor4Nr71Y8
NREA0uCrer6Fpc4+CcFR5DXe2codrCH3I11cuQnSHGitvnST+vJQozmsHBOVyJD7oXUkGWFOeJ/J
PRm9uaFffoGFdctPYa/vpeeQeejmbBsszSvxqF/VWMdcuNyFKutWT9G7KjgEkPTd2FTDPhxZLRgE
eVw1RBNsXRZxzuQ124BuYTbvacPHMa87dnMG+CTh2jAu8Nb0uxwqSnQ/Li66aoaXyuLS6DMKN239
KziLOjhvskNrTOUZEWctNMvHnWffGP+596y62+kmWcp5ObRKug+jZH9mVZ1N7Hjc1ovwwEXKRYZo
Thl8NEzLhr1x+iyr/KGRfJ/nVb8i+/Aq13RMDXK4uuX6VUgSF4hIe7axPLILxY99Nn3B7vBGdt0H
ZYC42gOQ1dy/Syc7OkH9Rarg1/O6P0M1vjZGnuQAcAzLJ8ecL2osHyqR/9XYdnGe9dcxyph2lIn1
Q3K6XGrcFaZEL9MdQs16ZPnnr4wKdE+gnIL2gTjr/ZQXKCnjevbwlLv8s1OukUCeOsB59aUe+qQ2
Fh67ghsV7fHTUx3CxxqBmOAl0hByxP0pU+9nVNDbjRvZe7Osv1s7UFx6in9ZsxhcB+uPpjFB7OXk
xVGDPyZM49k0gj96Cp7JCJ/tpijibhAP7LHUG5p+u8+FV/cGceXVtRcb7ASTGfTqIrgQki6jMqPA
Q+88mEvvh7Vmr34o3qv76Vx4GCMsQGAObBFuHPcLy/XaAo1tokj9ulKZcd9Ub0HFEG6ZUmw6P1tj
N6OmMNTij9NiKHYetRzz5N6KenxZ6/XRs4OM+kRxivwFK31GMMTXI4njXXJu6vAx0z5yxzK2vOJz
sUQTV5ZHelXUGUCIe2nr6nvFSI9pQd37KruUeXcoawHZupYntTD2mF1yv5L5PISl7lmo1yjnZJno
Y+NYf7hj+I4aNcYDz5vNV6y1O7EdlDgXoxduUEu+22F8SFcYVGdZnjoHGLs2ivPq6JepHT/rrEFg
cY4QUa9Usr8sejg3a3E0PfETWdBZq4vznqtLGDH22inYafjPS8Pr7FYXU1lWLKaMg4vnoZrkdizs
PPY7mBOoVya9sD/pzF3h2aZHP1IPQ238FqPxAjVzX3JUBjwv3c6Q3cGZzb8Lkxk2OLspsd7If/WV
AbW2vHUqN9Doyrcys1hFrI3/au3gssDyemP7HEoHMGD4k+OsIPUy4AR+e1SFfxjWkFeLM3OKDj57
tgx/yx7EPXEEnQC3P/Gv5Tqn/ENea6xTQa2yYyEUufKp8Y0bPQvbMmVjXKt/+ynjxEEX3iweaMUK
6M1XYfa3LJe7Zgslsln/SA3szs+i59wJL6Faf0yjBbcqvF835XkryVwePMWbdHbQdetDWHp+QtCZ
fb3duq29Ek/fOxCRRN0y6z9z1HBDry52HrxVlizJ362HIMjehKMf13Da21Nxhi4LtnVdRRvq8m7j
svw4uXoRJsEulZX//i8XV1W012N7i0aNiaj3XpFRMOYWSWbbV0faz+E9H9/b1XM48JVz/HPTLv9m
TyzYkGiK5sB54Ufjj07rHvqkvSp3KncdO5CDpso2rpb7xYX5niqDzawtOdn12cYDcDvjza/QyR2+
Ra1wrjmuQOyHy750KTQQ4+9URzDy2Wc5lA/rbEMT6QKWNOjjMgeTUHxdRS72gb7Lp55zowsOQpIK
0zZf/lhoeOxMMa+qz58mzVogc/opdFRu6d/47bkcEt4ejhnjFk/y/MOhGFdBtdMGmZFhfgmH6lfd
92DRGvqvc/gFG2P2o4V87hpY8jJwSKQZR7v391FtcNvmYrpJKyZ5ujJGgBT/OW9Mf2vo9N0WzYNX
dV8iTY2dNeb5Nozy09wKgN6S9edIxTYiJLYDH1gZBV+RP9xKaR6EtHdsh3tslP/Kc71fqBSNOZxv
7EyRm6ElsVfOghemtG9TlD8GhXGKFm9iHynOhi1p5TDCJd9Y6bwfOVE5ottXUgpnNNdDqPjjfDI6
LjMA5Y5qYOt4DPM+Txi3LyuKWcx61atsYIsp99rgeR6sZd6y6eg1debnNeKlho6L3rfwtlah84Sz
+z7eg3ppzy1z1IysE+oZXs1zMNBZjtOLsDrvu7W6Woo1WP4wrht3Gh8EjngaCFDmNVS40ekQD+Hw
z7OmayiHYj+GUNzeaP4GUdFCajRj3Ev7AyjvscBiT+iB//XTXOOfiyfTENgyQ4WMPFb8/IFHAKM0
cId6mlEVyklJeixQIJRcX17sUbwHk3N0auOBAauB8o/Qzmfns26936lNE7FOOT1V7Zuh+drlMn9F
M3jK/ObdiOw/Sxox0ZRHz872dsWGGdqH2Ods1JhPmLhjj0koFg+TIRx2Utfvk2GNW6NZj7VpX5aC
+B/rwF7cdO7iVHkBNw3vwTDMaLv26qgdo41nryTO0/CMtb3CuJ+Qz1rTuAU+JM0oLkuDZkv47xaK
gFvnyD1XErwY1+Gji4yb7/pHuQTfBEweqSc/RTPfWUviVcjgm//Xc6m8x8juH/NM1jvQonVTolTk
q7vtu+Xc2uVTk/VvoZP+Mef0uFS8E9Nebo1xfCjc6mb53bOVDf9VNI1urdq5ZsPw6Jg2kK54nu0i
EaNhxPWM4FOWT6LDy9NquOcspn+NMgcCcxF+cXmALN1TOPIv6zk6yCM9UK4HOVnonW+2L7kENk+b
U710fw04J9tJn0cbiNAr8ApyM26ZDQkm/Mm94lBZ94EkgpLzES96dVsUn2GqBYq8C4kW2i+pmx/q
Of0LWPrPH1k8ZI4TFrntTN8iK66pgUifDS9OjXEajelDYGWEkJh1W5a1bTrZvnrQaOeyp14ynTQ3
/sgDKLP+Kw1ZxJap+0uBd2SH08FZlyC2uLXMnX1jVetT5U5/RcR5MeXRmNSee/Zsv9t7Q/QRSaT2
sOda7x15lJ/EVDUbkYUmN1O8zBLVpBks5sX+zkKsJ9XJm1fyx4Fvn4aiUDFD4UepUIdtYn+xWgid
EUAO4rUu7e2ItMMIklSe+xSk9LhTnuHB9HOyIhwJnoxWZ4eJNCg9il/S4hsfzl7MHNMkTsvvKIeT
W+fuoS+tc4dbs4nmZuJ9Qy27iDSXexB4dMiD54NgOdONjRYDmcrq2kNMbQar/7FKbSW82JMyRyuY
nG03mltn0X9zM9wXPm9ng9eFOTh9HGoXotCyPom0I2vU/OoCRcyxGW3QhsZ+j3pQk67OP4JRyoPr
WmBCUAL0GFzCIfgrivJoVI7GdE/fZ5JgsVONc+xqTnOH5VGcNQjt9+p18LgvJ/LeQkR0NMb16GT6
ykz/wBizpR3tNa/Tp94r3gO3MTdD4/xhQD3xuV46yzuD5+JDCr9NTFVjwRn2H6sPuIXkPSuui6y8
n4HOS73wyKgZ/wITg7xsoTocvnLvp9Nxzu5zfXkM3BkGFPTdTc/kl4/Mde8NUM6smCCzyHoM4a5X
+VsH+mMVxUuhvW4XeS7fIllvWAQWE+4j1QsJs3ihjou22psV7YjzzCdfPWUGI09qthCPAYy4N8qn
NTSPrt/e2k4+YNPzG18jdNEBZ725zOS8Pfs+G/OHbf80pdNb1K/ATEF3MsL1VPoMGavKHuoS874D
dT2UftRfkCRSTukJsGYZC1FvWnvBQGu9ujnZvX7SaftMRw6SJc+uJlq9r7tieB6j/g4B1/X3Mtev
uV7FUcqRDFOXTpveLT6cVf1JB9OMBU/ywWhtQDfN0r8hR9V22XaGkFG6J9984U0ad6NxNNRwGRus
fuCJi0sEw8yXo9kFZ9MsYWGe6wzrfEq3y3CP7GgqSqjrInNz36r8YJbmblyb3WhW+9YLHrNGHMw+
eB6cm5OuW37xxtVthnfXY3AKxzYkfYbqPavvQVnxGjaxHhwuOVMcqv+GlYDxOLQEQ9I336bYWhj/
5aVKFp3TBzohHIqKnNXQrNCw83ukXLY5SJwqVeNk6WO2Ol/r9Kqiknu48VNUjxlD0VY1JRvCs35L
m9pHh8YGanZL0/6pmVTCjpJta3zL+qcJnfPYlU95Uf1nAg9GzXgUeVnGZd0co4hhuitvVmpve9sh
eE5oTUUJZXD7KLJjY7y5BuQDAY3ZT6+dKA+uF86bsiK9Bv8fcLGYYVmrsLqjryBVvJypdSA63+/c
MN+xP+RldrguZCwMtsKL4ZcJDmUSQlL6ylObbMY97R3IxOUnbaeLcL2dXOuLW1k0xM/LcQ7yXWGi
PSgdnPC3MF7zA2HhQ25CDaiQq1hX7/yWlNiaxUGU7SBHyPIVN1TYI2miBwfRezsPxXbGJVsZHmcS
OgXzXxsiJ+WI9XVNJ3cK0pzvxyg8NIC/ePLJ7LcPWc5hiipr28aTZa17WVQJfs5hneW36y78Bnwn
wWivMdjwbgzZbNxGPC+FjGeEtyUqP5Y62NkZumXX7HpbnNNKvVWZcQx0czGsZSdbf6sIjPtAWcRu
IMXbwkhsBA3K6u7Hckz5YEyv7Aa6hYjq2+ANB7nKbydbtpb4tD31dzWMQzPfWTf+AaXzb7byg023
uY2YPzts8iaZrtxmZ67BIVXOLiLCHpBDXYYWjXh8KjkO+ry8ohXgsxYfyqu2sltPtNrtRfTZjR06
zvwMN3midS4/0EYBBGQbXdzMzUvQmHt/qM8Y38g14OLPOuDoHxSucTQI46Rd80ezaHk7TIbPnZi/
HKInq3pOdI8fLeD1/MIYv6l4NYv79RqaapirJzkHl8D+XKf+Cvf4G7nys6+c27xeC+U8disgTPhP
i5egnn+yKYdyJjg1PM0CngYd33C5WY1r4nc/2EdxNUNtp0j6XUhGhU5lJprGMO7j3uwnvMpfMhGR
6bCRqC1rH+r+T8nRJMgdRdxcazANJUZ4spGDKIMw4HqXsbBcqG1ORCBKm309pXuliUWGfBzDyuyc
bS2JnGj/N7Cs0gHi1ua0HQY4PZaLbqXzr6vYHI82PJE+6Ov62tvlN674Rx2mf6yJKThSTs+PMHyk
M3nHLGVfmVPOxzDMUGCxXrk+Rg1pIqFeutb/XC3900h1FEHAbpgK3EoWD8uKGmq/t725zZBgHXYw
eve0ZYemUJlbKv13rUeT39wmZWA9+cWH3dICxMGAZxXnVb+pxp+wa1+s4cMq3oT7U3c8ZtawrRdy
D1O9dxqxN2GKypnU5NVMEcgpkEz/esYazwWaVFGfmny4YeomVp/FpLw3pjvJTdTIJ9wQbt+Ne0yD
6eoYjznGo5F7mzVPNWREm8zRc7XWiVoJy3kp3ui4kcESR0a3HULa2dmPidCdWNK7hF5/DiO9bzKZ
tD6fTyGvTjMklV9c+nblpdXEVr4cQOQIZkBP81c797tR5QN1KqAfybe63NAn+9AjYLprEMNJQilQ
AobQ5xDyG0Z3R/Hiwci7zVr7j43n7Mthvghe3i4kMOPWTaD8h0Xzb7BIQqVzMjaUcVghsXn1LFvz
KXLksaf5wDD/FO76n91aSVu7LzVrNRuTNV3Wf0qEnxPfGNkhMcJUOeZHVPsx7k9S86AGJSwk/weC
NKIUfCK9F0EpTggVARlHdDrpi80iVCzpnzSqO6WoYzzuWJnqOHnTwaaSwBymTWD+FJ21v1+ooYM3
ypgfqsF+y0r7NINw+h3ArPNRBe22XwywuHxXBus+I7UYBW9N1L8E/fifmeY32gOuwgkRddbXyiRn
VMxbGQbbYoBfcj7S9s80BTtlg5NmABK0SxAKWjZhE+58m2d1ynHEaezlb+e/UJ/bvNObcQpAHJrX
irAF4GgcaPsgu2bfgR13/FuMqccaq3cVvAMppLMsp3usdJsKDGGSFSMyuReOG1XjTKxj0tFXl5EG
idQUd8z12fQAorxbHD8GqtpYTMVtsD63wxQ7TrhPDWejeXM0Oa0x9XCkneNUgvdUokESfQc33JkW
OdLlSch30jzCnUlo6oNrTduQe7ugzMPgwr7quG6YCqOAoa3iJjKWyJS98V6On/cFIS5MrlsED2vL
7oFyOPfe/UfomUgotRycQ2vYV8OrD543JA05izbNmCGak1VUe8VqCWvhe1xjeqLFyLXcZUJuqaeJ
a8LpyoMxz+2jZVLbYKjt2qY7z13iTuEv+KjQ8+TtbDWdi6y/4KQR0YJDMf2Xhrgs9eLb1jHivlfw
Jn9zKzjQErknpIWO9m8xmq3X+8/OPG39wjsJ3pL0Xj0MzkJGu0KXWHEpgB96FNA6W/cghZdZGjBC
rC4li0xbgXqd9Hg/uKZDXa9shrG/zTH/pGBjIxtpbtrlpw04PdcmiUx9SMsRGBYxrnYeU17Mka3j
jMRp1X2H3YvpLBcxZmers3eDSYCMbN+YD2zgfsl4jF0mpZnmmAqdLbBMpg+qtQfzWtQSWBKZC4O9
bn1uyG7C/qFNujbv01I9eH14shhzFn/4nowSDY/KhZUQescwNltjsnJasOU2W+wNWe/EdOb3gEif
IL1HNTZqfkBK5tsxEEBW+z/Xuln0IPQWaTnlfPTG66pLJl7IKK8G1QL2gYzznG2joUWjf4LmBsVS
Rcf/5Pnn+6M/x8o6dJM+RuTa/aDaa8PfT5l1cRtSpfU/si9MwlvQao6WPmkX7yW3hksxftu+PpjI
NCM/AYPRzqFxwOSv6SyRrCHNVyWHWaS2i2fyGQdJEFIVUbpbHrDTbJ0d2b2UAwyLN279DH0oyn/s
VcWdDZzn2IeW+78DX6jCmsyxhiTqwnqmk4GrZGgc81Hu13L667bVf1jmO825KNECV+omQrKTOaHr
ZhAvBiwgM1Lsp/aND/CYLc6ltzJ3MxnjzsqjnW/Jr/t1OXKJhd9DY9OPaY1vNpuaTRiLKrV3s15j
q3g1IuvYay8p1jZuPGPvB2FsluS2Z0ntAuVsTbpvV/NdeR3hvcY926k6eOFutcR4EFxGCTG34wHy
MCDkZkaXaUBbzzL2otpdpD8gVefz4kVnIQobGKz6FOwrOWo7jbZDRL8CUnY1Ep3NqmQIXP8wLbV7
GOqGl2kxzF+ONTcJTFd7WGrByVx79FCFZrFdYG336xDipmJKojPh4BTiCQFvPTgNjhBXwr8rrUuk
0ULz0GizvNhj+70KJD5bNgoTGGlQUNn5l263TSb5TVa/jvFlN10sjemQ8xK3BxQ2inVkJZOgN/Az
jAcvpeGL3/8ElWhqgoIlEIhqOm7kE/ymA3VvAZAPROutajqn6MjAqdVPplkT14hr5vFgu0yd2rl7
YLEp33N/TaS5/GIW7kOWhNVc4/LO2qXpXeuKnAOr9Hau5V1bLrNh1F7U/3sfopvgDVwiO7Q6esTS
u0eSD33J9zPMnmXByUn/gc8KRO772bs3mVzFaDBgOvbqmapuEqlohliCmTw0vYdvah6ChYIvRLFg
k0fPjoK45oaSC3FSwAU6++5ml+4YwhzdTSDpqRGdeSQ/1mTElgnFbXuwoWKlrcZ+6vyFFzFDQ/Uy
9NXFkwXlT/N+YC5zC3vnyxPFBZvAEoQNwx220nkEhhgDcmRWvw1RwFZr2nWts18oQMhYNWbY/gUN
HvRXAyq3h3H+aQrra4rSpzELYEWXxd5WCyxbx8mzFD/cs/BJG2TaEsGJjWjM0TXZ5RQ0lHL2V1HN
1wrTx5w/DaEf8xLPyEJL808w6JuxFslsBW/lgLYkYa6LImkrOPH5v6VGvI1acm4Tr2Hpxn69OjtL
887zVUUrh0JpWjKMJqmfSbJf7MHnA+I8r5eCjWamU73Y1V+zYKlvNl7AXmJFk8vU9h807gCtEatj
uHTw3DoYca6P88LaONp9Brwawi8g/++5rT5l90b9ySvsx2cB2eMUHk+sZW1H8dfM7oUvXGWX9HNR
/pfu1AkdAqBQfqxqWPcj+8kJ/mz6UcYybK9t2Z9UMb+DT9FQYiG0d80nTWiCc3o9TjSZyMg+jl2T
DGV5YGFZ0reCIRfSv/CSbHo18+hEougyjhMhdDAXyzu4VcaVlrRG/5BBmGT4V2qBqSkraR9Mt31z
TX8+tM6o4VCUyVOXyUtNpnyqrDf+jp2E83lOpdxxxHEmpuxqr7wksMdbXnG2Eofptt16VpX+jJSk
DCgib1pln6rOnpaMobYhL1NbgB/F4rsgPPCryDrCfVkHB2GqbAuS8RURwJvKPe8/6UZ9wMnMy5+7
q5HkzJRnpCImn0aoY2OQD1/DoPiray7Q/UpdiuG+tX23MWV+GObujy7ErhDZa8sDuCBmRIxy9TiB
b2n2zMudxuA07Qy7719KpnjtvavZ2oljwr4juFvTioDhJH3mfs4AKRbmZamnB2tmx1NTJEEwf9H5
gBDfQzsyxpqlZMQIMH2e2cB9w3CJI5keXGe4hSP9BuDIFTTyGBhgIgGBxIWKqwIHW900XluQ22cf
s6mY6fgZwn0Pd6cxDgqCVQo7nldc0qCCzGCMq/guINajDFcJHEYTfx3NnvKbs0ULShE096DTpoFn
D9f/CvVbkesX7psef7IRmcoyP61pOlVgoAOEVpctdDtyn3MXYLJgqj/pwew2bb1UcZe3z2mqTv0E
/AlHTGjSkYSfymarO1oEmtnfLRrEzpo6dnml7X+stj0sM7N6nbHIyYw+Fjf67Xt0vrLbraL5ioLp
JBfGHp2Zz2qpk3pcWLoL7LfO53Tqn4Vuv6RWlwEsknYyuZduQyTOe9MTB2WkHuesSYou4p26OPs+
AsoPgr/zPHzkFrhJv4JdcBUVvkOYznzJDQT9mnc2ym1ToCAETDLuHUongEO3j+zgW9R7IZuEgAak
zBB36x+k9GMnQr4OI7iPuR9VGNsobX1Ju2Flw8q91yjfSIXUXLT6aTV9TgUk1Mk7hC2V83RzZJXc
k7ZNRP9p8q7MtXh0R+/qz3QUlenZJ6sb0EBEOBNwNaKBxj+4Rk9tznurmQhNb6srVuqG/p+uCY6U
ju21S8VhZVzJ9Zw5rDZ+20LMuPdui9how6cG/JltEIlfi0vFYdKtKCGNlV38keb9TvytyJiXpXXo
Gz4AjTSY56+B24ukbdM3C1DKCNIfsp3NIy3AbF80io+V3+omhCkK6s7f5q5HSro8ORNzufLmqy+r
fWFVv17GdD+oFUFohWS3C3PfyDWJnPq9RQgECp9uc8Btdu61Snp+EnDb9OZ7xFMr+cHLbqs6TPla
oXlF4/Msur1WaCCeZXzanDc0zAlwQ5bVMV/a3xY/2WQ7D7Nw98rkBaPHAquuRuOhD5R3t3eahHlp
3Wk3athIMXuaZsiCfvXC+ZjUACkJmGfW5ha4hVG+W95I6z1EVndzW4OprNnlHcnAGvXDqpsvlUev
dNmcS9P6zJDrFwosaIp701mXCOHFRuec8e8wdoY4N/IT1uuBWMjONAAtBoL7g42wG/Vxs0DgpTWq
oVjag2l3wJ7zc9G4FI3VsV6nkfBnT8AyyJLBlvnFMEN5Nqu1Og29kInuqEEaHV/s3ZpaH96cKVy4
Gnazi0m6ZGXz3HLF+IyWno7GYamexEzI1MEme2qs1byhuXGSM6NmmO8TJ4Nhm8fJ5MUutaAfTF4C
7dDxvFgPlm0k/Ju/ytrnYpDqt7qHM0YAgp8yyxNhv6u2aFHxrfkQUlpgqIr2L+Vza6YakJiZuQsR
Amq9vi0+YRgWXUHz2Ze6qux9WeGEhlY1U2rH4zVa5qNnsIGt6VAYWtsgrqHn9C1tDAhh29Ppc2rN
/YNmJdBxpigZQFlS9CaEXXqbLq0rukCWguA28Gn7OwUQEdFKg1dmXqWjOSv5ieA96IEYvMCbNosk
31RHFXUGAW8vCn5CUioNm7Bcul30xFvTcFJ7T+6T5o5Fq31UdVW5jwYWAm9axYiAvZVuCa8LLJbA
H5JCCt4ukVDWW971dbm9U1jjgYNFmbt0cPIJaLUdQGu8dj24Qx8mkQD3jHOulrecVQ/lpqp9Ep++
0vnNG8blW4uwJ0hFcwJAZbarjJwyDrUqpL9ZvTXS5VGqG2f5KTDvzpZef4SbGh92V/XRlixiewJg
nd9DUOJX5h62qILSpT9hES7PVm8rBB2npqvKnIo0qdfFvJhDQ+Xq4I/VgyMLepxEG5If1O7I/J4D
dA+hLo/citdv2Tr1EsO96OVhnNIFd6ksKfZ36ZvNz3k25vrchAb/xNUzFPf7gYOWvHCFRY5BdT+6
hFTGLfUqUAG2oAyUECzUPkEiuOmjGGnpvMiu6DVOrhc8FZYr2ROfy+wHeqlo7rRe6vPADVO/W6ua
4bccQO3UVP+PtPPqcZvL1vRfGZx7YpjDYGYuJFKUVDnYVfYNIZdt5pz56+ehD+ZYxRKKp79uoLsv
CtDy3txh7bXeEP2aWt+/CUUPBoUu990pMsLuGBU+zScpKiqgjZ24L4M+vR+CQN8MPul7qlCbypPg
G7jtop3BBNoRrdjqFtZbdT8qXQhOg0qkHY8SyVWb01RHw1eOUl4EtHEdUR6L2iUlDYDDDUCvHakP
kaeTjQyqVGOB4qENqlGNTcyYG7ozA+6DXJ71bfE0v+oihARJBPtdhUgvAj+mZWtG398Zstf8nAbf
ek2oqCKvhhpMvY1LP78DU95QSpnE46SlI8SL1GgeYeigrFwMGejGODa0r1EjUG+NipHmcDgM6vfe
6zRtix5rc48KB8r4ughhRxHiCpqmrr5IYtNOZBxdtZcmfbwO+j5q+JBR/tx7vfnFktLiKsGexK0l
ud57uZY/DlE5KmjP6aioSlOBkammobzZS83RUyW6AOKUjq+yXGytvuCZb8gGyAir7sCT98KzCGqX
XnWVP3X9aD3XVmc66hj6t3rpQ1MdPWk/eOHvEXRFTq5kDNC/UCGA7E9aGxh5yYTI+NmNke8KwJzB
e6biLg2H6hD4Ye4i16/cRjBQwBKgvf1cWUb+VWmt+JcvdbHThF1xg9xc+0upYPvAFNMflRyZmC6P
TWgnVvXUR313O4QSuNEAHn2pBuMhlkFUwktDKjTtwR6rKAW/pVw5X8rUCH61QZd8yya0G2hLzG/m
HA6LTnUiRS8L37EGtLpqd6bRk9j25XwJjAFqN4aq8szN6Wj4ndzS9TNolowpugymMA5XohlMjx3I
IV6Ychkc0N7OHAgcDf0DEDJq7YUwPiPtF0l8cd2WPPu5c6VkVso06usq4IaXSoVXnADOIqRf+OIp
pVdQOFIGENJ140B9EDZxVNJRlXsRpokeQSPTe/2334X90bCE9lfeQ3mbUgn52SkU6sxuh5Refh7E
tobrQrEZLD95kUZf+96QSu1CPLI3UgA9hgqdOLoZ0iDbWE/qO1LGCBlFTSCEpGn7VJanGyou7Gw1
8H9GJf03gZamm5WV3dPNcCyBM6tNE3B3EAF4fFoy/BIsh6tfljDGe60r2u1YwwuF8OgrwdaSQiZV
ACpLA9ujk6VT2hsKr963AUQD3Rvla17Q8r4bh3FnpuHcx9TzCfK5YUpg+qRhn0d1/oQMa/pNSQs/
suHIo4bUImTa9Kb+taiphskmlK4NeKLosStyqtoCeP9nq6U0J/HMd4c25JRKpAjARo1mIlCPfgNO
IwTllDVuiRLVMReole8nv/NfErGXji0Qf1rFSgUoM6wk8RoMqPwYSOnw0LUA4Yaha8pNoNAW0Oku
38sqRZrWoGyo1DCPs75EnEbo0HHFozzaeq023ASR0d36MaLwu1YRwn3AwUyGFAlPvWTqL1CrZnyJ
IBubeMJ+L5UKwLtZleyM0itvggKphFSK5OtISpWvRujT+Wn97CCTfc6KR2L5TSaMY9CK5zbnXJEt
iV625v2iOUCTxaMD8y0JRN68vtxEQNRS+bpD6nzj86ByvRBnAYTqUNXShIIZLboG9ZCh/T1GiLVG
46i99p6cPgugHX9EjGDTp1by2ohKQUGqHHxb9mp510ctauZSz+7aKp3k/w4no/5t9pP0FHq0lEqJ
cwJ5uVJCK6xI+w2A2uKxVHTzIHhteSg0YdpJuQRKB3U66DNR9kWT6gHCkZVdN0BUrq0AFKguGd3o
dGLMhWegzXMtW4OJQI8qXZWU2tmUsuWne3WExG+a+XjQknZ4m1oleAGBpYmcde3bKMUgDsj3DyrC
wq7XVt8bbELpp0n6tSqhK8ABqZ2oC+RUeXjeUtaq3KgH5QzoSrlSAyukWKvOQFBVaI5NGnZ3eqIi
q8sL7tCYRXSNggnIVQ8c0JuFjsq+S5ovpIEM3Ci7X4lKeT/XTfp9loKdcJwYT1nt0cXXqTeoc4Mo
V6mGKn77O0lj3ZXA2zwopgdEU+jBowS+lO0nIzaPQIiFGMhB2fNMSMpDNyKjpg5+vG+Re73Re0ME
QDsp25n8R9ojyvpTEHRYKyQVnZKqm14EzwpLrK81EHpe5D34nh4DoxzKm7ofQZVWqQn+qJZ15CtQ
b2MrypTOFW1SYIxYuRuJQ+zWSlZSkWjUCAGcMaalZkTmb0Ds6P2rTRHSeSimF0vUy5c8A38LQZic
NDQBjm4l8HjcxEbNKaL4VH4xV0nnquEE2KebcoXCXBDu5Q6KDxQjXYJonucV9QBDTG/T0LMM6pGl
zzNLycynlOoRUhVWqzixUuHDOqrSC/dtvhXSuATAVFEfqMbJ/K57tf6qt93cIxoqNCnxbRB9+rLG
r1JTSCBZsSBFKETVfVcfasE390YR0vcLuqkIv0pla7oasIJ8G+SN8rUW4UxYVZQceqVXdkgN5D9G
tTP2CkpJbkJWq/qaY1W9tMn09hG1Kl7cyDDdqL5s2mUUIdpTtzGVci150irD28KL/TG1Y4P0tqXt
g3D0bMHvpW8hkGa39elYVgYYDFMEG8hDGaYgHtA8nKzqFaoTrZxiQp7RoJGKNDiSZSU9yoEeD6Xe
Kr+JozpErFiZVSgoCW5ypXjqCk/4IdEy+y5UBWVnTW+np0LQfksWCtw0dDwggYLMXaWAEwh7HjwV
AOhvIySO3wWUsYdegERceAH6/hoQD6pslByvEZ/TwZtIgQuuIH+RhyS+a3shwhTX8MSnGqvg/QhG
7x5xMgmoMXKjvNhRhG4sYacbwEU0SSq/1GLys+vV4j7SUuveQnB/L7VDvTVRZ3K0saGNJwAaRJ5I
Ok7wp68EQE3bgivG8eLJdHv+7dE2Vrr0VlF8LjQOTYSKtLy0LTND6zMRqAuCQsFSYyT/CKWs3fcy
xf7Kq2lSRCkPS7kYwwfV8ouvqQFBwghi73HWN7CpNYyvJFsoSUpqFqAV3sPaRVc9vo/KSLyTEaP3
wZEjoGLFafEtSo2EZVzHGYL7qpFsBUUfjhChu27TtUBCMgQnNh3gk59WBYVJocVzjGUI03Hs1XdA
Jc3vcaePtxZilxD9JAv5aB6Xrp93b5rpSzQsO/lK8lsdvUGZl0aJDUSTat4u5KwCehCrLsC/YlPI
Dd4Z+VRuNQ6bXe0L6Rtwb9EViwrsG+fSTssrHwLF0L5pXt5fibRhb/WqUPY6LzKHtJOCfCJ2PwI1
E+2xLsfjyANzI+U9Mmk+o3OG2pA2dIeSnCdGfR3kWflokrGzJkASaIgUWuK3Mezk71GWSqCfQ+Ce
kXob+YV4DNSKPr8Uy3sq4+UhS+Rs15qySI5roZJBhYM3m8ybv7ETLJ9H7EBVo3sQPLN59ks1B5oR
Y2nZS8CThI4pB7idUSiOBckuhyrYtyaFGqHqkLlGZgmfuH74JSL3dQfqNN+ZU6EcJ9GqwT1P9W0g
5MbNYHmaPQjoFWJpAnYnkxCcm3OAEV/ApB/RwWj94TkqBLTjTM36Nk0ySiiqyFKmQu3JqGrXSmKn
LVXu2xhmWYCkWeF9raQkoIwZe3epj+DvBrZ4+SBkEkoirYYSQmxBZ49aWPU0neykrYybVPN1VFO6
X2ENI70wNIo5cw6pcNvbRqXf89TGMpH5OtQtvDOj51hr01D3QRuAnqU4g85eSdcuNkgQxwk9Lujs
xU02TOoPf8iowHmhOX3HSQHwh56CtfZzofwulxEN8qA1B1qWFmU9sU/uSoBF+7Cv5B2SEPGVVRk8
igCbZE6YWtVeD1LdFfO6euj5lg7Fl+FJL7XuGOgezYWkjN207NPnkm4kpI2Wkg8NHkTokdqoujA7
RWA3PbsBin6vcBa6mmTRei0aTzmaBuWR0Qu6g4YmA11EJToMgk4htg858sKwfepjS/tamIVI72Fq
d2ZfZ1/SXNChCda0n5oxp0HU+4OaQI3T5QmJOQ+ycqcOGic46eaGpy2Mn7nILkRjft/XKOHrxUSf
SETuOU49/YmHeLbJAO47QkjkjRpFFjJkGEiok6YiOUxfWDIpX9AtSWehfKSKHior6/f/8T/+5//9
32/D//J/5ff/6S70P7I2vc/DrKn/z38sndlYTbLCAanLvHIweFUXJkcozzVd1MbaSUctwpF26Pc/
ec/qxnxCoMdGh2kloCzOdmhnNkd/IhqaqmtYksuyvHSl4vHhoVcUaCepsWLwOOQToVwkrhl5yCxr
I3w7Uy0cprx/8H0uAkoKA/c24hVljGxkVuhouhYl9fCUBuO2TdT+i+lN4Hh63fouwB58ShMzgTKc
NNSPJu+Vzv6scWlZjRN6+JqwdjvB5VCCYy9bb15WTLveqqr7MoZtudEUjcpyOo0gtOpWudW0hDpd
omiIxTc0XBrLfE5SQ4Pnmk09WgU6QCk1FIA1pDQ2km5CUBF5zU1edGlFWjUIyOuo/kOjGcohs9oe
iZrYemt8fkLwK/meThB8v0BQX/W+1X4PYdHe58Jgfm3IhTld0HNFYyn+Psl0FPRRNe5AtsaPHcUR
ty7rvAezpVmOJtGgyKVM+C1CjnhmSTz2Jo3rTOpT5mnyD7Hg+XsAo6+tglRJ1QOJR5hESVxhSEhJ
eywikhy+miVSGMhAVVLY9ISrOkSrNqWy70T4ANhKGxe8bmohQnB3wB14izwCLKVeB7ykIZ1ept2r
CEAIfd62+RnLITIigqzdJH0jOeyZHqGQDN/nwaOYqYmwYYUJ5mBS5fFLn6rqLarVoKTLNNjHo2U6
mgFKDW6z5uSD1D5FYt9vYxNtnGnC8ShEguWOd350M4jwEpVWBxZUyONTxsHiKF0xYIilNteSEIP1
UQBr+hSWbbGl8doPoemkVaI/KzgS8VBNgJD7cMTQbJ346GBWLMpyR9g/yZ3SleKO2wHLMXLuR6GN
jX1VXhW2Zo4QGwKe52PBi0uslZ9YchWzHtD3mMm4mlVSw54TWhGlvYSpJd2brrOVqgcK2phctjP5
q5l81B/CSv9hdi16sXGM+FoCU6bIuBuLFuVWlPfgq6omnLqpina5SE9EUOvmITabtwEY12uV1v62
K8AoZZn+FlM26TnxBxSdtLZzzKYc3H6AZWnJRYqIeurt0iGUkTWGagMkv9ccBDaFHdZfGsQxr3rD
7Mm7TS38Xgp8rHjfeKBTBfVRyEdg1lyMIqRXQeBSVGMotgaIZ4XaheuTRduy2PVulWb0LC0Zh6I4
QjsSOqiTU5LbFL1Z7ccRu6vdPzjXLNOcXXl1RZKVhZmfCmi5q+tcOfXb8BbtavwS8RoHx2jTKrvz
d+q/6FD351g7D7jw9Gsh01h+TsDqVXeRIdpQe91mV8VXZTvb45rOvznAxcGt08yPeLAop27XO+oW
8LHdXOF+spV3EOPt/GUl3sLk7z/Hh4O1ISkSp4e+cKcTU55/NSyJk3dDW9iJUdra4l27qw/NzR5G
+8/P46nSx2uCvrcIUt6UFN3S57+feSQGvV/nHqqXJxGhwlk0Mgx22RghHZIkOqBkDaa8U2hpkkG5
o24GB8ra47Qb34Z65l9XFO1vSXQtmt7kHLzp9BwscmyVOwl1pmNC6rQrEpBD1HjNR5V8Dqg3TS1k
lvvxiSJc7dQmgPRARapDnx/cZIDdUUsUuiVVoV3Tosjvw3xU7qxIB5HFI7zp1eGtKCzkHGLAFLyE
K+R+8zt+OLQVI0hvPp8kaf7Ii7tUVWRNJFm1LEm2Fs6LnTbEqjWJ8im6Lg7qNj9SSoQp+CXjVNlB
uXF6pPgp5/crBpYX4yqcUzqYJFNc7i6xjJoc6TX5BNJ1iB8SfYea6crYLiw4lWaYosiGLPK0XiyA
wsTpKLNKmR3cO3Rwt9ldRU72OLnTVvk9HsYr5FpWYi5sJudF/i7mwuQ6rbngVe1PTFh03TXqrffi
AT5dt6FesPNtYe2cWhvl4pwae8TME6QYT/KDcBfvkzsDku/L5HaOaMP/+EU9B12mz4e5FnP++9nW
ipH5pXnZyydacJp4VP1vn//+paTy3TQuzqa0joSoqRmU9KQ9FYdil96MQBi0LYycrWwDLV6zJ19Y
nX74cPPfz4bkRyN87YAF2aYjSm4cDNNmxGSqk8t/c/IWW27sEWAwRsamdb9zGvnC68rkrX2dOX8+
G0qYtWNai6N8MqApYJfh6FvfaV4my6YT2tqjjaXSHo2LlbBrS39xvpeNFGMyU7MQ3d6RHaQGvqHT
FW47R9+N++hLn65MpHR5oLy4cKhVVWN5oyQqGv5emcq4lAM7uM8whVYPoFm25bO/jbGF9rb/aIz/
FdGYHVjPpraj7JIVRoJq5lvrhHvwG7Z+QOYR8qQTOP1eO3wecGWExuII01W/5QWQUX9Ax366MSv3
89+/fP4rfwe0OK8G2RwGmEXyqfwd51ejgyzFJtoJTnIFASfS2W35T6rT/yisOtc7dVWWyM/fz2MN
fCuuE8LCwxg3aGPxv/mjsueRBeUJ6ewtmm9fQttc+YAX5xNjZlPVFEO1jMXei6i/wFU05VPuBzd6
igw+EgNry/JS4oG+pMzwzD/pzvvBmYk3Tm3L6TgePRdO0pUHE2FD1YtEB6juyhe8OKSzaPPfz5ak
YGoGbQqiARMnjetvWpdGzNbYhs+Kk3z3blc3wcWIBjmxSepggrZ6HzGMkNU2VTZ6C4QdK/aidKxH
/8bbodUBVM0B1+ah07EyrfOS+JCp/I2qLbZeiUYb7ZGKzT5913wUXFGEAIu1Mpvzev8QxWJtqDIM
Q/Sh34+tRZRD9q1ivnigWByzHd/uW7vLD4qzXspYusz/56VzFm1xUgsxfOFiIFuYCyegp0i84Ktt
6oN6hUvY9crYLl5xZ9EW341H+mCoId9NesoO6Ls6ePTiX2FHu/ALyMqvqNRA6qEnsWYjvjZOffHt
zFhpgyRinN0Oci6ZWO7GLsTXXb4Ld9r95+O8uDz/DnOZ91M3CcJwZKFY8vUQF25kyGs518WrzjIk
k7zZMtBrfr9KeJmLpq9xDagP2cHYRXfU07fGA6hwrh0AH/bnI7p40amiqEs6JHtNseZ/z9keV7yo
V8KReHRW7gDOH2IHeboD5YGtuAuu8qfVL3ZphOcRF6eK0aDgrM1Xa3I97ebLPKMt+AN3Vke2QYYB
IPtHx+Z5yMWktqkE1bdnkHO6Xt3XLJHwQD/pJtz9q87sfzaeKs7/B5BPMZZrRJ+mNsj84c8RVh1S
J9h51/0bD99t4BhrX+/yXP4NNp85Z19PNwNMnBqCqa7nBtviDonCq2SDvshtufOfjOeV1XLppDwf
3GK1tPCZxkEgXu3cKDsKF5tpb/6UbufMaM6dYSitxpzXw/tzE9I27W/LVKgGo6TxfoxW5lUBmt7K
CbX/KLDnlJ0ueLqhlAcUW301d5FDN3+lZvJxpO+iLtMxMcABAVM/5WSCHjXgC1QGgmHUwT6f0ZXB
LbMwy6BMhWadcgoAd8Fph8LpfB5hbSCLJaI2nm+mkNVPs/qmajlmAAhu+PbvBVmsi5qa2mD2BJl5
AmKA7hHoIOP750EunPV8EzrCaJ2qpiVLixuUDjd68wALTyg+3oK63/k34hvOn1sE7Pfp2hv/4956
H21xg2YYwNaSxLqbcy3w+TdzBqnd4Dy2E/f11XD3b45usc4bZBQtS00pYn2PnrVd7Zr2iLjnRrQj
anT6yrK4dPCjB6hSnaHfIX9IRyo5isUS4Ngpec2/9o5kz2+cFrfPXfDoXYl7f/Vo/LjW5XcRFxOa
IDtdirlJVTB/Dnw7pOa5MoUXIxiSJEFE4CpbXma8Z6iRW6JyUp6GV2Wn2L6j37fZttvO92fyXbCV
f3nhMyZjLnAh2QJ+Y/HR0JdVjEjqlRMUVbW+E1Glyh5XRjWnMO8PwHcxlEWKg0iRh8JSp5yMuz8J
zpfiyr/HqOeorKQ3l2oj56NRFm/CvFMGWgmMpt9Kr6KT2YENcOJ5rtvmFJjKl5WRfdxijMxUTR1G
Mjtbn8+us+sLtCtK4AlbTL9BsHyHgPYOxPOLurHc/1a8S2mqqBsKMnb6XLhdHCBllFliMpTYqyVb
o93Et9j0XEERVjYohzwY7uTAgrWT7WpScGFhqhI4ElmnPi3jGvt+oKFVF7iLW8oJ0gHODc/BNnQ8
O9vTXS2v5V26Y4OvLZv5YF8sm3cxF9utECQFJPe8wdGotEUnPoZu+drawR4R4d3aefLxmpFVyZjz
HsvQVRKf9yNEudgPR4CWp8K6oxhN4+wmmF4/Xy8XZ/EsxmJE9Pg1TxCJkdfXXXSHUcXnv3/pTGQQ
POEBmYu0EhbrESivkEb0bFj/ppv91F6aq8rR3yDp7lJbsI1DtZbuz9Py4SOdRZxX7NkOCAIWS1Ro
nFh3PqVjmIC2+nUuqglb6TuuJmilhFt6+vBAdqvZ4+X5/DvcxTcLY3BEQkdw8WjgnfzK4b8d9roN
rde0NrmdPtE7WH0rrkVdfEVRLks6E0xych3cWztkXm3LqW2EHMiR6Qpc/ZN21LvPujikpRyL8ihm
3dROcF8/wiZOt7477qxjexc/+bu1MsalvSCLVA01HDNZTIt57UDrBE3Q026rDTuDuFL2GKcOyn5l
uV7a4XOJy2BJguSXF8c1htl5bkzNPC5cJR3gz4VDoWSHOsiBd1Sy1lm5kICRiLPBVS46XVaW+0OH
kIs7F2me9TQ/N+Lv4c0b8sbeBrGVo7aWG1/Yju8yMHlx8UXiWPdI+pIcsxF+Vwdgv7Z8b+ErxAsH
IeU90vCrD+KPd8Qc1NB1zbL4r7ZIZbWxEHFXC0j8bwzvKGAmkG61XUn3qts3SDPiDvAS3/Ma362W
Lj/ujPeh57+fHQaKYk1jpQk8U4EupBgUbadrfIfdydUxd4uPg4Ow5vox8HEZvQ+7OPVM3w8rtfTm
koPwpl3nN+b1rFK2YTceAfat1IouDRIgATqnpkWetixwjJFp9XpJN0QrmivRojAlFiutx7UQi0PV
b1MviDxeqQaolPYEhWJl410OYMqmZJLRkve9/1AI39ed4OvU6qHqbqHpzI9S37HQQEDKdjPvQIpD
28+jXgwq0eOGT0BmtEw1O4itTWcxcXKWYA7d7YK0WPk2Hw8uIAl/QywzTbVoVU3saNmqmeT4sDRD
6EOQGjafj+RCa+B9nMX8UUTTfNmXaPJ9B8gCMAPvyGAb2RNamwd0pNSt8rW/48Jd+3Dz3fL+un0f
eN4K5zssklVEa2T5hBBIn7qgsttxI0KpnI9PLqLgJfBeMMidqGbEu3q/1iS4kGHzD0DSnyTJBHe+
LGYENFxUAJnyacAF2ykOAF4dy4G4Yd0gQuP4u3wtp7n4Tf9GXBYywn7I9UykZglMde4/QpD5ysPo
iKt2ffQR/Tn422oLln9luUqXDtKzoX4obfiilc3Q1xOwZBwP0sEenko3BZghPCRfZVSODir6e4fM
zX98vr4u7pSzIS++Mv4+PSg9asJmGGwF72Uo1yZ1/oUP60gBuaPotGI+ZLujhKeVZQXyCZsa8wFH
Kerc6P2jp7fr3PRpLd7Fb3gWbpEyFWmttHLrczEgWANu09Gt4BBoK2/ZP3nJZ6Na5ElaBdwF7L50
Gt7QE+muKdpvWxaoeaic8lr7bb7ioE6tLXA//14XL3pcAi3QIqZoUud7vy0rBd+3hgcLvc/gAJXJ
SXDYtuVvEMEe1F3xMP5Yu2svLc7ziPMSOjsIwgrlVl8lYlbcFPpPATC2Hl+36kpR59JKpBcpklBI
qoZFx/swft3XKdwtPhz2zvVxKNdKYvPMLD8ZP6wijWzSM1tmK0Ol9E3txYBsDqNj7EqXAmlDZ3zY
To6+T36tba2LB9h5wOXE9ZmGjNSf/gQQQUrAYFLNZyTMNsaxcfuXaW1RXlr75wEXUwgBvEf+PZJP
6W+SMcTqEFpBOngfvRg3nZM9Nohxt5t0tU9x+dP9ndlFEtEIaROHAnEL78ZMH+W1/vuFZJpy3tmn
W7wS2tIUS2wlOB/vkoO/r0lus330VbTnp+bqG+jSiaXqFFr4L0UIc7G3BWWc6kFmJSI7+Ij1/A6R
2FeAlsd0R1fpeWVDzxf4h2VJDq2qmkapZVmIgxJY4vNnSKfmtbPDfekWP3B0PEILcdcKD5fn8SzW
YkX6fl/BZTelE3pQ3hG+1xdEfwxHuCluNQQIUZ3cfD66iyvjLOBiRRqQcoUssKSTwtpPqh/KP2gC
sjTOIizWXhHPaOCQCKpbHFBfcEFPbvxnCkU2Et7b3Pl8QJen0FQ0SQcvIVvL1NKENB3yspP+s1QU
shb1+2zfOf01rO4rby3cxQn8G26ZZlKBQVl+Xh3da3Hoflo/ZlQBYuuYPJxSG1F3CBsrMS+e92ch
FxlnVWJ1qYMgPan51xS9iWxWKgQEr688PS6mtjhA/v+pVBa5B9JrU1oJjI36Yu8Uz/UjhElXPGh4
gmy6Ey4jtnW/mteuzejiAg2NSoBpr0rs7hkXgjnbjZdt42180FkzWM9H29U9vhZz/vvZFSqrHU59
7bzv6MkhvOPELuxF7EVshYQy+4XF1+u/t06Vxc6Dg5kNss4wg4OaOnPahcbPvTZuR7t6XH+Qr41w
sQ2zQDEgpbBoAgQU+g6NwnJaq+GsxVjcAlCuUIHt5oXpDteQBr8Me/M522PhxBOkcRWUQlZCzpP0
4Ww+W6GLZLLt4sLTEyJmHaowqG1I3bTxzMH+/GN92HE6hW6RBjg0mhkEtthxgoWMQKR5FG+kat+0
L2NV7iIJya34+fNAH0+vORJcHVXGOsv6UAYzLFPU4rmvhKWII291HpJUTh4tV+a6+dev7UW0xQZH
/WMwg4pobWIrr7JTgzjRD7XqzPiFwl3b2h++1iLcYmd3bee3PSnzKW2UTR7fij0SlmvZ8MesbhFl
XqVneznXsjbRKvoTwXWGrKo92eBiXQz1IB0/gD88rlWBVj/aYisLOpJUaHjMkH2wZc6wz/bjjjX/
p//yr2c/i/EtdnJY+w1mbkSr7MYeHfBQNpj5Z8OdkdPB2h3wIdf6E01VDBYe1ZplriWqQ9iYDfXm
aO68zKldsxfv9CeVRo9lK4fP1/+8X9/t5zkakDnV4j+0chczWXe5VOilSsFy+OIXw7YqBztMQak2
TwZaKAG2M58HlD5kd4uIi9mUsICR6dwpnFnmcc5bkR/l2A/2iOasHFbz8fdhcAY1EUk30YP5w8Q4
W5jmZGA+nNUszOoV06mswJKFnK7t7lscglfGdfG7mRxYmsYzVPuzS86CpXCvlbQMaf8c0fD1GFrs
IjlJj+6gbavVrX15D5zFW+y6qfdjVlAw02QUClDBLqi3KFMTLHB0dPqMzecDnH9vMZlQFehCzktF
+YCfCAUE2oYZSTOp18gND8Xp89//+I6HcnEeYHG1TFKXCHnA15K/145+ZEh3uCxJFLfm2yw4Bu70
cyXkhwfwIuTiXRN7Hnx0ix4Bih7FNWJQm8j2DgiU4fq1m6v0a5nkpbPyfJDLroSf+GXWq0QU9j1A
bUSJv413f9IeZ7xqN97KpF64RwmnI7EEnAz5gsX2RvSpSKoAWAj0Srw+9lPpxtDkIryZVqby8vL4
G+nDtpYVnDFZ/uoNlsycWt1VvMVzAxWlreIULtqP0xri4MJR8m50i/Qns9Shj+AtMZmm+wcMeCUd
5/wRN8p/sL1VVEIsKiWck/ryWNb8oollKaN9XG1mZF7qRj8S8PWDk9shxd7Pp/PCyXUezVo0r0Q0
5aLUxFElQlJc8REqGFF5Ar6cIaUVtGt3zsWJVBDFItNCTGb54h61MIm6IOKgPOjH1u32b7WNweQG
veSVgc0L7sMpAmrInOuezOLik8kg3YthJttpQtxC9xQje0RZdyZ+TrvP5/BiKI0iAl9Lo8W5SH7a
NjKDsqUzFcJi3iQpxeMBBdFUzf7BlQZ0wQCFQs9PFpeELq+Q/RClFbpSaSEdMrGRyk1jjpUta7J8
L03IkkbpgP3siI49XjDydjC0caOkwrhySF8cs0FTl18259480392CfV6EqBKotCiQHJrtpTCXHas
k60YW8nKl7x8lBkmVVdoeh/p7tmAtJUu0++h4Wi8zkTNAaUXhLm22SnYD7+yX6sNkIuHzN+Q0mJb
GFaAh/3cgTG/0DdTj+oWvWUn3op3HU3PGSV7XEuhL92z1Hr/a5h/8pmzKR2SMaP4BWtJ5FhTfgS7
NHJihLkPc7aJf0FfuJ+v20sZ0ruIc6ZxFhFbLbPSGiYW3SO3dz30ATfNcYb6h3dqtXKwXZxSk17q
TFRiES82JNWizPdGumktzR2/woxVW1mTF++gswiLe71nI7R5BxEkCvEfT5E2uhmju7T9+fm0rQ1k
cZfDWG915CHlE8gDO1QBSZkrx+TFzfV3IOZi9VUovtXDTMWTW91GsMtG5io3nz8fxuVtxYFlijBY
uGvmf8XZ12/CAZU1jSj9EXcGhwz5UO3xr3XVXeWiIv24Em9eTR9O5LN4i4sbsnHa8d05Jn9jHH7b
u+kX8xmSFXrXrmWLK8jo1eEt1lsSR76gxCzu2hlsyU5oJlawu/GndSvXv5PWcoRLwwOLBRxjLk0C
o3s/nYVXJIoXk5do4B+FTbLDkehWuPE28kbcr0a7tNbPo82L9PzjybWkZzLRhKucruWtZGtXiR3m
aHRs3hpncrIHJMbXeRHzrC0/4nncxaIJueuqZprjariUjnYcfKmMTRLcKJSzVxbMPGOfxVosmBwS
y4Bl15zp9b/n92m6tbbSQ3A7AyD/GwiTtXiLFYM0VeCp4ZxZPqgcwfhxbLI9jn1UTGIbXOlae/bS
QQIIeH6MILPw4UkcVNWkVKB1T4gUtn+4a/UXxFujjfoESfW6chN3lWRy6WiRePPP2QNKU8sMgnYz
kiZJA4ksPij5EU91XTuufLeLMZAgVjRLFFWArO/X5hgbVRGFxBixYC3wKdoE95wvW+++v0fhBzOk
5LZz/d1qmr4WeLEpaM1qyC4TeGoxbdmqRxmWEB54iMbjEfE9PcxoLMNWfq4M+OLCmZMTkBLSnNe+
H/Dgh3xkj66V8SS12+w+Ppo2iubaBsOwP32y1UfCWsTFVZeFFrA6SrJAklsqzLUrbIt9aU+UmOe+
3D+pvKnS2QgXd16V5o0nB4xQvUEnvbtu6eDGW+278YAN23G9nvixQcGD+Szg8vmKlmQ/GRF9zeDA
+qEW9s26SnbmARnOExxL8RkT1HWM2cUd+XeYS6hi1+VeVcwfMgD0KWzwhboxnPlhaR3nR7r/z157
5+Ocb5Wzc7wNcIO1Ij6k+SU6zFxS8yCjHZX/KeWsFhgvLhvAgspMAqA8tsjasQetfGOiM9F7jjLd
+lcZTGf5Xt0M3am4xVPZFZ5X9salPTlzSanjABL+UM0Z8Cyo1IoB4kpZ/u5/T3ZNLi2An0fLvn+1
3OiquFmFE10a6HnUxf7o8BoUyoHl07y2TncIj8K2/4YkFzSVxrXuV1FEly7/83iL/ZEinjoiJgS/
09pMO3WLHc0P9WeaU90xd/FuXD0AVgIu90eZlEmoKASM8fp4G79qe8/2diL+Mq/+FnfVtTfYpYf7
2QCXK0eXvGksxvnAeUArx8G+/ujf+1uUk9b3xKVdCD1dBL1LLZUK4Ps9EVv4kwUjzcm22vypONqx
62H28qO2zTeyqY31rV+d0Isr5izoYiP2gv7/SLuuHbl1ZftFAqgsvUrqODnP+EVojz3KOevr7+Ls
czxqNk/TdzawAWPDgKuLqioWK6wFJtYcU0XxDgT3HojQfim7bk2xG8qNda3+/8eGEeGWWtIftPB8
ylGg9CZme+wHClChXwQ/pFXrlEA7Qgbw078Xqsh1xYWK9NwXEoEzDLYLwAXjmrI2LdZ2G8wSgiRl
pbzLbows/C/2t7h2upBJf9NCplSUaZoA4BZxnCLjjdsEhTo6zEctp3POBxuR4TAJo69KaPURCDMA
tWHUmBsUpTZ8K8EYE+D+NGBxM36uocdVBzkCqH5TPEdbGXgNidu8VpeYh6GrR4IUkf/F/ohjq3O5
gu4kIM5xeigEBPVzaL75ci04NW49nEJR/Ecpm/E302w0P+nQau3XgEDCVFtIMT2wWg10Pje+s29F
vd3/IdG2iYxpMzwnmISpImYLhDREL0Dhh+7oNU62ki+C38qDFXj1s4pWXimJ1OR/uy+hzJ0ACljV
DnUMoWmfOROQ+J0ZVPAAunstdgD8uiFCMCTeKw3DU3/0ZMylxNZ/AHBIDGCGaLEV1yjPIR8lb6R0
/G27kjZAmKscwBAfzjuC6IBZvAFwRiupTnVVUbU6BFvVQ+XTMzzVdEnqZrf5nb+SfwmECg6YnTcn
wSRHEtWWvrgNNC/9N9qZKi61tbI130zBGDj3hb84XYPGnkVsqQByCQxrjKYpV/pNfEtnQDOXZk/J
I030hT117h349TUNJmIP9vgf/YA/fm1jvbvcmp+QB+FKlDbxI9kfwzGYUB10mEHtKd6BpP7Sk5tB
WL/lVhuXh8cE5rape9ukI5m0P6RggFa6Ty4r1BrBxrIRBWa+NFTGVRPLRqfrFG3SW8RQYBrpJcGe
SoNiqvLW7/PrYm3vhJUm7odaSGPuAanoMJgGWP9DgElytFDmLRxdvcO6Jn0bCYp13E+F3SZsgdqc
hYc2lEhTgNcZE5jAEGkBbQf0ZIFnUUtmKyEacKItGc/p08VMH3zOZFRmXGx3BNWebbAHTdE+vE+3
6Spaf6v6vRTHREpwQ9To4U+4dsCJha65qzzRuAVaCNvBxo3uVjf2rTA94YaPhZJMsMxTP5Yn4Pse
ko/+lT6FwrXthh+g01ynWDkQ9exl+u/970NFqeI4fORZBn517Etj2iJ7Vj6AOj9cT8/Kc4IVtcQF
WhGGrQsnBQraY71vr76XUtvgaUPPiLNkAUBDKa3xbgJOwLBCgN7I1+kBjO0r2xOOTnLP9ksWu16h
V4Fh+BZkYRMAPAvprYLwXIG4DUUD8FZbGV63psBquZffQiaTVoRWFXd2IMMxMICahLM7dL0zWtO6
BmOnwEG4TriQxVwFZpGD1UGCLLK39pIDSpmCJmYewIH34Lfxclf4xBSJZG6DqGvLOK1wpPTdPnsm
xofBrPCSOnRDJr7rXr7nIAieWApHuDlZ5zBzVaoiZUQUuJrX+lrethfyPXiJbmjbGxy+L+cPlaeg
js1QE7tcQCpg+wOK4bfgT+zlQwB6zxgltcL3/p0EJk7L4whueqOTD0rYe8BXB4u4wAZPl0Xwyloq
wWSadmRPJAihBJH3Tb0GlmmAuXK4ONC6QAjS72tQM4Nr9bOXLyoLiE6QiaNWZZhDHUN42ldeU7+2
9a/zByhUj4mZiWxmQajjBI3mEiy54a/5MQViV7QZa2dcJY2nyV58jRcl9mG+dakvzpYFJOtGEDho
CoRL239WA6SVv5738+qvanO8t9BSGhNOCsCQG5NS05dkdt1cD1fJPrnSHo2HbEd7LPVThhF0QVwR
yWTCSpVLpJZ8yAS3VODXztSj3x6JOkdcM0FlTAP+LJCD2BlUTZLgZ2YBN9hod6bjf2BYE9k6Mufo
s5zzF/CDvPsAI6h/RDKKWUbi5wQjebTEYtVOkqMqB/7aTfic9MCndpuHv6jriIQyEdO0ekVO6lIG
1CLdRqMjeViPeaLdqmxtDngHnfcORXSw9O8XDwRwe5NeB135Acym6U56DV/7xxq0qeB+eG+e053i
gjD3wvJA0qKgmQVAcUAPPYF6zpV2otor15QWJ87k28UQJlZd4LfIWb9OhlXiH9IpEmgsEsIE1DYO
jHAqcMKlhHGhfnZTS7lCq1IghpvOL82Hiap+oGpgAK0Qdn6YGFKisJXk1ripdn+zOsPLI5BbfzZX
TMwhMic31S0o82okv/0IJibwcofxAwH6jyaCU+Way0IQc3qpIvfgJEYCKpfDu0nMVaerogKSSAZz
cjNwyRrQL1Ffp5Nk8dp6M++VHdjRdvWVvQuvRH1wrkkY2OnDzBVnaTHsa3T7UtxBtfVzCvZjATyy
cXPe0bgvcX0hhHE0KY39Vgf+7SdynQmyVpBle+OFfI1h6VVQAxhK5NsitVijiOa5AZ81kmdQYRnD
rtVAIzx75/XifqyFWoxBKLme5sPUYF+F5E6lvZuioMB3pIUExhxABxqAng8Ssg8QEoMxHvPs2qOq
4/KmK8eiFVbek2f5nZiEZAybKi8jiNM2wTbZ26thTacvRGL4agHAyLJMFYRYbJcZLDykHWLEh+zD
fqh3VKvpJk+dyfsrfEF6W7EvOSzwYQAbT2QdCh7H+cDwAyzdJDT7p0VmeWveD7dgf1y3V98sOy2k
sW8pFaSaSQpqMSDGB9f+XkbnpQW4rXlHPJr4CG2EvkPPaMduqBtzBWq8NsciH5GyN2Psqm0eqPdl
nOurFAyW28mOXii4KNhGMA9YFX4iiPenzoanFSamgbpA5w7Z8y1KLCbM2MY5TGBDGXonqu/GXgi3
cFq1oVIwCAF2JtU4GW6MStACdQqkKECJpIsd86baxahH5WKkK2rox2d6LIvJfxJwq2lppaXAE22e
+0sLEMx4T6Er+SFvevwPKGcA2Z264038JHrHnUYVyDZVsDIAkwMz7uqxtU6kNbNek9NDkoevemtu
e0XUr+d+sIUIJh7naSzNoaWgVQ5SHAsEA/hjFs1lioQwIbisDL+3Uz09pBZScqJdJKR4LWRbdLmc
2gWecF/ebTLfCjj7bTHoSGomVPIu8xt7FX/Y1Nn2qFkIIj7/QbUQxnycRCZxG6opXhmyZ7cuCkMu
+tbokxm/7EM/uRTJkbYgxc0r7sgDNjpkgwB0A77G3AVlmyYGfFcGpM8IILRi34MV55OrIdzKVxpx
pm23LUUKn35FnO5CKnMlYLBjqpIKCrfr6IBMUS2Ai/wP7Fv83HWu/BFvsxsRRLFQWSZkUyDruO0z
WnyjvchsS+dr9WswqLnNLl9lD6a4CHbqeEeqakzBL8NYupmD9ArNu+geKAR0oncT7JpL3wHvN0rD
QpQmkUTmzRqA9jcswS18yCOnk4FWBOTnCDQzkTuooK7fziuKmCbc/aCWchzdjhVlPKZpLLX3Y4gF
I1nYA6I82povhQtS+E1mbaSrwQtc0JaipNmrzvmUie9A2AHBnLouY8qXseI8HqscvHA4ZOfCtFFp
DHHMtJ043GLWE0BxqA6AGO8iEYVVzjSzjc1KDJwBeBV3FTuAOXUFMt05y9BjCOjn3cQvOmZZ+434
Tj79rsei6N8vHpZIeEpJqovsQOIXK71PhdxLp3f+sQAmtkZhRjo1y7ODqff3IIAF52zQXYEg8r6v
1XWrg/9Qx/tk1FOnMTsBHMjpgwvCbaAvgMrlEy/0WLu5DlPAZ6TZIexfrfA60nZleVv4gt42p0d5
LIax0q6sejOYggzxLn801/NWvwYN59O0pkjzYBS7SEQI+qeMSKBbXmrGRPcZT/CxMaLsMOrzekyM
i6RSQcrr7yes/oKcbQX08VVvjXeGDFqmNlsDi/NhAKW144/Vdq79LbjWvaE2tlFv7IsieKeduQJM
eGYY3ElqtgszpVilevGU63LoJOiedM0geXKc/8yr2B2mCRSp5S9Fyb25bbZKF4I0UClyLzUyIBoO
+97qXrvRcHF/i4BnuVa7+K6M1Vp2hpkwE991bB7T4ckU8Q2dXiXHp8sYbVL5upm2MRwQU1CW/DLp
eKQLsgGRDsyTTNaLJibUNofuZ5yBXPo7VrnMdRklOuy46XotpSgzRocUy+07DFeuyM5P3cgHhiBN
SP//nZLj/JpRKs8ipTJiZL5zBvJAjHKVmlPPPyLtIAjO1L6PL4ZjQUxwlkCPmHcdlAPIj/0JBxeu
g033rt0M3t+shfMiyfIwmeQiCueqL0o/PUjZGuSJTmTthmqVgiZWoBiNFSeKLRJe5gTttprtyETC
G+6kGwUNX9of/Qfi4S8KmVy1sPWkg4HTIth4PA6QRSv1dmaSFEObNeb9XjPQ49H6KXBYsabz3nRA
IqaNWSGDHFfNhWDmPMdON7DXiafDsM8BeQxWAssDJeRB2vxN4Y3nz9jZ/6Mmk6MNYMU1qx6H2quZ
5xtO2gKqLBd8uvNCZLYL6+cznpwhVEqDQ4WxHyDOhcPjefPgycAMDkHXjGD8gM2s7USO4dMtvtfg
3wcRSKHM8a2Kw9V5MfSzs0a4FMN8nTkdpzxJIGZAdG8r2e0C4lr1XTaAupiIAhXPCJfSmK/TteEY
pjKkaZs82NAVl2iPK6e4UnYgY3KnBx8cQs/aVtS3plqcaoklLkXF6NYJuqrfq6VWTXV6MBWwI83j
ld1HGx+Uxl2YOabfrpXe2p4/WL6qXyIZ78Zal2+aIUTqRb5pYn+l+T+IXm5SX7Rzwv+EX5IYzzYT
OSLZUKVYh303pRsz/pFZA8qZ6Ta3Xs4rxbvJbKxe/fccGWsx60iK1KjBObZgF622SSss05++nG2y
FMGYSK5MwehPZYoiqYsZMNQ3lB0wWtFuAbS2aJ6C72R/9GFXJvPOLobBwtH50xXR9nVzr/nr80d2
CtaI/G2hELsiibS4i+QYMpQ7H4sk6ZqCcuQ3aHi6mraKn6dXZV3vw73wRcW7OJeCaWBeJPz9EHVV
luNjDfvkOgfwJzD7bcyI6BvLkSxXEQ+bcY6TDuij8EEsigXPfLshLsbY8ssaQdEFvOn8iivGkX8m
G5DLVrvqEj1/dxCCXtF/lXHupVQW88qv/C4CSX2NoEITn3arbgxsA4piCMf2j8Qw7+IQzM9lRNr6
UKh3OVhLIrQhz5uK4PhYgCsj6Rp1GiFhzHy3kj5ARe1q4dt5IZy+B+g7vz4Su/ltjRgTbrSGHpf0
bjwDi+AneqdecGs+J175W7TTzhlZOpZHz3VhhnJUSUVP5UXdvVLem2YGjvbfaooxpfySTE8leWqC
wGlGsml7QFlIgI0pRldF66K70qRyU1l4FteiVUtOWoIxCzAJydh8xN4XEzX1oI3mkMBWGztblxa6
1iTdFahFa4BOTa03HxSc8nQ72pXXzz9CZNWC7yD6AUwsDZVW67u8qPGUpBwCOaihNPBBdJfFOt2I
5k65xrvQlvHMUldIrlsQFpAMLDK5Y0sf5/XhXLHL82QLVXqgBigx5PWB5L+78Mafb7RY3SjZj0a4
M81p1VAGWpsY4EDEN2SX9cJ+MjvAR1do3VFmssaJVtLKXJmbHDghol6Gyj+7L2mMATcT2ry5GkEz
smuwuqJWlmvE1214P8Yyxu2ulfg9GdJLq3nWG4CR+s+t9Z7p8SoFx2Q+PQXY5zZCp8Z2BBYlrFUw
t05qh96U1ps8nDf1fD1oh6KQ3KKaXXCHe/V0N8lvvXR//hNx48vi2OjfLzxxqKq66oEfeZBDzUlJ
uFHL+1kRQtmLzovJfHIJG9N5FNcH9SEBxWeRYYB8fPHXQEQGTkeLi8cIHFEljSfUUrAOgL0NQIez
7Z7JbqfUb/0Kmcm4lkmzyu3V+dPj1X5Q5P4jgu2hgQpemvUEIjCZYb4rbnubh45+bx8MZyqc5jZb
Dy/CnWne5bYUytw6tmX2oMjCN2vB9w3+bVzl1j65oLCO74ZTP9NaoYLqE7kQPfA55W7guSz0pQFs
YS5kBniM6VPR3jR45JkOQFveeF9jwwn/uXC2FyymPp4/ZsGHZH3bSoM8Bbs1fNuMXWV4SxLinpfA
DR9LxehPWCjWTwi8MgjskRh9Rl4M7cY/sVEEBvXcBbvDeXE8r1tKY7yulUFoHlLLxA6nq8ilA+br
FbEVgVaic2O8riNhNBIZYlpSOz2e87MQEZl3YwEODVMZgLnSsQJzfG6yGlSdiREahN3qGegEa9l0
5DvKFwEwhFsR8Rnf3xbiGI2KYAoxQqNW6HdSqvtPPhNg61aAQ5Bd60LaiabiPxcQ2UzSwgI4iD8A
MERYjtTG9xs/UGqcIcXWRbh2CmDo2xg7Tu5s7IAlildfV2+kxh+0pjZsRWGMm50tfgI7nwgsxg7L
4Dk94wQTg/k6+Y36jF1+ArjUbveiqt55+xSKZEIM6fOhU4biU+SBrLKtDEixX5QpKt2CP1IXbmZz
PMIEOrMKrgXQnaDWdmxHaa3FNdCpkHoNTevok9Gs6q6SvZLkqUg5TlMC/RV06MGEBSCez1iw8HUf
PMyV3iMt6ZHWZVipV+TtUIfeXMhufRHXa2W+MOxgJThTTtg+EkvfZguxWWRONtEzpPL0ufe7cvsL
H4MytHIp78l62mnbyEuv6IJ29vO8bJFoJrqVuTIqyYjrN+sSZ2wNxyZvbTI6Dbkj+maMnjIiOGRO
AQLfE5mYDVYsYAkwyWVrqHMQqUN96NrODUjnSioIXXz01d900S2scIIQgE91RcWIjm5h6uL4ZNu+
no1IRiaLrYD2c6df2dnXqUebMdZj8tStx1Xr1ldp5fRXdLpl2M4P509YoZGHiRNHv4E5YrMKKm1q
8BsiW4uvVFsib8hUfSBWy/ZNoY3BuixMfPcoLx2tKyfAKnTzyrfy17lGd6Wu5VcpCPEab+bIs7MY
aH51GV2AKWZyxsFADSxtq7Xla52jq223T+WQYOR1sHejqvRrDauigtuDV6WgfUhA/BqUaYxtgSYq
8YOwQWzHu6x4rh/BRw3COGXnV1jR1jf2njiRF/4WLv3xPudSLvMKMmI/SxUMQuE1Gt+qXkTbrh+z
S+F8QEctKF9x3ihYDKCTOujzUsi/Y9sxBgMP0VCuDgEMdTLx1ptUVzLWc7Qr03fV/sbVfySPucGA
XGCnUYwbLMPcWrE126e8OJy3Rf6HAwMCBTXDGBk7iD0iaJKwxL1fvuvALJGcyl37u8+dwgeyxq6a
tBMRuFLzZs2f0igTC5NAIAxl/N0yCtuQ4qA+5BV2QoGHalUCD+PdEAsJ7C3YdnZjGCmeXKP6QQbi
1FXsYPfcOX92Aj109h6SNNVKh7A++P1TrfZOpQqa0iIB1PgXt0CSSYlkzjiooPrQzXYNH/P+nQpM
NJSNKEirRIKFBd3PQAXtmlWK7jJeeIezmIi5gM4/AYHuSNfNo00q3GX+htxnH72nuPZFCChoKXHU
a8xIgsTSS25Ey6u8MAsCP2ytqyBTVdiN676Uk0xOm+qglMGdP+lXVgEQZUPdhkGgCWyB9ygAnrCh
mjIdeMfW4vG3Gsyo90N/qg/zuwEMnmpTbyNgDK8I2Iqse9GSBu9Ml9IYy6hHX5taghSoLHtHV25i
XXXK4SkFrHEadqLgTq2AddilNMZKJEWXyyyHbv0abHngIZeuKWoaJR/N1j62NwQCOe4L/i7MCwJa
CKk0Sz5qBvHkSyHux7x6VEPlLqiQtmOH+7ztc8zDUmwLmKMYocELi/liZhvEWWGPuLKSy6AAK3K+
JsNDZomW8HnagMgXMIfYAgYjIP2WCy9WwwRvxcIoDpkENinJyjxiD80ar4VRYIQ8SRYAhC0VgZWi
7TOSDCPuhnKuDmqC1qyaeGqquZE2Cw5O5tyDYIhDBmXCo42THCpVUq3PTGT85gPowXSwKaS3Mopo
wLnwskt1T4EhErC4KxhpOf/NeANPR6JpyFwcZiHVyVj5EK3dUbDwaDU6xqO6p+gJIvRuoSx63AtZ
Nnr2iRVUFWbn6G5/jMdjviVrBZC0lqCczLNFGwRylAXG0oCpfSyqsVN/HnSoFZePRfiRSoAnUi/m
RhSmeBaCvQhAr1lYETyBMAUlcm8EYwyV5gCwUuhDexTebm2TThKsfXBUMtG6QmUYA+rmyWs/L2JA
68Zw4s7qr5IwXc15vuqrdj9kol1xXjRciqI/ZfGhRsMoDYPGCz0019L8Hlg3idHg1RugYng4b4F8
tWD4mNlG/Zj1MdPqYmW2kFpY4IAl0VaJri1FQUFW1M3h3iggQv4jiYnxqR5obaYkqBvfSTcUmk9y
/XX9QVmIAq8RtNZFajEhXsk1rfDBNnmo28lVjNtaK90mvekKgVVwDBBW8aUU479pJU9x00IpOdyk
yV1SX+n+r/NfSHhwjN+GGp7PIZVBh4opoplxO2O9DUjn+QpVn/YbOdRSJcb65MS08lhCGhh3+7j9
aEMRqxEvEB0dGnODdIGpdXqCjzPtbSATUCD18oISyNAV6POHx/s+i3oHYXLzSpIGRc9SuJLyu+nw
/r6eCwGGiUAE2zTvpzwYEh85ZxPWTmjdGTEBzo/oLuQ/bBaVGyaklnoZgtERlZtpP61sx17PTrwm
b8al4ah7aR/v4810LxoI4BUdrWWAZZw2juJJbZBTHzLTQ8HdnXeyM2IIQXquFI948UqMccVx3SOR
jOvGcTx2pg+Rsp04envbzHdzH4EM1xekF9Q3mTQQgrAQYyGTQX2TsQ00G/1BVSLcvc3PljxO2vb/
bXvLf581jKEtgmYe8e9b0uCM8XrUAEYqKgDxogNyJMXUNQCCWieViqH1O0p/WR3y19bzN9nK34Uv
I+qj3xwGPBLGlCdCNdOaKLDLQ97NXj9oq6YE6mkOcNxpWp0/Pc4UOj7OQjHm8xjonspjhePTgbvU
PuIpEN1T3MG+AfQgWonklWLIaj8JiDMEtwfHpYElogLOBmSKyGAYXzNAgwDiBaM8+NKt1CAlm2PP
6BPB3cGxvyMpjG9lSWbaMWagDhr2sUZ7JVvP54+Qk9ceCWA8SRk11LEMszw02lvfhK4CmOEGU16Z
1ThdonqqlYtSaa5O2IiSCX2lnkyWGZNmjDI6uajXR9ctSGdTz7rFym8IIDIF4WK4wCDdeS15BXt0
o/FIMPBUxfgzo6YFQDy6k04nOIItehOJY/uu8TisJ09xstDRZAyin5fJydCORNJjWGRok0m6JrYR
jAddA36y7IX+u6LqH1rSPEphKNyro6bAhKojedRgF/IGuc4LjWaExt2M/RPQTj0Fm/jaWmPz5FrU
dOFa/+I8mQSgmme1ayua6eYfI5q7Le41Va0En010hEwSUPmjNpslvlpQXc9j6BgRXv4TqsH6uxw8
fONzUTprOt8in3D7BPhYZdugBxAl9t04yr3TlhMu63q4TM3axQaMwPO4ymHRXddkOpPBlo+nPmor
P9erQ2huTIwVdZcN9gNAn+pEmS04SN4djaH9L2FMUDZi7MPbA4QNLjY6k/tyPf9UgAQBhmvQqbhF
58SdmOCaa5KUDI3IwKFFxfXYJK0Ij5Q4RmNa29S7KQFYuompJdUZ1tltegcawFkYXEQiGcMEOJ3f
jz1qu60n3ViHyp1fMtd07bvmtkiEE/3cULZQkDHQpK2SCexWGHCrwkcrGx7VoRQURPmhC+vOCp0Q
xAuWCV25nfRdpKEiXnvYegZXKjpxmfP+T8E/3ei/zvuBUB4Ttxr8CiXsIK/1mtQJcBWsMPyEh5iC
ta7akUdnAKfvz38plTGVoeqtZG5goP6PcpfGTvvg74zL3g1uQb6eO82LqJxIU4OTcAnuHTCKUEZk
9v42rcAmWYlPR/YBAD7b7bCmI5CiFV1e7oVljC851GAXYbkKw1EqCHwgB0RP5DTPGGAF4Fnko6f5
N+kX7+V0JJCxF3tuyxI8VPh+a/9OQ1VW2QWPAPhc5a6oaClUjrGVZFKtEokznTdoPwfygpX2Vq7Q
Bl+lv0V3Dl8aJsdAoaiiC842UZRmjhVpgG/nAGbMADLboORGsQZKMMYLy27cSGLryBkIlslO0N4H
oKX2bQPdBjeYMVdNx2Tb+JMLM18N20h4mPTDnFjkQiAToyvS4BVCBU533areUex18vY+IUWpsKQu
XIHmxq6FOCZ3VjOjN7sW4kpAtQG7wff068LYYv/jQJMisBbfCpFSafQ9oyILZ20SbKtPpok7L/tR
6rdjfVNFpVumgtLi/7AUCmEA3FlQbjLRZKr9yDdzjcawCq0WQEVou+xSdmmfO1wJfZzm+qdqfYlj
Lh09NVKrMSccpUcbPYZbXanARAGd443ILPlf7UsUc+MAAyPUsxBxUlXuR/DE11PnfScU02L6fw6P
tcMhLMI6weENKIc5ZJWsfG+KnelddinxYOARYXrO97UvkYwt5r4up2YHkcGBuJTFTnJbZ/z4B65N
hHvJy11lYuMZbBMVONGMsCLuLaVs0NJW/FtL94a8c2wgiApOkfehMNhBOXd0YgP98TjuD0U0NAQr
NHRmHEwxeAa70jWlpqSAJdGrJMy2uGopKmVSRIdHZ2F5TX9OtLlGb6dIEIuR5XVj7ubtD4FevE9F
SQXozjdCMLuw0EydFCpDT13L2NS38hbkbpSRor4nW+P+3wlj9xSAZl1XwQhhdJ6NHICr/JC+2HeU
Xhlrs8ILhjP5BGy2P7qpzJu+Lsa5MVSIo5hheI4iauggZS2vRF7MzceXkugpL7KCMZ6HRtXRZxnc
+hJzohspcEB7c5iQ11FIEs13RVOi3MRApniSqiFjmOOkKTfPuRF1Ge3tUOCVYJ8Nzuf25Crf5KIO
IDeNpGstFnDHTLz0mbMMJ9zieeeX9PrE3iTtW/k76zJ6TLcUeliENc51t4U45kBRupjmNApws5S7
yNgG/cd3THEhgE2rhsq0MhX60DSc8kwB7RT7eK60UbbpkxB2lOtmC3FU34WBkFjXwIItlXCzz6zf
a2cPk8QQ125S0Ajs/qV6bLgiQxtqGNJCOtzu0nX/MuVu+km1CbcGx5qwwM9VEI1UDEkAggB8oscK
Km0cjuiHl7DGYNttoivN0TfNjs5Mpa6wnc81jy9pbJ21KfGqt2PU0QbXdq6Se9VDfWSTXqh7mOPT
VpgR8HI5kK/8V7tPX1x8vsyIiJEkqA7ON/o7zR2tW+tydMvneZWu4ifRY0akHmP9hVZLJsazSyxg
904AEoFGFzxDubfLQiHW/FNdC7URnyueyxUqTV7Sa1d90grEcDO35cExdh9rptaHLQ5ucGO6+kzR
b1vHBn8uhkqGrbES2D1fLw07EJoFSBG2CjObuR+WtoYC6w/pAQwF1wj7mOD1yK2GN8UNhU0bi7Xw
puHbx5dYJsdKjHbs4wb2WL9TLobwxtJdmhzE1xSyBQ4uSvd5mTeykT96Mu4GjtRQbmxqkHaKGb7G
jYb9VAIEyHwUnCjfFpGDAEoYNIBs0SdJ+xZs46TE7FN1+FyYR8WCAiZHj/09nHsz3n5HIqrwlOYb
Q65shUSt9IgME11OcOVXHcCmKH7WL71bI3tFdRd0R82FqLrLN9SFUMZQSVFnJdirqdARDPWyM1+0
294tdtU6vxLdbrzFEsxKUCgxDR2Hk1ErY7LAwmopuN7wMnPrx08Vf0q1C18f3eoRMAReWLi1aN6P
e41jahh8pTKgMAFXdRym+3ACtceIKQ0fK3efiFG7+R6P0nAb71PhtCnPdhQMKGEKysJ8NDsWbfft
ZPYJ3MIah3WjjFt1+MacpK0AOQiJOUELgu0ERGOnKnkH8yy1zOtUgMLZ4e9hmEUJEC+woL9Budsx
coWp/eODayVfB4ID5BgT7tGsBY1iB8S5RBE9nviCTACKAcHBtNiLFESosZVoEwQl265/s8muqB/O
exiNRuz7loIu/kcEe3umcj8VFjbMD6mZXEphdAkaLE9OyHsN7LK+6G6kIP5G4wvkFxqlHSYovjDv
3Dkfp0jpCsTl7r70bxPzX/77TACeSyAqSnpbHmxMzWBm3rGEvWNegX+pAhNyR2nUK8lqygMSHXIx
K5L/6o852ddVpK6jBFPjmoWK//lPxfWgr3NjOWX9XpP6sRzKQ2LGm9EMHrshfTovgneVLPRiK6dB
UEUZmXqkpmm3L8kvMAZaTh32qyBoRFk3756kU310HxrxgC35taNlAIIFZ0jQtN50gJIOrtBA6FLX
3Oi4Ke23pBCcIPezYXjLoPv4GHei/rZI3fpK8ockT5CYVuDrVCzHn1fhMDlyE63c8yfJvURQe1Y0
S9cUzEwxshLJqKM2+ExL/bvyV5640RU4KbzucvwBcCBRWsoNFQtx9MsuVKvqAlQxFZIddbho+2tL
/dWrglDBPT1sutFVMPzHViH6brBSbZrLwzRGKy2dH4BTugKyM3CCNeVV9VXB5c+ThxYyTg8VYULY
udlMiuRA00rkNcX0KhfJFfhTtrKEloGmtK9ZMQi6utwLEUUjtGJgGpamUotdnGEXBCkZbBl9fzwj
qmcKQAeGzBVWeIinbSVhHZr3zTAhqVIcbuAQsYGwRRzMAUIHb2vIRZzFW6lproKyXp03RV7cUFUb
89wYP1aBK8iopTaZNvc4R7Oz97mu39qDJqqJ0YDHXiNo+CsoBmA2/WSGdhryeZQNyBhA2R13KHkM
kfJRKtL92PQX46jdZSUahENrHL6hHKZ3AfyoYwKGNZJeGwtZLmiwL0PilpIibc146tfnpXxegyf6
LcQw7gW7D6tyzhGs8IYGTci6dZJduCVbEV8c92MtBFGnWNggUpswsqIOIare+cZtrIheYTQ5OdUE
BO4oFsHsWCM3kkGv1QmaVB+0Hpuu85e5dih+P0hrvuVRWJP4rzCq7UIbRZvQtFVC3JO76YMWfzM3
vdBu6JJs4nXCxh+39kbXMv4rjzF1JJ9WoWVILVAmdWmdjxigYYhcA7BvwJYGh40jWv/hWv5CJGMZ
AKsyjViNadCgxYD+QsV6GMgQdgIL5BvGl2qMYehRrKTVjLvLDp3BLQEdgMaOdK3OTuONH+GFsu0u
RDsF3LoienKybZtEPwV0noEfVcRRhqT9ytokIK2yLuvnwKVc2sK6KT2oU8P8ksUUOjDgFsS9TsPU
Q1eDxhBzDGhNa7+0x/TC7L35gz6fwRtqe4KT5ZWrlkoyYV/WA7PKcyhpPlBi1GhPdsOaEieifbX5
VnlgKY1xiVDCglpKv+PgFs+am21jr99Ov8CG4AB7PHREWCf/I3R9nSvjE5iMaguSweGNOyy77OuL
Ya2t8/232GQAhb2wFsYV0jpv/YhA0vhePNPOe7YZbkF2SYNL4IUC1jb6u1l7wWMP16cBcqMTjAvc
QWRO2qg8dKG/Usxob0Th1pYGkePRz38qRwfsHO5o7IgwjkfC2jSmAXJadABrrAtFP1I0fJ76VbfD
5KO5EhaueK6OrdM/EpkHTCYBCb8o/IK6+ri2aEF/1V6o96lTfwAnEGdpP573Af5ZopuFRV6shLJY
BnmdqU1lY6nHMDN3Ki4DVMB7UX+JK4RO2+oUOP1k4Fat8Zio4hSXQXRfKRdpshV3h7lH9yWDfc5i
qTfLU5Vm+A5Ix60PTF1dWbflarTAqz7tQpAoCZEZeIELTOf/1YstCA+Vb/shfVUEzwmgUCTF+Rxp
f9ncAqgAEDaHdNWh5e6d/2Tcu24plomXOXBOuzLAcTYrrcYcvfU79QIMq+5GDFv2lleBMUfImSb4
hp8p9OJCb2u1mQk937rZ6dVL0m9k0TODK0LBgwnQGgo2eRl/G/1C6iYsRWFd7s7ob0zAmceG4GnB
NZOFDMbDtK7xQaQhFSiZgthOvyW5qLom0oKmDYuDmtNeAmcZtDDJrd0/q8qdZr0JLIB3cWlfWrAF
AcwPR/0cQ4a0tTaU8Lrcdp7l0HsyEnN686WhiQo+EKBzs58eWMoSyWetQJfM3xi05+cpu3mP6dq1
74qyKu5bTFO+pNEvuDi/0Bz01q8hLd4F2xyII6bp5BedN3kW3dIMHPUbdN7Y316IpJ90ITI1AeQH
VOkCN7P+PnvZqnKt2CG3KdhoqzVCBxhktoJPyL1cFjKZK3MAz2lb6VAzv6SDOtWVUqyNSzr6VLvl
kzpi7f+8RL5dfp0r411ELlStwnQJhsIHJ8vezGmfa6KZVL57fQlh3Esqq7An1FRIeStFN5moLcBV
Qv0/0q6rOW6cy/4iVjGB4RUMndRSK9rSC0uWbYIBJMEAEvz1e+hvd6eH6lXXzD7bpdtEuLjh3HOg
4wuALcqi69JRVTFLdHVfvwuEavlLVt6U18Z6Loa+YBBA44EswyFrMIQ76ZletEjO7daCAJJx6Azr
hLHY/eRZ21KAwVQWP6Tm0zYHY2VBoq/36WL96Mz+Gh+hZWlbynypkm6690VLJQv6SL78BxF3tYl6
KSvEj0cgBfgMekmrY2GlVqa1majfDY1HeOniKXGDxrC/KdFRsIJHPcROqSMaC9prnhP1fnoV5X5p
V89/w+rUEFfwyUm7Guz/CxduEbFYCybmQtROIoP7043nUHu5cgevmV156sTs/EQVMOuJl8RKnlpl
35Hp/sp2XrroANWjsIS+GYpay684cy5j001J42eLPyOxtW3iPAaO7JRm1N3kB3Woh/iKxUv+GkrD
OrHAl+x/oh8Fyfow2HL8E0XOoBNCL7Le+IGb7RamcBZdZVi9ZNBbZBsghwtk1PrGOHnV6q1oK3Bq
z98XkKPcJhVd5tNQzj38m4In6LdQ+bEBQv8U/nutsEejYvU70U9kQKBsvY7qx9dreCmyO7Ox5riz
ZTs0utSq97Jx9LCUw0epk0PJzH3vZ1e6FpeOIQCp4CxBsw9kAasbSGail0KR6l2106nwrPumKbe8
Yt++/qSLfg0FVdteAHJIqpeDenYQs4ZNvZRW9WfkHHDGgGNYhu8skJ3/c4kYzF4ayCpQ2kQL9xMz
ZTomhi1LmyNETTbL8JZogyrut8CDFHswTiHjTWNN2/zTT1yZXcUORq0hsBxh1t5YMSYlt6mFlvEU
VUBD8atR2LIxf8sPEQ2htu5Cqh7pk7fm72oLVptCALo8fywIUQjEPPXQU0xCm1qb8pYDsbGD174u
0fbJpcAwZgfIH5LHz4mpo0uV6gr9Wwwcjb/bHdnWQfMNLZRit5DXt9ebDJ/e9ZXFlYcGoCJz9RYW
Pf9WCGArh2tc8p+fvZWJlTe2B9G1TQHGNxEpkJk6QbpPgR9ayEyz2LkGJv50wf9ubU3Tymxmpn2D
D2pD92ORDxfBUvVflKdtKpGgvgPoG2J+86q+3pXNW/eQ26rocTeB2OtDJKoqGjfLRPzYgGPFCObn
LNZ+fn0rloVbH1MCnrmFrhD4jfW9n5yssf05AyfDElDHErzQSy3hWp3ykxtbVhR+DABcBw3ydWiW
VNxQWQ+4kqGfPD0NSIuBj+mfx+ow40DYGvGZ44Exa4lnzryYYcwpdOaAeZGxtxfFMkI+h/OD/n3B
FS/TQKf59R9HnYtNSBmAfcdCM2XdHK1T3eeiQGneE5gqTM3QV0+unodf79OlBXSW79IR4C7v6N+/
zO6dGYAXtEWldaPGJmiNnesY9Gsjl3zWuZFV2lH5EwZDc3RNON+TXEE8FyPK1l6UIy30Ofja2MU7
jZYrIXjY8FavUdlV7Tf+wGANzIa7Lqge018gOsTxA7zy11WO2E9hCLYJoOyFqgPNvE8PaYEYjtnD
nwLrGDWvfk+TXRYs8MriI5/o1br1pQ07t7dyinpncdVJ2Js++O04UxP8huyx6am+w8DF7XDSvAge
5Fr9Z/mzq/sMsBCwvmi4LXSDyxaf3YCCkaavLSRyTt1TqX5jUD88DeZEFciTimv6kZ+rTQD6IgvC
WDSiSeg7rsIGlO4KPmtIEMjdGKXb/k4E0zfrASzGVqB2RTgesmtKDpfOzd9srt5xu+FliWJljUs+
RgvDaiZohSkdbdNuxsM/R9usPnF189KSidZsB5ibOmpNUWsdtPyfRpQrG6uLJ10tI7WHGgPEqFKn
ppqyA+GPQZ9fU8q6uHoGOJqAhUIv+1NKV3XV0LtjWqP3lmxsjFRZxzlYdNaXkaqrOnkXbh3avn9Z
W92CzmW8d5Jy2SsjdmMMlrzaP5dOA4+11/kqxPjC82nB9QOKiPjf+tT2tR0htVrkNZ5P8eK8AIKe
BulGv0tPacDDQlwdBLrwfP7N4GrjsrqxJ7vC9yWTkW9SJrTYtcZf+pzkLyCqKrdZqoobCdAT2NAH
94q//lwOc3V8peXg+IDp85OyqjlNlVdbfvUuPyB/vjQazREsHN5Ard9yU4QYmWiuLfIFx/Y3m8uW
n3uYsR815ifVuzV7PG6b0QmVQ2Toanp5pVF8wZmhtbJgPTCiDWzOypkBp0sEl0jmmtqEZp0TCYts
pA0JKEcd8gLdRn6V4/NCMLu0cxC4w6MBqL667povmZ9DyfsPmBXwYEoEePOBG29p41Bv22zsPMi+
ff0WXlzTM6OrY4TZ+tFKFcoASXKrWbukueu8+GsTnxt+y1kBNpEgLzHAirXaN9CuJr3pYt/y3SLs
3m+nfbdbJBuvUYpd/JgzQ6s3YTbbVEyLIUImCR6QWm4dN0kAz7G07dcfdXGz8ClAyQLEYn7q6wxG
MQMnhPNv/8rrnBr2tVTgokc5s7CKKE1VpOgCuxW6OCYLJKhFQHQtD86NAINvC4y6ebjGM/IZ+vtn
p/76qtVOcd5qXcWR8xeKerDW7uYM1D78OD9oTpjgydMiC/7sugDaxfUEGQJCdAfTgPbqHOp243Ay
mxVIin/UJacgZr3isi4ejjMLqyvdjL7D9VpHncHY19WDOWzaa4fislc8s7F6dLSpUY5o5woV+z8B
QqiBJRehnrVPaPfopFS/dkqWdVlFXaik/bVuq/TUGIC1N2Z8VR/XLwaKd9CgnbcsJlHzskyhpkH/
poXXLtrlg/KX2TUDrFWySo4SZpcPnW6ssGW0P2TBMohq/1gAGf+m4bOczjOjqxsBlTrP5p7C9aYF
mNBLdKExuwkQVzxH/QacjP/iip+ZW12GLOe2ppFlaXtQ9pe/yuQa0uPykcSEOd5PVAzXCZyZ9J4m
bQerCNlJVgSjndNpbq58x8W3bJlj/28rq+8ok3TK6hyuqrI/8u6pqfrIQS0UMNPO3YBacPP1sl0K
TCDyAVpRhHmfWfoLdNoV0eFD8h1kc2IPY40LXfTVNGf52euTD3wf5hM8hCCf6GdBfqxUT/BZw97b
EBTVEsjzLDLEeFn+BfE/zh7iLUwmoKAGF7Vs5VnsMbUzyqDGiK1CkXDX0TLMfqlXs4gXtQO5GQ5T
dmUdL8XLMOlBdRjc7aCeWr1mblNrE/DB1Tv475cAy3/Q3sFm8jScloDZ2H29bZfNQZ4FIssY/yDr
eYhmqpzGLbCef6ahFu36fktQyHg3Ih1QLvXwtb1Lp9L6y9y6lE2MVC+6EeaUtKg5Hm33xSPQAJh+
GlBZqq4815fSRQv1C5DfoBdwgQjK0BzHLXCZXQM03KBtRf5hvrpv6ZMRgI9+M26vVWeumlw9aRbU
o6dSg7saA84xWWlGACb3dHiFdgMBcyatY0Cjr6plX7wXZ1+6eudYmZSzmvAGuQPi8ipufmD2dhHo
9jDrm28Ep19v5CUndr6yqzfPRU0IA6SwN9QKeT/uw5hjxvff+MpzM6uHbk6U0F0TZjQokMs2Mkcj
yPNrq3cpDAEAGmACVBQwnb26c45qWldkCEN6tnGzey37+HqxLt+yMwPLDzjzI/ZMqsTucaktzFYt
2ljod0B/T8VV1GyudfMvbs2ZsZXTynVFkoSgtWJ6XUAUioSgUjWvQksun/QzO6uTzj2/boHCQWi1
4bfLvPK0HVFCQKtt6anUd55LtSssl9c2anXK27zqmFPCfRBx1NlbIl++3qjLS7fImKGoC4qu1T4N
Q14Ps8LlnZN3mw9RMkFwFfC3r61cfCvheP7HynqDZE1IgwGCP8RAGNwFzrPbmVf1Vf+PU/eXndUG
1Xbvj1YGO13E3+GH4sSi7Ft9k2PkdEDp8+nrz7oYB1tn37XaHZnmpd24yym/k2Eod3mYUXNXvSy5
Qxpeg5BcfErOrK08EAbf8Ep2Q/XeorfVms+6e5DsrvIfZ/5gFf8mjwDLANqIIB0H4/jKEelax01j
hrVJR3iderQ0N2X6T5uvS7iBkSATfI82aqkrI5B/T1GX6/H2uztb6bQhkDvMrqEsLh7yv6ys8Vp5
NuuDa3dIMa3XXqYYrJoozv2VQ75s9qdA7czKKmwvpT34GEqs3p1sl5YgxSFb1OaCqb2Z2OPXB285
x59NoW6zSAR8JoHjmWGVk28st/Zo6B9V40UddEDL6SpxzcVX9j/K57r1mbEpwdi4Bljs8rhXuyms
wnRvPCxE6QvhxLXm3MV9Amwfmq1kwRevXiV/HGatJiX8uLiZ2d0kw2H+8fXKXXYRZzZWDo/rSSLm
li8+HKQMUAQcR9qDlMGOQcrgXp1SuOi/z8ytPJ+jOZOuDzCXC7wQxkttZeGVL1pWZX0YMBRrOyBE
A5P4ug9ut+MA/nSLvysGyWxqZVABR18OMjJuwNASgaxqQ9WPa32Qz4AG3N1zu8vROXvim8oXsm8M
DljxwhQLzdvkJ8BJfLcIsclruM6Ljy/mw5YJOAtHZB23M0yzGO6gc2TF/p0ZaEhN6mMCAgj24Cwg
wfjaOPqlrbNRMoPrQ93hE7cLy0SH+uXM34X2aBiv6loV6tJpP//7a3duFwIIwIm/G4NBxwaxeqYi
a36+cjyumVm52BT67YUu8BljYPnQWGDBAgjR7ZDMFLpDY2hFQIMAL6RHVyxfPJh/LeC6yT/aBIXe
HB9Y//bQCCn2LFwkflUGpCyI1K8iZa986bo3zVXZ8LbBl2ZzRQvnNrEeJvffFKLOdm1d5LXmEnwa
zmLkZXDDFKKvhzJuvmUB6+KJLKgrMHo1z2Ugrz3Il2/A2Xqu3GPZ6yRLU6yn9WiUwTKeUIOSeRho
Bpye2A13zebaJb/00Jx/7cpbDiLTJUreCKZck9Nx8u8xXn7TVuaDbvEr2PCLrvnc2LK/Zw4FcyDA
XP/npC5Kix1N9wv9gw8ISrX5x/N+i/dCcw7IITBqoFDzd2NOYmgJ5tVxLcBZYz173r+IbM7//ioU
NTNDwmWN/F2rx91Ayls2NYLmox5/fcsuHnoQmdoeQI6fOaG6DIOfvIedAmiMTNwWg0+lvPLGXIo8
gZCD0hbK1p+JhQZLsTHxaixW2cSNmMOqz2/91NvmmXqp0+rZ1bXo33zX/5pcNx7mWZKh0Th/T1Ok
V+2xzezAtIP/n5FVyKZQJcoNHUZKtlHZwSNRfU2p4lLqc7Z0fw792aFWOcT4NImlK3fLACtqTZCF
x3jb5usvufwa/7VFf1KVMzuW1go2W7CDNgoijQdra+Z0/G6UdEl+rmF3L/kFAkwtJGZcgJrWrlbV
nNjdiEhNa70Ac9aBrfXUhWSF/OcDCbioy11F8mgCdrq+qGblzZqaFX9PnuUQ1LfgtaoD47avDv6m
DtU2eU/aK8fiYl53bnN1eR3smOZ2sFktoc2CTOPApeUvS9l1yeyuudmLrv3c4CqRLAbD5PkIb5SD
JwxyksluxyE5cj9qsQS3YY/CazVd8Rx/rtA6cASzD+i5oRX0eS4sH1MOLSkEjvku23bH/xxNjLDE
V2vYPrl0DQCIXrBPAM4gc/m7ux16uxntRiJjafwQa0tNAeo1Yh8Fs0O/cWnaNGFqPVkuannAzNF2
NEJplpgkHkRUaMmxH4sAbpCKttinXb7RPRXxmsTN6D1VSkTSYUHfsQgT+dRz+nga3ZCBH2FOT3ll
v5L+CZwhD8oGsToAA1wz9l01hZ4kUQfVLjftgoG1AdLUFyMBKaL8hqHErWzREpn9zVC9ga8laJQ6
pFmK16ICikR8L60qaNIH38iDZBQHY37TenIcvDF0uBEPZRZYrNm2GMA3oExSKhEC3rZpexL45ncM
iIZpZsdEb6mrv+S8iFuodwrXp8I59IptG60pqN6yoOZzUFdwgD2jLPe3IyL6tCD4SyCybSqaaulW
TROaiiAAkFCVZOlTx+fnCjycGTs4XhH0zQlkfgFm6cOGESr0R5LcdKkXDEv91ICuUmIEvu8cagD/
lQe+LiWDgmOjZB24KYo1lbgjwEkK0zup+ZcmQSTdePHoORuS/DIZh7Q8CxMBhkeBJm4z61Qr3NhV
L3kHDz6J49i9ZIW1Y0N901n411xuhQ4R83KmjYWPVC71RnuvLBHVyXdpYngc0AAfIJaGF4Hs832m
iRcyOGHq/C4JQAJTFXWdpJnKI9KbgTXgDUxHfjNM4IXzkSKo/LszFi8ZNyIT4IKhrwMB3eSsLDCD
k0RGXVGuD4iDOww8qCh3QAPIyV7zkh+Y3b0X7vyIZnFgTmmoSUGJUwKy963U03fJtcCANrjQmzdv
MDezASgrhB7GzqfKm8PCsI9O9R3MEkGRY4BpPIHlDacfnGsAkqgRk9b2rce4oCapoV/ZPfZCbkpx
A6IN2nZyN1djLFITj3pfHJzECzWC6VdXBWyww8FTb0lTbpxZUig1h+1Mtnx+JcPPvPAoz1KaOC31
GbAqYxFKhwfM7PdiKHf6WEVpVm/y/mTk+148DM5w7EkZds0uH7JgNLSIeyUt8a85K0+Qc7pLmHuf
dXc2akw2f+C5tgM0FKtSvk32N/zRqEHpvTDr36ZVR0kxBAXu7Yz8olBPfNQi5Y13NX6T1nxnjUa5
JoNMm3dO9dutKprlmHjJ3xzoBDuSR7zLDno7h2TIf+tmvvUVeSjtbE90JyLJh8ZFkBS7xCi3wis3
BcAxXaJTQTyqYxzPkfvE+8VLe+O27Q9iFFFt3I/yd5fPG8h6UXvu7n1o59WZTwvc/TQfaeMq2iTv
RddRbZTPXfWtL41gyFuayjb2NSwGmCIHNy9p3ZmbPHM3wiXwXjzkk0e9DETnC5Z4mGlV3TuMBWyC
yoFRBBwE/Ub6bOFh9EvxyMjrUM2bjmwVF1unJJEvHRACy13TTrelyWjt3Rg4ZylUQtL8GfIJlORV
KFPjqBPg2VHfqbKBFmVPla5tXE+FjvEDDabj0O69Jgs6DH5Ix49sUxyk64ftgnY5KSsq3WzryjJg
bhHZlU5HeZorxNaeCBvzyeo93PfuQRTVo2Hv7BbMDVUBV1RtPK2/0/A7jHmkZqIHspveNBwGc8LA
Ms5/CZ2WXkIgvHm1UQgYUj0Y3b0ap71Zu9TSq0jXq5A1wCtChnhwv0/jz1prgIaT/YPWGB9mZt83
0g1cnr4XsziQDA2cRrzOFnYnTSPL6+Mq6e9nPwFPi00brYR+Pejre5B4mnuTDzvRvLQ2iwFgoToH
L7D6OTjpUyXSQEHkXg1JVNll3FaCWjKhzDxxa4x1DvmQEYMYxi1z5Im1ZdCwgjYdobVdho1lRKAw
g5jy3plLihb2wWKbyRnorEPo0XyoMOqbW4eRaDGKB4E+abQSe9Oddr7jnPxkiGXdPs9adeNJZLzl
u+8NIbG3Er/dhtMa8Mh1jOxSbGgin2Q53HlltXGb32M9frTqydDUTe4PKLo+c5XvGyYoCA6DsQ+8
1KWzdjLtOpDWSaLW4iVN6HbeoTUwkufz+I8RI6GaZaF2y+DkvbCRKvA5oMBsOvjsVHOTVpjnxF5E
ou9onch922h3JcNHF+zg1XWwVKuk2W7zAnhoj1OMykC9oDwM/YvX/R6qDzfFqdC/sy4/qQEcI5lN
keccoAwd6bUV6SyL3J4f/EplQTlOm671Dp7ZQrPC+j4pJyqGNrRyHxHARDUbXqp/5iahLrfpmJZ4
d05u58RWJkJ/4E+6PW2lZlFDs1C9yLcAJ0WSlKhrtFE5e/eoj+0aDF7pXQ+wXBuwpo9FMlPfTmhT
vow636D9HDaE0cEfaJVBeHRKaFag120AyjHrYTUKkDx/pEYdpQ6I2Io61vMcnl/PbpkJbw1YwaG1
hyOp9ZPeytAXTSy6eaOX7u/ecLalTPaCuJtW6DFUc25R69xVjYtpZ/j0hjmBbJPQt1icwGXXnffs
M/ZU5mo7gJ8vSIfhyc/yF17rj6lWn3LXCgqGDLWd6aALeCWdB5UEBIBrpzqbvgtviLmRmFQ05mPh
mne6js4n6qgAXPvjrVXqUd/OWO/iScvhQvJWa0N9Mp/njou4G9Q2m1UAOHNYZv0vUBT8hJ7Lg0WS
FwGkbO8W38fEeZgKqPu0clzCNHvjV/me5+6Rp+52ntnHWDhvsnYO1mDuXJ9FdlEL9H3tHxC0ecv7
AinI4O69zL3lGvyAOYOARmCq0WYJ5YZFRddHaK7uUyA28lHdlBpuhZ7fiFmPjAxKQm5nBJzNANL5
7s+hn19wo2K7aCJzdsK8B3den+9c4e45eJwEB5NZlU2HdoSux9RgH3E/ai/iRb4BrfwLM5oNfPev
ycT/Sbsb0PRaVKVeEwpSnwgYC3SsvEV4RRvwzVLdHcNshPW06SOWNY/WML0XZhsMTnESEAiio+c3
dCqNmTpJh8oMSAn9IT1pM45l1UXKt49gUKopc34TqeXUhQMemHwwCxSJjAwXO8ugdWJnWyaKD1Ma
m0QrDlkqw9T1H9Rk3eZcS+M0kbcs7+7ZWO9NksZ4Cg4CZacsq3+5Xfct9XyqJWY4dmDEHbubueAg
ZprfzFnFNqjDkimJ6gkgvr4Y6yBJxo3T4PRrYPLEG55J+9XQjBsTB3rOsu9lp6KsMuKmrCOrFqEQ
oD/Xmxsvz7fC7vaFST7aZLgvZPsNLvYn+uOvqtSDqbOPs5feSid/ShSrgqFtp6DIhl3qa7EqrEez
bw+aUUWOyF5dW90ZFvTsegdBcuGFkhhbL8dLDM9m8TROZPdTb7Rb5Rj7uTYPKSFxsczEyi6PBM/C
ybcCG/kAm0HX0fW3JrdVUPoSETKCawz0bdscp8Tz96iVAE1L9onqdm6ewTuVT6THi1cb28Gcx7C0
ppo6U3sQyny2nfI5bdm9k0w/u2546v2kCJQ3SESV5KbDPSiNdIvD/BvcGnFVprHqx9uy7m5aZYZQ
UduXfe1T0zNCjh+RcGtjePm29Iswz5u96yHv6r1IadVjXhkp7dsyZJraOmYaT30Tt12OSKcc3/xU
36VTumct3vhKBcSToZjBAFeYezbhBU7ZpjfBweVYBZ0Ttu1q/tRn5L5kZTBZ5mmatZAYuGMjCTR7
fO7MLDLK5LmzyQ+MULy0uR6omb2YE6qYNQ89YUSerz1iK25E0oVoroPSw5VHlTWh6lNG5TABglcz
Fopc+5Za3U/ZZlpYkOJYdGnEM3+X2B0PG9GHkGl8LwwjcJke5xjzrT2ZBOPUmZRw7xf6mZGFLfVq
gNxGNJ4LqEQVrbVnBAHsOOe/E1ZvE53dibpD/kOOOO3HiWPQbur3vcPu+qne2Fn2ZCWzgRnpcs+a
9thLsje0JrLwrXR02HxApzu0TflLlP3RYu5PzXVvAPzeWVUlIjdzwKXbGANF1H8omjrSrfKg5ukj
mTGTQCYDYncy33GFxpQ5YDVG7PFsy63Gk5ombf3Ki+JDJ9Cy1hGTJOlTroqD1uO5HnJEuOVL7/qH
qhj2Em3UKh9ex6nWEQnzsO3hfmaefLO98dVL9E1tI+EVwPslXndrC76r0zYEs/ehHWRUQ4qZzM0h
hwtPzWwPiNO9NHSwoOr9fa5lR1LU27ksd1Lre/x9f8tqQ6eQmv1NEi+yNLFPE/O2KSVUoyq5980E
aVZpPnU56vKGGDaD3ewdkuxZhrrKIF2GpCNBAEd2oF/9WQh2O4th2xj1zdAXVpBgtEcvOJ24j62W
TyaA45Om3wIr8eY2zqYzzUfeuaFWNZvexxZm1i4lMsXq5SGet03aajdjMkVl3dzYiXjm3ByQmCU/
pKnv5iK57ez2RmHliNU4kde1zyOyA6NyX7JqCIu8dsKxyg51YjwIH0MQzLqfAOL1ev+5tA1wdrmY
68vVazoih5Z5iCDiUKZ6nKZmIAiiV0Ppm2omezVr92bix1DNCHVuBY2eg+fAjdXc/upIfcRs39a2
21/+yN8KPJZ1ZqoleY0Btn0aa/HmkkwGs90/zpIdVYvEz3XiCfciq4qtUVXb3JtYaIzlRPksX7x+
2hVJSTauX/ahOZdbh3X9xjBkUGrsOdfSO99HRUKRkynkTjr1doLXn003NP3+qa+BaACE72aS30vh
1XDk5RAkzXRstfrZLgcvtDuN9joOEct+gOLre9sXr9JkO8vEhUY//KctrTDr6zAV7U0nnA4LxTYM
OadsenjVNKtCw2NPuqlA5JNutUE+aBMwFZrCriNpjDpV3ZuWoiJLbtuuTqnnsVuIZDy4WCmKoRvQ
NPjqrlN+OFtAMXUVObKZ30kf0qlT8U6KvAlUphCHpdE4kGOjTTtUuW8UahaUNfquz93fhpvC77Cf
Gut2OTNMKgnILzPCXop5fBZmmQbClFHHeEJdQ/6q8hak2A4iB7+tHrImaamZibvZmPZI8Kyok9kU
5EPy2ip1m1Y5yOla4B39yqNzNaAbhomIwGYaCexZezNGFIEMwl8K178BwkhSX+Z2MArypiXco6M9
3vSSPZcgxlSLM2ZpfWqH/peTVo8VGB+necwReGVPs6k/9zjqZJ4fLE9raMFVHQ3GaFBZg+O6Lrf+
4CMSq/CLKv1Yz9YvdyrexgH+B0CTnx2GLXVvjr2+e+zaamM15rdiyk8OajZGyVXYqXI/68JfwGl7
Nzce29b/xv3mOe8gjDWxD0slb8ol4OdFMDc65VEXCBXJYBysuj1OOLAkzyNdqY3OQJpOqnu/rt8m
SW7Hkb1jhOo27bOQO+CjsNlwLKfubWjMG5O3HZ07G/BQTF83PPSLssJE3HQ3CkDp/XcvbaNGIIrU
CqCkrLwHpbjM4e9yuA7RHUCYsEXI/OKT4rVDXo8vOxoEObswt2TxkIYEunYud7mhHeepj0rS7Dw8
XH5d/MiSvI1VPp90J7/pdDtq03rvZkmot/0tsGF1MM36ppv8vdNr+ybB6zIO3xGBRaackBQmnaC8
5/djYTyC2wCN81rH77PBOTlbJ4N199yXIFpNNnIQoTt6ILMyUE4yMwBx/Fyh6T3IuK+zTbHU1lwP
KHHLro6VZ9zoFWSSEs+hqhIuTud4oxCmeaRMaOoCHIdNE01xSGY108ycPlotfUQMj7yszE/oS28k
QbkgcZ6hhrTTMmfGo1hEpSNu4H+QUJv2AVdEi0jHTm5TfLAkO3ZK+5XN6W+hinfXw1Jo0yPLUY/x
PPtkpDP0zKcUPefC2sxpEjW+uZ/7LMhK50Mf+u9TZapwrNu91unLsByiNxQv2tmJhT+c2gzCNPn8
w8W8cWhq80Pl1wEZp28qL78VHM+dUTdvZc4UCJ6ao+Ma2ymt34yUtDSb+0di+0htnLgYdS8QY5UG
YzM+jYJ9+D17RhT3AZGTQ9tyPNnYbjXtMWl3UFZ55zrTDcjM77IBg/d6MR5LZPbp5P1KQTduinY4
9dxpQ6ikHNsS2XXeY7bcdbdkdu4c6aD8V2fwBGWzE67TUC8VWzZ1d0mZvXpSD1nZhV6SbebRp3kx
3ZJUcyGNOTI6uw5oDOrixe07EQNUiVLBbPYxk71DK3A4Uugr4FI6eGEwr4liVHVv2OqjNYiM3Fn+
Hjz3kHXTprfZvVcbIrCd+bc1gQwQ+pF0XEId1WFQsCtuPY8fc18dKsxyHxMXc54Zq/FbFI4oKK+l
Oz62Wv7RJGAzcacHhVmMgENMrUrUQ+5MsYmoxxg4uZtVs1e176HyKxw8uwnYlQzzRUvncFr0mRpl
c5rY0IY1veNsjqdmLJ5yHWcUxfPKzTZ+wvdT620c5j8lwvIx7o3SYFJKajTuf5F2XTuO5Mj2ixJI
b17TSirvusxLQlXdnd77/Pp7WIOdTlG84uzsAgMs0ICiyAwGgxEnztk1SFMlsdzJeDetprUfrSiI
rcUpQsvJJe2xqEsdlea+CppOSe11lT6yqkA5R52/zAIQ2ly0wM7QJLFdju2vFDUWE9lVOZtuPOR3
IiqtehMGSRnu1rJ3C6GC1qVQ75oJtw6y31qM9siUHvU63S0xSuh9V+1Xs/mptdNDKql3gmztzTl/
WKdqP9by4yJJbyjOvpsoj6dZuavH9GeRY0K+tvAwRFiOnQi1NiWdH/s6atxJn0sbijHiflzVJjBX
/U2MpJe5ltVdnBaeJMj5ndwjUibrOvhKra1P+To7Rdu6AypCQayoD4tWHfpqHOw2Mt8LK7tfBelm
rUBNlybvRZzvlyL+PYfdwehDBwl+0JQiqp/aj7iQXU1pHKGBpyptf2fhz7YG+RWBwkcZ7C2TpdZB
lNfdXsoAy0K1Rm/NBQVa8bEadp0w3IO++RNPTW9dpOcoFZ/kEA2OoQFPnj5MsishV7CHJr2fo/xW
bvOrNs9NG2LXP8ywwLaMNTJJJftVDNbLEGNYXUFFwOr0xBET/Uc0GcEECJezht3tOFmBoqw3hRw+
hbHwWrR96QCW+zyuih311rM56k/N0PmhjpCemm45zKjkZcbzKOoKyvyIhlpUXGfzfNCyEeua93ND
vucCnFlUXFU4Y9LwkOqvwoyCgWk4OViHBwSxaNXuGm1y1bZCf1gCQZIWmCgNpmHstet8NVorbqeb
Ffm6pXzkWfUuzaUr5y/tnOxRY3QEEUlSHvq6+dWIK566qFBlHXnjTMGigTEXTyy9xJhdpVw3xuTX
S+ZLgoiaJOadxiqIOtEDvtVTYTSqw8BA56ebxQDEsddGPvwsF+EjUpd7cHY8RVb1MCaGl0mL30MR
esiOwzB745I5poKzZLwuav9ipXhph1CHk9erCvmDkqh4mpZ2ZcTuMKO9P4i2EvUHI38s2saBOuu7
Mag2EqwH3Riuq2pwYwx+xSg7KtV8v9br1SqYwYgEv8OLCs2m8cnUmh8W+DtLq4Q3x0Goyo6IWmcR
fQ7jTzztLXFE4FReMwm/aOiHVsSbVfxochQkUd2e8y9hMd6GqdlrC4jc0ZvQ08dq+mVpsWusnbem
RWBiVnYyBmduZr+OZRckDgiHnqXGXqNalh2VqIkUYNeE+l1bL3aJYewamvNKKth1fZXXrw2wpz3K
ysbw2JjHFcnF3Mu2hcxO6mNn6b7ESroaWx0XLwYFB/GQldo+6R+krgpEtAXKNvfzUsPbrkKh9WhM
b0t8LWYouOQqrlvoP2k/FqSHxZyjdpMdMA5rl3h/GOXvpL8zLSIcrO7BR/YCbW0jf0NOiNdS6pii
4Q6ofVaZ6ogtqr94l8JxDAGcN3WIlxpoStF/anHM8ORy9b7xay16nldclSvqqygWm63oaEOPFk7q
dbOESdsHab0JlcTBf3YCMoERaU8plLtOw0NfT73KQtaJF8SqRA+h8olCuLesvbNWiLjNRwVF5W6c
DnWf2eYoeIP2s4p+yrhfrVC+aUrd0WeghVQglIYP8jenBdoCMUp1hqD5nfZJMpAyCt2+zh1xQYch
ejFwm2vZr74E1Vtvy3qKslVmV+vrisJxne/jqEOiIlgo9qZo0I1BVAremH8q1fOM5KQ2xoM63lfL
sCsT/CjS4FzEt0bhz8mEyNPh9z2uiU5U3ELrXSCcbBViuFlCBvT3ogqdSQsFjlW/za0FgthIXOR6
P+BJLmD3JPSSBlOwERLcJCpQX9J3ta46Ot7xY4IHfTYFc5Q6KBNf5+GzuUTuNOmBHg6uoOLKzVrk
nHK21zvhCQoMGLKG6drcm5nm5rHmj5MIeezoZs6kIFlQM78u6v2UxPspq2bc+/F7H8oPQ4M5GzHz
lQmAROm1ar5EEcgEDf1fHKEO53huh1spSo9zNQd6/lZpv40YT6F4sA2ANC/jQFigxU1Pn4bNyH09
VpC1AagwwpmAl5kJDxzBggSjCCwT5lWTIKhOW/lKq5TDSGBonWd9EfZL81oLJpegPgWXy8lLQG1n
IIVvqjFD18/ZL8vVSppy7AswBUWQGGswHja8j5g0JRjC6ImrzsNCtoCpB3Qpf9mjEG9L36SKXMNe
MYBTSjniYYry4k2j/Zt5oq0hChFRjaYugG8GCxtR5yPZP144aC1e9geJvR4DCDFMv1tns5cluEqU
Rcd6EIp/y44ECDfa0XBMt8P14OS71BPuwVfLgW8xwXwG8MHQzQRbEOgiT71EWyN1mAsgB5fD5H2L
HLnmtf4t/hU6PK5tsldnTrIxRkFpi7RTssQkoEz5uc1LxwI/+/B8eSeZJ2tjg8LRDvnSD6kCG60i
25P0FCccXm2yIxcWQQv59shmV7gE8MY9oDDjdYJsNFS/ptYrhLd/sRYoRhjIroDKOQPaN8ISJssI
oraltOXh3Ww5m8WC+6DEg9/H7Aj4hClgXdRp4aJCzgv0qtGOUCEgHd7JfE1AZiza2KEx6J0upH0K
O53XX8/PmSekTn1VXMv+GBS1yxNPZR6mjTkSrDYgOzGziraKm+Kod4ZdNFdW9J5MrwUKYJe/D/vU
bgxRUagrRSEKKxj61gsWbP2YglzFVn/mNo4tSgdO+Bl7Gu4WDgiXt0IqKjVKNFoa2dAImY7UPtco
9OQA6VQhh3mEjbHbLJH8JZu9nCStF/KxJmhmBRLnB9WLvOSlvOoLaJ23h8Tn8daz8W5ALELUDvJh
0I8/tVg1k5KtRU4mCEYMayWHelfsiV48V/mTGSv+WLLEU0sLEoQl7GFJDUjwS/2xc0Z7hFal7qu7
xNXuo9fLHsP+bn+vzaIO3JpP4iLnQLICLgN8xCrEDp7WniGH/mImu8vGmOEWNOFQsAML3NlI+jqt
OTgQS3y6ublaJcAiuuJ6QkHushnmLmqETQXz0/rZLDpAdvI0JBnMhLkNBqx2OV42wL6kNhYoHzQS
pcpSLQU493ryDFDDon/liE/hHSZKAPvgnGr2tv1ZD3UlJmO0ykWH9Rj1fDDTyilV4cpKueIhxLvO
LhITUzIqGEZAh0Cd4bYkXHomBnNGf/iB1PiAEgLqSGS+XSp52SBxrEvGqC1Mpbiu+xwJZ3kNlQsv
QpXmMz6ivOcPrwqPfpDpEZuVUTtoGTXiYoo7uCuemvG5nt8vOwTz91HhkNBiAOUNPRY9o6tWyRPC
rhXOriA2Xp9/XrbAPKcbC+Qv2EQ9ANxaAJ4A1x/y3wLB+wEqKRzmkufZzLR5Y4fygSZbwgiwO8ze
tL5wpzoolHiZgxdj+WMAa1zJFShgx/ONRcoRStFM8iHGs2D0k8faT7xScqb36JmIzKZQA3KWx8tb
+Z0QnbnexiLlDS0gdSWKHyTKmgfEuwAQQ2S3rlk6yiPhndWc2LP2KBaUGHFK+Czy7I+JpBrkWeDQ
okdkZWs2+1VCHIxQv5KQC6yYdO+e8ojLKcc8ZSR9/8sS/axbgfQLkwqWMONHtKPwSicPcBsY4SAP
ZE4myo6LG3Pkz9l4aZ0DZgKGW5JWTZC29aJD6Jt3EtSjCojNmpwYwoyLG2vyqTW5iKMyJiMS03At
J7f16jXt02Vf+X+8888GkvOyWVGyFHlYa7iRO096m13LT5+UOuhcI5C81ENLCpjsyyZZzgEyGhCB
gTAV1CaUd0phkkUDKJ7AF5E/R8oYtOH61SbLO/QcePkizxb1/hGFQZqFDLd/oRQoaBZBlmF6QNqn
Te//b6uicijEzESUB2RtmfJupgBsx/e68AleU85dycyAN9tHz2wbYNBKV7J95k29N3YVSM2Hd9SU
Ol/08x1hvml97b3nDdmxbgDMOGkQOAAdODKPUz/pDcxWLz0ygjm6SsoXIMs5C2M5+9YA+ZQbR5z6
Wq+6DgYE4SPMAhEjwRonPWN7w581UJ5XyG3dWSTPzdEWARwZEwyA+PfvLeA7l72BObeyXQ3leK2x
GnKlJSToQ0bDze/A7PQFGLKr+oRjVnB5Q7m87aP8T81WQS0NkkNJ5bMmKJ6kTg9RLfHiBccOTfyl
Zp0Y6zHsoI64QNEOVwt44ixMXBKeM0DFWscCGPSFNwlEvg19p202VKMir2Qay7iQjHRBi6zR0RxM
X5TmyVzBOzbwwjzrVtkaowJvI6R5qjUwhjEnwmFV3GDMaYDgA5G6Kj45vsJcGuSOMWkE3lyZZqhe
5G5N5RZ3WOehhxgGwitQYeoerfzb5B3XGapSuLHBNJViYoITjDm26c8ZyV1sdIiQxwpA5L4PbYDG
wkizNetpTjgjwsTnzz7hn3XSn7CRJ0FCAREzs2n/jrDshKZw0AWAA5r8J6SJboW65byUmNcbqJfx
qgWfhgZt59OoMi99qJYJzmHnpYVjAKMIbprQV9/QQoRiIXIE3o6yj/7GJHX0l9Tqhi4ikRIJ5uzG
Tu7PO8MprrUDmh2O5fJmDpkjjttFUme/6ZWwGMmrerYwC9Z363KloncMrK0e/jDaFKQvVl9+DVmY
/FYFAIvXrjWcGf0+3nYzo4OMgWQLqnvyGVHFIC5WA6QTMpbYMb6AHRSAyn7KbhIHNRMg5H0hcsqA
y5rPvJw2ZqnHw5pneoxeGakKqQ/tngjW6+92cm3eAfDrTbuVUwzi2SPbsL2rFgWYRMHMj7H+S2/2
pvR4OSQwfx/PVPC+gF4XrYTT35ctsRvHTsqP6Qr21ycL6Nv/zQDloyMwL30tyzk59l45Ab9nyZw6
FnG6s9O+WQPllOK8gJDfIGsA27OyE7xoLwQ9t6TE2SqdqiiJCTq4UF/Kj2a2AzQdkFLe25oZtv4s
RKdvnlbFmFeNhWjK7xlNOsx826H1S51iV16uEm7/g7ci6vIZFTEc5wzfpleu1ewzlHj3DUnpL3wZ
nfz7xnvrTChTMYGB6Id8UHyiDLLcy3fAwoMb23J5g8rMmLDZP7LejTkUTsVCmNT8aABduAPpy+Jj
kn7eQ6Ik/zdJ+MYUdS4zUSpQqcDK5GyXihi6BhShE94njcctw8wkN4aoZNXoY3Nte/jEiK7ocCfV
r2lxm9cvl08pO7BvzFBxQO3UoV6JmfIa8wa4RgD8hWykbGcuN4Yyc56NLSokYKzAEIQZtnp39YlW
argH+OJu2KPgx0kE2FfkxhYVGyZtHBMrJi7uJrfkimyCSLUleWfdzJ7pC3tB2K8/L28m51jRfJNh
PoxWWGF9KwAi8bOkce4EZm0ASu2WDupMMGiIVJwwMwCnlbiBnz8BVPJXzBN+JK07XSsvNZf/lLme
jTkqTGgy5nrKsM2PRf6kRj9HHpUW+yNtDFBhApD3Jp46GJAftC8SJuYr82fnKofxFuOEV8AxcXJR
ZqDYGKQChRg1mCC1YFDs1ptBz/dRUd4LocG5mNg54cYOFSV6YwDFdQ475g2wNj3kppzUt267d7Xz
dOgUYb5JfbzsfMylodcMFjRJtc5IVdIonFNd6PIjAvscGBWmr/RUW3wp0/LgsinW8jRQ8itoL0If
WJIpx6hkdOnDkjS2NUB2bPNQeOiR/RptAPmA0Vac5o7bQWJcKbCJwgBhV5VAVnsa49OwGcJFQKVK
ejIfQHrh5HdAOzkFAEoHRCsucQLD+bf26D6SEmtpoyWotgiKbmtAQEIag7ONjHh4YoI6ztooDZjH
gonRr26xIKiEoTL91wvwlWOLuX2KoUGUDJEDbHKn2xdiIg86bkaOV0r0SIQGu2hnQal3ccEeIO+A
RuMV4VjRCiR5+B8UAGXk69TVEilSI/Tj98Oo3uugDAdVg3Us9qILjDogdjzqEMYXU8zNCaBuzEaM
F0DXcQJU9ZD2n1Fyx9lD4tZnWQ36bia69jphZjzdwzTVcrFrYAADrJM3PmNozMUT0x9zGxMxPq82
yw6Pf+zRledFL5K4TBDutTto0IAtGbBF81kFx4Ctosm+2NOnwktFmWFkY5Pyk7yvu97UyvwoLeWz
KNbAXgPsZ+hPl/eS+a02ZqgIsphNXSdthecNBrqLHxYwgJcNcDePHIhNTjhhApGg9JE/vekH0oRJ
3fYTEQrwpXiHkUu34Rwx3s5Rd8si1e0wVViSpPyYxc8wBP+AzqGkZUVe6FtY0BXEUSYswqerSjVJ
LeUaWjoAZqqxQxQnBU997g9Q7/j6plrlBCnGqk4MUquaxUHIRgMGU/W3GWK2AlqeI++tyMpCAYmR
dR2EpBK0XiivM6ZwrSYZVhIDQstgjt+ZUPK201vhIP4rqtoTa5TzGeU0ZJMxEtHjvyQU5isisYSJ
dD+85aHomBu4WRr1xbp+mTChgsn4FUR89VFUYztKny87O+M0qWBYAFMi4D7ghCJ/w8bXkWwoMQYz
ICWD6aJeaDC9xXn2sL/QxgQVXM0ymmMlgYnsR7uvDvNnX9gVRkF82V2u6tS7vCDya1SkxYIg/KOo
ugWcA+UP3UQqeSIkY/LskfDUyI1qt2Zt91bjXrbE3DpAKSVJ1kX5DOgAYWNNLxTQuRrptdq8SMnD
5d9n3YKgvMYsqAklMemsURnXYViEK5Yif2BCA9TVjTNeVaWjPRDa01HgxT2yNfTWbezRl4agyJ0I
VC3owSKX0FkJnnBEYYw4d8J/0rG2D4pUWB/KN9Dko+54OYVa1UCwL6rhgARqdWs/djF11gLRDs0y
9Tpxw1teoZ4ZBcGYLcPdkUCd6VSjwm0KpYniWHhjHkp//RSgueioNphUQLgGoofo8/JXZB3ijUFa
mLpfNWMeVhgUVsWN09XHJKltYtbushmW22/NUG6fYgJTkCcLZqLBbVt0dEq3ASlKX5UcS6zrUTUg
WgkksSWJULg4DRmF0IxmlMw5YmD8TDj8CRjdWzUbpKTgWYMUiTO+X14d1yYVd4dennM5mfBEgUDC
s+xgdMZrezsKEtzLnuxmaHDzXnxsX9kslIq/mArEdNCIpxgaLSFmdLz1M/lVg08lALFFbRcupqDM
jncKWeeCHAew9IEeEgn36fail6SkYoY0KsGLyFvBtHLd3ViPmK/A/i44GaTNo/DqAxyrZ62WCNqJ
sYAUBKxUwGxD0KN/XR/byV0dohE6veaO8vPffNQ/K6VbLlOBhNias/w4fNfjHaKRqO7LxRbfJNCx
EtVCHlCSGVOhui2D/RBPQovmI1abKpLjSiXoE8lX3CpYwR79rAUw53S9zVUfIFGMiqlELA1kitCR
1c7aZxj+kIY0TrNjON3JUvScNbd4pd6MvfwyosfL2VFGFABkXIeAoYjTeSabPoNnOmpEK4O4pnJX
QIWodHE4TVe8E9/6HxiM3oF/BKAejlmG86B6gGYAdGAAXvs+SJskolNjMURXNzu+gW3WA4YBfOPy
vtivnmwLe93jOA7PHPn3jbm1LcEytqjZccU0Ge5NW+9czooYVyGE56GVSN6g4CekYpxexqmK10xG
8jxQyOA4ZDcN5mB+AEvjy7xIw7gjYE0D/RoQ9wip1JEHq0oYhRoWlIHBBhxX3SE3/H+1or9t0Jf7
qC6D1Ob4RsIuu01QQU1fMUPjEzki7iXLcvrNer4zws0HgjaQaUE4B7Z6ZwAthb3ktnizXhG9QOsD
k2MFoZMmcYVPJ82K2tvN/I4AG+NDipHEVIPxztO+QIXikOb/GhTPZLEJnwSU3AL0CYeaBKI10kBJ
pvMYQV0WMN70cJWDjowij+1ZvbMckA4BOl/Kvlx7PH9hr3FjkyqHowcjD8ICm62rfWl+7guP1mqr
kDLHIoP0l8E5cVyDlIeOMrDJQojBR0OyC6TxtS940LfMHS2QfTBRcGto5Acv7Co9VpGN1thhaDn7
btANQRZ0Pop13Acd8+SBlx5hGIAvhZ54ELusBuskNjLJXpPEsMUhqNWGF5ZJdnK2mI0V8u8blxxl
BeCXnriIg0vnOvMyTEQ+DIDb5AcFyEdePGZdA4Rt/z+rohKX0EhjQ22bDJd59AiWl86RropvCIwO
jgkHPEc2DsI/kGnnbScVmfFKisG1h4V2XvgAvmk38b41Bnub0IHHH/NLHvAEPMhvXtpc8jdtNnfV
xWRJug7BBvyrBV5hpoSS6+XoyVoXLm/Ay0QN82z0KznMzUjtrD49DmZpuXFfZEFqSbKbLgNPFYkV
O3UoxpmGhRGfswSl60DkkjUG9BmMzjYAZFOl13Z+mawHTOVzliWx1qWjHIRMCEhYaLqc7h3G84dl
SAADH7+SR3C3O8XLehs+vb+TJh7m9Lg3A+skkNkDSwN9uyTSUO1mVY1QXQByB7/a73lP0gT9bnFb
G5mJy2XXZlnbNhuoWxxs5AmaNmg2kIEOUAT5qAPgqXdHhh7zG55YLSu31JC2G6AJIHqJdCmqWVdd
MGIAPYBW9VXoGKXqXgZSKt6hEpX4fMVv1tWzNUjWv3F9Qe0UTJvDoPkyeN2xgwRrvzMyVCpVX78q
A16ix4orW3tUXMnMCb1/A/akdqqgXTNjcjdsFTccFxRZ0l7hpWHMD4iiuWmQqiUaAacLxIB/WmJc
Mcc9l452dyvt2l1/qKHUNN8ILo/wmhVJ8LD9jzW6CQtmmR5UKWh0mI1o7BSUl67lFSyzl2MJ203A
tU2mmVBvoBOGKGnqtLaAqFOD6FF2lhvhFmPsdoz6G/ITbveLuaqNOSpXAPWRltUazGEozXRmF/RV
D7HbpXZ8nNz2sXCn3ubeQCyjpijjCYKBFgUikacfLl/jIkkIRvF7Ek70wHP8K3PUZ/Mp3s1B7A2v
vNPHCmWWgpwdquoKJKqpUIZJ9aWsB3Q8ij63pTDordcl4r2SWQfOwtHWDFTlzmd0ZEme1SpN8qOO
ilzU2TpOnOAYni65iwv8mPtvZtK0rUVyJDdHfO5BFVPVsGjegBhidlUP2kAgQkUTzAeXkeKh8nHD
fZnz1klt5qhO8owxJ6R7jdtW6NL2d9CAvZ6Q7xXf4Yw/F8I8FtuV0n5a16ZUZ2DcLUHW9/2ENByU
ia0gckA2xhdC4q2Rii2hauRKasKeeJB8cjmo75mDclJoY2+v/kG5g2OQfoGBt1YojDXGpxSus1vQ
XnqFA7ZqvXErcNvcghZiF3Nrujyj1BXYRoqFqWGscnlYWttEgyTyLEeV4D6TW7mYNeTFbNbTefMd
6fdXOcWDUAK1e0T1scZDoXIKp8ihB5N7Ah9dykqXQOEn6ajTIdrQT2dTEeo5FfFQV+5WMDoTIVMH
iJ3vR59SO5jxJWPFOYSmBN6LmoD36MRzY5r+nmAaR7O8+a4RkMFU8khJgCJUr4w958ZgfkQwpaOo
A9zq2VBKlg790KsqiPdAQQYMduwUB0gGTPdaAB4yUCIHvCyU+eADFORvk9RpTKp8CkXByI4yNFld
Galh+iTgGR3rtnDo/0HRgHVjWAZ0mSErCMkQ+sZQZ6ObJQEPPrX1w+l55sG6mPfD5veJ/U0g1XQF
8y8Wfn+ua1ssXybtceAKj7MXYYrQdMPtgLv91EjeGMmgT3j/gDsKghDRbiZidegxdKDCw/zysYJ+
gC0/XvYPVlpmQfn5P1apNBDTj1I1qnju6SbUFQj7HqYfMnCtS8fLhr5TkzOX31gijrrZREnNotrS
YKm0bOWLlOFT1wAVYOjMBioeIO6FzIoKqphPy1WeOcZZySCA22jcaAYmZGkYTway39rQsLl1WXUg
PdYggKKmiW/VDboQbVTeDYWce8NsyI+yWUqHVOtFRy5ldEJUcBtz8jjmt/7z59Aon2Q22360SEkE
CwYNMHQbeFNHrFOoA1ojIdkQwaJiEqfe7HelJmFcT6ged7gnDjUpLoEeEZVVyYmvwJT+wI3ejGOi
g16CzNkTVW/agwetQIacwyIGWcLF6fdT0Dj9Z3lVL6AvtEG5jhw1veF1ydgr3dilfDhVtDgOC9id
nPAhfQc+5g782cfQxiP7IX3hFQ1YTWmsE7PWaD7KkNKhbn+piquknPQUJRLyVku+SQwWHxXr3cIr
17H39G9btKeEYT3GkQFbmQSC2Y+qfbaql//+cCB0EngRIFNg8KA8pVSA+M0yMEeW12TSFOxPlksm
nkpkFTPKQK//oz0qL63AhBcmxUqupNGFMjow9LeQs7sWguZO2HPdknH2T5ZHJaTZLKaxnsFcfD2/
kZ4jgU+B8XFx8Wbiw6d45qjbT9MaYarJbvaCn9xiPNgBY9zNqvrpre4vV9WOs5uMWILBP+AvUInB
R6SnTtO8WWp0OPH1vgYQePgGJDmC0PAwXwXppBF4HdRj6htegYTlmFuz1DJ7tKNbUHChORXfiPMh
zw9FxovajMvpZGnUQTNjsRPDuvrLUVagqcFhPzkWKMOgQbEf3NUzr0CtbIaOxmU5YORNW9v0NKqE
mSJhNEo0iu40+3vSMXPiV9WO7smbApclr0DCyEZPDNL3v9KUUZTU2RHqdMh6x/w2tJJDv6RBIczB
KmJimeM5vCVScTNXNAFCOlii8ZTea7sVdd41qK7BiIiXYeTy9Bc5HmNSCUBSjW081nBU2TShD3Ff
AR/SgWv18qp4Vshx2Vx7EebYVUuClWn+GKBjID6bvGlbzomjb9ZRCFFEqLFvSZpi5noHCYLLa2C9
Z098gYqQa9JasVbgcJk3EkIWIJgORmwrmzRFE58bIXmOQEXIMI0S6AHB3OTg6zjZLpc9y+vtHDRl
9nS3vNaTw1kh46V3skIqfChKAplpJUPbkkDvSjxoLUeOvBV0A2WguRxrvC9GBZI+E5IRpWrU+SW8
K3VnyAKEEN2FBpnxm0gKyuDeB0kZzy7zLvgTm+nbO5sXpdIM2EUbEyPFsaN9xm5vN9ey27/w1IVZ
FXldR9UM5GvIv86Kg/XSNlWBUWJ8xnVwFq9zEs96nGoUCPU3CK/gxT58SpwHJuu8bY3SHzJR5wWT
l+A61H4a0EmI8506JZxDTb4P9XY4WRn1/cD+LbeFLqfHBIz1NcB543vT3Ykgk6ynfV1djVCc4bgM
y0E366KbiNVYiYaEN8IRVFXFY+mH+/W26/BMIWhN3ow788BvrVHBX+jjKQUoEJ/uALZrJGH6fj4U
e4KJElxeAnt+GoDaRLETKA9AEM9mNpZ+zroVs+5HBRKeOtTr1Pzt8u6dOwUsoI4KXh34oSiTf98E
4bwUG3D0lzEUsHZyfxetV5n+X6vtQhwYbSBIhSiyCCVcyoQ8gVy57uKjAYpYcw3KzHII7f/lhRDv
PXW8UytkKzcLEaFpUplNj3J3/aVnkM+Cls9YLGCyH8CYiv8/8dD+jK07WRe1dXrXa21fwGL9pt5U
mOV2lltMzbdXqv1eRMHy3DrlL17N/Tz3IMvETC4mcy0DY16nyywhmzGOeh4f5erLgojaOP1uwg9M
nDqtHPFCP3uFfxujWyVK17RV1kTxcUah9OsmhKo15K5e08XGDScET6kHOjMe9ybD53XM8KDwLlkS
5lDoKw6czOMiwKjSowqmv/QyJw4yjjBe2jJEawG+Qz2Rhv1EKeaEMkGyPmYfKE3Ckpo5gK5U/1D6
/Dw3BrpbhPA4JtIxlUd3Q1WQ31dztAJ01032LPpd/z5Vd2P/cfkAnH+sUzPUATDAZVyayYLplnp1
Iv0WvMZ2bEmcY8azQjm92NYROhmAhcbmEOjZuJtiDJrIvIz33AlOF0OlVXrYl11ZimRS8kkGQ0P2
cHmzGJWIUwOUl7UmuvuDio8iBtltdtWgfB299HZW2e2PEuP6osg5TLyNo27fNevBwD/j8/TRPaFx
V6Ex8/vyoniORsUGLWzkHtxQgM/G48MAiY1QrdykFiGCE3NiunQebrF/EsA0qCDhMNEV+akPJ9Ga
SCNu2a/FI8pxzii/WMLNBKVAqDA5kMgKZHFw1Db2JgyEmNa6W9obpQbffoLxjW5xMtUKLu8A42if
/Fl0tT408z6tajIRZUO7Cg2fcG/cmAChQdPS4TVdmZ/0zx7QALhhbpemDWEMvOtm99Epv4f18/KC
ZOZB2NiQqXgfL03cVkAnR+HgWeFztu4U+VFRfhfrc5ZBKgazZfk4u3Wr+ymuOj1E9w7ql1EShNLP
dN5NaNBMUuVYkNdoUOjQIY5XQsp4DC338t/KyGpPN5+66BMB8w062Q9U9zQbjPyQE3AqzRkdZJvA
AT4kbveJHtHIOVrsw6zIMlAZlkjQlaeblEzyAPg9Rrmsp8kDgHsXPhMY5+/FD+3Kn67kf8GgjKVu
LFKnOY2HvjMzWAShZ7Jrgva1XFwFTNsgyQFbPIShOWskZ/c0vZFx35u6Aii+eJ6npXJijVYSWR9q
0O+7wPImUCUABPgvDtCJHSrwqtA7qZQKdqau8jRtahyrnN6HCFJIajo4wgqKi6y+BSHyWyj0z5o2
vHWi5F32pO/689lqMf2HwAJICHDypx90KNNULQrd/BhBAwBd8fU18fJnkIC6oQvlYV/xkvveyR+G
1+JJvLJc3vdlnGzMpfyxT5063ajGcomxC0L6AukB6Ij7a8mjHGUFqxMr1Hnpo9ZStNkyPyTJ7jxw
5wfzrikd8YvUp/kkGIzxCvjQZlVUhoAOSimEK3aVVN8Jp9T8adzqLnSx3ciBqoawVznlEQYN5KlJ
stGbrLxGL1eHDLT5kUKDGQ9dvKstWwMBZey2O/l5RsO4Rz1hdbq9CdJkXoRmRYaTJVPunJXyDJoR
w/wIb0gDYN6R5a6olWgoDf4DjPz5W/R0vVQkAuytwZAAHOeNXD8olzu/Jp/MHHEJl8gvXToiVATK
lrzMpwY7q9+sPkCY/rwvQZJbfpLPqfuErguto8zmtqkZN9LJllJZhhV2UpGRs6kG47WOwsUy2f1h
gM3ygGEup/d57C2MNs7JrtLvkAmanEo4COQrLl6xm3flrgE59D8BlnNWZ1CRJ2+XAgJYMFWX7xqu
LcvkTegyMqft/hlUbFkgCz/VCU49RErvC1u9AcYIkwfFTfhzBVoYquG7bk967xIP13QOZTjdRire
KLEMHWhwY31YT2SGVrjtcRSK+55/i5BfuuCcBhVpIDaHUZEOPkIwktApvIrvBI/0jnFzBJHLxUgy
Ml9TFJGPGpiuMM7gtCD8WnEhr1jZJF3XRmTHjRpU/RwMVca5iBkhBROfKiiIDTLEAUq305A29JCE
mpGI4PtFu+KQHEAtFqyPGBcDh3Ml2ihQXr4N2RaBRyYYXotMhp1aDHslVopKwZ0MYB8BaUig3ISC
pF3tK1d85aLRzr8eVrixR329eOySfFxgb/S/x58xBWA5kPoC3rQNLJcnEMG4B0/tUZdEJRuFULay
BW8ZXeGNFBnKK4g7OcvTPyihk/N16pun1qgroatapDVAp8Ca+Puvx78SKAfd/4bLu5e/nczbS+pC
SK1CikWM437Ub6O7uuu+bj392D1g3A+zd+md6fYeZiv89sNUAXddPwxobwXc8vb5vXS6aOq2iGcR
yJsEn3RwIItug+5gpwJXlAKzHHNSyPPciTSoLRVMkoB/n2G16qy2ejnTlY+23RUdnrs3Bq8vfR6k
YQIHHiQbmGk/KxHJtTi1RqYoHxCYhP6sISKhkdqew2zw/VikPAVmCAhFAX4A5cvTcyePRjcO7aB8
JFDdq5rlEXLp4GxIxJsija+7Ki3cUIR8RlF4/SK/XvYc5hpRmAW+FvFMpMlRjDhXIQfeKx9N8lbW
91nxcPn3GTk2NnFjgHIJQQ9Ta5RgYHJEzGWDBTxQ8US8HW4aSPeCfnn2oFmt3aCY5FQ+pKpKbhLD
dJXNn0ClEmpVdf2QjwqyQ5CWQBB3aZDhq8fLKz3PlLYLRcw+/YyS3qdjZWGhs4qmhx7beas72Zx7
qoj7Pflx2drlNUln4wEdrnZx7ZSPcEo8lL09wRq8KuIRILAXBewZaqWoBdMEekkqZ4vSNPh6ZZ87
izj7FlCgdlhlXpv/H2nXseQ4DmS/iBG0IHmlkymV6/K6MNSm6L3n1+9DzcY0BXGFnt7bRNREpwAC
iUTiGRjwor/5/frA1hfk74j074tSfpTyCWdioSBDveYlgOW8y8IK7ox+qN8RmP0GS/QpgUe7cmwd
dQ9ZZLIHPOIBJpt28Jzdli5die2RfyRcVg/ncZkTYVDVtopiLMM+7W1BjmFOD9Os9okMnNrv8hJ/
Hoh+1MUUti2Qa7WMKVQEEzpYvhMAlT9Lidfr70S9FcYO9nmcPLJWPZzNKrPPh0KPok5CFkt37Y5C
dcdtaymPEuWYO8DOflxfJivF+vkgmU0dpMFAlAnx6EsqhYLMW7js/pGXy9omgBgMobRrEGtlJlQO
q2klVbAJKpJ4gfpQdZLVRfcBbOqKkPPcs7b8F7FYhQd5zlWtjxCrRkOty+41n3NXXgsAqjp6HqCG
yxe8IiHSC92IBeUoRpA/GNvqs/EHTtt2baVTDje0tjQ8IbF4iKk14q4jk3wslPLQJelRgjun5mf3
Qp1519fB2nAo5wzHNApzlX1kKSojkJKhVo5TEqIch+gbHC2vh1gbjQ6aPyCTMvpibNsvM7K8H0Zs
p5ZkTiK/iwrMCQKbtE/X46wtM+BusYtgckcupNFKKU5kUw9wgOTjRgpuDPMzEgq7bxIot/OKjrVg
ACvKgC1qeAJjIX5wwm3ywPSlY9YW412h65kCJeyg8cypmmxznFW7Rfm16YZYem0MUd1rxZS/aWYt
2ASOsXbSzR9h00hOmgFhGQv7OiLSj+szcnmHpX1/1CVfZEmRVa8Y60Ajvj5KxxiswqIc3UjsfXih
SrElZ9pbqpOHWJQ52XPtZAXiWsTTHWR4LozRiFL0fWyK0rEenzT/cWoEp0c36frIeEHYUy5Sw8xU
WukYRhDyNUDZIvcpr0ZYzcnLoTAnnTJIeifWk3TM30d0ODOXUvrGbx1qLrINXd5GWV1Ti5ljDjhd
quMOHsXSUe06O2pVa+if5gFufE+NyKkSpJVNaQKyAIg/qmbQ35ihVdI4V2IQIdaGkk3r+8o2Cs9w
IA2mQoGD4iQG3xl7N3n7z18ODXKYu0L1R4f5JdO5KaQhmGE5Ix1LHxD5Q+bvB+H5eoiV8xt8Pg1G
GrgVKBcmZVIIIfOoJtLR6MvGU1A2eB2eku1wIHd+UN+2deupbbRXmlj87+vSNKDcSVsAAMWb9J65
KB2KfvINkOWlo2nke7+W9nWn7WGk+n59hJfLXxWhmQLRb6RVAwCl8zBlOqlRWcrisc6NE066H0T3
3cKvuJzky6lUcT8UgWuBTjmYg0ygKRCrqFNSEVWCHKIah+uLdlPdtjfyc3Zods29Ykt7CRaY6V54
4PJeLq/D59GZmmgum9GERZGISlO0y4dmE93SNm3++Act4csOAHrcwGsD5QWADc6P8ymNJokIUACa
0agtd8k2eyxswZaVrz604pYbWd1c/4aXO/AsINstVf0sEVpZmI+R8YRDC6hcmzh+xluRlwf8eRhm
v+VtDX3GwsC4xF0D0rqkDP95zSMCxFyhSoqLvqYza0Tzc9mo1Xk+xvVjaX5I1V2g7q7P1eVBdh6C
WQh+4ediHYszvLOfuuRm0mNbHj/EagDRGVbsMQ/fSH/yeUsB8QjSI6An1J+PmbRCF4WRwFD2KJUf
UfSqTr2liXtfPMhh7l4f2tpWJkRHDKRh7Gpm3ZlQtEtLvZmPuOXf1rrihqT21HHknMprywBCBgSA
HRWtV3Yjp1IA1NUwT0cQcx8H6iDdhwrnUOHFYL5SE8Wg4WmIofu3il9YYK78xVLTAbETVUCqDLSU
zjdpFphzr8n9dExzYServqVmjS3Xb9c/ycq5j34YPgcSHjpXIBifh5k0iJDoRYVzH89hp8SdW6vd
EosyYAwvdvPK4j3oriQD2qU2dRHwPqjtMsfx0BpTp6ulhCuSojkkMw3bBMpV6n5ICXm9PryVFSdh
naEdoWkayDbM6GSp7eoSxhFHLf/ImuNQ3Xa8rtVKeQF1Duo3iQ48Dip2uRlDUovSiHMwPxAwesdd
7HwDMQtiCOldeReDQPE3ouAwnIJwqgp4JFiL7Kb1g0RToXMqHuPk0I+HvLgJNJ7dz9rcLWPI5yvD
SLoh0gzEkDoLtkaggNvaTX9Tb+fYbrwvvukrvPo217/YysbCyCDyh/sGZYEyXyyYTZVUQYuoQQhB
trIjdmG0nAyxPrTfQZjdO86FWkw9nb7pYVBu1fg1b3lyC/SHMnkVVzNqX4ShQKqT3b9N0ou5X4pH
QBb7uzQvtkY64QW0H6BpCRHyVIs4U7c6KshkQLQTt+mLrdymZgYga45RkcFWYvU2joOD2o7O9S+0
ckBJOP/+DcNMHmxXZKx5DIxEJcw+DPNba5CXPEkfffiRK5W6lcp+ez3m6tBwzUU6l3B/J/Tvi1pT
NWTIazWzeEzF4l6thU9DKG8FLf+bGVyEoalrESZKlHZOhUk8DmpvDTXIUMJxwrf674PB9qXPdbjA
QwDnPEo3NUUyFVjimrnFk6QlS9+mkUfhXJuxL0UYyN3gys42ovDpJ1LpBJUK6R77sSKwLBRUK6rk
X9dHs7ZhMf8ibjkQecOpez6aRlCJWgrSfEST57Ei+Z0o8AgfvBDMZ4EVGAoKsHCPY3jTmjchpDCv
j2F1shZjYJJO3ijR2Coo61ItOUj+cCdpoz2VoX09zNrJt5wqZud0GjgOkJLGOJTkvk0UWwj77+0A
VSAjfvvvoXDVNaggECRD2EI1LyCfOktkOpbjm6Rt+zy2pOq1NT+vh1l5KFWBuAQuGggw5AS2fBh1
sxv9WphwbZE8mHo5sHGlRx819POh0s/pSK4A+s7jMVOokD6ZwwTxhO3oKV4PmnvsSAGVRnVhHEG5
Z57JOS3WBwlVZ1RIkJa50O6VhlFtC3AW8fo8uRRfMgLEandQnY2t6KnlLXe62tiTA5sJeQgVmYTL
xvmOypuxCTPRn4/JBM+N6iGoNNvUfNtPnvWSa3mwchmUIMsO+UyAB+H/waz9QYyrCX+dj8p9+CC7
1QZNu8Nsdwc48WIyeTi21clcxmO+oDhHqKJExINUG7hb89ZwpvtkR6EK5E7g9S7XtpwOXR6IpwO+
D5Lr+Vw2wFOLQ4jUIT7Wh+CO0qiiR0ivKhA9AkIING8reYpfgoaz1dcyyjIuTWmLk6QOOlLPoTaj
Z+rp8a1pOELIG9tKw0JaxmAyL3rAft4ryLxNGRovkyROH+OcVLdNqKZerYwkcEoyRxslkbMjGc3s
WcvMINxFUqPbTSQVP1MD76k5iAJ7U4rib30ngABcgrhSWPIYp06TjMaJkzHWVjeuM6jG8ZXpS+v5
zMhiIrVRqE9H8hh8q3c+gfkgnp02g0cdgcK7Ccg/4LP54qD0H2a31TIwc/tUZcFs4kCb8LpcvGYN
2M4hlXPe03Tlb40f0Fi1YeKzTe2Oh5dZWw2L0CwfeEzJFEUhsnFf3rfSi9Hvw3FzfV55IZhy08yT
YEhFFdfFoQJt+9NQfxYzVyOa8/EM5k6QifOQ+xUGQjG/9eBNt/5uUqzGmT99qIjJbyXoRcI2TyyT
5/KxmjiWk8hsZZIJ9IkZ3y84+ZvMld6Ig8vPvjoQr9zUPAGjtdWi41kKl0OUnRfM+GwqSV743Xyc
REFxxryfLXHIIH6Dtgg0SCBpuB2GKHb7XACd4Pq3XLuUS0DkAWQP9Wv94u6QK1PgGzX2SOXGuxq0
XdOu9hUg1srGb9wxsuUb3r1rfXqBXcHGhNAJOqDn+zKBJk8GtaPpGO7i52g7b3vcYaEuUlO9ca5U
6FpJZ+DRRBbRdVLhAHUerQgFuA3Dnvco9uq+yZqt0CY84udqjEWmYU42sU5wLOjYEkX+NPpvYsq7
IXMCGEySb+Y+UcOQrsjX3hGBJNbfZgs8+PLLpKhFGpt5tQFvm9O/L86VOAoqQiaENP1TEStWBh14
WeXwtqS1k2W51ZiCu4hGdUD7hlZ1ArzACgteT3tgYW5H0ZpBJbjvXagGUsAy0AJEtsQtTxJxBaYN
ZdzfH89gPt489mqT+cp07PbxTrRHlOU4KAo7KGzD0W8DFfLwsQtuowX3hF+YaR40laayK8eFwZxT
cQSb9LnAHNTv5UHzGhi8QKYdUG23hXo0T8BhBQl/Pl5m++nhPMVj5COz3pJNNQL8JEG2Oo9taN+F
W/MX0AR4W+RUKbyoLMfcT3R5IB0SDbKK092hmPYMxTJtYtGZHV+ie5F311rhaZ2N1GROKimX0gik
3AlcR3gBwakJ/BjJKuzWBwSQpjjyjovYvrwFiWJ7PbFydo/JHF9GFJFKjLB7Wv+EYtEqs6cq4B5U
NHddWTls/Z6kxMgnHPlHeQPXDSf1Qq+3KJD6D8GqvHhMGhrLQW+6HvHExxCMlGwPkzk3pqB7CrjP
b3nQTd4sMjnIlHqV5Aq2pklUdKQLV87qXTUJvGsXp9gwmSwkKIEG3rGMqukdgDJx3oYP2BWWvxse
xngXfofsT2+J0JQWHG5sTgZkb0ViLBSRNGCRUp/eKoCSdehIh9SDW7ZL4Dyew+EE2Ue2Orip6Vav
cDoS3J3JpB9QRMYqkL8qrdCH3Xrq9Vv5HvKbyobKCHTfxS33cs1JeSaTg3LgZJVoRkzlaQL2sttk
GxCNPv9Q6+j6MsLV+vwom+JcnBqCBAsj7pMK2L8beqoDkWTMauIon6DncWkAvJhM7pHlEO+QOp1V
pdp2frEdjOE1H4eIl1iv70m06c8HV81dQQYoTuMEBf8PfREioJyCmysAg9l94Jg/r2e21ZLRwJVK
IsArXgrKQwFCCPJ+pJX5eMh0eH0HR7TqYZZYPxaCE3k8cbH1FbqIyAxxDgQhSLUG96l9cqdE2CKx
B6ldK3/VAF3/I62Ztdv8cpB01hfVj5b0MxwTO1oXd59RY5WAqDxFex29GO3TwLI5BD8FAmdNXspb
7TstIzM5VpbyLlQzRKayY+WDaVhgWWwoWYwyOhVXqqzhjRf1S+ri4iRZTDGTaXFOBpCm/RovheqH
QMprXufOjnYz3kiQuadSriLErGCV5RhP0qu81R5w+eJSu+jwrv0QJhUTva70vsMPKQsLQNhDshds
sAZ2EALeK3Z3z0fArtegi7GzBWDXhNBYRUj9SZ4tyvsY7qpffmX9o40wOOZef5nxRPRcwZ6Ov7xX
k+EiPpOAkywWTL9GfHXTnfQbqibb26LXPVPeNm+CefPLZN6gVoZAELGXYuNHpP3seu//lx5YrGji
D2UvVxhN74GsC8AHJevM9nCoLUoy4dk6rR6f0MOWqRGjpLIaLmaQmv08o0SgfQJpG6G7Q7zE403b
ag4Ctgv5Dk/96Ckx89YUuaJVpKA5KIRcwnbYSN9xRCMfGCHkriihkpv31hbGIiY7lUERggghISYt
DfqHApVBT+miz9RKgCe3s3otp051imkSQOsvGpj12Gpz2KO4G918J0MwEkr7DZSSIKQM+zGu/8lq
plsGZDLdDCe+ekwQEHWd/2DcwgLSDVzBFn5V7zm5gdw4RLZ4k7q2/pdBmUTX+/IwSDS9DrJ6U4r9
zdQMf1H7L0MwKSxvZDNoDTqu7FOr3Dmvbch6Wdf32VrJugzCJK2yEgRDAzLuCACs1asvSvg8Kzfq
9KD5365H+j8WhoGXWIheA0/BlDJDFyiAVdHj97EDUzsHRa0DRgjUrdTNX3giP6v1hQmgNkhb6Dlf
wITSPqzbWW3ppaY4USGF0PG3Poo1A+5G/G7tWqEG7wAi6l89IhYGoMplpEwmwhFhAggFGijNZ2E2
vLR4yT9VpWUYJsnPhl/NEj1k1A3knyj1jhzaVwkeD7wL/uqAoJWgKtSD5ALn3qZC35Q6BiQplV1B
+28uVbtPfvzNqliEYVa5OmhKPtKK4R9iJqU6CG5r4V0eeqxc4jVvUMxyN0vSE/WfaMI9mCpdY4FH
7xmwogKhvXDU7+hV1htec2g1WywGyXy1RBtgvgwHGXAGPpJhN4lvnFlcGRe4grhcwmgSAt2sJrgC
KGjeRyWdxbS3km9jCL0H6rcAs3j1PW3QEs03wXcgyziBV84WgDKx6hUTQCLAX84LXFPrzSEA0xXr
MXyYHR3EcgHvqYMTBlbmcb/fyjF9Fo7+nEU9HVRhMZDgKxw1Je23zTftJnD9Z3/7Vdc9QGHT3CkQ
rjF3vF4MXYlMSXkWm6nlmzAZhaRF7Dp5mQPTEXswzMlNRzacOaVzdi0Qc6CNsVCKmoDVEu+MT+rT
TDnm/Ykyjf6miX42KLqwFhMq+HIs+MJAr31dCt+YyIXqrFe+Fg9/dB/ifT9mt3eg0Cr5gHDU36tH
SxRWSlayzzaa2znBRxS6zY66H6BJnLzz5Yq/yqtrU8vs/ynKulaHCc9X+7BPDykSaP3RVBa6XujV
CvZoG5ZZwTh4Qi8K4oeuvGk/1IM52+DGoJIQnL8w2oQ64WILMclh6AzIMpCvNZ0/D9Av+ZFawiOV
W4LWD+cJdiURncViyk9N9GWjiBEri7dmtc/HF87a5eQDVjxKibRkDDN84MbtXqlYSI4rvexRSR98
VfuvosF9wYSC1qUFmJkSUy7Mr8NDtNvnFt7EjmnrFFqRoOfNq23XZg+cHag8QkaSgD5zvlnUVm4q
0OSUYy4+VPGDGHIaiGsZBoW6Bv0lGUYdLAJPjIyJmBn4cWozd5odAtft5l2mvItCBTEmPW0UzsGx
th8xGrzbAW0AChizH4k65EbbyfIxkUExfwGSw9HaQzO8EuVBbZzS/+R8sZUhgmYmgm9LiU/ml1bX
It/A7SSa52qWj2ZoaffNa4j+aLDXAivR7OYDz7I2xVU03wlXWYumZ2brn0VmPl5bqpke0sjTY75T
XWVbQGZyfmwcavOXeKBdcYZK/8FrAZm5DVvTV40SAamBrnaI9g2a3DH6TbBhRr+QZFZXONmbybk2
rF0xzwbK5Dgj97VcnxBXu5dtwYKhYWVFt2DYnGabkiWMu4F3G+LGZHLYROAFqfggRVaQn4C+jBs8
Rreqpf5QbNGCdc6Oi5NZSTRno2QymZEUQtEHogxcVeeKbuL6O3R3nqjps+nwaNUrG38ZjL1Bg01X
zKOK4Un5fTG+yzx517UnprMATBnVJa0uzQTfLD7MHsU0zb4d3ycvxWCrH5VDlYhit5oOulND/5JD
y11JAmfBmaKqk+SUQC+ULtQvO+uttpndeM8rgnmLhO0MlHjHquGxJB/Dg3mv3X8ZosNrU38Z7fJV
dGRuuU9X3ZUdqDCFVNAMekQyrJEAPiDxwwD9HOwFvYNxVfIGvCGvcOOkGIVJMZM01GisY4C9Z2zg
eOZBkOiZes1S9Srf1XgPd18HwuUAVQn3W1hZA+l3fiDNdVFOIfI3Tlsq9J1g8/mb4a58MjO8iWqb
Zhdb7W2EF6f6LgcJjHdHXLtkY+n8+wPY51ityarO9/EDZBSQkNUR8XAAWbLAou+xMsBrLq9iXc+q
vyMyO6VvlKEV8h4nVorPCGFK3HdKrgf0+pf8HYXZEokf9HPUIYr4ONnGvtkI7rwZdfTrix01Cql5
D9vrGeZ3QPqDFufiKInNGMmYyKl6nfOfvs8p/Fb3OHDVVOoF8CC2v9mOItRzx0Q++n0c3HZFOThN
FPbvdWrAIIS0WJ/iBEEFKPsAKRHxuAVrx74KE0dqnwoWDUv/SFtTkIupws6AtmYSE6uZ9kMxbuSE
k8t4gZgPJwRdGQ5KgS0/yaAsVNqhi3LYWLXJIRlGHp5mpRujoBTU0SCBq/UF92P0hQbmCznSdmbY
vVhZUPk/hrN8C19MD8x0Rypit+zChyn4C0z+WWjmxJ39OsuJgtBie8ha0cpGrys41eHaooSXKBiX
AJZdMkKGQYizoGwwmf30kk/qpop5isvrIcDlgqOZQo2Uztd9qY7doIVYGJnaOXgrtJSCcAqitSUB
sx8Z1F8FUGiWl6aGMyQy0R88JlUIRZ4GD9PaPNqaXhyIwZOmWx3PIhiz/kJIHDTdrIP7LgLoYw6W
Kfy6XleuJcDlcJhMoXWTmZrwVD6O5Lus7BMUBEPAuYisHiyUeE50vIWg4cgESdKuCKJekI7yYwwU
smj7X8rl8xteYSQLZFWH6l1SGUgFOpuCwyOirz2moe/4+wfQeV7kQ3+YxNBXwESvHbhYhM9U7xKg
eY+ivXtb/VGH9sEAlqLeVKLFK2dl+pXYc3UZnTnIE0muSRBj+INtbLLX8EEFtuigbKmdhfLoP2m3
1cGHwVfjiXgmCvfVlifotrpoF+Onf1+M31BTMWnoBzCKDO5GhqyDMDd0VphLQK+ZfsXjKbBNJxPp
SIXyH72aAUDKopyVtgWNBLdP2HxpP8BS8MTY8iWL0iLSW97npVeQ5fyywZhdX8tiGgi6kZ2qVtuH
ZghETA53xsIoBisuVMgd5P3369uG3Zg0pAZ2IFgfaGkrFw9vmThohZDkJ7xDuKC6WUnz/BcR4LgH
RhFIlRd0fAnP7Y1S+tlp7Cor658m37se4OIF5WsM4G2aUBWgGjfMruzyBJ7nKqYNzhx4Rz4Vj9EL
wfsafDraTVHuec/57CKk8QjaEUSCXAMlZZ0vwrLLBoAIlBwmhvI2FL8FeLLUQDKDjrZ9fWjrkahY
Ah6w0cthRqaVeUfmSc1PmWLWFswZZksnxV2naq9DJf+8Hmxt9aF7Aw9k8LoRkCkhZ1kJs6mT8lOl
qg+gXj+NTbAP534jR3Nl+XHEQ6eujQ7m2zjjMJGYSmZ0fRiOfj8U+anZi/sAYGhbcah04fitxxsO
8AhwdX+Lf/HS2Op60aEQISkQwDMgvnP+/YKuiQpJi3II9P8jVozbj/xTtbR94cUQq+N8RGkth+jQ
1iDQYsCjG8utKpRBzqaY0BwyuOJt8SsAL0ex8735wZWfYFM0XZs6gN/Q8sbLB/7jfGwGiQ1/SLTs
1HtIz2g0li71eI3xhA7bRd7I6BdiE9YyGv3Ci3ScAVlRBZqawQJZ8Rqre8nwyAG/Cy/dJt6w/ct4
9KFUN6H7xCIypyFspH7E6AZbuK+fASIB7WObHfK7drZiN3J4sixf75OXI/wdkTlwB6hQAdqPiAC4
mvcTXOAOglUBlSXY2Tvex+QfUPqjZnB/MLvr3/J3bOZbQh9SLIJRz07KU/hTeh7ffE81LUh6wsPJ
D7jH+/q+MH7HY76mPiV6DEVtOrvFqwZDa6jddh813h7ajf4xf1xPNxcamF9LFWAIcO2hKgWZq/PF
M2t5qZoFppaqxyngo2sbMEAoJtvlRFrdgItIzKVADOe6TyqJDiw7UUqEvFMBfafdd65G3eqWWMRi
znCwhMk0B9gSyavkpT8bO3ApmE5WbBpuuOE2+9eyKGVSa3AN0MG4Y7KZkIRJ3o4Qy4p3naUA1UXf
bPyP0s0BMR1dujaFHTen0WGw+2IZla7dxc7vR7Q2ex1RqdzEZ7/LcEUBig0Oz4+0BNb2tavvKZlT
veG/wfOC02+wCF6D/SVELYKrGyDPgW5VNvpe3v7XngpdoNAQAiIJPSQJklPnYRRBjNrSELJTUH/P
y62uvMcpr75c/XpQRTKAsYJcEYuPMHx41soFqiOYq5M9QadR2rY347fhh3Hf7GooWmuO/sBNpGup
BWcuwLoSPNUu+h7+PE6FbHZ0R/ROtFVugH2y5n0J7lfNdQm96HDSiYTqE3Tn8JSiGKyji6DgiQEK
L/AP2lD6SfxO0+cPvGl81lbulnbFuaBf9N+YgOxzWx9IZg0XjfREtfkVJ3nMfWC79EeK8ARVQLQ0
TpG7mjsXQ/yqARZLUqrAIYpMDJESMHSvsbNfwW3jCBtyo6F45x28a99vGY7Zfr6k10U7YYCDPQBG
Cjj9m+7SJ5T4RtzyQPRra9RErQSfKRPKQqzcT2poQthkMrbbdBtojRuOHjF7R4GeyPVEzQmkMUhy
QNb6IegRKE47awZnRs4yK8snV4q5wO6Ly+zXGvk9Ko3Jm0puyKUvztmJ1JmwyRtVONSSCDjsOJJv
mtomO3/MzM+izCcbxX7kFXoe2sAFxM9ZKP8qxth0g7IIrDyoOjtWdMGtq0bx5EoKtkHhF25ednhz
Uf3qeQwasq0glOUQCExDKKKcrSprMzshKR67Sr2w84KUtlqqxiZCSFuBCNYm7nzBm3rFP/hKbfRW
nqvinZhkv5p2LN/6PoA3vNLIzgCdFSebx8oL6srclmkpodE9aYPd1nLkQkOst2vo9zpkhlhJ3feZ
1csF3H0iAXCDokisYdhl41vcfBJ0qJXxI81Ie5PqmafNRrmLbsa2Vp2s2JrDTfqeJj3OFrOQrGk0
Jvwr6mSXxZC5kyoXVlzjzhV6Zj8mD8MgSrel6ZfQYA5M2SYz7s59OheP7SwOd2JjSq6iJNp+EtLS
Chsl3XZ6qO/mwA+Oem1q97GWhjZc1WASM6WGOw4dUkauozmrVHCqSWrDKqJS2ypabmC+0m4bpE2y
E6FGZM1JozhSX4B4RbSTTzA2X6jhHdzkpZNWBoaqmQBWVH73WNdqtY3qOXBCIwgsA90qqIbkrX+A
8W67k/2ovy9aZXCkKa2ssWokt/GVYDOiD4H/sdFn5/peWDnjCOVVfl2OADdjdngh+CQKy+mfM07Z
Jpv66zrbcbqAa5cTAksBHEEQzYNpHbMN1IpoftT09HIi76Mt5cfkN7QSS+65ddhK1sJh89XpRg8H
WoPnB2pt9l05FC0dU3/IXIrgaZwKjzGl/QfAb1qaMyXKMhr7CGNU42T05OuMkxQ7mt1utiQrBqeK
3A/Rt2aXeXyNiZVL9FlQdjrLTmrDcchOcgJogjaBeJlhbGHgCUa2H6qc09jnDZJZJm2q5vk4Y5C6
CV5l8RDJD9fX4WoAGd0hQ1clALOZKl0ZRTVN/ArfLA2tCoqUdfZ6PcL6aa0Ai4rnOsjJsTVQ0xn1
jAo9O9WO/xj/7DbFL4pqH5wJsg7oovJK5pVvRLsc/8ZjrgPm2JBBFkvUXOVktb1s1flm0H7m4S+J
9xTJHRuz5JN5TEicNNlp/mFsJCz6yPWd4aE8TbsW6FTe0NZLrd9j+6LjLuqQMpbngpgYG+015B+4
leOu2m+zd/pAR6Q/wdGv3XgW08nCc5IiL9Rcq2n7zdiIVJhj7z8TCucAfuQPmgArWWT5+b4O9sUQ
pTBo9ZZgSmmpJTnU8Mk4/ONZ5rs8Z+P1wm4xocxdQw5U2exzrP/40B4A2wdhRrXgmQdGpsBtqKxs
trOh0b8vhobnSCNXakylJr5V41sQfXC2Gi8Ac6WZ2jbHyYi5M27rAwGyEfkwdMptltsNaK1A9vk2
j0PC2wMsmgpKYLMwT3RNvnev/it4tECjtW6RQXaHGjvx+rN0EEziP5tFJmUBLpYKg0SPNPWnnr77
4kOZcN6NL8QC/6ke/80hMpNDZGXo9WyiafEWL1pA2e0Up7otW6vz4ju8gexlDzdvLu9xpSqQkCIh
goi3CAg1MasRpc0IrShMJeXjRHsTzT2oTm14RisXwJuv4aEzC9g0DEIuhCuyRPH1tMjQmykAGp4d
KFZ3R7w1kY/4DUnTsHzL7X5WuSUNXGLO6hpdxGaOtF6ofGkcUzwY+J01BXd+8v43u2ARgZnFOQmH
AS/U2UnA48o32dZyCnd3SrerneTnPray+//sPczOKLu15ThKQ1SLJxI+RsVHOTxyBrV6eVoMitna
YxmIAXT3seo9shkdtGMT8H2yje4Wh3Abu7EbeLz3idWdtohJf9MiX3WkC6QCMm6njIgW0Sqr6TVL
4z0e80bG7OcMRAwiCTkS/gRP5R7IyPIUKx+mzO1qrR5li/Ewu3pWC2E0dRoJFnupgnIRRisb1Qrv
lNcmt4YtL+L6BOrAteJerV+88/u+2BFSRtkpjA9i+U2SP9phx1kYtOS8SIf4x/83BlsHm4oAz2sZ
CyM9/GOzLe6qXQ2oJf/8Wk+Li1hM+TtVKbxH6N6tXMW0iuyJtpEN9F6U2mpP+Wdv4OGj+lly/X7+
j4z1e5RM1tDRBu18FTPZ2ZTzDgC9nSRwiqUNWBNHdtZbxTPe5vfpy8hTk14vEgyDoI2tQdqSfREM
jTbp/fmr+yN52TZ1SgkIPihi3RUeKbgH3GqGXIRjtp3YzD1AQ2p6KqZTnH3KPZe/srLlwMWEpA/s
L4AQYWu6oPPTKRqHFHVCQqz8gVaRoyUqVnJLALuE4iFYAY7+wesArdUKZ4GZzyg2WY22BnU0d5I7
aLtB498HxNstdtOuSv6yfIUEOKTpYZCig+fKZBehyLQirmCDPNhybemAUtRvIGZC9fekuPktuEE8
fYaVTX8WkckySYvqYRTa9KS3j+P0vQk3WqRbnF2/skbOgjAXj0pUhmRW4ZicwLPzGH0bNoVNPqRy
U71TZmGS2MP3v8hmy5js5SOM5rHpJcRsDYgyQK7bcJToB2dgdAUw6ewsCJNi9BzP8lGNION9C1hn
t0leGsqXpBDnquW3WlfOBDz2Y7ehCoL3BPtKLaejPIYBXuHUx/ZgevMNdA5/0lYyiCj3cMT++Tfj
W8RjCoVShqp+EuAVrvUAYXMLSHfUrrmh7zh8WvLqUlx0mZjJrNrCVIscXaaeuIIcOeW4g2KTzRnS
ygkETvfvHgKz4CVBlKWAXkr/acfjUXobPAR4DjO5XBT6T7GrYxmKWfb9XATAbuEGJcEquwj8bZkl
tlgjUJpbWS3ZUZdznI/Wjh6aOpAuYeYHfDSTQcAbUn0yCOmp/AHDCZECY63UG9+Ed3r4EEcr7amw
+hNaoXwV9gueNwrLs+jM5IphCBskH9EHe+7A9mnswk42BZ5X8DJNxfxo4ceVUl3bFcsxM/McdpGc
wY+EPiCZ8F3HSCM8/vV2IjuzS/lg3CeP1UWE12k4GKnUI5WJWIgKmJypmQJ1Y315jd2E35PC+jNm
w9qJTsDuFdGupG6TrLWGGqlZBOU+uLBbX0alUKclDyX2YbvJN1yUwdpsovWK8xaMLepKcV5HB1oY
ilr6Fa131NSCLAhk+6KdCVOb7innm3byAjKLpukqwQ/x+HAKoTH1A56dVvMreoEGnCUWlkbgE8pt
/q4dSMsxMt9Pq6IpCmKMES+dgyu73UvszPkuAVyy2g339Wh3LfeoXfuOOtjuON1xW4YCI1NPKEVb
T7AHS07KfbkL7coW7jove6YtZ76kxEryOQtGZ31xHYLYeFA0hpmcqii0cjyNlD78iGLTGWVjM+tv
4vBfpRGx+TEs6okAGT90omh+X0QMeiENZ3iHnsZmejAr+aYOSoeTvVfOCB12qwByg6qNtcksTqJT
h4wyRnprN/Im3+noA4BDbdqQJqMenn+ohrayXs7CMksUAgx6UAYI23zihu4J34Nf8r0BrE1tZ08E
Eh286mUNkKIDAEcd5YCBw8SeT2avyCO04hFR3Rh7+jwx7oWNiIsST+5kpbrW4cFGFQuAIsTby3kg
eQDxEPek5CSSwiIVYEtSthGk2qtVweV8vZWdfhaLmcaqq/IU4vXJaag9ed/hc4GL4ju6TeRDc5BA
fOPtdPrrmSP4LCKz0etpbga87CUnTdh3Q4/HMS/yP2XhRawzztr8ah1eicW+GBd4rNXk0UhOPR6M
PRH6gxPteqg2jJBx9vrP0qM0Wfonig2Qlmun3AV34W3g1Dkg0jy8CB3YtR/DFFNSEeSkyVX8GDMH
CPt/SLuuHbmRZflFBOjNK12b6fFGEl+IHhl67/n1N2r2nB12kbdL0sFisQsIUHSxsrKy0kRAtejU
RGrdO/3cctYQhKhVQlxYMMVEl71kGJL99c1eSUITd7AwLIXydr7QDFIO2bCP1DjZaMO3jMDUpEMd
43IW8PgmKibhbY75Q3Cfu3Jmtnixfom+XP8lm353+UsoVxhOSshFKUycNCiQx3gGKXNCs5UiGlEZ
XTRbHmoJRlzJwgvWWq9wvQ4rqGTNkTT43jE3Rb9lnKUtj6SirRJtLEQwbVUqNcpACDkxOYf+ZA7a
ZAYqY3JmcyELBGr/+nrqqpIgDEPxTUh/dXy3V0DNen1zWOug9ib1hanOSilBX1PA2wpkcV+rvsRn
+3MYQ0NiC83S+rq1XM6kGM6Hx+fi9NrSM1G5R7N58OM6ylb8C4pljLoThhkBgimXm49iUK1kcYNT
584F1G0q8RbT0/ts1+MN34nIIN+MXuiwKm1bH9FAhIiWGMg6oXX+EjZJ0lYqggqri6THbOL3tTHt
ri+NBUH+fGHWfRx3tVCWyXkUusjK/QbaVFIU+qwgYqtoiE/4uRZilgsgcQDL1+ADqHHiFwE92JmV
74fCRTUDRSF+33PMxOfHo4h2lktMKoclca1eoDEkQaJn0mwiSpQ/cwiwncaOHrJvpVX/TPe/U2Pb
uHwhHIvBNAVaArpKt7mDX70VitGHMJaRuXUP5YI2Nf1oL/hv17dv4zBDaleHcJmEJveVPlY09UXW
9Vp8FipE8c1bFaJMlDMc7SaIqKCJD3Tf4OCmrF/X26k0ZoD0/rEDG1EwV5YashKcG4GtDs4ySHAR
rXooIV0aSIpWjnoWx+jcCcc2y6yQC5x2+NZlXiB/71vW1OeWcVzgUX5Q6/oMHeBDdPbD4VnOAm6P
gt5zletuFkDoU8xtxDWzGcUF5FAa9NnipjExRvENzWvPfWvs5HRwpS7dRRqzILz1xZffgjr4mhqH
YQYF9n/Lz61v672j260z2aKZPdc/pZ7Z+r7hC3BAISOH0QzMZ9BBuCYFQxxEangu5dY3IyE6pOjq
YnjsD5oJ6lDCXqERLWG8TUbx73KfdUVU4lnlw7P6OLwRih0QNp46UIQZH0Ntam51rrGrfpAKmWFr
pxSVR+7wF6714ldQriHp5VGs/Tk8j70E3g1HjAv3+tHcsuflOqlTY0xziBZirDNLvyjci6bM5hS/
crzNIVEzRC/X0bb2TkchFWOWyCSuiqlV305ovaqBJjbpUZt7KLPI5WRdR9ny4nhf44EGwqsP6dPL
zVOidg7CNg/P02NRWeEP8to1nqBv81WaTIyA3IA4zL6OuXUWdBHN0SQ3uhYdrOuhGOQGK2uD+lhl
tRlw4y42pMN1mO2lLXCoR0zatWWgigTHxXUBgn7lnctM2YbmliufIjsITSYtw9Y9Ad13dAlh65CY
oTARu4Rj7A8hMkCdU9xBFOCmue2/TLEJlshfklNbE2/qf1Ud0Je41POJw+vQD9M2PCfZvsietMYt
5vfr3/P60kA6eGkpVTD3vSL24TnmMKzT6WanHYT6bYRAwHWgrXKObmBIjijn4Rr8+PNFZCHkc8Nj
Pi/EM6C3i6fqiGYk8CfPVvAtP7IVcbfsEXqUiqKjXQ2iG9Q9NcjSkIIwJDhLnGs0XyIuNGsm2f7W
cV6CUJdTUs9yWbdccM6L+x5UFvPz33y0xSqoGyYUkbdWZgDoryAfEx30ZObmB3kE79bmfJu/sp7s
2/sEsjr0lmCufaXo2oaGUFRtEJ7rr9WZpANnospyQHqCpOnZmbLNjcImqTA+onlNXTRqDXKMQhaD
swFN6zJT3UmIXUHh/rx5EYJmQIFAMo/GGOpLznobY145DM69kFjKkJjjyDLxDWu4gCB/vrDwsGh7
aGYDIq9esqZ1o0J1rtsDC4H6VpHGGVwuAqH1b7XBdxB+MBA2/MHFGsifL9YA/nRNqXggKG18VyZo
zup+DujwDxRW2z35rVSAcYFEXbxVJOd6oQApkx9D5baIdROiV4ybcAsEWy5gtJOwG9DzCn4+1e2U
Dfm5JQzMX9TZVbO/uJGMBQadeGpEvZL1DhjqbQ1S0w/aVuFJhWdT70eHcPWxSB63zGCJSPm2dKwG
bYZs09kv3njDkfuK4axZAJRfU32/5SWypJ5E+OjyihWGZ1sjyDjtyCB/XAnIyV/aWcTh6ZXJKKVm
WRfb8DezVQQNi8xvI1q4gKH3xg8RPeY1YKZHzG4FRG4GL9r2aBA9H9Iuh9Igqzz14UouLfsSlNqe
0ddBhFkF+TkYp50e6hCUKnezEFllmuzSEWT2MiSEo9oWlNCUcTE17Xs3RXY3YF5uRJ/KdItkoYkW
aWfg3tL6Jhd4JLLEyZ546SbxVRtljIMUxEejMUwuBpeQNBy7vrehxW1PPZoQK4FxkNZ+ARwu6OZB
4zceH4JM+YWpT9E4ZKi+JxeyPXY/BfTLGdGzNjYMYg2y8Zcf7xKIcgtzKOp+ICs+qD0J/VW/l3Yi
ZvdZR2gjw4+7BjcrhvogW7cSgIziOgbNOK95itY7iVCY/pydUDu10gSjoBpCk0FxhszlupfrPnwj
H0rMQ4NQNmEOWNWI+ymfhB6JKnQRECLueW9YwqN0BJuhE9icy0Bbe0CgISmFcS0QlaA8fHnQ0PsB
kTwJUwH6K04B4uXI0TEMhPKeADkO0UZe5YH1FtiIIS5BqYB5UoKxi1r0Fqu3o1uiZYgQhzZufsYg
v/UbuhXEH10azSUe5U2kqU38RADe9NicDbd45Q8tNE7IJ9UemI1J22gaXgNkSGY1MRnWkuGHOnoY
ekxMmT3I8EkjOKeYZHXsEdf/52t+4lFnb6jUSKjChIz1Cm71lN9zT5kF/py7j3Ib2jkZZ50JSNkM
12WFjFgdkyvYvginMLajXfoGl2T9jnAcE48yF16oidow8PjHAVGupVqgE7P00wgKD7tHWoFpoKwt
pAwmkPQOg1tAnI5ZSmaddmTMRBjsHGVvu2XWg7YPPTznf2yG5keUeRR+ogk9v42T3GV7/+Dv/0kS
lZZxYG4gY3kSdQN1WSfrE+nz9G8xjT2/oHMOs06tk452iyCeVXRhro78nkXUGE6jrPsiPqd6i4tL
RsGtsJS71ASJjNp/sFsyvBprgdIlYC+EUZQQiwFJKpEpLmGi4O+ckARQ4GCY9kL+PtrBIFpFfZ3k
U1aKur4wQ5M7x/b1rqAfSDdPjMop3uPoq+l25fE3mlw2IZEzRpKVzPPTjSBFHqaNoGMPIReJgewD
8ji2fJBNsL/kJOPAlIvcCsmMBSB1CtO5GbtkJo3+Rs49+twMNWaJSxh1rc3DvoShjt4oBpkYz/iU
g1WeUIQmbZYJLodytrgjuR2YxfzNL4m0A4YXkHXDnX9pLHoa1FFPevzjA8pCojXsINENbhLEzyZp
qWECbt25aP8FYzA01CUwv18C1kmrR3kXo2/P7juLFDQwnbuXc+s7Wknv5BB9BLnFaiXdGN8EMdAC
lezv4hAqvmQEfAJU4Tt4Jk0I7z21YNZU3eJeZ1RZNyptl1jUJxVrQVSzAFeS8JyoNxI4bJ0UurvQ
IB6fxR8j+KzJu0d9Yhz77Z38/LDUTWikSFmkEpaIHFJhTvAzlQVmEsVJ0VKOavpvdIKwIKm7MOB0
MS8IZJSiotjcda8qgncLum2nwGruExt1c8YqN80H7Nkg7SblUjoj4vOJFiQTPi7hLEVmPwNzr4yA
rTSjHzpUuEiI8cjA3HKoKF/+i0l9WS6O5E4TcPjl214GbObELuJS2ZWOhEKO1R+x+TBb4lGfddR6
fFcDaxyszqkPw2u/71yBSJthzhMdPcwrcXMf0VOHKq2E6JselxKMKRD7CjdGa+cH0sUOzaldi3GO
7AGK73b1zvig5Ipd3RgLPOo0BlUVBCE6ys9GYLcfhZNop6VQ9SIHQzkw0La373N11HlsgqjtixEh
afsVo0wf1xOHwm37q2yg5Mq8Drct9BOOspZczQMtl8nH/B7dzbbhgqnkHYODagk9PPKwFm8aDHSX
DmOZm5uooiIlwpevyyetOoE6NISVdlZ6aEBMRMgOWzMD4R95yLCtZnMXF4Dkuy98qpbxaSm1MFMZ
WvPRvtoFuzL9aDzj7NS6vjpy8a0sZoFFFr/ACpAZ0JUSWB96XrsEAluEW5BZzdi0FbAho7EcGZjV
oJE6iclU62RNGBzsS7ud7QnUTv5XHp2QonLLLNls79q/gPTUURO1KegrANg4aDCCY/EV0lTg6h8P
puFd5RlfcjMeRU7uv0uk9Wg7uUpEVE4IGRmmjmyBN8HVON8RLgPxi4L/ZYlEbfszDYUGVeeRw6bp
yIKaV0GjC8RJhprfiBzTD0KJnH0ddaucHVD2f7jtv7CYBSjlY6IyCoO6xN1EaMkz0J8pEBIV96we
xY0aPG77BQ7lXaSymjIlAE7eV4e8OISpJ82C5fuprVU3VY1UUPuqzT+j+SENhv1gyJYvB2bh72UN
7CYiiyt50/0sfg/lfopMDiNBwO9JcswFZY+I2M10YAWqm+dkgUJdUSloFZMoAkp4qt6Cm+oWtdqT
+DWwCpdd6N4OixdoVPQ9gKak7qqPQ9Kepjt0J4Pvxqog94Ag9WFqTeadsXksF4hUIM7XgjyCmQXH
8mhABwH8KMhj9MfyTcKcwG9w2F3HW5Ua1aqB2pf04XcmB+U/1y/NEYkvyQmP7fAbsdummYCrAv+I
4Amk28ESKZripgYz0jg/6NFPFSBF/eX6Edx2NejUl1UVvCmr5q9a0ED92UuYELtvzsjm3fgu/1Ww
INMMwi7my2LzGy7QqBPPt6C60RADn0cX/KbVU4ipZcu4A2nzLzGz5Jv8Vn66vkDyN1K3EqqApKQP
ej74N8pKyhAkQ74Q4KyFqqkP99HA2dcRNiZF5SWERtWgCwMvXV7D2ErtTpaY7GWreByhrHsQX7KT
8KtA/Mmj2/ueGRMy1qZRaZKyA8eJyAFYf61FMAA5/YOwRwxTY6w9xdD+uMs9tgTs1l1xsV4qqOAj
blCRwMjOpa0+tr053DW3pK+msfXajtHpxs6QbsQWF5DErhaxhQKODDBIApJICQt7klXvDvGRGdZv
2OcFDmWfvg7i4ngGjn+rfO3EnYR6C6ZfQxN0SeFsQmvynUkeubWL4kcLD4jmkZqh/LQciHEC9gIM
sGAa6ERS3MNrCnFLy99XIkIMEVqyz0zb2XAuwhKV8tfjIAqoEAA1ONeHxCEjZfGDhBCDJIHDwJpf
Q0fhzKm2GKeFtVzqQBpjheuPFzHkdSzOamUVR9wUQWTGd2ScurbE927PTHlv7Su6CtECA4Io9DDS
EcBYyqnf81jtG6TLNTfH4IduR5YvIMmu3vzGfUh2jfY7S0Tqjg+lqNakBojhobjLiRndpNCKj12S
azcgOWGCGBhSJZzJ6jnbPJ+kHRSDwMjqaR9X9eKwxK2aDgWBniBtQewJAvXffHc+jk6L0Uv2DNam
LS0AqVPTq0GYjgoAFai6xeMbN2emzryptvfwc1nUHkJ6WfZB7JSC67jC04kMRWhOeP4nCkeR2mYY
KmtV1A6mwjBBOQ+rKiC6UqFriv8ZeZyjOFCuhHTbOFrDDfNYbp6OxaeknEGQRLHAjVN6nu/FowHX
mjziXrSryPxdWVOyjLWhfn5WyhEEkTbo5QTElpvMsKqdVOPNdOatTHxlfFHWDlJHn4twUxoJviim
nR/Hkw7VKoxfdS6o9nwz+c7ZISsGZnxOeoy7nMtWmDVimdBIn21wprmRbE6lqYHblZQSuPI3XBxj
nTTlgG70fSmQAwgWdzzgEqcqLPlltEawDcw/8X5jzrCSEOPKJtKzgWnDGfkQwqnyRzJH3u+/d2Cj
a3eshoStMyHxEsRQJJH0T5OVL1xLlrcZtEARLarpMSg4M+uOBojUrtvJGkRBaRs9mGB0RXmbprPs
hrgSMNHpe3wfOU0rm3GIsp3CoJtbO2iCgl5zVZA2yBIwnFINAPc9I4/tITxkeIQN3WMs5/tR+fLn
K1p2H5AVLz5bnEdSKvdYUd8bZhNrZhv9iIXcvI6yNnbyeAfxnIghf+g8UMcrDitNqGJB9Ya0dzpe
sGKV31+H2HjmXWB8tCUsVtKPZZ6m/KxCSUxyc1u4gbQfBq8wn0Iot4zBYtbmGKv6KBssEFPDmKdE
nFQoYP1T/hdRzVUtwt1BiAvE91A229i+vs6PI3p5oC7XScW4GD4byiQHKrfPD7wTIudSmLyTOcmj
P5igVnUwADs704txVG/6O6I3zZKkWzvmy59AnbUuVFC8L/Cpu7F1lcr148matZtKOF9f68bQ/yUQ
2YHFFx4Frh2LGkDqY+0jBCU0vBg9fOQf5l1j5+ewMaeDeAP+5gNzBIG1SOpklOHEaRDCVaECI+/K
F9XCuNu8Rzu0YUqegLf1tI/ejUP2zljzOjF6uWbqch+iWBuzGbjDERPcGOojQ/GDmz3UTD6ftTu7
hKKu9KGAyDsGW7CPyiPy3OZQv3B/rC4GSQZDUBV0KGNEDalD6jsWYzCUddeq3px0piY+atHP619s
YxUGWk81dCKjNrbiZq8lJdPaslK9XH1Lu4dGGiF+9Ot/w6AOncINGAySStXT+Lc+cyPuu5DurkOs
vT7cIxpoNUGToaK9usAadMLLc616cZRZoyqaHa4ZvO8GTIEkrCoj+b2UE7kAow6WUczcNCoA4x8J
HXqz823hLjpMiDz4G2a8uoo68HJVoOyDhm7Sn74quxk1l3RII3n9V+M7Zw47dGY5veXfj6B4/I0i
yirmoPCoIxSCvK9LYs1Ap1t9qI7o6NsVL4SNgBV0rB80FBJ1giBIY7Syohje+DV+ER1MRGICWL+P
DkQfCpwgNlN7ZGXtFCIVFBdNOJRkyBCXjuDOdm77nNnf/CMe7Zv5Y5iY3V9UNihU6gKv+awbkgpf
lLSEqOh0G+KdYXV2dwiPUgwl2etnYSXBZVzi0YUNvqzLNAUTmMfvQFF4So7qwXDacjceJxs8cUgU
d/tpl+ABlPEmc656dRQpdCp7lVW9Al5GfGMNolcvkyM75IDoJ/EhRbFYddPHmcjospthyGe8OJYU
MOVmwC0R5nwF4NqeXeSvQMXHmWj5QYJ8fCzfpnsNFEXVfY6aR/jKDNVX8QwkGiEkiLqVgCgabBSX
t62O3oo6jrDJo6vYnYOH7K7dd7Zqd/b0IT/OcgwbtnwBSJ3TsU9zaUQqyIvBRu67TfQqsGpyawhR
AqMUWDugQoR+EeqABqpaB4NWSJ6e1I3ZKOG3MJmein46XLfYtckAB/8gnwvtoZWIlBgE0xzNueTN
0KlKx9hW9C/jGDgV9y51j9exNryOpEGzEHTRuDA0kZ64KEDbAT7gQIcPiEWTuG+IWBMV+8lOMR+J
LgqXlX9cf0cMRJLLSSCNNyvbqMByVmZirXuh8arUsTvO1Z5PWCOw6+4XATBIiSMfjoTJSvvPKPqy
U8RK9xQcPKJ2lNozfOrHMNMP1KLRv5CYjK+5uguBCdoVAwQ2POHGpkwkC7Kw4HsfF+9h+IUR5b3m
8PeDzR1F9Nex7HF9xgAGkki8UpFQhSrc5Rkr61zI5g5govBSoGMJfeqM5ZBDc+lDgCChUiogwSaK
dFtyN6ty2oSRBleNhrMfuUu8B/9DeeRACyG7MWmSeJgZM0DrYg0Yc7UP64f2Dpnku1yX7IPxpaoR
ULS2Cl7IkGjxuvk+Q5MUv1dYaOuvCFYXSRXQ5I0jzdNkx0mY9wpYPhRsmX5UjxDFORJS4AGD9GRm
kF0e+kjHXH7VS0TKSPIWBFZJ6yueECmn2pWPPp/vg/vOrG0dxX7CzEWaCNVTxoPDlEevZMkklFrv
7OVvoK7+QZSzquyw6h409FJVm9zYmYPwJOhvDBtan/ZLJGo3tVBQunEEUnjo7TEyx94Evciuh6aL
I9/nM7K1SWhq35hJRsYS6WberBPn2M8BLD3nB8NNn/VvHKaihWMENTc8gaAAVt3UMePMbC5XhkwJ
0uJIuaj0fa8i668muuJpxrnS3BpyS23KCrnXQTC+6QKEuKHFWxact2o3B5KC/ATUo5N9cIys0Qoe
8ifCOsiuCm9+ygUe5WmEsshmgcOn1JHOaaaXXHusi19SIloMY1n7z8uFUW+JKCnSMehVxauQjSZc
+KDjgzIW7xZudM+KuFlbRf588RXLMo7FoMRXRDbJqrQHFXw/asGa0tq4YS/XRD7uAkYapFmVfEXx
grMKra9mN+4TKzkJR+NIcrPgb2fED5sebbFblH8BaxPe0Wiu8+Icnd3aWTQYQQMLgHIegphhDjDE
h4sytD20mG4q/nS+iFBtqRA6xigopmLoenZYgJM4HkTFm44BxK4SCIbJbsqshK4Wgil4dFOiAVDB
MxmMkJdbgxpEJkdGX3px+JBE35thYBj06uBQANTB4RqVy2puKL0gPhRZAtoS3hR0u5BYBceVLRMg
PGJ4cFJvjCuJaKPgA34sPUPFDA8Sebo4237BErnZhAFvj6AgvgF5MrXzVdTKzYTAyptUHTWwE/hX
MSPHyFmvd4UInInkX/SG4S1/uSsYno1zeWgLT5HlW7/EExTNb9cdzXpfCIQigyMWdrYK5UU9zKse
sZoH4tsgkdB1pqLhe25Lxv5vLgXkUyLojnR+xVUMQchYrJUh94zJMOOus3pszfWlsCCoLRkhqYSO
a0Ck6WvSPaq4Yv83AGo7+l6PQRkPAL68y9Ovsnz+878fjKgg90HHKOg2qDMSVFBGkzH9i4T+28jh
TcrJf7GCJQL5hAsPnIwNV0wNELjymxBVJmYbGQhrJw8e8SUEdZeMWTZXrdBjEZb0VSnM0JJu/G/f
k8gsQccNLv/unZVV3rLhJeTqXmkEo/e73BuN2YqgWZS2FhfcJpF7fX/I/l6Eq2RpePKCWBWv0pUa
rshNfMqNSe4JYKpzRbHJrCEbRYvPdbysChUkx0qhgFVWvQ/SgZWRXT2GgS7zEpKZEHRUwU12uXcz
MtiSOsSFNxipraZvpfbYoxW1SJ9aEFZfX+nWF11iiZdYKMI1ksJHhVdBVUVRd0oFeurmR1Dsr+Ns
WouMJK8OYisJoo7UomJ0R4/RAGtRnv3aFCAUB1EX3R6t4gWKFjyR4TErhgLK2nXjQ+JWxYAwQtPV
cFQwcWHaQT7Py4Od0MJt4/981otxyxmBIVPEUwoI8K6XX5CLOm1M8zHz1P5VmiIzR9bp+rfbWoaC
OSuwcaL1Q6F7XBKZL4Y80zKvK5D79bunTsr2AycxjH5zIQsY6nDhFu2jUVWwEN7jih8Fx9iNdXYC
dk0uUZJ50cFrRpkAL7ZJmetGhhBePaY9Bp5mTBw9+raSmMVpsuXToJvlKytNtnWYcW3yOsQ9BQyu
UM48kKui5ys98/QGDJyFIt/P87gz0EJr8mXRmSnfRmZfxanTVsLkXN+7dV2VLBr5CkjUYEBvNd4R
DyWXhRKfeRXXukKZWQgk7WlsLEWIEESWu0Fr9mmGsqPoayY/iHaX8I6s/JURaaCKBjskKSRRHx9i
o0EzDWBDk2KvmXdG1u1yaEpeX+2mpS5AqLMgGFXUt0OfeX7y7IcQnQZNszR9vQ6ybUc6OqDQQAtv
QpfEOH3upXyOMy88KSb6P/cTud9MCB2CPbR7qc1yNP07VqsZCSroOwE1MgU5Q4SCqxCtC5o457o4
9+rkNeBfq+h27rFCDYXV8oZD58n1VW5dAgu4Ve9pNklRqgNOaFF8n2sAlHX9Girla5gY4a6VWJfe
1uYhda2CQA+Z7NUzvu/RH9kqXepBigX6k6qVdwEUUpgcYKvyEk6EgacHLgG07CFjfukwS64fOjUs
U8QNg4Onzr7GyAUZD2DpRm45NHh+3KA8qKdXg6og3ekDbUxSL8vlPVfjDcI3jF1iQVCRKBf0da7K
gEj8ztHj2Jqz79ftYGNXkNCF3wDluoQeUuplG0HytuTSCLsi66YyNubAF3YwvF1H2VgHngUg1YN/
hDaFSH7FIlzUiiyOhyxOPS6BSNIcWNn88zrCVgCAfC0EwcAnzePYUts+TWPOD42cIMWJotAbBqPv
CRl/+WYgU1w8DyarJ31jTYBTBDDhwqzxHLlck9AHWQHmndhL8PW4YHaqHCya11e1cUrRY4SGKaK9
seak0iOfAxtuF3sjhi+j+mcXP3C5sG+Q5VAHxv3MwKIpY6KWi5p5mmMPbEs3o9Qf4uYJvUdW0QSQ
LmIIRrDAqN2SlEaL2qGJMU8T7wf+vp5Bale8tBAMVQvWU4JEFpRrXX5FmhI6GFNRrEDh7vX+fZV+
n9vC8aGr1oCZ5vp2bRymCyDq3YU4recMvo+9OTLu/DG4S8XJjRPevg6zvR5CF0M4DhH1UpY3hY0C
zqDYy6DVW/qy3ai9E/UgufZVhgFur+gTitqnphEkbswB1bSSOyTtvTpUdq9zh+srYsGIlysKlaqE
Il0Re8LYCGgoxzvEn5PJAVU9w8q3kQxRgo/AOCxdRa0VETNy/RR7hvQjGh51GTyeTEmCTetGAQT3
AsmC0X2cUpGWY9dUAOEwlRqq+zQfTEXiz+PIHTWfNUiyuSYQ3Uh4I+DWoWkao75T56GGfQdQ+G38
0Gqywmz9p7/YIxlkwSD/RgsD7cNFfpTjJsphdcVdy7tqggm3nmVv65E7EQ8QVKigt6WDLZTmLPA7
NIn2vBp40+PoTg46/UFkPb/rhwAhtTketeO4S+zCZ4+8bvjzC2Ry6hZ3VId33pyDwccT7v+hawdH
aWZpDiizfFOxsns/M5P369+UhUkMaYHpRwmXTqIceHL9pgRkzoiVy1qX/vBBVfIugqIDmnxoSpSa
941pgi6iB9XwDvEQmc4cHhq7O5FRLVYhek3GQOCQZUZfAOJYjJxfrqjvBj/h9Qn7d9R3pVvs/L1y
JEp7bOGmrbfPBRZ1A48YRGmqYQ48/RaiqgGKfNlt+O7rO0JCnNjxTzCHXd+v7a8pS1CLINxZKyWs
maslP5XqwOvd+EHE0EJuyi/cLfTFcjQwDXvlzwdsyQddIBITWpiIXiliFxNEeSfrFuk4TO3+PcNI
3wEkVj/rx/yWWecjXp26MC8wicNZYDbNrCtx0gZIppQoKb4S+TkrO/CKI0CwmRVIMT8qdfLA692i
42UI0FcTv6D6prjRMb8hExq+CBke1oN9224Wn5Q6dQpXJEGCB6vXVnbxNtuNWe0gW5srZoBKqpvZ
w15g1cRZn5Q6F3WSK5U2YY3kVQJmsF17Mx9lt/+N77nlVJYWQx0LrRjQ5DeNgSfxp7x+atEIzzgF
JI65Yh86FYDko19EYdYEHvpbCDk2BrHCL5qXv/2jTZP+bHNGZLX1KF+aJJ3c4bQ8LaIUZ10xbfEo
uBI6TwxLw6CwdCT8rP4T6xRs3KoXiFRMEkhpjr4lLFKKcLLz2ZRL0IChn4/xMcnfc+1jUkGjjqdd
3DbYrn9kQhIHjE472S4OhZu+shbFOms65U5KIRVrA7STXuFMYOgh2uHZTjwQhgAokrJSchuB0MU3
pBwJ7L2DLhvQWnd2RQeKcDfTYCGfEjgBkiroiTKO+k3oRNNp/rub7/OY65Rb4XzVN/T5w1drX8eX
ZieiuVVAt0L5JO6N2JFeru8ky2Aot+K3ujZ1eC15IEC0qrmzgW1KYWRfh9m+YhfrolzJMFYFit/A
GSC0B24OK3Q1zJaJNr9nimCzTjrlS+YyUqOcrGn4oHPC4Ab4HNDwRbQLayuVmZzjDOdFt5ZqWdWO
GrGYshkRX+66+c87yi5vVJokQy950Bq1OHCkfYZ3cncEifmPf9Qzc9msvjD2a9suVDwEoCQL/Qjq
DaXWWjTwXUZcV3mabcnm3pGTdqJD79RmfIPBgS9/ecw/MSnnNQpxIPF8RfZN+oo+ZLduTek2Ocig
FJU1JvUrMYO1D/uEo3yYERej2E2Ai6rvQRxaU34Xt1/C6rmCVDUIj6xxYiQQ1j3IH7v4CUk5MmWK
EzWIySVuJ2cI90gQ5jVTKLNhMvhVRte16btIwaNbvztgMPnPWwUpfMq11UKSlmpdBF4VFdYMlvCK
SYi1fRY+l0g5sGqoB7HX8sAL+hSTlbeqsmeY5vbd84lAuay0I5RjM/ZNwpjjaBOS1ND13R68Lb9x
G2zHQJ9olONC9adTkHwhwXNxR4YNZYjrcJCTZGugbqUDUdvkeXSqotcFb5/LELbIx3QuU3y7obTa
r2QyqXkESXBiBRxmztD/39jTvmAd9U13uUCljDKOFCWSIoIKd0li9SrZoToenUB/tZe/ZMpfBrML
SMoO0e1BeqESEjxPv7IA/eht74atWdkKpqCEaYdnK6sdajuCXoBSlpkOyRSHBdaZf1VMFUKBsa09
iS8QQzzmTr6TWNHzpp0u8Cg7TYzKr/k6/e81hHFcG8Isu+5UuMPeYJ2KzXO3QKPsVGzQkYMuI4KG
ejwPpkZpH4OnAkSpOnIBpM3x794kC0zqog2HoNQwVIHg4bk8Bftuh2nBmDfFZ8zjvoj7wPWZb9nN
e+kTkk4jVnJeTiFZpuzVaKnsTcNNHg0HjbMQRE3MyfXNzAZvBVPaaNMPKKj7o9xA/qXWWkETKm77
ENZzEtGLDBpMcGVIR+JzmIPc2yfyXyz6qVKWaslDx5b4nA6KqyBrdNDBd2rQi4yxU5v5zmPhUZd9
hRJIzBtYGxHN/fAAr5wTWckLsZv89s87u8k19Pktdeqir9W5EPMqxlMMw1S53bwmiQNiuBOagHfd
37obFRqLaI8nUkyUX51RhTaqROW+8Tvkq0pILcc2GEfcPrMJSfJvUNFtftEFIuVTUWVRI60PSEap
Bj1j9arHpjiYwp16H96EjyqKYn9noQtMyqlK4NjypwCrrPBK8neqhQzkCfQNDv/l7zJmCyzKl6rT
wEVxwnHfQrBcy864z/fVgTQds0tW2357gUX70QhQve9z35pfo82ZCYbv2n0Drq3qgd+z2XeYeJQn
zbgIhT8VeLFhBndg3XuurP693GsZBmEgYHvP9KObvmWxQsq3SIUsTVoIa2mc8KF0s12Jp5EA2o3S
YhGJkR+/Cno/oWj/iSKCPgsxFucbhjMGRw5jPhw67fgAIgsgaAum738Tri0QKecS6qE2FdN/Ftc/
ZJ5xF1kgtLeU1wJd5Ix7cPN+WKBRroWfCsg5QHjlWz0ilD/y8ncufmOsaPOqXWBQ7sTXEiXy648V
+bvxR2rXkZvfjFalOAHY2Lr9WIKfyrqOyto4yqOEitDMcgsfXaH3nk9+IWdttcOuRQqi56Zj1MuH
64DbWZfFMil/4tcqyjOcgjN+0hok4XPXB4lQrkHnUbRLdhae9Vkpn6KDmSVJFGydnjpzbSdPpRu6
4sP4VKUWYpgZAiA5sxGKZS+UcxEDkOpxM0CF6aFLoS2BIl7KIGbZXhim0DDGhHkQOg1YV1rbc12J
rUsOAaqEUsFkId6MNdEm/18Iyuy7vhO1ScUrZbDyw3/eRHZ6o+10N3KZGbLt200DqasKZRv85/Kd
osfckIw14hMNVISY4qnM0CbzdDwZlbo1DqxkO9mEtdP6xKNWp/cppqIrxJmzdOr10uV1dEtiWmjS
+VPJ/UWjs4xqIcYBQCyCBAh1vLuaN6rMxz3aZvltrQ2OkEbOH54t9OdLpGIIiTV0Fhn0RF1RDWiq
mnwBc7HBPnEKiCxjLr91yEDdsOd6hvP4mGBYfkGCh44ftJlCohxttNSOCbk2IJXPCdix9gCi82/y
rsaEmWCnbnIrPkiPzYlrzOTkgy63feUe0p3wjbFk+hTQP4HaxCjVcBXEmoCgjyy5euXuyi/gWCdB
X/xz2kv/KyC1j0UgFLUqYs2kKlu/hAj6glc8iO7BXY/PHN2zEo+0L6FXSLnoRs5brhyxwoovj5LU
Jaagtrs2Ef40jUQDUZ657sIewmKGgJE2QvQU78IDIQEvdirETJtDv9f+j7QrW47cVpZfhAjuBF+5
9N7apZH6haGZ8RAkwRVc8fU3OY5jtyge8drnxS/jUDXAQqFQVZnpRXtlg4GbzRrYdEpFPjvS79lN
9OwtOv37VZeNJUbSRyNVL401tPuwJdVbaujELY1BAForFFx9eSM3YIR7BfJXXYG8LTqRioqkimze
NOb9fNtOQixdqpeiYK6lvhBt87WbLp8USA+gkw8YjanNFpgYdDCktFSUJhrm8xPSW6/c8NsoUO6i
vbzRt81Ldldsok3rZZt86+xXa73z8Pr78/79E+aIxRZzb0kh8BPCc7gdz+BCQPEaOLEt+AL/H2zr
n+h/5vZmwSGyBkhptAZEak5K6ZVgJzxZh+ph0gjIj83OvtAWpEdNUO2zfXejuKAOX/msn3Lu3z8B
z0zNwiw8xk9mZ1UrKrNN7F69WM9TROy34EoLhod+IwOKHH8t415yo4kSBbPjQDR/GiAcR72McntU
Lo6W/6p6cMwDe/61Iy2awDwucMvQBfj05tQx/OYA36Vchlp5oeZ4oybd2i0yfZj5YcQNZWBiAfhs
iCV+PIySKbXFalW51LrkJAhrYVZBnbQVeOQ16aReb9X6nRN17ATRzeymiLTBSxRJXaZDW/brBS9F
P2CbcEsDQQf4xCwoDXEsQmE5EsXLH017VPMXc3z630zMMsSi1nKtljBhZ4mX6myX0p9xtDaZtOiM
uJoxJIs6LKS4Zs6o6iXmJUwqUaXXkGj4zjG5tR/C3I2n69E4OneYjPoXK7syOXnTVVjNMG5fYEJY
XgYQ5jHxyDFTGGkr/rL4ha6MzL4QS7hK6wJGDHJXjNuWPg/JStFzyevhipjaAd8q8B+z6GmwkZth
bskL5d+48r2Va8PF0yeeu/yVgXmrTdRijFIUkC61rF3NOBTKcSzexPjy9fdYNgMBNvS+oJ83z8+o
Nra41XLlIrvcI+V+NFU3jp8JWBy/NjRPbafAd32Ep2ff1YdPdUMds1RRLvaIB3/xfbRG1wYoIjmk
ysPXppY+/7Wp2beJjCGESiFMRfnjGDUulce8efvaxtL3R30UeDRMeSIGzI7OMI3BZbxXAJ36FrKX
QW6//vuLa6AY5wPXM6Le/P5vTaj4hqNULrminiRNdjHIQ0grV3DHS58fs/h/mZn+/eqrtHkFaUPW
KRcKts5+eMqs1HWKP6xh7a5fW88sgpc607Q4hiEj/8NUnqPhMV5r5S562NVaZh7WCyhIDAxb1mcx
mJ03acpdYTxEzoHrK9f42mrmHpbQ1IzkoFw0HYV5LXUb9T5zfvwbF0DyB/ovPGTm4g05gF6mEBVc
QFAvi8Cgpz819ooDTL90HmYmwsz/GJnFYw1Ik9TJ8F2mxwr05vZ/ojHW6qiLGzahoNSJj/4TqjFy
oNMgUey/OGKvdU+6tcnXiE0WXfnKhPbRlWXT9LrRYrsyoRpHOorU6/LE2qUtsYKCpGsTLMtLgvSo
jU4m/STV6bQU8UymyoUlp6HY2/Qms1feP4tBxvnLxDw/HkalSysEzctggClYv+R8ZQTodxX00+e/
sjDLiLtebWRaxDj/GCPclWjQg43lfpohQUYKYVrXNl3z7OAVmW+Nb+sy259qb7+vhasfMPtqIKmU
xqBgidCd3XSgLGeb1GtfJ0Gi8GFNqFr9PWz91XpnYTvpZRlFPa47o8ehSkl9L6C8HZRjA0IM/SBo
F/t4T5d3zqDuS61/Gyn9lqhpuB9sLX/qSH5X2sahy/p9qVt72bSDK1CQcJsGqroYrd3x0WncUepB
lKYbvI9D1ykp8StDLTDmwX7J3CC3whFiV+U68WMosxR5DxGtunokIoMWU5GeVRmV/qA6b61G+ZY4
FfiMUwXaYpy+NGN0iBpReU5UG6DqtZifkKRwcw66ddPOfyqS7MKyeIYO3F1Hu8brGtt2R5JoG8Bw
mKdpyS4l9KfsykOlddsoNxM03i0oCGmGN4rmMcyiXRVrgS0SAFti4zZunRM0MvaNTaSrmE3mtqq2
kQYJbLW/M3D76aI/yALQjXoMqMF/pARSp1p6GqlhHUFJMQEOnWMBcCIm+lVolKXNhasDetJ99Gz3
w6kyjF/hyG61jjxGitjTNkqQlYr3NBEQGnGezC5OXDVOSGCkYtuGICUfS9XwlB6T4LbIg5hy1W+H
Ut3SwvapVX9TtXgf29aPlkL1OtX8sB521EoCVqVNYOb0UOkK8zol2ie1cbCN9CwTCaidwQ9VRB7A
pnOgNt8PrAqYDLdR3N6lID7wtDr5g1Q0DUJuX8LBTu/0Nnd+OFUrXDtqmu+JrDmmjx3HNfM88rmt
xdvGrm6NOvzlaOPgj1Wp77LI3I1JDhGVWkSBY6PIzezzwMfbkvU3hsVNVwpMWKllfCur7MVsW1DL
O3rsIZ4+je1wjzfCU0uA7i+JXbqkV7ehUj8UzXAqmzgFHk1u1UJ+q3vltVCic6a0jeuAS/RoONEv
cCXv0xydycTZySG7zXVlO1j94A+dfK0JFKCZSptjFRbcQ/zb1Wl/p3MLZFFGvZeWc2uJ+taJqtTt
U+2u6ZMHsxejq5L4OYnVxOXdsHIjLsVDEKT8lazObnjBS3zxNlEuHDQcWld5Vv/zn9+51xZmF7uT
5IARl7DQ9N868WTaIBD8pxTVU8i7smHN5nOFXplDEsGGAhlGqfxUhsTT0NJ3BpT/wZD7P61oDv0l
SU5jpy+US8gfs/LZqu/L5F9kQ9cLmsXwgasREzkud5Zyv43NTUcVVw725uuVLD9X//781ix4M7vV
CrvFUjBUdiNuxLbGuP1ReZVBtwWax8fRXbG44nDW9O9X6fFIqjHvJ4dDWsxPky721E83zzboEH1n
m6E4tjZNs1iXm3i+FXDbAHU0z/wB4YYCfYsredLk1bbOSQT0YGA2gvnmDQhSH0vo9Lab4gkUUT69
gZ7HfmXVkwPOL8nrXzB7FABxOsRGgzu5MeudFqavasI3bTFlUeYOchxe6hR3OoaXCmaspKOLG361
+NkzYRy6JNT1UP6mciK087r4n8IAfx+/KxOzIJImSdwMMlIupU7OkKX3EVbfa7tY8da1lcwiSSal
yoWJTdQkcZ2w8yz++vV3mn7o588EFbGJ50IFQvijc7IsrBydYSGa1ryEWRPog/Nsp8697eSPdhgf
e6tccY2lJ9ZEdfEfk7PzoGq9pONoS7ysI9eqTvn4I3VudSN3CX/4enVL6TW6Ur+lzCF4NI9bajxU
TpmghqPFEgLKJPvGivJoFMPKGV+zMwteOemI0pmmvJj2c2Lft/ZOX3v8LLoCRUfKciBVo84r7ROk
UVCJMlulqEe9F+eI6MG/2K2/TcxfCqWsWZ+H0yrkXQcSWmND6l9fm1hZxRyqJriRCZ7g2ydFftfJ
9L5D3vC1iUWPvlrF7FswSVQFIpCo26Ulcr0w3RYyfYDO7QUMCCd9NFw7W+sxrdmcnSLeaCWIHeBn
KhCM9XBHsn2tHrLkXS8v1Fk5P4vORtHQgUeDCmWu/aaJxIodkNJcTCTs0VGY34fK+3oPp+A8jwrA
Hv/nWarPjqhtt01STwW9wmnZNgr1V/CdDsiQLehghCuH5xPaYQqm19amBV9dkIWlZFbU4bKKI80d
8yDCg4HFT7w5hcl3NJ1cDgE6+d3u1xq9Szt5bXh2R1lll7Vmz/E0zm8HjNSaR6tceX0v5huYpAPc
dRKZwyf7uDii9ImuNbAhgpa7Gdhtx7fYxKBp70/4ChuTbqtjn0udjuvmwswd6WBqNdipUB9/7U4G
+uVN4tEc457KSdnxYfu1syzt4rW1mbNUoAmk6JbLC2S0fOHkW8bKOx7SlbmQRTNXbj+dwSsvIb2s
WifVcK75LwJ6BFSJkEP8U6GU3xf7lZXZjVuEZqPTXEVfxqAgnCxHeiwjrq95xRSE5geM/mUGE7of
F8MNwgwzHORFOcQ76I29aaUbPUGvKiD7atetQUyXzjOlGOekONQGnfPdaCTVOxSC4BApCXh0aqra
o81ry+//hStc2ZkdKJFzllOQKF5ss/EbxQ5G5dRq2sruLXvC36uZHanCiFmq6lJeynB0UzzaDeFH
4bASAxdjOjg/wfqlUv0Tx3esiVjGSicRAyGbiA5Aq55RG3SVRvEqS7i4Vfx/sXtXFmcHqW5qmClh
0cZYuAqceBQ/kDV2hMVoS6+sTLt7dY5yptqxWTXyEjLlMWrq16YhB70N904iz5EObE1luQZj3wdG
z6MlVm6vxYB4bX/mIxlmEUCcAPuNP4Hw0Tcf3GZXB+0J9OKo5KyqwS7mm1cLnrlL2MU4iF2LfNOk
7lBWbl0/yvyO0t5La7LiNZ9AS78DyJW1WZjCszxkeQZr5i055nvpZ4foOL5MXHXl0b7wyuv9+obv
fk8+vn3tQFNw+hRVrmzPgpeRjQoTpMbWmu9AWEtU0ZRyG1IN5ak/CuPkOHnwtcXJJb+waMzimNI3
hA0MH5PHD2l8Ee3d139/8ag7YHybiuOYxZqVlplImFIoSElVcrGGXQPlTWXzv5mY5Ysg2a4qmejy
IpStkfuDeRjXQFiL4fdqFbP72GhaLUwEVlHaclcYb1nBTqCAdLPx+/+2llkE4arOR6uEIV6krdea
reLHrHATbe15v/ZdZkGkLgnywxiNZeCMg4H+aAi0D6I1bqT/cpj+/vyzWNGmmWZHA9bTbMKLtS33
2ovuVxjVdzy5BSPDJnlRNu2+e85XpZkWmwq4Lv9yvVnYKJOmzBOg2ZC4iRcHNBfDPWQdoQnKgnVq
uOVz9LexWdQYwfsnhhL7KaoX6Xyj+VrUXUwJr1YzCw1hMVK9ybCa3usAW2Me2tm7CVE8riOKV5xj
LgQnSQJ16unQTgCZ8AxuxPCg7qgvNkXspk8yAIhkvypturLC3/fe1b1GDKOXpgarw2YKu/quORpu
7tY32cZe2c21Bc5CRurwRq8pvlY2EpfYZxW94kr99vVZXgkav+/Rq/UoQ2GnRYi4hNKCzyzOvMHp
bI8I6TXasPva2O/hp8+B/C8H/A22vLJW1CDQYhGWFD43vvnav/Cf1kv3GB20vfAzM9Bf8kP7lBzC
4GvDy1tpg04SWSkqGzO/LBpiSItMmSmjXuLcJMCpZenae3bxMIOL19E1gJfoJyK/wqgayiqkjNmL
eImP8aFD7ZWhB4InGAqgK0nA0qe7tjY7zdSMRcMYrPEQ0gmxn5ffovoJY65f791ilffazmzzar22
ba2AnUmKqr8ZA/1H8T6RKGcQNzB8kNZEWzHJw/ZPEGnyaWDe2j+//g2fULhTvnP1G+YZQN+BaQXD
dvJinTXTtV8nxZhppLYM0tqfOrBoW640nNe+5hxur3NwGo4mnEZP0JcALNtQb8vSab24GJT7uIwJ
ht4b9FOHmHmUCsXTei15kSIezxB5Zyu/Z8mHr7dgFg5ywqHW0eHnjO24bTp6dpLkjUNM+uutXvEq
Y5ZFgOFxLECJi2kxUhZeBaysZ3DU1DVMmlrtigsvr8me3vUY7IBu08dXAtQKzIzWvbywNglSlmyj
LrkpdGMl7kwnYR520KL4y8wsYQn7sYtiEDxdkDdj0CbtNiW3bjIF4mYGZokdYbhRk6wYXbpsHYgc
gT0UAq9wjo9ry8Hm6Jgq0uQcT4BY/wEqq6+/1LIBwCLAHmWqdM4biaJBknRogF6i8FQqb0airrjC
0gmYhnF/wy4UDURVH5egxWUeVlPJbEKhS3/CvEZnqCUD8dof15i3Fz4SpKCsiQeVggl7TqhXpXFe
igYfCcyRXEs9p/oeGjut2WbOHzZZq6Uvru3a3Czpq0NGJPRMMLToj8Dzoln2EG/VbeurQXKIlLWt
nDx55oIfVjfL81JGk6bATMdlrDdd4db7dgu2FW+oN9GTtqmACFpDBSy4xweL035f3bW1o+LJoWOB
ICgk2c34j+ljEJM/GJh5R9eqJJURqkt234B/xOYHhfW/Sss5G0Lieh0OePtvRsDE4nJ8hQjG/mv/
Xwge1/bnY6dJrg1DZ2GBtLxTnSwIs00xNv7XRpYKCX/yDCvTxDhmzz5uI+/zXs27eEozR89+1QLQ
5PjjmwkMr/V9nYtu+nNzPwGNLriNIR1GP03StbmR5EMaIVS1Dyp/kDQGopBD+/dHC5njr9e2EOqx
tL9tTR505SERtJrDtA1HvOMiT20PnXmm2a20ixU7i2ft2tD0Ja8MocFY14oCQyLAOIbm8c00ttUK
6JTVW41u1lhrFjYRg/dgMwcTPULJfOI1I4J0Q4/D1sWR7o6j6eEdfIM63vdRNdE0s//5NfbB3mwj
Qc5e2AVGYC+19kLA3sLVe6tbm7JecPcPRmab2HOn67UBRoSgfq3VnsJytwjf/rFPfLAyC4tWN4g6
b3GorASE4copjUBkpNyIavu1nU88bIgeMAS80gSVAM3j/HrsKxtFg+x3ge5XiPq06lbPAD5bj5gr
MTap/xgm3rCyOnXB5T9Y1T56oghVhvQMVuGJLQTs7N0Gkf8m9Rgat6/li+kNz0R3+YqDLMTiD2Zn
eY7h1AXIxCt0iIdI3ztkaO6Npsoev97TNSszNzRKgwCJhYwDo3O3WZoeDbkGQF7cP0hUQAbQwgec
YwlGKx4xoFNi/zoEpuHUmBIFIN1v4p9fr2XZP/62NI/uMolMu+ViKiXoP9QNBpensZLGjXWPZf4Q
5OhhOE+jsvKllmLVRCz+nxXOSb0sqwMrOEY9Ee87P92lF+h8guhnCCZ89doc+NK75oO1mT+aRsW7
tM3lpT3YtxOc20gC7Uk9WAiM3LN7V1kZgPov64OyJ6QmoGM6v8+E01UxxriQiNyDCf6g70jQHEwo
3WZ+tFl7oq5amyUhKZQRoBfJUV7YObfprjqD46rL3Imxst4W3brB6STN7k9s6N/LmyUlpi6k2ikp
Wl6o/CdPE5i28FQIVoANGqRl9XZcA0IvxuW/LX6akcsENQtMflxUo3armm2M+iHt1tRblg4eVGkm
+AaY35AgfwxccdX1WdphI4fqXPTnnAMRWEGnY60zubQaUNDjtaSZ6G3OQX945qWy7uEeTb2v0fdE
KVl0a2I+S7PcFpizzYnGTgX9yyz4G3oi8trALWOcnWof3k/8NtO4Gk+8eGuflb19XwbFaaLbSO7F
cVUCeeGt8cH+7NixfLC5EcJ+veF781U9tecoMHrXepI3zoXdKBDYzf8Q3zGpuoZiWDwS12uf3QVE
zXK7sKcb9iw3fx5Aw89fJrpYslojWroSro3NroQEVApD5yBpoOpZ1qdUrFw5S5nW9d+fJSW0RzEv
cxAtRVsEohcnUHB8M6anALgvdPov4FL4bjYoynEGqDkXmRBGrbTWiEsh4sylCYp47R5HYyVfXTxr
kw4PeNc1cL7NFsVQ9aFE4Kw54DgMaHqMQPG+egiWXhYgP8eLYmr9gs1xdqQjrklDLa0Rh0BC4r27
QxY+RGCyU3z9ubwfd2sVrcWzfWVwFowNcK5HVQWD8Wi78dD6Ohk9Ev7x9c29YAXykFOlCro3QBvO
luW0KR8HGqnv3LIAecUJgpAs7++/trK0ex/MzBZjGxq3MyVW36ebJcLAS+bFnn4vUWz9f7FHTSFh
drF8sDe7WCJ1JKU5LetPRr4sYLdOYLjilAfjeoBauMaurGEzP4b7mhuFOfRMfa9Qc9X9ZFOa5/hs
+V2gg9ysLk6rFdavPxs41z9apJno6FBhfe2hDTLHm+jyu6O2Z9ztgvyG7vgl8rW1m2DN6iwQY6It
lqjJqe8NfY+aFzIAgQDsxNe+smZkFnG1DGjynqfqe5K98ehGtd5YvZZWrX2wWaCFJDxTxJ8fbBIL
Elvkquh9CRSnm234QFaGj5cSx6lWhvFWqO5MSqkfP1fcVHnJJdy/2SgHUET+JqSz9pbfbqBN9qDs
jId/tokUE6EwBm1aFBuNT/OAwhSg6rdG8z0Llc1gAbaYNqeErTQbPj3QpmFu1QLpAEofJpRwZ99K
qjLpkXdYOGZ9QEBCmUZwxcojQRkMv/p96jfPsV+uYb3n9+Tc7OzzxVKDiJUJsyXdZ0y4ebsGxf8U
sGACXEAUlU1gC3GxzL6YjZHnZIhq8924aIduz6EqpDxORJcT3V1/XKuBLNvToPmDAvTEeDDbSVMT
sk1K2GteB9/cmOB3Lr93nvYq9pkf+87Pr/3jU16D9YGCZFIyogrEKOf125p1Pae1qr8bW+cV1bj9
jxbPNCjRgzFtrTW6tDi8X1CcnmRy6CdMe5+MTkEiRX/vNnYLyhz7e/zMXtoejBjTgVO6TfZtZX0L
LnJtcv4gNWrI842F1N+d3egZBy3Ib7vvEPTd2NA/1ty6cteGsedx6/eOOiiROPqkdTbPdojaVCX0
7/T3fuS9O2iVP9LomJT819dLW7KDk42ZbxUD8yj4f4wlqiqzUbJaf0+d1zK0/Gy4y7XE/9qItrR/
FHJqkxoe3H+e8ztCtUhcjxr8A5C9Q8Pc9pIex9jrzwx0ug2I/PSDPOQ3UKM4KxvFzw9q4Tm9y56/
/iWLzoMGrYqGE8hGrHnjpIsLxlLaaYgxCRS+jEDu0KOdOpj0tfDjTfz93xi0kUlO3Q3E6tkGo0pZ
1SQrtXcRWLVrBCAqxWhu6zcvOhQHcm/tSTpPYOE44MmYaOIm/WxcEB8/KKi52qiho3y3q2+U3evd
c2/u2nENKL+0kbDjGOg/4eCj2vrRThPacanhdfHe/LDdcAuuWV+HPKaLyT68tI3EWw9q6G7hj14n
YtPgJwTmQAKmoGeIyfSPRiWSV6Vmpo6p96z+QaTJs8DAsKbp0iI1NorGnWZn2aw5M2I492oGoGrO
OXmNBa0CpRWYIUpqRwc8sS/AyksA8nQZGQoMWTSZCuXCvv6eROBeFGXZ+eQUZmJ8zpWG3MQYnvEk
bYfbsIn658TQonfbqEEqpcVJCWDsSEjhQuFP5n5S2WnqGmaXVZu+DhUcYKKY+NamkTWugJVvMgdk
1rNAzmF6puRy8Cs963y964jPSaZhkBvVPOpHtq3eapllPjlcdbYNtx3VTUurlT5U8rR3c8iatwb0
CGfJTfMAzhJlU2W1XgX50CBaFSqImYZI5fpWRBlYELtSRKCVVHtl28UZnrrV4LwaTWEfaoImM3o5
VQqwMP4TKHGbHWONJXiim5HzmEei+c7NmNluAW2brRNxDFNqhIldo4nxjaUhWMypyd5q2bJvOoC2
uABESm9zp8IYuhVm6Us6ODVIXPI2Ocd5n91HTtq2QElG4l1V64h6ZWl2XiYSvXcnzt3UbTOoowK5
zGzmGS2KnBjK1obaDQmlHoY6yqAsNIgxKKHJ3LrvBPKENNQyr4g7CvyxbJzM1exwhHaR3qpuk9mp
J5KYuaTWkrNeDc+Oxi1ICkMVNytJ9SxK3m/VKkMOktmPpROlG7CoK9hdGd0Cw+K82WUVAhVZlLJF
+ZgjMe+YTO+kDIsdIEHVSe817Qf2Yqy3XaXxdE/V7hyPGJWrmeIPQEX5ZQr+mkITTX1OQy7YLiJd
qmwI73n1h+Tp2O404dQpXCvpbm1t7IIiq/L7JBnYvi5A0y3NAg4NsLgfUiWEMCvJMHVi5FYwNKFz
GEdhPo5cSV7LlPRvCgdXpKYawL0OkF8NTBC33FuQ+vpe2CR5Gxq8M3JwWpqY/rG4P7S6/QfKyjnq
r3wEN2kdbZQsa58VLY+w0XXV4WyNnTvGHFg/NQ6PoJfRKi+pFfPRUNuw3lpDOT53oq0BsyVded8X
Y7zr+Bhvk6Jv9xWAhdCfMFP9lvS2fCusUT3o0Pg9WE6kYH9Hm6Z+jWC3sRo1JF5qZvl9Dfj5nVOm
kG63pCT7Bt2Ep4HX1qateHoMM616MUutCXpiA98MwJG25SpRiwCcj4Xi5cTIMx9Y56hxNYwx3jq9
Kk9oQVunwbRyqBZriQdZ69HThF34xSjDO5SG8xsFfrfVzVo7DJkW+4nV8cElkQmCvrjjRw73LtzU
sRL8MRDNGSYBH0o9VtO8Uel4RcbKvWroNdDXXS1vSVlCFD6zgW23SKg/lLawD5nSOX6ss/EulXob
hJXCvjelRX41TG92mVqBjTBi0UkviHHsuEVvDBp3+H1cZm5p58ZNq1aFgbihVJtcd4rXqna0eOcM
ujhrvKk8cCHnPzkleDWHTn3U+lK7HfI4RHSru+ERj12AfhRsbw0lMfwvvhILcAYMFb9P9aK95dLi
KNaZ3RkYdg2NgDIiO53lANkntPsWjQh63KmKO6MzRLhPOkJxjqyU/5JiIPeJHaHwVkgbdy3mBU+O
0iLtTnO6gVp5nAXoF+eZqzBKTtVQdoDssa4C+33PwpsIg92d1/Kuk26Lx9Ezy+MWBIlGb23sSEXx
HJLpHtrSKUCGduLpWdMHiaZmGF9Jyi2uTPlSG6QpcHK6+p47pXGXKzmrPCHL0NNJaKMSWEOGqyZF
j6Cnx0FF1d6zUAfdWJk1/MCxq80D1JHYXnHeAV9MH8diIKU7cMvwIMeuBWaSiwfmdAWOJiOuVgCr
pSAd2Xap2h8hXIoCseyNMmgAXj+mVpu9JFo4BH08YPBOycJ9Wla6F9NOCaJmbDdl7EDwNETIryvM
ycSs/EFbOXoJcD2s73y7Lf2+BhdOomk8KNU69bnsRCDLynR5mjMXflIEEVe4j8Cdp4GEzKjcQU6k
B3kGTfS7MQWpkmChfi5r+toPVH+Qdc6zLejM6vHdSgDs3JgJAw1ErKkh3zCtj51dWMjml4Hu5yN2
sd2A+wDDWbmpvIwdtDXcaHDAx84jeqdRQWO3hZZ96FrCDNmr3SR9uunMsCm9Dr13X+SFcSSh7B9q
kxg3+YCwNkRx50FjuAo0p7W2aqs1XhOJH0pcJeeOFs7zUOitq3cYgQuhMfNMB95s1Vo1fIqr9FTo
mAc1Ch0EB5E+3Ja4DDedYdeu4E4dmEMl7yMEGjcGw2AQGy14JeyeuKja0Y0CqIlrhrhWPUxfjS5p
Y3pvtLZyUGLHOjZIvgIdjfxgqBrlR2ESxdWtFDUbzCO4g92AfyE3Mp/mUeJZSq6DzCCRAS514YKL
1PBUfQCpYRf1m16Y+cYGj4YXVoayRcZfuF2E/4WAYGEj01we0zEnbozd2vYyh9rkkEUeF45zpAmC
b0nbzqWAQPsqpG5eILjJcI/37V3RUxqQilmeQfrR7UnEz+Df6G5BHoC+VmtC5jFNwXAtVBMqJ1DL
6YVgATNBXxF2/WthWplXC67+NEjGd3VoRp4yjKHfVl0WdKQxdrno9W1YswHR1Sq+RXlsuCmEM4/C
iCwPZRGImrBC+6bIMXSJQjU3tKtfViacsw3+Bb/JWX+vW0X7REdTP42ywEBWOAzPfUjZOeq7HNeK
bd/H1VjfVa1VbOyOsY3VKvca7VKPQuPTzfv+kYepdiu68iWLq8IHdjp5TAva780Qd0hfc/LIR+VJ
IL49q2PUHSqbsi2Q+pmzM0dp/xLWkB+pEZmPSaMAHpMQFX/PtFCZUkQcyH5sbnJmAnGUyCLIeInv
o9Qh3mVE2SGq5bs2IvHZCccyyFIB2H9BUbLrwYtr6MprZDdPA2FZIOzShk/a5B7Fhte41sdg1DJy
B/QZP+LaZoFVgbIJtIGqxyNZ7tIyas+YXrM8QrLGz7I830GcHcrsle34zO6UBqKtvD1YSEp8O9cR
+QqOoTqWMLaPqfoWMvpuKMnPWpR0E3Z2eAg55Ph0GjenVvTZe1QgzyKW8xO0Iz+dnpVeMTIe0NB+
DLmaH4mNWQqI6/E73A7Ii60uuzFjKYKB9clhwP0eCAw4BcwJrTelSPUNs7nl60ruBH1TvVajou9D
Tgc/zTNM4Ck19DCLOhncuOy/F4qFvNOMd8wZHox8YkxRsEeFCG+5w/eF0eKSG/wQN3hcsaDTIFY7
mo9aYwaSlWg3kC0K6uhXmdqzlUQ+SfQnPct9ox93RhSfhm48KmFxizHg1O1KTGfw3AEhLJiKFdYd
uti46WLnPrTMVyhiZRMZyk1Efg2puY9B523YylYp2sAqC4wIhIjeYqxMX02GI1wtqFI90POkRk4c
P3SkH1yayj9ijXjo6ekgzIHUcqHt4r7a2Grrg65xl5XFZqiLHXHaxstitrPNeg9B3sxnY7a17Pz/
OLqO5dpxJfZFqpKovFU8OTj7blT22BYVSAWSosSvfzhvd6fK5bGPSXY3gAb+8Hw4GZron7HROSOt
SfGS7bBH3yW+L+9mskWKOpYPIXgDaztGU126Fv3P6udvz2oKByYxmxM+0VE/cyaRU8zUZd66z3ag
z7yvwqSbIGb1V1wgNuWVglZ5HvYeDEv8LrgPC1xjIM60EcIkU49NUPN7eGws+skJrIpV+8vn7YkF
vHj8tGSBC0s0uTsx1oUf1/+Rjf036uaf6Zpff9ZuGi+I/Or80pMm9yrrJZwWmawG/RNWOkt3wu/V
bP6LI8cvK/QuYA0Pm+73fFMnq5cQhcjVSypR3TtIU0CeIJpz7A5MfNUB2RM1l+OAZY2KZlTMdzaq
fA6rMgzhvjvBfKP18yWqdxK+7BBJFKSnOdNrMTLEq1VjEQSiqNHuwVBpZ/Pw4ErvQ9Pm1ovOLXXb
lm5DCr8LD72FT8NXHU21GAuvQUiVCzsc1N6MQf5m1XpIPWId52i7jL73OrD1zaowCq4VynWnoLKv
1LMXBrtI6UM820syjlamKs+UtMcP01Uw0faH+6jQXnjiENs0H1R9WAZ7bwtoBx1mH5TCWpmlM6j2
kxajSRjUeFC2CIvM437mQ7La9IhX6AhPzSbTgrGfTTNzd72q2ve0dm5y2HB1m06kj/rA6CQTT63n
fmVlJBH9S+X0J+1OFlptuY/OwOrowcifrvVPTHZbCbufjAgsyoTMTZVV3X2XK2QbtjoRC5YXG2Q5
clw2osZ/k7HLaen/27jzBgO5R7O3qDxmcZMQs3yKwXkmnX+0VHhQPRAhGuSYIvy8x9yVtpO1JSqc
PuzI2QWeyesBiXEwLNLBgGEtXPPaqB22I8aE9uYYOOjAQ1nlQRWdyIaxHnbfB5hP7FgcFn3otLm9
8D3ZYhRI1Op1njHGirpcxZo2Nu7PBgRDoKVgc50unYeD1756A7l4kmSetTz1zElh3/fhTc5TNfJz
0LNrO+LxEY3ax2h9xdTvYQBztGuWVv1Q1rGdWdZoUjiYp4LrdwmB6TzSXCuoS5AKufr6MGMg6TTP
uLPSBN5UV+N4cFOXXeKG3dcS1CdlNf9RBoFIPAWpdvoXFno3e5ivbttkuLaIc49ubiymAvYELCOm
ydaIxQk8b3IZiQOx9L5musYUglWSIG6OW7tem3U49k24gxYwN6GX+HIoY9hkMUN2BlXUNu6/fnSz
eUVyJX4+F02YvTUnx9WnMJC7pZWZ1cc3a1rTWPRnbwieVeifFtFkzLH+hDJ7004paxl+FeI8OyMQ
mcH3S5ubP8fI9yXYCqHH3B8tmjp+9YlB7TDaVrYJ7+4z5xzhjyAo2anHKxLwcqjIsYGzE2CKF6xc
PKP3hplTHKSb3T8BbDghBeXQKrLrK6xvq4jnONEljcw1Xjf8MN45qhFb0rTFMNvbnZv+dfC2zyGy
3s3g/Fi1wp9szUIcz2ipSmd0E2yfY3YhH5U/J4DEMt9FjQgoSxrPBqg0HdWKU1eNpxBi+dCJ70zr
1/7xMUbRvy2UmBERWOmGQ4xXP/7uSXtwUQlkOH15kcAEQk9d4DfZzAFHOu3TGvF/YuCZFHZOojaP
ArHDyUlFbL2t6ApEZdLWtc+MfcnaA2M8Rls+W92c1ngC96u/CsjYXDoWoR9p8BliSTtEtJUwkvvH
pxivpDtPh63ibmJFuvo0dl3fG8GX0raNPi8OhmdioQoG2Gu9UkD/F8ltlsGBj+B7jkgGt7jjAJRx
q+ZsIgo8F+3y3kMMTWpc7y2upr5wYuvPeHxI1eOuc7hIQQ/03sPKSzXWWwgtRKpqXDVjtp9wnkoy
tXtaedc+ir7wx8x4KM/EnZ62uH9dJQzganXd5PhJ2mVLlyh87gWSk+UI1LGnT4SYQzM80BI/RKFc
drU9Zw1SA5Tt0FTNiCftUT6IugUd4gpcX0KerKbC03pHCUof0XBOI5fNq9t87HzEMrd1wVFH3bpt
Ugfb9MU4z9AvufZvY3snZ5i+Wi12VPuFM8j7gA2nZF6st6pyLsDI8sUz+wXvvahRJprhZvvzc9Q0
N86jDzY8LgjGeOKcVmYOzrg+CU/mi2mzqV4LSBWvSgY/feePSVShpW4IgKT63WbI+5h9tGBYvcXQ
Eov56Kz8eYAa9BEZvwt79sGZd+krXLJhSO0Y19aoox7Yvu1wld0+n1lX4mEtOyCRKfHbUg5rqeu2
WD3vPJIVoJ6u7mFPEOjVpnEFgY7RKAR4XHwEGKFFHWe9t+qPZQTaaJnDIJabK6az5TX7OYj/c0R9
wDkZUndsitWNjlKrI62br5Gva9bPH9FGTgsmZKceDwHMCBa15rEz31cpT66oLpyPr1MQfAFP+/Zm
PCrBcA30jEWnavpCHliuXIy1zuY9mzV+D+nybJvmnYQ0d3u23wL3NjhTiY7xozfWjyPYSa7tVQTk
5rTdqZntRLfOGc/eF9v42Vr8IgqjXJq6TuZq+LJd79kWPkK+BCudJXpqHBif2/DBc+vT4HRfSm/7
jZMd1+0/KFzTsB+uuoW9HJrxdFj6gnBkIFJ61X044elsAfG192XbcMZY4dfzS9NyvA/zRUVVOczs
Fy/SjkXrl9eHpT02ex2GCXH97xAbtk5coWsK09Zb83VYjzKcDUw9on0Y1+cY60DBWuWyQ3shQZ5E
SNi2fawLAlKodG77VhL0GvNYV8geA3/kyZL3am+WNg/qwElqBbNCF7HnBIMSxs7ANWU0tTukd0Ns
7O7oILNJTWXjkd3W9x6AB+UnK/p0rnjhEAsb/cgESTQJjvU8XMQ2fmhZHWMuamDP9ac1xTcaydMQ
TQBdRXQN21UkNFAtmgddtHZ/iWV7DeDt2ZJApG7t/8dZdJ9j2qYbG+F4U9UIaY7nTwCnv35lYSdE
tHFKY9DsK7U0XOmsuvBCSHmlXA/SM2fgzHIHM54P5jHkYE0g6WqvQ0pVbMeJu20/Cn8wAOHzgmFy
fm86JnIW8SsNcNPbPt4Dn7thseiFCfZDpQgSKJmfI4ymZdCT2wiBUDgCzVzdb99bL7aHb+vXAAqc
eMNvCcBIRcFtBsOWII92QteqcDrn7hue2TwVk5Gpa7qvuMOYTEdnSScixaULYvrHxma78lCQp6Y2
MDphp4mTL8DQwL7W1I7gLiWr7jtiFCnWEf+vcesM/SlKLFevDq2vi8Zu3gLLRneK28PQjcNzuDSl
G/T5hmMRTnDRRJqD/bG0ooDEIA+7yMm7WsmnqA90Gq4GlKarEQrVmodvpYnOk2jwv51dWs5O3GRi
bX6neChdAICJBjOQVD7Qp+oBoht4XOabFwHXHwCnwNhzzI0Y+d6zkY0rdCWydR7/OQC5y9U2nzwM
y3CYkaxsUCWM7mUebe1XBFR/tvRHz4SVuKLHMvZQf9WteoYlgAOUZrgMdn9qkFU5o2numAQP1Oqb
6dwjmNVbrabLaEdvwsJL1tPtTmq1i4b5G0kkxbL0dzKsO9v0qKhUw5Q0Eqd2Hv5rNkCfGKL4zqn7
XddsUAVwALn2c6e867SZMiTydYOQr2xjoYuo386gK07u2veoiD1QnCGF9Sm6vLFco/HHkHBPQf51
MiqixtupBpoG8iAcDCzX4jem+ZqANf2Sof9f4CPyIVi+YzKtDw/SLrU5XKZqbf8CSrjNLb/DyflE
AWHkbjwuGISiX+G1WzqomF07a7kPXgDANMZFheeBxoiBzm2J4RYhvV/bkMLbxK7ia9nFEvOXZFfP
4B9N6PcpBCAPVF0fTUU73Org7gXj3TwaCl9DvOvVsBNsfIh3nabspn/RhljchWWz1JcKx7qt/6KV
5cHSJu08ZwiuvrYUCeFWXA4bYFbAW62LI9BPhd116Sb50bfbFJkQyeJ2SRWF+ewAyGfk6giSb7R5
ZoBU2Rpluo2wZRmOH1aMp9FuFQos+bRIlDrOlLtoeDtupa6sM14H2eTzj7gL/lbRp61Se5uzy+Q4
WTT7aSh7iHW3XEW6dGHGuqinAf77oqsvobdlmx+nGDrTFfo17sJi2P1DncttDx7DbHikvnq5bfv5
FtcH5MN+msg6ivFpfNDZowcW1M7IwvZa4/dc46tkpNTLmLpA9fSElTY6lFhFAQ9EknhunqwKuS0x
Rv9eJq0Oyjjwc0wahbvRTGuW1hVwSC5hYxjauw44jUO3a7+Er5OjXqTQIBdV/+NKFMcO3rBJFXcf
aE6fRhlVaS3EJ762zyddI7VcOdcwDBD4Pa8BrHPZCyZP+M16nVWsYvN2dO5YMjRyr+zun0/MT1cD
ExS1yuFsgkPobgVO2XFuxXnsCOpMi+D1zfs2oTraLixWbctfE+Qm5Fi0nJMeK26IsbwvKNh0aO5b
ze+ga/9tCFRuJ4y3S/hD6+pSrfaOYzjvGv/sKu/YOB3wVsnfBhEuCd5pjC0mvnczu00eeWkc9U4k
mZKl2QyIqDV1VzdTNCrhUwkRJWJ5HRFeJjC867qiKQaQFsXgGN1iWGNUr/FgMDv3XVeqgRQVh84t
jPq7id1yjNpioVZRh0HeMjsFw36IO8ydnYXx3CpGr/v/Sdh6TE2DxI/e5zVzk2Ft9ug+sUvVDkW3
/QxmeeuxxoV4MTVWGcwKcgVugsZ+KpyxRJTV84hdBsNDbA7XQEHvjQ9LHsEK0yAPaVryUQ5ppI5E
fI3y27LbbLaAzoAFLXwDz1v5UKc6GVSxqadpVrk8ncfl0vtbLqfpiG1+IPU3OPYnC2fwB4aMFc5x
ttzOZJgPmgyHntjZ0ljAQBuQbgR45XSoN++X6n9gXM/QeSYEUHaspj/GYLRgwALJOQcplkJDnS6G
pfHsnQAOjyJ80Xb/TKc5s1yRiq09e7XZuxjDwJyURsyZrSMgFi4a9//q7nNs6c4X4ZHQfudMMh2n
Ou9DxBQpO6ntF9lbO89gkAYV2I5fFftj65zGPXAsaU4W3UrkGTRgfZowPHDsEnTaTx94Pa/DovWm
orIDnXQOLnNv8obEsNeX520aCjogcWUGfTl0ScSatNITNC8Ue05t4VXjOxEjQEerHDWsOKg6O1Zb
duaNj889QI2KOmjgnEKGyHnqIrhQN5mjf3ndZ1HXP2nufqLL3bJlbc4z3LA7RP96Hvzqaw3P3HaH
YB9gDmvuk18BsqFSNcbuCTYBr1VoHUQX7Hvy1TrV08DVpebOIYIwnevtxHXwvG3WUY+grinsVTfz
Ccbhha+Qxk3wqY7uLHrGWJc3mEJIXyG0RBQrFvsqV5wAaL49APCqijGv/nghWIrGhijhlXvo5+tb
iJmno/bTHI6oUDpbDFYmehxdnDDZR+cIouFY6X3Toqq5MjViSsi47fXSXZSE7XQIiUUkS3+uSqiW
sgn9WR8Dwg1YLhvnwoS3Yc57nEVrRkHyPnkDqqmFvEBFT8OkdtMsdqZl+9F3c2DbcbqhDRkqJ52R
XBIz4OTb2bCz7dYJb4DkqWwh6z1eeFZbURGPTi5sfL7bN43jWx1B1R+x8yjBVo5pE6JbXnlSdzph
sLsyI9CK2Npvm8njBdFq4jOM3JsHdQRBz9+tpwpm+Uv0i67/ILh8tgHpy2Urg2Eq4bIDroVvCRcz
HiAnG7C4wO3oJWrVyWuh06KsWNsuU9GamA2o4ipSHw3Tg6NQkB+Em5ur7idmACPqYunuEl881SiY
6HN9tR5MGxdQlKaLP+YVHoXKe3F4cw9m/LTVkPQNzpLlJ5TwAl7XezVhe8fusmi4WLTdmQ0NWgvr
9MUp8SPmhnUpW/6BNN5PJPiZKj+jCv3VJMoKpn3aR/lTl17/Cau+blGcutWC1x5zyYbXfNn14BAG
x34Nqp2MfnrbJBbZabrkjX8LbICo6tfpq4O9fdh9eGzQvNrP3Hm1zH+b3eIj/hDBfNLqHI6A/NXL
SM7T9Ew1sEEbNCja2XW6eYKljr2ru+/ZRmznwyHMwh2TKTffHkYieu2gsyBxlXIYs4fAtwVkMjKs
8wGhqRj83KZEAigYijUVYvuYusKZ4hIg1oY/gM/2sG9NaDtBbXEDNZNXXpTW9RW51cnYIczL+lj7
96qzEr41lznwd56z/Lp9YTejSGKk/9lxlZgIgcghSX0M0s5mEHXhp5BjJCP7Q+Ow8EOzyj21+2SA
CEM58Wu0xCiOYdp0NkQZ76NEerNk2eJA3e9F+eiDWKTvZIkTm+usCWeYwQOGA0M2YG5y7aHkYN9s
D2AHaS6bFSVLQHBC9T5k+jZiIHqoY+bu6//NawWUGXUBa0Q5umPQBU42d+g/l1fUjpSz8a7ASTld
k6xyhmzGyU3n36b4jgyqg0bB6pAaGX7329tCqwy8czoacY+dve6sLwMjaxdAufM9gh4U3muzvowO
zzAq9xipPGWnkG0kQU13lfqw119jzHkZgl2sv3qAYwy9jB24Cd1a7GzgDNvwTZ2fHokhk3usxhBg
yJSSADx0ACc84L7rtot8WEu7HzPc/Uzo5IFs9txd9qGHu96KMnYwO33NaD5rxBgwG1HjzS+0RUeI
bFBvgyzg6BBioMS1ezbgRBNrvax24VQzUOoYoKTzR5Bf0I5RJrdV5y5GAZjqj/fF2dmVOFpLlDnz
jTVBbvDAN/zDZj5UO8FH2Gw7PmGodL5lvzfszxnRUdrhj1j4DtPoJ5IVc2dQe9iIJAvKKfvXLfvW
RV4rRD21lofBcspufYebWh6jbJGZp2PkpcQC9FtX6dL2CVXIVt54pnAImhWIN5syDB9J1TkJmvJs
mGnKUbVHO/PMnHrDjkQyd7Y44/gAImuFtGMpmgfF6+wjCWV49DTib8BNV9SNTMCkpNoas5li/am5
Paj1jl609z6guEd4pln1Oq0Xb3xb6SVQn7314k0/FB4owsEo4ifD+CkrGL+NMpkhxO0ftdCbUQtk
ai/LAbzBJR7eoT3NcWZT7PUk4zrkE1qK2getMXyy1U+UGfPGeYcZqz/eh7lOCF48S90qw5PFuVQd
fWlVC2CjQfwCcDwxgS7hOLuIUl1mRKeYYt7iHdwOUJScfHVoZrZTFS2Y1CFuC/DUsv3KPhYK11AS
IcOgS8zMMun8TWQuENObMHmCvC1t0KM76zeWBNg8p6baU2YV8+P7NrBB8e+DY9JuqoupAWIBNRtj
w4gRbkZ0l3VBn3WFX9kO/MPTWtOT6d2s7qsLsIayAxcWublZ/LQmMS5snHWzd5fRmHku5NmOVW4j
8YAbfLJQp6g9+OeQk811EhXJAqhmGejuq2bLH0K+H8x+XuGeBMj9Va9R1J6g4bp4zY+wtmyt5p1D
zS14qLM8jIFzAOGHySKM2kRHeH/ZucHgH3YwCYQ5icSg07bsHI1AMhnENdo9L/yTNfZNIsFBY+hB
3MV9E+8RjAVr88CWIpSl6hhs6MZ4mOgY2AkvRjCy7nwE5YtnABKHCeAScWEmpVLU3WuLzAlG5c3h
9pHIz1axvGtvZkYAg4/7zpqbu7l7W320fZQBKyis2BwgK0fgq/mq8VUjvyiuMvboDGNoCdHow1fm
C0to6eKNhURo4Arulqs/FkO/hPSUxG+fQu8rIPde4JDFFw8kxEoGsBGYQuk3R5KJdV1sVladOJLm
wx5ew6q7UBleogV9F3cSIsXO29Bz6c8WNX+TYBnBazmuzISwMmzZZiPkpHRqinqhyGTB0+892eJl
jAGc9lvRxOjDxXp/QBg9lAqDBZQOqRnEeekFbPnNgOYhvprtDDlnvmDE7rvw1NbvC7O/WoD+Ezg8
SHQyj7a5Q8H0tz8e5Hcg7dGsnRlHxSN1yVWEa693OnrTBtK+7dS25OR7352arlt4AwGZVo8maf10
BM7c1u5IN72YoYIbpoVwRwyjK0GnXMFBv0+2GsJ6L0rC5qrtf654HnUFCZafgeQ9+vQLIVnXRtc5
DeQ+sn8f1BZFxMxikBQdvQyrg9ZNghre8gocVj/1GbPxxkMhhUjmImxIMpk3MVZ7hkII5dZuRQfA
2jHvW/gbjNHdqUUaQkkyLKYY6x9LdDhsC9o2vEsN1clC+0M7H7i6y4dUCq7O8MovO4Uhof5cEYOs
F/w0UyojmTXRW+j+ARTJJqZSqQz4e9hUDZBK4XnuXci+2bFvXwRUXJAjJTr8dGZMBtYMwoTsiAqK
kW9Zv1JYO+G2UD+fmhqkQ5t6dC2W6d9C12REVGfVeiggFQYLUnAe4PvmkKgkWLsu5BYcOLoIKGav
K4VDOLIgiEhIgFaGpYF+6iuILf96hIEZC5y+VwMFfY3Dg5l0BrIRV28uH+z40p9gOJ1GAxx9wyod
q8LpPgQsaukC20Dt7rs1BOhqZXXgYuEZ1oLiIbr98Hi+8vbF0+OtBpFMmvXWNc6e699wNPs+Xs/M
WZ5B8mPX4VNMQBi8ZOmnRFHrZptndEUJtaPDJlfwd3lfcXySOKyRLoIGxs/NmlI9JKP7Ua9TAkEH
BvzoEE4ikfDa7slhNuE7JSKbZgjWOHodcPio8Jk/zmjNdnCH9fGXqbsgGyxVoFE+xy4/dcunz3/D
tcKk/B/1+K7vboT+t9R3vBrJFH+THsuzbnjUqO+zZadgsp6lBmcCtRFG0ITQz7pp9j4SMHUQ7kYq
0srxig3/WbObafwca2iF6JHB3AIrr7r3Do1MvCBeErMHPmgF9kMStPGj/hfW9TmQ/oHoe1Wtrx3o
p5YcLc/eT15cALDNJXp4z3qZrA+t5mSlN9F8eQaat265PridEKi/sAFDIclpkEtuD1U6Y0Bw1rOs
PiP/tW0RdgMSy7KyVpCdhKovsv4G1mawRccscZu677ipdhpoKZbd8xo0T9TFlyHYD9Wa1C0MaOUG
cPdm9JWp7eyHI4YfN90gQzAcAkMAOlh4SiaI+AJ+1vGT23WZaQDwYWYVqJAUK9gWz/A8SPi7wpgJ
Xr2owKDLKyQqDTYUdSh/s4jzaca55EuyuqiQ1ldI+qzFwFoppxDy3OK1arf2ACFAGtaYSIMp69WW
MoPWvBUni9zZCgGtQy+u/8Ik1N3DAIitSUe27DbdlLZB1yQ5anh0WZuwmEDetmEpNNB097ma3WTq
3/FLgoPwzpYa8BZj6IsxIs4kB9+aVahRE/LkUyD0OG44foqzUgxuTlx8SmQADo7IWehNt3ZEzaK3
rXGqTFiPoKD1Qt31KRbtDvrSfUidNekwd81R8w7g/zBxT+GEQLFeka20Gv/T9zhkCIM5UxgNWJ21
a6EuMlRmyp0KJXaW+HWRx5RCpQ17k578kWl7seP2Y7KX1NtoQSArTgfqByn0g4CSjOtglkMlmwPx
243VSYD8D1h1JJ08ujK+ekgO7WATBG17vrp6t4aY/iFJeKs7ep2GOcfSHnQMjQFU734+NHwJqV1Y
FYzVT8TJP8zoVwN5UNaD2uiIDfE2j7xy04/hwnFEAbyKPBroHjhxT0uN6usATW20zpVVHwx/1A/W
OTCk6T63IaBIAVMoUrb8J+Tm7c0sebJyd1eBV02D2kFRHPbC0RcJigAK+De6oC1u6yFzMSZ5DzgS
FPxDIc/vQ0+WxB1RAG3a4izF0LxFo18qepr9bzv8dR+LOzJE3AKmBnvNoIzJu+0r4k8Ub9moLJi+
nUj/GblvMd1Sjg9nmUHzXwKIRnxoFroeqzgILJvNE1DspBqgqnJ3g8bWgO1/Otgul62drnwsfTlm
AkruUUJDr06Ig0tF/R/iQpNR1TuLd7ibH3N9BKuNTw4fQQNG0xrWgkVtagwsTDSgQCzTpFys5drr
l4m0eRVdlDtmYxQc6YRP2n6cIB74fiKwNDKs5zH02iRysXE5YS23BxgwY+Kk/Wmk5hCq3yG4xMjE
5ZCBYyEN7Z9N8oGsSYBruMb/zVEh5dOG4hnRywAvqcigr6GgHmLsj8RZ1b6v2xumSg+E4uYCwAON
U1+8GbtJaoXiuUrUcqqMSnoGiUt3m7sQKvsnNO3+3OQr4raU9+zRm7QvFR5kjuUMhlGdwRu46t8c
kGaku4zuVYFS0Wo4UP0f0FS4YtNiRZ2qvKdqO+rwVcDZVyrc/IkhmavPRAtXMUg0EAwPQFm1/Za4
VbGCdqxRUnw8h34clr5fn6j3z0dn1sUgsoY9DRvghwCeILRz3sJZF2AnP8egJBDgd2BCkSKZOnUA
aTJu8nD2h0PV8tvS0ruHdoNbNuQT1waos6DysDi4HjjhbRMnEuzDuqI9Akzg4wHhCgH2U+lAAYPd
j6xVZ/RIaQBev8degdtjC3hD4Nl0t5SNBLgmH6oFqUQyR8LZQYyvNR769WuNACmj7bZtFwcJUK7w
oYCHmJmXqBB6UQUHNi7RuEYNXG96sGNxC+lhk9a+/V17wbWq0PP4dOc9iAx7ucyQ19ceLReCcx3U
FWS64MNKH5cbYqIBQBuAklCGx4VjwKy5ewl7a+/XzcH36G7W25AIi941dCUzgeRXOHBNBGQ5qOAy
jz4AI6hXhumps+s/adyzj18HfgoX3fYImpixrDhRBZ1kL88I/auBIgw7LEw9ISb2NCglM7dxb8aC
wZ92fodqPo1B/x2Y+RkimrYkEqKzsXWh2wJGSdQeKxxByviyYZGofW5cQLe6amxw7J6TQpv9H6Hi
1zP6U/ThXXr6NJkIxUiGWP/pehDk61NHvb/WTL+ds77FVo+eEzTu1typGzg7fPVf5C/gOR3ofZ4r
8gy2Lo87eW7wYHkuqMWNHwiPvxZYvAzjq6oOyv6YIDiKK7T0UNCaSKSBAzcFaPpErXEcWOmJFVj2
UzDLlCy7GOs0FHRY56dV9zZpAOtwQnvo0FfgExALBREHYxXhEbuY/q6Z/ecNdmHsCUK20g5eN/Yd
NCQz5AUsPlYBgLJCkVWt+JNXaCDsZzj5Ju3/KDqP7UiRIIp+EedgErctoLyT12jDkbrVQOJN4r5+
bu1mMd0tVUFmRLz7XjC/ZGDOv5JGGD02LTKxjRelsDbgs5t2Dp3lB8NZoJh42Ln96jR/F5THYkQZ
iqcT9HDQkSs2DVmgiWSztCBSlHY8v7o27aFHNxBpYWripIhlhHsMmOxvlc4H9hjfls6B8JKhP4OO
IcRa9jmLf9kgF6wjEYvE1tDM6BU/MfPiKjGDRne346OKsR2qJGNv+sV8L01cyoIdLcVHM8tt6TIG
Fejhz3P32unP9cyySol5x89vTsXuQtCRggNh0ucNI6KKf3dZ3qBT9eaP1c+vff5k5i9ju4+lfxwd
5y5KkpWyW94Xp5jTXOr/vKkJ3UZueVUO7PXaDdL4z1t0BJY6MtY+6FC942bYwryGQxJHS5Jt6SU2
vvOf078OSAwWcrVY/Wd8Jmg0BvuvmS7aDJ+q+rfO52CwyMgyzIeB4NA0Fagol7XM3qaxCHzxQ44v
lcccemiw+vQtUwu3jLUjyRh7IOaAooriZEHiys/D6O3gVI46a+NZGQJT3wcLRc1cPSXI/puYj8To
R74DZ5/i4kudJhj04tUpxqAoOxXo/QAXaNTXRvMPAsh/KJyALA0qfY+YCWtTWjKI3e9C53sZHIhq
fZsb6PICQ77sgyZhjr0qdLY4SizW11a/WmpvS+dPTbPcU7PMkwlVXdSh3X1KTGYd0+RZGw6JLu6+
mwAlNyGR60zhqM5G4gDz5DD14lr7Q1gU4z4vy0OR9ByAGPpaSFKBaMKwmElOusBSWbjZnS5qqoqK
3A0so/ooq+chn5+IFboavfpPT/sn3enua3Kde3ufpuPVWah1eVsVok+Taq8KTC0BboHpwhjoX0A+
ItmKq1WXF0qj7TTXVIyMp5MxQFoIbLg+e8iDLF5o/7vNsK7H0g97DlB9wO7u6GEu4vfHY2NSfSJ7
BcDykWOpHba2sFP9tkunkzYRcJuSt5Vxta5ZZOHGSh9yv8hCeyrPFXaGviu3yzDuR962jMt2YLxH
zs4ttinZLe/cyGKn53Wk4Xt6DIP61jsDe28VEtfshij1UTM5m9Z7T4sqZCfVcaUfM5d7Yw6bOv8o
TVa9Kvezi9fNQ1EoGha3sq9TbxRFegW7boR97f/0jfemuZTe+DcUaHJXVHurYEK+2szGKnDwfO+n
f9P5YxLJLpPGVvh9uJbZscnKQwoFsaxIrN7DAGNeFkiMNGbaLsvA699X5tZJAazcK6xIbcjOnWPW
/omLbItdCaA9CwqmvPkgz630L3rxX1dB52m8EWsVlF3NpHqKZjsJ6zbbJdOrrfg0tc+uaK/2WOzH
kj/IfjS7nk4PX5Tvffcsnnu4eLLceBqJkBh065jAoBsOaL1R7pq1+cpxfercYlz9DBnx5SLC9DRj
BYGLWQuPyUviKD/qk+U8De94bXb0AM8TrK7rt1s5xQzyipBNJ8FYWyA+oG5r8rK4J0H5qroFQ+u4
n0T63KlftVhYnt7gzOFJ24MytMh0qsCt9CCXbeQZ5j3R9eNg6Zsa0krGWbBCeal8PSQzgH+cHy0A
7qpkp0ScHQe4syRhDGO359mYn3FSvkk2uOYxH68Gtsiu353t/i3r5NPvL1LBOct9jM5OkM+WUiUw
m9+CZSUdxeZqf/NihYtibtOhVgl935jGL7e9NRHxrf7F+AZYyryxFhJqmH/5eh+ZxR9NVQ8tYJcR
JpD2BRLZH0feS2ekKyq3qR5jnEvOPgswU+NR7JtHtyLxxddRJdaxZ4gjk+NEvFk1pxHblne6eDSI
1nhOeeRXtmRLBc+bv/X225qLoMrNQGY6JypXiOEy6GxgsL1N5RZIgTQlqwez4BwaHMwWQ5cxs/f4
uoOW1cWg+mqgCC7TQ+9+2dYUGpjXysTbZMtLtxhPscboycaPTHyWQGXBNbx3Bka7VXyRTfJK5nJY
gayKlRQz5FiAob/+qKtIJeqcVdVBzuzg7WvtbLCfGHHe/s6d5iqbyudCYQVTjOxsa/F/xIWHblvu
cX3/ao265rZD1yr8W7bg0zBSbd+6qJeomC9awzDFpTOfNf/XEcwU9USDpU/fSSBINs3KVJRRnw94
IgDMu70/Dt/KV3iFavCS2mEPvJqcPbX6uZ8d+Ezl4yXWBnsvm+kPSflsUnBZSW6myglFZa20z23L
8CA7m3VxYrHtB78r/s9hvIskX8IYegKt1pvC1F6vZeHsi5G+nzVaNOcpxjNvtQ7w6mGOuzIiReMt
9/NzUSRQzepC+NFnjEd7zoqorjKQSjtKRYcLzw6ZkHmooqUkLwWuM+8y6qMyeXbXdZP1YAL0u2ny
7OhgYb4d6lqy04wqYvsPEFqODv6O7YZxx4T1+nPURLhkANGyPmr2rwMr7c3JbuycWzVhosqI8dCn
XeNj3yzVpgPL6CZv/3h75OruvVw/aEaMwY+cOvVrc6Ra2vTiUuG3WCEYOv0Xe85mTWsnYE01g8F1
jRwwmaB3wJw7B9JETIe4LC8ONRP2lp3OhacvXG29L64uoqRq5+1kenujG9BheT+90b3rMnvXcWKR
WrcvW/dirjhkxworZZ8Edt9+rB1RrWmThPmycnXLkjFHZ3+11XxPHfsn8eOtp8qrxbDa5H6FOyOg
qI731eg7HEmqIWQnf58h4Xt//o+x427K7JfZKc4zhJi1MM+abApJbx35yqwVXxxO+o3oOBf9xcGo
qBgIzUVtgSRb+S6epm1to4wYQ/+K1vok9eXGEnpFj5r1DNncM+sEbikRXmcqyOHFJ3R+4/fczFnj
ZfTeK/hAq/O41df80bX6nhY47QrChQ97Xk30FupXv2/oUevy3ezVeZzca5GylD3hGso4bRwb3rF0
N47nvlbrQr6IHAK3nCGO/H0hq9d8xUAV67EZ9gUPcZu1txqipp858dFeKq15gdUqIjGLXymw81bQ
Lgl+haZ9wJLM/zA948s3NrCjQAWECXi6e7VT7clOeY6lOoihuAzUT97Ih6YB5o6DPoWz5BVdM0Ye
TfOWx5PNmzlozMnStz513tIp/a+E2YL7iE8yRztImaXBSdIpaHTp1W0BiWkX/ntGR20y99tYmX2N
M6NHMvFQ5P9UC1700TKxg+sevrqBHsTTgFPX4RnI/+8CgRDEcdvvK2y6/9Ju2huWDOfy2NFBIBhs
RcpMr8hDn9eEUGpuuWzfuVmgzOI6Y4iA4Q8nj4PHhjeBTOtAQEeehWF6NSDJ3W4EdHpW3gk4tjiT
/+8TAzRY/zLhPeBQp0Jsp0YiJ+GhZHIiMS3Il2MhzlrMsp/5znQ6mHsvWsgXQC4glzhY/DLeUeA7
PLrFu1Um27LVDmtWnnnGIQnN/K9Bu5mY9rWmq96wikZspGMyU06Hf2bM2VqvgLb5kwuRS+pEaIsm
bI3u3PZYJV03alrxY+I3zvPk1slDzbdsuhT/WrHR4gHqy2TU3nOb8udsRssqdQMwTKptNqFzSBpo
Rsr1AnvwniysCYHCKuj1bDn9RR/dsh13H68wgAMlVWkOL14RR1lhgor+SYfnEfxem/9ZVAq6Me0q
OK+mYFZRtOh4VeQQCO5wOelWd23LHPGsjlLtbV7/qJiYztg/ueK30o0ztPp+ydzAV9S4RXdZ+Qk1
Tmw2vgUJJIANwdh7fmisV1SiepCntfMDt7Z3tl/DxdFBMbIT1e+EzOJxTdfkErpxffSlFtC2VJvK
7s/ZVH06DXtbmmPewxwCnNRDeen0DOPIQ8LJn5s83sqyu6v1P6IVmKm3oKDtyYqbcCB3xGiMnDLg
o/WWE+rDP1cOLxYAMaxSOGsmnetyjRtM6q6NEhKjkxvd7TGFsoYBp5rJKeMFZf3jJdVNg2yTJVki
rh420FHJ7G1EsZ5LDC7DWu70WHFHrBjjlq2fggp6iOU5DDC/Ocrxk9mJWwy8W0kIgELDuOpd7Xi8
uLEdTUZNe6SdtezvQnPPiXgyJs7/OZ8oCRA4EXWWWZ2WnNGZy//LvPa4rJyrub0VJXQqOoODTFdn
56Zdwzwv/FuXquZFlyuD0gSXNyx8Nb8PRn1qqnyLESNQ1hqper1Z2XgxKl6N1rx0cU9s7viaaAZe
jDScp2fHVKfGf3Nc9qKgMMyOfu6T+Y0UDxxF8l/WMDgSOJTgIPoXe10o4et93OWvNVm8WYXYZJn/
VILFSkrt9WExli3zVc/auenbPI4M0uuOsfuEFMZC6qPLYtsDi6m/Wl1P9+W8PBeFsRkXZoyFvx8x
Nsm4CjWibtaS3eocI0Pm/Mk0AJSU2xv8Ouu6bdWaL2QIvMk0PjYJP099LK3lII2RYbz7HvMu5XQr
o6REm7Sn1E+uPvi0i50Pd3NAOuhLMmKHb+gFFi9MjR43X0kQgmhdHQmK/bG5FX9OE5PuzvDqzylZ
Dp2n/R27nA4Hi59mIkC1TO7MVm7UXKFgNzc+wYtIEwp3zT/6cXfPBvsqWnEUWvc6wBOmBmJbMu6a
MtsTdkXxNkZrPWKLgi/IzXvH7xiPj0ci3ZYpwxcj3qeCbHMqFttetglevJXhhttxqjDw09Y2jDsv
dKjjBggQq2lQOenm9pnGyVrAnAaGx6HVy5tM4F1tLB6JmyebsZ128QKcJXiph0fl1xdHrS4/tIeb
uNXVEWPNbjHHDm2bc9nRvpVVv+bUr8z+H67bdL3Onvk69+kryfIbl2F4XJT3KTeOHb4d5cznea1u
ddl/ODq9Yj0aZ/KeyEVa/7rTgA3FvoCHAVwiAsJjL7bxyuG9bRunA2HwwrEEJR4ygSpcs9TJLv6o
0l3opzpcAfyVjKHrqHHmgwHG2fU6tNnQva/a+OXGRImYWkdxKpikamUgMpqkbgb/YIsvL5I2B8aU
HLUS0XvxPzqLL0cXjhsMaVbsVl9omwWx2qVB42Zj+N1ybmhei442XqzRDgXZ4YlRvae98jfQVczt
qttEkssGsKWOptx7i1U3hEae/C0VapfScpN5jvGvgIPTcl4Y4ruh25inYkhO3eaFW+1GAsMtrr33
xZDHUrhXyLpd5ZaRNAy+3bJ4IRHiwIKMwG08hsJj/srAXOJ2R5DNiSYKXNfb5pW85678aStwrtXQ
K0Y3CSEKD1mw1eIpJFzmOcd8qxvedq64iDLbC8uemmuJs/1MtMl2kTzXPiHPQZqkb35VzqfG8d90
5r5bXuRfAVdUpysjGxtAOMHjw+dNgJfqnF1nipP9EEcamRzaoju0JT79PmOarBV/NbLZmQzyxyvn
3nYgcSbMe13W/6zYqDjk6+vU6W9THd/JiaHNT9Ur5dwMpom3uUworIepPeXTcJ3J6rKbQuJh6/8a
dUZm0HjwmizwWPW7cQZ1XsqCBSIDA8gMbUC1OTRmSxp7W+NT5sro8ltV5id7Tc5Oa4aDbN/WDDBw
pvQblHOSBkWysI56rX31jk+lMTiHgblmx3RubRUanhnKkqDJlGrY0IbASY0z8QF3T3MpkcZ91bCy
5TF+0fwPMkyeDCvd4uV7b1WzH6TY0yx1tK7uRnrz3q6MSG84BAYj27JCCZBcHZUn9qtgjXY7nGJm
1qbk/k3mw5pmzz2AHQZkrHobLE/vrEUYSDVGtnm45VYG+17ncsTFUWGknOGq/s5W47s2WfRJwkdv
uvtcToeVuAGRWt/OMj5nEsWzyayDMRpRa7cfyp94BuztJIq31Oz2g6heMaxsvKL/9E17rw0I5/ma
bQe8ORgEHKKSrG1iWRvPHY94CGBdZYAxLoj79q+J5LlO5Utf9x+1p86+Nl2daXqdCDCZ8B0ZsX/m
tHhtLfu79eebrsn4tpCUISU+Ru4Y9BLqEGlXsNOo40z572urX8ypuA0aPfTifPeguAtHVCWaYDXc
M5tm+sBUSfvKeeZGboyxOs/IXYvL5m6SKxCvdD9Upb31rCfFk55lQcmcuFM2ggnor8dnZSzvXhZf
SOp5tlza/AXs09CsoG0wwrsOhpQVdSc5udMSjRWKv8QuVvHMswPrYpYKb+V8IU9gz8reqF99qpwU
zTOZGV+bG+U/1K1+o5qK79ze+CKFVk2PGG3OfSXoOHrwEWzfdr7zQUYQF6kpFsvb+DKn6TX+8HLQ
2zHQyl2DHwRbT5Z195GGoXSareHGm36Vt3J0QiCSk8MUhCiCu9enR2/UMHebQW1iHrYN2tk8xD7C
Af1jWPWZFJxd1iCY0ghqfXZVjX9dIYfV5CHZ18Fk5jG653BzBgziTkL2UHbOvPwgUqKpq4cMIi6q
0K8LbXEm4Kpr99T2w08+y6/Kjret3l6Zn8dRaatNzN/cLG5IJN+hjXnQ03JX8xG3nDexLUO948sh
F+pYEdiTGN7ToLTjhCUJA9nBz3xGDsbR0fDzKdWSxTCclsL8ol85VXMZxoncT2wDXYenHJvSbKAA
2XUgfWzxObQ4IPQqyFV/eGYNKjBdh5tJ3X9iXsFfEBWQ3SUVQJ4kOO45d41+Jw0zVPWwlR6GSJER
YiCTy+i4d9rSk4PJiMf4r8y8SIH9pXyHxuLhZZQQYQjjQ/ufqTOfl8ve1uwvTqe3tG+jjn4FQmmr
OS6zga8lkTzp1EW8PSY8ZqFjVbSs22w5AV8zLujkWSYQoJW7w6p39NgLbhvrZRmK0F3tc92k97Ji
OWma4jmpnuUy4Q0HN1q9oyKSQzQ/RpXiJc4DOZpn/Ln4C8WrRwlg1gZAv7XTJi3suXkze0aqHLc2
fVW8EvEHh+eaqAhWF5DGdlAQHSlYuCh5grFMrX31LkYCTjQwPq3fN4N5nmY6sXVCwjFEeer9/qyG
HHgQeDlR8OM8rPqiDjb+TGaDQaJQUzWDXs9xUtpX81OK5rBaw7FbmgAhbDdnIFnIGF46BSuCF2QZ
sq3YTcgZM5l+XEQAvS9c8PepEM/pUP7mDCeyDEbUT9OQwK4bmSa/OczgRivqj3H9l8vyRfb9T4/h
Rl+JKbHNndb356Sj5gJB9TjsW58lycCkrUbD3OIXKbJIcRBgreO0w4cA81TUxVVp3d7VnE3uuJEO
RBTrfJd+tqu1gniQaluT/6fbMfd0C2OPgj1RmJiUNoqtSpautlOMumtaoQ9rWAwK8sfZz5qWIQp6
cKKOt0ugIRzl/iVHIw6k8czuOA64yr7Y7W+Zyi295QWMk+HUuhej2us5q5/NPnIn70k9xsVivswl
juIVYUZLzhCN5CApamZ+ZPev5vV7Yp+iztevTdlj1SSJapaQQ8O1FuKRRxFktnUcmmKLSYu3IQ51
fTrr6Ysh6veagbmJ9hur6lzlfK0p0Vyltc2wwOQM6DP9NUMHyVD0Ge2/jHZ1FOX3nK67tkzC3hbH
KaEocY3QHFQ0TT4quhngg8cMwY2nka6SgA15GgZyeiLxA7d2TMkDT0DyyD3Z1F1LgkuztcyshUvG
gAL2zeYxIuvQnKaxfdas/EKeHuUuxy+Jbeaa8sDzCiJuTzW5tmWz9Zf4vDrpiet3I5jseTUGoonv
8OEN8RtYOGoRLFxeBtycpz80SgcHVthpios+6VscjRdbskG87PaZa0f59Cemt1I1Oj/AJBxdg9Sw
4BKyng1d7VOpR1LDhNzMsLBk0jXzsdWfPY7dVS64gvuXoRVcySwX6/qLqam9mxEt5f80VvFVPCKe
6sQN22m69vFwI6Rrt8xDWNkOn9l3hVCY2Oqnrwn2Ap+0MbuLBisVcrROaZBUaktswkodRzyMlzxV
S/zS1S5atXqbuv5l9oHgfP9B2N4flQkDyE9PDmcnYbnlLFEovB1G66iaPrOYZDCfit/W3pY1O8Sx
dR0JNjJVyVdpvSZUMZldYQLTojo1ENhGvokZE/6DAK5DcMxAxjzGlrxVA6YkTDo9456EQk9W2dkT
ZmjY9o7I0o2YGTTanBvYyqXKthXj6DF9FdAt9mwdWGSwM33jZLXNrjTrTQVqkrcrY9eFYW/3Q15K
viQBd2rVMCZl35chp+046+/jqrZ96pN+40SLW4YLIjahYbdq0f4C+W+gXbbEXu0kL6bgF5GqDgae
T5HLTWvSGqcptmRoBM1FIjOB8stoMj9saDS20Z9aBAnlu+FEOtiQ5Yc00/djZZ2pzoE4nc1CRzNa
y6nvRjq0YTcvznlM3a8RybsYCPAw/YtJMdYk1ak22eqONyHTGK5ODxceFU1UICbnTGTKwv905uET
l/uRW/asDeadFNd9FnNFdd5ldfIT4dlYoPR90S5XLZ9fc5QeljPvMvLm9ML6BGW8DfYUJp5/MMnz
GJm9uqN5sQv9bBjsRcQdkAjuHs3/SpKaBB8YIEbdkwXjZ3ovvDfUKvlO+P5vopKtJj8MPcPG7+7S
/BE/VJOHldy8ZHyhxt8+HpiSkwIP/OvSq1PsmOfWICfPWkluxAaAH4U02B/h6Wtoulo4j9mWVeM9
wb7aDfvsV1a+5cDSuRRb3nOMItaOnifKyMDoO5IxGVwV5BSsyLxzOWHFk1e3xNxWGl81QJBKunfN
VZs5s98ehyR99/FxpoMUZSAO/odOGIDwrGdhTPd6IKegwupOl0dgT75gF+v/zeb6Oerg56lg9Ow+
hguC+K0ha7c5BnNHw65FRU8c57Hqpj9CQL1NZFj1xqV3Lcn5NhNlJ7bJYqO/OXdmPKG7rKe0rw6V
7kR1Uj+Jqd2ba/WD5TujemJjXgFiNc8XZ7L2LRit5vZP4+q/FB0/t1eTptW1W/ICfuye8WPW6tuK
d23y4i+FfREOzLwMCBj2RClld3/YOLXDw//RrzNaWkHoGKy+NjtfFlG1BEG0u0XkYSntd1czi8BY
1FtNy8an/Lwo77zobCghh5fcKfVTDdPFn4f/1nk6DkynB67Zzh9w1yOvWmXEfvMoqbqtTeypWlqm
YznGUePQd3bUienoMtgn12HvN+oMGHLv++xkAMEXXfqHOQhPhMNEJWgrZOkFUq539BsZjC9F2p38
hc6EQ+rskEKzlGVUlS6e9Gb/WD3J3OS181wm8A6PDTkATOFmw/6TV/atcflhC+O1XQYunZzgOMJU
4Cui3i9Y5MsNunRMo1ToOuwj8sVzWYt72wB55vPbYrSn1k2uqls/LJ+c1kR/SSgWyLIM9IzAN9Bf
WX8pPOmazqHeVHedLknq49Fy/b2dWoHXFneTFOFFc5kREQCQQ+pZfX1sax4jT39qwSrHuPxMBrL8
EMI134BDS7eTbRL71bRkVw7k9DYiMmicykUEFh1VC37RAj5xcUQmYrjPFAOrReg3zTZW+G3tJXzE
Itqd2OdGt6t84nEl6QsNohcRDaqiq+dALikpZwxITUWsjDfeUte+pYv94+UqzIbqXFgu85fhosXz
a0KeDelmz8ky7NSDTQSnPXUggXGqdhidrmvJTqCKaLeqGb4hD4k0rf71MUmkY4JBGTe2v4Qd1trU
KP/Tc/GKZzVaOo/gd/mPGFF6mJHijnhJvT2uxgKNmlzZ6HjVl/Q46+WZcfy9qLXQs/Vr1g8RN9ke
he+KWP7UAh226aUdAdWdaZcNxbVEfW96+7V6ZKkkAxWLIwTwwSmNKYvG5UTw0yn31x0BFb/JmD8r
IkkhPhnJaySGUWxU9OpkA2bapoHmTD1ImIk4F9HscrKoi0l/szANJbCapE/KekHYHLcjJLOHxNE7
P83ItbpW17qbXlOf6h3+yVspiwCoW8lD5/kw+2pbk5JlJMPeI1JzY/sEO2XNHkn2MEp1H4sJp+AY
Ksn81kHLydQA4lNjmOr+s5W+F5p5TR76IKZEJfubOYMBOfEl9nWcIeb3MDbkH5QkZrEKqDHPXZq+
++ZwsCEG3YoslYqABNk60ZSIp4eFoO7ciCzgyMajpeL4OFTjk9abO4L0UNUUCTkGTx5bkupGvKRF
S8ivd2H+hyhZP9k1Q8fRGaLGxMnmCQ+5qD3ZSbkvKq2nGWNzSeEjkheBbq3BqmdcbMzvYXMWTKoJ
HlZO4GenzPH6x/3L4jP9E/hXrP5Ey4gcKo6pzRha0XB2WvVRl/rZbd3n1Wc8OZsnwYzP1rRdhjnZ
Sh+gfX8hgxp6APstou6CyNMv6DCt2owugCHXAbZL6vgHTu5WuK4hPAwzP2qmgW5nXrkg92ZnHEwY
5Ab3BDEVpxnBp/OI0GARzJE8TdYi2qfEG7clHlfZjGgByTbmlyqW9vFavnSWdhgRhDWdMDrQ8yCt
m8iyvT2g1RGR4JRl0AKpzQSBtMbEenUJWzIs/DdatUnFfFg8HerOfJ6xT3BiUfbGl05riT6Zwn4c
toaBxwDGkCx13EBr1EGIxh1I1mzD9y07my1QKuf2kPpzkbd7QmEwi3i7yaNVY4yc4cPgMX+Xjk/L
/dJNIwEYhfvuAIwsi/FnwAusanVOWBBK6HRgIJIvev7UuBlGcf08lfh6Wu4ex77VerW1FRAnBhUJ
qTY6LCB0TYg7L6iRye2qfkk4x5ZWD2PKkb6caX0wDVil/9S7+c0bNCIitDv7RMkk1hiCYT2g5KuF
90YEGF8iHIfnHqWNE9F2pmgw7R9V+C/UjHwVlJ9EIKFdYncsP5tGv/Qd7bBs6ptXj38WzK9SF1A1
2qHQ6D10I+IeJx2AtgX9lCzLQ4HNT8+IsISnNK02JGNjO4B69C7G2daK3ERAS1FFjEPzVZDvjuh9
jquSvpq5/Fgf5oJEBL8+2yMm4ZSMSuzax7njOUt8jYCWz9htDh59CtmyPPbZnoF0qA99+IB4E2S7
elXvZQMQ1+OgBc2YnOKPBxWhKuMZYDNaZvGvBpWoOGo1CB1HltFij0+u5bz5OSHmgMbLYmIwGnfC
bA/kjQek/G5aQKXJQkMzVu0MUMqtYAUmAcZozmebQREl7XeDCxHjBAYuHcwjCwedwYXAYolbSTJM
nECu9XjkrcPBTTSqiT/ENTDs+PLFB9VCzqm2CQl3TVdc20cOkMq6j8WGDqggdDJ1Ktv21s/ap9GJ
S8IENW+c7USA7Fwux8qtYCvFR4kjZ83qayY5hYr1nVxlQm5GGCfRk/6o7zyieqsGeM5JTPwbNIZN
F6L5bafFeYFcuLUST8Ejg4aYtatejeelxSBPd4eV9EGlOaHhIq+yZQZhiCuALPik9M9iqtk4sHaH
GNWu5nfNMsklb12qZN616fLimkbkust2teqt6EaEhBxlr9sOk8OERXBAl3e0gQeNAYWm+6Fqhktl
ahAPcAeGfajngbKJSOJhDaYu2cUjch/drEcshnSNzboQhU/Bx5qDT40YiGKSTVAg/Meyvi3ElXfO
fNd0ccCITEUBUCOqN4D+i1WAdJlsXB7GhKURy7eejPeMhHcACOYT7MSY2vy9IX5H77EBmSTXlrV/
UTwtU07xQ1xiAR9T84CQ73cwrNIMlmw42XiOWDr74qF/Dy7ioNldBlYfuEn+xD4xXqAudEYCkoUb
2Ll3XzoAUqKRWougGVvAya+RVq5nprrByFnAgRh0S3H0UEnb2T4vEl1PyOJetNZ3KXTkH6RuAnZT
XKvIJnPWc6A6V81Ito1FnmH3MNYi0qMNJkkcFkxem07uilGe9XY4siKEJ7g8S5aGrFkadFX239rT
bOpcstyBH27qhEymd4XP5UDz7WlEPJLcmC76zohJfZjnL7bKgIvkz2VcXiz/Uzd67AiZ2MVWHLDs
9OKXXQDIv0vEuNd9QGDXgs3kGaoEp0UCihn3V3CXzerr+0VMr52AjMNUIoD7irTftRA+8wibnIv0
i7r7O0tx8rowZkbhYQwmSWusooZExd73Dj5IObueGGF2L/0wEFkjLrk9nUdmCma3PK3xfBKZHXTj
hPfQFW8IzEhW5JXWefLmlNB3eSkehdQxHb96fGEE45/mvNhnRIn2q/bUx9MVpTUSwv0ilzWSbnpU
DFTbrKCY8nYx0z18EUT1toe8lqT4F8fRwqK+4FyZu+7Mlfb7SE/9n6PzWI4UiaLoFxGBSRLYSuW9
vNkQklrCJh4S+Po5zOx7uroKMp+591zITP8wc5zSBJlnO2J49kq9tT2UVk6wd+E1CFB+huac6zB/
BgzHF2eOvYQMW+eozxh4lRdRYs3I8NeYBsJZh21wagBnTR6ngi4fEEBYtNsZsIcvnWuDNtAeg00+
yyMv9GtNYrGPNc7JvPtR2q+OXd3H1DDULk81sITC0tcGVuAE/SxJ89921CdlubfJ9aGXENuAZaYI
520n7VVpe0iaoLBPSPIys7gqH6Db4u+w2rtRq13qcXcYyXNeImsHagTm5mUIwse0yw5TIPjXAnvA
JBQG4l3OvMt6Th8QFDLb6g4sKHZuKzfZDB1ALK/lPCcgzrubKMZN2o+nvK4OEZVLj2OC33EzAadG
6XI/Ts5hAUHMSP103OBKaFfwxb6yHmLwQAaGH7FPcC566dLQRZMQ+obmHFcknAm+R80mzGxm+Jwa
J0r745rmvjRizrdo344l7qzqwNu9KjWYkMnDDoZfzhxZNk2slhF/23Z8TU0Q5d4fa4ENK9sXhZDZ
Zu/RTtYvcQzcD/RcTfU2u86VsQ8oXhRSbGEKIng63spoHs5q8F8QRC+TOU4muzC3rF/hFsH/KBcx
yLRJwVqbtQ+3rf6NZYKXsj9Kt9j3vPvRaK4DGEMBPuK5K5/G0npgZUNNld+FFijBFndn2dzLoueq
DAAu2C+56m9ZhiGj6YFzon2tOYG9wr8RO7DK/H5jpyAuzJQCsoSM7DGh1HutnD2zBwBEOSXFlz8k
+7F8n3Pve8KPSKYPUtD8M6CcMhw+thO92jK661qJuKrbDlO6Zfd9KiJGTQD2zRbZ3xy2LIfyx0Xn
ISuFXC87IcV8ILr5ZHEPpnG5MXjnM12utOccLDhWOpw3g9/xVQaLhQ24bOmvIXLt5nLemLX7jIJ1
6xlsPVWxJwPrs2BN383dD7BS9NxQ15qKvZZcV6I7hb1XrWSJc7mAHhiP9XhCTLe4DR7GzNqUSXUN
ug6LHhxF/NlIO15a8hjKNjmkLSYnn8weCZxyCjZp5q1AOTxXhnNAW7sa2mIzN0hekRugFJR0t1j2
gb3OsXFqQuO1SCXcCs4PX2WvFsP9vBt3fedeO5QEReocQgh/nLg4kwWuXCSHyBA7CjCEVZh5PY4O
6srzgLS9qHvQZu5v6HfPVlav3BBycs/3N2eoWVjbUmY5AxSanhGiLatDmg1vRuJRqNWkr/TbXM0r
xxHo94N9lAPaFmpdOpJ7AHeMmjyMdRXjvHZNDA57HuO+toJdI8Q6Rqlj0Bzm5oSWIIBaARCS88Jk
pRqD3wV6T3wiN2MGnMh14PQk9j3h4zCTmn08qRs7lDN62HvkEyuTsMU7NNMIr9pmW7vtjtnBqodA
E1XO2WgnDg5/2wEYs5j+hr2xSlqNxXpYsQQo7wJgT71n7Mt0edzUQ0fwRRE5tyQR7/no0DHxKJbd
rmvVeqG/xU36XCKPgFyDgKKlKyhWgcctUih+0ekcki4wyPrJa40zNCbCMLx9rdsfp8fHOXo2RXVX
RsAC6Gpa3v/BzUgrsKiZqq1grylaWDEgc/2+xs/kHTyG5YYINyw+N4DezkAi7ka0FaUa90UZ/nWW
t5/yCBd/SsXXe3fKXJLEHTS7GJkj894CNTz5alO3DZWzfXAlfVzDVRen0603mzXbllfGmvQXiA9x
7ZGhdWN4/l538mEqLRiuUNuncDf0YgOygDVpvHZ9enaAUrnT7rzOvpjYWoH7pmuP49MwmsemlWsq
o6uPorko1FlT1ZkIFcrafPXRwegZL0fS3qzOvOIBOXVNg8rWfljeS981DkXugnVAONg3q5yrBw7Z
k40kM5LehncW2SVOG0zU1LWoOvEdFUyrzY7Xhk4ur9IHZTf/i+ZXEEkPkfC+cITmi1N7a6IVRjGH
2KTccpdcxpp4stYJ34jmWDU4qnBorMdsAOwBFYmZssMy3SS9AZPFLU/HS+2Kexq2PQuZm00RXlO9
uu7esn1m4sY6wiXlOeQEolawC80+ByoROwZ7Gqnz4j34v7ehwk8cjE857D0PqFjicDv4M/Z2axOg
GJ9bZ2t10R5Byo1zGa4dXgUERyto4/QmiHUbE/dn/BraFammbcZFzuA/NogVUihuXQTgPjPNeazO
lWV+1VX8a2j3VZju57R4cNJ5/kjn9sorhydqqEp8Dt1hAqvWQkgBtLsr1cR+y3qwuMjaEmoSLhAC
qA6xNb9ztGJmMM7dMJ5nXW1zYPkIQXFa2f0TCv63wE02JvxmdAdUann/PVbip2iykzaGPy+yH9zc
3xuTwpFfvicmJQLStCfdD8dYdWcxD0dLJgpdJWFmPmlyOuDxcZ2j6TMGgYAJmX8RsRhNvzinJzz9
lU+Kj3GuU5awargZbfoyaiYBXqqPrFglHq0EIQBdMDNnZ47WBmNfY1DnLnEeJjRvGeQXR023LkMI
E+X+zcvKD1lVXEQzMCWGJKOtDzXhGmYAtMVi0A60Ym825Bno9pLLkQcE6HJvL6L1fMQMXq59G0Xn
MLJ3J1kuYb9UOQ/axpsDNPoOys15YHie1CjJTX8XVhMD+6A4Apol/MQ9Q8vae0QL9NaYoYymHR0b
zJat/KxFn7JLPOEsc8r54PgTiArulSRqViRQvOBm3dUWe2+BSsSPje8uYQQF5IR15BONwBoIz7VL
ImaAlDuJWJyNAZ+otLYtLiuhBbvR3DoarAEmRfc/IwYhs+ndKqEkyxGgs3vKQVSI2Xxv6mknlCsP
2oyZDM3Gi6nDX9FHb40Nzjr17ddCBS+FN/4WUu+HQh+L1nysCoIatI2L0e2vAW4W286gWcBd03pv
NQQbpIPJJql8jJnlt+zQ2OHl8aXnWTr16HQ5zFlo2wkrDXughE0SonpYlPdXzwmjPZgim1H9KFdV
gmu9U9Gx6XMKWhJn+kL+/a+la1FQeUFxDQPwgLp/mXR7TIzpKWIh0+fwEDrQfmos/1lsVC0TlH84
7bNwIbGYO7vOLnCpV7E5Xm2MaEqDNiMRAaZa1j/rtNlMprHpp+GD/JOvWLmYirM9sODjZEL4pDKs
Y2dflwpJi3ujH0NTgLokKy4u8lvwoOm+IBSjm+lYR5ugpSWviblcuG/L4dTG7a33on9+TeJwVQXr
QPo/YYIwxxvpw+GHocF9NT38k5YbI48tr05avzoCnH5bP9Wej+MufE/s8XnUOuHKbJ7GzDwnlcmM
FBi/2dnVagaPxiapOo6DeI5wvbjJ+BkpiEP4cdjT+NjK5U4j97ivO0vde6a8B8Ier6ZhIC6K+IIx
R65cNM1tIeuX0XjqgvIvz+GltOOhj5JjbCJ4m4rNxJ0cdMbXSC9YtnOLVrn97Ck7EQxEfxxhz3qy
D6qy0Q4TjsdN0iuG4Np5qUbo3IbzbYWo2yWYkyazdp7GyjUYJuMt+4qG8DTmyYNRWuuuZ/hp94zP
p8cYRgpRVdum6S4JJgrsGge8mi+T620ZdNAnKKbDlhXsUZoCYDWYOpn7zM3WpO4NdwqnI/qNpw4H
LDnD0R2EdwakWfzB9OVct87VHxUsZSSSNZ8gn+d/yAWfLW/4itmEkHv1K5V18bVx7Ztu4xXxV43f
N2Jl7sTgU1B13sgTfA5t5lUFCCVOOgvvYI9chg3XPxopavGavaWbXvKp/ywlTpHS5XThegOugK84
zlYI/ZBEm8eklTcUNDdYlkhbgGmRhLWqJde0Q8sYWRPiH81znhC8mKD+d5tN6DkPqid5YEYFkHrV
yyTyCm0ZohgBJj4bhqPOh+vsyJMFqB/fOTgB8en3zQG4K0pCUDcx3ueQKavfRRcnKl6DGkZUj6XM
tvOjI+FUBgi+mrl+trN+E46gLpPs1aOiCT0Tb04Ho7jzmES5Fz0g/I1xCJiO/g47U905DscnNc0G
JftVifnettgf8tz1trnRfnPLRucfLLODZZaPrt+9oPJdmk3wzPkI8Abj3FTvjFKCru5eepW9uZjN
8oxh/JyYp7LxI1hwBWDDpq73cRsCG1VP0OXPo6E2DJNfXTdY0GekOaAIlobQ9zksb6MnLcZokXkK
1GcTttAeP4EP19Y2VuhGoQFk2eusIfHNSDcQLt2Y82MXhPpfIyjJBja4vfcHJ3m+64R4t6166ydU
1BXTQnxTnOc9GM2F2tU5zc9YlW9JJTYjgHRG3/tpsA5FOu6ajDItJ1fOB0A6ghRhJeF9SbVkpjAw
F/Pz3BsvcoF3QDK7kp7JxMw4hgBf0dxuckGwCrhdfMCUh6Ha4nf+U5H9aHOukYmVraap/wu0c4xF
zX3kfTRkEeKEbr7RiDMSK7wXr2gPrYuytQU/kbEzpnsptoGNEljXKBZYdKeUFKe+YqJt2xOsmiTZ
DDkOCLkMQtg/vRJe+qTK6ego+YZv+8Nv2zNOIBjRhJxoOMz87uHTpMr10El8q0X2bfYkzsqcfBVr
pCrMAqY0U0P7otB75Q9hgZbQUv47I4I3NOkC64mBDJKdzugcoyE8lg0yjSK+FKo4hhHWDq4yVLjy
UM7lHvDUbo6pRGV+JB8VmXfbIkMUSBTGfHzAa3Ksa9mTu6MvHpmCokHXoat35DwnG39jL+b3PvNe
x8I8NxGbM8Oksld61av8HDMst+WE/s/NVh5VI4I/e5dGWBftQL4nfX+e45wNe+v+ayYJ7gKYgxzK
rykp/6baAQ5JxTTxQSDB2Ys8F1bXvDU9TMYBsM00w8swzj26sPSnkv2+n/MT1m4iSNybM4Wfgyhe
h747pl31VAQE7MHUvJ9jpQgDMUCuiIG7y3wMDY+Vn3wu+/xVD85qJhHnDvT1a+05rxgrIcU6K7S1
TxVz9zqVKHPwyeDBFD7mArliJvcpbfONcL8Ps7fyI8qct0l3DyK2XnTt3U9DzVpUXKIsOtcc3jg/
kn+JC6Xc9qattis8pxYaI2f+VzVhfVeVijiqmigJve/S/LtCZVcmMahS93ngpW/hceAqwUMLjvSL
8ezFQEfFsGeXGvrmFwPvC6GUXp+8937G8IGemP5GIB4yVHlzDLknXfrUVu2mEPF57DwSgWweuDIv
sZUDRIpndqY6frJtxqZiSl76Lv2cTYJcGbp8BoaDjJidC06Vv26c2FpF2DTdfyR+kcIrxh12loes
th5EkOwrTvSwlY+5l9vY/xfIq80/nX37NsZuJP344NK5ixZEQWL7j1ZZASPo+r/eRYrbu7uhhd3t
ttUbqeNbKmCEMpNzcTI+ml0zHcxoSj4BbU8fkd3Y16Rsm6Ody+4U5ULdAw8bN5hU+VNzcgHHy/XD
qsAQSxbG+G0E6mAJe19W5U9OAMUdk+PvekY5SDYhRWQqH0ttHWwNR7Kxz1RnSPC99rsvzbfGjW5W
DX9Bk7NShRY/CtKPqV5mO5QJcFj3TIDbuzm1vgo8Xg0o+LtEhi8NYrtzDz+zHwKkDSidWjLTohZ1
/hBe7dlZiEIA6Pg/WkH3YLo9/U2ZrEUxoTmf71FWnMshfdez+5SFTIMtnOMWvkK2O7yIKeukDjJw
T/SsHNsPKZJrj7TYGI09hMNVazj7vG+uAphAKeJjlJLhXPfT7n+xcx0QJUS+7yG0xre5U9amtvwj
hBR4RwAmuFT7M4mlbKKr6jVWxq+ZRO/jML4ARH4gqAlCkFpaCKv+RVT0DjMGcG9ROkfbSrwnU3v5
2bLNCzqMvdf7xlvV58hcST1G25N8j8GCDHY5Q3U1HnmeMbzKWBwmDw+G0Bw3tXv1bS41K50OTcs7
xpfNYe0npnHudT2v6TuHk1GW52aw9lHi/+UVsy5Cvdb9AFt5GlEJhTCm9TweaaTIRmMfHKYszF0z
ezQyVCuo9CR2N4D47xPGeN/rgDwUW+bdL3ON36bpj74tflXCLJThKVEiCdliNU2rOWGGicErBiUW
pdEjYc7HEOiV9pOzaF2zvGBNpjWgQOtgDdlrKBFUTvVpmgosYhWrhk7ImK7ROLc9Ao+ePpFp21Y1
3RfQz60nnLWuzaPqwgcLGqqpGS4o4+R7+EsATIQiwVLpbPI2pIPC+xrp9s5SjEbRHIxy2OOx/tdK
3CZqqLeuFWHSjxQC3MRr70t80u5sHGVrHVizAIMZKS98ViWUDZ2LiS1yy11hJ/jJi9UcMEJsR2qH
7Ft6/i6v5keWeyek8CjaQopQTFLVUGyrVuwzzTojCVkaBCiEy+kUkeIggJUrr9rhB8A0Bxe3oaLF
WZZ2ydtMocxrLzecNEg4hxNLktuop71Dl5akwT4wfoiAuzOV2LuuvG/YwaLSkfsoJX4SJd6NqL4r
iXHYweziI7WNKznO1b0bEUw1Dx+T7T0bUwOihA1ejxAvM+3dgkPIjOh3CeYUrn7p+3glSPibHLgN
htHi3dQrXfoXHwrgAf4mRWZob0zH81dMAH6zsTbQ7jUtEj9/W5Eaiv7lL4JiHdviLNyygM9C98q4
AMkzY3s/cNNfxF7BNs0LZx9AFb6OPpbdNKjFvccPBhUqQCJWnHrp5Xem75IGVFzGyfweQvRM+WSt
taN+89LaO3APlMskxg6/sqaSlwp2LY82uvvAfaYd5WRjvjl6w3eTNjzvyfyY5myHow4XlqgQ7eoR
0Ytvga2JDRwHZJsDZcu759IeCB3U1PRNSgyBB2aQER6zD1HFRy063pkaV88y9B2iGqR1QThKVmck
JiX9faDkE0jkS4N7XE4MaqZkGeab2HfZvdz3+BwwXkDnQ8N2Hu3hbJrqxzIk8U5SHFVL+YVHz63T
S2+La+nG7zN/kYT5gJAFJHGHI8jvTO8ECQQfAarDlbvQZxv1hFibnSsrtaR2jpU/H0s3IqgjSrGI
wDUynyUZPP/c2Wb3S2lYP7U+yhayfcb6ZMBEIEqCzQUyPeM+mYJiX4KneXXD6amo8BinQhhrM5bf
gVXDnvDj4q4WUL3qsXYx0eZUiAPo26g0X4PEIAHARfvsFex+kLn2OVu+NjLlwlBJtsFkI9LKGO9U
BnQcetRuJXsFukjjp9Um1oe0sz5IJgYvC+9vPyGayKDYacg1RlqcYRQyqZnD8NZmyCZgPDmw5Pzy
UBipzUKrbfBLImHTENaR9ja/hSUYjwhf7xtKs/vaBxYMDNA8FGJMXosQcoDhpMY+44DZKs3vLgAG
762xQmzdsv7NfTmf6R1jsjUR4DVzRV+Xsu3p/+93VAPWia2AbxOAIJOy3mNzjjci6lvkGDiUggwa
ZD916cqoFIF3rsPWkgw4MjlKVinjpDDfV378YrrReE+s0ZIOQ6HSN6gp6hTSOvHm4UpYKgV7rgD1
C4fHGro4sBvZbJuKEjHwsenR59ibBgztU1X77VZPFPukaWF1anLvIp30VlQPU1CWbKkMHVzHoDV5
kOjTE1cZb8Go8zc7rIxrglv0YuVmf6pdQ+36eBHCD6TSZPWYPoV9bL7Cf+3uB1OluN37HEoTFzpo
ogA2apVxVkQp2R5qwlxiTCHDkMz15K10kcuXRkBGNQXxoRGAFO8QJk5/LIZZEgYmPVwPFvnSstg+
+Yr/ECB0eXJ2rGrWHkrVxtavBMXMD6aBKsQpPq1IPzQlmRJ2TDGxBqnB+mgibGbbshIwG0oipM6E
w9Xh2DHscYNzKnJxZFNuIyNIyyfhTuNzmuNS1WUJqaSqfnp4JytrKMN1SkbCxrDATicmOmPkUsNu
FCU0ypD6uklH/24SA51vWwYf/I07mblMp3rkZ7GZYbuOkk8rMzIiE7W30zU+GYesonXDeYQmInvz
S8GR50XvTYL+uNU4giZlpGujSr4Mok/GBImIUe0iZ0D2S9tD2o6GNVsHSFFn60z3zlhcQW7vbHHr
fEqHGotih1P3TlJjrmIBK6RHl+uBwauZcSnEl6kwN9K3b24ePTmCbYfNJtJSzgExzQv4jd96ihr0
Qf7ajknfQ+j1AX6RWXtRwBTT6RNqrD2DlMuojEs/WO9z498qObcrmefn3k2vc73oPMyKCFIDllQ+
40WOr9Zk7QKeIpSZ/m4wuSLolZ5cpyV02eJPJIl3YIh7TGAB3k8x7MQeTgzberRD3IAQTnsirgiD
IBAkgXZsXAsXKXlcMKbOp29rYqMyBEB/mln/Nj1hP9kcVZCU4p+GUXaA5J4KHFfPorjxY4AOqce+
wXNQpqihv/qkpNF3hDcOBmo341ri9oNDXK+DwvuxvOpfLEzvvlZ8lB59eSA5swsenTrNroOudqGS
053tmweoWkuaKtJYI1e06XjVYtZPUmyrJFi0/ZfWwoSBMvWhwZIA9oSeW8FwbZLypSTFeGX63rku
cygGpYuURGAicUL89MR/Gz2ayb41djBELvRRNcvPeTV4FQrxRLLdtsVpcArUjVDPSkl6lus4X6RI
0A1CoIIZzV6KKSb/WHuU1tJYXZVHJRti8XQM7iKFiaPpPtxMV3flJLmErNxbC97OtRKwDJQ9fgrw
EjX+Oi9pXqt6VLiGJgRKZHh0evmIOwQH9KDLSSEYLRVCPs8BhrU+WyqyxrkzzQQ7CSKPu9hpHuwA
umY74zO0zJUO/Oc8DrMfpjawr7EZIRSuAFKJW0TSG8wFeOHP81xzNSYTSm4RPXmD89d35ilkabku
DWGdUaCQPZrMR1/xqBFofRCoT+XAmeANxaeT+W8zO4bZ71e8ayeUsJBlRcTSXxJahd3X6POfOWj3
fTc+NHNyDYHg6QAMQzGCWWPMQhrx1bI5mvCL4KozmocuDl4yAu/upOU94WvbDxG1ORudAMuPu7GB
yXgmzU2XvjPje5Ej9mKGv5qSOfo31fVa9dV7RnImAp3onJvNbirJ3RbTc+Oy1JrCj7z0lx4UXb8T
GcxQKmSbpffmI3/h3RxJftUYGmPcB0SLgggLVlqlX3GMhbsZy8/ItHG7KkZF/o+D7gUno/uQRtbZ
zs1FBwvCCJl/6thrZAmoE73PgGO/GRsoVEI9t+FIZDyt451DUogECOCN7WdiqXWgAZNDdcTsW9QP
BXfJuorKVxl0b5NPVPqI5hSe1jpdsqDxLR+Tor1BPCCTvQsOJHC8jNUYEjPrfQ/VcvRHiHL6koKD
vvzdmehrVbaws5uL50Sf5mCe6tLZujS5d3r0oZY1//x0OJpu+1gb1WPRup/kyW7zFKmEaXIFp7Pc
j+ioNIFPiVdvZUyaWRM3xBvlyltrXArZEBOCmL6XVfPjacDThGYPcfBEkiSnUnmLhvwGFmvn5tNJ
9WC5sWURoxv+Q3nGdhoRKNvu+L5UDEf08FZq7zm3gSapskXzIexbEAe/o88rhNgDO9BgsOFv6vuq
rF+71uZkgvylFFxV2RXP1Cb3KK3BhTQB2XaMTnWL1Um334OZXesZVrmGVLsyPPfIE8z0m/wnv3gB
98G3prkI0PFumqn9Q13Z7qu6WJuzPldet3DOKSGSDjmy5T4JhoyyR2hj6+nVo54luBMLV/oW1NZr
qf03a9K/gz/f+pr1mKoWVCdN1wLJmj26HZNBaaR75MGGy0PBVAtwisFYFvW45ZEpx/X25bjdv6Yd
PnXsX6xaX/gDJ4fsiNwXBwCtzJezTUCGb17wHmatsVdFeCuM+CZHuUFmhY8yJHTQQQvlNeJZE2Hl
N/IUG0vuiGTOVk9g8HN2aci3TpET78PWOAzN8J2gRHBGesDOxznp43B3pZGyNenOwNIRX4j5s8II
Xxv1fiCUQwuVcsd6yJopu1xS7NOYE7NAN7Ny08Vs4iz2EXJPVJEz9lb8ntMSZ435xVDZuch8rr+c
xNtEqBdy/9b1lF5qxspGN1xmg7WgG8tT4ZjDliBJjyWS/cYhwKJVzya9aMSQWH/3zLU66T5MEg9n
gvGJASyXRtPr94i7dmzD1ySzn/y2vvfz4KwCPa5TkzMvCgJCP8BuKxAPFrKvEIVgA35uV5aFADw6
c9wuNtXiIwhot2tTd6s0yD4rJ+rg/LIP57pnEd63pxABEgCVS2oCmxKWiwLPybctGsR7aYIG8Bo2
mvMiATXRWiZ2tZ8Wf4cvgFt6ET37xDfGTVk+Zoo9m9UwIyjKPNoNcbZ1FXeBGpBpF0FD1vf0I8v4
mOUZuefeaazViQBUoClO9ziQpm51gEhKLXekJ7y3+JVtBTwbZviBHTSIES/75oI+y3BmT9JHAGJU
uUEU9JOqNCKTIgAZS+zqSo/ZuFypX7UChKvMt3JCp+U1n35g/PMaF7m/92B3ZO6O6tWQzUNFYt5d
6dRAZJ1ljzc554mRhaPousLu3V10ne6cBWu/UUQ6yC1Kl7fAFhAeoHpMi4Spw41FPb6ye3aA9XgI
Ew+k0EgId+fyOpY21PZ5X/fBNQfSSdggpiyq87u0RfRJOm6QsIoZagNRURKpRSu6ckHPtCw8FuE/
Wp6WK0GQu5HpbAcYbavn+D3pspvTzEfcbvK+HYvfBDeCURNx5CC3S4nytWKBVtR8jAaHjN4Sh247
cNmyWtaCgU072xe7RmGJdeHsNO1DURB8WuqE06ORV7OmszGSA7O5S8j0clzyvCDJTz7Ba6GtmXkL
/9MIzY8mUMemNAiDJuyP1XNJg8W4tG2pa2zivaZpOOE/3swgcLyOZF1Luc6y03nNquia2wS26ZgF
lG7oTnv3F4f+c9FUeueZYl3TDohEvomBtZfvJ4chnl7dMbo5WKzZP8G4t9oXGeuda03/8LS8qwT+
XCCdn5EGi8hZHwLyxBNb0VnlHqdtb2uEMI1Jiiq92cpWzo1UF/I/PCIzQmse7/CBHqwpe3AcPd/F
Y/WxjOrHPnsFNUre7XSs2eevcsaZ9hCA9mO+WPtYZmzBgmQMzgj8vTcPcYTnU30HjXmSrXdXkU8x
eKz5WfY8OK5+JQr+nfXZDsYvhbr2Fcx2C7Wd6dXfSvaPUifPw+w2YEw9i+Q7lmPPcVaBcx4wctaB
J7ZGhMAlRCMzu0fHQilPHRLtOgicVeutJf8H3AEmwuUR3S9v0XBnDuLCO7lisWoiqWO+MvbAMtuf
Oow6YyWt2UZeWsfqbZzT9s8yFh5EtlNxQmOC4vFxhN5bDSaphgZr9e6+FS4kpMF04osI3egSwQH9
S3iS72BcvgSa0MXa9tE6qeDDm7Lhdc5YtXZs387z6JWbVrIzMEq72gjBR2mhMaKbQ8QxTf6HbYy0
E1Qs1Af0dOCBkjTelAp7tfNmq+DSUeCXzp/O8RPk7q4F1lSm+f2yZTf9/ED0+nmx7/QgPF2k7qE7
3mTUneJ53oWhDXE+HrP92CGb6zJ02E58pDg65+F8NJxwCWnaOc5r21L2obmib8cjMWmkUPVTHAhq
MJzp9J/7UpCxlrmHOJx/cDcepIyeLatddaA2qJXW3oQ0YXDQ7y6IJ6KcPTwgERw0gRq05zAIYaCR
K4hzCrClF3FeGyA4yX3O06PDaBMT/8YMnJvEkiXQREDQXuWlfVJEHYxuDe6z3NouWeFW9REBjAC0
dLSB9eaKHIxevAe1syR2wFnN/+nUuIG+OIxGuxFFfhToA9GPHOcW7E9q+GSKzQSsoDStDOSp0doc
A77hAQxTvmFOgrIsWYOWPvoQiXyXYHIsyRSZXwb3vYuUKqnlY92rQ9wkBwTM6xkysCSDqB6alZY8
OKNTMabCPF2Vu578IiMj/kwmwP955NNerPCCHPwgee6KgO8XfQ5In77qP+vY3VYw0wVM+jzAhJDv
XZZyjQ73g7bX7OR2on/O0vzkg80DHb5xc3ffEkAWGNmp8Qg96JjfarQDvuoeSUNdsUpemZnPMzPN
fI32OSch18c+NUusJRNwO0pZhEJ/oyM3QWpB/mLerhJS3NqOLUl8JdUVV4D5lcfR2Q5cgsiD78wN
X1JffIUDaByeBjST1VHa3bnpJLmc2aOvA/fed8LwIzLopjsMmivJxGk1VEa9xvMKbV/NxtaEU3CP
3De/OMJrz3Fmwj2v7Hdn6H7rBD6/tXzORCL0SjR6GDaxuitWOsNlhjws6IvLMOQkUthnlBqC6QbP
WbLtyC8X1i0j0VUZ1PzZ0D76DlCu2AVGkFr3RRiVV89iXaeSmqGJWUIncf/hpkUgOvEUo4r6I5tj
gwDo5lnEztoR8jJrMybGMfbbl2YOeaoW93u0MQcNLsXeuV27d4oIxkgkdzMGdujP27S0j3bkbYlU
ByHWvS/fGAlpL6EZHQNiHrKsITynALaKdoNMuug0ecOOaTOTKXpQNuNsl0oceOEustPzEPmMFwnN
bvAcNRaC55C04pjl4dBeUCGiPVW7mhavC/xzbbK80U71KhPJwER+sMY/u3peJin+P9qwTdYgTosi
KJSyrICDimsXVZ+9aFcxrej9kIsHKVCeVLgN7+yu/LIMJbjAcXnApiBQaIL6aSVI8cu8eu3E8If+
C6Mqz5ATqk83cq5MsZ7rhpV2yUjeylb/cXQey60jSxD9IkTANNxWJEFPipS/G4QsvG24xtfPwWzn
TbyRKAJdnZV5UqpyHzXDDjMJvkrahgrrxRfwvyV+C5Bau3wpLeoy7aB6YAt9wd2bj4eBf8QTmI1X
b6TfLkwCsEzQv0yqHNL0MZcd4lU73eVc70aSdasmzEBgZnBj+rexmx7d1t13jU/difakz4IKtX99
OhNLaKhlbl5FYx+ckmhrTzNabVHAZm0JyI8PeUTzqWM+kgrAg8vlhx3PXFpXK872vQBy5fghGem4
2PRdeOQKBG9Z35DGOCS0K3et9q9dsrrkm3hov2t9WOemhCiMFZKCJPloK+/uZx5klM576ac2wkaX
PSHeYHpcaIQcNvuyWSAa8PILGHROdYzQ5dE5Gl6L0KBOMs82Q1tcI507uCrwncSXAfiTDqkuVRXb
o3K9MDH5q/+mfg0MBJ5B6Rxl2HB98n61pv1XNfGXE7MyxVIU0W3g1MNjxZdNhgSV/XFXyPkLBP8W
kD9kB4cxniRn4TcXQyfYW0rK54B5FB9Og1eHVncNdgznOhUVAteosUmUG7R1+jYpGN4W3tw4X/e2
xofW7Wotp0jXfDKrkO8W9510Ip9T+PuWOdgewn070J1o5vJlmGkG9uKjU0Y/cUzLRUt4IoYP2iUn
i6uRA4Zngr+RmBQayREyTPXbUINGQpwgT5pBZoxMFELsJrRQbizsEbU9bgyU+7CfV4z7rB165gQm
G+l84yHdR746mDkD51x/ZYpqE9LEmU4zYe0ebFh7uqG2vBvfsVghA7O5k/Feo21X4L1JhuSrhMvN
1LDpARg63rDNoH2w01sNAy9Ctw0YNvB7g7K2W4Ta4eYwKxRYWdC5V47WU54yPNdZvIWmtVhinwu3
1KjOZncSWsHEGl7XuYtoaTCp8u5Ke09aaxvS/yVN+iIi66mf3Wers1+UJ/diaA9DOjzmBjf01ISx
Cm7Eii7YwOoVZjHcQdaJcrqlZPBBeY7i5QOeuouftRwQhoENWM3jziTjHTmkswxrBuNQt1+22W4x
rhxZlq20xSUNPcLK7jENw87cPfKwB16ZX1STXocwOs0zsnQ+ZfAqcky/A/Tg8qcX2U3yekyzZJtn
5veYOtsyr04GfHeDiLebhOTCrPIa+cZfEdebGMR4PvvPjhFvdTl+pWPzNmT9s/C6X1sMrNHSK4w3
iItR9T2kVmACz+f1t+mpt88jzBu+E6iJhh4AfKzoyxuNjbhBO3iOeF2zId+oMn7JZxeOCz0TFGyO
OtcOICNGRHlHufjDkzb5lBYWZVloZ8OeuCRwyVZaasCiydamEMdIetRdNBScDj+8QLeOU8FJAB9G
N5SYi7vBuY9j4poaOWHhdm2U1efgwzRzlcfBHV2Q384T4CyPjfyU+KSQyQgM/QbAwTXL+RSUPX3E
jAiDbCgy0pkve27NskYk0FhEJKm7wfBJvwa+fU847yOChAPqHmUB7lfcXxvfPsyjcwAbsLKBhaXo
plOVvHjxx+z4Oz2hTaGUVyuz1olVbpMGRdqCcpxXT5ahDpExHhgnX2bXeqlomgj7Zh9p7cYibOTm
znnh1RXW++B5LM2yjSxDulbEzsvtizY4Ad0lv9CRV5VMZ0rKkQcdv/9SnXPELgIoPZOnShcvoL//
DBq5RCwZTC39zQJ53lrFjX3vJUsN/FAFgE67rh8jmvu0oT8nij6jAqenJPgaqW0FWysNjTMlgkEV
zhfhpSBFo/eCp5yqB/aJzMIWVytX0FEk3I105DaqdXpbFNen6QDM+OgJ651VyKHynK8mEg47egMV
LSN34r+KMd9pSr6JOL7NTvPo1zCCXCSElAztyhlpeZ5Le18jb0O6/9ZdSiRtE7t3+k/CNdK09AT4
GqOJjz1S/MzwldvFvRLCsLDpDLSKV2+Jm4XxTvrRWaPJStYjzA5VJKBFOYpN0Ty79Ow1FIAXRvbM
Ho92ZvEea8ZabYH+T7ucixfbWewQAKGAUFoJXaLduSGAiSFs72WUAMUFwjVPaeSBiRqN70rPXvx4
xnRqXqQ/ECnqTuycw4fWKdaNyzbBc66ubz2lXfhJEOSBOWXfYUoZ27+oWCShjIi/IlKF1N/cUsKQ
ivdwX/yrIEI6GBoadrk6ITNvbrdYMFaOJFaIERBEOBKy2mWj+OjVkgIfVlbzQ8fw1hSAkYlQDI08
+F27r111aTuCSUoUDzOLpGHiG+sBImxSvEFgtdOc2Az9CKwHiNryKTTqjKWYyQ2CHYWZYQ8LQxEi
7Z4iQrNR3+3z0ghcFrdaZiO+6mdRWGtTAs6jmq2eoHrS3lfrm7k4ZpWJlx5dNN3P07Mr3m0LTRta
bVLzb95Tr1+VHYwNTMiJ5N7T4wG0uTMb5kqLSGzlmCZ9NNCw3ZuFu/b431m6bque7KMPuqAH9yaC
Ab+H1XobhIWTm6WBrvWHNuGeXi4NqimaT0SgFeQPyGIVOEvJI0ggh51QtwSeNPNV1/uVgqRjd/id
3epfRzub3w8bOuRhzKBWULsbR39sqgG9vA5c5zjH1//HGidiYabYmWmKaYxGH9oEcvpfO7MEVVEH
FRq9M6QPVu+tcAeeWWyvuBivBoNoo2/sWuiTvjqCYQnKivV0aq2d+TWtkcwSgzPNDrS42go7gqTU
7iWvAnIYZAfmdYwel0vraYA4EEJ5GUEs2HjNLH6Chko1XNXBYGRHx8+OodHByQr8wuf9p1ONBhmJ
jHhcsuYDTjZ51g7UU5CSwUopMp+ucaLYBGQXcyIGLwiTkU6uHrmT35gbF7IqThebLTuwwhLMRMTO
tqKkg/I03aYHYqD3qNy3HCka19eUqC5B7Iyi0PJfRQBZYhSctBKO48n38qOcjwP8CJ2vkQeUHbHo
o5wdrgpYN0AlIlnySqCsfqZjBkuWsY4VfVghGM9gNpWztSLRM9vaHt2oHuWj/WgeczbkmNxt1k5O
B3bPYJAEY2pjegqB+OLdI+HFViBv2SxGIQVyvlXg8mOngqLS6AeiwePGs6Bt2CpHhWlH49jrytgO
I8qEZ3TlQRvHAjobMTgy48n8HcamtRpM0GjU38bLKzFC1tIoFIp0H+mDmqzRpc6Hv4xJodhkfZce
yz42N0c3Svh9+zNJ1h160lK3g+MkfsWJw21UXgUgiIWOGbVcPvRq3TcFbYwxD9PyjbOPZRqM9Qje
yN2k0oM0rD/3sn5JQovouSQonG1THKdTDSxf5PsknjYMdCdJw83oUGXPMKbh0YOdr+cLjQXjnglZ
lqGiVjrhBMFpANccEnYmkptXm3tysw8o2CZO3QkH2YBfh6/Hlt3iihBOYGi7rjkqt4cN/TooSKYg
BUq6onor+quoyOqZYiCOvrZ4d5kuQOxDDsLNZJYtAUc6a73u7gh77ecySNQZD89Kp+myks1Xi9ku
KqKdAUUNTkB4b0wesqLGN09PJx7sNYn3g50MN5n9OrP9GElsdERxEZ2jTR1bO8ckxEdkNYoZWPB3
EJE5ujbJhY73wUAFKoxmkUJrSuuNMOcPmzKxJnPvmOHWU/sPCuxa455i0W/XNM3OF+PPyNzLwpe+
O0LhCs4iYlGGRUzo6TEFv+Xr+dVE73ExMzo4KD1dHmWCNwH8Ib/U3s89+C7tBv/XSo+bu6FoOM7H
W042JyPXqde/ZEHXTLObjLTuNHtEzJ8KOjHo/kbXO9s+J0TSHOvc2o6xv02koviigbTR32vPwDpA
j/eUXQyrfXEBWvFAPkTLD0C2lg1cgNsUKpsBwZrf320fHErMokJHas33eVYcOSf/okw86PSUCnh4
GgM+IMmToFCkM9PtNH3Qf4Ptkjx1U95TcjFs6LZaLFg/NivZD18CVk0MPztmCynsGicRgBQWCT2S
t03daMH/fdfpj1k7nUytOgK9eOAqE3Q6jH7kzJ47sgsOmBNulXXFKU5HDKPLWqp+4LK6Gn317dXt
vykaEPdrQAdE6UJcVLrHbiBbWeVTS4tcB/Zy4vqdJS0tptEuNeNP1IV115THEVXM5JxyU4Quyix5
+QlIJq39kTh/FRMwrpy9weOB5WDpQMMv/9aU/+j1eEhocbWWbEVUbxzuCyaFUwQaqBZLaQ/gGOeV
D3A7yNObN3GKZ3gSkvLqe+YltOIbgJNdMne7qMlXEeIdXxaKi04QT3ddjFKkFU8JHVU957PPEqKl
yiq2gEmlFmrr/JBDZADeij5q07cA3S3V9yBF/pQPUVGDSDvz3p/VHsDoQxd/mOO9BCHaz9GvDX9C
dFhCkX+mjE8SzgS/TAbg5zOcHm2nfpMG2KLEW4eJcZ+9C3djs8QD1nV7nV4QzTXfOn+koASOmQB3
DQpRAt4bhXulO+yC1LSzErZ1Y/cyiXht1d2ms9sHLUGt2qY9fDtrPjtW+OgjIyl4hdk4XqdyOPNg
UbrDd60ftxBarwpvWcP8qPPGScdTZUk0zmltUYHut6fOAbBBQAGsk9D6c+QpNiDuvdOWrmWbFPky
dNSvbV0fjM4L4mqnmyFsq+nQYQDwLbSu5UCj6BVzEXAMfRNiMpxH/nTqIzP6y2S5FyFYvnsANS3x
1Dvmr5dG24hNDiaBVcXZhCVgVeRq07NG8h0JWZDC7XGftJcYX7bePvf/E/cpiFymJk4Di9yCIiIO
I3PfhrRpp489b/jZDS9DaNwKht2R1hgxw47IfuKExkIgkGNSb9jQbBRtlMxl9IH91vpJ8fNaM8gY
2uAkMQkXeqhFT3C/hEwskL92XTB8hsm2bqHh1dL8YFEPiir06A50EnizadGtQGuamFFIRNJ51wQu
Rybybz3ewCqFx6RnIhLSb6+GGFiZoCq/mp2lbWywUstrQd/LwmMNkho0Z3kOVkM/aa49tSofWq9Q
baJ/ygCHM5stQfYRgYD/ICXhZG0DWIN814WvsfTOaBTJi7GF56FxwnR+w8EdUatRdkQ8HK3BCOPR
KBDjjqMdptNseuex1DoGTJJf2DFHH7iGGn6GiAmgq492w+foPC0eKAyC21kzfyono9dGrr1k/OXE
XDftWxsuOUoBdjdZ0zf0Br4SiLS4Fdr/UwvWabVDQyHtOm0Luj0FvS+62x5SxplxhGQh+DaW3+zh
CVX+NJSxcSEIdcmfhpx6lL1yOKdCBYnnvsdU0edwBl2YWxMi/EIEypkvFJ6PiIRYstToHsi1weD2
t1FqrhmAuBw8hz5rGj1fdVW4zZv4IItuPzQTN+6l2PpQIxClIBaa9teo3bNpvKbNB1GEjaD2GOtd
kPNyC6uIPR2sdvngMxR1A93L/adB2brEMY22hORB4wtXR3N4cYHOua7z4cN4NH2q4+S8tpcdmgtL
OMXQ0Rwr8v/pMu8V+bEzXLZw/K1w0jYWKkBrQmstNhLjYN9ipqfSUPPbN6e5lIa5Kzr/ljgfnfHX
tSS2cXgATqOuiSkGDbfT6feAbZMaG5LXL6AON9ImJEyt/LrWXtOS8cSik3haxNclMDJsK1i7TgZg
DBhZURWPk4yCaH5FZtyHJU+uB7jNfwHfGFQu2MGq+xQFaXRZo1faId5sGlRw6Nlc9icei7mRXC+w
l7ntWprV1wS+VOr1mhqRdTEMmwHyKFqHw3IXsNJKp2rUsYt1pdvLoM2majjU6XvUpRdgjLuRIg1T
lRvuyl9zOd3mPHrVVXmtm0/X+KjNf1ISeeE8x/uD31Pe8jDGQ3cd+N7bEHXyZvjzDf82dk0wJh7y
FyG+etXa9offhC90Xj1kTDvlSFyl89Zwy28oJq6gKaw3tlqa0qgtn1stPPEsU19F4TxF2hmmb+GE
zgan762fov2A1NI41SsP3ZPHt4GY9H3SvdcRnR6d6Wig6fSCWomkDMwoe0dNe3RmnPuELhwXBJ9m
PjmjOmo0CBdWzTXPIe2uf4GK/9BnRrt4/sJ6vBIh+9VG7mGJXXh9vOl6eUqK6UIS9TqYb07VnbCw
XkAEbrrB2eo0C3lxsQv99JxBe6Fc8qMHnW5CyYzYUTqQdabwJ2HYF6UX+NbL5GebcLQ2cxQHKbvK
atm/CV65YOI964WajbUGrlFbVnJeDcByQtbk1fDp02hXs52aWaF78bthdusM+Z/pHwNovI4dSj8S
3EXENogND6o+NWJ48UIjiI1+g3s+aGBgFLAYJtzdg03LgEGg03O5OzvrIZ5ulr6EBtQpZ7XpYTEr
Kvc5RXDykOwn7XXK5le7oC561nb8nW6a5TzbmneWJFegCpFlvs+ViUKNhwhfAwXSeAsRp1rn1/Of
zfa7Gf5Rq9x1Lz6/t4uIEEFfdxFbiMeQnZ0fSp1wkxz7NeLutq6Puvllc4MYCuj5hA18Rs+QEwr+
TCCSdmO01MV5xV9dnmyixEnn/L/FzCf30Ez3KsOtHgossBGShW5C2dBPnS2DptDu5IeuLXDNmQBn
ARzJ5RsRfc8Gw6yb72Pmljw2t3nSYAhDlpudFcBQP7K3HVuF3tD3YatvRHdx6ATuLI48lGJX8XgD
LLGH+lDpPQ5uh9DgdFBpvlZaBv6bGwcxCLtK1yYHYUvGhadwqyr222m8z8Qb3qW9+l/At4IYeCQG
caBY/Mc748fhhGcT81Cn7a6dQUvY+SYrq6O9kO9405XzPnFzjAHe39KhF7dCrLj2rU3rLU7fiBBv
FOnfWICtxEfHGH+aNZq9k/juVhh5cVlp4tZa6S138J2BBCbGt8KZtFLFyGk17nVV/0TEe/10Orkl
SVUug+s8fUTy2ldWcZy5CnktAdZW3snRbcY2ea1gtI8UIiiupfJklnsMxhW9E8Xkw2K8NtMxMuWW
1cqhbmrqUvQd1BpqJ7TuAwz/weab6fYbv7OJP4KTxBB9aoljF39NyVpbPCnei0qd3PTQDv/YXA0z
3BxQnQhYCSaohb8/fc8tN6yqf7SXNs4FQRfG27n9ods7yPEtpbZ7HBfW0SgeZom9ZLh02mM7fPiS
xlZcpf58ivuSvqkWvOlIM+u89yyg3OYW+bxhbamdKJfo+DTrkc2Oka5VH/Pt2PX+KaOPXgDVSeIa
r3H+YTlHK3sdsunkh87ar9ttbY7bob4ASSXRZWCv07fEQqFGHgaCKOBJZPEu/G6lGJyNgsmKpNz0
Q9z8OGYOBQIxEOnoFuVqp7xw7zXGW4qhw6HXvXN5d0DNE+FpiH7LGPlxORFd7N9bfUg2+SxWvlXR
l/3i8Ujr14Hwm4til6TbBHkJ2WJteUyg3iXPvk04d1jn1+xhH4jZb8v2pGun2l6P3rmdGUeKg8tn
5j8WsPqMH2ArwrzO6Y+y7lH3RjZ4U7N6idnq5/OTBTVMM519hT/ZDikMe7HFa18928ZzNmnr0vix
42uNDaz2d0b7lSxmQDFQMk2WLvwrYCy2NuRobOJat51n1jb8VEQFV5NHbYfz6GOsFEpRio1+wb1p
0SvE4K986vTYuD7E0YlZ+8HQv9L2vZR/ifOIi7NtdmrA8lo9VwMKa30umntpAtLnp1KvU/JdhMbR
o9slqQhryficV80jRrfndOpfi9pfFyFLt+i3WVZd4QhVlYhW1V9K/TO2bi3tm2w4yVu5m0R/sirt
UBsGdDvFcOf3fRkwmGSP6VhjN5ztV8dF1+ZWBq2Vf1J32d3U4wueZuehpVSzKHjtdDXdB5UD3qxG
fHLojV9bUwWuqIU8QN4M+3xWRgxLlDUXxNAImnw7VOxu4sIFq1RrYYDDUdt49Odeygqd0tMZJYoi
t/ZYh4qHJi/0ICmceNs2iH8VrLlgdhS5NK+oSF+Qem2+q2ROFjEwtB+1wcy+p3z8xYxTflc1bmAK
mpxPYFY2kAEQwz6FnVrCjEkSq/7mgkTzlw9N0iu1r2nKa3hZkG0tyG1A8OcsKCeXbNvH6B1s/ejl
9HVOMBQBAZvsxMwpp2DHXktg+CO/cuw9Tlm0dsi2zQl/IzySRfFS8ueyxGWppcFiTIFodhCmt4QZ
NylTpg4fql2sC0pus8wj+qZdF51NZldpeGcDq5qlCUpz7sQeaSdDtyKmnRnlaagouclyEmmMycRy
ZHG1pBeU2k+FItEiFUj7Ov5/RTk26p8a/uE+Wg0AYcuJHRXx7q5FEs6wu0zZksGguTn8qRDJHEbn
kemATmemg3VN0ZBE/4PkSkv2WsyEGfiSdVTah/pP073X6LoKeKgLuImkRCCBxrTRH06ATdv4py4j
RViCASx0BqwJ4BjHWrgQd3nGJl6Tbm9uKxEiFqA4Z8jubZxcYui/84BUZ+GyUFMwe3TJUoitUXw9
EcOuKhK7EtkRW12sukfYZJyOXr3VCnWm4GmfKAZy7pO2N21Zju0LZP7nebCKM32Y186fvrB7zwdP
EwBf228naq4xTDxWojtN14cHMy32dksvRAUrXYicP6q487H9CocOL0N1+2KQ3YPtNpcO10gmKl7p
hbmVU/E+Jc6rNdEaUocAesi9NsZ7InnDZaZPZJam5MkiYULNSRwdUmc66NI5mGAnOWq8k+Vhde5m
9r2V8ZlTEiB1sRutZmO4DQB+DLBT9p20FNQMLlPJPH+lhXeyhf/XmxPk1xJTBowfzFqKkIigwEPs
hGX9OFUJ5BOzCLsjc3jSJbk3nLJFQqkztWyJLRLqmKsv1IaroWm7GawKdvjfTlfoTjJ+m7mWa+O8
FQQVZK8HQ1MthlrqP4Zv5aWE9od7zfqXcPcqsQzMa+EbZpRgQqvSk/GN/PmXlUAcTRk/qhFKysxq
0WhfHZtnsKPoGEP2lxDRrTO1OzfFtW1350pFgSf0R8Q2k28fjNdYcHOthfte5y4gcu+ot0TsovyE
qAZWJD/OlnFoDPnPmywumubOK7sXBt7AJuqeUuOh0h3hyUsr6JC06YcbkktRzcC4MbEY2LX5hMBV
xQpOKgAgC5d2qgPYmA710vQHSTrQRliD/bvpwZuKpk2tt5do4jN0HQQTjnw+OtvUoLDEG2d8dR0k
Q816GVB7OlgOuayOI/UqjXqOe3orF2q0gSFu0VcNWh+6mPdz4XOtxsfVUD/dGmfNS4J5Jr3IWJTr
oKRjcHpsuOmN2QmPYl6i6azHl47WXScKRrtqNUXZuTHR4mqNLIJovN9lDvdInDiq3VVlFADofurM
JWrxXpXzbwp3qgqpBMS+V4vyXfGiF3ODkbsmht88aHUU+D085RHKbgPjcGnVImTqivw4xvBCIjdg
3L/JhhWU6IPCD5/ShtuBzXHOnX4aPyzLOyaRdfSpAimEgTFM+UezE9tGTzdp4zx1s816CBWpZi1h
FHtPjCxjp/mY1LRDd8jJlUmibF7PJeQBO22vFRxCf3Y5WKYHjFM7k7Il4GWY+Wk6cCUMZGPNuI0d
hMKzDh7q0J5NaD1TZXOBc1fLiKgkeFYJOD2U1ZbjZVOYqIhj5BxDtke8DKPvOE6PhfbdFYo9Sv/Y
0T3iI5Ma6kuXxjkeQpgow3kUbyy1CEaNW9XFn4lpHb3Q/DfIfMstljsFfn75M8AnDmA8bWZT/BNj
crdgz2r0ajv6THYN1FFh5EHUU7QdF9WzsvJ3RQp97JZYDK3cTVWvWRTRb+bS1kmFYsbGrBnACmDq
bRfb4jTuOsY2AgSvcwIpDqD8aHNiodTQ0UIjV4ajV625BANXNzYWzTJD7QfCpDAyBpIVven0MLFO
R8sYvnwed9cqj7wk9ik2Fz2zWJNFzy6ngW3Is0XRDKcIwuhDT4WmDioPFMqhp6PFzXKoxtwzzGUw
Hm+1Rm1JmG9qJzpi/jgL73GMqjNl0Wsra14dzTuUAyVGmsultEawneAtafvOMoJQh9sOfhrPbIRd
p99VM1dkbz6lVvzTz9SYFvJtwqNA0PZhNmB19u0LfB4S1tFf4dh7egvJEAqE5nQTNdGNMM2duMd9
btLPkB6tGj7ypH4TtAuiqbBj00MUISEB3sZgCJ+6WPU9W9X8Rxr0bGG6NlBF0ASJCto3YD7gCni6
CvZtQgLCpWhcm9xtZEeHeGS/AG6FzssfL3G/SpdBPyVjNWCsQBILV0mRX2z9yaNV1IPgXQ/dxuV3
EiNdsxbE11IdC5OrhCv3kZXvDGu4Wo62ERy/eeft4vxDm6FtaxXvG4WhyFwJz6bvZ9rRCrPvneLZ
G9yvpfRBwbSG2kL8yYPumZwBFnzHuA0E4JvaCg/zEgBotH4FzeaIuAil3dzHpY22+GdRY5Exg7go
F5g+eenM89qz/W/THN5i41lO2U6Ln41yRAbq1q3hXyHK30VT/ow+PArUDRoH669EmEfVqt0cTcei
Gn8LL/z6X5w0uqfc0NbtaO+w+hDX9OkjYsjJkeMj8VLkrCK4W4YDcqMODzVagvQlOIDxzWWZXqcO
TnosDJ1nIGTTKmH6GwXt0+sSSjyR62NvXzrlbnBo8xiYyQV4rs64Kxx1FaPJmMU3YZMPxCglscX6
+G0nTb/lXfgvpKS28fVHiwKBScbsYft+A86QoVlc+GTpurEXBjwhOJBKNIzyZcdvh8hm0F0WlViM
MnIJfb6EIamp+cvy9kfTIWWl3dHJKKZwgepGFElYfINDcuSERHaSGlWNNC9tY+vJqnYRF7u+Lvgp
2W0M6WGYbjC5DiMILVLiFnldrEKbhNZDrNlrmu2vLV0iCdVbpkmbeJyfEvqWOtg5VtGoh7YhnOPF
qyiC+aq8G1+orVXR2eXIgAKqDabwl8awkPwjrOgLUZ+gY4jEXZjYkHh9LoUylAqkc//Mxp2H21zV
KnkZ2IFQHLNLwEroBIFSTjjVQRcRNsVCXPfYwlpQgvpS25dGhw3iMXN6/FEiuk55d4jyZoVn9BxV
YuMN8pqh12a5G5Q0THRsJGWaXCZm2p44kKPFjIzzEU3psCj+lGY95RQXt2P0WvXE0rNBnUYzg7Ki
Xaxy2FBpISFopJJvBnES3vCa+6xL5nhwfLcsheXlp/wK6jCTVY1iZ9cO8wf4T0qF4rPtksGAb9u5
4jxis0+RoI3KuoUc3KEfbseFpDpc/Jh2BHIHWio2XfXYa5CPDSK1+mLiAhCjWvmbRcM59dESOs5B
sCbcgEMwcFTM5qRL4/JmC+0wA+F60BbSIexCBiLQfAizS41wQmGZwkSaUZxZfLp1t4sN+xBC6EkL
Nicz2c966bCwoTeH14FcWTaTsDLSbu+LfC28+RwrDapRcW2od/GTESmZkiILXFqKbTucrSsBlee8
pcDNqC719Od2+UYXt7iZ+DFQqATi+IAvwf3MOnGKufiluNcrnTrJltriZtgXhR0UMJZV9u1OJM9i
PciVeE08cHEQp3D2sfvlhpFqb1gBn0JWQF5iP1sWFjNLe+mmOHD9+jLYxlV3yI56HzgaL+M8oPjE
NuMXTCdSZ2o9Sk6+uX1KUnqLVcKphvSOGTROeOG52D6coX2LCrZ8CvfqqucFjW4WncskAa+2VM3F
Z0wBq1DjqkLPV0VjeVWHQAuNWzOWJ0VYXwnJu/C1VYjXuFUpqcJbz+6GnKmehyvPXAZ2DgcsHBrC
Bq819tw7Zf2YiVoVfFi9zT7RJq+3LD1tImcWSwdQXQ9DkQamOxyM0T41+nwCNLu1cv8ykXF2PJvh
xuF7MgmQprwmatpFCzhzkGUOMP23E+lqPIh4yRp6hMZD5paBrJNNqydvdj296jXIQZvPgWY2rsIG
z2Z076hL7/Vbm37YI4ti/y1C2FROe6xS4153tmDn4TyFRk2gwQg/xxasjjt3rxn6eIghxSzgVcz4
HLdxXlSvHeoTxi/93RySR5OM3gMmrh/px8mKPwdVYWV3yUW4K4ALMJCfZtmehXJ8UH36pqrGYzGz
SiM09aDHL1zP2RoQHeYm7jl4O2V9T4S1rwUAGOQq3dXB4fPlzt1nov74ddAQelGf3Vy7ez5lu5ix
dEBjMo9elGscLTPcmA4ha0VxrJbzZqcQPeOf8dKauvLoqXznwGMP675hiQmtrrKWBXUa1B4Jj8W3
X0f53WVHPlXm2WO/O9Sfiq1+0c6wAaibbBfTLbKYUJs4sXaxYAo0jXOXWmeLGnMoJc9VSDre6B3Y
PDJ7GMmgVI5xqvhZIzUHTt7BnuZNEC5fZY6xRjb4taagZgap6ZHWsCw7hjjCb7nnPCCOn7/kYc+k
htRUuAwf0xSMmVpnst+6zRxIViJNIXgGit2IUwTH8CFK1Daaja9e5+PWVbvSi087jt5s0/uVprqF
CYnfNltDpb5CBboQOT3GafwcxhH4dQ0vb43AQeq+6h6lj+gY/UQRt8o+eXN9nYNKv1seYZGQfzUK
XI9098R6mdInO28ViYcI/cI9U4Ow92vWmfFwk6Dymijfey2U69Yov6I+/owUwDsqTR7mxqCgugRX
AXMhp8QeL19Smp+QeL7ENATS9F+GQh1bA5uD1YBz1wGD29qnAPuHPyP+GKvyJXHNI+F5+AefBYhC
h/ECggd7PH9HYGwPAgRpm8gdD6oIRRByyhdejzdmWdP3+ksfyY1tmZfBA+2IIVtq+J2Z3uRYPQ5d
cW2XMMOYPYmkwZc2rbSk2E7j3SrZ97/nSR60ObdNEoMOVn7oylreAvR3uQhCV8dV71K5gO2CYafK
06vUylc5YuM23QV53SQQ8yo2w8wtGJmuvZPe8GoRE8FCmzk6FLB6OPkwB+CM3Wm+PHr8tULH+JH0
p0msvfZ/pJ3HcuRKlqZfpazWBWtoMTbdiwBCU2tyA4skM6G1xtPPhzuLS4JhRFf3Is2qKuveE+5w
cfycX9TuSvdRnG7pawdK1O5gs8kUhbtTI7SvQd38wkfzMKjFfemTRbc1zVqpwyQAfTUJZdrMwHJD
bEnwFPfYSzG+g5qBS4p+pQz54DS98obQDTIY0UU2NYiQQTqZGbBZP6eU6ReUYrxpxakykiqKIOAw
gASi5wWAaT3z1Ueok7+jbzi137SJeDuC+AIbjK+PVkPeyKpfoY5F72Qjp1K1jxAR8yqe0EKXP4yg
zJkr9S02/NIx4ZTSXpIfMym5Hproza9Fiuwg5VYxgvqjB+KsQ77KK19d00In3S3ftNKybEPWHCGp
gWkE7Qo8rcqOkdAIgYOGss8RAfQXkL7YIHnolOCXZW0tjCrQXJQPXtVxNVvoACpWeN1k3oVlCcfa
FD46xIUcLx1/pTJCsA19fK1KfgtWdl+52u8B7Y+R7nvvIbGhqslb3+hYzCWoeycarTxNgD8rJeg1
JxovaS3pL5Shess1lMkBgzd2gnB2T37XG+pNr+e3gpl03DXI1cM2w7ZnooULrR9A5KuRZ+ek3cWB
NnEeiuLQiQrGf7gzTmWCdR5kO8SyFNrc4YQrAcGLyBFC8YllZE4QIfEGSr2seVWm3h0CLOgEp52+
jzHMABsPBNLtjedBFTAVLJma8tbwu/ilbUqy5Ury7vKGT9AX4WNn1s8NTo1qW2mvKIVIOwREfucc
L2koIhTmZRB2KYiPYPe1RLpRsLdFdPPC0lD6a6z6BZ3NgIxUTmFKVGC3tS0amztEDI6CIIECS+QA
GBvCWWYZPqgpuJ7GbYdt6dbsbx1IuyA1lELHBBXFmsTHlFl/GAnehWq2RZD0km7lqcnbqQ6hItCo
mafUpRgyVn9yxBEYd+q/K3ToJZFydc6hy8JsLSr86UdaoZjVePQuu0J4raHQjD3teQszWRElnJgG
66rRDMAWXJSA84BM0UZH3p4j+TlVCt621Er/IOUTUp+tgExNLke9jnVuVagXRcgWHoQhf7EGaXBG
zSyBowa0uSIqlrWrXqSS9ZFb6IQqzX0u4KiYqDwMZOhJglv5eIYAFRnR9DSGdltasFy8tjxSXqfQ
k5pHN6/B0gCbCVEXbFPtxUWwFCzom1ciqi5mD00q7iQZcUcdAolNvQvpCusjDfS33iiQY1YmH6o4
THD4buG8Vo/DUNw1EIJ02NKrqKr2iFajbtqGR4wzIl65KrxljFBz/ULJNWQyiyOb/zg2KE8DWy4R
Vgn74soah4vR8rj0VWzGY+FGE3ow5PlWNz2+V3hZ+fUxUKHDNmF2MIIQDdZ4Eyrtvkkb4BDVHl9G
Z/Rgd0hqsEkSUMZqcJQwvEIygATc3/RC5LQR11mC0oqNiNhVbrk39K9gKRn3WdRvoJxDh2jxcWvQ
eMvr+EXUxFMTj++ckCvKAmsl4veONSIwAJegLYBQkrpXHfRF4OtUYrnSqhAgFqw2tJ0a+FelSnXN
/NUDedlJ3DOhi8Q1iqiZXl5EA61jt7VHMd32lWr3yPuhuHGsZPktHYMXy/UeXDKmGI6lKyApqbM6
aesE1PWqR8/HYEMzPzoVZr5QvjDmWxH3Esq2MIIjQ7Wh0duIPENWwUIb3edLLVF/UWbbqn4PrFkI
7oLAeFEgCkg5oApRh52p5Y+JNWWTnOlSeTBxapEChbt/hCwwyB84O47Hqa7S4jZP5j9BfmjsGbEM
aktXnhI/PYVSS5cJAA3cE8TgH3wcPwwLxAT9c2zT0qNem7fumDsYFssrKYx+pQmzkrr3ZAq/3Ey7
QOd/rdX4RKsgTngHq0WyCWpo1T2CGKN/AeEgX435+JwaeOmAjUXCdd0WsmGPseatTZ/WZVg96/ll
LZaHsWoeBgQjB8V64rv/6oPypU4CRHF48Q45Lqwo+Akp73mLpQkaFFgu/izj9IZELiJBTnYlusmz
57KNrDFE3aPZlVp1pTXcUQEqzWJUbCs8MKtKfxKldD1o7TEqOAdjY9c0nCKSL3Nh0Nn3c5McIr6q
NX3fcGoM0fCSwOKDFXRdJ9qpMppHNUIcXpTfE8pFSQrEUigvsaB8w6jzPgeyI9fte6e5nFHyAYzq
TeIOt6LYnfJWPyl9jhpSba1LdpRugPTXSzroOUJQ4QD5lC09WdBhFCnIJCRih5MPSh9tpB6LfrwS
e+2yFYyXsMEVLDHsasjXms9rHCM6nCopP8KNSeGuVfR3m1TZoRT2Grs5hM2epNoI04vcip47LDRC
uVwXUXhXRshNVVDHHLMPEttF98w20VmoWEF2Dfx91cb0fqvqgDALrwBWIRizrRGNvxHnQjuoJjvp
ffdKlHDoEaJLxH22niUaJM4WlMERnbYgtQ6j3mHEaO0N6G08PORdyjn5Oyr8dldbwYsZ5e42C13j
SaiszNbEEjaIVAGjH7Ob2pUuDORBVN+i/dYHDA2Zl1LbFUp60NRx3/fNFVjca81CfU2lEoQRDdWQ
7kHqm1cRrS+V9cUJOwmYHBUThw83uY19jVuz32C7uB7H/BGm0W1kCZtMF5+bqGNRlYjlB57AA8/Y
1oX3EDUGcO9iRDBpOA3+AI1vuE4lKCUZC6kODzhubIqAI8qogGnV2g0fAiWVuzqSb6mHXA7Ttu/x
oRqSo9gMt/yzb3XePPR5svYpALEgnpUhdbRav8gN5OGERrVjHB0QgkV5GIJgnekfbWg9iGlxj+Q9
vE7K6XLZXGVpvk55mwWDcGoQK10VevRKnbmA2WRe537EeYPCh6fXp64tH2WSZaQOrjBjIrnsg0sP
C6p+qveH2j6eLhaRnoWL83gJA1gVrFVBR93v0huLihm4WKRdXPirK0gPfzQ3x3a21DdVBst18LOL
SvZ5pqLDZ2JjukIl8whZ2nwSWhdLr7Lut2rGZuVFAih1wFJSdrkX21yE1iDCqJOe1VQHOeW9a+L4
FidIKcojimipdG+MwTrvwqORDdfYC16XuoKQGkA9hfecBVKpBf2gS0g7YO98U4jqLzMSZTqtmGmm
2cSMN/Z6jRZyhCwskB8/r/ZKAQvd4A5uWsClxvQsILebFtBrlPk3vdkjKw2TzIQ7nEFDTqcegNsN
D0mDRq2nb00NWEOChqXY8dJNOnydQcyWlXmBFd6VXBV0U12AeMlfNlowaqndurs61O61iKqY5p8A
y4O7qK3LLBjoWJo6YIfp70pvvGrQqc4RR/Gr9qFjx8dttvOFnCwVmjVdCzvNrN7ODeu6CvvbALdf
qnkyaabrAeoxxFsNvm8qQJYsw1NU5Fd6bL4iB3Egvzv4oaGsBCD4TettQyl3ZFpbBnCjJKxeVN4H
SLfyNAgeffTuoC3hMkknfhIqr2tuFi0CR52MvOzDa93DakvjRkpoCMvVWrVKO9SDrQV6NAugXWo1
nA3U0BUzfoXLd9emSO94gFTdqVzX14DbDO++wTGaCw8SIpkBYj0WyVjFLejJ/VrG5dM3gHiM4SVc
+LWLWLqm+2uzGC5aTBw1au4RrD3IGfvCpBZfdNc5OonceY8DVBlhHNaKqW9A3O6qvjmRr20K7s8I
4uBA6UYzq5s+9R/EWiBhD555529yX+f2AAheWNJFlCYHF+a6ksoHQUBBGG0IQxrWI3J+fpGDfaJJ
gnARR7kaXStuuCnF6hCb/b010TkARJZKuyEbR4PE33L903KqLmkpPruuim6qN7U/kCKHVTdqyKYb
zROSepcwAy6iGh81LdtYfCwxHteBTF8yQcsbVgaaM2hMqneeFJ68qUegD1d4L+yFCEFm/rkWzJHF
bScWUH3UFKoeBIgOWCZEcR27Eijzl72OLx/OjjKIQPDNG3ilyF6Qq+dhttGRAK+yEe9x5EUQoz4M
QXnpxe2GSpUdWwCUZWyAg/GiqJ9kXlCF1K+tpmDN9xe5Gt3wrAFG7NUvNdrmsZuB4Pptmcn9OCJ4
mcSZY4wGYoc0YcL8qejMNQxzXn3xa4oZJhkZvnLYw6IiPLo8C6N6Uwj6RmiqJ8HTry1aa21i7sQy
dTK0jmIDaxSkJEJFvR6me6zlDDO05EoBKF4h3sr7Gg0ANadjWUK5ohRW+e3W90WUTky+ab6tczql
EVpdrSC9Vxz5buxujVC+ybnmyiDcdXFx8s36V1uglosO6WqC53F7XmcSpw34/NAI973u44ccE0FY
W2N8IyRWZStWdanSZqX+sgsgIhuBJdoeIiGgPJVt6KrIH/MJMrRbCHDwwN2WFXy1jJe5EZfgjcoX
32rfclHh1JVAbjQoCaIRI4AMpV16yd2MqmB4o2QYgLkC9VqEdm6h3yBnXTeQaCreDtKHmcABQeoR
xz6HmuyTLLGNYaUZoF/VGNVgFwxMDBys0eIHufJuAonqTUShoAr+aLDcVwHgaRQ2LxMNhD+NnD6p
wG6qGxWD+8QStu1kJ4EJ0tBT5/bNNUnmIYSguGplF44DnJOoa5+Enn2KSh2sgDvJK8hjR7YQYshS
C3DL7eKnFuUXinr0QesnsRUexkC4iTBPsDzzLtO6u3BQ77G2JHMvdxKCYvRWe7j0Az8hqkAfZHAB
EelX6OcUTyn/RS+sTVzLrWMYwh2SgRc9ndgVQjSl4wnDlWz4UyfvBq8YGqfYfcjxlUEwMpXqqqRN
KclYQXe9FNxHEj68BVBLWXsSBq9+ypB8WUmgggsNJF5tuHc9iF6GgpAbBsuCEaR7LXUTJ0mrTSKK
AmdP+BfzCjXM2qNYpaY7Q7HWYdk85IDdAd8IxvUQBH8slropW9BTB/Pg89R1IgUbqyb8o3QSXC6l
uoBkjl5TQkdRCErokaOtISvPsabeUI3AIZWvl4V7sswL2UQL0upPfNH12HgvplQZ+FYEol17/OPF
eA/5EukQnlObSkOfe0QKqbR+5QDqWx91UEGq1l6JQ2pW9O29Jxfyc68Zoy2qsXxnBQmNyULoX7xB
uk+lgdJN63fPkqfeqNVAB8K9i4LiSsE8SvM0VgOddlgHTbS3vC64T6T6ZeibW82bRGDdiCaQ6ZgZ
pzJ+Ji3SD60fI1Gkh+vE1H4lgsFcKnu1k0A7myKV4snuKUGnMQ2TRxWvdxkGCIvTE2gleggeY+F3
HRUojGG2hgexKg/7tm3cTZKOxSnvW/0xEtPIKaTyAxXNrc9NgFTEEDy1RSHcjOb4Vgfm2tTVt14K
byyE8KtBe0QMp11JiV98KEg7fLj9AJY/NbvxJo1ruL90JcXniJo5j6iuBpIm1X61wfBF0VZTNQiR
3VTr36OiIc/OAC/XdFIi2v2mVqFuaObJnWB0AlhFs/Wa/RD1MMDcUb9pBrw8qlCAI2Rgm0UTv+s5
YsqxQSpH7J6KIvLQ3rEiXqBmFONYibBskh6yEjfNVaVpLnJ3aq3+6YoYTEar1xYT3xYoMAYIRcLs
lCbzxqlm8Rv9SYAseVAr7sZXJqaCYZXNh24OUnnkOUpLp6UfVNjtmFu82TFzDpyw87ThZCRerh/r
XMWeeahLM96yWFMEQ30eP6NiRAdRpnR+2dWZqB+ge5icLkks0Y8zXeToUmFAYtyiCecItWI1a0k1
RoF3mxLctHFGTR35j/TD1eXs3tCb6lemSd27nyTNMxLgIhUnAWPJzipQsNbScU3PXn4JO0groWdh
n5P6zUZCcufRbNwQqLoeHYx6hFpSjG522UhIp616sZevw0nfJyixtjWCQV67FbZccgsKKA+LZl1O
aaDXZvSzOp6yaEdE8XOi9vHW63RgzyngGj+Icx3kTN5vCr1tr0yK3ie9w2eb6oWrHRtzrGnTIHAP
SVZcpzRn2Qlo5CojLE8MAF9GRfPp+hkedi/4cLF6rGMnG3TkXahqfevBiJQRveGZWFKTE2Q+GuI9
a1EnvIFjKfRyzG+FmNdY4FPw3+gt4l9JInS/kZKjK+pJanI91j388kjE8AFsk4dwOX5w6h6ZKeDt
bm5OnMYgfTQQM5K35jCAYtANHSuaCFcBafCU6Iiq3WQqaLQIoSM/8hoOjXxV6iNGyInXvMmQicCh
aGB7aiViI441MMh/iX7Z6JHv528IGcEcovZJZ17DkKYeX/GjgofFzNma67bOv8IhTVM0yYqTXjxW
mLW4Oiq59GjHk6Epb0jJX8skVD74R8f0YDjx+D8JZYDcPY4iSLj88x//8V//973/P97v7CaLBy9L
/5E2yU0Gl7/6z38a//xH/v//1/3Hf/5TV/FW1TVTlmTV0JHBVjX+/v10R3WW/7P0L4pY1M40sT8V
TXhBN2lDPx2CkwnxCoqe6B9+DieJZ+OZlgUzVlUtQ/kaj9dUq4bh0J+EnX7w7WDd7qQtwO9ts1uI
NP3y7yP7O5L6NVKcxV2XAQ49ATncj07swFy81NagLWygKlt3jbuZ83PMpZCzyWwp8Ae5RUja0wbA
G09xBtCNPweRpIWB6V8HlhWtm0f08U7qNrvqtpkt2JCZL9IDYk32QixzIda0fD4tDwO9Fg7EcZrE
1qmukrVxDRWYCxCtghWFmT04xfyQ36GluA23Pwc/tzR1WVE0GOxIdqrTPHyKrYyNTllb6E8I069w
OVPTPxBDgEAW67ZdWi3nJlVH+1yk9sx2kGbrsquyAelZBoq3woW6zraQ9a6AQzip7S5M6rTw5gvz
c6jZwgzMEoETbI5OuoHKYPgu6/pCBHn6tT+FmC3E3m8xYYOncqrWvSOu65v+orzmjbBqKeSvgMDa
AEKu4ZhvsYfYxmt/5TnNwjo9txk+D3O2TBFwT9tEkvpTCs6lHqE/5DjVTMg9/9+PZEiWIemqaCq6
aM0WqeoNPC2juAXLX6xa2vWh/FDB4/h5OZ4ZD+ksa1HUdFro8+Xoj4ZkGKPY4gZZCcfQCHwouCE9
NFKn659DTVMz+3yGavG+swyTk9mcrfw8iHuPK749uQ1Pa6gtYrPWjTvN+/1znHND+hxH/rrDRl4w
I/zB9jS24IwhDacJtx/typ/DWGeGo8mipGq6rMq6Of39p4085r0v65XenMrSTG0E96j5DHBbW0fI
q3Fn1rq3b4qYLxZEvCGwVTKy/c8/4a/9O5tSS1L4dooiG5wos98wxF2jguSGwYr76h7lz039bD0q
QH0cwJT28vKXzhxfnyNq0034adRi25k5vIP6NNIS8pzhj7BCRmqjvlLyDU1bfT8J29L21/dLN9+Z
6bYkTebklLhl1fl053RiVVMIaza/eai29a7bqBtxt3Q8S9Pq+Dalf8exZgOMUtlEIoM47YZkbB0c
wPXbxq26KbeeY1wsfMAzp+bnUVmzPTHqfVLkeKKf8mpNJ0C1ozWsXBvWpXXqbbSu7tPLpfv8/Kr5
NMTZBimKkheQQtBC0sDo3ZbyTVOC5wTI4ylXWmzZkvYqNfg+h8dKytd1evfzsM/sUEbNgWNJhqiZ
2uxoi5ET1vKKH5Dlf7LutTZfsur55xDy+e/4d4wpB/i0UMdK1coMLjdZ5hqDYNs8ZLcQiNfGJt6Q
M9khrLJVjy7RSn6R7P/eblka52x71oUSaVjp1Kca0frJilqQjbUMz+rnsX7fkwaaUxZ3hYGnCDvk
61DFsnbLXB7lU8tTqQGDEqMilqNoP0Y3VbYwsd/3oaHRxJEM0zJ0SVNm385yTTfKu1I+hXt3q+3a
XblOrzB8XEhdvm8MoAWqSOrOIgHAPxsTjXvUH8ZEOaW4sFqY//n6zc+zJn+/jwxdlADF6YoCbk6a
vt6nFWL5XN+VXsun3ktvWtgeMpLFoCAntUaE8rBnPdA7LFzXlqgTmvDAWxdRAix/qSq04ZtQ3UMp
2cgNRhiU90cvA37yyyXvsdLfPUiyENmMn3/zmVnRsZBUNFkRVU0xZ5OvMiWF3xfyycQGRo3NneUu
bM3vqTGTopCcEUYXv13SQ9nSdvIC+ZSgNwiXs9gpw504GHAchndaunYHDO7nQZ37DlOSww1maRIr
6+t3KDJXS/SkkE6jOtks6JKNJMVm7PEsrFAQ+TnY9y1pTJ+adNiA/2XIsy3ZUozwsiRQTg36i014
VPt0nwji6ecoZ74TDiAGH0g14OKLs6VFMo9uXmtqJz+nUuC3lgV3AKvHn6OcGYtpiqYls+11yZRn
UfIhcnkp0xdHKAtW9EeFUP1gPvwc5MzbFviiqosiRsH8mX+elFqwiASAekJAzQl2xbY8Dn9dvdrC
cKQzR4ulWbKCiZNMvjv/NgW2cS4yOApXvDfawLyegc8Gj/luuDav+zUMnNWwo+78kV6Gt+56YZwy
y+zrxU9BSRMN1Gg52EAhf12GoStDCEgi5QSFdK3a6Yb+1kVwQfNsE/5eeoJ+X/Mm20xSVBWlP0nR
Z8fbJL6vYtU5nFpkJkTJp9DR76hrIGbf2P/2wEweEpbGuW2RI87zbgyulTJ0lXbKnLa0pqdDu7XR
q5syNUyGuoUtdia/MPGE1BTNQHNBJt//OpOD0aFlEJvVCRdFBOmcMbL967Ky3+M/dFd7vJ9Agi+d
It+33Jegyixv6/AahhZMUKM5CHio+gh0LUzk9/1mKZIp6TyVVARG9dm4tLKRvcZoKsoGlKM9fdXu
ozf5pngf3hsQQg56hUgD3WTHn+MuhDVmIzNkVy3ojVenbLwe48tcvu3Dq/9diFkaynmYB75LCAEH
LomN5l9VoNr/d0GmDfjpvs2Z2FAH+Hjqs2stupUk6LcLT8y/7uyvm9hSODtwSFAV/XvBQ0oSF6vC
uDpVwxpXcoQJnfyXT0UO0zkbJ1yEDC47WDircSGb+L78LIWMltYTuq6GPN9kahTHg+am1aQmtzK8
HGGHXz9P3/eXCUeGCaiO84mr0jBm92QX6Fgk6pRYJ3o0bssU/7w1clbSKn8aHEBBC+fxtyFN8WRZ
MnWNF9e3e5nsKPS7PC1ODZpPppm8+2q9cE9+W9p/hbCmN4Cqqoo2OwYzrdLUovEZkgeFQa93Efi2
QNIXlsU0M19WxRRGAUSu4pUkG/JseRth5sHwFfJTU0dPptTd9mlxqEz6s42IGxL9lZ8/1bck6q94
lqLrKnMHce7rSoc5D98+cvOTOCirDJLhmL9jaDVkHyEcFNQcFuJ9X/YEtCSVM960RNbhbB67so17
39fykyziBKCHSEPGrXaVYAkQa+2HOdIxr/srj449Cfe6V72nFIhPqLV0nxTBAfS+/XkKzv8kFg/s
fcUU5fl7ve8piStxlVPPhXvlPhX29OpCucvYyo5wiNe3ePV8LAT9lkFM8/B30Pnj3aOZjG1tnZ9w
l3C0TeoUjyjn2oBHrlSqFO0RcU5H4T0PMn+9+K6eDuL5MvscfbbMMMhogI/9NeT2It0kW28vbIEj
rBeLFNP3/CnS7CgFDhLGXss4MX3cihgprdDcnjQ5pWstyLYCGhnI46HBUB0kTbhM6+EglOFVKw6X
CzM+Rfr6SwxR51ZEc0zktJgvdTpQPc7GY0aFmX7EPnSmcknj5DwJA2exSfAtbTK/Rps96mn90VDD
ooRUJrhLL6QXbQOC3gGjqa7wcVyX2+Im3y592O+raooKycUgn9fJaL5uZ4GnmIwXYMZS9nZolmyn
0lO52Bn4nv/+Nbq/40yj/3xBwhvWpYQ4qEgd/Nf0VcR0c4PSr9Ou4zsM6hzxYlx3D1MavJT+fj+y
pjGaBn/gmFnW7ATR26pNMQ/PTpliwMy9xiAc8uW13sPmFmWaoAsts+8n/9d40+XzaawN7iAIuxFP
pM6kqQhc1JvYWzgPloLMPpwrV5WaQr5GDui3PB4Y4pqG7+rnLfD9mvw6ktlXM1VBQCO2yE6RDCBQ
xhkVTMHPIb5n1NPKUGWyeC5kBSzl19kKs6gAnVRmJxS3oyuLpwnFBv2iANy5S5xh1TwvPVDOjupT
xNkJg+mS0BYKU4dR8KqqXoRoIeVcCjBbcDDJk2iyNDh1lgjsDK1tYffzrJ37+rRjuQ658vGenqXr
aRXLMYaK6UnIdDgEuAU/ijhhovAKR+znUGdyM0OcOiW8XFWq0/NjsEAupjatMj3lL65vl3tlJ6yV
S0QjBidzut1Ss+18PEJx9Fo0bebbFW96JUH4ND11BwlG9A2KgTs0rv74x9L2rpcWw9n1Z3wKN33M
T7vVVMbACKdw0n2Lit4u3bg34h6/kz+Dk65pktr/k/n8FHC2c5Fr6fx6mk9h12+CnbQTbHenbRU7
XJM2OP+TaCZFQJUGlU4D/+vw5KSsrKpLUg74CY6PG8pt9BuE8FptSFTSSxhuP0c8tzSntEgTaWfw
Z5Yghi5eo0ExJiegPzaCPh74n9J6+TnI2a/2OcrstgwxVcPnnSiduqkMR4S2s0l+IzyGlUq4V+zE
gT6x8OXObWuTGZTl6bYU53VbUEWNIUldckpETG/bdzG5/XlU51KAzwFmS5FGXIGREwGUxLgdYjR7
4vxIfr8eLW1pVy8NZrYKoxwQrpzXyQlIs2JXT9UKMVHHsHMaXRSkajtYBFucuYcl0TS5iDl8KYPN
TnoUvPxcsvhmtQXcLqrQ7O1Ir1B2cXddNOqrroEtPSZu9fTzvEpnI/OCUOk2m9Mj9usm6DQ16+oR
UnTpIPYDMPZ9dED87FwHe2UT1QEb+961tI4EB5u4f79oRJFK/BR+tlgla1BdXyd8DjjupB8MdIRt
RBwxn/cu3PfmesBm7tfCmM98YCZZ50EtKbRQ5xsffblY7b2Bfbg2VvpBcuDAP5Y7ZtkBuU5xbDFz
P7N8P0ec908tyP1tJ/TTzqeiDpmAnh+SHA6kcbyD6f35IHlwE7JTewm6cO7S+BJ7trZiM1abtGC0
mM9DHvB2Dbksk9vwXRGoWlzL5wMCdaHKSen4W0m1ChoBLmqVcIqXwE/Go7yXDpj/2ZjPOEt3xpks
nUrq38Gmmf90R1Vj2CNfRrD0wt022/YY7LsLebfUmDrzsOUA+xRntk/K3BdcLLs54f4oL8IKU95H
33E//Gf0Mh3l97CyQLs7Cwt1Srdmz6wvQWe7w8QgTDdiTiJ52wJ9ibBwWIl7ddVctNvmWVhqS0/J
10/hZhdi4Mq6UsXMZfsu0+HvttIu2kKK5eKw8blYTjDObsS/J3X+cBcqQ2nCYhrfbXmhn6ZigcV5
E54kW3Smot3iRpwW+7chcuFTSdMNUf120FoeCueJGrP1cRhSV7RNKxrB4kV8sF4XL/zvuAmON+lT
uFk+3dQ5QvwD4RAvwMcT/yGMklcuHDO7PqCPk9wo7P+PxMFMrfm1dCufSwW+hJ9l22GRhpibaPFJ
vVTeg51yDB6Vy3od3chOQH66tF6nPfDT5E6f+9NeFLsqjrH2ik8dLM3Kf7GmyjI1eRDPyv7nrXEm
lSLTAILzV+r27eHqTTB5vmNwgh290r3DRH4dgqXuwpnL8UuU2YBKmdJSVxJF8CuIsLjev/UZ6hIw
jeG/Wla6kEZJZzbEl4Cz1MPIorrTp4DtCwyOtU8Ny1tbtnpvbPVNaXdHcyni2YmkA6ZpqoTq7Bxv
JuJGWsfI2tDd6NYQKE7CCgchx7hDC+ddh3S46Y7ywiPw3LpUVIk0mAY8jdJ50pGOqeGVRRBwrmWU
6JrtVECSH7Dxc8ZLSFUPPy+W781MkASf483OUcNIhgDHp4BMP9jFjvsK2UV9H/YD7KWlCT2zCQyA
8bQUZboR4hxa5yqy1OGT54MkQuaz/0Bo3boS942DcIztHg2kA+lH5LZ7BTpkYZxn1qtBi8pS6YaY
Ek3Grxswz4R+jFtiq1veh5IDfcz2DpGNyc46/NVtjAPMI/STnaWdf+56JDK4EItWmfWtS1EkQTIo
UuezjHqn/EhOGDawdOGyQIvAbWnVvgGRXxrvmbTqS9TZdw1a3zCDiPEq18GVsjF2AjZLr/I+2U/X
R7BBF45X6uNiSjWdm7OD7kvc2TwbVVjqgzuN9oDULbwiZAc2iHPbdcpjNb/tdktpzpltasCSBcGg
KzLKJ7ODISrVvIWggspmWeD4pFbdc62JyZ+olDxt4Zl65hD6EmuWUvU045tWbJnVJkf+n/dw2m5+
XqlnhjM9gyXaJKBPjXlPtRWTrFHMwDu1uWLHk2l6UNkRBgU/hzn3ugEqwdNKkYAz8J++bgjRgq9Z
+r53Qp6i04/j8IyJQ/jg7fLr9mjgKc+TB0W/JwQ8FXtqiy99tzNzSQ4sKbT7cR0F0fT1B0SyUfD0
MoS3wC9flFLcStSSFkZ5PgZNd04bNt+8UF0G8jDCqxHeKgkVJ0ZqKQu96HMHNsP4O8RsSbhKUlfD
IApvqONv4JrsSNU2wVY5+DteLdsltNmZff0l3GzWJF8IhDZkRBpSAejiISG/9tG6cLOlB+jZhfhp
YLMTZKxCNl0rCW+9wvNvwAAQLl7jLV6zU6I3OzG+jGh2YngRpmp8fuENmpfDE+zS3CN4dkFDgSef
stCVPvu5JJabMgGiaeTO5i9qK/BOUiO8+ei8rswDWr8Ogq3v42GkfOGvF4d3bho/B5xNI0yruBgQ
e3rT43XtSBvdJu/DkYpVYthufjlVTRBRXy9s73OzKqmy9VceQS4x/axPCaebZHIxIL53QjV9I5NH
JNtmMz3ISntYLTXGv3NVTMMEcQXmUlbg/MwhUZ5fiJ7SStabkVoPBdqSDnxpFApcoJ2B0dboZ0aQ
mnMluRVUN7q0TNTbOQb13wvDPvOI4YcYNB05UKYW1ddhZwqc1TxsrLd2IzFsZVcf+0O1L7fxdukE
PXe2fA41/f2nGQ5NwwhRS7Pegvp9qF7yfOHNeW7hfP73z75gmRdFMoaD9ZbWBxWnvljeau3rz/M1
7a353psgecB4mKtvHQEpxWYgHzLrbWrkpRtzr23/O428M0OxpjNYM0HJMqbZUPQ0p0+fq8JbJJYb
F5VjnD0QyLr/eTB/wahmowH6p9Ncp3Atw0P4+kXkplVpCtXCm2DU2a5LcK1xRGTcGVIxSPkRSVH3
rpN1OKSBWmq2rvqFu6kUfowQwn5XPUu/ghqIQa+WJDsTE3VJie5zMXcfejHAK6YprSO2eToiDCjS
FTrs2xSJl3GETxFE2iHC8fFSBat6CSdAWImh77/8PMgzXwzYoUJLRaStb86vbejGcW3VIaelqo0b
qxNTx3cLADBGYWbXADs6Gy9YTGKpC9tG1+W7n+OfSWdNGQyDZln8ANAcs/OsRqjL1fxeewv3yLi9
4rSWrnzeKDinX2BTNWXw9LmXju3vm+1r1NklEbAV6L0RtVhXT5hODCfrGKxH12428sukFJrvgs3i
2b0QVZ/wDZ+2OCKrjYFkl/bWHUY837mbJnxRtdEGO3qgaLepxNVSWnSmMPJlqPPWplnB1vWaWntz
L7WXFg+KajWlFMJvc5XrK+lqpB6abUoUCR/Vu58/7vd9SmhLNYEtyMDF5tVfBagzdgil9pZa6qMs
BHs3DB/cbnz8d8NMB46K+tH/I+26lhzXkeUXMYLevNLJtdp3z0gvjLH03vPrb6LP3W0KQghzZt/2
bEdMCUShUKjKykSd4rpXV4M3aUT1IjjPtfVj1uS7Bu0LG8SInOUw3psXdqgIbeqjDqblBYzdqp/G
IA/vvmaQ/euSEIC0wL29qGtfwaJIbFNkRbdwAV36SgAyG7GqtODcD3PxJYy1+CjHAi8pYx1/BTgq
GQkzmp06ufZXHikbghX3FWbrJx84HlSrGw8Nb59b02WuZmWHukelulk6c4CdwQepO9TPIQL0D7gO
OjOgb/f7Rz5eiLVfKgYcMMukAj5DP306pat7tHetc2fuklx5MkCjJInVc11DCHzmOAeroGSZQHbo
6Bej1UFH0tpSqhmcQcEZNPJP+Jh24lrPYMWQAYwEY58b+tLP2y7CyN0t4ILAtY5HD5T5qNyzMdQJ
kN02OI/Nj34AOqnYBULhxwMvH2OcY4wsoCaPsUIRIx2UIdI3qrKiQepgtLW9WGnsQMVyM6Qy70HM
toRJWoAwybwC5ScQ1TWmuiqQBM2gqjIjLw6h361zzhbLio7lIGMH8BLjkpdeDz1HsR+N2DgX4fdS
/qJ2uzZ5vb03TBMKqt4Spj8xPUT+vjpYY7JU7ZDM+lnUD6pxl8h7UeWALuVrOBz2A3cmHr0ENU0v
o6kNSO7FHbKtwKvc3gu3zYMCQd0NVLqe8g00uzSIWPlg3urBdYDOPrrR324vk5GpI8TjJQwHtPAC
ojfMyBRjCExcpLIBrUGQFrVh7YYdVGIL6IQlwetgNbMdY9oH/8b3qrJ2t38A4ztf2CeBZ/WdS9wL
GUj0tbMi4lYDS1U29U4tfr9thfwrl5ng5Sqp3UyztBlAuqaBqcHXROB1ovNtA4xO3qUF6tlvKpiW
NxtZQ/QYPZD0A29yiDcQDNiF4Npy/y4VWe0bdQQKvS2rIUAqQjJ1ExxXDznKh65KGrO7brJFCWXT
v+iSXK6SSvaGBoy9SIi1MzSv+3fyas1/SfczMKP9Y7IFI7vH+ay8jaPyvDZV5Dk0YRAZrfLV1O3Y
C3aGV723Lvj+ZLd84BeiGDXwi1XSad4igSveUmbtPPQaEZQMhtBL2gMGRHLIykV9ByWPL3POiThk
x274KJ3nSV0f9RMUys8WKEoLs/ohKvUp0SA6ZEEIK47eOJ+WpAa37FGpg942dSN1onbOdoHpFG58
HrbWEXjcLSS0/2Arr2+7y69KXQ0AspNEBh6r2aIz3OmO9F37QiDPSGId8RXD2A/ylnfz8YxS4cVK
8rbJelU7NykKLvfachrj5wVZNOdjEse/+phA9GDSzEBln8729CZQYmjekMWF95DndPIRjgpGal/+
IXybfpt2h/g9b6HwvAgc40zHWdmmNrIBL0g19dhIVAJ/m1m4F6R6Z7bK1mxjPIhAzcdZLNmpW4ul
dhK1HaOaBxis3OUDYAzWRYJ1wwBaDugL7wXEvCJW66P2UO2KRh9IDOj1Fry6oJuFprIE3dvby+KZ
IX9f3UQGsOHI1LCFfTzZcfYzgixCAHrB21aYAW31XKbidjhF0wQKBFiRBTtXfipZyrHAvNIxMQK8
uapqmLKktkfXQ2lS5Fo7i/t4O/8K3NSZfZQoznwwG9cWtTeJmpihkeOFqD1Md+1m2kKEYWPth83f
uYEF8U2UjADovBqz7ARwHpZKrp/77q7Xv9QYe1ZCTjWD5QMW5lEA04ckJ1LmSx/o0Cg0OzPRz5YF
mfOD3G7lv0gsIR3xaYI6rQHQ+XmZZPq5A7SJkCfXcuuXoB+/7We8lVBOkIBvrc9NMK/LcnxQytZf
iJBYtPD60+TnUrEAdTxI2qGgZ2rKR3lodWqauOumPMWuoPyDimF+VDVHujc2SCA3dWcvvL4/Y12K
BKQPihKYwzYVal1TKSV6VyHPMvu3wNRc3diL/c/b345VclEk2QT9EJDKGFijjFT1oIqFViIpPppH
0dHQePsJKR4oW0S27kLK/iHDpVV42i9hx4t2jHcoacEBuCwrGFa6GlqOzawWkdxp57Kxj8Gm8qGo
dIiPkC4A/OWjyPTvW1aXFqnctV/UsjYGWFSg8bSvMw/jSC5eAbkT/oR47Bkwg7+4Qi4WSYVBHVJi
qaEXCIPO7BhAiWGa+Am0gc7g1T/5ZAmsOHVhj0pcq0aWQAkKe+Jedlpb2pruD6Cl4aS8UgnTQVfb
R2WseVAm5jzCdyIjMV7GrFl2nWlGB0ueea1hnqvQI71pN2ipmiHSg3ovwjiXtM0h42fP8JKd0HzA
CGtgRHlnkPXYwYsVhRLAUkiPh1pjZ3QRJD9i1EHR4yRjltOhOED4x88865GHX2K06OCeqKVJMuFE
0nXyxVchRg1LUYgyuKe6CTYA3B4GfR/jSiMw0OZtSjZ/Ufa8MEidh7AFSDTJsYUIAVBdiyHIlGMq
LtBPt+MMIxeAHYwNYGZFBgMZFWbUCfhpmRwCDLr/AKNFaMdau/vfbFAXdDtAcQFK66gem18lUJIP
vEo8o4hxsQhqd0hHPZtKGCDZRvGAM2znO8lTD1z2A9ZVs/5c1LZMMTQAywqWCLsZ+KMdyLQAiSw5
ipc+8Kyx9gYbA4g+aW5c1UVUSS/Apy2q51g/tfG3xORFQJ4BamOyJB1TIYMB8KhsDD8AK2IKVsTs
oAG/NoSgpuLdLIx3AgHEYOAWoCOQXFOnFm1XOUrkQT0LCBw28HP3S9yAPka/y5LqGbM777ddj9Ua
WhukMavq3FlKYHTqGb0SEzM/ha+jZJCAn94LgasUdj0Yde3xOxfsRA4OnZSg8Yf6oy6DIYcurPWh
AiJRLVDxGpP3ClAYEhgdej94IA+U2eaB5ojj0ebQV0clGrOBBlKhywAVF2mcKEajgigUqo/Q15UE
DdI8KXhyOJ+U/EtXlgDP0wB9QWWM3kLRGooI+rAKyvCE44uU+8mDnYv9ZR01BS0FAvwlE9pUZIqy
ejBGZGFodGWv+TY/iugEQ4TAS10oFju3/YS5qJUx6iQYEtiwzVRWEEE0P92DudqPtn9AXHaNBUC6
iJOMSwsvOaASLrcJYrPYm3ghiwKjN/CiYGXDsnRfPPxN3erCFpXlT2BJH5EHKOfkroqAR6+fSM8u
d6w3uXdkV/8ucAeLmNnAen3UptVFMMjLCJvKS3MnewQqCvi04S0NYiS0HyABwsXds7KdtU1q77Ku
NaUOWmHnvIXkV2Ns8mR5Eud8c9tFWMESpBG4KEnab9JY9MjU8wiEyso5DRInTc5FzsuBWcFxbYHa
sGyu66lZYAGytt9Qm4IeiZfWdn/qMpvw6qA8hX7rvnKy499UVQHs/VwdtXEB+BWKMMVpa9HMRr6/
BYwZW6b6f0a6xozLFiTzNLTWUCGgo4iVj9M4ZJ2C8Nj/biH86Rj/oNRgVu430TbxBJd3obJO+coo
fRmEZlAFQQijpGDdb8ydBEOYEefM27NiMbqFoDcmI3boi14e8gwSN8ootviWy1HXXormS2k+QGHN
ve2QzKTU0hXVEMlM+BUYvIgjs5IBYMJyFF+t0SxM39rCGX0IvjsDSvHQCPjXVKSmiV4URrGwd0hK
6H5oOYaj0DWqfE6SZ71W7Tp4kvpXzsJYoX9lhCbTkUpZzyDVIZ/JII3ktsDmOA3okOpd6Y8tf7SU
lT+u7VFReRhqaM/mZFFgawZT5gvERD8eZhHHM5ivFgDJwOsok1uNRh2BoDksoSQrn1XVr7+RCyDY
lT86w5X9zpm5Ix6sNoKytkdcdfVusXCkkyadZQA3FH/cBLsfup08Q7mbU7SSmD6/Whj1mIYqThy1
1iSfo0Dw6woC22PlGeLo1FX9MJYvY5pum0y8i8rZLoLKGeOzNp7MBuKgkKnO0NPg+BAJWHSasl45
9dqeknQOAXuQ8T7MZLt4hBOBrVoDQtoG9s4RD7yMj3U/rA1SGZgSqWNSq9jaQbkTwMsE1Q/emjgm
TOLHq92sQVkdgEhERtAc3GYHthTInwIo5oyPwuwI+wbyK/Yy/fuLD8Au1NUwLfAxhXlptZGENgBT
r3yeU8tZrNFOlP/RAnXxSaOUtsCFyedWN+0cYm8aj8iAdfBQKUAurmHY+pqGD/JailJnlnQWN6S3
vWzl3eKY6GgTmm3eK4dtDbARBBUTtEl0mofia6fVoKE/d7650b9NEI44YvAJsyT9Q4S5Eu+2szMy
IKhBfJqjvl8bSNpQDFhcIJ7m4qUIQggxPd22wbqxL4xQGYKcAuwAsIh0RinCg0q09Io+KIQYHMPR
NtZvC2ymmHLkNpkZsfnCLDkTK5/XdUFPlBhrgyChkKIcmMVOJb7EZe43ApSu+iMUDaDxlfMOG/lo
VAC5MEzd4mE/p0uCI4HbNYXiip88VNtudEPS8s0fsiNvzIq5iUgsQQEIqmqZnkTKUfEpLZSVgYIw
bX04mhFUSFFB42wjc1kmUj1LNcAIRBOUid0UjhnyBtTrJH96wSz1Jt70bmDPL+K25qW0LGsolaNT
QvKgq57kIvYQXADy6KPCoNdoNPiQl3JHV3OU3sVdzjsKjHsIjRmSowDQYoAQ7dJdIJqUBHWNkwfV
xP5OnsIK4kEpZIAkERSxWi/9Regi0BlCEUGY5aioL6cA1EGMXDrH0oMeQDzatHg7xoj6QGehB0AU
IYlwxeWSoOJXTlW54OA19uSH2/HY6475SObERhcquPI2fOG+B8h3or1fQlqJsR+gBzGUcGm0s7QW
tGszjp2tb4SvuTdtl03+Kh35TTUGpRKBn33aopKUChokhRpI5BvOG6EboPMYIJ9t3ar8soD+dYFg
UzSrDgRR3Uyu3Ml8GcPzOD2npe5UQeWV0LqBFO5OlkP/9nFhvBhIqYNg8nAkr0YWtCZI8rrP5LMO
lVtVC/wE+rwFRHJHY4TiJMYkhtjTuQyJZEuvvv7KLPVFigQMaTg6SBM34zvkUMlc4Fz6QGM52n7a
JE+A1uA/QQ3CO7FMZ1tZppwtx5xu34kpUoz22I6HvH25/UEZgHhs9soAlZfJ/VhC5rOWz1A8Rvf4
vphqqEE9qWXna82rJt8X3YsWoCQ3454sJycdvmNgWM2gWFYWLrjYbQkILVnH7HmNYl70bTEGSLJW
bgzZ2W5yFWHyIeoY2qLxYgqme/vnM2/29c+nzrtSQvLKiuEQ4n5+7x7SN8K40TaIaKVfbCDDyLHH
SGPxuQhfJmCGKPBRt26dm9WYadgPqFzdKb75CwUVIKygivRzeC423HPPDNgQmQCgH1iYqzpimelp
qk2In6QkHDn9cUKmhMF7EOyidMM1x7r0kFT+x9zH+2V1uy9iFuXqCHPJTvLxHHoqjyaamxCa25I7
ItoHHpdql+niK5vUFZFBTH0qUiQyEPWUkMugGecsX0y39xMddZY/gY+w3WZlk3z21TrbLk7kTsI6
iZjNApRCviGbmD0jeHMZ+Jh34MoY5TNGY+SaNmOBcro1MACfhh1Enz0FGtq3vZP3JcnfV6saWiWQ
ZtzEZ72514sHgzcKxFsIdQlZhSJDGyyUzxJmTsP5aYpCX4l+Sa3l3V4IY/IUUclA8RyNdhw2Gng9
AlMImF9H/LDbdZ2Tp7auAhfWADUFIXaU3lCNqsBKZoO1M3R55WfWOx0D/aQCR/KWqykHzLVEgdoi
TwoMEVxTvxIAMyrzZyJCcKg9jINkF1HnCLHBSS6YX/jTLs10s6TmNPaCgKsXC7d+SOaTrrV2k/Hs
MM/5yg515kQjjALwGcFO8BL3D1n3XU6fOHvIDF0rG9QZU8HxPxGQMx5dyWAvd6TBPuwxwf9nZ5rp
/Ctz1CkbZGMwxBjmmvhbAPYlVecsiG0AlWYTVE/X0Hw5LxqxBNP+uYd8eKj9LKLft78Y0wBcC4Uo
AmMxqeOF51xXF4UMAyWoD4oOd63O8S/mvuNUmeCtJOUu6iMFEBRPllHEs7uC0mec+IGouSHStdsr
YfUdyNDOf+2Qpa4iUal01ai1sKOeF9VLHlUvha5d4vU+SL9lX8PRgUwYD9nJzFzRNQd5IYTsgAei
soHcyuVRqnvpPFkdxCe+1MXPRoN0LizHoifg8VGM4BIWEOtT6L/NEPsbUKytog36dbYmtV6HZgK0
KS3Uam9/EtaXxwgEuHZB3GFetc8ggl6BjJj8NCV1je53niReyhtY4RmhPjvQu1Nv4v13tnR9cmMR
s0VWKVVOYwqDd3s9LGddr4f8lNUOd60izSlmv8+F8DCN71nM+2CsnBvvVAMMYxq0J+iXXKyroY4O
DNYyFE479sA7/yjV0BYqSHQPnLkLZjVlZe0KNhOFilkHrXQGUZyEqUELsWrKvEHovLoK3TH9LoMO
NQVxlPw77F6S6ifUWL0YWve3PyuriUDwjP9ZtkJF5jQPEqmdsOzSm0EGAqKzI3pOggPNSrRbPXGr
9j7HJCtQr01SgbruAwX3W0MqK81OuyO8apmtP5Au8h90tpj7qpg4nSh5EM6TS8cxBzzZ2ikhlb/w
HtLmbh46Deoe05fiAGF5t9qL3+fX6qid/maZyCqAF9VRkKDHd/AYEXFhR9I52nV3pOSIK91r70hD
LeZ2Xq+FcvBGheeir0CqRzL9UBgnbUYAxjJLLWq2RpiAjygxChndNL2xzQr6d6GiJVtTzIsdZHAK
RPtGO6ltaO3DYR4dY0FpHpXTwJYMVJNNdHpsQwkcXZvs7KsqzeZGKwZ5o4gj0AXQCm2NeNpoTTRv
+6UqeQ0F8g68fAKDFwdcHOhsSWSqlzrvRS/FAjR0TcAMgg2UbiASAECg5phuZs/ocAF3dYSQZmJn
579oZqDOAtIxRE50uXA4Ll2m1ZRYmqzaPCcgjQMwpj7HT4JTAegjPMWP5qE5ln7s/8Vbj2ByCQku
ZArAskKZzWRJMATcmHjrCQ+jDg2Q9DiIUNiUnM4pURQ0uJO91wEcVKoi5r40iAeAMIQyWSRqjuqx
pZ7z4hGgS63E7OuGcw6uc0xC1wrRbQMzooBzUDmA2pdjjUl7FXmZmuPCs6G/gM42qWBZKdjjmnuo
zP7mI0iYdk1C7CRieA4ty8tdFPSpzLVxUs/hkPppC67BoHztAvVRrMBXyVkkWQTlrjqyABxzcFdZ
V7N6/WLIiwYlYjzwRg+C5Z7WOvpucEa3Qc0fg77W622L1/chaMBWBsnqV/dho9RyaKkwmAqDg6li
R+MJkzItqIChY1wT9Tn6BIZxojYNxlTPMqoq4rcRN8LtJTDuHoxOAg0GIjMTLKp0sTZW01TuZlk/
66ldj665QeqGy0Cst+FjjRPWH3gFB8aaDNBNA9ZMFIeRvV9+tRKj5CHuCICXVMtRmvel5E3CsC2A
rlD5QO/TMBE1F0oJ4UM5V7XklmAuA1X87c/GOLNYw6cF6voU5HAxQG0CmEi6L1LgJ4zYFkPO7cU4
PBjJxJPUBHG+ccUK2mtjos0J3gai8DJj/rgZE7tpFNwpsnt7OddegCcIXr2wAqk6/E9qTybonQ+i
intydIrdsJOAY2i+qy4Rip3eig2vwnm1MmIOkwIgoJGgFkDnAyM47syxRAEyFsVdok62nHX+snQb
AewYt5dG0v+LoECZomqdwjJCsH6EKYI3kQ4dyLExA8OFe18jyyk71DOkh0ifJkk5Ws9+/45S/SF2
lKd6R0h85OfbS7py70tTKtWCbkH+Uigi2kda8laPoj3KM+ejsfYHdClEKQXQFpRlLo9o2GDAUx4C
lGLkxh6Un3V9NxatK8k8ukjW7qwNUecokMQu79B3wO50uxpipaBO+xOxUnKH0l6AQip4JUBigcNE
3bHKlNSgE0aLKNuBvMVu34QB94MgeVNoR1Birf3KKVunFRwoQuq84RjWhq2tUz6oBaWatJIqnasf
QAHKGaiME6JH7gy/S9X7gMufeFH2+nUDL1kbpRwyXpLcDHoY7XxwPcV49UKAVtniYWFgukIQPHML
CAifHpNs2Y1PTQMkFnCj5EADovLZ4CRYUBG1nlsoFPoIJRthx1vnVSQmy4TQIxIMNPoxhXDpqnla
h2LWYGfn7CXXXsTi1IXczIK5gaBNAJEH8kK8TC+NFAL+vwRlhrP00rkqUnTMOkAENjt0HmgvdB8C
mM/cVJT5IVdGyY9aZRdBOCtZo00wGnq5Dv7kzB22eeag3eJN55TLQs38kpoEUKymM5RNqgQp2Wjg
LOqj6lYy2K4jcT4ZRck5Djw71LoWsEL3fRwjUsq/Tevd6nrQl/OgAzwj5O+rj2fFZjWEuFzPRV1M
jlHpT10eA21ijS+3gzHTEMTHoVAI4oArHvoo7/NsFNGk7cT6sCzZuzJWj+qcurfNXHcv4OfIadFS
IIf6avpFmCVxRBFBxDC6Xe0qP3GL1hGUTeuKfoGJYlnjCM+wfN4CohFvIAzBIdu5/IJaJIxlOaAo
Mce/JGVvcmvF5NDQgWJtgIr9YtAOqZShBEGQVMFvQkWn2uDbA0a5fQn5T7ur1yz5gnihE3AH5kc+
cqCVS+CimSWrE0TkOAHoxjaAQiQAr7g6enkKaP6IAFX81fhNINI8YBorPQDc/GN6CY18QLkuv2be
ZkWfCQoxHqMCEqGZnH0hCl/5Cw+1z9g4BaK04FRDggVyFCpYRbGcG2CfFAFiaR04rS1lPEgJw+kv
TFBHOJ+SNhrrVkSHcvQQmPwO6KqNtK/uZZBcPPXb7sRxf7ZF4FcwDol6Dv1MUePWCuZ8EP9hgzxk
fv4G/o5A9JGVODUYl5dg2/Ppctnf8tMs5aPtIGSzHokiyEidxi12eBz5TWerr8Jb+Bpi8EzYGT9v
L5WRe+Hbfpqkts8MxHacogUrbRVb6r4UqFhb2b5UOU8YtkuuDFGbOPRqHED0TjxjwL3a5eApMF+J
OtgCdTBuOYdx2LEqS4cILyQOrjA6SZ00Yxs3xGPUPXhRpK31nDqdCdKyD3S7r2jO7e/IipiY8UDs
wkwJGfSgcr4iDqIQeAWs7wE6uRhKjvzqoD0tHuku89KQ6+4l9ATX1qgcT8nEKRAGWGs9yS/3Oqic
Q/BYd48Az8R3zbsMGmkF6HBlq0qefl/XnBIP023Iexe3EO5vGiykqtPcaUslnmsQS5gRfDQ/NeKD
/u+5jj8W+mmI/JBVGBWGpqkx3SqexfqH0T7G9Zazb4w3Ab7kpwF638C2lEgqDGR30V2b2dpXgtEm
0hHTFzIarGZO963AaELgNG+8iWTmgUeBWkXBE2N/dMG4XEpch2oqnhulc0bpXVGfOMtjnoSVBer7
AeekhdUIC+pmuJtelC8mqIIqvEJ0n0gBZtDe4tzkrNc9hvM/F0V9UbOqq24uchETQb03vhfIXlPQ
SrWlbexlcLz81Q20skedhVRXEq1PYK9OHzvxTc64k8fMbQLZJcGEoTJNv+eM1Ehqq7TIaQs26UET
7U60F4jgvEtPyl50Iy8qncTgDWuy9g4QX4zdoT6FU0blRPIY5glK9kjClMUv00OVvnUalGnyL2Wy
0ea3INgJ1X0yPs7qL4Ff4GStem2euo3Qp5TNscHJiH/HsTO1buzlv8zXAeBfYXSHexO1gC/cyMaz
Sj7K6sDHSSsEZgyr6iZ6nNyowJNO8EAFbnffjMmtX/hYDJZJxVSIJCzqQwirlyZBJaIFejou53wI
XB20wUvEiTLEBankE6mRgecVqDyu2eEXAX+YRYRraVSceigPZfPVUHyrm91hMewu4UGemEtaGaSO
fQvhFjHUMmRlJfDnQe8CJ+/eDi0fSSS9KFXEQ1hV8CTGJMjlZzPRQ9T7LISNTQ0Ns53iFiBh9XW3
8QYbBUpMeGnbCNOOBGs8QHk02YpfqqfgWeP8kmssAC6J9S+hVltapZ72UbDg7q3uJswPzW/LFneS
nZH0PnVHblWZbRKc8Vg5mu1XoOoxjYsA8WI5m29YfLAZ70GOjKiQNB+yz5nXm3Zc/PvJR7LSlVkq
1iFUZEEk6stZyku7jzIHu2NrPN3x69keYgb/GEERIPulO+OdJeqN0mTLx2NpGWwbJDsH0x394d0J
7AIDicCw7W77E/PeWBmlG+QgJbRycfx/o2gTH5C/oE3cu829iDyfmyQSr7jyXx0pKR7mEDmgMzaj
CoYkXGCvhZKLpDoKAhy582On80LVaewatUE94M6KsM6murJL7aFVFnllqely7sFW2cxn3fL/5kui
hA/OTQLDoQve6hyknVFgZeoxhHyL5cd7ohMllh/AqD8gZGIUj1C5/TRILWlEx09tyaccfDL43h6H
7/Gd7Je+8Gg88ijP2WdvZY0qwsWdKOS9mGN5m/Z9cdND7Qw47sk7aSAE362/qfoBTECocaAcc40J
jwqlD1vFnM/L8qhPr2OzlaVnzp4xvWJlg4phYdGlqOlEy1ko0N9xRad4zL0SeVP9wzQ3k5chBW3/
5mW9XhiVqrXhohQDQP8oFafvM9JesEF02ya3W9ckIqlEB6fnyqTSr2soYACYgDYgmFQJPT75FKsr
XmuKDFIglnAK5Sc12mbaVzl9vf05eSaouwmMagWYfmBClV6D7FBa35qal57Rc0ofy0B5DEQduqRe
dZvVPFiWWVFhY5M+t5thu+xlX90KLtfh6eNFW6IysSgHj1AkiMSSul/c7qGGX/R+/dqDiJKbgZG0
ch0XiTXyaMYmoXoF4t7L7emNMK6UyRBO5DDrhK8A6Ch/9mVX3FaJe3ujiIfdMkYtTROgvBESY1MV
Ov38OkaJ3SuJHS+/q6FybhtjecV6ZVSiN+e1mfRJIJwy6PRMOw21jiz+edsGcd5bCyJ/Xzk3qGWN
SiixoFAD1FwKbXRaOd/sqtZA7xDl3XlviWUHFu4TESsh88uLHb0YoDchor88npGr1g5tjYpMYlvX
JUYbhdPo6JuxdmSv3kA3anLaO0IMRrqO8zba3P6MV/Wif6yCfokQgQBzQIWmPm6TqiSO8c/kfrqR
AIppwOsPZ9xybLHOF5Eh+o8t6voqVSAm4xHRYvo6QSqqdvLjAob7dqd4qLjx4gbbCz+tUddXntVh
ptaw1jZ+/N6+k/ZOCIzsnghUCelW/yG6qS9w/PLq1qQ+KN3HXcCe9c9JG53O7XYRADlQN/1IsCAS
tA19btgix+n6KPx3oXRfd86DoNRnbCEpuZO8ID6HG90WfcKA1h/+dQuLXiEVS+AuVQoxR+HUoXZK
qJrIzK+xETYahr/rLxynodNH2hoVTMBMXwMobAonIbJF8AT7wwfEEPVa6xt0qwhPWOJVvzKdy17A
DjGf35UKMVmp5vEYaTiQymkGq2xk8AjVP5BSt7aOijCaWit4aWBx6hHC6XmL590U4WFVb8TTs3FE
Tm4vx+G3MLi9Wz3nvrUbRk6wZjssIUP8UIEAbchlJJUW3LpzIgmn5WWebULkBL26x943PrV4eS7E
PJork1Sos9olBE8JLlrJBD6pz1y52+YW92Aw483KDBXbZnnuQ6mR/3FUJLCe8FxtJ8faZF74wqNA
YUfSlTUquk2pZWL6CdZGR3Rk5HjlEXBRsF3EPjeh5K2Mim1hk7dCOX3YQv+TcANangBc/gP4jrYj
/8gzc5XPtdHTLLWVYFZcmbC2fbEzYM68Cx5CTHT9gRw988CjDieh3kEmjqm8KM8WY06qTjg1fudq
X6Hq85a4Rg4F7hZkHiCPehW3wT3PWZiHfWWVCmpWBW3quu2xwjK0cyO1reKZE8mYm0bgyqBLACSL
7r3KXRclylAIJyt0C0i9eLGH+vdr1/jtrjtaJ257kmeQWpMkSHVoyCX83yf5iw6iDjTYdtqegGx5
lOPsD/i5OjpO52qh5AVW107fFulJ7XiPKN5qqHCcdDFI4eIKfuEKIKi/X7aGJ6BCcmcA6FMcdR4h
z1Wh5OPmWe0XFRjjto/7CcSiJzA3QfzdVe5KZ9pOzwCHgAXoLXS5xGK8JVJxsY7kpZNNbNjoyPv6
nrBFBdsKbRFSCOK6BzMKa4DsAYpKOmrUQavruSnBJByc6sip7hY395bO7go7Rw1D/oGJJXMLRrhf
XLvMfGVll3JLCyoDQQm+qFMGrUm0KEMvPiLRlc7LXvXlrQbqi++co8dbKuWcppEOdbAYwUdsjn5K
LuFPS3+Fm84z9ss5BV2h9MixyTwQOA8AnUNWGEjwy3tVl7oyx5hQcCruUNojBdN0mzzoLmgEe9me
7onMJk86i/ybV/nEp02a38nMylw0aiU4JcB7EuTdP5Mm/7YV9HEyVmYozynNWkGjWQ1OAsZ4ZBU0
18o3ztdjvfrNlQnKSaR+NuSIfL1kR7SPoNcGpR7AObh0iJxtokGyo9rIRlVhLSGGlOsMFLTmzEmx
mN63WgsVueY+kIpaJ7uSCThjoZ3GaHmCHZPzzUiGcb37hFLIAkAErbpLj2sKuQvTYCEeh+FrTzpM
u/LbAl8XniHY7RT3Y+5Ixwocj93Isc3+ip+m6eTHzC0RU5VYovbTCgiT0QtnccSnbi2OOk5DpY61
An2vkwyeIRWsGYGv7AnK4A94Mzirod9wYx/qEN6CLUF2wtoZ39MtJDxJmfy33mzx5EArkhsW2R7/
309IP+NE6JJEbQ2jBDVb+EAF3gkboq/H68Wz3dFQQQ6AkWj45aWbJJ1uTj0xFCuqHY33pRHY+fzO
2S/2N/y0Qt1lU6HmnYxOH16loAkzQXmQQZM6O/RQAAK6rXTnQ25wvJB9ZVufRqkTgCmSCG8ZLG3e
j57qiMfSsZ5BgWvXO31rAULBOdnsos3KIOX3chupeVrB7/UZ4ynhVkORHPRCGOQi0iczkCF2atr8
4jw70H8ulDoNUCTqVaWfiLOghfNBgGvssz1vDpe1iUQvGhhrwCauJgj6RE0bU23xPXV91ynaHpQS
HOY+ngny93Uhzxj1PIFO2qlKiyPwdJtZqHccX2R9rfUyKI8PmyzR56oLTun7ACb1dtOPmFdy29oe
BRsTkrbq9y/dL1HbaDu93pTfeWJwzMchSFcUtKYxEa6r1HWWzqOWmfEcIHnFkKALLYW35b7eYQr1
O+9xzSxbrm1RyU7X4HIuS/gGBFV2sjNuEl8/GQ7BJaqizavqsb/t58qo/Vt6K066uQlO0W64IxK8
jTfe/QHJPytqYQYM3QRMnGJqn/L4edIgRxHDT8R9sBEO8n4gtbXUrg6DMy2ODgXpvwzKGJiAcCWo
woG1oTwnsrRIBOSMZOQmRk3SfXNY9pLXHXmfkVmGsYADQYMUnW5AYC7PgVHlxhJbSFHVjb7PfmiS
M4DR11NtyG04YmSjbh9AyvKVczSIM9DX6sos/bJfxLxPi+RjgfG3PHKix8qPXjIgL71/gjSPR4wZ
o9cWqeSxgqDmWAwheVZVYFoEJW1kxwAJ6/biFXuwIHI7Lbw10odvkYqsVMiD407fyI7kJr6J1sem
vgMZ+9sflEvIP3jro1InMI4no8knfFTrpdmBDvdRO5q26BK2E37XlPtBqROoaZU8AH+P+zyzo9dg
o2xJqjI/CMcQROwVYhrHZ3jLow7FMDeVlJVWcILYKnAYfv2r2qZ3UwbSx+H4BzMTrIrQ2mOoVEJV
IMDVNgJSv6MAWNKr6kh2uAdn14TjQT4s5Lf28ctfPcfXdqlsIpyyMTJNfFhxM3qLa2yD+g0J/AZx
+2luX/rt//hd6WRC6Re90sjJ+D16GtAEg92BMuYPaVZ4EUejIo4yjUWaTPisVuCLCKexZxn2CErx
+wLj2NK3ypm/84Zr2ZfTZ5ij5ff6WJtT4DKCUw+0PNEU2sQJdhGsl2BEAMmq+Mz5qKx3w2oTaYy5
HEYxiERhsHEHV4YUXvQg7yzchSiBcVIZ7uKoQBNAQ7eJyLkn6afoZX6sQsWiA41/9ZQdNU7sJuf6
RpTRqSgzg9IyBWIKN0YV2UX/S9UVm/PxmJcuSB8xPERkJUzKI/u8NmYgJ0kS38R2/ow2dWHHNWqx
xlFCswBkAdEehH0yb9fYIfvTMOWbujGgrCDDcHCOHmV8STVx55+9hZkONENdbXTCv7wm/muTJjHP
hByyDomOZLcB0kzHWF35ixAbR/f1o/79D64JZlyDkAWY2iXM5NAIALUJwS/bpKQqhQIjwFEg5E4w
DqZ5yz7fBTZEN0FEqPEKU8QLr/xmZZby0mIwyY2fE7MjbGYYWqy+AOaw6zbjlnv+mDu5skZ5aRIg
gAZyEqBbaD0gqKHmLZ4W9CfRDT2E7nLiuCzzVKzsUbdhVHR1M1pZcJr86PGfQl+sOwThBpWfzEbp
G1xBvIlX9h1MxrhAt4lhQnorjWYYcmP8yLlBClI/44Lyoi8oodrCft79gd4F23c+DVKb2CVxpLcR
XrqSZBOWeshe2VHtJZUnv2Tvpt3+JHOgnWCX3PcFOfTX/vNpmt5RqF6JGJtECN//H2vXtdw2sm2/
CFXI4RWBICkqWVagXlCWR0bOGV9/V2tmTLDVh+2jc/3kKlVpqxs79Q5rabdJeRvcm79Ur8byU7dF
4yTAH6Jvxsj9QwhotkKdxFMfOO30Nsf4OJ7c11O2if4CrDwG34e9Aox5sgXy35O2kXIncJZ+f1wq
3wmLRJfLBY+39FcR2+WNApsRbqpt8Ss/tAdzE91zIwlbi7G3D7QDjIYqlMiklZNIlKFPoj+9KJvc
ix6aN3GHtxWutXzAS4Dn/tgKdZJIJVmpZY25mlbwfulkY1ysSrajEdly83DZQJkhRT/JoZIqTC9O
UUZOFja/dGGnCo9DwvFwzKNg8hpdDdwdQMSgwKuSQlZ3U1aJOArgKJ08mu1aD2ytubHip8tnIVHo
kyUA3FAGmSAaGnTBFfsCUpl0ePuqvrmXtqk/bkgHg1duZ+cVKzlUGJYB4ztbFXwaYM0Ow3dALKEB
22NHbrivfJ7usW/vdCgq9LZgKJ4rvYQDDb+J8yPgtJw5fwXEu3358piKcDoUXWRVE7UWJ6MIjiVa
1lFsq+khSn9elsH2y0AjwXA15qyBJH2uClLRYSsnQYiNDl1ph1syYK0aXv4C9DqSvcjPGfdrMW0X
kHmgfsdYsPxRC1qpX5kaVqJMiK/4Wnj8gYKCTHIdMa7S2w3Kg6G91Hbh83o/zO+2EktFhGIyhaAK
8d2s9FHWno0GVBH5dtR4Ow/M77aSQ7l/bEOMSrQQZcx/6Xj/SeW7yAMz5l0h5eObTjDilii8oP2Q
jKtouufoBe8QlF7keaD0ZgsB8+wkdzpW0cyjiZWbaFOXdvUDALle29l14liDwxHNPpsBXZQw5QzF
PFfJuWvHAeStcICYnIqBPwlYltzXI9vI3OoJ8NNujYKI2yTeZcHsI5/kUt+tq5GCKjNMYbD2rXJf
II0X6sfLMthvSqxh/3s46sPpbSLHxhwR3W+fOjwpy/fUnxwRFMWD31zHLq8CzzsV+fnK2BqtWjSl
hBdB3dWOYssWwvsB4ZFzLvJRPnn61bmI8a3EGHOQL2WOLHZ0mgPcCKb6cmf6ltxMfuHzKCq5t0jF
yElS/vFahOJuim0ApWESOdgIr4NHcClCl+f0eddIRZhqLoVpNqEcfbLTy4MqvidcSFxWs0QTAeqJ
zRrCcaRTQjostqtKhEsMruGVFtd6Do65o2O2TYww6dbeVk77zEtXGSc7E0qFs14T2ionQoGm6Qrp
d11u7QkDJJcVhCOFbrwHVTs1nSZYR8nyYyFyE+2+yBeOEPLZKSVcH4UeIFKwu5BbJowL67qlG2Be
2Baaarod86W6BqSl7MhC2+wun4wVQs+kEtNYqb5U9EUS91CN1ltKgKRoW7X4RkjM5E0LUFa3f2t5
34xlAGcyKV+VS3pkLi25zgfpJ/DLJxt+BEO79pDZ8gGwoSin8BJg3iekXNe0qMKkRDin1L8oNUoA
xaswfL98mTwZ5Oeru2yVUZ3AdhccjRn2XGNTaJ7krawnES/KMMpeuEHCKPYB8khvXamy2Ol9oFtH
QnTvExyA7K11FfQuUu44IiMNPpNF27U5lHHWhaQ1E2/jfexrKK8ByuZrmng6E2XKgtBnTQaw8aN0
26PXqoAQWd2FoBsCuAEeuzyF+A/+6l95OOL51yqjUoyXCHeYPo2mQ0hcEamvBUd5XST/AyfiLnOW
vy6ryCd+crwmVrep0aWEKRHqrjEhVfaF235be/q+90tUMMBx6hretJ+8ZFtd8+YP2Kp5Oixl5sFk
ZEkfmNYxmgCsrPxMh32+fOOcjTHjcHY2yq6rBu0mPNmsj6keopTTXvBJW4SrK8RaP/vK03EoaxZ7
UZoSAKMfhSsTREYfWBjTVvmWNbbwWoLuDnMVz5zTMTLws9NR1j1Hy6Q3BTndAcPMqAOh0etmEZic
ii2qIhJ0yMZhry2Xx3DJ+3hUehL2sjrNIvyl2cZOID809c882XCOx3IpH3DchK0MnDzU8YJwiYRp
QOIaHQhWUXSL0ug39H8wgcObxmUGgLUs6kCpmg9ajM7rcXgx90thDwA4Hx3gusU7caMeBiSVkz12
Nu8iuYKp1At7RUud5xCs3ncDPKe2WbYCgl0qu7YCNCFhx8tgWZq6PirlPY1h0pKlQ9zR+7dAOhRc
oDqWWmLlBvkNSH0B+0QJEI1lkssIprDc4g0sbRS3T/36UQZi0sbw+13uduCPEl1oDy8KEadBW+Fa
NOWx07DKhglkWUibl43spR5mBYFx4GCwyY9vLd7KD3EfF8TJlMMGIHW6aDnEYfzxoGM/1rzT//o5
OdG2uJdG7oYxy+pWp6MHaKuqH0OB+JguqpxOwiYTqHWUbOYZHucWZco1z7IyqIYAvxLtyPo/Kf4Q
ZnSAfKA9wIsDzHwPuNoahiwANgBYq/OoNy9FJivWR3sg/xGgrAUYqGE6GE7v6pvstY7BQulddi1M
DQXFtqmIGPsH9Me5yKS3mijBm/zYRADaTN86AShewUPNxb5mKggCrIXRUoKcTLkVKWo7PWhl62NV
CvQ0toRFdIxZ+CbQQzOf58aYpg00NGw1Y3wEDbTzc9VCJchBSCzPXOw8PuRN7l6+OWa2gHP8FkFF
1C6IdV2tICI6qPeNjBJXjlL8dNVc5S/Lfb6THM1pb6N75XhZMO9o5OerTFaP5yjsUAI7pvqLLD8n
vLVf3u+ngk05jXFSqPj9BlaESvFXzWtMMXXOAlcfkEJQo6O735I5BHjRSzBeI76vjBbr4FGNHmdY
frMEniMkLvaTYzoJo7veXRxNcQW1PGZL/m7oU25nouDqAvArBMnNOwUMULHFfUYxHdRKLGVXS6wL
oxrjEtEqKbHBgJ2k+/xddyW/3KV3yVXj859RbP+xEkop/QC2hWwoVAv7O72nbAqyxFDZmgeMdz/f
/AHU+ieOH5Ixg/nz309JN8KBiTBKBZEo7s19CgyGeKd+jINxS7us/HUtidL6XFF6Ddx4JMAQVq0U
HS/Fnw8yn/aX6fNXZ6L0X6zUSetSnKmNnO6gbQNXCe2mcsQXBf3v8IHf1uNJpHxjOI9iuCzwjaof
+JiRcqGP1bZ31Y1+hYIadz+CJ4/KtGKguqgRvivqCsKtSBjtI5usA0vO+CAceYvOHHP/VHsSMXgS
FTD3PNsNw682fh2AKGt275fdIs/QqYSnnQezMAA1dZT0cdtn3TZakltQ/3mWFj4G2vQKykUeFRA7
Zz3pCl18ErRgAjwubtJA27nwLVKlydxglzxPuZ/pdn/X+OEDL1Fg3ShB/xMB+E7wayjnAtRSw+hy
2II8XyPq7Md+sBX14fJ9sjzYWgjlTADzPbQzVtePEuDb3CAt5evRjETHDHKdB6jGk0WFUlnLMOwM
FJujeZ1hbja+Kl/RxK5t8yD5hDOvxJSNzuVVZXov5D2Kik0szFnTg62Ydx0t0MSQnAQT5FfxvtjO
WN0GDQZnPIkVUleCPv6QVcgegCCa4HFvHWtlX8rPEhfKjFWfXAugNAIow0saT4t1jGfBnjEPrL12
FToZWWdL0dNlxWCGmbUwSjOSVivVMoUwqbcR3FAOgs6bOxEb0u7ilW58y1N4tn78/lAff9Hq/saq
qzOsrVrHflnsSc0dUAtJPExUnhAqwtQZ4OAqY0b0tN4UsLA2ytHMuaxebCkoDprgJ8JAOiVFmlAt
xhAH8fX63hjszF1s4Wb5Jt2DsKy8I3ivCjod/zXPOonU4J75LZf8XasrXNQw7/UaH43s9kqb4q73
l2fwUtwGt6RxDjaPr320k0QqqhlJNxT5AInqsssxcmQ8FtzVJN5tUpFsjsVIA30DyQr0ff1tfpyu
CIdwvtNfRFffRp55I2w46s+KnuubpB718xQaUWpBGZMdaUcpzx3GQ9C4QXeof1t4H47tOk63SIW1
tCzkTNdxi4My2VXykKU8CWx7BuS7LOvAkwUozrlqyGlRWEo3/e0GF1ey60cCpgV+VCxbAdHeu3yB
zBOtxFHfLO5MNVUy3F+rXw3t87A8Xv79rJkNAmv8+zzUB2pKrZsVMIEgKe1/kH21DkOuDfq75Nn+
lZm+M2nUB8qyIDNnFbeH2JU7/Q2haKzdWHYllMatO25pnOnqT6ejiwS5tiSJWEAhCFRn81ACyura
8oDJ7s/fLcC5YmXBTbzIC2aXc69ED+in1OpeNSrIxOB7aDAehZJSXb9iD3JbGf2TISNcmsgb8+4Q
1tK+nlA8T/o7XQf2mzYoV/1Yv9d1dRXG+Q5MSqHD+atIbvDpr1INzVBVU8MQIOXYyrhq1EJXzWPS
bivLB+T+c1aON3NZusm79lPqnEm8khsbrDybqefdCSvrVHSIV4HyZaGMcm47TZlXf8dCsqVChhlK
Z8YOZmQPd/U74d/tnkRXe5TfMDcbcQFEmGdfSSemtnLqXdSWXZeNKLVvTX8AbqEbevp38YWAQEvv
ArdCxdS9lTzqrvtWKsCrhBBZCd8lAageBcaRxRxsj49RUnP8BNsvARQWUI2Yf1ZoTW+kQZ7joULW
5PWY6S425TVE3ZDXbOeHrvUXR5OI/n7SpJU8Sr87LQfdFeAoYMlkiTfez3dkzxXomlteeYrto1ay
qBxK7VNVTAHCjtlcAllSuDm6rISTOvOivf6NczJmyFpJo7Q0C425TPUaHv5WdgiTV+mE1xlwigg5
DG+ggfvdKK3MVWPGFi+k9Xt1Xx1rJwA1CxgPXuQ/6lgw3RIYI2RwiYPtzaCUchwncPdYA15DyrEX
DHdUf6qh5QbtHecWmda2EkTFyRSvCHNMOlJSJ8+FyCkEHE0lnXGJsB1MoKyyL8tkGtxKJBUrVWvS
hNlokNcj6TXTXTYAMCKs3crUvJE3+kUu6pP+r4RRcbPQhzQaA3y32Wi9jFCEgsYOaHWXj8RayNRU
EYVgQsFGFu4op2VkElBJS5I/EW5Osrg4AlxGBWs4z8yIptEnWouiYnOLmagB6G7WcRr8GfDcZsur
AJDfcEECvbkArvBIyCb4DALi1vqpD2ZD4P3zyl+cg1iUa5LiKKqlCGK6obJbYa+bPIIX5mN4dVcW
8SGrWGIhjOiC8vFZCBLVcCVh20oG2CO3NsryRmtJlDfqrCmvkgJfZdiQLYhik8qbEMQr6ibfhNaG
l28yizRreZQ/Eotey7oZ8vTr3ssAOlpfx6Srr11jz3IzwOty2aLY3wvwLiCwQQeCXjqujS4TeyMw
j0L+farfrLF1LlsRy+mp4kkAdYdxN2eFBSwvrIfPvlxem+p9bbWbqeGZENObryVRtyf0UVkNNSRp
D/1T709v1uxqKfhKydpY/ixKHldB2EZ1Ohzl0YskULLIgsjOXTYx3li1rye+6nae5CTbflP+7F3F
KcGlqMUuF7CTJ51y83VaZRh3wbcj686YdIFJG/vG5+4c8j4h5dvlShyVpiI6sh0d0l3MUPnCPufg
BXYAIh0vebz/67LWMNMObDzJyM7BiAI+2HMjX7JClNJZN489KOSx21D6kQtuixRQxkAvB1sJR02Z
drCSR/l6qQX2bobS23HWvifyY15+ZfpvfSDKw4fVNPQS8nLMzjy30Uso/4pkDq815ww0AVuJyl2s
YpkKE9GhjQFsu+dh+bJt7HRNNPBaWiZ134JrCYVI856MriQusMjvJodshlm7kgPoxQr0q0szKVdf
Yvt0Ci2cSBYAbJhgmcFEHQPY7pe1jXdxlI9qEi1JW0MzjwXIHYTYlsEdf1kC04RW90b+glXMmpIh
BoAQvn4LLHUAuy3m0UDakk0cObwLoxwSBqe6SW3wfSRjtispsa0cJKjcwgVPDOV5KkXNNHOAmAEo
rSRND1+1wi5f4/fpmzVjlkK9isbr6Xj5EnlSKZ9QYlyr0zvYaJjLthj/nIIHteXdIDsIrz4V5Qna
yqpU0GOax8rFY+6pO8jesq1HgOxmN8kVYMCOvLjPPJesSOhRYBBT/jC6lXIo+iRh0h7qlxehXXSN
DQBcW0x5+Evkej5lgCsxlA4aaiWkfYv6Qx3cGfAQetraQiD5UWH5gcCjX2V78JU4ShXltEcuCKod
uIr4ptsR9Orckb9nN+CxvVc51IIf8y2XDkdppGKkWSL1iokVbsI6gWL1W6y5AsaJgP9h3VTYr+4A
BPUROWB4rxhnyt55FVemH0FtEkyKYBfR6KCFncdaEGIZqtPvW/l5nn9eNgD2i2QlgNLNKjODMGyJ
+71twNWLdbJrFTur8iHf8MBG2Ep5OgsVr1LTiMt+hKiewG30Jlq9kr9wn+DEg3/+br/F0DFLEnOz
mXKIScAol9ntDT4Ylk6edCD+YSbSm69KHgIUuaRPIoEgAt5r7P2h2HDui9UMeIZyja+UdpmdTQe1
uZPiXaIdMryPLYVX92Ne5EocuYGVdQdxq4sjMbu2+Vl3wNdBa3LqDe+yavCkUCFMMsIqmGccSsIM
QL34RnOQ8qf/TQblQIZe19R5RE4WhYlwMHQtehEs7WXWBx6sOjOzVRUDVIYoWQNY5/zOSnHKx8Xq
zONoVHZpgRcS+JNpdC2Z40ZsZifUZMxK+ZePx/ZYK6mUdY1Bl1RNMUKqQyY3ACgweBWgGRSncwrV
nrnPB6a/WAmkbCyOLCGsNAhEkou9CdEj9NtgBWtfCPB4CWpiQ7B5UpmachJKD0BmmbSIUtybR6UM
HUO/XcbS77tf/9td0uN6adwrad6K5C6Vn9HgdA8WMHNxLiyv4TYfv3YqMD9ggs4QDZOcemVlTZhX
Umohrcqz5xJz6SFkmi2vjs3+YCcpVJQZdezyNgOkhCiRR2Hh6TNPBPvznERQqj8UQMqykhmrhvOr
pmKVpZNsUSk5z53/oOsnMZSud2NnpIKEkxBdX9zWBtK+QyDaFbjcLyU4hJbjn49D6XnW63pv9VCG
vr6ZgqtC2klcniTi4D559ZMMur41mEkcAxLMxFNcuC0XW9kC0dIvfiiOedVdFz5P4ZjZ1EoeFUUM
kGUsFflOAab3F5CHD8tbl7/3wb3VqJysnrllArabfy+QLnmpeWVUkYGvFQNyywSbF6AmbwHAlbnW
dZmgxEHK49Zd2PEEM8PzSjAVVpZSy/OGqEnrkbQKG42mV6EKqm7UK0viU/VytN+iQsy8oAnXgLgN
X7GL7WmTL+C46HDBV4SRQTZ3mmO+xVwGbPYFg2QZgKiAjZM0yrCbvAzaaKhMVEfRHfwmvMyvXeqk
14pf3QwDcPXBrsErlTI0iABGIFVEHoLJHupuzaJb8FpvEbJT0KPhUWvI7hBJdiG9taXIM3iGfZxJ
o2526LKsHEZIq73pZQDO8HKVY7gfKQ8QlrGewSuosN5RZwIpjxyHop7KOWJ4t1k2c+FND4AW9/VD
vpvdMnZL8OXwbJLhns9EUl8xSgUtskyINGfd1QEDX4seJ67xrpFyz7HWTyH2OOHK9tF3Ukg3Qrvd
dF5xg3GiTc/vvzEs4uxMlKNuzGqp04akQg6oLbrAVlpPFjwVeEfddnCAaKL12LCJPO68APM2ZZBm
60jCpE9oimKpmGIt5eQhLO4lQGPtyMRAmqFsYQ8eWRKMeu4nZB73JJQeQMuHPJiA/YeaZn439Hdq
sxtB+8r5iIwXgI7SomTJYMrGWCIVj9KpaOU+gS1MvT072kv7bb4uH/vHch96zXa+zbAza+MZHroA
ZuWZPfNaMVClg3gLq/0frmiVqQAvdVHCMCOB41erPOszp2bGNryVAMoKlDzt61xN/ikLu+kNmSyx
yFcL7xQvAa8Fjy+Q6clWEimjSEd5KYs2Rf1MexKU2z6M9512Z0ip36acGifrCazrK1mUPYSYSGsX
FVo5vAg/LXTapRv9J6FA+YOowP5UFhb2MJaBqQ3iDFafCpuIaaahKoz+D1mJSjZ4mg624eSHwSOo
icoxfrusmkyJAGEzMC4L2AeJ0kzD6Pu5MEMoR/A0NjsjeL/8+5nmRZ5UwBOD3tMbDcGi9ZIx4USR
eIeFXKepsenOy8U+qwPCGhaL8U8Diyv9ekuXeKnMKdaPTbpstG9gInFmlCOLst12kej+tyeCMCwE
IbVUdTIWdv6N1LxUraSJ9GNa3yzTIQxvYi6VCvkd57klZMhYzwE5JfpkND5gkolhsqi6dowAK67Z
9RNBl8Ser9MeLdGfK9tUwHA6A8BCfR6f4SB5xbTPnw0YMTIIGFQTXuvT/G9QVKJZarN2LCXdHbL7
CiOYWldwrvIT16hFGDjx5pZ1kmwiGzq/y8YKMTjVL9qxA3mGF2/r16rcqZqjumS2udp37zKBHQER
J28Ek+G0dBn/QEMoKVBPuigjNqlaaWKqIQGTSizFLrv+MfQIz2n1I7BlMLhyZ4RYMjELBcheMNPr
oFuhzDsU+klokRISuPh9ANovArMiOE0IotPZjQs8IJ0IdUte+Pls5ADr0rA/B6ALcJ3Re/fpIpnZ
LCwKapXB/eROu3hfvS33UgMouBDJWPigLrxEniFTNQiBx9+stfR7XIgWQexJP42w1KuPkWk3kR24
gzO6amwXXvMYGDYPpIShtmdCyeti5T+lZgCFU6Mig9C+Ge2DmYDlghMPGKZ5JoL6hn0L1F7BQN13
2ITbHmMNPSY0+GMNjAcCpslW90fud3WUamr1Vs1J7esw53j227pT3AIh2HLm1utlJNGZR9iNucry
OVc5F0zZ5JwqWqVPuMPODTS0QlunqcCzmrlK7QPbwAZ7h6PFDvg1BKcduC8jkixQrg/PExRJRRUQ
qJ98uagUVmyUqCvGqeWk6Xtc4fnZfBd4BXxGZxExdiWIiuuSlvWlOeHlp/qjgKE21CPeq9zWb8G3
CozLOnVMTs+AMUhyLpIKHXKoDoNFyvXzPrtrAcGcYza62If8Zy0pBly4Rbrmhl6BNjcRJBH6vWkH
HETP8jQfgORckHCWoa/ukTb0NB1VDGFLeAPVvW3E13L8/XLAZZSOzq6NXjUum1JeLGxs42E3/0q3
tU923zW06Z3EK/je8nMJ4lwcZeGaNVULSn6ouf0YXIJyJIDPybrH+8O1XN4KGPdwlJ3rFQAuAgvS
RJ+wmC3bEIB9BD+a7FHzRlZ434qy7UjOSpBPEp0vfxnFkzw9Xf5UHOOVqZdAGGiCUQCy9yiUld1P
j3q4D1BObA2OE+beGvUAkMzKVHqgCuCROoFFjIwFWDeqa/mF9wecZaywslZxylU0ilWURkgUEL2+
Bb2+RrgSQKYx7RdH3RAi1Pg25K1+sQINchMssqlYQLc0Sg2tMZblOGqIfyJkQ6nfeO3uDwIN+T2f
XMVKDqWAgy4bjRgPeJtmzuzoewJ/XXcY3hw3H9PEkS1wIBGY17mSSGkhes9NnY4VJCJJn9SnosXI
gFLwMhCmHa/EUMpYC6ap5xMORnygmW4J01WKKekUq0XiH5TXWOkd8sjTF6OUshjyORdSCOzcmkAn
qxh6zx8NcK4krY0BAhs48c5lg/sPMg1JAkQ0XkC09x0M3TTrEndZhN6ETTOvcEswu1YZPqBpbMmm
xR8wULB15iSVyrOWIWgG8HqRk0rgdk09FBSbbYskVrbLwrbchTNhzFQZULBjIVEGhqpMRU6rG0xl
7vBMVarvYvljxJhdj73Hr1zmSYpCoUxIEeDLhCYiJofZOj+R7NiTR7uvbPUWO8CY6luSq4E79su8
zZVYqrKf9KqmmRnEdm61a+3xOq9t/TA55guhkgL+fPjGOSjTNFYSqe/X5UjPpxISRwfMBR97QGTa
5G8d5WaUPGnk/KtUFhSvGKpKPs5HCJAyt3tTXVBI7zDUuvkCeQjC9+pslD+bykFKlxKqQjoICukg
ONFbBqI2fRPthYO1vXyXHM2kl2xGEU9jWUJ1LUuAFFgATByIcGnB247kiaGcGRrUQ6TWgnG0lqsi
eVZA3MfNs5h6CPRPhBt0ND/1B+bSVIIEdC9H/X4I/bxB0yf0wBLoZUAitRsUG664NV9mlFvJpL6W
ODbFBBRjgwCPkpn31Msfm8LG5M6AAahn07KnPdnZSTdF6XRfM72VeCoUtX1l1WkE8Y1rAl8AZNwf
Bx43ZOrTcrlYL8wEbCWP+oyVFIl1WwbGUb7PbwChANbawd5NTrI4f9gVYRrfSiIVlJapTeqlMQ2Y
+uhNgGmOXHmXg91cvcq4PUr2owrPKlWWUPHTFcrUlTLHYnWN8xGoVemQAMa/s80HwtoDNLwtr4pD
rutT7oLtMpTjLAQGms4yqCwj0QZ8vqD6q8ZAw2Td5fEPWV6cy0bODrMnQTSaQWTIdSqi2/xRmJUd
BScTCPbdrfKxOlk43HcB0xhXEqmgAFDcakRcNzB5JdwSlJRsY31Tv/duYM8P0Z43+Mq4SUyRIddD
LQyMVnS2qYA/vdIFeE2UijaRHtrWXHth3NvjzMn+GAV1Mn0FRil8MvRE6OeckmW5XpeygS2XeFvu
I3dAqjl5KET5PHQBlj6eyaL00YiCBAsHEm7RBtYX+tgxgl3oC9dAK0QPkltUYF4jZhBVTQKZMoqn
56FO0XLVbDqV6L+6JyyXWPEq4czKEU9WE2RSoJI1vLDi1xYZAULHkhfKmXDehDzmXHKpT9lgWhOx
cwEETxkIDx4CV3gfFTxRQifbj9vMiVSXYxgM97IWq1MpUx8Dj79RILb2Zmf2dEQMMEt5ZEM65qJ7
MLznmTDKJtppzIekmiEsBwmAchMLX3hXYvcKqF+GiET+U0F6sRRU5McGt4gFPbLoCGrcA6E3QJGU
37Eml0O5rzNpVDTQxFIQAL1tIN8cDuTd1W9G2Hfnc5EnGR0SoCMamqiCg5VoyLl2hLkSp8VUG8ei
RElPcUGqbDyTV7N+Fx9I7Emu8t6ON6Vo82oOrLc6aT4CQtNETwP0nueyR31Asw5lAVJ9BuNmugfW
8gYdT3/wx2eeBbJURAJtDek3fSztnwtrFNmSo3zW8R66MXr0mvhDdCyVX4mgB3+msi+mVpp0WJq0
EUA1tqBLTfDaFBS1eZNMTG+5lkbpvDrORSCmg/7xigUf1l4HogKWfWzxihcDWPVJfS2LnHyVqI+a
2g5FiZMlgJoBkeFe3RHUFyzC+l9wG/D8YPBU8W791OAy0hg4BGOlH+tfxXfAKjjpu3JNYJbin8KX
amzobZ6kUefq20KoiqXWUUsXbuNtthG87Cr8rjiEmYUHq8aq3J9Jo/S9TtpgyK1Sx/bS7AyD3aMP
vpUA2Am4sc4HQwYGGfgkZiwLX5+RGMbq2yljqMtNlYNUs52dXLmRwAesuMFyl3ypsnJ2Qipr7keo
v2LihCSnFOzWyUzgyWI2ZD/5ockntCU6TvvJ9dkoP6kERZI0RN7fQQZ+60G5LneZJ7jcGj0j7zo7
G5UvN0sUSVoPWcPGBC/j6E9bgHUOT7KNhvKXis1n4qjS4piJeW4IEEemCAmXZ3qNMbBd+1205y2P
JJGVI6zvkcoRgqAuJDlqoCNN6udh7NSy7pT6F1DUMEF0sjc62mSLZAyJnpFDyXtl0/v5dYe+UQV6
ebyROeMnnEPRkF/WOEm5POMGK+NNHreJdFw0XuOGoxQ0ZqYsmFoRpClxjN2B4MCQh43uKn5+J9rA
LufUFHguhJ7UazVpsbIY7rHfm9eDO3tY9HR0AT3/j1oiqen9gS7yTkm5EDMWlK6MCh0MoeCVvSIY
w+GuB3CVjMfbH6Q/zECqWJYOiFW0xEVaXjdKmgYoUiTL0mZ4wJPqJvRNEFQrj4XPVUpmZqAqKt6m
aC5+eitmpRBVUiDrR5AGzY6CPTLxOvZC8Dw8pLGdfh//ijda4XACHdN1naTSptAtwhyOIK5Bitf+
qAA7GTvji4XVoMgrnzmymN9P1bEJhAVW01Ao825ySe418AYf5+IKXBZYxGt90nFf0n0O2Gi7/os/
U8q0Prw5LPzD05EevQlisRmEdkSwS0ArV1h2CEAZyfjS0VZiaDcpi+UQJBCDTBlYRTkKsxGwhPJd
UqDkXEE7v5S2Yjbl98mo25SjEnyPJRKvYTMcCD1vU27l75q/eNke09dmv/nK5zsJpHu2uZiagTjh
jOP97LQY+clAwZNdiT8nD5tkPjdPYRqEidkvTH4xNhg6vSnNXGtJFBcdzN44UovOwfRtwoiGvhGv
ALYmchwpTyQVyNN8UUZp7vSjKdw142vZPHzpDk9noqJ3WA//RLjReX1pb7LNsCVk1R8IZGhLcKTx
jkNpZS/WYVoOiKfkBuHCAECf+91e2v+9S9NfcZWS6U5W34xSSlPoVanEUio28EFU604YqS5/SnvF
q/yKNwPGfLhJJ2H0QweTSqaehjjejDSPtD0FtFh1IPF0gKXmjXSyHcnvL0fjeBhDmKW5jJCnLDeq
ccjGH13PwZokH/9TGrk6D/UMsDIpCmWdPKXm/F7KlZd41iJXlYencFw2bS29c/SD6ZBXAsnPVzl5
uKRquQhEP/YkoGa3aYmytvxXggmzBiSA9sDbymM/F1ciicquRC5VaAG3nyiIr+7JOIG8i260Pypf
8L4Y+flKVFJq6SRH8B9Ln3hVgtmILj/0hsyDQGWmCasjUU4j12RBlDA395Em9Dc1YprhFKAVx9hV
5vB2vjk2Tc/KSUIpd1bY60cp/jEtxwgjQZe1gvy5l7SQchrg4pBnYcZxrOUmm1pbj75Jy77i0UDy
xFCeojEjvc8biNGLp1oD+u4Q2VL2K8m4PRRWFQtbJSKqZijDS3TpWOtiXR6BYY9ACTmKC8rVvf6y
XPPXLT6yic93dxJFafck9yayO1hwtxlc0SPcNxY2rZ9Jk6+zQZG0B8a2n8x76Xj5ozELyetDUspe
lHVYWyGCs/k4Os0u97LyH7rLxs7udTBfORyJTFeP6xRRMgOKHt3Zb4uulAcD75rRGdAYA0z6Y7dv
D4U3bnkcFUxdWYmiHGOcZk0ihvC9Tfitx4B2go3JBvjoscpbA2S6YEu1UPUxgUlI18freMDOpIZD
iWUwHsSsU3xlDg0/auJ42zdBZxdFlnOyDo5QOo5VQfpPaUQsAUBQ7s3xeZgQAHZR9valj/b7fHQU
G01rNgdMJnx4fBUgMuJO2ctw9l99rp3ukt7RGwsxVccZ0SV/qtwWqPYEkUfciT8X5IswPp9zNqYf
XsmjotlkYVKtmnG21jN+At4SwcXwqhGj2ig1eTkPI4WdfqzkUcaeqdgaDgRUtFovweCpt1wNtuou
v8QDoIC5c6dccZSFJ3PcYkId4oIUBIcE6Cv3g40JIOc/Sr+Z0XN1OiqqJZ0gmxFg+4+T/g3NPnvo
NqP2evmT8WQQw1hF6CITFs1MoSGR/tNQfmQAVZZjXsuE7adOKk/FsygYF0kkBTPZr+AXp22xBToa
3mT/DypPBbVulicjXqCCjYWZLtFr/fy9eEt3xU1j61fZNXe8ipnB/f5KFs22VmvjoEQylGK5HX8h
4wbbGVTwXrdrLIaK28C7/MHYjvjfu7REcterDxbNc6sZEQrVeZ3YpjbadX/U8N8+4nXO2bX+1cko
n7/MhpzECk4mA22794dtuCPjfoDe4AQyZkK1EkS5ja6bU0zk4EyJ0NlNWrqVykO84Nguuj/n9xaX
dacMwP0/mq/6B9pg4JoH8WV2Mw/srpyPxM4FAGgLUEtdVrE7eC4Nn8hSmxjlzdmJb0h507oB7JoA
fkFSJuN+KfYFnsRRBpaDkNrUK4ibbkPQCmIUgODnYmlEfhi8aJt4MUruvDOynf1JKGVpWh/E2CVE
xbNzB3cEdLOOKRXJmTGBanFrLR+ljU953elG6S7ybKLCWgvJ3wXj3LDFvQwMVi/2wMW6TTb6LgaI
s2U4MhqV23RjYTWBo6X/QYV+H5heubLitjNG4+NPaJ9IElthXl4CEAeJ3bzaC9sxn4RRxjfNBBlb
w8IaaK12tYEW/VDv4kjhHYrtm09yKNvTuhCs8wEORRo11R22JLcpwZvdVI8810UU4tInpE2wywt1
mqAwZFwZIJnbGP6Ez0HDEoONOFPSTAW4tjK52ZWHrMtMA58abg5785iKxnl2ZC6Tm+ywHjVrOVR4
nsNQnLMJNyfum++ELoiU3sNj53Nr/eQb0Be3lkR5kwL0NnqnRjrWDUYvx3aDnmDns9uD9+n/SPuu
5rh1pdtfxCoGML0yTVK2JdnzwnJkzpm//i6M77fFgXAEn32edu1SlXsabDQ6roUq3N4+RMLIimd+
W5GMRwHxcLcmGr6Vpjh08M1wJfTwAghWP1MSN/1bH7nlTujJeE5FxfSuju+H9W52/w2g1UjtCkm/
pDTlg4lpbLTOdZTnJgA8BqI7zVfzTRxjkqHaYpB4jZAC99+08S5udkP4/eMHm/sWbFVi7JFMRqtI
LWR0vux2T51bYVIfo7vO8Bme8iAsAHKtBVt1WCIE3BcWxK7tv8rCapAn2L+BCWgfk2ie/j37Zdyo
kS+jVS8dFmGVk+dEMKlFgBdn2qrFzvTVaiZlmCrRMb9BZ9qL43yKbvQj2ErvhRMI3E+2kcV+skjP
lxXj0GDTLTGDQMANRiftKE0BnaH3/qrSzz3TjVDmG2LZDEAoErZtaRI1A/tj31+IERQguaBIFwWa
I7Aa0ZEy3iU3oqUgVCKdn09/QEVfvQco3ikJhNjt3Eu30Y7xL1pTS3kdWTqWzsLdtEOB2ukxn0Uj
dHGwx9vopXu1/xgL41paabXHBsCDwMQdvfVmjZ36U/MMz0J+UpLgeTeUTv/LqjzRk8oNaLeSmYgl
V0dE6yGcCwE/qr6/wBiDSLQVe2zu2/CmI2GGqcrRbqTQgqT8MN8MO8lH6cmTjoWYXJoX+m10Isxt
l7H1ZhIdklqv+tY8ZX4cdAHw1sI9cHePuAylI6IgFImk5rR5YA2wgbcSFvm/kuwo14OjodIqsH7B
fSP07xsRc6tHaQ6cdpxfdReCVdMDpol1GUNTfmF9JLwTvQTcsjiGTTX0fQHAobODwrUZS7VcwK/Q
cLY/NOfKtV19Vz1Un0SzdnwX9o8otuPbLI0ZpfQGJGXs5NjUTfLnSBdl3fxb/SaFsYxeaUlMKvJH
IQrPNPyS7hqvOlin+te/AE0EfMnb8bHzD1qcJlWBbv0ljqSoTHGgHjS0QumQvCkYEOZb4JtqjHkM
JnIrkNRAGOIfkPzVRARMemEXfhdzbfRhnhmARZBw0GEOY3CuvrWVkz2h6ullO/ts+0vqaLvuMGeo
MnWvohdcpB3z2PT2WhRdpOpfo/yALXI1ESH/imzdZB6XtCXZlOcwjT8hcnwvueuO/ADO2r4WniT/
Lr99LOZ1SSQrUfMJ6tBFTJDXoiIfPtA1cbqKOX0XhpDc48OAswaEIJBesrB7hpwmAHe7pGnAlOoc
BMwUR+6zclw8cIe6oKt2P3ZXvJoM1n3/kcgcZy0t8ajTHGrVrBu77QJZ7v1FHfYYlfwXo0xbUcxh
rp3R2hVNC+fwUKvfyuhVlw4fa8PNc7cymAda04zcjmmeO7md5VKIJbpN3cSAjadlVeHyF9cdbo6P
eZa7HOxxEU3tUVZVBhhJgyC5cSU/cQG5aqBYnfvls9BOBF+NrfkbUzW3oLnEUWKFAQOYqJbMDt3/
7I/qlxxo5QnmjFq3vRVXKbkp6pvGbA+gi4Y40q1Litrc/SG+GEAX8a9SVA1FGDC7aCYg6pgnoNBR
NAAFyp9sKjkpe3LQMYOcHkUvGu8st4LYkCAfF1BMhTo2hK3bsO4e5DE/1vkUaNPiC8yT50+2shjn
PxaSOq49lFLu2xvVzYcLTiSlZ8eucP+4CFeIqL2zT8FWIPMUkLUBs3iG9NuQQP6uSiezaDxLs4/L
mgdDgUVoeRLMIXDv4FYm8wZUVaFWM+h6EI2Ej3/amNbD9FB/a4Lo0/rw8ZFyi2tbaYwDM8qkzAhB
iqrPAb0Ke8M1sZ18QeD8/2R2wCUGUd/gYtQPwG6iy8i7ENsfwLi1Wg6XOc6h7hjQmk0GgINLm3b3
saI8T7MVw3g2Q08XEoEJDWvlNWAjZ0drkLrNskAMdzhzK4fxaHZrrpUFqAN8veX3Ojqox7rSXfEl
vVPcedc/9yhlCLMb3ru3Ecr6M1OLim6iqFO1t2DUiK4qVs80MS4O8g3l4RK6F16EuZXIuBdtKNSh
AdwyHory0B8AcH5KdgBvPALmcB8/f/zteAt2GESjL7ph6fBljI1EjWkDBwpRc+GoO4B4YTGSIix0
AfCXQdo3nETPOvdANwIZayGVHucpUJq+NmYghcBCrntB4MCzR10lpg33bNjvkGysTO4bSQa4VbOe
OzVI+i/jtBccG881b2UwWoDCXZXTYdIxmDz54QtZLxEYSR1ll95pMMflk9I44lIe70pv5TJ3YDLN
CKn2DICyQ3vQ9haSAVrtFRoh/eysd97IYWciV2Vq0b+kAGGeVfigkh4RZBpIdqxD76SN29gOqBlA
obpHoiDynFyj3EpnroCpyWvY50BBSw9aYLj5/fCEtTowMtEiKRkdFIeaV8EX5V27rUzmsW0XOZnV
CjLLGwoBmN8jNw73f3jqp+/aV4E4qsL7A7YA9QYWQTCOME/R1MlK1DQdFacFNcr2tDpEG4HiLg/3
2dPVN1nMQxRPigx8rgEXwkdtCKAtBWYzL6lCFeSNkGWXb6Nv4hiXkppTVmZpT/OgaK/vxz1sFGxF
QhvlhSxbtZg72Kcdls40HCGWAw6J036Kg/5CAlV45N+RhBnGVh5z9xJM+LWhDL1oU0d+mW4pJ0Nx
mL/RTpWQIFGgHfvwTHWm2ZLZ0hvY3hDXPgELQHKi3ehLR+u7LFzg46avG/XY8LlayjIaOgjMD6jj
YcA1A4AKOpwY7BL2XgTWz47QaFpRG3GFT0d2800Hxie6irz65VGcFfA99T/WyPY+ylRL5JlA1GiX
hQM4jNs6XT19iJ6TrPv98a3mvzxvspiYtinzKAXas/7V0HVXjyrUzjMfGznex2K4kdD2UzHOY07V
WQ0bfKr0sOQO3mzUUMKftFOWPUQuOv1udC9MKEUGyXiRJKxJodhQTkMDpAbNCx2TN27+LCr+BZQa
3yG/HSbjRtoJHZGeyqMwQrT7np0lf3RHH+uev/5XZ2IzzsQEZ66iLThS3SkPVFqEJcwe1RTZk516
J6o48KKg7RdkfMkQkkwB2DMKzNlNFsbOhOLX/2QkBjtCo+aJRFYFGtmlozvmD4qKFMcOOaBGFGOk
4M+okCi8E7gRgABcF5nTbJ5kkAvSq71gR7G8z3aUuSZF8CrKjy/B6X9+RLGifi2r1Ek82NRHgq1O
dfKf9B5EBKQyzeh3wepmD8YJ3ZbvihLoPwXHy3Vh2OmmoEhYplWZu96Gcb0Abe3PKzfeRz4ly508
+SY/ijbt+HpuZDH33Z4rYvQDZHV+9TJ77dfkiYCgl753hkOwxQX+nPoseaK9RX4gputowymgwoKm
1wdcrXI1zQYFaz2DX3a/REAxiZ6Jk941P8dd7YZ3ojIt337eRLJYUGWvlWYfxzQwCnd0Poo2eewd
3WAU2g/XxWxkMbZqWL1MmjrRMWygB20a2KmrDoA8j9zxXLsDkEa/C6yG60Q3EhmLxUq+XmppTr/k
YLnhb9q3llzzWXtMeqz7LftR2PMUiaR/33R9uiHCrHMIJcljf0P85BG57N64UY4ApdxFsaOJCuFc
37bRkbkZWTiRoa5SCDRfpequWH98fIjcV3bz7zO3QVHWfDEMnGEZ3kvkXq3ubRGaAT9k3shgHru+
6fq802H4ze/Ro1vk0S25N4AjgsE28Qis6BMxT520tHbfjPhEwN735BcCQGSa8sffpN38PL2K6kKi
A2TeOiAN1FpH8IHs9fc0fu4B79Rmwm4jN/DCoBB6FMCyBkLKtd1lRb5kRhGSS7is3CBdxf5uczti
EmoC3AbBFs6zLaQV4H+5jVjmy5FijRHvQSxdbgUhNkaIagwRNYcqkDzp88emyDX1jTDmw7VqXich
FbaW2EcuviuFkKWQ66M2IpiP1UaKOU2ZTWAb+he6yJqhJlt8Tp3MEwfLF9j5dy/qRhrj8CepssYm
g0LqTkHmXRzTFMus+afYo7Qs1Y2Jlbf8KH3tSoAqCkNMrmG+SX/Xwi1NeZBbSB+Ok4vIVvblzCGN
M3/PduZt/NQZGDkrf4nuA1WKVRoDpYTifVpYNmGUXg0szmsmxCZyHTpRu5hOk1i7yZqDMFLuw7nb
rUZ9GoicuB/bzztrtShKt6VhqsjUAcUuM183HJPGIlW4nOVdjOGzAx68U3kCL7h5BMrCg7CcSf+9
raqsPEbVuZfLNEvj9Sztm28YSwfuOXhdi37XYsb0obmhgDvgKu16J3cr8DmKSKLZC0Plg2UB+8oG
YMNA93vtFMZe6vVZ1pazov1qi1vZTJyPT5Sn4FYAc6A5QDmXOFeWc1j9VpcnZTjW9ud5KLDf8hqK
ZvDpr2VPUwdtLcB9ZNsAj8O1NmtjVqah4TQTBW02zCwBMnJ61fqzVj1/rBbXUHQTUTyGrAGJy06k
RMM4SIrZL2fq1rATGrRwOACskHb5UU8dwxfIY6/i5UNt5DGBiqpbYOSbqLzFUX+HQKfNbvNPeAWd
NnfM3xjQ+hR5qmBh6F1iy0plYhUzUm003rrlnCbOgOq+M9whQnItjzhl4amoFlN45qAR9H/fTRP+
kWsDvEimwPkycy1SPZI7zaiWc+MPvp441kvuhd76VL4snlw6i/AJ/g+a/iPxMlW1icpytGa7pi2X
83QEWAf6wXDt3yU3T93wk+IXHsbnTQcPs+Czcu+fpWJr0LZ11MeZ+2fWY1pGVbucNcz5ET+9R95Z
m459O/sVok/d0/D/Qqm8e4JOKYYVMchIcWSv70kGtuqiMiUFxqsFMTxLAv6dWgaWOMBr6NJKAhfk
DIqr5Hf/IryiX3crngkJkjUBA0oTKudY8ajW677dxyuWWYEJ5OrPqG8J7IlzykB+1CnLhqlgZosx
Y6WK9QIB5HKeNe3UTfV91BuC7qJIBP37xn6aWOuaokiXcxFN7Se1auI9gP9Eg+yXZUfGw4EOxwYf
ugzU5ncJYF8vqYV8fj7bQCkDlOtj9Js22fTBAUEKoPslV1udXnbjF/CLjYC7d2V8TFFgwFX27Ve8
ywmjSWqrCb8i7fZIxQ+DUh8+vhgiCYwntzA4YNpgpDpbremMauHEi/exhHeJLawQ7sVUcAd0E0P0
jI+ZjGhou4GsZ6wb9Dd1EPnmXY/tUiw01eLiOE8hHUOKwAoA3wkYLa7tI4mXvEoWeT2T2zYBzYr8
zSDguYIrVXYjmB2CdXZBXyiqo3GeDZQJ8EgpFgaFrPfPlG40S7qu5z751muLs3SdN5PXj4+SnhRr
lFshzNtkTYrZ1Uu/nmd7fEEb5aEkw9EY1Ju0XZ/VJbovDeunHOdfPxbLPdKNbsyRWnUzA8FwXs+N
NB6bpX1t6+jpYxHvCi4XIwEyG+XmQYDEzpbk61pYlQQZugPIexVFnsTHoCvxTIx1SQ9CPDiuTht5
zFEqaaMVobzge4G7LypA8L4quNTkUOPbXaYFMnL4b+Pti5KUF0cBDzr+y1y2pSxSMif1esZ90B8z
00S0iWnpYy2Nq69UoeqYkZ17S9JUXrTGvz8+Y85jhEH2N+mMypJqz22j5us5V7Ob0tQbt4oNb25t
II3Ja+eIzph7JUBCDepH9NjfLV+EKXAhcilbz2HWe2lmeomVHaJBRCfLVQvUWKjTGbKpsbGolg12
NhBpObe9HZBylb2mR2CYrWuC020UZxqEPVOuamhemiaQllAlZFxa3TRqla2I5jvfioFCGrtmtc8B
wvIrASHr4nXAcTN2YeGIyucCweyDkBR1mVQhiHNltTtNYfoYjfFLEWrBx6bybrb9YqlvCrJbHxnA
q8hCoCAtZndOckx2lMylFnbE+AoB5RQ4WcCRYtEvxsoaViOGkWTlryHe9+UdsQR4HlwRNs1VAOuN
qgw1oE3EkA+DiuH5dTnX6Y2y3pjFr6QVOGaRCCb5iheQA1ZEXc4DAUvadADGt9OR548/CifDI/pG
D8bo1CI1zEWXl3NFujulRAUzTKw7TWkOUkxUD5SCCfBd1Mj5WCwvYgdXGubYCZI9OBDG/bfAUxvk
CLagAWq3dVS3f0gxC5S5nebkuWP9UPwVeL+77F8cKiJ1Sm8BFFlAjF1/N3NWoa2GTGE0n8P091IO
TtULKRjor2ff1K0UJkYe5olI5VwvKAxU3+gUUOG2BXDvZp+OAaW/RJUI3sNjEtMw6RwlwUjxtVZG
qOaNnCPjMurv4FkN2iQTXN7LwbxT6U0E6yRCIAdiJrQAwS8gHjFIFYB5N3ExbbcEv0AC5SUHwKMH
CzinIq/y52DGCrFUAlZQtNQr0JX1IqQjdmPU+ILD8H2ons1YZJu8K7E5TI150uyyN5awxccL6wkw
xtawX3QKC2TsUy0/1Vn2OCryKrgQvMu+Fcrch3SopqYG5O9ZLU/xFDlV8k3WROsWXLNExAyfiIEu
TMtcm8kwTPIqS/FyNgf0Zf8AAXS6mzv24+q3O01yRLkGV62NRPoxN25yLlfU+VokVsNEPpFYOYEM
6NQSYamDaxQbOcy11rPOSmMDmhWhf0nFwTKpm0H7vfUB7OF0sQNMfYEroZfq3Y3YyGQuOejm2xT8
MdDNDt047AFUOACrVsk+j2N+pxXJDVFtD+D+IgPlla8IFif/+Y7M4xPPE14GI6MPaXFXetmjjDmW
X5RIMz620VH0EblxtAk+El1HnQOvBeNezKE2wq6X5nN5A3BXf341ZVdNvQTjA3giXnPA+bv26Aqe
CK61wk+DutMA1A77xM6JMlX6qs1n8qj+Rnq8s31MWj1iKfXQg4VB1Gunn+vd59yIY57bhLQGNgrU
+VwMg2traAarr1qbOasuqgPwCmTwpG+aMecZD7OmrLo+I9KL9gnmMb5TTvH6N8XnVfeztBe9D9xr
+CaQ3fUz9LpJ6t6Yz0pzq3WxWzcv3RwKXBjfLDdSmEwEOxJkALHtfDY/rZ7hrk58n58oSUfs28K0
R3SIhHHT5WwrZktgHqDHDFbccTcNQBnll6tL65qSEMKC+y5s1GO856xlRTOU+GrqGj9NxL6ZrOZH
ZjSHQkGRRk7v+joRlL643w1FLwDOoxKDbYxr99kg0yH1BBejLQ9T/awXuzI6CK4Z13WaumJoODAF
yc61DBl7TxVY4eYzhX8sLK8Oqp2+grZm8Uq/vNV//QWFLP027F2zLLqJrcjgDmAT82QwV7CqzrDH
S+F0BQ9d4yWfW4dSIYouNtd9baUxlmLVhtbGBaTJuxHcVKqfe/En7c5+ROkI1aK/mO6ilv6RfsyZ
DklDslGCxDFIH+g8ao299j9DQqLq6LtdZZpVbbVjntikbLtEnyBLd+hUCeWu6F/lX6kH0FAvfkpP
KACkO1EUxhVrw17AkIP2BWLpa7MpU7vPrAEhZ9hO1RdDtrIvYddmRwVTe65UL4ZThcl8WMbwk1SW
sd83VnVHinq40zpsNtQAbggMQ7KOXSOnL1WYR4L9FI5dg9pNlw0UmS7ozNc/UF3ibFBGxIlYqahd
W5+8WW07gc8TCWEOPzdJnhpRg0A/0mJkSvqE+XhpbAViOH7gShfGD0RrWKwkRv+oqBVfHc5RShzZ
jN2PXQFfikXAlA3q33efVKrbapkUxKCDnFROr6W3YUZSZ84WUSBKAxTmflig+SMGtCLau+x5xZpE
lSQobEoY1ssdxSO/cCfRFbdvhwlTWJOHsUu0jJ1JuDHBe6WgH0hmMMONrsK7WfE2bMN0RlGQ3PYY
RtEAkxCBpo76AnG3hHOktqKAhEVFrYrSkF8b4TC3KlDd8SS2ZuVO/eikw3nQW++//nDw3aBNpKjg
qsICD9lTrI3IT+DgoniX2vl+NMdbJa0FYrhPrg1uSBRTKaszm7QTq2lXYzVn5IAjBigCmvdND/IP
pHkPlSc9iApTfCezEchcr6KaR6010EgAerXX/lRA5uSbPgWeRS0uyJ+hsVPeCuNd3vO01ZO5butg
y1HbWPN52Q2/6Uh1SInqzR12LZ/io9CVisQxiYTV6M2qDNBS3YXoA62YFsdk+m+KCARkWEGr6z98
RAswp2j/2u/mM5ZitGsFJWME80XiZpFDb15+gjcJneQreqVB9f1j8+RdOSrp/0Sy0/dtVJXDmEPk
+gMs6n6MBdac7q5SSMm/GHzhvb5bcUwcmpRDgUcJgZqkg+0iJ05dHqz0OQMjX9be9uRgVy/F4BvG
IHCg1BwZt4aWt6rrRKabKGyeNJRZMcaDAqusloM2rrdRke0+PkuOQ4EI5GGyjO7XO8/Z2MRKbAMO
RZI7dT/VnbGT9QjLNVor0ob32SALdgIvCa4BNvo0+qQpS22gkQXaGaCJpzDkvU8Csv+LvRq+Zm/S
mFugDEMUZ0v3J44ZD+aXMqCAuLVvHtOXS1s7QFv749PkVbWuVGQy6SxpckzGQygdBAEqkK8MDlh1
LzgKFVZS8k8FYAcQuwGafM2dCsmMeSwwNJGI7giFW3lvO2/qM+knUD3i3LBGpDPtIV3Sp8KQ/DW0
Krfp1gPoyR6JuZ7WKttXjf/xIQi/M/NIhUOaI/HFdwbRj5d+xXAKFmpRUdjNt6WYXJHj7bZHzs5q
WCo6C2U5zeeYXEo10bFwS9sbfcU3Xv9iCI/G2u8OVsP6okbLvegGXD/BTU3WOZ8r+olJ60TYMMdo
mNNUCDI0F2N/t8J8QyCR1XAGCW6s5/V8jr61h+YxBiJHS3GtXGz//M1WLcffgRINwFa2hQEp4Gld
a6iWCABosH2Wj/3n/9v/AfTHrXh2gPd6XMlizJTEK2bOzAIBjSe75c8cqE+Wl1PkoF0yAXlBBMgn
FMh8PnC5tphjzGiq2ACtt0Snn9aBhoQip4N/RFQq4WWLWw0telE3JculCO0CUDHzOcTUUgyUbG0/
ntanzhsLr/nbSVHupSBglMTuIoamCBNxkChP5IzOuFjn7AmIy8/ks3UfOiBl96ZXkYFynykLUxMg
yMR8KNvcbBsS563Zz+d6Upy+1xxzFLgUg3sFNiKovptDbNWsUMoBIoZBKo69YiIpTZvuhNwovZ0y
CwSBZjTtDKsYzh1qKLuVJM1pzeblKNtNdVNZuerHUau8AIei3KtSA8h8wLO7AN5Og3CNwp1WKdVh
MbLps9br0n5q1PUxzXTJm02JPAw5QW8YeZKP5nh36CViO4aUyn4l5zHk1rJLtLA+rYlpeTMGvO6x
OEQCq52tG2O24oM8V+Zzurb7qFS+NvqCYuc6To4mD3ZQ1GS4Sct0vtdbNOYyU8+dLI/TwGrC1FX6
svWl3voB3nZw8sRdnjxL/fJ7RtbzODapvJdLGzMkmawe7LVuA1udyb1slbMzpEsnCto5pmWDVx1o
hRqxsXvC3FiwpnQjaRANycdkH04HMBPvZxePWeSCojE9CdcROd/+SiBzY/XEBkqChmiv9ZDb1T/p
8B/O2AU8A5BIH5eT8MoKJLL71aWsj7kWIf9J0DOP/DVo7qYdYFm8yr6ffToRJBq64HmJrZLs1IXa
9FU6qzTGnIMa44Z0Y0l5tDQ/Sf0qAS1k7g97UxeASvGe6iuxzL0aQPhZIP7E4zm44a4O8La4ptu3
eMxURO5CNQXGo9KT39zjNCuxub5A3vhl8lVfoesGD/WL6iH7cpXDx4EI1y9hucGky1kYr2Pi9rkb
rXKqStSP++kwVfZNSApBQZX7nKBoBYJZ+mAiTL9WCBMIRtm0C821ZFd+GWAmlAIZgZ3b3f8FcBBP
p608+vfNAdpabRRLvdLoY/GVz53u2RW+GcFVkL3+OZROf0H6xBeqg8qZYE4GCPPXQvtYG0ASBu8b
PqfpDTnSPSX7yRrdKXftFmO/BtJmMQsg5xqClRUxiKIhOQF117VYLdXzuDSj+WycI1AUOPEXCoza
eSWai8j0xKg3vOtwJZE53aRoFLvTjelSu6awnpQYvN7rALHO7v/NZbiSxjzS0VwUsxTGl0jyiJXB
AExCWFkfDthpdYVT1LyEQMHrrKFOBt4YNm5VtcGOlhi60abbdGth03R149NfwFMIJLHxKgCCWzSf
9QkvRHgcni8+BZiT/bNonpE3AaRvdLpMdW5ugx7ZZqhNF0k9MLsKYKPQb5WKayqcCuOVJMZRjmOG
2tECSRSbNLmjs39pYPrWV6C3U17nQKKch54hmLmnbxubbCiUmg8My+iYslXxRh7j2CwUepRAUfhn
wEl4kFz13uToTJDaqfpYLaAhg+GvQWZ54ELe47m7mbB85lOqh/SoYhwj8jIh7DLnSQD93j8q6oxz
aZPWVLoeKtLms+QUR/sO6DbIbsjpL7JFrk/ZSGO+Y66oZBoJvmPnj+A33EfHzNXPxYFimqN1E4je
IN7DfqUe48RadV00OSG4dl8W3cEGU+wipQpsN6scI/Lqu3GXBKLZP4HZ6IwfW6xK6cMYZ5pT8I2j
7Ws74BOdRMOT/0E5DF3ZoDhC243JFJVwqPIsVie6EbIGiGk7YFeHXhyiHqccMS76K6yEfVP+m0tA
kIlmDJ1jZvxmaBZW2ZXrdB4Wl15HxZt+AWDalXO3/yZ7/z28Olpi+IZvAplS0ipV4KpEZI7jjPYU
Xh0Y+JhvEd5C/lV4k8Mcp9pj4mSOIIdqZcBOMvDmzRgHLwLbU58+jo542wNXWjGBfDRkcmSY84Tn
lUrDh/s5PmTnODDd1ZV21Q3FPux/SRjGAMa1ELSSG1RsDpUJ6zWidmW84CuWw5fZftCb54/145oJ
yM4vuFlYzmKnNussBtVSbeI0AwLatwtGNwYjkHj73c+/ePZ4PnQrjznPHHfBBPHQdF5zwMRbYMGY
juWIZhSWh04hNrSiwS1L3zr9BQUY7zC3spnDHPokNssWunZ+h0wscZPCmW7jAMiOPuDrWk8xHLHB
0ovGvk5vUk0WxMLQG8BYarj+mgn60eGcGpWjI1T7+EPydAOSoiJjacHG/C2jW6creJkARn6eEnOf
63h0q0YggmsrFop5uo2MB/wljEtRsUYzqdgzPedfFjd+kICviKmFp/J3d6OCDb3Zf6wS13GC64ug
hQFe2nelcEVR17ItE+1MckwQFH51G93aT8pu+jJ5kVs/TifhQ8RxLshPbOBwoHeIZizjXJRcTUJ5
NFS8s9FeIm7iY3PBse7XF7txJE/0BHG+GlaakKrIAMdHV5a5DeaokLjBVMY5l8vDgJ3ZfrK8j0+R
c+GuRDCGAWbYvLcXKmKwbtoRIGTWZ7L2rqmU+1XUVePpAxPE/qGiA/SZrajNydIWGUHLfB270rNL
6ZgooQg4WCSEeWiabAybOsSGpd4kz20cvbap6v73h7bVgzEDubLKpUohgoyr4bZW9hsVsC8D+qKY
Ea1jX060h48lcpXaDE4wAZ6VKMaSJNhqnIY58UlBnsA3Kpp3pSfDuKKriQZq/ZtMoEdry1IA+nJu
LKNy+0wHTUGBeeFkVNGIHKX/fhjkqm5Cdd6Iy2ZlUgBuNmOH8KUpn6zy8eMzo7eDUQdjiriu6JeB
sprtjPfZNHYYf0PzKsq9xtB2fXS3ks7tUQFb+4d6Db3/TSCjkKymxVyYEGj2u0o9y+WdIifObH/K
49jtZVFLnPNyUHRs9BYoCzi8xPX5lSmKrd2EqHhKRw/Lto6RPDWGgOiNYxOUfRvzINipQL+RMfV8
SKJYWmh0uoa7LK38tSy+lHWyI5n6Lxz6lSzW3XWkIXWMaIZC6csvhR+dq938OHn6kbLa1mj3f/74
i3GPcKMd4/2ssJPrpUHKNpuxo2LvIFl/lSLqRp4QAC9YuoHVFMydMEcIThwFm+boQEsAG+jq73qX
+HkjIn8VSWEOL0oNXSJUSqKgep1G92Oc3+kJSA8+PjJqxOyt0jFcpmFQAXuXrDagHxilekYjrTOU
CiNjyw8su1UCITxltkIYZdB2rYrIbDDU0s07cym8dogO2Hv8Nxa3lcN8/8jI5z6zIWcMsjuKGwk2
JkANYBm/OeS+/N18EKE/cTXD0LZqYkUdE0jMpY0rY9YWzZ7OTReMw+92uDHnLx9/Id4eLvIfDB9h
CxDdq3e9R8R5xFxKFDxy/SR146ekLW6qTDsYRN2bq+JE1vq42toPs++ep95sBc8jz0QAS4vBJ4I9
rHcrnlUq5YORT9NZ709t9QrkbYF58EI/zJ+/SWBeqnxu5HrWRhqqYzO7doYL+UwFLmK3pp7CxUae
qEPHW4+iHWvVBB4Gtg9ZJBMDc81DiPFFCNV/tIU77FIg/JxGN76TgwLDVuCYTcT0cZxqi43FAo1O
fMiYzmOKH6o0K5o2jiNizgUsXmmgN6/EC+/pKBJ2A6te6BV5kbyNSpmCCw4LJSrjsZLeiquq6qim
WpCWwEGMPfnC0jc+9jMCXdFTxrMYuilF5wEglb0V/WT3bZi347nUsS9OXksxyhC9WKzf2opgTMa2
whURdj1eBgBKb6pcdXJUNEyQoBvfrTgQXEKeSoh0cQt1LNMhArl+nTPJkArVwmMGkuXKGaWj5CRA
OA0P+SvQhTvk0CN6fcJGH1esoSErwujBe+j+xrZaNSXVdA5vVw/oIrvsHAJ7tDionnqqj+JPxwsQ
rI1A5lzraWqIPjTTORnBriibjqS/TG11X0qiFRuuJBMTVrSOKwM28/pEc8w9GfWUTee4+1xIYLHT
gGR0P/WiXJlr/tj4pW1/Azs9bOCoRHox9a05nq3MmYNuxrsANnDfvlVzQIZjXERcjuPr9iaSftZN
LAx+qaQgZYww6wC26ufusfk17o3Y6TwC7jXsamB/b/qLXiLvOdqqSv++kRsOazutS0StdFowqw5A
rEeMN0kOZagsvmKw8i8GcIUHTE9jI7XHykZURjjg8UuSuCBjQxOzfMVMYIOR3+m+3OkHwW2kVsje
/q2ezG3MaznC8SYXPdGS6tz5lcJ9XZoOnhDZWCSNCV8sddRyiRrQdEwf/rQBZjd+ijA58hedRZE0
JohRrCbOohLSwI+pYgJ43We7xAUCavNA6/HClhvvQdqcJTvZjFnVOFNt2CqF76fEPHUJ/DLiDZjd
0sC59Sgikee1FDFG9c/tYIdjYixbVyPVUL+ffHqe9X4JLEziyH/xFoms02A8WraCnjPqoB+lncZe
1ie0o33tdnVbh+yx8CNI7bnh2lY7xq+V4RjqQL6Ctbh94iR7FJFvhh909i4LZFGawBvfvjpLxtOs
q9EYSni58TNG7WOwc4aH7haPBCrWmtsEzf2yJ0+C+8dpZ15JZfzMjHmXfolwptZtfejvw4N2O77A
Ot3/Fq8QZTnbsrHJBxQAJK3ss1ubdS+ZpJ/OZmyeWlk71PPkCZThXTgkcig7Ig0CXyZz4ZrUHiV1
Qnw7BtNLBXaA03wybgwn/KE3TnzMvn8sj/c2ABRMA7gOoC/si71uvGUll10WjdZ4VrpDZ5sno/ma
N69lNgs2QHhvAU3qUMHFGsG71MTKSS6v1CuvUuhoxZdl/mQLixbc24VaDO3EAjQTn+na9xMDwGDL
rFNrVwLZH54odbDtonvo95mzCNcsuQa/Eci2ZSsy6liiUanzsG+yO8PV9iWA9Eds0+XfpkANwP25
E1VueV117OX+oybbke2xwAcUH0glu/FQgiitB79Juk8CUXeb6xy3klh3pVVNh30weqAyOLxLEDu0
++SzEWQeogbRrA7XSADSR4AIbVga2zfsI4t0RYQkqPEXN/3ZOcrJvqt9dLlRc5dB8ZM/ixIvXkhL
mU7ocjxG5XTm7Vakph7bTEM4pufafT8R67UY11bgot5LoXV2k2KZYV4G+2nXdpmhw6wUQzOeq751
ZT1zdCGIASdtvZLBDnVUmWSWeQEZwP4EX1nsSkkQB/n32u8OFlAacstXBK/Le+dxLZKpN+h1liBA
KKCWYTnyGLojBiST3x1Y0D/2UoLzu5jpxksZeWh3HRZZzkD8dOUlc1Py6WMJ700PqgD75/+Rdl3N
jePM9hexijm8Mipalu1xemFZszPMOfPX3wPPt2sJ4goze59d5RZAoLvRffocVcNTWL7uHgxGrKYa
171HhSyYaBzcKYG2EmqVBehbNIR+PAZwiZo07aKUQGmLsvW792mj1qYIsQ1r2mPU3RqPeuMkpZnZ
E7gLWInV4g5+maUdVcirddADj/o+F29Fchqm59v7t+B6sYFnBqizUDRdG6QqNrC1h88kGHzgdyqQ
4oQ6OCDEiLcNLu4j4UjTBFFXNdpX1H5W6XMa4eLOkMqLJTMB2H/mGEU8kTi4y9weyzozQ70mQIYM
WU897N/VvepFYLIeXcmVtkYA+lDFAQ8CZpp4N7Ayt1sRqpfAVuzbC10oDV3+BMpFJRXwtXyGnzDV
0D8L0ReEkgnB4GueYmkbAv3JLZae7oLnv7RKPTNioTLyQIRVIteiuLlNFB2IPuYIOAyrA3WlbIpo
fbHNlINMh7qqpBhfs3e575Fhqxvl0HwMXoRZkeF+hBQBQGMPYruSX5g09tdPDmIbchISWqHITshJ
O3MuBTx2qCZa9z6+lmvZGh/Bsr31czN8ULfxiLvIKkj9y6HSMc7Foyx1xeBWT0WjRUZASmCDU/9F
WOwbL9uXqxgsJq0Z7EFm7w4H8dStokfVST1p/Z/O1NcvIMf+bM2JVHZKPsEdgLq/s0QnF8yuAJRS
cya3/Yhra9yXVoQSASvEL9+nL8PUe0RvAaGGDl33nu5m0DS7wabeGiMIowFoJuwDPKtevBwXAT/4
e7OJZzxbahlXKq8mOFoEkFuCKrW3CWhURmHXnuwot5TEQ1GAcWsXQ+OZVepQBf7MD3KDTyxO02Tq
vsDbcqWKTmygxSoavuzc/qKL/v3MHuWnBIXTKkXAB9WVrVa9JCErbl2XOMkt+dpGygvNIqh9+gYG
5L24Mdz4kXuO7yBo4QyrP+/kw5Qs4ibygDRfDaxKqTGlnIQL2Y0fXftWcqzp+uVg9WWBnk8d6zjV
xxkWuFWHU4FmoKOv0y3pzGTusGIKUS9+HTRM4OVEwEnoLHPsoq5rNQUAnPXkTI3Jf0MNGmn7ptpN
tgpp+cr8jaYCyyrtwsVY6EC8Davyc9IVJsZzGEGYZYFy21M21qke4zbXqbJXNWUN3UAWJTk5WHQE
hmo9uOVlaMprInWyEyPy50zBo4DLS9OYk1OrK2YwgZK8nE2lYj7Al8IBxt3BPizJEmamqERmhKQJ
Rolm4i9GG4KVrlBC9HdGLR8lBRm8/cxJUJZFyhlnYqByY8YTi0SzhQiVl8qeCLdMNrJB3+5097a3
WHi34iRKoNEVySsS2ItLp5hKQh2JY0fcE1Fj+0BjBNrGcW1G38AD4yb3vTe9GPcsjPuSVzw3S87T
mS9OA6EpgdHp39N0AFQ5Kt0y178NcQn5vn5gdvIWN1bRSc8HPh4z2pfmCqVUxEmve+SkYIH5kFbR
keiyYRjKkUaT3zLxoeS8X53VM4PU+uZe9zHlBYNoHf6UGzdBvU15qOxq3RzAB0tIBXond9A3z1wt
ZkoHLvo1kLP8s2Aq6lRTzteAOfaYxMJwxAevWj44NsjZFfb9byleLMVzXErQ7fJwb1cjIFE25nyZ
ofPFY8jPDDDUt1I4rvIGRWnMUmjVB34oMLZpJMJDBQUHJ8Io37NYgdu0FAq4wtsH+/oDAAwBZlyU
siRexEjK5Revx3kcax6SAjFU+H5fs3chO760Q7lWjQ9zpZhAONq6bQFtYoI5Jmr15ML+Rgfn+iBf
mqP8bBA2Sj72WNZ4mDCgmruZN5DDBEFPwJxxk17+X9tIx8dW7eYeY4x/byNEZ1BBY8NTl7dRAjJA
1MG2fRXpk7ku27qNITRLZBnWgjnOdr1qMFusbmvVYlaKr+MV9vHLHr2uQYu6Mkwj8tmiyhJqW3RA
ObAf7uHX76PMJbIwzK7p9RW5NEoFFL6uM23oYHT+nj5p6KBk1nQonyVohcRH1jt/Md2FbiewMyCg
4a/k1fU+rMVRRapB3uE94IJO+CqdfND1F+u4dfsHdqOPeJUrr3dmkopfoKytRhAjIQtoFJPHLEP5
6APe/KdHkjBS4NspqJ+hdkK5trDtgyTMUDeJ4rjITChQdg9A2EBtISoH7qMSlfA+SPt+3U/CEXSh
IYP/90rbhzxRJVTl0SrCVANIoi9dS6v2YpVU+AGKWWNAK3XH1tTXvjtDA0KOO6suMcZBwNyZy8Ve
HUrreM9qVi3lQue/gXI7aaK2YtYh35JGDTK0xVMxtA+5MB7nUATGrAC14O1dv74wWDR6YyjtgPoL
iMfLRfv+MBtR2GNmW/DGqDKrLmR81wUfABNgZiJ0RhglpAtiftv6Va8OHUAFklttyBNYNosd0WUe
ViyE1OfAC31Wz6zRdTCB56ZMaWFtsHzFDFHcQK0U9coSjaq8QJ+qB8Yb1ebETh7/y7vm3DblCFrE
u16MR7w61JPMjSDCerv9tRZLRecWqJsoTslQVmQve1f3GjNzxp2wMpzBTQbwuKguv2q2kWAxrC4e
kq8vSEMa5DGOI1ju3qtppXqKSxA9xWCmvq3a2br4a9z/xodceo9KBsQjEesR6WmjrZ7MDSfgZPIb
ojcKbLntu4QRNXKZRYultPXcFtmAs7QVJD9xIYVYoAGeSzRtkegkmHCX7cmdYJV0U/mVPu5YhaIl
x3pul/J5VZyq/aRhjWmCulDxQ+/W2sTya0sbiQCFuje0pTApRhnBQYQDCWtyI3hLcht0HPOVhiFN
9kYuHZRzU9RTDkUnrm74onsXwsotOASnSni8fRivE0BwoqGaBwQfdMEMWjaviTpDDwAR/JzHlAhY
ARpPmCViwMsXM23IcIHTDnIkoHuj7nLQZK2vlyCz6FEPxsTgvoXaLRSfBWi4pO/5nmPVX8jVpR3X
uUHqao/+EIZ+kpO43qNn0ECrtd/KdrEuwGjDylmWDrxsoA+iYn3gl6NW11axOg4ilLhSbIEV+K01
Yr58I4mFYJailjGawwsNTQjBorcOVCc0Xq7EDotKKuQsnFvkgeVa/+G/jQ/KJneQArJ88NKVOrdE
HcFo7JMojfsWuQqG2p76edUNjK7YogkMVBEIKcpYdLNPUOJAz+S0fe+597k6SFLnVODfvn3OF1/w
ypcVut0Har6xV+usBeRQkBz5CFC7lWwLrzz5gM28gnuj26E1YTLL5UuXGGwKxuckFub+KX8hVOHE
SX3dIp2VofsagR0ahIoeIQSSd4nr37FatEv7iTcdxKBwzYQrtqOkCPt54LiGfDKjaC2h3AY9C/+3
5Dcg9wPYNFTMIPtDZXdcWHWxJABDkinQHU8yUw+FQ5ZGSGYRR0vJhuL6auZym/EZl641dOIAwCDS
Feg0XYaWUR04rWuAWBCPnROtKi/ygjVEwfE4+A1yiut3JJDFKPqIKPpgSEqkVimiSacOE2pbHeBG
GLiE4lQCUv9oPUUAPNVWt/0vIYzMXYiYlcG9poUKcnFOOlAB9u9a8SoOsZUWJzUxWJdhKS8+s0Jr
FYAIXpdCJUEjGgJ0yWxproJeSvoy8l5jz5Zo88gkhb/iillyWTqc55ap76ejU4xHCNaXD6ENeLcZ
opUR6Mfbx2ThzkHaRNbw+EFdAzI4l6ekR/JctikGOJWcd9Sg2XRqy8gDPr89FWAQN+HrNagFaHDE
lzZw4f1gDEBXqh0Amvycgc/tYt944yrCkGq/Co7Dm2q2z9OuWkPoEk0TY6fvg9CK31kZ18LoM9I6
lG9AdIziEvzo5Y8phqRPh7htP1+x3IGHYkHrkLIH+SnqwTiC7cwLocEsIuNr97/BbbK05ee/gIq3
Td7qo5qXCBTfuQN8goq+K6GvGF4xiNesCRMZ8+2+4AwuVk2u71meiSg4CWJWtaheabXNYTTZDF1C
uq807ghpP5ZnXXoNYfATw/Mg5kY7hM79IFkQyXoetSBwL5+CyRYbM3XJ1Gn7U3yNH8aP6r622n3X
WMwO5NJawXym8+Q4wz513Pq2mEculRpgmGYQMfJ7FKDR+5yt+aP2utWf359zY1TUr5ogB5AVxpJ2
l0CTFwMPtw2Qhzd9eRAUIQ3JgwTtqupSaUYa1UWA7hjeQLIRANA9a5aaQVBNm+1ugDCWz7NC8dIR
RaTCKAWYTyC8SXkFQWl6oYz09r0MT834mPhPtxe1VEvCyNXfBkR6fDzN+FRsJa39xADEb9pnf7p6
/QXlJER1rBuwtI1gasYeggIfLN4E6Xl2AbSg0sDthdSpCiPfHAp+F+j8SijDJyPDZ6vT9n4IWkYu
/+nZ6I+nC1DThTQRLH9iaM+szsXQCII/N8g+J3GTiuagWxKpoEdbH89ZODhbvcf4zVpNLfQik9dS
NQMFKkZ2DbQOm892IaYAG/T1eyjXU0ZyUyjBhNM6nkYh82YFMp91Zt/+uotWMLmKajkIxFSDuoBi
mTZzHOYNYezb6H5hFRnvpNnDbStLZ5QQjCO7IfrMdDLcjUmi5FnYvGdV4ExtZ5eV+8cWRAQL/H9k
GLgIVKhIZ7Vo27Jq3kNukyXPHYs/eWGfLv4/9TXyhBBwxw3Sz2A2eyj1xAZvqiqrvrlUBxMBZUIA
MNC4UOjvEQKgojacUuMUAqmtuZWHJJfQhkHPDLw3zKmFhS8jIuBjJEonYyh0ZpZUYoL+rVwTSvb4
adwNnrAC7XUPmXIxMitE1YBZC1/cyy+bdJ4WT3zXaROxiZHYMH6agjtu6M3bB2LJCKomcCGAM+MV
RrlFhO1aAudb9V4lL7kgW2FX25rAYgJY+F4oZQgGSW1R+7oC8glxLhcdmN6Qosyu8SoBIDUdpJ8g
e0OcZjnG6+fJhTG6bFmKfVn3QQGBO0l8m6CcjXykN/Z1+Aaf1jh5ro4buQp5BrvVQgSA3bN+GuUk
ckUKmlQJPnn7y51ojeg99SvjTn/MdsamOvwnuv5Lk1Ss5vy8mMoEvSdxT3pdyD+3vcm9C1aBihSL
SZK6BDrcnoimJSYDDVAFo2t4GXC6PBflkhO7U4iGd39sxufbZ5GuE9EG6A+XtmMxoBPfnYQDYAtk
OUSlo3v1DzNIu9g5JPUSIvYkwh2H8VhA2a7EXZKUT9JcreZT3Sutm6NVDOn2hLMKqcjspmzktdoN
DePtQN24K6Nkl88CaBz6taFp6Xzyy9SCNgEAiuDV4Ubw7NzeTvLtzyL1lSHqOEaYp0chCqurtCi2
pjy3ulF+iTDf4vFaxwhdVDLyyxigAxA/EHn1ajQinFNJ4XpFPMWYIZCbdQVCsGAsTXT4zUHhd50S
OLeXR1+3K5PURorGLNZz2s0n1Iv82hQdZYvhQIs/9INdPhOE3LBKNIa/FBcuAR5+ACdh4gTUM3S1
r2tU5JGaL5wmS/Xyp94Nd/Fa3cxPICjKTfmvaD3Y3EZ9adY4tZtmHeNXpNbk3V4861dQcbYMVK1K
ck04FXVi1i1g0Y3KWCndw/vc3/OVUg8sMRBGLhPISjf6pkWGV7rzac7M6SAgWzd1M3emFecqoanf
TaeC8QpZuibn1qmvGycp2Pw5WTjxistpb4Xk1D7DBA0tvVohdUOQIQcdyrrCKUGF56gff+kDGXfy
k7RN9vLTaH12t9zUay0V7OSJy8L4sFZJ+e8qB61XjJByaqanQged86Mfv94+Kkte9eLEUnUsDKyn
WaSKwklE9K3X2Sa0lYdol6xnJ3VAlcRArS4fTUMC/xQaJVepklQWXZ+jcHaK9Tgwq4B/aMOE4dro
3t3/vtw/RujcqM4kOcmiVDxFP/PCnJ6jbYKiC1A0jZ2AGNz7NRwsMpwclVhcWaWyZ9WQmmpQQ/FE
SKcIimWAbDW/YiGjGDtIS2xqatxPXR4LJy0/5BBOVDjGOhZdJwCuf38jmuc3T7RomBKVP+WGCcKu
VbXXcK9jc/aKdffUo1qVesrT7XO4fNS/bFIXOuGGKqvbfjpNk7TmAzCv+IajZgrDbS3F9POlUXe6
CtK64HocPzRJLFkuNyGGKv3wuS62IFu7vaR/uVpfa6KuLyY4tXCq8aUIe3jk9Cd9Jx1Ha3QwxeH2
sSkyXt+sxVFXeVArFIIycuwH0TbmH7p8mji70D+U5tvtpS3F8/NtJH8/y1KKYEhnzMJjGwv1PS/y
Q8TzcPQNxNp8QOxTVIebRHm5bZR18KkEs0fARVWYGNWArmzirDJzJVrfNrJwDlF4wrAoqRmAnYHa
Q1lP41rXGjj9FpCmoLTVRrJmZWK4qGUzRMMLMJjrkZsuS2dwaeTiKZRDs43dOp9M33j7L2v5MkKd
P9S520ZMFP5UcamdNYech4iP/HHbyJK3wI59WaF2TPTVVm/rSDiN36F0syWs4P5fCWfmP/XvELZa
R7yZsVoh9Cw28bXkfU+YjQiJ4VUVv6/rOJHl+dS6gzPbidOeop0B4njOZk0qL2U657boShqGbTN/
Cgv+FK4xk2diNDUlxLZQuFFjU3jnv4su/4Qi9pEN8qVfxvQ6DTqmoAzUG4M+n5SDEJkG5CWFO/5V
sCCcYA8rleGxFm4YVopTj4fPErYeDLSI2+18CoE5m7C6RGG0pxfP/ZkFynHwsRwqLdzUqR4f8+wI
bJsltYxjv7AKZDT/uF2ZqnwWejgTtTf+JEq+q3CZyzzzC6u4sEB9Fb4OE4ELYvEU6KUpiRAtyCA1
xMiUlvNP4C5IZUQH+RmVYdeNGAYpCjMndT++huvaBX/m9HO2Gys96Db/l3IHpcHxp+4OhE/pF2kF
q1hC98Z/JTVnP4KKy7HUQGo+QqIdPBMSCQnWk8osBkuPgPD6NUwcPOaCW7DIshc/45ll8hHOYkwE
6GIMBWzh5BsvdftDlP/c02Ne7Gt7Ke84tiDEwuUSTlX6vSowD6E7oc6a6ljyjhdWKO/YNiDmlYLP
Z5K6kVbcnfIAgdjaESzJ4db+jNdR7d72yIsHR0XnBF1OcAFeEbxCEroPDJ7jT9nPfEfcY/wkH9XQ
ChpTshEJ9vyBO4o7pTa5xKxqe0ZCkrMH45aShPOfQW1wIw9FiLY/Xi8YzSvfusTGE5iz9J2xb9bC
nnCsQJSMu0+d0mJSu5DLQZc3zo1T+66pU9e3GYxrj4KrAVpRWN3baJUm4VfKLSY7+JJLUDFWo/PA
tAIuTF1WQ2yyqQb57UnA2OoBwnKOsmoqM21N/hB+oANDROK7k8yqKpJNvF7nl13qfuaNLuXhqPYn
iK+h3VKuSfyFSA0KZKUlvXc2in34uO1gyqwBgcVn1vmaqRs6CJWCwg0cLaGIkC2Im59yAUMh4mOx
GzGbMa06wfF/3D7dSyERjAZfK6aOlTiEiZ/0WDEBuqNU7CiZGe0IcRZIKe4m1mOIHJRbG0wdpKjr
CbFBPiACEyaAxPHfZNkMHzlrPhrHyU6dAeNMFYaZWO9J1pGiYqUUa2qrAs9yKpKN1jyVkWqGCev8
sJZnXHrZds5FiRu0/qQeS8x5pG79gjelpJuFpd/LqJQJFt7precXm54RpxffRyA/AzM5IJMQl6O2
1g/9QQMx+owAB2JU5FSkOSh4HOopPPaTmTQuRZRze9SGZnNRi4OE2upgleviQcJwWLvV3kcHtxMz
ut2WVYdbjJ7nFqndDYoYkpZKRiwWz6KFpNiNbe7OdwmUxjdbSzyxmd4Wz80/2wpihMtPmhicxHUZ
P52MTjCV9BVCTlp+YtzC23uJIdNLIxKYjgPMPc8n4dFAgfVTTqk3Qf75BEr2ewWD9Cy44fLFP1uX
SJmMVb7ra5isHHFD/GsPjuBVsK7WEAvNTYl1PBevBoCUGJiUAeal8a94oI2gIgvmE7eav5NpwtAG
L4dqa3tMtCseUQoJQfFsImlgDSf8y1q/bFNOzuDnbghrfyK5nxthQgKIqLvgicdMFPqXNuNjLgaR
s5VSF7Eu0LuROG46ye/co/Iq2IKZgcTXkY7K3n8ktfLQ4dAgYBRjrs2qEhDneMNoeMlpV2W6ttRa
Xm/wiMNFDAHLDtExjQp3UDPv9gqvT+ulJeq0tjMpc8podrTKj8DfiBqj8rJw0S8NUGdTLgY1VmV0
GwY8EDUkXJwJKgLAcMYjf6hA1xUB6AQWLVtjgJlZK6PyjqyXhlj0sYdB9JpJz2XHeLBdX4LLhRH7
Z1n4qIRtNY/YOUWFurIWWYL2JMe52WcJ5qwNRveL+MPzYKshEmBsRYf6gapcSxNknJbxoTbG74Pw
lKHIoxigHSyeytblAI5tUiuSWTK2NHBL1wx0pFQe1tCyue5NyVwRyWVUaW+T/BqUInS+fhrtaDeF
tBaTlTShDi4fZek+6KEO0vVu1fdAJ4I9pPU4w+35mHUbiX++2ATqB1FbXou+zKl9qb0pZm8Dx7qP
PMWTHH7L9KhX200sAaWjggIL6Gq62CVCVpLn5Fp7a5zwvgOHbALljHsBEORah6ObQMbSWh8ZhHu5
9cxyr+RKXC3zzDgdjY0c0O4JxjFnaxl96cmNb8ViYmrqsRlaZyRtl/ohn95E4wWUUgznQx9sfHYk
HZB8xug2ThyN0ezksJfVypDe5BRAuagzAwh6NNpoTmljdSUL40AHZdoc5dAVLuH8OY/kN0VV/E2a
Gr6V82O46vwiWd92dp+SjdTOAlKOdx8UMBTAUMlnP7+zKvQcB0DA3wjfTHcnboqfvBWtiPwr0evr
VxrmEMDP0N+Vm9xjteauYhdAN5hCAxULkFcLCFtIEUYZ18Xtm8Z3w+Os+PVaNYbKwuRPYkFEUP4+
Gwp8Yqj7+mNfVPH7pFTCQYWcDCiODLH/uL0f16f84vfQ9btBqiS9Jb9HButQgsnCAZLUbOEk1rrp
Wp3kq2LS5EH7pjzyGwJPCO3WVDu8/ETQXzIrM7Tn/7XNANlr8JrAnVJBm5/lOABLWgM3MeHrAmz6
0JgEWIsn56vs1t7I9EzLO/llkrqyXBz7YZyoDfwFcFXBal7HmE9rftRbft072ZPk4FHvzvfCnggp
3f6K/7K9X8apU921eacW6ty8hTvVAxvAtlwRuTaCG+RsVmqyEBXIofnHGk2eGhcB+DdyLBVMUYMz
+U4u2tmzBA1lfy2u5cck8FKeYLfBMsxC0lxVt6lPS6MIJDnTtbHFp+UB6MVcyEbfCRtS4GM/Fsgn
u/QVhJ0dkxpwguDKpEdQCrWQVXAoNW9jeRC7H2iqW420qQbUZZPu0HLM3ixdmCFrOzdIOcJY0WtB
5qrmTRdary5zK9GBAckPfLhG/lLxjcVPoqlDNn7+wJiWIwCif/skXXv+y19AXRw18gfDiPPmTdUf
p+KxyGZznqHpZpRmHxbebWPXfv/SGHVlQr0RlBrMoG9pP1kZF9qZ1lp6/HTbylWPgt5V6nJwJaeO
UTs0byj0TabiGq05jSa0owxn9ia3/+D2kOYwAQdRt0ihfOePH/PUL6CHqHJIcPuGgYWSZqcCpfjQ
jj6H+EilL/WY2uaMr0gjjUEeW3cNMLfw6lNq8h/Ga/lWPaA8g1nS8K5+1iYTbEBDbpYeyxUted6z
I/zpqc7ia6yHfC9qNUwXkzmLh/5PG7n0XlJJvdYrSmXEWfMWcx981WEQBhGkWMVlaka+ajPODuNG
fpawz5YjB1kscTqsAf+xK+7A4LQBCao3PkPnzM4t1u4tOvLz7SNX5syekkt5LYcjCVw9cEOqJWw5
B+cVUTk9soD9SyHr3BjlbsCgXIYYQCHHJADlYIJUmoAymKk0axMpp6JPTd0VftEg55qhJWgpmBYn
+r2KZhO0Cdtx01B7vFsuPAutTV5AvZ2LOFwATjC1Xb0THe5V2yIRIJNGELjmzMQBN5td7brIxFBa
tg7+CqzmEVLpLEgKw8nR1AYah1kqVPIQLIsfahCbhfbXyIJjLV86AKxBGg1JMo38/ezUFEqfG71c
Nm8VMMjhBKLK+ZlxEa5fJGRHv0xQBzPVEPZUPW3ekufBIXxDBsb5lI2EwBsxq5HLgffLGHUw0Wjl
QlHG5zOSxpIDwZrLOz6+h+gadHusvPp2e3HLn+jLHHU+u7bvuZisrWl3nHLo88DMh+NtG1fNrl9H
8ssIFexScAKHWorYTvgBwSyCo2iV2xbNLmODGTPHWOus+vXy/f4ySQW+GM5ElySYxARJZIqTGYMT
GwqfiD+P6rrfqGb8wGeW/qlS/hs6Hsth6B/7OlVsnbtZigsexxKFnw4YDg/6hh4I8HizQuuFt7td
h8G6GKQGLEJpkXGCdKqoBexuNhTkRvQu2i9O4nCamT62IDlHY92O8EvAGwvGZ95FOdbxUcNTnqtD
mDjxHiFlPb792dfH8BvETJBBEtkigZCQXN7QREq1DmjzCSN3EoZGx/WMiOWMVv4BdCaYlWTg/Zg1
fWr/r4xSbmES40HL52DC0G/wAjKZbWMpGLG7AzgTzfHnjzsgbF+YVilPcWWV8hR11sRVJGKpCqSA
ZejukEfBCCFZcNduWf1c+jlwZY1yFWHR9lUZZtB+3AnugCFSQmJPOPSgwf3w//yIlJ8YW7GR1Ckh
K+O6T47c2QycmDe/j1azC1f1DxaTFOXY/7c6wE1AWqMQxonLY6NBM5NTRH98LyHC13F7cfyLsSbK
R1xZIF/zLHRAhKoIJCWcQOWmHgdHaMBaOq6CndKaEB02y2fdTDNQoqOJoL8Ehz99qf+yDwECkC6R
viV9UZMEMBFh5ol6WXYn7ZpvmaXcBbvwjmgahUcVEygOY8mLB5TQYuuY3oFZyi1yhSYNRtUSk4Jr
fOpuiYcKo7allVqs9ypdcPq1wC9rdIUlTWIlicJxfFePOpij7WirdGbnlPcSxhzFe74z5QOY85zq
YEC8Zs2vQkZ0o+vvV7+AOkRR3+bg4KjH93wX3kP92KmhFAfyI0dHwz8/tnswyb0xPyy5eGeP5yur
1MEKez0Phgy7nDyHs1t8EJGVGBoC43H63tn9M1isFZNNEkY3Tq/sUp6268HfrqkdZPds7kDQb5ED
UE5kSZ7hNQf+RWR5BSq7vTJIedlBGFBJTfCBWxt9TIxSZB5nBTv1wHkYXt8LjFBCJStX5ij32nUd
D5LVHhqJ8lMoffMzVAh6hldYtkEqZxiNv67/ypMEQV0F+oia9ENO7vrpPSxZ27YYnNDH+NsG5bh1
ZeIh3Q4bvTsHgITkqJZpDyA7yyz+vq/BAF64IKudRyv+xopRi271zDblyMs6i8WhhW1V3nT6cz3o
JsPHkDt1ffq/Vkdle0rVyeJY4PQTdldopu3L7QhlmnLDr5ga0uQm3bJF+bMIL1TQGHz6M0yyZRZ3
yr4Fu/RjsoE7Zuu1/8sN+2dtdGtyBi8SP+TYPdlDwLA7BN1g36OeIVny1nj70zfx54kH26gkET04
Qv1/GaLktu5avueJVtMvKESEt5tPklYn91i7uXT0RRW1TUQkDYwplLMs5z4K+GaCKqOebguZd6ZZ
37UR5/2HA3Juh3zUs7hbNVmpc3IHO1B/JGJe/tvs8W7hcjYrACwuCXPuIAwQMH5FtzyyqoOeswKh
SUP+PqSpmRjf1Jl1nZcOIehZ/zaiUbl+n45wgfrnegQ8MSIHE4EzwDJeuOJXhi3Ezn/ZwDOD1Idq
xbDT/RKrAgrAhmTMIfgGSWQr3NYeq06yeOLPF0d9rHkceE7SYWt0te+wts6++W5qNr1ZQHfHWLP8
E10G+jzyEoiqoBgDHuOr5qPOBX02G1A/lT2U1e15myKl3RhHySHSD2HP2sylI3Juj3JXRRG2Il9D
cVE6TD/HnQyeu/ElQo6QiUimp10M7DgTnrcUOM+NUn4LfL3ZGBQwCs03CCJEDiZpINhO1Cztdu87
rDGaxc8IxlKM4AKprSo0DlFK5bmD6jkcyWaySHFt5M0WrDMSOMCyR/+O2ShZyoHODVKpASgU4zDm
YDBLTQkCmvexnewrlGCNO3S/IEXQ3csvgctE5S9+zrOFkr+fOZcM0sP9SJxYa1fP+kZDvTmzvs93
Jnlvw8UMzCqXwLPWSsXzsEwDyFiOuI98KO39LPDXSlJHTpTOEog25TT8DulLwSwkSNmDyNV/19KQ
c4ENre4GaVAcfhKAv4Uo0gThrjHYpGM3rQqohJpK30rfGiMoN6M66ytlBkmFzqvxdhykeMUncr9p
OZFbt0EcHot4DrYywGXuoI+TLY1hsPGDIHeBWs9dLdAH00hjztXwKDnEhZa+anloWHqtZ+sRPO3m
2BeRm3KGYg1z0tyrwmBsjV5It9HUR3be5upaM8LYVpoMzds5hIBFmvVbKRPLu6HLa7Mq1HTNa0Gz
MoAr+g6W3Hjn63qzzoo09/QkVcw2GAxHbPho3wU+t+VL7Ikw15VlVGCabZpEc4spTTZip4AcPkzU
dZZqo1PNPrfOZ5m3m7AMPckI5A0ksmNvLqEUo9QFyHj9FsCEsda9eog1SwOwx9QmsXpT2yDkzVyc
OjfhgtnJYwySBYNkvLScEtgdP2WOUs+gK04z0WtRN3BnMISYRZADSCpG/qMG6aWdzEWK6YtN6hmj
ppiCnHNOMavx0VfE1puLvPc6rcx2ZdmDqs2YFUb6u3TMwDUAxgWAuPF2o5KBLmug/jNCfopHqZMv
ZzPn7vUis3xmRKNKSJ8++NwS5RObdgykWIUYlOw1z8hPXYjByjbEcGAzsRIPOPWfYfbZBhAUa+JZ
PnkpST23T7vHSk+CRAblueip2HJPwi3mFXSwCWltvamtwM1OjKC6FMW/bILX+dJxQDysy4QONGMR
qryKK6w4y3f9g2T9Ft04yxoVwiO9ntqWhzWS2JX3jUdUfpO17Kpbw/7DmX7qcxo8FcM5geuFWsB2
ZuJmSiHvpRgmN29mQ2R8uKXvZhiYLQAfDRJWGjjEa1EuGkncv4/6yuhiaLAxYVkLkRMsSaCylAG/
hBOh/LsUcOEEthvC/w8CBNkZt6NmGu+ElpZ8qHQ/lybjZCw8aC5MUu6dQ7IVljVMyscReGS85W3t
ztiHq3TDlDFhLY+64xNncFpqfGpCwY09wZbbQjSld1BiO3JsSAHLHnXTceSFzCihKdY46obkrpzj
u4I3W6QbllrMPIT8furBdrGX1M0uCsXo/QDrq+3R7j5KNxoJI73+9GtoyAfk+puxlkzhwJZOXbhz
57bpclSmx7KRlLDdbWaAZwlLPAbBPqe+/xyXQi7dhTXqhgfznIITiMgTeS2Yf8ZVCeGnv+exmFkz
4zsa1BWv08nPDXJGO/gT0VKtBgLUvUXmPMpN5FYvjDvBskf+fpZmhRMqp1EDyacWil7zOjgmlgaJ
XZmocVrDirW+BccCHCJI3/AkUMkgzaU5HJphagYVekXVfVjcDxMDLku3qH59rS8D9NnAC0jRMx+0
72FkljukIGBJl9faXkWBkoSA4YX1tmcsiYaF4VkqaY1OLGrfMx1cskb+nxzX2aKoQ5GVvNy2MQSl
4nWLASAOmA/walsxatqsdyJxu9S9Bn0mr0F+Vke5gmaEKoNCDaYSur153K6LWHH7GmxXoXxknLuF
O3xuhy7AiOCQazW9wXP09ZN3IzH7T/4BCa8YY818xbDMUZfYL8RGrVKYmzblWrLHlbgmjzSCuWLj
u8ghvrGHNINDKpZaHI9kba6+IcoqNbw+iLU9xh5SQOLPdACDvJBjxfwCYKBUjMnzplRQxsKL9xNI
LG3rreKpbrxhcVwvv+XPLFHRhctADjYoeBgRpQxMudjg2vRKhyMD2WvOZaxr+WN9rYtyEnkbKtX/
kXZdy5HryPKLGAF68pVks43U8m76haHRjOi959ffhGZ3REFY4VwdvSqiiwCqCoUymaUJae3GdBT3
D2J9AapxA5NuwrVxogIKGPufXTTZeLEBxg2Qp5AYsY5gAdnTDiM1dOYXuMCdmHaZuzadllExEAXu
XsbfEqAza1JSj7g3B6R86EzUsKOJwGID7y4YMeafG0hAFFsGYiMwcT+6WzkaijxUNdwmkYvy+Z8h
l9gtwHawoR3nQpXkXCdgvnsXyIRYpJInfTIgMDmn48SmT5OC0r160PwOKM3CGR6RPMYE0iap4rmH
PDosSBlqIq86A/qkgzALfWHk5mvV5Fq2RUGvgQWLBmjm9FJVNrK4B/S1tg0OKQizwVTlZ9+0t5Uc
euesbmUd+Kl5EYIcPjknaDbKDyXqMdMBsOFgrhbdyaJFMUoSRc1kNkZCF9XtaQtVvKcJTyGKIu/Z
i77xv5vH6EbSZ0GuRymla6fcCZk33izooepAAA6ksAHssBXegyJ+Jl5EAJV8F8uoCNJzeQIrgOvP
0bWibDK/TNFFrezTfXuH+RM6tbNcfa0n7OjsH9cM2Apkq0H3pbElYdMKS53E9n+fhflhAemGuTG3
5/DPm9dKCNvLPUTwK6AYjIsAoOUfNUYr7bEnlQW6uH1wiA8NNFPeiG8CTrAjAwj1rxjmIoCbrK2W
UHsbAo+YgRMu3/JZKxGM9w8HNYwS2RigJrR9sPCmR3MzuPoBui/uh+B6/3dpb6XvlaVNcVSVSw1p
ulPsKfZCsJ8vKdAI8nY7gVJwff9KFhOE9DkoZ9AfjbwPksWVP+2KHe3zoG2YodCq+Xq/kka/ZrWy
XpXiCTfQgJCnO188c9eDBA1Eeq58GL30JU/RKfANWnpUzlZCWQcpdeYi5xA6+M1ezkAY1O0VpE4B
5fM4+jliPFSyPYARiAyOdxFosoGWfhv8S+jy+7jaBqO/qVISKlgFPVpxi2zmUUN6unGqaztxcpGa
8gLllUA2gE2apSeDNOEBjG18re4AAH8IrshVjmv2pXtANzY8i9CH8sx8LZVRoWbuSQN0cpj5eXce
uf2xvqBzqy8Txl4C37xpwGCv7Myr6JutQ2i1xTAdJqqUT/wEOa5ENcKkJYLA6G5+bk+Ufyo9H1W3
vOvcYrugMVS0y9xjfZfJ7vJkhF3etJCpXkZXFOh3cnBfNIAfpAzitieKPXl31GqNLMeEGi5TYRs4
1bbxw+g2JLozBQ+TJGJqZedP3i6ItSDGOrvKMkbThCBZfuuSbt2qcKaz7u2tr3jg1gPdreLEngh2
hl4E7ONkLZix0NbuJLMFu9ZpDmqnM38DEtpf6oeivdcV3RF4PM7xrZ/7bLUKDDZ6ndCHq7KVAQ6e
H9CYhbme9rz0ysvsKIpkeNUxyAOgK5g7wBLCzkwVk9ZnoKvtT9XL6NovbzXpPbktY2faUJYmYYcQ
5wn2QSB7H4ZjUtQyBFqIXTB8FvxCD3/9hlUhUk1eTPFBFuPihjRqlYLKqvEsOtqANabk3DbuRpCg
oPtTmMPk3FdrgeyMVAQlXUwTAv/wKKEBNccrPXPK/bCVfoi6Fjiu7YM0xrXlOYg6lAbSaHtpv823
FClC2f3/+Q2QzntXEYMxvDRL9DAG0dAplB6DmDiDcvu10ovWwRhYGSZBgycSXQelHx126hYKIX79
i06HeSPIFN1XWiCHkpHRyCXxrX21Qc+RF96KIAQ4cR92zUQ9gLawfJqm7dou75cQrDEquSXxs5Bl
mXObfvh95m2Asy/iPEfBwUAu2VgcMp/NsWDUnfca/iCEiZGbTq0WU0Ouk87Ngq4a3VrhkWYxigNK
gYJoj1o+42fRfgNFsxTwnilsciaKpjGtW6QFWwVVcwAgkPsU1V9SXafq7OSRuf1a7firWwlkXBHQ
dAdUR01YK+JmPLBcEFw9vumDb/8QtYQKpTHOiGSWtZQ2lqdtywsSumh6C4+xG92Erlm688/48evl
cRXw7+rApfUxvhtIHlSjAXlNsK3zS0V5/vr3+d51JYBxP8BxIQEQbcE4WXvZm+Wi0cHVU7xOs+dl
Qxza4i7MS3LijZWWgIf547KWKK0yI8QFqZ0Wv76o/NI1kBFy+hflRRkcmuG1NubtLKJQ4EQBkAto
SjhDVTVY7BMlG4K6bmV4wdAervIO1Zt4VNPdWOvo6agz4qGPQNjvxD/Ed6mMlccVOLDTeelPBUY5
0DFWbzEmb6hoJOkxRZV79uhm2oUwKhCJZewe+exarfIJlFC3Fsam8k17nx4HQLxQeLvw5R9U4/jb
a0FNQcJGd/jjsdZSblq1gYW+pTpc9Ux7QGX4ynYxTPg6n3dbzKIqOzGk1P8wy3fBdCtWjz5dnoag
qHCuwT2IKjzEJYlTRS7Qui86tzmaqiMwG+4tBIiF/66USR6lcZ9bdgK+z86Xn4o7DIWcLQCyya+m
bbUVhlvUCD871XdpjAJZcjhpekholVO6nPb1Nry379Fnj/EbuXAFS+OrzbswRm1GFMA1tcNezgfK
Wzn/jg2An03YzMAZjl3pBmJVpYrx1QIZJ94MppJWBDJpO4EGOEbZKcFzRzNk8/4f5Gu5966ODBVK
PmgpY8fDRym3ezWd4VY9TPwPCkaLMVmF4SbVseDuMFjoIW/r1RgYFc4wcNe6ks0c5qLKwdQEMBIt
dTJ0AewVDDRZnjzvl0Oyq0DkItRWkUjmSE21XBKC9iGYBwVDb7clTjTYTYe3ZYqfB1x5lKQTs/c6
JT/9aI6BqeVKLlHr8IDPOHm2Lz/SuWlZd9RXCi8FFrzvaO1KJOMBSK93mT1DZPUy+W9tDscoQkN6
YsLJVhe4xW51YWcFT43QJAi0XkomA2DNj+tUS7IEJM+m03idKE5v4G2y7CI/Nzej6thHzc/9xtrU
xBH6dt4OryUzF6iR21E7G+mEaDvYos8OYPOpOxyID06syMlCgFoJUz88n4eKEUDRLB648zjphbxo
Bq2G0Q0ugLgZgzxR8TPUcETjU9zAZC2NMZOproOOtNYI9tL2oB2WDiWj6az/kQODsTlM981NtRWO
O4uWyBgKMaq6nlN1BPulH2zH7XAGuKAXucE7OgdrjzCc5B7jaksZv6cN2hJ2g07748ExTsdsPAkI
ReAyfCsxinwP3TPWzap0eMoEOz2tc3/U19gaKwVtW+MprQJAuFxO001RBk4RK67AHLkbuZLEmGMV
YJZnHCFJu15QoMLI5KN0T2h3BcpTy+2/lMbcxrGUjVYC60fcQVxQlL0VujVs4gBv+p3kHGAdQSSG
hgHQArGTfamqDqOsvFVOq7vuihbfOqQHpGuA396L61S8oGotjjH1vu5AOdFBXCr/QPOt09SSa6IP
WAqva13efL2VvFf8WhijIWa69FGVQhit9MXIrupbGVOuouozh70T2arVHrL6IdcAQJlRw6cFTIqR
2UluVXlJ4ueA1agOlbKxN7VnleBbyVJvUM7y/DquPCt31F9fL/ntNmKtAlVpFMsoY8gn9uAosBWl
ktC3oAIKVXLUXbDP3f5JdgEsgiBA6NnoHn6SB9Uhbz2Gn5qBArC0TuYIed0TzQ7SKVvj6g+oSH9Z
bYXJc54tajqYyMBFbgJ1mznTYs4aNeoxkQCSs/atNRQNzJdG7854e4gRHLjB+Foec7ahZMXREGS0
Vz+6UjYy8AaaTXxHQYX+gTT6a592c7U6xvbtdCza2s7H03LbeWR2CCbGh135VKDtEDfFTeqLlPd/
LFAj6DIBraDO4hgVQ6amchbTRpdqb55lngYSkYveA+frtieOsKrKXSJaUk3DNHU6WfLRbYeWapcA
OUCrxj14X+IbCtcb+SEa0L1po7vWGYp236hA0DS1boOHB83EbGiTVmAt6SbwQI9ueBG80onX4tG4
1A867R2KALXztRXSY2KPcS2P8XKwy6VSYhSyJIIgSgMiTIJx4lhYgODKoSEpuK0N3IJMyGZkar3E
co9qzktuep2N8qe2STzrqpacWHVb8Br+Ms5CYQ8zry6Jl8a7YGaBfVoPqtpgQ+OHOUcLzHgxl+7Q
OdY5fVothlOYbvVb2JnC0x2D6CD+sAyimDqjO3qJxJ+dRdhXWnAhD627YHBGv8bwcnJh+Oll4I7X
Xx8ld6kGOEsUoF0SDK0xUVSpRhqZJDxXqe7guQGR6b3mBLdIbAMyLvRFcQ3vUNcCmTAq6kewgU14
Pg7m6Oa2tLPyzu8HIbYj73Y00GSvQh1RbGGVJ6jTuI4MyJEvFVC1EFTOl/0MnMVzOuhVPEpH9NYl
jtQhHZgjA7EVHicvglt/AaNFeWeAIsnG1uqAbwtepxHAy/A+9jN1dugkmZz+itD4fxS+sHjXiAko
Awv0uyo0ikl9hnIlB7kyoIfVnRGtyki9R35zlu5BEnYULpR3SZroIQGduYk3+qdMXZxVjawXVIeK
PS5lim3wGG7NrXIee+GlyP1wg4C1POa50aqLOqRGSeWNGwr6vhAgBU+uvaUObxQj3PN0di2QMZKm
K6W0yyAQA2YzJFoKaLXDrYEyU5yAQ93wq23mDsJcAM8hmODwo+EHaNxZHQZKnQr6R5C4j67+QhM8
6I8Yfga+gfqdfq9BedzvmOdaJKO0RrxkYzdDZGPcNFMMHKUbNXn42unwt/N9WYyfC7MyazstwnbK
l2X207bOWuX+GyI0A02MoJ3XQSfz8RruwtDqbcyunsY59Mjww4otJ4r2XwvhuRhzJYTZq2SMA1VP
JZDKt+nZZE+HLgL4jg5m0LrSjnma+kY4PswFkP2+FszdwJVgZgNJntuzFuKQhmI4H3SM4mb1eRhY
/tdi+Ia2kkP1c5WqTduK2I2OBfaH6jwGoZzkqjeU1Z142pmY7VS0LPr/lTjDKDq9lCEusDBuE8bu
ZPiBGXuCVdGzZ8OX9bEx7sMoZaUKSIykKZBI7sYt8s/jFdKXD5pfXoqa1bkBKNAd0NyHeB6lDMYV
T9mgNG0edHg9dZj4zfzAM37JQIDL/ew7qBXoLPorjEVAlPJS6auFWhZ2MA+iTTc/K0Yj2kGuX1qJ
YawLXqmpuxRryqZhg0jwCKBjbybyg9r351orFUhThLdAkD50eX2j2EvsjrXtxGXkg5b85evzFH0M
Y4VWOBuWnhvdacClA+wXMv3+WoDoCN/MZKWXBPWgVO7pER4yZIBVRA+TS3w6qyEG1eUbwfsR0uWu
hA3DhMtggLBOfShnjA1VGFfqRNypIimMqVkJHkZdEKJKMT2XwzHNT9V3Bs8RxFI+bRP8Q3isf1yJ
3RYl6G9trMTTDqhlg0Cg+tk5HarZuR/cCMex6UF/smtgwNOoBwzQbCd5VirxGPRqhy75P5C1ttv6
gBx8e8uKRmp4mR5k5v4KY5xIWGGGcxkhTIr7Qy2DaTcpMH4c74t+3I3xIgtcPt8XrwQyuznkiTWF
ktad0lft0FwVABbVkINxR7+4IBiEIo9zKUCp5VrWSiQTqsfRTIBTizVq5Vk+3XXmo8CwuFq4EsD4
xqJvlUEuZZguKPQ0lz7ugiuKmWSgfrUcAdR0JqzPcQ4OKF80HYimB9qL+VErFcANk3loerQnDp5e
Os2d1Lo1mPTQve6a2+5C6j105iOZJIpbOeHCWjI797W0iWbpMpWMEal2a+z/5OuENw7n2FTQnxuA
U5Z1vIAY2w6Q9FxiVD3R0UbnN/KNTEHGNCd7VilWtK8n4hqHSCZjDrMMEog0hEw6MxJsadajRKww
+7MHCj/QIokeHdxjXC2SMYd2suQ/l3g/hfs8Kl3wzDuTWTrJshtz0SuZfj7jWj5sKWMJjdqYRUrD
Sdl2rFfahV3QadLqEWNTIJnyLNzmBai2XHUvMBFOsPJBMqOukp6GRa9gYwc/3EXAC/mp7TWE/9lG
CTzRpvKyAWtpbPxQoTSfjDOkIT3n9s+yF1//px+bMiIpnWNffac89kEmE0x0mh4lRoALzzgWd5Uf
XkNbz4GZ5tOmc6A2u1/vKMfnfBDHhAupORXFYFNx2S2p7+XlUhGN4PB89QcZTHyuF0E8k4i+Ptyp
dOobCkJqw60lMcb5vptZ/SCRiRr6PMaAB1XQztNBFJRvareDci6vM5B/EeYeRdvIC4rAVSIjm2uB
nuVTZWU2da0BtQVudxBcAuFv3CLNudUkn7axRsD6/PrY+HuKMXx0q6ngs2Lj6NiKkqDs9O6kHP/0
PlFqm+6wHCgJ0j9om6Vn9Mnk3+WxpqDGdiqHo9mhI2cES6ENTMF0kx77ntIV0jrqP4Dg4rqZlUzG
FGatCO0khcw62FD+hhj56tIlwHO+0Bx1BEti7Xf3ticiCePaxEouYxMz6bM8NxBC68G9aV2b2WOu
3n99flwRiAZ1kBNaGupxH6/dQNKsXAcOxanWz8bKB/Kwq4/f8yUrKYwZhNbcj3U5dSi1G4fINcCJ
t9GAimqjMjYXIHQTtarz1RLsF2ANQkDxCVgzj5KYTHnd0dwXGlTeRp/7H/oxupC2FVAUJNH0OFcv
VwKZs5KN2ciNsOpogxotgSGz5wW/yAstgRFkbMufXx8c/05YCWROLo1nrbJyCGw3b2E86A7VnI44
YDgZKDy3tifM3dI1fLK9lUjmGCXNrmqzhEjjhPTleeEDL2j+Nb6YaByed7PtCZbIVU4bWXcDRQZg
ezN2F5RjH6v10J0WYHrPjvYqYfQv8hp5E+PVuqc9eFPtBIErjEa5pwmqTpRXke//VF8cE9kcpiWH
wp63D5o73Eb1Zsqd1usewqfqqFWb7znud5FsGGr24GmQgUd/IocJ/VvzPRr031rG+qt/gOnGPcqV
NGZrlcwk9VCWyOkc6fTrshucapNc0Kn2Qrid/HP8u5ssMkXaRVGURFhaFD3by02o33Tpg0BXqO59
0s3VghhzsLQJPlrGiWHsRnXB0E772hFhK6Dv1R3rScqc4T5DT49ArmgjGZtISNKNuom1BSc6Ay6f
2eghAq61m/qgexVYhGgj6f9XSYhQtTJZlrBIW3lA70nXpkAHE4S23Ah+tZHMk0GeCQF/BjXyUD6V
KbkKBuOYdfNeq9S9FMmTK9hBqmpfnRzzZGh0tSGlhR3MtDhzMIh63XSYJMb7gdTTZa62j2M2esbS
AYUZ/e+FPu0EX8C732HqJp31tVGNZr5gaMhUKWOCDEXqoJcRpYuzGhR9ISiJKX6KBRKyQw4PJ3Qz
POVZC2beLyhKA4TBSKnSGtt5gwcvbo0QjD4W4AqE9Wj+MtHDoOl4Y3+axCjtkGDkANKiErxQ7bN+
PteOjG6QHe1BWzbaufFTfsiuhcV+3gljuPivYEal2qaM4l7H/mbn9GpMQSMC8pkDJfUQPpX4i7QN
hL6YNvzUqaFGQ953JSJuC32aRuPEtrvs04Mm4Wqk8DSgj2t/vT23RXOkPA+EitBfyYwnwPpiKW/x
ghnd5tw6lNcTnKp8DaBW8CzTJ5PoQHneYC2Q8QZLSRJSjVgqlpnq12H8XI0CZ8BdEwBtAbQFSC/d
YLxqQkilJhNeE1JfO4qKAdVA4NJ4+NyquhLBbBue8EspR0hHalv7qX2lA1ylq+dO+VK8Arnowjqr
3BZ4kfcCo+fM30GuATAGDX82W4vNkmlqQP2I+EkKe7cMdOCAS1W8sRoj8GTZBKO9vCSuVSf6mTKO
85kcR7lIZ7iW8f4R7JBq2IZZlYHrFDqjHOiNFV3KF+05RfQQzTlzjxJQJUg92YB8YavBRAMwYWkh
UdkOP6f0MBcColOuNsKZKQagN1EVZSKKuJW6Ue7m7hQDNXWQSkea75vyWXBqIinUo65uwFQrDQnk
t91pvja2GATZpIdq8WzAXV7le3mj7SRPlXaTsOTLl4txFwW6ipIRk+9J5WmZIoJ3Ekjf2tgt0Y6x
ybfoF9adMAKLCTmfACSPFF4gWjH33FSkzi0FJVNZZS6nLlakiUwKHvQvGuDZCj9X/OrRvEexGe5l
Ex0005k6kVWKpLI3k5xkiRwhBYxmd/qgoZnDxANn/eRihvMaTVqAhhOcLfc2XK2U2WOzG9Kpz7FS
mqwECfcuPU5uDbhHZfcPQIa5F8W7NI0ZCwOlaCU1M8HL93Xyxud+i95oNLs3M6iZRu8CaOWpgzeU
LlqlSC5jJ+GsTOAIoefpyX531yA+faQ5k2rTlg5wji8wfw+eBPFEgeBINcZ0NMB9a2MIBzAfZF/2
6m1cO6oJbgAJOIbaDuNiuYP5yX93qBpzg/S1UheYuKYeLn2en5GfLd12dKzb7KbbBqYDiiOBRNE6
6f9XLkIBQwBuKpRHyHZ2jQMmua+BrOsGd8VDtLN+ovFFIJHvG/5aKFvgKoK2yvSKatJwEyO3YUdA
GdAagRSR3tD/r5allXEcNzL0Rs9cIj+1yfmM0GIQxMKizWO8jRYTOwo6SEms01Jf2IUgTyLaK8av
kFIPJR2wWac6QtvMfMzCYgMCyq1AB0SbxbiSdmoAgq3Ry33TZ47yULvhJihc2/bC2ImeLUfdVFtV
d+vFk38JZAuWqDOORZXzpahDLBGDWL0LlI2Tr4K6EtDKFDYucZobwHsnYvI86jjYdxTqZzoQNgxZ
/TSQpQVhItXl+OdJn++AlgDQoMABka8rTOhRNfhKFqOMhQbCtTmFyoev9i1sbBNujH0LYvjQSV1y
G16Ndw1AgR0jF9a0uNu7WiajoWE7oG9DxU0cB+ahTa2jmsaebZTfUdSVGEZRDaUblL5culNVgWX6
wRyeC+lVoClcLV3JYLR0GWO1tBbImF3QBZzP6Sb7UdyGYDwcbYcgne2ll7bkDChX/BCI5to5IkHa
iEj7ERm3jPJ/kcrl2y1E3HQ3P1C4ATx2Y8cGtnL1DwYURRLp/1f+K5bsRF9GSCTTfatdTYnA7kS/
T/Vm9fta1FmFncHscrRWG/HFoKsCD8zXPBPg+WgXImAy+yhhqLquAKkYfGO07cfBiYInOxKw1vFV
4l0Gc0lbTdPX2QQZ5iA7vTo6eo3BGKzIrE5fqwBVrs8m/C6J0YB80Euilg0aFzSgpzdq75dx+5CQ
2jGsDqlk7cJegL/UTvHd14JF28goQjWpYx4bWGIXPsfx79BC++/D1yK4yXG4QHBqAXECXduMZRWh
MqZx0cJJZA4l5JDPqsCTAAjmNg+hm22i6ynZLAIN5C7sXShbmrKSLreRrsIN3W8JOA6t+tjXjSig
oufy6dx0TTEtWQeiEtu+kyFMHmIbOcD0obuLMAg/7cglYFxcjE27xVGYo+La1Uoe4whDLZOsmVQ0
R1VgUFKpMVas3kSgt3Wr5xCuYvzZz57g/Kiaf7VI5vwGwCmARwHp6eYpvgjBTy9til0NJmY0aMfi
GUL+yf3dU5aqsU9VbbJzpCApIEp8M6DfnqIZah44Ii8SALDGt6J9FWwrOxxSqQtgiNIaVgC2g2EM
zytTEfgSbhEM7/3/qorFOBOkVabBiLEs7ag/VX5xG/nzJa3MKg6oiq5ES+LWntfyGJdSVyYJrRTy
dNxhd+ouP6ZuXlJamht5092LOmr4p2aaMqVcQthD/7/y+ACB7yUpwxZq1m2wHEj43Kj+14rIP6V3
EdRdr0SMcqUHUQE9rIvX2b5RF0Er1/9wVO8CmGimHerJGEZYFx3is/140yyefhMj66y6td9s88VT
br5e0/84pneZjEXbutpXkgqZtJuEjnpKNzra9Gn7X7YVtRuKdpCxZCJ1tiXN9JCai644gIxJ5BC5
vsLQ6HCOCfxY1pLy0TYHNYbbpdSyaI3ZZK3bvcHlJwcjdOS9YPu4cfZKHmNVCgmbLFXoxYmpgwcD
LEHH3LVPw3PeO6EvHD3k+vuVOMaozLIgalFA3BtNtZOnDjhc6LBshmpd5QKuzxaEvny/sRJJz3Sl
9bZSRHlNILLdhDfxbj5SuL4AQ1bh1XATHcrHf7mjjCHrpTKnZos6Lzks5zXlVthojgwk+eTwr7eT
segwxchBMWFtmOREXgtIMu6fagRGcDDpLHopUfX+dJEZFtKiGPcBVgaj/ok+q8uEnl40F1KQtxgk
4xRyRFj24CvlXznsozOQ6i6uNdR20MSIdnZ1Z6I1ZfbJefItggoA/7zLYuLgfATEsUSrVtq2X0Co
GV9be3VrPAWOdt4gBBGO+HMXB1R5YESAWkRmCT+Cqp87dcQmUnw338+AVjYCPfl7yGjAoniXxGgH
iae6TKgk+3YCGcshvR/A1jx6SU5BnHxh9Zh7hZkWwPJtNGODDOKjpZEpHpq8ixDu384bBHOnBNgF
5gYJshRlI8VJJsdAd5/uivOQXMe8Es0Yudk3o5kVUos02QIgfcQ7xwkXT7eB2W2S354oS8a/6lYC
GSsHCataIIdFgyyauo9ciTiBp+zzfQVGAm1HMMi5EXgW0f4y55kaZDHjEqqqXCtbWwZwC0i4kWxN
XvNzBRizm9Ir7oVxEF9f30+VudQtLVQUuaanelncmWAZkdzeHx76y3/AMUJ/65ODWe0qc5kvkdTU
g41d1VAgQKo+fDSO1pZ2dBBcE6EzotPqpQe9L8rXgpuQp0HINQHXDzevYrINzXGi5WaaIY5Ygmsj
eG5nUaAiEsCcnlwPvdItiL4oSyTt8xselzOKo2Rv5z1FPk5/CvSFd9mul8ScHFDvZ2IA1xQZGXCo
4IVza10NDriuXAwUBj9DsVXQNbDnp6G4ig5KnYLtMx4gmCLQk9nwONrWQgiLy49CYWiX5JKGgB1e
VwR0UELABpFYxvr1SVpGHdOTQGkB4bt9p/4Z4vYL2KQ/ma5+PXrqZj4T07LzwrX1ghk3AFqnJsnB
sIvo00T35rkMfJj8XH5dAA+DEqwnOFGeB1iLY3SoqgMtXSYqzod1pBcSAIbCa8sjYHUp71S3OKDw
4QqEinaXUSMl0qfIMCBUd0pHOUzn9mOA9nBwxL72e/qC7YW83qJ1Mn4gkO05URqIrIFG05jHWZVc
kNmIVsZzN+vtZOIZMOuFNdAw0B10rcxO9oOyUHRn+b2mOtUuA2i2gQU7NcANEldM38RzCKaFRkAU
5kGCx7747Lm1Z8UMmhO5jm8U1zIgHTgjfoH5cbjyaJPUwnwzD0VJXQtlNChtrKJt5Kg9RedyD0qF
5Ed5qGsKyo9XmhFuozPAD34LJvODWEaHjHwxiraF2PGgvnQArOt2UvoftMPwUhSnch+F61Uy+pN2
+dRWI7a23VDO1XiDMSb9etjQxvjk9yCEyOPoK3oE0CmAkjYuEBZHqWwCtO42Uw155TPK6eAmuqgA
ao8G5ADgleiXOYpH4jn6gwEj0NLpBJ2dGpv1tuyqUIIBQhv9RZ9uVFG64C3Fx3jzDwIYt6oWtrlE
41Kfiq4/Sl0MbqKk30zB5Hb1cAWc+dQJi3Bwhq5CC6li7gSOh+NcIV8zCAHSCchBmdC8D5dGsYuB
7ipNe2aebOKtiATMrkRDsPCC5gQ6H8TRz1k9FDNtjprM6GuEdONmvpB/5nh51+dgpk4dISMN527+
IIy5KdVkGUFhgbUNfv38Fg38lIDZIENfpvvQAy6mYDNFApnDzOZWUgEgX5+knXSp++hHAJfajXls
98W1dKVKYlcjOj7mbizTNMiTdqxPC4ZFljvaDWgVAP2gcWq0EZfKuUaoy6DGRu+//gl8L5LNBtjM
HVUXeHMwZvgycdB7ZbtmsKEECMFZdFB/jKJaNs+nvpVRLAuAPEjbMAvVZ11NQTxbA2oQjMvoLiku
A2/ZAj4yPodT9VEhNR3htcw9UBRv/iuV8eTgiSdo7rKrE4lcwDhpLjkOrdtXTt2DFU13s4MEKBBB
FpaTAfiwVMaPj0tRIO4L8bTbxzvqxf9kAIRPHa5vWy2OceATRapdEmwppXfW8rfMhnSTnaH7WXal
w3AE07IoUcTV15VMJhoAUW8pBy1kSrv0Am3yl5nltD+UJ0C3+EUvDuYEa2R75AMS9KOdYC+tE21h
AVVl6AzgJZncMXYMP9oA7ePH116AayLvS2Q5+tKEaEmeBdVp0n/n+bNcnulq/S1PsxJC93nlR5E6
kofGhJDRMs4bfbmWCRpl0+BVL4DEaxW7sCU/1DDczUV6kReaUw3Zri6Vp3+3VsbDhks2DG0oVSdp
vB2Sy2C5amZBwlu0nYxPlZROC5B+wUrLCNmNxc2kh3x4+HfrYLxLJydNMarYTj00X0bFvjGD8ifG
PDb/TgzjTkw0xi56g7UUwT7Sj2a2U8zrr0XQn/gUT6wUg3EeSZGUfSxDRFTfScpNrN7Y2DdxVVF0
LIzz0JUIL9SEnnza3JR5+NQReVtNpah6KTJgxmFUUWTk4QADjqbIW8rIHfLv0AOvHK7F4r2PRWWo
EcGedZ61VYHVD4RH2rdIy15G62ZbYRjEvVcA1WUbhmXpn2bXZb3vzXiGRG1rgG0dYZcS7sar8hwv
Mae4LvpLYb6X63nfRbKe0OpqNRpVHFiNcbpDBQgrMMpdRg90AlJcBOaqx0oaG1YGoUwGA9JiHVnR
DuxE4ZNVPX6t6zInmjSxeQhcwUmJaQxG2dtujps+bNtTZ4x4eEhJdokxhuYwN2mCCdZkOpRIEJ8D
Fq1+SMys8YkWT/tOI62oFfWNu4uxO0uWaVIWI4ToZ2Y8IZllvZqkukVgRF4Bh3gGVMRwR1HYzNIb
EFKTJ0xep4iPBloDP4pa++lSv5LPuMnS6Mw0TJr2FHY3PbpuS/V6rCa3N9Eguog6JjmnS1l131gl
Qf/GYjE2HZHisIOwvDhb7B+LfCxK/+uz5di9JQMpXEGQqcvAs/t4wbVJH9RNojUnq3it++vCEARZ
vJKVJVNoNVXDIOunNFpiJoOZS3bzNklDaWHL+wKJc9TkkCwsNuPOKP7/N9kHicwRkUoK9GyExExr
fhddtVPSPHYHjQjedNT1flIFyzJs0KfQKV1GFZfOjKS6SpEHiEIMPpbVRWLM1/Os+voU3+RgjNkr
cvv76/PiqgTGBADFAahjmZ28LKewsQa6uCEjSKrs8mHybdF4M1fJV0KYqCeYtcCoJas5TcqDhPeH
bFmHcHmVK/QRRpX39YoUngpSLDzMAwPvSWdNWi6MsS5i5FOsYCQHSW4nJytidUfCOXZNs+5+LXIm
P5aRNu7VGsOeiwX6FRmo6MhT5qGndu2PpMkyT0V271edLOSyto1s2wUGcdrRAghk2mmVI6dSedM1
iurEy6R5qUlK9+ul8CopGAXQDQVdaDArk57eKlzsWjOFqeG+abxIcQrASWG+uTsDTjvUPb9rDpVr
j44olcrTCcC0A3QYTWNADmIugUFRgqYNx+qkKq2ToumynUsvnUbR6jhXG6RA7wCdShGOGTlVqqVz
XJYFfG/9ABrubbXL9/R5htqisGtWpBWMFXfZJCGYgKKP9cOSAu1+fvn6sHhKjnbBN6hAi06HfTwr
2A+xKkVqTmlK4MBn89ZqMOFbmxsA7DzhChLouSwSyFgV6Rt8TBm2pyx2nigFbPMjrtwYGMLDbvSb
51Jz9Qdl9w/e1zwFoRc3YAQoRDI7URVnbVMHrdycSvVAogep9RXz7uvd5KUpwZ6LbTRlbCZG0j5u
Z6SPcagrM01TArQfoZbkyiFKtPa2cdTfsbYTvqs5UQl4mGiDEQF54Sfa5Tqqza7NpwYl2uKO1tVo
MQ+gdMDQFFkY9xZby2K0MctmO8wbyFIvaTk43gRX1a4AI+QfgttFMH7GeV18WBqzmYCUxHsy6LCZ
mFgI5102pQ4xWkdrFefrc+OqxmoTmaeSEoa1oSRYWEPAjFTmR7kat21abb8Ww/WMmEDDC5IAXvYT
umxkmNFkSQUuZbRByN54H+xNNwdsTejCV3nSlaifhLcwFTPDsg5hmCig1rhyxco8d2TMSH1KDdAC
yT/1HkxW8S/BsjguEblcLEoFmDSEMU6ki7sKjaXIRNIuEtDCH3sJHRDStvTH3YJ5fREWI9UzNuZY
y2N8SBZFeRdGyENKk+2E8pNORIUk3r5pUHUwvoLi5BNgfFzq6IAc5frUmT/ncafYz225/86uUYC7
/yPtupYcx5HtFzGC3rzSSiqVt60Xhrqmm957fv090OydoiCu0FMbO7EvHVEpgIlEIvPkOcBVGLgn
KffWBq1W+n4i1em/Ze4woABuGjN4AN33T1bKvrpnC2uUi6uchACfw1qWPU/RpxL+vr6ctcMqg9oH
t6+O/2iYm6+GciX2VXWQ2uAvEcxacdk7s5TtEilmMZeTEZWL768j2YQGtXApQuVDzCxMA6U+hJAz
67x+Q2S2RLf1WBACkvdfM0QFPFnP07BNYCiGY0sbw5HAwFmzOZ9XP44h8Aq0JiAzQz8tiwx1BuRt
5NrItyj+goqdDNoTPjsIJVjG9jtoF9DNf1mkKiqaNhoTT1ZW2t2po1Z5SYXhmMqeCdkUKGiMv647
yOrtoUAxHKmfpPMXoHc+bVJ/KkXyBppPghBojt7Ktob3D1Da37sZAXcXJbwQiCAKFftCHjMybcIj
d9p1TgSYi/SUbXkQWwXut7ZzaYvazilPlb6MYCv5rT/6HmbEQXrL/SLTqKKd7gw2MGPt3bVMsql3
Vzmi6sDnpCZrieDTmS35Ldm1GzU0I5SuQLFDJHYNO7zBtcLE6K6Fx6Vx6lx0fiBJ4E9F1bmK7cYH
yjQ0J/XIcJiVa+Us06bCPEbeszRRyvzUvpPfIDP1s7xJTfmj9zB2xMxuWOaoHdXSMuS5EeYUQqMP
tosZBx6sDF66mTZMhj7y16jQcrY4agvLKMgAucny/7QLi53Uu6Q92dnDXgzNFmx9Pxn7uRJlzkxS
F47eiejY63mOymNS4c4RoaMRBJg8JfIE1YMAZkK2sB1rV6l7JwmUaeIarJO0fLsnAdRa4lbY8Xsw
+bA55VnWqDPfA+M/aMHpcabV23EvbTioCNfiDiQXf8C6u1YTNDDIgw6Iwgso61D2uiKq9akJyera
vf8G7N5TsJd2uYPvxyINO01AX7jMwhgVZNpW4IOux/eT09Ac0/0wYfiu7a20HsypC03ZcDIB6uHV
uJGzhz4E2q7BAHWJlDbITTEVzabV7WSqoUzpNOPWECe7a8Bdle+Tvt0avrAbNcyOZa+NcRskn1qo
bYx2dNJpNrn6ZtI/0/ilDz64/tMoZicPMiePI5OPP5J2tr/jrIvFUiW5US/Vwp+wswU5jj1AO7si
sDAK1prcARpJqm+i5nn/vSjwZZeeux/bKq+KGXZbO982T9Euuv0s9rorv6ceE1+7GgQwSIPRdhQ4
L0b2tDhU+z5TcUVZMpjt0MPnrMiS7+s3AjfjmARNqxFAhZqditFKMoaLoLR4DvjQtpUHXkPiJD1U
+q+mY1VHVi4GA6QFaDTgLYpgQ4UYTQ19Hkxp9aGd34P+Vvfv+eHtumes5GRnJqiAokuDnBs69qwq
I8BxeovvUX9RwJ4vvk0aAN9T7NSt4l63Sv7qxdnToIxHKj+YTaEWVo8c5DT7AcWDbtw2hVsIykYu
ODdgsSevlRCwvi9L1PqavA+LUZ5JzkkYcZX3k/Af0SZPHVC/sFo1qy5h4JvwqIpoeL6du0TR6rGo
kzd9nDXWlOY2KBhYZ3nNKwjltSYYoOeDytG5jU4Ok7AoypqIU7qyV24lsAHKsak/oDUCPZ54E+40
O+fM69/scmkIysD/An7Mo4FAl6YDYeRiMfPzQ63FZp99BHr4P1ogv2BxnjgxNepwMvLDlP1W5MgS
+Zhh4dLvALsVoESDihWo82kQs153aZxLPcJgrdugkLOSSMPENbQvhNfru3X5kZCcS8iWATAGypVm
GRvRy+3jps0PnLHjlHt/vOuD5+smVp4AsKFJ4H81ZPUS4CbKRay0c5cTFsp2T4TDSLNqrgEBA7TY
gV6xc93i6qI0YL8FA+/EC8CZEfFBVvVDfqi4CmqdVZP1VhMOkScnFXN1l6W40/MG718dfLMXmg29
3wuTWjXYwQ2GXJxxI26DBwVDUGyGg9V1oVcArTBSCKHjrDJrDY+qH3JVUbBHIwczSu1whcbYvpVg
BE+ABBpk5SToIZ2quQsHj7g6LKcS+dRglfsZQChCPMeDy4jbhd8ZfoI1qC5i0kRBu4/ugUhing7R
GJGcmPsUIqfEG8rKN/ExbcxQIYTggmW8XPeQlRTu3Ch1hmPgZ/o25TJ0KzqHpP0Qlc030q5yOZuV
gq99tuUCyb8vtjPVcwHlECQXU39Uiq2sbvSB0WpkmaCuDwnUHoWfB/khFkOwBUEpdoJQbPlxfdfW
QutyIVRE76tBGEoZXyqRsmpXdoVua13BahawrFAJr983/BTrWEvTJpBPjlXOxSze8A0PIMNNqg7k
OJlap1JNrs6yOW6G+FSYMKBUGe3k7eRiEO6GdduuHailLY1iX0kb8KTXYh9jlnBykL6LYH5pN8Zk
kQF5SDNpLJgo+RLniQs0L78Wp1H3+6j6WaTkMFgaP2thMPP0tZPBOBryjtJ0rHhxmdCeHyZqK8EP
ge81GRl0E6GpMtvlPfcE0iqnTc1wk7nTOxN2e/niW1gUeBpOUw1Zx8UcPJHMn2LaFUJ/vSM9cQeR
SOUE25aV4q4HDEkkUnu8oGl0HynswCSdqXKGavcAkKaw8e0Ec2nhJt2x6o9rt7+inGaY4JtIC8/j
RdjGysBHfHYQOMMyyo8YSO1BeZJr1bp+ntcXtbBEHbVIqzWp7E+LijbGzyBBKVq69VNr2Ia7VHAZ
5la/2sIc5SdipfZKpUgk6Aou0WILHANT3kQTGU9V5qNu1S2/zNGPurwISqUT5gyPut7uiIg3iBRR
QnI6u9tnnzXGJf413SDccmGROna9z2nhrAlwEu41izpr1O4A5GEkh6v51NIK2ebFfZJVaPAEIvyj
tQFQIJeXUtjDAxF6G+5Li/vBnEBjfDiaL22O1Kj1K+zktIM+GYiVdvzzbEF1weZv2O1vhv/L1N3M
g36rL3pYm5XILNMXuRicogDzDM+EfK/eNYsPRl3NfeRjiobDVo6d2TiQsIPolt2/AycBqe4J8zut
x/1gUmCwrFK3ddxnILAJ4SatXb2JlrJP7XkT3GqTpexOZNdexxqlYe0pFVMgodcreYGTHgm5Kc1/
qVNpiuBqVJOB4Z4rV8/ZGaBiSg0KQ7H1xexQTdH9nMjuOKTHKVTffaXZBqPBaBevngYDfOzgJQbx
zIXWwyCN+gjd3hRXQdlsyffLfuUKqYf3b4UtglJEYNElrmRb5G0JFCdEA5H0U14T80PZBNWQHtpm
GyaCraSfhs/S7Vv5YjBiqBrUZQEtoDEauh+GOR816WHuDbMLamseNxyQjsbEyOpYhqhwMtRF58cB
DPn+YPa9N3CfxnSYh8316E++O52SLNdDovUiakl1xw1AaqaHpNPMIZbMBvd2Igmm0B8741MMZEZa
snLKQKXL48EpA6gm0iwHxRgqfCHkCRQCnwNONRXj9/UVrRrQeFSZZIyqXFQaStDZTkVWJGDoBhSi
a8yuGxmHaWUmRZGg7/2PDfIbFrs2qklfxxps8J68E5362d8i7TDbneHFEJ7iHrL364ta84alQcq3
kxAtcDGAQT9+l+RXNRAtvn1ve52xsrUzhKIatItFVA2RUZ0vbDaUXo+zLD2E+nZsnw04QXx/fSlr
oQFsyl82qFAEteKZD9U0PSj35BU7TGjPzXdgNOVt5ZV/9y0/t/9Hk1SKE4RRKYhpnqI1gNtET4nk
hltuGqhpIRpFkLJLGB9s1UUklHCgvYlZSRTazndSaQpANAslOWRvhDpkRnwHd6u87TGBkt9JTo0C
+g9W73P186FmpKBkuSI/rY5xOMRRgHUKXmy8QBl5lr8R2QEvRcuY51EZvcB7pjGEigIDC+t26F1F
Vgn0IviNQbsNkKRDdJiZxGLry/oyScVCIIL8rvfV5IAJOxO6lZYuqFYdiozEey1yAKxoYIgC2GZo
Ip1/sjDxMW0iCMlB6EJbaRqzqBi+v2oB0tkqYbCAISoTHRqZi7KsSQ4jkGji9MGxUt1TEYiO5yj6
A/gDCNClGHjsQ1W5rcfkgDpUdhSt6qnqMdfgbytb2AU/utou71qrek6ZOPTVtS0sU8d6KLKSrxo+
OSTlTTP8mNGNYpxi8pkv1yYBpYPCNVALVBA0uojnZK1PIEBk6h4hEo1epRov2maLhPCBCSBcqSGC
4eXLHgnKiyjfQ8JTD/UhQcGteSvdcTN70QORNBuY45xr8V3SoWWoEL8T6LLHkA1Dn3C4FWsxMNPB
U2fQOQ73is+47tfD0pchuubRDX7PKRo8ELPbH2AnnxK80jNvviv2GOK8mzGMS0SWkm99u4VdyvPr
jNOCrsYF1rpVatYPArprgGKGqLUQhYVvzG8q0mJDNSpkCD1XaU0Je1FoyTvJjt3kNbOAyMBgPI8X
0rQpWS2O1Si1WCIVPoDTBf+hUCcHrtnlwb4Zn7nxXw8SnK+KnMGFRxaqWIDws00OQYZhFi8Kb/ia
AehirYI6ZOIUtXHgY+OMuLEk6cMPn6SA5YVkKy5OMhSFcZQB6wMA83wdU9YIRRxmJy90M8CBol/q
XjbrNwl1Pu2vgHUZs+xRJ1nKa1FQYhyvxtFAlte6mePbIbhTzBC31lOc2mn1rUoHcihEKkMBHglt
o/NVCjlmwuNGjMG3I/uO8Wm4gulvs49MdtK76Ae/UZ+uR0iSU9DbCnE9YBgBLxVg9dygLFS1HAxw
DzUqPD81rKmDt1elCfEvMw8qcxp/a5CUvm51LfCjwYygBZ17yEVQfo8uS9aUUoBMh0u3ulZ6cT5u
r5tYAesS0ka05tE7xOAc3bUcImOeBClKILLVxvsTNZOnOELmZRA2APkV6euwEAFkt+jdVGRF0lSU
bFX0yM53cw7x9aZwjA8VygClCy1BMw7+ur4wlg3KMRsjrvRSQrl7Ch8Faetrm25kmFgrJ55VnalQ
qJXjKExzBzf0wr86IIIlL3jAuCGaYQojOVxdjoIhIB7AfvSMqByg8CFsoxZNfEin2DXUBHpI9W3O
dc/Xd231CYH39z92qOR66iCBEfl5jOZUjVYY6e/Nd6BgwuRHexvYLE9YmfEjhft/7NE1yzAJZvQS
6xjxo97zjwEiB/hVMFZQ7RTohgG7RdjJeMmSA2eK8Cv+gEqPsbc0Xwcf5XxST1gzx9vaR7ap0I8z
Xn0oCG1kkOkAdyiYPFt3ai0zWS6d8h59LPlekGCWIEXBS+iE91puyyagSBuokuLUCYLJ1txgrZYK
KnEsYrYoqOJDEavmOP3M5veBBeL6Lw2gr89KXacS8DEZYfEDdlnqLCiybQjqb8Igpx07xgMzKVld
lIrKkYrqFIAQ5N8X1/fYZ4ZRtogoCWZ9O2v4DcEJK3aVwNR7II2ApJq2IHy8Zfnv+kIXhqkwo9VJ
MukQ6zyhNzl01TCa4mCUzYPO6465raxlUkUEaBrg5QORtAMPzlGogIONLfP4H40bP/Xg2LYIZQ+7
Db8eFDAhYGC6GuPVNGMP5ENKeajQXWvt4g34Rq+69e3Pzh7f5lt2Ofy/7OmXOcp52knj0PeHOdFD
TSHZBLse+YQCIByEEdkxaPUcLlZH+Y4g9kmgZTAXD5Xrc89a9R7xUJhlhXDysy9uvYUdylWmjPfz
aYQdAP6tMAcwaGZkmOsfSkcBDeM3ePHQ+C01U0oj57IYumudM9vaRjBVEBDu+I8TsduzzEiLVrMH
VGuRogCCJIBH6vzcKXGmcIWSkusif4kHU9hA402zZEiU3U42dIC3ceAorHuXXHYXO7mwSu1krmV1
WFSwmm5H0RRHG3guR7e7j9lSIxPj2ZxT2Rl45Xze7Aom5n4tGVwumjqFfI+CeFtGcBho1Qub6HYC
D+ofdNFXHWaxTOrOb6aoCcQwxr2UAxxKCMHyZ42oy0JAD6ykJDVjFoTWc5qFUSoBaOuumYwpIYvT
d52XeYI34ykZm6HD6vuyvIfmT6gVNNFTmXxHSBIqrhpahAK1vSkzE/Jl/kfhcg/M3t5qDP1aIM0l
k87BNA0RzgiuCrRN1FMUDR7j1pQak/+cbNHMniswMFrfSa0Whqn7HrzArSFAH+aQf3DPxZPyk++d
3pzuB3DMuoUd6GYbOwybBGhx5aTQWKO46pOwqvA1yfRVcPP/3MfsHv566FmsjgrawtiWupjDWVt7
cOoXtDnA3Q8Aszm/gfWIPRlCdoteGQrACiAK4D29kJgM6kLQwdYTHdRX6STqHj8bTqlbg01YulgI
u1VXXZqjltfMwdxoIcyB6mOErC0uwehXpVjTJ06HE9nPVcn4dmtRZmmRCq2qNvUiV3DRId+Tqax2
k2zDzbemshRAFb82kgqmjaZ0yljBTrr3wdQS7MQfImgyG/CmQG71JrVYCh2rIQaVYLT6MBDIK3St
Vmv0QvUVMSJZDHARDoh73nXQq4l/Iri2VmpcGqNOHdf74aTPKoztSsyZodZYOvr96PAv35KSxV4u
Vkbl1kocDWUxYGUDWRjgF+NNvvmb1L+7KVi1ntUjsLBG+SQI/dMqC7XoENbgVM5dkielNyDmrcF4
wx4TXM3LlqujPbKN+yYUhQg8zrOruYQFuHRANGhlyMpY4ZL8sYvzvVgc5ZbS1IHwM9WjQ1fFKNi+
qeonrz8ywiP5HpdGgJxGagtGU4O67HSdGySoGUSHycPw3JO2KSyIZ4kvqYmE2gvuUTJmWFy701Vo
gfxtUaKBXGMWVjk/zNFB63CnE9K9xtO3PpwkvcPQpYVb1maYXHeTL5NUsYxrQGAxZzCp30ZPpcs9
EUkyAZNC4PljTs+vro8MYmPfZP5CojPIlU7Msjw6FNGtPwAUp8Ws9aybIJNIGv4H9lJ81MVbD9UC
Te0bvC0zzZZlV/dK0FPEvJlBmN7MQjudzRb7KP1g7OOas2igPADwTUbNka5aoSvW5x2aLxByyVJT
6YjuKWYwwG+T1Ha1RbICzQTWYllGqWPAJWmeDROM1nAWIhMSOHxsG8f4jXcJo47Wba8vc213l6uk
ktssyRK1EWAwCARL8lO7Mb61kRD5hlgjyCMuaIL6KJFDMTeQgaVmi7yv8UK7RFgG6m/fWn8wnbe6
poVB8u8Lj0nGuM660kcWVKdW7kMcdzdBO0lOdLNIR3MM7/n2CbhEUwfvwtjDlerC1VmjB6xfQYXP
Hl+xr2YdFcmm073M13mnaLXa+cb3UyD9C64iSIzTpfEgBeN1r0nxAY0+U2nRatX/PehPAr3TPxao
G1WIA7kaOjkGZKYyO/mOKxqzDBj9GIE4Nh2al1aoq9RI5laZQYcHIEgP9GQA5Wc7dRPPdydXhSZJ
HmF+u3xlJnpr0XJpl/IVJdA5o+mwfxhSF20N04TALhtWOmFEdmjsxGU1lkm4urZQyi3kXGhFscFC
px0Zqda3navt/kBVYzWSLD4bFUmUORCGXMTCantyRCd1NchfuuTMiXjb+YEpvVz3xLUbfLmTVCQB
nRnHtykW1vNy4lV60t32nMqb5RjMjO7/amqytEU9ldu4qcO5gi39dgbCwCUEMWQGxiFJLGez0IVr
9mQIsmO6UAPTzgXFiRr14VjnRngq+9UPySNnaZbxqLql5z+xUiGyUZSHnBmjDhxQPbXcylp40CMo
kRSvyYDiTv0UyJPZht/B7p9Zow5er46qAkLZEA85ecc7kRPa/ot6z3nQXrFn1l2wctzOrFHHza/Q
eQ0yWIv3s0voC3pIH1R4e8R4VDHLxCvP4TNr1FkTK5Cq5Koeoiyt70iBuN9I3rTPXGalduW0nVmi
Tpuh4IPNBSw1jnrSlG8x1IO62LAv3Mg1UPxjxP21V9WZReq4Ba3Ud8kAL/m7GeVvh88M8jXAANjZ
z+snm+n+1HHLFS6UxOS0OiCyRafyeM0J9vPvAB3DiP0WXrk6sTZgj8BrhVEw+sWYJa0KNUIlPCTB
bSpL5gQK928t6csEdcj4uIoKY4aJYdejz+QSGIW/mX+T180fKMasBMezFVGnzFfCmh/x/4fa1Z7J
HlrNU7IznmqogEKT2Ybe4Q3ySaaXrNoVMJmI544oApJ1ngqNJQQWhVGCXcwIkMnbYjRzN7QxePHY
bMFjd0jZUjyrh/zLqESO5SL/apoulMIUix3v/Ud9l+wgtL4p0ZNBhfgPTvmqtyzMUQ+e2agDGYMe
5OwZhlndNZjm05z8bX6cgE+JnQZIyOves25RIaT/SGkvmuhpTVrdqRAelCK2u1yyOv7puoX1Iyd8
maCOHIhm66LkeRK6BkfDWz+/6WzSli3B9MK638T1L/ZljXKTuK8TLm6n/2whAGfiDhx2D/rkKJBH
5Jzhof4tQXpkNkXDLD4nt73DAI0lN+b1Za8kRxhF///fAWDkuedweQxlRrKx067ekiIYIdzK3I5R
Srn+/Qya7VBu+q5qiZmk+SnHb0n/cX0Z68F5sQ6y34sTAC5FfYw7fD0E5wcDX68BCSBRDgyYuclK
4ny2ZVRkaZo4KfIYa8naCKQZqauqkznqgjmErNEHhlOC1ul8WaPUZXkzwhbJFQTk55zFb9V7dEM2
vqX9e6J75Wxl1O2dS4MiVoZInFJwyRCJ+iPFISAjcPkvph7ieqT8cr2LG1xuEmmcydp6u7qDOgL4
nY0ngsaVdpIDKQ+mduuJhuAi01u4CXWHq3WogfMVbsJtgifSwvZjE2OMkMNFZiRopvGKerpuTfek
v1x6g2ZqLROTsVbKB4YWsCBwZ2hQMaHiZyh2gd6BoAHAhHKv/yYYkE/AElAUAwKfXTJaPxwLe9Th
CIU8nTi9C9FETJ4IoFDetjWeW7kDLCGLaoC5Oup86Jym+Z0CayCzAf0YGk66XSB0fRKCx+g5YNJI
/ReLIIbQAXSRJRqCGkdd0HNThujyu3pr7koiLo8mRQqkR2sVugm9JNaF9F/29B+bNBo1U9KMy2bY
BJYRKHlMsI1PSWYplnzzB9qQq9cFKqj/WSE9futn3RhrMqwNVoHSGCo6JBBInrZrAUH1HUY0ZZmj
HKbs4k4K+JQ4TA+CydRObuenxpYRCIJnlnTIahxYrI3yl6ZFo8nosTa/3XdVZ0bpvoUO3fUlrV5A
CyNUII3bJJZFH0b64rYYn/Xq/X/7+1To7CZ1VvoQOyaXN1GxL6vj9b+/hn5GzPjyACpayh0vtWlX
IFp+oqT3QcbSZqIs2deYysheCI4wTMyRhQxm+jkVMatGm7QkwcL4x3IrO+FzvuEeCU7kD3J2lttR
KVhaGHU1RLCV7tXfhBgWFKBusfXNFkSCrBRs/W5d7CiVgoUTgjOvwFq8zZ5yW3pvf6pQ/63fBEd+
75nsNauZ1pc5Wn1db6FGiNlh8jAAl3VveByaZVB2McAsNjrNy1ifoHDJR/xUmyITU7HWYF06EF23
lOW4mfoI9gkRVrRJ3f69zYnKMqhc0RlpvXgCew7DaxlfVKcCCZAccTL15Fh4+UuC+QCbc/h70vqU
XiM269Zq+WGxx1QoEVojHRUBayRKXeN23tQbUsysb7/3zFtYouIJN4KhildhSU/MyfIJ6xaBivkv
EHopzKkAlEo009chY8SxtbLt2WekAo1WBF00kc9Y2/FLkpmlvAntCASRoL+8y8D+273Pv74HWzmz
S8Ufbio6rSKnRfYI53D2qN2Rfrn+zk6wma5KxZykCAEuVrDGSPCMTwEgvAAv2q6yQYQJIaQ3cG9+
s1C2+KJU8JHnqPcLkkT4t4Pj4w0dQMoyNBVQtfZe5OYy62wQF7nIRRcGqfiDMdNRSskl69/2dptZ
4IAAqyGKLwPQhpKlVGZ6y0xbGAeSRgRx4O4oggBGQRW3k63cngHmQtkse8kdEa22l/8tANBgoM4A
AknJYO9EFkkSl3YT/+5s3vZvIpcVbxiphEGFG6Mu9NroyKk0BLMVj6nxkSusIifLCBVk5r6ock7B
TRyOGG+OVWuGHvnAup5WrcgK5tAxsEhAAecvP23UMp/XqvCggjbR0B8hf2w2qcAKJ6tO+GXmJPW4
eDdnJdjsQVNIysPKx/AU24WVWMKj8UhGE3DJ/2B9orUxPxmNs/9f2CnhWFjkBL5qq7AMD5UzOPwx
FMziTsCbRIcgsFZawKCjIui2CVTOxCeGN64+3UEoaIDhXpYxwnO+qXpngEQDLHIYAI1f8ofkpsMh
g4rrX+lNY6sf0UeamGlhdTffq34uLFPRJZSFWuF9LjjdTCfsNHJq2SZsfJEbvjLWuXrKF9Yo55Gb
EOP3UUwSqVk0STELxAwQW0/vhhf2qVuP11/m6NRmDmpQzJBDHryp3myTYaH5JrqVn8OnyW5v09tm
c32BjO9I5zL5iCH5XMV3bItMdcI0/+hjYSvwzU4te1ZVZP2I/OM0dA6jaWkkzzo+3Xw/u6OdfoKe
9U66BQeFrUOML/zFxLyTCHJxMyz2k4owQT9IfZ/j8xnPfEr4WLz2XbojCJbxLrGjZ1ZLajU1Xdgj
O7A4kuXcQzapC093O8HbegNYq2qP9dWYfkJi3sJOVUtz0RvYSf0V9azfOR6WnOO75QTnhNCUl3pM
fmTWx6PSlimMqrkG8wXSFsGd7emAkr/d2DXUJnQ3Bj6H9RBcL0YsNpOKMbIQhN0owiJhfp2BnI5t
FJkIQWGzH72pNVlfb/0hs7BIxZZSzfUZmDhSua73gI1tNGfeDTbRNGbDxtYfhAtrVGxBV3bicuKc
A8TjZxu1/1sfjzTCRcCSnVgRGkZB8ssWna0IuV+kRYiVgcR0B2VaL9mSlwp7RIHlmnSeoslFI2DE
PQCRfVmAVJIo6mmo/qFTFBK4U/kHRhnHjs5WVNUIoPV9Wh1g7jeQtnONHb8JvevBct0/oKOkQitZ
FKSTxy6OXaonYZL3ASnIFUcDsMLZK98EUGWGTm5VjNC87v8La1QwGUYpUTGnHRzkRwMzZw/ze2Kp
e43b16QfVbjGtmd1F5grpAKLmteRH4R6gBX2OjrPEkqOdYbxLo/QxQV28ZOxpathZbFIKqzkUZ0M
6M8Gh/ozyNDmUwBXDm0k0qB5P+XSfvYdLjBwwnx9RiqwhL0/tWkAm4O0G6V7TnGN6I2xrtWsc2GD
CiVxEBjdEMFGuFV32abYpVCQSG7bjERoxZSc0gO/b8d81a4mLKC30dCzlTDoQq0tAXkVL5MLHbgB
0CMUXg6YLdGV/BOZhctFAjoJFlcivQUVCToLVDJj5uZZlY6ptpm7hzoDr4r6jUscVjQ01PHFRNih
fLILCwyxQBL+2DigaMwAQ417tzUjzF2gONBhGCHYsB4Nl24Jm4ZKZpkJZRYtN5+Uat2NsyIduUw3
+fZ+lJnLuvxSOuRfANAkdCOX8lf8rI+8LHfSEUi/oLLI1wLie6PEG95trcRlVVrWloQHEOiQMHEF
OC913ejDlI4YRxePeSG6g6B5E+bdr3v9mgkyzE+cjycf6zwtaaJSjgexFo+oVJmp+JI1/z4C61D6
/LJAhYsu56Z44mGBlBqrR/LGirbjW4ZBCnZvmfyx8+wRcoaKgHcjhD2hRkl1l+YoV7U4VcYjN91N
UWSiHrZNW8z5Vf8aII9+sQCEFgqlAO1iMpI6tkZTZW0zwRnibXeUNjHakzI4Koxddf8HdzQJPsuF
EWuEwQygZ3R5LqDdtRCOeS8n0lF9FLaoJwBr3cP1BE+6k20FjUNMp6ExqoB/5K/rHnJRfadNU3ua
a9APy2V4oeyBNyjQzLK0M3RgoOL+UfyYnhM7yU3jgXWe6U9JzGJ7ZQOUMSLhMj73zCoTqhBAff6o
itB/KXrL75+GbtyVesE4AxcJ0MkUZGAhHgTkKRRGz01pcRRy0pzzx0Yxp92JW/1R3pZO64j3pIYK
1PD2+qaufE6MFoHKneC9IXRHHbsiDTAIp83zcexHL8p3KZQlqvSt5Spz9NFNVxmIV/qYY4Uoo2Bk
WgRDLzTMqBXiRIiZnGTzMY06U5af1OHh+oLoe4U2QH7AIs8qKxWC5jwMcLVoOJGYJ47g++AwakbD
um7qIuMBhEKQeR4QSSwKarPUYvyxGcasTOYj75V7UlYj32pyeQzXcUyQ/OXCBPSpNQOzYCCRF2lM
k1F1ZZMWwnCUoulOShL1VYm7zRyq0y/Gsi6/EcIJiCtAJAS0KSiMzrfQb/tcafO+PQ67eL4jZBmh
q1lR6sazJVhEdekPGkHk8J7HFVHXIToHRBO282KkogaOFmoWaXucdpJbuqAUwkTm32qETNgifX0S
LdOFLbptLGUhr0R52R7V26qy2i1k7jygSACB8zAMxuz6rOznmTkqbgV8OEyhUbRH0I+5TddvlFRk
QYOJq11unwrxB1kj4yLUN2skKVOkAEtq7bQ3Z8BGyP3WW0mPPAelc6Y7rjg/NlGQIGYAMgKidXvu
Je2QCk3V+s0ptUIR2+1/GuiCKrvCLW9ZJezLGAxj4KzHBS5joILOFnvOL3wJBa7jUKWWoWwq4Vfd
/izlZ4brr24jyKBVUO9BSZXm4s/yKk8KP2qxqADiLVaGpge4VPV7AaAC4KwxPGFdN3l5rLEySLZi
NgsfD3px59vIj30JrGfQHrP6QRbv5hQ0tYfrJlYuznMbVEzkIw4Dzxps1LYhIxEmXV3NtzrJ7B0e
ykIWmSRqMElv/4+GyeIXwbiOOcjShDDc2mptRjepa9yBohYYm6Nk6eD/yD3fGlk06awtpRI9bizq
OIDpYz4kltZ7vPErEZkcnqunevHhqBNXJBqXlWRThWdxsP1d7vrbfDMlGDYARMMurQLQa4az0MWK
U+Ba2KRehqqhyOOUY2WEID3HnIjkzQ57ioK1NCrj6bQJZOkTjrYQ7sWhNKOaYyxkPXp8reTEmLPw
DE4x8raFmNiRNInLvyBFcVsC5WZ43XPpsTgp1g8ACLQQGaGWBH6rcz9U+KxRprxtjuGeM27JLN0M
1EaRW4VkCZOJPQRyY2C+BNdXubBLHTxxyuIuGWHX6MgoXbCpPM7hftW4ZWzgO38yO4urrq+CbAj6
ragx0ZPwbSumXNInJH4RolLdUgc7f4Aj2pozfETCAyq8wCqxDvqqwyzMUuuch9YvSjC/HSPpR6/f
NarHCCSrN7aqI/tBQx9vD+oK9VN1EP0Q7pKY6FchgFWv4lbzSC4SuSwatIvq2emYLayRX7NwzjD2
hUiM4f/zfWtnd9kGFMqyAr5B/5MUQ1Th34+v0iYpD81DvYDojdEcuU25Ld3wvrKhWoH2HxgH2aib
1WQL0HgcQB0DB3QumSc9TreK2DXtBCRb/nYGiI3Q6hA+puufbvXmxrlDjQcp/8U8aTiCBrmNcHNP
bWKi623mxk3LZ6YE+rzrlladEOBDDE/AQVT6yZ2jy40BMyxKnzZNtZflt+t//wL1Qb6RgQEMEA9C
HxC0fOduMUVyl8oC3AKD6PZk1VvVqmQzF0Heha8FyZkXjIg/jw8SE7a09r0WlukGcYvyfFCPUnPU
b8kwdbSDRItFHoS4thnsOmvfyxAhIaaiAgkhMepa4/rR74Kuao691tSm2sV4aQdAxEutNJp1prCu
tFV7eFQj61c0BWra55vaK1KpR1HRHMfCrKrANpKdXAOFpTLmOdcONYIi1N4g84GpXDo0JurE81mC
EEJa3v4bX5nFbeQF4M/J7B7q7q+sla3445lBKihyvtFLqKMgiowTqGze+O6d4ZAkKFBJ/5kFKr0q
p1wRuAlBQ72dfueZe6IpRdJvzFvkdI/RMyvOr11oZxbJ11xExgxEkIJWYBMh+tXbmhvtMrAjqJ9/
s7CydpD5zWhnLNJeiDqY610f+WMA5rEOOuu9pacWdKRqK30E0e31XV1xSKLoDmZRqAhBg4a6avRw
mMUKqgbHpke2z9Umx/VW1f1u41/XDZ2O0sXnW1iirhmhLfSymGSyOiI+Q0Zw1diRNqErbuvMIY/t
1Mk9LbrpWSnySqVJPFsldd90EZd0Va6SWDb9rqcblHbvAdg2q4/oRTfrfi8y9ZJWNxY8mLICyi5U
fqiPWZdlKUZl3xx9tYRYkrypAXvv6uf/I+26muPGme0vYhVzeGWYJGmUbdEvrLFsM+fMX38Pxt9d
czAowau1y09btT0AG41G9+lzTCt0OTvLPHorU1SeXNd1N06D3J4MSCgfwSm1acGd/gDtoi/lQ+Ok
z39BH8eI0QjRf5ZHBbJuAilKWMMmyc3HOwhVALZGhIT+ogjLOvgSiExRudN1+YpadGhMeZzlimTP
qP07SGcxNERmNiQnuKm2Ag99wVrb2h517NNaaWvRONsbPem2hqcGG+mA++fAGxSXriuSMirLInha
LdTWUH66DDFFPPeJ0Y1wEyDyFs0zsjPLTO3UOmZLdVtVnCh2Bgg0kjG+O27MIaeOPpUSKYWaJoDe
VwpiRjL1k5ZgreoWIjVOc4+xQZA2GFvtC9AYnNuWGVBX1uhS1GxWUiqKuP6Emw4tzNzLX9Ufw7mK
AsnvH5xzwXgeWLgAMVuK7AVFPmpvQwWqhgq53LN98iPrMGG37PBERmJ2qx3yhyQnKeCWN1sgEde/
2tKVWeomHCDF08UlzKIVHdsRaNBIvUjwJtFuXzuwwozu8FQc0AX8i7cJ8xJZL5q6JYMxEErVxAet
3tTH9otOtGS23UEAzM0lhY9PXZLIP02NMOCgZUrdIHFfg7NIgMEZunCtDVDB99YPnme3QKMpLnnB
jsZbIy3Fs/aPOeoagaZSZ0gTzLVe9EConwhRZrflhzhWVAUrNKrP+AdWAGpdbb9UCsgOEHUKFGbH
2pEi3oQI8zzImC0FxSmc9IrwrFlqqWmbibyD9O1vUVHNSzHhnQAmwXsun1ncacdEKd1ADR9CFGh9
X8aaOhKsrFZDnPV5bm+AAk2d1JyQYMQpvlZqzrYUWcquFWLTEzFdeKMIM9jQTLPbLGkubAZJg1yQ
nJvw63y6XdLK2qd9Zx0gThOre2vOJS8Eq+hNNI6vs6ECJgfp3Id+UZv7Wt4FQWNMdtvqyR1opCtP
McLiYATGhBQulwFb0mVrU0lV4qijYrlD1I9f8lHsoZ+Vj5Y95nWzXeJsus2Vpf2qarNq46Vwag0z
fzUiqbybQGJiV11XeVEvQdirm4fnvKurO72Npl0BClKv0yBCFAphaU+jGjglyr3P82SGO8LJvRMq
aJHG3Rjcqp0CxruqbXdQKQsdsZXSh0wbcrDR6ZU7hgqIb5WxcxTQPnmyGgrbqgJ2p+4Ma/NxFCN5
wtVHUyyU1CXUnyHNdvnRKrAJD/EcwUVSTXjSch0EJrkUP8tqjOEJvZ12ejOInFPGipwYFbQ0QBCR
wdCF4cXMISISZs3Jkr4Ey2HQQG7PFTnmGaGu2b5MMfI/pc0pq8y3WLCOAPvfZHL/9vEGMiOiCjZB
E+0klNPph2wOCb3JUIv2pNxjCqW1fxOLKltQJYsYXviLYXVWwrKySD9g9RaUB8OAa868m79Ufgag
cewE98lTvcnv+QebGUbW9qhQZY5RFCK5bk/as/AMX94GbnFzxj7lWN6nIv7aHBWCjdQcw1TEhopb
+UAuVbTg3Xwvun9Fy8LKxkDTb6LpAql5dOouD4AQDGo2DkikSYs4B/Ij2BCFOcJhz4uQV0BDcrms
bVEuGYVRtyxCjwefZZPCFNF2TDEMvx+2gqv4HzsmK08AuspQUOMTxSvBg2HWg8UKcJPpFRid9MQO
iu9Tf9LHADW32jal1FWs4DMpmKrgCsUfKKjQSkuiUZrtXOPj5V8wQ25s6m1fIM8UHhUv+xa7yr9u
UGNH/5jTyHW+ekJXep4MegRzS3hMwCyo3CbC08f7yDzgGq5ocPagbXYlKS1AU3quBNxrzSYDg1vk
zCBxCz1wfSie/NYc5R0XVsxyyrVJylEafQrnJkdUBjcRoU3cScfkqJ3Rr59omVlrU9RDsijSSbFK
mFKF0cZTyEZVCoRmmfMfd5F6RSZtEPdSDDtGBU5B8O5t4JIEE9fJB1Lw4A9fsi4AgIZwxwJqcg0S
raFAmEVy0JyKWkMZXR6Ur41u1b5YjhKnHsZK5pDG6UDwoFuAVOvSDUNc27qgqs1Jmy1s4jdTrD9x
Za4tUEFxnuXQ0NG1PdVVBa2Ssqzd0egkW1Cmr5/4UuTxjclzMK1eMZNA2qsaRwHzvjPq83tr09Ue
gEEP2Sn2z2TxvfsJfz/j1Ax8LdNCQ5pywkGOg0ERp+p3A+uh3aKtD26ZbmvteUH4+lPBFLCSqNVj
gVcArzoPJLHMiurUDZhRXVJA/tTtv95B2NBUmSCPRKhTUu6gTUMq9mJZneapA8lFP08bae4lR2+H
yA6VstoqYNDdBVUceCZ0oY/QxCm2Q4FhISFWzdoOgfHngBquKwH4TWhpglYGdPxXmIY4s6zBULDF
alZ9FZbqXQ0mr7EkL2/n2yY2jmODq+jjjWDtNUTpsMloosGRqM8a6wD11ciPTor5vU1LsCc+fmyA
EZsJfA5E8oDUQ92Hfh1OhVaD7lwvT9J9KW3V2oGGFfSLpidTcsFFObl89uPrsHJpkjqJ8WDNSqIZ
5SkLxNHRCwMw2DDVXUWJB54j8WxRJYZ6Kmq9mOQS5yKXD5Z9l4LWWfAwxJnKrvCobtTdXyhjXOeX
ZIVQSYKsIPiW6Yw2q4ewDAoVVg/GuwrmnmN9N9iDU+Qu+CEnEBpyBz6IJ1w+QxSgvjRkDOSGveL3
TCO5H4GhKk/zVnwUnvH8dvAtUStqN8ojZo9n9+8aaozS7aVh4sKrBCIaojDpdRiO9qjCB1vd0b6a
PhmSWKDejGmav2hkX9/ulzaplLNb9FYYSthMpW21J/yNwmtCuth/001mFMaJNQL4AUoLfAtUMIrw
CKpEeYY1cOXXzvxrcoe9dhNtzBfrNDS22IAFg6w0fOblFqzzvzZNHZWmCDWrNGAaj0Fbyn4NCuf1
yjofeHpJCnpswG/TWhKGntZFXozlaRBKJ1tAtwO8cy3yZh1ZsXNthkrHoiGrwICGdZiBLN1K0QzJ
ukjuXGWafhmJ2m+LrgFcKxi5FyPrKK4tUxF0ViZ0iCChi/ppRd4MuVf/BN8AeFLyl+bYbLlzJ2Qp
VwdxtaNUmlbUeWvNCwyOh/ikHpIfBO4QYL4sO3a/iJ452MO2vCcf009WRqlqfxlJ1mBZxGj61Zhu
u+b48TXBchNgISU0aXAH4va7POTt2IQ6KKeQCTZ3AZQiQjW025FHPHY124VmHmYUCPRMAqsbADKX
ZjJZkoZunuuTZFZeLIUHPU3vRinb53j52UY/v4SW8q0OjMKu5CTnZNjMRQJZDX1vUQE0gLKuNGGr
RENTn5Z92iGWaC9RHHNsMLA/eE7qeAlhTgK09fRgQdUUKHb0SY1O1+DKjrVp8Iz9rTebvgS29PoX
5Y7rhyyp+5K8BQPOOghMLrc1EJZ6aPuuhE3AVQpPd8pv6c9iV8Y2UcoEiBZ0tJUTS078HDxxWxiM
qwl5MFC0oGFCgkrfhrVRZKEUZBUqwlD+KNDFyIAoqcDBdG8BSz67EaRH3iHUydfdYoAksHRI7apA
D6vmVaEsywQAK2MBucZtvDh9djAX5+V7iHwcQwlvgGXET9Ip5bIlMc7jhVkq3qXzEptiAbNob2wS
FdaC149PJCPMEFl4/MVpAU6BclZ9CqJwaEYk/HH0Mk+xZwpabhvytuTOy5JLhopoKEejBIIAgHNJ
t2nkJigmVcH3IywxROOawMbSM+Cj4Y5xs3YOaHJAgURctWhHX/oqqqlq20Mg/NRmCM5L7cj6z493
jukTaxNUhJbSsI+gCVCdpg3AybMnvZDp7Xfr7vfkfYU6AT9Csw4+cPJ/FkaFaCtup8ogVtWtScb0
/sdxDfnsU3FEDT104nc+TJ8VUlGVJi827KiFOa3L/VwggGUK6O2fetmqnGQy81s8ZOLbblCqm0To
xXsNBVi3q9FtK5Nc2RhKWHNuD5avKgbiDsEqYZKEuj1MVTD0Up+KU1YrjiW4kQSCXmirxC+cL8vy
VMUUkf4CC44hGWqPR3Eo9CHSEOjeBpcIwyWuDqG2/nb6C8k0snP0sVgZo3ulamG2o97BWKb8aqsn
DIllLeeQs15nwLT/syD63tXbvApzYsN4DgXP6B1CvCZ4y1Fa9vImfuM/zpinY22SSjn7qBCTsYLJ
ygXl1lZ2yhBtJ4iiE1iZ9bj8CvCC+ZvGKNNLVmslmdzqIZEOQdNKZK1kiFzZTHvzZwhkGdFmNL6I
tyLkIPm8Qqy7SUWhlYwAkXE1ymPMzGpBKwTXNJPFtAUVma9UmFhwtmstaYvuEeeTsrxmZZD2mqEq
Ilnsh+JkxLc6ZhSG3F50znnj2aDOm1oPTZ4BjnXSi9AO8hwkMd+W4CfnsDEya2m9EspRgOHHj8+w
Ev0O13r5RBh/BQfcFERwEuXIPS/JZTkIwJSQnsJflESoq6GqctDdLVZ+AiG10D43YuaU3dcATI6c
lV3dQRiLJw1f6L5ikAQSNZee2AVilMWDpPpgKNvLqIhkwKT2mxaqO+QRbXF1d67P+aVFmqxZF4sw
KQtZ9a3nxSWQgOGm2aH9dR6yG2+4KRlnhQrlIQJp9SatpvpgGS728Q1EJebEE38sjwC9H9pnlNoy
VNJczsZexWdqmZTLYFhSaaRKVX3MszyRkW7MaG5HvNoJKwVvkVengDJGx5NoznqtMlQfVBhuJiTP
hVWTLInXsLk6B5QdsteruNUbo1QXC74dQO6u4sagfEvBYq5t9U26yZzB52wi2x4azUB3QTKYzvww
5ZT2Tb6oPplVIOlY8WwdB2fwzE3zk4/uIs5+cc2dl/fHHJUtdZUqA4IIc8l+2NdbfQ8guAdZ1y1n
WTw71KHTk6rPU/NsJ4YasAJh1QfBTuEk8bYJvMEjyFhr36h2J9h6aPOQ4de9xfNC0XADEQDgvzT6
QrRmuVZQKMWpVza1gdxhsM3C1t+k1zbgN2nZn/GPORLtVm4DDHoqxcB4+PNW35KhCBI95Zd4j9sH
RDsiTwWLeeQhYw3YO8GSKeS4rOx1sz7l2YLlCdV+kEEYW00O5xNeQX/IDuJNi1FNUDZAu+fShDEv
mlyOouqLB5J81XcqhiLAmcx9JLDjJSDhBmYG0HSmX7RprARln4yqT3iiCUle4nYtJgyDjfhmbuYb
vqgjiYhXx2BlkfpcZtG05ZiVqk8eQdN5RjPd93uRzEPwjgLTloHhbowy4t2lEtdZfSo1asNKVGGL
nHCyuvI12FmgZg7vdY/zzZhREpmPKaIWgcoHdezUaRTmUGk0H5jmrQqpkwXI3wQViXAP/MXsjs8L
nih8yVPmVfDHLg3BCEq9j0K10vAFp03xQHAD4Hq7ix9IJaL+zlklyxowlKBbAFwGWEpqlVUnxPNY
wzM7d4FGoA7EKIg5QU+BJgCfzo5jjaYoikA4lqgJbgTiKxCZcLL7HOM6CGHeX4DgWYFktTaapkjP
WqsIO1gjeTNw23ZXgXUmdoiCrFHb8Uby/9tu0iRFdZJVilLBYoPdTHdEH634ShSUMk9wufJ9rMC1
Xh91GoZQExKoYas+CItiCD1k+TaKw/D5Py6KusabolENYT5vo+iAw8peQBgElzyLinP5l5gfDdNB
mIojmtF03V2zsi6YhRnRHyNPqiO/at/1B8tJ95KTvzc/uQeAZ48KX1XcqlZHkgZUHw5T6nSirYC9
m5Chz9+nV8uXnzj7yQoshJr8/1dIXQaVlcrGUJ6PXI2ah4xDl7iJtckdA3PZojt3TpL+e3JR4Ih1
w7RQaUR1VbmarZxKfEXdmlTfuJcwgTLtwi2ZXPvNTs1LMa8fy5Q1ymkWOYmteII1YRe9SBvgpUf0
+2NvuBmc5QD1ocN4byXc2YVrQBlll7rMzbSWIG0+qP60SR4KBRzKpZN8r2O7eUId1cxt7kpZd9J6
XykHClNAT6OqJVmuCT7Hwg38+d7agrsr4RpjnvjVN6Rcp+jMVpyHXvWzeNpqvb7vrJ43hH7VkaJ2
kEprE6jpLbWB9YxOijYNwVlBErSwF7yYBRvQpI38BrIppwKWAM8HnqAma4mAi0K+HVPAgDBTF1IZ
tk0465nqm8FRjY9N8/rx8WOdPoioAooN9IB5NecYQ2IDjBIJznv8y7QmO56ObTc6HxthpmFrK5RT
DEu8xJJcIDTbmBeQwVAQH1LHAukIngg3vPf/dQkV32xtjvILxK9FCGcsanTIu1xHZlTfpVsVhAjt
viHUtK7xwlki6y43AWuUcQVB85qe/yjTYTSGXFBgU3RILaB9zR2AizfjPnrkZn6sDHptjYonbRJl
vYG86Gwt3SXPhqdtCcMabwb92v8weohxMmA2ETExdHuZYjaFhmQ9SxV/Mu/72LCDmJMk8AyQfV3l
sG2SZdNcl4pvoFPhtbqWOn1gJhzYGCMQknWAdwz9QnS3aLSkVs6N0BgR+TwTKr6Q0vbMvYrB/RKJ
Ha8bf411gBdoSCOBApJUSTIpB0xiIdHVwpJ9c4KIqgnBZyhA59tit2h2dpJBHlo5PEokxh1zaZSK
VKoaTmYJVKwfp7v4Cc8qx3oSvnTf3yensnUZBHyE/5XHsXY9+HReKxFbVFBrQ4y6/IBiOHVJjYLN
OYnFy58MF2u39Ra9rJe8ti2n8eoBT1WIBFQb3dj863NHVv3HPOU/YxQnytIpCjL2EKReJTRIjS1h
/0tdPj3adbS8NEayp5WzKpXa1VmiKX4UHmUZMwrRIwhi7f+4JOpwC+DpX1qyo0RK6beCinnbeUTk
cdwtHFwvIzZfrolKEdqq6uSi1BUf4jDFS4t20/RV3ouWTS5tIrnDk4ribSJ1GcRm1c0qMEh+BQjn
uIAfVdl20fvHm0juxctn+OWqqBMoREOnZSPcQt02eITn23hP9o976K4D8aUd6tBB4qQ35RjfihQY
CGK/uyGs//KOhxfhLYhKBMwk6OsQJQ4siJghHCqQJOfyLDM/joy6uaIQvlD6ASxkZqfLwaL4YvUw
ag+i+X1QeR7HDPl/bNDP3gDD30IIkj7sWX5C2eIlT+3BlvcZiJUxFKOiVMIjYmJHZDAxodpEmvw0
ZkNckrQG2pbEf4yCuohSd2HqCcp2goBK6Rbbsd+ASu5jJyROduWEK6OUcxT11E6dDKN1eqjApZJn
P6IxtudRsqtS331sjPnlsECSKZqg/aM8vmrSKtNkfLka5PTVU5x8q3TOl2N+OBX4fExCAwVGVz7r
1ozSGfhhf9Lv4/RWNB4/XgL7ll4ZoEJDnihhFtfYsGHTDHa8IBih9g+0vLd4U+HyKYMYxVycX41o
lyJtu2bfiKtazJMI6UeyL16MXbDv7MlJH8wbfoGcuXsrU9RNFWWAe+c6TInQzsn7QxbGvJuDZQLZ
DabMSFUVw3eX95McxflSVIqMm0M9yF+0Au3YocPRmmYoI1QHHQ/cwubl2zyrlJtHg1WGINeU/b7p
7Xn+qnVchsnrV6VBoMf/LIyKfpoRDcKAyiQ+E8mtCbDknSS8KZ83/LoCcmFKJRF/dccnfbhIuYw9
PPuggqlxsBhjsCaG7LFNxoe4T2aeRSqDMuq0bSwASn1C8SGBFT1xGxBfZ7iBiwMmeXzOKWN+LyDC
DROEtfATykticxli1Rpl3+icfiYMT7KH2iNwVZ7Y22G4lTfzs/Dwr5XhwM+CaaU/dik/WVK9xJUz
yYjBv8f/y5/hlkhEzvt594niI7GmiRIuxbMQ+OV3FLKi1Bp5lv3S6z2tB3mW9NV6khAV7Uyzw2fe
uAPj1UkMmir4moHpAgLq0qCUdNIcxOflkRdg6wypg1HxBkQjyN5yFKzRk5Ilj1sjYEX+tWHyvVce
O1vzACwODC9AW2b1ZCfhSyx+53gN8wgClmfqoAcGkozy0mK2YmMEFwYqkcmP+jG/Q+XKwcBb8zdH
grUkjI2Y0NrR0YZSqPOud03aDrUkI0UAwY76S3Xm1MbwarrV7vCagNn0HTWXn9oLZ5UkCNNX9sow
ffrVxRLMYj4HGuutf0STFo/48tbaxm/RgftO5Fmj9jTFwO+kB+dl/m5PxSlKShnmFPXdyKVZY28q
8KRg6MVDjYZXhXKxqH2JOK33p2K6naOntt5+Zv+QOwJTBRGqq/miSBfCccl6xBbJ7r1gS6jtqxvI
aRJZVpQn9hx7rFiGRiWyEYx8qhivu/T9usL7LywyGa/P2Rn2aDFMNsFsYmj2TO6DYx5+/dgmCY9X
LrIySbZ5ddzaLlPMIIZJM9rH0OVQOrtQ7yzxrs0U92NTzIQIMGp8LkzdgEeUOgfGJCytkuPQiQfC
PtHcB7iLVFtyhmNy4FaVGA5C2NowQgSGewugysuVaWPWdGgRSUgfoNfoQJQOFQMIDXqtS8AXBpTP
R0grSZ/4iIDQgDsa7WBkrjRNntF1+pKOteRjNOSlQ/ML8AvbvM2+gGAjdpSfgNI8LInH2VuG62BY
EU1h0gjQrpi1pGxsxQ4wIn+uHO2dEBlNu3Halu8DoGsl5pkM/zOVUAyprYxS/hpjJK4UAJ73zbtm
D7gcgfxj3udUHWV7xq30mRBzYZDy1nhRlEIcYbA99B55OYav2hlMDWYKPgsNe0/RH5Z1vBAw9Hfp
QWIaLtOQmCIps5W28CbY0s4ALvDYA5IIvtZqC7IGXgLFcltgV/8xSqLs6kCCxa+YQyBg/Ay0wSbk
X2NpsseS56WMNA38IZixg6gaCqL0A0urIzPQh1H09cdg29oYMIwqnMZgFx1F10Q52+dSwrKerRc2
qZRpGpZQ7ORZRP8Gak7tEyQ1IGY4okksbkoXeCUdwWfLq9Awv+JqpVTUmfVo6jWpE/1QvpeHxyZT
7M+cPZ2cAyT10hV/exAvYixqPfGT30JAVgtotYGMQnQHdCE2CV++kPn9Vjapx+WkogIcTLD5/932
SHSjzYDUHmDjL1HocGeKmPu4skjFU6M18l5esI8zonf2Ym2mG3t5mnAS5j04g+65KSjPIOUuqjqZ
WWHAYI8qB0h8nHSyIReBbZ1d8OQjjPLefsQVqMsQE2EKmcRBEL0CTChhO8RLOIm4oKBieoi3nUfK
Utw6G+uMr+zQNaOkUFNgMImdR0yDgfxTUfemX3lEqqqabOEA6uLXlMfNybp/18ujMROFkWbLVOH8
qVvCIAauu5SMwuwVT7TzZ640ECO1AFU46hAA7CHNpkH4QdmFzdK0iGTgfKpcgFAA8kxQDsvt9wRQ
rMZW0WwsvMjruJKirOOxtk0dD70KFr2SYbsBoRcmo0GeDIXhZYvU18/d7icmrXiXE3HHK+dRFJ08
mFB9obktB10bLaEoRT9p9rWU2xY0m9XXTjDdPLutUu0zN76xskeOz+qikEIllbIA9vTHvgZ2ozzU
BEzXHUoZZMraKxqDic2lEWO67soq+e8rq8IiyWW2wOryXrwI9vCQPiK9Sb6roDGXviQaBkINn4f+
PLddPtpb+nMmUx0PFawSlGL/uNy0T3jM3Em78RsqGhvL6TzJGx4ViFa/Ft+EPTf4EQNXP0DDHIcE
tDzSSuo5nKZToEZVgUuk+z5ExxantEVynimj3SlfjN66mURwGpamXS+D3RTgNKuPjUqwHw9d2nIE
PCTm0dIMsD3jSQmmXepOq0ohDFB8FX0Z4npKbMse9DunnYmaTm6rkH8hykqJrb0Oqj1zNaoYj2eM
DfxjnUbzjyUkkNU6Qvhqfop5ZFf1vWE+tkgAo0j1pPImL+GQegmCSV6HjOl+K9NUSlZHSZnHExZu
1oYt1qiiVqYjCKnDudJ5dqgsDKBHzUQBUgTEZXAbYIAJ1sT0SR1r3kS75pGv2c267sCZjFsHr79r
poUgzIeoKrGr0nyTKCcIl34mT1lboC5Uo5CrtIPmF15EYD5wlZ2hba2n2W/del/fx9ZG/cqFYPFW
RXnqqE15nGiw2b0lL7IT3szypvt6Fvog+KS+clHDFZ84n49jlS58VJHezKVoLr4SoLb/PhVASyiJ
Oxtfsmnw1KqwR0MGl1EAurejmSMdnW21lJ45P4PpRX8+KU0zYSwjwLNkwztXuF9w10ECEw8ICPJl
OKOK0z7Log0oES+PYbVBIbf2jy+plPsW6pKDmfRs+HeDKGm2RO3T2mpOiXcaLgoOPSkjIgHzJoOy
A6TVgFpTB9PIUSqx1ELyhcx4bPTC7tLnxso2ddYfq6DafbyzjO97YY1aX6PEIH6siDWEPD35Jg+c
5hAj3l8YoOI9UaEy0oIYSDdlf28GP5rSKyCb8fE6GA6CCV1L0QgPCXIzatdmsyxQNislfzFVB7pv
Tqh2N5LMGdZgfhsQYWIUEpiXq7RWj2JdWzpB9IO2+tIrBWAbhbABpujbZEi93VjC/uNlMT/PH4N0
fjskyiwFfSL5miDdZk3sTXm3/W8mqJ2rtVYIMxEmiry0w+nOGA3Ot+EtgvKxImhj0KjE+Da56CQi
lAQr9zNrIOzBpkb6F8Q7VrmUhiE1YTbxXRrD2GuJfCN1JmebWJEAGnh/bFCZk9SOcVBEoeQnebkJ
Rit3siR5nKP8dmzHb2abPpVSLDq6MdwbPemXmMc8qx9AV+B9vFiWq8sgGEBlE1PxgOhdLrbq8rFd
IA/pK+EXs71X8nex5KRFrEMLLwdqh7AWX038i1GbFKWFtUZz5JUDijTmQa1at41HzmJYvoFmE6E0
wNm9GsprJCuOBRw1vxSb50UsnxtpLD7hfwgOYF5BRQ/MU5R3GPVkVoKMCk3eR9uwQ7FENznkTqwN
g74YNAtR4EJKR0W5vqlMK89gQg3y+7wrInsMwl2v1Kcxqx8//v5MT4QeCsa3UEu/5oCYIApZyyae
80Dvog+xJ5iuaTf/sBpbc4a7kE+UT1yKStpRvP9jkfL9QhC0sJhIAeGgHlSoSJm3ZJqRICZ5VTtW
Rg5bhJKA8PICAH7p3qkIHVU9wINzBN+CnS623IKrTgDs28rc5YD5kj1qT3eGb+0tztXLckZgvtEH
gWAsYeu5NA0CZKEqEpg2lgcDQllR+plWPBA0JngXFAV0yvR7I1bKMQ0rpMMgj96bGnJhwcnfSAqj
nUQUuCCFy91R8rOvvt4fm/QrwzQwM1lnyIdHR3oj5Z8W3ZfsO0roaL6IIl89nGeQilBzUA3T0MNg
66XH5B0NuvgudsYSMrXoduI99VPmjCyzUI4KqTShYoCQBTLdy09XLx0OS6HOWKPwLLwDS4x2QQzI
oaffm7A73hePfFEM1lEEMQnGiSE5SUieKLNdpyR6XcvI/L38qDraTbKJXw2v3BeeKtp/IZXO2NoL
g9RdWo5jawq5Tgx2tzJ4x6Nn0x0f5rcGWxvfNwIndrJKXRcGqTOhL2aqBZFGDP5Pai3Hpk4Onm7b
/mbxP45t5BFDuSqIZmQNijdErYVubHVjEVpjt8z/wNlGvBE/Q3cGhl5coYQuCDifq55nrRRFNeP5
DWxF76GETig+dXc6kD4a6WoVnrCXb/4iujEu7wvD1PcDcXegZnlFtrP9IrmpN5q3KN37jSdvMq9v
nQBTH4ldchLXax4PasHUZ+zNMBvAojWjyj16AAIfyFyL7IqfmS253FoSZFe5WNojaqoCtrZzoxei
70OQMhiLIAI/2TdeBZiRkV/sJ3W3q31jKlZaz344za5k+lZ9W45+Vby37cBJVRh3/IUp6hLsezGJ
oXAwozF4TOrayVIwH5Vvoj5uPj4ELMgIurpQtMK0LXgsz1FntYXLAJnsHOKyZAvxnWIyUulCft6D
ZGnoq+9klBkD77wMl/geffigSSYBJohYhtby5ZcblMIQ1KQeEEN/K7jkqEWiCFYDdgDxeV6ZlxVa
UJ0BkgPYEcyZ0KXAxNBqKBwZvT8eMFXp1Zh7xxTgFog0kNFy57MZl/uFNdovoQU/qnHQ+/EX0lsy
dmXvKk9k8F2BIA6qreZx4rx9WdfDhU3KOxtIVZKZ2R4fsjh3ztEabHYD2i5oK4EvxOXFT+6eUk6q
SLmVgOK191FmBbW/H0+iU+mTjXTLlY1TM84u2DyG4VEdDmP29rHjXgc3IjIKPQV07PGuoT+oJqdC
aY3a4INiFvz5yWOrpu4EZuiPzVyfebzzIdcN1BHRsabxCJIZ1KORLYMfQprPEvujCnWBSE/BCDR6
RdFyzj1rVWtzVLFvmHpMrJbT4A/RU2EstlTO9hzzqFqZVnTsnwEhaQYNujBhdkfAh5PCemONwN+h
vbqYESe2kO9/ecaxdyszlH/oxpjGINPufbCFOCkIhgepdEQjdiG7ztm36wOHdx26uMh1IYUGAZzL
cKJWvVm2htz7ef4LDID2kHD8gHG8LizQiW0ChTsofsNCslfefl/hGXD2C9RtU3e84aKKWI4HUnUg
Q+Dc1+3pJS9EA9vX+/LdjHkhQuwie8nzcGN48T45LpAQgla8n3792N8Zh5qs849d6qPVhtDFWga7
wyY/EoX6YEdyWsgpenw8Mtca2YXV7dMYmQzoDVnlljz2FlhDRwpNkL9hWWHMCZHXP0inITkO8sTz
c3BlbS6NpRjlgVwCyjtoxk7yq/E1foQQ2y7cZyfY3Q13FiQ6uELWjJzIUkBeD4V6DaTy13HEioER
zWC6y78Z44uOwfBWd/J2X2V3E/ijlode50Icri9Z9MQxNwc4lUJk6qkXwxyNSdinVUceY5sIYKph
V4CqB1rdm3CT89K+6+fCpTUq3YwmdE07regwYbmAKrLHxAuodTekrQWuW1d94ngq48xjsE0DdEpG
bAYjxKXvxC14+tMk6ZDeqgfU6UvkLo8EzNRvggwjFdUEbDavSM8InSqZRoTyjawCsEUZrSN5KgJ5
av1yBhgG3WlduRVCLvsQc20rM9Q90MdjbBrF0gJrkLyYv8pD+Qr+afk5eI4fCsyxGYmbf+fsJ9Nb
VjapGNqqUq8LndjCW5YNWAVAPNHdVHhf1vAWXueBdRbXG0k3e7oJxHjLBGv9IXwyNsU9sRj41fdq
13gW9GlTkLGoN+gzcXXSiNtT9xJMIw4gEYEEHE0SKSp1mE35QBYqEsDmfbw9MyBhWo8LOGfcgRe2
qExQQ4OlE8q+PSN+pr160KEgHt9lN2NiKxgSlO3uNUIXmCcHxXagP2skfrwKdWEgW2OuYI1Z95JI
rxiPtD92F/ZB+GOAuicgS2aEmdLhIEyVOwuyF3WZk4+5+7GZ60c6gsrqW1HnLW8MbVLNtsW12+2l
XbwdN38zc8ZAuV3aoQ5cXqiyYCj4TqSMVB/Tm8SNQKkBMBjEoCFK/gnFCkgiIXVFamkBdnqF5UO0
jNMgyFp/gS5BW8iuLhfoJL1+vH+Mz3RhhVpXL8jaOC9l66vp+NalXWvHZTHY5ZDzwjHjVKFjAbAF
BpxJiYp60RlGV5taY3bncor8GoJ2Nd2Lt8UjX06N4RQ6qIbI/BeallctgzFtrLFvxt+mpF0Kp4C0
wYaLH2Fs3oUdyseh1KWVsjx1iFG/JdUAgtIagJ9N4PVKSBSRyZiWi9RgBGJdRA6GujAeyFf8+AIU
98CO2nUoGBFSSwn958jVX870Lvw5fuYiV9aoCAXdrLDRg77Du5EMAERO/g2D6SDQFB6JZDeUkcLP
VG3hKiuj5EetwlMflEFbmFgiCBiBggJ1mvN73kjeoOEVct//jHB4YY/6klUQFlI8EI8xn5NUckWl
dD4+aKwIcmGCilSQvm1yFZzg8P+75qXYABHoDAdoKMBT4s3nDoGCvhwBN2En6fMWSFrYBWqAk41p
XOV8CMjQL7dSw0jrwDn6xw7lH4MlTqAMtFo8CJSNBCgnmQ9RbR2PguERSKW/EBJlm8RUJIBS0POh
ib46GVT4faPA5Nv4P6XNGDP8BGiZeTGX0vKcB1MJAZb4jz2a4MtIMKXdtTISggNEE8Tt4IpefhiP
hNHPcrRv4n58z/fksq7wCw5/UaplHXnoQkKRDJk6hOWo8zAEwSKJFfK93+UwtA2f9T2O4Lbbhhvu
9B1xRXq9a2vUabDauLS6ArkXme5XX5Xvqe6Ie+MuOVbH/AU9E2/caT/ihA9HJv/na8vAlaIWB+Q1
7bRjgrQ5hJIxnFbbEIHPBbgW0+52BP7W7qU7+aZ71RN+X4q5wSZq8Bg9wn1Lu5SaKSHoc5GuJPv+
RFjsUf9zuxNhcPvcsxaVxn+s0Q5lzpk4z3pBNniCL2UbMk7ZboQtyu4dl4OIMUEMqriVOeqdRwhZ
Eyjh4rVwmG6Fr4lrnQd0xpfy/lPhYG2LbPQqcptQMwY8AUsrbvPj/zH3HduRI0m2v9Kn9qiBFu9M
9QIyFLVKcoPDSJKAQzoAh/z6d51ZVRlERAc6p2cxu8oiGRauzM3Nrt37I7mf2fla22gQhI3carXg
VnmAcrRjDsY2CytILYRiJ9bNs3LVerJDn/HyCciDdKuA23Aj+gV0vi1qR6Kt3y41IZz06aBsQQ4G
TCqAB898uhhpkRSnGCyvZPAHSj7YwzZH2YYbRtWt3S4C6E8dzkObs4itH+omyivEhck6fa0u6V1x
XbjpjX49BcpNvtb9IegeAFk1FzJcR3EAeDBRkAYKGuViLvrwdWGFpu3lqKL585g3dhUWTm9CcVha
yBIsWJmfjEkaxQZo0PzZxHCUK0NaM/nu/JY5aQIgW4SGGM5R+GSxTsxoleWAZxlBPJFbqKitjJQu
FPCPTx2fsAM7s4uxiRNZiRvY6R0F9IW+tBqfDTHQOLXg2izc86M6inm5NWDNoEuI5ANy0V+Xp5um
mlYaJk5QxNinKOv5XUsrhwgt2Om0GGhqgK3dFp+wQWdd+P28+aMA6tM8r5Ua0OY4OglSoWhEG7E7
inZDwlu1fjr/+ScXDZrhf33+bNe3UaGwJOK7D4SlbWcL4jeLPZ+3sTSG2RT2OFZc0Ro2zMsohzA5
QCznLRxdb3yWuPiSicTCMTRHSDR5oKGQgchmJQkrWvhh9RJZS4RwR5fZzMxs52EHoKEuhRnzoXe4
9Pmwihk0uzjvqrDYX3PsBWfm+NoduHwj7LRRiKMcEWByrfOeTEdVbIYQUIJqFk3tyO9vzk/kos1Z
iBISmrV6CZtcmlt2FLcu7HAN3SXUs9TYFm3ArYPzNk9uD6RnkRKyTNQIZ7dolnLV2CrNn6M8sqtW
tOl4/59ZmN2ddKCEGJC/fhYgHN8AazRmSyRjR9fl51r9HMTsupy0VIgNQnKEAmxNPPTNXnKNYj5x
g5cB3hD+YLxfrHme2vqQzOGVCjReAmP3dZMAHQ/VDmHMnvMRAtiXRvOUU2qrzYKfOLodMb5DM7N9
UQxlm5F6yp4F7XbKnDFbtQnEYD9EfWE3nNyB0HVSOdWAKR51a2i6RkpA/DLswOaRvmXu8CReDw58
BnBFN6D2cpWF7SHzxfkS6/DB/TQ5rzGh01qlgKllOGj0e+8pPrkUIT9LttIqdIXH1rJHyLU6GjRU
wUMfWK6wTc3lx/mpg3D4NWYHgcRhGGoCvsaPx0gOdFMc49FXR3a65sMnV4Ph/frROLQ5OxpmFspj
kuvZs0WA4Oiu+nFJ1+3UDXNoYXYykqbQ5CTCeuriOkMhUlJvun4JGn7qlj40wqf2wFVOhkksVIqz
57pCg25SXlSamnvdgEZr0t+Vrfa9AgFOWRZLwcipK+HQ8Oz4iWlXG12K0ZkXwne9sic7dOU73lda
Sfa4WsJTnDrtHIQG/DtC42Oxz5yNg9DiGI6G6NcgN9FfxE5x1e7b+W1xXHbFkTg0NIsLMsmKTHOQ
sucoRlUiBb1egS4F0e6vG5dNXu7GnrK0iItGZ4ECyBUq6GqI/OiLqNHZXLy7s3ML952K/BSgFEvZ
9FNH7mCY5ozxR9BFChQ0hlm2t4P+HMqv5+fx1LVw+PmzIy1UtLaogBHpWWhPhe6xZtuxXZrvB8u0
p6xbnbd3DCv6um7m7DwbllqPjQ6DagCdz8sGIgErzQNPrT/6oZ274FNuGkevnQW7CxvTnJ3yTiqY
lFbYmGqgQxPncQhB4IUHsdc5SeObd4qBJJIMlgNlqdq6NMWzoy+YbSQ1Bi5AyPK5WbbTOjDhpJNj
Rnd6ZzqZtoTiWNozsyNP67ygWivzo/HRi++xoLnnJ3NpLmd3bT4UzagzbEpluhayG0uZgEVxq6xY
WrRTrtlAhwv6c5DIBIrpq9esNSOkuj7wC6dYi6/Ine5p6Yp3aFP/qG9TNwuq3JbHheEdgw8+9+hP
s7MVo9VAhVGD2XjNVZwyUPJZl8qFhSyN9bz0rj+9Wj+NzVdLGQSthM7Lc9p1W3PSr4VG9M+v1784
dD9tzBZsBPtVb1h99lwASuH/YCkL16riliAw8lkQOqbTPy2VxBfnkcdsB5deaHVNYhR8+W7Ejb7B
o2dd8jgFPYP/jhwD94XzKOlwt8yuhEiE8GXYYSaTde+BR3fFUDHud8up76VtObsGWAguuEKBIVJM
TkELtP/FzTYro9A+v3ALhuSZ95dioDgwA9nzgKeN1PmgRSqyhcTLv7jU/t4c8+eNTAchs3qsEoOy
purknsR4heKTe6K5gmbpYu17YcvLszuglC2xp9yihVF90/z4e4V0OtE+C2gg2Uih3rucDD0VCR1s
j88g+2A3SnU8CBY/BJxjg1PZpRUIKD45Nv1+v5SfPPUeObQ28yGVkI+TYcBaN1ZO2jyG8XeaWk4v
XcZyv7BNpFl0iawg8I7g3AaSyABwb45yK5uwGmpzEF+mK/YNXLnZPYTP7fxCQzuwcRkFwgPUsyNH
347b9indn9+ks9vg0zhgkLoB2It6rJgTp5aYtQ0TX2h/12vupH6TrdQRTMs9b2fuxT4N8aoP4J2Q
egah81d3Io4KpSn6m17AfrhGO4fXBKGruyRofd58XF+0+0U0ymzTHNmc+RRmVplBI9gkj5MZsF0b
pKVDgkK84JS92fuSwdnROLI3cy2JWSW62MAexBECNZV9S1+4VE9Z0CwwHeJNblnAF3ydxayPjBQc
BuJLEQV9Ltgq0Za244KJecMopMaHRi1hQrkaHVTMvPzBuKWQk+hdnPF9drHUM/W59Aeu/3PaUKnT
8R6HQDwQfF8HJfQRHcOpEF8yiGYOQFZrK/BJAfPPtvG+9Xs3fS42RSDcL2xJHoDM7KJRBGAzpPZ4
4WoWoJhdJVplkXDeBs67RK/SyFHXoFLEa0B+Gpm9RGl+YmphEJlecBOJxpHWozDmuWL0RH7JoBOQ
vwnlUp/izG/xmTw0ME811BPi5KSBAdSRvTHOnLC8QqenbWmbJHs8P30Lg5krg2r5kBtkiuWXSlVt
hTwp0sJrY3Z/Hg2Gn+4Dlz9FDXRUMixPSEBoG2pVYBCweIzF4jP79Eb4e13m9UuqqUJBGIYC0ii4
WtTdM/DhCcMnMQDYGAp7EQjM9/R87wFTA0piyGtpkCv7Oji0zuoxA2HPC7/PylvtyVzzRiXp4d9Q
4D2xUiZnSOUpNk6fNnManZRCUZ2faEjvsB0XGgHb5UvKPB0DZJcJNJOUhb6FUyZxrfAOYJT7j7qj
0LHRCFZkTS8F0oUREe0wvTm//ebxKd8eJlDuqO8jAEaNYTaqIcpMkXXG9CLfTL6GOo3gFNA8BI4M
2rBLcf48bzi3Nj9ZRkyGGCRY0wuv/ZItOFhXdMvL20gdADBkrBdFr09sSozPhAaBJWKMyuzCTDuC
q9TCFPJyfowLUwsd3eVq5fVGXsUX4ev5CT0RCXyxN78sqayMZR5OL1a9JsPotcprrfkl2HXO25lX
2PhUgvsAMQ+qbEAMzFmCrbzQwxzNey99HoCu1+O4pCz3EpDdLaO9TmxEoE0Ax0PsYcgo9n49Z11N
ja7IRPEF2oNuUz6naEM6P54TbooT/wCqbIIv9EgvnGlho/Bu4xeaxldqajhiP/jVIPjnzZzagZyA
3UApCj2HyAp+HcnEEjSsCBGmzdHMIOEactI2dOMngtRthxoRT14vJQtOhW0WBMJw1mQ4iSOeUFET
pjGHUtiLJtnRpbpR0K+Q+bFLHOulLe1mJ7r/hhTn7DH4uUXQlwP3geIoYEp8zg9cPwvRnQMpzOlF
nK46MbUhtejkALePwHfQQAzviTU4yhKh1vFeAfkwZMpRC7VMMEHMrE69SLOwm8aXzLoq5L1ovJ1f
wlOfjxNtYfWgnQpultmotCESLIrPFymaGaNbKn07b+DEaiGSObDAz/jBvA0I59GlAAtqkFxPxCZb
3jqZGcjwS47xmLtvza8DVbBasGpCxQcqOIhL555Yok0sTQmsxtCC8VMPVHa5I0voSMi8MHF+NTMx
tzf3xWkidrrIYE+/6D3dMdFxAXEWLvmUoyXBX8qKf75ov97VKk42kCIgAkUZcR6fFiG6gCe1G1+U
1jbWIgj7kmsuijmsDNFR31qfPkqXSMZwtcrc71fS3RiBkmzBz3D/e/AtwNaB3nSQXEAbVsWFOmdA
hUKCFWmDJu17WjttJ3lxO9hhra0kxmwNShdZmwW/tp8+bYJHiPMMqNaxzylGViLBzKR9SJ3m0dw0
wdijnRPNAy5iB09emVAYXoqSZxfRkdFZ3NelUOFNp0naNwawaiDFkctdZY42XNTClM5c95GlWRAG
qQytidgo7VPpxlQv5cGn0wIPypIJ7hMOTqSk9HhdDwI3AXYfJUciCGo4gEKcX6mTZjh7AGTkFRWU
x1/NdGTM62oqpD0B1YrVXaIcbhfT/X9kRJsltHrdrBoJkNt9EgZTj/6ftLHlSl+46BaGos3uOSD2
gZXSMix/eZ1W27j2p/zp/EBOHSX552xpsx2mFqLWAxst7as0dbvwYQQModNaW9Gey/iqCpfaNuZZ
uh8b7cDgbKNpuS7Wk4Exdb5h2RCrB0wSShPwHKYjZXZt5/5SW/uizdnOy0eFUUlLpX1h2T/CLMsb
bnn1UPV5p5i1Oj+pS+vGf36w041UNmN0nYv7QokR8m86NLnG8f/kOB1M5OyCU6CR1ejxJO7bWKoD
Sc6r1SCkkFjpk6WGopNu6MDULP5Wy4RGBgho90JFgkZ/kodLAYdrWOJmXZo3vlkP5q2PW2uMOyLt
x+K6LaEcdEHl9fmlWRrKzDvkpOmpHNfcCV2YwmoKr1nmNfJ/tgH0mXuYjKgJTTmR9ll4lUKckL4J
5NfQjPNzNL8DC1noMqjCSXu92RXkuSW34hLWhi/r/Jo98A36zDeUSV+3wCxI+xzVDgP8BbX8MFpQ
TpAqp+sb5/zKzFlnjkY08wxx3FOVDPAMyKY3j2oG1XKyiV3eJB7ZGhJwaCVDm6XlqhfV0qNWXtgX
+sxFVHrVFUkF4+qoK5edrjBbmsr0TpgqfdfL1rST9ZGKdgP+H6ciceFOllYWDj+GG6FvTWcsGu06
kzIGbJWY9pcFTYV7gYKCZDC19r2wmOGB6SIHki2sViw1s2AKFdFpaBpeiNKgX2Rit+SJloY180Rx
3BaNVWIJrRYKT+IN0a9VXbaHZkk9aOHo6vyLHBzd2FDqCb2AuBCzzq4EalOjd43h+fweWbIyd0Q6
SWrSYJWQTbKrbN+KtW0J7+eNLM3ZzAvRVCRRTTBnRpN4ShK7TZS5VLkQl/RM+QedO18zX1QiqyHB
32HOwFFLWuKOEhLL6nYk8So2VbtplwJnvouPLKLZHs29kOdE+8nXVZKFXh8hFIv5q1679qHXyNIh
5p9wzsLsHDGjyRCAtbiV0FFGVlXQqy62XrTrPN0ft5rmLLIqndwUB4PiPz/YeiKlE2PARO8rg/km
nsdp09tCvwA8XLIy2+CCSuSsSoRhPzaK3Y/3MfjUtG4B5XR6fXgSVISg6VE/OxHy3GhRh9rH5l7X
8LIQraUF4k77eIF+mpg5dVR8k7I3THHPm8oNYALM3ubCttW6uYvulhoMTswakkGggOOvJnSxz9am
pCCUqCUD160IhVR5Pwm9Gy/RHs7zn/zm+GJltjYtYOKoMGBbF7topYORrXRS53vndZdsUbxx3td9
ZGzmg8x+UIamhbF4rSkOWUmroXV4EEuCbnSqdemLSFOiM1+477dL9HPcJcxW78tIZ77JQFYyyjQY
z9Y15G67lRI06+WIeWnZZp4JEjK0zTt4c6p+NyAknWxN9eOXvezhSOaZi6JGIqsB+GYvMsBAtWZr
KFDdEUA4kMhLocUJj/7F1uwdJel5RGSCWCnsEVlKcSPZk16Zdk6L0RbqcgrOj21hlYzZGTOjMIu1
CDfIoBa3SZ6uchFbRKFbyehe9DAOKqr4uVL5580unYN58SaMlJipNd8dO15YroJu1bgj7yd38AD5
dYf4ZVJnnr6RBKRhox7GMupk5brVYqdeeuTMU73z02bMHEib1EUs4q29l67obnxkO04vIDhTQB/l
EuDP5QN+erOAC5TnD45LobTWlRywMHFPzMuw3eXDt6TdEXV9fq1OnjCksUB3yCmK5iUNoadin9f6
tBf1rdWgLDmsI+PmvI2TIzmwMXMWzTCZuYV+pL2gm55KvnWa4WixbpdT5563dHo0JsjVcG8dd3dW
cSv1jdSN+6G/o3XlFDn4kOJF2OosF/5jM4Cj6i8zfMAHN71RN20lCHTcN+MYJPV9xpBcbUYkkcKV
rpCAQktLNiZnihbjmhNvIfRV/jQ98/p6UddQUZfGPcdkqY/jpVbaaEvZGk61k5xsJdRQrmToHF5s
3j19qg9Mz5ZRr4w+HxthwoXTPHJiphTSRMVrBFom9K4vxQdLSzlz/SaIaUHokfKBCpmvIIVGbANM
nOi/YR/Sh2CCXTVvbfHpV9FU89Wdd86NViUKvRpOe2E1Ogo47Pp33jTfgaVWcdRVtiwedCLcOlzU
z/LcwX4CGp+1fYqxahB1LNQXKVvC5C9ZmN0ERjkafciScd8aW1O+ZNXD+YO3sC0/M18HI+hMsR1S
BZ8/VWs5eUswDjEa7XCq/IQusv6dCO6/zNfM5YP8RItInPG9kd+mHvI0hheuWpe35ceaa7jLVBGf
T5J5xIPqKDrOeFvzEYOxqobCVACZsp+mTmJOWSjdbgxN61svV7lbGWp9nUBMOwms1Ao3wAnJq8ii
6UYpO8XX5BysW02U+vI45Tsty+SVIDcDtdkUGi9FyxLixGMtuYRVio2MR+m3Ixu2aIwRnKYiIKbo
sieEt6XHUKd9zPWGoZDT5Q+51Y2+GEUihK1GUt4wyH5s8OP+KrdUZmdlEwVNZVA7JXXj1nFrOEZH
rK3STMZNpVmVk1cly21qQsDaNrtR3bZpXAe6kKuVLehy/daRrHxuGma8TeKITGyYlaFl11MFpqRQ
FQxHIGb1PuqGdVPWOduEVdsHeom+BUcK0/y7ZYRiIDQDgbvIFTNaI9SB5IQgTOAw7CG0tlVDpbwh
ZVQGGcon1xTF6Gc57balPEFdBGH3LiHVcEOkSl6reidsCiCI0JtZyC+RWinAMhRCtmcpIWBfBf+A
YSPPajoG7VOHqQKk4tKpG0M77sriRqBqcjNKeueYIvrxZSM0b7R4CJndqw21AjjYqLcbhLgeMZXG
xkOosaOkHa4A+iUrvSmktdUoWuJI6QAUD8vZmoIl/lphYXLNOr1dGyIzdqEh9gHpu9aeWLRX2Jg9
1mFNXk0li3ZV2OJ1qA8tW2VKJtxW0APY1P0EIrgC6Z0yaoWLsQgzW81C5te59D1MCAtKgWluH08X
kCao3AmsPZ4plqJjQArsjqadgK0IpIfsTEVENVszSfataECmoOjpgMpNY3mKEI/XFKzp6VptnnMx
1h6h31O8gRqBrsRJQNu10Skes8L8Jmk6qDs0Bfz7OPZOyUTNpbXWu70xhL5eK8rbeT9yyuubuLqR
ElDBV6rNvL5VWo0mtDXumOHOpDtwz9gQYrDPGznlDA+MzLOiJZHToYzotNeF61zIoX4VL1j4vCPm
3uLQxCzSV4ZKwYuTTagusJ3qoRi6Mjal/28wICwNZu7ZNbFo6hSWJhBT30yAqSYu1LwGO34dPJAJ
IhJY9L+nvP3h6Lh/PvD2UtzJyDLC5giOV8tvbjJwRvXBsI128rf+2wj90A4NfO4S893JsQJtAaUO
qCSgQe+rXRKDpj8iarunZmMX40tNb8/vjJNhPsdz/GVhFtmlKsrNnxZ0zU7upV11oV2OV2j9u03v
JWjaZs6SGM/SmGYBXQEYU51JSrvPqpXYXqj6EhhmjkD4jGcOxzSL24aqs9KRYdbMGGLcIe7HEXq9
jRgMkDxNJtRAMzBIWQ+6NHlUTFat9DCE3yhFXvhP6rv/+j78v+i9vP5xApp//jf+/b2kY02imM3+
+c8r+l7csfr9nV280v/mf/r3r379w39ekO912ZQfbP5bX/4In/+nffeVvX75h1cwwsab9r0eb9+b
NmOfBvBN+W/+uz/8x/vnp9yP9P2P376XbcH4p0Vg7/rtzx+t3/74TeZe5L8OP//PH16+5vg7r+lf
GSnI0Z+8vzbsj98U+XdJUTldJtQ5wEfFX+r9++dPxN+hacq7dfCesUQo9v72j6KsWfzHb4Ks/Q62
XEMDng9gcc65/Ns/mrL98TPjd0hXcBJ0KLOKIHaTf/vry31Zpp/L9o+iza9LUrDmj99AwvEl4YMe
XLBVGDqIbC1kbblSztejp0SdgsaGULD1wmjtCsSMyQp6JbIBKIBS4Ebvertq0EtaddDBtM1InQCG
KpA5bgUp3Iessj5ELekCTeiTfKMUFoDm/ZSu+3xq8OsyyBY1DZpsnZLa7cT2aYsslk7jwW5bU94h
dkKvZWgxtLIxyxHUMboeu+aujmXZGcW4BItPa5TWo1SKNL1PchmaRNCGBaxdZVl5p5cxkXdlK8QX
WjYltgjxixE0emJ1GRVG7gykZteoCEMwaYoSrbjqwJFgQncgysX8Qs5bk7yVilmWG77pUW8RLEGw
UxXNYKndd1ZYuyPrpYsylqod00OhdcVUIcrzyKIkCkgqA2RAaSQWXp6kZuzGqtZfTInRKlCNV/rQ
VbSpRCFQsqr2UiaQgvY60L9cW3XT3+aqnvgh+N53dQPPJFRhaOsEeBaxMxC2iEKzMqA6tymmyS+H
jLpVQa+FsrbWEKKrVbs1ZDC9yvndMIjaTY9odasownrS2StrY9kzwHoRRCSDVqDAqE/wzxultCBE
oCo5OowQ04KaHAjBwmWjKqLyNKJ2+WTWgpU/qFAtSQA74Hoil0KhKtWfenP/e27j/6BDsHB1/Gt/
ELSvb+9Z2dL3Q4/A/+aHQxB06XcgI1UATUGbaYJ77G+PwH8E0hgoDEKKVecUIfirP12CpP8OUmv8
FfROgNpHm9/fHkHSfgdkEMpC6CTWkbnQjV9yCDyA+RngAFsGf2SiRIdbWOLUebOLEhXKPpKUiEEM
2Q4DBcwHSumyDSdNTV6WwCGffVkza4YERBt4fYFSRU7sq/chiUgySTYbV0bLyIjWN9NhLqR4IHlC
QC81efU23ZW7ydO3NFjKdc+Cuc+x4skALSP05IAL8bNb6CDc6VKx0loWQkICFPrsmvMgpuvmvg60
64M98Kfb/eJmP7tmjwZqALcH4hkD/QizCEdgVt2HutW40MB1CiWyjai0aa4/EciEGSoJSgkJ/VYO
MhJuOo0EuYZHQaquqDy4Srye6iutr9ZxJOPxM7zHMb1DtzI4RNpQsQ0r+VbpoaOI/T1eoOsm7FYV
ss4opHd3pFN2uUa8THlXu95hePjI5TbLY5equwgoqWr8UELdr+hTX31Y5tWY1DbaRzwz3TZAGYIx
xxmS0h7K26Z5jCFx2U73SffILNmWIXOGOjrpQGViFY7eJHbewJ1b92pfOtGUe3UBVKR0JberPtYd
q9oqeQ/nptit1DlDBc6V7r0KryLt0kRqIdGpbQofSfwtj6CQKIAgOH0FLN01GlRcSnMlxmBU6ic7
r3ZW/9JGrcd6Ypdi5dTJfS20QFq8Z6ioZqLp6uQhMnO7CR9EUnkVGrvSSLxSo+8WpADZdD9VAari
NoV4qxwGKt7sIZToavOOqRtaP9FwdHsW+4IhO0n50uFpmTwIELiNkp1ljVuq9x5vlpiiyh6H2h7T
LaXqShailRWhvws2WuLXlW7XkupKEXuW4Zm78iKP4LfDm3b4FnWXbf6cUWKj5uJ041onZhB19S6O
qF23O7z4IZr4QdQ3jV2W2YuF/Kqg1i5tVxHe/JH0lk7llVptwHflS/3gMIpngVSivR+J2NywrfA9
LFU/scBXmne2QSHRFPWe2b8NJZ7S3bMgBRbSFvlGW4KPzKLTvw7Xzx0/O9rqECYp2IIal7Me5iAm
l5k7ONlr5QtrDf9TvYyW4aNfg+4/jVpIEkM/CPxBc9AKckeyNYDW0UUs03vNrbSlT+hEC7rMtaUN
F3JIoLtc+tRp7dbWbNFJbWutvZ0/7vKpryErBhIjcMyQR5+ddjKBmJZyJxq9cs5d3jMBGcV1cwla
QlDL9f54XUGRS98CK+zVAc+0Ru4StvPkCgCnANEc1EYttDd8da6qro/QLhfhXBMQUmOH5ZDuBRuc
nQzYto3sDC2IxhnxYzTZSyBQFhUJwY7hFuTNSoyl98pnf+zcBx5+H9xhh6/LzGgGI7fwfZI6DJIE
mkgqkCJttDembaHpnpgiyqxB5gzM7ahuLPleAtYlH4tb0iCC7IswKIZurU7K9rlRsgcNnUQL2Wlo
lh3ff+CZ502+oJLEfTpLVJRQ09PFogQ3hkqDmsDDWp1rhB9J9sDCwjOH3NZxBJF68TXyXTRCRy3Z
Kg/VDWE7Kd9XeIvRQfQYnNekoCzSvgMyUNuyWLtaUT9K+scUf5/Gap3ED3UMkbShX0tTemXK9Akh
7m0ZmZ5Yei0caNIm8LTKpp6Qq1ZGd0oy1+h1R09beC9tLRkvWTw8IalJESo323aUVlmFw5XKQamM
K6aVbtrlTgXegTBhQRJmj8mkvxEiP4+pr4Xytus2QggmbXUqb8NGvdIBYG/6DIPSd2ySoGMKtM1o
bMbmXe1NN5EIpC5qt6tT2ywE3DxI3huGI0mpLRfNRtahAg39bZaqNkPyMRZkJxerKzmVtl36GgKO
Oaaqq9eZVyGNHBmxWyrIbVSGX8pbTSntcfqWh6ZXsitdvyQkubK0zJVQaG8J8pePUfU2JtuKviXK
qg0RJ8BT9tljkytOGyleS1H+T1RfGCFsK+/0+j0dO1sRN1GBTGh8KQtvebavlDcDrNRCA72/QNQL
kBLexyIKjL09RLXXYRBI+JVVbOtla6sx5A3a2o4K02ny3smsybaYto1a1Ycf8nLBAhAJCnHQEWQi
w9vhfYJ5E8hhRwxBmUEFr9RwS0WiLZQmLpTIzVNhpU80kLWPmpWXzWD5YC+1Y/a9VOrbqC1QgkEi
OB7Gqy7EXZAnQR6Z0C4WFJwB6yqLzX49JUK9ZRp1saFrT2/bG+Q374yyWBFGXmKqrEHZY6fpbVxG
9wOaqTM+D9fUvBZL6bWPtsaQOKMa+ZBUd7QUwX9On8WWXapx970pwpVGlKDDRxQV8kAdJmV6RObV
VSW4ixGMAWOzRs58U2aSe96Bcv/41VOAEweKSnh8iyow8bO7g4ntKIx93rpIHdtRyF9Ppg399dvz
Zj67TM7ZmeVoStY30djADmcAbhzcnv1FdSvJUCzmVTCIiGO7BxWkXRztQ7V5V27qNpIz9U6+l38J
cMnvLj5ohPcSfDWk8WaDTkuptsYKX6agEKV+jM1t0i2U1E9EvLCBSBuJMMi2QWzrqwsmA9piRB02
SvPSDEUHFFUm2qgYRNVieLQhQ3uD+SAYT+cn+tipIruAzjAwcyHIB6XkV7NRhS5rCCQzt0Q3TkR2
0xJub9bo9mPyDix8DvwglEdqAKWSWmIu7/GUIcFFboqV6CtecREH/4PBaBImEYls/iT7OhgWakkp
RxTktwqEi+lNzN7OG+CzMd+VqGJwCzw7M+9X1eS6pqpEIJ5thPbA7gj2JdVLJy6xKRTEibqbyw/n
bc7AsT8mUEafO6RAsA+1eYI+k5sE1L8IWTof9FeAdpCHxk85IYKvOLUjPMfBuPwu4gdsPlS8vsDJ
CblSsAPO5rKTRoI+LWh7db7ko/msf098QOc3HTj2EhBVc+Jvw10m4T01xWiNRGsG/IuF//q6hqrc
q4ImhxD6IqWvxuXlqE1Bq8u7yhgdxLQBo6Fv1fHCyp46B6Bk0NHYZIGRV53l11FZy1tDKJiLR4eT
MPiV5D+0wL/BwTlgRlWmcam07tjdRmSbFfvz+wRB0IklOxzDbMlqMbEmgeKkdcY61ixXyrFjhMIv
RtWPrQqRZi54daytBU1Ci7fsS8Aya5HlIe3wFrb5joXxps6Ghz79KFQGfK2crKQe1/hYrVSt9SRS
+3VZuV3zUOQfyXCj1/WdHKu7dhrXSXsvIRoyYtWNijcl6926xoN60B2ajh5uJ1sDaI4qkx/Bl1m6
tjPU9xpl1qyQ8Myz3KIlAbjzd5Z0izKXHVu9Mw7dO/Jh2yr7qOyafasqlJ4lOYj1BlXMp2g0nKLC
gwX6siDxvMh7UFLRj57g2Va9kbC/GTXRVVvqEgm/aYGcCw07knarNcwZ5chVCz3okAfV8dwdJs0d
jA+5ZjuR6Rd5UbtJIV1kveJImuBrSNdZLWudptS8VKy/KcMQxEm8RQLzYjTN60ZhwSgSZ8hGJ1bI
ZRIqaGMARdhEIROUhPu4b+wckt29Uq/LW1PJKwcyJjbLrU1WFQ+kB9S4RhefjL9D0JbR7FHpDWg2
DUHBYqfVck/VCkxT5VChXiV1vSktCfYzD23vXo0ZF2W8gnNzsBUzQ6xZ3mXd5SCimR+RnVlcZdaN
qEFyNLHwzBU9AalkVcWjv4Lrr8HFSDKn0rfg/vXKXLetKHcKdhlpYiCSbxob/SpFby2VHD02n8Av
tbPa9P9z92XLkepq1q/SL8AJgRhvmTLJ2enZN4SnAjEjENPT98L773/b7AznOdF3fVPhqoiyGISk
b31ruJ1CCX8fj8W7QW36hNaHoxWVbcFvQVIsoJYINbEkt2sZ7gRlQjGduwEe0xQZRrpNRtkz2J1S
dp9FJvYc9Oc+k0+sTU9dq/s44gQgm21Vo3FFqa+nvnWGkeAZdmRnlNqKyu2tqN9gEbJqE30NGP2U
xcIxwbA3cKxCiotTZW/oPqOtfpszGST+3C7C+47LjgBV3exMF0b9TlsTNxN8y/lrRDN71B8QTH4W
beanU3JscnlVdLVTJszVu9t4DANBIPuKEA0jxRAENpY/97ohq92xdAwGAmJScRRE2mBaQgstYT83
rM2k/jH7uyky/NaA+olKrg4SgghNHJsxqQBXAKj2AEj4A289rI5nOazw6SL6KVPsDOc9RPsEAvqL
2OqCNpOB/z8VySfIBE6cHeUcWUNaZifjLXrzntbh2FoOyNa0bJ3iFEwkV1buRXLu67OuKC68pO2S
ZoEmmtucpquhBvyhcbvWIuxqhQ20bI9zrk2BU1EQrJuicSSlsscaBXyj2fH4Xk2FPU33SvaK3EBH
07nd6g8k17w2AVJT+VXWOi2GstTHjj/15ByrlheORLYJl05xWj4rMtCpFKaHkoSG/WeNr4Cy+tCP
r6ocH5Cl6fWpesJyFLR15NTVS6nGTiRLLkfaGDoedlWzNfosgSWo1ycvnVm5Lc8cWkRYw1E2jEc4
1gfx1P6prJcQc8eKgeEh8DtjBQybJn8Qp8KAw3tV/6mmHvDcH6OZXCJLdj5lNi1Rn+TM2LWstJWO
7fT+XMi7EsusGUJrW7cwaZRv6tQMiHw2ZECWauTBLNMzC3Vdk5zZTbJvqXQs8uaYR62jjHCAI+d8
QFRmXtlyiyKlavzCQswrYcecJpM7mPpKhqsNUkahopefSYUMgzEH9jgTRG4UbvliUnyRxXtiPZWx
tWK6HhDUZlY2AjkoNlP5HnXpum9NqCWmoOwSD/XcugWkKBduXu2m9tUgQVk9tjw+9WAMkeZcDJEd
xp0r9b6VhvYs/24GX7eeFBm9Jtj7W+O51yQnHjRAmvsWtVfbHBp8Fll7iiMYltH7rtZu0/JttM5q
+6BFpRsabxogvnhkawEfP2kUdkGPssGcBG7fMKoGRaZ0uw6eNwDIiql4gmzFRd3qyybyRNl+yvZT
iitvVz2XN2hjrWAwBOSvQHxRktiRgvZ7gb3hQ9cRdpdNG97h+4vCk1BRDcBcPr+LQ31TIlFaQime
v4kU3F9k4Q215FgyvIPFKW0wx6pNpxyzWjw3UbkvqndQh92JY90fFKfXU3sgCDkWwyYvb+qpBgcn
Oxi83XRVsaNm5ZCmduMCXrIg/CgN2lYUPGP9xBpznUj1sRkUZDdCrawq60YANp8UJ+oB5vPEckpa
b4WSnKkobClKNm2dew4LYeU61WuZJe9KDuoP8o4eGi1QxcdAO0eqa2YLM5sfhU8r5T6X5EM2RXeN
ihQT5FJGvHuoKgnFPFBtEXk1iM+0SN0cqwrpGzctTJtYf1SS2EkJ78xJfEoZDWr9PdeCRlU2VbK3
xL2q/cl5d5QaHMrCB0U9a+Mua17LKncYGTxQqT0pjD1Vj/D+NfB+dNuE0kiJIkcL9bshstbwNXY6
WbPVIXZMVgStFu178dizzIvILZxn/oxq8yINyp2CpKgQbfEpHdekk7D8G5vckHf43zcTPlMdrkFJ
1djTDPdYwm5G61kT71EYuqpp2MXAfHmAJUPXn4UJe6shdKsMKGoV79KmvNVaALc45pksAc4xbMCx
sVug0yEJbcGth17r14iTcqeUOTpBWIh5k6vpyqqBqCQ9ZFtIu+AlThmBImsOfO12fER8AoztSqwG
VO7sTFpZ5UlgCamtxFdY5cjJkeePuii8mH1Iumon8WcOQJsJyeexftQ5u+l1pBLHzBsVdTfoQMuj
zI40y+EjgMEYBDAdGzK7VwGOgMG0TpUWZSEYGXjTej35BvinRdQEMUAitYIIfziHmWa3FUpjMq6i
9k8rPShKiulOD1ZZe0AbtOSD4AozLFNygTN1NW4nIR3CFggH1thWju+stN+prfSGQv8sV4rTRsIx
WLZlJWQ21rBuCukt5+9CSM4Y9UGChVpXDko8oWe9Ma3IT+L8iHASu1TDI7rYipMaIHplkvU59aOB
u9prgD0MHADNyudV84zYw9EZeXsoivKE5qaCXonVPCFvddVLI3oSUMDTJqBqqNpRVBtOl5rbiECz
XgmnKvEEJDMoGmG3bFpN9YvaUm+MdikoYQ1pNzXMkX8/di8Uxn+VZwZAARBkYC4EfdXPc71qUYEW
2iTcGOi+7AKSaoN8k9/LB03b0j8451wtzi4VK9+GXJahoFiztBKKcNP0Qwsfe7m1/3c3NTc1vxcr
PaWi7SILpcSTvhErdiM5MAI7KkiL4/vrlKovZf6y2jRAmyEmaBMKLI1+jqeHAMwSJYMFGb7f+cCe
ay+drGNWKceOql6WFQf8M85CIMykiLLHOT4UnaPWjS9UaRXLsl0Nh8wqAX4ibUeZGYD6DassT6lG
d4QSFzYHiPwAvViMWAlymxk45jbZUcgsyEdjRWJpo5mJYwJVtNH323ZZ+6xK+bqyoPUx+MNQySup
0Gcinivg9NhkPdpsVaAZKfdAPHDYoF4BNBYE8HlymRaaJTBFBOFkpoL8fC7ZAKfm3miAeSPAbDZE
nB5nCri1Kv14o1+BuS5M5R+jLZ2a8TWXMlMxWhKwNfDvR3qWhM8Q7S17ZJ1r+2umIv8s9jHg7H6E
tpABMHHRBxmKER7b6tR8oXx/aZqgWFmJ9e/T+VJ/w9JhMAnXL7j3a3Txjea1BNvrQmnc2ptDt3hg
CKc9iQeQf73ofoCtX43OHqJ+qjOcO9tz7F2za7kEpxDgh3PGCSgEy1UikQu1VLUIUelRu+2mD5oH
TVXbcjyuWvPz99u9tDx8H2vBPtNEQiM2j6VljcOtRz260jS/BDTMMcMzOWpOblkADSy3orKJC+Ch
cuzIVeF0gnlqVl9bhf7JeJi9nv5eFRaQCY6Gfd5pgExE26K5q6/17piSLVeOmqePt1VfIrIwdkdG
3d+f4D/n5c+BFzcoi7FA5nYj3H5jbmDCuxW+Bbuxa6kcF1pamBAGKB3YIWQkZS4+78SE4qiUCcZB
Wms0QfaebvJVCwsOW3bide4X+2vJ9jNWvVxpvw25tC8pOIVRbokhKxxo0arLEYXGyEGi1xaTS5Pk
+0CLb1udhlQvOmxSDNIt4sUOqE1u6oxHeSM71MO54Gpf9dLE/z7kYteKEz2L5AFDKnUDipfpRcM1
Q5FrQyw2qqLvclWJMCWn1nQUKbst82vCjisPbsmVhmwsB+45CFcPD2F1z3HIV+Lj7xP8Iir/7VEt
V16wylHh9xjEUmBk3bwgO7JsJtsM8Ybkh1h5ysHgLwBvx2CPXBl7fkbLKWjhpIRE+1n+RhdfVzKU
pQintnGH98lvT/XKdBs3PGqbf1PXNBMlfxtv0b4J60zRkwaHi+gw8x26NagVq2Jz/RhzYbu2gMr8
fWeLfQZRlgrJgN+42Q7ngnW3BlPQt1aJPbMIrpGkLi1S4KQhjwlkVTi4LqZiOOYpYCs8xtlL+K+Q
zNnQ99oidWE6KoDiZQPUNh3kjcXTSyJJbyatahEMEdq8/BwFWRc5uyJ/v3D2AORvwAycAvPXLLJ4
dDwxjE6aZz1a2MxO10DbHPEMl3ysFcq2uEoxg3fZP6eFosJtGpuygTtbnqIltRyVhoD7AtrCoUEA
TIcmfloDOuoTR9I/KUN13JdrmBlvGvNm0N7CUvrsDG43KCCZlADpQWBNotwStOyLGufLFmyWQoU/
WkdsdWSONgHuMV9oeV9WByJeiHmL8FtbyYKaVVtuWG4nTWcOjEYuqdOz23QsHQlc2Sk81uj2qjct
yE8kzb0w22RNB/5W74had6cQdVB8l2aPOrNQ9GarHJVNPsg32UAe2nTcR2l+IpEMsgQifRRt3bQ4
blgtOQ8dcE8LnKN0rO4Aeq9yKFVBggjPFgfxBcAdkU4zrmLgkvTeOmVUgUp73Bg6zKqVl6bTAEqg
DzUOL3lkbSiPnF57GQgOprG25VLrxCa6Y3NOPZIwpFpy2xR1fJYc2hyFNswuCkCzdQEWL0U8tKVW
XjxCuq+xo45fAK0QJOeh00l/QuMpluQAWVngw96FMV2ZJp4Bz1YDYELgf02WnZoEUCrSb8AvFh8G
BSYU0txGNy0Q3bTJcAmJAmAC8gxWfDbje4k3PGqIptbTbRQbn0Y2rKZGL20ByKWUIgcynJUCALnS
31XEMPFSRXIwYE9DTbeDJrZZBbnOHe5cGWfQFk9CA5HBfDF56OTsI0tGtyhgCWekTlS0sDvTUdGG
YtNO/a43wjtTlbyc7ybxJ59OqpK6CfB3hoo7FNTtVPqgx9I2HJ7pAAg2R3JpZAANy7ecfEaatkp6
a6XXwitDZF2PoQTo1szsloeI4ZmA1Q67IU7csn0aUROVw5oBbyuVIGpgjlen9ZNWSu/GUG+U9mWU
I2iZcn8giCqUNmal+eaoAu6eArPWfB2YVq8jlWzYjk220sLCxiQP5EJzeQIle3gmkwYixbqqdK9R
z1wAo0geTRzLwqpx4eEUl5kHKZnbtvwoqI5ZdkutZ0G/bqQOMVNCZSNPgAv0+5l1wkq+qgVCvXQD
E5cepNp0Ja7DQUvecZFuzBgUyS4LSDus+sYAJUo5EGs61UJ+oN093CZucpZ/hmlhxzRzIdoFfo9e
HjuaGXdoGSOqRA7g7e3m8DiwM1N9FPW5LI9yzI9Jgz3I6hxjQPCvLOwsLG3ef6Tgw7dg0ZMCPvst
+IKD8LPpGFqxR8aDSKdbjtQQqVPvlOix1efCk9uszdC07JxKjVeMG8D0RgT6kHIbqY+xcUzjEUSY
yI5zMJlSCSbL8F7TQ+qE7NRJDOfdFGRz7gJdvmsovRsH6skCUavof5Bc2fRK7nPzhhn4GobPij9p
5JbU5bYyQdbHFNbTylcJsQcD1nEqAD/5uW6IkyWqJ3eJn4DBXiq5Y+hnSRezlHEdwj8DVBZlRBsI
9HNSgEbZvVsDhGo68KqXtvIAfI+82kUFVGmDCZosGvr64NGidEGWocCdZRVuZExsq/hlMm9U+WPQ
jznebgnULOtVKApqO4teqYQvn0debmIpbZmdGNwLCyi7J7tIa1+mHB3YTY0QAL0krqB4nNpbJ6tB
G5or0Q0AKN8qLJIiuuPJTVU8Ung56A0iVOU/ndoFtLodQZTKNCBtIFBZpHYy01gnyWNfntFZsfNU
oEX3QsePrsNNWI+seYlauECnfxh4WGgkTqOXNeepqp0hOk2zlJNuC7mwE5rtpRHof4Qrzm3a6+gx
xU6Hqwkj2YHuYq0RDbqI2m1j1a9A/0oK46BjjSz0yK9q6kqlBkEDVnUsmJUM+QVEEdKAXlVtHUiS
3mCPxLR5H/kfuZ1h53hdKpi39D7sstM4attGnX9Zeq9osZtA4pCW3Ce4j5lSS/OPacKNABpX20es
wa5RI7NkLByr5M6UthueWysp5HZaYfWAR2mIFn8dJdhDQncYdrDTPykj3ST8tuvoAU3oY8Rjn9Bb
K0JzL3Nk6zk2kBLf83Wv8beeQTJCHlm4nvALe/bedHxD8XjGLLfDEVRmDYxnAy1Ki/hK0bd2oakA
+19FW4PxfG8VW2xIm8pIsYrghauNndU4qcVij+VsIw3iI6LquY9K04Z6FwYGEgh0wGiL7Dh77UFZ
S26VRFnR2RldaA5OFo6aTY5QX03zPjGClsV2Cq4czOgd3XhJauFEdbqz2mkzMtVvWo7tB/Hb0bNU
NZ45OpMq9mGBhgcRaGj0gJxV845WN1K+1zvDprqySnW+mjcxRZYDaUZld4n5oJZb+CnaiXVWzHWB
hkrKu/fU6D2Y+PpJd4dzr40N04viztamp6g3XAMTUcOaxrCtGwmWw1L2mniL1+ea1THqjH0GLrKS
r4iB/Xh8U8A1iQpQVakGaLWxQ4Il38ywkAz71DDXEbqvkXhOSurHUJlFVgmxgIn2b4cyfUsF2pBW
g0f2YEVg2XZba/hQJ3Pdl+lqfjxqiSSpHMzIKnPVMPPzMN1OzbjGZuqUueJFAM9F6McsUOE7J7GN
qB9LtOIHdWvkp5pvBjgjkXI9wvu5REMs7kdw62JvUM+xdiDNnYBkGsZXthE/GrgQK4vctuK2Ia8V
os3U62l664cYzIV3nkNvMz2UXxD/I7SwUDXhzAMGOdRYgJfvIum5lD+b6bbCJouHB9GwL1doWgGq
Fxbo63UMluifrsFqXq4M6zyajd+ln6SPQf/Ejp1D6EPtCC04CxpvFd2ZiePIVkb3JmDCaYo8yG+c
Pg5tFMcRTNzRWjUmxR3VB3M618PGpLsyrdGDHvdtiF5uxV1mqYeitVZRFs7QvZvKut3AsGy0TIeY
zSqFisisdxUovSDN22X5yUQfmMbNiAGyWA+QMmknmR5U1R/AHzaMeLEEcCDbqYvmFby7q1WFVk1j
AXhpwRe31vLwUmb3hgo0OI9WIM2hKcwfaYSlOJ8gp0Y3PLuV2YPUG3Y3DHBUyNF5q0KwPtha4dVa
Sq11OOIYYhSBQR9VDS0qCZyB8KUFYK9EfBcK1alNanf9DXYS1h3U6jlkjQsAxplgYCaFyY0BvGng
qiO46mnDHvY6LrIsOuWWRU8a66AqQIaGAOxKOq9luBTMpTGBkEx7T8vaDq29EtVeKRANaaD07dP1
NKqO0YPCL/YSkXCyaHAa5kGopf709U03fhmrnm5so/GMuTOngEAq5fP0tcGKbeHFxhAlVOOjhZWS
yfCrL8EVpdUe0n+cV2q/xXRVus8E1FGWgnLeRW42EhwLErueGV3FarJSNBz5iSPGhCISJs6L7Zg8
l6mM4+A7C8lO0tkrsZBaQM85GjE1Ws8Q07iDyFEa5F5l/rlSPV8qW+CBjPwTGRR2uIOjrPnGIzJ4
omuTrrdfIG1xzOF3Zd3ogIPLa6lKM064qJuV7yMtcESjMguhlKDTNV6OpFW2iR6qgHiNkx1jl3zg
3wMsPWhYRleTBi7UtjDRhsU7og1mv/pFbSsKArZ2AVriXNvmm27d+01wHYC7gMr+GGYBMIZhhgB2
6HlcHU0DikkMdgi2MooDeQhJ5ZU3dwE7Qm4yiImGgjIXHM+fb26oB9pCbTSjfTDPfi7cel88Zq/U
wWLg49R0FV6XL94fdE2AUBGJAiHazxGlwVBKs8YOP/j5ob1Ta6c5IPDUrbbTYdLs4jU99cfkpQFM
cc1v8CuLajF7oHhDvPx8v6q+DDjI0yFpEigkcbdFMLhYQZxpqwfUrVfh8xwwQ55UWPCGB3Pfb3MX
bFDvGnRxYRbhMRsEYZ6zckBd4IFFL6YoomjNgV29blYtZlG8vo6QLKzRv1qACKxCs2bmLOr/aC90
ekHzWMOtcldfzbcq8MGIwwxhzClk0clEuvPk5HcFSK/KFm1R58rUurAo/LiCxaeqTSExppmtqa5k
X3WalRmkgbS5fq+XcJofIy0g67KtJ2BFGKlBK8Xc6M60BsXBMVbgE33+G5DaBfjp+3hfKM635S5p
gXGBPde6ZJUfZif/wQ4Mx5P2PSwPEq9wrolzvnCff0zcv9+mugCuW/CVJdPAsgeaGGKYQFj2tAM4
Ru60Q2W60Q5wMbGhfHhk+9rtXd0He2LDjrDA8fgOYUZNoG/b+8K59pIvaJcQBAFOrg7Uj6JRurgw
NFuQOUfx6GcmdbSuXGVjnVofhMp1vypX7ZZ76IS66aryFB+8KV9aXV8yL06A71ex+KhwElGIUHEV
4X70QIRCtAI5guEIh14Ag1fv+hL9GXdtwnwCXUKNksXUniBsUSuC1xHvJp+tyUPlJ27uNL3dbUBW
QxCMk71kDsr8K9/UpZn3feDFTJdzGJar5jxwf6vLQTIFhECVQZ+z9A4GwDajGaCyYz7u8h5FJ1RH
CgMBxr9yGTO+upyO3y5jyZ+vSllSQorLGLGIgYg0vYUf8Z/ioLjVStqRXe5W++x+PF8Z9sLm//2x
fzUQvn13nagSnGcwbBY0r5o/+L2H9vstgw5XdlCVuzDgQ2gS85v1lZEv3jDUCBBMwzgUePDPTSuB
Gqca5o0j2Y1Oh6Sm4hYqVngy+djHHritbpkPy45rFisX9kp0MudUOW1W5i2VEJooYyUZIMAwwULL
pMHNUP1nKqg4CEQbsuzK9Lo4u/4ebvlaBRgjENni0JyMD+3UuqhXI425vz/LCycOaB3h6UM1GduU
OV/Et5dYF0XeqSJGtwosMdXCsZa+/j7CxdswEJKNQB7o4+XFCLBLAN1YxQgk24iYuRXgnp5MV/a3
S6OAMqbgQKGBGf7FfP92Hx1LO6WzoLtQpFOGGnswniwAu7/fygWWAFb9b6PME/PbKGFYpkmvoHuT
w7F2iJGl3N+zagM6rKOPx0p+jTX1kGjSuQU/Mk/DjVLyTQj/JyNRwCxPnTwPb/QMRCZmrccw29fl
0++X+KVxXC4G0OMjM00nUKxri29DyTSua+DPwy/6GY8J7qKll5alF+Eo2R2wBpUqddIBqTew+coN
L+50V6eSV0HwXHZYKnDIDfV8NUaZd+XSvkKkfru2xWG6J23HSZ60bjz4Zr9jPUOd1ntQOVeDEowF
t7XCmOnYTXEypGPbVk4H8V1VvWbSexSHHldvUwPdSOnMO2AABUjNVYE2B/Cbkawq+X3o8CVGFtTy
8F4EblCkkCroTmrmTjJ8mj0NzOahy4mnQBxoFs2qM1rgUsVJscD7YWRtmDdp8gJeNrSjIIKUQEjj
Y88HJ5xU19AqB+ENAPNuq/iYgnjpREO801AI9IASlTlcht1pxguy9/wmfmjhHZfJ96NUb8043hod
wDG5mh3QXZ6ji0R7UCE/66F2x+lhLECGbB76/mGEnC+B3FeXakcbAamXDTDUFG8UsgUFELxlEKjb
4CfcFAeISG0lLYMSmtIxs2xJDD6aEpAdgjdCowNrOCrYJhgBavz+PpWL35wJaGdeDCF3Wkw10dWp
xZUOR0o83pzVts4nr+uKrdqEgd5Yj0NdbPPpZczflW5v6PuWoBg0nwwjew07yAoGFOqECH9M34YJ
Xns5X6kIsElCYuuj/BgCy/r9kr8ax/+cgX9f8mIGdi1oWzBZwwwMioDa9Rt3gbnJ7kzHC9fhB1ql
nlDt4S3ao9CzEJxrbNqVeMy3YjfrBy1XsSunugm9ct351+J0L1Uj5rcHulgqWTmNzDCwiOVD6Znl
LEsu0blYJ0DY5zZVhS4e6esrWSHXRl0uakLuILsHYSEZCs/o3yegj0iDxTSFhQM410x7V9P6ypu4
tIV/v9UFRqFrVtQzC0QMGPhi2t9qWu4QsqPsCkRxaX/7Ns5X/fttxa4Ah42SPhOE4I4oKQGUmu7v
c+raCIvTp8g51ZoJI0j8ZuCxM2Al+X2Ey7MWrAHEoQEbAN3p57YTyR3hynzA+yu8ur6JT3PVAQvn
4xxzzjwwmIlbf3Zry9Ft2SldzNpzvCGusraeYcbxBIHQIfOKe7K9dhi7dAo0/762pVU3wvCQege6
hivIxmrQYAFHqQSzWcaaaBwjyle/P4zLG9y3ARc1jtkyMkotBhwyxzgiV/tprqE1kICRvN741XZA
IR056EDELzW5egi8hJigMYZIAYQZ6uAMLlY9w8qYZDGMD+XAKzJQ3eY+8tg9c+hq8LgNidE23mT7
a7XdJeYIwtXmIE9EKMIyfzGu4AyuUBI2z8abiZ4pQBr4Rwm/DtS19vwfxmp+IRY/hluslNpEo6kp
6r+IZ+Ortg4ByACqDnRf3f4bRdyFw7WqgGdB4eYKfbO2WBBCqsAlIZW/5vifl+xDdZA+cIIiv4R0
O15HDkopO7m/amk8P7bFjvBj3MXna8Ekzeo4sHFzXwWxE6M940rnbEs3hQe/RMjZgisTWLky4uJr
nqqZz9tgxBkfmUMWcHyJ9nD6QJxyGtvq+ffxvuDeX+5wyRZLBInNbMR4yU66HVwZhiYpKE7DTbSy
4Gxce81+plehweXAoajwUDD6odffhM46+by2xV1Y978/7iVC0YDZJYt5tYQEDYSAtBCQLXKYtT38
ftcXNrUf4yxeq2ikFs2OqPviDf9Fffp3eMOXsI4f4yxeJvIEI3NAUw+Ii7JRnBm7NAF2DY60Mrfj
+upneQHGU8HzNrGnAa9EoO/PrQD6F7hKwlQR92WCdp8iFn5+cdALrX9/gBcOdz8GWjzAbCytjhXY
oKHMgrltjGagBTbFf749/xhl8fgMdEs6PrIOflYPiQpbI6iAfr+Pi28IVSE8wqBcgf/aYog2iSLR
MPKXT0TuoakknQ1PtasHa5MfY9WWT1dGvPSBfxtxSaAVhZobYTmiZ7AX3hxzI0HRBP+kmajWo6H2
v7xDbbEjZrGMyBEIGrAjdW56Fqt8Py/VdYAceuBtV2GvS0v19/ub7//bmSqEOjhhIcarPbg1nutN
uklcnBk94o84P+cnWA645foa7HrtTWqLg2pBVJ3DdK7D4b335iTrdm5SbObvOnMq96rY4dp7XHxr
NLeGXioxHpHyXdeHXkxDWLEF6fiZowFowlKRI3q3i51RoNkK0tnXRPo/7bAI465vX8ts6frDcvUe
+fCfH/+1ZUX0UebfbRa//uNfPosy3FWhZoHDg4nFQUG48f8Yr0rmv5B+BCNgmP4B6kHaMub6/7NZ
1Mm/4H4I7rP8/81V/8d4VbX+BbtWhHbAfRUUVViz/kc2iz/nP0ATYCtwQjFlXBtaRssNlXQUUtoK
XlGZKP9oMQX2OLQ3Kk1x+rVDDS7jym0VTtH+64+BJNW64hoapErbO3EX95uqKrUHKWFvNJzEX7Pm
h5vvD79CdV6a/97w5+tDdjI6TdggZENVvk6S377PicFjCpo+sHm4BUGwSDYDlbAXMRkIS0joqtbK
ace1RD7RRNP93qhRTHQk2k96aR3ArMFl6l1yH1UmWEIp1P5xE55SOkZ7ntPGCdtWhvgcmvm+zZIg
aS1zzbsSFkvzAa5nBT1//SQnSFdNLLcVEtT3uaLcx3h5MFCKZN9IQGoyEZhdQB3CFcJuG1FNssvN
l0y0jsFlfvP1B5F0GOPXKN/iJmd7tRPWDYR+73mRKU8cKitg7s9FzORnBCxDqw85a6CVevI0sFcu
GAxy6qQ/dinyQ624sB4E/GYduAKgPsgKYk8aLMtMPomHvoL8FOTAekeM7K1LzPxkFAQqHLXEU5Af
uKFAgKtrj1k/q7/N0dwz4egFkeCE1gGrUHKtcxMFQvG+BRujhFcGM0Nj3UXDALWB2YIaFCLgKlP7
drI7ITX7EEyFJAE1qoVUzBRRfjTNdMUrRQVrKFR2bZ6NvjWK/GaiPawFWGc5nQHSiUrECDGaKdvE
KAwPav4R4rUOvhDbGj35t5Fx4SSGpLpFKRQPPE7Y6TCWn/r5JynqI0BnEQBItZvcyDSjdQlXt2Pd
gwsYyyCbqbqUnmKRGxujMA0/4gX4yY2MnwpE69TWusuheutgknWkWdUc0+xIpJQ/tIYVjDqTztSY
EqdXDbB0WA5Xr5bKdwmNTbhdR/26N2v5DjHilq9ImuRaotxKoaGe0OWp1j2yF2CYZl6r1OeN8OeH
MbfH4MuDzgHiv5cfLmjRUkWbgcNrsVnFoQaDyVEydxPveCDY1NtTr/IduE2my0uo9YkiAdtqurXR
hDFoerAIkRCz/gRy1TOavMwmIX/WWao+JmCWJCIa7tVwHI443UMHL2yZKRtD0YYXBYwfFw6iKCly
9VbrUr7qK133JVhjAtwRb0LG12OObR5ocXwDu/MJ9p4w9rU6/Tms9KPWmTEYY4iL/bb6nv669++L
Bf3HWgGrWgo8TNGgIzTxaH7u5QPRa/jiR5WTZy1ohE38XPS1P1Y92U1IoFyxViEOyIzsJpFTUDQz
uiWjabminhDZJxfJjoi69inR1gZTzKBPTHmbatglCdbjG6lPIcLW+uI9K/pVHZcV4n/qepdlZHST
Ul0Pg8b3LB06L+wa3TcnU3NTTslOKeim0tpwG1kSshsiDhM2GaSatJLopo1184q8ABZa/5gduolU
eEyRWS4BkcHPRwEaq5kVYQnrjKprAx1AppNTcuhRsp7G/ybszJbjVNKufUUZwQx5WvM8SSXZPiEs
DwwJ5AQkydX/C7Tjd7e/iN4HTUDJW12qgsx3WO+zBIayU1+n2/lyPnDPhxKxIV+kgRa4KICrUC6c
QaQoYMggIf70VOM/oXxwIKsXYjV4o1iVDhu/1ZTdRQVhPQEwFNtd/apsI0DooBh871E2CYcfmdGA
L0QaZhYgre3z2jcrv60d6NIIKzYyNNsuLIoPnZbuEqVssJCq4IMDoHlN4qXpPXLxMog+a29AIzxo
8n0WkHKrx7Z+8yi5RQrOUlWr3WgbW8yQD100rVJA8exhlXTkoyH7hGEpxh3JrrIAhzDp3W+sjIqP
UiSYLJexf4wN3jcM19/cICteakBliBv0xyJq6KriI3tDEDVNJ0HKKFrH3fgSwjYem+KkwU95NRYL
eNgBCvrP36aACIhDQ0H3r7pvvgyGWxR9sUWRHYJO2a3ocFfRPsux5NINlQX5IJhfwCLe/Qoi97cT
tB3UeRCvjabdw3m0gHe0e8ti6GxBK4fqW/r1a+1k7NWuaZ9iGQTUcCKt5Cus4QXw2wquzyZ7cNkY
fAnZI6et3bm5l++iNnqtkn68ywDF+sbNqhPUT82GmybZatque5rl2y53hltbk+E2kKhZQXUNYgfA
RlQU7qtPFOY0PCAX5ksWYclfgDB89frIe0YleLqRIp9X6ELYU+7Uh9hmh9KKmi+RlRn0HDqyhW0L
em34ZkEYOzKv2Y/w6I4SoFZKPaKOHjRyxc2RsmS8sDHDAj0dmhEYYUOK86Azky8FArCDaLnYgW01
nKMOzExbGfulGltvRQQQByF8cRYgMb8Gg9F3HtjhxkroLMNSQmo7JGfIQPXVasiDeEFAjsrEr9ZN
xn7R4pFfxgx4k0SnxU9X1Pu0dZIvJTLztYLwGGCG+MX10NMpA3YVh8L66mQdqU/4eqDsNf4OOHes
FwJDIgQM0RgnBZvWYL7o3Q4Y5N4LybFN/dcuKcedAt3B2xgZ3ZugtD8sTkhpxq8AiqyCvsD4rsZ4
iwoQgRVB2K+1sEACFwNnmzJ29GZgRXwXMCONmLwDUR/fo7qsziJszpkk7Q1WQuwcWODkoWuHviPz
HuEw6uP83VVZ+RPY4tGp05MzfZkNXigpa8Cd0ZdEiPjoN9FZt9ACd9OBNgN0qHEarHy3xjxHbsdt
0Wi74nEs1iCnVN/LHvMVvZKvzlAeyyQDPYQ4znNowdxJSFl+51zeMvCgP/73tuD937UwRmkTnXXo
KXzsDn9tCykDqM7GBjulm8JSCdZHpyz3sPL48TkYriwG3DPFpvLM+gdRPnmTiXgXBZdb996NI71K
QNSuWUARSMAQCMRYDApaMlY/bJy9sJaHz6RK5TaI2T4dknwtuRnOMRTh//KH/J8tHwEwwOuQQqKq
iOriX4s6treqVg5H4w1+d2gZJhCmOqkTHtN4hKdBFMAY1qGneVVoFHn3QxvvNEFJe5GowT+E1brC
ln/kmHZeCrxyDjpEfdb2HH7ONL6DLgZFoACF4F/e+X9XehDFxzE8reYdCWV/qAH/ezsSBOujL2y1
ZKjCLETn8EsPqLtsgks3rWqdFmuB1NMr47M3fS95YWEAleDvXcAHBu6ONPyaxtrfp02OiSOqs2bv
VGSTOXlzG+p/+6j9vz/qKHFRYAmBsAooVP/0rzfcRGUz1GaA3LTqrqQ38msGi2lQ04r0EntvwgVM
Rbk63mGndY9BFt480QcbcEvGDSbI4mecpW+21Mk+8nq2ThFXXdD3iGBEdYAJ1GZ+yvIqY4/pqgoT
xLuN+DpKtQlgYHFmjDQrQOjUGr5KdO224Af97+8EMrW/YwTQPZFRIcuMnCSCmO+/vxQFShNsFdC7
5X0cPKkXQWzi1d59PoMwoEMCMcLJTU0DD8ZZj7g8EiaAQIrTHBwfBo0xYtCLnA7Wb5E6tNDOPwBw
7N8QZ9UPbPY7q9illDXYvKgDAnYiwZx2KowfeOKQORXQlQjCG1eFx651ULH2GGAtQw2Q3/Ta2LpQ
86OGuApsnyyKvLVL07JXvAV10jIHIjH3iLMTeOxQu/zVRvKSC5HcJ6pokg3jo0jFgQR5+26pylac
Js1BdH1/gRtFf/F8ZGZh7e/nq/n1PvbLbRWj+yUq8IsclyUHaprmNe7NznekcvdFH0KIxQsJzJda
mhK9ok5AgD9MAaMIobUmJUf0kIV8CW8Qeks9Ua7KchrOKLKH35oeuJu03AQI2Ve0rsxJY3hoyMb4
QEmD4aiYiK9VCssTWpe33h3CFz328aodmmJr6SC+ehfZJLhPCMC/febRRZsN/CJbfNiY4nfAHPxc
JODArJeRV/NLVlOs9VFn1GaaBAVuqIzgzmPst7ipvnQOSPWKl2h11bLGbFrW9NcwkisGR5OHU/D8
gVG/f4nYZ73MfyYxMWisWKaQxkQJPEgnV5r/rL7ZrFVegTtzIdpzJlL/IEsaA16MEUPThskWuxXZ
aV9dCIbPVyYL9dnDmOVhBHV6Ofak2mOKYIdM+F8C6L/Kc2DDepEfwo8m9qA+BH77rzfGIlHSKukg
GmZFt+s4PzYJM+9hrNSidyw/ZEMaJwsQbA8YDtmGVY+VCiN1y7B3Sgv0ciT+JeH7q2c2vyVIYWCM
E2IjQ1D/15KUSpQxc2aQm3kVx7xtF1x6WAmtmxS5TDyaVzCufjhufGCVug3AkJx9p/DBWwcu+38v
HYE3yxD/64uDgVqMcWLUoFG+Cry/KuqwcsszO0h/wQjWSEcNlx7fg+n4pp1jAjX2B5Vll6wHDhwr
QHDM3Cra0CoP7kmFcMtpxKrCRruqCwc2eB3VZ9lgtxo6ffXgLrhH8/hb2GLw1bNxvg55qIEUww99
+FZo7H6sAcYazvL+ES4T/jMeE0zeTZcVcd8SOIliDo9nG2Ru7tUZ3WwTpCLZ9H707jGJJ4XYHAS/
GBrGKeaTveQL0nC200WD6gUD+oknDuYgqxy3ptuTtcZc4/xve4XSF8mbBJ5MvVgrglQ4qClGkeL8
g3YYitbGr7djResNBxt+XYYdWQy6tmsB1NRKWqaxBkzZz+Ai6LSso1dnOtQd85dVzd/DUN7Dmtw9
DGuATZXic/18nDMveYnS9ZyMyZaXzwTqDQXmz/BZnPCYPjpg0BxtUuU7Rxfn2IzusWr5K7qg7YmU
rvuaRN0jCJR7sZa7r8ifAMK09REFLPTOqEihY0gcUNlBAqtTgNVTE9o1cVoMuvIxWM5x8+g2ciEH
Fb4UYbBrKxVcawf+tJl6uhxYTgNTw1PJSncnHEwKK7/FAhqSc6Lz/KqAut60fUCA/0/8fGMqEt9y
SldJVPhHlQfAfZtujYmIX5Uqg33quckN5dXiYKmDey4fFfzELOJyeMQRzLoZfR4zpFlt1px0IgCo
U+M/Z/mpJdDS+khuMGde5xiQzLJTGglYHALrAl1rcQ1VF+7x+PBHkLnNYzMfxyDjD8qQBpiS6EXb
lGYX50O9FRSzxKIQ16C38L6DTO6AqC88yCbHnLH095hYDKNxOGvfgoqQhw1WNIoav1eAEjpFAiQV
apPQJtn7FkN9mQ6qLTjjYE4BZLMuvaTfKoB1nqrFWJYjZL0FIJNVTH41ZfdAqWt8RJLDF12ieAFL
ytPnQzedwbfqbiWm0uaXQBNdkTY2bwOcWUYxidNoj1yBO/zcKsnPtAXhPdAakWEhvXUonWZp6xT7
CXFLtSzy0d9wG7Y3OR1MnRw+s+w0BUglM8ych6Ru71UVvhXyJWQ2W/mlRNmDFsJbWLTBL6MFQSqq
QWNjgh7BtHWRjuJgSeCveCRhN4Ml4zEfugDtxtrY23zloHi9S6fdKEcWh+LbpQWJ+jKfYeeI9jx1
XhINpBzsQl9ZKdCYCrt8N4Yw98wd71moF6uL9IgqY7x2nBoCYib9o2mi6thnJD0TXwfw5+TuR2S/
YSist5j25T671ajaPbTfkE0wBCMcKrtu0Veq2KfnACzUY9hzCm/VFsq9vsZAdIBy7t7L2VZSixA2
iVAUrW06otyk1CqQLQbVyjLrN6PraeBiw+EWer2DCgb2u9HU2TXtv8XZaA9FGMN/aGgksFzTtYOH
H0ji7qeNKvdUU4EYyWfhWWEudFEF/WRY40OCWGXDNorVNJru3LJC2cNcPunJ5rMWHcoU+DgEBg8b
fnEzVd0bP3h+/ixjxbfMM0ip62FcRcqzq6o2dIE7NtyYIMGWh/9ODUF9H+ytCuikKGuqTRGFMICd
Lplt8rNyWbVSDJBbVjvtueLD90DH7muvwupFNr9sWGNhAu8Fk20/VVpYjCZy6Jy1Jj/SRvxubU+v
IkBYlqZabtIBqWPJYhSUisGefBH8AiIz1ks88iTdIfqWN26suvO4EleS4M61jz+vksTLzwJLsfzI
MbaDIcpo45ba3TeCojDKdLVKgxwDhiDQ7Hw+gD6Ymq8U3/wXCIwX8eCE3zr1AtJr98LCulih9zE8
HDsU68Jtu03q2HKtGKamMUoHmqBu+dprarJtArjWVmOOSfxuSA4WYRysTFMKbfX03KUDyn++GIrt
/ATyPsGoKZcUs5lTgNbSsTrkCTnVMsY2JZN6ZVKO6akp3AuMRYiRQHPp46s6o4498K0b4oMcbPet
GTH2Txs6peM4xP//jAY+8Ji6R50la7xzWdFs21lgA0Lu+3ZhWxXYxQALuZMVL2nqQXlPyluN5/vE
pwPzhpucmIWlavsFxU7+KihBdadPjiiMNf2yTpZRyVY+I/lvM8TLoQcjGmK137RFzp1m3JwQsHfo
OHrw0p0u5x/otH1NtOvtqthN0UbIXXZKGphh55ac25Eq6CgR4qBtj0/GmCTfkgQJlg1wE4i8e+o0
gVuC6+vr5/7XBNbZ/ecfBQREvugbNKYiNJjOAxYdDM9Pp1735jdiDas+/+RUYfZWcPoz6TOYVcQZ
JsRbK7AeR+SZdcL9mE5gt1dd0xReJg2IHyqLumeruvEK54stpnXhe4vE1ciwA5cihFCXAKIK3Dek
RxCwZjD2FPyDjwWSccdpYH5TKnHlv1XwMzfIL9uid0G5xsPTj9TfiRHOu4AwnvuGjq9xkMMZoi4F
2wTg255VxL2103rZGkbxwcE6ql/OC37elcMKo2hqKTFjXnRp9e6lDkAvNkyOddAlD3BgnqknVx2B
jXOEpxyVgz+n8CYna+nEX4iIPYmR6s49mjoArChNG6zUoITtwnk10w6GckedYMKbhGprIy9ZdMVQ
3+Zmkya+vQbiuyxr9417atzDvLBbD0edEX0LXdru0Tgo16AWoE/mcs9g6QYbb9XAaad0egJcxYXb
9yTKN5hdVSd3io8KNOCurIbndw8n5nUV2a5dgPEN77A8RAtOqPwFdeFy4ec+PUVzKI5A3j3WJF9G
gqZHJD6LBILQQ5WO6TE3mDDpMXyJyeUiPzdxkP3HoY2/psm7nZCbQZaA9+JgKZ8vq6hNjh4L4LI4
Vi5cGhMAQ6IUdOWmcuNVWYXgLbnsV58we4RI1x7nM+7FwxFGc2/Q97snN1bsEdB2Mwdz2vrsEeFK
0+FqLfqXcdQPd6m7dC90gbLldAm4xnCn7tjvBHA9blXVX6Tr/C6GItp83h6ujxVIhNUQwnWV9Bc3
AY4hevFDEadHyfiwGBGoA20PLIMAYLZPyDkF3QdJJLff2opgwwUhnOQGTBedOg9eaRT16px9XpoA
KITCC/QqHjOQJ3j/QQeVvLtoKtWI4w7zgU1nkMK8dyr3z2gKlTeaZr9k7tsvGTZQ3MWdtw2FsF/i
wl4ghPAe87+qhPrg3jkvOcbNXLauQ1thi22gY0fWAOVwio0LHPhgT2MTbhzUFJ6ZbZ/5CCm9nyPV
76NMXksJAmYI8C+GFNgbKOgABKPV2gYKFi5eP2KqPC9eU/SgsBhEJ8C14QLm0hwcofwuq0rsFXxl
6qB0zyJqgcXH5PB5viwbfBemkt89P2iuTdE1aCcIRMs+Zt3ny/kHRN+lkEStbdIDEDB54mWQjo8A
6ru19zEOwy+l+Wlu9aKQ8JYgdXqU9SAvCNB8COOLiVsyr0O+C9M4HflXNLTVDr0bgFdt5KABpX28
c5BWJMMsgOuhY0cuvImaDaI49EAUKtBw/13okXsHPKif+ROiAr12AusuU8L4hcN/cZvGmOVKNe/3
meEoTWSZOcNaEsZ/mWPOiKvabY7p2g1zwTDDU3ZGWDwuWeup75zmVxdP1BMe7mDNhF649oFGRGWv
fM0FpkVq9Ih2fgj4RVBH9QqzzricgrP5p2GrMVGparLpUK0CxL3qp8geNe0wdd9IEf1scvSt3FR5
by4F9LhWw4sCOGunWA958JTqJFOGY3yErEQDmjNdza/HA/PlAhJN9xj+OU2KEVz/+V+1zvcMs8SH
yLbJqs9au6BVnB3nQzyd8bJuIlif47QAseGv3z//Dkn1L2IM+oFt0lzQNeUXwQjgIjxosAuW9V4y
vUU3Lj1i6iI92q7caIhxr3XMkptbIy+dWmYtyPIDaQEoAnv1nk6HsB7Ahka+X9dcPsq8hCWTzkHl
CsWiAv3dxmO1gQ28PgLq8M9hvkToCHtFDr/GKk79i/KqO5JNskcXfELNCHJErTdbh67st9id/SeD
jQwyWL6O4bZ6RljGL2UQwbrZp/W6GWW5yMsODMoEqPcs8O03FgPZkBX2GdZip2BlsOLYhF/yiS6R
szT6mbQ+vAfa9j0syDqrYagxBImzRLobvoRO/YThJT2mjN5Fx/KTagJ1x1OwpcLg3ndde1FlNl4g
lrGXoG6TfSfpbfpfU0W3iPnDgYPR/Na5+i0oKLkmXMVnldXf09BZC+5HP4Og/K0Yy58gVplNKyP3
4PeYNYmHZ9zfgqAQ7w36sJe8L17x0a6dVMa/hEa6kMP0dky8axQyZ5MKku3jEBAVhzkabWBDX8Ou
Muu6YrATbBh99V1a7aw7OBAvDDsxZcS5FEiYMrUZmaghyJjA5cYTXwL0CzHH0tWvldb+OmZ5sp4r
iyOccI7WOJNJFsJdvx4GuHxZ+CDVqM8XQ1j/aGGnUbpJ/mxJ+EPk6j2vGJIiCgJEQk2GClQtXzJ0
+R/YECZzA+MAH5YU3yCHYT213+aXk9HHaBFIGyQN+6fPsi8GsrBr4TfB87N35KLOtNfYivcJLx6N
pvZKyXYus6M4uHKrVN+g2QgOrCcQ4GQdjD2jIn1EOeVvgyl67LUgiHlFk3/FYwGayBhzrOctXUQc
BDhlBnaqHNGsCGX6O1g0u8RI581pUSrwEH7AyUj8zkLiXHmHT2A+yxjJNhj6dq5ItvGacJCFg28O
dDrDyiozMDBgfoY8IP7pVUm2CKj0tkKydldycnaBwrr6mHZ8jeIeiYDVy552CDB11R1Yh1+W1KD5
q1hmu3CqvpetvDsKK3KV+fk28GKz60K33DKF/mGYe/rauquuD8pTW1XVNuDiO+5V9JZgXI9SA8hV
Q3sYcpa/sRrjLu0w9kcsz/mbF7cCFQc0/Oefoov8YXgIGFWLsGQK19PpkA2uWMVON5mmIz+i+dBu
GX41qgqFuy6mW4TYR57a4sWONbQHEa/39baavuYG5e5t7ot+mxiGD7lp07UVttzaJOx2DSgbzwHV
Ohcp3wd6jyhyN7a+Oo49D0UWbkY7wj2Bm+iQCQRtPMFotY27rTcG4izAClsP2ApfgANLFiIkX0qW
i0sy3Q/VdD+Q6X5Ao6R/GQqMRNXtGpwCZIJT+9FjMbm1w6mxRVsih4PVAoJNDBnQevcnuptDvMYT
x8+eqGagZskSAK7CZHCw8DqY37TwQDgWfR88vJREJzgNvcJ0Mkf5j6otOujItauGe0ulQr6TQ/td
aapeKe2qXYA1bYssf5fXcIjpaI14yG3ErxxfWQmbdwIOqFen2TYQutkMPG8XESmrn3UI9wqwaoqg
/q77Il5RCr/SsRb0wkSCb4ay+v2fDdtJYCNQkGtkGyT3EnBWWrDopRn99CWj7muN7frcZaQ/cx6Q
RZKc2jwf3kmj6lMU5bC/S5Xz5sLMrnW7t7mFrdMao/cNaDx+7b7YvH10Okxe47I/FXVcvaXaxQqg
3Ucuu3soaf5S1UO7TH27lnCwf+1BgE5oz4898lvMrqtucjYkKbSNXgVKW9psSViGZzfKW8BhnPYh
JG8fDqE7rszWtPFaolSEOheUTm1Y2HVTNmIzX/qz5qk3weqDR2I4Uw8TxNigohMs7uEdAPUR7tWR
rn3Pk2dMAYN3EzJExBW0hvhOzJaoDnKlBpWwEAIQ+GCgr9kz9iOGOgmO7lArWR9PJkREC/T8Fpgl
tp+d+rryf9ZJ36N4NjoneEH1+7FQr0N3KYXs4JURXlDE1ftscOQBFzA9watjd8mYiJ4oCABFIgDP
yWiQn9GaFm/j9GxVWDcizJCumcjchW91+A4O6hS0JiARJMM20+V4Qq8Ug+EwlFxVAaObJl6l4TJL
oSyvRs9/9+t2WPZNTDZlpPZe2+OvdU0AD1+v+GmzYFVIdoZ1owOXRRzwFDgrrJwcLuywzKIXXnfp
zS2j9bwl9JFo7lqBaAX++6oIsJPbAdnFQsT47UbqHwpyio1WUbtDy294G9x+r/tk/O4UwYr0vhNt
ERkCZIboaD7w3gf723bRer5M3eIw6Lhcdr6xa4sUDFbuXnarK/iuhHH34mKoLZzaUtqBw8vc0ORO
qS5oMVSND6f5CYVpZU5XpgGfq4jq8NDO2onQ9OxMFIOXCyL0vaRh+chMUx0+3xabijMSEK9Vn4BI
lQejOgnclqtEiX75qTdExsZQ2pye7Bog2JOGytAxAfpAfMkRmhpQ9Tp2/jwNCGPnymVmkxost7LI
/V1WgCM4sqa5YakFDdpCLbK/u6jr5Ut/VKineIqs25QqeEbp7tz4bN9Nspf5QEuXrEO8+eWf19qI
2nMl8o1yUEJFcR1NgF6UmLEBGH/l1VZtYFsJAyvqtAhsSnmsB0+tUCn/EK2fn2aNUR9ocUDXAZKr
wMlfGrfDfNCQyy1PxIJP2ZJf+vVBFqVc+X7enBTFWPuc6Q++ck8ALv5GHyRFVJFCuTm66Wugidct
4TYK5ub0945wNYdtE5xp5ssWFq87qG2AG8tTtfE7069F3LmvTAl1aDOYuAjbN3dhyvTAS89CvZr1
H8iq4VHiRV8EuvCbdmqDNTkIYeGU3Jopzf1z0F5/q13in0bt/KjaIP3llD9MMTw0dqhDp9hKYFE+
Fi4iGPh+LUY04LGTDzXdjIPF/jxwgC+cML/rAkCGtgpfEhYGL61OmkU1duOe9SUCMuLAQStap1Mx
dT7A0PruaK+BQ6d9Mo23/FnejFhQ3OYgswu/hFVc3dpQtVfjwYoVUdYxmQL8ODIwF5+v/zkVzFuw
yIbnLOFnPVrn0mHeB9PZmh4KDCItCjSsgX3NZoSlRXWRTKokqbcuVxFsspD1zSmuhIfX0hjCTmh2
veTKUjzYp45rfc1rgzbQ2Ae/0X4wC9t0+WnoZHFiKv1IGoWMtNN2rTBIt2A7yI68X5ImLzFxxudk
DAy0+a/569MIjx6Jh09vqrhO9/WdCqyy+cofShjCChIdAaFrP1woNxc6K6v3qirgUGJjdjCQYwGI
htbL1HVg0BPdIAQ49tpDcjBKuqS9TdZj0vaHHs7gaKMgr9IJ3Nun2i8kUGjEEPy1VTSkJ91AqxCy
LP860txZ1tIPjmmRyRcYGO+zKNN3R6T5CUTSdxd/xxvCdTR1g+o+XwGmMAy8fgOqqjtmRX6vkupH
ntDyZ1pBSGkZeS9gGQWAXQSqJwnlBdrgKNLFqyzH/tXI4KOIBwuNr4/GJBdQEMh83CZum16aNOnX
gQ37R1OJENrdsX8rMceP3k6DbkblV+vacnmMQeKa48B5P1PhU7auecIT5Qep6RQ1FEhm+zNEBpDI
2Z9DC5mAa6T30sBjZ5NI02x10GxVW9JTULXog8V00pANk3fAaKLV/OL84wz+m8DqgaMaTAbYf5T2
8xlv4BiVdHo3yJBUP0V5qIkgB+Nhw0ZGMR0balFzmV6NTJ5sRt29MS8FHyFw5NkO2FSgjbTL+XL+
gXU8OSx0JOVZy5AeeIJZ2ukf//knzKCZqwbyNEGa3qxyhj2Z+MVNIcltfi3xh+6Mr3ErppcipwPW
1MnENhZjdzKY7j3NZ3X7Fd2fFmovikYBT5LupCvHAwxWwBzJMfWe+22MSb3If1bQ3+51jjK8GMhP
9FfSbVGIWKPZgcG+MMqPhHr16c/BL6E8xr/4ORccMxhGrUkEXa80R8t972jiyAdyIOrYu5f73dUg
bFi1SZxu5tUk5JqdFI9/S2fo9r0uAHrLcJPkefmzqjh5a3Tp7wtm4JvoENjAQYyznfehrgvZyVSe
B4TxuUsFoL9+l7+gRrZvIBE+KanwYFtAex0MgoKKgFWBRitHv7f5kOx679AGtbcMsah/HUhw40Mz
4o94x5pyyGKDtizylZeCYqE2FrV1+HB9z3jY7hhPPXh59HsTevFSIXM4aAY3p5yiReHYFhQG8D2/
Jln1jtAe2OxIsG1JRnFPOhi5yLx5rQYD6KUpq108lGfjUvU9BKIVOaqbnUvsvbeQ4DOHDWS696HD
hZk02g4jsp+FD/8pNAinThbyw3rd+ejzFUUEXyMNzqJIpT6WQG6vu9RA6axBoha+ubo2DbY0hqJ/
3jvnArhnEr4eff6D9IQeRZQcuxINNlRQwyO6yx+VlhYdE1wJKHFXIgvk1S3g2q2Gm2WULrUDbvck
SFY2FWuOtvFy6NAUANCdf5CJ6ykN/4Xq9m/gYOQTa2MJkXFujij/g68YrGXWLArPGf+ZXwAdOzlC
DYDoZ9pHbQvbUCf/Iex1oLBPkaDK4P+TO+h+FqhvmYuZKhnz1gSEyqLzdfw1C2ER0nOJG4Ag+XDt
hEuHC9swmG772ezuqr44cv+AOfvorbVFt+cYa4G0GmPWyL72HeXogaM6dsTKhup6zaAx8Ph5rpuk
HBu0rVHAZtOWOL9Whj+wT8L0MKzzi4YuZWlsHz01B0QkjeVa4ddusjIMX6dq8151uV3Ol4VN2Tks
EfP5emNbiB6WBp1/pGwq3aHiGTyMl/fX6adJXGVHXyNGQe/dfeExJvNbWnyhWnr7cgAyAy0I71Ck
6bAK3fAri2L2pMbU2wA+3ns0J6M7JLSgHafQxEVZsCNB5S6r3iTrQiWErf2kv5qehGvT+e9kqpLR
6TCf9YlfghfhsROaeG+Qbox3HUfsJuERvCDQPH8lTQ7QXBWeUhSOzo2blgsM7MRfaQrfc+MQ79gC
pvN0MI/gpql7mGUOfgnhMCo2nt1hW/MRupX21ufkhm4PefOU/ToAefNUKUjrZdYtvKi3HzTCw1OB
wPyZ6BUYKl3+CajnmiNpimErWfnUiUXLqtfE7JtouNvikii4maHda2DBmCGgmNrv81kfyW9dgsbV
XK4bYze7RM5xiMhlSKX4is7KohxhMoawIDwJNuwFyqGrWS+fQxKXx25zb90Jaj71nlEfjs92bJ5d
FKOXK/k3aIizhYLL3HbWV5ZxG58Ld1SoODRQIg5OK1dBObgw0Cv4NNB061w14iHAepkR+f8IO6/e
xpF0Df+iApiLvFVOtiXZbbd9Q3QapmLO/PXnITXY2d0DnHMxgig3etoSVVXfG8lfdYOpvESZdnZL
HwuMLYvhQI0f63JRJZes4aYuGoO+mtQ/1Qzipanx8vyzFMnSpSjr58KvzJZ5yJ9YESgMTRC1nNy6
dNeN24Z7JSzMPn325uo+NYIL6h+55rQm7nDmyiTiwlymwVa43fc41FkR3Z+kx97bnlpHtFxHtNkV
se9juU+NgDaDkZGs9IaVXYzjs1Y2yBHipCC4egis46LFH3G4dSINT16WnHRSgcdVJXRiNbTw7+lU
ulO/f9wq9aJWyVoMAMu4M6qh3pkEC2yauCCDGW4ImtTgG9pCnAvFG+sF5rfAHJL7fEUeD4zq8nu1
4Bc3J9BuNUn0L3ZIjusyJwHCD/tFgd6jpN/iIws34czKm+B6F9+s5MYa0ND6PucTCPnoEnpEQKuZ
XfGLN5GP2Ufi1TUihyhleyjMbTgF4ui38Zvqua3tut8FjW6eF1LdDYBhAjSdx6JI3jJVfY2Ba73Q
XAAEUmj5VUAXMjrWNQUYTnp2CkdBe5o3kRnh99rBCFwxLUwKUpEZdbPIsPzKi9ZF09T7KCx/Fgbw
qcUk+AZ/9Kr0MD96nKn2ZuqjigIc3VMZYXzTyKt+vMvNoZgJfWK1tBf+HRuLm+N7H/X3x48n3+FO
cfttVkjCqidZH0U8PayJjRTvSdT7+7ApNhbyYKc2nN/qm4lS5xh4vtqXOtUEQWHJA/6AErNcPW2F
bLz3fujeStTsbmNc20mvr7l2sWYBj5kvC+kkthMaDTrY/Np7zONOb1MJwDuxmdqE6mRSFKkVTN5V
GIln4B57LfLJ3wrLBrjqoJn6eOYPMmvVGciwXMROz+AY75qq02vhUkGR9eMJUAexSF+Un4aFHm15
CPNWbhvdAQbxoucRWOwhekCThTGLsw9p2D7h5iVR/9Kx63vvwRD5cJN4rEhpR0Wd60+UxrED5M+1
YxxtAMDjQ7VPGyedpSSkt9ZJs7XTwj7YWlfdoFeTwOOrPNMaXdoNq4I4IxKd63IbNWW5qYbB2lk5
iiAzCrd94GN4glB/QDElEqJjWMnnBvHPd1+OCnl3t3l8ibqAcHor3A2cDz7CHES2EK6zS2xjfNVC
bW9VE64ohQVkoSK0Wh0jcrXXXg94KVL7oxdp/DtUKFE6fBiygCfskzJ48pGb7hru+ZVrNvUZL0B9
ru3C3gQlpwi7dprL8hBq2pcBJcKR3GHGiwmKP0Ym0rvI32iAn2j3O0j8McUFs8gntZgIp01csfTp
DCjlrF+3R5LPGhox6SuxXjyqmNk7ndvy1fJri50x619qfyNtLbzLlgLHxw35x23j/neQ1fNfJvpb
BEhzWMyNj3ss0ES8Ss3O3LF7mtQlA0kERqoOtQpwtrJc0+AJXTCZhXmIKqTH/TAV+4qZ7Ghrsr4J
HH0s91zqhWBqnA1oYUClRNSkNx9J/aqueucdbcARMB4UuKQxcJYU18whWwE9eAO/ov1yfm+Kit8p
SelE9Dd15b1IPYVEX1SJyunubel5/3bJByAe8uQ+zRUgEWfdXmGtzTsnPk9V+ddyh+ZIr2A1eqCx
LC5w9gb9Dq7CfBI0zVYunH5vNv4xHrWtmrU6wQwJgXm1hzS6swFgTGEdhrE2AfrcKTi6BrXl3hB6
V1HUvwBl9n2ArkV6oTzHRfvTcHxE9vOpqQ/4Gislsw02lfxCoUBwh1zdidL83dhJS6kn1bIP4VqS
UPUeQWhmlQHVrAZqW6Ihjs5RSQsEWDA2VytNMfdUFBt0nXorMgBZjJn2caAMjEB5vf3ohnQL5Zi8
hXWmXt1MxwOB+iEE5ntIp+KkDc6Pb0ZalNNb2+s+BbuCMqp5p34YbKccvKFUwjyaPeY1fZawVjol
fgHh6mD16rX3m/CnCEry3zuzXFuD250i025P3mS8y4rDWeZ52LikScXJrGn452GRMyyXWW99E7PR
Wg9KDeVCEVHV4wZvbT1G+6ikRIS+H9K3DbZZGTt0K2SjCcREA22N+QtHr3n1GjQhlcuKEZkgI47K
jOexqoxtjwaxAWE4xG0e7ToDV+a8JHlhaq+zKA63IaZQcyWqgsQjOUh0n0U524TJ9ndmUpm14lwk
fr6v6bj9TMq3ys/zXZ4PCrIleiWnV/wxw2RbzzVCVBAirEBoBZY/g1TCN2MBA0l/jrJkdBRd4G7G
wORbM8sQwlZQQqCzbRTEhAV97R2irMn2hrLEt67zbnFj0UfpZDkDfki+fU69x3mSmbVnjHghPw7Z
d2cRn6+P7bS1wy7fe05ovZX+Z1F3lNk44vfAh/4skA5zcq1Lai3wPy3PsM9XoBkIro+2UdKOMVMo
rcMaVFnjTaXUsMsG/7Otkiu3qkAQCUkbDM73qvCMw6L9D430hshhPD50ZCUqC77xwXmaKnuVl8b4
NSVITLVBeC962crn1slsUMC1UbuS/SDUjp4hxSbJ488QY3qx9t3yuysr9yIb66/KGadL6xT5NuY8
sltAJ0tO8tBrpb52Ar6QZOmPOwTsxdWb9wafuUF2Faleha5wc6DSCug2Crq42S6aLfo31W55FphS
7XrIU8oqpq/OaYen0lXR3g+TikLhEEq0q179Ar3ZWOus5ULJU+Vbxn5UFO2EGUSF8HP9lqexfkuM
d5Gw2Jl+Y+zrMurXNbvFMfJwhi4LUDTIH21FBzFsiHNPPetJUiCuYe1+iYVRIvhN+LpkiL4TS/qH
prVemykWZxV26bp3+Qs1ule/W0n1i6pf53dAO16YyPAeCaXvIejPBqrCg+VXJRNedCXIssOHqX5X
k20+d471A+ONfRgYYxEB4ooXnIvp8E3SX0nnHpxUT777Pg0PyVDleBqLgpHbDmB/AAYae/rRan6E
5g4nVDIMKqeKisRGMoIeC/noyt92FldXLE5PVMQY35RI4k1tCnmEPE/Pk0qt9eDwAa9BSKHCEYBs
JtOzD05bja8g0LskQVVl5Ll/6W3azqOCpm8NG/oWZYr5TUSYdtPwOzEA2Dj74nmZ7VngGaL6V5H9
ocFk/Er1+Z8mU3DaVgIpm+QIieA1UHXyhmmaL2bd6MTyzTpwpzW+LZB4qWJ3bfkoKhZIHKvqWs/7
va6VLb72xn13knGLQnz8cgIklojbxFG05i9hZy4MsGZdncCtNgbu9zOHqPDN4o0gfoB6MCP5SFX0
XqTx8Dk1Vbweknh6tVxFCtkY7fyuPcnOttaI0L9slCmA0E34zIoZPrc+rcMZIY77TMujNTL+FhV3
2r2FCQIH2UXfhxbRl8Zmt6Gi6Zl94k4WJjtJV5i3NHBRB0vZ7VvTjl6VthVMDk+GQe7l6ClIpYx6
j9mO+sAJxqLQ1iy3SIPbNKWlangGUEx3KMAxjbYudoK4bu3naSAg3Gvk1ZmbxtVIk3CZNu06Rf3/
hDvXuqlq+r18Fvm/Xu+h6vZdGcEABDif4yBOfzFjnaO4x8+k9xfT8X9YDdY85bvms2bQ2qTpdclU
hogxczoQPu6ODadOdK154HTAu+hV/OnDhCuM0Oh+j/E4063S5a+Wg0NhiDxWh9D4EFQS0/9SOeFF
OzfuMH63J8j4Lu8PXdPE+8Iw/OcU3dlzCxIUF+lzOUTNtrdqNq15szBToFJ02d6ujwzjOHTGj1AJ
4ipKvp4oA7Pvnr6Z+lr/0O3GukiE4cSZNtl74E3mJgW+wrmT5Xcd+TI9OcZw6vIM5ViR1ZfYT2+x
X1fXscbVL9uUUi+EuBtRKnebeINN049frYfIt98zwPN9JS25LbwafYPjfOilW10AS+rLYBSKFiJi
4hPvz+JcMWf7SjrU0Yrbxz+TtuBXqbZ3Chrhc9vEEReb72hgi5umSjJODe8XufsUlQToDhcc5B9Y
BDP8rtDEhZZC8MnB3Cu91MEjAYxEh2nL4veDx1Ao1WVQfHjtLKictrXmmt+YWrEsuhbT2igRx+Xp
dFgg+SBGdBvj2gsYB6L5tKjyyjqO/tCv3dyh4GbCbF3PyKYROu3acHNcO5G6ilCGn2Gztfokwtlc
//0kIXpNT4L3WDTtS9hoCOG0lukP0RsO5pUOgHSLx+aTWDBQEA/JZuDH7uVxKkft6t+yTBI6XhLw
W2l2v3OgMXYDDWuvNadUjzDYYs6dIQqiuFTTxEl1vtSbIT9MsNsbeST8o8zyd2sO9Bh8A0Ek7t12
P7GmvsHjQ36mVv7HFPeRzX798OM81iIrYp2LTV+7dColRXiKtTfTz9/m/iIHacmXdEMOdQkoTVki
muiS4nV5a5DAbRHkHVk761sHJncxLfUOe2d+m0zkHF7XcsOJaNbRNO1+LoOmpCYK32o+na0UjruL
hozmrykXl4jkA8vD3rpYJhhJ/EMyJR7dXBHa4pg6PNJS7FfR2Ee6EocXge3y1aGZAv5ZQyRdE5DT
YF645lTeu4TbEC4jyDNJo/HKsR4zYWd7WJUoeUvZ7/ZSujD9ThEcqr4dbw/qzHc9tQnyanhqFOAX
qodqz9mDFgCX0rDFZFHW+d+XbTO136YrmiH5pCuUc/EE/xBGnqTVL0u28GN4hVJ0EHjYwDUIerhg
TE0xxWLBCgq6k3p+sE4XXS/SppKssYjD6Iz0IrYyaUZT3Tk2SeLBxr1L6Dl9qYEDn/vF/aQZPb+3
T4GXb0jUOAoCrA6ktk6s+Mt0wye7G83fbLpPVkTlk8zNi5o/Kb/sdn01uc9mhecwy8ZTV+jpYZSQ
94S5uHehMb4VNqtjGxzTx1QdoDxysRDzP8xPVh/GNw3/DQJ7Gn+y1EL4BPn0/ngWI19alnfdqEi+
DXLEk6py7gkH/s0ybi//DtXTYAnGNRFWh+pF7+0z3Fp1bILyLc+1bY9WFd+/QyJpLKLfxdTFK6vs
+pPE0w7o6bFgdPl3A4/rNm0gdheUmhPk5vH+tK5V75edR48DZEPsJqdB93eVXtbvE0LQIzbxmmO4
bayjfmousVFuCeD2/1SlcS80aiCLsXyzPPUb2Cb5gSXqdz+Uu6TX+0/hpCd2N+JjRjJUoBrh5Klm
XIcy3rS9r26dGdqv/uhh0mkGbZ/ljv3autrPZfb0k0G9dKgBTxV6JNi0IN8JN/2rnzN5vLCyDl5N
hrUXp1djmBDyM2E/UDMtyGgorCNrJTW/+wiYxpFH3qslgMltr8XcFxk6k3pnnOadyzLKGUu9Ohgx
RdeQOlTUCeu19PzqFODqX5WzhG95Lej+UP2x1WtbvmulsnYwfe8BljMceaX54RlEN2iGiC+UFTJW
lkmKDDQqzF2EbG9jz6QQzmvCqhasgXCl+KlDjXN3mb/3A043at6G1bxZ/+r7T78NONiNVG7NQfxy
ovqyAPRJjQ6kVk+M10GC3ieK9JGkAYSP0lDtcK4nGw1by43JBuHiPMeXmvPiolU5d0VNa2PeG19d
LFdtSzEY0zBK+1mgQZdNuh58szuYyzaBnczMA/M+prm2Nv0uOQbVqz5jmD716rBYnbXBgiT3VRAz
1UdjcqEuwtzpmWxvVkVxHLKdp0llYuMXPe4l3VXj6fHUhyzeAtc1JI6vrSqqfqNGIzWkzPZNSOnA
Woernb+JmjG22EaeZVtozyVU/r5XmX55vIEE1XgXGSO8zNEJP5xBNgEblWNa22J+qFQ3fvWhvdHM
A4n58vhfAvzE0LLtQ+c4heNzKhJk854xbv/hkhoYD922YXJmy1PaDs194JCK2B/irq3vqRkzORUu
hZmeC8a0fLTEW9L+hwRp8d3U4YR3P9S6jbuA10pr1tirrUMfKrkKyF24WJYKDglc5uPZMgjhdqk5
ERf1LXRD/WxwuCQGgsyBZW3zMiRaYTjOsGVxYkfqXn0tc45BQH9nrKeoLcoOKNehoXUK/QDL/kQl
YdHR44uQz2M3/dYV/fdaucSjZoHc/rPudL5Rb8pB/pxsrCKd3dp3M1dq7VJV9iUpJo1iTVtrDgxS
bmJa0JEJ0ZpaNmtvKu5malqXQE8lDoiRNs7MM38T8dGc0oBs8jito70yqxr8MKkvaqQDwi1EvYsM
3V/zl4vnGmswZ2umfMCFs8id9M/8JKttLGNJc2ZPypZX/vNHoq8ef2b5w+Bd0L6kb+U66UbxlDnX
IFQgmrDiW2ScNctDbO/NXAwXvC1IswChPrmlsP36qXjx3Fi+gIkVcBpSfNK9x2HMrxV+rX89yKLL
n2K5dfMXV/RiEwMzvtizJgqlfn0xdTf7hhqQeFHVhU94pXy6DfMvn3n5vDzEkeFDLzT70Wex7cIC
81bpW0ecMGCRDSf3CsnCt0QOLfAba70IPUXVIZeJ1L77g+1X24o8v403FtmnFfvos5BPjprwj2qW
jeDQbCmaa8ZvVt+bl8JA7BFXVr9XrROvvVnxX6fdu2pT7171c+eqVrsH2bUf8VQMp0R3Y+ASTbuT
NrBSOqC5MWydOb8OBFaduCETqjur8FXY6C8AardtEzvnBU2WFENsWzzj3I9R/Ux2gJnK1OQGLtbR
2EHGG52Vgkf7X6PZ0buIZtlcl4Ab+64q/vJwyH2NdE1oUpAkvIQ5tY4eQLwCqKFWoxd4iMpPdFd/
+Yp/S6/6u1YViog6TB7YMEmywD5WRum3Yb4QHS8vfyDo7fjx7J8/qhXt8GLW2bDBblV+YCbeLGEI
XmM4W1UN6tgWqgK+I5JWB8fFKdBThY1SXTdhViPHdzYEvrJC/6/rlo7n1zolIrBNXkTrtRtpNua1
kvQsduH0Kx811otCaFeZ5PVJhGO6i3VEOj7E8GHQerVqa7ymQdXq9NMDS7eU3mjhdOKTCLZ5yyGX
GuH4QytluTLqbnyKyjT+CKOQIR8qiNbtEm1sfiq9IPko/IzZqLI8jtP8Kb/MfrY+bX9Fn8IoeVW2
1ucNZHlo/OCt4M45U6L590uF2dybEEpfeRNTZmgFN5wYyWX589RwZs8Pb1gTcjvqQJ6vyqZyUaO+
xDcmxP1J/+w4dodQh9SN1IWV5NyTbKz5NQ6EX32lanYFsrQyrL3w48B2CaAPFCe6w76siIJ1cB01
VEC/5jUaHsOu+aoM1W6RfiwPzRxx6Jo4BuM0GXdZ++PBOPZkVK7GonF/F/bWAkn+U8bovHir+rcS
De6q14zoIAb0Jd78QFCTvZnsADgG51SScWQoRv0lSk15NMAkTypAy9G3nfxKpvpg6mH6XhnDAKDb
6dsUN/ZJK0lHQbo2a+RkLNH9Oc45ShJQo6b3qC3nEuseXRbpaPyyKVzc5bGazoMCFER9nENiODUB
Ke3ExxBvOAPfcjfur16cwXJHIDGWv7ETwUpUGRmmzDJ4mPJry6BWLgyGi9UY/WV5Fi6XDluD0aU3
0HP7rjviywrUvvHudamZDDE8dGYxnZ3y5EL2rEszZ7YxA3IWcEzfEvyu+yoMeqRfuf45dldjctyv
2J5gXpxbU3Xmk4Tdx0CD8WfVV0m4W14UYRXuRwozd0lRvpOEFf0sq3haaZ7KdoapqG1p6vyUWiOW
ZOUx7VtPUdHpG/T7sDqWSVolkY97ux+gimjDRgT2mdBXdsgNDGdR4SR7X7UWVR1Y+UuLJbNJUwfT
2iB2YVWap9r3xyfHqHALxub0PlX+D8MS4k9t8RlJgF+7jn8ZoKBjnmEtxnH/4eUETvSp9zK0S4rc
TGYHHtkfA/W62HVX+pyINUidcLkZs4kbG7YVJoW+aKZlaP5nYdKwLjrCggxZMFz2cX0apQYIKDsa
hLtGnaKa4hPRq20CUPFqWnW2DwrPWTOt/dSjBD9CC8DWpKN5mgqr/hsZKgxn1c2ZVGmiGuxvc6rV
fCl6hLdS5ea+CQqAO6Mrz7ibefcaNPBYSEnIqYW2q3M93KgIrNp3rOzaqiDaFrUTbaykq35EmX20
e/x+LQzWPifNdD/2wXBEm+VctbGO1p3ulL9JQrWrDGWZp7xLnkcTGsMoP+Ldc+kNp7NZb+6zQf5H
NWr+ZkIzcCY41jyOxnSsibU6awn0XBVfo7bAbCGH5tUIghczM4dPdqmxojdlgRkRFlYnvIR46d2A
HC7T4BefnzXUkabdPlOTc5mNgO9GHp7DNnSJFiXIC4gqyHEs4SSrwOR8Y62gb29Z22W7QHeip0Q3
xqNBLscKO+y419sup6QYKhp9lHkhbxbydf6Q5zLofgjyl2Gt8ii8D+hg7/BknL79biNsemLyqAve
lgcNwSzOy9flQuKEw8OjW7ugnNnFlC5smXf6LkiMcfXIXQP6hlJARbr9d7etwbzWMlQTsGR+OlVk
flSFnh8EvDY7MZcmIPw6sT3tTMLehRxGibIW6Sx74+i25TEQI7CM9XPZlJeItlKjeWckOe4hMGy7
2VKIXXnlzJ7YxQo7jqV/zlgCtDkgSZ+C96T0rJehm8oDvUKKmFXpU6sNey8SaZ9ljCJlecsMhxwo
qw43njXcF9kiLvXyUo0vEZqHO04e8ykfyvNyxWBEh9qC+D7OtdKsrHM+BwyPI3VCupXku8W47nSI
cnvH+kyF8bWwkuGsHVUC80UcKIyShWnt26wFjZ13ZYWt0FHpa0W/dj1pxWfkZQRypd5zO1reZezi
+DC6bn3MdFFuSqPjFwFFKssi+OgcTT9H1gTvlAn3rjRtuzieIiqm2q4pnmoVXcU00KoutGLl+jWZ
9cYEWRXqDpuAk//1uCTjZSbce/+SET484Z99z1sTWWbY2vvHkSbXu9cF6J5S6a6JjuoeQPc0Ofwi
NActqE5vVukzTNA+tqJbgU+GuZhfEpiwuiIDj1F4XYQoU/Db+akL/nvx5weYdXdvKoqhPB/mQsY4
hz0rKLYRUqJa75k7s+SlMWpmDVUFZ2A2/FjmJDakM1Acb4njMI8ZqbLocBhTEzQJTNuNQ/FCynJ5
GBvR7muZr6M5qCsijHNVyNE6YBz65rgzMS2a8M0PicDSESJXmNGyCHp2bFVhrcyGRAnUATND3U4+
sZpQzLBeae1+PMRgYxSqbVgOVM33wXHhAPQGVSHOLQRE+kRn+CMguLee5hFA5FrxK3LFPaC85Yfu
vzPIPCHriX/bRvMDf3D8TcmIquhyijaPLc2bUqRINcesmkH1F1+qa4hL852/99RMtDx3pay+qbEn
p0GrnD8WjkmJn26C39xk7IV4uJqxOi8PXS//fiZ94xWIcdrnzAn2kxtG9cXLbYBzL5oj3GYHSNF3
7y03yGEZd+2ksKjJcCDbI/svPAf61crbGO+XK8+jY37ERmBfLIPIAWsySKadev9WeZm4xeQsZJIj
6ONtQeUAnK/n3svygNDH32MW7Ffp4P/92vKDUSpMswgz1m3Yf7HyoF+XFFsl2RA8L8NuTsjlRbcx
2RLRvHBHg5HYt0hhOJ7F4aXq32uSr9FRe8CKnmOel2daa7+N5LBQL58TNZDkhFXjq9U/DBX+aUQe
/GF6XeMo2WT2NOBexJoU2ygaUe73m2SxOvuRnayX/6fZqnVbK2KA+L9v2w76JMsiibYgc1cPaKcd
Q43U6/Qrn12xzALYa7LaOJfpQLZFmBI0MqVn/EV0Vy5PWclgvrRTNrAgdWTFgMXUl0UeVrrZyFxk
DdvUd9O1JxOHfNpwlGsILsxd9bAdGGUskrP78GV5qI3wXOPlP0MwhoTQNU22wwYEPtiagk9KNQk6
MGdM5a7XtO5Zhm1zquQErl52z+P8Uhjizw9YNTfNZI5ryMKVJqpLGXXjpZ4fulbNDzYd50Q2bgd7
rNjtIBgyy/5h6bSW5xq7bRD55kELAxiTemLTEXypktTJPyINwS9j3dVIre4MBQfXOwM6UdL6a61C
m5UAZ7ySmbOK5lUEQ1hwQSbxIwjR4yxX/7wu9OEKci1XSHRwwxXuPG6NZrSui8RF7wvpIMDNfw0x
oapFJX91PAljXsFRbrOVpXKOkjXS9C5kcFuEQRU5yfsYLHyHNiF9JdL9u4b0CNj410BQCVXuTfus
ZROhNnzbzc7KjRUSv2I7eAEynPlTa2KCImORUF6Up/aL4yhI05kSNVBJrusuJxx7ttaIOLEh0dbt
2Gukr/ZMlKUZvobSHFFs6B85GqFV4RSYfPF/bbOhdCGpkRcELQOHM4HGlPB1595jDPT0bDOkZv6k
9259j3WITe7/I7CtvR0zHfp/PkvkHmudHxWozFoWPBJfxHMmuydoBP99YPbdEa86INmPdotG3B2r
e6AAWRaBodNnx0wd4PeH77Xt+Bvdzn8HrqChYjFdlAmQ3pgRXuW6+cbTRfrkCHEpICheSxn+KHXd
fVzpGoIMF2s6IBk/TMJoeELa9b5cLQ8dEjl76q2X5Uqm+nZsiHx27IhcLaWGWzGUf+lA1zHFbRBH
HVmKAI1aCt7dSe8pFAjCSk78X5yH14XuRvdU9DzEMUnNqdBXpY8Wfd2Hot0YGbillfgQvyo6WvrU
niJptzuDtDNj2nMqU9zXtnUu5WdvYobZxB7/o8buHXBJiIIuhn9gwYLZSzMUXZp9myZXO1qW94G1
VGGPq9G6an7/1Ljpd3Tr7gn/Vboz4VtXw9AFe6f2EzTvaXWdmqG6tp32/0Weyv/snLEtabmGRxCF
tCzN8Nhn/jPaMBp0AyCDm8Uox+yahwXZ+9jkKnSbVyW/RTOnMsECELiriGNPvkdSkME2us5Tlvrm
KtW9Q5+7/m1Z9AtXOgfMeuZqea0Vah/Y1XPudw0WaRDT5VluDfAr6GAfZqzBzMuHQwsR0URUH/Le
dpApJirD/LB6ErQN0V0fOLrye4prrBWq7uJnl6cw0yOtZBmR+2D4CJHi+WGcE1qlm8gTAVn/pif2
HVAcO65hK22+OdKNY/Zu5E8tmQ/AtQUnxNmX1gTQWKBu5jVtCK6qJbr+2LpOGfQQg4T1iC9KBt9Z
US2abQs0YDXpEZ+GUxarNvfHN9QRm6ZPzW0dFtq+ISnm/043NJYKun8PN7QdhOyWZ0vDIuBQd/8r
MBi1D/daTAwRgcrCbM6Lswi5Q7ElJhyqKGcpaav8003QfTRpTVuAazIge+MV23OwWQJd5i/GYbl0
uQPOaKGGjRfo+solZfy42GuHCg0ARok1CLN4d3xCO6tcwIfOl35R7CzLeMeAZl36PMrX2VR4G9+3
OEZAqhQENpG6lDuMKCWVMf/q6ODk+iNtNML6sbo8rAtOat3x0FvPjxwOksPTityZ2Wfr6+OfVp/V
pZZE1FWZ9BZN6GRRpoeXcUQCqDW+9eyKhzK5qcRvs/XHw1JnQWogGQW9l2+Szv/zCDzRIbWPtBSi
358fMjFMu47wcAy+tHkic0XpGeb5B9YGRvjXFNPeX0zYq9Gp9d9F4dzyut2iC1Sfg4VKN29H/TKF
FFsObpYc0Vm56AUiujg1pa8yEiruqRWtSrf37pN+WoaMgk7ZLfyX3CzzWhy3ateJUlsFehidOdw5
4PECrGyZQ0CkgwvKJzIL+9B6VyOgh5KDuqUqNHbUH2Xrgi/qLpLmNa6D7m2UdfdGKuoqwo3xonXt
AT+wOihHJ9OhITMSYVK1WYzsRoSe1dNifbVc6sOEpxjRt5aPAuUPlkGzLy+eMx7hGoPb0PyVQ+Nu
7WW2SENyFB//RplWfMRuV1xzt49XY2trn2MYpgjVsMKzDqOZz/vfy85AMDWinYU0cDb/RBrFRfHL
Dwn1FSbyQ3dIu2f00HKjlW5z0lEAbeGavWvX+t/NZHzX7LgCsAlfUjytn4BNz53dXURTvFTkTr5F
Nh9BnyDnKuoa7Y3df8fid9MC5by2Wf2lhzJDBJf6eNjnm2u57mr3xXW0Bnhinp1cexDbxeytF9Y9
LZpk5WDIusmx3iRzPBMUhn9enlEkQsbYVKEW8gCHXVeWRy8hUhi1Pa6vmsTMIcEqVgUjJC+xn2oo
OyKuI6LVGlc7COUVAGop0QE+p6kyqT5sTgyaCP7EZO4apX8DUddehJDJS5VjDGgHzDDLm9hyHx9p
8zNWUAakXw6EJS4pjhRA91sHpIl92M64nXK0LFpQq5XVNIRvJTnHgrw4lrYBXGMlu9zLNfxzBBmu
kgiZh2n5yTkOqAoDOhEntwm8tdCZldCgFddwjjWeouh9lOVd5OSABq7WY0srFd+l2HNOOr0G58rP
5A100d1mo08q8XzplK5z65K2XIsoTdeGjg5Tz2NxapJEv+Br87ZOpsc7DVh+69vJ8IRwgv1efNM/
/W4i2DbLyCz5/2ofrf9O1WZhZZK2KfKhucgmvew/98QgCDv+I+Fg6vSBxEeEXqJ1nydPk5tKqp+x
bWLmmMcYH2hoY9CIsNXNIt1Ksu63SxxV9T+Undly41iWZX8lLd6RBeBibKvMBwCcRWqWS/4Ck9wl
zPOMr+8FKKqrQt4W3p2RRhOdcrlIgveee87ea1calE5/RVWjckPW4CgclYsxw8/IT171fb6QU2c1
zwAePkSN3N0Czt2vLZ2o8vN9K7UMWSPjO63q8NAksiYcMx22/dwgD13a7PVtPKLJ5BCbbjCVmedV
1cDcJvkNh1v7BU/PiwIGmXgjC3GGaXzBcDdJ1fpqTeROU86jC+m7AXrNTTTbkN3wXy49p9EP+4Ni
F4MjVOzmjR2qB8XAIp02I9BkOoi4NJk7pdGtZvRHPZfF4/o4r+F+yNqj1AprZyR9cjUZ9q2pNzer
ZD7KWia1u0Ri+2Y3Ttn/zVq6dIyYG3xUvghvaln2z+VcbKoW9dkqF4t840aP5eyJkVfoxUJc2gzR
ozEqGcpH7LbIWZLD32/LYsm2+7IrE7lu6eBWVGj8X+n3CucOVSyvU2iqqAZCFU9mt3DvzTGiZdOD
uQ66pwHp6YUuTMne2xEAMaTjDQ6QDVhtg7o9K04rfCoyagNhmLAOlQrKfNE19b3yMVqxsU9ZaBCi
NDbz/oUbnJcxUOHOuGgVwTYdDLFjAH9/Xyw69ax5nJczFQ5R6slwk2blvF3lu2kCtaTohvEgE979
9y+GSmrYLy+GJcBBa1w1BIF9uWj6XI/xuBGiofcGhFZkT1c+/KqVEbreCI0xRldJ33qr/ClbPskS
wppO6YL5/+TqW/bOJ/lNtwL0VN0onNr2kciB9DwHIjqHQ+kfBiNrrnppbH9DkP6SAqxrumEsCWY6
dTJsI/H196fZZXRwNzOXEysuz5JsXw0Ftr6gS/Qy5ca+rUdmhJJZEPBJMAm8vRXbXEP/HnHOrxei
tjx7LWQWW2tV4PXVEh28OFZYhE5zpzxa42zd9ZUBcg84TlnICHVHwGu0+HZlGad3hexvVUydU6qx
wisaTFVFUbfEV0cnpden32REQsn+9Z3jWKAz7+f5o/n8sgYqqapx8S05YTWqPKgz0Wm9qYbmz6/+
+8/0nuEcAlJUU6GNg7bVRw+jrH5Zm4GNEhAX2E/klcdQuMOINXIlvatczsc+JhhhcakK8dMwqvpu
vdNb3cz0yMdSvjxmTEZ9FDWdFHJ/isNne0wHoh1gtd0z+VaurXQovFotrWveM4gT4XgxrSa4ytpI
8h3Nh6yoWy+YWKL9Wh3lYesjMkJgFQrI8WPCXnRMsFvSJuyeUmkoAweqfhPC2cpS47FhsPvcmcbs
LsezWyGBMRlaG45XXUVbADuwWsfAHQJVHPtJeZ7nxYlljeq+l7r6qh2vqy6YTjn7/E6ytde15AsY
ed5Gh7UaFBVyBY7oCHmW07o2ZG8TYv2TMaibrEa0uIpE1puAorty0AreViOWO+CY3Ra0WMoRpMse
IOxdYJvuJDXS7H2XYJvuy7p0dTxDOP5sBUxaC8xQklLDY4K3kyCifKpNrFBzQ5UUG3kGJLbLQmqd
fOa0tTYKsmEZ9sqd7crL0KEnZeJQ68yN1g3LkOlhMPRm0ItsQsKMfltwNbh+VDXPFdxiQQTRXl0l
SDG5GccMcvN5vRmG1t+OGcTCpiqa0UG4ByXJZxdROs4kc6r9EMUwZy65bb2bx0a3JezQBSxXQ2Pp
Q4OrKKNRYo2HT+uihvPzChWt12eafOLAg5NUVOE2mBEx13GX7O20YdUzheVlcM8cWUjNnQoHyh/G
7jpDLfy7lXD5vPx1WzBMRbApmKrQMTh9xeJLeZI0Q46AaI1XaHJInrTgl+SQ4H2lq9nlNFwXc3eS
ixFZP0DlDWNq1MK0yKY4z0/BXHzvLdpVVQ4/rQt0T8kmE2qTWu7WvX+VMHaG+vH3q/iK7P/r787a
p8A9gudPJfK1Huq1ITImNeGUncEwO0Zgko5Ck7+BO0N8bsSGV9TMrdavAqDE2zhT/a2STht/GXoJ
isqLGZiEEvXDh4UIL29H9NMUmBdG3urGLqmiVt9TyuxPg0jyYIg6xldH20DKkGIrooYs38U/q4Y+
aSlCbasiZna48rEPGFl9Lot8O4i4s53JF8lvcha0X1dD0mzYi3RNs3T+9+XdG5hbYtmiGYOJ7XXS
WkDryVBtennbypJxDCdZ9xDIWl6S+IsmGKUQWoR8j4CTeJ4IE50vm9E+6eV2a4LROqPdflj3lNi3
dK7mAc9+gLNx/UqFD7xDUjOiwllimsapB29npHca/qZbpE1P0oA1rG5C45sVZMChmLZAxH+agHt+
xndItJDkuUp0px+gu0d29qE2c3adj8+TYZQbipfmhNwDDP/ylUobePv3V83/Ze+nnWQTEGuZqk1G
zdfXLCjNQO/7hLN/rjhFAlKqlxh/h/hw4gKy18wkAZO5LuCqxNpZse10h1iNzMgRIskUxc9iEUX3
oamd24JCKBySbqdHyQV9UXwC1PznDR2j+CRN/tPfPwPjl6A+k9B5pNkWLTnLtr++67FFDyPThtRF
zsvntI6s5zEcIzSM+gvBPN/FIA/7QYj8rsl7uKil7JTF2N7UfVzcFdpC+Mki5m5avjFoVF5ZDXgr
Moh6x++j5K6MFMMzpl7b+LYs7aeQdvA6DB2SBYih+G9IS5WrzmyLY6pNp1i36YJX/iuyQiIZcnEX
Aj6Anx3uGkvA38ZPcKTJ39wRP/DQ4IIwonyv2o35Ylgy7CLUOtdZ35J3p5V3o0ptESGPcz9XoYbD
TZCgzW5F7gPXr0rvc6lqZ+MH5kwoJMuNmdpLSASgf3jYhJ4sddHaZUUR/izF3bDLswxjOsmn7pRa
mOeS8XeXlvJLjc0bYwmmSxzPhExUE4vt/0hbjRYqoWaUkL4YhGys2dIeExEcxmn40dczwATFqB+t
UPwwh/H7IIfRNo2UwCvNXnxDneNKfugxAw+cBEzJ/RRXYq+b7IRq9Luw7TUI+i9rJ+p4Sl+6d8yY
dPPrp8A3qrnMCUKltcBKNSwd/0UmHsxKiZmfu5plF7uhQyHRLMEImmn/1BsN0cQCa19v2lCEjpyb
j0TBcDaGZXOak0rZ4aJurmdENVMPHAWnH1KFAfARDQHZzRkRn2MtMHfznDCD454lKVj+86mlFFUx
SOAnuJgiVW7Rcx8GtPyEITq05YZrPabJbhQFLe/QwIAy1PW5HnGKJArq+np5GcuCoM4U1et+vcsE
/DHiXH2WrbY9SJK6+fvPorqsFr+8jhbHKc6fxEF93YPUhvpShcjBRbVUwEx7AzoZpccFGJ67Qs32
EhYftweO74zDWN7FzDn3mPwohPLmoeh8yV0hMaZd7ZmhSYe1CxXrJ0D+fLhnoF1CNbW7ePDNw5+L
aGBqNzkpEG7OCGn///+MdEUjZhGMO/99fUa5VEDVqsi1+ixnh1Y6wajddHNI9JnfYgfIUwBiHCwO
aYK3P1kykHirSV65DaM02tSQ3py6nKWjGGX9RSf9x5JbmFBmF27WmizUt12Q3v+5fFGPa7ifmll7
+c1T+aW4MRXZYICgCFtgnPwa8hrWs+1HKh1itY1fGO/Dq+/xQAaGP15knUwtOwmCH0W+6/sB3Xhi
UPQsyPZPPQkImMMwntQuwogQiNozp8K8JoKVIYxUjov66EoEds6zU+LfHHRU7dfMN0XhoENWPbWN
/kvsHrHMQ0AvYWFMWN0WN0dytfYfjCcupfRbP+Wnbqz2UpuFu2y0X6U00i55n6OuAyjk9ovxfTDj
e9qzToTGD+lHmt7QbiwcG2nwCU+ZsV319GWuBcjAIMD7uZLf+KkyegrrmLsK4ydzOpaJyM9GvBdV
llOIg5FgJ1S8vu2jAz2Rxl0LfNG1w82I7mHpbEwNOelTVe9GWBRqDR+C8ZR+HlXwBXbW+kTpzM0Z
EZgzFRSLWF+NExDF7AGZo4cz8IJNFtgplGpYmfPsrlRE0MxXQ6SIC77T5LYL/G3fSPpDu9zYCdjs
KH6S4vptWgSZjZHCq6jDYmcVtFmymN9sbQbpIaij0QKRmE4RXQkAAwyJ0l0GQYH542lVh4+LRFxP
FwIb+hR3Hsx5v9JEVutNrvqWF6K2sxYtxmpeQushbXNctO4gQP9QH+3qnz22ZVx0OSIbU9Bn7Ku9
X0jJmZJN3ZRDXjxkQzE7IbzTN4seUTwMiTO31ZUECPPo01H+vMGwLe2lKbsSuVF4baXVN2U5NDtT
i4pTDNnXm+apvJ4nQeCTX9qHsJ/3WqWl11EcPLV2jqJrL/SBhgEs+OcJZLUX6eDuwiRlnlvEXhWE
+YsMHwWKsBlgjOjyl6rW7iJrvo5StB+4qys3qa33VS9aTAR51T0zFqWu9qDBOFPOn44ivYjt+9VJ
Yfmq8dThKCK7YSouw7ZdkJBtPoEhsQb+cVVR92ufMaw0fW9p8W2adOGJNd8b+yqBrIhRQzFSHSBX
+ySTSeqMFerhtRqh1TV5lp9wXrGlIN3Uizk40JBTR3XvhLYoDkq0eErZ7G3V8vLKuKznqT8PVTBF
4CYFlnaHC6S/tIgRSe4dn9O4Ta9a2Man2FAeipTxsBRbmJ1BYe3z0UDluPgkimXME1izOCDLhJ9V
B+1B09s3hL/FdZHBFiA1NvcsBlT79QLp8gHEX+FUSpdvV2GOFETDrdCJTreH27xACbBpAXCNuc+J
U0zxg9Rxyu+Rm67D9o55JIT9Bk1YT5mD7VxsIivKPy1QxDJVR3a/j9WYYJkK/Xx51F1M4gDc6eKf
ZhvNrBUG2pGzjnSfhnj0bXt6LtAv/v3Cqy/9s7/uikubkdOZyfzP1rQv/bXcVukXKqhjgl4fnE7K
B6+fjeiqGNr3IIxIGAdXQowoXwVBVHp11WGrMLDoS8SWvGDq3tKWFCgmUpxc80wcmF+TW7nkCHZ6
eN8VKM7gEhyWZvlVMPXBuadKX/nxawNLrazKU9QYlo0yqbQi5tLRl8wym2i6Yy/qF9EVjafONS2h
1jYugKBbD7tqcKCTdg/NXn8OMxLKZb05mLaFEVJxuzKavmu1kux04+ZzdyzhWmwzQgpPcU9u+fpV
unwFMvQ3LypN7S+vKqmaQl3O6ppqaIb5dSZOFP3kAxyCmVmUUBAF5sBA5wrR24wgzT57wy4FnHK1
bkldvhmm7BPaWsyytTRTw8Ct1RDUtV6PQKGWfAR56MP9gLfK6RZTFk0H5o0yQkSz2+WKZRJ4IlGp
xNu1t5hVI73FBgk1vqN6t9gZ9DWxOUwrDL1F/yemf9b0Ya+1yjc/xmDQKSj6aqWUH3D67HsYcptq
VNWNVg0DB0H9ZJgBxwxCmtfaB5IppbKmtPs1EEWJu3Ar6IBFTgkpUp3n7px1KifKJdFL14iltsqi
QS9cvDIvzBnq8W0VfMOL0ZpvSFKjS2QY9QWp8s+26a6nIhvuEoSfG86++hHG13zddiyDQDQtab4n
qCKBCQzuj34nhsYUYsLMco7/OLrXux69bijaPXaVB7OLquvQpgEoNQZ4GM0GsYqYVjgiImaFSxur
MlEy2wgS83MJayUuaus1VaA4Bg3OadsblcJ/7wuJbl6df7em6tHXHtcDJkswjaaQp7y0taLODGmF
a0DZkEW5q28m66o79GybwVpg0BPggd+Ut9bX8na55AxC4SlFTC475cuJBgyB1RUmA/LBTvnkFS8V
nLpDMy5JgnQJXYsDFa9gsLURA3zk43iUITef7Eop+HDBcerytrku+iA/9sFobc0maR70LDgPwj7M
ilJ+K2pU222dKLfS0qBL0U5dVaziXm+ar8aYkRQTy/lO0SJmKVglvbDRTQSSBYbkukINSft5X2gY
TiulPoEnm06fc9xy4GgM3/PYkXmaZEr2AO8LT16ubEar059GhX2oVpWPtKKduDIrZ9rJhxmXuzcs
GgJtRGOigqmxZ9iHJWqcu6EG6mSlyvyayR3X3JA81nokU6bHSzuom2qg7xUoHsDYB7ropdMvIhQU
Vv5tV9NhlhXlUjcRcKZM7h/x6EeOXY+wRhdFEDfNkREMN0phoMXv+4c0lsKb8Uaeff1Us0W6aViS
o7PcjX1t+s2YSP1aMvOGs3GSNkT1b4hfzoV2PQSYSuTEjaW6PVdq1IDrluNNMrbabdc1P1sD8+Aa
3bBUXGTDSAehzVyqM7SLnUzvwSsw4hwCwW8IA+l7NqfJbmUQzVL+imXXvGHvSFxogvnu7/cdqvuv
uiHD0gxt6e/YOucx++uYS1bYoKVOQ49hB98jU82Ae0zxbbPcWBp4l0EeAdGrWXwrGju+racIe4Ki
XK/fsf4RBBvmVEyIndSAlz6KOHfzMe520IfyG3ZWcbAH88d6bwI2NNFZ2Nl43zjS1uJSafcwloN2
Ejeifl71RqvmdLIL66hf6/V1Oeckz9IbWltFX5pGNAMiPPsaBBjZqh/gWnpmDppPlXaR1PUnk+Qx
+CxhRrww2b5Yz1FujwmlUCuZTwgxfsZIaj9iMPWRL8F+tDsX64W+bdLEeEIPzSGBJhff0+xVIxc7
vbAML+1u6oGhKB7fV47i4gatLiIj1EybjNnEIa/wM8s9qMNppim6HiiCvLxoapw/2ErnO+DClk/0
PONUxBUczMTLSdC5buNIeGvoQk4lA5G0Q6ziBzQ7Og2EFhq2TMWdksAjytX4A4H7TcAo7UfeJDc5
HfHPZk8wRU7WJP6dkDFp2OSUQAVEJL0IE3yjds0w706hUsMuG6zgPM8wFSQbwpKmYwqKbfCTZUwm
KY2b59hSdIR3sgt6LnhQEXI6Glv7JoOSfVAbCEgss4SxdWhXTcN+0a1kuBmmFpdIl2zqtr6SlABS
tbXLuBRPaSIbJ4IflPtQNt/lXrulOerWi4ovQU+5i2yo9SPTtD2K2PLQlnpyqCR9N5iVjz8+ajaz
MdvfBnOZB/UU2X2vIylp4+w6Dlli5TEgCbrROQkWIwFNqVGcJfg3Ti6Z3aNaNmTFpFbstkZ4S6t+
PAzEg7oDn+FHw46DKzUjA6Jb7lrkO6uKTtaREiNXGP3h2BrKnzdC7uRDWVARLNjzhpYwHRRCP9e7
hN1xMFRjsLOZKrxKSryhr+tr9F3KzuzT0fMldFZ9OVCNRVj5GSzjH6jR57b1xZrwM65f5TIOMyVM
+s36KPin+lIbeb5tl221ko1z4mvac1wAkeplkVyCSSh7yZ7QHeHE2TZL+mEkGbB3SIv8VuPhdijy
9KdZsW8sif4j5nsQeF3nn/0e7h2ydDPurmzRlW+G2QduFdnddd/FxhW9usxrs7F4w+ThKCan/YCg
V8/Ww/nEjIrIM+rBJyiAaBnqn/7C7DWS4CGQwuSu0diXhqE+ZQGjt6m0o8s8SHddWe2MOrW2vo+n
WSnMGbRecdX2tflQV378YOBvvVMSvb5Lea33Y80Mer3r2xT2SgzLH+totcdZBLd3vuusRMHmz01c
p08WdLXzes+2+hlgugFCuKruO5/QQznIRjeS8aZobTlccBxwiF5uporW4lyqsMwWeiO6+nnHabh6
6MfqGDFky8ssyL1BwJ3+/LJTqWBNKkszLMtDUUmHWICOYr15lGtdPlRgqfggDJw1itFLpBLY2XLC
aLNZPpVjPlWOJenc+rFNmOlMUFo4A7vBQ3UJaZxuC6wX4IMi67ze0I4Z4wq1rpW+LmJVYiaqD4Ym
NzJI8Bf8xZK7aNz8aNxLqA69rATzPBPoeenmcb4YDhj4eKu0ar/pl7pNq4ziqlY7LKF9hC0N+Rk2
lOl+zYoyBto8JSbTU5Ha0ZUdctqqU7qGtWa0ELGDCVhGDfQ/7Zj+LV5gmPn6Jtbwn4kS4PVsvmoY
jDy7S/BctpQZ84htXOMjqYZ8QhMpfJxg0ghFulFmiSTx4ID2I37RS9eO/dTL/OS6G8zuOCYWWJHU
3hTSTBKtTXtUnWVMVT1HkzJa6HHY04PKB5RQwrQwOSqJEPdZxDtnW/4damcOmE9sZyBpOnGMAwO6
56ibrHT1vk/l+zLqfsh2vI9bq9nbwpgcUZR4iKw2ArGRLTSg1zlINhXiei/DfKyCi9rY8yGb8lcx
RwNGlAATjNDQ+7noJs85dpddoI+v+qSoTKlx0QsdJxZqM22X6zUcSHWe3KL2rLRjna5olY198c65
mkNLmYBKtqpvNjHcm67BDkDMqZwyY0WEfuopF6FnU5OVQBNSPlFjDYM0MNOdj/Ii52edokm6QcLI
5V8VP9txlEFvapjfE9Fspo7eRSsI2dQq+xxUzARwJ0c7+yxmvPkW8JdNLE0JsLhO8ZC4Mza/MwdS
oswGGrxCWt7GlwbFLQtRXlLWeKe3ZdkxZO1RtomCt2VSCgcUSZ7abBKFVi7Zo4gz25RZ9Xgatf41
q/TeM0z9mzFVKoI07TYO23c+g296v++060EgLhPTFnlmspw5tMW2QDwnNju2C6hC6BpsLU+h62nJ
ZkziyS3JIfKE5R/DFohcUMXnAoKSM03mUwSjUs/p5NRsiF6j9+cuW2L5JqO/4lCaMl/phV5u27zZ
KGF6KmvG6E0pobIbdMmVRn3R3J9aw783o9k69DP74/RuNCOe537r6xZBq2H9oQR0L+jnXflJ7Hs+
YmvH0ND4+6isZru9ZqohnL4VTwPQPE/WulteeLY2hWimhBYHcvKTEqo4XE3G5yqWfFtBYWryjnpV
Ce92xL6vtfiFxcDRmYiK720TbCq7mDf4pUtXClG1+fFpyh9ha0/H1FAXAIka492deW64gAalBhUx
2Bk5MvZ3u/1A9Z25RSrf5VYcuWlsvLadVTFVD4HPmwextAKivWG0jqDzGymLYYU5mijeI8YjUMYU
nZ4il8Nswe/3LSVy87pFDdYAychl6R0G60MR5K+YYjzoKx+1Leb97N9wvtjzCcv3aaAWRyQaB2QI
zyLoNTc21C3xpst6AaIVgP++NcSlC+9ikiIcrez49pYoi75nzObL7sxnsdO7acdEaxcvWWhTW0Ml
Z+6wbRkRoOpG3Vub4DjTRvSHIn+2rAlJscmKmevTcJ+MiRNmnbQPfNXjLTU8H8E4ejmSoTNrK/r2
uveTDwDmAz09kHRwAg7GlOBNoXRwzQ7p71RUN0Wq7qmAuMpwgWxUNeeXq5BCTuJsmSFEIHk+DnWO
abYxB7cW4saqlcPSQmW/3ZDJLG9a03oOmaqS4mMeK2KbVQ4GDqzlfjv2w474iGmbGbZPMqpfuVNS
EYmoEP7hy0etKr/PMVM8Q90o8Mq2inqf2LS7Oq3bY9N5LuWl0mP8SM0rnwKkoyyaNYc9IgMTwx43
duM/qtnsQdiUvQimCgvMsZrSCl5Rn+DZAAaMDafzsy1IAQfJxI6Ro5NATrDaDl4kfWCTPrQjAupd
U/6IpS0iFJJmeDVJdjf2+K48uL7oxJbs1VgQemoPUH6BQqmVWm/85LnRGCQnmBc9vzlpOY7CwsRa
nwy4J4XdGPteIE2s6wskEzhVwp9c2q/1aZjUYyjTtavBwGDDRl4bTx3ja6CPVVDBeg4N22nK6gNw
vb3rOCK5+WT9HKuhPyuVcajicDvFyn3gZ4nDbPgjCWJslsRE4BmW84VpXFoLamgfaNYTYe7sQ6E9
uElIpK0/ty3mg/Te9GdjsdIYm0ytXmGvpW4SDQsvlaEyB18va1CllSkO+0aXKxck/7ZRm6dIQROg
95I3DhOwsikJdukIDzsOi9uuoumtWgT0GhV1WPQ+k/ThjLUCCSMLiAWVBhhG5FsX8XXcAEYKuy0d
/mSb2upT3lmwBnxs83lBTSGhOU8GaK1VJqrtKMFgrxdy2GAfqd3GXVwEb9GUnuHX3ZIAdwPM7YYa
4sEkumcjDfqjzhrYtYSfGE1wHHIkpd0QMJy1XxWwj64tcNrHC4pr31v+t7LhOQ6R+YhDj3xJNh5G
UTYfSXj9im5AJ7CMfWyGP6OqJfwBQK6K4ratYDJbtn/MDdIOAyQR1mjSJgtUllmWwYjIoqC6Mwpx
j/YY/LAfX0VEdiWnTi00LJQ1kAAWtKlpb5nCQzr6aKLyaGjddGa91++MFklVRh7ioMLKM8hUhjyj
u6MZfZNFtZuCOD/Y5S7rw9wxiaOqCXkfGstT2h2lmmoQw9TQJHOrFAowiAY3y5Tvocpu6o+bCPOd
2/ZBzXPNYlJrm9bRKlJuogoptxy9U1+SYioV12QJbtuZXxv+qWlSndI/qG5o1hLERqpovYQlBPr0
pqIa7pJu3BtwId1JqkjLgImwDTkK8vBUYc9W02nPgrWr5vBbxWDdlRriEONC3xYEYdJ8IKUKUwqI
kYWkQ/5iW7HzqDSRPaiOhvpUN+mLOdqNM4y0L2MZh2LcvBBj19LChHmu0MrMLeEGYqDzP3QsF7Nw
EiJkNMjUnsAkWI72SP7DpC4F/4upYZVGD4hbZ6I3kCmM4BSfhj+ukrIJXJ+2etll/obYrd4hy42F
sQg++ja5k3Hpz+qMUbbWNqzRgi49Ih45zaftmBoXqlEBtjm44ugJcqvBfhwZzgRMzh0GDh4g67dd
rksUDWxfQlfpfaEWGyOVAxCyu/V1CTvWWTH2zQk55cdcBN/5yIabRodnG9V4xe2AFlq8qAGFCdHS
Mrfa3o8MhBcqK36ST+TeiJMSvQv91ERm5RpWfbQ7StbAn8UOz9KmK5ku0gcMjwMQGFSrnRMb/OVQ
7XMmxja+mok2isWeIxc/QrrtEGTRmZjEXkr0nFE2nVS5f6+JwbDUwNpMjE16P94ElaG5WqU/E+dO
VrI8fpt9DPeSakaHMqEJBv/xXif7ureUwkWslLnYuUEm56UXVmSKKAS0bYiOcbWEM3owlJ2XmZLi
mTFaNf6KsGlAdxsZY1cTKQUdgJ7A0Ww2tzGi8YCu3XYwmwZJcHnIm0wnXrb44WN9CRquUSVdpA/x
TLxhpuxnDIacaql7wqT96CQld4yZGOkKfZFmPbRlHoAMNkzHML43Q+AIbLEAHZnGVWAo7sE7yjhK
yONd7xbLn/kVS1h+KCI5vM10Q30YDbLYrMG4/vuOmfnVU2DYpqyqJhpYS1MwCnxRQ0k1cxMfDRyf
6IUj25eWmwiSvZjl5sd1XJr2dXLXZRu0HOGmbNr4KonzaY9JiGeH6pUQsQh7vTWcJdMgllS5qDTp
tqyBxX3aAP/qpNLf+KMttlaoN8da8MRXI+16t/L/axQx2Fd+mkASkMaHspDsSzjj/CGtOnI+HT2d
0WVOPpgKnw2nWGDf9aR6qbCCe32B+LdymRxXuypd61uyYUxXSuX4IJWtcZOw+VgdMFa4JiDuFlza
JZwSeTOmw/Q81drLpzEaow84+C7UDuDq9B2QYnVf6tILY7vx0nXlS1jpOh3q4Rkj51/wVjkcoVYY
n3qM//gx/q/gvaBomoIib/79n9z/UZRTDR20/XL33w9Fxv//c/k7/+d7/vo3/n2OftRFU3y0f/td
u/fi8pq9N1+/6S8/mX/9z9/Oe21f/3JnQxhJO92S5DndvTdd2q6/Bc9j+c7/1wf/8b7+lIepfP/X
Hz8KjnTLTyPNMv/jz4cOP//1h47q7T/+54//87Hl9//XH25RJP84NOlr/rP5+rfeX5v2X39IaMf/
iSxHl7ncEEgay7hseP98yND/yUDCsqBxKJrG6fSPf5Aw24b8NeuftgJPCTko0kChmxod8qaA381j
qvJPW7dVmYmmqgj8Juof//Ub/uWN/O839h95l90UEUOOf/1h2X+1IZCNreuCQRYaPpNWNbNSBn7/
Qy8GbqnOcl1u7ukcHHFWhVfDUW/hDztgO6ssIixvY5yDN3kHiibEB/4w29ioNm2yBY/CBCT6kCeX
vgOP+a85eNVHRdpiiMVvxUf1WKBZOKArqlCTjwrD8ooDhjscrdsai9jGlr3EuofWAc11NBL2802P
6T7dII2YbhPcwA7e4+7I4ZPv0L4Tz3CVYvC4qklxuZpx5WER/5jugqcmPqY17YVNRblK1Gq6Scns
uJ2ZKtJwCHgSKL5hufCsdIc1Pr7iCYkf5bMVnwUswNRV8+MMSesQyTuT4pK4q8lT6LuTCZo6SBET
h3isR3qX0o5Zeb+pNtNx3BpnyxUv1hnF4BvCXBOFl1Od1Nsx3Up77a57m1ih75Qbk7N95XXsG27m
4Yzz/I3oNqQ0WODRN8GbTuG61DOeZXvSNsEXsB32yvuwF/yqdX41Q4WktNgn5Axnjn0VCpcsnLTY
hhTI8bFCk/EyjxSkPGkDQvOTdN/hsTqzU9W8Xc8gR4iUEW5OzXeIb4I7O3jt4oN2tK/jh6hxrB3d
kg30X7SOs8OoaKNdysLJD0tejn3gj+dwE5Dqq2/klKUXsT9jI88npbk5q275wiAW9Rk/ydZcobmE
5vYMWdvt/KDNj3Pvytpt2Tl6440NQaYbeF7WeFCaXRrexLwQV/0SZcjnDTqNK4InO97SjZ7Lg2p+
k0oPW0joGTexJ72VeHveg1tqTISy5nfbggqCcwpb0dYYHLM8lopbkXl6ng/1deyNAg/elphgsudv
BOc+Tk9vC6rNI6h+VwNnw5tAmO65pYgkBQJxBfW8/UYuMKGAvitdIswETnBshgeq/x/+QX9Lr/Hq
6y7/HCUlzWi3PxWdN36bOq99I76K76/OYcI5gXidt46sxT1RozyD/JtPI5LzsGscrCvj0J/yajPu
8+10WR4Oztl5Jl/i0WLo820Kj9LFeqi/sVvwM0LJ9W/QytD70Dws2vM3XgaoPs7/Juy8lhPX1rV9
RVQJCQVOlSUyGLB9onJUQhGhdPX/o7l31d/t3tV9sFbNObttQEhjfOONUWkmu/I0anrqC53XL4gv
1sFlx1VEbSQ1aQ9CgvEjOEVqNkCRTEBQtYQqIsYAziCHt3JiKyyMnlS8g9JazfiRhQgnzOwgx3Ys
rXJ5t0hXefAkCs/q0haanKgIBHTAs8Lx9t/rpmb7Hu00Al8Ot11fmiEVwkhyLTW2GVv3uUlMQ8cH
Ul+JeMzt8Zr6M4NqvBUIyyExU749viuE/6TRdLaEM+ssmfVTbpJTQweKn/npAdZhSyTKXOfvb/IT
GeLyKj4sV9Iqc9RNZkir+7YiDPjczgxO4nySG0k9rpZYlZOuSPSe23G6zzb1Ffn4a+ANHRs2E4T9
oO+1d5YLJ8DweeL+MunDdEIruqZf5fX+wsnJz7zAVY/ZZrkNnQRkngJpyvP0+o1OXrNyaKYwqnXI
sgCe+pFyviDR2oq/7mbmJe8qM6psgoca9YVUOexkvR/TG7eb9Xruaqa8DTe0cQVrukZaf1I+UiHz
zP/ND7ft6KMavN5IP5p+gqNGA/NSg7+waullZHCeW25ElrV0uSFb5MFTJutLVFzA0otn4Jrez4M9
ZQk8KdEWAT4PzcIu72slPJI/s+VaA9/MfWqQ7qo7n/sSNZWc2qTSKDtzzD9VFuPaTcO3/I65PNjL
ZIwSJVZg25bx49BOeRtem3BTUSMqLCx2jdvMolcUCFW/D6RffYnxUaLFZfne3twCfjA6UOKiTlYv
t1wc8DjrxDj234ReQBpuu0jvvDx8koRdkBzjxuvU4xBu6ZfP8xO9RkCH1Y31dOSc4JAYvRReNdHM
FZs4zpbCiCkY32l4JQ4WkdnNUpzKX7FwvbWEWp0VZszGLmIzjbkierlNn2/onSWz10zqi9UvhbNS
Q3I6pgwncUX7vru5ORlwiq2MdnPXhSfiHsfX7gnS/k6mgZcg0TPLQ/HSrcdzVuqi7sNGNweSvIAs
DNElA203SSk20atCDO3m5oaiAUHFAWBwA0KFnPQjjXR+n3Dtz+M5f1VWVaQDQFK1exCv2irGn6AT
pdmAT1T6sCoPM687NWem4GvIwg1Jl5M9QACVHpv3a6QrbmkkGzm1SLBz87P4vjjW5/ycRYiQ9Id2
6JNLK+/L2THJjzX/xSU/Hl9t/SjwJhsAMuOew4SP5ybTh8RYDMfHNTpQutilB/kzqfRmQ36qgSZQ
5jO6YmkhDEicu+RGyYodKt/kh9BOnPQK3lUofvIV8DvpsCh9/PhYPDUJmtBgv7Qpo8a6D/afPbed
Xj227HTlJpQdwDbyM2WSzQv7sQLMOwLjLvfKtTwv1XWR444OvqWXSvEfRr5Od6pZWaUTwMAa7QdF
8uYS6lHHdWemdmjWtrZdbAhyuEbnSYsVoejWf5kA/3e++nWeQtj7m0Dqv3kKxlUkuw0ZPvjcNG/9
Mk/FJdYOqUkEVmOGhiaxy8p7BNZcGM0EyCAaFDJUFBK9FHsBtnfH3DMYYpdZhM6jeTXJaj+IFYin
8+jeOCIH1ZGmtRAgNCbxaVOxJGBlmfCZMXiP4FCJ7oWf4IDSANsGJOw9acoz6YX6sCC7iwU6XHcS
62y3L1k+p04l3AtuteX5Don07Vd3FrsCtF6f24FmsCWvGpdoNQSZhbG0RbLNHJGBAA3QIbuQ60fq
E9tqby++0L8TfSQywGAtoljoOf1unwUD6pmZAXRj/Bh39FMU1Bo0m84YbQ7iMUS/mXCr5rpA9yJ9
TAwFrVato3yTjWSgo1cZ5WZL2rxO3gwSyOXcEHt9CTPdkwaEm/HSoP3Knu5I3IWzPHtaapyfjaon
8P+9EWwh5e40JRr2UnK8x1bHBrBYnMbWjkRLk/cUFhgpSW3L3r3Jrwue4gLcQ5JIjvMIIarvpwAg
BCWDAagVNLt78RbGAIahVxdueVU+FYIjskK14gEE4/G1mPEh0hmBpw9HLBKr4flhhblFOpRnDdQm
qha2ecpJVkW8phRHfyTn7ExmiCHayYrYvbkDB2T0DgG2Pav7nfw82U/SAyyeHnQHEo3rdNP6wrPg
sT/dFkhcqP81xhXRwmMk6xBkDj/zot0PGDwNOXkCvij3itEW5GdPI8pst2Pd0JEBG4kZWtxNDglv
r0uX4Vq8b3ksUUBxODV6G8yLHXaNFdIMz9TjCrkdCETIedPHLoX3MXkSaskVKsymFedaJCl6Lxgg
4MuzfKjv27yjGfqKHUawom+2kHn7hnGbhbUmK/n2HYdHOT5oQ4gFxyFVH8em9Yi53bbKOp/kr2C3
AHttibCLnc0MyHrNaneeuGRZppktZucC5CMW9i9huVvipkuS3MYhqgfk7pNTgc0SRDSsZE/KynOJ
Z1wDd+wkfcQP/2DBv8trYfma1MdY3YXSu4pOVpwSHVdy0RwXyq6u1mV2EbrnLl3aSG94YFsU1dRN
LKmb1MgsmTRVU7n2q1BxTiAsimEMIzdRPRE7IjI9zYoAs1VVB2C2x4obN1zPU3ChwY+YveOdkB5i
2SFJ8WbEkVHKxr0hrKEOzQXG05eeE76e+IlDYQdQfeLOhEtNbcJ9VxbnCZKk9Tr6rBn/y9ektYZo
R6benflILICf92RUziTZERWfEpl8cVV5xAGcNY0ky1pfdo5MBUhticuFuejfY0RkrQboRadMbgQL
FQZ4zqmL8jNSodntQDwWlT0K9B/RAxexNoG3sRjR0eCGCa16U/0E8hcsQ0yb65tYMU9QRLjL2a+q
8ViOzwo3Sdh+L/dJj3J03d/eFyJdEMOxeMztubCaF+du+S//Aofr8v8rgP9nKZ6CgIiHkjWRf/h9
KR7a2xz5iDaebmtOPJ/tExy+qBjyaDIzzy5Ro7fv4YG57W7I29jrrdCQSU+YkcfqQx5QYvw1djpg
Wb//xy7xO+L15zv7oU0eVWJPo0YZT/MTeuBby91E4SVNOkTU6CpjMawNMB+et4XOqUSjPOoFvGkG
4W89TL7/l97piemqOIA7wxU8EX7bKd/QRXAzD6fwhfBa5pDgmjGcYm0o/7HPyf8HbKD8em0nDdwv
29w468SYqF8+QWVmxWcUn/sljLalqGZ+PzwKh6PBTf1WWwKsjTuLzvLYwqfoAS1/6ioTzaAyi9TO
lp/qK/E53zer2dwGBxp0oencd/v6eH8SOMADQGieElrJt7IL9/2l2mvvwvviPf9S4MfwlVyH49+/
Hel3wemf384PPPJxi8X4Ucj0SrXmLToGcyecbdlmw9tnlLxQW7ZIthkTj2T15QeRW1sGfSM83QyU
epMymkw5nl86mb2aNJhX4XOicDlB4GA0CsHU2ApA769/f9ey8OdNBZAqk8UgkruNMO8HklPd8EDe
4nJ5VF4zVYdlyx2+92SmC35naV/aufwC8/cb9vrNUsJD85Wkr3mwS2QEwujVTAn5+4rNG4AnWG4L
8YUTxT3/hviOgh0xDDroTjnzcVZREodtr158sX1o3/FozFKbkm23jEBfdIFcHFvlzGgla4KgAGOo
l8FE0803cn3AklkWr3RkCOWq691iTkXShkKuh3NDKU+H0QusRE/9F/4he7jbpS2el40eFlbT+pJo
0j9BYMRCz1qz7BiSjsp39CGGu/5uCjAe5SpsamcBk0k3BtJF/W5ANma5OZxresE4F3NO/4w+5Pfm
U5qhaJgQi7kpvzOTxAcc9nj466ktWo/BaStXWpFUE69GOA6dV51j6zDKXfg6axjNptGiZ2V/rIbR
EC0agBZnXm1ITU3hhSVBzxSQkftXcQAamT+xEdQnUgqTh87Z0wKkp93SnBkUVO6Gb/IV7PkqMxZP
TMnnm+z2pZeY9ciIeL0tD43iLAnMCpLLtBMHsaP0PiuHrMuqDpp8UV5yvt/ECT7nxylWZMmDaSgz
nV2vnlTP1IeYt9au5rYM2iPT/MB2DoOgUyKcPY/vQe+IL7ieRa+58raJMhsP9XtIbVeiS6/pa3qm
WHmh98fWRXkBpyBvwl4nf6TnUT/1MC7v8utQAEy5QmfIm+Ranjikifz1t+RuFM+P56yzqtbrc2++
Hea2SEuf1VEWopOSheqPXwH+op4XTxw3eesvaEfzu1FeP+aYn+3oyoJ4o3oLSOYy23ShG10VAtQ/
SUTAdN4XeHT5QtyptkaYPrI86mPAnqqPgiF+3JYmVRw1mCUVXgp9LGageQ0uQIZyxUZYVN98nteI
wC4CgLkn2MUARWKrqWxOaIuMqgt96mifnXs08islQSZgzYTXIfDyY/+6VM2IoTw3l8TlcQxeenUO
46Tn1syrnWDHWXmWePja8HwsB71F790eRV251sKOt6Tpb8MI7EE8BO/QSsr9CCZq3F6VxiNXWL1o
H+Qt0gxBIR2PKJU9D3f2XVVuI5sLgrIQz2k+gXacJTP3NqDcM8R18RQay0oX3uWllQn2jDJujKom
x0SSIId39dK8hQYfVAEBShmKrdvrsrR5TaSxBBkh2YnhmXSy6RObs6nM5SGHEs4IgHdbR0hnHYhY
hOSnTtQlLFYcqZ3BXZZ8kS+khDTQ/npsF+/Ly/xSU3IvGlhpybq4oW1td+iOapamgpgSBFtU3Q/6
rD+QZHmHF8tRjpioJecdJPOpOAUWJ8SiYtZay4MTWMxMccW5TuZ+lo3yK6yvSvQizdy68yJtHdBg
EHMMUYLYqthFIOZbuPeW55cLNrfy0JeemMXGzeB2iSFynUW97p37YM72yj+2lMXvknC2FPKh0OnK
CrE5HO3EH1vKQC3piKs6xUFuANPOTS7S5wMJCoSpTj6ikR6YSXjQFl93FjwCiOle5QyNaAmXxrm2
FoMtEXxz47l72I91D1H30JuvySTd6CQHcLGlt/JtyeIIFLF8qa5g+Y30j23/R/zXn59jCoP4ddun
Ng0hlJSeavthobtEPtHGR4479wwTrtFxg8lWvFzd6brfRIkeg/H1hob7Ak7VCBcGQJNyMySgKsLJ
rrLTbFEGVfiyORbvmF1oZsrJhc2MpDbAD8zHPz7BD3/8n59gGhp/+QTNuMC7gvb/1H4ATin+0pZI
uMMsTbL1ql3JFpjSW7TKx2kQEScpmK7+IzJjLvIavw2m092gIjJFFTjHufVjeOopk9RIn09P9+/G
Kw7xl/g5JSsbaH+Ag+T4X4Pwv17vx92npkulmRE3cYJaoanSTf3lKbwMRrKPjMrIziMBYoPx+OgH
a24JbsOmY8Rm8Y+3MbFnf/3YP26eBP4pwVKc8trZJUFZukvN3MhWzcedY9tJ3OaIpA3Vno6eilm+
56byOj5D9XjDZu4mJ2VPcsqqX8tuYrYuCIsv+fll1thD66KUAcJ9GMEHrev3dX9R8dGu75/JYdBs
4b8JGMVDvHtcw/e/D17a9Lb/9m3+uKPaQkiI+OXqhheycYpg24LdCJvmOX0DlcFGiJzmP5mbkcJh
+OxetuDzJ71gP/jOX5bM/kurpxuUEUnbQ9iPHEHol4Zbir/kZqUEIB6rQlyBe8yMinY4O79SMYzs
i9umQfZUJ26u/fdsPU863RY0sXppzyXFO7q2BPbG5KUIyO1onqGU64QQKhPxFXpLIJ7eZQ3nGJ3S
LSFcF0v6bu3xMjzfQzNjaDFEMzVn5uJhq2vxUKk6w+Xfr+CPKLH/fSZ/eR6mTItfnskKw2G4pP3n
RLBSkdFqgzIQQfRwyoeVumTOMcBIAoQcxvAJ3I2Ts7yZjfpCOVUvWGNp9LnLHz74sY8KhwV1oxHF
w8xjesfqCExUuCRRBUjYhPPf3/ufeN/vz/LyR9IsEVfaTJNSBqAlbfA6mbvlVo7AvgIEWYV+C7zp
9NMovpiv6Z8dUMb77ZzGT870HiY/hYXdar9C4KDg9ABX0OfbBdOAZImramk3MD+xjdhqftepVjZJ
5f/7B5j/cWz48QF+HBskqg60VuH2TTyYQTijhoaz9fSuUGfNrX+82v+5Ef7/r/pnskN9e/SkenC5
COgrJsgR7MxXPPXMaXzczjajJXESTJy/v6z454ckoYlgUkyNgiIK/3kMf73DZLkKH3EgnGCzUzrQ
OrOz6Iwn4qwjSZaENmM2kANMXuXhRvumwjBzwxZ6jkHWS+Uf67/4B0asAUmg7pFIZVgs/+Dc6Qct
Y4zUFDKGZmcERD8YHHwIQwNZ0gdgpHuPfNwqbsYSXI9cZRVYSQpBM22J3mDj7xdn/sdZ/sfbmbaP
Xy7OnTeTIwcVj40ZOOWeqLLJjrSfUEVxJZHoMDj/+kL+3Ian1ySgeYHKAZG28mMvWA4ztQvjSDwm
3m2vvZE90xnNqhnNnv5VvTdGC5IcSvsMFUTT1NKM2n/dir8n5bDq/HgLP9ftqIkCGmHE48Ih+I6D
rAh5bgut1+gYt5xxI3AUc0M74DkoTdSdkBTqPwzVfw6G05uQRTQgyzmBSosfGNUiluIlkericZJ3
2cVbbxJA+xWZqaO1GO0tmOs5kVSc40lsCD0JU4ZkZ4sTx6g5HgLtwVE0WzA57qvOl9CWOoAmM9mW
s+tSW5HdHpvi3CJxaFUB793e5PyoZG5jqh/CUSRL/B9L+f/9vf7yeX4gW4t4zMJy2c2PrV16ZCAU
BMRqRoBXC0jUVuHLzF62RyosMB4w4qMPd2bevy7rHC/iz11ZJl1ojrBFQnYjcpF/v6nbalS6fknZ
OnVrJPsmohlWRkCG/5N45gyG7PxSr6XdbKf4nX/PzPY590pvFlq4vliU9fRuLw6yebfUh3H7FGf7
4tKug4NGki2IJ1iWSQW1rTiBc5v+ei8Z3czK3qTTwoEjgcjo1xSvQEqKGFeM1r7LtrqDSUAqEFkL
h+s/dwZndqo9wSKLAYHG/CP3OgOG2o2PN6/zi8xUQ0SsrdkNenR3h+KTsOcxfKNtXtrljZ+Gm/CY
hE7tBVZrA/YeCIp1Ua8apZfNHXEzGDTP2jQ4esMNVUjxjQLmm7xzu/9A22GKfrJHYMmfHjofCkdZ
XrMVl8TjbveKI36Yfvf47qzFoVrxdlaJp677Z+QwlKz39lL1ENsUF1g9iG0ze3tubbImJ5pIXZcf
C//B8dskqI98p4eevkXr5UMvUUU01ri+U+qs4wnEez9/zmvqLB3yfu/b+DjaMxuqCAU0n6OzZFtz
RP/OtwK2YeQtsLinKaubN7f/E9/4kceY5Mfu8jklBU22+DZ80eEx2qbbxIvQDW9hrXyMISbpV8D8
AlwE6s9dA3ZCxvdR/cAS0ni3U2S06+QJ/xDC+sEuLqNJEiRpJXDoPr8E/OSSPIFyoQYPzfFJdmF4
kmcae5vPBIBWn/Qb0jEuDYQw9UhI7ym7menNKZCXfDGkSXTi+dhe+bbdzAoUVDuQdt40gifAqH56
nJPtz0cHbiI/zxxNcjnnvL4hN3q6CQ/qaratfGmNm2OaKRBgtKe7M7pYm/3iFfUA0FNH4guIl0Oy
Zbp5nANpddstOpQYs+PSpqkD5ur1cUhO/NEL3qJ3hCC0M6/wgoDAQ4pBYSQQL1Z8Lr4We+G/Bahv
uT/5MyMwVYgjwYLAQx+RQGJYhOnzWFvqFqWImxbGcAaEUbwMdQYmW41XnlEGbUhzQ50b2Re/vDxV
XyDueWvX/Besh+9odZR978UWVItCdzQzKRIYxWDOBUEDBGoIykPCUsBB6PK79NjnJyDx9FB9qRzk
I3SxzMvQZiAW1nDWFsAEIEITa9hA4Fyz18wlEoqfzbGqudJxMndc53poPaD11gIk85SuE2Ha0CGO
XsMVhACGm9gu5d1AlCRNQA1otZn5kGdnaCnqlMDFjglE4rl02/digcYmn3Q4BKeVCw8TL1tZlVyi
FvozhSaVrNt4jI3yu5RcusdE8lCgZlrISDCu9KBFF2b4QrsQZEW4OXYsuAmoXgiXMPT5+mmJtYIX
cros2Mt7Z0TvfJXDp0gwQLgDUAJZtymXRNqU6dgjGIvVfAvml5dW9Zxchv3tLbp0ROOu6m+K6YqZ
XQfEnlpy5i4elnKiEytcA+59S5HxeIGHE/YLfRqD6G5GxeIQFfZdzvYamqnCozfOfJiILEw4CSez
0w1blF3ZySlzJlqztzhorOcGagXQxIc5NyRrMHunanVx3fpLC7hS4Q3jFin27QbILTbQwht8wZ1J
yM6T7LNemYmbEdZuD+vR4BSiY7Y481N6c0R8dPwfIgQtlZW+ILEItPe5IVD610BpenljQ6DSdVfr
GD3N5mt4EkVd5qdpkGS27lS6to93xYN8zeh2a535pjxyGnUkFhortBFu8JEboz9LU42FXbwUCwN5
L8qNcyv6NNpnLnnbLfp5Hnxf3gOKyd/hfvAo9S6ssqfiT1dTr18alO3pkY8WXXqL8K3c9bumN5xT
70/pByKXC4y8/N1u8bGvZqaKOQqRyIp2J3MwmUfvRsAJWdCXr7c31b+BepnFKX3omg2hivcT9DKz
kVnw5D/dKqPcAjUel45oJv54ThGBl6ZCo0etc8hcVR7qes4kbm3cwPRsZPSPdcB3klicjE/9W8Ox
/+YQ++8w/ROzrLuFWawREJihMV0W5Rp+NEeQXiv6gg+t1ihujBz5JFfRQDhy97Azn0VqGk6TekbT
mWXbr9tRWWGee0GaMlwHL8Hidi23NGiWNqOlSlEzcs8rbeGmcuRuCPlEzbE2Ug2ph2zQCeoWp/tT
ZsNdG8FGOZN1ERwFN4SIDSfsKLAiT9w2vJZC9kn1jm0o3/SbkmBx/ukwP9ebpSk/URcg8r0HtIXb
NJ4auY8IyWppgPvKdiE3EqIrN95F/nQV+AGzu8a7fpv4WAKwLSMiyb3FsXpvzw8v95uvpXf3g61i
lZsSL7iqF6elpD/oN6DG8n3Zcoke5MugzmOWG82J38W/d0yZLlHqkxW/evhc4fFCD/YBIQztEGb4
kYEBHWiGuagehbEseiBTT4+duHqs8JpvyrO8rzedK52bcyU7aYVhyOWH5y/ZDpePVbyjKiXVqjRq
Sr/1u3/blJtkqxHe5uS8hPIan2qfNBTuiRe4QUDdcrNYCQ0GMtzyxv2pZQMPTF7vuhCgQDxxtopA
pCO0R95jBDk1KkwA77P9zCXihp+/fQ2AEvhTrzxZMSsxu19qIScA2s1FG70S1Pzwzo3L7dq/lYB6
CEY+Sr845Q5QIBtztatJYFxBtB/aYo1/m3idf5xx/gBppnFQVMmekFBU4zP4fRwUEhwFQ5FEp9oU
DNnm3Gc13sNJN1hf7elemNYf0f3XOQc35/81h9IjRIPQgrOe+GMOnS8KmoGg5o601J+k3iYwC3F0
zNGXLxxo68Y9pW27A/9aZaZyCDbC4X5RnMUrYJJ2rt5UnWHvqbcjT6kR01kdSyNr9DSOgZa8EYJW
VIb22tu5N8ysmdvbg9V6MPHmYKjPERKCPLJAaOWP2xrEc7DCFcs+rc3f6v4BGc+8JjIx0TQRXhIP
ON4XuJuN7vKw0osypYU8i4fSU0l2s2NGFaZFttHAyhARoS9GXPXcDrZGcRNqrLl+uxP7bTa1m9Rm
Unv3b95ylaE4WLzS9Yj2xQ+3k8OR3EhdOkkP5r/2WXHm3sManPAoOpIXbxmM2Adna+LNGmBu4gJd
pBfBW/QUXuoBDbcZ1cjKx2euFaP6G0ZyBmu1oPhDh41khH9i1Cf+gCkTJYcRrjRf1WsbfY2p2nT1
rWWUlMboVXq4kmZ+Wb004NboQHzayoz2mfs+t+AKQCcsCn2nT22NgS6ce7s3F8b9MNOH73yPdCk9
SgHOMb1+Et7IX8Y+eN92F4H4OqgfOtaYyGJXQNdylO3+JLmikTcW4VI9ACvxxEjV/AF9ug3yAteI
iVIGi6CAxoN2bL3O6ViZPtAD5Gbzid5Kbh0G0PsBi+m93oIu8de714C9YOSvj17hl3voyxCzE8IR
ZoFYp5JJqjdxYcGrMvTm+4h8OV12HxuMSgu0wJCAm3iFb0v7ltb3V9lu1gtk4nb+SaZXywWLNU6l
1WYHlWyR1q9pJnkFULbCOfkUNjUnKuUtO1RoxVtPcpWXm6k4gyWeibVmFn6P9lytr8ZTJiDsiuby
UorGYyu57806MtLXhzOJu4hAZhqe6wWEH3Q/peOnuTlHJMcBwEonmTMqX38SmWu6+g5JcoOJvTtw
wQihSrdxWbishS9anKXeA7/k5fiBDWAxX3jyxFHE0aBTec2FkVpM3HqEQqpCdly+V0bBeExBEOdT
/fEGGv3+6PXbB4N3z4+Xdvya7+hcu32ElmYyZiNJoMD1DF1cOM0qtuQ1gOQ7LO91eXvOkNGLdsRe
25JZpKtkD7Lj8KsyiHPETzulddX5+Rbb/STeYp0mfmtkKQqOZXktH/Ydj/HcoiWnftgR7ja1XuX3
FezQLNUR7Gpe0VoyFXrXunKYemfb4ImhlGhRGfIKWc4nlGqr6g3UXVldy9UMEfUcP3f52takChHd
4BBvSDY86SvLN6quEaprayE3wnW6Zo4MdWGXcGoP70bYnQhHm9e2kO8CaHGSFVCgM2kIEuTTiuEl
784CdRr15kYYq2IDu8Yv2GYVmN/17DuBTd+yTVMALM13mUSFAOUFunSu9vI3jUtk718CfmHJiMjm
szSWX0xOSGS/FMWpar+kXRkhS96aA/OiggR2aZXSRkC73XiCcOrQiLOE8syUq5TZ9A4JfMTPv5At
uMsUa3G2ppG1xqBL1CoLZWQG8G5UkxqKG5HfpyfH2wXkx6q/Bm/BAD3VdcqXmbipumdpPIv8atDX
TV6Qg4AVzxoJ4Yf14n2Z4Q65+rb9aozZaN0sDZpTdBHwYo0F6bfwQB5gYe1ETyyiPaHtCpMvP5vU
Ii+5lfizp3xTmPm2gUINjPRUHiiO3jAmIfeNdHE1bmKQ92JF4KlePBVmdtJgjJEb+7lP7qK59JjT
9ZpZaYab5Jv7bM2Xa0dOaGt2fNLc6T+XxhuZlZCz+syMNjVbTO1j/zeIeYlxq6QmGnP8kRZJJez4
GJVpP9sezvmWE6SJwqhziyfeoE3+2Qta5Wvkisx/qnfunfjEzs7PQ9TtieHwZ+tsLzIy0mC+qX2G
KhN8k1mpu1Loi95TF+2aOQsM87GDtrzBfqyi1+Vl8sLQKHRmANwC2FMsv05t5Rgd5Jd6E1zDU+0k
G9FtHH6oJ9HlGhwZVxgUVZnrU4HR4Qpkrkick2QRFo2OYDXbwzfnhswlGjdccHvcgdI4pUEeLL1w
wZUpsWZOTs3Hag7NukKrxgnDKd7L8+yxw4Xy1PNo8Tujg9LofJdrdfrLO2GFBlnJvYzMT4hikDvG
3R1UylreXapdtyIPh11nl5x5fOBKZk/idraHnTAmvaXsBccY1bQn/wNJ/A85/42GYsJRFiqjxtTR
S17e7xOOinBP7MpZeEogIkKzYqOX7VB0ZrdXcgyoU0eNvCkD2KhVJZ9k4fhfukLnqpiWZVamyUXb
+7d0U3Q0mK/zVW2FmM3P6kZ2ouNiNwB68KhIrckzlhlYEJriE8Fn6hdQzh4PvT93IDAkh5uBFOrM
pMyNagZ+rhlMlWYMyiP0RXyOpvqSt0FaE9mU3/XxrT3EOBZEm3MDEkn6FlGUq+gIi3WLnrxrSUtA
uGIFtagn8b5hiiRfofNzNoz8wUIMv4/Y1EaQWGfseDOS3v7BH0h/oImKwDUVGB4R0FIKOdEav0Dk
JQ0ZYZcuSP30+480p+iQHYNe2A0+leJL0dYxfaoogp4QJ7xGW/rITBlJ3leO4WY632asAcf6wrnR
GKZ7CQwtMAr370MulMbPYfPH2/xB9ObkjAjNQo1O4mLVLZ5v3WmhbVuE/LdTDv/e8z+A0P7hlFQj
kC5F+YrX7NJVL5M2a8LXF/nHY3SS5zljBjIPXBHVEfvPvXMbgGjAm0wno6ZmNjtkGYvMYsURrWEh
5NBBxOle8rHDHLPYGjVzphkz1RyIk9/n1oI0DBPTQOlj1pr8DoW9ZBzRzMEr/eDaS6tHbMqQ/zEC
Vl5mQokf3C/C3cLjUgeWKjzNewv98oMvf7GJwDnQWktblV+Kx38Ag1KJ3kD8bBDnytryScC4nrT7
Ci5FKyjCdm55xW96KciDx37FoQbyFYOUnG5G937Aha2NVpsZ8ZZZF1c3EK6pItDQYCBUckFe6sCm
pgRkOGLIPA/o4bRNqOodKbeNlYT7Ka4grA05ol+G8F9XWneOdF00Dys8pBhS9dqVUNzTtYInq4Ku
5k5HSOVJ29sKt04/mAFdtQB+bkrQ3oLOpEvq3ddIJheoJm+mBMjzYKvxUpEjgEnpMuryYK5zqQS+
2Rn+G2kdzHz8LSHjYakrkVMvn+8SyWiGmB2aL5iUnmNyoWymqJ8hQqfzQLwYfickZstOpnbOiABG
Bqioo6+a80kIujYdWUMUS/0hYklFg1Wu0/FDWBWnjsTSiBm92dW3d8QzRQ8iwdRRSLsxutz9VPb/
fosTPv6PW/zHMtfJ9SBl9RidCg7mILAFiXFpYKh1a9ymZumciYJe+zD9hj+vFU++c9URuZWIL+fp
gE2Ac0eAHk4LbVrFSOfSAEketAUebhDfWiyRoAVhr2J2TBzuJL4IqkT1iKWqr5p1PCeCunHrMGcV
O6fwiVQuUoMeCRAMemoMnL/snESGER1O1mEzssms6Cj/RYqlrqCEOxO19y7/moqLihvQwYPynbVE
flHpEFpTPGzy0ALJEWU/lpHfu7nKYSXeqXuJ/Szd00oGmhOln52mh/Y8Xw9Y2e4OdP2jfKqFTTQ/
FDRKSlut94NkS8yfwrBjBPg2HOLDnrNjDctYIKnTl609s3ApgNSlpJOEFsDp4nIn3nXPkUMlDxkR
1WASsnTvyFEylgbM2HclrxWgiBshJQaZLaK8y6tzuHuQUnrj6mbjsebGQIGuz6pX2jJ0ageWF/oM
iaivo882+SCTwlAboA6OdmWEsH541nA4RJd/3C1/UHz/rYdobEQO/XPpp7kZcFXJswfd0QsqpI0G
NDF2tQv+MesGuFlv/x9p57nbOLa16SsiwCiSf8WoaEvO/kPYrjKzmIN09fOwvsF0Fe2xgBngNHC6
GihS5Obea603Be06Ru4EZ6pcDyVJ7I7y6+dbkL8/Of67hRm4msXaWBoFt5DF2zy3tc6i5wX3pVNF
GMzIw2obPxPp/8hqux3Pyw6Hk/CRGa7AdCi/ZRjloqm6cldfxiGzBzODHQPRSE61KkV3jUO/vEhX
aX3bqGtYmgQ7Rkvd6R0YUIaxHuRHgxFOCx1QGB5NxpIDbRou8Th5TT6NjLKkbZRgwnntFq+9u+nB
/nXkLqpEb+KaBzcUv8zGgeVL//NE8tHvAa9G8b1XbxiHkxdr+BH17od+WSYf4foMTZdPTLQldU0r
oq7UyJXivWb8/vkRzvzF/zdpBSU+jiLYvbK6/r0/IVa7YNGpUPrI/rak2maFhXxTrboVIUSLe9VC
Ae7Uzmmf7gimxPFlLP36BQpvx/CVZ7qBVfoRMNh+Hh8X93BWATGI6MhgYjJ7h5eLsIfZab9U6XuM
EN+0XxFGf3zK8BULOwO3aOF20oHsoEYyVbw2vZLkaXX+U1TOeIszdgvWH0pAdA6tCeOphgQWC6tB
45U5Ekha7DfekKwQEfNfm/f+Rb+D02zzh72DmK2yRzc4Mw49gJeVwI2P/NuZdKipKeaExKkIRLBe
Da/Nb/j1VKxo0BlZ9DeKX7wNj+M97mGxjviecOBSJ0HCLvNtsnjQptABq2Ay0djtHWdpw/jlRctu
OsYomm/WXqjfAsFohd0wcy2fFMOVQ7+DF/w5PI8OXZLpZOZ2ihnLcXTOHrXwScbKoG5AFSOUXNEm
0e9EiBnhs376rMaNYd6otd9eMFOD3C4eBtCP+jXZS7B0Eq86rxacDsqTzC2aS51KhpbtITownC5q
Z2pZ9sZxfJFr6+dFKH39jv/llc52FzOLWlPPeT+DxcAsp9NDbHFBTzxmPKwlGiB6loRjyhL94AqB
4urimH0BcS+cCiFW0rsLLiy5g91vjep5BLYEdqPFsuunifHEMOo9X9XTRCBxADQYvweVdw3y/0qq
mS3V2X7RK7ganQyR7xExIrOzeNlhX10uBxW1eMnHxUj0zFjRFSXIbNOJZ2MDmGKpX9ilcIUH8f3u
8Bfhd9YwqPiUh6cCmimIBK6PRe2y4cMKED6YCwrP6uMAqe2GsdUGlNOIb8E96yfxNqLrBmgBCHkp
/SaxJZPQC0+g3pUwKKDmbZ5xwEH+XMDnW0YHRvMTWkH9s4XbOdD9JAwoPLV0ykk85NcLC+IKeVM/
rztD/UJh4mkbkjhxmdGaiMqsDNNjUam7it0vKe4zE88CksatM7bMWujYugrG364DInnejHRNv2Gi
2mYac5coW+bGQfEotZMQBVpC/CbXH/GkhEDyoblledMiDjJIFbWkZxlBUbbM7hnKeSEuDpSr2xER
PEdmCNX4Pkn2rRt4il14cbgWJZd1t8csaYt4jQRyBrAcGlKDy8ROmhIeMItXXLaYak8cItYkaDSy
u/a9ISx3PdlBnG6E98squzE3FzDVjfQUHozbctPtMDNwNVd6H/blzYRUo2sYFE98k5JjUW7Yu3Yd
TJBkOw4EBEDkQfpohY6M9SfqA1qEhDL//NpvY5gLnRXthFWwKUE/8nd1LzPhxG/WCg/xA6qvE3LK
wpZ8IPPzA9yBwgof0nWpbU+3ih97wcvlSX+STSv5MNbRy+KtvzfxjoRZPS61LZ4XT2SjlrcDwU8W
iYoWdd57e4fwZHiI15MLBbZgU4zBfeob+iZGHMJjDeWdINsX4FmeOn0PrInpTyaiQ7eLfcag1UOZ
3EyS+01zAMlHnXGrsdO80y7hIOXp7+IDc+L1RNTFNgwk9WWxnobn8Fn75wJ/hHQl3J04IRdudgv/
In0jogyfkeaR9qyAqu7awra1d+aSgR4o9la0UK5Y1CA4m/bTl2PiO1JhYs0m+94d5UfMh4tjt2dE
6XTHaj/g1UgKwV7bXDZnZ6LYsgNA5Qhbt3kbQASk2+zFVLaTLzYQkGR60xgfjv14voORk2G4WN+X
5uoEnF02SzVdiSBZFSaMwjOabIdTGDHnMljlb9XFMorNQmNgQeYtU3DIFEyZ7k+36D82JtZpvMt0
zYRYiZanX7DhY0u1AAbR7T+AkWN2yvKgb/MrG0g8XONzkq7pBnF/2Igr5dh5cCpAYZADSBseKyo+
P36kzwavgTySOs3v8Qnyz0F90V8X0HYF2IHLCTJXdGtRLs3WlTGF0bfohBFetjCRElff91uwI+3D
Vg/th4SHBqXnhwD2i1PAjpkWIUZ2dKu+7UpAqR5gZhW/wWjFBigFeGKEJ/sPD9NUs8VclRtEi3KA
sgiE4i+oB+mSd9IjQPs9g2qJ5pgS+5n4A4tN4fSgboqX1A3wlxnpXFWn+sSUJtoS1gAuzGxegmon
4FC6LAGF6S/tzk9Sb4jdtGUMiuvAqTxmPpPVcUQeKNjNhqyLsy9j4ktrZ4fnBfu6xfAQdUd80/5m
mpl/nJrfWHcvIoTNAMHtKwQAWB440dLkKdk6b1a95p4goAnbZqVuAKfhaU0S6cla/FbN4VUvi7NP
gUNxELwhfc3kpQD+hCdb6k9et299ddMOz6eXCPXZbiC72qLD8MAVdvnBGJC0wDfaB2evXyEYS/Du
cEDJrDKt7OGYLDzjVvNh8qFWwlbB5tPHmVUp1+NlS60Ymlt8VsIDfxa+DoPTyW5ByYMngUdigDNZ
2lBUkuNwAeYahpe+uVOSm569IS3faj6Mku2Uv8vGzYxi8vTJEhP2mIZgKIu2K8b2RFky+iMq4jVw
hV0/bJPglvlOHh6NEVUNXBHEGjE5TSiT5DUnj34o7gP9PWi4GTA4q9/XNLG3jBhCePe58CBDDbhM
3tB8e5ifNshdgPnL4C6+4MZXQ9y+k6yF20rYcyx7Opxz8KYLtzo4yLN2lDzQ/icGCIG5hAqSoaxO
6DKhuvMlQeYwnoW1tKDtNd61nAAX8LIzQkZPKPe4j2c1ll073L4pu2rDWUxV37J7j1JbI24BnRwv
/iYrnlAGFbcgLzLY3i0Wrex80CYv5Ao0u/YgfNKrQhiceDSTe4hQsh1RSXTbXgPaE970T/OgeAqc
CDhIpr/4aAzf3GNGuIQtzwc2aXTCA4Ylt+ov0oc55R3TS5hqD5LV0hTXuAkzfaPthF87/bGfggVu
g8Cf1DL9unfYX93TgzZYLMH8LnowULq+Z2tgFB1XnstGHA3/9Bjw4JVuy0VTW+KrkCxmvFHDKAMc
jJ7IWnSRRbeg5jvGqtlrGfndew0+eZes5cJHhkqhbDe+nJUO7ARghyRkNVlVNwEBwf60SOycod2m
HzkOrDr2UWNRMiMWa0lj/Yix0+gZhQfkVkfL7ra5k/n8DiMjXSbzb/FHcRMbE3k3lI5jtgEAOL8r
eAhD09A8yBkVLvGlDUlExSLnsoHU0i9oMnljAzekenhISt2VmlW/VrfMSL9EjEldNnYUzIQ6Ydwf
WedPjqH8wlDRCkWLTqsaiXSaPjZ9b7yIqVft8KSF4xR7TDkmY6Zyk9wAHeOc/NuLmYgMtuTkjN35
v9m7eIMcslXdJkJ/glX0drgf7lA3pcoSGCG0Ia8YTNqBLw7NjcKKhGEe3uFg0sJ+gpfLAz0aNROJ
SXRxjeqtfmEjzMq2GRthDKW26Bp+fs1ICYOzz/yNzUw9AMxnABQO++KHjNUqlRN2TZAw8UBSX84f
GOfvYEFRTwT+YE57e/VcQ6K3VXdciy7jyd/YwayQqFhQdyhtUzvbaVdmKX9IGvNu9K+i809R+tdI
oMzrNArMNr3jQIrfeGG0kPERaBp9CIOqzAN9729y4EtIJ4Zb+ulWhtv/jtXVkJA34Mk3xl38KxyW
kJeyV6SIWuKdIQrCXtHXHB4I6pzULXr3/J6311qCaWl9vXt8DWTMLqmoZy2BpnU9PsYVqi/H8C4o
3E4W0Hx36MmtmVilpgy/YPiNPUFNMg2g0ivQisWqK5aMtS0YVDaDd/EWvTGbSOJngw3lCjUwpBLk
qvSkGO55objUX5jGA+RNvS+VLXCiz+G5rn8zeEcViN9EUG8H0Yop5xCDPf3cG3w/NMDT8P/80BkK
kVaiWQhhnd7F6MlWWrUKTntY2CnOwvB4hzf93ZjUDmjrl3G1vEBFwr9MhmX7p4itQqs7qiAB3RKO
bHbZkjzC1HYJyz2iz+Rl4/XF+WrCXqeUbTHOgWLJzrhsfl+0h4FHsck+lKfqAdootn929Ng6MRAE
s1yW7OjQo/rImPTVGde/s9XYoJ/77JjeM7rN9yU9xMUXnHbZ2eWb+FzZ4b3xPC3xFJadbd4Wt9Ay
ZefU3XDG8IgVvF/PYByFvOwfx7eIo4E95LQTB/fS2YXpnknxRjlMCwB2e2Em7Vb8FUCS2PyhPO2h
uIlLZfXzW1hMq+mn1TZr0Oo8WWTkMaZ3+t1iTfkSZeApy0Z1+XZE+DwM7vxo4YiPuksZ7E8eatWh
Z/DMVrVu8d/6Hb9OUrz0ELzU7xQXKgY2lvgS/ArcLLCkQxWs0VOndKOQBfvP9lGql2nPyIqYHHlL
BofgkxPZsYsIm85YQo8VXoKjYS12MHwC+5o09Vt1oSGrdKNoaqZp77/zuErUBLU7FykQndaR5btM
H+MLU0y3onvMVhfY+BVtifjYv6SPKpOox8s95VVyl7IERqdy9YNwQBl/oT3EieZ0C76SZ68SlnzA
nx/ELWiXXa+7xfMZfSR81sUmvIvGNR2CgVIRvmLkNkBJJbylqrEgDJqBL2H9g7Dpykb4rYD07986
m3VI1UkdAnhld4vdiVTNxuOU+rj8Ec0A8ns/L6Vv5zx/X222cUWGXoUE5CAfdUmgPd2aEF4mJvYG
10BsjPQDoeV/6hj5qWYeQX6HDWB/7S6+XdB/vd/ZrtJQRxKCwl3gkUwvnrmiak/EaMU39SXM3HXM
YdzZ2nrS0GJ6WTwlqz8yVrjyV8YfyrSW/v24wF4VBDuklKlId2ZrrRGy8twOogRtmmxcuwPpPEOo
9jSQamI5mW9G/Z2aPSZY5FC8Jh8xR/wrEGQM1iJRDENRYCuSdtRZ2LuI25YpFbnNS+osDW5gAWdo
EbArXhU9fS0A/r3z2cpJtEgbwkqScJ7JVi0la+Mm/eRg6ekOHtsgQfybUwxIzYIrT23xdZj877Vn
6yiVhUor27N018SrKkD7n2yVySlBo9gwfQC0JnRT2ZvIbE5pulCziw6rqo5hvhDCXwkZLJ2tRe7i
8YyAiH7/Xh52DaMvhBiuSs5ov4Nu1GyhyBt4B1AgR6uzQQoP1a381MWvcbdrmE1nz+dw3RUubBIL
MmvEkVByCusGvk+IXqoUAgPdq3SsML4fIQn//EFJ378EVdVFzTSw0ZmRUXn8RhjmFQ/CoeFmEnCe
YOjgwkRAtUW4OcXiph39hkqSet24dvnpHX9dvf9dfjY0zonS7PtxkKahsaMXUC+WxXr0zzgZQtUH
2KQVgExz5fXL04nz02VnH00eJaIen0bprrUZk99XR8zfCq+GtfZETNiqR+w47lu4kK8EszsMn0ac
OKzwfQpe8alisgd1f+VFXLul2dfQZ2pVNBpPQrvL7uEwNsvFG0UGwCzJFRoQoTQxx6rKpiHCRuna
I1G//yL+exOzL8IIT00gawXJWqsyWEKqZNqJ+22joRxzeDwidVxPB2rHr2gBU9jUAl2dLWFLAL0P
d7ERlqBVrSQGnSdyL1ZtsZFVp2icidSss7q9NCDa9KCa9z0MmnxVaJyOu67yrgGdX5V/i+nr/u+3
zPbnk3k5CwDzvN5W9hae7jKWjNz+TKyzDdHLXOI3KpuEa0ympJmrugmelThNXnml176t6ZX/1SNg
6U9+TcArjcwls1YmNcyMAhtmCAEwcFz2k5SEBvUEAIDadPj/vf6swTzhny/lNavcgNHReUw3h33l
Mev0DIIJAqvSfWOpPSbrmv3n5cqPv7aeZ+2dGiVnoVdLCbyb7E7JTp2YGxiJX8SrFl4BotZR3kTA
HUHsYuBHh33NGewbHOafdfCnA//rBdRtEcRdzDqYsmuAWqBv4QlzlBOfmc62O0zNWgHmceaN2Bfj
DxAzKTuuPIqvjT63wWrUDdL2Jjf1f9dBelaDhPxqPu0lk7M9E3T/7AKi3OhXKm3p2+30ryvNFr4+
kodeRJF0N2J6DvZ28k4vjTchv/HiqNcuXy0Y/jW8S/raTv77A2cLvb+klTqSznQH/95W0PZdBnBS
5SntDwrP2uuPMfTLU/gr1KE8MWdxrz3jbwrDf29httalLjZ6rQ6nHR2KSr1KsYQBdChDjm5a0zNk
LbykOWTHx4lBKunbNlxBB2S+kC7WF+Hj53f+/dL7603Mlv+iyBUtVwSRQjX0TSZZlpG/o5QeYWzV
2XPXH1rI/RbjNZWxWeR0KSai/rRCo/8dmfBPYsLfRrDfAID/PJv5Z6B0F60fEoodffEwth7yBQzb
O/JNIBGThUly2iMwTIopVYzVp6tH3uK3Krvm+FmATZE119kyO33hgw9imBXcq/fpNsnWgfohvEbv
JfheiJl7YSc02VhpLsd9lnlq4KFa1w/5LxLEGcLS4vdJabfqk1F5bbhmsgRImFfelSevfHe2//fk
9VlFI5J0NAbN9OTNtTjpj4uTfUIlmhW+iFs+3ryCr3VuoDjd2b0wzWC6hYay2+P51yQWPelwlSp2
7Z5mZU5mhnBvKnYAwrPQzDuDtsfetbInthOeyu0mJIPnyoP4pgv997VPN/X37lcEUmAOPIgqXTeM
uFWDCQwRRmnq5499t+7ig1wgwEEErO1z5hb5OMlpe1KGblsGh47yiXCuXA2wu3+3eE5/SmeHkFAJ
dzHZS8AicbF0mpeMg5QRnSPa+MZ43bpys7MzEhnQrFvWQ2jdUbG03lnir1TdYrFienHlt/5fPjdD
lhA2TRjw7Lde9E4iwIIdKEHVaQ8j6BQqBL5zv/ZjIL7uWUlXZuqrwwZkileevDJp6/yf157xbRGl
/ncbsyJOOhFyFtQ8cq2dJOMVVEkLATcBBVwSQ1O4gY5BGCRy2nqyFYT12OgMJDRXrWl+EKm31J7q
1DJIshNA0xuIVcPM7RDrLlsa8x2JFDSv5uNFVmG3oJBExR8IDHyIYe/htO4j7WjsC6oIwK09EvDp
kAsfIPDUNjGyzLiN0EuL17xzWnlnZFvQkxHDB93VocHfGTZanVW1am4uA8EXB3NiWwrHWnvKLvBl
DevnJ/YNTXhapP89sfnZSHrmyLhEvOtIX4Iyki8Q9kikCFKPLcFs7ROG7ox4g5sFKnyb0Qimrwf8
6DZIBpnjjzD1rzlHLKbz6kt78NdNzY7R81gJJP9xU+K6ezN+EwGFE8aq/wQRh5ZZ3hr9tsl8hC3R
+6X3VHKd0Go8hCuovCaIC4b+FibPpGTb58UHMJQmwrZFMe6Pb+F9ussdYGQDpNnUfvFrnkbf+IU5
8UW51xt3LD4XLapepCcynw20SsJLzjoqNfIF4bPgj0x8Zg3IgvRNJ/TdUu6vvJPv65X/3sn0eP7a
OLKiSnW54GOamrILJkziCjC8Jp7aoIzWrd4JswfeQzHyMRUgsD7c6t7++S6+4RP9uzJmJ/qpTlOK
Ju4C6pa5J4Pi16V1TsDfbN7Hduk8EamENdHZF07ulUtPi+7L+//Lomd2hAxZksdNwKXPoxNVJdyQ
dcjJ4ORe7SjgU9qk57UXbuoa4/ZaKSNdu/rssCC555zpF66e5kjN4AbAHFJoYFDWW5WNp7Roehqx
JAzh8RH7+acr00/76afPNtI87OJEjLh4i+DtfCLNBJNIN2I0orp4VLDLZ/vgtkcLbjhy5KNzgDqI
jl/ZLuCGYxYDfwCmg8jo1VZGC49lsdkgO76246tTAfXTjc62Wi2FLV1Oi7TjwIbqB6aNLVlEyhlB
Cb1X7KNmFRabMvTOyDH7JcD3CUujsUd8f/44J6h7imUQUKc2pFQSE4F+vtsqF7IG9yLBjKlzgjwx
ZlgfbaMLPFmNoNvIMj4m4QSSH2g/JrgmHl9Za+en1QnJsnhGEni6z/tfP7+V77+FvxbkbJes+0YG
suHHYsKdrEYKRovc5N8pR8yq1Q/TYOpsM8LzI7zsr22Hypc+dmYMNLt62fFeZO0iYZDEaKAtVwrR
Sqc9QHyNFJ1gHlCcxVME8j/yz+lis/0tRzAgcgUdFYoBCrDUMdLbwDYtDekrMiayPS43AtWEgt0+
Q75PGbBfD44dMds/Pzx5WrL/rJTZ7c92804WxcRUevmIE6zqtJ0nWu29dN5L8lZX2U0s+Y3oFqbF
tKAmNhLkDwb14TI8gPkXCl4FzZUy4evrnN3RfIMl2z4TyFXG5YpqANTzYssP1WSvolIYODAOcGEV
vAA8+j3Dg+7KE/k69Jtdf7a1qvFZqaV4lI4aqc84S1mIASziBqf3BssiOTkXh4BzX39RxSsbzNdK
bXbtWWPUVyc5zIjfOsKjBjrFaxJexirGFHY8oPZs7ECiQDM26HVOOAotCSDxCOa4usdfWdTadAj+
dcgtjKhRs45VQbT5+CRF3uQkk4CeC8ilHzvuAZ3UYk8AtqW01ywAvmzx/z4EbXbAlKeiMkbjjzUV
iuuu4mQn02udW9kmwGkNniptwXXM/et8YHbd2dHSJVF2CSdLLPnQPwM8Nccpv/eo72DhBM/d7cQA
ubZT/0G7fvj+/sho/nrSTSGdhcv0Y0nDgZNSLFO/sQzUoZbCIMrqcJG4NgjRpxX85ZrkN+r6NAqU
jdmWpY1Rm1Qjq6wmyxxuY/okpFvQdYK5bgQo6/q2QmzW3phw0qTFmj0LrYOyw/Lo88yUig31NlnD
lsJkKIALZS8iW2R8BrHMw2Nqicg/QnzkEfjmMLf+gGgZHbpfuCJOtX6yJfyLlAMcx1DEGu4FJ0Gm
DhPMSrbwuq13GryFe0j65g0xBBR6mgOBCQKObClQdth/oNJSuT/9vBN+nfFOr/+vpzLbCbXQuPRN
wlM5PV/Y9kTYqcEGBfF0Z5mF5d4BOjD1hVO8TnHZhIWkxIa4EnzGLbLounUzeoBo17uYo57uT2Q9
v5GtEk3MpeytIZHvE2nSdOvClZr0zxfx0wudbZmRVuhVUyrSUVwrmJbBYsS2BE+0DNQbAosd44yS
7E/kig1O4o7kjdNn91uhGFCAuUWKY3R9x1ZHrTI60lvEzBrzCHKi5WNKeF/zaCAIXTJjX/IqR0gZ
iLAnxaT4LJOXPrmkwMX4vEibVPMh7zMuvIYaf/+dmFOUomYulMV8U1ByoOT8pEpHE9XLzQSLT44A
UE3x8XdaxMrX5nZfi70/6+G/K862A00ZpVyOs+lkPA92yjGOsyd1n/g2yUJQogm4CqgCpqx8tMMu
oQrF66h6boIdGTHZimQBPbzDChWQ3uz9RXIvXZ7HcJ3Ddsh313U4XxqT2f3OitMpC6HvTmeJ+8Xv
mdyrZGvgAdZMAWvYHEiRi4kpQk0qURcL8mmufgdt+Mrx+QcT+7oW/3tss9LzHJplnOusxdxgvHRG
TnxZauSHeX2zwJIW1uHxTDbOkiEvatN0U13g1Cps9CO+W2yw+lpKbvJ030qkKhOXRgRFC2FhZSyh
uOFYw6xU/4U6PrIgyTKek+7iOwwFwto2PRyJmKOwURAJi3nUPXoskTgVVFAknwgox8ERltJDCtUA
I/ajerqievwKnc3ewWxnbevTGIQh72AaZsPOhhyfjnb9KyNQ4nEB9RczgMgb3bJFIWvnDqQtnMy5
V0/L1gqQs+Aol3u2Ue/nzU35fsv/763MNje1VJWuSnkrA8QS2cOExCWH4c8AJBEsMVwTBBikjvIE
bS5/VmoMTlediWGbA5l0mgJq4boigoitGW0G2GeEU9QfkhwmOZ2+xKYqdIXBQ1r4851/hatIlBZF
VSOdVdINcjP+LUU6qUiKNpClo7pLwO4/xNKDclj9iY3AZA+xiFN/mticy3ZXr1QXvihlifPzXXxX
Jv9zF7OiELW2WNcDdxF+GjsBd+6VmbwwBm4Jw/IEUigfgKsf9YU7ErItWAbHBj6kFqaxqN0gudk/
389XUGH2VGaFoiI2vaC0dB2tXQm3Obt8HaJGyXFj2YTQsr2mWXd2hLi7JeXQPpVIrMlYWMgP15aW
/KUp/vdWFrNakVdWi92ZR3OaTMtFq8bWQvZ7PCueL3ao7yW8dF6yz2KFgu6cP1SN3b9qBEPYysuV
h/JN4fj3S5rD9WoUSJII7YgdsNMgauMu/WyOSI+JGSkctTiYXs5HWLgJHEr9NDJy/PkOvoqeDY2E
XkLlFpIm4yE1W6xmOXZSpyjacaRRyTeytiFWVzEemNHo9UoubwPoRhleprKn9lsJW8IM7jw8rHLb
EvNRpY9l7RXGlj2E0KU1SdWEiW5kWK8QTQR5pWVeYj6pcN3Mm+G8rxJ4kzdh57XtUZdftJNnnrw9
NirpM+ZtOWbgha8ERBcqw1qrpCMpU/jK1qRgxNc84+fPXuILxSVY0SX+Z+De9e9nGuqXRTAWpYqf
LEas5LE/6NUkRh5/LTR+8RL/2MzFocqqFwRJWIidzyfv3D+IOLNRARJcpq3qcg3FOSW4vvZpdE66
LeS/inrV41jRbM1wJ6Q+pVVGgKRdjqsG018TDfYN7mrs9Mo9qn4GMoKD6EFKbPKgzrELC0V9v9qj
zrfT+a+dHXLZeUzMLivUY/ppZB78ZLrmgKRVfKjwMvJwVWR8crrBo5GStbCHjXytSfrSps5vYXbU
LJp4COHCq8eixRMqJ9np9XK52GYJea7FPKd4bITbi/rbUA5p7tesx8gvyiMu4lZGsKlEJkqrUejF
Z0uCrTBqut+SLVLl7+Hg41//e6Hag2ZB0YEsKGGCkywsNB3/U6kT1tw/BBvzIMD7KRjW38AHaUAU
c1tEkEVxtth1GOKTMVlOUUraed1DN8aQwjPaTZZ9ZOe1iFwj1m6IYMvBQVLMTOGbO0FwkwokoIG+
6e+F7qeNczZuUnHTR24FM6J3TNQZ6S1jEyVzBOm+Pm3kcX9SPYlQ2GSfFCv8VtGaKmT9xH6Iv6Zo
6++Rq9qnRxPjZWndX27iy0ajXr/cK9ljxYfX4TjRh59t2lntgCsWJm9y//Hz5iBdfWWzQ3hULlEd
xayaFle7if96cRNIUkTUELhHd2Osx8UNecFSQ8DyOpA3+Ug03kHInkXlrkh5HOikbYnUa4453IZA
q8qHCh50si1VTDt359DHaLotyOvZlPhzM01K11WwK+pdhC0Sal4UiFgWi/7islJNkmGc+kPDC+y8
5oUIytOZZEVsZlqPaHpkRwgKziTBAJL3OwX7IL7Miz/g62Sbql+RnCUQMuPFlGcG2YNE0nltfGt0
rlh5IUKViyMoh8k8xhk28ElLS0x8Qkp1RH/4auD2r/otUSKnzEsjT0XYRWwNZqdoIsMt4moB8iKI
o80fl5hcOlXhD8gpFa8Sl4xOIYud4VBfO1mnjerv+nX+Xc22cJ1Z2DhEfFfZdpqcnndssHR62q5Y
GT6uj9fOz6urYlZamIVitHL8Z+fMbpFBpk6Fr7j8S8ZIr/WqFQYstwUDTEg4t1dW5LXfOqsixCgx
U7lgQdKzPou8KDyC8Xz51NYp4Z4PpVddOSa+zFh4ugpZKqYsGyYmj3+y0f4ad0iCKQCfnNRj8JuQ
stEWlvVd5GaAOLQiaLUzP3fLwr3yO7/Zrv+56qyVSyupGlK4uMcO+zLd75Otpq+A+Qcnuy1RS5BX
JZBKqotAkBhl9TsIEVfqWH1aN7N19c89zA7IYrwkEp4u6lF9nfLuP4vTdPFbhe/kKc6c04CScFIe
Qpe/4AVdVuvGcMzq6Yz7tkCYR+lSmjMBlX8t4GgYHox4IzuedQ9CLeOxzJXG15LADWmtl1aQkTSF
8VVQ+ewS8l2fY0qwNNDj7/IVVrKbSetHA4iVhu6MpzcjX53zVZsfpdbiC0VTgQu9oUAIWFfJxIao
RI94uPpkxe9S8p6rO7NbGQ38+lV+fpfkpyS+QvlTrj2v2RF7yYvhUkg55xvu2uWhOO1Ht/Mj5Ndo
PIno9TVOhuBWxfHRijpPchEXw2kR3oRX4y4SV3G7BpGP46OBeBPRpAf8YoU6tpQ35Rs98ObaWO27
D/mfNzw7kYNhcdGCVFaPZ6sHvsbs9R2uLMo/Q9x0zxcrfoG/SS5WcAyu+Qt8YfjMv6vZ0RIOXQqh
IVOPmIoJlU0Uq/QsAD0krkAm2DJFllttsK3IiXfDzoURam6jYw2XwrXQDG36mH5a6LMNtFJMLekU
PjbeD+Myi+DAgT4kQ4XrRajeNZJXphTWy+QJh37ckUgvc0rdZ1L2drE1H6P0KRSPqHcpOyhUT5rV
Z7YgEkprG8OmJIv6gSPuD2lcDazTgz4SpYOuzq7wrJvMlpFxnaxzYCWJc2UnmXbEn37cbLM+Z3KZ
S3qiHhVqcJIvpkgQAX0cdiswlTVr+IiOWAkmLqO+RMFd7PQ6+GawunIb32zc/yy12cZdDqly0vJU
PZLnGGPlvC3dfiO9YiahvybHHsGterxyySuvVZq1edHlnMSLkhU2FS9YppDshPMBurLJ1lq68gPV
Kz9QmmEASqHq7fnE1WikWuaQ64W4KhTPbCCAe+oCF56x34vjTo4PJzQ+ATaXgL+WiCZ8ScI7rRNu
OVA7sNgD/ZPtHlvYT8Wa5GRnz4QeApKFhZ3immtks4tnzZJ+l4QvRdK1s2c+lvufL5NTzzB0Sdfm
+RZak0mXNI/4Mlf9tvNyr3PxxsPk+Ro6/QU4m11pzmQLRrM5xa2gHEPdVhHlvmC7yrpM7EDe9wF8
OvOAuTu6MlTZaEJFxPH/b5/H//mxc3qZUC4ktc64BWpCoGesbdvb1FmQFQ+8iPM24z92cy+9neI4
8cNQcdVUbdrD/6fF+t99TIv5rzIjKfJOkvJw2oPI7ZOdi29ands/hsDTZDNZVy73/Vn13+VmZ7uY
Fma80PnZ0WrKFLFROmLyoNBGfRQrDIBACwp7fCPgDDLIz9f+fkP679KzY3LoE7NMUpYXtfcksXEG
N/Kvq3r+LJ6vG99/15kdbpo2at2iDhRmK+A76bmzepnztPmojXcBM/WcrEr+g5IyFsRlWQ40CPDv
NbGgef+uGrYxWrG5JcTdbPdm/0uMXtMQxh2WVQL9oxrhrhcn2xpAJcF6b9o5GwK+X+MQ9uHl12W4
z89+DhFBnsJGEPHj50dUh/H7/KZ8FFAlF6/i0cDOf/FaVof4KZQfpGi9KP0FxoAMVVHW/ToJ+3Pk
EcdpdBvB3Kan+yxa04yIxZUx8BfZ1/xLnJ3GSVzJsaKyHiYFxfBGQvT6/PJnKaBPuNZAfAGN51eb
HbiLMu/SVmax95C1yUyxdCwgWPICerkOgXy0M+4GG4MhlELZ84hX7bWt5wtRbX4Ls2MxEJpFmE0f
wBA45P6KpEJhaoQ9tBa5OSahMD9Ka3CJHXAripB3+Un+OH0qa1TJD524LN6j9sp38Wfs+NOCnR2R
qlDLVW7wYWD0dLbwUeepXAw/bd2QSFcyb07iY9L5uFOFGNu/EqtbLivNqkkekjwctCbZwy69G1/T
l8UzzgDOSFlCvqerYF6FLQD2JBaw5l2GoVThFLfxbXAzOt3qfC8QSYwA1k0wDljDgkKkvSbi8HaS
0jOgucarvLbajNnJLJbKaOgR758gNMJoGliPU3IHVnUT/+vKeSZPa3f2XBcSvZsiLnRFX8zPsy6q
az3PNfnwxyEkDu5cpYA1afEs1XIzBl6Qr9s7RFFuUmz6cKej3j1HTouBzYR+tIh+/QzHDraL/v7n
vfCL2RHL8O97m5+ASSaJaSOo8mGEG5g327jZNsk6046xCvCFA3qErpkDiJ1F9YvBr0ZPA5INnFOx
1qiFSyeyu8EXoUrZYmVr8UpJ7hbFS256GEiImD5BYsyt0ysz1bzyswPzgAsuWVfOk+96n39+x6z6
CVRhGCpRlg/iafO/SDuv5ki1dNv+IiLw5hWXXpny5oWQVCoyMYlJ/K8/A/U9d0uUuug4/dZRtbtI
YLHWZ+Y3ppm4cmmnvymDkqtq+Eu2XsAU/Tg4NGrIdJd69g0Oy1ia2yBhI9+WIj/HFI55SvL5k2Ms
OIK6Xd/6ZQJuWZ7J1P5oek2f+uSwjRMYpWnIihgVkTnP0VxgiVAbn+oZNKq1Z+iLir7z0nDODymG
RGBrzgtIqFqyMgpQGPa5fMDbaXH0mrmI/Y/2xPTXTc5m/D5rsTor8nXJv4+PFP7fTg2LoDLWGsYZ
gFZpzbpHWJp+u5Xwtl/mxsirDm9n5bw/hILfXuvkrK7rrjsJSDKu1Zdyi5AHoKm5vdyDGIRGdMNV
F4Vf48sDsALATGVLHzyluQrMD3H8tx8xOcjbI0Z2qsI3Mu4WuerkvJdxhj7FHWFP02ZmH/6Dqzk+
f1nRRrKnqVm0B76HYkElnSpZEOVrxVjRrg2X6GTj3E9fzA+ECB0AFPJybRwkxDYdRtU+jvz4CUMh
JkkhkWzmftBPafq3HzR5CxfjEh27lAfABuYWZ1fCs9RN/EDld3Q3NJQdaLNScjXWSv++P/0hXp0+
i8mzt84sREPlWQB86diqoamNFuaOCeiOV4CJEygeirSzHLifzohvNz2JSOpC1+u2HJfeYtyuBwd2
875bKi85h9XZEbBzn3nxyk+r/euLn4Ql2SUV1FDs2IyZJ2OsqjecAd5a9sLZ8CzWzum+i5wIn3bg
kZkXQlk71LuKlFKgXXfV/hKMTR/DfoSzZ7mFfv33d/Hp5zI9x77+vEnIcpKUOr9ohXwt3YY3dbN9
MXj9wPxfZYyinkt8wNAp0UXwpcfgLnolcyr8o7LTxL1dX9hzR8zHKVvjEnCeTV/GdfC33zaJXSzD
GDK1Hdiz6KcilSLDhT3yNsKhqMi7ZLHmo7WaK1H+VJz9ukg+A80vWVMRy0c5aHlj6gudCdxBstEl
7GbAfGrU9cb72QnnH7KXb1ecHHTiYB3VtmrGlzASfkYoabcCiAf8G3gam9L1CIwxoGNiVokNQvQx
t0w/Kwl/edaflbUvN61UbaBGsjR+GexN+xGdM6ZQYw14Lkye+/4/VQZfriXEAubyKteqeK+Dm7iX
XUSfgzjdxC/N+mClr4LXvy/0P5RTk03nc4P+ctHmVBTJWeKijY+cV2lGw3fmFMilQL5XV6lvueKc
rHh2KU12ujzLh0RJ2W9kRjd8RleqPTRn571jvMMxSePs/nFOpKHOfDafoeuXO20D5dwWNdsrLrzS
Qb2mcq68mziK+K2H4C216w8Rh5uRuDgal4+f0rBjTEYWbTD6C53XIYwWJyv949I5ar847i2HaeDA
BtNtNzhCvtBWL/RVd08UOJ/L/xhbf9mTPiOtLzeglcVwlEw+hxZdJl1XH47ZR2LaGMoG0lMOtDzx
ist9IlxLoGMHpPnMTp0FCXE/AB4EpKqtNgtLBgohzm2YP5WXvn2rkw1TruTqLOWEeVQaqLbmV9bT
uYGgR7C56f30cDou8vI/rbCMh/LfvtLJjmjkVdbFQitfR6v0Rm5v4n7X7o7uiLFRfTXjvjFfmf1e
/5D9TL6dzzPuywtJzd7Mm557Hj3lxtQqoytitwz5o/Wrelq2y6yjJGmLDyOSm+/JPl5VF19G7Xla
9ZnXM91tLdAGjGRHC8tFFS+zBh2OPQyo1NjgNLxFYSNh4ch2O9o1MiFSYSfwDJG0uRvNL3V3oHcT
ubp6hwvTevwDbE/rp7wYBx3oYVOLKZmcrKpdTYq1HvlmZ7bsER64liNE+9qCdioIzRDqobKLi5th
OV4JZwgtXjIzo5lPWrRWyk2MWm2cIjK3YzNOlVluARPhKAocMKpnt9k02LawW1kXPxV96i2GtIFW
0JUh+r7Lslb3dXUV5fdJXyMtZOijeJx7K/K40P6yFj6Fm19eyqAJel5kYwa61kc+F2OESvJCI8gQ
/COAPeTiDzzlRePg3x4FVyk4p3cx2obnPZIfHG6oN/nSxca9EG+8mRjvx2zoyzesTLKhQK2arkk5
REHOKEdXdfqXHjtVv74BjZgMv1knRDmjcbU2YoZHkMv6dFc+/oufkvqCsMT+737mEJjZGqcjoIZ2
TI/HCxEFlgkDaFLVYwdB/bsQUP22OO467Z6a8MzDmDsGPu1avryqUx4FSm7wMAChnUZ+iflAruV2
11B0kOqMldF5If9PBbGvO5UyOXyiOqiiVO7HCF/ym1XiN2N/eX0+3Q1UAwSv2A4ek+ahfx3pS5Ne
CZu66af/lzLgt98xCbr1qiS0qHjo0bh3gIxHfG1hwYOytaUUMhvK/FSa+br0JhE3GvAkkSIdF0DJ
NbBKuJPck/cJM2pgqYeArgwsLYDtzxYA/1BpTjfKyeFQkVWezqfPk4vJfQrRMONI9Ab2Q8YitdVI
WRh12o21hVxJGQVs7FzJb/ZHTA6JtpJb2Rw3hkx8HrrHRP9I0juySSdHj+hUGvH7c1c48nCFEZKr
Z0sBpCPb1My3Ngatf9mfpvTDQWqKIL2QYNKafiCbGAMfPH28vsEwdbb6N3MyfrIYv3xiRqN35yrh
yY/5PEPTI196xKUR4mE/7hk5dq1ziaw6d9HJJqcbcpwf28sYqFxS1xxeICdfcNTRVjFbSR75TXNQ
1PvE2IfqNZPahrE7Ism6oh/0eyi3Kr8MdtLDSbg/UsNiVFZDbWQlS5hG5QLufBytJWHZq6vEAQ9z
hDEk29YvhVZevQF+ijBQOcy8tbEO8be3Nv79l+fYXTqpsXKCR3WRVB46nHE0HLBTilR0kSGfxVa3
mVU3zz3I8e+/XDWJm1yQRbaI6n2s3Yr3oLsFirdAx67Sg7pBXD2zPD93v7/d6GR37AqpKnSZGzVA
LPjYMNKEjx8sYO2rkZ+NP7ebgudCjE6hFCR/7KT39Y7sWPwIWclwA12dNiyyfVdYZfv/IOyaeyiT
fXMYmgT26WeFRi/94+CP9RmEAAgZxrDcD54w5dNcc6aQOXdaqZP9M0rTIopP7J/JCiC58K6gxKFv
6BqmY6w/jZVnv6TZa042zrQbaks7kyj9v+K9DVZzzHmJGxmzoiX9PJcm/eGRNtmrP4eHv6y5TB1M
rbJq+Tr9zZQvQpUrjCCONvj7RLkfALT91tBDHRjwCV1pBfs6GWPTwi7wKzWy9Vl4pnZPEfezw1BX
g6+rq/NpCYzsvDjN0Vjn0o7pKGKWyK3VjSFE/HvE5yQ12ntmvk/UIxg5J8bzSml1FD1xWS/nvpW5
spk2qU9Egpw2wriVX5DPOmNJBG6EJ6pgu87eyQ/n7nauWvoprvnybhoh6PSq4giL6IfenJkrC/RN
jDQWM4QxwxAc2GMq3uT6TcTgA8qHqwZpJWZVwZ6hTCxM7kXrbnbJzBxpn7r3Lz+L8m17isYaQhqt
LAmT0ut/dZqUt2b5XrtYme01dQnoIegWlewYTDkv3o+vsPuBYKNBWsMaRZERv0Oy9tPHma17Zr/Q
JpuoqJxzNQ0/KxxgciED92DZsDXR73o/vwoLAjwm8+Yi/blqjjbZSM1jEzdJzGUzKCBs3hBkTuuY
mZ6Yl1S72H0acN1mo7yZUF6b7I5tJPdNdOayOJaMBdWoHTHK3TJ5k7SxB4S/2TuccolTcuY5i3MP
erJBClkddXU9Zl4MdjZgpDQrX6WLi1ep0H2XR+xAk3WH2uaEudAY8qnZPtW3l3EH5cDAaq0NN4K6
H0nQ1TLEeHFlPPavFTYWwEh7aAN2d1mOOLRxC+yfDHxGCkc3V6ri9M8aCuED/CrSpvKZUo1jeNFr
e3qt+q2EffvJoqDGf0piO3j9bdSAys5dPbjCxUFlswhcwwN2JTk5hxuGxi3T3Gt9dBmGwP9CoROc
NjyGZR8uhNqvxn8R0LvqhkfGnl8lbGQZ6ekz3TFBVpvR6I5wnPXqmTsPPrlFX740IwuGweg5nS8e
Sf2ZYZnAb/IxnDZd8V32BUYxI09w55B0c0mTNgmeGYcJ8Uzi3aqLUvOYBmhCHAcSP0emu0XHT2mj
zN/V9rEzNpeB5iPMHowf7H62djhTFJ4OFJ3DOhrE8Zdk4W4o7lpxVfT32hGfgM1oIsIw/BPARKn0
wzNlFjY9cM8lttOz633mS5vOEwXSUTQUjSg3uC+3wdp6TK+DgwWcML4rb9r9KCX6b8PQTzbrl/cv
npKMEcp/vf+jC51D9S47hK3Q7FP3AinVxY06mvuyZzJHfRL8Xi5UHpOKKIQx19prKLdvygPc6XHm
fzRA4MtVHpBN/AfJ+k9Sv69Zsj7ZvRVNUMKGjOK6G4W6y065wVYRX/oSpx7Gp08eu0khOhEJpOXj
GgrCqaRXkPjGb3Gr0+Je4gaICbSNR+BKSCAlOmfsmrDPDiHimK+XF2bBMEfsqlUc+nVxhfVnfnda
yvfaluEG5vNSH1wyOECBwcHMUUOnYnLqVQBBiUr1FYYPY3VSPKJb8A646F6GusO0m2EBMRyLBNwI
y27NiG/8aN0G2QdUGPWhuS128X0fESy4dXxVMIPL16K5QfQrZj5cVaGM+0G8KPcFqGrDyfAaWFIj
KVeWn98qW8ZiRWnfSiuT1Cfl0Cyd80F+PWnXouk2qnMUfX19WraFf8GGew1oFL0P8yFegdumXW6x
T/KOt9qSX0IkYT9lj5XbuYpLty3e4O+j4x4Toix/j56C9UVaWU9M3PMf0hqEy1+D9km3GKQawr48
0R/w09wBfW/iZPWUiQ5oBIXyod1rDBdtLPMGs0aFKbRlI13FZ/d0vsWKXsbZCX2CZ3YYLa/afBM2
b20WYGxvUCi0h4sDVV4/qL9a416Otj3WqjkhREV5vk3ulebtYr6zV+eio300HdYXd7j72oL1lFXX
XXvTANHpj5vEcJKAMy+9D7PEtUCsZEBt9nWI2adpS2LgBsFbcnrKy49QNtBCou8Z7Nx64t8V77Ji
KdYblQnOIF/mwVZ+PHKSYTh2fXkklkXwPnOGzu0pk6BBDwzjxAjQuL9fynfsRJfxgiLJaxSvaqRq
DyNwfj6lmosr9UnQYPW6nilj8f7isadHwaIVr5WDYgep9+mupTQHIPMjCRCvRk9bd6NgRu5GDv6I
4YfAOhdb/yjM+FKt0ifBRNVrcaKVY7dxQXOG1HPZ34+xE3QcT3kF47YBsgdbQaPTsrw8Ktrcqxg3
tT8TYUsadx/LFM3JM8misGm0vqQbT3l9cSRmcYp76uRUZUfrV/zM/TmtzL/pNv5zzclNx0lxzJOo
+GyirNrdv2LFljaciOP4zFL7OVr751qT1FIWdelklZRBk6eKylC4AfSbLXAbHHNLVPLsKIvZG/x5
ff9z0UkYkYWFkIsq5ajzOyqfZjFOsBLtIXKofcYhBw9WIlnNPOXw30RO///K1kQGV6dN3dZ5xe32
9PtkaN04Bn+ObiH340QjYGHsbE59OXvZSYrYWEKr9iCgrsW18AQJD1uGRShAczSfRrWx+PZfKAT+
udlJAS7MhTTsJEKTiApZuBjFYSjyJZQk1QAqAdve8bOxnmcr+jPvd0rUL8PKUoOE+ERYNmAYOUw+
W1QHelqWLfvJMmIkkMn3mbX8c8/nn/udBAlhrNR1kVAnY9t8EOwM7wdq+Ha7G8VLp5WUMirMbqFC
O0EtQs935vrjd/mXvcKabNvnXr5U55zNiqnRVbAYGLg4rRmWW+aesJOJQahZ7uuNNheYzT3uyR7V
hqPAe6wPtk6CO6MtcWB0G1iYBk0+DLzGcVzYsf/1qp7sUxSIjpph8Jp1VDsQp9a4LaLW9zkSkRif
PeaoOKaw7Zp5znP3O9mzjO6UhuGRPm/rZCYSCcIiTga6JR9jgtZ5gDlB7fwnDrozL3iybwXFJe7b
mqw6wLR7fazhphw5C480RxdR5s0r6v9No/B/l7QkTvarVBVkvU44CsT1AEDI5hzWaeoDHQehvzdX
gwaEY3EenIK4kzr0CD656520cIJdGrjhEzZj4dN/vZFK0xlNrJukrM1r+foUeMzyjzoVqFAmokQH
cxUg9jvgxMvZ2tcPOykLypB0w9JE5MXiZE8rQ3mwROViHMzObqUFON2zoyyHAvfkxYBWgyhcg1M4
3+b/M+H8fuExUPiSc1WdGEVJnBiHmtFvkDlW/qRp41nZnelVeegvLqu2u2X1ge5/hNStymjW1NX/
YZf7/kMmu5xGM0A0jdQ4lMMBc0L5Wa5vshHhY2V4sfonRoGLt0a+YxJT2qNH6+O72/60n/kG/9xr
v/+KyV4nWEZwTiIeB/5XTFDmm0txwITUdPt2JWb+UXiqAVzU2/qgghH2svLx3F7rR3/mZ/wZvnz/
GZOtLwzqtM260jiE0ZKahHSAVJD4fbceaCR6gbmCPBZ5DQra5d+vrJl/jwyl6UoU+9TohpBPM1oV
ul08RCs1geex3DAv4mLHh92ahDzXDW9EoNDFjuPo5JWbyH1hBGZwoyfrERCELyBM8MmqwPnZ5m/Z
y+HLIztaHZ+7W9l0MUEjyws6IpVheXnBiVIZM0LywjPJ4+VEAtsv9OiheTRzm0EaTXxjBNjsFgAa
ON+9ckmzSKsZDgc2ZUmLgVHqM9oT6yHpt4Z5NySZW2BVQxgUFzZWeb0m2Yl1dz6hmPHPNfYOwo2K
XW9YAHiDZZW9VhpFjfw1Dh46baEoryYcJUl/oY52Jpeqr3SxR6d76EWyxVet/Uhbr4Da34IohO2L
hYHS+Kr4lFweTXRVaEBQ5tSaK4ewOLIbkuDsXj/QY7qN9mXuSgT7cN/pJtAbxBSUJ4F/r8KBfn06
rgGrN+WiB0ahLdBilaA+KH0UXi6DDLYhQNNcThF0DJEjSW9q+xxoVx1zofwLj9JbGC+ktwDzW/Dh
+iNi77B6MfSdBGTJCGo6lYsE4Yv+zAPqC7s2PYGxZxr0YJBKvKRsS1mlhX2Tb45+wNz1r2oTZ075
SKJYgXUl/HjPJHewHsPu8Wznw4opQlk8yPE2wE+ZsY+LmyQr6LgVNuZus8gXikoNOsHTtneG1DcX
l3WySAuv+lC1FQjQ/bFxsbNZxupK3GjtCISnnskIb+ka770H1aN+Of4aa5Xp4g70qt+5mK5REB01
QAVHVrhJttbTZX26Gn3YsgewkUxMU559lQkPB79dm5i6gl5YZjYlHmw+XLglw36wbG1E75USZCpx
re86YxHidTz46pUeOUD9riqnw2Ntp61G073IsZaY3VSLCO3iZ/yBFy+v4UoqbA7m83XPawm3GW1n
3JZWKDxYCSZzPs11d5+vGU5zhGexsnXmQCCNQ/yCq1gulNg9XuO64fWj1M4LncstoDQD4d2S54Cd
bcAmuBWYPvsInMwr9oIrvzHSEEq2dSjX4pL/IbjFEvEbZrRV5mSxg5t694E1ESQDfmnmYNRJtATF
Cq8BH8lzRYAeOqNljIYdn4u5MFKp40dr+RW/jC8x2psMKC6azClEO90nlqdnq+5FXkbHtRq4fb7u
N9HaCQIKVJ8IrHGa8byTZa9dybbcsHRQCSstQqhThNZqoYXLKn3juelvArMSTnDDKBEwy5WxUoTl
aT+wGpc9+pBDEgN2+iww4g5ROSq7ykcbuB21kT2PHzIHtqnwWvjfrQgWza5FXFydJvPDUUGvm9cp
JBRMznTJEYWNFbn1heKUOz4TXJv6RTAwfn3hL4GfawtT26kYQad22/gixobjw8JtOOoXmmCfd127
ssCMbsM9fxk3zLGzKWhXQuMdO6eiXX3ZRJR0QG7L3TZxtGcp2pyzGwFBa7hWz6t6gJ3ZqVdNfq9R
qcW4scvvj+0dLqLWymTs9kWVPGgxQ+OlCWbPTymzbN2WP7wwxS3c8CP5k0xdYUYgNUvR9Kv2rst8
Gi8LcMQ4L6BRc7oFdsT0PVqHhavhOtbe8W9GuR+z49EOqg+jxR3I3ZdA33fBVj15qV8ymEhfk1GA
2hbNtZBsooYa6+zZPkYv/z6DkMRJkCHocXsxUiLq6omP8WqU6R0fRqwddDV/FoX15+E5Tl38E1xO
Ion2VAZJrhBHY+VYU6T0zY/Ex97F3Ot2MCI0WUWLcM5eQhrP5L/d5CR0OOdnsVM1kmF1V2Ef4kRw
0HRvbOfQE2PjcyLUIbkDIW1elPJD/Pj9nicBwyWp0iSryNGMWzllzAv8/9uoqtPWUEsBHmDhOtsD
/PE546pAqGJKijRFqQpKGWiDSR7eaxuz9EXIV6D5Q3jJvZuHO0wsCd7pi2uz1asfM9IvV57cbWyK
kRjHROnHFbv2Oj9k62EZrE7Ap5TF8SZaQvq+rjdzJoM/9+O/XHeSGZ7Fk3juI67b+DrUjdPy7MP9
RLlaeo1XrBQcxml6rmYLDz9+P1+uO8kMMTGtCzkedQC9B1BcxxSGCF08LWJQ5o5sjhvEbAdo7vVO
ssJYFEKhvFDNqg1HQHi7LkcJgC8xS57i3mGh4V3Ub3N7xc+p4T/3Oi1lyUJmxvV4ryiMmV71AoC0
OVBglYGhvn5rWjAx/mCsC4pNEYodXX4IVS8RHs9nD9fqIT8kjFuq4eGk38faqlPBkOazDlo/Rslf
fuWk8qUVfVcHR36l2LjJCoob8wy44GEjTTFmIbrVS+6Ys2nBzLq3Jllin6SnKj7zSiqfsHyd3bQL
aRmuaScv9P1li2mrn962m2ImKfh5d/lyt5P9W5ZC+TSofOkVmEXPssNNvDZdbScnTv6q+9Haco3t
TCLyw70yMCdr2LNo47Dt5AknOBMVRdaJ1xZW35qv7MGXXipb2BzvOjdYp2jBjav0vt01WyBfgDLo
PBEOHt1WoIRwuWbYAwQszhwnT2oeSgbOAOIdFGZyHRkZFcwg1suoQY7oqV3ADLmX4epC6MKouFeC
Sq2J9t2Q5v1TFC7Dt7/f3k9T499ub/Iq6wGopnmUxWt9tAVGJLCQiQpJuKGb/6JRZaFwIFnpsbfA
fqlw9dAjzBZLt0X3T+pp2Kh41Qa7Xzp1fjc7hvWT3uHbD5y888IQsyTORPG6xHIEGr2tI4gTFo3o
6thWHmiA4fuRlVep4aO8B/+X3HVPWHw5VNqVrZU6krqtQ9KFrf7Rvmjie5iP3TUdFhAZRMgX6mSn
6wTvG5y4z44FPxAw7qviih81UdBY5oyZMn+iBAZS4XTFKDDVIC+8oleyM9eX3yLYXNmNTl5cvUfP
nDxobuX7k/zC2RtjFlPi4Ef+ID8YG1jmJDQd/qFAcXcnT0E3gvX0ca9StjUtqjwa/gQ55OaOpRDB
tz85zQWzYGb5xx+mPYSKHV8W+slvtV0RX5fSRguW51kV7w8b/beHPgldsqhI48xg0Y/jxKNwAy3I
jrTWJ7T157A2P6khv11tGrFkeShlAq94qBbAdBi2qw4n4B3gC84P+AlJoNG0vZi+S+WaMUVDYGz9
gH9p2qyG6DqCPEF1NNkCBei00UQ6IxeAFqAwaOwG/TatyKuTa1FfC/UqERZ//4J+2pS+/fpJEHA8
HSvwbTyr4F7+nR/itfwMQa98VEE8qX4JE9BXU/vvF/3D8QL94LeLTiIASxJTCdt08brDvU38EDNH
p1H42u37lLScvE+xL164ZKGLHdVbfJna57i1tZuEsO8RI/B4U9+bz5ajXBvrxNqk5boc1joBejrr
3KnMraZJ2GDqnWi1Jk/IvK+QkdaQJpfqSxfZSreOH8FPnuhHd7/qe+umMewhX1BOyCVSdPv420BP
JLmMqoqWrd6Ofq/qkkykz9zZrfAHgd23ZzoJNNRWqIwq7kVOl5E6mLiBq+Z282jhJYO+C9Swo72k
287LaP6jk3KqyBV7HBu9v7/cz+NzEsF//SFThEISBFUoKuzJMmZoibUTwMSFCNyOrKteehaT2yy4
RZMY1DemBBTy5iR6ZkszIOQ85jkl1vsZ2cpIqrPwSUsum5iEL6zc2lgq5wXDLufoN9384gTRCzjt
Vdjf5vJznj80ETLO5SnfZ8Iag7QaNUhJOtwt4NYX7Uo5LxsInzCDmltTxxa8PwBuyLOrk/Gm4Ekh
bcseLJwv/7IKP6DKs2mWn9KV39FGWjNzs8GQ3rEQxYuVlx+vTTQCtZfVwDefqtbTIgiUNjoOjWPF
PAFQllF56ZiG1cvuNPPd/tT7/vaUJwd71OhiFSaKSDtL8ofK0X/3r/XNCGtrnOjKWnASR/DBydAt
V7s7evO648+Jn+mLlk1RxhhboQE+zVzaiyLmQYwM4DSsmL0lus00f3hX7mJtYS2jO/GViTJU90dX
FWAWpwGhJiWBC6j1+l0Tb0NxrUnvynCyT82eD8wO28xOz5ovYxzB/1HpAi+7UFEz70Qy/DD4bZ2I
ZbP7SLo35auivk6P93L7qDDlbx13MvWXlPKY1fhyBqXFDmr/3DxH6pV8hVe3l3qi7MPmMKNFRFvo
HlrtHUZhJ2RfMDkpkHBaVfw3a0PYNZcV3jUJKDhowuqqgEYqbMrTA1BgPKFK+Vbp0D/YxzVe98eC
iXuk1ic7Aj15uhVzT+TXmk6LRc8vI7IpQHSsE3VhWJFXohICQ3pWocvb1t1SgI771heLPnBN666m
ykid7sKo+00u7ZGpVMcnfJjsmgpDF6+O6p0m0bwM7iXlWg03+BWHlLESnAZdcc5L5qdEzfj6gidn
Q3lCrTmYjXgN/n51PBQ3+R60qpHiZmerTBCO/rrn6/MHhafj/d93kZ8mcb5de3JEBJ1QBnrP4qr8
+DW+gVuC+vLtDBbmtAiWpXfZ9kAo1UcKoOf7OTuMH6oQpOO6ycKGV4Xz++RMFzGDCquuMw7n0JPX
o4EPRsz5Y38AaAmGS7b1x3g/b5z9w6T19+tOnvjR6pUmqrku5EMP+BrIyfPbOyMLMPLat7nsQPkB
cfT9epOnrEhNdm7ywTi06/C1/y1k9mmDPv6cL1uaD3gZPihsdasAWbB72qgfGVHm/rIA1qNTt7+n
mRA7aKFipwGEkm1TDhbdsYRNEUU2DOJjxuic+FHcq2gCR3c9hk03HYEiWjjtUYZvz9CPs5ceh36b
dfbpxbrBsSG8DyJ7EO22X/Sa248uYMDBRkcSNKw69n+0BFLiAgmxl41hgIsMuNiVTMY9DitA58gX
4k1DA8QI7e6tbncx9iTkuvFAF+CuRFSmLkH+iec3ja3C9DAuOO8j8gDGtZkHVvccNxTJb0ZzBfkQ
3zN/Rlaavhgbuqx+AA+PYzU8LvWVuMfM5k15bO+jd8Wvf4+3aJrbLt2NfB0cCq/EffnG3eTGerjc
MiKhUqoGrASfPfeLsQlT2fJ7vx//yU18T5OlGAfHwzVT5vppEfmXHXgRV18HL5l5dbpS/PbmdCbI
LtY0MWh1SIzYiHZ8fYx8MT70x7WV7gyg2oOLy73OA9bcKvCLHdE/R2q5v9xA1ItvGCZcxLvs5exe
LrYisM2NwOvj+Rp/s0LjEHzJGPK1eSjNo/KWXueXhdh68TVd3GF5Kl6DdhUDoM4cmcwQYtwHirs4
fuc5F8z0NIeh2rSE3ZeRGPtyEZ8s7F+z1ehQbRUV5kSYoSyFHl8YBoTWorTpci85PrOITBWQzmNA
1wedo03LKF0YnvieKM8CZ4tOt0BztGKrP5b3RvReRe/CM2X4otrIwkbIXim/69pL3JAhQf1EjSXe
lPGVpRa2Ej1ECJfK8DbBVaNLDPvI9Lscog/LuSRNqtSwjePvItKWRetLMJTFd2JR0VirAFB12gub
AUamaod8FmDQEBBT/Kfx02AY4ZrKayknKymGT0B/1TcJV4f07SJ7lsjUJCBuzB4iwxWNckFvo053
1OFTXRlL/OltdEIS0WV2kjxktEtUGh5PunJPyT5Od0yrcflTi+cAy7hdZuJNx3S15VPg7/D3Rj/a
4vpsyBv+gOp20G11L2Ge47qcQyF9TgZ8P/K/7xeTWFg1CzOtLnRUB2ns+YRX/XUJjkn+HfR29Cs5
eWdrhePt+NFWe8OXeNKrGOFl5zH9ZbzFqj1OQ2HJdAzJTp3zcVelrnGtXVfZw2DeynivGLa2k0o7
PKSH7GAuzU1yXNUrjmfWyvM5c84eyHHlVkE7ctPA1XJnDp4/C3bfb3ESR0e5UOhKyRZcr8V1fMMc
LIqVi3ODbhc44SsLQL+Zm46ZO2+mlAAj1gS5uYznjfxgrtnZjsiWgdruo7fLU/Mwrnm7eZFqWkll
NxNK/gC9+HbH02l48ZycSq3sjYOqu1qwjssHbhoVI0V/Jy/tTnmNjQMsMHYABcMqFMZA7kgyjs8B
7plx/AtTgFElB/3MMRlscpl11JQNbZGstgcWwygxyk2PFtr5xUhWcbmOckhdmb6ba7z/ELJ8v5dJ
QQhpbHo2Mx5kfx0/aO9sdnyBhQf+OmxWWC3h90mxIvNVbGYCPvi51TMemH/5QKZT8ppK0TXOCp7l
4jJywiAZarfdHVMHAKucd6x2BwfTQ3PYnviyZ97kD9rQ73c/KXwondycy6gyDtI+auz8V7xm62LA
onbYr315tncxhkF/u9tJmJSqhiWgczEODHXlq0rh0Hlh22dEvfGi4ldX3wDu5wW4wWWmhPBDfPj9
VieRUtf1ZmYeiVzi37XpnDUPQjTIpbhbWeoqbw7Br+AWs/TU4dAowkOrICrcaY3XzNb4fnwI/ys6
kq2pnrFXq1OhnXgIZehewh0NjdNOdSDoddkyqn1WoPIQB7hjwwP7v72BLxefvPGisoyzoKD3gXLc
4HVhbkpMrnBfJ6Ox5WJ51HzMK0I6x96RaQFnZrOcu/fJArDiAWJAy73jdY+/3cJ8HbWcGk1itHYM
OAAZtAG0zoLS5647efuGWBjaJeS2R1A68BNmkD3Yi6nTC3jO422BoQRUovo8V8Mf/+E/VvyX5z0J
mI9CXh6HigOwdaJqbYo7TGYKRiK4tHF2rTOOzVKy1EbnHAO/y7nn/eP28uXyk/MX2Firw84cL9+S
IWBfrF98A/6ecvUuDUvJSURPf0zJ+bO5Ox8r1X+788m5qDaiaMhlYxxETglEJXeiV6DfXV4kX5a3
KFT63X+gJPzrDaPom0ocjfx4sjIUfUr7eMyejWBvSsvEPVUvx2zZK4eB2NmNrbdQvkJS2P/C/COY
u/MfI4L/fej8hkmpxRoMvZSNnA+ctJwB4hFH7VBGaphvL3kSjLFb7nxz7K9LjctOllp4kYB/wD45
ZKWfJeveQ6RFvE6SQppB1R4zo4ViUuJRs5URzU+J/ln3ZIf9ctuTtZakRmI1xtk4yNK6lXYV/j/h
8qzZUbSK6i2qJIn0witq/7/ZU7jvyUJrqrK3pIj7FoxFzSLPB+puAN36JzAcGuyArtiMg+VJNwdd
nnniU0C9kbS9IUl83OoipZTbhBvdMSyfnEQTHQsDV+Ltq+LsV8X9eViHbmN4M/c+s9Q+D/gvOlK9
iqOhUrMx/6+rLc5DaOZGlEJiuQ2FqK1sX0S331jC6r+88CRuKqpzWul9za2Li4u4k7MRA4uszvT7
atHg1b0cMkyDAOgps+2av27mivhZFPly05JQNHUfc23RvB3LBNheDNvMUaCEoQdaMW5rC8kVIqrZ
o3tmd/lsjny5sqwOxVGpedzs5sI6gHtG4q+TlnPlLlqOBCtkPaVT5VtMSec287n7Hv/+y9XLzCpE
KSRWbEeBPNuop+pjNo8jluoh0LWp7jEiu5B7d+Ztzy308e+/XLkZKuHSJ5/LLBZX5epMtcbOjmvA
RtUCk16vPXky7/oYX81GyDPbymcE/+XaVtBm45iwcThFqyD5H9LOa0luY0vXT4QIeHMLU7Yt2exm
8wZBJ3jv8fTnQ82ZUQm7dkMhRehGYohZADJXLvObE3xtwZGls8F0FAV3fDqe0v202crceterYDaa
DTJsA++6dcv2VLQ/AmMHKhT3TMBTjpA/tfOjUeyRhEiw9tp631vHehXSlLxF+aIkTVrU3KeINpj0
1h4yZFRRBgSlC2R2J20a3i7P9F9vbEVci3EaQydEfkMAV/fi/GgqL2ZyjABagH/bdT2Dj1dlehR3
uCMnxDTNrUDwAU3e9K/Y2G2XUcbVF88mvdGa7PL0OO4088FE+BDXYy/QnTB2spbOHGzw3PLkEpAf
rnsb2/3Wx1dEIFaaLEuauBY4KsWoj6ec7Y4Gn3n0/c+qEwc4WmL3U4lnfziPntritntnHbfP2tbi
q8iaJ1EnFho4YmIMzUVn+LZU92mLEiuycr5NC/0bYMMtcuTNSvj6oZd87uqts+Wa0RfB4JujF4n3
Yt85fH8aeSl9hd3YPjXqz1rbxeW5APnSn+tk74OU3Apytz7+9c9YjsbVzxCEPqs0PaROAybi74ri
t7Srm5dmPrUANMPEvsPQqs4+K04QfpNoP24GnFuH7/oXrMJsoOPlYZpLPtGcZpraB1qfNHHcwj+B
U3ZE2WkBcG7m6jfkEAzxet1VkG1kOZrymdQVTkiL3KKA6dTsgtlAjrP73b4hKVZnSOPQeV3Ym3Zf
kU41sbPtZbK1BVeZZOWnwtxOgfGE3CN4HAfj4G5fJUgxVe6gONH/BHugvf/63a/C7hzGhdg0y7vX
j32wn11YunN54Qhn/iFTqBvCyaGDudkIulWuXL/9VchNlVbq+plnLuGg7FU4+Ag/6PJFFcmUOXWi
5Gz1Xy7SGuuIe7XoWmmo73xZT0RDf5qBetfHCjgnwwjrQa5/tuaPMAAlDEwbFFCuQkNPvqnlQzZ9
kaNDOzyp5a6rQ7vqFbtkwBEZT5wcNA8BTGNMVDyVBxEPssLtdsI+IytQsA4OMZ5zTagt9Zem+Nbl
paOFRyt9Tdp7LUBUaYST/i4Z5yoXvBS7Hl0O7QhZWLQYGN2FnEEJPQRvM/ZsvPy16JGkRX07a5e8
avDyJ9xLNDdjMG09S84UAmadNuPM1pKrMCsFURbqZbwkU6IjJXeGD91Q8Ea4T+H30Utq2sZF9Xnj
ZrmVzFx/8OVXXUU3I4+mVmtZtXVjHB6Qn0OwR1uyx2yv65/wkcKibAuzsxVZ1mpF4TBWSaBzsXcT
qIm9mBwq/yEO9wIK0FihmJ4RO+hGRLQh8ExrTyko1wZa72lSD8xF/vW7X0VY3Bi1JpKs5Yor8Y3d
4+5Zo/m2z5bkfTIP0u/pMGRbJctGVFurGGVykLZNzrs36x/qKcsOffYynxPyiDcEouvnGh0EGVfW
v+HWtHGlaKuAanZKVEs9dytKf9Bnpt9c6DS68JiXdw3WXIVoj+8fb7UbiN6/XCdrWZ9IiAW1HQlo
0zO3iYiICc3lhfclUJ9IDkNKy0t434xLsa3dJZ+1P2hALoLBkoNq5r2vQ9/5+DfdbMJeb/9VkO2r
VKpm3Fye8uarHL2Vyh+p9jsyHhj65p+S+AklCA1n3Pd2+CLUkNHqxx59K2r3vN/YDTfAKH95PWvJ
n0kxBIS0GFQA5hTuBbBaqdO6kQDopMOLUj6yIxnngimCufV14neZ4uuc3s/KF8l6CVD9gs9EOw9D
KjdAEqi6gw0yniL/vdTfCmT9a6hvm/3TWwXo1Qv8D3huqFqWuBRDY7ILQ7BimGzfK9axrL1Mg4my
A5FUF08weMUHIzvNltcBg3A3PuPGSVorBsV+OiRlRI5WTE5Dh8XrTBcSXBhiQIiYlaeiDY1Hs0dp
2h8238HW6usYGvWZ5cts7MERHuNf+vfUzUxPfG/gqrOb5y8NKrDxfpMOsLXuKjOtAkPqMoteagPu
neIf+KwIbgDIVz0fR8/KIeti/QfTaPOFb8QPfflpV9fGXKWpPy4trsFBsIell9kaWgB2PnnNkdwg
2QVuvdlo2bgj1xIuoSRorRBSiC2YMebH3I/Spxod6RYSruUmbxv7ausxV2Gyb9tY1CYyYN96Glrk
ds614ikL/MPR/R2nTSjOhQU7k165t3UrXaq6D5IxfZ17Zkmmp+GwPO2i93Y3icgcQelZMB4BTvII
qHfMLxkrKwcVmhswBqTBoLwphxnkcje+BF7AiJ243qWO1OyK6Rw4aXQKdskP8AFd/ClIH7vhVQsQ
jgC7IPwNYvnWJ1tF2Kbsq3mI6Y0VPiwsJksLEl+njcBg9YwG+XgIvc3teTMqSbIlSZKlKeq6A9s1
o9LkOduzYXqrYgKc1/cN0vIYLRFEhUMtPw7DW6T9xOgmzCAN0oQOduFWOn27hP3zd6z7sW3o66WR
kOf4wBwxgsClF4YIhkuhW7VumJ/xplT/EMGdX6Y9zWaf7GaIuPoBq85/LBdZI0im/lRdAqMEd9yd
yWx+/19chPwp0CAkLm5+hZu55dXiq4zW9E29KSf27zLrAdbUfFvEO2tIQ+xOyLP7jdO69bCrOFyn
ZVs2y+i8qlGFzP39IvVFqQZEEqswdMvgKoHbijbDoSxuLb0KxXKE/6I5MMzVp2NYPMYqJLheJhy7
vlbYRr9vnBRvJ0BU9VsNpaOuThXogvtkn/+Bc+9gd6gti5BiQ8xbu8DH+urbmH2N0p8mmt3sXGE/
pD/M+ByN76KyK0bPR0+yxqUpbj9P/X0PESp9mMsjVPQKUljg9Hi4wGEIFvr7ZHiW9VKkP2t/J5d3
U7JHnjoENaQds+BYaO4c2tPvGLz8u4VDKSkGLawEeVmttY0SQUllr8FitZPwNKFhCcnwqTIBsiY/
+/4h0R8iPGTPkUbrWeN/7HX+x2gndKMr1LVtYbdaje9J7/rqjm9yFz0LIGKp3LNvOc6obeM099WX
egZR5siAVPbxY/VsBggYaZ8Xi5jlGfamK7z5lSMVti54em3nlm0FgIvc9Ek7IHD3uhB/koNyDk7S
eSh3Yev4RzXfaffaPrsz78wUy5U7pd4J3wzmfHfCfSHbvOdq3oX9J8TSRO0uCdwRPc7Ua+e92Z4n
3NHQSLfUz7L/HgbHStUfdZp/VvRrHA5N9F605545llV+T3krcQVHB+BdEoHaFtTDLCYvUXCXR5Gd
qe0pkEYP4UpoJsgJgkAVcv0uz3i5IfkuhNx6Tg7BIDgjghK9wmTUFQEJ02VEZnfYmhNtxMeLrOvV
9T2odRjMFbmmKO4Tsu30xMfOXVneqYsFWJGSLB0rZEhlbtapPCCCvEnevNXcVa6iw6q7ZDUtzqca
0cH8Un2XXNQAYWapvEM4E/muNNwhxJpmOlgvNchCeh1M0JyPI8YNGw1y7qvfsLrfqz5Cz8hQ9KcE
SWEMQaDYMIcvYYxgCdfvytLDFAKh9uKswOgMf4O5ke8WzUvtHfwY76QCjIesVnra1LS/2Xa8+mmr
y1+qwkHsZz5Rle0TDSoAhvZA9dyuc7k9fzYQpvE3ZlJveeVIQ6LcEsS8Xa9d/YLVzS32w8xQi5gW
GsdZcsdph841YPP+V7OvKRWf9eyzkTrBAebWjBaMDTQpgstdnYf5iekPvQQMR191HCWHo1luRfuN
22U9HGibvipThW83OMhDor29148It8s2TpGQBraysZsIt6u9sh4C5KY4dKJM7pnJL6ryrjoi2rjw
PqjHVMQw1d+V/FoKHoajVPD7LHr5eK/eRFZfr7+6TbsiKuUxIRdVp4MaH4xgj6JK4Uy910FKM78k
iyAM0gmN5G2sfDML/nMjyKt7VZHNbGyXPnAZ3SFxjE9P5lHgIIaD1CTmLU6z6E7ALNhsw22tvLpW
WTPONInRQygQOB+kXScdDdnrsfU0ngfjiCgR5k/+3Sx82sxelu39H9n31VMvV/51jExzxew1sgnh
gHuX6Y7Qul3hk3Q23YVTM7/G0NsfQqQ65LfpbXP5jfO/NvKSJkHRA5VHB52r3I1gqH301rzRLqPj
Il4o6TukdFwTMqO78b03kplLYLh68jSB5+9HpOw9lXQWIFVNYa/YP1tPkk9w+SeKLXpSxm5j3Zul
wtUbX4W8ZLKaJMv15ZGFn7pTfg481HS+zUg1GL+xpP308XqXIvWjL7wKcLkuGVbNa34ST+C64+wO
EHLKmm4g7yMwOpNR0L74nYWHUnYsfY8xGn7bEsZq7qC/lSghA8F8r89iTg69Q58IA6vvAbr8v3hJ
+A5Phg2jz2c6GbpZ8kVCnNY65OkdmZLJ7MIzvnB2MzrZBoep9SrrW27s4LqO75H4Kczgz44ozIRg
PeHfDEdBqO10vyV6fYM/+Zc7cI3cFfSwqowlS4/v9JPV8hiLHezLAh2Y4UP/EQ+fEHvZit7/Sfb7
66qrwqSOo9L0JVaV9+URmu9CS+ghHOiLB+4W2u4Smz/40heG5NWOHvUq61WdCCYC5Q7uF+lZ6T6C
u1cfld30QEH6HuLwIDz1wpMY3cXpZw0fh8Gul4ni5vnaiGpriG1hlqHkZ3SbF+yfjrh7cqFtaKOn
29C2RvQbS7b/Vvdk8y2soukwFXOgmHTJZHVXxt9Cky8sEMGTL3L/SVXOUKjNu7jaA2IvVM/A1buE
gZ5Xr2P3QwzPY/+o/41os5EHXtjJV98mVWdVMn1+VZ06+CogQ51ghgzpzEEVyyQDp32nOB2WE4s8
DZUqNNrB2WqmbWU7F8bv1c8QIj2v/UJdgk/x/X+4Pth0fc6HHdSeaXgJ5dQeDM8MTqiOpXZ4iFMQ
4IErdN5g4PVzLOCwAf2ZsZE9fhyottoIF6/sq98WgFI1jIDD0rqoYOCWh/gCZs3lXf1jUmzV7v+Q
HIHha3mC72G5yq+N9TcCs7IKzOUQJYLZXS6Etn7WnWkh+EQOsg968bi4acEc3fogN6wl/hohVtG5
zYJW1jpGkajooNLgGtBCmcGN2ZHrFyEIhGVn+gmg6LZi00ZmuTavkvymtYqex42PdeZ0+/lNQPC+
TaGTZy6Ema1geIOA/5dHXcM7ghr3xjZg71XwDzQbZi9DdjE4DqaX6vfF+ExpDtOLqlF1Z2kvobpB
9U3PymKgGrld8ZSQ+cluG5GMKb/9wJZ+QW6B6V3D+L4vUZuqFhWpj7eFsXFy1VVGOjddlesztAtU
Oo/xe3gUfg1ENAPCnIIeFypvUrBnYE2C6LS45UDthT6zV15z9VR62tkv9kp7gLTvjrvMXCb6X8Bv
uQut5rW5Cxyg4PrOSk/wiIyTCGsD98bE9t38kIdO8LwQheWfLaJoMez64ivkJMpv9Xccnptv+vfK
ufhIlRToBj6hb2boNY+Qe2qHObLVPRvttJEo3xDz+Ot3XCXKheDTc8Sp5ym9o+ujWw+Tp38njo1O
/gPELeo1vZ3+ofPpuqdsFyD9B+mQvq3Gzgp+ptvGvhtJ5MXD7CpwKIUlzHnIxsq53KvXRQ8q0t5o
PrpaHtnFMZPoO8r5AX3/bZeWm1yrq4rlQtu5Wj1PEqGwlteBdAsxXcNo/bE/RMeAErvaZ9/iXz0c
aaQt6D3scuTRBpuvjzJYv9jjqoPTkX8Udvku/oZqhrJ/50p/zN+xqjfgYCUQSpu9Jp1apAAPBg5l
Ve+UqS3sSVd+501hJz+QQUsxZbN7xdExDIKgLW0cght+tX/95ssnuHpItS7KRBp4yNYVTPAh3ac+
IMNzlyoh/jRCO0bGvbZxrV2anwjNYboHZ24Z7Yq29Z46Iw2/cEu/dCNiq6vGRlKHAk41HM1FKxqN
lsZJaL4uts7EsABtt62kRr4ZNFGgkmi666a2xsCG7RSKlUDQbDzG+ZJc2zoD0z75Nrpi9qYOXrGn
5a+ewwhBll2a/wxM4DN/RPXzNBNWI+rH1P44QN2e7l79plXC41uRWiYdaV8Df2p0G+SywFDi5DWr
B8ujasdvfvgOcM9AeLM7ACmRsVKhrZhv3OCXG/I/EtCrX7IqJrVh1OREZhCQAuWJ33qG7fEMAbBJ
7R4UZVU0tlq93qtlA+d1dOoidnosG2DYHpEzz085nbBdHTxrwmfTCB3Mai1koRUDHwjPMtCSJ4+b
qhcRUdXxLSgfZ0+Fegst+B/i4a4eZbXhTXyGylEHGiMZeHu8lSkVjMv0T88dGhF1h8V0LF4Muoz5
Mevscl9Vb1EobX3cm1n01e9YbfFRnpWwAeP/pETY2nrRAaYwufQRFQy8fwESLILVIEncjzfVbezK
1bqrZEi20qIS4RVw6/V4MN7V4hPTJvTu7ifc2xFAwiI42iGfWmmmx22no8/5cLErijdewe3Yc/VT
VimS0GTVoMYUsOo30SlfupO0oxXWHidUkiAfQ1hN3fgP8wgROrjXnzoEhFKvvq8xgvqRwiguN37Q
7Zztzx+07skFkTWacgpIuZfv/L3c2KJyLnCOfJDlX6PpiG6yK6eTpj6kjh/fb3yYmyXl1eKrkrJU
1dZPLAoJTHTqnd/cQQPg0Ac7C8K8C9sGKIl0GhdhlT7f59IR2CJOKNwQm4wbeevTXMLl1bUgGnkX
YxGgPzUnMrFYfIqfZE85y/I5Nu0S3CJ6jLVxasnLCqD7S+t9bO1ARhADKbtzJZ8tdMfH4VVq9Z3e
e5Jht29+fwDSUN3rKow4G9jM+GMRHdAeQkRL1KOC7pL/CnVw9F2kgkV42014kMgwRNOT4scphE13
LJFCRm5g2uMzg+xW+Zg8L/sDOYJHFLASZadXX4x28VOrzZMIzrRzG9UuP0/fqdGfun0329a5/IzV
2SMafJq+H+67L/DTAyjSpj1CeAe096RDeUDR7Mtb1x1UDMmMPYMtNMuSF+ObNsHSdQxHfjS+JBI2
1A6T61115Lfed8f+Wxn/DuDYJ9juHJQCrVYb3ga2N6a06LYCpii/4cOkpy95+hThtDDxRIqnHwxU
lkwbldOS7gpE8n2F/lTK23pEM7cQHLE4MmhRs+dI8WRrVw8khPrC0LDz4SXh5UHU0J0lS9DuBxOB
aBdEqQR3pLKj7qHHjPXyH5nrWO+B+ii2T1XjKIo9Szv49Lnu6LPb/kaPTaNCufcjO2zs9tOIKf3n
+FuaePFv9QE3Hfl+QfYgiAvlCSJtYqPhR0GHnN6rjBLF2yIB9Xv6IQ1HFG6l31WJsXtz5jIV7lAK
YJidxWDP7SK3M9NOMWtSDtXyxx8fp9tF59VxWiWzXa2b+RAyQy/9U+eRRDLSxOpucWDUXXPcSfq5
TYB/LEhUMAfbDfeNAH/x87k6QpUxlkpnAS0qR+RvxPZOYkyPEpoUO3GKP5O1R/ZtkfHdqse2Qvxa
PCVVir7VckI82ufIMcl7MTvl4gPY/0WWiiJDZi/vtPqnjmuvk6ae0t3Jf8d7c7nDPkgb1k3gyeiy
OWuCy5zOGM55d9IojlxMwC5zurF04LLhOT8vc7pyZE7nbxFPrK3PsLpns1noEwGfhif9S93uI3T3
Grt/7KdfSftN0RjKISiAWr5tPtWHeR+EIEZ3sW5rz0FhT++tNxFka0SJ2a6dLd3Ld8lPzCRMCupP
03HpLJpfMMSOdll+rBUb/W3Jq34MP4rPFlHceETL+2EY2F1LYpada2xo44qbZPlX/uOdPDnnz8op
oLL6jg3ac/BELoBWVLT8oVjbf2R0REq3vPuF2zm1AECwhe/4NxKjm23zqwOzSgy4fWZLQeAYTCXT
OjpZB4rexQdzBnPjLP2KHDFve7NRstzyH22SVRYQd5pZTimZt6+e1ROfB4CNUbgl0MrzhH1E4XVf
TST6pC9B5RFSmh+bc5qNn7DuIedCkIq9AOK70xGEf4yb4+waSD+CbFl2quXBas7qo9jtB4GGUdIu
fZvlE/27mKWsUoAoSftOLZjR1a60SxU3bQ71AsWIvAgNZANSvwlDBrY1LVaa6v/6Pch/LQb1fKZ3
VF1mkiOSeaxcPgZEh11rHjBsoX0FvsFVU5j1mPVamHduvYGNTaisonbtW41S6gB7p/qOwB2X71gH
Jl4h7wLVFU3cDN5nz4rYjFZw2ITTLn/7B1vxYrt8FbLrQRNLZlb6U8o85BjgVbmMSNy63jEaYQMm
u60ljY0QuW4fZ1EqJrlAyqlDUike6+YY93uFUDTu1G7XUZqg/1xkmC+kJ99wdURj0f0JdpHMQOVU
JIfy2NFEHeVPfrBr/cewOSi7WPFU4CQGeC10s14F4TEwbMroaQE5Gg+9o5pfot7JR1fOn33hXam+
NGQs6a4u9iicpfLz+xDsFUegb2Ht+KfWP88zdMyA6nhXSscG4g5NInnfBJ+s9g7zvqy6n8yjWT2j
4FewQUsHqfutm+32EPnPGLXuco+S0cpxcAFQYua82KpoS16cI3PEB8I66u/MEzcS83X7OjZytbKs
C3VR+XoBWIh293N28EHYD1tdydvzrKtHXIXhITK6SlhWm+enqHqIu4M/neTgVBivcCnIZ81jjZxE
+IcwnoytadptRMnV6qtgnDVz3SmZpj+V8mstvsrdTozetM+Q//0ZrMZepRShPLS80Rm0T0IEqsir
ii+ifgiLX0CEDLpF3uxViisfUmdqnz6OkLcJPn/+vnVvGxB+AiOHS8qaaluRqVanJ3E6IGiJ5XB/
4TXh3GYKNOHOkXDMBLxuzrorW/eV+KTKv83ivhNQle+fKt1Fj6wX3yLj3C68QPlLCvUUWSw4K6eg
/moMWClAJMCtsl68H5D4daTy2Uf4VNlX5WnWH/TmucEf76HeL20ZOxFwJ7gr+l81puzqVoH4X3aG
rmt4K4m6aa5vhyIU5Ebh28yBh6cjKvx2cgrNXcsNPXKUF9+0YZu+d7NNLv+57OpSaEtfp0m4bMji
fqBGwD+CgbKL6bzdIMm/N18k7auUP3EtzJ4WkEpvnonbt8KfP2F9KyAonM7Iq9KzgMI5eC19X6/t
nvrFQk1xGkxX8JlAp2tbq/z2lfDn0kt6eXUl+F0XKlLL0+PSp+77OzQBAyfaNyktXNG1Xrf7zv+l
C/Hnkqtmm1+PcSr0EsggzUbl2xkiiCbsWYZkTmHZsenGUMMJr1u9oc0dtuqNVQvqWMs5XX59pwpv
qPTvgm9g+qZDXjxZe518YK/F2yyMrS22ztHFuhENg5cMA4Gj64lIU5F6ZclDexgdod7NyWmhItTj
sdxDrbLOH4eVzVe+CrpJofpzmPLgHSofi6GwZMcLSh51QSfPlpzbAdv4N4rErZ29irdzqLb/Q05u
3UzDaKpDamLpVxgTbdPzpOGiwyiKeeWu3GKxbX1tayXtIhhVkIsd1RmjLs/CnBsYnD/uB2CkjrD3
URbbwYv2Lefjl21sPLO1imPi0EeR7Iuo2DOAbXYZ47caWv7syvVvf7wf4t9S+pg377pBVyZ7HaW3
yokXtb3H1F8GbVaHCQqtDqCOY/osTfkdbamp/FSWh4KhtitM7jQi+6T/7ACy6LaVMnlR4GCZKCDC
f8DQq3HljP1EhzNK3sFUjww7xoOg81MmxLdxg0RBcPytpvdDeVBLV8BJqLkgtfibuPzaV0TObOx6
fuSJlyLA2Vt8J8Flev7xy7oN2/sz+lqr6GtEQSDq3YUk0whPacYekUAuM42xnARhSsAE3xf7mQx7
uY0Ptbn2KuzGouSL2URH0pxQi39Tou9K8EDT0UT4kvm5oftgtD1LeobhaoDLjh6r5OvG898u3/8v
GF7K+6v4GzSRoQgjJ5O5y4KRrrh12KdoUzOV0u3Zw0Lx38dgaxWDg2qawn7xE8zwJ+Kui0tCQsjJ
BF6cHTFxp1+xb5A43nrnW4djFYIVk9ivanxvQyWz/tr7e3F04l3KCJqJ1MSYMKAg6o61U6nHsTtu
vO7lk/5nBfTn615FYuqvYMo7nttSvCj38LQM4XPukADFYrz12GluDLRq46kvZd1Hy67ib5Agbx2q
XHnpMf7ViYBRqDfz7EVCaZ5qIkeTMsfwgNGpzEAacX/B+Wl2dsrwXHcXqNcE+ba8i4JvKTRzbNGM
k1LdVRFzys32mrQcuY9+7Cpma3UqGXNPRwlo4xN2LstgVHgdHULG2Y+38VbL3/ff17PWEly5KPp6
Oi7dCfOhbI7RIenv6uSx1/Z+fpdhYdd9FybuyWg6KzmD8E45HDL5+7QJ4V323kc/ZBW487DPRdgf
Cx1ob+Jrs1N66A5oxUIeiyH2ZwLecHJ+Ic9twys/jgSWuIqEvSIXjTSyuiXZaAK9LDkResfZV+kP
3y7cFsOE7Wnh1qKrEDibVhw3Ph2RtsNyDwlqZhJ0kM2c4zg7DAQg9IebQ7qNfMS6uJpcRT1Zzf4/
AazFMoXug+GWiJ1BByIGCfIhmh8A77b0sP9GTiJ/HAOsC1noavFCYyQ3a8SAEQJode/LWOrRdvEf
Zzq3Bx+pvWTfFXehDxymq48pRoPC0xB9CpoXNdz7GkxfGMabzamPIyMVELvz6mc1hqbl0pKcarbw
GZ+T/hcgDG5BuOY/2+/Tsd0Hm+2Z/9Jw+N94aImreJh0sIOLmJorxRV0B5oD+YyDTj5gZ8cexTtx
Gzl9uyP055KrWChZdV73C6e7pQmooP69Q4p7VvdWb+eIA7HxlP1iOVdGn4Nds2kdu3XIV9FNlgcL
iShY/bHqtRjO1QtcDuR4cYIKPU0PXUjFBdd+kWwpaJA1DxtX0MaRW5MO4fUotdUB+gH1oMLr3Jc7
SXJ8N2v3C3BcSE+pB/BoUv7d3QcO5K8bTCuNQtImIOtl4+mnCeHjHQIgJjQ4NIvsqsMWLYU54m48
70Z4v1w3V/u6i5sojqSLVkdo7Yf42EXHSMB9BV6K0trWJ5SA/VOV3MlLc60BNAZLAnT1xs/YOF5r
AAxMpkw3S241qXIXtwY0ajDndSVzJ2KIQP4c5FRBqbkd7LZewLIhrl5AHyHioXRUf37JA9/rxavQ
fO26T4WJ/F8xn3C6tdR90r1E/v1QvQT+49CddETxR4bF3sevQf74crcukfnqx8iRkM/VQqkK4s+Z
9Fz7j+Jr3B6b2VPc0nrO8U0yXy0CAZCWpj3N4b30vTWcotkP3QPY3iShdNxIj7aug0uifvWjQtMw
uka8HAmj8bRdjjIggzTDXoYzFmo2HqZgAFe29sTWUVxFv2KwhCEJiH4RNTAGUg7qJrQBocK6A4ef
llPiLiXiv33eVQiU/cbs63zRkgDTtHhqRcxN8x/Du05BiJwG9g8/8Kadt5534+a7ALKu3nNW61EL
ExayNy2uI3R1bnoB9m3R4KyCb0/oMWbffMsbJ2+NOsmzXqPDRACw0MgJXWpbQKdOKDvT4ETIXj7N
Xosu3g6Jma0XvfGBL5D7qwfWLTFMjYIheYZPvLkfmXrtdEfCe9ppzH1xrPqTlfwNuN1GDm1djuHV
wpFV1bWccMwaL34JDtIiWvyJnrKLxOY/nev835V6yXiuViOw5WkQs5/G+WnyFNTnZGZqM3ZEQObu
QmyPvJY6fiuYbGUPawhAV6UoxiwyTFFq46vrAIuOd9F9hLqJY+3NXbJLxI09fBvE+38NA2s9/O+b
IeqwCPgf6CR4zr3yI6Kzc4duQYAo0YM13mHyQfcS44r+U0z2miL/+J1O/6y60tadupFNrBEA/qgp
zVTAFQEajlaScK+AnXSkgyShVx82QN1mL8EA1A2s3ea0aGt3r8JXIza5og+Xm/UyzhRs5ZAl3tDe
M8T8iqa/agtHrf5H4NWrL7CKXopotqomcKhy/aCYjJJzV1OPlpdmWM4juAa3ClvpjYvrMvn4oDiT
l1v2ao8HipCMAqq5nKiSS+sZK2j6BpNx14M8H+xyPKEBr+6VdNfgOHIAM2X2Lwr2R3bZgQGhk3PW
Cexe8kAjDpWBBAL5nYG0EZnPXq3xCTtG8ScsjyzlnO77TT71RhRcz+AH0ZpNobh8LDk/Sy5aFx1N
WMGRoOPPB9EFQTExlnc/vvC3zuh65i71sjiOA2Xl4vhTww0Wx33vTF85Ht+Bd+AvsgVJ2eirWWs6
V1p1fSkVhCNeuzbtZoioTnJCbhfISee2r4rpwI7AH/u4ScveOBKXRszVLsmGarYm9LSf5tShnrGZ
g8GF0d02XADovxYZkXljZict+/2DnbmeqmdD2CSxSqyv4zsBarWnaVgrZZZn4A0ee+gZtPMRiGDu
0VMtUy93cvMu20zvtx592YBXjy41uqVJOmlmCLAHqGv/ayFEHmByhA6mfO8M+cLt6dnWqquqNc4H
X6kngsG4o+8McJGaFStUIs9zfIjoKZJPC83Wpt5adRX55FrWgna6DFRqNtiuWUblgYfEQwz3GbPl
RrLNfyr6+GfoWzOtpCxFrqXlMKHP/oyUkpM/hm73vlBg5/v89yZ2aCtorIJeomVZOBcULYtES/EJ
zisMHQ+NdKAK7wHNSuHd97LNtGkjT1xPobtSsOJi0TpEfo4Rw8A20ixYKXlz4XVhE8So6B9pkyt/
vlx1VZ/iNlhUeUV2GgAPjo9K6ImMIhk/4EC7V/Izg1CSGugA+3xz7Y2mxJorpVpdBI2eCqSuj1p3
WHhSMiwXmFHxTs+/CxaqOHr5jv8HzWFpsy29sZ/V5YNcnd1IbMfUrAlbag8O6lAUWFwcoINUFy75
nB4EIL575W8YPmzssDUFKfOx0q1UdnSXfOYyz4KdgNafO0cvZKvFo2/T8hIj+B+ps+2ju7X4KmT1
xlSLgXkZ/gB3Wcxs5N/4bDjCjOaThzP9kr0h7rnZDFi20jpkq4aqiohGarqxbgFGhhjX8yIarJcI
ZCiH0EVRE51FF87+busU32w4Xq+2ipEjcuj/q9CsWfYCO1NASyNKJv1MpkOP9lEMwRr6WTbYJIyv
2bgr8hctA36+87P7AKb7RhYt3drv1z9pFUCt2mqnSR+W+sTfS7jenVSvu/ePguMfjOfkBV0gNDUX
dMiGYfjNWv965VX2KM+aUWY+3zxVGUXngP8OtP1AttNt9QM+t63vIF81zj+i6V6vvAqmA2wja05I
S2gxVM+LZEMIn83rscstUQ44m3aYHmS7AHmyh9Gf7/5BJna1/rrx1w2zEMomcw4UZK2H5IAEVOjW
4Q6YsLH3C5s2UHG3mf/dOmPXq66i6tAHhhyMo/4ka7ZS2JrPoK+4T88xREfsRWbb+F4uyNet73zr
DrleV/5rSKvCUhbkkuk71o6YMGP6GEO6G37WELrAKbsA8zfe760ger3iKohKYmyJhUQQha46O8Iy
SA48Ef5z5i4qKIuIG8Izmy21mxn29brL77oK3nFb++EYgqpUsWw9ytlpsbeP86OqfmJ8myIh4GHJ
uilPu/W4q+A5zjJWh+JlO2XfG33HvAhwl6O+ZMdBu0wydeG8KXu9teoqlqVDHehTy/G9qM0PKEJw
Q4YNhxffMR8Id83w8p+RDa7f8SpeGVNq6WLCLqaIOIhfzBHCJB3CwzIc6WcA7CCG5s2abSNKXjL/
qy+rtlUXdzEdc618RjMuAj+iO3W9L7sHyFvhSy4CoNdMR9+B3DFhpcw/LP+ftBiuH30VtqrQJ7/W
hEvjetwlAGQrbouh9yxGkk23BzikXCSVdGN7XL9xite9u6DTOxihzMqWBFTp7QagiJtPYGnB+EMY
EA+d7edb+mcbMWvdtmtDpZiVRVxrwc34Ii5ndvaFqykHriQ5+czjasPhb4xDtxZeB63YbGqYYcvC
+uQtN3X4NfKK3mu9usFCwj/DPtrp/6hivvrG6waeHAxSEkxL6rt4brHwyFHS7MppaGO4XbJLRdS6
TNw8KHP+9ela9/EE6DRWTi/paTBAIqEJQOw0aUozlTPrg+SZZxmLw3+/7iqEaYDiCm1pFFzc3Qav
95HOwLNVRuIQXSGLAbibJJsy+lsRe92161K/HGtc1J8a7oTRXURb09LVwEmB+v1/pH3ZcuTIseyv
yOYdOtiBvHYks4sdtbOquL7AuDX2PZFYvv46qLlqDpoixjQvMvWwm1kFZEZGeHi423QmgYAwZa7c
T2ubaxHD8pE16SDgRpTRzLWm0IWYD2ie2T6UIKJd8L6MWX8Qy9s/IQi8do4XWVc1ExuSCHdjb4rp
hp8wKRXPNsWV7BbTsY7tdn7Beu6tfOeVCLpE7SIAI8EoQ+BUMcLCLamDnptunM+K6EOjy5xgMzA3
WxUUGNqqr9rKl15CblmbR8EAwjkSgsAtwF+2mddKBmwCYP+KlzxC+2H1La984yXeFvREFCoNT7qx
eBiZxee0hAgwPIxhpgzBy05+HdStjhR0nj5IidO1W0m1Vx77fAt/U98sETgiZ/o0zQFUMRQoa27Y
STAwyMqBXx+juMOIFURHZhaDUqzt8pUEYYnAkapiiaYjhAqDk0yOpkBRtwWPw6y52fkJ6t9A/pAj
+HVprXzrr4C4T1F0CcRRQpQ8iHDAAu2QpxcSbHpoeW6bwonGuyQ5qtk5JcduOhXZBS7r1ValW4E9
hvp15YOsPYNFXBtppNQxGB6oNJoIhn7Y9FBXsRuoxgjWPHDXpiZfo8hYWXdtwy+SsyaMokRqcI0o
HVh9s6O6gIywe1QaY4bli9vV6mJtxUVMG+EzElAO37TQPIzbgzyU9I4I3BVuOzY3K5yDLr8qmzwz
d7/b3otohoMdqkQDLCbeZBh5ZvczWSl4yDZ/tWaUFslXyGdSH4s4za2dV6egPhVODxyuQvJFZg45
psJ3CgaN7CE9DNIhoE61tqtXHvESjFO7CszBDEkohvc6fEUHRvRwQ2Z+oPmdhRnbGtt7VWXw4w78
5hkv0bg0ZlXMDSPYIuRYK9sSwdoSMYXegZYaXaLKL2+Bsp/719kyUT92ljZiREn0MMRYpBbDJNYE
Wf0Mrih/ddMtwbqW76pe0oH+Jr6Asgf2M+8pxIbmepa/phd5jbGzcnEv0bmsKJOqjicUlq/8aGiY
mTSJgyn8A9kDW0/zWQ5H31ZuuUbbX4kjS3BOEfp+kAtk37M+EEpLwJE9orZdyfBwOHC815gqhejg
uvfJ2qZbRLCw6kknoXd+Sjqz+nAzw7WNXhU6aHB8cURmQiDJathavrD2jRcRrFYFgmFV4LAMTu2W
zPuQMwAjm/OgSJ7bDP4nSJCa3v+veqmf7g55EcikVozgEwEclHFOWB0wHGCH1U61eGE3AN0HBEoj
zG+vkiPmAPLdMVuEsrrTRS5okCCl+bsEWLCTHpF+x16Zbjl5rxWvRHmQijdNgOIjP0/Gpph73Ggx
pHTpqo/dSu4iL6KdEkiDWsh4+jpkDHS3EU+a6goT5mJL1H/BHGWjahu/lRaByhzcUs1Sf1y5w1YO
m7KY2mgZL3dCi0p/7ldGj+xY3hIbw27AyHRHvS/+FLww13XfvAVlAZJJIwvyTMbFCQiHs6lsQqG9
ESBk7gXGPChiNfi+jfkXv+qi2lQkkSmNjFSpru5gEkd99K4gIjp1p7a4zYz4YxZY8Mr2fgJCyfi1
8LL2qOcg8AneaGisSpE8zz8MhurGoZPBphNtBzBf4WkughMH0fsaEXwNEV8DgZcGU/Ew/B5eoLfU
2TKc60D638wS9nPPo37oLR1yeWZT7VYBrJXIpiwimx7mmRQnyFhwnULUY3aDrU1YBWL2AHygtz4C
fPVXE7OllVRPgzJNZh9YcF4TsA72CvLB2o0hilLdwXAYGtWNG1rlWiYqrb3iRVhreIVEgorTJN8w
K4Z61Z38DvH0/nnws9qDJkyX2cOlBYIGvXSPvQChdSCAFmAKEUoeNjQce4+B00LQZTTawhBTs0Hq
U0PjhVsPhivRf2lBBX5EkQklCjaK1MamxC0bEPDD0Q2h4RxA25iP3I4z4SSzOoezEvqURegLxXIM
xAjbIkVC0YCEbuRPwR3mkFwejj2DU/v0DAtF+AbVGBxZ1Zj8cljt0/2ztJdquQ6KYRpqF8jPWKQB
pwbEhdLsoKsNPUI63/N/AoBZqZiW9lBdiuYAxFpwzWdONlz6EiTI6gRGjyOPGwnWVshugJx3EN81
gwnqVGl7gTzUX719lwZRspTlQlrh9q3JqZ6OI3dAwQzvQWj6RLfUpto2h0jXBho/a8nkB5b4TehX
F0FQGUahaueJa/B/PBFeG4kDi+Qe+kuBNW1nSczcVx8KJPaSw3FGzRsa5Ah6g4Mj39qFsLL/1fnn
nwJyPrRJQyNAvRlMO/0hthQoJKE1maSbWZWyMWWYhf8JxeMVuEBdxMSsChvINHyA+vDX40Hec9IQ
d6CHTQcxIbDUzf6Y2DlsfWEL5Hx/DX6IGnz3BpY53yhHkcLmayj2QJcE9JZpr7iCFbiMHFP6OoyX
CfsSWnzYgcoPAV1KkOkc3ZqgKplFxqmX3sn4NBXAVPrST6nXYIKAPijydijeVR5D6/sxOnAIX/z0
8v2HX4MS1UWAzUXp9w/Pg2RkJWjfQs6jloHapo3HuTFI5esTWmv7ZJE0DmKWK62KYCVhQnIzvM2N
LrkHuDArJppZAyJ77CirDbaVGKkuYmSRBxKGhbDsKDtKeZRTT9cs0dbuw3fNlKG+NHmFcJMHhmQD
p5b/hNnvyuWtLZLDUBS6TtaQLc/tCJipo8RkHgVcjoHej/5eYDeJ/ddesbZIDkWIVE4NxfCelDqF
L9oRXIZdhtnQEEga3G3hpeZMq6uuvGNtkRxmKoqRukHZL0DspDw0foqRcasONxiSLx5Hq7Ri4fxf
Wk9+uoi0RTxUwVse4hixgCIdMVGB8bbgAdHJIMRg9/MEXONibngtDq8dJG0R+8pSiYRCwLrJ6Ohu
8GMef0uA/UPlrbVrIOVAK4f+L0bcj1nuTxFXVsZp4jlUPFCx7tzAncA3gp8O4J0ogEkKSuzSGcTt
ELvfb6oPjOKboKctgp5GJT1sIdR5inbz2G97qO/GmUI8WMNVnXHSWR5o5Pe9zbV7EQ6Jb6ro5rUz
28thWgROOHgqEPsGvGjC6aKVdiNxbShMyym04ndK60DddR9CIN2WRneVZ7kSCj5kfz49tzYOSr4M
AYl8iGnNFOCk8ibQbnEUw9ZLzqKFNuk7hifaySJs7bWtxYFFAKxrOYJbKTbLdJkeZqWO/KnxdChq
oSsJCfrT6s28kkdri9BX6Vyc9D0AdaHdzJOhmCPI4O4eibfExLrwYoo8ZYDUetyt0UtXvqu+iHlF
kGmhEM70Ukwt0dYSvPAdbCWzhaKBA0ZDYsBb8Pvd+R/qM02XNCIRtOEWh1FV9TTjZmOXJEZzxq5z
GzxAGTLQDX+mgj3CQks0+mtce0Fy/C+zwZ+rL9KRqkmLoClBqBDgO1VuY8hiPuvQ9XNyP03OH4p+
lcnocfUtf50O/1x4cSjzWtIJnRcO6dlqS3hZ12+UegXc6iwFN5piggDZYDbJLyBqzuI93Le8uF2r
y78O/T8/xiKnUBSl7dN/gc6B2zKoPUBBG5BzsY2ghGPDcOQFCkl0RaD1Sx6zrP1cdnGoNOhGByIH
rLsrDnV2GRQbb1wyktd+lsuOIaDd7qLS1SB4KoAKComA2Bm4ta33dWT5+SkWJ03PhkpOZoW0SoAz
rTE3TyDXPWvrw1hgyK26hIQ4zriF/CZbb6HM1+qvcfnfyy9PWyOP8SCH2PmDA/VzeMU61ONgOWdH
nrqtIFKzkv1+SZb/9NSXqkejXsRCNWvzQXW0gq+x4Oal3TziqodgqRVA1YPbKKqhcTaP/bg+H/Ax
a/3dN14kGr2ST1k1t6VpdMtH6E1BcrczaWQn8NHRDAk67/DyuyXDAYrS+uTpk1+ge9yawytD61xF
WQTOJPRzs3PT7lgFS5L2XHG7QDrn8W6Cnrx2O5SvieyKw+ylp11UWJ92EGRJww2EdDX92nU9MEYN
lDA5Tg0ZpjsBuym7/ahCkw0C/IXNoxAbYojYtsaPKbgrU8xMmCpoCtk252BWnxHMfqg/eHhs2f1B
Oerw5jM48dIo0NJvnhjE9dqtjBlfzsvYNStvBeZPkkFBGIcqZeV0+QOtbyONGIp4GTuYRzkFh7nc
+45/rjEsCiI053fFdkiMMthimkwqnVWU6OtL5ufem2+CT5eqyKRWkShaLiWoqMgEoscccmRT4YMP
O5vvQLAOia7FyrU9uLbwItzzROe7eJ5WizGL73LpDv4ugoeKgnZOTQxml90GDntm0f3lYK8vgv3Y
gFTPSsxg9maIDg7G8wiEljd5YsHbD8kNQTnYWWu6hP8h3fz5rBcxVqq7VAg7VBKZj4QJE1v5Hj3Z
1wqD5/9Su1+Ja/KXk7efD/oivAphLikhWMcn9lAC3CUXkBQh8hY0hgAD4cYTp320E3ywMUYbxpll
Dbdq1S1hSABBVN2UTspR6owI3sK8D44QNmP4nGtWCNHEpwq9GChngbX0xA1Oo/vx83SEGyLtDRzh
OnZo4hbvCsaNdvqhSI32JXJ7UJ91szPTZ2ir2f17but3TWGgdi3wv9JWgjAWRrNv8IFBLOvssTlW
1Svhdq1wBzcmWb11a4CmHdkHmptHOL/dbdXMgMEI4mN3O0eCCFYC5J7C4SG+7+qHumWGVjvCGZZc
0OiFmB7LjYiHs9ODQH+UpSM02zg5SIkpMrt6yW8L0K3guqoWOfRrx2QL3VRIU6TAxRJXZsyYLTso
BJdf9eBHol/LcjcmkLH2IOlZJm4SWBlM6bt9xzyULyN+i1JfSEnNLh9MkhvDZLFtoN+pnDGFj4w3
cqgVY0mMiGpGReGvZIa9R85dYqmdbpDOAUTdSM8CtFmgyE00Y+AN4YVtowv+jwRANzQF+RhgrlU2
gKBgCI2zAz+JAN5j0J2+DC/pXsihvo91U3wF+YDuiihsRxxzCQLhplCAknMUJF9gb6lmUwwzQocH
qjyJVUm+XBnhexEgCt3odN+oN3y5x0xVMWJi3GyluyQ2FW0LVSjtLn+lN/I2PqJRVAI/bDckMuRz
8S7uIS8SXZPGH2pfPETEKF8IBGl3PDxPHc4DIWZ6FGCSxPk9b3aVjbnr6aj1blQbE+w1eUhaHUY8
yGv+Eki+rm4gkkBDjzEQqY+E89ltsdftVDNkYHiPoAEjOd5CRhLsTP0sabsQotiwG1ahuq1D6qH3
+22yb5g9UavzCGdgChjSAJUd6g7+a8Z85ZTsS9mHkDSMcyb4wycm7D0fSWcLJ4hZtZAP12zGP3Rb
ZAQdRq5gK2JAtqqGO1jtQjcvpUbUm6TY1fckOUDKWHmbTvDjDH+E7VZ5LLFloCuI2fYs2hTQoQXQ
/VLe4/viMYRoAh2gutfDp/4ev7F4lxK304yWQLneaIAAvEEaESrf0qPCgeJkRJUDJ9S8NfGMoE1e
Fn5YbUSy7TykSlJllN7cuhteR3qA2YmEwcU9VgpROaEP4cn7btM3RrTD/CG0tkrJw52YQuW8d+Un
5cIeAtWqM6PY9TfxPZ4TUMmdfMNtOWcsN+Keg9j5CY8+hv529drftHC4QzIxgMVnpsANmw0eRIg+
fe8Wa6X0f5hy+BlRF4lbzNqh7jFvgcYdBcdIfZ1QyKtWPsCReEwc3uSimbpaYyfs4U0piDAJvvTB
sSkFG65JcJVpmw38MfW1220lnf5FB64cZMIafDDIPsCdaXKGi+BBcEpHTBudmIJZGQTgqUj8X115
gRypShJMcotksrU7HRc6aFBIm2bySPIMyY/YUG7xhSv7++rtg1T3TUZHFhkdrZSGDj0SefWWWhkz
lNbTdRP6eyzYM+GH3IhmE2xQxEIit71vmZ9mL3V2Dqorr7uYlISslBqdG42h92nHs7WWvRmzm7U6
76Od/N3nXOQ7oQbz0HBG/dvADlFZOVwApwAn4h1ZNzlkdDEo/AwezGQnQrjXTAcPRtqD0ritcphK
X2THrN4IxY003Y2DH2JyqOvNCFJNsCM1AnzvWz7wy/IG2SNBGhs8BqBLq5gWdMq2NuX+wMPbqgFb
STlI6VxOSGuCs/+hr/PvU7HUd2uFPMri2TSTwnX6hEQjtmftxbQ98tEZKZ0dCsjqhfju+z2wVlYs
Bd6mJOzKAaaKkC21iuxjNtOKoHOjShfODKfTnE0qEvCDAfHV/H7xD1b4dy9W/WMiG9T1MOizsF5r
Z1DyLmypRvluQaMZ4vgzsRiEAkTL0I7phrd4Cl9yW1Ohq7XK31qp6MkizSsa2mgZNzOMXcnhwyOF
PcNgMh7xyaWYCO9dKfazZ3mG0epir3FnFXd7Maww2j9Yj989kUXyV4itJocZ4D5q9SAfwqe1cuFI
EdhoCOsuMDrlLtbulRRy5Eg6xtgtMZQ1jPsKRAxufNIDd1SPYgJFBY7zdTNSzmp56EVbyJCWI71b
lXZYC5qLaB4mcTFMAdJyCHc+Ux+bCM4h5qwXypdGc54V+pEOrOybOR7+56ckLJXgUtT+TJnV+WS3
fhZtvbNyaCENaPsiMzC12Imc2NThdp56IqABs1fdKtuG2iaFJW23EkZXQDCBX0bvUAh0ccARKufX
JDkkn0lBdl2cc2jlGhigh4IJnIQ2a+dnpTgRllJwdT6KtRR/XKVi6gUTKLSRg0SQgQJl57wDi3On
WOVeza/0u6e/CMdZytdyIqP7KFV7Mjp1hTkXQOLwhYMxFzIceqDicdTh6eaGnV3Pjp8KVDecQHI/
9sH/vA7/J3wvT/9as/3n/+LPr2U1QtA6oos//nMfvzZlW/6g/zv/s3//tT/+o38eq/fiQpv3d7p/
rpZ/8w//EL//9/WtZ/r8hz/YBY3peNO9N+P5ve0y+rEIPun8N//sD//2/vFbrmP1/o/fXsuuoPNv
C+Oy+O33H/lv//htnvn7n8+//vefHZ5z/LP/m7838etz8bfLc14+L//d+3NL//EbBxTu74IMU2+e
F4lIoJP929/693/9SBP+zuuEiDwvS0RWZu55UaJjPP8z/AidMR5jUrwu8fzsFtmW3b9+Jv9dAQdf
gVKDrMoKIepv//8z/uFl/Xx5fyu6/FTGBW3/8dsc3D9vI14jMpE0XZAkXsIHXBybsCh4JQxT7qIO
pcuB6l3G4ICDzDHJ95+ezu8rf15pCVt8rCTrgiiIoqzz6uKaqdK6YFMQc5cObPYI/Pqw9btqjVau
/YKQYR1FIZoi8qKGh/MxTPsJl5HkUBfbomPXDupUAaq5Js4rI1MzIxVvxAhTlJASHfpDKQIyHV+y
MDdSjBiMmOYI4VHayagKdJhtpiimXCDHlsLuFVSvKX8Ry9Rt1QeaoXTpfoRo7ld87qmgzeoggbkN
rCAKBshH24Qqb8kg7MTCrTYO+xgqJ6lwE4ecGdWQDOUfU7LlysTKGSyH4HwgZdAK/cG0lyjCsFxf
WZp0O04vegk7peFNRQnaJ1ifylbY9E4XigZJn9rgQe2zc4ghvjTac9pTGMaNRYcfRXZWgmfaheiv
JpwBeBpascwdUZJ1hWhKFd0r8bMAjze8fiMXzgF/HYO7KYebFNwUTtzkd3Vn9MVoTHRLtVuYi8JB
qYfhStKclS53WP2gyZEhKU8xf9UYqGAlEkIdQN84mgk7yeUboohX0ouQ7wQYSZViuo2lAd8Gg8MN
FCQBzBPUSL1qKwQdiyZpThqFRbiquQTVryijK69dsix0GQkMUaNOXUP9dbx09ZlCC7JEucQzwJSq
ZjdpdFFQgaWN/lJL51i5hC3dZS2uI4VzK5bZonwtQdYLBTREy8BvggqmVLnZkx0norSZtuLE2x33
FIfNJu6JJeoolIeIcxoIQudTa1U6xozgfBVNnMf34nGiThkkd3wo7flaPReBF/O7BgiHwAp8Q62y
SggSl4pgZynxJw1spPZZKd4zUfKaJnJjQUZtBytmGCKFhWZpaeSq/K2mwBG3vUJjGWrSO72RD4Ma
Ppb0xDJqsE6B2SWBTVm1ZTAuzvqbHDp4pLqOsuT0pELeXJslE/xSVWBJAmWnAql5V1uM6LtWT2+U
8R2jr5jcJu6YRqdUHV0R/Bl57N0kTW2dAYaBoWhdAbZv0K0fUOYKgaeXmG6TpU3EdCvX1Qc+kOyu
e6m0Z6l5rPhtqrabqQDwPDuNMuEYVLC2SnM/A+aixc2Jg2wXoZgAje6ZLlkRfENgBNIzdR+QE3pS
GRN2k8RfB0xaREPGQ9Vaug3adiNVnC10qHFItO+rS5cdOOkpKEV74qGAGlbQX/T7mt+UAIurrHV6
GMHFsIDk0iutRFSy+S7iIHGiwZ5GALgTbDgBSmajjElfCcZ1xOtZ5Mg8IDH0ZquyNvDGvFSdnKRH
C23aBOqtGBJvnG674DmtNxiSBtqdwX/tMdEfRwkiVpCOGSDAT2Co2yeloUehXQSvtMERFc8TPJKK
FHM9DVCI8rlE+siU92aIHhIpRk9qsqNGd4ROtCpRONYEjWQieyxkrqr3N90YwGOFAc2B6lt4J+Dx
qxRvWZmAR2EEfRDBCHxpxhB9RQIQSLDjEMd2ivwSD04t4VUHuoXcPrVoAMmwgSKxK4oIV0Nv62lv
MXF0SA2C1DgBcVDRvI6dMIDhXwDUS1S2UQKF7eKmrbCjc0xYQjiMQuBbAVaHJvaE+YJItlkx7LPc
T5oaP4ytBByfJgchiF347E6DqzTR1V1dZRsx0g2+SL287DcsKfZESg414D+iMq/AJJCZssiSBeiX
iGicTZJdSJMBswNDFCv8hc5uAPyEQLhBeThRGcOlQmZG4Q3uyHMaJsZI9pPeGyNY/lUoWGEdOVFa
mIr6IAhQh415F9Ha5AG00L2cA3CdCZJPDNUMHbFXGtjbIlsOESw57VDxGx0eWIR3a6gJa92IY8ng
vdMaE4bSShD81HgntW9hxsySf4vCCj8AAZO+DyH6bNBnFffF1DgxELkO3sly24At3qCeQQyeTUqn
yB5FbTdGsPIZICoFUxVZRG867SCwKRt9ECGoZ2aYMrNWm8PYw4InfhTHe9hloh7aNPSt76AAq0L2
lvwYWGPpDMIImNdqw9EibWyqWW0LzUlSdKPH9NqUXiXhOEJYCVAhMMt6hNMIAvWjmDx2+VkbAVb1
1wa2NaOUOIkMrFfg79OKWBNwKE3WnUQ4V1Tx4aAaQ1SmLbDZxfmlH/sBdWOEtHO4RAGMFtvEELE7
pnzfy7AZJKBy9WCnjA+UvgdIQbvE1tE6YnpkZDj9MvEjtO9iTYYVX2xFyWhWjG7LsHRHDW+kvOJr
GUyEsHRp0AS/mILq3/VwVlENmj3GWJovmCHlCDdMRLX6NoibdIAr9VmaRlxwE6DfIytTo+NBExkg
MFBfB+bHUDekKHUzAC4B3WQ4pEmqWLRuAUsDcI/PUfaQo6Thuh9pi0+VaXCR1NBxQ19X3ydq6ejy
TpZh/lN2hqZKPt8mAD4Uo9Uwck0VtGQCo03ERy5DBxb8pyi5EfndqIIGQFWjwsMeRE9JAZpr0pH2
mKft3oDMGeOAaVqAgI2imAIVt5MgXygRNiUUKDhAiSmsNyqIMlK8yxEG3qRqfKG+BggqoaDZRQRY
sU4h65fwdtFvqyEwR7g0yuLtKIO5zGYInex7DtBemjlaO1pqBm4EgfN5JALgjswuypEDYnR7YmaT
iaaoJFs5iZANtSYbK1vO8OvjCkNOj3wEQFoYLcb2gRQY3YSDUjosqwDwjEalYFdzeDPTQ4FnSMLK
ivBIu/GHAlRRh2Q1LuSkEMyaPkiSsi+U0VVVyZKlu2jcyD14IjNSHkmOFIFyL+NEhyEITvkuQSNl
CkVLLyfYY+AaT4IU9xS8J+m9Tn/kRgEBl2TqgdnHCPKlPWWAVGBXrOcU769w6IwogbUsqj+kmLoJ
bCVHnNGe22GYxtDz1iADMv9/1whfZMHCnFAvEm5FRUIv6iIvyNpyxlaSO41xKtJT2aV+vw+s11k2
lR54r/a+X+qXHtacCauCIKqyoKG8+CDTfsqE2dyczynPrqJb36EfS469HWwic9p2e0Rai39I/XqX
nCH9eEw82LisN0mXwMTyIyzAzbwq8j6Fnd1VVgwMtl6BKG3zGwz2wsOUoU8uG/8FKe5jURlS4UTX
NQUPGa/g0/fuCCNVXGDRWZAgesRwPCbwQHWqd7IjvSeb9b78F1WUon5acQEY1aSrak4R2DVSfvBo
LnXRXVriYpDpyjtdVv3Lr7YAepQoEUoxE7qP3RNvZqtX0Iqc1bmLlXWWcz15rYNlUOMLzdRNlkM3
BJJHFvcE9BmmbbHJ7dtdYOgeXI6Cw5rq0MfG/OWM/HycywGfgaMyTyWsPm7mEb5jua32nadD5qs8
pFvyUm/yTboPvG46FAcIn69ydr+oVT+/T2WxbZM6Vpp4wA5C7Kybgzw1SLyd74/nl0fj05dcADj9
UCV8Mj9iKP4YcXzSVuVOv3yJiigTRVcFSVlWwnyiDcjuSYdzMJpxPLc0wFXcErtzmufRQVVlwBwZ
qmGzg+QqRfTL7/dp9cWZKIMWBVhfzIGO7agPyxwHwl3bwNFgNSuUUDFao2T8ojb7cTo+Lbk4HYIY
5MGYM3qVmI5xX26b5xk8d36U+VbVTwRO9E3FOSDQwaS6cjh4IUddv+uryRfKyAULRoU7sdy7mbjl
U4DcRfJckbeUo04HzCAIJev7LfBLv2HxgZeCLTrs41jP4zhrRxBIzPhJ2c4TBNKGHWKIX86Grisr
zjv3l6P18xEt7wRBJlovaC27zjxWMMYgqo6JGav0S2u8X+VtrOyBpVIKksk2qfSQXcM7KCyZkgcl
VVBihcMEZRi0PXHjrOHA87H57gvOH+lT8E/KdiI5B312SNJZ/SG/ASNsP9vU5la0ydxspXvyC/q7
fIVzKPm03jCGbZ+k7XzI5vHmwhm2qq9aswELdTmfvH3/An/p1izXW8BoIqnCLKmT7lrsiquGGhb3
6iwlnF26fWhTSNJxrr4dVANyynYMawb/+w+wumcXtysvcBk6Rnin4E0cCrAXHNxDJuQ7d+VVdmaa
4dq5Xl1yEUoCyCZPU4d3Om6a3WRJ2LToRkEYFyyPzbSPrdWRx/k3/rKLVMC2gEZFXV0ekyZv6kDV
AnpVMGvZ+LCVPJRPkcM/yrPSoqWYMvgmm2LfbcuVG174cPH4bu3F5ZOOMJ2tB/gNNZFiirFgAd0w
+PCas1vUopiKAeEdaFSX3hUqeDTJQ6D3sJ6PhCstJFNPcFdN7YaPqwM3TseE+EKSelP1PInUFCdy
YjFICKpgcFEC7wDOl0nymuOi03KM40yIz1W0laSyMusxeyKKbEchBfBX1H6ARnM6DP7IDW9xnV8C
+DAVwIH0mzpCMZlAss7t0y3gH6MXy97odO1VR65rCDSFnywgvZyEj7E8bCc+vRmK6jXoiCWIukGF
1g/lc4i+bh6+RAIHBRhhO+XRKUxrWxffpap1ouqSZOd6lLy+A54GsyMOnI68BMmqySyBKEZTHKrq
BQLvVpjz26Z7H9v3VBLgxJgalICbKOVOqofopcsnkheYloc8Fd+G3gD0tybjcYoCcLQ4g4D+0OvD
E9dIqAVzlZqsQBM0VTCtE8FwMx5X4og4H5vv3voiHYjJyHFdx3dX9anwQRmBw0PiaNt2n53QS7cD
q7JT7HjFBQbmigZiy2PvEziVR5u1q/vrwkFVRQkwuqoSfXGPZmqiV31a0yt9CFy4XsyuY7I5+bEN
gJN6rcu8xst3KIJPwy2XGdCROK59iK8LpZ8fYkkE0eJiggU4PkSwn3A3oh42eV9zAQu50dqt+GW+
92mtRRckGKo0DtSKXocHxergt6JivWGrnSe3uBOd3GreV2/iLy+qT2sujnmAIUpWhlX3cXHML7tP
cPXP4sSIocfoVjx/H7i/zAY/rbfYYHw1NUxP8DwTHw4ibgpr3PbDMv77ZX4xU/i4oD6ts7iAc7Ul
gw40+FrbvZ28lZsoMoSn0g/AbxO3a7XChwvGr+fm33t1SZ1Q+HDsJUGguO8FR/Pq87jPoNPOvWMU
d7ibXTIymKBFPrmuK9B9fUv8XHtxF0+yIihZgltC3I8EIlEgPDJSHMe6PmTQkRwAO37/cL8OEj8X
XNy9aTWWmSSK9IqLy5e70Urzc6dRewSgIrGb7xf7OrX59CYX1y7pA1DrIzLvmJl1C3rlE7G5PQRF
UDdwp7Uv9+XOQSMSeLAqoXG61PkV9XrS2ijOUTGAUqQ5E8y0qR0DiP9IK1Yv+a9O4Of1Fq+PGxWa
crVOkcnw0MsRjOwYOan5WvqFnR7VFWGaD0Gr5U7VRU2TeEXU0JxcHMCm5ie9kbT8ygLyo8iT66iw
S9vL0GeMlWdNDi5kUO0mKOyQFy0FwCurW0sNyg0BbV+M+tQQFD4xKy3tnbaTLjJX8QY8ouA8eIoY
BLPQpGSiU7FLkaFhIFE/behek5BoTy0xxwr83hbflgW+pI9rX2+ebPru6y3OvRDKImzihvxaaC8p
p5txRUHlVJI9LZhJM1j01FDwFSX4pGIiKYoJOAvdK1fQPeGfmcz2KsxJDCVifql3Jx59QI4wN2XJ
HtnfLSnoPXb6RgnLm3jQbYUPboe8fhJzjJyjT/BfbP3P72qR1UNdXFOmGO8KI86n0CuQb3IH1a/s
0sd4SbkqcvgLC3COmp8XXOzFnHBV1yR6fs380HtSU6vMjXwj3ZNtdQGZBw6TEkj9aPh6mosoA6ry
CbZjxTvywOMFYmHrRo9fng5EThjVgIQADPGPhU0H+w6xmrcrJbe6sNWHs1JfC51CWoDsAghi6+2+
5XuvmY1xe8i9s/eVl7CMdoKsiLouArqQIL/2/9g7j+3IkSRdv8vs0QeAAw5gi0AIBrVMJjc4KaG1
xtPPB1bNHRLkzejq9Sy6q8/pyrSAS3OzX2jW6rSz+1bv8qm3IDfpN04qYZeI6nwCiduk02HIsf2u
xb20wq2fTBXewPpz6fdHTdI8VdLrOiV3mzTrENp/E0L/D/PyXwvs8//VsxdIzTvMywbkS128R8ks
f+IvtIsm/6VZjgXtzrENDWcZFvFfYBf7X8ZyqjtSX7AwFKNYbH9jXTQBCkYAPQEHY6FWtOyMv6Eu
2r8kRSsDEIfNQrAMaLf/BOnyKub4vyeURcXdFKZO8d0wCYPm3PsVHeuWXtqDzrmjhqYn6kDjME2m
XByc2crC0R1HyGyoiUrIEKawR7Drc+D3+3pI5XWyZGyuFS9NREAHUq3cPKig6yZjzCkXdfYc/lYq
dsZmtosacQ7f6YGbJ0YS9nes71TbDkZR+FcNgemoxGPT8MqyhiiCWdLwrtBVr1fn9rcVKmV7UStx
yEsp1UGmy1iM1gFRhF4cIyNOSo+21DA9JFGbyNz1Zyz7XnSzHqFs+DybgGYYToAbwoBqv6vpcdSc
WbQd5Hc8Kvr5Vqoo69zNfj+nRz8sgm+VQ/36WZ+kUkDkSkKo89E8ho+RntaL3I5t06tqEkOhvduC
vciuzCRoJrduYwPaYTHNeXzvj0npu4pdIJzol03fbdRUFSCnezUprfNBt7RgF9l2CXyAW+jH4I+N
9HqtwpiEUly2nC5KNFvdl6mykwr8cFzNaIi1RVnQ6qyzVv81BJMSMwNYv7bnQdcP+bVMAvA5UZlh
z5gWMziBOYUN4HcLCkf6mhogdliJQVM9P9eV/CxTh8m4VIy8mlxtNNA+SJpCipq+cSz6i8oP6vKb
k2XZeAwpJ060bzPDv7SSpApwWMXBq6DmMGnm9FUPonS6sK1aTy8GLOuHfRv3ffXTiIYqTzetVUoa
llNga9VtJETKJZ7XhaHsWwqk4hAbQyNvx3AOko0f19nPtJQzNR0sD8ZqZ068Sr5OemDQRvNHi3eI
0djD1TRnqEj3tVo0N8IuzeBH2AfGFyXvkeaPWz+XV3EU+umGMkaNtc4U2qGXgE6o75o5GjXACj7q
UZajNIFXCbXC9yZraR93Y1ItJAC7WEgfhYTi1GszneAhkLcgpBT/ZYTh3O5w36ge1VI1oouaDGV2
40LLpGuXlu5vlbTAPHHGwBI/1HZKzLNwLPIvk5yGaKMGhr84hw6+dhB+0yfnea12410VCRM8jGX6
Us3PGv6BOkfj2GCooiLCS6PrnQF6jKi17rawg/hJ5FaN66zT2CBYcn8aqS4YdnBmTwkEVH3m33FT
c5hgpukgHzZDZ4gCxImewsOWo3+ddOgJHIOEb7yx/VQBpqFGs3nGMTF10lWaPkiGjdY4VBvqmTvq
tzaZUbutLJQtoLbSgMK7ZhyMYTMpWSOYF0HVYmpr1dmPWafPOKWO1oBnZKbJvRnZaXQWNq/FkDYB
RuAXozo9FI2NZ2NWG8hOuVGth7MbRrbauzFsqh9OLxIFZ1ulwoNKYDHj1RGJMngWrQLfFGjwpHqD
RQ6bxeynAlTEnM4/HUMJSwTqmqnBuTTMbf8whGU+3Iymg1h2F2mZdjY5uS9vFVUtUesZKly2q9Zi
75bqPOk3SdmWxvlQalaEeiWAFq/xm+G5k4WleonOGUXRCcjtudK3ygMolLHfKrrjFLFrp11w7/AX
5+cKdPj2rLdygDf5EOQcI+U8KtZXOToy3zb1qFvbUk9T84rNkoXb3raH6EfeBD4mE2kCZM6OlG46
10ItsTAbkTmy16IcmG6so+JDmxoVTf3eqnLPyHMTBNw8Zt/VPJUsxcS0LJYvm9QNlVEHo6Q0gLGC
Io3Ho+EkeODZFJLiymediE6ZUq+O87rzZksrHhqnQfNME/n0O05HeEKB7ufXTebwRyTNhRjl7Ywz
N42KEUqKoQL3qUz8sSm0Ta24jJxBTI+VUtQ+0GPfD89SMSYOhTt6s0+N5vcIMBgl2OxQi1X1GhxX
oYM9mn1ra6uxHQ5uEfh2t0vSFDDIIAXg3iE2/fNUmbuo2ibOPEvXqMYp3c9pUoHLoK+kRAeeiWI8
zhQMse2Yhx5RijmWAKPjtOo3vdkr2cHqaohj8ST8+LxKNCs79pbRZ5f6APKG3ohAHjl01SmDYhJ3
QxjuW80ZnzAVqC+auhg6CHs1AEY8Sp3oKkjSHDG2oe+8ScFC3S0LKwIXFbXNbi4bPYH/NwdPoxxb
mixp0eiuH02J7RWcnXTAi4JKUpZqWnzwtcHJuG0ceRFaTXOpZNp0NaSOvjN6Hg4QgzixktrAVymt
Ctxo+Wyp0+/pAIF51lBpXtfX0jXlVN939PJAbxj9sxm27XHQ4vib0RrVZVUokp7LpN13ZjpellFv
3KvzAsUiU+FeMCHa1Xl52U+h8mS2QXRQajN+KNpq6kgVAv22mUDipVal6m5XZLPuJaElLvOq6L0M
jXZ4bd0vEQRyW0UGkr61Do2AKuOONm56VadK8NT4WZEdQ1lEAlsEP78y+khawFTKPHRztgKW92mK
za7U2+rSmWPxbc6R0nCnzu6vm84X1zaWQDdF2kffZBv4u1wVP6MyeM5Elu5lplS7spUcQf7kf7V1
P7lT+sK+Kio9MQ+x2d5WotAumMb5hykCruG4LVDVy8peQ+0a79m7OrTlGThsBNeDJjK/R2mPYZmY
ROb6PlWOzjSmQxuojdtbCzMLBhV6t2YCJMOIj7kikSvX+vJC0Wp92MB1UgFB9v5eCSEiJnmufS/i
ojr2Wpcf4rovFcAvhsQK0DdAoZaVJ+yhoo9hxd2Wt7XmDtzbB4SjJ20TVV15mZIq1PgC8qKeB33a
q4WtPudSjW9zW2Gq8g5qRio0qIJVj8i1qdaQ9goNTCKFdix+hgBiq69l1J/7XLLBOglmIlYsj3wQ
Um7YdBJbq7mKbuSUcaqmFbjHnPzovq8pZ/CDY4eTCWUXTfF5w+M5Jh1XzmxH8H11d2OrAGA6y4mv
q9iJz5rc0tmhiyoDOLAduw5pQ8Gjrw0r+SjbLt35MmgP5FSItaiIePFJ6YMia+ve8h3yrapykmmj
i5iUVCphVSMPr1cHUcbdsa91DB/myOh/U0Gdb+KGBmcErnCXgzdfHk+mdpSzFsCB7RU49XlHBV7J
RtNrlEjunXK03KJT6/MWUglHfWd1W6XPcYusK2BbMpAJ2JoqUx9yTakfgbOWjHJQ5Nsci4Brvw/E
rs7DwaEfUKsNUv1asUs47YC5xhT/kaZSRs8cI0BfmqUl+a8uai1MjFppJa6vwH0rZw2360CP6giy
mJL7lguUufDpWkSJf0iDKTmL1B6irjEPbeqqY69FbpP1M0Qcp36uKz0HHTqDFNLKpX8yDAa9BSHK
EF2Cupl+9krbgCKcxGUiIzHfyaBJSCJ1OzjEU9snQCkV40ypamf0giGsXgb0jn6EWRcDyBMNEL5M
l4rXAMfbYHTpPDW5OQOMNIubjlHfFFXanM9DEJW4XVbPjg9+fIhEehG1ynSwaNf/hmQ0pviUqNpL
bYvgejbE8DwF1G/mEPj/cBdlUV2g1VMYP4WumJdlmbf5mW/08402D8e2bNE3JN+MfqVQ5H/Zha8U
v+fFm94zjLGOL9VgtGxjM9ipTOBFW2G/NUGQxE8VLlfZRT0PRfcDRTddPSRm0yob0WctdeHUVOwH
v4r95iyPgMV6Uu9nEKw5tp4bQccAiKUSTg8ybaEEPoR9KNEcmRdwquXYFfT1kTrwizYKwGJpqzh7
M6xabS9Rz7jIwgmS7+QDDciSRP+edv38nGQkQPtO1uAj+6JIfs5NqMYcgZrWIWRMhZ5cTjE9v6sk
dJogB6YMXnR60WaFWm+PyDgrJA/jXUUZ5YceWew4WWVxs4s6/uAdbxJRfxPZNIGIHw1bkInPhWWN
j32sVNkuzMy627x5HHOmTqzpt5SHVSMFcJe0NDoouq6CRuJNuNTk3zSHQ98v1chPPRhSV2lI1wvu
Plhe+WQEGwUv072zrTx1Z/5GuSbdxsNFUHnxuXrSc/h9f+Ov3wGPxHIgnGiatq6sVqMSjnPKNE7X
IxR0Py0A0TYnimZLge/t83r52LdBViWsKK8F5WlMuuobWO/+eKIcdOobVq93LRSzUSeVN4TM/6LI
mlU3TWDd/3nKTkVZ1bzD0Wx4XVWeMVwr7VM4XKvd058jrBpbr5MBAUYAoKbmAV1s+QlvFwXCoYEh
MJw4mrsxfMWm2dfhoYJ/clKkdVlgqzmh4KEa4IwoO5tiNWgVkONyqMDB7ewjrPW92C+KcKd6WZ/M
PAoaLHRDEoM75P0XNeC9u0JNvZLBg6IbvOjOSbnrZfWsvsSgerNAGm1L6GswUxVSWy4ssooBkn0X
GTfa5O/I7m/DTHk4MUPv+zqvM4QDrKTsSE2WstWqlG3H2KHpJU4Y2/iBq+y+u0uOyrZES98FS/g1
vBMIqqeX+XP15c+RP/1ISxiaZkLHMtZLo6CEIfIx8dA4hdrg3GXW+G0Mv8zRCdGqzyZM2JxNJjHw
VV9NmEj90CZrRrCodbEfAcdfnTj6tPftgL/H8E2IVXsziTTZt/Fy9E0oU0VH48wE96Wen1p7q67R
x0CUFt9uJz+OLbgrqbc0cYJzsrPFHjI7q3b5y3+0n4y3A7daGXOjlpLiHV9F7npM9ube2MXHk7ip
ZXA+LPY3g7c6ItqsHOOMMAv6EtFQmOCLfZq1z5H3Nm/+vOZWzNnXAeReoNMPQN2gPrtaDEaqT4BV
k9cBzNKD8OaDBPywL8+XVkO45dmr3Jxs73+yBN9FXa2P0SkNirHs5zM8nZbmW4xPAYGXj0S/Henq
fwMZ/Mm4OgZUTENbSsHwK9+vlULqsKQSEv97KmrmbvFbCc6UEHZ9jRrgyW/8eI7YhNOF1FQHpOVa
Jnqcx1bOJmp04CeiQ/eL2qkCtf2qQop0ugBT8pgisUEudCduTqE/Px4lxNYpxNu2TeF4vcVlx3M2
Ro7Bn32+rhJHkp3fFH1nTCUd78QSWq6R9+vVdkwVtDWQKY0i/mq9dkalhbOALPBqZBMCFlauymtl
o9/UW5Mrp9xr0BC/n6Jef5JfvY+7DMKbq5RiZmrFxF16/1AWLmlHtbabvGj6Y/Rie403buPzdFtc
R/q2UTb5LyW+4ilx6nd8Ns+QFYDY6yadirWLkp5jRGfXGUSExJ9d+MDB+WyJ7MURfvtTD3gmcD9S
EuT1cEIG8OP9zgDouiSRsCTyj6v7PYjrsTEg0ZL6t+lzxDuKWvZUgZyeg+5XwYV9NcR5A//dmKbL
LLBScUIs4eM+5hcIKSQsOV0z1luqSfM4Ue0CzhS6d/RGNLolTnsiyCe3CZfU0iA1BRczH7uaaFmp
g5oVXm7ggZpb+BfVMms9nmHjZR12v/O403cUapHq0qyk3uR6MZ640T5mho4Gp9jWNGFTxVxvKH/Q
oiKUEczFkiLhLMem2lv20I0eFvZOsvvzlvos2rKVFooIbz1ndatRVU5CBTtSDMqgvc5BPCHQNNL3
7QbLOCXl8PGscDTb5DjWhW3aHxqtQdyEsmX9VmWrXxqKH10OsBggGEZh/NL1k3H7H3wc+S/PBarN
5pqgAWBdUP/j42Jk21nC03llJghRBVp9Yhg/rk6+TDJ+pL9kjWu9xtC3J3/UM48kGVdXx0EDM8yG
E+65n87V0l5cTj9NrtkCdRDHTqtknugo57ZJlu+sRDTbIDFPJTufR6J1aet0xsXSYH173lG4KC1Y
Yl6Z2OJ8CBX1ATuaCTDJZO7/PEUfT3QGzhYaSahKN3Pt+RHYdT/ZkN8LAC0YPqtVuynaxMGDzrHK
c6AeLabAoVmeOM8++UDiqaZFOU6y9pf5fHOgh0HlhE6Z88irjlX8I55tTy1OSS59sijeBVl+xJsg
qhJr+Dfk+FL4nm3/KPXgnx8V7wKspmlsRTDaQe6lagy5jIruQQyQBxyqpiem6ZOdSyRSGs6m1677
+09JbRXjrhrRVaiDXYgAYGaeRcH31r/783L4fF7+N84qWys6xZS8wLweNw2npwX9M6uv/xzi01kB
NGCDiLYkydn7T0n8UNNpE8K+LOLMDZy6REnVOXVdfTpgb6Kskt2hps/fEcXRlV0/RFA9YMpDUK7r
l9fP+T+IyH/pi0jI/x8j8vVX9uudjMrrv/8XQsREu0SA6pH2wkrSNIt19BdCxND+ZWsma9ixLWtR
SiHT+R+ECP/zfxAh+r801aaO5VA3QaZL/yeAkBWtgEYmL3sNmOFyxgmNqsL7FSfxiRtDRyLOvfVv
UfbsbxxEFZAtolfqzVtT38MJPbFhVxtpiUkVhrtPoNPKtb6cu2/OHr3qIKM23BMFsICOQqzxVObf
34z3zV9597uy42qRkx4RZyk4kiuBQV2/6AK9HWHnl9g6CjWFm12H6RCf2+pcSK/RJ6O9j+wWjU29
Yoi5EdMGYm+nNrCfaIPYz5Wu1uEGh50mcrtS9IDO4sSeoFS1hnmoM6sWWz1qhpdOk5FRoVpKIxbL
g3CYv1JRtSGcVw3030J2frejb+pUKVqXYaTvnG72T9p6fPxekm/dEcjKcBBCxHw/qEWbjYA0EMgb
NvigPePj+SAOIZK09FUoerojzpblSdPFj1EtS4OTj5yNA3RonfXPeQBJY4QakJlwuWN9NpBBcSo4
yHrYWWeWH4OL+PPMfih2aDznlu2zsFJYu+Zq+VgTDSwR69IFbbLVt4vetb+Ln7StfvA36glI5/pE
Xgdb1UKjqPPTsiCYPUovP/Rx7/35cz4GIOcE/cWMaRp86NW8taKjp5+jTxA0N2pL570wd3+O8KG4
AaGNtJY6F3JKSJStl0bQzsCzRgRoWBSAqagzaC2+ZT2GJ5fKEdHRbY814iko82pp8A56F3VNny3T
XimHmKh69dMPfpULXAi9U6tRTyyIT0fQYPXx5lZJ2NYjKOcinniZu2rxWxt1V0TaiVzm0whSgF1A
J4opWq24WdcrQE+d7ZbdF2UANESJ98QcLXfu2+rB62hZKjvJMLj/1xsp5Q0fNqBgXHm58EyGS+Pm
B94QF6dP30/2DxPzJtTytW+O394qReZn1AjyaBGr341fhgHfLK6As/GR3Gb8euLbVmVQjmLWHS90
qOgLvnFd0U0D3q3o43ebhQUrDsp2PC7EwGB3yptyVYN4DfRasV70vx3qx++/bDJqWMuDAHLXPbb9
VeFYW9+8r6armL7bCEDizx/24R7juyyLTI0Xv7bUyt+HW5AzZpSX1LC4zOBOjSV8LxlkVrQfKKur
Z38Ot1LI5D4jHjU0QWpAkUF/pU+9mbhIBqIfu7bdiOv+YjxzviyU/hQHJVTeEVsPNuVt+aidmj39
/cpcojo0aFQqeEthZ734HWvKKmXI2k185u/VbYY8dH5YKDrzI0o3J3baisqyfKON5DhgV/lam1wr
pMF4bzpbNepNfIGNBNFwsUCF1wO6v3P2nPG4qQbX8dEh9Kk9uDqxPsRebfPcb0VCMQIFmx8LE9k8
RC/VEQIGXgqIN7Z3dKfSjTjNJv00LpVuySEG+uDVEvHNvNa2M9cxzf9NSSXYhmzW7rAh3yFk7s3H
tnqtzEYnz+eVX/LfQ/0m7PKz3oTFLBdlpImwC4T1LPgWXU3b+kLBFTu7Wrhf/Xl6vuQNg7FtTTc6
03c50p35Rnz9N8QWTo3BauxlDLw17vkx4664UtwM2UpIy1tjqRJ7xW4h+CW7Uz2Gj+cFFR+yCN74
aPd8ONedpEhtpUF5qJsKZcKkWOseh35A+ctAbUfZw03rUX0fh3rWz0Qztc2JzbW6WJYVx6S/avWB
dviQCYddEgZ1V1J4lz8M44tpnvj7Pzky3gdYpS9WhxCWrROAE/6bwKoguk0eQVH6HpJJnuq1t+XL
9EX8w3bKh+9y3i+tMu3sNJkIa+zLB4AyXDYo1ucmYqzFA+YAnmkgouZaX/9h0rEOvLYe9zXF4XFB
4LG+tKjXzPGzYTyaaXDqrPh4pzGw5NuOCSbfoK/8/guV0Fcq3SCQiiw1Shx767I5Qz7GO+nlvYzV
m8zgr09aCGFAJ0xNXXNQSr3x6yZbxvLWol+TbNHoB5xUh258v3DsNQ5+0NnjI8qEzdG4OmXus+y8
VXxSfHJUTmTu8VeG3JtjohI6CFBTEh/8fFG0KA5WaEfIwwDBXmCQcuKW+3irLk0/EBrLaQiRb1UD
qbiDJBLb9WZql84NtlyClkr+NQ9AIHc3vpA4GfibSol3PVRwE0Z4iADfjCfD3Ymf8mF78s5Yeu38
g2n4kE/McWhaTWfh23K72HwMj5gaASBoOJSQ7vyheKiW/OOQ0DJAkBCVleWs+T4taKcyr9CIis/Y
rvuFcYju941zGdNwV91wq53aq+uP1KnWMtYUoVVJ1PX9nmix5UQZUsFZ+ns0UQeKXnyruOwtkNMq
BhFIGXdGuDPj7mHEzmMexL5szJ0fZ6d+yfo4fv0lsDYdUg4yHWN1IcWhMVV+BbXEr53basABYDJc
yJ78Z7oIUKMa/ccYdP9MsoVKPcKixlYPqzNga5BA6/0k6X4X3V612xPb/bMx0qFgUU0AsPIhOw/N
Ish020QEHP2yXOPsPGkqut7my8e/DbH8hDfbDKHCMVPAtm/KmCdTSKm5uXFazPVwIOhlsJmBJ/S4
nZxYb+t7dx12dY7pogOp5xC2S4GConGk/kJufKkboMFqbFQcfPbmJtktEn7/SWxepUvZlvqYujZP
zvqytEpjZuXVwkW9cVsU2q3uI5vWPVsgTcDkb6x6OJZjsXXUYSe62tOt2YWycIhwgjFReDsxHJ8t
wbc/aXVxAVAEu6uzBJ377LdxFJ74/jBdjajDNBfaU31VPOguyPnTee/61APMo0mNTrlcMhEA+e+n
n20Z2KHRIyzvVvYGInV91u1xGd+o1eWSAmXYPdz+PPG1Hyeft4sU1Bt5dRrmesOZDSaB0exAG7xU
nvWneHBNZZONl/FuETPRtmb6NOKd/aSe1OD5uNrh66IrwsNiqXeuQYFzV4DpVyXCvyjANXseTDtj
dzrM+q3Le/pdnLX9KlBRkQewNch/4D+5SCjsw12wRwByF12fSidXZPHlSU00ClM0wRCz/tBpQxPG
l73t47J4Fl2ZaML0Ln7EzF8AtuLfMMNeJyFLvAVAt0hg8ypct2OhTxXJaMmSJKQ+y3f9odsNXgAu
66QrwToJWEfS3y/PSORKHjpmybWE/7wrzkP+G+wU54S6E9vpoLvg3DennoOfLRM2xAJ5o+Otrqsi
emWNIWq0S1h/n+/8M9y9ztr9yc/7eL7z97+Jszp87dQZuOjRtZ2OznNwF26GfXCMNh0ufownIOqT
oMR1UY7nu0ktBKw+yAWKVuuuLMwYe25GvNvjC7lfZKjiZ/Yh49l5Q8aCAYvknsqOPzwHXoMCH2Cp
cIk5a+syW44wV22CLtitDGd4lxu2rtkTCwRX9d3hGiNmT+tPu+V+OOB00lcO+wVpR7Vz/b3ZpE2D
3iho5V1az9oF7botF/2FcQ1VBrwvJKvzU/Cf11TxberK0L6LuVq15hg3dVoTE12K5+gq+ma86Jf6
XjwbG/Qxrmrq8nf1VoUTwCEX7U5hnz5+Mj1jNuciUg/pdz3aUpsNmTWS0q6iPCayO9cm44eRdCda
72sw7VIJAsNIfYb6uwbQenWH93Hn6HksUBDyBrwEF10Ted2ctZfD4dSGfP273g8psYRq2Et2/lEr
v6rB13Q2cpLNVm5n/N1Q1GtvFJgAV4tZixW4+aG4MI/hVXzXPJjw9XXMHxa9yVM/5dPRNcDcAtbA
BGB9NpAkpwZSvNjmVLGbDbeG8Xu2TgztqRircyFTIeoqPTGc6jLRMAZLH7Pm/s+38IezZ5m9N9+x
mj2YqnGKiQgmM9ACB4TKayzb/hziQ5dvWSEmMlXA3nXBYlzFsIe2TH26A8xammE5uf8rtwgb+gDJ
RdjsYLh40OBOveVWVe3Xlfk27iqjj2ajHxrSACSrN8FhgRqqZx2kcIToot3JaAA1379V6TlQ/qek
A9ZwweG9st/fJNE+0oZxZCYoIhti+lE4GqLrw1SK6DrO78rwznbq8xBDkMnw+7OsTw9WBGEuMu+L
WdxZccG7winkBnZZhIpyChNN+95mydEepmxj9/DRhli/rXiMWkGLYGXNGW205w4M2w0UITJ1lNyh
9e6mztz0lep1XXbexNVt1kQvKfT2bQhv0gtt50o0PtrpmCXqVXCQMzqAzhR6o5xuLHUKtpAmsjNb
R8Y6VvJfcISDreFbj5Vdhlju6cXGzPM7O0IT2tCb21z6/mVZyPsqUszUdZymgfcO0u1KGY2wvW7K
Lpp2ZVfomAZEhfIQtDA2trmi4LBotCiDTZPT79B2nrfJbKNuM0VDz2CMAfeDbtPzCG3bhyOXht8d
Oxf3WeBjrj6Ozrbvx/KYyhw7N+iVW0BGymGYpOWhaYGkdKH6BzGp/Q8geNqVYlTNdQRj/VpRU30v
/SCGOZpk5i8RGuhH69MEhI5T3d7KTvU3poGLkJU8aaiC3SXtpHm93ZZ3iaki5DmpEeJlF6XE8reO
5bZo29ZDJcC/D2szveqg3Y6btB/kheNn1yhV06Wci6eqW/6gVlTQsetM/VEpmoXDXB0a3bMfotx0
rEIjaRvqVVEwsyfbQrEtjoC4NjXadDLQKbfDx6x/RokyRJ2r5VWF4vqcZn2lIA2QhQDHosiMYrnr
Ur3oL7MxM8sLJ6wScZ930NJfqrlAC65uCie8sfO87l2nGAvS4AKpZ6TuRO81TdLIY5ZkNmXZGdIX
oFIL4tDG78yqeAkciaM2lKKo/BrMVc2DCCCd5mmWkqCnrHFUw1kWWj1ubbIbEytGU23ap3kwx9Cr
zbCE1C6nuXuofVPFvjRofQMg/ISUYzzigFjBnPRsOajDRddXZuOWMjeLjRpGZv+r7SKYaHoahoqr
aUU+UDIuU2zxQrOWwReE7aZ0V1QW1sygLyFoYSsw83TeUPzw9fJowxEuf+sLOyjYtGNWlsY+syPU
fvygzIJdLfRKz+Agx9o0SUZn0mJjmrGVsIoZVpQ+z37Z/1Y0ZIcBXVpai/v2UEqL/mZehuGjMviZ
rPYUcVrU4vM+6dLsCapsYvVuL2SjfIcRXdjlZliG8BBLu45+i7a3oeBGTepQW+sEq0rp7fpX6Ojx
+TjhDHRWtIgwXFaxOoBmMmQtDp2SGxQ4J3YZ/NAKSvSNnvCgB07g9/0TdP3sB5w6m0KO6ODh6WpX
P5v9PA5PptaK8oGlQP1F6eaq8orQicadgsqC7vkiM30vSeOm2ML80u/jfCpLb059Jdn2KQOzSQLb
OnY8Ht1i6UpGZk7yWNlomrfat6ZXddzPlXpfs8QuytnOjyVsGAxUmmLjhwNGMEH3BUKistEGHD5a
OOBuaEUGhi7YO5Yl5TdFkc1t01g6HND2KsTvgVWrpJu6RH0+haKInTxWH9Bswl+Tk5FbcmfjPIou
QJg083EEz4oufE3VjH29QeHKvERMeHTLftDdrDWcXd7aKdrnuo++eR0+TE6anzPb+k0HfeLCmrDe
GFJV3RTjkB7COm42TWw4HtNmu1rSjBvfSs5j1U5mNwoW5wAjgUDSdZF0NpaOeGKqpPp39AdIkEwN
6eswTJBZMqfy2NZ4pIeUnTZN0UIyqAOxyekXuFkUi32h1/4G+Lrl7AuF/8dycuM8oF/vVQnvZKOC
fAmMpHZH/G58jPqCzD+HY9ds8qw/FmGveEFiPFVKdCkacVQclPXmKHCbnuY71qIw+XFA+WGZGDsa
cpOU/U8RY3OY+OBSIi8LijPT0vcQLrdV2R+twvRSbpIK45q45EKLXsZFklFP9PsMp8BRlJu6nvft
4q4boPU++qo79fp5pibyIgpLrCxRJiiGdpPWvEyD+cFqUdPqsvpL45d0S4ORPp9R7YMRN99Yi8+y
qd9StrhvGs3h7LMiuKTAhKYBd2kESanB9d8X2xNApm6kICIwWg/UaDaKoR76KTqze4EcR21GG2vU
H9rim29pOOkKl+E9b9lCjZnl2P8Ej0WNOLr9y0p6HD+7PnJtq7qVPV6nsSNxO/V1vNwGGNd2OGOO
aiNG3QnfekkU61chEEbqZ92/aPPM4QTByraMoisxKAmUyNZy4X+Tc3CbeHGfA3ts4Nq23eIAkTIO
UbEpajzE5SCLg7Q65TwsQp9jIP9WyexBpB0WGPWwN/M63ZIIYrhtb1u8OFXsPm6SYIj3kYFylxqk
95lAMKAK4wcly5NnpSnMLYcFUYY5h2wrlPMJQbnLWYTOZmjGbF+nHLp96WfnvmnfxUJiK2TitaFn
G2PE9E/Ot+g67K25vBG99itGOM6NCpWbPEf7jKIpFkwyfUyL7iEqkukY1u13K58iZj4fdkpf3eTV
cBUV/Y+uUdWtlE27sbIMS89I+2pW2KZbxYMScORajX1mFioPUHBZYvyqmTlUf6RFdHQot5AN72QL
/aZw7hpTv43DGlZqEe3UWWL2nSq6B2G1w+bIeKg7fHr1/ybtvJYcR5I1/UQwgxZ7CRCUqUWpG1iW
gtYaT38+VJ+1ToLcRHfv3MyM9Uw6IxDCw/0XUQoak76eM8lR/iCq+PX4aiJtZK+B4Z7JxqMmjiNq
rtldXVk47qZ5vWlrKXmKc2q8UZPEW1RII1tQgo4P6v8u4zpACzZOXFNKBTsvca6y6lzZxT6mOKNO
BuYXT+zQZ7NAeyCsYqcWdLxLuJd1Ib3t1B4r0cB/kaLgu5yhV6yIO7JJzU6E9KhG5t5siz2+PbdG
6h8FkhynTxVcHvxcgQ2t/9Ck7FWqsZXoMjS4tEGjsAQC7D6uUWboR7He675wUwXDKykEFicp86vL
aXVSwMo/KFF0TE3tZcy8ndzyhBLF0C59/0HxxW9h0/2A9u6O5sTpNxwSrObbqNg1Vu3wF7B0r98m
EjTNyskVEBvLut9NGR76QKVHgnSTmXXs0cp6mGr/BA7btwXD/yEJI8q4PIInOXyFp/CjbTgD4Mu7
g67f4wH0CAvpazZKt00RnwaxQjSMzYHU2LY3RCRHR2XXyf3zVLcvnincK0XyANTtkxeNn6uKEy5q
UNbpfP3boFcbdKPI9nXL23IpflUScVYj8u1BFwVboK6QRlnuVHmJ4ViJXPMg3A6FeEARwS7xtfcs
bECEjE74GJZOPMX7Nk8QVfZxvFBbbMRLM6yx75G+torxBRWUBgr9dBck3a+kjR88VPXspui/4CaF
1bY6oYbLVbeNx/QBeZgb5AseTFU5ZVn+VmIKh2VJr91Ek/WlCehrt+kdsgrIRwtA8oPQeA2r8aER
Oe5qA201JQ1dy+cAGkQMytBnmPaDb8hOIPeFO2Qy1saSGGP2pHxFcQRVccF/EAXhtm9YpKWVVVt+
Vrqjdpjcp0GPOnVdo+caycPWtGIRvGDWun1b+cgOJS8qllacJOa2z7BCS/UeF24SS3ypLRS80K3P
xmifI3O0E7rGh1mt0Pxg0W+aqvJtNReIKYW8KLTic1L2uT2KGJ2nQ7ZBuwkW+3dsXkfS/vmlE6pH
a6xex8TES7rDLl34FAvoKLeBIrh9LmF55GvfvZ6nBcWln0HWdI41KEhe1Hmy8WV92/c0CGQtRujU
Kr7Cz6gcMCz4s8yM9wrJI8EUcD5v8/G1sMwEfTHyBvgpxQark9oOmvIk5jgGad6Y74UcU3EvkX6Y
UncQG/l1aKNnnH3GG4g+vi0L3mctNb4Ow+TKnfBZT4enBitU3W8Nx5PoE8WhskOB7UbWml+hETlk
fehP1f5bMqEKIac9nqVzI0kZaeeEonSD3vQ3tcnUTZJDSeeVwyVpVeFGnPUpFB/voj73D2qd/G5N
IbDrovgNF2KPMmjslFpGLhMoT16nfkkaHTpkVLoypj5GYcGwq4zU0XJqo4aA8opVbHM/KndeWHuz
7srXotbrUy1K8OEy61s0hSHebyiaxKW89YWqcnQVl9d+epy6yXLNsrmB7Pmz1LMbo5FeraS7jwzv
IEvjCWmwX0pCi8hvctGO6wIVCm+vq6arKJhFVcpRaYzvVq/fi2Xa2YWSPI24+eFB6EUH5Cs8XN6s
sgkdizctIkzotnVdVHzxw/FbKxiSm6beMWZQW09uUX1omz1HqmJnQjJuoa1g2oTfsV81p37yj6zd
50T2npQ62GlJFmx8NX7WuMhY8eodCkR3gjVULhqo0yPaTLR4NeFrO1CDFMJk2tWDpDw1GIodGz2j
dB+CeOo4SNQsv0XpB0BDGta2L6c77PH2kWcd5ozAVkz0kXgY/QzKBN863kSZiVl8DpL6DcHqeiN2
vYLBEG5IcRy2eCCmHDgmsijdiIxzl4qOlupPCZ2R+xphqH0zGVxEeLlZufBWlupbj2PgqBmvbRff
yrVcnOJu6O2qnMKNPGJUhM4I6eRh1NRTUlavkYSkgyLWL0mIXORQghEOFfAscj2g84mzh6Rn+qZQ
m22dhocwNBFGikVO+N5Suy0o48o1EBF1WkMTNnnUd6+6ikhJF86uSoog9s9hiLf0IIrBvW8O8qnG
b+A0tBIZl1Li/miJBnZtlTp+bqco3sdRaP0ovEx4rpJy0O2xSOstd4WwldPR0aL6h6YO3UbOZMvJ
NO811IAzp0iIZG2yR7VidDwBD9lUwLlG1YW3uLKOUhoqGwMhwSrDzEdpEXWoG3adJ9+lbf27RE0D
R+mj2Xm5PTRgdcUac/tItAehehTT7ICukj34FbYcafMiTuUxwiExbFjKSQBv35A+Ubx6UnJe7eUv
A8M2LmtH5NyYc0VJOXVJt1HIs9JQ2wiiXthZhkV9FZQ3cNhQ2dhGWIKhkexW1b2vVM8FusiedOwb
2e5FFVMugVQbaQ/roOvuYAQbQ/7UKOSmIq/dnKGIhZU7rY7wB2L5v6QMKffcAhXmi6c8SL9KeGTn
CoCM/LWS9ohS3XiINHSodkx5iyka4PG81V15wIIkGZ2gwunbGG8x93rCH+1Y5r7TmUA46L5L7V3R
Vw9DMW1E+WenlW4ugYATjY3cFo+q/kXLjm0puoGSuHX2OyiOhW4dGsW7CaJyn1r9rZaAZxJx4EzD
U635b1Ul7AYux1T71AzSk9RYKHjlIkaEWK9RnFMquxitCfdFWTpluj84bRfxEgpFz5UbCfJRkuB9
B3bg02gVwr6pwvxQC0ABFEPg/xaNn8zBeKBve1+YVMi0dDpxM4cIm/i1rUHAdQZRLTdSz5IcZP1J
9LC2HRQLi7zuwUQarvZVkUnyPoUZ1NwMh7t0rjZ0wngc6qZ+EUnjd6IkfLcC9VQG3PGCqn2RUu/J
k0fXwPZNJF8inU8e29HkwMZK3FHyyDhlydjclq0xOlKbf8XP8xR0xl7FJLCqzGYPPwNgtyyPtpln
L35lZI7ulxrpNDYBlZLvw7re8YB7KEvFwcslcjKxGF1PKPytkDTo1IgjuDA0y6k/R63Gk8pTVBLN
mmwiU6etJ1ITrCNO8UGSXwbJHB5QZR3uKJ1UDVaMYiTZmizUFrmA2WLeSc1sNkocB/Jm6c0EUsoD
t3lCMLrZdM2Go9g2PZ7doNIUbQR4arhaebDwK5yk2zG8r629ERhOmfIQ7PW7QaEhkEg3gUjnXLmT
wvLAe4Ttse969JVSY9NFfmzH0XCrK8Y+HYPEVs1+N9byg55xwLa9tBlQd5rCbkMt7NgXKH6as/rT
6GB+GuENzt5NpumkFv5TXvG34uxGlMtjn1e2kKgPMeenRYqXipGryjkkgUoy3cgzOID6x1zDbKAv
dnFbb6Mw/zXmyqbpPuHRGYffUkV69bHfjMunon6o0xhJRPF7IANGjKN934/AkYLXTqruuA5tC6CI
bmwF4UXP3br190luOGPyu693hvWr1N9oBPEkQSd4GO/TbJ9Epotm1XEKA5vsinJw4OT9TYnZqTHk
E4qRvcs2RAesE8A7KQ9q4RU2V9nPvKeOnR7Y6mU7+8rdDck3FvZGijS38TDN7OVf42DdqYn1rRF3
aZNBwRi2SV9spQY6CZsHTKm4q8NQtItoH484bBg7oHqJEyGF5hVDa2vmLbtoI1dPCCGhKQixXBV4
yW1LRKtaqcZMNNrxEyf1hyxvhbo8DoF4Rx0PyPPgUm3gT6L+Vr6VQvW9JLNTk89GkdxApXMSlrdY
5m6YoD/HDzIHMh/M0fT4s+b90BuwXUWaO7XEZvJzYxNZlp0lgSOQDUVSQIE8io+y8LUD/2QmLyZ3
LZ6Hj7LUutw2pw5W8DiFD6EQ76XI3yAlSIFERLzopeR/Evc/yzR8CSnioX1XEl0G0bXLJBQdMang
0LoJfbcdR1cxJRIE7l50vkKpvfcTzaWWuCnNm657kkpenjujPA06dpu+8EswfmeTxYPvNisOnTk5
6WwTkr746KmVlrdramFL+Z7DquTKbkweIWmXTYc+pNrgtapT9J1dD/mzMjZbykx20vKaxfSeOtMG
L4g7IybbLjR7rARn8Ex3HJLbMCUj4z4p2syOZfFT1P6oWu7e4FgPAjUm6mEeDUgjxPkeV+kaSyUL
T4XA2FaVtQ2CYiOlyHb0D2bM3QP2J69RAx2cSPitJukunGXLJgp2DTeW/ISWuJ3VyU7l3aj3JVwb
SuDD9zERXdQ03VmoSx0Su9ZFO0eVMB3DE4JFDiUq3E/4gfwZxUfiS0L/CQFVSolTiVouzyjKRZ7V
3CUKfnjIjnnxCRnW8C4VrPRBC41qJ9I5JmPu4H03vX4ok0F1dNHsBcTRdPGn6tHn3hv6ODxQMcWy
WPGg/UffufjwWWnryv/ekbnsusIoV1iTCxjLX0yTd4SGRXer67iXtNmrt5QRxzQTt6q1z5GVnIQs
f1zppC2AEH9iQdShYYenoAXr6RwIkYxdEfRRN3fSigOOcBt/PNY7BBx3Qr4JXyW0UJC1e531A/8l
bW4OTUwN0eJZoOQCjTgCztQtOGgo4DeuIud77Mw3XqluPx7iouf5J4wCTQgCHf2xC0xyohtmIVFW
5m14KIMvCBnY0/AfplF6H2SBS+4nKQN9TZDgRvOR/MOIi+bGphJOOso10m/Ope/K74ADexV6dKGj
MM/j+9iLT2iRq0c4gKKRIVaU+v1ac7IBgD+6freRlN0MUb8rwpFimnBMh7V27x/i4bsO+p8VNPNG
oEeBLGWez1cQbXyrzCzIRNFBdOL96ODEtsfNeZvd+HsBUE2wGXtH/zniaqgop3VYwhJ68ucXmBhv
zv17+AxLgrk/4o3kcwuDFxAd71g7CaeOAuez2lOIdDWHBB9/6TVDxUWj+3/DEtVkUSHKMjdv3zVn
0SawLKoKJBPy7z57zevdxwt3ARZaLtwl9pu6SyKJ85rS7quDsjcP/mG8+QdYqJUNsgRkA5njxNGJ
A51Jtqn/gHuITdAsKsZjkqO8mvgn/WvAkIyvBZ9LZO4AR3MALBCCVWYgJD4mmu2j6LmVaAfuyz55
qArV/IW+bPO9VR4qGZnERLaiO7GWq11do38teAh7FugtVkUsbtCRDjb/ct41CUwPPFAR0Dbq0ov9
lKFpmksGvuwRtg3KvtnPWL71fXtxys9hOPdULhWA6Evap990os+zDg9V+qC9Fm+7Md1lNQU3y1uR
WvnjyXe2RzVZAuqO/gIMUxnU7/lS9X25b/qaOpn3LXzDVdl8tGwV7KDgUvDxNuPXcmO5xmP4wIuW
UtEW6MRj8GsVTzjjkxY/AzA4cA3sp6CMKwsoPJXHAD3oQrdn9CLWgRuKFanD+XjUt8mwesEsgUQs
sZmk93e85dFklL2VVH/iic68sP1jhgAWmqa7NWPeBdB2DmWhcIDEHCYwwBcXiyYwJD5dFvH8KoxX
LTcFCjDCzvPFTzUF21zsjvG4JtF0cXcTE4YtKBhTA8C0hKAFltpmOAxoiG+rI2+poN+FpHh7pUlJ
l4bc+hHIlbaCgblctnNQqoHKH7DrctsmkRB7g4Ku+hRHmwrE3dTdCTzh8AFY2YcX5+s8PCReJFgD
OtiKRRoEJJ2mRmFSxave/Omz1q1d2leW41mAeajvDvBArxFvbQgg7M1dvPePsdNujRke/g/Ou4tT
djGaxXGXeJYxZJwEtANetOm3YLlZJq/hoi7wQosgizSkRB9MrmuCzHhImsVodrmBsZlBtGzrjErC
Kmzt2iY7m8XFyqcG3k1gh/FF9zfqUcSwEjyCgU15gkTYmhXotW3GEUZ5E6sPE3bH+Sfz8rqnahtQ
qzP6hyBR75Vp2wYatvEqGGgKx6mY/Pr4Ori6DDXsTRCvmS/6xTIUSrg4QK41G+X0R1oK+4TX/8ch
rm7kdyEWCzFJclgpJiF8hHWdqfJ5CCFEDYx3RFIWoV3rf81ufgz/x/+VP/x15r6Xk1gi6P6cV+a7
kIvlSB0zrRHW56uBscx9O7/LtilehI1LwRyrrM0/cOS7PpPQYSXg3RA1FrfQJBT1KPeslA7qg4Nh
wY7noeCKz63iBFgZwKPznCZbObCWmPm/hgqVnk83K28tMfMxplmhBy/KBnXh0jblFoD9ePRsKFn7
NYzu9Yl9F21x5/CWCk11JJp3W94Nz7PKY+F6z/RWnZnr235eA0EvbKaMi/HNx9y7Y0xAn3eixK7x
hOtd7X7aqm78jUv9YTgAL9oUe+PO21Ods8VNcvQ3uAn8aE+t7TvyvjquO7teHnSAwEnskEcEInxB
GpC7luQNUK+N0Vztb6dSjPrb1NIj4zDANdD3H++dJcOa4StwuaEughyRxAssqKA3Wt8LXPKD7yJw
uR32Zn8EL5E6YeeqmC8qzrAT9wEshmgHM9UFOLbyEy6P3fOfsNi/Fb0li+q8blc/4Np6u9Qlg3bE
bFtvZmEAM1olElxZZoSE80zRi0njkXX+0c2qGEaOXipitho4eMJWMwY8eRYg0A/TgVGXd81u7clz
7du+j7pYamnQVH6M4gy2JDxlKe+ZJZ5CgfvxfF6eEwCyeRAgPgjoFbew87EJo9IWbYH+ylyacFSZ
cptY6ytBLm+SOQgnggJxAZWKxU1i0SLKOsyTbJOeRKVjZNIldl59jv0vRfqUmerKIrnMm87iLeVD
krqI8zamy9ROIN48u253uXdfjG8fz93VhfFuXNpiYSR9HaadT5zgRj2qTnefPs60KwiILwrHune3
ClNeG9nic1W1pQaqTkTNliua5lvsneITBSTXC5HrTO5qyCA+ivm2v4qRXou9uFIEo++sruArtrLZ
2oJcp3ZSoIYuF2WxVWJMTj6e3qvxVM1AWNFSeLotZlewJH+KZR5Soi5u1aw76OZYOGaS/izEIF8J
dm23qegCgtehfoV29Pk+KE0Ru6EQ9PeEAlyRfanLetdMLx+P6EJvdT4/kYHhmWQgQqQvBXtSH1e0
1ufw0uwWXyZHdPtd/os+ztb6orqhC3dyV2ARakCgK2Wnnd3A15glV6f179/wp8T17gpTpRxcvc4Z
TuNcvJlyoats9An8HfiY/DlKU3VFLPva1HJfmDz0OQNEY/7n7wIWylBSQmDNxmEF9/atoIAsdP9S
+HCe2fdB5lG/C5KUapq0NEttqc5vxPhX3Hj06358/P2upDcKRGcJkjF8W9ppi6G0quG3QUAUOvF7
nK7mjGN4nK89PB6ynT9tVgLOa/z8FT8HRGuZyi2PM3ER0GuDqq8UjmcjC8XeMZTJi9zeE33QKgMQ
K8y2g0B0wkHt8bYOMZVxMrYN+lZx1n1X8BRbSQGurR44vZzlNP/ZJosflGo8raWoxt1Lih7UUPlh
Nu2tUmpAa/21Ssr8txaDR7PAEDU02FTepIu8mTb/hBPLyAMEC3kt2KUAg1THF2kx0ikGnQ/GcTNT
F2c9CqHeSlww3c5v96K38zOHns+P9Hmtkn7lwjz7UfNd926hdaEle5UBAksAQ0UZYqOBWfj4q1+O
G2EPOItzC5kkbVlrqNRgQriTwmrQHs0ad8Lyqx6u9D2kyzuZIKaO8hA1DeNC+QoD+dgsxxy+eLIZ
UaaJbpLazQ6qC/ljE9au+Zyc1JaSruTG27Wn5dUR/h186U3ejfNBAYCeRjTJYgvdQvgOaH/78Twi
Z7hcQHC7dDof6L2hOr/U8ZOUaCwnia5HmCdO3SN35E3wo2XKgFAK6OzJVvuCTdtDkaJiGUt2gdsf
1jpBQLeez4p7zKGTv+Nje2Oor5J4UIvWLjVrb2lgkvIA9Fu9rXV9q0+47PbjXSL6vqMX/ZvVJwej
qVeeV5dvVx3eEipHSOVy6S0XBtiAOgBAilqZaZwsv8ZQ6KACTEhJcBr5+ePZky9XOtzgWdmR1yP9
qqV4xyQE2sD9i2iBPt2LZnrfSX0KfCI/0Ri4h88yPSaDXO4kOAmu2mrbQFROqIHENGvx5akjC8hU
nX2Na+9nmakPwWAc/MF/lsB2A13qc5DEo7JnEYYPgW79+vjnX//1yux6ygl68TQy9cRr8JlkE+WN
KwzVtqnblYvtynXADPFFZt1/GHLLCok8TLIQJdgLz80QaUP7ZVud2q2ww91itybmcnnyEoxLlO8h
oky/rCubpQxqRekhi/iPqqyeJPkwtjszax8/nrjLFo92Hmie2XcnnFGFtV9TO/hTk8/ujVO0ASBj
6/f+AXrVFiml1J6+/n8GnU+Md0EHUYM1MI9ulqJH9WeOKtwBv+WNNdso4MW6ThG/PIbm25XDwVLp
QMjLZlYWtojfA1mwJfFzmN+k5g9Rev3XA6OsSkY5d10NkW10PjBzEMtZMRTYrDuzXauH9jVE2XNn
oAw2udjlGvk/oPdfnhREpUotqwiwcWAsog6tPEBq4kKMQGI27Sd8qXajfCNlvwZxTbHp2ixSO9bg
ofOCvGh4NI2Pzy4EQrAAOcgXy+69N71ZS1vXoixWJffhAJuRKHqrnUBN34lJ9Ko10srqv9xlCMsi
h8CagBAN4/z8c6VpFEOlIr+pq5tOaRyrjTaWmR4N7cvKwlgIMPyppbyLtCyV4dOrITpIJEBJ+0AL
8NnKXxF4DLCWUvdiadzrpfkWl+n3NgxWuMlLtQmCn+/xeRrebbcxUpN68thuMbAcYK2OgYmhVtqi
/FgN4UOkP1nZUQoqu2XlpgJo5rFfyUCuHtCgIHQDBVP5wh/dq7FTxeHDtDtZgr0E7maNuvyHsnue
QDLKdyHm/ODdKEPeMloHrM8etiB4dBczxPoOuM2NtgWqLb713QZ0buiC0KHtCNlebU/VsX7pHo3j
bFLkQ8+8bR7BKauntfLO9cvj3Y9bPKdbPZq0VOTHUaHd4mNtGbN2ijvyS6TxK+X8leThEjwwf/N3
ARc7KJmMOtHnCW82celIqARWh2Kj74xtuVPRzDM3jZs89aFtGai7zX2ZtZ9wCZ9Y/IR5k7/7IKXR
N4XQMObZ0A1o6nZ2AJJc9bSqynF5XJwPdrHA/THU4cEyWDLZAGcjY6udkGNEISO5E8GM/aO+05Ul
PXslyAqp5gxTWAyvE/IS70d4AXL3Rs0QuOWa5tJSlmLeuGchFuNSU8lMkEr+K+UQ3RKnDtADsTP1
v4dTMAGAGRx1m25ryUn733hsjbu1F9C1BEG36MCqPE5oqy8vl2CEWlKWbJdZaajHRBm490bZzwIk
01E4iuKN+f0fyBxdyebPwi52M6RpyLITYgdzGyVA3CykdePwENt1O+yQ3Y/P58uLgINpLoxysc1X
2+LxqfZ1m0o5xp6l6jkeAPqMPmxZolUz2B9HWiqrzN+UULxv0WediwqLk6DKUYZufHOeT0D3Ie/d
3/jqupZbuWnHO9PFfMidtVXW7tQr6/Us8OJEyK24hsjKh1Tq4c2oMXNueXhsVoZ3ZSueRVnsiizB
qdYEgcamD8x9gb63nyNUOh92HDj+Y2pGtp6zJf+9sd6fmZ3dm0xaUmzMRRqE7lCoVykzC3D6JHaq
Cyd45etdHZ0yq3DM6RZVrvMjLU+qzrfQPLFzPd3qBvjIqrD7YtiuzOJluqAbDEQxZpMkFIAXiyQ0
IbmbvjBn5c2Nth/Qa0pf5i7X6sU0T8ri1jyLtFgVUGcrRRS8+WLKXlr0fQo3JtJ/a9RT3TDQMEIn
WBPR4D6fvKqph0zqTcpV9ZephAqVPnv+ytPiygc6i7E4MT3BAvozgmcWyx/ZdFsLlW3CFPr488xf
eTFnZ0EWp4WVNGM6NgzEaqTb2OBgKn9N2UFstH2R3rUh/1FTVy70tZiLShQkt97n2GDy1J+wizYj
b7U6QIoxh76CP7Be2XLduR8P9AoEAfMJjQY5ZQHW4lLyEYWBcarRibGT6FuViBhr4+c7K0GV0x4a
kGtBhS54/kvqc5AIK9N8JW+lCkrtVaaODr1rGV1CYk9MlYg3hsPwjO1stTdX/8IHDYXLfyCTNm+r
8w9L5drkmkOxCMDH0kcqB7UW5DJWzOJu2pqJDTWTmi8ME2uH/L0zftdXTAOuFOawFASwNcPhRO2i
WeY3I87cwmSx0SFgiPqmzLKtsomPqSM9mT9iJXN74yk3npr25q9daa4srCt9rbOfsOyfFSZl5r7m
J9QuWK7qk194tupO+1nofUpsSYgg/t2ua6ldblUkRTCXwY5NB7mwPK7HuRw1S9zbuhi/lpZ5j5Fy
YUcBNJOVVSxfflbkroCs4V9CIW0JpDVbq58aBJrsLC11+VUzPCRauw43cE9W/M9KCAJdH6bq69gM
fuP63NvRSTcwcJ8dxfBQk1HIWatXXmmvU9hTqFhRKcBw68/ee5ceD+huAKFOPLvAf3wrYk+Rq3b9
an3PnTk5V0D18zqIXGsjPpl3w8PHk3Kl4Hcefp60d+Fza9J7NUw9Vh5uX9Imdk2nweOU59Isv8Q+
Q1wGCv3LjNqK+e/w08sDKl2rfstXNsH5T1ncdgAbJuBHzET4CT2FQ53Y5Zv4qXtBumRPm7Pe4g/v
PU/4kqxnRVcOGUB3XEoYMqMhfIFywDB+hCIJA3mGTiJZCEa323e2aovbZC8chJWr/TLTnM1IgHCo
rH28JhYZRBeJ1VhWSGQ0ZpumdiGEw7dSV+M9cjMCsgilspazXN4cs3C5ptHHop54YdyjgrLSVQFi
TmKGUOVQMpjMfYecjYrpu2gFjgH3Nvz98fK6trkVvNB0OoA0kJabO+SmT5qusmzJf9IFyzaklyJT
Vjb2ZUZrwFz4O8hiCYs16BylJMgEcQ3hJZSGVyJcwffOIejdsjoUeCuLzzVGppTkA7Q781Y+djfh
yTp18KZdwZk22Wb+9/+LYRY3w625pRmXbtfeYFfHyTUIIkWUeTgsfkQi9j0iEvFcawO1kX4tppU6
2NWvhSMmgjvoDwJeOz8LsIuYaduQz7pEfPFr8VOSd0deCysl9Mu1zyS+C7PINa0GI0PFJExraT60
0uhbGOoTelnpF5K2NbeXy57XebR50O8OOHhKied1OXjsWrlDse0Wj6xk05U+AuWoGtkUMt22MD/9
h4U/F2N1MFOX6BevIbmYEsZYm1xm1rFJf1ntX25p/2+M4WXSztAAGc6HCP2a5fMgowZtyh5B0HB5
SMHX1lsqOQ36o+sv8SsXBcFwZNGBJc9eiot5lOuprn0BlZZZgbd6RiEfqnT5K49tVd2YG7A9h3yL
Jqdqx88Rx+be+5Ls9VMcO9FuDRJzWelG0QZGDAMEAkDPdPFN1UmO0yC0bCUV3BghVHRcJiHaSPFA
289a6Ulfqdph8glAGi1vCiAX+aAxynoxzARk8Rjujc8B5iJA7DeKm26zXbv/eOVc7nKCGXQN2Oay
xhVxPraWyzjPEi6iyUtSu4M8bSeJF7sfR1nqclJ/OLtsl2F6I9C6xOPeN569we6PEUxGNBfJcb9I
na3PSS+CKsgsT5NT2M2n6A5mbzbhSPZH4DZz1uqE18b9Pg9acBfkNuoLpNA81ChCp29+9Oa0/XjM
1yKg9mhSxgLRfyGVH4meplqexw0YoAku3YjtWlXn8mTjjmV9AGWmsnMBlBgbf8SOcRaCQnPAr62d
bt0Z1mOhd2u3+Vqk+Z+/O9WQwUtRXAnRBUB2bXY6YGva0gBJod58PGuXlwLOvVyvGu8Tdv4SkBHl
YyeOVsR3QSety34nGVo/2r+1TmU5grec71bACbTvF29pIa18WLlssQx9ADec0PfQlQH1xj6niRVG
VMjalV7ElYHxoKTcJ+rkYBd6sGFe6GJYkxCZSg5H10S34TYzpeZW1dpi7XV15XvhlshbBqcKPOiW
CYSUZFovCgpUb9zpE2Tigw2aMTGJg4Egdmvug32yp/AYbtcedlfwZxxcRJ4VTjkvl2mDUFl6Zqno
9M3wbJR1kOhrSMh6u9jMmW55nGW50X4ahy3PjXivdgC3hY0irFp+Xyl68lM0jeb87JGBoPv5qhX8
IVKRr5lnQdrOeNpgo2vOoByGcSM/5wdeuftRhDa+HfP/cIifxZ5Ph3c7RsqSog/xRrF1z9Vw/OKh
5W0Mpx63UDmRR9qvtSOurS/SbUCwHOTAtRd1SCutIhQ6CSj1v81UAS0t2LHy9vHuvHY3May/oyyS
XylXDG/qiZIcmoP4K+CNBp7RKX/CMHDylcztTwH8vDKCFPfsvDArZVOTWYxJawJIhcYAuhY2M2BU
ZVseYdlQvg735e4P1Ywifb1H/VZcndArPYjz6MuxIlqmVN4cPXUDBGiwW5gl0NPeFofthKii+5f2
+lq6cXWS3w97sW5zPMRbKRxB+JMAYHFyWyj3hZsfEtZr0O3T/3AXgi/Bs1XkzYHf/Ly03q3VxOt9
0Yg6zy4NMEp67fjZWif6MoViLt+FWFwgaTGEnpYSIv09Qt3rfra/0p3h9Bvavw/lDTLClJnX9cCv
3ME4V0JNxbaM4vnyBCizAr5gguSFMjXPY5S/5bX8+PGWuEz4GRllQuCuIMpwhjmfPLOejAhhGfzm
hNx0Zg4xLRz0EQpksrvYQDBfjx6ksvkP1wme3xRJDaqHF4+nxMzjsoMIY2t5dJdVkWyXQvJrDMyf
Hw/v2rFCGPgYiArMLM/z4VWFOek1QpZ2lluvnjwLwIZIia7hEa+ueUZCC2W+JC96YYIayVatGxws
Nya2QrHrHwu3+TTvsHVt9ivVR8B6lJdJ5q+RWkp1mhKrRqZu0L9LCD4eZ9dROkabLD5m0qO4lTfo
Tu7+/VTC7CTfgLQ7G6qeT6WY+V7h8S/kL/zH0Pe/BLrmhkG0/TjMtcIWg0KmA8IOZc6LtmLojwYU
E46Px9p0dNAXZfHLxLJuX+8Ep0H0w85Kc4uyHl05Z3ZuWTvBri0a05gtY/iSV0BrvjaoyMl5dj4h
DiKlFuJVRXCqqzVPpmubz4RwTpWVnuYFfFepxizTRfZ3YMaHzHoay21M2U4o0ZhC19MQPn08t9fO
EwD8sxkHmDzS0/NP2BazyoiczEmccte0/k1q+Wu4mcsuHJU6pOnZc5TN1CUIr5K8An1Z6i7p1IUb
KDP+bNKcbY0oSzZFp74NSZU8ymj//+xDrX4IOtTiPh7mldOaTciTBSg9bpbLFYTKxDCJPmkbxbuZ
7FFW+7horA0AeIq1YfDV6MV//w7Fvhb/VU7SK6W7JBq7Bvt6igtt9H2M4ycO0JUQVxYL71tsjGBF
MDJ1kU1MgRQ0uEaYdsKzhY5WLrIR4FU/RGmHEHMuBCcpbYDx6kGhSitTemXlsOt5YfPavlI8CUv6
rYJIxzO0VFQXp+ZeGcK1pTOPYJEvUZvhOuDjQWdZPp50DKtyr6eBmyB1UD0HQDUSKgfJvrpdO8yu
HaFnsebZfpc0NFiNobJHLHWnbREWz7+N7b31VLj9ZgY6uyh0JFT33Y9X5pWTBSqZiToJvlAAKxe3
ra9gLhCJs9Zz1Z3Mob7VBmSMRC9am8pri0XG/B3sOpx8rtnz4QWSFmWhTH+qxI4iKezuwficMaMo
K5G1pF/jzjG31S65Ve+0zX8Y47vQi1zJyhFfbYEQwjTApqA2UMsvBJ5JRY0k838IBUYftRWyeqpO
56O0UjkRJ5XWYycECe4RcpjFpyCu0JTtg1z/12biGr4sJEsaVWXqnssqUFyO8RhCnbc1fdjMQmGT
8eV/OPuy5kpxNO2/8kXd0wMIsURM9wXL2b07badviEzbKUCAAElsv/57cPV0pY9P+ExNdF9UldMp
JIT0Ls/y9YSWtTn+AnBsgmYFLCymdbQ/BLwBcqTfWLvaVeFE0yAuVWVHPk9VaPvqTJp36quGPhRk
GoEuROH16EpvqtyZuYtesedYIzT4eJq9pJ3Jpr9/esAhBTRcLJ+JvtHRtCabtT0bA4TPgbpKRZBU
rDyz6061pD6McfRBt25KWxVgDIkdX0MxqrVWOb1enJdQ41076pLq7ddv68Q982HIo+XL4RwKiylE
RNw4zLy+FHm3KzvojZZmTPPXrwc71frEaOh+mTCZgWbJ0SctrZZOKkeIqXfqUCXWo3dbZJCrSaDJ
FmcbdwOAJAmBEPpGtuLqXH5+Ymd66KLg/VlA2HwqaA8B6Knwf0WeAFuDGthQWdj3OYTRssn5P+xK
FDyWiwAlzk/1apvm1KhQmIT0rQNvsqa8dWrr/uvVPHUQQ+9nKQYA4/0p/5jszh37kqJu7ADT2/Mh
abklQw/2m18PdGLdgFB4T4cRTn6SiFA06OYSVnKhA1X2qJaZiGslfSDp1aXd8L+/dODB2e8QAdQF
j7EY3ThCl9zCgegYxY7SOvbhefj1hE59aBQlDbg0AO4B56OjQ7e3PNaQAhlj7aAAVgA8eqPUOshZ
FBTQ0ywuvOznbAb71E1SBy7jYHqeOU5OXG5Qv1jIfji5PntTWWOOYsBSzsWVYkZKtVASciCZmU3D
LifkudFy56T56szET+wZ9IPxDqHphYz8mFskhtIVHhT5EDKwzZBv+iw0ZDT/ZGsI/cb9M9gzk/G/
oKOeABTBSPu3ge2P15w/cEPApAElRnAq2+elo7LQX93H/5MO1jIWzM4QYy6IvaMzrRvbgrfZDKW0
AyTwwmaL6qv100j+dCJkZpyRlXEW9nxyaaGOBKdStAAhIPRxhqYjvCarJ1hItt7PaWqv8qK+sWT1
/PUrPPExokKEtBIlgRMEIbNIEXwRTM6jzLnUndFeB8YTfKLUbReU2cvXo506sXHdLbBKiqgZEhQf
Z8VsuIPXHMPB6GP8xi/dm7J8x0tYYRtBh45G5MK7GSGFuThYnu9Cnrje0RQDcsJFCelzh3oQVJks
64yw4exiqvm1XbdnsFjLFI4Clg9DLI/wWxjtMFWwCQuJbyJdk02/6RJY451Vejj14sgiaIV9iTT5
mOjudPAt1h5un95gV0VjQOkTVHDSgWhlnjvflq/peEqApi/pI4xbPwVFo5+lhYawFKRCD71rxYLf
cPeHgIHq9N2CNVheFSGZyKo310Yhzo1+6p39NvqxKNnUTQVa+xj9CUKoCVyf1iJSPQinxoUFGJHX
b85BnE98e1Af/s98j13dxl6khj/kcNby2b6mxWWQyu9+ZZ+5CE9NzAFHG26jSyX1OAZsYQvm1hac
Sbr8G7w3cOf+PPO5nXpxv49wFAFyu6az32AE/4K8/FktekEovbj7ZsBpfT3aiemgcIMsHNgSyPgc
9ysmYRu0MWgaTgSe8fp777AzC3bq+PgwxNGxn4Is2tklCmFLRCvJRcpfyXBJIWsbu9tqK65Tva9F
0uUbWsJ4Y9Nf5PG5aZ7YHB+egXz8vv0G4WiZ4hl6k8Yuh0wu+zHAF+TrxTzB2VjKYKgEo/O2pK1L
pP3bMTJ2c5oVAVZzIS4suq/jPIWVZSTFy7xRYtdHfWLH1ZU1P03Dw4iUstQxGx7Oygmcfq1/PcjR
HgIIBYKOPR4EUs/1VQsl5QgeM+3t1/M9VX34MN+jmwHUEFmZGssK94IVT9qLOl/Z3yEFG5kxILOQ
EUb36xy251QcgRgeNGXbXOQCPp2iJRR8IE0EDwg7ctEOElDW7Sd0VBUsyM8dK6f6T7hmbTT30Q6H
B/nRHBEhtsXoo/ReVOMIKWZBedjrslyhyiPWA+fBtuDE2xsEHn8Z/AjjfqzZCu4/1mqQ5ctQV/bb
3BhDVHG3PxMon9rXKC6jqeOBAP0J3aAp92bXhfDNQJ9aBXBaYST0LBv9xLW1+GQuhytERT91H5hf
W5lToQVnWve9fzta2Npmt6rp96/308lxoFwKnvXSLD4+W2eGXMYd4HvQltzbpJWA4Rlm9ACAuHE7
NxDp/nq8U+0O5IALDhkidJ+F72BvxJ2yRAMiz+BcZaSx1PXdONS3JCuthKXTVa3NF4iKWxEEBhaX
O/tbyoLw68c49RJBigAFCZXJhV/78dRIncqZe4byuTY4e8SOl7DhMdGOMxvzzGF8cijAzSEsgPjj
EwJ1gA0BI7RfcMd9COupCKpevTOtvp7QqdMn+GuUY9EHkLsLs24xCrdYZ4bSEzlUtEZXdWdW7sSG
wRUMDLmDTeN/+ja7dOIQywTHI5BZfXCm7kbzzkvy1k5Eq84Iz5wazAK2DrckDvdPVTqD+ZLUHJCK
keg57svO3AXo+N3OTiA1vGS78szLOrGMkJfFEUfATg4+MZQbjxsQSNZL2/TSsLq49tr46xd16sIC
l8n3wYxfNMOPi/GN01SO0wD0P0QUsQZz4+ltvGtxoPJFFtkCTTjsQAgyYh9odP14rkV1Kgv/8ABH
wYHTmXrwJR7AuvLX9XULvjzw5nfVdkklpv05OZITKbePewP/80kARsDRYU4zw89gB4QLq/DZoaBN
Gmk47sHvmLiHqWjkxsEu3fLSHpOvl/rUWeMvssTgO+AE/SRTITPUwoYaMzU28woigqCokrW3Xvip
5/UOTu5VlJ08CscVdMOOjpSsMlzLcHBpKc9PMvdt6nnEUWTo0HX8el5LSHOUZvioYHgAogJCjF7A
x8PLg08tEcaEyEoIb20y8zKwmgsmGgX9HuHBq+uc7vLyjj6MiJ4toGkBANEUeLv3LfVbkGWQOagq
PnohXLfNuCAhKWc3KaTpPXFQoVY9q8gVbPA6GHxO7bkW+acT9H10aLNClP1EVY8Vc2lngfZgwl3U
q8GAm0fbNfXK8kSw/XppP7eQl7GAU4NSL5RA6LFEQV6MnEOGyQudZ9huTVW8MDX4Gh4xEd11v4Jv
zUbHDvofw0/zHPr95Dz/GvtYtAA+DWUfCIzdEgOtefTMYBwHQFNvT9aZHOTTZl2miXYceApkUQk4
Cs5zf0QiZQweYAD2RubF1rbL17axoTR1rrz+abcuQ2G/vgtlI1xafv7b3mHzUJitxKw4x4qa9vxs
wNI09Ol4KVV1Uwzy9cw7XA6wT7sVPR0UZJY76rjapjJZZgFYiQDimRFZAQUQjXsP5H+SFDfnGJ0n
P43fBjs6TW0nxy7U+DRK8pBDRAvFx2TKqoj4IlQzDCq1GRb5fOb9fTpUl0X9bdSj9+chgTRGA6MO
LvROHHPbULUdNOTQqXrljfMN3kbJ18t6ancGC+/ehtYcOkxH5/hUQC/Qa2cvJK7aF2n+pCbzrR2c
MzfwyWEWBAAuSBRtjreLnn3mmDhYgD3j8djk95DIT7id/93IAguIE+U/wxxla6wKGmZMmA20T1aQ
fXyFo+IrTBivlYCT9tcrd+oLwPZHv8BDRPHpGnJx4bscpqqhsjqg6HN4lKb8Gu7lK9gZHTrrLG36
c5II3V6c1O9QDUi4H4e3DWTyax5gezi44L2r/rB4eKhHyOg9zImTAf16Nmf7/B18HHI5cX77zItg
pmR2MSQrQ3/duQla4D1gtywPgRvsEui6R91b7yXQE9iJ2FTnVfI/rzMEUBHRI8pAs+sTANf1JKou
KKuGxl5CdY1Ambk0V0vF1EgkHHIAPthMWYxeYtysz3W5Pg+OkzsA4g6fiOd8yihyxWoKV2AvrBrS
XzGzgfHblHorIGfYj17TciVhjncmmPz8sbiAUy1FJCAfEEwuP/9t0QMBiRsxLBwGXIgHyCfC9dLM
yj0M1bo/h/qvDywY+a//xr+/iAZ+6SxTR//6r4v8pRNS/FL/vfzaf/7Yx1/611XzVt+p7u1NXfxo
jv/kh1/E3//v8eMf6seHf0lqlSvYzb110+2b1KV6HwSa4Muf/N/+8P+9vf8t91Pz9s8/XoSu1fK3
wTS6/uPfP9q+/vMPF1v1v37/6//9s8sfFX4tedE/XkV3/AtvP6T65x+GR/9hgVsIxBlWH4S/JV4Y
3t5/FFj/QAkDakfYdAGwRMuPatGp7J9/WP9ANIpe/BJPLUinJZ6SQi8/Mug/cLouBjCwlkBwh738
x/882/Wfl9yfb+W0PPrHDUIX7j+ARbh0oW6wSFkf3RO9QL7WFtKL05H3BzINxaoxq3k99OC8/LYs
/x76dyV2++OdtIwFviNBUr3AfIBkOjoBwBUaRPbuIi0gmwdUE93ZJe/CqhBz2EztYc7gABkMGaoZ
FRzsXO9XM/rfRbt4dbjDfVCWe9NgdQirNmhrZRo2yUEx7QIiQVzjL6kcYWVe5WPkoWBxk/kEzevA
hrKgaacwTq7Mt8Iq9e3X0/r4Xb/PCsQFwOgDNLdAGz+iy+SwksW7muA9MJh0k0/BmJgthXt5YcG/
Rc2GeqPSP6ch9em9+SgU4JLFRw0+CNLtjx+2YENLPQWbuVRZfDULSChCqhQptnDPAYuOsiTE8zYA
wjg+kNBjq3re0VU4lTgyxk5jhilHKJ/bOjH4NG9kXyFBAyUFOqgQzRodqR/hkomDTHUNbASD7Idd
QL7xzD46WnBIEiP+dhf6EOjayKXsj1MfbNi/jjbSjA4B7NYeZB+b1G2/txCM3GlLl1djDfvxv/WW
EeiDs7H0LhESgEz4Lnb520E6DeZcUGgoxr47uG8z7uSDcCA762YA7oRwf/PDrjz7lo+X/s9hcSNh
b6HVhrPi41w9NQ2+LgEYy1w4wju9lIkGim+fSbvd6InKdUH7XyAxwwWxoQye67axlgHsTm1TDn8P
/AjeMPLkhZC6sCkdH///+DRTllfwueReDNMDsZZlo0Ex8F+ztBu26Zyus8w+c399DBr+HBHyNUun
EYceaJwfR1QAdw1+UCDH0tNw7cHEezVryACwINg6fWf85Khp/dQyKELVzebD1y/96CN7ny+ihfeW
PLRaj2tmpUfGkqjCj1NdeYCatcOwhdZpaidd7Y/n3JiO9vUyGsoukHUCQxsn5bE0tGn1TUGrxou7
tIXKPc/IoSpwMAKlPNui+ok6+LldfWp/oRGJsiMAu+AyH5ftJ54LOld4o4Zp5W8OnaxdRetiZ2in
f6mbhZgeVO1eD3237Qa73HtwXUnavunuZ8LcMzE3yqZ4n39lZu/v+8PzHH3bZT4LPltQQYL7CVjk
9UGIQkbEGHAhQRlWgGLbSfheEvsur+2d1kDjQfZkCK6afFtPD7VeW/ypaczLyq9Xbp1ti0mASmlk
TwqBZt6NSS0HoPnaDTdMCD7Nv5zFsbgBdPhOKxVmVh+X1g/H3MjUioQJQ1LYI4u0enHzFGIgwYUI
2Don97WZrZhOo35oROR41cbIYLTK+tXiIe5ra5d35bZ3IC85y1tXuAk84tctl3vTknvmiJfMHGdI
xUwPvEl/kFxts7rsk6az4T3ZZVdEzK/jCLt6adoIhR1FsSZpFwFcypPUnMA1nMKi9Pcc/wGaub8q
4oXTDIrvlK+Vk17hzl8XhYDHs4ASDpilLSwOy5sCJKva0EkxVsnsjdHYV6vcM1dtIBOVPWo0wql1
r5spGjvoO/dVDMR1ONf9iqZzCO4xjAsBAQvMqBL80JXQgED+1Qj7NmX+lSjKQ2+mEfw125iXxV70
sG1HvdnGfg6RHCa1kJHRVXHPxabjHmwyYT0K17Bwgtt1x7qHgVjXbpo+s+6lHr8R9ianJuwmhjIy
uQLq4NHAH8DEvvs945FXVong+rsm1qrU00IgyGJcv2cuedSUT+1MoGopziIIoRzbXjlZLdDItoA6
bYH/s4NNnVWvcNvdzxo24LTpQ5sZr4Vt7j1QJqFbs1apE+cZDJgn1DLtZ+ZATz6vQ6/NI9rXUM+u
kqG/NRTbpwL6k/290o+CpKsB2z/v7Z1iVeiqlyLYu0FcDDoC+Qwck0M6HjhLqrZHt8tLunbvOxeu
V0Ru/9zBLZuY7R5UwxCFh4jkPHFr2PQ+pONG2Cxmjdz2DXT/criw6WBlDt6vYtzZs/2NwYunhqPL
HnQkCKROvEkgO/w2DdYLtzLccb6+72n2wkR7qeHwJcR3qI5vtTGFnQuDrBoV0xZRj6+vuGxDq3EO
HayKJ422vAdb9NLqLkgDWOE8phC+n0Ivgy2OI+AwPu9KXsD8aox9CR/fnAsYG7uviKozOBCr1Tg8
6jFNBuzZCFieTc3EhTuOAtyGNqzy9DpX9k0LPyQjaDYQKl3/nWtgwcsusQ/iHjBikTl+wk0AIjX5
QxnEk6XbCHgifVssn49ZqHOwT3AiPu+zAMg3VAFAlFhgSx9vvAINIo2d7eNVuQR22vALzq1RhtC1
RnxcXyiDb3Nlxn4O0zXSPAkpXwZ4Mqek+NbxGi5YRnolFtsyAbMob0AMil7CjV0pbLfWtEKb4CA1
3LVVO/dZ7yMDhu8qTJJuZrz2uRzWmkC1tijtW3uA0445b8zZvA28CIdZMrX3DXNDGLrD5f3CGqBC
00EkhcfTaGEbWFEXKDghW2Hl72FCG1o2eLVOu/XaXUbIOqVQKkjLu8ZSt0X7RryrEga+RbFpcPTW
uMQ5bBG9FUl3BaxQqLqZ3UeHW5HizV0+uU+i+pV6bCtxNaZ+hw8m30y0ulCWAd8dumI8B5wZZ0w1
4eTKooDmMfqnYQ0sjVEBmuVCvWbSMT5ymGRDiHNmO2bTKeypu4PybGSO6WWpitgj6jIPJPb6cGE7
am2mOinn/NFg05Nds03K4bMp69VcZRsOhFeO63FiTRUCsfuCvwjPbg03pQa8VKVoUBtouA+B9XNQ
9IDa4wFH6l2gFOiSjnPrw2B+HtshLnKUAUFPTiPmsDtj4g/uvDeKjQq4EaX1/CtTxjOnr9awzarH
wDVQApsOQhP4+h6UnvaWj/koGpIW36QBepjdbVyzuKa8fUbItpqDNJnotLNTeejSrRgfnOyKYi3h
fFmrS3hD63iAfXk4GQ92mqDLW1T0crC9hKTuY5POIhx1l4VkVE9zDWWerg1p74Z9A5XPdqa3YORh
59BNV/Tr0Sk2Fo4YmcpNXuEuHePKXbu1sWKOfujae+aQw8RGFEPL+zyVuOgSBVOnwLicTBpl1rSV
cNBKG3czQnKoh31FWv7g0PvOSzhZpIhRbrLuYvZ+2eV9amVrx8nW7gC3bfyG68NyHQ7VDD7QM1Fb
J3cuh7x9qmHHBT+M0HUhB8CKcC6qMpzZLwrNfWXioY1vVI8xuH0hmtCbJgB2riFx6QebbAbr3hhD
Dw4v5ZRGXcq2Aor1uTR21vyIzGmdyteiesKagXE4rCzruW7pym7b0G7sW9rWN3qyLtBzjbMmWFGQ
VZmvEc/fUxhij/aDYVuhANZUO/aaBbdVI8EGhxREae4LiyajIa5hjBIHVnqgHKq4FRTB0PZnGd9m
1L2W2BCzcdEDqa2974b7mut8xVFjG9xEArerXDu2AIXIbBLNOosHRoeoLOWbmL/DviPS7L6bLiTO
GlTOwo7A3E7N8Ouk3ytvjIP8klJjNdeISIFOTR29bhRMxF12F1AZD+0Ul8F86XIwPSHnMHg/KlhZ
Z6UbOSVqfia2zvgKO4BHZmabnFEcHm5sV/ySAGzrZ0OSTthII0l0121QErtNTYpXw6sEGMqFDkHX
CL93blo9GXS6TKsO5wb8fjQEA6Y8HifaYdWR8DtlQqwepQG7eXMKNA+LAS+pF8kwZRDHD/JQS39l
O/qyQBOunvvDiHUopgvayw141TtKmm+FZcZN1a2bwcPGdZNMulf4IN/KNt26I1uXEporw8Cwaxv6
PDSFilLXONR4t4XlRQ68Y0ZPQ07RyMOajvdTnq3GrlvjnnmA4g0EIkToz9Vezm0W14PhxBxSmWHZ
BsnXd5fzMasAyP2d4YuaI6ouJlRjju4TMvv+4JUBxGq7FtimyVWywenMYLYD44Ku3uZl7x9Y41dx
MQ8ahzkOh8Yp/WvkKyrucZ48C4NWj72VV3u3za0fjTfCZskoOmTgKUTqfLDAi2auvgtLKkha6awc
sAWp3UO+1YZaLDVl5HJuJgRM3Co0y9GKQM3LNvXUyR3aBOidaRNCWIZl35dmA8M8F+Aoh69KYE8e
Z4Buq3AoC3GNFqS4gxZsWmzcAWmhLvNx4xnwZBd22b3hANWocDqSnVOzPoIcvWcmMFhFMACxBIL2
xlHxSis4z/MShTJV9Cjf2pO9Ic6YXbXERbG6ndt1jwZIMligHCrh0w3zibcqqRrBSAECO3JV7l7x
EmsKdbNzapRHoIE/Hw+wYwitAoaFruTRax5RJsq9vkBqzkx43kkJpbqKzonNOhKBg13vCq8aI8CR
ya0GlCL2ZgJHPNW/wcGmu5jm0l151IBHRM4rHJUMxN/Z1ms+lDOBkJce7mSl5jMJ34n0HpiU/3lq
kOw/BjuNNynUQ5HypkAy7VRPOw6jNTX96CcgcMImd4ptUWbSCQPOXKTdXX6Ot/r5EYBWAXbURqxl
O58VNVt8CiVEUOOg0M2V5I7CfmUiJugy7aCSWN5YLSmfjGKUaztvmjNgsY/hHj5Py4JP45L0exA+
MY9LDEHZ+IY7dkv9NYB+tDL928wpxL6tvQkuP79MVqSRZfh/z8X3fVyQ/oGxAkJt4akc7ZfKSB2H
CcONy9z2L1uf9s+gjuHmYDMOW+k7u2aGkSAMT4enr0+kEzP+feTjkpaf544BfzgvnidfbF3bqBNr
dq1dbwTt2lUodiJ3GLIX4uX88czQy376q7zwPmtghMG0g+U46t7H0lkVM4zB9XEQBTM0Pd08MZr7
En0fg6lV6bk7aqebWs1bW0xXZVdcC+RPsgquJ/kzz9rQnNTV2MoVTMTwjG2Uu/wCqh9xZ/qJSq11
mol12l0SUJJ5vUuzdOVWuxlH2ShZgvR1PafuwYc6sYsYc87mR9k7qwAuNoQa+8CQiWFN62F8LfIb
YaCMmtuXQTVtA5gtmyS4nFIcioh/ZkseLDkkOSn2A7RMirpbZeQXzfIIcmd7BX/2QTtRRq0VsqhC
wLmwhWY5TOIQyEJ5H+zMnK554RwAaHM7AF7zasc7ffBy79kdHdSvrcfcDsDyscLZbCKlvbuv38SR
Fv2nN3FcTyUaZeSJVdj3LZEyrBwybqZgsncgPbSvLmHwgh2NPqYdjlJZjjJBuZF/+/opPlab3h/C
g/IjqslItUBUXLbqb0Vd7lVuDVsLL+bEaCMkXpDbyWwbhdWGnrmHT0x4MXaGhAjUm6Ai7y3P8ttY
rkEG0qObHTdAwVwXdV0iPXeosqO2t7tiM9S1g7dNfqEuJcedXzLPhuJICbetrye9XFQfvgEHEF3Q
/GC9gsIyaOwfH0SU2BsMtc4YnRJyUUxKPUDotQ57X1QXFgx1Nl+Pd4SYwSovnxuqxSA9AN2Bf/w4
YDlXkMZrqY04dADzWTUQqrNNvhqaNn0DDMHLkNyY/CIrChs+4rowItPgkAunshJPpkpcdtF5sI/X
1XxrUwuRZJd0RLfnFuZPmNLHtVm8RtFVW4jiKHIf8eCVX7WeqDRLRlKOW0qUY4YmVxxi8CNQqPNU
zq8I1v21GIsiBrGIwo3UgfLeDEKMHZn5UMKPvJz7ezPvxzxqh05Am0cE9UNlptMU9U0qH2VnF4lr
NOWrr1sPAGVdBGC3EQdRazdW4JkCLFDDSrUj5KerGL+vnTJ9yeVM18hM7Vu/9eZvRc0sYPTTvIZu
k/B4GAhsrHxiA5w9q3xHtCcfUUoG4hl84wz1l0G8GM2QZlCSdRwgsVrIDEZKwc81VAPLeiStAIV4
RlPf+UGDFhvFzffqjKD4hD2z5j0zLLGZiiG9BEDH+ulIgyeTJMUPv/Gdb3ZBp1vVELKfHF+hEgQl
0NuJOPyba6Z10jJirhvwibZ9no+PAjDfw5T64kpaTrPWacYSl7T+r3YagyhNsQChCQ2CIgqGOr1S
KhdPWVPVFx1O8cPAa5AduVWsfMtvbpQTQKvXkFlXI6q1i7CYPXWjoHrqbDxdc1jvDB4U9BYyZYQM
1r9jYjTXVbPItaSjab62JenMvUMbGAXZZrliQVbepLbsLrWT6Z+S0urgaF7DnbLyLjyDt3thIG/W
5YgvtPGgXjWQjMaYf05it/FFdmMMtoRMX2DVautl7SwjbTtwR72odWfNsckzWQ+oN1jp+J2TuZ/z
kE6jUunBTon7Ax0pRp5sBjBqkCBuRJG2yoN02NYka6E0bgnjNRPmXIfgCmkrJk3OXgJLN8+mYRqQ
wpdkmFD8cembgqvOj653nSLqRppeCtjMPJDSWSrQ/tzGJVdwm8uCPti42Dex3Qm2Uqa09mkpzKQr
B74pK21uZknsC6NqjN1MPbktES0kme2wXdZ0WeynHb+H8Z38YWU1fFCh9o4QqsvXtNXVpp8IS1Jk
BbvUdfUN3Ey9sG+97inVtrXPvCCvIJ4n0xWdaXFDPNQN++nFoYY7bUew0J6pL2VUwc/Sjrx+pAgK
B4IUOA8wTZ1z77u2pbViXu/vR4+JndsaPoSpENHGhmtAT98u7XXBfbnRzqhWaNUOB1KWkPFHRI12
c4NIpERINOdB9UyyTqxz5bJXGajpDpTkmoe5oRpowwy4Uis9wN12nNXKyycIt0ETYGt2lb4vRjFc
5yOWo+R5+lDx1N4XrSBR1wzdobZ9FEmzTs/3egianyMgzCpEcAiNgQkhC4/1TKb9pBk2OLDm4KpM
ElVdeIH4m3agxYpPdnVbAkSCRLaxgBky4I5n9hZ56iaQf1vuNz8l91J0jZSRkdDMG28/dx1oAhJ/
IISLvbjXzLfWlefqbwBrFQevs71diY/jVvSmvFVwRxIhYeV0PdTC2tC59S6zLJAsKh1/vHPwog9V
3/JDJudqh68KG9hZ6l+m26u7ZlLyqrStNPEy1HbzrDZQNMjAtIAFYAOlV9FlxnMPAtJVv4zu9tCB
1V4Pgo5t4TJgEhWSfLQ2TmU4jwMv2Hc0TvqL2jAn6JIoNFjsQQ+7uXWr713vodjdEjr0hzQj7t5M
2wqhxNCvRa2y2AKOZVWKqoo05wYyb12X+8EzrBFSyCnK9tIUkiMoSsUteCNoVQR0NL/TmZBDZvr1
Abhdel+mBdsOwqhfO9QnANqDSPtB4MXcClkVDymvwRmq/RLK3OBWFaHXtPXPklYD3nUq4PUzo0Xa
ziNCrtykB0FylFlUxujP3pnz+4FOuHNG2VwAPiGvO0dZ0AHlKJJLs+8fUJI2IApu2vuWu1MFZ5tZ
l0A61HTHh7S5Hr16vPJaoW+QJQVDFJgduvOzKx7curlK/aZCDkpV7Oigu5UVZBZDQC1qXKwlWxkU
0f++KZVbRVVF9QVtR+ueNEGbhx4bqjpElMJ/WUqTlepqvRp6u2rDHHtiRc20d+KM9wNyRJ/ZiZkV
zR4S+nO2AEeLGzbULi41MjuXaMqpB4J/nEL0i61dU3Tzg4KezlVB5xJtEhSDBhTkpvSyTkcxhi0I
gy+TZ8/o+6bzeEBRXJHQcnqLRTmor6jvphRFA4hMrEa8qTvTqNtrfxzUVZs184MkEzQlhbRQCofP
xbX2s6kIbcRYWMGmQrLBFi/cwkEDD7JCPnjmFr+A90YVA2PYbgubDbjjHS/qcp2tedl0qPYEPgRy
Wsc/uEzAOSuo6QFiY/46l5Z3489Wt+OtVUe496BgRVP3dc7S/tbzcaD2fRPsAnMqIhOyud8yVzTf
+FjzK6jlQktFiQm1VjU+4tNGq65IzUQT7kRz7/tbW7teNNWz80S7prm1zc6Idd7Xl9CMT/HNAOWO
QhuzH3zMJ7KVi5XpusZ51hIfge1JpNNZk2uU2UfUDku8gWQczItRompFyx9u5V8xt0CXsL52TCOx
ely/do5C6W3vmJFEo2AINkijV35R7zOKvwInvMItxZ+XBh0qNzFowrjuxqjNd6a+aMTV7MBsXN16
xcpsHmyuo944kOLKJNvaOQTyGjVPs7y3zUSO16gGmtMrb+9Gc+XmcQ3+IXTO0ABKKx0xY+M43xvy
jcm3tolKVJnYdJXqa6fcGfWtm5ohLNSopWJCs2geWMisgzW/cfoi5n3rbYvsJ6LHaJDjVrd2JF0z
sdwmLhm6Sq58ZA4iiqsBjnMo56yVUQNd1IT2uKkrFIJx7cd1AHOgGifV5SDJjQHtp7wtQBMub0wP
6gDodOb/n6LzSG4cCaLoiRABb7aEoRVJifIbhEwLtmAKHqfvx8VsZqY7JJCoyvxWPRfJZxEbAV/s
wBG9X+K0M/vLWvKqx8LvKj/JD10yhnWlB+p8yHUtdM2Mw0vzScd4M6Xkcb7r5UsJSVveWXBzN3nn
Ibf4AAofY9mmnweyW3gqk/KzMlZvGu1faswbLtd/upkH+cxNtsRhoj9O6XdcPHOcj4x0/HVuaJDn
6SjWq6ew6E/jEe3QNaP8Ry/JGajem5R+yYJC4V4+zJXjD7wuWi78qQmHgehhYmf79EGdiptwid8i
KVzns5GqeFtiogu18rQo6lFIeba6kgo7fu2pe8xBSim0uBjKfKSMlDt/nTcdT5oBfmmHU4MhoRCf
IuuehZBvOeEco1ltTQSga/wq884gEFWekhVGOv0r1/Zc9SPfTQ7ZOd+q6lmPwb0L41Z6w9bL2WZT
Dp+1DiwTUamXb3UVk1jdRo34zuU1Ea8a8wIm76gavplOQ9f+HTCxW1D9FkN9P+1B9/6ZxXVRL2kN
GbQQYtPSC1XKwxDPm5yQ33SCu9HsfUxcFejBmWzzbUmFjlZ1kSiLx7TrN31bne08fdZE4vg575mR
tdelMfy8Us7qeiQjKlgVkquzOqgtK2hiZTuX1vRgciuViRGaXfGTtiIalD5K8nwveWItxcTxyjHG
UZh5V83rtrEHCq0hYdfeneaxq7ytCrVgAUW79T28twpzVfUJRSRm3TmvyM3vzWy2ZRx72JGm+fLY
OwqDUwlxLtuyP4yXWsUDk41XfmQi496y/NdRf+es3ILa8gDaaHJniNzyOs6g1vO0hdQNV6+5GHdy
gD7zjZ5eUlPOm1Qxt9ncPAjZA0aObPWdb1IpYphLkJXDxpjuk8YLwMRjv8KI1NTfqcvGdsfdpNzk
Mm26QvWZAaAhk7CrnpmdYB3qYKp3St/vHHVbEjYuQZNr+oU1uW6NifLglXS2zgucWOMhH4r036qd
e6/eFS6k/N+QvTrOQUAIDHxw+rHJTwnlwWbxLhbW4RdjiqkWDr2K0+8j682ohmtAk8ZlCBfKveC6
otj06sBLs5wchW6KSsKo6M+9IyL9nsI1H3VzomqdRxy3oahHv7JnX95PC7WEonv1pkedr1aalz6l
OmEiH9vxWfSvc+YExMeEqMUpGIC9N8tTqmu7VuobQci0PiZ+XJrRxMzPohF2ozQ2ugKIK5DneWoP
xzu7UWN3TPTVpu2uiayCkh8k1/4lycV2sqBuqGMWVrSwZTFZ+kv5J5qVaqajVN80XAKi3lhDRSsL
39ZfVz3Fw5dlRHb9MCVHpaWZ0d06OZVbkvCtPIx1PMZaEqjjLtWyDTeXp7+7IlQAE2XJKlhr0exc
GV93g3gfjVCLD/H8CkcbatXjnH22RA4XtK21WSDaMBveK7LLinrcTPml9Y6Ft0s4D9jJC+uY592Z
tE03zy61e8ntZ71fTq36pJYfNZSzmh6T6kYX+yaZvGDqi23C/lo40x2FC1ZHDw3kCUrch1OabSTn
b61x11n8IhI+CzbK0UWYeXTuujJI2XkGYtjzj8rRID34B/5PFxRNJ+eyrI/A+pDfjS/6wXcaLB1t
S0oeBfHZzUmfk/LJ0Z5KFfksUAcFmAz/Fo9nRghCWrBfE0uuvFLKGNqaPKba81SVG6VSmWB+J+Of
SHQfqomwSE6Q/lmj3blKXtrxT9KJDXMuaVNQ22bTeM+DlR3hmjeO8V7K11gfotx7UA3lYCZtMLbI
Q1HZe6keiZVemcTYN/W6M9F1ePJxMdPQdtKbOaApyaxQV0h+Sn4qcZw9ax+DLczlczn8Ixk+1LLs
JrLTzGuL+cKnIX1LYfFhnDye70+buP48LaEiVeQqk9/Nv2kzsXl9rZLzPD2Z+lmFH52WH6HuknjY
1AyYc5xsKli6Qf1a2cQajohadehB8Xwrw49gvZTS2mBu9YVXbA1UUK5OQI57bWHNE02LukrfVpWx
FSRckk1HhLh5Fd3BMKpNgTQR9mXgs4YxCl3n3+yhqHhXJxfVCd5GfT+bJbIqI4zdv0ySzVG/9M27
6f6b4u96Ej57+EYrrKBcH2Am2tl9GbXPtO/9SQV+vX+Oxi7LMRWIZ6t+w6WMVmMJLEBb7HdbLfeC
hq0im4cgZqWYfgf7785zg3rq8dcs+Lo4T63+18TvwDT+4sAAC/E44DF1nOSil0voNAVnnbVRqIpl
Cj6k2WvufkvDwxutYyhyfQ1R0aCavjYOfNDV/ciJFJ4ZfCWna3yS81+SWdGoPKcCjTTzk6n8mvVn
nD+J8bEoCmpm6cI1yp2ry9BclUDV1qiSv+h681TbQu4HmrFTUNnCaObzS9+v256lxe6oUR5spCjH
keozVp0B7VztcVRZP6rzaWanlUjzTiIg8pKw0BiL+HFSf5gfdNozmZW2q/rhWD+uZKH1vCDmANE5
lrLUDuvhqVxflQ7afchpS5VMmnNnI09hk7nPJlrkgaol7RM1PtVGCvvxvn2163Jo7atQ8si0lWhO
5mBNnsuuCsj7O7frGOQNCctGHaBPeTGKmS9EGer1h9P9k2VLlA4tFobwc0XuVyYU4e1tl4dqIvlL
Tik7FNJMIK2y/270BKKSeOb8ySsT31mXqNCct7n8TCyXmoabNeiX0euDdmR6AuHIRy+q6bSNbZRP
+hp6ENKotw4VHJNYH5KKK2Z6HdoL20iEZj9syEFrfqvWeEtr+b40+4FHX1m9v3aer3fiIVeHoFZO
c3qbUcSLFKL72agPCRNGXW68FXLVIYWASwcWD4tRfkyy8SHJbkNJFfzgeCfL+7HiOZjNNRqIIKTe
2ROPymrtrHrdp/lVdnszIWyBja/U1Vdvzs8j5qTa0s5tWV+1Wfel7bxMtI1oHeogvLzqQEsU4Qu6
nCNtofJVyAAaMirTZCtcZCYLzb4Kkh1I4inrj+Vihh6qiyJrP2drjjJCh4JRzV7tIv7R2rdlvmj3
sbf/mavDVP06yI0nVwlMPeP7ODqfGrKoevoiBfBQT+sWTHHTrPbDEvf7fNWO9WQx0GfxdpAiAh3Y
KbZ9AnLfTIQmeKUTtNmIHqFfD8BShzYd915yrWQXWYV7MnB86Vl9LiUB9WRlDYv7jI5xW9r5Drf4
wajjoDSX/SRURBBLpHT1TtVOTjfyn+lzckdCN6aNhV66TJHKmWtQclV28rstYj7dYpcYD6D14aie
5cpnVPBWK9JXEcE6nKZIgA9th+xzZEDT1p2VloFlncoFtIthtzaZegvvWIqnBKiM2pXSdEIqtLgx
SY7iSka2pg1JlFdpsqm5hiZvXTfr8NE3v7bCXuLVRB6jrSz8GGVfr7OtJNL21drcrTmvon5VtJ+O
7KW1jda8CpexjarF5sydOX7WbQ5ViA7VN7nQdawIZG9sEWFuifvhjqojeE+QbZ2WzjHMnIxwozVc
NG7kYbhw+Z2F1WBkMKLU48/p9r4n3I3d9zQ405uZrNfWjQ0UQTSFLPProv1Dm+P5hVl5gdcMD47b
noExfcf+NEreAMEVMroXWl1/h3ralpP6NLo2pwIfwzxETf5ml67lJ1OOzpUbMOu7L9E1JKMsyr+V
NdHjA4ql8zIKSwclGsuNVXEc06L6ltTps7L+SueV8AmwqEum5dupd0I9/hFSfdG1kYxZUZuoeGIt
ZI78wsdjXQjd5LNsnXmHc+IvVxD90BPSdx+KCa1t/5Tsg2gKSr+Vg8U4pp4ErSVl7Tw25UyUQoG4
zdgX6tG6r1WNd035isYzv4bsyaZAGnxcquwZTHPrddrGyxxAKootepsuIJn7kDAfVmV8T5XGTwYU
1PU9lHdyFal18LRC3Snap2E5V4U5Yl6zfWfPkSr7LJwAYEhtuxaoesrE9muyNugB2Yxac4jH/N1u
sg+zZ2hDH716yDsKqyZ/rH7TJuBl8oSJvEX1l+3ISv/NeqRpWYIPXa6osYcwXacHvKqIedbfjLHJ
6r1D1dWwlhm63k/bmfkS2buWdLhKxmdzbh8kUoFpunaV8Zgr7a41TjMHnjzO8wSwyj613NvEqWVu
7XOffLuDCPX2F1HVyXZGX6+7jYnsKrfcnTp9zWgkKmbFlYObS+UxZY52lItZtYe653rO3Q0Y5r5N
hl8RN7uFFUmf5d3e+pC15GKW6cFd3JM315Ipvm8OVT0wf4xD5st6RW802ftyokxETyPSSQGH1HEv
KmxOJeCdQ5fjoqyRdLQL4dpJhPhMnurUSLekAZ6q3Nlzzmx0awwrcyHVd+kiJbHfU7Xa9T2022Z2
MpCaKu35UovqWyUC72YIT2xqwzy0AHMNaGvbBmi1FmYseTGcov7V5p4ajNT7Qhaan9elLn+HmMec
u4iUFQFtQR7Tb03vsi1T+djZ/V7oGM2LOWumF72yjQjFM6+ZMEzATE4D1ViGrZ5kCn88TV+GMX/h
pR7/zVZWD+z3Vn1Kysk4myi3b8S9e9ehUNwPvWjq7d1a06OPdL7aWH8d7DZyGnGJFzWKB423xIsZ
XceF7r+GwcUoR9Sn6Z0LgOE/L2ZZ8avn8pbYo3HpHKoitcaNfdVrr3o2L+TvmJ6vVfUtNQGHeF1a
xC/ZWSbxR+HpvNymCjWfyLwnFsr5Gon9AJzIfcXFMaAUQDF9oc6hsTg1sE5qnojwjX3brJ6Xlp4U
s+fWK9ZjWtlVxPFZPS2oSDYEBaAkmy6F7R67bDDDAs7nu/Hu2FJSHLLRebXHirclaWDzK3ekyMsz
XqaEyURPh86PW6K3u5yrdmoBe4FHGr3sTllZLtsBqWgEOXay3eFmzPKzEutvt462v+b9rnCShySv
L5ljB3Xet4/mOixgbCnI8KoWgZWalAfY+X4pUxG0QK7vd+vJZk5SymsLKqJHDbHNaOdsfF5jR+gv
yThg0Yi0kooxY6h9g5Msttco16R9nGbJrrdg3lPL8am10oeCm1NO8Q1j89tU22expCGVM3uyWT40
oyRiP+EubTuHE8pw96UXv5DGr+4aVnmlKv+NapEDHcKuSDoFfdVeXgZFt0iE1ftgHlixZXcc7Yyj
SwudwTk3bnNVTaUMl0bJ/Nxt6BlWyGX35lnbThPhMEUvf4ueEtksk2PQ5OK3b9UX14lliMqyCRqe
vsgTZ+e2KH5rz3xvq/rkpfzPXlY6UZNkj07qPpQcRZkKFNMXydF0IBaUjB6hocondFc2gP+SqzdX
5vNRuMgeVTnq+3URzUVBw+33bJmB5TqAzFWNKJEQR2KlYYM3iux2CZsgrIW2SRqU38BanPwQeQsa
rFxfsjoEeVajwtSIY2sqALxakBKntht1rPofMnCq0FKNDS2mMztb/jtPelXv0kU1Xy0vLoHykCM9
EqPttX5bj9mnrNomYcgwdYLR5OqSgWCLDoDLTqol0EabLU2Y+T+pzhagRlq2N2dyzeqkNbOxMyfN
e9RkOjbsvglnTVW6k/vlNWwJTFpe4oQl9giA384dL51ch6BKIL9zY6w+psyzfnEV4ExYmzoiYg8z
tiNHjVNTZQsKVq5AUK6+N09d7fL+jraRHV2Svyz/zhnmn6MlTNhyGLHd7N536mkyNTQjDgtkbFAu
iBQxgAw7Eik1MJK1r7JsDotu4eQpbpolMZ4XpBU0hceLEBe3ZRz+7MoMtMWKiAbbr+0cEgknNllV
nU1ZnVhsz0oxXwt7OMGcfDVTc7US5azM9REqrSCCJKVWSm6zeo74mP9yJI1DxmrUt8m7W84WKJya
sHUDRghv/EjcdTcq5duo0uNHmJmld6Gp/qZQTbaVHk2BH0hJ0n3vJESYqrqI1AIdNketR2jeGtWO
wsIpioTTsDo0XXmtE8EGY4RWIjdLjA55JA9++dMsgedJuxa5wQpmggHY/Ws+WNNpbPVlR+PgT95b
XxkmIL3BelJ3gABSP8IcbUwSvNOs++gLOhb64TB3xRkT0fBFWEF5TfC8ahvXGXXWBzES3ptGhZzf
kWJJMjsdl79NseTCt7t3dzng8EFZRh0XVk3n1GIdjWWJaBorAfYhzLJauy1do1BkXf3UC9J9DSCo
sp3VL/FLRG4yXCoAT7ToPZIZjqlzK1qdxBBzbW458APwcO4ph85zH/C9Y0wt/txcRibuyEiJs5Oa
d/YNHKSOtHawgyFmdCktm0MdkAolyxByWJQXZcKRYjTLVrr6p9O3gWI4octy4aAQaVSX2SnlpxzU
b8+Z0k0Riw/GqmvuOssG1/GC68E99+a8lcu/XIIl3aX6Ez78Snpnsx7P/ZLuTRSngaM2YyA6LYhj
mPAiPnsT32u6qG+tkl+6CfGw3ny6WcW8puUWeu9YQqqo3Zdiq20OnN6kuN2SW9Nrr4mMK5xgyRjU
scRT1ZCE1ZXJfP9D66eRLx3q+gzUEgf1W1U0u3SYaFCyChlSQ2hhxyYZQXrFRRnHKKkFD8IVc6Tb
ZqC6QNNQPaglYzP/oLUN/NwGujePhpeKydcLeUnjaX01hD78SqMhqypthpCFfl+75EzGaNVsXQ2S
kTC53oTtLl8mBh8xr8dJf9SGxxggzVDUpymZQeWM0EGHB+K4ax33prbI1McLNXu7Cieasw7HueK+
KrUEfEcZ79M/7E1kTaZ1S8mCCAsUBdx6SFzm2kbzDlUdutyna5rd0CJjqqJCJeAoZyNVvtxqcF4K
N3kcreqpyRBqe+YcDVoMKTNE9qyFWE/CUS83TsFlNw2XXqk/WSk5f8U+hRiu5k9c7kj0JlZi0M8h
3yu1eDSrF45Gf8rrczIiVUmtzNuTGbzzzErdjFlxkU17zMwRW5i992Z3y8T5WAEzLuUYTGI+ZSqN
56xQODF9hZzFLANDyeWliz2Aq/q1m7OIdFlcVMdSQlT0+tOQNsdZrMyaTXzM5nKjdn2kduupm02O
2HlnY85TXOtjiEdSKU4Wvv+qVXyRm4GFD1LH2U0yDSYVPViaJJrqrWJ/qm7xzmmMtBBaCOW2U7xM
RXc24berl74+iqFmCCaaDJ3XQoXgrO8q9merdwNt+nLVj9yjVvCtlB+9/uwZu3bF13HwuKunZZ9M
pLfibGYuNrFpSLvwe5H7nTluNOG7ORyc/K6rBU4a4VyFhm2+FPXLyFEnvH+mjayRLc/DxOhO+6lD
BMOGmt+hD+9zbPRIZfIxvIvrnB3zNMhtOjxp+l6B0eTQmMoTeQOYm4/QVR54XSrfW/dDro8jNox+
BP8aG+wq752HU0VuDYYMvLUbt/3V25HX9bFWX2YWSnXqWLOtg1nLg8Kzlh2O+eXmrc9u1gYyv5un
9kXPgCi/TO/ZmirfADvpC8vXUl5WwbxadmGBqUbcLONFNdjo4sADnilvlnOwh4d23rt3u2N7RbJO
XGlGvFDEpcnuOfuKid2mcuDdU+ZU3qhbl8V+3cuNCqdcvE36pa+nqDQOo4A6wbue5u9xoVAI8Vsy
DhhQ/Wr30GQ7BTRewDvUkg8zrnbL+uWpVwiarTKzRe8TADk3PdjQe+YfYVseEHo3/jndFln3rkIs
o/FUCuylzJOljxtlI1SVqIQqbIBy3HOejPe/PHATAt5IPmwDUwHSAjNjwuLDradfemh2i/uR5t+j
zUgP11sWJ1FiolUACiECsBKNN8BoOnmAuiHbTMoVBxQSFU2pGaIjRwzgMl3owIP1/CagCRvRPtTt
h8SHgeMoaMB5jQy0CPRtZBu8LwpVecIyQ5jwpz66B+o/wmSZg+6OY3srBP9O2ufMejWUXZv3gQLR
S6/ZVDx39qtRnEukYvaru2yrla8YY8xcsXjz6LAwetPGXOWmG7K/Fki/53Xv0/1UvFfL98ohotWV
b7VbIz8M3ra2vzLFPlCewGuw07Bo6MZLah4HG/wgVTfKcCWTMAIbBj4tNkWac6deUqP4yuXWk2Fj
i1erfWDoiTQSrauiDLNRBWfOmZWjojM4BojAUdC9999ay2+26mCL1F+R21aWD+Q57gf31fUMdCZR
rN6QCPi5bR4866NJno2GUjDdt6okaFb93I1jqAlMM/qPWgvfcapdrubb3vENvd0YyN50NJD0FMwP
GNIThmUO1aoEsq7H8UFtsb2uI2kHdzi22xtM6EgfH9hogiWdduUEd0zJ00e71sfR7A/mVE17Idub
jhzE4sRp6/tLLnkynwxO3mLs045ETdhKnZC2hf3f+cmndgfUqCyMhB2ewxirMqKRLNW60MtdyeCB
FI/pJLp77FLoeyItr6KtDyWH6ISPu8HWOKRLyKscIvkIi1EGnYXCwv2+Q99a9+ZyisvuIcFQ4aq7
qf4CkDyY7kHnJCuYkXTrWmbbCuNKr34586c2VTfDIU/a0iN5l37JZEtyWKTFS6Awwmviw+PLicLM
L7ORWJN+q7lLgKt6izKQ69rxaaDacJta3ZvnzdeGY4GHcymQYVHpG8wC2QP8QtfAQ+DkJCIFdnHx
Y1DkWIH/Ka3rsHxLvJw1qbIp3ZFaZkTxDEE4d+e0uUBmyOnaO49W+eGaIqzwopUuG9StXkDjOGQl
+LY23+u5+DinKgKuCBJB+2WpbRr9pPfsI6+T+lhQ9sQ2ulHMfdGhajTph+mQ9H51OeqRBWHmxKWo
/nTDTik+7PU0w5xVN95E0Y/7WmDuWt6G4rW3m8jr7hFSDz1UUgzc3U6+432Pyrd3f7/hpOs3pXIj
S8HZlD9OEN+z9eLMoYmMyjByDHWfmi78FPcodE5rbGeA8N5IQ3Veg855MpMBIVKUyv09Makqo7pO
gDA/J+2tLeU555SNOQmW6ypQjimfGKr9SXtOlV9D/kkUcV22ddbHksWqHO1dNQNM6DJI2jpo6uHQ
obuu3QNCjkB1fq1kz3IIzb9todNrKNAewZ/RbiUtUpZ3TrNIbZ9aEG9r/slQtci3qnRCZYaPlr/x
6h4l8K2FxQitDQvZplaiiuKMpoF7XyFfnkGAEQSmgcN5p6U8gvhhLN3AgXttWMg1u9iPQ3VdMgPM
zPQlcmZz+GhhGGzFOlTqUeOHiq0nO4V1h+T9q1IEEWKnd29F8Rhr57QHxOq/XWz6gGzx6l2FALMS
SbwT9nQQLNm12r0bU3ElTIbNO/Zp5K0JUsSkV+u8ac5OM+yb7U4apG3koYIf6uKJcvqILNDALZXt
tExE0Sio9jnlb7I6u8Zr2omNJP54vI7ZQdCfZLcf3friGE+l9dqX38gXzPRBu5+6/edczuek+MER
tRX1h92SKIT7VkeUY9gbm/WGG3oqTnW/HWPQSW0zzS9ThVBHpFsSknieF2+9cZP4cjg3BM7jr3k2
qOxGZnooerz9yR61gj86fsoFLcOMz6LTkYaTO4FRGcLiXOAuMX9WI91YwrcM7Jx8JGtqkNBpg4lw
M9ehlVOl6urBfaZoyM40cLWaE4f6b6W+jv1V2OdxuIzKjyh2mfxneovfyMtIvKg6fq7mQ908uevT
BM8LEmxCQIG7+/kP251vuwttqUipdE4mok0sjp4+WDVClftH2znE7PkWr8zRlHiom/FKeFTQuaqv
LWcGBS0/lc7W1aKqbP1cPNA2M9uPo47Eai1YZ6g9+3Wal1Y96NQbI0epGvkqls9SGSJdfwT4sGHx
uvZIP2dAH+Gmin+V9qEgm61LD12s3Bp5rAeP75pO+MSuborIvS/RXFWdVWK9gykdvjpdbOasf1vh
D4Rxwvm7Mb2LNGZ/LOIgbb1gBpTo8poj7xhnYluJT1cn7M24qzH6jcbAjJNzuxLCUDsEl+p5FK9Z
qNvPd0WQtu00ZLkYswSDbEncxKQGCwiaSMEox+6QkuFuWVc3f5jt364ruVUVP62QWw46G6JkRPj1
9DmakSKNzR4VLtPtrQU9vyexAbv7Nvr8itHNzZ9M49V0gKjsCEcWqn6OgayFFDa22GH9yU23vcqq
/JZ5yT7PRgzIRwfSomoOwLBYxi8V5c1cOuwhjKDtQTK0qmnljxMvckdUBtrshIQTmt3X5lxkZ1SS
u9Gudnoy+6a1NbISo18KL8Jl2Z87UFbb2w8KFvm3uIxa95Txx6X6eff7DvpLy3a1fjKHy5qf7oUT
NmfJtOffIY1GL9mlyQGnI1jizXGIB/JHKHMdaY9cP5wCfyxCUKUOMbtFwn3QIdiTkXlaJ/yQzS9p
d3be+g4qZ17tndnMgEY3xWbFjINaxXvVvA+l5Ys4vthSfy/qh1UVYa8Z0dDiXMrsSNXDXn4qLSfu
ZB2tkb9FQeFoxdaEYgPZN8JkqL1x9fsKTYeU1RFDQJTq3S5VGC/K4Yt4+WPbrdW2UuvBr3CDCROX
OhirhZLQBksqDWOvutNvG6PsWHIK8VKM/2RfTHjaUGDTslZROIPcqf6YKlNnJp1qrihcb7lnTcyC
3YsVp/wPXrpv5RLHgSkFU0XW/tBEZPrevD4JkSJpSP9yUzvPdlU/Im8jsbhyT7FTPtkC+ERgoJ8R
BMx6Fal2Wd1leU9rpdDNQnVrWT9NJDfts9Xeebb0La3cZbwDaS2CbvVep8U7gbq6HedbhsrKrvCM
9hclRdc6EtmBaAu91RolsziQrutDlEEOTtt5wg+Lt7Tq3Y0qjmVJGEirxZFTaSUjmPfPkd2280QU
l/2DNHnIXXvO6nIHCLXveE+y2nzDp/Rk0V6zdOLqaYxmnnyATiapIDnHHSLLtqF3mYBvlBb3enhj
CQbLeRZ0Xfc6Tx3VCxor75/R1YdenThq1s++mJ60UREAkgQAuN8r1rkeWtnlLTT4BbyGyByxscat
qLimL33xYQnEm3SC8TnEw4C8c0V1pm+G0YD92/dptMyHZSoDsSbbKbUDsza/1JyytDgLe/to6pJl
k7GFoAxIEKY8unc80+eEwd2Vm/e+LNrdZxj0qFTx9oB8r7D1mxmG5u5B6J6pS+amgSsriPmJMS30
f9yMEDTKfK117A6S0x+W0v1EAT+iyuPWWnoLet9vmqvEZ1NvZyhcXIHGRunLTUqtyyj8lhOZHKD1
lHSf6BnV5YwexXK/rMpPk7+uPYjpNes5T8+d9UAyTZ0+TOseWWZbPDdAnMvWG0GEu3ZbgjAhr5DD
pezf4y4q+jvRFIGC9dUhLZnPnyqOr+RpGHd6/DoibBQXO35QfwU6teVx0iMEhZO9y9xT1x1TBDQk
RnQ5QQgB50tnPboEC/GjucuGkSeBWUF0ui4ndCEwe6t9AFyIRZSUj8RBTO2xIxJ9fFKn77Y9J0Tg
NBFLofdTKkGG1t8mASJbfxsNBXHxNBqPfGWhTXX92SF3gVGo4M3s60DXguaTf0UwzoCRn807/5yn
l8o4qOl2srcFG7DdSpRufKkZ9J+ltyem2BgCg+lVvinjzRi+DPEzpOe15i9g0enDNQ/MVAuWv8l6
1ryXddyuNgMq5/2gg0btbVRPnvenm7u63lXGjRVdEDy6RsKxwp7rIfno9HMj/skOEO2j8lD5qoqv
m4hq9tV/ws5jOW4kW8NPhIgEkHDb8r7IYtFuECRFAUh4b57+fujZ9GhudM9K05IosgAkzvmt/9mi
v1W/sHwk8ml89BN/LSLEov2DhlSRzFrv08y2MckcfEudmBYWEk+LKIVo+O1GI3JkRAEDvX7WIkJb
Z5o3yWqrlwZkp870uDZMXtVrRUeGRDc3Zsso+5YpD01y1q0DHlRfreoXxFjegLLgMyf6qiGnptmB
nBj5ZVS7SdtbCX+X/WrgDbxQCPy75ui1+nIMNsh12UlJzwuQfWS/WKF6Uaz0apdom7Bbi/KVaCjC
YkJwg57FLF9BM4j4w3GWXnPpc2PVpR/KnDXKj26w08W57Bdx8Sukb8gadrX7ix8LD4KmaE3c2/ne
Kz/M+tKKi6hXVsI/pdZ18eAU54j8BcP+AKVxmzdMGDk6MQ2g+lzxQoUzwMkXchSQeMI7AuVBN7lI
8k6WImmC/ftqZ4+8MOBjEOqarrMsvbPPAP4DjXE0oVzbjCY7MkuEB+B8L0OIU+YKd9rL9NAqjkzj
AxyCOJjJ2SEjmea3dPFo6SvdgDbYlWRPAAeTipM6OZGXz7X9boIbVNZhCNZ9i1jmpsiTqBDqVNS/
XlR/MtK3gKNvdA8uxHN/nMTHZN3p1lWoOADl4l2TbhOkmRHce5OcE+8pMRFpMM3x/8FIlHGOFUBM
tSKXC5IraHdeDdpHzJa9s+QGOlYkJz0+MOU4/ilFkJerkw8y4y4yfRUO28z/XcCNFojdkaJ69nfn
ogRnRfff8zHdkvW1bJIlISe4FVeqecuLd4WcbvJPevel9RKZzSlG0WR176m+ToqNg3NuPmq8pT3+
noJNmJ0zeGPzl2JNGYp9LtxVUq1Nd4Olxo+aBeDn0igfxfgUjtzaUb7E3AlG/cNjP1SYIH5JBvOw
ug+oQxvaN1R4jIGXo/cI6hd4oE4+SmcNJ5nNy+raOokMwO4ldwv8CFiRwHVoozZR5xkZHap4FUrQ
wGJrD5gJdtLfIejQszU5Z0CZlyp6K7qr80GokGpuLRFthHBUxTGyt2hvY14eefUUk0EORessnPSM
vC3v17NQsNroJmqYS1GfcXqt4phS+3TX9L9b7pry3LF8xvgL3dpZF+P3WNMNweGbavmqCkbiSHZG
w2RyrgvAs4Q0kw+ZWCvgF8tmVBw5p3gueSW8euoA12J1p5Qq5sAmr+SBXVhiXJ22LtKRHmmatc8t
PhH9HOq7ASCVTdqxXkPmo7HYWQqpMRrnvnmIxy8fWVFNemvcYhsavG1ckj2Vdku+MQSIxNm4/apM
rcfK7V8nALJCJbwHcNuiI+oagOsODjSj3EdqDmJmc+368mo3s9HdMnduUh4cleCYb9fBkKzMKjtg
+YGBLcW3U/bHxCrOXhqurPaIIaUvfim4ZMQLpEutUa0gJrrjadvVoP8SKp6g5IVZ7hJb28feXIY6
pbj/200Y+Pca5ZShI9vjRa6TQji01S7FCCwSExqbeRWavIgE8H217FoiDCr7xTCtHz81Fmo8hRae
nIjYAYJRlP6UqHA94cKGuwXNVf2qSXg/tlgDvIMBsF9YABCBvWmsDGbk1XH9VcT5F3N6u3Z8dpz+
APG4yTJ9m8XtbVTvvnhD8HVVIC0xCvxeFYwsNSF14mwDWuvJ3ux7BAlg7/lN+PUqduHE/GXh0zJS
D+jk34S/DaaDRg5LbwzwC5fAJkbLdNdBDX1CGqi/nMwf1sC4To8R52fKc25bySoQHyL9NQl3bQEu
juhwB+3eR/0iaifEftOx4mlqHSShKt4KDU+Lrb7CNN7K4hiI74nh0XNs3jdk7hDmZs9JXRSQF9JB
w3rodY4+gwwD56dTxbObpBsVW3sGn7VBDprZvxuVvp6AzbQeCSM8aMzOE6VLCcpEcOaukEh6BKxS
YkZPluq/8a/uJiJYPAHs6JXJitDUno2jYYdByOUZt0K6N3coXmu3PgwEC9E4dK4pBOscTPvZqa/R
5pFeVSLs8fA+xP3WCoId7uTNWKTLgdSnEjOpwABSm/HPAIekaBprerHN2U01/WYVySbyT2X5GBW3
VEdPP+ZQO9k1DFtyE0NSIz5Dt11O0Yes7VOc9csYwwH+8m2ZjZgYpn3KNuKRdtN53dqP56FV7Mxi
Wrq+tx3QVMSxeUz6isUnwcWrn2JCnSIRzCboRYs5LS9ngwjAH+FTGru/iLIt/N9ymvyL2bGZJbr6
0qIO+XW65Q9cY+ulDq1dW8MYNv0aXQaK0HCBFXNR9HfuLqf4QWRog1C7LDR6FSPDEhevvbnGt55T
6ZCxWnuhvx9DHiCyJSCIGfCCJaJvH+tvtKGCbwGhh2N+oA2pXdJejsIJ20SoG18hovWyxMFREXSZ
wXABU2bYKuC0G+/uO8vAuWdcc3T12zYLjkmYPdpxzXsR5RMxS3oSrmhgXBr9e0+JldhPRbFO6NVx
YRocbzO6wVLzmdAKpgF1GQlQ01KHqKdiF/RIAM1nWR1Hazdw4El2wliCJwjoi0EBr8HAxHAgPWqu
AM4Ic3CtxE4IGFYAncJ9k6X/EKbJDmc98l0AWb3ZyBZWyO4u/iyVJ5LB82BBMWR1gXixcnvpginF
/qdW3vLkxWmrjeHnB6XLlVlz5xfV2rDKdcm2FkrzPcucJ8OD8+o55QLn047YtXMm/UCCOcbbnqM5
RlofdnMSYLCNRbRNtPAsTagSxfJMOetLIeRhXlPt5Gwad8yaPBzNVhoQaj5G1PE9mppVBMYrAZ66
CI3+KevVvu2IJpizDEq/2Zmo8J3QHhZWROMel1LFxapjiG1afTsZz27E79mWdY8LlgFQB3Kl9yTl
7FCQA3QAZef4HsbSfOhz801IgAjEOduh6XZJyMmC8UFD816VH8YYHgoORYcJAhifCTbYOaFYDZl1
D+YQH/JaQxVt3IhgML3mgvY7bNdMxN6ZVOWl1aMyQvqh+mrk90Z4jXhvtxR08G+liQARh72zbXCI
hnzNcSPTBmwhfJ9iBxWb86Tbzs7WOMMdb+APdIScAfsNLa50qqzz4rG3fJQ6GhpovgOfAK4wfJeJ
eKNa7Jl8mmVURXtPDx4ml11/KgOsiPW1ttpTAn3hQo4FZXquCvukc/zUETOHhXCSqzqGwVkTak+v
F/7H6aybzVMI5oibZ2sQOSP8cGuE+rXNKXhEzSZrY6+Cnpi+8NgVMJ8hM0UdvScuj1j67ZPl1oeE
WNvVOcqqi+9Us6L3LlweMNUuehK1rPbdw7CEJHBn6dB/brApoO6G1FlYUi6c9kHhi8zT8Tyq6mDb
4XOURafKrpd63W/B1SCnkjkbdxVo+FriiTIriLh2VzW8LKObOZbE5xA4ixfeGrcTNO9Y8Xz1zdrF
zuX349bpwhXvtwcr87eyaU4W7rYhew+mENA+ZbBJ98JAfeGFqw5aJIOvsdV44Y+fGhnfaWW9tOTk
5p7F24Dqh3BY15PGWB8DcgYHJ7tUrVqEtr/JCiJ8p5ptUiIPlT3cQkMNjoydL9KCzn3PfJl3zV3q
7XYqtZsswVN6q34zLA6OMctABiU+XiPhV+BgiBSKCOPj2H0XTdmtNFkwMZvZ7zbuCHBPWoB5iQ7C
dQs0PcidnUxGP2beFQfARP2A0Vh7EvGoP9bO/KKzIAFISDo7JqBZjhLVcM6mplGZ18F2atH4mZno
aFjcC/O7FrMdVVgvSZxcI1EhIfbI0Tc0iMa+ZQnMsVUmWukti8zEWNxW7zTzzTGvHbAgQ4dXfP9V
PGR0HvKmSfx2fI3qnDDBnjZCcGkDKIEWxs6hgTRK8k4usw6M1p4QxpDV7s6xaS7slv9lDeV37do7
U2kPCRNUFbaHsfLsRVC7r0rFFyC9ZdhgNHai9yDRtyFEeW1rdxeH+MJ39Hjd9Oo2FjU0EBZKp05O
VKs7/kvTFGs/+2WWcPz1SuChN4Ng1WkV6dYe9x1ZEUgGrJLxYlTn3plwKoQf8+07DgQ65fbsVliV
uIcHhcQm89ap+ukGykGHaueNd6MoH/S4fazLz9C5x/rAtoEGAjOjY0dPE3+/6DAIuAerPIwKCMb+
rRs7gTrWC3fS+kgJGery9m4g79Wte62PDLfrcPgdTRzAmHabYmuojmd1CMtlWzMfThP5McyoD3FE
KmLRr9MuL5j/xt+o34FkPns3ekr1s5SHVKDxZJLLEXFOZnOcOgjjRK11zyaJ5MnzcANH6wAfy+iS
0pm/thUa5eo5rx79jmDXNy2UGD4QcSfHxMC+StBOIZbRSMZAtsTdT1MwNfOaY6Ic/OWln0l0FzwM
cbDX1MwtlrdOD69QR2eDhF+zqV+H4UhoH8aCZCv1bBPx82vW1Y84HvmxLPkWOuV6qKutIwDjs/4u
GQzayIN94H0LvhGK6IyRCmvrYzGoT4PjI8HnM8Qw/4xmvQMU6sE7wuAoAoJGTGPT8GQzYyF1xqkH
Wwmht63tN8SpKwrsl9744QSbkbhj+9Mtj5ahlnGlLaiVQIXyQrolnMden5i82IZ9P1+FjfOiJdVW
2dibQTVboggR0PLfOdo6Gy9qZSJgfAr6aQVQsxsy6Bbfv7cpegPO6zTRjpYHMo35pQgCEpez0xTZ
hwhzTNWhnuIEGyftmrJA6Fi0u6PGtBwaT4n25svXbnYGPUaTARoMEhItkxR/NGH0LSb9+cDWh4IZ
eHYbf4599lYhjCDDGKL4Pc7Dd8DsY1BD7Rci27q0NvAY2E+D1a8bjFUkEn028fB78BocYuaeJWrN
F3nwUV1v0rECNiv817Gzv2Le9YvWbH73bG9OIngjZpQTFzM5bqnpNTS4rJemNQj6GCkJhKrWa3Hu
SB3oVX0d0VFUlXbwJig8DbdsNxd8CZT4WO+wEy9msWmWnoj7PDe5fNIAJQZvTqRJiZsoz02WX9Ku
Pim/W7aM9qP2rhEpXcZQeQ+9+Ek4nbvuJ8asnk4vEpS/dc5WbD02VrCqDY2PHyB0EcqIlSo+1+QC
63UIpvRtoC7qeyY6O0zgnqv0boI9Zi7W8W7YC0xDPH0rxqyNw/DSMfi34DwKOHPMhwPhEBsvMHjB
Ig3K8YDydaIHxxquNM08ZaYJfwm269rZwiZMoSX2rdStU5UDozMkjcAN3Layag+Ikw5B56GuyjZl
g0yBZzTq1dGU4o0gpbcAPrvDeWGExZqmimPpRtseW4ATkvaigq3PcFvmPOnIu3IV8tTselacPBXb
IBV7AcCQGwCARdyTlhSA62p3fM1vgw2oaUzwXkhpuzV2iLfcUa+5Vz76FT9SabcvpcNbBJYhhI1z
72hqL0U0ryhm6298q1Tbml11XjUvBMdiUffi72FK31rfYDib7oMXLwkj6VdtHefLMW7NMyEe4tKn
1c1u3JdJMy+9Uwa7lliidR3379gbZkXOxs2ynyCrgZ8nMEeNMTchg16EPWwDOUVXnZKQrU7hMb6e
4ituvWbRVSzx+hTfhDe8pr28DVTxcq6bW4341TaN16ZmDJdiSB/8BiNsaHovrS68Byezn2WcfscK
WIQkkhpWGarfpIhnqffPOcg3J5w+YIgBf2+/VDxcmhrzWJM4O7STOI7Dgy/x7KHPJ8Ub4j/CfPeM
xvWkw0o1AmBfcsePx5wfBll3WnU3qQ3LABINxFVY0VKH36ibHXZwgmomDjctAW3I6YjL3+smuwTJ
Zw/A2ozqMHjagmMxVRTgpL2/jVwcsbAmpWZTDlqSsTukiJ6sbSUBDd04xRBBYIdeL0e03yx7Cw9y
zjOCfVHQEm1EW73wjnUlbhlYWRH2b76XbWrvM+7IJvMb7K/5vsqg3MGmTGPgSzC28OtqIIuq939P
1fgdie04pee5mqBjSzNLCnyuI/cd1sMMTxtrY53e047sXQ05UEV+d1f/Qq9cJpzI9Ln1TrWJMgmF
gthX6696SgBA6GsnV3qnqSasUUf2lzD7q02n/Je4jnZk7C97bBUON0mTzfEYLuuMOIbYfTM0B6Pr
4ryi4IxUgijKwQmCYyeuc6Z9T6w4SG3N1Zijw2xIJOSIA++PNKzWLedxGoRwG9g2wYJSelgspAGE
1XFjw9qTUlWb9zQHwtR/cpGsYNW3Mv0urXab+81H5b0Rt7Bpm3MCLTTMPI3/MtlEKwBophBBBr+m
A5Dd8rFQwYFM/7miAkN1eI2ddtMBfZPnyjSJEtAS+zpH8xkxcoQNc9Z3irQD6fyqCUmpjrjahTiD
81Pyu+vmKGmcowbhluQlARrz5ii8pWZuIoRAiptM162HHj5K19CD89EXg7/PUnEAP7hRPnStYpT0
OLhi4njTytrzno8Lwnwm5uwGxWtNfDae8ivMJ+pJvrOwuVribEDoTL734wGfZiZPJg+r0rRt06gH
hbU5zt96XryDcZRtSg0a1LdpHMdowJtLSG4JUmw16zG9B8VNo+klHJpFSc+GQLfkts4hNNyVO/o7
C8wPyiAJxuMAcKRAC4aRiBxXMt+AvyXk5wFceEz4DMSnrnWPTvNbH35C1pe8511KfDua+5TuKTcM
eGdDUWTdstHUSZjQzDRQBZV+wC/0akTMeNLBccxKMjdWGd6tiiBGAgevcgmr406DwH+o7Yeq3JPg
WYcfPgFmueyeam4/0dRPAQ0VJX/eNi45AUx+AnFed6/h/OWw+Sl8Jk5qEcLMyhHo18ET1yBDENoW
y9gndMxr1p0HJWERSerrO53QMRdJSZD5KxP3sqPZC+rHNoUW73wMCzaYvaf3BGQDWkKEEi6+GRFD
SL9/qlyPQAdadMpXJ/gkFggS4yXG5t6I5RTDTKOwqvgwjXn7wq9GQC4jbrB0Seare64U6RjUs68d
IPOKjyVh0qcCFmeCv4Ea5uNlNA9vtVEyiAM+hOOyIQ+iLjc+nfCG+BlQKhD2vNadYuEjSk6AJAx0
GVNvcARARUKKTNHNgfUoq4unUVxRjttk6g89Th0bPiazKxiME57Hr6CqT0HeYY0xSVxK9qUbvmHj
C5YGcuHJJf/fiOD6erB7ix2CLPuXhInWEsWusa1FMCGAq/WliZwnBNwYCHCYYpLOJc6ewP2tSfHT
aOnFtow7BW8X0Uc36smfCZ1emuBWjoH9XurPWpS9J3q7airqT0a5F9p3gdUWMw/rB0RkJYeThXaE
bF2CPyNKOVok5GrclCFARAAyrJT1OBHJgtW9YTdnYMG1QMIPUa+BHG42SH4IO5928b4XsxzdPifj
nJrmlffI5LOxMPxCUPox1btRc4hHcSbPy3GJmiIUHUGh+5q2A+7EjyZDxqU567Db+ZjA++J36z5V
/R2SFwldjYEIPTPROZF+AjoMZnkEcGsRrfx81xsPs9C2RtqoWgzD716eL4eUgR6ncnQVngduHwLN
6QxVvIzZJRKdoojohb/VdF+SOHU3ItsUlY7+rrsaAiFWTLRyYbvB3oA+8kSRB+TsBxkXq9JAfpzH
G5VG554ogUG95F2JRoFZ2qWaKQQJQpgsuUU9svKfQ/fRaTkM0R2iuikRWHkAwlTpLFzUOtRo7VAR
F4Cgkcsr5ChITeB4YZCgtW1tS7hT+zVJPmv7IrmCyKeC5ubzEJZEaTCWjN9hT6nJXPcinnHW3qby
O0OubpXJ0tZw68bbkYQvstbniPOtxlPibuL0Frk8mwVBvm5IyU/0YKSfYClmshcBE3WeHDW2s5EE
5tAdkeYdDAyt4iei8IIPx5yDIWLuTxCmyYRXdtJj32tLdtC11O/0OS+68NbYu9D/ybp3bC4TW70u
Lxw02fSiYIxoUEjfdQfgglK65m5XLyWZY9HN6m94NLr6RtVUo2HxrZ4xY3mSVzYCCd50HQtp+pvS
G+juyN05GdIdYCgw67G4p+GL6hC8gtgg/ZDW50SY8bhrnRMQU5GpNVFYc0SSPp2FIYnAfyZEL1h0
CeLszmeTAA3n0BG8ybATFOj2qvrqSmspMoMvhz0/uNvJkxbcDP8SkbhSf1m45dNni0Ors4OV0z6b
zsrk+oxARHiqlyl7QyypgaJ1gDnEJPkeNaln31OspBKlK2TUatAeMMfsYsYifVTbiq82Nogu3jku
d2n8FlRQiaQlFN0r45ytcDMwxrcXu1iaMCZ1e4uHDzl+++O+M9F678bo2QuRIDebFBVyOt5mW1ao
7ZV/TnD89+eYM3DYpRO+9gXNEaRNTR777i2Ojmb/SZKGOd5M7zXngSxOLodvqt0SUjfF1QV+88hB
j/YC/UYA+0neVbLqJ9CEgfWm+Iha72SjC1QI40wQDlfbCgTcBADAIh0bJvxIbWz7scyRsPIqm2Do
61mJpS0y5JYWkU/jvrS29OYtEkj2keE3v4iRdCTybmxkgy+Np6NaxHc3EX9X3JzgBz9UhRI65glH
u8axJdiacb1yFx20+QhHNtk86d3NxwCL+YhANWB3Un72kDsk6fTkBr7Sq4K4xpm+ZX8u5XFCBWYU
AC4m9VYbX4mNaMF8gHUosJpF9GQ/jahbHdJuxa5lvXZ7uR/HnWW8WPppLJ6S5CIxDaqUdWAzpj8o
873oJe0fiuoSuC6JIgdzZNRlxCercbq17sdALrfDkGLs0/KQmflGGw45yjjvzRnnfFSy07qbCUTS
/mq730jDNiYosYv0LsVWyqVCSDmrIpKFYagns7ZWZlk/d5Vc26FzGkBaiH4+zNoS7oc8nd4q27pm
5GFAUb9WpkW7jfEx9wJILT6O7hzx0jwMEclGPo/PLeWC2SgqDIzvhJih+ocZxh+21DSNp/5UmsFq
jDjG3+ZWabdlBHycQAcDVHRV85gAwE1EAqY8dnl8nLJ5Tnk0vR6f6cMQ3zUm57lwSWfBD1PFI7ow
p2cJ6NeFBMPq66Dv91Fw0qCPsumtKb46HceResoxO8bVe9h91to+gjizSlhCa86kuU7dm+bildDJ
nijOBrMYiauIn4e1cOpVnZ+6/FeGEsib7FUVvnpJyWr/2k2L0Sguecb9aGHQdh9wCDlQ1iIm9OGU
8XIOJ8pgaC3heo32S5rthxCndLpXw70x3+xWe1SUw6TIIFr5kU283XncYiOg4szBy03I1MFEjCp/
7P7dpJ8LgIyAqxgN9ylrPoOADxdjV9TVZ8MmJ007404N+p1Z2VCTRMs+RIGOzAtA2L2GKF1jT/Ki
ewsMXieRwRrAekUJiSNAIKzmqZTFWsIGGzSjNWgoovFozrBywgv9e25XyUAHwoI6Lnre/HfX/ajU
NoqfTDKgc2BnYd1KJMEZVwLEbBXEyF5AOrQjzm0WTfYzpE2O92yO8TI3Dy1EZDpv4Iw1kqR3WaYY
Mdo3aMxVHeDa4LPMc285ykcTVUyKx4ik+4MRo2PEveAkP1Va7MPSPxG4foiNi6b9FuaFou2FzXai
5xuQDccP+C8ehqZDhkS1n3OaofjF2CE+5LQf8fO/lt7GL4J15TwMDeKZZuMO+8RE9qQ28IJI/Z8D
762vy1VacIbzk1J9uTSGDpjN24RzVl6GkNZo3pXpLPWI07DvlzYu/KZgaCGIoeYkrVBMJ3a6sqNr
4bbHjumdJKvtpJhdJAWzRQ6ZRmwHM9aQhwu9eCL36hg0W9PlqldozD1M4li1MOx5yUhsl7knJ+o4
EOSnhc0aeoWzdtZ7I6vAULpumviBDq7lGH3qOokXHgCQuwzxQHnaY4AP0zLK8wB+VLSPBdl9gIum
Zi1zy14Ti5nRTKUQuhWRt46xemlQviUS5X46QhSsWrfazmNPCrg5cWRLLAI6PIk9e2yoC7J+M/QR
K1Vi5kyefJoNE2J0lDqMJWe4EZ7CNtmYunZwTXst6QSUcwpVqa9wXe9wxULpTeR2Ix2LkdK3xqau
tDO5UesS/UHY+iufztoKQSedULoeIfZF8dSKk2jeMpACoZ4jfa8lMLcJxwxgSm199Xj0ZF1SB3vO
HT4wE8M0UVfQ4vqk1jn+zp6v1Dtqm5c5pdO8z0fjV1n2V+K4ERwyKkfDYzq6xMngXaML4Bgk2tox
i2VN8GHQXxNuLRloeyajQ0TQCcfVztfdg/RPpPHuxmCP6xZSQCfRsVlKbXw0erFpMm9ZceHKlC1N
BHG+9m1na/vMc96XEQ8/kwLHQrqT5BB8kemQ9zQhJIoyX7uRxgqnYtoGGmDfZ5QL6JbsM3iHwPS0
o9ZGuNqLETQzDqr3hM3vWOWuf+kcM7u1ca6oW5D+C6Fw3ZfIS4dQVOGEcAA8xYVQ+lKSiXhNpyhh
4pJcGPrZcTN7OWRKMoIGjKFFLmhWbKpk/KVzct6zjnyARkxnIo9+uc5EIKsr913Mna511GGqcCb2
Fc3xC13T6IWKNM++4C9DQGdFEs5Xw+jFYM1QkVajhSYXWU8zIU1XUdWjYu78u5uJdNu0c/5WphSn
RF/lZ0c3I5i20F+2lKGi+Pejw9iUhPJLMn5swVvUw+qwMdOIpD4150YbWV1tCsMIrgLodeFHpebP
VnVvFTqB3ErMiu/0i2YoVQYLDGZQ5S3S3E1eJpdCL8kSJ5AEL2tZPJB2ftTpi/JCREeBjXMj/u0o
jrVN7Tb2skiN7stNGxJdNTMYL25RdLAAWVLvTDq+QTwkVuwiGAMSclgYCBCdYvotTd9C0W8GO4iE
lNypph5vgzcOWzyQ6a2s2/aY46+9aqk+02wFr3xVl+LC7ITDgoSRtdZkE7qZPDxUZRKddXskrQGD
cbYxQj6rTLnBimCk4qnMTK6RVSEmznzrkZ+Y0L+YYCn8Y97MsXayf/CHYX4Z5sgtsXtQezV2Ocyl
aif7G0TV6RaOK8GQO1KoJShB3EJhdZCBvOCH6KA0QZJsHuTBXVmAr9wWEI3/SU0rTLbN0i1esbeE
K5m2/nZwcyjXyBOXQNK9MI0yvYVa40Jl1IXH0d9ZZzPUNGIjO+DWZFS8Clu/IYC18eqGnBs3CDsU
taHzWgAseovaTdWeyxDchV8wY9Vhihkx9wj680TtNJtReFq3DrwUTJREZfskQwOTU5fF24punocY
xPdfinWM/+l6kXQ5eDo4hGMI/vdHl4PUMf3FE+UecvDfMocbs1b1r7Ft9wEV3V5SbRyzXZt4L+sm
3aR1SLgPHikEJaTbnh1mB1EzR9Nz3QzFEyGbLwO6uH/uxvjfLg4pUIHZ0nFsQ5rGH99jmvmTk3cE
7vsNaITfezjROKVoKkdpSdjNv1Rx/E/fiSWwiZqeKaiO1039jw4rf0qDyeUEWiG5Ch8TzuF9Jmb+
Gm3H5p9/Ml3+WTMy/1umruvCsU1Tt/7oO8nE6KQ4NGkzjtrZ6oMRe5NP+AYyUrF5EInYolAy3qTG
3CKddVjfLI3ymjBK19KZMee8dZe2ngf/8iH8z2fOaSts1+HVTNCA4f3xmevIB0Tj0DmV5kQ+whKT
YdPc4iTA0omMZfkvn8PcWPxflSJ//HPz7/+t98Wce8niCCyVLHiX0KasJ86N8wif1Dpyy0eOKDza
/S2mY880XY5PKREzZ1AG//yd/FEEN7eYSsOS9E14TOHWn/caVSRVaI2Zi4egCNiQ6LXeKIWFsMTE
fTbysLoVNdfrn//Vv4rH/vbz//XP0tcuPHIUJJXtfxRNgZu7lgpqbzXhmZ0wXtv6NijFPrN8UvpJ
QrDLvWX3X1pCTLtr7SvfvA9Dc5iC6RoMwZs+lxhGLQEB7aYkGodldEdLB9DzI/vc3RXZRvrToSza
d2t40qknjBR4g7WpjTkijhxcoEGSlGklpVuhoE4xD1Yl0wf9QxseS8hUeCECoObiNnvQVoR0DR7h
w3KRIv2v8ydCUDZO89SgO49B/UujWFuAKHny6Hgrt8+vXXJvON6A3VZpCn+i38r2ga36IPxdPTs8
pwIm8zoAwFKnrHDtKjKFFGRL8tBmR52GDYI1u/4hAsgf8mI9aO7KLtq96R8Fz0mER46IyHOb70P7
CCUCCN3mjxOMyiB4UFD06AYiKccSNw+VSGd2p5yz7J+vpP7HnfzXlZTC4qRydQ6sv574v93JgnR5
lzuW9NTMAIsXqHDJXVDrociStSbJwpJ9qY6dM4yICA2EQfWAZNH0ECUlXfMvR+dfh9WfN9bfv50/
DhjuDT1JFcpYtHsOOK/sNtUId+fDxH9VSaStPRdEsGpJujcAeE7EGtOjlv5KC6Xj3EbQX2rYqAmN
4vUWOv6/fF5/nDP/+bioe6LvSdAl9OeN38ZAs7ItYCuEBfgYlawgTZ0gV9BMel6LzlT/8oSb/91l
95+iYpPmIp22P+YEz/zvsybRIr2WKamIQ+VWT0ZI2ETnD9opt8m2bnzLu/ql19CjmqMkiTRaZSdP
2eT/+MZjTN0CXkJ4QKdsHNQvio0+H8aNproGqaw7MelX47aTZglmSY5iGCsAU83tr1loABC4sj7W
fdfvpjDG09c4GhFXpOCaxTwtOExmRj8h38tk+VGwj9OfUf7UpY1Rc5iP/3EcgZjT5F9ulP/vQ5E6
HwYliwa95PN1+ttt26qB8c70KbXx0kBREq6Sd2kRetklA/2hgTNXD/uy/D/OzqM3diSNsn9oCJCM
oNum90ZSSiltCKUMvff89XNYm+l+XagCZlEooOv1k0ky4jP3ngtXWgKvaZvyX66A6UH840E1JPZY
qVuGafAC/fc3MJQKC/5isi2aqbYHJQLhQyF1V5aRuv3nd3SK0vqfL/X/kqr/fOZ028TJV0XOwsEb
pSlw8rVRPY4i/qxrwhE8A9FEGI6f/x9f9T9+w3+8iUo0mkadmBZLOAObuzZxWWo3WkpYQ2uRVlPA
nAqPX2CE++evLLW/udUMDiPLNk0DXYv445EPe92XElkZMq8Mz142LzXk/9di4HHTwNSlDGM6Buf9
PW4cxjUXNG+zHu8GPI+5WSqrECYHZ2fi1/O0YrRbR+FVzbSrzEXFTJZ09RK4aWP/pd1y56Im8F7/
bnB1BEnGlOlk6hzB4YsePELGCi545N7akaO96Pqr0VSzsFLnisGwYUKJvBZDSpJwDo+GjGwVYJkl
6fTJn2GsztZC1Pz/gyE/e6V61WW1CQf+cJzn65pu0vDbhSd8CHy3tuhWEaZaMldMZjHQj9gAo/oB
GvHo/J9KAzgo3iS5GuWLp7x7TOdjcRH2uvGeM9TMqXV2KlKnjgGr3wwHOJt9l90p2QpgleDPMNlW
KO3tSX7h9Nu++oULual8XIHFeLCM4iWx+baH8qtMwmOSMvgGBSy7Eo0uSz5hVe+MFUHrfKIf36qZ
se8r/xAJuvKMlIjMZ4tsPUdwq+IhflKjZNYSEl31cGI8bRn0OmpWHHk144Qoe48mqbHT7NysZk7R
LDSoxhKQt57Z65GsBdcxdnpt38pGe0/beFszabNERd4afWxLg2U+5WYFfThc6MmbldskyDAHzz6G
YZKSvZn6t2u77CC2DvjVMKWd6tZK9mlUr3FR7Zse3xdlK+E66wF4tRmxCGWnNVTBpVTJ324LplVE
1gQ6+JunpO63nUQBXq9acoaACpewtwUwC/IQUqTt2bAnHXKueXeCnlC69+uYiiXRJjwzwVSMmuLo
xaDL83MWkghY7Lbck13JRLKDQNas2SX26oDWecNo0eYPdHKio4WLwDqrMLxq6y8SlA3/v65NcLDb
zPzpCKwe0UHUb9bw0Phw1fIWgroeul0IrMHRMNCtfdZQNvkFafKVt0DimX+MIAaAqC+L4duhcs3w
2FrjpwVhWyE+LWYMORhnvm/F2CdYzRmnYrIkuWmIDs7wBRA6Gta5yjuGuZyDlgJtIR18Yc+CFALh
XzHrzuMQDQNGny5B3oALLcOsZeG2ABWZT0JG/3cgl0d0fOIvlpocItQP846cGNLdi53J/karINET
XCR/AuU02k8j3AVn0q1Dp2GVyi5EqfZ4C3xvWzOujMqFEbw35C5gS650kORnmc3V/ilggyJBiua/
ufwdDO0c4KatXfNcg17wlGWPrGqIt6PCQJ9yPVe/upDBWRE9GJovNMAdTpveA5DM44jED1wR0RRi
WtIU1JYVHs76ZYxD4hOCee5f2kLcB+UQuSQvvOTaWnEhgdYH33rvB6Qr5dw0P2G1zJMJpt19kdOF
J6EY9gUOVueKE6nIrqUZw0BfWfztI/4ItDMDxwjIw1lTGnMzLBAnofwmOsR0MTzfrX7dxONqkFRG
49NIQWzbMX6Z90GWi7rCjsnu2zcRyNXuXMnwlOEoqIZpP1YxpjNIhiLVPq2elZ/BwqEgFlqCGjp4
jOiqezZ/mr3nrZseljq4s07xSUw2b1VxHfJTWB8jpNKyZkTeg0R4w060ccPxqjjjIbQwkS/KOiWX
w+GhZg0xOOU6ARTj/0u19Df1rBSa1B3BvaHadEb/fS+3+UjSNzXiwtKMhvDwkCl5WE7eFBEExdKO
WFQrlCfILRS5G0wKYOy/nn/HO+chrKgz7V8qhb+9zBybmYB0pG2JPyoF2RdyaAMqbN1Wu2OKueRm
dHG3F3aA7bHKeTi9SD798x36v3WqLjSdLGC6Q40w4D/64ZbSxKHetxcqGNK1O8UZdrX2CFVhbAO/
/frnr0bH+b8/JV/QJHmYRhQryJ9VKrqHIWGE5BKAyLoiGFejT74DTmMJqp/+LuJVb7YSYjTSs4K0
9kOuG++U9juTEjoZUC272xqrAHw0PcSPymTRS7YTzN5L+01uwz7HiWfiT+pxYmT4ql10CMW4JPwR
UwcZH8gZs0MdXGJE8BoKgRy6kod8S8uWvsRiHeh7czJDUzhgjxjkM6mpnEGc3rBVCpbdKisLO/zR
lGMHphtUMbwFB5k/rh2kOhHzQ1USLOQiLEZdIaaVDE5hrlmp330fWjsqY8f8jWAr1DH73Va9FS5v
FjezE1OouU8ZhUknxLxW10VR7qo6XBWqvzCzem5nk+8SesTBjW9mCXCLtbdFViOnHRmC/AYzfhPo
xgEMhGAAQrbJLIA9Jnw6JgzZ0wLdJzmlThIdjt2CDAPBOjOetG45Pv4bpAJVcTh8uYEGjWFqugLS
MifMwSErweEXudOQ7Giqtmq55NCGQ7mo5jFBVGWqLtPK3gp2wCH7oNzfqcYhyH5sIioS7ImeiaUG
wEx/yL1PLb5peNHJEeuimpXlGzyaojvGZsFHK/AddZPvyoTSVZjdodee+vqXGDA77BBjRIB4NCJF
EaEO8xSZvwy/JmBLxE3usFizUhQsIUo1FhvCZHc90dbPNrNJA66gDWG4SUHCB8hGWG56HjLw7p5y
VRvKSmAUI4VuaVscoHKV2v0GnTIQl88BrTaxfWDxByrKRj+lCc50dW16EyV2RZ7wvNCefO8eOMda
xRGFKz1EA9Pxp9v8d0wuBMzPbV4zvf8q0mtU+hPyF9fWh24JRMA6GQMr6kT294B7Vp74jv2f1PuU
HU9YBAZlbWB/DPdmWEGpRwaH4U7lRyYVcFb3n4N9c3uI7cRhtEhrBjHL0IIYfAeRBGE6nCUrZEEk
zpj+6Cyk3cnv/ajVt9jcMWbPzWvQng1k55E5Z3MG3Jyx3SxxC0BFj4DiePjSGL2nz5X23iMY8S00
5Z/CvDn4pxJKWZwPI77nsIafkTMMXigh/tqypHC44ZgEWnNW8VzgDEHyrYFzWDfZMmxfLXet2s8x
6izER3YExi84JtVHmd9Qv5Qmfx2ry2kNXRk5JE300agQ7QS9Jpy77HcoNrpxAlirIkINhm3Pm16V
D7d7tbFVxL++d8pw3lv+EhmAh2MB11VSvipGCPVGQIRBbmjMyAmahch0x/g+jCoaDSJOYDVHFAq2
0fM/8+CuquwTAUZobwRTDhhHFkhLPXYXRDejfj5k7BVD42jFz0PMCp2FdNe9NVkGof+MtGthNu08
69plK/ZVQuIa6hTfZWSFZRWlfnzSm4JsyycuoFnnHHMqxKJPVjlyOfPO8jVVbGLqcGAbuwyRSx6+
BJqJ9XyuUdIOMsVn+pD6h8+CRc9QqCLPmaIVyFUv62Hb6Xs9OFbgYtqYKREeOWqMONGwWm0K8cio
slzFnOs5lv4UV4eOcgAdzPBcqUvVeEhxsiYxXbikJolRXtfGhbdppmbQOnPcQMobbHoD4Q3re6P6
UFHMWP5rhascmQMjhPXQ/EY+W+8Jn8fB6CaQDN/DauQEgaPizqL61+W5aUiuycdXD5nkJOOMjrV3
EHA9Y3QkIoUIu4Y0qNoni78jQ2GpfKrmVvR3t3wjVRwBpUOyEwGo7C/adTpcCvvOwCUUMUZTsmyU
Bs9nO3MRdApF47PcBprcBdWFALxVy5KmqZy9wR7J0VaWTroHryvFbgczXnlvw18B1b7AW424M++f
+/6EiB1zJcgSa2G2F+TDeEQ5dmFx4F+fawaNQcZGD6+zmju7vGWjHyBiwCUty3FVt/W2VREJwsrt
A0npBDcZznjzpKOKCNV9GD8M+BSswX+kLdBmXMeuO42Iyn2Q7M0k1UEnJieqjApj2XlUrJILmGVS
fZEc47aj3DRTvzU0cX7dzCzIwK5154nX/YHERkaJ8qUEFlM6yOwVNvUtDzHvzKj9ArY/lgJ/YF9O
a1mkesZRrSE76PSKFEmaH+3FyD5Ra/nYULtF0ODZuQZl/KL1yQZXHFHyh4y/XcXcysegtiQMoAQh
r7JiYmvRwen1sZl6m0/AN0g0ZMrEKoOyMuHiZtIEaunthkm/AFva4b/zQfKt4WIkdMLiHwazyqJW
1mPysNo3DclCW/FQIwbjrBfdr+gPnvEV9LBpr5o7r8OtTVFr+MQX6WuBo1Fyw6NZykoNfRFURZYW
XnJQW6T11lkm0GSDuaTT6utw6ShfaX3XSFpjDuAbUH9QkIftr9oLWKwsj7mFaAZimnPzQehcKS7K
VBjgMxkjUNnclYPyrWjrRkcO+RRV8GQDZHVXEl3GcWPmr5F2NnhjhblpCVybyqLipVffrJZLxDsZ
A4OKeDy73rfLZS+MCi8QYwa3ugiNPGiQga2LiC7CH9TA8OK00OHgcNRHnbr1xidPco8h2WrearPC
Ao6FFmGJoYnLIIZbB/9F/Rg8LGrVW27WFwvVV66POy/80PJ8y53OfANzL9HW2DGbX1/j5LJLZFC5
jPa6Gx3bKdfLTZufEGNKnYuFAVW9cPBVtS+K5l6a5LmOU5ov2FCosUBbNHQVxODOQuzc3bpULwMm
yFjMR9ThmJSTi6xWlbELOTeKAHucgiodARR9gfuJHgVx8y9ZQ8QuQ0ep8arYQYQmcOurqxSwnbPs
ED5Fy9Z/A8LPJb/2kStx7Erv3cmvuFJWnQ65BSm5D+fFjzk03M8OeHQlcedXwa72bnGGRJljxcjs
baK9WGmJNzObh9geytR9kSWwpFbZ5BlyKu4w0i7pM98C62QgiK7xSeTWJtK3zGdc997Lh4iPJTDo
seNCItSWVbQfgjWchjm4u1KEnS0qPClIEa02rPQZcJGZeNeGnfQfk78Vu/p+EAtptFvV2gjl3rFF
8iHtaMxdo4xyUGIRSJc1W82cWheZwm5If1vfgelRoGkBfknjp6JL9BYha3ocYVjyI4JVmDW01KjE
rxnx3hGAqAckozFCMoYnZk/OT7SqPfBfziIbikXYcqYoF2l/dY0NYHZ64E5jv/Q7IBdpxmSFXpWw
5fjdC94D5VeB9BcSHOqcyew16h+3vAXepZneKO5DrVonkwwESjXuw6/W2VbOSYxMrpDREMORorGx
8c+q/SEMfssCV9U2Kw5uX/BGbQcOdoNQIQyiAeWPPtD5r4fQR1a4dUN32aLWihrjE9EEeVM/AqEg
ckqxdvV0A+YWngi6yN7biOGnFt5+rNNr6IHK0cLuVcs6JBbdKokIwiwZhRGsWpHduMFKjLkXy6L8
HvONSezc4NUHnbtSDXFIofsBlsW2MzpArizJjUYCXfnfTXxL4hfX/3bzielNcPixC41XBrn7tIhf
I+oMZ/LjtAhEzTdveA6LW1o++zWhbR+DnpG5Mi5jlaLXcFfMBEdkX7qD0QSLWwlzXlM/koGoNk5Z
Q+jLZkJL6fxd2Wee4L2N1WXOgcOKC1gYyI0JzaVkOSOhSWEZ3JmjzmwdVe6EN0CIXSI0MxoABegi
Ar87gKnex9WWMCuc3sK5uh0Yx3GrkThUDvbJpDpTfTSqcXWO/JQf9amHPZywv1P7r9g+6cFn7fOY
NS8gl1F8f7bqZ+Xnq6JB+or4W5j+00hXVhflXGgO080nw/7oSHVQVD5qRrFPmsFZsIr0S5gzwlhk
zCROnAJ9ipxhpWE3dNbopkqDPduFGCXDAq6DOOgzyl+EPVcgyIoFDiiLMS4Z3zmsMQ4PA+AQlARz
Hj/84rWyvllcB4h2iLbS9053IvGhcJ/Rg3sEW6IxTcxDMLGVDiFPZT5uUKtxqc2NeC7au2oedEaT
7mes7tPogB6CV8hv4VBXb425q+v7aD0Bl5TpaaKLEgkmsvcACIH6brdMTS74p3LrMaTPcXQ2AFlw
sHEWKq9BtubmNKYQxYsuX0wN7sSOV4Psp0BfudE6J8F31BH5HexiI+2tioYl6ZexfPd5R9QXFH0k
fOJXBwoTWI9y2FZehk5jTcwEwQuq2OH49ZDf+f4qY3tNne4jkYSTEb8BhoyNeww3oLSuA15Nfe3W
lJeLAhemxjGS8Qzlg7HoqldRkq+2zbHpktjTuW+iWbvFqRU30V0iBofjpfJXVYLuU4Weu07NH128
x/HWhuFEH2b88GQL9o2CNC+OsrorUBktEOoTVkKb89xjvUciW9HkHxXY+eQ1yzO2/+yFLwmLKR9m
GjrYgoEmIQI5z7exlD1sr6VMoWJjCj3asIA4YPsjAi0XaRI3dX0CR+FynYOuoeYiUx3acieBj741
+mbQFil5gN227n/9YElAamjT/mrhwnbeTdPCX/deuzsvoYzE37auJSmRa9FwKRFp+2oCRLxY+ZEX
acgPFfd5uVN0vsLCryhTiEre0YULBfzxlgNaeQtBmWTKt9stjfHklh/q8E6PR1vUCJJI9mb/jKfW
NU5ttLGYdEe7Klx447VSwT48mOJzqfcf3fisiRcR7CaCRErq+wei2jheuz8NTxLgP4wiuNxA3mvt
O7XpYG/til3ltQp3tqYg3+M+BFBGd7dyHebpd6LqKpKEqDqEQeMP4mmpfSOacaM3r71l8bQ73OsQ
ktr4FbZg7HMRb9ixDcYzFLe83pTDYWxeS3prf2VnsLf/mh7zSeHc6xYj6lHkmcKEH353YN25Bwk6
Uq4K6E8LA30n4Q2kGMloBC8OUx+ywRsveFfDgvP25JWZDVijaUtyBRzY4+xDAOYfTO1uoR5l1Bat
Q/vFK57tYAVTUNU2+YC3YqkgZk93qn4FSVZZVNdQwPU1NGI5IkKdNTcpF8TbDAE80Gijgy3VItY5
BBaZ16Qjg4BRUgweRZ/bqPI5VWJ0xf08olxr81M8bPHztcneHchUWmoDarv5UG4Bkxn2SSTgjdgP
jedy6uyiNxuXI3Lrvn9WxzXNU65jWv4rsrMDY4ohPL65WbE0tCcnW1CambgC4/qqp+vAuJo22cbL
RNmlHTMAb1/Jb5MauP0kPpnf1qMWryERgNWeojVz3vvsLymrHhMJTj4CHxegN1qL9qDB2E4C8DAY
El+t8Fa2FCT0mGdmwAXZ4yoMHtqDtt9zlqO4mEpRVbnS59vmMS9uWXoU3lmJT64f09F9x5TYTK9C
a1PkU7MwSwnnVC4U6H7wI921ExMPsAl5h5QXZOu1GS60jsmwdwjtZYjevu7e2E9h8Vhw1BMqB8+V
BFuzmfgwIwhIUSnLwnhr6eiGJUgtYe88yfuPdmMesCGJcJ90eyZ0zPqScptMgnluAf9HLZ59JNPJ
K+A1e1jYoFegIjOEjkAHLHkDKC1IDwxN/uHhKOqd3Sy8hs5+43dgM/IZazrwIISW0EGulHydA82j
ykPplWwK983weJSWku4dTSUzdvXgaWuBgJxuWa4de6YDwf8qxSlThxkoGXDK5XsHNgQJwcWhGbJW
yPu7eN/bG9ZvJVNKfITxrquWffmaxt8OslKagh4148p3dtzjC+agsBDM4Srliw/gZLhTUWo2gqw7
QCxSU0jFVMU2cG49xlH9YHSfGHBMptyIsHgK50h7ObCS6NjRWwbZztRfTOdlyNBE79BEtsqHJg9G
cJPZMzdHEmxCfiDujvLotA9BhBVsq77Z5Mq5Cs5GcS3yPep94LV9PZ9qtXJeUhRZzdxvngNk77a5
CyUDpHliHa1yl1tH28Esae3T5G5EK40bDOc440ncpfaGPOhZo56xz1KUyWhncI2PCLAlenLyfQFL
ORdpftUhJ/dlyg+28e0Np06+WHLZT97g5FGCwjX2I9SyZO3SWMh72z/bzCL76xBjvNvYSMq7JWnW
Go9MmX7YxqJiFFmv+fBlQTIUTXP3lTHZovbuH3FCSOe7ln7mwXcwfFCJF8kpmx7eA86qEip3Qqoy
0E+5cdWtVkGS5HQyVkO5k8VbNyxU/ZHkhCPGq6p6DYIdG6XM3Ib2HsjX5Jl0N6PGQojpJcFdeBip
bHDQtnQ75ofrwVleiPFuaM8uVhKN92UTwOvGr+prD1dfT3lx3bpT8PnuWPH1ygfcMABWfEdOfq/M
fWs+Wcr74H9V0WESkpICVa9L7WTpKzKJXHOHgmFkzabsDP5rcxrFQu/XtCLlo/SxDa6lwS94gTl+
POPpB3XSsDfCJ6V2z7XxlFgrzF2s8NFhr5zss222obMdEmbbH6xhKH5q61Rq98w86tVJZYAP2yTw
XnjUiXXROWVS1uhp+kSSudpjxZ0I00E+a5tNVryKCe7Ns6B5H0gQfP/UMfeJs0WdCMYW677Capxg
ztTk1uH5N6tF2kv6/3WZsVzO1yPPXmyyPp6b7rspz5266/gi1riL0a053TsZa0l/i5yVbF89Y59a
j0a9iX5vZZ/Eji88pwMbOh/NddufpesB3r9l5i/nAWW7aBkr4c4Ynht6a0s9myalxV1ti53Rd0sX
NkxKzUxkUH/TlYPuTByuufLmdVQkW0+7VfUj8Z59Kn9Au0XyHCXQF15rIFJkiKFJc2DpCxD4BK4Y
BDcS60tsOqc/wmTGOG5+q+jNB4jamyinDd/UkMcyBpA1WaJgCZZOt5dgzcf7iMsik6tGp3dHRZCb
uBQ2tUE1Me1EeJYGDh9BI9LumHu3+nsWgm6C8USwJKN5sBXpoqhgxiBt5BMpjC2Du2mNXaE9RsJs
WxBbwTzsKztgDLxu6p84fEKdgVbF8meY592RFesmN7e6ug7jrVsT9XkbowtO0BjXXh6evPxLjpsE
83vjP5r+VxvhKRTzXDvkxQv9x8gksxaEC8zGabq3ReIeE+sb7BOSrMB76GsCrkxtCWTDgTieu3TX
ZxCE3IudcSIptcWInB+6+CpboOaLCUHHdlWl+NXLJ5vFdEg6EgqHRR+hGp+zdo+6lcIEIs/OdbDz
EZBDzIMhqaCX47miT6nWAVm0UCb9TUoKg7lkcwKgDwzCzmpOnuAGWrvexkSQBfegv/AjWThEmfCV
1T00voOEK2TRqAuNeDftvfKuXftJzuBS0uiTVpUV1yRZZdgQ+/w3ZNNuKWsP5m/HcBmDW/hO30Aj
PLLY9vdVdrGbi+ftMm/twLQziHlsF1N4ePqaMWGdZIgW7hP4RlLCHOQwj94KHn5rVZj70gb1AOZ2
HbZLRhxjJWdEXOIWLqmAkp2ar1N7CTMQVhRwYOyUWIY+CgNkyC4pXxyeRdeeTb+tekB72c8YOufa
sWneyAB7BoGEfGQpihfsN8QbsSB+1fVPg+GeeKnNHVfmRNxQWHXhJaS24xE9M/L3gzXSGT4MT92K
am+YG8X4GVEM8Lh7My/e4SxMh71JJFy6SdI9mLKSHCbrgacOUxCTfZsyta8G3MwUPEsHSBoUrc64
CoJWso61yLz2LjmEDQ2tzwbznWETFLKR2b4W25SVY8YDCabTYrtjlyeJFHRag0T2EaGQBHGUxje9
XRHSOqvM34Cc5J6oX1AyykHKYp7qO90+ltrGYObXrdT0zIAm56JsOJlSsUc6WlbiPQQXpKKTdZ8k
s/Y0uEE7SLKNJ4yVPtIwnwPv6jORBhac+fsIC5/CIY2/iJElIVlZtiOsF3PQAjS7XcGdIy99oSFb
wRPf0kvlF5calMj0ZhdbePmwOsot0bpkAs4847kB5W/lO/CBk9udOUwXkmQK9oepaG4f1YRO/adt
+HPvNn1sWt9S6OoZootC3ScuxwaXDe4oj4VY6hWMDZqF4/+q2s0dT1K9R+SAWERzx7YPNs5eZIG/
1LwGB/xzEzxrDTFygP7L8KcpMCZ7hHQ37clnRFGm9ppHYozgxgOKsAow30dBSEmBhWRRDrdBnEvv
KdPXdGlh8cpjrdqfXrMzphae/T5dsfcgdnHumZxwTU7ljT5M4dpy37zqoupPvXEX+rWpPdZhI5bo
cKFUHJbjGf8+WOY0+PCYwbnKfix422sPv7U4dsG9Lo4kL5f1c6Tti+C3tp5qUMY2WxcCic0fBid/
XXTY1eHDcNOQEW4CroX3qGYvXnmMq+/C+eSIGEiEAaCJkVWyhL0xPxIjXzBd5fBKxQsxPyR4BMNP
DslTO4QlVp6cdscCsWdw6TMWOgd06rlgtfpDoYH9YWHpv+TSpXC7gXrMoFHASMOatIzkWUO+7Tdk
bRo/WeuSme1cLWE+Z8NWNf1TlMl1Xu86HUJDzD2ieliOCqqZwEnaW0JWKLcHH+NX4moYjfMW+sZQ
N4/BdFGQlMgzD5rvQVbVO4pGc1rL2hW4qSzLCKUzNE+FjFeYpMbEXdRebKVFLzVoTrYr29bcN/QZ
zeRVj9fCuZAkRdRjLHgcJWEtKYsZg7m6mJNCyHSLBt8qih+AiM0O+xeXWI3uHLyQJI0BVgwksxeS
lVnjB8OiD4Xk7sosxDr1qjeHk8yZkqbnSl+r/k1hQZemE3Nlbjvx0qCjtwJzo8asJozfOP7y0dzH
2ErCmR3D/wCZJQIWbSRpOQ2jpxp9UsygDGPRwqwA2ykoagSynUdv7QfOSq109qKxVfojzGrYxpXG
WMLiahiSeRrDRnbQLIaNAa0twMKYn9K231ycE0bobMLgK1CqDU/pMhmJZOeHxfxF800yX7bKhPGo
A8on72RlrHZEvandVxZt6fz/YEBGr2eh3dcgS/hAJYxlex2rT0fZOP8ml9YmpeZ/a1f/WxbyhxzH
J45LjV3m33ao9MtUH2r8dvDh/EgACBng8eRBJe+WwhsT9z6dV1gCndCrvNpgcp6s/rVWHv9ZrvK/
2l2+Kdu0AEmpJj6iP+SljmOlNkmA9qKtkNy1wqnIh0nzNRtj4190yn8YZtCL86UcwWTIMiQenUnb
+x86ZUncRZTLTFl4gU2t4NQKoSh59/HPP5A2yXn+/DWj9lFVoVrIotU/fs1gXEbE4bmyaE285qum
SBVvXipJE617qflPJSu6q4Vg+mCqLJqJxk4XahJ7D8cK9H+R7/7Nb1eq0tF1QxeOZViThes/fmQf
T3NQ5EiP0Os4MCTHEXoKGXWxlOrsX35u529kR//1xf7QOamAxRy7nrKLeub+WusQP+MJYt56ohi/
LMywYZMQywTLJqvrn2ooyTT1Dm1sLk0oLG4rqax6NpzsTK3S2sC3PBGaOvkdOSebkFCBtgMmknoE
L9XxwvCMnZ1Qe1L1jUBfky+NudRoNLB8v0yT6bJrED/lEU8atV8m5V1QB2vDy9YmswcnKVedmoF9
hSIGO1aDiKeIF6IsGe2eypBvHFV91UxDKCwvHpPXkgZehygC2cssQC+/REZBgd6tW21bcxtPttGw
vENH4s3H6UackpoA5mRxGMD7qwjCSR1znerHtpxiPd9UtJohLaZfBas+uVsYBGRfzSM6TJMd02ig
RaGszFGYhF8yN5YJ4XGaFu4Vdn8m2QmivwSOf7RVhlyU8qbDBMGQ2HLgoOBLX8DrA6hCl8aS1Ub9
FdjKsnF/hKsu+wS9KGNeZqpQLtghZXCEQEXXHBA9o5u8/JB+P5VWzDV6mta9wY5KN5Di1GcdmPBS
rbAZIvvvLIAcJXJHHfZXMqEuWd/BhmQEUkYF4yWWQEIsPeq/Pki+UXYtdeugEvuujuVrBhh5pqhA
fAHyTWkEAriKR6eideap5Pqi6UyuadGfdW3gI4qmNJwESABxyC9jQJLaZ9o6G6PsYKokh0plkM7g
0i07fkzrkqB4qeP6M260aVu/KNtwCbnAb0D98Bnr1Gh10pzU+lR3NYox9IC8uT62mvSO33ehN8ES
yexK41clbH0VMpWOqRkA0sFuJJFGe4rLjcIjGLFGzHIq+8nMT3jEv7xef3N6oR+0UQZj/LVV7Q/p
IhVWawc5B2WZuzbdd0h2bonREq4aAI161GrqcNjIhTGoT1EKU6GtgUIaEt09rqFo5QxetcktGb3+
83dm2X93yuABNUxhoNbAg/bfp4xCf5qxrSPdNDS2jcs6oBUHs0et84oEFAYFiqWrzuiBADxFovHo
sZmLnJRPVPqgU2I4y+CliWYotI3F6reatioCD3CB5vVN0V9VfevmwCqGuVNu/aDa6IRYpCUAgYdK
UTgOD4cEapRQWpqsCQEjPwnm8RR+6U6/JOIqMCEjrld2TH49rOLUYzTWJPoa6SkjUgLFYcW/23bb
QoZIiXeoU3Xl8TeRq0759lBq2ot4UbfmyipZVTD9NqqzolkrSg0XbKlgEBIh6JlYHNYEymrUHUPo
ugdkBMM6RZ5oqKuJg59PPugARTbLjwLAWGY0885nihYg9in6C5rzNn6U7rR9TRdtyf63uQwZ/oIY
mYl3tYeDaMl5HyEP8IfiKWECC16IPyTL9xqcBrxDee/vLKBYnRTzrkKpMOGVXbjsMz+D2C7gpjrM
0LbasCZ2UxhP2MWZvD9b+IR82jXvPe+dZVE8F9a5InEl6H5NwNgZ61bhfthJvlcQ/uW+vIXSYtcK
i8YUm4YBcJ8egRn6gu00WQGJfIQ6XQncpTRz9tOqFpq6h4+dwQMpOke9W2X9VemtTd682vBRPaNf
pOqGBJKERbelAYaytm1xLHEUIYyhPLDZjLIwGoGyLzxzrxiE0uEX9MU0Rx4ccyG0b9+h4x29S8pC
JWtufurRtUqU1TTAqMkb+MlYsa5+8RHRMcbWKVP2WrRp/A8JFMfKqGHtj4pxl1S1bWVYT376lA8D
NKwUo6m7zatznpc3PhE3uSvxMrWvnVPvbWdV8hu3W2RC5sVFF+SwxbIOzk8MzDGLAHv5S1KlNzkC
PU5hz8B6jmWg6Z+mSOEcXQ2CDAlLHkWZjbqkZklIb8Z6wHkKddrw4eyg86xwVtnmrSZqGI+toAZF
hFfscpMZZdcXkPsI6M168ieVyGDZSl5Iz2ds+vtG1VA6e1sTiYzZgbUT02Io/sUMPU/Mp9hEE4rD
pkTIp2kryQTbjd91ayt1XDEMdTa1RjQZuS/xYPAm876EZ2joPG+zRDxjmFG9X5stMMeOaAXKoydn
fGdINrK0amhXbHWhYk4lkkoY30J+k4m9NYGb0/NCs5+BLJkFQOs01qR2596dqlpI8X8pO5PlyJEs
y/5KSeyRBcWgCpRU5sJtAs04u3PyDYRTYJ5nfH0fMKI7neYUsnNTVVEe4QaDAapP37v33Ggb1wRl
0pfrbPZ+WEs1awC2EHloUqx08G2H+iRSXkRWuU794FTICR3iyOi2OKCqfdaUu542QYwgOBUXZf5C
wPSKTIl62gToItGPhPFIBCuy18uR4FUb802eoAxxF9Upp57yx1h9zzhmjMZDl2H863ABCP+iBj+e
0y22eVpt+GWQbAN0k3byOOuXFvljvgkSvcODAAFw2wyP2Er65kL0SIcYQU3rmhyCgvZR3tAoz9ml
7guEfIKSSENrk+Fedg7Kvxia6yWSXdDCWNRPgQVTpecUDEQ7kuvE1ndG+VQ7CSGGYr14Z1yf54oR
cJg9JMmlgewMNSMeltYLK1hyNUFcDD4AmBI8qmfM1s1TjC9D7zAJfFD5M4AozTohpCMBsBUgZ6uY
YtTQFkAksNva3SEwkiWs/lutPVooDurxwIYEFA7fqk7vP7wxsYhoYhVmOwtTcns+IUgvFDpw/XES
TwKBsdudJdFpnu/FiN8WeaPBgyv2qZZ6dVbRFYZNMVsn4YjwsJq2iVA30Vifp+LHAhGFgbkhawXp
Lx2eCYCJhQIRPo8RgME3agS+fzY0gCAcI0Hdlsm5jTgMdyfNk4HXD8kIKhm+TqCfmxLuS/0jBF7c
U8qlu3w4GJIZ5Uw81DakSR8oNFwoA/p0E3cvU8xsBdPpHqIsmUljQKOB1ipTI2cX5rsRWLllSVTr
J5l2YgXn2nxTohGPrGuCCn0UUHTOsYuZJ2EHQWtCRFWc1tVJTXNskuFZiiakR2OglQHC54d4TD0M
L033jcBj+nWwOIi639pGgDHb2IgKyC8sHeumRNsU5sz14dziV8uHs5l8qiD1FLZRfgpZnpO6w/Eb
9TrT7aonBa8jC9pBPBc/Z0QERdQUlo+onWl3Gr/o4aGg25ThVsU+tC6DiBkhLjk6+W184UPl0CCq
GMFz37f7qL6PGWU5Sy2KXGshXqXPTmh4FlVySi8lFjiOZlJ2EcQleJSACPDOXlOZjBA8CkkHsERK
fYXTekVmxHaZIcyWi77UWBiHbEOrgHPFVLCrwdwUMbsrIhydLimp28U+6K4bhhc6xr6yfa2qm9Ag
byR8NQLXc+aa3sCDyO7AM2v6n0N5OcjLNrkXYF+6juQ74LB4gxgXBAtiE1ldRFyP3696/zwMTwRJ
gMGwZ4tDTTRmm775TuN4ohEDnSfi97J086pzy50yn5Oa0YVAPgPwLN5HFGJ1SUBActeDxAh9REA8
AbKubyYRrvLqru9vTO73bLqICUjCqLwu+NNyDpH/JyEMWfoYAoqdYQp3go0uvgkolNvFQc8ziREz
UQzKO0RT4io0BMTP66LA5Y+YLM3IHV0MPqRrFZrN5vsomMLj+dmk/qWg7d7QVE/L84ZfxECKALvX
j5Za4zQsyFSK6FBF5GyCNOrNiGMOcwICRTQ9PanF9xTauI9xbYTxPECBxifejgSbZyToLGcby9gT
Uv4t0Q8N9Q+ORGsU+zDGvi5/uChVl6AFc6J+NXiI7Wxcz9pdpndEw9SLQZIHgllguZd2AWkgBOxE
sy6/BZBN6ARw0Om663R8RKed/ezGJMviuSRoQiRP0G+bpuedOszTD4SwQJ/P9TTGZNEekGqdTKED
3osEERGdVIn25PcRa/XwOBT9izGc5g5wLOsF3VuGND+g1HZoJ4qziA1hnE4APmH+Qv8U1mQ/K+dp
YMSDW3Mzv3xeW/9uN8bTbOoS25CrU/YfWauzvp8rpVcUdjKhJRQL57IJ0oabmsenUT0T8BaIwitK
zfyC7vK7aQnvlrE0jHRdOaZ5dNzo/a6C7QStYqoHBBw6G54dok+zazf1itiU28+/6e/HGz4PgRxt
CmWY0jo+Q+CpC5oMeEbOToI3SJd0jXMWs88/xtA//CBOKpaStICUfdRwokUfWz2pMgRdU+jLeV8S
camH+IeVc0BVhTnX9pLIf27T0JPxdCuDKzftHwLJ3MrWxLmpV2srWILbe6xQwYtp2ID/GvoS9C+H
rr3qbee6jHqMdfRfLWtC8gji0awVLMfqqUGmmzTF2UgQbdClFxoahZ7jSQNAwQ3KTa4tJNdsldvt
cxTyAgfdLiSzxVEE6OQz7eSeiGMU0BoTdQHIU8u0H4hAvXrgf9fDSDAp06FgmWJdtwVa4/6+7Zi3
ZL58yhPGU+wys4w84M4SoBwJlfMYPYeM27kTmB1D9rXUa0br1owo8SWZgOklXNSdMS+0X3WZl+1F
1p7T0K4Df5848QnbmNf0w0mHILywLDDrU7JVeH3nOEUJajDO6M57Y/wOM/auaSDwzS6V7ARcH9lA
O3cHJWP6CcmLU+E56xdEQOrOu0pPzzOquoqs6cQucD1yarKZeUIfa+pX30jXKc1gA5RTz+Ltu5cx
/FaDMB6la9+05tbGmGXoKbiybVLdhpV68mfm+Gmylgy6J07qme+VQvtpidgjZupHiInNTxDdDhBF
Bve0ru/97kmhYQYpstODs0LDOwXtDBf3jH/HZ++UpE+SRrSVSfK9Y6jOKhP+mWbykAXcCVK8h/BZ
d5jQuR4JUqcRB8ySGB+tuJvj5DlKa/S0XqFVh0E8+zHDlEb3jDy60hiilqrf1O5Jy2/dNa8T8bnD
UvchQazVDTMkb6b30ZgG3gkJLOQ+A3ls5t3KLm+C9m5IFCNZdCQStBwqHLdTD53CuVOCqE3R1+ZG
eY+F6lDxkLm01JIMRpx2//k793tfkFf7lzdueSN/aUJGQd+rJmrQkS1pZYJz3KWuV/K270fkFANG
zfMIlse0+fxjrd8WTwWIlJSrtyVloXW8/9y8LwAIDJEJZaMNrvQUU3IQFc0JtXYMHo/xax8X3NCR
M7nvorIwrRroWJF2xq7LOxWvplDrT+jlkqGYmJbnjk5xP0edfSiMNr5VRpjf2VEqX/OiSOkWWDrs
gmng2LVqlRTXpTMRlmfp42E0h/Zay2g+FF2OuaroWvYWrQvBKCsyq7rE6g9l2c0Hp6jKmzAsurO0
azknlXZ92cJse2UtmP01rQTG6U5eoacyM91ztBYkHSCU8qrpShclbJq/+FOdfdGmJ4OPu/W+rW2B
zxJAIEwwG+5xW7totLGrOvp0He1sSLSLy2bVMQ+2tO5kKiJm7CMRm1cjhysQlVNLYAszUEVFgb6n
q55jNGk+ug4NS2CLRTljSoOCSGhPE3oralqnvkBjskqImi/Rz3eMfxdnOgnvQ8qp7DxGIeVgIReY
wk1SIV2ictmSHu2uvjWn+UCi6YqlHRjcnzYvx3RaW0i9X7UAQ1pD4pGPGI705lC7rpAg2ZyjyqFd
ZeRajiHjqrhZ5VOzyfNDZchFj+tMj25/Z8JHrC1WkxGUonlpEpRMZrFi8laQpFz3TFKSa9/ogdUx
VzX5fwPPxVkT/mngrGroMboyoj1AOJ+zcTgmkqMIVlmQUBJMiJS2rX9aatpBVQwCUQFZc78uZth3
PRaT6DVpcRfhhNJeYoO1FrMifPwrXTsbw7uo6k5nG14kdjjH4A+Q1UK2SMOTtqsPtcJ+Qbtcme5O
uVAJxPOo3eeUUhqdEj/XftCEWVt05mOA9MgE07xYd6BnS9p0kdHvwpS0UaqcvqR1Sle8r1/mxrgu
MpquLijVejWHg+d3coWIH1tTeMjgoTcVYg0UKUvYQN7cKPGzal9K2ma95Hkxvud0kIoEQ4S8aWAS
zoW94cRr8vCIEY4d+gmbPFvHQFUZ0e/+jmB7FTbnhXtDbyWtLuOlt4OjaaLrfSbDfWdUuNDqtUGH
vfeHs2Y6b9SfGt1lUydH1YvI7dSrjXJ/4svIsCqEDuc9FlCNNr3LFmiSU5PRcPQXGEdx61bghfOA
gO5H07R2PXHveTuuext8MDxZiXgciZlEHOl20wlLwDkebGr/5GpCqGgD4mzO+niHjSgsroi9WjnV
T7vDbTZrrA3ibImyrn/WOGZrZ8e0Q5Nbe/iuV/uI00e093Mk5ueTeqYFOVgYDOdLX/N0S/xkpngm
6nLbsG73FZqaRTSNXt7ocBncqJn0z75lMFqRYsGpzA3MMyCJ+252z63pz5w+5FDmF511P9XftZnz
02jjL47PJIqbRj3YASnQOWaoJeiPwSouW6YidKS6FpAI2QeyFGgI0MnB3codmFueZUJR51jTqPSs
i1C7hSkALuzTdNQ+X8uNj6o2UE+gClnRzd+GanmQGXWX9RBw6OpYKGBZOUIrrk+nwR9+CBgrHlIy
9yzJF4yXsdCBE6PbdlJoeFmMYWVlive9dIdtk4jqrJhk/MjyTJU5+fGFNekde2ibTACQJ5sD2FT2
BC/1lrMvx97+amv6YC21DaWk7hrgiuTRpGzWitlg3gq6zx6bTTH3nBsDDFuf37QPJpEWHXnmqg7o
Ad2RS9/+l41XOWVsuBOARslzwsxGmTcjmjLPjQqoFpnpQHZv003VWmB3XFzfY1x3l5VZ21efX8lH
hwnGBpbtMOY1gdW9v5C47ZsOIJQimSrOroYq7Yi3zUCHSd1nLyy6Lw4Txu+jbsv89QOPSo6Rg6fj
JrNaJ1Ra/Oy2vUutWVulTCbOdL+lNsuQVekV8nU1DTbWRh2ZSgZxtVsQATmRm0jS4BKVpQO3qGyQ
kNcagSvNEqzY6O06jkS7eLuLU2C22m1lzeKLb/HRXXMckEuOUCYD2aO7xli81NBKuGupKWreXnGF
y8kFXk+eoqSG8/rFJ/4+yJGgOggeFCb7GDyt978TN8IuUHgwwSULkV4DiRCrvG1ot7a1fvefPhOO
aRkGXw9eppRvP+EvD6dOlElAq2ahIRNeWtpmhGi+XMabNULLSppfzeV/u53wKA3DIqLFonzRnaMv
1/fE9gwm202jpQOe+bCyz4wy1i+HKUwezNq3HJTBSG4wgWgBQAJzpNs2RcY+SpMeuJmOrDV1B+eB
GGrqHmGnFURFpghfMMZ+q5eVLXD1SsmVCsUdev8rmLlr9lbM/Kvx/eyaI6dx7QfTdG3LEt8yHd4z
bdS0l89/DnFEc3UFnwq00oF8ohaVxNGnurZeRS2P4qbNQvKJ60R7LnKgrZvM0F1siqSZGhxSdl2h
gS0oDP/ZDGxx/sVV2L8t9MoGJmuZkow1Kn/3SLEQt2oQXKTcjH0doTojYUSvGue8NO18A2+iXVWx
G22KKSF/ZkgB7mMQRazT1Bk0kiym6ZsKM22oTTBPicQxUZ2B872Zy6a8naQcX3y71Yl6N7WtGgfs
DkTfyvMqqxDpIcvA0eEqikzOZRftpMyDaHsD5S/nUkfnZBhi/diSBzGccz+7B9SULnP0otk7AZ1m
K4mFV2mYSrLESBD+cRokNktsHWHHWwNSdolMHq5WMumYUXpWmFi1VAFzG+PLqyyef6gFNF2YGKUQ
reD9undFPUOHl3lw62hGeUtTI76hg1rt7HyY+WvqumzOI4F5VauEdmJmY3eYRV2Pnus6Cxvdrkcd
xafvYKaefAWdfJouZVW1HrCQOPTiWk6MLXQ33/V5Od4ngdl4QYxqMMUSzmDQ8K3DmNexs0t1shCi
SCFkE2rQ+l0ygmmbm84k1Lmjn35iTXNwlvohdio6VAnVSmzf1+OzGRr1CWblCCa1UTMox1pbGyjF
hlxluKCM2lj5sVHckopKp1NXBvFilcDxkRmLrqEYGWqNXWYjC/UJL8YYQyJe0bs6h+Es3QyOz7wO
Dz1lUKOPRDIEJgxLJM/BTJJWXCWHKjY5m6XRtG2p0MkeSwYP2FV3Uhmhc12nVL1FwNjGdkZ73zjT
RKSVS65eGizmLU1SFNcAauiVZi/EZ+s/fSMGta4pyPhpEQ/MUkN7p0bS+VahKehaJAtEupzb7oKs
LWDMQwAWaspr5CREiCFyHjUJ06byb4I0RX02TJPRIgoURcs6bzl3Bgx0tYrnUFQ7rXH9uyyOjO/R
WKgvtEK/r4/v37yjxpiW2W1TlByXDelrZ8AiDdSd2jWMTTJHq0J8ocb6+OOUoy8FHT2yo48ry0qh
6ZzFxmqLXeWn0X6Q0bihHUmUtdA2ny8sb/3Kd8fXZV0RDrhkm33AlEfrSrowvenmGcjux54jSb1M
U4Sq720Hbkg/NBI5TDFyRowMDRG2GtuBE9U09x0vTm6c5LFbP9tuTieBqRNTD9kj0cmrMloFeK23
QDjda16jTIMIELYXk8kcv64z3oce35GcpQ0ywNcZYWXR01wTkhrGQ4ofC1IRlXO+IZR63hiBw9+g
QBaRPltkJoC+ub8Zh9a9xVXdJqvP78v7X8GxLEpDy7ZhOzJjZdM/+hU0veoCp6YyC2z8QNpcbbOp
aHdJ7SMT1Wi3f/5x71f33z/uqC4rw3rsiAAgWp3g92uR6XLfZn708J9/iu0iHZSUnJZjHxVOMPBd
TtPQPbTCwcnN9I/hSKu+eKSOANx/fRkFGhOxE21mqY7u3Zg6Tt8ncK5LJ+09TUVPbo7wycwY6QyF
X3lZybPMp58jzeUwYaMqqgIt29WwWSHo0MJIU/x3n3/5D35R20J5uLDZyQ44JpSKQBCJUPWoDogB
vpEpiCCyiGNBpAuJiRyVXfVFb0gsldO/3623G4GgEs2IJSTcMevofhcdmh2wk6hYQ39+ypZmdBiq
J6nZzffYQsRQjjnCmKa1dvE4x+tEuPGanBU07Fpf33z+/T++Gpu2H+M23bGco6uRUUTf1cDayxQq
35DBZq2CFl+hnuILaUVSjN9G3RUXItbB9VVOY24EkdUVUaXQTyqmA1+8Y+/7kH/fHpeCxlaCo9ib
bvKXSndUQ+PXpc0vQreAiWD8kwPqcDfp1L2R6fibVHX2unWC5PDFrVi+6q8/zDLk0C3GzLrr2ib1
1PtKMuqmPsfBi1QPvEHPQFVNbH9abJfANoYWzp7PEE5OtvHnYPnWLQoZhZB7JN6hUMQYfn45R6cy
h3fx/eUclZgNgfVICQK5ieYMBXJbMZqmjTmZL4MTNFdi4P35Vk3IW+rMxogIl4Eqo4GX4jZT1SCU
Gnz0PcG4kr1BC1skafVk9YtNqoiLxfKhEYBLd7xN90EhsitRmiXRuG1oGcRJ8cB9cYPN4yef1UXn
NAHs3gQ9/NsSMMSaHQWV5m5y3wFc4u61iHeMcGU8whmSKv1qTsZdMnUgANSucAm/BnbqK5J83mSj
xcaNMJamKJtwm5YxYEziJYhVwE9KL0jKQ4mSkPxTak/yKzCE9AU5iRnZD/NKoRBhy/7i9LF0xY+f
GUe6umvxtBrCONooswRwUVKjKkoCSKB9nPXlNxt8tMXcfpr33IPqooY4fzEMHZ63JvUxqL89KP/9
PP5P8Fpc/vVpzb/+l39+LsqpjoKwPfrHf51Fz3XRFH+2/7v8Z//vX3v/H/3ronzNv7f162t79lge
/5vv/kP+/r8/f/3YPr77B+BvUTtdda/1dP3adGn79iFc6fJv/v/+4X+9vv0tP6by9Z9/PNPFb5e/
jXlC/sfff3Ty8s8/llfiv3/96//+s/PHjP/s22NOvvDLaxMe/zevj037zz9c4x/cXil1g4ksUvll
6Rtelz9xnH/oaM5NmyWGzoYu+ZO8qNuQj5T/QPTFUYrfU6eDZrJhNMwXlj/S/0ExxBHAYbkEMG78
8X8v7d1v9O/f7L/yLrssIo78//zj6ADJgZUd1zTYcpdVzpJv6/Ivy1wWGOhWiMH1aK2hW6uimwRG
TqY0IM9DsHH9GMqfTkJZ5yMPGZ3Q+fbLzfr7it5dATfzl0eXrXjR3LPlK0fRwSAK4f1yl5siafo8
D7zJR9Qc0MrOojq8apslbIigximfyGzU0EA3LgljyYJiZvKNcbnBftEwifj8gt4v/H9dD/dcCNif
b3kg76/HaJyh6zFieQaLzzZPVc3gzyWoRlQnxGc86RbC6Y4Moa9uxPsOwtsHgzg1Ef2zB/LALBf2
y0+R9zVQa/LQvXatUAn5WT2coKLS1iGvPXYnMtjbxeYqu2+RmXllP9zXPupI9nGygHvtux3GB4Jc
+psvtoCjC6MFyDMqDZeHzqQaPy43O33myKha9KVWAOqgJXeaZEl/k5HvupIF3tu4Bv/w+c8gjn6H
t09FQkE3gU1Qkcvy/naYcGabKpzhAiQL3YCJxbpxyWZt3Qmf5+scVHBhQof86UpOzMbFPfO0BzvV
o7sRs8aaGPZ0n5fDzinmZk/YNkOqDOXNf3iZPCmObtj62zGFPeVot7YTax5S24F0NPQ3TgjLlIkW
YZQsMsjrm5KU4Py5GbyAESPJyPT1W/PnyG63KYNAnZPtLcNwneSYAkvrgIHY2X5xhe/L96WhytNk
E/lDh4iutbvUnr88Vy7HBTXqKvOUX4JfzH5Kq+oOCd4h6DBWx4kB7byFstt2y2RbBcWPoszH7/3c
/dCtjjC0wP1itzoqwv++JOlazCWFK3DdvL+kGY9COKUwH/JW3EESF3vTra6azLWZLmKCY9/sEaJq
kWfN/gOE9HtS52PPssutFRE9YpqXn9+kt7L/3xvoX1fEr2cuS+7CPj66SYEtRZbOsvB807IRdwos
kmOVXysNK0Uj3PKs7wh/jXyUlFYq1XNbBau5ccC6T/VL7u6STP+ejHV72pqoRycOtvvSRePbu5jv
SBM7bwNsy6mZjohUm4JGAy0Jvh1a5T6991kdb0S5Twock0J3/V0etojmbWWsZqFK/J0JgKLWSlcO
yVReKvBextXceLSpGLWFXQOaJSFK1mBhkga80SwCpY6wMDnosN1JQtEuZz9Gbkgoy16rSlBQybCf
l//h+jUKbp9WmggccRjhJzmzfWHTT158fdDgKsJQ64bYmMnOjAuKg/0kxkcnl9MFOJMceABrd5KP
53aO3rdPiS0c7QqmRJjdRVrVrT7/ucz39Q79B1rPwoa/zEmO8tY6eoCSobdZEETlVUP/KhUMcRbU
FAZXNp4EpeEV/hwdNEA5ozlJz7VL81JxsjppnPUAvgQVB+UdwPAEw61bXw2B1npslckqCQHqav28
HpxIrY0WGOUQt0vZm4QnbMj3ANvzSsfr7fB0zmXWggJB5JUleIR1i52hXIo9UqtoQG5p/yBzTJT+
PW5t86ulZ/mSvz6zy00w6I+4WEyY8h+/RVFhUyKlOjfBCRGgVBoZDNF2qh7tyu63rWHB2GHS7Tvl
Q5XO1hdas7cMiaOPXwjhrCvUIhTUxvuXWKtbp+3brvHCsiS/0gHngHdlN5ddvK+DhqZbXJ6XBGvn
k0JqHzjWtZzVIWiWiLswtLxBB54+D8QI51FIreGUe01nPNubyU05TE/KjVMysO5zM7aJ2NOa+4gQ
chNBZ1tUwQPzxp1pda5npBi64wJCYVtdG2Yj1p8/bW9RJL9+02UFpW7DiQiEXFCzvf+mha3HUeXi
HndDduLZ0m84XYAPG6aLNMAkWxvaPZ23VWlZ7ELDUO1gSqpVbrWQ4srxdizINIzqlzHtaNW6ZXCe
NBU7vJMET6EZVltrntHvjo3hmVZImoMTnfZC7BWyt7NMD5hrwEVfjF9qZ2sIC9wWtLSTkMeAmJvh
fhLE6zhzn6KMM8eSKi57CFCgnJMt1gWCn5tInZjVyk1nfc95dlyVRLRurRFzeB5FZ4mFmbpWurNJ
MdYayBkgA5YVGGQFCA6xghZwdNFigEuf39qPSosFsa5IwMJJehwCMw+EfBg5pIHRzK0t/5dBKz23
wT410ouzYhezQH3x4BrvD9h/rfWW5VLSKNdcGotHP2c48ToQg+qZTjBBd8Mz4Ps+oYQki2wrSMcJ
+sydyYLxLS613kvhGM4xyJ65tBmsi+kkwpSMC40dYAzTW82K6nWDiG1jDZglsgqwXOh81Xk9XvJ4
CHVulVxKIYG09Oh1y+jXMMv0EyxSBEsVsyRovojnDRCXvlxPojAOg1W3e8MAeD3iqmMUOgXbsg2V
N8VBvhYTLXcdbpqaoGimYLjQwkSnym8uKhFs3dpMNq39kDhibfVr3wz0Q2ROe2JX1v4QTJe1BQ5Z
WAz/UoqqLqm3VunOZyPU9DSswf/hl3cVmx8C1WmXOQ2ydhKhp0L6Wyf2KzgdhdyXZvE0TmSy9rOB
HXOOPcqT9NRx5u2YVNYlYY7hJmB2yw9gVlj4SYrIstY60Kwi8lgvrc08QHtI48FY6bZ5gaFXHJwQ
QhB5yZTFU7QJsj55QAhIRnZfLEnjcXNCFIPxRYmqllt+tC6gBbBQ3L7V7ccVe0l6EOeuKPMS17zr
lcq2tsz00xK7vBmRXN2zCewqEwLjEBDnh0/aPbV91mUz83+EM3C3tAbDq5daulbaNO6dCD32UChs
V4EUu6hJaatLK1hG8Nq6svjKcm7OOr0FzBF+910CWKwWZVVMAM+3RobpxvIj+EP5phc2G347pt8j
HUiT1BDOhj4gwck12KpTIde2jdLVbaKTOsEYF3fJN4XB0sVN0/s1ziiEf7uw1YkBIwTiJGlsQHq1
KW/NMtgmITrHRRf8qDNMNxWsE3LbaijYYAJENRAA1IJ8jcr+MuYXlHmRnmuR870mnnvVRkOHKoX4
3thA24oS6tSyR91LYizETfNFsbCUbr/9SkujBzkjsYvO0euu9YOfOFqYekFN20ahY5fdG9WCN72H
SPD5ivbBayrYI4gWJcSBJt7y579U246dqG7k+rwqArM1deCotEQH1uH3CWgog/3DdLUzrtRfxw3n
qc8//oMFVeg2uWqcSKhi39a+Xz5ejcuZqebjTTzUZ2N1O0zWhmtlxSeTuXO+LMXE0v87ur0clx10
hrwKEkPp+y+cjUbO3BHxcZ9n/kFEP6PQvVSD1C8oGjOqzBrlcBrtQqTaO8BLVKt+s3cHQi5T0pE9
apTr2UkvPr8Pb3vy8WUJaREwJlxqo+OOuunScEnbPPNQj8SnMxhrzL/DatYnkk7RS6FGCoZTO6kk
DCwc1CFP57bgvLPi0EIZAc1pXu/kICCsAS3K5Ai2thWEISU5TFVSYAyNmPYJvcdDJmL7ukDq9c1A
co8s1RpRVA9fPFkf3mkOTHSTbMv9/SCnDVLFPf1nrwPU17a8vbI18WvYlkVcQEhcA6pkLYano0JW
lCKAkFN17Oy5SM+abtKwuBEh7ZJP/sVKeCRaettSBW8YDgA2J2QaR6dgI5OJZBhbemZoXpmQeugY
nFoNOQ8uNpYZKdPhm4f3EPqTA9jx89/6o+Mk3Svan44BMR4BxvtHMHeiCgGjUXrwcH0ASePKLCzz
wK/gcozaEYf4Tc/wm4ZLUELl7AM1Fpis6nJTly7ilQiL4eeX9PbUHz9+iopxYWRw9LCOLqlyknSm
iV8iHod3RmjaNubEQCkBXs/u752pc4gSv+jqUZ2xnuSgC1P/LIyvgjY9VfkAqLIy4WAJEj8Hf290
Q7SrBnc6TToOKUGpA1Oap9NS6EvRcUNk+Bcv0Ic3VXHIUjZ+C6QtR8smZ1u/7x279KxQlzTndAJT
2uAsJ+4hSsuzgkCwYFjaBxjEEfoC3pTGFJwadTPi4ydPOk71q8/v6ofXREyrwYbrSp0h3vsf2qEk
QFfCG1ArTeFGV+Jb1IC/6nMNP03bOdyaNFqnuhuthtJe+oZNvxIIlL3WtdKrGtq5MYNL+vy6lltx
/GO7rqF0DkJwSo6bB6UA1JUM5M+oPGJVp1+xLnOid0Df6Fl9l3cc8AdVfdHY+eBTEd3QkeM4jADo
t56/i+RvzsKS1lJ5M8lUnCqZIONNNYQqpKBcVISoa8i1vni236AFR18XAaTgQMR5hoHt0a+Qsohr
pTawDpFP6zjmqV5yCpJpZe1FgN087OpkyzFvVwpkvgaiGbTAEBqhuHhBYOGS1Vt9BXloRJJevdbA
3z7/PcQHmzC1B0dThGNENx23B2oYyz1puTXsgObSb8qZ6SX8IJ1O6mrogapkfRf9sJrm4JIwuOs0
1lOjnU/Gvj8MaW6eJtIG3CSckyKn/6sQvmwKBpTkeMjHz6/1g+rEQPCJUos7quiuvn+kGetZZssm
6aWJRGs86vuQSJOpwEze4+D//MOOxqxv6zSVgUOJ4EqDAKujNhfhqiG4OM4ztYPVGz1R7eUDhmWt
Ow9z9SNKtAunuBpovG/h+Yy4YA0C0rr+qx9oad4ePUKE1BIvtqzYOvSJ998apQdz5VwvaO4SbYig
e88ccl+bqMecVh/WfoUYWFnWQxL0lyGFLXYhs90HaQeSJMQC+Pl9+eBVWtY5Gs2YJZBQ2u8vBzkf
rg8jSRcHDyDIfr6thtGl8wYk0ZXgdt1nV2ca/fmnfvCUkr9Kc1swN6BmW27SL7XapFctDtkp9fIZ
GVznzFdyMp/IJriopXvRtrgVlCYG0vd4vT7/aPv3b4z8gYPYIiCUJjvn+8/OokAb9NGvcZUzXfZb
YH4VmqlpCgnUAs7ap5zHozl5tJoOLNwMEMSOzT1TW3dlB5wPQ3xnW10H1UUWkx5mP1Omk0xsFEE9
PFKcnPVmV1Zhiy0Z43ggFqttMObXWJvwbKcQ4DLZ9Lez3A/ms834WJb01oJBBZ7WkNUYVyaZgaJO
sIpKh/I1lmfOwgiGb+Uxs4JqYBmX6Ngu5aylkL11+S3qIDpYcbpJSqxk1KrVaRMNqOE12kb5t0zH
3x2JOPYGQ4Ndlp8g/RjWZWe+fH57j1xMy3tmsfxQqumITBBYHD1QBNY1gHbpT2q9vIPdV1ODxwSE
gAhj+4L63eTdpQ6GP6P5YvcZOG2r2BUR9GynwAXRNGqAfFnTT6xmex8yR07jxjmkfN2ccvckEb4G
ltQmPXXs1NaYOGIUxMVvMSSfcv5gY3San6OZnM15d0EIKnmqfeyvMtGTO+vSUAtjci1M/DxYp/q1
jNKTDrIVuVU1TupJb76JcHK92gbiS1JqZVkEJuPU8J1m3iH6+urgssiXeObeLwrKtgU+JctGX0ZL
8f0z6c5G6weLM1ZEFBkqcstLOOltMbv7bMi+u6MdXRci1y5QItCNrsArdoRntEzOblxSGl0XJ0ej
bs3eHg5tSLTZWOADCrrQ98DsNefBcGFnps7qToNiGsaH2NmH0kyXyL1u5Q72beJGB1sL0kNAyEPb
m5fFa0GFf5FWubuRgd6TaZG+xAMH5wxSpSoVBYVTH0rlewh71IYmTgy21yXkZpCbwQ09p+82VOdn
aTROh07PfpoD+Qr/h6PzWG4eOaPoE6EKOWwJghSjctygNJJ+NBqpGxl4eh96YS/GrpFEAt1fuPfc
Gc3RIFlxzmhe+khelMCtE5YuhGUrS4Kle2mjdU0Gq3jFUPkyN84Ds+mnaDZpnRWEfqXtp7AOYrAV
0b2E8jF6+CsNL3YG4z3F43pO1fQvq8W6aYcIM+XkQpMiRUQ4tA9WcaOe40os9PqHYp3fxMzGTZ3r
adOkyo8nv/9vNWegC2m9NXxiBzsJi3KS/lMXkjtEsIklftuI2I5sbv8tpfGTtmmC9n1f3MAkgfg3
Zn0bT+wWNhZojrqtmtg2AIgWGBbAMQFJya3qrFVUbUmIgX5EuET4J1O4zAHulbmYYntKH920sW9B
wOAeKWtI/nOeB88t4PNPD8AZmat0/qsTYiUl4lyAkyXUvifDANQHPvs/x+U+ZYVwU22cwhoKFJ5l
2F699xyI+ZBW4RWv1luhfKAF0RBStzIQDF18cE2ZlrA78yT3G3Bh5AFOZZ7Dw5w+smCBRBT+CXZG
xPjZrwwy0SmJ05hiGepCCYHF9J2tPzK98U3/Nx+rEDFqoWggja253OBhjPfjyaTObw0NooIpcIJq
cYIPS+ifIIzXsCAER+uwncAMjBXpdGHVktmyepeibwhBteHcGvqn64b1aM/5qQgA7ODbDGIg811A
vOnUS30cCjytNqZbRTByU2JBWB2re5hKlOlFe56zsT9kvX+eZI4k1gcHC+ftEJae/bB40XnNqvrY
LVl4MVBn4b+27KTyB0QDwjjCLMD/7IBWFdY/XPHR2ZYLOF9He5uSlPTTTLl354zR0ZKzsw/hJhhG
7SchioNNb/VA5B3SdurRetG9CVAWqLNglA8zZfpxGvUxKAEMp7ebLSvDFZdyWMVqMeCoVmQHBrm4
WwiyGKDRqKEjYGqyGHRX+tdtbaAItQ9x83GaTQM8Em5Bcs/aBOxNhufqGoVfNkpGZojhlac7iz26
BHpERfbiLTvQGYN9CFwHCfZv5rCrkys3zVT3STEVC0kIMDQC/+oovs3MQPy5YN+LCJNc3BeMTWA5
stTmMZL76EaaoiJFTop9TC3ChWDVPciW8YzT4pvLhr8g1Oeym6+6B44uoqsBTX03ZFlDnMYbe8Zd
r+Vr4ECJg/NgdOCr5mnI9hZEzl2awXyoOrQB1Z3I7G+mqPlhKhciGD4KsTiHEQymsDEqY2KraHnh
jS4DjjzokBBmqNJzcLFheh8FK/+0hiq7QIstVHdYultkYBmeXCIKRVjv2A2ipNUBRCG3ObQD5Gmr
I4kiKOli6+6ElvHOc5XNlBEj+UrKt1fkwYVW+cyIN9/6Fu9O1AcPpQpBbFb5/XDxZ1KabbFOW6sz
X3pJ4IAbGNm2dkiMcy13n3ZttvFAAq120FyKZnqw1e3xXruz74/XvGs/nBv1nwS/dSTTgNROMOfD
j+XPasO68KRm40zJBSHQn2hOb9/SOj6kgODNEHdjUcuf0GALM7nyoIVJ2MJOoK7tcZWQuEz6Ww2b
XJVHD+645f4XzVwtnNn/tTYnsuwqjIwjNCZJHR8HDdSStOw+F8c+42srkUlgGE5dIqhb4uGyFP9q
R21EEn1NJA+dwV1Go0Xd0lz8iqxpLkL4tZ3bHk0xfixYesrC3nsu31ZuNX+R5/3MVkTgdP7A1fSA
iaaK2bMjHeUdf10XvvWyif3IvnZQxzfs2CEOi/ZlbaeTWVD8jGvxK508tt0ghx+gZGwRl2WPojqg
Xd76rYblGoWfk1s+F47/gj8sXrT1kE0s/AYK9wUKScvyGzgTsUVMA4QJOKthZ6Orn9Uki2wKTWhf
TfPC6psYjJHYBFVQg+Bv87fm5L9GmC/uRnIAy5CEuOD25KmgPq5KbMuqq84jARhltWBkAfHcED3P
rQOv38zRCdyAMcbo/C2++6Pd4Z0K9sXQks/+ds6N2FUNcrYmkxvD9PIz8/Nlvxb2HV6CU0cQeRTW
H1HWIPejHBtgig2jye2VQ6FCJNKaVYHHTbwsLc5bXPphyrNw+6Qb7Lpkpb7jI+k39Qosp9TTixqq
N5oXwlByyMKKRMfaeG1mVAxMmH98K8foKFP06e2L5/EdGk79BWJ416rgworra4rkvo3YTFf85mox
TyEH/qTnfCvTwYmdU7sAsRRz95W63ftikEfQkZzXReJzLbhl5AMxzZhnVfE8T+QnuMo8eIG8Airz
g9sda7Bd1HXCLp1wC3tOtPbvXDXvptz+1QE+XywWgSI7ogdNidYJpqYArDZZ/L9SzvDp2q5rSNoB
Py1LKQTGNYOVQ7HjgOHb505xV1uWOLtMuX2LMeQihzu3sy+6md8GayJlcdb8ZWIPRfNsFHVcDeaj
Z613nWuSFQX1yMmaf3aN+X6ikFMWN2VQbDpTDnG/kkuwwm9fnPYiXAe6JLlQdiWGXTCxTllSA/5Z
8SaaDL0Y926sbyFLrvGY+f0+7KvnmYC7gQFtkvI6bSYPb6ll6qeoxmHT4XfbhNb06xbBSZOa7M3Z
q/Szcr+UgnUe4JqtFDUbdh/D8bAikxCBZIwXcV8ImHFzBsE7UoKg0in/NWc2UAV2nXxdjhN67k1h
kdynGmSzgMUN8mTtHleue4v2xadIMTAHx6ItCe4iHtOzOTN1LSoo+wCU+yEegO3C1KElr8Lwy41e
lREW0AoxI1NM9/t0FZoA+URY4pqG7fsaDjrWM19jvrzTZD+tKy54N8qxpvcsg2GRZSQfcARbWLL7
HqRq0ZX3na8JNS2akyTKIczCh2IB1604eiu5/NeX6oZsu/mpFNCRtYMdDkDyZg6nBNfcEbtmLQ9S
BX9Dm5fx0EPy86Y5nmqTYqsIyMjI0wO+HwdrL5QGrAsIjlaSrNhQ7oaQE7aL8mlLUrR1yUJpnhfv
lf33NfSnC6BKNzG5X4RY+K78GnoryS15Vierj+gi5NM5mA7FQcE+yVrmAYAZUU5iLpK8M5oY4S5Q
lCB9mCr4auh/8oM/kf9wK3y11RF9A9IN5gir8nkG8ZLJh7ZWDYs6ZSFNJuxops4CvVZfVGUSQkdx
1Td3VQS8uytGVpeUOBRjTqjVY4vlg207uBevtcH3eXiRVJoltuqoAXS093u51YqSulkmxb1pHvyO
kNqyrZlilsHp/0BSVbAslebVQIZpjdjHU/K/aavRurh02372gBTb30AZQIewRw8DPCDlVee1rbPx
y2Orflqb2wS+556MOjaLZrp3/XG+mxz7N8fHEJKFFU59t5n94L0Qt6ZrrG1eRAfmm/Gr5zRZM+e/
rPlqxmbXmjkMlJ6E47LH4m7UT76sdiiiqKq9N5MeM66H19GdHvt8EYn2jMPQl5/R+I0tBuRcq16F
TYYOZ+tOrEeJe3vD0K3h3zntzVzcS4i1AQFRHSiOjl0ThC71R9Qz7Nn2JFAEJNmDLb5nF/A3QzJA
ub75wnfqkimgspUMMMCa2TRsuxouFd1WBH6rnDTls+wpIyZq13aF4xvdyBFh+MHbwxdyagnuRBt8
gr9gbNcG64WbLdshUGiDTE4wAwCiMl9QSFJdSudrKPXO0dNHGaZPEh7iYHl1rG40g5aLaXYJoTAd
KpE6KYfqZPpGYq5NUgW43aW+zxD8waKvP7MwAkTsXvGSFVQdxb5e8x8Y8K98nNfp/6OQbusXTX+V
nn4aMZxjfIASw4UOy3joXHga8pKXob1ZU/h/ogcGVhI3I6Dvh0b91/cLsM+IZFA7QrCVZg9jx1nG
eGaF9Z7oLv1jVM263LfeOuk+mpkBjZA60jeGZ7My6n04dlNS5DczSGEyiwuPUUXn31KLAKpL+fUY
aIzqGBrG69LsZ1BeGqgGg3iybFYPloS6H8nvqNz1N5zTIy7EQzT2znZsPBKHydmjKLh02YL9qjHe
V6JnjaBpcNgX/4nJe17BUG/WAJFGpH6XYiRizQcBD5YjMKLPFNP3Qact3hQRmXDGRMUf97QCkNoO
IZwRugsCCwogePjEdF2vOzWvA5ln+9DngOWFLnz+oRWJpyEsjE0v6Bb63v8Lg3yFp1xcV0wIcR6s
p4hoxzjXvhFtmO0YmwElMwOm8H710boP3cGH9JNabBNLS1wcFf4b3D6HkY+M+D7y4ctlGT5RPDXH
VnXpuS2xuA7IAQqnPRv0esXo32GPWM8uiWURe6LdwqnMzyZUrovcE6JFos+lZJJVzYJcO2/ndN77
mvGeKMm9N2l1IIMsLes7NvfWPujpQUmCnbo/d3C/ndLDlubVx9LKX8Lolv20ZO91WrhbLAGUS7HT
PvcpgZpdWrMslf67VedHo/deChtrncGobGONBMvUrf9jrN5vW0FyrReckn0Q/EllbaFCG9th1ea2
zQeKqC76rAWYY2ygPiAj07O73cEweqLNDYAd4NZBImaM+kp4Sx4n+pS1FINB2FwgyS93TSffp4BL
sS0/uS7JAG6egXVmQDBiEAHg3CQFiNUNPWzB3ajWNxbc3pYpGs0rpwk0bfBcikPJgrcThfS1vRxf
C3fQ9IvLN3PdfJ8VC1EnN/IfPthk8WMz75+q1r5UnjuB2yNVeSzW4U573lNUDbjs4VpxwuO3o+wQ
ao5lQcRfEX2TkhtuM91bWw6nR5UxRggYOamZJm3JszvkGjC+jIAQHrKMrIylc+uHUMqt97z3s51/
rjvQV2NOex0U4scX+g/da8u+WlHfYbSt4Mv2ofkCcCXa9K6NwADE8FalNbmWEUlo03lSdE3jTafG
8KbbMXSpuAflwV5CwpJKbLjSg2WkO/kMVW1OOjHfYqP4m7wxJ/Itk08BS+/ratcfRUWgD4R6HeOd
P3HJkjN+Q9VCaDqYLVjJGsZeO9h/q+MX24jeGa26c889h9ymhNcCPrdHsHYr1KkIQsoCMYp929rc
mm3XbmuKgI6GaouiYtoi/wUUbNjdKeyuaeZh1g45e0U54rdmLnxDhr3n6fDPtvj45nreG9g+kyyX
Fox3Exkc/K+Krc3OZeYGrdg9DTmhNhWpd/zQ9WHgtKY9J9W+Xy9jviSyL4mjqXnHLCV+LQnrkC4e
3mzeITRE2oNP+kwXpI7K1Q/lqrIk6+jXotBuro6onm3sME958zP2NdDZNp23Gbjy1fOqozCmu9oU
JCMaaxc7t6yZuqwP6QiBqe7853qi5zFBKQrUp7Gfe0AdpVueyoo/IqUhlIH/LBgdMYGySd3r0EZ5
zsgIhj6wiKsnEQClG5SqsRwreUgzwYTM5JmNxjB8Xvphb9qzv+0XGU/TzFCN8CgcT8ZzzhMiLYcy
n804agzKR8RB1Wgfpc16Gtl1hikfYg9BL3q1HqeSxCTLauS9ScCHIWqx78NOb77K3D4s3vreGiTA
HTHp+a9h0IPmpd8jBHOIacUIneM5g69mkRXXfoWcRbtiofAcepKumgxYPQeXwra7BCQ4dx1Vjwg+
U52/iFwnaQ0sx5iCaCsnfCB5xh2eYn2FFUywJv6D+pZxPpI+znzMv44m3wPqpb/QUEcLxPwmyheu
qba8Sw3PPZe3zBRfTCLBWtw++p17xyA6O9pUd+eZxJFxaBKdDmlstpnLWNf5gDGSLDaRdVPQsSoc
5GdkOB1xNsuJIHjmajTHvHjzdSpfxmhmqnpbfs8iel0Dk4FydKikRGjd+4/MrssdemkAq4xn9nCI
X8Wk33CrA3DrGTiSmTLGrVUjp5VfjcVh7znlEMN6IXggoKhtyFsO24kIDKDrKlX5ReXXsS566LXy
BaXXTNAhpUSorP1s07GDfo+LAIStWBjGul0zkzqMsAAMySFyu+cyj1DVBUAQRAYPyoNgJyJ67AYC
gDe6C/KzDq+bKR7CaEHmDXZ0EA1Q4kAJIH20CE4aEVvqqie14Ioc7MzetrdEoHLu/Z0t9TtR40WV
EpUGmMAeKHFzxycG56ac9EixbHsonpqtRIa6upsX5ywG9BAMqW8iQsu/myUPB0vnCAIY2Qombm/k
6+TyHZgZeWcn3TSz1bwadn3fzArQ2PiZUis/hzVmDCxf17kHeuwWNJUMby1nODcj5gzPXtyLIHsY
a2IGo6o/jGTQbKcFAZoswaVZURnuSDfOq5yI1VHvZnSTVdaNt5fu25h7DnM7XVjzRzw4HuEDoaUp
HSuyA32yB8Ih30zW8jbZ5dUKIakW5RzEbJV3HrrTIyfGkb2ak8yF9bKSNs1+/MXs7xvRHSWzoH1G
31IEE/1YloyZ/0hVhg/GnepT2JYXk5FuntPd8npHRUP37mjQ2l1+gkWJRt2feYha4l8aKbpzL+aj
WWwXxYyp7aiwFOLkrbT9j6oh7g5mAxBmZk26fovantPZo05fyzdlj+7ZHdAZWwReQpn4rLpwE/SB
cwzC8sPW826hek2diHyd3E/Get2v5VDe9QGJS71oEei7wf1Ahxs0xi41zfQcGns2VUC0aZTh0Hn7
HIdObGP0vLMWh1EZYR8M/5av1hIikbVuSHhFlWwztffyakooBJ81rL94Xvq3selVMkPntn3nQVsn
1I1fczmCCSnH+/SzqIBLt6h9d9awyofcKIaDX7p/Gk06Oxpgb3no1MeRcZWBUjA2uwQcSZSY4Hdj
2yrVfiGR7Zb1rEeR3QUD73ZkZm+qYf7RjardWbrv71RY3I2DHV4iOaVx7y8wx3KdHTBqcbexr6YT
y2hDXDK1puhOZ/yIcJ0+XQgGJ1mFO1+Q07kSXLZZsrXbwc64Zmn7Bim78/LhMW+CdyX4YtKpuQf1
MB5b4qnHOXhdKumioHQU5LI8P3Rab3GOKJYwtpUQTL9tDYx7jhaHG8cgCbomqQfkT04kGfcVp6EI
oMJb4nFIVztujOFsuhqJZGUUJ/px0mYNap6qBLHgrV/sz5OoodSXqX3JbHAIgaBYDHu11VPDxSfW
3ViH8D1YaNt1R1Yx9QdWiPRu6pr3zPIqYkqRyrOuNACgxHVhqzisB4Jus3bndS7RgkZ68CmaSIqk
0aFANx8GcHIeHN3Nir3kVBS9dTBTg1kEKoadN4f+ZsbkhbRnJkEln7/NsvpjuQ0tuF39w22HHEgj
uvhWOp5LtihriyBrHcvvIVisi2djctQmN4ubU7PhBTL3Pnuwqre6Sz6J7tJWPskD0ZK0fDtss3a+
Z+T7draY2sFlRmWUJW2umevRUOpQkXnHsou1xmMw67NXqp1g0hlYc3Yco9suzGcsyeplOub8MXvh
eg+L3xIW2YFhDXgQGZZE/qGv/S4Zc7eDbcds3ac164e1vkJBQmQ7cJNSxLxFl1WM8yadIQJ6E4xR
TrCb1Fclk1c/DKmCqDbPbTLUjNNHJogrr3KBQIkUQOcFfO93G6yA9+2JwiiVtMPsTcPxfmrDe2/o
3cQzmkNg+2K3rCV76Pw+E2o5OEb2gZGs2eWSyWNYOnC/hTkDmccg79X/UpHX23KQjJonxsDCJtCa
xFqchClKYLQCRtjMiQno4bwqKjAErcStLTlaFEHIuO4fYDkROzJgfm/AdPXuSNi8L5xdJinRYHEw
hqoDP+mbab6wvpsvde09m11A2+gtCcyD+v7//7WYBMRn+554rATxvOZ4XwmdmKynLAz0vR7WDzYf
1eXGCQE7TmpqaUoCDJjY961j7nOjr2PfImLe8bEDYCNjNZhRxtMXsGZcwxeon6x5Gm3GA7FgJgQW
dgvWQlg8O3P6Jq8yoqMUmgXoYABP4zLCTPCjV3a+62xQEREshthrT+MGEqcO8MNHrKNam6Gh01TW
gZXl1giqfdQo50AhFWsx+7vWVTlE/Fbv+M7JnmQ8Rwjaa842gDWV8Zz12a5qWufIjsh+bX/drm0S
158t5qtGluCK6uzwSBo5a/Bivmi5nsqoCTamKwKuu9V+MBfxVVVTTMkGgCjohhPIZ+YNxPuq4LbI
njyCGvx3nnXuprC9swfNvGrFxIeGIC63wLueZhNyI2SjmshkLsVUo7esdMEnVRt7p4z+mV0UU+bv
RwiqeFi8c+o8jgz/9nPO+DeM3Hy7GGm7d52CiZcmoUTUyxe12nntKJedtv3hD0i3oyHvpkW1h6kY
3iSD9qMkOjyscaiNE7Iuw6SYydzZZe6inSMisGOh1DX3jH4jK4C83ljvUjviRsM+Qg2oTwOMvaQj
2yGuJT+W0U9u2GfJSkDl66Os6n82d8Em64S9hUpKV12emKk9uRpKVN8N5zC3VgyN7hd7AsJ+5LL1
KhrWcPLf/Fk0WIm3Qd1nz1kgCMRoGzKE2+Xou/Bt+6ZP6ELxrAVveUVM6zS6Bi0fJ+rqmBtHWi+T
Sm1yaqMP9MKJJsghyWVjMObij+lrue48g0qzrQvECPYuV73Fv96Pkr7rsXuzBzLKYL0LB+cegJi5
sfpBMshHeORWDIgjJ+MUdn6z0Upw1wYbEYI1rxqfXE0THj01aRyQyrShUdt0dTUQRpIfzJxMXqnV
ZxC8lAuZUxkIbHwFxlGI6DEoh3kvvYKYA9C4Q5ReAonLDs3aErcFD1dG1W7I+rnBjtSF+mjZ0ROC
k7ipouBKPK/TRL9hygr3syT1NZfhpVKUBtQOlyCvrmYjGKAAhd2UnCw0DEkk3XNrrO98eWvszNOH
veZPLWjqWDIyBL7qLCSYbCfBSKaa1qPZ66dasdev2Oe1N0dmoIu31qmO3CnRcRnlrnCaD9rdF6hO
muJXkD3fygu+oifTz8bHkvwHi5h5MMmcssEtLHWq6hgSV5CwB4NQV9LN141FO9iH22im6Sjr93E1
/+RcXjvAVnFhC8TrRG+MTpMowyIeZOb3yQEkn9s+iJImuOe3V6vNC0BSRJCZx/x2QLMjPLOPEknn
EmIpRfvuT5ggQzc/C7Y/XkflqA10XM3qvbaZvbFZ1J1GCvRmra5j7p1sIeGd9vlDOj3Kdl5i5od4
h9T6OhasiEa9PHZcW61A8NVVZaxSLYF5nGt2t5s6GAx+0HSGYYmdd2CAbneJ7/MDnX5iJl6qz0nZ
76kvmVQF4W+7pMlo28PRtac2gfNPBaGn45Kbb5Mz3f7t3gM6oixp3PSUDdQTaZC+VJjY+jENSIu1
BvJl833p/Pv/r8e7DzyHg4l7OXoYaqQVqyqjF7ZIGLB9Gx0PmXAGWSJqzZ91RsxjHzwuZFgaY8gT
LJkWhJP8Xp2VpqQ2TqbhrDsNSiceXWXuiyL4ZFPGgslPCa0fCcp6ybCUkBBBYLIkqG6FhIcig14Z
n1NW/piz/E7xrn+Y5ZGit8LedkvRGHirLLpmtAghnuc1yLcj+r+epJrBDeIuGP+lJfFEjmdRwIWP
i8kYz4E4PvHyVBpm68iXO8+a/ku9jhUymcqsYeJ6Xr1vlU0GN4AECOOqujh99pmGFW5QWx7F6h1q
g0D5XjMTKb+tURP5XP/ZeeGdWiI0avyVx7IsCQpW4TdzzLUn6ka6H/VoRLuuAra5tvkTsyPwyykv
iHLz37rsvRP/020kgMjHrdHMQv+VDLvigfmb6U1MEAefQY8krGgtjjKf213tl39O4BJ2kTU40icz
cW77xdX6USGre89zH/iMvU1bPU/peO+OcI97RM3lWpFGZQd7X1nvzZy/rll+Sdv+T0gmcKFZ/rHQ
It93Yd+nmWw1DYVyuaRs9etnQ9qETgHZqxrnj1Qm/E91k0ICjDSdQjOC8DYfQfmdstBvuezbFxR0
rxjwsLu1Hs0rAZzmDFIxa76rUpPDbNcvTDY3A8yoIrXnrW0za43o2dFofeTVy8xrytLtgxPta0RT
xH3jrxujGfdeZ18HxfsKceWfZX2ZFu1+x7kNgQkZgVlTS4+GiSHeOrpInghVkdi9G33Jx0Vvp47o
qmKaP0B0X0qvu2HZ/kl5k/kpM5mKBp51mr3LcG22IZ0J449l3UQ2aiuNYD5r5cxeYb4lYaABrRsW
Sp7mnTXZ0MrHsBqeAy/f+c63ZoNxmgcc0yECnCgCxTZBI5oo5ZVfgEeXBC6NIyMlFuFUsH4QoDlk
YMwKm+5hLe6Kdh63HfG09dSppDGtjF+tBLoISVyun3kgtill3sNKJVsaYtwCD3jQUlqQHK2DaOy7
eaEHH7OAAC/KqaOnTxgzozjUeAOLccCpLidzu2TNxJubPldRyjLK/RhHo9g1z6Np86giRqM62zoO
UpFpMfeNk2nS4Lsnx2Y9LctecFCFwBqEzgGIk8bWRylhdFhnTFq9whCspYOCFR6uqhlbN7YHspNu
SrRBVwhn4Hx7Y7pzPSnovmx36/R4RydKRKAW58oOCe/11yef8JvwFpFDY/U2uuiJShKBz4owYJbq
7FzWPuW4FCjmshpBkL0ZSF7YQf93EkGWgl+wwzNyIM8IcjlE6iLcdivgH1iDhOOlEcoC/ckEYc+1
6iRs5nmbirXbrmv1nZJm491kPE30JtUxqDxkly9LaRVbIuG9WApykkwA8dg71n0gQYA3BFNHHiFR
87cybWRLXfFFUB7DrJlSHFwHu5PReFYr8IGIZJ6wKb+buaXg8KtXTw8vNYdJAsyR38V2/0rXfPZa
jcy7z78cq9/mIFH2VgXHnGJ177oL3yvx7eNYvrXKl9s507Dq/RwJYDic4d3sl8xgcofAS7QkLPrL
K8A3WhEfuqbrdT9dkYGtYcKvBlSy0YOXcsJG6WKf7NHmAx37rVL5Sy+6nV20F6Y/PPMkTTq4apsg
dJnkeUPCEKPaOeRluNxyUEXGey37Kxc7/EHq4gD2VrcSncqV0cbRoP8WNyK7064uvYUYxuvJ6dVa
qVjMPUdOQUnsR19asLbLA8Ld83p+BRyab0PvakDRJj8DymFV5rdssQh2BMeEnRLvbNI97yC6chqY
1PWizGKjHbp4KRDt9YR+ZAzueIPfS+9O+YgkwOd5FFn1jvSSfxNyPLmMz27PzbMuBRvj/tVxlsS5
ZZXZzAiqyGF0fBMUOvHtP2y42o3tRSNhSLSXkfVjYmXSY4c60EdjI7kSUFAGz54G6+34EjR++xv2
6Un7kUcWCU9PdQ4ox7nv9MOI7Y9IN25L5DfPeWlduSu3NfkVJkxJJqLs4Ct5cdbwQ0zWu4EuhFKw
pERQ/9kzfWXP0lF3xFalgX/Opzbfcf1RrV5QwDQx1tlTOxQzkWRHXtgxjiRfp2HgvBcjJ7uV+l92
iurZPdieeyWzZcrTRzvoEYQFDDyVYTDUCN5cg2iwqBOPpcdMebEzas0XpderksYJmMdWyeg6LM6T
K1P0GzrdGeJ2bw3BWZQFht6K24H9eNnhZh1c7kbbLNCB5Gls6xqZSvtbIickL0RzitacJQMmWRLD
BI12FPRJ4Kex72R/mEIw9Tt9l5ShepWuIK2SMWockouxz5l823wqXGaK19wXcZUWe+ZCgEBL8YO8
3KeW13oXGgWqXiP89Qzk844RbOecn85LnR9s+y8oLAqserA333nROwc97qPMb2OSdGoK5bBtKPdN
v8JIl+iGcADD9Qwi7QmoHTumfMiNTVxpm0iuE/GMejdGjPbNujj1Rsc/MQa2V5qADcgHRKuV5bOb
eUyZSuKuzMrdLrVJxILRncy+nZKZ56HQrN/FVavbdZru6nRiw2x2V3cVN8Xn/DU6hCk2BJAF9a5M
h4s9Zr+Y5n02/ybmafLe0JLUKMHbrzEYv9yOJU5QvZaUJ7ePZNoWJbk9q/uydGRqjkHhbEgAQVaX
BQ9tFyC0M1j++O7A4WheXEkHXqcjVmFr3Dky+tVLvcu0TVGJtq9pmBp1JMYRCrLxOu9DKCxmWqX7
pSNJNCOKoA6zjTl2WxtJN8U1qVvqC6jkQ+DQmpZL9CMh/ONP7ObERtuOoBrOVrXcZ/b6irZ22Yi6
elmQdOrB2HoBqTnsyxyoRDxrpJ0Wqty67rwfPLuJO8aqJIFvKZc/RopxhpAT36m1QYTi7wbPrIkt
U8bOGwuwSfUe79zZ8ttLM4cWi7zsw8Tirwzn1+rY/FmSFaUZZYQhey+qmZ6dYeaygK0KnfS3H8cv
bXLdKOvkGy5u8ujMKCbu25YJ+ehtV9t+S12VRLRFm7bIHkvhG5usaflAR4doI9RUS8nQcGWcU3sL
ScZLu95Jn785QNbZZcX9IBmM9H3/shQMPz1sC7dqvQ/bLVkRHlMs9EwkSr+6aVL4VpHoyvuxJbvm
YRDMMMEl11zbIFqruJQ9t2JRoc2bs0dDIg1Cg3NPBUawvKve9OAzUR7m91Y4P07Zv+sCE8T/SDqv
JUeRLYp+ERGJh1cJeVPevhBdDpv4JIGvv0tzXyp6JmaquiSReczea1tGo1dpGNLG9dXM+W2PODkZ
NVrZJSnSmiXVcu3TOKd3nbkFl/6vK1tcGTGxl9qnIMEjuvVFeXalt1cWcuCcZfM5vm3d8MA03i2S
7abQ5P46zFb6VrFVXbWd2k5o2FobUb5Tez9FyPTLGPhXRsE4Ie3Max6OmDeG6b1fzpi3MpR1w4Ne
TAsAgc+pxORubm08PW5zGab+KwNOse4IrHVtPAuEElmJz9lbEKvEVMOdAwZ4XK8bjALv0G82siM+
TqiqiagHeSVSE7y6mLZDw6DPc3Z6ad/GziJZFc1Vepu/FWMw77BvEr3HfmJ+5f32CZ61vGj0U1xE
SfXt5K69sz0QajNScQDbFTkq6uR4sUcdlR/Rnl+nDE0umN6O6EX+9yDYuivCpJAItGSNNoM4AfPd
VzY65mGcz2y4Kz5w3ZNtEkNZFiY18yLvVX0Le2aqhBKlJwegJPAuIbbLXvjhnIxmoaY9eV6MzBZe
VsdbCJbk2YblC6+gb0nEnomuSN1lS2JQkNrTrp4RlbhmTNmI3k4U1adVhcS8Ubzyl0WlYo7ZRsmb
8gRdYe3jNYjD8cWQf3nQWlvhizdZO5uybsJVXOfJNpnbw5AXxNZlxnXs7adOxC9y+c+U05Lw3Yx/
s3Je65apZ9h1f6DY1pXP+0NbTRAhvB+bhnRiorCf53bPQJ4XrEBKVjESWS1t86cSpBNWfiqsxWF5
wNDHnIGapnTapsi8QyyQpTZJ2ESmTudjuZRf3li+SGkB9RD62L3Uz8aIQ8PIAcZUt7FN0kxI67p4
TW8Ms8FH6JclI/LwEcH7qKdHq+6acz59lGpeIoLvGIkv5sdgdUtEa1es3SX4Givm5gYmsW3hxux1
4hwHytLl674jakdbd0vKe9wOzq8jeha8qHS39pTRB8srivIBY+2Eq7NenlBulpi6IoZqtw06UbJ+
bBOGyQbIY3DZZu7fYlDRJnNhUQnVKDotCN+eihoVb/tRkS9jlvsCvgtCkrfBpqLF0Xscew5KE37M
2hf50WaJ80gJ/I25IiGsCHoMkg5oJSS+BLpMmQyuOix+Gxl6p0WGH0ZRfBe8IGoyCK82bb5hxsxQ
K/Bc82Dv54Q7pxOJAusevrBzOAr9lGtNGFBJO2GQJzsQYJSKpVvLrMDDr4nSXmygCYice+ZG2xpb
nOV6FanVCVyvvv5Vsz9HeeMcqGjYs1a3wN8RXHknD2IJmWTr7iWTKTPSjGfHY8fX0mRmxqcUUSZI
3oB2OO+McogMm9WT1SyHbnAd2lzx7hfjO70v+pw2lmsDocGeJKGbgaVj7NAe4vKGBUcIH1HVf6Z5
9eEtRbuCeeSuzbx8U6LxIk8mDUNOw6CW4TLQdnsgoerNiivUc5XH9zV3sJCo/D2ou5X9kDnF7QVz
Xstp/qJtRPjaN8GWl/xsMPI6Cdv5o5PbeiF6uIGllHbOYye7XTaQ+qrcDRDRs5cuf9rDtRG68q2s
GMHiPnoBjUCKngI45UuH2ZwJqSR/GkZCcypkb+AqqIlhOrgDeSMjyKmN4ptGnqiSddlUmiPDeq/Y
jTo2ja8S3Utcq/clTc++OxURNr4dSqr32Kw/3LiP4QIa6wYdoo3VdL3gcdxUfa+jzEg3qf3Psojf
TBfrUyv3UU9TsXI5pyShwWs9+egSp3kfp+IxCwb30EwTc7zhrNkLknPsCQg9aSSa/k7UswF/hf2Q
u/CEJbVPZBGl6LER07NZISM1Y/PVz4hIH/j1Jw/bFBuIZ6anu6ZnbW2MbUygqntIG7nLZiVXwYT0
xk667ujb9YtX9HvwF+VmKkNEB6fRti5YXNsdD8ccLZXHptQujp3ZbnqCqrVnRlbGwCBH0YkD4eA2
y09Z3p4qnCB1mVGnxmrYD5b+LJNnWEzfTkBmeDYO+RrD7tERzMtI2w3OSsj4dg8keIX6qxFcUzSv
WzZV9Xbq5h8IggOCXM4odeps9yJy0ojTm/3dTOFWkWHLgmQW2aa1edXZIXkR5OLfEeTdc7XAaVta
pgK+M7LSzXykqZooQ5+nT81UxVP3OakeRyvQ7LWKDX0jTs7rhpBuljZ8RAE4vlSBuoSREpSwOlbB
wYGnc5LstYp4iU+2wu8ZtwXwJojVDomc5lT3a6cdlrNdJFENtGmDX/jHD3SwX4r0Mibs7Ls6dDeK
MTFsnIlVklGxusRNhvNo0XTGwbe2O3vjFeISsDshYAmnhjsxIGh1wqXK9btzk8SNYiWBTg4xxjMJ
aLX1LyJN682QC4q3dBQnlGN7USALmEN5mA3314wpmUqH85mAAWw+5QohUbphStqxm0DXXUgIw2Fb
Ah3AMZQ2Bg1WQsKYXze72CKrI82clUJDd1/a7oeb3WZ78jo06Jb9xnlHRPmXsJlm28SpPUrsT6xT
dz2UFebMKMo639w2CYIM5kaGWrp9PS1b4B3uGY/mY3srDlFxfGoiaChUod9XhTw1j0oRlS5vHxe3
ENdi4MIrbkmKjjbkphTEJcMxiTRkAhiN8hI7XDfZwhSJgMebX7ee34rE6NdqLNnJztl7XZIwskyQ
nJ1WXBoxgrlOfN618IEKAh8ttBHVcR/7U463Q+I1rPs9ZqiR4VZ1oBKnQ+inf5VDyGWOFJ354zHu
3WccT87GKeVD4uv3QbLLYpRWrQxn4J6VXdRVxKcZSIB6YVO19T3DlOfGvQLVeVVGQwsXJLi3WfPa
1bWc8Ymj/6ZXMVhTTyDOVpwf78TtgepgDVkh/48E8W1F9tETB+0RebFrkX/Ed8XQvaRN+DAWnhsp
W+I3u7R+cOmLr7HBReKiaBh6eddY6RUXL+bqQIioHYvwiHCAoyM/SEIBQIP43xYqf0YKM0tMnXbr
unGY9HqaCDyTHHY3oFbyttm0GyxnjwYKMJg331XJLZJ7Cb96k7Eg0ICMoYyz6tP0qeKBiKrckgyG
kn2vaydCcimpbm+1BJnlbuY/zsP8HiKEXUMyLdfaqjZ6aC/IyjEyZ4SLB4t1S4mITwjwxaavbMGy
nMdfEBuTgZCXZfoVK4P7hccJWzZvHQLZPJr97o5S8bey0/KQDW/KwsdJeBQyyCq7bWI/JKmxpEJ4
q3xQ3yN62sLQVMj+RzlN32HTQKiV5n6umm+RMYdGzuRSgpS/U2gCLrlplGrij3H6nyaSTKwl3gxO
DsOW2W/PY8lUcLzv9yI1iLRv1UvSSjiI9Fn2eGfQ2rmTf2cl/UHTI96E6w9cXg/ExuKZTrcpOdel
piqmNfYkXTGJVxvXSnZVhV1+WD5AA/Hh4JejGXnWbnYtGwuUk2e8eRaZm+xlYwfJS23LvyJbkLao
+TL2YXcy7el7NItDj/aKSfPwO5U5NZHN3GkhPTyv5aaggVxXkiW+Y8pj7ioPBlM4bpTitZ0uBvJ1
fnTorcOMm4j2upIBA09DxlHlP9F4kL+bQ6jwFvxgYXKfu6a7RpjBXOhmDuDIziZ377ZsoIiovYvb
6r6cXLH3+x9ctjG/bq5xggj1DlMCIYzg9uPsR5zHfyT89qz79IkUEEJ3OeL8Qmdk++IKsRlcjXMS
zY5idGB8lbN8NyTjgyybntsQ2LBwPzPHf6zQyLNQRF8v51+paKFJx/Hio3TpiUhTxPbNBw8j/qoV
6YfDXnFlkfHYLg7Ov9Q+JXmyoef9IFPqXpH2QRT3YfaSn2WmPWYS61ayW8dFfvJCf00K5qNdp8PG
aj2a7zJZefre89pjjL9ndfvoMDEjrz1EumbzOWZuGk0GARoTTpBVr6Zbsxi3yKXnH6e1BOos1Ldp
dhqSpotYGidrb/piwr1qVfGKoqxgzZD9qbRi37EgMnbTQ5cgrJ2zO7ytbLwZ+yUxTCWpuHbQ2M4I
0Z1gJwgJGVDmbm0LdGB7U4AgALWShcygWa+sUf7omBiJRlasnx0iqjDC4fow9Tv3xmoIB+b8+BRS
R7dbgWKesfof/u0/09g1tkAK690kdO4lRgC5mqfqE5/Rw+QxJ4+RxOj6uY09skDt216qw7NCqkiB
JhVvcGggFbLq/rfutBkhbtkLysTIgkYMZ7yvoi6fH9sDTrwRtCh5nl5oPtlJ81L+G70mWdc1E1C3
5xgbO/KQFCOpcvavZqKNzWzHD2QEvbdLfMenaIxoX+UGKj8y/7Zahxb17kjsAGv5ftVY7HP1MhwK
gc6AyWbO5wRpxHSTfqRmffCE/1vcgm2akRPU02hSVLC9cUEw1bY0zypFzZ/+y4YFP1Mwj+tKP+iw
S4kNVNe2Nj6m1vsNswJAQG0WmChUNFjiofMWzLyNilrP2XYpL8eCFSdpTaZJWm10jyp8IaKy50l3
HtAEPMQ1L+HIozqnHKNmS+TrMF0nTIq8VWF1oQUcWX0AZMICPCl20vSfjq9J7GppKFRH6mRyMTrj
eerjYptOC/a/5l64KTsag2FQHr5nWd2dJtToec8CcujoE8W/wSt+04CF1+RshQlXcvk347BS1oWz
3t+OMAnoXN0UX3LHTcRnMGx5wktbhzDRAlRr3gxW4DtndLia2/QVcyvzSTbwtx/te9ZrQ7Czdnt/
M3MarKckvNfQAZFeHfyUliAlnZ7HJTxxs6WYrtIvO8B+AF4ksRH+cCKc+kI2W7dkm2vpYeN21X7o
xVV5Nla36sUHXop8vcfzwhCcFSFT7B6NqC+Gr5yeE5fJiy/g8nWu9Qrxc19YwxCVA9Be3pAF5+W2
G/gtae/2+IpX/N564xbjBY1N+38iSu/uO8X63wkKEH/tSzOabVTjYaGunN7A6vJaBIuJxGAtW2qF
UQ8PQd+kG8IzbxJMJh9WRfsSDJmItIf8onDw+SU43GW4QVDE0tDxHmp7cqM6bexVbw4JBU34Lhm4
rYiUSPBU7FjfZzu0qeA68JkijLLWAcLLmUZcGijnLVJqwZlAiaovVpP9FfX8i2yfjB1MPmSYohjv
r8OoHss+vwsqj0IL11zI87yyLVOuHPzcyJVujzvCZZ1tG7+kLbWHdsOvh+nERZBm1+zs50s7h8dA
yGbHQAdK9yoOSAevE3K42Qv7yfTqZGlUd/gXJaoBPec7jqP70gGKGoxXVPUR2se7zOjeCtffJbUs
d/hTWMfZ/P17Clral2wnbMA9Y7G3jQbpeX9LKPSxirRFhUjY/cdWh9A7ICCEh5XdxkeKlM35ELVz
He5Hi6IFFiQ+MDMGy5nhkPFcOMBSGlHIThvsCgl3lQ3z03LzTdr+jN7yL2Bn3VX5L/lB3Yq2B4GQ
C2IsaHk2IJNR7HV4OWY/XXd6SDdQQ0KfN8NErhvRvZO7rGgDGtf5NW8RLU3uvXszRlqUd91OYGG8
1mjdvdIfuW6DfDMDxZZGEh7spGJHTELfau6X+FCq4tpigY3Ymp17jq7ENOSlbixEXF6QHnXnjI9p
iRXXYNVANxhujFb0O9ghh6aFXRA25GPOPZwjVxmvi5aMNlv5NshxebER9nBkyMymDG4svTEYo22J
IXrL8pykFhm/h6cAvsOuULFznI8BAehPnW13/8o8uM+UzE/x1wjtAscy1lDkMuZBu6ybHeNuAmXc
SAMxURWXG4w9W1RayVm14XoAYXB0etdEHpKam8rNr7WSJQwFVnIpXltwNG+pgqPMC29Tpht3tsuk
26yru8QGPxeoMV3Dcpc7RkpL0bH1yriBygWNRDoJlKyeDYk3QR1ums0Bd/oXmv2Qv5P7Qq8OUYZV
c9EKySumnEPuPpim25wTzGGRgkgOMC3IT65XPg8uLfqEbl/WxR24fP5hmh474k+fyUzwbpEvPqun
Aql+5vUnP/Uugs7njPBqXbuJcSlDah5Gp/apa4doatSXDSl6irGgBbfkmG6U4tpZFKAInrgUE4z5
eBgI8rab5WIJWgpjmV+UfrghbIrceVvAAT8xIsCirMOzbCWfdsfY4TDNos7HFmUMROqQGUqhYi3r
eZDDuTad70RLZ2/YhYnGM3bONQqglQyce7uDmvKWekn/wDIl3bRWOW5IUoDxokT5lCKZrwoXU0IW
Vo8TbXFL9hqjWS88WRO7VL+deAn6Pj2RKMRJqp8zupi7cvGdKyaGo6HC54XH8LQwaivNeF+yyYYu
jCZaxeiMcVeqeyJwKqxhLK4wJv3L8+nOcccJqK6WkZZIfG6gS+hDceT3DEyQf7NscWxipu2WMoTZ
FhqgK5KKmAlU/B2oT7fldDDC4VjTR67qvgkPIgChhXoy2RR1yd7d6/W18tznrKviszSzfu0n6UeX
sx4Cyk/PtoDFmv2A79k7DNV6JJt95+56l8FECgOfLeT8Dp7kPsxUeQoJV7RjBjnGVeMOrgtT78wY
6aVT5t+jXB6UbJdzXnPOD5n01vFsE/TUU22CeUoDPpKW4c+HhHTBM4tb4Gt/ALTao1cx21VUijuz
niRK/Om9q8lkdvGrbSe36uEi1GWwsYNq2OOeRfNs+e0jfStzVwcCYy+qL/gkmuM5DK7bxRBfkHOq
UwXJKXcqew1RqN/JUN3A0iHmPusdbtRrbKECGYVz1rwX97GMGVekZhXN9c39EHDCxlnibJL2zGMv
NM1dMU/GfVhhyBJ9dxqL9EoVFl/L+JyBEzjDCCtOGcU276+3xwIbmSL9jHX5lCgMReCuIVy4RGTI
0f4TBGGWmVCvtujGU2q+D7MpYWpp9VbY4BUKEWPtZSLvx/QkwhouAFo3FX7jNQq34eCFOf1Z3Ryr
2lWXcXCmB7dKqWdAe6UT5XgX0mXinGVX3xDI5jisKCvhjOex8fdch9bF1EH/iAX9gHbqaDHjtBez
/hTpvPY//OAb75FzJwyoBJDjzP2o8+KOAWMOnXLjZl3I1nviSa3cH2DR7T60yw2mRvkYu1V11ohu
YEi0a8lo8zU0GhBwvbFEfl3MO1cv/l0g+EDCgDEBzizkq3f97+iYbyzcg4NbdqSLBkzZM/cmjM8R
ei0oshskLsHcJHfIzX6GuDJ3lldcSEhM7vz5p7MM8WDU5Kyp1Kb7Zc6Q1so8dQY5P5ISeLXIm6er
rh8YDv7M0i4fJyOhSwvnEWORRtxsbY0iwS815M9NCKWlDXsE4QbYAO5ObpxjVfzKpcj3FH45dkCj
uhbLKbk5WgN3QAhD/buq7ERfw7w5Fcb4yjpr3GeBsxO5DI/WzcMYIhGnY8vXdrkgOQDUOFDUtXzk
dn/FMK2qjmjuKv9peq1PnsgoiYeA+LCY0V5qG/pOtumf8Lrhol1bPEN4wH+y2EzDE2t/S0k5uJCO
VowuqRe9jhWjLeeDacDvmsViXhO6pdEtMQiyL428GLmsgwBmXTDUj8bcse+8JiI7Ln2c/eoRfwzC
UdTMlOTFjpAayuv/DzUZ9t0EqWafYNPt4pVpsfNmOHXFfCi3QQC7E7iAJrDBeMluq9QlaDt0cNxl
w+CI8xDc9T4oF0hT0EWzh8Efw7v/PismwNbDf05OV7kosYwXq+cPIDX+cSNtIaYE68oz7C3r7y/L
5qwyB1MdrMzXR2Gjo0xTzWSeJMtuTpHH2txCYVIeEH2XVKHLbXc1zUdyQbYJWid0PvZrjf1pETcB
CoTNJ4Woehztx2T2rW9Ko8ZqxqPTkHUiYImBiOOzTeDb8g885i0VIVHs9uVvH2LJ70YAQ15ndg/l
nL+2S7WqFwGnjM382mvUR25Pb7mKcULW/pMOUve4LEgTPP2NEvELHJTYmexYVijci01emv1h0fl+
MaV7xK9s7gZtf0x5h6XPr49UDEsUN+JJK0x+JinGZz9g9Gpqa9gETvJmTWTx2DUDJEuytpJYpXzQ
IVi9dL+m2uxXQ8EYZZFevstTI4Cz0jynY4MilcBIxlGyQz82h6f/vmBK3WiC+LZWmNgvnWKgV5Rj
dpZxfWxKC8+ggQ5DLnG3GSeSA4ToG35K4x0Kg31cnDtoTQcLaeMQTsfRPFioU/axl7G+u/FQBCF3
tAeOjYaYCS38f1Iip/TFK3M0mVN2r/rBJK3JYBxiVu9TqYOdE/wMHlcL6hWweVZ4H+rOxVRA3lXL
HHSuBg8cEmaZlv9vX1TZ01AaDfkXxcfcKeO+bTg84yk+q7F68uLlJsydHOJosoGt2X0GOi1Jl+Jk
DdV3EEziUJkJCBXmrmM/7vsQ+EA+wsSzEybyVcdCj5inXch0+Tr3VosqL5hOZLciqB6TU5+ivW4H
szyOVvvHma3KsXhxVJ1uq4n+ZHDCI7HFvyQBehtWTO46Dpth4wwT49b6OsXBeF+gD8WZvWvDnM30
jGcXRiGiFuT+CTkF+7R1P+MhkQyrhbikyK/Jp9maJb7XgCjrNYLttAT6j0UrnCH7deqmHapOiKMC
3vC7QoTRNKWfg+m/GT5LGCJL8CgmFPVDErR3chzfAPbRIbhbctjGLz9Eh4OmpXyWWD1pfM3k6In6
nCuaiaSX3oMzHNkuY7Dr8rNU47en9b+KOPWISbK+R+09jcP4rKln57abNKZK81k1lUdwmWuflR5P
eY9unsAgDWRG2c/leGwZU6NV6JFZmXq5iwPuXGz75sZ1MhCFZmdFfgxTGoMkuvxJeHcV3qr1hNsk
Hwubsa9loEv1ghMN6ZcJakTXKjxUU0tProxbuIyR/usDlDLo1HjeU/9C0DhqvvIzlfFrNQzdzlHB
eChdVoGm76H9DwCHlzYnjxcSXzT5uwkdKFqqVuLhK1aD/SDmBbS7y6A76Dxv1xNTOsyDG40MLK+6
sO+lzpwn4PesY/VyrpOesnA5yNb3o3Axp/vBDeqtBRgRgQMSLr/4tKkVrgtJLFR1rnp14SjjooBL
1HMJrxA83WmBdLcmEHRrj6M+BvjBqKWSY2imW+Aw91qnCEry+cpCmKlQh7PFiL3uzHLt2HmGF1H2
tseghSZquVKuSfomzHSmUMUz0p5VntU72+THOuSMR1XflmewHskKsJPcQU9ARDPZzT2wtPZ+KnDX
+on1ZCpkHU6O80FlcXaCfsftOc82aoRCnNA0KuCa5v041vJoVw9FNdenRNxsXK26LfCHnXDktDKW
akC4/OynZNyR9YrppPQ+3ZrUb5X3R4Lhoplh+8HDA7HIXJ5ohfm4iPJN+DAC3KLYg/SvkMOzFLgV
D95SHWnlxYEkLHvrKPlPmm559lzbPBja3I2aDSfIJRaQ3kQ+UYP/DGfntCorFDJ2eFYKvpw7xNcs
5MFD5EHcHv64Cw1VEHVholg3mEvU2IQR0kjhFGxpLgb/n7KzJ0ZDarukw7pj/XTB0vpA4m/9TFmJ
m9Y8I41BRNFUiK4q1eynoXmpFIFT3hxy4plxekrr5ifDFA+NB4LGOGGoKGz/gYFBcpSe+GCLwCRV
pOd8Lttnz8I2gCy+noXel4Y8yrGlFUqa6xyb16AfvO+5OJcoWa1iYaGcXBw59KdxGe4xZkOH0NYb
s8B9xaCrwOPJ/B+gb+e5B6Jv7wiBOdVtfljmsN0lVLxrvIc+HcTJZhvKB0VZR2GO+9wy1QNJpyBA
zKe+HN2jORcHW9HEmNrG8J4mZ1m44PtGqgw5yf7BQ3qAj10h04gx7zUhTASyWBVnBFipcL7898W2
CiOi6Rv2TrH3JMC2yYP2BMg4PbqSpHpbMnbJU/3sxR2Yi/5Q50Suic6cL14ictzLWUsvyOqgbZFF
xfZ8xjq+swrkaoGXzNfSFuPB5AV20C3iW3J5lK06u/z3Je66XVx6+kAhIs95taCEyrHE47EkayH3
D1Lit5eznNeBSiZG7+U99ob4pHL1IrzePsfZeJnJ0ds7jGr35EH9Caf3d+UEHn8xsHQOIm9fGdxy
EfonlTThp1LtTI7v3sl8eYqHm7CYDez2ln8IgRlqcQMVfGqpLPVt2AygYIMGlMk8ccrn3iVfcC6b
o9XIjtEwfFQHezieLICIBsUmHmm9ztgbpt18jpFajDqpI3TONpycOtyFFQydOAmfHVirT4VB/nBb
vSMbAEGK8+rYBWBO/BWBF+JqGkx3dBBYq3khxyNGEMrhQ9/u3Uzxo3McCZh9NCc7ASU59gy8AB84
QAxnl/+cijxh0mwThdIa+RZvQxpNhfPs1d7zjC97nc5Ocsxuzb/Q9SnszAwwgTC3JHKHe0s2SRRM
3Sn0dJ2sIK5l6TGXpJWuKsg+fgndLvN7caBsbaObEtStls3iOs9LqOenYKZPZpfs3fs95vu4U4cY
pfJOBdP83oviGTq6+eBZJyw9/TFuYY8y/Wv3hccBlTbTuHY61GPcTRMSNBM7sxemR4bDCVYrYN0h
vod3YaJtmbg30cOQfMJw4n6QuJAIHc+usp3Sp14rDQIO1G9vzyiPQ2S6TEt/6PjNfSiw9PSuqiKr
zV8Y/qO4k6V6bVAbXfgWe8ut/3C4FVuAbjfBQT1dy+qOAXMbQeTmQcrHpYuUJ5DgejcXiFv2K1vD
GECOdCSrGVOkc/MEYB7fipn1zLjEb7q8Jb62KWB/iZPU6vkifH96o9HlG9abdHSGnZVP8tlhpaRT
Plq14MUtFNuesiGzWyQ5LB5lwmq9JXjVOLGSYKgv1ACI2XddPaDJALiCwH1cPsfZwbI2Pi8mCXsp
873zMN8QOTNalhxxc8wemxD4kVxMQqWjKnWTtYI5eYzLhFzQCTYCVtrjEmM8RHJOPlvc4aUNH+bU
Nj+aZtuPXvcZLrrDwSBIZbPr/rMDtBXguPdN6DQ50LZ1moMtSuxpwtdqup+Y2MEgjsGDWKAwWQsY
pUlljKnc2iJUxUsRgzXeO/6ztujaD0C46uD6cFMmYpdsWg6uWn+hGWiRlgesJZTJ4zcYE1VZE/9a
hIj5cNmZCEzeoUx9VPFleT9XsrkD2S8eksTZMkbZhm7cPCd6oOu+6c5adLd56+ePBpaJyopzmFxs
a4dnBH/WBwT7Eyt3/9mUxqujxFtoGf09EiboKXh+qt7yD0ONstSMw/zU9MA7E5eAWXdqL0tpGy83
Edx6cILfbvbFJQxHFeWVS9KZaQIn1OpJ4jGhHuXWm3PjmmUph0Sfnyed4zRFDH4NBNeiGXSo+Rbs
ZA5u+eXbtSxzbcJM+tAdfuuMeygrajhLBDNuOnADa4wWKC3yeH61IIygiuoNM73770s4h6+xiSaY
DayILEGWEpfr3kDRSiUTRKAF2WwhXTgWLBDuYtDeJOLGB61JLMDdlKN4QA1hsAbeNGOhDwTYHgI2
UI88FUxIaJ5YF7Fwr0MEhKzwd4MN79BQPB8jneDBm6HPWOMvCqX+qUnh9LFvOiZOZkWObtoPUgzY
2QU+WLrBokLE59RqFRz7bDEAUf8q3y2/sjQj8/OGOvKVrfcecQ/bps5xb/ZGu8mM5ocxR3/URdBs
0O6N9wmYoo2LaWuHDgTLf2HVL3z84fG6z7Mtjc3k8TBOSk0852lxMMvaeTBxEK1yywl3CI6siwVs
aXTq8CSCo+3M9oU9a3NerHkfZi6yrIA7NDHsS2oP/1xyIJ7Zn+FuaefzvFRhZM9meKCtxFY7eV9z
7ttbkehHX/OyWV7LsFBirPVH9eXdBjpdBQAiyIkFcGewcT4skPXQyum+9y+2JdvTiEoaNSuVQ8qU
DbnPC4X0t8RJs+skVSLEBZNN7F3WOoDcQAdFVifunJaxNEUDW1oiAod/w2/magTlNHsPvpoOHsvp
ywiYaCX6+zq1YCkZHtoLE95V32cPkCTmvdVUaIFwA9OoXs05gQrWt3QjLklyJqCpOg1/XafyHkcO
YQRjbB+R9KxEF4NuouzcLmIYr5nV65M5pvdVnf+UCdz12QmoUOiYsQjOCAc6scmRg0aunR1k3TC5
z3suYVQBduuwQZ2CHXpJjZq0JLFvkcm2ztSe6EoUeHZeztv/OPz4udrzAJuIPRxWTjQLxyYgbnSO
aQDxSz5WKn9xxRQ+h8hDGc13DuVyr9jmWwIBhYl4DfIl+pCJyVqEYeymT8PG7XepdY8SZs/pmkY9
/8QgvPkD+5KfBuQoK09Z6TOzJBNvPfhEYRbXwHdj+q5UbvG7bxR7uP9qnMACIEC8Hms3sdgno2tR
P93+BLz3Tek+328XnxNdm8CtDYP7SpQgMRSWyKOgbKdoiNkS4V0cM/QslstaoohB3Yaw68yuvuAo
6Y+hbfF2igPUBPlo2TWxHM5wZ4EIxWCHr3Wxs70S7bX5G5v8a5jgJftOisDI7E7GOGMt569yrLxx
y/R2nzRG/+6OSOmMxYb673KaNomqjkpWm/+Rdl5NkhtJtv4rY3zHLLRY29mHVKUzs6q7q5v9Amu2
gNYav/5+qBHMjMRN3OId0sihFVmOiPCI8HA/fo6aNe3R7wKJHv+Q5nHQOIEGB6Y03o8qHDSOn1lr
JR/d+8wln1vp0NEgBTbee41Fk+tI1re2Q3KWJdngkHY6lRjhW1oCNan77BslhPQRhEqxk0iMPgZs
m4dQlo2d2pb5Cy3od3ZS/FFDz/K9SJ4ijvyPsmw+Q7kaHHrF/eqCBL1D6OKzlOU1nUt1dRdC3b9p
W3gRgrK0yEnAi2CUcrVvFKd4tlTtBwh25aPsVneIi2Q7LS3MbZDV9sf25zAa5q3lx8FKkdJPWdqM
n4Ad0DmW1U+jFGU7sxq9BYGVGUUey+ChZaIiriGT5AhaJ0yeJMu2nd4aKu2BhT5xweUk76NSLTZF
PXy2Rw/2aN17oVOfqHGsvoTEw+tmClIdGgEeeTRTBc9jC9IwmgEbUDetAq8KZ/ubeMd/fe//2/uZ
Hf+pOFH97//wz9+znGeF59fCP/7vU/C9zKrsV/0/03/2n3/t/D/635uf2f4b6cGr/9LHLOFP8V85
+7VY/9fXbb7V387+YZvWQT08N1y7Lz+rJq7fPoFxTP/m/+sP//bz7bd8HPKf//jtO1Sm9fTbUCBP
f/vXj+5+/OM3xUFw479Of/+/fjiN8R+/Hb/lzbe/7X92f7vh/vuJzNE/f+t//tOf36qa32I4fweq
wCIblkzHBcon3c+3H+jy321dMZE60g1qOpMkWpqVtf+P3yT572AGHUuWZQVpr7f/7re/VVnz9kNF
+btp6CZkEyqiIYqhar/9+yPPFvPPxf1b2iRHlDfr6h+/CeqvPONMzhnZlHX+hgisqHxjVVrdQnSS
Hzs0h1aVvYbvRRt2AGw2/q7Y9DSIlZt4n2/l72p90255B92GN0APTibvX991+h2Cltm/v8PRLRuQ
pmVbghSTmhctlCN8BzRA0RTXPCbyWJNhAtmVlooBMJ9cVmDRhDkEdNdCHt7IL3pv2lPg0B6iMXO2
oDC7BSl05VxW+p8fZssKm1WWwcEagiJV17mqzOMjP1qOh0pDu7aowK265CMUJ7e9SY4RISYepy1i
ztfnZFLF+VMA5sKyKah6c4NlXEVdfjScqNmQzfbWOQDAFaGHujD95zqZl6YmjeAT7SXSVfQewC9w
zFS6AaJhb1QfwYd8zqhvhfmCdu+50NO/jaEdjRigiu8Lgml+kg+KNeb5UYkec6NZj/RIwkR47zQg
WXMVscRspZb6zfXZVM41nv5lVnM0HhP8ocqCng7iwOYwjF5+rLb9BswrkMCV95Bsae1aW+t+Swqp
vynu4JXfNrfXbc+u5Inp6ecn0+tK8GkmcZgfC2efxtLORNUJKoaX61amAVz4y4kVYQtBMe55AfC8
o0YyDijDKuX1ed3E7Da1T2xMjnQykkgbwhbC6PxYA0C607fwAqxbmBDR0fzKg3YVbZqHyF9QBpub
PkeZjlFFZyPKwm0Zgtsb4CLLjlH94srtowNs0EGL7PrYlqwI/qFANgk5spsdgfBuCh+mRRTuJt2b
62bUmQNFU1DetTTTkFVVPOkQgcmGPgTzRxveLofg8pg9S3v10B1R5topa3CVNIB+ij5Ij/2ndB0u
xB4zXnJmXlhB3rvI3xRBfvRAckxwRINE1vUhzszkmQlBTa2Tc1gdYEU7Ov3nNH2uR3Tri/ovGNFl
bkkNOhRZdaaPOPFE3wjNwGuM7AjwH0jgh85INv7QLDjF3GydWhH2FGBz8q8+TuEBHdQQugr6pYNp
5lzSTk0IC2K7ndzHMt6tlhOYBsadJy+WblITIiOLh9XUpXh9faaPFg6KM4vC+gyqYycaGqFHYu+V
DETfzj6N0PvLjrxw1M9OH0GOZYBLtKgYni+SHUVxARdeduyM576HSDM0/soCGbpmKTiCI1vC2YAY
sQ4ITM6OifVh8H6kg/sX9gt6WI5tEpQ4qqjlW41lBztFmx1loKe8ptZR0y+MYfZIOLUhTJMeFsgJ
Qx54DO+MnZ4hVwENyGrUb4uf0ZoX7YYEyx90BgB6pdv3D/0Pnrnhwv046xRklwi/DNniujxfKnbT
YGhalR0r7dkHMGsbR19vaZspF8KaJUPClvKbomylpsD7ANfXDhIu5NWy3wPbWQjdZuIMjXjyPyMS
NlaI0J09ODUrd2/sKP9uu52+C++XJm52/56YEXaTVGSFq9c5t1MLjy/w6bDZa4gWNtBfO5KCSNbS
oTR3C2uGSuu4qfNwIDo9X6s+tEmCmzFrtS0fwbcegmdk81benXOTwly0ihdvjWmuxCPj1KJ6blHP
6sxx/CQ75q1Dhy+qRdaDk38aoVnswNNfP58Eae+3UI3xOYiy8jZCt12IuaF9jAJTYc9V2w7IEln7
Vb5z7yiZ3Wn3xUfqUB+Cnbu9blWdxnA5xv9YtYR4WydfYeh9N1lFte823ehriBKhqlrXR/NncWNv
pq3YfjNeKZE3H1oQ5jfWwlEw7bKLb9A4yWwU5DEnfIOVanWdm/hsrEO/SJw/kplRtaU4btaMiQlV
ceAR0oUJljR6esE6Z0cHkVGjfU2k54Z5vj6h4sZwuJenQ18xNZWYUVzFVnLhe4EF9Ni1ASTnAfqa
LmQ0PtBOkOFocupwGl03KZ4tmGTSUBoF4M1ZLW6MIE7BB3n5eMy64Ba5orUKmRJd4jld19ctiTeb
aEnYEBAsEMRV6cgMfmi7b2O4v/77L/bAZICl0RCNVRVVf5OdPolvKkIB4GvacFRv6kf5G2XLBzB4
a+PZupc38T1dRzdLoaEyXZan3vdm00LeXOW24607/fzEZoSKhAF3zWRTOrg3+S7Yot29heZtWz9L
myV7ohdiDtVdw+SEJgmPxXNzTaeNo4egKA7ySK28ih/d8Pn6NF7kN95sAGngNHFQSdcEG1at5V5k
5cOxSBJ7gsDU5iZTtOLFkquYazaPIgNK1TAHYzV2Le36TjKUICx0mmiNFOZ0moXS8UtSyRkwXS1E
FqgxoelMWom27wwWkWZnxmWUQM8VV8a6idDuXFc9tNMLN/SMy6ExbjhkhWzdMESh8VbRRqMuUsoI
U0O7kg3VQxWCnl2YsZltSxLGYUVkReYEnj7jxAlGVfMr+uC7I+I2UgdDvNHaNy2b7b6TIjklq55L
X+IIfZ1nCEMrEGoTNYrxw45hAV7TxinXJNRdwC21g9R7rTW0aqWjGlVraehkZ9ekcQO1mEwRgT7W
2nst1GxEiKsuog8wCYQwAwZ2/FEip5ZsAKWBDR9Ajx1K1/defSol5cJBJV5u+AipOJ4sJGWRdBBP
DVP3QJ4aHX2lyrM0fjCnd5/86tuIn1b17vr0zvg8ffq8WUxTtxRusvPZ1dDJg1nWao6t8SpHf8gt
mf/v7zdhcfLyTDfZy4oQYGVGaYUGiexjr74kiDTVtJSjQ3/dyNxZYU9q9+RTgJhqpuAmCOsMcmuF
DTGrRuF9Pd2Pgbc1buQNW4QSM1WD7XWbc3N3anL6+Ylngg9TS9TUmiPYZFVb601X/yw1vwVYGWfl
5rqx6WAQzkJQxrppqbJpm7K4UE3mJRKapDXjC26V2/K23pq7aFfdXjczs6nPzAj3yNAMWekNmKkL
6ZA10UfI6xceYcrkU+dDgVwSH9dkRdNUfP183jK2alvA6HqkZeLDKDXPHWBRKoqAiBANksOvsj01
F8ORo1MX6aEtuD7GyxMFdhDL4vzV+Ajj7Yw+WbcCOhMIGyjAF11434YveeTfwRK9y0M05KoaCIm+
NOTLQMAku2iyA+A6MxxbcJWhcCOTniAkZe9aImTUd2hpoLC+a7fjdrjTP4dPALaR9FoKC+bmerpG
ubsVYA7qNBcnY/WGJDZN6jXHyrTujXQiXi9vDTv5NibdATDiLmghKzWrPdooXxr4t4ENPQ4efa7w
nG/l0KAPXeqfOXq3Xj0+1PRmS0P9sYfF2rEQd83HX1YEVRKNhgYEQIgPrav8q18BK+geacVZIcnw
6rU0zrXf0/xTJwXrPBseHcU6BuRgHI+uF0tZWODLjcls2xSybMPUeG8Lh1oDNrgFWjANOlyrgBOG
FvBr8nLdjd5CHsGPbUoVJOMdcwoshbmN/AoKoTKujm6dQUlT0g24LQ3XDp9yJ6Jkp0ZOBTXaAOTB
nDg0YrAZH2xqhnDXAYOGddEHK4j8UgbUqkCWLIYABFrA7fXvnJkNrhMaVXnCaDLhzbkLtAE0ifZY
l8ccVaENBLXqzlG41QxoLRfe0sp0PJxPCc0FukZqlHQibj5dbSfulgy9mvko4B3jItxPVOK+/dSD
OPVb6b7RTZpywg8B/XNVKO00yVnrw7BwEVyek3yBqRuaY8BxIZvCTtNHKHXLNk6PZNdBPsT3hVvd
k+CmM6jeNKoE2ShoaSZswecuCjOOhWGLjDA1MAtZIsHpikpyDKKF9FhVBAtjv6PN+1PmBQ+S19FR
pMArU30zPGUbwfl5fYUvDzQKdLpmmDAN2CrLfD7rvZ2lKtXj5NjpEP3m9W3n3RUZbggKU0fphRbh
6wYvjzMMmrrCecJjwNKEZdbtAYoqS0uOOQxMevQzkpGpzp4hqHi3HS47/IganENtRnx+dk3pNaMS
0y8QVBtEke89yT3mgf0KFqZfOCvFJ44pa6o5wY2pgBpTLUjYKCkCgVKBUuwxem039Z31gFil/Xv4
h/Nk3Ksb5acUboyjs3A1CLvzwqjgryBeEgMAhg9AlZZvyrD5StHQFCichb05Z2iK003uPRWuM+Fm
h18Q8hmIqI7oT2x0MjagLrMfgVp6C944a2i66VRkR1g5YRoJ9ZxK1hX/qITQrkjKeN+rkBCRzX1n
2uBt7hyY3XVZs039Yq8X3qCUllr4x1BK7wiObqUm37VyueCFMwOi+G3J3NsmJR8xa4zaz1A7wJ4o
EA5bFN/vGyCmWdJ9e5ezT6MhTCZKVmyF+E68tdB8yQzwSz79+MDbSwBUAa2IjXLbd1B0Xrc1rcHJ
Of1mi1NS5qxm+jiqz0+MsYLzKK5dQryku83H6qvqI0Z13cZbYH9hhEiPkIF4iyP13IhV06cHhFU6
1Jtum//uwbE+tkdNv2sfQMLu4u2Q3cFzFcjoM3frpTzo20kvmLep6cq2xuqpFw/HtB+6CAUa70gI
KrlPIXDv8i6m+mOh0xP48o1t6zVIRL/6lNA+7T6muqXmByu20H+EwD9Pb2hGH+qbemwGE/SRrIc/
XHg2fkeZaqzXqELSdO1KMkhS9OZBb/YgF+jmVPKq+AzjQ5/ddIlCy3gYpwUYBi+0U6jKEJPdur6K
IqeG6kD9WvSDexh7pyo2FoSfPxKnhGsECgTQfA5r+DUDv44ulq4HB6s3CtlaeTy3UMqDI0C6hz4p
63ZJWPefG6VEnLt3qKXQdK7ADOSPyEJA9Jl5h7Dzu2EbGR1gvwBNOloIfHtS6OxiC9Wahsbr4rYt
FL3/juwPzZfFKPXOJtFc6FmhNs5pj8mc7Be9xt1EW5QE7lOj2PR/r4pa8sNXo/JHm9YJbsdHGMZH
fXPdny634ZR6pbRGeoadIgs+6+g07chubB90FfFgEGkwIxwRkni5bka429gaZDpNhXQDLL3axW7X
IcqDv1m1DqSlYFaqXmMIltVU/+TK70wP/ssUdLw8CahHibArG5x/GMGWcoiLpzBG0km5LxwVoLyx
EJzMTN00aYQGmsyOF3diHkSFDje3dZg6e0IYll0Yz91uqXB0eaqQwSXCfNvw/D9hhSQjTIyi9KxD
Oo67MmgPSkDrwfXlmbVhyBqIJI0QX5wzzYfiqzMt2s6i8if9vVPjzNN1E7OzZdukEaiIM2HCudUS
wCL9apgHh3Y8B8mIEnC1mzjvHwnJCoPqFucjfxWym24bA3/LeWb3KP7J+ounjNt3DwRnJhafYlOF
2To/gOUhTBH6g7Zao60xTzeZ+aspzYVhCMHndJXYOgcTf6EZTxEXxEeoQYWVzDuOqIZ11VeaP1YA
kTdVe5QclAPjhdhTrDa9GSTEJ2XFXcyrSxhVafs2idXQO9IHqAz79M7ahTvIZLqvhrGiWWOVr7vP
S2XXy1FqU1F/SkSD0jbF6H502UCSG7sHuR4eYqg2V5kq38jloWxhqqxVSmv9H9dXT8yTTMcDOe9p
/YhtIJ0R/LAx0M7LaMw4hHf13S7aRje04O/WKoC3BUszHk/UC+IOc5aliOkJpfKHVEqwpN8ELwrL
uIV/77Z4krboUdD1BPX6inaMBbMzJ+0UazsEo7yhDTG9H6J/2NfoYB985ZdPghNdjLJ+Ldu766Ob
OTEoV3N3kFBll4kOGsiB61iS7xyIVteul69pO75uYXrunEca/HZo4CxTIxWAWtj5PgtGRR6iUrEP
qpI3dxaUr5u4Q9MoCUiH5DBG73yrkA9/wajlUJkjmlcIc86NtimZQgjR7EMoa/dhracrUiHKin4n
2NJi664vkPG5bnLGTawJ1YBfOrJO4uPcZC3HXlH0tnGIkYIPfCRwos8xMtd/wYpObk7hf6Tnp684
ySGk08MzJzd+CHlEI4cI8/geFtPb91vB8RQEsskVWaLLB3Bs267V6gdj/Gz78dotvTWtwe8fywQs
NFWGQU5aLGyGGf0sQ66qB5Z/Yl5DJh6Gu4USycyy2CQyp7IciFJ21PmEoYvl+H4JK7eu9GutpgUW
miPDGhbGMnMEkk/jOGK6zKkOeG4G3DkEkG5oHEzqp00Ae4ylPY1QIevwiBlSfKihE33vIuFl00nP
QwUUkPjygpyNbEYsyQcUZlYNnYUNfHxqvQDMuJw/rExnrP22RGL6JNJqdEgjXT70kGWH3Peu+eLI
X949FGfKKfC808nQiEZUjWur88LySC54VZYQ+dF1AmvHdSsiqpQ7g6XhKrYNAIrTkX6+SHbtt4PT
peHRDj/ocf6p0WgLAXG+jnWfnqf6Di2wp0T9kdT2k1/2X2sbVoSw5cr0dRmIT3UDvugG4o91NX6/
/m2X03z+adN1cLKvFWrhBR1X4dE1v1hIkdI7B8mburCvxazsv2YA2LaiUAy6CKqtIfbLWPZDur7M
lY/op0U/Sp19SQYPFlF49tuo/S7V2gCtgENTsbU24vo4VJ9dXUc91NVoX0X1TZKW8NOX99A0/j8/
TLglErvtqZlG4bHNEfDy4o2Jws71KZ414UwAN5CI0yvmfIorK62yGtToUc0jhhFulFxbuLQv7zpG
cWJCFUwkaQWnDNM7ahNPI3yJZVtsYjv9ntuUN4KF5Zx1mhNz2rk5J7PruHAYUd4Uq2pi8q+TrR/a
CxM3k/uj7E8lhMhOdyacyLkdmqo016Q/9hjTZ1neyb/GDe2zN9LadXf5sJV3dDgCYl6Euc2M78zu
dOiebArH8GJX6qXgaObBrWEiMGS09zYqPNcdY2bVzswIZ7dVGyp8zAzPsxBA1YbbEtpxRX0dpxZn
FH2vW5sZlE3yBOY4MmZUSARrHpqDtSdn5dFD8Cv1HtH7RGLGWrAy4+ygamh1IynAJS7WlYMEqrsA
oYpjqgbfwtajFVwKXq+PZGbeAO44b+VxHpyOcGaRJxno5JSLY6Ah4ljA7AWlQ9/eNPWoPIylLu3l
KlHfHbCCPcEW2VrKhWQxzn0CzhYr9wOzONqRZ//SWh0pq4FGfXN7fXBzy+ToAFFIgPFkEsM5qYKn
wLBaylDtjY9Il8foWiVYGM3c1kID+E8zwonh6IWa5xnVLggO9tqOxFVx0yLwdexBkq37bzWyVRtr
E7wTpj9dBPjfdFaphkarjHB02H3aaVmUMTztERqIm1iVH8eElt3rszg583nwj5nJjkl3lAlk43y1
Bgh4WjfARfooUbYBIRLdnZWrQcpYSrCCTaKmP6rM+yaN6NQbdtguRBaX+4CNhpew1ejOUsTdVpCD
93oo8I9uag6QjvbbkqEvHCAzgcVkhT59C8ckhTR9xclBVUZ1xLR06RGFJbIiKsxkEE4+QNapPLgb
Zw2LKvyfH4r6rvwabOK1upCEn6ZRmGbeHOQXCNiBTYnPHbcOItmPwuKY5MoxUfwPRkWbsO3fpE72
7pIMwGpSC7RDkAAiEXQ+1LqKaf9Muvw45KjvSA/wLlTDUtpkZvM503BoOXJkoI+Cd7bW6KeZ3uZH
ifNDhWAw3SMIv7T35mbt1Iqwap7Xy34WY0W+Tz9639rHav/WYXRjbCF4Q0G3uyvX8h/2+08Wx2JQ
U4GQP8XbFHanBDnHND/CEOPWNkokP1LdW/CI6WoUPYJkBU9RlWf3RfpgSClDOhaNK2Ovf4qs9NWI
5M+IPe3GzvtYKeN6zJLd9b0+k3uixHpiU5xPoNXmONCt0u66rbKJd9lP6QU5hQPV/lX41QhXxUIA
NJMFogAKalXhkUIR3xQiBLkJpMANFWDj6nDjJPqjnDaIf5doboYBoupevpFB56epsQ8ttNFpxv98
fdRzrnr6BdMJeLL1VSvTlMija0KGyrPv3ds0rTdtYS04zZyv2rxhwQDz5wU+N4hUI7YtWidy6GvC
6EW1UNcrX4d0aUZnLnWesBYFPZRMufiE/a32BpqnIYb678wkzfWoZhu3/oF+J9iS7+Td8Agj7RcE
frzDIiBnxmkJjQzarSyIRsS73XFVVDls2hrySZZ70+Weu9Yq2IsWzuu5yXQUwgicFZyTNc3ByZqh
FqzoKToPx25EQE/5YkBUWY3IRBrjgiUafC/3ITUZXvvTw5OA5dwURMS9gtptdiw3/kebnrsXdRvc
B7fSd3kLs/+W7fFhtNfoUPoP5Q0UGzt1JW2WErRzTgrCyiIbPfXliQ9fz6olKAy87DjRxKXlbQTq
z4C8/fpWuLxr6XQ+sTJN+8m0jnbQIlyDFRs2qwQ4x8/rv3/ONU9/v7BscpJCo+Mzlzplw6hrVyW0
ULX5nKs3Rdi+XDd2OWWAllSSr4BlgeqIwCA/bED1S1J+VOL4PveUfdrS39UkC+WUyzk7NyP4h627
dB12Nn2gatw8kiGtdnam5QtH8+XMTVa4avQJNXsRNCcdfG26bnEbuGm7TmD+hV4NXkGozSDRhqkJ
ySO4pxeCv9mxganAIj3wuhgVuY1RQ3RFN3Y7KPWj60TOXVOpysI1PrtQtmlM8ANlGt+516HCGjaW
REDSaxJksBBLxsg7lL/+gjucWBF8r/eA4AwZLe8dmqbrLq5AwEfeKu/cBSefG45mTSVPxqOCABWG
E6AHX/a0H3MgoZiLHtWqzP1qI7nul+tDmlseHlIGFRSw/RQ3zi0NYzSqyUhnYQptFgHDN8VIvl43
Mc39eRRCyyePG0ubOp+AqZ+bMPw6HOTaoSOzdV/0uPvgqsnvqWH9AgFzc93U3LwBddFl5+2OFCOB
UPEUaE8tmnEK+6fXAeGD0AOcLKq51w1NIYU4plNDwoXf1RJYpAZDfgN/WQRxoqbdj9LvIwFj0cXo
N2QLxYy5hdJVsLH4wwxUxEQWGSxlkh+Rx9yU+hdnXFimOQMGADJuB+rtF5lkdGTHxiWwOJr1d8N6
9oYlyoK5xTHf0OeTr12EvFaWma1PAg5Xs3ZQ4K7cGGpeGIWuL82cuxEPUoMBSU9PjHAU6JJBV1hO
NIjc3E3jP48onEjuh6z6fN3O3Hyd2hEOgzatUR1NcAHHbKOjJUPTTUCTb99vhWObmhJJcbp8pq84
uU6NprXkSmc0plndZ4gkeVX7fN3E3Lqcmph+fmJihN+00LqeLjoJma4+Vdd9ktDM6ht/XDc0N2PW
VKSYUN46Mci5IRMx4CwzaJUzjX5Ai9pvjpLnJQu1niUrwonW+ukAiRfdqp4HR3Ui9Q8QTbeb60OZ
Flfc/xT6VI4PcDCUNM+HUqleJPctLaR0Q60DK74L1Y925qxMCZ3MQV64Q0XkLIkaUgu8s4Gw0uDA
2/vcHFEHR9vUzBm1qroZIPBE/tdvIALV0d71w+ghKQtvg/LysEWRDC5PJxoXzta5fQXiA8TiFD9S
Uj3/BqojsK/VPkdemv5MGhSlmd+YDEcGBaNRLc3wnFee5mwEc0rQtVrmqqCUu0+Vf6/IT0O0cKSK
hzjtmkBm2VQ2mQz0qwTH15xYT4ZqiPYQb29it0MeGsay8PdC/dB16rYrx0/XvUYc02SQmi3JWE5Z
jlhhTGGl1lLuqck+toYSduZBgRZdAmYFRZfZqtqS28wNEIAfpUEZbnpFF+xJNDzK5ujG+3JDnfjG
2NG2V924m2ITfNRu5MO4psIGFyi9ic7H60MVvWUa6qlp4YJM9NCC/RvTbUefCSrYXfsrqKzwJiuV
/gWsdv163aDYDEwBGYuk98BBT7gkMaPi6n5oRbER7ycsSG3cIiePCFGwld768bW9vNO2drCTV8gS
PkI+htoXnQWbpWzE5ZxPSUZHpoJJpMH3nG8T3Qr0pkVqdA8Pq7oDbtZ+sCpaaagxIsvYBeqqKRIL
xGMVZQtTcOlemCaSe8PlMRnCcudOaLpVb0b71oDyDl7PAJmUeihftNjMigXnmjVGEW3KuABgFQPH
tMsiZBasaF/2GSqOGsz6v5oKlaSBzpVq4bi99CZzqtpPdiCcUi3h5nBVP7VL1I33AQ8xZFCd0dwU
aP9C2o8ST/fkDUG8YHJufDyTWESVZOoFxsKpECWn0hTuIR//lTrEdJohVdYKJkHkpa/7ro5PnN4m
hPlAKendJF4BCSH2hPQ1+ltuHYV7mLW5qiyzDb8oJZo5t3/BjmYosEIrxOLaNM0nN70+6Fqnmz52
ZDO/q2wf8sc01t75mn0bjU7miMeL4RCJn1tpFK9RA8+CKNjwpXtb6tqXvkLu+/1joQw59Tzb5DYd
4VVRjwG5C0cL9qgh0LIil5n8GqRJFW2v25lzPWACE/50QmGJnF5tFCAmgIjz3kVpTB0dd69rHud1
H/QPvhwvdd7Nud3UlzNlvQEoiFdEYCfRCEf3NKwqTah1mhUS5wZKnyurzXTt/aOjDUjmKprCCsZ5
vlapXMe+5JZQZUbQvKNqYaE3nVufuVAW1usihpnc4dTUNPIT50uiiDY2fv0+QNgkMr6iO7BG3TAD
Q14jFme13zQTGdWwXDA8s7mwS22X3ANId7GXMZLirtQDJN+kBPVxo/hB7+RCBC1GgwyNsx5PnCD8
9AkLl52OynqPcYQRhljdpCXCgrSO6V/M0XTuQ+joCBF9d+k9NWOV3j2qdlP4AvZRuGkgEU7hY429
PT18wPZqejRbko83NXW9yVtGawXOPl2AAl3uB4AzpCSmmqijET2dL2Mql2at1Y70NI5oNmltc29k
9bZ2veY253pbyOvMWpvwvwQxlJTECmVYw30qI234FKcIbiPn1g4PZqLVXystVo55ZXU317f75aRO
YEv6vVnTqc9EWMqYbKIWdF2w98vwBRLpG0WXxhVM1zC1o5zbj4iEXLd4ueOxSNEC56cpjuzs+YQW
rgHoJ6uDfZl3/QPiHrDyTmpXfTJqC0/jy62AKQdDlA6oUL7VoU+2ICm+qqDpL9iPTlM9w/YewSUC
vfi7L4ApENNZLlN/u7fPR1TXaeE1yAghmOO9ZhK6z72jfr8+a3NDoWMFPAqn/ARuOLdBO1hf6W4Z
7HM99+4jKXOfPCQkFyZszhtOrQgRlZe6HlEnVsbgq5pTGKf3+6FRX8E7oHTeSwun8dygiAhpYQOp
SFQluIJc9E3eawisQMye8xZXU9tFY2yUlwr/s4agIuLpQ6ZEESPFUEmswS85sCSpqvY2JRZUfuUW
JaT3rxIxKZwUhDecGtr5KpHxgZ1H0zgYG7U6mJKi/g5GMlsAF18eEoBo4AuBX5UXOajYcyuSZ3ZB
Gxr+XiXgmDSSt53s35YaaOkQxbnrQ5rbrhSlgTCTzNTwvHNjBNWEuxTa956npodcR/gFIvbK2yDC
0CzYmh3YlP6VCaeI2AR/aDVQ2WUz+nslbMa1UXnRIYSVZQvvl1Sto7EPPl4f3IxBxwKJwrCwSi/0
+eDq0eq1aGj8feOa+lrj1bbSG4S1LbhMqWt6SwfSzGQyk2TUiXS4O+Xpe04OpCGwm2Fq7dwbbUse
PQl3RerLKAPXS9RGMx7P2Wewu8irY04YWRZ0kWdZCZ6YTuyXpYfUo9u2C7fHrBUdrP7EJnDZj6CV
SlfYg+vtR7NGwsW21rYayZvri7RkRPAKtEqKXBodDzSEmbaHLugqau1SR6vd+w2BKCFTAaiFfjLB
1aO+tgMI/P19Zkd2glomBeid04bKQuZ5zgs4hKbHK0APrsFzL4hMv2tzx/T2XraHdGFVWvJKGb9c
H8ysEa4j8sITqF0MA7M2REOtbLx9no7Pdqm8+la5s5z23eERlY5p/3BATJkeYc5cZxxg3ym8fY++
HYopKIuHLp2km7iqSXl7KGC//oWBnVgU9pCvJcgEo/2318LmPrLTjWPVww2xxBK042IG4Xwiazth
CXX0M8VurNRERcjMOunJ6FBH7B3pLjSHp6zv4oVddHEKEc9a9Pny6HrrMhfO86pMR0+OO+cJqYF7
hSTLrjaCD2aGEOVoeO2Cl093+NnjmxwNCRvaXvg7B7pwR7UNiDXb76yntjGQrfKT37sqvy+17t41
WnnlxbYB7m+pEXBmMi3OdU4JnuHEYoKf9K03ppU8YHVMiifgT/muUx2apsHjLVzC86Y40cG8098i
en4ghXlhBL315FVoarg7D7S31y9AjS4OpWkWKbz+24hwKBVGj/awi5FQrteQNq9z4/d3+rlgQVgn
9htylx4Wxuqjk94GEOMYC5t3bqZAy074PTh3eAWcH0SJVydKO2JCDWp0TmBorOyN1tQLaZglM9Nc
ntx6NZpWcA1gZhgg0YphjVU+kur+C8t+OhjBw5KutWInnOar8UF35q8ZrLVr3k0Lo7lAfKksjEG+
c8KVgFMQ/QvUrUy3OK7craNvw6vyiChj8RQ8GU/tVkYQZ+dv34ueE00K3pYYsaJnPibV1Fl7YbBS
oT2n9rpw084vlA2pHy4B44DwGCQks4qcBPYTTeMhLyUkajPlxVWHJfD5rCF2pqzDWOuQ6Dz3iLHo
YO+wEZvhBfxgxQfkhtGNCheGc4FQpb0ZuCbsFtCYkUQVSUkGv0MfKs6kJ4Rad/46uW+ldUuvmnEA
kets+3v/tvjQRtsqeY5yuk9WdrO7vokvj4nzL5gO4xPXHwet5q3BF+QI6KFRArbBXfDHWRPoNtBE
jy0SI+cmJAUqI9ONpadEyX82RnRw0qW2zBkTREOE5BDZYEbsWXNdekED23ARaO72oeJ/9kfj27sn
6tSEIcSrcZ7roZNhIrS+A4heNd2Pv2AAuAzsXtygFxA/9Bv7oGhcGAp877Yr1W2YDAuLfenVU5cN
CmTcq3QEO4JXByQhzLw23acW3XszrVd5U69CGHeuj+Qt0XV+g5/bEVZ8VCpJ0zPbpdWudjZebjx4
qE+ukfPaxcPE01XGd8jdPOhW/UXT849mGjyaXr0zJZqSnUOtVLd+b73WTvL9+pfNTQBSt1BsAPO9
RDBHXaZmnFTukzzwLgVObA770NUXxr9kZfLWkz1VFLLiVa7qPtF3uzLaH2BTNgaqoP9/Y5m+4sRK
4IRIsZqMxameXe2D4T07/oJLigyFk7AJ6Pw/5+silEWTVW9weqlQfzjIYvauvDIz4yYgM0wD/V1X
GzcFSEmrT+/9rLutc39n2e1f8NvTzxD8dpDyAM0HJlQZk1uUnXamWTy5UrK9PqPTaES3PTUjuu3g
gUCVmVG3/1Q0cMy1T/RYrupgWDgR5879s3kV7jGljypTazT3abhvvrlA2vfxJrvRf1f2wR3Kcmid
vfoP0Q6e6E/de3uQ/rmmFJ34g4zTRQtNnnZpOsIuE0fj0bOR0QDdeH0i/y/j+9OGEA70YE7qQfOk
J+fWOnjmqsgfvId0g+byrbPVN+2vEdVaSt17+zNSzevr1ucuAx6UEOhQmgRcKWwM20IFD9IZ+GVH
GaHrVtkgeDos7L75rUF9YUp3EpuKHRejanRahVAXQZa87sa1tvHuO3i2N9JNtkkRI940Cybnx/Wn
RWFSx6jTC3fA4lD/aEtEz2j7vT5zF31Pb74x8biSAuKPi3tUQ5JZixv3yYBPAYi5V62cXX9r7PVV
/Kr9Up7yn8nOurtuddpWF9vuT6PizdplLUJodstB5n5DangF46Dp5KuqTVdh7R9LSV1wz9l9fmJQ
eM52JKpprGKUsBq/2Ei2xShP26727FXdAqJlJhbnBD2xJSxaldRt3uTYosNqQ/fFBgn4O0SaV8pa
W8fPzsZa6ARaGpzwZHIDivBdgsH/Q9qXNceNM0H+IkbwPl559CGpxdZhWfILY+yxCRK8b/LXb0Jf
7LobZDRCszOPjlA1QKBQR1am7KReDWIFCEEn4KoCKcx/uWcXS+OfuXzM0imdolOHcEjL8axrQkey
eeYvbHB3eY50FbriXXRqfikYcHa1B+VgPXcuBNgTt3uE8POHiD9eZJJt8MW7mirQ0LVNHEeoWp97
UwvlpP9yWssOBTCXuGKIi/lGoUpzkC1SmFDK2INiSAVlWdP+cnp+bYR7zXpAo+N4GaNTsmjusqAo
ji1bRhEUbvv2/l0L95R1UFLt8R+2i/Eqlj9rUnqK8VREj6r9o0tM/784C/Tn0PwHmoFvlERJJaGF
2kQnPcudQ5O0QLq0xUNd9Hd5jLCxXEDxMY+FoJqyeasYiAmJJ6BbfCEiUvLCoFGLVZbRPQFky3gw
5viYUEPgglkos3KGF4a4S5WDByBqZ6yv64gP8VI/hz68YrzM3egmhigW4GVT/hfgXZjj7tcoJ5pp
RjXul2+EIHVV/0wtJIndQgNQCz/Am3d2tkPvxvKkO+2P7OsHkfsXrZi7b8OsAke04IrH7ZtCoVgL
AH8eHcGjAdoDESHbajTt84W7WDAXSjoEKliaDmsZfUBlz6P0J8nxdldPVf4yDg2YzH710OCF2PL+
9snd9CsXlrn72KKupHcjjlAa4S5S8BP/vG1AuDbuKtpwW2O8wAILScpn65741NP27WsZij7adoT3
dzU8Cge59gQkBHtD35ad+pbHbusld/boTt+p1/+C/hz9t/Ps78VvOwY76H+6JahxoTwD1D9f4Ro1
pdULUiAvsUA7+MgIUOzsR7m8FJmQnmT7fP61xb3gQ6oOamehna2E0ov1Ph2rkJ7y8fMJHx6zZ9Wv
PESzh1zQRN0OHVAv+b+L5F7ycmkSqWiwSHXfY3AzD+hddKT7xIOg5LkIkhdF8Cxth38XFjnnA9gr
yRUlRwniLjtCmw6k32nh6mcQXh/JId/JB+comugXGuVcEI2TDt0FLFMJ2z/RXg6IlwSRXx3q9/m9
eKx342ERLJT9ybWT/buznMtZ0A5SKrVChlDNLlXfnex37PxH3/rXCudqImTnZuVgN+ugD+KD7uXU
Rf9CPknvFsSUrAAeLlddND+ZKlU3HrN9Gdx2Cds+5+9P4HxOmk40kXOc3a57lyJMl30R2v8/b/r3
73Mepy1kVapU/H2phFpTq7tqWvu3l7CiZGU2gPoEpYXJaP55rgBrni25n7GNbWC8Z2cHzHnmOdl3
d4s3+9Neva9O40EUBG6eys8pQwaSA8EKt3NO29EC0yTYOX/wF9+BmGtC3dzrXBNfrH9Rv8dfngdl
K720ye1mV1fNQiTYnCHrFTWPeRwkhqiHvHX2L4zw2dYykX6phhTZllrttd7+Z3Sa13SCmPzt77YV
MV3a4ZKsUl5sLTWz6EQwwVjoTKZ88eJ8gB6tiJN0+2Nh/hp4AsDuVlIFqayDzZ7qzklzBz9/Rls3
9SNf21t3oHgMzAPdxb70H/IsULH9P5ucD6kG2sZ1ojqnTH0skxi0q5ObmS+Keby9j5vn/9IQ50aG
Flr1jKQLbqQ6Tg/5QYJr3DsB+NJVPLLzMQuyp6oHz7fAMHtfeC95aZi7AlkWZVMC0pdTj3Bi8lt3
/M0CChMKXtOjfDAEC/1E0q7sAVIOmBUDq/HYpMo2G8XsF+cks/duJ+Pwu/ZbRx6iZW8nnv6tiXYj
xaeVPPV13Jm7zhuNo/KNvoOxNSE/KtlzYq/Zi37Y5o25+F3cq5hq0aQs9uSckrLfaSMBexRSnDQS
OLotXw345v9bPvsZF3mnXdhKpA4Klp+V3mLe18LG+vY9uTDBndnGdKa6s7DDjN06f+4f+6d6LwVN
YNyV/2aHcjcfRAh3oU3u+GLKXjc7ELydyDE7Ln5zxvjFz/yb47EvOBYoDbpiITrmKfmjxBAYGpRu
wcLHjxzaWmRXSHfRcjLAnEn1JHruCkt+kDvDeZ/sJlQyHUcqnfryo+0xICJwfhsxI0alkCcyMhYZ
EwvX35KYRT8tc4yNBpRveXLGuRyOWrzU9LECwrt9wZiYkT8AydiagqrMVvPFRl6H6Ru8meDP5DZ8
SQrSxWnpsIpT6bZ/4kOLb9wne8VydReFSi8L8lA6V0Mg7W67jI2bArSaBZQusN1QJeAiVqpPaCyN
s33StY9hBsui8UZFOg4bW8vmmExMh5lMc12+3lp9nHSI4bX2qUj2VCf3kBo7dNmZ1IU7qtPT7QWt
7yQoplSgCmUQzAI8xLnAvtHrBOoo1kmjD4NduJIuAhuvn8lrC9ybXxA1gQaHZZ3kIQZQ/XUY7Vez
O0iFiARv41xcWfocB7jwL4lCc4LBJ7S08UjG9/Wd1bnlb+u5+s5iGkB6UJH3q1NZuMJkcX0dYRq8
/QYTqQN+jYsFRj1J9bnRrRNYUozQCctHY6d+q3+035geX+9HJCj+aTI3cks/2cWiEtX6WKK7DvAz
wMmYccUox/WRWYDTLGtrVk5a/E2mrlkVblsdb5+UTRtwNcBjAaayUpGRozqR1HJUTo3xPCMc6OiL
ZooOy8ZxZMNPGApXPsGZ3BMRqakKzohSOSXD4lbD21C/3V7FtgGGeGCN9BXDU9y2VRzHMOBYqauS
b/MgqKOtby9jLEUHGjVxkA/zgIehVqISwCH5FC2yr2Q/zNTyRrNx0cjxZ1GZdX23EE4DvAGaF2QP
Og8km+K+6ZSykk9WjaJWYt8Dy7rTauWA2TWR4Op6565tsX+/vF393FdVXcqnKZ8OstU8tUoqKAis
9w7zCGhcg7zhk/KC83xMFUufiYrl5NDtcZ0+TwbMQBAz8ntM6yRBVXWq4VrplH8ZrAuKbZw4sBgz
lSBgb7jVTc3cOmXKVgfK1SbLM9fqRajxtZeADXwuzHXhIq0GWcqcYYVteTllcvMsl1HiVmZ3Z5cY
se9UCkZ7lM4UIJ7NQqR1tj4omPIDaSKAqAr4NPk3ZUidmVqDOZ7AqCvfT4q83BG7RueXVv2pr2Nd
cAvWzgJpgwPtWIA2ZXBzcdtZDcwZZ9lwSnsbHOlZaTwXkdmdK1mv32/f6C1TkLxk9BuAF2FE6PrL
KZjXgeMdh5PRobIbpXrktcqk+XjwREyuG6awhWywC/IsqMlxgQeCnqjPJ3U4gRHG0xpMcOemay4/
v7wg9qEQ4jA6CYPHaRZKRMw4U4aTreyL5a3W/8Ty820Tn2OX1+EjRBoYZJgJXLAjeb1pYCcvnbyG
DUmanX2HohgI28BqRJMxDdDZRiGua5r7Ys7jY5VlTeziF6NFatLKhftD5KPkeRKA19r8Zcq08jrN
Knek1fN9Ae2VnVk3+S5pmEynhPLTnEz6R4FY1E+J+bpUdeY1IwzrSRwdwcqIQrhZyu60NKDSsQuw
zmhddZdIegwsRic/tVWlPDRAFgm2mvdpnyQHF/yJ3DYMJvbAQhv2bCRoG7X6dMAk6a/be807NWYD
zhmHE9JciJe5t3nMqyUZyw42lOGttRAVFM6DPEb3mtTtlbwVFKz4m/5pTsc4D9gFMHjFI9s1zPu3
Eeb0znU9u0Zd+riAbg2opzr8vr0w3pvxlrjQEUKveZQseXFWkbNC/M3NUR7rWxIk9YtcvGMzPGAl
3dtG+SvIG+V2M1fpqEoytOyquL8fIKNW2BiLUkTEVZu7iPgeNJ1owYEH5fp+VNZEl0WDmWQKJWv0
ZlMNZPTQy+HP7fVsnUAcis/AFZxIfELRd1GvQw6yOAPNdkrgtuAPBCM9IhOcg7RJmsuYnC/O89LY
bq4NDzpIvwXfZcMIoKSM4guaEWjLcokR0LiqZLdQu6v7xCtR2F4EscHGF7kywK1ikMbImDsjP2sy
XGJ+VzWVb0V9kIugWKt8HkcMlgCtxcfHuDcfyxtLP3f6bObnNvNHDzjC8c30+r19XJ7yNpB+ZI9F
UOyVj9sHYeNgX1lVr09cPEtUGUsrP0ML0s/7YY/81wfVl3/bzPZ3AvcgPhXmrXj8Szw5JCWNnp/B
1+CpagsmXIGFzYVAsg83B/D8lRLMrIE7yLYhQ5grVlAk2QO6WE9jXAlwJ1tm4FEx+aTiCVvNsCaY
WqyWUclxQ4HwhC693sUe7USQ9q39ujTDnWvTGaO4SWDGgbT6uIDIU8RWt5pSZ+ft0gT7CReBdRWX
6qhDQOks0eQb6kg+9FrvqKbu4pbNNBhuo4C22GlZMSe4fRq2LhXGx0FkipCbqVRem07t0shIMebn
uD5LVuObWuJqtQQ6bVH2sPEKQh0EBFmIP8GdwEdpRYoQULdIflb1MVO+5c1cyA90rhMIPGhmU7wt
ttn9bDp9gJj67UWuusZYGhvugY42proxLcBt8JAlM2lVOEDK+v46JlLiMoT8gmvXsx/heZzl5b6s
tLtsrjyIV902v7HH8Ieo2YOQ+lMJ9HqPC52WQxbjYrcjaK6SDzD/eCSDpm/dCBa6cSXQXlFRM0J6
gUlR7qxCLA7Fsgk3L0qjAJyungWSZIBov37BYQZW4BqRkPHCOrQsIMiewdXnCqSEIRkNnfalPxkL
EUFhthf01xJ3PMnSIjeiuHyY4/RI1QSOlPmkE8wCbhxNrAfZM/SJMQ3Bj0BnBoqntJbzM83IE2mh
HpWbv3QyHZU5ewRPuujSba4KERp4Wdmx4JN2s7CTQi4mduneimZvlq+19u32mds08T/+AjS7V09Y
V3TqVDhNfi7N1yZtDr28K+VOEGlu7RvrR6H0hO4hyASuD3ZXQMBYIXAeYNjcpXGlulE5wUvNyt1g
GA+52n2VtIZd5EuL3BupQyaxtxXsnGTle9Oc9no3CQ7D1s4Be2VglBJLWo2P96mhTm0CE4uDhLwB
P+nbIFKXXSFr2TrwXXRwFiDCQJRxvXO9qaZGHiElqN6NX+lZO+Qn9dgEyavi1edqL2r1bgTqLCZD
HoJBVwXT2tfmWlCe62BIAAtiWxqnROmaO+hEJmGPcuZRzifF7W218ZpJ0QJwPv4H5QksF0E0I5CG
ThHPx2q2XduAuSCHjEfkuG2nxpA7XGSXSJokcIFbZ5IVzTFIztiP+XI2qNVnCtGQ/AzFy2ABuY5f
Z6BPUMbXyI7/9FDPFBhcYVj+dyb/HhjucdHseDQSCG+e9b22K9UQQ0blyfYn4MpGP4bw87t63x9u
X2/2Ny+z90+bYIhCsRklAp1nH9Cbki5mXGFDp0I+pSmtXzNJ/w9WWFEb9Q7M0aANwZ3SLK5a2hUU
TmTowZ6JD/yjAuGqIO7dWAumsFGyBqUSBpv4aBu8wGaTLXZ2niB471rNfEeNSPAEb1xqTGHjb0MZ
HnxA/AFEXN1ZnW2Co1CRHqoMTaMEAQnO3yCS8N2yxHD5Bp5F8Cbye6bMRiplPSwRG6F1krh4XdwJ
MdyXDwAj7zKQ4WPAYZU1pm0adTOU385t+3u27KAwRKCUrc+C+QmE1qzBB9ada58BvtzcGg3QOg4l
KDragh6qUnv7D6u4sMEip4vAV58rG+UgIzt3RPqI7eg8zoUAw7C1DM0EXxGTYFszrteZSqAcTPJz
h1gaGjHemIi864bLMTFPjbAL3x1fhYu6tHkeGC0dEtPqQ62/gRrhEEMMw+jA0WHsvr5jmOBGjg10
NaIvttyLHcvlpMUowZidy+L7WFeeUYmCk423AiHdXwv8d8ctafRizs7a8i/oPz2pJ14cRzt5KTxi
f2Ae966TRaQjW7fm0ih3EOZ6bIopHrKzab3Uw8OsnetYgPXYOgi4jkBsQgiXJfbXO2ckPaaRuj47
23MeSBlEmEWC5FuvOtoHqLuBjotJGLCDcvFxYvxTlQ5Ndk7+VMBs/mMBURUdZ821TH/x2mMeaqKA
aHPjLkxyL/vSobukljAJ0tJuuSf572YQ5NlbD9zVsridA5E6GOGg3nYmpeu8QPNrR/zmOxsW9hQP
Caon+SKxyRUiCA/chU0QPl5vJSqYRRot+FrJH8MFk4W91wOGinEmd/CQwAFn5eV+LDS8eUrwltvI
U0G8x+fDXWEUUmZjrejjBMl8dFqRdNr20kCry3rtTKOIO+vDULcTLlN21k/qHQZmHloXCJXH6pAc
FQ9vrU/97CTSYWDngAsY8E78NcodzSxZEhRmYXSqQFAK4v07pZjfYqWdPTKahUtmMviD5Jj72/5q
+/BcGOYOKKXtQIYehkePvDavTVju6d58Gd4AQw+oH4dCsC1zt7eWyh1XrciMiuZsfxGPdWG6U8/O
jwXYfhkDayAj+Lr0NYa+0epCxo3+u8azr1AlonKuR/RsNiBvGJHPQX1JsItbnw8ui+lRo66/iirs
edHQrLPpmfHMJsF0D3jPQ+Ezjafpydgbd1ownRLbNVPvqzgfdhMBMgLeBbM8OPXcTbRTaFPbhUTP
BvCTdlnugXp0y+Ejml5MSZR8sbPPfzuDxbNgwsD0Cy8KLENQwS4MUJuXzmOrDbtZNiH1HWH2VsTA
suU4MYmOGgbq+4ikuHPZZ2OZWqSl56p2OtehGILV1LRx1WgW+M9tSyaqCyBnWrfonXwC87IJSxad
44cyK5zYnYdozlxb76rvt0/KpjGQhCM2QE8BACnOb4IFRbV7ig2sqt8kynJ3aatvjpEJwiqRHc6J
SfoQj5Ka0LMsJYrij07c/IiWpTHdKRu0Iri9qo1jAQJeA9BBcJQagEVdr8qKLAzIQaT0vOQpOBGh
C9woGZiWTbfvhKE1c4XcGfyEZ2pgHYJWFn+fZ7RmF+jv0bOTRh7YZ/ZlLrl6VHpzYt3b6vh+e21b
1d8re9xWalSeNbtf6HkpQH1WpPkh6ulhSeNdlPV+mgICSsjD5LTBlIoA/Bt+BbZBZogxaVSi+Dwy
bkgHYYSGnrsIU5R1D4l48622qJvFkMMdY1x2EXXL1re0wU4A3CK7e/z2KuCLtvGw0zO41t0kx9BV
a98nGIoi6Lbc3tpNUwiTWZ2FVfa4+pQ1OPEyzDikSaMEeQ9V3VdJMfdZJ7jhGyEz6L3gGxFWQoyP
L7tCsRpwFlDonkn7kcbTbkDTFb2Xh0bOXK17Ky3pfVrMLwIs4JeRcIOuClVEAAX4rjKIJ5tlGYb0
bFVP4xg6gPsY5HB7AzeuwqUNi/P9ePSiCbNB6bntfuWR7XXzz3H5Th0LUoqiZ3TjY13Z4j6WZjUR
nCJsTUoTqHQKqJm6nZ7cpyIin604/coUV0VMl7ZUmw6m0uMEanQQE0Q+tC7ZuL7qgn1LONa+AiZy
H4uv+OoRATxggsXmnbx2R0YTMPwsIi9DtFC50L3wyMH+CYnniQbGv7c/4oarRqIIaho4MyY9wD7y
RVYS9XYG4rQK6sNZMFdttx+XCbQkcyZw0huh85Ud7kV1YiSVQ11jV4s+9sCVnR4dh+aCI7kVUAKz
gnIiwHvAyPLlosYxq2hUe6QhoDbZO42vvGY7ycNmzpoHWgnVT3xHcv9Dks8mchknJoTi0DK73sWk
l8H4KcMsLcsJw5vaLycyfrWO9KCno7STZaHK+uZ+Xljk9rOKkDzEWZuex/EnsPJ29Hr7XGxdbtAI
IapDGASyVO5RLQBzA3U5Sc6oH+UYa14CTFY+JrX8AVHgB1tOBDW4rba6bcFDqnBZeMt5z6/P6RJT
ahCoNEb79Fft5aWnp65eeKCfy/5pXFSgf+vRvSmab9y6AZeGuRd26WM0dkqVnE2ITXl6pMz7Qmsf
+6ITqe5tns5LU9wxGdrGboZaJ2f6Jtte9Ae1k8AJij/D7M6/bBfw/EMkC7KD7eUxriO8qviS7CBd
XHBJAu8BVIMJnp/JJTIkNvWqxCPUifp+Wy4a+SrMMKHG1TunUWmKTC2Nz2reur0G2VwMN2SmjUli
Eanp2hQKwoAQADflbOjGGVNTdTZBEago58olap8/1Mk4P0RWvuyGuP311buABqKF9I3Rb4Nki3vo
onFOoaLYSCFozX/LBKO9cVXdkYhQf5bHHri0/njb4vqj2QYK+Aq60YzXl9dYsmKZaE4yRaE6AVBS
6Y/KlATW0H45TmdmoFitgXsNjotLhiFV3dVS10QhIc/FdE4BYIiVn7eXwhzRdcAMjSDkh2wyDVwx
vHxAM45xkjVtFNLI+VmCmngwaJCnyR9V+9lElu9o7f62xY0aCkxihMqAfgWeND5PtBBhIZ4torD3
+mDGOG2/B7KJjW51EIXPMTpMw+xUCxBICgsMViu9MMvdNEhUxXNkw6y+r/9xdvFd52Yu5HSAO/EL
T/TkbDgTrJIJxIP+1EB1mQuJKEp7KmQEolALMa6vYaDW9hGbTxhVQ+WNYZAmzUUvTbC5m6u8MMv+
/cKfLH2f2CYaDCFj7DMxqcxmUZX94pm7ai+cc/8cZF9t6oU5Vs+5MAfabCWzK5gbvf+J9yIVnzvf
Uo+W9WhgJG+3BOqh/+5grc9J6mmKu9QHxJ+lCN27EaZdbzj3fbNOX+QYXA1Y+eTrHmRSf2vPnekn
o9f6SwAqFp+c5tglcdAVAi++4fHQoECXjWEAMZrA2R4hnFSVE43CKYoCKwEzYpffT6PmOrPowdDY
weG3HKUk1gmDW1uVIPW6LNt+Ag3dAKUD856mXTp5bVmMYM0kkXQAfCA13QL+T4IOCObLMOY0q9/N
xkm7g6YOdeoWidOBYG8c9S6AAHgjB/lkNHUQt0jggyLre/IsFYg//Hhsas2TImjkfQxKoQw+iq9p
HeTgsIqDnGjL5NUJpjBdDHVpPxlXkn7KulafvUSeladRh39xCQRQRBKom0cPVBgacB/owwOFeX30
1AUq8UnXOqGZKcGg0XsQRb6S5d80igCMn/1SQrmZTjtDb7wo/aH2QDhH9R/NGV2wU+0xFu7J2r+R
XPv2SO4kffIw2yS6jlsHA71RwAXQu0fewsVpUq9LA6GLHWIioVNdoDgfizB5ovvOnTwD9xKlPwzX
ZyeRiMk6rQVKT8chYYbBzc69Hd1AJsdOUjuMgCXOTHeoIi9PSs8k36Ko2s+94i3aV+d/kCljNAeO
DdTcKErwD1bpJM5AGs0JtUz20gG8bYOmR7vbLm79+EKdnIHe0N1mNUDOsZZlKUVDUuG7R9oQNl1l
g9nJJkqK6e0ierltbKPAg0o/8i4Tgxcq6PM5f5pHbdpmemmFSiG7gxa5ch5SDdPMYBMa87e6fjdp
4fZG8WUkC+ILprCDoAay2jyTrGlDFSnJHKig64sfN78LgO7RJRecz429BKAEtAWYZrHATsq5704d
tT4zUzOkwGGjE+qCGNzN6q/31dFWw6grqtDASq7ad4CwZEktKUaoEbJrI82vUz3QHMm//bG2VmOh
E8nmagG45ks5Y+f0cdN1RgjOYsZN5E7li1pQQfyyTr1YjxDZMjjhMT/Lp+TGZKIEVmlG2DsQWrKf
avNnXoWj/g3nXfCsbJlCKI0YkA3+4ChcuzjFKpZ6Bmw67KQfM7OW2q42PPZNvZtp/fV7hfQOCwLr
F2JBfveGonWM2YKxrLS9eJ59I47DwWi/3f5IG4ERBqgu7HBvJeg6iU6GFnROu6Xx9cUrdiVGLH0d
U54F/OHkoze460XV0o0MFnbZpCweafgoPiAzk1hv8rYxwumX47jdg+qpgXKI/OVx/NX7xWP/L921
gqBz60Re2uS8B1CpZUU62Kzrt3r+kOUGlIECT8H26zoeQJ6Frr+CuUXAffh3sLHyiEQDKJk1gBZ6
47cummjaOoWXBti/X8R4cmJL6kKoETYO8dpGth5mwPdde6TENZvpHZrggvLoRpEPa0LNiw2JQ0zC
5FK6zEpaKV8iHbHcGOiMb+foPLIxYGmf77Jvosk+oT3uTVE0Cvh+7Ohh9GPwk4MCFtDhTtsj5/fT
IPZFqtNCe9y5AMhIwSuM9TmHZRfDXvG9hmjAg7NniYEcu42IkepzRnB1TC62lPMlGABGEQItrnC8
GwPJLXYpcfMTkcGx/KgfDQBZMd6sH6QzYrnG8CzNlX+KOEk27/7ld+Xuvt2mfTw0WHcLrhDjgYJH
aXnuDv1O8VQ3fYqQFwhu4AZ8/PoosSt6cXqlbhmKAh42LAy7c/VBacM0BzGQq0mE/FOVS+lpsRz6
+ZKmv3XM032M+lALmgwq291bu88Fq70hIZInEjvQA5KT1uvn/fQz0ly9cq0A2sYARGQn+R6b3+3S
/QwyKxK0sisSG93ygp9sAXhVUDUEQvB6O2JqqrQtZvYFzLv5Ltq3nnYgfneoAjhBVGDBdqE+C1w+
O87c6jGMhaYRdG4A4OGxNcTEVHARWSayxMkHbwpg7R4YkgJ9l4OwxBMBUDZSA0RNF/a46qvcyuPE
SqdheqxeRy+TXJaeUqRGbhZGZ/Wsvpov6rt01z2p9/TFOYr67pvbfPkLuPC7RELgpAZWPOykd/0u
lg8JSHG6Q/qnyNw+cZ07VN7oTlh12HhwLla+gt40dWMvQISaoRb7zYMcYBIEKz42h/FX8zY+tOcy
HO9FPZmNB0KDmAPjEwHgEFC66zNFrIVYcjOaYVwsEJy0Z1KkHpUVsuz0tljmg61V9XCwG5sMx9tH
a51fIfFDyMcmojSQinC3u4wmzL2CojEEi2nxQNKB3IOjHoxDTZEEraOJSpsbj+0ndbyBbAA5Jz/d
S01lKfXUVkJnKMkukg3EKlktUqTf8pOAUOAxd7CriP+5J3doJ61FMmN8llWmI5w1qmMWqI1mH3Wc
kyOETm2dGxVdViCnPpFGnH9yUtrMTeoYYYoZoiQ75tHvpRZRbm1sHhLRv0a4VTUTUvG5w6qYAJGL
0sRjH9siSPe6oAm4q4L47rPGiOrs9WEEQ7rdKYNshoUsP8e6/b3M87veqR7kHND4OlkqV4JOWXD7
HG5cAdA4QJQXaufoJfPpWpqkmPkeG9T6pEI+LqkjQRucdj9rqpn3o16RO8dc1H9uG119NLBg4INB
SRQhO5Ji7vBPUtP0U1TIoZp8b4FWJs2vfhHUoFcXjNnQUIJG8Ax/xb8XekO1ZJG1JaTVcpJLaBzR
+WSY80Elyv+nKS4oKgpjSammLOHsDK40Ju7Q/ZTIcQIn4e19W51DtibMOKJ6YICEnc96x8rQYg1j
eWE8f6MdIqBBVKTb+jJIp4GQwDAqMjfupCMLVaa4k5dwkWgYyRmk46YjMP7vX1+IrmF2B6BH4BH5
UkgPSoM5ttoltLLCHSz1jtSRKBRfL8WwMeIIegaDoW/5AzBodtJPY2GHnVocCwNlsj4jLniMH1rl
Y8n0HZnRQU2/j9OjVNuPZTuFppwTry7G3qe6IJBalbV09msw8QLUKlT5eOAEhKm6MreoHdLJ9GnW
nubhvor2XZG41MBotGIHgAkL0vB1EUiHoJ2KU4PWMUSi+X6P6hRqUurVEna9FEpKDeiLGXSm6Q0g
/a4s60E1v1UgeZLSRmR6FTgy00CLME4pAFv57C7uB5Iw/uEQSp8vdEoOZg5hx+Gopu0xjVvMGkvA
IGjxzqn+RMQ4NLWy61or+OpBwyFDZRuNKEwU4DBcO1Uiy0PZD9McqpnuyUXsZSKg8vpOwgImYmTG
OY7zzN0YdaKypDSwYKYEXV7iKoYINbjy0dCdvzTBRYUlAVHhJA9ziNEYkCypXgwWf0QXB1LcS80g
SMvXiQcOCgp40GvDgQHigTNnz3GV1MWghPiq70ptvJqVvVP76jyk8o42udtas1vazbwzdXU/Wdbu
9jdbBxHsB6DsxmZMsKc8VrnGAFCpQfgKQQRrBYHa/0D38akLbPS8mpPx8VV6NXRCAUNDZQzyNcCL
8OVfcK1KqgpFtJCa9332WHXPCRXc/3VgDa1RTOeg/YGnFpa45504ozpUOVyepLjRk7JLDhT5hPoB
mqbdXLrkMJ3InShfXx9OGMWhhCw4iosrLdDFikZoeMFoUUJYqY79uXD8219r7WavTXA3bNEwwzqY
3RJm1avRvXTDN5qJ9k60DO6B1fqKVLLUw43V8gE1jxCe56jPPfBu9b3R5egC9fd1ZrkSUd1F7r2h
M3Z5Qb5Zs3y4vdz1XcRyMWeFVwX/r6ZokwGOXMrgURtQrs0x9eKmD8CN7y9V5uYirpPNzcU9hAoA
i5P4dzKT5TTvnRIPvi65gzy7qlF4M329vSaRFW5756htJFMvEL9ApU+eDMjhgkBZ0wVPwqYZ5Dpo
78C3oOZ/7YtNo2zqWc2XcCwWPECZS0nujsb+PyzGQvfIYYP/qApfW+nK3tTAPLmEtXqS9B/y+EgU
QWlmcyEXJjgHOeWDpko5XSBeFwd6VvnlMu0q+lWOafgh+Iu/K+H2CyiKVKPIRUPovxOFyUyIsv3N
hUCSk4V78BN8rw3MbTSeB2cOi9zGYf7Xtn7Fy6/b32MdhzPBW8yM4Wm0GVzo+nvoUCtSBlWZwrLs
fBsg6g5okL78IS8i5aB1iOUAaijDgTNei5WURNYbjtkP1hSCLgpBlXMk6rhv4tK1UUshs78sT2ol
Yn1W2eW4KhEBf8J6eoydUNMBLr5en1rXDiZH8yLMR1ULZhVaGbJcRyA4SZxn8OGBSDdKNR9j1ypg
8Y1lHq1lep2WqAAT9XhX19JH3S1vMcgN9sVQ1ph2IOoOKZ9zp2VE9Wca6cckAaORYjade/vjrBwr
+/G4I8jVAY3GQ3H94zMC8rLB0DAiVkz3XVp/q9r247aJ1ff/LN1CVxJzD0AM831IQDMdWhhaGzZQ
UQiKsn004/5Oa/RTOvciF7PyzjCGz8+432TQffDrcdqImo2ZtCE0gWN3kopnUkaHdky+awBpOkYv
ePxW+8fsITTD2APakMhlr/evdNp+ljrYK8riJBPpuwnBqtv7x5zJ1fliJmwksFgR3htel6W0Zgwi
WB1GmMzYV8cEVNUWuDZzS99nJO9dEB9BPKQViSSsS5GfCQNCQLhRBEc8UFOPCyRPWkVQCEzPfWD/
iB/JWXvoKRAawDyZR/0lP9LX4pl+1LthQvVVJDemrC409xPY0bqogJOoifI6wk+Y74aHPqBuXLhI
Xx7ofbsHg/tJPuqxX4Kmu9nHOyG/8upic9Y5x+VQJTFrE9ZZCVb3FPBj274RWPtyl+y04+2vvI55
mTUMeaBmhhGQVRMz0wa9inD1wwZTh4tvepAu7sI4MH1jT+7tCvStomrzGljG2WSn+2J/TYzIzaUG
m6M3+OVzvx8O2h78P96wF4usrf0AW6CBFjduJ/hquTixh5q6recNQff5kdo1BBq0M1qbHqJiAeR3
3THCuhAtAaPHUm0kodfrqiG9Tq2JfTmobZj76kgXF+V7HQDgfi89d6mn/CBv0a9ZB0+C+4IZlOD2
11y7hesfwAUI5lTLtcYObtdWrlpVbmyIQuK1p7s2wXmeuUTqHLPrqe7tffNau6WDfnQEYaHyQZ53
E2Bjdwlxo2dD4PJWMcPn5qJgqJgoia4mafo5M8Ysx6HRLUBktdIrzecEaMTbO7jGWnJmuLsf284I
gk2sT9+Tc3xvHIyfyROQeaf8aCZuvfs/pF3ZcuM6svwiRnBfXrlos0V5b3e/MOxeuIIbSILk19+E
T9w7EsUQbs95monpGJcAFgqFqqxMoOIe0OoTznGuuSkYLnAbomjIk6JL34n7sZMIjXnYkyGawsLG
S/wBmCfzvQbIk2Mu85OoD7F6+s+tLpKINKljZZ6S5OQ8x7vuJIHfSNn07ItWXPZzlKoOOnHHh9ub
vOqmZ2vlJZyz8183uuQQHWttBnYfydImjz5vW/jCD17eXnDTMxOLEGPoeZwkdZqgawcFmldMmIEf
G4S63zoXLOkHkGODfobuG4TUflft2nv0zb9VgjfbaqDjHFg8MXDMK4YqUEr0eivnyam8V4Mj9Lc2
6dbaqn5Y/7WmAWIb5r6QVnGsF+A2i3NZt9XUkwmmoAbgOq3qTdOvHm+d2/u6vqL/mLEWnSti0xKa
JlkCkG65tzbpQffNEx9Pb71UqPu5euTPjC3ORKmDwVeVYGxwDrQKyvy9Fs2VrV31Z9u2zBKZU5Ga
tTChb+0DRb+RbfSNuhPJWV/jFzDDgwEyXLDoGF1T6XZOpAIuAZdP9s7JeVd8CuXUEi3kjbMtAiDW
ktfbX2rljAE3gHccgFf4z+XgUCKhtWynbXyKpdiTpcSrp5fbFtZ8AazHiMgY2wFUczkrHeuQiVSg
GXxSUicEAsVtawXHq6+eczK7EfpiWfdpqLU/yEMI+Zg7Vjt/+yLmOSInlcJiONnFIpKM2IB+rLP4
ZIBMp+p0aD+17qSK3H7l0oMZ9Exx+YAI+aqcXRrVRCpHCplmu1mdeYZxskDCSmfVVeRYkHlfl+z4
qjgpJ38hc4j0ZXx0mq5NrQhn+Z8MkARN7lZb0+/9+IEP7SUB61xRyW7lLjBB5YPaKiAHeJItp/b6
YlCLVjakkAYaDaDtA+oEQF4wsvqjSvyR+CAhb7fFay1SF78+gzAMexamSUEpcDWOUhlylzq9FJrk
jqDSDN3JQ2rP+9ieXKcc9mhggDjcEDTPrnsU+Jq8eYuBMPS6MX9/ucu1DG71IWmkkLRpMHfspak/
8HLfOLO0xcPEx3i+b+cG6ClFZd+1BfP+O/TKUf+96o6Q0gLH+2xGYYxWPzBdnpr1ni79KB3bT8vK
1UZtO9XF5vZ5vX7QYXdRL8A7FZoNwPgs1qtraUalSgoBTvPnzvbSOr5XaLwHbNYf4nmjVDS4bfL6
3CAX5jVnAFlxPy0r+kmeTnGW56BvkC1fGsv7bO4OvZJuBxQdolZ0317nUDAHblROuAk49RcL+Fle
wWy9saokbU+gs9+nceGVGGUAIUegDkxwtV9fTTCFZxNOC0dxLPs7ajXGidqxBjMFm6y/M+zIZ5GI
lXnFCCjdUH4FSz42cAlqYHIWd2k2QJ4wifeOpPpaGW3iTKTJe31V4LyjuMx3DZDIpRTq7LSdYxZl
faoyEmhmHKhR93jbEdZWgsMGV0DxGmta+F6XUYxvE5Diqso7a5kvKS8mbQ5/bQSHBdgW9F3BO34F
/p2bHsQCenWqNTeWa1cpgSlIRsELaOUYcaozuBn6qjhHi0eeYya0TNDdO03MPsgU3d3O8FIJrKql
unXIn1oR3gfXfo0uMlALaIyjPYYlXp5cp4liYkWIF+hLvc/Es+7SYNiVn9ojAw5Qe6tjr/SiJ2Ed
hCdzl0n0pV3+Vc/Ok0btRrGlKAoLh/hDBG51hbjR/I7xywcqV75VgkYfbTiVCWLztbtwwzheoEVC
0X7pLqVmVxISmygECA4P9t53eiARpV500fL04GqBIDEDzwaGB9BeuVxgHKEM6RRGFNZ6O7rQkrLd
IlWCclSB5bYDO+2CmCl7SXV2cd17LHI2DSGAkneC0sHqgjkJDFJEcCUsuUUnaFexOZqjUJl66lLW
t27RZZ9FlIkqr6u+dGZp8eIDCX+SouAXhU0VvbdzeVcmXEm6TLZNmvi3D+S6LbQdDXxFnjldbq80
9qXaR2MUtjnxMlylzvwoaS9WIkqvryMY/AXyXLjgEC/Rubg0NKikdGYdhtIp11w646VexyJRwrVv
xAUdMdONI4hU6dLIWFAiM8iIhzZVdslUHaf5vqS1wCdFVhZZyZzOCSoEsJITtXF1fdrJjWV4hf7X
nDYgNzpfzsIR7CieUTejUSgxy4+gFF3ATC2JSJqvUwCY4booOuwhu+Q+chZDSsvMFRUEZyF1um9t
RcBrTErXLmPHjbXou9aM/80Gnhlc+AIbjVFhGTdYxaovk10Gqb+T3YyV4CJYef/wu5nPM2OwDyi2
xdLi0e5BP5RHIWHaJmvm3u2Z7MtdvI1j47FOs6eyMtBm79J9PY97tTEPZTb8dSKCHwEkJ649FHGv
uD4bo4jRkSDwSuB7qgrKJXZib8dUF9RsVv0SqSNGeHiXw16c5ZGBqrSKYsQNWfqdUvNF04uXVDL+
pZnFVVcbqjSUBGZ6rcYTMtS7x8ER+aRoLfzfz3xSzaWUoNGFtZDxKW8TnxXSkWqi9G0tKuHRiPIz
5poRmhZmnL5Ne6JITljFj3bxoUh/bofXlRcMp/nEdJitObgs1YWrN3nhOJWSIi9wyl1n6GHclXda
DmhX0Wdgm5jLFyORM5SDZturIMosqAat7eO5fZ4qne3jnEtybc/4WLryPYMcAVO/zc3ft9YuF7lI
HUnaIrmeM3hEx96lEc3MaYp2M23udHP2CR0Fl9Z1fndhT1uE+dlRssoeiigsHYwaUHRg8YQgvjXN
b5mDsave+KaPlUgvQLCVXzPMZ1vpxHE+sZIfr7LyJCghzexHQkVspyIri5ivG4ZUVz08slFfMq6x
yp41pHS33XIt4mPqmUssgEkZXfFLr0BjuQOFge2ELWt8S5ubYNQqPDilVwAJRrebQZp+2+LaQcPY
EypRqJaAkmFx0IBqtIweD4KwdV4V8mvWnm///VWXOPv7i0CfJ4lTlWrEt630Iay8LdTUU8KEnWqD
uQzj0rftidazONdSYiqAwmI98pjeJRKlrjorH7dt8N+8TH3P92x5dssc8KwaNjTWeZkFMhp1Fxmv
46ztbhtaXczX9Y/BWWSB/N/PPFsnYwPSD8sJyeQ82nH+kESTYC0iE4vvr86OpOA15kC94Gdvx24R
vf27NSwcoGAlpW2LzZKAAjQfleT37b9/TcWA5AitfORI/2zS4ovPvT1EDD2EkPwxH+W3eqN9jrJb
fLM8oLuavXpfH7pXyXdelP1ty6tbh4FL6EPiAXSFkqhapmb1aDjhaLa7rLOO7SgCxK8GnTMTi8wh
J/oMeVcdp9PO3HlIXKf5Tfu/zxtA+AK4AjyMS+MtIlsBxLVsFrYdRmpV35G51v1pSGy/6NPur2vO
qHU7ECPG4x9DYcua8zTLjtMUmh2mDJTAhG5MCTKnYIm7/WVWOpFc+RyUVfguJshWF/tWDpE+2GZv
h/Ebp+eoHvMdeoInK8CjPyDPbdh50FkWWeXX6SIuXFhdHNe2Ajm5KsOqvk13/VaRXYdAvuCYv2KU
mrzGW+2gBNWmeEQJWhseqbEVaSl+VQVv/YTFce6mqm9UFT8hOkZb9Yd+YH+c59Ef7/ttslGe6NF+
qHfOMX5QAnmHd2vkRhuugtx5slsK1SRW3Bc6DpyiFYp/hmosPIv2mURls7XDMmkfMMa+NRlSj9gQ
hEk0g9Z2ntf9geeCdMQScBMbKPtH/HvjZ3TNIY/KPg9qJRrRw8lHTBoaxiifejXW5AMbZvNYT1IB
WtUy6yHlMzpWsYGkxUCeGytRTfzvZWyeKFHkU9mb0KaWJquxPbsDcsi3iiTpd3FvSdSFEqgk+/hF
qYJBklybQDlqS2ZA7UHpAJaUzam7T3NLjrZlMfQgwJZSsJUwTNNsSr2RSq/s0mHYKGrGQFtd23a/
Me1CLTdkAOes15ZRGz8WlU4VXJxKEXQyLTsFoFUtAT7Ngn75xultKf5jZKhHtJNZkh1ViirbR1Yc
E6/VhqzaMYNQ7T5DD6jZ0FqR2E+7sFrHq7tykB4q2yjIRgfLADnWbTznR0un5riZWawr945RKsYu
HlJMOmBMjamBVKtm52ljTb834EqDXLI8SpNncOL7HSP95GxqYuTf04RhJlBjzeeYNZHidXavjxt1
jK0BoKgmzra1nU/5TmEFZmKkqW0jdzCA6gbHaBtxcuTSAnNwHP2uJ72Pdyb+53mrINl7VtVYVo6k
7YizGcjYnrS8ltsN4OJDdGeTzJy9qUsgKgMKN0k9EqfMVdcxy6raNQkETvAdymR4BMIa4MZyMmSo
sceyA1jojHecQdyhLCr1TcWYmuIVRNZ6L+vqavA6Gunz0wjgbRXotd3q/mxk1rBlU6wnu7LQLBCs
lKNuZIGeTm0VOHjHWBtZK4r5gD6YVPttLUWolVGnBalHoefTpp6KGUO6MrX4c8pKi9Cp0MgBHrJ1
9L2EROmTOVk9eHh6QTOky2eJeXXrgOo46wBmRC+tqfVAmWL84SjF2O1ugkacc8gwszn7DYMC+qFK
pobelUOZ5i7LY9XwjaS1DW/sLaiT6g6dZheoR3twLVAbToFhkbYNjajKFS9pq2zcDoVcPY3T3Kkv
ctqmaBaCbFnGmGChgLnYlSqjyfeNKkcsKOHhKBwkULA9lOjJSVt8qqHfznOpk3tT6ZNPYteq80AH
qlUfCXTTTC8D8rIJ0PNoys1kDmO7Ix1eXui1REQFkrpK0WfJR4rWeZIBhWS2bfcDsOUeg77QEK2P
Wqn1k1sQVW6Dyi5i8FBVSdYGGUO1cqsoEcY0q7HM1C2RB63wVDsu2CZTEBse5ooW2gPUzVNfK6bC
g7ABmx+GXiv6RxolcrXPdLv9g1sFeWwyYzc3NM1Uy09SMxU9A1a6mLx7iesYKEKMwtmLpGlgGOWT
J9MKq2B4pwzsWqDSb4LuTv4lxz7dl4fK2Ti+CCe0kqzDLFqJto0mEGZ7L/PNGKmmWnYg07KdmvlT
jNG4geiQhIp3rLbeWAThVQwJbW7f1vyvLu4s3gwCDhd1aSiiL16pRjtLMkH7I4yN99LadnnjZsqx
n0W90pXbiGsmI9HhEjVXxJx2bQ1SpatWaEE7s+nzByllu0RKgv9iOeinA3+JAsYVPZcOtuu61WYr
zOawKX72zp+oei+Kz9tWVrCe2KsvBDDAnrhhFt9Ki3UnBVe4HUq7cWP+Ab3IHSBIDUbs4x2UtTYO
iMikrdwF1YsKXolim4uwiGv7ef4LFol3EeOD5nVsh82UbhAAtwk05HSj3d5eqcjM4rWlpKqRVJjC
Cw2j8juOqR4jXy5qwWdT19zwfDkLN9Q6ZZJ7ndtx5QP9iO/o0bEfJc+8T49toB3moNm0Wwc6E5nn
+EUwfwzH9pg+091fDxHgKQOuKQwWQ7QJzrqoAkDXsaOjlNlhG5fOG8Wg+2+9n0UdnJWcCVVPrnfj
IEEG2OXysBtJLU0Ti+CnlnyY0/IZd7/gZbGWh8OGDpAL+IRxIhYVecSTIrFG2wrRo982b1VIvcaz
fU6T7uKqcjN3aKC1IIpjq0s7C5+LDZya3oi0HhHFUR4kGaT9TNRquB4h4N/ozMRiZchIDCR9MGH+
GN6Vd0yDvkrfwPdrP5h+45M9faG/9I114KiTyq+3zZ2oY792Ls5/wSK5ntEYaKDTjmANJESpmB9d
MUKKjj7dPn5fldCr8Hy20sVbSjNmdGd1w0IHVfa6F9WzXAJWh+wH2K/BqWkfWGhXXnoAvtyXT8bW
fkfmW72AG+Ek5scWfVn+72cVkXSeJlz7+DE2a32mvgGq5d5er8gC3/YzC72iJp2VY1sj+y4b0BKo
G9E7cfXLnd0QCxMSEJYd3txWmOzRO2KFO9/nh/RI3rMPdSMdpn2NnrSIknT1bj8zujjueNYMdGxx
LenmtFUgqD4PagApdqT2FNTKrPhOo1FEEcKvgKXvoDqCtiw60ijjL2L3bFpDkY/4XLpVfebOcK8x
51uXNi/EKA9q3b/d/nar5jSuXYOy/jVUgrQmiCKLzgol0FR5mVb+iJXph9WbO613HlVdpLay9iGB
Q/pfe84izgxRDvwHt0cc+UGOSsmNJfPZyDLBulbtgAkbs1IoN11N90LKYlaZWiGMxn3mE2fSgrYy
LQ86L8Pfuz+KJpg/R7sKA+BL9nLV7uyxx0xY6KTgbar+WLWIY3vlgFnIbMFTiQFXjCovvB/vJKZr
xDZDzenvh4nulZIEt/1AZGLh62WmxWObGmYIl8O7JHMBIBXs01qKDqghxLtkoFk4dvgyThgRRozQ
iTXCf1jDGo++kq3ttwEvp4BfKihfVQE9wtqyIOOHRwH6VhxvdGlSjSS7rHvNCAezhiQmhFvugYQs
BM62Eii4TATgn9Bg5uPPl1aavoGMl82MsGjJJ6Xjd6A8vsVR8Zw4+SsKBkeCwSdBSFxxcCih8Xl5
kLBdS41PRqX1eGwbYZ1+2OmD0j9BAeHvfcIEpQQf5AYNx7JElM5xq2BK3Qg1GbLzs4mWb9bQv9ZC
tPC8wCQ8RATROtaWWflUK3ZlJTIWUkSd20TSnwizz//NbkHexgApEFcsVC+/EMtiqCmjFhYS2f4W
ReMdkbNjVnR/n3hbAAYDI4zpPG7o0oxZZUWbxUQPJXrQ09avchBd5iIa17VPf25lsRjJzmYtg8RA
qEjgOfpTt2+mEIPMD8biGuIz/JgwB1M8uo6LOJ0kMh1SwNvCrDPAwd0DQJHhUjBMCReSKfo8a73l
C3OLjcuSrJ9nNdbDat7r7NgYyWken+zifp6ORfOKA7briYgVenUfz9a42MdmHsvGqBM9pNleHx/n
5jPVRbx+KzYQfECTCBgPUL9LUJKi57mZ91QNI6ijE/i2/mZVH397TkFAyp8LGJ9X0Prgv+Es/5rA
Jc0mknSnkbC9FY0PiiWaAL1OE0BVjEsb6gRAiQPQe2lCTjs1byzWnqa8Dpk6nqDd95IZ2X2UpG9g
tfn7BjWcD0AXNHWBzMMGXtqrIHzA0IlsT0YPEGqHMpQrx5oV1JjC2dzevWtPBwcICIttEIaBIHkJ
RJeKnNpa1LcnO1cPthFb20RrsDCDfFax/HLb2HW/g/Pe8l41p4YCkOdyXbbRTEWrRc2p7pKgan/Z
pMXC6nsJCoHg4PVQ4vRRnxTcvNdOyLcQbMx4IGNC/ep+ijIZIqBNe8JjIH2bR9l6ivPoeymPiiDO
rqCUYAo3ElhN0By7EntQnKgr5JG0GNjr9tInBDq8wnUek528K15FkNG1T3dubOElWqfrRsWNWVMW
4pVzjKnsRQ3EgVn695hJTPXjYY55OZX/F+3yy2H6Wde6SsULTS/9mPzsJd3T1FrwpVZyJJhBLgHN
KwdfbJnqMaW3MO7YNCfD7YOUup3qW5t5N7hoyDyC8oOpro6ayvj3d8qlXb7VZzEkU2mmZg3sVqhS
a9J3XApuqr/e9v6V4salFR5mzqwQJVLiKoUVsGMEMuh9Hcvt7vrMNYIhkFEhqjHxMTBX1Hf++jqX
19ml4cWrqrGbtJVnGOapp7EpNnGQexRjeXPQbfudaM75Ou28NLc45maNXkUf1c2JzynFfeNO7bNg
K69zzgsTS+AQx2gxE50MjJINqt+9sG2zzY+z5dr3XaBuVL99bF+zV+V3KeTvvDIN+CvkMqFYiTcq
qtCLyyBXMFIpa1l1iup0l5nDvjXjDZ5BQaQ3XjWgu9WYgnNxFcE4ehQMZ+D4gdocuIcvHWfWaaKo
FWDwcnws4x8tVLPrXoCwvJ7iXBhZOEmhtLTvCaswxQneMIMG5A001FCjcIdnCCp5ytPMRzm9JLD2
mRtFR7Di+t2R3Qnb4jyYXLjr4pcs/Kc0taQpm69fkjzQcNznAaThtqM3BtPgyXeJABB+5a8X9sAD
e7m9MWaseyuHvcJoXUd91MBWKPDXq1jNTYAVx8DgP7BTy0RobmjErL6vTsl9tlc2umfs+t9orOXb
6H5oXXUT3eng0/10BDfu9Zj8l2E8YFDegJDsciIfzBzSiKJ7BcqB5i37pUHYNd41H7NfbjAgC02b
2sSgNRh9Mevmt1vRkPx1ROf2MSKCRw4IB7XlnEhqjZA+iaXy1Cp+H2DeOex/MPRrvmwPytGAP4n7
UtcRb2GWf/KzUKvFkaaklVNiBFT2VM/0nM/owYG4je2ylw72BU+fqwwR9pB6ckgcb0otpwihaJ+k
hT2VJ7BxAXRV4vFDtOeeTUoQaZAkywthPUFdOSXcIH8LyXwI53KJVYd2WzTjyzrPCkComYs5lbs6
qN+qX9pvzAcHAhdeiXtch57LG+JrXkFkCNhWMiNlJULuFADJULrzZ9T50YsScgUfzhGdHaZvUNOp
XVNEQLZ2RM+NL75nVVazQrqhPJW4vFKE+UyUAqxaQHUG0rboV1+VZ8wUAj0WOsmnSTfvyyH3HYRA
wRauBDZgMfH3gR+Xwfi1yNiM3DLY7ICJJzr2bzyxMf3Bo/dzwEe6/x9S5/zvLQIpHkSYhkdfSMZH
W9ijdpKZzFYIZltlL98Vp9zTXWtb7MqtiLp7JcBhRAv1EpBfWnjrLUxZ9Silg1WTU2tDcLzexr80
oFdGKxIctGu+GMg/QCQR1z/cHryfi0w0zbVGAp0JOcUf+gETS/NG3arHyctBbZL4P53Bb22v2Ssf
+l0qJCK+nttdWF/4oTKPeqSVsN7nh/yt3hNw/+sv5eTaIKRyNS9zc19IUrPimhdL5unBWTAr65Sk
egejmOmExMuH/bsACUgdAOQwBloADEd2EBkV2VxEF0hVdUzi20zjb0N7X02R4EpccxgL44PI1MB1
C7DX5aL01qi7jpnFae7odtaoW2qtKxnD89A83T52K9mTfW5p4TG4gbS51WGJ0elNoeg/GZ1XiSjp
1m66CzML14hzmveWYRcgFcmLgywFqqcH9GjuK+h52J7xR6Z++Vh6omfg2pc6X97CO5TBGUFgZGF5
DGVKMGJVsmBCULi0hTNYmUEzRcIO4nU0vpsHxe+e6RHcxPFWOubzRsPLJQpE1etrjlIcNshyI9n+
R2RmmfaWqaUWklHgxgGY63ccSAhfzNc+1DuRFMr6Jv7H1CL5VTSKWcECK6zoLyN6iLPvt31wLQ+7
WMsip5XNMQFoDgbyPybuT/WDbcvn7BnQlaby2l3va178U72TvhO/B9rMFzXWViPX2WYua1iaTtLM
mOEm6qNCA2jbEARMKWj8mfk53XEJOjG71/rR+79tXd4KMSpn+axh1SjW+1ra3zOjfclZ/nl7d69f
1pee8tV8P4uQXWkOdmJ8eYq2sWpfN73Z5fkt56T3pMY1d90r6A9FUVK0vkVoQTJR63aDTdVkDNpp
ZPwzsexudkSV9evCEl8gZzxUgLm85vCjncyKyMECu43cugDsgD0FCnI9lw7csDtjf3tDV4/DmbnF
gXdkhfW4zouTg96ElziN7Y49S7x/Z2VxvqErC/RYC+8AzZWbQeqkBqnIvzOxONfAbA4AWcNEQixf
rgcXaZLAxPVFhv4AGM7x/9RA/70kIrNq00plkHieOvRWa6vPfhas28wqyUNAIUQlsmuPAwcCJhBN
kBiD/XRJPYRRWLux9S4/GWX7WhTRK6iQPqhC3m7v21el7TJ1vLCz5B6q40bqi7jPUQ3QNg11572x
U75FeGX86F+djeIX/j/ny9mSX69DSEDWZSteo+9EoXnF9/lPgSKMIvMW1rLAH9cqxBsZlszVaTiZ
T+U5T7rvgKNvuhNxFF17PqzISC4x6In+4jJFRxfAtFNDzk6S1D23pHvoTOrf3tu1T8g1IMDnw6WO
l/yVUZROhjl2Gd4y1FPrJ5ST3S77/e+MLE7woFpT7uR9dmrz2kuSASzs0ybVRBPua2tBXOLMLqD+
vGr5jYXVzE6ppOAE+pySR+h0eLkQh7mSf6AFiywRsDAZclvLvoE62zIgyZIUtv74Uzrl1E2gumX7
w6Et3OSp2RtevhE9eK9HI8C3dGbVWJSFOislmG+BVRqMfvmdPMU7Tmn4mJ2cJxdyX72rfrf3/Yb5
qktAGAcVDYzguRBcZBJucBGP70qB7vL3LJ5YpM8604giCdMi0eSCD3v7aRIMq1h30d7yqn2LCSZn
q0EpSfOKIH1uj7oNrJwwk1j55hf7ol5m7lpZFZnCvwZPy+qNA3okP379lu6lbbdNchc6WcKS4HXx
4XLti4tWr5SqjHvYBNfMDhaVzxhMoclOevo5ekgtghnkpO+5D2KOBHMIghCviMzzqHGWXzSAKoK1
92vJkA0tKIg0zd/t87jjFTTwIiqTS/f9LwrG/t/tVuSJK2/ey9XzL3JmHjKyamw6X18eUs0A7f5o
XpE59q+SN3jagd0nO3tXHMhJ2itDINr8ldz10vwilkR6WYFNDaufPHNLTDwBfqgeQO0bEzzlw84I
mN+69SOQdfIOY8Kx+NnNP+/iNkJZRoV8OgruKrirLjfAHmrw7nbYgOg4fSnukaMTSMfJz1z5rt+J
gMprV86FvcWKjZYOKHLAHvj94l2xIdv6rjTcCcNg8s4OodN8O1qvZOdoTSLhAkwH7fKrNqyR9Jh5
nPgXZvSNRj/M0fCB1/EpVE+J/Ziln5r8rgMtyYcx1NijxsboRRTx13cfhElRxgRSCCge/JTLXS6Y
aeaUdVKolnOOiRdz38yRKIFZNaJxYjfg+64BL6AHi1I1qqVQKwtwbqBARGrMbNzeT5GRRWapsapX
+g4rMZrvoBdxo0JEt7JqAbOCuPJAM4jBwcu9MmnaOkTCMpAgH0jWBxSrub0I7mSXTq8hE0HB0OCq
TZh8uTQBVN9QD7EMxgEl+5WX0h3wu3stxRCeXf+8beo6pHNT6E0o2A0AKZbnC6Ridc0YKHHiu3Z4
K+utrgn6S2urQYGQj4pwtNOyQm6SqocgGQg8jGl0s+inHU/A1EBy3hbl/Hzrl/t2bmlxePu47GyT
gFSAxJI3JqOXMscFNsADBKAXLWvFD1DCguiPDc0fFP8XD4xcpSSRBiwrZ81zEk/fMZEvSrLWFqSD
8p43F2BpCYpvqTRKmNKCDUttHlPDTg5VPg9PaDp0oJpsWn9W4lEwebu2MOiqAmLHNQNQQ770Pgl4
DHC6gAoC81/xxnSqbBOTSJTUrFxtYJCDbAkY5OAWIBW6NENBiQuBK4z7c0ps+2Pe1TtlBgf36Cme
4aHCyWtLmYcpKwp0uDDQr3klCslAhXCuNH0Jf6Fl3OUFw7y0uuX15G7PttpuBOBg9HRQu27ZXt1J
4oru9X2GVZ+Z5Zt/dqFHck0YU2a+6hFPmsaLDV/C/A36q9u6cZ0HUdK25kLnBhcH3LTGlnWdjHWO
H7HG7w/TpXWP8XAJM6kiLaMV38FZgDIH58k1QBh6uTwyN3nt6OAAN/NR3av2SHa1TufgdtBasYKL
kktngBjwuqcqFaVBgbwHeLuQni09OxVaKijbrcTFCxOL7xRXba4WSmGFhWZ6gAJgdPG+G7e317Fy
+aOtD9FnoINxxK8uf1sj5twOsKJv5aCV/LIBAy+mXiARHhieA9JIMB1hqFJkd8UpELXw2AW0DWCb
ZVzpzArzj23MBzUUCIHas5fVLm8tQCPwYBz6yNU+qk2LFr+oZr1y7GAZERPQcbSHl2SLZceyssoi
M1Sl3tezn3byAzvtRsMvwdZeJ+7YWpB+gjyAU+cuQddDCrKyFBh7bG23n17JD0UCxypxjSf1uQsU
TwnGo1E91eqdrQSpsa2+3f4B1z7K6YDRnUXXFIwPNg8EZwc9yxo9VyUV4/XAVCjKh1QLIN7X31BH
8xeoEDD3oY2yfBpjcol23YBBdiYb70lvel2dBmZmAXZWfRhlJSgMrjTWUYb5wvlzkm1nGa/nSU6a
LtGsUMmsR+gJ+SRy3FlpfteW6QFQC8kycCbStxJ4tBS6P2VxF2micdeVXUWVBjgx5F/gElwSSZsK
w+x8jcFMHUoZajHgFaL8dfLFy03/MbH4cHmaKD1psM5KgYAlhLb1wp0kPPPqUsCkuVK8vjS1CDLm
SEwd+SpWc5w35kHz61P8iJfAnvr9vXqv7+pjFIpuvuuDAaOIzACG4OIDgdClYxIpzUrWEitU5aEN
rXQo71gyVog9lLlRbZXbMZtAdGUSEeHO9dn/oj9Byw9RBy+exVXU5bqUQoTXwlCCmv4uUc38mGEq
wBR955VNDRrk22dwJb7CInhKIO+KwQttWTOtTahpRqy1QvmQ7mjyrFFvuGv8AcE1p9viMYu9uvKE
0Bf+XLrMQy/MLkuoNpEaUkIMKMz2uelyVnzTZ5v6wzlwVmlhkYBnSrfMLTKppqowLJHCHLgTP9vy
V9Wj51+2D51k+krWuiXYbRx2IFHhd5MlcOIVd+K6SABIcxA2KqeX7lSVMopCDT5qUlZQGgCwiX2f
WgKdzTp2aTX7hZX99fUP7zkzybf/LLTyKXBntlMrnHLd1w2Qc+Tvtx3n+vbnFjD9DefBI2z5xrOH
LKNyhcujTmIvSU9KfEpVkXzn+s79xwj/97NlSOCPMOII81ND+96quhexl558j/TEpeMD6Qf/361p
0YdUQN9lS5SvacDbIWGuZX5LMl1gZeVW4mhrtCgAheRitpeLqkZDG7TShBWthwxcrv12WgCGFNqr
mBErXklEBYKWq98K/HhgjrFAFrQE2JngL496SDWggPIDtC17kw0bhzYCn1uJXViXhecQ56K+QtO1
ZUaSGLybYeN8s+ijZBsHsy092ohaY6tewSnEOdskJoQWn2nIHIC7HCyntXL0rJibm9L3GCgJqXnA
xT7G2udtv1j9Yv8xuAxWel6SNAHvcVjU38fE8omitOBp0e+ret4C+ba9bW7lBgdh3f+tz1rGCzIn
kiMj9VQNFkSN8aREfz3ZABYhoPAxbImwjx7F4oYz9KYHRQdm+uRcfs41w63BNW+AlCZrJ4G7r7oF
xuJlrndtwNalu3cUCttWA1Na2+/aCFOdjbOJ20PcfLu9bV+TWhdBHsg0RFlA8GTUUMAXcWmpT6cp
H8eRIMbWvqSDpcQA6c1dD7bxBzb0u4R0sduYvSfr2S5n+lZSUg+KCj9BKPpO5+EkpfUjHSfiWn26
QYv3Wyu3zAVdHAStC2VT5NbsVW2y6eok0OLiaZqyTUnLIM2jF8z2+VWZ7u0c1cFuFJFwXR1hrAkN
HhwtEJjwSbXLtdVOlEYVzQnecT1eqBpLfEfHUKmiMSL4YPz4XG6jCabQL3MoqyB1vjSlS4lTKFIz
/w9p59EcN9KE6V+ECHhzBdrRdZOUKIlzQciM4L3Hr98HOuzHBrCN0OwcRxHMrkKZrMzXXHg1YLQb
HcI4vctT0p/om1UrB9erD3qTfrv99ZYDJCr5qgK3mdfxPG1F85mCYYzRp9yONiYXjgEyweVuuR1m
cXbAkv0YZjaPLeTf1hwJEyu/zOBbmUVO5r3m0lMYBrZL3+B2uGV3bhZv2usfbjDanJXZjVh+WqWx
S73i2PeRHVv5oVFUWxgF1FJ72xhd22+aQxSlz0mbnIrqvUqUXeuLWy+URdo1+znTV/jwc5BxHDrB
wrxVKM1XFLN2SlPfoQWMparhVLqxk2V9H8Xisa6ifQTtW4i2CBDrH1rleQtSgvrHdF58/AlV2aqu
h3eoO/6jVZ88/VU3Nu67xZHzZ5T/CzE73bocsYk8iseLVr2kHqJJimLLAdwcfdxI7bYGM9sriZkU
nV7i8V1kvzRLsEXxWUVY8D8tov+NZ3bhxUYkNeHgjZfqN+wGJD+VB3c3XGroOL9VzG3s+hgctHfx
b5/P19M47/GWXdpqhY6RbC1TdymTJ6ElkaxGFNB624q2Krn/j70C15eyBLnKHMvQinHlpiLxkKDa
7Th0jYdwh2gSXbzkPb0/bdNVlnKXDBG5dlWZ9A3pJMyOg7gxu5j23QgDwB2c5ot776NvmL1Zr7UN
o+NbCM3qdQLLZhspxeKO/xN4KoyjfEK2NLvj8cfzddPjXNC75nNd12+DlW9s9rW1ya3BtUs1AlnN
6Sz4sNHigrp4OLA2VaXwHouub3eiZ5bHNGCP316h04aaXxlktNTpsB1d+oNkYRf3Qsw0pspvZegc
RCLsFGJmJyEwJIsb0VbnbrLURZESCcI/NYMPAwvjfiylUhgujeAbpZ0Z1QBLIlY8/3B7WGvniEbZ
kQI81UcqZdczqLtUg8Vcx9k+r0+I7540X31SR8EZqqTa2ORbsaav+WFQsqFg3VGaw2XIf/s4azfB
PVDcfbMFtlyPM92BZEhoqM9Whds1WZsoOB4LUnSsW+0LTtHfMlW876t24/xYXYB4BJCukKUv7Fwk
hBINZTAGTOUzu23di6K0Rxj2G1f66uIjX6agTrWPF8j1zHVmkHqJNQ6XsAxfm0b4UpvoIFnVT50D
UhvdjSN/WZKatu6HeLMzP4PpkmPMMFwMDGocIbCb3sl/hKltnH/q0Evt/Oy2thLtcXreUl1bNt9n
wWdXgTZKuRvG4gB3R7836MbU9tQZwSJxt43o35jZuYA2CoKpVYbacLFUwZEN8k5DsrXJkaoOd6Us
b0CpV9cLdVq4wQrgd332IQUhTzu5KFkvYw2VzRxyO+uw/Y4yb6N/t0RtTNP4IdTsG6ptGMeJ1nGH
7tK76tx5Tqwfx+xENRYhGChn2cEMHeG5uCQ/zRowjR2Y9pa+7OpW/PAjZt8yMLQWUm81XLQ6Orbp
N02BW/vmN/XhPxxjOpRM6HXodcwT+gx6vp5oEhukeBn14qHskLgaatvoPt8OtHowcwPQKTeQWps/
zLtMzdKwy4ZL52qXwa0dKx82vtzqGpmMLgw0qmkczLpngRmg99nlw6WneXAUzDE8DYoePit5l+5v
j2Zt9YOnoxILY11ZPFzTPhK8Judcqd3vdeQ5tS7t8aJ2OIQw4/l1O9jauGgLokNC9iMvXBKtWpPH
XBk4VCzBSRHDDXrrsS6yf2+HWVtyujqpyIGuXJKesqrLLTNoh0vb4SentU4c+7YEc6FItkAgq0cV
DlgqKf5EiptLC/R516OoGA4XszSq0eFH0VMNi6AynFLMw/p3ZHlR3tmhDNY5tLss0ZJ9NZo1Krxu
knX7fmhV7zVOe3NL0m5lttn/OqIbwEwlCOvXV0YiG9jOxV5HpcC7c2v/OAj+W+1LG7CO1TAU+CwJ
hAp9/Fl2yclpBm6jtBdJ/SV5oaOU+UHNthTQtqLMshQ18VLuebW91EX5LLdQ5sruEHvtp9tLZzUM
XDle5/y5BYktDcuyFEzC6Jl5bw2ox+rCQ1hp+9thVlYoC/N/YWafphIFATaj1l6s5F0AUi0Z7q4s
fuddvLsdaG08Jm0sVYNrSMFoNm2Znrs6f7W7xAIUD1A5mt32XrS3DE/fOIBXXzaTlTItM/pmwFWu
11uLLI819txs/mNwRsb53LzRyUkc+U6Hcli/lpHt/7NFu10ZIGUUNjqsVCBFc5AKbU45DNqYo1LR
Tt3Q7MDr7uktb3ywrTCzW5uMpAjCMmFsrfbuSf7PYhRett1QVo+Tj8OZXdmBG7uUtlMuF/ia4Xvz
pL1230xbtksnf1Nfby+O6ePPHzRA18Ch83wCyTa7mlGDLdA5RsyG3lhnC334Ky3S0+0Ya/cL4Bpw
NTirGpAYrxfFqPvIlOdtf/FC8ZNcVbFdFu0rgufPiqDtLeTHNxLlaYYWgzItFiI8WxCGs1VIpVxp
GjPuL7UefG01/61J66/d4CPhL0emDa1F/yz3W2b0a+sDPsbE/qZ4uSgnxia0DGXQOxiGwGMrIBd3
RdQhqmv56fH2jK6eHcgp4V5Bq2PBTxCGSgwSU6CQK6IG7n4bc9+JxX+64K9xmkhDUTvnpTuhNBai
CKXQUsbrjPbSRdFvU9FC28jleGNjraxBeAPkAlRjYQ7P1Qk0QY9ct5TaS9D8SMrGHrMtBarlCjQm
i11091iD5ATzBVH0cmnlaoEuv1iVJ88zgJflY1eMO1a/Wh9TLy/zu5JHY7nxilquism1guATLRpB
29mpUdZjHXStm/MmrEuYMeq9Nqjn1pS3PEWXix4pEnyZQdWSNjKV17tMa/KhV0Utv/glCJbRbJ1G
0ErH7GvNDgVqzYEs/ATYu3W9LHXLOHxh5hggl9FEWeQYtVEWmpHjmaoOBZWXsYwxFAZNh39kKwRf
014q75usVN8QlipEW/BHbZ/LWrCxipYTzfMbFatJBoyWz/x13PiGYLX05i591n0R6/SXkoyfJSl8
u731lmFovUBXnjIqjcx8luqMaiOZyN2nl563d9zTMPF8xzO25C6XX5N6FgkyfRANoM2CqGki9tIN
dXKB9/SPa+b6PvPL+66A7ZQU5y4NTw1S7/Zfj+0PiYc64QTbmxM102S6v9s4uUhD+ByaVmb7nf4m
1OXG22a6VK7PZxhy6IRyNk+Wo3MgP/hzsS4KGbKyeC8Vhd1ZBWiE0cnFfadAHcFxrHO3hKtXPhxB
EZZCNgA5hPmHo0WI7UYElx10LQZto3r0+/xr2ZpbMi+rgWiKYveuQ9CbzyIeXHEjl258Ife+w/Tj
edCa0yj5p7//WLS58agFzLKCwZLMATiFFF/gqR1ahcZ60PmH2K9//Yc4wIQAV8LCBj1zfa6MSKhU
I/T5Syw+5zVsUwoEihzubkdZ0rz/sCYnLoABuJmPdB2mKFIzKOoGknDeyE6bCTLcqncj0+2sz07a
+L0Zf0Sp6dsj5Rkl1je29fIOmkibWFlPAoLcc7NRBvHY+6qbM8qoml7A+ZfYVIX97UEur21SLQ38
H6uC1+98jLJcV0achvGlr1702o+cqKVpi3kS8sa3I60NZ9rD2CbBHFhoBzaZ7ktF4kaX3JWxgKrc
u9Sou400ayvI7AVTj0WG3YURXUY/rHd1lRh2qPr5xmGxFgVgNrmpxp5CWOR6Ybi9KnXZWMJBNYbM
kdqq3CHFulHBXbnEONA/RJndnjiDqEFVFkyY6T0gbf8guEV2N/hIDfRpvguy9kVshINQ55fQcP86
CSeNAzmA/CtXKDX46yFizVp2SRxHF2QyNVvX038x7So33mZLRXaSUi4uQExAfamSTavzQ+G9LRQp
Am0OQloWnrxYbRy9z9yn3pWkO0PuzMfE9VocZoqL36EunpQklKXV2H4bP3SSkgKdAAiZZ6jy9WG1
873snA3ZJQFz3bjNngqqvvORftx7vXbk3NuNGNwBB/NtXxnljatqZVWolHd4uSC0hPbvbMo60/WV
JDPCi18Xz6NSH/s8+Osq7dRzwR0OSXBAw3+cHz7MV6zSKpa7IbwAVBhtF2Nam3q0uBut9vn2bl05
FygjkrOBT1l5r2RZpIqNIUeXHgyLZ9OJbBPUk9LybA6oXjuR7Cb+xlm0cksh1TNxm2lkIeg0TfCH
0WVSZQ2tCWG97cPU36VDLAxHpRvk+jJkfRtu3FbLIZJ8W4CwqUVBk9emn/MhnDqquP2AZjrLTWPd
GZU/fh6aJugPaeHL/l6Njfzt9qT+cbu5zjKms29CXsNnItmYjbDIpLiUkz66qB3wa2fg4H+RQEr7
doH6pOUCKbH8fJd5bu2CPmqz4FGvDLl0hl4Pa9Ro0kDZdaqZwTWvVd8IndGPssZ2S1jxu3pUvPFR
0oS4PWLZ1EKqTjtqhD9UcBDycUi6wDyog+8H0Doge9tFFUeZCwVJHkHnjIXf/8yMUvSPKVrK487v
FOmrGSBbFKaqkOz1WsjMnZZ5XrXTR6mMTqHgWeLZzdWmPhmpYcRPHlqmIBuSMYr3fUh9cq/3hVQ5
mMSibtbByo7fwkAo2n0yCKKxy/26ab5E8jBGB6/QwGybuIzFe3WktQUGELEfW6ERTv4ugRnejb7R
4lQd131x6BV5Kt7oHh2gzK2DBzfH9fvOEtvWe0J6t4nTA9iWmDcpaKP6IJm1miYoFGY7r7LS7nM8
mlGW0CWtvxtWWx/USKu9p8JVmx+tXkPeSIY0bzsnbmt6/yN/JP0GvtuU71R/UOvPkdcWcu5EiDEX
3+qyTYx9BR+4e1fwCff2eWB1vT2amdXsBRcLxEe3FNtk48pb7hrWFEVyUF6U0xbSpEOfVEHXjayp
JvkmIsycic3JsqKNC2GlBkScaaPwIua/uWa7X9MKqiHvIyOE8IJxqI6T8qFyj+6pvsvftipoK3W7
63izSzbq4sTXBeJV+0O3lys73r1mxITXvNNT5KyEu62YSy8UpCwnmz8OcO72xa0nWbgp+yFX7vDC
s3EfPUi21+2tn6qDqgRwCD3YT/yv1Nx5TrRrThLA8Gi/xYmaLorZKUHbw6BcQ53IWvSMPDBCUi0m
0YV+bWuHEWqBmduaD57qJXY/eOFdUSjCMTDEA1txK7nZij67xqQUNlDopcw7nmpa2LyUHsqvqWKb
Iz4KLu0K/RdtgePto3FlFZMUkhaSaMOd+qN58OEwbiJ4BpIShpeWl9gBhbXygDMZZqdGm/1t+WMS
aoAeCyQS+ywqIdfnfqkFUp16kXfR68e+wV73gQv19mgWc3gd4k9q92E0mM+V6gCH74KL+TEMysfQ
x6WuHWyl/mn0WFJIfLpgS7J/MYezqLP3SubnXoAIgndRzW+IKtlx8ORuCmssbk1g39QwlQk+PbGz
ZnWrSJKCMdB79+wJ3mcLw7ggVe/Fwd/7dDX/ehavQs3GUzVRFNOgcs99HwgHswN36Zryp3QY7gsf
fSG9OQlYRDqaNXy6HXlR6pgGCYeI19f0jLVmS8Rt09Rt4sY9x2GdHJr0k9+KzVvLnj2IGEztBSNv
HikgbXFbV77gh7iYSFwvTa+EkahnE91ZSk3SLXjCTSDeW9Lw7+0BLsFXjJDUh3SVGifYoVnm3Vjt
0Bs8wqDY9btx0q4Z7uHXhWfDmWQ60NyKsO5Ra0R0N4urK7vjKvbsZA/BpXR5U7tnXclycgL3NYyE
R0jkL5i631dp7oDA1u281NLdxrDl+dE6DXuC36DWAzJm/twtkzSUyoxh65Gd3+XoTYfacdJCL+70
U9rstm6UxZvgTzyqyBJ0UJnCyPUHbWO5LXIjcc8VcJSgvCujX7dHNM3V1V0xCzDbI7VkpqPp5+45
o0mzS7t6n4rUXLzQvWevPCRy9+12wLX9j2IuhX6UiAg+zfCHoy1rmioZGnjlHNG5U3nyyfeqfRWk
P2S33kIMrwaDJwmCCSsA8EXXwaiNNJ4SBqTo4VcputCa3nvya5FudWeWb236//x53m8AG5Z+ELoX
NaYvu5Phcf+onNqTao9Od1cetxbEUrFlFmn2BFCzDMNYiUjx4/Da/qyx9bErxz+I78Gbe1AbO/7u
0lbLfLs5bWmhLnM4gkOpI8vBCWXJhirAD1ZaQvD2MHkrRi/uLjjW983OP+XHYMt1YOXr0fGayPMm
YHbu7OuvV45D2LuK6Z7LorJORShmOzf08P90fUTwhED627KMjjoujApaKkixLHAcGmwXvTRklAG8
8hHrYKcb/pqlBNSNrUxdRgbwRsH4ekiK0qeDx9v37DHRdtq06P8POLhqWrnFv1oqEMxizVaKTLVv
6Fpi0RzHbUB5sH6geY4zn1Tbbggtv3XASu1kvI57O/Jt4X1rsS5PL0YrwU/mRY6X0Z9L5MNenyiu
rRqM7rnwi69GelL64e32abKssTJImHnIiNAgWcosNL5Stq5YuGy89q55S5zajm2cik/+yxYRcXm5
Tq9uFaU21Op5Kc2WY19EZmmJLMfADEVlj52xpDiN6sahU2RhudXgWwtHIgtOloXCg3+2VEhom9rP
MlYjXTY7Hzpck61zqBhfb0/hahwopH8g/UvC7OCbUOfG1D3XpnyysnKnlV88SMG3o6wkDBM/5H9h
ZtXIzsWGWebsQHRMQmWP91itniwe9mQM3c77xU2u6WimZ5LjRc7Wk2h1kFwBk2Q7SmtzunyDFUxc
aIp7zs07ZPL2PqLGebMlKLURZe6Ch0xDg0uwymVqybtikM8yWEsp3+Ler4ahJQollQ6Dunjr1GFt
NdwB2AQL1p2vQwHxmtjdF0Nm/XURGVct2nZTW552L4Im1wdWXQZ+TT6knenqKQ9yVZrZ0QzlprbB
IZvuXi1boz7kbowT2uj7OgbgAkXnvaB6xVYvb4nepWmIlzAPObpey+e1SDWqUTPspNLHSfo+vQTR
rv+ROOPrJJnVH2PPcT1bTewtNsV65AkDgWQRNdo5vaHJjSyjGKicy5/ZlwxL3HQnGLZ2hsSY+TvJ
CU/JIdhp782WIsDyWwMwobVHqk2JBo3A6/nvNDBoaRUp57CTQHn8bpAtTcMt+8ZlFihDWaQdBqoc
q1Zj+hUfDupcI2mukTs8960lg2fVrFz6x+pGZBd606osp8yswKK3oyf17vbBsLwjYP2B5yXw9HKf
I50ioa9cqY+8Zy3uiiOVWwmrn0LbKHIto9BtASeGHg/tAm2uy4E1fd6MbohHYVOrTjUIHvY0Sbzx
bF9+LNQw0CJma7JGYfxdT2ObB3prSa56bozhXfNhpNH8+Bp7xdZpujYcFe0qgwLoHyjLdaCkafLc
yglEp90WxEvq/nv7q6yNBNQ/0DPc8+ibz553pkh+MiidyoJoo7c2yYPnHnv3H3JZ6Xe3Q62NBZkP
xER4SGLmOP37h7XH47KM+ph7jiTwZI35g+eHW75jyxcjMLoPMWbrO+IJQD2QZ1tvYapmtyJGKPVQ
UiFuqjSLDhiJoS5Sa2pW2UrlJs90kTb5e2tz+vFHzOdUsbIq0RioL9vm0XckO/k34rWc23Rnv8h2
jrbm1sBXMvbrkc/Ob2BIkT90BO2cbh88KKfg2B2EY8gTAV+G499/SoAqIKHpyi1dZ8UaFJLmG9Y5
Th6jODpkY7fRc1mbww8R5jdsA/Co6zCcxjI1cJKo2uvdsy8FG0vyT251/SpG2IbijQQM4Y/KzvWa
1LHr1j0DpbXwTvvWvBSOv0MX1R5jVLumidtKT5YvHeJN3aSp+Ydu0exRnPppNHajbp3pNfaO3IrC
jlZD87mVvMaBId9t1KdWplFHkowjEfwDV+psPxS6XBopt/1ZUDsnsR5SjB6G8Pvt1bA2i0CnSImB
Yk7FklmUZhyKFPCsSTXKzn+md/IeYxDFzn72v6s7Xj/Olrr3yjRSmQFth8ojsIe5Zl2TZLnbe5is
j5bUvuH5l7z7QVc+ttBTnmK5EN83RrhydhlU+qgIydTZ2WnX6ySp4jAqGmyPxUY5eKPmxFZs5/pv
MQKWLwnSSywoJz9od4KQOLo2OpHm1XZdKkd+4OGvfwwFP+AEGgLPsBHmugCuFA+SFU2Xgk2O8hrt
88gZMwTnBM2Ofk3SLGK+b7YUPpdLaYpq0Itkvqcb/HoKJLcbW5qk4P/qu1G+lMGp7jYK7svPSlKi
SrzuFB09sbmwTqC6PelRLp6r/MtY3IfN91Q5FupfH15TFCYPx18yhLmhU1xbw6B6qXjW5RdDu/jj
1naYSmnXhwqlk+nl/0dckz1xPVMUYXsgYsZI5dvV4SUNYvNeRmn+j5aKWMmJIvoKchm22l2lJsqj
Uvia5VBNQAaxFANr6zm7XLs0YqhEUMOdktr5vRsGvk6xXxnPYwm8PGl2XahtPPqWH44QpK7TbE6K
TLNjbchbbTCUcEQ8pxklu3UbP7b5JZEGJUvy/X0b1CzS2/tg2nPX0wx8DLQV9iu8FRZPPYRluXpG
k4Qy6+68WP5M09j20lfZoAXoQ+Jot2ZymV1cRZxfSj3MfMofgvesCqIjidEnachOpZDvZPcoACsL
xHbXCcHv2+Nc5uxgYie+Ee/ZCUQ0q9zmVqlZWEMIF9ONH2hw2IaEF61Hg9qTQtmmj/zrdsCVnS7h
ksljBAN2UD2z47zV1DoeBnE894X7DJzjkivesW+ajSrcSsoCbxfqKXZSPElAn1/vE9LOQrTcXjkb
Fhe82MPrk/FDTrLedypBTG2qkP1ej+TMESPjUx9L4IIN0b3LsOveWMErd9jEgqJYNzEblwU74C2l
Fev9cB5/gtuT9y6yfoLNwepjDJa9i1hvSJvONytVrQnQBH3BwmIEhabZt7XGSJBzJFGwVMeKCcjB
pT51B+O++yWftOfbn3W5jiCZAKpD7lemnTlfR4UQI6Eip+Gz1X6N/BcjKWyz+yapL8nfg3GhSgAd
B1qNEi+rdjYsrQv6oC8z/7kcOrvwcO4zXbsawo0VtDx2DBANQJrRJ1QRXpmFQbd2jON48J+t2sB2
N3FcIT0YanrcEppcHqEEmqofMAlMqFWzleoqWleZdeE/h8PBTLKvQde83f446xGoOrDxEEGcY8KU
zPBMIUr9Z27gR3WgB9RIh9shltuayh+8Z1K0acPNkcuI14pWA9vieez6U+klT6kYvabhVp6w8lGu
wkz//uGZxwkpeHnMXKlFaLf6dyP3bXF4rpOtt/HWeKb1/iFQ3KeVUDeMx4/eJMA3SD1p0VZxdqUg
dD1rs8wPzWcD/x+iaLbys/qu7Ipj/qM2bfcucMxL8bmA/3wJdq64cbutjo72Gc9ysgmeDNejC5Mo
p6QfYx/ajorjlupT1wsveaz+tQjtpPECchmLKqrerILrQGojRG0kcakVnbqLw/aHmaufb6+8lZOH
Nir318RunryUrkP0PS0KyDPes5BrX4ZouG9ARtqtmhlOLQNjK0uOiNshV/bTVcjZKgwTNUZpXvee
UYT4JzPHNy3eooYtVRmnmYPh8Ic2tfTNicIwjDxJ9J6VS/wt+jJ8Eb5Gb+XJ/DQ0zrg3T9uOHitX
5nXI2cfK0Z31k56QOGhgwtU9tad8T4X7XDriydh4Ha99Nt47iGzSVaUqOZtDMUq8nBK09+zG+a7t
3BPhoYt4h0AQbN/btIhaOzk+xptt6IzyVC/VzTQ45RDDpcp3TX5I24N4h/Dj0X3oKQXLhyrfeey/
/e0FsxpckUl4KI4iUTa7S0o9Scow7PmYY+ok/XvlhXbaxs6odBupxtrSBCiNpsykHMw74Xo3aEHQ
DLpMIRTISu3EQfiuj+HGXb86mskvnucxtd75hVUVZV02WLY+y+EIGEYJeZx6j12ePZbyxipZC4WS
APQsbaJvzXN/bbK2UaGTXoI+2SvuuEt81y4k3B/6LSOltTORnvtUcp3wPvMSMp33odHbzHtOTSqH
hde2thTLr6npbfgprwVSSLp5yZCW0QK//kSNZ4VjDPf8ecxfQuPJQiVH1Tceu2u7iyYjdVCZp+jy
zeSPWDCECas9an7xpk/ROINt5jfRGUSweSA13jKVWEEvmAAxqHfR2J9eFLOXqemBvK36mqdE7x6S
arAb/IB8t/kCBs3RXeGgBf0uHrFBycuNVb9cJhOWmeyDJTkla9Ou+HBbD7qOywDCBpcgM6OTZoz7
PsM0zUKJCHGgrYLNWrRpe5HlUE+AAHodLUa6IBUFzbogVM+T29OfcslND6Vb3tVWGG/koctPCXsb
DuiUW9NFmzcdjUyR4mIaG3RC28wrW+9FG+Eop8K0eVNKYG1sTCBnFRV7pN5m50cYgP/O/di6dGPJ
s8Evkx217r011L6tBV62kYisNHQZHf5AHM0UXBebIY5lVzd73cTEsn5sn+NdAhKk/TSe4of2fthp
DrY5OsV82/h8+0he7sLrwLOqQpcFQ1JXBC7Vn0Gf4a0a76S6292OsjyOpyiUtfh6pCZzTUNdyESh
H1xyuTgNdkOfWZ/HIYj/+Q9RzD+KK+AYFnJYbURDJdQi62K2dXNQ41y+82VzS0RmbcbAOoFsof1t
qvNST92bg+4nonnJhKp12iJVf1ZDUDuuNTFp/35E4KAo98ps6gUvOcsysHvFYF7cVvzXyJqvSShs
fJrV4UwnPQU7QPvzZ6RYejj6jAUhkGnXYus+adJjI8Wn/zCSyf0NlBpc5z9PgA9HUyW7ZZXWqXnx
FAC+vZ8r+yLJ+/fbUVYHwzOSjglqDyBZro8kH/Mzd2h889KAVgzE5GCN0gmgxMZnWTsdKKACuQOK
o8Oqvg5T+AN2g93oXppC+1fVBU6ISsPMXXgtZURbbo9pib0HijOJptA+JGWCoH4dLbDStlKVwL1E
XnOgLfoli4y3UpSeXLN5arvHxv+n75SDjrGkIqG+5XfZ3gqlS+ybuwbt5ts/Z20rA+uCvErpCh7k
bIrVZhCzwZt+jfBJRXQOu/L/zwiz/DuN/VjzRcG6DIF4jn13jxjJxnm7+gG5RsAT08RetEkleRT0
NiWEWlNiT8M9kh0Pao9Y2pZtx3TbzwqoEgvx/0aaVuyHdW8JXqHnvNcu1iA+lPoPWbvLUDHIs33U
uZzq8qci/XvoOQuGSsqELUSDal5bHPomMUPY7pdw+BQZlh3UL4H44/YyWF+VH4JMU/xhYFKYW3Um
EST53R9Qi/zp7yrvPgK9678G+BOnvW1C096qfKykAVTYSbg53jkR/xT7PoQ1c9AdddWZF60HmlJ1
2VvALuCx4UjYbLV6sUVMW1nvgHEAKqMQMaksTv/+IWBfwR6Q8R+49FHV2LXrFvvcNbfkU1cWJGOi
AjEJaehLq5NAFQYpMIyLm5wV94fnl05ThTtV27giVxCvJKUw+gDdTQiuORah0gNPHiTXuJSH/JHH
LW3s5CXexZETHLWjfmgQXLyLdum/GJVtNWbXpvJj7NnR0daZlQ1M9GVosE3KOzwzoy2PsrUYyOnq
CD3gp0K75PpzaYOABWQfkkiVkmGPiXZvZmhv3l78a1+LVwuWq4hD87CYpfiqOgiJVZnGRS5/tG1n
ex6u44axF5Qt2vvqcMBqUIIFTbsAeEskunJvFMYl9rSn1Iyf6iH7fnswK3fmlMTTipgAcIhWzGas
842+gl50Uf0e8Q3xa62ZTlKrd7fDrIzkKszsvFAjtxKCTNBgMnE9RfqLmIL3uh1j6UcMZYk70qSx
SXeTztX1WAJDafPas7SLXnSgg20dl4veGS0RnnbRyX52tEw4yS+1nGf6XeNKteuYvCyeQiEN8KkU
vaEvdkGeyv5JV+vq3y7lBXmIqXJ99os0EZ/jPAvDJ2ZMwllTaxLfLiUtGHbZaBVYuiaWy/8pNE86
eimOcq1dNHq4pfu/Mpf0T+hq0Eeh0zBvTgeSp+RjIFlIO/z0hx9S8x/ydUBkMMBomYCLnLfiLVce
9EpurItUy11tN2li/gxrpJFuf6+VhpDJ9UsfeqKBwHCebSSXuRF7jUedeuz24045JcfmYByHnQil
MN5uBcl8/9lt/DHeXMgZ3KxCX594HR6lE8QZ8XhHO+Lv9LYtGrqCGb8anTarcPjAmGtgNRakSesn
qlZ6eWgD27xXHe1hPJUPUQa/QDN21mCnrw3GdVsQ2pVz6mq403R8uLuklBwHqXXrkkWVnaoRUlM6
Wv+NrZru7vanXDlFOD0Qjp4kbnkVzcYqYzWoqBFvr7bjOwYvpQ/BWNwqrqwsfDi1ZMNIZFBLn3cz
W/Juq65ik+TThXbm7erS+vbXA7kKMTtC4CrJRQY6/aKpKdSrxCxt3R1pe+Xuxom4ksoQidyCswpm
xrwpIBuZnIyBYMCyHMGJt3tFK34WgZY5VIwiW1fz99tDW1kOOhLbgNOnzInI18shy722Satmun+/
C9VLJ6R70gFHUjZwztOune0yitlgFJAwQZRjDqnO/DRUS3IcUqZW2Q1Z9FR1wzcpGh40UfgURs1B
8ik45/rL7fGtrQ4w8RRQKLvRBJldMVGiKHEe8fora72990wNq3GxFT7djrLST55MzNHRooHPZTN/
j5lFIsh1wO0/sfVkp3Kwo3wwsNQODv5GjXSl/UEsalCTOplB6WS2g8Uw9gv0v8k0aorMTmAmEWYQ
XaG6joV66X1g5Vj/Cqlqi1EX7dsu9R9FqBTCSTWRw3QiX5C/DkqmSkfMW/qtgv7KrkftigI7NdbJ
pmtWJstpDJtNG+qXKMkKO9StfYfMi60owfH2pK8HIgNC34XH5zxtTbEC5kzw9EshAxgI/3HltzDZ
KBavbI/JNeX/xpilpxX65pY1ZSiu77evYnLyIjO5j3VteO88t9z4tCuLlWItifhUc8HWdJaoIjgu
lg1F5Es2NnZSFUchGg5/P2kfQ8xu19Ys8kL2ZO2iNf1Zr4sAj6D6k5jpw8Zzevqtsw1P5RJwyYQq
k0B4XB8sKMq4uQXWCqnSBFp6n6lvcZYoju6LYm0PUli915mSPxm+FX29PcbFR5ucUih5T7pJpCzK
bBqH3hvNpPHM8xjnJyGGRgcZJqQcIo5bwvSLNUgo1jlHGnAIIAKz48XX9VZOMvCJmMHq0kHxcXI8
YvjeorlmFoK38fWWe3/SBqOJBScYzBcSi9ezmgLcb30zN8/5Lr4rH+NnyZ6IZqqtTXCZZAfkeOM7
rkwmzXCcuNDHnrD30wx8yBc6Vx+kEkOps9h+H8aXVAKeG9yb5l9LrTGyCcpKfR38Hgio6zgidlVW
UBFHjpM7HMp3QaDalfL210sDUtwku8wjjR7TbP5QY7AaPen0c+p2WAYWTlr/RrLDbsKtGsHiwrOQ
giHnmdhQ4JznqA/0YAxQxpV+TppXQUqPXdPc1b6/Q/T4IZb0XZx6n1U/2bhml9kzcsqsRvTq0Mmj
ATO7z1s5E7oqK3VYYPmd+D32dhqY9PpU76EiNif5tNUbXFuSVxFnyZGfCmKlmQw0vHN/k8taB/dO
3ylH79fwKO3hqR+2PGCX2BAGyaE8FUemYvv8ieDxcIyUSNbOwRfpm3kfnao3apzy/+HsO5Zjx4Fl
v4gRBD23JNvJsOXdhqFzpKF3oOfX34TeuzHdIG8jNBMzm1moGmChUKjKyrwLtihB3k03rQtdJs0x
BJu7cthPzfIvhSweJvBzE92X0ue6zp28JY4RiphNl30frA7lih9YPPBVfFerp52G5kut+9p9ddN9
xnt724wOnqmJa0PpGeQqe6t3FBCMbUVAS+b+Z0GbmcazH8hOTEUtWJHpUKpxkaW63ye9o5nXyDVc
cO0EY7PvplAwzLO47Thj3FmMAbBubRkjQzQBAC/7Zx5EzDtL2AZngr8JdCOpwWmn+3rRAFZYu7nV
eFDEuMsBWBrSehdgDjMtJJdAKYimIOYkImf9AQxd2lPuxi1zqS0xI6/76lF2NZekLgUwa3Ra0Ei5
yTG406AnSn1fD10017vH7AM10vG2crNbUSxf33Ek+egc4dQY3IPM6LMeRZJIByHUtYmHGKjlvcvx
VWHxZbnaf01w1/4g6VpD21j3rVtrp2zINXJAUm3i3bhP4bwgBYEYR+gVV8p1tgvc4Xp8z6DSfvlX
rK+T1cdQ8QHXMbfliiQDolCyH6Heq+Z9PIkqzksDyGzQHEO9FAKfuBrPL6u66WnTFDbxB0MGu/Er
jd9+uwJc84AkIpogtQDD5bkBjNJNkYx+jj9VgECQ77Z8uGxgGcvODbAVnlzreK9nKZ4PxJeK92BA
gTe4bWYRq+nKbXRuhbvUG7mSowaU9X5zNbnqm7nNLKfNnc6Tdug/eOFRFMBWbqOfsiXBCDmjReTT
FZCuFVGmlcSnb/Yxei+2415+H++VY/qUOAmeIo4o21yWz9EmxeAoigDAMC0n5ItymENql6BZu60x
uKp9huD5eBz3vRMe0sO4CZzqnpSQRfKm/0AYAe0lNBzR0sEMCMrPnKPMEbgVSR7Jvv04bLRNeMUk
wdKn0KVuKMwFV5wGpW20G4EvRlLDI6iKoGnSWM8BULdSR6s/G/UvxlYFh3claP9kgAwpC4T2Apvd
h4YCkSJt8iE6SA8gMAKpQr7TP2Y3cNLQq3aiHsSamwLYASJNbCXmMflcLZWMMgcL+ADWjeAq1J1M
2USeBjdVXUlz2tG1PSIAiv2QMZ8HSuBkEIIBKQLQb1Gvbcy2mxMpH/yaYuxt2/zDBq7112Rr+sVe
PmJq8SF4g5JqD/9p3djTRDFsWYpE9gRyXqCDkEKhNMK5jk1btdK7oPfDl+CDUQbUOzyk9T/Td4AK
qLnL7zA2Gbq9X7nFrUjocPmsQLIP8TBGig0gJ18lCEHlEiuF3PtWYOzDeX6texDFgyfnoQ1FPL1r
tnRM8QNDDvAfHjPnsQ7EjJUmB13n1yjw0zGr3ESu/E7T3zNNCGpYOSM2rj/mSHigLc4I6caCQkgS
xjrb3Ax91blqSOoXo2hEXCeLJzaqnagSgu0bCF9GVH++rqGwC73OpNYv8tkOt2qTBgdJmvRxF0qx
Ih+SYtL1J7BOaOldA0CiiPxnxYMwAYBKE2o9cB88t89/ABImO4RKg47Uv/7U3Ig45bP5IN8RJC8v
/UZBwCMHgnFgtMO2015Uyl6JFOf22Yc/ucTiMpHnQoH9ZjN64b7YxmhQutNW2ba77lVUeFte+ufW
uHwVPPGNYgNJ7YeQA42jm1CIIRFZ4NJVCMtKfTvCQg+mUWu23LISUf4soYg48affjMuNkqgMqzhg
NrYU/FpMQxLtlat2J0IxL2uiIP4GOpUdbjwnFsAbpWyTNAWo3Y/1dmvRZ30ad1QCZD8dXdrE3lw8
ZgyOIwWuJlKJXh55XP8gAAJNAAZhAEw594yposbcyETxTQnhE3N/tfI3hjL6VIrwlSuH8MwSl/Da
WT3Kejcr/lzVnhxB57int+n4OEZYYRntxn5/OXNbvtGQ0SIjREWbIaf43FNSojgKzFbz89DezdHk
Vdkb1S0n141NIEzh1jYS05rorzDI9ALQbIVhZ+hhp/pzqru9RjZNcpMnKvqhv26gswhyYomLZkoL
xtakaWCpeTTDCBS1j/W7Amroy9u3BKlwdrigVVVlQeKyVRnFlp/OLni2QFo6hV58aDfNIbuKH01P
pAG6vBVYeARHPCp3mOPlhSbGAMORA17XPtiD3VjHqYNGZhKLMKOrZvAcASoQloD2OXd7ohdSac+F
6k/13wgzrzp0+tSucARbuBKnQAb1rxnO5yfMnUpDhS3EeII3eoZbjm6AAf4OxYlk3+6ie1HpZdUN
TyxyV3hvl2o7ZNi/DoTCavHJSH9LFe/o4Ony2kRL47yQgA2m6SoYaqrZHbU3aRA8vNYNgIiSDR5a
eIqff6I+mUBhpObgm8k+M+uNKgJM9PpO/fv3uZ0C4ZlRpTL+fhQcY7N8TxSKiVzFAWetoDey7mz/
WuK2ikZBKwMFgJUYBxBPO2302Oaflz/HWrBjhET/u1vcYZ3HMjGTGjZIElgb20igQ6zMEJXHSB2U
mlTrD3R8S0Gdb+UTAS7KeM5BGMFgsOefKKyTXh3jGq9WaDJZKENH+uvlZa1sHZvVAyofI8bQruCW
lYCS1cqMnPjAtTmR9qxVKph8RaDJlcewemaG+cpJfhRMiSFZUoaFbIIdkLzX4946hLsGfEo6IzC0
D7aA/35l6xjrJBrJrCmHR/i5xRDs2k2nJ8RPtBcD0HQrE6lLrdy3GJvD5DkUblj+y7UXaSbbg2zg
gU+GVyl4kkHOo9nR1rIPqWEclbHbXv5UK+cJXPeAKYHeEnk2b09KlLGvDLP19R7lw6ZNbwATTb2+
VJM/eZKL5h5XzbHuLmasAWfgR/ZIVSS10tSdb+BNpAb6l4o58AC+mFPa/4c4jkYSWsiMm5yx/J1/
LQJNZfwKrYV/qG9Q7jFcGf9KjuFRELG4CBqdZw6uKG//UUE4f/uCXuzn5YK2EgrNXJ4rNVE4DBj6
9TVbeqqUapNC/JLW8dakM/Kn8BksI17TAr9s3qWBvU/TOzvPbq3wK8uQzoFuPxxbv5cKLyKMBOBp
xORfGH5YeK5qoezWvbIN6by77Akrvg32GBXYbhujPArP6YKhPKUbB8Qis6z2EP86FNIoyO1Wvr6K
OgTm4NG6AfEA90ECW28Yn7LiZ8Ft3z7mwZfVXWXqIPjwK+EHzTzQcCBP0ABW58JPpYG839JiFfR5
gBll9zW6hwEVIdJWrfy0KsFOA550FttPoo+Z5X1hSabiJ7m+6wzT00biKL2oBbtSf/sZf4NOJZ7C
jHXn3A7NlJLaTa34FLnI4NNDdsPYn7pdeFVc67fZJ9iY9tV9cRs9/94h2DQcWOABcwIl2blhKRrN
lspU8evgTQaJlyUIpmsbiClQEAiBNxzIRW5hs632ShFXip92tms32TZv742pEFhZc2sAtFCEYqpa
hA/Z+IN12CStgkrwbTZg+LIVccOteDX8DIB21LpQaeItSM1gQGLBUvxGr1wrA0E9IajkDV7fiEyt
bBl7bcLbQBSMlx+3Zezhi76gofhq/TQH75H0GOf3l7/6SkMHBwfIb3T9AW2weeUds6unVlIbBdwR
aOjUrvaPckU9KCBs6l3u9pM3uzfyjbobvMCRncZy6sfYE+L4VoqWZz/D5C5CJZd1fDj8jGZDDwFm
kR9HiKamh2jfHIevaCMsra/cvFg3e07rrNbNI0zngXRJOMAdNUxATwCjGU63Q4NnZ3jGsYud8H30
y8fp2kShfScSJV6rNZ1Z5+4MCC4E0RBiuayxRLxsKz20T4UXbiwQME3b7pB71W3oWtfFf2gnsZ0G
Qg6tGA3JAHO6k0BWUtOobRmmR7w4Ei3BNxZlNWtB7MwGO0MnNvqASmauYXPLjbIbtxV66crn/y6v
fUlmN3lAg3BjH4Sc0yxMcbfxmWkujNkAgMpqjABAvYh6MxqjV8Y9e9UlXu5mgaszdT1X3habtHAa
wY33f3zXfzeX+64Bmas2qrG5jD8P7VHHsG5KyNc2f817guIzGDnQLxzvmmsSXgkr/yweXFo7n+pn
ygBaJVjXdvZbvi9dyW1BLN5/asKp/rVs/HSfec0JYpWSpBi4LsLPaaN6reRKm3lnOMlDdJ1u42Pw
IOo9C01y4TCyVRBCjVhev8190HKyfvPB3FQbe5dtwkcImGwuB8e16gpQQkyNkRUhFrG+G0k5GG3J
NjTc23/Q6s6f410PBmLZs/blY/QBTYjf32BnNtkNd3J2SGGCeRgUO2BFbNwaA6uYjvME61q7w07X
xcUAvHOHkhawoeyyg/R3vJFBLL4fr2232mh/SbFhdY/wUUSAswJ1Uc/WxsUFUkazKtf/fz8DNKOg
RPWd7qpNfsgezJf6UXnNbsldKfiOK0kBuFxxu6E9gzck3zLJdCvNq35EUqDWB1OaX6vQ/rq8pasm
gHMBUwKG8BeAL2XQmmAiMGGp+VYxIpdWoeCrrdxYUEFgDzco16Hbxbm/LRWD0eu94huTfp0VJkrO
X3U5OKpWbjQjc2Tw/fx+UYADsqI3TEKE4dwVC6s2CbCOuCpG9TsCQtWpwDRw2QZzNS5moW6E2gR7
iyD94OJ1glHpdp4D4lfB5OABBb4Ql+iPl42sfZ1TI9xCbK2s56KXiA84h0fS1NPi7WULKyfqbBlc
6I3DpAoDCxaGEWg48qB2UAFM/mSFSFNkbb8YiT1A5+i2Lti8QRcsg3oBhmSSfM2RXkOqs3nubEhP
Xl6RyBC3IpViskMtYAh6N06Q/x3iwpk00UDTmlP/cIYz2Q11QaOYzHEgdZJFfHDK7/LyD5keRjU8
KNoH9FBdjQrqiWuOAGIsODOaAOB25xwBalZdOM6AcIS29qlT/bWIZNF7dO3WAA/Rv0a4nVOipEe1
bCB+AeKXv6MHkZkPS3LGe+lDgko5Tuq23EoHqXcvf7G1JPrUMH8nZ6GB/qWC1YHGyi0fUDIPNxh7
PAze8AXZaU97uGxQsJv8qGqmKVBT0Cb4Yn6lYDhMn0TYp1UntNBXx3MOFSSe2a6RdJIw1j+obn43
ZeaMbeyWkinYuDUrJsp8kCgxANflh+ohTw9d0FRBZbEimwFkz/Wke2MnmExdt4KGCUxB04N/OAY4
040ZE1QTm6fR/DDQR07698tfZNUGyl/IWdhIL/9iLLtB7yF1jmiayU5JQyfHCFYKPpHLZlZdHDgP
XEMoHqG2zN1FRmyXRlY3BOTU3z30eF7I3+qu8JJjdW3PtzVeFsqW4bdFz7aV9Z3VSzm7HaQcM0xA
Er+u7iKabXWgajoiUgJbtcJk5NmIIBobXN231JugmFXUfZvsFSn1FqyVDgaOBJu4cnoYmTKmPZBf
LpFWJpjtqiYIUTan983YuAPRfu/XjL4Mg68gOGXcyuf390AQvykoF3yq3cQFlC2z61IREeitJXWM
wAyakOAXRX+Bu8HJWLVdAfC4n9xIx+CqAPmk9gXa4qtpy9LI2Mtu8+tyf9kDVz8R3u6o8GA6aIFZ
DPu4z4tBl/3C/JuhCpfUSCW1359YHCW0cVm2pRP+qYzm2WB1Eoykc39lBxTay+ptH4uauGuOABga
yhAg4sEUBLeBYL1uZnkeZb+eblX1IxRy/awcVzarBmAfqjxM0Zc7NnHbxKDVUGUUeayd/GJfk2vt
ziq23bY8yDfVbQCutDtRkWO5rHOjyrn3TVU+amAWwO5p14X8bhmz4AAtfYAZQJBj2tGoNHPuHRAM
qQeZDApmENjWY+6qzZ/J+H0XGlYYZRF6NGhx8sFAkcO4lVBJ8Zm+lKc1pu3WdWVvUkuKN791amYK
YpGoRyG28tG7Jm2rjtos+0oKIdf0voVUgyGK3au7Bqgv3kIyJir4oECUPISIL3wh027M+nWsroPk
6fI6VkD/WAgKk4BAIEtdJPVpoWZKV00ICYd436jX6dV4bR1610Afpn6v78gzxsqzZ/ur8i5bXl/c
v4a5/E5tJ4DuDBi2oB46F/fJ+BGVouthmetjdSCQg5gn6GkXvLRBPGctqgL4TM1D03/EM3WodpWL
qN3Wzg+ucTQGAX6ACjdb60khgBrKRBv4t29VxRbcS54+i9KrtZVgvIZNOCIwoGB+bkKKDbhcacy+
PrzVbtyhukteczAl//6r4OWNHirIvZHFsZWerKSriknNLH3ywbK7SXXVlWdYayXBG2zt45+a4VaD
kdU2KVMy+SQqHNpXTjJP+64xBGFn5cLDQBLTX2ChBzAiLrDZGYk7Wqj9j5glG48FKbmVbvKd6WIK
wdO/s3st8Ia96GutIATPDXN5Sdu2vR2mMFzcWBPYpee9uZne+k3oVlfxVtTYXKm3oZ2GZwyc3MQA
D//81/OESqOhD1AImNzkrgXALvuB2NXe4Bm90+5E9VMWsc+LAecWuYhugay2TAttwMup0BN3zC1M
WybAVYPHumzmh6ZrM90BsTiItJO5HXOI0lddurnsrsuDx3SBgdXGyDqOBc+xAblJPbXCuvExltk5
eM7dGwV9vWxjefKYDUytgN0ftSl+7DmMy7HM86Tx84nsTUZ6ZsXdbaBoN2NmimCSImOc34xxURYN
mEL8kEKmVz+0aeik5X1Oni8vankAsSgGYwCEn/WVuTRDt4sm1Cizo8R17GpaZ7+0fY956bgktahV
urIqzKtCVBUZDZrMPFWClVi1bGEgyp9GmW4UyIfca+mcP8qF9qHXeioYZ141p4CQnJEmytBXPQ9i
ZAQ9kqZ2td80wW3Xkweotm0AevtbS7aokr+siqDhh+cHngZo1eAqPbcVa0YxBWk3+HHzRwcKEoP+
RyrvazC3FLajSsHutx9Og/wUm4IAmRZG5ri1KXoLvq68BHjeDsfKiZDOO0EZ27nXaVP2+HtjTNby
B6VhLtK22hogb2ynvT8nYMdvk5fY1m6bxBCUepbfC2cYIxBoNuN8LXIQIxt1OslR78vxcJtbBgoh
sonxI3iuG5Sgzrm8qrUc+8wel3oE2kyJnYe9312Fn+BGvRp8ECc49gZ8OcFj9kAf5L0IxL2+Rkab
iPlYMA5zfhKQvMunzOp8AoUQNa82NFY9TflSJDMSrG8ZFLGdoGewMcaFXeXTYLnLMcqvKr1vV6Wj
YEAVQwGXd3AZPaCHC0gSAbE8yN346XPE8WkAjAPXqm4MgAi0pvqltFVbeFPT0lGQk6ytBwhW6P5A
6gvZHNvak5xEb8Z+zmza+0ZRHUx52pWSyCVWFoT6gQHYOAB4WA93m4UVmcMuArYHxK6dN0rK7DFa
LYeWtQjXtZIaIOhivNYCYxdiIR8x0mQgRt0EDXpjvdceUGaEQiu6OeoVmo73muBTraRAMMfmi0BR
B/Ub/qUSF/I4ojjXoH/de3rsjIfqUQody9OOBQSFra3xWj2HnmjOZqXCeW6XS70CS6/SqjBwNR+r
g7Yhr+h5jPfkSnVbFxXCfSi4plc62ecGuatzGJs5h6JH48+t7URj56vNS02pU8T9tsOVJtWak0y1
O2sUjZjkEWVzR5pMJ7SCK7AF3SZq6GWWdAXEp+gbsNv0PFk6/2lcVi01tVHIpYlP3oDui+4rS3Jz
+hkrlqup0gZMH9d49jsaWPYso7q/fFj/Dw8AmwAL43i0clcGNFdo0s5K4xdvSuS2vTOgwZ882puJ
gkoe6EJta+wxOaM5pSCwr7wusXCGtMPJxdnio56ehLmESfrGb4z0FZw424bkx5bqe9vemUbs0Ta8
yc15G0ovmp26U6t6fThfdeCQCQYbCiLfZt1tLu/H8qyf/yYunPRa048BwYHojAhlSSLnXlNOnWNE
wmrOMnKdm+J2fgztlmK0ofGp/RxNX3b15/JS1j8tm8MCuh+85fxMht1IeNeDZcQnmRuYPwRA4Ubr
973sVK815ruLh3l0x44R6IsyH6FxzqvDiERGFY7YSOoE99OG3ICu+dp8QIN6V/egEQMdAojTaoFT
/eSmi9N0smj2gU/ug3qQp74bJhZA59Ihqqc+0pt8r8pOoDpz6IDKr9/Mm+S6uor8yWsxkip53a8v
WfZp/915zousrIuHgmDxA9lb5CuKRaUL5huXVsn5jmHQQGrKofFbSL2p0uQY+UMVtNuyvzKUz8t+
tHIk8DrGRCbaHbj/FrDwBDOCZgU3ytTvPnkvwPgVJyKokcgIt2NqTSQtV2AkwDgyfR7bh/+QlwAQ
ebIObs9KKAhHeYDzZssU/ZQYqn2VUwgZ0tkv5T7NmRkuf5zBx1NNNczodQVaT3szZqkXZCBG737d
cseCAPTEJBnw+ot2V5N35hyGGhY032nVZwXsfCs9XP74azf1mRFuOWERal1FYCSh7T/EjD17UNwI
wDoKObe8/phr28ntEecKwGxF3oL27ErB3MXln7HqHidL5VKwvM6olbJY2fRIkMH42haPSSUqRK9E
ZNw3gFYB4o4CF19G0zqF5mMCK5mebcrIflMggy1YyZp7QPMAz2qQWoBtmQNIUtugDUgUGn8qMkhJ
5/JTnA8y5Gfnq0goRbC2bacPeeU8GFKCjAdjCQiGUfAYa9ZX25fXKJaIxg1XveTUEJdepRLyudBM
EfBciXhm6URs7tZ6bzOvKjZR7tBd9q39p+8F/CNG5AGuRQZzvrxaHgyjN7E8u7Dsj2E0aXhVpvVI
dr/3PkxZYNAQKtkYj+FWVyWh1Q8x7BBgW+r2w+pMr/w9ZST8+9QKd2OmkdbVdo89NEijeTMYYndB
mJnby2tZuTmAp0amx2oSIEzgajtlhfkf2heNn9alG8zpRp0MaJa2D5jmsNXfNymwphNrnAMmmpqq
rQRrcvDaRP/Y5MmaRHwe7CvzARf0D1DNY6WIRQYb5iRsWiOE71HUqiqAXLK/hXpQos6rgQ2NghdF
VMFdO1enJrmgaOoBNNENVP2CInKQkjZ579iix9mqEUblAqgYIAB8oarBwCY1Sov6RhneaOEYOpRx
Kk55aQj8m/3cxQ6eWOKWU0m52jeSTf1Eld/Tan6Ct9+pRnUXYxZQHqVHuc0nQRxcXR3yT9sCzH+J
2zZLEsy1HlBfkp4rCxBe41PuXy77+qoNVFXQrsDqCM8MQhMQDkGVkPpaTvIt5OCIaxZE3oINqBWU
IVZNodOHOjPKEIuWHzXLAmBMfKxaU24hI/6YBIY3Ues/5GJA0TC1KKbjxKPdm9pGjDANCjHO/I8Z
lxg8BIvbjFaN4POshokTQ5xLhOoAxmMKQ/HY3GdpDkY/vXtXSftHL8hdNs4ibOfaBoJZFvQ4YNgC
bS4Xyyslxf+0NOoHkDONVOqq9XU2CIfLVs3YgLvoKMfirufC38D0PIDwpH72Nm7DffImBV6CES8I
so8vePoPm2hTNsLhsjWzMAixaAbARMuRu6mIVOdj2eEsJyXdhIV+lw7DV5fNIkWFtRQGQ/F47pnA
omCa99xQLjWx1HRY35waJeD5XZ3PW0kKtVAwZ7u88plGCsi9WeYJQk3eFRMCgHwNLliQy8ou657F
upe6PYWuwuCpm2kfEcHbbsndwJnknJLokZENSLCPGdrRxWPugrJzq27Ayrj9vaY9EHg4YDrovgEy
5K/83JhVJQaV67ECOZSEItzcC4jmFi6BxYBPFWg4lH3Bbcd5YpEMbVBbmXlsQsOhtuQOM2h2pudf
hkBmBQgyoFLwsRaqfTCQalSCCsWYhbddPr4ETfySF53gBlldzIkZzu0iebayQRqto5LHTk5npy+g
ei686lc9AOoySJxVFIxQKT1377DXjIoyYujoQA/Tx/9jGe03NQRyRR6wtqSfuiga6xgSW3A0a4TG
iRabxxx17g2IM5J7m0CGNZwNS5CTLXsO+EoYuAbEgjWGAV08XxbV0W1rC9U4QpAVxZo2UTKIHhcA
G0HZ2Q6/xiTNX025iK8CMBaPXlrp8XtQd6jd2A2ID7yepHl+K3eWeq1Kc9DgWpDk8vcfGc8j5Nts
5giNJu4jg7IwHsJp0I9jPDwbiXqvaygfZSJk9CKEsTh/YoY75TXILJUqnfWjWdieqWafiDO/zj6Y
DXAhMSwQU9/gMvq509GckFL92EvWjT7rmZOV7Z1RKCL09cpizr4st2fmCF3yvDeNY0yH8GANZbvp
o0m+v3zKl9U2OBCeJ+C2QRMdU5/cuTDMys6oNBlHVXEnkH2zqZr0m77PGAVBfa/fhS4DDv86D/4x
C8wgxlzRIuEpT4tkbGle98YxV0GLq92XbbYpZFFtaMkOxMyARg6cYOAnwIjj+fHQ0sks24kaUP4C
gjOaom+5+f5G1fgmqOVdnFDdafLoOx4ske4D87WzzBiKD2iS6UA/gS13MWevqVB9CMGKehyNeiv/
CK3be4BtroMSYuBKBwRM/nT5W654DMjekAeBcJslKSwunRQwzSSJQrMYzaOc3VHzKVAzQaoqMsAF
GyRfaLbPE8j1I3VLe2AvBpFgwLKNxfYNOjAQawPl4eKVOWhjUBlBYx7rjbVTvWQrYwjAg1z2trrV
/Onh8patfqUTa1x2NdEwzLQG1uLYdg0iOUB8bdR2dmL9MwA8Ww+/LhtcQmqwPiC5gLjC6caOcVWc
gBrgkBygdtNdaVfDDqE39nt33OhutAHBRHIb7VAqu2yUhQreF09tcmdcj+p4MGllHlMCIgQ5Drw0
gxbIXL7Ms7wDiloQVFYuQMzboxaGhBUFxp/2zYkjtkppaAmpjeOkXkVTtqdJ5yLjEzw0mLfxq4KS
JGgO8XJH055564mVvGc8WRTE/Eb0Fk6YBUQnKmycXKMCtxcZ4s5VHZhDGUmpcWyi+VrSh0fSU7zQ
gn0cimAYayfMBqgMLOzsEPBHWFUlOUWVzzgmGKdM6gel++eyK6zlQYhK/1rgznCflKMVz1AZSA75
Q3zNZmIZ0VH+pQnzoGWbDr5+aou7wqKomYDAgK3BnbcZeipveeEh3f8IvsKb0Y0eVDceoACNGp9o
TGD1mzH1IEYkiOcMd01r0hCG5hggFUgnd5hmJ6KjEyWtK8up4HStfDMLL0IEXhQkELu4rKNMtGJs
QBR8pLF8NKRoCzqc32f8YNFA5gReRAxJ8aupU7m19B6aTxXqh60xQBdG3ra/r2Ijt8EwPMphkHxe
tlVVNcnnRpL1Yyobt0WuPQ6tiEVvJTQg8gGoouBmNMEDcX5orbmX6wzcmEc7Ceodozc4Qpo2AGQl
kQ8CV2fBmwsQZ5INnA+ktG2HeUI6qDu9h3biTtrIR0B/HGVf3Apnk0XWuJVlo9YHVg9ryaF6qrb9
nh0r8ypEs7IQVgV+MNqX1sbFpBkqwpVNYK3ZGBvgcca74jA/dbvMYzwCtRtuDG/YAmu9Va8UB6ru
22jfb/QN/sMPCj1R13btECC90n6eIuh/cEc90aHiZpqNfsxleavUkyv1kwB+t5Ya4HuC0B1g6B9R
Os53NLDsQACXrRmj9SOktKRNtx0isHAre2kQdqJXkgNkb6gBgtcV1xn/zlZrre2LGsehRLXkfkbY
jJwhs7Rn3EXBESC2JHPyMCWVQ+rMiDaX3XfdOlBdjMcX0wBcaqIPsZqGBDtqqCkO/WSX6ANaXiIZ
35UEkM1UVY5cWoKBl9XvCDk0FC4wV7N49eu5anQAvOjHwlI/0rZ5tpPm8fLC1kIAZmmwnyg1QV2I
Oyi9NgR6YsBEFEStm/cT8VTS6S5pUxGAedUUXv34fshEYO3cYwzMr6apgcdaWoXO1E5fWVJcde0g
KC+tmjFRGMQ/4NP4cdyTTCSTcjJMSoSjn1r7Vqm9EPJdkIIUmFm50xAz/zXDxTOgBijmTmL9OGig
x0RrQq+oZ1RvevDw+y/EqsSo4qIivUDxmkVA47QNETjB6x/0lqOAH1vuFeeymbX1oOqNl7SusVca
5+HzmBZ6NAba0Sogrg4OSwdf6zMBq7FjEiPyLltb8+xTa9zuFSORBjZIdJTr1lMM24PuzP6yidUI
hfYYyM5Q3cTYHZcKKEOt28kAG4zAl3gNVALinebYu9KT3kUpzqJ7xSoRJ8a4urfc5FArbGCMWFfj
ON50uXyQgnAThaMjS2hokfp7Nv+LShXoB9ADxNsM1KPcR+vrzG7LXNEgvazd5qP9oFILZysQVfV/
Ul3+hmOjInjHgpxswXJN9aQ355Zqx3abv4DuD3MHkD4a+238bfqmO7ra3/JveWD3a/KdykC5OfW+
/pNDYzD/c/m7rp1vA9IlMhNdQyzh3mx2ZWWqOlrG0Ro1jxbhI94dD1Zo/3PZzJqHQvoalTw0c8GT
xXnoVMKhGjUxj9Ks76Myvku6UgD8WDtyyPEgxYWpFZT5uWt66GY5L3DAkBZv21J3SAFZPqCdtHYU
HLe1PcMSoPWLdicGmNhiT2JilUzaMIRIUMCOl2PWIAfBEm12QdyIQLZr24YLGMoMGgpyC4804xHT
KxJSys6C+kkTkdrJwBm7ufxx1roW0MNFnw4IDFjh9UK7Ec8y3WiRuYaydlVrUEDJmi738pRED4Pc
WB70BHQvmuZqOzc6cr58CLw+mIOdUcoQR5lJ91uiGDS7kBuANYPR4y5QDA1YXOg8Z4jTwMVlCYQ+
Z2t3edkrm4vBXXgjWk8oE/KPbFMfTBNxE/mGpXy3NvketPzXrX4sA2dLBwYbacFSWi0bxqCPNe1Y
meG3UStPaokuUCG9/4elmEAuQDGZpZDsbJx4ZKN31kDnTDuCWudhAGdBYYkeAStODyUuaJlBqA3t
SB7Ajm7PCOWoRDui9PfcqsmdMskZeJFzwYdfhv4ffksEYKRqOjbvfCkZWoVhD1HfY6iUXznVTLdI
dUx2QyhRl5R33Yz2qQ1Anyq9Xd7DZfwAww2+FuR2CBM8YBtwsocWkRBdjBrY6/hGrq/HILkZYkz0
qaLqNwtE59Effx0IEKS/rBjCN3VbW8JVJuXKsajvDQNBXvcn+S4pXjHRIUhDVk1BeBLpG7L8RUUO
PNb1XBqxelSDFLC7wVGyPxH4prs/RVwIMoTlccKyTmxxlbhAseehUWFLa+evkRrbMZqfLn+iNRO4
rIAnYOqxC8W0rA7Amh2r6tGe/pHjPwAweJcNrERCzMQj2oCRA2rdkAc9d4LGznG8mAXqtTf6Vt/X
t8p77No7xYuP7bOoZLC2IORTEDqHH6C6zWccgTnCxWX1OPfVjoyguaFpUgoWtTy5wAChz4mOHNYF
xbDzNVVRk9dzU2tHMykPlj35bZXsgkgEvFxZCybVgIfFNDlmXfiUNw5nNbSVST3WUuaNxZfdvFz+
OOsGAPD5KR8u2g6dXlgxdHbVY15iVhhUot+WGQiceGWvsIh/bXDfvy4zcF2VnXrEnJBn1B8kBq20
ngmsWMsIACugkwAtEFOn4kLNCOngvp8a9ZhgukQZLEcGVArqlG4bxeBqrOAFIiKLleh2ZpK7IUBL
hqahis2zlB4KdXEGNdHZeotDTEtSXQS4WN1GnFRMIOE5vADZl0HYtqGJWNqR2wCg4ii+DQ0R//Ka
P6BmApYMpqm0uFsLOTe0WJuUY5ZFyk0EiZG/lAz99rLXrVSVWcTRMAsElcglpYBOIzmzh1459sSr
MCXMNMctNiTMpAtFtaaVjQNsE2tCPoKJRR5WbjRVm2J6EE8Q7SuWoadk6K4qYv5eecsht9IZr8QP
SQLfGB2TOoB+Cd4f9iM9qPtxn7vdVt5CQOg2FML+V5aEhh2a+IC9ICzwBCAYN66z3rLm4zjO0XXW
zbFHMpXcDKCL/32kQ/6DbA6jM4BU/3zKkyu8q0hDpnIajzSae8krzJTsUJGVLKczmvT37XK08mAM
wimY61u0lzt5stJOrsbj/5B2Zbtx68r2iwRoHl4l9eC2u9t2Ysfxi5A4iUSN1Ezp6++iz71nd1NC
E9kXAXYeAuxqkqVisWrVWjWLN5A43s59E5ROJXHAlTscyAJMQPK2PIaq+b9fLApcRD2Q05l+Bglb
oE2vEAX2a3pW0++dKXlCrRzVlSkety5MRYRpkwV2i3NuPJJuZ+T7ZPx6+3NaXQ1nYuZj97xXeG0C
MtdtRnETnpVqNKAx38RGGcxUo7+Y3UGAKYknrcfAWRyRvy0xQXhaRfmfj0SCHFZ0ev50nPAI0M5Z
Av5Z5wCAv5+38carW0kKu9hGwZJwq8cJGRDeYSmBE9aGui/idlNUEqzZIqLDvwEvQPkWXXEMEQhX
VaFiNJtyTv2sHHd95X6BTOSmMukImWgq2buVFV3ZElaEqQC3yzOCvRvyxyjTXlqLPUSk2dx2jkVE
F5YkVAkYb5/3VaSeIQlZHw3i9nsGpOrfbpwN9wOsHH0gjg0RHaFOkqboYqadtVS/UynGwKYYuKIf
ji5zucV6YAmxHITd6NfC3YXMK7ETi7pOD0u9ezdRfWPmpiQ6LE6Gm8DxQxgAVRygX6+/p0JLx7EA
duE8Q4L36OH9R/w5rev7WFeGn7ePZyVtwQgI1gLNNOR3nzp5F+EhGYx0TPNWO6e5gUJtr/tOBZBQ
TOKjbeSvjpO85Y0pmw1ZXSHSfbzKgAfDA/d6hVMF4fhmbLQz9ShFTjZC+tU1usCKEomXLxVRsZm8
I4LnH1f6EAuAXg/cMDPgf2BDqEGSp8da4StDDrq5JqNM2fZlVZGAuFY9b4cafISBS+oyeSzdyikP
k1Pr00bPeqv6lWBcodtlitl/wWRzZmwdt2DzwW779AEP0EK9d4cSSOUu1cZ5T6K48ka/ibuy30x1
adnB7aNbvKodxD7kFRBhBnZhgaVzEqKRGVIc56wxNungbY3Y2AM2erDUblfRZJ9rb42s6LeMUNdG
hZtLdSMvxmyNhnrqj9KbfTN1/azfW+6f24tbfGZ8cbwqgXldgInFGqaNCE4xfKWdURU075yoyO/q
MpYR8CzxiAA9oTyMfhWuYXSRhCBY22NpNsU0ntHuB1tjtKPb+EkFz+G3aD9D0n1+KZmfB7LCyxJW
I9gVPvE0cbx5UubxnFb+/DY8NL9M0NeTXXIy+x2fDZdD2JbwBsEm3/KLT52qalfVRB3xDq5eJyz2
D/jjv2HQIv2ZvLp+eXJeh5fuBSxXX2+f5RK0J1jm4eDCchaxaepjYzyPh+o0nK397LO9UfhavyVg
IOKqxGVycE+D7Dmx8Fb+8aOoy/kMkGuJwZo2KER2CYK1k754KJWUxntUvGeTjLdw1Q4iNVI5qHki
Ub1eoGHWtQPaLu1cliDTSCLwAkcPI2fAMiPJTbcWOkHEg6o+1mQsKP5Gi9a95iBgu3Xs9+xQ28+Q
EvYlJ8YTDaGe5V1a4Qu+ODEXUxesi2CFYxEg8P6bw26cHXi232Xw48Xe4Uu3oIPCH86c0kVwS52h
Du3RGjmPRaMNJkrg/mr2fRoxS6wUXb25vbS1qMlLt3ye1OH5wvXKpjjvmygt1XM69BiSLp3j1AKu
Nw3evi6aJ+LGPwA3qQ5dHj/ftry20M9+KxrkoDt1hMwhJVOSEcOazlFRfZjmdEzVfB+hlBAQXTYS
vxY+L2yJ4TMDMMGLem/C3eDeT0b5G3fx3zoizg3laUwc4b0Oyk5xOTTve2/UprM6n9Xk19y+2rIR
viUeFjbQNESJGk9bLv9wfVgqHaYsSVXYoI89nyK1fzXqhzG2fuTlGBBzdm3zlCuyUsfaSV2aFeJV
bgD12ICL7TxHRfpzsgkg+GOmbJhXlMj36urptmeshGasEyMzgP6CxGAhKjmZVVXV4zSduaZJ+cjQ
UvC5yAbZQcNaC8c32kLLJDvnv2NZJXHNUy5NC1uc0bYeIoYtrmYSROmLVUkyzDUDkNFBpxCf2xJv
1toQVWqdYkIPL8ufNei2v1kgCvwm2cLlmXHNXxW9Ow+g4sWMODW7pJgiNp7VJ6Pd5I/9LgkHx2dB
/Kg+zof8me3STXy2vkrs8gzhKlJiSVDRQmODxxTM0Vy7aFqoSCDMejwPW2PbndOwVfYcis4vtYQF
PZXEr8VjW7DH9+EiMht1yUzETKzTJeCU05RzEpdbQ3FTaAxWXmjpvSMxyZdwvUQ8qjC+iHoPXvng
L7s2mVtFCZ6yBJ+DznyPvTpJEqjGj9sbuWLkP81qoHhQJRNLSjVEyYaG2exsFq+YrVKsyk91iZMs
9w5xijfE/9eG8OwotbqZtTxi53Q+kTLeNP1va8JMHIsCIqPiXfojbKG7i6oIbxSKnUiztMySxFjP
bHgH1chD0tlfyUxeVLXZ/Yutg8YvDgng0QUzVEKyrJnLcjp7bWU8tHkz389OM31JnFhmauX25EUe
UK6hi8fbhteuMMxmqkRDjHtF761nt3aTh8nLld2o1uQuIazcWE70e7T0cqeUdvd6e6EroQRAQZRs
0fYCm44oi6HRypwmxWTAmKWBCnWHzs7vbptYdcMLE0I4pCo4RVXFYoCuWvs4NrbUUYPI+/uqCLzj
woywjzrLixKDi+wMfctv09RulXyUVKxW3jbXNoRIkblN1Sopdouje8ygOsRZWO0+9ZpCwCpVQKS2
MpDP+gmh74VoCJkqU9g+M6NjNHk6O3cze7PS7sCSQpJ3rCUFyDbAk4cGKBgHxdxGHaMWqbjLzkzV
N5GdQPwqOaY5fatN9hGVXhM4zHzrISlse+m/2lQOGMWFpuloH1x/AF1muIoXwT/ajfoHOG0QaXV+
9NWCWJLugyMYLdLf5CxrISyr+yi3A87zX7PCvsZxZ3tdDn8ZA3fX3fW/E+j9jgDJst/y6v5amARm
BLAALHFJJ6pU2tz0BYzR2SjCmqSK77Vuti/0EmM6cWQfvIo2X/7+wwMtOr9LIfeFbt31xk6RErVN
pbJzRL0AvbM9AnWolDImjbWwDFVyA+7Dd1OsPDVZk+nOjCuAOMz5TXVbbQ+mV5BiawxKmm9UZuUy
NtPFfuKpwSu6eGyipod32/XSvAJRsy4xnd+bxPMnm/5RcudYs/HrmPbvAGFLwuSipvdpD+SG6Kei
R2wLT5xZmSejnzAabeRx6k8lCBU0u73T5tzAhO90p1cuHHXW/xb1/2kWvJUc8gmBHOEETbS9ZxS+
mpMe46mtOcXz0GUgRKnsVPI8XQRpbonjfXnJZika0ej9bFBlwAKbMT2kZhdtIs8r9w4kXyT3wepe
AlYK3C8f8hLLh8yG0CwzG9ADNHlQzH0wufdWrwclU/xywqdvvN/+Dlad5cKgEGBcMnYWJIaakzcV
rw2ArceuKB6mzMl9u8qHUKEy5qPFJ8F300E3FLq+INYWiyRlpmYOigrNqQX8rXbbD0V19h5m2vyh
cyWPgdWTQ9wGjTAfABYLJdTLwAik0eYUx4DzOcRL1WDoFQVoeABB2uBf7CVuWYQUcHRaonhOXmkM
rA4lqDfSSfcJsx+iNAYScn6cTeuJRjLI1trZcbU+sCrxJEUkP9DTCeiTJm5QyIJ2HkQop8k3ybTp
hnMrhRyteealMcFRbIMNKvVIc8pYHKo6MX1HHX520fCHNc1b2rPXuJaNO64vEIxv6Fxiol8M0qoW
e1nWOfWpqyJt43ptCPpd5k8JdLQ7o/8aWYqENHKRUMA5eSUKfTEMLC16i3pnl844WiAxrp2Xwoh3
Uzn9PVMst4GmL1wEmADxTtcKRY/TGTYaSolPZoiAJKmkD7G+jn9sCBc42LyKoRjM+pQNqbbFyDbd
aoXTSnKjVSuYq0ddC7xeaAxc3zTJkFdp5sAKjbIwSwE6lmHG1z5gvLD/a0EI8u1UxHE/6vw8EvfI
OJuoQe360CHoS0LvSlwClwNyLD5wDd5W7owXL13LpKUbF159ilxqbIxeeUwU5TDmlRVaUWdJ7pSV
rePyWhqayYjzjsiCoJF2soGewQHpafPTnhrrEZx2f51+oEuJsXUoN+H5hHIIryZcrCkhUx6BebU+
OWkCMpEqMe8Hruzl6nG3bZxck12VK18sH5DD9gELjPxDePImdRqn9pzUJ6ugYMP3Mv2rSzLC/K4g
ZpjXEyP+OHexJJtbJumIfhAcBggXXBxctvZ6oUbXt66Sk+JkZ3MQE21b0mlD3fHYtu2+V3Iw38xH
qnkb3Knb21F/6TcuYNzI7pCHIEEXadZ15ilF6c71yaBeeWKK81vJzWqvetG+Lyr9r70U1gBA4LkI
sgRDCMOt3kxzRsb6BHSAsyME/aLeI/ZpoK25iQuibW6vbumnsAfUJ7+tOTuSUIzJykKdEreuT2xq
fSt5cmSAkTUDvCGMiIvWG1A+1yeXgtxJGyKPnqYYqDxwqxNZV2YZQzBnC/w3j1KYlBA5KcDhYJtR
atGToWaBNj/bjeaXoxrc3qhljw0x/dKMEAy7SG85hwQFQWpz51YBQF4biL6+a0EcxJrvhd6DTEFI
tjLB6xUjRS+9cehpnN1wVvqgNHeJLROdWLeC7igXkQekWnhPWDFFBbxBELHr/mvepZlPh+ghbcjH
7R1c+5A+WYGgc4jatBg7RhINuJOL+pSSZK8kyYZMWaDHZdilsobT6pI4AdH/mhKWNE9aQUtS1Set
sb/rhvJEC21H0+6vnyhwiX/MGMLLCB3zpgV1B78f0zfNy/+Abe6Y6fG/iECXZoRvNC8YyaaY1ieT
lfvC8cBlR0CzbRjZj3qkusTRJXsnPlHKVGfJ0JW4U+bovimVD1Jrx6HXNckNuRLTsXsooEK8DMPd
oEu4jgxFr5YJpRn0KybjG/SS4hATPx+JSbcl6x771Lqz2+iMacyHbpaJWaxFpUvbQjIwW2YddRls
gzHkvpjte5sWklRzeVVeL0+4KknexJOTw0QWPVpW7Kv02YLOevdJtGiEt7+t1UNDpQMzR5grXcwb
GUY8Q9IBh2YA47p32qreYDQ3Pwytl0hqVuvrsnEb40ZG8iF8W0VbxZmbpkjZnCKg3jsKk4HdjgDK
9b4ZMYk3rh/Uf62Jn1hb5LY2Gkg4HOVn3Ty57PX2xi2fPTglJE4Ag3IOQvG+TRqjZX2KT5ilP1rj
i0JB2MceJs0DZfpHlX6/bW11NRgoQtRACWcxO6BObVpUPfbOJGRPJnVjFfnbbROrngDKBySfSJN0
8b6toLJZ196M21Dprd00pW6I8lB/p9HO29w2teoJF6b4ai+yz2KIdbXIR3qKtDjZostZh1mXRorf
Ri54L/OUqducpdbuttll9RKlExARgvgeeB4PwePabg9AeY45bfqprlYHbe1rICQHe569nfaaGcpE
RZeAE8GgEKliFaVnLe0o5APVIJv9bEOeiqDJw6bYzAH1oT8VeI8xtOZltPpLaLlgmp/BxR5nujrU
tdLQU7vRtnaQbiH4oO2GjR7SXSNT7l1xT0yK49LkE4s2Xi/XxsCJPTpxSelJV6EeZ9xZmZTwmEeH
q+Yf1oNHGIonOEBMtwpXpknzqLDAcw3u7Xy0dR/dx8bwc1qoyoEksQYRkjzSjXbP8s4wN0WKIKOO
rRr0ID8IWGbG28ZmPcAqTaFNf7Se8OKj1iOFKMfR5Tw4EFhHAaNrim0e423yJPE+/gvFFQCr+Sm7
CQpCsRyqFkXUJGZMT94YAUKQKrDZlKNf1ewIQiWg+EaQHVfxb0hO/kI1VjamsfLVIY/Ga4QPJC65
XZpupEVkR9XJyZufrYfhjMGm5h4yST+Nsn1A0WgKJUteiSno6QPZhlcCAqX4dMbkqj6A6qY6aV+m
INrB6fMEEuKpr2xQstll1M/B1m6G6Xj8azgP/AUNQnBhwS+BSjSuXRIKgGOP4YvqVNWvMckDZMNh
1ScBLjvJKtcWCWAZ+iJ4QyAbEe61OqYJRq776mRTbacNXqCo70kqe0CvWoHGFHohgCehECWsp86m
qjTL6lSm5M6iHSY909BIvbvbR7bmJJhQd1F+Rcl+8SYyc7XvBrOoUFeZ/NH+MoCu1elaf6Y6FKDM
/W1rK4sCal7l1DZAji7E3Cp1VGdr0MoTuDlRwHH1Qz56KH0Z5PnfGDJ16CSBVw4j6de7Z09urede
BEPAk4WTU+ah1bZGULpdJrll1taE1AVNKwtsy4vsNHentOmBhTjpID32Z234YQ79QWezpJK3dpt5
HLSMDBiMQBh/v15TPCFB9gAaBgW8tk2CMmQ/IVoDjfRy07zIZD5WIvyVMaFgpA/cVAT3Y9GZ6j+0
8uftA1p7JV8ZEL7XcS6zGvBaOB6wd77nd4/ZJgntkJMp4qGM6ZdA2s3k/08hIsPmJ9EVEmAAfa93
kMYk0nGDVJ/XM/yu3SVb6PFA2xcG3+NQxquyemQISoCBgwiCZ47XBrW+IuBtUUoIQ9KH6gSQ76F4
i0Cu1IHGbpaFDKk54dBGUJaZw+CWp/gHCxU/D6sAU847bcMwiyWjplxRfEL1GuHWsKGajXqA8I3F
GLpxCotyaxSOiPwKhQE/fu/u6aa6qyPffEuf1Yf52Byt74nkq+OZ1PVRYsIawHoPetOgzxODsGtO
dt+7c3Ea+zLktHY9fXOhdz/UL7cddfl5XxlyhFWO1UynxFRRUHSJs2kKK9umY25tMJJZbG+bWlsT
Hku4wEBnxHk0rr1l0tx0aNKoOPXl7PpWOzW+m1dvEeuPfT7Kug9rCzPAyAZAC7rtixyOkabovcoq
TnX7s2Dfic1CmshKbsvrBaV0IIMs1AxtXqq8XpJekyRxbSwJ+oIqHoHzVyvqv86K+5hT48PuJE/p
tTVhXpgrSXDmZ7FPVM1GVfQgTTp17SGLv7oRyMUqyY25jIwcXwIQNKCTeFOIUJO0TnsSdXpxQuMI
ChxNBUJgVTbXv+YK2C0g0hDUMdsv7Buz3MiwS6M4pYm1A6s0PMEcHuuiTXyCN+5tv1vdNcykIpnh
NBniIRHCmgz4geLkkumubtNdZ41vfdNLEuLVNV2YESL+AM2DmjQazIxOscG7bA8SCFz+rf3NmGUs
aGuOh2o8OgFIRTkI4trxIrVXMKzZFqcq1p8hHVs+N431oKVgUErNCgq9ZSoLiPz2EEKSgXAE3hOM
gnFpxmuTQxX1utKBp9Rwc0jbKU8VfR2HnzM9lPpXrSreFVem2rNiEkuDBqSNVgtGt4QtBXsMjetp
IidzF++hHr7L7rQNkAmSYLtyWQPzj6kpkDIgx0GOfb20JIHyaOaW5PNxqWa+NoO0SQlIMBShwe9q
09fS0N7c9svPBqiwo1dmhR3tdCvG1FRFkPGMm/J7D2pKDEyzAFB9MHds06MlZUJepgjXKxVSBCvp
Z6itwiQHr/VPXucPe9MnX1U0mnFn54Eta82tfH2XixSj/mAVdd3rlJycEdS25JBPKExInxNrnoKp
DTDAIjZiJE1YF7XQs1eMgpxAW1cfvTluso1V2epPtTWq2nfcroT+ot6UvwqMSmi+WbaGbHBsiQwE
UBSVQIyOodeJPozgRlqRqmRiWXyaDg3ICv6kQ0C39dFJgyFApaLb4OGh+3T3b/z3yrDgSJXaeOUc
p/HJfop29aEK+FhJGypPU9jgVKOASt6Ia657ZVHYb2Yn2WBAPvrziyn2ZAMtoK/meXjVfXjRrvyQ
fCor8e7SnifkDqhQtxgNxArbyWehvkFSdDADngF2e20KeIaLB12H7pP6LDHNN0/4Sq9MC6EWebw1
MpOb3qgBnx4oNuVDe0qCelfstB1DMASGaA/nDqu9xPbKnfLJbQxYDx9LEj8eNPSydJiT+OS+D6F7
sH+Ae7JgPrtv9smP7OvwGul+uhm1YCz826ZXPqgry8KqWZKno+fE8anKOsUJp44l7dexqcrhd1f1
Ldn3VWMNfuaxJHoBqRO0P3Wr1WUS7KvRAygjxH9oiy6QF6XROd5YKcmpq2fLjzJz8qdxfoqr/vH2
etcMYUrEwfMdrHZAxlxfAW2loWZPo/xkdc0v12iOMwjRAqZHZHvb0MqRIqtHFsdxoGi9CBvrJBNh
RIOhok39zPritblf61kAIjnJEa4siaP4UB8D+zbE1YQkSzUaU3GtuDgxO4qPkZWXmzraawAT/ry9
pFVDcFE0QixOviCEH1cbk85IsCRWqtkehKg/HLd9Mg1SBLcNfVa5bnyLIhBHb7quqFWCCBvkd3pg
hKDPuc8C088O9XPrIypsvAASFj/rGhrEICNKIPGNohwe2xC839n3ycYrg+6jeVKkr2FJiBLF/8Cn
kkDuCiExK7I08Mbadn1XS+2nPuvYHhJLWuIPtEi/3d4TaSjmDndRGc+7zlYsB3ti7sZXa18FWWA8
uajF81Acb2Vp4Ko90IKiwoBnMehkuDdc2Bu6eTA7DLKfoqPb+PwZzo+ABbntGwFmgcK/n+rFvXpp
UVjhZJeFNzqIgiBG2SbQ3AzJRk9D/ZFXh+rHuPenvbTasOLUV0aFy7yz1RKU3jCaJLsMWIC6Puv0
35zd5cqEL8fMtc7SK+yl+zJv1dd2x4nY6b7L/f4OyEopZ87neIz4AV0aFO7tuCotzM1jVWoSzKGH
go120kGXGNRBd1+CwquA/FKsh8NrCQWmCCpaX/jElRJadxK35dFn+UsQlkCugxqSSMqbdImm94Cn
H+0nbWs91IESfLDA+oOgGMq4w9bP8h9bwllOajJNo+0pxw74BFaMv1nUfbSD9eX2mlZC+ydxALqn
KAcshutZmhNWuLpyrHLnxR7JF6OJQjzSTX+aO0kGtrokZJr/Z0u4RmwtMjo0jpQjJTFqfHH+rtXp
L+q2v26vadUO6jUcJ8rnKPmD4uJrn5B1FQZDHhB5JwM45u6Qac+3Taw9vwC3+ceGcPf2Xapq0MiM
UUYcwuFB37S74b4OrV3k53sdsjOy6u96DLuwyFd9sSqLtdCmU2FRfRo3Wohed9h8y330ME/5oQxk
ZaKVxiki2IU9IYIxYEenGq+907RDHyKBfPVjEmRxQI5Aalno2ObP5aF9VPfSmjBPjBefGaeiRI+M
My8Jezuw2cycDH6SuHh4zSXaiG7iFn6vT0+dCohOXtFH4LmPyWTvGs/5F88/rJzjgCHkgm6qEHAG
1niNG5nKcTSnrTPimrBKn/01ewy/IaCyg64LWuGGePcOUelopMGXp3VPHfvoZhnkff0ELywIJ6hU
IL1PakM5ui/2Tg/mu/4pDclLyUdhi68QE/DNn0o4KP7tb2P187swK0QuxwVNbwdFmmMGmk1IBiXl
KxSG/59GhFsoqsdIV2KszeoOEOhm9BSbL7fXwX+n6IYgikB5BT6IICm4AfEyR6tymBiYNd+bJQYN
wT833FHQ/hy0AsTNEWZtJa/Gtc0DNBz8VWhTc96f6688thV8Et0Er7CmLohb7aXwtJ9RNf81/A1D
CVgU3Bzz9ItiHD6+uHfbQQF/375q3tPxh9n9vr1/a1cLxqp0DERjGHXRWbQ7h01G3WH/AAMDehuP
TjC/ovsbY3p+VDe3rfGgIJ4WtgZtbsiMgChJ2Li0KTAAVFUKHkGoR+kluvuyCvC6CQt0Ty5mAxYz
JD1Gn/uob3AlZ4PfqFXQNBKXWzt96Jj814LgcpVi9ZbbtsqRjEgXx/ixq/IXtcdT6/ZmrdvB3BTa
GirINoTIUCZdoQ+0xGbp6d7IrW8UJdEsGbJ/8ZWi/IoNg6/ZC4QyGY109qAwcxziH2nX+HmXgW9T
4srisYCyFRBlvPz5pBnIuISTj+pOmwbMKJ7KZAicOvEp+XV7u0RP/rSAIzdBCG5gMERIXFB7rOMh
1hj6Cx9a8bUcIchW3xulBJ0nngo3w5tNqAdyIsAFqBKZ9Rw1LUPBiGwcO/ezebwrTFkWy9Ofyy/l
P2aQ6wGBAj5FW1hN0pQzpDgqdiK5bx7soHqPD+Mj6GMGP92r+yjovt/evvV1/WNQv45p2ghmZ8uo
2cmG0rIDgLf+3Z0lcVPjn4awKsz/grcV/0VVXERC22UHJHtiDSem+dUf9QDaDBvFtvzsKr77MH7Q
OnAaH1IyO7LlxUVNsq0ri8R4GRwRGmnALi+u8445+ZCVAxCxs99CeaLuqO/I4GxLKwCKYmaOl0gw
7yjisJ2m0uvYbrpTPGKeMqWe53sNHpPlFP3420PjfScQiHKHRIdBuGCLMseMqGqiaGh0TR90Q+7p
G0XXusG3Y2Si4W1zy08MxnB8KPvgL7AzX/tINmE6PTET6zi29XkaShKWJI39OjLbANStVBIAl94C
GDt6UZzOGPw34jdQYtmkxDWCsaWzEw3IhBRyKBnYOij1J6gSVcO8mxPD+Rd2MfCIJj0IQizcVNfL
5HX4jCStdiTdT6aMASHR0dbtMMm/xASlySQGFVC9v723a4vluSbYGjjwTHTN1sTstpUPWKz+J1PJ
tphcVCTbwOppmCmTT3MDhA2vt42K2RMaUxbQspaBwQsQU4srzewmG83OANQ4fovb9+qjTUt/RB5I
vt02tPwkOB01F/0C4gd9bb76i3eRWXbNZOs9xfAjsZQgA5lCETa5HiVhC4S9bIJ7zRziC2hscK2h
YSJET6tlY8zQpUfR9TBDUl1tqJ9Wshx6gRsBmzOv6hr40Dm1kuigUJdJxgpsTSfzad4623rnbLyj
Bho6CD/LcSP8R18Hz2trQoSmbhTH5cit7ewDVwBrILfFHwiwtbt9XEtnBFQbxNGOqaLuCrac6+Oq
MEDNKOmBv6GGlh0m02D6IxjHE3qGepNtH5iqTszXQYPkbqxaN5o70nuRsb39M7Slf2LAWedzWmCX
Rq1eiG9R57KhsifnaNbG1lX6u1bx9lNJNmVphRAS/qVX2jPN8607V++6Vt91hh3W8N/WzD4mYj/i
i9r3yd9C13Bz6bhCdMzU4hZZlNqbGlFBdWL7iPjkU6sKTGcMhkFWlV7mTFxWCpEFh6GD3kGIQxMp
tERVK/toVhFigYmnjOwZv/xQMJKmAo6Bpy3Q7GI2wzI3Hu1es45mm7xpibH3WIEjbiXZ38o5Iq/E
8wIxdSWSUzf1WqtyrONgJ3q/sdWpSHcTiZ3kPhvAzLsf6qnHrJdqNTIZz0URCGJuKiIABrxB9Yek
XYgFeWKUkx3r1jF7jYpNMm95q82loI8M9Dct0Owt/4JsCTZkUQmCWQ5pADMShh+WguDK1PVarE/m
MX2ASG+YpH6P2ZQ5LHKI5UV+997rG09WD1p8t9wo9AUAhQK8a9GZKXQWZ4PamkdPmZ4sLQmJpz/U
/VGh7nay8u+M7KNRVp1cHC43ylvT/EEHDiWeNVzEdrfTqsbtYJTF1kuS9vsmh2JUNQK2nIR1oksu
ysXO8lgA+JULtDTn7xKDgjLFBWhAS3ZWY8UpQscYu/pblyadDZi7xqyQGHYW3xHLSwA+AHsB3eSA
uij3Le4efZ/Fba5vVJtU2gd4/iG7dDtoiUkSfh5mhUEbgvIA59oTvtqyxWR1kUbDGbFph4vPL6zu
vtOPWT9K8hQxPnBLCD5gxIfkB8dvX2+8Mg9NZqZef9ZJDalA3erCISeaZL/FEMGtYO4JbgXqc0Qh
4XinAmLzSWn2ZxAUWk7glBXttzHSTRpkfakUf5ljfppDcYBDt/H9iIsi+uhkVaf2kDqNcmR6UELy
8yxx92PeqmGsOkxyySx38ZoQjrv3hft2dWolCYiEz4XrvdHceiRuKnGJTyqVy6sbi4LLosyNZwea
wKJPgEIGmgIWKJDKBz3oT86ZA5Hb93rnbRxtA5S/6Zf4owNVkYMI4Puwo8F4T6WytStnefU7+F5c
rDVTLAMETB5Dx+m1LN6M+G2QUeXrYjgQ18p/w4WNMfdoDGI7EMPtkLIngfJt3lvPfLJGfdG+QaIr
tDb6m/Wab5LnyK+2IGFC2Dh4IcQB+vteUtxYpBD/+TmYbgeOEumuWBbo+jK3ogZbP0OzdGdt8zAJ
GRTDEIz3se5D29Mnjyo23gup7ANdAnc+z/0f48IX6kx21Kc9jENLpPjZbTmvV/0ehRNGuL7bPmS5
X5FB/O2lzpeMDwdJE2IkH2G5PoFsLDXqziAOjkD8p0EUAT3OYKKyJHtxs3I7uN042gBzOnhAXNuh
Npm6uclHnHSDVtFr/cw3l5MpuvGOC+fJwdMrwdUAZAPQYsyP4DkhOPBYTC0YdRFcNW2YfLfTjTvq
VdhfLSmPyGOyu9vBfBkcEMwx8AmoIAAci5FqDWTjTaKAvXFkSqkHwwS4kF+PnWwCeTmGxqMs6NHw
rEbvezGGU/fQWpzNugejqOPH9/3OvWOgWp7uGimqayUIXJkS9lCvSuIRjfZnzXufU7qx84dBU3e3
N27tlr6yIoSBmEXZ6GLC4xy/6od479xXL+4jRsmS5/o7CfMd+Xnb4ErYAaYY8G8w3KKOKUof9cU8
zqnndWcl6RvfAlTGL2gFSZ/e2Di5o/uYsDLD2zZXvBFNZtyNoD2xeUPg+gMYlJzG3ljgaoybRzSj
wzTLj0nm7Swgm26bWjk0lPvxfOY0WnjXCpEkK2CmRIf9nNruQ21Re0Pi3ITkOIBbty2tbCSIIiEt
oCF5Aee/gIjLZ1SiKVQ4wbhW77SM7BrL+ej14ndFxztwTUgWxvdIuBoRpFROxQ3NKigBXu8hGJjK
0lPs7uxMj077NHmRZD1rN8Clhc8x+YsLSXPrhkUeLIyBCmwCerJb+656mr9FYbR1z5E/3pnfvO+V
DNCyujIb/VFkg/zQ+EZf2E3IiAFdz+nOGEr2Jyvywb4jyQBXvALpBIDaFp7HYEQSPrIBrKEJZvrM
c1MdVdbuG/2dVobkU15Zx5URIQG0SNa3WgNJVreAgp3R5/cpCJZvO92yDQp6yMuVCJtFXGVgpMdK
lH39R/nQHvpdvOnuVSvovzNov0139D3OAhnZ8ZIj4dMuesg2nqYoo/LFXxxSwRwPctezecb+Kn5D
e33b5sZe7bqD2nZHFs0ZXorFqfCUrywhksRwbWuhBcxfTUisUUe6tp6rTGkwr2ie64E6QHXNZrLv
56L/cXt3Vz5pjBuhdAtHQT9JnOfW8slqaQMzcfXbIKHh9SAY7P26/4aQI3HJtSUZcHdePsUcxue9
cLGhTtWAb7PMANk1ftVk3zh/raeIE0O3FwJCGIfEAKFwYn2ba6qiQ0qPVaATL21/aiAwaz/rzPYH
qkkYuta+MGwYqsxoWUCVToi7tQqC1IhS+IdnDUHr2XbQzGPpe7UlC7xrpkwQJaCMj5iBquy1M2Ay
KzK1DLp38fg8q0+ps2VEUpVYM2GDXw8TYChto0RwbaKcW9dtsxkKdKgt7XnyGGAmK7oHzKGVhN2V
uxGAd4ysom6lci7Na1ONVc55AaVVHJMaqO5LpwEG40IrIJLtGy8CCjfIlSUh3W3VoWEjo8ZZbeIZ
g+nJ/xB2JcuVwkr2i4hgFLBluqPn2RuFy65CQgIkMUjw9X287O4X3bWrCpdtLqDMPHmGrtmRVNtE
cEpoTJhtn8uyZc9u97Pm/36v/tPHmUIY+avTCn49BP/7NYaQxkdDhzvmElIIqkuWr8X+/0W4/KdW
CshZ8CvsBxXgf+XwDiGNYUSKVM+1QdhvOT24CzlBMltuFf/eLt7/s+H8T3cOYnOIgLHnhOD4fxzF
tDcJBek/uuN+WnqZLKfusxeP/TrX//fH9yua+w/37ld+DoJ0ivf6fz6Qvcms28F+uCOxzKpQez8k
nx6jFLQKmui+aYedVfCe/In75dVS01Vq8V97P3hVO7sSWJ2XCID7kL6upmh/9I0PAm/GfjxlP2PV
/wt3F5eRGxM8d21aqA35T7q76Gw8eFA+crJepnx7nMjyAtnYFVLkJ7XTtwA69pLJuUU+z2/UOWNj
uawsqNq8P/TDfGV5esGGhpeLln9i230mdlsqvvFXTmD73+Ivbeo3IA89D6AH4GDSUQEX3lMYz0e6
Ju9moVvZQs8fCwrSFPNNzULAhOOmSiaSX0F0dm4pdQVGSNOIFOllrRdVdkj+Zn1Ia7W4rerb7Aze
tSkTtaIZVP5Y0d14BUuRCbXPE5w0lDzJoX8DfGzPQxdcp4V9RtHv59uRqdZLDzrztg+vGVV+lSrK
2oKuIq1QmvKLHln24sl5uwqjsdSwcm5GpEq+jbbPSjfBYqJMuMqf/IlFL2ycfvzcsndYO9CbpPfW
/ZhK5IU0YCq3RS+S7hHUiaPwVFREZLtjgQ+dEB3g3cOELb3QHjO22UJn+8Os9FlFesLSLy2N5VWY
ro9x5lU42oo2H6udwq4LcWsTwUAv83IVz5hqDp4yRdCawjhRMdI/DeN+6FoY4Iu0DAk9bDQ5rMsn
g3NkHM3wvwgrHP3F5M8lnP0q6n0ne1sp9zea/rYK0osk+6GO1MQ8mIAd/NgrR2YqFPWqjbZbxcgl
jaYCIrbLQtAfMd4qPCs3NvQ/Ma4eXUtgZJH+maQHnuPSbLlfdInXkL07pFxXAXNnKr0C09JDNNAH
TfOrXEDjc/4h3FCkZw98ifnUQ7UuvIJmnzzIj2rAQZMIeOhEx6RfH0QkGqrzskvexi69HW2CqOYI
tC7SHgcEs4z6udNrLeCH4MnuOU/gauHaAI5+IewLKG10YtrK0oSVveywWP3y4gkCSqDlWdp4s2rc
Yi4yvazhoIpZ+v9oykuMxDU816sNXCvbzbVCIHuRgEGdMXPndeJm2lxJtDq0eX5cyXXrEfcXegWi
sGoCkSaJ7NFlgaqUD97wh8VX48zObvLEIBnBwBziR4t4KaaAYb7K+PTauRkYEhOTrYn10tfeSvtk
sKt9ZELHQSkRFnvrO/jrlzueHoQmxfH0OtsxaIt4yrMjgxajL9Z8gMeG8vYT9hLzjTeNaqz4tKPZ
48Lz4HczRFEREu7fJatkzZZ14wVBWvyLWTU3AfEGaFOC8FbsQ9y0vpXvM81jWSkVfLXRervva4Xt
zVHDfMKL2S1XfkN42ARgcjk/rsg+PKoslyUIxIfITac2No/KdWfSp/UyTmc9z18q8++Drr1kQLkN
LDWxCSs1gVutS6+RxKMeRw0dIU6ys/9hkuRnsGIqsfB58Qb1FgTuHwyWb5Zpvc1n+NslO0yXFqOe
dtsuRR4tphpaHZTDPPNCZoN8hbORVyatbg8intEaTP4ADo2P2J0ke40VaYtxoaJWYh2x9lpPfoKb
Aza7qLwNcoik97+JyflxjQZ2J4ctrfKV3UeSQ3fYyb7msxxxhxdS9WRaD0xuQwmK3kMcwGmH5nNX
wJDoC3GyYNXEfd2l7h4ppRbKpOzHDu3PpvO5tOBSHGAn7YpkDH44Gx+8MWnLpZ+f3QBSAF/Sp8mE
X8SHVzFb8pMVcVqA6P8ctPFTRLsn5GEcfGbTo/D7L+MPn4lH/iGIvi9sCKJlQPa06GRGiz2d13ID
qtAg4YgWWIWC5zBF/k1u+HLUdADrNDQQbEUjjGpSJGSFbZIXtN8ZLjOHmTBLvgPZ2ybnw6eT4pWs
OioJI+P9rgPz0FJQ7DBcycpfgrmMVykK9+toQxLzPYbbWAxrRIpk376hbWfF1PLjNBvYgOTY08dy
bQLLgyrx3M0S063oyDJXi+v7w57yGf8+fEgX60INLkGR7E214LhMi9h461xOGD7eQt4nJwgcTTFu
Nik23Q1NAI8iANMkB0+PjtWGM6oati5EraSipMPcXxgSNs+C7kk9zmyvYJfulRs2NlXMaH6JOk7r
IXDjbeavQQ13m891YWNNweT9VuidDzT3pyblfVh6+T4eOhSZZmhDXqUbImmldv11SLv5aXMubLyA
swbGRm9TmsMccrLDOZOIBaQkeJunwYc/0Qoq0YLy8DzNa3iC+5c85vv8D43wS2CouFkSKZA66v0N
GPFAb4QdOAEZqODp8IIQTV52y/ImCTiD/rqkVbLov7vC02TWYKmTXcz3udN7kcj9dxG9rSVfZVv2
w9IXUZe+KoMnOEVBLOE9SrF+Trt68G1SRXLrK//3ic6RxPfihj09qtCiYmxxvgDxbmd1go3yQz9O
CjFk/uuazy1+fmj/EhvMz6RP8Oq2hD7tMf8KUhVfeKcgN4Izd+nMgowIO4YXCLXcyXZ9XPVIVsN1
YXtym0sHoM0FQRNyFj6EyZo0ug/fzYbyMHuCIe1Qw+EeC9SGC9sfoB8jtyERrg72iJ1CY/A1vtpn
qDBziPNwanTj3Q7TvYZk2Hbgm/DwGrc4biGn+wojhmPDnzr5BlOhtDH5yHFQbHC5EOnjwmdQeHz/
J46WAdkLc9J0MZ5XhFKF5z1Op4qjeS/AP/oQKl3KYJuCS5ix5RpsLfqV3dKiJRMasNW9LCGbntbQ
k097mOhiNyuWRQnaibCf8TxgDn7vV3iTrCSrcb59LVGqz34ys2KLtqnaJQ2OypO4DSNBmgxDcMGo
uzfL4/3cZ6spohzF2QQ0LzjV44X304OOUEIZce151HFegDjD7+OWf2eLnUsu9XCFpVaEAzGZapVv
9ojF0xuXE3qxaPbGG60n/dIGoGVNNO6PciaikIOG0HNJwf3ucR1ei8Iu5twUfIbn6YJ8Yzyiyfpo
PGabnqRDpdvRFMr3ZaMQMlq3W6zPcTQEBfwJswIPvSknUKBrD4fgiTKcam5AuCrOu7kSIw4RrE/n
Ri3oQyy1F89w/4XtdHzHKtEHqSLEf7DteN159jlgQijz0LwCB3nqddSXWgxpHTOvP9iJuNrG0VQ6
uJ0V62+QBxir6DsSF3zxnamyy37zExL3LlM9gZcNpkQ7L3jHV+4Xs+3Xg4nnpbBAt1CYdr/0ljSp
YLvUHfZsUEeGThiGKBvAwTF/SIZeFL2hUMC0frGrYCn8IUW/n2IJuWQjZLvAm8sun8NDT7K2WTb5
syj6rQix8HUXez27Xz+S9o/pVo7w0iwqsFkNyzHv1gOZeFdTF+QQvUwC2lv2mazmq6d4S13Q9QXv
pg9/5LawttsboQJZkxC26pqR5OgtXD9moMYUWrC5mFspy22Z0tdt7C3w6ImzYnYdqEhR+9enefpu
XCSek3nF6+37nh2R4Rp1RzNvsFyCVRgtdET3T7PsqC07mTS6yolO7ixbA1qr7uETY+doL3hoRHfZ
4uRRm61c7d85CgpfzFoV1gzilqdL3yTRyJ6TaKIVbG6GC5aqMz4tIi9rlqgiQQUt9mmC0HIFuy9C
1s0ZNpe6r+LBYzfRmpMBdz6VqkI0hrpdwh0mw9qRFUPW6tYSnkesQgQJWElp6B0ywsbCTgHcKpxh
fTmBgjEW6eRAkxkVjc422POSWqyQ4zEgf9Vg9QVzu3hV+reFRJry1myoZbghM4dvAowON7QE+9jM
EON/Kauml16Q7TM1VpcBD3FG8JbW0R4hGjaH7Qc361fUj+K0JEI18GBuGxwn8iYZ0eMZHroyxGSA
7jpOGjPMULfHVpQgJ683yYQ77nNsCKUzcdH5w9okG7rG2CUIVww3fu70kp+VibClzT3sbHepi1Cb
6Ao52k/r0RNQ2fak59VU0R78xGP0GXo55jKl5wpr+5ckWmD9IAn0+6LDUZJ4UWGWdrmfu307IVB4
78GQTqL7MQzdByg1DN5AMUurwCiKpoyjZsJpxHsnNkQop0n7pnP7+GC7BC6GMQtuhaSklo7TE+18
e4bT/3BZBk7vphzamQJ+ztiC8m3kd4ie3crEl6IU/UrvO9Xzah4MqwB8nKK1u0vVyE49Y1Fpw/AI
0QjsggZ73037N6HDWoYWe5YhlE+R9B+DZGhSBVeCAI36uFVdpkuzTl866u6IyJ+4P7yKxbyEyfih
YKta0DB1ZbYPT2qchpIk/BgRzYt+ieG1mnyonJ5dTA9IztWlcPTGjcsVQO6z7riuf/kt04R1qkyw
hbG4rcgZwcCwqCd4WX/IwYvPmbMaFdlcuGi/YRT/Itt4KDyxPUJbNBSTIa7o9XZDmH9wwfICA22w
gxT/IDbDgrj3j1vgMJQm2d1EmV/3xv+UPYHGUdrxppu8peB+fu2CHmLRBOLHJelKlDJXoCM8Tdv2
IyL6vBILWn0fIRs3PDBM4JXNhgCoRfLPpTsvMpCFShhR3g5h+rUMGcZMNd+3ntcdfhl61S5inDcs
3Kq0zetBwzQgdMklRrIDdF8MXiJDeEIKdVpQh7oXTxUMx/9mInLFaumtReawC8WXF8lf88l303eF
9vgz4PxPne63Qd7Rcgr7WpLwMidxo4i6TZn8hpjyymIkLg9mPDMtg0J55H6Mxb0ZfBiP0TCEr8gU
ljOnmFbmJvHiA9amQQFA/31BM0ad/Bni9MgVOFhKTdUi2s9xXv7aHeusMP+OWvlXsPBPDuuZkhKH
Sws2XfTEv/NW723qtgZJjlM5Zt3LlsIrC0l69/swPovAPCk3faZ26xroh4NCIu+74INXYbA9xxoM
7x2pyvE+1ZtV906O9zKlFU/H9z7esxJPTlRNK8J1k5CR+0EEfzMgl8WcpVcVhq/RFF93qq5OZqY0
nW0yu4+gHvtroWhyhmLqe4rZSXf5lxzmM1jYADij7icl6w2mTTz041LpEIdd1w0JXjK9VHRsMVmA
lVsCPTkgCV1Xy7YEZSIgkvXg1RlMaFdAoYC/KzKxZhdZFOQZgb/M3mT7fs969ZAN2fcm2RG97SNC
WWSBdxSkhjg6jQtBn0tP/pwhKaCNfgK3/8Be4Zvt3VVM61pBc/NhYC5ZrrHK6pSbTz31sCMdws9h
1i97HL0D79ybJZ8EKjJ5iLNZox+xWdOm4n4Y1jsCzVU5bv4F58tUeh57GH11F0TggXu0s5XHZFBx
ZFzXexogkipFE79s3lrvAtNk5w3ANdz2mhh3jgAiAcLndzrHLIrMjbaO+rwacoxP7bAdx10+D3t+
YWN/nfT0tjlQBNdMdA2sVz7o4H8hDhBIEpqMGR10wjG9IwDxprfdnbABbxhP46IfTVqrcD1piUzj
vcUuK7+ZZp8gxyZ7RzyRV0ZCiOsm+7/byv+gfrICi4aodBJ6xtHHyas9iSrJgBQMyTifw8wip6mN
8dnnMD+XKx5xkBKCGMvnJajbGDWQ9i46ml3bknhrWipLLnzq6kXYtuza6TqGs64iutywpW0Qj/Cs
p+S926GhVr+Txey3YWkWjjk2dg/5AGFOB+yoim0rDoBDwoZ1UFIsygEDUF5WCg26OuK++zKNRVw5
3RE8zGKTZyUSeYXJRnAOY0MbmibT/hinv5kjcOfOD2Al0HJPnLrT7dbj20XtqmtkUHQf67ZEeJTQ
YfS12JDyUXp4ek9we09v0zVzqgBA7c6b22JS5ikN7gUC1972zc6njS2eqTurKDIA/fbbteOIDbkl
b72auhW0yNWe4eaFuy4XDuQpRSDKUCxZ6wJICvDBtegOyzmdejDhsZATOko+xNYPZagCQCcJ9hhL
HNOCr2T+uwTr+DBvjj0M2E1B+h10sGbbhjg7T+HCDLpGqYCcKZe+OGqxSd8cOe5wiHz0W97X7dCJ
h9xn/BG58pGPLsLzHgOwNd6AgbaAzJgvDkOysDe4MKyfpu1DqBBmFIR8zgN3mJYoGY+a996NQ+Zn
WknXmrGWfihkiV26PBgFLJKCTlfD3MjHD3TyTUK4lJTKBUBY5wlZccYLCSbPQWMQZS0eaOhyxkdY
hiBzxC5RAzSV/MsMj2oNKrJAQ7pPMMvyYOcXyx2txLxkkSxzTeAmGPbr8GnGaPGLiCominUyPqTB
xOVPSz9QeFxwjTfObWF4N7nVgs7sAvPhEOnZlXjJ/LwKQlCCI7VUfs+sf/ZjtxBcd7uA7kNiM5dR
urioGjsGSusigC5Pwq4VYom2azqYqZ6Zx+BkC0PAl0Xm3tWmMX31dg8TEA3J8p7ms7tn0AZ9ZgvY
Np6PL8yzgZwzKBKOQjhz1pnzGpYtHdwufMvhg6QjACfjkoYHQ8P5ODBP3iHEUl3jvPNQKx1kE/AV
9XIMRIFvKpUT7yCCLvlF4re6X8egtuGUlXg3MwzGcVfB9x+5vf44Hkwg8lPSieViCVAOrIfNTbCM
soYzTX7O02690bYldY8N/E23sLk0g+krCjp4tUAVc2/WzZaItDKl3Q1kI35MgVYkIFRkIT72axfT
5Et2/fS8Z0ErS0B0AxCertcNSKvTUbUSwG23ewEpVO/Cwwp51nHkw4RuftMAzsNwNSDZggkGIC/L
Pkc4PjyhVXfncWkxUCCfz1ZTJ7ys8H7bBwyC3vC8BrEH/vMyH3x/WV/HdHdhIRD/dpp1Ehy0C0iN
iR5OWlm+7D+hzcc/fHTzUOYSR9yO5SxkmzK6g/rhZgFGU05myAuXLD3mK38/AzRIr8BcEOWrXAwK
MhpmL426285J/dRCQmQw+G+jqlZYtJ2UDNIBLT9H7B2UqPbaD7orkTGW/VPBDAvwcFweQq72Z9M7
i/LYmR1BLUq9g2NNTpnDvPke7Wvrl5GvswtGWYAIevwaIthHR78LXICYbv4c2208jW0bvm5Ltt6i
fWoPvXTsgFDxoFoBXJb4yfOAaYOrW5+GCS9HysxBRfuAFD6vu5NxcEVNhSsJ+CSYESl6YoxNWRMH
vb4h8GMpfPjpRwV+3c8l2sWD2/L50O45v9uFBagWgXOorU2LGeN6TaVzdSgSqAd8KOShr+LN5Kb+
Jh/yFstt7IewZ36XcWIRX+fRf61AqjYE99khcZbChsZ/ZsqAs5BsUYm1EP5pXCHeE7h0odAXQxGG
4FCHX6yzPVinPdsvmRqANGTbZdmBpuCgA0hvHAGaBMugfEILsgz5303yb8UxALX7ml5JmkFVIWJW
xAq1uhcLIn+TL9j770hgCtMipXAIX7N0aIAyTZXPXVd2PRwsabDqV1wAwUwfAfvy4hMOMQw+Uupa
p+FDtPDvVY0CrTYasY2LvFTbHFYpyMVFO4HAzvrvxJ9W/FoUp/lub/s42kvHMmCtQeIO4xh+ado9
Zr7oXmbH0wPlATZHcbLhzlBeUYylRShdCsTOQzBABLgncmI7xMS0ZawxBlAQgeutj5MKNLPzGExw
2243e/Wm1gICydAApgaxT8chmPtm2fVwqzz+N089VsCt87yn+9Uf+5cuU8lJOQFykcztIQEEB+02
ga/VEvAH5OHGl8VL/C9iWfShJXBcuHvCU0dIMIN7N13biA0n0Ir0BwV7CIOVjd0TkcSWIhvRNwly
8uaUYRwdrb1NWuMASrssQZ40yRkqdBbXo4c5c2M2q9ga3hkrVLXIRZzSXWHgCRbvrNQ+wrd0i8tB
jK5A+G9QuI3NZ1A6RbkbTOH96nlFl1vVRGqOsBMSOKJRDeoN9Qz30A3FBmfg0hI8e6uxLEVhA9bF
JzmVPEOdS6befxh5GtZdNqM/JasBFWpqaXsAF4jXCTGk9Lu5exhSFL1Spe0CJzvI3od6nfoMi9Fp
txF2d7r/yJGypKvczR3S5Fsjv0wGcLqA+WuUHXPLLdLD4WE/TAfwVcX6MzMbfjgxsD+WaukXycB5
VHG19F3ld+2ePU1em/lXbC2T4CTE6LXYAqpkAljnIyIFF75WHJPdDJvlZRUPEjRa/kCBwb3IOOTi
DPmnmoH7+9PdhjVJ2SmeNihQ9jo53dZssfBTG4EOFt3E8d4vS4yFShz17TdO8fYzD1pyiT01o3PH
Ru7OKi5uxRhFZ+ybBrmykwoGroqIseDml7GHbBq638lo3L67gZJyy7Vfe6vUn9uvaE/HYXvX6Sx6
R4MhT/mikwtElIBwux59ptOaVSOCp+EjGyb3XbT5RZ+y5BzzdK1zX/aA4wK0CT6aeYDrYlUo3kt7
9lH577GDCx9jp2lJwik/RxrjauIzdIa4/qxkrQPsCg+GKvP7xBRzvK/Q3C0dKJ+/LlJ3BDv6C9Fy
u12k229ib07ulHPxbWjUhiYVk+vfcMjHBlaHUJyFy1jna7fXHPuWirSrAYSRLmirgu2InmOskrGd
/qybg/ch7/blqmTcPjJwufDig7D8GutWPDtJoj9QHkXX2Ib0mAFH4f7fMU4XC+GvCpDrh6pBPThg
6DXpbjH5tvcdMGFe+WDLAIjv8Kdi4BJ8sDHI/uU7ntfaJBkjJToZAOOShd1TnyYmL8KAAKiGsqH/
3nRrvGqKOdZebWTccw6/VpxZNNwQzDtTbzuv4wjsNFTyYWNUyCrLePrY5Wz7hZzT8DrzwH6OSd6L
ktCtu8dLHT/EVMIxOs0BfmFbEAxlO/oyAYunCzBp9sxLihERcghIyAO6NouXj2OzhX3g7gHo8gQu
4dPvVNMxcYvd6koPg9HzUY1b90RVb8TFB+ZdTTsGcEWEWjGltkNfshBWBA06azmepPuFkVeob9BZ
jSngTkgtt/edUvLXQiqyV7uO2qU0ifzVXk4DztJ96/wbmev1HoV6PsndBtWg0YFdQfwAaJ6twH4b
7Ip79eQh5H0vZIzObSiiUQa01GgGh9IOIgXa0GkPiNEKUeb9AJPntuDZ2gK17P1/E2klzMKwwXsE
+otGAYspAxccMrRjmQWp+BaeJX0xSJ7g/WmTfqvQogH0daR1x3yZ4QMYoys4tZuv3tKwn56mSamD
XsP0UWMXk5d4lbFiSAExm0q4FJ5oyEZ74So2PQ5JCa4AxRTw0OZe9hrxfeVNoiRrLyFdcc6Mbgwr
5G7njwj5IbTIUr9T5x0ME3HvMIgsf1FcZ0BN/dIaUDPy2Bw07jlAQqX7fyM2MFW3tgd/j9G7DfZG
OM3v8jFCDeHBWPe4vRf8GvEzbDTXOl71o8Z8+JB6mztyO2QVtXAuGNTiNb9LOHsbraRTZZKy5TEH
9aeCtKptVKJQkDf5TYb9lQp0wHs3PbYbNbrs+yE5IVU+gcGK79VQf9vaYVFXhLFD8U5FpFBKIxHu
ZRy02JJ5c38nV6AUhIFvUohlto2IpqjoMPoB0MqQslF1I0NBmda+NtS+rK6Dnl3ah1VR1Kx5noMX
FFTktKa606UEF1ngycUyYxAv1gK8BxdaYi1twKcYlL5Qiu8keHc3Z8PdSHY0CCl8CvM+aZSRt8rH
6BCnDUvIXDtNjujOnwcW0Maf42O/509YfR6ybf/C1O9K9stYCeQP1vR4+dZPTH+AljSnADMwlREf
T6Sv+3rNfMB+MZjZ/RR+khiju6PrWCZExqVPWXDaMAbWzss6irUuNxdDDH7t2WN9BdJb1LSTWu8T
7kOqmGj9kUTMr+ZdyptJwwoCsXvj87JQDCk4dgvn3EV1GLszJGHWeRfpGmhqi4QXKY9z38aFHpJ7
7cCS9EJ+Mrl41v1ciy688zcsGqCfDiucc9gLU+A0uW9v22i52SW+N201nnJwhAjsOh6jLiB/thRb
cEhfj2nKURXCrKQbTTFD2VssuVA40ukoOK/noD906CqSZH6cg/xASXgN0corgx49JE8JT8/QdNV2
IwCMhG3SFOsOaw5Bj9bKTZVctyqTQBbgSFN504yDNP0xilz16KGrTB9g31yblt0Aq774+X5F03XJ
tqXcd++6/44Piz4GEb1HjsujZ+CyF/b+/daDz0N19gcC16u/b9UQ5i+jEZVM51srTUMprYgeS9Kr
EhuNGy9o62Axn5CP1joamtihuLAVLIocvCfyxlqMCBti1ipw83ElBKvqxd39AmPBut9IJhvnAwEN
QluAq5aWvLMHD0nfBeXRbazCi+2HtMy9vSLhdtOz7RTR+bKaBHdwrNiMAVYkCyg5kMxPBvc1mb82
GZ0zoJdg0bjTIj2OGYc9TRzyx2GdF1xAL85rIl8BMNWt4yUhfcktbYQIC1DVNdZC00lQlHTJsNF/
9BHePm32nOKvACxvXPqKZXLjaFZqJv9kNjuC7XtAV/De+qTyAmkrQzHwbt2iK5LgCpQB+WDgRhz0
6HclFduFsu0gNlKSlNxTvvzuD2685D1M35POAFHGzZ2teDI6vffjvi1YEpQmm0+/a4YdUkmALveR
Tp8zGGzmOOZMqHECHlU/nXYuT2ZPn0MNT8O1WxqHp11sN6BY44LbA0vQhSrgDzZeDwIAHmya1+ed
i5PgIbgO3RVvxH9xdF7LjSNZEP0iRMCbVzh60UiizAtCaklAwXv39XM4LxuxuxM9agpE1c08mfet
Vp2t1f1WNjMNVg6H1iR9WaM2egn8ipvl/Rl15VTazaVz2qu1UJ3diYsd4S+0GW1r+lTsUvaTKmu1
Teq3TOFL6VguKkpUqdu5fB7SMcymeWsj13AqlzXxRen94Zc1K2CYxR+eJwGywTVRw6UeTtbMaB1r
7+xnDRaJN4DMPghhogTjLyhShXY3cvA4gRNh8UX0kvLf82bdDGl3tQuxg4ZB7Xpo1UiE2yLhOdIS
1DOmBass38q0ROibv6VeAZ6JXakmpZe0BxZDhwmjqauJMSgXqUUMomGD/0Fu1S06W2D3Q1hE0p1R
b5/giJgFyg2e2D6N7HullO89OwyH3rmUvLd98qg2wxr3d3Ab0AFwmJaPNC1XL2Mtu2N37jhqviol
WyO1z1MRX4ss/sunGTimtRtOiI7ZWByVrnGpKd5ybTp2FB/R50fqq3WMgOZFAC0uNq5ao4jmdh5G
a/7ENOiXmYQ9TCGAExtBOwOwppH6byoRT+o4zMzhzY6W0Y872telWr9j3H8UNit2Z/xVF+L8Qp/B
Zm7KrSE1eDta9DoDEiJhfQhNfmWH9wsPxhNnLLRl1Nd+ix7lSXF8MbQxxuNR/w26+T5ziXR7keSe
VmbvkSUd1mS6onI+qdUKxiTWv9F0OBMzud/Xy9Bu5HoePG0a+JQa9cYRk8IT1YcyjhN3KNp0XxbF
PRP4f4453op0DITo/KIXb9zQT8M4tUc1V7Zc0t+QoDdiXZ9pD7gnqvxOt3mgpaaf68WrUyrIM+qX
YacvkSz7nP+ICI/4o/NKd87eUKBg9JbtU6JPfDpn6RF2ZhnKzymR2x6UU1cEeLybtZXZVFX6/PSb
qUw2QpVvZWqH4DiBqiG2l/OnrUXBIuu3RC7OmSg3JXsgM7QaxclOybowc3Evb+P5vKT1vah1LEWr
8i21e++t/sAdzu+n5lOo0WeapMcJy8nqIMbadAaM6Fb8xf43k3lwtK7aGat8WOX4u07qd+5qP1G8
fk1VfdBb+4Coicfa1V5r/iBRfiv/L9Krzd9uyi6Ibx7DJ577J7nKJ66Evmz1IdLmsbVPacJnnrIk
w1VAhmSM5rpdnpRFvmdltnj1+jzYUxCvxbOKpqBNn4libBl2UdiqjRnl76k0bbT0y9QPmdX6FWNr
RhXrUtNwNOTnRaq3WflMgP0VQ/Ru9bcGu3tRL7NshJYjAtlugQRfUV7e8lbZaLkdRPFXXJsY+fLb
lH0aNre/jk9KKuEeb8ps3pZKDqxZ+KCUnrTsyoKca5QzaaasVkC9abTLUMtuzJ+j8VVUVVdpnh9A
TA1SlA5/zqJvVv1gawAjyRNg2YHVVN6gJGE22yfb+aos7iNJWr2ivGyJNWw1qR5cZs4XqzOPPOIa
DUvtP0kHZqkVib1+VfosOzFSC8PvzmIH6p5dYU9WLH40O25AoTLNjdryWZ6ke9+oLypLtn2RrMFo
SsfMpEgB0NRVKhiPgnefUM8LhQReh0vvdTgoGxzh2F+L6Uq6kVhtb9sB1HYLWKztO1Mllmf8wV+8
GHIkNirSzJM108qgmeuLlCqbTPTbZR529thQmz0n70JCDTbrzvC42cpBj53rDF9OvV1LWjb12MsH
xZfHk3C+pIr3fbe3jKtUS57t3BnfPRbI7zponch4B2o5CpH5s8KWpgo3yT7GA+FjpeNdzaLeX4nm
dS6x8vqxGre83uUaMF4fBxAcqiW5TbobuxJ5eXbj+atVy7fc0U/2gjEM3SE1odaVONPqjXS+Z/CW
ZDe5X5ls10qrQEYtT5kSG2s8VRpfkzZ+Lo0fOX0vpds692Exmf5S7odY3g8VrOl07sF8ZEaA2Mxv
kp7iWHNRzP9mrEyVjy1aDlP1uhTF3pzeHi+63PEFu0JWVKr0nya/2HN8Frq+q+RfPa+OllS7WduF
oszDpvmG3Qhwjr2CzA5JXnBbctGqduhlLUAw0AXkSbJv+dtFZrdR8r+2+hsVc7NY8t6Wso1kdZ5q
Q4fwq+njE83tfgzrIZXhlIfjGt/q6a3l2t0qCBmALR/00v3Uay4gabQVb3t+0vSeHy5JQqUxAyXm
ARtiro5GKE1O4rLsdQ+hHEb2wKhUBtokLqbR+JA/ng3pU8wVI89Lh4GI63KyIuswa8uzVTXP6Whd
oS2Cin9qjEOjM3ZokA+p1lOt54pggapyxSk42UrNLyqAMUfzJOQ/DEC3zovVLcTqTZG0tabZj5Eb
vQlPXcc0LVfde5BFa1NvTTUH+CM8bzW7SJEZiIXfSCMgo7VvKnCyKmhsm4/2XMaPlX4FSNMIX8K6
R2107cxxC7bXl0XrDjl9VpTT4kTbZBWM6NuAQktp9oEtkKrneLADze6QFjHQln8ifoyAvQtjmxR/
Ipfehur/r0KIoxY4kCszHydLyrgCmB+OTY3/Yhx6Kz5YVuKn6jL5rNU409sVDiliVDaGpZGGDazg
6swhvz3qr6LpTbeSQFd/5nra9GV6REh/bvlAzYfZML9XacoKbfnAdg6gVZYExM3VKoQHARRI9sNn
hTKe07BM+8sczz4DPOD5VGdeaileU4rFZ6lZ0D2Oo1aTN8R4iIXEN5z+7zaeBpCQcZ85HYdYxrtp
xQtvkAe2i/mmqdJtaJ13PJZDtMznXhnC6LHHRaa2nNHC7k7C/o5qEhlqc2y6rwXNipWbXhRfJbk5
4fnto245zckc6NwAclMw6iY+Q48wf6TxN26eW+uhLFYvYj1V7Jusk5tVxxc5uraK2DZFTOP0Eko6
Ndt1mJVSOMk5+YXLssZQ+/fc/qep96rlGiw61MT+ttS/xuP3W1guFRUHa1HhHXUQb5TOYT7VSHip
LeFHtYHQ0fbbbb1akHPiZDD8dEQLit7eC3l1lXbYSNBnfYtGJkPWCJPNh7BT5p+lhuqyM8uP1D7M
gH0Djr7EtylmU4llZps8zc+FifVttp5QIBazLGwel6La2nWTE6htzrUvLKQfx7qa5XiiGpEDfkUd
XHbxuHp5p25TXEmBlVvhYLX48o6VHavhd+BgndlehfQ1jmxxK4uTYn3QCsvh82s5Sdj0WBNIDGK8
TQsitpq+wp7B3Uh3h5aodhrDXqA5DPI1GicPbs9LAPKLtX2aliehK7+SytZUQW+0oW/pHr7Vcr2H
6SRyNr+XJjexKj70RXWy5/xArimYU/vaOeC9pnHU0jZUFsOrYuNEsMGd7CiIO+1dLz+Tzvi0E+c4
jiQLnOhVwg4YCi2UR/PMNmN3TGRUgczlBPPmmM49OzsV6xDhEI9AhVWySbXHdXkI0gfYJDuMzDZ7
O2JSPOMM/zkU2c6Mja3egPWk5PHLivBOxq7sTJfvbOS8lHXCgVrLyBYShLfu8IQaE9OdYOfAVhXD
JY2dLqDt8DtWFtA9io3cqiv+nJyISmwQwamrOL+0kfYKaGDxnD2McVv7cbSIma3M3dbqCOHYI0MO
0Ekv1r2VJkFjGEHBozrDh+pZ/6CgkBqTpzJO/HVOdqXecKlTdrax7qUMKBV1xp2jcrdaceq2rBmq
8YfHJDmrxuBzyuzWgh4pa+TdqfF6qdxkkf9l0/dYf8PHvTn5B3Hf16gRwSjZO6mSNovMK9v2qREO
xPARxZFfAO5ME8hoH3szpKUrtcm7ZKR7C0R1yfg/EuW6cvysGeNeVruDmAKqcK61Qpiq0gww0mZ2
u4a3j649PSp2+QpIWE52nSJRMNFOpoL8MS8US5iLHjoWB2Ghq5/c31M3FWRLSbEp27Q0W0wWQzos
47ic23x+lqDGN7LDZ6UayWe6FN+RJH2wr/eiKuV1wZFvBvlglNgBk+zSlbAvZP3gcItMImWvsDq3
62HP2nI7UyKwyM4+FeyaRVwAjt2WxuswVOeOkE+H2SSletBwIBnO4idwOmspHYrWOclQtRphvCjO
tkbDbARQUJblRY0mt+NOv6zqczQKt22NbaO1nllGbxH83jpl53F4fNGl44xcz8h2k3uWV6oZ9fxj
RobEJmITbQYTS46vaMJ9VeSgbghLBcGihm142sJx1usprWuY61QmbkmPn+Btdkzxe6duLn2CJzjq
b0XVj6426Z4eK3+L6D1L46wUebjQVbk0APOZ6eqFEpTF6wAExaP3wkWHy2SJVPmT5vprPs7czkpv
lMjtsWiDVkFfG6wgXVhGCb/amg+kXP0oq5wAEVaT/gBrq1BSh4/RnBndY7oHKYJxCy5zjpNeImly
wf9sBpblWBRAqCLNw1ybf5lww6zAskxwzSfrLGOh66L1UFm9LKrdsbbJnl2baThEE5eCSQmsKOa5
zg86t381yf6atdrNFK4bJcoROn9hL1w1LL/OuRTU3ZXEFezgN6zoqbBmX56IM8/TttXLvZN3N9pe
TunSomKV+6RPt2PPbWwg6VXUyV01dXIaoHVsgBNRuqHp56IPg1f3spe3tZ+XNjlF9ga10sYgCNsv
BQ+7/SFTwKXXK29nwklN7rF2B4K4clVArkQdvC5SPyN92Ct4prWc+kqWbGMZvrhqg67QaxdN3FKz
3YPc1afEG8l2ElPxTL2+Spz4A0p+hlNQ5otvmsN9zJdtHqX7qY7P7Nl5qTuHoznjWZe9Ll4OBfsT
sC2LnAuJcELDKF8GWd5qGjXrU+PX8XKp2mnD8hN/QZxox4sQjN3ioKxvA16/6KBaeTVowjlOS74r
rdwrOk6M6e+RT0xk4yRZ/YeS2PgO3d5pmSgi4zwMr7Tgbaz8zu01UPMVVFb2jQxpD2XQRlnMVsel
7QuyCt/WJs+SoigNcqjU/1SeakGdGsg0QeMVxasOnZZEg2jDUU4PmXGr+/QZ7MNnIUXMtwZtA/G7
MlJCG3x7yS8d0sw6dQpvJkntz73cbLhD4U2w4WSJ1a3OLY81OLsuIXI783hLSr3t0gdtpmGAI0bg
mv42ylKG5FwvnYg26Yr8aWLr1StMcuQ84lBqFXaS+Tw4a5A4dv8E4I6+hktzLsYieW14JWCmQMnp
doNX1VGbyZ7xcMHX2gr+IC9+pPC6GSlmjOuVuFMdSFQFokFIaSBnxn6KhqMgyc5BiKcMhN7ugH5H
IpgcB3a6jtDxdhEYWm7tRjWWt2hNSWgr2htB4vtaEqjiUqJ7NtOEt7QIVEizb1LDYttGAR2NW3Zf
qtL6UltVtu107vaZsUpnAPh3ZF7tF5OawzfjJ3SK+Cfuq6CKtJeuaM6zmf/0WvQniizAjfAnU+VH
ImxTmGqgCZsVDZOBUzHuLevLyCrFz7R8WxZUVU/6revI8yE58wradAsEpuZMB6qEv/rI/IhXjTXM
DoR/H7+s4+QbDeSWIjH0xpt+pi4jq652VL42vDQHg4Ov7ne8IkK66Dgv+Dfk9Vk3R3rioNbVcdOY
YlfKd1Dy67wmz0s8u62BQ9mSCUHUSCVrY2P7GFZnuAl5cZc07AmnxdUk6VLUE0caY8FYn6J4vDgV
F5QWmZo3id9HxrW3B08v5yCKWtJZNhEnXgaS467j0JC5EdeBeRRNy4fu2TdQuJrReiPckquWeQON
nzw+inM2Gk9U7IwYlvk1zrJnqmtC2yGiVjZHdaBEcur20+q8UYW3ndnCNzvN2R6GI6dkMLXVxooM
vtEcfpNNAhn/PumVuxIlRHiSmTRS9lvwzOmp/I5JQXjavK0xTzD/hB8zMsC/cR5XdLqqpQf9FdpV
5Tt15JZd7pVpIzxe3FeSHKgaUG+xij+1NFu85F1pk4soSqJ/axAVy5c9ly/dML2NZn2RNDuUZ2sP
9bJT1/TLliBsI5OVpTVfhQb4uAD2XoG55brbGnl0rCccfGO2RVAviDui+GmVQSW/FdF62LVhE+G/
SbJ0R2e/rSvHf1E452RYFwAl7gLVKaIWgoNZclWBdWzt6O4Ai+0/5vjTql4Ti0FwWqUN8uZGXSoP
n9JP2vytxjAwKwoyteq7F7gJWrO3yVgTHfgwZo3wjvBUmZeDsA5DU0DcSXcxTjxLb4sltnNx0WRW
6dVcAuT8X7UYqrswEmjZeFsVWjv49SeLEYrYOD6+Gj1mW8yBZRss5Gzzg2HjnYjO+tMG5dvpaSMy
kyejNTxlDQaFyTEjx6WUwH/zZbTt2Rv6k4Ek0vbSZuDXbc3tjkxwmGr6d+TQQNWre01McOsOgEa+
oSpjryUp36x7D7FPQxFxBjz8hPQ5Ae2H39hXYdlI21V03IRbV12XMEZTNBCU8nGX2EiPCXuMMJsX
lvmJ7JUmD0/G5xy1LOijn44VxEnGtDM9TyYOxSP/kqDVq08Lky3lJbIjbYB2w5TUdMn9b6w7jzYf
r87/xKSwxKA/2vxc6+icS4imAqzTVbK6DYpVemsb5cIb+n1lmKyK8mLXEuE7+aWa12tu2N+PULXt
9LdKJgnbl88TJxioZzhbjPoU5v0kPbcKwK/SVk4x2TR9KtugLWQOcHQKRxbH1OLQb5xQkcvdUNS7
Xv4lRuPrORJJviX97injsF1bi+vnhRUDk6tEFvtLgBwnYE72yYeNNDx1c/k0SOMuNUhDFk12lOSa
b4jYJwYETFJEzLKv3RQdknH9yQdz2ThZl3pGNZZofLb1uLFFYT/lODRy01AEwE5RsybBksdOcZaV
ugqtMuq4zdW82NN+9osiCrhbcmfUHJyFZTNE5Z2VZs+yqF7hmc5tUb2aa/cpUjA/Rz4PhrSPOZYx
iL7a+ZyuPOyEfo1+9RT0ALb5OS7FN6jDXX3CYDsNRfGTNyoDz+xZykwMI61Kv7DWj9EQuzSvM7/L
ucelpaq8qKn8gmJ5k9cBBQhS5ym26l1SiOoy9YXhwRyUQdIP6tagUK/RxvEAPbll5/v6mgNxy2N1
y+XhV6ra2RNr+28SyRg6qXpTChY2dgbfQ3OEGMrMckvnAi97Uf2jMWdjyMNxrjQIvUy+LcbKQstG
irxBW/7llQz3UPwVdD8gPxLDrJMemcbca5XYaWlHXE38GEkW+zHMtpv0j4xf08WhoiwHOmb2FnJp
m1uf2F5rSM9SQOwmyOuk3JhKd4WFgC9dInlTm4jNYM2+PS1AO0ryVY4OAUQivYW9hXg/an3njxR+
ZoUUdIZ5ZvC6TXXyKikFbVCdfaLB4aupa4/o4VIZ/gwGxXFTHB+MfKeIW91pwWg0R8lKToXdI85m
P1KTQjDgz2b6HgfvQ6Y4I1q702TDTcjyN7EFb8pG6OU3lYG6hdghGcikvIQJC/fGBRbqMTZGuNDJ
odI4WJLcb+TfBFjBrZN3IuwBLs5GcRpsO+E7afWEuXTsSGs6M7sOgFn41Xta74TdsLpAdHzpmdA7
y7jxbdjUi7KJgKogdjhsKmh/QRHB3PDUEO+19DgcFP0jjYvzpCvXga9CgbKyGF9To7jOtDMMT1tN
LynyZ5EoUDq+bh+NfmO1qODMyRIXZCPo05dJCsUMsxaBHExMW217mI0TPktGMN9M/mLuF/F0TURy
UVdyNmX74oz2lWVPT1FELCjhViX2Dlkv1yw5A4RO1QUTTDwOVC9wwGL6m2PEkurLYweWLTZ1/Zan
76PxXpZ/tZ62TJ+KywTgg7hzLTKWJzrgCb4zDcfrLq8KHtWaN1+5xeHh3Yu+lP31ZMi0VQpaezj1
6bgVFc0rPfiMa7RwFdlEz0PW7VfjVS1YHhg/p8aeKdXoriW6FDK5SguRZ3YneUH8oK8SwpJcugdF
yiUvO8QE+UT9O5uP3xmP7pzswdBZZTWAtX7lXBgjyO7pZBnOZma8JdHjFmiKrW0G3XzKQFVioPLB
zS1eD+YFs8SWCYDPWgjzObEnuCjMIK2+IxIqlBd7uHNqj5fAApzEvmStuV+mu0OliqHooY50VBvf
udVugVhIN3LJdaaTEzHpvQrRPEl2+8GAdZx77R1ke8vGG2ZQK760+vIpJODA8apQIRG/Z+x0VUhE
9dnrLKes5Fpo+h9PTsa1g1mEdUmbKfkdq3d6YXH17qZK9QnDry6lviGbqGnPsnY2qJRTxiuFLU35
DIlfMvvBFOjEP0As2AN2k4xhA2WxlfjeSsxATZftEgUuX7Az045PVSSIHehejWBpNPGZKAddCzVf
1SK0lmrTAfLrtF4IpEh6o27xYL6MJS0Toz49jdOUcEUEj4U8V2Hm6Gk59yt1/kWdn+JF2lTR1VHF
OU0Vz55SldW51bUxtD8p7t9TGLkWQzi2Va9plO+xqUPYOMZeIqxCEWgdcjCKil+F1v+mjU7ONtW3
MK0tBWnltyTRSxj9syKsck16rxqTopVlDrJV3ve28jIS+ZKihUrXdq9BjwkOzqkF5rBakmi5zZ6M
9EWR5rM90kJUavWONa3fpYjPcv9eduSK11YJ02bhW5mtoVhT+0UZR3wsdfxYnDiMksg+Rro27qPM
GAM5bYuwsJo3UscWnQ3mujGM6ZWVJ59j1t9S0o4UDRJNGpeelIeR/QhF8/kENp3ESZZn6xcD3lZV
rO3Y9lv+kG1VyGRV7bAgqF+t1YtJmg4hDikH72IB2T0S0fAyrOKhj65sQ6xwk9K/KVarPYmhZLvi
t05A5zXpiDzpbpItTKgN2Dt3Vp3oMiXZT6VaC+WBMug/9089kpgL+v7UZAxFjiU2SHFuzC941acu
7C2p+VvqWRAB08H1tFi+6cg+cvUAcVAEGuzgaXxTcjYJxbodEFoK1Ej7VMg3ckBPQS/LT6RqiFV0
6VlN+d3wOEtZSkm5/UShxdYuarD3iLuvejPK4QM6ZreUzSbKxB6XnOcl9R8R/Ig/K3vQ6iXdRPJz
pakv6aw+rclwEsLY03G+I6z71KiO1+vZp8nVmXW2EkiJ2E0DAG7eEnpeinMEMUYQmuyJ/BHL2Vf5
yF0YUepq60TLIU1OsDzB1P9EYBLztFt0FaXz2AIxWGWM+WC9Fqo4GJ1Kxm/cqssDNQGzIFcreP0S
FLlGeXbtuvIlJ6KX0UCRmpBycuFVVu2LRjoSXn8aFcDOJn4Ri8GdXXnpOZCixnzCi98j9f/BrQFq
lOxVUf1OYxaEtBc9XSJctgbpn8S9uZaaM0D0meUXvPcM3s1avklzJZxYfUj4jnWR45Bs+faBNPMc
iO6HGpDFy0wW0ENEPLM1jbpnAQozoHh3PXBU6s9awuDRnzP+ZZHT7StDPJu0OkhazVfflnGiuEO2
zUaafgvMhVqZw2XtwiI79NzwjCxlMItPcVOeOpOqo6XdsFhvn2TF84RNIIpHPBftuq4dpv5h2xva
rtWrTa9okK8cTBb3/6XGROsW3OmBN8tJZ/3lrLWBFCMgMCfKee82JvP+ch/0zLMsItFr6UW54bdt
HDraIbObt4gfJyFhR6+AFBSKEVCj4A/KsqmSBC8BCgHLszaNU5PezE6CNFC4kGg+7fwL/ktXRHhC
2rqR9IIkbbaZHZlZxjpVo/TysIQNypEg0PxGhPGYPv6mdNF8VdIDrTdgnKtrMUvvM9APbysSj2xk
Lfhmo1MwCFwgyz8r52N4WOkztiz6wQM99tv0T+hmIKW/hdXt7GZ6JB1CklZgIJXbtAYcc7ehrhJu
QCXci+Gb/nY9zk6U6HjoH43S/VtH+ad91K69GTYGV4oHvhJtNYdbLhDjJUNpOQCbMCV+Gj+kVce+
K5P+1QyGK3XJvk/fkuZjbqud3t1yKXlr+ugzgQ+W+Q7m0C5LpIbMa1t6Ao6RxiuWlMONgciTH+lD
LJLMrfufLkLsqZLb3GU01WzzxDqaTfFLOeX7ggOICnmvE+3/ARAMHpxq5tV0n3UlzB7NbaR0YyNB
p9HJPTrVadXb/UInQt7N+Oy5v/CdWB8akHHhuu/GUKMOuaFhXUk74EqDrSfEbiZebSUclrEsF8ru
vZRyoZhDTWYHxDDX3oiHUyCiGE19ePzO1R4lp5SeasRbtdMPcVS/J3K8oz3mqM+PnFXPmZQXXpEU
20p7lXuy/lN5dESFnZa+1LHtk1z+v0XEpQ7rTVkNEE/phSDQudP1bYqUJcRyUQH0FSoTcR5jtPX0
NEXWey1jJ3CpkQucLBxzmi1obnlVa32jleSQeytYjUK4Eh+G+vARy5lrjjVtRooP+5ihDwgpg8tk
5WPq9SifHYPbuEif1WMLgmbMfGjED5uy/iVjFKhJe6R4J2BvJ7HHlL+UsZWVS6yqgkTiMbeUPwcR
Scvx62PlSGMHND/UzAR/MVkLJVzGB+1HX0yKwTT1n5Q8Q09Gp1jwRiPjfG8s+7OIph1lVEjslzYn
Irj8i3iI6uYsWDz4CIC2j4jQMh8zxb7DExoe21b3ommuXX8xm+bSq3FQIDorGQmsbKRrSETDPwnt
xJFos3EcmFUcoXrNbur4Kov+MAww79V4jpRpP+Xs9ZStI5XUxOAdz3GkbWV0z12hPCcCMFwiYY0R
qsigrrJzMeovAmKKm014zi1NJh4LINBSJO2KvDqGKfElPkCKZtqMuAr9cF9Wx2W8dUbHpghFjo4l
zNoxN3TrLIzZCle7eytsOeRTR2NT0nNZvfUjbGC8XEXL6bnK8v5Bw7XtpY91ib/e7NCWgKFLbRYA
msjenNp2qbKjZHC+UQJzxD3YIWXP7rRwPyepsW/t7trK9oeT0dxAGp4emin6lMr+ByZ5s2rDJVnm
9zEej30cH0ez+4cWPLpCl+7NlMIeVqGyOucBULejL2qemURrJqZkFmdFTrgcjP9KmafBztYqGDqu
tbRU26Ao7AVneSX8ML2EwyfuOygm3zQybARwH0Gf6p3M6ANCId5njY/QPRNz1pTUO6J7yCteVoVi
kG4cgXeZJMBuET7GZD1Fi4P1Zydfoi/PsplQYyfomyzk6kmDv8sU522Nl2ctm3dUZRMnjfxES26Z
diPlsum56ppET9WlOxsxOPVKDsy092o93jDmX4VePyjfJoQnvgNKIKSfGy7blBcEPLmISLxR6IXZ
6JmGXzj8ssfUl1gIJrVf8JtbEWcXtMytmQ8Hh/6zsaOZnsYAyrL0fQFCp+D50CkyXbUGsE2sD7PJ
VHYmqfGZXUKzPs/n2UIilef+7nTldxZnvtlSMZV/dQyoDaTmPDmKm5jDFSbmirp1aLskrEr7MpX5
tdUgMnU9Cw2SRpCKzcXplb2Mc9uQ1bNRVxz+t573uRm3HgKcn8u04FTpcKiX7LKA8hUKzrSNWAkZ
eCksYSFhrq5uADCuhQc6TkkSz+iiRZvRbKHfOn3aFUjNYlD2wsBe1/MXWc/h4ASvXdi7hts4Ip0F
0T9MNRUmw1a2/uW2spUHOsSWlsK56IAkwg9a3EcjflJylO9elbYsathkWkG1mPOcGLTOEJY+65Y4
8GbZEu++m1b2m9jrJh6IthXiPHb/SrjIh/KmQrMTeQ2lUdtwodlaAwYYGonMfzyiecmo4kQu+h9F
Py9OUZMw4J41Gs6dFdhg9gQ6VHy5aK3ezYikpVOMO03TdnE87J10NoJpbO/V3KF3jk95BAfdzRtw
rx1k7Dld+q2td0cnKz60nAsrRTmL249cFvPqO1OH2zTAPvY5nlLcT/eWZUgYvwU3dI3k2nzCmdvm
snKtI+uidvFtfXCcDDqikw5yq59qqUImpPUFHMSK0GcqnTxFPoDMDvad3xsckaFwL+ixJ1YYBL2R
u4BbDgrNgHhqm6x+Vz/hSuGQTagyJ7Gpami5lg5d/R9H57EcKxIF0S8iAm+2bWgvdavlN4Tcwxae
Aurr5zDLWcyT1I2pmzfzpMkRmCEJd045ZodMC2Ka4nswHQHK9ROH7/dWzeZ+TKUxcYrJOGtmKKxE
kOPPmZ3DoZFtuyWYcpOCT30aHDb0RYd9l65CDIyFYJuL2r217UD9idGjeSTuou9Ox70Zdgwo68Qy
dDqWifLYPtlF2SF/qPepSfalKx54bcJnyetTAHpmyXBIe8DkPg/bLlJoWyo7MOxtWoy1JGAlmk95
IQcQehVTZW02L9WEcO413C6SJhIYXWT208H9YVsfEtxiByI/awNjbTeab/jBv9IuCG0F+dCJkKdV
fOgsNiOBbn23eKNaHptWkT63SYRZhw4VPx24lhAmHM49Q9oe0fS6p3kqvJ3dchht4uYtS+yHCbzA
3o3avaUP8QMQzHSjafkx09jEysK8MLhcKJLs14nT4u5dzG/QFG/xkAKbZDjF7hZmQ47KNbYGEb96
FxQ4eaLgNrfA8RqtxJ2TkE8yDG/DXfOmT596z3fQt19LVE50PAgrROu+r68W99qqZX0TV7imPa/7
LWtCY6VqntkyvYIkLDYA+56TTn2zxSH4Lds76bhdROkcWyJt6wWgCpL03I2Vx7ZoNnkDjh+Ep7RQ
VT0eyxzVZ84E0bA6Ic1u8pQMtFcjL15qifSwIhpmEB7iB7kMqysQrYKrUi1nDgnZaX6i1+GgD/YB
HxeJkCwKhUAMim2CHhWYp1BzqBDrTedkKmy21sT4owj7ruAPADPrxnY7ciEQpWHd6IzRs1tz3ePd
eC9JiWIroVQytmJ7XcFeZL0Eccr9Gxz57vsOsRZmRa5nn2WVGuJtH8RkO74q5nvXfansYAjHnDet
oUXtzi0bsnCwYUqfKV1W3raZvfFoApcLx5I3DV5a8uW6jQkI4dEz+eRK54NT9Z7S3HevkC+i0h7F
FLNq50inGdtZpaGP/axFFUtNGZpV9lRayc0ZwFCTLVt1yY8Yq0eY1fhMsrcI+gHBmk8wDUfLIyJv
YowptTevxzlh6Wflmu+pxh1PCVqbl0cwFOwNeMQh0CTzMxANiC5gMtyIudyrSEyYZZhzd/iF3a2A
Wp7bPsjWsxFt9D54ii3n4rb/i6lEIcR7VLw2U0tSANrX2GJkrD58T746THt1bB10mHecIMABoeR7
9XXEcKT71iVS+gPXLTdxwjqFhxBtC4duts5VE22hkzwNiXyKI7VtrfgO4gPibrsemO2tiLnGnP81
NipFn3f+nifEazzKL2XEryUdUjRlwZytdo3mrOVihvGGA5iAtYGpuBs5CcQcgpHZ66TaCNTk3KG0
VX3bHKV1IFqD1t8bwq21i7Y2FjuPtUQ2p6dJRXdNc+4GVOdxHEhXTAeTLX+HMNrx6AugeI6td9EV
5ajusIX9udEUcIjuHgzui8uUq8ZkV+sDM0J3z/P+VJBnZNnI2TobgxtSkw33h/UoHtSDr4OQ1OrF
Mv8BFpyFf9JdJymOjljGUzYeepwd9ah4dF1c1uBP2XfjjZAcrir0rvLUE5jNY9baxrjJ6l+z+DaW
ALTYdgMQXZ+tb4P4hyc+KJ44wWYrNfjGyuWlojjJ60N1Hsx/AXeD7Zkbt9YgabBm0cFyRjadP+XG
HqZtnzZ721Hn0reegiTZph6+SLBkQzrxIMveNG/4tBpzMfPC/goalu4Thu/ubEYDH0TFGQDSN70I
osHdCqPi6NkCMLE28wGKd9Opjm41sUrs9gRWN7lMPzyR70YHYVhqhywlF4NXjhUqoq4e+ddE4aGt
nPJdL4y7kQyATtnHVOyMN73kQAV6P5rSatva+PQ9aMEaVpFMu2C72S22pHLuT5l3ihvryWVOrMnY
zMjO44gYwubOU906zv1V33BvpOktUEQ1MeVZHkkgJAfo2CHQ0K0XFwfXw13LUaPIlmG163dGHOxc
Pz9wXITw4qnnpODCcXM8gIuDSxgeBz34O5h58NmtJaq2ycnXQc/PNACzdnUJCNyNXXK2gpZ7EkC4
m4kPErgcvVq5x1MDoD3dxT6ObGit5Mk/Y5Hu/dkItcl9qCcZLhkomvLOeTG+EwjcGJC4XXPkBV50
27RmOLLFbQCSUdf+W1n9c5yXKva4JgPy9PST64X+7Fr1K6GpfjVZ/XPCKFdp0BQlAcueLaiQd1hO
m0k31nhan4gub3MeRL2K39vlxe1y93QpPFe80RDTdzmmZEVNi/9d6H1Yl6+gv8IgeCuqFssLnCWT
Yzxu13mYiapp2xqGsafn2GCMG+ezENFy15svozbvEGfX7fjqs5kIOqAM9TlXaCse4y4NpUWAuT7X
V1EyYGzQd61o9538FMifJWE8aeEL5rlFtGXPav0LQ+i/2U9QMsrQwlRFFvbd06KnBrBr47kHPdY2
lfjruYZzvH2krg80p+7MCVkJhy1thDu/nR81AX27lL+MvN+tb5zG2cQDbk7/ZDA/uDza5gA/ja6b
YYrMmtd4fA08cybCgSCbXUzfg1//2rZ/BfzGaqIOuNrkJmuqMDbVc56IXVf0637poSnYzJJ19FNj
J+qGnQijSCDYhrQ7swM01SaHZSeQ59qewtDHzgXEFc/7rpnurmbc5jzbQ7Z+GDvxMGrasR/onCaw
5qTpTo3Bxufu9k0ImHziyYySoncnPwLVxPuMYZnVxLg1baZ2+JiEC7dDyrWVTR927DNh2CjpLwFN
oM6QhXXrbh1/gA5ikiwb1onyD7Fmc/F/FAVAMP4TIPyhSo1ThNDclvF+7tQZd9eR4MmJ3O6lYnw1
J3HnX0bM9Tczs/KM715gTHN55gA+u0R5/Fx2+r6vO5wdHZ4rPCN3gos3oxKEdr21sr1tNVL9RWYr
lJl+cvvgUXk+IcEo7KT1PhggRb02rNBUk7o+muwQWI+M1t9QOSF93+HkHgqzvvAkB88BejBwCHwR
mBPTlZLDHWado1aq3yjpttgSgUcDmZFci2Vbhr0S27pwz+TCT03ZPqiaOvZa3TKwzbXbnhJMy+Vi
84yt60QK3o/YQjrsB8yJaHK2tas8bI1475XGOmZJFCj/5Dg+J0Q697I/3RhOSuY7aTnrDhEj6pML
P+5kJfNjH+SvCVNBSzbBIdHsDIG4qtpxHjiQzRsOEzbLSaSf3nd3esfeEoj+59zxf3ksMtN4/ENy
W/sd6EhEmaRCHRfqo9SG715yvIWKB9Hj3Okd1IKa/ZmM3pWmbXPTey4s7SijeRthssjz+dXkVDc5
IE/QdXeVEWUHmySKK2K5ai1oSl2NyZCw0Cqox+dIWFt3Jkzl58JaSda+BXSbyCOHnAzOhjUbR4do
WV1uvPTTtNU2qF0CO/qDXNLbtp6E0orCkZNdGWe7smT/w3Qy2N2DDt7aS+x9ofSrk8uFRnjwjBy/
w01avDrxhZe9fPfYLaqu3BUiu/lFf027T13lsKVK6gws+S8XFVd59TBZXFwN4gylEH9ZFL8zn55R
PXAdWcaX2fffwNh/DMN8sTqyDzh04JXxVa96IvernHO5nfBozhwaKMRyJTXrWqi7r9lMO1OYFdOO
i2QXe/MVbMUm5s+HhBR9VnwfgxSQRhPzzQvmk2ME365CmtYr9eS15pn3H3tuzLqUqW385ruLyeNr
RZhDHlYwLfrC+sAE+24Ew7rSXM6+ihx5u9Ma0syYFYoge/YUpnW3tPYirTdz3z8OdvbRNu4mc0Dn
6/m4hRnwMNrWk0PKoBLxpuMklJnin6wdn5sNo0tuJkfLzN9t7MB2Lna47g9kA3bwsUh5qr2ped+5
HqxiHCwIuOAYKZsIPCuHy5icYhbftQreu2K+F1X1lpADnIB8I8oTjCgxlFnnkrcJp4Orm/vbxeoH
w3k3W8m2H38G6IT+HLwURfEp7HKvgLt4UluPDN2ZVocG6i+Q1aMTdRgZyWJgErDVjy4+8+4rg8XI
yg5Ct2CShEs7PA2c05Agtkk7gx5e0qMFeusT8+jGseujnHh0QqHkjHLMx+qHpOmpwPVkMtr5lreD
N7OxEntXpeaO2MUhaawDgBpmHsJDWBNk16yHMT0MhsfTiB/V4d4FHSnb6AwX/XGeRKi149nzTGKF
A80nYlmcwAAJMWjs54pzOrhRqBZbZRgHJ4dMPf2P36q+goznuV9GK93vP+YMaSXhrdeDhVbsaUHJ
Tem4L0jE+p2JHcq7clI9F1G/BZx8lAKRjh1bz3nY6NnxBN5mCli8dPqyIRdhn4slHfTQEyPQgE7w
V3B1m8AdHHm2cFJ2/nJIiC5w4D7d3oKfRN9B8IFp/EUlaM05Ih4p/1I9T7VAUIdLHrs/BZwmANgn
bZqfgIXhbsJiT6go1lnr0gS9MQAWSg8jmO5KLlVQgo1LiDn66W3IvYU42VYWZr0ValgKjSZ6rJvu
Qeuzl7rSTtGUbCsre9fAIRbcBgx8S4hyCDNfvLDK4iBTr3yobrOyt9k0v6W2CboiX49Wg2O+eMTW
snENUmzmTOp0Tne2Yx3jhegGmppjqY+ppwrd2t40ztX3fiZAznGgh5I4qUiRSYmbpWl5zlCmPCg6
nDtBe5/r9oUbDVvnn2wkARA8SYAT7JhFXPNqAflbHJboeD4x1FnVmCjwOXtJOLYToWjAayY9IDmL
DxiSe4lhxkmLq5p0jIBijU8jWfHd09JtfbHEJY3BO7LCcSgxqonaZd2Cxz3jdMZqcGwO2QhYzDN3
QYCbbCn50FCbMudFFxfMAyTczB8U7XWeFPvOzR41bKB9vWqSTw4WwBf7B/qcuR6mnU7bSgWbTJJk
6yiYIUhIowkjE1vJE0KB/5wXBfbzWXs3C7YvAA9wYlxmwKBDFOFudfjhqCQ3Hh2vuttikg1+M8sK
y7KHsGLA5TaC08xwwqFx78vmpciDvaur3VyPJ2C4YjUXBWQRh0/D5wk0uMsmEbFNQmwy7WJdaN6B
HRTPyQnDV61OY43xAmhOtdHt6m4LnkrYLR7TvDzU3J+5YPedWd9M6nuzSA4UwoWQObHGYQEySBv5
zVGjtxd0sHuwaEUBPEYuUp2FQlZQ9T6ItI3ZOW/gEGljNstLxNtYI8iDv+ymNTTA6B/jCHLOGsKu
wxedknaPuCaU2PdVuhslbCm2Uw6aQNKyf8WIpBSNCVwAjs9AEhRAOGLKcNSHBhrZqftHWjGAGwqW
9d7WdT4HPT6Ok/kYFMNmaa4xLEiniblmhYT3ojiRLdt1jgxtp9pZ+k/pu8cxabdGoV1ra7y4rr+a
pX0bguDMKo8yonI3Zx7BBe7tOLR0dehLaJbkFGYz2niu2/EUudHcsK2M9Gpoc+gR9U9mhK/GRekQ
PCssYuEu848Bd4V98JlYB4tdObMd6TdNe0Kt2jjpvO2ZKpKExzExECuan/DWnjKLV1+11rvsIYrJ
Ouc5WJaRGg9sRI5jU2CUUgA7Ow+JWd6SZnnHVqHvFhdcydcMqHoM3mkuxWOVqUPJ0SSPP8YeQ7nZ
rk2KZQB+rnRy+qOdw7cBkFZuuvbciih0pnvvAGjRJBtkbvCiPHBRQ5wtnxmNQiNntDpnDe0STbTH
hrnVy2MXT/eqUCeNuOI8ICu6cGMxZuh4QbpGvWJQOrQpkoo0rhNoqn5JHQ/jxWK4zqKji2KuyKV1
o9qzxn8ae8hEs3wUTFIkaR4H89BnLoSkz55N+zCAyB1R6NPmd+As3dUGV6B/DmiHYPfMNDLuanzD
Bta0ipjnWMEiYR0VWWIf2eoEnGTDDmprYkPO3LfSSFAVucqn6DAkuOXa5QjHCcO+JHqxFcwSUSO5
3v7S/sHzEI/tU0Fira9PMbmDlFN0zrBmWPSXcDkW4DgXy3e/67FQmcAgVfxR8KzwAWHFc7GdJ3vn
DOOnjktL8sJssOv/KyVCiUHgQUx7s3zSmqe+fAjiYF2U1iVW8Z568NAhdlU3mHuH6fh/hZHichpu
Dsjd2v4HwASZN/8CqHg0k+Y7QYRuhQkhgEcDmZ+OHAq1u+cYPlKMukMCd2N0QOd5ES1AfmvMmT6t
Peh3vjf0irbQw7HSfxu9+SxGl2gZ0i9Kpgzr3HxEBAWnEWu/elYAkQZFY9gZQ7R8BfAJtlUZVNCk
9VPajZ9cKQi+Vh9tJ2vYmkMLeal7iwPzx3TnU+fmD2yvXtn/+ZjyO5RsxcuoYIAgm1Xb3q4jcmp7
xYbgFZ9xuwBfMAUKgzQvDyLl+ruiIJflTfmdiP+b1Zp/rI5439SsNNg3H5zEfUHUf+vnLGDSHDZa
g5VdUq2hUIgwW+JBbRPAoGnuPjUeK33LYEq1b9gUtmX0EIPgqgOGn4FJWMFRn9nsp48e9wqIuFPa
UJCAtXin2+m/iqSpZTUfM3tMrq/6mcAC3BZ74vOI8pL0JI4fve/Y27aKXkDOc1YTweCZCVDx/PnI
AwV/gQ4rVBWeo/AmCQBCPXG97o0v9hKJ5EPS6sYCagQu7mjFrlIq+QgGRlpJZelegvbdgrCOgG2h
uNUeDaVVMzpnRFrxTrcHrlhJrlpU0j9msuphrfF+ySrloXRE711EL4BRdq+JhguOYZNiBXKbELyF
vY/TrD/StATPkuPyY+F1Wo1W5c0XahOW+98oB4w/g27tofqeup5+ioosf4lmmzsozHQTQI09ypEZ
RorsJXOJLWbZl9UD3LWG4GwvT9G6RvFouX1Y/bwnaU86kNmOdTIasdK5QEy659RS3ZZ7qb4B0PJr
lZBiR2HfrSSvQjsGdjdbI/73qWXL3Efjg2Ho035uKWarMj+/V4qDoevqGOxcbTOJCfsDxpnAUZhz
fCe+jXWf70FsrJqe14YlPyIBWkJYy4KGteKQDNR9tMFSKB0/BdxofVoSukDsxT6T2KTtQY2PEBaF
EZ18kKexJo5pDRW2RDFpqr3d1xBWqbYh05fr/g1BGE+aiS0H3yk+NHL7Gt14jdkw1Dsi2lQlj09b
gMiJ3OZARpCrXOPwzOKzZNL0UmCXBGE9iZfWjqJbAXVMn9MLNJKQYvTN4Hbsd5sjIsBPqgQHw6QJ
SRN2m8nWODqYnBXlgPvOpz+VWTlSOP+dAx/2sLIT/SLEorDWAZbg+gdT3MlIhMVuLBL7ZBzuaYoI
WbgaxkHxRAPiNUGGSRP2+K6khIilV+88Sd26F/RV4xWRL3M1sv0vr7PpX/RGXLK6vsouJSnew7Lo
p51sGXXj9O6Y8gzwnEwgJvjJehS6eDFAztTExXAVE5SYJ7TtKjYedIS0xrPXniIiTbBr8OyLOTe8
F7Ul2iF6pHninLCheEFH7rvTcCBifjIbqMOC2gUPAkRpB3+GBnM8sBw4g0aebbne3f1Eg8sGlO6E
5wXPatBykCL1vKKnMqe2T3o7M52C19bA3qhAqf02doEZevSdeW+5hnErRRHyaA+20Wj98jyFiQPZ
g4XMzcnbh2hgspUVqjp5cZayUbx22pSkvhxduvowYVvZTkS+wAMGV0gUyD2xofN3wafW+xJUacwL
29p1c3HSi3qrAvxRJd6/PfFDWIfzFJ+ditUIPqmd13feRkgKdYbk5OXDDSYzjh36PDx0HcvH9KyT
lIQU5rMCivj+3GLr2OVzXHWoThDKIawUILRaHR0PpwzfguM8W8Ceu1ZzdoiO6QaTJts/RpRVPctv
gU0MkI8HQ6h78yDrkKWtCMnU2FWDxZw41EzU07euxM1SA71hXaSvWic+mn3gkvyxNp4DECTN5W4k
udcB+6xFe+lj/9rTO9IFGjtHjxOFhvrT6tp9MO1vz4g/mlwjLYbB0bQsFoh4IZo49IsGY175GufG
g+g0uE3Io8L4avX+z+6AdplLyAY79w2FmijN/JA15Saz+7ATuAv78gR6bA9lC9+Q3l6Qg9agg8jO
V+Y7atteH/lg/KQ89pS+Z1D/wynO2RGZHUmmdLgF3PKbnl3EVotSey/rwQh9y/5QAblYdCuouZkO
2YJEacE1cqRaAWePBZqLoO14wIc7HAvK4nAb2+YJaMOMKc0YnFc2pT4nQ/WZLvOkMgXo3aL1WRVU
R+wuFxqMTh01SGNR7jK/JDvB+amkRBWyMrIQRJrvuU2AXhe8zrVqvkmdjl5qPIDCzeGwmAyz4AH6
c8qRT1zZ55K4Jy3W+vJs+q3cuCMlqxWnPj6weN02xV02OqYof/lHJealsXGXO9HsHrUFsR3X6e+g
wTh0sYBJ5S8tJq+z2383aCnr0cM9xzp4CPrfLLfWbde5oW3352JmbcE0/VbIEis89s/ELQ9YSA84
Z/09iFwWpYl19ngsTsNItGWxO+otERrP7sJg7p4NE4gqL86X0vW+8mC8+mXwI3XvDrco9PTq3PtL
R2v/ndPjCcuG1KYjMcgizK9kyjVTkQitGfIHcI0rmA/Pk+W+UBZ1Mbp/qUlKI3Hk3ewhHJTAVbBy
TaQ8un1A4VqQAJLUxuJAlnqkoJMgtum+a3XyLMl3Ui6OidHzEoz2AiMWIBKLZtEOeWrAfNwxEI4T
WC/3WPDZBG66I22ym3obrUw+9C3lAIXrLLfn/O5W88UYfepGJUKBSqnKsbe1TVMkucGVgvdgW9So
xB4hJjev3nLX0FhdYppnuxRyCLhiNg7dGaydIQ4otruidHmoa7deGmwnSEJmbNtEfxgyGuhGJjHZ
zMe4qQ1sZNSeujpsZVu6LLs9KvKqePj1vem3CVBRne6ATE3Af8KFbg1sIavUofMHKC4LCUgyLGEz
TtSrwdb+6pTlAAUNaqXQn+AmeCcdwvQGAycwqxqUJp/Cmg434nnjMG41F7AyxVKHYQD4NZTdqq1a
vA/xe8ysZqkUbHdVUpMbVN/2kDz4lguy1GH1xqRJw5nbjqjBmbGNDLfe8YDu6QTAn4B9ceGoKGVu
jUn0bxoVx18cUseTokvUjsDMk/t0y+eI7/+vsjrniZq67IRZUiIVeLzKiYwNxz6RLg6miiBmk/Z/
fT7a77W38GIGokarsWAa7UGGbMqZqa5VVbd1HBk/t+3g4Gsno+MuaS2+X5mMFzpHURYFIS7DyE90
Xh4KkAkNbAY9s3k5VcfRgBo15y+6nu4KHcPb1CADewcWUMc4G1oIPcGhwnzJPHeKFaX3bV58Yd57
9ihZhQqO4C5IEVGBUM0z0ZCY16SxHPtxbex0Q/suLI+++trYSjk9W0Gm47uBhmrYBncc2yI12p+a
j5XUqhatrjSprFFXuBi/ju/d/F5+z8u+w8GE55uUvhkqBYg0UEEjk6tbVe8Yj/Ha9eWzAx5h3XRa
Qwgw0vBS07vWlGRftYyBKyXCi2E3xzRLG41m/yviaps0NEl1k3fuuwAb9/K6rB9Nfw6xoe/9GFxY
36MyunZzLFz7VzerO91mrxNxo3UDadSzpbx5DSEYQ5g0Frh/+LEWgjgORNtBdJinWVEyRb+sY+Aj
MWc3X/elAXex7/+4Ha6O2T7ZlXbm3QUCgq7fFbJG2BfAIgTlICkr49EuXqwh0miBFm5oVP2hhkNE
5kJUiGfdc1VqP0HL7zCbLZZl8Ct2w9EsruJj58U3rAFnQzOfba2mzCYOO8eFJje3lymwboXoMMgn
Hq/zmLYF5WNCqUaDJ0P5zopXrRODgScrj2iyz2QgT7OaNqZunaaiPnZBMGwNd453Y40vJDPY1eCV
MGmEKETUnsl/R6vC8B/jAfdqgi98pEQsG0/S0J8V52xqWwLkULOG0Q0HfXIwQnDA/XKDDB+xz14c
UmhJT0T6nQfIyZ5E7m1mvP6pjudpFkAH2tkBfksLxIZhr94OCjIDwsyN8ulnL59GEEDJthunNa2q
YUYsS7psLaK1WZkgXctjbetHpdfbwuTkhjYEYyyLrrbNineK90munfs8vntE6WqoYKW+cPDJmpXg
JGg9J3lJ6sPetFO7sT1OV1xpPUKrSuS+6sWbg7gzzskxT4h1DfeBN79w4s3clhvDA/9movFiqc+0
edMRZI7wpa7YE1EvVj6B/VYnGVTvmv2Stv0mSfhA5s48+ixYWloI+DymG7P0RufwQ6HQzhbVhlts
M+Cqt3Ylp5UKBhhsJp6FrxQAnGo6FVlVnZfs4EhnVKUkzNkaImFE6sxkFYr1Qjg/vnBgUIAPZYwK
CINmpn7RB9RfThzKaRCZ28eU3B+Huq3RwEKSFL0a4jSPp8qeL7PR7Gs7OpjGPzrJt9wOIfWVvP1R
wOACeAnsaFIpmvhiTRZ2oKYHmF6p/0zPx25yWbThTfey6ZU179mVEwcfk5N/8ZFVSIyDvZWxvelo
l8sSeYdE9eCOvNU9+2CXP01ik/SILvbwmPDROClhWnfT0GJWeeJUN0nocgrua+c2sqlNCmwRbh1/
uBVtO0nzNTTR2ffxweoZhMRguDbqqzf9BwOjbJvdE/11HOJDXk+UkzG3+8u6mabblCmsW0pEaNLm
oq9Ja9XRdIYoF0osdfrHEE8nraMVEB5L6vvrobSvuXqBz86TveGnDbuApYnDuo76EBNWmeKxTbA9
NMar3vyZJlsV5yOifKltxJtZf2dacjCnfIu9aTIxViW/Wn8wNBW283UERKArCstRcpDNwsX2nHSf
NrkCw3ifufJMy75ADr+NbX+KaaKJqw+Cu6uyulewjb26CWNsRggF2uitKwWr2snOk35xu4twp09J
K6E7g2jxWWX62iEl2FL7RBuVfsfqt+PIGoKagQiJ1svlatXOG3nRuXrOhu8GX1M9lx8JRUo2PYyl
Azet/5dqz4blHwJeA2xcGHdPcU7Ivri4/p0Ze1WAqZH8WxBSKf/I9qb0n8sJ4Usf7hRm0uAtDpy+
iRDXl8AmJuKg3Mq/DHfzgsCQpr43jG7TGsWh88mYdTnB+BhtEbS/gdmZdz7CUQK9EPY2Cf8egAPN
lP78SsXVPokSoMdiHWkvbqGopCboX75PkAiI0LasOV0MHyPRn4qNXZJ/xeOVtpDnvKKASxSkUSMw
QNmT0V3owd7WmXtoXdIoQV6wTVRrt2ZHsbTCEzZTugMSTK3oy8ZOylXr4OZmvZtmACOY6VLPuQOg
+IyXLP3jwGY3wqzmlnA9CZfVHdh4kIksh5nkie6Tfp04CVVdC0jMuzCDb6qB3sQKsbS1HhfQnywB
D1qcXZ2GsA+0uz4338pE/DSt22MYy199p9nVBtsydAvSOLoD6UX863r/WvFVQ/jYGXRaBI57MfW/
fh5CTN/oFNBFMkBkXsxzN78CmzrWkneXP4t3ntYrO+i3I9LD3Pqvti+3Fn2QeaqCq5yjh7Srge9o
9m+n9ING7YWk1MU14k2R/HqmfpTkvyYPS5mQQLi7kPpNfpno2k4AAhy50grOOAkmCoMgcBztpz5j
6HOvXh/sEtZ5aqy2hpVufJZXOQeGHkXQ0TkU9CBseOUDY2iKBvsumoCfo083bfneBtUngSEE8Sez
CbDh6MGjkxcP/vKRmC2zMuYB3AOdmW29DEeehje9tJHQiZQN+8FKrw4V8b4mTsOoH5TebDQru40l
dcolnPUoO1ndhMwFXZwuRNyRun/wDRwuRvUwVtktoVG+UEDNExCdcXfLadkpAjRvx77iej9PqXNK
YJYfxAKFkTmGx3H+Z2Wgw5dygF2S9ZTJRxybx8pH/U9qHN0klqvoHqf5M+7Yhp853mfDvpR4WAqz
Oco8OgNH+CTO/OJPSxJxAsTdutFfN3ICLM2sPHkDUthUtRWEjvaAqIlPtcMXUGOGHdgk6n7zW3lU
e2rqxNN+k1AGz/v8xMnVQFORrG3984xDeOi1s56a1raT8b9KYjIoLX/XltFvNLUvgM4ulW3jfDS1
R1PEnKkaxZ2WfHk1i2mxcPC80fkiHIjjcfHA6mDQkQ8fnFK/ktp99wL1JGl5wDhI5NXnaMKvGazo
uOT3r9Mjo8PXYPJTRPWdNXRx6hUhEDEHh4SiJPzrBRU3PiagxHvJCaOsXTxi25YS1nXcNg8lNhYP
8Kdv579+7X+lQMaR0NJwnFmJRYwwgIsCidcjqdf4GnZeNv+1mDkmADoUquEHyO1onxjWVzdab7AM
KE3rkyOoT0QODXZd77zxxVMpOLSvYnD37L4Oc2cfYqwjdcIDEWMxL1nhfBmx9Wam9M5avJTJtcVr
+Eih8oCzc/E+GlVzKOgLt6vZW8fsQ6zZ+hiaEr728FiL+tgqxVYmbm9TIe6WBv4gYfXpiSkMaKgQ
sRKgKNGmalvtx2nYeq4WljBuYXVQMS+Dl1iaj30d02kKItz2hw/LnlCcneDZXtwjNcwV00pv5qA/
udTKDrHa5iO+SrPGYJ26DsO9VX/rU/no4JPGpo8KKsQXn+JjEs3QTL1nbHFb7MA/RpL84YI421Xy
B4JhFxkDIcmKId+HGqixJMJ2CYyAxfbUFmecKtq68OEYZvq3a7v1wQdWhcwJyxBt+Eu34UDABSJa
Szl77ZfjilbmdEVEz6HKoeJZ6/ukEnX6JoNjVUR4ohKJl83emqb9H2nntSO7sXTpVzk410MMvRnM
PxfF8t3VbLN7uxtiW9qi908/H/fBjKpYRBHSD0EtQS3sYGZGRmZGrFjrd1WnD+KQAbbV5aOAslfj
9SyF+qGB+ghyf4jTGthxglHp4GuQfvQSqTrlbv47zEjASkjb00paByRAKvqWeF7k0DMmubzVpfpH
wBXfy4OnNPLe0YT4lOswMYvceZHA/axXTEihgDUO4konM+cfRPpuIBI06D/1z1/NVj1iDRoP6hBh
eY5gpElf1JiupF4DL/Dvf/3P//O/f3T/y/uVPiM04aXJv5CYfEZPrir/69+S/u9/Zf/5z4ef//Vv
UuaGaJiWJupwHiiWIlv8/se31yDxxv/7f6BQDWY0ArrXv5y/BXuETE/oL0HHCxn9Wth1O3kvPqj4
UGIvWJZvLVsiT2fNVBXdlKaWw57MLozIkmO9mTvawXeQTm28DySg7GBtrBesSfetKeL1OGu5Ucq0
whptxFkU7RGl5sDwcZPQMbvPAeIBBeoaEZSjASnPBevmgvXx6y5mOckjS60ST3aC3+ZL/1t6zF+i
r9ar8C165Aa/y16b1+rX73ofLk3yzPJaksTLW5UN+GwU49owNZ2h1kBiOtln9cVyzk/NoXJoovBe
1MNwFIVjfwAh/Swd7g9YmxnvpdlxPi7GC98b0qqDKzlcQnlfg/95VSDXuG9kblJlleSOptCHwt3l
2sgAawPY7kZyfOlZqcDJGR+E8kefv+n1WxI83DcmzTnQpbXJTJrFIMlJXkhOjCDSIdl6RwuRTrtf
02WzWXRXdWYCL61NJjALLUVtac5xYCiyhzVcGelB2NDMsk5VG0yBjcxsvb0/xLlFu7Q5CQWGb0AK
KNaSwzPTCSPYNcnNmcWn+1bGeZoEHEtWTVOVZFND8HqyFUSxUBRXTCTHG+IPqY8gMaRELo2tfnoo
ja/3jc1P41/Gxhh04Ycij/mzJaYSt/AfossZZy04+pIB5dqAX+GesppLjpB9MSwUi2F7vz+Epfka
v+BiCMlZoN2PjjSn4lCD0ju1gHaWpOyc8cy5b+vP5N8sjsGqWOL4Ux9d5MKYikSFOcAm4SS8gQ4o
nm14iiZbEFGIlb64e++dGvhO3qr7+iHKNjRTBeIq3d//itHP7n3EZF+faSr3Ko2PCA+ke7e8Dg4C
x1C5YEYaF//Gjqnrim5RlufnZLCCK5RhClmY4pg71Y7Z0tkm+0a5ngNoKRLLc9FKQ9rQUmGTsHR1
Yq2qAk2AG1N0ILOiX2qVbP037is89Pb9L+8l2gXHYFeThl6BYtshDPEE+Ity2BHZUZtu9e15YSPO
jh+dMxoBdF4fxjR+qqh3hYkoiU7DfbSGnR5STrQRMnAUA40Y4Bfd0C4bGhmRreyfoyx5vL/Qc5tH
Fy1dohRoqvzzegFcPxrKGkEGR85/xzAO1n6/cERIczHt0sQ0AMQVVfkSE9AZHEH62+H6vLMIpPW6
eBojd2xr6/ujmrtSWZc2JzFBx965oKHYMSncrGqgzjaMwU/FHhbEU/sDjHK+JRGXbZSFYDQ7WEkR
NVWTqIxOb1SxarawCZSiI+SHoHzOqAI28OouDG/8/Om2wWG4GRJXVWm6ag1POE/QPdEpN+jQ2srD
sKfF11ZX+aHZZe/604K9uVEZoqyY3F9k0bTGAHkRk6i2mGWNtJZTbd0Xbas8+NvgNKCh9dBsqGis
YrotYYZaCIW3FydJ5G4sKjTjUlA1JosIQrFuQ8PkmEJkzx++etHHMhy7S073h7dkZxLeVQqd1Kp0
DnpIb60UGB1Kqyhswsa/+e9ZGuf5ch4RhFa0yOAsDD/BLyEDuyqHjz1Mefft3Aa6ceYUAooo8jJT
J7tao/HbknEbxzTeMj1/QB97JY9AZ+WHmxjPBPcFj7w9ITEInN2ULS65hjodWGhk7AWFQ6s4pMaT
IlVUfsduNwkiqiX3v41ZkqTRZG5ZJntcFSdhvG8jo/IqQ0QcbqBara9k829fw64sSNOXShy6rhW5
ojNQQ3z0Paj9SfV5+9zs04VQNTsYaiWGZIqmLk1nLm5laSgRe3LGd2f0kXTqgi/MG8ATDFaHqDTZ
RRXvO9pZBREMEABW+sx8Y2HxpZnVl8bT6/+ZGD/hwq2FTrK0qsJERinlkG2BZUKt0qIGu1F2VH9s
ZAF/GYf0E82m3fN9V18a3sTzBsKjQHsdkZ70Rx5RH0hf71uYHZ2mKvi1Ikry9NaAML3fFtyXnSCP
n9M+AMvSnAQ/2iEPStH5PLzftzd+8XVwx/m4pkiaQejT/8z2xWyWQQnlW6cQ3P1iFWa0EysKGF1x
fd/M3MTp5DUkIE2GbkyvXqVfgeFOTa5e6i+rcWGhOi/5hTwzEkpFo3PLBIep64mhKCL/J44nf70R
N/548ttUP3awAO+Ef7BndW76xnhvFuGfuHZCtZZEEz1I0YGfdF2jfeFqPy3l7f6kSbOz9pcVbRIZ
qFVnptIPInws6+Bbv4EN9Gg+I5Wz6+Dneu5O0F1uFmzOTuOFzUk07xoZrdABm9qqWTeH/OhtEJVb
AfZ4qk7GwgVm5pEtSRfzqI1fc+F+MSD3rBOx1h+rQ3SEUt8ejvqW5+7a3y2MbM7VLdZLNfERxTLH
31/YUtzOC2NXH7jHAAklU2EjNLKLdvIbRT/obABab8KjsHDnlecm1LJUiawXSS9Fm4TEkuwyaQtj
NCttqwMdMmBhKEmTyeYGEHzlovhQbJoN5JlUOL8C+jRIxD1bh8Ucw+guk70ui6olaZalc8VRR3e7
mIAKbpH8LDEBsVUOwarW4JuVjEp591Oozi2KcJvE98AShAG5WBAAx7NO1e/+MsyswtVHTFYBWRsx
pmVlcJTEgdYfhubHJq9X943MbByZNZZJExkWxF+TjRN1lMa8QhqcxIS1Vj7XT8EAA9h9I7Mj4X2n
aTo+JZuTGICimivDDzZwk/suIX2gZB7orM/3jcw82jgFNJUgYxqaok9f6OU5cV0xUnqnPkLqss93
o7fUaxRC1mjiLgTRmXkjcPI2NmQJrfVpWGsNmn49ZKWc3AIKWItceUz3+8KIZu6Ll0amUQ1yplai
bwP5re2wFTfIRoHZ9uzqEz0Vq34LWcYK7dJ31Fbi96XwNnP7NkhDkYLmYUEsmGxGUyjR6+yR/krk
x7ZtdsiMbFs6UWgEWvCOP+fNZLeRhFV4yIgqh541fsrFbusNDUY2WYNGHW2OqpQ3wfBeoNhT1jRk
eLS6K9GbAvmMC4h9rOt0nfpQRNLCdpuLsHyGZVpQ2klkTuXrz6iDM8U4GBsdQL2rpk8+m+prl0hb
jfc3pSs7oxTveZ97SvsS2kQLaz1znTF4Eshc2GQLyrvJHjlXfgw8L+yc+BFR7g1KP2RSwy2Uq5v8
QMl9w/G8DrZLoW5ma5LeMCDaslRVu/HjxM8bmAwQadLTp6D9UtSQw3lfFsa2YGTqx32g114SK0gu
/kDc8Gg9cOE4AVL4k2tYlU4GLnhnLuzQJaOT49nQtD6NI0bmQt7Tg7Ko9Z9apCys20wcgIaPZ5sK
kErlzLh2GqUP+yjNrMbxUmvUkn4IpWLBMWd2omkqpq6qMk9GksPXJuh2s1QfwKszqP43tKIeYaOk
ois8mdV54ck9N5pLU5NNHw3uWY8BuDsNVEpW+ZrVC1nn2bFwpJIFMkUeimPEu9jqrmhmrTkYjVMq
1t7NO1sLy6+KiqJf0S1cJ2Y2lDmeOTqAVVMH5Xxtym8ThGsTiZWJVyFwhNY33wTQl21lHnwXzMN9
J781J6MsLir/eW6Z5sTdvLgrvMzSIcEWlae67w8wCj2aBe2YFSCiUFMXHO/WvWUReC3lSUnkhiZO
Du62cY2QGW4dKQAiWFF4pckg1WCIhyro/tDmTPEOlmTei7JpiOPvLxetVTPP6vXWUWluEmjxr/Vq
w+NiwYx0e9zJkijx50u8e1ixcYov7Og9xJimIREm9Ixm9qGgOErXUk0bMSoIkrltBcmgP880UuE1
10Trc1W434TMRS4d/m14OQrJ39EjltJ7iuxtu4+its9pKkazr2t8mBOgcSxe7s/OzL1DlmRWQdTg
JRDJ1l5/tlHkNBvBs+YoHbqCR3kTbj11ZWy0CKKdDefGbilo325TWVIUXYOdSFVUS5v4WgV2V65r
LPpFYD3kNOkePDVcCDtLRiZhB9hjHED13DqCW8ELW2iNLbaJc3/ybuOBLJML0/Et8qWGOIkHYnrW
fQU9dVSQ6ErtIljJYw38FQJYH/QoVhY26UwCWpbJiSiaJZI6hOzveq3I+dKtBwWYA/Vx9tg8Gvvo
qKJsnm1AN6/SgwiGdI8060Z8vT/Qmdm8NDwtshdqjBiJGbVOqP7ykLZyKRzdtzC3fa5MTLwiR9I1
CgApO/5BJ53fAjb/YG2F1+Ih2bfb8lHa0Db9cKZBlFawpSN+PBmu73DoZ0s6MYkUu0Ee8Hpi26Ap
qPil7N015Jx2ss1/WZtyDdGgnbz8k9sp5mQLdAaJJFGXJyEpPms0LwgmFMTWJwjPkaCs1Ue3WYix
MwGJ5LrJzpaJ69p0UFrXi4rUiQ3CO7DJhtYmJCGDyOqDqO1r8qie9OP+Gs5EWpk6qKHxHuNfzGlQ
P/c14FcZZOdIlg2B8G8/1SHaV8XdfUNz7nhpaOorYtrmQas2Th//kPtPlfnx/p8/FxS5yo5vZ1EX
Gc248S9ieZMkRZcK3Itau1kP6/MGkt11ttd2eOHiW2XctVPnuzQ2OTgMIG6Z6btcW7YUsnYVhVh/
L+6XnkQzJTOZhJnJW9kcD6ppfUfKglQ6i3WNnXaTvo4lM3dNzCfnM4Idciexl4qjcwt1aXIShaVQ
FVu4WGtHlL9CUQvN6oKPLw5qsnOjUgB30DW1QyOYuqsetf353bKh1vtQr9s1DEQrYb2UdZgL+5ej
Gkd94R2ZkNBoHIHVi4ZDHf9AD2XVds8W+nX33XBp9iZhwovirofhvXa86ntXyOQ3lh6vcyHiciQT
P4fy3x+MmvXxoeh2QdondMLRD1EOMK0I6qYUlsos8tLkTby9heOQdxwm1R19i/rOeNOhOrTBR0KT
Lp7gwthbdmMbO2HXUl86b5Vj9KjtIGMeyPnD07W+P8lzQetyCiZnuKAjAi3HfI9C57zbv3ioesDV
cN/In9f3dI9fWpmc3FJTFEYzYAXiolftMbcREz+aX4yN7Kif4SYAj3P4sYNsZyceEDNajRVsay2f
oPVdQ1ZjbjoHlUdo2e5/11zoMennGq9jimRN0/VVmvR0av9ZDG9fkiNtt+q22IULw5915L/MGJOD
oT975TlWqtpJ6KEtYfzyoqVr7JKJyZFQZnQ8dmCPyb7SBmCTPjO3iKltFNt8EPeuDZn+YtJj1nUu
hjWJbnGtlYVhYDP6rb5kpDyUdUxIRVBUWiUf/5PxWAS3jHN140kXRicBzxXU8KycWbLw4O60fbMv
Noh4ropdvb/vG7OH4IVzGOOUX4S5gCYkD1zueF7QvUf9jYeM7T2PMdVbhNEszeUk1gm1btZpyFxa
2qtf0//5sxN+Lgxodup0jfqUTl355iVYZGo0dEVUO6bZHC03+6lJ+a+eys5K14JPqkWrYwjr67k7
fxCC83rB+qyHXlifxFpNFtHfpS/SAf8kr1DQ3nUP+kH42Ofr84EehlXyjsrqfaNLNifBtiwbaJQ1
RqwrKAwAhZVo+blvYmbheMWrumyC+lPl6V3WraUgqb24cADLb9rIfGYaj5LQfb9vZubYICuukNHV
yIgAVLx2RjXoYAcCyOjkTf6bltU30y3e6RjcCBAl/oMhkYGnmAOPExfASbCG6Do2Wxq3HensOwns
u3Tp0LyVf7s/JGkm+uqmQqoBuAFIKWOyOnXkeoNYlJkj7oBQ7Czo+7iTQUCur8u1vpJs94F+jROd
qM4ycHpm3XgUWGADAAiMCPHrCfV7z4IP368pEqE8WVcPNMk/KLV4uD/ImXW7MjN66EUQcaVEssLC
Y1/n/oNldC8QX6w6H9SbEr/fNzXj7FemJiFEjErf0N2AyKj5tqF+ToalQ2YmgFxZmGzhsPe9VPXj
2snPyknykNDLkQweoo0ltshlFHQoiDSxDeYbD58Fp5wpEtNmzVvRlEzeWDfX9zBAw7qF3dlRX9Rj
/Jw/BQ/Rxt8me2kXfdD0VXUqF3Iof0ABk7PmyqR8vXiqoeYIo7uVg5DuoXmUgCtHRzBhGxS/T91G
fIQya1/vi+39hZx1zYuRTlyzN5O4VmUW0vUgAHu1BGQG3XwhNI6b697YJo4p9GhoFwX+X9AdS1/u
tnaDnV50O72C/dNaSg8ujWninLwZkIZJWb3urH0QS+OYBv6+T5aaL5ZGNfHQKuok2vwx02soRfTN
BlGxQz7k255GPdlqFiZxflTEybGWCDpiEsFCLUhK9lzFqR2AkfmZBR+leCFMztoY0bzcUWV+TmzU
nWAlGl0WTpi/1CObGPTCJYwu931uLhjTKUM2b6yZqzeXg14RyzSP9XF7devhEUKTo7RVN3CZgIGU
dkOxip/8vWenb9lpCd85l9gjZzx2zQAqN6TpPXxMUdPRjrZese7t7rHdKfsRoQ2f7A4deRpn/GO9
1xZC81y8vDA6vZXXUhl4jdBB5EiKWst/+MHxH8zp2H+kA+6UAVxOnF53SXlH57Zy9NPwgzzlI4yQ
j+IpPXXm1v3pf3Lfuo/Na/bS78OTOiys6NzwqGio1Ad15TaxLRlKqwZaUjl+nNnl+UvvLVSDZkqu
snFhYVoYzGV0uhoDJkzwwGvokI76gYncAWs5LSZvxlA7DVeXtib3nzhLVFeBC4X0KGoRq8w525bd
bqVNcvQWExyzgf/S2iTwiyLVc+iPKkqeMc8M7wEmhI35bD76v8t1v25esq+eU++Xip7yGNmno6Su
RmIUSCHlyMleF6XSpXcrxu5W30EhtAG3czL2NHkjm7ERPgqn+jHch/toa6297xB4r7kI2ve9dibe
cMO0qIeyulw2J7e/we1huKOHzTErmB7MD6X3rKLY/Q+MKOBJdG7MpBonO8Prc6gTdKl0QvHZbErY
03dn8h//PSOTwyBSqiGnVlg6Bni/HnaQ3P1OhWzByp8b/mTRSCqCSzdoftBvcMEWappeoLTlWJXQ
d+ZRt9tT+jocpL3wpK6T34M9orn9DdURrrMf++2w4bHzYq2XAPozO/7qQyZe66kxnOUtHyIZr0H3
5qoL5R553GS3I7WAN1C8YrwT9+zzIRV1JJp4EWcHtNac9re7g0hjF24hKNgbO+9L86QcEaUCYGat
l/pn5pKdDPAv+5Nclak2tBvCbcH2MBz92BzOL5HKxlB2+aN21OCDXcU79fW+F82djFdWJxsil1Jo
8pD6cpLHDplLmxzHl2GPysWqJRYYH5ON+BCeIHF5WY5EM5sRcj+mW5eAd9y8LkPDctWm1gtHQNZJ
hW1VghZjgPt1YYwziVCqw4A5dUvmmj0t3ppVfG6soM/Ra6h253ywPdA6SBrRfOzZBjqFA8QbnvUg
aDDWwnHYx7/bQd568CeJlWurafaWoBG6eAO//S6FovzYHkGpVDamWEa9sQb41rXUQReV7kRoDdDY
KO2UVpfwI4oKn9H72vT7+lP+XXpemJNxu1x7O7YtBXw3gZBq1eQa7nG6KejypWRqtW20yRGg2gY0
Kkobca+FG6S0FgzeRv9rg+P+vngrlgYQEZTJ0j9VON1GigWJGw45RFjX/otx0H7eNzjGv9sBGjIl
Hk2SFH1iL+tgx3UL7PlFDhNM9NJ6P9E6+hotRuKZnTuiwzjW8OQRuzzZQ5lE/qI03czpd0a+rjfe
Hn61Md0bHNx9fF4PH3VKPvlSCm9mRmUweNQYQXxLN4/8Wh2U0hXklDoWSrTMaPcAyYxdruHq2XqO
+vdbepQre5MZlUIJZaVQSR3NSZ9UG/7ZLYq3gG5BdmzO62AdLyK056b2yubkKEXrPXMl5c8Y203x
E31hOs432kv0wd+rj8XO3bSflupaMxf2caBUi2XeDPS6T65joW+kSXYWUwfBlXZjHpMvlaM8RO/0
1u3SA2w73oqSlJMvvchnFxSOINI2I6ZqekE6V2JVxTmibs3W+GFs812w0zaI2LEpq12yW8RSjws2
2SIyGwSEDp1nqjlFpUYaam6obo32cNpyBbqR9uh6C4/NCA45cwNbvOqOe+HGJsD+kT9AAcI82SsU
DCtY69PUKY+Cv4oPKFKtzpvoCIPUATUz7RQdxO3IJpDZClpYn+4HhdsTh5UFMkoTA88GuBP4uosg
FNRunGiFnjgFIoCh0xcvlby0ijNR/crGZJvEpSGGpocNzV8plIQAPDwBUNEekNZ56h3zrfrYfYOf
8bwNtv7fBskpCh7Lqaqb/DWNREbeDegOy4nTS4ZdIYWRo+txfwpnHkaKQs+ZwQ9mUtcm96QC4ueq
jNOEk8PbW5/cdUMICPcJF4TFnThzSoH/BrtE+60kqVN0NmdzK7cIb5Gjkn9He+/IEfUZPQ/bs1F7
/bAwspn9p1BF18bWWrqop95hNqovs1fO4Fz1nf884rTRkrUht7bzn9F2cS/MHFFX9iaeUvVdfUYF
6UxZi2qp5a8jGqeHvf5cbg04fFdIAqZref9PEOIqeDnqTDoYEk6Qydsh7uI2TA2ZzM6Qne1E8uI9
MjrZ6/35vA0vWGG3ySa9rbz7xsW92GxGyyPd9Bv0gOQE2u8h85sPqeLHwdJBON3VkqiyWjQkgwkn
bE6RU62LAiVSdecnuJS/xQdtK63CdXBKdyArt/7eNOnDXgLZj15+GcdAYTM4Aomkg7OnG+V6cFQj
45A8U/TU0oaBSkeh7k3d03eD2YlfDHcwXzhait39Gb15unOHpeMD/2TlaGb8szcvplTOERELCK6n
nueanbpytGm6Bs5jS0bCID2mov8Z1bV0lWn6Rs+kkVfPBf3ffKyFBiVZ1JvkBMGZSAy5e4WZul34
wOmajx8I6abJwQliXBQn05LD7JFHaq6d5AzeN794jVtIHuU+fIxqK6P6RltppVu0+5XFUe/1bY7A
kS6X+Q6ezXwllNWSd9wuFF9E+8gIUuaTjMlhXieBNqhZqJ2MoIC+1jd+66mEsCXoWzlHpysp0Wi7
PwtLJieO32ZSDS1SoJ3MCt7DRD4lbbdXSsFfg+ii31HIygWLtzvgepCTc61qhFQ3IMs6qUxyXKPu
rH9GJHx9f1w3ReNxdaHrJ3GiWDLvlunq+oTpMjTVU+x+F/rwa6HJ28iCDFaSUGDzRqkcuWp/JVnx
WZaad63OqSar2cJFdBo2/3wF7d0mkEIuL9MewaHkrWcCPD9FkYR6mLZSDXy8/lxCHH9/wNOjHEt0
H4h0fZkgB+U/2/FiuxVsw8aSCu0UIhsoi8MqqwrI8ngW1vlDhpoDaroL14d5kwpoRU69sSB6HVdk
PYV7qW+1UwnxfFn+LGJSYvCcdgiH9ZASaon0fn+QM96qwosP9psHMiOdbJCsRwMbikiYKwenEb4P
crtHuWgVSvGabN3C7WH0kOuwOeLBScRz7Ihjl+f18NCf6tJayNF+UQaeukkv6Og1m5m4kL698ZGx
uZwkH1DtucK1rIdRy9MX5ub0SRK/p3q4OaNRQ7BcGNDN7IG2U3APDlF1rDBM7rOiELgCUqfqaeg+
SXEGnRgNvskXPcrhiVx6tI+zczV718amTeZonVVoaVbqqdu6O1jynWpff/b3ZxKm3Zf7XnFTkYSP
7XJg06OmUSPKoVGtnuCDBCUZr/21GDKmnfcobpNN4CTNJljqop+dTWAUtDNLGmXzSeRUgqEQtQqj
bRHs5dbb0u24RZ0eaU7frnt1YfFunpd/BklphmKnyQVlusEjvZXhxCjx/Q0U3sdwrTc0ytKzACpZ
sdsDly80Qb7fn9qbPcDMjrwpJHzY5VDYXO8BozPMPqkLBqlnKwi/824pV3qDtx7HdWlinOeLwOXl
kK4HFSYG0XpHKuObjvpu1kbrIEC8BFEXuaNz9YyeYRH9Ujv4Ievwi9FlG0OhRBVqm7BCRE1TN77q
v/790Y9dFBb8cVSNplgPCDsz5KaJANGAhpPWkmZbqv7OTfCliYkXjTmDujQy9STBddonMKX3P+8P
4s9Om+5EkBWA6zS6x0ngXU8wqgQirbatejJRllLRXvdyDxpp7hVWb1M4Gjnx7aGtVujjrhZsj59/
Y5uMPIlqel6AsVzb5maRmpFIyBl3Jk2xG/dgbJBFWcdf29XSPXc2DvBM+P/WJt5aqBCVIxY2WhNt
cUOWgG7Hg2VbL/JjsK0fmvdFFNxcFLg0OfHeShMHVUGc6nT+PVI8DSCbeKWswzVk78Gh26TPZ9hN
Y/jUstMSmvEmIT5unUvj4wF9sXXOqABq6A6pp5CWmRbEGCwR+/rcIsPeo0bxiDyNLQwvrQCjZGSs
Zeo76IaeIhRRDKk/aRV4L3NUnC2goUzW99f+T6r63tpPjpssSiRRGf2u3JzJwRVvgWXDIvBV81bN
AeEXu9iPJZhwk7xrtvmdpyudFWTsvmU0458X7iq398HrudJHSM3FXMVFWJTIv6knmZPAl4sNLY2d
2B9kTXjrXOQd0m9x8CJAC9xFh7pb4itctD+5TVSG5nm05Iy+mRxgrbU+jTwHyq59LEHE0Spzf/bn
4gqvPfpvVa5JHBeT4XZoyZgS5pCbQkrki6wsoU5vbn/jhNKqSaMvzUc33eie5Na1nLG8EY29eVRv
E5xOGIpdhgqZbH3vkai/P6YxWEwdyhCpOnH+kQ+YnrikyHlah716apTfYZ6uQylbc9guxKyZ6xjN
c39ZmbxPVNktlcjkXHf77PWMAGRoSPsGen8FfuD7A5oxRbO2CN4Zdgh42yb7l+ceIlnjFQKK8uAd
jVzzY1GK1o9UycIXoW+s7X17MxMoj6kwXuX8rU6vEGmDinqns2RC+GoKP3V6pJtf903MxMPxtUWX
I9BIXveTEJxERa41Eqe5nv6U/Ec6EJHyPPhmskbMYCHCzE7fha1J7OX9aKJexI2oF18aLT95dbKB
hHxfQYB2f1SzEwcHqIzLkwab5hHdKjOQifHYvMYOGYLHRJeeS/f8et/K3HgsiSZbCZwKKPjJnuUZ
MMQ5vzm5li+l+9KLlB+a1AW0DUa6CJN27KEbf9/mzC4e2cfIIopjaW1qs6rIseRaLp/qs3Y0EWKw
ip4GlgG9H58XVdVQVk2NbmHl/njaZCuP5I/EJ3IvwAgnm8wf0lBQjFQ+icdgH6/P7yj9rKFaX8MJ
Hxwku7KhnYdAF2GkhX7mmUnGMnBTSaTLjofydWC0IH2P4hLLoDuMfTvKHOWFATE4+lOW8vP+7M7d
vf4wg5FYpPWNvX5tLVf8WozOrnRyaxRZuCTBKod6gSoL67NS7K0BvddO136hS24jltku+O3MKQBa
zTTQ+5rD1srdgJwFvzwVsm4rCFZBmL2wlLMmyKEBtxg3iDJZSVhkYa0Dj33qhudK/0jf+8IYZvae
AjUfCTpypzS8jx9wcXCnaiaLNUWhU+/5x0oKflodkozRsPCInDNDfX9MYyhcyKephR7GucI3FVZK
a06N4HEjMreasL/vEHOzZVDgpfRKTx+wnuvB6HUd03zjiqcq9n/1ur4VwnwB7Da3oy9NTCLwEMgp
mlfoHgcaKnglHheiWkHixDY0RO/c8oCUwfvfH9ZIjsfjlJaGG8yi2irm4J9l5VSJxQqMeuK/3Tcw
t2t5fcJ9BRrMoFn1et6iiFR63zbKqXDNjWr0dkpy1ip/gMjc3rc0u2XpP+cUGzucSSBem/INKemM
slNOiSRlCLRzuX8h/2OhLgvVZaDlyBVWgG9sEbGAk9VLik0+eIlycOYtQ4Di5gZ5LB9yg/7SgtJw
rSroEQ5JVmqxKWTwx96qdJ9SqKtyfXvWfrftruoOgwxtr7VL/F8LM3HrSVefME3hDD0vUyJYf2pt
y8n1lfca7eFt3UOiFFcrw2429UHdxzsPjYVqtchjNUaO6zOC9wEtHXQmQMx5sxC5W1qlb2G+UOyR
YM16kFCqQMidOnN+cB+jw1h79b8a6KsekPDztuoj8LL9UoQbF/z6O0BMjCmQka0TEaGJQ3SDoJaR
VsqnNv8hNd4q0qHUrRfyZTMOfmVksmvzIkLTdxiNID3spqj/BNFaClNbNT7cX9aZEHRlaXJrijs9
F5K0IGC77w1yLMY/GMlYL2fKyHerxmQkQX0W5VYeJFQ4s7dKkV+SqOuQQ0SAyQwib31/NHPzBu0j
ndEc57QOTqwpphuLid5KJ46Po1QZre3D9LKrZKDEgnw2F24PM5NH3U6kaK3pFg0Qk/NcKnMxaHxL
OkWxaCDlW3QroY9398c043BjcXBEHrBS2vRZIKmQt8HvJJ3UzLJ792MH/Cvtlvo4Zq1AXThSXwBL
mR54NGKVCfI90ilWPkq+tAryvVku+MLMawCuR3XMoOkcqlNOj9LPQjX2ZelkDIisIS1XJbwV688Z
fG9asZBHvw1XoJr+MjZFQcOe7yF1JEmnM90aOpxPaL8Vtb9KdR/0nLIL/m4rBekX0r/ccJhF7rHT
q48o0rHUQWd/Es9AjARUysRnTxn+/v1HoykWTRZTB28z9XA/8QuUqGLpBOVPb5sNCoFJH33zY3lh
K835NhcHHr+QBqo3r1Gvyk3DqE2EndszAj66hSQyEgHCwlE+43c0PgJuRHeFEo44OcqNuM6H1u3F
k6x6hz4RtyixbKS63/ztTaTTQ0GhY1TPpKB6fYxHniakipCOgmXlj0YjRd8kXzN5qXdhJv4QDkbO
dbLyijZlYlIhdxOKIRBJkHdOU+a2JISPZ+H8iWzTIsfAjIePBDkKLS5jTX36ahqEHlBbhvS2fsoe
64+APuxwG+3SX8W+OfZb7bdiAxp901+Xslc3nJK4OmW+0aw+B8EsZDEOz6U8kKmw3VN8EHdjQle1
+/fESXf6s/TaPgeP7pv1VbI1W//kwzX58/6Czrgnn8DLGPDXDEiya33jXMbdcMoS7TH2JH/tQzey
sNmWjIzOe/HY0JXejIt6GE5lzP0ShYq6j9Z/exw4CszOZBJgzrEmaVE1bdLEtbifnwXFTtPMDtuF
PNmMT/5lgTfn5JAKhlLJYhMLeeie8qB6MkPEFtUg/d0gsLkwY0vGJts5z1OjbCxBPPnuaeg/ilWz
GvS3zP19f9ZmosbVmOTrhemlsOExH0in1G/WvRRs9B7VaC3f3jczl1K/sqNc20mjIkkD2ZdO2ltv
a9t2F0UPzXc3W/1ASA8oV0euGq0lhLrOKy9ZLd01x8Wf3DUxDy8Kgjoy0P7JMMX+rJX06IonKXez
TaEhtcZT47UMNZSUVarq5a8sj8oVLGwL6zg7wbRPWzQ1j23UY+y58PzW0lAVHZ+NuZB9i+LAkYPo
M5Pxcn+CZ91lzAvCcjSy7Y8b8MJMkKtuDWJDPJW+YIs+FNpd88HsYxRAFtmMl2xNNnNoAHmQByZT
3BmkPuwW+m5lPYoJuMoaJqKNvO5+CYtIwJkYMjJs0NcP5SePl4lZq0QFsGs0hlhlW61Tn9zmvHCv
mlusMYcwnjwGwPiJCa2EQ7FudfHkohIodIA3EX1W2sPfXyvYmvQxgTTDKhbUUixo0ICfwmx47lrp
FyCFJ1RNj905XijPzM0ZbfucMCqIUObt2i2iporMNkjEEzoMu6IJd4j6LWztORMkObkhjtgRqNKu
TbRJQbpYaIeT5sNoG6g/Bsldqh3ccLByTtI09if3za33Bufu+ZboS1U8nPSvI/uHpLyndA6ca1uA
dhTt9/z9HxR6xso0jdhg68mPTQJW2Gammbka8n4NQljBL7lZSkXMbKMrC5MtmyPeRlUCC24Vrwz3
kAfyH+EW47z0mJtZoitLE7dG2b2MdQ9LYfI1oSSOuMl9j57ZN1cGxqFeRB/FtWRXCzEg6p/jntg6
fJLThfzbko3J+5oeZ+gkNb0/5VwhwgBuTrius7JbiNe3q0L9DegviWVAXzc8FFWRi1UoMRS//4So
6GOslkcpGR618OffnbPREJ2QdATD6TvtNVODsBSERKFcLCIwrCJYq4x0wgsrM1MR+JOQH4mgLYPK
0SQCDHofQQThkmwKPsVqtyJS7HToZtOhPqQU4po3g8d2roSrMIezOW43ivd/SbuuHclxJftFAuTN
q5S+KpXlq3pehGonUSLlLb9+Dwt392YyhRRqFuiZlwY6MsRgMOw54yox0C/o6k3tgteXf9zW/Cu1
unyNL36TjOqtqKNn95krCmD9qt7ra/MvmNK2WMJivonL5hcPwALUgqXG/lfX5UowknIUOtG+BaDw
pZ2CcoJndSOunAKaE09t+LqKW/6ErUIHkwTAlP49dVb8g1mtG63A/hzfF5laYaTCofY2QnNly7um
fuiwivigKh47FHxyPpRYAc120rHyUfeqwg3iqeuemT2MfxOuspdKGaNQG9Gso1XamttC5ZoHzpgx
Dbk3AJJJbUkCEOdMd1fpYDYettG1rHlpG56AnMxDQJSrlbVKUMr/nbYNRh5Zr6QYZbPIXeqOwwH8
iMVhgHsG1jaJ7cdywESwHaUgFu1HtfFB+zP+tKD/i9al3SaaWPZhTp6BTftRybK1Ppigx3S9vnvD
ZJJ115o2slQgJbDPAbsMWGXCiFTYDpH5gw/qAKaO0n3rMi87NaqipT6jHfNWEUVl9ai7LDo0mCS6
GzQ+TahpJh3+j3ZYCLwJxfYVPEk7EIpUxkNdK5Z+x1NgbKCHojPAGpRmuomcPi422G9VwZcQF04n
GIBza2+6bf9kce58UjDPPdlp0360wGg6EptEg6/1FgtLAhgZEMk24Iv9F3Z7XjmV3JydCkDTDLXj
Tn9swFY7JCcy/s3aN6b9iItj0h7sL6hQv52KR9BWBnXf+62HLeMsXbjX1y79sogrecNei6za61HE
TVLjbogav+jokrrXVaZLGVLoWoJJ1yIJ1FU0X33D/vs6OdXgEA/AbOxrga77up+uh5/6bumizmnn
iF0PkcvBDUuZllpnVG9sNh7RL7XX3VSSuziJ0oV8bk4/Bw0OxEfY2XPl7vMw9IpXt9V4VKP3qgGH
7fDS85NJsQiKKaMF2xE/WXY9AHVxTAgSmYacz3l5pFYqhbCDHjQ+PYkpHWNdHpcCl1nvei5JcnKY
KKEN2HjHoyD+EAyUg3s/WluW3QnIU5Fssee6W1HAYi2ObQktbmkpRU0AJMFIi/Ef2f1ee4f9gwrA
WGfP/8pGzj6osKGzmGOMM8XUUojqibfqQOSuFu2Cgcz0rDR0Jv57aFLgBONgo9Wm4zGP871qkMYv
QVAEHPwHN0ORQSV3NK4PpmI9Tjb9dkaHmBfsqAAkMkEgJA+VKAQtxnxwh6M+Ag6C5gFyvLWZlD43
vz8seSlKuugZjSelYyZExaDFYuANSurVbfufu9Fi1firP4v8SvJXGanUpOkzfuxNgD10lR9jjP62
iOsAEVkChrJwkQHDjbHMS4Po095zJnWcji7hyEQt8NQPAauXGINmAkSRjGAKx0QdAc3ZSzFWRxWH
UsShaaK+muMUfyhOuyGpNmztKlmaxZn5bmj2IETEOh927uTS5FSMSVFZHXxw9RJHtd+AL/v2Z5vT
x0TSi8ox5hlQdr/UR3eABJJk2YRpHyfA3o6v6qGpuGunibe3JV0XYbC/B3eOoi5WSK52tMZMyfVC
tF7TPdkJ0ky219bl4k7rnB3ADLDOYGI38SqCL7SWxaNiwf9ZkW8771VRgo77921dZuYO0TLAH3hz
zGhgZfDys3lEdZocATVi2GHNuC+ATFqfgfDUegUx88L1mdPpXJoUxSddZytYuhqPBoG/0RSMfrZG
0GSOvpD+zIyNAy1eEJaJbbproo/YBRuaKw6p3/T36W/j3rlTkC1grFTfG1vGgjI01uZOb/30dWk1
d8YUkXhhUgsvPja1ZJdHBqoYkxdPR0xTgBDhvav/KSosHJB6QcuZzykyPAHxIbCs5Wm6pI+iHNAI
4xFYpcRXHeV5apXnsluk0ZvVCGgTYisRGEly3XHgrklMBedWdvq2bOkzqDk3acSf06JayKpmdcKh
AZ4b2PHoC14aJJ0Su0TINh6r9qel/sqqF3taqsMsyRDqnr25CfIYim7JeIzSfoWsxnetIeCErW9f
rpnATAceGNrBuMHm1XZEy9Mky7Eae/RsYvuMjMOqT1gf6F3S+iZzHopUbzf/RqbA3MeG4HUBtcoL
wAL19XgEhPYWa5H3UZod7cjaDZPyNNbfr5jgmgGBEm1o1DSxWHb5JcuqGYtygDhWDf8UQ/SPlU4N
5gO7H7fVkt+PL1wRLOqh9CtmveRuNDUrx22y0Q57Yvq5k6PE8P5vJGASGskCGBLkSxtpXVk2pLND
keuN7vNYLwF9XXXJhBJiIxuobWATwQN/+bFUO1aoHvV2SPfFE6DNkQwgdBXFAx2T782RlivsPwBS
2t50H84WMKjLTEQzHxIoTiYWmbGVhFK+5IGjsRmJ2mtGaMaVX6VIk5eGYWWrh5aYSUAzGrwzAEGV
a7U5qXqtsyojrCkLgAa5qe11atRB5mATPPu8fWpzwrDHjkEoVG7Bay3ZnwdkOJ0U1AjLibBTW05D
4WdTq4fD4NZr4IaXz8aIJcQFxyv7Q+iITiv2+EFCDJOR17SLPFdslrh6aJlZwMivxDZ9lj57yttt
9WZO61yOzGchtqLzCKWFMM4NFCfuHbaIKCT7QqymwckiezQBIoGWhJTQqY0HrM42csMhUIN+nz+P
7/bD9ED2KR7IaRfj0cQbufD9rsbXIBWrB2i7u1jDxQiqJBX7byVVgecT9hv7MDxZ2HZQAuA8rPOw
ekge0z+LEq8tBQkIDB5BqKBqleuUnOPmO4XqhMmeb0SxDuCFd/yuBixpcZ8+2Ru6nu6ixdb4VeFS
aApsPwBMADcAcaP4XWdvTU1RTbJN6oRpJaDF3qLpJ8va+zS3j0lf//UwIbhJTLob0Bmlw2eRVUGX
Y2shyVqQ85jAdnONKIjV9puhGH4X3iY4ASyvguZGnhtRdFpwOyZOWFcVpsmqFcVUWWp/3xtcipHU
V9hUZbqXOGFV2fc9mogoInFrXXTlU8dHumkwGnj7zlzfTTxDCFPg3kByd7V4kpUe2NYazQwzE3Ae
ziZP001tIvckv28LEqHxeZEAXxBruVjGR0SkoTMq+Z7ULJUuLxozZFPyoFXY42IsTKLnIgZ1CcBa
a8yh3pYoZx7oTGHEAvuQIIHRYE1C9TNbcsG/m4xZpYdMqfemyX9psI/ALeOnpnF36MU1wWi7IOLS
89fbkq9KCF+iEcuK5RBsI8vK8oESrk+KFlqgYvQjXdt1Rn7kBf/ZZc2PlJabdiQ7dyJPQ8mXMAFm
9T4Tblzq3aHPnKLKrIdFr7zqGltXQ+atnFQhfltjXcq1fsS2tiFRzbcLeot/+vKQRQyK8RYg6SE/
MiRHlbXpZHPuamHSeXoAiOhHW5k+WUk+46p4Mnj6UFCw3iboRjj9o0kBcBxlYIQf++p54adcPwaI
HAwDoR22tDH4KlUTLaszbJRJtVCAr04gFCbrGCBHrY9oKHB35fb7sFywt3OJkvLOkPaMU0gce9U5
MWr9AZ0Nx+qgkgXqUIdswJRZSUrm5z0c1dQTNRhbo1+nrP6bZ8rSYcjFR2GEgvkNSTd4YfBaXdpB
gW6BrhWmFsbcfACFc7Tl6PasIoXCVWr2H4qpgqBNsWXpWXRPNbaEI3ztW8QPAGgEMmYB8y4Z4tQ2
qa4yroWKquDeEeBomzse3bfKn9uHLdyibHbngoQtnN30xjaLXC1HnDVjP3u13xkEzYvsUaX/JO0S
T8ysYQF2DQ8jRugxtXgpTBk0N5+gGaKM6aTp9C7ukv1tfa6jDHy4MxGS50oJ3BnHwn9Ixlfdrf3a
BhjhoG1uS5n9amdSxN+ffTVqkqHLxkQPDZ4F2YRRI2rcG4C5nJpVHn83+/6yxjNpUumkztAG4lTo
NOmBETsr1wI2TRfc1mnW8yLxFqNtqPBj1P9SKQaowaosbS00K3av61lokWxTwU8HHONoaL/xw+DR
dVVPHyMfljCyZm0DNOmodQqAxyuEktqxaqpEWgjq70+lJRtULN9vazh7qTCt6GCQBPshnqRgRgsL
3UpLC/X+00WAoPARKfK7t4Q5MWsdZ3Ikb5ZNWW73YFULGxvLVkVdvIKe5Jkl2guL62ObRwvgLtfx
AWz+TJ4UH2h1jbgQdb0QEcgDEpUOxWLyuyBq6WuV86Yq4JxHu+vt9teclwpmTKB/aYjpJavEKB+w
GDCwE8a9ta5M644pxPGzSj0YvPxD0jH3S0NfmHu/KiN+3QUkfP8rVUori7ZheCNwhtbkPnVt9qAb
Q2iM3WehmbGvRt0BffIqIF57YB0WQnAxN2NnLbUT59wMQJEBYoWhJ4CiSP45qgsvinMdrzUf9qQY
94WiP2SG+3L7G89dinMx4u/P/Ayxs86tJ7yLeV7tUWl8IVgnXAhj52UgjoUNYS5JnhyO+irPYnBc
wbu094NLDzmPP26r8TWgIL8yQDT7PxnSqU1EJ6wQeiRm7a5i7CEaMTioew3rOznuiJoomHK0xth3
jGKd6NlqtKp/YtpnQUy6HyD+/Ql8Ax9wXTFurX3w1O7Qs3IMspFmC35wzkuc/VbZS6Qmcamd4HvE
TREQ5viVvSu7Iqi8f/McYqEK27xilvmqqpqqaqb35qSFgFQ5qD3LYa1LSEWzhoq1AEHVDuT5L3CE
MwtyBgLoIPG+ezx/iWlhB2rmAMnXWCITmnN6uJX/J0hyByBHU5Op0bSwx2XzQGulOsm69UJteOJm
s7ptUEvCJHviAJkv+xLhkdMnKzerA6P59PJsZTqY/V0w3llZWPUTVQLEY/IWDCaEEq1P8CySlCHq
9NL7Ok/WSGL5CowZcH1sKReYl4jmkph0Evsql7fe80p7UHXYBQCAP+vGeeBjdkiHdmXVoJHUonyp
TD1r8qKb9R+B4gedGckUd5icMQYtREE8GBX9bkieGBLLJIkWDk5YwZUjgJkAiw+tzStaZZKoxDZz
SDJregSY0o4oZhC7ZD909T3pnG1Tej9u28q8SHFwmOYSlKaXyqk5gvVk6hFYjI4FT4PpHn2KnlTu
fcZDG/mJ7jG/SsyF53H2m0LB/xUrBQFJDi4ttYBYJ4p/WdN4n9n0V6Q4u8Lsnm5rOGsv8B/oRoJy
5IqFm489n7yk1cKUDYhq0nFDJzx99ZBNfqYop96xl5ahZ7U7EyldwCYzqNlaNS6Fzg3fUaJ7dUxf
olrftYtwYbMuDHN/qEcArhJ93csDjBoGAL260UJWTb7mvNDyT5svfMJ5ff4rQ7oBvMVs4eBBn0JL
a7/s+Vvde+8KWI2GDtNct89rSSHJVY5j01SpKRRqjbVbNGu1esGO78I7tiRFOiJdo6lbl1BpUhCZ
3NneifYL+P/zXw1leNGdvsYwqMyhVOyGwecn06op2xenJ78KoG74A1vir54zcvFGAvwe7U7su11a
QW7qwGowcxg5GjPAYV+Z+u/OTf2OV/4UL/iMuW93Lky/FJapU4M58FIL0di1/RToJObYvPRsXDC7
eTmIujBGgIRELu+79tjmHidaGGXWgz3RkzK095EWL0TNs2JQzcGqG0qWqlxNAO6jM2E9FeWVrjV9
vRv3aWeEaolA4PuWjYVbdNbRkAY0jmRzlV2PfV2nsDkW+57yozXAjdItWfaM2YH4yLNMtAQd4HYI
dc+eK8VNqwGXSA0JsQ62Vn943XDf5drLEJX7byuEmMnDZARcD7Y6JUMYPGdsq6RUQ7NwQs2I/06a
t0GgsLstZlajMzFSOjF0KtiwklYNsVkalIP9sx4BKmeNmuXTyPl5W9iMNVzoJCUVU5llfZ/UKlqc
eC5qmxy7CaCzZflyW87VEgJyNYCtYaUXIQzYjmSiqgjAi4nZVirybfvoesrac9oHIMo6mzgqDq1Z
YBVW2Q1lgkdrsn8kg2P7MNO95dFvzsLLv0TyuFWv14U6Fiq2Rn619EPrMuyAf3cwSBYiGb9eeUqv
qbkadtpj7xxNZMPc+hiTpW7/7Pn997OaUkAD9mho4kGZtv8wpskfp88OidTC4c2a5JkUyd82E50G
mkEbfWsetJW2q8GNPYCMOD56R0GPDXyAqTx4IGdc/z9FS5eOKl5hRGihoYOGzYvyhe3YIwHNnrlS
f/HJT5/agGxsJGYLyz9XszzSCZrSNaySqlOMBDo3a20zPHVbttUxq/1an7DFDZB/C8J37OSWa6it
PdxWW1w7KTQ+vy3yojDxyv8I59Y909+zKVo60iUJkt/0msKpchXfNQU1r+I76qo7uvt2jQVhQEnU
j+w5/7M0iPWVrNxSS9jZmbNuplKzRg/ftAVhgkBFrZ9T7MG/91FA9slTBLj29DF9LZZgUeeUxc4p
XgcVzcerNmyvm0PUp1CWYMnVnxINM8RtvuBKZ9rL6NcggccOIQA5rsALEvSJNPSheNiuOjdg6i7e
absES322AmtZKwe6jp+XLGXGAWBeE71s0waiwRUki16brWYBeShEPoetXdtvlHatY8LstkHOeIBz
MV/14rOTQ8HZLTLCeKiZv2t0wKxaWVd25JMh396WNKsQ4gaQGiLCQxf70kbiAaOhCUt4yA3jlNXF
OtZgkE2kLciZOy4gC6A37wGjGpNfUphvD0Otenk8hRrFFCLKogIh0wW5LAMSaKiuAHa+WkQDFV7j
8gYAyQBodwANwoIUoMAvtauZxtWmxnEZEV9pQ7MpVR5wvQywRr/R4vKNjG/uxE5F1d+VCRCs82E1
eP+ivH/5M6Q3sO+UvAX5IA8Tj60i4q7y3DjoRuh5+U6d8rWlnXLL3riYorl9ujMu4FKy9DDSOPay
3MIH0LeOT56cTfowbKN9eQeO1r956G5Qc1ymkBT63Pjsct5vZ62emgOkWie8Iu5ftssy3wZoxU/v
NQnbQ/wCzp9VdqJ2gIUc5/dtpa9N+kJnGd6Ndb3VlTW+NmnaVRObKz2xUE/xFgLHOTEoSolpSTHB
LQ8jE8DiA6cgm8Kh/O1hudimr7G1MNW/JEN42jM/4KLVhEIXZHj2a4EwzXJ9ai+0MK69NUbhTPSd
xFA1htakmKaqjR5zPOUUghJqV0/TTu3Jgog5Nc5FSAHNaCcJj4D7EjID7pkCH6wlK8V8vH3uS4pI
sQueoty0sE4SKmneAEWw39FeWxpyFx5DNu1zVaQ4RQPGh1v1xRT26HmYqbFuWeW71ctQT0AwWWoQ
XL8DOBsLSKeAMcFOsbyJk7GWJ7mB87eS17Y9EjfZdaazsrJf/+LTncmRPl2cNZQDOXkKszJbORYN
3FRf3xYxYwN4rIFcAmY7vDdyImx7fcoJMoHQRfTa668s6Xy21LSZEaLD2aPYKMBKMEVxeV9qSxtY
NhZD2NVvkQc7Ix/TEvPirAzgA6LY9wX6IllAltZFXih2H/LqR9MW2Dx8H8lCQDpz7hjuxRQsEmDs
bcivMq/dHG18tQ87/SV1/prRH7MHvRTQG799KFgdVoEJjmMRZZDL7zXyipiT4/aoThz67KXVj0RZ
iOxnbiWY9NCltAH+BJpK6QluNV2pWq+BKk3iswZPb9xub2sxKwJpLpBUMAp2hRxQA+nLTj3Sh571
OxkBh69b/+Y7/VeC3JgCB61iKUnah04OrlvFuE+MO69Y8sQzlmUI7grUV4APicLe5WlMU1PyPNW6
0COf2M6k1VsKotTb30r8G5L/ggzHQDUDi81Xq9wWswtO46EL8+5Dwxho948ef9IW5Ol+Y68S7eO2
uDmVAPIKsCfsEoqB5EuVGLrueqSOXZjE3I9yTOjp+K9zF7SaCTjE3KcO9DdwkmLn6VKMOeYVB0hW
HwpD8AlrUBh3mxNRlYOFWqzPVY2hF62rwW31Zu4pGtBYlARHL9yafE8B4AIwT9PrwojScOjoiuuu
rwAjkHyXpOeLHgRL8R6o/jD2L+/wNF7ERqfEuWEB7xTlJXZaFeDWplZxh9TyrlHG7+IgfUmEj8Og
pWAjuir1DZXZU6yZh07S3VXc+UA+ufDszFiHqQNVxgSDINZnZSSYqOBJUbpNF1LghjNH81kFshqs
UN8+pVnrOBMjfsZZFJU4GLGmXd2FsZkektS8a3g/AXaVrzU7H33HJn94NDzdFjozFIzJ0TOpwnbO
pOYqXlU37bqQcbV0g1RlRvqPbTTue6xH+s/ajiPz4LG0S/cdhpo0gKbnhRVU3Ou9FcfijbolRuJm
/qSUnRH0I6WgOYyiDJDxmZO6j5RqixdpzqDRrBZrJciosVx1+aNjg5m10ZEudMt646iftHoYSRGA
YuBfnAkA08CbAlRP0BZJz0LvmEODflobYp4jcFVMybSnMnqfRstP+GM1/F44DR0/XPJ7WBPDEDQQ
53B7LEmxjvEuJW7TIiXJwKi7owBN0x6VJJhWggt0qfbylWRI8my8R0g5UYbF/qVkc3lWTbmnpEZo
nIY12fGdqm108qCoax7St2o/btW75qddbY097B7rjMYLU/3vLoDiDl/8CskGzchNrNxKjJB5D8Vb
AhJQMwkWgvuZiFiQU8JTAMheUE9dmkwxNgYp60gPdaV2fBTp77t2MxWYgIpociqxD79wlOKo5E97
LlD6tMTue+JWno5aWrtXj2KrYAx40D7V26XF7RkHBdcnlnQxP4+RVFmUVo4dkAoxlFwD8oRO5VGf
qOZnZvbztlIzH/FCkHRQiloPKosgaFQTQG/gSwZdFv1oFONU8+Jnmet/bwucqcc4FxKlC5i2Ja1E
Xwxfsfl0edA/E3xI+j6CVTnSfbPErVisxyypKb3TgGhwc2NQ9FD7xYlvrOhJ/wFEYwfzxkFZATYw
BbKzX766gXEyftzWeOYVEE0RFA0BcHkNmIVVdC+LGPZ51KZax+CHT5V3OqY+cYlPqxGojeb6tsRZ
6zmTKB0qNwA00g42PrGlbOw2Opj2tk6WYHPm9HLg2uBjUG9Fs+fy/qHlN4BZDgsDsRODuWTMD1lN
44Aqyk7PqpMWTegfLL1u4qdLd/DicZOshxWYnsmVtgstPFBm9mdyqoAWAEZZbO3MBPcXkiSTIcBR
qrjed2Gv5/uSxHc0XcofZs4JKN9Y3UGHG75aTlE8o7KnfMy6sOTtcTTyDbOVQLGqpRbt3Ec7lyOp
khGaq1OcI1qc9l77mLGfkfmnMZfWvea+2LkYySBGj6J2rdIu5NTaelnxrMTat6cPBDgIlp8tQL7j
VZWOH+DUNrYF0i5sk6e4jtHD6IKRgWnIfP/2FTKxZIinBavC5tWCPPFGY2hVCMqLf9wiX7GIBEr3
3Q1XPJPu2RWS23rISt2mrnGFvIi86Bg6dD0WuosbhVfIkl9yHFiZ2HPBjoNxeVW1fCJxacZ6mNzH
bw12eB6cDVunq2hl7/PdeEjC/i3ZoR5+WCYnnjE+jERh3EEAxUFbyRkxZiV212Nu3iZZYHa5utJG
c5UqyROA95Z2J+c0Bd0rBuiEgWAhVno4xzgeq7jBHF27GtYa6PicNGBFgHXv2Nf38Z6gAlwHeGHC
Ot4ZD2O+EF7OXGmsTmGBE7mScc36DCorkAEWMSZJ9UNpA3R6qtaWkq6/bZ0XUqQLjbWhTGt1RQ2x
a+477B/Tydc8Lf6fUqT7HE3ewLiQUiZPE8hRErXzefR2W5WZl9kDKQrqZljANlCAuDTN0gCyQFmr
ahgzrH7FMVKxUGVp6Go/MWa3uy1sxhYBsIK5eQDWAL1BdrilCwwyscUZ6lw5uNMLXuaV4k2bznn5
viAkxNjFRscJczHSp/Nq2wCxba+GGMR9Ro3Cb6bRLyNnHdsLHnHO4JA0oeiIQgQaXFIUTLx0SHMr
haQYu7QZ9mD8IaqePKD6L9Q6Zty7ICNEPc0QrIxyjTPWCHoZPRU6nfTmlJlLzUfxUaS3HbVHwQWE
sXHBGH1pCqoZZ6CLtjh2GvJjhyfXt4t4E+vGb6fTH4YJvEAddz8mV//2qIgLreA2AKiBYUN5HJ56
SV2XdqKGmdIcGtUp/b40kErE1YJ3uCLSBH3YhSTJLmKzTzXWxGpY/AWi7tpYZWtkoatmo/+KH9CL
3EbrpVTs+tggEtQyov4NbCF5nKlXDeSExcTDHnw/lntnLaUQSwKkG5znbs6VUeewQHVbFyBcAHlt
v2B812YOLdApwuW0EHPKfr2nWAIB0BP63xV4ouy30tQenMlcSPFmpaAoIGIyQYMlWWDqgG6qGSse
um2x1pj9q6rr16qqFqrsMxst0AY5OibM0M9HkfLS0g09YS5vC1i6WHcwHUrWfIrrjd50QLwt3BdH
rxugbIzjpqljvo20UdlUE1L5YkrSx9u+au78wGyD1xLJJpo94u/P6kWVZ41GnylokA9ptEKA1fl6
Zv29LWTuy8Lngq8Atd/rULdMs6TTSnzZqXhr65MKuMa4/XbMBrZkRJjILz14d3lqH72GZsgHcwon
Gh0BSfJ3KLqVFpUft1W5frEgBnAQYnIBnlDmFW3GPnPcZEL/tZ5e7FqlKzDwbmlFMacfu8gijSUU
3JkTupAomSUBoIzGSD+FeVWJDFl7HctuoRAwJ0NghwieVsCpyT7QaliUVjHaZEM7aD625v5klfPr
9pebKU4BTONrbka0G67K1qTGataIgfWwWtvbZt2v3INpAcw0sIMYpJh+9afdWWu2B+GIBUpO2q+U
fbK9/SNEbHT5ymAgA2RbeGBMEG7JQ8VpVGa0V5QeC8Ze/TFqau/3Q6ZhUNH6p9Wm6tjZoIsZJ3Vp
w3jmC6PcjEIVnmqUAeQuS1WollNYME8tp8OqMtmwYwmLFjr3M08MUnLMzAvkJgShMkSKUzleRYjS
hvTeO42r8kcVJCtn3a7HT+sQA0A+Xn2/m4cxZrQFRXqB7T85rIpVhj9Mb8MJ4zUNKtzTi+O83T62
awciZAiwIwOh79XltmmKPcCUt2Gmur5h0R1aID7gRRZegLnPZwDSCyVi5BGiFXrpDc0ozwHQrTUA
Dxk35CnetXu+zzfJpoNRoGibFGtlvzTddR35YAcWF0IsI4DhUQ6tMABb2WpDmlA9iGGybGsApme5
qnjtuQDJhyYfgjcVw2vy85bEzLFMhdYh16oNN9YETYgYQAO26lfRsBBrzxwY7AHkf8jCZkCiCx2s
bAWzKsxdpeAm/ulVwwZNndtWcT1vLDrIqJQCAkXcKvlS0QjzalrmktMQaBtng+r6a/ne4qSQ5m0V
1PUWIrgr7wF5qAsg2AZQAqJ78YnPHksDo40o2DCCqX3Lt6pmkzehl3tBbP4yonw70iUq41kNEfRg
zwdptABIu5Ro5qlSVh5IEcaRrkvd3Bte5OeDc6S03Sd9Egz5ZxHVu4LkK8VqdN9JGt8oXhc+tAhJ
LtwmFMebhwDMwHfGQsblz0hQdPMI0HRPWYysFo3VYSz3DsCV/TQp14Vuv/cJSre55ieIZgDgcGiT
37d/gxAh/QSxqQ6TAv4dGA6kqxmj01pokxqfPLxQnffWApeh85slOrS5Lw72MFF2ByA43JrUssny
GLV3p45Pzbq9N9/aE3gOAtPv10ns8+PytODVTQEEI3pRgEkSqEUI1qVP63oC7AXoQZzXr6aSh0Yx
fNREW3JtV9cfLzsiaCw1IM3BtIJkSSwaeN95jYeZvCyswvo3FjaG7fDKtjjA/fiGZlh6F3/kx8Uh
65mTQzkGwZkHCh/URqQUQetayxupaofkTXmu98Y93cSP0Qt/4oc07PbRXXJo3tUl33D14IqRDCDo
gJwNVWEgml9+V7fzMkTLhRs2A6rsmvojH9EOBbh/UgLhJB02Vo5Ftrz9DXMOhjLdjNVfRe0xo6mu
b1vu9QmL2SMxTIU6L2IPSX8vT8pCR+4atvr9MP0YnR98WtqQudb2UoakLbZVR3OqJhePMAAArScl
X6rvXqctSLyQ+gNo92uPU36mbNZUngucpa/imr6mGKRlgbp3tjneRGspSZpRCLSueBJtPPeY35I+
Wo7tXMYNHF9OfG2jApOG35FtvFc3+sYK0DzduAvHNC8RKRk8jNiMlS5+H+mla6WJG0aKt87y+2lM
VrcN4fr5QOCLe26g+IRBGLl+nZYjd2xFcUKj/tCLck/6zFfQbjOGd6v7VRnON9NmFDWwwQywAlGC
1a80altj6PQuH4+mS++Gtt5rWeR3XbewbCZ7li8xyJstBC9fUCyXN43WlBACdu9jyQq/zbAHQ4Op
f2Zds0qjduEJlk/pS5igCsLwPVgK5NoaUR3e88IbALAJZID2flJ/3T4k+bYKAS6iWcGBgIqkXLHW
wb/loBEKbUz3SKMXp1HvAS27oMaSFMkbm2PKnaK3hmOW37m1GeQuCzr1u62fL10QkYMdGZcJ6erl
yWhKq3RxJCDVGUa6aJL9Nia2nQr9canHOqsPzkS8z0D6u0JLTFvSDQUZj9RSjlEMQFyFRGuNG5/f
Ph2BKgf2bvDowJ1KGnEgGzWKXozHOG2MIGqrepVOXbrSibnECSOrhChZAGQ4gpQZjMlfreyzYC9q
TOyI6xkLq6z20DUpXOdHwVXsWU+FY//5nl5CGAaSsL/hfu3JS9FNVVJSj61NsaIHoAzf6VnrBPAR
4yuilLba3pYmOyJIQwaMZhqmn1B5V6WvWKDJpCUoQ4W0t7gRZKC8SHdKmavsp8OrMv3s3MnDS82L
BpfMMFK3/2bRVfwCNI0RucNYMM8u1cCqPEGsJ8bXlEobo5Uz1rq5mghqfIFi45QXrpucYn2JQ8UB
8OCCSUb27R41Y4RfYxY2WQkeF7RQfDdRrdzvchc4d1HT5SdeOelrqzS8AEs6X9BXjoHED4DhogQL
m0WZWdK3NzvbijggloqyNvU1wxgWCdKWYUeSDiVzNi1pbeuf7x8z3kkUGbHICtcsHbM92I2D/ZIs
7LWiNlcWTdrGB5VImr4nxKuiQI8i8gEEZke7s7g6lAvdibmvDvRoTMeCyUtMLl+6H12rVXzdagpJ
nUY+phlfpt58ND2sEmItA/VW7lukPsUOzTe3NZ/73A64iXRUBD10fCTNtSHW9IINY0iNND5RzQNt
dNxVtrcbGTPbA3U4W6qDyC+TOOJzmZJLTyoSew3txrAvCt+xOrAA9wtmPOOSLKyBYdxCFAqusO7t
0ki9fDSHcAIqbDkkK9IPq9qN99//euhNC3xpVGzh0C/PDdFYYZcZH0Jm4islSCf8QSmebavHhIxb
LuHvzHw4TGmjAiJIPwBkLB1WP3KNDKk6hNrU/8w4oOKL1LDWt3VaEiKdDlLzmOLxGsKkt17K1tBQ
6wYZ320hM2Z3oYlk8MBKz5Ko1IZwLE9Vb/q17f4devOFVMXutqSrQSpYG5bLVOBj/w9pX7bjOK5s
+0UENA+vkmync3BWZda4X4QaNZDUQEqUqK+/S3lw9rFlwULWBfqhgW5kmFQwGIxYa8Usdest59Jj
HKmBK0MMp3mGSYXeThFlRkx3+b6I+2ToduaY8P3W+JIVBwSS0YcKFjqBuKkWCwS1GRiMFPjJmoXl
TrpmfcynkL8OwMJvrHBlL/FqnF/8EKab4VOXTsg0FWSQbnfqWL3v+2xv5MMzfCgyMeL19mbOv/q8
tIC9hJz0rOaPEH2NgEcaRhAuxu5ENH22G+8rcN0fW4yKLGv6JbTVg+dNGyd5w+SSajlI4ja11B2Y
8vpOheKr0aWxV4d7mYmPfvFUqk+317j25c7WaC5eNzK3oKc+wGDbF3t70FGdk52jt9a19tXOzSzu
uRGCHX7rwEwu8z3HtNKs4pE9dp/BZ9twkJUTjUoUIJlQ44WnLOvOmH8sIN0CUybibTvlP4pu2ti0
dRO4r2dWD/KUxaaZNcBtud9hNVAM0vpbW2whdq/3a4YkQHcUvAukmcsDhWYSyUUIwVOrGItHWack
kZ0m0UjemEo+GbP9bUdYiRz/o7SLPB3vwqtLZFKjYg1DHVjtg/v+aXrwPjggLuz03ts3h/TFBlF8
Yx+vagfod8yprf+/NueNPsulUR4xlNvAptwJ1NPTo3rInsZ7Ayb1nbfFj7g+XEgs0eMBpBxSxlf8
Nd9qUlmzoj25xPncWMZTmDa/Mm/4TsSpyLIu7sd2S1Hr2lUubS4cn7eeTZTKUFhzAh0ZSNm5LsON
qDFfUpeBajYyN5FmgDV0gy+3saulX1UNbU9pPpCjLfMgyVFUzBI/cx4xSMP4RoPM2iKBOCtOCg3N
0ACxFEruqI1cmq3cFlVeK2xOphj/+M4Up4N1wAjIBKpTdzMj0WyKu2bQCcS+n23rB+L2XhbDR5my
j4HOj6L2n2lRJB6gD6lNX4RHY0YhluH9GkVx7Fo70c74yaL0A47hX6acQyqtHQnYQQVOVA4s4QYm
IKf1h6HS6qWWKo0YU7/TiT4bkh6KekpC7fF7bit1ajH3ch/oLogg141MTL7cPkGrnxoPQ2hvoSGF
99PldqC5wiqr8ZpTW/AuFuBSoIrTOcltK9cBe34d/Z+Vxab7nS7Q9HIbEDnsXa0xUMYx7oUQG+Fg
bTFwERhCZwjQm0WulyrRjYHomxPJjZdc+jqy/eD3+5eCchemeb61XO3FUkbT64jtsQaXXakxdIpU
ewbpjSQdg/fWId6au8iOIZXg4vXuL5ZTT4pRzENsTgFeORHt7CdK0q8YdfDl9pLWtg2FPIAZZp32
KyJJamTl4HZ5czKc6ifI9HlUFeaWC6wamWsCOPSQZl/meKqUTIHqU58E6a3ENlu5KyEZslG+Wzvd
CJYz5Qpn2wwW7uxburcz4cAKn44e75I2Te8KFyrU6ffbm7bm0ueWFn5AeI/KXQ5LfhMGewWxwV1A
Urm3rbrdSOnWFjVXUuyZHgI8yPw0PbtwAl+2UJ526xOm+laxF1QnJoM9d9OHvlG/bi9r1RaQJ8hV
0XO4KlVbkx6o1441NL28ju3yyRxFHFaseZVqtJzYbDvibXy066c1wj9szdcqgDtXH01wKFTaYXVC
uRIkmzCHoMoogj9lXcpTzvQLaR3g4t0BNAMqMuP1/UsO0U7GrYCpaAgfl9trFyRzgQ2tIO9qfBba
KGIjK+4bMElcqB3G7zYWoN067y2qsuHyJTB2pPW4P1UnN3WLvStEfZ8Vnf0lTV0rsTCHdsPeSvpw
YW/hpmMepgoa6dhbnv8HfRvwwmbWPR0/B9CqsvMuiwqLBxtWVw47rKK/On9RNMsWVtNG4SKXYwXV
0dAOY5P7PR7CXVY0u9vbuZYAXliaj+nZ2RCmm+IV21cn46P/LB7LD+4ddF6SUUTlD51Av2bvJhsm
57C7SFxmaCWQ6PAXlL8W/sLStu2gplqhvEnrXdHX1Q7zLYz70tHjHdBW3j2S+SpKUZpGajAxdc+U
RzdaglfnFMP1UB8Gc8AAaQVSQZfrVpS3La6p6oQ8x/7NpJVHRp/91JgMf4e5o+TT7UVffdA5twax
A38N2Zq/bPuhOkUxKztlJ+F7Ou40/RR47dfbNq4i6ox2x+z6eaYZGldXD5Qycw0RwkZlWX8wlcSv
fqZTU6qXCY+0jdL7ynqg4I8qIojceP07iwyXNApVaTcoT12XJ1g7pA7IFiXiKqzhb5sY9o2OFWQf
QY+5/ERVAfYHywk/idHDHARiSnBTxy4AZKpMCee73htNTLBpHfG78xsFwDhC38ZCVzd1lhqc5ZZA
o1z8iDwvAlU5IzvRyQPKoDJf7c5/VD2GZd7+eiurxaAcYH8QQiE2vOyoYi7C2IigZCfU3zWmMA2W
yyLICOTFvs9sWyW1E0ABVeQmHSPSlJ4Vt1TRdxdL4URnP2M5CqqdkGimAYcTcXdKGlBskNHTMIXq
ZttX/5kyp90SRF05ivOTF+8+NFfmeaSX3xliTxXzAkEhVWq+mBaoZDvqDp3eq6AdzcizRPjh9l5f
P0HhWrPsNoBxKMVftQB0aKmcalKiyGMbuBqbPn81jVZ+521mFXEwAi0QmRYN+tjrQojIpyKsv1E5
pd+UB3mq2PaLim+gMlY8AGVc9JgAAQGTbrn1ZlfnKeCsHEq30A2xRamgjthmsc6n5thjmvghtDLy
2FSOB8Kbx8lGSLTWPgT2ZS574a0MtNblh6AFVXZFMBQcoND6K/aviFtvyD4b3LAiJtthpyfyXXo5
j8YuuxcVhUS6BfZdORonUXl/fUuUsetlLyYLxoROQMkoAd2l0ajuWeijmlEn9psoSm7zYzA/B2U5
dnHukK160GqA8gFOQLlwbuEuAlSFYkfNWhMNOwgIRKPHSGQa0CguMDfQhUjtXiN3u+8zkt57Imhj
ywybpCPZfTpBlLKdjr3lJ6Gwf4nJyzHll38laZVMObsfLajWja7cU3OIKTYo6bTxnFP3s2XSvaT8
h7LMe1RsD4bb5Inlpkc4932HeUZNH0Ist3gayLAPM7Jnsj5apTrWkhyzyrxnUMsMaQ+dcT4eb7v8
2re1gIdGgJlZUctJaNlQ6KbmgkM1tSrpjhtE93spBYhJjHLUjFnGjPcqFc2zziAfA0AexKl9ZG2X
DuUyzIP2VMtP3SRzM3KHrKvuRyfLyxgJjnydRPFFd6l8b6v7zS5QasCpAeyDRt+lXW6iZY+KC4ca
i9vvFD4tNAfHrsMoZTbitDdsS13xqhiDlc4VAAtKFZhv5y8tZv6kaeuyk9WmhR2RXkEgPqszZOJm
CCRcI93mc8fLLYDC2/1zkUzNhtEHQuV/1t9fkvwZy42sK212CjsQmkvHOg5THx79Xpb3dVjxPaAa
4SMJUp9Dj6RmBwoN9m9o0Pkb2cfqDsygxLec9QoLL0pr4Gw0GKYh2z6JGHG7b03nB9/cLBjbqBid
Io2gGQEW3G3PXjUM0BxYdqjy4RF0+bFHJyxM9KewA4oa31LWufesksFRiVY/BDn6fhhv4f68bXTt
OM1iyhANAc7ZWxbfhF8Yg6oJOzHN7Uejl/KTzpzwvqm4+BwiF9poGb8NPlt+Z3dGtkLGCFD1JT+0
wxtjDDm+MxKS+q5EfzpBl/yT45M7iAHJRGTopIapfY+KB42msOBQes76/YjiSGQqZ4yNYMoTheKY
FOSZekN/CIWUkQBkJHJ5+2eS4X60zSMNCxpJkyO4OSOP3Mzz9mlN/oNJih9FK7yYu5DjQAkhi9La
5PgrfrPDbLQ2SpF+7ksgz55Ct+9jM1C7ocLsQZP/tUV3aKh+9JT5GU/1BJfQH8YqshuNkR4aIx2T
2mNZIqj5IfPCBydTH3EbfrBz98So+Dg0RYBxNnSIZE72I0ZW70KJ18PARX+sgwIK6qC7QeQFg/+U
aD45Ze/Es3Q8CoZBu3Pc7E8edF9yqY0DWjxBxKEDhlPpszsHpN49Gv1BhJE5QAJK/Wui7OtE2I4a
2Fg0y3mPpJ16/e8WgNC4rpt7nrcPIlSJqw2wdjLjizBNtut0/94x7XMomxNsoFAhjwfY5KV3h0Zu
9yoEFqSnkC2mnHzpDeNzno/hRpHk6qE7G0J5HF49U2aX9aVCEsVcsDKg/ITvJiQmtIBvJ39X3CZx
aBZ40TdWtjcL9e4O82wZzTZQdSEKdUUFaQ2TGtzBEt2SBh/8gvXPdR42x6oy1acM2i3722f3atTV
vKdzxgmxUVA5gH253FMlvKrt256dOrsq6ih3jbp6qJw5Tvs+FDlNSL3niaidid5V/vAlFSJJWd90
G3Wb+VJYnmkfmmF43yN+Y5bQ5e+w06YL4THIte2Af86EZ7WR1ykriIEQlhv4j7WIhe0F8w8hZI5a
l8Y0o0oYEPA5icFwPvlIxp/ysa9fu0ymx6ExthoFa9ks0msAjMHSB95jcSOiTmNkosZ7xi7yHoye
iuxLC6X6OpDhbxPpAIKKro9GLdL7xle6T25/5bUEcJ5nhvoCSL5gul+u1679gXkS622HCYel9jGI
y2/G0dt4t72hzK6+4pmh+WCdVVC8YMhzaHDh4jsUd3zcZf5rgXmJwBnHKkiEjDI3Dr5SI9EP0/d/
WCOmpoEHiVrRlTQB1247gPQL4JSqdgWpdq2xNRNz7XZFqQ3ajzOPCLWoy9UpSVKkWTCB11ElYqU9
n8Zp3qX7PNXTgLpwV33KQUveGhy79v3ODS+u9ToYABRqCD2BCKR3pciKA9gp4nh7B9eO4CwyhceM
NzcKFl6C2USoPvg+PZWlQIwnRa9YZLe0ecEbod1CFa+dwRkoMfci0GK5qgI5tG0xqAgxNghKI7Ls
SSTS9/BSKNIWiZssX/9heYjoyIqQHoFzefn1UrNkmCc0I83CQvM4D/zue49xVm7UUlnx5La1tStk
Rp8A2IyqJDLBS2s5xbDfYOxhjZAuAaHtQyr1S16mX+s2tWIvw+3YWfLLbaurmwpYGpTu5pf8MtAY
GnQzt0jpqSIVp3EjtBXuAh6Ae1IPBc3iQEEEbeO2XK0goJ+MlGwm7uJfLtda9U4+Tsqmp6A1oZZh
Fv5TMYTDd5ZX+V0eMv5YY9zWXV7nZpyGFPPXidE/mY7sITXWsY2dX9sDkEbwzppbHFe94NwqwqHl
2HldyZDFmBmuwz2+RQe5kgF3WhJanV1vGF373PO4D1xdSKy8cBH4LOYARNxKIAolKx58oPcPdlsg
rfQMlDiD3tyNnY/7VXCPblAb144tKHKzbigczVxmRZqPMqcVpcBWtd+ZTD/YdUeSQRZqY41XDKA5
VziztOwhEmoGmCbIABbFUIA0i8tf2S6MvWdrn8U9SYy7rRixdm+i2TvXYNBRQXHq0rFQJmFmMAKn
Came7GG0wTV0lbdvTWNInDxveigf9OW9YYr0joFYsH//aTo3v/ioYBXTkjcVBTGw6I6O6gdoWRK+
b+ZfY1hjf3fb3hwTlrcnIJlIfjCWEy/nxTmCTlDBUyenJwpNh9qyUODcqgas+umZifnwnF3Qk3bH
TgiYCFtmJphziAcEMtG93zZVDKy4GzUgSMZmXaqPtxe3eiwBZoRcP+rH6M1dWnaxcz54ghT63DmA
aoViHHgaJPkfnHpMD67F3yvx8OauqLSg/I+Zf/6S+O5aQ+i0aUZPUBzYjWCR0uofbkyE9v9amP33
bDfbDO+okMKCyAl9aMMh3FtBXr/wCYMxbm/fFQMXq0GdDvzUmSQTXmN3tCrzojQopkewo1lH9CXc
YxTIb1uCgmfH/bP3YHzdYhutxBZUUuYBC2hoAgS48Mh5SqZwvQm8OLSvP4RdSTHQEPTO3K76w+0F
bplaeKbsXacpXFwipOfVV0gtBDstEE2jgBtbZZIVX0Q/H1yZGbkTgnl++d3Mtod8p2qRTxn2Q6pU
VLnuntMXE+J3t1e1EsFAtEPijX7JrLa9SBm1tulokrQ8jZ6ZuAMmwvo1rmU2c05is9HR4P5V9VZj
eCWQAB3qYnWQ68A8skXgMgPWY7gJ1lcKTIacuFs+MjnaGxePNb/JFvHqwszC/akuDU1pTZHtd8cq
S6phjDwXkKWofCa7LpJJ++jsuxjFg3KPxoGH2QbTIcT00n26u73Pa96D0h/uCjQV8YJe7LOjrbHs
fVxNdd7sTaPf5yMmNjfT/raZtY2d6dt4YKATDWrXpeM0mHpudTl6JZ1TPbrEPnRO8f6Ygq+GPw3Y
EdLt5Z0X1Hab5/n8yPDx3o+0FYxoH4xh/b0DlyHdeHav3Aczwxa4OVQbcC8sWnp9kwtETySMAcnp
S6ory7nrqkk6+9QfuUjCYbK/kzr1EGXs0v98eztXHlRgrAGPBPUanJHlGyBMLaFyrnAOFUh6IC83
Y45KGzR4o4kXA933rYNRDrUjiL9RRFxZeIjWIprEkDXABbD4kl5rTyzNcbfrIENhyzQlO+ASLEyM
0JPz66eS8qdrllLO6OO/t9e9ahxy+JAfgvwb0EWXbgTqIaEhx11oCVp+mrJAWID26+6hLexp7zVp
+qupJpQn8nqjr7VyTpBXwL3wwMMlsnTgqnPs1HVwZA0JqZFh+iaaEDNw0SnZCHyrS5yFDYE1Qjaz
zEpRwHN6v+D0xL2wtGPMpi6guFEArx7l4E4pxHQK7o+V1IACvRtzCo0KvGKREqN6N0t+XO5vbzcl
c3NEXY6eOa5+e4yclG7NaV/1XqiYQdYO8sxgRV5ayRUPDcgQlJjDGICSZiRK8wfP+VlV8sNUdhuc
oZXQMwN9/mtt/rJnuYY/UhQWHKwp9ziwgn35LHptJrcdc+W6AggEBS/cGmCmL9+PA5wQAQFhtGep
jewaGnXffRwLQFH7PlKZmz+TyZheRWXkO9/nWzND1twTnRs8mpHigJq7XCTnxBkGJFQtxIqmaAqo
KZJAB/R3PxVWu7HatQfN/GACuA8MuOvxUYbMDW2nXomnouH8aAfB3KjvMuMhrdg0RJgN6PuRMSEB
iolROm3s+XqQUW6a/M4mFM0EDQHixMh8yOjf/hJr58fCJYNdwFMW6K7Lzw00sPCaTpcnllnqZOSe
fKUVbx497RcvQFKXj+6QFkcOGMFGiFizjCK0B4wOSDRXXTSCVrFT2BZSlkmU/a5OwTiJXaRiv2ox
Wb9UyrwPTVUOn8aKm1uMkzUHgMwMVDFxgnGZL5YtvWA0W4YzhQYthrGNYZvVx7IGmE5XlPcbl8C6
NSAM8KYBVtCdt+LsTM3igQLuCFnFaSyS2gapS5rpEIcDJGBuf8+144tqFy4a1NcwJW3h2b1sqK0C
uzyZnU12ahKvk11szUPcMrLIoYVmloToYXnyAb7Od9KEMjaYnKWxxVLdMrS4wIxOQ6TVhY8wszIi
W3Yfysn+fXvH1sLrPKYCYBhUCa/qGi1CjmuUZgl53u5LN2FyFcXwrMRmFnp0zlRjaBkdd7dtrq4L
cm94diL4oMF46RC61q0KO4UNVFb5t0xdsusLm20kXSvPD+Rc840BrNvcz7q0whrSWJBNhy+Qvt3X
ZTMkoI6nj4XDjS8BBkrHt1e11uTBKwDXPvYR4NRl4VpaxSxA3JYnr29rIEyMHJxXPEhMu8sSu226
GNHViJDyQQXLaoNnXbvmv5w1FHuhS2QCbbi8WkB3FUIHdXmaHCvyqP84NuYBYsL/8gXPzCyOgC6h
pAnCbokyw7jrUMDmlCT/sp0oYwAtCQI8QvTl93PqvAYxipcnCbzBs6czOza0SyIALEJEkVDee41w
Y8NvBcQFLKliv9HBz9u/YvV4nP0I6/JHEKdvDbQpS0yt0wO4QyZUIFsbTa/IytUYJojwJo/yzMNg
p9uWV6PmmeVFdhUSgUBZ4EvW5KvffRzTPiFyi5i+ehJBIoHG01xWXV4ERYsucN+QArotZvjaccXv
rW4UL7eXYl3hb3HPzJpVPhquSBeX7c+m8VjvdSWyKjE0R8bd4YMw1XCqoJ1zrDzM7/Z78FVT2kkV
DSCXgi7tF5O7qx2duZHlT+Sh9swMnHXUsljkqYKfjHIyflpu1dMYfczshBBiAIjKqq3bcq3fNs+y
Rm0UOAgUlReemLWq8/DHy1OL+nw89w+TqWr8HcXLJlHc1JEjyikaee+fyAA+GRraxiNrbJFYSIgT
1o3ZSZIJdUYkd3iEeP6f2zu89h3Pf+HCTWtbphkkReGmPsqnXTW8ipy/3rax5pDQnYQWBYD/6M7N
v+HsGs80HvsYb4jQIlGCi+zC48GhBAx/ii2nqt87oxOVuAufWWQNrCoqC6pfAEwW7BU3/ov0/Oea
bw2LXDvgSBaQBKHg5+MjX64KKF57NFlWniCDx+4aA2pNIUbdJRWrx+cqsMYodIvgX7YSsBq0TiAi
gnbGpVESmBMA/h2exR6rf2cDcd2d3aXtH0eK3NsIpKvfzZ3Jj4aJlS7JEqWuisKsnfLkTlpXEeRy
wLIae6N9orSA/OVtL1l728z3OoQPUEI13YWXaN44BPA85LWdzna5Nwz3omm9fdml3QH/v/5Y8cLZ
+aJzy6jryn4DdLAaa9AMhPdAPB913AXMPjSaem4qo3iUjAlmlvFPhf5YtvdumhRZrIzIfwHZYIe+
Cnrm9EPpvmbegQ3HfKNut7rtZ79jETQ00Fpt6SN5AyztXuj0uTSc+5yN//BghSANeCmA0qACv0jl
fcKayau68mRZJfWiQYArGVcYPLVFrV5bD24D6NHMrX/8c+mz9eA2eJ0gu6Fi+tmLKdIQCB6k3ngX
bZlZ+I8KS7ipDzNpMGE6PTsGVP7JybvFsOfwcr6c+XecRTOjsLJaj7DTF8dex9URkmJ773s4RdZr
ySII+5ioqG7PSFpdHxR85+E68xt8uY0N7f/nLhmEMvI4IKRhiRwCeKddOVutvbXoNqe/KPxhPCTm
tV2usjaprriFPK3pEDkD2hevvo1DCTZ5F3zEKGn7CYUIayN1Wcu8nVnSAHwNiN8tfbICvGqolUDE
qTv9qZOWdfRKHDfGpioJVG9tKZutbiqK8BAYRDXXWMLIA66B+faRpRUZhNoCyDvP5BqyVS3YMrMI
20IEARqVyEgL6NsTg0XTwCMFVOLtELplZv6oZ67Zc68xjBaZHyVIMBUmfUM8vfLD/T+YQdgAmgWF
R5zsSzPQ3lHok0tEjjqz69hMM/uxkAyzMlRmjhvXwlq5w0VnC/cQZIjgFZfGsrzhFmd4jAVlCGUG
lkNuySEkxtxi9gwJX/MjKIUyzsnmtMK13URPG201wPJR7F8s05ZliywSB73pHcqiPA2ojjFzEnjL
DD9147Kdw9OiWQPE7CzQDUIFovIi6vO2HlHagIuMmg8vvteWcdvYWy3s1TWBcYVU2gJ94o1WceYh
o9OSEeor5UnUdlL29N6zqmettpBYa91QYIb+z85i74Z6Zggx7J1zgDRwxIHcf+VP4U7sgkhEzgMP
opRHWzK3q3sIiDPAp9jGq3F8YxEIY6rc4kQBcY+mVj4UjfXn/c4PuaT/2lgkzFLX2NvAL061Nh9G
dLJoqZO08z7+/5lZRPtmKpt8LGEG/rZXGJqcqiwG+GP3D2ZmVW/QxYC8WkJG8GqiyMbxvrK0h6Wg
ZHwfYiA4eAcuPf6LKYDu4XWosS171SVzKo/QtDhJS/+ixPzrBRmA33ik3raz6gRo0f2vnUWsHdqU
GF0Vwk44vvi9+D2N5RbndS0o4T0Hyh8GmoMusnDvgLKx7ZgDR9P6IbVtEUkVfmFO/4V4lRt5bfdQ
A7C7Ed7XVga5FTAoTPBFIEx7GQpl4baKZ15xMps6uIP0/Vfbz7eEXbaMzP/9LEKYhFeVcnGGbIeG
EbLBByR2n9//ic4XMkepMxutn2tlTEFxEhOg+DzFWLnW+Jda4bmRhR+gnMZQvMc3wt1Sxh2m2DEj
2BKXnX/pMmqDczxLPSFRQrfyciUGa3uRW3ZxGoGRqVMVOZANZ5a9ceOuFhLO7SxuB98oZA258gLx
lIQR47ELLHgTmVGZYA5LovNdXu0kJInpu+Vl53z33PQi4JWObEk7wDRmEz+gw83h6xDM/wePONvH
hWsTbVJRhTCCBD42xa+q+JeeIzScMb4BirK4GhZHtm4nsPwNowD5KPQSGXpf60w0/3JCz4wssmZH
+mFhDSMuB6+kXxl19K4w3K2XzuoRPbOySIl6Y7QLvMiLE5iJ+CriWFP9bh2K+avjGsXzMIS03bIc
TAxDKRnChsjQQUC7Cy1hvasg8wSO4cYltJotoIiI8wMtj2vGuZpyUYL7iAWJhLAY1brRikxMGZrp
/cq6J2I/7azo/Rrmb759ZngR7FqJzmDqCkTUsrkrhvspjx3Qe/7Bt8+MLKKdInnPMEK5OE1h95do
5zXnfKN4v+oRZyYWsW5Eu9msG2zgCI15WTiR3NLtWw10ZxYWx2dse9sTLhYBIG1c6DK2coCkIJh8
e69WzQD8AMQHkkfzDdJ0djMMqXQ9vG+LE7fau1aM0BbO9+UmAGu1swwUkofSp4mC5LJ8PZb1BPUg
fPjmW5fY+/4A8ut3FXe7/rFO9N0W1HF9Wf81Fy6uCWmnXQ+xNJirs3jQVkyp+5j5/5Azni1q+YRw
oIw7QDAVN55tfbZElmiPJ0adbRRa1i8j4NfxVkFp+4oEzyvUHU2folA27r2DD5gjJ3d1vQeU7Z4c
5HP9XD1ZZUwe5Yabr2/j/xlehNepr7QfsBzdAEOxxIEk2q6tpB8DMPsvTwkwF2eM3qyCsUQ6BHU6
OH6G6u5QuR9GXt41I9tIVK+mPlqQeLNAcAIrFvn3FbirqTLRQmoDMTYJMEg1rtu4CQ9udjB28kBi
Px6cnRwfTHcvfti7clfFcoPG/3brXeYvlz9hcbkz2js2ug2IvEf5V+QJ96J2TDCBct/dOc9FvmNk
Z9SRPIISeQh/3z7s11ELxhGCcSfjRkYafZk8ZUHOC8Osi1PfZuh3jJjJEW48OubAd7W+MxMLj5GN
CElAYaJAraoIxZ64oBxoeXCgUnF7NdfOidVgUsQsFoPO49sldxa6hOloL58YEmdNSSQCoaJRQgpn
ciZvI82YN2axqnliESYaADgNXehFOCEk85q+Bwqjk/Uzuom1jEjZOBAnGL0KDRYowQ9R6E0bFfKV
Fc6QR28WfQAKflkTpGVuuIWN8lJvFelfyfsw+GZIRxUPmSMMcffu/QQgA5MwUJoGonophdxNQTfj
85BLqcnC8NOgSFF4qe0XrYg/7W4bW9lRdPyR7WC4HcqOywedWaWQL5mAbsYcsOIbDwP5VLopO+R9
6TxypD4PAwMsb+M7zona4jtCNh36hJAYAp9rKa6N+RGeIgGoMNWEvvCQToMF6ATkQGNrcB0oV6R9
G8YlLgzjEA7GqI5ppYC7ur32lTOCtvM8wRIKNsj6FulkbXaZH0J851TX+UsYKsgPDuyHzzIRp0S/
u+swa0CjcIgeFnCHS5mFsutBc89Q5kpzkf7uAugAfamp77LPtxe1srUzcBSyP1gUOIGLB1MLoYEA
XaoZnZK7OQajucZ9WrjTo8HDdkdKT+68zDN41BHL/WA4zfR6+wesHBb8ALCt8Hm9WaHuMrjlSviZ
1miQDy7XsTNgTpxHlI7cUm/RV1dNQewJs5ZAZUfz7NJUM/Zma/dDARbAKA7KggTe1MjxEGCu30Z+
dh2yUZ1EQx6yfmjnokR/acoC1iyruo6f7MwezCSdJu3sA9EF78cXAO8HNgWAOOD/gl90aaiFMERQ
Nah1sC4cisThTqkPgTnIYcP7rx8fszIb5uigigNoOsrZl5bIYPiql5Z6IlVEnknU7Pn9+BAcMwxt
CQ/kXvyn2G8VWa6+2MLmvM1nd0VTYCR4N8AmGi9RqL4Epogs8W5M22xlxigiWkNKcHm/8rpx3VYq
9TTm6bin2iePWd91G1fsVeicrcAhEKVnyetlKt2anl1ZRQcrg5ukjvWYOd63zhQ8yZyGxUW9xQ6/
8sFLg8vbrxhTzAcxhMKk0dCIfdH/IX3w4Z2n980GwG0uGg8ONOsvP1CQQXSiblv15FrjE4jFYPSY
Jfjg7XuhZrMdANpQRwRGGUyoSzuhSE3IF8CONU3QSQJipf5IRBF5jblxctdcDsIrM+cS0QjF/0tL
LFCp6QofuslEOjFw7eYuz6UdUSOzd7c3b+0DIUWYBSwR56/wV25TFC4k3fqnogaTLOQayhy5uxFf
142gDo/pXCDkvYmQnB0hpWziSdfunzBXhcaZ604/JfMgnnN7LWvbhn4Mpm5i/AZU8RbRwQ+yUdUN
1tIRtetl8LNEcW80rI031dUdDD84N7MICP3o60AXMKMmTBCYeIqheTZr/wy1lvcs5HLjGl5dFjgd
ADkipbsKDWYlCPR3sHtdOeKFkWUPsg7qveuk5kZ4uAY3zks7M7VIwUMUYgfPh6mMU3rw+PSUpuyJ
j2YT+Vr/AbybflRdmiW00AZo35AGuP0J1zwFKoNg0cxcK7xXLz3fzsIKcH/dP+FS+RGo9pcy/f1t
E1fZxtsawaKAWgWQakuiDBUAXI8UpOnaDdvHYaz5gyXRFeC+38ioLkiIcYstaFhuJ34gOd/SqVyL
wVgYKsCzJgomAF4uUZbMYDjd/VNutdNuaHo/KVFxSgAiwtkLuwkMr3xIbi961YfOjC4+bGdIVreD
REQBDvcoUlYfVNvqJJBdumHqWvoT+CMUoZExgg14PUCEW4ooa0jhr4mnd1Zs/YBC/84AUifHEMvY
jafPxb7b0nW42taF1cWpJFSNhqpI/9RrFgkwC4bxhwUiXQiivJDv1ndAFo6ACWQHBq1BIWBhTZKs
HsEK7578jNaPA8TCD40Mp0fVOuzXOz/dnIMjpoFaAQIBtvXSX0AnHTHYmsknXbrDrjDN5pATIpKx
JFvjMK5LbZDLAZQDqjkY142GyyKToyO4yrwg8ok9Tnt7z3flK8bvvfqHdm/9TDdHnV5FUtgB3nIW
a50Hr7+JIZzdC6Qtqxa1lvYpKJijYpeT4WkQgBHEBZpldWSFCln/u7cTvAF0HJHrvHEILrfTUsbQ
26nRPHUSw03BNnLFuGuzLWDj21CFi/cijEB2E2kCWrVIuRaRrCeimsTUNE/jPj2UWcISqGQlYQRu
85N7Cj4UMVSsHuv9cJc/sj99fzAxcBCjk/fmaxqHxy294ZWtxksAIQ9wS9zAwaIMoVAjk2VKm6f/
R9p3LUeuY9n+Ssd5Z196c2N6HmjSKVPevzCkkgQ6gCAAGvDr72J1z0wppVDejnk6p+SQcBvbrL1W
IIIaLZ0M0vZLqy43U9DuyyvbHdtT1KPLJfi8BED2IqTCHmPJAU38vNRMFXWAUlFxKAO1dr1mX1nk
8efd/HrrPw9xdGBhY6HJxtviYJUMQJ1HVPvjWY1JTulKISj+ebSv7BzLpqLd2YPG6dLXdTQch6JW
ABHMFptaX/NVvTa3AEfEKjE3JD2V1vx2y7B+2LNF9fCYrBms5RFA6F578JyuQyPNXDnGxkCPcAmy
srD6lU9TcKoQ+3U9QZSF4aCqvETkx8aGz6oxAmNsDygbbNEmd1BTeT1X1iZ3yFvZG6c83a9zBA/G
UpFdFhSB3dEtGQsTjSdskSiUNFs2rm+rwwyd+7w7lfP75l1aODfQ8w831AQm5GiskoCWuWX9eCD3
Yt+fN2mbhKkbezt+jwaDuExPIQ++sQEL0UCA4hwawL62OIvJAMCrwYjG2QRz2q/zdE3W+VsA8Pgc
Ry/gwQcTnnuZs2QcY/7apdG6yUAlGSF9HMToeLCMrSrufz7F9tdNXjxJwMFAbIM82vEmj5z1oaoN
YHzK4I0N/b4KwiwvWgRNRfMymUYfVzbNkYhhh1aANn/yq+uWhjtf5ldew/pUTHINA3tG+aIGXQcX
gag5YO/NpvfZBQua6wK1uScxiPaCOBR6SoHzPCI3tv55Kt9YGPQ0hXDisJ/gqVmO1x8PCGVVPvuy
gIWZiJ+YA21XSHPI1f9ulGU9/xhl4HTsSj8nh87K39yoyMKyP2HHvtZp0HAK2JqLU4Ji2pem+44E
vhID9oQ/kms3GS7BjOw88DP0/79YTWy9CKiZxMX7qQaUrymVo4GPPBmv6VleAklyCFgsM3c3rqtU
QIvtyXkG0DglCXYwdU61NH/xR5dR8TSYCDlhZ461EnkhPeSkfXowmYZ2AJiOQp74PDrx2H89H5Dn
g1+B4iSi9i/mpeS9h9OR04O2g/sh8HZ1np+Izr4bAo4EJMvR9w+2qKMnYZwmVkUDYQeX/mIOTdBs
k/27xw+NURC+RXc7qiNoYPh8/EY0SBRDENKDbNwkGPku709RPnw1wxgC2RP4fGihQ1j0eQgrlNZs
zAE9+G0NGeSRw0p5wTX13WpNOmCLfp7RlxAMuw9yCehyIhOFvlj783B1Z8KVdV16ELxQ25L4bTpY
9hasNpcD2hhiykQRo22JZQV6Q04M/t1c/xz8OEvgStKOlUMPVq9k0k7mM6fQ60QliGVTVLz/PNXv
jgdcakDowCeFXr2j0Rq0qjaNP9FD4Zu3eaTspM+NUzWm7wbB6UbaA9T1yBMcbR+alizACiyKzBSf
ttD6nKAwjlarf38qi0QTyI8DdF0c1x4EN9UYSYlnw9QfTJM+nuDX/q/GOMY48hnUBtBppQfSAbs0
Dong9ebfHWJ58nDyIDKAR/D4rPseD8y6q+ihlAqtyUYLfUEGQrfrn4dZwrLPzu/nYY6eppGbIuiK
ErcWdcUiGhBjdDGawWMfqPW8NDdUPfw84tdbhWAUWUOQqkA44UsZpTJbPeK+1AcdPThoaRqjNh7G
hWTchIIJ21aevYdqy4k6/2J9Ps8TItkw5RhyMbTHXipEBWoHpJzVQfVk3of3bAjGhBH3iRCSJy1Y
R9c/T/Nrkuo3a9MSowLIB+WLZeX/eI4j3imP1GZx6GyIdYH5Gaw4ReiuhtkS6xmfNcXZj9YlMNUZ
B5NcMuvCPXGIvs4azRbwN5CzRzD1pQu4L6sQrk9UHAyzTQWlb671DHsSG8WAa6FPTPmryQLhGkrI
eGcWnZJjphGLVSXIUzBjZrjJyO1UFaAIZtCNyE+c2q+WBEofCI5/l1dALHZkrvpqJGBXBZW8sB1U
qyuQq4f+KWzsN4v3aZDlQ/yxgaGGNGBkYRA7B/kcRL2h/zz0d02oU+bqALwB+MrPh+brbcR24XWD
/w+OGFTePg85EUCnG1IWh8H1Yzca4g7ab2H+UTv7zlxJtMH/PN7Xu/j7eGCvbDyr4Mb9PB6x3AEa
Rbw4jGjqX02NCoa4XPTX/SL0sy5ovLSzIBCNQO7R9U5VyBd7//lOLqNDbW1hHoF069Fsu4l4IoJM
7CEwyKZwINlavFj9Ccfnm0FQw0QWbKnFI+l+dFQgdTF65hQi9K57vkP6LUgNm7YptCTaE9CXb04l
hkL2AiAcVK2OmZU0Crdu43rFAeCwjZzNuLb0ieLOqSHszxsWFE6EXhkMURmoLfZ5sGuEPsUl9s3B
B5u+B25JC87iF+7i3Giqwsud4gDhCnDCtrd8LrZBKaC7Ugvgt19+PoTf7hBAEnisYZqRP/48p1GX
CnoMM6Ijm2Z4TNeRp6GZeAr88e3SwSNAfQdMRP4xmMaNZlbYUO84TDOElgQAA6taqVP0ed/cYBfW
779HOXpPy8ilhsOxQZbstpwMFxKgmjUxzRXPvYMZoTV5PEkUuOz60UVycdyAfMJzg/ru0QoapdRB
M9oFwuA81aaXyNLc2qWE6bgAH/0VaCtnDTSIfTe0kOFoTlQ2vz0vfwx/ZEXaCs6zjnBezGqnbXT1
snprz5del8dReUq8+huT9WmuR06k7ia78jzMtWinV0GMGQw97BzdMgslAV3ptpjjoQ9WjlCnSuzf
nqCF7BXan2jX9I5iKChZgA3Aw0GNVHBZt8MVNU9FON/dBXD/AIoF4idQdxwtJaiQBgONirgLJLiz
An5lhe19FZ7SU/huJn8Oc7SIVATCL+u+ONg6iq4D6N7sDL8Y1Inn5dRsji5DDt7PUpqiOEif3NZt
+8IN64ycvNnf3Tmw6gJZCYozuJVH+2K4uh+daMBskMNL0VSRchfCIytullnlNyoZOyP72WZ9d+SX
ZlK4aYByfunWsQti90U34uHkv4RodrS8Iczb2nyIffb481jfruLv5DQq7ehjPbrdtd1a0ArtioNu
AWTPddJDXIWZ/3ajAfLuEUhoAb8F2QFs/2czXMFH0B0kew7I8DxPU3evSnFKJ+YbD/HTGEfPl0l7
WkKqHR4ihIEju1tVg8rsmt35zt3Pi/btCf+fpL535FsYzpjnBrgbD4rb5043P0VkOkUv8M3GwN+F
4UNXM/zR40izDwapugmXVS864sO87hU7Q1fu+uepfLNo3oLLdOEWfkMP6WhZGYgZioMzdknYzyBe
pnEzG7Gip7BY39wkDIUaHkJntKId57m7TuTjAKGUQ6RZwjWJJZtjVksUKyCKQp5JcGrEb9cQWaOF
RXxJ5h/tk0dayhE14NQV/qrQdM1dN/UMuvl5Db9JXCI2QcFgwX6i3nXsa7ZSecgg4tkACTtfWE9i
0mbRWbf2U72K7F3wEQFIl9QpS071vX+7qCCXWrr7EO4eay36xpz3qsPFyqcLwwXCTfBXHtKYUvfZ
knKLtpsTdvebw+8hXwmMFszTV9HvzqMQCypw+I35w/OfBeSof17O76YEzjZgIRGdAkp7dI8rv/SL
YkCcwpAxiObobMydZjX6Y5lgsAe0BO+R0rBObOJ3ZwV6WiDHW/jxvqT/Ar92pSwichiDGykg0ffm
jydcme/uGhDCqGYhcwQ/7mhi3eCGwlFYuVoICXZsAviDFcQ5GS59W7TJz8v4zSuCMG9JUy3nEoCW
zybXRJ+vbyzhXm7NL9LQKbJB0IoK5S2yP2XSd/UpUcnvRlwQkBAlwQLiInwesRm9LgiZRw6gQfKQ
enFlzAf3XJW6TYZOPKqern6e4zd5kH/mFJG6hXv/FUhim6RvR5QljDG8jjq6igBEgzU+qNDJplqs
bQgzaciga+acOKZf5cGg7rXkM/9r7KMF7gKX9M5Elu1c+LpedDSspMXunTJKfitGNV4WKn81hvQa
bEInruE3U4dvsGg6ovMNsOHjB4J2lWlqRPl77pagWmNp55krNbSbprPj0BQZx9dIaa81Ebc/L/tX
NxnISSCTHB9xPV6no402qPZJ5/L2QK3g1iubYF0zAYV2gmaMIhGNmYZB28eNJf9tCn0Hthy2B+BD
IES/kEk2chRmLXPU5KxD60C/sZljDl6yvj9VKv1qD0KAD9G67KDKjZLD0Ry5Ac17FpgU6C9i3eZz
LnMoqlPnztUUTF0/L+hXyxAigwDnEvcUEcAxODDquC+1bunBicx+U/JQrOy8m9Z6ns1kBPXszc/j
fZ0cIBB4LxbDAATscc0Qkrxtj3IeXn1reBKhacRoCwZ9l22d4kT9OrPPIy024488lwx4IJDFLA7C
2Tf0yi3ujXJn5O//u/kcXcV2DOtQdcjDTNMNU3iEtQLx6qm39tu5hEvPJzIxoCI6OhLz5GtPCjgw
ODbodCLBLRvNLWDnfgKQzolkzDeDLVBHHHWUqJGuOxosrPSA3DmAI3kf+XBnGxa3Qj8zxQj41zC/
n1dwWaFPUf6CkkdoCFlH+BKY3ud94gNamlvBw71fc+sDOobeIyjz+1tkta0HDZ/urGyD6t6hk38i
eb785eORgZcPgUOEQQW78+eRRe1ZXSvzYM/RDEhjAh2HdxeEwCeG+XLkMUGQ1yPshU8BRs6jg0in
qYI5wTA1D1eQ6YtDrlZRVfwTGPt/fk3/l7y3l//84PI//wP//tVyLcCzo47++Z8X/J3dKPH+rg4v
/D+WX/3vH/38i/95KH+JVrYf6vinPv0S/v6/xk9f1Munf2RMlUpf9e9CX7/LvlG/B8AnXX7y//eb
f3v//VduNX//x1+/2h43BH+NlC3761/f2r794y+URf84Usvf/9c3z18ofm/TsrdevMgvv/L+ItU/
/jJC5+8WasNwfUx0ZKDMjw0a3//5rejvAIdBPxVvOMhzoRDx199YK1SBQYO/wwuEXwuHCVVfAPL+
+pts+9/fsv+OZNTSrYICKmrDoOn7r8l/2qb/2ba/sZ5etiVT8h9//fbR/+cYAja/BNpL0L00aYEY
4ei+AZ7XQ0MBeoxRwxBr1ZnblantobdoWssp2jCCtCtHzE+D1VC1+zwXZ0OUb1x61rPoQpnVFe/r
i94qL8pS3xdUJnAIDgO7iqB1BUUqKOEldlhd0lpnZC4f+nF48gS/dlBbgAIeZJXyZ27NT240ZbQW
r23YrwMxZ+giRXJexvAsSq9f17zIGHT7PNpcRWWZUcdaqeJdTCdY3X6XAz4tCJKl4PdBOwHAQsjU
Hl2YMpCoursDWZdaOEkhAuAhB4/HJgf5lGm/kbwZITvrXmtlkgMeS3ZpemBDqHt5blRWkFouKW+8
2oq2gKRfFEzcT7Y2nirTe2pmyI3jL1qJNlRxVfZVGGtP2WuzGOYzbVoXQT41G+GRIK7dTlxD/ZcU
zbhzinbvWB8O1cMWJanLpurHM+jMJNqS7m7S0e3ku/lO1Ho6Z21pX7u7RqFxgBvbHFyaySydai08
fHI2MLBu1qOTskgbO8h3ZLziDCSIATxGN3cTcHT2CRlYdWYKCGCq3reABihLtEQZ0aHLzejgsCr2
uF+c47PsJbpTE4eoaNeZzrzLpShT0fFVP7viPJh8dMNVpIh1MHTg5DeqpG8IvZjhnSORFe5tX/NM
oHa5JvVgXQzD/OZNxrPj59ZLq9UjeYyAVTwzur3huqewvL/TWEe7DfiQC6bi361Sx6BzWYCEtSBT
vvJLyZOpfkYBrECdvg5ibtIZqj401W03JXAdnkJ7FDG0jJ6jflop1NqvI1Bqb1krk9kcyVnEjBva
BHey6eVlId2F/5AFoJqb34flf9oyVOfWUEKNQkY34Wi6GXpjujggNuS3iX9d5sRY9zrqUmkrFDCL
ZgXyPyPuQlYh/0xXkFuu167ZeqmaLYa0GDjs/7Be/zIQfxqEI+AaDIIDaUM4fjALy38Wy/On51KE
HXCyUVmsjYrgdo6QdWCOJGsD8tQG9LWTKSqj9RBpBTIxywdQ1/0FTwddbfG4qqqgWbc9yA0g/JDW
XHOIJHtFNni2fHALZe171zrPIWgrDCvPANWMtmP4K9RmvvMETrIv+Il4BX75Z58CUwKGBm4zCo+L
nIFzDIBlsgWLgSAANZM65U59o+qCrsuyu/BxDNdzYA9n1twaPP79v3RuOY7rNGVTmYMDqwqbXcE9
+CFK7YxpItnoVTwumCEzCCSwlW3prQ/tiQA0xgBKDDHRDgR3zCAr2+jKNWwEJ8Tc9IVuUbq9CGxy
M/oUCg4Nl2snGK6r/IOYlRHbTXNrzijWWGpbibLKeAtRHWleqyE2W5AFOHrFwIaxq5q7HNnLZLJK
P54nE0KqUEmDcmOIaASxgSO6LqkquYkq+5HM4SuC4Bue10XCJ6Rpmmq6KarxTpSdHxtlfjv4b5x6
sbLkY87ctOj1Hn28sBPNbRUEh36syiyvpjv5PnsGpDw6Oy0RgMdCOUlHQRBb0ZGBmePVAbt/zcge
q1fFBXqqEz4UryQEX7ZERTKNcFAA1n8tZLsKKaTdW+ZdyVHW+5yoy77IgQd3rU2ooOxcojqWG+6L
2ZFsGspxaznN0xxSMK75vEzUxNoYwmLVZVDFupoeIRQHpHpllLFRO6+iqyAJFLz4eZQVZg7d+fkC
JInzTkBjTQfOcFHL7sLtzJfczFPWBiSmNrJG7kgQRw5IbDp1uAcG1zn4kTIT05lu+ZAbWdHIZ17l
PJ4CAXrHyF8tPOSpq149F1ALGoLcWAytE8vYrsDEGlro63BFeeNSng644mfjLDoQhEPqwuTKjiun
bLOhIiHq0TJfhUVTxk5BEnsekJOE0T6rbXHmzuaLksUNy2exq5nlXM6CqBVaHw5Fpa9MYnnx7Nu7
XI3gYimuunycwc9iPMrBuh7sVsWt46ZKemvXNei19gF8ys0LWlyZk5SrSDHoDk6XinYkdpVZY55d
s9W9cwjrLdgVSIavgldymsoY/M5eXON8mASxb6jeVNnV6xBiJFNlAsjr5X7CfSM4Q884XfVDaMZi
NvDL4INNB7+86sDUG3s90SvAG+4q1byB0VSminjWNlfdR07JSnPpJHyL8tujZ45OzKZHzvmQsKAE
Hd64lg5DaRNSoqlkpRd7zesgvDDVuiKJiUaieCYa2K6wCxIW5X4KwY80kl4M6DRZUR2t+6h+RZP6
Sji5TGcVvYD++MqOvDPoj5YrGjxZdcP2XOnMbZHTyVlrQruXJV0B3EdHWTIX5lVd2iBiYKugkYDc
BEV08BZD6TXgRmLgGxNNha9Uq1AC3DZKAaYhawSsNo8KCGb2wTqMeOLIdm8085XbuzzzI3lpU35p
GQ1UAT33ZghaudbQQd8aPbY+0P0ORaAYB4iszFHcdJaMzjS3MiSbdqTeUEuVZ9oGR0QPDQqAjty3
cjIxXG89Dqz2M4haJmBEfgiYuLRGG43kdlPEQJdDALwQl/54Z+ZQDFZaP4tcX9VtcMdpcREGw3kx
jwq9nPwJXfcv01jsmi6CvBFQJatKKhrPTSKAD8vEYCGgj4w8dSgtwYhnHIzc3fZowVqbNSljQcgB
dRMIJPFyhf4kgVOD2gX05HH4J/IEiZab2imfiW3YMbSNtp2j+KadzTtlV8Z5rZxLENX5Me3NzF06
t6GZG1sVuQocuQiM0AXHbkbYNdJfovXcWjcOVIFn6mSo9tOVyREH2fC04oGFTRo60txEdY3TnPvg
4gTg18+LlPUcwJ7GfdbN2nfVA/TPy7ir+rfCm6892wBLjEmerXG6oY45rntvYnERWDEk5mgM51/B
NjA/hncHHw7gHc3yIpvM4AzY1Z2tZ6hlEB6HE/A86KLmcWSgbWkMR2S1dDa75ZVRBG/KL0C8RlUW
pRGRdTwOaHIYcxZXaJKPgcpbngCxy51qzHID4htKmYe89LcOG0Q6oOkt7VX1EYViXXvtr6Zj4Ovp
FVzM2bypJ3WJvtx5LWYgb8yhbWO3Neu4gmbJCEZnhJdWwqpApPjo9+boPRbIVcWW7sa1MIMXtJnv
7TZ6nSd3jAvDGiAoXoRZ1AwDNCbkbTPhEkZYwdHKEwCc3iS3z2oz3wM5e02Y7SVI9uGuig6g97y8
8twRrtBcbbk3r/LGcg5G/cxaZQEq7DXZlBplOk5YU7udkw40pksSlILeGRmmD6OfdpHZAFFaJfkM
czub0Us45SCxVIfG9F/rcbBjOCPbocRP2DC0xONosx1rbwVnNPV65IXKbCDE3iEbf0VatfGDYi09
NsZ179xN/n50cPlatyNwksWwUtx5dZ3mdoAYKpqYPpxA3lZ+ux88o8ddGC8aHzVg4U5LshIyIrZ5
OdhvZU6NBBLye9/uXwTR2SjJhyjPuhFadlMqcS0TlCLAiFD7XeyAlgh8UWrTab5FTDRp864Lyiie
BuOmUQOMoj+8VbStroaKxS6NEjDXVvFgmXcR7fJkBiVvMrYfU2OPcViOeDjBI1lBWCpxmggdzTWN
Lc6Aw867XefXbx4Dk2pFb6TeOEH3Crq3W4uWO4YKLUqlIHc1640R+A/5RzTrHoY9pOkcmmUMLacP
0xBb3YLTVuFHM39EBrEt9hMEOxIU/fI4aKtssGqwZuM+gWeeXBsOBRqMrQDchF/mF4mcZJvl5rpD
oLQapPBSKPkcIvLLiZqnSQHUQiNKE2G6asemLu3salyjNv7hs+oFYXhS4CIn3oQ3mNerCEnrGObA
jBlh15DuRaIWHyHQv1q94kaUKdYBhzbxmPrjUzi3D7IebmoKJhFX54fALB46weDyPURQjU7wELbx
yE3gFTQ8CLVxnBbteR4IOWcbz4DttWsvqIsULUVVSvz+obT0fdBZJCalBj+o2lnuqFBrNIdLqy93
ps6jFIm3MQGe2E1c6T+rEP8KB1CqmeV8a2oOcBUiAXMmD5OhmhgwxzNlg1BQdDvDPDeFiOAptquA
wV72Vecko4FuIbBiJmjs2+IZuvb9+b2qy3JVdT20g4MidsXZZA8gqVagQxS97WcIbl+MsmoSoN1v
u1oYKZFkK708sXqww3Jh3pkjiiqS9Q8FSuYtsayUG4F9oZuHvoceAunQ6+KQ62B0BVioJxz19jo0
ewTy/cGv8ybxIzg3Kmp1jKBqm3O2QUvxK/K2l1E3t+semmOxZwcHW843OvKBYmUWTnhHohihSzoE
MC0ixKvSGXyzbNgUsgu/tT+kb25BoOJmIxWQSBa/nFCEm0qNOH/gMocMzjXLxzPISc9xORdzMpZj
YptqXcgtisFB4lraWYV1RGIrpCTzGDlAmfB2pkbqz/a1rLzLVklnXblOiu7dLoXsUbWhBFGhbx+6
soSIFQ/ufTJnuHT1kGdG3eEsevMSB7GMAKrhsAJxR5fDFVPPEM1bQaKbJQMvcM1L55XaLgGFf66S
tmbP0KCY8xBM9vOw8gZeJdr0XzyThRn6STaOW5mJD9K6tDVu89HYU2N4MIFZSsKJQ1I9mG5qlZ/l
qAUVJah5rG5XBs2d0co3hEt3HfF1nKsyYwWJ+boT9KEuCvifGvZtsmIV4LGzO/sScNfD2LocL4+M
EsuBfJBLwSvXT+rcCKdXm2PidILqJy3FeyJC4M/nMngubfgH1irk3fsgvQ2rfLyHIy2w+XUfCyku
PWl8QEHneS6qnVWIhIzssZ/1ENt+h+gf/SFW9wj1pY8Q4iyxqOUeDRFxiUpIrPLyPY/4fYOwD7d9
jKu5eKME+WKfZ4bT4/1twkMVbEJWPLJK7tyqcLEmdEGo/aqFigODQp8Bmh0RWKBi0vddAkGkdQ0S
sX6GrDg4ImNvCF+cQO8rVl4wqq6Q47ppq2fSOBWorfVNpa2dO5xTt3wOeud5jvq1H/VvfmE9o736
sQwR4TTGioZG3DTQXZbuSxOw9wlTpJ240Mi4ZNSE0waU9Y6BGCapNYqUUBGJB0NWa5lbXdw13lXI
XTPRwXxeF3adzp5yEydSZ5BdzFeQdUHvaOE3SU13MiT2OkflwQygj+p04pJSubXgq8Q8tF4blot1
E97DWwsSUpC15iSMxxG/rPL5darbDJzy63wqcCjxKieGss91ifdhKHjz256g7wUK6PCB51bEYVvj
fFsqsQq6L0GZGAOg7MKp6rOoUgvcHQmLChGVNfsJcbgbTzyQqaHKD4R/L0xRCbtV7ztrHJM6Cs4D
l62QqixA/1Vf1sZYpI2s4FxWKxUgqBopv2uNaQtgDclsW9+ic9hPu3r8aIPpvqfFA+Lu/WB1eNot
89pRSML4druqm/IWDGM3k+OtQ+qViIbGXdUWYTK3bhSH/ZS5HvpipeiQ/aqsdd3A5++6Sa9Ko4tl
LwBlyEmYGv4rLQHIs4b2sdP1VUTYkKUD5PzAnmGnvC/SCig5Zo4vvxd9CMS+MiSckvqC26pPvVBN
KBb6v0rXv+81QOOzxMQQmaUwFmdV0GvQ28N4Wn6za32+au3mfmoFwA2Gd277KjbLcIlCyitaDbfK
om4qGnsbKlBWgns2E2Zx1jL4DpTjFgARcVdKvPPEOaf9hMSGvdNIzSHIA/OxRSGc6fuXkV1f5LZx
Z4LrIWalRjherXIUQFI5sAs+kiqJrPuFeYrO0S/ZotNJF2oDuYgtrukFktivteFB9XO+DkJ5QVy6
DbEFXp+fUarGVR9NYUyg+Wd3B2Xd1LrNEye3XtvK3cxVSGLfRMQGOugm8Qx2Fc5wbryJZxDGvWI3
QecnszUi9ekaydBOu2W8AcdorvPrkZFXVPE2nHjZBABy0iDIAwLgA9pjLNV5j9yj6h+07TebkXdW
0rE3KRzYGA7wQR2WG8DDLmlYI5ZbpFrwLud0O3A27GBp97SaX4emLRM8SzfQ8/KTyqdXdFb3fdeh
SxNyio7l39iB92q5Mi3nX/VM0LKrclAD6vLDmMOsh7x6XE7tr6ounuxxvq3APbGhHp6LCtAjGmzy
PL+rKzuBGOA5+CPuRu2cN/RFOVOdRGHxAY3sNdDRKZhatoFqY48gwCi1+1DM02M+3fmUQhbIaK7m
XsLnUeYqoLFJPQh4qP0U+rt6RNMOqupNYr63Nv8oICuKiHDcI4P9hAe/innlBri34DAHyxpcNrWG
JBduX4svV8Owt90ya0ecmUJCHaGo8/fBq8NYjd2Nqsarito3zlROaS8nO7O9lfTdV78EkWbRovmk
xFPbBfJKz0itaoQs4O5JSua8tozvRmnuhTvco5fvVx6aMPus3pUPv4c2mmnXaB7GvaN3UTU+1WJg
SQF/YHodmIWLzIq4ApaktSCanPf6HhgIZKXg4/bN8KjUtNO6GNBhLDeV1HvlDE3SFnoz6UakzgDL
39D9KHyS9KObQITyPQRtZUKd+qoIe5kWuka3sP1YBeYTGLReoT+4dqUFozmsbD1+IF8O6VdkS5Ag
CbFepE9H5ZxDKGdMaIMeRxsIvTiIhqvoSbdln9R2JxImkPZmrY+sqOPFevDTnIUtqgHyaQraPang
GHC9d2pYZ6cJ0AZa5BwSmVetsK7crAmRM8pR2RrUhLxKpYOVD9SBLrF4gpgy8wDQyKH60Pc+MjXQ
jApGoBs5QKPx7EwrUZYSuRF3BVDaVofOanDLEOSOZ0NrEfgc+jxUTrSBMvUlCB+HXgFXQawHUUI6
M59eXK6iFPizu8ah+66215K1Ohktay16UydBdMHgGMlaky0Zn6HO5G/A93zPJnheVmCsotYwN50P
fmzWuAg0ojq1A1ScwCN4X0qcYKEIzfoG7Ye1P/GVmt0wYa51ifjN2c2CWXvPLNboQXCvemBE0nAO
zqKgReXB6437sbEQaszBDcyhsxKk7W/n3LpE68BLqMJwX5JeXdPQQi7oA/0oxQ2ls8alvGzcBruS
Q5IUoKhiM0QOkjqTVT20rquR8Y0qQC6sas81ppvXbE6Rqek3Th81G7T3LjHW/2PvPJbkxrI0/Spj
s0cOtNj0AtJlCA/NDYwMAS0uNPD08zkzayqTPV05tevFmJXRmMVgOMMdwD3nlxm7ZzlKH1t9xQIa
4lwmGdzcTeW0vkvySCrYxxn4mUOEJh6FLIRvD6kc1bYQj21TSzsnbQOLcBpv0IT0nXPXTdIq/0g4
fZRR1/dWaSVHq2dKXtpzl8TUkmfOeqlwF54mO3+w/biEbaqQfAULLCOwiWGccpOhw2qJoo6X+bNY
pyhWczVx6R/3cntYd3OioDXvxiAznfaHw5IOwjDIFxAGOyT5KDumWemcpnUFzyzn9MlWQWCXLdNO
dLbNQXorctibWaE8zGrm7V5MyrqrSBbaaUUu3ZeSbrhWr5ofMeeNtP7+lUpnzHfKdknSpdqDU0nh
Fkvjc2bLtzxaqnfZlnbyIuKD2a1ANJZC4JtoLkUql0c5nnmcC1PxjLVuT3phOIcerByopTwr119+
/i4V8N7sgCYrH9Rd0t7Mtgzw2sfpdqMroxkiD9jcvrpozVjdFNVc3v78xdKnipV8PDpdX+0mSR1d
s5qVSzts3bHv868sadRLoUlvY2LUp2mZeK5teb/vtIyLiufjWUmVh5//9fOXleZfHMNfKGmlYOOd
5D4ZxRFkAbINq7QrkusvffvQJXaxk2dka/VafFfntg0NRdr2+YBqFAoxvi/HNd0R6MGlzc8SG0bz
AAYJXSWneeBUan62r+LmtXaSQLLRnI7DzHNBtvvOLVf+ypxvOY6ojrsnL9TbrhjnQFoxY8NTTYci
uZhS1KiUFBfzTVXMciAKrfPShCGNaY4w3JkMCknP/MRRqzvJZkPaZOnSbLnwKCVywrJpylcrNz9Q
J6+hLjFxbgaXUS96KUABmMVbfxH0IB6tTv0G9+LBXShnzkb5Fi+Nq8n9djOly+Za9NLv7HWdvM3S
mgD9uXOKkVIfqGv0LKQNRyOdnX3hIFUHP49ApGhar0V6MxqehUbmtPbAr60DztbEqm83ANTc2Bcp
W4bMo19oCEq6GN2VR+YgDfFh2CpPseY+KhuezSndzc1iUEgdA2mWlhXoSlocnHS0aV3bOY382tqJ
eTAT3TiMliNzMaWOr5k8L1mr7V0n1r0AGD3C6dvRYrSPSldrT0wd5D71y426SZabJFLslZYq3UzG
eswbrd7Nc6zucpWssUm2d5vt0Jml61/jlNJxs6REHjZpGpG8anhjsjQ3RiW+Uj4xN1OtKQI8ZcTL
xRppTnaS2yI7LkW1n7UBaF4MN3GRiJuylirfSko9qJiTW1Eol4SozestJ5aFOK5u5WG6gKCbnJQH
nlJ7Ka/qIIPGcLWKvAeULFEqRiooUjH42Zx3XHXpci4dEa32tu4aW3cOSb2Ag81SG0pqnZ8R83Bu
ydUx6caDPajxG2DWwcnYSVtptoK1tgiS7ylVBbeZbpxmeLa7VHpECvfJe90ct7l5HhC07vVls+40
TpK9ZnPqt8spaWP5h1OOb5vVNTcLZQg+hXyrB6MgHfquh4azwcDtBhwyvv6iFuV6TFlnxlVPQWEJ
yl4zAs9+/lIY1TtaO2uT60Oqafm903ILEDjiNq3TnWYzD5JFl92yMDm3FuMwCU8Xy+RNif1WzdsQ
AaDni6PC8Eu3eQdMq2TWyYhn7dTn6ujFtp3ucvRo7qQVVjT3rXKXyvlttXQ33BU81OfGJoNSHry2
cnQGUB65C5jL1uoCO5A23nF1OMx7AgRPN9no86247bX5NE/VjBRA0Y8ZNYuHtnO8mcSx0FiGk4TV
5iAr1Cir+nqfreC5+s2sVtmXeWvqfb0vCkkJWNcabzGSg4jr+OB0k6+wf0Wkwj+m+tZx+jNpxnmM
tXFOK09V6aOFr2FfjDdjJw3K16iI9xbQKNQ1XN1s0uYh7/QH1XGzrlIvspikiD1/35fSGeLhtmhI
uJbiPEjztveVIt3CZg+Ba0YOJb/e0NP/JS2tdtB5vbGEAdW53EILB+KNnqmh6J3s0nAY66vGLagp
J3oTgD+ali5yOAW2B60LC7NFVKIQFiaJ8aARirY5y95KgHeszuBJ1ZNUNpfJcTOVO+67DnZqVMMl
1cpz22ffGvCKCJusGjV5fxcbVUch2az7+TxclLi4H7fycBi4/P05V57Lda4CTmp3TawHtG+3Hep1
N8kHQXQKG2OqEQcjaszagEk6BBSvn++FOCNQ88g0BtIqQGRwW1bSGOVlcdDMOQ00mrXcif7Dre4h
zJwg761rmA5G2kk+zvJIav7Ul+jy2d80oGFhfJYqYHVqFwc1KU8qao0Ti/Kzea0765oJ2A1D3KnY
SihefW4vS1V9KxfTL7rU+ey7/FHPE+fF6eTVH2P6H6y4WMNyXLpd0ttk2QwTRmwzvYgSqDhPhoJc
5rrzhZ7vJn3uTn1LGVOvKd6mKzQYj4sZmPT9KiIpfaUcit0gVapbTnr1Mqej5PZ2L9wyto3bPJFv
qrbQP5d2dTPQt6Yp4kf8Y9oxbx0CmBtQk27r+7OuJyWMUDQyDsPmOdnrtu2mxLJdvALFMVHqrzZH
u5C1puwbYg77cWo/+XFftkLRn+dBv7RcKS7zwXYmbBHoFNxIaR01UlQ5vqNiD3xRmxeg6O0MzCrK
a/6HvZSJV8W9vsuSbNo7cwFmIIb5foCDHhQBfbaI4jxL0imu1u1sWoW72etB76qaORfxuIrXCdaF
jhhnCIbNwlc7SrOfif5yVaC7sj2RwFPzlOtzK/FNIEdmWPu9corPohyYMvMycbmd95WaGNHsLFOw
LvFxTTnXpopFZcon/WDFzr5kzQBvk+7NagptC7mJmOaQh3fsj+Mq/Lg1AQs058le5lvavKOOVNKd
s8SxT4EBoZCaHCXDKm6bNKZEgOVC6ZYp0nJ7CeRpHmmM1jN8GGDVyuh8J+0jkFWNcUqzB48QQpSq
peJai/ahQOgaoJu7ot0ix6reTbkOu3LZy1vzYJv9d3Kgm5iVKNVciZDSeNyWnaWyUtPy1nH/VnOY
8hQGF0yqcJJyJou2LUORLMlxWu3FS5ivuIkyr1cS29O7Pr+3OpsH78SApC/1JVuveROY9XZAodyC
pCZ0va8784s6NMC8eqZEW6qd4xx4B/T/bQaX3lHmUflZm9S8GffmohWnlhh7z247A3w5M0INIGCA
DBGKVXmL5vBoQzllxtGWz/Jh1LvOm8fkPC5lHeZ20NpLHimTk+7ge4Ju26pIR8DJsg/WTdTZXsjd
l+0Y9Q4I+xvRhP0xldEtoB9gsu/Eg6lnhWsZ19M6GFHKPRdGvzeYZyiwBtOfWxbjBDiSAxs1rTw/
oay8qdDL21Zl+0WlhDyR20utjY1XjxB2thjVSyWv4VSqaZQtku3XvfMqTcX6YKX5Xk8L+dSDmeyv
c/D8oTjNQRTVdcr2knatQ96do9TUsd9VQA26PoalqaMhSvPbFTjOFU7T32gbhU/FPGw3eRb7Vlqj
DLJr82BlzS4ZN8F327Wifl90AFdZvtUBiu2p5c0xa/gruz6YuMbwO9hfk6CRSM21g3Aklp3kDopJ
h+TLBp/a57tGHSf6nTHKTVdGV9aTQ1otz1+UhCVeS7KGr7dOAzzgZLxbfBkeeDdWKQro294r3ppp
jeBNxmaIOWZgl7b1Gs20SnBda5Wiv0LtaOnbuDNYFr3GSCvfLrN7WqFgO9qR4DFjEV43GDW3sfEt
F9mbkSE/ADqMT5pVP1OKhnwHPBrwxm169s9CRmwNtRbKlRTG/da742x9dWQ5e0TP3MwbizJgQQzy
PSSfPIemPROo5etWPPhWdifbwNYTYIQW109JP2moCTMeqyXYoCIeQdaBytXqo2egyQcEjPPa31ux
fEWgwa4GYjB8K3d2MUBFYE2QUI3KcJyb7SWNp11DORhADhCHY18xPmqkXTlt9jaPfytPFOb+3AzS
pJn8Qp/giRskGE9ryp1rO+HQSL6yQFvN8WOCInRaUBCQhTX7V/63EOrgi9I3pjLxRYMCL1++VcVZ
y7q3NsbvkWqT5gqtJapqzG9NLeqK+BsY5ksmDy0qnwdMJAtSDuNYye1IBotqPYiyE9Cf3kgSq6cs
43yIq/FxWTTkIYt4MxYV9jvGeTUii5Ryrd91GT7EhWYY78olwbKmO80BdU1Yn0qlTZ9iIk1BVezj
rKpTOFbth42mEjBvaHa8f6+dPXCiLY+iLgtPqcj3EkbmOzEupTRr9MOGNAIAuTpmU5UfOme5yiN0
dAGGFDHUdd51aT11LRepoczr2VTt9GGr53szfpPkdD43g7eVOQ+ICWVWpfRBLHhFWey5wGBGYsez
zCsSJXGKNcnHYicPEgkB+2wYXHWM93NqxwgXyjd9gkJT9Bo2Mv2w691QhrU+LLeT/uHI1f08wPQU
hf0i4he1lAuoSmEEihTfr0UKvptAteWp5Q2dc7Ig9r1+hdXR5eWu2JQ7uE3aUUrEoHLS7utee2im
Sb/Lrh9IWTeqXyhKza6qvJHdtXIB628F7V8BIYSCk639ko0kZPrYa4nF8NTnyNlGtbxKaBO3dPQY
4mzxTUqUj6jKkhFxG89PGwaVELPU5G1llIfiWCaXx85hMjbEAGASqZRcNHlBglLUFLGK45hod1mb
k+9tJeAl+ZW+Uyl0AGHigJ+K7cgFss+1cdmn7bSXhS1FIIpb1u/7EV6TAG9x4yVrB2VjThcHOBOk
PfYnO+W8GhkDNUYYqx1/lDinOLdQZIj8DRbD9jRzeEJuC8pfib21ja+i0h8t295cSXuXAQBJFy0C
qDUi/NLPTIuZeQr2UVA/OCwlLAV5I7VR32jOhUTqkieR/ErPWWjn2oowcBgCGlPR5HY6kL6shS0C
NyQ5VPvldNj3M3OCvjdrJuJ0Uw91Ml3MTQ/ndn1d+5QyUOt1bZJ3sfH2WI3yBYT0bR4VNbDWsjw6
dzJiNKMx1dfFlnJ/tkqB8kolBlDSrHMm9wfRG4nHt+xDuRjhLOv2pijgQ3uzCIs0BxfRDFoTU+ek
6NtTPzcL4yVZsBnhiG3Rf2/NXL4VlsRNYi+g58XASrLFiDTa6sNuZeeetNPW5XZEzwwYhEQzjmRN
eh9lxnOKWqRQVWUEe72C2FlRPqxZvbSlCaqhNwApTbOeFgYtXxUcFrmcFt6Qb/M5LaTbqYuN/ZqN
TLdTBcyJ1FlRlCGQEN+4JGh252QE8kqdex7/2i7T5fTBcAjsKTuQUAldKXWN+zmTJd6jvuV5u+S3
bTd8Nop4KzTlplDRs8iLHsgtWwUR8O9ExXTeQHeDn71ptO88wqCTnVNFdp05/raK3m9lqtbtXlkC
B2LygDtH8zniH1hxsruxVl97c5732kTn9ZSR2Lg5xaUzGnFbZocRYsyTK7MJ0rg33YHYJb9rhx9N
2m1RMzsvqyUrp1Ztt3BWF7ZNtEibPIhg1G3h10p1yAftR0aBt5tInU4iJODJNDZUutaSp63Oa8H9
EyLBfqCRWw03q9hCqNzZtg8tG69hT+sLai4vVZvoX0uZfylu+qn7xcBmI/qVcdjg3f2rlNlsFrNk
pGIOayYiFJejpPIxxLNNzjZayMpZtd2mXUcDCeplXORoLpbdUrJkJnlhB2rOybQ66ytov3JSIEKx
qU3u1bfzu2n1D/vKH7LrX/wyv/znfzw2Ff/71RHzFxfNf+mb+ctXRZ/N1ZvS//qt/nuaa67BrGjM
/9c/TCz/yWHzONY//gfL/3douV9cNn/83d+tNobxG6OIJRPQTz0IiSLaP5w2/Al2xmsALMgbyhEN
L9YfRhvV/I1qH+0aCkgi9DU97w+bzfUPMMRgabvGbtnXcLN//Av/8nH+32025s/0rH8aDSxAOcqx
eR2y8xAkoM7467U46EZnbOhbfe2h7eBMPeVuSHybaM8Z9OSwOaxDLlHffj/7huZN46EC59TCTBcR
RlvYKf0eeNY1Ttc06ZJ4NU/yukANx9B8m1FXTz6k1RyY3hDOAVkWdIPZ/nDVZbhjPXpO7MKVZbv8
DZnDhjfEy3hauCswqY9+xPaSHW1b7NU7GJVAKkMrHAitRs5dBdl9cqzKQHoYqrCjwtQMqhvV6zuv
2ly78C0kg8/VvRay7/vqc4/A6cjwunor/5r2IfZNv72Vg2vornO5/stqEWi74jh+YSGALNnLQf66
hZsv2S4ycz/vrj9lKHnrHU845u+nej+YQR0ibWX6nHfD2Q7m+wWh1X03u4Q2NIpXml4jeaPNwu0u
kd4g4T7kQRnFXnqYLrNPyH8WrYDe+9bDefNj9rZQatjwa6+60b3xvl/gwQidDClMt+I8kj/HJoDC
YQgUN0u4Iht1+5syjPdqEEctVJunHNU33hfG2ziq/YaKvcUn5P5YfKIVW5/UQ3Zs97pHXi5BD5ft
hXeGl4M5TIJht57rwpsexDk5N4cewgnwJhyOtunZkepZL2xgvQcXHXRHZ3JZzZPdHCUHNGQGMOpJ
DjbqNPg+8j75VmnHFM19iOY/dIL1CSSYgYrKXghRxBwVxPyGXgVlNsOw4Q2ppzV3K8Ktyk0Hd9mL
SMJotet20qX8qr8Px/KLecHPTlZk5V69Sw72KQlYYUt/ZAZ3lUvvL0Fyyr4ZN2lYeXFYuktgeNMP
dT++gzL0RUh0UOR8n8NrjqxhuMyl7bF8ZmzzmgfpvHxvn82w/T76ZrgaH3Z8TopTcce4+1rvpPuB
fZorYPXMfbJH5CZelXyfZN/BDAf10KZe0/n5FxXO8Yf5ML5lT1mAxumlp8cGTOkkBSzMJ81j9IQF
7nyKKSXSyfYioZvIT+KD9MzabMN034J+IlvaQyx4FijxDeoQV/OsCK3uu3Gj3wL8Vie0xBFjaFBE
hSe/zpK7RYm9Y1HDHdR/5Jf1XfqOQlN+G98rvmTxVj+96R+dc3lBxr8jT1mvSgJ0HrnFPeVZSAfq
0Ry3euyO1j1DtCv2+s6K9H2V7vQ7nexdljOEHqkVzljLpvVJlKd+xLx10h2EDmHR+yW8LtqUye1M
vnRfZahh/Njhn5bf6nddFWG9IHwjDZh4dXd8qC/G7MeuHbZezpr7mmBT8ab7wnfe7B7C3cWz5TML
9KFxGDzzhbXHn4Pl1txliJhd6bSEzQ34gfImW57a+Ai4UIuzdPvae/tO9jrEJCSgWr+WNCDmUQns
wpBfBF3Ne7ktgWmy7Bxa9BOeetbSQ+4EQJr5Lj84hyrsXwQC4Hdx5HPeqd9kDHWF1x9Z8QLxou8k
v5BdYoq32RWBkF3nBP2JYdEDS2AX9WZv8VXPXL0hCez+yE/ll8E1l302/fGYc+V6bOfHPpiD4bE7
aT8tjlPQvVbo9FZ3wWOVHxI+7g9eWWFMG3zpDY2K3hzq2iNA8217UOxnMqSeFcC3r/qVBWVsXzLn
rl3v1Hw3BggPMjfVLyoputA6i/Wkr2db3UsqzqhjGaTBKqLhrQf4ArKRXEZ89I1/lz74syDoPx80
6GivgZG2qv9y0EA/agOcLB/xvR1J1POOEfwfN6sWGVGTRYu3BQSNRyL9m1BA5fqdf3llUlVxWl2L
x0ja4vz9s3PMbiQFPHsCAt+rCDSKAFbIRz5/tl3V7SLr7u9S8skJ+JuX/OWHxWjHdOqMuj+Rsd7d
1bfKe5M9LmFL2mIcqGfzku5BJsZA/fIV5n7tTD2U5upRepc37nBKIz5nLqJ7/h/UB5yFeeyu31tU
JTfXzx146a71as9Eez96LOr7JsIEIy4xcmU7Qou4djxlMj99Qpp2mANORBjJq0hm8opjvLqj402n
NkwOenC9n6jspMd24oiuULrSkKJ7pT+XPKmpiuDW8OlAz+45ecbv8+do+6ywOSCqv3qcxc8pC5Vn
vHOkeMsObB/V7Vtm8h1i/9opIZDtXo8bMDRkoZ5xkG83eBg+hlsuutA+GZbrcGPdtz+2FyGBAP5I
OdhQEh5T3/HKr2Twm2nHlK5e/ykcwB+5vse6u1t+nmz4Gh7EU+G16KXd5HO+iIjsei32OJjuETUx
mAx3yi71rcB05TD9AhSellOOMH6k/9x+6I48AA/bRedP1cprd+VNdtpump/PzPa5/rG13lp91+uT
g/PJTwJwi7OlRxAXBUeIh2mob7wMgeyefhIeAD+GQxXJ+8VzIuvb+tZ17qJE0G9toAfbzn5kH4nq
ABjkmB7ErjxI/niavnR/QUDtYZsI5FD2u+e8ZHkLEKCtPtQltcIoyNTLdXywHqqXdaXV0ncmr/lh
l2fVl3dTlD1I95on03XN9T5EMVe44Gzgr3dn1GyqfJo5QMlijtjg6ITtAoUtK+yiPFpf5xMs/TE9
pkH+dP2brVdG/YNECQGzjVeEYOO4PLxxhyjkPLw5+/EO8RZfHU1yMO71kQOCY3PH9tv4mR8HIA6k
LI3H9glVncvhj+wUiyXFkHdtAJR2c9Ws87jPAxPbg9sRS+NaXNDSY3ar+vk9b4vXRqU3HszDuBvC
5NYMSp7D2r7z+DMeubSSYPvL34wNpMyb9/HDFlS+tNdfZX78DLT/ztxXe9nXj7jrojn2hjdr3/lK
qN7k+/rd+CNF/t/amP7f1qF/GUvw33AnIvbiX65DTdL8eQ36+eW/b0DKbzx1iXsg2USRWWas/7MB
SfJvCug1aDU5TzwS7avt9x9ZAwrbEdkQMmloRHwo6j+zBszfFIWiCIQn18R+3PD2v7MEKVfr8J8O
CAqGZFnnVCInlMUK49BfDwhDi0vDzhMubZpaTgbljXOoh9v57/tT/valeEv/fBZpqzqtGy9Fl9fe
OXIAMpQp3nCTH/K/Qxn+7qf65dijkGlWi58vlezqsIrWDCKVxWyIyqhljvvTh/3HZvlnf/ZfM4gg
1X55D3858cYl6YcEtA4D+r6PCs50nadKv/vXr/J7vuOvnxVyWpbmq2WaS+evb6CwIcis/EtWN4Pn
QNrJwWoh7mgy/Hkky67+VmXLdl4B7CzGx6ZRdvVCSmrWJYh2NuL/PSzXbJlxZQTajOBHkhrEY/yA
uCug4I5W2wxwf6KhUS61nrU4Hf0MyRQaL0hOYdMKZZYgZkUp27fOJugoFFMnhcm64qvoGzz7IhWH
gRDccNEX85hD8YUS+bvoLw0GWTs13bhXRIj2x/HzdiqPRhJvIXdJ7otkLgIZz85ONxQuQnVq7ycJ
XUBmCzOqN0f7zFZJ+SrnevoQtR5H+HM0t4prkEMJ2cw04vNNY2kLgJhUr5P09tHECHxXOdunee13
LhXMSXK7mYcNJdtJQg6JM0bbTrVVLARgq+lxxsqEx2iYqz2/QbtN5mx2qyU4afWiWw7JaBiLKxMA
fotoVG6Das7WtxKSbrtXZ90mlqlasvFO1DKnLE7jcjhvSnk1+CW9U33P+7bRAmNyMsTsUqKYT23u
dF+OVhJOINRkSGD2mmIJOq1rkhKZe1nNyFJbRQu0dsTLZNe61WDGU6ZiZxqJZHmwr1L9yjs35b4z
NI2Dc0xCPWLmUv0yxqm0IkswkBFq8ShxGiEX/iHlyyZCHcrmS88LB84mmRPcjaO0JnHgELXhrH5R
L4C4qEXGU8WMyc4ei3jCN1bI2t0Knsg4LqzxkQq9Asxy3LIkWARr/SZWua9xBFZT/6EkKpFVZVra
t6Wzmt7STAUgHgZ0I7VaU4cWtpD/07I5goaet7yOy3tJH/qvpOjHMMnGWIHWqJs73NzJkaIS58sY
MwFrpuDJjJMWvMHEXesZWlOc1VmpoDFrVXvKE2N9NlNdWSAbivqxkQDKXX0qs2dTFRDPOeYwhsem
M+7sAqNxhLOBtUbuu5TewRn0tCXq4gEnDeb0UWmafYnDAdmSI+WBgrP6aZzgNsRUxK+DQNQkbZ2x
MxtlQVDhtLgVhMYUYxTPloynqB1H69hupfJZExfyo6nK+AnxBbsIKYOsIMXocN2LMhrrZNgnrSYw
ym9kvaSrRaKFcsV0sVapxy1X0yc0CLLlWtZMcuVMMDjsO5/bD1Ktp71V89QCFsbJ5Jq9TZRmNtss
rhgMl7dB1zSmp7VEC7V0F7OH4202G7HVqgpAiCSrCcbMamMJSlQokaO3K9bhWA/MasTCMlPJ9dZh
hu7cXNn6YNIl+2YWrb6bNQJVXFMsuY/dCKiBolhOFy2xjzLSVjJbHNwispS2MHC5fN+Z9va0KhLb
Xq5k/YMg+wdMLEWvmGysAXOyygzKMXVldb3gG3BICYb3MloWcnmGriarHp1s2Vi3SeWYb6viSC8o
LfTX0iwt2W1wNuPQsI2QRHPCMzSh78ytaJjgVzWyMpE9t2spPaizlc2Bjrzks88oTV+kQkIdgXwk
kGM0FX4qg+F7Vn8V2MxJIy+YNhHW4O1LH+R2at8XRLbveX6VRnF4T37bq933ZVDmu8qgJ8IFHO/O
XVwv/jxljU8mXnVXmo1+b3JTHxsD91itlMAliSzfbxLzIgR3vJtHaP4ZW22waPpy7CqjP8bZkv6w
iL47qlrb/TDwlN/TtliOX1ZlTHfGYM1H0kZholvYTS4dYinUKrnp7E0LcmMdPqEExH1id7o/Tmsc
oqyePzZGhIgwxj6CDtPRf3XqgzlpDvbWOQvFMpMcaClI2lXBNoZq1H7oUVO/bI01XqpkTXBVx7F2
SIexexg7WbziIdW/ZQouhWVz+kM/NeqNPJGKs2aqemwWxz7X6eT4VVkVu5aqykulTdQDaUv7NtTO
u86N7DWWNFCfkVTLPrfjTsYVAaikdxO2cSLuC69ZrRFSnI6bxt2MyXzsZH635hDuWqdrN1laN49a
rsf0fE2pOOdZM/KQEM77akxsh1QsUhuh6OVw3BysWH2tTbOvFxa6hanLi6jiBfw5Xbg+ZDt7SWq7
RtwRCyvUuUV2y2RriPnjsiJTpDrpcWwE8VLHZ71rpYCngmDUYR7ZG0XC/iTnhQfu3LWRhC/qOBiA
h9RAOydDQcI546dg/ZiG8Xuc9oVKcIYjXms8ZaBBZNIb3aBu3KYGOS7pmi33UmV0T/Nmo4cY0u1Q
r4JlLFGk/qWbU3MHTd3vFKMa7+GRMw8lB1vnYJY3iyJvUSxS2c8aLfMQwX0YvYKwm6gZgvjoAnLR
4rEb9RImM677jeQNPQ1baykvcF/9Hs+oqrpOqwFrJlXPfkqlAn8up5dejtH6cSsfCA4wn/qkS45p
GYvbrbEXE5d1bRIhoNTSUZ9i4xPTpwbamUzmqcF8i71uXDLAIrnn42nLuut3xZzSQlRsI4S76Af1
WfQbNqGOtAk81Wb/kWaVQyFfklp/9CP9/73mf6oK2WL/Nc3z8Fl/Jt/Lv6w217/x+2ojKcpvdL84
BnsN8Y2Wcw0y+yNHjbA0Asrhb6hPv2YXOaBE/9htzN9MR6F5miGQBM1r3d0/Y9SuJBFxmjRf0V/j
/DubDekkf1ltbEgnxEKkvxImrVPX+BOV+1Peo5KTcFmN2cnIs2IOS0OyXgdeeXZHgXjbWct1D1CV
gzTqUr8hKWrtoKlUzKNtkTxSItjKCMSsBNWDhCTF1YWmjDuUz+Ird3r5kAlbezC7jlFmFdMe1YXk
ZYPp5739IXXl1TAP12MwAh1EinJ1G3IGa1kzDszezKR5P+2LpGXymhRtCeokJvZa6NgshVwXrW8J
vPWjOSEb2ZL0Z6rBdmN0Uvapj8QIqSRQDa5pxNLjJKTspcgq7lC9Sv43e2ey3bayZdt/eX3cgRqI
5iMJ1hRFUaU7GJZtoa5rfP2bOD7vpkQrxXFPdrNvKwggEIjYe625FlB8zT1IDv7woGobJUaDWam5
6ShDrz8Yrj0uY6kS6wZT5M40WeozxRg2XeYCjeNH4ltFi9N3oTjwBksbqExA3kTaHpBdEfDQd8O2
8t3iyfLb/KfW1sqCPVK7QZaqOxiY5A1yH28tNYayHHmTTyzYopgXaqQ8gigPVlauyd9EZGubOvDK
lal6/hb9WnXQ4iTcj9PHUyQEs2iiF3c+Uq6jZI1shdk3pVtPC6pFUiOO65VezPNsaoEbdolRrx2A
G/lCDTd0sMXO5XtJ0562QFrktIE6bPB+HfR79ufV3aBLmDPLxlh79iTHi8JaffEMyb6TsKk8I8Hv
10GQ2pu0jbmddY+AM5kUTOoYfx9wHqId9oYfo62U676MCjR1KlsXu5Srjc0e/y4fbGufGTXLFu4R
wmb6KvdC/DuNuJFtk+OEn/Jl8Jogn6MykY69lHGG0YnBFg3QoRyX/g8r9Id7nCHqN7NpIUzIdIny
tAx3buna4bKoW3vd9dO2P5Fx/Bp2hZ8BWRaOgrKDh5Nk5rBLCrX4BbvOXdW9m6/4avrxvHDjIKdN
Ydp81hSrrJag3UzHwFbTctQ7SnZj3SLnaNEB6rLLJq/yah2aSQqAR4osnEcYdLXQ8H7wdFsnagqx
bZWClhNQZiezkZ64I0ImCQbWr7AbgIjkAeLyqI6yW6VOdHnrmlUWLtOo7WbgEKt91vsuODKTUpVZ
8GLiNnTsPE8BfKfu0tNCbe3VY7TIrEpe1boSHHDuphOegnIsnpKDqXjuqezHch1KKq6kUfbXudkq
hx5U0DcThsdtaBbyE4HGGORCl2h1pQEMgqlq1cZKuSWPGLFQPnrGBtFUtq3DpLyJUaFuag6HPh7L
nu5SQ0bd3E617sEm5PLOBzjyGIkoh4gE/wXjt4ZfhirvqA6LpCpUXDR2C7e0y6pqIZo0+G5Fhf4a
qHHRL0WXd9aCT10jwQwZrIPC7//mNlUYAF4o0dIPeqdtUq/gO0z6QvpLamxK5Rhz5LkydvlrArMU
kXIGlt/gMOAYKkC0uI18GIKl1/3wKDI5EfTQgJ6jlYKFt2O2VGk1CYbUdDAfskG1d7EqWzHzs0wf
R7Oqccaxj54liBarmTy0xo2Z2O6ZP6tTA+70+r6tEyB5Cdyig0f5AJc6WwFAP3KDpqwiC4YsgfZ2
GK1ulfd1SIO9q2SnrEXFeSbIbvnsZ88kd5nyccDtdSyDuL0pKyyPlV5l1KUjKaR4H+su33wlU8ZZ
Jvk02bAeITRsq6zd1SMmzsTrwMZESampy9woUmTjXrk1U7N/S6sUsVQslSteLGOFYL6nadWk8RE7
GBtWS0Q6ecEspZ2TK8l4RsE2PFRCo51XFZ7uhGqoJ7M0LpAqonTmQqwBrYzRBhS2R2/cSXrChsvW
gPnPijG3tUXkpZAYMj3q8TCo4TEOk2oXGGbxYtk5inrDDlbCBd4x84oqOlV10b2lsSq9Gnw6HvyI
tV6qCm3vxnnxMIJooKHY69rJbnL1YfASlGt+odIcVQO14p5a7m1XyuWz4cXVbRmOwb6xa+O5JAkO
7Z8yhNvOz9IXtx6rE7Os/waOAiW93Bbt2cx7ZQvBsJmKR8G6AaUJ7wLqCH+7uJNEwmlPjloVhiaa
4sdRkUp8vr3ozrlIgxdulMJqMYzlT0UiDkdWAu2Xn6fRKp/IG3nvx8fM5LwqzMHejpZLqdzyWuyV
dhpvR28S+qhZSCVIwjkex2yHraKEc5jKOyXSWZaDsjfQBsq+cQ+6rvtuD7r+o+lgmmp+nPzocgyV
RVygPB5tyFH4cOrvuF/DU1w1gh5FFaT7SEYkCNyCk9W88wdVhjDSt0ctriUqJf3QM2fdEUxS03YP
VREH+Epb9gMcxUZ7G/i1TI8oIgqdP9dLPrqlmoYCByx9Dy3HQHIsTNg7pjkpQAsbzYdiecc0T8J+
kcIXdYZYl2+UsU+3Sp5Yb1SMLN0RIs/Q/Y3jKe4kyhyGEWF9UcFyqFjFqhLJay3RJrfhlmLnDpU7
sCK8FW5MqgkLgQ4VK0oq0HhRIo3rVMtjqOtS5N9HqhIuONNLr3ZY4RPphjAOFjVBjm+8YTovllb5
L0ORIdLNy6A/CtWXaXFTsPKBEXfVncxhh9+CQAZKQRPJ3ymcjYisrXK49dDe3oCzKaq57er9mR2N
eSt5cruyUM9GM1PKq9uW0+kKjzGmPjlX2545olvTtzsP7hBK1tp2iChCnOySbyCwycjU1wnkGsKO
c04cwUxxB7mH1gSvJ197kmfRDlYVnVOx1oH22Y6UWPBBZs2TkTbqEYRwuZA8I1z7+PDPPUvekvdX
PIpAqm/KHF9/JzRv3UJa8qB+5hFotkG9LSoXOkHE/os9pDZrWt1bW3KLhqeIDJwAbsTBMiucFmh0
MctCKoxw2sbRXI3J2KprnM5dv4oHN/zlhgXCVQIiKrQrqR4mizBsLQ47gVnauPmsnlzd0jbFvDQb
aW2XA/UUgCXui4zuf5lj7lYc3fPo+wSpOAwKaNul2gRUqaLCEtmi78NibwS4iHpmNYElcGjWgZam
D5y7lEVdZ+5LHmXJPjKV5qUIw2HRt1FwiCvZKyY9Zp6jcB/LY+0hd06aSaPNOj68dQbcswUeLvEW
a0LaqCEbZt42On5N21ovFlbhpYd8ft1LXXrnDhU1GUFt+ZfnKcVr4IpwC5KgOTd97q+01qNcR1hh
1mOD0MDIyTavwkKjMImnPCoGoo1LGhLA+qSJ4uMrxMmEmmL1h6rIImohwyg/ou9kd2T3MmLTSeOp
L+M+bM5tkXMyVRpNepL8cqAKU1JTWSSyzdmzoBa0gZAZ247CSd3f4JyPHoZM9Y9WYPu/WitGXZWD
6/OWlOc4xaM37I15XPUewIcgha6TcrjM+I4rUrZCYukXc9/yE35n5KK672xTfXJlUi5nCJ6hHZrW
gOeAZTEwNoHZh6lDJElrOxbpVioYH5XtAvX4fK4mMEspOuQyaUC69CS8DpQvoAm+x7Id2uo84Dhf
zGUs6PWccoWCoKSO8zPQE1Oe61ADxIydG8fbEJP346C0+AF8txwp3kMNrZfspRSLClcEzysP6hi3
buxDuHMFqCnIn3jPUN6GHW+6pIX3qcXy5wTkG9SzLvCm0J2o19FbDV5HMZYF8ShrlabP9DxnBzO6
MFnn1jAAdDM4qk8RQCFxGhrOdZdP8USetyDpDblVLI0GtvYGJxwhDBrzqnM0BW4om8RUyTdF57kv
9KTsTYAqr0c3oyZPxYhBdGik1FxQ+A/wv6Yphf1Ucktxj/GdD9cxqn37l69a+SmX+GGdpo4Opyze
LjDMa5Z2ZT2knJcCy8IWGLCtovpfOBllnYcRTFEzIw7ROAyDTErSrCJ6GGOHiFCAU2QQ1qyJJGvj
x1Gw77XamEQDcnpsVVfbQ58b92OHA3FGHVGgPw4a/oESjGBllYGIpBnvc42qpWLe4gbXeUHRCpts
qPrWCpDAS3iZm5AN/CJHIxFxfCGMlf8E5ApUbJ0+elDwkAUBNunXnQLpzYSZZAN8sEDiVH059tAA
UciisQrIseS1AEnngXfQiqPb4RfYdQMexqVrUOiFjVfasRndTEZMi04yPGDt6I0amD6+u7h8tNcW
GMCCfWHrkGVdIoOpwkUjg2NJLRAHJXu7EMom/A0j3gwAlL+VJoDZwrDRNg+c/1fWmNWLZKSgBZ8F
7kDXpnemjg3QTVNcNyyfxa86EHhpUtmca5LZ3mhd0S3EYIltSWgswqdBCw+mJ4U3sLns2zaTvGWX
dYEG4VDXX1sv0FeaRm1UDXL3e+qP5LEnprILe4UslSJgLxUAiHZwBegr159Iu5BgzadYdrNlzR7s
Ng889SHpPHMnOIQ84F1HWcfhNEa2NdjpTwEzMJqpSppuyOlEHoEqHlJs0enHBDe0NjPUtHpR7TT9
hbQHgs4YeQiJGiNonEw08ZV0zT/KFoIGLyncpklZha7whUI6klStSzX9FrL7sh1aiOHdik3uOJen
ejiYg/8o3YEyCcEx1L9BYbABpjB9MR5tITpGuonn0N3X9rAp8Wazv4TFOlTXksY/ypF+j0XckG2p
mkz8q37RwazkAXtiI5968lyKmWJ03Y44c/vKHbxQPf0exiJy2bRpoGuozT82SpWqpUFpyCdgMqm/
CO6oqMz9ZbFIygU+1mqPJgTRx7vK2CdNYOVjbMX/H3SyZ9Ds5zZOz/VduakqFcNtS+U0bMdmTjZf
sI6c5KAvoGu9+W/wadHWbRSHg0i2vzr4R5z2n4NPP+7d4EQf66aRQ6FZGc/UfbrDuAsO3l4/0ufY
22uUfXglZv4VMP/n10wnGoq3SR7n5Vw1tS622GyfygUCFxWNzz5YFyvKKAeYuTM+8xvle7kdHzwE
K1/f7k8vWCMAxYATT/zXRYe/932Fbq96ghpNB/INjyPOLPAZxuLrcT6q2f6+se/GuejtB0Ymc5hT
Tz5dcRDGyavUB9A98revh/nsxSCQ4t+Xc/ESeqyFJcmmJ6vN3G2TSZGTKkZ45XF9Osikn8dbb2uk
7nycJLUyCsBc2ilpXxPzVXi/vr6GT2/Vuz9/MQcj02h0JdROuaVt46pgAPvR7q3N16NMCRzvFCt/
PxHDNCgfkxOoyxdryNDlQVkknBwO+Bidft0io8s27KEQfl2bZRfKzT8Hu9CsWH5ekKerneJNvYmP
KtQFeWZOW9kZGkLUK8ZcX3Jw0R7cO+n+6wv9dIa/u86LGQ4FhbNJrp3GkapOgxF5G4aug/ts/vU4
yvSH/ktW8uc1XkxxGqS51XFDh1OI/hi9DBxM/G9Os5hWK3c+3H094LULu5jrEl4yyYy0UwN7CVY5
5cCFYdIz7qV/dGV8Bcjelkn0uTQb5Qlvgi9pp3pBUd1bK2tYGJt4N0wCwxOclsXXF/b5nXw33nTl
71ZhOuuWqzFeubB+2CdjqazrdfMyrfr1N9+5Ntynr/O70S5eZ7myMH8L7RSE2NG1djZ0V15o5dMn
9W6Eizea87cfp55+Ch7huPCyVat+JxxrjlxyIS/MHZ6sxbVw8c/fb0vWqBrQOLInwdz7m9iNhaj1
UT8l1GEL+LOCvBM7gYLbHkJCzQPQbLb1Q4rJm7GSe3Lrr8yaj2quv1+Hd+NfvA4qMgMYZ/opsgkM
8YatG3tLH+VADfiMJBQH+P+yo9Xz9dz59Fa/G/XipehMaroRV517UNujZC0B/c4CeSF19cPXI03T
4uJ1R4cuFExUKrF1l3uwZgC5FibmSS1d+Ym+Q3qPLGNY4tDqqX7rA5LZDhza14NOP/9yULrD6LZU
1aIxePFQTbMIXb2xThpZOvMG4ZAzSjHVGBVhztcjfbINM96PdPH45NS00YKYNAGk+BXqINEunhUF
CyqKyi89cNOX0k+sBcF53pWRP3mEhAoTdQJZXybo8uLDJHtm3mqlDYpoNGZx4lX4y1XEYILEljb6
B4OxbSdwyrTY5ZoXg7WB5umDIU4A65zQ+uEbwMfF1jB/Z4jhTfzcJPfZ3URjyvaO9q5qXm5qR9De
lDTESW5N/C/jUscRSsMX7pSlPqXecO93hr/6+gmqpvrZbJk2dULGxan91dl9t45Sjar6PrYx7OIR
FdWyqli6h3iu2tU2HcdV7qqrXKVXUYBt5UHMOGPu2t6+l+Lh5NpoMF3vSGhdwrro7cXwWObAwbN8
WXUwd4afpaLtZNOYpbqGvw9XV/YrFzR4RbAlVcPBLz6XoHZ44jmIXzLphygf82TClA1bS6YmpQQO
NwNWmlj5Qp63ZIJEebWEYQIovp6rLc42nEVmHTz7uHhEHm2S/rvbQgTARyhPGRJNB7clPxa+/zCU
0l1SEJ3Vs4PlESxVfmUOx0AmDNHoseHGgBkH+PD+Tzm/KdQbxaSlTAYAqZDQaqDvIbCbA82IsP7B
HLXK9IlSzowT8JM1upsi/KZ7z64Rfq+QM/a5h9ARhHdPedwIxwWNdCRxprLoI2veUR8wykeF+hY4
aYj53OTKfs1EDw63hvGsG8XaV7E0xDjVGuWshw9xO6yttLsFC8W9gdxH70uCMGiaeKA862iBFs0l
ykuptSos69aTwcC7PL4kUW4z96dLbwUZ0MoAbZV2CMd6seir0InKnxagzxla3js3wssHdoRPAygb
ywndgggcgQST9xuKg/pmGQkQU0ZW+KWGsVa9da8cSuslQ1hHx6rMXkzXWvojGBcZa1W5t9rvmv8m
lLPkHouKLmkOHhOqwUg2sv9i5z84SM4Gnwcu57eFhoMtxb8mJJwJdGjGdVQAKEztU5IOEDH0O5qI
szYzjgn4iLrWlmKEEB823+JMIU8EvjioeXul1MOKArfjKatOfpbcjQwmsdGqeZCXbLkq9pZ5eqeW
L1Y2Em/mrjzlLPJu5XfNpo7dta2Ey4ZqGw/hWfPVCdK5gsvGjrQniEAvDonyqmu641GeMqHqVP3Z
jr6jp5nhtp2HJSYxg6wAcndLN1zosrUxa0pSfFbzcpzpgCJROc58O3BI5J4h/FQpslY0bzMI1XSt
ffB9SVCt/an9g3BqngKl6fueGpKJAQfLYtrc0ntbjGG4VrD8CBralmFtaAPMUM73TpuHLZJsmcxU
DWZ1pDVccjtmSyI66qUrk/6O3hdp3JVKx2dfPlZmbOdEjVriMqY29CWhN7F0SmUG7Iy2ecBp31Jc
LjD8ypHpF04d+OY/+PS9G9W6SPPzFWp+hBSd3FB8J29gj5jtFI+sTV+vmp/tmwyKHgRGcybCWX2x
HQzjrJBAlNzVi8l2lzgFBskf2QbFydPVcsOnd/LdWBcbQxCfetYP0il6qxwMw2vQRdJrvyZs+J51
Kr7Rl+0d3bNjcaWy89k24v01XhR2zDbWaRx6d40UbORwLZCUJ2lwunInr4xymU02tGVJg9S7k7c4
qucAyLEHR9vpflorbx5UK5Cs1+/pZ9uHd9dmX3zRDUkaiTqVToBiVjj1tuMuwteFIQoLU7HECbmk
W3jlfl6Y9f7a7GJJmYIVNZV018tBLURLviZ7d/GGYGjHvfUO7pIu7hIfMCc//RAfrhkErw45ffzf
fdxz1y5GXSGM4hwVc6WZB+aSRRFrfL1WtjHC0skjfP209OntfXelFztQN/EbF0zeHa1EDQKMpIDq
xmIfDLTq1Tw7fz2Hro12sQudJOJp33l3RCQsSOChYMDxM4wIKUAH9PVQn506eYZCJf8a1C5K4o83
NOz8olJ7NJfOb98goog1ZsOZtKpXhTz7Bw+QNUax9GkR1TEPXUzUusrquPWaO2BUgLRmbLAxe1CG
oQ8CSWeR35m7aHkt8PizFWeyserAWGESXQ6qxcg/tN46hWrmL2kebiKtvYVDe5umxXMrpG9f31T1
0y2oIM4HSxSIiMub6tdjXGFyOcEk0CAmzdxVs8K/fQPc8JW2qHwb77K9MsdEOw/I7nWkW/90bZmd
JsnloQnvFx1FTMPTMfzjg7X1WthdZZ9iJQJzblnZvYcQ8Fq65JVRxMX3yaiLyM4M+9SoSp3PkyoJ
Duht3Cs39PNRpiIxWd9UYi6+Tq41dd9ccaLa9ABeffkXq+jrZzYpUS/u18eJebGySJ5Jf0ep7+Lx
VlaQv5Biodx43TnKpUe5tFaymi4b4S6uDPvnVOHZ2PQz+PboZABfvA+amgLhHaJ7f1NuIkd56gAM
zsBcLZMl0XHXXr+LlUWR6WuAz1E5ZwIvAUv6cVIQkjcoQ6Ge/Vo5pH1wF0mAEetsaxhNOrtyZdMv
fzcBp7EshVIBF8drYBoXN1T2dJfkPu0ccmWTjY5d01Ja0Up2ivWVoS7mx19DofhlV6YQY4R95ONl
+d4YW0mrnzEW30K1xuqs3+7hPmS38YmKwZUruzbaxf7FMpq2ihr9LKxXjz24eP76ai5KSL8vRjGZ
FrDsSGm/eEb9SFIpS9kZjfA6PZbrZMMhfXvVEPjJ01HfjTJd5LsPaWsOIYAl/Yy37NT4yoOJH+/K
ffqrgXM5A96PMW2V3o3R+LYSD4p+rp/zTQ/upGwAoSiLyBmfIsgpi3ytHwfmRJrM9HV7F7EklrPi
mM7dK1+5iz3ZH7d0ei3e/RDIimFe8kOms2qU7ut4nXb2lau9/JL+HkSleiRTxDGY8x8HMSQAwLqp
nSe0zJRiwIpvPWBYJArvFqooUQ//wxG1i8UXSSNBT4bGtB8cqzpMI3a38MHndnWYRoyevp6Zn14i
lXDTInsewf7ld81Ani31qjhzVB+XyZ360FeAbSJQKsPCBL1wvS/62ZN7N6JxcYlg0roSUO65XuQb
42huW/g64AjmEIrhA8+iBbClK5PlIjDZ/utBvh/zckke8Q5CpTqLc7kRT9zKuQ+JD3bgPb1JjMfq
2VoB7WwP+YFm6ZwkWce/b/NZ9SSv8kX3+h+W6v/+PaTvYqVli3aJ4RCNLadt4hJTRRdWK711aIjX
f/JkLZS801KtkSH/cfKCVZYjW3HPCprdon406eQbkCQrczVo0ir2dxR9fpCgRGRGT2US8iQYyiu/
4bN1FS3Gv3+D+vE39CT8DT6/AVXnFkNneVvMgQgu3WO3GO5jJ7racvnka0jnGcQJ5mXD/KMNLEJ1
LKJUnGlCoz7xqeq8BtZdTT7KX1f2vxag/8Pr+t8bgP7v+Kt8/R6Q+fXeA8R/+e0AMuR/UUexufcW
21RoBDzv3wYgXf8Xckm4BlSa4B+wOfq3/0dX/iVkdhRCFpqsUPjh4/u3AUiz/8UeX2ApEswhJDDq
f+QAYrL917cLvqCpq3BR8QCxh6FuevGRT5qQtEz4huRrUAvV2br4TkRyCXpr1KVXPx4f5/6fw118
PDSbbDjFR/NXL/FZLyOnV+Y42ewFvPw5hK2j38+T13dP4/b3xbwnD1z0p/8Y9LJUEY61ChHTJdwp
tF+I7jDJBYtwfRAbUiiYOb2UIJwIupQ7T0fdW6ZjA4epbZ6IMslnqvCecqCqoOwQHnZxpT5+/fs+
vSds6xSDKr7GDvnjekAKgjVkeqo6RVlu+rhaBkZ05RZ83Gv9fQfeDTF9ft5tDGwvLJqyEKoz9uFt
3cni1HfxDSoBasxxuFLVaju4UziOeg3r9HHtYWQLuYY8TVZh2EK7nF9qr7tGjnPIkbM3ZKoQqE+d
Dwmwt5Zf30VV/uM+8lYgdJ4W9km7cbk79nKFABafkniBgX1By6U7hKYXbq2oo6iaquPw3RVD5Ohq
Wh4KgNpkCRYY91Np/KECokc7LZP1MctNT7/R7KE/hTmwIz/q4q07SsM2kmp84oRi8ufwJxiPZhln
r6JqhrOnEjQ9U6NB2mV2oCYz+jnDCtM7GV+RqhOv03py84ChQcOCpRUQmZEOvkRRBvYMD+7c1ePw
zSp06V4HxX4zQIwc5mj/QicszHarE75IXLqdO22v2o6Rl8QD1gMlTPwsP0KXQG857cstncyGIN5O
xg7RIVv+QdQBBId6yG+0woRbX7fa+HPUYzCNXpVvfbcLH/TaIBZgcAeV/Myu6R9KtAKA2VLrPurA
OFJTMJYtksttk/Yq0uBet/apiKJVg01hmaqxgvmiwx6ogjY4i3hon0zNGhaESQu8/rF+I3t2VS7k
0I7JAlOsJifcCjSgLsb4l5La+aECh+7EBWYrsucNY2GRJf2KIwDYYe+PO5Ni0RTNaxq4j9Gu+lnZ
QpksJ9ljB8Cxj2WuOjXXpZSZm9BAWma5qr6pw1bb6PiEbxJjkM5GhXEX6EFaPhCWRTZs2daO3lcS
dL5x2BUmokfZAKZb6WF3QkvaAlHswvSltrN6ZRHnulRGufxlqWH7nBUkhniGgH4IiGQ5SPjJghoz
el3qtdNofXxOtWLAaab4ezOOswq8Ecp7v78jIEW9bbShc4QJVYBV6Lnz3YHkZFUFU6Il/r4cCWD1
ZFIoSeoS567KE8I8aeS7rU5amUjNG7SnYu2bmdjUuSeGmaJWhOtwQ7ZZUOSU1VxSENnIbgLVrIGH
ZYr7i7jvZIMnTJk32C8XBRDi20IyMa37Vo8/ytZ69RtNuPZUekw/R+RDvpZ9S/lpdrwhkWZUexN7
P5ymXu9ImpXtHW73tiUUuImLufAGDYOdagdILRpO+lmafMe4EaxzKBKP/FcI8XKqf8vHQVtlieIb
qIEHdW/JSULYjHwrElxsMYmh8O3IXIpw+G0LiO4bdm7lERI4sUcEgJOfVZfxNir97pvqh2HtaLGn
PKN7dh9zWp4zoiLtW11L9VfK1G+ugCXye7/z3/Z9/1jbBFtVRdCv50uscx7/uKqWkee2EeJ1B3vA
DprMGZz+sbXlJU2eK5t1RTM/FvdYSUmOotKG3BUGgkkV4ONocRPQNyosCGGZSGD92X30XGv14EPl
H8JFX+bNtu8Lgm06q3jSR5tAIjcwiIkDPqib322oAQW8hQapTemBSdHbcjvoGYaAuMvXSu2hI5aB
SQhP3mZyLO006lEHoxHJGneKxftH1+hU04mbjW1bnRRRZmdw+9VOL81xoMXly99tEdHgzdSIgLNx
CPVlkFmI9nvyTILMHddkapoPDRa/N4Qp8hntcLmsIhRITlTLMZHZPTTqWSjp4ZsSeMO31ihhnpKP
RltdguwQh+RDLC2/V/AMZjpptwRtALwjWuWtq6PaocpkOnoABQTDkUUbNgjozLt1xVtakfPdI4F8
sidvSuPi1KxHpf8hedDDG52FfyYioCzzTo7VVVfiClJgqBcLGdMPGaBx0EjL0m2Hpa0X1lzAq9na
RDUh1vDjZamM3jlNJADNgdxifRCj5CRenjrkeZnPhiXb8yYU5jFE1YMHVmu8Tas0+TfCadiUB5p9
dAd6nqY8NgufPsS+D6VuXrFiLM2q1+cdK/wKaM8v243gVhpKzAsLXaV4ivUILk6IpNjeSBI5745u
u+k3z6ryJwgi0U+lL9KXEaMNJbCqW5pjg09LK32sjbXasKQXWZNvrMQTy7owicYgJAyTWDObGMTB
UpVUvZlR/KR2nbapg/GUgAecPPVe5SVYU3a1N3oZ689Yo9V7SAqQM/OXnnQjw6r5ImVIFW9LXHlb
P2zFeVQA52rjLu/CZNV0rnuyVOHC/PX86KXsm4kbgurmtmgaApddI4BmqnZGAZNF3vZlZzokFjWL
wYBsQ7xTx74NFPxMsrHguWzaFnLpQZEV+k0mqzEhmO5z0g/kWItemT5SOyvsn/g6PY9q0DqN59Ed
Liv9Re+qcqfaWIIxHVbzsquVmUdyFHt7i/iUjla93DyVRrm1s/yQlcMar9ZTr3s7rxDkhIQmmmnX
6Jmb3Lu0JIqV7FvsDVaql+HcM+lxl3zvVh1Wmp012Sdtkc0w57+N/l956s0mGuuVXYiEpdPVlgNR
r2nX5Y7RuSsxYoYppmRlVyKpohM2KfBKiwrRt9RtRcQk860FYDUm8cynZwWqvzIx2mrjm9Ro4aNi
N7R03OxEeOkZRdOhl5RNb/sYH4B/aSSLh5I9uZdXkTol9RXxsVSiO7bLGAaKhh4bfaGs6AKwMgkM
Vb1eQqJYWOCf/Up/rtgfLBVK8EltOGZefKOhjqvesJ5SQ5BfJvXzPArnRV/6ywC3PzHr5PNWAUFP
hioppy4hu7U1FtXABPAksemNfF+P6bNZ5KDwEUTpabvo9OCQkWPo5/USjTmQe/OpkcRTGyS7wSCx
RQkmu4NsrmMOZnvZLYA+hkE6b0gU2QNyefCa8CEL06WZKgsfy7/BVNh1mHFnbGj2ZhSuCjfQNrau
hjd9xDtosXdUYoPEgz7r5pDzn1xV3JealpMlXsw1fJyzkoAzXza5hXJzInz6nOPaHqq6vJN0/BGa
GPYYSjWuC3FB3lfLtCrHRRmJtzIYT9y1Gy8dzraBQKXI4m9VxQJDnmbTKo4LmrM05KesreP5iGpi
zVmEGM/xsZWUfRVF+77O9pYImanaBPaMQUq3Vbki328te1Uyo7jU4Vc391YwbEn8wdNrN6uCTRQa
rQMW8tvazm9C2VgbqYlDXeU2AimDXtmTDT5uhIGvuIuis4scoiOxDP2McUhtyCaD/93Fnzi3Y2sL
eeqsmO2Afsha4JmAzR84bO3uvciGeDPeeHq7Qxq1zAJ115aURY1CvgXyHy1REd7h5sazbwnsje24
YTf/OATJQfjJkRlDTgEvGbcPWmgsS9ZeyPm5Gt27Wi9vOt04EFi1NMsEYk6FIqoqQKKRI3VDTmmJ
MJI9Xt6Az83FqkfFNSsSaLYjOTyErYF58v1feqKHaLLJCxzUsONPRv4SSJa2EXX1w+5G0tSKdJsN
1RK958qCowuvZ5b0+a4SRozBN+ikn9yfR014EIy9HnqWfTACk3199awBaOhVJQdt47svhTfqW0Un
cRAMeC62fVX9Sppi1VQGztleXpDSffQb85AG9h6r9LIa6ht5GJ98dco7zLLGSTRgzVXPnhGikBy0
5INYhoNhkjBSUsAr8FhGtZU7GyQSPeRBz2GMBt84Q5CSpqavQVN+w10FoKt0QUD1rraz+S7N66IY
50UcqfOuiHyYAKDUgSm0IMebDE9Ve8umGeupBDxT8YYbr9EPlSAJx7BWfhE5TW7uq5a0SYym7KuL
4mfZ0YnU2ydtBBMixaCtMaHBXw38zBFl/2w2xo4tDLhRD4EZ6VehUxOnisM0ZuTi2JRjM6vzvEBX
BcTYiNS1+//YO5PluLFly/5LzXENwEE7BQLRsm9EMScwiimh73t8fS0ob71LQlGMem9cg7S0NFnq
BIDT+HH3vfZc3c96juGRvGtSi5gyFSoWyRPZ4KoPdv4CqxiTQL6aO8x1e1ltt2NiDcTI4TFQw3o3
L/4RegYZSR3xUGDDdYfeUL16bGc3Jxj3arBvjmxaV2UVFY7Q1G8xZkAo3IMi4GqDmVMZVrgMV8mD
OhqAcjmTI66fUYRYFsXz4pkR1oOLiP1uwrUJVaQ7Gkn21zBAtgoUvbzvGrnbq0rnewEqq5OKfuqI
3V2w4fiI74toRvPd7KoGp9NOqHeq3QXfNDV8rSLhhcDzhdXdco86xRlpPSk17zT4+0qGDLjumkdV
pDs0obhSAz6ilW2qxG0LUukhMbL0V5KU3UZj792aORAXw09PCVWSTScF1m3Y5P67Rn3GmaMqOaTw
w0LOYSn8NbZACpy6hygQZuH0M8vs8kfSZkO976JogsgHrQRErtYD5W/jIDP2HYSm10AQRp8aP5iN
QwJFzgIDpRTJVcwVEg1MNYfq3SxHsf8+BrSdJhtggp3FOWQrr0ZMCEG05t/EKFTdPFXUgy2AvBz0
svSLkzziEQwLu+gf87pLdczs67rEDj4KvpW5Yg2uGqrZbTplhfnCB2teeyzW9rU5L8BjwC1Xhemj
0Z5mlQDUTLGHb+aNmo7au6QuTkJoTY5oqIpTX5YAaYuOjkEmehMchkYTdxzu0lVfJtZzFUfWA8ZZ
2h3UiHpjlAOuUlnTNz8MKbKvrd4vXlU83lxA18ONaaaIKnX6XhMdeFhfV/PtVAUTQQddl2gvxzp/
nKwo/iabuKq0imDzjTEM2sxtZB0DGjQeA6Tfx34soq0Yx+GXPhfStaX7y04vnuHQ1cGtqbZA1Kpy
OKozk0UO4h6UBOg/7rqKflvVBAVyLYhB29jaDpHS7RKoQRmZEM3Eo8FK38ssQ68pD3B+hS8Dm/Yh
knC797jd284kVcr3RPEjGaOpmbtk1hvtSS8j+jKlBEpLXWKGZTbdfC/b2IvB5ZNO0hQn100julNn
6uWj7fsYXdFu0t5UBPqmQ1YSXCgZm3JDNxOpOmLw56FR5scsJfhJJfTpjpyzTho0eN/yPIFQTU3+
VOVRiDOEqkmuPdbiMElTeZVy6WTriOou4l5Z9leY/mSodmvJ/taOOFxLoV7fzWkLN6JTzHRpqGxq
Alda4AThG+22jpgLDumiU48VKE6M4rCUewI8UJ8UrrAAiwL9mMLesnZ8GJo+kJ9mGw6bCOijJSWn
PIHp4+ilZd4Zcl1ct5Ps//S71n6QgmF+JbqW3XIeQDZbabWzk6w4mPGE3N2KNfy66Yo1CoFPRrNk
qQR0ElI8QnUg4XWbzsQbSUV5TsiBMGrKia4E3qWA7PR+iwI9+XvSa7axsEQgLTr6hCsA1brR3w0T
x3meIFK1A+D0SSqlEFOseNNKlnSVYOMNqHLOD30gahSgsNDKSjHofC1BTeeaihKVLkVEYFDkBbOh
N+KM40QVN02tYRUxpsOVkYPkhKrI9ckuZm8KLQl3pdLazX2YeqU6+HdaoNDTmJbfE1zvUTBkxJYN
frp5NGI5ThUfg6288Cph0XUFg82TMh/MAJbfYFPhAViw9R7aqtUcDA9R9KVJuh0zmDfhYKUbK8CS
Y+ha9kHVj5eWzgJhbF8FGzsFDd2O8n0eJz+iRq12WNUVbiwqBK+WgW7Eb32y4bNE6qgNtYUJWccb
zL+6E82t0c5ge8PZOcFAL4t4dWqd/xqqrH9QgBZv89KaXMLteM8lPHObeLCPqj50myYmfWGoRu3p
phgPrR0bGzlpMrcyIvWJwwR/JF8JG9ToGodhrtBzGg94FS8UOLa59qhbvJk5xX+UxuR0N6JAPqXc
fJjAg76dAN7gEJbaoAiIUZmmI4FNp+/0sMTowY4Fzu0y54YhiDGUPKw4k5T42eqk7k6zpPavqfKL
xzHzM1T/xpw/QaHsSsfSxulVrcfwuilL6Z37tu6NUj1VJyzl5LspGypsP8I2T/eZFtgnAWKJBqhY
mPtWmwjtiiQ+dXlVlccqGnNoC/NUPoGrSGGNZ20X0fVqRcBPRiXEuSLXxV5lp96OLMjGDafEvxfp
oARcjPOu3ESarhI8clTSljzBoTLx+BtiJGk0D2vpX5iZSvtK66kpAnFqG4c0So0BFKf4sxUW/jPY
z/i+pofjPrGp3jhaZU+3EzCM6yoZM8jvdOLSO+/j0aem7Z1mJJoroqS8klnkDv611kNNmy6KVRTz
mzIDictKqbbgAJTnHOzC1jSj5gT9GtdpXK+9ORh6T5kjcFQzxtpkGUIg/sJ2UaeOf6cy/pFxwaWS
HZeEhsliBnW0UCOa52iO25JfOJCEq6TSUwj3QfnrSrSTxCgd8k7KjrI9FncycIC3zpen74E1B4cm
xI7T5tjyYHMARO+wkKmUed4EYgTUA67oqtWr5pm27gDnxjbv9mTz45NU5vYOPhTATWCvlaNmTe0V
LbgKDFWrfWv4vTfLAuV8axF5iNnmFKkmMjKJlJX3QzWCZB9Ne9cydx9qFpVnY9BN/lxOUn6uORFJ
4h8GQ3IOyZVPcRbBABv1zm3QSp4GTcNDY0yQvhV0Jx5h8KY7xNHhd5N27jtmZbqLi9K/ofYWYjOU
kwaK+ayubeTYm0JMlH4F/N7dkFoojaXR+i5UKbluQyXx4tq2DsnYStsqJojuo7LbNYZS3fh5Zv4c
ylp7MMgYxy4gIe2gFo1xHQPNdv2xpI13sRQEiqJX7xMb9G3dG8ndmOvoF4omYJ7nRlfkG5+8WuMG
tVLfhtgjz/AfSo3cdCO5oTIMN1No8kX7mu4op8AA4w6eJnbjBYGCM3Y5drcG4DxPBGVzF5HFKper
3AhCz2d3slW/vTK6GZqZZFqYrY1soXlltt9opZxerQirBbiaQBZEizxi0BMTJsFsYVTCi8bxN67f
jdhHSZCLOn5RC10+9FPdH+A8GIexTIGlZW2LJUmfmyABY63CUFC2moPoleStmisYXZGkvRuI4NzA
7gDoc1XfKGNoIRGAlOzS226/DrWv0KWrBaQOk8HMH2qrmU8pbo5PdNbNWCENil6jlmiNX5PeNrAV
+rp9j0Uu3rQ0wbASkhyWs0U/3+v63N6OS/AH0BmzYix/g28d7CJ3hjeyA9mKRXOsq/Yd3Sv5SzG0
+CjZtXqrWG19NfpD8ISFW3UV1wld2L7fk9jkcpK+kZMCkNDlGFCVGJ5IZt0+2pXyYzSr7B7iTE7Q
NVXXSZrUT4WW1rtpqNRjIZVJukSadbRVSBKObhL51g0elemjEpu/GuBtLiULpXDDQoejKPU4UZn5
rO7tKV7c3WT5iiZGLIw0fzhIbZltYzvpOmfsKxZTZxr+nrQBsohSxgrVljnStVIci6Ju77LOH05a
LJMeo8U7d2FhNXzgnst67ONDA8hVelfBXjxAP6qdREphFsZWlt0NrT2MG3IszZ6vPPzQEEdg0Kqb
0YFkCLoYNkzL1au0puijvEe93ThtY0x7OPjy9zQ2lZOVgwZh0uKjkSiYlHS2JJ1mJpI7N5q/xerT
5Hiudbf0R4BAaj3VBzPxzVvZn0LyjlXmn7IGH55Ar+XvSbU4IPWmv2/SOHmM9DY++EYnfo19UBKU
wjZ0RJPFMS87H15Du5BgNidleVfoZXBvse9ed6I2N+RMYWZLvcndWuIYfQuTKNLdrpjy4++kop9o
8zc5NtEQzRqhBjSNGXmYXt+URVWf9DYcbidDq455yKdNxdwf/ERVj2k80i/cm/KGHRzOYpgbTw1B
7TNpMohQUjC7EXRjp6W8dUryUr9NVNN+qMecS7aq+hYZ1HnGVWwcc4AnitFuTamSDiN4RUzAWlLF
mDgqxdYoUvOmDlrsxYjoNv5SPpyKXNlHEnAZo03Tw9xlIyQp0dzaac3mPELGdsrM8A+FHBXXBgaa
pyiKiQYDg3almljdwd53PGBgOpJrVtJ3ex7akwYJ+jksB/1HJHcDm1OdPCVNHj6QeNFvuYS2kLSa
6TazQ+ltSPrBs+bQuvaHWsFLg4yAO8lleF03gvSr3QAnd9J01rfN7+iczDL3/EqNs4PCUb+H72g5
/jy+pljFbiODOmo1tj+Suhmu8HXE4qjzowNQouwAaK0E/CnL13CF8ansutxtFe7bAbBRN6zn9L3O
hHRXxvpI/p0farwEaSV1zG8/5G6eoZtyyHnWFcq13L4DrEn420iK7FhdVZzQHpItNQmUkqKKt30r
m69ljbKpCCqJPIEMJYGOVpacNhscnXOwn5ok3k99qF37ma3fGZURYMYZThs9bGkiCnX5UUwQd0Jf
HQDuGx3GsFpLui828iQGWqZGI8z8Dt4w9pm7lp0g3xgL6tmT2GAQkVGp/CZDi8gc4qBRg4ZdTsiF
RBVyWozBuzCjcptJEGu5qw3WAXPXcdPA2NEh05mUyPgTdrOqw36K2qODzC95scjpbsWslhs8LOXr
KB+BQ+bQAR/VGSGok0PguSWuKt2WC8PWDxP1Zcig0zpFGKLSNCpKS+5Ibe4lnaPwmkJYfGc3Wvoz
llP9PglF8sunLki2sMnKv+rRQqxgqpRKOHT1TTFSpdFaGPV4Dtlx6X1d9xdn6mK0utPUT0ci0pB1
h4Fkd22rAoL35AENAfg/4aVJb2HrHMbJTW5O9kNRjjlJ0V7fhkaEsVc/y1dln93GaNIGkPn4Cyet
2w/DDshctAMxBqZjOY1RzuX6ZpSlpbY3GodQzobDRIEG54iop6rYRO1t7vsZ+St0BQCHXCuz7Sur
L/bU8n4agC8daZg6b6iZjkNi5Ls2EOmhq/x29/WLWFuH0GTxuRy5lCs/NHkIrc6qfqAcSY3D2mle
gS+bhWXxVt1EF3vKlr6gT31Dq8FW1UjSHP5MPUzl7mZrpdt3lgF1O6LKRpnEtQsxBtSwqv49L7k4
bS48Ki1TX46+6lpqg3EuVYNHpbYoHlU8qiIP2z9pO/Gwl3UVK9kYtdfV067alrjniyiSGU+haw/P
RMwUm9fRVbeYS24uSXvPvlpSfRQnVGVpZP/8Hfsu6CWcl1VPA1ELsRCFuiNlRX1PGizcKNIQ3Pmz
sAiKEu1CRfv8g6p4igqQ1LQkrXqRlMySe6Vl7MVwDouvLZVJf8v4O8zxno2HC9/xc+/8v98rA6F1
p4deNVdTthxBDBJPKd4ik5E9zBv26sHcCS/aXsLw/O4S/mPGfhhrNWOVZsaro88Vrx+aFzI8ykbW
K20HYlv3uoZ8FNZzGZxD0wpv8YNzbZv2aTHsVIoFdfB3kUGFzmZunTLeptkzLRuQutAkW2TfdU+u
q3tF9mEN5640LOQvLta58jfs2mgzNap5sSHgzyWwOCZZqIx4ffa6WxZWoCKZy5eiHrVVnua95EGh
PCIX3bD5Hy+BVs7NjE/jrWZGSboJXFu3zAwFj1WCEdJ1lEq2iifvbfo/LvUnX+quWPaAD9uZD76v
tEEhe3P/nZ4QaFHTm0iK59oo919Pwz8bxz5vnOLzSNXUNYamp9ijpuWVlke7MGhfvh5iaQX5Y/J9
aBVZv71qEKJNaLNUIuOuzYoN/TwO1PS/vx7md//yepylTYS+UVm2aDr9/Ch5m0aW2uuKF1jTPm4y
zDBzId2mVl5/70RKTjIUxs7IU2M3ZqK4KieZQy8VKBPCgABb7TDlNPBHQnzbXBtzH8QbuWjlPUTZ
0R31enTiOhgdY8be/uvfriyv+Y/fboE8hHevL12pq98uYYCiaMjblVvYs26+TbHgRTXf4f5ZbIe9
Mlw4Mc99d9gp/zXgaobNXatxTTOpr/JEOgU444Kz5LKl/PFEtgY3zlDoTFzrCEqrFXQV+IpnQ7DW
i2TXDKcku6fUAXS+v7B3nzs2mGH/Z7C1hCBqkzmif4QqGnSDiFunNlnkYmAfUKH3w1sIwduvv9i5
Sc3pjgTEommfxvLPH4xLnKlSmFc8Wm4oriL4IwuQmE9fj7JSrP1zSGjAiXRVKLIpFhPsjxsBrGm1
0QuGiQ/9IX8MN+/49V2Vu0snxLktDrzffwZanvfDjqPERkOdjoHkY38ASL+YgI5uBZkIjP2jf2G+
n3t7hrwAfLSFHCJWb495NLd5xGi1QIsg/YzGR9J7FybFuWfSVFXXwAnC+BDa6oSNO6OTe7o+PGmv
HatjcKS/Aa2OjqWihMvshU91ZglrKsED/ZUKgrh1R5w+NimtjYymY9zMKTE8kyjfqZ3TezR3b+vn
S+rPFcXw9+T4NOLq+ZIpMma7oUgyuNJ23FYPYi+5w6sGV6++WcRBl2Av59/oh2dcxRF1HKWUT7Tf
03GzqLzUeGe7I4yzbNtFFzW957bFT0+42tL9co6krhbLE8ru4kKejPeiOIJW8yjEeVP2vVUuLOxz
VwldlSFs6oLIDHHe55WQyv1kiRbTTnHbeQsTLOK6isgenwDwoZdGW/bZ1Tb5cTRjJX7i5M3VShAF
aujmcP5d/MFtV98Z25G6Eu6iX8/SM9u+TnhtWoICjIYg/PPDlak/t8NUyBSQJK/SCw9Xv8evhziz
ttmtSPBzDjOMuTrKypqQ0KhzGQOVYHCwxqjg29A1VTVYyH891J/qBhpQP461epyIXH6Tp3wrQMfS
lbZbrNzlyun3iZv/4oI7/eYU6AdaK8a7C2Ofid8pe6NRodueLv9FwPJpx0xw+a7UjFdpH5cr53IL
k80dqNyn/wd46JndRRcq7a90sdNxh6nnp9FmmNNtVqUy8wRYThY4zc9wY/zdZ8jysk1ruDNdnBc2
0HOThVZLsE4CdYxmLl/6w5lgTVZHSTdkTF+RdqXVZG9BF5QXCFJnRzGXEEHmwse/P48S0XaWGUMp
e2kY3yuZfr/Ah7/+VuempPjPEL9P2Y8PEtGrjJEbQ3TkhboNpQMnGC4s5XPPoavmInTS6PFWVys5
l3QRdYK5iMZnuAe4ND1IELq/fpLlZay3C+IcsFeIn7j9LtPkw5PMJim0ouzYnMK3sjLEJre2fv0k
ZRO4eag8PdbV5Gy/HvRMdGXYhiCGI/kjG9pqlYk4xYswSkcv7hUg1qCdsNhqq0cibtoZftWY3H09
4JnY0WS+LV0xxHT6+uD2UwWYl2DAIaZpsSQLNaJc7oV8FxUwDpT05b8/Htu9DprXNBGprY41n1aP
SoTR5AX4MD3Yoci9zB76XY0JC2xwc3KlUk0ubV7La1t9y0U3DxLONNlJ7NVrDVtzNCSVURcugH4V
bzKwALOLTeQudy+FJ2de6afBVhNHoRPat2mA5LKuvadayqacKpPT9/4DJ/A96IW/v36nZ9acRUva
otIDomdbq+AErXlaNlVFJiWtbsGc7yZ93ld6fGH3OPdcyAu5ZbA1LmOtFkShG7Gt56OnmtVO5ADA
JqW9GqTxZLT6K3RW5b+/l9gyPQW6LMM++GPAPunsWSn9weuT3iEpso07bDXlljrF1y/wXHj3aaTV
xijrQV3kAyMt3BZS+1tZ2s9cVn8Df2Kv+RFti/zCUj8X4X0cdB2PTCh+JoPKGsb3E8b3cOxmbgI0
y2FYbOvuJXrymf3s03CrQzTGFHakmg79f370lZcew1dpuFGrcdOlT5n6lCfBhR30t0Z/tew+Dbla
dn4AEt8SDNluBl5r5BU0vDvBkTyA7sW38Ssla9JJGhn7jUxCjuuWS2rbLX4lskML83bsD5dW57lA
99OPWi3PLKS8Uy7vYXCX3COsN0ToiVvjdU/n/vZSIH9mcX4abjnLPh4jFNkK2WQ4KXhQjNTt6YLq
lP/BLe/TKMuv+DDKVBlxZNJCTk0i3msNW07SOlN/aZjzc5YdVF1oFhB7V3vAVPplOzRYSPzz8lB2
PdenZlMdsq2fXcQbnX13H0ZbLcupKzFSpYLs1YY30BbVdzgXW9aFhbhsj3/M0v+MsobuzLFEELg8
U4G3nEXI0h3m4cDGfSFNc/7lobeGB6dAoVsf7hZOGtx2mApLbjN0cQTXDraLpmHfP2O0fXGmL8vr
jwf7MN5qpgtLjvxw2dUGd4nWG5eOj2jXu9Iu28IeuHThOb+yPoy3muoNNrb5NPAix3fM0DYaRbmf
uLRwMUjpbutB1VxiOZy7lSw5yP96pat5z3EVGUrNkP02vDO+NdcIougggP0jPZjezKPycu/LcN/t
vz4yfseYX73c1aHbRjg5JMusQYqyBS+7Ub3MC+8ah+axrXxnHUw3fOuuukfcqQa4Hhf21rNL48OD
r+Io7F1w2oUh79Wd9uRH6SmPHgOf9vmvH3P5ZF895Wq90xeIV8lyRvlxc/Tra8WULrzIlW/B79TK
p0+4WuS12SCyXV6kcT0BBs83gYeJIyAvkh2WQxejQ0vRCS8QRGne10+3/Pr106GioSykGzLR9uol
KgnmOmCQ0JcO0XwEDUrdnL6w0rB+pHO8mbrZnRTp7etBV9C9fx7446irdxonRWNipsnhs8tu0Bu6
GCnek016t8DtZZibOcHllNm5Te7joKu3HASjRVs9H5Lru7KlDwQnZX0Twn7BOAdNlveY/5UPXvx8
6WZ7YeB1vljFC4wegWWiAnnu9HCvj9dWIW3Uwr//+sWuSDN/vFh9FeEYWSlLkJeXcEPZWt8Up0lu
Qsupkg3p6vrE5udJ1c7atFzkC4RHjm866k2JJH0zhz+NJew6RC+XTBLOLaEPb15fBUH0eBeV0vLm
JXt2qh6SY+9fOMHOROY20xi7MhJpXFhXD449lk87HUN08n6MT7LtGbWxz5p7nOp2X7/ks8v141ir
x6HJuRNSxFgcYt9lL980I3LuTbVBjncIwEXiN6hZ2/wezPfPS0fauV1PxW3CohZJOXdds17EVCHI
kNErEQ/YarQJsmhXk777+iHPfbKPw6wWC+WNIFMthvEHupDx75oGFxmZX/4Pdld6swCtQRWEA7U6
Q0xIdfGklaNnKz8jtI9Fd+HKdvZ8/DjCaocLWimju4kRrOfJNY75Ntz6w7F8UW6mnP119FrwniH3
HIn6zYVZ+efHwsII4RKaW1M1yWux+36IScVSdg9Tmt6UcKdK4SalyXwIXr/+VGfO4c+jrN5hGQx2
YqqMIh/FtsFcaNhVu54ytXwYjzR4eSrZa/LlN+IQHi6t7bOPSOFjYfMpFMiXifThEcOSBvRWA4Pd
kfaU2kNn0v7cX0Aln4mrdEVVTNIzJJQJvVcfEVGrgbMsaTv90TiG4PhaXO9okg4IcDgxtt0+Lf8H
LRqfB12dUqAalEhuSF+LW2Vrb9FTutVmqZEGLh4hlzK8f644HZsmbB0JjVkHv3edDy/SCNtx0rNE
Jpqq6Tp8UYf9UhaDmrFV2DmNx2TrP/w7hvr/IKn/pSzJhP87Sur6rasjTPGajySp3//PPywpQ/xL
lwUbErlPA9sug03+H5aUbvwL4oxBGxy4WdBiBsvt317ytDT+a+mvkSG1IiXhNOK+8W+YlKTK/9Ip
D+qQcW2s3imG/3doUtrnwA06BUJgHWs2Zj7rDsr253VXDJXQx5QGdWWovkXtcEfi70ETIc3sTbMN
5sj0pkqhJbO0YxruqwNeyPdGVaW7om7wl5PiXzb9CR1dlKX6A7Pq0bWVhK6F0GshN+HmSXEDSpyj
ltZt4L9B+dwH2XiNi8BxqsUmpDkUj8uHsulR1o2Y2HZJ+BaHM+3nCFySCpBx2vvJpuPGr0S9taEJ
INmWISSqxtg3ymKoXiUGrIPZ831RIQDzLxwuvwvW/4lu/3lJ6Of4kKQGSMmvsuQo1/QR7NbkglCs
UVL5+LQ4Pb2DeTXQTTi4oRE/FYuoSwcEQXd/pxgY48Kiok/+UHfxCZ3r9aSrxY1u+ddyXh8ardwP
WUUFGWaFkZeYeuO3PCTjo19IqpP6/pF2YOR0Jr7k0cK+iG6sOXnP0ugJZtL2w6S9++dRPhG3lljj
4xPSDaBxiyUXSXMAk2u19wNsGCuhwfoJfOsFa8Mbky/BjRATS9OhVXiDeGorWv+HyNtdGWaPw/h+
4ScsodXqJyz1GqDAAKEWDuznmZgz8hgGZrkp4B+H9HI1+MDqpfH2EyGHO6A/FTRT01bnYZhxwUNs
lV+zVJ6fh+b2uzy+oPS+Glyp1AKeR4lQ0sBMQXHk6Fqe/1LhwtAx7hrTc+YvjMFqY4+WFwS1O0uL
vhIWSrqdsxCAAr7ByKdVLDp1Kl1mWW714cGsUCSKRaFYPMrm7CTOWNheUYTHr9/eqlnu3w9ADcdg
MVMlXcfGwWTEjdxgiCs377WCkiaZBsT70eiaPZYJSVDtF0WkWc+7acISFIF8ufV7tXby1jo1YgSA
Res43cm5mjtzQd/BO/zkb1j4DtJw7Jr5rjBZ2LEy5M7k77JZfYxG/VtlSxdW26p9hEch/Q66HXyO
YLFRmFp9C/hjEb6c2FvlxrVqSs95213R7PfSBsobnK291MlvFOCQamj7r1/jKrG0jA3PjZ2VSo5N
Vk5fzQMVIaGigAFHZJjoDgTA1zCR6SxGUVbn6dYmME+3VybmlW1uV85YSf2liPl3k9GnhbC0zPAT
OMQ5xiF3fX5+7INHjR2N3SRSYMT0izhReJwV73ayBc7z2mTiVep66tSDcWdXEwasoDbgQ9n14vy7
sX28b7O+x7ywxBlSqUKvk64kWpo6vYZDn+nI9EXt1ViCsBbfZ+FHCNjjH4FCbimppwijGP7Wtsn2
2kzveyi7oR0BbamZ0UOY4cCbAJGqtsP4F0AakFLXmbr8zbLxrtEx7k5W40oqef8s7R6CEtR4UTmG
Ms5ub29HHfcTJBSe3muvrXktBeP1lImXYEielD46lU18ygr1tZ20PXCsvdxoP9g5w/mm7a1rqVRe
0ehcaXp5W9jtA0KXd9nSXqzWeI/t6AmzbNB4j1YjXka/f8CLDWUati3ApmAu+W9Vj8annBtXk5nw
uZXftRIME/Rx2fCt4i8uAQo4WiJefbO5or/uoVLFmzkkJynovLoAuqoq2xmvnqayZjdVQ44kfEHa
TgGiob8HpX3INZRKQyFh2T7vozp9GtBpIl1uH3o9P0Bp8kr6GZxMtx6r8u8wNTd5VQDHSZ6yLDqF
MgoPuXGClJQ+0A4Mkd/Hwrhb/mli9XVM9X0QiNcUqJfDes2VgNq6eFk6/N0s4MUF1Y9+fohr/txI
ImREy9skaSmk70OPxU8P9KSQMe7V5eiXNUeWo2qTN4jkprbMZ4BNL00i47qCXtZEg5HJ/D9pn/2d
t0+G3z7UCWsjq1oO7QDhcCT2heicRIY2AUQh2UeK8tqZyO21Y1mN06FCNhygW05D2qW0LPjV6xwo
o4gdP5NfC0151RN0JrOGgt0W2k0uuXHGXtOrc7Fog9/o/fjZoFbGFAD8hto/mKgFDNzCnWhBXPx+
Rj1uN7WQTlapIpKOTtmiTuwkKEdW8lSCkBqG4q4wbpjwL74RHxocq41EOdJu1bpMntltO/09hiuV
ZJABKzU8pRMFXMlnrasLraEJf7GzA0VUXoEXUYzXgcgIzIH51D1nhBr+smA3FNEA6gqzIMyHHyEL
LkrJBNFGld8WVXZKpvYqGeKXINjrXdmhkrcOQHV6PMyxqfdnGtQFPBY9wA+8GIurIJQcK7axhdau
dByjtIyFOCi08Lcm2r5WfhunsMTe52jRNir7G9GUB79i2E5KJUcCE+HgT/Zkye+1GWCtPYyRmwqK
GjaaLq1U3yyw4W5TYuNdUxWgfwLtitgFqFowWgfjoyKKHwKsUPPwaE+IYnEmPsH7SB0/sJ+HoI/c
ydyziu+T0ngftfaqiApOwkHeDZ36ZljtdRFKe34JRkDTgBsj/k6RZh9FmMyemdGxLrrMdDMNxuK4
MRRsBTHpc6VKA1SDyKyN5ZtevNKY99yo4097NHYi45VqWtG7tZPG4hVdOC64iw0b2u6bwt8ZqfnO
GVE7fWM+10j0c418qF5foSW/b99UJZOcXDefx0Z7K7oEWbt8H/naa5Wy0NDB5Y12Ckfm/SxFp7x+
b0fjoZp5WWO4hUZDPKS9l2GgQjjh0hiZoWMOMhO6ax/4nY84k/R0QkXXcTTeGDgOB7Jxh94Imhld
uxaEQDeO8YnuYsOrBrAlhaUd/JDdV64fylp4ebIIRTn3sBefcHYzaum66ijojf4vJZBgKEXBxleB
j/pq/JdQgk1QIV0xSunQqdo1fLZF2LVoMOFEFb7u5Qq/05JcLLv6sgWLOqPxRzDY6seRWwbRu4Yj
GM7heVpVUGOyH5h6zEQECNEgTOBlVHIkLEdPlmmvQS9AIKfV3232oLevg6oc+BtvLbOjlXWgnX6W
9BfZsq8L5cnIcFsy89sK3MYY8ZLiVn3RjfE0kc7oR/tBwcvbEZlGwaHWZkcfUOb0ikAvMS9oJf+7
vZw5ZmE/5w0/Segd/lzgLERIrrdu6dS1SULG4CIwI+k35txfoV8EP5TG3yLTftTKFEOuYWMl9h1d
6rcKvDFV3+lm93ghfPicxfgdPixhJG1k+PcKfV3Us6sB+B7yzA3I1KfaBl1hhhqHr7oFu7BTe+N6
Doy7WGal2+NtrM1gS6GraPFTynYamuLt6x+0yun8/kEG4NXfd0xryQh8jiWmpItKqAvtpvPV1wwo
C0SrvWkT2t2IBpb17Cuzu+yOKEDxBoOBoUJIAmXAh8cWzJ/5nsmU38oKmuTeIBGcpjl7Pxvj17+U
3AQ/5VPYww2UCwjN3QpKK2PdWULTQqKFnQb0AUxlXVXfgJR6qoiPrcbvjixwfQbcmSHCNC977KTp
2gTWX2XqbQY0T+lyZqBFhBbfaDX54Rbijk4ypwgojyPiN0XPvtt+0y0QWoF8DZD0qA6zVyfWZuhD
1x4waMDGpm7bX0asMDFrgJzBW2CMz6p40kLsUmDqXJlFB6Op5T8a/XWOOdXsndSLn/rIZhS+dvmg
O7oYt6EYbzoBAgJ8R2/9b+rOqzduLV3Tf6Ux92wwB+DMuSArsEq5JEu2bwjJlpjTYuZg/vs8tPdB
SyW1qr3vptGNhre9vURypS+8z7tvpaeJDuU5uAkl+0oE+Yoz4ywQOdg3VM0AHsCpr0sTvIA6vvSy
vQnVQndT0/wmVfH3Ss3zdWvrXLYiTx/D2z7qfiDy3oBnWUFf2PWt7kHzQceyocdj5QzhTkriwG36
CKKJckbf310mat9pq8eKiEZJzSvkSuj8nC9NhtnBaHtD9wOm341qSucLAbUavpA8vjKrjPPEdvP2
rm0pJlXFzzjFm6EuDnqKTFfXLzpF4SyQV9r8hT3ZD6THRvReYNHeW8orK8cHaTB3YBaKF7kA/hAk
53hCXcja9OIUQY8ZjXYO4MQMOIRtOlQCYdyFgsM/6cGSglK8TAblRlsQhoLvT8oEhJ0dXmictPVE
dNWm+0JMXpZPHnbwOzv9qYZV5eao+mdnIsGXdk+2Br+incE+tPB/upU8o+2WuouxTs6dsb1sBuNb
Os83as51gV1KqdHpDpNjucHQ7wwYer9v+n+UNLsrc/77X8u/86OsJlBLUfvf//XmVxfxD1E25Uv7
6Z/aPpeXj/lzc/yH3vzNzX//+m1MMleP7eObX6yLNm6nm+5ZTIfnpst+/xR//cn/9Df/8fzrb7mb
quf//b9+lF3RLn9bGJdvQOvqkpb99ym12/hZiMd/nD+XxfPrrNqvf+13Vm1JkBFIy+gYyHNyjCwx
4u+0Gj6I/yRBYyLFk4ki2U3Yo//Kqzn/dPiPSWCHBAwdCb/zV1bN/CfKPXDX9kL0dmgaNP4kqbbU
Pd9uZuSJ+MEIYnGTAwJCVPl237Wsrg3Ba24LfY6/0cam/nScQt8neknso419v04zKC3y6GQbGcvj
lWNp1dewNvTzwCrRt0UR4BW9f5qaRiaNy1rAKxL9VpIkHmgpAQtrcDxFn3cCInorNflmnKPzqA+u
54o4IESx7Vb1kK07NQM55ETABTKYCBknjadqPVb28FtRQkNV0+L+KSxzorx8SNdZnT8opWP4XK8e
UV88SVoAMiovhCeXBkYpYO9GeyLoGKl3QM8EDwtCVrGbG6iNN3Kn2l7U6zYK5xTEpyGfKTXeo7ga
+HLA7Qe4veRatXIfN8Ft2um7MuB+Msql+tDLMthI205gP8J37l3JkfP1XKvSvTBS4EMWAdJG6+js
5IpSYF4fC0Qzs50ZLrT06KrFbdO3ohDqgG1UzmOoYb7oNpGqX8LSEN21bFf6y1ymimvQr7mvZdAj
JWL5SyNSqwdYFu26Dh0UgO3UfpM56d0W/EYB3TTo4rWimpiFKlHrbKxSHZAdTuoPSMN5Aj8Q8NJj
3dCIuQ2jGT5pAsbP7cIM8vFSmr+bzNE4mHo7P9VxT7IvtNEgwzWapT35xeww5GZ9lmcOwE+JHI8r
Aqm80+sxQ80e6tUlx3dlchfrJVi0UsodcLEKDec2g9HqkCyVVVp83EEDmV6GbI3QAJiB4Ek4sY3A
4d5pzQO75GCHEjc5SDBxrFQ/8ULq681UDCEvPa/W4Kqyg6lNAVgwpcdaPMwgUEPmWtdp114bkKtx
w8nVByvXtduhSp2dasXGN3oTgFsJqVUOSWYZ90NczxeSPFQgiTlpMCmudzCyrGfWDuWIpYArdD5v
DXTI12uZ+99C9j5IjRxdlBmW0XXZx1cCiSvX1GCfoil6KKLKOoMAT00DZ6U7dqACO0+b3OykNDjT
ZUOJ3R5yevIi9tqWjPlLbujzVtT2sE/IIm1kZeo2nT4Z3FQtSX+og9n2dC37EVvQmfQEljcTCj6j
V0CjeUrRVjy3pTN5eSNVP5W6J9GhiBR0oK1HmwmeQegSbXA8QOMPdY9GZ5UulSLQIL+CQestq9+M
dm6ddXXNBd4sYbtBEYz71DzXsnzhlIm4vhKznW8pkkpbOTDqmyYLjR/zoHWrupelrVI3C1JEmqeN
Ab10n2V0GMdwQ26DSGG6TiFKrjiNN0LIoV/xo5NXqMPzTJfFGaS24VyXZQ03nlC9MiOretCnUPGs
2DJWtN+MF6BcABKrENM8CFo2iQabi0xlTdZLBfvpOVf0yVOioNuYdjesZix+Vgkcj6fZCcK1Vcfd
qocUth/N3vmJLGygxCVSZQPtftoqQhVnie6EN2lp6JE7TMCYE2Ab6wSMB+pNMe0z1ei3mtmNhz6J
7/oi+ZZaKVRQNTtAH7Rple3789IZKj80G5THZSGEnySqdlbPor9LJqs8RLS4Ri7WpKWqYXqbKDS5
lYW+DSYTcpWbglG/gVX1U6+j2drmfWfezHpZahdzNEB+LhJH3rZJnfFF+pFpgLUvrPccgUToqOkD
eAK5g9VrUbrQRuc6LuzxqdTkehXVY7Ue2NuB+BdiBlPX6+O2wtH4FsxwRlpj7l8iOZX3XSpPRH2l
DhCuLZD/dn2+iibMZPOslR+KvNVv7GIQkpsUqonNRY4mioTgapbVel/a1bQD1DBcSzWk/rLo+8ht
zWF2c1MprxtuVZk7jcScjoFvh2vMtfUVOse0b0AwPtXA9840tLnrQtPiTQyxgvbjSoWpW2KSHGjB
jnxGPrqWLEc4POrmTsyaclXn/GPy2IHzhHF1dz3MasgqThR1nWQAFTQ7p5SKUes6hjsOXq4Ory3L
ARVF0IZVtEHFYM88mWYv7J3qjq5/5VJXFPIWARm4ZkWLgBOD0jOTfW3m+qGvisICL4S9BSdUFO6K
YA5JTglz3IKsM27aJQXuxVqBoW9nR4JOJ1FB6erteZS9uE/k69Gw5acwdaQLFhkxfFJlj3VZhVzq
OJRXctWDx8ckoYW7AoUmbJX4TM2K6DxOZGjfTpdUuzoQzY4w8qWLtRmuy3gj5cq+z1MfnPXCtQGP
Pu1Mebzqm+Ep6ouzQaEpIL4t5Xqf9+2+tftVGWYvHZmvaLzowmEF/erMmM2LoGoAnTw4g+mWKc2E
an2YO9yaJICGlRY/m8WMDr316iG6B7+0CtoI6ua3gWajYWrBsoISL+CXaWTAoikLXaFojyZ0rPUU
PIRF6gXDCNkq8qYCTV8L2K1pMJeN85SjSuPjG6uEs9Oueq8DtNTOw9qSKm9o6hW2HSsravfFgCSp
wmbDVF3UsG6lfA+kblVlrF4DzJnAYMJQ9zn+1Oj6XCN7CJzOJUFFP7u6peOcNK/kctvyMr1mqtDL
2DTbeK68CqeCTDQblYdVCswoohSO9hdQTOu6h50c9l4PFGgInweHmUc6eZCKdSXZ544K4krH9LzB
IbAAdKfnXpGPnoi/JKKEu6NpP9kqdlmQbqQY+CL0tzLLIZUnW9LubmINGD0nQJTwzprg6nW0SAer
VL2z59a3i2SvKNWPvjUIseqbPIbx08T4jeqUHEavgYqYEqxhqn7VJNzikidNhZQvuCdM1/HAXQOg
SxM5rm59d9hwc0m6wPd5Y5rzuozqhLMq29XyvOQTJ2tjOZxk84h5x0JuLbsrHEoUKJ+c1ZBAEsOi
jbZ7kaZgXeRg5kLKOXx/ETnsB8aTqFsAq8NFkTW7zmT2A5H0yrDwVK5OhiNeOs0i+Im5Vq1SagRb
TSsdvw/i+gn2KukptWqROlfJhUOh4EeROs15vrjOKJ3Irw277RwKYaBJ++gu3o5emMh+BcEjgO6n
NfCdhsbPM2KuXt+xaxYkaKuNbgTXIrqz4ISyJNel4nidGXiapfpdrbny7ODwPjlcaklAh6pyizwJ
4pTki45PTVqR+H7yZO0QQq4rpOJmZGZOAtaUGT4K67HSm1U80GJPKJkdFrqykG6XPUKpknUB5Dlq
DH9gHhbNV4OEb1Q1a7PX3DQilZHXX7q8PQsSJnRs3vddc2/jNNDUuY05fUkelebyoqmxBLCKtcq9
SGqfi34goTOsUhaTHMTeYNCjmjv7ybagHL8UY7ZTU2k1WDcDrdu1LVbCfqgT3a0xbw913dUSLgdd
tbdma2NKd6E1bXLTZpnZJGmHtRLUK3J66MCtTduTFCS5O+v9Nbp9gYin/Cnhi5Gb626QL2pdO+hR
vpGKPYY5cOrgXBKQVwvomePxXCkvA6yRlA6zTgA2RpSuYj4Uipm6WZblwTZQCChiVfKGaDPeFINC
HkQ4VJvEmeCj4dx6NY6xvjMaByS6uq+Um77MHpShWuXOohpJzztDWZkE6hxp61wNfLPRv/RgM4s8
WEWiuq8NUvjhuUr2KNR2FQVHPWmhldkjl7XxKZ1Hr3Owm0F+29j9hTDzmxDR8VKU0sOHKDW22Jp4
BFlX6hDuMXP2Q0m/bsP7ngxIp92mykWm3cKjXUVyux6U7CbVeELjm6Q1WzDJ9PE6ZxZJFoUwBbzp
16EYtjLlWRLLPI9YaznCG1PapLrqVZa2MoitRl1aZe1dBBY+DfNVgUWuraY+aYAHuWzOEkejeNu7
7AjXfV4QncFljbNb9MzsPgnAQ4vYTBrvNcU8k83qHvLhpT0pmz5pVlLdcsMOYBk696VTrosI/Lsd
/RxIfLtl5pzNHclC2jTyVWOS8lWlpt1kksDvQoZv2Oul8TOGWpTp9M91GEJE5Exyjwrtl6Ye/bmv
kXk05JcrpdzZuf69NW1xps9wXjthKStjjFp/tFNwxFVEn3WF8UrYqZfGZBxqmzxayXEIiK60XYDq
zmZWWnNNYM+qGJzrGT3/5DoDPhBDp2+wZU49AMzXVpYFXlCSlsGmyroaOJQvYrpjvMyB9j1jMsQn
knaNUxvbBPysHzvCPuuHut3LdpBt1Ki/G82B7LjOxRn3CmaoULXNqABWT3S2HcDUSaZiV4xV3q1a
K/j7KQ3CgpZ5T8CZE0aTHHOUSzsr/daaSHz37WYe1Yq0eqJuky7flHbtF1RaNCcQK5xv7hQKjTI2
3aEy/bADM9qAfqZIgiNRnNJkkjVeFyXeqPu2HO5bAgG9KYGVSr5hRHDEaVFRDpKKMoTw12pAonHr
8ow+MjdzJK61Ur52nFi6VeUp8m1LOggjA1alS/u0ED7MjOmro+PCjBtDHB1iYZg7dQ6cfRf05a0x
ZdKq71s6qZmPnmKwDRUGNJWECozXjzIMvSjghFP4sTMofaIwnkNJpRXHFkvFunhRtOnBSs3H3qkf
B0N6IYtu7Nminw2j47V1gzmueuy03EHgcp0Rj1LhLT1sB5YSTwkrxOgPbLoDaCwNsCoHfj5f6iN8
MGDV1NGKgY45GMOZCYAk1FeKZWBDZxcX7VyuqjT61gwDlzMdnl8Op5Jlzz0jDy5bNGfdnH4JhXVJ
IsHw2tK4a1VqMoV2T4BJWFsUa5bSRiI3YuH4ohkTF7dy61S6nw/jSkuMbRNfzWCFRzzB9Ik4dirP
wIFcBCydttJ3mfw0wmgwQPBn4Tfw72vHLnYJ/UgVYMC7SjIyX62GH+k07qWAHKDoiWQcdUOiib5m
ypWdLREZafaVQV6DOFIyvGYJEnA0wGNTeSqr5EwJhnuRDX5PMa6WImoWJkq3H2Pf7XoRuEPLgzlf
g9JuXcpYlCwGbZViCgEElFYmiY0ZyGhiYzSig1vmiBbmQStAlRrjeFdMuuZGfXSeOR20uFxO1nJs
7Yx5vEDRuZWz/E6drZ2kpVQbKRiqEsy3/mWoIPrGTuqro/MlVzHW6NsxYJ96JMz11PIwG9ENqZQN
/Wx3szSfK5MJb77u7iny+os7kSIDEQVUzIdp5406dds4AEQs8WOOaRQSHtJ4GuQJCq/WOIctdIh0
80KrH4RDpll8nZLZ8MoelweprDF04+3hnzHpiV8nFSzmVB7cUmfTbjSL5W49zwblxDqvim3X6duy
0tnpppHXN8ugqcPJrevyZ2xn11kif5nm+tFghrhQlh61InmoMgpmndSrAAKl6zISDyFAWNHmnqWW
5zrIcn2OboJABqf9Tee22Y1gxrPKKxVra1Vg9nPlHFHGPcTk8GIU1trisljIYmWEiekAUtS0/dwn
1sam0/KmjcP5NtIzQstAsBmEUPuTyipWkyNWi6vOrgHD+jUJOfK52HZ2tcPeM8b5QYlEs1wVdJ1m
7hgu32YsUjXf55UpbZ2aDgYtN5JNSKacBRm3un3zKoP6UX/XUWGKfKRDz6BNb5NGAtwwjvKRZqn0
BdBbf8F2AV72wN1lw7PjYWi0rg7wp0IcebByO9E1fdRd+G7Yo1Ye0n15pbXo6KLkKVHyxlUzh76p
pU6c4WT5pasa+ofEAFzx8wde6lqviknvBl7ex6suWOLLNsCSyk/jTMZao2s3jdOb22S0aMgY8rg9
Ub5aHuTdeKaqkTxWEQ78wjy9Gg9icx9KZUqPlXTe5oo3Tqes5j/6ggZ5aypk/B8f8+0TkYqKLXjk
PjY5B7Me9sLqnlMnPvHBTo1yVC/Urb7rauw19fzMMCOvcDAfONXg9dG3gTwBaMOWZZqtjjQWAfny
GUc0XzYLfF6c6U7iBmlJc+XP1XT2+Tz4VeA8/jCI1UlT00xly7/a+l99mIQcJZFS6i8qS8pQq1F1
PNFv5gNiwQOYKtgAVe6W0zkoivlEL/bHD/qvsY8av2naAHyr0w8jOgJgcK/UxauWDJK0+vwpP/xq
rx7ySGWB/WhNEYHZpxODKUHUbp02lnw7tv/WRvLqff4qOL96n2IMpFxwK65+tJqn5oghNT+9AGM/
YB+0Ibz2Jz/zxCkP5hOv8nh91bRZybOW+vPCCI9uHPxYmq5aa0KcmDAnXqW6NMq+ej5jjNM+aVM/
r43v4LxbT3G42YeNrZ3YMY7K3b92KLgoC6iErRmWwtuBoirVIdpnfqDeJVwzZkN/cEruhPZ0Jc3J
if3/o+3p9WBH+zCKJqcs6ox22vzeNMJ8HWr2X+XMf2uu+OGbe/VAy++/enNRCBdDjTI/xbyB/O7a
7mPaDcai9P7GZH81ztEWZXCmFAQePiaWROvwrOsL6xQ85AhjYP/+OmxEtOjjHU9nwtuHwSJQm/M5
I//qtufzqrrF9thZ98goQSbQM7vHhio8MSM+/EivxjyaelTLyMFPmT8aw5Oixrd4G5zY3U+NcDTn
BJZ19Ihkfoi5aKXttPLl80/z4Sp99QRH0yyfW2weeWtSlGIeObsw2N1WkVdt+nd21lcDHc212Gwo
EPRc5Bsno029ve4XQUBCWItl1t9aPFBrcLm3TQXFxtu5QJFDL0Wek/LNiJP18XLO5Ns/f3GmQrsx
4iQgVL90S6/WDu1TZdBXpZ/K1b6Kgutcc16kONzFwr7/fKSPVikaOSQp1MgNpvfbh4EEB0aM25+a
VpcGeUNvqnPTw6X0xBf6cBwN/REUFSaqfXQkldxy63YqyeVJxrlos2Y7tUS2XeMkJ2AAH01qqEL/
M9IxdMBODT2liuN3SX1eKuKSXo6Hv/HOdERpNA+oDgSVt+9sKuPQgJvoT1A/yKgZ0gqPgE1d0Q71
+UAfPoqlUOtH5ock4eilTbSshpxwi1kgndy1dTeF9Qmlw0dDWAup2LThxNnHl6+uypUazwLaB+xz
0oApWhZpPvEYH33712McbWRkOjPmROWPLV47qXwzT8besqLV5y/r1ChHm1lakwPprMonE2LRnUA0
lYXoZ43i6+fjfLSpvX6a5Y2+WptSEsbV0FV+FDYPbSkOmtSflTktiOSR/8ZIjgobzlbYB47po2gC
MMguaz8v5ierGB8sGBfrRMteguXW+vlYH769f431TkyuWMUg0Q8WT9UL3c+0l9C/XsupOPGVPppv
C7F1wcBZpn78TDhwkHSKCl/U/SGep2d7sbD//FFODHH8KE1D/DBZOaYbqF3KNip2RYiV/OeDfPS+
Xj3HsSIem4dC1vPCn6l5DV3wXQv7ndQVPz8f5dSjHK2c1AzqErMJn71FkHehFETb4vbzMU49ydG6
iRWtF7aR+zQjfKNJ6hwuzA+aCTafj/Lhk/wywFY0hTasoz2zKej8V0N6AVXzwgrKnanUJyRPHz6H
TY+VLFsOjMGj5zCKsqYnpfSnqfBLk+6WDkMhqI3ZifV/pPz+fRekNcyCPEljGYrMtxsAzpBjlzuF
X4yXSDDWlV/gipdfVPRaFPHNICWeU1WeWqHJJsirLYXyARKqurmxyQpa44nv92FI+/rnOQor9SpC
aNYXfrPusS2ms/y7XWwl21fts2IVbSxvwkrM2mC2l25O5VW05a0ex9OvBz86oki2BWPODMVRIb8Z
9WakQFjHt3qgPU+YEWIpgjrvl5DTWslxKqOEw5UTumVb9PgpNFSa3C7V5sWXeiwhZjRz/gTVoa9d
jia8ZdI0wpitHdT2gBkIie86SDRUEpT1rTBM7nokNF8EIaq9FrCg13FX0SRe63p6SZWqN1+oP1ny
1ppaU3PLXGv2ak3++/PZvbziN29BwbyCA5QUBvghNOtvp4SWjr1Jw4Af6dQOR1KF/JJGXrHOdYnX
PgZb0rqrz8c81qbJgCnoJoRUQ5pJ094dD3OAFWliy76RcrueskMvY0pjtqsx1DeNQb9tES4M/DPN
nvC01rxslk9NvSXsOX5uA6yiY6uKqenHz53ZjZSAW/QTezfjpDjQGzupq95OvVHse7NzLUlQzNDX
9TT96aVieXpLQxMIoxXrgWU7eHUMF0VgyFOg+GY3WWdGgc9LMKTOQ2gq+ZfPX/S7A//XSKxzNNu6
rDhHGwvGK1Jj1Kqv4Y8bDldpCTeypfZyKoj5dat/9zYdzYLKx/fkf28fydYbYyh10snrFDOzXQwi
OD63tqh+/wNHjGVKvh8M0wb4PMxZ+Sii7WUdW+hI9/uN9XXG/PqOhvHqp74efQswsZPuRphtAAnC
1SluzbGg8/fERej+P0MfnWpzBRUsszR0YVPiKVa1puK6b8LwTinL1TwhKVcUfHNpgABq8/m3/OCp
CXOgcRrMV87vo1kDzaHpZzL2I00oazPFxzliMyoVDfvJFF9xUoPrz0d8nzpQFu6CTeIAnDZct6Md
Ei+9QA75qhhQu5FBeagkzX3XYVqTyLdae0WJZKrui1rQ3f5TmnexMp9Yph9MYNMijuSSDSbg3e6E
KouWPVvzZ7pBG9mz4+vCOLOzP18mdFmzC8g0YcvgMt/OXjFWE42k+I87ybSzndy6nKQmeUhKBCle
L4/tiRvYEZTo9zns0HFra46lG3B33w6opWgm0TixXNCkofwQl4gMsutiY1MFdMNxVR+Gi+w2utUo
N10I9ZLmZyS7a5y/vGHHCX4m2+5/wFB/dxhQW3n9cy2f4/XOpMlz0daUn1eypzW7+r76qn2Fwe0S
klxQi/oylG6r3+n+cNJy4/0WcjT2Mv9fjQ2Iam7pEPmV3rats2U5xyxnaUL/6xlfkEmcOIWWl/xm
G1kGRCMtWxZ8JCgVbwdEOoariFP6iZAQyNrTqooo8wl10E5cIE8NdHTLCZqJRviesAvthouu6jCM
eC3rwZ+BkP6aVRq5JG2BIFvy0awaaVKlwbjyyyS/0yf5vkHUOxXliX3og6dhjbAoISAjbzrOIaE0
FM1s1n7QPpnDrrGe+uHb5/vOBxduk5KKrJEa5TA53t+VgBAsZAQkqtMevGy1V2kEOpWj/Og5sHPD
O12HhKEcv63AySsrrTApybJ9qDSIaoItksn1589yapSjFZWEuhnYpvAjgW0nkinHsh9yq/rzcNuk
owYSEPkwSqPLT/Fq7RSip2lYNH6APm4blUkHnAFXWS+YQlxzB4QSJ9bOu31ZJpGMKlDjUoH32ftY
ONLlKmupBwkvAaMS5fSuVPp1ZQ5f/sYLBO3Fi+H53u3NuQzzwYk6fzSLaNNoWLqjYLafzViS/vRT
cdrZ5MaWsw7p43GcZyd5ppuV6dOMX26mXgJMIJqV4fQn8onvd7qjgY72A8mmvU9vTV/e2ltrU26L
cjXemC7Oo+vBp0dVPpEr/+gct8C7L/lQ0otgb95Oj1BTwbwMJlsrLbyH9KzbJpsUxqjtyoGbuHgD
/Ol8XBw4WFM2Mk3wc8c1ByUPMicqAl/T+29Vp5yrQh9cY/E3N+XoREHo3VQ8GuvoShbRzj8rXeBn
yXcx31rti1DpgmntP7+0EylQIlOZ+oTqR3ch/skoTbrjN/lzjPv5hBbdCE9KR5cv8eZM4mG4FrAr
yWBDcDN8+6Xitu3qpA/8sMZwYzxvf9Y32UpaIzTH4DxfaXtkAH6L4tMbT2y6H02SN0Mf7VQIgWtF
EYFv1xt9P++Us3RLvVyjf9Oz9iqThMbXn5+v7ffxPy9UBebNnWMpFxwvuc4co6TT+HYwmjCFviSV
cxHv9et+330dVta+vNYfsueTTNplSrx9ywjuYEXRJL2kpo/DonkwBWkYMjk3Uuf1MLY3+UXgi/vA
1Vtf9psTq+GXGdFn4y0H3qvtOY4C6DWMl94nd9FPutQ1H5r4Nyl1I2RfztbaF2tnR+dN5KmXRe3+
8U0H2wAVvwIyPioXzmOLh6xOaa9Tq12M+K2qTRfXeds2TxwJy0McPyTcJRk0O9HJu9ySIRWGIbIW
HBR0oSaD6vdnyDvuNzwG+m/8PpBFEvkdLY6RuM+ce7Gzbs0tjd2Y7WRgpkm8rMVWWp1Co3+wTb8d
7mhBNFlPQMJwy665gJIR36bfgx3itM24FbAu//RixeNBWLMME8c37N6PHk8Nu0mMY7kL9CagNw1H
KBph5fHbPCd/6OD3+1VyHCDtX5hpxCBvZ2RtjZPVRNVu/BEerM30JdwHmyRfjet+S5sZs/Dzhf7R
3Hg93NGr1BUDz+6w2llOkZ3TcImSQmqD+88HWf6S4wn4epCjU64oTUhsPJPVNZWb5fWTajRXI91i
7jA4D5+Ptbyf47EsBUQw90ZSHscZ27wMyqQpmt2oFwirr5GJh9MpVttHz8P5iXuWjCUmu+Pbb8Q1
pa8JUnadnLszvIDOSlwr2tdwJf7Ow/xroKMTtDaciBOv2Znq3YjJHq1/bq6fCHnfp56Z3ZQCFyc6
nVzCccgr0xg7tXW76zdYUcD9hyBAsdbLt8GmWU0ruuD32ffTvhsfHDFvxz2aenHN9Xt5i8FFfSk9
pDeQ/vIvwv+Rn8/SetplN9IKG/Jk/fkr/fVxjieITdINKj5LjAl+9PGk3qSyiuf1NrzMTdd+mc/F
N3q2XJwNboO73pM31YGG6+AraF4f0/anz3+A9xPUIKPBJRZ/JHu5s7wdH8drNWySYTc6cve97hTZ
70LduQqK4M+TJ4zEjsxxqlFT1o+WHVCVwklh4wf0EOcpCAM9Ga7Qsn5TSnFqEn3wVISFmDSSEFKW
6+zbp4J5ZhpONnJUJp6By5vuGXD+1jl32WElg2fkmmLsPn+T75ch6jokeDQZ2BgcHuvfp4DjqC7G
nZF3+gIz/GFPw5MxNNejhCrg87E+fD5aM3TsaJfU5tHzFcHYjHU17lrQZ61INqaIoG/km89H+fiJ
/jXK0XrvdWUwinjcRZJiQb7Bml6aqnWfQ6Lqysj7fLAPH4m3xzZGlv3d3QOv7wwUz7jrTfKyUnDV
G+a5bMz3f2OUpXFCNpiHwA/eToy5Ggd8yKbdjJJHTZ6jQrhSkp14lA/2MPKvNtjdJblCsvBolCzW
Ik0yNRZ1/Khg6H5Z7sl0H7KHZlMQDuz1c/G9uLAvpRMf7P3xSfLTwJrUMaD5vVvM1ai1udHZWICL
gzPT0i8Je/zzqccYNucZb5BE69EyLltBEDXbO02CyeIqwDE7VyDu+Bak5vR7Hf8RLuQ/Y4FcVc/F
bSuen9uLx+r/AyCIpUIgXwJeDMgoLem/4sR/Dwj5P4f17fpwv1793388PDftsyj+cQs55fE1LOTD
v/I3PEQz/umQv6R4J5MZoezCfvGbHcLvWIaqkZ7jyF1yNKS0/0KHaNo/lylkww/hXkGukFn8FztE
U/9pgfMC+USHg0WtW/8Tdgi3ZVbdvw7BD3/w13GPaDtNZLlQvDAPDFcYwP4UM1qnsSHfDLb2UDlI
EB01/2Jk0k2i9/dBZ666UNk1hp7sZaBqqG6LbSaMyw5Nl6UhOAHomtZN9t22x8DraYwHjWMGrqqG
KqAj8yFUYwVKYFUZbqEE4yaJ55dp1GIXUoW4nRsZEkcWDG4xoszM8sNQWdB10ii46dopBTFa6ruU
3qsRjo5mZv6UlffTUKwGx4kCVkTcQcErRX0QamTSFMoZgPZv3E4D1rcY+oIfLpJNOVprUXQXTW7r
G6cvHlIQadd6rIHDs9vYhXm5bsSINkbEl3UNj6Ayt3JkoXWVhafVNgiEJLosNetyLuP71olvEkk5
Jy66iGJ1K4xpXudp050bvS283tBAgiXV7Blq0q2E5WyDwESM35TImqr8RQ4SCBVhogBcUs/zbj6f
ZhkNks7IORat7iCDJYyyx8aWxCq0JYnfk1LPHoWxyfMAcpFlRi69FShArCk8LypjXCvA/aImRShe
U+4Tw61UmU+dGs7bvC3HZ9HUL1OnuLYIhAcwiKacsDgbh+lgV9aPFOWzi8JjPQTWVRGjK58EVabA
JKcIrsMsQMBFyhCcjXXsm3O5CbtMhtECj2OlRfLAmR+2zS5PzYbSsUw3Wyx320KkSAnJKlx3oz1v
y0axbgflCb1tcDcHmT6hy8oZ10rbtZyNSNmbOOQNIutFVMWe77ZiGK4bNF0r08mVbagU5UVOM6Zt
ZT9aFZJHmGI6ltIE9k3UY3GmzcO8V/TCtSj5bXp0dWgu0eG22k2ZIGJUM9+x8iu0qofGDjeFhQIY
8N6MjhnZrjfmYgsCRHflyDnkSXomNyAs1RcMqd1EK1a2CLftPF9mqrlL+uYCW/L/x9yZLcdtdOn2
ifAH5uG2ANTEIilSpCjpBqER8zzj6XtBdreKEJpoO87FubAjFA5rVyYyd2buYX17XSEnFNQ37SC7
qjLuerm8K8z0fjBhpLTJjZ6Vh7il/VEvdqMI1bRUNN6u8fi+NUBPJvK494Byqrn/V6Dj/41f//8Q
3zRro/7vztkFh179eO2L+R/+cr2q8h/4Sjz+uIrq1LrOF+y/Xa/+H1qTcL2g3yiypQLuf1yvZP5H
xEtSaTELcii6wc3rb9cryf9heZmEwwD28vaH5/8LngW26t1fLhXi1f9awE5qdOF6edVzXeA4R4t9
lsoTX1+IhjRLu7qKFXpgpdCt0bL6WHtG8KHPgIUmIm1wkDqhfaQGwr56btDdTXc5kG61L57NOJC+
Jp1UfmkbRX8/jUn0LtPL4Cu5mIgqgrJ1xkyEYJ0FPQUM4nRr+Er3ztSS6L0n19ltoEbyIwQZGSrG
YDTGU56nsORCoDqi6gH0H/uzacWQmlv4AjCCn5RaTaGiFrp57CWhOnhaUtz2Qnrbt3NFwSSGey+m
VxLeiu8OREn3ecwzUmm1ZwooWtpegB+EueRkOu15cg9sjZ56zIWaeTDTeHIaqwIUCqORbRuepkEY
7iopkS/KMN2ROJvOXUtNbDdp3ypfoblczEY3jUL1EJo5fi5MjbM1jDjnqAqc2rB4lGt0fI2JrjnC
OOPxyIzZfk7/rdiLpd32QAmLjrKasMk+yDQKXoDgW82uD/zQbrmyAg/oA6AF4ZNeRbcoAIFSNDsA
9aFWuKoJK6DJ4S5ZSqPv1AxGVtZoKqnwDAVtvajvRp4sp4hAh2oU/ZNoBAmuAyAOTb3VS1FVGTSe
XtwJBBIgqUjagXewbhdlDuWmDX/C8nqBnfK5bUK3b6DNWLow7Mq66PbSTHCv2lR1SQgDUk3Ldg8m
e6IBWQ1vJ/AyJ7EP9GMSK5/brL0HswPvTksPVVV91WrdiZJ2PMb+oLzHyZI8FjQ4LkqovA9b/2lK
1OhgePTF77pKDA5jhn5vEN1GWsYiGaFz5Eab2YUgA7TK5NTWxeJUh4XkeK32ROtvflAgXtmFZD22
BS3hRdq+KHL1uZfDO61tPk1D5n0iICnavZVZFzBGKNJX0rfa17w9E5seqyb+ZpRd7nASUMhhopOl
jdFtUkYSnbmleNKrSX8f1bSmO5GacSCVTSA7YAx0Pko/HlI9Vw6N5xlOMybVbjBoeIkjaIQAFKFH
84gA4aOWt4FYoDmCErMNjiHf17LRf8RvJy8J9U7iDnxvDoe9VEBTg0uIKAF7AYg7gOxLYsgM2mg3
gACgpYRfkz65LeFmvc9r2D0wVLr7IDaeCCrquzpuPjHnSBIHPlwoL89PBR3+R6WL9+BDXL2csn0m
V9U5lEff5S/Iz6PQCbu8M4QDL8K8tccRykIazn2xOjGmMaUftlY+ZUN3UBOBA07OO5iR2SGU4zuo
BNTAKb7yM5KIKMviABMR2mVp8TxzhTAXf04USh4JCZn3pZSloDOKunZqCsOpLCwQ0oE6NRa2TrEL
9wUh/CRKqXWPt4IOmyXxHmycReWfmd0QLTVdtdcIwkJH21dFXdx4YSWfPKlSwIw14jvPirzvxdiW
lyajT2k3kW24TFMrH0ovn56KIlRdScwsMg1JBDV0Cj+PTejV+1TRirncjx0ejB2rcqrQT4m6oXUg
xday3SRZMRyyRIgmx4pKxTzGOnAyCJZoGkM4iIX3zHkGpq6DRId7A8PmWH5glm4dc2uFOmPSp59B
jzrqidbpzpibAWmHoYouYaboL0I1kXwIxPQhTnL63Xrd/94Io8XZX6NnjSM/DJLV0tonAEap60FG
viAt7pNBaN2wbP29FkJqkVptsMUmnJE74n2Qy4Bou8A6qLlcf4ghIwB08lSkDwLJ25d8jPcaPX3f
cy8BYxujj1AblJ+fOsPyvwIrK06iX3UfrF4AKA6Sv3qW6Z2nkbiJT5XaRI+k1bvjKFk/yjJEWcFL
m/4UF00MiqMWQIAC3mkDA6ecjV97gSW5sypwQnU29fe1NTBEkCCNlHbvsrKO9pNQ+JdYGvMT2g2R
U1up6FS5MNyrddXY1Fe2bpsG2r1Gu7QNa81yg1LD8whJfs7KQEe4VDIfwglf0nPLfxyLtHnwSprL
63LST7gxcHGI8x07OvDuA0XxjxU3dVZ9AL27D+PqoZAzzaGPKrkMTVDZec4BJXZGg9+dyNKKhWRH
XRSd5MYHCa4awnmUWH0gHyKwJx4dfBrN0k2w92t0dqFBaU/WBKkj73Pdpit8pPl+0h7ENvRdse98
EHKD4UyaHJwAOhhOHOgClD0phQcBFCauZb552fUXI4KGCnMOAozk+XdWGOHaabB25TH9JhQVGkeZ
Vif2qGbCD8CQxVFMO/GiTNB+LCUyVTi4iE30fkRJnEieK644h4Kurd6VQ8fnqfr2OcoV7pueFo1u
1iXNV8R3hm9jo37Vw0D46akVAlsc17edP4Q06kPguANmjtw1/UY3ldEgONGZ9dGP8uTWNwPPnVoI
iaEKJAgxk+RolJpjqt6DaMW3JdyoSAj2KF3V4BKT5KMy5HRZRKW1z/NMvISeVLwHjMmqF4JO+BZH
UUXiQEbqvfYj1xhH8TYJUpVaRjG3DggE8Kay6MnPcvFTILTTURiNmLJ2NbBrQRIeI/IAtS37ofSj
twaKm6soNu4MNdPuxtLLfra+aJ1MFf1ibtaB3ej+SzTA0xB4mCHbQi1+SA5WSmDltZ1WHcswqu4j
JWh6fnCjvJN7ibYqAB9IBjY9b5cQxv4E96tmidFvMe0kMU4fyyTltWEYkfmhg5aQHnxlyg5T6ckO
3upiBkHitDNrRtLQfc/g/Tk9/baOqeChUKjRHWaGh9vYWYfG7PMTrkhivVX6IZlRYMDhClca9Gpf
dENsw7zJ5ut/iUsEoyJ4kFWi+JzK1si9LQuPdOkF6qFU/F7cowwRvAx6LmaO1hraR8svlVPPXFGn
0A51c5dCOON1lWvVvWA28ke1VwaSia0pPVuJl34o5aY+cMkED9iQI99Tbc7jtgEFEam1eUoFtb9M
Q5CRnGl4Sgdhc4gE9p1CwcWlDOTgfWSmaMYNQRXbmjjFeLE0sjNFDL6MmQwBWed1ptKuqKmUsw4V
mPzE8iS4EIpPVCABmFmHoSndUM473sDmEKQnGZUA2eaMLL9z3aO+ThEKXBOgfQtlESGjJsFIxKGU
d7FP9JPoIZISpoSMDJuGXB33SEGGyNIJKaQryveFk9CE6Ud9qmcgFVCUd0aa6J+zMhxfknos82SX
xXlkfgZCZ+0jI0y1i0opibrvWCR7rfH5O4Wg7j419MqdYibxLlDK6JNU1uKLEJTVT38QktsY1ByU
AaMcgl3WFPL7otZ9KC2VXgClUpMPoMSE8CzklJ66hQRIbZcWQHUIk0gDdWz4+qe01aufutRXH6eo
x+v1PMC9OLJu06D237FOdO+RhZZKR24e2XwczdoLcQ5uIzI+UG6qftZYEB+jWorf+/TG+DvK1xPu
xWJ50YQ4Omj1KJ2SigYiX0tHt4R02jtlNcWf9MHMHzim4ZsSNC1pOVWHQLMHCxwbENe+uReIeqZ2
qvhILvaqH7WAvpLhQ2CaYIIUBW3fDBz9MZKGHNVnoKQGQgQ4sV3cNcrXqMgpioitJr0dozF+lsSo
hC0WpmXiInZsgpHhhXMZ5TG+B70qKgeIndNtqfPqOxs9ANOhhL66U31aoWY0X/FdoT3unVBlisll
NpOPQ0BmgBaAlqwzUKUGGOepAzTWv4jsEP3CbhWfTKmCFiu1nK9KLJJ6DNtoqm6zQgqyvUdq6HPV
xg0VDZI2KF9Eg+BSY9e87ekTMIvAEO6jNA+/13r0tYMFZIu1JbqCzsJvG8u4V/SMR00ggcU36ybz
bEjcCQIBICUpA06JUxhNJz0ZVpTu/W4wxQM6DdptK+rIchStSuSrTaAY7sYy7u9SYEXRDgEWWYDy
VpfnMgXNBCe2iM6Zn6kfEq3I7sN8VrRIB8279HBh74CQd5OjJ9x7UUetzxYUXKrXdRMcWD3YStXA
x4GGkdswjPp3xCTMsxd4EPq70XzMM9M7gx6dzrQe1v4+Cc1qL6hCfVInLfzhaTp8ylpBozoBI+9W
ijdeQNpUYf7ie37gFJOX2mWGaMVObH3zDimE6tIauKkqDACUJeGtrg+XMhbDSxlO6s8gywrbSlrD
4cykcYSKKNsqy+HMM2ni2ikIGe3cSV5/FoVQfRRbrb6RBgttI69NuQfRHHWKmrT/IkQRVDE1Tb+a
XgzhTFOS6G5O3tz4XpGeEnYKVSuZbJ64GEKuUYSBaCWvEDfVei7yMUWl9K/0vEAE4TQGQXYzda38
vY6gXkBZor61j/MXMg0eBCR5OMPArNxomDTu0nm07waUaaDB5vXPUisMgHYEJKNR7bnEGVnjci8W
PgtWHkAsi4pqpxSx+RIHlYIYTFWcvWaWV1G0TiPkqaJdM6VqepcZRfHZGkfuXMCWtLvSbOPPzeQJ
jqAIPXmTQYuObS35ty2NxKcCfYov/ZBIh4xj5DYWE/+OvTpaLnUMxddIkbLD2DbSsCsyM/4Aaizo
6JL2qWxRSik6So08PBqBZqT8Oa2bXacClySQOkm8A5JRdAtVsHaBkYYXEGLJCYJ9C5lNMB2vNopD
Y3UVOiI5UsB9zLrOwL7bg4bsSeGlw173wuBY1rJ4r9A89wT8UwMvHc65C62ww8EndqkBO72dInE8
hH3evnRjoJ9GUwrux1DyQL8K3RdeTZlTTgrqBtCDHcMzrM+8zbx3/uhzWwZ9wV0lDSGpCVJjGyZH
ja16bKK8sV703uieGhJQqIRn1g6vWdhlgCIajw3qeXqd6IOX1nHo9LGuvFf7zix2Q4ospAiv+RF+
V3mHAMD4vuQReuiGoXuhXK8/RlottxTd1zqUXcTcYRjnxTkjCpB/k5QgQDW24lp/p+ZGcQoarnPn
eohz716W2qCddpFgCdalHQpTvJd8U44IGfdVjJqGlpbwMWU9iGQXVGmgP4ZqPQV2qNOTsp9QA1H3
TR73yaGW4wENi1aAlC1T3iPDQWuD0IBc1GvyQYi9QD5FyMq1J0C0CTDLTk+sd4KV9F96xWvqe1k1
jdwxRW+i3gkUrWpyR1RQop3UKr1RFULTt2NfpNbhKlj3d0zslRDc68wj9RJz1pHDjmCbATFiWagc
J1xXOmpfduqhOenlri93uR0+E96/oJezJ4hyFrrTVq3VMuextLpIvJs8T6RRkLFaVZGtEPhCj0r+
/PbY1oeGDKNFOQVRxkUiMjLawOzRwdtJ1SlNUDTKXaXYsLE+kN82FgnBkQUBFRUxxKj07bo9SvW3
twexSKf+9YFM+g3mFjCiodaiDnYCL2lGMaNQH7Rv9QfqM+gz4HrISveepIP+DQKw/gJL23esp7dt
rw3ut2lSZK/Do1rWyZUQszYmbop2NEg496S0NkoHflV5XCfAWAzUExMIJgWHiMqyhAfCbAe+hhGO
Z0OxJ0dxSrs8CI+qY95zuVMvJAhutwoWVq3S1Ic4DzW4ULIWq6PrI81CpIcyvEvjNKdk7znexbrT
3PTSO+jxHHibbakWL8pHf31Mms1+G52LDq5qHOvcslreuYg7/Y0n6v3j9NVyLYa56x3ZKQ6q+ent
r7iyDV7ZXCzR2NBrar3mgVJVRmsKJUgoA7QbX3HLynKZFmImlj5WwuYiBmdNB8D2z7Lvf82eTNkf
1b90BVJh8Hr2pMHIuMazHrO+EFzEq2h9jbTRqSN9qzRpdkDLNSmzLubWw1/FlK9NNabsIT42ICdj
kuOSvGcCk8RD9C9jad5bo6Xthii87xANe/tjrWw56druYhrNlHsGVwSmsU9Etw2j9lYIfBKUb5t5
Xdzy90yimAEVhJNFXLpGhNnKyCjwvzBLnbjKnFSH26OUIQJ03CneNra61eQra4tVb8U+9zl/nFc9
kg5O7Gaya0V2s6P+1WlsTbf7r8Y7aaODYFFd9tcgqSyjhdRSdSCs8ze+2mwemdDJD1iS46FxlD1N
qrclf8gppyspiBWd7oN5P7gEou3C9h6F7/Tgvz3yta959QuMhQPNGivvgD4ycD2EhFzkp0j1t7pM
VqeXXBpdwnMzAd1Ar8cpxySgm4Rtoe16d3KknVCchYnO8HmU2s+5FN4SHk337bEt6rX/nt4rs/Pg
r6a3mCSB2xBmzWcRWGxr8zg/IhLmSD955VVHvbfHT4bdOvq+zXYU4/dbrVyz51puUnoASN8hFkVb
z2JdhblfC1miqSA3b0ue2T6A7d6TeW+pzghk+u0Br35MlfyjpjPXmrmwVopmJMvzNIsVUigkppI4
37iNrTlRik3+x8TCVY8q8sf5fOD26L8UzGpU/QjKbGs/bo1k4WREv6UuhwrUHXjcD8iUOxx+J+WR
ogxbuo3c4naLIrC+VtQ51QqG6K9Cm+u1gjBfIgYjG6FxOscsbR5sFeGEfXkID8Izr5GIps3Hhr2Y
OlNwzOx/xgz5e7Fe/YDFYkUJx2gjix/Qyg8SACTeZhvLY30x/h7i/G2vtkMbq/5QqFgAykdtmNJZ
cIMLdUQDKKyPyJcN7ijoRD7eXpVrnly5GthiVeph5klpypKhnsFFY3FUL1Hy2Ws2t/v6ovk9vsXa
zFMAH7OeOJ9wcKbLbU1dcuCM98YBLb4f/27FUCYGS5h2Ca6+r6cTFK+YGw1rtPnW/wy+mz8CJ7Wt
58Bz/HPhGgfJbW6VZ5myYOOTtHFjWnQe/71aqL+mxY1/Ux/22rg3DfoY1hgXz+jyqB+61J4ucr1D
iWawyRfSi0Ld0AOFVifvXnRSZ/z6rJ1lYltnBZb0/6HpeHX2f/+iJfQqrSOCZxO/qNQiO6pkOzf3
by+kVd9zZWEx4WoaEGciZgxb48YU2J/KLVyLjdW69pqRAOwZ85PTVP/oWs2TWstpjKVG+OQfBRE8
9EHxntLkW266dcDxgQapy43LODdmcNxuZ16dR0ujKlVWKOATF9ulIdkWFPTU7sq2R0qhOFNT8PY8
rm7IKwuLfeKPSpBP82vGh/wsVSiAUrRWJJVdWT/ftrT6xa4sLdy4puZCQ10FW7/+Wk5nj/6wztxq
J/qzRIZX55WRxVYguUJenhLXXe22yQ6JpgMJE9f8poCOAJ+/4UTnn/zHif7b2i+yxJUT9chkF4jj
cKJ37ykiJfmI0GpgIVGp+a4aV+6QjIe3Z3HR+/D3Zr+yuVj4gTxRKV1gU03Ixu30Q3gMXc9Bl8n3
joPdOyg1H3s0sD+FLxum55vZW8OdJ/9quH2R/L2rkeXZk4mK7rsjGkg765C4Oq/e563uqY3l/6ub
68pgHSCFw2ubrwmTegypUNSPG2PaWP+/nsBXJkjTS6hP/VowRCPtxGm+WtnJovlgcFElccJ9wpUR
edctwOrW2BYHcEkJtqfMhgu1QV7jCYXfDe+1tuFoUoETA5OHmuL5c14NbRrzTs/mdwz6mX3U2q11
lNFjensC1+YPRqw416RRGf3Lg14Z6cQGx5XyNJsKv/5mjYK59wo/JPEgFtRtxNXWDWLBGfprA6j0
pMzRP5NKk8XEdbU29RS7z88z0SYbTerzACn8SXKzB2Ez9Le2xa+tzeO/Gp9Pd7rit7NISqWdIrNA
9iLukVfWH3Mhxpd19UcwhY9vT+rql7sa4sIpg29pYlPny1XkmnbCGJbfZPT6SCWbW5iy9e/3ezYX
XlmBzyEI1oQ7Kc292rZuWtLKOs1CON/eHtSWpYVrDv0maiqCurtK+Tl3C7bo2k0EeEarcN62tOoj
aQKeH9GyZv0Roousrg+LhHDI/MTM6Mv60r2rRGfsXSTrbY3bmK+flOSwDSD7tamWPlKdg9N0M7E+
l3exom/yIKd5jOigd0iPEdfAwo3uKGbfFTbpvo0TSF5zI1f2ljctzRQUCgCxV7vKnsBLzFmgfw/u
w1vf1W5817LRkHK6O0BRjr+fvrfH+mv+fuv+u/ptf4/aWhxKkWm1lT5PuNqlO63V3g9mdArV6jAO
5b/ZG7TNEAhSIcovew6Be/c6KFyeRtItPEI7j77Qqrbh1dadzJWVxbbPGiE2NcQAd/EHaW/sp2O3
o3zzo0/wxadPbWO9rjoZwGUKLWLAV+TF1kC7NOxDb35IE2dtz/pBP2efxufIEe50x4q5p1NacZ5+
ND+2Tthf/vmP9frbtLKI+SCg0QvJvH7Gh+wUHtuH+Zk0H+rB47gPT+IeyZSDZ9cbhLrVKBChif8e
8tzlcu1Xu3oidT4SOZyHPE379mG4mdFA2aNEgmCPnLYd32/lcaT5b31rtPJrq1Q7Cq04YLXgYT84
PKzP0t24V9ziUG7dLFZ3pkG5rk7vN408ixGmchFqVcRCNYVMujVlAdTTpIouRd6UHTaKGd9rwiQ6
pgES1DRzad/0dY7cUj4Ip7aN6hnEgrqOYXYbUdvV3TrTxnSNbuc/OhLNqaX4e74YkAuymzA7Kd7L
ZEbO4G2FwOeDajnfNKMD/QEIKNGf9Hq+tWnwZMvrqVUr26dOMFALbc29pNTmXq9T9GYSdf/2XlqZ
dRqhaEeGiEnsfZknoVZS0aaJLxw2n6P8WxgEG4fLyuS9MrDwDELTNF064urkhKCsv9dRFa2s1o3T
rQ7BLUuLW0CVKGiutwxFsg5VXCB8HNp07DjUwW+MaS3RQ1JLB5yF9jR9bou1Gg8iAUQ633YotblB
C8girSjcaR4MXzwXngcoAdk8o/PuZALSvUQ9ZpS5Xe1/liZKwd7+hCuLBlQCv4O8ydw/sVg0gkb2
GLEtdTfUD1YgH7smoRpOJMMdvaT+JhJiZZqvzS1PUFWr1NbKMUcL1qX8UjxV94zRPHU2LwA6kr7n
e8QgD1tOf2WhvjK7mHLEqbLaajErDgCxVCTRNHVL82DtIvTKyMLfWa0W9HmFEWrrjuNt+wyX0oxc
3ZkvBY2tf43f182OUq306z/+hhwaoIk0Hh+oqSivN34lddoQ1x3xMAkoke7TE9U4lqAfFNGnj03e
WMArF2bMKfqvpw5tOovJlEaqrEQNc4F1ymS4iXdT+OHtEW2ZWEzlKFLiEs6uDHFvpD6HNHXrkVrc
AfFY921T8nzoLtwmwzFoAqWGkVr/xaEcZG0xQZebl6T/6N2KZ7pW3PAB4VvPDqqDZOzq/eDmiIZe
hnIXvm+P+cYRsbI6Yb7AUFNE+g//eNZBeO8RfJ6/X6EZrhpWCiDIuN24BazOKbVVv+7pMM4W49SG
KFWqgIPIECmITPP4Ry+bAgKT6uHtGV3Z42ATWIpzmxbtXfMPuXrFqWLkyaXIPqhNWkhL+kWhwOsQ
MQxn1MYN4r+0cp17ZW3+NVfWoikZ6dPCGuWybvIk28JLN93kD92xIz4jIWgP3+bWQzh2L94EG0Nd
nVMDTgSPfqowlpiutkZkQE5rFdiMJu/rRCifGx0NuSwT8o3Pt3adYnlytZFBkMFdXJxQgZJLEeV9
3MUDdHblYlRvJLPxjg1BU0dQreiYd563N+K0ui3IiVFz1HUOXZHTxmVrPhKWG0aev+6siCL/wXMQ
vGREWJc4qVAgGSt4oJcMy1HD8D4OrC9lJcr26MtfPeqwdm+vrF9Zuz9MS0DxabInQqsuXA89BqFV
QxbYJf70Uy5pfaOm0oml9l02+QTiW50oQV99gtiTuFYW3JC2fgghRR4aVfqkJmgv6hQi7kIxD7lP
eHdhkLdnijORO9N738lDsOFp3d6GhY8up4ZsexHWsyhrtRU8XTl46XrUKIDWEPr8A+tA/sI0hYlY
TsXd2KIq7Jbks93s9J2F1N1FsRtbgBjW21vCL6s75sryMpAq1yLuZvjbMnXkkpM/hL6NPsNOshU7
utH3wZ2+j53sFpf79hdcX8W/h/3rv19tV7mWh44lzluPaIF3bg/NsTuTirblo/74tq3VGSZaxnlO
9RpUi9eeQTMjMatyWp6bsLCTUNiBJ3G0gnLe5q6Glf22tTVXIMvEimGA07e6PBU9jmVBn7iqTol2
Ktrhpkj6z6KZ/guPw/qHO6VCYPsD/F3QFSGhM67uLDkS9hQxAz2Uq/oe1UV1gzm1us/ntwT/EN9Z
IppYJrkWZTgc8VzexWfkSveU4N9uvopXZ+7Kznw8Xi2J0jCLIaSYcSfcDHvvoNvR3nuKfyBzb8fv
8n3oBM/K6e2PtRY5Iqjxe2yLM6qMcgPCDzZrV7ThybWVnX72ejYBbe04zUt01tONtb+6Hq9sLk4q
CyGfKSmwOXnDJdTUH7pM0TfV/pFV3dZys3FgrE+rrpvijKwjlPt6WgUNTFiQEGzoPRJqlvJOEcZz
bWlbQjXrW1oTYXLO1Uni8gkxKSYMBrmc83ZQoug4JULcOpJdI/n+vFWbt3ZXkufcq4zwIRyjxWIJ
MnaGN2KM2lhygUX9nZL0cmt5rF1hrq0slofmy6k1RhUlXm7rynZ3kp7ic/lDudNuPeOQnogUHBoB
BMa/+WZXo1sskTgtLF+QGB2CGU4ejWcgE/QOFvu3l//WJM4r9WrHjWMH5kLHjCF8UX2imF2yYWFt
8fG+NeHiU0P2C+JybaFNoH9IMW6qtxIkbVv1geaiU1FT/fD2UFYNzdTemX6J110MhUbt1C97nHyB
4EQJpEv+ENCE9LaRtflSrozMd9Cr+crQuJd7LvA7ofpEvbmcZxuv8LX1dm1gdsVXBnrD53qpzS6Q
jsJAZueMZXcMaEHZaWa5dWWW+duWt6gra79eRFfWElMZOm7upFlQgB3dmip/qGr09lOuEcW7zfKQ
dXvkxoyZv/QHkzVFepjeYF5z3T6+m7HkhTvuJRu2AIXJmwoDaw8CBf7Sf1tb7KG6rJtkouEAa9H4
ggj2DnSOf6SVyAnt/mNh2rX4rvXp5b+bI8zhZoR5fbX8/gGLJUnGPDRqnR+QtWByKgn1PiN/eXtF
rgWRKDX7bWSxJBURESJdw0jlSPvpAtxbuyjH/CDYyG8fVIo195sB3a3vuFiloxQag5BiMzqp+c0M
ELVs/pC54ffxUh228hyr8ziHGcCk/1IweL0puAEZUZHxLPaCUoexQfqx86SNzbBqhBJQqvZARCpL
kq3Qd5HmdRjJJeGAFs0+SA4bn2q+Z/6x3cifkhwjVQpj7fU4uGp4FGFjokA89BExgGP4TNh9Z34U
96SqjlvztpZPQYrht8H5O17t7zoNpIzecjJyvlOdMti8DeH+9JKf8nfbn2mtlpYCfQPkN+2cYAXn
Kb4yp+ixkfs58Uz5s3drPlBdaqcP5ifv0tzkz+CowBA3PxGI3Yk34T2SOFvhk9XxImpNBFNWISku
w9CmTOZWn93zfH0UfXvOO9JALPGqaH5Yp829t7YPru0tPIyShkQ2gA+y93pX22fOcPQunT1XZgjv
ti48K0cDHDCEnmkk0VTgD69n169ox4wnjoa8Tu9DNb2kQ4vkj/89GOuNU2jNqRjyLIMA4YEy+mVm
MU28ZoiQKSZPNPwi9hbDjw5vLRzyfVq/WE5xu3U4rJzfAPnIGpOcwqK6cJaNUHulFPJs0sBQ+c1n
r0XASAg3QhYru/yVlYW3TGmBAw2FlbGGDtUpXnLoM8PfKO9ae1m/MrNwkIXWWZU8Z2aTk2zTQYw8
/Yvq22wNqNwHmD+8LHbtU/UwGuftzObGIJeBTLMOWjPNsN533g8C/r6TUfz9r2aShqkZhD23Hb1e
jp6hQwGLMAJbw+1L+hCrrf28viR+m1i4r8Drq66Y+yuKttqZHkTFkNJxXXI3/PKWncXOGmgGhI/B
av/V3tY6sW97/jk+1I68bzhvUHmCreZ4d1tXlLUtzZWYOytR+z+bmkYvD5VMZ4BD+WB01W4Sv9Xy
Y912G/t5bYDEybi4EliW+F6vv5VqNGWmT4FGJHtCIjvbafIDLX/7t+dx1Qqa6ggWkHz8o1mqCbtE
kTtGU7Y1gIvnsUEwQ8o2rKy92DlBf5uZJ/XqlBFjP1SaOXwtnuc+hohALwSOvWXnp+Sol27xvHWO
rn2ma4uL6esGv/d6goe7Jqse9aCg+1k5SJm8GzRz4xayZWrhn0qrbjQfqgbM1bqlw3+c3pmlH975
glnvcmurrGOtIODVZC4clUJroqAl89A4wbJP8rN2Ezmmk1/8E6xJW4nd8bh1fVxxT3ManJYWJCBI
cC48B9V3qV7VDWNME8eU6p3Z/fPDhPwJRHbNokrnz3KVvC5zi557ojrVc6mNO4kuPaP/+PZ6/3Mc
GJlbFbjMcW9clhoMyUT7sAAds03KpzYxj9xRNw6SeWW9vjG+NrHwgDRUj3pfVhA/Q8ENhAe/at3c
gCw7Oq2X7d4ez5/7F2NgxSVLMgz0aOb/frWxgKNEoGRCutbEyTEiaaeHVNN37j+3AsqP+gyqNICq
Llac4DWWNyq1BrHhuzFefKgBIPPetrFyEwW9CoAVADQCIIiDvR5Kk/iioY7clXp7RlsnzgxUoGX5
ofxM+9HJctv9nIktDiTy9AYvZZNj3/oVK7eoeVWg0MglnEitvvh6Y9lzqghcD+eGlgomxk52w7Of
2xZqnERQlX24+TZbWZSvbC5GjmfqjA4hlx3StNPdVHj6I8pJWyjqlXUJxRs5TarzaQtfXrTrgZqG
2iP9IhsTUSNVO42pcExM42VACj2Ova3605W1SeCDHkTeTivta1adxlo762FkQX7y9ehjYxCs2Gx0
nxffq/0GK5zzkSfCXMLLv16vGwoY504yZi84FacRKK0dusKdhIrwvjz7rskbZgRAYPf3ieXC2thK
yfzh/hf2FyumStTWz+cgFkoV+/mgBn9jN3PwAGjS23vkz3arha3FSiktgdRwjS2tlak/bQ6T/HOM
eLJFDwn0IT98yMLARRJo1wGmgSrhNhRT+apO5qxyp4ie/zjdiXq2j8xk4xj881yaf9yvdBgJas38
dcG+8kVqmvR5PacWkcG8U2k0uch2wD72f5gX7TA69J9ul5Guzv6V0YVrSkNTi7MRo3Hy3i9aW58k
x0q+TWa1Mfery0yf80PclWRjmVAxPQH4scoymwtE6kN8mBMq6X4rofLHLp0nkbQsHTQyqlXLeHzf
anmvGHhBcFW2GL1Ppy+D/jmS4/3k/zNlPkKu2AJLP/c8ShIJqcVq6itgRjUleTujtZxAzPYdscQ2
3Opj/cMPLMzM7u9qXYyyDmy1m80gIqyE7n+Rdh5LciNLl34imEGLLZCyNFksit7AKLqhtcbTzxe8
/9yuRGISf/eY0biphWcEIjxcHD8nb19y+Y/bN2PLhvj7Oxv6qORpG9hE5ZCsRoXqxXbjGXO6u23m
OpBlLRRK2C6U5jh2i7AyztW+6egiuvPP7nvzofD8XesaHxSGcetjsNtqdV29DAKbAKMO0CQhZLFU
XxjDzkw7QIMuULrhj3RK1c9WOP28vahVI6isMLyFG6Vcd7l3qlypth5wsrsyH+5ID4N7ueoS77aV
lS8E4AC5T/AEKE8tE9w6Dcs06di5IT4Z0+dA+2zGGx5IBNqLlwBxWrRMSc6wsHzh7LrNIqUQgXEJ
FaUp3TFYoaXzruQNYpzyboiT4+1FXXsfcW94dgABUEPTFluX6WFVylFDHVWhkNolh8DoQTRouzHe
6OdefyQw3DBwI9lJS1xdAoCU3q5ISFlbLZoMXfgVbqSNxayZACcOdzKZrZBovjwHsWxERVRSeYys
CaK9/Miw3+H2fon9uPxCHLJ3JsRPeHdNlWJo5NTExBgZnt591yUmriE8qWD2Uov9bWPXmD6KzO+t
LZyCM1QTszhYG+5qyNE/icgAMsFP8ZfkoXrw3aR0Ycw/bI0kX5/0S7Pi0Lxb5Ai3cTEJswnBlh2k
njKpXgLN/O3lXX8uAiuhWcebBHpJCBm8N4NSntONfsnqknzcR00d3tW2tcWXcW2F6ySUsjTD1NG8
XEQ3ZVo6pQabKaNR2g7iJELybMMzrAQOBikZkomQf0MYviSt6HrNSNKe6bEiZSgQgr0BLtdKItGM
EPsA0zoU+U6X0UyCceygS/GzPfwa6JrYDlRw0CT/440VXp6OgsmtBiF9ubH5DLOVZUb0oOQH8Mo7
xU63TuYVbNFkxe9MLL5dMNR5WQF5d3UJGBPHZJKmU4MWMqy6n+GyOypODH1b+2h3n///Frc4nGUN
NhMOUU5NGbgStNe+ujULfO2GWRy+HhVR1GVJTi/3ry9tzRqHEKdoSwf4gD3Ndx4hHyQhnpj/BOWq
bY0IXl85YdKmQ4koLyiGBTwyHouuDsR+RvLj1MBq6D+H9ffbO7e6LFRDKPqRRKnLxuuYJ4rlwAYA
AqTT9llQ/rTAKppt4UrBY+xDE+Z0/Ya/vA46DTQaAQ6KmwGP/eJ9qcl2on6sRGu5cgOh5TaWz0Ep
yJHtR4qH5wgSa3lUNsz+RpFd+mlhF80dEirQ7EsCjlyyxggqez6hZjzNwOr6KYDo92PZvrZAvisy
qTxXd4NSb7xB4vhdGdaRX0GtEfzB7yGud76TfrnfOHVG+Rh27GPlFLlLGc3Y1Vrf7kNrU3LqGkAM
wwj4sv8aXNzEeQzsFpcjkhZtOqTOUemOgr7C2ScPyRkSydT2xr/Mr+nH7Je2r3/D+m6fq5Wze/EL
FjdynpumqkN+AQA0b1BfO/PVHLam367bbIt1Lk4S5OVz0zNEQnUFyYMd7Zo7Zy9QA+ouP261va5R
RcIacmigYYC7XkFr27gJot4o8Ojdm2T9TPXkjrKoN2q2O0PcnCulW/W/5OHJn9uNZ/H6BFGholCF
HjRdtytdcwVufyN1NMONUjnf+6Q1Z3M0x48ZqgiHOMjCjXKfdu0XxCQaAH4K6MDA5eXOyoJ1sNfh
vwQUyRy9R79bMe9kfafru+IufM3hPHR52caTtNfPwSM018Bd/JfoDwDcB9RI3GwnMzeSflDhY4Sp
r/EQfLF21CqCQ6y9TtbGFq18HhM/JuYNfmMelxF/Fmly5KP1gDuZWgiZHSf38riVf7aKJHMoYtV1
iFvgXw/lR1X7PsSqs/HIrmRSl4HFItqsspBplZnAQj+OMNZDSY1yzF7aV7vmAV7lqflXxQJsirya
g0mwsaxjpoEdc+AABo/Tix3HbmCAJm5NN/hnip8is74wtJwVZNdL0khdcxkr+agE7UvV5xsY5Gu3
IUyYJO/E66Lte/nKlsWkWSVuzZ31SH62QekcJ0tPX40uj/a3PdR1DHh5XMQNeOeU9QQyzGzguBit
tdOzAHbZDejctWALci0yPWvGgCGNhrTy0kQ+2maMhKmBG1YOyqe8dPU3/U738oN9Tt3R687Zrk9d
hv/xweEdUlXpcWuK7Pqx5TeISBThbhOCuMVTUM+tXrUjF9kvzPZY1ASgVTfBVSEFKvWzyD4nMndS
ytGnJS4PT7d3ecVxCTJIhANI9Hh3F+aNum3Q2mDqQmN07RwGY3dAl6nwlEDpdl0pjf/8BjL0TTjD
dls46eUJkjulrUPIu7mBzffeOWu7+QTx3iGvwFYBIPf+8SAXH5mKMNBdvLOghrz8yA3puWAcNykB
mKhE5ELh19pinbw+rJQx0HDTdKrCtHgWCQvPQhxZM6GgrNVnWdOe8+5/BPz+n/pCa74LTBNvC1mL
yezzouQMVrydbVTsSSzbB3U/A6Vqdv5pOqi7eO97yvn2ybg+mCxJJUFiPlYMGYm/v7t/bTnWnaQQ
FFklAZBeKDNd50Y7jpJ+0HP1Tk6Sc5m0D/E0JhtPhXi8LuMxTHNCFMZFIExclgihq2gjNc8JQH3G
bptEyU8zait4mW44jmNdHKcq3ALSrq7XAaSAfhSjXcuDGeudlUEfLqpe1QHy4T0n+GNkkjlICcDd
Xk1e7DT6s4iyL7c3+rr7Y7Lcd5YXH5Yy4gg3EjutP/Y7xx2O0Yf/jHXYXwUrwfaVWKlRXFpcHFff
imsarlj03xw4au4yKhQaxDToTOHtBBlCDFy5+BH92FjqddgiDBMqUb/C4S1LV1bQqDWNGc5wkB2N
GHZ5xi3iL7mtQVODFvkZqT+VCbDhx2z4Awzx1d0w0TyQmJN2NXN8dHwppseRjV49dl/D2n6hSl1v
PAwrtQGR+Rh0BPmPEdfFF4Hcg/FXjbOQSwdlOKZn40Br561XT0O3p8k6wWU8nSbkqIaNo7/mSN5b
XnwZBPUQ1OqxbI+dp6F22ORfb3+DleTjcnGLV2/qk76pZEzAvY4U9BG039Hywtat91Bx70u35elD
dgWsbbTrTlvsHyshxMXeLgodilmW/qRz9vquQTMc9Qm3Vyrp0ETOxl6upB+s1LFBwQnIDAPuly6s
S5xRkitxzB+VQ7Yvjih7/A+KWNrE8P6OX5de6521Zare5QqyhgXW2q+WKyCNyn15GD/RF/SqnVW7
asRAoXpyXraoDNbODMEDE26WYAO2F7kctJVNlNrUCAKg/6D13GbeCPvWfON7C4tsw0deoWwy8riY
eQ3RhuoO4Sk7WOfbR3PLzCLkgwO9QyTstxmBef1Pt2sbfrr6pd4vZ3EuxjQZu7bCTrWfD+o+PUQS
cMyWyCt2Rd+2gIvMeOkHYDyHdgu4v9JOBTTx9+daPjSFGeohwpok/3fdXnT14saDv9Z60mka64c0
c+O7EI7Zcdceqi/Wp9t7vLX4JWJTabXS//0tldcu9MpzCVsn8lnjx/JL66LDxRRh+SidZSjKNj7v
SgZ4ufKFc6vTuOnngJXrR/2v4WiflWNx1jzzfhtRv+Zl3m/ywsmlUeg06Llx9avPSvJXmh7lfOuV
ED93eeHf21h4srkO6DBG2GhR9AaxIehHrcce2tH+KO22wFDXUFHChPfmFqG6WWiJETa/dy86pbv5
R76Ld8nROAbnrPAENa5zlx2A+E7Fzny7fWqu0wRhm9Kq8huJ87sc8S4Y7GI1aMue2HNUa2vfNl1x
QO3kW2GgzdeYVrK7bW71AWYUiE4x1RQmxBZBu4OEROrL2Is+18h9VN5QecoOV7rvPUkITfFAwZm5
39zkVV/6zvDi5c9zR21zBcNCOcw4GF8FlkCMgcDRnSvH+KOyn+63csDVw0qPzTZEAUtf0khKnRZV
Vs6XRbDFpUW276S3CWHQ25u6ZsXhE9KfgvrqCrIy8vB3TUCF3B6UY1dIOx1N0djZajOsHBWaQ7Cs
6uSUYJkWt6JhhjqXRl4ja0QmLzIGki5FGh6SXvIf6yhTN6gQVu0BEqS0BBXwVZ4yjZORFj3Lmkz9
parkXVCNRzR53CoMNpLXNVMIw6C5REoEjmFxOOyZyXUNojm3r+q7GKUlPTlrVQir1p+3P9VKmEx1
ljo4ETKDtMZiDyFtpl2pxIarN4wsBrl0opMRunZsHPE3j0i6NcycG5s9sZUFOpQUaaI4VBUB2F8G
TFKXTfnkdPTdHpgCOcv7ZB8e8nvDYthrONhfY9KRrvG22EhWTiZFGAWIAwvm2Cz21dcdu+0szPbo
qzgOkorNJ+Skb+/pys2mDsD4MwvkEizzWbmapLAGBerWqvy5kwZktVR8y20jayEn6GkE4imlAKRZ
FjnLcUzlDhS8a34AT0jIKaqtzYMYG9sOOdc+F8cDdUHBw0MKefm54rhpaqs1NbdQs68Q8Lu470OR
yt5YbjKuiU+/eOwokukOAyW2QDksQsBusuWs67EFQ80H/xjC1+w8NYee2Wf44bdn8lYeVzyiOIew
kDHpsYjReqlr46QbNNeKSuehR2LgLpAKNBmZDO1+mIFG04Qk/qTJvoyw/RR+DGEChkNWRTS4ElJR
G192bQOYTSVvBSlM8XOx2T2KbRJgclE6jk4jWB/Qz4KFdDhPr/qPwf3ndSsgK9TIVDJxUFJLZKoD
f1WDWjl30UETUFKm5gAlkfnj9rLWrp5GicVUqVHxKiy2uYwmP0M4VXMNfba/VmZt3+ECSNCDoSo2
tvD6BtqUvkDiANQTcJLlo97bThxnKraGydxnMGTsJNBSG7nKdfEIK5THaAHjwmiPXF4KtdDqyRQl
flnP+wDueyd8ZPx2+D4qXf3UUS08NPaUbFhd20ccF1ESU2VU+henw5Kcqk99ivxaMH+Q++ZuUlPK
yUby7Z9/L4oSZLM8rmDBxLV5F4iZk9NOHXQn7tSiJ5kpZb1ruzZ5mMx6o06wtiJ0gMmeoY7ALS9W
ZFdwoKh5A5/JnAOL/xmB8U7krVLflhXh4t6tZ8RzzejOcc2R5Y5ingA521vS1jj2qhkm1Cg8gVkB
MHppBl32IozKltaInqMcHrvT9GIiG/DPPw7og/9aWTzbs2a1g+awZUw0PzCx81NL9acUZcN/YcaE
vVRUp1SihMvF2EVqWRVOwWW+0stt/UQB4DwEWxIEa68LlWZElIC2MXy0yMZtVAsb6Ky5rpr/0ha+
J9n9d9SCH5KyO95e0aoph6IrSAfo7a6wOCZdaNPBFDJtXyoNfdDEDFpP8YeHoRn3t42tJRe0TkHN
UudfadZSTx6RoOKNRpCuTpi5btR9rvUlQAdUAt05DkoUh/TxUaPO+AB7criLu+r7nAf6W4n4hIM8
SeO3Lu2GYCePqrbhS1Yq/UTQ1KBNwCyQVsiLSx4MQWrLzNz/bpv35+lNUH6Onu3G9+pJUPzc3pDr
aFME7DrCJ8ygGnQIL89TrNczE+j4FBA6XtubbuzYu0hXqVgx2qF+NLQvtw2uL/CdxYVvCZRAVsoG
i/JdnXnWQfB/jHcDpGnmIf8Q0s3YMHgdTbBEMYBL05IK/zL462oELNNQ1iCMaXfBqTuaZ/nc7OZ9
RqlnK4m8djYXxpZsSZI1ZbZWcpqLof1WZyaUU632lCj9bmNV19eG1YgLQ1eZ4sDSqwE4nVu/5NER
JK20LVEoJYR2syMVXNuDk9YL9829MWzqn6wbhiGGmWXRuRR/f+e1/bHOMpSgNfrY/mMmNR/qcXoS
99ptWv/19iqvbdE0h8pC4PTErVicFQmJI22koejWifWLEas/tG76OUTFXyP4vNumrj8cRsjCBdiK
THIZvI+BNI+5wYfrhuGPaPbfqqrz3dlRtkYqrmMUgiCecJQEyRKuGlx5LZdhNY2sSVHosj6pxce+
fmjyAgD+RoC3aoqGi81brkE5twjw4liJ5mwKGPOJpBepHb7Rw/tpysGTiV87hEVruLc3cc0gCkqq
CIWYr19+r8iCX61TJK6alu3SgmQ5VCg5jNDK3pubwJu15hlFDbr3Ah4Hm692eRSluE7aEpg0d2D6
KzNdq3DznRjAafdteve/y7vWzglXThGECWgp6gv/nBVaMUkZSwxzG5mziVahcciGdn97J6/NUNQQ
+Z0AwgqVv8ulqemkJBla4Sh41k8tZMPkdz4RkoRi8W1LwsNfJnciMkdUjetMidFePPVaZJidZHCf
ban9EWWIY/TDFkRqbTWCcZT6E3Uunt/L1SgDkpx+w+XKnGAGC6P9iY40ulTQNm1c4+sTiP/FMTLE
AOnhFU9e7hO1arq4xkHoxdExMp6ivvLSOUPeeaOqsGpLFJ5EtYt5L7Hqd56wGv1uUBTh69vgrXPq
u9pQwh0a38dsQJkqcuphY3UrqBWWB8kJPJkqcOHlPD0pY4FIcq9RdlYOoed8mVJ01N1pb39Avh6h
NmlveckRdZN9Ee0iHlnEzI/mvzicYmQWdlDhmJcjQ7rTSLWOIKqrl87JbgpGnINdNg8bRfbVUyPu
majuCcqHy/2lUzFUciU8ZdAr3iSP9YNZz8zblfn46fYlEJ5weQl0uHDJeH5XHRYHtI4aLVLjSRNE
w1Cg+OfozFT/cavJtXpi3plZOI+qavLATnjPslCW92psM1g6WWgXxiM1S119RVR56+6t2hQ4GIfi
jc7pudzFvM4imICJeCNIB0/AmWPPj4LKTWqzZ4bNbtxRKT7e3s41n/I+iF1sZ5JCHId/5IBUU3vA
cRXeqA7qxvTNCpSB8pcO8pJZAaixlwWMqph6KTH5agLDlVEW3Qd3Q0cjS7BFIenwGu5ld2vOf+VU
vjdqLCoZcyL1IP44ldGYuVnfM4nzbOsbS1s5jxdGFhsolTRIooGV1Rm6yfZdKI/IZadnM6h/zFp1
pAL/BDPmhtUVFPbFhi5nL2Kp8uPJZm3puXrq6PX+nD2en+PWzOFKGnZpaHEoB2fMM1vHEKDynz5K
6jv5T/DBQmRg5qACQhFiDlsDLNfhJFYJ7xyaPEDnr8p4CZUSX8Fv+X0N15FUvBooj3vaoJYozaY/
b1+C9eMJ7S3IfVLNq9G9UHUGnUoNJ+Wv/AGlu50BlZNWe73sqRa8IZpXHNIj5Xx962asnlF6dnRG
xLO7zKltv2pjvcfPTNkYQGbaxue6nqMzEuJbfZGVq87dYxwa5DOlr+WeOkk/zJHPVY+i4Sk10s+1
Vmxs5Npl4JLr0JKAPEVH79KDqY0z4jkzUX39exB2Gxqgipu7eAQItP62I5b67j1vI3+GLwE7gpky
2vetK/9pA0QzTk2/Uys3PkSe4Pvs2sc2RUPMQ7nTiV1zw3munVJBg6hSUQRRvvRqtBdg/VQSzY2D
juG7eBcr045e0Z4D7W0c0bWv987W0plN4WDqSYMtIVETq0+Jg4KnvaMbeZgjrxqOhbbfph9YaWdT
bfh7icbCvSVIfdAWxGx/0A4SFEvZW07zbl/fj17Gy6tnh1r2fET9vmTiB2zV11fQCJc/YPEQq0qp
TVnNDyBF2fVn4eoYs/GG8/axWtti2DJIUHipeH8XSVgRthp47JKcKDAe567eBUGw2/iMYr+WJ9eB
z0yU1nkHl8mrn86JHSRUBf+znObYn2j1ut1ZPW257jXXwsyriEHpGNCfubwkfhj6jVEJp+abj000
PxWafA9MdOMSrDpPISImZpF435eppDOqSahlIsbk0sPnnwA/2Jc/SiLb8VjbO/M0nPKvcuxtVVhX
2ngo1RPU0+cRncllWD85eRblopKbpgTaBdETAA9oSSVtTL7EbdP+waMB+bVVWbuGuVl3rOM/kzbw
X1WYUjc63Ksv5ftfsyi3GIVsNwrAHTeH3MD0ojsxvBrv1TM4yh2xwb6S3abYaZ82jtTKd2bXUUZn
DJMRSUeEle+coVOYNGlIUWGtm/bquIsHNyKzhvv4oXab19Lxquft1t/KZRGkn1QkGaW5brQFFnfS
lhFe7o1fWl7thsg+3l7YincV4HMVEkdR216+V00wK+o09IZbRqP0pZEs5ac0AOWUtFk/K2G9xUWw
siKMkCVxabg1v7/vu32s6qjrmmaCUzSGXqYZa/M+aypzI3JbtQJeW2GOgHGG5W2ZGM6wJKbO3LBt
6k/VrNenpAuH0+29WykWCxwQZWkxlEhWdnkm8jSURjMcgSZEY+EFCqoFsd9rD21T2a7qhPWJ4UE6
IL61RUK79tXAAAuAPZVchmkuLc9WPfidKuHeuuFnqPTZQYkZHtJmwE/2JG1cupWzL9JsavjglQ0K
SJfWrLGJ9BTlVXp4sadTSJDs7JDaG1bWKuEXZsRHfXc0MuRJa6nFzPiz3wHrOkjez3ovPU7IAP8v
3ryVM3JhTqz6nTkZsZna7zDX+3fR5/IsqHX9Q2Cd4u8I5f6WwNsKuFcit/9UqRnLpWKxLEAOTQp1
tB+YLq9t+4aUQAaJ3VTv5LJPn0LftN8gmMl2Y9BqJ3lotmLTlVNDe5sahYik6JguviMUQQ4afFSm
bWtMXaW0vqJqVrpx4/8IDWVjLG/t0ICeodxH+/n6wVKVrIt6bqZbpaPiVkP8ZhTTW2YmP29fwrXP
CLqB8hZaEJRfFg8wPW1pLsHEuxkJ4lul+cW596XkcNvK6mqoGgiSCTHbuLzqellbvcaXM5Xc2FN2
0R47nfZ27EyKd9vU2oJ4JsXoNsI6lHsuz6WVGm0pO7nhguR6cYb+lcL7+baJtWgCjMzfNsRJeX/2
nT4M7AwWtvCh/6k/JrGXnwUjsfVk+4fpm3JUDyBZzluaCGsHUIzP0FWgjMus1aXZksmV0ioq3Baz
Dbuuro6mkWuuozefg1Db3V7k2icTKmEW3TyZev9iHzvfsUddBTjW+DG8oVX8xc7NH8zObBz01UXx
PpNBOybmFpGBPTcwgwgBcWO4p5d3p5mUXOTI85tw47OtrYiIGRACI4fXrZJwHONSRyCDG1ukeyvK
XjqJfXS0ZmPr1pZEnk4VDGwPb8xi6yTVz6rCZ95wUqq/Akv/mjeVz7Cmvo/KrbO4tigaWirnXaF2
upwvGeygT+0Raru6hzVKMzo6z86bCcDX/efngUDWppEAXPGqSmsOcVnRxDZctcmdXabNcA4Xc3Gf
lcXWg7kCLBdgEbZP/IdvWpyJ1CnLPPYHDvph2mu74jiHB3lw/ZHpkulgMNw3IRJneipD/a2bbc4X
rz00TKaipEwLg8b+4gNmQddMQ4z9wet3+ueSTYW+AIk81yx+57OCo1VvPEiGMtuNEi/6FwKW9E7e
/4aFj0FyGL2liN8gJHrMz2KGwThKd83zvypkXZhabLdfhUUlieX2ySdZql80xtstOwXeWG6EfCs9
NlYlKLsEdguamUW5MwF4N1fiy1rP0mHwlIO2ow7ypgRuyiiUtm8rt9uwuXYb35tcvD1NHhd5bWKy
nQvNJVMvdsCylQdYOIqzZAx/3L4na1XPiyUuigFVmtdaa2AvPhcfu9+58+wVL9tU6ysvHdEr+DQ8
GkCE5dW3J3VKYrjH3XKS2ucxy7MHLXP8f+7MELuizvkbPnIFQ53reG5rm1hZCbTm5OfVvHP0sNhX
vtye6gT+l9v7t/K54Bmn30ZJANTrEq1pDHJhtCn2CqeeXBvNRLcys0fo/x8KiQjitrUV9wmUV1FQ
o7aZeFr2nsoe4fmIGXUXEj7zIZb0/tA1rXFSM2gebptamdYBrQgomRoceCHKAZfPdwI9dgouQWj9
MSP+oJxU80FCAAgNqvCp/C5oFKJDnXvho/Et+kvpNuyvLRVOCY41UlMMsy2iB4h8M4uiDoWp+WUu
zb3MmCb4+n+xoe+tiEP7LjTK9Enrghkrff21HBt3LmPXH37d3sq1k//eiFjqOyN1NbQ1uExihgrO
iXIPZGHj1G9t1sL7DoCyCiJWyl7044P0qWi/dca8YWTlmSHqpuML/5WotC0ORA9TUwY/G3vFvLfX
m4n07Nd1+h3lWf2xnPze06s0fsiUVt4Hdb/FQb62RtgCmPbjjVW5dJe7aPWlORQy3LuVmj3PWnZk
Dsezta0IZe1CC9FAVmjY8A4tPlaZjGI9Ch+Lio+1NwbHQ2/gYDTxl9unYnU99OipW2gEXcsDnttK
CqaV7ZSq8rWpSbZTqfTiHJLz24aU3wWQRYXUEVhyJgCY4SDxu9y6tnbytugMimbjMMWeVOAbd0As
ZGUXxO3kOdGknielCJ6qUJVem7aVvSCzuvu4HsMnu7VkRHdl3p/RKUAuQMGnqHugs+Ovuh3tF4Dj
6ld78qXCDY2hfI5tFQnJojFPdimnXyOnpIDJk4bEtKlL4z6JJ+WjOit27BZVlX2v9ESlnZ+l1l7p
qu6uTKLgyY4lZT+2o7QPFLjfzWyyv/hmY/1px6P2WClZZHlSpKUvsB9GktcPCQ21MJ7Hz3ZiJp2r
FaP/EtdqfsrQK/6aGjJlKH+0/Zep7Oe9BL9o6mZpODfQnOW6ttdjM/oILDs5aEUa3w1lET22aih9
HMfSORtp3LpK2lnH0o9zMowkbX8Vdp5/wktGrTvII6R6lIjsF72Vne9O2innWNWb3O3iIXhDY8R6
VJqZR4hVPFRjFN1PgVHw1wraI7i4ozsVybOz5Hf2X35lzu7UTcUPPw2nu7gb0OO0cPllp6leYfL5
jEqWdnnn5Pd6Ijf3YZ0zQ1n6Q+aVjUNAxLDV3izsV20a0Gvr0FOBsLP/KjGL8lk2B7h6VLqNXSEm
DShSZNVOydvNUcG1Q05Jk/gbyBz1+cXJs/t4LKOI9FabO/0htuT5z87pUy8I2nEjcFozBYKHkoeA
2lyVW+bcTJ2px5ReNve5Hj60lrVXe/X19m367QCWl4lYkMEEJHCvudnbaaqVOQU9FqRuMe3Lc7aP
D2O5D19F3wEqnV166vcII8B540be7M379qgyVv6W/Cg21rzmrN7/lkXwxkGOornit5AiPlI83qfh
ly74VY79hg9ZNQQfJr6Ff+TYlx6E8q0SFSJvCzNEQMPCku6DWR7O8BvDIegMf21ssnDmV5v8zt4i
CiasN+GuxN4Ar3EL7vjZviufR9c8S28l7AMfkJaDL2wneshxzLywemzu4uOWZu1a6UQUQf+77sUG
w7zWq5Im8tWdGP3R7rn64xf7XO/7ffQroAMR5PSZ3S2ugLWQgb6ZEDtVVgbDwPzBDVWT/FeNdFcL
Pi9N2oj8r01Qx6ZcR2+eUhe9jstPGkcD7kyBNxOldAi7C3fQf9z+iiIRu/yIgNo1mlhibgj5k0Wi
ZiYxzM4tFlTpS5f85DGALzpydVjefXUL6bPSVhXW0IwS8HHe7sXDHSqQnKrywCMnsmCosIduV40Q
G6l/+mfLkw/hvcRYbeemyc76tgW0vvY+WIe5j+UCS77SelGS0LfyibX6qcsEI02jX324xbu4vsZ3
VhbHUfYta4CUBmDkQfA6BHtpdtX8MPSPQgxX8cyD86gexKWoYH2Otmr21xgBh+QNT04zh+xjmcJF
Y9QURUjIQvoRxV6myuGXOLODu77S5o+NOljnQFHDozzV6msGI73m+X6wVVdcycqZmEArm2EnAe21
F+cqT5A203NLkDIYBy131T/zb+nBweemT/3smpIXPG82za+j30uj9uV1iUpDmbMeo9Zr/+D8UEJ3
+Dg9hgftyXY+Jx6UCud0HwevmeRZwz7axNav9EL5AYw+oQAFhofa9+UPyNOkJ0vjB4RIx/Do+N8i
hJJEI1TZ28/TTj9tl1o2jS5WratVU40VRvXjtIc04TXrdql+0mMGw0dPh9UjUBI3eN66TtfvzeVi
F3FDBUJizBjOcRunqI7haDGRG1UaQz9W9SX05TrdeODWvCFJJiQiouJ6NeSYyVMr9TUGZ9tnMOak
hlvw1S0LYsnvssA0DGPYP01ObWPktKECSDfCb7c97paNxRkx0nFIKwsbjh5QD0tclYHG2yZWv8y7
jVqciCzKEFkTGxXm3aNjTOeyPCsmspFKmvzj2gqH4J2pxSGIlDbNCMLQ3tSzt9mR7yLlvp4ai0Mh
/ytTAM4pdTAnt2yx6qE6ZSEIFrfw+0fN/M4ldO3JgVx83N3evxWEhVjV36bEN3x3DpLWVMGAY0ro
CdE5KA/9qUeZKfulvOXe1kjO2okQCiQCPiZDUbt45UttqBuzZQ/JDJ7nIHyZrOBwe0VbJhaPUjWZ
2myHmGhKZV9F9d0cVft/YYKvwgpQrWHS9HLPEJT1+3GgSJmb0fyppEFxttOY0PO2mZVwj26VCqeC
RcsApprFt5nqQPODefhNTws/Tq960/cUlqjgTii+DzvtrYxO25CwFfAdepeK0OKBdJ4cZnFvlVEt
5snpKa2MB9GbM34Ux3Bn7a10nz1Yx9bZdV+rM234o/IrfDC+JVsjj6sr51GnfiPIj+Vl2cOxk9Qq
BL15+DACS4Mz6o38O7ojs/bEC9MIchxklX5t7Pha3AT/4v/9ssvEwk+bYNAavqx815+D0pMfq6MY
YUmf6qf4fnyUT8FztRHHrNmECgE0BwvVgG8uTpPsm46dUw6wDCd47LpOOZR5ou9pQzUb7cK1u0Fv
CBQ/tBYwWiwOrl4VZp3mtF5VJ7Fcs5Ge7XTYgL+s9J9QofzbiL5IzopZKmjrMXA0pp70aj76kzdl
++EveIcRGNd3WfUhsU4ynajyuOVfVoOx98YXDqZuUrAyMSukPTJ+8Y/aiWlpL/xup16ZI0PTetFh
C6W29gYR6QgJTHzbFeAnhSkrziuavUBgvmZF/DyjeKjJEpbH+V88qbbIARFWYo5gGfP6GZ9PksjE
lKAyj2XshGfwxerGPVg7kiQQACW5CjzQi3OiZpGaJAV55lgl49lpu2RXlFN3nsdmC5ayaoqGFvBC
yqhMU1+e/ryo0nSWqJPUetyd0rnsvzRlkt9HuZ1v1EpWTRHTMMMi4AdLCMoYDeEci1KJIgcwfo3m
tzirkn1tWVtzhauWQGrQXQJsAFvT5aIAu2WmOgRcaQp6h86g0OY6fZkc2rEq/kWsCMjAQNYOrhMq
QIuP5dihk8s5yWQctMY5Cw1rL2fbqgUra1JkcFgATclomfK4XFPjgyTTTD6U4BBHZ6dvPlGMNk7Z
UeBA4/rPpv896bHVgdTEZi3ydoo8bCUPAs3P5WtbD2EkdXMGyCZI+gcpctQ7HYJozYYVf0Rc1A0L
s4rcbNKZOqxC+dkoG+lUQOb5Q80jKAflMijJgpnI1Z0YvXRraL5mcwVqMrQqrwga+0WLu+C5M5Lw
kzzX+UmNEDqUmkrZzVFm2mI4jnZaPhdoNIyJ3HtBr0fnstAmr2Ovt9R8VxzK+xUvX6E+86NRsdlq
yryDO6HRvFPt4LtSjy/NaA3e7UdPnI/l/lITp3mGCrSARV5+2EIP7GmeuBYVwI/vdWWrOxBZOSyJ
qZMd40QG12rR7mrN3Loz9F7aRAxcl9cgchFaVLT3VibpCiPr02Akxu0PwYkp1eLP+r73mofiECRe
fYR49Xh7yWtvFFg0sBh4AR77qzVbTaQMcyfazNLzvDOjx+oJ4nUOc0RpJoj2DjLflNI+JYctpcu1
JFbg4HQCOrqJV6MopQ3Y1tBwrkJkUEgdjg/5ITlWO+PYnGsv/bBNULQW5V/YXKRJUWlFUhmx3uku
/fSfOX/zFV0+wCDDaes93LS28EiKGsmhEmCNUcTwRVAUARTy8gFKR4P3d/PRX3NNf+/oFUvdODo6
TSTsMXa/a8/ST0H4BJOBZx2NO5iYDtsEdarYseWtIVqzhco9QAJr8W6lmlFoY0/UJt8Jwejsg/NU
7pNPyg/jiW7IXfwjI9iRYIYuTzMUAMQdOxX6Lt+DT24kct4Eia/EdvDN/P2DFp/YD/2ZViE/SCRy
6h5KQnsP9qy+145ihqt9c/TdvNWwXsHNUqvlziLfAzSRis+l88hTNSyGlIC5biftRxHPwWNiRsEx
zpPkqakL6o9KboUUZ9Ay+lq1Uv08lF35p0lD7YDYx/TZBvKxkQKKvV98GwTJafTQPRKNkcW3sXrS
9PT/kPZlzZEqSdZ/pe2+08O+jE33A5C7MiWlqrS9YKoNAoItgv3XfydQ9S2J5BNTNXXN8goI0jN2
D/fjxxPAHXrTrD01lT4jMlGs9DgMymTXVBpfOKrNSURyM8BzsOsjyn+yhspSaEUShcSiz8OjkhX9
rRXQ1GNqla8S6AjYQzI9uf94GZvpciBChZ0XKwmOaxOpWmDGTWSAUj3R0ehurmmgErXlpTSzc538
Ts7khCK3pBpkGXKaNRlWIkGKoNzisJ2DpvoPGdUQaw+sJgJlATYEAOn9sOK5k6ldI9DCtDTWUgPg
GKGHvGD3DdLi+B8348zyAaZxUCQo4KcHwYXYjt+YQGKouhLpbQMME9aLJQWlyxn/FNckXhglc/0F
MgbQFsLiAlV3Mi4lqUzjMKpMl4HRxw2s7mRTY/v7lQFCRUWeCwMem6mSK5OmDgzwlbl6YryknFxL
evESsaV48LmDFmzdIpICHj/wFUzUQdBJWondFiaQhKZ9aiUYSBGDJ9vnDsmY9nqMeDykLqrhnyKm
7ZVZJ3ssN/OtmTlh41pqr+y7Qdc3A5hKFg7Uc5MRR1CgsoGcQIzEZPvJkyCBPxwcFDGyhXmZBSfP
wMmjwc1jHJUI80aOvoWenRlCYFPQRM4ihEZeQBpopEtKYRBkUQyqbsc7cNeDUR04rF4qWPsnwmAs
EGGeIkHUZNo3lRJVlMOUGltHJotMLc+tsXQum9vEYQD6JWUy6VtNAZiMQorIrCs2VPtqAPWRAS6b
ZbvgojShIr6Zgyqh1LQKSNM31a495l7j0nvbZYg9zjzp08dzZG5Be1e3yfISB5VttxmkdevwXJ65
B6KSTyaCDs218n1Z/ZodHW+acjJXwJnY5VoLcWF1lbHiqUf+bM3KFozGc2Y7eMGwCWMrRajcFBGF
LGHRoMQQcwAWwLpWAaRBPuTYTz1112yh0LrDSr8iyKIi4JS/v4gCAAirITBdiO+YnuODzsziPoFw
Wj/20bcASThTgywcVWYb8o2QibaRi/SRmRBScPOAnMfPZgRaEV4tnd9nFup3lZmsIJYS1DhsQk4T
fI5UpESALfTjIfhxTeD6fj/eG71SAiZDQo6cFnXG/Tp+DOV+Qcr8QP+7wWDSeS/GRHhbyEWeh9oj
JwY3XbTWb4L1q3swBJPt6v9WrcmiUXU0Rq4IyEtzbHAKDso1cgvEv6/3oHsQlQ0gxBjs/r5WrMii
lBjInADn79rpdcOlubUEbp3ZRRBaBzng80cM0TS4tsxqZH4dGIT0J0Dat0rbYxykbiRFPjBeCyrr
bE+BXhUbFvjYAN6fLICgTmasQw4gBLynZ22LLbTyg08aaMzNdXMkyPm3sEvOjUAAKHXECYjsLlOz
EddTCRlDHcCtYn2Tmc5DFObbRv19XCHItbBRwUUOlkS4yd/3FejfGUNUDoh4bb5XAuOmaKvPTaAv
wEfm2g8wC4R8CT4vmLYn7VeFtZTmVin8WEAF33SRS6/JRiTQKJ/0Q3QbLIz0RYGTPURJyy4rHAik
u+7KflG/03XgW5+tDVjf2WbZ4z6zJr2r4KQhmUacSFYxHhkGvpKF4PNacjjNDAlDRK0ibARZOgE5
fd9XtoQUVDSE1wXnDfoQ2aXzaASDHiMlzDBsPl4pZquDCDMAQQXZ4dSqp9G+GLIazSdL3NPSrYGo
wD+QAOzL6KVDHP5E21ZVNhihIxorgMfKUoNka9DG+v1pZODQ/beUyZaUFXWscLG3p1Gs7mpYInfI
MZe6IZHzhd1vboOHLGFPRn4yWGInQ0AnVa3rJfqneJSunevohu4AA3sSmY1tn6246kYnep984jv8
tVoc8eIcNDlWvxM/OScNdQhuAUSBucl9gVxXYKSFcuGAhiPukPKgWgnlMFmTxZTKMwwROMu8qfek
J3PgKzqiQzDTtENF2msb4dR448wzZV2CAbTqo5uYJ5IXSL2bd+HCSJoJPnj/AyadTAa7y3UHP0C+
VY8pA6GkH55erSyRD+qh7lx/Na3d4Mk+2zj+YkiXWLwuWh5KArwkFoxNUzxAjKAO0tk1oAehX10h
o40b7KrQDe7oD6S5WPXbMl2o8tz0VEWWNqBXAW6aLqdKbyUsViqw+ffEoziy8r5ZWEFn7M4I6v4l
YrKAVlHNlVaCiLdUMup2SSWZ7by3ciazRsmoVYUa5MQ7bU0ALwe28FR6WKy9+NQ8iIQdmieVbtW5
CGEPF2ldZ5sSRgy4Z8QYnjZlpyeFTg1okDpJhlWu641PtcZcWE/nDuQ4ff4SM2nOIIXnRk9HsEDn
B/tyr7FNtLZgA9XXqW8kGzjM/Y9X2Ln9ArFGSOsEHn9QyEz2C01t7MDuwXsKwloO5gFkOo+6kG+b
MPj9wCYR6AGOTgG4sC9MXVXfgSlYAr/f0DLnymqdp9qWCfCoiuJmNokXaja31GmKpQIpDqL5i6NU
aChSYKTQxvq23NpD7TkaGP16jJn+9uM2nJWEwCIw0gjSmOkuVfPcJj1FxYpUvlakR8mETS2p/UBd
zOssumO6imiCxBIzGkTzU7Moic2giAHZh8aCjoJVHtVZibhBsuYLu+LsaISbE/GuMIqgapNJZzJo
Y4EGMD9f9SvlE9/knnO2AD8P3Po6vXNuFhGRc2sk4FIg9hGcFBdsk45dFDro4F55d4RJPpPAwehg
/Ks+civLh6WFRew60+Z8I1CZHOFap2JUbyFQ078MifG5tr83yFIKW/ne1F8+HiWz2iZSS8AFCsf/
Jf9ir+bw/wZQZgTUVkeKI3GoZysF7o1oX7vk4WN5ow3ponJv5E1WE0sfItVKodaARIFb8CjoHveS
0s33MJVcDbe94svrV+tMsMKaiZCTw1KXzi0vb+s8GUOJpBA9CPEbaLCvhisQFnhpsBSrNmd5Ekk7
/m7ZiVYj16EIGEHL8lXni9xGga+ck52+lreO39183K6i2T5q1okmUwaW3HHRjVUa+8ws/I4vHITm
Gk1o8MCMIlr/gnnAMocmsWORwyh3Ij+yqj03pG3cLJI0zw1/Ezw6cD9gMbnY1iwWVwhWFAdWRb43
mPrg6NnZos5XnpAfJU82H7fcbD/BtAVMLFDfIgMKmvaNhdBJEcbVxggqbPfWV7It4VzDbOhdDVEP
OB4v6NqzEw78IcgxBOQdLGqTnkLMa1vViIUYfdJhB7jINodzON1loEXcWzn8mH8y3t+KnGiZCUAH
XMc/kIbHpgdsD/fkzHou+3hhdZ7TvIABE54VgfKb2uokhTEQ1wIxIqld+xibZn6A7VDbpwmPVmzo
lE0UgJSx1zNg/Gq6RO89t+UB1AdPC8gJgPGbzLjBgTtJySG+jdk6L2CYrJ6cvvAGZykIa04SuEYU
EBUh8fcFtCGUIkR8BdCJ8tquXdjjN4UF4FsXdOuyjxaGzNzMsxEMiiOtgDJMeQ8i7rTQGRCOYNdq
6imEOLtUaRh42fs/sB4CFIr5LQMaKAi+388FmIADx2gtwGiTmG1VrWZrJBLLToPDFtfHuSULGzmC
yXHiFNv5e1mqYB/TJMD55D0/SQUWSGfVAYRpw8HtI1H0hm7+aPLBGKZiXQYtGIKO3stMCxUxrzIQ
dSLeCns5dJXUI4BIiNNOcfx9Hj3Qv6PbRIit8GFPNhrJ7MDZl8CJrQH9eeqCOP3cZzEWlT5IlgKD
ZuaeiM3H0myiZhdhyyBOTtNKBtqGxE6Bs0gS+amSrCgBl0Mq3wWImXQTJ31pImdh1s9MBmAVYB7D
xAOsfNqoPWuznucExlKlqFySOt+A6RrcrJU6v1CDpU5UZzYIkCvADScgY5ceQqeQ464UHDggPE29
NnoszzCli2AD3RP5zL6SnbWJt+1Vtmpe+k/RNm+85Ime02/tLoO3cLNkwJiZoDimQHlC6LFAy02W
dJgnm0atbRzEetu1QhUNLYHHXc7JksFgtqnBfQI8lY0TizpZ4ZKyNU1aA7I2ZABM5jR4dpT4S+FU
T7znS9iD2WohRbJIdgZw4zRyG2c+lscZJmiQAqqFmKhkVSh5uubQAtYfb8Iza4HIMiHcgtAuYNad
zMvEMCSelsCFYgTfWMjruY2NlizkXZkbOFArREwXiIZg6novBXgQSWpAZAF4AU4NVAb3SLTLWyN2
E6WtXb6U5W+uVtgLEcqEHJeX8ej9AMo8K5dh6bcqD2Ax1+zuP263ufEAz5gFrxzc8hfBgMrAByMW
20CtJmuumD2cw8GjTfm5zKzNH8gCvwOyfKiwg0+9w0kmVVmdwNxhZNJdY0UPltrmriWFBESOWrBg
J5qtGZzsiHzDmnahSgTAt8YiNQNSdcR7I0yf7KL/xgwGHtmSLixgcwMdZkARFQD6QSi578dF2Rjx
IHeQVVXhqQ/sHbXYncH4548bUKhZEx0dR3EAEgWCArbWyTJB+ZCCxESBmIJ9S7sUa2XW+DnyLXYh
AFV9mxZuJucPH0udgwUCVAs2bHi24CuZ1q4Gd7NtJgH06dwlp/6eu4CgruQ7smnXxh6hLHd/kiEH
PfdGppgZb3TqIqpA8xg6MPjTFjmyNflsGtG9o8XS6uPazQ0TRAvCkgLGBwS1TKZ009ilnnLBCKKG
+0HVVymtXMmmftv2C27wudn8VpT4KW/q1BFV5qXQoiM1bVzSSIciW0z9NS9EBJ3amGX2lEyO1XUB
e4MBm2KvuJL+bIDJ/+MWmxvsgJKA70bXMAaniLJcUotwICEwlEbT+FKoIytW0QDJgtDAhTk8K0ow
vYpEh1DLJ/MKnWNwHmBeaXV8ZDF4wmrjGuz2C8v6nBg46MCVCAw+YHkTpS7vWuTxwkMs69EG+C7s
H9p9E/x+DhWkKRJ5xWB4suExm9TGTDqlUQgFnb3RXUtJdOWwaAkcMzOcR8JlALlAb4Rd6v0YkyKt
zYAlhxud6OnWlMtCdnUp48TrE6PbMikZvnw8HOYkIs4WhLyGJjD+E43fjKRK62WkunHKdpfy/lse
ODuErtsez8iCkWKmozDeENomOkmQZbyvXQ7chtLEyBxsWkN0LYPQWoDtlZ2St/LCZjUrChA/YMSg
7l9EmpEm77lGsVmBOBY8nbAixepdoajrj1tvZrpCvQfpKNR7WAenWSEHTvswLzhcgaBLcXvN3lt2
Ofz+jBVHMUEWj8j+C8tLqKagFx/BKeFJRfZ41d4b1v3vVwROU8FgjsQWF3RANpPCoKlRkbTpn9LB
eeSZuqRPzjUW4KSAs0GBvcSyWnLI1FxgRoy8cQ2NgmSDLjTVrAiQI+AfMgDhZP5+hMWEJakudBST
Nd8TIzsrClsIdZsz4Fj2GxniN7zZB6RMp3oUCxm3g+pa62GbeMqmXxeneieiwP7AGQJyaSA7BenD
JRi36eIS4CTIA9Eucr8N/VFupVtoGAtDQKgfE/UEfhDEReI/kZRqsvaoHR1USeT10pTuzoj5OS5Q
NYd+sYf2Ezf6pXC+mb7CmRGWMJB/ABAzteRLslG+pisHB6n1zaY9OzFNr+1VqvXKQ08Eb88Qd+bW
BHjEp2DCdc2YpwNCfKVwp/Zh3SEsh9Fn1TLD1cfTYWb5gIUAvwtZzjC/pxgdhzcm7wjaInfsDUI3
j1mYD25bZgtb11w8qi0CcRErLYJGpo0O1bPKqgF22x5sHjgqq/dR5tVHhItcGRuduNKP9ptSussB
jTPrPrRBgaqzoAxcuIdAvx73ao3QBhBUIXIshUULRxQViVnrAj5LWtLtx0065y6FTmNCmUc4Iwy7
k/HlWA2pEgqJMTJvVJnrHIb2RFapN5zhlUJITLTl1726qhIXSSGyzaLiMzPA3/0A9f3EpW2AmOQM
PyCpy2umkGTLo1jy5FDk18oKbcXl6lvsJI890m/hLACC0SJlj3HjYCBGugpnBP1K43hXh4CuJEH+
wMCJQWQ1dnlrRqtajTKXNpT5dR8ho4duZ+AndfST0jf3xMl8Wmkvcl1/jvtwhQXsJdGGk5aEDx3g
aK5RQAwypkkgt1P3QRM/4Uj+Utmyn9H8IPP87NR0l1mGV+tIJBWW6ldVofd6JiubbKAEuTx0xw1r
HMeqRPmspZg5aqffC+3BzZTouh6WSIIvZgmyyQleEiQqgwP1IsSyLlKkULBwaudB8yiT7qzn7bUW
p/uPR85Fv0GMyLVuAg8Ov5g1MV8TNQ/NEjy90OsJjcF+H8tbPczt3WBwlrpUS1XgwJOlEJS52mHV
BcUmwNBg9ZqM10rVwdgoUK9Dwb2gpz5AiF4l/3ZMHmonlgBkZwW0FoFb70el0dVNZAc4nvWJ6jrt
vnO4q0BpAQf4gjo+dxKEFQK0NjbyKCIKYiIqLPIuKgJMgN4b1pT70Tcd4TzgsItX2tHZNCfH9NqH
VF6Se9GBWEJBvgr0IThLL1nTA2IUvSpMkyKCSASmReshdLmBXvMSgL8Dl67abS97VebpS4ntL7px
FI7AUuHehxN3ohLkDjGLHBh6VwanFewablNErtQ9fjxGZxdyzASMVKzmWFEno0WtolJnOoLvtOso
cBXf2pJ9eNQBFUx2rV+dqud2W66WiLvmVvG3UidLWmLECnUopJadcu0kMoiS7mIVqhW3Frbr2WYU
4D1wt2sil9z7YcrKtqsIxbExG8qdpKefarXcxYaxoF3NKQVQQuA/gr1C0Dy/F9P3VUwz4RRIVGa/
cBkx/gSBuuePe2uuMrDM4/yrQLHGTHgvhdmZk8YyyLhBA4mNiCnyTpdJspd6mvofi5qtENg8hbUW
5vEptC4Ky5rGIUQZBncZeKw4bRdEzA0CBLgjHkVkzUCk7fvaVD1YDRMZoftOz7EvZfCm5PH3SFNu
kzz6/AfVsWABFIG9iEmZtFwdCdZHA9Upo1tafw9ghf8/CZgmq0ooDoit4Emn+hXjnQsCTO9jCTOd
DysfANFA9WJbmeqdZk0MXR0AP9ATt4/UaxZWWzVRNx9LmTH2gYUGKDcE60PNtSed0ovhRS3ECtlG
sIY+BIDYk9QnflHRI4npBqNywT4lmv6t/q4CU4ejrq2BMVmok6Leb84lpg5G7Ro5bV1Huk3zZjfk
oGLPPg9578qtuo7i77xYwrJfICiFUOR7BWIepxOEuU2WPWSVlQoTRLIuXGqr8CDcacVWQH+ilb1Q
v2mLTkVN1zoNW1cRQlTtyB5YAz1DS/a0ReCJVu5r1pyHcAlJOB0qU5GTToR6IRdEwqnYMENXhmZV
NGelWFI0LjTjqRixhrzpOVaWWUVy1Kzf163PkYWKrsEi0D8rWxMcMYCjxaGb3KSfVOiLY1jkEg/Z
aASeDp63/TgZPIMcN03U4CeITFACrCKtGi9bp0f9yf5GdF/eISXPCxhyID5aUY+t5YPjA3x/aymu
fA5W9FE/4TCxmIpsblS//WFi8XvTNn1hMbURp22JdttBU7dlbwOeFwF21efXJA88J+zOA+sXFtUl
uRNdqUssBUxskCtOKwAHb9u1stK3S8lip9vDtOsnuq2OpPHBEEEMh5ZuBom7mM9pdCt81LWTJTtS
eIAxLETsm3W7GvyRCEFk+QLY2DO38Tn0ZJf4ym9a+0TVYBkDeyySCF/mRWER8lLmEXwAUtIka0eq
zVUCuk83dsJo9fFie2GTGWVh5xPOKSgnU9+UUwr+ROHjaL3OT86gdfIkjx647yBqIgjd37XJQB5s
JGNUiCDBnEbExXqZOI7oNtBYf03z8JFLaQlLbbxbqNh0bx8FwROA8AkDtEpTfQgth+y6BRx88RU5
y147uLGPMCE/OkchqBj3n3ES9JdOynMLEkyAf0ud5oOAl6yM9QRSBceoRNzkBVymIVR2xDMmHnzt
4MkeQINQvAiih/6w1LwzS/07+ZNdhZdxY8cZ5MvPUvA5y5qNxSqPFQebD37mVAt79Wwjw2AIRjyR
EnDqv29kE7ghq8MMcWKP5Ah7757s4DOx4/VCd4oNYzIXYWADszB2fECbpy5AsFJ3cFeNDdv5sulm
IMXDIHJ7kQuXHUFIsqDszHYlDO5wKAjCpQvDLrzupVwqYgDtwm0LfSpzrYcInj9jE4I3UXKrfbnT
t41cuMlaSvwycp3dEmRjbn4Kz+ffv2KyircxcM9ERgtTUJnqta9wT0T6W5toW9/QffugVQvr9wiF
mDb1W5GTBVxWWtblASpermDfMjeg7PKtw7ANNs2OInZwHfkV0pvEZ/5tnyO4BCkPqdut6uvlCKuL
jO5iFr/9LZNVHrA0mkqdGGD9qrwHWCUqXOMRiR6BCYUd2Q3c7odkeeTKvHJuA1f+ZB6s1l3CiM4p
a+9+xmQnCIJCZVUyiLFAtup3MZc7RF5jP5UPi+y1c3P4TZ21iWMpL8oK0GkI69bmnv+gqpuf+Jhe
Mtv2j2mK8B7FM8adZ2n5uIB0Ttp7ZH56ozSYdVQVBYVsMP8g8ys2vGhducZGvQJP/XIY9lLDahPV
FIdZZygiyNM39CZdCeYqeS3yk4MfZmFHWGrWiUqacMuKVLGCVBmSy3MLBFQmGHf65odTObcNRT7o
rllkBrgwHU1bdKqiMpobpQWxgiA3C31y4Ein23nxS7SFRrhXOpcdF9mUxID8YA5PqcFYIynB2I/k
R6y6HBQhqhserstNgMVDfdQQirJWfhg/VJ/8b3b5i2CDaa0ny1bNIpOTHP2a/4g+6Yjix/4nQIq2
5g30f8lQslTnybpVhQgZ1sS6pW/YTjQy4u/+IGPxa9WAeRZcf/jfZByZRTIwqqBqGYeAoUSm+yV/
38zpCcvNLxGTMZP3SVKGsYDVdHd1HK668DEa5IUNThXryLsxgk0FOxsYbeFKMi8cGWVjWXrRgkOG
+coaMWVQMP1uXe1weBk5t+x1sk53dEB3JevlDfZCgZ+InyztacRiW3Ig3qoeoizzmqZaUhrmRCC+
C1FWcGYDXj05mzm8MgfaUlFDEUiAcOCdc2oOCeLLwEx9UFpvCYZwOd1Rq7ciJwO/T3RWDc0oshYn
BsRjBk/hZvB6H3NtHYCpY+kIeqkjTGROBn6R8JabJWSax+QF1CrjKdSrXJltTfRh4C3uh0sNO+k7
ySCBYijou9YzIy9SXXtfY2lBAvjWx5A5yX6yXlrTRMtNh+vblp3swVIJBlr4kUBvo8WulWjIbYJM
GmWMfHlLvTgrCjgiIMZFdsCpb9EAAr7PG6izuZNskxLZY6zQ6F1CmrURLlEXX+o46D44FSywloHj
9yLuOrWIojIJFcuuok3rgfN5xXxzo3ow+F8LXStkvnbKCXQs1Zd2SM+zXeIwvVyv3/+GaeSUDvI0
GtnjsM125g/NF6FoPQhDdrlfbLLnZeb4uSEErzwSVTgqAh+mR4cazLeqQ9HGSNTn6/Qpg/dyPDP8
19fuv8Pv+c3r2OD//h9cfwXXKSMgappc/vu6+J7dVez79+r4UvyPePXvou9f/PeRfGU5z39U01Lv
XsL3/5Tvv1Qv7y5WMDVV/W39nfXn77ym1SgAv1SU/N8+/Mf38Vs+9cX3f/31Na+zSnxbSPLsr5+P
dt/+9ZdgCf6vt1//89npJcVr3kv28u1lWv77C6/+9ZdkqP+EWQHxUwhdRt4NQK//+kf7fXwESMFf
/8hyVkX/+svW/gnSBvh9NAcOSqQCgmLG81o80pV/wgc2cjTCJS3iCP/zS951ya8u+kdWpzc5ySr+
r7/ESebdvIYrUIwBkZJHoFvgU5+ogCk6FkRsdvgAiDGyqBvrhhPyWWWZho83F/95ojSm+hkXiaZE
n2VRjPU/i3WJuuJWVCLeg+Y3VWr4HLyhueB8o36gJ/EGFBHRXQXezPHpeGWUTnSXw5X/pkTCm9cS
48OxWKvBkQkOWfL6HaOEPNXctF4XpmQdwDxoHwooXfXaTor//BmV4YZoWrpLU6tjrm13ltdIobzr
QbixhX8cqNxYrakHWvnYM5qebcEdjOtGOsWlw2+p04IvEMyGvlXipBlmdfHQFoGz6Y2SIcVWWDyQ
sLA8JTTofnwKp9a5l4iyymJmeBl8pHdW7qSeHeV0F6aKdVeUYbpzap6+Pm0tEpyl+jg+G8s7OYL2
izxq961e2Xc2gTw4Rx0vrSx63cfFWmMSTMdhzvYSK2F3fb1WrJk/x0cMh0ronHipJwaOi+P165+t
+BZn/Jbxz/FbExsoxISDYL9ppXQrl4PscuQquCnFR5/I7Qlcrx4QBtrN+JGC670odWtFaZ5fFYQi
I1doA6ROSX50gGlbV1oQ3yqJkvtGn3Wfc6dVXMiqn1tWfyq6yPluW+CHrhh3rUIPN0rdXBMz5LcW
U9gt5yG/kll3PV5hJeG3maWy8Vb4dykNmcyuNLw4ufX3i7paaVcluF1PipU1K+Bi06tcteNjD4YJ
nw9t86jUydHkqvktMaVzXHXpw6+ipSia0dbxoxLIgVAjx8yi1jemOuc4s5OTpg43RZPyo9na7Kga
qblhtHoZr37d53lWNT7M8S3S7bwWlYcCNo5MvDqW02n3o8sctulaBw8ao5f8rqmTdZNLuWcCa3ky
i5YctcKJ/XZQmy9VWbicsOo5NzENjd6s91makrMTDxnSvmXNFzNij1KW5Z+oZgVbO6+ttV5VzkNe
ILxNFPj13Q3YE49mgTQiH353KTVIn0ZJth6wtq+r2IIeqaf0uraT4ao3kPIsTCXli9l6kqLTL6mI
xhri1jnYqelcJ0mL4Gc5IKcs6PsVM0J1nw6Fuk/Ex/jXeG/8aPrSSN25Mh1NQMTNQIKRBupKtjLj
DknZolPZGrdI227ejbd4pdyyJiUnKZaNO1mhAOwQXV2Nl6WZRSens26jBA/zoh32rRmcbE7kGvQy
oOvrqbpHwlAn92tClKtOY8qVRZrh9XGaaur+9XJ8rFCtNpF80/bGJ+O918ev39FmAd9KRAq/KHnl
D/htz4gZwJG/UqojvKXDFWsDZLeolfYJoSsbziTyTUKKCEAQu/oupkawAaUsjELAQp1rG7juscj7
b5O5VB15KA9XYZIEflgbzRNyz22SsmmPvRYVG9rw7YAv+iI5MZib4fI7yvjrBD9q4bG2I19iOzo0
ddTdk4JJG5BOdxtnUK/MylGOXKuqq16TT2VaSSCCZoNyTAKyDfIwv41Bu3lbDWl4raeKZyns561Y
y/iNmRzH5x2psJ7V7TZODbCIRKViHAonMw/jX+OHlMol4gyAS+qHwHjzYLxEFNtXNSLthliVdUzq
NPPjTEt9wAGtoyY+iojWgzteHwcVBIFjyfHRr0Lji0HSp36dEPvnO2NBI8sOvKweegMIAr0pvsRG
3nsFNe3riNrGru1JtpF6Wb8jI1GBmZnfaANlUpQNcySC+FWWmAq4z5PyOovyfZdF3XH8wALcHeOu
T3oAcbtwL56O98anRDyNxqdNZoZ7RFu8vkv6lPZu2gZx745Pgq54fWIgx4cO1+nG4H25F5ze+6DW
g2Gk995TeD6V1fho/JATqYRlfCyqFz/L/3r8pvhryVByyhWvC0Bu6646NzKtznIawzxr0Go/XiZ5
Hd8QU/bGq/GDUZ5t7DI0vZrhsIvRJ3laRMxrlWNfpQAaPVE1HjzdSqorO8nIp4ZWx05JkycNsf1d
kCPZhkX2Gs3459gqDpoimc96Zrd+ELX5YVCIdqdW5d14H6Q8lkeRO/GqCpv4XJXyVxhyzWe5kEDV
aEvIwWC3/U0OwipXLTrzuW0JslMOaXbdxXZ8nWKFdYvOOhdZvrObMrgypLDYyb16iLUwuArELURI
BVe/Lse/xnuJvjGdlL+WGt8ey48fv0qVZn9OQhwSx/tOzrSDmQ4rR9JhneKMfAmkZluyOn8gtdlv
DL0LNkCE9PdWFOxJyjZtqG1MLa3Tr/FDUDrBoc7MuMOuE62SRlGQQtNEslnHrp/VfN05Bn1R5Q4H
Q6LHO2hx6X1Ssp3K8/TFtKM7qSqPVtJ+zXiGH1Ip+rlrc3rldM1TwyLjXIkPIA5Lry/qaM0KyTeK
0mQwxUfSQRr04PUjjBzcHK8jicertDRl1/n78bQgGYubZc82VC+/xpE5uI06JFsQaWTI9JQoKua2
bYJlrswDt8z67KZxYDuMCAebM0rX4F39WXpoUnUjKaHl5gUAY4A0GSfSR/kJP8LxEqgs/nipWAw2
XbuHfbWWwdk/eTKIx2MZFvQIEovZ9VjCSgsqQ/98911ZEYSKO75SNNDRxpKvN7HsIzyh7ZxdwKu1
2Vj0qywRyzW6frhpmGLs00zSVogkC5+wKq6rtkxfSwSWkR4A1EQeUladiwYoMNBDhztFk/hZNirp
NlI8LTPAdYpdod6mZQsDkng490IvXogVD1uEfAQ3+DY1O/Bucqu6GgaNw2WPI/14OT4YP0pQxl79
Kjf+RcUbCjUJFBBLgzb+n28ZH/y6bIGpq9zxWjHyg6IQZ/vr+36VG1+r1HrVNn1xZIZ8Yxd2e8Dh
CT1vBRjHGjLh+nUkdze2JZjFB6wpbBhAAZjE8dZJmf1gBMljlEfNjSKl5FNot+sAzOgPQNODdaTi
pmeJUnZpML8At81ufEqi6hBEiX5mQ6jeSs5wo3NNvkc4dHowwBZ8KJX250fRVN8UJakQTx6br/dl
u8FmNZbLMslCA4rS+MHGodXLb5HVVWu5D+5StUZutHqI691YYhiKgK+dKP9ZZPwaePeabVwOh7BH
4lvX0p4LkoGfr1bMK1jmM2etq8y8Gqja+l0b1dgL07JxI7v+EiNz72Z82mldXfpt8Zyz9ue7r1/3
+nR8o87ta6nQ4o1ed+1eIWq4Q1iQN16NH61Duv34V5ya7etfc/ci8XQsMuDskroca5CvqFXrjjdz
zHrB9lbi0evfSW7ty5rBY99Yw5UeU/nKVqJ7Uw31zXj1674qHk7usdCMXI00oHkRT8fCjV7//Gty
z+xZ5xpWrCJf8GLhPAEdMhBXsICIwhPhfYVEtQkDAimIGTY7Gj/LQVR6BvIAH9Nals+t4nwujSh5
7hHp4CdGY+3TUNVvYPr3QF1GdxrVvygc+hPU0p+XBZLAgRy+ZPwaGP7XInrZItYeSc74taEP//97
yRDy60q8mlACnRpH97WJ5B2rJKfV6zzpWdnjlIbayBHZ22WQgmofPrwbXrSfLJmGh3E6jR/jq6wp
f7463gskXb7qoIWML+XIXbtJombwchxKV7FtViCMaLSHQe9Ar17o9skGuOm+5o9M3LalVAOsCTTl
JiPaw/9j7bqWJMWB7RcRgTevRXnXZrrHvRA7DisQAgnz9feQ9DY1tbN340bcF4UylZlieqooKc3J
RYlI00RG0G9K0DOD2jjm8Qh43KqJ65NvlAkQ6Wv7R8/dZBsbsvp7pR/qE8nQIB3kN7lB26/93xdm
MxNvVtYkr0+JwjArA7duA7QZFVpATA05YMH3Vdc4L6VhVNtgCk8lyA99sdJoQEGZzUMieZpYFy/2
v5Cs0ZjGsygiAN9BcxYYnE2EYo+n2VinJyvXxp+DyP+PraQVxn5r4MpZavNQJ8PbDH6Da5UH9uGG
9S5maXWzVkabrRdVmpEwerxURzQJPS2LjkTvhBXRKc9mw8vqovqdJQzJFCWTG7fUNXNlDdK+xmMF
QDKR4k3tWFfJotha0XQEamDYoS/FhuRmlTz3g7MWxCHxSI6GGPV2VzfFYShnjQQIC2wtC0oMN3uQ
bJRCgSSWfWghbtuvsdlm16npEprgOf15/rCavyI9Tz9qdZI9eCqI5w+t0P1+Z0eWhz5I+Ejjx+RP
SnGddYcq7n6iA7sWpk2sXpCsYF88u/+UCke99F6jXjxrJS2RzYTomm+SWcWFlnB4r9YZfDA7Ik04
xfZka15VcrZFFBmErSKzsxfai+W4rvtiZSRmsItGXqMgGo8NjI3u6Hu5262dddGY2ov0bLwokq45
cDSteu1kEm8MbSx2zEryV2ULFxkVA0djaiN79XDH26uuged7InVfqpORJcOKSC3xUCpWyk+kWtum
eoJXcUuUH2fxK7p4TGq0EbJV0XRbVBfhpsfR6+JHWzarodWNp8SvjKfM05AzUOVXfWIRP5JlcjQ9
QHUTj8TwMtB3QL+rQuLlToWSpjE6VkPlr0cv8TZ8OiHp09FnMM0T5yy4EEu2FT8bcfaR1mggJT+t
0A5qksdnHIOwT2nu+5dBdsEllTLtglXmV2OoSpSzoEILHSDTzHolEk+CJqsL6edp2DDTfI0y4z+y
RlG7+A/PrDfhSAH+GMVmqB+588yKvEXTjqwTH9NYDBvbUSv8/MvPwk6BvFT2QAqqzeErx90f6Cby
c6S5EwZoLbZI4R2/upCX7/IL/3d5tCGAkzeuhq8tfr/v5Mn++75kH9HMN/nJvgfwIFTC6v2hYgLh
k4zDc+rG1We06xvXXRH0h5yN5efe4bus94sX5qb9gwh0ZIVO/MjIh23G8nRHWubI//I6s35U3K0+
JG1/7CdjVgd3lT3gg0uk5qDfUt/xANfESn4KxJ6Uk2TA8SvuBd4XMM2HHhmhiaFvB5SVHHHw0i40
1LxyT3lTrBeWpgu87ojuhvxr0mXNnqibBRP/EZvRaHkoc+vNlMl6ZIKUuBPEuo7DqjOitY2y2CdH
h6dGRDK9whlXfsJlFzegsX8t3MZ9VAZ/JjbSQ5vjAHdFqOVD+YkVfNykfjzuyAbcv90qZkl+oVWR
5+vc/pELZZzsocLNpW798koDeh5rFbsao57rO+SOTIRnsuqaWqy2kKiTWlFx9cZCILA0ad0pcAlv
VC3sX2WjUMaFH8Ru7XZ6u0mDQqIK2cJ1rIpsEzg5qfeYMMfDQT2KL0jKORArA5iUtoqbIWxzZlxn
cpBIX+qEjgv3kGirIWi9R5Im+1y57WbhLXuQeZKLoz65pKo+LCxSmPZJx864zo8379N1b89Cwp4n
hxDBnWsGJ1TBA3GO7VGcAU8tztIvFIJ6E124g2yBWCDSfQLBRWZRId4s/G5GJnm613U+K9zYW+RK
hxVHX7VrK6lGVEc2olvrEUrBXIPzU6wDAnWlxpifaCjt4W2mFMPKDT3JzOKkSeL2ZKMvdeSmKnt/
xyeJEVeQ9U0Q6y109FuoyP49gweRogmbDIWIE4oAENKDu/dR6iStGfR99NqgEUcgQr/Kvjmj8HCs
RxiAIgPpoOkbbkf4ZXsPDQTcCI6D1n9cWDTj5s8An6CHhe2qbsrPnCw6AVxZKKTohfMhGxu5s6u8
XMdcs9HhuvYf0yBYu2NXiDB1K4bKWl+dEOH6szDyudY2CRcB6u4W4bI82FLoBzgQEb7oBvFEQ1qb
KKlJ/ubBEyuehN3mR0QdUWY6kXc8ImmBdEmOTP2Jt+jSHl2V1BunrJK1LE33ZCR2OEx+yoocl9nk
1yQahfZl6CJAsiFyHAp7XKPobla5kQYGZzuuSDwoS7GBN81CKsRk6PcdyPaseLfDbIKY5uREJT2Y
CUlFRfpXM5LfgIpie+u2bM6tSuC19yLrSoPujva1Gl1tC4CNAf0FsVCghN6ap7KvZw13iBxvbcsK
7bFcdBPAlzr1d5NBxmvzCIQg2A+6JN4tdmZjopPXFP3pDNHsizrApcySyQcaKr0+OzUXV6JIwtTs
N4nadpMPCo6VOwkmmw//+/cFOQT3v98O/saoVEbCLJpvwYOJ9ZtkvtHv0kzyxnt1g+inw5xWHXS3
9041B+7HGr0TuxU33Gqj5Z53EmgfdKJlCdgG+A8WSd0Lo3boTnaQSLGihWFanWlSJBMzDRcKghrw
YK3mfWgpdUulDsseRW7/GnzJt2Otm8l6eQIx6H/vsUjrCaIbwkhWJZwhYoUzUnoYKnc3FFF+Fpae
479LvM3ueIAfb1etqMYNLZBcqdJ6OyocAuD40k/R+2CqRuNbopUZ4/w4ySzLNLM1c9TCROP6CadV
VaO8outqnESmeVLVl8SJot3MDDprnM2TfNKNxdGO/LVn5fal6Dng2XEN/AL8OREaldDPTOjWS2um
h74s5ZcRgaJtYRVyR2RWNpsOfV5eRaJZp1KkZzh1Hnt9ZCfmIl/CktVOjjU7AXudnbQOUeOVKwuM
xK2GDnCtXjOiRRgxbtaIRi4bnE/cRL5n7GlrMxB5tiVbtAci3jC10MtWNCMZWiXyxmKDKBSaFqA6
f9rgX+UWtbs9aIF48z+BLBAz5jkCvl7zi6h5labzP+2GMQt4EQsZunFtM8A5S7f1/soU52sVMWAa
jnD/2WaB7GHle38hWvGXyc3yw8DK+ti4rN/gasnOdZyInYZGpq5k/iHRk/JRG6dBq6pDatnJinjL
AsA6v2VJ5M2yzGhKuBLj6lDoHvqxDCZ7JFlamOwGlVOszMGP1oXdek9DnnpP+Oeg9XWmXYjKMt4+
1qjNaBynzUJ4F9XJT4PPJJ9NSgEcabuudBuA30CdFniEE4CLEPxmsWsBHQMx8LI74Ge/fTCyMrS4
WVz8tikuBsBWd6kxfjUm1sKHC4fdkLVuAf2+5OVmkSPhDv2FuxWZynIE8z0PiQyTqUWOFis55BvV
DXjNrsWvPE0HxHAduRnU4D0kfuM/T2gX+1TA4cRoFdeRxzLIugsK3/3noZXOwZTBAJckhGlwdCsG
CLkUJyKjsXdOo2q/k0IVxP6ziUrklZfazYEkAsRkLpmlLouNZgxMHCdTY6d5sJsOdvOIuHW4SNhl
7K9xLcy2qITXn2LjzBKzPRZWBIhf4B0BHOKdptky/IcMLZP0bGeh70wsJM3+Vc6wis9GoYLNn8S4
aN+eetTSb5rw7G2lafaZhqmL2rm34wLV7hOz19pPMhms3Z1IjAR5eIVNSDej1hwylSFe/beVxdQd
T8/RBtIepL5eFmjLhVx07fpzh34rJ9plYc9bE43vr79JhPX2sItgrgEtzteraldqTbEZtJzvTMok
soc3Er3xDHgLasQ0s6h4EHIsHmxL885SVGuiiF/XhfMfOA0GVf8uyY042iJwBmAnnBCRkWv9Az4W
uTU2PJ18eC2rzEeVeP4gmGN+8fA0oWJl9RTVTO10VMAcpWdlFzvR9elL07/4CKajx2VvfU+sFhDF
tv0LMDvA5vjOCpudbGvtNIV7jFLGTkmuENUZYgDa05SYJHZHakriXU9MWl60iadlsAPLPEjHsJGx
CuspBYoGlTOgXHuUAqU5idzGvjFua9l/QxYYjte0sohzklmYgz0+VYXSdyQysjEOW0MglliJD4nT
suPsfZ780OTCnvimMBlSNsCigdzY7/ILi2bvfLJDJt75i52SfORD237Ipj1JgmRJa+Ij9s2Oaab6
0HTRVBA//OWJBq38e3bHy9IWfS7yQsM4sATitoU44mgCs5eYueb6WEITntnSn+lZlmyTFZL3AwXs
MZx0bs2/PxKJzFtOvIBxvon6oETH+io9dWifNQ+yHCp04pjojMd/T5f1Mij/alWXbxdWm5rJ6c4M
rd7xJBkFMtF/JLEbAMC6P+V66D+BhihTly4UU5tTounNKZcJw5bJaMWvLnPlEL0MI7CeS7do5Lqp
9OrSirq6KKVeZTTwvYbmI/mOeHnbdbtKBN+BNlq/CQO9Oelx5Otf0SWS78lA4iU+Ij+8XqkmQmuN
AomHYYE78FaYZnRleRNd+TTjALnbJwjWrJqKQ5CYtOwB9kaNwXAh6t4Myc0qAZou7dsE4obd58e6
Ch6yLrIuUaNbaJtexuNKs77nuTGcb1gk4iMsuUOv0WRVj5V9Id6iS7y4AdR2xvGKXBZmo0Sz8kfl
J8N5ZlVyRBZg77pvVnEG5aEbMX6KcPve+UCYOAR2kzx06Ge6buti/NxH0WPdd9FPo6u3yMYb/ip1
xKvMqMX9tUmj3SjM4eAW6ZtSno7jZ+AcP7aW8T0vrPxgTaFGpC9Ehl6dY4kQJHE6Ci/S1E/Gcs1i
DeHnSZZkOi1xz1o/hS+VDxRsViZirfy+5yubD80pynLkMtPUnGiaaQWia3c8JA5t3FgvD7Q4tl5z
otlsi+h/TO9EyaIn0bwc6IC7G5Vlq3pARWgfq3pX6AVHIqPL4bJCBCItffxCR4pfcQQdrTWgUcyV
zXS1rX27MFYkTuv4tzWrvu3huIy9pzbWxAEOqBzoT3AYX83YcdfwzVhA3wHI4y71Nf0Q5fXDTMZp
kVwbt1gPbPBORM3KWhsOWc0uswO/k7Yf9nA2rEXJe0DtD3W5T9K4ruMNU/EB1aUqCYN2cgiI3FvP
dNzjxo++Ju7azFiXhAvdGbnAx6bR17Hqv2Z9IZ5TTZpnHaGsUBRq+NqhfySSbcWz4oV5zg38J+te
PHwtI3kjj9vJjbw+1j97wMoLdJmDF9G1ahxNHA/JPHZ6GTz5NpRRVXcrojut8zZpZY4zeSe4kKbX
8nUjEKIjtWUh5wbvVkT3bYHTL5z+m5l5sw2tA1w8XUnVRtvlURZDCw9+TqT/2a/RqLNt6QvxGGum
wCk/rw4Bj1HwgHSTmUeraM56jYLUPkl3lAGgUYp2CwQ/9Fef5DQ9aAOkhBw4kNwfZpE2yPEfPpjD
hixHEcy3eh1fNG/cxUbm7YFObGwKyZ2QSz58DRrrc9xXgChglkJMNXfC2LZmvqb743Ncgr/Ie5BP
DPBJXuJ7GiKdsuZ2cy01N/pY5fsAiR6fxrzDJywFiHQ9hbeYq/gWn6psZ7q1/QnJp/hd0tP2XYmk
3Nh9Uyqd1tpzzWz3CLKji7ANhAcgnj9wK/W/jLrdhJUXRE95PbpbXRcDfu5i5EZYubmVmcae60Dn
YRtF/peo7g+O1iLdsnKdD3EVf+3w9kCiFVgFgwsEoXfAjU2k1QXlQ52lpyJxtbXbcn8HvGFxYWZU
X1RrqS0q/MSqS7VUrYnpZKgHtrra2JtR8m30pX9gA/dRMzpd/rLp8rdcFOfbIi5/JLdcCkm27qNb
WVqdLpX2+wV0Vrfs8kCydB9djL9fVvEOxP7au5zSNdDv9uiSStfQO3skIWpfhi1wywBFwPCKnobY
cAvMDmLo3ji2W+EdPOYZkkGaiOuhhr/VetEouY/1hf43C2TRjeBIwV8eRy1cddl3NC96HbS4P5FP
k7ybC8tw8S6aSIAwdafEQRt2IoF42N+QpK/Zf6/O5n7XNYwuWwEBNUccrqr8feoV6tLpSLkFSsFz
murZs4EAzy5JAiMkkhaQipyHtotIBfFoyAp/y3pEhWfW34YWpX811HPkV7WZ9RMRRv1YJbl3hVMb
jrIg87+maH6iG9L9gQK3X6Xs4lcLSV7b1MuMWTRJ0MPgXVTLolm0cRAjXUSLQXrXBlldawlokN+t
kmiEbNAtPUCapmKP34AuXC4KI0vSFWt0A8jRuGjkJUAfQroZ3Nwebi4bf56SvYrjI76Ymq8ldE0h
e2yZAuyjWVkcLzrHxN81qkakaPbOBxpwLv8okZl/ydvC+cCAQbcdLYSWaZGVrnV1EuNGfszEx4Cn
zSU7+Ad7KqXIBYLOlt4+onud/5ranxAN5p9c5IReIx9ufhLym4LtW89Gx4SpGkN0aAHoSOUf+m6s
Pvlu+Vro8NAkTuW/jkB3mUyMXf9mQmqGPDRoNbxrY3PnWZ39qw3aPVyN/V9I/o7RIrqwn5tKDVuT
tRYCysKHT76XW72stGcNuNCrUXrOXwLqwd/qUZIN9+qWPxrbUgbaSoP/Io+76GgYdeAj086v9iKq
Jb6pZfk4M99lZOazR7dAmiPJNUDWXmUA8GlXZhBbryU+vdfeM5A3A4rpQGLsuP3ZSnRzXpuoWZK1
8xpRlolweGwmD4VrhvdJkH3sMwTDzJCSHimXcRExVVGefZwFarjw53RKEiMJWgTYYpgCQgy543CE
i9Br8eOD5APLipFEbhsbw/zi9wppQjhnuk4c/SzEdz0Jsh9Fhd8hjrrvDwqouFv8EZKTtLXqUgRD
uUEex40Ob78V6KL0I5t0pKoQo62ljpdTlybjo4hztgnspNwW06evcxW74PX/yc8d+wOx4ANFTlQb
XLvpE5uWUYGklepNvo2KWT5FDvy6i0ZzY+nIENbq/KWbPleAQoyPsuZRSFU+galKFFl46Z5WAe8C
OLbc1i60KrsfTl2ar+8miOvgqn7ESSMKSccQXrlJ+gahxLL6oHpfO3TSsXBhUtalRCho3eVIiJZ9
gHsAMWnZ6DP70qDGAQUs3p74xKJFGpgR+cca6XJ3/EU2NTvgMwGnNlx2nPcherKOehBvr+xB38d8
qF/0xg9zOG2S1TSLBQDa7maarr/xEHR/m+kWqk1kJ78iuaE5AdusOSG20Zy8ssWFgOh5StxOaeDS
VONd6FS6cSCKhsXEn1VISNe05lSkBd/WNav36GjSPOAf2zzUrgSiTpCLFULhzYPC1eKBZssCyZHG
sqBY9aaxmEKCNCAnp4VF+G6PRXgxRZsv+1pGma3MzG5Og7Exp29vIb3stbsllNqYOG69tmlKKwZ9
5W2ZvUJnnIhqIqCzrEw6LAOoAYoHRpy42846BlpeXYvRqa6Ry4zD0A6PkqvquvBp1qvgR9lwdchx
R4/XcSCNEw2W4lm8tiNb3wAzvFwhfPK2ci8zi/++PEgBfFW0N0m+V72bHZK6HY/Z+zD0+Xh0uubI
g6bfIcu1ZStaJbmZNlPzTYWkl+U7MyT3ZxO9PUq2WtRJlMhc1ekGdYNyF6BdRygQhNoVXq49NcyJ
nnwzv1Zo3HMhKumN5rGRQMudBMppQBL8jxgFS8VfmZle8eJo4IXFJ86ePmfZNKsyM8ZLqrf2tEA8
Wl0WKq1AejMxvch+k+67DpmiC5NHtrUnkgayY+XpI9D18NIT9Q44+Qj8tsHgXcQ0WLHNDpE7Ik2r
8i7ER+4DqmGI5rqbr3Se1zsSvllu0NWd9IjH21+OX3ZfgRm4dTIefGbIdt4oXVpT1qD5qAsUolPq
Opqdbxn3/BsJJ23+Q4JsWFMlctrjlClseHj4mByzoPSPttP5R2U6b7NRRj26Jb3TtEyCd7yo7IZy
Rcs0mJMdmsXVtEL0PCUuKovs0G8TFt5sm6SonLuh37e94ZEMmbjZ8uYxb7YjqWWgJ45qVW+Lgn8i
vrrbcWZO295Y1MVGa5H5mktZoTCwy+tLy1PeAz3RVcc68LbEiwaXI0lZ1hf4AryV8soh7LzBuKCn
gnHhTmVgNQtrVQQn4stpsYNDAIX2XYQqJMc5JnmG8D0Jz9OY+Q6wTAxvdWeLSBpYVeHgjgjFZuGR
BdrYKrWw1jV2cEZZlyu/kO6RBjminXLP8gQpjZaL/3OGplg0XWRyZA4Ze2Jak9ANXfk+hzmedPh/
nIzO9lWKu+EgIlE8ecIVx6a0xVM9DREbzoBQ8ACsA6oEYuJTi7I72UrvTBTxJ6nmnyxSHI0MRaiT
4iS1KL6bn1moRDqoCmkKKMvUr3lkqhDHI7XhY2xcdQ/1lSsUZhpXnm1s3Smuo13oJsBqsernPRKg
hzwLe2KSCpnxBXuOE8c+kOpsZTRYdzCC5oV0ZzMkrOPijQK4vNrebId6MPeCHNOZRSpkXkrFN9JB
u7HaGOVZVZazt+B6PLbadNZq1VAgPuopftSnYaYtZf89pSWiSYtIGpArAcR0oxtQ9oX/O4/+/wVy
r8oV4MTttTfo7fx/P4gYzHnpVux2TjZo6Eh61tHxHZg/Tss68W62JLoPjGFtoeI+vMmGT5Ly7Fn8
TKyYyo1sVz6ZzMexhRLpy6zON8x09DVak6NGxRgsdg6gMpesoAqjOKsCxzW0Gu2QUutpj0yw+Emi
rdrWzbsWebXg0WArJMYCru4XUdUkpuHleSngbiSlRdS0v5ZebT8skm0ZP1sOM0+LZK3F5iryS74n
MVrQ8X1Y07OQfVoYE6b967MIdAdCqp4Y5+dozCKO52fGM9hG3J8j5lt7PWvLcsX92D2iy2Jlh3Zs
O0d3GkY3whJNA9fhdtgWyjneKNDSTJcoQUV6JvtEvIGMziv3puY14i7DzVa0//wo9FQkdLMpPYQQ
ArhhXv6piZJybfRp/aUdUNkR4WXzEOsVfvHb4JX4Ra3GjRwDa9+MOv9Slr/6mo+f4lq4xyAuS/RP
hraatB1XvGkbpvZK4l1jjDjTPRtDVIatq6XITHHa7iRoig4Gk4cENM/hHGGqxfowMZeVoLDNHRv0
641KmwJUKlxk7rVnQ0WQ/MQPdLGlZdpmXlhod0gF3gXTjsu27zvePCk6gjabSBocUTELcYepjmJQ
+IitzBqXeQTpdsQrp7qNRYTIZVhEeF1Dd6HvZOos6FeVm8GVPRmkIdAlyj/mkXZYlhY7TlYYmyxO
mp0QyJtHVg+CSElpom40aBINmb5jtO4tCw2GaR3ob9mDG6Td3ofWKkngwEfxFG6MJg6AJpCRHlwe
5w9N5rYTUuawR4Mu4zQrF8hxDlDYdyiLllcID3iI1NmopDrVzJFrV0MZxMxExR4E0OirSLachGeV
edQdyZLtLNl2TXrS8+6HxUx/k/fwdNIwW5hl/qk1W5j5ZEG561z5xvF2+1vl+SHmB6InznG9WI/o
zYQSoBZvuG0wOv3jqHnlJR0RLEj76QPQ5F9UFskjLdIQZb296YXI1r6j4T0oWFVOVQ27ZBhQljlp
eF2b4m9aoPpzo+cN4jptxjZxjrLhsbPFmQYf3vLzVMl5roWPTFyaziuTtIZ24ihwTtEFadGhmdEC
rmo1q0+SSQPJPxuarJPObFwPivkpADlibYIsVtoHQBi/ZSYiK9C+etNAaYZJ521dRCCQmIeERmLR
AIhVtkV/vyRcZGmB5IBWvcXN3z6hguVn4I8Randx/k7SwLvQzHVrA2/PvtouCyad3c2ad0czSw7w
VeKc3kyn+HlKOkODLy4x62ml99m+1tJO+9D0GRqVGdme0FlG3TWeyjhBSEG3XtGHx3gyawAnTmAt
EeronmxQBN0SZ6CmtUXvXfJdz2fOCZWvG6bxFMEYJFgfaXB8+TbrWWDf8Hii5+WKmCQjvdzYNAhS
haZnofmNDvSESxmhZhL3B9zJQBFLjO3bbOHhnfcJHamzvaaS5kISd2KyrM01koJ71BtB/2aLkVef
RYX6OGMlWvvZzgA9C9iW4CU1tAHOJjYe0foguPaWr+F3ytK+WjoAECfX7iJbCDYikhEMs2xpdFbI
vBNLVfNYt5l2VFzqmygq+Re/A3x4NrLvgMQNVv+rROUPwQrIAP9uY5FIW7TH5E1n1d86VFjgSqKZ
+MuliODAK/VKJJp56StlK/NVFty6X211uMwWYTGRizCtLiRZFh23XtHM1jwtuvmPMWDmdvka0Kcd
VXgNfvrZ/PW4+wI5aYKOg3VVAjb+t29Qkybt0WL5NfP77IqMS3eqV4hZ9s3KWbvXqZRhIpnXtvvE
RdPTnTMALmNaVYiLXQEth3KGSaSeyhfueKTmUJ1Ex1S/ctEEdEugCgO8k1srGgGtaaCu6igHVBnq
HGg0Mw5DARQ+vwk+wB/pr6s+d/cUAUP20EuAxoePTZbFL5mDot8pfCayJDlZI9KEiPw3pV6LnQ0c
YSleBar84MGBTi4bdAMuPzTxMMVKUONdKeRwGY6WhGiXi580O9UubLCjS52j89yqMvp2b+jdF+LR
sIgUk3A/qG2unPw0KyxyaNKDLNCajeuFt+jqbIgOeu+dZ7XR0opDw4IHC8Vf55S78VmmbXImcuYV
CGS2to6OL5PIskCzRfhPusgleUJrbnv3r6qktdgkc0gU93e9JR//aHJ6CBL7k2ruAKEuw5tns6wu
j6i1brN29arZZXVjry03c3f6lJlmO729ltIH+upE0iqRxvQeXUhaXYT/T7pFmbpHphU/S8vLm58l
cJCPrBc+Q1qzQObY6OxveA1KLJHeiJ8C9HWSlXVUCvWpLbJtoJakPA4H1DaEgGBqxy8D/ARjml2i
2DP7dWvhGMWQqb4tdaVfMhfJa6tuKPQL0X4OtCAbXhdieZ03znwiWVDAx4A+CZO4DIBUMk+JHguv
O1iVe/mTJhkS6dBuJ7ykVeoXaZhYrbumWvmbMnoqj1+GpQSfN0NyqA2Jmqi0FKs/icxmkr43D2UN
r4PZjxc9LhF/R6rxOm9E8pB5/TOScpNjOXYMrpOJN+bAIgncmG+EhiZTxKOhUo678wutwiX8XVqz
8CdJFDyIReTG+9xWzzFQVo+LGlnxG7S5qkzGN02pjLWCIwXJzh574YP3AbGw9EoUasYVIKSQykxk
5Vb2AV+6OGwsyV7s3mqfGHqcGr70kDXZIAD+uyoflNiRrEJLrxtV1DtKUqXF950HoSVXvyvLF/jB
5PpOXceP3byzNamLHtX87zsHsva2uca+Kj8fTjTYqXybEVmZXn+64xFp9OZ3Z7T59l9V44hPaV3v
lhfzIkr/qw0qgOd/T1VDYzxDN9FrHu3H0f4LrT9+T1ULep3J1LbQAGaUSAtpZOuumrxEm2bdfuV5
hlwN4sFVkez6uvJWA1IMs02LwODay1xjXRppd/DzxKmzbWoXQ4ju3+kjcHDchxS4umVklJtAIcFL
03pnXiSJSrPSRyvChctX0YlYNFhRHe0LeBVQtAdDY5LW/mrQkVzEhrTeL4KCo5I8sqwd6vmxhwt4
zFWVm2FvmHkYoYHKxzhOMav86mPc90hL12vxETHyFDfevvkI/KAfgQUIjKnIiQqQesX42okHbUMk
LRAPGT/aZo7Ro0aOrwEhoW2QCoaIfieSNx0SdxrePC28OzuxsLUNyRVooIq6UFYj4Mb6S10BQEV6
UY3EJr+73AxV188kiSSmU6/tSYNESHfsAKm0alsArZCFgGqdFxOkiHrR3xSVDogkMRlHFWgcaoHB
mnRXM+Ghi92ob+0AQd3OqsqHMo3Yg9aMJQbgpNhN/YP4NBA/4dVwKlAzVpiajy6tUZme0bL9Z4L4
xqrVeLa3Jz+fMoV+rapEv/pVaiEDbtze8YmMbPwTfU0A+WtSoKF9n8UmmlyjldRJ7/wMN+M0XXlU
mT8X+SPAvU38upkL9akqn3kGKlmbBLAAM5emN0tiSlxrU8/bEhPNZQdAGER5qOHX/Lmp4V4HrkKP
o1lnPCtfFVc1yJNq8hGRkdYAomNQp4B7nGgXWECtHatH0u36ykGPkxH1onVuPBeFKf4jTfu+oArf
X1N3UTsQeOiph85zdwWITa3jtFgy59EZhr4xQxX79lwiGEQtcLWNpNxRiWAlTNQCu4iwUQEh8ZQd
b3EIzI89sqignPXqYPSiOVDODSXZtJZlHfK2/04ZOEsuDkpm49UI7I+1mY8uinmHTpQhIUoYWlxu
AQXwbYaaIB7Kkd/BLH5HpriBuZihKAjwYpLBLZ4dETHaGqmWPVJsL9U0HIzr/JFOijEoWqOIoOYm
DyZSYea1iWps29n5HgLGWu6iEUKudXu9EdbVZSLbCNfuX0ogJgLGJG3/AiT6eZSFh+tQ9ujEqfrl
Rf0nq7SCz5EOL2Vb5/IZN698O/ZcO+OcnP0PZ1+25KjOdPtERABivLXxbJdr6u7qviF6FLMQMzz9
WUqqC+/q/vb+49wopMxUClfZgFKZa+3/vTrufca9+l864NZzEChVWKjvi9tRwysb0YTdQwGkgAgZ
3EN4RSKAsQm9pL1YoKA65By13RUqGK/Y0kyBgZLaj76tZSvfr8sfeEStOwvRX6R5FUcxxEjAQCbZ
yqwG54kDCHVjjPo317Xbte4l3ab3ffaaGkXpTYUtahmkRYRvBRfHOXWKUqPm/KkMqVIbjto2qfX+
VxFbmyzNxGfeMn2TJU149E2tBhQV0pQiUCQEZTp0wRAXSb+qoo5fQKc8nGW0nUW5a/EL+y/yY2b+
+UgDIwfTQS4JTFnUzLzLvvb5wKcKiAAPdZKJoJaAhmnxshOKXB6FzZur37fDqc6m76PTfLcdi/26
4PTP+iXy5HsD1IZPZYhq79Cq02svdX/v5Hq4xwYouepeOQROG/JPPabiz+2vUA/B9qHufQfObfvZ
AHRX0DSRf5CVa750/rZ1RPs5Q0Hrwe9kuyGrNBs+NL2ZPWaJad2BeqxfgeFzuONWJBAn16ed1cUl
yFHK4jkXYXNXlu1D3fv5M0uG/Fl6+qbB9umBRg5ScNdjxdoD0BryZx+35J07FcgTVUNtEu1dL3Aq
o5zRBNeeNoaoAYXQZLhvq0JU3RbVXZ4EgPEBMAmJDLU5NaKyCHoB3lKSLQqtDaWa4MW7ccTtzrHt
9AFvBulDmunBgKf/XQ3wDb6WaXqfYB92JiVOlNMHwAGBpAIHZgfkm8AEWWHhynSQwJgoNdk4bgdm
nNBPt6yeRg6Ql6nexKEHxHRlQ8uZ3qRtPZ+169mPNyE9I4zAR002tOAIGINjojsv89VEU1Pi1Lo6
dEM73BuDprnuGmgre4D8AaGtEngTac2K7w0bufNqRKKl+Ztsnvs2LVS4bo6XhScW6/pWOIBmSDLT
/xCLbm2V5fhiDh476AoOohnd4SUeK2xz7RacC8oM5xNrkkfIZDoMToyvRD4cWzyMzsh6UEl/wHkS
PPVEYLmF2Jla/5W09tA3ztYF6MsBWSOfRGz+AMg3ewAYcn4xLJzsAM12/KLkTKusv8nzhv9VHrrY
+RtdxdaEgUTHQToDd1ePmPB80pOCjxfotyX+J3QwNKaVv5+AWLKax12uDffAI1uFlpFeZ5kbRWLd
R1Uc1Kn5A9CD2kvRs3PhaeKnpk13wh/7lxyh7CC1G++SqVyo2LCbbRFL/ZkPZroaAOTzsTbNL0Ap
cT8glUgAZaLzv/deHAx1VINZqY4AvBv7X7mPmOaUj+kzan37TRUK89Ig+fuQd+Gw930vviaZxgKv
d8Qhd6uXvBicU6WwNxMUHcw9knlgrA1kD36OReHkZlmBsRFT5i5Z0vjGzyiztYNzaNxl3wwrGSdH
K2vWN4ifVR1ib7dAfjYFeIJTAXLsDFHKKKh165Ou6c0W9Qr2ccCW/BhLFFXRMAUwQIEY0+9xghIT
5Agoo9nybU5EGhIuaho2ILNeGfXn2ij8vaESBsPJ/p5WgIMkiOcfcRbmn2LHLa++n38nmYki7gPS
IYeAsrlY6o2B1TBtT1oP813DzV/nj45VfLKTobyGIv1edhfLQYCtOwLPGvDYvGyO1OAA2AD6jeSv
49QcmmMBFlggNiuj8p3lMvOdelGQCxoubifQC/1XIRAoNP+5u3JBemqhTs7FO5oFJjP93aMockK9
RsZe89HokNTQd6l3AhDYJ5Sy8V2UocQ9NIHO9200BmfH4+jeq02w6Ait2sSWHj0BxDm9c7vhQqOB
CdTpN5lY4z8x7EnmKQskw88WhsXjJ9fH79DFSy7uhbo4vQJTjOshS7y7ULq/aiB8fmrwf9nnNaI7
NETcvg40qwUNLAq3kSHYo/IhNa5G6tkfpYdvJqSO2Xh3o2nMHlLdYHsXHFgBKcmDN+UShEyAgaqR
Rz1HD7sQByoyyd31HFykcW507pqwXFsTuC19yxleyIAcXCu8xyTOTjnT+k8slsAuj1r3wJLEfUB5
1KtFbqB0kJnxA6v1Y6vuLNY4sYNZyl9mmST1pszrAASTyZ0WKoxMG+Sga9tXRfYKDG5QTVlU7FAm
zfsZZt5vX/9qU+PLnVYY2rXztfKsp/mhqrTwSg3JG+AvAm1V0wOSjaXUZm0Y2Ti1EPy8yD1kQx2L
onnRlVXbdebaS/Ic5Ygy23V24qwL05WPDFQrj2AcbXCEptsHZB7JRxmPKzMUxt2Yafk9amdcpIgm
ILgoDGTL5rK4R2opIEed6EwWi7xJB3fFmWx3ZJa1AwPmre1sGiQ7BkltAhsK5BLnookKIJX7zksF
2JjO95IfYweQwXFq4ufJ7KZdYykkrDjxHwbJECxXJilI1njo1F/Jm5nX/sUxx+wMUJBiUyhvJbyl
wFn7wWofgCIiip8zWwO8bS5/GKz+0mlFdh2myfgY4yuSx7n2JGrGnyfDWos2Nz5y/2zWwwYPdxSL
xCO+garpVVP0Cg40RrEPjYbCu9Mm79UiNdMEleRttp+1KLxg4L1DvBk0oAjXvbmKtegZqUHekVBX
TJyb6gMAjxcMljLuEIFIKwbMXYdrK0CMonzURqgDvPNqrNniPOYhNgVq+ObGry33MsvCrPJWrWOz
3eK2KkKcQDjazgQQ8AMPUQSC7B39a5wWW1fj2s8pSh6KTo4vdZ/IQHYNvzY+mw5NmPoKHOT9pFwM
4U8nyh4aa0ShTeUYzi4Zi191yaoDARPzDgBlmn9ZMIgHF+UBQ42bStziWGPt4ju3SuMowhcy2/pF
Zl3xD7KudVFkp9Ca7gD6ZF1l7bBZPgDSetuYvFkvCtICFQxQtVmo3TghRdPY+xGIUOfFORK27DPO
wbdksDjqJbAVtW4Al/rbhZCJISwDgKuDu3mnCI3m0QOWG356vy8Td67hzva+vvOtR7h9JTEqI/EA
ATouqaOqHQLAUqlKsd/z6eNP0vtZsSo7vJPryR7H4Ml1EZdanB2NOv+4iMgDHsYg1XU9/+YPRYrO
AehJZ0nQq7ytOX9IrwvirJeX5TMCcNw8iQQlgOrvschZxXXk1fPsxjn5AOpCtpaint7/F6YcpKtl
bpwWJzmCYReUEAXLXwoouclWZl66RrGsefFC/6vepnyfV5EFcAMli3oD3eoFGcj9hSR9VJuX2cKu
ULGKwtMXkiF1wryYiOSPwVTqIjDtLg7m+TSR9P9zocVF+IEWI8F8DXQhqqEFK+a+LA6HEjy8qR/h
tueX6UXGiPOvCuNj5KuNrBIxpPJiH9MBZRT8x5cUp7JNkMQ8veRdNPTIjAyrjQH2rdWNivTUuPid
r6rU1jc2jiJfZy7qzuUn1D0Mh3llw2oAYkZqZuQMT7F6HmWhv8ax4E+wY2U7uunTg2AavI2B08Jr
q54DRSfEybqX1SSPpSw/J6nW3Ce+eG10e7ovvLLBMftv+dCxFJV+LnCKyEwpMl9j1xwQu0rScxSX
jKoJS/Bv+DHyshYFrSTs6vOyCE1QK7V8wkpvi3Mf27VerUTeSBFhF7yNwOKyioAZ4/hiesxif3xE
St2wYSEX+LvqrzIeDQd/sPs7siiccTpqLrCpaEjNwO0cr0etxP4Mszwz7B9KgIkoj9QgPYnvAO7C
g0WGA+BPRhuLM4m0CuWducAWQE2iCypjoE56qC7YLpMSDzyehcpLU2adbZt7pNki7+ttVi+R7e4X
UX4kWRq6/DqY/W7xsXzG5XO73XiIs+72M+YakrCXWaGt52sG0tY9zQIV7fCAm/aycGmYfKelUXTz
GYdEv/mMZmSZZ9kdQFgg3RZb2O+2++SYyKChvSky9OzXve6yV523uOkwxUEung3mRCdEyrEnnq3J
sIW/vclqO73YxvRc4/x2rLryPora7qnB7wyxbKRB09B3Jv2aafE+RzXlU+hG3ROehqAsZXZ5pKEf
ufYhaxxwCpexX6713N0YZVreaxzu9DFpUflpAj9WzSV3XpnuSUkrkLu2e72guscJFYEicAdp426U
8R0hI8y4CfGbsB9RIrwxePdqNGMPp60tV2KunTG6EfAOd71nRbtCxajcovcPjd7saxXEIhE1qRFH
N0My81CD806eKR/LLAl4ywPeK2/MwJeAEBlNoyXSFkkxqPzoAR4bt6vC85IjRW1Fok97yym7NQ27
wjMe8f2kYC5JAOPHViGCwkcAfgL5zXf/sI+LRzKlJrZKgAIo/3+zDyUi3rC3FIrc7D8CvxBdj+dE
ydlLksc2scKjLTPDXjtWiZqftmtcpDve9JGuEx6p6ZVxarfjSsbtFNwa/dkvokibp93qFmfzQpHu
YtGEWuCrfcNjEFVkrgO8Al2aJ1tVXph1ZM6N/tYjGWnJ7t2Q+UKuEmagdETN+JsdKf59DQCHPY4y
bXa0bG2PllzRtP/DZZBdWSOOl5XmYfkYf1vxbzJaAuGN+NQkx//Dh1hMqjLDr2H+yAmb9pkvDv9z
BZpGDedia+qNPEwKic1QTa0Q3Lja6CJ55tiEbNyTiJTvzEhRE9baMhchPxCEmtXzrH1zt3ihHi2x
mCzuw8RvVkVl1ptZS+7/fTL5snQkL+r5dbmSd1e7LEE9C4VBwTjV3jY2oh1iVQgfKhBe1MPLk2mU
P24Qd80OlcgAr9suMtbwXcoL7W+ThMy1tWYn7ipzyuFSqMaytf4immrfGRZ4TdQIdb7Dxewnqw+Y
Ve97c/oA+I3kPtFFcg/ktjLv5QMwNuVD6hf6fYyMZTUgcTn22YM8VW8mJG36tS+Yf092rJzk1u7w
bLIYyN/byJpWFMCnJlW3OG7Kog7+ppam8/sIwE1YsgWyOYClndjbenU+fJqi+mC4wvjWJCOQ2bGF
u05jop3qSNhBUxfltyZbkUGvIzBf+F4DOi1WXZGkhvw5zda/IaK2E4bMX0o8LwGSZzeHIQ/zJ9Tp
/aKZcZp/y8zQfvJQP3ugtQvN6mlth7E/1i6G2A5Q3bmsDVjA17UB415daw9v20ZTx1fXRWSVIzTK
S8m+atJAMlzVdNcMh35HyygAtFAX4tnpEa3kKQqfjd6cbQEhwIAEG7/aaq5drTs9fKT0mbADIuIU
p+6ehhngCwLBa4AiTA3AlZV2GY51FN8YL3OR2tjd4bAgBD2EwGmIX/Avgw4UFI+ZwGp1MsTpMw9Z
lZAzIJ2u6kKv7jzP6x46Lf8ulRy3czDRAXL8hH1//gF4MAhKQC79xtt0SWTvM9Snfs475GFCbIEl
bJdazgAWOlSEAk5IrpPJsu98gEgECEMDnT5u7bu66Au2Qh5jdRHIxJmHpAHbs32HpARwn2m6hrwR
ZUgaJCMAlN03juSQ7GZtaAFDMDSYsQNfRekB+N/19ogtfZ19VQUCtqNTPcvGnA4Ox7ZvKA1+Ktee
gZBLCx7FR6OJ7X1Xlz4ORjCkBqAv4arjqbn3dWkFeeKaQeNH5qHuonFN/xgBSOhDq4aU5rQM6f9E
w4bnt8ZDCMz3ZS5pF2NyRdpKLfR/mFvzLOi7yHowhaz2ve0lO4SU6pduCIMcRDFfUTSfBnY06Ocp
EggfAZAYqZhQaHb5yR0c/2mwM+tQAjFoY2bC/RKPSOaEXvQMtOZZz0+uX+SPycA2IuZ3gIkav+g2
uOn0sWaXEaGWB7eoQWSgUDpEkRbgDYxfFWbWvSoazot5hscRhWIopgFjDitZBNhunYGXKAQ1gOpR
YzYVjhAbUa8XRabLP+xm43T4FUvDnz2R2d98zrb+KfaH6ExWYS20Fq9+v1elHoBptB2QQZ6t2G+Q
vwquQgvJVC4KCXsAsYbGvmiQnrbS09a/xmLMN3aPtJAqtv0rNSl+6NdJYw/9VLrHRV6H0jh1encm
EU2nXlbo+HYZnbmKEU1oqh43NldKfaXhhORgOoWfru32AsJZ3L+bpHhEsTH42EzgQsxDJXNwEBs4
yeRvFlmPt0C3l+3ZTrvi0S7z+IqKi+1iwLUYNf9Jh8OhTNqH1q74GhkYwwlXHyJ9ODE/N04EJisO
drpamO29Uzc4vxsM43NcGjnSZ5rklBhG+bEItYDk+mQluxFnh7tSza+wAUdOQP8xjwvtmHUM2HVK
7joR8kN6MM0AVNy6VlJHAk+C82pWAQQ/mwBBKvJRXI228MFb4fINwjDsiw3aMXOs8u//fxaG8sH+
4aMZHho5NjORWmpXOHmZT1mIT83i02fPte2trsjWdC/79e/n/oaj2JBvoPY8XTFeu0i+QjKFA8i9
d8cEZW4xwCzZ6VNbs22OrLe1ORTDR0fj1jbKRLS1DX34KGocPodAON6TtrNwsAjab7ycKm0YyhcB
kKkrKcVkBuHI+ycx9eGzk/PVLO5rbNuT8p6mTHicngttAF9f6fWPHvY9yIf1o6dUWog0D8YRD9Po
iRppyW4dlnYKXiXIfCs2USs9zRY0yUV63lrDnWY/cn8IOqMEWd8/d0itOoYa8mLcLgra8CBQLupg
UVf0wkB7pn7i+Wbi2NbofipPDW/lqVMNDUu/RF5JN9r3oBQvd4sJ9RY7mkayvnXivTaax8X2nVlF
PkntjeweD5JXx4vd67LqMixXbj23dfeAc0Q+8bIQXXOqO/G2NOPpikq36RoZeBZaTiS2jh63ySbC
OScAuxPcemGy2E0DoDasajybWeiCwVoPN6DYq7AV1Iz8POKwYWp7eyuBRHOmxoq8R2x8FIwzt9ex
qhPG3tk7ar6t71hanEbRahbYXVDzi4hTHgLHHjY9FQ+TtDBwELR6bzByEMruSUoTBkTX6y53nipW
x5dET74WSE5/tqSVPfsgxRh0Xj6SSLT4iTHLy48dSk2fufTA/QKMRtZ70b2hmtKNGoSOq2bdD0N0
Tw3vi/hei70HMcVIJ8mMwgOHXhcdXav6/M4MCZ8akMfb67//HNl7+D7QXfvApnZ8Xzd9pCG8p/+d
4tK0YxSEfZhk5AfT6LJDxEOgy/9mJzSE8cpTSDJe4OhJWcz0g4sdZc+TFtUVp5mWkGRkEisWw86V
7KDgy6ZO9KgLaiNkf5L6xpwsfdSabhT80npxsfghmcQ76YYh62U+WqNppJh9LR7efwB1JeSLTFA7
9urhbyuRybIITWsIFYajnGAU5kPXjCFqiNnFT3TzwVUNQ0nUwQCl5Kps6+dYOop6IQXylQ38ImT+
C9B1XGkkDL89g2/wCUS0gC9qIxuncXaWB8uEDMshS4uFe5pBiv/hhAxkpXl7JLv3OyDtdbuhxgPf
VsVspip6o0byzDuhIGHn/lNOZkgCQ2IDcMkW+ziU6bUAj8tqSqxqvyhoAriCiiCySjdY3JFiWZ+V
oNlKLFFuSUF2OBx36SK6Ke2sVU2FeTnqizK1ONktCy2LIzkx1lCWAZ5PWnOxoZ5jTd0OAA4tAMHx
mQHJmBwnlBDukE1YY6vCW/PYC+HmqzmtXo2Be2MeaTgY9uifUJ5uHgdvKg5gQ1g1yCgGlwe1ZLSY
G4jarqMR5LbjKMMTtrT2rtKNexrlKCVE6blSxAVeNFbUpQZUBGwPKuHDjSJBieJpMUmKKDyRLKXJ
fRyahxGEeL1yuNhlIUfYksbvpyRtbx0T5DnTlNnNbKiWynrcZF4nvi1d9aZ7cm/WKHgxYqtl8iGI
6xHl22kCZLFuRNBpYAVHKdBvLDIcZwgftbxjfxiT6RBpTZc8gV2tXfEm4tsuzUBkR+aUfAdUK9Sq
gzeGDQ4r7wZQUnuexk8TA9Gem4E6C0cHWr0CmERx1hggyALqzlJD6+7q1in3TjUVOIzssGW76WJj
gFQRUErfOqmUJzIiR9RbZMDTv2OgQdrfiBa3FuMcJYhv10aTc0fee5PDD34ElkhgPAEhtIh1RD/t
040oJvhQbJYvOGfMtxkvjVUxcHMMaAY1velkKyTLZLtQGRrYT254A+5Mt2oZqPJSdk64a8490Pk+
hgij7xdRGgKzMiiLojlL77PnsY2upR4QD2z3oR9RZp4bWb6i4TT1HiIjgNkfJ78ISEaN3zvDOkSE
e7fIvKL+ItOoOiE+C3r0EXsb3Rvre7JwMrColghrL/ZtYyN4NuEUaZHZfWOiPLO0guWaOqtM11Ua
8T3ZcadPzyG3zhL8kqd80tp94nh7GgklsoeBlSvWpy3OAvHqShpqGGmoOzqJVeJkE/Zk5AkGSCbA
SGxo4qJYhu9d0Jiam2XxrWj2CkjlZi23LKL/SqCx3tFFeIZpIxvW9Zjv+UhVe58/g8MgrS1NaT61
kdduUN5333Vj+ANFZ/tYcmQgdxMK7UHAEgPu+MBNvJCshvYOZ1AiXqWyCJBNG/5yEqR4eZX5oyzM
B3CS999Y1X0zLLO8A7PeT9E3xZ0OQkqUKCLruzY7vhMhGGo8tWUCgAwC5mE5rXwp5UHXc/FIinbY
RSCleZgHCIAcTRwirZZJjoeqkbjMxDY1K2dltyXbp60ZgjdFfs1srzyZPQDh1jhP5XjneJh1plOf
E218NHAPALN3DAJnTDE6HcDAIm/XpTO5yRpnJ9q6Cxtz29gyfEDxtfYgc/HVcTN56quq2Op9WQWx
mvunf8AxPM5rIxr26tcxn6Q5ufc0ZXFPq9Ma6qoLlVWX+o6BWo8iTGy8u4S2QmlwGHhodasDqY0b
fRCtVQd13IS7yBDxB5OPxbZigEmhIbJf233vIXV8lEb8AckkoNMOHRPFhzDmLepy9El70XQ1GrLu
QR+NLemo8e4aVLI8Uz+UT40l8mM7lHj56ocdCHmtY6MaWwrwL08ZihvsCv/MNse9nzSimkK2BlAD
9GnfVfqedIivIWMHeUMeilvgYO6mU/cVuLT+ZvY3W/5ebZl3sySKbOICNbVqeRK7LXL+/v0d1TDZ
uy0j6nUsw3BsgyFTHOll74lUqsqw+0n2T67zwY0zNwlCUz0ngJK9KlMvPlOD0E6FJ4Ya33QdpIKd
cXYkTqN/b9FAZewCHuEv8xgvn0YBEq1Ga5PZ61/tZv9WIrGHhO81GZFzZFM6KCClSzE1pGMjZAHy
s9QZPiIMHu57A2EfAtDUWr06N/Z4XUpy/N+iGT+ThrXXX6nOhsxI1GHSgsH5Tz9k6vlydm1XwgK3
IpW7oMb5rknxGwYwnXdEAdo3GjlTPT4kcREd5KiBL6JKQNw42Gm98+MG0SiaIQZxqGpwmtWpbiGt
1LCRpKblT47Fc20ncO4G1ML+NNSACwVuWMaDvAGFST5G4V2i1SN4bxI8oj2uXyNW6VfJkLVWRJzP
skUhzCFflyzrtiSL43HA13pUb254RmRjftssMtFkX3mHN4xFtNguMtA1puca5VH1qjVxQwUpabtd
DKMKOJr/8d1lxh/fXd+0bQdfWsu2rD/u6ilOQPGmIMunkgq48XJ5isbaOmPvYJ2pB4L12yEpQKrx
tW3BiT2PlG2cTDEIHt7mCg1cxYhi3YjeuUvAzN2tasPJN3rvIKtLudF5h0pXLiy8fGfhJZLFS1Nr
9nOrmf6jHfcr3R7tZ7xC289A/986cS0eSORbiL/FhhzONARetLuuAF68pyEqO5stuLT6Ta1VzrNe
DNaBS4QSyVNns3jbhPqg5RvXjHF4LQEiEKuGetQgpGAdgUNtH0FCBPwA6i4a6pGMDJd55AY3xqxY
LS6Wee/cgH9bbgDFEM/+F18meaB5RuOCATQf6ouvzuOzAuW4A96l5tGICgEnas0tDZs+ze+YRGKw
MuWUHWA1Cep3o+GUqXyABrd04N7rck1av5RIbHUQmFdAXEbHvta54Pth1JBa5PEuG4P0k1mA55IM
qCl5YV7wMo4MJKMXKEvTXkg+NhUm6dRafSGCuMAza5lHPZpHPVR3/9e9+Y9wHu7JCGyYlmPja27N
WcE38P9g8gExvMPqp9Ge3JWTIOGuKcvwUvTZdCo6kFSEOvIk3+TUo0YfTOyQPbvYLbLFzi+jdqdr
ONletOR4GbqRvpnyrDq9k9OKEyJb6sgdtx219uKYeqHZTjiwNWflMn+52BLlRqvUGf/l6gYUc9x8
4mUuLaGuzilBgbOsv1xEF09loNnt69XR1OUqQHY2nabBCEg0SA3vNnjjyyL/6wH1Ae5XF+eiG8Cg
Smxe3fSpE923qRu9r3qWI2yGIgzUmqIMxbOKFqGEugsctxo2rsubYQviDCsAuBsSvCwh4u/+BHZ2
DSlbPT0XfXOMz7OlVI/Itow2knP34OiWkX0imRbX/SosvXrj9r6Mv48xuCJdAOOvUM9RaQ+oHKs2
+lg62NTYcl/z6tuggZOyFlN+16qGhmOEDSDeih4WEcmbwc/vkPfpHuva3pMIheuOjvIHOPEzvzgb
Ybem0TuXdY39E683pFvcLla8/xSh3BYUsWDZKaqq3/LaGi++bMdLiB/TJS61aWV0MttKgerXHWkG
3vzUB3vahVoPfpo6zhGdTs3x6jVA/SaTrIknAPeXxYCqnXGj9SDmQHZ6+dvawpktkB0vSPeuwIhn
Fu7mvx4175g4PAM/RMBQuJaO/QMeN+/KI6dRAJYVSJRPYKFpz8hm3+uIXB587AuwvRL92QGSQ7ui
sZsU6AoLnNWRBSTixYh6+M/059kG5R/963Tm7HE3rQ/kbJEvc+cFyGsTYu//flVyu5hT7+06yx7I
YtwG1Gnkeb9cEfrPmW6M29yW01HXfO+OIeU4QClR+KXOQJlYm86PBKaWPgDSRXrjFluIV1NdE3gJ
YWn4xcgrVDjnzg/EoGI711XmghssIO1pFyb3/mYGXVdUYtQr7MSaLZda0KxDisGrZUfg7YtVqPl3
r2lMXRllG61IyvWoihiosc3oIlAwcEcjx546QEo5YraIVPmD1LTzOwuhhWKdjGUu1n/R0gpIQUsF
sLj/8E5zhQVIKzz5U3AOfLDAwZyuORh3jz7j2MlrEX909YY/pjl3N0nFplXkA3QZN5JTNoFmJowL
hPzU0FN0QkKVGs7jmy6O9eI4qECEZiGSeiTzAdDxxgN15yYe6rWfAhCKhu3q37/5zHT/eMuyfWRB
mr5rYhdtgDAZb2E3T6E+80QN4qPyyTKEdwxtYQGSdEQlVdQUiMym5pWa1hDTufCdbYTH2XU2M0ot
3Il8alYs6US6GdykDzob8UyaEobt62QAvxSr3q3b/eKQtGohRMb+WAhVa1vvbTpNosXAA9usaFg5
35K26s4UV6b4M2634pTiwUQiam4C7UZhFaRdYtVA40BBPI3ftDcz2JSAJJSZydpW6Hxs6AX2a6qL
+LlzFKqhnucosD7S5DqYU/TIu9FOhM0HpEPn2BDgH02cpTR9JNi/xWc6iQ88AZQKql3EhZpx8BW7
q9VsQz3SklmDF34OMm9/TyYtGQ8uNiI0LnX+s7dEuHO0btfHdobTMED/NKqZAX8UapBSNkkM4kUl
N0WIrKAGwN59ARA/N/SnHZX9sAxnSv1Q1xca5l6yRuqX/zyAF+qBIXEIkBGoFcLByzHvAf9PVuRD
62t99pHU6a2PaUrXacP859IF9s7MgsKGCujLihSTGqK9LLOo2kR2gdxxpSAZUWE6shnBiq54NBcK
TdRjWuswrEH4AcyTzSjxwBhaB7sWml2++X7njIY0JVFLvfMKgjMsRTY3TWVt3AwFLqWjVQf6xOUY
fo67jF25rZkfcaukPwtw0uw7XqHCkIxQDG+gvNyyAyTpAzGhiYAqoHlf+NQVn+0wA5JJWTbPOsiE
kdTUp/dRomlb3U3qM+Kk9iEyvPTQAzkYZY5RtwUDHgp8OyGDbCqaD1bZmjgXSqsvqeE+NyJxfvIG
fMMZMttXgx8CI7yNf/kIlSHwcI4B3Xiiio884UhIrRAymus7QKporfADSw5UA2K70nto8w0NaELc
dfUeyQ0JMpGy5pEaMPh8RyYOSy/J4IpdJ8YxIIr3yPJiHMLUY0AE8KXZ3A4Ls3K3ph/nuy7s6+ew
BFcX8rC+h4X3giN+69kWMtwZg5fu/2nQl5+Bf89OlQe28pXuVgLIin58Ycm3G1E0RuJuGMG+YLUI
3trJt45zBCpGvUgu4/iN9AnYlfC3YfWMdIX7gl+DfGu+i6hjr4huFjT+rZzvFTfnb1CEKFiYZy33
GZqE3GULREcT4HlTbUI5ZiSQX84QqAcofXG2gSt5doBmKZFEfExJkSob0ha6zjclSxy8bKAQAzk6
+QAWXMSLaN7UdJ5+oa7XeKj7062ta6E6MNIc/UOBP+0qF17xa+M7df6rG8oEhW7F9CHpGGIJDFW/
mV16R08m2tbILQQV8QcHQQ0Dtk9Vyy3RVZkVQp52d+aThWjBQnBV4YYUVIa018aArM6gK/uNkYMp
BidXOuAuXSDXL82kUOZpiDy5aRWD4C+QbJheDf8650Z/0yUnTlv9qpnbg5An+4XDwwnUvaAgPOlZ
3cZbpkXZSQs7YHopITUkq6OmctfUldQFR+sVJG0V7qw+ECdl+4v4zkfNj81tAUAIICbqaXxuirUm
6ibHq5SSzUZRjW49lBwB+GaF4xylIf083/Ni7ZBjFzE6eX2+1fiiRHZOAVRMBWSRIN8RBW/U/tmv
Jw95A7wDkKhfsaNmmPHe012EcQkzw/t/jF3Xdtw4kP0insMM8pWdg9StYFv2C4/HHjNHMAFfvxdF
WWz3zszuCw9QCS2pRYKFqnvzvKkDUudpueNpMhw9A20IgVd5BSosjGyNTLj14KnTFnRMMTz61Fzv
6+dKT9CQ6/Op3ZWVNZzyqF/nY+8JnAXirWAexjWzUA6At595npIB3slxgFtrZRC6Rhmg6CNeWSIe
Lz2yXhca6Q7YvaSD8maa+ng0ucg3lL8iD2k9sgNQG6gIS0dcB9Eax9mErHEosQVC/AQqy9/xSK6J
K+hXxeMi7go8wpr6R+Kaw83qJhqzz2hf2zXuFAVGlzUBlaineVw/2kl1pap1Ko3v4+LFSFv3Ya55
Hw13AxY4saFpxUDh0cbNlUzJ6cOeRLnF3E2ITv0NKclexXeJPt3Kqxdw9rzHzj5iky0KjyvstG23
+cvUUnMlDDGsYl+bUFyGk2+6jNFwlKiCephn4Ph7dFschioDOtrWqtLdgf2hQQPTb6d/C9RUhf9A
Xkj/z4GwnXXXFgo9NsCt2BvT5OA4jr/jeytR2JXOQ1MC8pvwvZWobnz7QRP2T9zs8OkUqneqaztP
WZIRRfgzniWaTW/hnZFAYvI6w/42RxEovSzQBbg9YMwKm1lE8DIkV0hzKw6Mpa02SOYFRhUWD5lR
bRe4GbKjmI2yK4TijaJ4KGHcdq6lVRtQqb4vufiRiQpFAeY3lOWj3dmpUDKMPo2V/ein9XBiWb9p
+hLA/5UAoXFuenXgDJUPwF4cN56sNAT3CQ1nKTnRXHlOgI46zIobp/cohnfQ0R5zcmITlAjAYQ+M
MPd2oz2MMV48fs91c0Q3C2GYZAb2iujwZLtZGDv9eSpssHnX2afcdPqjUG3FRaejP1kMxmn05Nx8
XH+0LOceNvL4f9bmbuVFkRrtPuLGcF5EngNAX6tn31vlbgsUJyBFbHYrX/OaLS1jljpeicACHfQ6
niAduljONOpdPuLDlXzrDXoWkMIxR7xek3oe2hVubHaKNCgJeT+CJcnVAW+DMEssGt3JhN3xbahC
J4B/Ru1iOgIC0gaG5MbCWcjJK/3iypiBDwYE8x/JmG3yPy1cwKrspWjisw4A9sAyC/azjl7CNOQ/
rMwqQWmTWrgT1TjkjAobwNMee25TZwQBl+V+mOJktEQp77bzUTwP1JuuYWvubFPBu7+mhvF12BnR
A/iTkke/rryVFYnixx8GoLhDYYlrXN67j9KBmbhbZPINJfbtOWrjnxUqSba1pU3WlzrOfoLilm09
B7Wca4tZfC0q5FHJOAxtQAB/+JEhzYrab88TiC7etcMyVBGLnIntmG5kygTAJAt5pVER/QQbQH2h
CV1QtgtARdZyYErBajb1h2w/xikeBcpd9pO8CtfnV+d5CUXmRtKP6AOUfL9YegnLdiUyW3jxyAE5
poOECIUMAEZUCzT90KL+GomkANAIw2FIpgmH3mhAYGA4PNEFqZX3kfS9vA4WzZ16kMZV7dR3d3Ka
3vsuUZd4JAt9ZKPNrDJWWskecH/BURr2ZGFgA2lvFY8NoOoBSw4g/Eky0KeUbjDPcRISP6KZDW/T
ynxilnXlMW77KgTN6LKEmcMCKPo9TG9pLiAbgDqpK56bARCprcJKJS6r7o+Zh5IqV6GqEgcWUraz
Jc2UHxv4y8SHYR+rTB8+H4Ac1QgEXOIhbcEVFA5o1iMFyUhLFwDHiIcMp3mAOWr61RLgzq6MAHBn
T2xcL75LgMGrQVJffnEzjkOYsDT33KmKZ2fUi2f0ua9QFpBfSQREGeuU9uDniJ2gTt0NuCq9S4si
yhfVmLIrJLJartXHKElM4hfsdzeu3XkXEi0W5ECyjxiLRTl27zE+LCjGP61CFv+5St2jPM2sxhq1
bnr1CHi6rzY6Mvc0G1DeD+hlpUCV2KxoDQZWp970tpXs9ZULZr/1zWvJ/DrCu1wHSaRjrOcXE9AJ
BpWXpEXyKNvU20Vxt4tNFB9N+8pO1yhVDjda4URfUd+/zTxFRiwSPH5LW1P/ZPHXMG6s1VSG02kQ
bvmlSsG9pORjlNYgm43S2d2QEudC7ehfwEjhPjGv/0RhizHPtg6Yu3bk9bEKM+38AWWboHhTqw9W
b63kH6uQnFbBy/PG9P0DmhK+yqLPnsMhyUDi4QNcEa+wa5rOChmjbEqfwBmrTAAxcbXH2D933g+Q
WTpXkk59ZoKnuvgao3USeb2POPN8ivI+iJtaP7jASdpoPjpEMh5fC40Zr2XXJ0fXK/oN7q7l99SY
cCMJo69i0gcU0IZy14eW/YbK2YAM9G5sNgB+L4951fevjl88OWlYfAfzg1wVfV0/aJEx4Tvec5Qq
QiG0oQmkp9vXxAcwuT1kG6tClqGRvPz+58cwkFDbkFx9DJXjPhfjOG5tLzqm+SgvDH+2F8cfu3WJ
EsLdPB11YCNlDg9oCrLeEPvSl5ilzjNJ2tRGrUnRdAeacvRF7pHiGVc0rbPEfsIb4zwjkXDAZqrr
IGQ0nMAZx+zRUhcaaf1P4UfhmSbY376LcWCYPWoTuALEaB8WOZnRhQ86mB3cEdyqyvbOXwM+6irh
g79eFIudVmDPLnDGu1oio0EfwEiaASoz5pq/loUWEw3/j0fBgd1Any52hT7/OFrexI/JbrFMgMj7
wMOZEqcUJT+AfqQJwDPSx6tlbts/QKrboQa4qjXs1rScGdtB61tstxRkvzNMYOA1WntNQrrYKfeM
rY937qxKN0ACQq87tq2ftSjcECpXyGy8SCo5+0MeeZCTPbeQrp8EMjvKCQjv4htzxYTDCj4dvLKb
g5F8cfpYpMS72yl3RLNLVMe+bdUH7rjGeVCd/ySaQt5s8MbYrRMFEkCyMW6axynCfT6VwG8nWVIL
Ay0apj9HImNWjNgliyQLMs8zwCGvoqo14mwyzrObCsqTstmgnwxrqE9BF7/VGyDQ9Shbh8iJpMTX
B51/MU7oQeI4/I2yRxxBOIP/1LvuCzA/gSoTM7m1albvNAmrouoBRGEb6HKQoNNMugc/A7sl3b95
UUz7fiqrlSEMnBugFPIh6Vj2SHfye20s6nvtgJKRFc5TVFH078gN9892WeVnYAl2G0Oi9nZQJJVC
sVfSKCm/dmEUX/pkehc3A44EF1OyinIBRC8JFLre73QwOIskf7CATTIGuNc/2dhW7d2O5w9+V8hk
NxlIRng2coLK7saYJfJr15fuNsd+4UQsglXEQDY+IK8A9DNj7RC/IDEC3gwHLf0JmkVji4TScAax
63DWm8rY6m4fYaeLPDwpJtGF3Tz3wqIr15lrf06LRuzIZUpAKBEdatY7bF3YP1CfDQxb6ViPluiB
IsgEP415jruFWQFp2vf22IuN105dJnzDdrHuRiuakgJHWSU2l8EioZGPjG9gZLG5WxQIO+59A08H
FzfXHWpzACky5WujZOAzLpM0wH8TT4M4W3eJF2cBYB4MyXNI0OOM9hnU1bbIX3rVmEdBVrBd63bm
321Wnyffr37mtf3UDJr3F8Dp3uwSjKhVy/4Gxmb5zTXQMNENAAjFuTzy25Hgq1DLwu3od+mrh1pb
SorSTKLTiaMr89OHjvKny+xDpyz/f34tsG9dXvITjpvAgyBj9IVwpKRQbA/OOEVeHuNFa9UUbvQg
SyskeTb473IUg8f/KvdAELbEcWztPg7FNyIf9PZTutPs5EIti47oU/yrJhfqhWRq9qcu8qMLgcWT
pZotfhlwAakP0hTAYFW6fAIaIHAk+5VEFflKaEb2pc3GMgC8WfsXbtenLE/Aj9bHm74EaUEgAaQ2
VIXxo/CBe2TL5g1PvXqlac74giN6pMZyfrXG5NkyOu8tayd/pRV5fbXstgSnlxCHLvcAmImjtXXa
pfJzFZZ/u3ju/AJAUhgPv5yu+IU39f7zEPpsbbZ58Rg94euOzdfkWFcdhZirojLdL9wV39XN+hcX
ePgoHMI865+k01vggXGaFQMF0rMc2mGb2n5xBldriP2HdRvHsVP2xS/HjzjGMCk8Q2RjDIZiG5l0
ch8DxTOQHWNfo3HMg0mNUiWLptr7umiX0X/b3Wn/NR7ZoTEWQGKD22482wOhQOXn6EcCTUYUGrfT
Rdsqeo62dd61NF20WiOA9ZR54SqRYKo+IG/fHpsWle709ov2YnDmZPja49h/l9sdsF/UBQn/T+gR
1k40E1nCntz+IZoyDTdkNXHN/oF18jTPVA14AZIYQBWiVOjGBxC5m6jVcMqtvEhR6QyAjWo5V7mR
YhjyTz0KzG/CJexMy5FP60ZAM3RQ66Q+XAfOr4OBEsrAmgz7on+N8D27eAbIy0jguflwaEfnrxa4
6mw26kt8/3CYL9ZFzLVsk3jVL8BIZ4epa8Ns8x6DyTRhwYf/bLq4joCydF3ZHfATZSe62Cpx7lI6
PQI5+Inmi1pGLhLtIUh4DFlZe1IsdmXHvSO3AhLPpncWSyQaLdEpyJ1sGO0W6ZEO4LFxs6YEDL7U
SZC20fQKLE9n6w9pc4xsr7zgbIWtcjl132OtWVMGpugclHgzOb5WWQKAp7RcUS0jjseqDJ3xv2sj
mzLCyaHdurOaShtJ2/VOBhhV2PVU/rjM48Q4ljjiAAab8VY2qB+iUWTV76NEjcZqMt5otGiFkt3Z
LVHKpD6Og/eTgUlhVRSmie24hmcvZWdCSujYUayt+lEz54TOnOXB4QkaYyMcuDKj8i8CkOpBVaDt
yFFTktm17YLS/RNJGnS3zWIA3qMAVObxihQjTuUbx+AP5OMDzjmIgbQ+xyEvwM0yFYcmyVC+ohJg
etUAuAuG6jFnORBfQe6eNJq7GdCBcC7STjvphRGjjcMWr3WJk47BN4y/tad6Gm992ilnG+AS8mM5
yoCKPup2kAEDhuiBphIP4bP0cM8WqsAD3GK3WjQvoPSW5RfC1LeK4RXPc+M0o/D3Hb4zakolwXQp
dXkjIicOK0O39dNSPaysmm64Ff0Zi/EMdU+xoZCHwcrTgudE5lFzbZDNoRk23POM+KK8sp1njuKZ
+tPyY0a6D0uc+Hjr1KyiR97WV132ySvrnPYUh8Cw9ONCflPyrkqSV79MPsdenO8mdHI8Vhp/v4ge
h9LIxoJoY4w0PVg0ruMCiBHU3KtFtjhrPAHaoZMWs5YUQLLw8UZVIy+b88wPFmvcE97XQ+fluBX+
HytVWcqB6Ky/FCh7eyxNg6+SKXU287Sbwkca2cno7MOI/7iT07TG8zhG3uscOVENhAZ/2ius02tq
d9jDJ1oX0BT3M3GlUZ5c/AFIUySJHYiFBVIGLpAZWkyFlk97NMkh+6lMbhTYoUZZvnknaa+7/FOq
6IlnmmFk/h4rp/SPsZJJoh52IGs9kInf0BN/yEB76AFR1PjmmKivTMBkyFyHP9Ol832gFY4DegI/
ZJZdffbyskLSHEftfzqRyDSsdyeO78GJly5KFtYVDqNXZY0qAfxxUL88D1mqAWe1KFEFuAjRxgr6
Fx94S9idomD646LJ7MnMS74nY4Ml78q7qWEM2iGq/S3JyX1e7S7csnhCFdZkefM5aAEc/zz5eAvc
5rUzodc10j0PDeSOs9Ys19/aSGa+ViBKP9Y5B8mzmpqGkz1nvocftATvS8Pbt17z+wcjHYFm7khn
LZi8dRUhgL3IFWTA8pr1/Odgo6tAMD68ekyY62zKix1Ne31APaDNBVLa0FrAy33sYvOJZnTRy++h
FiYvKHGCHvtaADX+DlY29nuwlEfD6z8FA4Y60sAEMi5RkIMeAVQp4Juh9zEqyxpVBUzz3MYJpuOF
xs63G2SEPxQ0qjRf24oGN/0bZ4nOENwdQdqQsMg/zRFJ3xsothlZV2xDBiRzkBx9sYXgYNN1EhAh
aWWBIj4P2GJoDAX2oVdhaKuhndjPiQkGSD6iBgeFwpB1Ch8RD2r75IQN0C8wi0ZDoTR3aChksdkE
NTrlgZ8P4zou2mRn6yZSumnUb+Zl5hXQqiJBvd7b23aq2qMsMnM4tugNOPSRc1jWmtfGVqjYJL0R
BmkJIjOjdS4A1xZnNHhVfWD4uiIqjt8vpNGVmhU/exxxn4a2xAOaRKQk22WKUo44iFq85jYS5cjB
Eqpn8jmqWHUERkWxS8daC+yIIdeoLmk05tew9841GDlOi0jDWeRuRONrQBaLQ8i9Z9S9+8dFVGWD
vk8VKPoQF8VNXOZF3+o0T0B44VoegFQAmzua4pepVo4KJWtFH4O/2ysPQznaXpBjy3vsASdM4Ske
fQAvitrAm1BPSVNSFMAWANGOeJJZhlAk8zqGPA7OqXdLgCLi2slPnVPXuclKinzY0VFvPba406IV
ec6FhUAyvoBta4XbDW63pFVTsqXjYvSqzA6zBU2Fb88WZEYxlpAfMZxRvGZmqH8eLeROB27Hn9mQ
AQYNsPdXXk7aFunu6FyVfDgm+lDuHcCmPqL5qdyM3GMvOItHLkHX7K9OGn3SdH/8lhVZFbgen0Al
ktrXUR29xHXi7IxI4FCTzmP6CkfwTtlv2ia2OnSH1A+MieI8aw2vlCuKgCZhnN5oFbxrDcyDRoi3
LktM1hYHr/xyczGxmxd9Hm4jX/JLJqY312tG8D3HAyqEkFrBZ+nPNKURyVrXf6jQMAfQtcjrUN4D
u3lIhpNyHqok3utN+by43ZgUvB5PAM4POM5pkShCfZnO9eqqZx34/XoW/6W3zmuKrvDXPvOLQ9p2
/XbomuGrEcUgIq/WTZP4T0MTl69jH5+ZBwING13/r0lhu0iBGdWelIUAhLjoAHyUThUwIEQcX60C
AWmmHD7cyd7qJNjFmqzex0i9IwmPItwmZScPeA/POCHwrmlqfTalkb3FXWrs2j7VNjRNTNTSZWVT
gg1oAvrrYAW2MqtQxXGyGLLWtF0HiAhgxswYK1hAcTkz2z0NuNNeh7YZUPeUeQ+RBuI+klVoTL6i
3xaZSI6sP01JITTcnwBK/q1QFpPWxIc2T79pqtCTijmjOgGvOsgWUDZqSuEecftv7RVVgpJVlI+g
ZdOQCytlzW2AosCV1LOTQC2Iv5nDUMTFgEZ0aSjoP69SCgt5iwg4Gw8TFTdpDv671SWNpuQ0fkzz
gQGd3CwH3JqgSLUkPTVp1VTBbJ24v4cZss67dqq/MC/19hXYSdeZwnw3I7df9w2y54ma4iTneyd5
f6krP/pSftZcXn2JhhgoaEb6N3lokc5uApS11oOEBQFIK3Q2B4jsrt2EQOxcSYXrkqLryFtpk5nv
pM+egOHYnLi6kJYud7LZgzT4AuG1Y7GchSpWi4LuRT67sMw+AjPB28UWmo5WHm6GVeCLKT45FrKe
sp6MzSxsKpyboRtuyN8Nbj3mMfnNFt4E0FQdZAA79MWe3mVLcFLfSufoqNSMTxRlnjP1QZZPwzsL
OQllc+NPapqTZnYkIXmHtOj8I/Suzt1VgURYnCL7SSQcfaxPV0+YLriup8eZvYNkoQMMW+A5n2YZ
F4A/SYA1vybSD/L9N7ex5PaJLMh20piHPKzLAMSGxejie5p7QsfI4yIiW7UquQPnRT9ldTzfE+nW
RylouvN1AIK0wHhxuJOTkpLUNCIHp3bk1mFJPKesFwX5LtPFN0VzIRKF2U6WJRAj79ZYwme4kx1Q
3oyaqN938dmD1r1zy9zewykokpNLgOUHupPZANM79e7+7tOF3MXnWbxoiZY1YDfACeH8MAnractR
TnXu1BGEjJLp4rn7+XwB9UJA0PHDfo0i4GxTS+y5gWxsjXiaH/y+gpbOLBYT8qvtVFs53LFX9PCK
AUcVFF427WhKF3rShczqg8zPkJJXT7+KOew0lA0LDHe8uH4kgSLiFpfl4mkpSjRiPdwtMhoJl08o
GBPWZlGMQ15eDJmWmynJQoAtYEpaUtQ9XvJ8dxRo7/q9BilyVK2gnLr8dCeXuu2cZSnWSwxtxPMd
DWtPtozqR/KWycmqx/xiR3X7ANq8dR724aXwnPBCo7DvxAYHhdpK6KMsNoWmv+AnlsfFruaNPLWN
f46tL+B1kRM7NhxZQDfuwMIeAm0frHu/L0bvAKrWyDWc0mN3tiMNQHC8fYQiibBw3o1jcFfhULoe
3ufA8n/3Iw9P9j/qEbwihoHOe7BIWZs6Ro8aAKjq84DbuHOw3aE609wtOm2F8kVjhfre6rwoekOD
8zIntc/N7gjGrVUdgSFtjZqocu24NRpZBx85xJALnOqgGOvUS6D37GlIFz+x9EPKcRyoDDsthCEN
FxMaocDsdwhryBpQMqlodFnM7VGDJgXFM4qt7ANpZ+sbd5JKPDcAcadikPtsNanPQEIh9auIXTxp
yHBZQkM5qb+n+fxTRdjSGKiX2xUMGxVNb0a8vCoqILpo4N475uYXUqJvukUrEP4pAR6nTLgZ/R7O
ulwPq21kmb9I7QxCAsJbWUrP3owl/kBWmjVnR13Ui8l86bFl9JJ6PN7JG9Rk35jNDko2oYw2iFyv
p7eb811M18sf+j7M9h4r7BPoAy0wABh4t4ulb53AOI037Wg8koIuix1NC9SrNShIhN+d2s4rNDOJ
tlmRguLNoe8MF2eyWaYtvs85kiZAMPzjU91EIQ/Sk1uBgoG1NPKzHaHYeshH8ZaYABtIym46Jn0C
rq3mC9eq/EsKaoezn7c5+iAgRnrq3Yrh3/YsAQW74h72y07L469RVo/gTAFyaggaqBdW4UxWye0e
YK6AtwRltZoWRXV2WC1esmhsHnMkpYII7LZfcwHeuSwDlTqLe/0tM2cxYKiS4+CE05qsAPzVgv7X
rldTODQrw3f4WYjxkwxLdNYMaQcId1xITpc87m6nJNND7MjV+/hi9q+2boP+y7YDP7Vaii60Aq31
T7KhnNJ9L9Onfw1595GqSTc2SBqCge3js4JJt1wXOba/8qUGNNMRoATpiS7tEOJe24/piUZoLrf2
bh5vSRn2v81oCr65rkIZPIR3biT7J5fFLtVs/u48ATlo79TJvMhdvGWaChS2aoPY653uH4ex9Y80
EmpKoxZ3RXAEqPk8vNOTD2v8W28daaQgNRprfacgY9PCTh2d678XJJu76bzUv5vf6NkEUF0dbfIb
1PcDPAnHwAExbM5cnGCywZ4Z8DrNiaRE03mj/8d5qSJ1jQXgHXKfyTsjo8dS5EDxfNBFH0d3n2sM
GWyGjuaeA8Lc5Q7woetQRg+dN+JN7UMzG5LGrHwALpjAyyIfktFFJ0VehtkOEBhpkHbASIzwVA3Q
eZl4O0OrDg1aj0+dP1hoZrXD/6VmTf7cxSHqmDKB3syWD9tEvZovexpUEyQrAUbV+Z19UZT6GK3Q
ZqvPirzjKMtObC/EnbaxtlVUcTS1g5MhjaM3NHiHT8h3oV4lL/BAbzRjRVNSMBSxAEnT9bZOpvmz
HZ4A38JGticyIzmfzmHXJE80STNhn80mvEyths4sWabaLq8lqF3UKmSi61a3NkM/ncMmQ12holuA
ks/WLyFQdAHmZTkv+COA9xNcfZtGEQQArAQwvZb/olWa/UKiD/tKGThcu7VHEhuACwLE3SrYhz1L
wvaRZmRvWvhj5+O8RMUmk5YQWQ1EV+aPl9QRHJnWPkRHSeet7SmzUGU1SuNEFyB+mickYsGDqBXu
alHcGPLWSqM1qW6ki5OOvvCTNfjoXkoE6EDaGpxPBpquHrp2sB4G0G0Fdu7XaAxyAC/2oaApTnnd
c1i/0ITsFysahfEUb/E9AaGUFf6QLYgo6fhwAU6ZIVWWY0hCXAGj7LH2NXu/nELOdotfpSAemGD7
3uzQgNBoOKNzUXyEYpgpG043w8mamnWc+VqA7dlw0hORO2fy0ms5rZD4z5BxBaYztlMKzs6p/fCE
BAAYPmhoxFeWgWiNlHauQb7Y0Qi9Syiw+PCFQ83xa+vKrNgiwzpVu0aRVWd6/ViULQfufwF4duSU
0J8pus1oWaAVM91ur1X97Sjpkn6WRR+jOzvxp+9o9HilKIfvjdQBElFYIXbgOjKPfg+UN330/5i3
rkoc5SWK9sg+GawVOu4IjaRmSLG2OEWkmdZMOOVK42IzT5mD7KAEhQ8Qe1E1kkSo9qzy/kAoJSUI
ho69G3XBDFqiwE1AFXTMLbwthIq0JNGw76RwZDHq/RyOME8qOQGrkOG30/BUO6Co6K1FVzcL4jL1
we7T+qsib/SNUJjSurqQYmr0LfpWXCDeO++iD38yWORLDFJ0EjuPd1hRf2qG49JOm5eRBC5UVXyO
R6fdUfPrXW8sTUmxuJFMeQk94rs7+U07Ltkxpj8MKLLaUxCfNZ/NVqH3qMbe2ZaGSxQzwtao4BOS
/jcNcyDNVrU90YFa4Ohy01RHc+++W27unFt0NFKByrKJDnNH3WzDVH9ejlZTH9282st/N+Gz/wXS
5Zm6CRpEQNjppuObdy34Td4YI6oE4+cZ6Aj1gmIT+cavup3sb2qA1Kf9LbVAPZzEzmumT2INqKHy
gHcH6zme7ALw2OBD7Nr2Ek3x9Fl2brPVxnbXNHW9WjhlZrxkHAi+E824SQsa4jgHo9yfCMx3vDWL
XQjk1o2Bu/Zq8BlIFjvf2zYg+X60RYWCdRoyG2hLtjG8a1A2gb48ZcNUy3nSAmI0sSdUGMTDOgWw
5WuG2+zZnZwfsZqRqGq+tD5glWhiFmjnMKOGHWmKDpp+i/K6fFMZgPatBmAA5QYvr03N+LYT6J1D
ZQDyF5EOTIoawEqmaXc4LvPah//+y7n3HNIGAL0B3uMDCdjzcbhyB6/WJKxKccgNsrzK9M6jhoMZ
a6zrbQFusS91oaEpCI08VsbBaOSZgKfTKxesSMxDOTBnzzNYWQk8mBMqWZ97w8W9CtzK3mlw+FOc
mdHVj1F6TiOzlejIoFYq4GFePXUhhYO6Jxu40P6AnGwQ5lhnZIplXfm7ncjwm2iSLw5QTnAep6ag
bdKOjds/hSoI6zlSR8CSDVCoPl2BF9Lt2DBogecAjjcA/jK7pMOBlKE6Uo/U6bheOUDIQqXrfjYj
Nz7iDwLMCFBpxgl3L0yb3RZfU7k5ZdPt2VAjettV/v8BauHr/j1yGP4Ytqfruu8x33Hu/6E8pK+0
CqAdL2WXDvtEveGzvsWF2yCPnIdqvmicVL3nZdWBlIucprYPFLdgcctDF3PwbuE6jxfdvERlAN4g
tXQUqH0sfutF9o76CP8cxfL8PNmSQY26812itfNPgLYE++C1zrGQZnjhOP98ypLhe5Znzdd+HIuN
2aKamqYxTpJDsEKOVlQe9VEDOJayAk5mhg7YWLtErZ0v3mljAuxMebcMtTqhj9d7nOgbgYwjf0dU
bTOjWxeVB0142FqrOuxFAe5KZApL47zIK8tGqXjn8zXJ6KK1EsQhPQ7pjQIV4CSb1/FRnL/Y5TjK
PxQSG4mFpI60pc4PnuPr50XeqHXqAmiSC0vdYIJ6XK0DnBusQ59zwnF4IIB2N6/TNS/AGm4eIwOZ
SIWv8j0x2YvqAnn1sowfCuQqtrrhFd94+oP0nYMONCMUT72D75UCn4nUhbeFuTI93dmRLIvM/KIs
iGiXRI2ywFf23ULTI5AGdf1+kpkMMscD/hMBdlr931hCXGe4TuTpHiJfPNoEAOrlQtuhnwft4grH
kyA37SICS1CpVdsZw1MBeXaa+SsVmnUkC5L/DjtLLNz/02R6XMKgjvA99IITuoRe4vwZmuR4N08N
AEV6ySBRXU1XzUZJL6hbu/jcJQdiI59Fs5pYyOmCfWJ8HpsDTWoH4C54FzQ3zEvy84jOqDgBLQa2
0hmOF5VIjZyP0Z0sRPrg5HPgn/y2WgxIZveD/q6muWjr7lgAqhGQU/6ey1H/1gLCJAlF+63uB7nC
QYV1zZuk2HMNVEEe2uQvEWiI1mh/yN9w2vJqiBqNtiUQ/ECYm+9GNEIAdUF3P0leuVv0KumbwovZ
J6GZ/Ratc+Gs5Q7ojTpN1FsthDEO+pxNW9v6lnxDDcf2whmntQO0GTOPigerNvOHLrVt9KCqIQll
Z3srjpfHtRU3xSwjbdOCuDwgm94Ld+Cczo66CrPEmkfKbWRA6bUK52VRUrhOjtZ7EJTig2ywXfU/
BJBQNx2SIxc95SGom0vjSyVLDce0g3WhSybM/oKD9NmAbHsUxB8ks79b3PTdgMxkbucboMWU6xth
1+NIVIt5ticbRPcfcgtNE1nhrasymo45K8tP1qAdqRumEBEI1pW8ApzHpwJpFAuvdCe0L1Vrn3O5
Flbhn6o4dK+gjscDa5ySv6JJvumyRg1Ar+sHNN2lWzn0xTd/QPW9MiBPiZ969tQEnlmoI01Qezu9
Aa/Rmz1jvA9uExP3B+VJBuRZ92m/tcHq4nEUKQcF19BwVNeHXhTxlS5WjSpkBpqDlue83Fho5QDj
EbguFxMa4d1EJRiNR9xYEYnzuNwJwIUDZFiCjmm2qfS/Wpmbh0HRI5Aob/Lx1LnhA4nmT5GnjrMC
eghDQeZvuzBiGbYNdhuZe7cCKVIrXU1buZ2nn1ojN8BagTQU6N0ndGPVSkBS0rt1usnMsT8sotn6
fj57k5RC5GX+3CuyOxJJAIRvUMuCDRIDUoilLo1beysB8u3VIkPJOz/R5Z9kuoIVQQnNqY1YuEPf
kKjneOSxBJUMKdRF9t/xSLsY07p30yyVbxmeSue6TnH3k25uAKLI08/YyabHovA3NCO5NQp9VpJM
V2Y06o00OwKCaxM6U5DEWy8HFWyNd5nTlGXxPCKZqxQ0Mv0wqYI79T+53MkYOuqqoHa8ZpUIw1iR
miJSLMn0FG/9QOjGIWd3oouvYMPBAGaoJnwIaU4w4ct0sUZ+PUMBTJqtyQ6dY9axxib6G95+flhx
PL5wK8R/AtpFQYHXFG/AMkcFpo2Ulm8DujvPUZSWCPfZRRn4LpVZDijt0Pofyr5ryW2d6faJWEWQ
YLpVDqPRJE+6YTkygRGMePp/sTkeytre+zvnhgV0N0B5LDEAK9xxF8DtOO/a7712x1hj/6DSGmCB
i1LHKfhUmojwutRIoAAUQ9I5NUyxwNpAhKs6C6FRAggStQp4Va61PteWVwnolvK9XTpPVAuvnBS2
C+NYw3sBxdk/TaEh6m4hb6oOPQzTLs5ApfMZ0ga7anOMWnQGMXhPc3z+XDiLAVOhE+UcS2R8cfVv
SGUYLP0MetqbsoCRLwSlTiPf9kDiRqSMNIzySNTyhTMl59BcBg+MKUmlc5xq/5yWkoWALAq1PpOT
9tI89HPKOTQPHUepwQ8OrQ4ELfYR0xvc9MDU1wC5yUefsI47Z3DbkifpRCVYbVBLoDh0jc5FX/cn
7NF5S6ALy2MQjwAPal73yXCn8kYbIEpR3/Udfc1hMgUi4m+roNmZh2KThY9rN8meW/E6SFpD/0Lj
KrDqF7C+jaM9N8NvQLf0SbSsI6xO0ONMDyDaTcC0pQB6+jA9/9Cj0Jx1ZKQ3C9fzpprpEUrWXL+Z
axK31rZmW7gL3oZy08eF+ZJBYgCCt1F5ipRhvigsvWL7+yVyJf4vAFtcUJUbFcH2b4Moiy2Yvw3y
x0HGeCbF8dzeuF0HaDbUN+kggaw82H6+7smKlmI+G/0cKWOBeBOPKwkJhD2DrYMVf8hAwfdP2njQ
iuLmQC06yETDz3DuUyseCyteIxPEapt7sbOlcVPsoknlV1OmRl8frued+tNxmmUeKqVrCChz/+WT
0NRJ6GKdP8y8VZpI/7YyjTutMGBVJH3LXFAMDkWg4BRmOpVQbEpAqOLY5/1hDvXyoKUwtgW+oPaX
yjHaY14YPtZsoXIHNngM2d0g6I4lBSnfj0Wi8KW/pBQLM2tlDGF7a6bdNgvzMFgYrMBLluaDOlao
JX4pkHrjYJEbvuFEQMffuWEOirYFJ/bEhCpwEdj+3o/89KAs6/Lwt5gEFRdMDPZRR915GCWuYh6e
foDBwBLRVYKGXZ1jLpnOkRs3vmZpG/gSVofYiKuDiSVIWJyM/akpQ6c85HiAEAsqmEupO8ccrU70
JaX1UI8/mtMkVHU9yUWV0XrbLtcsYBWc4A66jfke62TBoqFnpzFGicSMcScoYbpQ0bPdmHC1Ajzl
iC1semarx0RqWlBaqyHdRhOAjI6Vmk6pQxBCbDgQGhAb2FY+Y93qjDd79mZVxgBAoJbe13XfbqtU
9Ad9SMQJ6qRqzaCs9xQ7Nq4dWWZ9h6Eobmog9HG9ezTa4JcEeHcHSh7gpI2DHSiQoL4r0cb7qUsZ
6Gt/jbOhvIzFcM+qrKzfx16nsHE18hk8V764Vc7BKcN8FIrwZneuhfyirEr7GE8xr20eZTSkB6ql
A0yeJQy+zfsqdeopnpfZ4b/X4bjxDwFfrL4xw7E8Ds9zzzb0P1VMYzvtLHgwVg9Oy0ekkZbc9ngK
vpWOBq9ZKF2t2rFr9UVtrKwyExunDxwgWLiCOPKYonxpxcVOa9k3moGXeWOsvJTxg7KB5wJxSJ/m
7jKO/fHUg0bDuuusn3zkL+sGv3NkFR6MsadFCceqKFp1nvZb4Q4lYHV+YC4oQzWFYd8ZWMg7TAmK
+W3db22F32/uNMCGfk7d5M8g8HpxemKVWnU2S94Gr7DXeVWpQwWJj/s8gWSB0s3gexDFByeKDLBg
U+g0c5/tgXItH4LAyaeKfAjucG3JnyvbzKBtIGK8jBk1tgv5fnDwvkg6LfOB9Fy0IhlOmhEBydvb
R0pSHMp0kE+EOWV78tacV1AnpDhVtLGHDTtnYytNnlhk9t4Ka71Qohxks8G+E3R88gKXUyf2tG3r
BVA2H4PzZZNaXvQuW2GfqFN9FtBMWaqazVV9qeBnQrNNp6S0rb/Nk8AJ9ovO/Ce3LPitcHzz1gnP
Zde7J3uMzGGIFwOkmEP75SI21lPdIKdBNAMdQOfgtwOUGFfxOIhi3Exe6yETe0pSCANhwOKeqFME
tXtIovxIPTpjUEGxhsob09eMBWUq8/ps9JnobNg2+DgblVLi90cMQ78DnSpNEkB6AqyBftqqJZn7
LW3aHA/gUI3zgqa4T9nUoQjUuCAn0kODi7p0KGqQmhlTWKn5l3kisCPOVYSX8FF6wQGiOhLtrcXs
5hYrK+1tWen13qidxwYmLWxBWTqwqsjWCQeMnupwA/6dZrqH611ohdt5rrCWWKF0XbGG15B7TCY6
ZO3F1YoFUJYjVatJ0IrYk9RnBajg0hLQnBulsyaRq3yUvpqaFKWDLbLLyouJmN5CTIPL7VxMJ6C5
2wYUAiC4BJTwzHd6DsQrFZRwqovnuqtHQXrgo1iF6/VnKYXnJ8Icwsj5KvUWpvgZqpjhgbPPa/3G
EZCJEcUHRoHQCvAjtG7AFIGuoNFbC6+omo1rpgnYGkhA2WDdlgVE5AZZgmmq9CMBOks9yw657bxS
bwJ+mp7xhv0YLN288LICzRMYwiexpLYxBqI8fGFicE/M9rsnX0LRyZJi2GVlsivwxnnmJTCSepze
GVBFhHYMzHRhFJ3wjZV27EHGLnvA3oQJr6F7igwwONhCEkQtqVuOBYKzN6MV0Q2FDJbJGyMNX5xQ
mfA94Q1ftoZqtpQF+YCtTQU7n9TVwq0J2Z8JTumNsMgZGzkBLWsdl04ts3bX0EkCTM4zzOMoQYdp
Bq6LexYF1i7zoq+mi/3fBMqbD06XDitWQC6QutEYq6xh2aVJcden/fDQtLD9ggaJuaAkxdISnul1
nPd7KF9pUCLow4VoBAwLxkMXNR8tS/a5wMvy7/5cE39Wz0MaBoupaZ6r9Fwzz+BabnFQfWysBwcy
/W7uAyM/6PUywPpzuAxLcOMu+rKS6bYRXQ0G9Zif+3k3VPdcFvJ+ngOSCNW9NMtkowPMvNYEFN0b
W32BkigWC1pXQZWKZ++RSh/gF1o/poJVNzwdBaLGOD7WLw0e9/dB5sW3lQeaDcVrG2ueAstGZ6ig
a2enbABABGvyfcD/A+D7XnfShQ3/KyP4ysMuu/nvZxCGhf+rbScDG04wU/BcOPWaDr+WUmf2SHq2
RfPQVxLruY6jHYrx0BvchykL9RtwdoDa3aTeoB0oxMHZyxbX/WnMlJvag5VAYfZzGLVE62LslKdT
NYz38/xXQ6bZ6KQ0+rpPGRrzz7PT7DCI/go17XqjQRx9E/hVsNDchkFaEmKEH800K4ITRenQeLm2
8Th/jioDS4kcclJHBsm54ETN2s4xMkxjb6vS+JaGiKIJqvtpdIH9kMFuNxMSoC33bmr2xzpNsa36
u0fAAbzJv1tNlJ5bJ2VrsGjznRlUw2vfVIeiyvVH6Lvk5zbEj4DiVFZ9lg2aPBgAVj/iceiyzDSS
JayJsEZBV9GEAzjtlcUNHy+28YgKC8eD1kE5eYxrJZM7A9BMMKzxzc+TMD2YcGNd1LS3S32I3QaL
6Ycy96mcfhkMjmLTGOpSgmLY+w8W9Fua56a5qEuJMoUN+dD9NIyhhWOoCB+jqsnv4U62aE0bZPmw
q/WVBemsDfkzJ2OWpR2wQRGy8ZilsYGDZd+khIGgUQaPpplEu6GvO/gloOsbRoBtMnnMaxs39THU
D2GzczqjWFKSYk4b3aaWqZ0oBDC2tcPdC3L6NGXHlz3A0ixl2bJwsv4FmABjHTRgdAUF618c0WIN
TcTNLbdl9YAvzzpXwd7EBvgrmDhiY8R9dvCqqLqH5pHC/yq+Ev9vFSKww90gNf0mw+5fAnvO1xii
YWujaIHFj115A4R/tQYvrn2Jcv2ej6qfrsin0ojJcJ314rIU1+yptBhVP8fSBmqXg9m8AIjHNrZd
deEyygYO36c/+2Gfg7MWFgcND2dLyOsa98YQ2NvAcBQY1W4C/mSarqDpnLxhhexU2A7/2ULjsjSa
8t0YOF8WVh7dxZrp7RppNTsWjQIzgdsuJdipX4XrbqqqTnc2QNOroAIYOTSsEDYKGSv2tkh3FLNG
0D+1zLFFXZ0oAhSkg90G30xoWm+ohEIwkYSsjAWJSHg7gxEAoag9GayRkELv679j9PWf+5SmQopB
SC7Z14HrniKnwVvvurV0qDR1/vgVqMXZTUrzEfrKe2P8TQexU+5yrVDYM/P6V+xuAY7eRRdlfCzz
4Vd1UQbJdeBkhmgd4Ma5G3SoIESm43xxeG7tbAPv5krP3S8RtCXxJ+n7FSjm7pdaE2yLZ0N/VQ7M
/aLXsF9oilyuaayeJPrGkq29prFZUAEPDAeMDWXTHI8hskzhwD2OtWw82npAjG0pCyqJvRo6yHZS
t4Jp3MrWAYwQXluszQLOjXVcY/2fR+Nu2rgVYDD9d7OAfRPYZuOOQK6xlRS+tqNyKpzGXA+nfjxS
PGLAu7EGD/lgcsoV5Gs7HiLTzDZY+Asng1tKmBLo9os+BQEQlwtyYyFNDjPrNq1hsTP1YC/ebEto
qS+Tvoce2pitP7P9mGXwfb/wcMmjdlP2MBuZx5tjBRZEcF36nF2YbvAok+5y/J/nJ0eYiEfWpgCJ
xc31LQA0zUvYZthNBvEdi+iqfinFCUol8jkt1XBOe+0rRWsOzQkjtvmKuqCRxVAUiu39NCZSD33b
+Hcqk/YThzwqzZx4zjKsA5kn+xQ2R+VoMZEV1cchlzGWgx2YiMwJvAfCkIL6WltDhYbKeyP/qEyd
MLmZy6lLJXMsKC149Ag8Eg0VfyOqQmpARDtO/WxLXddtHvJmVOeyOuturCLagwdxzIuq0JZT1RC6
1h38G6a5qMqNsTAQed7w+ln1OVc/UijojFRF3X9W0eDMDc/90G3tEVc6f9HIT/lvsTYFLMysEliM
fH4r6Us6fV8pKOmrO+ddz2lWfoN7C007VUbCFADfJvaiA1L2EVDGBwAszVMe6uoRNFa8/oWpvaJk
rRzrrs3UKmxAygKBqdEhYoj7MGW7EJATvG4Fyy4cdyXNpAS4QcB9fpzKgvbxSgHUuqXiMrGsm9Tu
3qapxtPKIuEny87+/bRTcqxosJp4cWonc2EaNWja9I+gM4ynb3NoHVtF0hxo6N8+Q1uoN6p3xnk/
//luV0S3eWDsmxEo3EunOVJLjt3/jnUhmPZ4wATPbhz2/zX2b+coJH4HRZJm66uT24RnpiGl2wMB
pNUgSjkxHpucOrrDOln4gEWAx5S79qvSMx3rxarY9rkL3YgyS/Bq65nwzMYlVMfL6QMdAIxLlgaP
4l0dxdillGV4MKFAfSq4Ch+qEC5ZXIs21dijEFaB8E6Y+BxCuJhERK0G3kkRrbxgl8U2ZOSsttzC
29H5XrT1zzy069chlTnWbd3hUfPwOTKRlWeztuABDPT3sWPgG/UKUOcaG7i3ro0bRyPq9EFaeGdu
0sp5jnsdsvEsiL+p3rupIPYeLP7X+XI/V49RGiXrOirh5ms1kAgd98N8qXDZoyYk3b9DKE5sPNsp
jnSgOLXMLPxdN6ep5XxWT3NJM+rXBcjxBiw7lywPxZ1thNYO1tpsB9BJcddkprFsyly+w4Jsj7ud
9zMv1U1Z8f4NXnraMoSF9xn/wmSvqw7mvnoYbKsu22BHyTvTgY2o5tbSjDUsEh08N/2RUEn0DoUq
Bx7wv+NV5/s3f87hj4uQoVcXqy4L+5MAlfU0jC1XwNWoaPgPbOHwbkUxKgk9pra6cH6Izo/hAfQ5
TMIe/GDJERGMoWMF5Zq2RNk8uwewD01M55rjUT+A8TXPPn4SKskcBhz85+ehERmde57hc1jiVxB2
wWvvAJAdTjR+DG/oCuvwOcE0X6K72bLCI8UycGElo9v8paihcKfHln/ntF1xDgDcpR7F8a317wyr
23gM7hQQJHK0Bd5YIoBNDGNPdXSwcV1bmjq0+muZoQbWnuUGLwzOcq6JukHte6XFEHbB2Shh9OB1
eL63mXo0v+FkCxb39ZlOTh+jFOGLFavgOJW5cthxHU4GSQffq0Xr+OI24w8M3Bx8R4LLg9Zn+8aF
KeVV3E3AiShiE89X44DManRQeB3YWuatB8L65yw0KeAG9qYKInsxJ6Ak1W3r1OcnxQDfUxmPb4XO
u1OYJ9oyrhPzm85/eLzy3yub5Wun8tMjGO3GnZvExmLomPENWLKbWLbWs+jNdOtDvGfX5Fn+pJvt
WzjOkGsVpEV7gdeqPu72IH9CwbluxSsknLfFUP7CS8mDCQmPu6gETyBuYTavpKE2wdilWN+zYSsU
FkLa3uJ3VKyxsj2VcbKlnmkBUcY6E7qIovUPwOZ/HAbPtLIR4e8fKMM/09Q1qiHYRgO/uxoGJNq/
zKIiUD9BmcFZLprTZJnOoYT651DK9DSImmkf3MfAd22oTjfzn64S/Trwh/YA/Hx7cMYDNDXwakBN
6LyjSfmYmlRFfcpTax4+1czpufoiM815cab5zDTy+kTzdNSyTfUTBo22D3HIiNvrmZ02Edq6WvCF
lRvDlMlGqtsFqy3hXnCaayaqGwVDVoD19u/5+UTUojnMz/PMWaYgJ8ih9L0sa6CBiwHfPoNX4V7k
LN6asZ4+w4ATSkZx+v0/KwZNialiKKovHLegXZl4YLUOsn1njvdguG37GAe1f/Qg1LrCnmX7bir5
LLnuPgQlXrUdq7KWFC8S8T7IuHyAnZl7I22tX9I8ypY/cssx7xMfmswZXCmnOMstSLqmmbgfmHoD
9j5dQGquOtDB+Wz9LeZkvMH3Z6xJkuL7/1gJZPY/FgK57Roc3DHIlOKTXdmJxoDFe/7QePd4Gqhv
4K0en2CGEZ+oBYWVj1YK8JKAdeKO4v9aZuTfxVBBb2mcQuimhNd4asQQLsVEuajkoS6x3zD25vjV
bAwswG0u2a+pDK5x3YJK5mHMjvVVlkEY7ioxd6nFxm9vGip9ffFZ4L6SLYHWKFZubxRbE9zP1aSF
nQfWOu7HG7pR9w8CBnMls450YIHW7VOtWDPYEEwhYVUZ6M5jSZJaKZjyn6k8CupjxFYmrOaxslsE
w1HUWYdvytikQ5g34TZj2pNqi48QxUufb0OLRYcKzyVQqDCt8lRr8BPnQMNRjw69BrrAqsBTHchq
1U/c5ZutgCHUibKy0aGYRn0TThhw+4TTzTRhnyfVNo7BEPeH4vtQp8W5FWn+sjOdoHhJcLs7x77x
vetU/sLrLNjDG3yAKwuSpWmAzdTCRJ66lfk/yEXc+cd30dGxGG1zy7HBiNCvyEV5aatgAHz23o0d
oZ7b2tUOtgEiDrlAVhoeK/Aalm/nWJB6oPLAPPIjM9lFKphRJo1rnGRuMCysQzcai53dwuK+Ovd6
Ks5/S8CQvtrFVVXgpQkrv4GH1WI6ULej1V9rzFyljQBv8FDOe53j8H4LwIkrwn2HXZzbZjwU2EoB
haDXt9SFHnO1+e8fs3VNzjJ0x7QMBsaq43FL965+y1bR2VHHFb+3A+8+wXfiVEFs82hXDTa5Rqay
GC/XdGgY/m5QIBHLKjGjNcxW2XPnNDB7CLSfPp5GXBZwuEZDlyrkRfioSd/dGK1ug+4f9ScnhfKW
y8H7vMCxTfgzgqJxEyJ9C8KnzXA1ArM5TljvoszcXdcpbgTAV5vWMjTzHvA1YAD8IM6Obljg2lFo
8AI2RPycNdHPqOb+T634EsZc/qgh2g5RvWSAXUqhNm6Ml4v//sPiheD6m8lMh3njV9ODEaZrX5Gn
RBhlfQUQzL1dPrdxnNzi8aA8RCHU+qMCS75JNfgLpyrcb2DYQwgbf0QR+M+yLJoXt8ean6MnQCwD
dbBIet+94ZGOdW4/g9x8Yol3itHhomZqlvpbY6lHH8QL7K/BGxwcY7xOaOwZNI1wl9u23GIjyX1p
2hTQ8NEeHIzqJR5L/JsMYs1nF/Yliyw1f8EoKN8myZAby9hyhoMbqOFg5uWAp5/CaHf22KcgHfDi
6sJBt8YuhZl9DIFEXJkCzYfCJvUrXC3HiRwJLvzS6wKxxtfPXLhNI49ZVd+Wpq2dGXiIgH/XZoT3
h6xdA2Hrp+sqZdgi8+2Tg3VYKG0JoJS8Lt8BFCkXU0k3lDBLDEAkoXmohpX+Lqs1hdPXJrQpwF89
6X7brot4iJbMNdmJDpSYanLI5S146cvNnJ5rqFWVAT65mx+v4tT1+jo9VJ29pzkpRAdRhUA26nag
r4uy10Caw8mvaiiGhxq1APUGEtRjSdV2bF93yQ/X0Tmcb2oLZIkqOJoKtu3YxM+fwsDPF3EfNz8h
CuNEafMDYrHmwtLC6phDoV8TS6UDvojtRL1fQB4SnO28c+H87pstvImAXfHLoj6N4otrcH/zpVeo
+hQkpp5uPfwldlDn/OJ3dW0ctKE1b0J2mHoqyX9EUfhWelECJo/RYdszHs6ygLSp3/bRfaTDDcwz
NR1UTplgHcsqnuCz2C4FnGWeud3AMKzy1EmzWnszaH69bTLDvKlMNux6bOseYQJs77nTe/tC5Okx
tuPxJUP8DIy2WcDgJT/MB+zvQ106THsd2I3fGXz943w396kFAgs24KlJg67Sc4xDIhwPU+NsGfdj
sZhT1xNdlF40L0ZNzeth84QXn3xqzqmLzzt/1IuzXDRj+vfS0IsTXhRcNGmu+SxJpaKPP9UcvDj1
xciLf9ZfP9A8M8Ru3f1/X15xb7q+vJouNrot3fRALYXB99WNy4PQIjZm4vY+jIISP8bSBisXLqHf
QBBdlaPodm9mT3XqeC+qTIZVrCwNpjLGFl7lAWhOOHC3fM/BD987wvgIUdySQKFKo8tWVwnRFMEB
7zMPV3EXguVnSNKveg/ywjRHHelrMzR22JvVsccFbKUPIuwrvBObTYft+S11E6d/8Zj0YBITNw+Z
o9+GXlW+tiE2tJRI1Zq6ZVjBoBX/MbdGE7Rf8taHeybKJFTZD0OTQFlmsMrXsgeHKSkK+0hZK14W
pue81E3YQIIr3LZxpFS2itz+Po7ieNsbA4StQf/Sj3Ha3kIWsLhLYd44HRqYQSxs1nS70s6Ft0hZ
5+0hPfaNSqZY6PB3tyoikG3HkgT2PjuAP+uFGOeaJxQWjAfKPNkxV3+KWhsIglB7iGxeneqkENiY
Fc6bFmFRoXDAB8QyzHCfxNZX0wjdtwBA15UDdO2hU6V8dsECLZVy3iA4YMFFvd5gZ7Rbzs93swd4
IHDnsZlqt/SMNyeomLItFim3lLiaAHfvdJHGEVZI8Jyzjwx1W4/IdfyN2Q2M7dkNdadWW9gATur5
eo5RQo511KJDL/p+Z0DtWq4TCLM9dLEqH7TOy/f++EjqNgOEmfqma5eVnhrbqW+l7dLN4CBC1cBj
tbs8vYN6CvwgABmDbJljYruzDrMjCyprN3Xbmuc3lQuX+wUVUZ9ani9wz3VLOBg45SiRNs4xVYas
UbuyCNXCM5m29kPRvfaWs6W950QxY1GGbXhflnF7ULFeQeIehFKwmfA/GGvOLeRCGV4mEgMGj0n0
ze3FNhRAaWJJvtpK7PPuvD4Tz3mlbqhAtUEKog68teaRkR7Ej8ADx4s8gApla4a/mJSvWSv8V1+0
FXRpLPOhciDdgv209mTWbrXX3UDs8crLTzxV5roGf/GxdaD6YnVl+Rb18rlso/YX7Ng7ZQzbPIzd
PfAzK6tR2WsVYC9WFdWwBdJcviZYVbdcvfna4ja70nOWHvWwYtihx1JAlTZf+1yZCx1YpmWqB+2y
9NMI/GEACuq4CI2Vy/v41qsgVQao3yFqhZcd8chXVx0WZ8dcJMvAWNW8v3NcoOysEDQ92D1oHhbY
YBJeNNpZwZTuawvzlmVnGs2tNCBQKVMAwfBwZnx1YA6c+Yb2JACu37cKhvaW5unvTnyjWdL4GrvY
nfTrZQYECxjc+F1NkqdOGwfryhByEYJG2dxRRrQwaHu3/So+JqFEfZtl9s5UDI9HUGVbdrV/6GCW
sGU9WHhYU3DkYYCzo/yhh1Ad0qDktWxYUoO52Aj7kfK2i0WtRWOnd1KlwSLFor3dR9jTiC3rSc/U
j0K4Au4Lwn4CJqVfFgE836ckNiHW2AD11hDktp+Y6ab7TFbd0huLrUjLT6pn32mow6vkwQYVi0ZS
CFuX/30m18PVnubS/+1MNFsEVah/O9NUILCb/flvgij+DwuQaWHa+gZW6/LIx4MGFM3U8iFdBJmp
sU+HqT8XKcDIL8rzYdkMMrqI0KiLKggsLSe1hbiynmzAfdb5aIXWRgUAsEnwDAvW4PBnXESm9qUv
Zfi3uIRu08EswmzNquA7vqLaIrRLqPa6Pmb1tde8dvoHT0b9TTzGoaozvPsyegOPffhbPBza/kEC
jDDVN3Fyz7CeD+SHHvJgmYL9v4h0YJ8aGHaBGG0EYsM4PLanPuua5qbpMtzcqBmQSnTdC/AO8mJD
MTNLxEdaKBuTWFUENb/octyUoHI6VKZfrUsIwYOBA91pik01JCM9nTFV4Ve4HSbb6bNQZWWVkHBj
ADJvM+k/TLvYuDNJeNMeKtrzphgdxLhDPncvYiLaBp0m9ymEq6GT8y7zuIJfhCdfXUjJK8tQQGyX
/BZXvnxBcV6n5to1yniX6lX96lUOdOaBK61r2d5hk+grFnPq19zAlqDPuL+hQWWrXkU/2PAPM4oH
NtjnopERoKl1tsljoY50gA/ysOvwk6BeWGKXIWlSAAt7GNcB8VYgQFGwwtF3O/NjIAWz0gNXv9WS
1TSIgq4poQlK8+EuXmwtvKtBWj9zxTtTrDhbsmN4s4WuPGhVZrCGM1u+FHqWwmwH6fkAmTFvWQ+y
gBS55ME6yFu2iuuiBf1MWsG6wzv0MoeW1sofl8wTAIy2pZvduNhC5WsP/lgHE6rVfE1p8CSAvNeu
o60ogicqoAFu72iA5Kh67deetdUd2d7rDv8FJdX+XYigWuqDVp+In9dkVb7qsGm7skO3Og+9815a
jfYMcEl0cCXkhqlbg7m0xk4YYLowmXluTFCu/JyDBTUWW0qcWy9L7wcVeV9gH2aNRTRhFljv1KMJ
LT2zl9Q1sPU0TUhdrYDwBXz9FjQphcZJc4C572G97X3J+C2d+c9P2Xl4aqNJrz4ldWHdFF98St0E
xhmInGlCjpf0sghe/vyUUaj8ZRKlLRTmhX+Ms/p7lwi1AfnVP1Z4ZD1SnFr/I9aX10Pn8bjmQmPc
srS15uUD+HYAXTasBAin6YEZHwJ+FGWPtafPrCa60TAljbXVkmdt8dY5Nt+X0ndWZVKVcAkrfmGn
FnfjaBju4gKLRBBEeysaAW9fOD3DBBbdHS6NH0NbPwYpfxyK14FfViP6O1D3uz1ksood/gDsMB8U
4HCHomwte01B/CShLUrNsNbzCmLyv+sZw+61X/cvpt5GJshlcHHXoDkCdy5sgmaLnGlgR4+y2InE
z+AGV3/oWEJqMtgEAkjpcvCybZ851Rlkl2wHoSR8J0KYrC2wgSTPRZmWu06ADxiOtKdeCWTy3qp3
AHImH0EaTdUx+BS4GMeLqZCm6DtHgXYVwnCqE8OxSIx7kRXlS9d0AGhhwTSymb2OdS720Me+iMcK
QADsLIq9PcaVBPgM/vXvYoxTfWNH5QG7tO6ClJpqQPciQzP3pOU0izcNuNxhg2ikYH6WkJaTmUAU
1BQ1nhwgOxtCJXMF0T+2BdjRXrkxc1d4Fqrv6tCs78DQkadRUsT3Iph5UsKtIVKL9SV9J0wJOZWI
iWrlSBgARX1xU6d5ijvU2GyLGlxeO15PMT5kSJf4s64uKkN/uMHyidpROlc2gLPj4Ovq1hXNktt5
tgoyrI4uKH/RpEE0nOVYkBuMb1yrLUAhhmHJ1dDsqKucocAKiKUvqJvltvUYuO+2Y9UPV/V4mrYe
9db5qMcySbQEDrWU0VbB6nIvvEGdg4RrUHMLz7npqTOF6OBy4L9cQJMXc4xKlAEb7AgCBitKzMNw
dYQBuBZ4mzmWjpP2GfvStG58mGeq+1w/G6D8wd0wuJ0nqiLbvYmKdj2HqBU4poBLofljnprisMxO
NopV9ZK6KgIIBWYIuBwPvTVMs1CGTmi2465azZsdxWgu+oTFEO0dCEzdzNO7eqrdhnj7+vyzUKWw
QeyO+HDxl6KpNeiRb7FepUBiBJ1IrwLvEKcC++bAvn61Fdu3XQTDG7Dtl40M1I+o0KKFqWGVljmw
d3OwN30XusDKdlKDMEjLuxtp1OUmNBJg39yuhIcr/E71xnwo5dAFC7DjAE6PwJO1sdIbF/YryDMD
FvKYdd/GubGxOwcuZUULZf2+qLcadkzv+iqJVhletVjB+23aQv+bG13MFtSUfbqFB3l+vIglY80A
AT+9yPiRyqqRJU/xpoZrug4tW7xVqqXnQq3NsOphkRZSe2PCevf7mn1XsTzkzqCCBRYiFjqed2B4
F/yqsdwIvm8bHnxoKH732+zdw4vbew0lEgA0Q+O2Ai1GH/lnjgYH+1xGzaIm9hgFk5G1pjP9VktU
eXAAcLq1xkOT69b/oGQ67Hr5iYMEwTnDz8gwTP2aDGFbYaC4k9T3bql9IVFKEp2UowgltUQUxJBo
G6w1ZYnpPNf9LTaP9XhSHf0UyMr8B3lD9m7lnz577djTkvQHmUxSbuylcHD9P8quY0tyHEn+y56X
71GLw14YWqWISFHZF74S3dSgBAnw69fgzE5W5fR0z1z44A4HGFUZQQJwczNoGPW4bQ0aUxOAkLX0
B2vbKgrTgOn8DADF94kISFEmta+4Yd3bIPld9Uapb1zoIPjnWDbeplMf/qdM5JKDnJ2pEesg1au1
TRa5HNTNWg7lYc95nOzqB1hijUcIVeUhVjv1WeKMZQNt0OR5MPH66Tu8YpPfeK7pv9clr8OsQbWv
brfptsvM6BSXpb/6+8NC9zNhmml7oNyHIJJjOIHh+p+ShCidTTOtG+rHDhUuAVZxTNdv3WD8Bj3n
8nvm628TH40nB/+O3ciGbG+Uyfj0dwHYO2R3UreaM4MC/AqZCo4fJl6sJJxGr0vL7oF4z/1+u/ga
HOAf6oY/lC6Am6ysUJeYZtYzA3FeWIJwDbUfpjmbSy8oD9wQx+HqOK5/0LSzsLXsmqZ6dvV9MzqU
iVOjwgomdUT25K6hWG5tFp82Vt+svmlO5Ir6FoXc+cpLEqSjA+Y4p1GkLshP0Ir0CU7+YS/dbddf
E5YA7Ape69Pf/41s61/yZQ4SZa4LdkDbC6A/+OmPlPR2lhlTMzzkOk5pTVVaXHOkYKKqASEQ13Mf
iYF0n/TWcOobDlGNpTsqpsQK+7Qzzji6WEMLCeyMXT2uRaYPt2R0i6s03nBmNdx4xAZUyxjIb7b5
sCfTMIRzMrsABfCq1wVh7Q1caODGSoILjcqr2t9mnf6SVkMWkqtiZXk1nS9k0H1kB4neZdYEr9Z1
YaBQNinwRan6vunDDhurMxKl7ZlameoJyvyaOXm0I2uOoyFkU5w31r9VydDiKavJbV2APabGyc2b
adlI0hfdq5HU/NiVulz30jfeYk1+d4y2eLSapLmXEw4n7JEbb5kYrVULeuITSseK59xie5qHptUB
GdxFw7PHjqOZa9M2m0AYKzObnTWt2kHmdzh0oGQwLuSjC8MGD28CVZumgudx1EODWWVpXahGszzg
0PJS09YZ8/aTB80xWQjoLeGsUFY9D3G8pj1oLXdOVYy/InX45bd4AtrSTLtkazHHOgR2Zt3+YmBn
WM7JkT1O/2tr/C0Yv6N+PXSaKb0jKGWjmGORXwr2owf83wKvpA6Qq4E6qcCv9VPHr5NQpxvw6PMk
reXkp8rPf7OwUROoqnjlEwC1WEzjQEstjpV/UP5R+f1f/Es8UsE/xZujrb/Wk6XtNa/QNoVSrf6L
+d3STvCxy3E9y6fGNtvhmQAV5wRPxS3V/s4aqqonsUd5oLrevB/ARsYtHKXHZzvx69dOJHIrCss8
sKROrmVsdWEqnPL7R0TgAVlOEREOcq7MAIMuRYDq4oxTxb+Zo7KydSyKcwbN6AM9IgGvhKiW2nCU
gr0AUOgdRkMbko0yCxUmSG7yI+QnHz1UP4bNOpQ+duKbCOsoUD47DsTOZ6EXqJbV6ww4yE1MQjCF
1pT3jX2lImDSfSF5+kiFJSqs6IVzATNEjILsLJDILvfyTlZBr90a5sZ7lGUF2F1NtXb0f73YvndB
YrrbLX7IpSM4M2OUS6L06eg2BViYumNCFYPEEkaQkUiVGrrESEZOsqnlV5dRDu4FOgSRZeR3pCmf
Ya0HsoUgttee2eZrctIFaXb0gAzeGdr8Ls5A1ED+SFE20IDCGvYDT6H8rjbmy57ckJbThkkC2p9w
btNWvXS0EvX5o7f5+z28rMEt1Q6ot0uMQoGCZcvXk6W7q2xIGwdsTbAbbYDalBlpIdBv4NUDay3q
1QYRTr7mb8y8gk4E2dQ1SNleqIVnIT/5gVil1EsdII587yUTkOVr60ZAf+QgrkvVD19dmDWoooNo
1FeArEZrclpuld4NdYBLFo5YJuL57xRhmmHptUIuG1RIOD0jMndjshkKZap+R6beNeJk4icbJiBA
v0bWJYqKvgWfBer9lgsO55s1i5x8FWsf3X3RoyawUeooFEn23JqgBBbinfKkDXG7C8B1c5SmMRoV
ztg98I/H1lmXvYn1RtqC7Fs1cZhXravGmFYmhAqBel7628oyzw1gcWEdDfrmp37gDv4cXxXp1Usk
2//UTQN/spGFDEcQSZ4Kh4DV6haoAjTnD0N3hBAJP8aBjazrx9TzpxzAGrfzRvft0wgya/qHIKEZ
b0zWxivZgTbcslwzBMuncU8XS+fRJWtt0L7X5uwif+6Z8aEpsddZOiDbZiomrWozVahs8vXJdoE8
htNjAYBLcgCyQM0MQHPzD5y83r/A0Fwf6riQiTRd19aNz5BIUbi52dU1f0DNLcD10Je6t5yq24+O
P2Ij6UIXgE3BOre77KUMrBRvS6b/HkNNBzjLP+TAX7HViL+YRlysR44nYGwl+arIkRqyZV9cMkWE
JSyweHbBiy78/o4LDz9K5XZGOwOKWVZbMmlQ+vs7YVd3aJTWvPSaU58W3kOrdOk/LOpLBpALqr7K
h4A1FlUAISJTcU8X6Hu8YVkwHFKrco9RX4oTjptBBYrqUeRsOAh6XZD95Eaf/aiq3wHHrb8Zwg5A
5VzLu3QKJIDrltxwL9Je8X0+D4Gf/dDi9nuia+4Tt+STdBMmHoErHw+OIcG1lfp8FfmlAbjhpJ8D
FujnTyYoYqb93y9Azc+bBNv1fOwNfMv1TN82iYPn+9cr8PDd//2P8b+RIfAVx7riSaD+CpyVxjkZ
RxAKW6PY8mBCTYJImze9tzYx041nl8viDGmFcaUNCPNczQuLIoPIQ6CjmBPDnXo6eKI0m2963GIt
KwDV94S1HuzBfC7tMwjfujdgHI5Io9TPgUjHY8FcCEFMhv8P30/D/LxfxQ4ISDQw96OA3wgs/ROD
EMQQ3biKePzk1e3Ggrg2960UtdGsv8W6tcchqffKwaFwNLmdokBQeK8xGODWPTimj9Sb+ukhbWVz
Ex0wyTpqciiqnfppLyMQbjxxkHA8dNZUQria8bWe6sk3y5tCqLTbb14VN1ugebuDiAFY0tLmhQIq
HUckFuROHkCWW677AsSytcixgSmrq+W77NoVSbz3Kr1aLT4cLGQrVx+gcalCqEMO2SqwjeLBLJJ2
l3idAS0k4J/AWvudAqqCSRS7VkYYgL77HPhNam4BeBBbUCYmIR5IYx+C5eAVnHxlhJyF+wbCnA2W
vUiB6eC69UyoIDit9F9cHdW5ys8Ge9r4Qc8PonSKY5MIVMuJY65+mHKqMnwdcJhCpme0bBvIGrrl
iuWuiTtwAbkoMYcqhvsCeJGDF/SrBADuZOIfG4n8GzCbcb1JLDsJI0XSlbrR9zHIGbZh3UNqgH7F
ATlEWNe5/tRNmr8eKtnetwDn77TEC458SqdTjGOCnVem5YORa6fYhE5S3DbZeZRrrjvDmbvdCO1t
tABzfm+RDwU2ODq3TTBpBmWPwjCQj/79jw6yj5/OUWwQf/mWwpPreHB61P/Tr64TRS+rqkyeAPMo
T6xwzAvE9PY16VqQKTNQ+yQRZCwillmXsuv3pSi7xxygvvs4rlZxnA4PVemLTVXZw0Oc429GLfL9
1Nu5UKZpB3/Vm2VwK6p+YyuMMthz5XmCjGtoKrND+fiuS9tsS728k/Wq8cAgRL1S56eytMsrEOcA
EEjb2UWlcexS07hrbTe5FfmY7+uKDyvX4sktaZk8u43/LWpYWAx6+Rzx1n0sjPiMBIr2kutQesyh
khqSWTgd35mgSNmQ2SJdBHReOh3ITNLx94ZpNmg4MVTNCCJs/zhDn0cIT4tH6IxG/aGKFHVPzTf0
RiiFm698Z/JPLn3Dxm41uqx8HmXq3fet+5WiXNFhd60GOUYfThBd6Q+dN9r5BeCVG7NBDhZHYGyD
alBzxD4KGh+GWX0x8PO3ZAtyAt0EyAmnmdAR8Oov1QRQlh6N3Vb3ByDdHexNTkBUOydjSHHA0E1V
jRp08OhFRlAm66W/YsZ3M6uzsDWCoT31sbODPAGqJdRfPUi99tHL/a9G6YEm/sMVCecr6jOwvCYy
AqaZs0mDKOzDJYUNlCrOVHKUzPkgs6sHeaghXgScLe5AwVPMUIkmlSSqumFl286Wg28Aii8VSJT9
4UegOU0ouzx+1oF2glZD0V54nPAjMmhiB9pq9thGShXYTv23nBd3flkbf6B6CACshH3PywjC5aUW
gWsZx2g29jnAFonixPCY3k4ATlwdrwE8Bt/fr0XjHPLM9l4Tlx3xV7YvSV84F157aClT6MwLsY8O
NuRz467BVms0sGD2N+5kGV9ckTU4F88sRX43XsUfdYRcOqjVnR8gkFlN1uh+bRvHBN2CLe6tpEyP
+HBQY0SO/YliWZI1YeOZoMoY7fasq0vd+rwPB43jOAMPozbTsx1Zc8gEVMPI4lw8Rj7UqMC+ZW5F
afE1/VLo92H25UpvG/8BpZjNY0/fNxDJT+9bNVSIbaKpGC7LXk2zgnaLWpxxRbu2Rt5lo2NtOFAF
r0kDLnH1ZbRzJAbNQKvAxVyLg9bV/trE15Xt/Lhpt/N9HCfVD1DVBq1+jJrDHgxL67gppmuJ3J6t
NU/0pi7st9ovFwNF9c0TLZwQRj3QA+vOblmqH0waeL8F2hXEB6Cp7BJwgIup+cO2scGeUEkbeOzF
KTn/6rQmSJvyrHgrohdunhdZaDdCTb0o22hrNIgZeTa9VEbK15VjmPfjJHE8Cc3jI7Sq0gtyAf4m
HaL+xqsuCiFykH7tcDSuvl31UOSPtTpeTIoSzEN/WlLPj1UZ6CAqn/B2UKeWJghnNn4UJ+tUmZba
ki8dk18ka7xPkDEc1I59iaZAGlKg1iXNGrEZkQU8Qu0FPHuqFTdDu54UJRkdQ5SKh2whFZtPJbh+
cnOIXZHfL0y2wj/QDrURj/SBj/FhjD397Y/AH6c3oY/pwWzKcaMltfGWF83jZFXprfNT/QKyN1SS
q+CihYq3IytxwcFYccODAVIjiIfOntj4RZ2HXh4764IjBZKYSb2aJtQhdeJFc5j7I+nApW40cXwb
49zcDYOsDi72WqzS+5OW2QVYymPvEmdAuFGLfKPypcpHLfKlPnRstLh6/A9i/35ObWx+viPNp2Xa
S1kmYl0rcjs3leN9Ct2m2VLUdXbSmPucQTaKfHQB00ayNlQF+eLDufGDpdTVxiqZ1gZLa7DXIfsi
bPEUYZu47y0t3pu5NT2VffDWjZDj+ceAAoBVlGeGLjOzHzixPSQNclKgMwHGyPDys4myzIseN2wt
s6z/qkGNbtDK7IfXIpc5YZX1yKoRNeljN+1EWaVPQYmKuM5K7Ps+0p3QaHsHGw9kK9OSVc8siS08
Lu0cGt0wdYiKriHGOeyQrKifyyLK8PAu4i312qU77RyIFa2p143AXz/gEHfFUhRtV6UbIZuKV2GN
NTV+c0IiIS+qb2CsDIeodH9Atg2kJVHu3ipgdXcClFkHig1yMJt6wOp+iq2ZcG+Nih1UbBA03j+U
8rif96A4PrcciH04hu+7gaN/KjjhvZHqQcLN2/xuQzZ7V0NRaKs7PHlqADcIwZib/y6z7002tt9B
gIz/cGZXjyKPxB5gkXGvN6J5zJo+W3nc67/77W/zEFVn7zu5dnPKHjU9wumOFl4ddza0etdp32a/
+UO3p1hNsnuJH+03kUI1wG/99mYIw9mjGmefGwbIpMHqp4MC8ivoz58Gw2BPUZ0EhwDbxA35TUiL
FQb7OnKZ4E3IhgMPvDMIFpPTGAl7A1aj7EGz2/cWslb2Zoy19IHltr2RqhVHb5VpAY7Rm9mGCEPw
3eVhi3IbpA4d+8ksO0iKQAI1HXG6SmFTovN/WN4Gv+4pHSOwPRsk8Dq2lhY0zz+vbk2kkUGmXYkH
w0oOSNm7R5TVuUdqGR+txdfjI4B4iO3/KnYJW8b/Vz6Aq5E2ANVuPEDvcpYXIxUxskkEjGfFk2R9
tP3kpwjyzcPIniXEqLn00zSzrJiabMj1CGS00BejkII0zWa9MR5/c4Ks70Fwx/R4zZAcP9a/XnKs
GI5j5wNEozr6bnKwZ/qIoR4UY7oH0T8v7k+jqIN81AKqGYpii/1vxy0hPqoFZ6lNOkjN/bzbZGDl
Ws2im27jhImH0jnWlv9Au2eaVCemuEyh//Pj//7Hwb4I4oSuZ+FswjRc/XMdmS0m06/s1ntghoXj
XLFmg1P+yFgUY00fNyD8K5w9xNfyvYic6mq6wGmjkgvPKDzcyqb8IacBPGf2hQCicZ9h19By/aFE
310aJQlwBECOoooPIKMie+8oNHB2U0cC8VTgg6LxAamCqUPCtsz1A2guOjBwlJ2OdEvlPThi8h7s
jvn7pEU51uJr2l67pHLaAP3OtZDiIP6ytc3CupBFFw+KBqEpGwPlBpH3QOML1GxvpoT7awqx1C0s
rnnzLchHcYM3PMaK/3EqjG2uGf4tjhPtIWgTQKSF9TrkhrcfoZu9JjPTkgmqcSI6kvmvg2Sa9SEr
/O8L8xyUkqSXOw9F1hfnyhu+gNMa8GawkuB4Fsc/DdZm68YGhhZFCt6XvFmN0Op9k6ApQOWdSDd0
eGRFzXdgjoKHKirLB2TFUgDJcahEoxWfAmq+LHvdBo28VI4GoCqrs2cLC86wdAG5HiHCgbJ2+w+/
DR7dPs/eJkMD6RoonB+gamXvhqYsj9yP34fj3PN9+OS11ywvLwlDhgbEE4+gm40fReoVz1luQHwR
7rQf5AX5pzacN75W6uyaCeV31Nt6sQ2SV7M9Um8f9Y+WmmP4cw6ggMIoHQMLxDEuylYtrq8HYwA+
UpXjYi2GEoey8aq7sanxpbGbeO0AXbGbNQc1g4F1CFS8SiMP8iLlkwDgMhTS6s+dxcsnK9BU2UTB
thRS4Kj8VOJRBf0sBKNMvr+Z2Nwog+KbuMLpsNnqh4hEDTvbH7c8E/l8jucNoJILOmCnm8I7mxpj
K/pTeE5crCDYop3HaZye8C850B8Y1XzxrsiafEengmq4rQ/2XQIKfKofmeuNM5VpAoRivVScJFHK
oDnxSv8NrQqwGkhsk0mXuSDZZ/b70LFFaaA7dcNBc3KBujhcTDthx2YqD9zl7y7yj8rMkxT/326P
6lkbZ/sod5p29B9hsHJAEhBVJfRf0rZa8miDPYcsirAj8aj7or8ji4aXaSDn4eXAh0OL7UQY+MNm
8oNjyavhFkBQ7x769BnKQSz5pdaANAAavNg7dS2/QAXlxGqf3yqUpdwnTQQVCTufvpTQSvm3YXGT
5OB7wvBWzYbtRiGjCN+kxIrLbeXH1cnhTeOvsqhGySVkiGtI06H52e7sNKlDGjA3sbR4zrmEOLGa
ZPbRyLweIMNDzZ8Gke0y0Hu4YOaRjnuZXDCbowjX33o9cnCOulDLrMHX7faVfxRGvlv84CiFMFMv
435VdlG2oTjkrJGLoXGoEhEXSyUkMLvwUvgphGwbRddrjpwOsBnYEq7TPKlAKy/ELorKHwsddZPi
iAg0fuDtU0t/6hi5zsKmM/Mj+ejSiZ1VFsPjbERRdvp38/D4Rz9F7atnTvida7pxyv26femiZA3w
QfOmIGb7PBDl1lEmzpnv7V5LbyjHZHcjlOTDUXr12zLcxyrxBj2BXczZ72XuSSD9oVxWxyOg8bLM
z5ptIrW62NSiGDUCajXTluLInxuuG4J6UK5HE9mFXIuiG7X6utXmVvvRqpM8OUyRC86mOGco0O+a
HZYf1iu+ODuSwHID01yh6kW/iHry7/gEFWk6jnYa+2zxLgeO2y/nkeBGtV6T/EkIcImoT//p37GY
1GtKN90LFLQWU20eAVU3j0EK2qhV1TIsPIocmcMJmu84m0P/7HQiG10UayjI8Gy/D/iYxrcyEHiJ
/gdRnRCvSousPXTCRbdd6E+IQOWTyZPswfYg2aahQkVwkB3QpQPBw9wik5sdJCLlcPnk/xRrq7qi
BIWNW1Ra/Tzebzt77zRD/zB2slrlzmiBzzqPnqwu2tFjtOdRufNbHm3paRswCKJLlz+BLz27lJCq
mZ/Cy/DUG6MnFDvtkugr8w1xJcybh3WBVhfPncpm/WkQUg5GDpjZ859hQGF9EbW/AXREB6m3/1J4
snw0gEq54hhAQqoJ9dBk0qXWZLvy+yJSud7+Sj4MEi6ONwCrRl5utKPVUKc4+c+Sl0ofkxuqkvIz
qtjh90wclReQII+xigfxKdAy5xY6ix2egQLnvFFcr2MzhqiyMnWZKryZfw9tR4SQj+LsrvjFLs3X
CBvgE0XQpPN0avpPvvluIIupwVIT5OFUudoeeRJ5okubT2AXWWyT2EYWWzPke6QElHObutPv1Ln4
5xmCqFrhWPorcrNQnGK8vw592l8lKjvCIHOqI5lc96oHO61WZNEFGg7N7tMoy+1+yxNg8PVwxIsc
UI08zXcukmUbKbDjbliaO3eGNW5TTYxHrW97eUQGfgNKl/oxc5l/U0UrSK9Yzx+WObjmbIEQGf/i
n62l778bV/FGR9ZJC1ZcN9MvHuS0Emt47TOjvBSJh8y1cnfA1m9QPwBZRWU6U3CFwBJ/xM5puLp5
f6EoLFr9ve70GpIwiAJtSgqkQNIiEzNPbev18Gpr0fvUKGcsbqYmxUm6ZX83qgtEGaNQB65mW8SN
bmBlrt7kg9/dVVB+aIy4OigtJXMX9EhvtV52oYg5OIoLfpJBsGUT0OXreWwzeThsN1IocCW6Cfwy
1LpNQzNXBZ8M3EDNTfdno/d+6/kOHzekkHJsgWdsLG2HZd8ujmMXB3Rl+tgk482BXAqKnv1gHxiR
s5ZGZ7+O1qCvaghRHCFyZL3W4MyjQRBwSx/ZYIJB8YuLfcHe6L295xeoPdXBW3EasPGeL/jFBMg0
TxOqUpUzpqbbmGcgZKr3MUv45zlmm0VJsLJTIVYUSXNSyypKwKSX4UvPx6eab7iEUGuelppzfzt4
/UlHwWZQ3AWRre0WAqBUsQIRVdAnH3V88n2MbwLmztxCFAb49zX2M9Awepb14AvoY/s8iHdkmkC3
PFSxWyE5Cmwq+ehiZJJdgiDdI8sHmjXyxb55MM3SPwsPX0IlAP8+Fc3SQBDhhGqbRyeorC1PQKUw
xEn2ODRNiupynHYgiw8UqWGkj526BKVrn4AUmCPIr5jm7+wC/9lqEF3In6bfmyl27hf3kGpnewzE
eXHVOuTJACREjYianjokZ+CtyJJ6t9xXrxtnDd2iahP4aROvLPV5nQmYmWUu+rz41XXh4svHzDll
qfu4/LOGykOpXo/yyax/jeqxeDM5SvPMxEKCUpkur1d6Mk4vRl3Zpx74rpWv/HXf+yGyQuICxWn2
VGMK8udTn+8asGtsaXhSj6C0hG4nCok8bMRcOyQ/6nTdlR3b46EeolCzxHiv4TjxHrXY7Srxm3Ib
jT58Hx09yM5CY2i0HXX4qpda9Wg9Owy6eUss+VMXeRFoXZw/+SHsA5aM4G5xx1PKL9xW4k34GPN9
1WfBIyU+BU1/ZwqTX0wrCD3HKECL2f18IZ+nBG6pw7fWnI326a9Cq78Y6UsgKrjfbJdplzBUahvd
57uOyIfs2mR6+3SLT6aksTRriZTYGrpXLtCo+Oxi6vxjguIbYZftAYjeLOSJLh7o0peaeJjAX9AV
lbxb/HqLEn4U2k74YSAWMrviIUfa9/P40kamB+QYDLy8hntOgDNDqYzM4+1oFDyMpaxxJmK27tn+
uIi4bAZg5o2DADfDgTpo9Bw920ODArB+/Ebc0doUWFecU5BB/NFd67QbExVDG/J1oravRTEHkIfx
CfzwpqZvKN7GM/naoJRc0VPXeu9io55DU70X0DHyo3yfCuhl23pb4HmGIpbG6LD6BYQCukO4lCqu
mVok8Eet3pKvcydoIlVqcKwGQyADNk5TU1CJmtjlhx3Ql3ZU5qflYv5qUkcQDfmp6dwvnMfddnEt
o4woQDmKClt81Pq309GIJZjGJj3kVjwO3GinM6x4BuiARHY37LgHQlLsGoBPGDRQTYDPk62Y07WP
HbNB3v/hI5M6yNe326yo9m3qXSaoXx4NdakiC7zt1KSLJXJwiaZWEx3n5tI1hzIvdrHpk/77BD9F
yYm3OzU9jcFT3NxzvduWjo1iNbxT8a11rDOAXjh4o2adpm69bqC9jXV4vTe8FBgl346RCqOmCo8l
CE5cJEqPGfjcnaFAb4Y9yNYccfxAtXh06RMfGlHc37emi5I98lHdHlX0/RpCfnJ5ELbYGal7DbQE
myA5GcimNwYoD2FSq1Imtf7K/A+GWaI0SnCxjK88qm4Ds4x9j83ane+P2ro19PoZKD88RyDs8d20
Wrw1KnwRh6wERYQU3zQfuFboJRtPo+NVG4ODMzXgZQ0Nmc7fS43p80woxqyfIe7UgeC/goLigJcL
SPjtc92L9wuoKsxN2nkyJB/1egC71WuymQrswXITtrJwtjr0WFFbm3k28DqNX6/BOQjC8e5+tqiD
phBdnSLw18lnpwbR0z3QQCBaB7bC1Nd9HevnpIyHk9b9wRgqBEJy0UXvqwycscnW0PDATqNaP5N/
jsuVHQXgqg8TZNADEU9H8jmQc0qPFJnjGCVC7wGauXbLj2mfYO+LwvbxiM04OEQc1vf7DpqQR6BT
IgvqAVIFqL5/8ZKDT9wzThSwTLPEj1DHM1YUCUrefCV9ZLS5zTpwtwTtfBlG866fUMX5yU9mgWMo
BsW6yxJPfsfJ+rNv89UnP5kQ5kOKKrWuswUCt7AabNC3r7DEZ5dEm3oBKjAguQ5aJYcTKvPugX0c
d1FWDydfXahltaiDh2K6xn+2qR8E9/cdR0Gho6d1tKJwCqQJY+Q7o9UyEfVA5iIAOfafA4MC1EMh
xcxNGkmRvuH1W+YV/fwGiCBr36KM/45eBRNP2v3kjiBesSrAmUBKdnNs7dRZslyNEXQfo5gPt7gu
850mmwYgsWS4FUk9XSW+n5BhvM2eAkvE1O7AAaMCoJOZnYGG/0EWYDMIqxuk27FImi1geOcJycTZ
vzihEPLLEEE3BTCmBPwB/nhxWInDNHUhky5jDPYRX4UIlBGOEFBHYFOBf4V6RI71sByhJoiN5Z9T
LAOXuZfe5QbLDEKoR8E8t5qGYqS69TJDrhtfRA/hcWIN8kUa7QVWWQsj0CeCIKIPothEgLVOxS4u
GkUmtSiMzI9Y8tOUOX52x/cjVJeDd7lKuyec+gDHOPkJgDhRcBJ2VN88r35iRBzy4a8MWd9UvGc6
YIYRCepDXSTk3ala9bW9aztsYTBVD3V3tOwx5/hKa2YdLja1Zif1L2PInKTVgIhPB7fDx2TU4UJw
5X2eWvVQ9+xcbHJSeG4JY+9r5vyZFv/nj0Ofdp7GEfhV6IFlowwwMxoDbTDJE7HkIo1MPuDoVpHe
6AeylstP7JXk7DKrOc3klYu9hC+ElmrCjo/uStO/aHiwvwQy2JQ6c968IbK2jVYaOzJTSM2UlW29
dloZH50eTATkl2bxMmEdeu30LIb2J3YV5GesAqEKdFIuvmeY16SKn0wnc988HwCJTr0rRsO488Fi
dFdPsXGX9vqP2mHDPsZz0APemhlHC9JzroqYfdy1e1QOM4ndv6ub0J/5c4ZsZUTJ9B5mM1PfTK6G
MzM1FkeHyGFRs0edQJsZ0AcecR4X0n2BtpPQ6eHfJ6Rl7rje+7VAnsw7D5qTnlJw9Z5kbtbgIPqw
ycmyCqtPatKFuudIsrGjaFZZKhX84z+dY5nIinGyZukAzzPoz/JJk2GOU7ENgG/VCuiQCNy3I6o8
XNd8GxmWbFGnW5c8DywJaoFEP6XQTKCIZqrsC7UohFqDLN+nIpMurH5MzReqxOyH7q5OZHGhys26
M5N71B5tqI8uDd5eeyZFvFp8neTuqk+SZLf4fp0IZMfjxWDuDog3MIzlSF0BwHwahyA/uQNyNytq
ci2SVUhN6vd5m5+mANA5R5bBWpaOjoO88efLf+VDQuJ9LA3rj1JGePd/zPgfTFZD2aME7AwfgmbT
fey/WzZceq/n2ypJUTKWR+5jH3Eepqqct+ly8F0542tZMb51I90ER5eB8y8TcoOQlU6OaRcPT3kU
sW0MVb9N2jowqzhF7XEjQurVQT/0GED+VoAD5okuIJA9IOuQPVC8brSAmpnYS1Ong2XCPBv0qftD
XEZgnmM9SJ88ECOcJg1yYtRaTAAIOGS90nRDPtMzu5OuLgzyk3mTXjrpQOFXXVyoDCGHfq39Hrk5
crVZEWLX6p5n35C3B5S6WMfAqrG68xkKsTwjPRGj708UvgIatOC8OZK/UszsS2fCfJCLdoGxSjX8
wLmXfOtyCTnEuGP3fiGaC0MR3QrPy/QbmK42DGKzXzhjeE+7ObhgfRy/Jrm8owAvxYaIRkZA8qaB
3lxqxRJQDRDT6sbiK9aiUHOXSXUnVcuzKnl4TwUD/eNoYc85mEaI10n9Nc5Y+oOACfS9/BwUMthN
dn4jS0vh6olF6qfAUfr1KramYf1TV9SLZp9V2bVSiWi6ZDGAmqJz3B0lp5cOag1G+7vvt/l+tmLx
5yi9qO+szvvaazmfO/+ftG/rchMHtv5FrAUCBLwa391ud/qSTvLCymQSBOJ+h19/topO43h6zpn1
fS9aUlVJOGkbkKr23rEy2aU0oEKG1H3NxxEPzdg7ZrZTP3e26Si2Vb4Zy65+Rsl9gLSQGFfkTcAf
/Am3GqixJ1Pjowbz3i1YfAmyvHmGsvHgm4Pj7ilWt5NuV6LmeI2kJM5cSnEIUZZbrqZasBPJDt6O
ReUkBxz8b8m7xE12gwcxGefGK8ASwaW4C3Jd4rnadPkzk6VCjEDiVUHazkuTgsBmHrY4bD1xCCeT
c7HfxnZgteuktUstfB0+CvsP17IaZCTBNgQJwskeVtZURpuFRftDBu6FkfvGXaoVmFqBHFpB/42g
lEJ94QCZtkivXiXSGWAW5Y53V9cdCJIzGxn/Ot2A3NmC7uCUBHdzF1Q5wR2NpQFlHi3yjp6LN+c1
TX4Ld6efEFeUu3lIK85uNZl6hitMvwzLfE0LOoFR3Ong7vFYn6+A3JGnBtuuHDxouFmz1o5PZDSU
Z6QgMpI7saefRi4dhfjB7f/DJa5Wm7sUG4W4GQDPnGyhxPeZoC6lYB4g0mV6J5pMeyzq+rNUiOQu
HT60fxBP6+Tv6yTmVB1KMHRC52tYq4zDC6BGNnJJ/XryQnMZGWqUjtPsA6XI2+jPeaicuFllmad8
yU6rwmlZdbmi8i6x6vrL6N1Hn81BoUjHsixciaJcm1JrV3FdOgGgeWV6alVj2Fkcb5sRPOqDPqUn
6rltYgM68B4ETcgRRArTmZPDqUGdsVrCdVAaASY75Gu36etzbnbtVqKmAFXdaX0mG/WGmtdn6tVj
WJ20ChtBNYGrhnpOCdXYeZpeTicTMgmH2basQr0K6rc42QKA8saxXIM+hpN6SNurj7E4aAZd8/1j
VB4o47qiBXRp0q2jUdulvqeuSV2v9awjkLPFm5VcvNMiVJvZlXV0kgGlatS1J70C3yeoE/whdwef
prqVZkM1Qq0yL6i7hlwBUWuDdkVkD50r031ajR1UcwsXTOjKCNQvqPs0MOCAiOuBTLgdv8XRkBry
igq0DC4Tp8VOa3puizWNOpvnk1fFpsiynYIJVyET9oe/r69igw464WC6fotb5vPCS/aGbXQruuri
eI9d7MuaEjfsDVOqRdqKSVZtekLKG3aDL0DmFJtuBtIH6mTgajyqtMmQBGuUjWzwzxlPVtSOJ+rN
w2GC+s/i0QywchklJK2H1rWPskz4MVINDT+yUUhvjS+6poNO4T32ZioNaT6FyJC3O3CoeW18kEWY
rDRQjWHvxc9uVgmU3Ijr5srWe+FBmO4cYcUTtDIg5YR7M36dtmk/5WmuP4D5eEPobWpclstVFWXs
NNv6DpoeeEUBghlMORrp4QGXWbpaqvDr1RmJRQaVJJSGM4UukU8o9g3+WvxFAVWwN3KZMdCsdS+y
/JJBWmvHh6q9c1lcHSJZBQe308yTETfWbjRAutyB4XiTe3n/iXUMtQFZ6jyLyAW5p9t3X3JLRmCJ
idu/xk7eN2PPfjXQymPOMKDusP/MNaWfpofp0ej14UepDX/prtN/hVa3ucrAawFKQcfzBT7DoyjG
ZrN8LFT9KTogp5w/lmEhY1VbydvHqoPMRfEhA4YJXE2HVFb80TIUlr5nd1AD4Y9NZPLHUumgGAUQ
jUmK27Ydh+xTGj+Tj6JinI9sJEjrNhRADqsc1mCNjR8oIgRSaq9Zee3TRcgm7P6F1QDFUDzeZd3j
5KCWgdagiFaJiPMBCl40bFqI/kU4XV2uYmduuA7yCLIw6uOORsU+eewJyfARcIMR3BggDRavbAyw
D4/1T0KxXOgCvMNdgEQ7nvmg+NCg+/0eYbVd4gN55m17N+lQo25NFY7PgWehXg4hMJR1lJpPQ+Tn
69mxxLWA5f0f1EYG6sn/QFCiPthB0T+qhE0LTo7CJfivEZS6B7pibBAeKjuG7isA5sxN+lUnkuQ7
RD0eJojo/uIlCJWn2BWoE5zWzEujn4Gjf+nKRP+KbKO7Kr3WfHaqblq3k1U9pGAqQoE8QGlSjMg1
QdT0wFxflrHYUwEk6lRXcZFEr04Up6dE8HBN9qqCXoUhuXU/VqKDqmDyRJU+eh44G6NmEPLAYVLK
IU1pTen41QOAs8Fx4V8tmOfXGgqq8Xsf88sQ25FfKUfKphPKxabPGRgBsVfSj0YCsh8UknCkUpvs
4mjmJdYy/uwOZfPcpX6iBmTpLHGH49zgkteO/exF9WPbT6u+FNkz18PkPsmLJxq1ysRGtkZut/qE
e0H63MsIFRlcsENlNtnzlCTNTgfOfU0THFmN23isolMy2fl9Ypk9aortdMPx8m+uPU3m9yFY2vxE
Gc10+p672a9aWiJtVykIvFbd2Gkrvan0PaPaJPtQAgr7WKi6Iysw+T4uC3elq0olaijeziZ93+gC
tUzlqTDS/DGdcKgyIgVop44P1GGMUmOJYzlFQEwNDUOpCIhRPYG9aMXQzbrxV5u3QB6qwEk5yHsz
71+H81I0jdYDFvqXp/9sDcUmB9U8ZufO0fA0ftUsNuTMOfge/7cQmvsf4v5DiAvmlh02sHf/IXa5
bD3hsb2ax39+0ptlyv4Owpfm0THAigWq5OZEPWokZ1B1Ug31yFaMlrdN6vRlMd1MXRw3UykOj3sc
ti4r2yHoXhzj7y6KhSLDBbRD8ccJ1VDv/8dWFd7aNJz0UDrNP5az04SDrjvuN4aj937VCu9b1+Gt
Jx+Cny0X97lX5V9dYM/X3dAOF2sw0gNur8U+0SP+kI3tfdrXd9LutpXDQL8VFah8LjVFzyT23qRx
cNkJfN9bZYFvjjKDfluUYIY3E34CH1n2N4hMH5NQdH+V9vh9xA3vm5eJZIU6Q/mIt5ZhGyBFf14a
B+pKZ1eG0Xn4emNdhtRrtUTze9zG1q5oxLCimSK3w2H1Nh9kaLBbYLz1ZVMbHImJXvANiCsBswPL
3ZFwRl32yLFheAWPY3mn41XUJzNFuZb7C2+4fMaiGU7o+oEJJIVUwDWAlYN1h7/4zq6b4kUbQCIg
rdTbIGuZvxiOY+xasE3Mc+ucv+HYaC7os+MT5Fggx6fmGh5OlQLLwXmHmgsijAg3Rv4tmzLvh2XY
F8jdRa/SFsl2AojyiNMuF3dXqwA3i+X+MMbtGGbyR9sNUGVvOvu+qHXokIG8dY2zLh8PzgGPVbDJ
ejqeOzg49R6QH0zvhSs2iynwYFemKpPpPUWRM9BbqR6+w2GxaS3KAb0ELxHQDPUeKC4t8VTmjGc+
xdFyiiv/5OX8eZnqxrx4EPHOlu6PxsWJJ8NxC7Ytw3TuPMvCC9/U1xu8H0EmQxmpabWsH9ZNaYOA
Nw/wplCmuEe5XY8Xfidpt7eR4Fd9Ftwz9nMg4BHrCpicE8VZ4Ms9s0K39p1tc3W03vT52hZrAaT2
Fyvu8OVlTQuxhEqpTUPFKolaeaIhT9cez8UX3RTOacyLFtWWBfQ/Kg6WkaiTx7oHQBjP8xz4zECC
MgmwVQsfO2xG83sG3muf2157WWIhK/UWC9I/47UWxmEmWYBmSryuE0jUegrqzlANfxxQgCzP+ljc
DW7/PYLEG4QE0ThZ89Z0oXY9JC/FUchHQ3JQCNekfYiAwR1akA6ABC6Qdx3HRtnNPqeKOT3BoS8y
56pbKcFxikiyAczrKBMeHA9MTyvN9eJPInDitde74ZkaLsEVtzZMvdhabof6s3pswl1RyuAgutpF
RVWe2iiblKAQZE13qpyqDEAHga67iDJfjYvcZRvdwWelSXMQ+a/GAGe3SK1OSJIZrOoAi5DOXSuA
DzNTID2ujJ7VOHfk1jrWQK9PML5znYAdDOY9UbUxtiDNY+kA+VQFrbFp6VmPSvxzC/TtmUJCrx/v
1ASTXhyWYPKOGt5Qs8o4LnXgvSxx0CtBshUbeXAl2ElV4hQ3y3AWcT6syg71pJXLfeTz81OhcBNL
QzZGAIyP3MD3vUUHTmuu4nwCOFmtsAQj23Hq8Xq9u7HfLpqqq19Ni/R0m/S9fMgacOh3ufWrQEfr
LfOXBdoB/OXnjhhgeY9Rrt7hxmsKXi2n3Lqd5a7misqu+hVLC6xJiygjOW5KKm8qL9/nhtCyxe72
d9Hm1SpI7qP8DlsO496atPKIg4HhRE1hyuGUxObbcISEPTa7YnNjpyFNoNib4bJSBU2QckVu6BT6
Q6fpB/IiB/F2CRp+ZFtCeDH6IeP5sVa/tbgF5VjsoGSehpn6EY5dBIY5Gs/doTR+sbLptmTTB7Z3
66jfiw640o6HBSogatwGaUw9kFyUp3+1MXDanJyXjyKXiZXptZuB2w1uG8AvLBAFCZGJTaPkKm8c
NFxsIOLZ1HFo4uTij/majPEAj9QqJeBH8yrLXKSMqv3gpg0Ezdw+MXyUskHXVRr13VgEbGsGwU8y
LQ1oxuq7ZUg9W02oC01sABdATbtaZHEsw5u5E6o1QNgZAiynFqDLLsFko+HiCLGTWoGert1kWamt
43ZyjhVwpQejl92WibLDS0h1sjsn+VGl2I2AXdH91GYQWQtcr91iI9i9Mqio1wrlTxEorO/3bz8g
I4OuznvBMJUKz1XD/1ow3FEB8U3dMVURUxlyLUW1Ad2pewq60IN2e+GdaOhAFAlshO+eAOd/hx5s
TUsIzaAGBc3ZLvcgJYjjWu4zAxoaTezhvXs0jA0wOfYr/iln02LR37U3/NVAJuNZAJyys8ysP4zY
QX9KrAR1uirC0n62KEL8C0cPgc8bHNREfR0cWdh16zwT6ctYONqeeYbl0zAGLeOpjm0GOm89eWES
epdjEf5Nzmrsk4faRQZLzfTCJnpqTQ7qxiZ9IVMONufEBIuABg51yYNnG+eV50hBGa1iwFtIn6S7
RoEg3dTTDsKQYKhX3j4FlRCfOh+PQSg3qcpEyO6F2w5p6vVco9h37duYSg/BAFMj+ex+e2PJ9FwU
fxF6DMnEYT8iG4ijgN+IMq0G1EFzAmdLNmr4YF1QOhLc0SgSaXnJXe0KhnazEIXJXAZXC/V4+7Nn
YRCw0GQoLs+mVcRk9gCRAA+bXh5c+i6uTvMQp0gB6izLt5iKdTjOVTG2l4LGvyC+z6rrXsekH7/0
wP2jzjR5zivdvp/kgCooZa9zvd5oYz1BBgHD8XcYBDnte9EO33Ca3Z2KVsdrlizz+8gKsK9PY/OY
DPaB7JaQEYRjpPda13FyankmQbKYQ8BQ4Wdj22HbtOuamTgKMo+xL0EfPhNHVbE8FCBpe/QGWT5l
RrojHG0HiCDIp2pvBt3SGiJizXZQarqmJ2M/9ixxNAA+w1tunq4XChVu1P0uq9rPQWDhQIroU2bK
V+oaBfhsRtTXiwTSLwFyXQ/UQNMTFPwgkrbk+CBsNGS27BIiBw1OE65CgabcAcAT4WTrdxxDDvpi
WfMkMts2uG8rr793iqm9qyFMpkVjcwT/XXtHJvxJ8O138ROIXQ83cBrjRGLa6U32mUY3cYuNHLSU
1LrIzxobp6tqPSscIPlD7rm7zPFaOX+Ef8Qsl6HLa3HymdaePxd9xGUZ4TxnsVeKALXORaZvjSh7
iPRSntN2aB6beBTnEYL0nZ4A/qSaIOzLTR5V9YaGnNv1YyqKB9sK3yYx1LudBWfzpCoGQzT3Om/V
q5N4amx1HE+9Aue8JwO6amavsR3ZQ82MIU9GIQN0WOd5Auwlf3TfJy0rBm4tVmMf4O1PLXs1hWKW
wJ7WpUtIyVFllJq7K9vcpXAAdPFhlpktEunI+AdI2svmgO080FimNH0Dm895CDUfE8pR8Joq10fD
xUvB/49zQUnkAOuW7xlKdTYD5UJiRWUEaAPoUZVxpggmKuGkroH/AHRtszAQLw6KFmoy2f7VUSgk
RT2BFC1Cqq4CAq1HIeaGYKTpmQHsAuIuXm8qTepHu826RxNHhwCxRtFfoavFK1Q743iixvPZrsT7
xCExnO9RHjbzxBxg8Qezdp91bRfndXu2ckAw+tgJ+zWNu1HsxiaFJK8eIp0NKG6LinLVZbX4O4LY
LDCGypZ4GqRe1RLxkAILGXXZZg6cje+LGxNYcrvaqXy61nLVJS5DNSuQ+/jn5JOOS6kznh3vvZ8t
FN1O1JhegGr/WHbFRsbIGFZc6kgsQWLkZJOLukyAe2fbgCA8akDNPQ9pPgBHk+Yv6/Fex65Pz4ti
w1GOuyLPbFyCOtTQnq4W8aIIk3AmtctxGLSnwKvrUjgZdYgabvth+jYIZAeZqgmjXhshAbjYGEpQ
JofJA5kW+zLs1Pxl+FEI2f5DHH0KdcXcbv9xxbQIcySM1dVsiCf4rS3iDXCk+pmnXyugKWbSZ1Px
6NPQAFsKlEY8aAAq7+KgSZ71ZbHwTNcY1INqHwptwHKKBkwOsXUg+j5qiK3Peaf0W2w3ITQExGXN
Csec57coK5+JAJdYWdgtlMY7bw/ENxRCjemxQsLgrOt4MCamxr5CSU74YIscz245aY91Gz2SfUrt
ciP7qjqMaaiBjH9HZrfsu73TgO4pRa3AV5CwnSLsGJ5l6HR3+CbiXJ5Wrdp+hRO18OLijOjTFJuo
bMLVcLgKZA53eiCxq+gVoKc53h2CZgcheMB01LI6eOqQ/Yo/yylIgJevk/WU4+es2QXoH2WVbsci
0tbu6GRPgVWhQtyaB4OR5U9WI/p1pZXWlgIEXhEvgKjta2vKn8gkGbQlslZz9zQ0YtnfOSb/SiNq
MiX34QKuc6Ilp8l0D7kNxlHy5kNfPhQ53iAT72vmglJ6IhIWUYOMHmosxXYeOxGAaCmrwLDKMmQl
mgJvLTh6+kQcKw34l+XgiAuRrYSKhBgkqwtNi1qc6+N0JD/ZpYTgjiok3pJtZnhRF2Go+vEXG10I
t8d1gsNSuwCiQQZTcAJdUHCiYWNM4CKvqCXX7Oee3GiVPoEz4vecm4k0ZGYz7nQ7fO6aEdlE1UB/
zsZhDcpYQKdRbzgIi99soRWDQ3v2m6pou9WaV5qoC88CHIv80D8ZV57Weus67a2jiyfL3ExA9x9T
7EUycJehSx6K8XLQZs7GK/9VN4I+jekvS7kQ6wIOgL8K3XLXXKAstUovVjUkqOl0kvOkGuotQx3X
BOEdapcorui4CQlzNUWA6czVg/Q4O7Rg35UQDVmWWxahHgr9oDfQyoseJ+l8mch9YqGX3d1E3lyT
4pdlqReDYXfIKmydXN5Mq9obHVSN9NYeed8XGtlW7px7W7eQeUyHXwHHu46TdO1bMLld8G/SjDm4
kuMZb4GgaWgeUUpSrCh5m+j2uS0T93MmbGuri7Y9UEQRQmSG9rLvEVY2WlsnZ9cRtB/G68A5ji3n
dg1dQ/7UHnZ0Zp84jK+dSq8PNIQO2tqwpvqlDGP7zBVlN9mh/8SBwXdBeKz2G3oCRYs/wzpl9ywc
/P9bmKVWo+m02p8X7YewmS8KbsC3iy6fjRZXF6WwSkNSwXShiyDrZFgFRj5+ikdDgMi1wI/ULp1X
x/YOTSRTnJbjEHBIPMhEv0fwBNxNZRq6aypUrlgGJgqOw72lAnlgOCWHnDZ4IJUUDTUBmM71zJwe
aNY4QGal1+MvS0CK/6r/Y6GBJcCGN6D+s5k7HVJdV9x80EHjqmmlLzqnfiJLN6SZr2lgiCQVtCWe
hM8oxMjn+K4xTiJMpr2c2kbJm5jrGv+C713+nb4rHJUkfgRB3/t/CdBSbfSFVb0FcGy4c/DAeGWP
wgGkBB5NG8Q5DehZf+TudOR1pb264aRtpJ0bRz3Lq4cphRAqRUB6wB9bGTxCufghMeP4rjDBfkSf
mP4pWpzvOrwgP5AJFbgQNEeFz1YEkFQKkf/fOBJI2sBJrZNoQa8OfsvfYzJSY9p9AAbk1lgtNupp
jZpC3Y/mQRbExtskhCVBKADtTlSgsF/eUFd7ktyadbeULJeXavEh5f0XMqHeVyXqHahyOYb9CzuF
ak9CXbNmV1hkkoJZAikYvOKEW7prQ74C9/zlzn41zivIXMfRPT0g5lt8nTr/fED0DHJZdu8dC8P0
wTwu7peyLj5KARCqY4LEQftdF6biwJEVApWgbFUOJUOk3Eo8/f0WT0r9vg6gaxHzPtoalShAoe20
8px5wzbsu/o42+IGyPsaioy9BNfCbEM9drLVsBVGyZj58L/TZyMHqkgd/2CH80zX0HXT8Rym694t
r7slGhBYDU146ToUJmaO1q1kjpqwlPF006hz/9QMNW3LwWaKB4fHfEcbQUEFub8ehWBMu5u75Lct
C2WQwu782egxvLYPmpvlBEveUZkAlQQstQL/WjrQ9na0Ri5X+suMmwXmUoSbtbwK8riWK84hsPt4
Uk/p15ueZXbZV1Hj6DuDdMCtty6zpyHKki3ThHbSlP4oMBhVty2V2AkZC61A+YEMV+Rd7DSkxjKG
S12m7IGNUKiU07e+9MTOari5szXP/epYG5z+2KtR1NiGWQWwzKp0jOrHRPYIUhfjkSwmx6sgSIFx
PKcCUheqh1Kk5opq03olPGK17U97DCPQZiYFaG8H3fE1JIA3ZCzTKrqA8zO6IH1o7ARKZnEjhm2O
TqokOut165Nt8DwcRiUSdECoormnBphqy59A479BeUzBVjjuf/MAeIkjU6c9TeSgaN2rx4PMq6fZ
hj/deE8zcIYW+ACCOevbZVzQIiRSohJGlFAS1Yp6Dzrl8L7ziremwsYuaGskXmGJQmxJkYFGV+1L
V+pgb10U4iAkauXxYvwSN2V/RGLFXSMXPn6zBueo13r+Al6z/hj14AMkJSRl7zy8IddI/+9I5M61
ADbGCap+RC4USpl6DlbEHoRW5C3CKviUs36l24H2yADY0LOeHYLGGddOqEc+L4BC2MYRCEM4XoAo
OyaMIupXZlaZIMxoAM5VoInG7XGhIgqggB5q9T6Z2tTXktQ+CKVxPrRRD16IutnScDTCac8c/Fnz
vrafmT72d8ACoyJLDUGnmH0aNH2O1SLMT8Z2VSOv+0gBPYu/dIUenGkxulRaNND90p0zqcdRM3rh
FK9bJHy5vZbA3/o1GAwuqFRoLi5DxgkcK0cy6awf8bnBEniCAN9sswUD7bNqcujxnZBqOJIpa3GH
G5oo3Qee7pNcXipRYqWPiXEpQmMEEnDKNmCQ5RCDhXQDdyx9ZfQJsFMoq3sNOnO644oI38lAYj5l
YJE3UPmY+645XHlt5aW5+gC9SXDnD6/4757uiCl8mev2rMdT12IrzcgSuQPKFsRjneds7IAhi9Mo
QitqcNybn/N8zFF5jNMz8oaFFe0iboM2IxbTzski0FJpsf45SO2jo3AtOsB8vmBlf68HAzB2UTX4
hIQZa2PPhzF7bZs0RRV8N23nvUmkNiz0KKLGSjTUsdWQfdmYjbp90tbFNMd7BzLWexuJtAPKDM8L
MGfkDDlrguHoEGs6oBBx9i7wnKKXEgJrlheeS5WhnQS+PG0LIoYasPCLqW4e1CvKCKn0sNs6dpJZ
s5ccLRDIgYtKryWW7IFRgQiGA3dMw6UReWaBsA2XUKfOB5GDxy+YuoblvsZAXlaTVIRq+lzfgreI
HzqAWu46UpRQ9sKo+gwEH+imTtpt7FSbVkuMR+ISyxh1bxDMZVrjZzgAWw+Q5Hsy7QhHzUwH1wVG
1Fh281ddu9MdKoXxChjY0zaLqr9Fm744UYenLK8jHRs8agkLC5tmIh+n1xIcb20W3LkavgGxmQ0v
BmBcOFXQhxfkld56k7I1KFo9NpK52wUYt+DkknCYQIehIHWLuzNbcFIPGv6WynGFrbMDsKG9hS8z
AXbHV8Fim8mIoJQTQ2JsikS3iTPI3yRTXTLg2ZRRuctJfgMXJt+TSVombuRAUyd3IrDWSxj1AqAE
jBgXVN8Xauq0eir6vNrHytTSzYscy7fwPWT+ri3fPYrrgXep2g4szpnDjpDsYMdU9dpW4ylUq9Ct
ly75GyFN5B2bD/xTRNpFapWr7rzW1bLLMnmaXcKIa9vbK11Np2hwex87LLQP/pQPIg0hyEDpd60z
vqD0n+8WE/WoIb0hmjp7x/42VoygAbFFChFDDVTEKHCP7+shQ/JHfqtBEPTC+r59wP/ZM1mRUPWg
95mGoNfi+Ws5WckmcstkT17dgRh4D4A6TnNRWu55jwxqdCuB1wXsb7Etpg3yvBkGc/nD4MRQGFBb
aPIuccyesPMAKAUqupnciLjCLSils9ngkhFXSfnnEHJ06uQ2uLAYiEhfBTcOT1ZQT7XluYhRJc2D
KHcPoCm2kFniyeZNQRAyF2JSDG1+P0JqmXg7iNSDaDxIw1tYot6wOMdtjdxvHCBgVMRKcJGRmoX6
Y7Hpdu+ueiOrN7Pc97L4PAbk+Hqd2UgL4T0XEDcbme/RliEqLkbtWDmOhgIM9MhWxdGrVlgN6g1h
Rz7uLWJgVpCB2OOf06yx1DIUHiLyqrusvazRNZXAr5zktPFcAnJKvXCiiG4TG2N/yLJGR4Wzeh9d
mtnIJH/UQ1ntTNHWK1OMxWah5Lvh31scCyffRyF9jdIqibPFqAUxYa3Zz5rRZXeDHFNo8GKYxsJ7
KCJnV0AFqvOT7icq6Isn3R5RKW2Fn6MK/P0UWY9WhDy3BuVzNRHCO+UGZMUTnhkVfzZjWe9tKw7X
STyNF8nFIRpGcCOgZK8/R7pE0WQUFdsxA+9prxpUb8UjEhXoVhKPM3JTNDW87mLAxo2XEDK3J0fH
MSrI9YyXwDG/OzUDZ4Td77TBjr+xuC7WKLQv7r0cBwGl27yWUMxWIFgO9AZ6S3NlM0fP76Ud+nZo
2bfBV3HvC4A79nqpj64x8gA/v+VyH8UsS0MT78cbXKTKgdfF/we0sNU+Axn+wo/7tj+nbpN+io6z
tk4RggJgEt+ClhWbAQwvpy5v7ItlQLzZNCsgIjVZ+E0LgtVEcasCqsL2Y51CSVXRraqGetRMbjzW
q2VM05hho4zx94yPpt3Yijh8kOCbuoRpn51KCBD6jJfWK3iOwk3gZPpeg8jEazWmn81eGjjW0PJn
KKzh49fi0kI+YCcVgaWbOGDGVD1qajArrQeTdTNH5kyFSXSXC9PlMm92t9qODQ5q+N6XumLU1BMe
4UwEOBnRjw9udGpRMvqp6Mfq028LDey6qD81yMOqGLL0KnB8m0UDMnups8T8sY4Xuy9eZ1UhU7sO
PNll611IMrbvpuI0OuO9oUyLHQK8bB1khbVuscsGeiD0zjkLG8jmTBxM95Z58PC2jBJyECpS0pSG
HhAO2EECBdmMejZ7KeFKXp5AXJq8MXBehQfaGqUqHQ9FcuCGcP15w4AKl0NZjyCpi51k+qyBwHsN
Qgj7wgbDmhuLiU9AGkO24N3uQX3wbBXCp6jFPjSZt5OjBGOZmr444lbY/hjV5qZ2M75nufalCUwm
tk5QxSc3ze30ZeCs8kGliM9C4yJJMn90gkzKPcQBSoBd9fY4uJaTrIwIpIZ9EuSbIeQoG7ODcAX6
LZAWD5o4BJWNgmMblGKBHMRr30Bs1wzNbu2qIcOtZpNnDJAjJxavcQH6IjcX6ZmG2oBbNcq9nkxo
Rz/1kMKtIGERGc/CAOYfNHAdW+cxyjqrFPDjrnOE76nz/2owvGnfqHyAOhLHG0gVuxvq4oNxc44i
/xxKrphO/alrhU66ci0r2oxqfouzMHdDS5NbgK0GFV1FvAl4jxe7MhvDk4CqDPdvuy4FeIkTnuZu
icKug4Pc/8eRzNJevTFycvNRC4cMvA8CpUtZiMPPSe80H6/iuVw3DjN9QDXNU6E/jrUAI9Zk8guH
kte3Hq/UOLssJxx66OUWeizNHYNSyRHY4WkXYD/6oKeQFEzDqX/VZPdDR4HXT6zD0xIlrs66iSBd
FUFO0FAVA2rUo3hyGY1MAv4GihJdQWEiZG32+IwgClZDQstAacRaAYsWHchmoXrqkwuxzbowLhPO
nxK8ESI7LvAcz2tTO1Izj8l1NW4tVKCvZp/FOPM7iW8bRTU4QTst8YuNpi+OHCLLB1cK0BVsswCs
l4lubGulFcjcuN2YAurKk2Z3nz+w90EXXJxQljtJRalClZeOU2CfwA5nn2h45aHxlG2bFBQ0FBYF
2dNohUAqvceT/cOZv6e3OBi5uoBt9I81RIy5AxVooa/A/M3vQjOnHzBkpTzdLsBLAaNtTzuo5ngH
NsQWlMkkD4+Glm0JBV0UXbsbS/OeG+4bMBpEd+mJmnwqeL6iOHKTkYbUI5sYIKGKvwXmEC6aetS4
nS18Zygzsa6GDMzBK68a43U8xNGJmrKv33o3tmDg4gTpOKTOy7xAexNO/oTpqD63A5Crq3WuAueZ
XhV/yYGIVeIDo+tBwyHFGz3gcTfS4YYckq1wh352LLf+voh/RfEAPUfUF12A0/QuaToZZ7VGqrXH
Jq7wBqTYFnDaXp3rOqgGnOhiDCK8tVXjgXZloxjymr2b+1MERd0mhxj9qulLTCR/p7nJ3jGTVwoc
GTSGkQj4vpTXDlS2O7XZAHKQh9Boc+TVVD3vEkL1uS7O3udKXhoutnkKfi/bpkmjA7iJb+qTyDAX
HlVF4B4H77biiWqJWOD8BXKdH4C8uidqEt689W5tkWaDugGI8SUu+zP43+fS8np3xB0cADo1uom1
Ry/ZhEHezncN+oXPd4b5LkG/+1TdUAy6t1BAte21zjsutwMKoNDre8vcv7mlOCH0qKoEeVIwwOLs
m0DYc5dbDFjEzDqQzZNpDIQDAbfpf9XtUI6TcfYD2qDjzk2hPrmIe8W6XvoGDj12fIImGDlEwvcm
9PDuySQm7p2zoDri1KGTPi0CsVS/MKHFZipRTACgoZ4u3WDXq7pEMM6rrKvBz+QF9xmkY5ruxdVa
6yE1tcdQFUQaFrQIRukCl+iW8SaPzTBsL5oNYRA6iOxE/6MsceRFB48eJFlssO80VzYKo4NIZW9q
HJ4tJuq92ymKTNSotZf4ZVLGcEAWVUeTd/9D2nctOY4r234RIwh6vlKuZKpK1XZ6XhhjSdB7Evz6
s5CoFtSann33jvvQCCAdKZWahMlcy93TefbDoTYdW9fCXy+hf3g4aSedPuZuvSHdY20HAPkfj+W1
HSlC1DhHdMGEcX50ev8L/rFPWV47O0wl+N6TwwSl24CInZsNafvU6V+YAF6wP7JPE2gLPwlQs0hL
kiyedwWZa/hCzuUo+EaAlvOYBoN57Rk4pNoUb6DRnHdUwJohPfgSZAkoBbFm7TdDD7zF2PxI5az9
mOEUrW3B1ygrYbE5lu3dsjtlXmPuVE6p4u/zgAsflakrAGiI4nbcn/usM1JTZ1YKSkANW7c5FqYt
z/NjkLSlrbEbihllOcEQb0mYmj7wS6k7Zk4M0AdYtiCGU70VR4bGTmvuApEQ6PDLce4CxcugyRk0
b8SDrPbCbtsEgKQnRSUXRtSjxqSFkR4TswOSMO5dSOuPhbcNAOiw9bOuCo5OPCLVLbGAty9pMSuZ
3N9wq3SfcUrb7DEZyKOWuDJJ77ketlYmPGKVygTAGZAGpOtci5Dtyas2RB6psSf5ip0Exw0iR1Iv
1jnJ2aepHiDaMNXTYyvEtk2kdCQmgwWkf2fzV6TdeaeEJo7az5POyo0cQOn2F5Iw+D6JWzzM6YEz
0VOGZ2+sdJ1TSImfdwrHjJtN1/jlPgvt6ZwOCeCAl7H7SE2Y88+FO5XPNOpFEBz6LrY3NLSk2YTd
KGav/huJQICc7voWVYjGwHEQBYbnVxAw7Em5Mg97mcgtjMbUao4ko4ua2Ca2JrFPsOOIHd/UWS4i
Dj1n704e6k0d7MoNeeBgqxqaKq2MapsMGWgeTMB6Sdmdoh1HFAuzVFyqJh5B3JF2W5J1RYLTsiyI
fKSt/wKO2mtYh/zDsHTTW+lMH1H7Uv+C94l3GAzgPeXlWmGmYOO/Vjy1L8YymJ/rdMbUBd51GwpQ
9wJsg4ZY4WGhkK7pWQ3TLuI8aL7khXCf4wW1WxQtcQTO+pOkeqKhvAVkyoMr1xfrPnE8VBnKpmpm
FB9NKLUH55unFAY2D3BuUqAQuvdwlidNMs+xrUhZ21mzret4wVI0g1DHWXsWueaSPvtlYanQpCyT
atqDhsqPxsHP/C2K1tnLaJQfxTozPB/kiEK5fV8d15p/pQuRgkJZ4N0U1vhaO+OujXn2bDf4WzPZ
xCg5PS2F8UaiGdTi4LAMkOI44F2y1XbUc8b696lj4siBtPo6Yg/5FTDe04uFHAoy0HJjCNfDnPbI
l5G2OlAG4s5NEKdsr41Je7u5NF5eFlQCP9mx1Z0Bv/jeYA9fZhjdxtTTNmzB5l8AYgEt0rYkw+HU
fbwHO9I+yChA0gb406EEENzJ3wP8zM5x3elYd2BXlMUfRu+6u3ySKZm09avHaqMYAIguGMdzkPRK
/GryAU/WP2RkN2C2tTWyqX8jY4qlfcXtelr2n+NlyInc4AQTZV7ghvasOxotItTyXLs5J0u8J+Is
AmxTxGKkyBxjr8wk45hm4JrA+au9tCv1flRSSBYkT0sXNid9mlhXM4jDKhPb5D+eMGLG1I7AIwMf
W8OsJ61VJ440RkH4vbPVTCg7Io30Q/6R9YRjvW7cksxL/L/BaNu3ACvMwueZ+y0IyqYYOD4SYCCT
YALU440ZAEFKXAD6fS8nJTVlkAEp4MFNqykUOZMsRgFTFMcDUotu19DGnry4HtoEQkDjf708ypSM
GUdh2urOS4d6uI2fXXwIlhCV0xYSzX+8DW3srwsDN+GPd/4w1HfKwvy65vV40PHIVn8bpCBZTd/i
v6pz+Wdw8GcgjxUIGFi69ZEzAX5xkOtHmy+AL6WxYQ0OoDullJq7MSMrZWt0o7kphd1vLAeHfihQ
j98d1NiTsePMAFSqciOBv3hNuqeuvjimde0iKUeli4quXITTYl0qFn8Xl/jx+tX60mbr9MlmgdgA
aNDHbxJDkaMwzbJasBvKYV5Y/QUcLRxgVcb0yeFh9hEb8aSjRgbrpgFkVoBuAsbuLCRsw1jbb9Ss
XvzVRNLxWYsyybrtJtmrIQz7bfba9ppZf2u9j3kQ5q3FVYu6weiO6xAOwD4y3yNbwJ7dY9mFgjUZ
h4yBBTZtyzkIcXiJOyCFEwReBOiB6YlkID9oQe1IO40hGEkFSmRa7PlxcM0FeFWr8Vhx52zHDjbA
gLDWRnpMQm5N9jlMFwOaYtvUTX++E5EJNUxGoJ4yJqNVJM7hfb+IhaEdJfUXt1tDTPBqzDuQTwEO
lsVdkFxZzyzywM22w/I9uDi5VzenALgYe0BqJKiqslj5sWDK21yBf2mA6GILuDqAyguQ/FxSvFUv
wWAFu3KUmAaG8S7T2mousykiwyRZgeXg20iJQdrUFJFRhtyGZuuEU31B5jpFUNoOZfGR7SzebqQ5
7BTgs5jJBGJxOXul2S0AEFqZI+vZEQoVyx0bUC6n5sykjweeHjHTeGmKOr6yAaeOXVOqkTOu8VX0
eAS3poWCPGlBjc2QWcNCzLO1LA8t1Im2DtuQW+AH4dU3lvxkzdlfJCJbZ8LP3rWMjRrJK1AvGfKd
N5XW918xeJeCSL/nygV4vOOAiSy99ug95y8s2TADzwL93nRvMi5AuDDloYtjVdcFcWXvgZCLV11E
Y5szdBfXuISVnGDQkDSTrJYwOsuOQuQQ7r1CVNcJzK0ooxr8PY5wka3oNBNg/PdVZrFvrj23G4+z
/oM3s36/irq/hO5on5qmMQ9m15tHZOCKjbeYB8rLUck5belu1tI2UQ2LXB0wTvavrF7vLDh2wDeL
tCCHm0XSe/lmWIFkrVM5PGtOkNclMz8oHSQ0Y46sn3zek8175odMFLmzzOwYwLCOeNFxsIpZQK1N
ldcAjrA2DNRU52Be3xt3yQFfqsfCt8YzErXJzL7Z3nnZOG03OHGULsjW3Y2DA1YDztllcEGuaZbL
iUTUgMgA+QKyMRwfGVlk14BQ8Niw6XQnU11geZaHuUHC7xsWbb/RCrisQXZWJuLo43fsPpPsR0VS
JHz4sEi0MGkMVA9wXI74m/UmitPcOd2BRAAErX43HMlTLcYZsjenEIwhd/WeSM7BKpIPyAD1wQei
qkXHEHyfVRkuqDdeDRSJ+uZ0CVHjeJ5Z+oMsqecLaeMhnvCQQEO9FRSVqC5y5i0NQfeIP642bNPP
ou7qS7P4zbgNMTuKMg4eXkMi7hRYTILiaAYRGUvM57hy5WSpMfdAVfNARc34i+XbPt51QfFH0x3w
f6P7HWXQAzgwhXuorYEjEOC2G0w3BeiQWiBvs+aQIZcKmYBA5SZtUgPIOhIoCX4Cz9QHTkN8g+9q
skFdNgNCV+JsSRGCAOPpPZEBSxakG0sYLB8pFkfqzsGCLS5sTC1RagELW41JlSNps8TCfQABXD/u
k6nKQG6NJsZPHtDTTl9HNB7HNvZwNlKax9H0IlLHcYGjr06+0FVXe4rX2AU8CCUYVq0/X4p4955o
KHMOvd6tkFAhFSLHg9cv+/tkxO8KcleQHktc9MAvbO1DigwVLyjiMwOAyt5KyixK0xBZ1iTsZJ7C
4zhekahAmjzBZhD50FArtPODTMWabUdsU9fqmvUjSq4ki0xXfwxTa+/6eXniXIQXlw1thyICdJmC
2JVUA41l7e40IGmxpmhk3rozzcECl6LNW+Wf2JhujT2qB2UIakpsREe+P9Y72sxXu/dq4542+1X3
HzqDxfEB387pH0ZytsaKReC0TXbXzj7JfOInncURyu9KD7EUdQCwji1bUmCSj2+aEo/dpkWXLGms
MkSkd809B6xzq7V5UGjj0gcygvue4EZcDwCD/N3JsbgwLIakt/sEONLnJv9jyYE2fK8nTQVaX+wl
4diRntC+jyMjW7Bf1ANZPbUfEvToed66/VesoOeDfkrr5/yDLMzZZvYnHIYVOEHurRnYDC1rtnOX
dFVEQmr+17EpUeW0+/8rBpNYc2REt5DPzRP2/7A0iY3xrFlQHjhVSPtfyMayF5smz5giZSGCFe1G
vf9Jhvf3ezzFzSLZYcqixL7v4B5p+1NvlooYcJVN4A47rQCy1fcN1Z9untLe6qPGWVrQTnWj2AfV
VBzDvAnOvmxaz/Dvmp/JOEduIKrwgBv0b8b/Od4U8P3U+T2AoL9fbAExyVJa7e9zlX9oJRFSLRvq
+RZwPqnXhBbIxR3L32gZSsrBfvRgaBbI/pzi5EhyaigeI04lGoPmpD2CxfCkQ1GvABb9vhuLEQXm
gGrvrS2XR7KV22G+docMFOD9M3d5titIQ0aqS4yOeYnN9Ht7GYTfnHSgu8DKBynyqL5Mkcvl8bXA
axE47D3gTH5gBeOSIKwpwvWdO4zGRAo21V+rpQR8hGQXU3533Z/6kZ6c3bUS7kaTiwEjajyBYQkF
7GLLQ2TxE+g4wY0r6PAulMjkJKBmJsRxpCxOoJmgPonJDZBtxm5evD9IRKDjJFfW2k5FRvlgyvda
+o+YXpG9BDWOnPU9UUztssiX7tWQJ8BYouHsl7pJa1fvXRpTg/wCEJKQJgZ67ZnGyWIau2rhfzzY
VbUFxBktLIE1enhHJWG2c/WBEPI6Djx46cF+KgetEwJYj3pBGe/nCUsHUrDQM/0oK3D45xcgXiJh
GYMLiA2r2+P/iec0QH2vgeuTNNOWbi5r/CTdq48UdsjCj+h29Q3pj0S9u0+sPiKZ5+ViIX0UQcmo
RNri+9TbL7GBbEz5eQLHAqjgeY+qZSfHOxFV2EpjLv0yXEhKlo6RFmfBgbq6ISEIa5BIDna5tUPB
M+iR53PpxAKsyZjChWmH/z00SfOSeDzUBYjflVBP8Wjq15aLB/i7LNw9OtK4DX4b+nq9GHXRblaU
OG456rzOizzbzQN3wo76bUw9auyxA/dOCCBkqdQNua3S90Gmh5W3VDsQhKJc8mYHLm6ccPkDUns9
c5p2RWZ6JdJ8WySd+kXwFYAR1XSlCSAKiQbkITSSpAfrcirLz1rHASEcuLUxZwOuJwkDHufnPLMA
IDO62GfnOeB1cXChDDMyJCG2DYHEIux3wxG02rtYgKAwAEDsExiUr3flK7OsDtMgcT+aaDl5mDjm
mCPUAPeHLN+u7VB+W6vpVNe29ydyM79YFZu/TCx3d5PjWWeAmJvP6STMrQgBcI1a0kqttWqcIdco
mBLYI+vKo15/Lc5oXhi2Vsyi6i5pYllbB1VzX4q0+NtCAsnfTQtseiC74Xv8tTfm6Ws5Vt02H4fp
dVgqhok/sEW7tUxBdFRvk2UC695PyMEASD0/tzi/3kwpk8R8WAyjuuc7gRi5tJY3K/Wj4kb01ZTG
vKGLUMCfXkleRN+HuvAtAA0pCt0HDRUpmboFaVjJi2i1iiB5zHQsfR90q9qXTEimTbT24XPRhbj8
yrTi8Wq370RH1vGU8e0D01BrKSjg/dlx9bBQvH0qfTH1Z2jps90udPe30bH0rd59WzqQ/rBAhgaN
USfBTm+IHAlyS1CJhgxaKco1goYC0yC8DdVVOtWfgEf9jrRBfg/gIEBqwYmehww5wKY8rxMoTZH9
jaJDCWLQTlY77WnsUmXQjzb/UJNlEgbPTMZRLiRD/SdKGCnmjzbIpovPPgiNQGESqvIQVQ8yo+ao
EB8WCwtvXSGySnEfN9ah9MYyeqwzKboSAHi5j50j8rfBE22aAhgWdhsuAA1oCkxxgKGt7ufug1GX
GjJqS6Sx0L0lWYaKKOqSeizzDyb4a/YxQwGfK6GVLTmjp96DzMjcAUmJ0gbAsuNhcAcknWGk7WiI
RLH3UDT8/5E5oOTcdth5wjJzec9JBjStcUrF7yRRKceGVGqLDiAq/Z1HUiBzJu9BKZAkXYlE/Ft+
M87Y08tdDDsDQ8Xc4Hu1JflTx7v2EC7pWzDFklZFskepLqnvpPOEQl68J2NjFwKqOOLTzkHa92va
AKojScrSify6+dag3vxIMtJSE8dWvfVQbLp9UGTrsDyV2JOKtDH1DFvWKL1fgQHeOAu8tknflpKv
O8JDNRLQuUVFHf5hYjdrT7Kl98fzKNFWqfcgA9AzPJRf0IAKeREOjiRCgf33bkamkUAq+I7GvmvH
h7WfxnS3FqA6etQ/jqd+rPZrbyWf47WPdz4b2ydnbtpvQBAGhYgASERtNucKhWGbarLbb2AImVHH
ZJsvnQB1JWBSP+BgMXjxg3aZxd6Ya2RIYxfQP1SFU54zN9ya2Cg/0qgCdhAybaRClChQn13LryOl
ksJZCklDMhx2xJgXeebyNCbjQQ1JY1RtdTas/Ls3Od5FNwAV66M+DjFXpwGveesD8OkhemFgi4eu
piKTntM1lSnd3Vrj8bj2SblTF5Ex78IrV33PZKTuTH1EeVH9CeX3kWF6fVQhUpvjfL3HBMWYBuQP
KxBRAvstJJ5omIccKd1pvScNNaQAsR1WOqWfAldPgpFqdV96PGrAh7VXNqTpsviXtrP9vd4Dph7t
+CLJHI+puMez67ZjrLeC7/aOay7wk9IqMtfeDwp9gZ+FjcFXFjVmsmzNELySmvwR2P5/tbZt7Ej+
yCGp7Uj94KuH1COySurJoKt8ADzINZOltiUZDrWBzarV2o9koZl97OY6uQS563wEw0GL1IKuOcxU
flm67GyXFaCQu7zoZK7KDv9Nw9MUszeGbPFnM213qJA36l0/AmEpTFKsWAhPwVtbpU4lCQ81pSTF
0XbGhGyqCLnKEyjFug0T6cq633LgT4YA6TqpZ0EWrB/vhiCS+giOChxmGRwE64ALnhwAFkYaNFhh
CoOQGNJHfGE1Br/QMajC6klDHFPPKetfJ1S4oS4P9agjKgy+L9kAkxZveZDN24e1nOuY18JajZOW
Aw3EPscp5gHSveVtt7cmZNMkJY4IGe0223Lj2Srn5dRlH0luEqECSte9DHCnyK4uE3BazLGsmbJy
Y1uAjWdDlVJp3S3P1FMlVWknAV+lmoqt7uqsVPHVj95UgEXepE39oty8L1uNbmr2hg1+0XZdXgBQ
MFw92VhG3WynRow75qDoIUosUO8B6AqZEtlwpYaMYw4swJ5N/VErcn9ykJZeOPKQEL5kmPAAEA8m
kGc8bIjQrohsFscBGnoGlD6SGYvosQK2fw85a08BEKSf0ha50khKEkhQG8BP2pRrhP0PQFx6Q33l
oGeRwJaBa1QxQFgyM5oAiwVKAVgU8QTIy3GxDjwDDivJloQlO9tEErmNxK1n7g/+cwAegp0vsRUE
cFFX8H64QCXq8Ofrs6y5NGmBoTl49WYGTsizkeWRAAo4j1CI/96TshlcYVf8rTMsEgFzPBDnZjKX
BRamGOsmXLzOB4gzhKReUeQSWUlQbrXsp9YBx+MUkLLdSRSWsUUW6HywgNn7mYaYvc0HNnnAW5Ra
lK0ud0PS2mLtPjd/6OC5rGCmmyj9uNysfRWoG0vxVWIuLO+RbB7urKTyZnL86eecBxCrgvpiUUsu
Pa2nFcMc4I0KgOfrz9YPJKtisEOB/fz6c/bl7/5q5eADB2idw+NYDv7LZNv+i0MYeaBW2AxySDLS
hkHWPSPfIiK5dqBhCKQxuetu7EmRuP1kA66mZE+uy/98MKaYc4JDiXwGQqy8tKix9RMC6/swCd7i
OQTiN6dEiiS2q9IXnO0WZhTLrhmiOrupv6S8SF9cO3RmJCAjO7JZ8yPJQtQ9vDtgXuxsnFa4WxL6
4TqwrQ5dYnq2weym2tB3TAsk9a3MSQN0iyn8+vDlq+UUaQNo6evW6yptzPq0Bhy2oSzIrJGgwWlj
XcAS5J/BkQOqNhOQySlS8BLZUG9ig7mvLI7/rFLLhmZ+0XYmEHM2xdCEyAmAgjy0Nkzrk40p54nk
OvCY9+ueZeWE8igbxcUgQyRKbCLHVkck8vxWYQLQ+GZ3J7vrKu/vsShMttaoxiDnvn2/SJ3POKES
YumtzVD5+VPXGMDnzYLyOsiGeoDn+hYnWXGiESq7q6uDjOsnq+Ugub+ZkWJe2m+GwItu5Et5JVET
ckBMS9uVNZ9i4SVH9RTXJbRLh9zLvvbtnX4T0AOdGnq+kwkbUkcyaMzqZUGKSr1Q5gTVV2v1rn4X
yiuQub4ADekqeKu/rk3wmhsGJlhWABD+eA7rSI1T0GE8541trVFtgBOqqb1zZnawRFkqIEykOrDa
FDB19rClISmUiz3O+dmthv19MLoOt3FcLdJuPdxFE/6EuoXwb978SjOZu2lVQzMdmv44to1alrv5
D9nSOPFj/LCmP+5M3AybUC3yQFGfVAwmdnKXxovyAHu/NT3xM/luSGUzL+DAyIb6AFI94Mbd5NQj
mWknryaOy00khwaXMBusDZfAsolsxgk4M7nTlYC+xtDGae2dovOxPCcZNROoll47f66ftIKikK9W
VAbyhZXfQ3yyBiTjL3Ocg0AWsPDJdpg7B5loaMBN7wCX1a7OvfkP5Qh4vnMvG7LF6hHZyTQmjYmz
gAhoN/me1NpQD/3ah4seU48aw+/G3eokvQqoFdpYOSeh+BNcOO5u9uP1RA2++xlbq3IMwO+pBCQO
CKdn30LX5tYq/zjfDd5VMHXMto+mDsWcd2rlNKrQ0p+iaicKp4d3lyeNcn+8/IP9SDdGrtT48R5o
580plhyWvmK+RCLOKZR8mXdj1yqWA+j7zkoWPJiTO/lQj9TU0wonB0kaTqMRF5MaYExQV0m1E/Lc
UanoWJ90UltWh8mmqpENLCgx7t/T2JSeEuPm1e1OVTvjd428OHLRCXM/TaCbKXjt+iPARYszgCe+
igYvTOSoTBdTsj8T0zM1RPdMPVLEgJU5da3YPMh/ZkvhptQKtqDAMaJ/jfnge7sdkEJUF1SRDsYI
hL484BfsbM/LnrrOUmSXvrQvYE0anjxezVzWuvKN2a9iuyIZEqyp0kewucdxnjT3cZaQbWeWFADs
CjMAU9mr8abDuSF+z+ARiXjJWnZ0ZptFSHONge0yY38NSXz21m9QOKDGD4+glH0qLNu/3D236KlE
bihTszf6wUU9EOz5z6qXfr5z1Wbk2puljTQF2KrL0sNQXfv9ivpGlAVOHrFRgReHgYfppk2F8Vz5
1X0zz5lz8tbuScvdMY3XiMadO79hldAcf+baDQbbdnz1kN7zQ0wyBqKJrQMXNwvBkccQ2b75ZqBE
56hd1WUHGZS3433QS4f6B2xEWsC0KTzLOqHizjotDIWCqB1EV6nKZARGjmv3/k5gqfHkt+XOCtze
BnwajEhNvTufYBnN8KxVyh4VtFHS9mnYgoGa2aizSEBAnmDBdG7daQf4mBrZi2jaIaheaHhTkqmW
U4+UQPTaPcgpBinxIlHKB3cDbGbREowdskz9KLdDfk2HIPlQgZH+4rni1eR1+kGJ1no4CKMH74C0
oMbgy4oFBBAVcSj4bsc9dhUps8EmDbM+z5tryOZIO+VMxMc5y7Ggt7s83wCnrdlZvSgBDPM9iDXi
bY0yH/dIfqRgqR/5Vp1dp2ky8SzJq3kCbbdMekQK5WWS5AEG9rKeKrN6o5Hoi8bek9YmVoHW6fvN
nGY99q2/u7jGNAXPdrDsbRQqHpWh8hkCXm1F57b7Pk7AUlG6/pWhhv9aDyinAYVWvyOZUrRz+WS4
mAdrWe1YGUAVsqMWLeHgA1/DRSHnsr6QnEQWIFpBPWd3x0RexgfiFZuBsyd/Gea8FHgoDMshKUGe
EulSB0tqcFi2HMjwTu0K8wcf01gTlPvcpIMM/FBVQVodjS6jQpKGlVhi3pVfyAhko6N+t65xl3TX
LjMXsLr9WLchHe8jNkMUGEmPTKUb4Bm2aEDqjWcyQZdpBZCv7efKwi7EjwhpNERR9UcUHsVHGtXr
jL1yQNghDxEI/jsS5ka1PvUqh90qRhcwsAnmvU79Eg5ecHIkVB4y6GeQTa+tklUuiEIi5LMpO6fN
whN5UfMTOYluccmeRDouydSQrgi4RKAonbE7Vp/Bu2i+UhMim/x13FOfxcO71AYH1jkIlxdtSEpr
SscD8LaxjXGLsEovbx5XvE2YtX1Q9KhUw3MoEwcdnTwMbPo1AB4944S7fe6GYCvsOv24Gg3y3epx
PtGwNwH7W07zn6ljph9JBDRKpMEZ1r1FUa5/khKEP8nH3kLCDMUgr7Sr3fPNgsy6Or0OqBZtAAIy
AQPu6BZ4FlHTxtZ7T8v41KXA7ECKDsn6m8mDcd3G1b7hNRBob/F00HVwJFE3B6K1j9xO8tWhtJ32
xVH53e2ty/L1Pde/4Ml4BNA83hX0wpBNJhswQgBajITgwca7Jm6Q5AheeTUihYs0Nrz1b446Ti3f
UaQg2V2wXsfFOWJrbx5MyenOSF2o9F95B0o5UPPaJxNlFKe0+d7TMgaIkW3HRvDySBOt6LwxLJWQ
NA/q/0mmo5JbPiXxfxWagUlgNlIkETcA4eDIh055/MUpveFYT6a5K93+ZWja5gLelAth4/jBvFxv
I4A5qhHB6KQJntNFiTw5i891fVR1sMANOnuTxY8hSOZIdFc+2/T2bzkoItv8zLEyRpIZnnOJCfCp
xqiPNNJvZHoZM2dykYreImXt+5tdv+hvShI9uP9rWDNej/h/agzHOAn7g7MKVAXJhk2oD1plQ8Ms
Wf5a0oLtaGRii0HJaUhm5EDD/0KWOEULRBUZ/v1CNsbkqOPoq1supicrkIFA8LQgdweUIWFRxMD1
cVi6FVI2mDb4kXBO4Z+pEd5YH8K+/KxFyGe00q2KQF2tyisUJK3JKLZadmc+d4INe7oO0ta3rR1g
b9oExHvOkZijYEsIg0Rjl9zhlDxAnWgb7UK9KYyfKtuvn8iCRA+uJCPYk/YBKkW7/NTmFpq0D3fQ
jR4qdm3nN4Jv8e0JE0vqUlMBe8oX/EKDugmaCdWznndR3dHuuu1SoTpMe1DvMQwHTWWNdY42e7Rg
C3gKfhaKLte668daku71YZM/i3HCoeuafGtQrMMPtrPmgD9EY6Ui3VqTmWxrbOg8hwVbgOwb1GIG
zQAcS3/51llIxSNr7UdKLfuFV5h7kfAuDo3jdRRg8MJMYlP7TnuaO254XwvQ6dZ5uF54imeHcIfx
82rjcBIHxfFfQP3DSqT4q+BBH7lpWHxq1qDe9wBwRoa9ORySha/ATjQKlPAAHGoHnp4CSNelBdij
AVzjwMD9zasdQIEhXR6MDknn79RYWsduhjxdp862Zd7HL8iTj1+ox40MxVZIYNuTrK8bF+ybDeZh
VQ1IQW2oNCOArspufOlkACWiCAbOY/ZqTGHFjBkjRVBCHYeLHZj1wN8s74MuxAXA0rdNFx48s+cX
UKX1oDBHsRoD4shl4V8fl6G0gsxRWohTp8UBAu6MJa1ego6WqLBmTEXkdwnKKOTMguYCY90fckxi
XkmEzaz1kJu+u9HTixToNkXVg/5WTiXIQscgLxkjkxY06oIKaMDyKsyW/IIrTtAeEuCykbOTBRQT
klPqHCXGUaNtfzTTFlgx5wBDQgHHGE7A1gKr8x6pGyOqnbm7orJ3CfamYbcAq3KX+akAbsihatwn
T6zsRE2/rOGixqbdILtw6AMGAFbOgaRws9L2pL6zVF3Sk0pbUi+05yY4a6Hd4r0CjKTEPySW90Qu
9up4kdcC1Vef/QSiEsNFj/XBFgCNkP5JGnVq1Ism3xUM6R3qmGgqwXM9dfEWIILY0fDL+EU3DY4S
njPxC0lEVaH+VyzIg7eG1jiQsPdAYxSNGSgrgR4XR3FSvoxxdfIkqCM1OMj17oYPsqHAK/Y/m5CH
yAYgO+qoD2Fo6NyuOcVFdzQaXzn8a/giQWFRt9RgGZI7fuCTcU6dvCEaWpiZVZHWUI/UZEhDarh0
1kPSIqkFztrwwc+csJM9ueav2uIhVCdM7BDqu3H731wbW3CUoaurqjxmRYVANoeqvlJFV/3SegfL
b/+kfF0lU/q+Q5Jzt45gTKJargGwCaAIwnlyQ8AokzF22OqrU8AM1dhimFH4uSWhk+GXvsf5FFjE
JXVqZhQ+2/uyqFRZkRdw6vzozl7FG1uxzy1Mp+cGuA9ApC5RJobTp6Jup5dUnk3RkFkmqLMxR9yR
jLTazjaHD7y3VrCEfnelnigBajKyRIXUSoqhLzh2XoJMxLo8gAnUu0x5UYX7LvMDMLKKw5pnY7tF
JY53UV2vydeoFdzescWzm5dZAqyZIL+OU7EgPwPPqogNoKUmHwrZ8QEl6GL6cPenG7OVBTv9R777
Td2p3JB/89YV2Ust3msb+qOrIA8/ijsf9QOrXUBQs0SE206ipThFBdgVT3R/uYHn79WQNJ6XLxfq
xRJmhYZFUuJlVhcgIrnJyKQrsfxSERMOKJmW/0oWDHi6I+rIcSXt0Q6osxpiczFKvM7M6mhKBJ0U
T50hM4aT+p3Q7wBw2CiNzKDpkYR2uvuZCOlC4xy3s0tBtB2DtxGFjOaQbJALww9CxP0GZ8AYGzhO
OALzCOzjNLZ4x+QJ/oeZhX2ymdg8vlSxu01sO3uzuz57m5M0e+syfKSGXWfejQnQIM0DwNDNZ9KR
qRnMv8SLGZ+UxTiZAu9sUzxRDGqQ1I4D37Bf9upaHdYQuw7JEupiBv4SL3EaRlZjgSEKtQ7YOfU7
pMsl4CKUMn/ooZBD6pGsabHxIWxxfjAjpSm9hsJZDnNu/v6vMUiRz2sccdN8cbNyxPdgIHPPXni9
NfIFXIIPY1HkfwZ8XC+L147Xfm2eLYllusrR0nWY2oEdso+Z0nldal5yfKOgrmTjIS/w33kM8YM9
+MHaha9Fz5DKloAswBCrLOd1LkgYD54wzwX2eyxRv6lBmo95WeOs2MczeIJBCdFFdtvYTyFliQAa
ujjYgLPZGDQGbPfwWtpffb4As9rzsPc5pc6nsg66nabDXdoFNUjL9Eoi1+LepcDGJo2IV7eyFmdv
jwPWEpJXlxrPdX08ETxkEFgMkw5RNPsReXXXQaZM8dkcMMfGkGRIjEqu5eR/LNMZL3wpJ9HogPMx
8dgnMlUiqayRr7CxjQmvxT7Mg2gN3Pg135DBtCzp1TB48ZzxbjfYVn3yx+bZbPC7tcPivomzpNtP
AIWNHhRM2rEQAL0cWF47rSUFDUF/89W2rfiJAgeLP9xFH5znzjXN50exvBlQvzzbHigcCxSfi5z7
4GQe/DegJO0n1P6+0Mgs1/U1Bq8tUGmGbMPjBKewo/En2Xud67+NbEoOWOjJcxG4k2IYQArb5PO4
r7D1n+G/NpiTRGFmJ3IBXwLWDZ7v7uJswvvTsVv3RM0SpMB+XVcX+LPokaxrgr+R5bXsLG2GOiVg
t0s77Ua9B9+HIZnoMNr3X0MFZhFgDV/mAMcNW0AtUomNbuZ52oA0YTzyvEb9NCnCynXCJyrL8bCz
WUckdahb90jGtsbqSzIjX7nqOYqZZPG2qtamLjUdthizGOdbVMVNIiwR62cs8NvtiCqUqEXxUSgO
doLCZby9ePvNHxcgQZnAIe5Xs/kWls1fQIRh1xVPyutcxn+TmJmut03G2Tu6tV18m3ZhYJZHZLMg
dwKkMtu6qyRNi2N/BTD9szut+YewFeyDPdTnIW7tr3necVCsAmbW9ev2cwhSxNX7P86+bLtxHdny
V2rVc3M1wQlkr779IGqwZEm2U+m0M1+4ciqC8zzh63sj6DR1VHmy7rovOEBEANJJWRSA2LF3yo5T
6upHVFTqc49sPDGGe937vviMoK42nscYJJqa/NEoXwCLht6OwioGEo1h2s1mlHickY0anG9+mnKw
dyXIuPZi6qFyYYU4daJBAQnkYZbxmA9zCHSJ4EjeA38TspioF7NInGrRv61MKw0oM5clSExAsNCq
plNcCjaxLtB47jpD/a+6VvKSVMnbKXkOilzmkC1HrlJpPj/Oc0MQTwNSUmxMowbvq7SwW2k8lDcY
+MaA431yynPiga8ADMwUwlScg/zLBidFY6MpzCLIMjJ2yatW7zdZcaANO2hhRlyqymyXteP1Xl9A
aHAnB31czRv9q+09dSm8L/OV7o1PGhgqoE0J7l+Ne9AnNoYdkQCTKULV+LaMZbOmITmaNPne4eJr
MzWT2PRm0Wy7JGcv4Lg7GFOdfU+HHuk1yc2nTMTB/j9HgGSm8C2dyZ2VWOyeGtkIY+792dbJ6IKk
f3U1lQXad0tzddDhRm9VU38tsMIx/pPR9+OnqQ+sDbSkzfvQZT/nElkvsKPDUKkqZANEhThLOcel
QdkXPsNpwlXOiKqCo2wgdQ7TTQSYs69t5hABrxM2+a4T+gi+EW18nECHsmtC21m1akgOyG3kj2Cn
oEGoVUUABAayqrnw4juwjX9EVvBivLOJ93bhAOqhocb93UY9MVhI/BmaDRr3X9Tj1Ovy1i8g5XSC
dhaIoXnlgUcyjR57GspArMwawPVIiuI4goL4mNttgYyAWCfKRHbAkPJ0fdXFMYuvdIhSrr3Wg4tC
4zLRQNrksBpqDT2AgAJEh52i9J576tF/NVSOKg3EmjeWOwcXtQSpIUXbVREDJfDXJWo1JJurG6Cs
7dSSvWN5EKJT3StrRUstE/QMrBpvJEVOAO5Outub7x3/lj55uSe8uVpc7gS1AhvoRAsq/3fBQ234
bpdWr02MzITXsBcvtZxhXUSR2GZhMIBZqJzub2Qo6kSiejWHZDFqhmxvNY8pUlaoBN8i9yOhratP
B8NJf3jZFFwAwG/v9Mliu8YV2XMfFJ/iMM6+o67+RzQGfx+AEgOwDaf2Lg/6XW93qMGxWCyOTW+g
yEb1wtBNAC16H5NRr6HnmnCz29w4xqgVoIdFQ3EjrUjjPsH5AsjhXd803V0v3IM76Libq6CUPKf0
5zEl9ufsPWXztUpvTZ+6SBaAb4G6Mzpg7qoMUKsrTME8rW+B7xiYHmCL8j5h7nasZXddFmD7E3b9
BXyI4OWAKD1E5cE92cgeIueJtSGnM1bmg2faO3KGAvF5YkG7Fn/zB7LlHuP7onFNXJ3A62DLZZRi
c3WmDmKcxKUDxMkRD1wG4RtXPIt+S9oCNOiKLekO/PLoisP914A8jgTXQh5Bc5HnLQqWgO5DW3Jm
giYcWZjQA5kKlTlRgVOKq+N43/dNsimkGawYaoAgBAcR33Il+aWXyIPZKJtZ2Yqfm4aTYgjvJoE8
m/JS0773FgfFeV0KUvE/T6H1I0vs67zogfAMp9fYTXAhWxfnCKnXc+MCuACakty6Vw6QhCJlXkHu
cnYPOFTep3AkUHbYlV6YrDiYZu/N9CeVuS5VrzNz0MI29CvsilyInDSN+IdoiMuBXq1mcr/E1ul0
C9bo5HTSpv3v0kOa8lX8Kum0TA6RHzvx+EA5J4gDfpdtDMJUxZOxUFrkcbuxdTPbL6aF5cJLDVXS
VUw9dG/+Mo1stWfrvu6ZFojhqmEUilGhfpKKJtLsyq9DB4Qvxz238J2wuR7GsvvKJulAdQp/D/57
cJWDohKCI/UyvzSS6ClIUeUVGfveA7ny1HbFF8P8KTouvk0SatNGVPH7DoCXx04HdrgwG/FtCMLP
ApwLFwt39Xvvqar7Dsgs6I5lbRw/GrgwTvGkuZBJk+xfdtFAbEWZWpRlbQckCwAoxFADmfISTxFR
Z13FN5oebO0AqDAXOkr3QzU1Gz6GL0PP62OTMP2D5E1+jLLktbC9KfM7s7T9AKCUHQsF+yDAv/AB
OQnyDVYE2ihVaU8zqQEl+ovpeKNfuNUdV9VPEJJm99RbhvoUomrQYvbmxrEMl+AhSouDgIITIcFx
DzIhU/oxNjiEMX6N6rwcC0BP1NciLH3i0iRIx4LriENr5Zgg114QJUtYWJurvkl1JTYwQeQBDN5S
eg+9agwQKYD6WDs4ijaB7CPuf+8DQ7sn02KvQj2ABls3rMnmTY6+kxAKHZ8S3TMOqBfjm4il+sEF
H9vjaATWqpVO9j1wxK7Wi+bkdnhkzzIL0Dlu14EDFVgSSyAthd9JK5B3CZlyJv02AXpsYQUKiQaI
xq2FTxqX64p2ydD4umsM6Ou+y5UurECLbWYOWsZu7LzNWwiCqAeOXIUj7PW9XdvxY+i1Wxnr/QVX
4/1Fgo5JMTMH+1HZHBeIcztx5Gr2Kls0tjsLQrIPZMoMAN2xHxo3NEzb2sZjuC7vWoEL6ibQP1DT
e3W7hWbcsG5FoWd+zqpziQrHU19U7ENnmWCYturoakblGZnPwGh1RwvgICWe1JqTLZnfuPrn0B2M
NRemdh8FQ/Joj5mzGlAm8U0LBNJ1VvNJy2JsGGQZ3YGSnj3HRftIAZABlCuhV9ZjbnndfZPKcJPr
rvjWoNBWrUBLT2Pkrcemk/h3+qalUfQ4P1tC7+vfjiLva5W20ePUCTyjMI+Z7TcXbA3bpoSaJihc
C9xEqU0RjalxpmB0jyBVOcvMNndkq7qWIJz1pgms/CUdPpLGd2gKeRCOGYFcxZteOeep3+W8OY5Q
lH+x3KuoyHYR1UXTqyFQHbZEteUzmYG6nQ6lJeI5SubJW1TmQb2I69l2ZLKHBHKEcvVqFJfAMI1z
2U0HnYepWFeK2R5HTzqEzsfWXs+mnd6lX5cj6u1Bl0JkWFyF0NkVYtrY32nhUSjBC+RncIeRPtCg
VOoXrIRQK1Ks4KdTAYtDLxtUmeGuY5fwlPFVEFerGGWPUwHoDOs3Czb4Bv4rUceLEvfx8w2EmCYk
qNLES8UoXqMxzzIPhJRjCHZpMBqvbta6Ctek8HHJ5hxo3rI2EjH5GsVw2I6m5bCywy56BJmYi/R1
V/mTY8VfIXf00sisvAQZVLZy5jDAGWBPpmIX9679yQXU4s4AJ882hTL2V9n5ruz1L2Des7etzss7
yBCZL7glWZMfioDRRsMl8aHP6+Tj4LYfaD0rzEAe22fZKa8t51EbNOx31AsZeoMa59COHlE8e8iz
HiRPEolruyyn16xtnA0YR6M7z0rkK6/0e0MG5aVqrfEBddHIbwvzLWyqh+iOhn8N01P7yaqzNfYA
W1xK2h+7UZRnXBh0s4Z9FCB/Gg55uKc/UQthkBVlAOH2xdqKTO3i5PUnkUv7a8khruxZqfkwNEN2
mjw8Sslhi/Surdv4xa2kt8vAab6bQDT7Eo7WhgLiMkpQA1nKI4hVmkerQAJ5mhL7K1C+XyMUWF8M
M24OjYN0OtkdlCICnPM1zDRnU9ol37dWpV3ssf0UINEucvyaj1Ci+9BacvRLF7D06F3gfkqSe32A
BgKZ2lx05xIPpDg2oKOR10iG9/h8/QTyxwkS91ggg4Dx1QK4JfvvLEDLB23bnCMr3TaKgzpqsa/O
3OkeqPTi1CkT2WlITVyhHLTlY+EvNuotcZNM6+OoQ7u3XrtBMByWTSak1nmxpv0mNe8hnLRVHVJb
XXan7zG4xxsPhSX+FSYOrm3fN+K0JY9I04f25LQHJ/cypN4cs+zgwzSI/J6PYr0E0jzLCSC7Ned/
DA2UBjxHvXDoNtVGqIoaS1XUxKpnKwfXoDhFDrKRd3EMqsCGbIsDII63GWHEFdQzTnAqa6wCwD8q
EDLMhPsx5A4PiVa7j3WToLpV3SkZI254Bo29JoXwNr+LEE69K1EI+2pqDiqYI61eB4Fl7KABsx+a
REJkuA+0deIKvhHg0cywJy7XGXfFY10l7ENf5NF+airgRigaUMgKWJ6uOISdpX8ItXg8q7XCKUce
q8ybrasua5fr3PlONzbMLRtxcx28e7lowWi0BE52fnY64N3I5FpD7OcjLkQdCyn6SImVUs/CH0+L
jNFihnADEB1Nlk3rDrttf0QFkUS25Nc0zEAFHXJMStIUksoopyVnP9ZvM2rlITc5nEy+vh0fsG9n
a3we1pkYkoC5MdfC1pI1jse/aJOIEgnZlzoChzCFzZxKiQp27SRdk/FqBoInO0jnYDZE8fmtIDqr
9m1jdDucwLFxi+Wjm1nev9rhK3dDW4GM+w2qrccfYHv6artMe61R+Oxn7RB+DLHNg7y4Ix/sNMIh
oitt1HsnzUGHlMOdNEqUQWS1u+mTot/aVYbkacIgH6I0REBk5e5LLdgsJrJTM1p8bFdX47aX+BHN
TouJmJdprtBRFgbE24iScqDsw1SPznjn6XOnJVCLsofXUYubPbdqZ92N9fCqg+0ZNNCxPOnQHXp2
R6RaVVjGbagQxS5kIrRsfC1cDyWImlXj/g6VbvvAKQK/AOvCKS4AktUjPOy6hoGVCthfN82TfaDX
KOugEGq0OMTlf5WYfuM0Vr+jeeDXVA93R1+LwTgXlvepEnjeux1+NQ1Vy5xKPFtpyFSl8zIkb6GC
AxWsq+CbueQVSbIGZwsyuSUH/cPcCqBefvUHp3jvZ1DvcHQDWBivY/fUmOrqdxkutut5ZH2fPL/G
v/kpKK5x5JlEci/y0Dyxscf9oR6KncdAgIJdEYzUuIoCNwU4smWzYbES5CIpIWqSInkPKd/fzGwH
jrtPVJrjx/LXkgTpyHD4noCuh2y7DcozepklBNXE0Sa0UPYz2EHhc7DnIasA5Y60FP1DrJqhQzbf
C8FhTA5qUPHTP+QJWMRF6XZ3NzOiKX6N8bO/v5kQIjXu5jgYL2tQTxvqbRBNw5FGTYzE5iriycrB
lcB5ic0NBoQQEDhtpFjzVYM7MlD0Yj87D8kWpJni6VVGcl9FYwPXcsjRv6tlhbqXQ0ASuUMSzyJH
Z3iXrhf1kUyovo7XXhSCn6Z2+Ma0kEwCKU9xQl4ED1PqLg3r9B1LteKwmKjH1TN4tsX69Srk8JQ3
ye8i3OF88IIe332tRkZYHexwfun3WYa9DOQ0Icbjef2aoZzzkc5+Oi7vN47gUAeAiOvFYmH+kElv
L/oOarM3S+ll1e/7wvBW7YivR5YYzi5rgjtggMQFIoviYrUOrnGg17OrLAdw/yaLHlLNnSOm8DMq
4ZwU3FNBACK/EpphEL8JwNukO4DOF3pwpHGe4vPrvLDf0NCAQqq2JfeETfAaV7uVT0M3F5jI1cRl
Ni/G75al1XcLJJHAjJ5h4NNLimKHH1OAU7JWj3cDR1XOVAhthis2IVSziiF9jdoUvxV9alpnnPms
s+1l/wKgrLmj0WLP+jHa49vwWWeNdTZUE0AX9hRWPPtU8O5TgqQXYECrkbQxC9d8rrEzeA1aTfqG
EU1PIM7w8D8XyPsutgdoBeTatsbMJ5QZ47w7FeZrPjafRiEqtU5fj85nqRkXulIAHuGlsoZgS6Ol
WZQdyVZ6uTNLRN6EVK13O98BOrUDpSod5RwknobVfNyrY22V14CWkGc5AuKSjvsBhGCUDEfzYFiA
Q9q4F1uU1VCcyo6QJt5lBigrtDpzd7MsxIT6+BAqrWtQrPcfnSlhpzibXvUiClofvyCpk38kNQmg
O8D4UpQnmudJ8/fL9K7Skqq9dM+TZriLmJA75J7qZ6OroR+aIG+gxT9ZYjmXOcDp8TPi4IpPN+Md
8+rvpPPOCR5CovCk9k4Ned7jyNQAHLaWWW3j16AqKgHJjdh6NFWTs+mnBQKe/cBN85HsQVe46zKS
2nqxTQV+Mj0TnywuD7RgpWeB/uiijhmTBm7BYrXsaiHXBs/miB0ElKENyTetjLzDYNjugXr1b4ZL
CMWBgvJtxjKtiJtVLUx9v8TyoX5B3rba4jiuA2z715dY4ugVlyH1bt4Fzb2JGyEAtzL7uvAdRbDY
NshiZbnrbC01hG7aMDfkJdsSgs8MfDe1YgRcAqMJfJm0Ak1pWtns8cFCjGR05d2kldNer23gS7y2
3zSeDiE7C7sY00zFNx4bdx0PIV1recDbucz+Dulk6DaN3Hyu8E7XXuppZ1oJ1KHTPu1jSFV4eb8x
AH47eyLN7ujJ7wReDPC3fKYnPzWFNZVbuwjq9aygyBWUGTLlgKTZYkj8UZgrU4uKR4o2mzxZFmAx
6NY08AzbGgiunBbyd/ifFvk0nNZEr0HNFeFJWPIvRpfyc6KF7AOk27vKFBdqShwDN3ZsGZsYcKYL
9qDNQ5l/LfLUwW4U+551G4BVfh5PNkjZR9A1HaAbCj+4E1dT4gQPbhRpTxPHu3Bbibr/KniKOyN4
cgto7+YmsjI0JIcnM7lOG9vb0Cyr5vEDaiR1QPKQdxXHwOPpPY7DR7Owm4dm7N6awrXTjZcl27Ar
2JFX7rTuvdj9Og5PzVBl3z0QveMd593ZswLIMBh475kANpDxtNqO3MVj3vFwQA147fgLfA30Ysgl
EyaNmhzADE9O9b6Sg/nmgLZtNiPhjGFiW3wcn/TKwD7C4Peo91BAr7Tl9w7eVL/PHbBS09iC9sh6
6ljjFw2QyH2Psk4efCnNBHceUuEISaaPejVkVvfgMTuFafwDwsr1c9UH9VaTk4vr8hJcekOVrh0e
Dl/ytN9qceD8UKG25VRzaNQXEhix2D4gs9WfhxicBA6IX1/KUU92XjLl21Qa5ov0cIMiZRGfyItP
M8s959MyKdHt4lHKUqAQWRHugXfOK1ed0fb3uAc6ZmDUBGL/3dYqur55fB0/90cwGNyLDJp4plvb
xwHfMT+KZfa9Sp755BpfDYktexHl43GI2XhOwYnlV6Cp3+qJAF2xygl5itLc7gu8CRoHKltEPciL
QgB8ZKO/OFzKKC1j6t0uUVbhtGWy+o5/FYGidNDoLA3ZPEWCGzapu8Zv8JuXHLEePYm+FXfMjSek
/TsbSR0wkhy7qYTkVAXUAdmwb3pzUE9SNHWLCb8qmZ1AcbyPQBRW5chfKuV45EjqJ4VEnW2W0pdf
bNgax/uWOUhnLTHkLtxMO9t5CFRTMF7A2TRtyyFAYjNJ4pNWuRUUm7ToU+zEP2tVc6IZH3tLa36U
qEFbAYs1XSDIM22NMc/vkwR5ZWD7nw1taE4TEn/LW0tFPpuWd0am0nH3HrZt53/+43//v//7ffw/
4c/isUinsMj/kXfZIz7etvmvfzLd/ec/ytm+//Ff/wSUEbo8lsdd/NeEBLil/N+/fojyUIX/L5HW
dZ63hXnOgHzdEdUO0eowM93qDDWOi4mYd5bhzL4TQacFz/ItT9poJuShiBuyn97zQPDKLAPoviA5
2g54DiJkFn38nCZH3DHjY6YuRBwS4MIQQ0NqIHWR+F2iP0WTZfkF8pVfoVHu45/f+TFBP2iVlVr5
UUMOaqs3dnowsql9MK0EzwQD9G8k/aPZuN3HWS+8mxX1aIyTZXiXUvZyGc8KfNjJBKvQicQdieNN
wUZ66/n3Lw6TeFtqug7NiBKARBrXajw5mT2sAZbWjgkebii6fMpd13iKBKTQ64k/0MjMovGhbzuf
h0gY+D0o3e5RNv5xiTeHxL6DziJKvikka0S2zZygWNMC1EBjKF4b49hsm/fX0SFovjIED/fz0lFu
fQDJWXqkpXVmRefBi8BQ5YkL5Rf6qjin2MmeaBSXOoPaD1IXPBgK/89/aVz/tz80oEtd4AUcz+LM
MJ2//qHVqR1OSejJs86N8J50lJx6LMUsvjSrKxWo7osiXK/MbijP3INJN+/msehZIdZ/jdFlGTRb
1GTi6UYUhjp+Xvft1IarYDKyR2I0JEfSjt9BHWbukS6AXNMUsc2EP6qtFq6yeOLfcvVDZrRWeRKQ
rj95zMR7AfAS8EZ7O3N826KLzk61L0aUZO1CE8x0YeNa6xbs4VsTvEao9qpizadsE1hBAUmn1FJt
pVAUnbIHJ0WaZR6BT1ju6jCtjhAOrc6tAbAgHebU6a0w88qHyGg7H9/eI/SJZYWfigZeK3rzhvaX
P39U+OrfflYQ+MHDwATgwwPzKFf+q4dC32tjkVnueAYsM/BH6R65Z2gXo2rco3St0i/7kH3GIdRc
oXS3PHdmUn5wDO2Z7IHQ4o0sTLnHLaHxKrSDNXTsM0r6hrspMoINRTk4fjpVyjdh17R3Vlo2Dzlw
JxuVaPVpGHuyeRCq6RLz2lGiMu/USWSQaxb7sfrFDaB8t8nDMryb4tJ8GSLwEnoA2+SNUz7rHbga
VdRUjxq0YjAp6OQrC5sWpcEJ4FM6njtrzaw9n7a8hefiBlZ42bph7jFg+vC567TAb/hgPkRuLfZQ
nMM/P06zj4xVqB2rpPxSiGhfqod/kdtHa8o3sSbgH9zmg+eIZFW4LTvQkHmT9TBmPS5GgUf3azcL
dyhmCSDpVGp7Lea4MY+M16kM4m+qAz7e5FuEzqAsqkOWd1euyyUGrh3L0+qeTotLQ+dG3ETwNZR7
Cp8cJh412z//9Vjcuv3rMR0HCAXIKJgGflXoJ+fqr2cyEp6Ewo7PGhB3fuW41sk2JnylPGgvtyb7
MaqCJDKRk+w0zGM9uzeFvrmx05AaMfTtmneFNq/7u7iWJftRR0VJoV55mUqvMI0QCeIJe7mx03vg
udsf4jLc2V3sHkzV6BlyY6j8cfhh1EZ0yTV3yUpj6oFjwj0sttsYWm5xUw/Fhnchqnvv0kFc8HUy
tm+v97dLXb2JZa2bpW9fmQLp3c2rU/jyvjMQzGbqtRf7VdzyKssyi23Uomenb5ttgI/u4CUJBOGo
S00M7aQDjnf6YbFR78aG7PoIRgW1BDVXY1piHvMqAkNTi2uo363xOxu9DMCA2KXfuAVI6laVVudb
5gHfwIrgJzB3SEd68lOb1uCjsMrh5IySHwDHhKYf16IL0gDgSQRi4LuSTklbK/jJSvYVvKnyk+MO
vyapTUpVjv22LfkJe/gUXKQszX2eNxL1L7iw03JNnJPBPjF6nk/KW3TJmzfry4i8yBSLC02Qnbie
TxER5utIyG0HN4m2I2AVR26YqV/0oM6uI/yKj0YC+S3WGR+7zgTkqKw+Y38Y7RITNdvDxMvPRu7c
OSNjH2n65ALbYKuwZbqH/2eajiyWgMgyznUz0I5pureGqDj+X98xdjPmjjwuM7YVz7t1bxXpq970
Z94Yzg8kWp+YlgwvFoh5NkNuteCUzt1jZppikzVG+uqN7RJaxZCsaIX77FaldfYaDkKeFryfapTy
wATRksRloTMx3QcovtpQHHmoQfkYatIx48YuoTXu61MtN8YALL42he2c5VoyZ0uCa3Bs7EgzbEpU
kmzOn1FcbwKJ1wXx21yacZMcU3PxCwMBDk3sSCowyTQUTlK3R3qtXTE73DRtFB/IVpQeSt/IUXKp
7fG74UCbRXolgDeqoriyK3agnq2G1Fscnao/7qn+mLoUbVHZMAWhlBoVxMvMrkrL1eQ1AFh7st/y
rP1uq11XxYa3RvYRVJVorOOOr151Svxy8Y9FCmRDBnxMriooqGlUaURN9RY0HgFZWxmB7mwSBV9Z
AlFBqO1DXLzP/8f0Px+52Nw4eHDMWomZ+geZ/9FY/OahfyngUZgftwoV1nfFfd6mb00VeGCWXsbk
ngwFViUjjSHuYmywEYxWs+d/ssa8mtPU21jTzeTkZmWKa2MQ0Wqe5z3irnQ4MOxPNxMDmANIjR0B
qCmiwnfl0XBBx0MROgg0V2WdZ2sgA+wjKFf3g9d3expR4yn7MkQxYXeowho4V1QKllZYoD5EHzeT
2VXVirhOnKib7ucxdUVl5+WWutRkyHPrVWFuQR7bFXuy0WrUi4JSQcbV6jbIfXHN6rTHvMGhPG6A
lXkiz/I6NAfX1DUAfoMW+/XAij3BLCdQCOwrDg1xQmmSbdg2dqBfqG/rON1RuKsIzlEDdR0eNn3j
O0Fa+qCN9hxj1fX9D8lMvBL26zsqUYwk6MdoyBTS2WysbNMqr1RD8hpxWuyognHKggzc5MYf5i7B
NNe1jUMRpu6qRpnvfaL+zizcyEM9Gll8VPwoq17KHKkx1CH6NE5RXYl6LuWiJjayfjOENpKEKpJs
Qx6FyZbGtOgSPU8Jhn79560Z09nt1sxyUQVoGA50G5lnOmrrdrU147rQHFxLGCfAt+J2737W41eT
V/6CLr0BpS5g078NQW5Y26tFhIFvbRtAOzjoH3C3VJx6PW1R/+x6x8QbnrJubD+QqTPKYmN3Tbeh
ITl+MykPpicKoKZRk7iatCz0Pmmw+mqFDXs6H/tKC+xzRep+o/NfBiUJ0KZLIVZ4Dld7MjIDD/14
7HsUx2WuFm7+TcYDvzYenpeHgUQ9CA6fExKeugZ01bbcikv8oOXI1yXuD6vk2BEU00sRgkbBACfI
kwmS720SduGxASch9DFbaxdL037ocXYHiJU5z+E41UjBDe63zgG5NC6RQyDs3ZU37DycMO5RJgiB
1iUXmcaJt7YanBBFYYfjaklQzuPWQM5XTYwgvv3nPyDv3w6GlutYjqs7OuOofTFubovioGgrfHX7
U+iB9Cc0UeG7qmSFmtci9U0zxFCrMqhQczcH7RcqTsD0XUJILc2sNRmp0fDN1HG9JIM1hFsbPyiY
ueG2KbFJAo/fihJYcQcO5S6X0qchZF+BGVINRS8O/CO0DxSyOCiOZixLCSXdpZd2/iVoCiQ9UYly
GSIN8spuBKExx0EBFYqy/EC3UX+WvYIRobyzkbbzG3X92r1LplCPbKgzSXaOVlxISmWx/y72KiQN
jG0/9HIVT1PkT02mH0vHcj815k9H4f5SaJMeco6MXTvx8ZWiajHoRxTieJ/s/KeloqoJkLnQRkKO
onAUU7SmWIuisBaZlyiaRGsxcG0d//yX4dg3TxYwS1i2i2MCR0WMpRvq+ufqyYIrxp7ZKXBH9ZgL
icwlsLBQLyihtsWs5/i9V0zizbb0/jausKwWxG5B/5QHH2tTSz/LDNhYL+qNbSKH6YtbPRcgbf3M
lDnCtdNWE2Z16pMczIpFGEDvwNWOTmm1n6xeR4oE4NygF9GBTVazjhWi16jdb25kG8kp1avpwZbY
6PphAOkZroX1KcwgFOexznwMwAV57lHbgxsHvLRXlCCEA0nkYwfA5JWDZoAT/23GZIFaiGYA3ZBB
hBgOierbeUYAvckvaRxjKRwz/vyZMOv2Q2FI3zvMZNzirsmw5/7rh2KAxLMTntWdLNm4vlRs59SI
mEHm0QFv0WKjXjaNPmhx4rMYA0h/UBzDzuMqDqfi7JHXEy4Jm/jcuVG4HzqrWRVlml3w/CXoA0Ea
XNxu+JEROzuyoV5CP/I+/jKjIaRTv2j4TI8U2zLQIqX4Sq4pts6r6pIf58hBhJ7f1bU5r9Nh231s
4vazmwDU6k9R9upyMHnTOnpnyF1ltBqYh3i9LvAx7xtQ2ANszrz9xLXkE+6+dkVlTF+GTlzbS5Ss
kd0r82u7io/1RH4J0umzZjeX1rbOoANoP+BuIHh0WfES4Qrv1Wl4sVOMkNuUtdWrGVqnN6BabFqA
8oU/ChBpnAgLpUYyDIMTAaXefbZsjef3EcGk3kfv80DreLUKrfk+DwwYwYlGeRjPr5AlANuGIYDF
aqm/m5wi/E9vj97s+1ugyPe3J93GH/MORXopt3WxqoySQ8TX1R60fsigjm2XlxAnXVyntuUl1503
2+JdehSn9Y35H55P3u31s0p0uDbnDD9fuJKyb74K3YCCiTAb0lPJUcXH2h5HL8oKzqlC0MntDKuV
EKf4lTM0vQrIBXs8arJGVggVQT6IzJyPmhYmJ3yzfoaxbX+0Jjd4ap1xzVnqfPRUg1J76KRM2QcK
8Hj1Pdad6jSPRhAB9F1b7CkU6WjgTAULtzRkRjJtDGv4DO6YdAWGSfOpyzvzqW6abDcKDVBnZaOm
FZW3TmrebRab1gWJPwnOd7Ztv8UBdv3D6Dz70Jkcl/+AGe/SICzPNCtr8uypwNZUvQpZcDtanQCk
vV9WMPs0PCzvKLFtAdhImB+kjvLcomnsR5Q/Dur+OkaGIpdfpw6YyiZIX7w4iu7qPip2Vakbr2mg
+xQA5XJjPdqoBBlx/fXBdPFnQw5akru+pgkkB1Z5kPL9f3gqmrdPRYMZjq4blmlZFuo19JufqqqP
whHCWNpR2GC4Xwp7bGRebeTfZhHxxb4U+NzYIJnerl03RFkRKgtXIgvlFcXuUmAlCghG6J41zd7F
QTy+RgaZCpq7OEwAo9iKPHaUtijNbR5bQpMXOtBoSQz8WqO6FhDHW88KpxW5NVz8JjvqQgJ8Hxhh
eMB76w+6hz1aVmjlawleLr+I7HxbdP25wKP7R2jXNx3lGuOy+SFle+MaYZHK9ZcY5KnSlWmP1V29
cbyqfCAKXZd2c9WaLPOA7PWG4ej08BcLUITxqtEVmKTwWj9XdASZ4h+jJpcOO8Zgn2qJYQx35WCL
SbjxrSo0fncVp6ZxAM83PROdL10gxFlds80QoTDNnPYLt1BUll27Isoq4hpaGlVxK4dy2ysMR1DW
4mIP0DjElhvQYzWCishdgLs3fJM7ByXCUMtOU8hLDqirqFfUpSZXRuq5rgQRSdw5m1tHP13+/Af+
/xm7rua4cWb7i1AFEgzgKyfPaDTSKFovLIdd5pz56+9BUzZl7V7v98IigAZkSzMk0H2CJT5txXTN
xgPOtMAm1IQwP1dvrHqCwqINgEbm59jMQGTgqc+N1yLSrXp1hTNY8hhCp+qxzTTwm83IPDWiTR/j
qAACNSpNaNCgyRlcQoCLTQFCs0B2aR2lUtog0RMl3AFEJy53VFijSx5a8U1QRic6W1Hpjfp5kR9A
LomHe55E3s4MW9YUSt5oE7AfQ4PHEp5+X30zQskdiHCQSX81aRRJlK/Nr8J9/DNirtFTBJSh70Oc
w+faGLSaNCBmUeajapoUmXbTO8nLQHnYTrQanOC699GoGbSbFqOlAxrUn/8KqHb848/g4Dvt6Jrm
aNCk/kfB0xImdso6slddbEyghkItflr5cVcH0KrkJVhTvjl8L0fsBSukOR70JN1APxdWS4CFPbAi
EDgetx0qYiW2LqE2bXLHl9cog47BkNkCthG1vMYF625ibKYgSdplq8kpIzhUOvqegjMOKUioL+27
uByyVdWN6brIfG87edy+Fokwt4DP2/zrFGb83pi6ZgtRwnY/hR5OGBA0qVFTfguCotmKdkC1ourH
V/D73ATn5rl/iU+Qd1v6f4+ndbI2/tFLmJoQx5jD/3lnIFu3MolfvLRpOEuhomh2ugdv5aG48SNc
zDGDyddk4RKx/pDnyY66aHAJ0xM8NIHCR5weglAvWxmf8t7kQJjiIkBwum1z/lhUeXfok6jYmZlA
6sD3J5w3El7fSLodmiTatWP1dW7Cd+s+n0p/OyawW3AZsjzHbHL4EUc43BkOOqn94fZD6Hz7IWCe
phZYlpqn0khQtzDdKYFkLUrtFIbtl24MxLaJGmhr6SPDlUYAUNVOH9pzuJpDd5WAdEaPB9dmbtL0
eRGYxkIqrXD//NF3HFXL/wgqsXShOVzayBOYmiWtT2mCxuRdL6x8PI8J0D06jLiRJwtlfqLLGCcF
HKlwSRqghly6HbV2M2TwU6IQlrbFyYLH0/u8D+05Ws2myKVZe16zNTwWuKnS3wxR193kdplfokHL
L3TX2LDqywMvWX8amKB9tw0KnKBpIFZvJ7qDgCGAsjiKI736c6lErReMXniMxPCwrE4RDnxubzIx
bT+soWZaOKjdtuluCadlaE7VZ6sU0ulwyI61U5QNw21ZpCGqTjmeilYKzJbqS/Q60V3skEsAuAFJ
SzWUofJ0FD8GM3SryDBgupQ98L6zXgsTCBnYkwx3Qw/aRQ0rwI3meyfUe2uxrqr8Lep78LktfNp3
/9JEhWXcw20VuxAAT1ZshPtUkBbabnB0jr2MxaGmqVjfVtNDtB4Wi7tW6BD0wQkXoLPLHAHlEG3X
FhN308FDLE34NWuS7bRrIEd2O83yA0J8t4nBBsMGpIJGLVsTmAj608iiEd6I2svwDFVKRGttGU4A
rQtNzAkCppBDhcSMk68l8eLmWdIuTwWKo1/qtHNWOjC+Z1sHfAsVqGrdhdPwrdXXhFVuVQBXAXDs
9Q5a5MsTIT5hM2lvwdTAA3hQyK4FCzoDRCf4ngLIjoqxAtLS5UNg8Gt4MXGDTibWiYwE9HiYpq0y
Ve/w/eCFBRMsAahlTOhSl5YKQ3MIyJh73U8uziDsa1JlISxqQGoYM7wEhjEpN0PZT5uxj+SVQvTp
ReBV4YamsRemMB88abB1nYNAUULJ5yFAsfOmL+o3CGjBSTTrUPrMwnYdlZaFUzwIe2EC8T1IMkzH
weruqCtw4CvkFqndHA1Hu0fKZUIdz4ZqXNQ612UW3Y2tjKAdFj9+6m9reIqA/vf0YUmIDYDs0chn
+qEFGWhVeOAc2iR7pb55EfXvglFRd+Cx8cUMfKhJ1TUgOoZWfu0Ue3AJA5I4OUjD++aUjr9LYFzg
mqqiVys+G9wUwJtjHgBHzFp96qcI6ovDMVt1DjQcbaLGUWeg6HadBotMNZeCP4zOk63mfR4F0zRA
pewVBPYycIVDSCjU2TfhmzCTSFv+1ATdsEZZh136oR12QxfBxzjHeQnSYuUuQgX0bvCHem00nv9c
yh7WX1mhfUssfQ8RoDBw2zJy46RnfzmZeI370Hkds6FaWXFa3oIICdlGqEznnl4d2lG8kGI0XRbq
xuikW44ywQ31d7UHZd8KomMrljXVZmFuzMNGWx1sz3yZ45b11CpZ272vYsbbotxRTZsj8wUGqe3N
TduUzu0EbC8NGlQmL62PEVaVebd+3B6Wujj7FUF9v69RKVpMoRc/TDiJ4Jwcn4D/RRoeaGceCzDv
UjuZ+wgGbXcD3OJh8OIa3Sghkql0K3uhb8CYSY5MptqN0yQQr5yHPSVcqYbTAdpZCRTCuZ2etVrZ
YcepHp5EhFwDuY+kFfw/o9q6ITpr7sHJsGdhhK0PqLB0oYFIh4h54KNAP/U9kuDvrNifnTl9B/QM
GvlKSHVWT13OLD33XkQ9gr+6KPf+FOlFRsPJ5Es4mNXuw7xZi3XERE1NnKMB7U1dGM9B7qULg2sT
Q5WxDLLHVl3sUnsJIn04C2x1HhsDSX3Ge7BmRJM9VlqSHrnWQBJCxTZJG1zLJgTEE4M04ffpLASV
IvQBz9f7ZONBdGjfymF8hVrSNmkH/ui1vL7FW6CBLBf6NRUmVVivmnVlbkMn5o9gVK9SkfQ30N6E
gABn4yvOm4lSlXP2QRLPK0ZqxcLy3lekfvrBFMZSoK0SaMAiFdM9RmGgKObFi8ZM/xzjZOoatl+8
6L5X7ey2szbUtEvRrbwIGBFqytg5QzVHv6c18tRfU/doRlBsUGvov9YIcxy1KmatyyRn4PvglEvn
3TaHYgde+nPX0o+kj1hpHqjS1DefgYcU8DXTTF7m5gQD+NLqob+MLNelEIfUM7vbrLI57If94VbG
k370eYtcJLOs5DI2+CyD3Dns9BpIg3WS9xHI2p2/wb4CrixBC02+zvYvdNHBcd4XNUvcMg1yby3T
Eb9Jfd/J/j3CqVMQrbPY+gr1N/8wN2kurNW0NbBBeMmq6C5Mg3nRiLX9ocNDnsKWfmpOzd+xERnA
yMDHsgJ3YwfjJWxHfBiRH8BlfexAvbv1WJzfzgNO1BWrTpcoWgND/MG63ARIxWsLKB4SuPiTnfls
XU5DNPFXNLX0ujxV0pNHZyOgCPuBvk5fz/devLzqy0DfWgcSyn1xmbnp9L221nCdg7ZraD75dc7W
VWMB7A7o+hi4YW20ANAMYi+1sD2PmaqIMhQr6fAsorZbWaB+b2OqYGZaPccsh2wID047HPZhJ6Aw
9LGC2X8Sws9lf4IYUnVYlO/prgFkSfE1jpDLvQeLbHzMwT+8Rm0M8y60utYcH3szOntJ3F+oy2p0
f8WHygfGBIMe0KEbbNWsDY1OUYU6ZZP9KMw4h9xN3H2puxF7bZP7pzxvnefOzFeNOXZfopw5uwaV
4y2FRdK/wTPZf4ytNjmjMB7PYcypw9XQdAWqSp71EGfQtMzwAS64bR/jJGqvfqk9dSOHRBO4WVeO
ZMjZ5vZNgofONVMXVpZ8k3dmuFn6dL2+6r5p3lBEIsEeyeB/DOznqde5+TTYvHmU2hdqdJAUfAhA
GKCWib/JAzClUE0PrKcw0LwrcF3rOVLW3RVPJHyzPesR1acyhrZHCA5CwUKUxGSeQeRcB9Obalcx
R6HWxyPs0thsuowpTDK8XMgnnCqeFomH3I/xNiKxsd6Gare3JzkIOBI02PRqpdgBGDG5UKG8Q809
e45yLUIqGxhVGBGzq9k0sUu4k9iz7gQAls8+1NzmiGJM/IeyKf/nCPVTPBOueHrMi80I6poL5WcO
0+4aNkNdAxmgYOi3Zjz4YCviJb5GsWLcdMEQ3RlBCmpiIKO79jDUDbtQL13yzBEbrmPT/b6Qih8j
OKKGJcTZVWuOizxzx6BF7Lb49uSbMbK+JG0SHGnZOc6K8mOvWS9zRBEmwk17BisJsHHf/4l91UFu
VC0AaZH3f+LcZse8DdllWQ64BbGpBo4CFE1gVrPL1T9KTwZ/7Xd2uWN592ZreFUVsC5/Ui1elh9a
ccDq2zrV9SfDHOax2uvEU27U/zbv1xhUm3I3jNihNW185pr+W+R0OAOoFgzr/b30wP2m5mDmz6lE
WaIaN5mHpNCoVKO6Ooe+ulcVu07RkUdzxPfIYY8O1c2qYPoW12l106jByE/eF5xHe2MTOgYWKni/
yiAKubMKPEdia5xVRhe9UVlH2DgX4Q0pklJ/KaDlwHMebEiElPqmLhlOzOrvKGzp/zU98RhIiGnR
b+XQx3Cin9iXftLf75a+T3fFFPhvExTk5hmyqi92Wp+aqTDgBTzqz+DqwJuCDVdwWlEtHl7sKtGf
1av/rgj4Q6tiIDAkTgk0P1zLirJzEmj1Btju6prrww0ktI0X2NHZhzHwcSJV2sZsksla8wDToiZa
N1Y0tNe06kDDhT63wcPCWxEnasD/3HvyuwbQgkB6q5k9VYks3o82RDVRGgc7hDdnS/3Deu4AimUF
V8so2FPU7qg3CioTSibsQq0aGt83gQC3n5oJ7/i+wAN5Tc3GT7UNfvn5PDUzC2TTw4IfbbOSe2bh
kAktHV24IDBgQ1FD5GGAkLcDdvc0QKAH5ojUrMTg3Aa681cYO8Mezzxwr2BqcuwcyGr1Vd1fBPjW
lwj0zV3BYVndqr5lYMSfEKbjUDNd+uguKft6rUEEdP1pQPK+Wo2ySbY0sIwKo1MKzUgm0I+kAfpp
qBJ9c+K2PFB/aNnTWTrTtDHHLx6AWvhs29kN3dVweGtcuvVbjAQOkviu4aXxSpucEUrX6KRhukQ0
TLddagIQkHVsLXgOOClEsmtZmntq+f0YQ9NJPbupLQbbOfmT74ZqgEYTqKf9B5BLt53PGTbh4LQr
uWk6pgPe1KcMmy2dwOiLMTzzKh/cGUXVw9cSG7xsu2CmmhyS+yXvbwkyNYJuqZy63paA9P+ZBCiR
tW1QiIWBgJ+uvQTk3UVnG7kSVFmC70sP3S2hHpTtpUthTvDdrotVZEKDatSDi9/Y/mMhIUU7DVAE
gLt18Ii6CIds/ohCtRqdDMd7AMBADVEHxF+R2mC1caRwLusEz7QI/10VDqcN57ZsrDO1aBa8gM+d
MyVADAjN7f3Ih5EBPvJmn3nHCkr0TzU8TNc4IIf7RjVhRQrGtQFhPQrW4Gu/F9lorqg5cFS0Q2sA
F1EFF7VeXqYsuptja2AVYFLp4gHi96s2wVsM9bor/ZhJS59M5vW3FNpp+M7itR+faB0rsNwaii2A
7UywoFeaKXil+uvx9yaNAkemz6Ossj8Gg5L+sflvc8sc6gVxB5tyj2NrD/ufB78vzZMT2tU9EmL1
veoy08A8xThV3FN/wfW5y2nqdVbE4DLpNtTeINvhXHofpulS7c7j1rlM6hKEOWw4Bvk3BSz9OKt1
kCn30i0NzIv8mr8EBzXUNYaJt+sZFioB6Yj76I3kO6kLzLIjq6v8QkDRuB4BnE7MZrvEozT/Rq2y
irR70YBUqPJwFvHWidlDHHWvA148gVwsGMIq+0ZBWaM52w5nn1WbB+nFbAv1wcnHtxpah/j1teMF
iorppUlCzc0UfqRBUnQeoBkhxO0/zIB3+wioWmohBxfwHenuIr2BzZbzCIqL/tRkHxo/RyisZHsK
+zlnqMMr6tkO/HUABR/NXrxo0ZgfyxgJIDLiwYEg3+uiNuNzNPFXev3TzgBs4C2zuHehVga60YYu
1KQBFUFbANokgJmgIcvDgyM16Q4EeyAKadPwazn6CZARfF+OgkN80C/Sw3PDxDfZCjp8KwNNHtrG
SlZ4c8hHOyqncyqGr9QSXQoNSYNPUO21vUPIxvCxYx3HBkuBRVTTiNPiEmBzkRUtcILxFJ4TARsA
ARzYI/P1Yj2mab/rShY+ThV8IyKQa12aKuI0uxnHYQ0puvzkB4CnlEUPBxQWFdQcPR1ZFpZl6e7P
9Q+NKqy/1T9sy9YcVGAhKaMDb/sJYSCKqNCQvcBL2mfFUeg4usiC/XA8tmV9BwEWaKYOLXCHiscM
QrkBtYFJgLGFA/F3PB6+Gszx3wwDny9g6sznmkfINGTMfBg7Nq0zYHrui7Lzt4Ws29to8CbI91sR
Xt5le/DLyT9qjtGd4AwR7buBGzh9Zu12ZCy/AwDW34gqaFaAJKOKje3myq6G7kUCvgwMhl58MxP/
DF3U0Xfz9sqbIoTOYO9vSieFu4IF7oZQWy7NU+Q/u35CeTVfx96Y349Nl23DspjOLGfaPhi0GqWx
Hvoq06DtDD9ikARCIUKPsetOGuEfLNPUT+B4O67mVfqzMdjh3hYNw94KzYED2B23gwmPWzRheQ+6
LJJmJ2o6jng2ilK/UCuSrQu1UePRqrr4oQqiLXX7oipuJ3BP5x/Q59oRHqNG+c00DcifuI0OTUOU
N1FnamPINCgAVutEpptbU3kiwFP9q9kHSLsiyfjgeel9O6TDSzL0oLG0E2gsdihvdFgTbYDIjF9R
HLjVtNb6gQTXPUrs/YuHU8Gmg/TrDTQs7BsrTLS1UPDPvup3elpmd2PM0zsBOgzoFSMssS3kAcAC
Tu+YA51VAZ+UHTUp+FdcJMp2x5kXwvgrGjYsA45QN+HcQ00DUhrgOAEHv4wSLF7yCvo9LIxv6L0T
GGwl/CJ4oFaLberSsiZ/XcBF5yRjbgAJGM/SvLGBtx0OwBLS2312M9TCWg9Dmn3l2v8cERWyAzG2
cP5tjYhPxn9U5YX2GQdmOah9A6oqLA0kDGmr0uUHnCr3QJJmJRauRA9VyUVYgcQXwliLN5GM2lmL
odYhyDCrLNDwLMFAkzRN8AyaF9BeoDbNxAm/hULTL7EGkMjDVQN8+NoTPj9JdcGBcjpRE3gjgNbp
ljppOEbtem1lFjS/VKAlHMTQ7TLx0zrLZMdgJTRNEh9UdaRzJpDEXcJ1tqEAxjyMuz01oS2Y3Q3x
KI4qrqQ4KxmzO4rrkUHez50UA62dxxkPGgIevpK9OiJ4498EihxEXa10zW/OUI8FyiPu5/4xRLWB
+ifN7O9VPIErtUb72K/igdZ8C7AR31tFpp1ZNWhnulMyQOeg3TjDmH7ohkPthGRq6HSHIK1uKdRn
HgwPhX0HKNP9YIWDDVxaIy8pqqVrGwoIa2rSpWjrdO+z8QR/9+wRpaxpjeRUgsx4j6aOel/keI4b
lCJ9FDjsQS7CXFkqliYAT/aEFKh1XqbHpUx2FD8mATtAs/R9uhYg+SFBmzq0VQfDjBauGRB7W6dJ
W584GAEjiuPYRYWV2UDExXihsG5w2OiyWPNGV+AUio0wlPdpMl0+BGGbOi9GfbTWEkerylJ/oX6N
2/WB+cYN73KtgLI1q0/LRURF86FpUpMPJZKG+noJozuKnSPUIp+mUsjnn0ExQe3LjZnFgdtlOi/c
ZWJD7ZpF6KWFaWgMA2xqYKWA02t7jWMpQOngnVtK3l5rdYF9Ub7i9hTvqUkDeQv3jCa40iTl5rAv
hOm5k+53cx8cSgygraf4QPHMhNK9Wc9jsgQKObLFrcBuFP4zdf011sXRM43KdyXHWTFz2h8+B9qv
hX3Gs6+bA+jUYXcJSyffT9gE7/DP3vsWjiTABCkYcs7eOMjgk3ob5IX3t6N78jGt0mmbYQ+LYw9C
eyHZyiot7w2qMRt6cUjYkTQomFZ9IZ6gcDHe8kq+dkanP1kxlKuxj3hdxgbHfC251J+YXkBi4Wfk
v8xTkXg9g59WBzvfNlDMscPxHEEiFWRGyOxR3zJgqlFqSkg8w+DQg1gW2Gg4q6nJrc/kpqyqasO0
VG6Bv7KPZVb2oF2CRsuh7PJcN9rXpi68v9qwcIPYML47UBgEUSQPHzxhXbKufwok1ELdkbXYMahL
oIn6GA4oZLufb2kchLv6GNP4PKn0m3nmMv1DDN2GkAD5807P/Pw2sblhWDooMY6l2WC9f+JTdaNl
QlxJ1jcN7OGELoNjprWhO2uMUDufhp/tMsW2ulDjI+pE9yQsIpJw2IMa61a68Gd2sGSjfdtVNpwo
E3CHDfheQ7bfKVcs7B3sHRlosKvGMLfLyQhCN4Ebx4zhFQ0OXepFIXTe4n4+SgE6kN9BKxQHJess
ogrVE+Uk9kkJEWYH43ZMRTETiuSikbgQjDzY+MGprj7UkcFPf/5d/iOlYSM7D+CB0Cybw+VE+/Rm
1qGSo0GIL71513XTYug/ze8w6eOrlzmpt4XagiPdcYLqjOzG97cUvbpQXzlavQ15jQuJLnky8G5i
vNBckn7w9TjejkWNrJgSbKodAd0YHAFvR6ebnv85KYU4z6oPhnzfK/ihp4N83jM/PxRKQYj6zJpV
c59ZQ0aIBnzxW1yr5i59TaFXkAIL4J0GYrRstraNfKTjp1fgCP3brByk6+P38yXNYnBXhJSotDbl
tS+nZ+pv08RcIzuZHc06zV+ctlj1rWd90Wr1H0NOc0dNziecYs3wxQl4eQzBRVnTdPXjeKol1y4O
gvnHUXyVwCWKflzqAev55z8sXiSfklU2tyBr6UjNFCBL/ENjKO5Ky7BBLL9xqt6dHGP1rrkT6eFl
QJMUeujr4Pw/XfjgrWZhHopQa9B3iGbimxNdVAS1+hIYZPydT9hO50dokcdbHYivV8i57y2cg74L
Dm8FS/rlfTRUiMhrpemVvVoBv5+Csr7vixCWC3qwpw8OmNcc39oJPzEqIPUOGwkYaBrxgZpQUfsw
SfOjfS4Yc8GWb7aRp9C/v19qDbwXlzphHp3uzaY//1vc0lfy7AwgoGG9oQjVu6HyuoksQ+zLbHql
1kLA12y44QRqEHuuV3hC5LfUtYTRzAmDc78n7geARFzZ3pLdhpxahblk1S2qa+KGF2JYl1DE+DbF
c0ANaO0qsMrqNrBB0vhTgOWVxWFynHUIGD5P93/+VP0DY2gLDXJCJumMGIYwPz0uMuRvmlFqwQnG
O6inuX3YHdM21p4bw3ZlxNtHO86nBy/S10Eh+HM/woxVL7NvXlTy56YaHIAVMuigqDlOChaotOMK
ZrOIHcvUW+MnRPt5RRPMZm5OAyx3MFcdPLnn8cuvH8c9ey0GmJ0ugOgwH6a1Ax3lzdKXOLp1gTob
9SwY6YTrH0NpgELrfkWV3q6HSKNpgIaKr08Ba5TMgLtjV/AavFvgEqzS+NJ0eIZFPf4vKMxRL1Qm
jFu/Qy66hxfHC2DD2n7SoOtMo8nvSxS2Ni/RagMtoamFQ4O/L0FzeG3zeQlfoSOWf0Usq78n7vmH
BQ8FatadLi2AgggotUCoAkdP8HIyYGSuMFfLgB7E/5GIkeoz8DEPY+O9LIG8Fo5m6RwUxd8Pe1YZ
GNZUTPUR+SZwDlQKtVUHfuj74HCv8q31703gUd9HzYyLD8F1ZXxzOMSAosLINg3nydb3HPPBYR4k
/o34BRRu8wEyeeYDlFXOttlAClJ1wWbzPZ4GY9AGz1ETvlDrV3yGbcbtvGBZ9bAIGqHXnVutBn8C
L9wTaUJPGMBag3hroOVyqdSF+kWV1dRPrd5MilunC1eikdnW7vX4oZxwnIkjHbwcIDZAhvT+Tkfo
hnDYrnidMp9JY/tBZ7HcxFaH1ERr8yMKtO0uhROCehxC1MUaoy8iHa8ZDAX/rpO3II/SvwY8hF1T
1NFzAv7sOnEg7wVrN/8QWDa7g9XFa1MwGyoDXrTlIbd3eTfYrwnYTywb4kc/sth//MnFZ/KD1MB2
NGzD1C3d+ScPNR56Q5syVKhkJ5EGGtm51YCIT4KGb8ZMMvh2om+5eK3SeDPCH0sX3TGk/Nc6QPrr
Ph+fe/ga/dU5Hnx3Ufh3naJeN5Hl/Rgr7c3zm+CLPmCHAvyy8TCFMBmr2zq+VEyau64dklPQFNFp
DESK5D8gk/l/PAuRVvz0QQe1U3AbH0ABqic2T58+6LEpOqRE8+pkgKF2A1qAvW+Baj00fu7fDtJU
u3OteWQOMrnQ6Im+cZjWlWXRIi9WRGvUzNj3LAVFRa+BJ9QF42ve1uUls4pqP45SwpDHLs/gbxlA
N7TTw4AnphumOlKVE/JVtFLQ4vAAd+6/pjwNoNRjyufRN4u1wK/4juu9vdO7qDsiGaeDZxWmW6tu
zasXwxjMAyD2TdraxUxNSLfp7K6TXvC3k6TfgoCbL7AZ81a0RAhd/uqCb2IHe4dh3OVgO68WyzGm
l3/oq5UrGQVTXBGmANyasDsDzV+uyioAomLoqyswiuZU6feeEVdXC4/yQ8zhk0pjwTDK22RAFgx/
yuI5QKUDEOmx+4rfwaXsgPtyNefJ00Ibn5MRZfRadj+gNvzVK/E5wXE6XEnUiW6hlR+tgjR8WzaP
ed0BgKDHb7SVpL3j711ZDOxZDjn/nR9Uq7zk+Cz+fheJGFS6IS9BNNFw92F0g3MbsDB61ddXOkaq
FgS/P7RojA6VWT5tDBVJh8pf82p1xFRjNI/GCrT+t3m/Vvk1j1YBhdo5OK0YNlU4jidbY8OpyHji
Tm2hz30+iJewV/15obilSXfU1yUQ9EZed9/DYKcE5QDr5cmQQKqj0zdz3Fj+kNweD9wesqsNktMu
DIIaWQQ0u8nJrjFUBleBnJo99TWqD18B19HT4o66kB8qTqFRf6dW60dgAnCN76Bwh3SIDzsNlbmi
i07JKrqtUWLctcgT44Cl8lzJxM+chqndagHg6mMdwktBJbiWNejOj8HEgkBTuDNAcTogtY50IrDA
ZwuEmhM0zs2jWQUz9yzvYn88NG3Bt8UI/YLYEXBpspviMIocQmO+TM5tVjwEBvwfEiH9hyWC+lIV
AUDxA8XTBc+df10jsvNbZL2eWjMMvwlRr+1oMF5h/21ue2mY+6LS4qfCy+4pIIBDmjtoSNpnkQ0t
QdaEaxjsBt9KrVmDEmW8pqFu4UwD9RhsPsC+81tvi5Rbjl0kmprhhw8psBeySgFBV114Kr5H0CD1
/R5Ba4yGma8BPq9uK249ADMKdQ0tRAoxaqq7CHialTEI+Q3uXEhRQPhX1uC2Qh+ggPna8B5bjIF5
MzTpPkyqYTXa2JMbSbNnuc/+KgwDSFGv/NI4TbAeMnO81OCmHFAFLPe6U8ApT03q1aQGRCr4QDZX
C4Bn/GHi+DFn6YFnlvnaWYm3i80h2FZIMkI8cXobJ2ZD29wq7iUzXqgbNCwGTCOsH2AsdXGSfpWI
0r7XI2bdN7lpH4vc/FFBeTCCeEUFvD60RD0ZyUMAttOXGE4pOtS/UmM6aBrQyQnMKb7wSv+RJ4W4
Y0VXI1/QIeOlwiC/bq4FpB8PYLGFmJxNcffy5928ZnzOpEiI0pj4bjq2qUOa5rNooGd68CnUtejU
OJ2AjIDWKyeKINnA3AyCKChbbWQwyO9W7MVuZdT6M29ALve1eLgTTgAGlzDqkzd1uCCJsVNG3HeN
kcA2YEKZTU/rJ6NFgRDK8dkKJJP6ye6m7oT6M3dj1SxtQHErs49cJ/Obp4a3wy323S80VWZNdpdL
/0wzmWGye69xwNbDxJYH8iHrfzSo5qzrILDXxSByME1waSe/OHVhj8TX0tbTELympc3M5oZbcV9B
PCHotFWnFBbacEjvGktPd2ACMJf6loseV0fRRAVqSYily4dYmK7flgn7Avcsx42qEBSftNGDbRBH
nouqJR+xrRzZeraQgzC4OJV43pIrHMlCLhYD1KTLhMrKiYHIvHTRhE+xFGbCXXVtDglnrldp8m7U
xLnOtfxGYu/AYBYHhyTQESS0U1TbAsRgg+fG+D7H9lq2L1kM/5oW/07XzwvtjJz8lhab5+BwuPJt
Md463HfuaAAqz6HLw0wAlHU1GvAJOKETemRwG6u/zm511JeBTbM2U2j2fehs+x70U4shc6DwDArn
AOj+PHfpov7SU7beka3/h0ounUg+nlgk9nHYwEIVWEcJ+R8CTT0Ycb5oxuhkpyn4tiWSyUghpzin
BiW0ULPw2ipScs6U3XMG6bjAmdYzwRZ26pjx5++l8fkEBUUXDfqv3EFFm8MD9tPGMgpNs0CCDMpF
Nk9uRkAc8FHFhe6WZpqXyuiqQIpNjeJJ024dWVQor4/wUwBh+baCRTa1lou02vs0DGBXraLoEoEe
uaoilG/DVCDT3DOr2GfgHLlhB+eUuHRQwE2UDl3VDPreiSEQU0AgZktcK/JBpbuFYGUY/GeI0vCn
0Q8X1dcH4vrn35v65Xzakjs2FJIsZDQ1aWI7+vk3V9feAJ5RUx4zC/tfE89Sc+NZvD/XCiaK04nv
UrNJgQwVFWSIhYW0eaOgoRmsld0YGjTrCmxuF+JpwTmPGhTqRXqSWRWcqQsFOCC4qW2l7MrjQd4H
hefsRr3LNpXZsmedj1APgJX8gZrM5rEbGyMYx2o0gc9J4cjqsayL6Qo97b0VSIZsKAe3JceTkZoy
/M5h5bc3gipZRTUIEhakoi85YBmjXYMuUZndI75kqzBo2T0F+F1Rw9yl7E40CMop1HCTZtjS6KTF
GhhaKTQMMuaCoJi/gJfnbSsU97dEmrA9K1u1ER7mNIqzwzEskurqx5nxYGT2hrgUeJzBLFIlROAG
LE4BCJIraCMw4zsKnz+ivoDThQNTtJHI39VLlFTWlfhFAoIVm86DyG/ZirXVJIHCET/7ltCBhcqC
uyDvsZkahf8lz8AlGQGCOwCYGHxhoJrrXRq91F2onYpK11Y0HZmDYJWnVYgNWZs8AYP6f5Sdx5Lc
uBamn4gR9Gab3pevknrDKEm36b3n088HUK1Ua3oxs2EQBwCzKg0JnPObHX6HYmOoBId+8Pm5DgBS
zAEnhFnJ/EMXDSkK4mhRL/JkWpN8dacyOy1YfyQ/o1Vsu/GqVrxyDzllAlRgPqlYtj6rU6A/Ku34
lwxjWdbvzCiFFyb0jfrMfjKiIGLRyqiwG/8axGQnM/udvFYXTnufpDN7LMG+alJzrQiz8VD4kevt
xjT5MskGKtnpxhz6ei+bSjPlV2Cub4lq41E0dsrnMBjtxRdW552mbi0bVe15itkdCwmBqoyKmx1r
zwgd8uv3XWXTU659SoT6gOoVcv8zH70hhy7UlP1+GnA8idzpplhKjl57NJqo+A7v/myNj/KgYAv5
WCT2AV8l97IMyyIDgHwbTtt0xP+oMCIrClj8V+8O+91d7mMUhb2u/XWoo/8VXpw8YayCqwjcl5U5
Ns5XU0VZMjBRimqNtH1xo+YRJ0Hna+RrCAHVfnfMxqhHjvlNXiaKC2+vGPa4k83A4N33NPetBUx2
ThwTP4wJ5lrIjXJF8sDTyARX3m7w8u9LM2jLEM9JZEqKVRu02lHrQhh5aTjxiNa0V6PrvUPk+/Ma
T1Xt1W1C9aoX3lfZMkevfQnLNyVmpIzws7vgiKE/yMmWmVqrNK/m0zI8s2os9fq1SZF1q2IZ/1wK
qoQGCaVGtf4qQ6odjJdcLV5Jh6kIUidasJUTPLvCbtIx34PJ6ldkDXiVII8eSn2mZpWiDSA7nCIw
Hibovg9qY/zeoYsZioIZ1R8z7h21uFQi5ASauNzqXh12R4yg9mHiuLugjItbUaj/11n8q3e00543
u7CT6wTses0Snhy/37zDPMBhq9KR3knq4EzOnhIYaU0+4ERjp1SGPxzlf5C5/f+F1AX6Pvk5xygQ
/qIyF7CIq038UBvmWK6KZZh5n5O0yfd+avzT4JMebl3KOah5OUfFrW04YBisNsI0pXVDyPn2+HEf
YZaB/aRG/p8jamvut+Dj/65HfIlCfcDEwzKddtc1JEUcbXoBsac9JJBerp1d4wzTWerXJmi483Tl
cJ3YFb0Y/vyo9Dl6634+bW28ZA7hQNPb4KwzftUVIz66GnBeOZnN1xM66cHLoIyPA0iMXdoYHXwj
z34JND7yyrGMH3Z6lW9T2gBUY61gvWVeiEfYMLKHC9X2TDFqM43Toebbw/6OLGgvDg0WZxi3Wo8y
5HVVsQGG2+xlphMQ2nSeHHQXrEH77nhOvDVBD64W/nFhHEZbmJuNcJNVjXSHQ27ysFCVfTQdkBg4
WB5qgAD1USH6ZQWytLtgFGhd4RyCmyWMJmNId207N/w9Qzy/w7UE/iBgUor/rGGy+irVQXPjRe+m
n42ofvGHWjijqXr1rWwGo8KxyEnn96gryvc8g79jdUZ4hVlnfNQFcmWB+d7n1nize6Q+ZdhB1QPB
pSTbDcYw8leHeIsY3OLscppuWa7pG2hu8UY2TRGTZ/LQmtPjkHjeUU0j4YUjekM38091EJ2WWA2l
7WjBET5ovqWx+mUvHYX6a0ut4LVThowKgdft1DaGdGUjECgGNFiBbxzY0ZcCtsxjD6d3HGOexkrV
vQzZ0G3hqbFR7vzxoOlOJNQdhwvkExWvurZ4qhoFOwN8kd6RD854zmPUPguCXtzkmMsB/3LNLP47
SJV3BdHur2Yap+ssLVh9TaMPaIpFQ5SUA+tBRTkAU+lf1Qbe66Ak1kb2oheZ4zgfJSvZmyiV9xz0
JLbE1F4cQsd47AMqHOgRDfjLksXtuG1dk9Q6p32dPE/CHthUILZWDWoCsrl0uLicywkyJg/6jDYT
NaCbbI0pLoSuNkQr6pao6QJgIJkfVK+pZqJ5A8HUL2f94OQFTrSCYGpq7f8K60MLLf/FzW1vm6FG
cyER5Z/YOOCTXWvWE3jLem0WRfNXnHcX/F/MvzV4Ml2dhd8HQPorxQzMkxbZ3y2ltV6cbwVL3Bd5
7gVDugbynx0d0dVH43CM2gJdTdEsB7Vbq50yomKCh9fg6P26LNmH3hfBcsFr1h3ObC5KtkEOvzko
oYnjvfzzLCI2ADkFYBADq5Vn93H/7o3M2lyZYd/snaoxD22qPNy9feSZ9PGRtj4o5xnH2rEOQYZt
WlTXYDjHGs5YYmT/avd+42wbg9f2sFudvasL1fTqDey6oWsHVzuZi2YToXZyrG3nipfId82P64/R
ml+NVi1eCt7vc8LCbbOI0PAtUQdu93OrUYfNtHCDJWx8HIAhrAG1BB5fgyL8y+wgzL6Nlf45O37b
viCUjauT12WIplC9N4KpPcyla6ywNAA93xlgtXCiMVA6pHtJ1d5j0jxIzpFj5CXcCBO0QBiRV7EN
FF+gyr2KKrRhQSQwXCs82LjQbWo/M89Zu8mE11Ep7miduIH90ZQd91g5AmPNtf7Y4OWOHvigvHmA
waXejtUgdtxHRnAawJTd4/6ERPI97ob5Qb5l9/GehRRKw60ZPcMHKaQa+AhnuNVwlCEpq/orPlKA
PcqQjvDOThU5JVSqYpIPbYABj548aZb+2cdT9RXTvnRbp0F9TGTWqdkNKfYVrImzk6uo82YUo9gk
x6sR1k9do7tv1VpJultLHrs0/iQThpBrzeZClcDWsTVWWhb2Z4mXl72yyYeC/LMYfO9NxeBJzDUE
Bl82B79u1z6fx1ouTOOmQYw2CamGiXXqTL3lLBemslmoIM/t4yKmhXBsuiryzDunAcm4ukAAJaoQ
gkDZ1jrP4iCb8lDmVblqJ2/epsAN6tW9Rw6UU9KAR26cFSYrQ6NUa/ZcGM5+WCB/roqnrBzQoBs7
Y8kosQkwPK9mFMfQYAPj2bYphguMQh818UmAgDZyFOop1aaMq0fcdrLxaVkqJaor7Lnm/FqSJt/C
XdRfAXC1K1Xpve9dmK5tnmZ/G+Cz1NIcv7YdtpljY8VPlN3HPbSVDqPo4hOvZItEOZ4HAMiwiJsu
tjpF36poGjZUK4RmeVTi+fPPgKa8RPEQf5vN5l8D9OR5nG3uKp6XI3JR5K9h0j/Ib6Vq4CPwH3Gt
R56E701xbnQ+KDFefus1pek2ocuTpvDdudGhlLnRZVCGM9ln5OdFwUdWgkTISAvo+dID6ldzFvCs
xGq826J61mVdfh39jC0MtdRvyH6vVIHmg5jcggrsipdOUYY9TPLu6JVBfpiCzIY9b9U2lnutZlqn
0s1/f7Lr6bDLG1U/3x/28tmfsAFCnrp4l3EjMP557EOl1dc8ytOtvFLupBU3YHNayfuPO/cs73As
3d4rR3/E5I3I/jVONuXgP2MsMdGVge9cAH46zpXyyUK0eVg0KTIRmwz3P2OD0Fu5i1rEVaHufeOl
z/nm9K4Xf2tZqIJ1s39Y04hEzjh7L4HdJnszEURKWzcf8AiY15ZbHq3eMh4zcDybfKraRzjQPEXt
BIkVdFVPQHgUtqRT8qCkMBMKuCGviAA5KI9P7V9toT/VkVhCa9bPNUneBOfO7ONv3cR/FoaD8zbO
6fvom4gCj2m3lxD5sMWFosHZZy9XhrIpe+Xa8N6UAPom9n4O/v+ae7+yfKH73PDff4Z8Xd5C97Ys
PBuShoD/GtR6BGwCaAVulqY+5leoY38gKRbIxUhmZw0Ke9xIVIYH9uU8me2haRTrddZImVVd+TRb
k/Xa2KjF5K43XjrRGc9I/vTtrB5kEy1vbtJjOW7lYK8PzKPpl2jNibnakHnXtOUOLlptnLvPqT+u
5Ez5UsKieYCf+9N72HZePbGdDyx28vLMTe3PsjfTk9OX7PottVa2SaV4a19mAWwjma6Y6+2aXrVO
4JasdWY1cP/EyitzDBvSbl5cFbuJ3gf+qt5FHYSUnH1ME3uzvHs87J+aabDhAAXcDA3HsU+hzysk
+hy/5EUbrAfXibZF6ZY9iUxGpt7VtJFVKINxj91F8oj5SbPBOjR/p0pXCKWL6jvKwrsBEApEki7a
OIBQfxTeiL5fqCcfcaUEGwu/2sfR6cO9KFqcB82IzvKabo+vd6N4ziX3EzjWNlmn0e30o1aRyaHS
Pr9ARqiQ6OAHo2GTGerF8JR5s7+2Wu3sINVxMyuc3HS9LNG+JvclXdzkQTMxWBVsMCUsqzcvsY91
H+RPkoU+qAjiwbB6kkzzQTOXPsSaq13UwulAFTHYpraVnefA1J9s28hXskhXe+4P+Ev+s9EE5clx
BqrJblt+Khp+DpT/1AaCDqo6T0bRastPCkUJ1qGiKb/4sjlNKk3x+L035U8KtT13o4ZttStiTLMF
0FI6I1aR/eQbSDTefRJ5NsHAmcLL4s4ohoqQBrMI0q/3c6IIyYmkDMuHWoveOgWCn23XQ7jWmyLe
syf7VzviLrFSeqpnSrzPm4n8Wz79PPkV+f1EKVQvZsmMDIA5X0nB4kSjgwRT1OAm/1z518gQeeBb
INeQvsYI0bz/j2iIk/ByA4+6Hypkc4UWLZlMZ4OBpb1tA4Tp50HDdk5P5w0pGWtYJpsCetrE9XYO
+mF5RXlREarhpC+jfoXkxPsbFEbVVoZC8TFVigratRrXbLeMDx4RWB6SHTzIJiJVb2Tx7Ecfp0cI
vOlOhrGbiM6bFMrMQ2tr4q9NnmeAcc8T99YDYCBXWHAmz/KQIiK67mDn7O4xIPePUZg7wH6ZlYdx
8aCNpEH4GQB+DnVlPVJI2GfVGL542OM+oNUp0mRQLGTOpyvSJxjWfOHnsjlkgr8qSaydM/6M3Wmu
RlyTnBqlQH3DUsdQMP+ZSdBS4qi/tvGjTEPVY2Yt4WxM66/wvWVYjiaZ58oUgAqdOdK0H43gOXcl
FsZq3ZyVQMk+oc94pMqmEYm1hs+OXfi19Lzw5BVRdjAje36oHLXfmCiRvjcCQtUrln3T1eRv+Fjm
bUKUj4SY7+xls898jAsCRVGP+uC+mBPVPdkhD7Nvpps0UV/dwpufvDpZo5aesNFEmxg2auWdlh2k
Nnj73rLcZcuI3H2wWTIh7Gd2EjirJY53sLHkXcmmPNjp/DN2h6yHef0zJiG75LzRU0+68FCrpgU+
kaJ/5Vnxszz4arxBHFB9WFoKollNaD7JFtZ3yXM7kKIdB9wC7jEjRz+m4meQUhXdRXGLNa84QF//
edZDug8i6xqZIHcQyaBThzS3dz2McO5jUy+iuy8pBOTiUpYZj+t0SMVKVsiZ5Xk6XmIoQqVQQ5sa
Y8Ccvik/Y7MKjlLDrClKxmVhrm6dCGSeDCbJZO96q9IOnhPFB7Nk0aLNav3i9kX9MuLbbpRo6qRs
l16MiC2YT7JuKzsrx0fZRFW2slNOAoAcra3GiI5yBKKNBrq7YvXy65KZ67/rI3h2W7yAIl6Uj+dS
VDmcYD1SVw5iAZsqbGtnXZEiPztN0LUXQwnTs5vj/0o1lag8yKCcZBQl5DvHz5PkAJJEPaZok2ew
INNoV0dZu41MjFRnk9pjYvn/KzPrwzJVkKTWaG+UMg5ubaCiRNY7ZLhcpX92sxCgYUs+wx7KdSco
H+bkfOhtXnxUFfRAOSk3DzbJ0cmAldXgjPYYj9Qi5EHt+N0VKoqdRGSfya5ym6Uo4LgkDX4bqiFb
6he1drtfIkwDbxs6AxQ1MdYPLEDSWoZnEGDml6JHEFMgQMd0/K31q0/CQSfd/MEyiFV9x8+nSXr9
FS7zjKT1FF9H7A5Ps1IglWYqw5NVRN1ay+r8r0zTL4UaaH+roBQgZlrfVNhgK3jHAOWiNN3NVVxg
fdB356AbjF3cAaQcazdce6Y+fDZWefAde37DkebD6d1uXdSsvcg9Wy9mEccnFGKR3hNNeWiTJ9dT
9GfZuI8PSsV80cX4SCM7IXtnw3tpdDW7gqbezk3iP5hCWc8qAExoaYj5qmhK8byK+s2AIfaDDPkp
ILMmzkJqGcJz9D96K9G7+NuJqzdzTyW/aD5T0ra7OgEUmtXTFy+b9R947ZxKstlfC4AtKxcIzcqg
7HmonR7twbx+SzLfeAyUKnmtA/xBRbjB/vys+P2wtuvI+HBD29+Q67N4HMB1ptZUsVQBgvwBsYCs
glYP3Glz9yCN7az0S1EOzket5NqJHxMoTuF3Vw2Yy2et2zxwtzSfwEB/2Fb5BQ/2D89M5i+FDSEB
b4vnzgdWAS37R4Vt1xdvdDJ8YmFZ90XYrNLMaHdzf8v00H6Wd1eKvWismLV+kM3MCULE8WdzNRih
9VIUtvXC+HzYUdOuronOGvbU9Gm2SZomXukpGFz5T6olbAUFINhevgUlCdFV1eXqzbIG9T2abzJM
FdNHf4hJUHh2Dg/QYdp584Ud9WOl93A+EabLH02zmlYO26BDCvMG0owL8V2MEZyINeYd1iLWHSmx
DRlLHfZ3SDpvhnvuwp+A9kAfy+NSmKntmm8EOAsUtaJvc6xAZgqU4rn0KNVlJmUsmWEOVoqfB99S
hV8vWtf6iVRm/SwnBjr1RifPo2NTu/XzMxl9qlGiLgWQxjhAzwdlK6tQZjV4q5Z11cG2ZuvJCneW
5NmYJck0v78u+biSZmFOw1XuZme7MzflPE+wPrMCf0AO8ozNcrKOjMjY3mMVEOnfei2nIPEjZtw7
5GA51xG9skMeKDD8HHfvvV9ZtcOj0ZNEiYrhi6t3/IL8GBO8wARGFddx9NL41XBJSnNt1lq3UjKz
XgDp2WyaK8QWqU4IfLpTu+j1iV5575LNe68c/P8wF/lN8GX3KmrIzb1LQay5cscVolyyHoBJ72R5
VY7rXFc5DngmyxauSQkuc81TnAsXpTLPUGue3XG9WCG7KqoiCTZf9WwZt7yg7JN2Co5QTeb8w3aR
xJexo8TnFlT+ldHyx+NYODW0naInSzPGybtEMjXZ3GLeDmZRNr2u4Ntbtu5ZQ192QTw1eobxb9pO
B12r8ftpy6+lnuNDgr/Ryna18lkWlZEzN1ZgdaAKilQe2uv2zhtY6spefjbHqKGUIqU+HUPvNjkW
JWup9SljvhD5lAdXnEW2GR8ax3iapsondeOhp1zaD52feWzYIPvc41WvV/1OBn11LHaJryXz+6gX
D11e+UgxI4ZvBNwfS1+76GwFXtwaT2Bs21BdME1KCoFiwWnxo6tki8DqzPaOAEtJRsidQVI21Un8
Pi+WU+UH0+2j1R8JYplDlrHCdb9Q3Yr399zyfezYWkAKSV5uwHb3D0Po/Ex4+yzHH2o+jeX35rBE
snZ23DnkBBCSt0q8qOpSfZuSsntqa7V8aob2XYZLEtobuBCHuJuQy1NbI3tp3KB/9Ip0Z0ud4ThE
u7qYHFvUWnnecVfc13bUbrSOXSIisY7lHL9kCAS91UXMGof7cZR5Iy7JmYGWN80241Y4wjC/apQ9
ULZFzy8pquhaqsW61EbovmqZBQ+e7ii30p/eXOA8x3sIIcTgwXecfsMPddjIYbJXdhjDzMJbG95M
IDsgTcRgOWRA1Ui+jBwLciMgU8qBTYO16uzUgm5Ic5nWiHYhen4L/voj5UVzvnodAjt2Urrn0lac
85y2zvlJnt6DsvlfsT+GmJat86NE3eve4f669D32x/VYoY8HdvWXqHf8FcrC5k+p4yXjlKpmhiKC
t5U5pSW2pJvk+DAyzKVrCUp2j5xDvX4bCqHkZc49Y3V/HVLd0w4Bb3XV9KPGKmYI9hAO7GdukbBy
yrr7DlqNzBLrShsJErWa8Uzz0S5ti9y4Ro2WgZ1kXVhXZfABNeygaLMF7K9MXzM93kjI05yl/tXk
FrSSzXoyvEOckYuWzbFqk23Ve2xmBD4q77OJRE9sX5I6dE4BfsbbAHG0szy4KoLigZMlmHrRMdgB
MiIyuJwug9KUtL88dcapOiNm8HP60u122k4fi2DDw9eEEvXPxslpu2QDUWjeyW2S7Oj05rmBe32R
oTAJTKC/9vo+qR1YAMkLzWb4FAFFucinYhCTxEA1LVsrpqhh3dudrFfJdpkWFMQwVrmxednIBHFY
d9Nexu/5YjkW9clsLS/9x/VlTcytY3LglOv3ZGY1dg9VvQuhe5PgSCztOCve32NdTY9LrHGQ0guV
FHV8MAjyMFnzLRSWu3FdIoWQyqNljck6ybx2OwgdhSXIzQ1JBXHQs3YdkoI+y9YycRmoY1raa+6n
bAURoBAj64N1m5MeuTZY667qwLW2me1E4Tbq7dG2NqaKIvG/gQUSTJDzBD8Nao18FDW634bkulIc
Ckv7G5jztMcCy9/X3LTfUSE5BZ0TflMRalmHejXcVH8MbsbUj2svqaJv1MUP0P/zjyIrYnI23qOt
+SFrIISisAzxHg0losIyeK8yNPWHtvCSVxlxkuwGQGB6kF2AwbtVP2TqWXZaKrvqLMHFUPY2ll3v
MDqYt7JXa7BmqdBBXMveihvUBavrcLVc2DgCmSh952keR2U72llzgeWCYU5gPpZ9OZ4RbUHfCBzt
ZXSFj7Fs9xWXq0XhksfhPlESYCu44qp72XZVdrVWYZQGcsDk7gyUflY1qf3j5HbWe442+UrhSw6Q
hWbcd4c8UMdnhQ/mjQ+LFSzhOoqnB2csvpAstN4Tr/FOXQwaTXaGYZbuy6q1trIZdV25CSI1Oboh
UnJJHLNdVJNdglPJVmJSWrRBbuhpg28BrxIISp8fTu912wnrv6o7m1GDXyR8+d9Y8KLJLnENkLI+
3+N2KGXqRG+Vhcl2BnnNOvufuVlvlUdDHc89yHCqN1E3/Tzt3WSiUDi2B2BkR9lqYSoXx2UMq9Tz
ksY25m7cBXbQPPluEu/bsmcD3wQkM+9t0BHGzfeMtSIq57J8Lg+ZkcYnjNb397K6jHep5a/LPvA3
MwmHhxZMszmw91pHuJaeAhOvg6TT/Sd5cHXf2BZNaW6iX7EwJQXfN7V6kENkR1uFp7ifqdKLYXFc
2Icua/+HZtU26Ez1WR6UgJ01Rr0ZIAp3ztaT4u9HynY32etXlnd0tKRf3We0KeAy9A/QMq4S7XmY
IOEORbeNAz0+R7H2Jtdkd8r1b2xrGeS+dHGyuDn8Mc7qLHcL3qNaqYVH+kZ3x2pTK6m+vqsqA8Cj
p9OdLwvQusDs9FiZnvvgCEeLOgrZ58/msLZEU8Zkr+uGf0MRLI73OIk7+D+xt5YDeNhS3lDHG0pm
GvvUvLzlSpOehlpt2YK3ybOdILs8lt38TZ3CTV6M/v+8bHrztNx6GPrJWMuNm1wY6kDLNrHZoxKg
Ai29dxxDyrOPU+VdNAAnJKg862C2g3nD4cvbTG7ev6UUnFcjum3fNXTSAO6ieYJ+4p4qe/OtU3Q8
vLtsfFW6CNvpGmKhGVsNxnjhjIYiy64Y5UKJtLVK3k30sJZUAnoWSP4j27YGwTNSIQBlPhx1v1Tz
k6sa3drVWHp1aDHnJ+ySeNYOVNDV8YtshDyhLkMTOasqI5WDeqXeAjLHfTYv+5bNRe5366yNASSJ
4FjBsNyo99N6KJyzPMggPIuDX0XKQYaWq8nTZeJyGpAQ06P5aiM0Wa9+u5iVYYXZjWG90UUWFgG3
fh3wJNvKVKyMybMow6JSH8d1K3O3S8q2Tr/rsY5WtNUNW2dspq9uF6CQG+bfeT4E6zJ100fQf8n5
P0aMThqs9WRMHwXp8uzrs73Wqza/jQguPNZ1qvBQMwLQUzTlQR3RGNIS41mPYnMJyfjc+ytd88g3
/4qTdB9XMCS6gxxRFclNT4Q1lxCmH5OrpQ7JIlAvI/LgprO9qpRa29l8F70NArLGntJNuZrzfPQ2
bTb+tWx6YkTCYcWUrLBMzmQBRAn+o233k79dFiQdW7hN0vpvE4+D5dGCLX2ZbZanTOahbDx2P0IV
M+4ewYOVprK+BGp05KdrnFgf1cZG7tO5px1VEdOUOdBW96yAzmDuXMbpvtmf5RAxQ14lMrLKWPII
v6583/b/+0rLSxgKLFKdly7KDF97nvo6yByU9sL0Zgy47CFf1CxPfThOJ7XqrfcQf5W92nf63uvT
6KN3kmM3uahD6dWT4dv6LUqyL0tysh/0W2zEv7VynoMTVb2D4QU9HN8KLfLYDJutirHkqtZt+AFJ
aVSXKX9YcA+jY639aGZZKT23Uu4XSxunOIxvu1/9CybCsvSf4yViAsJT8ejrN9cwZ9wD5FHuj+V2
2Qxzb4+U96sMdV09bymP5LwlSK9GgE7RrICAK/+Qe0w2JeRCxvCNQAvrF0bDam1jJWPyD7jPdZoO
rTXpSjfjrHtqcSvbJ2k07OQeEWT8X9nsAoDnH3sOSu8pm1Iwygsyo9DZZtdADyQfoSLteYAIKDh9
gMa0WdNvoIqfBtGSoUn5Ebi+8iwb3OTBJs1FudAf0jAxN2GdJXtF6LLUWn9x55j0PbqZvz0gEFm0
rjH+uvI5cH9wBB46cvbAXeyPjrZ5jpFUHXjuPBdmaj+NrvkYOn30hRZObP5EKqX1oi92YfEAzhv3
IpRwPzJs0aLoS6U02iVqdepkYk4ftdAYokA9yF5K+jw5ubJfvi51tNYZzOTqNF+wL1X2uPxqr5bR
fwXKln3nZ/LXAFDkdYbiesBAecZxo/vMxQpM89NiNbbsvuWCrKMKkzia+QwIzHntJhL9YtVm+bC2
k8j9Kuegz2acBmdullWbXoXh3mg9d1m1kVlD/rPUyyO334DlXwfXCvVfvtQgDLqBdcEYkMJsBVYh
i/Lkhn73ey9afor4o56kaFMpuVgbVfvILMIn2ZkiDbsqirq+yGZCOnw9YOl5kBcyHGUQ9mEw0fIC
q9cUVIi8Heost1fB6OB99evmCnlN3Sku1aT7XdSowvoS8emDyDIf73GncKmxNtZVhuRduukNZ8Mz
vriGc/WZxbmxB3dQXFkGJQl7Xrw2Rt38kCN80eFLD/iRjeKGVZWzDvv002dzsF865EB56BO2vUHs
fCAVi3rocgU5OQiLz9BJG1LCGXDmIIPsr5tTfqx8wOrgXcWmzTfzpwGaJNaoYp84mulTDXKH5Twl
ddejKO1V7hmVc3znG+FHupwCGCi3yjgyowsKdO44dNKu9D5m0rH9dSKeXW6fnmtXnR/wifH2XpZl
h6JJ61fPmT6Ru8u+h8b8pZ5anHRB3QvgwG8DpExNVY5f/DTNnwcvS7a5Y2KoIQ7ybILTyV1Pi8Ir
jMJ4yvoL5KoA94Ef1A/IROfjFy1Xqq3rgxc1Nb4/hVMmG0VL9U8PZkBZavEPnNlBeHql9kRyIDna
hYoUe66UZBKUv3Wv8x8jH2Sh5wTvAUqmL0CO04vVIvquxjoqxOxaE6wXGyQzuX8N1niiEHiTMWSn
cDX9dXC64RJ1FdaXv0JyWOspzcYrEPWWHQYyPZAp9rbZVZhM5cn3NPrscZr4oVXiVzb68YuiUaMI
sNU4apQ/HnGdQDXMBWdd2f0Vl63yBcb90RM3jRyDl6OOgsBGNkm71yg7+vpZNqv+M4776T1H4+Dq
cwoHjUmQDHA8wSxnL0chBfdhG732GCY2Cwhn/vDjsqdoo3Qo5XBGxaFfzhB++BhU19jJuCXV8e9D
PFyHypVSTP05C4fk3EV4rgdZeaikYDXqbdYKhvi/2jlphU3UAz3uBhOaf+9pK4npDI1wPluWQMML
eOi9KeGhcrDsrbLAYJ0TvUl+e4wxQsxyjS0tpPJkmPqjX5B7l53yEP4zQrZM1NiOtqH+HBGmbXdI
xhj4UTB/c5NqODu21TwrYW/e1Mjad2raPssQUIB6V5V2u7nHxKSyszd986ELu4He7L6SwkkfIfbb
r1mTY4uO7UCq5AiIYoizVlrT+DBhzm31cIQhGWrOPi7GZscvs0BJpg13more3WLhF0DXwGtEREVm
AgQyg6T5sDyL4RnYWIHs6xg3txHB0nfkf+Y97rHDVjYLcUuuMqs9yqZdgXdAxW26LYPdaRWSDX+F
9RA9T51y0vw++KjZgVy4fVkrz58PWtV/941EwdMD/mM3eepGKTx/LwmPvRKhqiWbgg4pm+OsGatZ
V3GCO5dV+nxfcMkzBM1xPRmseScXcKb0Krz3RKQOqI1TzEnrMN91Ra6dq2wzz8Hwafv+uOWu0p6K
GAUSL43+los100ACWY0C9wlj1OiMGVi8zXsW6jWOIy5ZBzVW3zsr024KhqLUzDzjw6Ykvx/cnLqd
BM2UCYJz0+BfZJNJdl+6u8hvoAqIHZkSKsYtRv1Itu6bNF846xYWS6YlJgprsTbCGqGC6COnfLQD
i2e5BHcMycbEvGEhB9iekq91OwiPXfVZohe3L7FHuipq7c+4AnFKvrxd93WfbrvEUK4yphcGrjEl
db8DGgMfP5ti9H2M4iRbO+uGM5aZwc51gh66WochkleS6ZSnKiksYNgcetHzX7Gho+KQmtPzH2NL
eRUZ9LNLWdUu0Hy8qTGaoCwyqWTXszi52DrOhbF+wg4XBqRV4bjWO9Yl1pP8scyHVZUP0022UhlS
Cn1rW2WwkbHWm0QWqedR2JG3LZqgOo8yUXtvy2ASzPxP8nQZFNXGmrtLCwyeOYEG5WcFsvDnNWSw
SnZVNo0PZecoq7LAo13ut+UHqOtJdaEkc5LbchknkTYgxu54K/mwx/Qzxyvycn94y/C92QVdvgnQ
qlrfO5bnfYjw0j/gZs/Mo21XqeOfgPJIANHvhwV0vqDMJf48qUu+EGIiWF8zp27Wh/E2ZYPtFCtn
sCak+pJo+/uCVa5a+wQcZJ260VY27wcHDRLF6f2ziuKAs8qS3DqpZfw8h0l9xZCIva46ih3u+Ohp
7Q9tctzj3UemVfD9SJ3/Q9l5LMetLOv6iRABb6Zt2YaeIiVNEDJL8N7j6c+HbC42t46JeycIVFUW
yCbRQFXmb9DalTAw+tND0pgOtijvM+fB7g8mMC9vrxVu8i2wCxKGc1Rsk4BljOOHb3nmansgBPbe
HxzzVfHToyAXMxZga0APGPHYY3I3jRhriSCJmiQHFr7zVgnjZO/GfXvqjFldt5Mzfg0bFrqQ8obT
oOj9V8waLKV4wZNjX+rR8OCN8F8Xam2ikFnNB3DDwsedPe1hKPLiafHl4lWdzjwPEX19Vbz2J4Jk
7R7Vg3ov5gJn0+6G7/bSqVdNvRdjgW/SmY1Y71Q+/FptsNpbGNEKTDmwDkgjNSx+AfiEY1t/sVt1
dwE9IAa/H9TIuDSrvDg5XR0/w7+51BAydj1obplHqRjEduU/OnfX8sLYmP2RJUYMbpq38BrmAX6u
hVtvJb4xzBH/c7GyiqgAYWZhH2cSvtcCqZxd94NSSJVmtaR4QjRNBSN2/ZE6t9wGcJEKqpnKhwws
+DB/AYpJF2l+7d4Kws11kkDM5EI9zgobXYCuicueqAqHJnnFxjl4gvJxeXeH87SLwQvey2u7roxu
7wSBt76805eXffy/RMhKoBqL9Myi4XyBG+d4QZfe9NBNevo0JdmjdNtUkPYtJnW7oUDzYmGvb0TA
Y1qEtqG6GB3WOH0MqER65kXYRGnwupC+jJd37mrqbRKMr8FC1nT9KNrmVaYfVKCbX7v+du6getZK
2N2UaBHvpFlY/blK8uhFnzAz8zILFvMyuwMNDOdFre86VlFPy1XL8Ftetxn22zyid6VSlzdt4LC+
hO23F7/GzulVxE2Rp5KmORblo97i0VM6cLeBGT25mHjciZtja7WnQcgk6IUaWLrgYWJ77ngoYjaJ
ls6rN9WndFstTfQ5ppPexfVKRrVKjZ9KNmcyKIc6RlaHnfu9tLgRwNMinKXPBvbsbTqdUsc37tyq
JOUWVrCviviPdFn6DBrBlgEr+4b7aXiY8PXB30F5CYKoqL7A467W/r7syuk74OtqP3RmtzcSo/vu
7wPeot+pZVX7WUXuTnpJaAX9PzPC1nbpeM2uaCPnETYvYrB+HTzEaVHeWFEBrFDlz9+x1zij7MQS
fkyCXdOo8AWXgd5uhrOcATiAcyDty2ll18fU0eODrQ8BSvPL7OscVC2MbHEoGMLYeVQ747cgapzE
z1euGyBK5tb5iedssBUMjuXuDHcofgCe1raxZRTHBgDpsbfQ2UY3HDnfBUCOBOyqjar659jqI0Sl
1L+fzNE8+Fh/7GHNGM8SW3Z3foeHpK9auBkkmXvWMhuLzmxYY90xni10K87GcrBntJ13jeu3K6B9
QHNaK2zuUg/3Ny1kedNb/dijYQExTfXwrFPmVD+zZreRXFBAAjjNiQU+Rl0yYJRTc7KWg18bx4j8
5D7yyX6tXb+OT4Uyay52Z5xaftiihVkn9U3To9CKj+qJHDXiNnJqeWnHy2uu2wOl0E/Ze0NzutOk
6atLGj9ZfBJDrSSjL6cfw1ePRGrybCOlncJZzIIZCTLPDG+AQ3zNDKvCyOTfA7vcZlxJe/Io26Y9
FRur/xyCuXN9mVG1U7Z2Y9aWn6ZdrwUHK9tl1BE6J0W/LQYQjAgcQHCjwpDUTIqDgGw6ySynXpbf
SKB0+gt8+ALRWaJV1c0PxpKpllE5DEOX39TIx6xkQA+tQw3Q+zipan83LAc3MGIy6qW3TRHwuLsO
yJkfFsekYbcqg2GoYGm4hLWqYp8sBQ2GpSX9Ei/NTuMdNQeIUElTBtwq5GsZQvOrQbzdw/F/xV8C
pb2mDu/lIP25BTm6xD8IrNx/DqhqcWMlJTbHy4AEy5kRl9mdld/leLaZl0Hpd6b8Br4n5oSpcfNX
Hle2EGmnfk2pSNxISw7XPUcXTF+xwXP3Y0kG4cX0omx9yaTgD/voNk6yCWYrulOSMjgnrl9uSYnN
X/maH93Gj35rHVsmwKLFC0VUjA3jJsYUYNIfO2/UVxKCCChZGG3+IVcjEVuv29kv9kXgaBvUl5Qv
2hzjPN508e8qtNZQo6nQtMCo8Ls1fpgZIPjKNpRnNCewHSjqiYSIahyU0ePVWBrZfaoW8wJfPAQh
670419yTUELaSaCC0edm59bAUJa9mgRD4/vcnGttXFWp1R+RxtLWgQVPDNu4tbBVAB6yv7G68MX2
g2gfAIM58niIjnpAdXEaM8pBXXeybAxqjeUgZ67WZ6d0ZpOfJ8Nd1fXv/TJYd0a6q1VqF9K8jsr8
QEM3oKEWvbuOXq/y8QNrtpsd6/Jn28ZipnHa7oAHRvCtrlGxSIa3jNf4ye8aey3dFs8K1hBefQsj
2HoBbrK3FgkYb8SRBiA4qK5ltptGL0qrhk9NhdaF6eCf6ixhVoFYgjuF95IPkeTGNTPy/9AnIbk+
KwentFE0JpVyyZMM3WM4xxqVNGgkVsMNXYxHKjqsue2YNSNrgHT3VzJZL9x1knba7bU/TxHZW6qT
soIPLGVH8a46zkncVRs3qZ2bInRv+yQFZA4fFV5UvfCi8g49RSstx90lUrdsNOxGJDBQy5weKrt9
JJnTnoTaJYc8z5Otjnfv5sr5ooacnU1MO2TShehVMNVcpkrfdaqGucMmTngGsD97nyaj17jlp7Zq
eVMiOXMSTl3ph0jTxkl5K836oynEo8RL3kel+Wl04QyLm851rgSrmV3cCkvpGpxoZbed1YlPt3gD
uyyJlT7ceosBsLX51Aj3+DZhDO7GlOhIPLB9T0ztdD3MTah/bvJbgBD4iMkKUkbYv/+aZUCd+2iT
N5UDIVClRvEY6qN/NGEwb9ABmb7HwXCrdghNN3Fd72Wr+tfOVTa/4YJkklE52E2WbtvWQ3XtY6CX
rfK1LYEyua0NJGJA2yJUiehAvfisYVvn37CJeJSW9IvpmjSvEb3RPk4jmIfVdUDilFn3b3prfPxk
2CYh1YRha5g6B7JBL4JWtxfcOq87vhhN0pKIo0nGFvtZp3qRlhyQZqQ0MmOULbPaog1vl2tcI+Qa
6IK8X0Milmtcf8r1GtefslwDcopzmkrzHzXXghcvdb/YgCBucYULX6IKgv3Uz9VOBiOwsidsQvBF
WkalTwGpWVDbeJIuj13uek6j+dAvETXqd2TMgOXKaBUWzUO1mB5+TIcbsm8s6IELSzuttr6Vh3+Q
iaDuhIX5qxprJkXqVr0rlKlk2+VNgIzK+Z4vI5VYL9Pe4nn+5pEyPJpIgVQ/mwCSYUq123De3MIk
veX60/fKoIo/Twku62ietnOMmtg8INVDv6P49KdNeVKRBeGWRjNAM/x8J5iwNIb3aWgazrmCMSMP
9h9tGXftwVsLtszMg6fQdOINaJbRWvlVNh6nMng0/YIvTh/1POJK/4HPoH4ZnJSdcm0b67Spo5+2
Z/Hc7+03BSvVfTp0xU0WW+ErO9lbCWgB96/ZCWM/huUOxj3BwWlhqLj8m267EIMyxLGcbep69asb
z2/D1Dq/O8M+xGbRfHOUbtr4S6hmZ/Np6vxPoaIV+p+hvDKjY0fuo+CmPLtFW25Vv9S+DpAgEq2N
f7uOEcA67vIXxOeGvevP0QGWkfkIQgclpCWkTNxVGjrjj3y2UpY/Q3jHQjAkV/S1MfN8TR0HsJ7V
F9+VJvROiHWPT5nqlrdhpdxbvPmfpEvBjmFTOna0+3dCvgWCp97LKMhFpGUK4OdFr+bs4EZLWVF9
NW5k2DTsnP3Hj8tUxdNCkFXY1Mhg0KKp0lCj3qGyH910s56BKtDi+6bueSYkaa+e2wYF7aUP84fe
vAyrHj6QlZdjY9xECs9CbuHQ6M19j6joe0yUqSqrvYpb6jpRfozSI82hYLQTIkx3dlUVujAZpoM9
JciWDxr78iW7lLRmualye9gq/oI6zFXWqy7wcr8K8nu/xEAw9or2AcWnkK+L1+H4RHOCzfSASI6+
R9UV8LU0PwYSvK4VuDQ4eS5hS3+gRujSZjBPYteFkKhyA51zxzrKlS5xfQO6scldwPV956W7anL9
o6bO/rFDFQoW/NJGN/12SOuG1clHX2RU74ESLXGfhisqh8pWhq6HwjdUa+01Sb58gVI4OREr+zJx
VJyvdcs92oHeJ+cQJpnPTb7nYY/1PCkMEhG86NeTHgPQVQznVs4izfZRYZqfr/2pOcA7D3li3La4
FK+yNBv3dpIb8yZeOjVtukyR1qeBQXHDleX5w15G5IpDx07ILqhjkzyLEUZZZ8XY4f8ejreXnjQ3
hksbiEfudLfTMpZKtIzJoQfCyJjMu/a6c1eyX/S2rZsieKpYFFmxin9qlSpAGGhnFDCSAM4hH+wH
SgRLeWkrav9c1qO92MuoTyoKQ6didH40IcIfazYaE7jRpt3Hw0YyOZK/wS/U3Ru4Mq0k6VOKnxqK
IPdT27UnCWmX3I/Vte4+y0P1k5yrXGWJbcv0PRYS+4nP4t2ObdLgAGYnR/lldGvQ7qjkHOLGV5+k
a7BgnPHWMWEX8usOaKQ8mVhSJXaJFefSFTgASlwgravrLMqwvxrzd97OFHD01H+sm/Cr107qN5Ib
/sYabFTMpq74msVfij7QvvWNxjO1gZyE6aT2jSQHYotp9ZKP5XzWIqNdy2zfKKiTwJW7y9PufnRR
YxhWF7QcuVpuzMBxj2yhlZW2cFugUb43xWfx2pTRa7CYMjoRHohpPUPGLGdjn6WtSmm6A/ENd+yH
YjZb3oT+P0o8IW4+51/LIEA0ZEipviW9dRhRSVkXM0CJmb3KsR+t+jZK4BkHveW82GnRrBLdi38j
GbByzML8E8fagzMo1bdc87R1hc0VhCpH3Tse2viO1cDHd4LuyJtPOQSp2f59loDXO/Z1oBz+7ziW
S8VuQGYKt26tfkQFGXbfz1FAna2fLo2wLMdb1vsGK/6gsQzEq1AqBvN1vBS9Lsemdc8dlsef8EzW
B/tJS/xzucy4bmgveKhlIOWNs/NSb/lv+WX4Bd7iLtQD608aYqhKhfuHhTbxure66qktInunhlZz
giybn/NKyXYaua3n2XetlWqSYVqmO2Cft1Sc8p1qQ/r4jav6k40fRTF71sHO/QlCH80UgctVSiHg
jtVdjaz2gi9eqmTXgzZ0z0HrAL5f+svU9HeZZ7prJwDlYQHluyzKr01Z7kuzSsLoVmQHrs1PoxSh
b2X1L6N9of5558I2jkK928k8f5u7pnd0UmgsN3KaLu1hGtGgkFM/i933qADdnGNSslmKjflxwIwk
h7RN32CF/hHQhr0rhuHZGWbEG5aDOSYs8uVUNd33zuuw9A2K8U0vWx0jj3+ntXYES98MMFusWZUc
0QHBt9Sb29OYtPZ9paRQwEcr+xU5bBLUyrzzHP0nMFzt3jUVJCBdSGc25EQbMCudw8DWLUhsd1eP
pX4vfXKw5uDOtdmTW1XJ96YeFf3Oth8lqv0IRYkY4rA5f7/OlsHWcigvVvZT0dUkSP+FfSUtHip5
0p4vcDNpLhEZts5tgfgNPC0QoMtBdpuXjaef5hTS+ngnfdeQvKQytrq2kYaG7wWTZyuBFSLYlIgn
D0kwH1ykmxbmUVdhGrp5kW2HxK+RlU/i7dWtGuyId9/P8zEvc+WErhCEnBjHvhtTC0xoljx+/8lw
cBoEwx36ZVmthgW+LYdP7U+nMuQUenEcF9mnEdiONwybwvTjn4uPRK8ATbFc8JRYH1SwUpPmgCFy
vh81XXsx+/63RDgOjCDE4r/mIFK2eVnoZD7z7s7RNGWt6Sz1FUsBmOak+RqOW3mG3F6/2cni8ARD
yxi0Y5zxl5Dmf4+KoBF8RSr1PSpapGQlirpcdQZzLNeSbn+wtCNuIyGC+lz6GlV1Dyk0tkMSDfGT
AsAKqwMt/OnmAHBsquusUaP5iIJIu+2T1vpRf1GDJPppGAnywLrhHs15U0fs9qHfQotz4g6+3sK8
k0OktBCzU8XbXvvIscHQW6KlD4lecIkSGPepv/WLxNmPhf/lf9U2z3sVqLcP//Cqay5nCLkGtxeF
9KhCM0Zi4gVV1A1BfTKQTUfcKTUGYELkp8Ods+SngZmTnzYlSy0doaSxoxIcO0aTzgYDWjTuJWOd
LMnrywRH16DUxroOjLrK9TMignul79QbrdYnILVLuhyBKHLkHagztJJqNBpry76BXcb6Zpy+8iKK
DzPqkttARaDQqxK8wto8vUMPdrwbG48chdHvwwH5e9EMEUmQa99Vq6S1/Pc4CZHga5z0SbD0TWwS
yP4tYLFrzPX612vFAzaGZdbqFBPRLxJimHDI5kSLN20ORVuaMnAhj1W6qt5GP6+hZuVnq9EKsl03
sd2F9hXbJxcjjpWvWO3WBiJ8kj45k4OKX1azk1Mj0vj6XcMDPS/qlQxpXph2i6TaPyxTql24VM7l
kEilXE4RoWP6tGi6gfh84aVR4flK4KeYuvGJuU6XM5kiZx/zLlPYBLz/GCcbfxUjrw52gdy/cisj
iuUcF/yB3OLSdRl1Lqjb5caHQeEcM4hPl/v+Ms4XqyELj1+NY7TNqe9JAHw+HW3jsYy8fK+jGXSS
GCPMCv0sp1poZ8dgjGYWG5NTe/xVwqxZ1b0enoeoRV3n48xlHaxApTv81R/LjGvcdW7scd9Ww5JK
/LjKNU4JyDkix/IfYhX5jBTIIl6hpk0X7WLF8XZ6ozwVH4IWn7Qu0IsinI3guO7lDRnyjdj8zdDp
MIg6kfu+cHOEoJMI8LLT8MsYALxupdPFjmL7rt4Odb1cNwo0gzbo8xspVKJWaO1DA28SaQ7FlN6S
iPxpzVn/EpR+/MKeUIbkoFTamzfM5q205FqRr7yormZsuz5W3uyqWMcgzb/Dmo5342Th3wkeEyMK
fQ/Z1FpFy6YzjGcwvTG7UR5a6p309cuWVAEJscERedhGshudl91oxm40QbAXl/Jls1t2Wgd4lmiZ
N31c2uMNjiWBddBHzbyXAx/AXpV9z42y9DlaZd7PbWDde765Nb0KDYKP2BSZjVNrjqdrl5wZKSkw
p++wfF5igciUGGdZ/QYWHhBJEF/6Gh24aYMmz3grhzYOrHNeaj07Yj1aiRw8Ver+xgCYTEYAW7o+
07JNbI/TQZqx6b2NXRY8RE7cvCrFMVzc6Wo360DeOVX03XYjco0Z2sxTQjG3N3ow7V7HSs1sHd63
HKY6/jNEqXGUlvSXk7dOcpdd3DIJNUDnjozDtrGsFj8xHfZKqBXImi3TZQI143EX6cguygy37Sla
JqHF1j/tw+pQ5+iDrfB7xix9OVzaBnxyS4FBDqQyTzcycjlN5rBghV2ZO6sKfycYS7JJWfoignZm
meu8tdCWAASwZF9F7TXQrWrTxIinXfuubgeiDysh1RIy2xn3mDs+hWTPjrELC1UkvcElfgGnkj4H
xRyeM0wMkXJEn/ujP3WQ2fof+lHZCs9hm9yVY4CqmgNZt3P1rYjBXgViG6msStv0fA03Nd57Cgj4
YH+NlNk+i/AN5AGXXJDKXlo4mR64Sb1dmznfG2aCsRWNHtgGVCxS86f0iU5PLyI/tQ+215z0s11X
+iYuJ/OIjcCvIvDKH6FVXk7if08+hpYTvMCqH9KjW/l3y/le+sNtuyAU07puH5aWoBnz/2h9jGXQ
M9c+f6fDBahg5OMfBXV8fEgXZa8iRo12is2vgmWIXBuPzfxG1BZjHclFoDVdvTDI/RSw/oe44r/d
EiPREkC6X6LHYSB/+t8vIJHNCD7BKfI/dTKzcjWhILpmmd6ofYkLhzZNJzkzjYDRSwxuE6mylu4m
T8ybYlCgqxCuM5lMSYrbKnZ77xf8NFGCrofr1aUPgh1ipNnXyW/rY4Qa6EaKaW2kAzKskNDu8Gh8
1tXyVvrDMVPACCUhtwg1N9Nwzo2PED67//6utkfq+Et/EvT1xpir9ohQsvL1t3QaIb8xRe49yvAx
xEUWtqylsbKw2IcsoJa3Qv8i3fkEJSSB/nz5vPKLXj6YnF7+LNcPcvnTaAj3rx2DDyRBPcpMW61q
8lU2REO7mgezPhtx42o7w6u+KFOt7t0was5pye7ERjmfdf4OFRTrGXdktM4Nz1mBnrEOuHSbz1MN
QT137HIto20EwaErtyT0ba9eI0iFAPh5QmD8rFm+ufb9xlrXhopq8MfAtZnmwdyscFaZb5xAOwb4
GdvrMp+C0/916iKaD5p5iIsVOP/5OHdb6bKXfjmTS8hZpSN8ikYn0kAzmtzv/Jcm2oGgU85SaZQK
ZGT09gEt8e+mObDFkoHecJGdDEpje+kskvjBLFsMbUHjVhsUeld5vMkzfJpmpDDMVYhw8308jz/5
6MGhGdP0vloOFl+le02t0VOwFsv5pem0FljtAh+TbQKYj0KFQw14ig1cgU3/11+TKSvYYHLQe0wA
8K9kVC5Tjd5afgPpImVzQM9CPRueHp6Mwl5sLLSHfiw0f+X65qZT/PCulWaaz+m6TMp0X2S++mAi
gviAhJQFlpGdX7/Mk8lp7vp3yOm8d8ncsmx/pM5QHiVMDi75jy08Em1z7aOeevktQMksnCnvdWxq
tHo9I9/HS9WmRjchLb9LL4YrH72GrRffExVdX+ntymiJnfVeecTKvF41BQIvzTjo38u+vm2dACxD
gXA/brLZP30ECgEUqv+ad3q5iWNXuY/s3sPrrquPYa06Z0evwV3gPPAsVzIbVpRpn1ZNBGIWJHW4
lEwSbGp2puKmL2xv0sUaxvrdFvM672brx6CwUvCyeLxvFtHdKO5/tiMbxdrWUUQ1bVB8RlQ+pkWH
+FGEwtVSEMR1BWm3JUKaHxHSkklDYqibJo8eGkxRLo+GUvFfzXbOHvn6DY9REl4eDXqLN0IdqdZO
Nspjab+aWZU/RsBD/4pCucrC/Qj3hSxOWY0tz/IwC560JG/QaqElXcbyWKd48tT1fv2pP+tRwGoG
zAaGxVRwmgJ72Ax2N96iLzzeehkarnlkk/BEcXKLy9AYYrDnPHaBUVz2J9cNyKcNSZxZuCbJZuRy
miWLWQtl7ZWHc/xqgvv+ULvk7VQIdFuRETWTngwy79pFZ9SsuwSRhHDe46A6bnNDs26GRas7Hn9o
42i8Re5sHO1eKwBA4ScX2rxD3KQtKSBqzmNkAvBZ/OTaxAIlMCgvhg2+wiBP9Jjoi5KPSwpQywL/
UeUjX3RPUxSK/Pk3ogvvkbGXvkeiLAR81STrKJgTHCrcVv3dzBuddMPthfdwoThor4Pd5Ld4qcGM
ECbEhf+gvYZ+lOOCgkMeonu3gilQze9x4VT3LnsJf1W6Fe8J1lv7C0RB6QILvNWSt7to1caxskfu
ExSGZ6dnYS+Bx8ediuTFU2Sm2iGzh3kHoyx7I1lztkuLPac4daFqQF6wKN4yCMVnCB3qEzdCce4L
5y0QQjxmLNYaeYRmL6O2pc5Pv+VUDiRsKxBUibPum4TSRaJWb6RpYELWyjk2AVyskmHO17j2zFtP
SYq73uuc9aD2i7AGtd6cRM4DbMfwTjPMaC1rv6Sd3wd0qh13A2vntVmbEaawi55sUaG+n/vaM5Wa
coUMtfO7HUj6F2n7U4FBt+6jjApkEJqHQpuLfcRabwMrc95o+TCcTHUsN/J4MZPqUQ8M51n6W/Y3
JH0oOH/0g7G8RVms/uWaaf5WFr2SH1qHIpWjtvktYGmE0xY5PzJx+e1YgwOTskE/rSyEY+4Aivgn
heWt4Lj+hnstg4EL63whwlyRXtHglUcUJTIUrrbDwq1SG0qyRu6VGKHm8c1YpvZNYzTwgpGeQ0OG
Ws9z7ZfIew2jdue4tn1bGpRGlRbyL0aMe6srujfsLPp9jQbScu80r44BpLWY8wdwB8Oqn9JiA7fd
BKpua29a9auZVbTqvMa6yYJxoopH00BTiYSx+1gsIlK131crbYwAgy+zmwhhIgsqzDtpN4KEAkWl
u7lkWVUrf29fSL88vt/bn+J1Q+1u9Gww1mNbTghCxmAxgKRveh3tOacrgl3i1PZuwnDz1Yg1yhC8
iQ8ySo4hQbk9t25l1InNG6NPyqdscGyEtm8kCNKV86BV1b20DDuawFSHVP2W62d9TY41RXs3hxfR
WU6HbYOXPau/AKj2z/1yMHPkLXV0qvbS7Gt3BpldfJeWTHGb6M0x1QAXNeKBMPX7GJnFTVR4xg3u
X1RBlzpcZRTQJ5KwWku9TvqkDjd4NpAFNOKv/YoSarslBXqxZZRYGc0TgLdLrHTlqQ/mtprY/PM3
X4Oc/1Ll44QxK3gGPIbjS9OO8ISicjCCyM/9O6tsXqUEQYXSv3OV8lXKFW7oeTIm1QpriXSIFPTR
/zBvuYpE+gXEVYv62C5Ss70sH2XR6Cso1jt2GJ9lmRn6YbD38nHcyCir0vRhNt4GHUvhRUhZDiWy
1re+NuyvCT8bPT7puuT78ILwsDLv937toWCTFOlNqhdv/sJMS0NzuOnbMQYFCW/NCoGQN6FWk/mk
CUF2azZR/5KbUf9gYSlRRd9Y/Pj/uMM/CdCN35mC21I4W+UzdnjGLgLHfmIDhNJbYC3OFWnz6tvl
Ly+e5o0b2M0aWfAC+CrurbGu2XtHRGfAj/9HW8bTZbxLdb7CFXSRf+mvc90XKyHkVWHXPOGhwtOn
nG6lq1YK5BVj/VkIfHIIlsoraUh0YRee3+Xw/zmpDCk2jsLGVcN7r5j5dbLY2cZN5x5c0TvQO7fd
vDN0e0DcOyf22N0VbQVwZVK+WHCoJf9ru7Z5QFVn2jQTaxbMGKL5tQ5BB6YkhjYifyLydBfhvX7a
UKPFbdk2rD1M+mfbLJzbaBHokjN4U85tW/HwD8t22v41ICEDdRb8m5yNtPIMl7p0RCQknUx7GyLP
thUChfgLe+YOwZEGhA98C63UbhrKhUcNw7RpdYWIjbl/8IIyOgroa5ZRORUoGWkAwP3jf4xerrCM
yDy51ODE6tbE9pXVvsNLSlXA8jtVn+lno/818nJHRJ7MJysLFvOGnC6J0lYrkAJkk9EA2tRWTQA9
POsnfXO5maQ9eoa+KQBwq/vr+OVmGpL+7iJ4kY0e3BMNIY+gb5VTPGvqrkvM4EnFexQurtF8Gwz3
KRbVaP5+SWGpf3yn/6YiTfw1DXP43XUUPKbY5+3HwRluRkv/NY/dcytIqsZuMBehefkeWrFunTp9
eI5KZT23+kVH4IIHHfl7rfhf8myVfZarxNEdzrWXDdelL02wbGG1UyMwbgC+DJqXYRzVt27D89N4
o1in45mRd0BKPOMNE1x1FxmNsZPR2sVmywwtYCNWB0bbLNFU6LwI5TgTu4HFbtrUpvBktzjHyn9f
+vo6jleGDUxemobqvIdIUw5ylT1Q4uFGm9VE3deh/X32xuId9con0ch/JesqycZNlSJkhUZ1G+yF
BC6H68i1T84GoYjLqdZhkIDYMTSmSDvqg3OIQ7hYjmv8oyvqOans4HeeAIGBwQnSLPnZp4r+3a5y
NAb6PPlWB1Dh5xbUmNYANYIxFr8GPlJ+I4ntl6HUvbXdpVA1dZYbacqOag55LGbleKd5VnZHAYzy
ax2YP9Le3afZguaDiB91tfqj91iX61ljPwFcGncVv/CpmHjG2zUlYbE8a5UuOSj6eCN6ZNIlh2xx
D7qaol1iFzMhiRtMIzv0aXIjmmbSVSnTazi4PdSZrn+eoMp2CbbT3mLtCOEp2fqhD0pgacIoj+/T
sD/6lBEQ3gI1TSlZIXea2f0zen71wdeWovJypZIsCPtEY3H5APKqfQBdr5DXoHL0ahWDwduZbv7t
CnuVs09xCfdVi/jG/ErGxFh2eF7oACJVwkfZ0iU9cnnw1bgdlh2h9OkIV+ruHD5KFzcqEoMZrz4Z
nBBUP0OwfUVSNX+JnHwm7QRvvo94X7k6brYTaxbhQ+U4s6zBSFQHw1Ozlwj8636cjWyjqIOy0yu7
WBdK4BXwviLtjMTuzp+D4Hjp89P6Oe8H495ZlYZZIPyTWVho2JQDlzWcbWh/8qoYQDca88NgWf9I
N9Uyj6e0ox+MvAhf+qra/2VDbEUaTJtghsO71K3lgBxOfzeGCba41nuX9GdloO+62kjX/PN7IGqL
RY1DzugsMmAXdy1XrXGYIc22FpWwwIp4itt5vuoQd6B+DrO+LOrbbnaCB56C4UO9HMwi8tamBbhA
BqRPRiOw9eqC7lji5RJ2oPKAMMDx/3WNpFB/joWnHWSiDBr68AVJPuNG62HiFC4OflKXuRwyC1mM
RUJDDondOABLnMO1S86utR9pDpb+p/afoAznN5cdnhYm8z4PRnd1QZhr4xQ95ObGxmis2aIRgwDk
Et07zf7dstNgAwPuOreehyawn6Pwa9v4w5P0pPkwgq5ohhsZC8opPyqlSyI8AGF52UOBfZ53V8hH
Hk3c/te2QD0+gUPaJn+l6BTsryH6iN0y1jfpQQzx0IG0gKI/I2aLXk1QBFjyhepZxnLfGTdTOTd7
GY1cVOujcEJuF+D4i2Kp1d0UaZep9aTVq6xZsNBjYK7Rkcgp3iyeLDY5jUPmJv+E6GI0W1I5APJj
5fbyN8Q4c5vOaJvWhWZTfwaok4J5fCiDsr6LYa1f4TzSr/JJ4KAR66EK8imWTMinWH8xx73GTuX4
B4g38GMkpoziDi72uFcmpWB5SEpX87NfTTBWD7UZd0/gKO+lO6rj9yjBPehz+TnK0O+lO6RK4SN6
twmrxkDWZ/SOuo8HKctbA/xE2azJeJffg8Y8ZwnGfW0/bAxdiX+FhTvz5YjClyzp3C1ehMW6nlCX
RM22fbJRbTyEndcsVhPNkxxGXq6sOnp1D2cEr9XYhRiJ8vVDvKDZO9s2L/U2O2YjHpvzfCNFN6mf
SQ2uA7g6ot917Z5NP8AfuX+ToGt/ETnpVsO8anMd6LHa/reoWTU+hLiycDc+qIo1CkgYIA54LFzO
tGi6wyH2KbWQy732y6DOPuTkc5uH5uLAIH1yiF04o52j/2Fv293nDkjF0obVRZ7pbVT7+UR6Jlnj
wVG+VSO6oLYSYbZhN8UbDDl35aRmdpbRYDZ3njbFj12KJqe1Sf+LsvNYcpvp0vStdPzrQQy8mZie
Bb0pssjypQ1CKknw3uPq50FCLZbU/3wRs4GQmSdBqkgCmee8JnOjtUjRjJ3/3fALdy/4H4JTMsK+
3BiWYyznb6TtSeYJ3sY8QYTEPc7LErLFmB1jJpWarnUSZ4GU2afOU9BvCkf7NExnJB7sz6Oh/kK+
yVtiUq+/oUSyEn43LmvVlVf29l2vFOq97ZK5F3TzXsIYsFSi587GDcOtamPjAdFemm1t7cHR6UtP
qtyt6/GA5LFQ33VYKYtnq3hmBsH4jBJdehItbfJfVnp4heL5qk3uzLwDMSYONoZXwLOEq0kXkX4v
DX/bpo12raeDaTspBtmyufdGnqDLKtHvKuC+p7npSHvKgO5FxBoZDw/X6DZiega08zrmvnc0lP7b
r/Bg8rMmbblUmprtATmpYa2UyEa7w3T1WHLlpXgHYrZZtK+DpmJAMZUoExJkS6vOvfWtOilqkrfm
LcS2IhKfYgSoDZUAUe+0lUpZDWOhTkm2Vite/bi7skYgI10OB0y085+jUn+t8x4NpEJ3keWPdETA
8gmrgB9nYBYJ5VcIJWmq5Q9QfItl3ligpJzsThm7EqdB0rwmiypjOw7W3xXtocuCVeRxExS/qdsB
7soT28TiILrEL9Xy+Gtq7nfRQ4EHEUOvxNRPHZ1sITpLS1p1josYltbDukpH19m1cXnSJh1E5FyL
djGfzsMappQt3wdUQaZwGORU6UIUs73c8u+10S8XkpSrWw0Bx/sOnT59MQ4oWoWahHvc1DkHTmca
1d+DpKbXT8HitDIQehyj+nSLtWzJ2FW29SwgTQLCFCaeveyoOS9TAXlC4Cs8imFxmGFNAuF0m/MJ
FnULnzvFNUV4UiHfzX/sKw7C302xjw/I+qLg23+Xp11+iMYlIk3kGs499iFiYI6L/ivOLsZgp8n9
9+63PHDNl+WkUDg/SYH2XQfSuBWDodAWFqdDoMZ3dS0vbrF/zbd8LK+MPMUt7PeFh9DfK+js3VVW
K93jYCLuUTd+WuMX/SI33Hx3G6hYXWxzcAsL0ddYznhfRCfxXc9gk2DnNTy4VGiNg1ZKNJXmocS9
Oduafqrc/es//uf/+d8f/f/yfmSXLOaBn/5H2iSXDPH66j//ZRr/+o987t5//89/Gapjs52xDFVF
TcvWdVVm/OPrAwo5RCv/A1B0nwVeGh/AdidrI4ig0Nn8yKfcqMigi8y5BkOXdLX62OP0Uqlx/6Ty
9N7jGmavsVkfv4oD5Up7TYpC2YdpOTw5Rom8zkRpVZQYhf98OCsu+PCy65HG1UP5K+qnD33fqDs1
Gk34bB20hgP6efoBQbtjbpHXw758chXAJ3yBNb27MVNZUrH6S7071CE3lLQpI+GOO2fovN7FLqCA
Aa6kQQtWYmoGMXJLMk4RVmaES1IRIY4VHKIBfXRgZfEWuEM09wVDcDIlvv8iIitG89zjfHybBII0
2YkLxTHO8//8adjqn5+GJssO0uxkawzb0BQ+jz8/jTjSSLuAuzjEETifwfDKS2yXJQVDpVrhtpuv
RZ844B+hnPIqnLvQkYO11QC/VvUqXFFxRd8lLrp7+DTtfMCQIwUrmvHcBViNuEvsd6CUG2U7BF0V
rOuq+I5u7+qXzEduV/ZZqntv6ctklxHFgt54a1NooII1etV9OZ2JAbUgPyD67NQCiNDUeOuJznl2
btQqigHb2NBcqMhsGOctZopixpj92nBKNc/6WNF+bTiRCwxBHZUHESomDXrFptNvtIN4BMKpqPa3
S859XDIuHfMiWuKSTdaHG9FEzy+8R7Fo3rOK64pLgpXW5pcRl3RUyUXjjU2vyg9o988ftSZrf33W
imNZ/ORIE2sGyHH5r1+eJNkaZmOpvwtyWTn0sU3evsIdQo3RAMbBwF7V/gCex81I14n20MQm3JhH
dQiNc6PnGOZV+OcukbQq13PbCaTqzkHYzQqa/4opKz6FPkQvV0tz6+yD/t6VStKRSY+cp8GJvmCT
N35oY/KEiZLzPCBSttGkpt2PhWdeuddzD7Mb+cOra7gBfvXu+lQKRzKSR6x0XIQfKow7x278QG6u
7obgw3RNZ5mUTXpW3R6ncb7vUGyMEkohJD+dV4u8ylw4RiddxiiNEaVH2kN34kekUb2DBhnuXhzk
knSDn0YV4qSjDYcW+pboE6O9GjSbptG8Zdm29WR7yDw/IxuBr91p7kv7iXnZqure6/p2FXVRwNM/
RuPaVWvyUHz14aejhiMOKjmFymRbK1qj1fUn0+iPN8FrA+k8/JW5e88X6W3KzBWLiPXtIkaGBgYQ
hHC+cFwUxZ4cWIKbYKiQHMTpgNu7QhkpVPJzEuNL1EVqju1JkZ/zqa+Gjc5jzjZ/+HUQ7uZoMaLX
4atrNcBCxNxphpgmmjBy76UOIJ/omi8iTpXM2ittrUFU0biw6BNXcVTtJTODrdGG4bEdASz0vw+q
mSFpgKI8WGLK6H8NiKbv1bBoCmDFoilm3OJ0U9L2Cbq1f/Xfmg1KZ5aDm9m/m96ZA6yxBACkmGA1
6rjyfSRrbzQvubRWtuQnRw85WgrlgiA20camAXcauHXNpDLjlNhsIeUvUpb0X5ugMBZVlff3ih7r
p7Kw26UYGJPxjDh9+mwZY7EP6zhCTy5PviKcKcYxiG8WSq7tZERHziQh67PVWxwAv691UPlLY2ra
ACJ0ROgpacsAJzaGB7J8JebIRXqv4ZW9121bVRYi3AjYkYNymi4nOuYxtyjNvW7WlzlIXAMvgnQD
m9NeiOgW/vaOjTHZfzK64WPe7iwV4728Ue8qcswo+dv6NdIQEFKCuRGStT9pTbwXQ80UZLb8+Cj0
Jbif0RR9OvsvSouwkUVTDOiTojNeGjGpbeJEn0r2Axf7Lp2vJy6aKx7LtAmyM726iO1CkGpefS21
0QCJrI2n3EN4ygQCMpC19CUVNYcGqh1+syMWtmGh3beurN2LsyLRx4Wp2sM2QJbOBArCsCNnm2qw
9Lu5z5LC+i5mAS8G576uokAB6RbYkHgBMVQZvQqJGPcH0fz0KjHJkT4qD/30wqI/GTt4o+3ky+YA
2Jn682wgH9j63+c+4J2nf35EqLbz1yNClW3bwa/NMhxOdWNaLnxanHG/Vy2SWNoW448J8RWbSrzp
K73J39x92BfdARku96JLiJHWXZF86LK8LbA2eit1HiVFNn6OINXTv+UJJmZpqTjcDyigF22PBrtd
wQWeWHmjXzdLMSpEp8Xo2MAUNlJZ+xTsWCj68tO62KNUb6qgC3gS2VDAoyGf7rE2+jFFr17D6dBr
AKJCvLp3os8PypegK9Vjb5vfIuicBySN1et8kKUtDuzhWbREuDgT11GimgEiENwxL6xy86Myab1r
jt+UizFEK7qQlOmZiOp7Nch0zqdT24th0PzbEVQanVH9HDDFiyuP0+XFJNEUZ6JPNBvWnmvX9bCs
+f0KKGXwnP30Yv+vaxlqd6WEIG9v15vf3TTh85u//T8yP612taYcb29rnnILEe8rTsK9mgDxCx3T
PbFN0ha9YiXvNl50S9g23RFEovUyOCDJWdijLjP0G2WipgiVpU/aS7PqEnc4FIKnLd7tgKyfthwM
u2DPD5FFDNwu0TuoU2z+GjHaCv/NxrOWDfz+i9lqH6hauPtBzXF9gwRTYpSlyktLmlzgRj0mH5XU
C2T/2qy238iJ5LshlPsNilUId7U/okay5m67i9KVWZjuNlE6rV2MSYSTr99Lzl3QFdmmncgfohlO
feJsjjTz3L2rFeqFjVnqR/FkqawCcXlf2c7PGcE3NhoVGHmgqj/cQe5/jUwPGhETGFq1LBsDyT7W
XVuttvBb1cL41bStbTNk+lfTsewltofeCStd71KEZIVzXEi/urBMO9RvHmujxxIBq7y16OdX6jVd
+dXABGvtF6mxjzU9eoqkBL/E0VuPJeUhtsETMT3CKk/2mgqMBlJpc6fNL+vYonkj+nBW18+15rJ1
GgLZWXArrGBn0imGi9ABY+IAy1/o8z990ETbvJTco61V4SEqMnITrVxS6UvLDRDT6MoNP1+B+6ie
sybRsIdQoy9mUryAWcLso49X2Pz1x97HH7WRJOVspir18j5jKefI6nnuS9iSLoKu3Yfc/Y91U/wa
KKczPcVEHnIj3z4RJzrFPCpJH16A60jR+N45DO+EQ62HkrjsGv5ZDeG6gZmVNqIJjBGKUpkF25H7
9Vk41/o8qfdu6LXS45yYVxy9BtJTXQRYso+kchWFaXXUmPI09QvkkugPq+zyz7d6xXamrd2njThp
MMWULUB9isFmwDD/2vrJXRazSW/VTd9QKHaB++2VuvKoCIEoMilaf0XIalW1YfzDNMIfkV43z6Hu
w8ouEgT5slg52aDlV5I9dG9jnJ55In4fR5Yj6AnWq4Fyziu+HMEaddVkJ5q6xT7Kp7hB3pNRzddX
Kc5/j7nSKQ86iHrR7Vd6cad3po6MHZ9q3ifjvhq+eEpjPit2316aQEOsW85fMV5191qHTEQ4ZXx9
KcdtKZajnRjN2+BVlR4bBOMehQuiIt3Xfec/iJ66yFEt7vlmIyCXZpRR5kG5L5Kd74HxdtQ4Akz6
X4c+718LfthbO0LVwMvtcB7U0G7jt/O7LYbFNFxHEK7VPGtdGJmx0BVnPKdOpS8r28+euyFJlslo
2C/kFFS0k+MRExJwITmWO1+kuvuQARJ+yxL5scFM9Ts3jqMvu8FP0GsbVe5D9BAswHCsy8JFCCCv
l5OXWo7LBX4d3auNBB2U1AZOfiY9IGi1F91YKviAl6UX2aju2rbtsq1hjqgcuImyn/rSsSURqiIA
tTCiLGK3s5Vyxf1Av5z8azyGV4hlzi5EwXkn26SK7EKT0bVokAZXkANP/luo3SfhwlR0cO5TPOyE
v+ItH7q8uLQKmWin+vWvS/8RipqR8eQ19kcwlvKdnzTDWgbg9iyl2s/MKcwfRveC40X6PWvI2IWx
HD9CmWoX+Rg8975G9stSnT1LwegpM1BlDEYNuJkex08tXjRnEOP3so4JF3ah/q6SvPySA6dbqiDv
tlXfQIqQurspdXUULUvxB2OR5+2dmdTaltrmexxL8gvg1K8Gztw/TKy+7NLXP9IyY6NdNsGjHhb2
ppET6+BnuIEZJtCkdJqE7dVXa5oEtHCR992vSZ3Xmqu4Rk9YgBQiZDGRgU9PcwtW3d7xR7xWJ+DD
nxFqhLFVIBWXQZMUFqftaQbf/W7O2Dy/zmGqgPOVEfYGf56rUnvOAiW/6hSjlG0jtQl8oMLityGb
9y7SscfWSu5EV6y1JSWIuBrWYEScZdBIJlkODiI4tfiGxkmMSGYXV9aik0rvoDYwqCF8X8UGt7Oz
g2x4FE+mLkmCIO5z87ltfnUPHbfKpiR8m6QMjr4uvUZbiT65jldRryHhXjUnWXeNe3U6iLNCrU1+
e5W2JE+l7HoFhoS4EwS1xya6t3CAzkv/0Vb94qoFqGNO9wpxiM1YWTkOGVYxwbOL/OoiXnOLENdI
ssxYtwlsNkd5stGuOxS9ieWNaNZ1ct/21X3FV7RZOv66KYzoSYzpZvTcoC1zFi2rRDofJ7B97SrF
pQlzdy17hbJKuxplXHSGeFCQad/P7Tp9N8bIvgy6FILr0cdj2Brv89htrhiNMQp4uM0XfQC0hnv0
fRYyJJ5hYE3cZbzlEJ7xQx0FxbbGxO0wjtrkwkNtOsWq9HUsjBfxBUVJfSn/npRocvHgxqDv0QS7
L9QkOZu5hDq3qz+IQ2KH2WqUUpbnRlOelSaOXnybLRkWBI9VX/gvYK+bIXpJfEl+7JR6yQYxekm9
ob6OmN+JCTI4gXuT5wQEPgSGEdHC6z5HUnBE5Eg0c3LNxzKPvotWP0V0RpagQlJ4x9CgboaX8qa2
QZn2qMZfyTqGSwwVrQ8j3It7V5+iuq6VRvuQjqq0FaFmY/pzaJbl9ocz7poaBr3uWo/VJFUIa9+H
Gm83W8HSSoEeAcJXmll0XozemgnaSZ+Dp7noS51i9urHsmXDnlA3edc0N1pyC8bzLcjLR/bMF9Ev
KX23Lu0UOjZY3XeMW9FLDddyliHJidrUshj88mufSTuMudWfBbaAuEEYX6uokBZpX1gPvVMOG6MP
1aM1AcWaHv+/wIt3gWvEO7Hd0m23XVGtSXZiMwbBqFv15fBrNKYWvUopCcAqV6PVkOLbCLtWe+7T
JNpJffu56UzNUrbV58yof43emmJujq/MY5bzcOx8m1VPQsXE9GEIYkzxHrTF1iu64Tv49B+DG1tP
ruObmyDLKByUJdiWhgpngljCt7D7ISLVGFnJMaNekKJMtHUqVv+lnhcHknZYijdBvcynpujzwOPO
Z//cl1MWHz22rKwyTPzXQeDK6MV623E6tQ2zWHZpj7V81fsUUOPgJM7EIQG2s7aGWl3J3SQDoaJo
IafZW1dgkohXaLuucyV7s8CaLMKCEnCSlMGLpqExPIV56KId4qq1l+0QvbNzqaXHrsiVjYG2PNsX
o/9SB1QbJDBBZzWXMxR/GBBC3zI4SLTqpF8DUACKhRD7FgO3GWLAMcjpjHpy9UnAP0Ag3bM4s8+i
5cI12rleGy5FUxykqn5h6fgycJtflH7yU0gic4PUz4JbKA6d7QMqb4L9rb8KoktmgaCQJV1aS7Kl
PqFUlS1i2STtuBqUzP1hGG6yCFrdfpKltl9rwUZPMvPitI6OFJIvveHH86A0nfXT6b8XWKt9N007
XpT8rZ6l3sLhzCYHnGlGv1exsYNu2ByMJE1OgefbrEmT8Q1u3N2Mtu9y0GVZ9IpDVbFUAvOg+Tki
ElmefoxttqsHUDk8wU653oFy0aPuMuSx+6VVFHnhYqf7nOGAvBpYj1ySHoaDWquvFXo+F3Eo2wJP
iLgol7c+cTZiqDAmwJlv/b3RKOsUuOqq+D1fjOrBEYeZ7h6T69BZwJ5wJh75gtW+ulSkHEUix4m/
JXKnHdECHR/cAFq4pJNx08zxQXTJPcrfhuq1G9EUA0WgLhq8/C7KFFaGlbkzdJImlea3yAVzH0oa
IId5KF9k9mdHxwVuGQJZ++Y/+Ubafgv6wFhJmm0d/b7IL52OmmwHheub3Jmn3jXlQxlXxUYPXTxq
hLbofAq/LdyVA1JZf5myCHuWm2LpPCxkTGcZUi32op0npccGGch1ChTvJPmFtRxitBjGKJ9KRb/b
oE+BDVlg/gsgHovEoUbRZGb4irYy9qSx85A6g/xYYe/Asy98RS3TO1ktFkaiaUUK9doqrtbpkEav
+IpThIfOizsWwaqmfcEws70Xg5ZBjbyXWN2E/jWF4bWQMUJ9Tiu5hwcsZZeIxdl26FX8W1MlPiDG
Ie/iNsf5IjSNtSIP9UMy+jLujEn/2sogVeWhyj8kPd2FvUVCOo4pEeXdJLWY3KuDkn81k7hf9H6g
PweVlK26rLUuo+HAHOg6+W4cUeHtPNvf88k1pzBjEQ8V3ryGvmkte83ZF01RIY/uV3deIlMsmc5u
B8u1ig2ajcWiclrc5TB4q6nuhOmqZb8lb1vWu3M7b+QMCOMUJDqLOEtX5dTJjqG+q8r4yZNz/jau
bD3IvmM+tIibBUnHRoZy/8Noae0xMqKfoiUOdVUasLQAPor4MA3qs6vFc7wkZdZDh7EqNLs+2ELa
RovCzvtDFRbDSi7k7JDKevtmVLto4oRVhprtnb5O161gjmXBVyQo06sVJtmy7o1h4+LHtGDvkL0r
Peu9xoQZ2MO6fAtwrpq6R4Tw8YtFp2xuyvVPr3XbSztKGnel8js5rvzdbBKqm1XY7r26yt5bYw0o
W35LtRL5alhIK9FdunWy0FtLoW4vD9cs6t6iRsY9vLe7OxuB7PXot8ouYSv+5rp44VCEf+bnhWFn
RA7YLEbjrbPsZKVaSPAisGC+DYg22F72VrRydrQhsiFQRnflwlxqdBgrQQS9qE+leO1isvHS87B/
ydEXu5pjgQs5XaTWwzuVvdVCNO3RDXepn3nzhKAKUH7n0b8ToyLOpDq0JWdVg9Ee3wLf749hr/L9
mg5RkS5Sr8kulL2sq9lgGumjr34LyEtQSVYOe/DW55LD3Ax2m6ziiCrWUoF7hJAnKERxFREIu/1n
hvLjQbREv6+Xq1TFr63W9Xil+WaXrlwv6+C9mUjdw2VW1kMcdwvdVPsU6ym3vVNSsg4bVJR3ijH2
uFPRNyruIM2nYo4bQpQSI+Jq4qwDdBom7GACu28uXgI9eZD87otmJCShi9Q/e53iXlJFxzl4GrAC
vmSWIkHqqPz2Slbpp4Yk1xc7yZul6krRqbRz6VoG6rf5QpOErpw84tIZ+/Z4blOIDVaI10Ey9tSG
QNypC3Ea5vXLBBDef+rzpMQ4qLaHWgxz0avpzRUe0P7KsFR9JaZ5WmtvnBJuo5BAVTB2U6rEvxf6
qb+7ZMPy7o0qr66iXyZ7KqJE12hUCuV1iE6I32QsxytloVYjfAg7zh9L2YiPmopgs20pIcAmI3tR
JAP1RxFskUyGxV8vLb+JcqRmVaQqk/YiRpPc8tBILKK1r9XZY+KH8YOuP8yh4OW/BUP3ijZhPr9y
opXNWQ+woZheWFyhzPJfb2a+oBIk85sRTXHIwvLTGypjr9pByMDIe3pJcaU/31RjNXde7Z1G34ku
SNHHl1DWWTyQzgL7DY3pd39TKRSiEzff3AZsiunnIKP4N4WJ/jiWQ/jy9oQn4ZZYqCpWDXCQ2cTQ
BJ2TnMh6P2SwlQBOlCw7yQcFOzEK08y9x3oWunp9zNKuPFDHxbIKL9K1gbaYvk+Ksl/7oU8GGCzr
ys38YCO00MShp3q2KrDD+NQXOwr+AfiFbjLfBFKIiUap9+Wm1srqxazVx8Lygu96oIDzDVKyK7h5
JCx3Do4dBhfA0qyrp4iO/1CeyR9KRUbaUOvm3lFJclDODTaBqUovWahdyrBDmN6wXw2yks8t1j8b
MynLjRpolwKpZEiwOf7Z+PG8pYFxQYXW/VFq5UZK6/5rZ8KfU1lSXJW4cLdDnAx7MSl0Md2O1XF8
i5kk3IrbOt/A3ho+TUq0wN1206QUTa37LpChjk+Tfr+SNaAasKoHPX5HAkpZq1KEFp/Kb72APoOb
RZR8dB7ynv8YMRCBJNm/vwb88PgDCd/5GvDPV6PpxSe3eO9jKbmIgwrL+1JAFF5l0JTXiRLZNs+M
xr8nLBwb1vsiLvETZ2khMBWFVG6b3l7pWR2/SHESLFJJUX6E8SFJde2nodivtZG5r8Yoo/eig1RW
AOntFKlo92K29Xu2M82W5Vj9PduxodMNpD24/eG73JjWQvBm0zwAuz1q8UXxjPEsBkQaO+9lvrO4
mggondSExtq3KMHWggKnPlQBipqRuvGNKtrJSh292/az2LKUPQuYLJ1oIoMVvZufu/+IFvsYER12
irnoquK98WpD33M/Te/q6aBnk1CpY7EmrbKJ5u2wYfK4fbC+i+IHJay0LdUPY1tMO9RRyT4smTt4
q7fqM6KSn1oqrQg+IBgydrpTpGj5ZdN/pNKjw1YE3IiSPzuoDo3sIV49L1Ixcxuyudl0cbSmWNDv
xCg6UtTLO5BHaDY/qk26bVXHfA00ZTggxkbNOw7JW/amsuym9ysI/IK7Lw5yHdS7WtGQ8VMm8fdc
M6nQTe0b01/N0wqNHlavhteEpA9jgwSXE0J0z1DaN/RH0WUOQ7YosyQ/AjYwHuWkxXDgzwmwH1ed
cKo3/BLJvCpaFRmy77ovj3ee67cwuZErFd/rOnnstNj4Cnh2XNXY46IlVLVnvgA8MfzkHYevCb4N
IY+0BbRBzek3ImWporNwxYVpEQ45T8zbqC2rwdqE/LVVKP+wk2r6bVNr+VvRdE/A2sprn8jS1bbc
S6/n+RuYY4pgkmSsRZTK9mjRwro7V3oETxAtiWM3aCsxaKaGtJctG7TTdMUoligAUOg5ilHr6nCx
Q6FM4WQJDzk10vlQsHhKF7e2kpm/RkqY4wt4nsmazb91uM1LK98mI9Sf1RTBUZSVzT0K4eVDyw7o
6iQPLro/D6Inhk20S60sXIqmGBh9D2GANFB3ok8c0mwDGR9jmgj+eWI3w7JLisxbjqic7jFEyReg
yoOrOHQ2Yi1dWtyHtpd7ZImq7l5VWXyJJmrU2QboX7aU9cpYaYGBVoka6P0izJ36JA5FljancSpC
gtX6LrrcfKxPn+IsNwyOWQHQeooVITG5nH0IOTrMFPvATnFEJTpy7YM42L/P/h4R4b45xEtURhHO
mgJFnzibo4eg0bYe6r6alwVHKHHBUZz9u+b/V58TtkhTWEa4ul0PhjhUU4gFUjJ0J3EgJdGdsgli
noOp5D5rr2+Dzu8w0TfI2IzGgFlEvJgJuwb5aXEqd0V4lyAMKGLF1M7wfuPrqalr614rFYDCunzn
aaO7AqqCcXYA7cusArlZWEGLiJ+kKpyLAPKD3hygF5SmfwlapW59YmOTPASyFF316sFDRTxCyk9O
9q5sygtVR9U85LmfYwK4DYZKW9uN5b8hVk2tunRQxiaR+oqJbcUP8630lPAuU6dkpZ8Hb20GNlAG
oLEXTbfp72IJjYkGSOi1i5RHI6mTl0oH+dcDEU2py5glQCvRNLDANRduI72hxqnsRZ/V2d09XDGC
tXwvUeY4ipboh3CWnDV8QIXtZRAU/nHsEcsWzaa07VUu28aOhapGCVJ+coAkXzI8DjJLXilDbJ+b
NkNKE+MjF4GJ6qHEsYT0ENSaVYD4qzop5H4iRSWmJh+vUdm+Nq1kwCLtvIdRdqEC1MDibe8hDWLv
AXtPHwnw5LsY76agooniTWvDqhYRYsAPz45yzUPrmYxlfrHVznvJ+kfBWVGx2j1XchaT3aWgOch1
thuwxVmLpjMlIsBBGDPBZbqEZcpwCyD+rPFezFZ6oytvUtTPqyf0HoBVDu3XvtKKpRGM2dXtPYky
e93vA1UL7qPfk/CynidlYDPEJI20TsrKa3oAiCdGgrqh6vjJVbS0GAxODUmNeijPFMOGXivrMcjC
aYLoS8vg04QBbHGN+2F0avTkufbCj2SSHywjt12aICNPnt4YV1JZ3/NCHb4gfY2NqIT6Rlvp8rXx
tR8iXq2VculplLdGnDavhY35uRjwZUw8877qT0qQ55OJmg8/xtVPfmo7G0XYi02HtPcQKW6oM07O
Yrd+0ayMrGsRyUjrFV5kGG7/GROA0EUbqoPVbSY2Sr5cL8Ghcv+LKtbbyrdhrF/kXk/ems6c8kas
lAsFRXO77eR9EkjJ2bN8NnlK6D4nDdRJe7SrH7XMAlnXf/452yp1f57tm/rn2W3tlQt2HcNKJGGw
GcrOAe4VZ1h16lLCLHLVNi3EcpGOKWrfXAPk+ajRIVwOhWvdI58DTTuB7s2CiZK65vOcVqv8yemN
84C5Hqgu0rFjeRf7jvJeThPHeqQQaFm/JvrN0F6ckG1rbzvZMcNHelkKNrs/+LwTpHY6UtD7ee0n
2BRTXzP1zetD/sJzUwziN+zsPT3s1ma6Bo5sXUyzBFYR4v15azX2Cli5fYn6pLqi6VZd6Rm05rXq
gvweKG54z94iWWheObyRmkPRxOzY6E3NxsV0kMz7owhzM6qGma4jRIybyNJDEFNA1IyEv62vDd2d
KINofzbFKP5I3V0fpd5a1RqeAIn+Msh59Ey9l5UlaPFdlIb+U55qH8JCPOnHF61QfwWokgl5L9DW
kuFV14Ja1mWoH80SRfZbT+s/znIeYpyWGKqUxt1q3SAt7MAi3CQxFLR+uounv4Qht7/68iBPd6Lp
/o4TfWogk70qzghx2w9BEx+6nOK3aGGSI+3KPuARWCO3vjQ6+310k+ROjKpWlSOTpZLONdsBzgwr
51YelL1oioW0aPoWo7emGE3NzYx50TT1YvgqOH5e5miVIJsnLL/oEme+U0rHxKt3ZGrrSZ6l4FYd
+ruch8wuMN3+yVGyL43vI6kY2+9p7YxPIkDu/AAFGVggbPPmgFhx3wu7+xUgruB3arSYXAjv/ntU
LxX+jl3nr8tYvI6GOuvH78vcAsQbqZLyi6ol+SM7K3NTVpJRkqsd3SPeDOzMVAO8hsny6yg6o17d
5KlR7P/qF4Oib54m2q6tbscUhdRtkyjKVUkAl0O0lhZaX1nvuQO1K1FxlnVajMBYWr51pOT/GSCk
yo79F1VHtxxHsWDoaAYkEdlU7T/RoOC2UtNUcmPPs27c+ZgzjEtHSdJDxe5jmE9jPgZqJlMvidN2
n8OqUdTG2+iYO6yVvnCeKt+daiMjCAHZ1Enu0efXaXZX9Xm6oCLlPCW4I5IxNA6NhSXGMlmA7bKf
RGQwBkdLwdhUnQKr2k5R2oC2KQYR1zOoTNn6TjSpnUhrklLSWgQHPdYutme/W2j6LqE1mE+GObB1
qcmyi6ZmUPaC87Qp2pIS4xSh8GbrzI+xwaYVpNELHlHZWbSwR/eXgaqHh6YZ4CSSKj/ontPvexJb
Kx853V3TgVJywqxY8SdCS6NGkygpeW5nY+jMo6rnmLD+mnwvgsdcWyo2pmsZemX7ph7r5xbR9dX/
pevMluREtiz6RZgxD68EMU85K6UXTFJJ4IAzz1/fC1J1s25190NhgQOhzKwIcD9n77VtUUoazux6
KtHY/FwZJl7ZvqLPiHbx0AGmXo7qWRfuCjlUrHvYVQwl3I9ROgaJpgoceTAzqfolV2fZMFdOrrOt
eqfJ64J1D0zan/H1tM8xFofI/FKWE65T/OoKtbiuG1sU5cerzzFN0x9G4TiHzyEKTmSYLZt1DFQk
nh7uQRQw/uvAelSZQgHZQtQnyhjW8WMsBD7qRchbZyt9Fni8r3kWhYi+cRLvjARp/Dr4jyOf+wNG
ec+xI9xsXPe5+XgHQy7wZ7N70Eb9z9G5cMEZRaSO6LNUnyY4SpVZPK07KTe7/RSb02bdVZcTMrv6
qRH+cV6H1r5bYaWP1hKDsg7lkCoCTJI03Zexto3jh6Ivg5IPGNXOu41d4hLFw/BEOQpRvMRPsu6u
m9TUURfVjjhCDx2ebJsFnZQkKi8XrBuwWmCXeJbDf2IM88/wJET5yxpnEsSXIZ1Y6FtFauK6t77P
CPhh6zhJsV3HgMtQIi4tbyeL+eoAOLpKUXZPcW3VF+ARr+te6arIvIjHxh8LmGsdWzfAoo49GIDb
utdizj17af1jPX8dIs4E3X7tvBnpQNNIdZtvvfmXMnTG+6hEM5l/CG4l7mo+7To+58pVXzNnNIJR
0+Ogc+U3qy6UE1my+d4p0nGTy64EQBd3G23WHsTATEExZqplba1+7TVx1VzpPQsyr0j3mb+jAW/2
NQ44/pFh3kIy6Q/j2MSAG3LiH8f2RA2B5JsxOah5ZF8jK0z2I5NqMpZ651Z7xmtRw2JwW5YYHj+E
pzXZsSG7ausNOAaHWu4r22wuSn4ltUQuyy2vJ/RA4yca7IOWJbvUKNNDUlkJMvIMGkc0+eU0Y0PJ
Y/tRDUm9NlRlPOWxoCPpam+VM7bfQTRzfylN9VYqlYWoJmIe5JbR3nRqbduOmXlHlbspJz16WjdA
EtTjjMiBN/97DKVluq1Lq0aC+ffY4JEsHytZeCTJPf64NmoMSgxZ9rCepiJlu9Ddvn9epFbKwL0n
7OAg/31Rivlyo2lOsl/HJqhjlzD2zr2JRsM3mqk60RIl/GbdLxblxbq/bmwFqWw0kboNUS7zP7Y6
YXEnDQTEKVV6Td2u+3pvlqf1FZZzTp2X48161Tr651K1HP1Q0v9Zn0TrQypKQtjyy2Yd+9z9HPvX
ecn6LFsPf7z8PP75FnxZnT8PvI+XUvaA6TDUkJ56Gpv2z0ZERHCkyyZxrDjz1/318Dq4vvoc+zyQ
ihp40efhf7/F59V/zoR3vq9w9m3CSvhDZLmPCvjQZ5H1RygRfyEfnO9qTz6M2Ud60CDyQZ4uw+c5
k6WvUMX5ZZm/ymhE9DAQM8tdPH7kPmgeSq8pcYLF5mM/SNIwRZv+lbuHxNCSX5Uce1hXoXxW2rLZ
F1pmHg0l0zFowupzEfp+TyYnmFXi0ywPiXoE0CCwYEOejbnMXkkXOlqkS3yNs17s3KhG9TcQocYF
9IujJHrVOr6ZXZP8aOkDvuq93DqmNGh3Zu3XdE63Y2cqr0MzVwehWH47OsPZJoflDIQ/O9fmVpft
dPSyfGm5UvGgUJkHhl17B0vPj2JOjGMXAXpAQ1adS9t4X0QP6409WeqOLgvBIHzl6Tntpd1CTlM0
8TWpadjxB31KRHmIIY/dKJsSgmJmJDLN0z4vh2TvyjmYlLbZVnJpjJctcCPEZXsjilQaYCim+dyk
x0kByONgiwVq4GZkoSdPSq11B3NihhMmFPrRYNs/gO0fkoJmfDzGw6VLkWLyXNlIhUgwbXJ+zVHy
aHqKSQ8h2ZhD+poBrPjOEmubRG7jU5bObkUZDbcQrOQGdp7yvXCVcyi6/M2GLXzI4fjtZ4clfI+Q
zavpq7ui+1miSfBHt+4fsWq6x2xKxl0SasobioMb+v/qgik7D2SYmxsSS+ozAvjsXZ223AW1zSz5
wMCN8wIrxuBb6cW+qcb8nLk0s52quLNWJIq5jbJNoxtmoNFKuvea6QUjDFLPLoOhsY19J0zvZuvq
O7o/GBQtSMWKsJJjQrtsE0f6X449picAY1jQzGeX25iTFvmpT9BTK6W6aOqi8lgYhgsLVFSUmEr1
YCvyZA6Vtmns0vdE1gaenldBATL55tgiO9lM6LB9+Epb+Z5qoxsb3fBLVwH9bKXnPCdHwbwSTBh1
/tpjcmJJyr0C6afqGvspmV6Nrsqf86M1iMe+tQnYBmtDtgD6nJi6085Oa6bys+Jua8ksbNLvBBQr
p9Bo6O7IEWnfYvyTwJMSL6H8qdaXLhkfdTvBSf2okIrlT3IS3O7T7oKBJQqTY/irSyZt15Amelo3
lVdnwUR83lS4iQ8cpz1VJYz3Snrgu/L0YCnmrjYz3d7aadVtyt7+qnKCoxMFNMTPzITaXaWPxWnd
6J4oP16tu0ppFydv2ay7EQm33Mb/c/a/DmdU6Oj5D77BmvJULzmBLO2m/GO/yYsfsfXDqSw+B7Gz
IZ9OPxUy00+zGVss0ZnfZtgM2zL0ESx/I02KqHfuIoiCiRDGTOTNm/UlqudXW4/LXVyOxmlIbOPk
TNg0MY2M6N+OYSo8v4h7KiQDAWCJVPbCosXuey7vUNTlJkk6nvo1GuLKBURNAsfkgM3xwEJvuMcj
NOL2biS0qUf5aA8qn2/VV/UpPda1nWubMZNvjnSINFt+AlxptqeWx6l9rcp8PHnRMJ6UZeOpQVbF
cBeLPj+Fy2Z91qyvoODEmHgoYfp2pGjBMEA/U5OhO1EEIgRuedVb/c+yLl5I4LD9Sk35C1TLI5aq
nLWfeCIQHFfzMR/C3SzSG+hy5VQv4Y/rJhRgRZTMpOyfQvdrpqMl+MXW/3+aWb1ZqHm3LWWW0zDN
+YkJUKdk/anRc/NoWgg8bE2yRnPo5vVGl29NtYOGAlb0VHjym1E01jZXk4lmRtGSolLlb5Hm1Se+
pfjs+MOao3K2E4I8uwm7kOfs118shky2yUuJ/kPo80lU7XyyWohRlM9hh7nliXpFdWIu7+6dRDAh
ydVTuuTIybrsPv5Mf96IP9P6Ksur/uNVCu/52Bqs+0IwHsjxdbmJChcNqVrPu8a2Ho1CwsyLPCD6
Styc1o2rVs2pS7FmEdmBthKThl8WhY8xvTlJEX4j7emxrtADllHVbhJdC1Chnd2689XQPWvWeIqE
fEoqVGgGOpBjH9WnKqcsrznW19pWwmsy9vOmTfLHIpEjqSbaD6jxwM6b4Sxp10KDj8Bi2rmL2wO4
rI0kIVXbpyptosC2mRHVZdbsBFjpDT5dOq+VCUwL3STixbdJD+UOxEsSAAeot5FFJoUihoiVHy5h
peQLZ2a7PHS/pwoFcMtun6eiHIOxjFwu8cJNreuxb89ttotZ2WPgGp5jh+7qOPWo0JcC2NJcTS2b
wHQHuBS6OnJQncW3nzj+tPAhWkvfakQn7MDloLZiWRXwpcIL6NbWAS2yumu8lsmB5dbb2It5SMhH
RJ9kZKoD7uhotA4YkO5eFCh1GeFu4Tuhhfm4hzdk8E+POtQ4fp8knql3jpofcccnOFjnt+yYy1Bl
kuFDlkbgWTNP2UciexgTqz24dnuxQ8U+p3F5THhmnUQo9p1MWv6UvQPmgAjVjCgxnzguua3nYt5i
EyHrTIluqZDlJq1rdcu91d4SS43My8neyIVUt3aCuShRKlKNRogGIs62g6cTWA9ycZu60Zs0cc8N
NH4ipx1vPOzufIfqcx4TPe30l+Wx6mO6/6pCwgsELZ1N7hpoR5h1B67q0K3UtG+9i1W+bev4hHB7
Y9X2RCxyA6OmF+nW6dou8KLqVsfimMcGCgHPvBMQi1mo8ExcNpm+cRuk5F3W7Pl+widuike9KHEo
1M2W/1nzwXaltc/sfjsOeoMLxqx9mkh8qKV9tmLB/1clSZ5mg4+cbhxnioc7FhO3ZfZ/aQTstGwa
i6Nm9CwNepVeJbPxdJ6Q7nc86OlsbIYStKEFLeucqeJ3MnUSrf5CTuohVFOXJVTQJFlNBR+EVJfM
05SHnzfco3RyfEuZIUWgfr9k3UMzE+2llvz+7ZT+ZZVVvtVcxbgqFqm/VGB+e2YCOyurX1lMnedG
h91tYVoeXPWeJMASSm/e64p3NbO42KRa650sDcl7qcGRSRN3l0I1v7XedYy0CI50LJ6dfAxZ/mTW
wVV6J6CGZGH5aR8S04Xpx/pMtz3vpAlo5/FSyPbC8IqlmiAOSmS3qqqV+2yRl4W0Vy+q6aRk3bzH
XP2tKDTdd5kWPwzDa5FlZDkMpE0z4dO2zKOGTV1bFzuLrQNAeyivWv1znJiuAOMIzzyNbklmVYdp
vIPNs3wLq/a+tpzkbGcq7fH46nh9E+R0huu+dO/xSOqEUbfJvh1QJBnU4P0kTJ1rNavc9efOxmFt
asR8MaMaeukGkSf1TdsZpa8hgNuNpefDSHOecBxpqOSLoPekszy4LUz8TrWpevKXooogS0pbIG7R
7GG8AjfaWcsPldziPn+g4QJnMAobkCQQX1OPz4m0aU0qqYho9Tn2tptPsNL49TEWz5Ubb5QZfz6g
yNzXXcpymtkHc+m9TanOIxoA3D6ayx3xmN907F5BONOuFRqq0KIU2b0Y0Rqih95E6tjy7+XI/HOr
3AwxcgTQn+lmoHSzmQZnPA1Se9Cjrt5JHs936eW4KiwcQzwE4ocoKl4JtbyAu7t1lJdvkGMnwsVo
9JXDLnR779G0+n028fypZGVsbVUFJVoJeZ+UyfC9sVt+H6aieWVPu1otnhH+N1vXqLqgULrvaS7b
ne2WJD5JFBdGRLZfGoOIM8wRVSArJ/5HsNgPZ3VAq1TAvCvFgE0cr2Hqvs6Fqbx4ifKATvqsQ5W/
Uvrod7qasACym+Gmxe3OTUvtHC97XSuGmy2N4aYqkXWySWHB78wZIkbtzB1ik+H4nKWCQcnTbyKe
9ZvEvRY04IY26y437dM4JQ2hI82Ibn2u3iMTfXVbVs17WQ6D3xld9z7i5Pc92+jfqen2CCej8T3i
me3jY8QNyYrEF4Bg3rV86pA70Nz05rRD0Nob701nY9bmA/1uEkoHMqR23pFLNT4AQfed6QerH5zN
wdhqANBNajMlav931jt8oupW+5I0M6JXw4y/LDECvhHK/q2MY5j/8ARea6Eg7CT8tO6qVxtn8aZV
W+sl7nID1EZUvgjJXXmy6Zs5XpgfxqaBAAQL5QkLHCtA04xQYFxxBguIdSi0LQ1Z2Vw7+t2zh2oX
6bhBcSMSyCPq6eolwtwnWTtdCqceDibx0Geq7NWxdRrt1CHLh+xJtLCLeAB/lRselCkjH89OssM0
VMapRUy5ldLeVInlHPEROgE5C/xIuI/hlDTZthUqy1jRPWaTui+iRj6g0K4PLUi4xf9hwV7KX+qU
UMdkLr8U2J0DRELqpjDJHcvNsy3MC8liGqsg7WffGG+odn/ntkLhhcm/qlfHlPkDImAZjBVuipGF
eBfzBZ/j4c+mT5VTzs/iG5PrBXROL5YXj/vamd4gFg6BFdrLfW80d2IA9FJmsjqzOvGTHHuF5mjj
IQcwthnhAPquoY+bidjfjbMsJRLLGI7mIJ9M76vrqPprrky/4p6VucnnNVYOnRIl9zrLWUx4znuI
PdEvLat7dSOcX7jiEQ/V1S6JKOkqtY7sXDFYjDftrReDu4u8XPcdeyI2lfptr1+w1sMgWmAMiZu+
a+jHg8qTR8ujtm703FCFjOOdBB0KklM8TbTbfS2L30qnwXjgG8OM3qY7lULRDrEiHnlwBYOZjBtt
ghKkq/Vv0MuaXRdoQ9rfFGQHnuYtKjdVCN+KTOskZ63fznmXk8Fen2PdSfdFqL0z+oBrvAGd1T5b
inLJnGxnlegnFSaBH12bYVk1ZsUrBQCWlCAhKQi6lEDzXd1nYq+bX/VCGjvujy9Vn+cbXSbDteMD
T9vRiAJA5Xunq9OzNBCqDuWAS9IeXsessvdRGLZE1/Tf1KagpGDK7WzH3PvGsL8KSgN22EDcw/W6
pUv/VVotfiCje43CSaDw8LMZn19XQ2lQBE8mpSy3Ras528zhwV91MBhicmEw7GwxdMQvjburMsIj
C7X3iLcB7OSZt7ns6OtCeElib34omEnbSf9T0UGQaW4KmTIEpWM7z1L/MToUzeiFM+Mcu6+PTpy5
f3l40hJCDFCyYpzIo1PYaClGp5FM72H2HmE62qdWn37VU27s02H5gwi3vk8OtL9NIyh6wvW9R57Q
d0M+N6eGrEJEc+Buh6VWIKtmoFREiULWmza1x/qu6iofcOGx7ignlhx5SSo4guruyES430/r4fVI
jemJ3NYm4fx14OMN/nFsfRddqidTyGlvO7/TKqyPfafQN6ndjYoN5WSQbE86D9Y0rVTtAwE5mxJ3
+qYE7arFib03pm1KE+sJ5s0tgyG6EW2HjCuHTTvSfnzFukpGTo9nKU+3Q4s1XElzbpaohajf7JXc
dn5GCb1/Ikp5EBRzYM8FNfyQpA0B5lmlCOWnjcE6vxzOZdwGXd890F4rfUIt8aBqCExto3vsZmkg
DylNjGTtNo6OcQQnx8hIjZ1SswJDseRDylRuJzRBYNTipyLjeQXTTCEbePLsFgSRZcDjq8MgDOOX
TkKf1Z1T2/faa5e9qKhyIC9E9a0rhl8mPd99P1fJoVJj2mcaz7cZaRP5ZlusmsamGJE5KMp0Cz0Q
P2XdvIqwpjMX/g6HPH9Rw/4767sOAHmzm6JwIVrzXSzL9GYT5XIkJDfaeLa9BenzlXU47GvZzdvO
CVnsNu430kKzw6yQbWMkPa0jI5x9WTmRT/QOn6v6LTXtiPVT86seiJ9ykvnFKtNdmr9XRWx+D6v2
atcVcRZwb+X0JZKy8GGOE205FU8kZnU7RzhPxph9KXJS4EXzNR2117Brf+UZ89Qu+q6K6bcr6pwZ
hdfROYgi+nJCPbsa5CNLHJuq26t2N3+vBFy2kIBfPetJQK38oqWUouRatdMqo90mVo4PX/zVkrJG
46por0MPnVKqWYJYsILl6Q1bTTRNoOgn+ggyJalZWuHvZtFmWQ5GArDP6kPfUXnjkyscwpAzNKhQ
f/EgM/vokWx4s+Owtg6/qe1gBKU1uX4n528Zfxji5lmPdA9FZXi7UZbxQziaFoq5W+HZgWDh/O40
49Gyh9A3Mc7t4R+/Kq4U98VGuk9ChUdU6x0oR3t7HrzfFaA2hWpExzwMi6eoTn/Cexx9VyPrXjeU
8w+HGwTTB6c4RbT6fND8xCl7fbZxR27wB2bd6TFNzdvgMvMqKKltCiIrKSnkiGNVg68EIRGVUeaB
gIPG7Z8FlUB/s5spuQSqboJwK8zxtr4yWsqtDo40dSjwlYR1j4WnFo/klx+jpnQOtm0rmyIplZtR
8Ks65M1YxNLwEc6MWyUm60pbKveZIClv3oRgzsrSeZkvKW/GrGJXj+zsoFtN/KAkRYLRNLbBFHuZ
dkcW3VBX8ShrR8lcb+2p5V8iqrx9RkkAyzvrLm0U0uNJ5xa0RYES6U8MlkyRtvfxVe25C5tzll3c
xMbCg5V1UzhzeMWzH7R2DPO2GpJfKkYxZusxtT8N9ChJZ8LEUFiRfhBPNKSoXyhkTiSWv4p16kjW
5ynFzbQ6mgvPrc4dyVb+quxREwrVnyevR9ddJpQbKyH+LaOQuzSGe6KHoloGQo2HnRxD725rxZ/N
EMI7QLXyOawbGqGPM8qxdp7XRPc/p9YKwffJhG0FYjpc7k6nVUilkBskfnT8DtN7A46f1pp7n2p8
ifUEFmIZXs+yXaYQ5KN9nOWyzLrPjeU+6VZ/XYcBSd0cj85fikeOKMj6cWXNdAN81yxNz8w+WXc6
tUqWFirZ9eBKrlmHljMoF5EgtO4u72Gk+hHLfsyj2nIe1o0uf1WEkt0hjvMMUfl/gmJAnD5PkA6M
xZll15YpFyIVM3PHfTxqESCH5RIaq+SMAZlYL8nLuQzsJKWRZCfvzKqm57Kd6pNK2eUD7aqF1xqq
+TcnnppdBWf4qFnRREZsf+WzN3+PJ3WgLKSa11xr2rvTDo6/HsBE8u6WzbUbEXRMHqkSWZPSn0Tg
vFe85Evfe/F+TlSaRCOKyTCP8zdD1O9r+F8iUPHNZv+10Jlq4SDuLln4hRsffhyoAhvb7nBkJnqf
0g5od1lmOrf1aFR09dXKmmuqh12KmShM95qnkmy18BlMkP83VDwvvWoHCvLMp2pRThUgrNe91Vew
7E11qj+tDoT/nPlHY2UHpptOQdIad+jS0LiWVIuPGIvZakmHkyC6Jl3LD38Gl+P/ir5IRlsclzzB
NYEcta59/kgoJ8+s2VNCf14P4D8sqDHiljp/BJYXs8AO/hHQXQ2uc/ngZGtOvomb2jj/wQb/vQuv
mowd29k19cFxXO8hJKFgZ+iztvGW3XWDTS09TYX89TkUCTC9+MY3kDhMBVIL55Lsu3XqUiLW/PvK
sVFj380760gnPXxQqfw/zC6VOvKly9163noAsp/LWpgyzPfEwARSxnJ8TKXQr8Pct4GkghrocZ3c
NU1L7uurURig8N2p8v91YLLn/JJa2W4dH+a0Nz9OaViDVzlyovVN2rrvTD/sZ6CbaiQor/H2nxvF
VtugxD/id934ayXQ5+NsbUu3b8AvLrj6SR/9CgfOdT1axeHGdpT+pZgb9dHtkptYzkqp95+ivkYY
g2KXVZw3bQv8+btqAG+/hpu1OaVTYSnM+ZasM4IiSKw3LXFdd/n7XPRO7R7XvYnHoz28aVmvPVbI
RtbBpq2La9LAEljz1VgQDUejiaOgGxP1LZ7yniIfHTbTtX/qHvEksukr/oeiXwE0JV/SeJLoZ6CB
6yVhWUNsvBcFet31XNWdqSZ1wt2t51qG/HNpv4SirJeytPxzad9bH5cmYyFfnNayaSE7zu7jXKom
GOFrmpBL07hyOu2FaIL07rnjvVj2vFJoL7PcQpwXHzsyV1+5RWW39RCbZgNArz6uF+sdkqppaNXt
elTkcXrC06j4cYcTL6JEeHeM5jZUQ/YupRYj/21dvhBRe0HOWG+neey/lHzSXJAef/33qbar/zm1
V93qX6cOU3eDwVqlBxGXyOe6qHpAR2cjFyr+UpfMFmueoi1r4Ok4dBjBut/A5KKvZQ/+KmdOE6wn
rReHhEg/4HG1Hywz+8fF+Eyn43pazTrUIivl8+r1PXUc4P56tVVTseurVNmEIyK1BqrpQROh9+DG
SrcZQvrL1azvbSrdv0bduHlzIb7W0B0Wb01zVwnb88mOp4+ypJao/UBxZB70zbo7SUU8WcSArnvc
R6znPh1GArBmfNyRQgs3cbL5Lc3uWM4aUIlGdTAjNcO1qkN4XgexmeDqIjLDN0jL+Dhxqk2i24aW
ZzgmRz/qcnGpB0++KEOmbtukVbbrbt5o+JUjVDB6MsoXYDTus4v9YdlZTzBLqnT0+y5T3jQnSyWJ
B9fN/N5GTLyb2tRP6wPaxuLctO0XniQVQrxWf1BZ3efarNwQ7BuvSZ+88bRScO6ytxwjtFa5CXIt
jxWB4UGUWj7/hb+qef6qj1rI1N4Iqe73Jk+wTD1NzRzvyaYzn6yJsI5M6ZqfBjcZLW8eymaNbE3G
B9MJIu66qZ/rQTzQmqTRTLlWfrxQoAISzkMr5H+doxJdtitbj0QnZ1APfUPpvVlcboRDqge1KmUw
eXl5/vinTHvhIpJnY1AkWjOKZjP6gWsuuq5DOVTcLeUSNH7LF1m3V8S0PePC5oLFwPQErYcw0niB
hrffhLbY4mWTX7y0jR6gyZKcVMTNj7FzAanE2Vthde6eBru1t1uvfMtlfqWm2fxoHGQAuam49yar
q0vLAjmoTK875z1WgNUoQ4RWf2i07KnvJBVyp/w9WPmh0Ovqt0q97L9fLOesIyMvBge7uBKBwXNI
qA0kAPEjyMMJ7sgUVCUIvFalp5AiEfPXj8HUJ3aQDHF3XHf/+zTsZ39OG5t3XXhfhtYa4q06pgRU
KTNUsHGgVqKwAl6oCauKf33ltJETmJoKcgakQ0D3oD4CjvcIN831x3+94sf7M2bkQ3l2vTh7iJRo
N7Puemqkrr8ue42hFk9YS3Ts5TrZqh0Cm5h5jkJYs+m8MOmxwJOjsCkW90VcTxcZo7sx+LxeWzdU
DmuYjqaTcy0AQO541KFR6TDbXikJ7dbQHaFC1E0V1UivuRoTlQPgcfJb/GX7ZuK+A/kB51NetgKR
BZo+5BqtelCGkaVO7NJih8osL4CjEp+2tF1OEwxJd0L+xqt1w7pm3NkltBHzP2OfR8cGT6PKkmy/
jpWkIn+8gTH29tUQFyKsdcgkA1QIEYknOZfTubUPZtVSLa4HmtXonXufryep2LoekkiQWyfkNbg8
GFo3fQNGE3lJcqvNeTp9nru+Uud5DKblab/uImXyDp1TEDVQuOFjbjQ7bWAB2C17go73jchFGoHs
rRsMK+XRsCmEfY6hrcrBGrJZr1oPuJRsfDWXFUwSrgX9kN2dPt+6Q0GNqzfu/Ljq0wxm69jC86V6
Vahy03Qda656UCCcVtpTZoL5AchzaNejMQ7xrdQV8gxZxsrN8n6pHvf3FPl2pjigsDrngqb2royz
g28hdx4zTcEXnApECMvuemAkopYLw2RrZV2bbJQ49Ejtw20fERNOE9MMwZWY42U921vey37MWOB+
vKXIhbHBNZHusIgqRevcBrPnW2Ol//8ecx/EC9RS1meHUCZxKQrS+/ap4sRBUwDNaJgTBs4IqSFw
gNTQVyRaTOph9bEZZbvhKdufP8cHOgB9UJZLLKVnFPxpOLktJhoan9eFZu3sS6l/+xxaX328TbK1
zV1c19FDq//6XJ+tI4SZfyzPuiaKHqT8na3U0DknzsKyI0KeUW8o7VbXYP1Y8aAEazIG9MQjNcfw
QKjfTN1eJ+E0batdY06AvJfdVIRE8AitupWaHn2Z3B1RGMYXA9fMBaB3vZ9aoB4ruosH9svHjeAj
VjqyxhY+vPsqC92+fOTaWdZ07LMR1vESdY7igO8+1apAMyPxPFO6DpJokHuxeHtFbYoHkjy2YjXz
2gurBVfSn6NGlSQPIZ/Q9dwsg3rTe0b3D4cjcqt+p0WYNFaHY7PYHNdX62a9t9fyq4wmZ6tQ6z6N
mqFf28xV8FkB0pQy/rb6llq0OszT+p/p0FMZEKH9lFA324OIO7dNEgYRd/dnE1DkcYyQqqWLBXpc
jGutscmRCT6vI9Tx843N6vcIAfckish4o6A3RNP4IzFG4Kj8ftcmB+ZT06ynLbfYRZgXOtH0jxP6
dlauZkS3SK2n9qmBO7HJLZO6aRT16VHeOuzI99k1WTyiQviZUlDG+xF/g6pYbqk59WfMFHGgjAT1
hsCCmJ1o9XPMpP7gzTat3UmzX6fOeirnMb24LWvwRB+au+50/UIWU/fmkv6+bv6vA+uYtKAs0iG3
d27uwdc01NaP1WlZJrO7jq2v1o0yzeoli0wVoXnO3Z5m1luy6NEd++942lTVNkopxMOaaTv2XXsS
Dmqu9Yx1zCHsYWMtsnLFCb9GpjF9C/vsVjfx8KJEUpxxrY0BhsP5Gzzij3F3EYikjfJn3OX8djnf
XsblMp5ATz1KpwVl4UWJjwjMuZXAdd/M7AumGeNLPAgLQgBAVidT8IfqPVnT0Pn21rKrjt6jWkb5
/EbNww6I58aOtoY/6lX0TFSil8EOqqmctx0OxSNqGg9hjDK2EV1d175gipup6pUAay39e0GG+FPd
SOcf461UP8aFyvVDjy7dzm0CTTxvQzaU+tVViG5fZtf60KJ1jIZv0qiAw+jF8GB2an+Y7Fo5EGhP
6Jhj8a8bUGJSO2nuKLzsk3StG5TjgYS8EWypAfhgHaPxxgTaaEpIF2pKBINZKn8ZfLLaF8dorSd9
YJLWde2HuxRhhnqeVCXZrMvTTIb1rp47k78V61Baf5Dn8kxe1l1HujvNqr0rUfHPGt/FS1N6SbDm
koN0YOZESzZPaSkBUKTRVAzRq1o4j25aiR+qPi5pBaN117JC/HGK4fCaDpHeGlsWQYTyOGSIbdTM
LH2YMMpRU93kad3U3sVSDeRTdZE+dV5Ynm2t/7EeWocsp11aHVhO1ujsWAecQ9JpzB1mlA/r2JrG
janmh6ZVLt4TkCteCohXjBPVDCgrw9WlFVGqJNt+jM0FXoFYiFOh4nuOUs16/Hw1y9IN4rG0HiOm
sAGxAvMpmeT/cHZeW24ryZp+IqwFb27pPVm+SjdYqi0J3ns8/fmQqBa1d/ec6ZkbCBmZSZEsAsiM
+M0lUIwE0RQHwW3VCleQs9NbqEZfBwdKQC555kXEJ0napeqULoJdrEiDMFIehhbRAj/Wio2rO9qb
MwHjpzvOfUTs9V8jtKzU36Ism0eoFFkWWSUf2yQFbS0Y4+YfR3bS3UZxkggocyOfMP2pLJmslYtz
+6gN3t5r2o9yNLQLypr6JUxzOnB6/ol0TLMrghqbB7v9iT5Me66wZ6xNTcrWsSS1S5tdFGoFKjKW
k0ljrWBIoiRoH4YljDFL0274c+s3dToMLuaJYc5juQ5wwkGvCOBMo5YwMhgnDkFduJvU1hGDmWaI
mCv1Osz19BDrLjBI5CjYXrqkerf2pElI9ol3K1nSIhlk9yRiQqJQyBbmVV+vSU0PSxFT8VnRE1Mv
PqO2/m4HuOpJAd9HjMWBh3YYAl+JuxJNiYo1ySide7vhI1A7StmhUjE7LxGGW0JwwMmywi7nGrj4
oQuDTwoWFAWK1t7N3WWPxDtSfAn8bLjUqrMWawQpbKuHe+yetc2mcVU7wUpF2haXi6/2fW0h5rV5
iZuPrNg3ce9SHOliDKN11qc7WeZ0OlzKnOtJ3M0Gw7+KXjHW93N9V7s1urPAFMCnUIDNnfLk63CB
xSGZmhEIvCVCmN3q3tGbSTUPUdp+XLcN6gCd2jVIYw3rxnXKBz+SKCHMt0y/CKgdV6ylNUydDsDT
0+cx08wNHEprpU37ccoKxXkoq49m2shX0yEpxoVRVTkKfoz3FbwGQCVtQ7WRYO+A+/cRJriNY/x1
JmLhFOunWNgZ2aYHgvhXUYEJrpzePxiF4z9hI1qcAKB/JEXvP1lGfekMGYfrruOeiSPxcJYpNLSd
5PFTc0GAwireFNPWXrFsE6kVH5+AvzeFKCwUf2s99NQ1nRq+RStFC6oT7UMzKQ2zm0JsCZGdlWiG
cMWfkAyg0hEjsDZR5b+c1XVQF04djw2OvlxUBpi3FYUqrH+nB7F4JONHQzd1/58sPa0FebbvgTLa
10LyoxcATrM4gmHmmAwO2KM5k792Q+FvbUgK1c5JKwH/i3lSrTT/T5MGL1WObTl9wALBF7G29IAS
7UVTCL/ib/LVFL3+8LdmhBHOPDhSJZBRXvialHqxym00E9HiH97NrFrEQTm+ypJhwU8CdyL1QbLR
ldHbJxK7SyfXysesJ0GjOCiv6jgif2ZsMXnE4L+ZwwmVdGTzjOzRGVgZOFOHA3lVwhNHvMURvecL
Pgzv4h1m7ShfrBESORSFF/TA/9k3MNIve/wQA4tiplFRfckhJep5ClVfLOY73wPkPrbyXmhwiTEt
jtv/MWZPhRwxxG/Nett24Bz91RgoqDEnxZUch301piqUOIsCkthpCDbvHx04rJ8bxEmO93gG0uyo
D+EuQTND5FJFBtXQqgOKu5QVprRtGIEsQ+W724lEbajazQ4cj7YUEwapUa7JoB3GNMoPKHp3SyWO
kEc3PX9vSLXxlLqqsmffgr4cBeenLDONJ5ROczkpkAYiwnP7MwS456FL8BmYGHdhION3CITKQeqc
KXDH5zjsipWVUkepxe+/VvmOp7WsmRfBmcomsl20xFJWxOtInuMi1IvL9e8xMUzM+v0aYmwHsmp+
IWR01uBwbqBrQe4G6V8d2/BFb9Qlhc/OO/LbHNeJjnHGNKK1teucEyuVeg0rrT+LQ5CV/dmbDqJJ
7nsbGsDPezCgCx0QOSKIh7xKQKR0Q/nQTvdDF5Sc3w03fRLcE2EidmINt3rq/ldEK+wt4gykiaE5
sULC0Gg551/kPNd2FrTMhUjPiCyMOPSGC1UnbA7u4Lwp3eAfc52EXho4sx2FqAKqVrxyKY5fxOND
HAJoUrFRfYXEo+f3xHm7OjUrtTrUagkwLZH6W18Ww02tMuiBYCo2ImZ2ynCDdgD9JqrZzk3j5rKt
BbJGQwLuopaf/YB3ROCzYC9kBZ+RIDuwrwrWIgc1xZUm/YpHVhysYViP3/4+XsQTVvk3MHLhIvLl
Ux37+lPvtcpZGsDNi6y3Keko9DlWfEIATn2RWVjOSfOSGjZiN/1GZMHHgryXhMVdnQKnrAsUz1Zt
dQCs5V/mllFPeUETTXFpWgvZRfw436oruX5B9Vh+QDITn9X7GZlwhM2LdY8rJRnJoVuOvSK/B3H6
oYRq+MtsP+QmniAewOTSONS+dyoIjrg3zOeqyaRVhq3KRZLA6vWjE05IA416qleATW8BktgwXX/x
YSL2a5kZnatxBKrWKsar74TuBhsLSPGiiYvKymnsai969c5Cazmx1XORZ8brhH3Pk9J5bG1ffW4x
ThSTQKom18Qzvok58J/Gg5y3zdKAt3FxfLQarcS9sJUtVm2HW26lugDmRVCuUXAPo/IqWuKAlh9p
tGmGrfXHImylwz2u94lKQRqcRAlW3gA2vgkmp/kiMJyrOPNwnwkGNn33uFFr1g5v0HAhYsBDnasy
HcSLFHZJLcMLbqSnh4Jl4IQ9keJ4d5caTuRjNNjysbeVYoue/3tZ2gh1DZ1enkIphlLRSk15ajxn
7o46ipIrEdNDCLsbDzTHahjaHPmQVafK+qGRXBKRYStHx/k0nk671omO4kwcjA5I83Jue/3IFTwN
mqO4EyhWqR/c0eTtjs6xmGr74hkCDA4zpeDh3yPzIyf/1QZD+DBgV+kvGSxa4qnyf5kuUazfBVGN
QUNV+lcnRpA2HKncimYpKT5JRTog0eSHUAeXo4+Gt6MsshgThOzTscMBeJ6bRRWgIXXc3qeJjlhG
l9L0kyV2qj1AdLm/iYPmk33uUIiqp/vEPW403p7ih3XypAnx4XkoRN6nisFiqhVGr2LWMN2KxNnv
qRYVHCTUInQixVS7VoZ9xhXHss7RSIlLFlWDMNzPTUnJri7OPaJl1Ir+yDtHUMqRPYqsuf6YTQdc
E5qcVboYZQOdwwHBV5eiT4wCwfcERcA+iZaMBv1RVhsgjNNsMSsyhl8JDElSD/q+EzJ7pQU3r0bG
SMgnkZKMn9CPEn0iglkFNKD/n/Fx27kwbIN+ZwHYWZtdZ2zUyY/NdO0BUkv+Z/PeKwaLXnkabE+D
7733ucrk5SbZKnikQjM2xlirL/+Ye2/e/1/fAyldqNY2nLLVRSyzB6yVRSXS0dZgpZu6hmqZdfqQ
AM13T5VT2Wd7klPQQ8M4YC0WLTSRrM6dIlwivzPsOtR3H3TrU9PSdKfYVKSEYqQyfEPjSHpvIu/P
cOB/bzAbfL+PFmqUnv/9H6NFuG+/w7xw59G6b2trNAz5RU86z6GdvcHReSxyZ1InCooXD36ACJtN
pJ6RfS0WdZPnb2DDre3gOhXWQ032JiW+uZxfI/lmlTg864hahUhp8GuvdZgWRq2HF+w6cIzoFONF
H1m1Inaf/TTiJ6HymSrqS+v55XsRROS78y66SWRgdyUJ4b31e7bye7aZ9+lPu39K40z/Nc0OESN7
Dz3SjGNuRbcE2tqua62v2Z4CzdGt8yfF6PDLcX0wjJbbf1gKJky6Kv+sYO1xq0Uvv8c0alRK5wd3
sm8SuqHvdY/RUScD9OkMihgVia6LoqfSFhV051DrYLKsUBu3vq7VV5lt1qqqo/g5Gt4cYGaLUKnD
H6gILAC9St+tQPJWU9bzkraqfsTEsFlHuZ+963Z9tCsXuCFmVWhU9c9I2uTbAi9s2MvYiYSgCYBC
RuHeBGZNzS73j2GEHcmEdIqVwLqBCVZv/SHAfw4NJKcmrObPvjVmxzmGLG+7HCsuFtE7z9TRNck6
xEMiMa/oYReZHnqW0tmWAv2b5yi/xAl+avMJmJRfiixr36aT/3rMNH2cZv3tdf59+u8x8pCsW833
Hg3XalFX89+VsGPPjEblc8UuCwnv8FG0zAiWUGiZ6UFXw/SZDDLLBuhiK9vt2zOA82ilRVg0TZ6M
md02T64FSXO6I4SU7Z5+91FsnvsEFk/0KcwTrd/zkN8An9IH2dFIimibuqSQQFPoL+ZYXcSmbMxd
f5njLHGNKK+cM2TKlh5ahJ8y6iPkZqpXJMsW48Q+jLMevEVG8jWczkDPfp2JmOgV45A9+F96769C
Ugfykj/U+wHSOJocykfrWCRM1aDc6UGnfFTaQxHK9bvvS/reHfifxahiaN7wag/IS6jtxYuhIYo4
hZsKFctSPak4Zj/X8LM6xwlQiiqVR6fDdNvMmupmqKWE7GAqY20g5x9erqAKgr9TlbXSGpnece00
ebkTNWbqHfuuJNHa4ipwLdoimUvRPtC6eZioWE/DWGZrT6OJfU6J4Mk8bHQQh47sZClLvjbBMLNt
htbz//nsfx9nx4p81F13aVVatiWX8d+/UiVj3+4jUoRsYHWt8BVZVqitbbK6wlorhqG4qAb8LATE
wvOTdis+v+rXN6mVise4i5sb4oqftmLXJ62gzqnJlXKCq/spCjyiiOPJ5t5XNCiDU80nn5itGgiT
jSj3IN7YLHzAVluoCkA1dTndiDKbQKuKM9DX2QWaj4kfRvNnr3CrF+OUSl8PLerCk5WWoxhkjSUj
6s+ibUnkAGR4YpvYykiI4l+1w87ZO4tD5o7emVTJUvYcFGl+xzsS3DtFK6lsBNVpnBajhViXZuGu
lRTzKELioNRtW2N9LnsrK8PO0bKAmmLSVj7pCt8ZaQz09go1vymNX0MvKa1PCfJLK7nmj3Z4UlP1
UXyvsIfJjTnhMH/NgaFc2c41j1kLpAiywF+Fqo6L1GwmGhh4aWdzr8FXoTr5ECm/ROFdFO1lWP/q
wpXLaFmYGZjZ/F9F/PsYTIXxqM6ckyjVY+RXrVw5MreG276ojaW9jmWprsE44qeacyvqgkqjsK5K
78DQjjhbJt8VG+nQHOYOMo/J0siM6mp3gTU8189G0aGK4rsshHVT9rYVkqNLIRkoxANFLC7SftkO
/gaaf3OShzEzzlFbQCIV5R1UEaC8sSPYaWNSsqR3tJs4dG7ZXEf9r6SHoz/H0UV9TdXehkef6fMo
eVp1ahmQsnusqkN7l1HszopfQvNOVjt+7lpk+Dvfr3KYlAjkadNBdIuOYIKTy3CsljlSmVvh61U1
qrJTNeDvw4Q0FbHcaXk8BgplGgFVBX98SyzHOIkhAZZt185COmSagKMQ0HMBJEKdrr7O2/thLIFs
6F04vhbBvqwjp9rgGzvsxypd4zLUItk4slGplVMCKeJUIs58GmK4pErjPOOY1W1hM/bVQsTEEFPA
K5LSDXZ9Yz0NIkmjSpZ6sLUB2Y9JydoxIu1gmN21ndIyhYoVTqhEyMQse8vxl+KbmL4xF6HZWTRQ
hMR3NcWdAvGxe+j3+H/GA9CLJungJZ4YfOtuW42XyJ2odryJ363pPfS9FC7wAepQgwKKo9xExiYM
qM/22LUrJhaf/2pRBajWQTZl51myXE0TPQKpSfCFmppJEtdHgCXH+ZPL7gDhwnf3QrMbc7TbDFtI
1PYscjCNAifAJxW2m41EHRfP0qS22t0XYGDqrxUwTiI/w58KKf229CdroOxs+jVES3Hah2O0srUW
JN/UY+VtdhZn94OIATyWHdJo0yAZzvPm6yKvfOdDBOfXRFEFdWsbDwMR/MfLiaYz/Rdyoy99EqbH
+7ChKcp9AP0h2CqTJ2yoyIfOVHt1PxlUrNNMpdJ9S9G+Ih/7+9+OB8HUHr7+/d1vo/+GOA7vR92R
qrZnpHqbgJIMktRZzUB0kgLWrvWUiiwHazwxENl95+zU+nqGs3tThwcEZ6DscQ7FCs4Z9UlKWcH4
CnXdJS6Y5gpIjdp9N9X4W6Ba3aZR6/ZY91F7hK1ZuEjFJTn0oBzXmG5U0MFFP1ic3Q+SS2HVtIbd
PfSfhokYAKAWXNgQzkgkgSRSM5dbOwDZpWjeD2k61DwbgvU9JKBLKDe4l7jKoMKUIVJQ4JcaTzf3
SFqAcnD5K4S6Yyz1AkKdObiGtVJr6ne182s29PXH0l/biSSvkqbHpAjpOlnrzWsrx/XjqGXyQU7H
aCE6RcyJdMgrtu1vRbMY5Hc8rGzq06PTdDNGVfXcteFCszE0OcV0CN0CkYZrfMBkCSrh51TDGdCz
85PfdQWJMQmMsoabnesN7sIwLWMrHsgeitC7Yoze7g/q+/P47533eNGVG5fC16GFnDkzRDRE284q
Xhlf/BFSamfRK+zJSXP/2dtMzftc0YuG0dPo5fV3FYsM6JNwzsXyi9U3aTNveOwlxCu9IPwRDhjV
lm3XH72ercOp7cLoYuAmuGSluHcy7D/lyoVYGvQfzQS/tVVLw/cQAoRXufVODuvxhvnWSPrUl79N
k9yuPSoKGWiRX+1cazz3vgTLeMqC/E7N+nb82bsoJYmQOHjhtJRORkxttLy7RE63CnL8ValQftFS
OsoqhoHfiFgb9KqECURlZxfNquZh4lN6XeghFTz+2zAp75VLMQEuXXQprf5BPHLCPpoMzdwfoiUO
ESnXdZNPisiTWaWIlbisLixZTQ5fjpf6Otexj3GhqM+pZPEhQj99S8JEPfgiO5QgsLQebRLY988Z
Bpp0ynRU/6avRC8HZ+VKlr0Sz3AYcFcgEpgPcsnPD+zUgV5kk3/diBHiqZ3pgb8DhaPNj3kR6xQW
hSUCj/cVgVrbOdqIikr1uVSicdsiV3IBn0E9azIQd0NgWdHQOtu4sH+KB0PTDruSMvtRtOZ1QB32
f8TEMgD2Z7nsdDYVDyXEQggQC00vbTyFOnM/mDzReNa2b3aGefQECPhPI/Cwa98grvwxoqomHVGj
RqlrWtYEoWSfMkXea0HEkkZ8zHQMd1WMBvf9Y+YJOCWnAdJ5j8GN8beG5WIHMy19Ip51+9EO4Q1L
9WfXpeWLOpBhh2lOOaSpyiu1WzB+WD+QRRsW8LP6H0Nl8wsza9hNGLiSfrPNHV9p/1DzB5uHTI6Z
cur8JV66U9Wp6GDDTdBMb5FFwXuiIuiIl119KLkgD2bhVRsLB1Gk+ZL2ufXb/pjgybUowrF9LtHe
fhw9LFCzwK2XblyfKqUerpUROZDz5WFl6vzavFCPH0o4bodGAZyShnIB07LeiToRMvRfI+ppRPXf
jYiapEDHoPnjNZwxr9cyTnFLMBfR1lbCeJmacFwAy7rlVQo/msGCERcN0GJdP9R3c28Dm3qlF9Em
UTPSeLWuvUkohS5DzwxOqhPrbzrFp2TImpcBaPqVbNpfYlTm5c7W0Bom8RH4aMMRh0SWdJmHj4A4
NVuJnz02T3BcJm8BtDM2bTBx0yexcTmTnFXj5Qi/TM07flmokMeK4SBwFenLe0fZAHE2SJqtXMtJ
Vk4HQziOtb1ldA6AblAkkJ1Tj3UjZjiQlCdBEMxwsFxEcjDVXzSlafdoZKByb3n5W5eCvMmGeNj5
aZO/ySG4OCXQ5Ivo9Q3om2P3Cm/Rvra6+d7YAT41mB8s5AKfUFPyne+Gqx50I8FLNek+BieOf1XK
+I7JnPE+1kHDylOvH302MBuAtP7ZThVzb6eyvAvaroNCosUrGZZBiM/lRrhlCZMsNU65q04xtA9Y
I6Ze9dXuppqeGChiJnYT8zwRc80OPQlVbTYCKlHHYFLU2mAhbdnuaQxG9zQUqreCTistEYowW3a7
iXQS3YmKmjjSo8tBtr+hBGdd74fSKKOV2WHhImJ2w84K/IJ/whheOd7HoWI+HtOwRmyO+XFs+ovM
tcdKXbohqiSe3IbnxszXBVmZK6JHxlWcdV0ZbdnF2pPI3FfMydX2UIbGjyEwlioS0i9kM3ARGQMd
vSqnf28GJFL11pD3+iTM7qAiiPDX0xd4Z6oUi/qxKCxrobrlUvBuomUogbzCK8bZiKJy2YMYT6Tw
lyhJY+H4neqYdVamgziTa/ndTZx655P/q7fs0P2dXDmfgVV/jajlYtgg1cXe06m6XcQWkgVjB8nC
zAaq2Z2yDcBknucm2vLkbbOsXIkxaW5VN7OscdZJsM5OXYsnMAJ1vW8mH+mQGAgejP2xjDrzNe9R
0Yyq5AMS7bAbO8R8dBVDDcpP/QK6TrUbNaYOlQdpExnScm6TqeRn5Krak+4qH4NuqK99Or5YlYrl
ehseuQC9jyhy1VUEOORs9LF1HN1UpXqDypbsaLqDB6lZSGDJ+qZY9T6WzFmtHZq01ABhQes9cZuI
1l6jUfYWY3S1NE8wZ7ott8IRmoCMHJKqBxC9s2fWjV/Zi3u+gpRzhL4fYOmTKz8PBsphVrhGYavd
mzHX0Xa05ACkRIRtjZ5Z5zkIHQJTccZsIihCixxrn7Mw8ei4RHWtfAN2EFyihsy5COcyxDGltdqN
aIpJvlKVS6Pt7aXYPKVWIdnOoudvsiHb1uzHWHmKucU/xSVfTKYjhzIBdL+ZhfY04A75R7yantN/
Hz+yE17FrTPHB9SKwnSrRi7kfrHLjac9cPr7gPr3tPUVR5gbEF4w29jAT0Nu12xfGigrBxfNsZX4
r5Ta3XfW2L2gUFn8EZ/G+9REJux0dU5LNu2aqz8Ylu0/5fqwF3f2WnegzjUWoFFq+G/oR7fsOdll
mHkcPXyBrNCKB0WkGDHcLBxk6gBAtaRbqOnEFQWtDrDsjPkT3eJgxqkBUD5Ri083t9x9gfbBykqS
butMAgejj0/5UBrgQiML/lRuxw8R/pK11kD9m0KxUlAkY+0jxstoNatlfohJFJz++YwRbYTZFBJA
JWqbrhRuZLWSll1Qqhf0Q5FcVELS0oYGwERquh10Wmyd+9J4io26f3RtrioaI8T5QySrf6WW7p2D
JquWQ4nDoGjeDxHF/7No4m+LpgfYxi3KTh1EAZtvwmBrvimoJO2pybxZfRBzoRTh1pxgc6nkpzfZ
sdjITBjgTFI/G7OR0cUH8iFAovdDGdcgNkrr+z0kzjDI6c9ob/RnU4tRMdT1eQRKIE++buLnlif7
WqmGjx5W3AposX2umpZtpoKafpDKyaury++YyJk/qFhR2PBPqlS9KZpUPRZ9WVNa9H5lXhgfRSjD
0u1a9+lmnAaIkGm48iaMpGSV+o2GZF1Xrb0+j3CVMLylwMPmo4zrXDiYezyqqlOAyIG90NIfEmLh
SqlYD2w9rH0RWM1m7Ct8GeP8KJDrwMmahTkVB5Bw4w7r+ZcorSCJetpLKauI5tHSqNjPLeSd/tJ8
pHp6d0BwSwB+Knazi14Oj76vqo9DAMzXTtUJVwxaDTXMfYmAFsBimkHfBCsltoODuACmScZgoFah
2+gNdz7AvdExsyMbqtPsEEzWi3fq+ydkeZJrIzJ8nbJBKnLStePbE9+QarnDUnOkfnv/Wo28B6Js
jzcRQuzHO3gRcodDFRakbkHtpDiPgJw2inU3WPmHVI0fjqTVD36pqFeLJ8FCxNFORB/c9etDHZrp
e9WerS4vPiz7uVXxuPbjaHiPNd66BEnkDN3XfUEea44bUaHvqTGg0RBaqz6Ty0vag499FbcVD3EK
gX6Qgsxim4b8BSgIERHIiFBRnM04hP7yHx1pjsJSW8rlTnSojuvtXMPVDyr6ar1XvIj6jREv/YGG
2BfTg95l8YIk5XhRFOAuU+bb1B8Uz8aniksv23YaLiWVUii3qijiSU03+Vli9ZB4+i9Z6l5Mfnnv
PXoryE6q8c1Bq2lXa7q2xyMgvHQxti+YdEjXPkWTykAZ40xhtTrlXfHC9hBRVkn33dVYlca6xRbv
URwUsgpmFJrnJG0QybRdf2cHhhqdQXIoWz2xH6BryFfxiwxj84Gfn0yuld/g1CdaQN6cx1EZ116X
bEqDO/9gSVgO96wtlSg1DynqUBtV99MXSEs/Ojcxf0xDO71KlpkfmcUnBj/RviUVdsmU8NUocm9u
4fqaXUS8nzqN0n91qRfuRTwCRqwszOhHqelvpTNYpGI4aDxDYVFOpx2gxcGT+Z55gIpOO26bEYCT
XKxUPFNXGVo1mxmONNPwrKh8xU29WAUOSyDxh7Tq4c/mvVcU9DTs+JZt753UNOLj/u0XhEq3tgK8
i2rQ3ztSNb+0jlce7/Eqtcvj9BrOUGabYsTUrm0M7dxPh6TMJZRNQwoWMRySP2LzmMpKdt4gfYgO
cYjEDHGKLES6TEMrXzdl+/WCwRZzclBBvmaMn1Zj6Dt3Ujjy2wqFyelyDHwLcyhHhrVS2f6L7A9b
ESd9T9EKD6+NaKLUdQjTqHzGgyA+i+ml5b3OAgJO7p3lTvWtj8F3nhwgSjney8fIzbMjW3QP6SJb
BujbNkARWKkHoFfpr0kf5Atx+kd7nvBHn2PL6kLT8myHpKZ9taT6Jn6Xkd/YVyBvNwUTxlMfdgni
fYjZJUmen6s+ZSdUlku7MIxnnDWrh9waUQiHojEUnnwwSaktNVvO31wUgdc1Fg9bMan5pTaAC8aj
wDCHqmPciggypNtS4m0G4/a7z3Mzc27xCuxIFP/S5VBH61KKDsinayQelAMocAOd2957DJPkEgse
WmGNe80Fquw0Y3WzC5Qd9BFPu3cJzdMKRcGLOxr9LTSTllu4/yHp0XAToTkeNduKLeHZp6A2x/mo
4Yq7PfkgBEDOc43G79KD0ro7jL2kd2OM4nWYhtnJQRD1jEJ9vtIpNn83dARy/QQoQQ1vztF4p+xG
7B2PQ2WrGRKuEYmNspquBj9sW9qxunL38zKotjRnzWLOPdSp/1QPqP+t1Rb1JU2v890fW9WA3Gyv
H8eajdEh71WYoEZqnLQQMWpFDi/iFkWNLjzJ2fAmblEilMkKJChyrfOdTDHD4tw11akM1R0JNu2j
HoOGxFXlXezMKY/MxmAHwuMr5ocfYiPwe2gBehYV9eBraOW63qbXIv8Vrfn7UKctrNOoRT/FigiD
am9eFlm6dIGFb+3uKyWxXBpMBXrKEMGu/81YyaXnwnOjq+CwCNZKaWnl2hqcDJQuvJY8VS6SVNu7
0lWBzFlegVQzhkxrv7LAzeWd1B6QPvo2dPxVfb9pnwZXDZ9s4IOJ2QIy8Nun6dm6jMfA3oqmE8k4
Cw7ed9ESc6qseh3CITyLSU7i1ojNJeGKcqaMfcwor8lLe+d6hONC1gL3zqnkKg6iQ5yRtvNPZpLA
6BqcYeEaofqjXXvTOksPC0T/Ws1+yHU4rLYDiGqUsaSLY5ZFepfG66gEpY6r0DMMIe+vv51g5uGL
CDuN+cTOC+vNiJNt3uDNzt3GeIjsGnggXuvrzq39zxIeb1PjoGBQ9zdYUhxUA3HVRu9/in4x0UQf
a5lXanxFqHdvsTZ8tLyueVIm6VRx/Y88C3NsYRaSWWVvzThBvhrECkRvFiNvatYJN4A+CF4yWV/X
KXgkSHgwz/xt2eKRq3W186H6c1hGhnUrR/FXmNGj5GLU5iodMmgv1XTnYK/QPNMQCgiiEegoacKS
aENV9Ag++r8anlsiTYlX0cPMMzeaDCCdCSEHm9RvdozgQsQO52Kp3MoAAALSRWvz2a7qXwgkD98N
xSUD079VmCntRqqH56wDrb4diDU8jiKS588D2CQYk352Fig10US3OTsLlNpYIi4metmbqpsmjJKV
bmDf1Klyc7TwlH1KQulW8H9Kz0HZzE0lsvpvYljmfMojGJgxR2N2Sr7yp/qgwqs8B0GL1aLahDu/
lBFvdOt+Z+pK/9DBBxI7CnGInchYqYWRb8qJX4tw9ECW92tEqZtsPKYRqTnkKDWyD/Gt4hm95/RB
09EmqbSgOrPeCp9NG6nhSSwEhxV9UzVxva1GsCS+aWxsVj0QVdrmFCYl8nWtWaE1NCWUM1W5gGHz
nyKdPYDrIs81G/EOlbTySkxhRG8w9XoSvcLDN9Zs72msvPVYmNFtMKt0H7nkvF+p1Ec7P0YsRpNx
K5ghqRlif9QsaFuCtiTayKf+qz22+qoZUWmGC24DgISL6+USWqcJyk6iKSCQBnZH+Aw8iUji5Aha
TuPDabyhYAtxHy+G2PV/HK8labQIfOxAy8nCtbU0dSWl1UjCwhnazYyhzqIuIC061XiVQDqNcTqc
cAsU+9tUduJdTmVrGUzbXa22UngZ1knsgMWe10pHXEmK+CbGG5gFsmDRzZ2JtO2RgvIHAksThlgu
nsMCL1snA0GLRGOFB+MQletUVsalWbGWm9+CmpgjNAxWKSLDiI4TjDkEALjjrTy28A+YApUPNiIk
lza2Jmgb71tyg7kpOsUwMUJKjFUJU3pbaiXc/Wlh2ZcYUjiJrq2DwCE383t9Kc64itKj6+hw2Vl3
zkvOedpQ7dVoNKnwVQHyY3yb9eBBGx6rfqOjiE45m9gfh6xDBSx1qnnIvWPoUbha8PvXTnqsf7oJ
tW5RE8kMr55hEE2gIN4/dYiav5VCGIXDSdByg24eLaolotuZiqeiw1Ew2fqZ2XGB0zGWN1cUQPRt
Z0B9EH+wGnvdS5gFN/guFuqWVr5BSdCY/3QSyM5l4g/5vot67zb4mIh0w/DDlyVk1qc1fICiv7ZS
0wSx5rcgBCv1CSZxgGnBJt/nB7IKZYrI/8gDzCxS0V1RU5y778kBMbpIRnlpIzM2bw8GXyqPLY9N
8d/+sWPAlYUVQYD4jXgrtr7AOiXEVh5RYDstpI1uIiyHruq0xbb6v8A9sdnF3FMx4Ch7hfmK4oy3
7uMq3HeIEK7DSXdHQLLi2PbOYG5XXZGjwCCaklSuxIgYsL9tJ5N2bKBfxKEr2l8p6YvdPSSDjbp4
gx/uoVa+i3iaKHAIzHIy9PXOdpH4Z3GGuNe41hOEo+4x0aGrRrDM83zYxKmXHNWgfb//pqsE2TqE
4N6D6UII0CmHpCo42RBmuHql1j6ibBlRT88oArlo7/bs5n+aiItnvfszMKDkyZ0dvXRaaqzVTKtO
sgJUtNKdEZt1NAEUbUDQwjbDGTPmIBt1HsPyVQDKBIzMxT0tSVHzgCjbL+ImNzfpEwL4PljfrLkm
XfCp68G0VPfjPUoZ7f+wdl7LbfPcGr4izrCXU3VZkm25OyecVPbeefX7IeSYjr/8bWafcAhggVQc
iQTWestKNGuQOqvUy+2daFqu9MOyh+BGtNL70THwIhRpkbFFGKo2EeZJNBXzs0k3acwyDX25W03r
onJZTNpJidIGV0JZiTJiumx8dSNP0DHBVhCMBnF2ORQGLtpS8CD65zBJdcu1lhYlBK+susbTfn0p
ZHxqxl6563QnWbZJ5d3zQAmXlAyGL0jnnYbKryC9dv7CAjb1c9T6XzE/jWeM0zOIrlJAgae2toib
1lda5Oj4p+GUpuZSsjG78mfcpE68NxNSp5FRfm3Voe++jgDjUYiCHTmhK1hGvh3mZhYMJIpFO3UH
XEXYYfwtTvSpzRoFBe8knlPm9LCCcq7yAMzthXgwzQ8wMSqanuOpa8wg3kLmgcpAPUTRb7xiyNYu
VNkVSrTphfMszsLgRgqs/Gbu5jH0MVQaif8d2hhx8SG0joNbMKDXmKIO56iV5E1nG+lRGrvhypdr
l/c2lghNnakrSrztY9t2zWJkRfat5hF/IRe5hrLQzDRH4bb/buMv91x2hb5sShu3AJKCeDoU5tIH
X/BNQpgj7khCloAPN27Quns1U/U7NsXsqacI+EzfUcnv7iMnb/aOOyIArTbaS6NTG5kChhDGKR4d
+TU6eOrJMnmWASeXjjYPzZM0AY3mQ1O/NtWQHOcecfYhFFbXCt+xfjn3kaVaWdQEb4OyyjeNA1jF
MNPxvsXb8dZBoxM483jfydZwn1dGy85T6a9E08wlf6+ytgEV6NfFUmufFLUr78SgPu1F+phst2iy
auMBNxrfLqFujU6nBP9IDJYWa7I68Q4AejGvJOF1jYQXws5BWKMPjH813FSS3lNrVAIOU0g4ds1u
jKIfov9yELMwzMmW4xjprKrk9CoDM7UwM7aAtuo0Nw2/yBUMm/YZMWtQSJ7xK46WhiSnv1AhRzzG
HZ8cR1dJBJX6NTA9fN1DuV1f0l8j6cjUXUWTk5XTFTbC7KBtQ8cZXijIIxqPM+chbILhxQ7XyRQ1
WFiuX6Kmbp1MyZ9RUlBIH6/1HjW2SHmLa/2+Yxn4KzeB5ygNKztBOnfsQ/2uycJwi14ylIOpOQIW
umthquMIO56CtqVlDRirKWa+wLMGtriEhzkeuKq696Zh3+vaa6Wtr8T8y4yswsQHjt0mRsmSGcOq
a/HAufCo+wzUS95imhP1PTn8kHzPJP2eYekulsBA99GnQYlbDMfTsO/6b8NkfGBRTrPtAaObUC3O
LVauCkJ3NbTKjpLkp1oAeN+DadbG/tOrfa4FYDNyyFPV2Iv1gggrQqm76lHU+VvZIlK027E15V2J
G1i3ECHAXnBREBv292ExoIZZhs3HVBERowhVXiYPJIR/z8B3FSV2duZo1UaH0UOn+3Iq2vnUKc6a
V1wnpStxrkt+fOk1pZT4OUoMf4oRTU9qIbfF0WuSOOXln9a16U8tRBWc+uBb+uFv/+QpSyHHbXqZ
JP4hc75CTOiSFB1oa0AJMvcmdybZBpXgZfsmUP0DgKi3A/YcjCL74Pmbube0CwXf2in0EiCGJsWY
xMLwU8uNbTUBoZbNmD7JemaC0q6t8xAFHFzUxlksXhoB39vQNq4u4W7vpXtkqtG0n+LD6SBXGqmr
OlBXYoYY8DwpXVrTbdpCanduLk3GOeAWJscDtTpYaY1FjN26SEPbWg3GZ+pNzMjDqUVy1p9HDBEP
yYIaULdyoyq/qSOtABMSJt9LSv9pmKtfOiBX6zFMbOgIlE4doMX7TFMXheyEZyxNNUBG2Ett3tb3
UvcV+YLo2Y3afN9OFiZC4kbGZ97y+mRRUObYpJ3lgqkpE2unDvHVmLfUQhXbWA9BhPtcj61ZXmJv
l5kmX1hLLPzqhm9iZyP7wAtdW0wmIlMigYVrhEkktGxyB6Grsjor1iJ3IEZozCO/w37PgQNICiRK
NcpX7cQNrfuFwO4KOnUxwBftAoTIXX2CZ/TvMWJYMLFNNf3HPCRIsA7XqnuXlN6D6Vkv6lAm350h
Q++9qB6SlvoFGCpnm1WZtzAyEHvUvYIrMHrYwdWD/TykBu8dcgQp+hgL2zS683+OaIzksSrDGovL
prq5aPj08JfaFlSIrfiAmIX0z9SHqK50/BQnT30pRu1bX67Y3IPe36RK7h19qc+OLKqtdRuV0oOm
wSPB/tz9aeDkrWg/td5GpVMp5Id4mjP4o3dEiyc7up1uAZV23QfYEm9zmuOnOeI+TofnZGgHTwoP
+BMYVWWNfgcGn1MRoOkdigDo5mrkOmmPXfrT7yP2ZlPLRWBkWIh5bObT45BhHvMeK/ovIbrbXaMC
unfsdqcojfkjUo3XDCEgNDcVf1MVcnFotM7HGwCUBrVa/XUKLdJxXLhx8ovKnFPhvGy19RZl12HN
2xq7CQUlHZ6K5X1YGl9Txfa/5bjLL7peyc9Y7XYHD3XGlUjHBcotpQHjS1hpr0HY6uCWlGEnuwjL
BNNLEdeznDQGTgpINIUPqUP+UAqrvSdbOpRUym+8sZCCrxSrWJl+wVLUHPSnugELDfIbZcLMQ1cx
HhLEFcEdRqtIJWs+BhL6vwzUjREdJ8e25WjnxsFX9PtKc4O7DrrfDWl83FtQ8X/tfAx7Cndo9qJp
5q+uSp7MK1I00WOkJnmi+K9+R1LTNrTqFIS29oBPzlb0o1HHczBy2ERPF5tuYoOCWiCabu7KrHUP
4mDasYsotP7WLIYQhk+jYq71HlKC2ghWdt8vOj75esjd5r7i0XFV9zjJiaY6qi0LObxivEi6BrPS
3itZnmBBh5mOGMQuiKScYS7FoJgUtaqHpZiU7V29YQejFz1fpRGDPKu17qSii/bQK/ytX0TVk1my
BSnS6rG11e6qmtzrJv3CfDrYphtc8cCIeVXY5lkMpLIERtxBz0Jx1Spc+pNIIaIv/vbSTmzlR5Q1
1pUr5AyneYg3L/U6lG/EVVA8U6+7MNt0UpNtWmiyV7hJ/aiDKPmO48CT72bpo94WyrY2eXKE4eje
l1r2t4CiT5pd2pKZVKxoE+vYwkLz+xm4LvhJByyk3row+WPtW9CBfW+8QH3sKmxYvYQvRMh7a5vX
qYr0Rx8ekVeHK6J11XmEbA5YTVWf0Un5gVhBd51PFR/xPPbbZq2FTnPREzWGDvWErjmH/SOa+gFW
P2oGsjq2n1vT3It/FEwUdsIxcshtirMIq7P0KE8oBBt2Uib72q1opYXh7O3ARBx/GgTMUd8h0NAv
+9yXt3MfZoGfZxmaWi3EBBFm9CZ+QKxf/uWsNqWkAyG4muCkFJDnGZf2dI9yaA48Ldwj4Ej/vsuc
cWM4MGbkLmbBiOcVPyaLrx77ARAhobzxyaWwgJ0gIT2jZPK8c6WsOxKSz0bLvsOXO5ySGufo24ha
tZOS1BjLFMW0OMLRkgeERpgW+/2HMNEvwpoEyQeqt8NLAUBWhHlK9Ha1/v1q1nQ10ZzCcvDmixF4
8cnV2cPHogLJC+PZpGC06S1EtMDjsRWQ/MmG1/ZuFOwLHl01Xop+I2qrw4Cg0DLyWeXX9aCs1CHP
9mK05x9ToFZ5Zw69fjbdHlgMF1ND6q6Qvry1aOYj9XDJLt2DaHrtLzxrC/ArfCDXM1aIoJmLMkSN
efSS8AU1NaQd9PJpQFjtGlHuGqnAIngpe8Rr0zYbtshJBC+qHb0qkt7eWqlNvSiP9qK7Vophn/Q4
uYhJhdfDJczd/iBG/7y2HGYs2ad7Vonx8drI7L82Vt3eRnXW/e3a6vQJ2nHiKb5fu0lf5I4cm6Yd
R0vzUWjhIMv125mW8xyxNEmImPnXSZ/i2SgCEcFwV7EWIew3RSOwyoiY3dtxtQ+a5gzzNrjWlbpR
VmIKnKCF1Pn6sdMLY4eQ61OA6icyn1JM+RC5pFYuDbyF6jzdSVnO7t+tlZWIMRzDPqnHBiP25KAp
9iueWcg9TNPFIXo/00czXpF5SRO936ST9JJvs3ZpLf9s6Z1y1mPpnt0zukh+hUxCjkuSgHRSW/sU
JSaLKBl1e3RQLX0Z88y6sovyR9oZ4dfpJP99opMqED3iZPSbH+JE+X0yBf9PMf/pFuKCoEtP/E1Z
IkpoYUldPuxYAPQvWdrv4rQOHppkqkApQb4Q/SLM1RAaMFk8vfBy2fluHD6AU/tHmDNdTYTJbfMh
rGglNk0+stLz1d5vOgyo1fd/Xs125HotbmpQ5lrlEvbFfoARWTTAbxCFLNE09Fo6ijJXzOPlMirk
FuZRIeQwSOb/61zxMcSNxJWpi0vH+b7zh5zvK0a7948xBHW7hVdoLSPDBjPhOCcj7PQbWTL1G3EW
VnihuJHeY9QyDbRNYC0KR5UX6Vj3WxGois6qLFaxWVanefJ/e9Hpbl4W6zfzhes0wshW3PP9wpe+
/+WiYn4MsO7yaT9cVAFJLFv+x0/raygOeJp0+RNcYj//89//LuKitin3W/HB53/zv7vwh/unrpms
tWYlBPBbP3pu8lDGthD5PcnGQ5dsp78VTchwAD6SEufKbpLjy2v3nAfURyYlPhGRqf6H6dh9/mO6
XaQfp1dmthQXe5+OA8m4yMNKPnkNSUxzAjlH2tdkHILvVEnZxqJIjWakDZ0QA8dt7rbRvUfZ+S+h
kVm9hfYmfBwROijFz6jrlroVxI9apuvreIT6gRerfQD4B/wUt7qHccq9leXQsSNZ1Dzsf2boQdGT
JNua5dFCmcoa43TQ8tZdqp2OudhUBzHKFo0i1AB1nF7vRZjotzwDmx1JpWTaYtfSoMp6EGfzQcMD
gZqj/RYyD3wKFk3X1vJlYoEFpArcnSK3hPHgOd9QGK4QRvndDIFzZ+BXLfz+WmlcZ1QU0BCJQQwF
6TDZQXZXLB6NexclMaByOHDrk5gbApLxHUl5yMi/0EgMH6AA1w+l9CS23aKRS09iQ56hUvvnSDR8
CPs8R6AB+P79c45YaOq6Vj3I1bO4tJl69saRLHTvh6f/ZeJfPxP+YOrS73HylOUmW4q3E4YF0hJZ
f/1KvMMQ82RB1j4DQ0uOjj3w7ZzYCn6uf4xSlBOc2vaZ7ctblDyW3+J6TEHByQEClr2yd2TXuA87
94WCkv+tkYFsjVpno3QKmX0YEe8T4rdh9rOX7exLP02Ej6nsK8QP7m3ffhHjIFk+Tgy9Aj2c6Ypt
+ktM7EDBbgLtqRqN9qqKXMzM0VYCN6NArDJ4Zfbuk/gGS4Hzo8696IkSQbFW7S46sVvCovMvc4r+
SVhTvM9ppzm1n0anvsiSg1Vr40bNdpUuqRsWHQVuQrZxaJNWn+QTkHMv+Y35VNVeYxkpFygo3sIp
F3meudP36SVHT+AFm3l92cpNctbGMNqOET7IWjKJr4Ll9e8x+XTWoz75QvZ9dFNZvUIRvAu/5/pe
ILmkIA6XQdgPtyz7nX2Druwmwd7p0cydFxGhGOpNpoHUzJuvUjpot9HEdBtzDNmwAqB4S0v0Z36G
McHIazWXa5bpEj6TGz1W3KUYFgdT1qjeJ9K5FCFh+NybGHsDighPWpWZ+6L15B2ljuHacPR4bVth
9VAN2OL4oPa+Ijx0ysppfxaxj9d1+VeeDU9WG4Wvw6CUyxhk/52n8b9ZJzZmJU1bbsRvWxxSM+8R
muWnbmXfjCCtjzkKbHuZBcTCIylR3w8Dqv/OjdSSyvuGPGmGSj0czYXQtQ3DZhso9niwBNMXNbx8
YzWhhA/mqF9TVlZQag28Q1gCjhya+rH0gEhGltrvQhTN7jVb+YlARnbrRdGwzNR2CbWV8t6fZ5k+
oADkRQ2esdPZn6MsF+ljE/k2+mdcJlc8nmz8UqdZn2N9ZoVi/p/X/HzHfxXn5cfE8uTiGwDrGKKL
Lt/xNkdkr+p61I1pmkbS3PQZPvcxdqBLtxjbdcCaet1VEW280rYVm8AbEdwVHppdMonFsoiUO4S6
kq2G0Oo6p8aCMOJXknvOOou0du8nfv6ojsYJhk311bAjBOaRrTqZ8BFv8XtqFmIgTnjYDr3ZnFN8
UY+5ifW5uJJk5XtQ4BV65Lmxqwu93VSxpX3R9VVdAOJDM6bY9ibvHEh8j2RgkVCIix8CEp/6irXN
EmNcC8aIWXn+tL+LjwI/P02qQExlPlU9ZKNGVmOXMy8v4UeH9PWizwPL+mE0sirqNrYCzk7t13Jp
V0B+wK3jSLAfR9e8NwyK2LCRUZyp3OIebzKMcYqfqRmZ3xVPOhVFxRO+0PmJtRoohQGIaxg7LCU8
GU+p8NBrOSgQ13SW+EGW18bogdkngbVuTK14zXV/myah9X1UJSgTVj7eWSOqxeyjlG2olMUDXt4/
jTF0by0/QeY4hNWhqsa3yivJOzul/eB6arzuiiq/VmUv3qu25O07s2/YmZrB2kjV4NHINWxk+ZN8
l0YXu86OivZ0pSpOxzfx9wADDlTVqmipaq1Joqr3rzN/QAdT782vBltfm0fmE1XyZmeMPXaIXmW9
+JSj9J2TnAT0tutz7cExT0ItWDSAsYmREUG1aeRDWHISAN3+beSPOSpkTBhiPBGjHm2U3GjWlFrU
V9LqK8HO6MrCXxZYeN7+54gxyNIDyPrSrxGOWuAPi1lIimG0h1Vmx98EQYyNzaVfBrgQm6iD16Sk
eg2UMekvEXHRHeTCz58LzOw3pNgaVmy9cidpUvwWkZnnOs3tR+zHm21UkzVVSt29t730++Umzfha
+2P3oFDM3VWAFLcIo1tLY2IPAvK7TTTLv/OsuDrXWvdA7TZ/kRWkxEhO8Dadmgp8vUWXRs51YvvG
Q0mCV/RnamHtO0mpYZAY+QuqBZSQWKMdxajzkqHn99IogEEKGZd433ayl8YQcnV1vxdzoJNt1E4q
Htgm5jeSjaYwttbJY6b0OqTJDNnsM2/RdYaHJf6nnI1qx5mfmh/6wqjCjj1HKm4u1OF7na+SbOBR
8V4aE4Uv0TT7zD82zYMCNelYqCNJvDR5aPocwsrUBZi5pu4ync4hc1Oc2RJO1g28ttWngVjOOrTV
MdnG6BZeSFrk/QER6/5QRV5/MGzYhpfOoEyWhaLaezEwh4gZlzgxYokp8/gcDnLURtLB61Yfri1O
nThyFiguDqugUIwDDxXjIM7mw9wX+eEjiVvqiEaZlou/hcx9VeX+jqkN7zJv6PsfNfzNlxJLrgJf
wy9ZnMg3uX4OpR58Ta7p+xQpzAtMa2wSDOijBH8wIF5zKVecib4pwgR1dRT1XNEvDm/eAb9H54HP
ZWPn9o21abhavCcnpF2U7nG5xJKntuXV3NfAH4L0Ln1V3wXxxWClbJxeii7K+qIHvlDEA7mq92M7
CQiTud1UNirW0KTaeEtJq1hc2sHgZ9eKVWbX/fuI6ION7im4FKrZtZgT6thPXjp9WL7rsEFjHXeZ
G7dq/Bfb6sK1XCN10TdNhxtbBHkYDNOz4Rq3ArUO3/cGAaW30DrqcObwSWhbcET/Eloqkrlkrwtv
djI0CdWuujF8w1haIW7xs9DzRd+ZlBe5Agbm4E8D4gJxFo7Lqh0ixPdBKwqcTwc0bDl24G7hBoJM
FJ0zXNFQq35pegVAyr8AHEXffIX5qgIu1FlDf2CPuNLzuNmmPcBTxTbTO3g+6V0E7Rb/NsnkXZZk
d3bUpnfl+K0yPedWNIrOMa6KBEsLy1CR11cprgOd9+11lzdStKSSf28mWncUlwsAd15Dh9uIlrjA
fNcYuPu6aCGdzwr+Qtp/bjrZhPFz9HA5S/uL0QoVyiRxmyvfKR3YtoKxXrbGd7w34n3taebCSWNl
I7R9G+xdLpq/hlfpW2SV8sUs+ivOLnHNyZC76BI6d+tgWxeUp8TLrgekuowGBSPtydhMNJ2yrvbi
Jal349vo3Aym4CqVjb2lTks/t8QCxe9/gnv6Fmt19BIklrIcxkQ/O0o94VZJB7ilXV+pLl7APlaD
aFKZOr5oTf6Iy2G3GIc++zaUGGwqMIkXeUnZIA7w8xFQ9hZYgFW1D/GYN2u1SZASqbwW0DrFB2j6
1KimUQUe3G0jlfx0GbxMICneuNVwma4UXkeBEiZn4vvJrSrBpSnSAiVns4fGl+FsWabuDlzOuBRN
4HHKSTWUV9FqsPq+r20yGUR6kaI8ZFqLnrGs3lyiI+CzqdsOV8E0qDZ+sS6rXl8HVASEhIKBS8Iy
t+rySjSxhDhrsuOdMQpKHkNr5D2G7kLRhuOpyaic9N2YPac4Sm+d0W/XLe+Po9aVv1IfCJU4aJld
7/uEbWOLysDcH79HiD4xinAptpqy667LseC59D5DDHxqztMA0ZGch9G/+hQnQuYbWSbIm0XSK68u
VIDt/Fnmm88XFZe6NCvQJWmFTPf0kf/9LYzpX9vAZEPStMHPDjRIJZXmQzKk5rLRBmXXVpJBYkUu
Nyr2N2sZ9uqDF0jqPuVZsBRNuPr2SVLNF9HCndG8i1p5IWbW03TZA0Xv2cVZBEiuC2JJN4djMBro
B+b8NQppKE9A1tcY9mG0OCT+bTMdIgBXq1H3lZVoigERoo7tRrfB6s0TfAXqNaVWyG3TRS6HHhm0
sk5rTFDCdCf6xJWy3zdULX/dXlwM+qg+IjIVLC/lUsfGjI2qUr++tHOHtxDramc3108rWTmCCEfQ
bKqmkllIzsgIXOJTCb25IlTvRXFWBHgV+nmk6ZEpNVTpGorRkr1xeRTAVnSTJ0lvsh9XdWFfxLvF
qFq3aCeK00uMOH0PFNDYUky+DExgWi/CX8MaPX3V9nqYb0AdoNxQe1ea5mGaW+XecGj0Mcg34hTo
7nDwJQUSPeJjJNQQJN1A9dxmtg29a5B4JqC4YphYzGcImRThIoNWGyBUAoS9rdHHnPt6hBvn0fns
v4lr/zJ3ul7ngcAQFslepKK2yrbNyzPl9dNZVkXqay/ryWIs1H+M9lPfOI3++zgxSsLiLe7TPeb7
fo4L0GDLEOKfcpVCB6Q36hW2BgF1dvKVeK9HK1jdaFdOzSqtYP80Fub2fpOUyynYSlX/LFRF5mBx
OSjKb8FiVK2/sOBqbnNF36v4ej+FZddfw9z4nttD9RTgfXeQzQFNomkwwAVvLyt2DNmT0diMLEry
irUWo6ljYNuXmIgBTMFNP06YAD+/YklZPqWhBMJT7j0e29NoWN/paPLeilZXpVC8jf7ed6z6EbyO
6M3S2jy7qOY0g+3Ao0XKRtLKYCOlQXOkQJscMDbDIYlC5Z0cZOxptFr7gs7OwdI6/ZfWtOsUbdpv
kOixdiLvdK8bTbCuvLtJLA8Lcy89pgoaJFNLlRBRAV8A/1i0w0GtqegO4frSnBRUxFnXS9ZVFWjb
S3bJk7phVQ8dgnGdAnMP7Wg89ZprPRiR6RzRdQyWtq/dO1ZkglBTCn9D+oBlqFhrudL4K5EV54q1
Tr1gnxkdhAOJIWfZpuzGci2aXi21WIV2v0acNqA0GQclcfN74V0yDjcmBO2vpsPSIShy8zFMtH5V
OZpx4+e1Dt9TMa6krPGOhg9Wv1b1DFpWYS/rzOqfi9j92SGf+6PysqXtTNYMitVt3bw2H7qOJbVt
D/Buhmwv8ihOrN4iYNufUS7N78dU3fkN8gSjbXfQHIDNilyMmJTiTByVwG7LpV/EOLfnFQzvWrVO
zeDZp7mZ2cXCjcz6OBaSPoJrJK4IPW8dGVq3LP20W0eZbC8wLCuPrif/0AIP575+xPTeZT98NMXp
YKo5xslxsY4tPkfZWycAPtxtOstKrx2nPzDvGseroFPTacoxLxy/glbu8MVFPMFaurb5xayL/sqv
RvecUTm57iodtFUhnUWX3zrWboQ6sdA9yT2LAStunJXqVey3pz5xyAuzWEQuMLieuk44GSaukiIs
bzykt5eJzLe8HEhkevnPCo/aRWO25qMSYbVdFHV0raEVuQ8rgw2cT3525dtj8WLn1qNh2+mvtgT8
vpdCKJuoDI7oV8g9+VS0xHIDuzzFCP1z5YZYUpFNQHoKYDFosTnUij2Jn2ko7ZKo9fEi/R3KVTXJ
jh8CfRwWUeZ2myDDj6nty0SGYhcsUSK5N7Fow8BELtdqoQynmhoLUmeNsQU0q/HWjYyl65LqhfR6
hkel/5IQHnYDqf4RT5SUKM2LbVUozQp/soJ9PK60VmmXkGCxvBfpm0Qx72SLf+0c4SGz8iHC0O27
mv+sx7RTWbrhC7L9wBOiKgDfg10iuo/4NpAWfk4VS0OCqJBWtR/jCdUnxkPTBvyuJo1HZFK1E1+P
YzLpP4quSpOUFRLqS19xvDWUyP5Oy8rhzpck0g6WcRJdoCubg63VP/giZgmaVqg7mbZTbUWsCEGF
Xal5rYuGFw7FTlPR+BdNcZDAraLQiLG8mOS0ZXhjYcswR6QlnFW9CP3L51Ab+zmcABLASlvQwGZ8
bShScV3BTly2RhB881xpL6MN8QQNwtxmraFuefV5z7ENpHUKEDM7F3BwLfcLh1/8v1VNRbfIWI6m
W6xEnDh8EF8lraod1Xzr1qa0AbeJM3EafHAazfGyQSgwa66ETHWFQNcOAqS8FIyiCj+duxC+ReJR
AGqB8aHkhIwK0i4A9HEm36pTM8eddO3yPOGRhqzKPCq0A8QoKjaka9+DRTNKqmxLMhRLXjs72fKo
/phOUtC24sTzEu8+jUxyb4uADYdprLJmtJ803aS2jtnDabSD8ghKJ1y3QRW+VuAhOgl2fR/inm4p
1D5r1dW2oFDMXV6m0Z3ZYnYnQtiV4tE+Wg+pytpG01R7FVB7eNYcS1sNnjHsRHOoIfM0EDFPouno
9ZrnrnyfqWpx7+gV/0uK9DTi/XgK8X1fiKart9VOXLLU+PO+6dgGmt0dTQgLYAHl5mzGSX1IOhvn
xgZVeUkFC6tKXwxkRtZhJwVkMov0XtecbzmCDC8xfg1oWzcvIa72lJrk+rabDo1RIsFo54e5X0/L
lLVzqEKtIFYc2j6wb6JsM/eIsz4OkUss4HjOAzElkSt1zF/SRh1W/LHrpeop1pgu4lLB/qT0gPPj
0Y6Vh68H2wwp727YgEs1FkIJGKGU4eBZ2aNoDUpYnf/sKicbGakbL1Gi9edENSTNvnyfJE1OhEPe
y9dJ+OZojazeXTqo7l6IzM6as7YzuqsiQSJIDFRZjrNfbAKniy3/c3CemOp1Mn4NfRLumny4CAKI
lxkAuTJZsSSNkKrZRHb3C08186DajnEop7OqBLG6+HAqhoKuMw8u1cFdplcn0eVJQEaNjtWMH8nY
+wZNskcdAOGYkKZn8qqRn8jqm/eiY6wbD01KbOm6PmHhgXdb76/0Ms8WOjarh4jNO6oQf5xhbf3W
B8DmH6PzDM+NkWyUB9C5f4nr8tu21ANKjwT8+1Bxwznu08cRN/Q04wVhg/4qcyvpJA6Fg3yRItUD
9qvASuaBS9PvWTFGGQDL9xmf4nid4nGpnuZujMatZYnTGU+Iogwl4AV5QaF2KA7iLPTGHM/DqX05
nccxQ6iXWmholzliwI5JEC/EqTgMamDvgkzZ1ePo3OStXl7DZFj4cDSTdYzr4WYIOryZJzs8ESLO
/B6xTyRYtd08UEXNZW47XWnuFxfJrTJdfhpI2hJs1HQRMSCuXrQxWQsUra1Rfi0srBLDpMp3Uenn
a2GkOEZStqzCQD4IYTrHSFa+FJsPmg6D/i+TRJRrAX/h1/svJ3lGqZ9z0/5JHQWbAttBvYRqTo8F
+ZcQdsXKMa3ipMq9dizRteGX5yuvWu9s5LEJf/glD442wAdAQRx8F8kWguLwOe5yLQJJqlgVOiHJ
uG86LFu66RFZVol+k6LjvujVcZIxak+NZ8ZPspq7wMAddWvU7fBkOOZBBNRe4i/jJGhuCn8wj7Ka
JSyyo+IbckWLlJt+ocwurQcoLnul6717Hpc/xUxjohIaxSjf1W2Gc2tfG+hXR+0XHdkeEUGyq0Tr
kkGY3ugEZf5D2BsXB4xUCfqdomL9UkwgulHFbUu14WCZnew/NJG+E/0ibNDwsTImqJ5sK6DuGtxn
XNPyxNU+hQlJY2W62p9hapy8sDjFFJrdy000ICwnF327wkkM+oVIKs+dIqksctHzgAagHTE/ctZz
ktoJMZFOCsjwuozqLT+VYZsZpbYtYt98DhptTbp//Cq5qDc1ELaOsiTlZ8NPsoVfDfJXqkAIEmQo
5DaqjoYxiLiVmDE0uLvzm3yhOFmgbnMVWIaLgompPkKqcC5NIeM1Ny/KUBq7Lsdw3IsWdl+F1VXb
3Ve4ey2a0E5uzXhIb8cIPWsw3Y9RXA5Xc7+GS+JOxPLfin5c/0fcpa9RtbeYLikGKGRasHZ7A9y9
DBUn491znJshpnui6QQWb9rpEPVJdebLvdTjMrmBSG2dWbAb+3yAImXEDSytmMzxxnDSYuXVcRMu
xwzIIM4P+fbSlgr1q9Thh4l4hHVmwWWdEyx4+8L3b8UFYZsX18gmbcWYwpNonXmFu82Ueitn+fhr
Oulj43LS/j7555DokVttPfZd8MF9PfH7bM++7qv4QozCDeG9T3x7MBTFvZt7fIgTwV1t8RVysv+i
H2gKkA/HKi/FC1F7CFR3ehUrt6Imcdl+i9JGDLFi76rjrdlS4l6Uk07DKPXdxmszZdl2ybCQLQyN
YsOPH/0wR5kNGLswRC6Ri7kYIpuqvO5998q8EvuVAqvKVWta8sltlPqEIQlb06Dxv5d75O/qxdvL
I4OFsAsB8GQLJ0iSA9CfqTIZ1OiQTJ1e1CYHccDS+e1MND8Mf5g+h5uKP270CkicP0gnFKp5iWEH
KZ1Gh7SLl+bSRozYJpYGK2sSgfUSOAsi5hIuxjNXU05UzkXj0qPZCw9BlFsXhSokdaxrQUDwAaIe
TKP5PnMSStSbV/ytmo2IGL0+v7Kb5FrN0UhCLx/diqmMgQra7+ZEfkuC8a0p0HZzUyDkPgS/z00n
wyk51VPUToOYTCfUobiA0Zhn4xCvlMDNsAjgN7j5P8reazluJFjXfSJEwJvb9o5eJCXdIDQaDbz3
ePr9IZtLzaWjiLP3DQJVlYVuSmigKvM3eOHpq6Si9NOCSbOP5pSXFwrBCZD4OfB2SFj8c23qywj6
Tql9RPcNzQE/3ztu5eyiILJendmnAgQGI9O71752ndfYC+0daCLjCPc7fYr431vFC54jh9/ogSL4
EbQNOjitlt1p0BdRZBrHTYCu8fd2bNb02D/LqcW13tfyp2rI9KNrjM5uLq3xOLRQQqou/26TOPjX
bovDYPv2t1pBnMKB7ITWqFqem45UGMKZ3uvvUIBO19DONP8eavjl9aqh9RHaLKHdoH5ctbTHT1dN
SVWxBwHpUMzjxUHM58AK4BlRVS/fREufDMhhVMvxgmrreMlsY6s1I0yZpUsPEuiVf55OyeJ6GWXj
Rib/7VrXiS671gN2OGvU7bCd71eTG6SL0aDxmuJvwpaxSy794lp8GxWDYxktOyO5sIn4CB79Mt70
Dmp3yw9NAfkIcCw1s7O//BqlMzeHceWUbAJvfYn8OGVYDjLyx7xPMeDl+xV+9mF3dEvd2JcLbCqB
QLN3s5rFY2eqz9eDCVjPbueLtPCCUM6NkXy/grKmHghgp2vTXkZRzi+eEZmUi0lPmmcImVaZska8
Q81AIKav9f++WsXVrpCu29XkAmU3QUyP17Hgvwo21rvWfXKTod7XRdU+pjXaFVHkjm+TATfXCyvj
Z1y121aKgHZob2yrCv7VfIxY61K33tSwSBFnV9XHPHeyvZWo/bk0vPJMmaDet44N82MsMDBkq/Eg
hyqdHJxn+3x76wtKJ3woPMXd2zHiyX8McDfpPF/ZRv++iEyQpualL6Ft+0dpSX87hYcCSM0pS+yn
EFpKs+6q4KBHgHvGCjGQuU1NdkFedYCNHH3xdCU+zo5drmW0853qSZ9bNux1/CVSpuiLPylfs8gu
AIYSH098eYzO6p0MdpY7nvWS7510ZoMRWghAs+tfroOgl+H4+Cp8U6Z2ph7sdZuKszSdHgVhFPqe
pFWH0bdkEW6PqFjt/DSdnybyDhvEcdEWJ2W8shFJ+M5a+QsaPPMvR/PWwJTgFGVhtNLSwf8v7eqH
ssz0H3NlVqsCQZw3HNN08Of+9Mzac9x6am3cY8FhI2eOyl7tzvNpYJ19GDzfuQuWT44NOE59ErI/
VChyGn3p3COZbu4rw+wwtCPla/aAJs3WMu+ywox32L73T30Ypxu36bTXNknQ23e76rtTzK9BM3e/
/DJHhjfgu7bjv4mnRMFKUc37SSvtH+ijsrDRk/A9BvewLmNNf5ZPLjIQr4qW6ZuO3JixKVmZI+HB
C1JtunPdeuGj1VM8VobEp2BuBN/MqLDJzMBRz8u2B74/Hyyckr9lSqGiA1OgtbKE5UiDqapVPfd1
3j1AD2aRufSD0XI2mR6rR2eZNVrc1Zr93i6kNkMLwSulnbEW3tpUIHg1aYN+LkI7/2rjMrzQ3Byv
L85aXxprIcFJVA8RETpSXny1MPD9HUXNzFgLm+0WJddysyuDDmxhAX6eKPQo1X3YjSn3JHCQvFKt
dRFb/N8sy2059MuqyZ7I1t0GJDhYZtwGJlmKSWf5l8vEsIPP8PkfZTdhW4mzGhy8MYASJm8FciLS
73e2c2xsf0A1HMsQRB1bDHuD/ovpsV/1jOwZRnH/ZchCyK6qqp1l0NEBjwaupe0ECoBSW39E6xKJ
imVqbWbtg2nndzIYFIpyQCFHW7O8c655r9z0u71fO/NW0mBjykM99bXpKM1a0X9VfWLdS8tIi5XS
hBkLOdV5miHsSoJtqLrwUoYmkmuFTXW/ciyWX3kbVq9a/OpTfQtWQzg9tCjWfdfwjl63Ta09axAH
do1ZDhcNKcATyrzqnj+wfTTaOd7ULA/ejT7418my/KtDeguHHDJJaLivSebMTb9ydbXd9DGMKDuY
opVSeB0qeFG2o7xUXBwEgM4kbJ1djRfF84z7DhW0UkGUtzx5umn+5+gxkoZu+w8XtVZeVypbZ7ZV
uNGlu8tK0tqyY6Eogc3EWGSHqonNi+xOZEDiHBR3rnGFbF6mOT+EugWnb9nFyL6nHjH+zkP32PYY
kojKmCMiZDUvhd1fO7s6dlfXIIm/RQ41N4in5O0phxD40KFZ+L9tL/QC8QbEU8nuLlYYBpJypzge
vkXYpx7cnq1dVxnIBdZx9DLP06WPvPJeumrN+IgIzUUYI6rUS2NOH6NG6AWHXrfNsxNGFu5NifaW
dUV/qC2D1H5pqG/5VKnbCLeavYx2Ifl0xzD7k4xmUfkf6hDtvQyWeN4EsRG8GAmyupHy63qFosnY
YxQv15bGSxwtCT5NpR7n1Fi0IwfSnxQvS9eSxr41JY3taHyajEoa+1NTktx/mZvF/P4kyf0pOFRZ
Wi+XSpZR+aAcG+99yFdxstA+5wrlCanOZbgIbMHvJgcp6Wlx9iNpHO9BVavo1alZdSwa+65XsvUL
42AHqMh872PnDCB2oOgyls/quHg3jca7H5W4bAVuvrGo/bw7rpMgzG/6x7aOTtiaQjVUjaNjW80z
rPD2Oc3DeOfPiQZ3lT452GbwTY1U7ywt1bIRWGZSmvMjzIvuUXH96fuXVk/H76EyIHRoGPV+ytLz
bBf4p+MYgrpVa32x8QJaVdbo/eJthNrZlA75yioD50sEx26b5HN6Qd06uSxqhu40P0yp022zEojK
IJZ40i5DJIKum9Iy9tN9kobl2rbzJ5zIu3sRORwKjJCnlmexNK3Ya4+5p6RrEdnLsfV88m19W8a8
4VFaLJ8Sb6Eem5huur8dLm9el/MCtNAEnBHMhrZ1LQdFq1unnJLHIlUspzkrw2vQ7RqOio+AiYE2
4p3FdoxL413nwbj2C3U+SzNKiw2SQtaXoUSBXO3Lb1aUmO+uapQHL/AO0+S+UJU8xQtPRKyN5Cya
p30Yd/XdrT9TAZ54Rl1/ckUqTdXf+bUCZ22ZLwcYFealj4uTm2HFFsZLCmfRr6SiY26c0DZ2Iipn
dkh1NpP3M3NduFpoz2EFAi1RSkO3WJmqzhTsllgZlK4QRbnAtY0Hz6imxyu2I5la7yJJBDPz7P08
N83q+l8c2tpHW4Y7Awgfqkz/imo8NLN0S3Wmump+pw4E3lVtxy81r/9Tozs0wyyNLhq2ajKjiizv
oS5qCHeNWR/6r7WXKzB8Bv+JAot25s3zdShc/wnUmP/UI6+5g/tqraVPYgEHocZZ2Ple+uSA3t5r
4LUhggVcaApV48n/HgaI714l19GUSdZhV/GfUmsDCwLOiskd9vFyhjrNx5n03UbB8sSIUSbO2W/Z
eDVz3W7J+DuPNTYGjw4uEdS1e50FPX3U1Bmo1OguqIqjdCEC0iq8uPDo7nT1/hqxxBolTDvXmpvj
ra806xGzcJ7GGPvhrAoZOq7vMsOqMHlQa+QSljbFM/3Us5H91CcxlcRUQfzF1VG8lL66KppxdY0M
Ctfc3K5rGbhuV0ghqR1bY1NJlQdvZMfYDlX208eQL+lU61uZZzhP/SVCGbATGSL7GtGo3AEhi86n
rou/eZGuvFU2nm1enCPDDavpNOkBcHi9K14qA5qrV2AY4SEvkk3Or6rS2acNx5VWmu7VkkCU4o2a
padSu/Bw5L6STk+NtZVlWTOEMOTn5Z6Sgevs6y13mynjEnmb3ehuj/CQX7/pQbapkFV6TzU3OjY+
hsOdFy/yUCJbyjamhK4XImrTAljdTLGZX8BXkzFGI3LV5BVyptL5aVzisZsipVIFe9PWh6OEXKMb
C0h8YoWgKZ32LAdzhM+ymu3YLFfSkamIKtvGYmItnbYEXMOu50ExtWdzSLrz5zGZHLENKQs9OH6O
j4oOlTNQIu15qNn4LipHG4FsJ8ByUEhH2ssBzy2gbukXEHfTq/sMSMv5j36J0Ew0g5aZMnib3o5Y
YyiW92/gddrZSDCRkrO/NaVPKR1KuXJaJp63iUNuEJmnpAMOQ5P/yJu3P4+8Tc4tkLzrmfQ1y8Bt
9G99mu5gtVGMuz9iVXROdHJYY2WTIVbbQzKDqmZtmT905mAcdFaNF8vt3QvqhIW/K1sQSxkuX2ur
tUKUL+1hOuK4aZEJyKfoV+aqMeJ7+lehU/KuW2Nll/205gULxo/pGUA3LEZzHk51Pbt3cNHcDbYW
Ob8jM9+UnhU/zy32Q/5cqbu5YUW+LovgWWmMma+QYn6IwclDVcI1XWLloAWDfQCvbK2kiQOzuwl7
wP0oXPIMHusHkBjGa2UNL2zO6wd9WfQsY9KSMRiWn1q/xyRymWdWzl3fjykATGO4u3EWbvwGRGF+
BbM6wqshQg43vTppLhFtDQ+fpKK/S3Q3OKZOc8/jR3+tVRXjnKC+r5ekUzSX+ePvsTJx4gv2ANAu
SNJaOo7EneoUVPda1FelM3dy5U6vk3I/kreEJUPzNmBJXlfFhc1qcjTsGbx2yWkTBeyoj6LfNOib
MrLaH908TtvQduqTh3XHszKov2TcyxaB5yC3nwKYm2c8CaNtOUD2wcXCXDuoEJ5H10VTPG4e5IB1
ZPMg/WxPzldlLhn43ScRtwmVAicLiRMMUhBszTE+/Vpp6PJ4ld1yg9J0HPuYRCowtiDTHkt0N4YQ
Y8NWDfS9E48eytBEofa9bJs6bjE9hhitfieThjBJ3upnubSNPPehG7t5Yy0F0qI3zoBAzHNlejhL
LF0e+l0nV/cRsqFLDt1SH60DtcfzSKGU/zuWDLK6Ntlmr0CxFts4UIBgRtFiSdZa3+bM+JKl1vRf
Xb2xoaN8V83WgXWq9c8QZtR026l9G4dgSYW57qNh8poYij67FE1Yn0oH6A9FWO1erl32UbSe7DAf
n0YnbB+Q2fQPAQYz24En4ncy5muqqto794h/KBWHrZ5ujd8V+uOiTu6QZvvatRhdNctBzuTg9Mqq
S13lJAZY0jWanYriKJWxqVbTnfz1IULkHqu4O/nj5d+u9KvhGEXDT+nCT0hFdcJKtXWZRMpWOuVg
WtO4sqPs1QAK+FA3wcZ10vQuWrSUpQurBIBok39AodJ0Nr01PEL8ZEPA1tMBGhwNe0UD9UfKtsZd
cReNg4VJsUqWJmuHbx61Kvwlv6ILEp0a00dzOlP6b40R/quNg/KoqjWqFXXH6n4JRykz3ThTEJ1R
ZDffbHtao509fCN/Y+5n9Jt2Mr0Im5Neq90Xs1KMCySqai3TkbHlmYb9113RKdGL7mM8u1xWvpSS
uzPa6bbOLYY12KK1vMYVDW+uRcFJDjBLZ+wjn8VUaYxz5ZBECS4KvwP+Nml2rpMkyo8VHD3c/GOS
XMhxZsrNPSt63YvfFRwdz03cV88s4n6lRdb86DoHR/NOUx9w7HDvPG76dcPO6Eec9M+p2lRf4Ign
p7KK+q1MsOafig9wGQhYsI96LTsAnm/e8y7dyTwrjMaNis7EOWzhms9oOB7ElRINa5sSQWxR+vpf
dpXVykGX5XGKm+pyLRnjx4mv4/LyVZdD7PhnDyDsSVqB6jqXBkWsMI9Z63i5s52GAB+opVnL6jpL
7R+dp2pH6eMR5j24up7emWm7la5pWSaxnWWTPRs4eikIQMmXlIOkD+xuenYSRTnJt73+BUFQHBJE
Aw2EAtLQfBXKTBH4wcPvVj0X4UNU2a9CtpEW3gLX1pDNoUTOoD/wi6tyNF71RqHyW+gTeiKF+VXS
VV1dgWCnwHSRXJYfe9rGM5H9lFGLGu6hxcL8mukqsXW4t0vgyAtJRg7kHtvMSV6ybg7OdhH2qxZU
EKk3hV1UX6DQV5JWkgFpAoSoXhKnuzONiZf4rNYv9liH1EJhhcighCX7EqFsROy4gh0U7Wb28MeS
cKeIp3uvGS+368lHFjHlOwW92SEKs0cjIcs95OaMWHbifdESKz/GMe500lzkuC/oWJOZX0bNsXIf
G708SEsOnrl3LDzzpEGt9B5Z6vlBWpbttBhm1ayulsmWPkUbv+0ASS5N+eBp3Fvm197Nkeme1UTd
9wW+GQvuHRBlHat7B2r51hzjeo31r8lyq7ARxGmUEz9tqhcQkwoE0DIcb7oG+YYWlphSNTBT+yrD
GMQrzsOCr+MF/uirjvvoaG3+VsP5TgvlrZgs+JGj9VVafTYXJ8Pq9bU0uy5cHFPJvl1jlwtGY31B
Vq+/78O5vM8VbDER92q2rR0DcYxzLAVDY0Rgn4NXht3OwsoKubVoerTaaLrTKfJRP2KlAwGA3Abg
FR4CNKH/fTQlVdTVyv+naUbaR/AfcyVYRvs8tjB0M+stW9vsDj3d9K7xrfTOrWvzMqkb6Zae21i3
BEgf932y0zBtX8noH9e4xQFwy9Ab7vXdH3GD2oDGV4Z9FipOz1rZjmcofFOzbzWKJFL2v+Zfbp2f
wCd6aDd7Kvzz8gDtQrbEyBYIo6PsHB/vkO1g+eHdMGctRnUfrXxUa2lVqpcgrDFuS6Rb7yB0uRvH
seavQz5frKXcmubaS1c10XvuesPWrbX4UijZtGlc81e/WK+5ujlssTeHY7Q0xdgojuvnJnesi3QZ
UN3ugtC4lzHPDbEDEredpujeGwWsa4cP2ux46lsBlf+OgnO66vRBfSurjMyZoplrGe0aw1ruq3Bn
B7X2VqkGhqaNoxxktAxn3sKzO1/G5VKzljwEXuY9ymCWHLy0d19/f1wPq5BH+ilzvQBdxKF87355
+qC8pZPfP5BR+mEuov2zhSljrLbdRprKZGqwpksQ761WvDvd8MuxFOdIOVvZlmNqb5xioPQ4mzmC
0J1ms9ybyn4VIm/LphM/QpwVycYGgb3Ru6NBXg+ofwaRaMAE42xFHXShIB7ZmyynjtdiutKSSfM8
jQJZqb+LOevVvBVMa72F7W6TxFg+T4ZGpNxZICol/qv2oo7dWZe95BbcCbdHu0iD9afsgZzKYSJ7
cGblvZKWoaJ3sZfTRKn+mUAXXq8iXZ+yExS3gPFcdYttHj6bFg/dJ3V0zacuwww501V9V6YNuHG7
ycnze4lzvLYzJz117azdSXTflQ2MgnVQg3JeO+WEmFnh3F1D8xY4TNlSR5ZYOSB5Vew8Ky8w5eTT
7Mz9B/WSH6PXkqgJ8UVHuecu9tKO5V/Ia1ENMv2gdYn7KCGBawTbiK+Il6/lPAbLYSG0HIbaxBd1
uYoMdO7sLxaU21uX9GshC9OtT2XqvZ3iagdnIOTPqeYnHDqHlRag9Rvm6UkisriqdvwegxMAh/kp
UTFwIbee/79EhBnshChjw225Gveu6mxSRwPYcj1OZhQdLUV7+YR2uZ7yS9gXuRGcr2gXgbGkdo+E
lAmfTCl2PPbTL7YBGs1C+ulXG5HiLvxfbWGhkN7k3StrU+A9Prl7xMq0c11bxS4o4uwLz+yPSTbi
sK3p//Jq2GtlpmI6zu5qG1TmfBlK7WOSrljZ2YJJcmXqI6dV7jIS1DeO/p88fm2h/wvfH3/NrF4l
yPPzC1QuPNXqjR+W1lvXQ4k2DSX4pSOVzD8yeXIAFJeqrN3vrqcoq8kLype8520BCAd1utRHYt8d
ggM2qM6DXAk+EN4jQaueYgDKpzLUfpTDVD8JuzlduhBUuXaJlbdELV3SklDp0jusqRpuZemasvyf
fMR9EobIThJVuSS7ekvRtzn3N3UnFnDXzjmJvsdp6xxvua+h5C9t83QXePWpsH19AABoR0A+r9oc
eKslB8yM91razz9470Y4r/fzJcpM/dEZoLnKQJREIUR/P3l2m4jcUq0aSF8wI/VxOodY+jUbUDfL
ITIf6smO3lt2ChoaVKu2KWLMz43+sZ77o7BO+4V6WuDMQxr7RXrsqnpJKeXdCw91StAJgU5dn2Sw
GhACqDLT2cnEqHOiA37rgEUXQixPX/dsZiiuyVzkOPKt48XYqsXuzyZSouM1bf2b8p+21qf+63uw
MfRr3xVPJzBLnhg/22n+kisQmZw2DO/kEEXK16oqrP2ti2VUeDclGoIneQFyBj0AMBVq4aFTfrOL
KwxlZ3VtdkoWQznp753il+3zOBtmV93OheZtUFiJn+WQtTzskiSOT86S3ZG+1DhYTdA+SWMKtPQc
DtbP25zJHF4d6B3hfwkqCatBTLqUUnvXIBq+RHpKhQB6DYJoJQs40yoBPHY8pkw1fIGHamBmm3Rk
/pbRdKogkxg2ahKUPVuxu2UtlwG5LFxUVkbUaZ3e+jc1LtViCDRWfbBqrc58VZ1o2IIScC6qC5dH
L4Jul4UtYMvIv0czTt+kcT3t9LGDf9TVyYM9AyVbWnIo0sRYdR0VDmk6RuydYDiWK2nKLM3WH5Um
ce6kq7fCbu9WLnj75SJKG9XYrh0nv5ufZ82uX1y1In1T6tsu0Ke9uE7mrvXoZ8rwlM5JRaVxPojr
pN8m40lrKVhJs0rh6tWLdO3/7yQ3has3LWWi26ScqjOvKl1bV+js45IL/kHcp1FAi46DnuaA4Gu8
qb2meYG0bc8o4fwZOzR9dJxRSVwHOCW8dKElsXFskgbybJ6EiLcqGxXUXpU/AlF0tzH6izvYFD0P
X7xSEhfDkL2zeKekBl7iaW0f/+QbSZv6Y7ZToHmu7LCl0vhnEN/6VDTkQ/3M+p/L3j5LrTHrNNxR
VbJtrQATcNinH654dyN77efQfiwH5El9I9lJt+UW8Tnzw3EtMPh0iv2N3UB2+D1JrXXMRHMM6rQ5
/nOSRLkpqlkyKTIrbZ2q/XgOHQD02ojgK7YnpPLL5KVe+HlZnhkHg1LrUw/jmDUVIcgurDQKm/94
6mCsG8yEHwo94vmtF/nOgGH11vfe66AEzb+8m8ndddO7N2Lwm9SNfi4jA5Na8E+bGL+iH8sHU5Xr
Dk7JC93JEjhMXpltLU0d36Y+wXigAqitjzkSeTYWL1mj9icZnXsUgMwo8O9ktFKDU+Pp7pMM2vty
GltkvuvkmbX4UULMqknuwxitLWe5/Jw12in32bLJFPnwsFP1dWXmB9NNje+lj5z6YkrpWt2vhMLy
a+HmqLj4jnHqFPynYgi3m9+hw9Q6//qEOmRN/hrq5Oqnq/4OjYfu46pKPyw6efanq+Zo/+p6Uj5j
ZFHs9DZX9mQl8bAGtaqHUfkGlso4Y6tuYDQ4VN+ypCOrG4bpPZo42Qs38YPE36aHA2Go0f91em2P
H9MN00plulzW9xy4VgmU8KbY5O34oTEiwiGe0bkYeaYv0mp03zRAshASVQasjW44y0Brz5CUxqLF
g3riF9hL+yMQRz5UE14+TZY5v6/wx0fquJJuAtBw1+9iZlD/Zir+q3icqaZHZou63p+nyVgMK6xo
zY2MZ5oSnOVs1vWPs1vfp9ky7LloCny8r8DNbio3n+4TP/CwYda20rodLCDy97Bxy21qGxNPKGLB
CvMbklOngj1pTeGR+2m6/zQt9hH2cAcyzUCl5D3sj2jUeChN7KQpA4Jax5D+88D1vZw37E28FIbR
p/2qdLqR6e9ul5VLuMu1/y8GJDjiKTd6mXLOdL+6U1JWSGWon6Qlh1wtKK8ug3JopqDHJk01N38M
5KZa3UlfwoUPSCq/IBNFPbYtYNqsZHJfYLUyuTFqi0vV63a41b8Gu6DMdWvfYmCeIi0dxvV1slJX
zQ6mNtIxixWtrCaQT1pMfJaFRZbzv1QbIQkPWYBIZ644GXydusH2Wkv968zeL5KTOfQ7yLYNZTp8
YcQc5moB40PNCtUsPDlVn+kXGb6ayVzH6zK676BY4x6W6iFQ/zxm4xlhmmGQ2TwD1PLstd/RK0MV
EiVljNtD11U+cJAlXAJ1cpXHYqxX1ji09k6y66bSoPaJ1MFOMu6go6du5TSRCux5SbzfgtLeJijM
nQLH3vpHWikJMjUGZmWxx254bvXXW1OkraWZeZAY9YXTchsVaetb8+rvGoWg1nPyKEhqFrn7DLU1
fXOfbXto3rTM6Z7jttqXZty8kYePsc72vl7HVHv5IqbKn8HgjH7CMaUmQuKKmU1ggE4YR1ZJy2g5
knFR9KHfy2iZuDz7nImlwzKaG5gAhaHfXWQUNskb8ok9AmMMLhL08sVio/COc60MH6JcUoONuga5
zchPttfmIsz1odG1jDil+TFSRhooUP7Sj84/hbxuI1L4lav99UIyMpPlXF89s5QY5j2u1qb+w1Pd
p8m2gcLUbrkxJnQlpQknyXzMGss9xCjRrIylKQNqqnZw+39K4xaKFeob8FXnJF3jbGGeaOMxY5Hh
OwDt9c/24Ppn3SoRUDTiAXgESTCI6SNGyEsfqp9H1Sr/Rf1lLUAeVcmVM5s7xF8WAE86I97p9Gzu
kOgx3nN7/Ke0NOOhVdvydZk0VG2ztse2fLFKdeO7Y/GjAqu81hB2WxYPwPKoEO909qRf1NgNV9j2
uIsCByGT3ZEzxc0F/9/mGaYOu0pEKSOY5duiGvpDP2E43yCQ1IVl+l73SnyOYzvcSL9MT2DQ5E6s
I97cLIrL4RggQ20ht4btLWJmTjq/+Z5t3/eVforVQuMEsJ8/aMlBixLo7ZK+/T3qgyp7Qas3OczL
qAQH1tiw9Bhp8UIO4xiK05tSD/D/Obn2MBQ2S8/nmAGg9LZPFZxIMmV8JFmTUgLxNeDRkEfY18P6
Sub4axeq46Nb+Zm/qkGnx4Ye30mfVVG6AP5y7snLbR3fUFnA/E+V8VosM1H5ZHF7vPXHPDHuIEpi
BEwZ8tbv+N1mAks0Y8kedMh1ZYmZ7NqA3XuajxXqL+q8ahZIy18iFhvFJx8fi1uEZqIErqehhrBv
Vt31NdoHv4mhQvhM/MLfom2kX9mlN3aoFQc/1aidjkIilX4q9xOwmDy8j83i36jX5x9sXCFQlVXx
aAS9cglixVlTx5p/+MNwHJNyRH8ZgxfDSL1dbTn1N1cfVxKghNhZl1Ednkm1qM9aED90smcDaQNC
u6q6F82vfohUAWT2hiW+kj2VMWUw30SLrl00DAblOXFC/btuBt627EfviJT5/upjnxrUzyk7DWsk
J9JvWQeEX5SZyRaapen9Z9XZ1z4zm69Ni4BERnbnCYmNBEybBctd7+xzrGIX03mefVV4LscEjddi
RnuRkvNLPur1RrESexcu+1ETabHHShXV5uoujYd221nWAQ5zF6690Z/vHGREoCjC/YNu89em2+q7
gdfMawJYFEFif94DgEm+50hJJZhwkx5NWVqj+Snd3IwhdZ/vf0Qv9ygV1hcFAup6yOoH1QrxPx/9
zgPawUP92jZN9mKYYfWHGwAjDoqtjhPcg3Q1oxXcLRfI1FhZJYqu7r1Jzx6Dxe0TyNoXt+Mnm2pN
fu1K9L4/uAMKcf6YU5Hk15kAnUBVZ3nRx6QAcaJRttK8DUgzQgEOjSxP2w1lEz7ELG5W2BZBPdYp
FBgZUCZpuhUu2UqiTxe8KIz3zPx3Jtvw5uXa1rYDq0EMKNKQe4c+OU4JkBPsdfbStNT+oy9f+vwl
JGrUrU6ubzMszrftoPhwr9AXcBPLfJE+ZEVrpXGfpaceXB6kBbtEqwgftb4PL3DB6pMN3AzJiHL6
btnxqY2HcN+YVPnemgEFCV3F9xUQw7RHyDZCA1ZX17MR99/COnlMs8D8b4yjtR56/k9/7NDnakLz
S6WU49a3YZoYjhmt86bFo9Ms72PVxmWM0kSyCnyjOXtO2L8ErWkdhkot1n4JMno9AB8dQNs/pZnd
v0D9NDae5cD4C2GjDCE6IculfLzEV4MPF/JGHojswN3iRjOshRggA1emwWQ728AZ+TXxDr/LvHGN
kjqvrSaDdAnx3T9/ateqT1nBTvbSJwer9PDKSrhB9NJ/8GaLx2lnlafQmr8HVjI9On3JA9cdtF1I
2ulOIq5hNTuWOM1drGaJG+xI38emimexHvRnp0elerkf5TaU2zM2WcckeuKQwP+fWxPMWXfOmvxB
Im79bqypqxhk7/XOloHBtJLzpB+8SDuRVw/uKn2xn8wWddoRBB7lWL0bjuT5T9Inh2QZ/VvIQK3w
AiKdpWJMuV4t7q8cFg35qAs4vVXfhf9A0NF2ZaSXiyJO8IrsvIe/EQnaGLHmL/20sINy+y1cWlQj
02cXWpKMSbw+/jTRwn5pwkH54kzpQ46u/4MMOQ1SB7mOOrOEqyb1dnvIPQD/XEvVoLHaiyifjE52
Fh7czCk3ykgm8kNQZJ7qEOWkHMMGBS+WTaz2waaCanyH4r9xPSCYgr+d4mb3+FBMRxnwG9W4u8W5
IaBZo1JP19jb3KAt9m1unaWAqpYqaSDH58GzVGSdMd7XWQsqQ3UcHrkmsGu6x6jV7+a+L1bSnNFm
PkQdNgPSTEfAmsqY54A0Mu3essHW+FVbrGR9zzIXeZqUPOBkQ3y+Nm8L/E/tT/uD6yncIFyDdeuM
ZVRykYOZRlOzcseKQlDbIngmbRmaeSNR6exdc1vFjrn3tBSyHK5/Z7HbCiMYS6B94pU0BwceIKLl
zrE/ufM4Y+ydmPdxXgbGqsBRBaAS7xvpDGJGanbz90ArirurafZIaoc9UOk7mLg5T+EiJTwttQQ5
i6WWIO3rqfTWog8Mbn/cL3N0SnWbD6ZyHIYgLHje5Zh8vtUoh+wdv/S26dLEhTnd+FNWHSd+xG8Y
xOdLnWq+k2bf4EUHWuq5dBGF8Bo8QZdJk11XD0EUfpcgaPZooS8fECIKdyxAOu884EDYjlT5nd6g
HLuOmtqCCdC9C7JOGaxy00d+d+hhnaH64n80b6NFrXcHwKHBOv8/pJ3pcuO4sq2fiBGch7+aLMmS
PJRr/MOoru7mPM98+vMBdBXdPl079r0nHMEgEglQlkQRyFy5VlLxMJi82j7KhV2kX+BU0R+WZd0w
aMGWG7C+k2u414Wc0x+tuus2ckAvloOyg6GxlRjcTmL1Bw4g2JZzUlNFVhXQ1LD6PvoEcjeOXDG6
/Co9TNN9btf8kPUN2VjUy1EK7HZWNiV3Uszc1AeX+Ah4BEPKmZP/QH+hCPaOmgYM7aOjqF9GIFRc
Qr6K/O+aEtrH5SJGQbTcsZA0ly9TvuB11PJCEQblx/IH92W5/B/SK+htiwRsaC7/uRxOaiw6elbz
lJrdKaYQiQe2oMGTjHiS8g49hk1CyduloM7+Jz+ecGRzr+wixR22BliWY+R0BtHUUoEULEoDStAM
pTw1Ahe5NuXHlXeOufRKnOTalL2rs80j9LPru986r3Lg6GgOvmUir2FYyaEcZv8PcIys54ARUUhO
/VBtm80NZtropFdufCq6obrpoYtWQWx6L0HrAJVGve6k+ylYaJvKcTNx46uEjvq2mvALlyZXiRaV
vbI5C+xF4NC7OluB+kThJLLfjfUAYXv9xDbxm9z1tEQqAG0E2ckeyurrYJ/J4/FsgwF02ElTifbm
xrBj+6QrqbvXOqcv7qjvQgQ3I+3Npn1ijE/t4FSjWyO/WPJbkA47KGvj168ByjYuiad8fvM1VkAB
syljmFYH+1AtqD0HfZ+FO6tykmMygYXnMa5Dq8X6BeqweeBHs9JB08CWBCFed6lN/QraoT1EIPSX
3YwapUABiaVTYupX/nFpx3kX3cCKE9AFZbnY5EBqk+6j6XsmCCwklcVkdJ+nDlCpbAGpbp6yoPqc
j3F1v9BhODVINNH0FS09QQ6nAtiBaAZwd+vuMqVUNxIx8B48APIIPh63M+a9O8BCGtXVsQ0LUOF+
jSxJpivqvofB7jlpfPXZoWBXc3u0Q0RrKPkFUwwdJr8CuMi2Detuwy+1cgpIgjxHuencxHw5UvQ7
ZxhQ9NihnQDALXHURzYH1Ixp/Ys8UAJ76GPVe5Qtx7T0jRK76lk2g0m19mZb+XvZzOuqO8/GzD3s
hcOL3jTNIR4a86wjCvfA+jfYjiGRbqBhCRhnbPIAYFHfF5E6bDVNix+a2EZthWXmcOqj7rO0rc6B
onS3rOZpbtk804fkAVj1eF4GER/QLgmydxJV1I+jeS4sJViqxiQ8SDYXkFFjv+1t/tnsRLOEM3mb
G055SXwtmT+Rz9T2MNzxrFd8Yivw7gg2I985lIJzaT10gqApAWNzAFDW8+yiV1FrUvzy1BxU+2rd
3likWY6Sc6oT9TraQHKDYmbwQFniX6PQ9q5IVOkomFTkxWWPNKaKglOdQIVBUdi9Uc6tyu2EexuF
ww4IkQLspveu6zyy11RZuvJEhocM3zdTydPKb6tN6BAhlk05diqbo60YzZ05eVTUOQ20kOQRbLPN
To1l+7taCC35A/idAYaFs2627NmmMVp+65cf8LTttnxQ3U3e+fKgJt7AbVGOh+U5FnlBx88r2dso
zD+/0uizDbKupallWzC5+bETICV5oKiS4M/8lOZd+5xUTgHZvk59tnBIyNhdqq53SYnO4amaLOXZ
attExIKyH4GiP87g+z5ZRR7fFRBnp7nn3ilR21xj9sH7KbVNcBiWLZhT+u92052X32k9RhM5C5s/
G5RYqN5ljrBVhU690Tx0KTfXkKjkHmwF2XsHVqwqiZEqVpEOTr0OfKjlUkJWp+45IyFx1w2++kQt
Xot2q5d9G4zoKndQLRwWhUlcxNLBhYEZ/KoObbNXkoD/zcmmq6t7wzEw5/oyA8+Zu/owtZnBmhi0
uEiYLGeyKTve2UrfVuC+4gNaOyql9vnkxQxyHEll2uu069xDyWV9Mz2unXIaTR3Us9P8XQYIG2dC
8bgT6sZz77V32TTAg/sPex+MrCelS+Fngm4we3HiILqafdqfZiLULAlJsUibPBTsB6/yLI09A8nB
4atsvfFbXZSBbGqiVnCjvJtmncsKPGdn631B3I4Lrx3vmtrUGtvOUcrd2qEGQ7Q1k8zckZXwQQJE
8KijIwTnhQ5rge6ZZ9khDypVChDhy6M0WMJRnvELU9xX0GW7k72lTrvfWiob6AL5cYACgkVn5eiQ
Z78n6pDd0P69Un+s49YhhL6jbRmCSbWrcmsWfNeDBs5QUc4XEPx9Mp1TrCRwvs6U6kWWmd9rsf9d
tqQ91FX1oEPvt5M2eZiztN0CE5kAsjKPtGXUDcqpkeQLNo4LSGE6WJbvnqkiqO/9klSwPrMZYFtn
3qTOlQeYB0mRZDhYsoewfXSZdRXA6n1nIXdSxTezJASw4Itz9e9x7FjNiir7VNcHKqD9dkEma74z
HzMdERbZSyq3uOmesoyMRQ1/1F+1yDJ2fVm4O/S6+pttW/0NtsvhZsbmX45r5UdpMoV96RRuabkv
bS1YPNeBPQucozqWX+QMms/fRg7ySf3t7GxOduscSvcJ6RRW9GIPtZ2UEoIQA8ni3IIvJG/8ozZp
YEAKtSH8arhbw3iSC8m+MLdsgJMPcsvg86WULb9X3I2pBSZv8ai31TaAc5hil2H0llPy+HBsSety
2sS6vle9Gkbj1Ys0Y3PP0nM6Gr1RbFcYepfr/SFHVmFrZIAc1g49R1wpLKtrG3Yfeo16O5lWHFqH
MpuJmlU11BfqtNWuVYZ3USJtsctkoEwk/rJLU1uPMLyWQNrWVG3PutehVAc1sMy/rfapJ5sCVGfc
rzbposNRA7hH+braPZcAEcolGveVwMfCM69Dm5YnX20PneSsdsdrqTnmvTkrxt5PxxmW0vSTSRTx
T+EqwD5vXAc/se6BaL66wkH2qSwMW7oGIKsP3Bll/wnBvbjSiovEmklEGvU0d6NT2dd/mkyFJYJE
nkm7pXqL12r6NXAFqQmTHDinyKmEdV/upxE46mZSxuo0quptlUABaDxeJYOYtHmJXZ06a+LbTJ54
GSVP5aGqovo0+sOtFpxiqz1BHuOeOsCdUuupuvGLPrzN7Lp2rVF2b42u6HEVMzxGffrn4g3RjlBR
FsRcfks9Nx4eEKJbGKUQisoB4tB66ReNZfBxtcd+1h9KERUYu6C4zm0JukkptlNDeH0nbV4SC9FP
oArbxqoiWAFwXIxZzQNnU0yQmqoMCvQ8Te5kvzwMAUh3Cm/gU6cu97p2vI42K++YDz6lN8E2iYLk
Srw5uZZ9OJL5/dWOXUTGKJAoNq1XJlfZMVohFQrytO9yQadFhdYysBZOU57k7U4XdxHUBSc/pSZo
mdKVp0oj/s9/XBbehzor6nNPIvp+UufsvpvC7F425Zm0sUSBD+rffNDOIH5utOCemSAaDfzk6TqD
7mou9O5mTrLLhrB8HrR7tW+6W5FS4zhkafJHA7zUbfzoTyv3bDh81PKJPElzIpCb39l6ob9ETvqn
9LBz/77Us+QLVOQw0bAGkjGPUfBVQYuDThd7av2fTVU0QWG89nqG++ps2HV/gilU5x6OXD3ea6DO
zy5kWHdlXg7A81KybJERfFMH52pZhKSjVtna8I39aBNtRD88L18qBMv3U5d6F32qAAos8zVGXW57
FaCqm4rdVAyHrqTalTY2VBU8DmKnOQofpaK98PIKx6YGJSBtufSRYwgfIZW+kK1apCe3qdeEyo6c
pL4BEagcdLH7ifyKvZE4m+A/3Cd+5L46GtCNHlV9+sEi/9VF+qlFo1+jPgMGaPXmRtrkIWa3mrV9
fi9b0axTftqk9r5tKasbwVRduihivVG0J+RgEHX5ZZIeshNhkoy0+HPGmueQeZa5m0fiDFuzg/nT
1ManUlTdjE0nBBPAVFI6/o3yI30bOUH1WLVoaQ4qxAd+1yBbEkXONkgj9yshVEj2Av8v0Hq7IJku
+azUKHVTmBoW9Xjt+goGQ1nFGsPVFZV5I266nzbpKA/KoH+SY9eK12XsMk0GEYqYWZ1Lvm1Ul20l
DkMiNoakesV/Shs7BofVO/VzoDlWSMfalGfqW683yI7VDe67dR55jSiBJjUa9HnvyaTZCJ7/xI7F
ZrfBP9yp4TYhCHgvW+v/Acp2PlPT/CMyL5GuF5+aqo8ezbz5nMVu8TkhXn4KAMzsQNgWn+1mVEDi
5hRIi2ZnNfFGZ19yk00nvLI4ikmvOcoGTlao8KzIupNcTdpkIRlR28/8hisPfpn9Lc091YyH8ZcX
tERvvLQhfuNlt0SBI8+bvvAAvIJJfp2rM4K/Jf/TMpc+qofS8BErqozspUCYdWdmYXzXelUGA5kf
nqOscAGU09t3lfPkIcIoOwNhSt32k+sQwymrv1pgFndFkg93HZXgL405B5teMJdPYwjnTKx9oVi9
3M9zFV4KLYiAjLW8UfY4fadsYXGFKgDG0CQ3n6beBAbaNT4LNbEYc+M+3VQi70W1JmDqEPLcKUWn
1c1hCi7+DuBZRFm1fyqSMNyPg/d6Nv86W3vXMyiKhqcRVPv+v/ArJlAQPIbv/Mws9c/uGG/JCk1g
GcF+q1BAbGP4jL72Wva84OS96m52xv7vfGi+1QpibHrou+AqAvexhO8d3WzKSJEGiOAtZJ5CUauN
mQmZ3hZxjk3dA+N96OwPS5K5Z4dsmV0La2jSXDqvaz5CL3RgZY9w52B2d71Z6wcXeNxXAVpqKy94
ieCmvtq1T7JL2NV05qk+VRVw2mI4GcimPM1TftGLyvpkuJF6gZFdEAwbxN2nYjjCawo6WDSR+aTq
RSmMO+k8VQNZWhvFFtkblONz3ofdo+w09UPHB/+p6QvkqtzwBVpp9WL2k1uwEuhPY+/wIMo99WIb
5tyRIgftO9e1UrW7guKl6c8gGet9oKrHos71Q2tQzZd6SGpRAKZtosTJXmzNGp+rPNvITkmNQxnM
dysgwipNmgfusJ4DduBmcOjLpvqSsXVz6376Bg6XpYSvW/fERpqHZpzYbrl+cDAoNNkvBThjSpCZ
YOqHlUtElueUVk/K/Re/CIGxQw4R4vktYYh0tPps2CZ9aiCfY4GUEwc5zk991jAkVi126ciY7oqh
sV4MW1PuBystEaWwrJe8buZH6AKPsqVEmBCfLqJu/iAtaha/qCiBAhqnS9cgS3HssDjLubSecGSN
buBBNuWV2jCi3AkpOzKKcW6r+4l08SrSlKDpmbHhAjtXZOl8oNytvgCjciFOE+xAaOeKfLHoH90a
lnBhlE6xQo3MQRVtadS7+NVnGbN65qlNoGdO7tDWS+7TXu9bMt6czgHfR0CB2knvy/hoKjlN2SMP
Xm6Z3lEzdeeokpwPq26+p8YDgXF5SkkylX1aj452nNWn991vPJfTIXIUHo/TtFna/mDM93A1TMpW
nvoV8heIeJ1y65fspTHkRbgr0hqwW6PDqCdSXmRZy3AR0pRteVg85WndU7hmNnO8kYU20gbnqdsc
oC74WRARUMW9YNA6JZ6P7pR8k0ixd8QheqNOsnPBlq29vzpW+NnaGWbudEzj/NsiJSknln6eoiPq
krV8D2CzAh/Esl/t4P8kfqYke7dJuXea7mqMmvmgtoH1QKVaTvCpvC0eupMEByTfp+3q4mqV+bBO
BdvBFpjFzpoztvSjHp1NYgwbb1L6F2dw0se4mE+yU5q6sdi7nt08VfHcv3iBDU2MR2GV7JyGbNwX
8BcculEdbr1O4ZlpC/owLwn3MtWNfmpxA/pKMEGcWeklGCPKfrbBmDsPUmWl94DFDOXkQRQGP5iU
Xwm8Ep5F3dOPi4vs2HhZN5xfZSAmJ9ROPWLGknUsTgioF0HibmXTsJNxFxdBvfSqffro24P2VESK
/mSWovbG+cnv7IeQPAgqRrMPoTkS/M6y2c/thBAfhaEDxf7wbEMFHeZ7SQW9uE6UvwDEn764IVSd
hmb5xCJxezejcEMDafqyEkuXGiRARmxzv8Gyng1KdTUtw/qArFdCkTXZI1lm0XcQY8ISs3QGoprC
dodPZVfWV+kg/cEAAqAVZRlQGJg3bx6uUDJbH6RJmwiceFq4aQqmDgXOgnt7eqSU0IRTDxYdXyAx
5MFUNefUJdFfq0mewXe0a8zOv8qWnKPkSlvLEdUXYjbZgfqec7Ia5U9pkm6/hhsTgfnlwpAiF1pZ
LzBmiJ9s+AupCZWA5AWHvKKZ1TKpLpP++Q0yeQU4JwLqDKENDPp+nd0tY1esc5KRgC35YgCRIuqb
5JdIm7X7ovRgJElFWFjz7hNhkv1SC9QrZnDwsk2n6lYHq/6DR4Z2vyTLfLd+edfsDIpIl95qyF86
w0lO6WjoT01HFU4pwPAyt1hWfLsaJ/pHs6ZuR6YapbPslanGWjjLsbAR+s+qhgQy4DYAFiTUYG2I
om8ihELlRWxe1WbUpt1ktzmr46BiB0+PAtn9tFnGZI2/hQVXk2GXZUzGymobZjUkwKcyKj7ICFLS
dxTopEl8WOqq17aMRUkfeZbbU71l1xW9Osq2HCi718gVZdQA3mToyE6JzpYuyaCFfkjSEfmq5V58
zc3PkEUdEklYNHjqsyjpPRqSlsi0UFdbxsHFdgK4d5ahHRnMSZvWoD6y7I5ruKeKx1dbaMVsOzVb
fLu6sDsqpmg3v/o7zaa9zvG+vdQ5ZpCI2aFnHEqLBVLZup/8Dp1ZeQiJht8UxXVukx4+NKZWn5Gm
gwc1A/52mxBa2bsa8WnpLG3yrCkIrkbj3Tpcni3zNpC3sFWsD0lFUBHECheTl4ad7FPvdQ/ZoJpD
uGvK0kCozgpKAn5pcc+nVdzLs/VQ+V742v3Op7ZreoJeS869IFkUM6wuRoRImt6kF/lsWh9QXet8
UNWgOL1RRpa9osMgiHN6BVkL4PavDpThfo5Yp1IARcgR8rkI70BxrHWAg0Oh+aiSJxG6y136ca7g
iCKOdnM6uPjnVNWfkaLban2oIQyXn0SE9kV6Vg3xwWTOnmQLJM7nbCzrZRyCIvCEQyNzLzsRgBpg
1oGzUc7aWaGzc3tIBWSvUkFg7wlclGzqJuzQiQnjbiFfUFRBeKXX7A5FU77ceoZ1OXRnOJ+i/EK9
E0gj6Nji+843KDXI/PmnwW3GP3zKCg9vnDRfje+X9uLp+Txxt0ihxcS41Grr6Ll5qdrRvJgpwnwR
SZxCtDRF498CP/3zVPro4O/hjW6jvWyug6emjPrNavTiagvYILiXpqV39VZUoH6Kp/H1v3MmgpQe
8muX0FF7yOP8fjlbbWZTU8/kpAhFxzlab791lIPN/p4EHwpGYqYBopHTpDQTbP0dxFKWdQoJ8k/Q
QiToMlj2sBx+9foajzFyVHTE0hEk6D0V6Rd+IIzmAFloQ1VLEX5w7T/0ItaeJDy31Lr8oFK5uZN9
8uCVP1ThIBtww746SP9A6z/aIdHedidqxDfrf92ixbIzuwxdOPF2gLKF9Hh9K6SjK/4zeTbr7kaH
3+C82pcRa1sbgl0dZMnzYLvadPSmvjq1+fzUK6L2zWhu6VRnX9IMZcBIC7yL4wTtxW2Lel/MaFmW
EJH1cONsDXTHr6VrWc/9ZH+AwNn5Sqo1ABMzu6eBev/PCFRtmnl2vmZFN95lZErAHeBmg6vzcsRu
ukzTztRII1Iv3KJC+1ZYsE/Cd0sgU4fpSPpTyhnDtJgMV+RzdpMFBrz3o/ultObNaTd64bZUIMuR
xgVaB745fuu6WFkAjftkUJWjYSIkOFCHcDBE0lxR279dVfcftLB2nokRXV2vq58aB7bTa+BGPpU0
mX2ZM9ANwL2okJ/G+EMT5e7G8NRijzDinJ9VtIUPCzqh9yeyX6PxWdU3E4WVn2MniWEqQs2WgKvx
2Wgr99CBVCV0TTMYjGFja6gDDbFFSo2H+36KDVF3T0g37Fykp2KIwJCXcxFyDzZJyfs1eYQXIPTa
NFVdczkz2PedET94ThocY1I3Zy10rXvwe8mdD1ZcVJnUO8g3nY8QdLQwLtsKtWG5taMw2mIt0hM9
rTSiX1C4oAgmT+UhbvSKPZIf7VabHBM5nrGpKrfb+ghFPw6Jpt96folWtKw8G1Q/3A1oSLK3/wmj
7bVKvw2QVEvTCplVpjh64ws3sHmqwB8cJf9cUKCY7IXTZSWsmyLBbGd2qOxMUM2jWt/b6k72R5UP
JDJ0/n7HcSeb6Rxn+2yqUWBd4SAS/OHBqLcF493tZVMeFp+pCwsBDfze2o3ZE8gBTBLa+tYX8I20
Aiwds4eWBKXykH9Oc199XA0W0JWp6hUiGtChSsZTCB7mbeir0zLOFJyoAB3tgx72HTU1NKUtM9Pq
PnGUD9Ikh1Jv+C0zY2iJsgDUeOgqnwZo6A/z1DUH2ex0cNZVDwODbLqN9tHI/OhRtrxnCJfNT4lf
dY+Z1n2orU75FDejd5bzQZYCW1kIqX4yPM1Nr/4QJ0URLCfj/7L8B59gaNovETG02Q3g4I+rTzYA
wL1BufwltYb84iYR+DDAWB8bN/wxeND4G9QuwwRe/dHlpMVnww+QNeopJwxm/eg3HQzAhdJsTbiZ
v5d8s8Mq6f6Kav9b7ebdzehAXU8um/DY1bPvPhXfiDsZ1oNis4tSIwfQCEKA39XA/uiDn4fhqoeP
whXiO3Waf58iczcCJftsk108WmBk7yrYHr6a1qOcsFZUZ2/O+XCCrXv8GIcUt4kLlaoRwH5Sd2gg
VuOT7QHJ9qCIekmC8dTahn0MQ7vZTOnIVrbpQPt0irmXH6f8TshPl033IY8787p81uK7YkVDB1He
qB9XWx0mwd6cyMKrcrr61/TWPJPo8aPToj+05hrjgSovd9buZOZwtS9pRtE7TARaZW/QmQ/Aropd
E6jldUrDcR+nhfniFMj5qXoc/JkRYeQHyfx7btLHoPS6r4ZuqtucxdMTuQqQz9wi5842k21iaPqD
afnZJuxN9yUA3bOPvTm7ZFUWXSC7Ufau6ugvhVuRBa4q569gB41R9hG2k5sngoa+iCbOLbxVEcHF
vdumxBB9N9OWHhjVaTvSsxNkKMJpHUicqKeWsjLvBK3PmpqbPDs5taNK1RJptzXXVs4lqazVT/as
PrKJAOzPZN6a4ZM9OQm5DYCHr8PYBlsJvpAwjIxbaDe5ecg9alFdlxcleuEwz52lj0RzVIkKRtNO
HqVpjJrmOhGUQzHPQUyF582Rx0+AHkSZ3CmmVt3yQs37P5VY0b8Zmd7vkVQMqcaajEd5KKnbvOpZ
fldDIbeYpD11pnPFCu8SCTZtabJNhJTRnoC6TAyXHZWXtHdySn7KEA+hDi0YfcfdlO6wJyLeXiG4
yh4nwes/TH5z6Im1brtozB7Xjn/6yk7VABzoI86ylW5an1OuqCTzBZJFUTNi/1kI9pxBMUtI5ZT+
Lg/7/mQ0Y/WYuATdU5gHn1VH+9APtXeuvUbPN07lUdTQjI6/V1v156l0WKzSYfFtCYaSII37nTRK
p8r3a2uLFHhxSqF9acME+J5WWf6ldD9QV+VdUUfzrmOAVu7OEOSqk8ZDP3dK1CLqsRqOs1F9kY4e
yWkgGGKCsXbvg7qNEN4Tfuk0RHvL4E2SPjOFlDy/8vGsWLl6qClpFYuU4WveR3CDxtmPETosOMHz
7NGBDwI90kAuYxYPCZ6zHe2tRwkmeGMAgw+dPvoSOWYnGLW9K9K9wyfXg5MBMw96uMM1+O3c1ou+
+L017Spv7E6y19KNE9+t6kOXdupjZ8ZfiiKKvqDSpd2VjkvptoUQ4yshoxbdD04TPNSVnlzcenR3
Jjvh7z1YO0nIpFDqxq44pM6T34+91Maruwi4buzc+KfRVYqDz90AFlYTFciqlbzra5XWuf2ncWhz
DAeNtTgKgE5xC83goQ0il/jdWNxsPStu0i7P/tkZZF4ILEi4iA5oc9xTK0atQ4cm047jmH51cpho
Bq2Ezh10hCcwEaERI2slziBNpTKvCb3duw7pHA1Fd4cUUrJZR6yziP/vkmR/rRa+EL1GkDl9nuu2
PMGgVuzK2i9OKDdCkpkk80PY5Prd3JTxfTn17X2ilt3diC44nIeQ4Kr8Jx/VGIltd+qH72WcX5Eh
EXSynyrENYJNbSUPZa4G3xGm0zc2CPiX3qS+BWwye+J60+u+9rAcGlV/QFdu2il6Z+7edSQgwCmp
IJ4SKZ5hU1wmvN14bwzg9xZb0PvGxYWFFYZT/cFRZ2QKEqWOjvJK0jgZ2Q/wOOUW8DQQNCVKupvP
62pz87aYUt+FkKNJy10cBTNyLDQhhJ8gi4YHjuVxOgEPE2AaTfd/AAXX+a0XraFgN7c+8JCS+GEk
YJmkSQ5YH4SxmX52g6S6k2H70ND/jjTEhmWLACDrYnm6Ht6Ta8V585q5c9rnWtAAWUhPFmlkf89s
laiHYg1PputadxPsqid77pwbANiGPaBbfxla5Ql1KB+pbN88BYCh8mbofyhwZ4sNUPWiewgg9ohQ
XVSv18/IS1FhkvrtE0F22BggTfwaZDm0gKbxd4wKAOTbz2k96tdByk/0kbZ512yqML/zVD0jogCh
ekx4/tiKn3T5uxwLUcpGMz/KH/j1Z331lR2rL2xPH2VrtUvfJEJH0o3QXrpqPvRJsAOgS5OF89ap
KKOSTUebo0vjBH/J1kQV2Aeq15/bWJ2uvZ/3Hwwri+8cysNhlqezt/PxOQ6WPpdaqO0M5PNOSQ37
AWGw3cqP6zcWFZOT7W3J8aspdSFC0a9O1HM11u3z3H+arLC9JXMA2bDpR0fCtugUhzqgOWFbO2wW
PJu6ql9trTirciM6hih+b1ZnHhaun4wXCV3qCstGxSf4tiCe3sGZJLCpmQM+udBf8E+TxE8RgNiz
nsw3Muuu2IlCNeacbKYid2DifSkBJnywyOu9BAMypt4cq/fSdTQTj2IFRRPlPvoeqVhrLz8UW+0/
Ofbcn2VLHgDAaEff5r9aP+JJOXjNFMAgYPH0OL0BJIJDpYpWA8y1oBbDBOasjSFgihLLqDmjE5+I
UDoIcQzzuTIzdetCBnkHLwTaQQ6MwplWj49UdLfPamlG59YJuKsSlaY3mQ+lDxtG1AK4WoFx8k6d
5X1stU11ILsxIF/y675elq+yS460NCirE4tSQZE0Vufu79Fqh4vMEENbW+9j1yyWBHOdFMk95bUU
ZYl8c11AfqX590VqJ0+kgHYdamiggpzU32V5CGTpFzZ2Rcmm0/NY6NZVQmYJLIV3veQZYylraBRz
pUKSRBb7Zhfdb+cP0qCkarLt3AaaW9HvRxHrG+Guw+5EybtIRIvHkiMOVevmcFzu02S0ruZU8MyS
JnlI0XAWdtkI0HFeoAO1x91UBtP9epj7ksKx2Bjvi7orKkoHadtDDWl3WZylnzStI+SZN6pkksrb
0BjRfeeEFThQyMc7EFNIwuThlzDPvgEOG3ifX8unTKd+Hs1s+Bq6ogLPD5LnsZ6mQ6+FkMu3XXTf
ev2xrUxzg8g5ZEPikFI0c1N6xz/UUaktHdImewvLnW4dykMRmsw7aWo9i8gYmfi7wvTyI6VBSGxZ
Tf1U+CZKxwN56yV1IttJXf5sx/WQn2XbqUBQbTPhL9uNqFKqzB6lkSaoDpNKCsW0ev9r45aQecLH
GKf92SOD8G1sBC8JdNmPYzFr6NghqKyYc/T4z0GjYH4UgzJiet9mMcj7l0Ej7NxIJcQtzKREwGtd
0W9E6rZVif6JqueE7WM2kZAwBFcKl9gTikPnpQC27SA5rrYAeCKERfWwkzY5gUWJ1qm3qOquxH5S
2rRcSIw6JBEaJBQopOUgz+QhyAwkG+2KJ4amvnZoY6ACZ/jZJKYomIcHofTCWNkhXdZZSitLN60J
sHO1vZulbAaIRcqWOv+fE6+TOMHgUkZ7WS1ynvW1VrWSnCJjfnxnTwY2/3MZx6dKfKKmLUAp1Los
n7frj2+bBpuZYai7m/Tt9L8mY0ifACX255IC2M2il+nbcNZFZu9QO4nepq2P9aOhjNtF/3KgpvAw
mI2zWwU0KeU6Q5RY3thMq8/sZU5GkVqnBSIhwRMLAqPaFVARLciKeqgJFXjacdYiOKYyT9vEWqsj
JdtOt/UwD8Z0K5x95RXRTbrKPmmewQrdxRXFIqt/hPShDuCc6SIvAx8jxq/dcoYxPMjpVrM8K7T6
7XTvLrZOCSr/kXsiPi+Zpdj1nJMSGc/vslMyFwUY9DmVDiK7taanusRU9kHoZds1nbX2LtmqtS1T
Y5HwNjpf2csLyV6n3kL67T8qtv+HnQ7aecm1CfpRUuA/pEmm9ORBmNoGAaYlQweBxtJcAd2UDSuO
9pgFefAwK0740RzYnZLpd+4jrYg+JjXCzgYVMifZ68RztQ/i2jzIJsrs5H5GzdpJZ20mka04dbGV
vQMFZECw+LoGYqq+HhRwFxbpZFpVmGofSuub7FomQ1HFm3nmyFZlNs/yVaUaaHYClJ9Hvl0U8VTh
n6YxqKA1RBMN2+iynCLPxCnMhRd5BhdldIEMpCWODWCysP7QQsM+U078ejBE05q7KgeAi1H1FBuq
V7d8bQ91UP/vU+m6jJIT/Gt7vZL00YCmbKF97glC/HwJjrywbDvOpCIFWW9axQ8uSUPO2jPH8LI2
I2Er5ymhGFAfH3ttcO/euZB0TJvN4iOnkGOc0YhRY0EaREwth8jOd1NL29oh/YgU/ZEYrnFY7SXB
2mZ5lWXWzwdXy+AQBUlzjhFCPMuzf2v+X2zvZv7PU4W/exlpE/rJZn2B/3maJBt4nvybz29fjaeX
VJ1O06MctVxumYYygH9c+m3fv033/qW+9X/TJ4cuV3hjlVdfroiKGJW90vC/XtN/f923V5fTyKFN
0qFnsM699qy296/q7Uz/h+tnKaCH9x/Qm/aby745lS/r39u1PvN75fgVW9IoP5fiIM8Gy8reN//N
RfoJPNlZnv127Oqy+r272m+n+i/GvptqfaXr1X47/bux/8XV/t+n+u370inKEwTdkJ6Lt/63r3bt
+D+/WgU1lYRKhX980v/FP/3b9xR1PyJg/+17sk6zvif/Nvb/8/347VS/vdq/vh/rq1zf+d9O/VuX
tePd271OZcNJFiUBpC4dsnfuZmIBcZvYPW+toUF7FFy5BuwQYyjQMX1HuX1SZN5eOkrb2jv0MbUO
onftWGYAyUqPYYG4FdNA1vw6oWwGMPVsodpDTWIuUaxo6l1ljOpVCfLxkhSBAv2EM311/4exL1ty
FNaW/SIiAInp1XiuctmusbtfiOoJxCRAIIavP8ly76Z2nT437guhCYxBEtJauTLh4G5LYb8EEBgG
fM5kZz0fAuH692nugfkeOToIhLFj01+MuzJOZ1YlZbi3M+IRYLaMd9atNTWkU2CDgFdSVsflAq7R
x2dQOX+6bsAmMKjl0AGNhiB+VcpyV2U/dXd1z5JXuIBr+JNL9z4d6uTV9ccfYGuGptCcK1OQOSDs
8Ew54ODBHIiAIspVbIIFCpxBdNU4fzL7QKwk+Am2VVPPQlMgwzp+SPIobuxwAHzoT6lektQW5g8F
MrkUhDECuEKAwx3wNINlYu27kbGLvsR+x14LiDnDL1Q9aTOL34bW949JkkIHvmEgMoqwvWZD0W6p
VlWDDkVmWEeqtQfxMsChdnEjF/gLODWt2R0qQfG6KoBuf0dg2w+QL1mPiZmCRT0RsxZC2b975RDC
NSF2RQMNrIgN/dkDg+0ZIgxHoUt+F5iVLTbMALUAqGYelhYViGEelPVOJS4auKBz1sFd20IQdb5O
pWceYZi695D0CE4wTL5GgEFAVcrsnyMQAxlSPHuwPEDk7h7GBm/LIXp+dgMO7F4LHr0JBhkvke4L
hM5skDX2BQQCkXVdmKNBEwVQ0ZytEz/aAXZur0Et77y4DmQyIdAS/akFr+RuirMSQUFozAbw6BZA
4W6ocTkiVgYUSs6f2nGqt6kexJYalxPCBywwtGypMeecbcBiYN9qAUPtNlagY1DCmriyaeWbHBQg
O2osZR2s+WhaO/oLDEYt6CkZ8Z6unNuBWmPbrPZ0LmfAZkvtsL1rQLXLqRNY/HG70G3S5X0Fe8Jb
4EK1xcc2cyoz4ykwHEgkzsUJr04pH+Cznab0jfVK7J2szjdUm5iQmjfAPn+gWlDo/US0TfTAZdWf
gjZ6MPWQrj3fiiAAbjTPHYI19z7rQbwzZyVrrYey8C/GMDbPrGvUsx6LME5l9pg2xisH1OwOYWrT
jstMhrrlA5ToesiS67I/ZoFbQnKs+AEuwOyxBUx8V8zg+dyuELUnxj7dAuMPnpXAsd50Bm6kyS6a
e8p2jEO2AZ9EPmvoRKN8loglrTwAvCtlyGfHzMAYChKEY54hMgvjJdrWcnAB/WMPY95wcBHZ/MqA
8T1oF+RKVJYgxPjqmbHe1jE4uqmMDrIAH1WbBTAIzedSO7uGVR7O8RxEtrgUVdhNcFZam/ciSJNZ
4exxYj2oLSxEXWTe0e4EunPkDjAuBxJHD2z/d3SgKoGhe8u2ZvE+KsiSJQAmiQniiU5aJ0+AaGP3
56nuNR8kXB8QvfwmO/kVNEsg6hkdKPAo2W7amI9beBZqRM0cl4OdKQX96rmwjdSfmgh26lXWgT9u
YLJ5iPXPLtHZCaruX4cmKHZuA+a0SUQcCFB7nYCGx/Ltewg+TpfUGdaic/N9Pqpm58k2vmLr74S2
UfGLzM2HEnGn6wS47J3O3WPDFcJsgZMIWaamfefLY85b7+o2jnc1MsCZ7Ql2XyqzJAcVJqaclUrG
9GpZ3i4Fz+CpwAMe+jw6gEPSAB0eDg2P653hxcUKLArGyXNcvR3STq2Aumpb8G0jRuWWlBJe5krr
bNOCGeS+m6NdKEVtfNiIN61ZZqFOYE+yAHooe34uSmFeqAQmhlnQJPGAhkMDqmgCcwAJIdilqYx7
Vgb3XAnxitkjPvAfJWQhHxbZe7eFrpgA5mVNZXQoy6C8MO8FuurZ2Ycb61KysIRI+LOf8ecUdAgP
dd42L/0MA3UQkHYyVNy8gEsPkd6IAQJlEDbnkYzlNbAaecW2YzemhnvyQWkALADoFDHoHmcCyMfK
m+y1V5nGOpm9gVM1lIcsBgaDJ6Kb6X5XgBI2m6jx3dCP4/7Ob9NjXg/+tfODAdESib2JlMi/aiP7
0tZGf03GBo8SxKXwgjbFyjIMeIxKNoKRcnznfdTtHIBlHuEDTri51vHk/vIN9wL5HtBvFLPHsGGg
sbf5cMh9mCB4m5ZPVAZs10nbNdgQK3wD80yWeybq6d4cDb6DWyQNEmA5CoddukbKNbgRxaunerWC
Up0CckedtNezVePbPRwho3dPB1NBI3DJUopLr9jDKv1U1h1o0KlMO7Pjz2XDOmeOtx2hShYioHq8
H31ofceBDUVIz8q/QJMpDDKjDEFo6+2z2rVeoD2WrnsGQo2YG841yo0QIlHTUbvzE2qgBrepjbxY
GV36MiazlRruXbsZht/O2L4zt7PfZBwAb9fmYg/alnLrAjDsDmdIoQ7nBOuvA2/bAYLqibWWVcZC
F+z1J1Y00XFUIKyf7HsQ+YIMxa+ehMk32lDALYzuN65Zfu9MsFRGMWSHPFmVpwFBipte99Ob0ULO
wdrhS2Ibq7JkwcVbZ87gXiiNqNjgUjvWRRqDCxwtcnHUoE3KgxUQxXy3lI2NV21iS1lrOosqrHQy
94MFdsulDAx51Rphj18rEzvlCsCslyjPf+Wis345QbOaZKfg/uyDFUJRysdOgOR0CExovduwxElt
IIQvC6CkWpZfS4h3VkHKLxrekIufe79G3yq/tp0Vb2yu+wNvNLwHVYvpLJII6NXlY+s5/LnpfGCr
gH7ztN8+tFhWgHQbaDqnF4g3z1q5ptoygpp5MtX2zujb/GTXg7PSgG4qDopNVx8tq1WXHARCz5NE
1KYrnAHYJM/fJ30db3wgQtaD2brnATySO3NKJVSKAxcqbQgyage1t3old14ti2uC0EKQuZXxjyJ2
j3Wpu7csb2DLK3h/MMtifPR7TI/UwhTj1Yn74MVMWoi+IKhoL6wqfgY18Pc8AK2eV+jxAZLz6SZX
XXpnOcq9tr6H1SZI7L4Xqv8V8N571NCEwWoSJOSN6dbvZbX1oJC2sqBk+Mz68RQHvfXFckprPU7M
OaHXyztQJ5VbvxQAziegzIslpK4qOYSF8rLvJUJ6ZmYFdfFTsHF4Q3NX5a2EMT/ttpW21KObsApk
U633dUzcy6QSBAoU7slyi/T35KjviPyy3ybPj9c9XD+X1Ib+vKcMcwfGNhBoCPA0JnC+GF2GYHZm
AX7Gmgewlle/NZvp6U1QqI0OWKqq4skyG/eXkzkbz2PWuwz6OoRiVHE13TTdm45XHypp55uu6rKw
jdBR7c7h+zkC6SKajoWtVSpISQ0ARwCchiUfGGrz5ivepViLOGihgd00h07jasAaIkigcWoM+msG
irFnRD96oD8QIISrW7mxwAVxtuUYgc1f+vdxiTjHAm/uWCIwHhNuDZRpH1/AXQ24uoXdUgp163Od
OeM2EKCPjyO32dVRE588uyr2EHgP7gKZpQc3SfxjXYnfrgvaGHMw7mesK9gUbBC/V/WBclROh35u
sTTrEvc9y5jeLUVLsyTW3SbIBnxklec8F3YZ1lPRP5ZzDtqT7yyxx1PvdBCySuwmZICBHSjrj+Yd
3HnfJ5sXD9B2qy7QQInDTqpiR9nc6KpLbgPf6nKY2OcWVESV8OgDM2h0EUAJeQ2MMQiJShHrdT32
7SpTzL/vhe5fNH8aulT9RgBeiA8SwCTiqyV9YuECfQQ8eJcpbb+XvQVsVMB+dmDP9ooWXNepcy7U
eJF9Ehzj/sFBYH5opu6j9GOIC8Iv6Ica4vIz7A145WIuvSXxqRjDIp6qLbROu4PDAC+Qg1+/2l4A
3gsGZC5lg6HUm0Fhz5zY3rDysKq42giyuPoIrFtpyxkPS5mcsu/d4HnHaYz6K5VnPLk6biMRnYGP
dNgP3j4Hw+CJKqG9+xN0vQWgtSWI53ulX3MQgxwHMB2GUDhW2MGnL73OodIejS+RJ8u1n6hvBI0E
w5kFsiYDMhKUpwMAaiisknhXJQyi9GhC5YS1hGyjf7CC7lSbXXLHDKC1jQhzL1Y1w8qxdf/gVaXx
GI3uGWO6+Co7MP9C7gZwlzkbdMEmwqpU8nvDLQRWU+kwHiYRP0LKorxPgl+ySNM7nfLyfnCai5VW
6lTGlgeNUwux6pb5YjZBfu5k81y5oAzp/eoy9dUX7Y3WSTrSOiH41dmkhtGEXZyk1yhjj1VtWnf9
nKNDOub4f74+EtzKh5wZpLhnHFeVd0fHsiFI60jELeQe3ickiT0HI77N+ksD2frvVuWLVQzhj3MZ
dV86wdztWHYD+kDO38ZcQU9xDO4iR5Sbuo6OnGfDPsPO4U46jrdTLQTkhgy2AA/+o6rwvXWsi33Q
BtdUyuA3ID7adBByGPeIuUBw5Y/BZ9hZAwb05iISMNTwMe1c/A6QIeDEtSLefeel+2Y0oOgC1f6q
rCSocmPohdhWN717kXlWmCAf/SACtZSDL+wK7L6AeI51HGo5IXZXwqg4M01sDN9VgGiMUKJjZnMX
ywhuUVEHXyYGRVx7W0qhfxu635TYf8YrQ77z/Iw4beeODv0g3DvoVGMiSuvr0IPCfGr7JLQRXfIj
K9g6i0b7a+xWJxc889h7gegeMf/Rbsp99w0wGARg6+bdrTzs1C1I5tbdyB7HuvmOwNFoj7WctU+k
WuWRFj+hcNGvtKjirbAFnmdX66dhaL7logGIFEjLp2iyDfBPQfoXc80BMTHRHlpT8gFCrNUGuBhQ
iKn0wswa/AB2Mr6xAhDFgKnga1c3P1vgfr4Xqb6KyUMcU13YD6aAfE1QC+NBu20BKrb8p8xa5ysT
osFmOwqOGXQELl6SPPvgJIZCn/XaJK51BrzvlXJ1XyssPvJ2Vdly9ig25wVLJEyQoQpVptuxwKrZ
HKFOVSTmc8UHf2WKoL3rIN6xbsvIgUqNjLalQgiHhJDdGoxfw3Z20x7k7OIMfg6QTr6C9TJymPcg
YzdYZbBlbYPSw6IFU7U6L4XOnI2Szl3DLVqtXFD6QX4MLHoInIL6dAfqXg34mln334Acdd+Bubgl
5pK/VdKbnP9uY2aD++6hMfhohhCaDeXDYA/JCuNNAjviepei5j/6Lqq/mmaabGJbDQeSskKQvtuA
yWzFdcLX+Auw8DCgoyB0raNDAmmCczMgQAjkfcn3BLtCOdbBixu4NcLeebGrhR+8FQEi7lUjvsOA
xkPoaulTg8iNplkT4zDREFOKWIgN1rv3pXz9VLw0xeIpBEcaKO61WAXJrOdhxzDR6FFthlm03C88
ga6Z54cxM4uLXdTlJRMO1Haz+p1aYIc7h74nPtCKCE8stzGLEZ8B4aBLVNsWjJdTvUvKYHyK6gbS
9TNt2QBVQbsY5XcsNBEkCut5P8m3MYCBK/AE7G5eXL1ldpGuo7jiB6rlZvdqqBbbT5Gnr3l/pdLI
ruuHzAfHcNRJ4D5AudEeghaoNUTRlmtdMASnzByaCMPgP4DqxEIQr3Q08OEyIiPf4UblIx0axnej
Tq0HypW2UFtISO/zBHJggeOiK0J875sd7w0jad8nxwb8jFnWwUmi4LnK9Blk5+070GtDiOCW/uSP
sXc/jYVYx36bffVkvCVgs20hxsoCUAgqfszD6AI97X+3mBx00V5I54jgwxfbEPYdYifZWjKVfM+N
NwQE9N8YF8YGAajuAfSO5aYRnbNqED6JzVrphBoy1k8SNIjXEbSw3Gidp85rsaRn6p1JB4BAu6k3
hVEiyBn/cjUyBPpUuVlhLeCDr4uCfFWmtrVKjhYYEh6mIFCvlZvcAZIyXLFVb18Lfi7jsn7xYOR8
wghDUAVKXTuLzlM0PlUlnkLs5nptx0MN0XmzqFatZcid9mvnDtrMJeI/IQGFaJRHOlgBqCpUCpos
rA11FvoI1VzH9ZBv3QnimNSm7n3gGk3wfM2n9aPVXeaLJBry7dCwhATD33gsxwQgcvK7GI8IMVp0
AKouPUZZ8PUmydG5Z0OmEuHICR654Yg3kUWQygBh6xuVlTY0rT+lqLaU7sd2hkScj/TLlT0aXwSp
NrKG3xlBn54Bx3Rgu8zSTYJIii2bSQumPk1Oc1sgNNKwsvts61C0x7JmoeAQL8cCTCjuh1RhmDZM
BVjKGcMa6Dz9SCkPlt1bKvib+lctGJNPHg0RHZtYOnorF9yEP4sSRjszytwn8HYXu7HCBq5yORRv
J5BieJOQ3+e2iDjn2BfOCh0GQmBYx4ExZwyI686dzqAf7jGvgtWod0BjxeeK5r8r6AxbmOdUp6+J
1wJUJFL2IsAdtqOsKmz7Bfsde1dLeNMRL7ieoF59NIChvRhtUoWystKf+S+nYvyHg+gJqMlj29FO
wj4KIPO2vsfM1yibHo0YdE0s6l/KCdOFarkGr0unNlHhv4ja9CpESCaQNDdMlp3KMk0eWF6pM95N
dzCa+Js2I+SoaD7E2CochC++UVGR1NU+4VAXQL/EwIyrH5ArEKfMEvzOLmUHW+Wld7vhJCjUFiFp
wwmaN8gDPXIEka9bYLDtEghngcgNtvQGEbWh1WKDuMXkMR1HoCX1HDAibJBA8yqonzxL6J0dQyGo
QPD+JZ1Bdf6I8KLeGEuQFmDyRpig/VLZ2lv3Jbd2pIQ2grJ4bXrQ5SatM6od5sbm3LiZGysFiLyd
DeIcyEhdVGzvB0+B6GRmPC2GCFqweX4VDehM0WNnzaraO1IlUM+A4yp4Dqi27YPyOKkKLFvzqYGG
FwcMtaGKNHsptJFv21zlUOzAWwfxYrGd4qbaSCdfQSUT81XQOXeItYRC5pylOcw04i24uPsLFRWx
Vuss8dFJvZl7RiI0yLRSdTU1X+NjZz8sTHpzURzn7KHygv6SxVlouogshammfB6wVrumDNK3hDpm
efRqtL554jPumKMDrivFkh1lB1dkRzrVGMA8VyK6dpUgggjW4im7NxkHu/CSL1g7rYHHAf3BXL1U
CFZUCBgBjbbpQatDpel458CA9uJYmITBiQzbBSsggAqHZ+VVyc8p/m150viVI3iQlQYk4toWmFgW
Nyc2ivgu94DEclRSPRUyg5N0cuOfqv/dqgq8d/85hxdTsYGmd3MyG8kOIrvqKGiu2NZVIXRh1O42
01PeCoCIa+fqgHsDliXTsGZqLNYmd8WWEKh0gNMO9ErK/FNG2FJq1wN1tZ3m10HtIomtpc2UgwEG
32loGMCCllErn2MO/CmlxN/UUmv08Erw1IRpFbF0bd/558qRAVZPsf6ecw/GBGW/pi3ip6ZOSCyh
3ealayKY3NFg8CCkB47A+DpkvYRlCLp4oyMYPntbasAjewQzXGkcufc8zrLaiAKHg4MdoGVY3DJU
DN9EumeSw8k0t1qatpz7q1RU+Y4qwJMP1b4cupgV8yAeYjzSepUeNF6nf8c0wlLn50rlVCSU93h7
9JR10IIq+SwJHkStdxchqiFj3j2thUTAk2MUWEFIWdtTcqNAZLCnRRAboCHNR8SAUq3f/S54bL1Y
dTBdxs55KnJDH8pAIPI778E6hqgCCWs7NIOjv6miNeF4adgdldNhaUbZIs1AgKTKOlwqQAmZ75iY
8hUR4cZdpE9wcK5ugqhURpy4+FYK+L9BdUxlS4WfwNjmAjEfLmUw2pqHPk3fJXg9rWBltv6Zt7Cu
EBSdEOoEWBcI1DtCL/KBiqiSyinVI7QC9D0IA/lA//z3DGpS2DJhq6V1PbemazFdbps5fI14F4co
r48MdNELpSOVZ6TPBe414L8RzQbcJ4CyMO7+BL/AtBug0brreDy88W7a3cySgJyHscicU9k1/MFj
HVDtlQUdIy++n4AiezWTKd0HEwIDuQ62WCCZd6KT/r4ce/PO0PH/SmEL7e//1S524vuWvtUjqKaG
Kxbf4OyR94YEHxItSLzZLxE5Y3SgBYkrKr6PI0uFVNsbHtjnguEM8S0fXGb4VmA5iaD4OUufDoQQ
dthjIksflqFMdagUZBZYnog5BAXwfwOyy+ByS+/pJxxhGts8wNxCtSyo84swix2vYn524Ay7MaCO
/JS0yrr/Q4CKrAGMwz1V2jkowEdwrO1gKVCPXdAiuCoPErCpIQsGp/ZRZlc49porlWRtO3/PwW5P
dUZRgKg2cEE1l0MVOOdfFXz4cqPteRPiF/GBgv5LdzK2lig7RKTCQeJlEZjEW87epEjAgib0c20y
BJg7+q2Navbm9TPBYM7STdyhVdO0HSyKPau/3z7pMK2boDgQXXS9FZeMnYvaHr/V2KauoyKo76YO
8tdJnV5M6dzVf3hc85m/wJmC8sGKOmNXe6O7TeEE/uZDB7KHxrQ7VGxbjPc3dcNUQx2mA7FZ2hTO
fYAI1bVM0+BFcrAedbgBKIQ/E7ESlKLgC+HpLTfXUc52WvbytyWRLC25/9TZlsMhEQMSIVJgYqM7
hEMBIc2auxCg7KT30DUgtZqZxunQY7X6pwUiOCFRCf6fTvFbCzppuQad4Bmg7/l7jTHj7DLY8B5a
CBdAwFB2NFLLem6EmjaRMZRbGEAssEWM9QHQEBVSrVsN2YPW0UuSoa0JfcRny9tQFTVvm+psai8/
31pb4KZh4Go+mlEYJzMvEfQWV6035HuP7Au1g9BYqzPV1pkD8Nh8qGc26z7xhzssqELK1TOF9S01
V1Iz2PGGOwTR/2kxl2e16FaihBTuKCo/rJMabPQmpPa0B8DA6DfvoJWbTk5cmvuxD567MTdPVOQh
WmFYO0kagGovdTDfjAhdqfVsMKiuUIcZEapYmWZxogEwjdK4xwrrSv2fisD4Bu5SG36fZdD84yS4
RW5jiFoFkLzcRObQbuwSptnw/3VCEk3qcfmV5Zf/nuRlUu9VjQlIF2V15IgEPSpXV0fKMtOG5HQp
VAh3AodY84AFohrLjYuet3agnrapEjCJwFAbSoRXFpseI3DlKab39jDYHoyRYnowgl+3HONjce/3
+mDCCLeN7QK3P3/R6etNH39HWMWqLho87L8VQ993DxoTBrXgOQiUhBuk2w6+rcswDPEWnc0KJxNe
jWYskgtVjMy5QKVV3FljIB5kAb+7HsXFV6lxCEwQIgqG5fEwlyl4862gCEINBp6wtpX0j+BWgO+t
kO02NsEnu05ZZJ6KOYREyPTOwyICVA6sXDkx9urr3KzZvTJB+4totUhDjK//KjE13XMEH6/dOIf/
uAKBD3wIHiy4Wf1ABwMClLdU29o7L0aMoT36Q4hI7OZhLB1YVJIIITKiAlGkh+3cGsFbzUMbQzMH
wUggsdbGtE6Gpn6yVQ2Z58isXgybpWHMefMmHewEsdBtT1kukjBpIcyQAvYG6EeHjsxHSL77oPeE
4QjOpOjbCMGgdc+t6tWooKZQqx+RE00X1nJz54MoYwtIm7/yJ96dssB7ylwEEKuhqnYlTETrUmVh
EssRMZM4ZIU1bE0B0XMqg/DU8FhEw3MuUxM+Kcis1gjEFUYKrKHZNuqMtX0Vp165gfxDtxG+ka1r
g2G3GYn0dkiaYDt4OrofI2ifOwH0uUywqB/pkANADL7OQp5ixP2tza4YwMTjBK81TCErK2uKkx2X
0WtqFTsQrcaIbMQUHAXJmlrFHJYVjWjHFZMQf4ytQR60HOWtliNgBypM6YDlA67RZJa/8vqhXhV2
boeeVZTHGGT1R/BN/UktZVSRyjk4m6o9G1A6YJjQnA7UcjlxKVuaUArU+iUgid646Wz9bWSDC1Ob
wFVk7f53El4o3IovgK6dZvQ05akppajMGFsE+r4g5Ljd2YGojkE96IPbVs8sCuztcvsiS4awGcFL
1UqAEAfjjtuzxBfgC8d+BvqzGQruTs5PabkVwBuJswqc2AgxWbTzjNEea+XDyLfkU+WCkqIsi0MP
qAPMvFAQbEz4sCk8gC7aT3aqvljzpeGJg9e4BQblWFnjg4JHH/DSetPwpAPpWpfuvRTrulQC+xE6
U4mYATeuEPkLaYHy9kbo0dEjpsOtUdTaeCW3NBVT+6Up9oXufjCgGpbpstirGac8Wk5R7OkBSkyt
LcIq8QL6Dk5fiJrOjx0cESVUrUpWX0Z26kUHH8Fcvjx+eplUdntFS/VSs5RRajnQe1myn9p1wsQ7
bxM32nPQMkDDAu58vOClmUG9gvIdUEXj7aZzID/HEJ6dGqw0uQaGFXe8HJZ7p7K46/w/J1KenszS
mlKfTvmU/fDHl/Ms3eDmIUeInWs2PKec+dOGekDr2fkUasT1r0GrAStU6wz5hl4XjN3lcXnRS5bK
lje6ZA2jAiBteeFU8/m8wA/WZYWQKRHbErgaszLhYm0l6D9waOCjQ38uDDWFVICZqP2T5AWgzVBm
eR41zIKDPDqYu48N3PfonHOSDlCerT/mCwFK6K4FHSm9n+VxfRjmt+Tt6ZaNu9FBtPHsH6OPxb6O
8dWeD+n8PNj8O//K/quMzqAKOm3JUhksYn8uZfZwDptG/1tnwf1tpNKYpEM3TwSU8ihoh/I0kP/V
5l9loJLAa1lqPv8C1dBlb78wFsAGNnUaAmkHK9D8t5d3SoOYXuynsiVLqU+n/avs/7zUcvlPpyWB
V8NkE+uVmOdIYUJz8k9yzuu5B9Gc+aGmwqY6B7cFqsaiQJJOpfztInSlv6ePgFtAze1vIaVsXU87
1eV7ungNxtD1xDYG6C5v45mGKU1dy0fhU9kykpd2/yqT1hy5QV2RGi6XobIlu1yGuvSSpdRtxC+F
n35qucy/fklbNhgD45ectWBjnr+mt9nvc5LO/VB4+xJ/LqUGH1pRcmmUiFpPt4m8pzn2w29Rq89X
xcqrPOjoxzJpODMobMlm88RCswuVUZZS/7/t6Fw6LeP5ekpttb9Nq8ut36Z1ur//laT3IWgmp2QM
qBMAPO/Lg6BPDfXtzoLyD9MIfjfjGJ2ZprAcDrX2jiYJyheALc4Ayr9TXA2lka59WaZWutY/p9v5
Q70MNGryqd0yxqgijQMD/u3RvH3kP43jT+dGhQErlnm83bxb/hgrUx7mxfsUgjwEjHY9HBf2lG85
DC1IQ8X+P4u1D8uDhBYYdCPLge7ai1OoirONC+fGlh7GMvNT9lOZTU8R6DVanKkkMTc0ZktK+oBH
7zmsXztj4N9GANunkFZbUBEyEO43j3pqHgXdc5+AVVUo/8Ma9Hb39B6Vtow/S82cFqC3d0oLUEre
OvPyphVkeY2oc/fUaUDWl6+NqRxBHvr3idA/vr1KKvyQ//sagedjzTQcls5062N/17x0efrZpbdS
isqo9l9ZKvvXpXJbcdCmrPm8t6ebo6ZtJr/EQMNiz1Cvb9Mtq7HDA7FAABQvtnCZHlegT/nVzas7
mokoBdWIj1mZFMXGLazfMbPrY9bBCglkXn2MwKi5jwQsDSdd+2DfSeCDsYwJnAm63n/4pGFVjK/b
8pWkT+Mg02wKeykR5Ao/wgrogx/Lg6EUHZQD9D8r262yz12K6P3lG20AyLwFUvGBGhqDY62h24t9
EMKpcen5q5wDVbhXCHUCIxewxhBKEMJ9rFWAUPKh3tGcMzU5ljISEeQbjUdGvZdGduB0+BhNrot9
fhd/NcBaBwnOqlh1SjlramIpcPuDBhEf4NuBN/j9drDW9CTpgLUQuDO8A90lvZnbVDVCIBesef4T
ldWpCFYwsVxcZ/yZIKrmgPM+vZi8Nwr4xH/SEM9lsrFS3eJGgtAc7CMNkybo9lkHE9E0DXdYKBWw
ytlQ35Tf8cXINjA3gk1+ft3L/RnAPW9AcvEOPaQXgDuMjYJkxBS2kKE4pCbMddAEy1egsv06BAHb
OGqsj1jo8Q06wBe6+Q+7utvC+kPpbajRcnvp373y6xkqAcvC3zXb8hQtL4NnpG33NLxuj2zeW1Lf
pot8moNu45sKP51SGXDbJhXoEbEXHyH2BMkbWphG5VZysENDHQu+Q4hLYZJH9Neq6P1uOw7VlWsO
OxBQogjb3zt9cYXjbGWBy6aIo3s3zcJiaq9ucZEi8Db0qxkoPWeP4wp06du4wr4bPQidZR5coJVa
OU4F4T57b0iF7UnODzxp2G2TetvF3lYWNBBpnC+Lg09ljHYL1OaW/FRP2f97gXE7h7oB3LdbM5PR
Tol+iygy77Zd+j9XHy5rwLtdqt1tomV4jPmXpk2c3dJXS5eHwAz1eyqCRx3fE5pTbkkqpTyl6ODG
BhrFULDA+rHfcnsC+Qb0fLhyNsvEcVsGU+/9u+S2pdscsmaQ0KeF9eOvHYK6yZC68aqDtDeiZvIP
A3CZRWlQ3tYzwWSme8wpMC86YVAkw556JAAwI0IN7BBEE9HOsvItDT964/C0rWwt/D11vXbStwb0
2zmMbutSNtNtqUh39ul3/1WWdMHsmhX3rcaXOawG19wCxXW+TWdNr7fgrrzQbdPVXBXLXdH+MafQ
Fb1BmTAhJd/spLSmjWdM8Obnuwk8yVT/4QtP9337UN5GD33VbsOJ/qFjKXGcntyGr9vGkPvF8lFo
Zq+7ySpXHxbEpg0FzIrz8tatP3TBD0m6eZ6Vch23rHNXCixwe1l4+EgAc7DNU/RC+sbT/lfZsKkZ
8GbHldgi7rI9pPqpnoS7yxXfstLD2pR6k6fyBIE3LajT2+9RM2uQ1LUNtvl5Z00jgn4YMpUTHD8A
4y3djzrW5y6q+u6xkNEa8rT7qUnmyLv/WK0+PMHbE50//pSip2gC6L1SQwv93L/TFu/kuJa1wLT3
d6UANNJR8+INMz1sQWBYm5dETumK/QBAAfQjMQvTHvSWpIXewBMX7ob5Gh+SU1TBSFBHAkJ+Ys/B
aLmm1tSDk7jGo6V8CxL5OerttsSh3/sw6SyjvsFyb10M8f9QdmbLkWJptn6Vsrw+VMNmbuvqC8An
Da7BJcVwgykUCmbYzMPTnw+UVZGR3VZ5TlgYJnDccWfce/9rfUt87KRt17Rx0gWyFOCtt169yUDC
XGenAbfc4hupmPaCAvZ2uepFdzGNFCHMx7N/ZAiBbIqvf2hyzcjXdlkP/Ysx59nyXQrBDPWKlp1h
kQi2/sLfd1X/2i0NhNytDbqdlttu5ltdxbD310QBtz/83P+uRiEpXZ93P5d9tGW79XcBRxQfYyCl
Vn834XnvcsbZTmVxt50S29mguPPCZT3644JJ6Eh+C2og7kjblq3JTnaxDenxD1fN9ufHpDK9XNT2
sVjPGEbk3F1N+s1Jgi9eG7BKox50DTPQNDPsTuy88dH3N+0CN2Ws0ipbb3Lb4dj+Eg1URoD1/7qT
fnyp7bWPk0bL1GW3/bkt3CbbUdv+0qll++G70xX2g+yrgAr4F1KSxEenzkmMErmaIkdEoUZI+tb4
zzE7u++UQ2vLXvgjKMptz3y07Lb7kVEjXD9uf34MVG4H/+PPyWmjK9P41oX5ePrZ1yPxgIaYYdXe
nzqBcxcCZV1yKJracsH/WeyifPZyq0B2x5BSrP4w4qeJgudxPpjrcQTtg4hgO0+229bHIbbR4XrZ
dW+sww9bG3AdR83XSblOFiB4uyTKX7ZF28SorwfSAE7b6mV877p85XxtBU/rFWl1DWETxbO6vA7x
zdTcCSygQVruB2ncDZ2OskWhrGrbaCNabfI1C5sLjYUor48GenCwm7FnNJw8FoW+HZ2t3lMajexM
1IR3umNld/2i6yc4q/fRmsSVpOVyCJXkO2I2KyiVQQncGhpwhDCJwXy7pdQeVU+wU02/M5rfZ6Wk
mAWLSPeTyAzw5edXae/ER13XlYMVJgX2WgoV1eLoD71sJM/LhALqOkvSzqdEmM1eLIlHSGh4v8xP
i05WXonu777IkTupbmGTxkP5bVBmPhBhnrtPsCxesvlHi276Xg7Sujc7zhUlb3qs2wmkZidxX1os
rAGqW5U7nOJ95IHWUcgpNeNDVSKsmN18Q071dUnnoVWBqwgoAImiGugUzLOTLi5fNEjcKd4tvX5U
oib9Ko1Pix6rB2J/rSAblUcti2DEKfhm9DYoS6l/suIvA86hdm0Pk6BEVMBa1CTWlsL/j3YsDuAv
8XoPzQ+dWDnFTzWatigtAwSfSwDSLPLrPK2DZd5rmViuVCd9SfoJU1NBJBI8d9Vr0mrcW4aR3gwa
ydVrpk+pWFyrlXUuo8iTMzfH3nKA+Ztpd9CIRgzyVOoEF0flqVy0J76PfjUhK7hyQ0qPXH9VOODA
LLYpUjgFX5DpErDWsL3NjLhNxhxhcr2IwbfWT9g+xt7WdrrvS4lTgcj2/NmtXieJMWd2R/s5aesX
U3T4R7u0uOvGCYVkvDhna5xL30jMdvfzAf/RjQKCnwUL7ge/B65q97I8w3Lzx4idQPLvtVgPqb4C
KyI7zoPtud0boesXlj77Vu9O5zzWQj8EFxk466yqq/e4EyQSH3FSCrLgST2k3JWIeUfIj/DbDFsW
1oUeNbHU9qKEIbkQ21AfSjf3cqfXyMvM+mMhBxD0yZQFUZ9Zgb002EzVxCPBNzr/nPR4r67cskCk
xtGtDWpm9E9Xz9ntHJoaMTyw3AaleSAIAh9fM+nElPnQuxNfuGbsdY714PZlek11JfSQ5aKkVgb8
CHabMbb9EHZairtjSsEhnrsRte3HZDYs0mKr+zQXJklbyUs35ARnd9L0aqc4ZXZGCEBkk4tKQgmy
eiU+OzLqHhaj6R7atNkNA1C6bU4vJ+2mGPVTIZvsJlsnuQ0Wv5nvlwo7j+FOaHGjd7Qh5cOyZMem
sqerKdN27yZMUQRlzikVg34NEL8+Atv3pqmufCzBMQHMJs8gKjf72eGEcoBjBEYoJ0+pF/NsNsPB
sov21IwVojIefNfbXz8nMkxwCunZzurJTh2nyXOAVd6HzHWhagSNbVbweJ2nirAglAz52TWrxm8c
6LrmkrlHrVbbAAQh1kaziK5iffAj6ShvWeVeOSSPziA7OrUL3wDcZ0gQGjwz1dwZhzRND3pV4dI1
e+dzmiUXrSJDU1migdS6lqKeDWtgJMICwLJUva6OQYmvEHyllOaRDD5KVZD8/K4qI4p1MwDCRJJW
aSnRVd5HflkuX5tOC708x1wQj6BLa+NimI18wg+LKd3FhCo5jEVvRTs7DHVP9v3XIaxIM8qzr0qT
7lRrqkFwJAwLZH3Cz3ZvZNq/GkmVQMwISZYJOZcsi5p7UlqnqQYszClanbJCtMQUuY9x0d3N/dwd
e0x+/kjEwQ0ut8d6oAitKK6XUuc/W5qqeEWPKhZX74oF4D7NqInqmwTBdpli+5nF4kSn8NngyO3e
O63wNTp8uNOQi6Whc+jWdkALSpjSwmqRQARxdGoscC56F6h4hHkaHZGQmaoHMoo9NwX5qfU2pqH1
ZEQH2nsCaK+P9N71ljp6rEU/H9yiazyrQssiyMLNStukKM7u08riGU19AVqe5Dsz6IqsIxVqemCo
dTJs67Y1QkiFLYYemNqJJ4Q5+aaB+Kwtbm09lS+x0r1p2NmuQ+aNZ5q/fFcy+Gp+bh1yM2s6BfZs
q4yoxPFKRSIKd1npURbwSsUwd1sW9KL/MyN6wKnYiwmCQtP6Q2bQC8xk0I8DA6ZFxS07q2y/V7B9
KxgChrwWnqFq5r0WWZ9c1zCvlLY270kb/zGoabu3LYNcw8zX68Q4NgWjCWnyfYTITDxG8cmqx+Zo
zveF4Wh7gwQSn/IXlymKZw/HkX4lxSL8Tr3Ppex8bofOTd5r35JhhgbRp4jXwjbfVU2VPltLSH+D
8j/jGBoFMU2XN5pFfnWuOSdkrIxZ6HN0ZePGulE1pSZCHtKxNmBXWrC1FAwLCe1xXnE2fd+cp6rW
Hsspaq6Q5v7IAERUpj9hvzr0lnLWite6sdRnwLrzKS6qOrA0ZTxkGoOPZjdYt/Y6KY3+oenr6yqM
xaltYlwdmZjR9KnfpIxsbDyavutLiu1AOz21ySiUI5K7NlswEKaSIt1sEr8m897PdUCtelW6Ptcy
jlzTeo1N61sVRvk+c0tt52rOuNfT7rhYsvLNwYjx4o0TYo+uDpxick9FIw9tQ6uswcRHT+yogHW/
obEa+qmY73Nr6kjEznrywjV3p6YQUrBZdzc2V+KxVqznbqjrBytWGBaaRJBjs9kpI+leSyc+ZYS3
8mSb0U4aKN30Jmt3nAfN1dhZ2TEq9Z1gZFSJTLFzc3GppmG5FoRCebk5qQ95RJ01rMRN2RDwYC7K
yBlG6F0ux/jKFt/BESvnzsxD+o0q7I1MnXgKDJ+wzeLpTZwrpOVkIPxrkjpyaWh6snB2YSbxOZjK
l6cyeQnHefD0NlX3RRjpN+ZMKms7j4XvZLdq3Lr3y/AgDTS5LTYHxLWM2hA6EQw1R2iZ9H5PkyIv
5w6gvU5GGtnCe6xX1OxMUqeG2Lk4tF0rhQHRpAUvI/TnfCCwvR9G57TGXgboCRRO4vxU6epZaewm
yGtFeiZJORyd6Jio/tRw2S0EoAWa1K9NNTZ3yHp8/P3EfjZ2cqioevVtNWFN0H6M7mjs875XrgiH
mgMtcUCJtuttNhWFV7hfEUj4rVFSKSHvPigG8oPVmjviVDUnskJwN5HRRevomJEk5udmddHadA4K
RmZtt/6WagYYIUwqniuHW4W8sEYP8Qpb9afcUClCl/lNI1vnlsg7h2SrrNvHLWwccruQU6qjRPe0
qyNkbnNU3DpTg8G6MUZ5NY/6s9nEA9/EmLD6W/K8oDE+xbONhN4s2oumWc0lo92rFiK92xYNtNfA
cxN/vL04yGx8DE0gP/EAqcFNFT9qnYkhKt5pFvNyq2jNozH1zQXtk75z54gWlYtJI9LKbF9JhUwT
YijqqQ9P3NHYMEr5VY+vXPfjpJ7bNETU79TgqTh8wbbytkzXAmvSXcSguNAAJT/ondKcHFNS9e1y
drnZdgA46jQOuqj5NlklfO3JLc5WPdiqN6kRURhV+viHZdufdp4vV3pcXW1z29u4yMlosuYbYrUo
XQzjcMDooD5aajc92sH29zYxoxaO7sjQ3c9ltWZ97qMwvXHRcD3WiTqBHx2ff64wDl0U5A0Arp/L
rH7/nah0xOMDGnhHVcMr4WbvgBiiR4RQ0WNPKvY+w48d/FymNzXmtRbhXinyBCVY4xzG0GnP2zuW
Sl/OtLUO29w26dqRUeVZGJyvTvRoOU4g7DK5HxpwHMLSs5PA4/JYhbl+21vz3Ta3TVoTtm2N6+C4
zaplOp+nhS+5ri9EHV26HtMCCcz2YVuGm6C/w8JwoBW/rsFqc02SEh7c6mONWiua+9YgwezjM1gD
AXYfGCNZ39uyvFTqoCyUcFf3P6TS248YQu1Htx+mnVMkLWHv5M2gyJ/I11Hih22VpIDMW/LA9tVO
oDFHf3vTljRzLZRuj6IdKeaQf+ZtK39MxnGFiJfhUUZ4rqtev4yCvGUaAYNvr7OTXSQXmR7U0dIv
Ge2Zi7o0kU8URn/aVhjpRJ3SRSG8e11/WwV6Sha6dHijyTgVlkgeFemWV9oM/iDPmuQxXSdylZY2
RlExUsXsNnFieqg1ssorRsRkRqwMKA0M94NqVD6CQuNJEt7iF7qgxdiU+hONuXFnaiSAbq+yg9zj
aq33K3fRn6LMqm6rSb5t6xJxND2GdfzxWjZ+V9kt8xLXRHpb2U3ZpT8yiA0YpJv4qgnt9o4Sl7hM
aVzsYoysOcEnfjrL/tKaY3an2HT417lt4lZramYox49lYWToGFjpe4SCPDJnnXSi2uP9Tu8/3kU4
0o4b9LzbXlSJ5b2vyXn/+ZG9W1oeelLttC0j1Wu+ile6//aGbVk4YPCPcXB9rOFQHiiJqdxts5OR
yIcpxO22fsuS6My7QkmOondT3wKfd+o1Q73IDkm8qtMxa5xMuzDkpV0ml3Nr0LuHbZGVWAStL1Zx
2N4QTtZwM+jTNxpF2mVblKfurSG5MLY5R9gWAiZl2G2zicXOUuthV1fpsRaNdusa7fhojBOkDym+
8HAcH7fJ4qQkw5idtj4wf18mXcdfKi25/1hjrhzqCujsdWoBh9QGQBf3RFRrWhi/68PtRkypZvUb
xmz9hR3gBIpRZmejNkH8xZp2wIbdPSgdKXNVJ9yvcx2fjGWRP0iuvppKJbkd3fQtXFnMLs3sG3ud
WLUdejWu4jtdp25S11V76WX6ZZYKuy3SF87yEhRHbQWKm8RBiTX5nHnbEEHcQPGYtKLeq4rReIZZ
KEen8ctJnOtBAybXJO7RvvR9sXOVr+gUjTviFhsKtBjNJ0urXlrDPXFtRns7VGrPBuwwlNqj7QCo
6N7anEinEUoXcGib4Y/YeSgH4C+Gq0vQ0JF7VD+VLcLhSA1mQpMv/PR9o1nJfcX9ccnEIwLPOcB8
69J1dKdbc6m1XTabkEKW1HdiPfs6ZKO1H5uU4YaqpPxq2jtSlTVCHBlz7abYuNbxiupN8j72Qr2K
pP3mtNn1UrnJTiwLDhpR558i66A6grYdYVkVo8C+m9bqi5rbyj5OE5uab5HddYnyHccjNJk6gfRn
o7GM37g2xEsVTvdGXz8bWjE/VW2ukKVYf5NToZ6yNQSC/iQpm6RInjS7A1kGGo3GaC+8NMvS+xLL
GJptNXx1x6vQskA9DHnxMdEIDq6VCa5YIhdva07nelMSj0G5MJmWp9GAa2gT/ppNZXomcyelhWiV
O63T2v0RyGjy3Qbu4asyse5KIBlrAdii2Sa/63M8vbSz/ZiZZvRdK9KX0nSIlyrgf2EtofJg1PG1
Vk/hlT00+bExJnkG1V5RQQHDSTs0umiFWfoJAuAvrq0824NcfmiAZ+w1+agMc8rOsAlId5+9MZX5
s1PPRrAkcXuEJKB5Jl0DAlnrtrkCPUjTLFIJJckkmYJxONz3Q989daHVPc2rRcwqhsdtLhclXdJY
Xa632UlocieF7Pfb7Eh42CnHIeD1Xdk/Zdb6QMM/+vPT6lLZZ8I277f1tcS2iKg1Jaw+NmUaWbGP
x3TabbMu/tFr8jXoO66vxg2PftOcYRcxt03IGTs7xsgQ2rqI9Ts8AgDqt1mrG7HkoWkPtlmicJab
iBH83z/NLoz1Cba9tn0/U9qfFqsUt9t3D0crDQaK7x9rzEVDL9ydGaVYN1XxvDjnZvm8zXXDHAWx
keVeNIfx3UCy2h2ihcwr0q5k1IFl2yQdQi3Q5gjJR2MpwYybnlxDNbojHBjmPgTVO0VVyiu7Nu7/
tHybjXGimsMy3wwdgwTetiwaOloqCNv32/tHaj9o7N101w+1e56nWj00E+OOrW5zQm8LtwnZct6g
cmH/XMQAoXuuENT73ZTaHx+wvbq9oGOMP+X58JlU+rPayIGOlah0Kuixde7i+Wl21OX0h2UzHqU9
PVqAA+sqpWiss9bGvMVG3GDT7r75mKV3QlJRMcbH9fFDEag1fWQdNb2v9T16Ww1nxvO3mW0C/IcX
QZIQMDd3FFy2+e0lMc/FdYIjSRTCOhvr5OOjEBcX3ig0+7At7OHz4U9vh31a58sZ0q24wq1GxClz
2yLRiGM0mMv9FM8nLJY1nJ3ReMayTzuoVz/miPM70OoLH7rYNZ4zM93Xi1U9bms2WrFb8mn5mEvm
OmiTxf2YkyhxSauqLtuaJIF7zdLMlySU5nMv6DgavfvxWt58FyGd08U1nWtwQPJZFtrejiftIR+d
6lnBi91naXu3vQaCFEYZ2dm3TS6LvZFRbjCc5rEi63cwvUSgU9QtB22nkrWUAShQ55EdJIO8pAup
dm286I9o2ukxpOo69Dk3R1AVpQ/vn/OfUy+nc3cUA+Mq86BFnu4QdKTLqj65/cwjUFetexxI2o05
tbf66p/OZie6GifYndusVlUCrIxFY81E5pESLjgBqvEhKzpBjHT0kIExOyjz1yZtkreI9p8Pp6y9
dyELevj5MyCEtjxwAb04LUzBSknLndSW3i+L1dxSltcSvzi0Jdgg6aXWevON8+NEp8p8HgzGFCL8
sXGeKZ8Q+OPzI6t0mfoyYUx59tKzIxwj8gYSIhtHqO+Zoty6od68FW76ud4wZDO5WW1BXB8Dq/qR
YKw3wksezUgkUIfrDI2Alt1FeqjfupITe12UrpPtL0dN9QNGkNQLcXpBVQovOLg8ZWrdA2nWy9NU
dfeDW1evKbVEHDGF5unAlXw7Vzpoelp3I0RjB4tuAy226xnVoJIwOt98si33rggPVpE1KGKYJIRK
4U0KqlJRCN3SSz8eiks+Y3apJPHjudHve82Ru4J7nx8N43hUy8j2pZUKwCFVs28mQmvHMoyfyyHT
jpbAvm/NQ0ZYRn3Iiz7ZWfpJyrF5AizFM6YHWgli9WGb69zwpVem7mzZVv48J2ChcCNh2F5nMyXu
fUOb5tM0MwLZRdw9x1z9FGaDfiiXon8WwDx2rW6ZaCNH65KB1GWwY+0xN2jUh4ciEfmTmKLkENlD
vrPydv/b3/7jv//rbfrP6L2CzTpHVfm3sl+1QWXX/uM33fjtb/Jj8en7P34zacUbOFFtnXBJW1Nt
sb7+9vqYlBFra/+HOjNeizROjr09f8pV62pDmdaL6rAHxRR6PFwqQnPX+SmKy5t1HZFUXyJz4bkm
a+0h4sYfVMWifvy1LauMIkRGwasxeXscSVJHt/WAFcIExuv8QduZV8aOhH9L18wsjhtfZ5vQeKDR
UbSP2xqtY3nbD/+PX355u+2Jt0rOPPNw0P46+99PVcH//1rf8691/rTKbfLWVG31o/u3ax3eq/Nr
8d7+eaVfPpmt//7tgtfu9ZcZ8FVJNz/07838+M713/3zCK5r/r+++Lf37VOeZvn+j9/eGHrv1k+L
kqr87feX1iPuuH84QdaP//219fv/47dD/Fq+/nn199e241z4u+a6lq7iRFQNxzVV8dvfxvf1FUX/
u4Aj4biOreGE5Y6h//Y35EZdzLt4m204lso/CgO6ybtanLK8ZPzdhtDnuq7qurauGYb52z9/9u8n
7sfx+t9PZM355UTmpmgQY+CYuusYFhI7of16IgvRUjhLn9SrJWixLXrzTu7rW9x8fniJP/UBZ7K/
oP24D/0/7KH/5RLS+HV/uIR+3zIQTUPopuuYrvnrlrH2JXiuLqPPQMwLA+OHzEdgQ0PJp1wYpH+1
ufXjfl6x/3Nz1q+bc5W0HozpokJxfwgPeqAfq4OyG3znrce9HRRBsv/Lbf7VT7R/3SYtQbWdlgsw
mYNR8+S4kNDq0zPeVykgXB/85+kvdup6uP7dr1wP9x/vS5ExGpF6MQ5wHC6T13nISTiC89F4/Ist
/XoH/J/7kwvkj1tKSx5j87T9tvmZ+oifB+tZw5A/CsUdaDtt9xdb/HVvEoCtGaYubEZHTdsiguFP
J0wn15wm8+u6N/tDslN8I8huxkDbyUO4m+7+/dZ+PV22jVmm42gaNAaDS+NP1wVkaN2am9e5fxyz
7+WUUFy//f/fgoMIQxeOaQqUrL/uQEaggP6Gr2F4UetnqZ6c+fu/34D26yH6+A2Oo1tgt/h8sd7D
/niIMJOTZNy9jr72eXxt/ezKuTc4Ieyr+QTbeV9f/8X21kvo58n3+/a4KZmWpbm2bf1pn9kdoIe2
e2138qTuimP1UGdBGNCL9hdGJb3wU/yQHpy/uLBtdf0Zv27W1BzdcMi1FLow7T9dZYPrxLLIvyVT
xDgHDd4XczI6tFl6dG11UCS9mhQAwUgEzUjuz9a12xvCm4gauRdYp7+aqVm+5qliEJg8xq+OU+Mz
KQv10RwszaMi1QYK/fBAq0ojCGNCu91ITb8sSwsKoJSuHXTWstxSKjYZtxGF8ubqhbgbkla8dloH
UClV1bHBKdq6UVBVnbWbK6uksGQx3NFHg1CCThgmkWYuAzJaMqmvsaiRIBeVQuae41QZY0iWgTTg
3OSIVtWqc+PbUhjyc0Vm73CN8qN4jRCFv+WWQ31VB39BkqYqvpeuu9rc7UFLPjvFQJEgHflG1NMM
DCWLVJ/GMB/uJiPNH+0MB7M1Ch8/cVB20Uuro3a068/0KWEOuf11l+Po723Z7pTcqYNmBXOGeg+W
MQd86VHK5t1dsbj3pbrUaNZCu2CYqw2p7QKWHkpEJK6aXBdO41BCVBwlPDQj4yH7uG/m8V6O9BoA
xY4VxdnKcn5UUOF+JI4VI/LS1DbeNdEEKE9T+1Y5RnFsU13vB0c5llZrfEl1adFfojp2bNpOwIKF
q+LnY9ygWctLdFjckEF8aEtVkrKszfkIcm6wyIYbdYa8htB8p2UXfyV6mgo0UbrIHhMa53dUSaJr
oCfFd8vVZr+p6LR0BgSfgdGlfVyAKQqlzgCIBLyGdrHp2lM3u/mjYRrxfogr9WZpFQnPX/bpoXUa
SXmdTvYXtTHVo65lN6k7HQo9HHyFp0Ywa+pycDsrP+t91O/NQUXrYhb9A0jG+CQzxT2Mcdd9mjsp
vqEK777Yk9I+23E0PqT9RHu6GAcKgd2oZ2+wfEMKjm79OYS2zfiWmvTfhlQhcAbyVolgq3VvzNyl
Ec4t8arOM9EdVHRlXm0NyVNPlCI3W5gau9JVmttogbwIKakjDdIS15Zq6U/kY7nfxg7OhgYmdvEG
Rgc+92a6BH2RvIHhUy+cHAnWhlIbR6RqYUNHrjTxREgCjRdz4LD0NBTeZKUNZ0Dhw42RGhQWkdtV
T0Zj6Ocl5VKLihDQidZ3L5Lo+gr1lt07wD0EAAVjpGQ9R3SZHS4cjWZ2P52krQDnxUdQ+ZOrvC36
JL/0i1ncwjQdHkOCKY4MxLtBZ0p5s55j171KlbTOG+WWjnIHvwzZY6gXBkjHpPnsjhTvlFDTr3CG
KKanVnb/2MVV/GnJaF/kKT5/B/Q7HaQ1g1MYgjttqLinXGvERafgeqgECafESdDK0QXxs/Slwz1a
QSSLy7zqj3Ob+5eDPXLWKF32olI84LKqTzHGPOfVPALoGZ71NIqUNV5UMx50XTbfCCuJr91kir/V
hUkkMYTUXRgJIlVVGfs17Ir95DD0PCtO6kOnnnetDfussWTux3XuHADRNjeFVREP4sxkYA9JFRD7
vcpBU0jEpgXqnr7TdF9T/H819AF7SESe8X7WRvcta0L5BqYoyqnuVhSnJzeOvswdHAtfYnnfC2eQ
MugWw4a4r2TKTi0c1C59GX2uxlY/9E43G75USGNscziQWhHnX1CZ4fdXB+VUAeRA7sLdslFjZZ8i
4rL8FM4QoR6asUQMXCLOaodJO4dDPx9D1+q+RpMru12YOtX3NQ8i89ocr52jESzPYGU2+EQIIbdo
crhTUPnai5V1EVq8RPSnOmrt21FKeVlwqHxutUXSOdUE2GodWlcCVe4rkjQG0qfMxqyic+gnpDLH
0VCcM7WJfBerUmu9yTHtL8moNLmXuqFBttQ0H6VY7xGMqiao9+hOYqgZZAOcJAmDcpyaR8Ifljs7
7J29YQvzNR4d/MRJ0qM8VNU2JXWyNFQyo2ITYIkxzd+WqujeK/SBrwvGOxNlUd8/ASGyr8u4twZu
OFCO1aTq31UFTTYSduOTSWXsq8po+8EAaLIvhiSO6Iv343XBafkcFuXyLQ819R3et32tdErh97OZ
vcx5pu86csaJ5ICk0ehYzUy+VNAMWfhZ6SfnGri1/ZTDNdxBa5xnH3FMhYmThMs7p9XSGxQYHSXZ
doazjwDlXAC9446Uoek7JKMw7zNIJyMZH2lI9s0kp8RLiwwBgWWa9cVCcj8hUTbnlzlNGWGT3A34
meW3xoDntlchwipoJ7UZ3VuCH8oWzo9xCJUrzRjLH3T8i9kzkN7ASXLbHyF6peySxPb4I4oG985d
8El0HcToXWz02Y0LZmYfJ6o4JbLrUGnMLmUgc+xfijkNv5mrBsmPqJt+bfTRvOUpr50k6QF7PSbW
RKeBebSAOx0MM63uZZWZiaeXZXJTpTZce6OFDcjTipGOOC7ENyQK1helctznBRvXAWiMuh+7qfUB
pzHEpOgiOalhX+xTYYAiG0uRXS16V1LrwTpgov+i5OSO51CKSHrVos93tXCaK8Oau3uFIPmrMcnK
zhN5233vo0nxZsB7xikJ0+LQIMbh0aGBW4k9MdbqjXSEO790+qJ+pc0fNsEycOkVvI54Y6E4YOoA
oIHJ1oPS7YV0VrxDanZJcRsqmT4959oMU5BWEGnpRiYoJGQkHUV6l3PXN+voXsjSfqQJy7jhoFb1
5xnkj7KGIE1KoCqu48XFPH8ZZlBpVZ+P9W4ulpwfMchb09UAptJCqKEf6tx2TNwx637s0z6AOBt1
HmMHyaFtBdALu0iBSS5FjHQGyVlgd4Z5t4w6aH9BuQCJozNmD6WaG9d5UVK47hRrPkQJSEcPGqk4
oRbs4LBajdIE6CWF5pVF4d4pjMuaPnX6+GKIqUWq4qIGnawpOarSxJ23NPXKCWldCzmzHr1a6dT9
EIIbFRxvUwg/sWuF8WnLeop7FOEew8bF2Y2pG3ltl2iZb0lUKx6jclBWB2dRPcd1JUnZUXWThcr8
eW616CxQ17S+1tj6oTXrHqWPFoYEtpRDS/581KkOj0W0JL6JvRPQtOLgEonRYOuHRW3VL7JYMNJI
a5hdr5O8wStwUpPgwjMkgNpuVV5WihAXq17ca+0yXOSUG8kX6msi+zYPTd3fzkU2Ajl0RWJcpVY/
+GKICJyOuvi9nPrV22qMsb1ry9p4CevIuZJEnyDXari5qCi6Pg+jFtrQKHX1eyegTXrCruN9PKg5
Q6+zjRm1r4b6XdgdlVGi8J4TE9K0uUwl7WclJF6JUUgB/WjR6/xar6fJPk1ZkdI8L6rEJFQJxZEn
x3axjrIJUzUgjsGgY84D77MYF4175ZzFKYfGFvK6SYb+DlpkKD2RWiO6QjBvRAGmwiPqxv3qEjTj
L9E4fyLswL75v9ydR5bdWNadp5JNqQEueNMUgOdNeDIiOljhCODCezMdtdTQKGpi+h6ZWRWGP6NS
apUatXJVMvng7z1nn21i1aTbGe0ko8XPoeadVSX10ZmCfLHAfj5V1xr9wHykvDCcb6NcCo11UpqT
M6WUDUpvY2RvLhvF2kSwVXZpGMC7lAbqHAs2gNt2Gsa55djg8jENVcqxdSa/xXhW9UO5wKODr4Tc
9h7BRHyptBO7NCi7p5qnB9fb5jLLeqxFNWZD8d5ysjHzVfbaknrPVr5ilCUOtpBIHqzjackX5HhG
3vQH0pUCLyuL2sdN3vRk9Fe+KPLiW6spjR+qjvM0qiDkZaSGhKpDlLPlJvB6O5P9kKEOC1ECR62c
SldvqnIfjFCa4joBHXZMsrHssfMzwd/owDJhrdTaGtLJvDUZsK9gKRDB0aXOWk2xerJz5H+GDPMe
6rS0IE4s20r2ZWdOywGXPyhxukdSkrw32tw5p3w3GDZFTrjICxU+RBaXA8oMZXi0of6jQSP0EAau
ZdjPVs3tgxqU31LKhmPh6bKZ2jdOVsZN5AaCAMUrzOMM1bfrDi9WQ9TXCaXmEWRR8KrT+TCyqWDS
mAz88SdVGavGMjO5IsLbl+rHLeRKXPSzVGyVCA37J234x7bfUBwwQ0vWgQkd7V0/XM1SghDpGaXA
pfm1OTjHE7CGIdT32q1vIAZ8dryPuMzb473DnNpsCg2zfY6/jqqrLqqDcpnsZy8/sn/ehP5n/f5H
YObt0d6DGpoStl37HDCi7pAod1a7KPXqJ8z9BuV+je8rnxxFl99CJ6EtZSnTITIm+LQDCECX5rZb
FR5W4wykIp89sF39GyjlRwjlzdXp71DKvI713pyf0cxg2bAYUpfAoZsw9Bw819yB/gB41E48EK+f
MMrfAvb/PdT+rHzJr9r65aU9PJT/AdA9Vn+vPqAP2P0B6UCRxg+v4fsff+VP/F5xvjgq2KOhaSD0
isqb8hO/t60vlqky/LF1B9wcLc0/4XtD/aLoNuuCY9Pf4TbDX/oLvle+GAy1iER3LFUxLcf6O/C9
rr/92CVV0ZkTqEwR3r6gdd6ZjoO71wEfwWQs1iji6AOXlJQw/s6AZmNIi3VhhJiOVwa+vm5CJ4Yd
sxTHmG40RtSVsHYVy1HnFUaTIwPOtgj7ly5uJl1ArDcnsBSjkEyMfKW5SK0CRgKNFSIhDfsgTw0l
Y8S1cFYqmJZxZVe1jtHCHCgPWoDTr+TrchZUhCrVcnVJaii7Ky3LYJib4JSM2XtkPUxEjfRZR6hn
xmIMs5y8sopyX+2yieZ6ijraNy+ZRDHh9V+1ydSvhjQK8cScR3lOvTCz7AQ036y70qSPY5S5GQkP
Sc+yWkBkwfLFqZFDwMAPCZ5pQUQRRFPUIQpyDbnoNcrB1KgqLxbRQK0y5uTrmW6pIUODG8GApjrY
vQWpObG4FfezpJYluKaqpclXPdQn/Z4hY6CchzOizTN7UguW9EqVVQASK2CUeKGUxRheY8ufRnjV
w1M5iiyfqnxBcmIJedBuIsQ0diY9yzDAow2coRZegyzZDL+sZJxWzEotWM3AeoAJaqEkO2yGbXZP
0+5n9XIu7Tm6gNxNLeOGpKOJAyN7GQdcB5VZAK3aidCLyDYV1nkBxgBaGodNsCjrOokXTp8hTyIS
D2uOuslz5XqeDb3NPDW1GEXyJLRwQU5HOkHXgTB5LoWtKNcioV/dQ4oyMssTeVJL8hIMTJx83DuE
Q7jO9HlXtX7QRQU6XUOiSY/8GRvKfPLhhDOshOrgFH1DjgupdY/6FM2pTjdIXunskl6SSGwoSmlo
y1KGWnkvi6KJsIGeuAYPsHDS1oY5N1A2Yz2Yj/yIM1e+PBR5fADULxv1OCmpTkJEYw3E2nrFwHeD
V0o1WFdCmme58BRZT+V9F7ey9BSOXYMXC+xbKRvWkSqqKvaddgoHmwSjNjG/gRrbVbTmpEHGhNV3
wxV2+zEUvrbpyXX1eUhlh/W1NWkYYMJPTBwYVKOtnAKHyLEMwAjqVFIeM4UO62vTlZNurDUMXK3v
0QjyQ0mBjM3YYWk9JZsmQ7xxVRNoeWL0R9moehiR1PeyWdlzg06k0+neGqUZw6/CTox2P2umhOZj
IJcgvtYzeWqOxImWA6ik4dC3uG0/FuWG3wIPmksRKZe6jUp7Y8vQDzeJNGSRvnHstKt3Da1j/ODM
ZVJ/7Qaj5DstR75aFXksOZunz1WTiOwaEkhLJOlAv3CTUhRZ5YeTiDQQTTPIB7Q8prCuqHGJkE00
B5pQ2MhhuY8Ja8nvIrXTxDXtrJq8pHJS2nedDBpXIOfpp+k+r7EQIsgykclSM4JqaJZwjMbhyH/V
4Nox8koSYWuriVW4g4L805UkVhjdTfAVtbxC1Tsq/Ciq62urzTV1Iaq8tC7IiNSjRzljBdlNlq45
8PkgLyyEXmf6jvSftqCLrXGdIHtBitL+AKUSw/WxzyLpcWz6onkAMRbTrrKyKFpHlQHOKgi/ylaS
IrQ+hu6eVOQwqA19DyrtBjKjCrG0fhZTHiGBJICagJahj4eDok1ED7pp3NTarpHatvFQJ5GQ1aLw
rY9RHIYqr+yAwa/L+HCySXGBzx5R1EFE6Y7hkERYhGbAeqgUAeKh+qsdhHd6PEUed5Oi6PnDFGlD
vSe/KitSdO1kK8aeSMzIOLBiCXkNPSbtcMiNe0y6A8YuQ+lBUtVxu4AEgshoVGPzCuZdwnocSP3U
LfGUn7G8pZtSYkANGUO5Y2SNp4B0vRxtspdwxp/O9aGOSoA5U54vhoa4E+TXxmAOX1W+Rsfvyiyp
fC2fiKgx7NoZcJnoBhuTDWum+JmdgIA3EnS1ceEIdBkXlVZ1J8KmnoTQRbMszpAig7U432Vs9Ls9
+A4KQdjj1mjT2Oi8HJ0LxZhsSjmYJ/lY6Qg1vkJet+0X4rmFGNEajso9RKcmWc21JcfXNTqm8Lxy
xjY8KhHRcNsoMGdcymUzETuUOr29deRulLckY5TVN5ZFY3Jp/EAoYiTn1oqIUUX/Hg5hC8lMtJNB
JA7zp+lQtTaGTXWeBN9RwuXtoUTi2+zqPBLyFURAIvpQmU004zj2lQrhSlZXKKs8xVp6MfdpHJ6b
M5vjTdPg+X8rwCVwtLZgu8MbsdW7OJO/O/TmBCGYiV7SXitKThgIAoQFk/BJ8pIMii9tF8Bw7SVS
aYltVFhtz7RBjx2fmHcZEpTeEFn2iIIgb86I7uoT06Wzq+NdFDD2up5jJ4p3cIqj7NzpMi3ay40p
T2wkeiOsb8WkTeluIEG8W7fB1Em+qYqTzDVQE+kW3K5LgaLLKnJugyERCZrPDrFuHMut1voJQZXt
t16kVrMgvjSfTDcKs9CixxVKbq37WpUw9o16rbjUeL2KrTyhTThj026sS+CRMSx9ATQkX1nmrCr7
sCNmB1FrYZ18o2VtOmCTWgHnUfn1s6vNiLEkev8oAYZPbTvFu64e6n6+t0rQ77sGwNq4T4d4VnY6
JPAIuVeI4MHNuyJIrosyaIedkwtbvo7URMVmXGSl5HisCWl6J0K5izdjEVgq0yzGD0+GxfzwUFZE
NNDg9kO6GGR+CrucWMnPtEJR4fc5YWUqd8zQtPou7cMAtZ3LPlnOy3w0Q8Ny1amNCGF3yE8vMVwR
YzefN0UREZouGllJ9yn/MLHM0UKi4heJNalYGKiGVhEVgp3ExdjOxDWi2IYTDI28yk6DLMGrnvjO
WMsMhjSBvAdEuZHVAH2Q7WQ5IBSWesGyqFTkcy7uE2PaPVKMRVp67BPswrJFFzAUwNiGFYSBW6Gk
0rAMYgQxyTJrEgeOwKSgPeo3jZrFtrJA1iU5rV+0lp5FXtvEGnKhVLQEH/vcQsxJ1lKHaZOyk/My
N74LSoii9aVCzMrFjy7gbzVE/wbT6T+Iw6RqdO7/ZLl9aISu/vE/iz+44n/8rz8e8uc/zut//O/8
KS5fXjdGP37iZ2NkfdHpMHS6GJh9MtNfpv0/GyOTP5FVsAdZthULdhN/8hev6QuTCgcgyDIM2YH7
QH/7Z2MkyV9kRbOJ1XV4frRHuv63WqN3LTwUEThXDnCheToi1IBTi/+KCtPFQMqZdddSDvp01JOr
LafGzbbtuvIl9To+l/16JVavbtn5T9bBa+DgR4P+LzLCn0dVdA1Xbjq8DxwI5ECtMpp35dytA4Is
4Zi4DluxpL0UzXWaPJYMDiM9XYwylHoUMUm+bIiPgEZ6rNvyNA5xZeXMCi8l8aBZtTcaLRlt60pt
7y002wmUv8pQXYB3ljVsTQbUzyNuGfQ+7biK9Ou+etCncZnhzNHjSKwG2VJz8oscNqbRbcioH8OX
LsO3Coj+99f+ntGlOnAzNBriE9dN4+U4AUWv7ng7OFIw18zvwQDT/sKmRq/GS4NwrpJlusuoppBX
pi0THGerFS2aTWvx+3M4YVv/uv3Wz1OA7MIbyPunm+8euqky++9hSbdx6sOZ9NKR6LjRcnvn4Iyf
8rveojUfj/YercGU85Ri6eorZQnFmVrU2EU+Bk4QrRdEXEJWP4sSF1z8M/bVW8ztdGT4gbxhpqw4
MA6Md7c6q2q5jil6+z5aJGV72YE4t0rsk3t1jtWYSUuV9yuSXzcienKi77iafAL7/aC4vr3Vb0/h
hEy8etoD4qa47TsXA6ZFt80308LoveEAJXal+PE28Cu/X9QwCvdiR4KEn67nl/jK/tsP/ESU1KE5
OSZkyPcPXJFqx6nLzlUwOaiD9TQPWIJuRZj5Ugnm88/l8BffNr/44e16e7B3z7vuonQ+8XJGabwS
DVkyOaKtUtkZqc6neDsExqHJZb/KxkWAmpmy2qUG9szxRqtmX5m+IW1mkgVs3wm3sFMEmzQp2nWE
dDlF1icwSoOB3/SPthTvc5NU0NxcIERDmAJ1sIhQUN4NA8b67TGwCE8rY1+tdqpAQkhqe/CADRPh
cBdk86LzxXrIGrbJgCQpU8ivlFYM9pZWrnkM+3x57rH+GbxeqZiSGauxpDXXoAoi87GZnKbaPouS
LcGVaAVwRXHGtZmMN0RsePqcoDzDS5RCLEf0q6r5WokoLFAfVqcO0Lm2WKdqFdNQ0kck/bnpXiZ0
YGquXtI5u46MOI6U+tyKNtXJiYIIJsWQ1jTQvoWD6ETghc4sPy17XHHO44hyRbuX4mid1DsH8Af5
kj6OWEgwSVDkFU4cu3miWMlTr8QJaUofcSOZ0HnrOKmYWExUCr245Bwp6CDzO4+pkq2joNlDHlsa
ZMgo2uATbU4KK4wBxdMk89ZEXjBJJQkgj2McerJCzJat8HCpbWPdk7TMnaDvOfRBabGc1G+arCLk
N+n5402Xm1/bQeB7Q5osSgulYHCszm41Wl5fl14ki3MynPyiq7A6UA6waw5zp5LHEfh1USyj4HtI
A2wpMNTTHcpsdwpnf0ihlVTMLk+1VT8T014MLzG2SyYKCs+wbFwdVddOHc8K7hR0Yq6MrDyS7ucS
LUWR4yyLKRczk8wadwrJbnphXCoT0etp9DUV4bKhXesELB0Z6AvWSa/0vjPMblrEByXTruceK0Pb
8Mn9XWKOSjYrUR7mhB5a8elFcN6cyKm5VcjuMx3D1+MbR8IVP9YXcYfi2eoXSaLzyK5wHmODK4YQ
08Pb6ARq0O8WOslrlXNIIoyE+HcZfC+IE0bokKASscFRC9IVMXq86mlS0/4p06wztRy3ABxUt7mP
vwOrsONbY7B0pv4AuWOBTcFylpVl3iqenklu22SbWGGSg1WXJZdL4iX8MYk8wCAvUwTzLrxavpNh
ivXbNtJKksPzy3G8Np2M+AH+DsyK0TzP7A3eL14C1Uoy440kMydIWtKfQOeDcBsPPQ86Oscxbgur
f23D4OvydWTvpJMnFS7OJSO87LKnVbIxIaXV8suuvayDft84BKEYg/UVWOTYIHcP7NlN+nEdEiMj
EadeY0FF7PaBVFa4YMOqLvPbXhR3EK5u4ij1NAPJi/EAbeMsULObeRYbC8PdakhWRnSoUoWJMvha
LJbakKwZ10LDAjTBKzbVzyResqHOHnrBPHHIfDuFXzPle9Oov+pOS+IjJi8Mg2c59BubpraKVkyN
r9D8bpuImOsRYbhsnYhfC2SWXBlUxOooOuOoKcZNL0FLDvYwCf0UptcYPYUsJVUpLWunXE/Fi8Pi
1MgM/RDg6JmLJNSjw0ycwANFRCE70cWj1g51byBXYx6PbYU+xKTcCM7QlXkWNgtjg1nZA7j+gsF6
Fdzkym2tBOdQufYO4xOYTAC88YrRK0Y7yYII0kNBdAxQGlPTcD0Z5aLLxOIUZvr7PUR5S1b9sXHb
tsOubUH+N6kQ3+6acjSFQQ6rZfBGHyMtdwACld2s2vc7JpTlYlwUfn0jxjVuX1y8vu7Wn5yB+mET
g0uqUX+rKq8qBcTbMxBzM6RJ+QiF82y8Zp++xm5J8UJPLKY1hLXfH+1jPabqpqmS7gokYqChe3sw
rMsKWRueRsEuaJ+l+XUlke5eNAR7NN7vD6V+dqx3c8ixFyK3hieBQd4CHuvCXGnusFC9yGsWAMhL
ZZd5sddyi0mD2mcbaAQmZPXQqw/NZzf5dBPfFke0zzrjH1jRGjTyd9dN5dYD6z2rqe7ZzXkeyksg
NZxoYT2V88bM0VpkPU4nxqZqo89uxMcyRYUmwuAXWhHV+HvuepOxbnTmPZlZfrgL7ucljEgxuAD9
oVsXvrnvfJC4x9DXXHlb39Y38bN8O+wpITAT+ORkTs3ehzvx+mROr+OrMtEMjEqfjT9PpvKEH6+w
41uqO2vz++f/XspCTfz2st/VxE2WkkBs3GMlcaT3YaYfMz3Nz6QFFC8MZ461F20j1iu3PkSfcPnV
z275u2IYegeUeOO+9QlIZjUvdtB6jNtyWaxqMhkXwd46VjeZd2oNpiX81F20sM7b1bSJl9Ynhfkv
2rC39+FdD8Q0Jg8nk/ugLRsvu1C55Z7pUv0tU9Prdp8+4V9eO2CaDc9FQ2nwbhQJKpOYRnAfHPAD
8IcF1jMdVakbLjDWWpFSOXrNebn67DLV0wj+/SdmnXp8S5eZ2hnvLpPIW8SlJ3UDppVol8or3D9w
K3RtvyaL+uLPJW3XAFeJhbapPvvET6/Th+OrMtWGygTWeK92GMwWNk7B8e1Vvy+X2Sr2hmV+FG7i
S5/Ll355NMO2ZKgw9LU/RBCvPqMsSMF3C8Qvo6/4zaozPdtH570k6651h2+f3d132pHTPoWSAiKl
LTugOKAZbz/bqBjlQf+5hsTrhPneEgmwP/nNebDTHzH7+GSdOP3eh7v56njvWqtqCGtFMu6Fsa96
0JOMh/b4yfrw2SHerckJc6TZMu9rX/bM1NW/wuz0scq6Esdp33rpxeCax//HQ77bkhSpI8+TTxEY
/aL6ypyO9Q8CreHNqxD8qbz4fMFVP+7vb5vUd5c5l7C4bWYdhptv1IcGZ3GvWQ3Hyov8J/UquLIm
FwMwZat45roF570PSAb5ZNv/xetzOgkbMzYH8aJ9Qh5fr/oVrGMBI9Lttt1i+DpvYL/iUOgZK/vW
8DpsvdzPBGmnFfbtC6RAq6CmgqKGiMd4d9kQ1ComSOxyOra7Z/V49/tH+cufZx9zZMzOLDCXtxeU
VcJUKn1wUaH6OlEe5WdAhvKr58Zmbdmmymcuvy8ZTEyhmFcOripfRNAYu+6BaHaPfJV1pkpeTcU9
hg0hHY4/0cBg6vP7C7R+PJO3d5BP/mS1I1sWytL3+jpzRlWuWHdTNHhTNwIShFssBBfaLOHjoeHC
Na7gDHsqBM5WIeJ0VlyYn27nsK+p30T8mOQbPXmyidksaZIlyMxmz/9gztbCWQ7BvVO1Xq7SFxbx
MkjQitT9YrCEbzbyiyQbJwfADZWkV+mTCzV4HzrPtpWtIgl9ZmYwkrhMwFGE+ZwoPRjAUwECNvUD
jWO4bYVyVha2i3YFo+fALdPzsVvjkAnZT2zJJV6FlbILIuebTDJTYCBOF+CynKjmRAvIMxvVOeb4
QId17QuafaFlCCKmDeHRFwZO3CU6E6Hh1ck1p5D61SG6ryX47MZ1YKQbe7YwtOphC/a3OlaIrXKL
9GdDqe3P6TenQfklHxpObuaUyGdw6+56mp/LrMGUY/Bj9Ac94u8K89qcOi3Bejey8kPGWFIRJfz3
o5YTXTg3gKmAexMiGlJTIrINURWQAZ05V0Ou+TWGTkb3VZ7PMotwTbMmnaFdaTYihJPLpIQ4QdnC
HMKssPUC8W3IjgxgV9WJwZp0mNk/QBn3NAzDMoEfCj40Df4JirDdHh/WmIYNSyJZz6Acm4jfMRuN
KWSci6k8ZvHk6frOxNajq54qObuMh7NkLt1U5ugCl0NwCuATcIBhWZa4y6A6SKUb24TsGeL2ZNpA
eOpFLqWe2Y0L+LWbsqQfleiXR7fsb7FIHPB9K0xI/B0xEDo3RAPwGB+sUV1mJdSRuG1cKwrwTM03
lkEGSJseOt04H/Xswk6vjDL38HdctbZYDqLHkPB8oovXzMgXEbaByXLG3bOr0/M+G7em1N/OswQP
5gk/ErdVZdx3bzFI2BqtWCPIWDdd4AeEPVXNJZRmX4Sdb2TXQdyT8nwUqbOYhmAf16Nb2wFmXzkz
83NFTEsVGqHjnJWV5MpMmFv1qImHSD8wknYb7U5D6zCU17y9C6jNbtlgl93i49J0i6KDwjk1Xkdo
DPN2w+nO5/xespzVPJlnhVUvq8rYaVoMZ4HU8PgRxxdyMYGedHM1xeWGQHtPm1+GsMCvIQeLO8LN
Iq99eIIqswId8oLB9k/sqxJHjabP+ZTuohjAKMZdBu2JhaNDvGpVGOnie26cG3rmtwNWITnuNW3t
BsNZXsUPLMcw/E0/nfJNO14zy/ZQb/pJeVNnykLYFwWNr9AQPIYtdqBydIK4Fh3COtIZXNMKLpMm
cxVNYTgyXTet7nfRRQunX0nrJWmwFaonXvi2xePf4uGAx7WmghXbzkyZiYbOKkxvVWz0xpplG8pW
IzTIUwhKsLaEmqMF9hKFErpE7G7sQ2k0yxjjiZK20E5KHDzCZVQ8p/28DMbAdywUETPTVThLds+K
Zxa+VI3LFujScrCcUS4dvcVMdLwBlsAlMz9WTn97cpqfGeNgDbCZK7DdNrmX+mMmvnXtsAyhcw38
EzWmm0BiFXG4NHNjKTAjLwx5YU2zJxv1QUrKlcMEqyBdte8lmCbDA5N+luIHIzbPIzm6ieNGeFWN
XR4kOuFc9Oin2Jb3pl3vwqnYydh3tbeoFWEUMUTlzSH0idGT4aqG4llWt9F6+9oqh13l5IBjkAiz
TFxNo7ZvKryFFIRwUuEb2rCvGyzkZPtMU6JtBzMkZj/CV21jZwFeWOgtVXMxV9myZqGbyxCHWXnV
dfqBIKpzQpyONQusnT7BWFqlqeIxLEeUBT4bOYjD5HYLk7EAhbSvLJtEIKuN+QYQl8JmObCv+BXS
1mkslnUz3qeycZYaxnOAYDUdHI/500PZvQQOcvTUccu8AChC2QHgogGbZoax7wxccONvWa6tdKW5
nK3JT9jNHAnBBGuJMDD3x0O4iJZpyhOR+nt9vu1RHTntUcaH2SLPURSq13fRNcXPKmUxQim1UgLn
SRRPI96PXV0sW1l3swx3cGfCRat4Zq69rcrhKegccsAM7SxELO1lThefHH3u817orq01WH+KsHSD
PN4g2nnS5uByAKeEWsc0/DLJKxSwg7bEpfB7f/rzRD2Dyxh7va4aXjxWnCX+jNHgR/iPuMEMA6Y3
66XTnWKMe+tCjaW7lGzPsLg9vV9zfGJSKK4TdZdqnW6y0L4l/ZZTyYWX9zJuTsWybJlyVOqzOu6V
4QYx1Kpn7Fhi55bXVHe1hAG4Ckka+RVlp14rHnJsL5uuEOyRkBospLH0VThjulbvI4xN7RMqa4K7
AOIq6dcik1cIwKA7WW7MRhUW2LHyDcmjic+b2CTJvdbo7I7kmhCdbE+g9TsZHFmRCT+vzpxwq7IZ
EQN+EdZoq7V0IaTGGzHY6sdULETccD31umfaqIpxmdTzhaMJf4JOUgzRAutRLGz1o7CKTVs45zjz
QhdUAcln18ZCy8xu0zFeaKxMSf2tbymsq6VasZNbjT8in+kbXubOhaLlVsVdeXpXxU03nonmPO0O
43CjDLabCjJaS43QOYMBigAeJao6Ihau7xYnZ51Rxzu4eKyV81ickrfwnYTaFd1ITr5qgHnzkVoC
Pngcrs3QWZDSwXD1qgnkbZuka/R0EFUe8+ZR6zcdhlLJtNdAXe0J+UR2H8DhRSoCVQ7xuJovorD2
TpZIQXJlkCMeZvZCDYcV/Kc7vVBvzbjei0D2RwmrzBpreWlcGSAbyHY25MDuq6D7+kNAghW61Z6l
LCodb0NTM4nJTmLKBXSfPDsSYe6xErgkbq9rE3dYTJKR9zKvuKABXUlqs2iNCiGcyaDk3Ohg/BAR
1wIsGzj3Yxvk4s8A3s86MrXLGa5uaWF3NDT7OKtgkVXPc5CvRcCXPqFaF9d1fU6Z5lozzcZ0nQwG
wxQkCE670Mz11Fwr0kPZ8yqNmmvYD3mAWTWVXDvdxvM3tES/r6jfMRD+7KFtgB/TMhTFeD+k7XEh
iimom4WyxOx0J3zpaC2s1QmJQku4kvzPavgfPcLHEv5fR3wHQ3UZQunJ5ojBarxVlhGmHPP1qfPj
LQX0Y/bhEmD++Cnr4UPvRefgmAbABLD2h96LOivVVOkO5S0P7M4qL39/Iz/2XqoBsgScieuHBaD6
tvcai6yuu+YeOQ36xhdT/wQ4/AV+xehYMzSbYAsFKOftz+OdIOqp5eeVxTBhhNfmK+yuTFqB31/G
L/AHjgPmr8u47ijv6RFZbrZzN9zLJ09+dWtU33Jj+OQQv+i7GbW9Osa7FyCxK3Ocx3v9oK+yI5pv
j9J6Pyz7xeTTev2lGvmvdTK/eDRvjvfu3g2tU89ivBebbAcN6+nkAmMOLnyxlfZd2qrrz9405dcP
61838R1ONJoE5uh4doDsB9vIM78jEwfbH9fFrX47+YHEp/UpGKZ+fL/fXOU7bAHGf56q43231W6N
ZbOSPHnjXOhL1f03jnX6rXefsAmfw9ZxRFJMuFJv38ayzJ16GkGS46N1O29OGG64MM/Zkq+oFaa9
jj0rKrxPvFt++Rz/dVTtnd5pdtTCsvv7UWX6VMeLGr/y37/8v1oMX1+X9m7shP18rCrjPQZ72vn4
ZOPAFC/6NYANTZH6xGR/mXvG8ycH/eWDe3VZpz9/hZqmaYO34Xh/oqg0RzyZ4eYY99gvLcOrT/Hg
Xx8LFbniqBj6IOx5cyylQ7wpyff9MjtKLm0FQN9wXmwKf/oUnf0V9o2nGCM8G3vzj65ds9VZnaPf
y9u8256cCHbz2vTNq2ofrCMwot4rt/o+WbZetTGX/wbL7RfvqCafHMMsePH0Lm8v1TFnrUzNexvy
edk/NfntJ4/tV2/jq9933r2NeZSVOAvei/3kod7nViJr6V2GvRh11VvpvPj59v8truf/n+I3HcT5
nxynD5RPr3gqmj/+2+7lJcW58L//sWlSqJ/Na8bn6Qd+Ej4d6wtzAMdgE3ZsE9cqvuCfhE/H/GJS
31hMgAz2NeP0bf9J+JQU5QsiOQOzeSiRNqNQPou/GJ+K+kWngLP4G4yO2BfNv6OFM9+unCaSV8zk
II/iTaZhKHM6v9cfez6SNZZblbEK+3beVlGIjqzvnEYjBCQXF5NpdtdFXim3JXYAtaf0OiFfoSMT
aBfKcXAYQJp2XVkblzUkgN4P0tq+m7Qh3oc2bI09/3/ezidCJg5N6oOEnYEOuimT21IYAfYvNMO0
mMBfaLbGr2KQDOEOWWBRxmL2+i2GHBmB29TS02DI5jfH6KvSjeGk34yBSoepVVJ9o/cKmKTc6dFA
/6qimsaYtH8RKi6wtEdDy2AxP1F7JD00nxwpMVaTPBZfcXUNQvoc3DuRPSv3SKjGXWdLcOOc1m7P
5ayO51WNgcRzX2bwWODkM6Wb0rl4kEkVeCbdq8H6PrMp4kYZgNJCQ3MXQqi85gfz0aUdl1GlgXcS
Gdn/3whQ/wf2YPUDYsz8DzC2l4fuj+L7H1ftQxvjcPD0n+ATqVOb/tff2+VL2T2m8dPpsjA7+MM7
aU/ffG389T91p/YXk69CYxoAvfM1vZovChUq6lK+HJxHrZO89c+vTftiKWwLDClwRcAn7+Tm+NfH
Znyh6GRuAVfyx8dLmfs3fCN1+e12xxCEWQFiHlzXdFtWKPrffm1Y8OZFCp9wQr0Anjjn2YAVjbCt
PVo8eRfJkL0sLR2XuE8VK/JOaUGMYBLhlT7WtbGIlappMNKqcOufhklgxT1Vha+VCk5QZH8bjo91
CAiWbbYMsTJAjRtZqJZ2jErnJpTm4UEdoLpW2LTqyz4em0cJz4Wk8vCDSxIyFoo4WUi2xVfRFDG/
7hL/1YaHIUtOgRBlY+jr3E5TbEuMEQhlCjFzWIgoaQo/yiRpXLcNcXD6ODT6oi3j+U4N6A3gkmGg
4c7KRJPJ1LK03bCSwnIBMZpz1johkku104msKUJbzlfCPJmqxOEYY6eCr+ws+2gv8fzVlGAvOm1M
a8w46J98PCGgZ8zCNAY0OGUwbOo6G+JVGReCfbCxuaV5WmX6RY3kfqJ4Qhu1FbMqDaEbKTlm8m5l
m0JcjnXfmpdq2v8f9s5ruW4l27L/0u+ogEm41+0NN70R9YKgKAo2kQAS/ut7bJ17+4qUmuqq5444
UVFxjHLDpVlrzjFTXIcRMZzyOs5Kx3iI54lIdiE4sR2nbq7EHXZg337LMr9W9cJzNCkXZz8qXBNt
lAlVLHv0h+jSMeu5Wfm9UadLq7Md/EMR7x+gFXfuE9Znt22k8YV8gqo6tqwTNCmA6TTA0ng1AKcs
EhaWc+IFejyinxo7CvJ1HYkuhaYi54BEYm8g/4/CbIptJFmXZt2PySKYx7xH7CcaHHd4F3uy1NwG
zx5W28HPv5hek2e70izLYQ2JLp7vs1Sq9jV3LFCrC1PmRXhW2s0x3VYEnOQvBF4fnmVh9GZfSQpq
5GsgvaZ9CUc2Wwh1krB+Fb1DiFk+INe582YSY9QWFm0EoNmxiYJzwXh0m5odX/PcEw6QEYyIln8R
FpAD7vIz8WXbNJPAYk1xbN/ZMeFJ2sRR7Pt57x9gyBBaHM2jxuscFHOzS1RZlkunS1Glsk54EBQd
a/L3lDrrbt2GXeYdaq+cUC4RF+18r1xpJ69DEsSI+npDlktA48l0iy25k0cYP1l+GhOynkjusAvq
NroHomc6XRDsgwFzxHaqogSYkKmagMNUFliw+LTpaEyheiBp1DH8ee0MSW7xxCnsmtd1mZBNhvMu
/ZI4I0ZESNZBvyUYAW19ZaRGSgGYUtvKwXFJ+2nwXbg/oomtbDkVFqGnqXTJpvSnTMtNzoqFD4Ml
y6IdD98nY98cFF72bcamaqGwdMADacOQ/Rr2EOwbp2lbez1GurwYwGdggzIGbzVWnkLUM+TzY6Mn
qlu97w/mWjh1sOKRUUajLIwsM1KETy4GpfLv0vb5ZLD+VZyTu37+EpUWyW2d2d/HRg04piVK/OAl
dWttHWcGh6fdEoerPdj6BaJvnW2z2WvxRvqJG6CfbuOqvI87Ml23cUd/4ChiKoSPIUrNeV16ZuQv
TESU/bXXCRkA/seZitQaQtTGb1Am3GOFA2CN9+rMLckHXnw2VZmgktnb6IDJSa/2TphjBywI1GtZ
6CPnyhSgrhaarrW/U1FEeB/K79I/WUNbBtTkRlxsCuetA0tHBorCsFl6X8oGmzCfY5yp5Sy5KUu7
bfNmAzslCvZyTMwnhTj2R+17ctwkc6rHi8BserF2nbQhZyINlPVksYeYd2qY2ATlc0CuGpD1NF53
iVvLk+PNQ0eTpK7Zqci0daITozrWmkp2ApbQxbNDRbfKk2shfayW8N6teQC2OIwpheu0GIc7HhKt
BXKe8ZT4TNd6izeygJpLdpjxRQIEK454TQLUKLHgLILil9NPYdvtYa41IKxMmXF9mMLGHUoUcFgW
HqMApviahDkVLigeo4xlZzwHGz7nQT8arWwdTM2+MmhO13m9mdHbhrsilpV3gtQZeasuwvx0TOBX
3qMXNcb1kHT8cqLqdLp3zfHch0ldNcEwA835Bp2Bdq5uvDyms4CJfFeKgAEdY8irF5Y8f7iCTORx
skcxOC89mYpgNfKULZpYk22tvXTiog1b4OcPqtL7Iax2QN6I9ZIyvB0Dk+SlGGm9jq3nF6iy+7ZV
j57T2cEywWtKsbYB9nhtRC2kH92MYXuCR53kW7N2ovYkZrtyjlYBh6+pK+q8UREN8pgxMVn7JHPB
KTmGhRweFJ8g3zPURMAVreLmOZidiQq1M6MjK7uIrYOrazNZj8DvzNXAtNQelaUa3qA5SvJwGXIf
psM41a26zMaKpRFdftVh8eWoEIMoqEa+V1HhxgT8lKWHvBChApRIOOG+7vF6nCLCQpvLHsJFfeo4
ldCVSv1OnzD6Vw39eSfzHzrJnnJF89X9MRhjEq9xzACHjB2GWVv4JNP7CO9Iuh+82cRPEDlgNTEw
u/rN6jiarnrfABY0CIsJd5g63jdMjm114p6TqdbqvFHbWKcebuJxbodDE5M2C5fUjqzHUGdGurZG
8BhEJVrYW0/wBALCFc3I4rQRFuTtrFCSxDGsAXzDOQFAXWrKRQoXI18NUyW80zTLnyeTsD8VuZlU
1pLNABmXPzeg///o+79+ChH/73vxx7fybe7eipdf998//5t/NuCGG/6LjS2ORBQ5Adplh332P+dd
w3f+dT4J+0HAPvi/+C7/7XAE/UK9n9051XAKeNQn/2sHbv6Lcgl1ISgLHn8kJ9V/awP+rgTjou9F
43TGx8DSA01gfqiDZnZUyihq3GUytvAW8xi0JWzRZvvL+eT6n7rjr37G9zVrF5gyyCsfJTEjODaH
+Pe7/L6yhq6YW7EURugIDCjB8FyLsezWhtHMXz8fjNLCL6XP82CBKxCkm6i4aCcEHwYji0DHhvSd
pYYJexNX7mVFa3B0CJ1EEQSJL0dHMv9N2fX7JQauRxnNxEKGVs35cJDpy2oOSvYlAPicZu9rCF8L
2E/tXZKU8tvnV/i+ev3PFfIyUbVzmM4w8b2/nQQ2aE0DVcDeTPQVdg0N49BPrg2OE8taTf3u8/H+
eG0URiwPawVjfnhLbNWBwOV8tPTCuEL/7Pp0vpRtJME6Z1X5S7n1T1eHcs2DeUT2BsTx91cXd6T5
aKM+g0cDTl1qDvFgMKHdVmFGaG+X+H95O891xv+plf9zO5HXC1SGIqAc8eF2lj0lqc7OxBLJ0LeI
tmFgc4RTM4Y5eor06VMQeTCd6FxW7l/G/tOt5RDM6RxFrsBL8f5i21mPKkuwJE2lRWG+z5zhjh1J
fHBmAgU+f4znP+v9dYa4RX4W3yiS/Tzx/1rZapvS6wmYcdiHRzLBbhixyqvQByI61F3A8SDoyab1
hp+cq/8zJ/6/fP8BVQP+4gvxXMv3P1R6rRFkQG1gGSwrm7hiZiWZLv3Gtd6sNvH/1r/87ToDk0bf
+WmGgtPgubLx63XO0aQzO2O24Xikb6gVWCu/mZOLJHT13i3JpyeE5m9a1d8eZMAUztRmU7Vn8I8z
6TAFbdIZfP+4m90VFQbW7DTTF7qhp/z5c/x9KNdG2Wn5FDzpOPof6toe/fSUjRSzqbBi55jJjtLI
2NZw3mDnA979T4YT1Gb5HPndH4brqqB2a8Tdy7CVBQqhUAUECVn28JBWBKr95eI+Pjzs1mQZsl5a
9HmYvj98jH1ruVPqc3yZsgZZVq+J/9aGvNWRwOwhy+wO5rP58PklfpxyPg76YcohgtmsuvM+N6uD
mKDh4uwiZEIAWRRsAkK11p+P9/EJMh4FcFZc6AT4uM7Mt1/fUBfgk5v1vKF9aw+brOyira5M3FtB
O2z/g6HoRhM+av1s6r4fSnGE8SV8uWUBAGYXaDNayyDoroOE9KX/ZKhQWEze557Sh7tILsr5Yzyb
WlEssA56in13NMzzDt6P3H8+2B8emesDCOBlwTjBIvj+uiTAmMrAFbaUaULIvBLuuK3sGY3CIMSL
ESDj+nzA8zP5dfY8PzN6Ah4wO2YVOzxvO35pAjaqiGu0odieVSLq65bwebi/QR39LaHkDy8HdonA
tH3fCtkbfriNZlNTy1MSfZnXFQ3uxdBDdOdOABlID/j8ov40loUcgm0pXEJKDu8vKmp8GY8dmhqv
Itg6KZMXafnd2gUX9hdv0x++a8QXoDRctpyAnj9c1Ryn+Uhdg0+M27i2rTZeG5mKv5ZdEX+tpIV/
2w7af1MOz/kfeqmNhw37IFsXpsv3F1h6IkLU24ulS1D2RRs6xtcaBv5NxQS7cagpLyevIXHess+H
J4i1KdPpLp+LRC1TVO6Lz+/3H95afo5/lofw3bPqv/85UIpN1LeYTssMmPZgKL2PciMCZzTZ35xg
8i4+H+8Pz5cpFDlNgHAI+dCHuZtvkDVEAfFoiO+GYWLSIVoOdUpM5BRl2d9MXL8Nx6JkeegO/bPZ
hwLG+8tDONTbXduDDIiUfErrsL0Ymmr47vtknH1+Zec385fPkQkGZQP7JTekI8jX+HGoSGfKqwt/
6RFyfsgC1JLxKjX6vHtqLZp2F3nRjdOMM7aax32XFvD5P/8FHy72t1/wYVPj9oEGZWzTF/wZxan9
AnqGR0rbTreOuf53B/Pw+2LEpPfJlX/8fNzUndCzcqhRqW1663aoWsgJ1TC8Nn43vX0+2PupjsUX
vyd5LmzYQJiaIFDeP8aqlUM92FCea3tM9CWFe4Mo8j7DV/H5QO8f4nkg6zwlmBxlqNTRu30/kDGX
lZu0EZ5s2jIgQr8ksfiq/RKvLY2epWgp8pWBf/35qO+nov8eleYunWS27R97TrEra8SFRrQsqV+r
TW41oKn05MfwSidvvFHMTukqJZZD/eXzP9+4/3lp/xnZocXMNpGvkUil99eLr72OCycxSGGWZxuH
rfdO7KVbOi/lSlt62KrC8K6EJ8NVOrvqLy/Rny4cWR3TD909Ji/n/fDxUADIBDZDTvukqEMXKn92
UVTGLNBhCvYNBGyL9WQSd//uHedADOCJbQivrvjN2ynzlAqvH6+skMM55yyyItfK8BG4juNEFdIP
NJzvVLWhd//50O9n3PMtPw+Npcui/HAmSb2/5mkuVBCkJCbVdBFv3Ml0mo0iTw2kfTull3HjmH+Z
c3//emxOOsHZOM1Rh9rO+xHPWP4kCMdkVY3uDEUPNhniXofcjb9MQB/YOedr44TDcYJbS/Hht71y
JbvQSedMrsK6zp09H1lDtnZHC486cgbIIsVX8AwlPMeX74wezBRAcUkIkjTGTNLSJB2uSDEg9Eba
TUBKfGAlPfLtyvlq98U8f5+HswfLovGG+YH4pejC7jzVbWJJYAlZWFjEj3UpYbnTr3D+8ujeT7D/
XJ7H2kXJgf3Jb9bYrJ/atBHVmZcRzvgQrI7WhGI3+xV6XfmXqej39wTRiSD+i8nI4xM5/5hftnfT
OFSKNlwBCrKvPGwzhmusqsppARXqKn8y8qieD5+/m79foEsBhwXMYTKwxU8r+i9jFllm81YmcgV2
CFYeUSLqvsoI9I4t429Zo38a69xtR+bF5bFAv78+tBn5TO+Vd4VWQUsiQWFtK3WGWuZEdz1/fmG/
fwJsAfjqCFJjBUFC8H4waih1mGcWXYK2kLc0gJIXs27SzeejfIACUGg77zV4PYTDX9zKj/OZ3Y15
lwb4r8JiPAMntbyeaCp/SQZHHmsAFj9Mmig/9BBN13YJY3U5jHktmYC09fb5j4FX96dbHHgQ5zge
uCguPlx1axuzHLTdL/WE/eeks4gDUFVNoA4n/N+POf+Dbb/0SMgJS+jFu9kaki/CzOrxMmfv16We
8ew0dunsp7w3HULsneKlaTW0ErOAR82riHPt0GjR+3s3JDNm2ZoNNhCLTpF5st04Ac6WuHK47iYv
KFfYrx1gmaXUxb5xRJluCyenzRlrbYq7rstrdxOZPbKcSdN3XOHqnOAbD8B1k0PKfyAOVYfs4QB2
tXAO0xSQ79QRCVgjhR9RIgy6ohtt1UX7KnWs4TGjQBKV0GJjmJo8s0FZxBH1LEbWRslYtJvBICBv
GbhMjEvb60cXD6bCqQYFA3zMGBGfvU0NCeNGlmA6t/RXx3CV9325M/soeyOHHiYMgOEwWzkxGU73
PUdP8zDYYTYfuA9Gs0FoQZZPGhMSlre1aKAiqTREflC64U4HqVkfK5um1sIoLbNaA0MKAamYvkZg
QJ8vuw0HjTstcFMTO4ahx/MnMypXXg1RW0D6UZ4ZvBWVHc48mojSr7VMY8KNnjjJyHBf6z6n5twE
/bmfmEXtY1Ga6XCbo6WAIjFPpL2Smz2Qx1L6MC43Df83XGWIYfqJVtZo5MCK6B1uSy+jwYfpRjyo
vOTfByQMBdswLOchawyqPfM46vFYziIEdSM9HHBlSBD8Vvg0SRclzthuOeT0H3kvXZA0gSrpEZUV
r8lOdDZ75GbojOJCgfVuLoxU9fbRGXwz3ge2B/gdfI1CCz5NCRFZc95jFqL/a/pHtrqEEsUKRdxB
kIl0pdJZEdnRWHV5pJkHxSeASg1YoM35+/E8jN90Q6ZVPPZgdsnTc56HqXCeJQlfMZsiEoe+60KI
BxEZMxVmFAVvToTbZDG4LnF2FTnKzS6rAgktq8oEFgzD2OvJCi/KgUbLAhRz80XHiTFj6xiCk7Jk
ZRIIRJGTfy1qhrVyzqYvw+vz9jLPigxlTmPRNxQEnt2bIVln26DLfPNANkmUbpxWVd02SNt2PKqY
tuZSwfh6EwSTYffEd5aTX+Io9cMsrQrSTg4+OlwNFeIJmL1JVRwEdlV/wXQhY+D0c03UOVmNrQxW
0cDbbe/MMcnlAkC7iRJEKjXfMvWU1yI3s5uyUWQl2Vl2FWdOugFoXgy0NUzowDY/4QGRd/FmTdrM
1qaK4yPg80mgzrOlc9ESHpKjEzHjV3DmBdHcBEeBhizC+eRxWvLJMlT2daeLGWYr6zm+41mQc8Cz
wv5nViiAh6yixT+4JaQkL+q+l8KdgovEgBO4EpWp3WVpWtUNFiu/3nR8JhGe3dpy9kaRqewiso16
/tb2BcIRuMBYdkDwcgPKMash+oGYTzamRdjNsnD7jskZbWOIVAMOJ6g1vpuVxQIllkkziHo7cb43
b7WOMHe1MZ/pqiv5mshby0ex6WDgy6WF0uahIdAgXOPtgXyHH7x/JovO2U0GgDvZN/WlRmLyPEu7
MDaGjufXOJhgCdSKL3Eh6k7Bdpvm1Nvhlwx2AndaubR7qADLwg9jlExFSaW1NAQmErOrq3ui0MHT
+01o2wfEbNOPElJyvZFRagyX1MLGr4CAg3BLmp5hILTWmJhHxnTztaWSCeZ4OWfXrsxqk59R+G7/
DUsqmWhWH5uvqKvMa5oPQYYby5vqW5rSrrirZ7uQ69hKHGRAgFPCg+cQxrk912/axThNfrnA1jXq
dT9WNmrPXExPbdgO3bYhEN1Y0SIH2IAGVPgXca+nl6kqkmZtphXtQGvU8X3Z1PIVqY4NWq8OwmZZ
OK19HZu2HvbKNSIoe7Gt8VB4hnlwsj5Wm84JuJU9dtvr2QiIUnDSyur3Y0Ku2c6vRHHqsaWDIWMN
2NuznUCIC7yolwvPd9KHnL8Vr9rG02Jl5vMo9iP5C8aO5LV6F2WT5YLiS/t8VaRB3q0Tyxn9o2zr
ZNrOWcrKRMjaAewfG12NUw62dmob9sGaGwNSc+zgcVe236dPVlWH9lUy6P5Ow395g68NGH8mxf16
6r0qYABfXo521cIgxLr+w7XZJ7OM987jCEcN/Qw/RpoLG/Kxe2gCV1kbP+/QaLgqbeJLR3fKuwqy
YZr3kq5McejgSBOQZvhGgzk7cmKN/KuLbbBKVqs2WlrecInX069OScv6vK5G1oylJGqqhLmGO2rt
0dC0LtMhzrD7l5NW+gLJcZwuIyMIpIPDOiM6gNyG5iVvJuOKeh+HDlK/5FLkffqg87q4JRrGvakq
cu8kWi/eBXdDdEaGKF7GjlUtfAgx1TH1Kt+4nG0NgUjHZoleXqVdsxO6YVFH7sEUVAydiK+lMZ4p
7Mgh82mTxjneQIHMLMNnOOTWTSOiMN5XHImi2xSvZL/MWTe++GZfDRTACN5YVbM5pLeoLNByVI55
m6DDeIsdZfbZYsoGMTzyj8YCdEQXTF8Fcub+B3q1Iv5iZl1T7nLFlLEb3GJakfg6EyeQ9bBS5lLY
WNcSVJKL3C942Qc/tYG5EjYVrKn16vpgIDn1t2aqe29J5phwL0vIlcbCYJcHy687AzFF2ZpPcnAc
/EGcO/xz9pVW6K6VM18YZiRtRYRcF2EWbWGdnyPtzJj120RqacA8aDri6sgu69Y6wq2pECC6l40D
/v8KtNsc3ksHeWaxNvoRr3lqlEA0w7F+mOAHuESThD0Zk6V3qZiTFpMzvdlAwRfGmOerLmzV0hHJ
tTbITKQ7RUYsrDwyvQD7ZsUyYh+0qMhL3HQ22VHa9Q5ZkTyMmN+QigIAKOKtVuYulvZeDIO5SW2m
dxIqlm7NjBLqRiySLmrWEtYwwdkbYQJiNN3E2VDX29kB+u6iBD482vrkef2DMWNAzrV4kqYnl1lF
xqclqgVT2M7T5aUy4jefSDt0gtTsm3K6HRTW9t7HMxRl1Qb6IFFekUCKaDN9xcZRa3aPQMvXygwu
xwwvrUzP1ksz3kUu/rSAbX9dH8Y6ZMtsncwZQ6dfPs5Tf7TdCnKuam7hILY7FdQXeV4+os4k7zHJ
T3TrHvw2ui45+m47qKd1H99rer0rZ3SfXHNq+Fg9iIfZm+uSajynV1UsX7os3UrpYZHuxfehHJ8h
KDbrtmiyBafnQ4/UwPaQ6wLloLq/FU2ablqrWaWdHS1Kr4wX03DGLo+ovAb9MhvmN14RLKtFCimw
JFYOEH2/hAHSHfUg72K4zis/U28iVYfzIW4borc8T6ApOh9spylgzlZZL0Jb6x4pOGuj+hE3waMP
E54+Hf9abHfrOEQj2lr9gUxUvZgHbExkxAV99kAthA/kHKw2BObOiuRLASSSrL1Nbzebphy/1jT6
mVlPhl/vyRvM2Uroc+gfbbKc4LMtKW/3QzwR4ozOZSEmq1nQ8ElXBbvkpccycjflhriMM/uVZJKr
Afb+Lk9gjUa2s2mL6EToH0JavvOx3Ymm3nAeQNFkgSAosLFL+AoLx0HJ5rATeZhQmCVLEB9xtCSY
E+1pOLEpgyLqTcHCaM8EzPQwBp4KkcHB761cC3JSzdYCf3i9C4RxnTcBIRNp2a4Tn384sAYstA88
NEnGPc1VsDP23or0BXyTbZVxriG7hhfvEgT1aSqMbaHcLfuRbWWMGh51fz944tpJ5U05zGgpCdJL
kmBjV4RC1/4Bev+Wgu0CZP8VsHsyx+qzOMyML2UJwtE1vjfB/NUq5qNhBd9MM/5BOxcncnFS1XyP
gvqGuvZVwBxYT92yAW0prGgVyPxmyM0f4xxcTJyEkbfRjrXakHivJENGkINgtdsjiXG7hlUqtgVU
D/veVc3FEKh1UBvfot45OSUchzlKD1YNgB+mRR4wiYbDSLgh3d5VLtv1ZOZrgpKQrSO+5tSwIk8a
uk5WQ8dzm60toy+NOeydsTkjPdatrx56HV2RKDks2GnZoP/Lp9qqb4seP3YEYcIAHhtFSNotf00L
4xT47a6yrZN0vTuzFZckYx4HxW4ld56LLDzpud71bbMl62I3DNbRkXrnkqmwJHHkqoyxwvrEOM6k
bIp+pRx/3evxMswQqNfVvqzIYCs6uS8HsBQmwGMfzAzJGpAcZYLkIdjb4XBV+wSGR+kRCdZSOWTC
KBu2LmSPaKzjlcfR226Gu9IuH20XvLoiix6oEgmPKC3Fs0HwBptORKhm9OKgsYtDEpGVOgizuBgI
6I3NYNO19o4QqWNul6SG9+VNFkOmqbU4hJxt4mneol7YBx3sPw/hXtOwL6FvhntfxQfTn96Kxru2
+85GMT+0bNTcb+xcr9mqEi8nvWsCF4l2lN5lY4X7wNXNAnjJbZDQHGnrS0j3/Q3RJIME/qvb5Rgn
xTqlcbfWLtC7XhYXCFzZ6QpxYarpq8rjg1V0/ULlxnFo402LAPvMREDEEYblWur0tm8pqVJtvhhj
bxkj7Vq4g+NvmrjaFBZxK6TdwoH29b72y70hmMHKPogXo3O2EJj6ZJaIaKMIgDRBxA+tdEjvTUkf
LYD+buCXpIjsWYku0M4Cezek0z4R7rxlUjtw5C1zgOEd0x4hH9/Ivhl4k8e7SdT38ezPDzlBQCc0
9eu+TJ+LOL0di5mYSg8oR8mh7rKZPfgOnM3vy7nLD905h7IK/enC6txt1/OMCtS8U7vqBG3onXOu
mDzX5azdbaEtI/gS50YaX/lSCXlbCaJmDylvMTmasa77RwRHEaQ0NKhj8QP6jT2+uspz2AplMste
y85o4Px1Vu0cB5lG4XMQqPaigWE0ro0gjJyd7uP4ObZ6SBJ+XLXIRVsNbycx0bZwLulc7yWLqty+
ThSeiIvesKP8UoqsTq6t0YYQEbsdqPAh9YgyFxlWFY4uUf3smaU8KV7Zaoesep4XSN6R3KuWG3UZ
ctqXcCZm9oMyqVwU92KoygVS8wkoUj6D5idaw2fz7mAa2FJ5Vw+WVbjlyqrPxxscSfW0zjo1Gt/8
oAVb1TlNRFR31NQZG8d0Kq+baDof0GQxP5SzZLIhyYPMEGLGS2PvKEMcZkuN2TM6M6me3DE2zK0h
bAyjohU7bh9UsLnrg+dq6plzJallm7llQshSp7lpQbGgS08icsuorvIJBzxJ4CFWfonKlv2ZI+V4
tHFAdasEKXW1tIhe2kPGaJZhYX7Jzd76UjowqGtZB/cBpcx9N1j+Sx+O9hV/gN5VRWy/ZKCDLslT
ne/YXnIiSBG1QIGaPZrKpnoc+1ruxi5zdpmQ1T4hK+0iVVK/dDBNplU19KIhgrdMJ8wsTv5iq14h
wJ/Z3a+oDTfJSpTEbK/SiIMwP56tWfds+02wmDMSCs5pz4TsJIlXUhjA0LchCM/6kpCHclF3sto2
qPWXXe0ALkvd4r5mR/8Vmrw636aigA8z+m1BWIRRHWMSnZkCiDnzhz55ziUnHjwkQEUav3A2niXS
H5yfu2Wces3NhODrJpp8n8NFH9Z7Vfb5vPIU+msaa2247xqtLhPidx+1qL+YswnOpdZJ/q0PCLm2
attaRV5vX7B1Th/SGP3SqejBLyOZh8g1NcbPW+YDx9bSp6iYVWJdNKI9ZUUDCy6urGQjZJTAJDFg
wZzGHGvlDmi4RfBN7pyGQSV32BmM2yhwxh9VZ0MAod0JzZmPeWu3WC6qPLUeWq99nXwygUu105Rs
mnMCGCqMy2IAKc3WtQr6nR8b1+jJHonmAHzeU6ARyW3BsclpoWoJ3AP5BA0xKtfosJ60F75avWvv
59hbd+yCxiS5SHPr0u5ikDxw+5vZXXPqeBXt/EA36c7J3HkJ8cuDhg0sKZ1YC+InM6HGMvDm3uWG
uepTYxub/RoF+bpEZ7oUaXXsqBNR6NzBpnc2LCpq0Zf+t8alz+ZOxq3n41aoyMWVAaF9tXumxmXr
umrwBRRw6OKSqCJ/wlpT2U51aUTxmUReWkeqy/sJub+owrVZyF3etT8MLS6FoXaYpZ68zufoljVH
t3GhJklr2WfheOcDfF+2YxxQUGl5YI5bLykM/7ACAut7+T2Lx2OeNU+Yva6T82I8l529LJMqBriq
Nn3dPHqRsatr8C9zHi0dv350POpb83hhzxN4Njc51ln1fcaStVIyvSp8H1bfAJss5pVbEOZ9Ywxc
YlkegiAgh73djNm8mQwCg+1kHBdDnj9kopQULqz6KzXL4uTOM6y/pJ2XBrI7wkV8cj9QtzqFvvGm
ZBkgezvyPdjbxq747YG3iFzzxKX3nLZs/86CTk3hPOtzQDm4EajfLHIJrQ23VribfZGvMFVgfesq
EFWFOuE0RPHiNvXSi9nCtom3cZz6to7FMQ7Dk8qKC1+eEzaBy3TTw5SPN0Sa36m0ekBktfNN9f1c
EtJRTosx6jd2BmCd6M1dYSaHwhOHWNaPbhjdE4YOrzmuTqYKrkpfX9L2vEgrjsOEKlFo94CX99B9
5671lhZbxt4LozUuZC4fmP+WIwUv2uigBmjzHZgtUgEsGICRf2vz0WhvfikwdYyq2cpRnKqGXDO7
3FhudplqjuFB1ZyQfYeLtAhBlU9AGeO+gsWUQaT3ppuEjszCKAg/GUgPZbdFv9Fl62eWX2PcFgu4
7re2GN9UpFZWaV83prxnXXtqOEkoSQnfjexHCbiuDJ273IF9FWj3BFjtsvOs+zbpX6MgeIpInesS
cqtr7R2aEniKH9C6VA3ZWrhGAge7TTE9UmKQizrtjXVW4v8pyuwBecRT0MhoSdDCvG9CCItM7vMy
pxC1LTl1QUtMXE6pyocRVgWBYLoN+bg99lfekD2Uutr22trVpjo20XgTKS6xJeBzEeX5RAw4h+Sa
Y04WU0bRyHFPrTYeDJdGEjVtcsRScEeCMzGEwaLI90VSP9vTkC5HX96KgiU6nY2HtIlOGNKdhYjY
k1M5WA3xdxAnusb8ZvvLFOVagnHNF8N9UQRfjJmeiuntZtzlpimXM0cwI7FPgv7DrF8p6S6i5MXm
cBSJcj9XcstEd4NM4Bj3CWs0ctARx3nnkE8QrAO+vh7EPkXnZeZSYGezGg+IDj3qpT7QvEZdlBmp
o7k8SR2RxzE5F6mT7sYBZyfxCYHz0EbJwg31UrATDFT9MDoznDpTATPLexCNCXRFWExXVC+ry9Dz
39qAg1oo0p07qHXuiS1K+5valaSMdEd2048Te+eyeilNvUI6ziElp0JobLzqtaa6jS/5BtTGxqsp
ZZlM5DgJl0lB8gtkR13dzcNwVcgb/NHLbvQXnZuuzt9YNQ073x1/FPldTK65GV05mUcsEFjL0HyM
zrDDYrqwh/rEPO42kBmnjGNctjPM01heVxRgsdyv0uS+tP83Zee1HLmSZdlfGZt3lEELs5l5CARC
B4NkkEnx4kaV0Fo58PWzcKu7rZLZc3OqXirTLpOIABwuztl7bcrc5BjodXJqinCrFN3t2D474607
PtUS9JYHPi29a/L2YRxd0jy6o1NQkSLQclnsHxRg8FZ8z3SKnoyl24gO1jgeU1UcQnhgbip2NUcv
GNfABtmsGXO4mwu5UWXsq4O79Yr0arop5aWoWqcCM3/Ko9PqfdNfs8TccEYn3kFlWVLXBeUm3Unu
kbAE1PcOuiTIVy8vVpndZGVxUFTlubLng9Z2lHm2Xj1ujWqrWPV+zMJdbnUXQ/1QSJnpARbKbebJ
kxdTB28nOlrWurSvacsWTIl+RKn05winnVfsbXcKZvlWzQnWEXubC5Nd2rQbNIojwOb6pr5IGm0U
am5QP2zYOR5DEZJNUR0aUe/itF1zhNlGbBWTsAiSgUOyYt0klsaUaPkiA27UW0HViPUAI4zsvANC
um2ygNsgT26jsfQLgAonG7OxU8YWs0BxmPVTPjUPmROwGjF4NGXeWLK7mJZJrzW961tlO+a1Fhh6
5fhmrwzEmQjzbsC8eGhNcVBn79kaCMNQKamJvCfhVAEhQbU8NSjd6vTteidWt3nISaK263Tt1JW+
zzPtNhXmsxGzeefwbehI2Vlgax53O1uAJpXwJbfc/NCn+qOaEavJySI/ZEMarh1H5hsiP0vVpyrd
/JW/GG+1MpaorXBhHNIKMgUrejXeOio8Cj+Rpdce1W4Uxz6Stb1uZJy8arOummtaPTUI1ghj24pE
6OoQq9NwZzOYNhmiKuLFqFB1K2FEYs/+fbICUMHFRGmzFG6Qua3b+4ZNkwQ4oxIbR7rI6e04leYe
//60S1PKoLocydNpR6IO2AEQCUI28H5Ram/Ngk0vgX41hdH6Mmfto9cJ99LBW7zrGlfZyUbm9+GM
DZqWaM1mIY6ns+WRDDl3hhfQl2rOocOZHp0t9dLKZbjZYfmEI2LHNkYzbipImuLQAThXLroWq5R/
JuqlIHF11puKvhQI9WhaQotqzwZTyCRMfJo6itFcW2qe34CPy3KDJjZAVBRWGoeee88QFVE6GPoP
MUV+WvkiyzYDR4pVFDloTrHiqpdUJuBDKdNQKZpry9yicUhvl5jO7YgV+D7qSqP3bQotNJ85x3/y
9mvnsjEcP5ez8TJbrcDMOXnTsbEmcRz6XL5wjfyljtT5bAFsTRaaQXix2cE0q4IsxWDArLxzErmQ
SEWo7AcqD0GlChtHfSqdk1FH2WVmBDzQGs3WulLOR6tSus82reqPeJpn+hCFa1wTZznyYnPsrw3+
gB0VXqYW0YdWTOvTYQdJP/g2lRavVJXImCBMwfBUq2IHQ4BMlYE67Sd6Isrqs+NtakzNCRVLqm42
vZKlMlWThhMXFcbTLt+NNEEvea3PD8Ba0o2tFItlYPgZW+FLJ7Vbt2O1122OuEpsJuvIAi1WayIM
ZOuKDSqN6ED90D2545BSpkqghiL1DmxdMf200z6McKTHlZYWhxv5LnJePYCbkH7dVA/sXmUCKwg7
6iVo0KbtP9AXN7uenZQ/hLU8VKLPNnEXKdtIlbDLI2cx0TvMs9Zz76a4jt0RYVyBqkC0Vss7j9iy
xfgd6HlUgnOt06m3rVWZ9fGdyfLd71y7TeNzmHBSXAFAkD6EjIshtRec+9cIz5LfcHhj6KjHwiOk
LzTpBI8xdt2G2zs74U8tTy9EaCXbLm8OsAx7Mqram6LzHmRE36CS7IdiDTmipnJct8U1GrxyM868
5w2H2JnqqcNRx9KJSVEzgyNSzomS/mTCwaR2VkooX+xMmOtKzeuNoROoQwwYQMEiPCctbTi70z4b
Tu9rvECp744uGtCZRomgyLjKDeQtXHpaOQTvqOnAOblq5U4azoupiulsh90e5PWjgp81yOqkf2Lf
SM5WTgue7dap4rC8cjS2mpbgWGV78lUayouLxYU0Hu/LDJVTlnJkcedw9q1BRaXhLQFFKDmIOfPe
iqQSR8+rcc5njXI0dRFxPLQhZSNtKKP43A8CKp42szmx6OElXfWTgK7T7LA1tobEWmFeeJdDRP3Q
6V+EW9JHYkrngDA+GFW00ImFC6qnZL6zjVUyK/FGbfRN51DcD+vwrHTawbaGVxXl8iobkg82Mw6h
cPEg3S2RsuyBMMFXNsiOTJrHSVfsVdKiPTDzK1WlszbopKEhMVuZsdzOQ3rptWaCHm52VBcowiQ9
WYMdFQcD4mdS1desMkJsUbVAOwjpeIoHPyx0fZ/abcSjnQBAkkz9pKEi+RHXtCegSHAmNevXngrF
pWhTD8LpOGxngxSrZOqdyCc9OeMBSs5+tU38Q17HbPLcUlKMbrxnRPD21ovJJFPpUtNfhb1CMaIm
kIpmXLrRh1oJrBjOg99PQ3c1BqEGqAnAlcUjeNWxs3ZoeVjIB9290tZrfrhmDhbUjIwgZq716R56
b5Y7aVv0WsBbcttMHnt9lFwM76JcUfAC/FnEERQn0x44tuW6VvJEHI/puFS9/rEyU/fgetn4FJuK
BX+6VuwdowGRsIlCjVVOZc/K9gCaygpsdgUm2chPCfX510ifbXOTRRPYV2SVFCS9Ck1NSYEXzG7Y
aeprrWDHW9Pw0Q+daywIm0r1BgZtWBwzksSp7SeR5bvlkuVJYN7eMSuc6I1IfygUkNnWsqhylHSx
vZgi5P420RwMVmbtFKgruzk180/Kcd7OLsws9OdMiJuG8v66d0JWkGpw4k1j0XhccXtLRCXk0O+z
mEJ2UVrOWppdccNMPt+mc4dyKKykxlTf5Oqmx6l5gATdnGiTpduK1gyV8ELc6PHCjQ/1TjkLL8q+
ksoRx7wcBe2JPDqp9NgvSt/qb7EzUuDLze3ERmVboT5AKeIxqhNG9DI+M8JfOrP2nYHQNYALLsnv
0KJxw0/rRCXmLK9Hso8Z0m+kNjrPhTVzQhMj317NWuOSFFb92TLdsHu11c9wLsGCt3ojghiec7Vy
l+xyFGY67mAkrb0bQgpXxvZQpnr+060M41NqhThKzqosIGw+OXyCQae4Q/jSzAGkmrT7NtX1XS7p
qJW0Sc857aGXZbEixU1zadZrCpn2BGrbeUNZ1eyPYnDl3kGT67pX3U5cqW0SoyTdjYr4eKrZuNrE
HkDryN2+6/xQht20BrUiMKE6ygQl2606P2qj5lobDcXTaUa9vRrR393orcFwtOY033TxkJ30NHEv
Ek/WK/HnlIU66Sn3ZLKFry1wZlpp0nAfJqNqP0OXIUIdtoeviNfV+8q7hrJv2vJKbipeRg6dQ9Jf
VdNoX0ThKDFI2CQ6D0i5FThjHgWUtALWzS4rQaNXZ9alY8Nrbp287RI/csecOb6qyX7RSbRqBm1s
V0pJjz6I1SWA0ykxVm1KPWmpB8+U0JaVkf7DoqYvtsVcMp3D6qCraQ5ZYlNotigmpkUsjrY98k+N
DoDEu6EkTX5fq5VnfVnSbL2XBMnHo1G2aR5kllFWGyVDBH0/u5HRfXkTRPKDmpZ9vlEHcEfHJOPF
9bHORBxG6Y+lF9Mcp/ZnpQ60r90qiTkpoU+VO0LqS+FXOAdArkhMIMfONFABrTy3qtlXujkzwkbt
EW/tOoVUlZOZ0tVe01CW6RUmQ9NA0FYaxE66NSefkFRYPuheVtEht2Pspvuhc1O5TqnFfkxKWbEX
8PLcXIc1zKSdXhHPOoxRzJvJtBY/YyRpXX+oHYceuKNm4b0hacsfmig0ZvDFQ5NtEJAq/QH9nqmu
CfjO6p1hu3Xqy36iPjLXDVvHofXG7Eavo8hoWUnQReyokBndjuj1kl1aHGulr1R52NMQ90IlaPo0
76ugjRFPLFT6JGxuhD16YouQ0Mz8ctTtrzSUo9gnLhuqrdWUCgOGSuM1U81YPWexoKpp2ORzIL5Q
ETfShSt87FR8BHJBmS2HKsurQ662nn3hg0XaH3Tgv3skECyjXTaJkHYQZn9T77siN4ke1DLcEZNx
30ftD7wpE9rQZOTIWDNOY7v4gw78dxvMr9f8ps12TdGqaWFkEK0d4OWhkdA5nuONlYWkr5lWuRvV
KDp6qOTmPzhS/ttLuxb/w4EO1O2bI0VgBHJ6jUtrY2bfYVflmEundZ3VU7UxPDGvupZ+shnZ1u7v
BdP/jVrapEDIGRXftMk9/1UjTsLzZEaumRFAMmSbjnpUwHxMMKhojeDvL/Wbth9tONg0bMWL7QWU
9q+XyrXOwLg2gY/X44l0BUNiQbSsMXWOetS02l5t8zy7+/uL/ub1gauheaZjLAJ4HY/Trxd1OQcW
VUaCJU5fzZ/pzrHxqazAKycSLb34tbCMLcS+F93qP/7+0r8J43GDLN5RzHgGhgbje8xQT6KvXdHr
pWOA2gmFMDyetULxDG2Lwps9uOY6cXqHOksrPiTa04dmBrWGs3q+/P1n0RcR/r96nqAIeoihVerE
jF7T+nbzO7pGRtlQA6QUu0XyecHSt8hXF3h6XjDczejapJjNMjQ9jJatDBtQ8eq1TSD5AJpkrzyh
VnWK8jhAzFyZWvkjkuYzGuKjNZXNKgwN/NpVXf3h3fjtNmJWdR3gySxnmOoIWf/1ESICJRsli/O1
mkj71Ngk/6CDqNa53akHK5Lq1U3w6fazHgddW9kfEkVqYNdJ94dP8v1d4YNQc8ArArQBfvn3Sang
vUfvltVrLzaGkj2+gzoHyVFpbmZ0b93675/Z9/dl8VUYNpBHrNW4AP/KmPoXX0oEfi9POvSdwk0J
OGis/pjTsQ9VS+ylU/57rlFsHMu3I+WL1Hcyq34D3GvUvI0KPdzak0Xq05VPTx4UvK2gPvn499/s
++z+z28GOwEepsdXXG70v3yz2elS2j2mXGee2ZzSfkqOlQTARnmuoLxGQG6NWeQP089vT4/b6agG
L6NNTfm3OZZvrEEcoyteRJoeOMaYgE4sa7CeXf+H1es3D8ryBbHF4z5bXGGG+m1WLZFpj5ZhLWaG
fBOpw6Y2x5uiTO5tM31L6umHM6c/O4/wPwXgnGlR7zNb3zXZ/USQ+DrhfRak9VZGcoqt5NbIw3cX
49cKSfbFUTn267J4U0Z5UDv935ww//nRHSzJQI3wbX9728xZsWeYCHJNbDYgRE84QREZ8SF0HmGX
Jb5ro2bIJ7RKaVv8KWXhu2Ppr4svZGFtcRNDufh1YPRKV6EbJkELFaMSQEydXmukt3+amBe/9S+T
4fJ4HNT+y+sMK+TbZazQhJ+YVYADTGrmUZWgvKsstaUJqDOl5KS62GlbPrPXZueo2EQhRfHwh9f7
93mNT8Fajz+bQyH+s29vQYTbtNAwZFLQsp012bO4bKd4Cy3ys6t0iBcFND87vkU3eYpK+6FFHv6n
z6D/fid4AfH8mroK/moBOv/rm6igi3GapAY9h7eZYjZZIvhWBkYabD7OOBpnMTsS76DhyhMP7VA6
1TsHDs7txfzvIU5cOpgEjuKR99j04TJyv9nkFcds0fiE7pohOJ+7qhdvIzX6e3DJ8g/r4be5dYGb
cN813OMmsc24N3/93qFXFX2tJ+5ajzrtpZxlSMFIzNHB4xS4doUZ/gG88NsFgXvhD0V8SsQofblv
F1RF2iQIUeb1EKb6W8PpHrJ1FK8ral2bAiren27mMob/ZYyDEVsAXI6js4Is+Z/fFnxVKwpHHREH
APrOzgLPw5ptUvwHE/f3q3DnuJOsHM5CxMXY++t9jHUnbim29Ws31dzdmIbjW9TA1Pv79eLb1G1y
FUzwjFNGKN7l7+9rbCMlV+emX0uRK4gl9Np9mTUKC9ukqSZl89fV/i2K3qX6Kq5d8/XVnd+q/7X8
04+ymhqoZd3/+fWv7T//Hn6VC5H9l78ERYd7+a7/aqb7rxYE4H8ympef/P/9j//j66/f8jBVX//7
f36UfdEtvy2My+IX1t2CH/ovFtRvbHj8Qh2IvLD5BVDNsfM/CdW6+g8mXZw7zEloQCzmgX/i8TT3
HyYWUktVHWjwbMH+i09tGv+wzIXtxobB5g/LIvgfdDxT+4e7bFkYFQaTggM47z+/+u0/xyh37f+d
S+J8271yNAERABEMDx6fhCH97e0R3QANS8tSv0+Tq9KWJ1S1R7UYKGw/LdZFikpnTXF2trB/FCal
+ai645zmK/mipaeiZlfnmhzEla2rl8oiUQyXD2gRQHSpWjxCbdxaqDvJ6yp3oRspq7R/dFMFsPWA
IytT4ic3GoLeRLoWlslj10+OP3YRjoKpuJkVbFT1jJFTI1/Pq7XeZwboV5oyHsu8eqwzY79I1cuI
dmaUJ89dXrl+P4DUtNJbu0BS0uZf4InAZIgZ26fqndgfETEYwym2y7cshBCWURLCXnJwZB/5FuVL
+PHlS9G+yDi9TzKKxXpbm5RQxcENc3orqfsiRP9mNu0xHZpneyiubbaDp/wSRtNDqXvoTsehPmYi
gbWWJ8NLFNKFou9HSWOIT4ldpngVsujI3vsp7ArxQ63F4MMLlBctkhaKvK49E5xc7URVXFEliqBq
H6KYVLymeKw9lYC85iX0EKT2iopXbeRm2qaynesHDHkKzXzPJgVzAKmaaHfmpD9OstJWQBCJiGjb
5JKF45oZaL8ErUHpFlEQ5YRzWcqQkOpmzCsd4eHUedWm98S9BmNkNRsIld4dO5Gs7pmxpuyDKgYD
HW0E4vui1iUn8l7hp7SBLoMkKbCn4oR6Q3VWmVEiAMw2GN5olUzinjLmW4yWXbXac+QC8g2phxdI
QldeLuUmRmpJ58CGd559RPOTjfTQD+vbOMUvj6+08rtUfhq0btsO/XKSEYtqW/1Gj2PcEy3aYKO8
JI2trjPza1a0PJhz8STb7lxEEjMSmWqQXQPTmJ896h34donLy56WHFF+KXkkYRruI/Mn0nrv4KZl
sZt1uiNwlUM16za9471h+z5PdrYuQvFDQjr1Vbv7rDTj4nUtiQaq9NnjfQ6URFdJFS5tgu6xlsUK
cu+wGjIEYSCUn+dWR3AjH0qUj5zVblJZPzVtsXPVfBdN8yK8eKNIfDPV86NtVmcv0WrMaHicE5R7
CaVWuhNoMiZ9T5/6WJkNvrPwYuCzBT2ufQyIcSjwvihYGFdZNfcBUJVN2IbnprOOVZ09uzqmjLzM
36CpEsZIJl1LDyVsHYKzFcyzfBhYCVcC2w4mD2g1VcCKWQPJvrVf1QjFUsrdjM3K2HWV+45NuQu6
nqjbzuUfL76a8ailm3ESVJq9TWzihU7jNqT6Lr9c2N9O9Ij/7iTqWvO9yDmSj3c04acTQKf38cbj
3ZG5/mSkXb9KxUujKz/D5ZfEGD1klCE+Gh8Bs+9LVVCMGMkESmskprZ9q6GoDmadgd2mxOFOH61J
xBvhp1do2aS+Ddd04mvo85s2cKsmeaUXgFyk7w5mJlI/fuLmdfTRurrBIpoNe0067x521Kwo3oiq
mjf4zN7aKMzWXkUZZGwaXx+dhwopFnqviFozYzzKAf5mJd+uvQzSebIJmvTKc96fPK32kY8fLFVu
3AH5uVMcHEsETonpfCx30va2rhfemOlNOdVbmPC7LDODOgw3JqB510m2E84NxYA6PbRrHt9KwT7a
omztFhuitw71aTdWt7pNKHkSPsajEVTxcGonFPIgYnRF7gfOhgPNLB3ss9jksjvxWu8iQz1IlCvL
v9RGM3CtnCaFtab7EuhTsh1nfATaXTIX6GNRRikXLX20jRfTRN5QNFunb9dc3yS1Lqmeico4TJF6
WyPxLKyt3lPXsMb4BlbUOirmdRF7B5QTu0HVL+qwN125+CEPI0WRZLA3albsTEwmeN42HdT75Z70
lNPDyF47eoZGsbvpxxb0svAbrdkuv4680SDsC2ymHZIWpCe8MZe+bY69Yp0yfO3I3JED52dv+CnQ
ytloydNbnHyBOYX3vObrxBp3vV7up7IMwKHsMxquJZOZMxwiq2AMqLsmGYMGfrFbhZs5QjbA3aJj
vUcds13+f1Cit77EJhtSQXke6FiHSMnUMHwkmtHPQcorQAskHWhZtUDRF7PR01gkp7QeN8t9TVr+
czeRv1r4E6V52dMyaC0wHq0PNx29ThPo0aWkESYGZ1eV1cVG1YFrWD/WKgT0qfqIYLuRtlLeJk6I
Ylk7ssfdcjgJNOVzltvRFucajRntyewckhWQzbuoac41M5HOAula1bwqy/6xNLJnYxwfjax7Xf7e
pOVzZk+3impchG08VaVy5an4FmTDpsvPcLRvTYkWQg3vO9gVDc0DBHCskKfStW9CskFnG3WOB/mg
mh6dwrtBpHvwSLvFrEv3RKVDkOM0Km6lHB6J2n5ImUQzQ6Lj79BgiRc95udmjHmOfqvBwAwdd9Xa
5XkO6dynSb5fYkFj7UnVxFmX743NEOtUHO/tK1aPd090a0wL61AL7xY/WPJcFModpkKaC/foK48g
BvzJkPcGv0MZxNXAhN2myo2FIiQM5r7danLyNU09JKQPVwU9b81kP3OHdT1AhOv3LRzLdNp7lbqr
53FjhN7JzsbzlB9MN9kiV78fjJhiCa90YwQqFme4uFtSKu6SyjvMyXA/hyaTaPiDhmlgd2PghclG
aKD70/KY4/mfcMgO0abk0atz8aW+uFWKdNu9KSpnb9eA9czxPutu4qp7U9LoSTftlwZVC5IJ9TZX
nxHHdWl3BGB6dogeJ3+gPIcV+HFXuc8d+TS5yd3yzthay4na/BIMuzwsCS/RbmtD7uZmPpKfEBvX
JWW4Ba3nIg7IavlzlD2hVPOpquYfThM9pV52yMlxBS9+S4eapsppNIpzXKa41SwjEHF78jDBaAxu
uhJbp512Dc1gs1bWzdDeJLP6XI7H2Hsja6Cbz0Jnhg2pLmCgy/t9WY9BzU3p0IWDKDk36nwwa3eb
hRwCLUX6YV4ecemc+4X/7qAPkmb/w0mRsmAJ/JkuccnZO5aPTYN0QjvKaPLVkDg5s7/iQL0L1fm5
msV+1BOV/qOzV5xsN2I+yybSbI13k6zeNNER5Sp8J945MXjsjBN6gCyOs9nfx5G+MDiNFW6PRbdC
T75hN0DqLqp0J33H3T+S5qBRPLHt8cI0Pts9vW+2HY4exCJ9BgywC9vq4rlG0FbtqRX3Zv5mjK22
jvT+UWvi+7hPbxHA7RKHlhlQdzPy6ABoxzk1jqnX3ODBu5lm5GilvVe6K8vYKY/lY1S7N67J41bQ
mFhXFsDHDKFuie0Vgv9dVeBfK38SenIdNfB6mbLDO3HyEueRCeSahey2Hbm3q9C3dXFNZvcaedMT
iU23vZ5tzGjeC50tW5LfypG5Y0Z9NIV4EFJEoG3RBFX1wWFF3ce1/jbGbCGtDoP9XJNQPKVbrX3Q
BTaJPF+YyWQyNGF0ymx8PamLCRtnZNE7p5w4j7a/Q0OUltFnNNVFUE4Ohu7F856k+K0Ey3ALFaaT
OmnrcjriDtprrXNuRsmdmvdWZp+F2uyK0LpTBT9FzRFjh5g3eGjupUXnU0ZEQvEGImrT4Lguwo6Y
6GG82iiH4xntRK2Tp8BeR5HxwXYaBikMiAlriRM5KXSaPl4r6PjInJKEJ9cnSbMX6P+ipo0avGW4
kAarPrGxHkF/IFoXlZzXVJG1tcpQwiPoD1VxEsI6oXDED4jNBk4fDt76pbfCe8o9tB+oca/05lFO
EdlaUNuW1lvghJ7wLTXbmdb42NrFOaeNu+3IoS1KPHYEdrgbgqR3JbW7inZ+U1IcUxXRnLqBU5YR
38g5R9BsZmg7teZYaA6hKnkVDA4LcqdwtomQpnGoGN4ECkhkKsdWtdnndDWRnt7iBUAcWaV2UOpq
QITWR4sk1RjM7SyS4mZhqayioX9pUJasZr3BEcxjTlR32rkl8plZrd/o3LKtoPwiCWpZqfDdc7pq
kkU9I31lpzrlRjqD68d9Pfgzb1v2rsNKCGZct5uhr3gZ/UGvfyTC+KkN0Zcq1AQ4kAKjE+2vZFmO
csu5RXOgrujhZvTC9fyUdmFxSpqGBFRsbIia5nldymrwu+5nbNaZ30T1fBkxeK34JqgVBgcIVSWj
jeNA4vTsMTCdscVjTF+9oRmw4lAS75D7iY2+KE2zKmK5xX7g57Vpb1oLEanBHNrISr+YU7arGuTf
jsjZzzgj2RZFtTZBtQSJTOJjbegP2YDfHNxYTKRvHZANNJ5i7d4mPOGxxJGwSm057KyZrKYy0ZoN
1NAU54iBBbsGNTIJQhERdCKJTuaO3O13ZTHEUer9Em1/RNbaHtzWxtyaQzr14qTi1MlYVAoYdxbb
AXyQCWMonO5KJxPr0CDlGVeiXKsjAcpjuuchiI0KvCaIeW00J81OVYz93SBuJhxhK1iYJFxt7vbp
5Na7PnX3tZ7OK0u783JVri03TtcYSDgvoZRE9/s4D1QTcOmt8pFeFW0RDo+6p6xc9Pbo+Lutaoed
z4nQuE2iyI8MJd4BGAFMijdCnzlVMQHlHqLUMGfChcmASKSFLrQtchddFqkjq3Ys3vqhPNBcGHEY
mCPPPsvX9VCd2Vf+9DCWCHwKgxsPT03v/ABk8TUMSfRmRuvMFd4+Eo1El9K3l0RwQK3xrGzQVVin
EZEWYvH4izl1uvA0Co4+aEL7vU22+6GZbOfQNO1//An3Rb/XKB1rMJ54/CqNZVEM2EFBxvQjPqOk
FHgkqQZ4CY3QfCpuDQNOkUliHU4u6ioIqIYfVkHYeVTpS+4z+cdtOlyT7NaGo7xnHE++NMp3dAjW
1fFuLBVnjJezjtnph1K65Y+wlVQKG+QJhjwMEg9MOKnWfVw2+CXzEH2vRwW79ox6hT4luaeiNe9g
v67iyWhObVTSc+vVD4Aj9lpJ2HyUer7Ly6LBi5l4x2mOOj81af2VkXG2tXS858R1mPCo7BW9nmGL
1c/SM/MdqN1HJe6rO1f/wgyr3PGrET8xZ+w6OdYUfTjZ2Ebtc1vvo+hpxK++zZzoo/Ay74W21Q/U
NPILaa3fDjNRMMmenqhv21HoDx7uZGsUh6JOd6qhH8m7ctkJ5AiL21ebxaGMFXbp21rNXqMq/2Kv
g+gxf23z7AdG2QOv9wZax7bUsd2DRruD27ztGhBFbXZOh+E8RTAVjMbaOQUdmcppV+ZhwSitvNZ7
aJUJam8ebnKnYn+Aws9HtFWv9NLalQ2/QE22VncIOTGs0P0VW6TKH8JRDjTG772EfJY5Q61tllwb
7hkoRWLNwxDTS9MlK4RwC/Kf/q/fsuXsgyGfTlBZlRUJdRVGIhctLHq61xpbRlbGPxWvfHWl8dTO
53he19nw6WXxZ1M1zywcgVlY+9B09njarhlohUm8EigFMIJikpZTd1CmkN+qhw+CfoMiilM0Z6cw
6au1VY4PCuUFPNdqtsomFbjOdM5l/p5bOFqsOYhxTzOrbPGPIUvFuiUKDAaW+lS320xJfjaucWM6
jW+M2kEp+s/eTM5qUuwd8GIrZND3zCY7JclewwQZmWhdBi81Ea+Jfo4ZshsW1bvYEahWjTtD6Ku+
C++z7M4s43fbYPvGvueMFpFQtRpsE9bu2E9j+4a8yhNyZnZL29laEfO1yTl7IlbAQfOO4B7+f9E8
A4lwteYRs9ep650HCjFXT3E2owbFqvPOrnXJR94aL7FaDL7hT+FyasY4XY7mNrNhJprz/MOaOt7s
mNFTZq9ZiUBpUdxFFsXUZOqCsIne9dnaxwSYrUKRvqJAQoCp32jImGnCOpj0xRQ0Ub7P1RKrkPqY
1RR2Zigx7cw9QcRa+U0xPCgqcDtVrwz2xhEpwNDiQjmlgYEyywdRtG0ch5w8Qjg4plzn3tsPanwF
Z/NIpNS6po0A+wf5OxyXMUGklolg+aaOh38/bq5N3jyPWFixgnxqk42ToxyRtimH3jE5sVPo1N0H
2SiHgVvV17wdbmlvSA3dAjx61yLliCRiB2brbiBfUGfMefrORkGLMA4SRJ6fKBF8eOWiFqyi93G0
gkyffjr8xDBybwrL3sRthPI6/evPZOZxAk985zLJcFNPh6Kx71Q3Z+JBGxp1mDdjy9qZOcYa031b
u+14Rj/dYZaALcpOsU/uxwiljZcGrd2fi964E5Z900ETSnt33YQmcADCxSSftdDDmwQZIeXju9Q1
dlpnB17+YPA+u7TlexMPEx+0wD0zGFx5LIrbzuJTC+odODiGnZKFD4nFbDmeaxffXJlb+ySW2Bu1
aIfUDREh9WAvt/ct0D/K2jWHdQw06VPX5VdhZpS75WVu6ucQtd66UPJrWRp36aLBJ/Lq/3J3LT2O
I8n5rxB78SxgYYvU+7ALSCrVWzXVpeqax6WQktgSWxSp4kMvw8DOwoZvvvtkwD4seuFdYA1jLvat
Zv/DzNH+Jf6SUpaYFJusImPVrcEudrara5IZmZGRkRFffIFYf63e9Ye8Ik4tmCBerN4BgTFrLkxQ
bdUfK2dLFTX7qKxYLDC/6aIC5DTeYPb0olBb9KoG/AcPBWvTKf4dsGKZrVmpP6xUT6YrLDvqch+X
tZNCyboqqmh9jjr5lqdirSqPqI9BiRbU9Gw5QsV3eQH2oKn39dIdv6uARqtdLFr3iyPzS8TTTt8/
gEbxYq6O32lVH42zZp1HLLw7Mt8VPavYBFLo+Ojh/bnnYMogPQOVWxl1iU7pWK3raBqIFMCjdVOt
jXpuD4VCyGwU8GCsX4wKRm+4qF0bRbONguV7VZsCmdOcOdo3R++rJzYuB9TbXwwL9YtH3/oWhDNv
irVCe4hI3WMZerqsjHuuC+taHM06l7YHIzA3ihcmCtemKq+15BtaRnnMg9cCr9rVbFa59h+srqOV
wFZhd+vD2rnv+ydmDSztK9i0I5vV0HrPgU4vQL7YRCnQ1w9HvnF65I9771CBXPRWeBSUChfLsfYG
lCIn5hHwzWVemTR0tTdoSr1oqlPUYa/8b6q1+8evVKt+PrHx5JijPdYx3BWAIcbGACTip7NyobWo
lc9N0HY4y+nX71fz+5JTvV6AuMN9wDt9UQNsDvDdmyJekhVjfo8qjdtHo97ki+EhELoomJjrCPkA
pA3hy5XbjrfqrlyrW/KLZ4ZdxSWCI249tG270J950N7lwkTJzRylh7PWY9XoeO8nF6hLXaDgz+gh
yguajHoTWJL72ahf8Z3xSdWFMS7OK3cPk/nlg+qeg3IYzJooqqwVHgEHLuJeK6uzq8Ldclm6tud2
d4aa40e30AbU+5QNHcBzzdIZOlXe18are9s228WHyjlXWVsb9paAOr+v47pclGct9MxsTR+r19Ni
5Xw6rN2BpveUX9/Gg9cpGeWzuaW9gY2HP1CDxSyAUrjuH5eH9g2aEj+CpREkT0PrZjkqnqJtSqcy
R+VMyYGdXwyXX8EdxpnkbF2++/XisTiwUIpWmDxCe8Gyh9r2W0Nb3cwKQKvMJjUTWaHyCYA0SKEd
PyygAdZj+awMYv0W0HYw1CUDOGTEEZslxHcQycIDS21D9b8sDI/Gx7PZ+Mp5X7mroPi26a8eqnCe
QHDjgi5xuEJLgtLCnZy5gLaX7Qf3ZjY7Q89VwI2nUzBwrqyjY39cPHbriOrMcDZRKzIfHc81C2VB
6lh/fW74zp7gv3IWOEhnblPEL+s/fqrb12yiU7ZC3iS5YxPMzznX1sgwB0H+2dDdUHo69RdE0nZ3
gE2W+nzw618ASIa8svSrPHm9HnybzP5NHzlpw8IPgpUM/QXPDIf+aPd1ZqX8jpQXX69naITgX0aC
Ppj2Zi6bhdqVRJp4m+fesUjih2eG7jCnP1oGf7HcSM038de/aLxzjD4LJ+VBsyX+KNL3G5FDufrE
IS0PX0O3bGlYFYCOnOO6hjQib5mUb8Q2qEqnOEvrVedqoB4BcSt+kE38a9vxRkpjokcXVsNLIufY
DcDIgu7kYop8zgBE1HIuRBdZt9g5AwhRByhoq5YczfE6dfiSnwR559CqBRAyDYgNdKACNqZSB3Ij
zzduAE0Z2tGvAHFeA3aSA0Fq6ElR4q0D5K/4W1yK+0Lths6wiCICmYlOAWjJArSrqtYqxSOASuQP
vW7JOrprT22PTeRlq6Jeo45+O+XKkQoadjRE21GnDAJ12HDk6D0xY65RvHaB/4cDmIHhBwKd4kMt
5hi9HpRBudbRet4xmTXAqq8Xin8WWDpE1oFtK2pq9UhT62XgduR13JEvziI+w5l27aSMaHr934dm
G7frwuKGbbZ8L0g2/wDuB9z2zlBWwxrAtR/dlReeolvfjRwi7Shps1847N3T/zgI6kkmHWY3bb6f
UIliLOHPT4k2l6GldNnEZmI31vet+JO4bEMn/IWb3tSdiT+QhtU4RJB7Qcvsw3Zt00ZgVDl3dwxV
kWB4AF1murcZXcyWL0lx5759/ZK07L7tKl9c6rqJ3uG/jJOBQ+TzLlHg6uiOpXRg2pnF4r5T3vEm
s4hjj2PHJpDhgjkzw43ZhwpQw3kX6AQNGcQowcVKMOETfQB33tMHStfDP1zFfqcELzdLj5hUDkXP
LYGjW/2RwgGwu+MTbG2TjXUnZvVrBLfByXrugXPLtRT+htIQjxPlasf9SL0n1uDfpLfPqc8mYtH5
hu86tq/X/jOdOYPNEgUydPrHtsVM8TPJh8IDRnw/u+k7s+fc5sVsC/Dy+YcHKMhDLFg5twawGkrw
QFDudAc/tp2lGD+4HnjPxbwqfGGPLNeDJW8ghm+K8YLhNQJpLmFhJxDjVtffSYMXCY7HpQGfmXmS
EUH1j/hO9i1G3wvD9SYszvKp6R5T+km4YSZ4rFjMopcI9rTDfK5Evqz7FQKDd63PlRYz9UH0OYkn
Sf5lvzZ8yTlFlW3+Qe+Z5TPPFwMFms2L0PIenGsssjwqxY3CF/hbnXEDI6YYzJjC4t8YXp8ZMPUx
Thse5uJ72Y/NDZv6DO/XuXLqIwwoOZ0o2Kb4gMnkNa+X848K/8wdMdOMXZfduNzr76guA9+9cqab
usX+Vmm4fd1yUewTXFd33NLAQA6Y0vLRBViIw3cd8RLxx+ybAjyKHlk1VK9SjGsN5dkWKWbrz5gp
bbFG4fJ/he2FH8uv7RMfKQt54mUC3f8KrlqMSwByoPxLvfMwRJ/a/KN2jMGcLeOUntNGEFzPLdOY
TnWHOxdriyPmzHW7jBujWkVEC+AOFe130TxV/PXHdP3TBSJ41P9nGHgwhwjDS0eBwEY3rKFtSoMS
6CrIwtw53tBCRYI7kWJcHeiO8KAawXFtwjGA8x4etkgwbGvEJJ9gNxXz+pvpVp/6PdPo82cyos4K
QDlDqZ6UF4fm9ZSOdZTz41GOz6R/j0ADW8jdObZcTJuY3XhhKA1dPmxgjsWCBFaM4CJtYX2RtlLW
yUb+VFrvifQdAjenxaa6cq87A10aOdXspr9mjt8bPeTIJI2vEFwg7eFy6oUnWyGYbPsRzwEbds+M
8VJ5FXJedW/j7eXIzi/FO6btjQx7KpvrKsHpvMOxP2WTnjwyxXPglPXkQ8ipKPKu7ukocg3sZnf9
bd7yhSc75rlyRHGyn/7L05XB35zP0JlQOnWqSqBol7q1lG/E3ZT/69fiyuhFvQKVwhu8QtrWG0mX
i1oicLwx38gqUATvO2zAhsztM0eobOByUFwjHbZEjaCsDom53BcqcQdRg7lkg1WKhw2GjQxKcIpB
mW33+7IykLxpgshXFFGhUlxGHXvFreRjJERVIfDsrg044pKeURj2YFTZqoPlTHzmY4+s9Nt+bSwL
TcNFKyUx3NohJzjOt3Dzo+lKAp+wqy/7I900dcl9A52XECD7emzgQTtQMY0zEOW97rqc4oVJcXkQ
ghGMC9Qb4s9Xum1JlkhTCVyKLigbTFnzNJVAN7pIZMuvNYpr9M6WnzwaRWqi+/TvtgJI6dOHIOh0
4zz90eobMpxOo0hV3PmWEclsakWCA3PHrFXUjmqc4iqvRr8d7hzwEoFC49E9NpBkP2GudK2AiS3/
nIEGNSIOslYmWOQ2ghoAzEr3K1pW55/wtzsOvVYhONjfGpMe681li0EBBVjb0N3zXSWwGo3eUpdW
GK0NQEYI/jHgHisAJcYARKNu86cLPQY43p9h7PHdEA+5IPUhtJ27EAQ62ljpTo8Z7+WbgsAINJwJ
ooXSg4vAE24ya2iyge6OwuvA2dLyGtrOklkT+f1CkdFHW3Lkq8T0gk0jsIRNhEzlU1okWFxEAns2
YBTh2VJcNl3H4AiZsTwwQcQL0Fg5yE1xe50hqKtc8v/pNm7DS6EeEewccCrwISMuiEqRuQwQMNJ8
KZzTCzaV1VfVCDbucumggzTP5EoTpki0rksmLu1ITBE0jOJTed8uMWMTKMYlW7HxaHdJCM71FZPD
8CBjz78WHdZn9s4R4SSruS0xz6pEHkQqhf+I2MzAmMlvWpVTb+eeMWJJy+iZpoi+X+tT+TWrVgm2
7oY5rK/HAzgoAPk3DLSA0bNdJ/DTb1C2hyQ5wDKu2DR+oyaXlLwwHtgF9I5NYTakkVUC7bgbMSOK
UNIofIs79t7YXWm460KE7JbujhmILIlxgkWm8DDu8OzkbmFUOzQKi/R21dNjlqNEYEHvDZ2XR0vr
QWHqzj0kv6cxeA+1rFGgY8EpClJLIw4UrVZLFG/c7hSpajMWFwNSZAq/BsCbgakrbeZ64fUHp3Li
6LAQz2zQSSjrLth4UR4XB7rhtOFViiAOzzUsmXIJnKn5f7/9F3fM/3RrDIaSsUHpZaVIkeO5M5B5
LyCDJKdNqrzVBEVlFKKsYzb2BRbqV8cGs5d45hjKGyA5mBRQqlfRYJAiPo/+uANb+ZVyB+QYVHoi
PSbqVUCiKDIil8wHSnocVjT1CIAr8G6Ln2U3qjesYBqF/shgBdf1xXjcuG6+QRC+6eKBHDMygQ28
YlMPuM+YwVPvm08YD8Khyg9GC8+fbz+q4cM/avPqMEEkIAWfxN+IHyYZoibqq1aSQeAs/3ld05aN
uxa2Ri6gp/Cm2yZK8MwZG9hSMq5K8DxE5YunIykin3GCaDre9gNecy3WdX32CI7dNRbYYUNfmjHa
wYkP5TEacDzkYeupw8ZpZ4LOElYyx5V7C+1vcdaNzflB4nSr2mDC8LcolJ1K5rA06ccv/Nvi/IUo
PqTJvOrvN2cx0BlOQCGNlEGshCX4VAQeoqBN0rcybxm33aydHhxws+LWPP6n1DsRx2OQd2PC0nwm
+naEfjmgk86tc68TbY1uCI6tOClibZNusobj9yQNUtP0Jx1GgVpLA+Y1SA83mdOLFmlTfGEIYjH5
zqF4/vPZ4pKU75xUlyl9RTgSsclGuBykoSnCsy225FWIMYVPFI/pVkQ7KGBXx/YEiWHZyaF43opx
43HGFLHDUxQWAz0n9JffLnWC8wIXaqCbti9jKHb5d/ztvfvCB/MZ2r1ICWKV4k15AT2O7B/KasSq
cCscd++knxJUq3HIQBSHViaIRvKWUi7HBUlxCbVMEDK8Qccsz+Zuu/SY1o5SPb/0FVmX110anreu
8LrWwVkgFpqrH0nkaf2VK78vpxPRx0p8KvueogjQMgZsEFwGd3YPdE1i0GD+vA9Xsr+Svko8Urle
nxb0EgQYMcZQowAQrxfq3rBQ5ugFEvHKkrVV2Al0U2B1RcX8vQEynlgjr1GcjrddJekLBIrcBHFB
BCiOHs75tx78/zy3JQYKVIoigtVlsleEXn7iG9nPAtIWntIGlRuQUb58jCnQq2vthAvjjZ4+mPpk
KWbMV6VMA62EAB2GL+hSvgGII4oM2lqA9S2gfHHiMJyzX4aFKKKyMvV9k24vnv4ZMeqBrpio6GYz
5ro6YpXr/8c2tkP54thwpz5nW2HITitvu43CWeP87lyaT61UqqDJX70MXra6ii6g6bDHsFO/9dPj
fkr9+lrTEIo3Qdb3PVZ3a67lWMAnegi3UDUj+2QUaQAYdd2KZgLrRaGN2Y1AR19EPAUVDSdz34Hr
s3PDsc96cDN1uB9lylVKaEie/0tvLWNLQiSGCwwvBcHHc8lgDI9mEB/++ErBor4oi9QCaVXARxie
vCpe7Wnjxx3V/YRPKjG8lnmPc1gartPJ0fLwbwvjRW2m1syjeeX6/MxUwxlywylj4BKzoi9U5ybw
N7OI505wzJsOWxlSBomieIBfO1LehCKHiiaRdrTKkyLj3+7jYS5nTChM9YaeDMVGkXpPCkj4CTPH
/NqKewNV68LiZb++Tn1gb6UICPKh+YftIt2O3ImkGug+nn9gjp9CLFLyhdUawaPzRo9yJBHkbd86
fnSyaByYfxXuUWu1gjsgbRwId9NGjjP4+7ns1uTWP8NrII7JWyV4CQNL+842BV2m2Fjul1XKIEyv
1eqVSl0t1UBLk16s/un2PY4LOq8WhKX5PJycNSBqv3Kt38WvThAhbeGA5CusUCqBpWstp44cA6GA
BJ0CmA16VMeYSvOlCMWeIxwhDUpR9nnuOkyXnCyVYnEx10dprhrBTXphO4PIEmgEV9OlP0eSQpot
BS3ald5jlvz6RUsD8Zns/s+XSLaJUbhxVSlqBN+gjYEjjUrBH9tl/sBQGg6L1ndSUMV2l+CZCU9Z
o0hmbmILfM5Ke2IgXaPLcVKKNNNXAFsiG2tJyEG0WBDSZFeOb3QApsUwQUikQnDwTkE6ZoFj0RiO
kAbq+r0BMNloMiIdmpJ2RGFAUXPdi3s6AFYJy0SR7Gz0fKXju5LubEYn8IL+7rbdbd/et4//XuHb
zNmfdzQVMJSjEpqPqFpNq9QRw/2c/eB1Y5q8nsJnGA4xYZ9lC0JwmTRQsYckb/gIEuQwg+478lwp
+KkBIh0avlyoQGAumraLhQ1iwGe6s9KH9iwSdaLIuWLyLOLAUWRYm745RHhW2kEKVupjnRcMSxaf
wjSfO1gGmc+YgjWnzWnL5UWgIKFurfQ+AO3h00GRdzwxdhIl6Yyn69dIEjLthDm24J2VnACKsNA6
uRheiRpBgvfU6IHuMOLLURTTnQJjYrm6FMVKRxanr/EpWqgwSx6WYh2QPOtLsbw6gRluOTYS55L6
guBC7GF2r+3MRzVhpP8ABcHROeo2I8ZBpcjCn3vMlLYMvcfyr8KF7kQUTKWgariA6wpaONktVilu
oCvmRdIeKgUBwpXhjfyoa6JSMNJ2TXuGaltZgSlYaK8M2HVAMuDvRgI1FBwLV/5CB9eE78i1ShTo
0o5tDrAmQnmD9zRF3yCg/ZiMxlMpyMpRGujJk6WArX6kKZ5KkQ1CUBhE6NL6UlzN6AoUNWwUT8Mb
dND0I5RwKgXm4hasbRF/SqNgQeUnOkqcA1Yjsd7ZryRUBsJqIiUmI9soXh3daSSai56LBBNGb4Me
2hWJkYLgB0k3tjnaXskxFYpgZndueGBTiqqxRnHlvR3zgLnk/qBDqFiZ7EqxCY7xvkMDW342UrDY
3nMac+hdC93zxGSDbSRhcAX+mvM9OrJCU7xquiDFki9VjYKUGhhiPWixFon3IplGEKhYM9+AlyWm
3xCY2wj8uUvbtWfSaqMbRamSzikdzpYJkM8Lcr5x/1oIG/TclBoJeeBgxMCv+g0RBYsZYoPaCjwI
btmfgWDBh+TW15zl9enD8/lMPpChb4lR+EeCZtnbYrrQb4naYrlOM8svhGXiQKEkmXaoqjJJte6s
vU+xiqlibY/2gYgE65C4U6E8YiaJNmQa+9ylerJIrTUZPNgyZDr4TOLt+2TxqGXSfklU9AchEefn
SZIIFGPifs8kz96tBPduEgWSef0zCbVvteOorkSZ5J4ChyFTmuKF+xkchkQpxmHTS8EYA2WIGpLd
1goHISUv6k3SRU6JtG2/cBgi4U2bIpKRywju217w5H6iQHLbiYPYJE4HnihTtNlrJqkqxVqtVNNq
pXKpWK0h78+xNfjs5sGSxTNP9e3Drjvv0JEuZTg+lUnMfSskr6dPFksm8Mwk1N5dDV7GmCKVxB56
IFKlXMwd++n34JMOV95nEmzfOsgrfZN2S+o+cxgSpZyqSOebw5ApRftAnPvDd88g2Ewi7d1OpNzG
0aaemYTa92niQIWk03Tzw3ecsvWH757D8ZnE2v9epbi363hgpOtTJtH2vGMBl3LijnEKZoC/nuEz
maTa94ZpnLs/SSy5kVYmmfa+Uyk2sKu72zqAw5AoxQSGe4fhafytbwwKvA/strPEQYjJATtJuth9
+oBkQihpfRhSpUU9GyGGfCERr15G6ia0HqG3Uzg5Uqwf8cQelm1Pb6ygtVviLsX0hBNi+bGsWh8R
bd92g5PaJQsWYcLPJNXeLTyvnUoUK2izt9MvOpNwe9+yNMMYbvV3EBLx/gdJu3WDOp2R7im8eUKu
oNre9TDl/YgioUgHq0z7tX+xUkJO4b6QmSTa95nivEpJGhjqSakrOx0pD0PEFKc30g3zMGRKMYV3
kU6cByEUBxkn6aLcBfQwRErxMuI6kB6EYJwFJmmv7o3//e9/8sD99gynyyTW3g087wmQJBcECnd1
zSTUvm18WjZI78odZQ9DqJSLS+5mexgipehetJPuQQjFwfZJByqmi+9ByJUSdmoierEtGTkEiVLO
U2O3+W4mqfZt0Xlf8yT9O3b8cWHpH1aWhHehSxJK7ox7GPuUdqDQI84a5HsF7/ni3Ubr1vWiMYhp
+VE/RdWE7gVbu6f4XsrhaJhDPVQznkmR9rzoaY+Iy6d/m0z/8sc+mJyfK84yybVvQ8YLXZLOfGvE
BrI6Sf2EQv/y5xGBTcOetvRliGT3MLYo5Q5t8Z6+B7VHKfbh9unD1O+ZHN6iDJ4+TOw+ApbrP/nK
4Um7bqaZdMhi2nDGaKabftj2bj1SAkboeq876D92SNrJGzQkbVbLRgdQ3UUbe/zTUH78jx//88c/
Kz/+/qd/+Ol3P/3jj38+KFlTAkmXT98Pnr53nr53n/4A1n3v6U9K8+kP7J3z9KcxUwpK+KSumcCR
Me6Hqylj9Di0vJ/HnVFO8XtbrGcr97oz0A9pb9NwrMfvDbAEbNsNHcJOfQwb/FFP+Mu+HofU/XxT
46mAVuMv/+oclBqmXBEczYWGHZy724M93TbBPQR95IXLSXdF2zE8tCM5pP167mSdJFfQBVuRumBn
2q59+ytpAORGb+m6aIB1WDuW9ubhMK5t+z6xUZ+vDaylBHdPOfb9oLaIM3gnnadTeBgH5SRzWoJE
gUahrgNC4z5n5FaKPA08sbds/H9lgdKidJumL31TZ85v/h8AAP//</cx:binary>
              </cx:geoCache>
            </cx:geography>
          </cx:layoutPr>
        </cx:series>
      </cx:plotAreaRegion>
    </cx:plotArea>
    <cx:legend pos="r" align="min" overlay="0">
      <cx:txPr>
        <a:bodyPr spcFirstLastPara="1" vertOverflow="ellipsis" horzOverflow="overflow" wrap="square" lIns="0" tIns="0" rIns="0" bIns="0" anchor="ctr" anchorCtr="1"/>
        <a:lstStyle/>
        <a:p>
          <a:pPr algn="ctr" rtl="0">
            <a:defRPr sz="1600">
              <a:latin typeface="Quicksand" pitchFamily="2" charset="0"/>
              <a:ea typeface="Quicksand" pitchFamily="2" charset="0"/>
              <a:cs typeface="Quicksand" pitchFamily="2" charset="0"/>
            </a:defRPr>
          </a:pPr>
          <a:endParaRPr lang="en-US" sz="1600" b="0" i="0" u="none" strike="noStrike" baseline="0">
            <a:solidFill>
              <a:sysClr val="windowText" lastClr="000000">
                <a:lumMod val="65000"/>
                <a:lumOff val="35000"/>
              </a:sysClr>
            </a:solidFill>
            <a:latin typeface="Quicksand" pitchFamily="2" charset="0"/>
          </a:endParaRPr>
        </a:p>
      </cx:txPr>
    </cx:legend>
  </cx:chart>
  <cx:clrMapOvr bg1="lt1" tx1="dk1" bg2="lt2" tx2="dk2" accent1="accent1" accent2="accent2" accent3="accent3" accent4="accent4" accent5="accent5" accent6="accent6" hlink="hlink" folHlink="folHlink"/>
  <cx:fmtOvrs>
    <cx:fmtOvr idx="4">
      <cx:spPr>
        <a:solidFill>
          <a:schemeClr val="bg1">
            <a:lumMod val="85000"/>
          </a:schemeClr>
        </a:solidFill>
      </cx:spPr>
    </cx:fmtOvr>
  </cx:fmtOvrs>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olorStr">
        <cx:f>'Hand hygiene'!$B$4:$B$77</cx:f>
        <cx:nf>'Hand hygiene'!$B$3</cx:nf>
        <cx:lvl ptCount="74" name="23">
          <cx:pt idx="0">Below 50% of HR needed</cx:pt>
          <cx:pt idx="1">Below 50% of HR needed</cx:pt>
          <cx:pt idx="2">Below 50% of HR needed</cx:pt>
          <cx:pt idx="3">Below 50% of HR needed</cx:pt>
          <cx:pt idx="4">Below 50% of HR needed</cx:pt>
          <cx:pt idx="5">Below 50% of HR needed</cx:pt>
          <cx:pt idx="6">Below 50% of HR needed</cx:pt>
          <cx:pt idx="7">Below 50% of HR needed</cx:pt>
          <cx:pt idx="8">Below 50% of HR needed</cx:pt>
          <cx:pt idx="9">Below 50% of HR needed</cx:pt>
          <cx:pt idx="10">Below 50% of HR needed</cx:pt>
          <cx:pt idx="11">Below 50% of HR needed</cx:pt>
          <cx:pt idx="12">Below 50% of HR needed</cx:pt>
          <cx:pt idx="13">Below 50% of HR needed</cx:pt>
          <cx:pt idx="14">Below 50% of HR needed</cx:pt>
          <cx:pt idx="15">Below 50% of HR needed</cx:pt>
          <cx:pt idx="16">Below 50% of HR needed</cx:pt>
          <cx:pt idx="17">Below 50% of HR needed</cx:pt>
          <cx:pt idx="18">Below 50% of HR needed</cx:pt>
          <cx:pt idx="19">Below 50% of HR needed</cx:pt>
          <cx:pt idx="20">Below 50% of HR needed</cx:pt>
          <cx:pt idx="21">Below 50% of HR needed</cx:pt>
          <cx:pt idx="22">Below 50% of HR needed</cx:pt>
          <cx:pt idx="23">Between 50-74% of HR needed</cx:pt>
          <cx:pt idx="24">Between 50-74% of HR needed</cx:pt>
          <cx:pt idx="25">Between 50-74% of HR needed</cx:pt>
          <cx:pt idx="26">Between 50-74% of HR needed</cx:pt>
          <cx:pt idx="27">Between 50-74% of HR needed</cx:pt>
          <cx:pt idx="28">Between 50-74% of HR needed</cx:pt>
          <cx:pt idx="29">Between 50-74% of HR needed</cx:pt>
          <cx:pt idx="30">Between 75-94% of HR needed</cx:pt>
          <cx:pt idx="31">Between 75-94% of HR needed</cx:pt>
          <cx:pt idx="32">Between 75-94% of HR needed</cx:pt>
          <cx:pt idx="33">Between 95-100% of HR needed</cx:pt>
          <cx:pt idx="34">Between 95-100% of HR needed</cx:pt>
          <cx:pt idx="35">Between 95-100% of HR needed</cx:pt>
          <cx:pt idx="36">no data</cx:pt>
          <cx:pt idx="37">no data</cx:pt>
          <cx:pt idx="38">no data</cx:pt>
          <cx:pt idx="39">no data</cx:pt>
          <cx:pt idx="40">no data</cx:pt>
          <cx:pt idx="41">no data</cx:pt>
          <cx:pt idx="42">no data</cx:pt>
          <cx:pt idx="43">no data</cx:pt>
          <cx:pt idx="44">no data</cx:pt>
          <cx:pt idx="45">no data</cx:pt>
          <cx:pt idx="46">no data</cx:pt>
          <cx:pt idx="47">no data</cx:pt>
          <cx:pt idx="48">no data</cx:pt>
          <cx:pt idx="49">no data</cx:pt>
          <cx:pt idx="50">no data</cx:pt>
          <cx:pt idx="51">no data</cx:pt>
          <cx:pt idx="52">no data</cx:pt>
          <cx:pt idx="53">no data</cx:pt>
          <cx:pt idx="54">no data</cx:pt>
          <cx:pt idx="55">no data</cx:pt>
          <cx:pt idx="56">Below 50% of HR needed</cx:pt>
          <cx:pt idx="57">Below 50% of HR needed</cx:pt>
          <cx:pt idx="58">no data</cx:pt>
          <cx:pt idx="59">Between 75-94% of HR needed</cx:pt>
          <cx:pt idx="60">Between 50-74% of HR needed</cx:pt>
          <cx:pt idx="61">Below 50% of HR needed</cx:pt>
          <cx:pt idx="62">Below 50% of HR needed</cx:pt>
          <cx:pt idx="63">no data</cx:pt>
          <cx:pt idx="64">no data</cx:pt>
          <cx:pt idx="65">Below 50% of HR needed</cx:pt>
          <cx:pt idx="66">Below 50% of HR needed</cx:pt>
          <cx:pt idx="67">Between 75-94% of HR needed</cx:pt>
          <cx:pt idx="68">no data</cx:pt>
          <cx:pt idx="69">Below 50% of HR needed</cx:pt>
          <cx:pt idx="70">no data</cx:pt>
          <cx:pt idx="71">Between 50-74% of HR needed</cx:pt>
          <cx:pt idx="72">Between 50-74% of HR needed</cx:pt>
          <cx:pt idx="73">Below 50% of HR needed</cx:pt>
        </cx:lvl>
      </cx:strDim>
      <cx:strDim type="entityId">
        <cx:lvl ptCount="74">
          <cx:pt idx="0">19</cx:pt>
          <cx:pt idx="1">49</cx:pt>
          <cx:pt idx="2">55</cx:pt>
          <cx:pt idx="3">41</cx:pt>
          <cx:pt idx="4">43</cx:pt>
          <cx:pt idx="5">71</cx:pt>
          <cx:pt idx="6">73</cx:pt>
          <cx:pt idx="7">87</cx:pt>
          <cx:pt idx="8">86</cx:pt>
          <cx:pt idx="9">89</cx:pt>
          <cx:pt idx="10">129</cx:pt>
          <cx:pt idx="11">146</cx:pt>
          <cx:pt idx="12">142</cx:pt>
          <cx:pt idx="13">149</cx:pt>
          <cx:pt idx="14">157</cx:pt>
          <cx:pt idx="15">168</cx:pt>
          <cx:pt idx="16">173</cx:pt>
          <cx:pt idx="17">175</cx:pt>
          <cx:pt idx="18">208</cx:pt>
          <cx:pt idx="19">213</cx:pt>
          <cx:pt idx="20">216</cx:pt>
          <cx:pt idx="21">276</cx:pt>
          <cx:pt idx="22">232</cx:pt>
          <cx:pt idx="23">245</cx:pt>
          <cx:pt idx="24">57</cx:pt>
          <cx:pt idx="25">100</cx:pt>
          <cx:pt idx="26">162</cx:pt>
          <cx:pt idx="27">254</cx:pt>
          <cx:pt idx="28">209</cx:pt>
          <cx:pt idx="29">239</cx:pt>
          <cx:pt idx="30">44</cx:pt>
          <cx:pt idx="31">156</cx:pt>
          <cx:pt idx="32">160</cx:pt>
          <cx:pt idx="33">240</cx:pt>
          <cx:pt idx="34">263</cx:pt>
          <cx:pt idx="35">264</cx:pt>
          <cx:pt idx="36">38</cx:pt>
          <cx:pt idx="37">50</cx:pt>
          <cx:pt idx="38">4</cx:pt>
          <cx:pt idx="39">9</cx:pt>
          <cx:pt idx="40">28</cx:pt>
          <cx:pt idx="41">38</cx:pt>
          <cx:pt idx="42">119</cx:pt>
          <cx:pt idx="43">62</cx:pt>
          <cx:pt idx="44">67</cx:pt>
          <cx:pt idx="45">69</cx:pt>
          <cx:pt idx="46">260</cx:pt>
          <cx:pt idx="47">196</cx:pt>
          <cx:pt idx="48">148</cx:pt>
          <cx:pt idx="49">159</cx:pt>
          <cx:pt idx="50">204</cx:pt>
          <cx:pt idx="51">233</cx:pt>
          <cx:pt idx="52">210</cx:pt>
          <cx:pt idx="53">219</cx:pt>
          <cx:pt idx="54">234</cx:pt>
          <cx:pt idx="55">3</cx:pt>
          <cx:pt idx="56">23</cx:pt>
          <cx:pt idx="57">34</cx:pt>
          <cx:pt idx="58">113</cx:pt>
          <cx:pt idx="59">116</cx:pt>
          <cx:pt idx="60">165</cx:pt>
          <cx:pt idx="61">178</cx:pt>
          <cx:pt idx="62">190</cx:pt>
          <cx:pt idx="63">42</cx:pt>
          <cx:pt idx="64">37</cx:pt>
          <cx:pt idx="65">40</cx:pt>
          <cx:pt idx="66">111</cx:pt>
          <cx:pt idx="67">138</cx:pt>
          <cx:pt idx="68">167</cx:pt>
          <cx:pt idx="69">201</cx:pt>
          <cx:pt idx="70">215</cx:pt>
          <cx:pt idx="71">227</cx:pt>
          <cx:pt idx="72">7299303</cx:pt>
          <cx:pt idx="73">251</cx:pt>
        </cx:lvl>
      </cx:strDim>
      <cx:strDim type="cat">
        <cx:f>'Hand hygiene'!$A$4:$A$77</cx:f>
        <cx:nf>'Hand hygiene'!$A$3</cx:nf>
        <cx:lvl ptCount="74" name="Sub-saharan Africa">
          <cx:pt idx="0">Botswana</cx:pt>
          <cx:pt idx="1">Cameroon</cx:pt>
          <cx:pt idx="2">Central African Republic</cx:pt>
          <cx:pt idx="3">Chad</cx:pt>
          <cx:pt idx="4">Congo</cx:pt>
          <cx:pt idx="5">Eritrea</cx:pt>
          <cx:pt idx="6">Ethiopia</cx:pt>
          <cx:pt idx="7">Gabon</cx:pt>
          <cx:pt idx="8">Gambia</cx:pt>
          <cx:pt idx="9">Ghana</cx:pt>
          <cx:pt idx="10">Kenya</cx:pt>
          <cx:pt idx="11">Lesotho</cx:pt>
          <cx:pt idx="12">Liberia</cx:pt>
          <cx:pt idx="13">Madagascar</cx:pt>
          <cx:pt idx="14">Mali</cx:pt>
          <cx:pt idx="15">Mozambique</cx:pt>
          <cx:pt idx="16">Niger</cx:pt>
          <cx:pt idx="17">Nigeria</cx:pt>
          <cx:pt idx="18">Seychelles</cx:pt>
          <cx:pt idx="19">Sierra Leone</cx:pt>
          <cx:pt idx="20">Somalia</cx:pt>
          <cx:pt idx="21">South Sudan</cx:pt>
          <cx:pt idx="22">Togo</cx:pt>
          <cx:pt idx="23">Burkina Faso</cx:pt>
          <cx:pt idx="24">Cape Verde</cx:pt>
          <cx:pt idx="25">Guinea</cx:pt>
          <cx:pt idx="26">Mauritania</cx:pt>
          <cx:pt idx="27">Namibia</cx:pt>
          <cx:pt idx="28">South Africa</cx:pt>
          <cx:pt idx="29">Tanzania</cx:pt>
          <cx:pt idx="30">Democratic Republic of the Congo</cx:pt>
          <cx:pt idx="31">Malawi</cx:pt>
          <cx:pt idx="32">Mauritius</cx:pt>
          <cx:pt idx="33">Uganda</cx:pt>
          <cx:pt idx="34">Zambia</cx:pt>
          <cx:pt idx="35">Zimbabwe</cx:pt>
          <cx:pt idx="36">Burundi</cx:pt>
          <cx:pt idx="37">Comoros</cx:pt>
          <cx:pt idx="38">Algeria</cx:pt>
          <cx:pt idx="39">Angola</cx:pt>
          <cx:pt idx="40">Benin</cx:pt>
          <cx:pt idx="41">Burundi</cx:pt>
          <cx:pt idx="42">Ivory Coast</cx:pt>
          <cx:pt idx="43">Djibouti</cx:pt>
          <cx:pt idx="44">Egypt</cx:pt>
          <cx:pt idx="45">Equatorial Guinea</cx:pt>
          <cx:pt idx="46">Eswatini</cx:pt>
          <cx:pt idx="47">Guinea-Bissau</cx:pt>
          <cx:pt idx="48">Libya</cx:pt>
          <cx:pt idx="49">Morocco</cx:pt>
          <cx:pt idx="50">Rwanda</cx:pt>
          <cx:pt idx="51">São Tomé and Príncipe</cx:pt>
          <cx:pt idx="52">Senegal</cx:pt>
          <cx:pt idx="53">Sudan</cx:pt>
          <cx:pt idx="54">Tunisia</cx:pt>
          <cx:pt idx="55">Afghanistan</cx:pt>
          <cx:pt idx="56">Bangladesh</cx:pt>
          <cx:pt idx="57">Bhutan</cx:pt>
          <cx:pt idx="58">India</cx:pt>
          <cx:pt idx="59">Iran</cx:pt>
          <cx:pt idx="60">Maldives</cx:pt>
          <cx:pt idx="61">Nepal</cx:pt>
          <cx:pt idx="62">Pakistan</cx:pt>
          <cx:pt idx="63">Sri Lanka</cx:pt>
          <cx:pt idx="64">Brunei</cx:pt>
          <cx:pt idx="65">Cambodia</cx:pt>
          <cx:pt idx="66">Indonesia</cx:pt>
          <cx:pt idx="67">Laos</cx:pt>
          <cx:pt idx="68">Malaysia</cx:pt>
          <cx:pt idx="69">Philippines</cx:pt>
          <cx:pt idx="70">Singapore</cx:pt>
          <cx:pt idx="71">Thailand</cx:pt>
          <cx:pt idx="72">Timor-Leste</cx:pt>
          <cx:pt idx="73">Vietnam</cx:pt>
        </cx:lvl>
      </cx:strDim>
    </cx:data>
  </cx:chartData>
  <cx:chart>
    <cx:title pos="t" align="ctr" overlay="0">
      <cx:tx>
        <cx:rich>
          <a:bodyPr spcFirstLastPara="1" vertOverflow="ellipsis" horzOverflow="overflow" wrap="square" lIns="0" tIns="0" rIns="0" bIns="0" anchor="ctr" anchorCtr="1"/>
          <a:lstStyle/>
          <a:p>
            <a:pPr algn="ctr" rtl="0">
              <a:defRPr sz="2000" b="1">
                <a:latin typeface="Quicksand" pitchFamily="2" charset="0"/>
                <a:ea typeface="Quicksand" pitchFamily="2" charset="0"/>
                <a:cs typeface="Quicksand" pitchFamily="2" charset="0"/>
              </a:defRPr>
            </a:pPr>
            <a:r>
              <a:rPr lang="nl-NL" sz="2000" b="1" i="0" u="none" strike="noStrike" baseline="0" dirty="0" err="1">
                <a:solidFill>
                  <a:prstClr val="black">
                    <a:lumMod val="65000"/>
                    <a:lumOff val="35000"/>
                  </a:prstClr>
                </a:solidFill>
                <a:latin typeface="Quicksand" pitchFamily="2" charset="0"/>
              </a:rPr>
              <a:t>Hygiene</a:t>
            </a:r>
            <a:r>
              <a:rPr lang="nl-NL" sz="2000" b="1" i="0" u="none" strike="noStrike" baseline="0" dirty="0">
                <a:solidFill>
                  <a:prstClr val="black">
                    <a:lumMod val="65000"/>
                    <a:lumOff val="35000"/>
                  </a:prstClr>
                </a:solidFill>
                <a:latin typeface="Quicksand" pitchFamily="2" charset="0"/>
              </a:rPr>
              <a:t> HR</a:t>
            </a:r>
          </a:p>
        </cx:rich>
      </cx:tx>
    </cx:title>
    <cx:plotArea>
      <cx:plotAreaRegion>
        <cx:series layoutId="regionMap" uniqueId="{74EE07FA-5949-4526-97AD-CB2D1EC54D78}">
          <cx:dataId val="0"/>
          <cx:layoutPr>
            <cx:geography viewedRegionType="dataOnly" cultureLanguage="en-US" cultureRegion="US" attribution="Powered by Bing">
              <cx:geoCache provider="{E9337A44-BEBE-4D9F-B70C-5C5E7DAFC167}">
                <cx:binary>7HpZc904luZfycjnoZNYCIAVVf0A8i7aLVmWlxeGLMsECRBcQSy/fo6yXNWZNVMd3e9tRzjimpfL
Jc4534a/voS/vJjX5+WXMBi7/uUl/O1XtW3TX377bX1Rr8Pz+m7oXpZxHX9s717G4bfxx4/u5fW3
78uz72z7G84R/e1FPS/ba/j1P/4KV2tfx/p5ez7YrdvivXtd4sPr6sy2/pdH/83BX15/v8xjnF7/
9uvL6Oz2drm2G+2vPw9dfP/brxT9+stvf7zCz2O3zwOcVqnn7//67dfndfvbr5i8K+GPEEVRlLnA
Ofn1F//6dgSRd5QzDL+O5CXO325gx2VTv59DC0SFoCUVnOSU//rLOrq3Q/wdpShnJctxyRjJBfvn
G3k/mtiO9p/v4OfnX6wb3o+d3Va4Jce//jL9/XtvP4rjt8eivISLlvBXoByOvzw/wGt/+/r/GRNz
dEbscszGGMqD6PcYuWSupM3NvHaur+BA5582gTJyIB2bBiuTsyG/6hnN1yNlsUe3qi1w8tIq1nan
tM2eaDk1LS+HE1wpz/YqZ6RI5Nwjh/wTsfOE9UFkW4ZLGZbM5re04KjxchVdqR99HvO9kFky2Z7f
TQ1TRMhWZ8S8/WeBsk89cYh+HFI+sZvV4RF9XRbWMFKhyLf4peEW87uM7KPNZGcK6m7zkQ+FqubV
R/804HJPP4bU2P3Vdu1CxnqwmoZaMZSHR7P7sN63M8cKSYJ5cZpI8N9RLhBJ9WLHvZPGENX2lSVh
RnIq+g4/ejfHdOttp4u+VpvP96/dSsq+k4oGG45x5Mh+yLSg22O/FPO2SJR3iRwXN5vlS9FwMdBK
j2zJH7re6+lLNkeXeRl2PvReOkoD1bLrMus/NWTIcVs1ZCzXVeYFUSOSxU7NmOrScZRRmfKoy5uM
s8afqFWGfW0Nmvznvou8PQmRT8UlMgXXVpZZni/n2WPvjwqX3l4vfCznCy6o2lllQpzM17FhJvvQ
jnzmd8THgQ4SEdpyLDeSc/0Dr7NmzWHZ8dys28UyD53NjdQ7oeV+h+KeEhtkm1kT9q+5y5zV3+Zu
7q0r5NKmNKgPMRGqiRza1k+jh4obe+hU6XNdGnzCnDYknCKKqM8OCvk2fcUIrx5fFcGY7UV1lEAR
TG3W43RowpLG4cJkXSnCDz0QaqKVNi0Tbk8uQduqH9MQwjLfQClOQ18Fosy+XK5Jz26sBJvDMEuP
wkaPi13yuZXLvFBd+SXrnZP92NrhEBlqcnRL/Fp4KK1GiUiqQhVxwXLwyLPTNBPb+cPYmm2cpMXM
q2cndtLwCs+wGrckuVI9aK6QurHZZMRNPhQiP+2LCM230Tvr3jPdl04WXWDjXaZpSrdzaJL9jDWe
PJHGcTepakDr0i4VstDzoYb3572uXL/v8/c2z22LDmjZnNqqXsMjYmnCPMNL6Vkq9r5arLbiWISd
6rIamJizXvJiDvZi0UUY97oPaUDtEarRElqLlSDSS8rHbNtuBItZ88w97vZPArci3qzJLitU/+Zg
SP0+YH/7+3j/0zB7Gae4dK36Od//+fE/bv4BG399O+0///8NI/7z0930aj9sy+vrdvM8/es3/3Qi
zM6f93+Dlz99+H+w5o9Y8N89+N+DGkxhCv97rPnYPtvvz39Em99P+DvckOJdnuc4L0UuoKlYXv4D
bnD5ruCE4hLlnDGWI/ZPvKHvMKE5LwXhvCxzjgGjfuJNht5RgQkqywLlBacEYOofv/xPawSQ/P8B
nILApf4AOAUTnBc0LzAGrKG5KMWfAceb2K+YlQ+KtwU/r2EtTZVHp7xcKM1vWFHhvfswI5ffFS1q
K45WdkYr6q5oYuSeKjffsc4N9ziY4SGaUX0JVLj3AF/4sXGzuNg9bg9Z3Mp6yYb9sCDWdafVOPxA
hVaHTOvyEnVL0VVoJnDfTvPtCZeAjnIwzt07kaMq6pQutZ0oDH4zPowFam46DmNqd9Tr8474auqd
K0+rAIiTHdW2DBcDd62S/YL0JxXdtsm2pWm+RoJOw3hIxapzdZ8QNbrbJTdbohcN38P8mPZxb3qp
mmnCqBrNNscP22jEdLVH2jb3CA1IHKleEjTgYu5SU9LKjWFaZEu9PfjWkGNbznuE6boXD6RH2y3h
ZdykK8X4Pl9w1NWWofw5F1lfTzj17QEAih7Loljuo5su+4Kgkymn9CU0Op79UKp6ykw4i1xn1bZa
ffA4bF/8KpyS3mWcSJS27HkJS/y+YVX0FcVZ9mk3fqxyTbdqHKZMll0nY7F0d1Bexc04b+tlyMuQ
SxJXoSXMTr5Wm9rKobadGkw9Bl9slZmyJGRcGCtkQ9lc1qovp0IWZTbWeYvKl90Wrq+12/kox7Zc
4F3AgDzvWbKt9M1m0DFLffhmt6m/gGE3VSv29riLAkFttGxoYCBjjKSnU38yOZ2mahbrVF6t49qP
J03E3nxxuNEvaJjmg6baC5nbhNKHDhs8KFngwK9NNMNlGEovkwHgl5Pb88M8+k+xTaKrotrNBdMb
2o48+uW44rI9k3nHVe63/p4HNNOndtC2r/LdZ4tsWkyeIrb6rh3WUU6sgKLig02NBAjTAMxoAFAd
F43kEiasKrXjwtatoI2GH1MWS71AQ6taZwEuMNCYrn02d5/jyuzHTRhzbKjq04mQAJRnn9HWyLgO
+TlNSd32GggU75t0RpnQrAqe+i8lIaOTAhh+XvmRbd+nshmLKrMZa2oq1PQlX2k2ym1N3Vc9ODPI
NPIWAa1ipZAbteMtECV06raljNVaMl31cz4+0Tjmtbf7eNV1ZZSYA7Xa2CQRCj0sPw/xjRrYSY6k
my6t68U3bzZe2TT7R4NtfxI+S60s20IDffRe3C4Yd0b6MiuXOhgF9GzRaf1h12m97xw1Z0t6/Q1N
Fr0PCp70ZELWfRfr5rHcS6u6w76y/dFOO35AlAw5qSebVJoOpfWd26qdI0EmqYyemy9Rt6X50Q6z
KTKJPUvuou3a3PeyVxymgSe81mXoWmkXq25Zl9Aq12Jf9Q1JsTlNuu0kmfYdqKnLqgI7vMt2Gjap
QpoPdlJCnFmjtasWvcbPWzmn5Y5bN81HxvGcqhYo6ym5vbgJTvPhVBirj6rIgZF3Jq3ioQi9sSff
xe7Sa21fnEIbPA8w7Qa4iU+uO7M1LJedRZYdu0VlJxpb8x1Qm9Stz+hBpc5vVVoHc5/B8j+5kQxf
Ecyic7OF+VZAz55X3/rr2bKtHnYMTR4Xf7HTnaiqE9iqA93UcNT9th3WnMyHzK/5h6b1fQISGYSV
w7qi5zyDlhGMoirrkH7E+ac2q50ac2mzDz37xHH5PSxTktz17WO5j75uZsNCtS28fxyWrrmNmY53
qkxMxgmXPwpi9JVT83ZErnRX3MX0AK2M8GGbSjfWOmdGyyGYpOREmULVMhZdzfNCqAp3WfNUOpoO
QLv2l56q7Qrx1up6mnl5sqope2nZ7t4PGZS1zwQ9T7marolV9MXPbX/tunYeqmEz5jAODopRBeu+
olwP6JBvnT2QHKdTahN0+dyJNMu8I2aSWsXlRw7r/NCjaf3qwjifQRvu0IVNzt53MJ2+pbVg1Shi
ulQdy2s6ZO0ngJJw5p3iz2lTtYBFklvW22oZqH+aMub2qw1bd2hyFV+XcjGXpSmsPW6iy+Wkiu12
sFE87HkYqVznfdE1S5nwFZrUoE9o2+KPjnWLX2HyaeU+Ndnaxr1al1LTSTbWDw+54t0s3aT9sx5z
/T4E1d/NfH4SFlPJoUbet2xFx3Lv+ZNLu/7QFXyvXSi1gWm/2g8BZ/uZ7XyHVQP8xm7pDgmT9nIJ
fftEOEaXLRn6b2mYxk+tGOCF4daaSk+0uehZOVdATIlMsQtXRNlSgcIZ2WHQTh8nVy6HxqXhNBRm
kVGUqtJ7tEezt2tdONNXmwvu0DKuTwsrxsqaPpN9C92yudLWuC3ZAXVOHFw2sLoTnEpaluwjQzEd
NAzYWmxvNUMbf9g2EaoJTVsd2UKvSMxBrQmN6jgU9liuk6uxK4uzwz6eQU+kOq14vOnnTl2sCWd3
nvX5oZvmF60zC3p8N8c2G/QhYNVX2k3uMu8Y+oxHnj2IpjSrDH3Mvy5Jbe9T8Ou56TnMbszHjkNL
MHrfuLb5gDZMzwza/HELu26eTZ77q2bTQr86WM9dDoDSSTYeuSNKpeHSKWy/+knkn9dtVGcFbP++
gHq4n1cAIaBr4WhiMnebQutRuKl5D0UZf6gxmmapdAi4q0c/mOcI86FS20DOw8DzpwnbdFZrYLcx
deQ6YWXv6OpTlcpHn92TwojnchZ7uJgYw6CW+9y/BtQAtq0Ftl4i7UOQDhlW7Y4PL5OGdxQRRV9c
JPa0BgoPH3V35CvdDyw0i62M0gwd+mLOv0bc5L3UtqTXinM3yti78YZMKD9ma/D3Ai4M4N4B2zmE
SLL2iFeqWljAXl81auJP07Kh74NtilvgfeiqAGr2cUU5qVrf8askCL5ndOEgx7RapOvn7I6gffqx
7LGsKBKGSVYCy5X/q5G2+OZcIdA1/14iyXFb/bP9k0h6O+OnJVe+I4VgQpCC0hIjARrkpyVXvpl1
eVEyzhGoqjch9NOTyxB/xznYOyUCyAetJP4gkjB7B7Ipz0s4iReFKMr/iUgiCPy9P4kkXpQlRxQX
hKGiBHH2LyJJbG2+bMMkI29EqsKCKGvl1hXDx2buV4pkFvORlbIsgIy/91PfdXUxZxHVI2p7U7dg
OeY3Q8SjuBhm57M6d4NuAAYnzh9x26nmM2J+TpedQ2E9T/Pa2+ux8OJ7FALzT43PZBMEfYYbRwde
V6/GqivAJKi6zZAntqB8uVEzG9ZqInsv5CLK8TL3nBRAyDog29iC+QkDBYRehReYAMdiSG4+lqQh
raRKByIF6FFX9zMb98qWRSwOLRrIDrrCsUZSEB4fXTsxfrGj0LIjmuflS+nX+Iq4AeFXjODObCD6
fFXyLbef1yl5fNvnLmQHHighB3jJeTxZzUYYwrPV8TikuC+Vm/o0yBLBT65X4sZOjsjm/BBGEpZK
0LQZmfcz+rC2gLwXnveAHqNe9kUuI2FYMluSR56paf8Etpc4ezeCEDN8hlvwnOQ/1qbfPnEEppAU
cWlwvZFNlGe9uVy8Lttk+HNnAAKuObhG+3Ma9yK/FHuJ1euiBmdj1e9ZCQ+56cy7byvSaj8NQLJm
YCuZ6FknZ4TJfqGm4INsRtTs80Whtn45toMN6t6swB6+gE0giylS/KW0eypkTBkqDm7K0XTGe6vT
ubNY4LsmNKvpJbFFWp964CQvzVLAWjSZI4Nk26RFBbZQ9zSrNZ57vvFCgscTNrh1mtdK+BYBlA2b
NYDwccM3Q9mlDF5Gvx5VaLbHaHZjZE9M/AqH7Y+AeXzRrVq78wZ253Do08rWu9ZZgJM22NJKKqh+
v/MYQGog1WMZALV8FTiaozQja5Q0a9F8MUbnzafZbno+AIfiGtTvsKZakxGLIwKq8xHlW+mrwrtp
P+R0ZstrX2aKggEmpunJAmnDY+UW3cRqAEMZ3mhJwlYD5R+7I8pQO5xtMsN46d2y7U/DvpR5lQzu
xWW3FfMR3LWtLkL41vcuie8TMslem301+q7zY2EvRK+G4tpCt6yyGSLfubS0S7OQpO2hxps0kPbH
MIM3cYM2SAFqOsdWX2jLQdEparOPIW8aKwvbbM9ks+pz51uSVbjPaDMBACvmvoP53ugTQ13ZHzo7
d/Q9Aoa+n+lKinA1+2K1J278CgTbp71bwH3Jmw1oDu3z47RFw44ZWXZ1N3E9ro9GLclXKiwhewhr
v0zAQUuq1ze4zLa6CSzyA94Dmi7Al9y6r3QSJFxEzTYQJmBbUmDvdv0awiRWULFDt9R671t1wcHB
xO83lL3pQwHkKn8/BpHbq66Bx7pkU7ZPX+Z9aPBtx6Ep5ZhcEa5Ti9flIHSn2cU2dUP8vIaBA3SO
OIO4qHJK0exKLG2/X+FOjfgykCn7miz0zyUsBtLSbF7k9ShwGutJtNslhBK2QMC41xxEQBRUtBeq
WOIK9Jk00wnnYI5KOgxsOYy91f4SxTKWIPBWHYH5DWo85Gsh5g9ZDta3jFvCH3zfNOX7BDNkkNag
2Ml+y3R66dvcgO2iyyI77Zj3/U0Hsr6sIGYx8TA46ISqy+Fm0hmt2/Ng53m8GfepMUA31aTO2Jsx
HItdZem5dB1l/hIXqLPdwe7QNPP1NHRg1ddh5XOLxFkMbWbyD8MK7go6ZGIKECrAfG6LsgUkWXfx
hGcV+VUAJRSP0RXdcN8khl7psJtQGWY4/hjIPOyyjKBmZD6MSYChJbIfkDzxBz/08yMAGgQCvDdu
rmZFh6ki+6yCLJRr8xvV+jWrV96Rr6WKFNCkA8fpw0Z0+0iXefq4kRUUVDDZsl8ZiHW6euNq8jVh
UNFHzUw3SGqWUVTN1lNx3lXE03Ep+RB7uY2hcydAxYQOCQK+dOJryf1pLAIWVx2QgOdR232TIGKI
qP6XZv2dZtH/kmZVkH0u47/kpP+kWYi9Q7zkRECMQiHjhKjyJ80S72gpGISYmBIsGHoziX/SLAhF
wbgmGALRnFPKMFzupxWN3rEC8TcZJQoMior/j6JPRiBf/QPJgugT6FWBGdymgNuw8o2E/SH67DHH
k/D4OINeL2qytKivJh0tOZeJD1C3IdCe1T1lk5YFEaGvitQ2+2nxht3pxgwIin3KhwozzvJZ2nYm
8aRDX0BLO5HUj2xuRFElMS7AL5py370E50HtDzlD0ImejmNzu8KNDa76sK7jVHHfdXGR66IIzus9
T9sPrrJpu4bASYUrwBsECqYngZ+z1e7ksqO9nuqBBh8fdbdpZmWT0Mi/4mIJ4DIDqiglgQS0/ZF5
DtdGuO/WCw5OAPs2DGpP9yxvB/OQmj2Zy0aN7fNcZgUoysiy8SYyrewF7lJQH8H2XPbjAhyRWrlq
mhkFrbfy4bbQ7QpOHXSmJXKMyfYfmqCnRmZizFHdTOvuqtzkpOnknuuJX3nMIUjqhJjIwfm9efFN
WFm9I8gDvVRusGIDEyhx9ynOQs/nnfdzwnKCCG0cpVmGDb/6NmY9rMBS2u2qdbu3d0y3IF67CXjk
CbLQ6YNLBvUSNC84JKxBebvX2Uw8yuvG4sxeDLmP9CajFigFCpQ2lV5HRhZIEXuyX89Nu0zP5TAM
4VIN+wZhGR0gHudaz2DZKEjJxq4WERXxCzBrE68FX7C59jNZ/Wn7PXmjnZ/BnNj4xMCOia1A831H
iPEaTMGRZqdtbFZIx6lf2X1QqdVV0y/DdzOxtFsJFCrMxyJ2DfsScUsjhOuBD/VCV+FBNA8tkfuS
j+t7IqaifVF7Sz9ldn+LC7bGstseCL+pBsguTZWiEmAN+35cHsCsDagqlwaIHy/Bx6lnks/9gQ/b
PkkX9MzqIQgIYgc2MnWNdgSEVPmW3YNBnTVfQ2P4doTUev6YTzntriGEHxPkomhgUkwcN4fMjEBO
Eh9RWaUt6uJChdF+iiz6rspb2tjjgnyDzqRZd30FKasLD3NHCghRedGw3F4Aw2PbIa2Q4h66buz6
und76TfwhBfk7kfR9rCngC9g8ZWryCW1TQxygN0V7YWIYIlKnOA70hQ+dpXHYwn/OkrGm6bERtcZ
WAJ3GozBdNlq+I3vRWMyiBogmy8uYExEx2S2AlcGE2wtXS6XRMr8B4pFtx1gkwDw3nkEWdlWYBcA
PY3ZsBJYF0LQVdyWvDwFoJRJJhq4v6TjgNip6ITpLtSKNl1vm14J0OiQx8dxFeBuDwttRkj6F6yS
VJ3Id7Cfev1S7kRn0i3ZPEtFigFqoBNgATuEZnOgLbKD3CkUuZWq2ONYIZRM+l7SN+Ig3RrX9ZAp
K5qzV5P17wNo4XhwHeRLF7G0DbuHfQBTf7n7uSSHeePQu1OeIn6vp22iV35CvIPQaltwvTar/+zY
yPNaY5hR1aRwoFfZvmWPS2zDfoDdHeXYS2Fc++Ftg4G9yiDT2y52bhGurG8tjJEphYx/YaFk9rAu
oAkOEzamuIVmGdRhF6AmX+zaNrqC3KzNKtFlLl4hhTSvssQsr3oygQAaEmf9eTN09nW289nW1Fog
zlsKw7fcGtiYkOmCcyhfaFKpsoAdmIIrz2U7mj5c0lK3shcIwvC5gTohLoumXnq7uDpxND6u5WrE
CREbf/QmgPJtcWPv1qGEU9gwgG2IxAAz13RjyGqIXNelngsGDAqnuJGbrvQkfpyzcWmOqG0adWFI
0OWTha9MTyvot1C1FCSsVKjP87sIFYqPvU8NP4i8FxBWjm0j3FEbo0zlGXGQ9/RFc2Uy8PAhoSph
g4Wkc4jmBFnUDL52mPqsOxuCSbhMc99HCE78jg809WDUk97Me7UXezacuVt4dtFH0vRXs0Z8uNw5
3YcbyMxI0lBtjQcXNY8DZJe980qdNlSGJw+7Da7XBbYo1IYtO3ilaS6721Ybm9WN310Nfjwmchp5
Z6qy29ZjmlasgfKn9imwsM1A68YVy6aLWtQjzM5UbeOYGchjEerPDfLlAGhTMrDn1vUmG1C89abE
R7qrrqwjIMZBL9TVrZnHy1nDz2YQRF65yaw19zOq3b4wWbC4fHBdsfzQYAN+BqW8XXrU9890o/PN
PGYMkoqIPrjChJup2+mHPDkM5Z9zwIWiO/DFTjd7VNlTsbXdOVuK/nHcYIcOUIUW368xTFdgAORY
unFIuNaKkxs7w66JoQAta7V7JW3LDiDK8rpf8HSycxmPherN7WKy9mlthnG4VGzsCERWjb2le8fA
uswnq6SFVnjLnMy6Vwxv802ZevKcLB3A1YXNJHera8idWNYZgvq9e2Zb2xxtTr53U/t5IIM5sSGb
QeKBXKBNbL4ISDYfsn0Ut+OMdXHuC3ByyYiuYRnTS0FagOF+G72Sw7Sj8uhmTh4WJdgFbMUrtGzX
rvjWmT1WkUSwCJqGzQdX0HgG+2qVO2+aOlsbdtB7oWuDaH8JaWF3WMH5vM7Qgn21bCF/NXhvTpna
2rO2Fn0b+3G+3JGz537ZIT+OgbJzhht64eZpronwoJgL3rsDJ/lbeGvns2p5RFU3u+nGAFVY5OyG
/hG8oHjKR/CrLcv7eysyWCrrQrwxBEFQO/9fdr5kuW4c2/ZXKu4cGSBANJySPK2OGkuyLHnCsGQZ
JNiDPb/+rePMeldWuuyoutMaOAcpyyBINHuvbrTrVlAQx5BO5XHAmzYI6WRGzMUr/VszVhIbbAAX
iBZbxagHe+zNbpDg6Nc2u5FLiVO1aLl7qlAf3Y2Oo5ddZhvgZLJL7BH0x5u+UoDq5IrtuEmdG240
JfioKgAlYgN76CrFsEOrLuzbNd1i1wXhyiWuBeBrH2U/gK6Vpt+jplrjiq7VFlMq7ol06k4lAeqt
tg3yJWLcoiSVJG3dxvqs3fPGDsfRMY1LP/PHb+sarDcWGNkhawJ/W0E+4kVdIbyjXD0TgpMmYDmq
gemQlLOIO5LJXdDMKqwH6i76eU1w1ENmtCFj1Z+oazPsNCNzNLhtSe8rj7iPzqUN3jKUiptKqfo6
GQ0Q+yqdgpDXjoJfyb16m+O0U7Gy/nxRlQmZAZxkIws95eXV65D1yoVBD/oF6FMpts3qAegzLHPZ
wzKTKlGhs7ZOgINmebIvzJIfMjqOuPnX6QzczaOXhV05opufA/foWlY1+CTGoP+r/TqcprPIjPMm
zULjuuXrSPrupvcXfpnLjK+30nQ5ikimzd4u/ZhvMkP8A2ldMIMQTdvPU+WVL4DpLGhb3pVg2ZlE
e0uDMSpHFTx0gNF2NhH1zYC3HtVt0V2sk8masJnbxyDJ6d0Emu+U9WTZAzT1vinfzEWUrdT77DQ3
16vPp8fFNOPdmoqAT7cZsJM6tpjAV86IuGyaqq8OiT+uN946Hfump+0G9Wb2WvB2eNV1QupvawfA
OoZu0NlLambI+aIJdEN+O1iVjhthvdo+tOPalycAPfXwsvgpo/tcdD1B/172boMVQvQ9gOekO1RZ
U7exZOOqwq4i+RxxwDdp1JB0uZdFb5rqPh1TqeNsBWQYAUhv7a6aS9l99mbeRWPRk2AnQMd6O5l5
zalMl7wPFwgx78s8Z8/FMK6PeYkCaDdIN5twrOv869qloGiq0fOGyFuTuUEtR0QMwY8028pUJsMp
ky6fvZWQVz12JYR6tkrttnVWv7BMYcfJtgQSmQ34xVv0JNx94eWygNiDgIijEodeQc0fR0vacguk
zg1/wgQ/CNbeqm3Ze7EtaAVPgKGCPIsK9ITobd92nGmSNDRLitjftVdFerHSmOEuiOSDbyLSh+0u
2LQx3Ypv7de+2NjpZNrYXtC93rwhQ3C4n2XAbx9EvOt8z8+hIciEHhlsBnRdPz5HOxMoCwp8xuV6
NnWYFHXI5u5P7ulfzvbMUbxVFr8fBN3/28lmleNLjUEyd1MlF8n8+n+bw7vu3Uv56ru8jacU31/Y
LSnbm86ou//bKO/UauksOnRXbexP16R/SKdrOjz8egTvPQyB98SwviQD0UM9yt59DNxcEIlxF9Oj
2M5paDZ5pK/TfVuFJh5+803OC+zdNwHgQcF6gYAQgr97ae3AXTO1Lh63+sj3+Y7v0r3b2d2vp/ST
L+8zhoXuS4yBO+THL99BaDDUtIgbvLx4duYzC3rzm5mcV8+7mfhAb1RwVhRy9p1BewPegIKo5lqh
qpg4DwGB3ngLMEKhPqQluf/1dLzzR/7bWJCZ8UBoBtjqHRsH2L5hrCnibmPvcZXdDbf5kWwgvUOH
G5qn9JZH5ba4rB7bT78e+aeThGbT8wSnkG6+Wxo1IAxezZCadDgfiuC2VPOXOf20Zhe/HudnH4xr
nE0CY8jg/QfjBRTLqJrjBIrFwC9CSKZ+c/R99xH87R2+GeJ8NL75XnnmybEHMenvlo0fZUf/IHYs
hongN2vPO/9DvxoI0OLbgRJrlc0xlymikblAdZbGfVge2m31+T/aT/7bF/duZawdYGqAd5gVatdj
vhM7f2uPvzuufzund+sARPBsSwwzRdPGi2Vk4zKq9mpXbdKN+FNW/S+Pbe/8j717gbgX1Pl+4j7w
2Xe71y+gFK3H/PsLLIs9j9e9jCe9ay7Uro7TDdpecqPiX69A7ydL8IdR362POWjAG03Yz4d8jtfY
C+2WQf8TnyfpZMTyyMTJ7xblT9ZK4EMt7XtnKFiftdJv10ot2RQ0OQr/OyBqYuvtSWQOJI145KJ0
89s5/v0c0RiOgdOH30dQ+c5rM69zD/68iiEijrP98ArslPg7ftXGa7ScoCr8WLRhi1rolt94h1+/
4L8fJRibAYjXEC4w+n6LywHtrB2bOFkTzK7lRxQ70CwWayiS4Hcf83yN/LiEdCCo1nA3aQ8g/rv1
enYUpSsvv090jdOo2JKr5hqM043bCFw5zc4j4fRsf/M9f1Jf/Tju+SW8OWQAZhbKYtxu423TaLik
077XYf7ZYx+zz6D543ljL6DCu87YpiNR9UrsFVqJ3z3Hz76zAPPu4RIEU/FdAv/mMVilO6ddGes6
T6Bt9Lm5WBXkkhA+9F+ZQZuA+xGQILqHy19/5b/f73gBjEkUEkqq4P39bqybO7+pMTLUz48Z+ihg
2Us73i+rGV5rXNhXk606Hw+1LJelUQU//voJ/r6P8QRw2MD7BdjTf7+luqKyOdV1THDAhOBGPLAl
Qf+bQX5ym+CSwmWs4C84WxnOC/DNG+5kSydQkHHluzWsVKX2TpZ9jDZsvnTp8K2yA9sCqC3CzFO5
iyrQ+b9ZbH8/JiH2oVjfHtdAMd9vKKjisjoFR+mtDUDCVc5du1N6GuZ4WVWQb3/9Wn822nkreb5C
nciDd7caUOU8hWsqngIQtdFq7HKVBfMIieWk/Cn89WB/PyvgdfhuVuRaaE+9e7vGdqmEmyFuG2g4
fJJklxOdKTT2WWo/DzAkfPj1eD+dHOpf9CRAm2FH/PFrQq8OiwXsFJNtEsBi83LRiry61MZzv3mN
f1+dmJnE+0P5i6pRv7vb0kQvyczKGEVytWuDIEPFXU6n/2A6Z3rxfPp5Ury7yiA8sEFPypgPgHP7
vKy2KufdxsAasPtPRgJ1qWGn0fxMsL7dBgAuGtVPZQxlDr+YUkLvSeKWb1W5iN+MdP4EP57oeHEa
Xi4fa17CwfNuJA2hog5sXDOltm6lLbwdfR6YWASqufAZ77OYp6L5zXn2k5WB8eA7AhwnsfbfDZua
NkiDpkKT1x5b+2JXHdO62fz6Lf5kUfwwyPkh3hwmlMCTGtRVnOdJrPULrIH//lHxwwDvPtPcczNr
U8UFte7sbpJ7DtlOHAA1/c1n+snOxUgoaXA2fWfdf5xKoWm6alfFGbRUQ5pHWSkOmXnuk9tfv7Kf
f5f/HefdEq8HIiQ6sHjMYBwdQUF/Ld31r4f46VeBaEDDrqYkirMfp5InqcdAE8Z9W1tYRgPXHNG6
/O66+ukLezPKuwNhcuD5B4wSMLIdp2xXMBFBunBy7vP36fzXrfg/nsBh8a+luJdfiuytV/H7X/9T
hwvboZTqbFX0BfQH3rnV+FOHSzz2x1l+C6ed8PgZrUKN9U9z/HeHI5UQkPhCUEhy/1chQv/AIYE6
/nwg4j8Atv4NryLTP5ZTGooVPBnudvjs4T7n/ruNC8t7b4YcHvduptDn1x5UpaWwRXLTqiwwt0nQ
lPRWyXTtNhMBQ45tYEx1yEYC9SWfG6YuRzEJd1jFwObPWWWr4MMUiMqAlkrGDUSZethnrYIl0Y25
nbbSrImOphHY9gVf67R5zDlJu2tv9Jd2iPq5AQcZ6dYT+Vc9zRKG5L6XGYXbymiXb2sjp+yTyNux
jesCrOmFWbOW3iZDsdZPXo2zO64Cm8v7HuI1s1Nt8jDl3rzrO/DwPveeu9l2SQzOf8mv7ARJ2jcl
GOi5aDFTNe1nziy30QrRLwQsq7IrlC2czP62aJreXEBj6XWffWIJPC10bcjjrCFHgNnIq9cF9r+h
hDeLAdrwnuqO1O0jL/06iKxaMv1xgRJlvIKvfMhPQ1IVbjeDBDU3GgYqb5c0vuWf4IdXKyAXA/vD
w1pA4LBXIKr5c4lMAX9fCqgOv6T5ECynoRbSPdTQXrCLPC1c8RkyXm+5GzXedRt6icwLdEOBKUGL
KnN2KgIeLrxXEDFDSWE/6wJ3BaqXVnCGNWBRTUS9vC/7HUdJ30Lp0nlrzvedqu3Zk8RQ/R4aOmfs
RaoE6ruzKpa0hxUWO3q9wto+pduMENsDO+KQVkK2gYiCcddp2Olq/M++r3lYVaqpwmFliXJbPg6g
RdUwVhQC2XIwPWRK3dTfj3B70StNmWVtSBzMlF/5YBjUcKAhsuKKAoANqq3m2eC2wdRIB/P44AWj
B8m2NTAFrrXAQg7bwk8TFi55XrNIlGKFYbRlVhz8XrD0OAl41u5L6EH5M9ha6K9jX+QzBT8SpJW7
4XXeVtekNqv9lDjFK7CIgfWOwzQU+uDN9Vlp3S9qzu8Em8bmdugDp7ZTPyS2juHCn/glzSDCOskG
pVMTwqa5jNcuI9N8pfQ8NJsEvrTxWw5jJDkNNLWZgECGcOgWoHCqh2zp3BbcYg3jBjxZxPcGP5QQ
DkjzOGjjPHOTDqksuhMflg74ecQzKGLg+O0I8frpemRVWak14gD7OAVpP7qU3tFztACFmBVekWnj
J9Iuh6ZsFvPso/9KvhivhlEmru2Suz30MesBZjYJncmUz1Pset1sJxW4wY80vsr8Rftja0Pm57Qu
oS4Ygu6onfOnD5BfYIHEk5+UbbR0RsPO38xQjWEyC+RRxUK0ei2ILvotSLe0vPNKUnAgkCtP6Uuh
V/STBTTQ8CEq3QaPjSfb4tsI3Qi5VtAQD9tVwKV6KU3B8hsiCOEsck3msWfdtr24XBJnhutilkp/
BKdV8Ht/nNk8gZrnKCgCqxtyOUNNa+8IqbFY9DzK4gTJwkS/Zi2rwVkWdW7HY8GyJoPOCkfQZY40
hnHjUeivLvNm9siOJ4Ti3ANvml1Uk2yKwzCC641XWrZgZCvCymWKRZ2ZXQXOaL+C9GzGiJDF726r
lUj/E+sdWT5pWML1tdcPtvjU1umk7+CLaCAngSWBLCecd3TM9klDhjISY+mNt940LM2VKqkeDjm4
7u5yCXDwXoNmHEAFmUqSC7LAFFrGqi99cslIt6oTnzSZ94nAXrwpfeEXNy7tSkR62KlrzAewwaP6
OtllTD7qFIkZOxbMQm+hn2dyn9tC+3FW+0W/MQVSOzArb8qvsEGW8jDA9TmZyJJqnqIeBlvzKOjk
qp2wk533Xgqv4o0q2tlekIwrcVVKhDmA4+pUMoQmE3V3PYKvhVTFDRbknHKWxODymbiGlLeso7Ga
BrHrzp9+mApzhCIJzGw0dlbzS1+OrTgWgq/9BWyiC7JeBG/U9ZKAktg3I3JRcLsYj8zHac2y/M+6
+78l0f8wHwXzvy6JIM/Ks+rLP7ZfuvptafT91/6yKP1xzkZAY6fgQKHoV1F6/FUaiT9QEnk6UAGT
HCyOxI/+KZ5FaaQ5HEz4gdL4JdTlf4lngz9gDfUVsiGQRIT+AE39v1EaodZC+f2mITxnEkG3iz/w
fWsKI9WP5XmRp6U3tAxy1RqcdVGU9CpJe2A+WeCXV9nAQcuwcg6QLyIGEkScjcMCuezcf9O6QPgJ
DOAX2svrFRWVglpkGf1uAw89PwhwkfDgegiDsWIZBVIEyuB6WiV79BomoFgnDce/Nbf9ecU6dnBi
aGlUs3KFRRlWkQ/YSvbA/amc4bHnc4lr1RfX1eKNU1xBXpqGvilJNDqYYrq+y3a6cKYPs3SwQyyL
Gi4ViDuRXEPWsX0eR1950D1AmumNvDhqxKN0EZRbKCq6Etg/tHWPwdwOYcPpmMTGlDwJURuap1p3
DMKKplK3pX++hSDqm0KYe+iunBpoFB0EsV8c7pRQGMUhdIS65WaRQd0/ON5a6FwHqDJ6VGbw24vI
VlpGQzdmNuI4PiNE6BAXizTzPqtUJ8uDN7X01KHug/Kmpdd4iwQGHRxt/iZxiewOvZlJCGtD8zQz
U0DJiOoGtq3c3AivnY+mz9ZrBndnEyKyZr4qAG+GIMSX42rUg5oqlh8lDNMxwgdI1LQTpL2cZQcf
3u06RInXXsylV+6SWgcf4bqXT31A2bOQBMbeFEdJF1Yo9basqrJTkVAB67uwEEkQ1Hpk6s3BMi+/
RviD3q4VyjYLIeRxzIUXqaxrP5lVwEyN+iB55rDyPCA9IYUBqu+huus1O8yzaPfNwgL8E0UFP05a
MdhoGnszS5N+m2AKQhBGCgvPAR5P8eCnkOT620a39bk1z7cz+pEItaK+RsqUS8LBBHP3dWnh2q1C
Uq3B7TJDqriZJ8Ye2Rh42xJpTNBckvQ6Jwg3CUdCdR+O6SBYPAatPOG8piGyc1pIiZPphOyR+QJZ
Q3pr15TGBXPlxkdkzmM7enWUnBUOqAcEbhCW3E6kgjLHNKt6RR5UdinHcvzg26nZDgrBBQ4W/ouu
neYX66byK3xA7KwwB/klIN9IeN5EnuXkbmqy+tTThG58V4lNJcZ+W1ez+NIJDhXNEvTqC5RJ5Ek4
Op/sFJhDsSgQdCnyvPJC6Ke6zaHTJT49zKVLo2qp+92Im2ZLO2Oixi35RnTZ+OwEthvCAehzX+nl
iuE6/oTLNrlBjUTjofbbI1IH+Otadt7t6pcurqUu9qBYyYy0gqQ8Da5pTxomtUsX4F0kNe5RF9h6
s7RqOGnCvnEq2zCD2OrZpWl+7TdiOiaLoHfYbf4GZ2ATSSvyDdTbGShAaEN0LsZdk1hv18Ihss2E
Du7PQTBwQs1dbOVkN9DqwQBO+uG+RGUBM7mP0BDTiG9IYwIMQc1wyIom2MrC62KquibqV9tcWnjC
EGWQgV4wprmhcAFe1oU/Xo/NmmwkTdtPwk1kj2iYOvZVUx94kbnLPhimY1p3Po9QhyZPppZ0tdE4
efNl0Mh62hpu62LDkHcFbZTIvjJdDhuNPgEQqax2S0bmw9Rz92KqYI17a9Rr3kPLM/V0ufTXBJ41
ahEUNaLUh3CmtVdN4IK9RmYKFk+bw1QNMY4dAi9E9gi/8olItnWXd1cBapOromfdthv64jgj8CYW
lQCxIotliWo32c9ZKxBoU/feCRrf9WUsV2hn1UyHy7aETnsD8LWAdYcMUOgRlQGrN9QnEWSS9aex
gWkSd0E1XeWIcbtGFoMPPszVFQJzusFA6eW5FFbxBWf1ZgU2eLaUV766RNaavMmhpYKUuUe9DwNn
06TTicMXmpQRRNsd+1j7aOSiuaPaD3nJ+7ILoQBmImxU1VT7AYI2aCOLIKxgPboNJl0+N9MIDdtS
TSpKhyS7Aj4Mm5idFrj6mqB9hUxTHDRzq4n6wqQt9N+wWsBV2SpYFEZl6s2IC3HEQNJCcpai4Arh
8FUNNMtE7hlPUnaEPx6jQLAHmYcHEf8Sp4Uvt1NeNge4EUBPoZndS5s1/lW/oP6PEOQEBwoRxXgL
MiO4r0vW3XZckmqTq3otIwSS2SGkQ5F1YTpziTQOEFuZhLExLPDD/WBwQbksFRBYSvFFlEn7mQzJ
6vw9zrjm0Le9+9QqOKpy9LJZF/OmLLoom2RioiXwssMMPBtpZmtpoaqs6pRvpZ9AMeYaqHnRec7b
NA3sk1kpNpH6s+mFu5l4L/p7N9z/2RrX8DCiUSYjSU/UIt0QSWZe6zWXWKAIJUOGQjLNhwT2tQLn
z0znTeC8FbmBdvVGBGOoWaETX+BuPBQQes939nujntIqVa8iGfh6olMJi2RP1i4qs3U69Yhg2FNP
ljhEZlTYs9MQ7cLoyS/rdYXbcSxMfbFQJ9s40V3i7ypIFJKd6LWDtxao9ovKxuEpq/SAvQqjnkaD
/BE+5/bGDMH42NuJPDCKF7+R7VJvEAVgyrDpcyT12BzNxmoc+xrkZHXRmOfiuQYOZiIfEkxy28t2
hVKxX92FQ3ZfEhUMKvGd4bWG5rWHMC/MYb68baq5h8KAp2fpowvuZ5iQLvGnnSCC7dHnzgNPd53n
sWNDx/qp8bwqC+ccgYyAnZa+2I6zmc8uXLPNUUgWu4qt7S28JHS/JHa5g00xQU5Iu8JQLGfjtjKb
2aFasAxEm2aPWWG7i3Eulg9DR93Gh8cb6nnTt2ebNuFXE7CC26Jok13XimYPB+V8LILJ3CHMpL4k
adE+eu00PBa5Kj6gz1vz2OvG4rmHcv1DW00Mm9WDXyLKi9nrwxxplV0IT99yhKYevZ/uRjVFpi79
zZzACEVrEtRonzNkCY2uFXFRTtOHGtrdHHriQFVhhsCPO/gS0Uyn9Qw+WCFxMSy9pjzIFQEVWAkU
qXWiMOwuL1zwCDwR+Vfo5u8SpBOVEWw40PHCYuIdhOr6q7Xzq0/KmgBnxDiUYZklFrrzZDZfgm5B
NCDz+MaiBHrBHCGgQXKMuPd6CfDFMwQ29yBNbitN5UtdIeUO97lGs5sRjxy61jX1LunlWOyUQxbA
hTUNIl9a9Ikh74z/1CvZ3+UQQZ/ElJbtpx4vDid46aklWn0GvKQeFJdhK+YV5W2fTh8nxfLXcigR
8hE4eO1bP90AZk+/IZBE3wJ5KLaolpcLNjkWMVzUmzFXwz0VNYxHSAAxEVtwESGsUj4kUznsERFa
HjnQhm3OF3cYQLd+FKLgl6s3a0Rx+C5WQYYcSE00UkuQPxKV+FhHg0yqO80J0nvwF0NZYFl08AQg
uAmxRHTNu+u8S0XU92sWrbm/XHmiTSLeIOgrXyayFaMq9knguk+wPrefVpuRY42QtX0lEbFZBgRx
OjAJRSYVXWhHGjyjTimu0jLNt3aRzdazZRYJAgNBSoR/bDJSbBYN5MfM07FM+H7psqtq9KFWLs1D
UyItAbkDVMMblrU7RC6CDEAM04XvFnEl4F9/ZUlPPyECFTvLBhlccmoukXCmW/esB6IvLS6KV90y
lLZQTeuLFrDkY1EvyyuIrrGM9Jy6jasSNAIiWZTb526gmwk5KiS2Za9PkJfLAamjq3wtqtmOMffA
UxyQO8Kf/S7wbVgj1PFIiZFfTVXDULcg2WCTE+bfW5mUn2UdNFccIUsmmmxHvhiHyin2awUEePUq
GHII4jgDbhBxmcJVQEJNe4lbUEwHWJzpHmVesO+XeX1d4BY5yRWpJrGdYGJD9msLA8Nkh+ulr5oY
DgyYJgq14MfQIFs4Gq8X27hL+HPIlW9s+Zgw2mBz+P2W0sXC1NGk8rqkbb4JRENOsJ0tz+ga9WsN
s8euy73lVJZwjCEfyIVASgOUESNsi7gushOq1epFIPbipsR+3/hS2WvLJPLozqp5sAnoTIjlOwk6
8VrWjUahIf10i2wVvRNVqR6qpVyAMwf2W4/DITYInN0B50TJDv+PgKAelkeee/RDMq/1VblU4rhA
U4DrKh27OaSwe3wsRTvulOH905i4dqvqZHwIgibIwqAdgr0gQ3bjDcX4wOCCGs9RbaMfcd+ZJ4da
deNn3bxhRvjbvrDFFmF+yzbRNPtIPS8IVW/pPYgPHNzL5G/M4vTHmrBu1wFcPkFbggMsQ/W07ca1
uzBIvtsVkIoj4xN2SrrU5KJEbf0UBB0sXYaajYG9Zhe0OXI4p/4OtRdFJ8bmD8Miqq8qm/Q1HODk
M6A8bzMWcKUITGXHnWAbAVDxolaIp+FVv8QydwjjmoV6ogWjdcwKD7kkJeQCr8yR6TMBUv7ISjXd
aZZ1j5ql5QNZguZA0ZBDyS2z9BHZDu4DSeR6HDMvuIMvH6ZxJEZ2l6zxsrsimPNtjvWgwBhI8VTC
MH5nEZZ7q6rOfeaIdL1J+8qHT6gp9mhr5FPrBny9hfWYF0d+b9QlGsr5OViOiU/doaoHJHrMJH/q
i3XaA0QkG5FCi+4QkHVdswHkfDkM+zll3cOMFu7TlBgJCADpchBb5IqeAKisUQLd/F1apcMSG3Ad
IoTEX8bgQyoY9VLe3jUt0vtmlIlPOSHpM1Dc/DaHZv8ZtRHA+wqHwEYvbYKjbgwKExMAbX44LStF
S55X5IAEoT4Lcz0HD7KDOzkcW6Jl2KnJPvREITRo0dUTgXD/iWlszTCY7YA8ZoSGNHBbUgd3HA7b
ETvLBJeiocifS5SqtjBbGA+2yKIboJblEjhsN14zqXWsm5ReelLmaCKcRWqXXzJc0dgR0N3pwjPm
gqUwCYWjl7g9Sxtxj8AOAEBhjyZrk9EOO/S/ZOlffnoId/41MHj72gzPRfbyj/rbP/r09R9RDTD2
LULo49f/BAg9/YfkAcSnsK5/Rwj/P3fqeX9Azqh96mkFDdZ3rcZf+CD/Q8GHf2Y0GcK+PXkmXP+Z
8wroEIc6EEdfy7MyBmLjfwMgBFf7A0B4jvJUmuOePOeYo8Z+rwF0FiHZhWu2uJqAlQHGL+F9T61W
pxrut4uUqnGjeDHDy2TqXVpWMJThOrTmDlYVh3XltR12aN1qQHrTYuM+Wdoa7YlXwkdLZhHEJAfK
eNKy77otfOzTR2qZ4ldpE3w0ZJ2+sKkvjy1U8P52zObumcwaqB74/TTP7+xSA9EGrZKYsKshlFvg
X+O9uZzKvM6isumEv6+Q5CZgj5wlYjzPTvONTeENjyEyByfQdwXyhRCw5iNJMFufWIKmdLtS02Th
iiA4aBzhHEel0RLTbKBzwDPzwdr8lg2+1yLrDWknO9zYttxlZs58tIXMB0GbwXx0DYtacrIDnwsX
iRqGn3hyK/w/8G2KCXVRk0wH50qIFnAI2mUjO41XWhVt6X+A+1YsCPNWa3C0iJCbDE78qslQJGpp
7e3sxl7eMrgEwVAm1PHyxtiKk49mXRzf+qD3iotlWBv/Dlnjir1CVd3WbSh5l09fdZcSpKZ2pEqp
D+cIqOwrTtsVNeCIlNHIGxhfgD5h/QFIFeuYItpWQFFGHmEfbxpwxIISNKxqch5q2KocEeyTSo4b
9lylc5h5HUt0vmkTH3EoUVOu57wBOXVLO4egMxPk+Fa0HdFI63XOR6QB+JA+jmE/jqK+Eq5U+lov
k8ofqXS53Ve0qhAmPrRmvbdAI/qXHEVVDztrmRdAQDCCaT6YXCPnJ9QS52nUosyrXxA868oXjaqo
/4LMWiq2KkuD9gWxll15mU9ts97JtcjyGsGmS8IRGotT9SgQwjWckyWIexqlLOzGt8M5Zb3QpLzL
kRZf7JxbfBr5i2SHgYFwyTqK+kqpfFRHQNsW7NU6d0kIJGV1+7Suqurc9STdaXWppBsw6Is6LDMo
9Q3gJCuPrQQsdyrRAPOvjShZ+jKl2kCWDntvhYhd5K7cIgxzKC8IQNccfB4hOeosVsCJ3AHBOFI+
aH0AcdoAYWqgwalDWjs9bRL4opOdQ0353b6LGFtQsWrd8CnNPXxxBcvnTQvqFdEvHEmzKYcHOUTS
lx53ATJk8BFJRjIUN7pysEYPVE2o2eDxP6AsQvLGgptGxBAswXalcAcjKbRoEnaf6QpJSriUvju1
UlzByHwEle3dlP+PvfNYshvZsuyvlPUcZRAONWzg4uobWpCcuAUjSGit8fW9wHxVTQZZQXvzmqRZ
JtPoF8rFOXuv7RjIl1tlhTx3xjJTZ2+6TueQ2BbncViUgS3/CAWHclriNWO6POH004tgsO2RQqhR
OxseGWZRRS4d/eQyYQcxrm6zXLf5ZJzZgf+cr340WWja17hXhwe6+UaxGjXl0YpWE5thLHq3a03c
znS39fYF5jWWNxrB2N9cOzLp3f/jiwv7zDJ2IVbd/CRCve6eAC90S4A5FRUyG8tiuLF6kTt7/IwZ
Mw7MSLG1m7RoHpJE1OnWFXUpQCuPawXJtBIRJMoAtcqeEqs6GC5dGZ9eq+g8p8ALjBGIQ0ZrUY7Z
l1Jm2qaQfWFftJEj36HtJ1b70kpsIyiM3MHCSDXF+lRAeoc9Sx+79Jecm8IJsUubbW/NEprcFKnP
pewxqdlWTvFnYTN7dlR2uIFpsNmBk+iU2rOWu+ayL8laEF66YOLfFKCNQmRpFPAvHCXH3h+suq5x
F8edIS+MamhBo6hR53VkaSC4yKs0usHebKuxlyd4HDlpjFOMYy3OpvGeh0QTFexq03g203W7ixI1
g4OV6Ew1mCbi7BSJ0Cl8JxQRhtJ5iFqPMkuHE77V5T4p1bA+zm5jjnj+x3HIn1CIAvRHn12yEYeP
lxyIylgo1Wf92D4pKD8MgHPg7qHo12m9XaBsuBhQc2IowkEHutRLFHqnCMr2g5hYJoIx6vnl8yLb
+GCqMLT8ms7tvItHkQ3fEFIAYWobqCWnOCnNbl8IhwENhfiHF5Y8e7zOOeHMZ/b4w+JbeSwcKoUa
9SE9nHUtsOKZi+bwl3W+UxXWd4GiwQqsBdwAoG9kQRUvBVyTE/4DG2+8PiAyeQIeoDuUO8XcPw2c
mdQbBZQvxZJmcrsL4uso3ak1knWKyXplnLSsCD81NWVJDIMUBU4JE5N2iBKzXY6GoiGzlr0u3Adk
DanwCTrg5hmQpBq/wT3do+TJQu1o0paKgslJMqjPTEvdqUSVxBu0yCh1fbDQ4Qw6uO7Kq2SiYk/v
Tql6189wSYVwU6uJ71VUA8J6l+3qMc2EiynWSPX5UA/IBC+yjKbmakBOVF960+ZPTcjt7UXLRNXY
JFUk9mOfd9Q651Ga30e0WmGQ1w0lnNBgmEBrlSp+kLR/4gM4ZxV7vzQSyhpabLbftB494WawFTcE
4KMx4Y5zz/umR1pXrYgHGbIzSNFu4I/HPq5OSzcemzC12w32P6k9uS1IhgCiwJQKTrVjVV8MJXdm
v1alRmnbzQY92+CxD/F/zmpVp9GGJj8ar9hlVdyMcyWsC75E/t8Qw/EF9l1U0TLNx9L4R7v6v036
/2N+2KP3vxED9JL9x//93sSvL8V//NfW/Ofd+Po3/KtdTywPW1yBnRY7p41U8L/a9Zr4T+rEBBoA
M6LxDnb0/3frtR9RDZQzdYv9Mpv1/96No37EiKdh0+Evs/hrjX9rM27/KmREiy5cg2gU6iIqUlr+
5l+79U4HP2hps13pkkWzEaNTDsXFhpKo+caPZTyvGuR8qoHubsenx6ffssSBo2L31qi7dpCuc6gc
Jc75gNftQrd2j2kwrtuIpDJY0aokTOe7iW2V3NgssyFV0Tx13hZAHu7XeHKX8pzRD4+OwJBMJeib
TGX78mMrkxn5GFK0U7r5usstlMvsvlKg5D82Q+nUtN/VTrGoporyIKZuwVxjJk5MeEE9xN+1iWbY
JYUQXL11ySzlzqrYeN/INIZ87E0FlNJ7Z8CEGHQUxZJdvXB52yybQnc/a72orpK+rd1rmDdMWJ5e
Zr3yUoklpjsTMgMHw4DQPqGrCJbC11pH9hu1jhO561IzBidpD3K4p2NmJHfWaOmQMmNkfcZNuoxx
dMmy0E2wVipNgdtoUlrhl71uV6/MGHP5VtJQVY8p8gkoTJ09TkWQz20U3hmIwqIDJbsyvMxGYsZb
pYmm9iRFHs93YTXn0UavRwwgTOWO/agBkW8vuSoL9YbSqsi+LWRRgP2XbHN3g5PRCrNqpW/B1NO/
20QhfRAszU6cg/BQhno7uHHS7plG9Ogqp0TiPnQc3MqglXRMN2FcUMldhorueWjgNfAtbsvoL33X
Fzt6kUbCr20q40sKJ8E5snsNY7+Z3aTyJ4fG2kUWiexBMkXqD/PblGIvFKIYLvVEFgBnPP5JkzPE
A6INTYMkzmGhO7LRs3Ifkb5k6UsHxTznAtnmphdAcbY9DMDhwOcEgCce6D9u0y4cnbs6652HCbnV
5JFjwS9x49nQjzBGkhiKrRHN3giAp+FuLJwd6MMS0VPFcMJuorow51MOUSX14TJToaK1ol1sdzEr
tqSkJ5xEBZXRimsGDed2cthbNarlg0bqXmlKRdTCW7NkkS5jZ9gjNUa54oD+tz2OY03ksZWup5O9
KH3njeOoVb5DNw0KQZNSDp4hvI2AcsB1b/Silq9mG/GHvTBkDopKY8OCqhOzUZ6TFmA0uRr5jdJm
X1HlxZ+cVRfo063TJ3+kXxAeU7f5pC/q4J7TtOO3qVOhfAEUWl9CfZFfk9ok6KroCYUi9WBDMJex
MdpGorK1B3XXqw5tRVqLYRHAYpW3EXCD9sZc7OItRokXcnQfiytqYEu0WUZh1vS/RP1tzFTnS6+k
UXk1gvC32Xq3kb0x2dXEt0lntP1zkkxQein3jVWOuUOD4CmgwiSsraYSvg5xb3tjUdubEpVc+NZX
deUE9J4s0EexW8kBHW2ZXlxdyftrlnuzR8MSTYAV7CLj4dn8wZ7pV9asj4ZItjkvdxa41kTBAUBK
+5n+0mT7gNkyogaG6wQndONhJQfkBLBkDRQLs/Rst0jnDjVswga90RxJT61cEkZCe8kVr0skm27e
g0RBuZS6XQDBo5A7OfUxSgNlytStk4zOBF5FN6LrmPm2C8Z8bIZLjkzB3bDyG4oX6ZUYN6NVxBPB
Loh5Tk2ZKo2/RCv3Mq8RSXl67DAVcWTotW2KkoiWGfyLaVeVVdHQTZYA47Qxr+SzjLjfzBlZYh8a
KSghFItd97ueDAiSqUSlzsSskHBwGk1bmnv6l0l2yKsquTMTsylvXLPrpksEu4y0iDGdY3vXwyii
N2auIPPHsDAcgeARCdvNSLxaDSHXdYczHFZHO2WtmOTN0kOe3WdgB+Rm1JqK2mvd2vaXmWiZm5KS
KCKuORrdDQIiIY6WJbOBg1PR9vaudku7P3GIAyyX8DG1eytEofggx67Vt4OiZRcUBmxzKUG5xq6g
z2F97XgA1PozZTavHbQ3zbFWCdq7zbWiTr/OZmV0by0aj667ylsXAQS4toTZnJ5mKZe7xqaP/GRp
et7qm1BRtQehcjqnL13MW3JOYvml0plnbxF4d92pA17ERhDgdBEotbnoM9UaU8XnGZrtrjficb6u
eZDLsY/CtNpXUxtGj1arskwR5NCSw8aWWKydrmpaHE8b8uTzUOu5PPbGOCoH1BYwtDhB2RGNn1q1
SKoblWzwuyJddXTMNEd2vNZErpnKKYQiGoe1RMtyZQNJqvm+zPYc7RZJZ3mXh8toPxeWSPKtRHXa
b2hVDM0ZQoOFbLkmbAiN9rCI/VRWWf4And82zuXQgeFa9YHZvp8gHW5F13R0PMFbOp+VxKTxYOq1
ygfVzChju1JEVz1PtbsmSa7na6IDTbpdRWParhtjocmrTkw4XZotGSr9TNG2XWpUyOVLJSwfhDvp
yckqTac8dbWlGE/M0FqB4HpUu5FayKi6l1CxJRp0vWMm9isVTeAJJKfINtGQxMYGEJYCLy2PaM4p
uQgvVoqCDNQycMDzPKmp9BMnj3pPGZok34BUokMRoYaFdsThN971rHNvbdSE08aJ9YgTHxpukorq
3vpezrm8dlVIA56MYuXBnSkGUMokRQThDnkCpyQ35vQ01SXa674PzVu7TUMjsB0+u2OVlfHgl+RR
xf6gu3l2hZGDqpAn1n4SAhwaV6D5ykT7Aj1z6XfwfEOOLsuPNLWyrqr5K1k/CvrsQcN0sE2IT3Mp
TiIwuR6pSiVbmidT9lYqHD4IdasXjWWkL3nlaB3lt7S6lLZBiChtsm2S2cyvaDjFtAtACKbDs9GQ
/sdGZwEYRrVUqR51MFTFAe5cFV50ba6Tz2Wn5vftUMvpCF4pno+NLJbvijDjmI/INoyvRSin7lDb
Jd27wqkdl09fLdfwKCEoB4diiq0vqsRKUVDAmwCYAnAb689cV23tHeTXY0AAHdhTNOdld06dxB6Q
JCcUBjJvWUqqrDvDXbH0/qRAmH5cfnBVkx+MVaoh0LqauTHVi14P47I3CwvJ0DDiZwk4UQMUikCl
Uqfq0sSOt4jENLXy/reX8U8vw/rQ90Vfsup+Pi2t//s/pyXD+k/HhfuL70tzf8lf0MV/Wi4GYEdg
cTYAE3HC+q/eBfhfBFO0FMR/K6L/1bvQNVIbBD5s/hxEsMFI/0brgp/1s7JZR9hscuQSYmUk6fAg
fz0rDWhSQ1znoT9Z1FMmY5+X2bGiTKWbLEtuu/upw8P69Z7FtAqlfxJS/zOcaxAqwUXz298dzUBc
OtiA7JBAAv0U6ckupz348RBr0sUfxgDGQzwpnOOVqfyzw9XSl249wCHT3CSHpUdptLG+y2O8j73r
yfsmwNj01mvjHbnAw1/GXn//u+v7wWomRo6eFE/n17EjxCzzVCAms6vP+NgyaVBarE4yfKzDq1AQ
C9PeZlSNKc798+X9zyST1SL6y9Bo4bGPcublmdqcon8dOgVbXBBRAzunuB6626gwjmD+rrDS7adB
nvWMpArrS6Yvtx9fMy/pu3EpBiCOxzCI7gYn7q/jWrW0RmcEWdLUuQO2NTICIpLmTa/3/yrP/I/X
+B41wUtDyw6SNfU4zQFk8utQ8WDCdu8ZqmVFMBPaYVoKpVmdbqswe2xc4d7hVUn/cmf/MCoAE/qI
DsQghGXvRoWux5weJxEQxJAy5IiLKJV00QE+H1h9NoZ7FKOtvH58W3/7UqhiAD8Qhli5T789zlpz
FLI1SNxVxVIWhB5o5asGgllsPx7nnbUBGBd0cg33PshwKDjvIRoLwVZTX5PG1zkSqt+as4Q2EnZt
k//tRv5+SSacORMGOUUZw/jtTUkiFME47XwdfYkav0TR94+v5c8DuCqNYliYvzHOU91ucFwpiZ+s
sNGM8mDe5G3w8SC/v+9chQnWzqCTYLBB+vUl5HAYZ2q/mkIzy93Cxeg8AtnY6umz+MtU9tvkTA1N
EEhKoYfGNmyKX4fSJEK+pefIEEITb2i2KuRauXfSQI2Arv3j6/rTzcNiDHyLEh5wrHdTl430XjOr
MvHH0LznY7+Tg/Vvv2tcz2pX1jDuqMb7W6eQrYVblOdjkLJ36QylTQEz9+3LYsRsJZMSve/HF/WH
h6UDZxHUA7Fu/AZnyxXNCDEY8rDQp5lshwzQ9IIOysfD/D5F0K1BncBnuvqY3i9rnVpp+GroqlVN
5qIe6nrEXBk2lBfNLbGViWQyD7Wo/MgR0NM/HvwPbwk8Y7AsvJJoGt4DeCxUNRkVBa5xJmwbUOqn
zNdvZ+Px42F+nyhMA8+WZgnNRjTxHueouehuCDFKfUp5dDDRslflUSnb4bW1oduSRppG8V9emHXt
+HVNM3lLXI290Mq/eT/1IkvQ1blvUx/xO72B8kVz3O6Qj/MLsqfyNg8zzsh20v7ljv7hrTEwlv2Q
dLCgvZ+o7Ext5ZBoqU+CTwDdiepTre50R/6FnfKHT47pnW8b8Ax98vff9xRX7aKqdeqnC35sr8vl
SMHG+Ru/4v0wFNtYLZmxWMSAcb3flCQa+oU+5wXBy6uQN4R2GwVV+5e9z/v34/0o66/4CSyypKU0
8oJiNo4FfRMZoe2TR2Cd9IH0yyxv+r+8G+8f0vvx1j//abywG1uDQnXiy+gitNNSP+n1/cev/B+H
wHXoQl4C77XGg/w8RNVXIu5dhpibK/qmXu4geQTG+vEo719yLkQI1eK7ojcCQevd/kIn6jRNCjX1
TZNEUXZxxA9UofyONEc7L/moB8mQicOwYJEhKCKM/7KB+8ODE4Lui71+aMZvV4nUXStacgP8sI12
Wh8qWy2bMnrqZPIkpJx9fLXvp8ofV8sugOkSYRYtn1/vqWOOhqkWA5nyCxoWT4LZ9SeUh89F31OP
xrpwtpCQXDimz/9QSf7H7eMfHid4NiRfzIYEzcHL+OVxmvivZIy9h+io3P4aESa2q6Yi30MZ6F8+
vso/fHK/DLXe859ezmRuACSnTJZLqX+yZndbz+1fXs4/3sifrubdjVStfIzGhc3wGLrOmcDM2SuH
/rYlJyqliVsV4k3BrPeXLckfL+zH+XMl+/1GIl3itDMVo2EVgAmG9cexjyUtj7+8JL99EqwxOpQx
jhTrFZJ988vto77UDUqiIwXTofXKuHy22gTJGjlIYUFWV5I+DD1VPtv8yyT2G2uNHTB2JwtHDmE+
NsEuv46c1C3eWMKwfPYpj+Ngn1AcPZaT/g3LxwM3+RH13KbrIj93s+eP35nfXs93Q797PR2Djgpm
18Yv3WfXbrFfvsZh9pfJ5jf05PsLfHdr47EnxwZ9iI/Oxl99c4pW7CLdeXEtWVMLTP0ZjB1sgY1r
xUeA9gckT6zuJt37TIZXH1/z+73Lj18D1MYxVyow+Kxfb7c1TgNyGx60MTjnOhqO7UBlLS7ORIce
ezX9+vFwf7rF66cPNId5yFqN6z9/ljXI5N6YebqOVZ1RA1JynzaIQ/92k9+fxdfLsnWdqwLzqWNo
/3Uc1yChbqDSTGRG8m00p5skdY9VifN60fsNgiTKkLOje6Y7HSh7/mX4P91UG9cGv8G2hf5+15TG
9tiPnVbTRylE/xC6rSi3Bpllyw3hvIa8Q0Bf1tuJzoN59/EN/m164ABJbZ6JgfoH0+y7QwRgfYDt
3VD75uScaSp8p/T5l2f427y3DsHkTXPLdKidvVsuy1XQqE9qQ16k+5Corq9ixm1DeIiN9hQq8S3i
1n930ns3pP7r48xNDKamQnhglyO9X9L6uOR/22v8tgq/G+PdnZscEXFOxzqH6OrLWJq3vRWdaotu
rq78rUTGbPrbDMup0mCzQamIZBbz/ZfA5ThRlkeKhx1Q9a1ap2Rex7Rp/ESog309qZTRPAXvorsl
CWFRA8KZUDRqOnEyGGhoyfpN2xn4kBYNtuBmCPFQetOqrL8za+VrX4sjLek60BFLvpVGCiyBr2/f
4OS6WJKU+AGJMKE1SR0Id7S8TljpyXCIGwob4w2qiYVab34pRPXYT9M9wdpr3+uzNQDnFW8SRA+O
jXkewUoVF5AxPvQVhMyxr1T6bTqeFWXXuF+ttg6mEH9RG57wRGA9t2GZpER/NzvTrGDfjL5eEq7R
uLsl2YfGY732tFYBgVnjki5P7dDui0Z5zMW9NhT7UTZHQW/K1F7LiizI7GCSNk4C0bEwtNuoaWjT
K1sHEisoz0tKjkYLgtGyImKHym05GasaosOJFI0nYjmvSifaS1LBi+U8m6u6ioTZMb4iZ9LwMxMq
k91PZGCaclMiwvUpRD3ILl8DNDDkUkahAdVatk8Y4S5cSPduh6ui3etufDTlQ2e9xkq0HYvkUVFs
61C20yu8llfiJzzaEbe5M+0Us/Jioe8xWWbc+uZso4cx6H0mVnKP7/cZX8pBx6EkrBZowGccIF4R
Ew/TlXiIpg26wa0y1SRn40NS0b+uafIJQltVHiFOeZPAsVx9TxQloIPNKarItmRI3o5GF8wW+k4U
kNj0vXp5hKlBc6X3ayehQzxftL7Dm0tI4iHrPDQLlQNZKQ7oPS/uY2SivbwbMU8Sc0o8jEUHcW9w
DQlIKCKKdFK4pEdm0G5OrnLp6/UL6j0PdW80n8kWimcEQl6LRFLZa8m2hxnRinrTrFkKWBRzKAeW
GXThcxG/TdmNkuwWfoHYaEh5ey15mHP1KEh9VAvVc0hOj8jMXOJnhX6SncOcQmnbl+GGppvvuGfE
BTQMs2TnSo8YNVvgND4u7UPTVB6aeBQKYLDOi0Bxm50qHF5D+6lUbydT23BfNfEdgBpmapSPLXE2
9O/gK56zXh6Q6j3mgG8n87IoNwIjW3UnI5Qy1q2JUtxsbuz+Lluu+9okKF3ZZrHrR2E0b2L6zuOE
NtU8kuVxMPTHZPq+YMVL4DKj/12qQyYX4oZ2etRtkEf5+fhUmffp8GkgxccKbLcIpvgxGeytSC9C
f1zEYzke2ml6MKPraTmwubAIAbeDZX5oSBWM1JQsDUC8h5Gjhds8t4SPywH6gOyPWjhcE3PMAwbb
saaXJUlxGPLtmCTYYw9Z/FmOyIaXQzEcVKjj3U0M8LaRjxP2CuerTQKp8YKcHeOy59AvcwoUoMae
ukHrPpf9lvERgE5AlBIQ+s3Z6odNRBXe5N/UMz6fbc+TcVhVbOQQBzPfAtfK6TWKB632TCycZKi/
DCYM0EveXU36kYOLgUilnijK5ZvJPIuVmTF8U8cesLW0M19z5avm9te1OX8rKsu3VecpwfSL1N7a
ZmJctsR/sPUhmARZxg02aCWAclrspDrNHgHKpK3WqM75oKemv5oTlNer9VVvN9mSviFx8k3CdMxY
VN40zNOuzq3daEf7PjWf+kX4IpRHM3K4I6hYXKW8zrP6GkEbUXKqdbvozbaO3KtBIh7HwZYiMpWv
VmQhirOPYzEfSZ04pxGpPHQxI1XuEZRrvj5pnILDnQqFRJbKthmaF1FNWLrNIxPKIVbQw2hfep14
63wi78fdJ+1VKdXrrD8A7zoa0M558uUax30tHB8UBnUrCjuha/B+PzTane1snf48RntgCp6QVAyb
QB22mftYxTt1JIZ+m2db8yU1t83tNMUEWQcFNll5q0MLG0hr6l61lpcpPVXFpUgD1onYvHWaJwT3
SrdPX8pkO+eP6Hw0Ki9UmMh99G39yP7Mi1irspyIyr2YfPw8RXi1jCdeNackhRLYMzKVbR/lSO0M
hE2Jp4S7JF/N7GQDOp+tOPsaht29OQ5X4fCt42dU7KCHcPb0tr7V5vGiy3w3uvO1QbgjvjwERaOO
JGQyt0qJzzly4k9V3uLYV+87MW9mvOpxXXlmzbuJ7W94BBiod2QLJGitCE5X60s5fjLSpzT9LLXb
Vlys6Q2jdWphR9h38W5YJ7ubYQliJkdkP8P4OM285LVfiDSQrImj89ya+zZEj/uWU4FwI19J33r3
VgyvknhQNXloouPkEg10SuMvMYKXAmN8PBJK9Dl0PkFYW0gCQ1WQjg2v5/cIzLvz3Up3iwhY0Yif
6raEBRfhM+0GzFH4oeH8XCntfaVLFFV+aG7LyoMHmY3faUZKpB9lU9+44XM1qSjvVa9dnkbtSrjN
JtTDE6fbTZo456LUUFSxSJJZ+FDAD/Ark1d+sNOvmdZv27EgNdD0ADlSV9GrDdHwREgZlzFBljw8
hYTJ93H72QqRAQGf6e2L7WSHSWG3Xn8WSRYQ17jp0ls9IbpIXYOZjzAWCdu8NkrQascQRw39db/t
kHiU92aeeCqlDHq+jwDZnmA4XY2TdmdpJ9V9UbVrQ1zmzt50k7nXiJgrq8faoSWJvVghosYdo2Nb
J49FF98kuntK3Pwwz7ddxzx+r8UzT+WR9PerprR3FfFtkMnhYmtfkEBtYuwVc0PMX2MdpsVmpsXT
WL/k+t5wOKzLq2K+n4Tr2wYindYXcR4M5dGF2zFS94cP4PWzs8mzNzxgmwWoBop4Ty0ubfg5U/c2
ts1sW8ltrdSbvGdXlN8LBXHdGG/t+ku7XGnV42hcrOJF5gNYjmUT69a2InJeVZhHkvIKeebeGiDw
mF9tdYEiSla7jAO2Qh3O6R6cznCmQbzL6vPqQoDkIz+7FDZmUkj7CXgOYZszstFZFddEzmUesIf9
4uD8Tctba56hGkxbBS0HnOsNsMov/WLsxuiSymqjDlhLjfa6zKZ9GrLgVNU+iaDvuUii0nQXizJI
HPMeyddWWVbwVqFt1G5GudHIL4011htSdzCQIkknPrInsHxc9yrcsZItQiuOnX6YtaPoSA0bXwxs
XU4cn2ZJBgAQJ7NigpiR24MEIgPqnpDBk9EPQZOjQZuKz9ZiVwSGD2equHeReFrTtRfN0/p0q43J
Ru3jc2yHd7iTdgjEvvXRp4z3sCIi1yRy0D3D8NvOsX5R5LjrI/UQ9q9lbB1MeUFfskHkTD52+yUp
b0MkUcQx9Ut9n9Hm6+d1EegCUsb7GoE0QJfR/GREGWaJ1Dcsx/AWq7qdWicgC5N55ZEI3W2ptI8z
SWdkL7wU4zdCNzHPkujWB6r+ohvbyK7vMGMFMdtRM+1O1ICPmXolqofMxijVRwdEUrgF3KX3cmZR
nfxK6UKJwCTyxXG6xQsH7W4eX4amP/TirMrAYLWDi4irx1xj3NNlYk/DgWJR+GU6qKJqkHNAacZ6
6EdWdWQyctu05MelEFd5zCSlhUBR7uk9DdsybooLKb6qR1Ze7Y0yc68Hm7h7LZXzLu/sU5EYJ7Uk
O2FFdgZLahL2bZLyUOP8QFizcRudxET14iQd0fUAfOJZBLGV5ztODVu9Aa8wZ4iuoBrlxROUicCO
1OsS7S6ypk2eKjdtl10Rq9AFJSHQTw5mCgiKEd3R1lPLEYz/eSL9mJjKa15DPsROP9qTcxkqfZeQ
FEak500NYKVxknPjEM9ZPIT9G9Ei9GaEB9yri5/G9lhMl2SCe1FuY7UiHvSQszxWAg0pZySNfi9J
vXpSngTEirQSz1KLHpy59KhIbxrjZurladEt/HSP8FN5Av0mLjRvqXCsh+UdPpn7pn0xzW9ltUfL
eA6nMFCLfdsWiBzsTUQcfI8IY7Afp56QJBBdkkwVqxs3asva4dzA0IBHAwE0UekLwpmaOX64M2mY
YPLcvWENLDmcFiv9U1gmO7R1fj7rD3yyz3nWbFcTlDe67q3rFteZStgY2xI3LIFlkRxdFsxfk9/I
HeRMr5QOdy0MGqe87nGhV6y8ivWlwGHaJhd4eXBrpD9T8Fdg0Dbgt8YveUtdFRdQqdwY9sr9AIJl
PiXMooDygICawD9ZgDmZSM4HsXtfqseV25Jb1r5S+01eW0etOM8py971lLYejn4DDS051tcmgT0K
pTileW3G5uS2QLdiCrpdGESI14woPAgBcSBOd0koOc5QurasewUQuV8lkBiG7NjHafMyLcpXPNA3
So2Rn5O3T0LxruRvn8xiy2Qe5ClvgCy32bTcSItnYuXLQ0Oya6gmvnh0oaqkJ925cefYU1kjTfNc
JCGbn7eKfazOVow3wrGia2yLnh25R7cKSqaKFPFlZV/mkDME1lyW+Tm8L7K7Uqh7nsNI7GCCIlLA
IGSeHDm/kpORXQOqFfon6ARWeDOEtzp97SQedksfvsoMeDLbvzyMgixsyK72o+YCBmgLdRF2786G
t1oUh5C8QWMDYWNPBe4iOKKgufOnHiGDsu6nLtPqaw6v0uYwWVu1vuUsJvI9gmuL+MJ2FTs9Z2a3
q6Oz4/rYuaAwss0q2rOpHfTsATjW4B40NqgGkFo2eWZ/wPYQdNo+kcsuI5wqXyItQA9dcVpsVyDJ
Tsk/cWoo8UZ2x0HsWidvEE63aNMvs/028WZ5brqRzS0m4UB3uE3fq2ZBeQgX0Kq43QAwKtNvwtkn
72JjRceov0kUfI+HAQicxrG14L9nqrV1G7+3TxKlMnMdfkNgXXJ+XKQWRBEqdb/W6PRdSflpUd40
4Aez50Q7UIQj4au56+Xli80E3E5+Er8peCrjK4OjqbI8k5ndcv602dpOp7SID250dJobVV51wLfa
mf34cNf1zwqbYBo1JzXLQVtadwmUs4KYY06smC5XO2hRP42WelQmiFSCkJT4G27gkWJM5s7HtNs3
/ctMIYaUUkn4ov7QqMyfRJdjTm/ll9lS9nWDvEZfTznoqNp1fTSpA2Cdn7cqTvOMJMYSGzSCyHiB
Rws/14UWzdlemX3Vti6F1hw75RiDnlrqB6LnPbyJaz8+uu9x2qcvJof3EJ8IoqFUJpgaEJBDnEk4
IWGu84TGYgvhcmuOt8l8Q34S++TTZFGjn4IOSApIq3EzR+zdzSPUNdQZ7OcTmJe5caU25akY2I2W
d6WTwERsVTaFVAVSTqWPo6syavNAusRGmnNgxkyuQoFD+VARjleqfjsjPC+6wBYkFxOoEDsmhQ7I
4/ims/gMuwqS1C7UifnhrcY7v9VbDjrYStHWifK6cY/Ix5GvvqbyYtRtYFUrAKfyBkhbnjX0h2oS
QVrI10rpvk/Qn2CsHRSyozkfw49bPk+2QzBvfBJ9EcBXYOa2NhScrhSkQqra++mEIFibKWBYHh1s
lFB4vp3DoL6khJ3L9qpviFWunzv91oVhWodwFik8J/E3BMpt096wXeMS52BazA14uvumhIBn1ac8
CylvZdXWWL8W02+dzA6mhPxNE/BKEJMKTQY4+3/XbeJtHFn1tsfqD/PRMLnoGMxqjKLey8FzYabu
qI2NkjY+xW/za++y9wr02ZpbD4phd5tZs/HZrKDT+20co0ovtUE+aM5g7xOMy/+PsjNrihxbs+xf
abvvKtM8mPXtB00+Ow4OOPAigwjQPM/69bWUXWV1k8yO6GsWDxkJhJD86Jxv2N/azhiYOKDKFNIE
/qc/Du8j448o73MwTsUyqWwQdSjCLhO00V7msneYsKmxoQ0W4a2BzNU4Y7qeS9xzcZnDeOT0ZorL
m/mv0M6UQdy1SpQeYlyidQ5yAQ5EVquNj2K+pEJHv8CYSsodOg1L22ikrNy2sUwlUm+SN81KloOZ
GsYBkekE2JU5360i6dmTEE86fvKRWl3zSS8vVGdhrI5F3NzhVNxvB0uTH0S0rdDL26W0B1NTvLJu
x40QNrVX9/L8rMqY7SLbUp5aJiMeGVHqf+S5gW+tFUj9NcZVwnKCUJrNjbAU6YeJ6+seV9zoAU0P
nsghExnvEhOd2XaJ4EU6tdaMvtiDRJCwht90MZ+rPedEq+4wpZKn1HyKLs25Gsi21dSvOkr2zdJS
dxyxmkf40RUv+jCI51bjnmBCDVsm780rQ9nEPXh1eIyRmNQAGk2ivKcFk1MoWndfarEMcxtULLtb
rL8mFFGPkS5TfOzivDhrVttYVPxwGRDniKNLF0UdzXmRYAqtMYBOLCHAp1LV8UfRzCTFY68Eqc10
LZXxIRvLZ3zHBsUT5xHAqpU0/V40mQNbWfr32VzX53rOp0uuyOWbGciwOM0Yrhx0RuUz1xSLImo3
Wv1paBc8PqsFZJzTFmkLK1HmGEXpMPVeLuB0wDC0NOVAkIrhPMMUkUANdNIDRubKqQfEKDM1bFau
PJHyV9BK73Vip32v43gsCUp6Jwqpwas/LwxZjAw0De2oMN7GKbrAXnoLO2nlwY/1O6DA6Bg1iUGd
nylx6gWZOD634C82EXPdoTNMprhZqGFRZlXZmvNR7B8DY8q8UcRXBOhF6iRjxo4xQvp5qLB/Xg/B
qDkLVar+hPVZ2yAGx5NSFCDtoNqrbJn9lokwhv6ZrwcimTDclFO2RV3o9k1NIoHFQR1vEiZJTNoW
tOI2qhyR6PedtJK3umopdl2WSZEbxAkIu0ELh8DL0oE5KmD3RoVOX5aYJzMauKDwIbmmgTv1nmAu
r16BW5bt9Q+QxD6cFuau5apkJxkXYIqpSOVPjJUk9fVKa2F+BCRkk84xQcKeH43eGH4s/STyWLNC
E+xFNsfBHxQ1AqKQ6CtXMX4R04ZSdTEXTi5ZOUUJZWW55kSGejII7LNo6BytJ4nW0kDXnIp8/Nkc
63pjzpWMvTon32HQJXZOqSla+J5FjfOCVZSEG1Wmpg69ZJGZHDGgimWxSO77OK9/BqQo1wY3gVMc
4geualRBWAFFiNhJXciSi+RWM07OU09ySASgWpQr/tXGVlXYWJ3IolguxcHiz/B2GRYPYyVYfR+W
rwYxRQ1Lz5AwTVLNu3wKtdZtdYiortFk1Q85ZZ7fZ5xvsrsBIHLbPOhGMTxJnf4i983M+ALnI/SS
5hgANHZzdXhjNJRKwDT1flhKFRrqSPZ0s0/vRjOI9FNv5a1JHpmTxfQLTTpHz2huWNBpSX46Anux
+qjNqf5Bgp35DVgSPjBx+hA7qrSYFU2Sg+0JBZZFFk9asiivcksVXY9iZviLKbDrvJDnoyaUySPx
Gd2Beik4+hOpriK37SVqlJo+vpijOChAF9r2WeSzV2wwL9O27oB0C/FKZU2HmsGPbskIpxDlnpdB
bF4x6UAkMotd5FN+oYkQzdq21qEZNxZBUSyDmqtjcq3KgqPqiAyqGYSJdbVnJiz+mBcrORt1XNyH
E9hOp+kG6UlRsmzHFtA+ALCNgB4EibKPoqwRHXAs4Rt9uukWlVFC9MzIlFsyzXWXounYyIYQPdRm
SnraJNUForGIAXcxfyDGqOlfL+JlqNtioVCVRK5Vteab0FjxuxQovV/OOlEU/Pz5bVSGkqIqXkak
7GMqWvt+CgbFCYAveksb5m6n6AVVQSQ+cgfyjYMtEAoeVGiexCpbATpWtWR+mpfNZxELTbeTEz45
l5FiYo6E0aCB1luvPMgz9u9qAiE1V9Xgyoym6DTqVOGhaZgERjkQO6BM4XNhUHeq6j4CEc3wUJdb
8ouWxuU21SLROliZ+gABl70JVgnchCAHOlh7JqG2fKgFKE3boQ6tgWtP2kuogQSzMVAxJDs2dclw
+35S8LQ2dBHeCwISeJelnutnGbZQfcB5HXTpaisGSEjrtXofR9FCKbZrlPgM5NAqL/lsYDrOMmF4
852nbhReN6BUoSo94LmX4Kmhna0mCsQd41hacyepbRXsTNRjlQN3ratPRsIRiEU9QPrXlMnvjpRB
TFpAwzlzwnpqF9Bc8m0HxWOgLmoy69UT0QDYo6WYbgO0iowow31uIhy1wkrXS6qyioFAQsPn722O
SuV9aJnensmzpOW9w3dex8LBrfuygfUYhtPHoOKI7vBM0h9tnUnPCsi5S9Za7Qu6JOOUiLK8S/Ic
QrnV75pIYgNO2UqeA4kZ2wlQWGcMmg11YqM0HFd5HGVY1wCPTztV3aZGoJyZKmveQoDxHpmSYiMj
ajdzRGbCKXaDVGI6sI/ZMEQdu2erOLcKdQ7qNE9JN34tSUvXCQP0kFBLAVOR6caLKBZ+3GrHRs1P
Vt/5ck31Ux+r91KoJk8RwbqMMylHNeBUU+IPm5L45/TJ41k86wJBXC43RIS6vNHmvvAVTiAb1Oy0
sUQqZ3MRQUlS26cxWByr1b25VTGoRGUn593eaIXGk5fRljWCN01mapBtp5Vcmjt+trwWNduYpbkC
6PQq2EzxfOzUp0nDYnQAot3G7hgqdDzKuyLHPAabnUYo7bqJKCwND1PXvrXKI5pv4D7HjhBdHqst
SJCtkcb3IVkEkGdf5zSE681x2VzCaNtKPVO1X31s3ou15PXzYxDIL4hiKWjpGwnitDHkG42ujfy8
9P1BlmBBqeK7ldzNvQjatdyUtOerUvFo7P1sp62pUGUWc2hHwgOT2PswH7ZoOG21IypSDhFD+VJ/
MNsRsniyEatpb3XNNY6a/Ug8ZtQ4fazGAPGPWQzvGLfwy0Vw2AG8qp8346BsY0DlWjJSMiVlQ+RO
9szs9aLvdZBBUUT8IWivum56ade/mAE+033jTqG01asbvaepymnvxj/ClvqyEfJc48pGtGQHU3wO
YuQlcueGfHJRSpYsuiEUHkQn+hR5o7G38n6vlzW5brAXDctLzVMRnAEn+NJMyGEo9IYt88pGtRVM
7b6B0F+rbs4uiSeG10i8u+NwgmN7k5F/pvFPJaK4REWtLbw2Vj6UovEk2jq4+9hW4tMUehqAxOr1
vTgc2WIRbtHRH4HAAyYXTeExg5m0dE+GRseoQZGenSJLOzRx94r5nM3Yl29Wyn1IrxF+w84wqmMP
60GxqNR1vR8pGMNVkpc1MdrkygOb7lSq5jXYcbd3Si4xzQjkNjdsob+F5khgvJyodjBrLUJY0/n7
daFnWK1lrxkWJOonOocwuTDugj0b9hutUY7x4lv5QxPdDSty/jkFf5yKj0SqAGAuJQmyKvrdwgue
MfswaJ4RS7yUp2pm+FxXbTwZqcu+NxmJ1XxKy9APtclBBOnk+q0raHAo2Gw2P+aSSjNM2z60JZMi
NeebCSdnHh+1dpsHy0kVKBHGV+Zo7TBdnLofnUhrNmM2bDFbshtp9KtM2swCDV7YbLhnyeYtbuMb
hlKuGCRe1i6OKN1i49Yvt7K4ZaCfi9Efl/5tkTQnqINXppsbXu7oS45VuwvodVHBmWaMJFMv6l4t
43ElN3Tzuct2w/COZ5erwNoX+1MVMPMuy3c9iwhi3mmZGC+DHqF6wizymrUXvLIAS5ROzHekI+ZP
r0P6LMgYS4+nPtuntBCUrwknrVkPPKs7hlV9H5GnYDxqy0rMhiC5VFfS8ZCMToWKh5Y2Chhrvq1Q
FIAcdhVcR1ZkgPiZaBSPkoB63kCQklG3fUpHwQ4ZnKZFTg+MLbU0XgZFvEi97sNHA5BSPpdFC7i1
3xkhLXogutrNjG5GeG1zZqdJxHnhW4FOKR2uXj013c2YjpO4l7ruOSlbmyj+1FrBdeqSj1SXP/WY
MSVlclL9UMmMdpDZKR2z++4iIjW5rL9ziScAXzIZwy5JFmTeBDn1Y50eo3UwsrdI2Gbll9J9lm3t
JoXK1NCrlG2G5SQ0V8t4Qa4XWDtx3MvmEeLLvMIk2k2IILXvVX+luAOBG5drl9yg8f7Ep8rBTTug
gNx6kXboNa8crnF1o2qr1qehr1cRyBAeY1LGGequ+dpq5yZtPCV2K4Mq8ehD6bjvqDqy20EiPfXI
zjG5knFfkCd5OzCNUImLg5RnJ6R3jG5uiKe38vAxjztrnCCMjb5B1KmD+2djU8a9Tn5UhpShbmNO
0sB41EdPABzoEw1C5E6aSkNW8CzlK0KGGJWSS+/zJNX7saSuVZSwpAkeKH8Pk8rsNjtPfNcNexGu
OpZYdk2OswS4rFDmrJ+KKb2jRByoT/FsPA5V7VfRh8hSkcPtYC7UWXW0TRtFB7SBzAsIM4G61bv1
9JqoJ3m08AXIAPRBCNNbmlKER9jAm6UC5kZ3JN0bRDZcK90rGqRr/W6JsBUND/kc71Db3BlL/U7i
Q4RWELGxYYcY9oRk01lBIY/TlUKjMfrKtOwxNNwXxIfqqNIQpetrYNxAWcw31PmHrDX7TAE92See
jHolxjNOzb/q7JJKuh20TwzteZzqx1hXv4CzB04Bf0zB/+8mx/OzbJQ7Qaltkjhq/QhKzAj+RucJ
QritBcXX+n5vmdkZWL3b8KsBsrCzugXNzB628CvL0SYaV11SRZ1CVW+Z1DxkxCytQgWgjXazQZeN
FkwWGfusTndhhPyLQFRRKk9BmbwUJeFlfqqF5TOlfJ407Kf5S6s8IPv05OBzniicsYwZMXT1TnqX
87U9JhyCHP/56bw018DQfLWn40B2lEeUt/THpVPv0XA9p+p7wuHVxp4C02wQJVcxIzcVCBFVopWx
fV7y9yEhPCSKHnoqo13txol4FCzVCTGHWzetYZRJWTRMiWRcip04njQ+3OFRmZHMVeY9OGuQf5mO
fU6cXi1ZPaua5WXElWow09hVtmEWuHOdbvPiKvbvPc6saUyffIHcHN+3AklxvfjU1A/DEt0SUfJr
CdqLjBu7+ZA0ObBJNrZp3FoSeDyNyS1KDI7WDa41RftczGnagSbTPgZs4vrtgAfAvMwUMp50zmaN
TEtGntzZXIVupoW+T9gMOPf1xFrQiCqdaOPTkKgwyO+hSlpyEVt6B+3iJqIAmac8K6HmME9ybLPr
rI2HuMXrbkRkxxPHzXyDtQulqoMpPg3jM1TuQwJPbiM0AnErb15nKym5iqjM982wcLi2+2yYkWiR
4/Zz5xhSvo8M4SmL5b0IxPXC5INuk2GStTRx4y510lGMJr2lmlB7uELUjqnCraqdHpwrzH5ed3Ot
dm8Mary74lJu8L4YI7e/9oeC/hHjShDILwbHVLTv7lugNAnZBPjtbUh80F4lH8JLcqSriauFZwoP
4sg69zSaazC7571Y+hIi5DWkPZf9hih2PiTGMXuiLZEKW+GGN5/8FbzqsyveRDRhN7WxzedWB6cB
kZoDy639znRwcvR468f7yUVR9sT9VnuhsrvOBZRHRTdzxO7Udy5vcSvYMVq7oUXZMNxH6jYYHDpX
hLrDefFh9Z4aP/fGS4qHHVIWe9nCT/LTY/Ajr3fZY2HZBPk9si9fYcu/LC/arnOGPTlTzXeiTaif
xdgVF5eh5G1ZOj0Vwm17pmNAcHZUN8RMa8X4Xnhpr0Q1aKoAIPnmcy4f8smuD4zd19vhrlB3YXKm
LpbkHs2MsNvLyUDDEEPq5CMBDf9kiH7sR4eIc1H5MvIra4kpMkq9IapD8Rg+Vpd4H66DCg/Gvtj3
HyOwfYQhhGRycqRSO9NhZC/zAePEPG7DAUX/XrhkZrvCjW5EcbwS+Gww1O11t6pywyeWCe2u9VCc
/ErcyVQEWymhuYtesvmypvdS+2yCqzG/wTlv2xdrORVcAmVR5svWrsc8HpN1Gq9gtSXkLr4xPdCm
sUCWavs2+Cy+yC4UWC685ArzmrbRP08AxwNHa22aZHRWKk5HhSIbkkn6gNFOVB1KZxNammVLF0Gc
/G4EIowktPRrl6ub1Ip8wMpwGgsKuYYHdat0UQfmiWOttEFHSi+0/yGBINlE96rJB2J2I6HLyCuw
CQ+NFzwKiCW9gOTjIedOXGZqmPkdHrUH5bCkfv0BfIprQdYKn7QvwyNuBd8lBIgfbH0Tu4M/Henx
AOQy/hCaXaN0p/IpVI8FKnag7HwmQI2crvFSphF4d9C1oJ/ZT8V2uNac9/lPoz3W69ns1MB/JzaR
LZyXtLoraBzweKBIetVZL+9idH+ofwefX3lylBz950dgbGjGj9OmJRJNHConYD+WYkuUfsjR1ZJF
E73i7xsjsfOmB22rLJdGwu56g8Q3vKnxDppYf9U21X7aI/ImQmlZ6wg6tY3MYc0fJfbFZ/0p9IMX
Fsx0kAK7kh3pNpkEvkd6EjoHOOQvsufq2iEv73bJjwj+LEncOlgi2c2jELpgA7KfYrKrkdFI9435
DpAqAemfOuUHRbj5U4p95TXPX8pX84rsX7wfEx72SYEKCS5VonWywaQJzoKce+ZkL5ojtgd4xAn3
qdrqZ3Rhm4faii8t+nJKL/ObCQba0Rc7OFWdt4QuP8kPQPYqS7e9aRhH2Mod3gAbRjWO7COE3BQa
BE+dPRZSOtNStON7gFux5re5y13I+kFPr0H7oaPbUeyR68WCT2Xa1jtOSixz7LWZhn/ZukP0D/ED
KUXAqrXOau3roxsEOLfSwX3smp0ovkbhJmu9mn2Q7if4ltq1zI3VOSA544nIWy5t5TIPfgTz/pmb
Qflco4lg2ph1VV+oQIIMl0/GK4kD8vJOc82P5kwQ9jAve0A7FQFq4UzItRQMQy8ZGmBWZKB7Wkdd
I/pB4sv8YT/ucCYCcd1qX9ryZs1vQEs182zVvty9Rjra+vy9DDc4dh0W5GOzPWwx3xg/adsr/Lmb
TuM7Mj/uuvKy/fKxdIyFOrQ1hK0o2umrcC8e0kv+3N7HqLw+gwv7UAdK1Fbm/VqxEG35FmfOwIHK
T7kWbWDe4oYP1kkYOOFQ+DDIqfnHcawC62ddq+oeZ6V48IltCke7Soy+jNjT2NpJPmSkuvxPPOhA
rjUOTRB2pWfhsIRb+aC8lqFHT3urG7uINhxtl94dkLhOEBu/RB/uUvLQQTEkALUHrIeSx66iYPWA
KxT3KLyXJ96NV1l/sg6q4Y7sEGzRrYMOdJw9C4OiY3ilFin8NI468dV+UY4ILZrcF/dsV8N9l9xj
XAELTcvQlkIXWD9NWtd04vZGwPF7whQa/m6b7NT4Nt4tms8+hgpJncnJbeXcHgufr1e71NPpp+/D
uzgk2rPbj+U2v+Pb3J/M0dF/5pI7JbjcfVY8QJkVSfZusUKD/laxfwxp4Yjlk8iRXw7ejL0tVPdy
j/mgM6KzSPqviJLTNhNPDP0mSDweYXj5iivujW0P489Jkk0w/kRSooCUipyw22ibZsNM69F6RdVH
pjn8rNAjyI/qqd21L+HP4B10eH8U3mjpM/Bqq28JoHc0tI7wLLbUtGw2wVnA9OmAoImpkB/jj9Ha
a/IufUz2Mt/rFF54U5452PvpjF+DJjqIPWY7frMEYOO28oOubvtaQM16yFyqqgce58tAjdmhjcV8
iFcfynQb3uIHYyN41UWndnbHFzIGYEgsD/DqVpzSspt7j1Bh2qJBGl6WzezV+W75oZ+bn/FbexQu
aDdXGLw9HC2OVhzP62104Vy9R497JiNVbtZD/iw+6S/WOYFmTb/FjmObs/hFfqUkNoh3xGMrPA0D
FafRfCu4mMqDLvr1aihAWvVIIiJbz7l4GLqnAgmnNbwN2l5L76t6kxTnJEXVYVx7snZM7kjObXh/
gnkuxsrVXySML7UN2v5p2YyqAwMupShWYHLt1WHvFmrsVDIC/XRDj/F+io+0gGFPOGXEoMadRIAb
9kdDPyzWtlTe1rLxEB20iKfGUAwJy2c/DpCPO14WDJfLnDq+bn21q47OYKAhCjmATEGxwLsFP025
araxMofI2dSLIg4vuGTvciE54AHLPk9MoILHHOpyG9ZPQLXtttDPsfCJ+4CzmKwkTfEDC4qpFdxo
tNntDa6lLyLU1SG27Y0hpXtqegy2foX8gyollDKwHH2OkCpPXrOSB73WuszNwRivMVmG7IjWpgsB
GaIa+1iFkQspCItR3YwQJZonYTozC0PnB/NMceAdPcgMNQ/MFe2w0onKS3GLRU5wdOJfIRUCUbbr
8UZukYJyDD1C7CjAouyIG+PEApCNwKmxNx+TfdEjMO1wzNoHBW05jtngrinvQvMMnDnt92nrLd0f
H2bgytfqZ8rymbyo2CD1Ia3s+w04cwaiei+qYLI7S+gNpM+Jq2Q4Oq7yshTkKpoaKqZPHfeN77S5
63qqDnZ9X6kPisK+5TUvzX3X7zmAesX0GJ11tHzAigrE3iXFN1TmQZHmqK740b6Qws3NyyDfEd+M
86WqLz3SaaoW7Zsm2Zp00J8GBMPyCarloh+tz1lx2hsaT3roFdLa14Y+sYrtlsD2rB9rSo+VER1w
gRn7bCe1sPUy5aNG9KXQiJDe2VqxgxaDL4U9ngr2OrpQPKjCGResGTFaW93Kd7X3xnG3FPsSsZqJ
IrDKEUPhSqn2lTPgi2s+LeRSXf4U83GkFQ6z61jT5K8CG8y6qtca2YN+n5IX1/b8qlve/MlbL8zM
MbkL4yHu8saRZbIdmruEE0nWC3uM813ErENr9xYGTEessjm08KinBEQjn1PUWqMAwco8bgF4bavs
wmZj0TwvSTZ1YgbqEk2tO3XSO9Pkqu1B7f6YXYocADCK6QfCJYs3tYTb0QPijdF6KZfN2jUuTuP8
RIZPsQt7jeK2FLQ3XaESnFwtNjWrumNCqO7d0GBlU3QWenoGJkXQ+mrgcDxRMMVQgQ5GGbjg9+4m
JT6k5chMEFXcSslwmi0Mmi/KCyLIQzNIAuNgfXWYseb1IyKVJUqjo2D21osmJEj4mbvKRNp3XQCb
VaFgxEUQDsWqRSBJc57hMrSSvWHi0oaefZha4WDgx5lw/tXGR5MQBgCte0+7pPMtMaZRytDblCjm
fdABmN92MAb54HLswO3alChiKiLO7bauwb+qYSi/tkMYvE6JjOY8RCvJug/uhyEGE91gBIYwqHsJ
8qjaZ4GcgfdspZ9RZcp+v5TxU74MJB3DONxL1ZhtoHmg6BS1Za/hiseurRenRQ+mnaSI90lIuSzV
kupFjdPgKKZ0gJBxG3Q5wWKB+tVXNCfWn2wCOZzbDYQTab7T6pzSxtgLylHQclr2XRNqG5C14SP+
vZZrRcw+tRA+SCjCcSYES1vFiwvkId5EzwLNhUqsKTB42OrFQE9ZQjEItJ41HQ/xfC+HnCfLUIVu
KmbGY20IGSaFcgjnOEEpmugAE5+MpqU7FVHK1xny6cZo+dmnhnAU0STtdCZaXEEqBQS6iUaIWbTI
yVB4Qparv/IJzwzqqMXqJVUVTDTUYr3vRlHdJlqenyaDsQxaHUlXbqW+zgzuRuW10Q0MpGIKycky
KodSFaQAdV1YbVFo80pFcljxd1pUJfhC9KOAvRczkMhpxuHW6ytzzGQZUA0jEEkoSOpaQ/EioMoa
G/TJFkFf1lUeFaMbt1PvNuZCEldFhmd2GSMPfUZS2BbzZ4jbAlFXqB/bmOwlrKR2L08Rk5aJ1AWb
SqG40gX5qsVCkBXjwIxCfRYf2lEjKMKooGbDaRprzTUEKpiKVM1EaLHeTy8tMobuLpSVWvYXSOE9
GUoFHbnrlcrWUeI4mLJObGBKeysHSX2SBA2l21AaE92pOKzdrAkQy9aVjk1fDr+1RB/204R2uxEC
dfwopUJgF5gypvmHtjz3gwZCkqmuZ6VLTJJ2rFCAWRdIO+VuqY5CXJGf9uXAq1gZZmi5IM5zMmNV
ZtBiVnXy7SiwhPdsmq32rZKnPL30NcuErtvciFix5b2FhanWW4epMZC+RlYv6c86JXzhoRbx0LUH
iwris8JjJ2Sso3YATTlX1r6urT7+AVuZqk8OzlomIM5wPIK0UNCzxXpMEAmFi8ocsAFQJebrsF2T
MI9DIRcdE8vkyIhyc13oZaKI0c+gr5kKWII+7V9pudFKt/nVrDVsjVTMTyNEVsKtgGxish01onae
g4FG45hRAcXAsxjKLWjuqXy2hHVYNw/SRXtbOOs4Q9NyWDZKVnPYRyG+muskFhjX+mTiF0gEKw0o
QFhvuDPAo6VysEwyUX0J5FDsXsdYUZXiR8b6lqDOA9wG9eUXnTHKkwXWd9F0hoqksdU3apaOjJUZ
0/yoC1MjzDawd9h2hcuwVcxstL/U2bz99cz+d1wAbNI/4FU6cC4IWcY3WMGQ1/hFFmsKNN6mEj0s
YrYAAUOxPFrq5dfX+j52vl6Lpqku6bJIZ1P9Rp+Qp7qzVPRWjJ21PTwi7EG0unjDLfYR49vcjZjx
RI+bs/uR0/362t/ZBH9cG3C7rLINK6K2ggX+hcmCNY3CcO3cOHGF+zq6k/QsCGr7G3TJ9zn+9Soa
LCcEDuh+/vI0w07gbM14mr2csMOFobegZse2sNzF0fQ7dtDf3ZO2Ei0APVjIM77BECpFEYtgBDTR
I0+zyIT7XP/NY/u7G9JFzBRgShord/HPj21Q8wJ4Go9NxvfePOA45WTsDZjw/OZC0vrL/ivta310
CE4xbDNVjf/8xl6pMlnNZTSYRNEYFhkT4Tf1GxFrERVTM20Yd0R+NhYS7X3KCZq0s/frFfI3t6oR
/MPOkCRTJRP5863iVYAGOOsaEnCRzvTCBIAXtuQAlK5+faW/eQ80+COqDnJVhTTz7aGKRjKHwDwx
Sn5ZZwSW8rXODpq4Qbvmm9pOl8rfPNy/uTXTNLk5VgT01e+3Fjco4vBbaZysjQo3Rdt8Q3fLiKZc
mJQEhd9hnv5mYcLCgyir0/bhhft2g2hX42HBXs3hrGKqXOxJYuPtrx/i319Dx20EKp2sid8+Li1g
KGZCf+wYOjlzidgAkQ/z0b++yndmDKvSYlZAXAmCCH6/E3J7BtEgS/Dk8LVe55Rj+Svicr++yB9v
0be1z1XYEBXYNOB4v5FpOrHB7CdZ2y8WY7tZ9BJE2q1GziCNw860Mnch+8IJwZOQkyOiQAgRtfQZ
R8yUOVRa7SHJE6Th6RwQeKV3v/71/mb18FKCFgS6YgCT+7bNROgX0YL3tRM0Ur5Fmza5w1wVu6JC
2imUQ/2bT1b6DtBZoSSypBu0yMCT8tn++U0EjUo7sOb9YNdGSEwFIqdnj12sOtMHZ8RRb4S7xJAY
6qb/8Oub/euyUkUiRn0FzPK+a9+W1bJEuNQZFAMUzXxQjf4+z+Tf3N9f1xSXUDVNU3kjLSivf769
ZiwX/MVYUwpxctVfWj66YjR/cyPrO/bnNcW5IOsyZ52lSXxyf74KgcbqqMF+WiOWkc0rgdm+y0u3
TyZHb2h/qL/b1iTl+yWJIBRVWnFOGlQna/2V/uWMNUcd0Z7B+d5LZCNWpGwNpf40lniLg/xDrWk/
2rLd1lRTyhGTi0V4SXuLQVVmM3/9If4lqFFXlyFFFok3YGJ+f8IpQ6fNhAKdzviMhvEVLqytphWS
cqYIl998nH/ZzdeLaewNoHoNYqlvq1XLgophH+aUAB1eugMprYuo99Zt/v17WrfUFTRqKZbx7S0s
dGtIdZQODv66KZALZnqNYH6oNOGxw12I6dbF/fUV//oecmf/ekn5z59ngeNFDvuF6bgYXVn5RVls
yFb73tHuqithHpWLJ/ijv/n0vl8Xnqm6gqSgLhIssr9/W0cY9eizrJaAukgzq5JpbT04S2nF6Oap
QBtQUqRfLF+M/uvN/LccwB7LnD//e/0ZGD5zE4dR9wdi/X/+tvksz+/5Z/v9m/70M+3/+ePL4Wfp
vnfvf/qLx/h+N9/3n8388NlibvbfCPf1O/9/v/i/Pv/4Vx7n6vOf//hR9nh48a+FcVn8K4l+XSb/
bxNeD8lf8/n+/Qf+L7peVf4DsLeoiTr8ehSg6wk7frbdP/8B1B65P9Pf7JJE84rMB/Rf6Hq8euE6
qlDAODdBvBusmRakUfTPf0jyfygrxxiiKrBJkbfl30HXw7f9tttgcM7pT5xkYUW6/vnz6pxyvFTb
hkGdDLM6rzWU9qUNjOh5LCrRR7mdMY2a1PjXIgpfdBxbQO9UIC7Il6snM2WGKxuk+r3vFP26wBW4
FHodfSRWldwBMe0RQFHShWk6HpgTXE5GqAwXE9uqayC3xYm8Un6QQ5XKUDAZnfFYlownarFChVMN
RG+ax71prQCvHt3jpNaPCvMDdBcq3dyO+O1tAkbcTtgCnoDy6bSRxNgP0qL0RsbJvIkBBb9MsbpV
eu2pMMfeLuf+C8k6A5Z6RTdsNJlXlSlhiLFmbsx89bS2GiYX/5O089qRG1nW9aucFyBAb26ryHJd
1U4ttaQbQpbeez79/qi9zlI1myhiZl8MMMJgFJXJNJERv+mt57Log+OITQSaCzHl5X68j6QEF/LG
6omk/aB4Jz3jyDs4SRioe1ws0R0JEqCsPVmbEpaQGwyLVANkEJoLOvDjQQHxoRmo2mVogImdSLYy
VcFzfHp2QZ1+kv1KOaPLTwWk86ee8ZiD0EupIltF8AJVDZAm2AvLRCAuDbTcwfuxc+oMtJSl1Do0
4c7apjVWxCP61ttQz6v7QaQFFybFd7TDuxfR8GOSAWo93DDlK9WWdKOUHZ0yE/mloZe0fZvXwMwK
+ndGE/yGHP8Kb+Vrg25URz1rY/Gw3hRV3u6kkTOtbBJ4N2MKnjEpmh2iEogbmGpwGZM0BPzn64c4
Ur42afMQ9uZI8zTZl2X5Xat0G5fMASkJ+DHQqpNTImj9vaVg4I6p1ssYq6AIILYz3aXo74fU3KMb
Bnmcuog2QVIx+4HGLYBOzlI5QS8rP1J3kmzcRl80rcn2ipTAvJOs5yY3JDtPmldFLiEiBvdaU38Z
8Rn4ogmpuO2s1DrnjZjhJSX9qDzN3TGxyaGsox9G0WIjbUTgscwAnMgQXuIiBLQVFuJRL0f9Q1iN
VPpDfGLCTYFZlo0FjM5H6ZBB0DNlX7suAIuBrlFvIDuFd0i1FVpFQXdAkp/9HGyjLwII6QcP2Cx+
NrtKNrrPTS/Hr3Go1yKd5DADV1UoBwBWOYTjJn+VUAwCPRVH9Nu1Ac42hfKqCL7HXXyhRKR/yCoI
pm7ttw9+ZLzIqDkCnqjh7DU+yG60YkQ3y2CwQv5T2mgXu/Q5YeaAaCnLUyADcOEvyE6D0Ap0Lg3g
WaoEMXNA3XLiFNCk0VXazIl+USrlC6xqii8CCbSctWcjS/fgS4F9UyfuFE/5DdtH38hinxxbFZcW
NJYtRwgykacN1tYGb4eHQkohQjY5bD2eWD5QntzEvzkAYLXVSfsRlUApR8Qp9oHTSrgUGHbtfL+x
dkFupncA3CY8okYTzoxRNcorbCOCUj7yaFMgxNbio2uF7k/o0sW5Tnm+IrxnyOdxbOR94WbjS54H
Kr7byC3FWRwecG8Lvg41Dsq7BMDkrwGvQHDwQ8uqHEF8KGFLMTRAuJx2QJzmPYr5QjjaVlgo5gGM
rVA7tdkCtqr0SPjAnNNY9VqlRe1AFX2+qOebhVNFDWK+U6XuRUphZgI+1Vrdhm/m02DvSxBgqaLD
Fh/dQ+mLyVMUZ/UewT/vZy0MFi3Yyti3HOT7HqksynUCgg9V1cs7pU7yh7gXaLEWDRTsQBLh4/Mk
EmswS7kiPviZTCOk9a29inT8JywR6ap1uGjvFF9Cp4aP8UEL0u5n5gLqDyMYppUh+caxNSzvewbC
/yh6ZfvJQhGkBOQYlh9lvLFxfK2jY6nStZRVscUz0fpVFIE+sYLq7hjldQSCG+koCyqx3fgGhzIk
qU5gSU608eADHKnuobJ6htjDr5CS9jEtqhAB/9w7R7ioHtU4D1EmS0S7zIT+Qa3KmrbL2DhN4msP
moIhgyomluMXGiePEGentPDpvcFABh7BWdKNlfg85EkN9GSkll6MOj0upC9jOargKsXyg68o3qGU
+KuGwVeAYiAV8QR3ENVFzYxB5SA9gf8zvezWqDl3x2yfirTZQ+CbR+pjhtOohnAaJFYfaKjQBcWE
VZK2k1P4al6lhfepmWov2ASyx7pM3zb468LPHbUn9GrQAela78gNaNijJvs4NnOSICcmbBoPCQrJ
jOhFoI5IKbvtzpREAJ2khX7Pt/PusWbkaMe4zJGH5IeQY9RepbAtt8g9Cr9MTcoPYtKKZ2UMRG6P
0FSR585Kp/NCz27E8pOLKyPGzm1TPhaIo33vyq75GGb42sG3x0E+beP6e90P/Y+hVr/rgS/8drFV
hzzf+JfWw07ZkXszgl6LxuhoyMpdadCkDFuzOmAWHV88ExEHJCvQq1ARjHJdJT4YBeAa1X0SrehS
5HdaCGk8CgGE92Icf1awGTv0YWHtsiwVAYJL+QfDkln1gt8KP6IwLM+yJ1snEw6MYwygYWM/Adjf
ipm1b1u8CwQLGGWaAQqiZ3cQBiM6Co3qbytBEp5DBCrRaPQC6Vdn9aTJZRgZ94aaUu0u3PR344nW
EUsJ8DF+5W9r3XsNe32itefkSuxLSCT8z7GB22KrlQc8P8uHUPGhUWJIpTzKHa9/IcRD5hTXHTIa
geA1IxBLyriD7wEKk8QoeS7ixKQoY4Tmp7bt42TvKWO6HwtXtjmtEHjy8fuVm45kwocbgryq3cWq
b5sKJ5QshLrNzPT0Slt672aXHTmKsB6sSh0GwRjYOoxIR0KFYZdDGEdfAT8udBMKjsRaNwU621UY
nSglDuRtaXCo1cFHFwbTCXGn5KEPbwaDE1trDO2z5RXKsWOuxL3Z9BUmeW5qJmwLCHaCWcuf1U7p
kYNrTImOqpt8KuS62pNkGnekFHG9a1gp90UtdAinViZoBbU7jz1aAzGqjMxzUO9DgX2n0ElA4Vj2
P+DDVthZ70OM1sQx4hQDjZjSxPg2pHI+gcRKoBiqp02qBX05ocRh2gM5UFAzKTCPg/ofYDhodsZw
59F5kV7klsQFdqhe/CTdM4WNIuQcTTp9NYDRAk3CDaYGfSGDFJwqxXKoxVvadSRviUkZmzxSQGn7
0ApommzQiReOApT4z/pY0Y2VTUN4NJIYpZwiGF7jCp9umn9RFpqYairWjs5sgvyh0JTqrmWR7ACO
8XcKNHy+1LKEShqTOPllhl+kohJfBb8of3u9EF8iJHAgsxsFdKW0zsExVLqnonCg54+lr8afsNAV
kKHGNTtzcqkbYCOA8e9gVEk9sFDO+pek0cvfutSVn8ew49TrvPTOjUJkGv3Ke2Sd6O4zCy1BuCVo
0uk6AnVTRZnd1qHxqSVR+4qOgPg5rKTog4dYNRRfEf56gk0ivN8o3GvVIB3jMqnvwKyD8RmHtrOL
coy+6L2ZPXFNA9JRBL2wnFbtfW3bW1DpN57V1Q8C3u7JNlG8CWamekioaFbcf/JNs7gniwLkleJE
dwilHv4SLp3ITzI+byKC1sp31JQ9gJ5WnVyGcIg+QucsXCeFyB07asV9By4oLM6DPEQY9CWisrei
ZLwUOq++k9H12nNfNMRUYQfSHvf9/KeSBd4j3ryKSTKbygc03EV8NvNmnHAYfZ038pFud929iuwQ
/cxuFV9MqayePMTIcAmNRLhCQROO5SXNMcfYuZIqfYVZDTGkkbRe+SZitcx9VoVK2hYbk1YrxToE
Hn5Wevi9rcGai5UlOph6hNumtgzwOWitpT6e57ZZAQXaNooVl4hkGZHm6Aj92gbM5hfDwsjRayfF
AeD52gWsGrJEeaPCYaKLC08QSkB3nyC6gMYAHj5YlQ4AaIokhmFZeDmoGi9VP8Vanj4EaPEiLdpr
7rmTwuG+xOBktPWYvDfy0M2ypKI56I1ubpQQmRylrIFeWwLCDlEcdI+qMpgn14eknbQDSj6p6aJw
BhZfk5EZR2bVLJGSEaqjSvfkl6vptPsrJQoPcaiODkSc4RwNfYm0ved6vp2PboJMkDBB0xswPoZX
lufG4Jgq4UByBAQXXQdHHInBuQhG9Tc+EfiXxY1hc2dGbEHFANJc9CeeSfS7A0GY5BnjrPoqCoH6
LDZadSf1lgKanx6RzUs0PYZ10n0TQpSkUjVJvkOKtJCcUeLwXkcn+c5DC+EYs1Mgk8J4O5IYQvNQ
hD7dx7xCnETrSOQjE4HKxOh4gQjCcfD99G5sG/lnFRbdSWt9PB+7KHulIOruxljuT23rlw4O3Rq5
NCqcbS9VICClrPpdaLlxRjArPoSDClPHN5C/IS8WvkKz8T+2ZpiXGyWPzFf0I5RNapb5CbKEhmyz
BmdYiFWwAmOiJvepkedAVOkv7jxB1u4LFAO+1qMr2IIiQMQTei08NFj5XhpZUY4gHaNvXQ/HL+Ua
uQCQ8O7ZqwMWjrqefw8VNPIHtCWwVk7N6FOK33CLJKQHNUYpMAuVarl/NnzNSPhzUoH3U318aVlS
gPzp2IpOroI78Y0kOHcNin9d66PdXE/SZ5WR72urLR1ByTpH7yLWdWohn9SjOHLM3aTf6W7gH4pK
Fh+USpBf8szQNrh9NwTApS/oPVD2WJOLlzEUh33QZc1rO/j6cTAlH9jiBMvQhPYbryaY2qMi75Cd
6KgdGtZX3mbuozd4ZMudGpGrIKqTjoIEhYQmvATYjU2U1dar3hntS93BwZf5eRtOTVDGPjLoPDZk
0IToftvIYEWQkSNd+aB2E32kTwAYiVliPYsR6icGOPUPBY/Qfdv37asQdx3YkGpSUcwq/TEWC1B5
iZTluFbXGn5nCrxdHrWk9fdqhmiHX5POnaoer5kHWWp8YEuhYKF+2PS5KSJOZsohWmdojmjovtDY
hjiH5AZE5BFZ2+dArUaoh7reDLsx9/FSq7MIPE8lR/3gqI3QFHu5nGCSQ9j4gQE7DffMvRC5PsyI
WMgaIF0GskRVC8XuEexW961T3Lp6oOcNJdMUEfxB8TrxJ6MKWlGHZFTL5A4b69C9DHg+WyslYWne
SZA0mZaUIlFsM7CRmRsoRDHpSktHc6Pu6yOAH7Sh4IF+VI/RWdyBetyGJ6E9Git14XmLZB511iIx
eZ5IgwBFSS1LSBsUvuyqlv+hXcv/BtF1EbuRyUBz1hILjcY3O/xqNlJ5TOKR/NRR8pUYywP5G2PW
IhlYEEOZKZAGC29bNQep+nFVTX38327L/0ub5DEL0rqixDlvREyjoIck0kaEBE+18m2NcixMSlAR
o1CfaH58Ku6RNDiRHrLS0Zja6z+EeKO/0onxbOvlduylwf0NbYiz8qiWtjJ8MdYGLshw13qJwz0u
rOPtKEtLEPcgCsGiRKdFm9tNuELTglBihMMJzfrRhg21LfbCs2qbDyR3iHdu8suqUcvCwsePTtV0
QzRoas8bpi3aSBYCD+rGP9d2fYx3ru2erXvNSc5oxjloaDvjGtrinXkKH/NN0KlPetXeqjLoqrxz
YZttO0eyYZcjP/vdciyGuels2c73qvnl9vyuDXS2RCPgDk2VTwONz3IHa1MWty1K2v+3KPNlmiNj
X4BM2gT1WfRPmv6Ft/BKV2dpJLKOhRyWKKokzReK1BspaTzrEew5Que4MW/RNBngMOihc3s40wF0
3fqcPpTMuqADga2aOW99Qk9wEe3q0QgwcX+V3I8UJqmH6N+GwnywBmvSwg8eWtm/ux13Ycu9iTub
RjMhzyBFYBq7WATYGzYXwfeQebgdZt6P/zM8S2bXidws4vxojH34m0bO+RuBDIjQX0l0uNpKEThR
SU5xO9jiBscF77/RZqveijzyOW+YVr25H+3ISWXHQmdzA8nIrreavu2+G4/S4+2wf5bD/Bsqokw/
dYJFSHPIiouY6+j5LMlhjwDiTnWKS8EfwOPtQVxvIR9/Mh96h0L0FlHZZ+Ensoy3f8LS17z6BXNk
XFpbWYveCQPXkYYQ8+wYqiAxbwdZnF56aVDJDTS9sEF6e6jIyKKVdcy20DboDNvSRoDACocUCuO4
1X7Hh/piCc/myg55Z5M8raHrsNPgr86yfJRwHPcJa34Uhw3CHzzOD65d2dJvXnnlQe+2wxdj29j6
rkmRBth2a4CvhatRAudB+44msybLs3WFyXslpDESBAJflme2Nxi7zkXIIVTtwTD+zcdU6T9qOnOt
mbNohWiGsjxNswiWPKExFUfZ/vanXDrgaFz/N8TsqB7UqPCz6cLtgOPnzGpY/vJRtr4dZfEWug4z
O2RErzE5Zi11U9rVJzRFbS6/o/IMVmgrXUIHgeKVcS2vFUBjwBrFCbAyW6KN4cWiP7ARaru1TbhT
xRajG21X7IO98JHXCLi88RlG+RYBDmwYtu6/+nh/f8BssbYx1kGhxQ9o5CcJiCNvs5UIy4vxb4Tp
215tB1zRvD5XiaCpA+LaSmuJNHNUJOXVoDo0wtA7A6DutZRi6SRXrmZ2tir1IHUl1DSp+qWTD9Jp
UM9h/NWtV7f7NEPvTtOrQLO1mSV50ZOfTp8Qcub5gkrg1reHB2Of2eWvf7diABQDOzJFnMhmWBWt
6cTMAOu7qX90v/2f5i/fTraY9qAHesodYy859UX5KN9hK/BFWsmYJvDB+7ECk9EUbIyBKEzZwdW3
dMdeHwJU1Tbox8hwYluID2d4WcYdhRz6hXvjBNT4KbKbo/sg2ljLfv+ICw61rZOyhSMPWX5ldS3O
/t9fZM1S8aQKKZ6N/KICzmpYytvM3N0+FRbPnqsIswlXE586EzVjrC3usA7flsolQt7hdpCl1wxY
TtWYnpymKoqzKCiPalk1sorio3cQRNj/e8V9SeIfmelUGFnZhd07ZFwGDFH/gOzjytm3OI+WxosK
Vz3MbGfbpabZ5ucg0DZoNN2TAp3AFNwe4uKGvIow2yfoyfnZOL1mvChCWRPZZhgXAMbROvp9O9Li
F7uKNDvGNTUTanAVbP3qezGeXBRZMEG8HUN6D5Hhlr8KMtsKNFfoy5csPPh7YKc5sWmYOOYPZRvZ
gh2vLPPFjfc32h9Y1/XGo5Od+wPRhPYDoE6ajygr+Bb0Xs1zVKSOMJtdu5tWPtgfVPlVTB8cmKnl
xFRjunGT4sIBtQY8Mfaee+i3+IDYwwFWhfIleF2ZXGXpnLka7jT5V6G7PP7Prlb3yo5OVPjQHjCN
3lj7GKbkJv9YHW5HXFn+f+CXVwErv1NHXtt8TRxxhuCc5vpKBGltOqefcBWCNr3k5t2fBUM1chvb
9XcrPVpbNIgdjE3sAOOqDW4HhrJytqyNbXYBF26EK+AUOEfvXAJAQ2vk9uwtbTgVgBIZJ27pvCve
Dg1h7lZPp3dMjAw+pMrGQinDXwmyNH9QB8QJk6aq3H9vgyBRxcGV8DQbc6/6YQ0CPM3cQ27KE3Nw
G1G5lkEsbnFVtggGjwCkyWzi2kqDWCRzjiC0M4nb0/rcW1vvRXJQmlkt/S1t8eto0/iv1odXKfSy
GoS2lVI7hmZe7+AsQU7Tn+EFcpa11WepjJ7/xZe7GuJsUg3drCNT58uV9Jog3gbFDzkNe1rJZvEP
+TvTs+h6fNP4r8anjLUgCNbIcVKYaGAh/FBg0Tby/Bt/3B7U8kr5+91mR3PgwWUtKepuSuW3lwOK
GLEkoMAzWLl9O9LipgZqPj2iZbDg82wstNoO0hPlkOmJCWdO/NY+liIKiI7n0IUmG/P0oxLv6SOt
Hc9LZ6Q6Fadl02J9znOxvMN6KNP4asPJ3SeHkDQwd8J7BA02+ZZ23/b2UOWlY+Qq3jzT0lATAABI
vMpRoF1tcDez9Z/+Q3DxHO3Oc6xtvx3s9r57iGxvB731UH3PPqwNe/Hb/h21NcuTQtNqSoSoWUUQ
GBH8/dCb4TFQy/3QF/9mb6jAcxGNNiZC0dsFW8oRoHuOIkzA8FWFdRh+s6Jx5VRbPmSuosy2fVrj
iKNlLNbok7QzduMBsVRH/Yz7EB9xLVt+x4b5swk13VJktjYchtnWGJI06AIIzX/qrM0Jyusp/TJ8
DG3hXp+EX5QT0IrT+Kv+tXbD/jmf5+8kSgT/P/Qcyx+4RSfE0/oZntIjtIWn6Zk0Xer+87ALjuIu
o8jrbtdog4tVoOu4sxWD5D+t84HK4VRaHsdd89Tf0Tp10meJBsHO3EGlelhLp99R7mYTrchvFw9o
R6ER8R7e5Dzse5uH9Um6H3ao6u5XOT2LO9MArqvr+sTMmI0wkfNAK0MWqomz2sWEiO/Eoyo6gLyB
HdaKiSHSpKxrGn56NM1MQs2ryoxNlvXCsWnCCkZ4iXisYbYrVdvF3Qq5EbIaFCcerW9nwRwbwN9T
YkAvaFsHKWoAryMetL27VgKfLqr56tIk1IeZAFWy5qehNvaubLkdWLWieWkFA/HLxkSdtTJ3egXh
0I3V3e0DcWHW5amDRpvcoPY+75OAlVS0ceQLBzXubz/QHV+5XBYm702A2ckg1HXdJgNHnYwJnIiS
tJWdSqtxokRYGcpapFkWgFS+1ZgNQ5GsfQkXJC6QodZ9Gxz8ypiWSmwyr0uI0RMLTJ4T3qIe+rAO
TW8T5JnjN+FOhKWJhdyT4Ymn3MUAYtDcR6N172UK0p0EHjNMnbbyvkojULDbn3Bh0WBCyO+gbzLx
J2anoQDREQHqRsVB6MmC8dLWMWg4kQ53+Jp42trYF6b5Otz8BlWRT4CESDh5X56RVH0pHxgjtj5b
XgDYr/zMdlhz7dcO/YWF+ibsbBPGuoeLRUNYvG9PUGe/wgNYMz5fSoTeBJmdd1aj+V1WEgRs3WG4
NB/RwDJDBw1CkgKswb5HHyq0r3AO+v6PvyGXBpobGo8P7d3bo0QiAPO3lnqYFG3BuG37pLaRGtgr
ordHW33lIy48dQgHX3V66kDTmU2mNICyEjXC+dYxlT964v0YfLo9orUQs6kcRCAuwXSUhaivOnmf
JE41gMXtc1SgboeSp/LY7NhkOIY4kZFQDpgTffy0yUcjYzjyHp3Ci3iCteIET/0GuSTsQiWEFXe9
k9mJd8aJPPjQHLKVK2JhdeoSV4MxSQdMZc23V4Tu9V05mtP3yzXDUYNSOQYSKky3B7o4p2Cr/uTp
ijnfehoSUErpcxEZIoDIJIt+dbKJJpuq7m8HWtjj8NxZHBNNC3rX9EOuXjmqGLpyIbIPKlPDFUJE
XrRBtDZBUGnQhhX28FI69yba9GuuooVjPMDTIhpwWSd+QfXotR3vsqf20FKfkQLeV3Qu0APLdph5
rwx1cU4Nw9LZCaAw9NlWaKpMKuWkQrw81ORdFQvFx1pHcD5NV0nvS+kUy5PURtYVQ7OU2SrxlUwK
gfeRi/vojcn5oN5JZu0eaoqmtqBa4SFDmGZnREl5QQ1HA3PUtrboW/+UkUpexw/h64Lk51+N6VV2
NeOCGw8DzT/eyjmqloKbOpZh2WoQPES+9a0oRXk7ePJ3FxzW5vbK+tO1m+9Vmu8keJpGhXaeTMEx
CKxK1KiyYAkk4y++AVNpR1LzmI4ehfhGp0rQlV9gLMeOlfp3tK2f8E5197UqfVHjmGMYIOImwHyV
fMK9D3z4n4AzsWPQO8/OAlwQk6q5IIyC57emQLQJKkdyi3KteDp9rvdDgdpLXkj1YS4wQP/CNIWR
Wg6aeLYFKuxC83lbb1BIxM3urGzx9rHdLTKK97cncXHHyJSq/hN5XkiVK5Hjpv9PZHDkkp09Bd42
2OsbPHq34Z2+8+/1XWSnF47cleDTjrgx7HlFVa7kvmWJ89ajWuCemn19aE+0orfyQX++HWtxhqmW
cZ+DXtPmJTl8ujF7ykROhiBHR0vYGCbmHTlw3vq+Qi31drSlo0CWKdiK8Pplc34rulzLkxgUtblY
O+ZNf5fH3VcR24p/EYYFQzcNEQNZneVrOawIKak5xS05FHaAmCUMI8rqAUsndWWhTH/Vu081vSX4
h/rOvDHLMsm0MOXAEU/FfXQqD90OCP5l9VW8OHNXcabr8eo8KQwz7wPAjBvhrt+5e30b7tyX6JcK
QiF6RGcOxWvleHsW/3z7W2Ob3VFFmBlBP42tcsQt1iAoxSZfXWR+9zWVaBEZqJOerKz9xfV4Nc7Z
TWUlijXGOTFHtz8HmvpLlwF9g/ZH1u9SyfW/uO9lqiqmCCNaNeZ1OUFD3MyPKTbgP330LOVREYYT
Vj/SyrCWLyYN5Rd9QkWJ8ycE4iF+GcjF1Lerjy6MUyrEjS1tqxwNyzVs3lKuhEqBBqSDLU3P/O1i
8VN2BmJejEohsYXE+xNIerG2PJZSmOsos+WheUiCDGEJxMtpHHnbHqWX6FT8Uu61C4rXyZFKwb4W
8Mv9N9/sanSzJRIlueUJEqMrehlBdqR7RR4Per67vfzXJnFaqVc7bhhaTQ51whjCN9WjitnGKxGW
9jTvWxNRFzBkdA/eRmjivucxwjHVWag6y436BLnomFegH24PZTGQLLPyWOGcurOhQNROvAIdQKxi
zE0hHhr5E/ZzK0GW5ku5CjKr26euMcodCTyayV/Am8tZuvIKX1pv1wFm09UZHumlNh2BMAp9mZ0z
FO3Bh4Ky0cxiLWWWmfz54XcV7c+L6Orzx6bSt2TutFk2rT04FSj/TbSF2w9cA5u9VXjIcjx6Y4aO
0hcCLm8XQ9LWPdxgXnPtLrpXnf6QO8NOwlwBPTi7WflWi+kNQib/jTbbQ1VR1fEI4YBo4fAqiymC
cxvvAJXIDrbd5xzbBvGx8eDy308V5mC1wry8Wv7+gNmSpGMeGJXOD0gbt9uUUvDBMrLX28t+qYgE
1OxvkNmSVEQ0GdHMnNJHaTeecebSzsoBP99ttxP2KmDN3WpBd+07zlbpIAVGLyTERBc8u5Md6WBt
+UPqBD+HM254+9tjXJzHqcwwSd3JtHjeLhsyIAOrQp7Fro9S7YgHKt5i0spmWAwCBBTUHoIwijV/
zHRtqLkIzSKSKOwjZdz58cowFnMNhf7pJJTEF5s/Ekk1XIDfhMhxPHj2DtIh+EjZfWN+Fne0qg5r
87bUT9GvA07f8Wp/I/4qpXDL6ch5dnlMd8mlptyfnLNj9rj+mf4kEvPjhN6wMlWBkUD8s1Svwil6
ZGReRj1T/upezCfQpdvkyfzinuu77KNuNzaAnd/KtN3vggfcU9bKJ4vjtVA241046d3Ny9CmTOd2
EqDcTOmj6G2nviMEYolXRf3LOq7uvaV9cB1vdsIo+H+DCideaXeOtkvt/uCe2+2EzBAe1xKehasB
D0yd/gFCiSriD28/pldCx4xGroasSh4CNTknfXMXDN5PH7uF2xtu6VAxZDTiQArLwOjnncUkdus+
TNng3RZN6G21zftfLae1sM92SfVq2fll7XJYuL8NVaZrTFOMiOrssKyFyi2kgGeThiGTV391sT+D
lXu4PbKFXf4myuy0TKDAJTiB04SpcPRtFTfed6nhrcC7lq6eN2FmJ1autVYpT53Z+ChvYRDjWP+q
oj9NPncJ9mj+8LLYNC/l02Cc1jubK4OcFzLNym/MJCV617q/KPh7dgr4+1/NJIQptDT/0I7eLkfX
0Ef0LgiCtobTFfAQy7X9vLwk/oaYHV++25VtPvErMNHcmK55VAKg47rk3F4TS11RvtbfOLOd1UMG
RB+D1f6H3tbY2OS43inaV7a8q7lvtkj6dzB/7tdSlKUtTUpMzkrV/j2paXCzQEl1BtgXT0aLQqf4
o5Kfq6Zd2c9LE0mdjMSVwrLE93r7rVSjLlJ99HE7cke7AmivyU8wyna353ExigXwyeSmfk+WqoM2
VmQs/IBNVghcfBxqrL2kdCXK0i3KDfo3zDSpV7eMGOEFXk/la/E08RhCCr0ocOysbXaMD3rh5B/X
7tGlz3QdcTZ9be91bkfxEE+K8llHvd3Ilb2Eq1WvmStZyFqo2flUWFWteahqbIQQ6eLeGsZHs/CC
e08wq02GBP/tT7a49K+HNjuoFKiJghZPQ+MGS7/IH/GAs3FzPHtHfI622IYOh7X0ceF4mtrgk77g
JPk2L5CBvkv0sqoZY4LxolRtzPafXyb0TxTOJlwS4fXMOw94bWYWnHuqOuXHQkPgGpae0X2+PXnv
x0GQiapAMkfeOIca9PEIfVjINVQBipcmNpEsbVcukmllvc2o3oaYnYAQqge9K0ptUwaC4wtPXtk4
mXGkgGM3brq5PZ73+5dghmjhS2AgQytO//1qYyGOEiIlE8Baw1zOwKlTR8vfap1/HgUpP/AZoDTQ
yZ6tOMGtLXdQKrwa8p/GcPZQDUAy73aMhUxUkcj/VHQdzUkpdHai4zUtGupArtRtx50KvnQSVICy
/FR8hX50tJwG77J6m+9p5Ok1p9SWHvvar1jIoqZVYVEPg0iDQOjs6w1Fx60ikB5OhJYSTYyN7OCY
l22tLa4eu1bBX++fb663MWcj52RqjTaRgC8gJng/5i7+Uh7SPbcneGFdygAXjAmdDy18nmhXPZiG
yqX9IhsjVSNVwy0eo1vTeO3V/j6K3DX86cLapPABB5G30wJ9zaqSSGsq8qfUz47Y6nyuDYoVq0T3
afG92W86PN+pdg+mloLVvK0EgHFikjF7/jE/DvoGHr8j3EuHSNkVJ88xecMMCBBsu4fYctDaWGvJ
vDv+Z/FnK6bEu9jLpiLWOIa76aJG/mZbT8UDRJNuf8L3dKtZrNlKKSyB1nBFLK2RwZ/W+1H+PeCL
mIRPMepDXvCUBr4joV/XIkyDqoRTA6byVJ3OWemMIZz/KNmIeroLzXjlGnx/L00/7k87jAa1Zv5J
sK/OIjWJMUeZWouVQ6UIoslZ3vrsY++Xedb2gw3/dB1Gujj7V0FnR1MSmBoeGQSN4g9e3uDXJ2Fh
+2M0y5W5X1xm+tQfIleSjXlDxXQFK2jQhf4DEKn20X5qqCS7tYbKu106TSJtWRg0Mqrf87pJ12hZ
pxicgshVYY/6IRm/9fpXrHh2o6fsbi+ndxuUWOhpT5xHSaIhNVtNXYmYUQUkD0NNy/bFdNdSS2yC
NR7rWpjpTr5aF4OsI7baTmHwYFECRG4fU/Hr/20o02+4iqH2UhrXnklWjshqgN94aFZbbYzt22He
J7JMGYUSpstQkD+eZ+VhKrdVQxdxM/5ovlVPeATa9UZ7kiDjlnvPXmt1vUtXJmwCijpAkxTTfNet
7/1GjxtAgxugdN3XeIjlT4Y//Lg9qMUgBnxxAzztVK57O3eyWMim6rGymzztTjwPvTuxaKKV62dh
FQA4UNF4NSxFNecP3DL28zhqmLkuPGjDJ0/5pIcrJ9CUaM9uArSvdYTxDIkI8xvOLOskkLIpMc6R
otQFDH/PSjzaOXcQdMpTF0b721P3/vSZ9g3XDiAAamjKbOoS1S9yMaioo0oUUpto52ktiAYF58SV
fu77jwSGWwNpgLayCg1hxhOUWrPgQcrYyqnJ0Pif0UZaGcxSCHDiaCfzstW0OTQkFLUgC3Iqj4GB
Sayb7iH7rZw403y8/UIssqsQ00+42qZS1lVirBOiD7St2nxTcYpMEDwpUPaSM+f2x3mP6aPIfB1t
dihYXTHAxSFadyqbffoyZQaICb6Er9G5OLuYUW30V5xp//FKfxt2WjRXg+zRNs6GKWxEsmXioiQN
8jbChfD28N5/LhKryXaFOwn0kjEbHY5LVtO7OaOLUrxMq9I/laaxppfxPgrbiVUHhEDHrUObZTd5
nFu5gpop1ChlclEjJU9W5mshcdB4kpm4XHAdvdfzaVpFi+IW9lgWQwpEYK9Dy7UQeGhi3AsVctdl
qa2KJd6IWbZThfDB7H52dE1MCyk4ZJL/8cROpzwdBZ1dDUL67fdLR5StMA6hByWewSvbkhmvrcx3
sEWdEV+FmH07rytT5PpDkgkBGBPLZBCGQyV7VK2MT2jZ7SU80920vpjNp//b4GaLMy/BZqIhyqrJ
Pdwk/Y0rr3GB3x/DDI6zXoN2z6UyB0e1uakYfedzKJoCQvzIj7jWBfFBHsRY0KIJTJK4shem+Xp7
rkwhMQTg+oLTYs5Ox7DPmtKb5jMQL0OFqqH74Jffbs/c4rCwIKLoxyNKnjde+zSSDAs1ABAgjeIk
Xv7DAKuo44QteJfQRSbMatqV8/J90qmZPEMnEMiUEmqz+6XktRO0fTG1ljEGRDiu6/MHL5/Ekc0L
xcNjgIi12EsrYf+gyGbzSdz/Ie08luRGlm37RTCDFlMgZSkWWSyKnsCoGlprfP1dwfPe6UokLHHZ
14zGSQ08IxDh4WL73sZvqQzQ7EsCjlyyxggqez6hZjzNwOr6KYDo90PZvrRAvisyqTxXd4NSb7xB
4vhdGdYNVgv2BW+zuHv0y/3GqTPKx7BjHysHUU7KaMau1nokLi2l3zg41wBiGEbAl/3X4OImzmNg
t7gckbRo0yF1jkp3FPQVzj55SM6QSKa2N/5tfkk/ZD+1PVo/wPpun6uVs3vxCxY3cp6bpqpDfgEA
NG9QXzrzxRy2pt+u22yLdS5OEuTlc9MzREJ1BcmDHe2aO2cvUAPqLj9utb2uUUXCmkk0Ke6KUM66
dKFt3AQRemB49O5Vsn6kenJHWdQbNdudIW7Ohbpw/1Menvx5S2nm+gRRoaJQpSKiA3v6MiRT4PY3
Ukcz3CiV871PWnM2R3P8kKGKcIiDLNwo9/0WrLo8smISDQA/BXRg4PJyZ2XBOtjr8F8CimSOHlEd
TzHvZH2n67viLnzJ4Tx0ednGE9rw5+ARmmvgLv5z9BcA7sNEGznbycyNpO9V+Bhh6mu8uaDIRK0i
OMTay2RtHPqVz2Pix8S8wW/M4zLizyJNjny0HnAnE6JmvIG5l8et/KNVJJlDESMWTdwC/3ooP6ra
tyFWnY1Tv5JJXQYW2uURqbKQaZWZwEI/jjDWQ0mte8le2le75gFe5an5V8UCbIq8moNJsLGsY6aB
HXPgAAaP07Mdx26A1G7Umm6g/nG0fmFoOSvIrpekkQgdMVbyQQna56rPNzDI125DmEDDySBeF23f
y/0ri0mzStyaO+uR/M4GpXOcLD19Mbo82t/2UNcx4OVxES/jm4BWTyDDzAaOi9FaOz0LYJfdgM5d
C7Yg1yLTs2YMGNJoSCsvTeSjbcZ5YRq4YeWgfMxLV3/V73QvP9jn1B297pzt+tRl+B8fHN5NzF0e
t6bIrh9bfoOIRBGgRBhqWUuv51av2pGL7Bdmi/gvAWjVTXBVSOgiw7RqnxOZOynlPu0PVQlPt3d5
xXEJMkiEA0j0KGQuXiKjbhu0Npi60BhdO4fB2B06E0SmEigIIJfS+Oc3kKFvwhm2G0VKFny553Kn
tOiyp6irHJtvvXPWdvMJ4r1DXoGtAkDu/fEgFx+ZirCKgpMADSxpJxvSc8E4blICMFGJyJlU45qe
b2/j9WGljKFQL9GpCtPiWSQsPAtxZM2EgrJWnxEBe5d304bLX/NdYJp4W8haTFC6i+cNrHg7I8on
Esv2Qd3PQKmanX+aDuou3vuesrGk64PJklQSJOZjxZCR+Pub+9eWY91JCkGRVRIA6YUy03VutCOq
lAc9V+/kJDmXSfsQT2Oy8VSIx+vyccM0J0T5rdqmLEuE0FW0kZrnBKA+Y7dNouSnGbUVvEw3HMex
Lo5TFW4BaVfX6wBSQD+K0a7lwYz1zsqgDxdVr+oA+fCeE/whMskcpATgbq8mz3Ya/Sqi7PPts3Pd
/UFYEOf8X8uLD0sZcYQbiZ3WH/ud4w7H6P1/xjrsL4KVYPtKrNQoLi0ujqtvxTUNVyz6rw4cNXcZ
FQoNYhp0pvB2ggwhBq5cfI++byz1Op0RhgmVqF/h8JZxkhU0ak1jhjMcZEcjhl2ecYv4c25r0NQ4
CqlFF6pMgKHtbvgDDPHV3TDRPJCYk3Y1c3x0fCmmx5EhDj92X8LafqZKXW88DCu1AZH5IDVHSYqS
3rLxDLkH468aZyGXDspwTM/GgdbOa6+ehm5Pk3WCy3g6TchRDRtHf82RvLW8+DJGJCOo1WPZHjtP
C1EZyr/c/gYrycfl4hav3tQnfVPJmIB7PTv6R9B+R8sLW7feQ8W9L92Wpw/ZFbC20a47bbF/rIQQ
F3u7SLYUsyz9Sefs9V1TkuhkldsrlXRoImdjL1fSD1bq2KDgBGSGAfdLF9YlzijJlTjmj8oh2xdH
lD3+H4p4m1Ptd/y69FpvrC1T9S5XosAusNZ+sVwBaVTuy8P4kb6gV+2s2lURhT2oJ+d5i8pg7cwQ
PDDhhvQyLnORy0Fb2USpTY0gAPoPWs9t5o2wb803vrWwyDZ85BXKJiOPi5nXEG2o7hCesoN1vn00
t8wsQj440DtEwn6bEZjX/3S7tuGnq1/q7XIW52JMk7FrK+xU+/mg7tNDJAHHbIm8Ylf0bQu4yIzn
HlHJ/NBuAfdX2qmAJv75XMuHpjBDPQw6rDd33T44Nce48eCvtZ50msb6Ic3c+C6EY3bctYfqs/Xx
9h5vLX6J2FRarfR/f0vlpQu98lzC1ol81vih/Ny66HAxRVg+SmcZirKNz7uSAV6ufOHc6jRu+jlg
5fpR/3s42mflWJw1z7zfRtSveZm3m7xwcmkUOg16blz96pOS/J2mRznfeiXEz11e+Lc2Fp5srgM6
jBE22l3DxMpe0I9ajz20o/1R2m3hNa6hooQJb80tQnWz0BIjbH7vXnRCgfl7vot3ydE4Bues8AQ1
rnOXHYD4TsXOfL19aq7TBGGb0qryG4mz1M/uYjVoy57Yc1Rra982XXFA7eRrYaDN15hWsrttbvUB
ZhSITjHVFCbEFlmCg4RE6svYiz7VyH1U3lB5yg5Xuu8RvkZoigcKzsz95iav+tI3hhexWJ47apsr
GBbKYcbB+CKwBGIMBI7uXDnGH5T9dL+VA64eVnpstiEKWPqSRlLqtKiycr4sgi0uLbJ9J71OCIPe
3tQ1Kw6fkP4U1FdXkJWRh79rAirk9qAcu0La6WiKxs5Wm2HlqNAcgmVVJ6cEy7S4FQ0z1Lk08hpZ
IzJ5kTGQdCnS8JD0kv9YR5m6QYWwag+QIKUlqICv8pRpnIy06FnWZOrPVSXvgmo8osnjVmGwkbyu
mUIYBs0lUiK4hxeHw56ZXNcgmnP7qr6LUVrSk7NWhbBq/br9qVbCZKqzqDgTITNIayz2ENJm2pVK
bLh6w8hikEsnOhmha8fGEX/ziKRbw8y5sdkTW1mgQ0mRJopDVRGA/WXAJHXZlE9OR9/tgSmQs7xP
9uEhvzcshr2Gg/0lJh3pGm+LjWTlZFKEUYA4sGCOzWJffTTX287CbI++iuMgqdh8DOPn23u6crOp
AzD+zAK5BMt8Vq4mKaxBgbq1Kn/qpAFZLRXfctvIWsgJeloDqQHFEYnDIlIqxzGVO1DwrvkePCEh
p6i2Ng9ibGw75Fz7XBwP1AUFDw8p5OXniuOmqa3W1NxCzb5AwO/ivg9FKntjucm4Jj794rGjSKY7
DJTYAuWwWFg32XLW9diCoea9fwzha3aemkPP7DP88NszeSuPKx5RnEPYz5j0WMRovdS1cdINmmtF
pfPQIzFwF0gFmoxMhnbfzUCjaUISf9JkX34/2FP4IYQJGA5ZFdHgSkhFbXzZtQ1gNpW8FaQwxc/F
ZvcotkmAyUXpODqNYH1APwsW0uE8vejfB/fP61ZAVqiRwZxBXQ/cz+XHdeCvaoyIDU8dNAElZWoO
UBKZ328va+3qaQCxTJUaFa/CYpvLaPIzhFM119Bn+0tl1vYdLoAEPRiqYmMLr2+gTekLJA5APQEn
WT7qve3EcaZia5jMfQZDxk4CLbWRq4iDeHlQsUJ5jBYwLoz2yOW+qYVWT6Yo8ct63gdw3zvhI+O3
w7dR6eqnjmrhobGnZMPq2j7iuIiSmCqj0r84HZbkVH3qU+TXgvm93Dd3k5pSTjaSr3/+vShKkM3y
uIIFE9fmTVXOnJx26qA7cacWPclMKetd27XJw2TWG3WCtRWhA0z2DHUEbnmxIruCA0XNG/hM5hxY
/I8IjHcib5X6tqwIF/dmPSOea0Z3jmuOLHcU8wTI2d6StsaxV80woUbhCcwKgNFLM+iyF2FUtrRG
9Bzl8NidpmcT2YA//zigD/5rZfFsz5rVDprDljHR/MDEzg8t1Z9SlA3/hRkT9lJRnVKJEi4XYxep
ZVU4BZf5Si+39RMFgPMQbEkQrL0uVJoRUQLaxvDRIhu3US1soLPmumr+c1v4nmT331ALfkjK7nh7
RaumHIquIB2gt1sKyHAp59F0MIVM2+dKQx80MYPWU/zhYWjG/W1ja8kFrVNQs9T5V5q11JNHJKh4
oxGkqxNmrht1n2t9CdABlUB3joMSxSF9fNSoMz7Anhzu4q76NueB/loiPuEgT9L4rUu7IdjJo6pt
+JKVSj8RNDVoEzALpBXy4pIHQ5DaMjP3v9vm/Xl6FZSfo2e78b162sYCXEebImDXET5hBtWgQ3h5
nmK9nplAx6eA0PHa3nRjx95FukrFitEO9YOhfd74AuK6LX30W4sL3xIogayUDRbluzrzrIPg/xjv
BkjTzEP+PqSbsWHwOppgiWIAl6YldfZl8NfVCFimoaxBGNPuglN3NM/yudnN+4xSz1YSee1sLowt
2ZIka8psreQ0F0P7tc5MKKda7SlR+t3Gqq6vDasRF4auMsWBpVcDcDq3fsmjI0haaVuiUEoI7WZH
Kri2ByetF+6be2PY1D9ZNwxDDDPLonMp/v7Ga/tjnWUoQWv0sf3HTGre1+P0JO6127T+y+1VXtui
aQ6VhcDpiVuxOCsSEkfaSEPRrRPrJyNWf2nd9GOIir9H8Hm3TV1/OIyQhQuwFZnkMngfA2kec4MP
1w3DX9Hsv1ZV57uzo2yNVFzHKARBPOEoCZIlXDW48louw2oaWZOi0GV9UosPff3Q5AUA/I0Ab9UU
DRebt1yDcm4R4MWxEs3ZFDDmE0nPUjt8pYf3w5SDJxO/dgiL1nBvb+KaQRSUVBEKMV+//F6RBb9a
p0hcNS3bpQXJcqhQchihlb03N4E3a80zihp07wU8DjZf4WreHEUprpO2BCbNHZj+zkzXKtx8JwZw
2n2b3v3v8q61c8KVUwRDA1qK+sI/Z4VWTFLGEsPcRuZsolVoHLKh3d/eyWszFDVEfieAsJAxi51+
szQ1nZQkQyscBc/6qYVsmPzOJ0KSUCy+bUl4+KU/RvKLd14WMAR78dRrkWF2ksF9tqX2e5QhjtEP
WxCptdUIxlHqT9S5eH4vV6MMSHL6DZcrc4IZLIz2Cx1pdKmgbdq4xtcnEP+LY2SIAdLDK5683Cdq
1XRxjYPQi6NjZDxFfeWlc4a880ZVYdWWKDyJahfzXmLVb75RNfrdoCjC17fBa+fUd7WhhDs0vo/Z
gDJV5NTDxupWUCssD5ITeDJV4MJLli5SxgKR5F6j7KwcQs/5PKXoqLvT3n6PfD1CbdLe8pIj6ib7
ItpFPLKImR/Nf3E4xcgs7KDCMS9HhnSnkWodQVRXL52T3RSMOAe7bB42iuyrp0bcM1HdE5QPl/tL
p2Ko5Ep4yqBXvEke6weznpm3K/Px4+1LIDzh8hLocOGS8fyuOiwOaB01WqTGkyaIhqFA8c/Rman+
41aTa/XEvDGzcB5V1eSBnfCeZaEs79XYZrB0stAujEdqlrr6gqjy1t1btSlwMA7FG53Tc7mLeZ1F
MAET8UaQDp6AM8eeHwWVm9Rmzwyb3bijUny4vZ1rPuVtELvYziSFOA7/yAGppvaA4yq8UR3Ujemb
FSgD5S8d5CWzAlBjLwsYVTH1UmLy1QSGK6Msug/uho5GlmCLQtLhJdzL7tac/8qpfGvUWFQy5kTq
QfxxKqMxc7O+ZxLnna1vLG3lPF4YWWygVNIgiQZWVmfoJtt3oTwil52ezaD+PmvVkQr8E8yYG1ZX
UNgXG7qcvYilyo8nm7Wl5+qpo9f7Y/Z4fo5bM4cradilocWhHJwxz2wdQ4DKf/goqe/kX+CDhcjA
zEEFhCLEHLYGWK7DSawS3jk0eYDOX5XxEiolvoLf8vsariOpeDFQHve0QS1Rmk1/3L4E68cT2luQ
+6SaV6N7oeoMOpUaTsrf+QNKdzsDKiet9nrZUy14QzSvOKRHyvn61s1YPaP07OiMiGd3mVPbftXG
eo+fmbIxgMy0jc91PUdnJMS3+iIrV527xzg0yGdKX8s9dZJ+mCOfqx5Fw1NqpJ9qrdjYyLXLwCXX
oSUBeYqO3qUHUxtnxHNmovoqWub/W2iAKm7u4hEg0PrHjljqm/e8jfwZvgTsCGbKaN+3rvzLBohm
nJp+p1ZufIg8wffZtY9tioYYfEc0711zw3munVJBg6hSUQRRvvRqtBdg/VQSzY2DjuG7eBcr045e
0Z4D7W0c0bWv98bW0plN4WDqSYMtIVETq0+Jg4KnvaMbeZgjrxqOhbbfph9YaWdTbfhnicbCvSVI
fdAWxGx/0A4SFEvZa07zbl/fj17Gy6tnh1r2fET9PmfiB2zV11fQCJc/YPEQq0qpTVnNDyBF2fVn
4eoYs/GG8zbiZG2LYcsgQeGl4v1dJGFF2GrgsUtyosB4nLt6FwTBbuMziv1anlwHPjNRWucdXCav
fjondpBQFfzPcppjf6LV63Zn9bTlutdcCzOvIgalY0B/5vKS+GHoN0YlnJpvPjbR/FRo8j0w0Y1L
sOo8hYiYmEXifV+mks6oJqGWiRiTSw+ffwL8YF9+L4lsx2Nt78zTcMq/yLG3VWFdaeOhVE9QT59H
dCaXYf3k5FmUi0pumhJoF0RPADygJZW0Mfkct037F48G5NdWZe0a5mbdsY5/JW3gv6gwpW50uFdf
yre/ZlFuMQrZbhSAO24OuYHpRXdieDXeq2dwlDtig30lu02x0z5uHKmV78yuo4zOGCYjko4IK984
Q6cwadKQosJaN+3VcRcPbkRmDffxQ+02L6XjVe+2W38rl0WQflIfZJTmutEWWNxJW0Z4uTd+anm1
GyL7eHthK95VgM+hOua9upaoa4JZUaehN9wyGqXPjWQpP6QBKKekzfpZCestLoKVFUFjRJbEpeHW
/P6+b/axqqOua5oJTtEYeplmrM37rKnMjcht1Qp4bYU5AsYZlrdlYjjDkpg6c8O2qT9Ws16fki4c
Trf3bqVYLHBAlKXFUCJZ2eWZyNNQGs1wBJoQjYUXKKgWxH6vPbRNZbuqE9YnhgfpgPjWFgnt2lcD
AywA9lRyr1SfZ6se/E6VcG/d8CNU+uygxAwPaTPgJ3uSNi7dytkXaTY1fPDKBgWky3VaYxPpKcqr
9PBiT6eQINnZIbU3rKyV+i/MiI/65mhkyJPWUouZ8Ue/A9Z1kLwf9V56nJAB/l+8eStn5MKcWPUb
czJiM7XfYa7376JP5VlQ6/qHwDrF3xDK/S2BtxVwr0Ru/6lSM5ZLxWJZgByaFOpoPzBdXtv2FSmB
DBK7qd7JZZ8+hb5pv0Iwk+3GoNVO8tBsxaYrp4b2NjUKEUnRMV18RyiCHDT4qEzb1pi6Sml9QdWs
dOPG/x4aysaMxtqhAT1DuY/28/WDpSpZF/XcTLdKR8WthvjVKKbXzEx+3L6Ea58RdAPlLRQZKL8s
HmB62tJcgol3MxLE10rzi3PvS8nhtpXV1VA1ECQTYrZxedX1srZ6jS9nKrmxp+yiPXY67e3YmZSN
IHRtQTyTYnQbYR3KPZfn0kqNtpSd3HBBcj07Q/9C4f18ezVr0QQYmX9siJPy9uw7fRjYGSxs4UP/
Q39MYi8/C0Zi68n2D9NX5ageQLKctzQR1g6gGJ+hq0AZl1mrS7MlkyulVVS4LWYbdl1dHU0j11xH
bz4Foba7vci1TyZUwiy6eTL1/sU+dr5jj7oKcKzxY3hDq/iznZvfmZ3ZOOiri+J9JoN2TMwtIgN7
bmAGEQLixnBPL+9OMym5yJHnN+HGZ1tbEREzIARGDq9bJeE4xqWOQAY3tkj3VpQ9dxL76GjNxtat
LYk8nSoY2B7emMXWSaqfVYXPvOGkVH8Hlv4lbyqfYU19H5VbZ3FtUTS0VM67Qu10OV8y2EGf2iPU
dnUPa5RmdHSenVcTgK/75+eBQNamkQBc8apKaw5xWdHENly1yZ1dps1wDhdzcZ+VxdaDuQIsF2AR
tk/8h29anInUKcs89gcO+mHaa7viOIcHeXD9kemS6WAw3DchEmd6KkP9rZttzhevPTRMpqKkTAuD
xv7iA2ZB10xDjP3B63f6p5JNhb4AiTzXLH7ns4KjVW88SIYy240SL/oXApb0Tt7+hoWPQXIYvaWI
3yAkesxPYobBOEp3zbt/Vci6MLXYbr8Ki0oSy+2Tj7JUP2uMt1t2Cryx3Aj5VnpsrEpQdgnsFjQz
i3JnAvBursSXtd5Jh8FTDtqOOsirErgpo1Davq3cbsPm2m18a3Lx9jR5XOS1icl2LjSXTL3YActW
HmDhKM6SMfx1+56sVT0vlrgoBlRpXmutgb34XHzofufOs1c8b1Otr7x0RK/g0/BoABGWV9+e1CmJ
4R53y0lq341Znj1omeP/uTND7Io652/4yBUMda7jua1tYmUl0JqTn1fzztHDYl/5cnuqE/hfbu/f
yueCZ5x+GyUBUK9LtKYxyIXRptgrnHpybTQT3crMHqH/fygkIojb1lbcJ1BeRUGN2mbiadl7KnuE
5yNm1F1I+MyHWNL7Q9e0xknNoHm4bWplWge0IqBkanDghSgHXD7fCfTYKbgEofXHjPiDclLNBwkB
IDSowqfym6BRiA517oWPxtfob6XbsL+2VDglONZITTHMtogeIPLNLIo6FKbm57k09zJjmuDr/8WG
vrUiDu2b0CjTJ60LZqz09ZdybNy5jF1/+Hl7K9dO/lsjYqlvjNTV0NbgMokZKjgnyj2QhY1Tv7VZ
C+87AMoqiFgpe9GPD9Knov3aGfOGkZVnhqibji/8V6LStjgQPUxNGfxs7BXz3l5vJtI7v67TbyjP
6o/l5PeeXqXxQ6a08j6o+y0O8rU1whbAtB9vrMqlu9xFqy/NoZDh3q3U7N2sZUfmcDxb24pQ1i60
EA1khYYN79DiY5XJKNaj8LGo+Fh7Y3A89AYORhN/vn0qVtdDj566hUbQtTzgua2kYFrZTqkqX5qa
ZDuVSi/OITm/bUj5XQBZVEgdgSVnAoAZDhK/y61raydvi86gaDYOU+xJBb5xB8RCVnZB3E6eE03q
eVKK4KkKVemlaVvZCzKru4/rMXyyW0tGdFfm/RmdAuQCFHyKugc6O/6s29F+BjiufrEnXyrc0BjK
d7GtIiFZNObJLuX0S+SUFDB50pCYNnVp3CfxpHxQZ8WO3aKqsm+Vnqi087PU2itd1d2VSRQ82bGk
7Md2lPaBAve7mU32Z99srF92PGqPlZJFlidFWvoM+2Ekef2Q0FAL43n8ZCdm0rlaMfrPca3mpwy9
4i+pIVOG8kfbf57Kft5L8IumbpaGcwPNWa5rez02ow/AspODVqTx3VAW0WOrhtKHcSyds5HGrauk
nXUs/Tgnw0jS9mdh5/lHvGTUuoM8QqpHich+1lvZ+eaknXKOVb3J3S4eglc0RqxHpZl5hFjFQzVG
0f0UGAV/raA9gos7ulORPDtLfmf/7Vfm7E7dVHz303C6i7sBPU4Ll192muoVJp/PqGRpl3dOfq8n
cnMf1jkzlKU/ZF7ZOAREDFvtzcJ+0aYBvbYOPRUIO/svErMon2RzgKtHpdvYFWLSgCJFVu2UvN0c
FVw75JQ0ib+BzFGfX5w8u4/HMopIb7W50x9iS55/dU6fekHQjhuB05opEDyUPATU5qrcMudm6kw9
pvSyuc/18KG1rL3aqy+3b9NvB7C8TMSCDCYggXvNzd5OU63MKeixIHWLaV+es318GMt9+CL6DlDp
7NJTv0cYAc4bN/Jmb963R5Wx8tfke7Gx5jVn9fa3LII3DnIUzRW/hRTxkeLxPg0/d8HPctwi7lo1
BB8mvoV/5NiXHoTyrRIVIm8LM0RAw8KS7oNZHs7wG8Mh6Ax/b2yycOZXm/zG3iIKJqw34a7E3gCv
cQvu+J19V74bXfMsvZawD7xHWg6+sJ3oIccx88LqsbmLj1uatWulE1EE/e+6FxsM81qvSprIV3di
9Ee75+qPn+1zve/30c+ADkSQ02d2t7gC1kIG+mZC7FRZGQwD8wc3VE3yXzXSXS34vDRpI/K/NkEd
m3IdvXlKXfQ6Lj9pHA24MwXeTJTSIewu3EH/fvsrikTs8iMCatdoYom5IY2E/9KCmcQwO7dYUKXP
XfKDxwC+6MjVYXn31S2kz0pbVVhDM0rAx3m7Fw93qEByqsoDj5zIgqHCHrpdNUJspP7yz5YnH8J7
ibHazk2TnfV1C2h97X2wDnMfywWWzGIv16okoW/lE2v1U5cJRppGP/twi3dxfY1vrCyOo+xb1gAp
DcDIg+B1CPbS7Kr5YegfhRiu4pkH51E9iEtRwfocbdXsrzECDskbnpxmDtnHMoWLxqgpipCQhfQj
ir1MlcPPcWYHd32lzR8adbDOgaKGR3mq1ZcMRnrN8/1gq664kpUzMYFiBcNOAtprL85VniBtpueW
IGUwDlruqr/yr+nBweemT/3smpIXvNtsml9Hv5dG7csPHJWGMmc9Rq2X/sH5roTu8GF6DA/ak+18
SjwoFc7pPg5eMsmzhn20ia1f6YXyAxh9QgEKDA+178sfkKdJT5bGDwiRjuHR8b9GCCWJRqiyt99N
O/20XWrZNLpYta5WTTVWGNWP0x7ShJes26X6SY8ZDB89HVaPQEnc4N3Wdbp+by4Xu4gbKhASY8Zw
jts4RXUMR4uJ3KjSGPqxqs+hL9epe9tXrXlDkkxIRETF9WrIMZOnVuprDM62z2DMSQ234KtbFsSS
32SBaRjGsCebnNrGyGlDBZBuhF//b6tYnBEjHYe0srDh6AH1sMRVGWi8bWL1y7zZqMWJyKIMkTWx
UWHePTrGdC7Ls2IiG6mkyR/XVjgEb0wtDkGktGlGEIb2pp69zo58Fyn39dRYHAr5X5kCcE6pgzm5
JcpKD9UpC0GwuIXfP2rmNy6ha08O5OLj7vb+rSAsxKr+MSXOyZtzkLSmCgYcU0JPiM5BeehPPcpM
2U/lNfe2RnLWTp1QIBHwMRmK2sW7VGpD3Zgte0hm8G4OwufJCg63V7RlYvEoVZOpzXaIiaZU9lVU
381Rtf8XJvgqrADVGiZNL/cMQVm/HweKlLkZzR9LGhRnO40JPW+bWQn36FapcCpYtAxgqll8m6kO
ND+Yh9/0tPDj9Ko3fUthiQruhOL7sNNey+i0DQlbAd+hd6kILR5I58lhFvdWGdVinpye0sp4EL05
43txDHfW3kr32YN1bJ1d96U604Y/Kj/DB+NrsjXyuLpyHnXqN4L8WF6WPRw7Sa1C0JuHDyOwNDij
Xsm/ozsya0+8MI0gx0FW6efGjq/FTfAv/v8vu0ws/LQJBq3hy8p3/TkoPfmxOooRlvSpforvx0f5
FLyrNuKYNZtQIYDmYKEa8M3FaZJ907FzygGW4QSPXdcphzJP9D1tqGajXbh2N+gNgeKH1gJGi8XB
1avCrNOc1qvqJJZrNtI7Ox024C8r/SdUKP8xoi+Ss2KWCtp6DByNqSe9mI/+5E3Zfvgb3mEExvVd
Vr1PrJNMJ6o8bvmX1WDsrfGFg6mbFKxMzAppj4yf/aN2YlraC7/ZqVfmyNC0XnTYQqmtvUFEOkIC
E992BfhJYcqK84pmLxCYL1kRv5tRPNRkCcvj/C+eVFvkgAgrMUewjHn9jM8nSWRiSlCZxzJ2wjP4
YnXjHqwdSRIIgJJcBR7oxTlRs0hNkoI8c6yS8ey0XbIryqk7z2OzBUtZNUVDC3ghZVSmqS9Pf15U
aTpL1ElqPe5O6Vz2n5syye+j3M43aiWrpohpmGER8IMlBGWMhnCORalEkQMYv0bza5xVyb62rK25
wlVLIDXoLgE2gK3pclGA3TJTHQKuNAW9Q2dQaHOdvkwO7VgV/yJWBGRgIGsH1wkVoMXHcuzQyeWc
ZDIOWuOchYa1l7Nt1YKVNSkyOCyApmS0THlcrqnxQZJpJh9KcIijs9M3HylGG6fsKHCgcf2r6X9P
emx1IDWxWYu8nSIPW8mDQPNz+drWQxhJ3ZwBsgmS/kGKHPVOhyBas2HFHxEXdcPCrCI3m3SmDqtQ
fmeUjXQqIPP8ruYRlINyGZRkwUzk6k6MXro1NF+yuQI1GVqVVwSN/azFXfCuM5LwozzX+UmNEDqU
mkrZzVFm2mI4jnZaPhdoNIyJ3HtBr0fnstAmr2Ovt9R8VxzK2xUvX6E+86NRsdlqyryDO6HRvFPt
4JtSj8/NaA3e7UdPnI/l/lITp3mGCrSARV5+2EIP7GmeuBYVwI9vdWWrOxBZOSyJqZMd40QG12rR
7mrN3Loz9F7aRAxcl9cgchFaVLT3VibpCiPr02Akxu0PwYkp1eJXfd97zUNxCBKvPkK8ery95LU3
CiwaWAy8AI/91ZqtJlKGuRNtZundvDOjx+oJ4nUOc0RpJoj2DjLflNI+Joctpcu1JFbg4HQCOrqJ
V6MopQ3Y1tBwrkJkUEgdjg/5ITlWO+PYnGsvfb9NULQW5V/YXKRJUWlFUhmx3uku/fifOX/zBV0+
wCDDaes93LS28EiKGsmhEmCNUcTwWVAUARTy8gFKR4P3d/PRX3NN/+zoFUvdODo6TSTsMXa/a8/S
D0H4BJOBZx2NO5iYDtsEdarYseWtIVqzhco9QAJr8W6lmlFoY0/UJt8JwejsvfNU7pOPynfjiW7I
Xfw9I9iRYIYuTzMUAMQdOxX6Lt+DT24kct4Eia/EdvDN/PODFp/YD/2ZViE/SCRy6h5KQnsP9qy+
145ihqt9dfTdvNWwXsHNUqvlziLfAzSRis+l88hTNSyGlIC5biftexHPwWNiRsExzpPkqakL6o9K
boUUZ9Ay+lK1Uv1uKLvyl0lD7YDYx/TJBvKxkQKKvV98GwTJafTQPRKNkcW3sXrS9DQB7jCZZuep
mfTKZKLw9CSDcnTuW63ZSNXWLCJuBjyHV58p/4UPlaXACqUUi+VUBI9KXk7vLT/NvFpti31CjMAb
kuvJp9tubOWTgwgVdV48Cenawqrmm3EfGlCqJzqb7haaBpWoLW/JzK595As7iwxFHqJ2lmXs9Ido
3guBFEG51VA7h6b6XzKqMWsPVpNBWcCGAJAuj1VTOLk69gItnFbGQeoBjkXpfVHWn3pkcXa3t3HF
fcA0DkWCAj89BBfiOX5TAokJdaVosg0YJqxvluRXblM3H+MuijdOydr3gowB2kIqLoS6i3MpSVUW
B2FrujWMPq5vjU92apz+fDEgVFR0Lgw6NssgV476zjfgK3P1xPiWNdE7SS+/hfXWPPhaokWtW0xS
0PGDr2ARDkInaSX2UJogCU37aZAokDKDJ9sfRsSY7vSYeTykizr6U5Fpe1U+yl5dmMXJzJ2gdy11
Uu7GWdePM0wlGwn12mUkBQWVDXKCGYnF81MkfkI/HA6KGLUwL7do8sxN9MVozMc4rBjzRqNv48uu
HCHYFDShWcRo5BWkIQ11SSmNCBVFvx3PzQh3PYzq4LAmqayHf2OMYoEY8xQCUYtr37dK2KYNpdTY
eqxlodTy12Bs5WVrjzgFoH+sLC79oCmAyVKsCGVd8aDaDzPURwZcNtt1wU1rIkR8cwfVKE1Nq8Sa
fmzPw2Ph9W76yXZrZo9zT/p4+46sObSLtS3cS+y3tj3kWBsPwYfqQ+NBVPLRZOjQPCi/tsOv1dPx
ZisXdwXOxLHQBswF7UNel18n9LM1K98oGq+V7eiC8QjzlDIqt0REoRIWzkqMmXuwANY7FSANesjx
LvPUc38ioHXnvf4QoaIi4JR/7kQBAFI1BNPFfMcyj/dHM4+nBONp92UKf/qIcGZGtJGqrG7kGyOL
aKMQ8pG5MFI25j2ax3+ZIbQiTbuVv6846ovFLDyIpfgdySZ2ev81VJFEoBZ6+wjeXgmt78vz3uut
4tcyFgo0Lbq82XXxl0CeNqysH/T/bhglnUszJuNtQSN0Hjoveqpp04UH/dk//Kc9GMBku/+/LWvh
NNoxjdGKwF5W8MApJMod2gLxn8c9fB6msgFC/B52v1xVXeb/Q9qXbFduY1v+ipfnzMe+eetlDsDm
dtJV3064FJKCBNgT7H+nRjWor8gfqw3ZlSnxcokZLucgbcuhQ4AgcHDObuKMGnBOQPM3cEbdIGlh
rYFbF04RUOsQB3r+4BDNybVV3sL5daoRZDwC0r5V+hHrICOxFHvAeK2krItvCvKqOLCgAAfw/mwD
hHRyXQ/wAALhPbvWtjhCGy+81SBjbgbdOYXn38opubQCAaDUwRMQdt3zshHXMwmOoQ7gVkzf5Kbz
EEfFtlN/HVcIcS0cVGiRQyURbfKv7wry73UNVg6EeG2+V0Ljsuybuy7UV+AjS/MHmAUoX0LPC6Xt
2fw1UStlhVWJPhZQwZdDTNILuhEGGtWTfoivwpWVvhpwdoYoWTXkpYOA6W44s1/U9zQIPevO2kD1
vd6sd9wX9qQvA5xNZK1RJ5ZVrMcaC1/JI+h5rTWcFpaEIViroI3ApROQ06/vypZgQZVG6LrgvpE+
xHblPBrhpDNYwkzT5vudYnE4YJgBCCrEDudVPS0dyylvMX2yxF0t2xpgBf6FCMC+fHTpwMOfZduq
Wk9G5IjJCtGxstQw2RppZ/36Z2Tg0v2vKLMjKS9bpnBxtmcxU3ctKpE7eMxlJKJysXL6LR3wiCXq
yfAnQyV2tgR02rS6XuH9lI/ShXMRX6Y7wMCehLOx7dU+V0l8TO+TW77D3/mrK17cg2bX6i/hZ/ek
qY2gLQAWGEnuS3hdQZEWyYUDGQ42wPKg8UVymAR01VJ5QSECd5lP4569yQL4ioHqCFxr2qGh/YUN
OjX+xDXPlaCCAmgzxpeMJ5IbSiMphmhlJS2QD74+wOwl08keCt3BA8hX6nlWQ1DSi45/VFliD9JD
w3X7alq7yZW9euN4q5QusXmdzDySBHRJLBSb5ngABlIHHewW0IPIa87gaEPCXROR8Cb9CZsLf9xW
2cqQlz5PVbi0Ab0KcNN8O1VGK6mZ0kDNf6RuiisrH7uVHXSh7gxS979DzDbQJm650ksI8VlKRt2u
pSSLL+9znNlXo+Sp1UQa4rCdFlDAy4EtPFYuNmuXHbsHYdihuVJFmoGAwh6tWrwuTiWKGGjPiDU8
n8pBT0o9NZBB6jSZ/ELXOy/VOnNlP126kOP2+e8ws+kMM3Ru9OwDLDB44b7aa/UmDizUQPUg84xk
g4a59/0Ou3RegGsEWyfo+ENCZnZeaGpnh/YI3VMI1nIoD8DpPB4ivu2i8NeJTYLoAY1OAbiwT0pd
zThAKViCvt/U186Z1TtPrS1T4FEVheQ2ZSsjW9rqNMVSgRSH0PzJVSoyFCk0MmRjY19t7al1HQ2K
fiPWzHj1/RwuRgKxCIo0QjRmfkq1vLDpmGJgZSZfKNKjZKKmlrReqK76OovXMd9FNCFiiS8aQvPz
sihlZlgyQPaRseBFoSqP4fiCN0gDvnIqLq5GtDnBd0VRBEObfXRmjWws1ADm5/7oK7d8U7jOtQX4
eUjai+zGuVxFRC7tkYBLQdhHaFKcqE06dlnqkIP7Q3dHlORzCRqMDta/6sFbWT6sbSzi1JlP56eA
yuwK1ztNneo9Amr6jykx7lr7vYNLKWrle1N/+X6VLGabsJZACxSN/1P9xVEt0P8NkcwIqK0OiyNx
qa99Be2NeN8S+vB9vI8a0sngPsWb7SaWPsWqlSGtgYgCt9BR0F3uJhUp9iiVnE1Xo+LJwR/VmdDH
ngnKyWHtlS5tL5/HPFtDiaRQPYzwDGm4b6YzCBa4WbjGVVuqPAnTjn/N7CyrkdtIEEYws9wfPOFt
FHrKdbLTA3nreMPl9/Mqpu27aZ1lMlVoyQMXr7HJmFebpTfwlYvQ0qSJDB6YUbD1T5QHLHPqEpsJ
D6PCib3YavbckLasWxVpXlr+JnR00H7AZnJyrFk1a0BWFBdWRb43avXB0fNrK3VeeUJ/VjzZfD9z
i+8JpS1gYoH6Fg4omNpPFUInA42rZyAV9nvrlW4rNNfwNYxEA+sB1+OVXHvxg4N+CDyGgLxDRW32
psB57ZsWXIiPnnQ0AC6yLdAcznY5ZBH3VoE+5l9Z759DzrLMBKADruMviIYz0wW2h7tybj1XI1vZ
nZcyL2DARGdFoPzmtTpJqWsI1wIxIqlD/8hMszigdqjts4THfj0NyiYOIco46jkwfm26Ju+9dOQB
1IdOC8QJgPGbfXGTg3aSUiB8z+qgKFGYbJ6csXQnZ42EtRQJWiMKhIpg/H0CbYikGIyvEDlR0dot
QT1+U1oAvg3hEFRjvLJklr48G2RQXGkFlGGuexBzp0fOADqC3aqZq1Dq7DKlq6HLPv6F6iFAofi+
ZUADhcD3128BJeDQMXoLMNqE1VtVa+sARmL5cXLq1f1xacvCQQ4yOW6c4jj/GksV6mOaBDifvOdH
qcQG6fgDQJg2GtwejKI36eYvfXwohqnYlyELBtLR15hZqYLzKgNRJ/hWOMuRq2QuBURC3HbK81/X
0YP8O16boNiKHvbsoJHMAZp9CZrYGtCfxyFk2d2YM2wqY5isEYMWvj3BzcfWbGJkJ7RlCCdnWSMD
bUOZU+IuksRepiR+SqHlkMk3ITiTJHGyly52Vr76hY8BWAWUx/DhAVY+n9Sx7vORFxTFUqVsCM2c
N2C6JpL30uCVarj2EtWFAwLiCmjDCcjYaYfQKWU2VEIDB4KnmdvHj9U1SumCbKC7ws/sle6sDdv2
Z7nfvYy38bbo3OQpvc7e+l2ObuFmrYCx8IHimoLkCdRjgZabbekoT3ad2tq4iI02sSIVEy1Bx10u
6FrBYHGqoX0CPJWNG4s62+GSqjfNtAVkbcoBmCzS8NlR2I/SaZ74yNewB4vDgkWyMDsDuHHO3Mad
ry5Yjg80zADVAicq8UulyAKOLCD4/hBe2AuEy4RoCyK7QFl39l0mhiHxrAIuFCv40oKv55YZPV3x
XVlaOEgrBKcLQkModX2NAjyIJHUQsgC8ALeGVIb2SLwreoORROlbwtdc/pZGhbMQVCZ4XJ7y0ccJ
knlWIaPSbzUuwGLEHO6/n7el9YDOmIWuHNryJ2RAZeKTwcQx0KpJwBVzRHM4fLRTfl3l1uYvxIK+
A1w+VNTB593hJJeavE1Q7jBy6aaz4gdL7QtiSRGFkKMWrtSJFkeGJjuYb9jTTlKJEPhWJqwZYNXB
9kaUPdnl+FYbNXRkq3RlA1ta6CgDClYA5AeR5H5dF1VnsEkeEKtpouMY2rvUqm+Mmt99P4EizZrl
6LiKA5AoEBSotc62iZRPGURMFIQp67dsyLBX5p1XwG9xiACoGvusJLlcPHwfdQkWCFAt1LDR2UKv
ZD66FtrNtpmEyKcLQo/jPSeAoPryDd30gbEHleXmrzjk4M19iim+jE85dRk3kHmMHBT80x4e2Zp8
bRrxvaMxyf9+dEvLBGxBVFKg+ABSy+yT7jq70jMuFEHUaD+pup+lDZHs1Ov7caUNvvQ1fw4lHuXT
mAaqyrwSWXSsZh2hnXQo81Xrr+UggnRq4yuz52JydduWqDcYqCmOCpH0ZwNK/t/P2NJiB5QEeje6
hjU4R5QVklpGE42AoTS6zpMiHa5YZQckC6iBK9/wYiih9CqMDpGWz74rvByD8xDflday85pBJ6w1
LqBuv7KtL4VBgw5aicDgA5Y3S+qKoYePF36IbT3eAN+F80O778Jf91CBTZHwFUPhyUbHbDYaMxmU
TqEp5OyN4UJK4jOnjtfAMQvL+UNwGUAuyBvhlPq6xqRY63NgydFGp3q2NeWqlIku5Zy6Y2IM21pK
ph/fL4eliODZQpDX0ATGf5bxm7HUaKMMqxun6ncZH9+K0NmBum67PKcrRYqFF4X1BmqbeElCLOPr
6ArgNpSOwTnYtKb4QoagtQDbKzul6OWVw2oxFCB+wIgh3T9hmtGuGLmW4rCCcCx0OlFFYupNqajB
97O38LkivYfoKNJ7VAfnrpATT8eoKDlagZBLIaNm7y27mn79ixVXMSEWD2b/SeUlUjPIi3+AU6Kj
Cvd41d4b1v2vDwRNU6FgDmOLEzkgu5aisGsxkKwbn7LJeeS5upZPLk0W4KSAsyGBPcWyWnJUq4XA
jBhFRwwthchGujJViyEgjoC/4ACEm/nXFcZonWS6yFHMuntPjPxaUeoVqttSAceyP8UQz/DpHJBy
PdVjJmJcTSqxgmmbuMpmDMpjuxMssL/QDIG4NJCdQvThFIzbDawCOAnxILQL77dpPJd76QoZxsoS
EOnHLD1BHwS8SPxPmFLN9h51SCdVEr5emjLcGIxfsxJDc9If9tTfcmNco/MtvCvcGVEJg/gHADHz
Sr4kG9UfduXQILXe7HSsj7Wmt7afaaPyMFKh2zOxwdyaAI94KZRwicl4NoHiK0U7dYzaAbScOn1W
LTPyv/8cFrYPVAjwXHA5w/c9x+g4vDP5QDEXhWNvQN08z6NiIn2VrxxdS3xUWxBxwZUWpJH5pCP1
bPJmQt12hJoHrsrqfZy77TnoImfGRqdE+tm/KRVZJzQu7PvIBgWqzkIycNIegvw6G9UW1AYIVIE5
lqGihSuKCmPWtkTPMq3S7fdTutQuRU5jIpkHnRGF3dn6cqyONkmKiAzOG01OnMPUH6mfudM1ulKg
xMRbfjGqfpMQmELkm9XEZ2GBf3kA9euHm/YhOMk5HiBpq4taocmWx0xy5Uj4a+Wl5nO5eWNO8jjC
fgt3AQiMlln9yDoHCzHWVTQj0teUsV0bAbqShMVDDU0MKquM8N6M/VaNc5J2ae21YwxHD93OoU/q
6Edl7O6pk3tpo73IbXvHxsjHBvaSaNNRS6KHAXA0YpQIA8c0CeJ26j7s2BOu5C+NLXt5WhxkXlw7
bbrLLcNtdRhJRZX6qirpvZ7LyiafUgovD90hUYvrWJMod1qGL0cd9HuRPZBciS/aaU0k+OQrgZuc
0CWBURkaqCcUy7bMYKFg4dbOw+5RpsO1XvQXGsv236+ck/eGMMJr3QQeHH0xa1a+pmoRmRV0epHX
05RB/Z7JWz0q7N1k8DojqZapwIEnaxSUpdFh14XEJsDQUPWarddG1aHYKFCvU8ndcEw9gBDdRv5l
Th5GJ7YAuLMCWgvi1tdVaQxtF9shrmdjohKn3w8OJwqSFmiAr6TjSzdBVCEga2PDRxEsiFmoqCyG
uAzxAYzuFKTci9900HmgYcd87dzZdEfHdPuHTF6Le/ICsYVCfBXoQ2iWnqqmh9QoR1WUJgWDSBDT
4mCKCDfw1twE4O+QpH6/HWW3yV19zdj+5DV+BAexVLT30cSdpQSFQ82yAIaeyNC0Ql2DdGVMpOHx
+zW6uJHjS8BKxW6OHXW2WtQmrvRaB/lOu4hDonjWlu6jcx1QwWTXe82xee63lb8m3LW0i3+OOtvS
EoMpqZMiajUoF04iQyjphqlIrbi1clwvTqMA70G7XRNecl+XaV31Q0NTXBvzqdpJenbbqtWOGcZK
drWUFCAJQf8I9Qoh8/w1zDg2LM1FUyBRa/uFy+D4UxB1r79/W0uDQWUe918FiTW+hK9Rajt3MiZD
jBsykDiIakXe6TJN9tKYZt73oRYHBDVPUa1FeXwOrYujqk1ZhFCGwUkNHSue9ishlhYBCO7gowjX
DDBtv46mGaFqmMig7jsjx7mUo5tSsPdYU66SIr77C8OxUAEUxF5wUmYz18ZC9dHAcKr4Km3fQ1Th
/78CzM2qkhQXxF7opKf6Wc0HAgFM9/sICy8fVT4AooHqxbEyzzvNlhq6OgF+oCdkjNWLOmq2aqJu
vo+yUOyDCg1QbiDrI821Zy9lFMsrtcAVso0wQD4EgNiTNCZe2aTnlKUbrMqV+pSY+s/5uwpMHa66
tgbFZJFOinF/upeYOhS1W3jaEke6yopuNxWQYs/vpmIkcq8GMXvn5RqW/QRBKYLC7xWIedxOQHOb
bXtwlZVKE0KyBC01PzqIdlq5FdCf2LdXxjef0Xmo+V6n4egqI4RqHdmFaqBraMk+7UE80ap9W3fX
U7SGJJwvlXnI2UtEeiGXVMKt2DAjIiOzKrtrpVxLNE4y43kYsYd8enN1VeUNLTCycd/2HocLVRpA
RWB8VrYmNGIAR2MRSS6zWxX54gctck2H7KMIPF88n9/jbPFMMuu6uMMjCCcoAVaR/M7Ng+xcf7Lf
qO7JO1jyvEAhB+FjP3XrQD44HsD3V5ZC5OvQTx/1Iy4Tq1ZkS6v684OJze/T3IylVauduG1L6bCd
NHVbjTbgeTFgV2NxQYvQdaLheqrHlU11Le4sVxoSS4ESG+KK2wrAwds+UHx9u2YWOz8e5q9+ltvq
MI0PpxhhOLJ0M0zIqp/TR1vhu1c727JjhYdYwyLEvgt6f/I+hBCEyxfAxq65ZdeRKxPqKb9Y7RND
Q2UM6rEwET71Ralj+FIWMXoAUtIlgSO1pp9A7pMwJ4r97zfbk5rMRyycfKI5heRk3ptyKqGfKHoc
vTt4yTVknVzJTQ/cc8CaCCPyqzUZxEON5IMVIkQw54w4pleJ44jXBhnr16yIHrmUVajUst3KwOZn
+0cgdAJAnzAgqzTPhzBzcNct0eBjZ/RadvuJMA80IS++jiNIMe7vcBP01m7KSxsSSoD/ijr3g0CX
rGJ6gqhCY1SiJHmBlmmElB18xsRFrx062RNkEMoXIfQwHtamd2Gr/xJ/dqrwinU2yxFffpbCuzzv
NlbduHV5sPnk5U6zclYvTjIKhlDEE5aA8/59J5vADVkDvhCHubQA7X14ssM7arNg5XWKA2P2LaLA
BmVhnPiANs9bgFClHtCu+pjYwZNNkkMUD4uIjMILtz6HIMlKsrP4KlFwR0NBCC6dFHbRda/kShEL
aBdte+RTObEeYnT+jE0E3USJNPtqp287uSRJICVeFRNntwbZWPo+RefzX08x28V7BtwzlTHDKaRM
9dZTuCuY/tYm3raX6b5/0JqV/fsDCjGf6s8hZxu4rPT1UIQYeOWjvmVuINnlWYdpG266XQruYBB7
DexN2DV/2xcgl8DyMCWD316sM6xOHN3FV/z5WWa7PGBpaSYNYoGNfnUPsEpcEuMRRo/AhKKOTEIy
/JQsl56ZZ85VSORb82D1ZA0jupSsfXmM2UkQhqVaN8kk1gLdqu/iWx7AvMZ5Kh9W1WuXvuFPY9Zm
jaWirBpApxFsCMw9/5mqpDjyD3vJfDs+ZhnoPYprfJw8a9vHCaRzNt8fyk+fkgazjZuyTBEbyj9w
fsWBFwcNMTbqGXTq12nYaxOrzVJTXGadqYwRT9+kl5kvlKvkQPiTQx9m5URYm9ZZSppwy4pVsYM0
OczluQUBKhOKO2P302mcqy6FH/TQrSoDnJSO5jM6T1HrtDAqC2GFQG4eefQgPJoHl73EW2SEe2Ug
9fmqmpJYkN98w3NpsLqTlPDjPdKfTCUcEiEqiQ4X1SbE5qE+aqCiBMpP46fq0f/klD8hG8xHPdu2
2jo2OS3wXouf8a0OFj/OPwFStDV3Sv9DhZK1Mc/2rSYCZVgT+5a+qXdiksG/+wuOxX8MDZhnofWH
/5utI7NMpjpVMLScI8BUwel+rd+3cHvCdvPvELM1U4xJUkVMwGqGm5ZF/hA9xpO8csCpYh/5skZw
qOBkg6ItWknmSSOj6ixLL3toyNSeEoBThgTTG4Jmh8vLh+aWHSRBtksnvK4kWD9gTxL4WfjZ1p7F
NbMlB+Gt5iHOc7frmrWkYSkE+F1gWaGZDXj17G7m8Mac0j4VIxREAtCBd86xOyTgl0GZ+qD07hoM
4fRzx6g+h5wt/DHR62bqPkK24sYAPmb4FG0md/TwrQUhlDrWrqCnOcIs5mzhlwnvuVkhpnmevEBa
5eMW6jZErrcm3mHorp6HaxM7e3eSQUPFUPDueteM3Vgl9r7F1gID+N7DkjnKXhKs7Wli5ubL9fPM
zs5gqYICLfpIkLfRGLESDd4mcNKoGPzy1t7iYijgiIAYF+6A896iAQT8WHRIZwsn2SYV3GOsyBgJ
pV1gRGvSxac5Dl4fmgoWVMug8XvCu84sqqi1hIHlZ/Gmd6H57NeeuVFdFPwvRK4V1Z52LChyLNWT
drDn2a5pmJ7u11+fYc6c0iGelsb2x7LNd+ZPzRNUtBGCIbvCKzf587py/NISQlceRhWOCuLD/OrQ
QvlWdVLMMYz6PD19ytG9/Lgz/Nfr8N/Re3H5x9rg//gf/PMrtE5rCqGm2T/+46J8z2+a+v29OX8p
/0f80X/9p1//4D/O6Wtd8OJnM/+vvvwh/P4/43svzcuXf/BRamrGq/a9Hq/feZs2HwHwpOK//E9/
+Nv7x2+5Hcv3v//+WrR5I35bRIv89z9/tHv7++8f5N//+vz7//zh8SXDn7v55/8qfrstsn/+799e
8rffLut//p/8lZbvJ7/i/YU3f//d+psOyj/aE0CvCOdqB5fG/l38xMRP4Nfl4N+i2w2wLH6SF3UT
//135W9weQDgAU0NqKwJ/uLvv/GiFT+S5L9BGBS0aPyFjhn4F7r1+/972C+v7d+v8be8zS4Lmjcc
v/rrcYizCZcARxatb6FPfoJ3aGmZW5n1BBmJ3pveIMmiBSP0/fbNtvIk9ZZeCo732najf90E/owK
zDM6D0IMd97FhG9No0CQtpzabQj4CCQ70GTs4IT+XvDbNPlRKto+1lN/gMtYMvxokzzgeeuGGtAY
TUkEqlxWLqzoWmIvmlW7g9G4nbat1ObZShySVB3kPZHoMmyhmZ9Lvdf2IMEMpjs2wybWb7vqRR+H
IJPhpTbpHlxYA83Jr3JT2xkAzERXQ/TeZpNb6mv738mJIvB6AryOWg1YEUDnYy/+dA1oekcKp7om
MVwC0u7KRnZQDdcG07wShtRt1hLWWiRtGDGdvVZASre0/O9v/OLQ+rzdfzwC+iRYgVh/J9wdU+UT
7dSaoHfmRQkY70NOYPNAOufcGVYv+19ftpD8xIA/RRM//zTgHM5a8LqvkToiFYIXmUmMQ4wGLwSi
Yl8tIKPAL+KEJD/G6++HuTDVQiQYBSps/4LvMpvqrKrlmg4tQRXZT8rmGv5mpFGol0XdZZPtzQ60
2W5TyTALi1+d+KcytN73j/AhWv91qr8+gtiqPw2+7zKNNl2Lw7z3232+G30DJc5zum03SCX2oSdY
PjW0G8/YAUV12FdN7/TmV8m7wocc9AK0YSDWiNc+S9bQl3CcGsgRxUK7L9yOU+9J055FmSeVL9+P
GL/xZHV9DTZ733Ubp1PFWzJIww2U/7ZyLh+TUjkYqY5P8RG0sXOey16VDX6oqJ4ZA6qhl6453Gkw
DFXGB7lCxTkD/KeFRx1Q03kGEQ7tNu7OpXT0bTb5NRxneffDluhZDoxLlJt+ZcSkCSH/VcQ7q3jq
ewB2mmNowXO3hBhpdVDZno0x0cIXU4lcpbnKQzCJG8NtrH6P7h44QsqmqqVNVpeBlWvuaFeePHWo
RKDgqFQe7MI3Qxl7k9a4oyITGz2XVDvL4mSPkkOgJ5ofgtMHSO4dYGvADCS+Axl/yypxgmmuquZb
JaZ+kpukwg05cW4t7FO1SonDHF/S33j7PuYof+XqtQMwoiOHBILklxAU3aGyC3ZNRxSwWzup86x6
2I0tJ3rUXKVlR0bnksbTgWrPEo23SX1wIrwAWGkMg1uFJQG/bJNk6mFCs8/JoQ7fcW9MfzTh65hM
RAeqw5RaUuHCjHvDMdWBPQqdH6mSbeOQn3WOHRijdVS03qsqy4/U52hQXE0yH82kdqH6ByTwj4Gi
ZA+BgsRW8HILUlPdlaANM4YvmBd4MxXBqD5osuqNEzqQjO7a3LxveuZFLYV6WxYohbqj6gTcgOV2
denGMruU4wlshGorlcq5rnTnU6ue6UXo1QWEbsOfgI+4loLjLz0MDmJFk9enSlBX8KfQu8zvJnmr
Fv07nTyoRMK/DxxYd6yQVacgy4dPio7aotyhNSg9T2URDEXu1lHkyVKG5Hc4KGbp6oVxrYzNPk/j
e7TNA247cA6MCZehnVlIpFM6z0ERPIVpoZJpt1NXbOCd4iWNEYBrR9SMuRFYMKqpeA7IaFk04k74
qPA0AALa0+mdI+leTuH53aKabnV+AjiyrtzwaI8Druhxx0ke4wGAogamAnoRmJVznsTVJse/y8Bi
NawniP8EiRTjgDPcFNBimILddG2BI+Y10yCPVw57pdA/lB0m3cYuDJGgIYSeWHcOcxxfKbVgkpUg
bxQXWlmk4dmOwmdJAHMsuQxUh3pDErsT7sqZwoK0PprKT4ffj5mzj7Xyog1zmDXemk7mDQ7+jG64
g3mZ2TvYuLmJAv6DSXeSXLogGR7CJnHLEMYefYcXHV8aVrYvgC1HuwTycNvYPkhAk9XThV0qgLtd
d3BptCH6KKvoVbfNdR12Z9zpIhjBW/etxo7cbIPQBlStG2CKpLhSjl01bIIRPjlSHu7KpN9ASO2x
YwXMWdkdjVMXBuhubryEinwRqvC4mdjOyie36uGeHZ9XqUJ4A2QEZYHWJ9sxS/aRMRDJeIxS/ULC
IutrEBfZcFH1mQddX1KN+Zlp1Pe602wHa3ANufQmOfK4nRFWxZsym26oWe15rHnJUAeGbOG8pz7T
BowsddXqyFrjiJLCXScN2M3OmhQngtIdh/g1wlZSlVJQO2hlF+8ONicO6QVsc72e4TJF3ZgeEgc2
mIVCbKi3cfgFF5EOJ7ZpMw3HpkpJbyLdCC/CFpcuYAwHfsbqFyjC+SqWFloaymOthJeUh2ewJMHc
QOBXg6oYqvBVk/ialpwX8DDXB3DRu2g7GqXfZsyf2KpE+rzcJHRWgT6FyjXMqk+lY+V4jMK86D8a
Z0LcooeymUyy6qw7GBMRCvyFV9+xYQtoFgavb9vt96fYSbEWkZE5IP8GJVf4S8+aPWzifZqUP7gv
XQy3OKdvq4IorvAcHLfTmlLuaT4GArUJPh7aIQLFMisy6PFUyFr/OjCcgvZFmt9WQLxGBYeI+Bqw
74SnKgb2OdasvDB0jOVW/8ooGX0ngE3pRgNIQiikcF8LykA5gHuMMvjgU7c4y3YjOsCBtYHw8SoR
+aRCjWeBdgng/QAYohU6Hzcyt07ruzc11V2bX+aRHFi0I+isn1XltDNz7tIMAODKgOvHGn/9pBUj
gmOXg1Mu0L8g0MzeMM+wb7TmsyjGR4fweQrKEPdl9AIcuHdB1e6s9cpj+CMCnkDe14/1HX2TH/sz
pBDRqhbC4kx8fph5rT40Kn0y/nwYITQmeHAm6mhrlfoTF8P5sGc5MYfR70SNZ32THHH3UcHcR00r
v5D8NmDUxf0KdfMY+xUq5/EKjG51ymfJcK3CKsYxnhtvQNYPpvChHdFxKoNiU2/z0Q/PrGN1l7ni
ajAGIbEP6FRcNptxt85fWLgbfH39s5TYyKw8Gk3MgxZwN7sCmJ+6JkH2F6SmC/PllYrwCRTzY95t
B+aBgF3hG5yV2NKeJqYRPofnjlcDcKp4ZouslIh2lwZeuDO4/HIdUH9SiBZhAQDFJUwHUB4b2tf7
h2IVWlk0L8LFRDgSlTdl4u6Q20BBb3Stqz+3tAOXyQC87a5a20fFcvp6/0F8uJjAghTyBid45d5s
YJtZIL696c7Kj+p3H+RHIAK9/6DltRhNaEWAyIN77RxCmYXpUCnF8x/aNnzTwqMcrUw5yH0TZKuH
1ZbevND2MbuQKEJhEVWcUxxlMci9/sceQrcJFNYC0UAePX4ZHvQfubvWshZv62Q2P8WbXa2qPqoV
yXhmxlnVoXoCKT72Y+XgWwsxO4uSvNYny3yuoStqpkS/p74ok5o37DieNbDrAN9lBUI3q0GJAgHW
yKdRzY4kRWobucCnmBD9qrqXAOgQKs6t4U6bCPWn8mp9wz0pDM9vxLNhTmUK3mHRohcLy7cXzgMo
Pm2EUF7svao34Y01AiFElD1sXbdQNy+fQ99ca0WdVIb/eAhgI1EFAsr+A//2qThQcdqxCBWmdt/6
/f20A7JOInAZ2tiPIFSAAkv0lZLI6YIVVHLkVIB/yjC+nw3bgHlfBr0GQvXbnl/Uw9P3q2fx1+Mc
A5hE8GvnwKCsYqZS6T1BBdfT68or1woZC3kZytlA+UJbV0DM5ymD2bQwMEh7ospXsRWRtn3JdcUt
kmKbqZILZKQHST7Swj1yxAUmXaveAX+z9AnaYG9BntISulNfN1RzSmTAcp7GuHfHdkCRINqzJvW1
SfJLVfPSetgkeQMbDgelJhX+zgpAwxTwUJxr6gOjP5J8pws/5swvcUmWEsBAoKNmDiGpmRP0EM+o
GjdXcS8s0NOChqJSd35vMc/k8jv4aRteJztkkm6lj6RJp7PIebOtbBNLo5dBhKNk1wnqKMx8A4wP
NYDXAhWwsetxcYz2DVMuysIGkL0hlhWSMr0c2m2X5cTO2F6FTmNUKYcwdh5AIHJDQ9uVDHVZPKjm
AGGpKzvVOeY2cqC69hgu+0zLNqk97vSyuTKY6pegyjHNIg3GnCqcqH38XEu7fDBuQyPd2ZNFLCif
6HL3qOdQU1UeDT3eIdX2pvTB4ZFXyOccDzfhkSAUTur2dpzeyoy7MfpfFN5l8IvyKosCcQX4KVd3
sZWfZzC6glYrwT1Hg5GUM8GIRkJxb+w9mZpunO/hBIjyZpA5N32ueXWYB0Z7L08XGSAtzKz9dmw2
ms3h4teCdqZve2XvQFA+LBo3ZA99dlTNbFPZkG1KWrfqXko1cjXKfVhckGa0rjlUExUmdCBCl+LC
ptdE1rOzJDS3rVX5DUUi41yN5TGDJqeuH0xlIm31WsnZNRRekwnYHxnRGVyDUKdA+QR1gD4oy3rv
VOkmle5sU/JtYIkrmKvUoXqVS6lrtoMvdHjLEvdRCfflAVjgx5ze97AqKUxpr7S1H+qYEA0Fj+HF
GtQgK8ELpg2HWVtInDzfWUbiZsB/t7pxCRzYlZ3eGGXuFkO3aYA161nnKfRyxC1eM2OPxWe6mQQT
70hbp5ddNuxNqXucJslV01cFRh+NKnt2/1iU3d5o2Dbu7S1vQy90QHnm131seSxqPSO7DWm3pemR
pY4/9uEZrYHWgP9vFuYklC4VNgaqDVV/56KsJCKb0WWjHjVAO/RzG3x3rj1pA4VKwC1Wr08NLHzO
vbwZ8GytX7TOzhi526r7jFJiOO3llD9LlrOZRvOisOqgqoyDpoHLKMHfgf5oHNQaB5SedHMzUlg8
55KrTe99VLjmCDaGfGTd4Bn/l70v6Y4UV7f9L3dOLUAgYEoXrcPhNpyesJx2pugkQKL/9W/jrHMr
HfbNOOeO3uCOqmplVgiB2v3tRg2vkwGePNIOk8ENJw3N6kWgeoGp9C3NABhl+x46Qt25r8ts1ZpF
QPOfwj7aFg/bwQkzIQEMSehFr0WTvWA5jhihYTmJTTvep/WEtDlAR/WD5EaUuzcVLr45YUhAbP3C
1uHIweao01xfL0B0dpLbQnEfOg8UR6Z7EGrDLr1pc5DZShnDiaexbggGPDxEfM/BxwEe11Ij4HJH
S8c3mbdi5ZMJo90R9JyuLkKVk7iBWVCiQ7AxAi5149FDqR04Vu9e1baKs7QLalwL3aI+tAmL0+qt
7Oc4GZPQc1qseFZMEIHk9ljxaBVqDYgPgC4X83Vi3HpWu2ZifAAsEYxSHBqvfzJoEcwo48C8bTM3
wHbb4lnrDzw/de0QM8gIB/yTjngDVuPnGYuRzBfnLpSwth45E5yIbXmlFfXKQwWrcqao77V12gwv
CNnAUvyChJhjqqcPWabyoFnkefBjy8FMakiIbXlP4TfPJggas2PVPvVY5hTX1xpGTqJSlJ7AIbeN
wHG6Dende6cedo0H4RZyca85z++mkexVY4a20W4zrQptMkAm0m4H3b0mBhwrrWyfYT/KgeS6PAEr
gwWlSaO54bHEQjfXbFcl+qrrrKusQXl2NA4SC6xbvqqRrcrSCHJXh0gH+Gzq1WGrt1uvxBzvcvfO
ccGOd9oMcyDN/czsrrCvhMiZDKaxiqFWeS51+7q07bdkwv6EFEPUn15qyGQ8FMFLz69FBaAICn4A
LgSwKbftfWeTwM5OXJCVZajb2ZnCAruZp5GVwlqS27ssh5VwlcZliS+i9c/W/AR6rO+1B93C4oIA
wbwyg75L73H4WZVYjPp+WsHJ7TWvXkdZBZ2s4hY8HM4nOLlNW8+u3grN2zb18Jp0XhMCn7lmdtIF
3OsyH+ekZ9Hn8E4goMuxnNV+IrLNTKZXMie3A3BKCcSrVbeFaODrN5C4oNXPfvnzwrxuAT8GPXQ3
QTY2eEoGB/MhTFvUnxJYfYOvJmOvU5hWvXNjZtq3Eo4JrHpaxtcMw/Flr/PS7taUSCxg7pOiLR5F
IHCn1w86ulK3qHI05ps57o3hweqKVY+yY53BsFfidCe1aKJmkKQVAhw735JGUMNogE93FTMjo0wi
baxDE5Rbi8h9KpDEt6CyFLgLQFxIaiuurwwlA+hR/QwbFRweohlzSB/hiQr5b1E8E2hCeg5KYW3B
zA1o/U4HjmzoL87QXHtsa2IzEpm6YZJGEymjHF70YyvWPXIsojxT6I9c96g2mvkYF3K+gTVOOE2g
agxp1Fp6xBLrkDvVpq28YwmXGeWYAMln321RP+BPsC2PCFamQp566CpFE5sNdnJHhaON1UNhMHd+
CvuxpvpWL2M1f+jG61wdy+5qHB6MwUV4hh6NNdmw3EYBJQc8CiZoCgFI34Hg5wSj1QOi/y6NY5Y3
AKdvkwa2rOmD5omVAswrRpwlEMKWsTVlXuRgkDbjHexetlB5r5UBG9Lhu1DfSb/ppiYspj0B6opE
yC3lz4mAUmgCxdUrQt0UUcpkwDuBQ9id3Q4+425ksmEl8vGbVZlPNJP7PNHDURsi+DJtpDaubCAb
1oADTdfum6R77PUe2Td24LTXJRaVDqNBSVRieDDJMrK7teCHjOBUAUvzHIkUkkJKUyZ+hZJCRm9w
dVpppopau/GJoCiUHO2uDQvbwBrAsB1Ba9Shuwbq5+BQI9cynnugeE4RIPZznyF8eFDN25yIdZ5g
psOy2srvpTzimOY7My4byHwER0Qic9P12ojQ9aTuDe2lhoF3P8Jd2H0RCV/rOMm101M2n1rtEkLw
5YUTKZAIhAZFB4YvHw/UfWaWGQ7UKjJizXd2eagdkL29WpCoLE5XWnjpDP9+R/h0i/6txTMYquPQ
xE4uWkxW45MRp9D+zvfLzQ+jFKAfah++iPTvF1kPX90cPNCeoPdFVu753QvnrJKY2rd+NPDBvjn1
f3y1M6HxxZ1k8biCsdHZexwrLmWHjKAaDK7yB7U2f77afa7qojwFlzriQsVnAMr5+Jk6G/alU4uf
N6JhIn7XitUwrCmuAn9u54vhgHaA+cN900IF4KwbXED20A3PSLH14ThgNydhX0oU++LevfTlnzbO
BkDhNvDAHJ+tK2vFD4s1OI7W+yHuoyUxW6wukgg/X4s/tnf27obWk/AMec43fNeGyOvEgKOD3/pk
RX5q2yWe6s/v8Cuw8UMHz3CikXZYNEfAyUOUbNNgIZ0hZj2Gqe+T9TSFifZvOMJ8cTX/2MszbAEW
XsjHHJ+7LXmyYwXDYn3j3YAL6v8b6O3yW2dTmILPsaTewVMGXKmPo7GuBcI0RyDJ2cF5mpF0sIiA
6BFb8h3OCtPeWuunJOAXLPm+/I7/tHquHpg9s3Lc/nk0UX2SWST7Orjw4b4c/b+1cFaUgJdOZhrj
s8B9+zi+ulCHZFG/BmCDS5H5iso+yML224VGzT+/zHOhQFkq1dvj80JRUQeEZoGbYz+bCJJldxfx
4K/bQmoo0hph7e6dDRKjM2pd05/7mB+0v+PahmMFJuR0EZ39CvtefB10yI/hgPBJfzc7ndN51rO+
Fd2WubsMOhsa0rtmn6xTYER9UG+tPVLKg2ZD43+D5fbFa13SEXEic+Bqd24s5tGZ1CV9dlOJW/mr
Ek8XPttXo/G33z83SUMqWD2I5DnfT8EU0YUMnfu9j2Iv+NByqx2rX6P/b87l8df0OiN5nv3n/8zk
/MD+/CMz9P9DzqeLUfg/Uz5XL98/UkSXv/6L3mlYf9mL+wQE+4t/5lJD/MXudP9avLFAroQvxWJ8
DEj7b3Kn+RfgXiQGws4KBqlgm+Kz/ovcSf6CY42HyA8QA7HzgbD1H3E7oZ74MAThPgiiKBIi4C8C
Z1mUU882UzEBv3SLImobob8l+jg3KwbPIJAwZmsUK2l41clkjsApXWb0B0tAEAVwhEN81EpSOSEI
Gf0A/bdt7CzWFNddM1UnJ+8d+EEhpadYQTzrjQfQpIrrXilMqxGbT3/FUlVc43KuiXWidFeFEid5
LF0w6wCs4FQnz04mHniU2cV2dnr8j0YxNbjySru9nm2jOpXaUvfVPFzMSNXbP7M5gxqNlMvvODIp
+hiuDwANjEwz3ia6mD7wFq3SUnMfmVONoTYMNuhdJGeH3HaGepXkDug8TFWqu7VqeN/EHSXzSRbp
GFYVb/dlb+U/eJ3wkGR1Mh5qhcDhbTqP40EOFI4+Q9ubuA12Hf69MmTyo2HceWAy7QHA6FaxkIYK
dKZ9Bzytup+R4uTMp1yZ8onBR3iNkD2Aqrpt//SKWj21qTk+ApWo3pQuXTCUWk5fPAvJWkEDtfeb
3tu6XIH3NgJuAKkeiVNG79Yg54KitilVOmw0I1UGpMzteDNxE+g3batS4JoyNShi4LUeuJgHZP0M
k3kN7NoA2deV3WvZu9VJmEkC+Z/w8njWqknCmlCWt6DsaTJslQvgqXJ0UsBR1xle+MARdj1xMNKi
CbSkA+B4RLN1rCruGcU3ss2xAzFu8tqdqTmg8NVWjRElna46DXLCYkV0/q3XUG2tk6VLQOjBz0KK
7OOgWowsqY+AKnrZhmZVAnNLLfJqOwKNyGaib7ROcLFMKzYHmVlgAOekK6LE1BtwhSvG1omwQcya
52biISjR5EkOHb8y3R6/ULv2gFsNIvrMWHNq59XOvPlkGplzmEt3fNS93DlMdYIPhQIKbrysHDad
4sALnLbMgLboc/KDaAWltxYj3gPXlfOQmGOtA5tK4csmJqjmwcmbnQGqhlSjwVxnCdRZpZO+2HPm
gWNdmEbINdP+WVNSHxOWjdLvJwK8xElppkLN6DBoS42WV4MF8rqfsAY7iBJV9dhaCCfJa9WuRVny
LZkqLaQOiHQiV2D5j6IhMKLq+JMLFlgXdfOMH08ZboI6fLauS8zrR0949XGwshoCT+z8PyFIVfvJ
7TD29CYRzzYu+CdN2uy1kn3ywwN1cZMtYvm13hmgQbTdNATNlPQPLWi1yrd1Yo0ALpAdGbhF4x2d
bKgeiy5XTUAdNa0cXmfgvHU51LRKr9XPpMSzSHiWv3hYkJjvsgEhVVwvjH0F28qfY+tiaVDIkP1R
iHE6tFNJAT1lih3tqmAHl+ETZTTXTwgCH6+JOT55asAsKjieIfdQTxiUzg61V2RAEZxigj5IpTpi
r8S0PHHBzHxnVkTtva6dVxSFc8MfbZK6vsgtPd8oeEif6gxIx9C13iOptaIK9Zaho9zulzc3Kjx9
VgwbQ1h1rI9EO8GIfi4RPUKNN8Ou22u3wZgSuVRuNBKpn+BEZYFYow3mtcUpKJ1qcl77NgWxKsdW
Dp57oX5WcwHkYzR42cdmaWsn+Dp6x66zexpgNNRPRjIYSMtgFMOcmLy9FvC3P6LAynbDaAESnCSM
yOiMV8ybqc+3CGoQPMpybuypUenfPShibtyqbLYwx9dOCarIJfrjAE9rU0BxLcZp64usAFUPZoa4
6jlVpq9H+LuolRqNAbclpjDYnVrAoNdxlDtHaS/BNwVZPjHhdz/Nx5F68xrubO4jaUb45hR8GcQw
X4C4YDQNTaC6VRoApzSF0VtP2snJknTaWnQeOiSwadUGedmTHY2aM13nc9e9WZDQ/Jw4qLOBnUu2
1uEg/djOVP4UVq79kGYhk8VgWYotFvR5Cj1rAGmrwQtVIUO0CIiqsGy+N4qqBNHFoXwE5aezf5Zj
iqFkJOlGEntA3B0sAZETOjXo2Oj0alvQEfh+V8EJ0e1S+1BnOdlplZ6ELWkmBBnwBuBPPWxN2eAM
VnjNBEcEECN/zqRDfgPn2RXsYAAzl62zUnlLt1ZdlAHWOUDjWrsqc5D+dRhk1W39gCgNFBQWjNlq
mLiCkRIFu1Qbr2bSAzpH8TVOPDMLuxYJgP2cqtit+x5QjVWADCi4WezGpC9XE8qofjbPJTioEz10
zaCHpNbFRpAyCVzuAf5RCkx4TOv0e5YZCSA6lh1M0WgRfKrKHUetM0jGSsFEYvKmiKUejzoCiuJQ
2FUwTzZ9zhMAv2U75RE3dDfQKiCWIxl1cHNRPZiA2+8Gm2QRYnmrO2DixlHZDgsNOKLuCcua2zzr
po3Buj7SE0uuB4U2K9bBmLBAvlUF8m1jXdUsy6LRSkQ46GBd+hMSjoIq4+aWkjyJSy3pt1iTQCpv
B3UvE63aOYSlq9xF/UVrKnsrHavYGO6sv3BP1+LKBTibN8jAQynPsUJC++KqdXKxZ4lTXYPuLdeG
LYfQk6JczXOiRQWqbT5ODemKCcuOuzw71a4jUQsqmxXNmX2QtjZGEL3Br2Ag9S3cKjG3Wz4Eqqym
sGGu4VMdUVIaB4JNvc5ZTZSkcQaXrI3ZDkPciYSudE+i7NmiXlzZqt+RanpmwN9iCc4qDTTLZcJv
cwfRPFIXwLgz6WuVmeK3DDeiIxZUyEusK1qTLvQQ6LYaq3J+VIIl15XqtaBqs+xbp9td2Ix48lzC
PFAVDb+ZucWukcMzh9ZcsnWLI8tDl+bNS9Z4oIK4TQInGKlQnW4YgN+sM/hGLxgPmjKhARWEblNq
IL9cQGJgDILC+hzdk6mqj5WonmsEG0TZoPcvUBIzH96IPNLzFByd2TVWGdHTLc59015ky7kk7xtw
7ebyhShpb9KhQ3JIo6ES7uGIkM9NutP43AZtQYvdPLtICU3y5LYqhL7RzIpuNNuD99MEIj7WQeh+
6NyualFnEXVwCkg0owlU50JQmZrWtckk6YORW+U6qfV2kzETBOw+MSJd1h4CPXJ278hu3lkdqSNn
6ky/1WqyppOO+q+OzxjPyIIGkawAUZEgp+aO6yS/m41Jv2JVSUI7dcgN1YGlmpqE9GSqyG4GyXqd
W0aNFbW0cSdtgGm3OFbeOV0Gm4A6g82Y2TjlRk808WJZKb2qTQXNlKfspxGkq5cKkbwayt4GV5AN
TUWL7dZmVVTylFzZMvX2FabNTu/hTpXwIv3WToP2nOdqzDGW5/4hZ3ORofKp8msqqzmaNPBifNIg
0LoqWfvTqyfxlMoW9Bdb4XEECPEbZihnXUsNpxM0KuM5GUXAzQz4feaUK3B7291sOW2EJZSe0klT
a57zai8Ssw/sEeWZvhkgfmStvZGpOa8mxuoYtklVmFp1dvTqxDg5iZjXLoT2od3Z2i5VVn7oYPD/
TGyn3NY8z4445NRxCUsxUPzhIgl5C6dbnDOBG2LDDC1UEVZ93xk3A7f0F5xs2h8D0nkxS4iLmI3G
DayxhL6kGTzUVITce7X9TdEK9SsORlxjNiwqCTYxsx3z2ALCeqjm4W4coeDE94wTaGZ3+PDVlalL
8Po89SPlmBXGRIcrPo6vvO/Arlbgbe2twU7uILYaN6j+efd0MAZIfNH7EwgMApuEBGMCoVg1DknF
sEbI0XDjTIbxVnSGGdmkK2ELgk1FwdAblWFztmEQm+kM13+M3cqH/E9UqATbvJMgR9gQHkSObXIU
oBjm3I0ocXi6ATun7HfKaJoCZD/Yl96ItrbuctqgYpmleCG2M8Iu0kuViuCohyrNMJbuVs5cW0vZ
oxw44oF8NtcdTDTmskep0UHQIualq2fYEzIsDVVNaFDiPrMpBFfwPOoqeyU60pysFJfjeJSL/35D
tHQKHR1veKcoba9mRcs6wNmH3euZpW8qCwuo143D/RLOehBTx254XZIy0Bxd7vnEtasGByHqdyMT
KP4kbha1dBEbOAlI7n5RVl4NZZvFjoYHeYVAZDZ0PE7Dt6wr5ut8svLIdGuoz1SPTTRsCCZaPBi5
NexmxE69Iml1udgaYsV6UQew2FTNJhlI0x+rhtgCIpoeqvB+gA2bRuhSQcG/UXeoZFinNZzKLNZd
TUVVB9IdvBtX60YoPQRKgZqW3LZcIw3qllw7UWJpjy3MOvfKwTrsINtxTRwsvUFBTG+rGo9Dlzg8
J1aZ7olei4cE5tTfOzLM69wpfmSck1Axd1+j+LVsk284ko2bxCQ7r3AfbYVkmXraeCXeA8LQpqCk
Ger56ATuNVjESS6fEcierlMsC0Gugw5APMp3tihBMxrs1yyf7jrLe8CGTf05qQ6OBP2iATbZSzCI
LeyLit8lFHbDIEPduokyI55om9GhTWhTB2IpRBsHibKehKnNAW4WD3kyWgFZDpnSHCOLpFAnpbMb
5GUZOe1obXmprbUUJk/wG9/mpL+q8uoI/cSJORJxFwPIV8z21k6fDEGWdQFDPTAG2o6bV4Eya4rj
dYiIpGZlEzrHA+ffVN/BHS57dcy+9k2zBk1pbjKf5/LbaE1vXdcGXd8fDVe8Jay9m6V4bdLCW+WF
YlA6IZJiehZ2eeh0FPL17iYzsGiPSGP2PUQl20W9UeO3sUhuEKZxpXf5beky8CDEGjLwoHJe3WoA
rb/YukuVXcwbKHzv2tq+MWC/bPXaXU3UeiJpWJb1T1FIG6wibLuqLMmy10Fh5XghIkW0VZ9ARumZ
sEvry82QpmslvGdDsgm1XbHTaT+BkjLvSgVx6VAiEVzX/TSp7yutf2imQYfOv7ntSRsDzrnSuhQ/
2ISeO8Sjao+ICLrC3ejBYjZILt6NklkwGNe49/jujFiGBDKMEgwElDEh7GwAGaeQsaXIutKmLBay
jGECO8ApXcMfmTiL560bGGkNwlB9ShhOa+n8Q0w6BEUJvTYTbT2mdjTN+k2egcGT2N8bUH0YY/c8
7a76NF/Rvlk11j1nOHEJx3eVfasJsOA6d+xjpzDuiukuheqwVreCT6sOZCCzEW9lqd8KiSlqtVhF
iyawtOVOCPEW1HNoM0jM7knr+u8aNVDo/U7y/LmqwLrLi2pjFvVP16gkaq9WnGru7dj0D0P+Kgf5
CoAI7LBns94N7VHvod7p82BuwZlImyDLzZDDFbqAzWUPWyXay0B4XWA6uCoDyfBzF17Dtp3uXTM/
GXPBQpq/2RlOdnDnxgijHhhC8wCTKHWtxhdmeGuvGGPPYbGG3ZSATyMn6Ar1ATdKejeS4W4An6ur
xBPu20Fhn4h58LoalrtFTBVUTb3TB5pMNnMrYhe3FHc4lWaR+6WALNEkcQu5kTXyB9JmodWiZD8t
wxXcOY2vihZcdeA4pNFibqdx6t55g4M4A/DW6RQU9c3cmmA09duOIVOKFmsEhfiqnmNboTBjGACm
M/3BA4N2hotubznrJAUpZGKh0xwgQFpXMx7K3ExK880pfaaFF+hgEpjYxHRo1AMc/QOcNG5I76yR
KPSW4wbJDBJS4V55Oshu0Hzp7HoSIC+V3XWL010CJAz5EccWTpWzHPDR+RXW9dCx22PSToFGvVPa
9ic4D+wYyHWzLZ6mIgu92YxQUEDO8k9Nq9YZqC8iX+HHayuFSnEKq1m8Ua6Hs4vq9JD4dDixXNzA
kfPUg3rhzyq5Mi1oVgEx4JPD+xxTCEF0PRPdaiqlBCTJORg6XQb7EA82geFswQc6lCz3Xiona7fY
XPmRgBXyrM+AMzKrDDrvNKRlxGWW7agGDEZPuiJoqL7T2vlOFV4V5o4+4YDNT21RMayv3Fq39XyX
AF6ChMplRXlgboKL3JzCT55PtnruBywuc6/WBm9B0aKZCXWa+yR1mAklRgLFHeegoFRgi2heioGF
0Mxoyilmv4G4MpKZ7YYxjjg/0S+Tv+wGPviNO+AUkBh5Ma4SK7Ffsjo39djKqvoAgG6G7DgbESWU
iWas7qk2sgHbwIR9NlJak8yRKoxmwIwjLlydIEnMXmhflUOQS7kQlaa0us+qypQ/kg5bTSmAIk+h
YQLvudNt3OdS8F6R/wcGqUieCpxmk/t61rFvTX3/qGHJODSkEJ4vlpSZOcCRou8f7CLr0+NQjs4e
+VAYkwl85n29NPPm8bf6wd+FlN9dFz5W+QDLQ9uGVD6DLHEOiNA8g+W7HMrAOUt8DVxteKqXtnFI
5QCFhMuL6UJJ8WPd/nNbSxXpN455D0hCYagj2bikcU96Fhn2CNU1DBxXrZdkfzuDoL7ztaPEl31D
viTSM5fKw7m/C/fUnBsQyPaCB7Kx75ZUZWmRCzaeiyTgn/rv372CcTXCYaCa+6Tst2zLcrTag+6x
usWUAPIKFwngFE7f+i0wGaNSF1r8WG17bxHRG7ANBbedmJ+kJTn8VIoMbjycdd/tHBQRbnJ+gfvw
VRs2iDDgpmARc86pMHihvB6x9HQJuM2J5vhWp939eeh98eJAVfynibPh4KbIXx893U+yFPDesGoX
D03te+vekdoMRP3w5+bOtB3vrw0mFxjnwFAx7M+taEyc6OnQ65DQ2fEEnpQRCLlq12Q1IF2D7loz
nmYw24OLOrePheb3hoEv2rAopTYUA+d8FdtAkHCRQgYLlo+zntdzfZLRgMJoHUBXWlwqxi6F+bMB
+aG5M8aF9Maib9jSnBHjpAo7ySvwDaN8l2697JJg5qu+QSELXw0LI/1ToJAFfKcWbPanVb0h+8V7
VawX4pJx9R9rqn69SDjEIBwJ0JX1yWMf/GhUq1DHyvc6XJNybQWrr7CFMAY8VoieLnpRnSnz/m4Q
bjTQWBggAZ2rYlzaNmM/o8EyGGMSmygNrhdHStjqTWF3DU1geGGQfrFGIrT1nxbPJkU6JQ5D7cbX
digutVEaOHUIvzZIcfqowmX6Eaz8u8sJ2Oayzp8Pmt/bXdbS39ZmizEyWiCda6AFMX5nBdRD+i+L
jhs41+xPrp/vYDEWDTc1uZf+cJeFF7u+EGX+9Ahn4zbpE6DXeAR9Ncdz2B/j+Y6ugABGxloLGK7Q
Gx1972/+je/8xVL04a2fUUFQYtT65O+mIVO/bWHOAtUZTl+IG9/aEb435qvfOrDIu6gjWn78T/1e
Hu63V2/QvxvHTSGaIhR20mJvBfY+2/a+vkHBgN4S4NAw6LqUy3txfJ9xl2jrwM8Io42lge3TrX61
2ELjVePAGE+byxrQM2LWpwllLSyB3/oKXxMwlTChluWigBt+Guqbxd71f79c/DOXzmXVzgDAtMdX
/bt3HgidPFiMmCDDdLFcXBzBX05eiOffaY+f07M9JrNuWNYn5OCEY+h5a5gaRUsP4WSRReY92S4d
vUjq+3Ly/tbuskj/9lZV2tQMR2+I9zBmA9yuytgNk/USHKNDTn95lfpi1YfNor1QiWCOScjZfJnh
PkE5Ar/0lbUt8FphGvHeyfnq8tL01SD90NjZ/OjMHN7o9YfPWPwapN5qXP3vBikOVzYKN/A7sz/p
6nIDulN9HGH5AGONwzJofg1SMJk2Wnxhwf/47aA4pYbp4CBnUPP9lHo2BQtT6MrN4dyC/UXEaZy3
vru3n10MmSX0ZxYXGvx4KP7VnrfE7IIFhsyhc11k5w7zKDzHR3CDr+XX+ch9yb//uVMfD4+f2nDO
Zjk3LSVcaHp0Y5J3pYY7XZIMzoXz3BcdWSLFMQDJYmhnnw0LmgKoxSnPz3ukNaW4Mbq1r6Fe+eeu
vBMp/1md3/sCYwjkFsHpDiGt5/TOwkYYyWwlfrpvkfxAYFK2g9xGAwyYgBgAbZpfBfYtuUEFDYzd
6aTgj42EKI4dEuDw2oXIiQUoSUCzQ/w/P9vHjeP90cDdXsJJF/nnJ4mr3bkCZWyUSECtgBj0yIBE
+WaDjBtdlHqgMuvxzw1+8V0p3DEsGDlaSxTX2TpTwRnG6uDYMzQ7TWd7rl3KPLzUwDJZflvIaFEY
qCwDbCmA03TO4jjXqvWfO/GZkUwROvNbL86OWEmBBNcR+sgpgDUNPB/2v84Y/ZrurTukTFTH7k48
XNwcvhivH5pd/vz3vmmg+IxQ9RSPzSOMi2GwDjYtqMmwHYqcn/AA+xfZ+/9Ykv+Fef/bR1+cNz86
Y3ZvLx+dNJe//4snSdy/wIOFrTPctVzbQZ7nv4iSpvGX+55CD77kMqmW0/6/mJLmX6a+xLM5SN5a
oAQsNn8zJb2/lixqmDyAeAkUBXqK/4goeT5K8PuQNZgGSMlYdD5pDthcKloI+KUuFGh4GcOYz4MI
BaZDgfSbu3JVXdzN38M/fl/izts8mxCE8jmxFNpc4ucQVA9m5lUTFFF9hP1BTENja8VAGeYou6fx
tPYIiv4XlrJPk/L8Gc5mx2ROwswonqF4BCDJ1os7NbmCBX6UbRZf5fIADnjsXYoXPd99fzW74Cjv
YWrnq7usXCjeXTQLndRmxF0jv15CD+afS27HZTPsMwwC1qvvn/e/2zun7SeaJH1Rg7Yl9sm23VvR
uJ6Ox+V8aFzxeFjfvP027o+/PuLv8N5yevj8af9p74zE7zCeemWK/lmr9t0sHVXT+HII0dm5/u9+
GfBVwbxBCPM5l75sh5TD6pcCdCg57k3ZtoWy1R9CmEdgt7x85F22mk8dWwLaCc69MG8+OzZNcI7S
UO2Gr/BGvcCXKxDX/XpJ7OEgj110if1kVfT+3WAvvtwS4Ztzjh3ZBkJVaogWccQm1wIjpVirZ7iw
RU5Eboj0zTtvJaLpu3sovv/5C55vie8tL8IBG+l4n/PxEkOB9tw1oOOWLtTm0y4fh+c/N/HFmrOs
NUv3AI6BJf5xZ2Jgb4xJgyi21JA4QLB8k9fw+yZafWHrvdTQ2ZFtnrOy7BL0paPlQY3Vrc5BP1DN
hTzUL14Z+oOMNwtlYYLB/7E/vJjpDHIQ7pXenZbPIWsuhRYaywn2bPh9aGK5Cf62mTOCEkubyWW8
88PiJdT6Y+BsrYvxXsZHNO99Zlk4bYHTj5zVzx69lNW1PQxoCWWWoHt3hZFrviGRub5kirW8/vNO
YfIu+VCOQXC+/NgpxLgiDNKAO/hYptdehdqhu0rdo0juDLeJyvrC4nt+fMXIRrr1fzd3vhaqHowM
rUNzEyvCKn3KyjYuuIryskBNoL2AVH41KAy457kwvLLhAnU2yHNELSAnCQvGVGZhQW/H+eI1/FIT
Z8M7cRrUyjg6tMTHTBYyVXQRmG2IanIMq3zQJOGzseovxeN9Nat+79nZZ5uEdEpk8WITAUUeJSJI
8REeo8kLW/QXWwk+179eoKGfXeqUHFFlUOgdip0bNenhkFWBnF6p7IOkGcF+uPH6CwvGJ3nk+xhx
KHj9SDs1oaD6OCQRRatXWvOeQODeTNGwymMt8BDsMD+a/hLtdUmR+1UvcSfHDRkRmJ/v/gIJymaW
Y7qxCh5wPP0O0vlPIUnMcutqaIDAjgyl5EtL8FdTjwBg9gCn4PR5Xm4Z7Aleq/myBP8/0s60N24k
2dq/iAC34vKVrF2SJdlWe/lC2G03933nr3+fVN87U8XiLU7Pi8FsaEBRmYyMjIw4cU4ebWuj2Nvq
o+3r+5pWaJzLu0ZdmR9cjCuXFoUzX0SwOhqaODTJRETSN3yu6YT0e/K81/UKztK5uDQ1+4h2k4Bd
9zDlR5PsaIzwo3jyvzoA/2e3bzEma/RBSQpI1qGQv15RkNcwIBVQGuuH+gNw1AP9b1c6V4e1F+TS
gbs0JHKTi62TKjWAWJgpBS4Zt+++jbT1u3iVeXQhN0UW8N/rmT2GPQUC3575YCffgV7YK8fuIXxC
7uOrvpeP9YO8EiBnLYC/bxpNNlW4rHh7MBd2vaw0sgezyTjg6uuwN2LH+o540DNTrfv4NX+rYF47
6ch+WAyEnmnHb85/S22u0RMu7+6/fsZ8ltDIlE3TlXxG1eygVXgaitqJld39lOdm8F4Elnfqe5JH
GLzmE/BM2eTQkOOTShtFO4NBH6g4SuaY4MSu3GlIy31YjuHRDk39AFxzdJSqGI+pNemHtlK9P7RE
9Z+SxgbCkwz153CItFeGFsbf93/oUjxCSFi0STXehPMq1wDxQ6uJBF4++8f6AIyRAdFoVTVrcT8u
7cw+/pgQ+fWGXRdpRgQ0Fhya7Bb7zYMQ4Gu3ceeySFRYIqdZZV+9GY8VX0MXQksqXXr+z+zoZlXe
52nBKhlac4rT5mv2km3TAUrKztn9aTntCV4yOMX20XfptNqAWXhLXFmfnedN3sdaZbJ28CTv2q4C
ykTsIBq64Ra6svufdCkcXi52dq6DAoppBslw8A5GLvCgafUPa7x/b6fBc4zyICNDs4/ZxTGOJHId
z+h3YxIdeqX7OKTKx/9mIXgmkh2iBDJLqeDBAhnaCt8cy2cjA39kNxBd3TeyVBmg4IjICE8TaBjm
9MdW1qtSJxYjLqrpEYqMT94Jag4+kXnQdnrjROf1l/pSFLq0OvMJ0w4GyJuwak3p2fKsY9EwTleW
a6tb8r1LOzNniIbNVEXAxh3vyTiPT8MD5OHPDIk5hWujAXR/L5c8j665zmNSZd53Xvuf/LSdZEH6
P3gJQwWW9LPMlZWsftau+Z9rRCh7k8xQMZ+f5ZpZyjEuSGXGs3eYTsxouRC0bYc/BNEqDHcra1oq
Pejvmh7MFy9IzY4lot6bhEUZr83JbijHC9VGCgG/qoP5spYf3uqFiotDSIj8bW7+atEzFU4rMXin
HqxzHTsNgfFgbZWDt2fJW2sf0K2FrOeT9JI8lWtZ29KbCZAR67SZYeJ4X9/RcajHYSTCtDgMNeQw
28kJtsXOOpmuGLZnCuWQfmLycfvPPYf5cKa4LYtrYg6EyDylN8eY3CAz6k9S2m2bKlxznMUcWFxy
GpPgXDezS2BiiMt8fw+qNMKVffO5+AUh3c5iQIn6WOMWB5CKL3gRVDz3V7ecDF+Ynp12ib60FQqR
OiFmXR+6B2b2hA/BBXEcg5XovLhOQhpSQoC4bpqnUmFKSsYgKcxv1e8xLX5NfvC1CzYvOgKxTimB
Uc6y4nlliUuJhHZhVfyqi6RVKzJZ7jOOJW2sv+j9GU/D8+h6h2IPFafsxC4ijv7BPBcfhA7gKg3M
mvnZldQrihhOw3GZqz+0H+KHLnbD1+aZmTPXfh3+sEEjM67t6oc/xuM/5Sp+vw8Vpn9t7Z3+eWac
YVypkCJ2PDBBGQMcj9uvZv/t/g4vBVe0S/7XyDwwdJMSR2NFYIhjVHP8jinvQZ6c/8IIjWKIrDUg
UPNz2A3NJu4tthG6DSdvGOZS65WjrixdffqFDbHQC0+hDWL+LaeoHjLQ/PhIe4B4+ag92d+t52GX
7KBlX+FjX7zlee3ASUVJCBDlLJcQIvZaJ6SlBUgOHqQDjPtJ4xRHZJgJp/6zisDC9M1aJT5eXC0g
R/IXhYaxPvMN4MSmpKnsqHz2ztne/MmMPARoe3Eg7AMD0LkLKeHaeVh0FsOCutfiKxLurveYBpCd
MxrKaWQGzKyBWMKAe99Vlq4KSrr/MjErUQ6MtGW1gomuKJwQqZlu/C6XLGhD6UZPT/etLVZqLs3N
P2AwKlAFYk4qt9Wj+Ibx9/jNfgfbKGezdNdZbZYC6eWbZZY7QSEwyamOScXnidJz5asqgwEP9uC7
qf6xW/toyyfj4jE2OxlJFHtTKJoO1dY71B+VY/OgfASwIR4LEN2440/vQ7taVlz00AurM1/p9K6J
daE1Kp5m06NRMseBg9q7ZjftPIgCKHHY29VX0VLh+XJ3Z/7jMyGe1TD9cWF0MD0400P2ZUPCPZXO
urjp2hpn3hP1RuuPIsn3ITVgStBun+Oy9T6aaqCtyW2IHz4vc19kwXN0ijelCC6Jy16tC8roqCG4
eRIwwlglqb9nPHX84/7ZWDM4S2wkGyjrqLOT01h+SJr4wVfgQLE7eOYTJkPuG1uKLJerm6UyeVky
faxyz3tadB6z4RgEK0ddRMR7+zc7dmh/ZYEFSz7Jkn/UjqJuiMb1as/tRq9O3NqXK5mdtimomBwV
T6PuT7DF2/hV+iro+HVmmB6ZIfZP/meV2SPwbZ47PSsFQ1/owzBZttohX3zTXP6U2RH01aqVI1GG
lo7gFoFtxAf5Rf2Ehjl3ITNQv+5/w1V7s7PX+X5ZJANLN5+jlxCcJLjFLwNwPnUrtBzWQszC6WPq
ESZ7oNXIQc6rz0YeDXU74qBwFTl59qMIXr1xtcW/4DcbRMR0GYEBnZt+dgwGIUEJKQV57ymcnOax
/bH50zhXL8qDsd0cpHEnPcEGzSQkZZfxuDamsZTjkzVR1oSBGkEAefYNN7mUJbkQM1YlCEJIrn5K
SQjfwJRncIxI36u6PsmF+QdafF8hajopRrjSl1z+CaQZ7DESkHS+rm99DTXCbmSLnD6AoWbKv5l6
+pBlissAP9y8DOihgmP50lbpumMwJNv7brVUZuPNwdMRjVcqy/P3f8pEuGz63saZnsfz5s+ekHfy
H8wHUVrefNy89t+g9If2/Fv3JB+93f+wtv2fFfqFOAioUugsbXje0dK8Xj4jt33fQT/vbPrCO+Pg
1gE9guoY+hPS8b057O+vdyE/uLI3e/LUlpL1zRCYThFuwAZawWMWey9TQZAYpjdD5e70/erHfaML
Xs40BBMzCIkIVNB8kZrkm3VsIJsafx/kgV5RcAzjBkhbeKgFlc4mYyZQPty3uhD1r6yKX3WRs+ea
VvUTXWSSPcJDc7L68J/fK7RON+/yqdZtgh7LajBRVTTRazhlydc8VVYMLHgH8cck6FOhEhRx10tQ
CknfoIZoOkqf7AQnlBampxLRPXTsVg6C+AazG+zK1OwcQsg2dnIOR0QVmHuDKdykiB3Z+lkoBVP0
n+9/moXgaqHPQSoFYtrE7a/XldV2UTabwnJK4KKCt8Ii/GyUtTrY4vZBbGDhdXyoeWzxIOZn6Akz
KR64zXXYptHtMEFyQQ+ysn8LBwvYLZrPikmnCFjK9ZKaKmuHTRhbztTae7QpXEuqziX8C7oWuxEp
TVOu1i8WEBfUuwwhz8ZAHxrR1zZJgitvMoFt+rHumlJ8CGN4ozK0UjP5LVByJtZ9F0I0iNTlfx5H
bB2YtmC4ZDJn3hhLqqIb+kjDMydj1/AyZ95cPmTG5Gw6VBBMw5DhK+pWjvRSYVPU1rkzwWqDDp+d
aYN57Iw/S/hqpW0Pt78dVK9e+VsuhpNqwmKee0+aXvyYSkRGkz91c63Weeu5Jlc1UEjhUgDXZieS
Qf5kUCcakFGtucWGsXqlLE5GHq7gjxbQVeBxER1C5ZAQcqOkU6SeltYosPLUyP/Qz/2wHT+ob/CW
HEKXUY1gV3+uX4YnbYcKze6fnk5M48eWzT4DvZy5lR83tZLURBsrzA+W9iHWXmypXvuUt+HZ1AFP
kHTQ3UJ2bWZljNMesjTyufY8/VmdBLgRcdfsC0Iwu/4kH5lgXxssWLjsUYuEHltGZNkEVjCzCUcE
kk4C2khhw3L575AZslO2DfZC1K4o3e4POjbIvz7L+w1oR0EUuBInFpaNcChICg4P8W/uQEWZFU0v
8kqZUlI7OXmwyp99G4pMTAD1IjCowL1mhyTu4ShKq3fX6Xc6DcthW+cPI8BuGub+gZxqDD7Sn9d2
8MI8TJl7332WV/gv8/O35CRLAwwfJJUmlCx23TBrnKzci2smZmkz3T0d9QhWGMfVQU++xWim/P8t
YvZkhEnGlKeSAkMHN4xZ/EqgNbtvYaE6BKM+ZUtKXcZ7DfY6equGZEKMxj6JvoXKv5i4dzpmb4sf
f6MIlJf7FoV3X1/xwqAt1FvJc+ksXxsMJy+Cdog1GaN9MhnjQ9XmmKBwe9/M7a17bWa2dXoZtrqk
6rxp7PE1rNW/vBalDSt/8GR5bRPFrXqzJGCgdLkMUYSd3bpBbRqJlYhHaBg8bDaRy0zIodceA5gq
/CBYObu3eSwru7A2S55Ho2v9SLxVEuixUgN+RM12IZHeJQEqTN3HsEBsRV4TqV/aT92EpJj2CMje
+VUrpX4QyYAqnFYH+JTskI/dCbJNBHzuf7il8MhENiMAKnGDEDK73CpoZOKpMje0KaV6F7x4sPxD
iARzRHz0zwJiZsqnCqyF8ixBJlg5f+PN/nnaZl79DHH6LxJ3I4LTxeqI/zVSGwBSXNmeXNVWndpY
85+lvd2o5C8WrxKN++jalJUHxpQXCuXSAoksq1WME+rq/mviqyp69HX58f4WL/grkzYASW2LI099
/dreGHVZHLXsMOJJCUxeJrNQcfaxhVhLy9ZS0oXFvQcWFawglA/vFZWLfYy8SIJ+irceXJMveqM8
BHnymf70AxRex/vrWrhyDHgewIETzwRu5XpdahGYVeJbnAxE9iCxc63wZRr0bYEcW2r+Vctv9+0t
LY3HMk1fpr1U/R26c7E0q4z9ksE03nabzTHM4b2U26Ncglca1yoECznn+5QbZN0aWcpND7aeIFHy
PEb3hj+nvbrLnivQP9afmpsyDbGWHtzGaDGEQ3qsirmZm4oMffQ8KOFvcgoJtgLrUe6/GL26cvUs
GeF+1q0NDB23uyfBdipBSweu3ZQhTUsctfimSmt9+dtvxGDAhZVZtIyiCd7fBnk77818VvZwVKJT
ts1gttoZnzgCmgvJ4c/kKf1y3zcWWhLXhmfOaBV9GhRQMzjKs+i6lOdwNz10D0gHoVa9z7c5xe1P
a4wWtynJldH32HrhkWY6tWVbYhQ1A6n9PcT/jLlFYEiuDcxClVmntjqR0jowQEmAcaP8o6atbN2K
Y4g5sMvIqxsQFlYJNqwEtI0PcYX+2oXmyj1zGwSvVzK7ZtRJbZhoxEorUfbLD4J42eyP/vhieZ/v
+8LCHNe1rdldMqqpnDRUgWC3czZoroFl09+SZ+ul+AIDYfaQHUWmn3/K9/rD+KXMnOSwFoZvY+P1
TxCbfuEZMohVqOQ5bUb8Kff+GMOTCYtqhfJdv483K/XUBcTqtTVxKi+sKRqsQemANTEsx9FuPqMP
tUtL1/7afwh3cDccuvPkmof8JfzFG0/5EX79DwgchDdeJ2bXP0P4wMXPyLRS9dGyZN8fGSFzRTXV
dkc00/WHzen+N17ok1/bmgWaVClghUcfkz65fq5O39OdHzvxk/7SufYB6be3YKd+WbP6Xly5t8JZ
lGFkwrah7to4QqIeeWKk6T0kvEvXegmfJIr553bbb6W/ot14RDHyB6xjT/WXhNbI/eUvBh5RvadC
KEqs87igWjoKhFy9E/x0ObAVaHJX7ouFxJAdZhAKIKogtZkX0uA24LoSOxw9Tl/H3XAanxJIvACn
UKNXdgi/AQxN91IBWSWEng7PsX5do31xpRe/YubaTQVIQhFxvd51W0gn+0P9FgjQI8JQ7afuw381
w3e98Jkb+wE4fdIdcZqUvQbrjIK8H3mwsqsOm5e1m2vZpy5WOPNkxRqCTK/FPp+Gx5RUIz8n39qn
6SF821DN2wrQF9zGb93HaOftNrS8D8kB/etx/VAtRq2LnzJzbyPvVH8z8lNEq1to05dvloQApaO+
oGzoomp4tl988Kbfwuf/IglCIY2yl0hQbgmUIi/0qjjlaJnaYysdYZZ1oLdbceqFu+7KyOxmiGMd
PlrEXJFv/dUYu9j+3Rmf7h/Npch0ZWMW+vUszjrDZyHJY4FGwtfhFL8GW/ODDVM36dBHDwoh+SH/
aX6+b3jhhr2yOzspKoIVYSE20Bqge+U/Ud54hIvXadfC4Nouzg5IbsSV0QkRkboJofL+kaF3OFQr
YxgLB/9qObNjUfseiuXiBo3VwRUMtsn4z4PolYWZt0ejbHVViIUmoYYQfs6N3/e/yFIIvbRgzUbF
CF217aHb5+iv0cu0N94aGBGdYg/fD7gqdIWjH9GH5kd/AtTp+tvx4337C8n4lfnZLaFWElSDwhPD
mpCt7STjVVO/le1K0r/oDsC3GIzgwcnQzPW1rwX1GBuTjKaM/rHyXmWUybNif38pKzbeZ54uUgsd
HdghYz+dahPB6Ptc57BHvt63sehx/17He9f6wkav1rpfVKyDvvGTGvgHNCVWsuCFdyVbRIVIp8zP
KOu8uSdnvT/Y8LgCoABRWJ2QdsMTYPntt+r2PxDlE2n1LGHhFWFqGpx0OmCD2VEt5STUINsXEV2U
hRMhSGa92Nzd0iHdeygvrzjDUhS6NDg7trEiFyoDQxunNGCS1bydjwRgvdnaib/LNXMNKy0eJzfr
A1wPAhTdQcbdrn0vhJU2kGLM9fEXNW52kor+lXqi5vlZCukNNe0bf2+fo6Qhw5IPMG8VziFMzH+C
qaF3iHYe8/fzIROoAFrDG3HNofhcnMQMtAdHPhCO/AXg/fa+jy460IW1Obq2qZvUGiqsCVZD0BKC
aVD9ZB7UrQePo7tWllu1N9tgqYl54IqDJ1d7gXIKtqFb/MVFJjD2/wHCaOmDXq5P/POLQ1hmZROY
jTjo1UkcD57wraN9hDl6T2FyHZC9dOghP4E3iEEGPt7sgEh2KnlJyqHXVFQjgMC09UpCsBC6aKwx
Y0etTAyviX9+sSLF7nxYBSglZSFaU4r+hznZJeV4fS22LIR7SprMtDCBRBNonrB3ZmtJ73RT3DJ7
sK6SitIOUxGdA3X0rn1GFmPzlp3/gyhzc+ghKhevEVbJwMLNAJSUQH5PX4pn0SeQmVvmdOFh9bl3
dpJb7d6/HGSwm2E7/PgPOCluYtzM+izkpHEZKA3NcvBUNL2QTGJcTuBtFRcl5X37sNYOvkWlzQzO
LrzU3NRGh3Tye1DVHtX3B8ng1o/63oI1xU3WvqxYwVWIuTJoz0fOuzaNEUIR+8uz0/46wQrupPYu
gt2u3o7baXKKj90h+27+Xv+497+tPY+wOcTWmc8bFLyBcbC737CmOVIP5TakUaqxRuV1G2/EUhlx
A8Ah0FHzfpWnq14NwkHEN9mVd0gOvUo7MeEmEH/tSga4+CVpx/LE3WgKwXt2+uOgHaU+8hkEg1YS
bKV/HnxH/Yz8injtFIfE9X6sBPAlb700OfNWpj+kMQkwWW3rzb45KcfURVLGdqIPGSMn1WEVwLz0
BS8tztw19oxyY4VYVBI3eAHB3ChO9Kd/zn6ir7Oj5b0vUvgYU3iFjN3Kam/COZ+TljdfUldpks3b
0lloFDQmQwPPNQ7Bt+qbGFgMMVt37vrT/SbUYo0WC8hKTN2SRsk5oGktosBY6NUjSemHICy4+/2V
ZPR29m1mR1wqFyE9syIrGBScVH/NN3vb31WPhqs46SH4Yn9XP/WRoxxG1VEQcXQ65NLXbuW1dc6u
lAIZNTUchf2wPikBKaTRIE1mr9QVF4/H5X6KG+dinVFrpEUXsJ/ZI1VFfZcfYjdxykdVAJ25/dfm
k27b47ONnZ1Hywy8ukRqwlGepz2aP4J5N2UAJQ22iqvhqf52lfpqKbheLnJ2IOHCTpJebKa4NjUk
d7baEUa6LTnO9Pr4zYNG6a/kN/2Dte7BzX3NYil1AKmCQFTMGV3vbhYy8LpBd9ARKYiLkhf8mu04
ukqtflTkaCXw3CQ6WAMvBoJKoct7M2mjaoNvFRUgJpi+zkME+qVvvt0/7WsmZu6iRIC0ih4TyHR+
AkxVOYOExM19I0u7RoUI/BlYGmBSIr5e+KRV6LCQSBhJo+msdMFf9pT8wVRB6myyYli7eRdiJ3g3
nmxkNfRi5tbi1MvNnm/HdSRK2vm5y0/pZpv+7uA5GnbjSS22ME+OikubevU4LKz1yvoszgRI0VGf
wLpgLVOoGET7oDx3YkpRIKbQg0Au43u32fqrIWbp7BsyOsmMmsNweeOdOh3ISp4U/OWpOgkCvgn2
aTHgE/5CaG679m5UFmIaQ2AKBkkArJuJPs+rkfulj/4+emoF5yl5NU6CyEzZTW9t5gTfI7iYve0a
8G0p4xDPNpG/ckveTNypsWVmVa2KT5z/gPhub7sKLKYCCtY/rH7Shev/ytos2gxmgNjthLWG0ang
a7Q3P+jb8pTtsqfkjP7k9v5pWbqqBGU7FD4CdIsXXx+XevR0KSUEOd73AV2lX+NT9il/C5/UFwr4
5wwFICaK00/NIXjtYdxdm9Nc3F0CDuysjFWIdvq1fQUlKTQXpb8BT13nCsif4NFIf5Xf1pPVhQND
eNMgtYTbCvL/2WvViGorrj0YaeT6T6k/B9nnXgr2wOqP97d1yVkv7cxeqW0fhnE7YScPXmPpV669
RNpK/fM28gjGNkHxz7MK3ODswxWZOjYtgAfQP8XgZCqSTNDpynV9MG2eODJ6h/fXJP7g9SODQ0cN
Q0ijg4qZ58KpWqmTF7a202vpc+x5PwZddb1iOPZVeBpKyam6nxW44vtWb78YVsEjGDr8HEBrZzc+
wRx1Tw2riVc8bczQGXX7Y62aJ73vft43dfvRBI01tSLBlQxpwMw5lHBETloybWTNv9fZzwHdvgSh
3ftGbu9AjDDYIkb3AUnPQTHNqGYD2sDIoLSNo2ToB/prNa9bz8CESQURRRfgLvPm3+DFnlw26Lnk
CpzV4WbfbbxjMeRHtRpd3/9VpQgAxr8BIjm+ZjsQUWwT/rdqfax7/VAi8tXFKyjDhejNb7IUU1bA
VIGYmX3GHEh2sOl94Fs76zDuupMJL6QYHtYO6csG9DJXxtoYze0YkXptdBZLkxpRdrnFaLU1/zT3
+WF8SU+QTJ/D9evwBnY/szU7jn2SKjqShui/HAx0wSELsB6zHx0sYWtDaIvL4stSVVNMJonnOKfR
0Ns6rgvTgR1nh+rGNo7rU5HzJdvIVdPokAHUKEvL0dGBmtRk5VvewidYqq0wHQX1LsDp98zgIsPy
PFhEGlCW7wkxCDxarofyN6Wk1DU/8HZzN+fx0dSd+Gv3JMi9o8f4y/1DtHRSuZNgX6RgBm5udmlU
FkmX1jYmmpY7tcpAbEO2u2JDWYg8groSCwJ2RSZ+fTN5TcMVYjJW0O3Lyd3sk32DvrDDGNZv4Msk
V7xwYieXndUXx0KMuLS8mbWF8rTuNkMO1jH9wzpMj9lW+RkD0pBcQTwn+Tys/vnEtqj+/3uxm1ns
82w5BXjDYiv6AOYeupQaehgufBBZw1O8l072aa1OtrxM5mNIrjA/9+PWy4ZJQsYcFvbAURXf1cw1
2PuCo7Csf5uYRYC0YBRr42Mi4fGUBzVQQNUd1gCca1ZmnsLrrTG1ZAQFoKE6V+ncxt8I77v7Tr+Q
cYtv9K/FzNFkUZuW4IZYDDKvX6ev5r4UfDqvxp/BUQyCrrYSVpY1v0eqIezkosee9inyd8YhPIpm
Qhnt/M/eccQVyfNXtUGWnIIeP1hYgI4cu9leppswGEtz4tRN5jYmL23jb/f38bbrirPxMAQAy0iL
GLK8PtgKypB6HGMC4qVX2Ik+tqiQTFvrR/uU/tYiVzl06Vb+qu7TbfFkr08RLwXwqx8gIs9FAB0T
OTI6C3/p3W5bf0jPgpFZcUv6QasHWxzcWdZ2ZWt28Vp9tBm0Clsjtsx9/QblqRN80HbFoVyLmIvf
7mJjZ6fNi5ADacTGCgIGwTXd/kZ2SpRKv2KPBrb2+f6nXEorrlY38xZtVC1/o7G65IQomu5m2+hT
9VB/FSTwhOfX7um/evmCdtKZK+DfQgxwtqWlbEsJibe4GJS9vd9PxxiFNCc9qbAgMex2f41Lp1BM
K3LRipHP+ZPFzuzAa2yE5QqDBz4im7n6obJX+dXEj577CUY21H/QJ+Mpdu2TqeZLVjIxqojS6bSP
j+obAMzgq1o6ZDJEGf9zqbueEHJ1itUS9ILjCMgxsiH0aMWvuDauw6GR2kNLnSRCQX5sTpvyx/1d
XLrNMcH0k7Ex3k/+tYk2KBFuHHs0OfBNExDrr4QJL/rqmltWtL+ynf88vSSP1soz7RZ7KSa6DPRX
3vlreKtdG5Y8WYEDe0S8nAe9whTkqXWtg7qzFTcO3ksm3Q69Lio239NtfVKd+FPx+l9gyPkZ7/4K
gZToM84ueLRkpXyMmOSWvQ+6nO8b5attrXnRgq8yvweMgFEo3jbzG71qO83IYpu1jo2rIPsppcqx
19coum5rJKzlwswszkRhYwTMM/EtUTet9tlJ3YmrMPJ2LWheuCbk9ctwyUU59UysW5QWb8Zq0z7M
dLXFJjjDx/KP9zrQjnLFB+2swmgTblcrQQsvCiaLBLxSzJYyGX3tOE1e5OGYsZk6N2/7ZJzGvcqV
S9xegWQsJRZXlmb76eWM/ZsplvwPQkujPHunvwt5gkNuHTOwkFjT7LXFC1VmFmAeP5UGpuq8TXnS
tyTvW30EbgmJ6iZ+pcYNPUk5MYuyWzn/Cz6DOeoWTIeYvJtmISatTEkyhwj92NLck3TCQWjLBzRH
T2H/u1Djo1E+tLJyKsJPpg91tl+7urr2+F+odukWvScKXWiXwO8xCwajlvtyhfo5MhrGWfRLmnOG
XogYmVrfZ3H5zUI6tRp8luEbKmzzm8OvLeqIcc0+v5P1Cf4ZZdcc1toUC4feQtoFJTCZu/9mFA0V
8USdaLaR/WZHqf1a+8NDCtvo/Q+4cP7EUDnhW0ZB5oaHGEwBjNVKbyPvMJ0SU3VbpVjzkSXHRLiC
Ny2KCBo10esTB+euVvbDQIXL7f8qHjsQV75TvuaH4ljnTpCcK5g5fchzvqylaUt7yCfinrfpwNwU
86Sxjuy8Gm1A0ryb0bYvAmWb2mtU2bdmmI9i7zb0zkWVa5Yu9VVkQrpn24yL9DtLkrZD2iMArW/v
f6vbXAIzYhSe6hOl+nnjqk8LGNtMBIyN6FzkT5usdJVR+TGU4yE20s/3jS2cKawJug14fLnY5sPT
7Fi0aUvKdrb6kkCC1Rm/lcZ7rU3vTelCCABr4KHJTqttl/n5N61L9/d/gQiP1+dMsH3ST4YQyEYB
dbar0dQYUtBxqJsmeJw25haV4971NeNFVsbXpo9OWtutxOylL0k7Qmi6AW+/qQFpfbABBOURN4sf
dknrvs4cOSxXDt3Sh+QuNyzkhyHimYcrLa6CQJ7wl8E2Xus8PQH2OhSy99R35TaKV4O0urCTog8g
Djkfcl7X8SfPqKWGTym6aaKnFGz9N+UgoIj1lzUy06XPZkNWJU77++j99WlPcy9NRtB5DhwgOyv1
3nztJUW0LWw/1P4P38t3993kNoLR3riwJxZ/8eqrkeFrmdfik9n5Q5ZAZtR5KwdvIcu9tjG7X9jZ
sm1pjpJsjvGxa13BhS4hqDkmrvWMfHn9WVRao7dVXM5ttnJtWaz+YnVKUyZBE+CQYRj9zCRmbbTN
46asHHVInDD9JsXKXm4LJ41XGDFvg/a1YXFSLg1rbTUBa8NwTwuCg5ePZ4QPnM7buPc/4OJp2HDW
VAibuYxmCVmfZwjQjnhnbnLSxibYGqO0G8fMlaZw37d/3Te3eMQvzM2yspDilUcphHZEE+xCOmRW
AV1js2JlIfkT+/fvVc2il19Kpawn72duauDOh9rzw3TAVfrcsc/qf8ASt3AQuOKAVIjpahoCs6dI
0quaX8pYsLqN69v+kzk0a8898TdmMZnYyJ/nuhO425lXwBUeTMGIDZH7VM/5QUCa0b9+iFZnrd47
bfdsCQ+98EAoEWEsarDV7eOPhivKAdOH8A2RmfQx/44svPySOKIikYAHqCDfQYwFdt/v0qfNKXua
Pvn7tcrqQomLL3qx/JmrbnwEsLySn1Tt0xHKlIQnkpy7/tn8mL5ZJ/VFbEZhu8kx2CW/PXeNVGXB
d6/sz3w3SLxy0oT9Nj6Nnr0N1Gc5WeMUuaXDAQZIK4JXhCbEOObPzXhU/PegQ76mQkprocZcI8pn
beXnfi84B1MGkrgYlVLEvJVooC7cH5AiIHMIcI1S5bw/UDSGl/Zx7Dn693ZXnfonbXPYKNS8mpi5
qNjaCWZcRov3BqJrsZM9md+qA3CQzY8Kynrp6At1kuP9mLEAkOJx8e8fNW8dRJ4UKkPCjxKTnhM3
aAiSn9/Rb4OjcUQ684N2WjG5EBZpZkKAJItZQF4b1+7fqyVs66XPPhyqk1c5xeNmPz5FexBnv3Jo
EhvRKsFw7zurbMhLxxyqNYYlgGeT2M783EpLu/LqAPD+Of0AxO5ofxTCLxDXfdHW2l5LYevS1syn
u0LSaigR2dpzfjQOWgjgzUpglgdvA6IPkL1rAUjJT/le2m5ekoN6jD9tfoT71crAgueRZ8qmgKTz
WpnvuF7bbZaHufjIHb/hYDC3AeGXB7e9+mexk18EtpkCjO4kb9JKd/l9gGAW7USNDnImMQpzU89q
wo3n6VVBKgEZSBMSyWAk38Xnn3bo7BM0oI1fgLozJ30SIVcMYYbffsCwCvXXoaREmj6vOv1C2ggy
n3gnC/g8vnDtgZqVDuwWP0nU05MXaMvP+otoUNSffPqP9/19wd2vjM3SuCEedDlSMVZKX5INgnZD
4AYBzNFdxdjrGp3bQiSn9WiI+RXL5ovP8Q+B1Y+BYmNOc1p385wGhDrJiXee5LSoDcVud97sqD1H
D1BHGz/X9vbW6dH9Qc/AhpsNMsz522aM5MAMVLguB/+H7P9llv88/RB0JHy394zq5s3dDYptIirg
oWfqVXv0fg9ClyIAW2mCXIfgcLXDRLd6lhzQ0KVUIcrBYIEtmkDX/qLDFNLwaPsK0Ko1PgdlV8L6
7ZdRJFePVpb65m9f5q0Ml3s21UX1XW96xAZ2g5yP5lPa+4Ya7co0tZTARTg37cqTV2hao37QeOJm
6r5P9LrTDnlgtvnOrzxNiT9FA7NIxbaVwqznMvAitGvdwdISiPF85I6Nn74XRCNT9/mY1c2+J+LG
5lFNpiB0c1uK9B+e7Pm9Az4c6MshDaJQ23G3ttDNmZsxL6Mt9B3e5m3yB64lR4oj8xwbcLgmu8Yb
1WorxYL0eDsgIOfHLtmkKT9JyWC0e7sf2k3lWmY8ZJ+apCCHd6K4SdHLziE5CY9pHcXFXxoIvHzb
tkUb2EhTwtoJvW9a1KnLZIlRtC76o57MVWN6RfZXKldW8U1qQkSgBmat7J9jyc98rs2w0R4aJZZb
wEuG5ZcnZBNHSi1x01ty6WzUzNJ+pMmg5e22bo2O+epKs4ZpdGIUKJDR25R5HO2qeqhCpIjiwYb1
q2abPyeTpG6GbeGFlW249mSFXY5sYq+0n0PJ1wYmh9nWxolBpLefOVbjtDkqlbWRvjd2p21esl7L
4z/jcEqNh66UCj/ir+idevKLUGvKPYIwdfAYNLqWam4HusRCqaXNIu/7xoRiYT9o0zCg+5vovfUx
KCUve8sUO4nf+loP88gdIyWTDlInT+mDlWgZgdKi9tM+QFw2bHZUYTXvsS1AQP6xqdSOPe1rrCWO
1VqJ95qakUFxsjeV4UM5VDqZZh57+jY2I10oNlh1do4RGGoPWUD1wE2GUIke1F4yrO96XcTF3qwK
tMvcqI5lL99mGkh1mF6zEjeMA1+vT+YUGc9DVTVbX5I97YsxtT1ti42fSdA3loFaWUdGsRPtKR5j
e8qdzq+r5hSUQZL4rt/T6/8UT2DXdP6JmYRPWtVlLbRYYV9lBzg3C/w+9xTk0TyZBOopU7OA2XU6
tdkjg0uiZjOBnesBeXfZMLiR4Xuqq6h92R/GepNIzjDEmnH0zCSrVDfSi6L5MU4qqc+I+GYVdoK6
eBj72gl0s1B+2hT2pviURZIv+L6TMKiguyuVsQjdPpd9mkKTlHehkX7dKEXdnKQq6wcZcQUz0Kvg
s+FHAYnog1bDbM2EfWPq8V+q9v/Y+7IluW20y1f5w/f0kCC4RUzPBZfcaq9SbbphVGkBCG4gAYIE
n35OSm63KuVWuWdu2xcOK+QsFJlYPpzvLJRFBAFBZlmehnEQw6sJV+LezPMAIlzNo5YGGfISZrTu
lOhc74JXHq0hjumGlu7VHKp46/jUZ486btR6GMLAcbB3uNOctU7nIE7Ng6onk8ZYGBg1jvYGkcWl
uxKb0tp3MY9n/NIKb70kXf8E8KKhX/rBr1wfgBDcsvCUZdnKZzUl2r2V81qVEM1gSTmfqlhVbOM3
wJBGaNpmx3wQAijnsDp+d0fq0ScFt2MJhpqGaKz5OPh9ELZHbMvRF+MimuYhUpOCudnSxIEGSZ1a
u9PTxO0tojbDusm7ZsG4qW9Ux5uzIapjPaUJLOzbaxNpU5eZspGzTqmIlo5dmGQdQCH26rnaIYLJ
CQvWCeK89vVazbBp93igUugaiHfANIv49SxNJc5bmMTXXxGlpBpdhG2zK7GWSN6rVamr3pfcP/Nj
A2qJr9t5TLVLWP9sVqP8KZumqVFTWsZilRzurIOz/kHb+G+4/G/HuvN//Z///d3W+qds+ULzqpcV
Lu5fOl1pu//8j2+f+J4uT6PfE+SURoAVfdRtIJL/M13eJ78DGIDd1VEVFB8L7j/T5T36O5zI4MoG
GgxUQ4j7/TNd3v8dmfMgpWKDAAoMPqz/n6TLwyXlpESABzHiRXGRguwLAvxTjEI0dnF1uADrR/WT
fEiYHbRNNTTg4R2X7lye+0sd2TEjw7JWTu5UsyBDkXS9p5995td17jZjXCOkl5WJSDmB9vJ+ccAL
TWccEeOOVSFw28lH3NAVrRszIke6XbzLUSIxEeBqqZyr2ZBBXFRrrIJL48A959EC3nPgMtYy7Gk5
M7IBFDVORBEvnQnB2bqFzLRcxrNgIA6nV1Hn0SUfFhHI1EVSG3XvBE46/iGJmw4Kia5ul5Bjfw9q
Qem2WxztTjcmUrjDZ4NxuEgug5Y6o7zzaxJR9blzSdL4dSr1FCskavXlFNrLqQJRQR/gidbbJ7a6
kdq04eDLs3kEOrKL+AzkI/Abk0ypDmehr5ORyBVlxNiPO4eOtL3mDunxg1vdwCADu7wQokRmydoH
+ZqsUn9MFhyPNuvnIUHiJITd7W6wJIp3owgI9OtsXKLNxALEx2PX6plJG7ANWCGJavKgFJWzdSta
mjMfwpB2YymRnyOjI3fnMta5j6xfI1i+eqZVj7OUAg6D4bImV6G7iGXPexXEh5YEY3NnpjXiBUUN
xoE0xh0pZjXNiUznWblhk42ew3tIBVdvnosqqRLnmge+WfrCGYXbbgmv5mBTrVEjN3Xj9NO+FL3r
fXGI9OePeoaDssxi3a/9mA1ryMNbP+QC96xeh9JuHb2U9nLtBkhb0xnUhhCvaDGzfxFg0plLPrSs
zLoAdweezoF1ncwdwyZBqoaSaleHSVx/IQ6k4pm/Jqa8ckJRXrdC9x+jNaRfwqU1/TmJhgAPOVKT
PFODF5GpZMUPnCg3XUqHVukU+2svd1PN+JDVdRx2+dIE3fOwuFWAcGVm202jKq8ploSjpmoEhLEp
DQav3lRB08o9pxUNu8ITbJyKic+k5xncHi3SLUcE/hRl5+ArR15UgMKoX4CdV4mi5g4VVMn7x75v
VlzCoYA1aV9L8cWR2nP2C77xLq1bujY7WS4N2QTY48XnWBsTX0/eCJ8DPWqnTOVUalL0lWDVZdwM
A/tqpcXRvBI5hxtrWUlFxiR6/1ewS5yrNq3KagWbafRAOVpDleg+08YOy0efzTiK0gH7XrB1Gyhy
88r3pftQm85+wbKPAQ/EXqVyBGCxxaAvBQubPBCsndNY2ErBhtVUnLipFy3JnNOybnDFnpO4jbK2
wmm8G21Q9R9c4sOCvZ01UVuJOWovGW8jisTZuA0ZLgS1XPO5tuGYt34zN/mAIquGeaCkvSmgjip9
7AbTqC6UWxm5TagvIMfGfhOj3m0CfKBkDImmQzOyl6qpAvLUqXLUiJkLE3MThz0RVdYx43mpSryI
bXWQsP4jHkuHL+E0q/YglCt4DyVCN/KipXSxKyxGwhUPVgbhp6aOLiK398tPiS8XL2OVdMymRzSS
2CjTcJzHmscb0UwMhFc+4c0Grl0AavSkq7LAJLwuAiFRgUerXc0555x4l1MA1uD1qp1ouIhsA34u
JWq8N9AO6c2q6OptutCPygxXjUVtKlbVfhHHjCAgcB0WmarWlixbvEo32Qoc9aFaUPRmcxevTT4b
i9k1KNRwKWeN+8FAFxbgTjT25dYmAEYugobq+kqOpELWva3XIdOxhz27s0NityRULWh40YQn9gZA
R3E3lWtaQ1zRfrDOOLJN24+NewURx+peSVPjBqPXUZnDaFdW3q6Kz3GhTeKVe7r0lp57wInmczSW
e/YwS1SUmSN4V24J+rCfAYLbZsD509fdAUX1LMHoClXU5LVwvnYr08tTwCQiewHosqDQ1hLQkVS0
LDsx2ajfqqXkDaRB/qDdTJVB0IGY7Ak57Gk/rHAp1rUZD4HLfX1mm9VWZ1qLp8W6uvAgGrkIJxx6
2zbsY/GpjkYdbSUKvTUXbKolYqjqWmxtYHzXSZNkTRrYEaAFWG975Spx56h+GSLQyctwuW66Ji53
rhmAAmUdbkdJ/6Gl01x+HAARhgjr6x0s2DSiTABZlwkCGMuwG7ycS4/dz2EHnh6WqHghzYL/xHmD
5ZGCA14luOwrBWf+FujaZpFe3d10tePxgumxnzail0BAQKho08hXFd2jspyXTbz483eg8b8F428x
OiP/vmD8wL/8z/alfX1bMh4/871kdDz/d9CC4ZHrAsAB+njs9M9flP7Hb44X/n6sJo91IYgNqNlQ
GXb9qPk/fsOnUMCBpgnaT+KHIN38WTTirwBuQWGL21sCqjFKzX+Ws9ffIU918uf/wUFy3VedVv/4
DQSRN0UjhFjJ0bUe/vwJ0DrEAZw0nbgBqDTK5ka5/od55ms6zkGLtGyCqyRMbwoCaD4F0fLZhXlJ
jUvzaOCKW/sWgJ7pX3Enf1xccunGYAuyQN8TqnLPOIe6bJBiECFq2vF0EQ9kxwN2wUiMFLcaRU6A
xJ40qUpskFWJk6StXodQ8pTaTgJ/7weYalZ3rRg+a4LCKmE4YMYRO9Icvy5e81qjWg3o/BJS/bmO
aw7/hmk3BKJEuibFPph8aBftZywYYrDoIXQ5oxzBDpXo6Acoy1GqBYn3Ovk2eeS0ma5QCrlZUNfd
Y8gXdASo48gbR4pkL2dWPpfaD6/mskyyoan0ilAxB1aB6yizSpeoXUQHwwrYolAkVVUW+pYgkiI3
Y7BMGeEzrsdrFVWbKh6Zl8uWV/Bpi9g9NwkyCUaCyjS2+oXNQXnnCXs818qmMvngCM121RAET3Ao
C16BquK3rFz4rvmLcLYDGlYbz7BxuywsgR9yfT+Nfn8+mnHZRtECg9BuxbY/kASn2uyswUNkB++x
iqQPocTUGy/lrnBfmXb4ZUWc7iasJLtj6+zi2puMDaxt17h+0R1+6VT2azim8D+wZzxxUIEDVnQv
4QWjr5hi5ixcesQ7gJmB9nLgVI89Bt95c8wOdAAMWRFd7hFEj9gXt+l3YGZ5ubH0Xngl38fVFD/P
pEZXd1pmj6Wh364XVLloiI2zk0dGzPs+6jRNg0nheiJnJ97MypmfJbJlrhVXYX40kP7QJY7Zmx7/
GuD3uJ1GO+VAISfo1gx1Hmc2+3tLozkXQaivwFjhe8GXMJ/ctTl0QRvJTLlc7uORm62BkWzK67Xb
hqyP8T1xOWwbOa17otb6QjQ1/IraYM4mruqzNRTieais8yiV5+VTIGrcrwTeqkUMHcwxgse5JM5j
4FUgUohpTQpHhv2eEsuuF/DVHsnalCqNAXtezy0dHsEuju7KhpfPrW+DZz/pcCkKwMXfJ6sLI7xo
iLw+bVdcnNKG+rbPGzMvXyFUjy59TCeWanwGIc2CLs+xEZDL4GkoS/skMJc+j9adDd21qBsyXJd2
8Qtk2kDu5mo1bWafzylyXzAfo5bDpyCpQcqfRXnZkpDDqqEz9FO9TEmXz6p2HoCWLRvTewjf6SLv
HJczP/eHdrldlK/vsBOpZ+4bpwhGCeW5iOx9PLr8LHQF7hWj7K5dvyVXk1TlRd0v0XVTCRAOG/oR
YoD1yoCKxneq0tVhHq0P6LcUJT3HbZVuvLmENaCOvAPEY13GXPhkdV457OQ0eXtfdWh6jJHdlY7v
bUrbrk9LNV/aQUL5ErChK3CdYV+cqHqibvMw8/gs0O3XfvCw+ZVY5aOGweEEhkqweLntOr4llTmQ
PmwObYKiiQ+uf+fLGi89BuIFqVu/XcoE7MWe6V1vffeTKkl9RdvOvZyWYMIyQU5W7RhUzE37yjz2
BT2TNsXwAUaZTNEar9/CyIHcoo4Q0JW4N5MLo5qmc+X5gIpGpRbl2UaF2l4jF7xJG7Hg9ZjjNVeJ
fIxMVTQVZPxLs6DbyKLoK1djiY1QqOKHU++Pc+XHc+SE0PbtGKHw8DnSHBF5+lN7r9TWwFvc3qhC
EygJj3wC2GlB3oC8N6zd/J3hjgSPfzX0fh7u2AL6gb6AhULnmq03Y16v2fhkb/1PCM+ESqoQ+TE7
MzigsIrR7VPQgr2vUHlv+JND0zp+T+GPdrOYJJeaFpHeU59jw92bKdrLENEXbr/99TMfH+lXj3zC
2Bj7doI/i73xoyuEbWToQbz3HR5/wq9GOGlMl0lpO4OnOnYksUdBmfI8wOgcN+i8/hyLe747iqfe
s/J577lOGlu8sppRvt6IqoghEcFV63vz87+16W9HLuy/r023/KV7g2Qe//fvZan3O7iR6GGC/YBw
nSQ4VoV/VKX+7zD8OxJhI9SFSNhzUbD+syrFx0CAD1GwulCDA2r8syqlv0coIGE2940gdfQu/k+q
0lOSDJQYx6gzMFNBxEVM6KmKD5gg2lPig3s4+vXCaMkW8Be9gOFsVt7xR5zmqc5W9Mqu39Up4+l+
WAPR95FRE1PkhqAYTk5WtmPiqiXLHXIftvND+80caMkA1iA3/e8Ykhx/3L+W3M/DnSxqtEgHQ5c7
Fx6WN+UWh+WuB/XRZPGnaQIPoYV95nscoFPy3E+PeLrMB+6qZb07ZnGDApOaOwECxAAvwl5Aeg/T
1vesdU+1gz+NeLLEB0Znytw7ukVE1d2SwvnsBoZdkH/S2x8m+PX3F/fmGHq7mfz8Po8b9w/ngugY
sNbl27PZe29zNAc9zhrWbKIt7Ei2zHtv03w7YaAJQVIBmFzQucGFwQf4/3ZEjft6o4OPx7c5bY/e
gGhsnh8NXuS2LJZ3VERvp8u3wcLgWzrfsXEAZd3bwVa5+KEdX+x0O9efuwUG3sE7zNS/GgFJfFCc
IB4I7YqTF+jp0aVr+VKWd+5wL919bD//R1/R92fAhRjuH0cyw0/Si8gu8GCHP3DmPc0vEGwf4muK
CREdLEhI1eZdodDpqYYv6Oje6ENCB1oG0srevrNIB+Wk9Isq5B4Wjrv+ZqjzEoafa7YWA9poj/xG
bN+jO0XfNL//WtnHx0QAEW78CKoi4LufsrxMEnPZNq/VwqaDmWrxECxUH5Ty2VmojYcuZ8Ipyf2e
xzn25/AsmShas1JV16QOl4+BCLqXRjh0b9jMX+J4iF5Y17q3gQk9wMC9yh2vhY9739G85B0iApgr
ntdVjYiDkEmU63BdL+ryCDstpHWAWKK2NsixetGebslWuCCMHAarEkRKAqIvbB92CAwKk6qYmCFO
rtG2ul0dXFTRCV/cF04GNB5b3KzAg417XLvTkDp0uES4NnpHvU44OuNUPvWCNuZsCub2Be0e8akJ
4xqXCdI06C675HMHKyzE0ETGq57i1sjcFzN+o3ABa2BDV+l+mMvGXC1UNLdRPSYbGDdl1Pp5p9mD
8ttDEA1PGiiz64OGoBu3yaZIqsJpYnicdWp+LP1pyHWDVhCclSN8Wrdrct2564DLQRm1cBNXJdyK
xYq2QD5UiVudtfEYOwJZsk65HWd/7jYcd8f5Ws4+bL84mXu1ifow/oqq33yt4pC3B5yTihdAkNsq
99xJgSLJOa6wYjIxDN9DRZ+FL0OQWtVa7UalyUOzTpRlzQx3kXQAHUDtsCG3QA8QVuwDLbENfJOZ
Cc9xQ/FVGoAU/iUcLP9YDY3LwKXxbZhVYKteaTayM1Z67Wdw3tBv6B2oGOnq3Brq4dbcqhBeN343
IIMHlUCajFrttU2aWyht4JXGe/d8VY5sALFPYqviEfiLZ9wEWE/g7sAAOhfJsm390mQOTo3ceu66
TXTYXPoTmzYIyITJY9BON5YIvpe1g8gyrvWj1ZK8OlWon6PFUfcRZ/ONAHiMhjuwaI2WpF9/6mOA
nqxJhqcyYjD/EG41vRrhCJhToPlerLjknwdNolM4PcYHGC4RjQYFFDoD+g0fpqFE450Caipw3x8v
2FpVBfoMOkVrhuBKGfofgE8nr7NWa+F1FrHUZjLDE+7kaz611ScbuO4dJkfFU9Wh5ZW7CbTCcAYN
DiyQ/pCvSCZDsw+FwifZe+YSzVVzTgUFH2GY1v4Dmkz+5Sqw1FgLxCjwJv0goyHpU2nhWwu6G2nB
p509cJ4Y2HAxFo6XMjktexmhG5bSZOizJXE+rf4in6c1aC+GlpjbEvD0rgc2lOtAyvPjHDsDbWc9
Q2fDuWhkqw+VKhHT4bf0I2HV+ASCwnjnlJ5/mIYY3obomk63mvf8ca1RXzQCnJfYU8gSXeYVvE9K
sNOWTrJvvJHcocNptj0oBvsaYQm58Ak4B2BwlIBXWpoL4ONDCk4V9q94xcOAp3ExkR6klip0M1Aw
gkt0UGfEcpl7XzDmIK0FjfAb9JHGVwNfvrME/YjXoQ3UGetUWJSM6CxxQV8YgsrbgFK27q0Ti2wO
JluoyNB8DCWcPYcGMdJxOJ4Diqc3TWzBwjBVnyv4cOQNFeqig0sn1IKWLdeDIuML9Q0wKOaNy8ZC
evepHkv5CYwahv6m6HE3Rk+PPVvtyziTTPINiY2UOaJ10Budndop3DbWhZk69tTPyt9OsYatsXRA
1FDN4Odey5vnpZzIJnKNs+/Bz9kB3nRyIBnORuh5DDNREmSYDB5dYU/cMX2jwBm8LM0EACIJ9Ue2
JFIXJRI8P8N7GCEvqpndQ+yto4b7Vm1AzhRDZkfQ2NIavbe7sNYM8o2KTMC0VHSBRq+8Wx0un5S3
yntg/kSmxmfxWVX35COYet02QbN/01MfX/0ySApNsxNfrrFoCu5KT6ULFJ/PEKDAE1IkJQVzZrE7
SY57hPTcKl/JYBEyhO15TCNVlTkIRuMtuvvrVVRO8QYS8uAFfR3AHVU1MWi50PsANawD4g1eVmD2
Ltpnr2vf6i89C+qXdeagFwX1NH0AShGddRw8OWw4oEC5VT99cR1ucVQZ+hi0PvnokqHZ0hopxC36
ixA1gmR01mJa3pdtt742ped+gXIoOnO0AzafDeoHCzSuAN4FhKz3ls2IBuEuwC+VjyDuPDnTEp+J
xUYfGq+pi5YQGFM2k9f3e1AIzFWsPAFgBd+BVcp6oCON/PLIIsSOVMMqfVvNJLiuierB7PFEWabr
ImFAJ9o6Fik0HcNd6IxkgT1WYB+sEPS+ltgN8JjdK3hvc78BG1I6KeWeLcKpGg5tROKvsymdg0fn
7itQfEgf6Nygd+Mm6itcxER9V/Fo/orOZnKVrJzkWgduVXA61efJ0FUbXrlkX0mtTQo0m+9pME8P
LXTzr8E0GwgowAX7OAILvMApD7GwpvHG52N9BQmutwtn7W5pIPpr2ddA6/2uq857QHObhKoFbmLr
VCPhg7fkVdVr+Oz0cXK/ojmxtS13N7Ne4Gc6lcAgHZ9Ue7ec2o0gtNvGc0fqw+rrLo0aUu6CGgyv
YUjmy1ISBox/9e3VQOLxQEOrr8FxbA9zVXdIU2+U/jyxxUltPMR0X5Wi3SIIVuLo8GxHYbwzD+65
hJmYfdD+6n5EzV+O+Wqw9Fr8vcgUVHlgbkgE0GVmMI7eEBlTCtZWoKv2onRqf7lvPOvvK1RB6OjR
Gv0FXi9OwXzdYNcPBnZNZBfdooQFGI1I8eHJDm7gpJWdFyd3HWjPeWvtMxBsve2nZh4K4IoNHsKg
oZp4YHuiQhg++Z2PbSdo+ub4HieB8Ek0qDWcrxqkxivArjZqxWZlKxB24JoIGY00Da7W2V+QUkPn
dsnaeK5vOrehZ00LdzmQFEK7ZZUDXE8YQfbhMmiRyXB0xtyLkC+Udm2bXDmMTkE2YMu6o2RRXtYk
wL6XcKl2rgwECMvjEKyFVkl4VmP7eAnFor8Sgo0qNeifk6yKBuesQm39gU8gRaU8oe0lSDMByKu6
gn1nKF2LcE1QI19XE6/oDSeJ3I84TM7r0rFPVnnskjhg3WXeGPlbFQxTnVYevDFThgjsJouYdtE7
kpUDanIv0PEPnTiAybtBv2e7usp9lu3KWzyesVAJSnwAgLdtHXCMXZlHiQp7hE+SMgNxq7321Gru
5NLQ6rlXDalfAU0O04Vt65nv+4RU9CDCCVbN6FsUhmn+Be52UPb7dOZRgS45fSgHFh+kxDJz5hGb
ixuhqDWzV0ZFB2YYWlIeGIigmvANN24Tb4BP2ypFO2X4QiLt7IDfy/sqCMp9AG9x1M9OWYMuGazE
h3beH5ozf1iWaL/UrUB53sLNIFWcIlNQzmoNdxJcDxd0QHQAcoID74nMq4e90tbgW6OtRuQZOKPT
VeTMpUyJCOfcNOV4ZkcQblLriOQjWOQyW9lsHxP8BucVgcwSe37d4orfeX1wBeybrFeeT3FAMNGQ
nY/7wHqJ8iJI0NOTwsc+6az1lSfdAKU3WlnAYZQX7XlHmjNwxHQ2OujrlxGA+FRPUK2mclFN2tp5
AA+BUdjJ9svVYGZQrqoIqyTMqHH3VXXraTj4YYnHYCsdvzgTh5u2NS72sDpeqvMoaZc2Jzhr4a0A
Z5AHr5fiIhaOV4BAbTdYQUkWdMpceGAxZK3sxzw5LnpXzVMu+q5/1L6nckaS5NNC0O+QnLBCrQ6g
HVeVmYlbN2cBavB+radNL61MqRrkebmAnlSNdXMP3XuJvN8Fxp4Cn5iWxoHmdvR30pnWQzgncK1r
valIpiYB6b0bNnHHl13gOmighrFTJP3SHhx4NYV2Myd8Z4aeZq513PNAd8k1yvdgxWEAr+2uJ9Ox
ByrnDJXT/BpPYPhl3jLwKAPvO/4cjXh9M0hbTyhl2dJnFIyt+D5pZaV4Wop5ne4cTwUkj8epTd1A
jB9qlJqXnR5hsGdw80lHUFXPVSjFs6aCoClRwXuz6fmFE6D6gSvcIG4MWMUHjyfvho++RWa+34cT
YIYRzDPwz6kmBBRd0Iv1Z1Ww2/BBXSSXNZQ2cRp9henRfbJ/1yP2Z1wG+u8fxjvBnHRrGbp7n6uH
haSwWrnwbuvzFdYnOD/v2bvGJz/DJm9HO4FNkMTB9KQ/I94pnWK0riNdSPqesv3EOeqnd0iPeuYf
0C0WO20zBZ8cFFkyK3nW34aH6Zv2BJOl5znOQL39G+ZRP0Mob56OnqCU3VhR8MQ/u1ublW0xQxia
23vGMmgxLVR6YgU8GsPoafsHHPtf6P63b3YZ/x67P/vS2TfY/bf//w8asvd74sIrFYm3MILzYErz
T/De939PPNhRIbkC5iaoSwDQ/4HdB79DfnEkLSOqCag6iCh/YvcOwHvqQSvleXC/AEMEHOkTCsmv
KCVvJwsqAVBZkPgbHvOgQHo5zdZwOzSCS9wEgGVJFPcriGc855RfoPW4/zWW+HbV/TFUBGtWkGjw
dKcWXES4EezZR9TeU7hbwMFsYH8rgbX9/w1zMv2nOfDn1mIY6rKcGyezPcxD43jz62FOZHM/P84p
ME8JjAuP48DWOneOpk1w+JPXCj04De/+4Tx+KncG4RYg9r2+21J972WebJhsiiddH0fXeXW55ADF
cAuFKTsibbd+4Z6Rs/fdfk7axj8/8sm+GSBbGbcMDPrdfQ9WeHhUmuNCBrD+PW/d4w/7FyT7x2Bg
BGIdRPjTUQrw4/bJTWggNBmOiGA8bGwXskuj+mCHczPer7W3wAiPPMxzueRQTDX/kfvJ99Gh+YYR
F5SDqA9PRk+cOh5ntLXSRIGWBD2d1yBZy3lPYP72nP02DGB1LH8IS9GRJyeTlUK4lSB6ATAmLtro
/PPrcJyffz1T/+prezPIyUwFDiPtQDCIOp4GpGCHGk1i7+uxS/Y3ZslffHFvhjuZmqQEiu4nGG75
hKIRKFgKNVF1Vn+MCtAebdpc0s344sEPz03/BtngbSnx8ys9maS1XmwIOZGAV0L/spwTcAxYodu0
B5UN0d92tzrpr18wwUZ9OlWhGoEJK1jwBH2Lk8kCGNRCQtaDRp2ViFlUt/Yiemz8wn9c7vot3euC
brqPMjMmr59bka4gyObqnRn7LYDw7YKh6GB44GWjSwwXuZN6w49QaVsFNdVxdRrIXOtte+5sxeFd
TfzPrzhAlxAMfiRgoGg7Ne1xSp9jZUIVKmFt2KTBiFyKZlPm4J73VxEcPeT7qXM/r5S3Yx7//odq
Co7jgEFHjOl9skNGClrUNwwRwNW+uWxug+VvuIgcJ+rbF4oh4YKNgxYuZ7AQfjukE5N6sVNVgf34
MognLkBO1nVO2VwoPLm3vmtxc1zuvxrxONF+eMgR2WxQD2DE5RPptvTBaFic4lZTdC/JmjkWWRT9
dVMoN32vlf7zefL2WU+mcNCHUxT2GLmGpkQ4TsrVZ69H0fNnVXT9/UF+bPj+9QsFcZWCq4BMj5Ol
yf25KWmJ79CuuyESGYXgiQ9fPAphBeCWpK2yXw94YlZx3AyOj/XniMnJmkB/A4EMIUYEAFYEu3XX
Z+E+ugCIgso7RNf33YP5r9YG5OwBTi0gcliPb7/CDrQqoilGVEVyVW6P5KqgsE/Q+eR1Dg/H4tdP
+Fcz5sfhTmaMNwoNQS+GM3NTzCbXeJfAyoV++PU4f7X8fhznZH7YpQujZMY4Q7Xm3bpnrXjnSf5i
F4Wq7oc3d7LCRRIaU3sYYoxGRLaHjgddRf8K8HJDwRMGqgbkqnkc9AzqMtJEoNkYEnPrQmmQDqre
lBSG8abu7vyEX4K59wAd9WPVeOdl6W9m9t6u/94bOa6oH9ZqRRbYzR7fSCW+KnrL4Q/161f+8zn6
9n2c1AbJUayPRh4Q6/3RM8nsxiI5AK7d/nqYE/rO9zXy43s/KQ9AqJ2NOo6j0DaFsoHApNMW43W3
EXmMPZ1MGX8gT/Dy6T4yGAu9M/xxCZ7ueT8Of1IuxMj48L3jxt6dH0kZ7dbbDohQkO+GXf3FAfn2
hZ5sP0lF4OWiMBLdOk8TjsdpU1/Lw9+4gr+zCZxuOyDrQiPy7ZWi2bwNNseEvU8BYn1HWHEisD7/
f9m+f3iJycmuA205JSbCo2mItJ3t6EGSxt75pt6Zj8nJVmOn0o2ZizH+OR/9Ld20m3cTEY/z7RcT
4rSaQmN9hSHDt69peiFf6Zi6BVroBbJfkIpGYfbNqjzBDHl38/6LO92bGZKcbEFIuYADPuwwsHn7
G8Hy+R6lY2oy9wlNhur6WOEcb3T1Jslhr7Udo3f2wBO2109r8ZTQxsDTWInFLzDCyvnoeQMc/cwc
TCF24zbJ2eOvF99xj/rpVaO3CykyKhxCTpY+g9L+6P5dpVDDwM7j5f+S9mXLcePAsl/ECO7LK8lm
L9oXS7JfGGPZ5r7v/PqTJc+1KAi3McdnnibCEaoGWCgUqrIylyr1O/vbeSOc9wfEF4kCAdyqHD6f
rC3rGhNvaNzvUJLG+BuOHgT1jvFhAleB8CzwLn0sh6hkUBwBcRRzGLJ8MsFibmPiGFqlqhd7Mljt
vsUBAFj+inHpXXIjvPbpbzI7+cEmczgM0Dg4aYqdlE9ksbwhpbLmMr5YDtrx/H5yLp4PppirWBtL
K2ltLK8hpvTihzze/oUBAEqR3PMIgSqI/nRDhsZdU+q3a5kfsk7E6Mtdg01Ka2BeBt6LcbzRsgwH
IzAwYb/U1WuBmbe/WANU0jUUuJCJsWTMdoXOaNtiDd2yXksKurj2KnhwcdfgGADGYZcMZHtwiU0C
0GL01Ko0mMBYtVtNgDmgrnt+FQzb5ls8ABzu3QazT/KcxFqrwEY5AOYtuUDRdt56QXxrS1BD/OtW
9SGBfStSTX1723zy541h5lZWqiIHfA2GgR2x/HHY95fojVsBemy7xs+vh8ot81N0TBRf/UEkXPVp
ujDVv3B1VEWAUObjG60KLVHk724DLABQHL6TxIItph1kF7oxwdLZOd3soHWOhepKvyepmKpWPae8
XQzdA/GCYEG8GwZhCWhu1YSsBFDYH50GEDdzHkYDI/OeEgCRZz0OCIoErBxv0ofsCsx+JNUx7+w1
aED5JeSm4l0xmPvAoYDmp4KRVSZvDRfZLtBmi90EuB9jl1Q7CzBm07f2sv7030pCXG/CrAmKEwaA
liqNVW6PSgUWg0oeQABkflMCxe8xzm/4zT459Q8gjNwNvuxrP03M+HtW5aXf5p9EYCk4SrwIjdcg
QicQZWAbo/Rmc1yBaR7Qwlsxd3WMf9TBjF0e/BFq4P8hp6W/9cmp3m1ZzLMznDpgtPAMQXV29DVn
b6JioRyzXRxYXnUZRvv8UM4uNGCmy+Z2AIWcKB/kevXmBzBXYJpp2iiXKrQgwvDYlCGG8CyM3V92
iez2AI0J9pZrDuIPMhoSuG9ZWHUInGa64NWLmtuIOb1f6m49mL59s9Bs8256nXeRl+6s1JWfRTcv
J4WB3tu7aSYKW1m42GAkAGXEOoAfHuAfvGG0UcirTy766ZNu7DCRuCwkUEHqOLhjkN7WAYkCA7lC
TVFA7A4LZrYFNIgMDv937AfDOciAqXOEIYePDrsYoRm2FSwCrX6n7+YDgCMuoKn/QVtO5a4OJmyi
GMegCeMvsayMOtEfwWFlb7gGyWLm5qB/AJUs2tOZDygAcS3O0BGAilb/s0UdpfLr6KheiI8P9/Rg
Zhq8vVQZZ71pidbYAHsXQvK+uu7wItT29bV4LIybJyK4/7HDuE5lSABvKDgkSNtyVDAT9zc3sXwr
v6aYeAzKk7g8zqmBWUQkS6qaJmIh81WnMTPHKcP4p6UV4Ott+tehB542a8rvRrQQqsm4aTsRySIv
B/9glon6Ug0R1DmeyZm0QO0D7ZDtO4jSxNqepEWKZ0FEoHyXOS5A2SuI9WhWgr6WiYATcHrOEiLn
pxwcjDn7FU9gQPUCbac/i1bHycRgTIfCK0jf0FJlkpWxjUHEJSEGoL5432VALQIZcn5BHJ/8YIK5
PQBLna0ooTRhT4Tn2Z6E8sQ+yYlmlgLYBRrDmH34xHSLaWUtMRYw/thOETTSw9LK3qJqonjNMwNt
R7Da4rCTKu/H0JKsUbZOJjaMViNjAnW6VuMH5cLaLYEBasxdOfomEcuKojXnooBaKKqieJ/pyH6Y
KKrldQydAwvA9cp5VKoZmqveUuY7DLD7YHLZnf9oPL8gugSDWmxg5GScHnMLDSYCsMy2bDFciknJ
ZhSIL/GCCFb0boMJInOrrEMqk+8hoVP8FPyMlUdDrTLmwdLZM4fbGcypgi8oWhmzj46Zrbg0YLVI
a7AfOZ4Mfp/zm8f/VO8LYw9Vha8ISDNYAxDs+9LwZGNxU9v2MNflxzTLeK41ILLGnC8TRJhaNmBB
SXTTjTZ0l4BDPeXjsQCZ03lTisDWW51wkwkOc6dOtQFbI9hgM7RDLceX5RGzYFTcSXcZMJTjLdqE
a+2GsyuccRJ8vLeLf2MfJenBVECJBpchWPylBmHz3s3BJeX16Jh6Ju5UUUJIbsjG442bvt0PG5s5
5i+gwASbw9i+dFMETqU+3y+afg2Wt9b7mx1Grq8CV2I4kLr5GF9yK4uqnJKyOchQSy6/TjaIwqFF
5EIXO8j/Ka+nxzVz+ytRXYERG39Lmihf+mOZ9n6zzkHVBgkXBd1zxsuwQ3SLPFkHZbvaYajHJ6mK
djc+aas39ahsX4ANVxB0uDuNeTxTRe0BUBfGk8epafQixE2RK71v2FO+H5ccvA6lPgA8K3RmrjNp
GBDG+BouDraS4rRGJIEdHc5k188LbAwjmFCk3q9CB2wuieEXCfL+EJnxNNbgi9PlE+COtwr4XZxE
OZ3/8tzFb34NEzSM3JJMbcWvGeL2WzHLv+xGeXAaDN702v68Ke7C0RuQkV4Y0ExjUlbIDE32gPe0
C6JCrwUVazR2wXkT3KwJvD7I1sApiwuZIsnGm0JJNns9ectEi+sCKfgQDD4oCkikSfxC5eVMW2vM
5umhusgl2j7w3f7Y32C8K8Y4P2AF0l6/ALuoeS9YHm3Rp6BgmOhxKyYOKdvHV4FY7g2dyNxKxwB3
F55xQC1LNLGi9wBGViBx+aeWARL2wTWUQS21z+rveuSg4DWE6fxF8Hs4rxBgLzGCCU5rXKkscnHE
wI4TzniFkDhP/zhdV82bAi3lWkt7ohldgUXaUnYHthaZD5wA0xtivQhUA2S/IGhgBJjKA4/CQ/ls
fZltNNzBMXg1Xo/7JBAhNniHZWuc+d6JoqAkMiDZi8vhQk3nm9QyH+1qZ7ej4MqjROfcMpmYFGqg
clMSvHRqDMpYCnDFKlrTRSI4L3wzqK8omKcFRJExs3RJmoHWGq/I6qYwDcgePS1KJlgLg6v9HeI1
lAT/tcJe3yAdWnpTxWIoec3DIMwuij3V9pWd8bMAyn0GuzOATaIrlPcgh3u+G2YiTqxn3TKqb+6J
/ig1K6lU5+z1cS/WvBMuk6LFJvYYuQJoeohlUpaSvqwliJbc8mb9Prpv4uA7Wbn/D80T+rOfXIXw
qJiU1z9jNLJVsUHP92+BksBT7YjGCdj1btUDCjiQDD9/BLk+826PfShKTtIqLZV4TeNCMcHQridQ
nf9y3gj3pGEABnEFXK0Yyv+4l4UFPqSsw0mrre8z4B82hpU6msQQ9ex59V0Mr79bYo6AiQGR0Riw
fSDwmn15N1wpzwomeZ7BcCT9M3toIroNHo4ldJZAGw9RSlc5nl8s72IEKAuND+BsQVZMO75xnBrT
5Sm6X4CEqIrvjKDamnbnLfBqyBYKyNA4ANLP+lTP1bsaVLcWfLPb6Scbpev5EFOfNL6fjlD/CrLu
bzLKrUUmr0OnSrUG4M4IpACUS+FJmNsN6gzoKDr6oRtfNPFuNUFUkQTGj/Pr5T0YtsaZHZXKfi60
FsattMWsnu5jSgTk66+zrmNM4/G8Mfpjnw7gZm/JlzefrwjlBmzR2NukfoIKJcYTD6Oz+OeNcA/E
xghz78koDhs5MQvXzfSoyhCD0NejFqevrVBLV7Qe5uyZazGkrQRTjS27c2lg4k3280IUR4Q+yZy8
tQfOHXNJ5JOYUf6BSfTYzxC4lF0CBrtDEojuA8HC2PkOyLSMoKpAros86iKKj03aeZ2hCL6UyApz
6Yy9poJwCSlo1djqfNGmyYg8pYQYAlAe1ViLDprOcT8UJwnHKkP3UWZKQ5UZTyX6U4gegRaYXrXX
7hV9DxVrPEwzH0R+GPTURQrkPHe0HMADVCIz+sT6IacdaF0zoA81vT1AAyQIo8EfQimQmvvzjs9L
+LaWmFs1XOvWKhNY6lqtvVnt4mICDRuIuE8YNfQ6WykDzKQJiGC4RaKtVeY93KSloUG/DTdb7tbH
DMPipgs2i0DCzCnYVErbVy/VgxBJw/2Wm22lf9+EEmcCi9xAcBZ9D745kANCxOmBRHr1AGci+fpf
gLoim+TPG5u1OjmgiiebZbu3qh9x2v+Ni0KvGmMxGHdE+539hlLRFxrlzSD488IT3tR5QEC1ycec
aAWYpSOcGONmY0CT4Lkpo3v7CeIN8u5hAAMX1WzA/XSHmkYA9u/Qp4Oh+hEIkvaSWACO+0DbWGU+
YF/N6RJSpSg/5rf2k/ylxLVgerfgZNr3nn4h3ZZovUOLTdvFJ+hvenYnSM94nxMvX/yH3p4Ois+P
n7O19H/71WUYBeP6FRrwAgv8ks3GBPM5UWMc7Tr5N3CbMzjEeskDQ032xQLaSvXlQ/Q6PdeWB6DD
Ub8Q4R95sWe7QuZsanqdrG1JGVsI+YUEuIblMm57kN1/PR96+HVHkJeDfI3Igk3m0p0wyN2XCR6b
8qladyCLmJ6G2afqn4V7CuSH7VM0gggeRV0XcnY7gXlaCJtYoN//xzxzEetzOzdvtRliv8IrZtHf
6gurZ5xkv/cg9iCqxtGVe84icyVjoFbFrCu+LGaWm9UOQCnuxtZNbNqY+zpFYwomI2Fvg/c9t69q
xmONTOmtmpI1QpvpydVybdmugnYXbXL7z3QswauuX4jRg9wov7XMODL0aha5UbCzY1Aew1/ptAdt
Ba5OdNnyo36JIaaDqNjI9amtTcZ7HbC/z6D1JZv95WIGVbVXn4oDiNSCBuVsEHGE4Zf4ogTUXcSa
JbTNRKfU6lp16rHTLVAO1T2UDkITunFUYdWXYHySTvO+vRq+x19EEDhuYW67bOaWaRxt1dIZyyYR
SuKNA8396M54jOe7AdHRP392uD6F0U3dQA0dBTPGp1QjLUpwM+Gulk0QbZs+WJ32toRZpkrQZ+Sn
e++WGB+CbEKsLyDydfMpPYAEa7108i7zlykeRPFAtCjGdSD5AnJich37CqJ4Xv5gBDkyEu1K+rJ6
NYaE2yvbcp3H81v5/8nT31fIeE0mqVFUr1ghCAYvrdFNLDcNqJ+KAIg6OQBA/6GqQVkrG4kgBfTn
AzL+0oF/awlLGFXN2l0cIGqdFgLqxa2DMZR+hXgqFG48J+vvplyU/PFfj++26TtsMqJ+sYCNKfBO
oNZ733thO3vxA0m3WvvpCIG1ZrodbpXpAEoSMRad61DgCERJDsNpGqtEWKh11E/0cAYBd+22jQ2y
kSG3dmEneqnwwIq4xgG5RNEBggtvX36z0NGCcKBFuXV+aSlgoNjJOzgURlLrX4AL2q/IU6hyLsZU
8HYY3PsYKQKcw/zUCgD9Sl4aI+rYY/UVghWgf3G8Xr6LmsaFSpvo3NARZH1pa405oiEUG82SHivL
KbpXdwmmKfWH9Jo6h44vkjnmJp5ba8wprSa5T8wZbQ71Kr9cg9WXf5Y30S65gvLvK5hU5n0WQKbt
/CGlM3huicwZLXCtjOUCo31Rexno6/V/JSh+K3Xd/v5b21Ew7mWJ4XbMxpsqcMAsJDCtV7t2Jnyz
+BjetY80Np15r5CHA6DKo2RaFMN5a4KQMnS/QP0JdAWbjIThqqw5vfykalr3oA0D90nYV5Foppcb
4SB4rju2TFKxb2rem3OgGsa8GvQEIkgA1Hy0A1jvFhfa4CBsjU9h4QpZYrmLezf5Jqm7MUnTxcrw
Nv+BqxjD6J5WHQnwPkIZef1pK158J9pPXmDZrFJj7kSjDSFcTW9ayGx6ufV1UloXGnd/4YlbK8xh
U3PolmFdGGxJB6hCRa5e/K84VH+3E7YWmAMWWVBqAI8ngof9pVGPKSSOpGV//jzxvX3zfZgD1Rpx
ETkUGuW9vVd8zANhFrF9/s1rOiE4X9kiYIro+9C/b1witUCC9bau7heoN5ddAVpQt6pQMO2CvID6
kgu7CcSLbVE1R2SZufDwliIhTCx2HqAcZ3+zgXOORWVS0SljoUQAD80q4iIVN1a4xy0JQyfeEoDf
5L/dMqIzxryf6jyb04wcxQntXWEDDNO/CtyEl5JtfZGNUf2sD+ObLwagqIxHL3sa/QW8u6kPtYzG
T9agvC/89ot2e94yb224PjVgBGVMj7Og8ELHIU4hyuvaIKjK819yWAoOMvcIIBgiAGOSGnzmzNq0
HGS60MfDpwqKf6prHZPNcSB/nT3F6/A6EmPp+B6iaUAHgKMYsFbmBDSTVCoR+eHSuuHe1t03wmc3
fQKdrKeXbnxqDue3kXtbWxuTjOvrcbgmIJelAbLuCSS4u+mncz1i1gmYaBeDR34UGIJPx205bW0y
ZQWpAEUVLlJsrF8eqwNdOjrQud6M1tJzdQeNaTyMyuvl0j7Y1VFcpRLuM3MwKkhAhx3drAbI0rzk
oFzQfNd6WlDP9aDnKq6L8dL57ZIZXxqaUpOjt1vBH3bhaU7c8CRfFXfdXX8bnYxrQiqv0GXpd+aF
enCOwmc377ygAyZDoB7TUDZLTlKmFuQgKQek9ycYnH28nr471xZ4qiNv/LZ8l36c9yxuTN0YpB+0
iea6tDRhTwc0iZRjsj7OLUQzCkVwSEVWmBMz4JUZtrQsoKK9cD0VA3g1dQFGiBsJtpvHHJJZxjiI
SS0G8EacwpN1SDLEbt19Uwq4b25A8Ss6mNzAutk+5oy0w9iPHQUfM7zF7mFmDPRxR7UxvfOfifcS
2S6NOQqQZVWNjuY3mwhF/sG501Xz1EuLP6e/kuavsgoMb6qoukIDgSWYL9elts3f0aZWffUfQOy8
0dXdTHW7S5Tb7sQAXq7jb0wy+Vjc2Zm8kMmVNAbBrFnEggoIb0zbAm7uz6qYhKzuLaPIyAnneLwE
9bhbdcp+0KKdqd8XkMSqDe1og8KwEVE68aP3xjJzyGQwDsnx71NNikOgylkv88FdLwi3WI3o9bra
P+hq+Oedhh9AN3aZYxcDmwOtbayYAKHtj+FLHOABuyuvh9uadBcEqSFvHAs7DGgmZqEMNPqYdU5S
ZBkYQQCw7LAGwCjstYsUDcY7q3fXZwlSQKuHC/Kyu0kvkChKnnldCS5KbqDZ/AJmxelitU3T0HlU
dDdFZyrrDoN+/Jt9BSYSiQ0IFlGS+Bg0nb7sJ8z7Uy9z9lHd8kmVpAaPQnMsT9OzqCrJXdTGHBPX
2hI6VghtOBvmUSmvxvnLoHw/vyRuHNuYYOJYmUCduSP51aR17iITyVOjBrmErgX6YSK3pBccWwXA
YOuf7WOCWYM6fVrMcBN9Xx91TzvYRxAm+vJlvxdNcIi2jrnQk1WRW5WYYWb52gZ9f6Hdhubd+b0T
2GCRRraeLrNC3VBtedbqE7QcoEr/v58Jxujyny1jeRhUs/z3ZC3SsCtRawTQTnBH82a1PthgQnCl
TFIy0OmdPOlmsTwJkLfL1VdAVXthHkHq/CK/Kt+Gn9YzNR9I3KRrd+mdkAWKPv8Z92BHWc24zPKZ
0KPJU3K9+smFdij2GWQkoSaWXZYmkr/2pF6A8+Z+FuS83J7hdp+ZCJY5cqXGb6k9xqLjr/ktmg9g
2H/jZ1DRZr9Vb6w9RTFKP0cRVQ0/g9l8ZiawRDOmaipiS5JPYIbHJYH8xfb1m+IRg2r3LQgiRHeE
yHmZ2JKD0P53KAuHL7rx2NaYpTQF8ZJrw6SxIEI56qyazFBAK7kgJpYYpNB+a6YPiTZAki0TapfR
5/nkOu+W2KFr6P32UCGk8P9t2I2XICvDC5eG2psY8OoCJWLR/nEt/oG1fJq7bpUeqpwtLIJC7T7T
s5vOEI2IikwwPplPljKNtCgIj3qVclkBIHA+gvETlM0qGL+TO/XfZ3rv23fQBp/AkYuRIxKEiv9J
HqtHNFD+w0Oa6xgbs4zzRVpcgY8FKwN8BV3GXzIKLPfg78QnA/gO6FSA7z31IOrMi8wyl5251PoC
ODxo5owhC2Q9vGjDxgdIOvEF+8p9T24WyNx08ZiDX5JuuuzJPnX7/ll3gTy4LALRPSfyEeaek/qs
jCxa0gptkbW7LoovgqXwLGzKLOxoX1QbeVbSC+T3PFqyU5q9A4Qk4bfUi/DeBOb0+bxNkUmmEtw1
yOVTyntK6ISEySldst15C9x+73ZVzJ03rVpSKWQCfOv9CwQ/d1Uyf+2K5E6FmCto+k4xcPs1xvwk
1bhPbEUPRjvtBT+DHI4NW9tfwbxMwnpV8nLC3obA/qGNBuGiCIyaIZic9UKb3Fb+q2bT1iTt/ebd
H5n1umqUtPwu6yQ7M8XnxJ0DBjsHao8/zm+0Rg54bol0Jjf2xuj/VekmrzKC8nG5bjD2Uf0iLODg
lcch8UxU00y/eFoLlPAUUDKRzp89eAZp17ugCesRjqDyImUHowWRO5yvMXYZJks86MHepCdRNYZ+
E/ubMfkLPVnwO+BRw/xmdJJGoJTgHNCa9XXzoUezZYJkyvmt4Xn51goTBPPeKuN0Iitggp3UB3l2
gvMWROtg4l1vOlG2dEioFIDFDXM/zC+OiPGJ+9bcLoMJdbqJ6XqoMVH7XcHbTzvMB+sKY9n4amgG
7EXM7rQr574NG/DKHiIqC3ata02IPXW6C6y/h9G0O11++D9tH5vfN+pcgnwEK4PKb6W1X5P1FWyo
9+eNcJvcm/1jM/ywDSFtrVMk8nIgTl6i+xWhAIUXyZNvO3iH7s3/jVSE64CQ+kNipqKIzk5rmeos
p5h9j10NvJKKX50qj2q7g4+JCSA5PaiqCVyem2+AK+aPSSb6dP2gOHpM0Lxf3VN3TbxW8Q1SXXSj
X7vH+lTcdBeZ4DYRGmWOs5mqxprTQUuPySG618ElglUGimcG8w76A8CHiPqnXC/drJM524NpgS2K
GCeK5ql1NDeXXtqFWCVn0Y7SFfHpPOhASYBaSwELEHNXloaemFB6fgMPSG8qlIWXeTYEUgHkbH78
hxE3lWcR0yA2ZnqQ17PjIHKehmNIJYPfbGgduJSAW+1d7ZRepJn7V8EY04QoSaLHY7GvwmVMGimi
sUyzvi6M6zh8KIqX82eQGyc3JhivnDWiA7Vx0IvoTs6eqmHCG+X7eRvcroqzMcJ4YQjm8SkL8aGI
wieK3A7vS1x1Mv4HVOuYyywuk0fNCy/iHVTj6yvRg4X7xHUsaHNDrhQSAKQbsL2J8xr0YhlEw1Al
7/2sc/sf1bfuSxv66OvoR92tjt2t7Krf4a5AsCdCvASPFxSIqfcfwNwUUl+Oapa+/YDovgaRd+c6
AXEYQc/nOBpo6aLLkmBOH+SMvgGRLe/8J+AWggGbUkyAVqHKyTYlZWnUMy2E54Jw8oI4N3Jk5cS6
Iara8C/FjSXm/NehVEUJWSL6G7TnwcKCeD4DUR5588987whq3NxQvrHHfNt1lObMqbC18vilxSTT
FH49v3dvzI2f4gwEIlD3xAwHCGc+es8QomheqXBf/Up7jR/b4/xC4CH1JP+ybvQT9KpAY0QDjNI/
9uCWT7bmoQTbHFdQgNV70UuOu17IOYHGzcQdzHZi1WWQGpL3dJHh3GTSGtiS6Btyg8LGBPMJw3G1
9VbGgmso4CkeonlnuuW0ILTmmWNGAud8C5ufNnhjj/mEkH8KC4OSTvvKeEmB2b6HCOSuvIwvR3/2
rdHTLuKgPih3q2ed4hbl9NX2lssc4OOdMFZwb5XNj2GO6hiVeRgb+DHUjhwfYy+6A1eqJ93lB3C5
7K3H894l+pxMUhfGRb9WFq7LcHYKSHzVFYbVhv15I/wPqls2uLTBf8W2WNekMo1GhpFEk0CWdJDy
h7UTZTj0lT5/RfDYYwYebJFsB81ykrBxsHfuMn8d4mI/truhglycBXKIVkQ1yA8zxJr/rzW6qjeP
KxLqLCrKbIqnaQe1xz1eUH52VNAzzlCnFC2Ov4Pv5shrNubaqjBsM8UOjuh6hmEYDFU7uFMiahRw
7NiIMCa0O6FjobJj35Awhmgz0S+ZqvFzaKufdhP+KtNCAKTleB0hPFGaxCAOBsyZ5UC005khlYb8
VwVFtTqDTaM7nve5t/SL8QfI4IBKChCVtynej1vW1JJWhyMCVXrpHMw9Ublqz871ugcsBs0xjLSD
PZ4q2yBbPziXbeRLgquBV1u2kT4hXQOBLaI34yRdh97nmrzla9VT/5jtOqhFALviLa+gGF8e5R43
Ldj8zq+cd9l+MMvsbgQaunKpcRJWa/Ia7SYvxmAoJFBWQ5MyvYjGxpUxuhKLAO/cr7pZLv37xkm1
LoqNdIZdB8rHbf2rVZ8FK6Nf/umbbiyQ+24sxJFeDXMPC1RCGe4VaADYUJlXXwiOKV8oqSswSF/o
nEHmKppqzcBdB4PmlQnyb+MiPDodpqMlDCdMmIYQmKM/98mcAdIVEC7IBthoP65PnvupzmgHf89C
oCYD/qLwiTioFE911efQDkbTUzshCxUvoAHj+sc0CzsNLbU3zRWmf7MeR1BsBJMo0XnKMs3hQRxp
J1gtJ2J/MMkmNnI9122KYKNBlnJvnvSd9l0C/+7ePtaGC56CR/kye81POCai4i3vTfDBNnM0x3Gt
nZYyYulCPa2P2kVysq6N7+t3/ZYKxhAKgt761+Em8cNd+yo0z/3QmMPD4xHMbTo7P9aZGSibV8Rz
EJn5EAxsvbH4ouie+rMgKZT7GY/I/JAUKObMP3XM49+ljmcHseFqT1nQo/RyOP8xRD+ISTsyZHGt
QRcMHrp4AVwWyo+VQNX1w3k73BhhycDwgU0KYlCMh8eNZZXRgMhfxtejbh3yJRFEXYEFtmo+QZvZ
cHrEN2su992q/ZMZUiuICyIbjOeasVUXKAwAaNHh20D2u2v/b/tkMf6ZFTNUM4i7IxkSf9IQc0yB
Bf6Jf/8UbFZWt+NQzUQ+Hv3Sbuy9vnsrQoE/Df1WBUOonag0wyv9Q0vxz8e3mAvClMc6wWX5O3wr
l0CNPuQXuqsG5W7qheULoTnmtsiWYTIgqULP7hmCbjmJR13UOxosk3wRAxMdkE+he7M25qboIs3s
ByIDHdeyfJ660ry0lTDy4sICwXdRx896U6nQ2zYbEY0O9+xuTFOc3dyKs2kMYJuEx9fz5CZy6pkI
XhqaGKGI/59O56dF2ohaGlIa4H/pft5YWqBvZms0xKxG627InkotcifzuQRfb0vt5QGi8/rfnLWN
TcZpCnBmGu0Ip9Gd0V0wmdCrAqQH+cG5VTF+skqg1LILWOit7/Z0Na5XtYirQGSC8Y7JmAro1+IT
jdb3XP8yGfexkJmANv/cMhg3cAwTysQhbNAMJ0GkAJB6JjLC7lgEEHS/Px/JecVd9GnenYG5Msol
HA1rxvFS78x9f8xflUN/0e5Wr7gdofb6l4pwUJva2GSujwwkbk2lYI2Y+LsHWOQrNa4ztKVkSML9
B5JT/isCj0lodxqodrCvyjZf+6VNsMj1QSpumvRoKnst0CCXmHnR0Vl2luFCQdjKdzRa9Zo9qshE
xWNxvBIiFv7+O5j7YALbl6nSwLm+D09qBpBy8yUGRoZopEFrti+vSbhRO5Zf8tNf5QYb28ypN+N+
jmViKFUda9cYrYd2PggXQfueimox3FC2McUc9ibHB55WmCqz0i1bDNSrYZAC/lQ23nn35WeAG1PM
qXds3H090WiOwfQUQ5HyNsWJkR8GPz7Yz8kP5ZdzRWTnyH2/tntRbZ1/+27MMxGhd6RIkoa3u1D2
VA+MAXiRoR4LIvsnooAQ9mK4OcvGIBMehjKy02mEJ9PbaTyux7F0o50DD5p3048VPP3C+54bkRzZ
QTkG4rafCC2hMepA7B53onrV++2RFKEkNJSlqwUkBUkgmmLnvic25piABKrtVprpPaGgjp3LlT9j
9CVtpiAaoJvcCm4NrqturDGhyFaiqYsiOhXlayPN4Of8UadA0ww/zzsqP8464DqjwRf90yzuLHX6
EJPAir7Xf6UaZNP3s3Ews1sbPJK+dip3q3qx1Ar0MP8Ca0+FZ9CgoekEgnNmjZE2g/mcxK/CSi8O
duZE+7GR2qusb4ZTNciyoC7ETdk2Blk02ZxO/z7LugUM7tQo0CAgTqKbuMKuRMVPXs62tcak8Ura
2MZY0pt3XfZF0z+ryjjv9Aq8FhrKrlqGHnAC7MP5D8o7iNS8QwcPkpuImR+TKH3IkkGHdiKmLb+i
p6bFP87/fV5fG6iYdwPMOYBaSBgpBQwMC16Xsrf2h+obWBUQXF6cvW27xj9rTqQAwuYA//vpDg0B
46L+NAoMadolWYDmdCdZBxe5jNTDdC7BB5160xQ/O7F5k0stBKpaHFFDy761Elpv/Xw8vwW8SKBs
fgZzjRTzOEmVQmezNe8xNL+XI/MgZeUxNYad1VYigXjeJ8XkBkbWQS8LKRbmnMzqCtJyyhKSpMWI
mNJmLiZI0+D8qngRZ2OFLdHorWpNIyU/YfIz0wzMwn2Vy9u5FhWb+XZsCHHggY5VsQ4626NcE+F/
r2n3fYVEB4zkUQyBDFkkvMT1VdVQsT2QXQJTPnMLgx8fjKkqrkFjmlDQzvTZzcIh3odR8xB28vWc
SoFeyHtI3Xj6Wh1iwzxowCnGlXnfTsbr5CTX6DiIQMmcmwujjWCXxk9Dc+/t9t48dPpKVtScqmGt
n12nX5VD/OB4y0t5DfGTO+dWBK3hPA8+mGP8dZqWasmorql0pWdKv/L1W7yO+/PuwyM9/WCF2euw
RJt/ol4PZQAkw5f91H8Qq558WHv//2iMnGyzg6akN3HTwRhkntpLJ4hOoJWcXkk1Aje/YAyGc/4+
rIzxWKc2JzOsUS2pBsu148hH51CQLwp3j4mqfUhD8oTZMSSwuJZBsTcfVzCGBT2hWATfiu8QFjIn
1AFxBMk/N7vX9Wtut2SsK+vbwRpexkS+bozi8fxXEplh/K5zCnM0iTDLyL5V8eNs2G4MnqHzRnht
EHyd98UwficNVbmUdM0C/nBJfZjUn79L3qu1V/2Z9LNFBRHuslQbFCK4BvFNmHBs1GsKxXcyGHd+
bZxq6M864IoSrIu8inlwQ1T+jxkWpdZXRj/3PT5S7/8+T/rXezt1M2A6IU9+QSqPmpt9jwW+wXX2
jVkma4kGdZlt+mh5/VWXwe4jxEfyHicfVsa8NvNFq+QiwsogMPBEU8AE6E8epavQLaB8LGp6i1bE
eLuujkPUGfheFbGgKN+j+W/AWh9WxHj6tEDJJCbuTaoFRtUFJZexnz8bbeAsaAKmJ/NvYtLmMzFe
H0rgxtQkWDRCZAPSS2qJsg6um2sG6IDQLQLkjflKUaQ6NRqBsCBr91EavShKdt1E0qvAz0V22M8j
d0Y1vu2deZjUo75PQEoW+kXqW9CdiPzq8vd7ToQa4rrFZn3MN1MqK4T6OPIdKSldJMyemhiiM0x7
9OkMb2ywXwlV26olTyeqWTzCbwj9aT6oQRWkP0UPYl7NAfCn9y/GXIrRFE9yK71FQtnTAnSkD+tF
+6xdj+WpeyFEVLnLAjBH7YuLEeFRqOZBn+rccpmLsm4bJS2Xt/qZvLgGKPlJykn6RugocBoEohWL
PiFzac5KFBrSABfN6u6qt61j79giXhkeuu3DrjLhPkvVvlswcogHcjT7mRnkjzWWdcRUM+B92nX4
oFgXK/qIkPHJr0RVB/719v5R2bQ8tZw+lQrs6RgYL3LsWS/NtYk7zj6CTSr3UjPQhfM0ojWzlD2j
WUDuLIPf0pwx3alF8pAG1Ched0sYyI/OCTcRpC2cy7/KTTbrZcLOGhV6IzUwLWnlsSjnYyNll0us
B+fDDrnGGVdlWaXkfkLflJjAoHk1akCC633mT4Y15YfIBl3yaZFXzYGonWF+1dJSFXAJ8Z6yjmoD
sglWdOgqs70OsxgjsMS87fC0U0BlGkWetcPTFe2jCOqW/vnlcoMsMJqgtgYQG7AVbMcm44MAsBSP
uKNcdfm6Jo94+mSFiM6Kexo3NpjwM/WqpGc0MGAU4E1Rv8SO5p1fhcgCE1+stB4rNcV5n2u8g6cr
Y1j+KmJvFsGElLJph2bJUJNaTlniWQF5/fBCZPzzlTg14T1QIfL6/l2Y4KI0DWQwZqwoPVbX2ug1
J8IKSEB76R2GzylsltOuuxCN1fNmg7eG2VLYkFVyBIJ6yi4rxK3ssh1OKGuChU9359a1ai8a3ebY
e0B+I/QFfeGbLyjqeGLFKYFvGkzGaa96p8Qt6rjxjBlZvY6jg7lanb90k6g4xqt2flg2E12UxSwT
hfabqG3Xy/52+TL8nA/4xhD8lh/NBsw7whDOzQLePzKLR6uy1RkK8in9SoYIAuqOV6/9L8pqxASW
giNi0L9vDno4QarSIDlrO38Yp1+h/OP8EeTBvxxwW0PzAyKKmsbWLqAH0KgFaX73Swr2kEK1AOAP
r5W18lVJs/xBMyJ3LtarvHcuSy30z9vnOcvWPLM+I8Zc5EhF/1KWLwz1n8jEFPJsCG4HClXs7YBh
FgOoOgUxk30g260EtDsJwzuZErnRWiqurUUggmqrk5auP8+viffSw03gQKMKBIcoVX38ZsaSRktM
Wzp00W6sjYOzXErTtO9nY7dmouITd234bpYNFTDQ9zNXgbqqSa2oeOBpN6NvnwY8VDCkB/7hKnXp
fi8CAFs6UISfXyR9mE9bujHL3A4l8CxhsVAxYGz8Ym28IhR8NF4XEy75vjJmH4HknuNphYkxkD2o
QskAfUyn9UUJyv9h78u648aRrP9Kn3pnDfdlznQ/cMldkrVYsv3CI9syCa4gQZAAf/13IVe1U3R+
ZnXN67yVKyVFYgsEIm7cC+rsCUzdTxl6/ct3I5oktmsk+spV/2qAi5tjyh3bkx2sowlhpygwFHt+
dViLj9bmcXFjBIHF2DDBjD1PSembAAiVK0t1KTY6m8dlyCnEnAuu9IRTs/ginSzBfklmUu+bLujC
kdabwixX3rOX+hBAdu4jp4JaOLrWFovnjeM01kr9o49lokf2oa7j4sFwEutk7Py4+KZaWbo9v5kT
58DMMLgCNgramUXSIHkQr1VQL02zqZSp0IkACvZlfDgYgs1M5dw9fyusNHH0NW2cixYAwlQtXpA/
XCLJeBdknQ0WZ3AZy5gRHqV8VZbu0lmH7sG/bSyuVoLmJMft4FnS9x5UhnpoOSSqFR8Sku/yawX6
LGNyvxZsro1scckWuWz9soH3nC0r9OlDqv+9l6YHKUMfVUtk9hdOTLNYX+sTBqakvVxIgLiRvx8B
a1Rv3PbGbFffRJcH9cPiwn9VDe4EQJaQRNfqu1Hwh2Ei+1+7yMuPgrNRLc6ARVw+p2riVEPjiIAI
3WMueG7Lj8WB76yVWPfSiM6P+WJzlG7BkJ3AyxJw/RHkUdNQgiPYneZ8xZ9cTPidW1psCNHWpp2j
PxTPST1q0E2kJfa94lbUsf+qq7W0wMWo+tye9fZCNaxasw1NIQOA+9V2dK9B0KR+SU+KQ3K8lnEf
6usM+5cO27lVNd9noRezbAC9VCLLvqLoLjqhzee22AxH+a4+tQDuQHGqvs/iNaTUZbOocOkWFJqt
n4Q38MTMZw/eWnPu+gFK82WHQCKP8+pv8Jbgfv1habGMFQlc7vg4Av6QxrP+LIrVRKracz9foj9M
LFZOc4O6s9ULL7j/3vjS7xT8vgDfefX3duUPW4v1GnJq11wJohoZHgN1kiWVHhZPNKHPBuTr5W6e
/taJ+2Fx4bXGyc8LzcEElk2BDmLU/2earPiQi6caOA4T0nLoGl7KMmmZnrWoJGE74GZpwWIDLvnv
XecoWJdy439RrNlrIK7LR+7M7MKZUHB7tmjMVO9J85t76yOLC+5iPCb1L9MX/8ZA4tHNwrWgUk3Y
T9vFAUmsbepQdrUWS4g+vtHyFBp7LKHy1s9xTlwwN671vFycU3Di66iWmT+LkXe2RrImh14HwBtR
iUn0ana7sm7q8Pw0lDMbi/Cx68bCMThsKB85IyFUi2jcdbHCEw9utLZgl9oSA+vM3iKONAS4WMB5
r+ItBdjqtjwSmwA0f3ZUJtwHllkc8h26mEsVJWy8xA1VGne4+lsB7Y8vYivKnTO3OaZSVpMz4z1i
3CkmeVsv45W5vbx+gACgmV5ZWpy7eqhSx5gxtyyZkhzjI/nBQz8i6G7x3omHLsyzyFktUl/cnS5E
gW3A0lVw8HZkZtNXTae9mkVACwKmAS9IqBDKTWTGwDl+XpcevbysYK/HwQdr4k+I0tYcM1mBhOk1
hKjQKpjvSj+ZsaEg0TbGnMfBU/3pO98bCGhFGGCbZfvpaJKPnEVjG5V0td588Yo6+1KLi0NUmqVX
owmHpKX3mQdKHKR87kqOjnRpOGsZ+4sPsTNri2m3nWasCg87u9oPe7YFy9zeBcBrTbNobVAL3wMh
5NEfRsx0pUOGCVmlx3RC82mhAwpVjh9+vYUv7uCzMS12sMsDn+UKXDFo2cY378asXbsO18ajPj87
h3NTF8h26MqD60p2Dgiqo6vdqYTgHEFL81Z2CS78tFj3RRdvfWgtIEAyFKPrwhcRQSfGWrgAVSab
T0WOzA5SL5H31G4zMER72+4Bb/acRqkZI76/5wB+rMo0Xiy1QL3zz6/xmvo6mwFaWg1uMHwNhWDp
5pAR8HKL3QA+DDTIDbcW5FiStYfm5eD4zOri5uSiKNwmwHYFiPXkAREEwn8/HhLBNirf+heAs5c3
049xLo4js0RuauOr65fJhKAxAmVu7N/7wHq7aveGf8HoRWd4NszFqUwbURHDgVHVfNhCbaoP7UdV
6LU+FdfTabwjHGu69hT9//jDH2NdnFJKKk4dhjXVD+TOjtrb8tZ4mIcEouXfiQTnCBX6ChTgPKo/
zBEaEpFNIGSD7NHfQzAG51tscY7F4KLAMOLrKOykuuUNhoow8v57d4c8xtrdujbpizPdC5P3sw5z
6EjczfI2sx6nyk1+7ZsuO44fU7x4tfZpT6VUaCI65ccpBRhLmBt9khtHX+XfU39rGSXZ4J200WWM
qG+ZKmWNgLh2p+bvUN6xu7QL26iNrKv0nRfpm/4aengudEz+wmvh0qE5t7yIzxq9kLirsH+dEMwJ
OJ77Wb3PIWE2I4jgaM/f/J3VOze5cIuG1UF7SnWYBRIMkWh7vvHMNHKo3q68Sy4mHs4suYsYTPQ+
tysB3/+qlB5bT+gjL0FrwvaQO0Wt+W/smHNzC5dnz5nLWo54wCvJQScoNLkvTXHrlSsg+ovFinND
C08nXVFw6Mh+X7TsWB7IFiwKSXW7tlSXzsC5oYV3Q++VUotF9KrZd1L3Imajcm5/dNo1WNjlbeip
fgd0OuIp+faWrge9kYGPbTjoXdTU6KgNdr8+zhevQXW+/jSxcBrFbE+ZKF4DAQO9SM7xVb9URQFp
ON7pT8V6wmZtVAsX0iK2CeiEUfXmSZ8j91GlfKESPiejH5lfZDxu14uvF42q4nvgQr/4J8XSqR16
oZd4PKpU4h56KihxOv1aqvJSNApRNTBq+TZq78vin69L4qPRHwFLc9Qhb+l7dMe9bxBrhu5GGXbO
o+n28coS/uz3PcdSDIeIZYClsBbzmVcO6/oA6AZ7C8S4E4QGkujqnslSPMitg6KlSK/XEFUX3Mhb
swsfaYPzzm59mJVOKMBOGH8nwOonKFuqlpzVHv+1cS48JLFnPx3VOIt9ec2vVVOiYuC3DsAdg6cw
h84aXZtb5TPeXkFvBrl8r/pm6hu1spleEai6zSCxBtk5UR0Pf6E4fiE8fGtu4StB8hEIosxNB+2m
u1NDBHdmYnwzEhUcrq3hyowuSUU8ypmclbnKvRP6nSbrUDZrHmbNyMJberXHWqqMQO/Ju1EqNF0k
nsqDEiJDXefZef8XqI9+Pu5vJ1J9fhbdF343BIHanEOc3uY25Ge6rR9b2+I65eDV6cFNtpaeumQy
sG3oj/qQfgn0xTGs0VbZ1qqlQrLPWt6FZfDx1wf9ogFFZGqAKRAS12qiz8akE+HXs1KM9NoHgsYX
vsagt2ZgcRf4xKGSKOh7l57yttwSZ/rPRV7A1nA2hsUklXo7c3RmIPZAc9QtuVbvn+YJFB35o/kF
JG7od10TsboAA3lrc+GotIk6Tf5aA/f2lbyrnDaqci+i2RdXy7bCeCew6a3g6Iv7jtOIy2sBtUio
Mq8EXpcOwvnYl/6LzDrw1hh7hs6CoaRJ1X5zRBX/nV0CuJln23hgL9EMbZ51rOxwBTGuhR2pw2b4
9GsLr2DgpVMMILHypwm1j842Iu3qjg9QlniNjk0/9r2YXaMj88V5aq9AeLqvT4pkf7r3wbbCQ+OZ
fJC7diXcuzybP77E4jSY3dCRLseXEMWnDLJ1tmwSv9/+eqg/R3pq6/wwsjgRcy671tIQuwq0TeQ6
CAB3BVolc2sFIbhmZ3EsSNYHkwV1pRD9TbFVB2ELFWGiv2jzf54vw7Mcgq8QGwfYEYRZb9dukg6Z
MguJLHscHvy8up0a+CqrLWPDoh+zKvtcyTrpdZ+v7MvX9Pxi18AyhN4gu6ZDG2sxRs3QSqsyEWkq
wAaS99G8c6DN0N52IF5C+MdCFg9P1s59qW7Uze5srch7RBSaYHGPFqSqvbijERx60qxlby94vjff
beEidAmVA5Jh/hvIcFLEUTVfybhdtAAJOEgyQWrUXjangZfcsRB6YoWhJFlauILSVQC6+pbLGQa6
VLdwCTkGtH3frq2eds40lxgFS7QbH0cQ+uqP9XWdzJ/dj11cPvhtWH91BLIe8m+UzNGEcGZ8MYUm
3OxsKuONdHZ50eyR6V+5PS4c+TcmFg4U5G99QRhM1Ea3Q55/748s7gdr9x8fetBRolVZB90aooSF
Z/HLOrCZxBHhlb8Ruh1x3YgC+6MoH/93hhbexTM7xlyqksouaEWHh3z+QtFSa7A16c0L7gUjQoXA
NSGrC97EtxtjJAKsMQ0mrgdXXRr04dR2m6w0d4KYK8f84h48M6XOwdndkDIx8NTEmKZBaGGmySM4
8BUHoF+hydRMWAEMWuHd/Xom1c7+aeefWV0sWa51ep+rmp1WpA/UpVdpOpbIXgdJrgcHXTVl/Nrg
hXcztrsSDkfVFSHZshBfGcY42irZ1ibFfkrIzqabeRdEfcJO00Opo7VpDelwcWrPTKq3ytnUBnQc
XRus/+FIToIfuf8R/D9xrYE71Hvq03rFY12Km94McbFrqG9UjjfDnrbjCTqdjtN1d1vcK9oF8a39
yu6bl7UM7iUviaKAessqnmhrMcRWB3q24crkEGzqyj2luf93TveZicWohCxEQdXC4c6NtLk7ZHoQ
+tIFIdoa+PLygv0YzeIsOMxs9VSZcm6UUlZ96N5DPAHUUUE0bxUxnH0iX2gUxGtSbhcd5dkYF8dh
QGICzc4wbBXPNrhltXYrxnHlCKwZWXgvO+jLuX1NN09NpBdQ7XHYxhUrFGxrVhZ3WinbKhUqh075
QTrvJmiCl/9h8OWBRRpt2Raa7XG9IDn09lwZc827yu6LUGjVZzPvjQjFvm8NWFIjv2vXyGKWW/zV
mo2EHrhMwMSxfMUJyKJYrgD8Vje5dsKOHw6IQfuV6PiiFaC2kThH0/lP7kmf2r7OTQBPhNXpUStq
fpMRn6/gOJeLo8Zi6lBsgni5A0zGIpgcSGembCJF6HnTFZ/rOOuvgSdPfu1rl7fX0srCKdhdnfp6
AytpS3YBAjRtMGPbyOMmu/+1JRVAnF8jS0sL3wAWHTy9B1hiphYapAKtxinztF2KpHIl3J1Pt8bX
X5tcm8KFjwCMuRsEg0mdstD1+tCkH8rp8ddGLu2G83Va7PDAkrXbURgpSB1ZDsAfZK0z++IiGeCl
RdyEDOsyaEIp1RqsHCay/GoYgoNXpmHgN/FkVP+hA39dpDNLC79TaGNNrBqWUupuRekdBmPOwpE5
z6UhVp66F1fnzNbC+9TU436jbFW1s7eL6lOgOR+A+lvZ4RfXx8bMmSYwdwgs3nqguuYWZbwswDbk
lUk/G+R94cz67a93ARoMLu1vz7DACeuoDNVifxO/JY5t5tgHZqHJyJRGfaCuU91RqhdPdtt3D32R
Fd+0WdM+6YykN0CXAWXo2KnIknxym6+GPeUf+kBGVa0lYi7bl6BkjRH39YTiGAH3awiuxJJGTZ9L
MPo5LB9eBqeAbkaD2eRQz7Acgp6jmqcaGMeqPMgscAawQq9CCI6nIw+zttE4DQvZFwhTu9msPhrt
PDqbIk2nZ9b4sxmKhpha5BnB7N05/TDPN3Pb0vpDVk6F85wVAYHmXuNp/RTVLWGfq0D3s0iaE2Gx
nzpO0lQ2GspmKjI7mnsuxUb2NpEhoyhIRkQKgc4FN5c3JSSCHwOWITXUQFrKPc5cy7D7eGZZiWe3
znXHFJP8pPlZKEeBVirqmuVVWuDpIFgwB3szdSeCXkrD47A1cxqTHpSm0WSWA9nPVVmViaDgIt/o
7jxBt81DVJeYdTZAYQLP0v7I6rJ98LLce+lFz4uozmpXC6WrdUBKpBZugq2ovJxHpOlqkWYQhKaZ
hqR1mxn+cGcL3hVBFnVFDwLEvWgnBoZYZI8gGBr2pSbyOpKZh+WERF3qVruyTJl2AwbGEq5Wq4Vx
PUnGQS1roRXnBrxDHbi+ZiH6XcA18NZRhvfYu9SYmKCxrG1mf1IIreoROXueZkfBaea4EVo9ewdz
LIpeJKkRVD0LUyuj814L5vSm59NMtr7FiL3XtdJF8krLjK/jOBgW6A7J1O5ATlU2t7ZT+3zDGwBJ
YlU0DeLBq2TahpneQ7Ogaqn5zWN5lbiVY7dbnQb1GGtumzdXHlIrKIz0vumjm0jMkxQfym6sazMx
tKAPOvBfiW5+p+n+iLSg7nnz7VjatZZduYXwza9+y1iDm0HY3BjCcuKVHbumAaKkA0RYxwdpQjPi
lNOJfMUjpENCg2uOFtWMslvLS6d6M/dtZV/l0KF3rxCZdBUYgj1NbnRDwH8S+4sGuW3wAIKbF9Ku
xXOVzkiY50wESQtGdffoa8HgJ14rtfGU+pp0okJwz954bmHTRNf8EpQs4LOYQp9YlYe05kTKHQ2K
3Iktu2VeyGajLe7xAm3R5wtsVrezSOmNG1vndpkMEIOSu0HrUqx1mY4sculk9SEkE7zpwaazHHez
Jlj+dc6saXiZba2cY6Bp7KaMDKeu+LbtW8c6ZI0HqJQ+2JAAG9OhMjaIFHw/6l1ORIjYYuTXrphn
eeq80nXCmmozeEMoldqRVdNkPozSZs0up+kcFUoBejcxPqN9wheNBScgGxLCcXbkWqt7j4YdNfRu
X6apKCPaaVUdmWlq49IbUl1D/2+bS/44BRO6uJtq6OR92dfObCS8GQKPx6zs9T7xatfH/R8AIRqZ
HkE6p02ysdUGsdEKy+9sJwravB8fjLE3cvS+yz5joEX3R/6uQFuSFw9pFXihYfS03XSWr+l7F/tb
HCs5Zrob5mSCA9jW0qAFmAE7SYd0/2tnf/E+9g0kg6C2gwLv4ubKfWh9QA0W+wlUjvJkohDpFNXG
YdZKAPMTGPj1Pj6zpC6ds2epV+PaQFoPEcwBMnC9vLchADfvgL8/6B/8L0aT4JBPN+sQrou35pnh
RTqoNTTUVdVtprMSCdrNIN//eg4vG0CDkgNpLQhBqM/PRiZaU3ARwNfr5MMI5CKEjaJfW7gYX/g/
LKjPzyz45shKy4aF0f1s+0eHvTT1l1+buLwRfphYhEuW0fdz48MEY5ACY+CK6B+9+lR7K6+oZQrm
dRsEpg56UzxtQFbydii4QaFUx2FnroHODlAWLtCzNZZxERhINrubXw/r4syB+Awsaeiqd52lOcvM
81LgSDelvmm6dps3Yzzp5so76q0ZDxBwEDy6Dkjo0FeFFNriGJmZ19K05F9F7hptYmnKlwyFUaVR
Mef1WpfYov6rzClZEydAyGlD3WhJkpjmGpF1Y3x2RJMa5gdhFAKXVDX67ROduVfclsAZO3dBOkza
PmetCwUZ/K/mdrRcKWMnk6OTbnvRMm0KKe6H4A8Zg//6Iv47e2nffX8NsX/9D/79paXgo83yYfHP
f12RL33L2m/D/6hf+/ePvf2lf93Ql+Z+6F9ehqtnuvzJN7+Iv/+H/fh5eH7zD6TyySBv+Usv714Y
r4ZXI/im6if/6of/eHn9Kw+Svvzzty8tfLn6axlpm9/++Gj/9Z+/4Wl3tgXV3//jw+vnGr93emHt
kLc//cbLMxv++ZsZ/A6GN7T8WK4XoEVB1cyml9dPvN91AwGYKn2o8rAFK03bD/k/f9NM/3cUYVxH
B4Db00FyCN8JLNTrZ5b+O2olJooFoHHw0MTh//bn2N+s0o9V+0fD63ctaQb2z99A4YPzd/62dZDc
MHX8OTzZAxdW357Pbk67chJeiluXeu/NusA1nKeBv+F+isi9Jj16qzXKdqboxbZGGu6TwvodMIvD
MW9aX4ZF2/p9xDrX2Qd2o936A2luCrQdHrPSqbbUMglCZJlCYSk36vcg65r3EJ2dSSSagJ6gRIQw
02i79INADF8iCMmIEQ4ITLdV0JlPox0gnC1pP2x1BIhZqDU57v3eE/lRQ209Ac98tW97dwLSIygm
eDH891eTmhLyZ5b+zRgCM0aDtbnlDYHkwNTpQUQGBERRM9N8gyDYC8IcugRjOOMsblyGSgIa49rP
ohyqW82uoBmOZEm18SZzBhvJjJt70KwPkzvUWpjqtjgGIIbbW2gRvNYgQ3ztFn0VB5IYMTQv6IiI
y7D7MHCHYdNpenbMJl48wgTU2ko6nRzEU0e4FdD0Dt0YM72gx8merNOUce2+YHoX0aHw9w4tumho
SNXHvd9RkCZavkRjOs/sowNVsocBrJyHrCqMDyA30k/2XKLxZ+766wxeM6JzC5SrnbqPVToN+6m2
in3nFG2cT2aX9JNBYzFUPDZl2h8ChO23lTeP975ftO/NvjYPpNbTRPPEM8hp223LRshZlHp511mp
t20bqzhlfZlfVanP8PhuefuoAU+dBL1vvyB88mMzH0lCTb/4PPiE7InBm9jSJ++9YQ7TtehJkRQ8
6w56kOf1ZjAJe7bEpH3OqrmDcIdZeMnk2NNmAKrvqHs94NJTNW2dxijRtxhYx7aGKINr9uJpduph
a/R5ACi3kP4uk8V0hL36pbG87CsvmJaUUECOQcDKYn0svSut8VIEkQCA5c6AJ3dWg3yva4L7zmVl
PFqlfGcPGT9URmptWxACbcFE4JPQw/x/ZVpVXjk1y7aZTj4HTBGo1aTpowDI9tDVhul9QTy2aaog
f1/bo/bUma17cvRBi+eOdR91iCE+TXbgJINvTWCum4R+X5Ox+GxVWr03BrPb9bOo8NA29A9eM7LE
r6p8BFd+Nj2MLh6oJvb/TaGPU+RBKefQpp29yW0cJ5L6+Tutnrw4qBwrmXsNgPpW12Irp/wJLoMm
ueZSNFKTNCRmG+wto+4O9kj10JimInZJJj+Xcmb7tqj1/exZZTww0ka9ZeF9PdagASKBsTF74pz8
toXkAhArx5QBOYh4vH/GO6LcmJUtQ3A5D1etUeEhkKYt4OYS/Sc5mzeWbshNWTR8Y+rz/FxD+u62
EUIkrM6cHQS9+EZ6OgtrWVpxX5o8GSCqdsqgSBDyvspPWY2Yz2j0fOfJtHgIgrZ+54kBGQFeVJFl
lN419GyDq6qvvBt9sJTSjivKDRWBD1VmF9SOpDQ3/VS4CcuGHilf5DlqdwK0d2IpmuE7UybClO5p
8pkTqt20BY2Qfmt1ZZ7ARRZbb2btR0+kyOv3lfFYjfp01M2s3Jte6oWmwbRjYWYMxdjBplvLZXUy
2oa8IgZERLDQ07a3oN2kDXIK9cbm0cAYuaGoCl7NXs8SWtXAiZDBvjGo5iWUNcEHqzVEPE4QI4O4
Nj0UXGZqpwzvA60droMKR3pEN/a+K4oxIfhTx1wMcuf3cM3m2Pq7hgfNA2OFk2BWIIetN/NTVXXV
HQ48dIgk905DYeX7gtrshLe7Cawbbug7J6fBjVZSIyGtE0QMT2r0sA/eTVrgUWbKqj4I06yuU7sv
j6hvV3hfzdPGqhvvNqi5+TK0DE8+OFD/Xtoa23jouX8/IW0gQ2QjSOI0zD1ixw4UhL+ZfKqYazzj
we5/BLYREJIaTi61TXLlETPf28QXsW2xJkm1eYpSG2VF29W9zaRZxQO1O9QjAH6wYgtBEAmRtujf
j1Rzj9Q25Tvc3zLypyz45M6SnSoLUR0xDVGGhTGbic9b8tCSkm0Kbpv3PsnzYyGZGZtc5vIogSAK
Bd7/O82VfulHGm2sjY8++I3XGOTZqISRiHKETgIbuyw0aC+D/WTlVp3o81hFelCVMQ6Ef6NzYcYT
1QW4xethb84t39VGPSRNzfnNMFuZFs6yZYkt+iLSx0DupK4NV2yw/F3nZTypnRq42XoOdp7j4EIb
Zhs6ykNB4f3zFP0duRi3BWXpUw2k/a63uBnRoANoR1bavsUL6tbKm+KJdwR0D16jybiURMRaXk5f
BqkhTVPk8OGGMR1536OLu6HGgUsaDHhMdmIfDEN3NzVdhUOj54zGyF4OaZLpAwfbbpne9k5eJ6TI
0FBktcPWQSrslHsEj0JTlv2Wj9TeSZCh6FFeetneTrnxh8bO/wWtvynI5n/9GRf+FLPe9+Qfp+em
fD6PWtWvfA9afeN3MCqAXhvXpQWCHwVK+R60esHvqGwDpaMHHqhoUYr9d9Aa/A4AgQ8mZ+CbUbUH
puDfMavzO9j5FV8Q3kmG/vr3/vxqfyFkXQCM1fNHfS8T1XUVsiJj/TZineZJp41oeGJvvQ90g96s
EJfGOyiRAnq7RlS9qHbDGjLfoL9EjO76it5zkU0giCEy6Ov0SZeMsR35VxKgUba13ymtThyxa7TF
xmeL8ceIz4Pyn0f41uaS9bXLC8Q5lYOM082UQDRpa8cKy6xGuK77uGptUWUw0wYXXQ1r+d7flrvs
ADceOwfoDMTrvalqun48N16n08LzBZV8bBWknxaL5xM3YAwUOUBHZLvyUG4VQY65ijpavJhf7UAG
WTdt9Ju/7uG3m6QuMp6DJKdL/uikDms0tEVfeAzeh9t1FYMFdfPP9hbZrr7P/VYQJASV2pr5qHQo
gMSNyce/0Gb/tlzzs63Flmw8aJgUgdUCKIocQGgh2REr0rbmWGxwYYEABRy3Drj3UbZZ599/m9D5
yfoS+p5KxLAOxUiV1LUdWTEBbRRDI91306pHktxMuzWUywJd+rPdxTbFbVQT6IXTxL3yIWgPZhRr
CGkKIHyFrhQrMt5nVyzu9hWUTXIeO3FzKq5W3cHb5/L3b6FK2mr/oqNjCQqQdV6ZVoPRjxuEukm3
HZ68qD0pxiz2tKaNYfvq9b04LgprBuAe+kagibVIBNKqBFOXUQBMxBTFKSd6Bk6kEh2xmkn3XFCj
iRvXy2+7vi63TDhQ+w6q6VD5aCtxCDrFCshVf84QjD06dHL2pEA9Ppr6ebg1ETZA/SZnZC+F5TzU
djl9cH3e0V3qI4vOSrsL8Z5AxWmm+ieUwUAC6lTOsYCozcnuW1DIOtmcxb07tnZYD5pzKs0hJ7uS
1t1n4JBLO+G5MaWxbjdDioCn1rSItn1fxAbElzezR2YsHziFnyQGlKRKKwOJCOne+ijmQfaoHnx+
lEbWq5JFWdPITmf/llSuPkQzIv4rZ5DEC6embj+7s+ivGbEk0CB4ViOOQ8uJSNtbpAisZ0vPabbn
vmWhLNH4PAFisEcnmAvVrMSZ6zFAhnLkJcKcdDTjvDHy7j14SANvq3tsnI6O1PsikU4gkaEw4aBD
Z5LpLrXmCnWTFsxw0TSazjZH3TORvuXdoHbgqlINQzMtgkzvthY6eZ5NcwQfPlh60U/diunKBQ6P
hXhTzA3EHTzzMW1He3wHLbL8I2l5poeTJIUReqkltcgImraNChAPfZgKm596VFI+WTZpNtDKaO9S
XlkP3Jmqm8JwEUt5M7ffucYw3xRzmT1M3Kx2Y21n27oVUFqSQLiEEzY0wKF2A/D7aE8onLjDQSIY
jeaWtod+qJrr0oU4Ay0NE22xRpGYKfWjyunIyaYueCobtBc1fUoibvN+IyuGoigmMB7Kvn9weere
DkFPbwrC3VPBNetubrsuQd7TiylHFTFFe+5DKjOx7TrcRLpNyieb6NQPuUwrCG+ZI5UxTydP3/fg
+Wh2hVPVp87H4y0MqFZNG4PVNJ7SdnI2pCkhLon0meXGRllzQP4svXMSz0JR8huTWBCsMBMZf2zw
bbxH3nXgfzYclwL/FeRSom9Pr6t4EJVs4kKz52rDJx8VOa3jc5JNVbBN3XZA9jzwSg7WaHgEyBAN
txU27ydI4+ZJN+RT3CHxtgGZOlScS2A4PwfVQJBf8yuQqveoUoYGQI8bVI8rP5rSzHzUaO3kV7Rx
ZuSuqGGEFG/KUCLg/2SmdX3jp1AWyVx/BsFqRo6WTDugn508QZl5Qu5oRjYa87bVO/TTRQbeP2Ch
s3rqb0HXltmxX6GpYtQ80Mz2hX2fWUUgQqqZ/XZoiuzKLg3rJpUGGH5H5Mxm12nwbYNOi8vZcYB3
SKEwGCHrokFXWK9SuakNKIsKXeOPLOuQpDLGKU5Fa+yhJ08/AJGR2nhiW2hUAkdGgtd01YdZ2hwr
/i3X3gX2btbNqwANmkkK3tUdmfho3Odu7kIqy3VmdH6Mwa4ctb6NOz0jeCXpDMLoOeASYEdx6anT
7RxZs8KcPkI+AYIJOaifQEzJgm0g9BOg8mAvtaasRpUaJWS07+PcG6gJePPD0PoqB4FuaAfJvYPh
Zq4AVtQfkszOmlPgQM5YNoP4PJalEWccL3K3s0QdGgLZZDyLSX8EmtTXYoQ0aRm7XV3qIUfzJNnN
RJRVhEqf/S4ts/6uacF9wweLRQycIAD0cMmDcJiRLY3rrqHtTd1ZvXGT9RrrQuROJmARwISUsP9H
2nctu7Ejy/7Q7Yj25rUtzXJcXnpBLC1J7b3vrz8J6twtEuxDSHtPxIw0LyoCDRTKZGU2GcHpbsRs
iyJD/DANiiq4iHygCFVpHbg3WyuMMAAtVwm6v4lRPMfGDCQ3Cl+Va8Xj6EQ66dwcdUZvFtTYtyxB
cTSiHeZukZ1CXpqAiqTsAAzrvySTMN0KMeoo4pLmtiUvuGfJILkR4jqnLMRnKQ3zr/OUhi6AyuPO
qJRbpTNFux5HzVlwudzKmJPbFjfDjrLGdAja1XZTUFUpKzsoqVw7ci6ZKCbo0n6yqud2Dk2n7eWH
uDJ1t5LMndlpXyoF00zQCagdkqIv4kZqXvojMCq+lZu48GJu7kR96NwuKbQDnTrsweGsFZ9DXvQP
kZV0uySx2j1a2+qNhZ7TDn1q8QGkHdGuIfXitSTrHLUS0VAhM3x2izh7rAu4s1J1RJIJT0Ovkp9G
UvauIFk/FwnF8RjYg6CehPypB3+zM5CiiJ04MmonAXRlhxo/+DFMfLeJSOZTWfcYR5/IY48bEuUt
2tJR/SR3s7SdcCLsKG9q4GhCcycBZuhoZr0IHlWo8iTU4m1Vw8brJj7LEC/otKOk0IO3bEnUwR7z
2PhB5rKCj6gb0NEl48bM+8LOQFW0kRchQimkysPvk9qRfY7H9xsxWmt6WIguKgc1zNPlJouH3HTM
RW+CZpwe1GRKwY7WZtg4u4DAJ0AZatbcgdapclNDqLzRaCRvGHD/wVcBeEuJOf95AYq0DKfiBa4V
DDdoCDhxO4M0iEwYXEflzJ9Qb/Zjc7jX5wiTkmpz0GdMUxmY1tk1jdk5sjmKQS9Zk6dZsYVyoJr+
jHGP7kJgfJx00GY4U0y5fuvDOT3EjUJejWQp3lKt1zdtnYO2ZpA7uHjTsJW6bcA7CJmRUBhMT+6U
6gEooNFHWTi5WyZz2WdxFaFOXvQzwJbRTMAIYXX5sBuFBKjVbKreugH6wUkGn1ymXWraiwZYym3d
18XD3Oih5euWnjljKlSi2zU9kjQCaNOmjJN03hQJ4CUC6eStVlb1bkmq7FszzyjyDLUqTTejmKKM
VtZ4hjQS39aGYPpxOMw2MarCi6SunTaDUsV3AJ1w2cEonIsNKpGFyzISMKismkwO1mVZi0+JoHJ0
4jvjk0axlOClqhFF/xHXyKpB2NF1A6phaJqeJ2PpWBRRWQ81cmhKLUWZyFQqYpKBy1PdGMCdOZwM
+jJJQfMM45CIndEyBc7h3KLQF+jSy1iiCtnQqbjV3uof5IvqDp4MpfHspQRwU/H7B+ELL3mXz9EB
NEOAaZROAOI1oUB9lPs86d2jbGFWeRXjHb7vXwdkudF75pdOHkiYhZs2n60bH8fgppcms6u73JXf
jAeLS5JxuefnP4MmMic/I69QkJsirfCMEOJ9LtViMt3WhU+QLVt0ZdC78JZ+maxoCNgUbDr4ASEr
xGRoxqhMVdr3YG5Nu4AoraeT5NC18+to9J/XP/B5//24yZIMdXXom4DJCyiG89WlxgRtsbabPc0o
32c93hE9d+Hdnq6bWVkR2vtI9ED5ia47OzSZaoiJzZxMwIsR1Lsbl8T7VkiDivBID1cWZGH4zQJD
AE4saPvOF9SjiZIoUj17nfaZ53sDtNrCHFxfzcrJRAUbQ2aYYgL8h81dpyXOTFWeZm/pJURvP/OW
Y4CRsj1+ljMLdD9PDh1QfmnTd7BAtXMpp5x5mz7mORUeNTbTBpyzmZ3d9blP3ikVQL+v+VRK9NOf
ezeMZp6skjkaZVdkwpLhN6gBKiN4U2cPtI6H5ksNkp3YAYsTODMW2/rBJxpaKaWd22aqQPoCXKXS
wzaY5UFthMqd5ShB9xGC5JRPp8RovdDtNkQMJ5iGgXkBQAiYQhAeJ6Uvp6Lw+l3+of4M9+Wr0duD
ixCGKmA1m8xwTRwnH8EJQK42XzT4spyHX0CJLSDjB2I91s+aM5jYqwRPlrijfNdpgOI++K55tNor
G3tuh9lYFTIAuhXBTrbV/OEp8unjoexUP/Hiex4tItcas6+ky3NdDWGNKp8sN0c1MTvbUzGx5CuP
B2elVAk0ngQnhh3UMZrBHFgLGdJMFliD7nIw3aSUgxSVLYjID4G4D+8jDiJrbXkKxKZhTgWoCAim
81sKjt9i6HWj8JAJQtildcbaJq5qk/v+Yd7kb9e9zqVng+rib2sskXicJk1XqrBWGvtcfqtESJv8
xxUpzMsTiaj0Vr9WNHrh/sj3d2OCW1jejPu/I3Q43rqzBTEvaxQlklAIWFCy/Exz/QU99R/Xt2yl
mny+Z/RxP/GjfR3lA4lN1JF2ZmD50771o0fgDf/AiTAyP5fLYdCM/bQYOiZa6WmgKtGRM1kHdQ40
4goeCjivR1aMyh0qX6r8WPZ4rEnMyOTlD2CePrwYyLlq/ADAaC07+R6NNihjfMrlpZob1LFBysEL
VXh3gKKvTnc4EmZZEOiJof0Buur+h+DQRpLpJ1957mvtCqBrhhYS1BZEOOpzY4DDyyWpLKywHRwz
f9Tjx3HU7euH5vJ1N5RTI8x3rHKAXssSRjLyMqWHbP5y/d9neLR+fadTA8x3muJFJ5kIAzSm7m9z
Z7CFW7DDbniydpf9jfOVMN8GHhIt6oqe/uJJH2+sFBluJTnj/GBqyNelPOCsjLqH85Dh3CDjgdsI
6B0JAAgchsWXHcTKO+3OCIRdzJURXb3ap7vIvGT9MieYAcDirN4mQX+gqq/pNgEMw0bNkON7V7qX
Bhhg4eYNxMk0vDw/ecDodbHeWGhXKKB1tcVXDcpCxZt1a9r5Q32ffCxeF/BIUblWmaOYJ7WWT6NZ
IgySfMqpnSgbTdmi7G04RlB4BcZOkbMHRN5c/5JrERGlN0FfGAjJS5XkPJmUdplhmXLYkfR7JL4C
+JHa+kHfAX9+iO5TJ3qN0SyekKWBA+VlaD6KA3cH1tpEp30b5ggDm1EVXXpsB47e4mbAIdogvEW+
q+/nvcKZKL68MOpZl4g5v2pGykKqAUSW+0cyYFyMfAgd2cjqp1U/FCFPfmftDJ/uMvukQ/RHbYUG
u0ydJ7bVnt4MT4TsrvDwb6KjM1vs0y7QQacZJ7hHY5VqoKYePmIApWi7fUjvefboh2FcAcC4GMtR
RBUzsipjLq0KaZr6qPJQcbTsrH8Ju+e0aIFUl0yOw740ZYJ6ASUr5MoA+h6VbE4e+XgwBxRBlcoD
MtNP0GEwY0+Ms21rcGl9L4/jmanjtTkxlZdGqUPOG6z2NYjfm2Ir5RvRRSfTr6A9Qoz7WPSjfi90
n8awvX4lL5+lc9PMhlYYl0pqglVGUmugRIquNVFG57oRzlYee8cn60NjMRTbCOsTq9hV57qw+1B/
w3ev7XL5X6j7GdL9FJ5x+Zqfr4jxqRYRw6onMKaATL/r0XL0lJ4zYMrbNcaDSlmMhgamP71WAiID
5dFkaTl7tlKoOl8H855HSNwyCHVV3gz2nNK2PvPFLnwkx1sFqpYxBOgGR36PNsUrPh749A5AoHrS
S3Erc8bFV/zJ+S9hvGUW5kq1WPglVPKkPERu6miB7pf3fDwP7+MxrjJbpkUbDEzDzfWPbCr8KP+O
yrj7344j88bXjSC1SkXPfPlFwBzKHKLueyw3v183xDsmTCYHgN4AqC5djW5t5Kp7zuL5+T+ZYH29
lpBQM+n9BXb/VRfr29nIOcM0K6swUClF4dCUJChhMqtI0wHYfqlovRiQcKricDuVPDG3lSwb9WdZ
R2Cg4c8L5oN5iPTJ6OsWMYl5MHeDaaM446EY+9x+h/7RvcAhqFjJq84NUp984pPKkuQkn2CwceUd
CbpnZE8e+QLBVhsXKYjuqFZs9BVNVV5ys+INz5bKOCiFCH0Wx7BsWC9qKjgZeOWIAUG+kZMSHKuS
56+licqTJhoQkTte4fM1AmxBwA6oQ1EBfN7IaARItqSNrQfRl+XGeI9QdCag7DIzZzHcm+xO8gDc
/xB2/AoRvbfXfgnjQix0YQtThV7mmFgPuVziR0zaLu2NN0CLEyAHlr+/Fyhyg+sOxVSRnt7zpZs9
APDg+0WR27pTQ0gttB/XLx6jZEfzLeypCJARCIw0iJsw/nkoUIXodNJ6YqBljvGp+MNz7iV+eAvZ
hKADNSKQ+sZOgdRVcZvyWAlXzdNqlGXKmKYD48/5Ai2SSQDnpt0xiDfuZw8zGaFD+TnR/668BVj1
Xb8tAA5yYZwP+Fq7sSatVQN/iZAe6fP5DwDsOtPDkaqBBoofG860kb8MjhWULrZbArDG4bWN6L/I
HqITiyzuMpdFQpQMFsfGsDMD6JnukIKbF/0b/W6y3iuTZ5GRYP31kU9NMuER5qBBwCWVnZfm4VsR
Sk+amH6PddUttHhXRfoebfY7vXghiRToZRbaRfiJ5qtnqXvkkUEq6XfYwHkTD2lQz7li/79iElpL
07CKBa3MMN/OFjcBuEw4THwaYJ/gsJFesu2XRNOKrNbrDii44hlQdkCiLMgm+RbowkEsfNT6hiaf
7GsQM+YSXq0Ub9BaA7AT+FGcDYutmA5EIzM6pJ3X1dNHG8lPldgExGrvSqX4HoURQDxCfZfHGSq3
BJOtS4pxrNK9fj/XDosG/nm8W/ivwnZThFDuFiLMHR75e7SLU2xDWX7IBVwh1EaaAvMjvMrjSvCC
df82yTi5KhMh3yxDuGBpUB6+Q6fBWSreu7WSK5wZYe59NNWqKndi58lB+WEcycsAEaPUxhQPzLsA
/8e3/L0mJlaCLaWUC5jLLLvaUv9WfOtsJVB2VC6KRxa99kyc7iDjU0JlTHvkCvho0vw+VOHdYppv
baTu09Tnaout3RLamMFNASHcRfdwEjCTG6V96wGJ+pyCJjr30kP6Q5nd5TG/odzUGDPbhZWrAOsU
XD+dq47l1DgNuk7Cj0KQAUQIYZw+zVaEMSE3NNEWKg+F22wjh6puUJrsZnHK3NEy2/SLyjF0yDzx
KrwrNwUlKDSH4DQA12dpbOQsES0gTDGtchQEiwNsP8qGvCWvhJFnZpiAa1wkKetGmNG6p1GpbRX0
M9c3dSWwos5Ox38UdLpF5kW2qigVl3GBhSxxVEphG943IhCrIecSrpycM0PMRTc7ucyNWkQEJ2Qg
0cIAkLnv2ubJpPOGflJyzK3u3Mm6mCtvRR1iGUz2eWOufS+LfBO1KqdEteK6wDgmQUkZjhvBBGNi
NufESCWES20tP1vRGETV7LfNwkkl1s2oYNlHVEblqc9PvV6ZYHksZcimi/qjMgE3PYAbrPty/Rys
7pfx2wrzeTChSdSKAhwsqbmxBOBLI7Es7P9mhNkxUWvJDGq1FqNcqm0aL3G/vW5gLUOhLHD/bBbj
eoFHiBq9hIXOxRjB/JruF5tsP/FkB8vu17hJv01sSrDLsUyjGibQOrPMuGFDGufZkGD5V/eldcId
8TE/7M4bnjANw0NyjLBObbEi93qZxJhJOtpS3tMWOQqGnIkrPwCLkDwWtaP7NWhJ3+S74vP6Mldv
MVrzCKANFBOPAe6JC46KyIomqDB4YQi0epHfxVLsqeP8nApQvgaTgp1TqqDrRleK72g0gf4EUhP4
Q2bJ99pWXXJM9bcY5zFsMP1ibEnz+1v9gQoxgi1n+QNJo9ULQeFOwJWAo5PNFaQhlcFgYbZeL4Vb
UQYqvM05d+74b1ycmRMbzGktEyUOywUeRA6abXeDvrVdPZEttBi3lDOzABE0Ji+5A2CrHgX8JVBn
BqBPYQnsQksEJ5Jktd4sASEupXYppU4+tpzPtrqDJ2YYl1IamQoUOMwIy5sI5GQo8YRbV/qsOBgY
8of4oaqAaZrJWDEGO7TQL6YFiWJrgYzFL4NiP+wgfrUzN1UQutq/8jAnJumqT25AGCWggoxx95Ib
62noAjOQvXAnPtCxrwTw9F2PvrbkJZ7g8mZn1r/b79UyL0FUDqWiZljtsNwV8melfCm1l+tXbTUc
OFkd883Cth4FMC3h1MfoHSPab6SPtEwwF0E4DNer3w48byBrBHufeQEPSyAsNJcdXIkaiOOLuUt3
dNoqzXzQYIgbYucuEPrfri9v9cYB0UfhaPhfDIKefz0ZAxhWijTY6/zZQWu+hh5gY2t+G3QbcfL7
PoCK0o44gg86Gd4bsXYhQLhhoZmHMVOV5STs5ALjGXWC8oPe7oQWfF7gquI46LUzcmqDOZ6YX1Fq
okXI9/ubdsidxnoH6OJf3Gz4DvA3ImKkTcnzXWykQULlMes8wdqM2Uc4EY6BtUIJPNNvC/K5BVBc
Z9pcYjp8wOSNne5BslT4BBqjeGEwBVG6RZAIPKM0/GDd8alR5nCAXa4BRQeWpWqi01XzE2lyHMjh
0COhEQrNVpfGVzvRX7T2nhjKq5VNGyuveugeF7dRodxNRXvosplzVda/6e/NYL6pMQtQNF/wu+Ts
rRwPldjbav96/Was20DdAaBQuFNWqlJvKgBWQA/hTeqPci4flC4KpoRXZeFYOeIxTpynGLYJqAlh
RS8g2my1LpjIXOBcOV+SZ4Y5n2XfYjB/FloP5IsvUal68Zxh/mToa46h9RPzz64dKwEn64FgBghZ
CQwp+bIddOkNfCUAB2TRtzAq9nHc8s7o5crAcUeZGFGlQhzE+q8m1Goh7YbZs0bMoBjBUhGIOLz9
7VmAESQ0ogQYpqKxOWGnY/CyEsXZwxycrze13QBbPmmcFtnl3lErwDkfldehV3Z+xWvMasZjBWBp
FoEPYa5dY0xdDTMRczxjvOZwfU00/D6/2+fWGIeCCd+yTqAL7YHozkmKj0ZQHWEynXJWMXWjuhky
herndZuX/h42DSh44w/T1Nk71dYhYNjmMkNeVvWiqrN7Lqru8r0+M8FeqGQyJGLF0uwR1VfMYHEx
EtYunu4kfrNvPNLtMDsJJovnPxB4pVvGbCmCcR3MCJTzU6LECaeRkKAaebiMJkVGdy4EXlVv2Rte
93N0oWmb+jwYw0puZ4EDCB0ESTqmwoy9MB5AoBG1swe2avGrdo881act3W7XYtwCDHyYEhdd/VuG
sJkXeq30c2FcBeUZhSbDPTLGuwGRJiZbZw/f2UmnLpjU4Zko1nYCWUud3EVj8mPOom0PCiRA4x6v
n6SV0wtRc0CeaDht6Gw7cSGVlOG6LJ4ajo6GKbVQeVbr3hvjypFmaKhVso8xSo53W8m7UOH7bZbN
M/tSIRAXg1ohOGQkDOZ/b6FgM30r9hoUt139HRSI0D3KgkXhWJYvzrUO+IgGagoqbS6iHn5+tky8
/sZYYNQD8wnB7CS3nV/isn6km8ytkfjNid3tVTcu0bEJHYDvMTEv+lA28EbR5qobXHhd5tcweVoK
CqA4GVXkY5/GvfHe3uWberInezHs5aDbFfgJMNCKbkFw/bNfOBDGLnPoGqmBhLKJGyYIi9OPgpcr
vIrudROoMJ1vNEaxhTxBKcvLwsXuzCcLE2bXF3EZy52tAiM85yYwUT52Rm5hGnEHSTxv2iihDbKt
wy/YXPdF5D3/l/URapG+XFDABBEg+4BJs4rZ7tCgnql8RV7bOvWPHOkFlX4F8VZlk7cm4OfVl/eF
sUtP9Uk4oFlClaFwgmmhXbwxMBX7Fbxw38beRkjpJzvEOsgq5m+8vGJ9h0/Wy9wWQdUNzNnoM26L
5EPdW3HpYEoKOs1XKlApbkRej+PCITErZW6ENISUuQwrTf5Xi370o03u81DGlz6fscPcgA5gf9Qh
6RuzU3cAyu2kG6puODggKNDukLwBEJ/Y0QFdTNCfXz+4nDWyb2veW+JIetgWlckpSO2U2TbXtMDQ
/bT3Y2WyFR4gedXR/P6Qx1fo5ACBe3LRhBHbWhmZn3WJm6Dui0Kce31ll2nw+baycWsR6SrGv3Bg
zK8Lnu3SjhpX34V7ZYO2Z+xREAmBfDiGDdDr5ElxHjfuLHBgrDN51giVk66XYT3ZlneFP2x6v7iT
IU/O85+XNQbGEvV+J/u5gDI5UQbsJy3KZt+p7O+0UV1pN7q63wALzb2K1F+ya0NaDIQy5odM9HLP
LRYYiwcKEjHflL2IlewOmhXMBu4/aDii7ms1gDca/F9ypHBO69rROTUsnxvOMg1RQomgPcXzbO6y
/mPiRSE8E8x3I32bF8okIPkgw7aTk/xdq/ekScbv14/nRZEZX+10KcxXk8FzMOohgtqhPSwmAJ1g
g7GlOvWV+UmuUmeu+i/XLa560FOTdOknB0Wa6liQchxJESJFT6C4+2gDAbfAWDZAl/6BHi3XIvNW
RBEISGMDB4Xqris3gOJGfmdPDvTXXsUbkTuzRDft8mCiKwBwLjh62Y5lBrRFWRoTMC9l7ungAB1a
kxOurJ+P3yaYIxhWuWLmKkwQgDrKrnK0aq8q99c/FW8dzCHUh4hEGV0HqT9b6DCUIide4a2COX0Y
uoILHvFhCLqHupF4qori0/L+35bBHLihNpMOjL74HOOwV4RmsEGe83cKmOgTHS/S7w/CnDFBtfo6
pSl2XQKx1z+KZuHI04uePYrLTTMiUEg5PdHV0EtBieL/HzMmFNHCSZeWeMbQr1t+iGXQfsWcOJVR
83IRI7K2vOEDLtaShVObTDAylfoCYnC4vmYCW1YZvYUidOMw0Bb7VWlwinG888dEJP0QhQBjY4GS
ijnc7gul7bh+NHh7aDAxeaWAQkop8dmimzyztfd4M79AbSK9nRVEkrVsjzelD44+8LK6/8a0KYNn
XraOhZlzP0hQs+hrA8cSPVroTDhRYSuPYMhw55sehM8+CvNg4cVTzbO8uq0nhpmjWpTygE+MNY8g
L5bm0SmKkeOeVqMehWrcguhR18DccL443WyUXI9xs8UdVNzBbFp/aL4EnfPP7MMKIohmH/FAvHhn
LY48NcscT8zu6AYmeDCj3va7AZM59bTX0+h+UBYoFSiCnbfZK9R0fl7/lqs7erJa5qCmC0JW2RgQ
40XbtjNR/hw5p4VjgT2nSR4BlLvgsFRghm3GzJmql+tr4H0yVsMXXLuz1lATLbhzoWH0roMex+4P
y1uzj2+S1q+3mGQBnhFuhVeEWH2iweyBCgjQmvgL46OruYYono4dpHgjktkdxp2QvhrAA7a5Y3z8
QWhMXy/2lT41yVwDqO+MCVQsEPoAhTg9l6NHs9Z8q3jymxT+wdToJagKb4QqgvgUEzuqfEFkkpC0
bMkvhz255SPFLeg3ZSD/mL6Bme3rMkPwyKbzqvojqJ4rF7Av2/qycN6N1YLP6c+gZ+0kABsHtc5G
Wp9FV9pTIBwplBAL3GlHjeLBtl50CZ1+YpduXtiWq6GgabmpLQfak3hnxHddzClPr+YOqGoaGipu
KIWz8B4xTrQkxfAB+pNl4cW6H+8ztKAGu3bJU9t5eezxqSiPswfsAbBMUccXwTTWBQtI34lxBcUp
1GNuxsPko6C7ycEVtCmhbdwiYSFOaoPKjaLeUju/BYL2k04zpw6IOeenmeLvPR5G87L4iTNiWVQW
BjAxkEQySU0Oji4iariFMsZktX0Jc8Dv2EDS7Hgp21r0dWqKiSEFkAOB/gF3LhvrLQmRlor5ITV4
KuSXUHBmSUwYOXbCnJQdLpoagOgp2VbbydxaPaamMz8Oqp/FR/kgSYH0U3rtAn7IsupbTtfJnHco
ioJMfzz6lsUHfeWvkk3vLgtybsr6y3uFLlGpEK+koh2AtOhg+7yoYC9xVWcVQLx0jjTSHFpHaRGX
RbjVBz4r7srjQImRUUBGwR4GmTNjiRUY5jUsUNTjvZAbX0VoJv59qC5JYNaH6qdlUmD/udOQqzJK
OxE2JB3j9fW3CTJ0ZlofOI8QPXPMnTwzwzzgVSrPYU/wgAvQkt8BeRSEX5VH3ZYcHQJ43CDscooN
X+p0WczLrYM9FFUL6gtB+YXhbcsX7id3DOTXzB3eJPDSgsbyLrq3vN4Fs9nB0tz0k1/LoG/NlWWb
TBhapmapFamOq2ildh3qTtkWAQi+oKTBE7pcX7IKniAQCsholjFLrnJA5xZKTyJrNu6kJ20oGKS+
jRxQKnuRr7qjn28JKIBTvwFHdemigLst365/6RXnI0kaeHApqBONLebBN4q2XiCziB8gUIo76Efa
nR5DRiU1/xbUST/xiSXmnZ+aSB3DEClLbQLKDIxNn3kyL1VeczLolQG+htFfXEG2izIMBXQsTY0m
Y5K/bPGC7tPbZo8v6Jd+KDg8571WAD8zyNwUkGWZbUQNDn64GZ6UfXgAaOPGRLdICPL7pP6T6vfq
9TxZJXN2ajBcKqkFo9BEARVbvqMZZ7ejKJHxG/ctXInQTpaIPsO5z8kzCnyhS6REOpRpxig3tFIE
ysAtQJet5PBMUi92cQ/R9IPCMR0oZKk2BC2FGge4dD2pfNbCu7ns7Uk1IXfwNPbf/8UFODHFvEqa
EApNCMUIr54WSPTi5JdoLnaRc93M2tsAsbF/VsTcM11KzKw0UOADtv7eEOu3vNQ5AeXqc3dqg7lh
UGeRUrlSUIj1Q3SAgDn36wCqkqoXPtMxjJk3PLPqLk8WxTxGupZCKzXH3g25CGXIr8vwdY4+NB6E
jV6ha6eBuWJ5LmpaLsJMKZgPKPrGdiXjgS00LwYGpdfHTT7x3POqXwSGASr1soGOGhOU5frUycoM
m63VOgLVKgV2TTIlznO+7q9O7DBBmZKHkzSW+GbkRYNkPAY6otQRXgfP2DWP+j72ebRYvIWx5900
INWawGCd6PZggaVqye1l5M2lrxxGGTrEAB1Cj9hAPsEsrNG7uUkLjc79ja85cshP2ojEM+b/QRfy
8nbBGA1vIa6nUvH1cw8lDuYkDjIGgrR7EhQ+eOJKjMVQPnmaHMQgR3BCzsO5vsDfNtlemQCS1KnI
JQC7JAwGa5v8VnBmC7o07p/NWF1+OGjM0c4uZcMEzwSzoWScIkmRQP5bTpCNycGxFAN7O27/1k+d
W2GORxrrY56JSMLHOrdF4V6JX68boJ/i/DKD6g4LQK9ojUVJj9IIvKzSgPdS3/3qhMm+ypeOuHxC
zu0wCyFlguyuPtqZ3GJwVK9Aig10KCp7ow/9CMhwoGbPj2VXsmjZkBUQTmKZGIbXGVevTpAQn2cc
jNbowx1weIYTmgbUxUSLOEUkjJ7e1TDdN+BAAlM8lKISIXwC7XLqF21Vv1hitmzMUhn++g0CFwpG
LQ3QYFLFU+YEqbWATn0hTt6k9Oq2yWvRK1qFcMaQ1i4GfbYVOkwOUSYWitBlbbTosU6BrMmz7C2b
EGPyJiYPmz/J8Va+s6mhnANqJIrMYodYC8tAd6Ru4DA7p9oqbl3b4pcaRf/v4pNqTwibhS2El6fR
jviUFyuHGQqOIqa84H/A3Mjs6NSMeG4XGNdscgAkaEbVrH2Ua9TNHMkOPcNLPprX8Hu0gMISjQCe
M798GeUz+8whV6KUNBo4eT2NHNIsAu4ZjP0h1UmXHVkBJTX0i69f35UHi5pUFeDgFDDysoURq1dj
lVTdAL8OmHIO1mFEnmjiKVjfMYvniXWs+D0E86BthfOD4juLuUNvDwP8KQTPIKu6bYrWskMp2hIM
QXCWdhnNYGW/DbG13aFKsy4tsgFlrtSB5tWuscxnoyoXGzTyHC/IWRRb5AXRdLKMdTp4gv5hjaqL
uQNb5HVVVq/GyYKYGKYqlbSZFxiRLNWZy2eA+cDq/WQUbySv/963nG0ecxMEJU+NzqJfaYT0N8QC
5YTTBV3bMjApqJaIngnYSulqT8qlDRmUWo1iHLz0STYeVKFzi6Jwrx/vtS07NcKEmlEhVKbaw0jW
HAgAllMHiul0AhcX/o7/f93aSvIow0mCbBn1VhW6MMyuGVEdGlUWDpjyCh+h4mJHLgQMbfBb+1S4
iR8prW/ib4OMwyB1BQxMCYNJc7CsQ7QI9tz/vL6qtXt0uij6G04+VG0alWoKsFEqlRuL2UGsoROd
F1/FeeHUqejPZYIJOo2M+Bnbp19AT7I6b3oZRClerbWHolEwKVH2/9EGc4sGMVdQCo7wwGiQkZA7
ZxZCzqlbc+MmZIggRARxaIulcm10q0AKimWURHEIpD1GY7gRsw+1ewPg7D4ZRP/6J1qLURCZ/GOR
5QMyk6i2mgUWi9LuM1AYKsjoCTRtMbM/u9G+cXqROwy0Am3DcT+xyhRIQ10aRMi89ADtJbJ7VLxK
3BgCpgBH5re0wr44mgMhAEQLvsSJbFeuNrDUiJuBJsYcIFtv04lljFHRTl6WA+QygU0nKurvkFnK
naks8XmhB8VxiivfFXLRIMsXKYT5gjoggXRTZEkE6m9WoW0nKYu8Io2au2KRiu0iaok7lGG4EYjG
m59Ze6YBnMbwKCTv8Be2DgayO8g7J+EE1oLuRvTGEEzS1rGFsXwMEFHjFttXQiFsrQbXDB4d/QL5
L8laLkVCDYMh2XU1VDogL2rrJN5B+uNzaSTiRoP1vVqganb9MK/4NLDbKCqgZxhvuwgQKDfmorTp
BDUm3e2aKgAv5x0h3NL7CkiBsnaAMAWCdKB5ZoFuVgvNQkjnUMypuuu2ulM7cWqbD5QOs3TRwbgn
b0D0cQ7RSivq3CzjgMwxW4SamqVEz8MWEm2B4VGL0Y4XT67gFM9tMQ/SqE0yRhwalCP6yrSnKA0W
A4IbzW0lvGdT7vRL+KoR4amQhc31r7jiys82l3mZpDgNMymDZaN+N4jsdgqv1rLyLlEdCTy2cALQ
G2ACCGPR9Fk3K7T0BOAg5U7c9ZZymOYi3y8tOr7/Yj3QeMf1BxT5gvdJScbGhEQvkAITRHXE4a2F
cDDHxiVRqq4cteUxs4RxUtAlnD+1uTKOZRQntKVngmfIW24gTkHcKgdSv9zVP+LbMFDtY1k49gGA
4oNYVk4M/QmQtqNKo2i2MScG0zgyZEGgJNtJWm2Pma7dLdD13GRyG9604yTd1kRCmlB2UtDLC9lW
0TT99fuJ34AZGUSgtK7ApghyZqSFJee4mFo/OIqKcsIY+yoQvpCosZcU0lNTVnOMrrjYM6tsvlAO
YptgOBm9e7v3KN+wJNp0Ot8I5m1zG/oax+Dl+T23x7yeUmOQYsGopVfPqptjsNBpISkEUI8h25kJ
rNL1A3zpVs/NMW6n7fU51IYUs0em8VyFCeSd88iTOoM3Ufh/bCS6YGBjAYUgK4AwqkJVWWoB2M6t
8a7cgFXB0SGVGn6nrOF/QDy1vrJ/7LHal+GYlAYkF385VKlF0WDZWEATGKZTg94OT6VnPfDc+LpR
iJ2gNoL0ma2KTH2ZRnmI7VwKBe3L5QY6J7YVld71r7YCH6Kf7bcdeopOou92rFRBnmCHsjZTvZhG
C+TRjh3dplAS6RXvhqdAk/yxGP/VifltmnGwQzUIUFeipsN3A6BlqiamtCrHysozfL5CJkdbagtc
IDLM0PcwBiGTmHq0YUqrEJCyq451iMLJTU7QvH7/fi+PRkAnO9uB60SbWjjbTL4ryaYM3+JItCuF
g8LhHBS2rgx9v8gKa1xzUO7uQtnYT4vuhjxNnMvQ9GwTj0HHyWKWRIQ6qIHF5NAaRNGxcpa59klP
AqEUv2VaNDiDzmP/oG/4ebp2bpRxKZD3EsKxwJeb0vhNUErTzUSVW6Fa/U7oA9DWDepybOdBajKl
gRA7vQEk0CF7jkrzF1AdOtWdkqM43zjWVg4AQqx5d/zoOdgFIp3HLATNSSEue35EcgJmZNLhMZTM
JL2JSB86URNCxq2TZuKICYGUTTO8mLSsAM232yIaUkcpyh9lWB2g9zajxQQF0pwA6RSVU3lAEArh
UAlcAIsqPem12LiC0Ei2lZmjXeRGBnmyBjKaWU3124TQqXX1WZzgqNUsJUCVzvlblEN6zVq66QlU
xIs9S1r/OYnocqr/Q9qZ7datJFn7VRp1z2rOA9BVF9zco7Yka/B4Q8gT53nm0/8fdU53e3MT4m83
UDiAS5aTmRkZGRmxYi0zLY6e0ano3Zf+Pg8E4aeW69ZKAHv98CJrg2AYCFvic2L0y0URY682h97D
oKNvheuiDTpsMrO044AOwpoIesUDLlkZpDkmZH6v7N+z8ToWbtSipqfUWsCJ5JXWXSmP3rYvhe7J
9bre0WSlPcWequ+qdPDtYlqg2hrMd5VZoYGcdsN9buXeWri2dLJ5PExkoFDsUCG4XAgA5GXQ9SPa
eHlup7l79FLLzrRxZQEW5//LMLNTZup6hHIaaX6lDwq0mmpzJ6C3u6LWsuRAfp3MLO5rtDaXNE+i
mBALWxkYQJG/aHC56/q2gU2y+/D2ri4dalo1FUOdcEJXka7QGHnSiHK/lWUMFVrGmAx7H26Kul0J
s5Z2iZy+bsrsETHt7AxnxJlFIA791pMexFixCyu2S3P4g0OhqaDEaHCmUDLnd4qCAaZb2v63aTnu
DKRO8+FWUElMDB+9ZDXCWjKJX0ebmcRYmhZaZIw2uUR6LpDdJqnJK9ID2ql+kjaAK4T+tIZwX1zK
XyY5sxGjkcxezRjWVwhRe5rmTdMu0hVLXHyCaLoMv42u0jo9z+wUKMd3xV+w1ZYH0CRf1Z2T3Trt
+AKEksDtf0eaU8vKZS6PVvC6jr0D0bri5E/QekxU5xUkDjYoC8c6tnvUs7beTnh++wws7uIvo8/8
R+KmWSiI/rD1YEfmdXkntPqPt4dYjMWxeWCMsA5oUE9e+ii/a1yEHrnBJktBNHmXd99Jzh2noLgK
drXqhOrKgVs82hAqGDhsA1rG2ZCC2ghdr/B6C0ELCO24L0rjSdZceAzdh5XpTUs0v6D1iVBNRMsK
TrfZ4Q6qwg/qgumlBHKnwA3KvSwP5Yc6M4rdkMSZo4569FOrfekYWLX1KHCAz5VQp99XvmTpVgRp
zZPZ4NEjz9/NYqBaQaKZ3FJgU4db80X7uBO2rUcDM52omW3eYEqOjEhxuuJ6lswIIJPIjYxsBVCC
yy1mklHmFbhS0xiC94UXefdWo5sruzqt5Gylwd6SDIRwjXTrVbalJBko6TJAgk5y30lDUX0dRq/6
6aODHEIjAKlFLQU+7JsQOGlOrwnFbmWJJ682/wS8HoEHNwYwlNlmJ2NcpR6A3C0yXLt4gPJaNLde
4t7JsPykQ+T0aFkgoLyr+nwfaMYjOtv7t79hYZclUs24JrKiU8PW5VoXdWrocTBlRXuk6YNmgJE6
y+8Gw7sJovKGnvK1RucFn3sx4rT7vwT29Sh5equWZEOFj4jx2lX4mHtrBAdr05od2V6Os9DNmVYQ
4uaS5Lsa9J4dyu8bE4KMMl0dcMFHUBghq8wDAkTBvELSKT5kqloKdHsI+m3eWO1ZKWThQQfdvcmD
Yk1dd2kVgUgAYJiSvVdQ7jSVQ7WcYsh0EO4B730oTY5iGSLb/raBLA5EDduAgx5WuLmN+kxFaxsG
koU2fqTLs7gZXCHLbFUd85UDsXDwSZFNB8Kkswdne2kaSki+CjF2dFBFt7KbHGBEykivE/rPC2GV
6t//xZ+/ZflQBp5fz/7479vgWwnx5c/6v6Zf+5+/dvlL/77Pf6RPdfnjR337ks//5sUv8u//Pb7z
Ur9c/GGb1vBaPTQ/yuHxR9XE9esg3o9s+pv/vz/8jx+v/8rzkP/41z++ZYi+T/+aF2TpP/7+0fH7
v/4BBc8vezv9+3//8O4l4fduX+LvQfujuvqVHy9V/a9/GMo/qTuB0KLMOzXK/+M/uh+v/7/8z6ni
R6IYs+YKVAi0URevfX7ln4ShVDRMgA/KpHjBj6hfTj8SxH/SoAPbB9LE7CTNfSAU/3vq7/5ygn/t
Ckvx959/VcOZxVA8zagTMTyfAreRxS18aRtAdopYSALRUcxxX0MvXTVOkz2FOQJxbrMVKdFF+UGL
mxWbnGVz/hoYVmlaGpglmfIZuDhFBLhI21okVfvJ6v2tKCZnzdegSoMyJQg3TSU49CcTOgYbv/Js
IfRsyQAy34uOVnv7yFrpdl1cCl6s+hScs8TTqv/qQVOKeWNZFaLD7tgjBd/U0jejr5xSlxagTuBS
1jZV75+SFQDvLJ3/91rQkYZ+iq6QOJ9tghXkVa6OrIWcSftIPjUJers1z6she4k7870r/DQl7Vby
1FvPaGHmhyBEjw9NXt/kMjk3dbgd4mEj5k7dO5Jp/daV/tfnwUskTlrNkAaas88TFAsxda8RHSr8
dv+kiMTAgXwrFrBWDum5EYLtaJUrDnJxO3j50YdFsCRzjV5uRx4ZnTG6jBqZ/aYks1G3QAuGd7H6
KStb27faXaXtLbdf6VdYG1ifWaZuCVYAB5bo5MSko5w3th7X97HxSdeQQA6aDVRud6JqPvcQs//i
ORaO47SS/xu5sNKmNC3ypMmLUyA0vpwzkudxK/rC6ARquJGHEGWneuOONVyQwsoBXBtqZu1AEWX6
8hmqrDU784ItmVXHLYVdKP1efvivWXFmoCIFBTB5nMtZtbk49iI5U6eHxAq5oAMKvU6sxGsAxMsg
/2qceReP2TaKFWie6IwqAE8r2IRafAjG5mYMOtuTezuNG2ByYBxo9aQl8entzbuMfP8ennr0FF/T
cv2KgvglAkNJIO+NMuWYSHvTAs/QpjTyentPB4iKvgROlOS0enh71Bns8nrY2er6rRtbUpjhPE6x
1NuCMTpgO0TNLmPNrkXVpnfMJjggXDI2zdphmcxkbrHYrEKx8zVtMj8soSJ0msLeusYnDwg7sc6h
Hvq7ThZIpAjwKp5cIX0xky/hD0+vD0M17k2lOhocX9WID4LU3NTemitf3Arif0ixprLL/L1OlzM0
ZjWWUFVf2zKzaxAYhqCiWllFdjSeiv4oiW5jCwp8ZmN0QErw1CiRPcbZPtOSd62p3YZ7IZBuEuX9
yn4tfhs3OKCJSVF27tcsf/C81ufGnXZK+ZxkH9MucfR82MuNtgny1NbyvWvA2Wi2dqPCPe5WoPg6
22LJAkG1eURsx++lLK84n1edvfleyiSv+SiZ8GN+JTcCDT+mwjU0kBbq3XYrGsO+HT94uUzitrnJ
ZOusKeYzRv2YDcOtZ/tyaqdCaVshpYpEOwxyesbJvZdvhrq9H8f4nPzuXYSHVESZjjK4yrnvZ/Zm
Fu7YpWMiOiXpR6OqN5HZ7mraGcocIRtWyYjkW0VdM6jLEPqvQwaLMdUF3u1TAHbpwnQtHLwhYGnI
Kh/RrrmPE/cp65ptU0HHlaVn2Wq3XuWfGqM6SsV413Z8huV+CNdse8l8qG1AtUm6RlOt6Ut/8TJ6
x8M1a9vRyd3y0LfVPjC9R92tbwJT+hYEL5FrC4y7YrTT/OamodPfSqaNq4m+jstRExFIKaWE0ZEE
awN2TMndZzhN7YSbkdS6I9BrIQntzq/qFfjnon8DAkwQMBVXJGM24TZuBSmkVZEMjf+pbVDTHp7H
kNbvAe9ikHWjQq1XR71It9MXoMa+ci6WvwD9ExJHE5B+HhgWemS6oM1Hx0zbGwM5xywZ9ii0PKo6
bUihLfc38ES/zj+6Hyzh08riLxkfPFsGOlogocVXUN8vWx4HfpwnJuOPQ3Koj8MHuYwPdWbZfZZv
jaS/s8z+3k07p0+RWc3ycyA0pFvLtZ1YMgLq9Dw+LHS96F+9NALVL1opTEPRUV1vrzT+ScOlGqNw
NiX/UcjccxXHZ8tPzn3pra3BlDCZGyDOB/JVbJ9n8+wA5obYaQ2kX44AOSZSWbbrAfhoHVltbqJ8
cCy3PGoGeAzD3fbSjaznx7AXVixh6eyRywGtqePnqElcLoCZ5OjFZGxE2MG+CStCbsqnwIsdRR/2
El9iyujWrKFcLpMuf/kenoKUJTjuZLS0y1HFVOs7C1pMp0jd7RSTyqKwLZP4ML1FOph/Vsxt+vfm
S21OOH9U7HmNaNOV/4u5+aHky7GgEIQifBHAiKEmB6O+yVJ3pwnmc+vvqJXvU+nQITnE/XaWPetZ
iCDSXktczCBwf08dbjlgRhpOb/46TRW/0jJLGp1e1TeGldhB8q7K5Vuz8h6TvLoXu/6uiZ6jJj0P
bnhcWYglmzMxeJkLh/+KUwj9y0JI4O/6GMYlJ+nRXmqDvUIngpl8G7PkgTzqN0+Nzm5JITEZz6Ip
vAxh+1VonJWvWDh1HH2qdyIEsSpNsZdfEYL1oa6p9o5QOKGeOJrV7KwicaI6tSs5dgxCTcpW+/R3
yUVfl/9i6Jm9l1E9VAMtkU4ttNsppA0zHzHZZq+779REuZVHDZYf7xZllFPZf83r5plyKnU65bYM
rSdU2ddsc+EEshSyOKWwDRoCZvdQZMqpJ3bR3w+kPjxVVnQoS/U2ZZtcyXyqEv1Wt7yTEdWbNqiO
oxEdKlXYuahyuFqzV8fwIZX4tpa3fbcajC9tlgl1MWeHz6SvfrZZQtiOicH3oS6xG0zNbmo4nmJE
Fi3/p+5t9fZdIHfgLVYvicWRTYakwIze4hzZ7Q2K56VlOtFi+486hKhR7e4kobqJBv1kIE3i0ij1
sy+rb2/b51LUSJMOojU87WjIVWdTlv1AD9RYHRwh4XUnQ/rot7su73aeFm76UD8IWvigcX9r4C4q
uBW89r4auq2nhodAnB7xP/OiuxPk+uvYCo/KfmwGO+RZ8PZ3Lt3iEPJyeYgkOxGmmJ0jgVqhbMJt
wQLZCsRDdgrXg1hIXywx+hyNNOqVBoNLw3NXpRvVaOCPW7PfBfPVJr5HU5ZoZuErLs0DuOkYxSph
VK2yHmJyABDz0KbuwR2agzkkjuvKp9QM1sLXaQ9mLh1MxDQgDEjy1c0txbKe5DpBYxH4e9nXd+JL
Jamn2JJJJKmbWhn2pCk3I30AFoCVPl2N4hZ8KSm1KXy0CN6v7m+lqjq0OnIOaentiiY+dEn0YBXC
Oe7iw9DdyKrPXaLapa4cUt4ZQx88Ct6aaNaMAurVo/H0InIGrQNSR525dDkbJR8qIi6UwtyoRWij
37oNpbKhNK6hSj8O71Fuoz+a8xN6L5XiQb9roDnV3phS+KXxvL1UNVv0eZ3cP8Wi9V1Ia9GWZYEe
EbqAh2Il5Ji1Cv33F1voqMALgt3MfLBGcjaNFBFzUbynwurOlaahkVc0dt7p3/UI+MD4PoxSBIJ9
+DukeO97sCipyU2o3MWCvlk5RtMKzU0JVgiFVaTKR6f3pQmHWhSAS8KUJJpru3KwTT25j6NItlsJ
pvBaKF68prmRUuU2sUaECfv0C22xjh7zeo3V2zr1yANVf2LhWJfKAafOcXVXd2HBk9HzCM0CV7Fl
dRTtQI0OCETuBoGIhY4hu+YjYV55SOPeNj2U2cXk58rqLMROpBtogiWXTuZ+ngOKMrEbigEz9wuI
05XkbCr5OyO1nnW33cVP4ajSdC+0d62Vv4SR+RRW49mKlGPcep96bc3nLSRnNOARk4IZXSgAXy/3
Km4CV0YDaHSMoHyn06SXjOZ35AI3spfYk7spMnHlOlgaUuGNPCWzyRbPh6wrE20LeRycTiVZbojO
lLVN4HNHAVcdkJTGwa2s+ULaj/ZN9GTpBiFOnkMaSyBbSuP1XEASotW+uJV67eAh6lLlvNO98t4t
hAdPovrcsfqV6a0d0cnk50diareE5IY+I8oZl8tcmOYo1SUfUKVmbkeR97EvQClNr+VIOBtadFD1
4CFTfXtQBXKCzb7p/Q28Bg/957fXYul+oSwEqRoZromG4fJLskyS2wHaYieNN2CrnUJsb1Ijhlr4
zhoOlMEdkkprMdnS+pPwnDj1OHxX7wU5kAchNrhYA+Iva6zupVo9ChvoNAvjp6lBP0kcJPqIKrj9
/u35XleRqHvQa/76HKP76OppblEl1MdqcEIzcryfnWY+ZXV7U9XdTWtoB1/QDhTiuVFUIjF/29bF
vV+rh0wY7F4xb3Lh3coHLS2GDsMB7UJ0ptNSerkDyKCUaWdJpNJB8Yqt/zjK1b0qe/s+Lu/1sLpP
c2uTD8kxlaODFIwrIOJrA+CZSCVpKhrShGLOTnwYdmKfe6xHVjQbDzsY45PmuU9u539+iUTXDvLD
yoyvYwuGNEWgDpD4UTmfzTjWfTMbQnlw6qx6kalj2pV3tFL9phwUHmonLfd2silsYLa7ISt8DuTV
2HfpE1ROH5ckgBqgppeLDmC6b9w4HkhMKIfJ8yr9xy6pnSlNFmcknFn3Xo12IwlqVfsQdrGzsgjX
4c30JkFrjWo+MY4yO3ijp5SxmZOHIBu3n4Jdo6uPf+V1o8P0QlPz5DCe0vx7IYd2oiu2v9qif50n
QABiaoOhmwJHNM/RpaIxjqKV9U6bJEhYw0vtRQ+AmeyK3qcKN/z2nK8DAcBUlOVIY0+8JPPujSbq
pIpQG1Qt0zV7xEqqfl90cMWRnvg/DTVv3GjFzPPLnKHkkA0cuUzyd3UabERtrXV+hoObwi1mNUm6
o8BJ0XGe6EV1MNEqmaEkt8FsywdzMHbt1GGcFtwepETEjVjltkADN8CXzHMy7UtY6neC5355e9ZL
Z9lCkgqGaWybzM+lVZNNSEjEGRSPguycWtWxHM1n35Rv/ce8/WJ4Hg0Qqzm+haNE8ARumxCdJ/bc
gVRZZfRjnPdOFXS7usWQFG+rVMK5UNvt2Li7sg4OCP/kmK+Yp5t0cN+/Pe3rCAJXQnFEx7XjR+ec
PhmvdKlOtN5ptnqf7UNiRj/61Mkfa64vc1id8cLRpTFwEq4itwoCQrtcZrUqyiAtgt5x/cRJDf9k
ZO6TGpJp++FT0hBUZTcY6S6CFKLUzcBWUog+1qrdC3vNrHmPMOGpb3DmRI2q1ZUuEzrHKAREOLzH
uO1u1Dh0pByitaK1tSH4TG1tBUK74DJwmBM4CG1UWDBmbistmrpXwqJzNNIhCnXCIqf3SqE9vEpt
vV6Djy3NkrwIdwQrDuvr7HZqM8tF8AA2isGMYQjQ4Nf2t40OpyNgR9oxM2q2iB+s3VDXdzI9kjCW
cC8raIzPF3dMc1IUYYJYFzWjpn/WwY+PYbQnWEsNWxR926MrKiCRX/2Bk5R594JNJu1ggeG9NC7L
SNS6ylQ0OAKibRmmWwglmsbfqH60Uv5eWlxwnVDW8u6gsDj9/JdsZSpXljokbueQot9kSuwInBxR
DI7V2CM67m79Tj80fr8ScSx5TMAKUweoRKc7zvNy3NJKkVugx96x1B9ua7CI0a4oiq3vZ18CigGZ
8aIErRMb0AEl1lMngWeRzOffdxogJiafRWHiKggZiyrw1EzuHAQJ935Gh5im3AYodrklWmmWsIXc
cuXdsbjeU7/JdGKnM3s5b4CCBTxgzLsj9PWozeZatYmah1BFitegOAlIPG5WbsKFjLgsv0KmydCD
0p5f8p3uKx2F+M6RrMQxWxqLPKk6uHLjRMI+mnLzEQ3pnnWOWyKAQK6Ov7/QOhEmMR8mhpzt5ayb
1qh05KI5wm57EDc519KQ+ru09hz9pu+UlbO75KDIK9K+LUPzdOUXR0Wr6tJscFCFvy38ZhOF8q0h
vvcTkjIUXN6e3DX0h4yyrsHIAs0Mcsvz9JCu+abYaCLHtR/2ZmEcih/SqL+Qw22GfjdEBDnWQ6fL
Kzf91ZWHAKzGVY/pWiKd6vNFDTLKVvQVO6UkbYpA36Rhx1uxvtG9CQIE9Zvo/O5MX4c0VRN9Xox4
XtvQOi9olGIQHWARdE4mcMxm/Y2VxXcJNYbc1M9uMZZO0bsJkLs1qMysW5Uwa5K8pU0PJeupoD8P
M0Q6bXy9Iz0giMWmk8PPxZ1l1aVdcBlvcj35OfTVVzrt3pnmPkqEj64YfVcLaWMosUyKUrsJ4v6j
3K51ar0+Vi6e8tN3EXrA7CWBeJunLypBjzr8CBge2frux8KT0OyHpj5ovituVKE0N71cD44U5Lpt
mdlGCjdAhu9Be5v2Rz/eW/GHuI3PZuc/II78zRBdFEGk+jY0lENACc8VuelGS2ntKlJPSjjufdc4
pYm35b5cE4e7OjxMhn4wNpk8DCrnMw/VeKHaxTWghSrsNk0EaiQZnbTqwMPHjgaj4IpNLY83aUYC
2Cb9NXuG1WqpD6JYik5Yq7dF2e2C8SXzn6Zq+VQkTaeW67a/S+PnOAi3vWlBT9I5ZRVv4t57hlPv
Q6xLKxHOdf50WgRQphPHF0ClOYLcC4bKaHoWIRKfC9sXrR1qTme+HiC+HUPCV3vNTs2Uk+4qt2m3
7dGahD1wrfni+pqcvkOhgM/jHEjj3HELrTbUtUvxPA+ks9TBmVYlt65bfcWZIvAzOKPe3lha8Llq
zPdtBdImFp0iWXHfr308cwMHwyCCBKcdBvLMS/+t1E3b0QiKgSvxjUn/Y5GFZ43uadGDu0vy3jed
9xhY5an28m2SCw+5zr1NIt4d2m3dU6fhAdLkiI8a1mPLq78X9cfOG25fwtF9X2qUUVpzJbKZUWa/
eosJ+8Ady/Jdo0+0PslzIWDtyCPceNiQrQXae18NPpZVRao1SjeeoVDwo0i70amMB6GV25paHX1i
+hriIbk3z0qefNH4YZk1X+OmD5xYMLbliNqFGwvvrJbLk6z6ypm4ek8BFTDhh+XCJGeOv7tcb0/J
IRaLKQiqZrJJCvOzIW0FKb/VavT86uhzlsrHvMs2FiQrQSA+l+oqduf6E4xJVnSCDpCe4IFx+QlD
AWO0gbAg+TnhvVxzYSe97TblMem6r1WMuEF07pRznwY3hUjZ0F8JlK5vVTzpBFfHncI4d1V90lsZ
mjiFCmEwqE8maLsxPWtudxd1H00x3lYZsWrvqKH+/e3Fv75WGZfDT4AmTcY+s/XaNypVbJm4L6u3
VU0l0hfOkf611jwekomjDKsQ1GktL48XQwLKIgWLlspVmavuoqJN1ZACny9/q+X+bBbig+qm7/wh
+5yLm2zs7jtNPQy65K+Y2rX3ndhHub3I+CNSPAenqL2WtkE89E7B+80dg23djHsp1E55W9sBsLS3
F/e6njrtKtPEurljaBm8NCvXy9EJMKi4yJ77veaqVMVqkxURrcc6IDFw0k0jH0M/elA6Lu26/s7b
+2XlIxbXewKr0EyHZc1tuwijpjMRXHXyvoB0ytgWbnwe6N/Tbl2/2VZRfcxutDx6fHvcq9zXFBvo
YCVJkQAJmxflBkESNMU1BqcpcdpUMWvZ2CbGC8iD3dsjLR4eoC/gHXlaMd4sNhx6t4jFqWzduWBX
jQq4iWHlX1P1PtMHgK120AqOmfmf2f3Pb4+9YFEifVCKQow4aSPPhvbcqO7rkXPrIVQ1KJTsa6IY
6acIBE4q9MPbo1kLR4eqGXlU5Hmu35ECzV+ouHGjqICppu6Hggx5UjU3Vu+ep8ohkeRts4ZpW/IR
uEdKCJjw9cNRScN+lEZ8ROhmlHqlb6kgv5ixjVv/kLuSU+W7sKs++RCN673geL27rTvQb31LPPcg
S9U9PSwoFovW7x9ngHY6qWRWnt73mdeOhCpt1KgDrkA9o+vq+66TD3FxpxGuN81aFmxp8QFxcLfq
5CoIyi8Ps98q9NellO2MrDsCNOJVcJu7+S6zhAPYKDsS/WMBzObtLV/yIdSQeYDIE2KeCsLlsD3W
LIoCFqar4WkM6qOQ+U4/wNsbaFOvifmxD92DGtRkpsbinVhHlA+ClcO8dMQAzBCdERNNJ202+YSS
YOHWIhWM0n/SEu9H6X2RBv8hGUJa9Hdi6m+jEP2TWpdXqqWzxvIpspmSjrQ/GxQOYE6eOdEhJC9U
hSFGP3HPtt5O6ft9T9NVZdx5lnKI9f5rFLsfJ2i9m8RfsqL+0Yu1o9cWezSe/So8ep121vt3UzfQ
yvZcJc74uqnWD1oC6jTeppfbkwFzGlMLGwRvdoA+oGujHy0Xqj0AEOmN/JQEgi3rAiU+2mpt0QpW
nqkLHgiwiMKbnNoeEMjZDS6WcjXoWUNlNRHvEsP83qFmIIw7rvVtNAorhrDg1QkUJhEfeCAA6M+s
sWjdXlXwsI6n6u81rT7CAHsnhNIXOZTWsmbTxs4CBapV5I4m90qjwmwsHzx1V0mMVUvvcsU/T7hO
Tw5OeULdRgdMPaLRB4O4X74H5WlGa0HZwoHHybKrRKVEqPOHbpgHWVJ5PGWrQj34ZNX7Ut2PMVY2
FE5U9Xd1tlMoa7xtUQuj0lULjJenOxmk+UnrTTMwhZz+sT6p7jXJ6bQnRfB2ltfd9PJnt0G1fLRW
Xg9Lx/u1tY4iCv+7MiLBq4AxFg1CYqF320ju2fOFZ6HtbsvkVEtHV3rUIYkL0yC1/2C2dAuQ6cZ/
Qwh4eXx0RK/a0qeWpPTDZmw+9flpTCWn99RDPrFH0DTxZyEo2W66cSYqB/DiM2/mqo0yCgo768W2
EI0wZvvPbQNBs1oeo2PpfmxGBAvwtW9PduEilckjATLDoLlEZke1k8paydMMV96FJ19RTgrJ9Hw0
n6Sxsa0I6lFVW1nf5Z0FcAGvPe3N4G4uF1jSkyQo+3ZwIjk8uaK3Z7znIFU2CtDDsqZxL1R3SvA9
UvyHP5jtLyPPZtsrYiLkOp4x5AEajh9NKnRZsalibd8Pop25ayCTBU9IthcrokeUCu/cX/Sekbh6
R4lbazuyKM1Jy6qdNpa7UOemUFbi6gVPSE4fSb5JygDI5MyGgqGUAhHlYQew2SbrQeyB6eyFd261
RpTwao4zR0gaECYcJBPYyHlNKOh9LZXpJnKQA9xDcoIonKKOWzUM9z20SY5YDidXkqf2uf6sGf1G
F+RToWl0gJbtQWrynz3kVlqemdtoyE0nG3+7SEZQCmIQtBtvK95XM1fdahJ6JgOLEcrKiYB4D/p8
75IuoTd4R6/oHzyX5QlJRFkOFDHS6pdW3YZjEMcTnMiDZCHQkvMopl/CLv0iledepzDr76rxw9jz
qPp9o6bazGXAUwoBl9l1L5tJYUArSshpoJlHGrrHbQQjYAa92AZCt6vos3p7yKULQWN9gWJO3IjW
fK6jqXauReep0na2PACJQZgjpQ47fOn7nITJiCbkGlPckqtCI4ymeziKJgu/XGCv8ItBA7TiKF4G
8Vp8iNT8PlZEJ5Xdjdn0dwYb/PY8F13VBFQiCzSJQc3Tf2VRl26hcX7rCFR0RDsieRahIRnTo3Za
QTJPq51RYshrUuVLSww4C9wveXYeOrNdHdMm9NTR6nFT0V6vwalqU3lMtX11tNvw0wiHl6utVDSW
HAg1FPrloBUg2Thb4j6vWiMMGLTNg9OU+CXcsaNMcf6gxIr58HRQSKlOTYvzvEc/NmETKwwFJe5e
BlGVwqzmkWuRqzUaocWlZCBe/LRIgji8NJy47Lqwh7zrFSog0jeaN93N9DQcxHrD4rN73qdBWYtL
l55JMq/A/xl3CiZ/Ke16eSKOscArQQnPcfZZ0Gt7EE1bCe8HlWOTAC1NbwbafZP7qf/wbdNdPC0K
2XORgPW6+6wOFTE0RRLURZucrRChk9o6R2F29ptHeaSwQKX17RGXD8skE8STdAGW0LaRO7YNt2s7
0NWZS8FeiDw4Kcr7uPOOvqEc6dDfVm76Rcn/KFwkeQ1eYHoH4JUuF3uMKlkw2pKsYUcPdbjLfH2f
p+M+OiZmvGnyzg5vaTRdeWtdt1FMZjyx9yFGTn1g/vhQhLht/BQEWQ5nmtnyGh1GY9y6Suooxa3g
ClTWG/lWS+RvGtUKz2+OfZw4U+ViaNLSrgZ333bxLXJRjtlV4SRfgdaRoVa2Irk7tVnrxF2yC/qS
JlItUsvQmFyukw+doxzTeOQYxrjPPXGvjYnTjt0+KNN3muHI8loj5uKIVA0nXLUxlcEvR/RAs1tW
I/eO2CATMLrblG76mkhAa7+oDJ4Ga20LS1HXRE3MxlBs58K4HLFS+sr19QrfSeelWop3UpU4xmA8
+4F0cFeNYHGCELKIoL5AEc4vCcisxq5TIapUA+3U1M3RKtNzGxf32h550q2nFytx3uL8OGGMRWmM
/p3L+ZX1aBlBzPxK67Z0rY2cNJuJnCEd7+NxDSS55D0JKOE3mVhvriD6ZJNDWoEwGN+nf1GqjyV+
LNRfqkoGinMvJsZOk9Yu3qVBJ+OcCt0UkOa3g+vWceg1JTuo0ZYue49+GThiJKLsIm4zeDiTUn4Q
aEN624UtDkv6jl2k7IETu1xYDZnxqvIZNhmCbVBEDwKQF78b9lOXfBrFX2gs0RN3xVUvXhRA2XAl
1Foo8s2u3RHlBy2SGDZo5E1ebUPvazw+STIdg3Sp07xI1aONDdvVy03d/0H4iIwJkRzJE973szmn
RRqFqchFnH/rRm3XqR6uwCJpDHYy6jZpv9aVv7TIFqAQSvWUdq/qzXkSq3KtuswW0G0pEGuEB5I7
t4WonBLhfR8Zdq/9UXhObkjkVYRdoRJ+ubXAN+iD9oBlSkN9DGVaXEAZwyR7Fv3YGUWUwuP4i2T+
gIZu87ZRLdSQiZR/GXo6zr/EAVFSoeXdssIj/UDRYFcc1WHY+3haqPDZbX2rwpNDHKR4RzQ6YVYM
Vx6+1wCkKVonWAc1SPfPFWGUqaG36PkK0xdHhlFOmpsceW4bX6Kpw4LItnxfj947YbX7ejEsICNO
NlyfqKrmQeWgljVtYiBDM+MuyhrYTfoPZSN+LMriCCDjhFTnxsqs1sZ9flxZ+snTz5+pELbqVBOV
JWRQLhEYjB7Qj8F9Sof03dRdNIV+nui+l/KP1HPvQ3/jKt/7MdhwPL8PQUU/QrliAwtXBJ56wl69
5tDm0clQ+Vrk1igpyBplgYpKSZKekV45QFe7CajR58UaBmsy6NnUGZKQaCp20To5fdIvVidaclGA
XSHAJt7oI/dsNald34Xpb6qQvGbDyUbSQjKVgJDOmY0Ue41loezEBW/QKurGPP5HW62QvYTyxBPy
vdwXjg65QdysUXgvnS3GBicyFYJI2s2u+sASaM7KJWapupsi0U5Az5ABO3W5+KPvzWdr+J4F3jE2
/UfQUg91m+9c8+vbVra40iRBJlTUxHEyO9+WHkojWS7A15L/CUIdK77N2uhOFZSfbw+0aEVT0RRe
DZW7cebD6sSUhF7Hh2Wq29oCCVmxhe5YghuzqkNSLEZrKzoAwreHnTvsCQYxhTf8dyp7zG/FuJRk
0x3kFroQcT9lN1wd3AvKe6oRbXIp3A8QN4mEWG8Pe3Ut/jWuQVXegNaJh9SlBSei1phq+P84e8/d
uJEuXPeKCDCHv2x2UEuWLVmWbf0hxok5Z179fkqDcz41m1vcHgxgDGDA1SSrVq3wBhm1iDbaB4Iv
j4VqUKGEXgGEMpHXqZ6kY9OUzMlb1OaMjUP7unneHiHxA2xaK9zKiMg4yyyklgd4kb3We2YGnLu4
LwKEmqRol6AWZcRP5k1eJa5SgdBKiOgK5kLpgwmK4P33sPzqr7+CXwB6kw121WqrcU+Q7AjRjMoc
9hIo4ZQropabm6YZbpTKOFR0Xt5f8ipmv64JMUbYf3FlLI/VgPikU9R278VJdBaY1cnYKUlwy2Bn
l8onO/7Cd3Et5W8TsH/XdYQCK0IBcDkuP/k81UwNkXv3RoQstBmLHKwrG7yFLN+/F2J+NiJU1ErH
9593eYJfl4V5xSY3aaK9zvvexMrBr4LcArHpqbVxFnKGXd58bJsfYadujTXEEyz3FI0ImJ2sdN1i
UeOo0LCLQPVFzTzcxty4K3GUdZ4E5bRQfxWDfJslqDbp9UdtaO6SarN3K87N9U+A+K+wt4kki5cs
tUlda9MwePmvIBlOYuFaJetS5Ce1+6yWZuMW+gctfH7/JV/FavGWqcmoyHB1oj5bhC+2qR7lNahg
NIzdOMmwH6qYnKV3cvt9jp0j44KdjICjwUDbxKWVVumO+mDjVK9Fs7e/YhGtE9Xuw1hthldS/Sub
oZqPRTLcFEXsBWAkhGifgM5tPP3qW6c9QSpIrn0VvBM436WGBa0nomcCEFXohtUjHuJmeyiy5JYZ
lxtK41FO841Nt/LICPEKdDRTiOveiFxKzZAYgDYNeXTrFmXMaOfKuXZyzCcjDl0Sl41ekHiJiy32
r/SvBoQLENsiJUAvOiEjDAcvnQBVzfqHoaOmkvaz5eytaCtcra6GwhD23gIztyzAO5I/yS+ZOghR
xHFA4ExHsyO/q+Tn0tkir66+TNCg6JkRGCHgXIaoLlLLMAgIjZ3a3YgSpmoxq7CiHagA5D+RO/Wr
b3b6t2qMHB7SORJ3/MRREVtm0UphM8OrJG4BELqJYtw0hcKH6zZOx1rkB1AhGs8CAvmqfPs2bYwl
pbVm2ew9PQkOr7QMFHQqKzonMYWpAVTLaHe1JPHI0sats/pmkWnCFUC40C/jkj/Fc1Emzr/B3+9e
hEBUWmR3cNYyHjax4RFEW4KaK7crEwxueYQ96N8t566SE0g94L/BE6x3eMnnNnqyzO4GXpPAzjr/
KasQkmjU+TS+4TYt2tEZ2Wzh1wnmvhpO0Cg6C3xWFRWf4vGu1Y9lqByFqGfETW8lHQkWIpTFKa+s
jYnV6pO/+R2La2C0wyihF/gvayLPv2njc6gEh7h9HnNviDfHvtpaTHgdKxhIPVz1AeO8JlE3OaVG
PN6KPmAPcEBAuZOdpBifCinctWF2jHVwpchS+XX6JTHVrf29cv8C52buLGQOrpFjfTkEBlyRHmvl
6JijNu/bxi7Mzb1aSN5s5K4fS/uI7Brh4goiUvcfsml+APwjgL0o7i9DIyktLIuedM6CJRJIAwIc
FN/NTla+RkjGpuTwOW5B798+a0dLQOmB44iG2jJ62GWgV/nc9Z6mtDtREIZUDPZx0lg9Azz8IRnm
jZzqakQsIhYC2WCkDNQpySQvA+WsVo0c99w6jCc/TQW1WH2qYtWVosH1+6ex/kw7f5eihZdaN2gA
urI5HtGE2IcWhrL1B7uePUhKG7v+qhPy+rNgqJJNA4MFP3b5s+wsAxcZGb2XdxAL7JtK/djFt3rf
u2UJdZWKRn4RjEahifT+R1g7cNr/Vl7yoeUiVlIzIrkVU1NBcq+C3370I1RfAhp8Ur1Zv6ykHHwA
Rt8YLjOVXm61MMemEwsj6pdIP2nDrdAd6wbKp2HvtOGjP31F68Xtsi365Np9TK9JF3JJpmALXb5i
PQ2ioc763gs7ENxIagmQR0RKVfvto5L4h/ff6+pypo5CEyda1EmXy/ldPKrDiLNQxFHWpG5XILvm
qA9Gnrplt9UPX10Nyq8BvpN8dlmVJkGdqR1Snl4Wh0epRY/MUM/oT4HmJflQnMf3H27t5Iq9CoZW
/LH8htZUFeqUsWnynukzxFsxy5ja7xAGXAneRIDzSllu9d9XTwngfxGmCJLEjct3GndNLRmD0oP1
OgTak4/wSfjLCQ3KXGnPrYTC3lHWj2PjbEALVhMQg/kdZBto1Vfzhs53ahToOJ+DTN9dwRzURw+O
bsMc+3fay9hg59vqu8reEhFYOZ6k5fTLAHUiei0vYEnkN7qWNygBBmruJoa0lxCGbeQKgIPito1+
FgyA9z/uyl7im9IEpyQQEtviynxTd9pVG9lqBc3WUKpdB3NIreN92N4lkun5+tbdt7KVQCVz84Iv
A7S6DMh5oI9Nmxudl0sM4UKA4SK9iHFCRSdLOzIs23VKuvGIq4uia0PZh64KSfrlI1pdkk0OaC/v
g2W1ezWiWYKyUUApX48oE2Ij8+v9d7q2gRiJvc4yGMjRSbhcsbb6eSSz6cEU3fTmD4HBDblKtLBA
jOsplp86aziC9vovywL2YowC8P8q2PqB3mtjwImReyIQU3ABavCH9G6Mv0rpLcMqV4weLfOve/vc
aOg9MkBS8DBUr/RNndhupdYmIinq7And7Nr31KE/0j64meI728G59HvbV8c22UL/r8UJ6g4he88t
L1/FXpSj7RnzOl42yjUime0Tg7LkqyNlexj2cNMwos2fYlCEqJP+feDXaaTQDrVwZIGwdfmlpVYb
1VpPCMV1sle0/MwNe4uYcq8CkUm2RHpWNxbdVxzl0Gpk3r+41uwkcOIxLKlPYBSXgePZARBqGFHK
/DFOfsG0UKLpOA+b/GbxHItqWkzsLXHjGIJvfPmcxtQPARxf2PiFtHcC3DZm4aQRnYE2uMzshZ63
EAIUQcpCxe0/7GwwuOCgAF/x/Iu7gJ7FaEp1zc7WjJ248aIBxBcJvBF+BWOC5J6BYmSAGZix0UZY
axnpb5cWMftNgFRzkxcOJNUTQqFh3e4c+/vQFa7RIKvcVudRvjFB2dnFoSPD0bpbHc7exuOLz3r1
9tFg5E4irlyJiE9OV1W6nrHLkKMykQgopPzYRwcdEW09isD1eGF2FggTMzbPZmV/wVX0xi62BrVr
kVQApVD9oBVPp/LyXSjwsfpSLzovjfuHAptUm7pxnE62g18oig1RhemEVG49/koSCc6dTgD0erp2
ywJ51LQkzZ22QwpQPcu7SO7g/f4pmtzTHcxWOPZy2N7Mya+N1y6ytsVrZ6vT/DeEcAGtj8vHBdqU
gFPrOi/ujFOrwWSAQFqZn4PAPEWR27Ln/8nMdjc26SmTtzrCa4f9YvnFztPaQqliE1udKTHOcgk4
Gl6HAwRPrg/O8HHquMS6xq02/UDXpg6sLCZJoj8MFfzywZPSscqhoWEWATwoc8ieXJQYwebVXoii
RQk6rZJ0ALS2j8qn4XMmPUjzFitcbKbl2xezHprhsEjY9Zc/Io36aK5jv/PG+B/b/hOm5i7LaEhs
RhfxHq8WUoVEOl0YhoiL92xHg5w40th5Ep9ZiMP7fnRuEGhSrdAVh8rgmP2HrYXDLcMdcLrXzFYp
r2Uykrj3nDLcG6PhCmkZGOCnfrKfhm/jzqpDN9fdIY5P5G+fN5ZfOVFIrmjU4dQszpUxj52g7Zum
HOREGjAU/RhMzmNRNDCcK8Sp0Ie2a/5H0qbdYG4uvhJFALgIK1iB+biqJ2qE1dKkZ/GqD7+FTX/o
pPj7GOUPVuU8CvRwm+T7fvZdWco/+U57m2XOnVJbbjArtKsNPC3a29DR653WPSLatxVurlNienCQ
TCAjiIruaj9UgT70td94Jp/B1ncWeqVJEx59/BK6MMRY2fjct/mL70N2Me3PWBnxdz/LdL5vA+lZ
hF9GLBtFyfUmJW0WYkuMiOD2LWs+Gap3Nmpq49XFdxzg3CEcDigSBdmLaiXnONs0RV5dEOwoOBXR
lFxSJIaJPeooYyPkDyLlu/W5bwxXIBuN/KFXd0KijuTDm12w9i4zYBSwxEC4d+Po1AVAKbgfN3at
fnVQRenwv5+0vH4YZ0f+MDRe2eiwdE1XVztqX+QHKsO18bfKmuqG0v8xwGjC/BaHKIIAakjN7LTx
S67PD6Bh0QznDmBkdwUoTGalNFulRgzDcGPkq5uy28U5v6JBcyVC0qcobxo/2hNEDxtrX6diYm3t
1WyQVGjZvG3z2ZTaVq29NP9oyJ+6/g5FAsU+1JFCboC4WniXR78lZ4smfn1sUaCml0PiCU39qoEX
gP7W07mtPceJXQs50rqgO1bz/P3HSjgGBZRyw8PG015vQ1ZlXMd1xNjhylsNDJipNHpWe3b0r7da
m4F0BRY+aIdEOxn+7Fo6Xjzsgv+PdDAg6KA5zc7uCecVRIQg3Gvt1vW0gg2gPSBo7AC3QF0uIZC6
LMFX8wP81Uk+q4xmcji82iaNfXAWhY9JWBfrWkVyep3SWN83Xs71gaCAAU3FTJMwdTWXn1rJmNTI
gXULrCtq4VmcY2RKihfxUzJkL3olQXLGcH06+SJPEtAuKd/USRMV9OUNagBzxX6OwERyvvSJdJK6
HZpKq71YZqzaPNXpPwheM2Ct3FaIggduS8j6HCd73fnO7nn/NVzHa1YnIgqpCALEEtmkyl3ql4ld
e6EJsIzGJmqiY31vabkbAZV4f7GV3IjVkAHnAgPSBdxokZbISVBOUYR7c12/8jEKnUkU6DU7mI4t
rlmOcpY+1AFtjRo17fSkWOkdOupbwfA6PTIgJwqQAk05ZpyL32Ebk14UE/zDlzCZP0nwbAskFWoL
YDOKncJpSKAIHPhRIoWx0HDufeyCU4ZZnfdn46WIXGyxAfgV9I8EYhW3m0WmbOdGlvhJUHkaHW2g
yG5zrwATzdJnO/htlYlbVJWbUi2WN0GHiH7nqm68afpxna/zSt78ChFL3pRqQy9x/07UH013N6UJ
CN2XfnpkZ36ukdTNH2obqKdkeJIee1nfbGzDlfgoqG8AOLBbQZFCHNY3q0+5r8y9YpVQrOudaPno
Ic5cjNGyyNipaDqT8B189cv7r351VZ0hnonsFB018U7erJpNQZwXrVF6YXRMR5R2+PhCBEw4+tQQ
HCUka2tzY5q/UhTTbqGxxYJijrWEJdllL4FPIPbZ1rfqFPyIEi8Kz04/uVFdIjz2aypPyfyYYDrW
KdbGi147gqDBaEVwH8FEXpYn3D9GIGklt68NAoy6ZHwy9BdxBYh6cGqY3pXYnKQvA4P4yUTuVSiZ
U7S9/+pX3wJ7HdAfUfj6BhgAjUdanNavQBoxxGv7Xc4tDO9kJ9SDBUhMXJBikIeOvFeikRnXW43y
127i8vDBr2GQpHMjXQlExU6am84Y1V6h6Fh4nUsALACZ809l/NGCXW/6J2v4WSSSC04TNdrnJGl2
2XTfvpjSbtAst4qeynQE+LL1pVYub1Jp4e8B6pcgtagjRz1LJRsKtecwmGjmF/U42wpjzhfS1hoF
tI3vsXIRiARREALJU7iKLs8CI3RpKJWi8oa++pg4M+MJGWhxWls/1En/Oc8GZo7/3tEiR8i4iRo1
p9wY91Ji3WXFRFLl0zUZlK2ftpIwvpKbeYeUFlQVlz8tt9tSzka18mptPg4DbpKcUdH4liIapkXg
6i0knN4dzC0u+ZWOGWQkMQRFOwx4rDChu1xa6SprHtW5orPfuvNTXEDgK7kJ6NJOyLmJwnPUhaxc
vHPoaIjNGjfo64XBTV4+bnyilfcg2rQiTwDsQP17+WNGZwJpWZmlNwXjfkg/z83opop6tvXpvgvo
7YE+iqr8zjS2CKNXPCneg5g4oM8sVBOuaEd1MWEJ1RKfVSv14COjCHlOcUIKMcAAaiBMU2WMabEY
8QR4h0b3zirA1YyPmpnsTZJMC63q7ocUmF6W9rd1Nbh0j7aCysq9TkQRvChSSqGLfvmGSG8bFaJc
6TmQXZhxuVozuGEAIsD+1HbSftJxvpEKT47ue7O+mSYI8xGNUDxCYyZGk65tdUBXssyLXySuoDdX
jBmN6IJPNlcMjF6H3g+WJXZ6zp0Xk+qnhUYlAp54VxzryXxpSD6V4r/sY0hA4AXBc1F2L/dxLceZ
5kfc7m39bS4fpNZL+hehgdcQSca+3YmdLL6agOJWUoo1DnlQSBtD2SrB1r4RXSkkTtjHQJUWR0oe
/CyJ5bDyWj3h1nW+1CS9cZrfF91HPGhu5DH6Kn7J1Bu7LnoROBrbz1+tDATnMtjsj4tjs7gCoMxy
FxNoyU6XRhKTEQ3hXCSccQSC22iX2bBYUtVnDnJEGA7Zb+R0zT+96URuiTPNRpW2EudpkVOdEXop
Q5YaAx3ptzKknGqhINzrOiNhw62geiB1u9cTzQs3eVJrly8XC/J0tIV1CJCiJnmzKxvdNKVZ08pX
x2PH+scKmp2A7A4YRZW1ubPLFI2FuyEsDrZS3fA2d3W9QVZeAZjAQacFAFIY0/Wr2Npnc40GqVN4
pQzpPT6GXexV7jQTSoHfNeZTDcOGocAuMUnL9G4vAMRC48GPMZ2MfpVZd6P47dZts3Ji+VmCcYKr
ybXWbsNsE+JpwInN25vW+kK38YzAPj4n3IYO3T26FG0ZeWP3pdfVV9oT8xx3O+iufSWBu2FTCgTB
FWO+RilmlJK69DBB3Wltu5Os7Ngcpzo5FXq7L7vHEqhNjqtXgqVUxKx9y4N8rU7nJzCeZLPgcaYt
Noo6FyPJflp6utq7dZ6dRKY2Y1I7VohDwTEzI4m6VDpEdXcv7JZLiAzvX3sr8YI2JyxM8nQxTxB/
/2avOgXtzjKPSk8uBBKle/WlH6Vmp05bGLeVo3ix1CLR0Ire8q2UpZzuax0EHwTgRsgfO0OwzwMC
4vz1b58NDwcmnxwDIIX0xC6fLVE7a4K6WXiiDSZooKoiHVARx1xv47Rdv0Wxkoj/UIcF0OZypajX
5ay3jOLVpgJwppj/wfbeSfHWAVpd6VV1nWIOyslyy0hlkhRtV3g5QSRU1fM0g/unO68PW82LlSkP
TyU6SMy3EM1amnSmeqmnTT4V3oC2JvlYMwZH20jPJXA0n0tDDHSZ5buFJbnvf7nNpRfb0hwjJGe6
ofCapn5l8M4FzfcafJz8jzHqbqOlbqE4u4CQsbG02IaXFxZPDaNF+JLhvmUs3nBVGrHSV2WB43jV
HNqJdpVVudkInPnWip29Yt8P7TGp+3sDM3SBa7Kj7JRldBtxkty4vlZCBPNMAdvmDgOivnRykCXw
TQMGrR5gjXZEV7rN7qTo2KFKLipKvZS81EBWRcCrKoyrN8dBolmzfB00kwVSDToBx+lyaydF2tp+
53OIxs8Ozetq4sRyg8TJkx6lQGEZDkFPLIlWQ7el3rK22/G/Elep2IZLUI4R6kWZoUnt1QknWCcl
pk6lm+jKHLCN7y6+6/JBQa2TOAmw/JWmSJKEzqCCxkTPmnKZXS81Z8FnajD+pisjEkkfxedaIVrZ
O4WKaIw3wARXj6tq4AGpwwQDhvJ0EUYmrgBIVUBxkj7Yh7xk0ThghK9QALz/tFddMbESAgDYY8CS
15YtOjO1ukKLzdxrDPmINcknPcDbR92CKFy1gFhGqKWAClHQGVq2Q+SRYd2Yscw4MqsM85vItHcp
ylW97NwJUEyFdpgWb2EerwtLsS59IFQ+cRW/utuHJijDqrFyL5P0s7kvyoYJcbeLTGkfknpLtN1V
HH2qNN4hw3Qewu6WDH4fqh1O3FvT8qt7T/wYWPPIcYK/RJ/n8gRJITQyU5JyLw8+ObDEcoJ1kKMi
7mbZw/9DirX2bd+ut7j2+oxCJXB8Hr55RAHTtTmeICa8yp+OcsJTc1StpnWdbP9a14rBWBjtnWSv
FRvb7DrJ4tlpf4OOgD/ALljc+ZVWFAiuEseNWHeFGUues7rWxg/KNBf4l6Una0pPcwo1pOyVT1Mf
3qYyevlFvCU+una4DGI6jVj2PTvj8jPUcZ3TjuLmjKlYmzzaCxvbkLPeF/rGY28stWz7g32ZdFR0
C7Y2Lh1NvOsYQIled7yZD1y5xdniDYPW5pHob18JUVc54k5xUxf0DtCHyzCDYWO1ef6PPCGIoOef
o6R6JLBgZas9p1Zr7/xvyTR9y0D3z6G0s8xwo/9/dYGKX4QrK50CgU6yFzdGqPiOMedcWbJk7AQ0
qevi71Nn/ZoLrNWxeHo/lK3vMaYeotMpdEYW63Vhk8ddH3NJqBzzLtqXLQrJOLShabCvuDiGgi43
e89xPuddsO9N9IW24KPXFzVPjQAX3RuQfqSbi8I7goBj+iZpgyS9CKaVXx+acXZFFLcRGjJRU/Kz
3A2MO2NEXkH5vPEWrtpXyLgxfIWahObvtYdpk0SFgU1lAQa5uylRIhkby3fnIgaE59/r/seOIVjt
a14Qzs/vr33d5gVXiYQNWlUszjhUnIc3RYTKGEUqej/zmvonrjG0LsnsQUtMwXBQpf4QC66Q3B1S
SEqCIUUzBuj9XlAZ874DDcY0iINI9+vUVy9ZYLrF8Pv933iNxXz9jWjeAZ8WG3MxA0loUI85hgCe
aHEKKXHZgWkInkRq6MRL+k6YuQrerm4kWN5shYS1/YGWOaJ7Av4qzsflO0rnorKblnc0Rl+whnJF
k1NYv8Vzd0hgN6iI76E+fgz88CjbD1KdHd5/A+IYXOQ3vACGQGSRVCpEDO3yB7RhMiWlYfEDtGrH
TPJBxzpRw77p/WVWH/TtOosXrU5RILdiHXoM5Tyg1ASpZmC8MPg0DZNd4+CRHblOSpAX7QZl675d
/dSi9cEI1MSXeklC1EA8hGGpM2dhvFfti3TfaYcWnb/WJp2jmRxmvwZzds1sy0l4JfAz6YIiDZGU
17xEIVatofcGnnrUtcpBHsJTmhheSx6S18lG73Mlq2C+jr6yUNBkqrA4c6hPTyYhibgeyR9Fyz6g
c0KFxnHnuqedEeUbK75e1ssdZNNNEtA3NIDUxZed/XmywgorHbUqdggL03VNdlaPMA3aijHQV5XW
qpgz6wqexYFP4yQ6C0g5qGcx4o90hMb1jXptJcXkPfzvRy2i/6yHBQUQ282ni9SM3a6ZnkKO9Igv
zCvsFPl6p9pY9Lo+5TC9XXXx9rWkzIxZvIpCzl3DBnBEOT5/VbJviT+5cGDdeC5du93QGl5fl0wS
jR46RlfoniRPFGyBkRyo5JdcMU4mJaigC+gDprAMJnz9ubdDOC9bmJLVGA/fBclFmv8gOhbv2az1
zgwkVp6ZoQe84ByLbAwRfHJpR4FVTBBvh3ZnTaj1yBQTtbJr4xsTStVr2QQPuA/1kwH0oYl6BFjp
ijO4eD/4XHmhkw1x8v/3KxffRdXbONE1SZge/sNUr5BP6qjSJUBPLQIHwRDJN1SvvVGnws0SmZnn
8y4YQ2SG/L1vSQK8Okp/iuxW7FnBU57jjexoLWHjJ+qoVdAjZkYsDvaby7KcoD12RpR7pbBx42XO
oGXtRP1gYgIqyukIpEqXpp4ACgmvF4FgmkZOlsbJY0CUR9JG3fl/eW1C2pIeA/PixWvL9AxnOzvJ
PfsLBttH3WRsAfRyIKMESSV+oDjastYfMPOS/cpL4f/NMte1GR5pLLqCoxdU5q427isj+d7aNCsH
2d+r7cbJE7/kMgZZmD+x+zH8EW2BRQySS62yElOLSDXuaC97ul4cdO2X7mxRc67jKwshcg3dCTvm
axdmKR9HXGAjz0plZHk7T8ZxL4zRxawZGsy7wbc2Nu/KzhDS9IyPaLXwdEvypRGbdsekBBMfM/sQ
AduLVNPrw+oYVFPk+pb/HJf6vR11n5M6f3Boh7T5cJKrcCc9TbmC788WnW8l5IvGHxY3NEVQmVmS
SNS8CccwyfhJFsO8Sd4nZXic5vLZ7vWHdJROppyc0hC5JoR2FNVtlPofPww+B6r8M1Bdf6JFZ2/l
2iufhnYC6hxce+CMlpPaCsmdYtCGCL5u5IbYBXZytlPGx7ZqPSPb69LWgqtfRmBcKWL5PGDPL89s
11tjF/dx5BFcYPzNbmbjsEnfD8svMwZNFPu0OMJjD86ptYy9LtqjptH/AkFO4yPQDkrwwRr6rVzr
OqdDedBAAV6IElAGLoJyRykhqYYUIptRnuVG/xor8s+++toG+b6I26eoqg5yVpxxPg2m4Td43O8O
ykiYHvxEKvj92Lv2koR5ozBxFIiKJSoeJFCD4iflpDyzM8P6PpOaIxu6dTMMjsNyp5c292KS7Ezl
65cqLm5mNZbdJmbaENr5kcJxCxi6EtigPiGuTQMGqUt6QYsPx4RlQD8Y+dCiv0llNGaFel+lfq0T
hFzaJOBsZzWg0VZ1w+lO7+dvuoMdTaHkeynuboba/9joN41mP5uU07UMmFrSqKthP9DzTFTQzlsA
/JXtDb6bkl54NQMMWHzUvpdHuQ9sfnOp3XV43PfV/GVS/POgAkiPtJ/VZJ2VTPvj6OFDWqUn7QHp
ztu2zhnGT7/apk53xTSEMN2M48Y3Xtlw/DYAThD5KGZes4Q3l1fUtW2WII7g9b5yV0Tqh8dKVu+T
YPwCSeWr5kB9Qg0KrzVPHfFeiKPvmX4zyNVvpJO3WuNXnWn6e0KSCEFdRmeg2y6/bYoMZiQ1yMbN
qfMlasJHFDqfhUFa03y0au1OjlNE9BHzk/1HAbXaeBXin1/cRK/7CkwdENerBFw1UkfOyxgnBDnz
ECVCEokJs4rtBcPDJPpjoZwThdyaSnyYqoC6J7mr7fZHZ4RbrP3r2p83QRfRMqg7KEAWHT+aqzBI
2gDZWlQTsHy+6+32pjHDx3jOP8k6LQAnvLdDOm/5JD1vvAfxj1+9B4cZkcC4kkAs6soAKJXMhAL1
PuShLCziBeK0UXGHSLoDmViIGcdUP0XGMde0jY+wclRAfevgC4Wry9V0H8vN2JQyq4cPTFUXpHdz
MbhOjpFKPO0HiIjNpkX8SnVJBU8fATY9PV192Ueky13KBcrx3kjTQOiiJDlekBhAq8HkVg48Vusg
uhnsylMmbTzwSnXN6gCURJJrYa8j3sibA9jpmfmvm6uDw4pr+2UNy8Hq3b5DzLebMCrrTKR28aZQ
5OofORNiETnz/2kjElyXXaKPgac5vSaBNlkE1r6JR8nIzMGz/eITUJeHIWw92c/3gV2fVbpvwDwB
/Bv1xi1zjZXi1DO4YJwgIC6UuJcvgA6OVsuSPbwCnWabFDMp9mX2IaGrG2DRAaLlTxNGn9WOrNR0
HtsZNVOD4U3Y/s5LdScF6S5v1Iij0OMPGz9Xaf/D0MZ7Iar1/tFY250O9oRCZlLIBS0CuSJV3WxL
Dr7GNTUR0WGI4nOPoESK0Sq6nkacbMTE69YrL+fNios8BTiKVgO7QEZLB+BL561j1cD8aQMKF+n4
Xz8fdydADtppkIyXbT+zNaUxyhBajHE7LFT9XOj4Z2YuHO+jYjp3OrH4/RXXtv8rspyJNsXKlatw
G2fzoLTodgbNDw0xpD5RuNoj6J39OXtRAtKuVP1olcVtrxePzM3+vP8DxAtcBDtg3IyGUW3BZUEW
H+DN8bMl+NxqjqLmXERncrPbwAC8Y5Wn1CoO7y+1snsoEkFOwfgCU7yc9GdV3szphDK4VcQ7obiA
Z9S+MyUvqatPOA/U0RZqeKXGh0CLWxq5G11Cct3Lp5PVcQ77kbfrwFhKGQlZ1U2e2PmuD9B0RJVd
CYxTUfwIkqQlxZCeR6TZdji3uOxwd6TbO5c4eESmRmu1c/1MN/Z1EbRuYP/++5eDYA+JiGipXg34
wnzqSpRdBs/C2oKNclJ67UNF6yFokrNFrz1z/tqMUkzvSP8pzFAUUK8GxEHvZJJkEnlKfT5SMt9V
rX4ux8RN/PQQ6ltK0CtDTNYDmiMKL5ZcMstDucXiN+9JMLTnPLYOudreDGp70FCGKqb+Proxhi9m
tityeZfia61IsjtFFN4w0Dei7tql90qspnMuRD+X/i1tacvoXacj0swxOtTFfao9N0H6MNo3WFKA
TlX3lW4dHan9gbHM39f8ZDdkm+Zrs3NJJMBwyggKiwyjUOKzkOWYJfx66xu92SJKXHnXiW/8qkcN
Lovs21oMCcuxj4pGSBFbSf7Jqcbb2tT3tV1/Ec0Oye4PqhM/xkp00sbwRi36D2UbfDS4YfXkUKTF
k9X49w0EtDb+VcrpBspoJbq//XH24s4F2hnmuT8gpTtE+9DuDn4UgaqVQMyj4J/HG2mluJ6Wsc4W
DoLIFpNgL3mdZVHQp6rQmsmk+BUv6lv6DtL5RvNpLaTS7gBzgYgslKFFRhPXaVk1I5KBdN0mS2cW
0zIvBYLBePb9oLG10uLjIt8QZnFLtii4ooIF5pi4KBtIWxsbr24tdr95puUAOAmoCYaSlfoCPjqK
YoOCKK/WA+agswYnf0K59f2HWxmD4lwhGlWi/IZ3twjeelYymUzQbhP4FdHBK9R4ZyjdIVadYwWH
wP4zTq/6kvkEiIa7udqSeVndMfRHhBQv7c2lLtIQkbM5MXJMIgIHQNJHpdtvu0mtnQMArf//Mosd
03VF3uK9DEOdvnMX/u6SZ/BQ9FAP0eYwaSXPFdoiUEtRJwVQvThzdRaEfWuhlyNmHAKMbzE0Sivp
IGkf2nZinusjOvL3eqjEIZJGtGsU+LRX3CmnQ2Ng7FGtibL+Vsc8VrzNbuputSh/kaLWc4J8J/X6
We3tp42NtPJ6gY4T/wBK8N8yC4AC79d+ZPLIQlQCLgFDSkFx7VPsMrsv6CQ9xuWfOkkfGmf4mll6
B03HHaLxtyRNt3SknkM9+Raq9kbts/IpSDPpLgkoHHL94ni/yb3QubaqfKTgThmw5c70YEt3KbIL
VWw8Ybttxb7bVP3G3XO9pQV4mpRaQW6C+nqR8CV+RxcmRoRKdfqDbj2rxPop//u5IcMk2GrUhTDW
0DG5fDQjlkdf0vUOuONjNzw6LbKD8tdE35jgXX9ZlgEJy34S9euyzT9JGmhfVek8EAluI9VuWfxk
FFuOH6py65FWRlWiDUjMMUWZCqjt8pkKWykHe65QyZ7iezmtyQ+7u9HxETX81Vk0zgrHbaNnFeDG
+xv4OsyzMJ17xAFo1aJYdrlwrlnV6PcIAnWl75oSMKvZcfX0kG62F1fep3Ald0hNWEZZzvR7OVeD
XkWMpFBu4tEHEPitKR4YjNVZtrEPr28UzHqQRAUeKMZ+SyxuXeRgw2eHGjtxYPv80jKMsgfJtbtT
lFXYZs3/YUHcwBFYoLMCtGRx2miwq82csOCYvNjBx9H8HoQeREXhbxM/v//F1vaKijgxj/VKv5IX
EDnNmXWMn+wWjeJvL7X/4HS/svacJIcK91Qk2brv7y94HUrYkHQtiOiQQpDhvNwioZSSegOG8vTq
VzQ+dkhVyXgF+Cc/hxce/mn8jSRnZacIooE4CJoorMQPehO7YqNv08wMkGqKGybzCJuPAqvkH7X5
Bjbq+0+3kgqgvYAuP11aSydpXhy9apKcsqyR/lLwNc6d5JibEVLq9cnMKOrigz/ScTeM/WzYt1nU
3Y8fev3Tf/kNEK7J6gSadRlr2ky2MzVARiaMHof2rh/9Y5jJRyvyj4aaubOTHOTSOshTclu7zHDU
LYDEShiAcsmcUHSpUCJYbGBdog9Zx3Hn1XnuVumPtnwOq8eZmeb7T7r2acVm4p6gOmJWdvlpc73W
lMqfUZ6q7V3QZDe19kUxk0OWF4ei+fz+YisFCtBFPirIFvqPVzAzf8yj0cg0FGpqa6dCFQyUh9Ef
3bl5MKtP2ayhsP29sGlKBN9hHudzth/yYa/aP1W+wHAanO+6Gm1E3FfP6stSARlMoq2QWuBILTtB
dZQYZq5H3F/xOe8VVwk+QZTADuJp8J8b9Q6oiptq6Nif+vbLPLwE0qGrvvnFB2zWOvmh7B6e+yJz
x/FgZke5bF0tutenzeruemLAy+NyQNlIUOGXyVwyGHmX4EnnjcYvpRgeYYccsuCXnVi3vjMih9rc
zpCVJft5omH4/pdbCeAXay+2yRBMTalM3BVpLqam7dHqG8boX5S2PIwQUoJ0C6SyviLSqHSRmGMv
aWi+NZdV5zO5xujVrRlq0WZwowJ52/7OaLB+L+SNfbC+ImBf1EeQ6Frm/1qt270Df9XTw+HIPpy7
L5jf/h/OzmtHciVJ068yOPfspRaL6blgMERqnVmVN0RJaq359Pt5Ts+eCkYgub1AnwYKWZVOOt3d
zM1+se/Rcc5Q//DHX5/P6ZljnDn9e7zFOTfFcd2YNSpoc8qB1msbPO9AEs7IRcfb4mdIA2LMv30+
5rlYRdUbH1DUhxQyqcVR3pKbzzB2iUoqtmfa96zULmQ/2Rj1D0nTdoO5NeQZjIt6WBn43OrVxI1A
6GgKuO/xQaOnMBQkxCw9lUxXBuk0ljIMsd/pADigRA8r7elLc5KmFmaea0WYc99W+yh7isvdCbRN
bdImpprN6GXsmulrrryEzhto2za9jbW1tXum+MWJQt0T7gu6SoA9jl82r3vbytW88/ryzkGyZKAG
0SjvobZNi4ts3Ps5L2uGG7X/UtNs2GvJ7aRdrMz4ufXFt0b+Ht1Q8tjFjA+JFssQUDrPGu9rVdlE
TYRBMrS810T1cezSPbl8NE00uXs39WXxQBCFFNTRStc82F3tBhD5smll2Z+LbCik0Xnh2WgQL+Ym
xTY18EuypUh5FhegJO5oqSvAateU0c/U/fgMGKPB/+HKdSLvqIRSkPd0WjGi/RH9FmwCFMHjBAIp
RX/6ikXrZfLjOKzcQc9UosW4sIW55FPh/QiDf+RLTqQ20RgQvMN+0xXYcHJ4QHQ6qMNFbl52X7sf
BjC7Yi/J71RCi2hHOuU8OwAN5MvQ9NaunqdsWmANBAwQW2T55Pv68XKUIA1J6Ix2nppdjYGHvHRX
zLgPhNdpLh8i616FGtU4301n3vWwnFP7qkGazcciEFHScmevoi3EiCchlxqlAoWVG/Hy7tFyv9IR
FyK9Eb3lQbs2x+p65BzE1a1x8zi7kOXbQHmpwcnERubGUnaZpqlrzs5KZDubbrI2xL0VyRP0k48n
pwlVM+XKwuQEKE4GjScHA324xyTM3LxoXKyaPUNKNjYxqFNqV7ssg5UtcZKEUaVEz5ggJwRvuXUe
PwJ+6zSGsqn1bF0H98C4OVtRTzYyHYKVW/Tp+4rBEHOiFsEuxO3keLApaJugQm/My0NPooimvDnN
r8q/dCZXSbcN2LTQtbCG1mmFySuT/RFDj777YnDteHAVc/kAExLeVLnsoodnK3EFwbv2hvBptm7m
cEPJdlMz29IOBYJIvhnsbZm6Wvog25v5MKkxXrNf23jYWIFrqVywfHRri03+XU3CTWTHMByVA+SO
nRrel/Nd1T4nzkMnp26no91cqW5fPMta5uLUscHEeZOH6Uaby40yPSjZNrC2qf1V72S3ItU20EAc
NDfAag47gco1wx2E76D/iZGVayQWyk+o8bhdTO/w0GZ3Deigzw/xkzOc+eLwEoRzmEgnZQhcBTIp
ytsWS4sXwYQSKsH55IEloFWONgQHSGZuPx/ztE0J2ZgYTaOe5ATGwWKFpJLUxbGEHKCoUAq0vxBd
AqHhluA3qZcVyXuMmMkUfA2NlYvXmfelN8Ub0xtHQ9NZDJ1niTM5hf0hjqhogWD6685vSdNda0PP
okvW4EqiArpYkEcDLhaknNdc3COn8QpCdASD3GyxQ4MinPPnQMLRgm2BpbcQ4VuZ5pMzUEwzGqGi
3kN4lhfFWScNcgIU71oakWsFV1lhugjTbgQgW2jLyervlMk3zNRTBlT4hPDUOGyrtUTh7Jz/8RyL
3L6Wx9IpNJ7Dn4H1YuKpIfVWDv12khEXkkZ8TWevXDnyPrBry4kHBCIye4dr1/LMmxpNrvLIbL2+
+to2T7VzaJNnP91M+pNk7+3uV09eyLUmbiPP2De+61dbZdwl1R6YtiCIWWtFqtN7IB+EoooA5lIz
IlIuDiennB3UNigajTulPljWwZmuzBqZiy/lQZq5HrpJ4EKFpGKetZ5m39ayV0Su/VZo18beGhCn
2lQ/jWHj+I9aevH5evm4353M2N+P95Ha/5FVFDUeBn1E2ScOvWreGtkOn7X6Pk439V09ocuxG6tt
bLMvr7NrGQxNo7Njr+biMOcX13njJpqLmnsrb0MFBMDmAADAGR4Ua+X8+IDVnjwoZxW6gcCq4E8e
z2MWx6k/K8yjMulbm1kLEYuCMfOKl+LPOIBzb4/ZhSNjAWgpHv3J7TioF6nTFVBt6i/I3bnYm7id
/7uOk/1cvqGrta16UmhDukvM34YMUcE6pLRRzZsyqujhe5FsH+yhOBgpqvQo5pFiY3mgOrvczw8A
iC4s44EcYCOp720/0wv5gpZiU74klX4fyfIOuFuCtWnUpYdWUr5heiq07VXhUvgaJ141mVdh9xLn
z6Z5EYcUAIwbPduj3e4m0nUoVdsO3Lsv3wfy7067j1jI4DsSrLRT8SLVZUHGX1jzS1gku1SrL7QU
IA/CywSkz5eJee5YUT6yT6AXlAoWR6jh+ME4FiohQzzlrvkWXFUPxrAr0YYiOl7F3WEG6wuVTj0o
JrA2OjPbYdzoARIvGxgZlXqpNBunu7/A/USOEzdU0LfKf7LAt4axi8hm6wt2n/ag3LTv2W5qOZu2
DuH5t3ntX0vSLRyeeNzUOjooHsUe1diX8VXZ3vn2DmW09FG5rXbOfViCMu5e4ar38X5lEk7ue2Ir
A/gmsxX4xuVe0StpCLRKb72pK7b5ly6/t9FK/B7cSV8bdklnYan6zaeyNLKoHjL7SqkvFH2rp4cK
LEh3a7UXhvkaFl9SZ1dFLdy2TdN4+li6Jc3rai/l2ylQN3VOfaAFwnHhhHcqVO1Z8chnZn0HYxqD
hNfQ2FmN5iKYGzyBLTHurPjnMFzl3W3gbLKXrPyqOsMmUapdFdwaPnZVCUcgrSAQK3eavx9R/VOD
wCu6nwAYr6Ngrd1wbqJAZwBERYqYe/mizjjJauHb6kA2CBmLihxbMtgKEwI3b97BEK8EvXPD0QYj
16YfRbltcRNJMk2JJSundB2OW4J70ZkHYXGQWL+1mL5YsgZ+N87Ed9BO0Npof9GUXGT3Tp+E0iCn
rVdC5pvKdyHXIpRuP19va6MsTrwR/46KziPlhZDTR3eu5/F9Uuq1ZOXk6syqJjOCp0oF4/RGn6HR
F5SpgCp2LyXsfwfuz8wxOlKaVpLxKpufneCuFwR0wrgyQVoah1tAHlu95iLXrnXMz2WK1HPJEBG5
gNWyVPR2oMjGRo54NtdbDpdBtS8lVFBz+3safwl71eNSGfiKVznKxm8fPp/001oW2g+EGRoTgnXC
WXccZ3ySZjOMNS7zQ+WK3E2gFAUxX/V/+4Ak0hBZNeAERf30+chnMiYKK0DJMd5EoGe5qLrByfo4
pgJqR6TBiAyq6MskWr4xIacWPx3P6NY6uWdfliYTO4evTAVvscSSqcvIo+IG6hB2ruGLYIUJvxCR
qwqtQ1FHYgtgv9auLO5zX5nKAUV7DlTZoNV7PM+RXcwyDgG8bvJWGj9TyZ2aFzHPVvwst3d2CKtL
AkOJs5qUrFVlz9yNP0C6AENQCDhxwDEnwxypfCNC7Phu0t+lonyDQqDRvxtWtfaqZ64D0G4p3eCQ
+SH+fPyqJcrPdhJDAIiB3lt1dlCrnaHM2ELfCYJd06CiaMFORX/18yV17vsKkx9ST1wL6JYusvA0
sZyhc6zaQ2lqY/bvQhXeEhjw8JXD5EMpR3kXQjkr44p0YJGsHY27SBfwIlY7GJPcwJGaH+qfrX6t
DHvHeMd61fVnPHOZ9yjbCB5fgFXE58OfOTiFtBX9J84z+u2LO1A7KPVQUGqkB21etJN+KIev/hit
vaRYocuXRAuJy7QueEZLIlieRDmnSMtJob9O3aNBqTHhBhvGudfr3Q7vn52JfLLa3glt8TwIdu1o
u6b8+Pnbnqm9AMRgD9G75dZJSfJ4eaUSxBRlQs/PpKwQI8+joy5p1G8F2brdPIiiW2+4taO7o809
zJC8YU069vTs4hFwiRCcDzKjZSve8IvCSm299ASTSkM0UZAAqgwyZETeh+ZFV0aXc7pC/T3dxcej
LtIMHIPrJBLypGmZHTAwQK4AXXX9AE75uirz+5V5Pt3GguUNGIX6MsHhozD8x1VJsZMsCxOYnj62
8pgSu3WtbPoGhl9q46OwqRtcpHBHDkmvVobWTpYa2abAqUBzpgewVEEyurHhtKIPNzuXJqpaMcAr
dBM6NbvOS9SShfk1uDKdJRiDyBQ64ua85pp8mmYdPcRyWyVlVIaxEdaeLAdYUaKEGxkHGTqPiu+6
P4P/WvMyPG15wKNAmgb7BERTqGOKnf7HlFd91eaaMlVepRTbJAA0aMperLUXViVthfhVKYR5JWwu
DN0tVMnrhvy+TdNDiIGktsZTPnOXF8xPVF5Z6aJ/uDjWyHuGpA7HyuuNkEJ/4bZ97H1PQffmaJ0F
DSBDrscBMtpGvxPOTyKOCr1gEys7nH+8LLsbgBV16AbbI9oPpgbQ8q7osHkrXZCsHnWiz5fOh5j7
8SnFo4KVRmofVUfqfcdTmA22PSlTi/rpGG/h6KGwAWGdwoMQoHdsyJl64NZI0qh2tw3mzk3le+EX
EV3k3Td9vu0IGXb7PPZYKHaXcYASCNQGUb2pw/DSTHAFVKsLya7XjldxbJ08OF0ugZbgHrFULa9w
lFR7C5XUPHn3yeZNNO4GhKCRaBXCFWazn1HuHHiutFvLic9sdWrntsxtT0hlLeMmavidKWkV645z
TCSBQr4lmY1NWe7VDGUHDVvCvNuZzcqRdu4wPxp5scTwIuzok9aVF01Y6KApIARRhHCMGN3SL+2M
tycL5U8RZjwqFH7r5+dL5rTDJbonAjALsP+MWlFnarXU1n3paQPUMXEdAOSZO8Ou6JKDTDFRp5be
JtM+Qb3CeF4Z/XTuGR3/MGAyAmq9JHn0SZEXVqxyqkvmrpkPxr00Cz/NeBMnN51/wFZv35T97vNh
Tw+341FFsP/jpEkbiJnmpJT0EPjK3U3ziy2iGM1FWiReZ63A1s9kv8fDLQ42YMGjVmq85KyGLnAZ
dwoRR8ETHj3cHkle1pnQ/wwSPrP/InBLn7/u+W/8kbbAYzdBRh2/bxXnMybaMlKv3F2b+FkNdnKS
eWlqb+Bzh0b6YU/bK/61TNV4ZXAxmcdbm7f/Y/DFHauNphh24swCo9uiAFNAXyHTbhyfpnEmUSXh
NBefGd+Ay7TRD2GG5jiWnHm1djyeyZB5FOBgcByAEGnL8qwV4Hjct5OQy042oMO7+aWYe6Tx8sMQ
Cav15zBrOArXIFKnt25wEio673CmQActzWPptQBqnFEEm4NqX8+/5tBxK0CZ8IRWSrxnVjZXO3Gd
RtNQ5KvHXzq0CsRR4xYtMOyG1KjeTJWOTTldr3JPYfMymb+vfN7Tk5sAicwQfWGSFWTIjkc0Syuo
sCgoIBWMO4M8BILmfuxvR/xwzal2jZE6GB3qcFf09svng595W4GtpeZEOnwqWZ/VvpKBBsg9zH4O
ZdrdhL6LwlKIb/VQRL/H+tfn451ZyrSU+JAAvWBCLXtLma6mgZbZuSeT/coT0kZBvRLCP77QYrsA
F4SDg4wu6METzAUhIbZz9OwkfdxNGmrQsXET5sYNpL7dlL6hgnJA0ht6q/0ixFnNzH6KxobaZPHd
0fufVRLMtJ5M3fMT0wsc3MHs28BOviYGQgTdvJtC59kf+u8dxjCbpooPhtHXro0kowfAZRfFUoDw
hvrQhz8+n71TcxAN6Xwge/C0qdudSJCFUpx31pDlGJKYiAb1W9W5LkvK+ER16qYif2r0dtPKEXX3
1B2Ne5B+7qB+W3mOM9sR6jA1MBJOBCmXJEYNw2yobEjFSaCG5jY7hH7wVFfRpTn0V3V6Nw29ayuo
F4/ZtWDiiMMZusy+MdurknuOpTYrX/3s1AgKKecDGrOUNo93UYwmOMg71POmgG1DCT0dyfin3NUG
sgFU2iCfoStBNy3OoRoUrhBuzCZ1H8ir9nJnYjKN27+fZXHF9PVQDRXYT2iJkG+PJI5F+LVBXcEM
02vTb68CTucIh3o7WMXbnNthgjnDScL/g9w7ngfSZyQP0qjwWmTKpizY6fmwGzAEKqWD6FwLRyf9
axEYZNvaR6jIx3I3y8HaBxGp13Ib0lhkmSrUvExjEbOLES7xPE050CfIlMYVrVZK+AkKW8aHmltp
9u5sytQ1sDJBPGkcDyur9NwTcKbqqCoKTMcSxBzMqTKPTYFgn3xnUVNQ0J4SIv4TmrjIjGx87B6M
MdimVrBXDwa+E58/wLld4lCapcqgkJotlYaUTI8MLTE4FUKa2Brcfjw4Y+4sbVz+20NRwgG+oqPz
/EGzPP7qQy2VLapKueer8oVlh3sHMXatCYhiK9/1tHaBIC6VE6FZAa10WQOdSzm22hj+jK/LbjrZ
t1DKbhzrZ+pfNahTylp8P/TZvw+YYVTCv6Fg44P24CJGEq5pt7UKWnU23GJ93M9hdUUTKZMuuyy6
dPJ6kzv9Ps6zrd9GN5pkXETdsPLqp/o04isCwRdSMNC5lvfrIgmsvJ+hSkqj4nX5z7gxLrgO4X0u
7XKjppPILpsebSW90OZki9yTpMj7zp4RApsPRZS9fb7AzqRj8JdZ2XD1aCCBHzj+7Dma31Iuox7i
NN0lSYaHJg6cRP2jIt3UOCYhlmYZKIRN8v7zsU8XN0MLi0YhHEIEWJxx0VQXVjmrwCQIOINCluLc
W1WIVFt0//lI51Yc4Q5+J+o7eKCJbf7HXaMptQCnS1pjUdhcoIfwllvTbyyTva7pJbe17Gg7zMVa
D/f83P4xrHY8LJ26UE6EBiR4mIoqRXmZqcntYNcJ8IPa653m2peDq8HWWW7j7vN3PpXNYqnRTiED
FRj9k+t8bKixatTotZXtRdWWF9lUfAe4v5P8/EfYTweDRR7fJGr4VcGRjcLeVV3U17OpuJOblu9d
kT1+/kSnmaKgytsi5COUQ2w7no44bWplijhBw7G+VKYrp0MeKMUNhdJ0Lxcc7cbKmXb2u/8xovj5
H9+9GBrDrEqAOGp1izrss2Slr1L9Y/DBLqfxTVCTcVj/Xzvq70GXVbtuAu1VzLxmY3oRdPgom/ZT
QvN3CvaSVW76KNq1cXhjO8HK657/5Cx0YhXNUsLG8fv2SWJYfh+C/0nHvVlAu2ja6yoDZRLZ+PyY
l0mW71K13jRlgSmp7VrW5GnlK5iNn7jX33JredIKY+Xo/dDkPI7jQhmZbU5zkSN4udFtY0x8yYdj
NxrSdRD1oZuATvXN+6B0yk2ZN/l+joCKFKjbk3ZFlXNR+dc1XC9HDby5Dt6iwMTe3C9arq/FSzN3
Jm5O6QVqXz/nWNpManMHhejz5XomH/wQdKZVJ1D2uDAcz6ZdJTpG8vTqHbDHo/1Sdm5r7wNwt1ZG
c2f4Xo7traWg2XiVYG4Z06BNQ+f7ylOc3u2On2IRt8KkLaCicr+CubXle7lfmgffgOWSQKtCW9aK
5m2sp7dyEK+dIOcOaFGpgIdLRwM95+MJSKzRTqsCK4DKbYp6nwbG706eaFAGxV3QpReD5uwG2d7K
QUPRYnzzZWcXKgepeVE0KGz5yvlx9jwVoRPjaSHpvawGj0regH5HybZOgdsxWJoAc1azcF8FnF5O
+ZzWzv3Q2SFNl/DfZc+J0hgqBEih2Fi5Lu+Ekx45ZtiRigXytK9tWXL1srmcjXbnJM2tZhfhSq5w
7rhEi0ChjCxsM5eycao8WFpta/S2Ru0Oo65dYXZPvmHc4Bl4kKbpsQnyi88Xm8jslxv1zyEXERm8
iGZNVPnRV2XvxeGuU7JNkFtblEx2qB6tTOmZopwoN8KnFga9DleN4wVG43ssG0ehCh8YF4h6uzMC
vnKvXIUk1KDHai9pChd3mN81FsfJlAJCC4e1675+etlCsp0OA/RZVvpJX7HVpiFTcS7xDDQvU63b
W1J80xeAqAczOqQal68uIy9LX7s2OsRl+HXSujfKqfhH0v0LJeVHJVMsj2iH+bVeeUmVAn+351cr
rXaW1tr4CkRfYuPLqIIkKrtdPw1fcm2Ej5zZYEH16bq0AKJZTficprEGSimn4zPW13Gs79Ns2Ghl
ejBK4x5V49H9/KOfqllBbREFfyIzUeNERM7HDXAYxlSUBML3m2i2Xu0425uNgwS6bHeu5QNvs6ev
cd9eKcFwSDp126vBRROmM7hvvdnEj2WbIQJDVuUr1eaQDcFBHoeVfPH0QAa+IAuuCR+Kr7QMb340
l6qUKLE3adO+kRtUpZLHOdTu0ryGfiw3X/LvklJtwyz5HUzVd1MLvk1YLc3RmrnHyd4UT4IyAmGB
nJkk9njhRmnX6nbJk1iD41V1d9Fq6h26yK7cVZtqTi4b31+Joid7UwwJu5Owzi2GmHQ8pOr7Yd/n
Vuz5cD+4D/hFvcv6dpfY8cF01ub63AuCUBFkUmQNAdsfjxar9pxHvRx7ifKe0QAdq5au46vT3vXf
hnalpCfiyNGxw6uh7kKgYSiBjTkerEequooqVI419VWfA2ziWlcqmu3n6/w0fIhhaHGg2MVbYQl7
PExjDIqB9VfiTVZzmbQtSE4gTzA8tbR/zPFWi1W4PnNy0yjK08rYJ6GUsekI8oKc5FxBF7lvHbZy
lU1AUEMN5+N4uorV5HJMrS9RrtwZRnZjQ13hNnQ1FfZGElhxLbmpxv6OW+ohtHw6nGG3tp/OPhT9
PsqomGSQnR1PiNpnQS01YeKlcXoZNbcTYAq5R420s7exD9Fp7i5yv7qedMd1pMFNHSqh03ifyjPk
kqkEuWatiNactknERIHwY4lzWSPeHj+T1WRpaEoSDtRys43N+lpSx72t0RUIzfsZSqflyxvu8ej2
z1coUK1V3k7XInVlFM/gN1LQJhgej5+XisFVsYy9kQZzMZdbyb83BnllLZ7OPJwBwcInmYHIqC1G
GSfHKNWRXrZcvnblY2lzC51vMMTZray7k9BGWQMcA6cwoBmgOYt1J9eSHqJKGGF1WLg1XeZMeq0H
37WxIoHy3m6t+9YPV0Y9PTwYVIgjG8R04WR1PIeF0sdGIVuRl5uAxJtGqGC6spQdUAa7ynTLlf2V
XEnM1/EJwogwa0CGQrI/qWpPuRbJRRBxHlfzhWjeSmr5oPrzLjOjm6z3V0LmmaMEsBN5Bxca9vMJ
A75By7AwUj8G9i6uJCjNm/IVHmn31WBtJ7ZQ61RbR68DMBLG68o3FVtg+bJoqQoRfNHOWjq9zqhP
dkltxugP+l4GaF335Ts5oXtdzdehrQJhbna6Nl9FauLOVQeSsktW9unJzZp1JdQG4Pewtk54wHLU
50Eu8wzhVLk1AW+yuyc7NW+tyN7i9vM9ccaHpF5JGM+NCnmOm4jAzzL48cJKa34g18RAqEfwbWa3
GtU3zOCe2tD2ylC+z7L5tfd/fz7hZ0c1SJBws7VPTTqLTtVCzozYa/Lfhl9vo3x8VdTxIc5s/H7H
R+yQb8NV+sWZjwwmlqOBeHVKGQvBoBq2zwR3tb1TUscb+/nV5iKaSXxYvXux4u+fv+YpEoIAJVRs
AV2ZcHmW4SB0EtLuChAPtdvLpHNu0HWORdxB2UG/0Nr+eZKb/QDFJ0h+9zI5iBIOD3n9/xED0FNX
eHmTNi1PtLgWIGWZhW0MRzBD00mXx4d6Nn+aRXIjacND2MtYGeu3LPaXUYm/jc6aSdeZGMT4pkDS
U6alNro4nVW7IS8ayO7mpNwYxrwxigPSN7verXx/X5Y4TiIvbOIOBtJ17WgRL7fY3eRCwi+URtRp
gy5znLiGPkvmRZYyJONDmVw7mEBGZnqjBNqdEtm7TA29trO27Msb2W9cdDh2UrimqHF2QYjeB8ue
q++JXZAhGaUVFhP5tjwd0BzMy/BA2elWRWy41pqLpJOB5dnbMK+ug8J5nQETl9wWP1+Xpzxs1qUF
2JJdgM42cex41zch6vFBKPS+53qrpdM9NnleiSai8OpNounQZPNT4ptftcoGVdxXu9q8Ku2NVgWe
XmCzIf8wUvldV3OU+g1tk/ArunleOZs+muzLD0dyDgdZWDUQ/Y4fc6qiDO02P/TMyrmrIuMhyob7
RjVv+2C8DUEtJoMagGYPPSNXZIw6DWztaYS4hVP/sBsZVEpxRfKIz2fZ3PVSeTtE5WOc5Te50+xw
1dlOI1/7zmn9R0kpfumdb7nTlF0pJhIsNsjXLNSfTWLuVuqS21ytKFTRurIjZ81S70yApz+Knj0t
A+Dcy1dVqKuWZosVgcCBFgOw4qDaGnha1TUc+chtAR1/vgjOBHjCLJwT1OAcmCeLPCbAMSDPbW7k
XfFrKpIHk5OpquNHbhP3w2yt1EFO2zRiyUGrxtsI8iwqXsffMtWHJIEyi/FGoD30afPNckavnbtD
ofUI9cNAizt930LRCLCwK6b8eWxV2AuVAkMZadSElVnjlfH5JJwJRFTNeRrBgiHzWExCVPhFbFvY
gSSKxPp5T7LyUsrqbVeh/tXXWx/yYL1Gwjq7/WBJIAFIhUTcvo/nQpXCtB6xyfGaaLiUSv83wtfA
LrMvfWbWfPXpvdNmVx3Ny9rOdq0/btrQ3GZ4LQRtdxD/aYkO57lSTQEpBG1Ap7bA+UryPp8eTTzJ
cgdSLKWEw8OeKgANeduEFA4jr59uZWu4t+kJO7Ffb/xJka+09J0K5otdtc1NW/mwKGvnZbIQxKwN
2DedA001kNCRTUrPcp7HuQu3YSf5AFsi/o4M86iw4IlHGjwrCZ353BZCl3gwJL6WXTpzDD2ynX9a
2bSbcvVQVG+fv9+5XedAKxBywwDtl0zjKkpqBW1k9gDvFhIaPCOZ3/Qse0264gqmN8FyMHefD3ou
1aU3+Peoi0oA9u2V1hRj5EFtx1zrHuH5S5B6/lhuBgfBC5wdrXLlLD0XA/8cc7HkYmmOUZ9CNGKS
05sokajgBCsJrNjBJ2vFoIwi0lgynkVQQU++qeyA11IQLwlU5b1os43t549+W/97AYxyFRJ2aBDC
z6PABrhkMVZdqBnA0lwkkD7Hw3CT5fXTLNVvVTzcDMV8jUn45Rg4l5Jd3vdD9Wgo6p2mFptJe6JT
56qDukPW/iKzy5tYV6/VMbxUFPDw/9an/tdzOh9S6iT1dEqPd7pppJJFz4PUY7qJ9EvF/l7Xl5V1
0Rm/OhrzhLawf/58zA93mL+/w+mYi6iplYE0dmJMOedEj8rbvDD2zo+0KHay1N+A0cNVplTzq1QP
t1Fa0Q8vb8P5cVZuRhpqaorPg6/skgLuXHRTo+DQ6L+NREVEa7wHsrzyuGfikGiXI+eADCJawYtP
mTd1l0gT5YF5qq+ncHyYfOmqHvIEQnZqb+dyvrfVyt5VtfxND5w7DWUczXCTNNl1xXhwtPJRw2cG
azBV2+Kh8hBaVbSpCqffyoW6r5vitb7skcWIPYy/NN758xc4PkOYbijxtBPAzwlfQn0ZQop8mqaq
pR4QkTM8RdITJl/IFSgbssCNHVve58MZ4vMdfd7FeCKk/dGB7XPfKEfbp5KeNbCJ5xfA8NdDUFL5
BiCoShV43PlKnqPcdXxw+3nRP5olGgE++gARxmOBHDz2cvigUZRBtXgfBy9DN3kjmjzCeCHG/q4L
QeCFIbikycN4z5r7ra/1V3aJFUgMBWBWQYvZT8H4Nln1mzmGX+PbtpW9Thr2UZB+HfT2NjNbxSsa
hExMuX/uB93HWZ7re5PX3zpYF12Nk2hmXmZUMPqGp+27NQFK/eTboGpOgotnJFhKMqtF0jGj6AIN
34k8J3d2ZRXurGjw4FYg8rTJrTsmajvOPST2+qoMletQ02+fWyAq3VDeDTL+8LnVvRjyhKly9jAG
PUR2H2Fa6gKhBovZfCqD6S7G9zWqXX2H+famUyh+0uKZxt8TCVwmXYVSfhO29ZXi5zcafnDT5Fxh
o+Qplew1pbWvioselwEIm4dhUnaTehi1aaWYc3w0//eRgLTyByQFUM6yBKePsd45EmsmmMHNBqgJ
Tg+Z/NPufn6+OBeNj3+dPexl0eAVWlaL0KbhH9YnKlWjuYFPc6kr1ibEssjKm10pR4/OdD2p9l2L
fUttO0+mlLw78MjfR/tW6r00S/HS0C4r39bcQkOHZlBAKa65aSyaHv/zkOS9RDyUNpZ1/yppdXMe
EyotQPDluH0zm+opS6nAjkg/6z68EjN19e52QssTxHae7Hy5vPWlaoWj8VFXOtrLcHMxFyb9oJiI
ociifg4WLMgLnzBWVeO9pFe7hl6vUT4Nevkrk42r0tFv9Ty4sGAPTJPmCgoH5K69NtgXWafddO17
Or8WQ43WgHWrTcobVjHdpG6Uvrvs9RYtRvWK3J9bRAv5vkMbKKET+S4XxldV6+7lJNiYQbbRRgdy
RrC3g+mg1uatHqXuTFpeSV5hf62HTSNBalWkrdHhjZCUl8aUeuLPoNq3SvYq2RKu08pWHagXBjut
LhGC7DwFHTGAQnutSR7kun6suupBsMvmwfqqzv19MIRfgyl9KmJEE7Th3enXbh0nh6WYYI5oXLeE
NeOyxWzriV9PJrGwGmbs0K8daTMDNx26rVZdR1Chi/k+zhCoeJYLRHTy/953/+vH+L+DX8X9f3/K
5r/+kz//KMqpjoKwXfzxv26iH3XRFL/b/xT/7P/+teN/9F/7X8Xtt+xX8+lfei4y/rf8K0e/ltH/
9XTet/bb0R+2eRu100P3q54efzVd2n48Au8h/ub/6w//49fHb3meyl///OtH0eWt+G1BVOR//etH
Fz//+Rex8I+DQ/z+f/1QvOM//3r+ls/f8ujbyT/59a1p//mXLv9DZ0/A+SUhENgmsqbhl/iJ6vwD
5iAFLBQSxKVNQNXzom7Df/4lyf/AMUzc4YRtOhRS7nN//UdTdB8/VJR/IPSOuwygRBy1+SV//c/b
H33Fv7/qf+Rddl8gIdXwQB/A5b83LtUIlhS1eLiq9AAgnYt190cQzkczMAaODdcu6jm+kKrUTHdl
aVTNoc+GWn8zrQhM6ZyVne7mrQkwTu8L61Wypg6V98YKpq2TGvr4c0YCvt4F9ZgjU4D8o8T148OT
0qmIVf40t9GT01tZ+e6DgS8PDhc9836qqdzobl/prb/Lnco3fvtz3/aohMnUOlwzqS39yvFr6/ts
OVJxLedWZdOGCqKqdiVnbqfbYhpreHNkN7mKaEeRjbdVX+NzS9Ejd1xwbr7+lksOnl8m7jzlvuMU
eSOrKZ/LEqw7Qs65WuzyUI9uUxTHsos0b4EskzDFLxIu4JfNMMGzk3w7zfa4eoSlOyo1pXw7kP2n
SqPfemjToHkzlNZHYKrHxryq0fzYmOUoUaNFX4XLYTQqcCURBvQnmlVZmtWvcZZpj7YxDU//h7Tz
WpIbSdb0E8EMWtwCqUuxdJE3sCLZhNYaT78fqs/uZCLTEsszc9E21myjZwQ8lPsvwixxvwOqieNt
KQWhI4il9uinZeM6kB/R6w7QahQ3iu4BDRiFDv2Buo+BDWph+tkUqvrbHHThm2hkfmOHbdblgBe9
eoPhIbJ2ctOnwKSVDjWDugdNkIxYUuqChzuYma0ULzVvlHasTFv0i3ifIQd7U6Wg1FRXLV+8fOQ8
V0dewY1kBZ9iLFVPUEXD4jmzqvpnUaTRBLc2kVzss1Re6Vnfv3V+6N8HhTD+SjSjYZMq8504dAXE
0dJqa1CrVfyDNpGQOH3qitLG8Bo6oE0pNN+MSEhUOy4hvjktd1YVUWpd/Rm7lnivpBrC6f2Q9jj5
4QTwUIhB/qczrDS3LV8WucF0PYpyg9FVg91XIZZPlhcN3xRxUA99F0aIyem98WHmevg5FJbwUHaG
/6FEMYKAQmEoyTrP++4gMcxvBnp2jdMKYntQO5aI3cpBSk+nzm8arAd8J44Tuu5FBtnVbcOUFn8I
6qoBFZMafrvLWwkKk6/31lPhD+E+TXKkijJJ/DASMd8mUuPvRbHzvmvAKx3XrJSN0OXmtmlH/14X
jO6QgxjcjhCnYgSLrQZ4ZOdSTwq99NcQe127rRM9/VAg+Qe2UEJZmTjQwQDvPRE6x3dHUz/kZiPk
qCqU5W1S4PBuKaWypoHUbJS4b3+YcDuECecpg+1GjeZnE/Z57chNkBq20EbVThVM/zC6btZDRZHy
TdX2XnAnJ8p0sxEaRYPt6yr+nmJY8S4bo1pOjNAGQd/Oz36LUlvFYEiS3twobes9B4ohgOodA5aN
XfZ1Gh9K0ROqA+hyrbelOgL9N1RCZ62Vju4dYJgott4GtWq8F1FK02Ejl15fHAw38cYH1Mr7btX1
waQ0XcRI0AeJ7z6pWW4qt6Ni9sb3NhhlcTe0QWFsaGaLwTqQ9T5cBWNqNY7UWShO+EUYVds4pWC8
5oOKPZcVM+XQVdxYtVbloA1P2CDIo2Ny82tffE2l1BdXTZTfmwbOcjxUEtn8RuOLZ5QXmg0JFRao
rf1s/cgv7KYazbfW1wGSl5Kn/6aTIOSfRjpaSCQl4whXX0p6tAsFnrO6jXjCkKNSFfjczOmIaytT
ET0s1PVY9PZWlRjyZmgKNEEqvHd87p29GK20QJUFdGESy3zp5FLaW4HoA0Wpy87aSqJfG/XODMug
ke+DoAtKbZsMGGjptqBKgbHuClXz2BGGONg0PL6aDZxblPwjs/cR7s1jqnhSXBrjm9yWkg/voJ2K
e0LQq0KIrFumydhy6FHaGsMPlxaQmq7Lto70aOd2ANyjN26s5YgKAduIncR1KzdwnkuliLKNmYat
+W2Qx0x6laUq1TdtXoc//XpUDCzxNL0LnnVXSpVtG4C6W/FE1ZvfBWK88t7DPKL5nmI8lH+KQyaY
z4YxJtrewPoA6kLXosHUCliIbSBjhMOqzjsI6wU3/R1FFRRB9KTTaqhWglQKW8QX835H4VNNnyT6
5D3ITpDatWgWxtrzgiZ6arpCyu/Kmqf0mzRUGa1zRe9MJy/cWNxr6eAXB9ZUIMD/L7BBGvzRjXlt
GfIfs7HSEWJKPQRQhz1NYV/wjBCZGSNLXocuKKr1kOl5c0DdTC5e9HGEXjYKYTh1vVpheG2HvOk2
JczOatVaJZ2ecFSi4IEWkWexR4aQXySzq1D4k8JCLLf0ZGnN2lrZNBQQRlQY7bZNlGpXKLwhIgdy
wii+urrrhfsyaY2Yh57Agw5xRGvk0FK1ooRkk1ZawlKp5dL8XvnU2G/EWvS9tVkC+3zN2rqXbuTC
G/yQXoWhJ6hmhqX0aIaiUW/1zgrH975sYsG0g1Yx42+mDpktR+4OPR/f6eMgZc00fpyh+AMRxCfz
zL4PGsNOqsjEeMRi62k/ejZkXwC/rprpfeolmr6KfGk0HVGIC7qP7FTiXu6kds3lOFQdFCfR3OCa
lAEWLopwdNowl+qDKDa6CR+vEZXHtJ143ZkOGXafyBDuXpowTTMntpLGuueeMr0I+tIzdn7p6+5T
k7hJ9tIUidJviir37hNRdMPboR2nT4mRIid1mOt9ENrV4Go35VjygleNqhnsDmnO6p+wa4dkbY1Z
nNzGJvi9X1wbsmbrlsh4O24IMMhR1BAf+kbwpWFtCpHPYsc1GM22SCvFxjYRDDQPaewr2aqBOKfs
2T+AYQlGpnSyU5TdZ9LI8Le7HOkiMVWScetC3IiRbpCM4aCHVe8eBvqtNG91oTR2URyiOw8CSK3X
itL42o9Sl7n91XmVCrdm0qveziKVmTzJk5X7NCjQuWubwkVEDpwfWwUii1N2e5r/mbNSxB/BiAZZ
v8J3ZDqSFSuobC1pev0xqjwhJnlgsx+Cse8ekfXAF1eXXDnaZT4UIRZnHKFrYXaWwF3ONZRdkCIi
6pSmmgxrwFpJvy7ofA2IBwWxQRWVPt9KCsmaVUIHynKskHPAUWLPGvZVjfzori8y9x9L7pt2oUAx
c3TmQj1d5hEFn0SGuFHPOcxDlzehFgyNXa29HU7saDiU20j/VmtbPccHxUnQD/turYuV8Tjcxmss
AdW9V27FsrepEmoLD8ep6Hhyvz/9OXNgG8JAmWBIPTts2W5KqNyCuaSFflqT+Z8RT6o7yHCDepmb
fJdobxhG2JGKbrRT5Y+qfigt9O6FJeWVS4Emiz0qXZg/0YQ/fauAa6758CkyPo3E2cvLPjF2MpU+
P/l59Ir7n3fS8btIuzBrx5Fm1W4lHFyrEIlUQLatamVrhihDBgsF11n95t+Zo3ui8wATecnN2eC8
lcw8byO4Aytqd0/ls7+C8vvRr9k31t3PdNvY18d1KRtICB57YEUnmt3pDMZRMZiFFTRItfBIiHR7
lBbaMzOVGMZEdU4CcfUlWzEZRp2GkGpT6zS2DoSM7fEX0rIgcQ7BY3DXAIlQ18W3eJ3fxdvx+frI
zr4YYWmgTKAMIILopJ2GtVIOL2M0Ks40uNf63STVF2Gddz3KDPbw7+iOw8wSI1MKnrcCYVDoc8ZV
vIof2htQm3Z12269Z+HleryzjAdaIRvT/ybvamP+Oo/7Xu2yZgQwjnQlnd9d0wyOIX2Yg7ywT5w2
L6aBoUCNRgDKUZNa79w1QsjEcBCqrqIyp2zGVEPciLYEnh9pZ+ApEC9N5DRRJ/sS8SbjOuCUdNoQ
vTj9XnU26E1glExktU7uoQqv4MojiuWk99Jnsml21ydyRif4d3zH8WYfjtWs5fhiVFQOnHyfb/xV
An/cxnr5IK+CzdK2OxPkP483W2kYAOZhSI3Nhjm5zffBTbrxN96ruBd+eLcUjW3ZTu/CV2im366P
9GyJzyZ2+vOjgo5bIAPRuwy0dFFel3TbNNOFXeTCKjj9eLM1Ho2ASJB0g/WtqhvdDG0xuWvo4w8C
clSPdNYE6Z9eGSHLKrvWtfaBupCts87z+fROC+dolJbmtVGQML3KOJlYUPzB7Q+5M8N66sw7YPCI
TKwEYUlm7nyXAeYgImahTYIpNAZOwwpwg0W6oJWdyN81/OFa7UMp+4W1cdrr+Xdsx0FmX3CwggHa
G7UvT8vt0S134AupYuWezFVce2i8DOX7avP3acPWqYFR4tmPRt3pyBJPrXjZMLK8phZY/FD61+sB
Lk/dfwLMFqCeiX6gRARwx51lvehWhJ7LQu5f2MTYyCBdTKpwWNBPf36UFcDUvDh20cH2JjgXHUs3
xA0uZakh69v77389opNo03c8iiaM2ZDrEr1LY0jeq9LfhJgbpMVSl4eC83ynZHNG6A4IM1z/+YHq
umGMhy6kIT2RdpHMQ1QKCsA9sXbQBB6wkl7E29ptb9Iu214f4YW9BBwx0sF4eHxJLZ+OsPCDKvZD
7upWp2HgW9oB1Ku/DMF1BLj0dAma2ppzvcQ210uKxBI3kkAJ1q4W1Bsp8rL19ShniTGLMku+WshF
X4fCYatqhlicrG/EInfMxl0JFTr0Tfd4Pd7ZEp7ifSHcLWhTAPNOJy6TPCM3BB4Bat4ZN4CPyp2H
CNPKj1VjY8DZwD4zMZxOFI2FTzYj1H7tHlNAGVUKNqqzK0Nd4bwqtDLi5gdto70nh/YZT71198vd
jzvlvt9lP5LtZFpjR988Jz1QT1G3quss+s5dSJ6THzLbxjK1ySytlCjSD3+a8bkKF3qOl/9+0DOw
JDTuLbMdC0H5VsDOpqS1jZWK8ktXly4pSxFmWaP7VTHILvXkPHoKjNdEiReS/9KtBFNkBcoWwFCY
jtPaP9pCgq5Xo1xnDKXb4KOuN3fYAoJoQvDLtab76yOKK3doF4ANCo0bL0IHpx4/ryfrhUvml+CP
DnwQ7Ni8py4NTV8jpMzq7pJ1CpK8RmhuROLGur0e6GwVso3BQFf/b6DZhhm4pZ+1k+aUEP7AocY2
2j+xiGyNSSXtz38XajaxnlYEBuW20m7SPxm+JorwEHcjOnnvtfhxPdTZWj8d1ZyLaxRqKlYKo1Ii
98bQKWcbpeMVd3VOBaeTt1mxAE+7lJYohEy2oLx0zg4ELfO8QlQJWLRPifyPoLxfH9CFkxqIMorA
xJjQktNnPEpKPbcmDfIOClC0S+qHwvusQYZcj3HpCkkQbLuA0E4CFLMd0gqHGiYowlZNuxruaTje
KoG3hS5tK2gthrnlmOJN32y6iUOieM7CM/XiHB6Fn90fNXNAp15v6KSBU5TlP9mi18iFhzDZfhRi
No2Wr1EGNAiRvAHCqB6Nd+8xYOf1Xuo3aQ2xTlt1uyUlu6VxzZaYLwy9mKoE9c3fRfq9cpfu/pcC
sE9Y01dDUFmffTcUV9NaiKc1HLePblJs3UxfyO9L+XccYvZt6tqPWpGWLqDCD1G8kb37RbmA8xDU
kP4lNKMsynXxNMUlyw+HRovY8rBka4rb0KwcGS/f60m+FGU2kCgN4jZXiBJi/TgEXHhbujnSz+tR
ZoD06cSfBgM7FkddwLjzIoErym3UGSHzdRe+xPvordxX28xBZ2+wtcd27e/6rbhb8hQ638xPo06J
crRL9PRVafBNg8PSUUn1tewnTh7fyAgAW5Bnrw/yfJM9jTb7YL5a57pYMcbOjVdQftZ5lNwF+UtV
PIShaKdiuPDCPM/zCRIxaZJwPIO0mq3e2vdEWrMNkkvNu9I/jfJSofhScvDhKP0hF35eNRUqy0L3
kwCaWuxV3ilCG1Cidhcm7kIY6nwQMdDOpeBizm5JYw/hUpy8WyHNg9OujN9VHT8Xi1jwCx+IlyP4
Za6cSHfObzJpFelx19HiLKQ7TXcnLjBAqgfQ9bav+jsTjOT1jJgWz2kBiX4n5ouGgb+WikzEaf5p
ZaebZc0tQu3MZI0cXfGUlXEB6lfst5FVIW50PeD0F14J+KUUcZTwUuOlRV0wwtB704rnOn7AVcVG
U58icelEPbQLNKevxzzPQm2yUxaxVUd8jZLq6SBbIAEajcscK7pXQ/lRd9nSOXwxAhsguiWTufm8
7leFXAMqgedxvRk38rrYBv+IewxyN8kGKQEHgPdCxIWAXx5YR9OYC7VhATZlI0Tn1aoxiNYXHgbn
Kc+k/WdI8zZBZwWeGeRESHpBySkINzzEmjwGxpqZBvjc/8U3gts1CSshPDFPRKV0lcC3mMFQ6O8r
3Tj42hL98nxxMaL/hJinXt7nvu9O1kS+X31KHUjOMC12RRV9uJ23L1r1Lc+rX9eHdeH+QkGdNgsC
/TiwnMHBrUaD4EIv3UZy/BGhsnSV/GhvrHXr9OsotMdPdeetlrLj/FQ5DTpb1ZIWdRg5EDRBHL2l
fseutY49sFj9Q2UWC7oZF95fx+F4RZ6uL2ySPTPLWV9hVBgrq5H2op4/uU20qSPBhke4zVLrYxCS
l67QcYcM0eAL0mRzfaovJeyXBgRNGfxbtWnJHC2JVC9oXVf8iqD8p2y/mcqfpF0SnLuUQscxZjtJ
DspK575NQTFSFBvkgmqTPzqee+DJo1qmazrmECqs7fWxXYpLyVSlewEQkv7g6dj0RMmGSopzW5UB
rEXig6AbWwHVdinDQa2u3oL04+8jTgIwPGTpZPBMOo04KC3mcJqe203QgsF5RgPKofe909PmMLYD
MvvJ7nrES2lkIeBBv1fnDMS26TRkqY1ZYXkSAKv1sA5/RT/MleGMzrAa70TYnAtTemGNWKg+ARuV
AAUjMXAarY3Qd+171kiZPozR90Q397L6j+L/kQJtITMvbNako4Ign8RU0qk5DeVq+HL2LRsPMJ34
jyfr7rtfQWu/Pn9LUaYcOsp/BG0Vzx2I0mKwWDMw1SqXPtGlSUMgCLIw3SYoHbN7UCHJRatXJcdO
W0XZ2sKWHShOKSGToFalJjj+iOr8o+l6kfViCFGYvdSFlYXboZOHikuGN7zWZpBZ26z3pN8UbTJj
XZuZmh5KRe3CtTYq8ZK12fkdB4k1XLS5IaIlAQLjdGIQvkvBpoNYL5BnN417MHO7MUeYfljY7C8E
glXPGkU4YWrcKqeBkrJLqLqC9RFGvHqB6wKN241Vt5WbpYLv+TUKqXUqQMjGoz6JfO9pqBCgfQnb
GYkRQ98MQDTioNklmvTWqsNGoJPT1M0jTKSFU/pCx2gS+KHJbuLphWrCbANsZSMQJJSLbXUrfOSb
ZFvbzWp8q7dLBOFLcznpT7D70GNHGe50gL1nyOMoT3L1reluNDXE8XjEeN0I3XrXWoO0ur56zk8P
lPInHWJ0JSmiz3tSGlg0VSqQb3Gr2A78D7RB7G5J4e7CoBT0fyG2TXHwg5sNyhribDBxSgmSvv3k
COk9ewxUx4SG42nhklrlpXBQyKfik0Tne16CaofQEKOBcINaDFs/kqpnDudoFXqx+J6NSPxcn8Pz
HQgMBq6wyFCyAM6qUXLXxVpqGEjgxNnbKHXfZK9a0uw734GIwdRBiZ+Mi87yog/DATgi7pthKu2a
qMI7TxfBllueFUwSONpn7irV89+PDEwSvQj6Yufv2EJrPcUt0On1hPwFdPFTK4uP/12I2fYt98CG
u5YQkRYeMLW51YxoQW/zPMdxeJruRha5TorPzqE0aU0/k2hk8+JzSje/qdQI9Nnr3w7EmERo6Uax
VcC+mG1NlWzCR5SoBLau9qwOUWDzmEwXlut5qmnAU6DxcHijrDVv50WJGfIWMTNcisRdOgYbYVj4
HtN8nz5UIYDzHgGQJX9hcU7XqqJm6ajlXo6ohLJuJT6MLKb9vq+zn245bmpzVO4HacnZ4sKS5f3D
YSUj7wRvenZWpZbb5oYZ5sD+tLsoe9f918Z8ErSlwsx5KtDZQhkalSO22LMeb01XKZYk4uQB6ojx
fSWl66L/cz0TzgdDJkwdV3Qf8Sqf33s6xDqsfCATrC68A+706AXDfdj6PyrQk9dDzbRBpvIddzhk
xazpinW+97itUQ+FiYikFMeyeUdTWaKiNlitm+0DoajdVYOoicy7o4XgABK7q2k1TEwzKStzIO1K
PvQ7H+eUt6qxDOFtrGR/QPIUT8c1pXOjXAs9AvZ27RuCvCr6zOxRK9CHfjOIQd0+iL7ZVw6V+sGD
RSsJOMGLYSHdt21cCquwFKCVSXLT/NOnluDds4tFTlwgcb9BjK8vdkgGmZMODqBfGKN5IO5cgK75
wlvtPKuBWlOPY+/kYIUAdZrVZd5jNTLCg3F7WXEEyF2OPsi3ZRQedJFuFZQiHV1NfbFCcp5wHEIg
PiiuQnuX5x1qre4sLW0HeJRbZaPdupmTvebvdFBXdGC+RR8I94WOtL+eFeeHBZivybWRRUwreb5L
FK2XhX0H/3oQMSCPy5XbJntNxna5TnEOyfq/3ZW+XkoTZAI7Zfks4dHTNWsFAozdRqodyXB3Fnp/
ZyuKAJPtzaShyv+b473yanQTM4KNWTTmVsWt7rnOb0PA6dfn7atZebL5TXFwZzHRcpxQjrPbVym6
fQU2KLbLD/+b/ImWwo2/KdCt2rbrcY1vxR0AgOGntdfX1yNfHOBR4GnfP3rERCDmfW8ksBQOcBTr
u7LD4bmK1rKQLCTHjJzMljEb5JSyR7GyXu80eRLOUx9138EB/E68K/5BDLED3wsYcfiwtuFO3Q03
8JUgeiNuj1PIdonBf97E+/odyEGoX3KM86UhjfFQBTrNQfdHGdjertom2/Q93dXrau99BJull+/Z
UpzFk0/H3UdZ1+I0Dw9q4HwJVnDEnBbpietf8mynmUWZpVCiDqDdR6IEGCXlIkJedwXIm2lxTBWF
7K/x01M8GoUi9xuwzXPXoroGPN3jCs7jC+Jbb96MVrOuRMsZI313fWgXJ/Ao1GxoAlQ0yxgYGvKd
tuo/w31ysujlvwsyWwm5P4ijMgUJhu+G+EkN0QFRcD3GxdTT8X+k3IIWKOWQ01RoqgxBn4Yg8T7f
y2uMOfbGXbdSHNGWd5xazn8Xb67c38PkMj2J/QtHYnWL0tsmuRO/ic+0KYWtvvM20gKW7dKnOhrg
XIAAxRiMu1IGqJd/SlPamjDKIMct5PrSPM6TTw09q/BNxlWtXd+BA7+DCfRp3cE0BaeNSNrTwkRO
a3S+QR+Pa5aCiCqIat4yrs7p1qoDT2CDZsW62MtMYrbQ5j/vjbK2jqPNcrHuIqUpe6KpW28XrbO7
/MW6CTfWunf8J8F0eE043qZVFtJz+mvPB2lwzoHgEs/qZsqooiMcTtni7hPNsofkr1/9WP/Q10O2
FTFankXTNB8dAc3gx14Wq0B8w85JzPcx7zYRnKGFrzU9eWYDOQkz+1phEGWoSxNGCKpEsSGpiFSQ
kdzRK0WAYdpaj0qHT0pB+crpQ1la910J+CyHK7jQ1rlwwFK6mwCq9MI4AmefctSCdMy4o9gFmxZW
V46nPvHf2XWbLIz6nMMzTe5RqNn5WkiJL7odoeqV++iZjqnZuWyrDgnkCI5IER15vlW1YpG8jY+j
49rDS7KJ/1ncdS6OebJCoqlKO3p+DSyDSPEbgAq2+iOUbXfLNvcNhTHpXrDW/lu2Rwdno6XOmDpI
vC58+rMrKJOASQz1X5jchJ/tsCoE9DilDGNLko2QWb+RHR8pQSdY9zt15e2lg4oppIOU22IX6MLy
ITSAuEn028Jv7DS51b5OxKJk/vU03/uSiu/pkrD/OfdmGh6AWpDWdOEBDJ/GiNRuFIeQ4Q2Hcp+u
oh/9zr0N3/5tfCq2m9hL16ULOzovPaSVJo1xhB1mE2oUkdW2LqrUPj4ZVYObwIfrv1z/apcSRmNQ
qP8qgIXnGlRK7SpyadV4jVuaU2oBrrE/PH3tK+LCTeLSJzoONFsivhENSto1DKbU9nIojfYgZfpC
Dl6aseMgszwwofWmlsxoAi+8Qa/pVdWsjdppz9cn7WIYBHS4euFwcFZdqqu4UF2himykhbizK/6j
bg6TnV6lLgzo4ueheGHynpw+0Gw75TlPdbghkhI9VVm7E+sXvf1tLDYOzqvdZDfWA/8v0GyzFFw1
6OApRDYOhDttF237g7AN7WC1RHSZtEjOTgh9wnUim48I8hmUSkrVoYp4qQZhEMb3hhriG9SE1rjD
/Ny4zVOolg8yBfFh4+p9flu78SRk0FjlXSJDEL0phc69hTetf8+H1nr2PTnjRaMEyV2dZJa5qlsp
25SZXoIkyZL0x4iM3mPlakNJFSBwvfsxa6UEor4bdPwbM87o2STKrlbTHHMMr0qQN1CqnlqyL0sA
ASpRXqujUL+bHj2IydwMeqmuIc8kIy+Pcn2RYRmhaZ6ROGURib8gTvPMciFg6Pg+hvC/zQH9KQio
JiG7uM56ipJpPzplGFZPta67dymDDVeCHkQ3UtOiSErzBY/yYEhofQxhlbR2I6IaupBgl1IZzW2V
vgqQDgwxTnc1Cx0U0MbIBQQmrGPR08PdWCOMnNTCwiP00gaAeAxbGX0jhM5nG0DXlYqF8zoPbTkX
f5dK0Iv7upcTdaH0e3GjRvRs8iGYwFLzNVOHridYNWdgv3G3Zr2pXoPX2pYO+ka9kX963grT7dXf
bwgmRVpKzV+V1BksoA61mkMDwTd36AantcL0YKKospajbvx1PdTFlTpxhTVc7KHDnRVG4Cbr7sDw
8kbeJKr0rW2Mu8wND2mTPUte8m4a0TbXgxt6V0uXyEvfEIQbSvHcUUX6H6fZIgShSJmQ253Utt8y
PdpC/l+o+1wIwWEHewSRSxrk83Yfx2HYiALHrNGw9nx9hXvuwnXtUoYQ46u7MZVS56XBYOzQKUBY
gieF/yKjiwf+kWvaPrstC0fYak60MdcLn+3CQiMQ8BjaEmCn5qD5Ok0K6JKMS4ud6rP9ptwI9+C+
tTWceSf5Lr2Gj81N9H496sXJ5PlOowo1dqp1p98L9QwkUkQG2ijWY5G7yPhkC82D6ZPPLvzUHBE+
5aJNWWIOnkr9MTbwPJouELj2oI4m2J2CBoLgKzdp45lbMx+fro/q0lRyfKArPxGAzHkW9oEUhU2E
ogE96E82+gOAV9QhUmQcrge6ODZi4B5C0QDM4Gz6BKrG5jhwnTAqZG3GFOLuaH0KWfwk1Wmzlqph
4c1ycWi03nAzRnX4jBpfWLiCKTGzCcLHUdPxNrTwy+Hgvz6wC2cwTfv/hJndk+QKVZxB52YZVNXd
qLUoHrhZgRWa2K8QS4o218NdelVDFFH4WF/Qy/meNU6cnAIta9tLVvhvoc6z0t+mNfcr7lZGaUNW
85z2rrOXvDwuzedxYPn0C4riqA91S2DDRYPIq81w1ZrBA4bICzN6aaUdB5qliuWVRTWi54oovLCR
O8O0x0pfcvA952qB4zmOMv2Ko0c8ICY5AO4Q2RiY3ZuD3a6slWJ79/1KdSzTjn/HK2+tr7JbT3VU
dd2tpM9s5WGRuLyfXR4wEEZsBegCzHGgWqlJ+ZjwU8YWjNSYpBiNKfVN3WhcVOTsvVTL35EcovYz
mtk6TRVbR36mjepxLWWBRys7Xciy6Tk034l0qif/84vmQNG26nU5T/lF4T7YcZ3baVt0GXdLNeVL
m8Lk0gWfd3I5m6Op0NQXwhitTxvJOjsL622rPCSNiQyMQsds4bS/OMtHwczTD+4h2NnVIsFkpPJK
OrMZT7Tri/PiEqHFQtvSnAAv058f5VTBLusVk9+8Mry7VrWKfXc9hsPCx7kUxeABwyv2S3N+mtWj
KE2Q9Ygi5ew44671RzsaUqcblujW0741T4HjKLPpEjREL62GKMiI4jPpCsDl/WTQHzvF9+/ESU3/
+uRdDsgjXcPonevm7OJnRkadSWXGhcjP9oNW3SoeJZZGWBvNsMByuRhq6oXhWzABFWdgAwSHBhNd
dvJuiIo15tPIAlZZpG+kMaP/SzuzXto9p+k6nU5FwoxmAp/AmeS9dvrRgIeGpW9GnO2gI0tyXBeG
TY6FS2GW6ziVD4m/dDf7GsZZTFwCAVRwyT3TeXC7rFXFMOae9NwGdtyiJ7yKyvvBgoG6tt6TO21t
PiQvXoWyMVDNTQLImSPyNXheurLNR498qoRcEC5QtFS5ZcxSVo1lAWW/CaSZh7berxrr0Mq9negC
opUHCzPJ67k0XyLzeLPkleshTDCkAYYxyiulQg3zu2D8bUFhHmT2SbMoGjpggrntWu6TPIQ7Se0O
QZ3eF6G+cDNcmL8vJdGjJV+rhRTCMgGlaenfTFPYdaW0rWJ301XFBrTf89jpC2+/+XaJpos1rX82
Zi6kFOlOEzYvolxQlYiU6IoNMNFfuFh8/9uvxKMLdTjelRw0ZxI8vDjhS6casAJ/eJDDGqcU3fip
ocd3Pc75UAgwIYRRcoGoNb97VoNY51RzEzsDJVFyqJpW/5eb17SPHIeYfsLRB8KRfkgqTU5AcRtr
o+x2KkXr2pMPuRV9XB/N2Q1wHmv2ZfDU1MUGLbEvUETyadm+kx28AwKhwQuMAQf1w/T/p+M83zXn
cac/PxqjqyV1CJgbhbiS21Kwyx+SrXvb3tCUtRztEdm+g+nZMraj24URX/6A6C/QbeSf8143yq69
FzXM7qT8Uzylq/AhFm3lrl6rG/yP76i3LpUhzppz/472PzFn110z6A3ESolZrgZ6Zc2W6+5OW9Nz
cUJb2Bu/r4/x4uRibghM/18yy+nkBnKtaemUQGZdr4ZRwyjOfe08ZVemS8oS81vXNDKaVkBNsOaj
SzY7/VCyjxNfAPSUq1r6zfCSO/oBzjDGv4MwRa60wTv1+uDOt2Nqk1y2J3gf7NI5TBZhWCkzkxId
XQNZ27zkEFDj9DHx9SUz0QvTCMgFxDb2bDyk55lSRmqMvB6Rkh4pVh2HBx13DEx7w6FbGNQXufz4
eGUewYVT6gUlSyNjXvporRibSyx5v7qp7b58yIBghBttE60nLTHxmVLrFsUtQEu+3d0Uu+uTemFR
HIef35eyGlg8vrOJ7XnxuPazRll1ODEtnDyXPh0NjcmMBYEqnu6neSk1rp6pokeNV7R+W3mvQcSJ
bxE1XZIJufTlqCBNNEkK9NIcZlpnlWSUJhqdWdBs9ErfiZNuc1P4b2aEI9f1ubu0ulXgwBNKE19K
kP6nw1L62kTlkGjCTj+40So4+Ktyl+6SPU0oyRbfpXAp5MWZPAo5W3Y5MgVYN1tT871fdfdVYbep
DT5qVd1mCLNBSldt8Wbp5nVhsZ8MdLaNRakP+l5koEbAiSQo40uvijfq6L9ZceekeHQt3K3PKoLT
soB8D7aSsuNULjudWiloerFQv8Y5bnDmoGXZ2tWqW41r2Rbt5Y7lzF+KFu0s4uy2p7aeyzcmongQ
PpJPOhiOtw5e02drbd1Z62zb3Jl7/y1+Uw6ujd/bKnbylf+i2Mh8rOhvvPr/yEhir6/n2OXv/Z95
mF0P9WrQukLhV9X5o5V/lEq+6epsYRO4+HmBmANUhF5xpjiD6ZiX6TVB/I5OcaCsdRodXfh96N7L
aAlZcXFEAB74uhPUeF5P9pS4GS3BpO2g4nKRFI4ZvYZW+b9ZKDjh0NqgBW6coZmTDnXk0P/6nNpm
LNbBAc30NXDMzbBK1zWUhFX1/rfNG3IILB1WHnTdJ5TDLGsFRa5LUR+J4uuOMVpOq2q2Z9YLh8aF
TZt2A3gzBV741OQ4XRyF0HkuGmPscrH53Rijn1mQvP513gFonoD6jAJO7Gxrc6uqDApUqu1co1rl
/xFKGmD9y/Ugly6hBiYIzBjkJXiqs3NBsLyscht5WnPBrjRtPXPqW6wfH4Jtva4/y/t4bXT77mbp
Oy0Gnmb46BY6NnGK7j2BvyDBCKenHwYgTNVHgB1+bLYvNijV22r7zX3Kfi6M+v+w9yVNdiLpln+l
7e3JBmdevA3THWNUjNpgkiICHHAcHHAHfn0fpKyqCG60bqnMetFmb5dpKeV3AR++4QzLSbK68l3M
paDIBXkCZEWrPU2FYGUtYCZY7OzE/c72w62VhWCUTHstpKGekEjysMl3kJPP0Sn989UDJifwipgy
IlNc9y1SCGDyHlOCQHF7CCtd1UgX54ffP+QnSxQbHBLIkIdBrb4u/Eq8PcCnetwYnR1AnigEHOTM
Fl9e0/o1vg+x5ALvvmHWOjzvfFCmfiLD9lDISqxEP9te/OS8WjpxaP4bJpTh13u6dQtgaCTcCHzm
tqGwirjLMbtsmHbmeT5dlEheoBVAgBSCDc/HB0prvSqGHA+k9uK4APnSO+N2TEMZwn0jEGH9mt/n
F+qcM9xn7xG7HEcWjGkgGbRajpA6ozw3RRWUzWE5jyH2FjYOZP7zA7xWgprS2B67lz9fH++Cru2G
OjXWXWa1GHN390Zxk5rnXEw/W4ALpgESaj45Zel4DP9LquGzWcV0wHa4VhrTz3yxT+5NgPyXoxjI
kwVj9fGDdRA577jOsZG79DrtvhI/w1aSoZwh4gJX59+/sk8WIkqfhYRt4JI+6Qs3UM5vBxeaoEBd
kChn/h2v2ibx2HT9+0An6HRcY0AfwA4bKe2yLFYrAqL4BBeXVgb1cT6aW++6+o5RurVLcQds0UoN
6a47tkmZVPdmH5kvau8e8zMX0CeZPIq8hQGw/ARkZx/f7einvmEZeFq/yrMrG4x+GHNoDqGwBc/r
b7Dcdc+pxZ0IJvx8btx2S40CnsN6dApjFlrSErqWzg24xcVLHorl8tsySPEgbzi6466MtF2++f37
/vRR34UlHx8Vtluwm+EIC+cNCINuoYsaKvst+1Mm4c/HW2jukEyAkeoaDzgp3eJ6mgEFr4OFI3t9
CPN8oGeSyc+WKTCH8EZCHGyO1eKBxQL4PR6eRmn6td87e2s2jplpfPn9S/ssDMROoA4AkNyp7InS
R8tKXRsTzA5gPMujr3nVww2v6c8gkD85SND5hs4ZGowYKqwrkTljZi6XKRYje+jqB457bqp9GgF1
8ULOh44mmLJrXinLRxuOdAXAKvNdb8JZ+gzx6pNiCgFwD2MXIRk+nc+PMDTQPVoGMgGyIsz21hgU
idjaFz6Q70YZZ8m5NW2c3iqIiakBFO7gygtW4cdFTWRWOFWNh4Jmw4/lnL8tMWdCb/ayuhKPKmku
xVcoufAr7zBkh/Mk7hMeEeaOH37AKrcUjRKqb/AD7CsV0+28w1CI33vXaHcn/ma4kxt2Ra+823Ma
iae7+WPc5Wu/S0tmCYP5hiEuBeuu8F6hpRTB3CEcyFkE7On98zHUskfehSoJKLXW8ojOjbchodrU
qKi++7f59zG098Ndc0Ov+HftbjpzYJ3uvY9xV5lX39dwJIDTTqAcFtb8qaN6qM9ncEefdFc+Rlme
/t3TQc0NomkCUTr4iSIvDwDE+z48qx/kqTgAnPP93KjrNAFbaCg4shbtOuzDdWZMs7ryLbi5oq4K
DMztVSS1i/kIXEQsYnan27cwcZ8ikLGiP07KV6FX20XXJpbVNiZ7gvBotLzA1x7+8MAkqEktwMCB
LfwEeoTGMOEemEro9I2Rp65SBQfs+U8bfQgC6jUKG3hZIoFYZ0Sg3FbKBGetymEDZ8IpY7KKO7gZ
nUv+T3YZAqHAwLwHfUUMYVdLvys4pZCpgF17M9tfBpgom6CWE+3JrYr0ze7UOeOAkzW/BMSkF8po
iz/mWjYRjHP4T/Um7NFgVGdAaTCHrD4rztIflw/9oapBHCR4P29QtC3WOSUIu9wZZ8SpzYcaQxGN
9XEj+JUrmsgR2tUwgCDrFc5dmaV7KiDyyXWYpfx+rZwMfVGVf/gVq+VoTJmpgaWL12vetgXMx67I
zRgZUbvxonoKqbtD+TOoQHu1IPyMKq+KxrgP8/hc/+v0Hln9kvUxnlJNCQe/ROvD4ujn93WVTLET
thsn6ued0YRttegkqifrKQv14N9gjp3cz6ufsDrRtbnUU6bjJ0w3fZRt6wSi09qTDP3N0gbMX/2j
ZZ/pf3622sCR90GPXzTDfzovvzv7jDbNK9vBPqoruPyyN3fGGGc685U/e673QVbPRQ2D6yJFEAiQ
gyBZx7V+btd8GgIPAQkisJCgOfrxDFeukUJyRxWBp3InZpqbAZ2fNWeuis8OAx89f2x4YCvR8vsY
JdUBJmfVVARpo21cN5m7NDDNBxgg/Sdv7F2g1bYAuGOyG3/EG3PNwM1uNKDmf7/zPruDFuWKBfgD
1hAUAz8+S9lqdlb0eGM2nMqMiD5WR0sERuKgIRQgc4taZ07G2A7Ps4FP+lKIiusPoBncEUtJ+zF0
ZXgakgl47Xq+gDu20dnTFqeAlqAJre19E4YMsI1RW2mLP+WJLP0wHW1aD7OLBbm6yihmbhfcAKkw
GLKiRcc0TzjFpnbN7vbM+z3JSxEJLAeAZ5Zp1In6RO7A3tTV4HixuKM8aAEMuC+00Nhkd+4FksMX
O57wegn8TIPhMJ5rfp+m4suwCMhcEF/hQHFSHXEPEGAp2gLzm3Qzy7BO5JZcVQ/p1RwDirm1i4A/
/v6RT/fgh5DrEd/AM5vxHiG9DMIQzUs2nCnFPguwKKCiMwFLJ+ROH9cNOG4kg6Qwjmg9H2XSdHKC
GWLa6Ock8D4LBFYMPE9AjUDLeLX9GBsohIQyrBKzumuUkQd8AhDj96/rRAsOaxEAgX9FWd04MGqA
kJKGKC3IHXY2B7xn4dzLmNs/oJEa2OZbn75l1RDUORgac3Im/nJafcwAPsZf3sK7sx/evAU6AstT
hnNSv1QLxZaBWQBzBWQd8bmux+lV8zHcKpOqTWn7A8eTUPswO1u73qfnlD/OhVjtbqVK4jYZQrjd
Zt65XwsW//6dfbYwTAvjkOXkwox59cmG0Z38tMSIotT4Q+VDYA2Xxet/EAPIH6DucC+fJIAwawXx
AaotASZYBwYe0iTIf/IY70Ks3hPPIDBWDcA1wBphIyEFE5iwSz2zvj/7GJDG+edzrMoqvapKlhZ4
jkm0W6NTYam0aDg3Uvzsi2AwhQ4A7mNksasog2+mQkKEL+hGCKmVnvSD3jfPNCo/OcvR4LUXsVhM
ZnGYf9wppp8bpQ1VrgDSlxek0b9OkGJyDYgIOHCkApmx98yYOWzz+5Vw2lrACWFDWN8E2XABNKwO
vCL1Z1i6Iq4NCJOlxY4H3j3F3Vx8c8zYulKRHpGtK+Pm9W8U0/8DG/er5rX+0ovX1/7iW/P/hVE7
jvP//Q8r9FOjdp7xjybt+OO/TNqNv1AnIXXxFp0d4GgWaN4vk3Y4sS8XLVTH4KLq4rqH2fo/XNrh
ww5tPxt/w0abygID6J8e7c5fuF1A90D/CJ93ofv+iUW78fFAB/wRbkwYrGAnALiBH7pKT214D9te
keHKhxHb0T54u2VSNUOb4Szd/FwovKP3d4c5ETnNCGVt+p1/yGIthNVv2F8W+7NwunOhVmdurmmK
lD9DLSUR20wUI/2YJP2m2jTVnw2pTt/h6lIcxqzrYZ4CCuHCDSs39mYB7XVnetfohHy4fH/FwZQF
pReg8djlq2/VeoAPucWbTmYb5p+50OPJbfuIU04Dhi4NiBV0nC9gjrt4CJacG9t61AGXFFk3X84A
s4SOyPKQpsyG8XWnxVD/9I8SiwQZtSW6g9vw/sVwWx6VNHcfzDQfIirtcuu7cohaz5KhU3GAjivd
u/LnFhNg+DMD4jxNaazBozhxoGG+71HZJaM1OodCVVai+QaJVA+/xM7LIQrcwSoZsr1+VDSyOthZ
OifYJUXUZqqMdWrLLcTEsQiJbG6kZoqEeq2zgY21+UonzXirkKfCf8JK4TetmwFLa/jeall7KYe5
D/JUm2MPahGh0KzmzmkIvWb+/Oo4tR9UhgVj2WZ29iCutkfQsqdNCmviY+2W4wVJSX5QY08wUOoV
2+EfCMVLruiVmeltbJVi3GeDDQ9xvev0K9IKvYkB55iegchr5huiwFa8txgcha9b2AbwyDP6qr+Y
jaoewyHrfPat6BpuxqBRUauDnJ3h3DeAmLz5ZmUhrUO2CsWQipew6TQFx0CkGyqm4po3hhmbDaRp
Aq+2XL5rbEOWWzCLNTcc5lGrn/DmZAHVcw7vOKPR6LRxCq1+HFIYd8TIG8UQm+mgmTAr68R3rRjn
NrHSlrxZRembAV5/Rm+0QZuyNAaEQ/hTVNZjvukGox2ODBWaikTapvI4VqVuXk+0qdPQat3hroK2
NtABcPTO4rFldDO3k95BG5Az2b3AyBdVb5VX3lXlT5Dy4LJMJjChQzt3oYOdgLhu0yA17AHaXRdz
UafVjWb13VtWdkMCO+zUCK2u5tdWX2eHwWH+mz3Qdm8utsVzmjVawB3CnNA2eXlBlMGgalsT877I
7OnByS1jDHKYht9xbeI4gWRFHxzSQnyjIB2HTTcX9rVXovEFv/Wi1PF5RX7p10pYQVPb9heIvcur
cjA431WETFPY+FoRG4Wu7gdpO4dWlulT36Ys0mZhbx1ujGCZ+9C8blsz7sHAfYDsXR02w+Aemrky
XutiUN85q9L7Rh/UoZI0h5FQOfhY97BcG+qs32WN2ca5DlHeOIfkSzgbudYGo1cTSG+R/J62HZT3
XFfB2AY6cug4dvhu34vclju3xskfzLC1AP288zRAU5XXFmEBjdXn3jLNyIfs3DNTo7h1OppGHNQr
EUykhYZsRmtQbmhtj3HlaPrGt5ppS/3Uih02YBqvULs+C60CNAriDF0sLc27VG1jbZVZzTxwWtDT
Z+qqBH9Sx+1iZt5BJwWBQrLPmntdy4EXg2v3jYC63/1kaCMMDgzafWlRzFEIzRZtmMEIMkRnSYeW
bmpXx7qGTlLgFx5/Ab2mURHgISVEhaHAv1UVd68y5jvPk+Frj5hCW0+VU7l6wMuMXkIy2E6gQDvE
ntlaW2cuQcCZJrJxaUsfGvBQv4CGB8lHK83n145iHDJqpRbrZKyyWE+hoRjlutLN0O0wQQxUxmEH
6UHfcFNrJP+iN7L5MRrK/wFbzjnhuLxl1HREfBt76L3CP9zyA9Tc4mJh8kdKUh41bs2uK2BPbxxs
6gOH+sG2hkpjSDPYXM5oA4Rd06VbNZB8g7H3GI+Qyz4IZneHlI75d3dysgMxG/HdhsTEjay1anhz
mS2v7d5VBwrDiEvVVBgPu5CbBXk+uxRQ54wLe+pfyz5tIT4jrGiQU5p0ea5eZqQIm6Etu82QFtam
NAT54kjT3xG0rJN2VGjHuUZnJKRtaGBP1PvS5Tx/hFj1cMuyKXNw+KbmPu8H8WUQevukmcz6Sg0L
qi6wQtp3kpNLXVpwBIct+4GPvncB+KYfsYqV24YRectMyS4mc2ye+9r/YWEjh9zV+hGvnI27wkuF
DnvhrgotIc3Y1wgrQz65gxf3AJDAFNiWzp3Q8U8TfMYjU1jmJc1rfmcWVqqHvszbi4LyAYdE6/9A
hc7mgFFN55FhVT3E0VLc3Kg7VWSVLs0DiSHPhiFApPIR6wOjyses9moJkmjrJha2yHaUnqnw7xXb
Vhk7Wmlqx+lYpxeWaLQYp0KLVAf5yM4usyz29aIM7bkXzUbzdPcAWHwf1IT6R9tgdQwPe0WCRvbD
txRq6EC0ln77VHsZUDatY36zMUmAHAqxYUGRT3S8gbSvuFezpwUdkFP7emppFmSG1j0K9DW3tsq6
rQE79BtLooXq5vWQeL1TXY6GDq/2Ntcjyk2ofmfuiw19zq0udf9ZeAItvbIxIFHeLUgVrHvALWwr
Txp3rG5hjtLtfKhpkMBvzBptMdY5YVF7DP9dz287HXpfYKrQPbScnfsuE9khr9L2CvSz0QkBy3cI
GNm1drAgh/uqqDI7jLWkc+QGDnboOI60ijMdiqho4dei25YqXwAP8wA4Wtv15AEUWrr1RZeagTSc
7iWnzNe2Wpa7/q+q9H/qmv9CAfK7uuZIv78K+u19afPzb/wqbTT3L6h9LEg6OLtCgcFa+sF/1zYo
YKActjSqAD5fIKfIwGsu+vy//8v7Cy1G4HbAkF8AXT9FADo+LP/J+gsKyT64DYAeoslsWn9S2jjO
xzofewcYbajBO+AFgneCBOdjwWGh0J95P0PE0aolkkg6OCGDc98WdzeGfmlLxz7oiQ63yhZ9tUNp
OuWDhEzuxuGO3Fbl6L55ddXepVzrNmlP5EvWkeYWbI/iPpva4tqcU2MLuGbexg2Kq106zLoMkPiq
HVgA5nbZEA8jJfCh6Q39RlbDuB9nyraZSe1L6XlyY7qTfq0yiLlnQu8uJ70yd9o087dOFOYPwvv+
uWOjcUPAvoQzsOcyGRZ96l747Vx8aWB8G48MSUuYzqq9VQJlgD5K8uhr9fw6wcJyRwuBHNxOpziH
fdYGgzuxtaoRfqXE0tKLZrDTpKfC3DPdhYSpp5MnbTBw6meQFGio8NHDaFR6NRBzVkGWDnokdDQy
OohkJshaWlDLbWaS0FM447jS8sRudZJwpVfHyhvIgxgscVBmQXZeXetxDV+EGzcby30PMmE4k5F/
G1x//lKxZrqQBdcPdPT066o3igNNjSGCTC5I6oXiWWx5rIQ1goA3U1/r6gqvWdwVvWu+OAWOkaCU
SN8MpxKBb0o3nJBf3Lh1RfaybGgaaA2uumiE0W2s9TlwYh6n3yvhqa1XWqiaLGZMobJIf5C+O6bg
bePqS/sS+VGbOZvO0QTsCwrtSnhdt2MMbg+ersFz3iXyYvQM7aacXD2hpZzvPc9ttvqsLOPABCl2
nkWnL57fYp3omBjOlU4PIMl2j9PgZiqokbEfILE1RdrkANBmk35bjJoC9bHucU5CnYqkWb+dswqy
aAssMtSYKW5zqI39yI2m3xozrUOrnysR0p4M+FMtbZ61YmDhqBoBlr+gl7Iw9EPlleKRlZV27Ise
QOJsyg8F78kPs0Nah/kD7TbEarJYFZ59IQn6VAwiSwcPbcDvEzU8GA/Cd8UJRmeiR+q2DAOgzmre
XGGBLFdAdGnI9UXQqOvCqumKmEjbPJa53+8hWoB61UtdKDvQsT6Q1ECN0SgzYX6tf6l9MUKGoOoe
+k7oaKOzWQ2A17Ey6h1bu+0Yb0BlQYJ+CwML78LUWvlDTCX50nXjjLuadBtYDWhfQaCyzaDxZ/7Y
AMN0n9cSGr2eMezMxiYXuIyNy0b6+a7FzX30DFlvsrkwNuVIoS7ujvoF8SfzonA7lvTaLCGhnc8x
XJ++OM5Ub0raOjsGRh88pjxUN0MGPpafjxvCF+xoTzjZKXSFIw7l47idb5um6w46AIJh3lrDFXdB
4ipGN72QvtHHri7qzTIfikanTRNPs7IYMHARWPYE9B2E18KCsWYzFhOUEktePjg+k3uYP9Q/uraV
8WQOKh5560EXirihz5m40ycUjYp69o0JqUq45ExW5NRuDeQsOj+7tJybUKBaj2nu1dGoGeLYGSlo
NKZgrIAsyzBC+6+fdizjHjbMDG1vVkCSlJAu8oq6auLCGaoHu7TLHQQrFTCmmsevOwa9NhByWJ2U
dIS+tCG6OxvecDJohBxezBqvxF046D6hxAo5mbImUkil9SBVun+kTPAnOvkeEv558g+ogUEDZoa1
a1ACQd6+MrgVuzyvMHSAEXAW1N3EX3KtV+kO4kruxZC27Rwa2K+XoiDjvTQaJAZaAf/4ru7bL6U9
58dS2oW1tb3GRqXKuy0bHC3sfa7BxpmW6hLiNKgguJ3ucTdIK9bqhlw0sNPdjhZpNtSAUGQt6j6w
U0GuGjHNd/bMAI9WrtqmhfTvUzett62PNRoopVmHqjLTSBFFr40xB4ZzdIaoc/0U+gOLCAGcIuDh
yOrHyYNSWQha+bDVB9lHc94MUVNMeTT1gj0W+nxJcpLd961pbC2DTuHgGG3oGFN1DWmBeTfXEw/R
UFGx10q6Q02Mha779SN03eoucfWmMEOcShrMtrw6h7Rzx6djP9t17Fae/sWQaRF7aiqTbFTQ8S06
N84g8X5r2SyLWT80W8fR0itHNm1UIH87en2lhYD9aq91ps962KBiNTwAzCBjmpidsxRvgqGETLm4
rwdteOYize4p1aeAVp2O4mIyVJUgFawpWkpu+tS0HbqFHm2/YmdVcc/m+WZgSgwRTiOlohZqLRu7
8sddrdQgE1/PhLH38r58QfFowDoydXL4buhmlTjzwGgoaaHRUKUeOiuU5c018nC+Valw3ipp8XtR
Qrenxmc5uGnaRND1UGMwW1qTQH/b64KiH2H227Ttbd+y8jlTGjw+LdEXIfQB5lCNKOnBYacZRD2F
bB6Vy9gG1bD+PSU+T3Jmqn2Rtl4GyKYTi9QBmbIc5qSxKqS3DOUc9GY0/cbRnPqipaI/ktmU12zW
nTGw89a+oryavzYNgwh33duPRTVj9Y+DePZ4pdDbghcilNxzQDPmGi03rVXmjncm1PPROIDCRaN4
BKAtSTwbNbdlhEVLtqY/z3u/6ulLU3L56LVVX0RNQy0k1ymjz6xCQQJNOYiEWWOW3gpAoL9SVPQR
1JXaW13HaQGlDhIS18FOrzT91Zc12aYVsZ4lMdKISM+50YzJMRC0pEcwT1EIN5YbE6qZ8Tyb7Kik
D5dewxA7M3cVFpkaboauX+RpMKqBrLSEIquXWc2lslzYi2lq5neNFCjzfQkbX8mc9iBnMdwYQzUe
+CzHKRJUoiBq/XT6Pjujfdu5Hb9LnXY2wnlOCUoXR6gN9efM3Pgky7/1vTcMPwbOB6QDSBrgXmDY
atPxvGdB6fo9ujFpCwb6jBkTKpWyf550h0WeCW12HPvN4zTa6Y63o4wdKG/sJ14aEEpfZrPca4br
PifWJTcl7YMOaeQzxKRKFowpdjI6OvmV7uEUyMUEzpFj1BARphRnA9T+KlThdultatpoD6KULGYo
u8E9zCv0lpSup5u+co3HTpjsdpQuX3LRpg37oi6A8Zw0tO80JzCb1toUg4E7268kzkfiQT5xUEgn
cw7QVi8M9tQLmj6BhQTMUiOqyDWYfew9S1zZuVV/sXAyXnSFnyW6xtXGxDEUDbOT7SZXQ8MJBHdv
jyI6fZ1zlj66gPXtUvhY6dDxdJ1XAo9GMBdr5ZZx1WbZI61z+wUYZ4LXoGZ5i0xigIKj66T0uU7N
IusDkFO6Zsfdshlx/WgjGI5tzi9aQvMd2jHjUa8sdXSxuy9lVqsQHr/3rV/YD6bEAZiw2rJ7MGQc
eCWNA07Ia7TRcaEHNlwnSGi2oiwfeNUUF6JHXRqwskh3Tk+tMQQwSGbHrszdr2M2uE8qtUd938s8
47dlZUIJkZqySQPXn4iZzF6FBAp1TzaiHVJYzUMDzfKLkdNx2HhT6TchEgRyNSH3nsMCw3wLvfda
kSS1CyOapBi949LSTCqzK48jI+UA29saXFaW6lYaUquSUZ3KOgZTwoI9xCR1HlRckk3hshQJMtDU
3xxPChkIQycRZ93s4XjHdg5SU7ZT3OZSPbujKmRAhgIq3dCn4L08ZAq6QZromyDTi7RBR0aDOaLy
ePaoeay9Nhi6/wD4QVnjsaUtH/cC9+0F0o9O21V6LtzAI1Z25Wh9hp/bDRaOGzCiQygrwx7TbL24
S3ERBKSYBWzf1FieQVutKOuo+YCAhMOED4q87Z4KhnpTPjVcmCGsg+V4IKG8Q9t0K757R/JUbdX1
MITahZXwZPp+k96em3F9nF//ig6lwEWwEvQyVLEfK04bV0jemHZIvEvhvBrV6zw9vyvAr39BLf5X
PbBrTuu+Q0n8YQb0MwJUZgABBi0I2LU1aG3WSIVcC1S8EQRgfIysOxNgBW3+GQEDeNjBLc8AlsTq
GQBVaEwDmlv5TuzaPTQhgiFxNwvHqwC+49zE//R5AFgAhxOtIwv2hmtIKaxNU9xQSO37C2vYZTAa
+/37+ogbW57GhTg4RqygvmIKfwL6ddAy7Oc6guBfbJl7Se4zyOuPFykyazvvz0RbjVN/hQMxaRmk
gv5xwk6iGhrPoq0jlNU7tpeHxQZO29T785zwFRToJNSaBYvJB84+hGrfUFGD3s9CZFAL8JMjmThL
zDwbbjV8RK03wUevjtwvE/pvCzQt9JpgGRbzAcq/5zDnZ+OhUfV+WmzXRWf5Qx2JyEissII0Cdnh
LN6QrR+dA4T8X4IBQQ3sG2Sk1gDqoRSzCZO7KHuQEYp+AIYPWBtOMIcgaUsrODfLXbG5/vHx/hVw
haYxBpWTOeOR3oTVTo9RCHgBBH192KvAHvEoHyQm1fNZhN+yd/8F3zoNu0K+oFmNTodbR/oe0DHk
UhXgwmTXRagcsieM3KJzomDGZ/sPKqb/fLPLf38HGLOrKfe8tI6qnfdG2xBVdF8k9DU9Lg9qkaCI
m3sTUvjfpl2ZnH3NyyJZP6+PL2p4QOWd2qC3SkJYumyiYjceB2iXoN0HLwj4aScqOHf2r+CTy8td
RGjBTIfiE6R214so45OSLQw8+qjeVddoNd5gi0RgXMbsBZz+2Psj/arTeKs1pFXKmUynjYzqK0XB
WvbneAyfXAU4MBf7MMjfLsjD1XJRk8ztjkyRTHQoetSR/T19tqLFera7QkZ6DraxQvbjiaBTAqNE
SMsDDAO87SqeK32N17B2J1/1/QwFkXKLhfNFPqpnS4F8bm8wfw7KAQ5LaezdVl/PmWt+9gNgMAef
NIAsoeyxhrZnrJDIn+d48WAxky7WYX9URXmi4dQxQjVAejwwN0ZIghpaVD/KqObfzqne/KSHfFi0
y7t2oD7hWz5gXGvEuEK7WsBVMSl22bZA0QUFvU0eURwN2QFHFKBcfVzctom2I1AcYdG07fQg/6oO
51b0STaz+iGrI1ii26FSF2oDXh+68ImtvQMrzh70H4Fyy0cHwgn7BTIYyzmx9tqBCY0NjXeRIGUP
CeCko9g05HvXBXWUX/VbOEkf59iHgI1K7PEOA/mzNI6TU2L5BTgkoPLwmTLGoGyMKXuRWBizhhbU
VNwYLSY9QeW10Q//g5JDl37avfz3f0Em411ydoKS+8LZt+rjNOnn3/g1TbKNvyxI0mLT4RQFxXvZ
Fr+GSZb+F+BzaJ/gSIVcCoQO/jlLwpgJmu2Qoof8Abrp+Mv/xMlpxl848PH/gzIkVPGguen+yTRp
dWPDFQ3//wXCi/kUBlon4HgiDeHIHrBu+QSpSe8Nts3utrtcNHS7JGPhAKm2POjvz91hyyn+r9Pg
77jG4mvno4H6Ewn4/gJ1ajLmqYW4ej/qcyQhYZmRAvKIJesiNmjhu0/ySX2xOgL/jkcQENnroou4
OoO5pfAyATTBc05v4Bo6yJNFZLJwYdenCYNRTNDfYr4+QEaUBsWtlSw+MeeOhY91wenPWOUNZgYx
NQoV2MAHf9NhRxsk598/6cfM5O8IJkaRmMThpF8LCaAwkGKaMGDI6gmFOtgWuRl4fA4bDU6V6N+h
G7n9fchVNnQSc52zm5TWfDYQs4/Qq883JbIwFjUosb5ZD22YRw5u19F9cuewApfzTxOi0x+wzuJb
b/aGbPm6P/wrbz8ArViqgB3zLTlkkXN75nk/3iCn4VY3SIZ11nkznreLawaKnHMD4OJWbrukeDDz
cI77m3+Dlvcxyz2NuqpgMXYou/pXVFAxrpdSxXlBkhuW16j7t8aZivnTpfqvhYSp9YcUF4NdjKF8
POTQQsU00SoDkISiIKDL/P51ngu0vO13uXSeNRPpzWX19E+Z+1jV55hOnwcAUQa6BeZiBPAxAOG1
0Wccq6NzsST5LYH28u8f4dPTbKHi/B1hta0HAclvYAaW8cq92+wLjFcm77rQzyVRq4ruH2vgX4GW
rOPdu8L0SupZh0fB6CRZBgFInGQg9+a+fDpv6fHZWQIpAR3Sv5gtneSNZs3SHFIJOfClfViyRxeN
0bJ7IsAt0bGNUvOM8v+nB4lvA0MBJRTkqz9P8XePZ+vdXJS2yqGC0h/R3rbuISvbRWh8H8qNSiBP
NQfts1eGpAyL/bmM6USPbrkMFy41TEVAn4RM8Me3C0gksGIZnvdX0paH2oHsp9jbdHtoe8Yk7t7G
aI4wqP9OYWVbX07XI+ogJ/FvnKN5Q5JmD3DiufphVa/8+ujvf9Zq40+9W8OeGG9lMXOpAdmD+Z/6
AZ3tMBtAvsWQ61yKfCqyjzplYUTCtB6JwYnybqqcFkZYQGx1Mbsc9K2+N4PycanpnVcgTQXajzzE
hCgwROBUiVtv5gfaBM6/4SL5sxxbpQoffsvqIHKBZe3HZVFAwnKjPRXX/pU45i+lvpU8sJPFrXb5
Jf0bvJyvq0v5Zm4qTPDbEO3Sp2ZzbpWsCuL/Q9qZ7dhtJN36iQhwHs4lyT3VXBpKkm+IkmRtzvP8
9OfLcndrF4tddPuHYdiAAMXOZGZEZMSKtV4+BzR6UCSi5bBC3pRkkdKC0gqRiWIU5Vdzl/vwRp3E
iVD3XU92vWlyxb9cmlwy81ARlXQgsJwAxVevRr/6INKW2HLl1LMeC15M5SHwBiCRG47tzdwNV+KV
5UVkjSGOr2qFzW8rX6jZcSmzY34P7paOsmsdRhjxVDc8tofkfuvgr/jtV7YX13HuB8WsxKptJA12
kZKNXmS0p/dd90osf2Vkcbm0Tg8DQ2aBOu2R0rwd9F9ZsuHXVheiwaHLNDai5doiANWBokxZz0LQ
QvXbnAwz+fD+KrYsLAJQrueac26xUKj9NVDHa2tTUkrs9uIagvr4vYhF6ClDOuwlEppuu8/xA/k+
9rl2n4pT4Yd/bJ74lWQHa1QKDOOFS0zciItIkMpWINkSrthwh135MMo+rW5/2Ec/m59U9Giq++/v
oHjUrazvt8XFRxp7p57khPXFJ6ugw46qt1cUXkJ1bULXdYQe8A8hJU7Ja9P21moXn89OrbGRGmxL
x+AxuKKX7KPFdJ8+G3QnSGB3G2vdsrf4luDL6eaBunhxYZntW3tRfymfHNsj0Pu5t/U9xea9PTz/
2dwlbW9USLE9i/MpD/MtyBrJuS4AG4Pe8w2G+jaWt2qNVx5QSQYiee+9PjzjEJZNXWBtAMQEim9X
Zczwu0KG09lVX+UfoCdD021OeGv1uLXWtSRNcJ3/x/zCbwWAFytzwLz5WNxp/nxsXd3VflHjY2e3
QvWiN/OvcHRhbeHAoBx3MlVYE9rA7ak7APGkxp89bMu+rFULXq1MuKGLW0mDqNNa8RnHOf4g6wC9
eO5QHOY5m/p28otOq1/qso/wkguK4g4JNU9GZLrS3MaovI3PvHqKUZ9BzheOnTfkauo4pFWk8mv6
ffWM1ht3JvFmD7IWZsThK94a29ZWXcRvg29OcZQ7MVAkYsWB+VMGQjQ4kn4Aj1fRpoFQVd6BDD0l
H7Kj9XHYoZD6UH5KDDe4EtlSAqlknfnNabi3ZkaePCvbhekxUR/azaG6tUSaD/WfrXk5NBcfKnRg
e5SNl18a0sKHuxCCyU9B7UbXihvwHjcew+QUjmh/q5FIHv6RhxGyYZCE8Ey0Fh5N74emcV5O5ZV+
JURwIR1+MCADrp+p6u42n+TrZ+G3vYVHO4/Bea7oylDfwXvzQKpuA5oU9LpmT7+pvfR2qwe0GnJ/
r3Ap7QEPUJJJIxYdBHbOw/dQ3WJWf0PE85J8XZhY+LEpB8odCxOt79wjdvXoHO1H+UlspuBHnJlr
ugf5zISa3x664/vXa2t9Cy8Gm8ekovZLBO7iyO3aeNcP3UZi9F/O6X8+m71wXnkxqHkjVtjs5n1/
ij4UmQ+a0vzV4KujA6DleXIhoByB98Ag/Y/WKJT7EMeGP2ZJmRsGw9x1IlAYsF5qycd+i5luNbu8
MLBIY6B5kKfh5RoMpR+o6MwBg842mIvW3fKFlUXqwlgZ/BUiv4xv8htwfA+CSV2kELrLpA2wZNjT
N0l6V8/HhdHFDTcCx6wysbRgTj5Lhnmj5pvMXKsO98LG4lbnLbTJzOzxfRBLSylPgy0KKnc+iiHr
idbNHccDaGfzUG+eDfF3v0lZfttecriUcp3x7bAtuI4FZ8ywb071YeuR8xI03rOzuORaajRjVmOH
IphrlDxp+9CXIIgIlI8IxO5Mfd7rqEU48QaVw/rlu1jh4oZnYYpuiDg2+iH8adyHP/Of8U80Wvb6
6cfA5jZua7r1h/awnbVsHJ5lR9KMZlSpM0zX+p+JeVPJG4Cp1b9fkBMIfdi3QrthWPR1mYhKjt4z
VfZl0DcMrBVloD6w6O5B66GoS32NBlonJXLE5t1Wvwj1PIeg+vmsHYwroZ26dUzWFgRVqSgDiUby
kvCH2VytAIlHKADikDj3pvH8v7v7CwPLEgODaxkiJGI9anyVAmajK7SVFKwuQqUbSmAT4sQLb2g3
dlk5YhHpTXEHnFw8c3bdvrkJ3HxXe2d/i15ScE28ucQU84SqMx0RCNhfJ6yAI89QklKraX1qNbRB
PT30gGyIHnztRx+gwMdr7hFW2yMyyjBOiypn4argm5JP8xPDfPttdru1oHD5o8Q2XSRngkI0YYCL
ynqduGmWu50euaW+hRFb63mBDWMIGJ1YgHXLVpBqz5XUilel4c5766vCfNTVeBOCOoI/5YZe8Phr
/jWp7t3ZKz0v5Z/3j9SaB4WbkmalyXOIwbjX64z6RsrNlysCNUZ3+5cYpX79D1qJINIcuI9B9jGv
t3Cg0gyy2hGFCcVUj0zcu7NieZlceWlyeH9Ba+dXk8FBKsz62ZDrvV5QEqS5zHg5gHYl+Aqo+1OS
5Kf3TaxFvAsTyydG22vBqIknhgzzRhQrD6Upe7ZmegwvbHye1fTy0tZi485DzkB0yTmEkOhZ5W6M
+W1xiA4NxJKGN962T9pzeido7wwG0L6/v9DVeotGERU0pmqYfLrXmxlWJSim+eVqDrviV+9zJSmA
UFUMPgoUleYNH7cbsGt3D30SRJ84jxr/99rqeYgiZKJFVyv4op8/aZME1cf/hGD660V+aWNxv5uJ
+XAojLDRFd8G2b7J9C3NzbWrdWlCLPPChbRUPbTcZPOspK0G2APDFoqRWf6Slik5cwgk3Xbable0
DWOLQTNuhD84n7DwKm2hHQQSARQCEAXBcP76FwSI2DJeAkCrHfRkPjAwd54jLytj1Rpc7TyTmM1z
I13BIzWdjKDvmy/MzCqz32RDrrpzV9dg1h3JkZ8TWG1OmdWHqBPDuTp5iJT0lN6A1yNZ4Opm59y3
kezEnlxIM1ykzqB+y87wqB9q+EMSh1mZMNU0T9IbgXpvSOtj0NlhR7fdVyNIhmffOSeqNvqOFYLC
92NZUplJk2lGgd3vT0ZYMte5i2fbmqC1MuWq8Qvg3K28d+ohh9klHJJ5ABBaz6NiiFFtOx59o1fz
UoIqrtXMwdMkVRssIY898Z9W0WNe3bMyWzXQKnxkrgBAV/PuT7XRu+nr0JPcOoze6HAEu0M3ZVZ0
NfRN0VzP1TwCez1nZkDmxwSy1NbMKtVKMzOpygAEo/Bh5ABiCOzJQWC4U4OQhz7g6oKvMFTGGDAc
qcG5MIFdz9WKND2GvBq92UG6JihMyfHcq3L+QWmkQp0ZPDJm9dosNXhnLd4T3fc6qSNzNyaVTI/H
sjOzvLPjebK+M15XyaeK8VzoEaYoEYom57aQ9yYy59m+G8RbsZMKG6O0LRjThAcApvg/qnM8yKeO
MQFQD6OlJPW3sqtiFSRGWd3b5VkxjmUaKiaffHA6L+J5DeVLkWXOjgNV1V+ghTfLD7FlRvHPaIoN
haEPM4diJ8K/+D2TeMVuOmfVL4fxIfVXpjMf8a3s+779NgwmJBHpZDMvMcudk3hNY8NzIofmYB61
0SyMx64bK/2msatmum2KMeZ9XZpC+zyWRyZPvQKQqfmT+v4Yns75GBhHCP7L6mmYLKsX/NVy1gJn
K8KgvY5gmX0uzoP1q3UkxrLbsZOzm7yI5uku1nRpvDsnRqbv7bPkVA9M/47TFVMHjW56RV4m1okL
YudQIliMXDCuZDN9udeUGTZ3S+ql4HEykJzPvUyK6+kqyYscYtSsLmeGbw1ZsmRPd0pmRvPILJx+
L2nxbHyHLWLQCjcKBljanLhq+096mcnqpyyw5OKxkuyuOJwHRTvkUGomHtvEYNPMQFGwi1rGuto9
XZhEvatK1T6fNCOII1/NdLv8qiScyNuiCqNPWjc5D4M92J7NGGdyYAaHl4YrVYTLu8IazwxYDPV8
rBg7tv1pRGGt2zlNiMo2NHJVA9txpzCo0blOxdg2rBFODM5Bd7JsH2VmZHrN3DDnpMedZR/bCfHm
+7zSOCsqMxznvW5PGTI4neGM8Nzr2VTNdBHSsDD2pVKa9TczHyLIHpOMKTZSBYfj+cg0uSL9KTOF
CTgx7NLkDwhSs/ZaqXBMP1oYaIM/JiU4n+OTxJBe6dxoSd/IzUFhVu6cPHZzykP/EWRhagw3eqZL
dflxclotcu7wGXYSUK8ZIrl7ZIi3BfLEsC6KGrtsbq1K/9QiGm3Mp5YZlPpTVxa6NH1kEkVHOTbS
8FtmpUqhfk/RSdfbw5yep7i8CkCVMvaSzXrxM8kQMOmouhZhkvuzDk1O6cv6zNxap1utchukjkqA
VSebO34Ickeu2yMF3RoR2qaUpHSnn5MeVUmvNyMG9O+rKFaD4DbMq4zqGhtohd1WCrIVjhcvgtRg
9o9pNqLID5g1anjG6i+gsWhoyvfU7nbpLviwVbjbsrlIPGT73+E5M2xyxl3IfzRtv5HeiETiVXwk
KsKPCWRaNWlCLAFnIcguUxIVWCFDCgRLNGx7DyE7lZGT6EXJ7n2Lq8nphcFFPUYzoPWiCMrjaqpc
K//TCZ7eN7Da17hc0iL9zUq7z7NC5ItX5Sn0kt14LHftU8yCtnn13iyH/ELXUQGxeMND57dIosKu
Bu+UOCTC8eCZ1XGKtvjt3q5HmABtosOiAbnkkkijmyjvnE1LfCKQBNZeOZbX0cl2pxt8wyb07y1u
YGFucdZtxrEzmEdErXPYzRnMFmxhduhhC/Na28fPITe12Yx68wJeWF2c9tRqGjVpsJrfDE9Rvgts
T/OTx+yx/d660amsvF0Lgx1+JmHRW2+zt2USYR4KRl7g5Ppvxq7kMpdQBbHFHuc35w89N9z2g6P8
dd5V++30ftPe4tgIZgC4vrA3hN6Z5/1wK+qgsJCgmvGBd+5mq+WNN3lZICTMaK6t9BpR08zI1thf
RiBviAuuM9i+vaXMsXobxHgcXG0rrS6pLQcUt7kNJSR9KqquSfa4cbtXD8pvE8uXZzYVpAjiwlW/
pl+pdCvPOznz+5NCsbXxdc3rLd/ID7V2JTzYPygJvmzkf5a4bFnVhWZUcYT9rk29oL4awo0X59oe
GpZJPUQRVOsvUJeLN9Mwz0pTipGSwQjvzLK+CvqtQryomL5y+qzh0sTCB/doOLROjAnnY3nSd/Mx
uAGJtIuPqhvtN4tbWwta+GM4EeykO2NNYCRm+3i+Gx/MQ/vJ+SonQH+Z9zojHMawrRe4QbsLP8Sz
B2GDQ7/o3/D/H+P/O/9ZPPy1xssBzlVnerH05XuQMltmqaH4Mffhw3w6X6XXIoArhHCYZjbyBuEq
39nnJU5Q4dWI4A/G+ig61cH3JP6pNTfO2G48c9/Cn15/UHVRIu/PRgpFWSBK5N0TIi7lvK9//oVo
nvaG5cdoc3wYPj3/jb6AcMxv1siAF6O/yN29QcgPTdBmg8Mam133ZB7oLe9LcDfDwf7W7YfInXzr
qXwUuK/3HcHqqbqwu1hy7qhw+wXYVZXOtaeHvPvjfQNbCxOZ08U9NMtzWZ7zc+Sex2et+VZKtHAk
zatK2a3VDSWxxdQRtRjxAS9WI1Z7YayA2tvMzxjTD9KP/mHs3eKDBH+A4deA2Sx3PJq+Da5IyD1q
lcurOfKRW/isovhQ7cvPW3X8N4Ub8Xso/iiUF+DQXuYcTSUedWJ3w8b8Ilc3RW3v0/mG8S3fOlMc
ieRD+78DoF+Mkk4hv4Ai+LJ54MiZpBodRiuzPtmdfEchc2uq7u2xoYMKDzR/PyKnzKq/3mgd7i54
K1GuLczwbpSnYx19ff/crMT21yYWCdTZiqImEybSG2ZVyp70CcUoX7kajB1DTd52pX5rUYvkqZs5
PVbAAMwZAgw4a8+y9ZiOs7zfWNmqHRO4EhqTYsx/cSX0Fn1jJdVI0qZ9DANh4YpR5MxzvPhJMsmV
gFjutjAaa5mLpVgiGCJSR4fk9Rer2iZqQ1h0IQ8r3aJmQkPL/SnYiLorX80gh/9tZvHVIgk65LDF
jKW4drabdt0dM6u3wV5woWZQFkTbnNxrcRjxGwNKaSbg3nQeUFjuoSzAJkK4u/AndcUrSEn8/mm+
/RvW3n49VnhhTfz5hY+J5V4tkGoXnlqd3Lpn2k+0lEaPeAvc5xPZ0mFzEmDNi14aXX69xBkLs8Fo
69c3Adxm30dya+u6uLX9ESJSt5YFs8Gf9e0/yukvTS++qMPDDFzDy3rR7FR3QqFqvCK3OEGf5p83
p63XfCajjLDGk7S9bfBoXXCOUgd7VMhO2a7n1Zk8bIOm3oLecZOXdpaRr+sseMaww4PzYH119B1F
SCIG40wBSlww4xAsUBiAbulD8HXOD4gTW0/61+Lh7zAhvP3AMDziD17ep9DHLLoz0tjXIfOdPIDP
X3MZmP2IsEIyP+bqqQyO7zugtycYW7YBRQBKG7a+nJAxoEiSucH4OQpVx7iEtyc0g34js1hxBa/N
LNJjncGpc2Fgxkba81neoS54jYb0j4Z+ABO/+O/D/21diwxZj0cHdIDYwzQ7RGAVTTty3zchDvvr
NO1yTeg4vb78/SAJCIXYOoraeQcNfXP24utROW/t3palxYGwz3WoFcJSkO4MjX52chcdYTbfBeYO
AqtpX51EI7fchKgs2GdEEvV6jYuLoUjy3E8RgXfyen8YfWQ+QpiIr4ad+tS4je46IB+gXRCo2n3g
Ko2rftn6lG/7hfwIRnJENcEUoqqLjaYMn1DqJUYa9+3J+jGT0iEAInk/nFvFM0NCpChDbRG5rN1C
aq4iLkOCzP+9/ryxHlHzLbEKp9zenr6FVKr7z33lDVa8f/8kvY3HYoG/TS3cqprFlYYAIPGY6SYK
t55y3mv55/+bEbHei1gFo+pglRpG4vhzbt1G4Qe0HN83seZMwMWQCDIHiQDyIplRGK9vEgMTFlxc
f+Rx2OwjOVO3oIPir1lePEsB9QuzgaoxZv96JUHnhBmNFFFZKk/0B4Y7MZBgedah5igyo7R5D1Y/
0G+LywpJPWh10AiLKa9oW/ozm5FlrDZ2b+2WW2wbWB9B7bN82pZ55qRgwvhASfgNgmsPQgw6HZln
n7cet29buCKfJkMCUiTTxl3sYJTbcPw3whRI5QYeEeUgHcqr7TT6LUBR3F2InWzG1Zn5XhbDu3qS
1Nxi5+QD+loP/cfUR9jcubM8+x7dHrrB/vl+Exm/ekIurC7CjdJnUUV4FSekeE5sv4FUHA5Yl8ez
4nU/bfjJD5ucO6uH5MLoYlNjNCW4FRgdPLUGsah+FiCnH/pH57F+nj4mvnNqtspOqzfut01z4RrV
rGoECo5H5YmEzIKGdoez8js/fT7/1PCM0iaR0arJixeL+PMLP5IZzjCfZS45I+0wTv6QjNF7342s
XoQLC2KjLyykIHbHSrgRLsnzaJwstM2hufOmdKvy+fa1wOm8sLRwvE3f0NScsSTG1xXGO887ePAR
6k53w1E7/d+WtXDANNCrUNMxlpOOROW40+ovJhINzO1vbOB6xLxY1+L81+fCpKiCqRr2j8qLH4bb
8djTn3Z5ekWUBedfmpf5+QHGxvcXuXoJTB1VOKCKbzVI57i0AjXlQEZI5ITddSsfzH6r/rl+BH8b
WWQlcpQG0OxiJB3gtuad52zqEm6ZEB7m4gya01AVZfJymWs4Cz3IOU2IZK/nY8TzzkqOhXPcjjOr
Jx8oG+wxyEfry8n7SUnJAF7ulh64YfIsDT/NdvLUdCOErn0lsLE2Y6walHvL3AaQSmemtopXllO4
YUrVk89q4HYCcP3+eVjbR/jqqLrrMvn2kkMKVmG11yIs2ZrqB/l9RhfjfQuCef9NOnBpYnGJW7uf
1JYKtGvDUdcctXsj3Yu7HPqOd+7d4F5L3eCUfpR2cDimUKCZ+/p2+J4V/vs/ZGupi/vdo7+r1hW/
I0LPCSpXcw9f6Faxbf3L/d7Pxc2GGNQqNPHl4PfkYXgck9mzo/8dfk/Yhq3J0ujcaaq9xDjLUAtP
Cqght/0670ME95SjmGLqkWYvTlding1t4Y39W/Val0bFBl/cuQwMSh6AyHBpBU3wcyk3dQejW3bQ
eXs7lVd8Eoa3yzjrH+73YhfxRpG6ochD7MKI7EJ5hrLxRpxee0tcrmxxRJGo6kwTVng3njXroDZ9
kh4MbfhkQnwjm71yXcQqCmPvn8e384GLj7g4kIpWTiUaBUwjJq5oSgUnZ4ZQ0bhCfPogbeWUa77r
co2Lk9lVjNOAwWONEeHU+iqhFP4gpoXrL9ITkONJ9es7qGV942FjncLdL98DkFWYcBlp4PaWRe6y
P/d9FrK7OrLpglpx/h4dAGV52Td5M4qvXkAoAKBl1aGqWA4OqWncJNmZ0BpYyrUCPberD8pNLqR6
Npa16tcuLC0ODVihUGlDLNm3sjf7BsP3IZMG9S48RlB+bAXV1RoN5FPAxdlEoJ2LKkOkNI0Z13zA
hpFn9OJupicxSxQdjEfVOpoqKptbT/vVm3dhUnzZixtvQ8meoexK60BjFjgP28c06zfcymoN43Jd
i1AuIUYVW8Ivy1dSdwgzr3mu2b5bBK0+ARXYBb7uBtJ+lk/oQZwZgt6uY27u7cK1KWHbN0hmiDy9
eSo+AAfdOR4YjGfm9yCb2vyWWxu7cGnhDPF8/de3ZKZIJeaxUMGVkT4Xs+CB+4ctE2Zf0ATmXY5A
6MKmBQppjDPOK0J3bqPcmfan92/E6qIuDCwuRNnYSPWKigxBK3eRaPRtFO82rt2WkYXTPIdmHjoJ
RuC+KHaagaBurRR/vr+SNdesilYgij6wrADOfX3w9TkxplpYSUJ9/tmjvGPPvQ8itrgeB3u+DdCt
dPvBPPRTfwpNOfk+JV2z2/gV4ossHOerXyH24uL6KU3qJJ34FfphogibeuovXiYvF2Li4ZDtY4FM
2h5cX7cLs6jgFIbMbuFplELlCVlyG7qrycueYTOaENvjTlh3la9/rSPoW/I/N7kWxF/7drn4bBJs
VPqWVY/0HJN9ppjVD9Wzcx2cWpJBBnAE/mrLs63deFq3sPRpvFIBmy3OkSOVKHs5BCXxtGzbYzeT
ykBz7cn7vjiQ3v8NspiViPHK5iIEI0jTFLpIMwTO7AzYUPawCfgQCt4XNj/5uNVKXCvwvLK5qHoU
dQ5ySXqx6dyDi6fK44/HioxtfKptX7iav+FPV0/Q791d1j2qZDLyWlhFiuWxurMTXwJos/trrYZ8
3x+mY+CNG8+m/7JYW0cFG42PN9LnQZOquZZxgpJfJTxV1V12TK7Go+OZH9XaH07xTvKNjbLBptHF
LW0NtUBHAKPxSfuBhGC+Q5hub+2k2/EXkwjSlVjs1mVZcYOqTCGXMTJthZYdnvzKzITRzJQOjrNr
m/NGerplYRH7h6Yy0yBgVqay86ORPyhy4L/v31Yy0ldrWDjZOC6S1BCPGIlBgT6866RxNzloUm5A
Tda/0MVmLb6QMSkVFAQYEkQcyYf4m6CZt/0KdInChH4FrHybOWZ1/wBdEHKRR3/DzhwHUwzejCvg
fKT0B1fXHS01LznvjAM6OKjL4rm1jVR7y+YiAptajP9EJMjVMiG6YHiN9On9b7aCu4Lk1AH1a6m2
Toli4U+kTJ8QnwBqHJ/kJ0GjgkwaVHfJbbljMvPh/M3e01W/3cyY1g4LF9pEaZWhNF5Or2PhuRuC
NJ4H8fJUNB6f52sUUv6MPkdeeFd9qu7hMD8k+y2Q7tqGqlATaoJf2zGX72wlU+vorzygAjHXKEzP
bBzONQugS5BWJwqhTLC4BEXaNGenZODKnIObFEFblKk2UqbVWGeBdWcojKFTWV98M81pzaiLQMJm
TxEvsF0DvbPph3ey+uL/t9sKq4v6bXDZEeRly9ibMNgH37Ucre/4n+waA26OjTYFQJJF9LbDAmWU
HANxmnmznriNOm74v/+ya79tLKO1ZPa4DWxMV4xzZQQRLwQ80u6C7qDsZEr3WwC/tajJDDbTCYom
q9YyQ3cYEoBlF4tAlz15/GT0n23zeeMCbxlZ+Aiptaw8EVtndehy7whXuul2j/M1Q0W+Nbmp/TW8
Biyy36wfrZ6Ki+UtPhqprJ5nAvDe/FL21Gx57O3RZ9uhJj/55d18Gz5uhclV13+5pYuP2E3qINm1
sImGkns+Dolb5672xT4xSfWMCKL+vYYzc3u+XYTHZTJ7aXhx5xqlyM1IfEv9sXpu7gDXo2oZuyFF
8Ryen4iZIxfk9ux29+EOPvUCApnxwXrY6rVtfG5n0YFS4lCm3cbvSMePZnUTjA/TPykiwx0ApzpM
qtCaL19LUmlXbSvhw6Tq7OWUsrpN979+dn6bEH9++RTSUzstz2I7D1K6D0v3r/qx/TFt9vmdtks+
Bp76v04Lw+lwuSyxtRc2oaooqinEZluoP6d2OPV5fXj/Nq5/nd/LWlzGMFCl4Wyxc61ZH0M0C5lE
+yNWs937ZlYmXF4vZXH1SjuWullsH+JgKTwmrgGLyH48WiJo94fiARjj1dble8Fgv70Dv1e3uHwS
DZoMFDWA5Uc6rr3fnsZPPHuQrtIZfq085UZxRSSavtYMnTgHGA80258/b5eQNzdgcR1rJ4cTB20+
V/vY8xJQD4Ia1PGaffpslS80C3/DqFjfm/ULhn9yQEgeluBRKbH0bJxo45t/gFHlGd1/Mr7CVXsQ
3W5Pe5wHOKK1JwZb75nkP73/zVeP1oXxxY1JshC5MQYqXB1B9Q6xOmdMdka21d5ZM4MSM691ePQB
qi3yl1S2OxsdXxxsDeu1/iirPyOUA99fy+LzCcyFAoIZbhJ6bhQklm0q1ZnLlGFUg/dkearu5hMM
JXDt6oxwyJ/s6+0MZhH931pc3Ew0N+O6PJsy9QH78dy40XGmxQL9AYKYvkDEbQX/l6rK79MiLKp4
T1RjAPQBH1zWd/uynsNqgKZ48Bh6o8Sbh34LFt/2FR8FQB99IKDoXvApOk376IHHO1ia8rB1a1dW
/vp3LB5+RdM5aSQb8PQ9W8F9CaFw7Du7+WqG/QHqfcCV/vtf9/UREgsXSQF8PUiQgPJcZotyg5pl
MVs2XF+aO6OWWUuDO2tbgLHFIMyLHYR5oB3iXygmlke1RndxLOSOIXa0VhTb5bx+M3b/kniJ9k65
dWpFbH39RanWo0UuwFZ0WF9oPi4DSFMEraznJQbbk3Yd+r2bncx9fLVZzVrZQryMgPFoSMG9icBz
1tlmKDfw6/0YeGxSy/L5aAj4HrIb51EMuYM/DD/L8u79T7e2p68ML7zMhN4gECZ04YYX/buWobT2
qD1q8q3MLcn/xxmYl28ImQx07rD1MiFqL64l+sH5EI7Y6wbVs+LbluX+gyUx3QruSsiDvHktNVYh
x1oSlP8CnWS7aJcczgdBpyt/3/pyi+7Hy4JEaEbzCL4VWFcW+ZmuqC2tfrmk+xH/PCOsehKUlM5d
arkp3i18Un7BtCEGky1/hmut3aQUf3vhwZnxEXUBaBYMUIvYaCVVAviwk8Dk95CoiwGH8RgdOiEN
cQivtnA2b525qWKOkwqokpihicN8cS3qHHIArcHR2bf24d8MlN0+vSNB55huk02JQ/jqHmKQS+Eg
0GiIkeWFwbmt0nok/Lt637oKbCVBcrtxaN5cdVr+OoQ5Ml9RIEMWYZC+v53MjHlDcTT7cqHmLh0E
x21lxw817kZWZUjhSrIXtOMhHvWNQ/s2eKBliCIp3F2qhmLMEtrZamk/OlOFovOOCZwZ7axk5MFa
ecln+XO0sz6YH2fv7E25G30Mdv0IdYm35ceXB4lBC6HchagigZrXq7HI986yHvWmZlCv/6r8qBkI
yA48eazP0q10SJEklLcqGwsWMTHq8Nri4ugaqlnLZh6lxMzgsQ4hfZdr1/mRfADu3fsKKlYzxKrG
deVJXvpFPiUnpmmi8AAHfZsc6w/9s9Bc2rrUC/4m8bP4BCYiZrB7kfYti1UhnDdq3MQMC+1Gny/i
C1VQBtpOup/8qfvAHGuudHLvPJiZuxnnXvdRsA6U80XUDCy2oFZbHPepT0dTb9FcT57AgQPFPh/k
r6LmuJ20iP29uFkqHhIUCjRmXCwLsr2FqSxu6GNWukqEOx8bxF2EPuP2hgqv/p6Zhdc3sqySjF7j
eVDawa4waIVJSAPDpKSf6rRNd+/f5uVterOsxXNpzGMpzWOOVRq5zXW7n3aUf/DLh/zjuePBIjTC
wojUPT0S5G6rL9Jp8ysKj/HemheXyUjKRLIatrbZUX6y9tXBAVsw4SZFz+ZvVCyWx+blWyLuQQMO
dkayCX7QhVtGtjDv8Nmg9X2LOW/gS1cZgMtU8dLGO9/mx/On+Q54yuQSCI8BclSaW7XulkzSomRD
t1GcqYvfsUgpciNuAQTwO5qdsseFHQIut59fG4fJr/aa1x4cP9kChy3GUd9aXZzkMqlHBBVUELnH
7ld76j86X/Ur4wf8LnRcrQ/9FyHleP428mDWP1an+AhI+fwVaMDG2VtGx38tnziFIDn7sHSi45l8
eG456/2ekY70qBGME280XFhV7a/9Y+IHd9H3jQMvVvfmsCFMZSoaojJvCAmjtE7A8r/suX3QGd90
7rr97M8nwDov3BtoZ5L7J3uR0TVX3U72a2+7YvD6wfzyEZgko0RNjd9AoE99fQT1rJiMSrVVt+0Q
RVTyqLgvCumgW/2DphXxVZdOMLXr7Y/3l7+yeszCO4fvRBhYW1y1Gd4u5Ju4akbpRDd90evXdtFX
ex316o/vm1omzOLzvrK1iFih3tQ9xQjhMcOfOkQtQvYVIuC/x9WyvqH/WdkLV9zFnW4NZwqshIg8
NsdmTKGJ6He69cdMybXSbTd2mo2C1pscYLE+fdGnac7My/ZkKqwvNqH5SPfoNOyS5hQFruwLeOBm
bVCcisXhZUAOCU04duiGmstT00YN7C0skocztBhQKWVe646ozHT30zHcWOFKLHplbeEmp67Xg7Bn
gXlhe1Ggkc3FVwO6Uqm9AdlbO5aX61o4Qviu1CrpWJeaS9cg975aJvVidTC32uYinL23geKHXJwS
yYbVtq8xpMBlPjyjgykERABfzHi7ctfDOSlQV1s7+SZNEmflcoGLsN4jIlPmAXabXRzcCy5nUeUY
FP+c7vtgN3sKzt46wTrS1e6juk2NsXgYvFzGyx+wiPNdTNMPXhcR8sJPCsMoTEw8nnclhaVpP93Y
IGx2m8nh1nFdeBsrappqQFeJ4zr6FkS2AD+n+5njOo9/Yx5E3TqwC48TJRE8Xmc8TmR7ibSrv5ad
pzTw9rnzp+TOST0bCoscYWZ0kli1XzueQW9ivlWnffg8Mv75N7rjG0duSWocJMZYBBWb0CK3LULs
MIAvEuqrnU9z7WidNDf3wtvNx6e4nu+cdWvhnxI9YTZt5voO3rzP7oQHbvbVzbgTFZJtsqxVf39x
xKyFc7Lns1RGYETcVh13swH2tjzV0SFXvhjWk6a13qhrBzOVdlLzuQ6n4/vhZnWbmcBD7QGs+Buc
eKDFMPnFWJfnezX406gMNwnAPcSGl6WK+76xtduk02dmZgc94TcFzGBqxsqUZjS2pT/yCKr0fKs2
s+YReW8geQecGIXUxVHm5/eZfiZNgf/7MY/7+6FovsxR/PT+QlZeNZCO4Zs0KJ3wUYsbGukdsi06
KViU/JrVn2PuuFrDDPHwKwmUP4o6eGKvt5zw2jWlfABEG80UUcV77YS7RokM6FHFwYzuzujQd1fy
019lPGiCNASRd9knKES3cWlr382gZGC/oIoB3722rA/ndnbgP3WtuoIzMvHb3tyoj2yZEH9+EWH6
LkuNLCG7NpP0WVLUDwnjLO9/tNVocrmMxQYyjpTMlvWygUHG0yGKTxlvfMoQ4R6UiPMRUm2wdsa0
E29hUU/b+AFrruXyByzCmd1Getoq/AD9MNNYh2QK9nJfLdzg69kTeIGt3u7a7b40uAhfqRJGk9rw
4YBC2FTMlbvGkG71Zj5BEXpIi82AvbXCxcXoa20ooxqD/VfqLMmTEDUS+np2fVS8gqbI1p6uBi9D
Qb5IYbpczBO/Pjhdpw4wfHJwBHSrqxiglP8Y211a3dcNXJo3KpAqyky6n50Uams7pf/ORYnaY0+d
p0EIE1I2hlL+4d5f/LDFpYEUVY0H2Jfdem4ORQTIZTTSnWxXt72lfjbGLYr+1W99YW9xg5w5gztY
wfVBKX8YG5QAsjSgI4RHzxWUDtPm5/vHWXzLZaDEE8GPyQwa6cjC1w5VksZVwbduk/Lj2SxuwpCS
Uhurx8GwDukIkYlTdLv3ja45+L+Up+kGGRB1vv7cfZB0el/QBw7DPtpPHVwN9nl6QKD+/3N2Zctx
41j2VybqnT3cwCViuh+4JHOVUrutF4Ysu0BwBUmQIPj1c+iq6pYphbK7ox4crrR0kyBwcZdzz/n2
3xgCZQlyXt1EffhXQxmtc+D9JaL4wbqhRrPz3TGZ6nH3uZkPnbr3LzMrl8D6GRS2M55HmTeVQuos
uyADFfJU3X5u6KOFWyCvBIXXpbu1aiPkhOeaIjBUUWh+2ScDrMd8vtjRWnbZelO8NbOKnpxCaGM7
wcxyHI0I5eXnrAg96DktQMpmM1wmjrxkcuUBXJkXBlPLk/V1ZOvpg5D6xVmej97T2+danWYu0KUf
wU+5ZCL3dthdz8iYIeW0wMGtOKchGF6QAV1y4B8Ve5b5TlR60CF8P8fXzXXHwF6+2E0TcbZ/lA5A
UaCxwR0l9Ug3oTF40eiHD/vG6MqVYHa7BRnjT6PGBqzMFd105hVYtFm8vEkTzNdIC3a5gkb3xezn
Iz/29olXB09hDBVc7DC+4O75WV3p5aF8XeT/SFKdjZcJZfuH5s5Enyv5L47Im8denUUtFbK3weMR
NE25NbI8avo+AVn/hVnCD/frGzOrS9nJUTcWNbYSJWCdsrUNsS8F2he3zeoeFunYalOLRZRh8yKG
cKm9Vyd+MBInyEEmCS3MS9xSHzqYN4+18sy9g1ZWp2Ay6+jJ7GfcOgDsNZeqvx/uTRMBPnzyMgey
Wj0Q3hvuNMJMXQ3PvUcCIus7EFAFo6/Cz/fDhy/qjanVIkqnYCXDxFKQS22jARblm38yA/3vL+Sb
/T/+D39/bbjqGM3E6q//OLHXrumb38X/LT/2z3/26w/945r/qO9E9+OHOL3w9b/85Qfx+/+0H72I
l1/+EteCCXUz/OjU7Y9+KMVPI6AJXf7lv/vh//z4+VvuFf/x999em6EWy2+jrKl/+/Oj3fe//4b+
wJvVXn7/nx9evVT4udPL9xf60r++dO9+6MdLL/7+G9H/hg6DhfkF6CtAn33Ji+WP5RPb+huICn00
EReUOT6FIegoiOzvv2mG8TeoySyq52gjAgy0hIt9M/z8zCR/Ax8n5CZRwnYh5kt+++vpz3/cYH+8
mI9JU5fd/K97jgAStdBO4FvgT+CY9dU9By6shYqceiFmOjbWdulracnlvhYGqn5tHP+0hP7ZQqMN
bXU04Vf+sDdbnUhRuCEauE0d2LnOZxJKo2JOFQGQXuZlQI2ODGXEEXCqLmioXWtXMjWpl3gTJaIP
MgkGr5BAaeO5qx33xfY08UNDlIg5FCYmLWD1SOuk8E2XowdM3UMJElOwkHSVSDfD5C8D8aJb5pHM
YRYPYz1lE/qHo0rlFLQFHycDE6fKm1QwgrWfAXjN+yKvgzKb7bkNOOgSqiqwsgIJQsDrXG/ObKrL
4olCrEKgeglZjh4cyXKCRD2E1aQOIo+iy/E/87EmegsEJD7Cs5JKLDz/Xm4URdC685hBXi6vW60N
UHVVoJLIdL2Heh7YHznbt/NUTls1igK+iFTS7mWQpQWo8AJm68Pob6qWTs6PmbWeyEMr422bB4im
XRJPvFOQbhCOIFvWGTXo2akoCn6aBq3z9n7lNdkeQiKWvpvBuA+iB4w3+mBUGUQjgzaD7sc+G+vG
3bpcQpeAN1aB6CvzUojS540co1QpKBNjhse+EU3j7xrpOAnxBvXoD2MR8bLhoDIZTAJaYKNDc0MU
thjj3DTnKkiziZ6sopRbsD+rPXcFmJHbHuBBCAbwq6Z1/YNO5QA+m2zIn5QUOuCVIwkdmnqJ32td
KPNRh/w4OM++ARDINlxk5lGr9RoSJqrEixudrn6uS0QDiE0dNDmbnH21G4UejN1aXnqsTTGfZM7R
QXZrduXKjpYBhAfq/SgnE4rTzJt8wO8d5xm5iBfq5SxvNTuVpxEgmkhWPtkYIIDYpGBXQaba90AB
aBqhKmmgXpFFejdXRaChEfaCzsFEQ1dmZNcSe/xmOGBPy43ceIRM0XQ1jNx+VGYpq6CqPYxJSGIX
TxCawYFpVGeAr8ii3hT0SJTqYCz97mvZNiDHZs5QP/SL98ZgDEfvo+zEeEW7wYxaqKxsiJO3e62y
TFCIFiYUUIx0bCJzkPPV7IEMxtf74S5vO3WGEkzbBYNqi30zGqB6qzzjqLgLqMecK39njZD8xQk1
6pgIJz/PGTFPngOSKLeRCLMqQZzQpgw8t4ZLA9McaMREM24HNL6eU1cDMYYi3It9o+/iqq4nddAh
OtVGnDnOtqJ83mKt8R0mZQ0hcSgJoajCTyJX2jMIbDHaWzLNv0q9jAERrXLUd5mQ7KEqe8jipiO3
vhZMl3sIfACDi/U+1xVHs1cJpR1SeB8omVqkkBFlXv5VGCmYFovMlM/Eyfq916FJGHmqHVOAWJ32
NlPWJJJ0HFr0i01JT3pjZ1dsmlDPd6tSD7ve1zA4UQjHCpuezD9ynzpWhKb9yANMO0iU2vNchw6m
pw31GRLGiGnk4B5s5QoVaF1GixeFFpYfTIxbG9q07DtqaCMmBxo3xSgqJGa2lju0h8otHVSzca20
ISQ0IFuB+6KY0EzsbDClT1l+75NmvOMYbIOrYDTM6sY+8iJjj+Y0kbPjiWZ5uykD/VrXNhszHZxN
LVpT3Dh2Mb26QkjYhTiXjPKpUEewq6pIQDUOzS59PvvW7CcYwoFgV6Y1W0Xd/HbWJus79B+6ZBJO
A9khnwwxWkj2Lielc+VkXPsGpWhU31LPPTZWnf/IJCtjXx99QB2M7IqUhdq7FiUbApk+aMT0c9x1
ubvl3jQDo6AN3aap/fqqHOfhSswaL4OMmQzqOCgYTMEIaaQ61EBZ7S46TWlC/dqICPSir2pDA1yQ
pVmCljOAS3YjE431PmSRemP67ksK7HDtVMdMUON7Vrr2hphWn1hMyd87n5ATxErMXeq47JDCVz+U
mACHBg0+gtl5vPY9CgpbswXpKhfzgWK/HDxuvFqVh69E52nv0gysepkc7I1bVm2UzXqzG+VcXmc5
SHcraEXFNJvNG7dV2LFl4e6dyey+jB7TgqpJi42lZmBqDCCaCPO1LRrF1p2e2c4rs7mBgRZR8Wg0
qchRfUz7Hdc6fedk+bjVATQ9jz2ksoNp0tgXc0QqVDWZH9nU84JpwOYcTBOEuLSBPzTM4sZWdv3g
lrl+JinJ7lPpTiH8Jn0YVadvbIb3WPc8h5BRLWJp590GR7LMg7SvUPFXDdVw99Q0nPqi2RSD1V2B
mn3Y21453ldZVcVl0VY8kEorYp5ZyCBgK5l9swNHb8ZINKRK+x1zCWnoZhM2kkZBVEAGULCUJvkK
Gq4pD8DZ0N1i5b1DS305BE5XjTeowAINZAMHB1kJVX7BzSDinMuWhb6XkkjMdDiOZW1H4Cvzd9Sw
IQcxEi0oDM6uJ+KMR7300KLzO/MOsQCSfd1lG2dqjBBSyFpoIgJIClwlR9EUIKJEFpTft5yh3dDW
5nb0UR/znNTBSc/650x5xTeWe2Wg+a6faLTX4r5BP6Sq4FDE3Jsn6TdmBI4UI1DSqTfV0Ne3XmN3
22pqROg4JT3QVFXBnDoWZJR6PczgZ64rnTQHC/xQodT0PPE82Ya18sqkKtKXorXzkOX6VclFE+XE
SzfGyLMw4517znKivjjSs+97nQP3CRmuDVXSigTCrETXesQsdT5ETZF5EKOcMZBfcn3T9R2mavTZ
jIXNgBDneXcLpqX8SUqpb/0yN54no/YwCUeqM9iPgZyZQYzdYR1OtgAUrbGs7hVSNcbZ7ZD/0i6X
jzoQMqDzBORT2FN5NtGmOIBxsQ/0FDgIOmTXwtHkDe4JnPCh1xikttp5p7lmeoA8Eb+FKKm1wQqy
TTv13a5o3eYFUWgey9JmEZV45XYz+SEorsdzA/WYH74AIWSu6eNmIhNiGozcbLhlizCzRBlBeZR8
53bl94GED94z05FJq9fWsba4Z8Smr8TRBIo9yorJOCPkgLbTPEBqHJEjHze44LDZHb3JcDiabj8I
k3wrpD7c6H5rHHNRZ6CGtCnGh7rSeYUamnkHGTRo5rEp+2JqthvjupKx5ltdVOSyPetzD+fClN7R
wMKlGLJ5aKMW/Euvnt7PuNsnmeTKGQ66LtiL6AuIMVC/vwGvyYDeTj3EhoSC1+wwts08XT/43DU2
Q9OboZB0xs/6xhevLtpTA8DUpnVm7ShniwOLUwzVc056ArrRUvW3hlZBjMwrxmzYpm1rtmeb5MpI
UKyd0qhAvS7ijZE1YevQnCaLbm0HgVEv0yNLtFYb53aTPpOuzE+20tItTS3rW1bN8/NccPvAjQmk
+EXlT4+8cYoDFNbAGuKb5IyQqz6UOJeJa9csFobexbLm5oanBKrkauCY/CIKZ3yu6zrOZMcjKNKp
bZ9RKyn7UcaSVfLJQAgUEGzGoPacImwpR2lIyDoRAOomlt3lW1mNeqLa3H4oFG2xPSjk6ltZ3IhC
jQHTOQlBouKEsnX8qGx8KCtZI7lVpnLwPJBfcz2GJCZjxRkXzhCCv71NdOYbmGHP3X3PGhpNvT4e
hBrY9xan0LG0PqpSLmNdAPJHc6uD4PJAgjY3akxQG9Cw6Kf0VoAMa0t10gPXKazYIbQ+ZZj3ue4Z
dWOdjODkaSY3stuKxlolPSdonTE72D6dj35p9puhBBwpUNNQbeGDvBjtS2NXVZWx80pSwxVQlIab
krtJ0Rmg6puEGCNPMoIJjGaAWzDbMiwGr9zO8HBJ2en81Nfe8OxDpBB8uNYMUpvZMF81vW83PZuG
r7Rv2KEm5XRIodC4Ja0+3/LSBVamnKqgg6BeXBOHgV1xTH/P8xSDS9YoZqguEaDFR8PtHqD+xaN6
JtVubIzySndHjum4SgaSTnlSdVMepVpRbNQ8m8kwNT1Wv+c7yxDg9CybCrhy1FvCcugRRfrmAjcb
qog4qQx6KKHt3ZENu7rO5/vUzeA3CeLiGkGVO4EivuYvBS2MXZrlLWQeZzR/QCyTmO4IcgkXE4CN
ZMVTpef2fvYa+lRJ6cWe38zVrgL8a48VxV2Ta3lZ3hoNUApB2vnZk3QyUgeqBR91yC3oUY6qmZ+K
Qq8ja7asret5+pOaza+yzYwDrlItqVq/AtPx0A9n29BxNbQ6cDI2Ud8ZoqlrD4sHkA5u3KAjnfaQ
6fV80+LUgYJeq7AIJXraBqbSZP4MTSb77PFsfGzBbBtMsw++DBQbEpJ77rM7Qz6wrmnf7syfWSox
lBNXVV0+p1DrE4E/l9MYu77Br0Umqhhj383O4ARwSdmCMm3w2Q9cCvzJcmf3ChN5TrGZmOU++UKY
Z3fOJqS8pm/8njIPLwbXCUi5WuRiGV5FXIwN33Dpl0+tFKQESsPyeMKZzXhE4eP9gMylt5l0f963
JJu3WUOdpGXwwC4z3UXskSsEJXzgkCJTbO+38wBup9Kbr9K2oNFstVBj0nw7T8G7Iu0dm1z2WlrK
iEyHFdet8tI68MH37IBldyi32RIm1f7MntCLbPaylWCj8jJEe4Bw8q8ZVAi3XupbZ3QqnW3dTtpm
AoMuwLsDOzSgWYtG2vW/V7kNaFjmlNGoec2rM43s6GeYwArRmS4ByeywJSAfVd5PZV4cIKQHLkRC
yQGa3B5FIaAQMfQ91REVfKqCQrge2LbNwj/Jgnc3XEzuue2EqW4c2nJtwxzeh1rby2tDuDjnnAhA
tbF19vWInBADPSg2DJDWg5hn7hdX0IRWCVBmdr1BGZ9o17z3DLEfuUAix8u2P4yGlwYayexo4hqP
tXTA6IZj17uuKY1YOH4aQRhxiDF7q0fpPC6xoU2PY9qBrn5QLrQpcVNEXTPrd5DQ0bZwbsg72xLV
Gc/DzukNFRe5rQ42X3RAEbtvMcldo0peMnX26FxBVVm4ED3Uu2kDN9x4ge4Vk7WpllF83I/YXXuf
M3IecdwfEaLLL5rfuPcdhs13bCTea1fSLqImneIeEWKSt8yB+CnSRFsx945KYm5b3y3P1FD+zejP
roH6ApQNLUx2J5NL3R22so3U05hD0nM/oj2GrZqJlaGBrASqyciEI2NxNMIt5VnJIiVQJRlzM+xs
u3uB6DCNkc+Jveb02NlAmly5tuNN4eR0tg83atFiY4PW3YpMMsobMjKKKlVDAqMo03uHVPU2R/3l
tiaaSkoD47uBcnzwNXky+54y2ziK1GuDZhxvO2ZhCrNsurBv1XZSs4dqk1aHxQy31DeocpSNc9IH
/eg3FY0ge5pHtdDuKUGp2AY/0saQjqiDrp/yTcsxaEnHnB4RJ9MYwUwJF92Cjd0uy2PRkzLp+6kO
SePbkUt67UURm8VGS8c6QRU04xFqTcMOjC7dnhiC6xGqHQ2KdTZid2AIbJWjQiY52K5GD0CiGqpS
uPXqOmxZByoOwT1v72p+uS34ZN7ktIDEha4DyppIXFDalqKehrTbtsvEGux0DyGOQoY6Ko9DKPLZ
eCgHYrz4nabpS63dPSpUgY5GAc65wOTCdQJVmyMg9+OYRmSkA2Rv564uokL4BP+j9O+RMqY3KXen
B6ZJiepG7vDAFBAlNTOX7ajtC/ThXVd9URVTTVgyNy+iMs9VFgIzOh2HXBhnU6XlF82a8GalXmY9
TkHVtFuzquf5GqKA6sFvqCcBY82mb13OhntV6XMR2UAKPOKetdG1s5zyFiK006M5KD6jT00qEBxC
/tfaMF4Y89mwW2QooyKFg73Fy73Is/za76f+XlhgBQ17px1tRGXl+JxBqPBcAbN3sDSne7UyqcWu
ZuY7z6jqREKX8znPO7odq7w8GS6+dAAHow07wjMbkskKhQQ19GncDqX7ioi+2GrdVByNhuZPs4az
Fmi5I78Ps2M85nqWYmRFMXavD3DJ0PKdRSi8Br13t8lQ+sCIzbFAATzUoOx7RDZWWKGTO5Memk6F
irWYnaaNrdJUXzTsB3FK+0a1+2EkvbeVrsRgp8uUh/fRpiZLOERxoRjZCtFvtNF32jLQLQF2MxTo
s/FLU2Dc6NEVGvay52u2QlmsGstER26e3/Y2+JnvpsFR9lNFSwQggd6qBi6Y0xz3EaQhR+9UZFl7
JSnT7W05teO0GwRVxb7oKhtCsnhW7dXlg45p1h41CvoVchCtgfG3DmkGKkATuFmudbsyxxvAOdCu
t0fdS28w8jiwu7ntdeOY6siio4xivjPIM4+hZJW6Aio2GhHVOQfYS0SVNyFLbjBwL/dakZoWRHwM
t0/toE4xUPgA6nhwEHlQn67Pqeg8SDeYPOuSHuLS+LVe3pu4JUwLus73OeQ+UDNIIeELf2PW3p5K
yJPs5qKAl+jTQhpPXCsQSM+VlX7R7Kyt7kExKGCTioo+lSMSgFixztn2rQk3LiYHNXhszt5+ZFJg
E4No2B3icehG1EBHkmXJEkRXUVW2FVL8EgwTgYGiinhCNjyxfZ17nYVvO0E9Hhr1FWp/oQ9l3eKO
AvCfXw/NUGU3qJdo7t7sLL3eYe/0Kla23d4zvdDSqLFbp0sGwzD6fQ2VkfKU1rWYv7U1KkZfR18s
74iSRS850mdNtjs37/o0hFo9MTcSvzk7eigSOCdzQqZ4bXEM4UYm79A6DFoPDZU4NSWbUbEwEHWo
ICWzod/5Iq3q2xZVHbppNEt8edN5+rO381YAb01AjGYOIBHoDKGTAxkVzFj/ivVwSgQoaO+nYXoy
NulefyityJ7But0tXWhgcCFCBPc6hjMobFN+7Za40hbNscuoodVwy9Lu+fW7rNAMqvbLrMjxXRb4
qcFuTQzp5ddFaCSUxJqMmnMe89Ml7vtfW53vra7gDejA8QoxOYSOS4zM43yO+qVF/rWv/97EClQg
kcvyWcJEhxW1QwSqUblDxQGj1hyzSwszKshBgNQCwDfbghet3wFYfFNd21vtojbIqkH+/tusumo2
iBoHl2GZ+7h/RH5n/gnG43jFy5TpQgR3aQ7h1w75XzYxeIfhfR19yFWHfGC28jKBFbCzCeHxdp5r
uMz7zzfzmoT5zw30TytrqQs7qwzmLa9ymY6CejHZ5tfsgW+rLxLY7SYibWBu0ytRX+iWr+CV7x7P
WJ2iqhZeO8wwTO70n/oyQzJvybf5iZ3kxk+6W/FoRtUm27vy4ojyhaX9CbJ+Ax9lPupxZgvbll6g
loeGp0/Cdjx/vraXrKxOidsoyJansEILDNyN3/3+tYNY5+dG3neWFwfwr/e3OicuHT0EEDCCam/i
tP45Yyhweik/dLgurLYKUfHcCD+LPrd7ceOsjsSA29s3F8+jJ+lJ/d7tyKbAaLt7tSiVxQgsMN+l
H+wLHDrW4tB+7aQvz7uQFILUynfdFaADGpKp5TV4XhH1j1kiQ3HkIJ4ptip2NyUmTSgwK9C6iQHh
TMzdFKIWvF84KZ3Yem2iFlP3anuRDHvBdnz2rVbYD/SP0cEq8K0WHNu44xi1w+D7zaJIjKws1o/2
Vh6riCf27eevYXm9nxleOYkmVdQWPe5MFMdDr3jkrX3poC7b9BMT3goKiJxuNpSAiXxHtygOL4Ij
TlAH1bm+mZLLfs+4sJjeyjNkFiOVDSABXNK8aa7IBt38Raijj1A+B9Sa7BfANSL9y4PWv8KF/nJK
/9xd3uo6tVuFiw0ydHjWhQQu7nbjdRk1QCRqU4Cq35W7b6KUXnRIqzG394ZXvoIhdLaUh0XuY44o
AuPdf8xMQUsDbWhcaZfoYX4OIX72WteOAwUstDzwqOmzs4cWaZSdM3Cp66EXd4vQII6WC4KzPwZ5
0AHUbrSQnHIc8gaq80AUGpif7c+LQDT5UWwWUt326fPN/fFOgKQkIMOYywftCbbmGz+digYly2Un
2DeYpxoDhXIlC90DA7d1uknv0Cu5yqsATJzM+jdkoFbDNn++lTf2V8e6QBbHM0ha/jzWzuMC3LED
L+jvq+jfUFD/MOR5Y211lvkwmYONxC40E6jf5GczLvapFojD8LU91lckzGJfBt3zZYbmD73Ivyy/
Y8yBcB5SYDzniCq7VuzH1L9wTa0lF/+IM96YWB3qaSS1RI8MS7nPzsiVFk7bxUlO30uMitkYWu3v
x8TcMviWBmkNRAsWmP1/FVSBVMIG1OkD0vuyGNrRWPylxlGyPqnuhrDHz3ftx/kB6KsAOQQSF1PI
v+5aIKp1q/NbRDZBh0oZyvWIFp2dfo3hhq8gDEnao5b8NXQvUTW+d7aXqUY/jD7efIuVK1No4qDu
im8xNzlinEezGiJL+3HhWT90mG+srPzWnGeu1ypYkaGx0Tr4LfLk7WsQTEEp8NCeqqSPinsr4bdd
CPIr42S82N/EY3fb3Lm7z7/LhxEJZrwdpEQADbyj4J78uRPz2CB/BGMJC6Dn6QFQDsqBhWQzZyH9
OlcRVIqAgb44ybK807U3fWt75SlygjqgUcJ2D93bYluAVN0BsZa9qTb6JcD1zw30mbGVo9BbHRAN
DmPjhrJwYbxZ8M4AIO/rO+9sgpUkvzUj/cmBYHke+xc5IH+i/z/5AmuSoVQXGHoHGxV2+HKG4ayu
HYz2s717vwyhQmMuXAQbRRcgKwN1dRcX94jItos6rr5v4ubauRAXfpgIQzzDWBglHNDSrsLRScs0
C3C65QWAFAdFpx9/XKDG3gTHw5iUmLcLL12iH/lNkKOAJQtDH6DOXhntuWNns1jWoffCyTtVeru5
sKkvmVgO4JsrkLaTk8vu51KzFyDcv/+lJYHIfvEhl8nWl93z7uW+eaj1pVtCItRwa1y6wy3Amyg+
otbJb+s2Q93w4FcoL3bThSDzo5Dv7UKujo8/AnRZWbA51HOc2neOdm0YD65xysWjQy7I0l9a0tXx
6VKmLHPZvRCqegVQAQ0b4z8atf8jcEDEAjprkIstfN2/vrV+9ETJcjxP7T1gFsKdT1p/4Zr5yPO+
NbE85ZuN0VLRNl0GE8rVA6tBudaKWkyseVp96e5+jyn2IGS4gKuXOdl3ol6NaVYOB/Iy1Pd0ixHS
O3GHOBARmMcDP66O9GyFLTJ1XDTtN/frRQqTDx6VANINUiCM7JmQtv/1UV01oT1Gp+VsF1cQPeyu
RbPTQuc47SWKP9ZD/VxOGOwKmv+MFnoJWgimrSwXjAXEM35G7W/WuISWmSpqRAuec+Dqu9K/Xzjd
yyW8OmvgU1pCEQIC9He48Er5fpFjADhc6lrq1IBWSowD8mcIwUN9B0iWS+9y2Xkriw6EOUG1Dq44
MK+vTrfeoE1qU4T9emIn5NXZz8c6It/0AvSFPzkhgxKtGXDtqW0Xpq/Oht+UyUUyog+eGyNKQC46
BCv7TsKJckChfB/eWtobEMTEC59W86pKpBUmQuuLO+iDHfzW3poeoHFrn8gCYYqoq9CC6HU7fcuA
SNFDi+DqshrraKjmQkDyQQQGo8QxMfOoW+9mTxyt5/PI8ZDMulHZD38eggLgjc+30Adnw7XBMmOh
6eCAaGf1Pmulp0NbZSn6jHpEx9uy7sIRAgFZ8R+eBUxI4E15AOuCIw3D+CtDBsBvvvB7sL71G4UW
bNlrFx5lvV5rC6tLwJsEAWawKUMFRHZjDRExcLul5oW75l2cuNgBnRzkKjGr6b5TQ0ROOaE+5qGA
HNt7K0KSBW7LKuDfxtABh7YIMSxWn8ChDQTG5y/rXUL5h2kflIEeAlR7TavnEFU7yp1nVK/0UAdV
OugifGx6XwUZlNgvk4Osj/va4OqWkIB2D4zrM8ro4jjuyKG4AX4sVBsjrox/oyHx0TuEt/znA64i
IrcYOOBnfrHskhHgDk5vRHbBa16ysRyJN16Z1IZiQLrNYV2+oNoZmPQwuZcSxZ/7+a2jXK/car/b
9TRqTgkrS0sHZVuB8sMLbeJlPHyE9jRUJvV5gwbWcF1sLs0Wvms4OBY8o79ceciZ8d8qgJjqAaMh
Y1cu9aDdxCI5gS2uCEmSDuGwK6LZi+X2klt+v7AO2lq4ZE3gw0H6unrkWbfKCcgP0EOoeltpeSja
FNxtc/z5KVh+za8rCyJDkAoibVxYc9f8EH2BW6EaK8z46qAAwzyLxwG3Um08zI+0Mi4c93fZEpYS
PGSmaRnIDzB/tYoeisHBnI9fjqH3zG6/dEf2AhEdcJIiL4ybff5TggFKcIimIdl8seDwgbeBeaSk
FojsEQ+uzTOkyIWTAzAvQ/+6uh0S7crZzRjvPyycUgBloXIPccGgefp8lVdMsAQVDgcy9h6CGEye
QaxjdUzSgtW8GStUyCMvse7NvR2zm2/67+l+SJoTZGBBEuYE7Lt5NEF43V+4Lt5VNGEeNDFgAVn+
RLV+tZm6Ia9thzPcF1hv6O41GCsFcyS5MbDSwEiGPMkusYIs3uzXnQW+Z53g2X0TceKaNVUTPYY9
xwY9nUJ9STXo/Q0gpqcmQeqHGJz417VsjhqG3vR8iiW5EebDaLmBGoH4oRaGl0loeVrAFSiN8Gdr
DnAyv4O4eztrd/1wrWnHRv+eZsi2O7ax9SNnVSx1FD+6cctpgYE78zjrMupLzJUtpKECsUavHzzz
thoh94E6ZWUOe59dEiVaxwGOhUdH5gvyX4Sq5jJO+dYpArxbVXwGxA14SeDnTahgqKPS77L6kozc
h4v8L0vvioUUFKky9/UQAGxMley63Ik+37rvzwxovMCfhwOLi+R9kMpzZufoiI64taqXCRNHV2DM
qVDnWBTW+4hax+nR3lxWN3vnAFd2VxHIJLJltMdAHDBXsVWB3AgSUqANSj5/vnfvCmaQyYAQCChY
RFQr5w68m7B5isfLBlD6apgjUVCFdFCyEpeIfN/VRRwQqS5EAEhiwL4B/vBf94VL6gH/ZB7D8lhd
+f2OHPNoglrAvAcdFwcIB/Sq9cm9xOywLiKszS6b6M0dDTmxYbJ0BQnhjdjVG7FdiFzN7aXA/t1e
XD3d8kLfmKkJnTFcBDOiwn5szgZgv5+/q/ch28rEyo1STLNyq8ACjpshrscQQonJInZU3ePuv5yq
vKser1du5TfrYVRCn5cXtit6kLkNDzUKanXUJvZj/8O5R1v+mKMZ0CWYvPveRJYdLOOzF7bopfe3
OgmV0KYiI/gWdpLu6824LXbmptxfqtm+v5xXq7tyWwwj2JNlTZAsXAiXd100xHQ7oWoeLW1GulOR
s6E7DSVzecQFfTkzNLFDfrkyfv0C61KmNAbJJfK0n6VMRHvytj1p8bAxGUDS/44cwvL+PjO4Dkcm
QKi6/Od+Mn9fwMiv/8/ZeSzJrSxb9otgBi2mQKpSLFZRcwLjoYDWGl/fK+q9vicTiU4074STMqNn
BDw8PNy37+3/EZIIlPOolcMc90P/2Qparq1P+gbluGVZbMXZYZnyYpCTyC68rGDmJkX6omTiNAyB
yN51MMlF+nisymJn1vOGN20cU3MRhLLKZxpB+PSMFptr62bA8Ia6cWusRFWhwgCTP8xjDMYvYkHN
IE/VFjp5Xha4cmcfAFAikQQKLpU2TK3cExaFZjJYjekEeQnNSYcJHKDDepLyTw/Zaq5+G+dsK3Fd
8xQmdxRsqKJms/heUg1jnSTOYH8wvk72jk6S8yDIe5uvCLO/6xAcLO7Q3AFnJh3Hd+IVkj4GlE+G
h7+WbqboB4Hw2Y9ZfELfTIa0rYi0qd16TMAwG7dBdLIaC85NCC8680/FHFpbnTDBxK5buJp9SuBT
FFIl+k56ofH6aLqKx7TijunAwT2lGxt+nbIu1rjwoLZnuAva/Z7uf/Ka7Z/9u5+jR5P7rj1u91yv
AFDLHV1cLFVrhuhsiLtrVz4ytxg/aYgRpvROCq/+J/Gk7yjq7fJ9z5fdknFdO5DnWy1c72yrAWnH
VitWOqffm+nemX5s3JpbBhb3R9ebzFmNLE50iKJTzRMHKlbpibls6NOc3fSwRe22mumcr2lxlbRq
XUA9wpranX8Mveb4H+rebuf/VB/rJ+Nbdbq9zpVlUkjijWU5FMaJO5f7mIZxGc/OUHhJ/9pRMaql
asMpV6IaZXdEfESVmAL44rrQGcCsSlD9XlUNL1IefQw6Z2eW8nGIlGEr1xGHeHFD8HCCO4p3qqOa
y/JU6ms8nMaSHh7vZHVfHe1dvdeOI+xR/z8SRWuf7MLe4sRLNaShWpyKt3EPyLNhPMFtUGe/Y8Z3
Nz0yEtx4NO62ssa1PQVOArUzg5KiSXP51SwdDH3G9JCXV0+j/FgYJPoQopfBVvK4Zggpeh0KTjiq
eAhfGoItIrWNshy9LEl2kwUpie+TVpSPUp3vbnviypWEBvt/TC0r3EHK9ADEAb03Or6rWfc1siTd
Fu2mOLVL/0DAHFlR+qxCYeZyPYk8cMlmXe51/qOWgcKiaGlYL9Sv7uf0fS7F+79dFM8kXcUaTRhB
nXxpzyFxCJiSHr0qlopjpZblsSut7MWaS23D96/378LUkvBOy4tIHruk9xpj9Cwh5Ijuic6UxO0V
XXsE5ws9E9CLLExdnjC/E5m1VnKdwCPSjvPBhyaB6V0PGN+GqZXTdWlrcbqKoJgyFeEOz3xivMWb
nrLvITLF6EjvFS/fI5z3FH66vbzruqVBtwM9X8eh88lKxTafXSwDYkca+fQAYit7p+zAzh3190Le
oroT3WpptwVgXvluFwbFhp8Z7IJhyhgobL0gne4UnmQacoCh1fz18aKghNqXSRNEcDwu1lUozsyo
aUCkMj9IjDjJqG4WY/L3VqCbV2kY61Svrqq+iVFW6pRQDFDN3i2i39rwI+i+3P5EKx6IDcorVHp1
tF0WFwrjVAxuOH3r9aMVH6sWIgM6Jc1z2xrRMU0V6W+RGQj4aMxJEJwU7khleYj7Iu1QjB/IGl0o
V9/lh8oD3+VJT8D278N7yNg3HH/FJTBooVxEjYhK2CJKFUZk9srAraI2jrof/YhyUZLpd3MUbJWy
rxCK/7O4f20t8pxBKQYf8VuRs+ZQezEXsJsP3GTH7Bi92DvIPHZ1g7BH8ryV74jYdxmLxbb+a3kR
G0PDmKp6YJgrhZpqtvo7tMD2uvM6F3986p2GmT4OlbmxtdcXAEZ5nwn5OYfxyMXWJkzuKaXD1io+
dU2zcufwSw+wzZF2o4Zutz5vPArWAgrtTYVqMquFrG1x8JiZrMMibVs2mI7ZHp3GHcO25RdF9gRJ
qLaXaI9sAPdXaj6Ukc+MLoKK6fuzw3XaetCtHIyDQCiqvxLQXDVihfOGNRGGFx/ywthiTwOfKjNj
V62nO5+dWXczqdjfPvLalomFl85TOqVyybSYZdOFkCfTzTrpyMznu0muPtj6tE/1HmqC4AiBwE6x
wndFoHmJ/hTCOykVsktG4NWO7mktA7dddzdF5nulT3hmOzu/TGH6zx/0gaMM9C6fj/DSvTrJnW87
hwiGGiW2vIYReog3Nvxx7Y7DGYVgFA0lostiZVouBfZk0VsQhKewdD+UrQs+mTfyDgbpXzKo5GCn
hofbG7oSQy+sLs4eGN15UPSAh2KnIS2pgDaMm/lb11tQeTDMt/EGWHmYgiU1FC4G3uGEU5G3n11y
UBRYxsyohzf+7KG6gik3pTpGFxI6QTLz6LAFMVxb4LlB4VBnBtM07HoNujsYv6r9lKC7ZjaHTPL3
kr6FSFmJ1rxu6NARy2h3Lg+4xiztmOo827rgxc5f0/RLon66/bmuTdDvR3YDNRfAWFcNx3aOgekZ
AOZGZFXK9LWcvnfWVrp1fcYQReCaQ75MgGuWhXY1HAsnTUKmhYvq1ZoYGM7Vl9vrEJHgMlKgYYSG
kwPPA/pCSxP0fTTYhGBgM4IY0pBcViErULXwKU5956mpfeVBV/ytO+569yyhIgCnMC9CB/GHS18o
UZDXIbIp6AZDaVQUr1nAOGM+zn+JmTNR5D2zs5xES6w+6dSY8qTP3CKMA3B5+F4BtcHtTVxdDvRu
MqmBUG9dhNsQWiE5GVmOhmRAj4ChPX+i7LQRmK69gcVQGQSshkKkvETLJO0U8w2HzpPmg2BsaZO/
f7BcWlhEviQEdR3JrCOKIcwq2n3TPDFGstXG3VrI4uszdq3XbYYZmqZm7fpwXyEFq7wy5aWhYSrd
w4+yrVq2YhXuKHr2YMNQatbFRzyLP/IE7Y0SJoU3d19y877dnEdYM0BMRSrYJi+9gk1pvp9aRURZ
pY/Mn4mdfg61D7f9bCVok5ydmVh8oCAyE+TBYop5SNKoe2QjELT3OmYb8738pXvYSnvfJiYvwwMF
aQfy1/9VO1tk9lIChXMKAS8wzegk/SOmlgTAoHkfv3Sn24tb2T4R63Qe5ZTB1aV757DicLLoYHbF
9M0IYBE0E/3jbRtvkO3les6NLDbQrMKklmxVVIdq1U3vZLA30FR9gxOVOlH2ZH6EteeABscx/V3/
zr5lByEYMb63s835LGHq6qfwkkBGG5CdtqzCafpIQ1dqcubvu/7e8bMSWjgUBZRGmd2m1gxXyqwf
3eA0G0Hx7X++sozqsxC2XRHTrTuIg6scqg8x4D1Awp9RnYYs022O8KWgq4skiPQH1unAB7ZZ7Mqn
4ctWvWylH4/eD5LCaKIBEAI7d3kci7rPqj6gDlNbqRM9N2aa6N/NdDRgQM2lMQv3kZ134U4xUit9
0H3VtdXqOMfGj8T5lUKnaX5tY+V3ZibO/E7h7+oG8mMlqDs8aEX3hy8EdOryB2Jb8vWGd0nZRO/D
kFdCEbpy2P9z2yXXzQhZXluUOZZDBkaFNOuQqDxl696rrGoHIrgst3CQK49KC2CAqDaIjOIqX5l6
K0IOY2xJaqPX+cCA7bF9vuM9ead/cF7gzhY19ODZfr29uutDzQSLCLm8mVdGa81AMqHY9jNYXJgC
a8J7SPI24sb1BoohGTYPZQmq5UswVFnOjd/JmIBm2Gs7KmxR5mXq1t240uq8tKNe+oPTR7mv1rBe
KH0bPUYwnh6y2MItG6V70Y2RDq8UNicjnYwTydwvqXP8u9u7ubXURc7eV32XpDVLrePXgEip0aXP
lE//hZE3z2f6hBnJhRELWvWmU9TMm9p2R/vWDIbdHG7hcdaWoikO2sOC9uKqZGTEfSS1sXAMmIAy
QNTARbpa3kiZtqwsvpnmF/BRZaxlLJ86Dd6vL7GxdSdfZ9DU1WwEYeFv1JFkX+yX0fl1VU7YkEKy
mYP+B8pJT4s985fy2p+0o/3VfO7ugFRYg7eFKF1d35ltcfzOcpqqjxTFzNnFCm4/anDftY6Gg1Rt
1Nu2zIi/n5mRwxJPGSgnhPWdYk2vpvIbaZxPt/1OxNPLW4mHCBVRZkKAmynL+9DRU3s05DRjYJTp
dgnlz3nw4kH3WjV818BenUK+GSr9xm24FqHOzS5cZAzR5HL8hDpGnaIpC5f2XVjMf410N4S6HTHK
JhhqBKrLHUyqMXKilFZAGH4qigC69XR3e/tW4hMmII4G3osfXrEYRJJq+qkyUZq3B3jeYHWSlQ9B
n+2nOTlFsf416fp/yjx9SbRowz9WKmqXthdpFQye09TZpL7zz/ax/eh86Xhy7eqT9GRzbbtQdk6t
u9VwvvbKS6OLC7qPJTtk6oO+R9RCtifN77W8+hL6KHJsbO31Eb+wtKQr0CctrfIWS7DFIsjYvIse
Gk85CfQ09ZP98Dz/qJ632/nXJ0K8jRGbsXhOCKm/S6cJi9zR4fKkfwSdW+18GBSZGQzF1eRyFyXx
wZ+ex2GjHrC2qec2FxFFKsrRmeZg8KbityT/zKTJ1bdafmvPGEr3HHJH0Zj9Wj7/4SLWJSmjiyTf
a4UrudZD+EHyhJqr86f9vk1MsLooAIuOAnaZNqP4+1n8svQi9eGSo7irvsrS3dSj173Vl70G93PE
z/PFRRFgMCrVh+uc5x80sK86vAfhbmaM8138p+vwEpFghb/t/fiTEsttB70urV2aXhy/fjYCu4fQ
0YMw9OB090mEEkise7mkblQpr12S2TUq9aA+acldAd9DKQzGbmrAzdJq2iGXOHlZnpx83wdc449e
U0KTL8V2tpdS3T7eXuZKEntpfRGrE1Rh5gCa8rfKLO0m7Z9suGsfql3zWGSH+Sm+LymmJ3CJfgT+
vyUvtFIYvjS/OI/SWFZIbGDetjz7pfnR0JOZZTf6nSBVynw4dIwMuEVAxeON4L5ySV1s++JUIgFa
NVFEsT3Lf9rjgzV8u72z1wfkcmXLAxIbVZQo4v/3S49H6c7SpGNipX+fqrMMZFc13gP2VdsOrk2t
Ugs2sNYeE+Wrar5WxoZG6XWoFivhIFL2g5Jh2agLKxA7kspKDCnR7yVdCe5LRbIOw/xlSL+1xaT9
uL1165/mX4OLs4cIzDiqJYVgqqbvkmR2Ayfe2LbVNTFBo1L8kRVzOauaFlUTGnqHiQmxgrseWZFM
/93ZT5CA316M+LGLHIxij2it8kJ0AOxcBsp6hNFBFvOMqdU9ptPnriE8h8PRDh8/DN1W2Fo/z2I8
iMAs0OuLkEkvNR+0iIVNR/1FeqYMvG+ecvqrD45X760jEhhewqD/83Da6kasevyZ6cVn6zSzzAy5
yLzZ/geCHmiJvztUHm5v53rEwN9pMnKpXmG5dF9pI0otor7SfZbc8Ov0KdpLrI3rp3wtv8sPwaYe
6bW3gKaBrgJAgWWC31mc5dKwkFcCBuXls/IhKqAWBXkyBZPnlPnJhjzx9hpVEXQvfebSnriczi5X
AAZ+mVQcasFTNe8U15LdItkp/i4z3o/tgxCmEsO/M2TZ5SHYGb/gnw6TY7ENR74+i5c/ZeFPfTMG
ozrDD41TfRgKBYbKbt5qkl97zqWRheckZsY4T2/RMen6fiepdvk4ITnqpU6gbYTl1fWITMnU4RG+
IqCABcWGeZP+D5zn8uhacdi8IJQk3d3+hCu9aZZ0ZmfxCTVJ4Wli8PTy/ba9N3iceWg4jeZjKtW9
YHcXxAaVDyY4lPuXYcqbR2DT5lNcddanKa3KjQ79yhYLaBtjzrjxdQlCL+1ctkMOZ5F+iVr9Xm5M
r1LrjWC3bgVUEbA9FVjTsrbdKmqKMhZOEj6pPN7H9KT3vze2VuQEi9PBUA6c0sRvi8HLRc7QSPD1
xd3b6VAOb0nhc/KEhtUOTnhA1fpmTL3OBQmmZwYXqUKmZDZVRI7//+AfFTd9pritG4yzuKk7QFYz
nebYrfK7rWbB9eUhwrjgS6GsA8Hk4vJIusDMKoVWojwrz6k8eTHFqp2SR5HbpM7XAOrbfd8MW6La
a5+RdzV0KRRCruFvNvPjUTCgqiSHd0kOL0bLzHq22/iOa9tK+ZTiKcAAUpiFswx5ocGOjZVmP+wh
I94Dce4bLzm2e+nYfKgRMnqBLQJini088Nq2cg7oEIhH6NVgwJA4TWF1YlvTh6rT7yPtSbVQvEOE
ItF3XadsRIPVlaoqOppvo8LLx5KsDXHQornkjRAju8PQH5wgejTpV1D51DdO+pYx8fezy4N+Jtoo
UGF7HUyk/ng3oKHQyd0HrS7/us6DjuPZshZ3AzIIcpQnaurNiuI5kL4n8Jz8N06igrSDAoAm1tVh
N7Oilq03J3GoV31U982RYRHHgvHZtfZi1MBGiEN3Y+CnG13VlbuC9f1re3HubUkLo6DFdhA+FcUP
Zdy4i1bqS2wg6DAgmDLcIkvMnTo7kmED+/GQgSH8F6fWgLVQsuaHLMkfoPIJ3Bau6FafX4OSEtft
vV075XQGmcIhUbxm92igiU+TGoFVq9Lem0XzYkXm79b+ax4AUlG+HhwbEE7zvF14SdPaCV0AZuRD
6cmJDNcH2VpvAXZX6h+XVpYphG9rgYOEkDceYMiWvspPQD+r4B5dq6P2g1gylPebr1cRfpc3kU6u
jXgBhVaqkJdHbcgNLc/GUkQwiBhJsL9pD9nTxJDciWEGF6zYaTR25Sf5lN8Hh61K9UqJkDWL8SY6
ybQ/luVdUzIqgKGYN1+UQ47qIBCuZ8mbj/Ih+UYm3D44u2zjTKyFznObi3pBWgTApxzYP7I/qfI+
SANUI571sjgoTDBv0aauZVEXK1xscAzjMS0C2EyoEn5VDuPdfAqOaE8IhtHk4Pz66wMBuY9gaBHc
f7x0Lz9nQsLWh32GmCBjsS7AlCOMLfeZP/51QdA5t3M1mt1Aam/F7KEMfX+v96gdf/Plze7aykVw
YWZxvyLsCjYsZTmC7E3ep7v5Hz/m7dDeo5viQV/6VP9ug/utqHnFIUlf98LuwkW6cqxip85TEBWW
O/yoZk/3RAMH0c/34bPyBcwt3XDQiHBHHtRHwRCb0Zp42kqeVsI3vwPhRwHIu34KF2lhF4XP+s3Q
fOpb8zVTpK+3PWbtCF7YWISdFmGNSU1SGJEOEzlMcwxeLOaNvZFZv+zA69f6trWslbB9YXLhpUJz
0+iCBJNajgjiKyqZ7uRbGxfvxua90VacZRFG3CLY0rGwLkVKUgGlonSH25t3tRDoPqhT2IZD9ZP6
1eJwh36col0cJF5kfy3C3+30Y4o3SldXAXphYnGDa1FV5/S9BN1CRpaA/JOLGgeBOim/hFbxVOWk
fVI+fgJL8vH26q5OnzBtvTEOgsa4emgWiYkgTkvlsm71127MPiQIIfoFhBfKsJHxrW0ktAGOAu5Q
sHgsNlLRi7ZFzDH2psx35eBPjeaVOn2+vZ51I1DZobEtSEsWbmcMip1USOZ6hpEeBocx8zI6MRO3
4RRXfse2IVEoECIO6PVlDCZXyh3EZGB9MtCSqaXs4Hdz87eZz6WRZQAGEmxredrHHr3FT8ylfCii
COG0fCM/XtkyhoIhlAExK8ZFFt9FK8ww7IMKF0CDbaoY/zd4GdtbaP9r3I/g09TJAfgy6EMui5k1
AoGBo/Fp1KPzrP6pP1r/00e7LzTPfzY89ZT+7h620o9rB3/jqqA0TOGZC3PhEHZQG76UsiIAKbPi
9oNdzl7T9Qyum6NzZ1llGJxu++CqSQBOFBZ0RlSWQzG9XDpDL/AisiSnonySnqY2eadSPfoOkGOY
N/xky97iJhNq1IhTscSpLLzGMWLYaqP5EOoFkJ/U6P8bc0QavqB4FS99v1BnvUM2LmNeHcnHoQ10
V+3QAgOOpRzmItzCdK8uDyCRQ7sQ5NoyM0dYyEFZWKNGpYXmn1E22qfK8JRx2kW+hQD0f/HxdKQv
ya2ca4oT2Y+sLoWj0ptJID9HlRWTN1t5wO2V+tlTUZvG7r+wKBBGwlExu0iApLafGHCWqfXlpYuE
6cmXgEQXhS3vBrV3NjLj69NOeV+84oDIg1tejqsiVmsBX49z76GLtc+abn3eWM5V6i1g6/8acAR7
4tmVLEm1rxo8DNEsnIp3HU2ZXacpyQ8rHdtdrE3jYWIW6A9PlXhrvPn6eWUibkLJnfkwzh6x+dK2
nzioXDps5eCFPbPi8mfjIT7odyklPjeF7/20VRO+Xi1tZaBSBE5TtVn2pcVqGqqRMnvGEOt4B0U2
TZNfUvJJt4r7PoYgJ9tq1Fw/NihBkY8AnARwTNK4CNcFYr2tAuLHE0ph/otjPTcxki7oq8ry75xH
yOyfrOE1JRbUarfxca+9B+MIF/LcIb5dFcPS3HB8vWK51fhdLT7Yvu4hqnf7PFxnq2KFZ0YW8SxO
KFhHBUasD0gH/ElOw1NxjJ76e+mFZTNr+kQZc8Om2LWLN/LC5mJXp8pGOxmJbR6M+h/dqz9kn+Z3
o9f16PH0n6TdVm1PlBNu2RMJxtkpyZyulQsDe1H5K+41D/Uy4MDlAR1c3qg/NlYnQsgtawsvVQ00
xJIBayhwu02We44moXjkPHT6h0YGlESQsxhV7hX/kJm/b1sXS7k2ziSLuP8hLl1UVqpBlebaojGr
t9K9AyUfkr+H2ybWDwV8fP/XxuKBE0dm3OnQqHg208kWkk7BUTsOOzElnHtbZ37T2iLMFHqojfGM
NZp7P8YPQpilpcCONFd5vy3LdU3i9Oab/1ncEoREX6u00wlzxnP3eTyg2nAMGNKK78L3BDh0aoJ9
dOxiV99Fd0rtDo/TXboJ0r++hTmUUHESXy1Btrhwoayk0acyvOGhDAy/4tc+QKrP2ZsQRd/+lqvu
cmZI/JCzk5H4dolkN32TacxcO30fme3GFb9y9lSqtBbdNSLpFfC6MVH9QYualHCOv82QtUaR6pVK
s+9N504O1Y2RzJUrQsD/oJ4DOMOdtPD/ujGDUB9H8qXIeGmy+yzO9sGI1q2R7Ro0M/tiOt7ewpUo
rZK8QOELUocS0cI/pUxqIj0H3G+ktqv6kE+Nr2l/d9vIdQGFGS7maoD7yJDV84i8/FCZWQ/mVNLi
lk4jvMvq3tnVu8GCLyU/BHv1m3I07vPGZebT03fjveD9EDP7W/38FX9huBAYPZ1vwYyx3F4w9PE8
0vYKlOkwSt1uVk63V7ri+iptLXZTkUGpLh9IjtHnWhBw9bR1ej8DjWvyvaH53ohe1W1La1cf/M6M
LzKVB2pguafUiVCmnDBluPZL8SM5NUfoYGgaBtxJwMiize27Zg7iM56bFPt7dt64z+cS1WWm6E/q
ff8I8wZyPeUhfe7/MV5l5B/6H9X78r54lu62KDZXnoSXthdBRSeM+n2N7fgxv0PsujwYD6APBWPa
1+HRPPTfRdnN2XjwrqWJ9DPEeCglHfFGu1xylzdKOTsgd/QXhm3FdeHsDaggKQEe/Ifo7wmSxLSj
oI1lrJhB8GVa2kqCTbHgPAZAdRUvURNVORR6bW4JPKx4KtB67KDzB9HvMhstbFAPUcSjsxwSuOfU
UD/BF6o+FBXkrN1g2ofb/rpy9iALFz1YMn7AXYsQkDLZ7kcjHcpkmq3T0KrzgQ7isHEqVgKoeP0J
6lmQY1cgzqE3yinlTeEVpfHQa3ylQD6VceNq83Fuenfe6nhdx08ACDw3QQfQErqa54OdDB3UhBdn
wPSoy3zSR/Cd3/wo2SK2vN4/g6gCa6ehQOJyRTHrpGNjdSZoFRmBb/izKjn4Kvl28Hr7M62thxIP
b3Z6aCxp4e9+Fg/DLIYhlKasenjjLZgQC1v/3Y5Bu/G+XF/Sv7YWyXuvakEK3yp5guGbxQ7MXvGL
OpojbwTlVTtwgIg3LA/n5aR35gdDMbUTtyoIFgR0UT7ge41MmN/eu+sjxSeC8ZSXMp3PK+cr9akf
2hk+PrOd9/mEcls25s7D5A8DxMvwHd42t7qsM3Pi55xFY1iPotrOWRYtX+V9l0vSa+QbaGHcNrPq
EWdmFpdmPvIAq2XM9J0pgbQbQiR6p+RQ5dUWU+TqishFKL3JgESW1TBlAkRkWbzmirwtrV3fS/Ls
aqlVbaRZ63ZAJ6tM7VF0WywpSPrSyTI+1DQ089c2sKGJy2KomXe3t078P5fPGRxCoKD/146IVmdf
KB3lfggatq7I7lVmboykPGYza2rygUaKZm883lbXRXSlTM9A7pX6S2XEtREhmAJZUC0/ZZI5HhJt
k3BgdVUG7yda4IBNlk1a6ulROgik6dBLrdsnCtwGUP7slUY7mhZ685D/x3/dEGAnbXFfAVnkVlx8
sbod614Rj7a5nkIYkklW9VRCxDkc5o2LasXfmZ8XGZWYO73iGis6Y5gLh1kf05xOTtw+JUP1MIT1
Vq1yxY4AYEJphqtf19JpJ2ZMzwvukmCwjsCPOzds59Ab/e7PbTdcyZ1ExvuvKeE3Z35Yw2ntt1Iv
+pfOc5Ceun10qo4kqW6OmEDh6gWimggpHv9+gBduCHILGxYRBphpEF1a5iwzYmC1qYei4tGq4GFJ
teyLNtr7OU5Lt3C6D1U4PvfBSz1Vx8aAZtPOPyV6/ysfi3dFZgttoY1rZ8V/bQpiuCRJOiNQC1+y
ajNykB2n3Zg/pyXqYdFPnlyuBoNrl2y061aydIR8mPcTLIrwCC2NtdIEk5AWpmh227Vbvs/eiP+7
nVIx7RF4JTWHzZfBdRKETZZmMzULym+Z2oXpFBlmHdEmnuOjbQQ7R2548svtc2vXJzurwcc0O0eS
d0IpI1afw0g5NDpYwHHYBwbebll3lVmC1ZGajfxCvb4kIY2h5EphDomaqzxm8p3QVCcgHoPOLM/U
H+oUmh91fApG46FqtYNkk9wP41MtWN7b6CWImnteQR8d56ecOyc7+FU28XEOm4g0NTxYVfXR12M3
dWgNJcOuy4odb2zJ7cMtxOnKOaIZBSEUMM018oa8MFLD7OcE6itX+2UEeyrH2qHxgr3kSfqD9Alp
kHfoCD0bGxfWpuXFTSJFam07EZb978VnIY6a0eXdt67p1u/kQ7ufdul99GGrerUIUYJxQKSbtMIY
m76GqmlKJNVarWnepM3vEmr5nu/EI8T7uPLtELW4uYQlh3bfm2cAhV/S3CVqlQ1AnAFI684uHKr9
qNcbteLFqcDE2zQSJ5Ejz5t58QAZJ3Ou62ycvEYtHqpI/9IF2V7Pxh+Fmn/2UWhsamOLr3nh7G82
GVIV85aOyDQW1RU1TYMhyMvJS5ThXdqMs4skDjUxxRq9UUff7vYuXn8vYUe0ojAFFeJiiW2vR5pd
gcGM+8q1C3YxRAki1TfSmuXHQsWIEwQFNUpa7OnyTewPYZZDHg0Vs9YH7pzEj4rWb3yt5VKWNhZv
g8ZP7X6ssDH00wM8ZYe4i1Di3dQlW10Ln4gCH+/tq8sgKjSp0yel9urMegCSeAACt/FVlo4nlkIs
fgN3U0hcPql6OUwB1cy1V0XpU20pd4YlHaViavZo0R+VmjTDmrZcYW1d50YX+zfb4aTrFkbVxH+N
jPiExM7rbW9b8r4Avb9c2MLdlKaVsmrGhp0od9XUfra04EXu5V2SI3oKAiptDprzUEzzixolH25b
31qg+PtZTtP7TVGoKK96VXLS7cmro8L7LyxAq8UDAVYMa/lsjGIIAKElrj0BCo69sPCLo+LXzRZq
VQSBs1fC2zaKoijEm6BdjOWpDTKnStOxrOG0Sd0ifPKr9r5s9bvWVN1Zn3ZdDafcIG+sbu2AEWdF
Y16mwbvMqHUpt5KiKRBti3Q3zL9yn+4ze6sFufaVzq0s7i3fULqpHbDSyvJ9Oimh21t0rP/+Q50b
WUTZSUfdTAkxEjfdqUz7n1aSbeRxK2dYYy5YqDECfbnCPlVRrNaZbCDr2xTvdTu4G7u2PoZDIR8K
VXtRR3TTNXrytxe2LLgK19CpW9Dwp24uco9LJ7dSKdU6I21I3Pudmd6bkwvLrGq6DlnHePpZ7cyf
mfI+nN3kW/ch3MQDrzgJtHVCC4dQT5BcpMphpqXw59i1p8+2W4/9rgjfBVl9ur3M5S3JKumGc+nR
aaF0siT3nIY0k+pCsGv2xrsob+87K3g3QLLgRla5QdizctiAFAmmHljMyDQWD5KykAtNrXM+V8zs
c+XXbpsFByiF9lpvPTG39U4ypU91229lOGtbSQ2Z8ieFDfuKySlpc2BiVQTVuBp0Lrizz/2ISneR
pd/+fjfpVnHhkHZQlVychnpmjK+PHAKjnt1HQfG5bKePNOSOda5//XtTDLVaAAxAYxlL9wA3R3UD
vhuPQt5uZFObSDrZ8gdra/hs8WTjHIiSECqw9OAYc1uuSddHxUrLBiUvBLLSJjzl6o/W1O4CKdgr
jHL/7bJspqPA2FCv5h21xIGFBgX4xko7FMxN3oSxUt1XA3Rz/qSFO0PS0uNte9eucWHvbaji7Coz
ynSe9DZB8it7nOJ3s3oMo1+3TSwfEGIHz9f0dpef2ShjR1LqEBs74zl6rd9rMHkGewua4NDxYkHr
tNuC9V7HfkwC/aCviHdcebwyO3ltzpjMeuUhjYdTYAf7jWWJAHh5d2JDvK+FHgpArIWzB9EQWEER
QXeYUYBKleMMaCjvxpM+5g+dOu4Yd9khomARSuIn2Spf6kT6HBfNxv6urpVpHpNgSeprLAKlFGuS
JDPGByFi4TrMLaDyuLu91lUvOTOxuErrwJ99Z8SEYvbf1Mz+R2qrk8Xk54b3X0dIsaX/LmWxpaM+
D1S+2FJ5+hZPOshEmO56uNeGXZJ8A8zTJ9aGybXdo15BdQ9Hgdl6YTIeuP5yRWo9Jfnu5MHJcpqN
I7ZhYcmyb3aFFSHljC/WFvrshvXcz3a/kVJdJwkwtf+7DG1xt9Rj2lVWgxFtRA7bD3ehFruWmj51
8vdhusuiLZmCtU8FzSeSCIQp/ll4XVdHnT9lTuuNjcJ7b2Zg80sbfWkH26PT7ZL6e11rbpTPliWt
t1BybnXhiI0mGU2a+pBUwy+pR55T0IztT0KbNH7NfhWdu80LvOb81H6hubFlCplLmELlM2AFSxwE
eE2GKnwcxW6fzve5uVmJuE5G+Ij/WlrqWfhhMia9hNZQMmtfxsQ4pYFzz137UHTD3d+f6HNTC38p
/NCgFcGiolx1q/pTYpquMW5hcNe/19mK1MskUimT2Z5NVqQeqT0ED2gjgBMwnqpH29WQ+8Y/N87z
/8MkOBaKfIhxLjO6kEHYqZdYWaAcIfmed9m+/5J42VcmnTrnqLry/4cE8Oodh9wpaR3IdIPr7nKh
k2mOxoRYtKd/d57H3fixekFz8GQ/6m76I3kfeOOn6HmLYEqcseUNdG5U+NPZxToZSHJZ4iO2jvNZ
USMvtLp3UKv7cP4F96laH/7eaYiUJj17AAlX5Dqxb4dW23St1w3FJ1D/+9zuC7e2sl+37aydAwcO
MuoipKtXSZCRwK45SNC5TY4hua2R7LKhyd02Hr72jb3xvFoLz44mOGRNhHmvaF1HmZllhjEIZN2H
NnyS4o366db/vwhZXWuZ3QS+GOqadza6ycHn25u1Fp7gQgHpil4SnZaF53Vm0vT4QMvc8E80Sr2Y
8mycbvFzrq/iXysLVxuc2S7yBithOe0zg5iBG9xeyJo3ny9kcaOoyGXo8cx/2zcwvBy6LoxlQpMU
+W6Za+FLqLThN9uYtK3Z+a21Lb5QKI+6o0Im6TlN/SlS7Ze4boetsLSWLfK+BNlgMBV5laXZdhi3
+VBydiZXzF4m6NLopWtNHtJFREIndudftzf0rRu6jA/nNhcLU5QorBUVm/Bk3st73n8AIY/FS4EU
SeT5H4L3vjv8an+3R/9Z3cmnLfTwkj/n7brmsWtBQs9Ar7osrWfm3FZhie/3sNKlP1sdXgL/rn2D
ouYnoTNn/KjQEakA5W3lrKtBhPEqZuo1xqyW90BBYwlqmxTbQ7GTo5fa0fZFXbqStpV7rV459JT+
Y2qxz6rMPGROueJN9hk8zvQk5jODJ92VXloIl34Kjubb33b11J+ZXKStjgmpCcWL1pOMFu7a51r+
npN23Tay/v3+taLLlxfMbPa+5M9YYeRz13z2bS8rj3G3lyuoqFtBh2d7c+Qp2lGyvfGonszX279g
4yMuy/1BPzCnkfADFD37p6uTylPquHUz08nBZ+fG4ba5JYeAcFiVC4fhjP9D2pVtyW0j2V/p43f2
cF/mtPuBZDKXytpX6YWnVCpxBbgv4NfPRdltZSI5SZf6Zc64ZSsSYCAQiLhxr21g1kUkO06GfBrK
BjdqoxSQ7ukJZoYGMOY15XfS14nXTFXka2wqgzKMzdjV03Kp0zfzZSHiwzF/HMCMKsDxnkcmswiN
gCZOq9upHV2Kqqz67fw6ZyIebHAKLWQryGiFUIu5DGWoMaHkpRNeJPQx1JfqonOr4LPCKgBqM30a
Bv7EsMcojWe1vOtgmtctdRoPc2XKwkmYWwuEGnDzYTmYwRb2a2RpDw1ykO3ljR2t1bykuyqDGNfn
dwy4FgAWEcpM1EOPv0pdjpMUA8Hl0VJxwXDkSuH38xZmXF09tKAeW5ApREYpt+Ak6UMUotukKuoN
Gh2tG2vy+ryx2c9zsBx+Wx1kjrHKolrXcNfS2vJlpgOMAVmNKV+dNyOOIHycJ9RgQNaChjv67vx3
HNgZpCRrCRcV6gPUj61g2jhe5TsM4yp/p+wz0xayec3nL3t8kw/sZRNrTL2HvSHPfKBc3KQYMbtC
3LHs3VFm4Oz9GgIJUua1Cx65X3GSA+vCsaqUBLhCA9Y788ukPdjZw/ntnP1qILXEPvJ6kxga7FKZ
yiqqkapizgtqzU84vmj7W3m98N1mDEF/DxkxV980QYJ6vI0FLaSpVShy1oEwL9a1x0GpLolSv55f
0MzZBaABrMqodHJ2auFUkWLMR5MgLgBqvCNVeW1NS81cfvyFHAgU+ZiqRR+cd4wFD8xKmUnFBBNO
+0z7J7N+klo0julbHfU+Kv9uFpKF3ZtZFUxaH0953CHiqgabgd80hUlUTy51ZoGhfCnlmPlAOsSY
AdKGIYAVBU+zszZLiB6hLlyAKqtywC3V+eO01MmdN8PpO/BxgCUU/AB09rncNxL6PXJH9j364euk
Ku1rcMsn/qddASkihBZ4ugbOC8EVKCauwLkeQvvU+VaqD2O5cLXPLuXg7xfCa86y3DS5H0DIGllT
ncVeEkLlKx/zl/MrmQnkmDLB5DmuVvS5xXpRUw8WHQp05UpbDbeYEtqWed4G1Mx+5JXz+QQJsom4
/NBOApRADAk6c6LJpLwF2K8J3VO0CaFR4ofKwkmd274DO2IRM7LD0qAR7ER5l226Qb83wxEsDEq2
Ob974tQDWjkAJfKxEtA8YFUiZEGWCmpP4VAB+BP6LLfwLirA1UajZnJVor4WOe1WwL1beE3LeydK
b/W43AwgRvftsFuAgpwcZfwQNMy4wKcDxTExUQqrmqHI31ReZFXdpVZ239q41hcu4xOHQahAiwTz
CZxt+gQ6o/RDSoHKLT0zAQt5PNobJptu3NVrTV7s657Eww9jwIljSAfUQ6LDEEOr28nsSlCROOta
HS9Uq2/cOGU/xsq4cUpUEMZEx5MxylX3/Kc98SFLxRwWCPiAEuKDLULQSrVe7kwNBNSJVLojCCkk
7cGKlzpo/G85CvigbgI8GGQhmLPC2Az/FQcpwGROhjM0mBxPSHlhdtMVMKLfBi0GpWdZAnGYss/e
+twgVNwwXM07TSKGojBDXYZoL6Yj+tp2AfQCrlUpFo7FzN7BCEAAeJ8ADiKKiKRygamSBkamwc5c
hY6XtDVemr5+Pv+NTh0eFTAMOqBQARoDJNTHu0dDwDbs0cKok6Ku2zT9pqVLIlFzJtDmQdddRvPM
Ft2AQB26iSMg4MuGoM1eOve0lJbUBk7PlIr4YQG4DeiecfLCaUg+aXWMt7hEJmXVkW6n9vVj7uR3
ead8DiAOR8adhdEiLlIHeIZ4pGwzJlFbJnAA0lxUEuYHM9DpqS39tB3+YTByjmPLVbYEz7YlhL9C
CjmLkH4fU3k1WV90G3Oun3UB6D8g8AIqALjAyf01EMtuI0MDn4RCXXl0VrFKFi7jUxdANQhUgB/T
ihyRe+xlRdeA6IkWGaqJ8qM1gvXA6peeOKcAFoBH+SNeRibLSzPCdmUYGGwkG0Qu9Sh/GQayNeLm
XTcQ+RTyxHqQdzEDD2DlWWdTvcppdGMpacCsKHCM0TW0aj+R6jqleXKrpvQVQCz/kxttgy4TIycc
3IIKtFihUhWW9QTUvB5BFZC2exbFCxZOYiEsoNvLQTQoPWInjvcZ3MJGK8cxCN+1hKw1CYNOXevL
qbIbFS1xZTZ+OjHFLcn3Gp0XPp4hngUpTU1zKKsULYlokzSg5Y1BmKYs+I/IWw0oFOBqOA18OBqy
BmK2SEqry6YoST37sdzXe84Wlvv9RXkB0oBkG2/Idf5ofT//uU5CMD8PisEhwoCEnCBO+qxsJtVJ
kw+1+aTXXbOrfBnn5FNmIHYKwjdwIHLiPORC4tKSBF1AYkqAW/NefpVgYr5oxo0GitoF7xBf53+Y
wsAixHE4cY34NqqaUrPMNERDDirVqtd4YBu6tFbFlkJheGmKVoevHdzLH8aQSUGoD2NJAHYLN4ul
t2ZjUAfrUneQ0YGq4hLMackC//PDmx9xGvkOdo70zjrJ2c6ozB/nP86sCRxVTM1gUhYTSMcmoDxV
F2FjY9S5yzFhd+WM2/MGhPTsj13CacV8CJdpFB920VREMWvazNPX0UbbtBtjrQdZYC2YEa7HP82g
nYOkE2988WFXVYbD6gFfPqpTN8liNNkuVaRHVbskPTq7Y0CG/8eS8FGkthmVroOljj3K4SbOvp/f
sFknRvvuLwNCmB+7vK8ca5o8TPpgHH1XX4db7ZJA1GdF/Hi1VHifXQ9wkR9zsFCDEjyAYrpWq2Iz
8zQ5dZ1ka7X6wv0rthP++DhwLlRGZMgfigkSsk2pBz8QmM6CbhVtslWN5901p0EcVwaSCze/HBea
lIs2hRZGXiMPkCQ4tnNvvXCuEPBYbfRr201uzE3mO9slFmchmp4sUthHKGDkbRIrk2dFqNLR0Q0b
NdA/PfmNYMrr239upSk0MEpbypW0AwGeMcRbmcg/Gi5Add4DZ4/sgQ3hkqVdOkoZuhQes82tloEc
wKm2MvDNrmZWzx1J76akgVRlnq3PG57dQiTrCN0coigmOCPtbCs14IrFKCsbw2mlvSEZio/GkLZw
4X4wVJ5E7wNbPKAcxFZTZ3lk89hqfm39Ea1L3Baprw9u81hcRuu2BJqvvoK4IeeyCe9qaVEQQ6zt
/uExSOYhncJpPMSniWHYVZS37I/QiJpUlN04YEPg1KB983VpHlhMMT7MgUsGs5gmhufQYDhecVGV
cgf6uOyD8LV+yDacqb7d6K7tZjfayv4GpQj//Aediy14SKJQjvQYRV6ezh1schFjqoHJOj4oQXW8
kr24GhecdS7wH5oQznkcGxSwSAxzVVPnms6LXhreRE23qcaFMDa7GLxX8QgHjPuEAKzL2CCZiZJ5
UqK7w3hlSQu1mVmf1A8s8F9wsF1a0mZla2bQOAvsHfWrdXeXBs5VDMfkTEcac5ttEZRrlbiRX18u
ecjc8eNdOrS4IFp6ilKRjKHWUIjytCa7KLR1LqfrcPr0qC4imIFSBh79EIU+oSMFZwxrIaOIR59F
N7Scgs7O9qxe4tub3UwwXwHJCpYDgKqFa7RSer3p85q7+7AyAuqPF2UwbprLu95toN9cBPLG+ZKv
NmgAL8SxOU85NC3ElqmLtH5SG3zHwnEn0G833er8wRKLih+HGRxPXCgaiGBbvLUljMGWDl9dH7Rb
SfEM2SWP5Wryajd6KUp/+LaUJ8ybBMWgBTYxDDKIG5rIetPKJq4FDD7nXrJRNuAy86VLsHSAy3wZ
pqjyoyuG6I/FgfUOWGBxjVDHavJagT+CunDFHM8CodJDtIkRo7+mfnvRboGEw48Ae6pPV+UaBF0N
kqTpCU0QSlwlwo/6JELtY98PfpPIsqgqVVsrRY5NoDJAaWiYtwGm9kHw9kqkX6GtR4aPZgV/7OLU
CCG70WKjBisRf89A+Kb2Nf+Dsp59jDuDlYi6S195LgYcWlSPQxCLCztVIljsJ8dVo/eW6J6B4up5
9505IHg34aWLugzkuEX+GnB9DaVcqzib1LkvMu2mz42FEzKzEANFUxWASdQkTjpxms1oYda4ehqI
SJc6qMZVEDn13z+5EDygUblCfEHdwz4ZaxtNSaOYd4EVfuUwDbq9ycJefbyQjo4Bf6QDZsVlwlBb
Ed+ZQ10oZcd5gnXDVXD2nG1Mg+I22rVu4/dPBP+nWOvNVsXjwPGlhUTp5H6FddQAwaIGlBcHJBw7
BB1MfZJHzricynuj3+VwiLAGSjlekpURajuYzeJNTV7iNIEWOcEt0s4xSILLwEsZTq9KZHulJKMP
PtjnaZD3TU4W7tvTiCZYFHKH0RxQOi4kvOCZ6oWN7FtFvs9NzR2TaJ93dTD0oCFy8PiSwTeiP0lq
E3SOsvCBTzwVvwIPcF74wVgOSrvCDjPwSVSUIq/IpY3SU1TsvoP8bSF7mfmOGLuEWjdwxBjBFK1E
pBpzEELCUzGu7eadGrvgIH8JsbVuZ1rtL5jD1BRgEqgqKCcF0bQCsUkby5mXaUWAidzbvgfDusxu
qLqERJzbPyBzQLIETkH7pNuU6MxCKoGTDjp3H5xfWFzuRka5EFBOYhY+E6iIQKSOKi9QOUIu64RD
WIQWzMQTiDtB9NFC0uJ8NDlN0T9sfLDN4GbHZXPsClNSZgTGEX07F6M2Qf/QQN1ybcnI/sy3aaUA
+xHIGET4ha+Fcj8KZ8j+0B8UDnkuZaHihLjapyl600z6koJ/2e2i9h5pwPb8Iucc0UG9AZkfVyMX
HbEYIJw6ERQDIKK6URgubdPc9h2BsI3zK8sC5T0mjjkgWqxH23KrhFUBJ8TE1uC2kXobs/LOZPXr
VElLgOL5df00JgQTuzY6qVIRKJOQxhjXVljUwfNDI9xVRZPYXkwMstQTmHVKdDbAloY74oQ9QHWS
oUEnB1WOrNwwEN4k8iebnB9hGc/xv0yoxz5ZNRFtiAwTpaPtChPkIGjHj8annwXc9fGJDEzDoLz/
EasP3j5ySFQtj+GCUuP4KOX5RnenyS/nfe+0tgaSFN484JR2WJPo6KUTRqHGEPHlXbv/48lvXQ2B
s6uuI3+p8D3jESACxfZzHAjsCaeZKoMkDWAW8zI5VIJEiu/tnKDn34AiSLeGpcc2/+uEPAEQA7C3
oKLP80UhWUTvs1CzKMq9yuxWipRejbn2UFNt4fzOXNOo5epcVR0kJajTHPsD4JxsbJwUlE76eK1b
zQrEBtsK+Qe4K7bqtMT6cap2aXLyWwsICgA8UT8W4q5hlXo2FpBK1Neg+dauFcVleNFVd05Ag7oP
LE+/jq/sFxut5FUPslPzeVkYfIZ09fhXCKdbG+y0HSQQWTUrez351Nfw4NLd5GsE6v91+r0MkgFQ
QB3vj8Inkm+inPM20K10k90vCkvxcCx86aMtET6BFkMgErxhUPX1uQAob3NIkHDlYlZ0ldx/utFx
/AVEHmQMdyexyb+AknTuiHJtH92fP5czYexwQSIYtZyGcZQ4TZgjx149MMw1bc5b+PD+M3tmC2EM
ctlFmtgwMXjVkwPWLi0gm+Yx+opsCOpq6+mp20cegPVuvCPP6W6JvWsmGOAVC+IfG+QDCD3C6YyV
bmqZguZa7NTfFUvK0ZBVRxdJzdbuq6US7pw1JAqgVwBlGJ4/Qujp8FZvpAo6plLZVJg2cZ4mSbnt
KozpF7mx1GCfCwngPUWoA8TbOkEs62Ee4Y2IPn6pPvVyumr70a/GZyszAyVdmJiccxVO8Ia0m9eP
xHAw6FpmhSlsmaR/HaBE4bU6AKTnvWV+QfhM+Ab4ZCLkZuzbZqgpN1Lc9GDuRFPbZdkbsrOLGtOS
543NxG3gyn8a49/y4OZLq8Yqe4aSSmpvQejl9+wy+YV3qo4HJKCbuGSRwwoJXtcno0FHSOgy5Rb0
83j4/MoiDgzwz3awiDDKjBZCqOCBI32A0pex6h2rcs0CU5K/sF0HlgTXHhyNRUqNpZh0Apc++Fby
TfHpNgtC3uF+Cd+kdKTa0gi+CdjVvDZ+aOpfiHiHBoRbrQp7VWYMq0jD0I0hYUQS5p/fqNkYcLBR
wpU1osDbtlw2WerWKrjP1a5w5Zx5uNcXjsuSJeE+opVd5GAWBSXi8Dw2t3kJfIZ6a5GlUsjcsdRA
lgmhSNRCgOc6drI6kUhaDQZUHPF6rdrMHePCp9Hg5eM2CZc6C3PnEqWIP/riYMkUP1EvGZNdQ9/T
IHg85IU/cV9YrIUtmRE+k2bUYP/qYCa3Bs82b0LwgKryAvX2khFh55gc2phUgZHQlj2aA6Wm3GRL
cmpzoflgw8Q8IcHc5kBVGJHCcS+34QVBdf+8T/PfKd7ihyaEWxQTDqWiSvAASMdlbqhJL6Ci+AKa
g7cwb/YRoWHgKElgK9XzecNzLn5oWEgfMJ6m0Ji7noO6bx/etl2xUW3IEmfpQqYyb4kXFHnKe0I4
WReguZtK7GIj9esoGVc10fZ5/oyptYVIumSJ//lBzI5oURVDgzW1TN9j7trVkvs811yNLNUX5t3v
55qEo6RiYr4u+Wez9JUGlgOpuOnkJYqxeSM2CALx/sF7S7jjiFqGCi0QhSInLjzZJInkh4Omxp6l
mI39C9EVVTh0sNDdBLRQ8ERdK62mU/CZ4lwmLhxvFeZvNcmZC/7FBVsi8o+/wfVDY4L3qVIydEXP
je31W+1NCVSPgLdyQqQAKcaKd5l+6IG5yW+HZ9BkmKvzzj97sA/WKuysaUhJ0hHsrKX9YO1lEv9K
dDr4+7n9A0d0wNo2gkINkXaKMP3Rlz+qgkRel6gLZ2tpIdyFDgypTYq2OJeLnobUryLq23R7fqtm
ryjQooOKAvQaJ+RKUVnbQ5TDAh30oE3pO+4Q2+3CPFBa+hbVzdfz9mad/qc9UauQEIe1nQ57kFV1
K9K6nVZ5lbVgZX7f/lqVITi7U8bAI/F90+jgMlXz9LBc2DiRcOJPH/9pQ/BxZ1RYjFsf0QhMKNN+
2pb3YDCOAwjBuoqnrMILyIwC2PXpZu3H2fppV3DuEpUnVMNhFwEZRafGZXTJKWa3j7/7OE0yOGAF
t6tkLbOrmAdaub4JE0ATSz047wfzJvBcwd+PcpOIf5MmiL+F0BD1Wgnjy9X3PmK/cltgXhSUYVzd
RgTnqKPRUAD2kXyNz0Oyy9Lc7eurtHg9vxCe7og3PG4+JHlApwKsIuyVNsRxQ0qFS2lAriolEgAX
TjxJr1EpsetG1avHtAQNgCdPYRgvJLKzgdbgurNoTAKOKxanpbjPiFFAs37woqt+Xz2Zu/SL/aRs
wi8O4GpgboCCQ+/KD/rFcpHp44YS147OOu+yYSbiRM0eMx1QN02x9sGTvXCdbIodoH/Q69a87hqX
2cJq52KHgeYrXtMYCjqh74OwFC7higGJYfbp5LKqSjFIRhoHjVJaKUvEVDOhEbpPqO4C5gyUi8xd
+CD4WlTSMacT4YmodGso794PDkZm+ikJFKLvWTktkvXwkHGyn3hY63yEFq1gwZf6FNeIrXVcgH30
sw1ZVe9opnjOugryyFsKJLPbeWBNSKesOAQzSglrKu7o9kedXpbZt/OHY95DDmwIiRRQJXJTGLDR
B5B7AkIo9LW7xOMCOvW6+rbEdzF3GDky/T8byP/84JP1xIkwb9zjMErZtnMct5GGrVVdpSbIMrXH
SF5iLlnaQ+GdYrbUVjodBmukbbZ90ZuQQK8W0o3Zq4ZzOwMYhNYk2gDHyyqMdDCM+MMv8gd98oo2
yBU3u0URdTf4aHDbELHMV9X93+CTn/VJzO5h6sjBlI0YYWTSF6k1gjA/33dPzsV44XgsKB601d9h
r5/bzg/lGbR+HfDQCQdgqCYMrIP31GuG5qoM04B0w0NULU1lzD0kDs0Int9kGSiTVFwNmlM/gCht
Q1P1q1GXV10Tf25k6CNLsAAPRS0VqBi0zI8/XTT1RUg7hMikiNwBbNzjZLmMvJw/Z3P7dmhFXBBR
enuoYaVuDT8avnWOvuq6bCH+zrY2QPKANBFCVZiREE5zNaUJWHxrlLJQAVfdvOirYV3n5gBBQ4mF
L7LB8jtbrgH2kDttcHVjaGu3MBWqAULdma9GqJX4z0j2IpO4Jn5VROWw1ifEXxftyL7YVJ2SaW5d
ONG2sVGiCSYilStMLjhL/Loze4bmGurVYEXgo2rCl4EsQzEkEiThJ+0pk1FGZ9+m1lqd/zAzAQlG
MJEDhnu0nkVAVO4USmyNMGLQcgMucOiGsk4COV+6iSLw+sbSVoZY93mjM7kV0Hx46IEmDDPJYtOw
aw0qySGahlZ125E3a9QWUqtTrCKAPYdXo5BfZ3U25arCr8ag3pLe14CoC90ocrt1v9HW1cPgD0Gy
73x6ZZn430Fx4hpLPYO5D3j4I3jkOgj2qhQX8Hos00n1Vao8GlBqLO0lK6eoZ2GtQvAlChkJ2NyQ
b7cZnLlorgtr+FJZxXNW6yuc+s6DnhrXfUpurEp/61n7C64KCCMYMlEsQNdcrCOq1Bi0uoFsRplM
t0k0PkKI6RqsmcF5vzmdQUCSc2BH5KKNhkzrwxp2rGtzp3tklQaxj+f6nu2LIAmWNRlnu1yHFgVH
UkbwUykDLDYrZkMnxoXSjuXz9Ke4szZkF91ihHg/vDgx9NE9Dm1f/hGz1+vhjxAcyeo6yyYxVyXx
6Dbd977q6Sv6oZZq3lvrYV9hAGipvza32XjEAXEECAsfLBaC6djizdIUENTtHTSIIWoIch4v9N/M
DrRO1g/wswS/kPEBxgh2aHT4AXMSr9feGssoywCNwLDJjhnWRWynOy0NF/yI3zZCGgsCZfz1Mmdj
PBk0Kxn4XkD7C3ettahbsTEG/4umtPI302rQnWKZCZG+8747F/MMtPI0TsQAmm0hEZPzmvQJ5MOh
UdaAKLTMv5ZFuUBUyP8OYV2YBQLhNW4LPnAsfDE11rIWDBxAAplK7E06+jmmltGNwdr1SJqtPWSu
AS1zPa2XqPRntpTX1OClKPCjUCOcE8yjGUaEZ7mH8Tcvt79PSgEdMVDDx7/Q3TuyJBwGJc26lHGo
a9hBxwECN4kM8nd74QbhWyVuJWabMbMNaSgLnAvHsdupJT2nFOuZ4u6lLqc1yKqCsDLvJ7PYJAZ5
OO8dM1cFRmfApY/ap4UYKny5skb9a5IA1sma0DdDxx1i3WXTUlNxxgmPzAjPj4JOIJePcSNRx3rt
c3ZTKEBcn1+KyJDGM0oM7UO1Hm9EMPeIW8cKucoyPv+WkOkbJsM34wRpcK3YRLG01iCWEvf6BeTf
vrPFqd+5bQRsGK0l6DCeDgBhNlGtQ0g4eATy4LH1amedH+mPCwuc20X0fUGljTSTK84e+0YfNXrD
HFgx3NBw2y0NKnslvY47NQAfku1iS6NgaRpu5oBh8ALBg4dG3nU+NkpAXzi2EYwyrR7caIgzT1X6
L3ISvyhFs3jTzvi/hUoGIGQaiLngk8fm2tLsAS7GKZM2U+4VFy2AMbHnfItj1yBuuTFuESe1p+I+
v1ySdJzdXs0ExoKnEydRDJxkRgpB1sxrjWEDP3HNyrw9/wln/QTgVhBYAAd1ArmiaQ+Qsg4cI3Pq
AG0bt2m/1ERaf94KLjEIY3At2xO0JAoLUjTUBkZo8TZAI5LZYBdDDvrfWRHOtFlIZh9NsGKB3B3d
dfAVae4Uv33eCipouL7Ay4KIKCSZZlq14VgBSCtHMbjXHyIFRK/mEmZxzsnRp8MFBuA6/h/B6+LC
AqCGe53WOX4TNW7eT27RlQjwnw+4mJ7j2FyAg0/xG2nWg6poxHFqMpLkbg3uej9u9PBFsyZ9AWEz
k0kpUKNUdXAtgNICqcfxYWJyylRpTPjklOwpe6BroIa95vVP5hdfumu1XSzCn3o4h33iBuOgQgxt
CTuZOW3YlTaU/RAJ/cyRtgAgexrr/PNucRom8H7DLAjAZlAQPJl17quiqroUUPs+pW7kPKPp4OrU
9ioJyMJuIb05DQyo4IL4gKdQKGeL6Q2jGgn7GLMhXZv4Lf2eG592ChhQAUeHIASnBxc2raJoNmQm
vtPkTH5bvDRN48eTvHBgZx5sMAOctgLQJ0pW4sM+08JIpxXMVM5VHVWR6wwJEJhjtE6jcqUp0Cwf
mATUfXYr56k3FEup/exGHvwAfgwPHqalVFOHShiAmfLBxyWAfsBSJj8zZHO8SCGjaRyk8XHSA+X8
wtiq3kIqE70nfZs0q+GGPmPg04838mbUffXuvE/OYJJhmqPmcEuiGimWtGpcz0qTw3T7UoJqB0Nt
46aPXHUMrDUnMUYJ9LzF07AFg3xkCakbvqkYHFG8gQyLxYeWyHvv4CnRvEMU3e2Tz8/XwGcg2osY
DNjjyahnJI9NZlY4bvpallY1hhli3/SVnWQEBugylzsocyvDJDUmFNFGOaXKZ9RmOsgskOqAkTNh
vTeSTcmumPkLRxtULWAqBJQOFQQezg48cpp6tFtHFARlsmGR6rXV0oDnXEBEUogSNRJEHvqPLbTq
QBUTj0tAJfBKjwzfzPZGt8jMwEP58bsBX4jj01FU42NswkKQ/I5G3hbIsBM3ufsAxF9rd+mT4g3b
9nFYnHmfUSzlBtHeA4sP+ARFkIZUp44at1hXCxGu/kFeT0AxrLJdLbvpdb+J1uMuuSFbdJg3ygp8
cWg3Q9/A2EEI9H7p0M/FFd735W9PMEKK8ZP0Wi+VMX6LZaJSoFBPHpfAijMNRVREoagDoCrythNo
rJVPcdxSHG4wgt8jsoDRUvWSyIVuxBqkA75xCb7TbIuW298rxsz50YF9sQRlSWSsHRtnfcwxfa8X
QMvi5rOWKpjzZrCFaCbiYIjumpA0HvQkxSu3pW7jXEvjJiev58PWbIwGcwGYrKHPAjiMkJdEiWwz
KUQ4YZ72ZtZudUevdcktn8179uJcMh8Sf5WbXceP7dIrfqamBUpDiESA2BX+cgL36dIE/WdMQ3C/
TdweA8mKn+3Io7Wim8lTvOxFxyD50jTu7N3A3/O4/XjHVHycxmNfVoYZogn2Um9N4Pytu2ld4Hio
LvXix4UNnvuKpgXWN3BcY6Zc7EegDxhqDWQaPc1C9Vmy74upWMXQkuvKu94Cn1LLwGbqbOK69yvS
IxHIXcVO/XpKPQdUged/zuyvQd6ENI2Dn0QkAGSgVWg0EBQZ1C0JY5eml2b/dt7GTEMV3xVsDkBw
cXZAcWgG/RddhhJx5insIqT9joFCzUjBvFAXey16j3T4VFSB9MsCLulu6jZNWC7k2+pcED78Depx
rA81jQCajYUOnrmWGLgfUHTw203zgvP0JVtHe2vVX9Qraa1cZn782AH2BXm4zfmtmN3ug50QTlcJ
LGBGJeyEitppbL1LOgZqFnvyS1Z4TD68OUvEQpJirTkm/6rGRixKXBZmq/9uMfxnHJjpogbC5CHv
spLsfsBMdteZXmumt+fNzD2VjtxHSE37LGdoSGLT5NvkFbdH/kV5dq6m2/5H/VTejWu2Ic8LJnlW
L17ZIOcBngHlvlMyJRC4ZEiswhQlfudNR67Yui36KNvCT4L+y3ljs66Jshia1aBzhXMI+yiXZWjG
FT5XG3S1Sypv+FETzwq6S8mL1slWvw739WpamRcamAe9+qqFCvtyS+G07acg1/r5M4RttkdpsMsY
TxA9twOrLNyI5q4GGpRKNr1GZ+7gLEFWZ2/uQ5tCBoaB7SK2KJae7u0SWjqe/qPfZqs4APFE6dUX
o5fdKLUrrZO3dNdtlsbsZiMTaDEh624CvoIp/GMXdkhpa7WDYFytyJOBsbNdDmGwaEuVtbQ2N3Qd
r89/7LnkGTU7vER0XAG6WM3QQlKgGsAXrMdgUvwyVE5QTCk6DUt1k9knJdRFcI1DyBmgOMGtBtKH
adRxFg3UzWpaeY190yVrpYxdqxzdscIWP+bqe7lIpsv/ZvH0HFoWPEmdoGnIFCS8YZO5g9FD/mCC
JrHund/LGTOo1iFRANIDRUkxH8oHqW8tispQaWgvTWVejd3wdbKbJS+dSWGRkQBCwOeOgeASnLS3
exMNcD77zob9qAz3TF5i1psZSscsKSfPh7QsSoPiPZzbkzRpJaqP2nVmuvrtsGJQ3smpS7zxTqtd
6NR9IYvJ+f9jFnPioAkGNlhENOaTmkcVhVmkPvv0uwpaLskzfW1NXxUv3ZgX5Przg458pT9NCpdT
OshNFJty6unxsCt0bWcUwXm/mDljIFSGjifeHSByE/eyoxgI12zMx1Q286X8ljr5eorvp0T1zxs6
7a3hXQO+B+RsSOXw3j+OHkOtmgmasDjM2wh933YzBPFG3Sw9oeb8HIUnQFt52e6Es8NoGt3OQwRm
pVIeAEu9j9O8cVF5ezi/nCU7QtU4DZOkGSB+5OlVs3XG5iUCuZ5djkt5/tx5wsgfkCV42SMpFIJu
rlVya4Yc+DOCckcC410tL3yZueCn6kg1QUkNQt+T4cI0qZIInPD80/T7bk3Wb/wqSd1yMaWbS0+O
TAnRrleHpipyeAHnD+KDwoxPCide9oApxnjF5wl+IY3E4CkKx6jnOtqJYvIk1b0ElCce1RN5oha5
KBTlLTXzBQwfD2xCHOd3I2qf4BHCGDp3mIMELwHvGzF5S6SLh+mOlHm6o7WWfM0dDGRXyJvcdkLN
/8ML/+dt/N/ovbj54+9v/v0v/PNbUbI6ieJW+Md/XyZvNagOf7T/4v/ZX//a8X/07+vynd639ft7
e/laiv/m0X+Iv/9P+/5r+3r0DyvaJi277d5rdvcO/tX2wwh+Kf83/+4f/uP94295YOX777+9FR1t
+d8G2Cb97c8/2n7//TfQzhwcSP73//mHV68E/93la45Z2pP/4P21aX//TTP+CRglLgc083lRkcMp
h/ePP1H/ieF/E3pb+EoQnLZwbGlRt/Hvv0nOP1FxAT2CA6Vh3jqR8eppiu7jzxTrn8g2gfLDMAYC
P0BXv/1n6Ucf6edH+wftyE0BOfMGa+GcmAe+ApDgR1YDxTZgPVFLE4JH6fRTmKGEDG06JQKHGIsK
dZUxrfoqDUUNFd7BMiEbyqw9BM3tb3YlgzJ7yDWyqB7Eo67wS1QUDMFFjvOPF6fwS5IEaj4EOjSu
MRja3qy6PIefhsMdw+TQ95zQ7K7DKHXqKmlR3uZd0dyHaqttB41ClYwUfX9P4qraHnzLPzfscIPQ
7hZ+l8W3GcVnsIuj5HjCm0zCNE0ndRpdZwQDp4cCHpn2upEXGzZM5NkAy0iN5lY7bmJbr4NsCqFJ
BYTk7ZA6xKeAa13A48g1BuC7oCuycddErblind3uSj1HMUFuSj83dPSuWFHWLjOcYlWoU7LtIkXz
s7BPfEXJh86LI2ka3NQu2msmx8ZNAkGNy8GkckARENaxPEX3Wi6FQVwleHB1ekQf29AY74dMSnYY
DgaZ4JBYnUuABQpKXWr8XJEgH6wCgIVP80HN6rBCukq1BtxmRawGZqnQrdw08Rc5MgFUasl4MZmV
temqXNtqydAiWMskqYBPia09OnD4X+tWy4M4TKrBBTuKVfljwbqvaI2MANSroXynYOjS8rJBUTy1
lAbiDimbXrqoz3e00LsL3cnGi15V6DrT2m5bF5nt6Vli7nNMJ3hdY4xf5Soc1hMOyG1lVNa+ZF3k
2rGc+yHqivt+wqTCtu5jM4A+BBiqVGo9UwxhQrNh6kHUMsnODpyO9L4ozQo4l8HJv8tTCxlZM1Vv
CqNWyhttbKoW+X6ErvxlDZ0kxa2sAQVL2RyzMAe61OhijFqWcaNd9/WUl66mscR4m1C3katVJyeg
RnKplNj61gnH/2PvS7bjxpVt/+XOeRYB9lOwyz6V6qUJlmTZYE+wJ/H1b6frNHJay3nrnemdlsuO
JAkEAhG70ZNXPavsqfTdxcmrk253ZnV0iCybF+y8dkiY1zYExsOeVNyNrbyaimDoDZ5vUQg2FqTz
adMbe9NenOxgqHK0/D6bEwGsIKy3Qmj6QCBihgi99SR0oae4QGTKCLtsHKetlSn8ZWZjUOX5kz11
4tiXWtf6PZY0ifpBKwDCqzsH9DIttW9lI2FNxgAH0g6o+kCNtgSZEtCp5i5wm874MEmVnnp36uVL
oltpsLhSf7artH7QawdzL0xSk6ic8/aHlXB4nnQ2AecdiKklW02DgMd4gzbzQSSVuxnSCY12j84F
xGYNokqgE8Cpo61jborJxrC9TKCKXjU035ud3X9wD8R61o8VdA5QJMtnA/IHmDMbWhECMEAIulOV
eWj0eYGJYWcMhNFqFg5zHeGucPuiQenmXkDAi4yJUY4fApvuGRTFjq+W2cG2q21n3mT6grtsPmZy
2cyWnn9P9M57qGevn0J7JmXcq1kHLRSQlZZgL00TSiRn6ZTG3HKs0mNXAXDUOX0H+S3TnMVqnIDT
YFaxqI+UG3YMWd8s7NJZPKjC5pFdavkPzeAwJJwBJwqduvM2up1pj8JJcB8caHMoF7cJ4HlgMcds
CAO3swuL3ILJsmcV69lOQNYyS0+FRu7BC1lDsw6WCJm362pTnqD+6Rww92iP1BHmepROehozoq3R
AXc3qpMeLn6p0+wblS8rrx77JyhjFCNLeu7FqCqs0DZzm7CSZOpABqDnMXcc1llNPdgO9JkKPCiM
bxK913w6zoseGPa8RLw0s2gueqR2R1NzzTK7hporEuzdlBrVN/hTtx9zU4n3TOj2Vs6VGMNMqFkG
EA6hLt6ZSmEm3aRyYbJbljYwawOproWLUOimtrxZhJWss6opMUGAPN97nmnAtSxl9yqzEtp8pat5
QbpwOGGPysxe8lbQoMhRG8F1SMj17Cr9AfLUKhhopa86k7axPjXGq8A/2bHKM3o3TFOvaI5lXXYo
FQmXyMSl/FbOg/vsoMhXrKeGEr4mFnqrpWM6MadOexUsMySHiFPrz26PJgpG7da5bQz/uhNsWMr3
lnZOzjIHBAwGpIG66czGObRN0cxrD4oISKqLIZrNkBfSYRX1KgNkjJxGBm6hGw98yqhU+nhDnYF/
d4SV2kyKafFTe4ICcJJrTRpUrdRjwQGnmqlX9Aeel/1Kim58abuFfJRGxdet2eZHtCbkDdBz41ot
hbFS6QKjRUmX7MaZlgGigGNnPM59b8Yusdq4xutLGDY/HNp7iSo6bfutJRv+vRhlhZ2O098NcQZw
nIp1alk4yMrpUW+tLvEnIqEal85N+bx4MJJdzegHRKmZkMfcQxj4JJSb3BLat0UAvGtVPEWOrtIf
yQw5rITOfGM27Xz0HJ4ecIWAC4zi6ri41mQDLd3ABdDRqP1NWpnrC22ijW/NhnfTpa32pCNVVeFc
5nLGCEhNLesME4sTPj+yCryaTyaTpajGyNC0bMJp2J6NqppszlkvW7DCK5g5NlgbJY+XStULa5dM
F6c6JQZAL07tuj6pWrXGJq6gXmcLGDCi7pdpAPsH6GjnZqdvZu4Oe9Hn/cltZndeLbQro2yBTamf
k7z8genC8AglRhd7Xp9V2EM6zQx0kYPqPEgDU4DUxNmk9Va3z7ucPCprgZ8LqoUfBk6628XVxXuO
UnXlzh72FZxHZfPcFt1wNy6L+65yYd72S2KuxVJPOMqAQHLYmAjrBFZVufZKuy8BCFVtTEU6cEYS
d97PfQkqolbnT0tR2rshxbvHyCJN2KxZdlgatMpZOvbNJrfn5mgDnoNuiazkh5kY/FBPUxO3LZAS
exi0LTGlrV2GFaa7L8bEXbzmoVCxUnzAtucDifK29N5FuhihXlcyTCGY5qumah+0rkFScBBgw2F0
EKaaU+yUY46rgbj5x0SlGw7eOB/saeotJoq0CWrljuuq0M0HaILVL9AFSnc9KubFz3LZ7WduQtQS
t1SIe0KtjGHFE4xdK7xqiyhyPIuIrOu281iK6d9am2mKa6TIeQZDoLLUAR8EDhBwEK17kUtuKQaj
wPrVTlv6PHNDh7KJzrNjmbUQGBCYRK4oTcbGl0MtNiiQyE+HqfFkpVl5yGAC+AbTKaC4l751Ozao
qfdpoXcvjfSWGc6AZbsulkVErjlWvpO51as11eU7aIzq1UCht4I+RHnXpQM1A0P2STSm5bQrQC/c
OJ0FaTnhFA91RjyoKkqOs7bGE8O8qx821kLkq6B5/12TS7EelhxphdoSs8wm1+5H0CSpD8AZZM7o
oD0SUHcyuAU78Maks/dQAuh5MGAxtRnQng/gEwopglwusNedzbiwFsqMooCA3tSUqE+11BExMr2+
tUSWnKBzxjHZ0d0PD/6OdzkpzMhNcnHnOTWBqFmHrS6I1geaPpgxIY0GadKmLaOiNrr9VNjQAutr
XT+mWaU9aJqWQCC2lOZBLL0LzE6+FI9ma3cYImpYuBpxx2BIdRu8GWqtPad39xVuai3O80TN71Wz
eAerGGk4OwQ4AC+ZOcwzifM8daOx4XJqvpfKHe6kbphIeRUopn7i6uPtXIEgqHW9o5haavUmHFvb
prPEbbwaF3OlcTFv01EmEeZukN4bFx2wL2D1gJycUXNjMAloCJREQuI0M3hEyYAhub44YTdDCIEt
yEzbvEnbARcizKsYTUr3aWqn5NDOSbbGJXWJ63mmATII7I6yTOw9nauAW5omfKt15hUvHb4uTenE
S9broV4hy/HFpN+sUTeRnTP3IJw2DYzR0B8WE46erEUhiwTbc/um1/Q2KEVbHTlv8pg2hYSlTWqW
J9Sm2t7QtdGXhWsdZFWCMQwlYnWLxnprMiOTyXdjGLqbWrPKiOutPMq+1rAxnGxbmIPzktXKjiyV
1OvSco21hWL0vhBKx6VskHvIeXUHeBfI+9qQYp25iXkz2IlmMMCuIOuCKq7GWdoMd2491ZGAC/wq
083ZCs2zOiVoZW0a126drEnuthozmzoPDJqevT252++rrE7vywIFHtPH2QaSUdnzI04ysK16N9tq
aClVTMuL4V5JIA/7wc6fzFSpG8IXC4lM7w4tnAVzVkLDRPmu0WBKQ3kCgzwkUI2lPNdntmC4vKc8
o1tJ+/R8i6KwMOXD/F0bu+HbUHR9weqxMp6dRrXPrjBMIDQA3Fu7TmeHqWWWezVQIESQREMsBfo4
9L23agtT7VoxlU98GYd1mhH7w5mrdG+i4ILl4WLHZLIxW9UH65BUTn3MzUJnXkJJwmpAZKIsWfLY
7lW+UVaTnDTUtRpL4CsVQryW+npX5Kvew7LO8xTYAzixVgFf0uHbqNpiVbWuvbWlLZ8hj6yexOKN
/jhbfThaKWU9JlyHXNoZLAqX8sZpRP5PdO3/daj+B4aSn7oav3eo8MrL97QZvv/SpTr/pb+6VKb+
D/SoMcMEFA3TEkye/t2l0v9x9vVCsxftprNPIP7kX10qov8DLS0gdzy4L8Ln6dw5+VeXitr/cH+6
XALiidELtPb+TpfqYjIABOfZuxJwPEBbwCi6nBiRysIdFIKhzOJqBQUt1uEc7msIhPXm6tOb+aLf
c9Hk/i0Unulz7xT4Fs1acEKwbCEFs21co9xZXUE1XKJ1fkYB/BXGsWj/AcR20UrnyVDVvXSAz8mW
O7voP5CnfPChfYfOJ22Z1mam3dlD/zLq3hYc1kCrl5RpZn7ItX5FUxLJwdgvfHz7+09/bkeiLQkZ
sd8gNbyzpZZy7Gq36HdFTzHUmq5MUi9hO/989n/HuFRl6YYcRkApYsCbzldBEWQR4Bw/TSdEZFyx
Ovrqc356oEtxFtOFcSbqZg0SciOoAU27h071859f2m891PPyNHQXGKQzrB4K4r+umXpJWjQD8EQz
tf3WG3wBRIxWbLoJFghZFdRwOuppXGgffw789cP9O+5P5uynPr8nUOwNOFUZNbQHb/JuSru8slIv
Zkv//Fj/CXGxUEEy1siyIISTd35VtWHeATU6O9Gfn+RyoPlbnAuYT0uHbu5rxMkfF9AhuwY+ZSHK
+6wORpgNAf8XEzgQpUfeXUFSkfOO/tx3/vn1zl4LNhLf77bXUJ8ZsqZw8fUi4Obm4EyOLKFivuIB
OYxoMJUsXxOwQWECeBb+vqad/vWzf/oB58/86TPialbneoIfMJ2qnR3PO3nkwcjco34zRc4G9iHH
a6PJqw99MSLqx7Y/Wy9r7Ex/XQ58k4DHkNxVx9Lv2exnNmtvk1AArwjs6V+Tol8GRZ9b6peTt78+
9qcHvpi8TaSTeZIjuB73wfBo+vZ3AA6ySPNJDKuGNMyvWpNcjXkBBigqZYncQ8adfBKJLeROfM1P
4zY8C57IWByvPeUl3fi3p7w4SSBgUHZ5iqdM1uUjWmdSHjFZOQEh5I+weeNB6o8haUD1DuEYD9EC
YIOuYiQvxzs/FzeYj5DbgvQ1TvJf11av0YWjLYbFvZAnQrRoqNDOgcC2XxsqcloHJpCm9zS7HmTL
7f2fd/WX+QmySw5IGKDnXg6M8wofGQZ6eAMCimxACjq4J/13IS7zRmLxJksQAk3ziJIVmryrP0e4
GKb+/Iwm3J4xjINq2W8MBNxZ5xLUJQ0l+JvTU0b6ne2e3GGl+N+kf/0MdZ4ygXZpQAv50tNnJLQf
hwqhLHcOsv6uH1Pfvmr+dzlnOy+JT1EuXXpKTQnHKxAF927OaKggzV38ONMpIO78v+DdX870Lx/L
uzhDPLQQYTuKgPCSC+zHs9sgUJuxES7vV/PaeT1fJvPPD3exHhZMeNDDQSw5+DagOKHD9MfmlUJd
wIVMxIBbHjTTHmsQw4P2f+HL9NV5+Tn++eV/yuXI4zN4iIhPjO9Kar5T3UGQ5cqR9VUQW9ch9wA4
OWBUF7lM1i5JdLdH8tZuUvGj6Tf9VSriV3v3c4yL7OWmlQIFDvIhjcwDbj+gtXzlKb7aWJ8jXKQm
dAsggWIjQtui85BvOYnHsgngNLzWrfjPm/jLpyHwnsY1BWoBl3QzWzogr/cd1nx5mOyH8e+6afxc
47gh/TvAxetKYHevGQU+iQaP69rF0JD0cquKMdSnq1D08z92ucg/B7t4cyN1eS4kgtnwQ8Zs82zp
0jE9PB8qIuYVSx5LZ1Wv3ajaGzfi6b96l+aFy6YSA1rKBt6lbE4VyVmV/JcBLvKFDcCX1Z8DZKRj
1Huw02saJ1eWg3mRJfjSEHcZECFHAwYJXYj6yuK+RKheLgjzIhHUtqQtVAFB/VunKxSUrwnQwM4r
gPMwYzMsn7z8+atcWRPm+ZE/JZ7GSWroXSKeB38Vt1zi0eOBmns2dpDLO8smI/f9OeSXhStGydBn
h7TiGWz0a0zSLLpMXcQ8WzLavrxT77Jn7v0Z9IwZzwQMlbazrxDnLoWh/nqzn6JeVI85tELtpUHU
bH12Au98q2deZGzFzGoZVdoWsq9DNIdNRLc6jJwC3T1hMOVlIRRA//wGvqzxPr+Bc4779NYtuxsG
77yQzlWl+zh8TyqYEqO4bPC+QefL15o/+jRCt1Hsxr2dRiK4VmhegrH/+UKAAwUFFRTJS8piZQra
egoNS1v6YjVA9s5rfVIy+x7DJ/1sVQTrQ+IXobe2c6Ykq6tVP10pxL48k3Ae/etHXKy/3LTQbpzx
IzLQhdv5YzJsmP1egyBei3Kx4tC1SNySnKNA0VXjMhg7zrh9ZS99mR6A3ARIAIyf36jreaoDNj8i
ioY6wbXf9e5Khvv6Mf4T4DL/aEJkOsGyIUPDZh26Y+jwmlfU4M5r77dT4tNTXGQgbTBU3eQI4rbf
MuMBhjSoRHbZsm8q70qoay/s4uNbOjod5TnUUM/reRgYxs//X+vrP6/s4strZjelk4VvMk0PWf08
OA+isK5s5y/bcsDf/vvDX6QWDKEnfc7wHHCrLA+YBuUMLfQRLJKf5XE4PTV3NCrC6ySOa2/wIpFk
gOf13XnJOT3xU8yk6uFK3vxqzYEze27lgqb+GxoZuKkCoCE8m6wt1kCKw4SEBXBNV5bClxftz3Eu
KqFmnNNFnA+is0AC9ZEF3nkAJ2mW39vQ4Sxi8798sItqSAxDYWYcAe12Yao0ItcoWKJdsz358rT7
9GCX3bYRSDm9F6i6xNvgj4H+aBURDdNQCyHvA6TMPVS0rjZqvtrEn4Ne1EIDhpqdOGeKjtYH16lD
CE3HTaeHSdIERX/NZO+rZfg53EVignhwyyeKcGnes2k59N5VibuvOhKAwxs/WwKQf7jYyG4yW5Nb
nVP4GiqtMB0mcbPuYxH8TfrHz2Pxc6CLzVzUSV3ULQKNQo+gRIIZ1rXj6IuvAw4LOEHoHoIFcnkR
K5Ik5RDh4qwWzyCbMJ3etRjONRiJpv2PP9caX+zfX2Jd7CvLHsyKYiDP6vKJVm+mvHf41Y9zficX
Z8YvQS72EhrcdNYaBOkDFdWhis6s9+I4M3ASsQTBw85C8Xe1ls9f6lNUQ7+4UdgwdRjHBFEdgJ96
V7ESx+I4XZM8/mJx/xLmYi8R1SjLkAgz0xsnf5bo5/75E/357YHb9Gs1KKjgpeEgQDpDSLkoQkcD
Ts5t/VzQ+M+h/rwawND/NZS7QMww7RCqbU96arDFXU2QnvlzkK+6xGfVDSgrndtR+qW4J+YWZSOr
CmP6/dlLzYuKoJxC4KBETDbtWx1If9IZJgPLqnjVrrAYvrjR/BL8oqggQrMIOH74XMZjKe6IhbKC
HDk4Tt1+KKYrz/rlC7UJJHZAqnIhCPbrCx2FKe06KTkAqAQam9BvT561YX3lhX65Qj5FuVgho5XX
siwQpdolfWhg2H6DGoMH506/XTOifPXYbpq767eESxnVvzaZY1Eoc1jO7w4gwuVm5hG4BAIXWyQB
j5tQpky2e3D1wzI2YgB+DTT/JxEWbzPub+nVbjR1ft6sPyeYM3sSJltQrsN1EWiTi+wPIFMGz+JJ
YHskonqbbaAxmTCAl78r6o4jhxqO5nkQ6GyIIVmfTPBzzppc8NgbwbDw2yJBx0OOlbR9i3cLDalZ
CgCr8hyimiXpeRe3sBQm0J0C32NTaI6t7oEG5s9aWXe4By8yKe81bB4j7JfU1EMI500V4FNO1tE2
JMnA7WaVYEyeAvbnyrE1gtG2MvqGwfhANrqheuvWUwsgPkEzQQsSdnVELvU3biYUBK9W6+IOILMp
BAYU4Le2yDTvZgbGFqA6L02A7hkVxByBpewdJ3Q6yEOjC1Hhko7aadlAxsEz4gnmdTCvNyoB/Nh8
gkXdc6Ohq+nV1pEY5hgvhHuRVhXuzoMRNbzF8g+g3ftwKHM9qpthibQeLepJwW6RzONzX8BzTADu
6LXAPEPtCfhR+j23xrVU1UNBaIy73Rq18U2bdsfEgpchtMBfobkZpK0d5+7yYLT1dhmSAPSBmHPn
pGsePIzzrbTorsJCXsyn1ntIxwzXT7Ir8x5QyzFwYBBn597bAG5ypVUxLfNoAl6tS+LOusuzd7vR
TmToMQx/TJwiWCwSTPbYMCsdg2oeZ5biywE/o21bel9JugcQcT2lHhu6MkyHZg3c/FIdAPvCv7n4
MvdWcBsXIMuOBBZo8xv3To136yYpbuW+B3Qan1nbRYZ1IDpg7wR7Yk3o1oOsVsN67MnmpDm7ZgJw
pWDaFAoYeDr3ff9q0pFVczzngdnuqzKeh/e0GFg6+fnyo286UAFIsMCxTCvgiMX9Qi3+MrroBuZr
s9oX7UObJ36JVDbl6AvooI2TR57j3u485ObKprt0hHqBuZvcNzO9UZAXVdaGg3EB1coMyOFdKgWm
kC2zydYzV5aqIPDdrdSkGOe3DZwKlHjRLQ75b53xdrM4q3xIoszdcm8v7WplkCNsuiINWisZfGrz
xdeTrTefIeis8KD0dQbRHespWefdy8hvMx38bt1hLR+2M9+57RDrTe/b4zOff9gSd0q/qTPfbVZ9
sird9VCjA0Jr/A9+7+4G570EHd7hEIkAddmI5u5d6+swrc9SrQebV2FrQ6M83VKK1s2NqwGXW3+T
yRbjHE72FXl3uo2OaYi5mopY4LApNgvqU2AXebfWsmM3RxrdVgP+hN605a7mtymEr7ObZXwdyx+Z
GYMMqTIS0ORjyl6FerbHu3n5IK0/uQ2b+KPbZswFcnTo3iyzwJgHbUGlQqu7d9A8aYu9Y/QYiD4Q
yAiM6w6baMl1JviINy5hTwccObAZpVhlLUS2kVMbF/0VEua6A2uAE0gJAba1b41ojY1VoOCqzsCn
2S1pnFa+Jx9oCngCVImr95mHdhYYM7pJluMn3Z3oXyYjmJCIrASANaSbg9O9Vu133dqAAeDDbRvq
MqzJb3R6MOmWuJLhzfMUZ8voK4iu0IfZA6dx2fTNtlpGRjhhtlX7Q7VxkQatm5mDOZwDzDbeTpob
SNvwO2PBqP2NVqdhPLTmU9FHXddFKQpAa9xDLNLkPC4psF2UwVp5So91cSzoR6aOfRGaDkvxUnr4
TNH+oGkRNgzl90r/MevCF8O7g3K8e5+6vZY8aO09nXdlFk36yrB2MgHSJYaSDGlS5jQrmuyhWK71
uwQuAG7mo2HD6nx3LrC9KWOV8TpXMGz03T52usipo6yKYWXN+vQetVGdHWBdk2YU0JpT0hu3Z9V6
1ccl8vaw6sUhk/gAJD1wPRq4aTCvO0xinZpPdnOLtFIoNJhgHdG/z7RlvHwHnOS7tEMHgx3lHnog
SrwGfDSkklJ6vhSvg+wCjauNmAEAKW9skcUSY6i2ey/sDwvM+lLR0MnKGJjB0dNZSl+NpfIBpMwV
vg3omQIOC1XSRKTbOy1lbvaoJ6eE302gTOSdEwqyl7TAut0vthVXRgs9dOGXrcQvArnTcYIlK4LO
Q9KEn+tPLDU0ree9RMpL8wmQ3oK5KNq6Zr24ZWDOABwWB80LC9SsRYLmQ6GOyrIPQj9kXXlXGsAr
9kZ+U/FHIgByFG5Q4n1NYKwom/poZIUmzIcS+xkDkFNrThttWeDn7SFNOS1csazbST0aOCTNvoiy
iR9m6EVwyGXk8/OgL75AuhyR0Uxj7c5P7dmygBawZL3N5qfKc5mTpLBRPlD+ZsIh1q7psyc+Og4V
xP7JqbdzIU6WlrA22esLZzq5GcaElTYaD8ULQLes9Izhyc1avkJ2mUNz9miOpD4X687S0BjWmm5h
LjfMR2OycKsfVLJ1NQqtJnMB5VC7m8pykzb6ya4dZrXjt6Ef9zU9K/70LLHsmXG9ajZ23mxGRe5y
fTq43D22Y/Og9SBij82q6cWrZoiP3kOemgG6DlRTDH6hKXxn4viuNuGQLeQBPu1b/EXN98b2zZgU
qDbiaCfVJuO6HTQmMv1cb9ACGMHYA+2KtUZ1U9bnk25RIqxqhdQ8Z7umUawdPNDoug/wrGKrQn7L
KNqlddhwWLzjvU6q8rXZeFJUbogBKXJtMxpV3KgjJdu85A+kx3txihVfbAx5IIIH6tJHrhvbzJYo
HpTYtN2uSw99g1eQHXRdsrx56yrqt+lLRR96GeZaVDRlQAc2uCvAe8AF2tROz/QWctKQhwLQY/gu
jQn0indkPc+6UcZT9V1L1q4Ja7rqOyU7bj+epS/Sd8/BYz/OgwVkLvRqwg5GdtWbGiNviBILdyBQ
BDwoB1gn89kBMScrJn+xbiHVhANPjqhUNvX00J209KTJO5Iec9ANvlWvk+WnWpTWCl/zAQeLKmPP
3iZO5C1xCQz541IGLvIOWptpQJ2bQkUA1IJyBI0Mn1e3xLpJTEiwuWhF56+VszVdlgAINm+le8wG
+ML7+cqMNSc0LdbSAMtvHM4+sGjFAdjEsTdZ0m5sULXivPKXZwo2LjgoLrOhLu7eiWbP0e1+BFy6
0EPQimBf1eOGnGarst44dqiMlEGjG0c4OpYtk6YMUVUTK6zorVU8KBtXtsRPG1aiK5aQEzc/wC+y
jbAIsP+ojp96R8kGON4RAjaZFaCi9yGFZtsQOmITtOLJSyJPlfNWt9tGAK08vcj2YZpLSHe+S6xz
fmuW66wLM80NxwkZG2ecAq9F8TPbrwvo1L90jRVp6crFrE2eyTL4pfivPd4koQ+ZGTkZMCISRUuo
75FBJDhT/LsY3ibuD8sub9CtxGh1ecsqzOwG3+nuaB+Nw81cEgZAWrrcUfXqDatJ2xbdc9PDy9P5
XkPeqLAr2OXhYCxBD8lEUEOKrcmwlz2UUiIJbarAj8PkGdzjZdx2jm8NJ2pupkoE2ohm8JAGKIZR
+nVZPBPfIlFTMG/LrWja269jJ9mgxU0dDXlg1eH0aNchIPWuAQYjsRmBiFO/iPPuYbWLYw3X9X6w
AgfqkppLGS0dlmNSY5r3LgTXBXh9Z/+wLhnC2rp1Sx3Z3URCPauwRtXwrqNSxpGaQGOsRHXTQmDI
sNa6Ewttn0xk1RzFGJltbJIwg4eOiuenJQdXBx43wah2uRl00LDpMhfd31BkNYMhNT6C6cZ0NEBT
AIT/A1L9uJ+Cc8sXlsT21mxX4FBk8P/BnWzGrehssmECs3VrvCZ3ZnEDbpsDjoMTePLRdVYNqLTf
4FRE4BVk+LhxJg0zp6h4QMlZYZ+jO9yG3RjpTggtWxyEw4ysdqNK1FR7YO4cSHzWfj2fnPKHrEKZ
nCZ5LL1VfsT3ALEAiP6g0h4LtImAIBujBKwNDNgg/otMyAMOBonrJ2OQotRSB4E975taqFHky0dd
O5QThoK+Vj33OCokha8XtmJMXgmQhgbL7+ofHAwMkLUjUx2GFwhlQx6ZgxSqohEY9t1o3WJRgzSv
VytRMPpDQENiZFStvefpkD9w8t1TzHZCNw9NNyDy2Hd7QdZAL1u7ioSpCC16DzGQNmHJU4qLFm6h
cPWoI63bGGmcQX4HqEP7OSnfLBTyNnhSXugOYTZDFrE8YR2mctdOcVOsBHx3nb1JttRYj95uWnZF
FRRVmOmwAVqjT5LpN9goU3M7mz5ocIUMwJrrn10kLAcbJ8Zrx3kDuMzeTkITL0+/rzPQ2vETDpW4
SVN/uq0mXLYO/IX2rxVSziucAJK7ojvwdJvJTVvjKGWL92Ka8UCPZrFRRWjglpcYiKcO+tbZYeaO
a1SHU0dnMjGjorgnWpBCNnli+D8bed/0cacPgaX2yI7thzFtYcuR7yncQJ4y2xf1JhO+guf4CYwS
s9qmOCDyrd76xRB4y6bZltkTxcl2P8E5PokJDVo96sS6rVbQNxP77vvyY6jXILmOyOttuHT3OUi7
5R7y/Lm16eadmd8l9M4QYMb5NP2Of5xuGhMp20+MIIs9jBYWGIi+juhUmqHBV7m+wkGLIbOljiZf
6foNOfB6p69HkDGqZ8eOxjJ06cGZw253PtTEApHq+2w0Wd1Cc02+2U1c4BxEv0nZ2OA6I92PUoIi
OB+VdyycXffjDPQpZ6YbbO5QKYQUgFiJCXPYLZqfkW0L8UM0KtCEm1Y51lgZoRyYhqhJ/BFM6KZa
ETOAlJ+vnFBhQ7RlyQBZjj0tY+WbK9AoicUU1Mk+sbEbMvBE7bWqX+m8AX1fwD6t9qEw0ONy85HJ
NdRDwOsEgYw/aiSoIX1wM+q73oTQAHq3/4+z89qNG0rW9QsdAszhtkk2OygnS7ohbMlmzplPfz5q
b2AkqqHG7JsZYOxx9Vpcqar+AD8drQKMFh9kXuWpIySPpvC3C/fz8K9oH7vuTe2uOWel10YeMbC4
rktvUZ8wW1s07qJqO5U36eiZ2qsgOk3/uxevUvUvsgp1wNq058dFEq9AMlqjD9Pa1Z+89SAlStJW
bBFSeK/4t3QKrjoJtjveNX/T+KJB3OUwPJVoe15xwLbttYJzVHoQumslU7xi5iJuMlL/neHvlCi2
A/9X12yn6q6tL0POg+lBCqptPj3p5aM2/I2ax6R76cMHYcAeDWpSdqkIL5XuxM1DFPyKBc9KX2Nz
JxcTHeQHqXeT6t7gBC3QaTTfm8tyeB+FY5Hdqa3jw0ST2Gu8ATorsyeuEAQWqaAIzbjB7cgSbyw2
Biw886813Db+VZXzstmp98bk9JonFK7KAjZDVwvsNHlr0CjTq1/5VG9kKD+wBM03XXmaUaPM5qOQ
OJO1jTSv0x2WsGT9KY2dHl7X4kXhihoJtTtCbyqexHmjJVdy9qhwGUv3RcSsvuhkQVOxS5qjCMAp
mx3BAG101BHYnq57Y6uMMEdv4/4JuayNSnFjki+a4T63OieRkYhE2zV2pgkXUf2gBS2q2DZfs4Kq
VeziYaMIfzV6knp9TMojzHWkB1T9Qiuf+qvYJIe6zvTlUL01SVMnqgZRua/RLkDtLkjw/7q0niuD
FZ0lV75HpaMt7jKOdyYiC7b6nerTUtj13e1Mgptc+uoW9RWwIx6sZZu7NprtOHI6Ug6XpBtVIOmd
5KCL3CzfS7Uz38dcJ39wDdIu/MwNOVdVtAhs3dyRMSvxDm2GbnZqi5OfO0505Nydh2MZvFUNjmXi
MW6XG0ArOf6afdt7yjtCoahmxNk1/SU3Q+o22En9NSCVMPCS/kKHoyoDEN7UsdMjclp72pWKMV7n
xSGLeJMKD8uLO3vt9L9+Z3cQ66ur/PfQHIrmIeX5Now3PbUp2O6LCc+VqbljDVF8I1ImG7mtoC1D
xuslr2h3Rse+CTbR7yp4aNLLbLyhHFUoO7lHYlh4nkzTC+Vf1nTTdNG2KKDlBsnG0iG/utznQJu7
GeGMo9A+h8mdFm+XylWUcLFZiturew1Qmpn/SccblRtsKZiq73Hg27lM5aQCnKNCD/fYL3K3jaP3
YXInH7rorpbdLmazc9G95T0nkZNkDid7/jo+zTP1MvR0t4m2pXil7sJfFZB1IvFEDtWDIPxCEn1h
o0PgHz2rmzZ51W5rZhRJ40B3YPfNgSNbt2p5LdzwEKqBhiauQlpUH6J8X1Iuus9k3kr9rqKsJ+wT
+Wj2toZrAo165aFDDuV1MuW93l52lEKVEp66Z5LAWxcqxcpUOmajv+/rx+YgD4YtVHvzqEF4QUNU
ZppfA+neVCCLB9cVlOGQClEDRTKseTdfaRX11M7V4p1Q20pzN1lenN7olhOjwdbFGhgFbrjgkCCD
Qx14AX5taqSwIeL7Xtk7g4lXWL6MqQAihbQVrHl5Oz75gTOGu3J2o7e+U6FBb3z5tgkuU32bYajK
0ho3MVy/+ZBqt3lyQ/ELcCFvXkp12hHnR6lzM3XfRA4ym1226Y19ET/0v9Ublew8w8Nn06NcHe6b
9FhQeV3UIXWes9Fuip3CoGS50YeNZYGIshUNOAe+xR4SwhSxrqSAy/Zqzp8pglr9+yx6VvU0qLYs
OHLh6NGyLxlQVLmjfhU1zlTbcoY69dNAVkWxbsq0TfYuWBJ0laep8Yb5mNWXgqy48wwQlzqb4UOp
plbKIVRPLxpFPKrzHDP/2v41nndhBWPUbdh2/j/Ah5Hmtn+13OViEXhQq66Ze0t6G14NPPgeEt5p
fmuPKKhmqhsaMdIzwwYdQ5GLtMseJEpgZnckoZKyeRNBnpF3wy+Wz1huuyq/MFGujJ8xIuwCMnNO
MtK+yyKjqOQNr3WPwoAD9VK/kxJ3vo7NN8F/iMQP8Z5N8q8QN8qbVV5zNnWJl1Yo81CduOzLozA4
Y/KUNa7Yez3ohHsVcZHQqVOH7kBQ30rkWsMedrpBNngLEgSOMacXipZT4VT1XmUNGu4gX0+aZ/BA
C/gKW5LQHNyI9q6Pd5P0llQUnUqDFEFzYk7fMFTtCCUgxI9IR/NNn+ROTHmzjK9lsveG3DAInsZC
ZvmiatKFVLuk/KHro52yiJjIU0atod7OQuvmanwlxeMftW6doBtvBv53U5xxcIyq38HS8qnRaN6p
jXZAW+gPPZzB7lrmVhs6H82c/jEyY8OVDRGycNHF9kIwFR1M7+fQTpJZ2keICMBuruO7IkjJCnrY
7iWPcBNrgTgXs+toEqZD3sb8vyzaJ3lHipIKqniooVJfzlocXDe+SmqmJuo08+ujvNnD54cD38T+
sNW0ODmoQ7HXxJ5SfXAPz8+8StJ+JwfZTduWvVegtXhURSr2PtqAHOjCg5ajSAArNlYLwWkH0dWK
yRVTHOH0aSNZOExok7FRC/PRYL8YfXgYs+heMOR9mtVOonAdyFTzm4x1WSfipSDkgP0ozTeBvkuT
Xt5mSfyQSUl7kc36NaabL52iPsZNc8gVRD8K67abKVImM+9edC5C3TxGovG3VZbXRFJrWxxIckcy
AN+1ivCGXNO/SKg4roKIEr0lHqxJ5M/9FqOosX7rrDrdZtZAk9oKro2ma34ZVpU+q5WeX0jhwsrv
c3MLpSy+azBx8+rYJ+saJn0X8xcfQ4FVoUfDcK20JTJVZVd1D2aEPAP3BO1DJ5vEYtiYTZHGbwVu
rsHFEMyDccgUPVafYFMUUO5R6KGeTN2eg0n2+bVTOsjSfZ6gROCNVhp0x0IQS+kRiFnaKXaKkEhx
k9QT+Yk/JFMAbcXs/9Ai6Lj0BSkgYjiiym/4tWinaVJHG4CPmWWLcaL+6dNYJk+RGi4rS5C0P4Wh
CN0xEIso2mZNSGW1NzRMhNAaai7aqE+fo6yzxt3civm07/FMQr5Xy8FPqoWWiP/qFOK5rddzQL4k
JsVwaHRZ6FyLnmRhT1XRDdcDDjg5i3E5R3M8Dns7lZJS4mbpu5JWiD+YHjx2ar9p5xsU+6NRwTcA
cmp6HIJ6VjO3m+qawmRXtIE+4lMqFkuujpaBfKPIYT48hXmekW0Z1phZ13U69v7emFkquwTdzjs8
3OXoD2S6MaVnh2jcpqVdiyO9RTsTQPLYqSXg+Dzs8a2fonp0U0vBPhn+O1I0I5dUidPnJixFUHjU
ZEclqyhupHMm7Q0fi5PAzQQzIZ8SlEwLX6Qyyse7IZL9+ldgqH5akxshAGC6ud/U70WdSL4XRgWF
1Txqh2qXxX3zNvdpM3p1rkZ/eynu/zV9RIcQbM+Us8lGMSfV6qMi3isWSi/xphVMq6DYqLR98y7N
odLvfXQMlHdDTjTBscZS0LelGJaxF3SWsG1HlE9soY/Uzh5kdTDtFFFA7ElRVoi26ijE5VFBSXhx
QxIKbV/rUrmT6jS47iMoSFvDbEE16gOvMHEAXr01m1YPEQmILAoKEys630qwGFFnKsret6uACaJO
PYWTk6qsBDfP+jH05naY8qPVznL8oI2GhQN2Fstca00sR1s9iv3XDG0aw6kmzX81xU56rwaNmz9D
gWncpvicW24p4UPvjaEflzulFSv5Os8b86C03N/jVMh2kY3RocsiKz4icypkLmoPA62ArG2x3RZ6
g3ce6gWdW+o+CljBMPCAj0cUGty+kH2HYnr0XOVK8KdUpnTcoEQRFXYfpLr8PuRmW/0uS5lGgSnq
hW/HQQtMVuz5bxfVwjy9tXAPTN8sZeZ5jZQTZ3poSMLvIueopsAgiHcNoimqndaKFu1Qpgs1J6uG
rAYSPSDyKWVV9auZurQ/5vpIRVXHRwp9DAbUuAULsLjpEBeMmdouCZx87jIQCyl8nkpqKd8G/Azo
4alECtIhjNpuhLZsLUcLUgotdSy046LEp7/5ndKom6wZNGk3FKIfUmEtOBeV1uifRcyJSweRTv+g
j4VCvlmjJOcFiHgyoLqAQ0Ljrt0nel9fjuEkXdHhGlSnRuWic8dqprCrZRXruohBHXhNtshiZbU0
l3baI5Tj1bNFHU/iAFFuUrWJg50hN+PsaJMaPWhCpvPyqnqqykKH3jS3DoIcm6gRtdj2xawWMAwN
kWqRm2xpeZdW9JwK9LAprgM9f5CFvuy8VkoOchH2e6Uru3mXjCAxnuq5kikJNVNKR99op4e8lzBr
SYRbK/anV6Rd5itgVK3/12wsWO7ZqCiSZwRJKCLPpKmlM6m91G4tTGm7nZqrnXyrN2Oe32qFOVb4
rKfaXGUHdZ404SWoJ3H81wTcBtctzkxlvaG5xn5KMl0b6C1a+p9RMYvxAqZftSTjAXp/yOZ0PGMx
+UHRjsPfGElFNf6WfmOhJ5ntoChF3asGX1+70yslEh0tEy2UYtk7/bMRdE10xEcwqbeNpfgFK3ce
JFfrDKlwULSJH+Q+MSiXMJ36RlZb3ghzaWVc1qlfkFFnoxCMLkLZI4hIeez65Uz3/7btZBW7XEd8
zu6Toi+Q8hspU3S+mFq2HI80IzqxHICB9lGKA4Oy+PqkLfqMriDJ6eQiCWJRb1JwUdwp5kDRVRJm
vL2YCEXaFTrCeLug9RUsvuJsuEX9qUkOkxIFkTsWxlxsgX9IJWjkjGNxUqwIWAN2naRR3ZAF0xEt
Gg2BJj1bcBpTAEDyvQ3MDIXBauLvUbLosH6hMCtXk3ABW31ZxBCto3emNWh/m3oc9O+4o1ODyLG+
QfYw63J/+jv4tLUG2/jQSCw0dBPnbfahoVhUM/fThfwhslgPKeXoPJMrI3C0pI6DiiZNaDYvuVb1
E6ALEEDDK/IqxXuQ6OJ8G89tT+cnGePSDdq2NpxRydvWtoYiEp/UWInH2+BDtTKpTCXeFsjmTk5l
yJ31QmNSYmEEAJgQtCmEjGJ8qsXTJqt9fVoc7rqY3ChTpm0roSEJ9qFvhmc9yq1fYjdSorPExNLc
hmUm0n9My/x+MK2SzpGYgGhSAKAUeTRONsa1ZbDNYQ9DG+EX4AtlYNRsWx9KL9KgpL49Vqaeux3C
SH/KGXPfTTaMc0oHIvU1R5SmfrIFVWtJIdvaSvZDOPSNp/oz1eh2quLYwRC1aY/4i0z5XVshErhP
lSIwN3HMvr/IzXhqXT8cZWxnOz6OXUxJbzqznsapy2qkWQdoS0Am2ajM+RA24mC5whh2QEatmaZL
H2ZjfwE6Ntc8cwqNzAW8j2KR2LYjYopTRdlnjkBxXVdCEVe7wSwq4b6cE9W0zXwwTYANUojpXdRa
UkeirtcH2R9Y+YAsDXsy+5Cm1CLn1JlhzxjE3ur+5A2WUNsZIcRDGYQ1XXdxbpwglsF3+G28PAA4
866jGrPgfw26hQNvIQNgsOMnaG1uBalDCU5OQqNwZrTjom1tFU3QXRjK0AmUQvJEDIZFqrGVZLcJ
4mZ4N8RZ0Jpba5r9UbqAwztSeJ3LIXLQA9ODa+R7BnogKHcNt3pciv5j0Y6mSWN40CVWTCC2912b
j8pd00ZG6YpogdCKS4KYXM7U9TJ7MHVF7F3eJJl1hyjPYP6S58a4jUuEOY3MV2veDJMUX85hXJZv
pVVhhel38Csd2FIIYrKD70p8hqndTuh65cE2KGrNcLu2VBO3GwWFZFFUxd5B6TZX9yYbrDkEAeIS
e5bx5B8nQVPRkgsDM8JCNJ/8FJGkaYy3CZdA481l7EvX6OC3wnVnjL20L1UFWaNykNS7MjDL94mc
DB3CVP0Xy8P9PMWaHUYtqG+ZqgcPr23aYSe9g0uFr3JXBQECs3HRPVhpMUigX6Kq/Yd+oZ9vC9SL
6IEnOPi6XRCGJJrhKKjPAydMsoMBPBfoPZJMeiguRa1TBDXLRlPCtnWhBYTzvjC1Wt9lKJrlm06P
2pwsz1BuJkHJ66OBKsrk4XPLc0ngM6vHyEx140Iy2wQ40GCoCHqgU1s5Fm9dZd+JCZ1UVLhHbI9k
o6aAJfFrNyxutcQunuc0ZTi1fhuMMqbd3MTA0KJGk+u9iBk4SQwbtHakMUw6PnqjvTR9pcqePAia
+SpnaamAfZuSnLJw26StB1BatBwE4MaS54CUojacczjvrCzWuc5yJU4qd8qiBAU+LFi0P7z+Gbqg
dWBlZrYfqXmSpPk0UohNUZLddWo28oD1WyFqvVKbOgvFwWqWKe/Pc1i/lWkTZ68jqJv6rgnKGaHd
Ci2s9gEF0IpyNDmCLjx3vdD294qp8M/gjI3Lw2Nu6SVVRalWOsqdop7r+9hAEewqrAYV3GGPuNSv
OEYy6noSZLHbFmmHzEcRTXF/NzVlXNyz5MrKEwsRRUk0ZeORxMIP5dJptG7ika2bDcAPWRzJef7f
f9Ssl6McQzEuUX9vTpV5UYv8Vc8U1Em+/X/c7n5dU4DYsJwri+67znbNhixt7V7NFMuOolLvN6jj
jYJzBgO8QLO/QmAXEymMFDhcJVlbQ2CjQekGNMLgJTybHvXvxg7chSUYyZvoASu3LQWS/0tIRJrw
YhVlQ187ZaXjBGV34WelYIy3up3XnmD7W6zfD+0tvYq/5ziJa6i9ynpfVKH+N+Ba44ejlBylJCBo
0iAxFpXfM3ywb6I7HyHQP8dh0JCw91hRFbBMbRR9gQLGCHi3Hn6BKlXpPO0mnjORcA/bqRMoeqnS
lVznAfVFtGVfOjxc5u3P07sGdSNsoar8ABQ2LLSTtBVQvQUNk2Y9D/wZxJXgTy9Vi7obiprKRqTE
d+5jruf2IxymkbKuaouzyQr6P5Ui23wJBzJzKT2g22CDy/d6ytYE9CaH0vv2HP/uZFTszwxsg7GY
Wxtx4kqTIHFeEJXy9CAdff3951n8Rhz7GNenCMs0f+LSNjwdtUEs1Q2CfFFW/pHEEN5dCKYriA1n
zjLO1Lj7XfvhVSA3F3ODzjiCxWCJh7POhAva/9se/c/iWmtkIDnaWEPI4hIP0a54Bae/0TzrgHqE
p9/9PO41zYF1bIn4CkkiPgMIpazWcVyISl5xWm5o8xVIJndSemWFuScISNtX/kE2z6mPrVlL/xOR
e0wHhI+1+vLnnyZ6KMdY4IGMbFTaOhaIlEm8xMuuUp70uTqzN77x4NfBVrQlUPCKOEoEo0t04Xsy
DsaoFKhO51QANOlfbQ3n5wldr9R1xNWEzirQXKpT4HbK/iJvQXwO/y1NToNEiY0qnBhz+WTSagaj
eCo0K4oBCjeGsVeSJLvguq7PUCnX32mJgmyPqSJhC2NhfVEMozJ2aY7OrjxLr/70OxKfQzkhU4RL
Saf651lb81/WwVa7Ty4kSg8WwQZABxFV64Bq50BL+Ocw347tdZzV1LWtScFlIk4vC3YjAwwXKdMM
2j4HskIXQtTv0NvzwnY4txLPjXC9EstCmgw6BJuwcYVrCvV27CyKU8BqzHvJDmxawdfiOU2fb3IF
DBjrYu4oGZ0/3VjzHf28rKuuAjKyyN0tUQF5zDuQxWHtFp7qoNaw7AP/obfFrezoqC+DOtuf2xXL
9/t8oq1/xur7KkYSxmIy+DTwG8jmuem/i0YremqeSE7gS4Z35kOfmG4UDk2aJjw6sEBaXVMiaaEm
pIy7cZVnPYSytTG2Fe8OXD1oB2purG958YCr+Tnwetcs14iMt44pYiFlcEF+Pd2oQ0U1fwNMj5nd
j6n/IPb1XwOF8TbfN8rjz8G+kYI/okGpwsQcRxbq5V+jZTwI/LoR1Q1GeK7uRcgvRK7/jlcmllK1
LR7PM7nW59s65PLnn45vQTWHELtXdeM3o11ThpRL6czj6mQIE3aWZtIEwhXma4jJUkstjWcVZRkA
Q7OuAjos7n+euvW993Hdf3o1rWZO1WY1EcpW5Tmfl7y6U+swyNk26Wnn8+AbbX/I7zLNOjO09T74
CPvplbEaWt9qsWIu7xgI1aA+b6r2xdLgJZln2IvK+gnxEYglwWLkzc00fp3Dpox8CzFjOuyZM7jZ
lUwF4jI7Gve+B4XmUD+ASKIJ6lDe3guXLaLfqIFTcbLD35NDidmXnNENbEpFZ/m28om5x1PVkjC2
1hbZw9VvS1Iy31rwlU32T3kzD9Or/s94brCuk93pb/gm7ei1ueM/sJDpHUDz8ooCjAtAGB3G0vPd
6cyWXR8VTBVm4UieqYYGzXRNo26xHQzbHgR33tR/0Hx3Ouw+ALeqZ5QCvl0+60CrK6DwfbTREgK1
Fcz9JD4UinUd58q9GdbHTLd2tHwBPlWWvjEl81z0E7vqyzBXJ1OwNBALKMib6TC4iAJ5YIGCv0i8
bRa5HHBblmM8/LzJfg5JkfDrIvTJkugZEbKWbyLtVyPMZ7KR76etTNJj4IukKMiRrU/5KdJVXyBj
QCWTmiKYhB5eZgjUoZDQeoNS8/N4vq8UGZVVjnWV9FlDxeLreOYglGITMuZmDMQd8tY7DTdrjar4
fx+GzWHgDki1BwL01zBZXZMx0l8FU+MZWbP15T9iGDo/BzmR8Cw1AGw+EOMQVUtfDYaEMuwsuUcZ
vIZMBc7gpdObY0XfUsjm/KgmcurgIA0SRv4VDRZ1/vRtLqKbMor/Fdb4++ef8/1g/Ppr5K9jxsYj
SRQTcsUIAjIxxg24jK3cQ+2A9vVzqLVhuK7zRv088tXZP0aaXlPFY35BnXnAa+1FjVPZgdJ2in38
W3RqGxeDM1/1+2aQdZ12K8RjGWOstRYmNgV5V2klI+yTAPZI/WDI5jmRgRPTCK6Etx7GahovvtVH
hYpMn7VlQySJdpR7A2oAsP8xvBamcwI/p0LhIyWZRKECvH7pqKNuKbUG1LJQRdiDo60Ub21/IUU3
P3+u73uc55Qu4mCpqtxl33ZDm/taGmionMAUwro14m6SaYp2AOkjHsxzBjb555DfNCOXcHDFcTbG
3VSW1y+QVqO1HvQKMbEcEJ5K8ynOgVYJF6PimrTPJyyvkqbYKsPLz5G/LxKF5zq1HEnFjgZn56/b
INYnFS8XFTsCn1YsZLh8I2vCeGZ88ok5/XgWLBUytFHXa9EQWhVTp0ndOK0DzH6PzAHk22CnbWvA
Lhtzr3jawXymSd1daPa0V4/VTeZw+SIS+35G43k5zT6nBsw1AhIiqwV5IP5jtRvrWByGWea3jCVU
FjmHs9gBiKWLXtjDBJx86HDrMnBISAJcD/7r+WZhWXSwOBUsSi5f57sJAiUszYrnOoRNof3tt/c/
B/gmYrEMj/0oo+0sKmB6lzvl03t5bLUygyKnLnBjJALgXsuhDULYXiRB4YZVTvVc1Y64VdB4Pv/Y
+igGrKf3c/xlG3+KP+BrlcgJI1Q6+l42TYF8b2wX0fM83CapLb9ZHih6N3KsfbU7M/gT64yDCBkc
PvCHTfnX4K00cXSEOBTBqNLrTbRLnXDbHs3BG4/JJcwIB7/gTXYvCDsoSj8H/35Zc7dJhsqSwucS
A4GvsemBDmoQazi7TOitXBvdo3lOYfj7EcixB5CPXOVDgH11UQ9pUxoJqIBNrgLQtVjC+kFu6kOr
xmdu65OR0KyQF7kfLOZX67Tt4rCSRCIls2bHVrkHgIRWxmulK2dUk0+8CzAtpDxH3XqRFRJXC1Y2
/LKvg5l5uxft0QHGFTshatGwr9AMwAr3vFbSiU+FSLOM5DBeo7zkVp+qYl+Ofc9FLwbQPCVhF5E3
p+fSyhNz+CWK/HVBmAPPbL0kCtCJFyxDtjhoIa2R4hVX7//rtfcl1OpMQ2JkzEx8kKGYWLAt640m
/5aFzPs5yveTEwwb9Q2e0Rbba10UR4lEzQQrk+HwHaYct7uLIRn32kj2Fl8r5eVU//dTuETkxkdA
xcSIefWhKH7LSTanMncxitS6cVkbsafOd0Alziz4b4IxOlVpHvaaZJEkKN8KKRi0p3HHI5TKLS47
EAWe/Ufrut03dmFL3Y3pLDKfkwByeUMb6ar1zlVyvl/FX36AsUpe0lzTl5Yc2IZZ8VJk4UU0S37+
gCfeGV9jrOYTU1AclpZBNm4PpHa7iGHTKzI82tPuWb2w73m3sVQEJN1iZ1MUXB1XNYXeSJcg9OHm
ptc3nB12kj8C/3Qk4EC0T88N7/uOW76gSYZvahi7rDPrXBAbE4wTCGX0S4Cj7RrkH8SBh010zFHz
iJZH3ZWu538N7dZIIQl30YOBBEEPWrOzpDP75Vs3gDXFcU0TEhUgikvrwgPwob5pZ1CAqqdsrcQ2
kWfZWvZSXtAB5iNRcFb5/9QUKDg7UIbldDPWBzdrp0cEbuHXGsWfmVJT0NXvcw8QkT78mdX0/Rjl
qwIVwNZU4fH48RT4fNVbfYPLG0hN/1E9oJcl2BQ8XflauDQ3wcvo4d1Vbc7e8eeirqoaRi4InWQQ
VfZGh5brTkNkgFxqutG8pa6t/oph355tKn+fWJNUXOV7Apf7/q5qMCgrm4CwqqcfrH6D2SzchfK6
39UujlCR3aJJjXnuxflv+v3c/Rp6+Wmf5jnNTTMPBoTiVK/dSzt9v1RbS68593pabomvTzdTRASW
DrOO/dA3rUKkEKVIWiwcVS/Y8TKPHcvWrwll2/nluePu1KA+B1sNCnELNadK9r+DOkZe6+pbcXcu
zIn38DIolqlF7Q/l5tWRh9lI0IQ9cSZ73uYX8r/ypbgNt7qDVrnTeh34nn1rA11BOdb9eYOcHuJ/
Qq8eAJiqStmAftbHfCaHyBu26ORsjf3PYb5fHF9HuLr8Ox1Zi1wljIlYT18ck6Y+t9PPhVj+/NMK
LGusq0l7Z6SvlW1oT4+87/U9l6Sr2Oa2vxz+YNr286hOXMhfh7WcA59iQmxIlW4iZuVK2/4Gf7Ro
2i8HDHB9Gw/bq5SOQ3I/PtLjam6y+3PK2yfHrNCtVijVKvq61jeWQxZhJs2YIV1M0k0y/vt5hN8P
Mgb4KcBqUlOjkUas52eIzsJtPea7ukUpBkj/z2FOPLC/xllNpJ4r4RDrxEmeRgeGoYfZJjZD89ID
tNUtdNszB8m5mVtt7TipoQd+DEzhDU/rG1bkmTF9T/S+jmmVn1R5NjSzwpiWo0q8jG61GmEuuAmb
/1mUsSu8+NBjG3swNhRNfw5/cmN/+nKrK0gvAoBqPtG7KYcbEF5k+ZNMSlbAipSUW6Vltb7+HPLE
nJqaRqFGXxBN32FUgKYVKRznjWVcRqh5yNBjfo5wYjl+ibD6agn+wAq4TJh7SdA7KQj9bR2r5jGX
B/1MkWL5p1YXDR5blGBoWFL3WudfEiJ6oiE08yZQoQKaEZ6fly18gl46d22fmrbPkVZHcFrPQ6zF
LSzg8j1R7i3zTLHwREeUROjTUNaH78ATyQwJUDvCfbDLHfwIxH28zezKGRyIbuMGeWv9zPo/PYEc
S3wTTqZ1PU2bTB9pTybQr97llLoO8oqd8leKyjOL4sRKN3WScpFOlcowV2fHAm+AC7TIK406DGfl
cRT9WwN6KXxq7VHuesp3YevoQ/bw82pUli/zbY1Ihmlgt4BB3zr1E321A79esuBRD4RZY+H4MT1i
X7xffHVoJHITgJy6pFCwHRzlyTzKO8FTr/Nj+ESCsZhq3RmOeDx3nJ44eUwDcylZpfDNblzNCIbs
k46O+LwZ4kTYiblZ3mcohL1NWptfY1DLy1Mw89n+eTpOfXBkWkW6Totp5bpOG1BQA9YZcldYentr
SUJ1NTdDf1maInTnwYSg+3PA5QhbTz9az4pKLsUqW+M4+tYqh0BEaTTSLHQ0oLxaSAgZkCr0LTjj
KxgZ258jnppY0jZSb5HkBfeur/d9oItjGIis6SyeAKXPoXFsR7G9anJV/Bcq6nBRy/SL/w9B6Ugx
Qov6wvqS7zOF3qjezRupR5AKHcRaPXbo+mASu0kof/0c7eRpYX4KtxxXn940yIsJYl8QblGLnx3d
HuUPZzS0H5ZybPyaPoaX5w6LUwe7ycyaCu4OFrDyr0EhKmqVBHEKxYMBGb/K2ARD13tqj0TAz+M7
uUo/RVr+/NPw2lmTh1Im0iICVcqjO9PT69LXdLj9OdDHq329PPFvBfzG8WcZH5n3p0hRpGlll3I6
mJfVU7Sr3OSqiGisxVvLXXoJwsGiphHZCqQoJhb2/pmFc+pi+fwDVl+yBjEf6cvxFCMXF5i7aNDP
TOaJSjoFyk9jXH03VRnYfxkhjHt0OJTn5A5pMltw0WBUHaST3faWjNetz1aiTi7Tz5FX3xEHs9D/
mN0FJAHcdtsf5Zd2s0EchxRNcCBEnntSnVqkn0OuHnRhMneFUDLYFDEBAQ25VssRFn//ed2cHdnq
5WaVSjCnFWEGPA0QyrGTA5gVwe1tc+Nv4l15KC/PAtJPXaKLND/NPfoCtNi/boskh/eULmOr5eql
o6odGM1TZWRvMPK2PkrHqZkhWHpOn/3UEW4tDXf2vEJfcfU0CTrA4cOyRMtQcIPisY/iWy1/ijP5
GICMj85Z3X7D/ukUhT8HXO2JMp/nrJsI2G8rUAShrR9007beNIBwoVM53bN/bf1rdQqow7Nwm73T
XjiLhz11Bn3+Eatdo0Tz1CYjPyKctJ3ehk447dHtqowzfYuTH/XT7K72SB+AqBiWwVJKvci3mdct
5qVnc6lT2RuTSmOEGirw93X9op/jqEnzjzgSEm1uBTw7sSG4eMpv7dFHHM/+b+kM//Md/xNS/rpe
o64u/Qk7c3Rq0H2cdnEinzk9T+/DT6NarU1pzFpTaRjVchEqoVs/9DfKkV7dJkUeGc0g9GcBX52D
hZ6dzdUShW6KHOlybyxId7Gw03vr/5P2XV1y40jWf2VOv3M+OtDs2Z4HmnTlS+WkF56SVKIBvSd/
/XdR29uViWQmWrXnzDx0q8VIABGBQJh778M1BuxW5XVyEfkACasK77zTUZdV5WM/OZUMOxLXSQ2h
+noCLpXtNve63wNR8I0AuQBlWaCzFU57DaRHllBh11XqTuvyyrhQL6W76mH89g8KtWypR1fo3hFw
Cqw2U2AjQcx+VXXNCuDvOtw+ldfaE0ADwO4i6oZeNs2PfeB8PGpxyUhN6FUnPefmlWr2l7Tr/SSu
BTu+kHhnnuhDEufmuwnzywPT4ODK2NGLeGf76la7U19qp3XTK6RSzx+xIjpizsVbxlBoKQa7wFEY
fAPC8ppu5i26cgGu5wOH9VK7Ki6VX9IO4E+hZ/88L31ROIq1RNGR6UTq9tBe0eAB/JYMwvu+iFa5
RtQNhg0fwmG+j/v6+2BjEqxpbqqoFfhAlZnpkQ6x5wH6PpGa4PtWIm1E4hHtW3CCgJ9wy5voBviP
GyAmAJ4oe4muZY96kofJIGA9bdAAdUMeANcnSjgtdDrivPd+B3feM4gVVNXE79DXgPwEhRUKPSug
QKwjwYqXHin7grhzBuCD2lEZguZoAOpMON+PHXqCqAKOolmWNmol4gVZdpUfazO4uiAIybsoY3vc
vxSv7c/UA3KEW/vkm7Iju+SCrtIrWdS7yTz8mXM9eotZat7FKmTWeGsz0vrQN7bNSlqn/rDRtufV
d9la91bI3TezWqgWQiBW0QmRC0KYW7j6FqCwgxc45DEWxgjLEsEOwoq96JAzuevHmLNgiFNIBK6V
x6YUKre4ytCrz3h6y0dRzmCh7opIHm8v1LIxmXfUN99TLTbMMp0xFaGsylttA+gv+WbeGSukKSaR
91vw7LaMQJOg/Ij6Kz8rOCUNev+AVQOrHL1gB0wH5ogkdwQt4vCQAfFyF/iCM1yUiQkIZCht9Mzx
GlN2SkNbli/oV/Recb6PYJEbQQXpE9RWMPYgCCAWngtIzH+I41SGYBw6z3LkQ8qsvrPDYdMFb7Nk
i9z6gh0ciOH0REc3cQTGATxoO8XJAiCKGqAAKa5GayXL19H41TRfUrAoKBBNbRHJ5MJ9yaoPmHaH
a7WPsnxB1KSYlYbWKKAwyUGwRKraNRS0rAAsU3B+iytl0ysoSRAFJfvDO6QsqGLmjFlGXSO54ysb
088ugQ+MaOT3GbAQYGJS5G9hfKtDoyS4nuE8HZhKgI1DtiBp0HBPyNfzy1rUyj1B/M2oDrGJ3ma4
6ybxwQoBOCiBsS0q4p4Etq97iYi5r82hoZAAbCZAfwyAdr6Ywy//t2VwajiE+pQDoWlyBgCNGwqQ
wAUueCmfghNhlzjWctyXaMdpoYUplhH/UkHeEfoAwk3p5STdGr/IJltj/B+hk+mleM8B9nlyE3Un
F2AVT3fd5vxi33Nu3OVz8Fu4y3wa9YgQtqUmWsFUrwQSr6cPXr8CRNvORAdpUt7oZMUIoNkPm38V
oGEBgZXb/2qfQoyxgyQCGKfX6WvXI9yjq9wVZX+WT/1juzhrMfopnGp2IFEFThQkmRrUPzGqLLDK
ZfX9W4zOXf1A9aLg9cNOVAD6j4o3e3o9v9eLAkyEjCiMIzfxHnvsaW+kmuglzeIZCC8YPI6z+Dka
C0EwsejF9mRw7wyG7peUFDImZbgEypjfKtk7iG9riZLWIlHcA8MsAD5mNRAlkezZMDCKl9F1aP0K
6uHH/23jOB1NumpKLRWSgCZ3VcT0uh1FQS37xJEZ7O0bp2NAp5+MroKIAWVhXW78FohBhDarHviJ
lQqYNkVgeUuvY3RE2iqgUXDxYAr30JlZqdkCLwxqTcAX4YzoNcnc/EK9MRyyA7rTnXkrYq1cim4P
RHLagWblUcdTbULcoGK+ZZWuMC7tGDfptYo2F9nTHiNfmAVY0pP9dXJ6krd2H8tMKIYJntAIF9AN
WoVRs0PC+K7LXExsAlxAczNhr8ZSUvdgvZzi9G3a1XbP1qv79TZf9Zv4Eqg214wSr7wun9AVj4Ap
eayFMwbMWfD6tL9oTp/wiIszJYVkGmffMCoH6OsEYHEov/pFkwL5p34DhPeLZKCqNn+ifsX6Kg0C
8Dod3VncDaY1sQ1UQggPm9rtUOaNZxA9STeSqDKwGGrvS2Iub8+lmQrAeqwYAHAEdDxRl1/WM1rg
w0sZOL4D6MAB7Q0E9F6ZvUwxRQa0dC/sC+cMaK5ANpZZEB5QRyYr/Vd1DwqsTf6s/lDDdf6q+MDX
+cSkD1r99jaXs6FozofJZmY7xgyg+K4HIvB5d7f0YLIhAbgNNrEJzvFwV60RxBtxCBGGOnyTinal
NdnWkIGcn6Lc2uoeAGR2JbXWSUy/pAnWCIgsF4AOvz9AgbUSdBvamG9gfurwh+RWPQDcDbjpc0i+
5nG/neXk8TOLxeQEMiqIuqGuhzJgJ7Lc6Vgs8Jr98bLfspZ0vH9R0Def1I3I0S+r7J48zicYs9pg
9gfykm33Wq4AoY3mnPkpcahwXHxhFu29LdTWAb+Bhy9f1800YBPZJmSxt2F3X9z1N9RP0A4HCgFP
eVKu0m/lo8jhLvpbE2OMfwnlFHSUoxmdGBA60gJkDKlX5TdB+N0aRC2pbKeOfNyeIO7kgJ0VJHWI
gAkAnDsVXZpBPHhzuUvUh0zNXTIJMCuUpWcTumz/Xhl3dDa1aox2QaBk5g81IHQnIMvbym4GgwpJ
1zUwtOzutVImoDLbG7u5EajqUgC3L58zh6yW41RlxzneICBHrS6+A5voLaJiN9kkfr4WdcUtX9gf
K+axYqKkxeRR8q5AwRoEJ4/hnSO5rfM1x/S0tcqvhIM1y/ZhAZ8VEyIY4yac8yl1yUoB5zS9N3sV
O1b/YIVPfSOeDFnKJGLEUIc0ZFNZhujQ9k2g6/Vg1gTk8hq48riem1W1ZZLop1zqniSmWnsXVVUr
dgjMHZCOXYEXQVt1a/oI/iDXvAtvi9vPVXUPlsbdwVKFIcOJnZy+HnzdTV5YTghcGk55zSItCgpc
9V6gn4sGubdI7jYeLD2WkxIy48kxO6fclqvQt362u3EXXI4ucAt9BgMywakaIje+6HX2ZHNqo8gt
qTJ2lDJegz+jCClqbRN4w9fo2ngBNjoer357TVfCbB/byCMvtCeYc3dYbtA2MQS37OXq5uBIxLzv
iIkm4vZvzXO0Pr/LzKudk8d5vanVWztiC+3QGtCZz3kGFCczc2oQ2mS9qOONWcA5aZzLyyNNQdMT
pCXb7D7zg+2PzkvvgSbjiR4HIuXhnBu6ZSKS5pDU1Pd62gIlHURRZuUn+rQegNE+BHR7fieXvZuF
TitArLEZEs78c6Wwk5QggJPBOKH7oNK8hIfzVYyrgN0DOhM75Alwcl8HUb/zomhACmD6F42RmLjj
TjGlc94DoAT8GB64Q0Eih6erjxsMQ4uVjsEZZOLaAqAJ9ub8mpd2WcdbD69/TE9juuvQD6G9TwFB
ACD3rRr3JpgytJx4ox1dj+g6icHGYQSCCVxmeLwGmQB4wgiuimEdvrXPkmg6Jj1BfNXmOYjJMtTR
naTqMDHZqablnV/f0hUJXBcgSyEXfjxDloW9YpcAmnVmVQK3RhhcRBQcNeeFLAbIliabaA1EAxuG
7g93MVCbNDZinJ68A18pSDaAi/PeZE1+ddvgWVy/XdpEdHRh1IfoGsYnuWMDJ3Vnliq4Aawq8PUZ
YU4K0sZYBOyy5ERhCewmNLF9/MOtjxpVAuEmrN0GWbr+0FsPE20AViyIpJaWgy5DDaNiCjrk+AdG
I6V6aNjArS1zsKITK9tmZflFm0TB/fF6UIiRMUmI1wymTvnKD9rvSsDAQk4SGKBQ68qHIA/721Eb
9FezyFcCtTh2lhAHHAbUomX0b/B9m1MQYGIxAB0pgM9d9KmttWv7DokFL/J/H+8BogAfhnIBxu6A
sHGogUqoUQXcYhAVyZsp1cBqKH0/v5xjU7JVZCPRc2zpKvSOU/KmIH0wziDbjep5G03zrq17gTda
OB+IgGIDLdQw0DV1uAoVAxdG3wOBIFCRcQ7NwaEy2H8aAwDXwKRO3d9fkcEK5xiqRnMN74oScHZk
VgZ29rjqttZg3AJLsxX4huPrGa0IcECo0NtYFW9CNc3avAPoD/CXvsv9HU3B1GNYntw/zvknDojN
40HZDBXawO1eB1Ba26iAYqLpv+zpVzWKlGwhRYjF7EngArpSrSclyyGBvR/z2MMMKViR4esaQLvJ
oJWzffEA3EJUfiiVU7yCKF2ZM3QWVL7uCnWTdeUFoyNKW2AJ0WAn52ghqr+AYfC8egiXy9R1L0in
ZtYGeBKAZhODT5a2CiyvWdM1i+VAyweuJvIGJBJhRuDYGx6ul4sFVK3tGi35a5cnDJWo6BP6H7Fo
jdKeQJkLIGJxxLWoqnuny2KFveXm5UTAuQJGySLMLvu+B2FuBlrLyS9AaaCVhgA1bOH5jHUywEdD
1zAfy5tfLZlRCPwYEDi+90MDo9ByKMCBbTQaTLJwIG8h+3EoTz1cnzHPo1mF3QhMPlffqYywdDZ2
tYW+MzDXYiAKbd9RcVmagJQVJUHes+eHYc+hcM44Gxpb1DYgHPDXq8G6AP9ej/z6TxkkdiCl8kHA
wipabJzUTjcjepsxCw4mzgZ3r9ugzmRiSFv0q5Y1fO8IOIPWU6uRRhNHwDS8BmmXdVsbW+V9IFPx
Z+s2Nl7/gVi22HObwVl0DjhzAG9jM1iLsQIaeerGPowLKHAAOjfRkyts2V7IIxweAGfMeV2WQWth
qek23oB+LPTRbbKtVuObGLZw6R5D9wVLUSqmilnsQ01LdKVV1brAYVM19ig4pTrHthp13VZdehn2
4AASuCqmu9yOakDWQjSoAAPlyJaqGFBFSgbq1HrFUPdy5BGjZ9AwrPu1WJmXLBfSYLt4N2j4H++h
BnUGPBpYbBIrfOtD6y5OalfJNbA1WuDsBdVmX9KfIUJvT5VK4lFJfpjADnh+0Qt+EtOZBI8lDAkd
dy0UBZBgyJigI0oCe3tZR7JXZkCdAX9PK9jfJVGYgELvjg4Yc5lvddM6MjUaeNowSF9Y4FLJHg0l
ekTHjyjDveCDAbryIYjzwQ3iXysIIIgA3cVsQrexusseTLwNGVzVzAXRycK702ZTPgi+Zfz/OCJW
+qGZ+hBzat9s2wFXZH1LL+aNfBt8QYUfJCv0J55MO/3+/NEtOR4NoSR5H6QCFBPnDsu0y8siiRGr
IMsuOQAporfRimUu0fT1Npk78fW2YJQamqIAz4MHgH6E6t3PFBNyqjQ4vdTfqBQIzdQCBziZHstm
1AWR7EKwzBYHqHQ2KQY9PPQAeRFLjLkMAWwuA3ERlJVJM8Sf0Eo8ODG5hM5w9SjgqzWlqnMF3Eok
Jw9al+20XnOaTND1uKT7EMHwKg0L02+cM8tjxUqBNzE4ZVs7ao+ZngFUsEZ6d14lBGL4tqAZRaY0
rrGYjoLcXnZqeXQrUJyfl8Lsh/eTe4sxuYfzGJfARI0hZaxfaPMkNfq1Hbfo3bkP4+dBmNdZ0jlD
g39C6sGEOnB7B9rGICw6MjhSBKDBWnJGcBH2abHG5SBQhiWNQ5UO01B40GBKkBNFsibV6hpRY2BZ
wOgBd6Jme+c3b+mI9kTw2X8wSBmDIUOELYGBll7hteEApWd1XopgIXwWbgDpWWe2CA4iC23iSrnu
iCSK7I/L4ba2vxJ2ne6FuiGeoGndYyVg7lrrXf9tlvMbTBiuy8ZYWRR+12ibH+ZQbtuyEAhf0ol9
2Zzrmzuj7mwQlABZcEeh6JJWuzVi+lzrBTu56N1tgJG9JzQxVsnd03WV11UL6GRgtJDUVVa6m22U
C8kdkCn+YfxoHqqbcGU/fOb8PoRyV5hRk1xKMgRawWiDongDoBiBc12K5JHMAxQVJkXf76/D4+sG
MmYmaBkd+a71tJf0tgFPl1NHQId0rJ/0cvQxomuA8URxhVgwC+p5IJtTnQ44QvOYM9lgssnH12IS
dX4uHduBCE5DVKBs1X0BEawdc/RA5Mx4BGw3+DL+stDsdoe2zC+/P59hHwhl694zCaWLJMXIWEwH
UqJIR8WmuTcaELTJgrt/cQPhDJEUAZDYUR5JjQOQAloIccA36A3GJfpfBU5+eQP3RDAT3FsLKGrR
r0AgovUA+3IbX0Q/WGtRvhlWk5f9UN6Gi888pRCLfiyLszVKAILdRBRZCvICQrzXNqzfRkm9mubi
YjLQiIICUAQqAK25Hot8XRiPg1qD9Fvyf9v88DuA32PgXX2cQ0sks86mAmtX7B824tO0/3peALtI
uCv0QACnKFI7l70xMQEgwAIgskN79Hpn8baQG09rQXTb/rJ0UTloSWtAxcV6VIEldgRTHNA2pW0H
VrohAiwgiKCD359CxZPGROVOA+gyy9dyN2gZNdTqS2AUFwFICgaUDlBPC7/PJI8ECnq0GEhCupvg
uaZjIPx9ZmxPPztwAaK01YJjusvAkKiW4PkOrIfz53ScNwOAArKbeK0AOQAoepwbMW2kng2rQB8L
1b8kRHLV6lcvq6VrgAd7HDR/mAYUK/DIjzRPIJt9+0BJIBslF2RxgSYlG3w0opRmDr5SUJQP+krf
6T7qvl49ecMPy6mdfBeuiufzEo8CO/SVoW8NQNUa61/kBcoheMHCpCJOlLzG5JspXVXR2xSajBjR
qSxBsHpkA5BhEaCBISTGRBCfqNb1GghBBQW2HFjoVnE46AAda7zcCB670NzlPagnp7jEbBBBj/D5
lR6Pm6FFExhkwOkykVk+qjbNM1j8snKyABE83Cog7RrnCGy63SZLw53Uq1guZhkN0zdpu84BUgPg
P08L7luzWJsleMeb2ovb3s/CCyUQqfbRA/b9xyHRjakwhpbOKZ00WSRsstFyqkiLdnJZguFDAnFy
pdfByhrDfq0YZifweUchlQoODMDQsaIBMDL4w6daMoc6oUgftsVPVQ52oKPbjSEIa8fUrtzz+38U
BTNheCkbFkHy46hYVdZa2aNMYjp1p+QrvZED0IJSbZOBClVgwgubyUBWsJeahmTCUUuulYUUUBgg
PK2iMdqhSjr5sZ6mkWOXfde6nYHhKcyU6paotUjl7RcTczqIXECdoGL4mJfcJyBnLgGkCKjiZLYf
bVraxRaF2+reBi4XkJNtaQajQ5b1JSgsM7Q4NSPISNzYkGjpkpkUwKoHK4osCGnVo8idEXUD0Jz5
M/UYmxb9s4xqLtOc3gagqi71G5IpD0GUjG5cxrKjkQYQAihLVDp6ezHXcoPuiN2QYM6rLHZ5ZHtK
ZRrriJrf+lhyozR8MSn1wn4eBVHqsVIe/lIuDm4NO4nJjF/aqA9JqoOhkOB9ATKc1ogFu7IsCvc9
ykxwgHxpDtydIFxIICpUpdEfk3lNAnAGMMrYiVSCYu2x78MRYMaLJQQQf/PFWj2dMgkIwUB7V2PE
11GKIsE07bQq0J1c6ldJJKPzZJTWxVAItvRYNABhUY02CJwE7jTu9Y4SaxOpI7ozlCy6GYwINHCk
usxVsurl5Lkqqoupqm/QxvHlvMkfPziQp8JkDKB3wF2mHYGZdgZRoWETcfIqQU6++6YY2j0Zxus0
qD2rk906sS+6BqVK82duNQ89KvQYRanAwTrednBMiimonhwfOQOsBQYK3BAyhnybKjgJU9nCqDOg
eb71GAzSdIBQhqmLdgrBfXMUrDB+IfaIxAwjxnx55zqPSNXlQw3aVfpcSi9x/nJ+c4+/z0BbEXFp
mGBmld/DYF3TItprQYa+/0BT4M0qreu2ipJ84pY4FMR83l7UNaPtJFAmPBERlkee3U3X3Tg8qgVJ
fG2UBVfS8S0BYSAPxCGhaxrndChsoFPa56BFdTKFpBezYgS3LSB61mauiyAGjpOpYNgEaQFiAhTT
kA/ndrCLanuKBwAWJdvhScHALvA2HgPvB8E8K2HFFNEA5vG9BEYSZPgBDGYwfC7ukq9JX4Lct1Qd
ydDdqi0jRx+jwkGGc6tLgFDQg1EEGsG85UFA+e73AQaNVCPYSviIKzOyPC46RFxlbF+Tsr8t0Q6B
Tv7ykuTGWwROv6ypRd1ux0YGF47WKAVIX3iv8uvsY8tA+zL8qjmVg6O3la/ntReFgIEuZ3UbVRR4
1NF9QnW/1MHcnGa5ryMU6PPc7WU8hXrbuJH0VhDrHuuWSYAojLhag9ngwA91a4qDemTs26ANStAm
IUurIgvKlaIGjcDXH7+kse2MqhHMTmgTQ4bgUJTVaeEEVmbN8eB0IWaneeOGAjEj/ClHfuvKTvkm
RG1dXN+eUHYse4ZaxROurhRCg2/Ki7oLNyz9Ebuy7STXigvcSskTPt+PA57DhXJ7Sua0iEcVMlvP
dOQn5EBCnwJdTl817T+ovC5pFpsvALcpcHOOMnMmGcH6wTRLbtR7Pcwrt8pBcm9lo+ZOpTGtzvvY
4xFPdo578rhgZJjCCiwckNf40S061sd5VZRuMG602E9Xkg/4RT8JnbHwbeoRgPTMrjL7+Z24DLPg
rdhPwfwBDIo1R3EqpcSWUrYxaBoYbETLoEcYYoPl9K/dbXWb3klCPsDjG+ZQIqdPRp+p7ZBColxi
Whveqqp/P0A4FMGpT5o0odRmEKFIK+sahd5ticSIz7Cl0KVHJrf9NfvVKtoJ+42XNeljO7mTjdWy
q+sKkhmoVRSs6/aOyY1dZaf90rRVqe1ad3LyR9ElINpV7oZTdTL1agCPrGfgUkfpBAkT77zaLokA
ICDg/2V2hfJVwqAph0RijqCL+8jJo5E6kSLX/nkpx+VsGMe+GPYz9vxNWlFZK5gxou3/DmRpO8Mb
d4PHmJnQ4yRYE9ME/iJjcIOIZTANh9aXQ2EREq3NPGPbwg7zWgMBN+ZVOUcOCS6NmQjGb5c86b4w
bmVy1ROdThBW9K90uqXxG2P6Or99RwqIFDwyTEj4MKTko3SE2aUERJSoDw54FV+3CQ1+BGTUtgQI
2LtwNgNLIPBoUe8C4Tl1kF6iosvtYIhnpTblEGiZ/cZCm3vSpK78228NTgq3dUqU2VlTQoq+rres
7UtbM0wZ4WXHfu2BPnByOHeYyWSKK2B4sp662NEwMEhd5FF36ip0gaHvipr42O8+J49zhp0+UFAw
Q55itRcSeC+rUIhBchSssTWpCGeROGB9nNyaEDCGfR9BRvjU+cV9lLmKx1qipSdSutPP4lL21E3g
Kj9rYfCwqBwMMwMtkDq4EDivhOruZBdAZHIsTZofYzvKLkK9KxNXK9Mwcs+r/uJemgrGERGMMRq0
Q1sOu2Dqp1iH6uexA/rVCP155yUcjwxjK0HMB2AOvPIAmcwpuwGcgTwBaxXuLCfpnep1BilJf5F+
1/OVASpf9JdflBTdgNrX4PW87CXDRnIT45ZoMcBzm3tW5DkdB9lAjnjqdDXekrYOXcky62ZFM2RH
HeCNxsXv7yjemUiM6+joAc0Rd3xdAHAeqsKmB70OPZWk+toGL9f2/MoWlATJLYQfaJZlcT23skbO
pZnGwOuQS2mHNqV7I563s50/nhezoB46ciQMxhjgj0ftzPOsxtIYg8sNfRqv/ZDd4K0hQudfMDXI
gNdGHwi6DHh9BwkHzq/A6yRvjLJzQyXJHG3oAWNZoucyBkg52htqq+hvlLxE0+z5FS5tJN6eDIoH
/z8CqcGATjxKYTo4RYURi7mtH5q5BfUroYkoDXGcgwGTDF48DAgZGcAj+s04TKMQTdo9BnMxxz17
us+mq+tnXGvAqrF/AU/SC65HUbp9YYkYf1BQREH/9nENvbeBwVgDOdCJ+8KXq8ofTeJqvagX/Sgs
wOpUzB6i/R3ByFGoU+TKpKkVxFgKpmQB+xNJ3xNVcyDdm0Ush4t7uS+Nu9yQI+2RDoW0flVfqi7d
dHfZTtlIfveigF5Bucrvspu/rrr/92P8r/CtuP2fS6b5z3/jn38U5VTHYdRy//ifq/hHXTTFr/a/
2V/7+z87/Ev/uSnf8i9t/fbWXr2W/H958Bfx/b/ke6/t68E/+Hkbt9Nd91ZP929Nl7bvQvBL2X/5
T//wX2/vX3mYyrc///hRdHnLvhbGRf7HX3+0/fnnH2DE2rMb9v2//vD6NcPfu32lcdO+Hv+Vt9em
/fMP0/w3+k0wPITjh09CKPXHv4Y39ieG/G9ghsFBAcZVYfCfcId5UbfRn39o5r8x6YEkLMMDR3+R
jSNsio79kar9G/EYkuNIWCI/iKzdH/+79IND+ji0f+VddlvEedv8+ceh/ksgwmSsUcjNHd5tSjJH
1JhzA1xRPXhZu9AN0WXqFIYIfujQS34I4G82I+1GGkCAImVPHS12xawLkqSnPq0e/va20HSa2Bnx
03iAkw9r27GT2VjvHeJfO/VPdoa7PWigxEPRFYaP7NBNqdsXsVZdW+os+Pzh9fuxL6wCsvcamSbU
HKM+NHxSb0Y7uFVJ5wXVdBlX5upTC+BhFEAI0tCgk4hfy9XFWJZ+OtLXZugEnz+x+zL3Ig2RAkSL
TIZG7jmWXToExBtIKiJ3OKGXMnOke9uj9ah66irUJijRxx+axbZS+0erQC/a+d059Mh/77/MzmVf
QEnMqS8C4ucYEqO0eqYxvchZX3qrXQIpTdTFeXiDf8hhC9yTY6ijMlg1TmHUDVdOJTfLh5d+btcW
MCVDCdOEeZ8KDOLUmjhjNtW6q6w20P0WoIi7IseY/hhR8B9hyEPNyFbPOrRQn98/ruP+Y2GcYTdh
ZPTW2BG/qROnT6tNOq5kqq7a4qovrpviqkusFR1XpqQKTOaUxnH2Xgxz3WQlJIZDXyJSHq8yvRLE
jFw7xcdyOHNP6zRPAdJB/EpN160ubUe7XIO+agXCwM2Y5V+qoN0QUm/run07v4Wn1sO5gCDpxqAO
CqxHyX8maXUZZ5Ugt738adXmAmyaSvD1zDW22uiRTPeH5vcmfP93owArdqjQs14ajYp5PX/S0Tdm
9t2EMmQ9bGclDAVDxKd+PWf8aCmQEmWKiQ8es23UmptCiLx/6tOc2c96bc+DHBHfNturMu2fy7D9
lHqqNmfpeApXBPh6+HQmD1s7S0AGOIf0t55OH9vOFrTvR6akClI5GBms2jqxrVWnfe4eVfnH5zwM
RC6Y20imamXBXKk8bM6rONvWj3TEx6/mTFYJulhWJYv43aBonmXhbRuCFehXWRrUUYdUxDR76lg5
69WJ2stlAjlNMn3NcvsS4zP+55bAWalqAO8+kOPJx1DZKiLWtQ5vAOxjeLa0/dRdejRJFNEpJ2MX
QkZiIzvZd6lXqpooy3BicyzOYoHkYFQoZo1+EYz3SgJQsqx+Ob85XHL17wO2OFOV8nauNMA5+uaA
6016lorED0CPJVW3OVAUGssbqxXNG8+UpQurij9naxZnxuA31cIu7kY/rsiFnpLrnvaCohgz1wWV
PUJPmo1OQkA5+bQs3KoEuk/QJtfpIEL0PnUanCFPWmb3hTzgXYuXlWP1/Zpo3ev54zj1be5OVmUj
qox4HH3QXM4uSYCCBlRpwcYwdVnaGM6Wm3ooyqLtJ3+Yqw2Yilw1BsF30W0qu/4K7b1DSOCdX8cJ
t8FnbjJ9VGY7wRnUSnbdFd011VNfH437quoEN+SpY+bMWkk0vQTyLuOvmQw/NqbRRYolfU7H1Pqc
VZvcJWzUk4QBpHL0AWf2IyX6lyy1BTckM6+FszA5k64LUk10QJ+YakyS04/KKoG2It92Z47Jaqjl
h/MHcUKh+Bp0PyuxpvTF6AfdsFZQxGzyUXDGbBeWlsCZMA1GS+qABuEDPcSlE4qVVutoVuQoYIVp
tBEcUf3KFHnY9w6CJXHc7ZwGZK7qsBp9VZUeupqi8X2t2ndG3zkajS41Zb5GUgDdLzJauy/H2kCb
Z/i5u9tku7t3dydhHRikrCe/jOlLbqQXShYLbqdTB8RZfGjZYWoxHaO5BNZxvRpdAxRbgiD/hB2a
nMkHVhk0AfTYR8NQh5EBwNMMmttFSFwlSf/tvI6d0mXu7tZyNbNoBR2bKQqaeeHn5EXKsrUUqihg
FwJjPOG9+MGzUKK9LimwmEaZNkVn7pJYvVSM+JsUZH4WtZKjpVTgW04cCt9inlCSV5LWjn5ati8Z
hgkcvY4FNb9T3+YsP63mqNZN5rcmltkO7O0c08Q7fxQnztvgbvOoV6VcrnCt9r15U4fkwggKt6OG
b4gapzjClL8DBoMze+hQH0R1DhEZOJ2byFM0dUPytneMqXztE3Sepl97eQUlkOPImeAU8ggcpmG9
K/AiyzCVqHdAV5F7RwqKiwKPT/bfVAO57uA0pIjsLAy0apjIHtt7qQ6dJK0FXvfU3nM+pNI0qltt
Br6sIH/A6O79HIkSxCfen4DhPPQRY1KYjRlmiGhU6dGUfxFyafWaR8mTWnyjYICAf4djOn/OJ3yv
wXkNPR8x+NakcIZW6AZG5hbF996InQJ9pQFQWGY0XYld7ymt4rxIhB5ruVPp6E/Ssy1LWyDKuPVc
O5PUv5+dhKLXkFxZw05uU99QK2+MZj9Nt1W+UhURjNOpw+PcTIjRHUmJscEA+y990wD4eVpkAu9y
6uNcNIHwGhhONp38rjZ/JWOrALakFyENnfg44eKIoe1NGmrx6GtqD57RMH+t8unuvCac+jbnTiK1
ioZKxtmMev+ASQTA1kj35z/NdZf9ber8XKLdyVrKRsDez70CqnvwHZduDnw1dvLsjKFjxayBB85y
pulpROI5a+8k5cv5H3BCywnnaqKCNGakN5Of6vZj1GFOQ9PyFSap74hEV4NleirmIwxlEljVCT3n
MSx7ZSpbgrecb+XTvRzID7Udu0lQb+1ZFnTunzou9u/3Iok6zTBFpOCujIzaXtGwjnYD6G+98xt2
6uucWzDRy5hYAUykjWQMdQ54hk5SLipLnfo65wZMmkhamVSzL+lz+XWIK/lrZQPG8PxvP3XYnHkn
xqhkVkNGn7STm02xh1Ygd6hfJI34FqlcaJ7Qo506aM7aW03pkjEkxNeldjVEjSuX472M2KLWgGR4
fj0ndouv+GJMvpLrGbuljcSJtfyqy+KHz32as3lJTeDr5QqYLHFzL7fD90wZBGgCp341F0CUAJFu
lbaY/SGK1goJV3XTep/71Zw1GyRAdUrCrw7VMneksnscPpsB07mLPRzV0CznYvLNrpTQ2zsDKodI
b+d/ONvWhZeHzvZqz2apXE8GLeoZD9jAS9oKjZdP7KnBXmwdqf0yEYSGJ9SS7zkLgKWp9qqGe2JI
fxpTeG1b1bamw3quKoGLO3W+nA1HmPStk3FGgiErvs7JvFGoCGD91Kc5A57mZJTtOcAVmrS3TZI/
R7Po/aWcOgLOYFO5jqt8hmMzJDSrad8LDLEYtXk9JVdNgbgxu9KGq2FYGwA9T74MRsDegObcbzBo
hghsqkX5UKZQC7qgcVe5NmvplAywalBMfwnl5MoALpLcitpFT+yhxlm2GVVWbwK31c/LbKPnxpdG
L1fntfjUHvJoQHpWGhZcEhonaYD5K31V9AC6AJiWHgz+3KS7umVbKKdPCN31InEzBJMT/n1iR1cK
mpewpbqQdODUSjlv0LeSFJAe3qCq1B0GS+5D2/DOr/TUpzlnEM2ontVEnnwy9894ruyMVnfPf/qE
hWpM5J4rKDDMM9gy8FfLUHttoFkS8BujATjXOrUFF8cpFeMucSNGOtaMDVyEkno3B8YuH5QIE6z6
4/k1nNoezgWEc6JTiqkQn5TjxWjJd7Pdfe72YB0S+9szxTVm+/4/Z9/VG7mudPuHjgAqUdKrWup2
tieHF2LSpiQqMCj/+rt6Lr4DD/eohdPwkw2YFIsshqpVa4EkP484rv24ejj5EtE9vfutD7c2garj
KpCzt0CIs3yMXUjJ8/7tZZts2Nyu9KZ9XHakQdNu630ug/kdkDeoDtuj8d34cs9y67JIAuGFcL3Z
KxtwllRPqAP+dN2nWyf2SAzglcuC5EC5/IBq6peujj5Ho/l5ufmNFe9Zfgpt7xIlo8hsaDa88UVY
pxQJAdctvsS0zy/3sWWe86y88qoaPFCtxzov95SHsktz11TO8XLTZyv8Zb/2zl2+aprGol0lXZec
VLX/vRzZodXQTeMdnscghkQF8Y5Xba0gy2tBuVk7pkPE2xmbj0FNs8Vbj2u3F7vfGofltKz3BAFQ
EeNAxEL28Tvohk5Nk3nkNl6S02Vjbc2D5b4RMfMSBTAWEGNvxdwenC75fF3Tlu9yOowxaC6W3C/q
hzpxX+pW7TS98XD4XYf/aoqroFwM9KTwSiQaJRz1N6dpcS8zJ0YeqNvfBGq9kU13e3kgG/7w+3R9
1ZvuIwP6kGrNy0rOWVUv8+0A7eDj4ipg6aeq3fGJrVFZbl0bPkLqSWMrbf3g4AzNcvIDA3DxrM2j
jFHtRMMpOcyQenFrFWbXjc7y9hm0AG7E8eJuqfsjHuOHNUa9qgdM/Ui/XdeF5exBE06yPz8DQpR4
lnFyZNAAa5j6MXjsx+UuNnzRxsTNqPqfaYJUe8xRjxIiXpRWyOO3iFRc7uC8b/9lV7GrHE3vVKTD
fpvHPRgdQDoLHG9XnlAIk6qgPqDMaGcVbI3Ecnu/9hgtWhhrqtnDMlJ55qfMeizu6wZiefxU03Ua
kgJ39vrdsHyeQQc1OzJbQyQLZveDkjv9bOwsv4Omr7wGVw7DIp+jVE1E7gsvgvUDqeP6uqCKDZTz
gqklvsR09GVhuowX9fwcKlxzdr7+7HN/mW4bKbfIro36GPn3JKhe6qm5a/rqoffo7TKMRyC3dzay
jcm2IXM9Aa+TmpB18Eh/qtz4eL4SN2W4s2i3mrd8uy1C4q4dTvK5d7pUVXXxGFeLORrm+te9Lm06
xaHTtC6XCvH1TrzTQf8Wgjp7WPaNJUTOf3+1hKJIzG5QtDhgWcPuk8mhx6aVOymsrcat03sgLOCy
RmKgLswvqDnWuKQtewJdW41bThxMtXFYgscUKaRK2dp+OD8cLzvwVtrB5lowVewv9YK1GUTdkz5T
fvQfm+6uqsH0rZ9XdQzX4dtu4GxrDVnHOIoI2m6h2I98Mf/S7nQkUfdlos0e2PLvngYs9Z+T7FVe
DbIkjMbEYwuBtn9M84kjIR7X+ieSCZdt9vcjHLQtf3bSD0PncnCP5aoRH0nC7yoBsW5JDsqA3uBy
H3+fczc5D/DVai2cBKrEAgvKU+WE9GSynny32OOF3WrdcuVqihYzhthOw1jdg1/ijfD3LppbxjnP
/OsPl77GRRah/cp0d8xrPzraeSp4eFJkzC7b5u+LCDUpf3ZhDAKMI8U+N5HlJq50RjtyCMzembbV
vOXLE6nU0kRYox6RB5UMdxE0xoi/7Bw2WwayvJnWI2AzIy6Aq9MXh44sj2GpoYbOedYH/xs5zf9l
XgD2/dNEvfCn2QfCItcDQLlSZnxqPrrOeiiQXr88C1tryHJllOmgLKjFLChafT/nchKxR0GzMQN2
dRjgpXGZKHx9awAy6sabGRNdx87OFXzjy204nCvapeuiCTmUgXwpfecGOJ0diNTWl1tuS+k4RxVq
fPI2WI9JWx1lyA5DlRyvsrmNeuuYKYd4aZE3c/w2RaTnfozqnU/fssp5SK8c19EdEMNliONdjQcz
Fu8axj9c/uyNXTm2HJY1BqwzLpZI1zfNIVLuY4E3EMhEhiqTy1LccMfNL3e1NQGW83aLE/UySZDk
DZ2TV0UHNx5vlMOvbN5yXiW7OdEFtv4pmOWTCqFNacrgphzLaWfj39gebORbsfqVGwAYnleC3sFs
HyRC1YGs3iD2+umyjbZm2vJcvG0cVUQxnoaYCaLbe9bt1dpvNG0j3uYCeX6loSUR+3OfJnq4Tfpg
Z+Pcats6duPKp0ieYIFKQD360tzv17hbZbj/3S//hLl5/5FiMYHuzzHT6LlkEqwuYf6fVayqAOvU
GfzWvwXN3BykfcKYn4ZqDUFsmnhOlRaBN92rgRuVDjGvhiPXzlCfFJJg+hBD4/xJY3k0OymejfVt
I8mkRIzFCWDgsXBeAo/d1+TGGcad1jdug65dc++xkWrAPMec1/9o+g2sX/elG56WMUkXJCmQmceN
UMbrdTuxDS9bCtnK2m/GfE2+S0Xf9Kt4f9Uat7mSJhcpeDxTZD6p/mEag2PU7t0xt9ah5T71rKdB
uDMgJK14kArcS5J+vPzVG7Nr48acsQS15Iz4Nymcj7Hj/8TtD+x20fTucvsbn04tFyqinjidWWXO
IgMYFYvBk1JOewVzW61bh19ZTLwXPQyjSNMcV8YzEovran/c6LxfvjqeoOwqvbpCYnkuu3Qa46wO
9wDfG98dnWfjVdPAv0jVg58hT3ypf4AQVlZgmI4h5nTZ6huzGp77fdU+j4J5jGLU4owNuMg8XPgG
iHWU8XWTGlpHngp8JQTIMnLuOCCsasBJqoCY2/n4jfPIhut5NSMua+BIIIVkb5Nu/BQDXyG86NjU
Ornq3Q9pkz8tZCKmOgClZb5OfUny1i89CEw3wjldNQM2to4tSdkaT8ncJe0/9dSB12qh4LcPF55d
7mFjDdmAOihKmkCEWuZCiRrV+M6hq6+Da4Ck7E/rLOsCRUeBr4eA9LHVyK9WaidusTW71jthHSe3
nJWB4RMIGkpyEtXPWf6S2uzt8Odd8d+xL5dau2Xj8NJVIhnzGNl0b/Gy2fkJaKOI351z8ElZIbQa
nuLOOQD6ifP2yIqkTLlPsspP7hArB1lV+xZ6zxmPhtuweaRc3/b9Y1m4HxL8VyL6Q+3q4xj675Mh
yGRo8ra7Q2pVMfdnD23ysHS+EujMIbARty3QoOs9sGB5kbxcNfU2Oo/p0OlgQlTVtFGQTch9IPPt
+cfLrW8dyaG1Z6uS076hKBchTJ0iIKRRo5WYE4otq5jeoL5SoabKd8zhcn9bm5W1iePO09YGQfZ8
JfoBEP1vqEC/HYPun8vNbyw4G5K3cNBVtLEIc9rQJPUVfwpbwP+buDvWc7izqjec0cbhBUSopddt
mBchMK19uT7qcC9/s2Ufyxmjxq91abDblp7IaSQypyrOqZSd6d5q3nLIrmRrVIHvM0+K8eXM/Rvp
8d4b9iLRW5axvNE1UTQHDDXtRTKYtODJLxY1e2+vjcZtxFqFUlY31vh2MvBb6HzegMlk52K6sWwC
ywk0c43wBarBoZj3Xa0fZrcwCEE3hyJq4uzy0twoaAYhwp/7bFCrfgDRMc35KEy6lh9KnNPeFGF/
GT8MbH5ydfA9wq8RO8wD+3y5240ZD85DfnU7EKs3A7FTgWYgdJ9Fm9yEZfF+apOdZ/2W5c7dvmp+
VF4lJwmoold7j40oUlKaLMD7xNkDBm31cF4Or3ooSzoSv8Sakj19V5flPz5UE32YDbGtPZaW8zz/
5RSxkW3BCpb0xqC8E+HWEEUP4a2o4nwo26cY93q/lY9D2P9vzHf/fQwGlouHqNnllEXojJMnw+ZT
VV7p3ragLwicIVSqViyxsHTvexHVKV9ZdySJUj8vr6et6bBcHPNNxoDj62c2fnRWckuZc7N69ZMi
e46+0YUNYisg6wxCMC/Mo4h9GVYvizp9iKC3q9fkzeVRbHiFDWRDIR70iAGDgDihyGTtncii7msV
5Zeb39iqbCzbtMRVZaqJ5kPkQoBbizd97V2XrwFZ3p8OwcVcD2MH89DCPLoQa0o9fw9Tv2UXy50L
EqJqY8CHeyHPWDevBxHRZ5DF7/FubFnG8uao5E2wljOq++fhQKP2KWy66y5KvvVQ6YeQNrwcw9yZ
uge2OrmIyreX53PLLJbLFo5gdAX4PmeVA3ZucG6Azax44EQ3OytmYweyoWng3K5NEcAu5q4mGfL2
rApfvNVkXfPW082Vy95yXlB7LUvgTyEipaxOvcfeOcyj7NKrrGSj1KKBeGIaYaV4kcEbYBvqIzR0
lruxaOR1p5mNVGOTiYs6whzrGRpDDqnfc+6fRtW/v24I1hkduw50iQUoQBwVP4a1gLRWlCVYS9c1
b7kuQaFuB7EDmjdDd5q94CBofENWsXMYb10xbFJcp0QVPEoE4F1C3ibawatkYfqEmu1fzeJ+XaPp
qYZTCOJmYKtOUNneFTt9ny30lyPURrJxXgx9dXaRJeiP4QwtWn+uvgwt/e5T9gQSQL6zys651r91
ZLn57LiR6RaMMXA+ds0zHipuB5nS/tO8fvGdj26/q7OzNSTL610Uk5R9rRH5CIbmsBpcBXTZy7zn
Shx0EPQH0Cnshf02Dr3f1Muvrjlh3JMpOa+8wZnW9xPT7fOiSpkbPn8jhF8HUoUAxp+HB05VCB84
oKFpGudtHUW5cJqrqhfBV/9n0+4MqA4clOZz4j+jsPbAenlz2W82Tg0b1WYU6XAzH2ge4JY5ejwH
MDK7rmnL4wkSpmW8YpKHZu1uVqiYHGTt7OnZbMzqbwa9V7PazV7vmbUAO9laHM7vrWJu3nZlfAKx
/45ttrqwjuxwiRc26pLmvyED0XgaEaIoe2CxlO6a657tNmTNPRdQsxb3Jcr5hxm1iIcYFRR6gXTH
5WnYOGFtyNrYRZBTkJiGls6Qn6iYg3RHtfxYSif5cV0XljsXHdhCigBMWV0vx2xdnOYx6A07GMih
XLmYrOe17NwZxfGYC7dawiNDcPMZlHTh98sD2PICy3fZMAbT4GIxVWPUHkjz0ITdcp39bYwaW+Zi
NgPaFh37EUTr81wWd8207jS/8ek2RE16LbRsOV6hXgdl+ImIFoQu4bjjAlutWz48B05EdIG9s4B+
iZtVM/RxDkic8uNlw28sTpvLTclA4fNRpp6ggFXyKpvB7+A2wely81ufb3kwrUSDYwa2x1njHhrN
x8NElzW/3PrWx597fbUFeV4HZLbEmlRgVDu0VTBkSit90y1sjztqqwv/zy5kix56hN3zoSMPRbw8
K0buGiSZL49gyz6W44qGR4sOz+veL9RzYmryoRdT8e661i2frVCgmNQCS3P1px+dcG7j2r/uRCSW
w4J0HjeiFhyMvR66Q116EOSGXnV6zYdD/fpPq0ezjHjgwyzQbZ5x2Iohnej65XLjf79lQabuz8Z1
V4/93GFKfWjTpXLp75DNew8hwNsVD5+QLm/Libyt2pbtTPLf1xA4qv/s0NGtF5UOAknMm2+7qrmL
o+Hk+EN2eTx/X0MkOZ+er7ygnkpn8muMB/QcJQ6vnhyjYdxTkNtq/TyoV61PM9cmkYhqUwrQeLBC
Q2fm7Mp5Pnf6qvGgXplo+TlmywOeKcF/hYlz1eInNjVbNdNipTNiCaAgv3fBgsmWdudBsDWhltcW
Tjj8/xU0JM3RYdHbePBOjc+uesoSG4JWzwl3mIcv12P/6DoyADuY+kU18640u+W8ikOgL6xR3R32
621SFlAq3U1TeOdV/e9HzL8IykNnaRpA5/HO9OdHvUzvusBJ2UBOo1Rv8OhIE4hNMtASY02dna50
xzV1O4oHSHjAC+sR3Ny/hFSIcZBb6TUvcMRTr7F5dQHclUEDANfOKA3rHkpxVfBSTmbvpbKx2G18
2+wpTmPgVnITtGHqiai/S3SvrzrLiU34FiczLdsW+BgxMNByqdsZw7+8B2ysSBveBp0lBMpWNI0b
34mBepOW3alqxh2s85ZdrE3AjYC7LCPYJTTkcaT1p4jJvRN2q21rDyCBFO0QIS3kL5V4wM2YHULR
7pE8/f0J8S+BqgJkQgUYoJGUi8WtiVsgj5MbLP1fVRnt8eFuGd/aDloeNiEK3WCdLhqyAoIi2Zwg
DwLENt+Z3y0jWSf5DG75yZ8wAZLxn1xMOi+nQly5Lq3tYAqKuCt7NF7EPXRP/ftYdDub8IZpbFSb
LAfOwcMdIIdS+jSFMmkNHQhSj0DLswL53quWv83ptsxMMc+gG3D2ciBIO0Dw3Wo6uAZVC5e72NjW
/sS5uf/pukqrysMy7Rv9kzrTc6CiLq2gNZoSOv3iXvhyuaMtk1nHOU+CUtUGmzNhY/t2KX5EFc2k
psGV7Z/7fXXm1pFEloNhIO5Q51zRWyrVLdbXzu1qY6XaMLsgYE7DodqTT6OYUn+ZnlTnfrvONP6f
n665y5be5djlqHhcCy9Tw3gq/D3t4i3LW35c+WEjZ4pPT5R3DM0aQFWpgFaq2hOP3VpDlherDvDa
pUUk3HHa+qApfQ4XcxuNZdaPOszcOrluv7YZ2ypX9f3UYY7X1r/vmPNC62SP2G5jEDbSjnjB6OBI
D3CKTQ9TEt1CcxHqovz3Wd8ke2RtG5NhA+7W2qykJxiCLNW9oM3dAARL3EZ7RU1b7Z+H98oNPJfH
JggQbnfG+XGuondlEr2Zl+HKJ4yN/podrcHLATON0/IOZNgZQoj/XHaDrRmwPDgMHKlAA4UwcX2i
qgQux31wo6cuUXfl9PNyHxtubOO+XDcAS8+EHTVqvTNmez06IHfd2a63Grf82A9Yy8eIBnmYVO1h
8eI8QvDwusutjflyCzXHrMXC0ax4E5bsMRrnT5eNsmV4y38RCwi6UJ8zfDw4QGj71oTxmPGk/OCS
4qYVxQ5mY2ttWgeygHrQgGTlOWDufUrarHL7Y6PXneN+YxQ26goVBcWoNUieSeciHlkUzS2I+9c7
VoE50kcQC4yeZu/muNWZ9djulRol6zHVfT0HmeE0OrRkMMd+SVSKGliahkO4p/e6sa5s1jSHklaQ
s90aod4awR+deC9MvzUO61R2WjMpweBzPqLdKyfZglqbtAaUovG8m2GfN3RrDJZzJxw3+XJCsGAo
5COqqJ/WYg+yuDWGc5evtjxnBuBeJJh4qsSnM/9WI+U7VY8PaxsgaebsrK+tEVje3QZjrV19vqtO
TgYw//2CQ+iyA241bZ3Q1OnwdI1wN2IERFZNr2nqLMNebd+WfSz3risGiSMfHz6HN87q3HL1OeDk
nvW/ouuu8aHt2JSMa3V+X5KuufVBZ5uOVbnubHwbTx0bRIa3jwO5ergaCuGz0aisaT9qp39e2Q7W
eGNbsqFk2LEJjSIfUr4J/R4u68lF0nWI9kjutpo/T8ur5Tm6dTBpcEvnqOBMUg+lGdi9xWE05c7V
dKsDy4fr2IdYbxdA0YFHb5HSO/puk681/3p5cW7Z3/JcKGDRojMe9tXEEVkjWT6QcE1R6XcTD/Q6
D7AZ0YpkHGcK/QLAoFC52fbP7UCv81sbKdZ7pebe4uL7CYDY67A8m7nfiZhtOK4NDCNFof3Yh+mb
tjolpQMeS383g7fhtzY0LIgHAY2q874G4cY3fj+O7+jgQmQWJc2nGCT7B6aNuu5sDiwXdkbhAhoN
K1WNfyh4c9MC09gkeymN87n4l+iZDRDTI0RPXSBZcCOqurcEddJ3M23ZbV1Ili3jzA4s1OzZG8zu
TXUDWkFsxJhJHNBVBiTIAY7WZElrvz20LbQgPgb851KBYFR8w+Umld64cwHccBUbRAY06CpiX+OR
2JN3XtE8xVP5oFbxjL19x1GSDUNazr6GiZ4VRLtQzqhuNDd3vim+La2Xx0P5o23wjiBQ/MlEj7V4
2f831rhv+f+oXJKQGYMaaPQEOuL7qpt3zo2NFW6Tn4U184gegGQfezGS1LSoS+5Vj7q5goWnqRrc
DOZU368biHWAIwPCQ8qAGBRj+AsM43MWQf7oSit5f+7yKwVMvimAeZ1ZnCufP7HpOjGW3ypxrw8Q
PXOnDRQy+VKN3h0dGDm4QbOXRt6aXsvxe4eKfpI6yA04DCCXFoTghkv6osivsroNMStArC8INwEY
PKY4VdGUjk70v6mH/h8wl9jgMlIsK57OALCQWgWPnQMWepScXVdcTX6nAl6d3F28gFpogGnaETQO
I/JqCPKDCuqyYTY2C5sHzbi0KkuDFHUd6O8+eF1TIuLbthM3VVtcmYmy4WUESeomqXHtXgzNJsCu
oKNd7kmRbuxFNoAsLLmOC4I6l84kp2QFp2O8GhDbo3II3nV0Gl3eSaeQ34OA71WfbSxXz3Lixpix
UZ4K8gBQ/BAo2mDe87ONe5RnubAcXQfBZ6SVKSjQdeF+5GXTpWxZd7burU+37uGiqbnbeMj++iWI
iGPdQcQXgrQ7y2mrdcuP6UzmcYog2UQjfqAQSInoHjf8xkr9F0xMIZIuhAuUqOqzPuEPoWkyB1qs
CmpWO/vnVh/Wg7pRkxB8AtSnqfCCDsoEMlzNRyG8R2cke/WoGzP8u9j7lUMvnKpkjiMsHtI/j81w
GtrwxBu299LamAMbO9bWIlq4S2gOB26fgpYPuUZ12nUzbItru54Z/HB20brXa1RtjE+d0m8vb0Zb
X37++yvLrO1cSfDTQ/SzWea7mvkyZV6wd7vfOOdtqJgKC7/yoXqRU/0DrC9Hwh6CBIrn7KG4Ni/+
W47q1QjUDHEWpYCDj+vxWzSEiMrMhTleNs/WwrFcF+/nRq1dHeQuPvhmCZfoU1Qu+sGhc/Lhui4s
/02k0wiNhFs+MYgf+H73GE3eXVHK654qNlxMUuiitkydHSy6gX5sNuxWYlvqwv89hm2sGJNxWyMj
iTzV2D5A7/rOI82xgb1SJxk/NdI/siY5RoKmdRt8q0j7IZghA1Y4p2isTlTHuW7IdcXV5F+kZ7jP
CHfADZn545yysiZHH6/jLB75dJ0n/gtdNhreMy2CfBiSMq+oqgDmuRJXDFH0P31RqFnoJEbrbWMy
yM+fNJjN567LWdC/uWqx2dRnXl90C35QgL66/e97R83Z2zLZC6lsbCfEOqW7bhAJhQ+iAozcF4v/
KZF75ZZbTVunNKRT5yQ8R15dxl7OTUfxHkfSVtOWlyc8aUmvcDz0c5LFsnrkgbzupWPjyvD0pE44
xQgCdeuNqVEkMsnPYM5Y9Gcu1bCzLv+6z8aJjS/rTDOoVfWIoizLfcseh/k2QQVyMZT5tHy8vHT+
aiT0YR3UnJuEguYdD9Aiol/DcOBfSE2XvYqUrebPQ3u1jS8dI44zV0AVE/++GUidlm298+l/va/i
0893j1dtO2RqpGiKs9sOz8ki3INhKJWWEmrrJr6dp/oXdEC7E6B0bXbZWlszYvly26jQB24lALv7
FHypXU6awyw7taRJ7UUPSdX0RapEY14u9/fXgwpDPJv11RD7ho2VGjnCODF/rhMdpKbo3o+AE11u
/69xHLRvObamPkRNS5zkKHAn7+e+mEimZQQO6kSDUyFX0xw6aatX0x1E2zpXyf+B19caF8FlLTSl
4+e0AsZi9ocfYHc+hI37BsbML49ta+lZO0u3NIkpwbGSh7TV6YCVDWXS+CoOeVjO2lxIiRJ6CFxh
S/ToJ0i9i4Prsr2K261Pty4P/qAhaMOZnys9VmlL8dWT2+7xfG5Mus2+BlyFU4KUCy5P/AcQdj+7
SXvr1HglTRTFC77KgVHZgwRtrGAbqwYu/Jkl/Xkoi74tAgldr+VQMvfmqkm2wWrz3Aatc1Y87Wtw
looumN8iHcx3AAobO4yNV6NJGCeyMjHYrjhOp/48EW25qhCwvhqK9BGtHJWWieP2Gahx6Ms8NLHe
CeFuLAJbppSYbmZ1jPgWWC9CyE0FTvLA3NZcVSoBH7R8f01MTyJWR7kvG+/9EIbyeY7FfFWRNZq3
3A+PYi6cEhMf0eJgeLymRrpxet20W97nyd6bOIdvYxaqbCn8O8mL8crGLe+j1EnqeEHjblKpI3Ga
b/267EVw/q6yESc21gxvPkePDlrXOKtYvx74uj7j4fGGNORNZJDWLvkvh6k7VddvehTx+yVyb9IB
mYruSRoiHKAhkScK58fQyi+X7bmxJdjINJRvKlkALpB3gz7+rjzW/W3FFDlOzWJwxI23LmoWd9xq
Y2XbIDUzgc2k5HWYo5J9AWQ+/nquKLs8kq22rUvB3LlLLUiCGqOOQf6OQ8+mzNxAujuWOrfzr8wH
pu+8z706kY2QhSAOLEW4/joy9lhQLzMyfnZb9+11QzgP7VUXxKAkbhmxP88zKw/OrEpwbbV7Mdat
AVhuT0mTdLPBjjk4VRZX7ou7ju9mKfpMe0115SxYzg+6CB54Dt481fjO972Tx8ROdhcSgucv/dsU
WM7Pk3glfERs3gniWRzKOJB16vjUBdCOkHuhQdjST0RnTsHb2wWwUTAfBcttNSt59Aa13EC3Kr6r
nWX9UAaRuOErMWCoidYXFHoXWckjL+d0pB86ab4sZNUnY/ryeV3m/p5PPurPy3G87/2YPtde0r0R
FcguKx67aQBZ++fQFIA7JQFZ7iIR14/hKJvPgW6qkxsX/LkbRpwffekd+riZT8jTdY8Oq9c7oJVl
RufKvNGzQFy6rSDlgOTp/Tqu4OdCUL+aHgZ8NZiOUM0S18186KhoP7lmbZ841BlSYRK80scIZXUp
xwW4OMTcg/CpIMXntjtXVfq0EVDlRBFyGkSgYYUSJPvGyqG7FyGUX6PIOM91UDpgCe3Hm4n1EHWn
ib4LKyPS0tP/uARY0mERP1iL1OJUzU42G4fkQDOJk6zc8CAd9YM66/p5BRNXLqXRh6RY9a0f6jVN
3NVJskLJ+uCq6bl3ZXPrJK37ULnuctQ9pHKUI8oX10tMngAok3kT6ny1H1V43Ya3ELp4nj1o96Da
rDp041SlM+/ukrB1T0tM1yNB6ulrMMnh5CvapWMtq0PfAtWrz8q/ZKXkeQaaARF0cl+hVDvzli7K
ELl98SrnXTgHYOMc+fcikt+1qLqHORTjwWvH9RQlS5vTOeY3YRgvmVqYV6dT00PIdsALk5Gwhdxm
xG6UckekdYXJPDNWeTx3PA3HRbaZWnV9rKvlH3dZkxevweMUPEkrIhqJB8VtXz6ABEo8NyA0hH82
4a2OlHcgIcHnI0KV9mYBijFBQZDv1k5WFLE+eXSQWdB1aypC1Hj70iDlPhRFNq/VxzWAIuZXVY7d
c9vOMism/40bLj3wbFUMCT2ocB/8ej7JdR3mVHu9ul+Hli0ItHQ0LbqRgypTDBkxZX2US6eh3ozb
+1GOsZ+3USlQVTV2fZwWTolXEGAX4iNuQit/WEPax/fCaQv+Ihahp8zvCMwWLyX10mgS/XpXRW0y
ZnFcLv0Hsdb9jMpEv0xMtjaEkAcZuiXmHwDsEyk8j2RC9TWDjUGrfxAy8vysnkTbHGu3R4KC81L9
iA1X6Tz4IPH0JtV8Qgigmo81HPs9d/tqOo5BXelcLFPb3E1iXb/ChvFjuw5xAyayxeMpxBy9R1PU
QXU/ape46ejF6mXxa/ZJginmGe416DQooCqSmgX0ECGfqg9QvlqTLCBDBL1aj7pu3ptGf3GnpPoE
0cX2pq206x9Gd9BxusphAr3H5Hm3oi4gTz5CqHw5JoE7kBvOpIdNKekqpHdAdRVCEtQNxjgfOZuK
F5Ro6SjlWsf+YZmdqUGZa+GfszWePknfa4MD86hJ8gUxrGeIg0wvyPe6Jm0GOhcQ3I6MfCpxvRSn
oZtqfeAhG93UAYyiAa06JGmyxFe+eDdXSSUyUU2dOA7BwOVjHcjEP5bMCDzWVlm7GfQ59Aev6r3m
SNfQnTINTzK3eBjxOG3mLjYfK10v65FPbZg8BV3Cuk/haqIyB0CgNkBxgJi4SoWG+N/dHLtLe4ta
e+9rx8J4eh9Q34OtgbCV7H3dUC0ei0IYDN8XZupS0LSbnwwhkuk9r1YVPXDfARq0Tsb4AwpdWfSo
ElbyQ9ApyJPKOpzaZ1/I0sPL1h/5k0EQHtrNK7Ja90M/0YcqHgUboEzld+MjbWUsP0EbzvQp+EeW
tU4rlI0nTtrToZ0/LRGJ29tkgXIhPFBN6yyB9nK7/qEvp755GeMhbI+DESsrbgTq3uRNj2PAeUnc
qaNT6pWYPpGtUSeR8e9V63df1TQiDZdGGqrs2InEsugMFHG1+75mhe9lvMRLNnfWxhVnjTYSgmLP
j3wsx5pHWcm64JOKPPVEC0+ACw/Zix/eYnz/Bt8Q6jcVD3qSG8b1egiUU+GAmQeUzE19LR/7KHaT
bHHLmmfm/3F0ZduN6lrwi7SWQCDBK+DZjh1nzgsr3TkNCCTEIBB8/S3f1+5O2gZpD7VrV0FdvEkG
cB8BWnqUXpkIEJRK0Zk56Qdt+yyqOCuzZoQm2I4NDjo74EZol9TWU8PG86ZRJ9RvDcTVpwa/zKm8
FdCvHHDmQIKcxbE1a19dejOzz7nnS4gXHfpDsiBm5HtVmNLbPbSMZSZt6fq/shqM3Ru5rjqZKnyc
My+nlv64lpo+1blfEsyLAT3fcFfr6tBjP2F81vDUGtJ+XOowwwpMJBIScvtZ1rynT6OGJ/MuCvz4
fZCURrjAjpGkdi58KbtlYns5+wKWIXahp0XARDJzTMw9pqF6QTVB41KkAfHFkobCH4vD2jSW3ddx
VC4plK1M0trczgderKO/Zyjk8GhatgyX3DiNJea1aNsdHN1tmRTcNCKpCZQyT10TL96mMK3y7tSM
DuysQg7hFnaMbZE2xEXNbQm0qTeG11IcQieQw7tumUEnkF1hDgZCf/lrHsfUbmjNAnsXBrs5CUJ5
DOWf1nbNa7zyhqYOeF8ExTg3tQo54DFtBLZmZ8TqIFK4QiWGU2FewmyytJ4JEwurjeY6F2H0KO2m
0TwzL3R/2hDpJYP6ug0zavv1HoSBIEinsam/bDxi6k4B+LCs0uV8ycuxDNI4Gl0DONNnS8robOAp
NWEpcut0HC9dUtY55D7imPwLcsh/QHAmxKFL+gX34gaFJ9rijAlFhicGVWP1DIFJO+w7OsSfFaee
/yEjAk2UtO5YP39HlsUxbCPALM1P0boqVW1gNdPbi5QmVNtJDpiUxQjZ/r6vYcEGLcbSm5/1w3fz
ykLZsrQuisJBkWzp5LbGaqhYMiQTz8zZAy6A5mE3V6B0LF3edxl8ZIVMm3mYw19kuS7fCtmT4ogi
PFZJDsEFD6SiVsmvMGj7y5xreHPnXKnoTxPPvdlxrDC0d9CeynWbu7Hz92vE8z7hOqL98+L1WDFk
MzaCN0DtsJUYOUZtGhIzRNiTxwbEfS464aFbGaBxZsogV1lfRBrU0cgG3aNIRDFRmWj5T2H4v56Y
EuB1MNpDmSQsZRUcWTV5xqa965cRV58imlwd1r/5Oa6b4pkrvwkzg7VBm6zQ8FdAYflsMhv1rLoQ
GQubEh8/cKECDgL7NRyxVhmMxqteeDt7b32FAmlXw1zP28WGdepJaUi5JqoPCvS6ISrPDCExvPMO
Y4iUmyKC7gsZlEAShtc0CrNIht22YtJfkkjOOUdo80ZhEm/qCBTiYxOTy9x45jl3akCmgiyl3vbC
Kv28rNyLjgwWVjqdnBnsheY1Dq1pQL9MTFfCRqboKzU8hAJtrpIVdJf+PtEOrateIUq1MTC6657Y
VFqb4t6zYt+uNQGsWSE4HEeBpJN0nZnsvz7gC0sbC/PGbGqGZs6GfI6arOsKH+4iK5k7mQyggwXH
zotym7UFXI/xKdzwSuvWVOkK/fgzdkJGtlO+hzM020iT7czyMUjaMVjUeWX+etWTmUzmcc//rUzg
tzDD7toIThHV7CWu9nOMLHwfsUIX46JukA6YZLoiOQ9bF7KBX0DChsrfAKUtsWPECW/LcpQnBxjp
NnHGIloUdzPOXfFXaY/gusy9m3ehT/BlI5/imJXznON14TiVaaPmWgxJU6Fd2S8rmPv7OKwUexK2
IssWn81NJ16g1NtAPc+HSgIk4VQKLTEC+Hn1AJUI34uu0i10zOgkQnGU2DEvNyzKF3hrQd6iOhCf
GP+RD4n/1Vnm5SlKe2yyolgaeL/neJe1SHvhxcUfq0aY3qwV5rRQ3yds2fVuchTKtBqi1lmuyrA+
ywBT1jQocB7xKCK42kPmOThXhXbTwYQV5KQTCKeINZPCuJ/Y19CtTHrZ8nbvFa1PMRsaYcgRrfVo
kmlistgaQIY8oyzv3T7UIhzPiC21e4G6ZlVm0wjqb7ouKKcTRCBt9rQRsBDuBQzfstx5a4SbVYY2
W6H1U710kTbtKR7HZdy31hMxbnQxdS9lDz/JUyB61f9ntJ78XYttjeJnpM1aZHUehuWtydXS3NlE
ED0gHZVHmZYY9PJAeJ+t741PvPYj+7t2UeWB1dTlKAx1a5GBByfRFgZSk0NcgoL3zGLFbPrAWvq3
eZSjucA/J4hxAbU7t12g+EHn67wkrmuZecNrqe0TpGAW+Z6XRBdfkBVT9OpBBiKH2WvITFpXjbnG
rijknjkfGSXvLVcbOvig02MiCQnSCo4B7g1uAZ0Fx2Rl6D+CxZIzETwfj4EB/I/QQ5zN5g4xNYkc
UeJmB4kXhjJ3GlLha+Wnfc4tGnbWevUNUr+NuMEdbpoTaODguCedkSVvNjrGa0GTEVGXruD9jJuy
nxGuEiZ7E3zkbjXlZYhzyK3ahoT537HOvfU3npwah3++jwtFN3m0CnaTuZvBRwKeDOJQyVX3toIR
T9FoLGKFMXWI1qyYFluMu7bhJfP+PMQlZnfKg7lrlxtKK1IuaTyxGrd8BMkJemIrQWME1doualJf
DlQCkkYrdoU6M1TmUL0ZQDwVWoX7VGN1H3gsFiyVyLDlykY0ymUnjJdEU7MEn6gji44lFejbxX8d
c2hd5xivfTvBgazYa+0Ph0nWJU+iBXntK4xdH3/FZe8Pd1tWWtx1K9DiB/OC7rkmwvvqTWGrbIZb
+ydIwz327eP1XSMeHVaNE5DINqB/zDjNmXW+PHSlX3HMnLjahYNBViQ9pniFJ9m1MPyRy8wy4fej
Ek7ziairhuMI6nO8khhLlyR+GSWCWuINC4NwwMSm7koQWv0MaupTnLbMEz7OUTe/+J2VXxGaEZRG
LfQ6h1oillYaFRpB2wrCfKB3S983V+OPzX5qgCCNgwkpaB0eOWEhPNrFdVv99flIb8504aGMG3OC
URKCjtfGZ3jy6d/O8jzDtlrzhOas3rbe5F2xzxzfHxXnPy1Xtg/jh0oMiorfokGTPfutf++Rtw7g
ssGsEAGPprIzFAsrZmzOql4imw7zovcNbt3vROdxr0nnPcGVmWQLE8OVA/QpUlaiZIUtsf5mQxgn
XGm+47Wt7x5HUtF8jT5gvhG9m1lPGbSNvCs4STO+4IB98VyO5ZHiHb50i14OFHZidwBgHCJR8E4m
o/Ne4Dng73qY+AEe0OiucmS6E3aqpt/Cjqjpmr7V/7mKl4ey5NNG67q+6z7m6hSLXJ9zBWBgQWOA
8pNM4+6h5rEFMIXXN5rliFPYTYmc2nqt8EJdXW/nhqKwwmJbQji2Lps+d8gTHX6qNolu9DRuoOBr
mkzGDCeEP6JoumCkMsCZrBLNZXTsYQNQd7atFbwvQG9JAq9FNxiGpHmWUY7Yjm7kX+UPvEisPwNq
9MPOv/WBEW5jHQbZiZlgCgwlyq5Gkml0iHRAGvyOsh+Q0GFIjHbZ7yCXvOFBxSp0F0ATnxUkPWE0
UiAX+QHJ0NuU55JQ/xrWfEpgghJ8kGrsJZx0gw5gwTIHHNplldxUofGKhMIlBLBX2IRXFkiu0nDQ
EJ0gyoyo/cwSAZQJLT1OsFt/s4EJ0xXXpMmWmdR7YCVNse1QUZ1Rzw07BHD33ziMPwBFq30wtXLT
CWpw2sa3uAuv49DkWwnFv6OuYLYmG+mhp4FNTpIXVZ+OaB5EQkso+mdod8SV6RFvKQZpRx+APfSQ
nS8ZH67r5GMCS6IaHgZlzWRq5hzgkus+0e7dHLLuwfd9+1qsbnnx1ual5MsIJCUob7wE0ln7gyq+
nFDjETCfjdKhbyokoWq4sypUb6ACKH8DYNsOMG4JyR/aTyq1Zf2UU0ArqhF05w1mTRUuEIzNu7Hw
0iVe/AN0fIomEQCG7m7x2jahUHrIWumJH+gSzRmW3cI7Xk3/RNrcYeW6ZS9WT+Uvxskm6TXM7TiY
pskCrPHFs7piMKaLvuDGSZNaTQrURL+EnTDaYa+cOoRYJaF3W9oog+Ef+ui4bJ8alqNrdfa9cMpk
cR3kad1DUv/YIrV/VC3WabMKHid5+oAQ0nmtRebGANOaDrBmDKMfbudNXjQvBFqp+0nV8LKBRQcu
aQutATf9Q6XUASyfjmUUPrsW40tdUjTD7fCqdHuijTpRvn4WrIOBsM9gUDRURw4wEYnlP1fYLsXB
3PWieBljd6eivOLSHYMQkUXmEOn3pvZFds0FNfxbkC/XQpdf+QhuDOP4f//fVVj0l4hUL9aFP48f
JrKN0kXHd+yBNc/IGEcRoslb/fmzCSFPi/KhzfjSQ7mv6Xcz5JrTFnYv3YBOnowyY0o91k5LfgTs
t5yqiIqDk0EMeaEw/GKRAlbfh6PLSG52deudoJH5zsripYKNd4LC+R1F5KEdwt82Mh6IIlObDUjz
KdzPh0RPHpwqwH9wY3GuWFNggjmqLGrnfT3iphkrztWyXtD+P+dqAlKWl2lQskM85xnibkLgpTmx
vNqMnvcrluod3f/fylXwqxls4qNcANz9mUfkuHp4vVg7/Te2mJSXbE8YTXnVfAMmPgFjf6ceO5EF
Q0E9vJYFRvVEKZSV1TOQQTDW+D6v6T9TmhSmCnna9+RGh6VMMSF5Kmi8d8P6gpbwAtjpM+fxH1uN
34yqNxnSN6BbEHOPPsYK8DwZ2b4OH9w0eWsn8xoPbkoZb9DN5KKHZweK6jxQGx0BV3JllVZNu5tH
8g1FbZbE0nioH/1i78iUBKw6BQrDTdmjLIVVKSRUHnK6/GFWT7bIEeimJH1r/QXyOh129Myhhew3
9Az4bY3GTVsH2x5i6W0Tn6wqN6rFHDyW5AA0fhM6uVdlvjMWJjfAhSyCLsmTNupTUPlY4oLW2zoI
Qel5HRA9+i9V4ok0vDvKudznQ/cSrmofAr/HPCXmiVvaIR3EcFzDYrvYdjN544+BKjUVM8IH3ETg
dkXdHCYTXIyCJnjxAB8gilwKuJsZwJe5NR8Y53wL1qIxGelPFfgqQSOyL3T3jh6YJ91ity1+F8UA
zosEVG7XnTI2ezx3qIKeNIZxZA6Swsyv8Cg8OdDiJYY/coU3VQSrrTkSuyGv5D4sm5d+qF9RqvYp
tjJ04jfNjwcfScuxfMAN3znSPQm/wgLwkh+rwnseBvsVRewD1Kmjjqo3FmNy9nCxQ4O3C/i8L+f8
XHRVnZSROtWFygqhdu1cbOey+gsNsg1n3gY49ymOR4kBUoXQh1o9zPVe5e6OUjOCV0KelW2U+QZN
fAh4ZK6874p2XaIVR7MF4lzShoNMIMAkgePNbUbN8OZpWSNcN2XWr+EnksA9ZNMWoLlKClAPD25Z
r0UR/qJY2sFE4VC66Cle7L9YorasqqOrhqfAuato1zUR5bLLFXp8FCQRnV6mUOPPyj2Z3ZMs6NmK
9tcNZQadjqxAkkL3MH3UQQHFeZRdRXGF++EL4XpXNfrdrPwo5Zo1MXxGewHP2pkkskQiDnv+Tttx
T3h8huzH68N7WcIUGyuzJw+2hpRBNIpq/q/z5L4iZO83xR5497kl5avy7TFeZMb99mVlfNtgqo+Z
7MYN4hlexX9FPOLmgdXQgkGROMpuHnJjspRoQpopSkfS/Wvj9dCZ9bkpJz9FXrvXVj2RonuiS78X
D8l+u9bY3iAHvwcigWB254HbAnO7VDySyRzQr9qbb7Y2n/lUvARrvkFLvK+k+my7NROkioHqqJMz
wStgs4so+jGRcvqvx3mPZpJWgXtxpfnQS3FsinZrRX1opNgUkTn6K9TL/fEwR/TQxexifUSP0o9z
wOhq6/tVFvrtbq3hI0XmGzj277IeMHOhZ98z2HrQpMB9ZlskIfjtWg+Gf2Z8nkleAfMCCg5WdZCi
2X9+vDWQ0g9QxN/ka3/pFOBmGdrPkbrnvmA/s0FZuLgZ+CU9UhiduarZeRjBqLAGM6m5Q+nhs0WA
dPF4mEifBX2O+69vYsRBFXq5i3I6hTUWSOhaSkTfaN+4/ISFtwyTjr0uxMtSiJ0Y8u/OzlfiqykZ
+u5MuulS9M2RBh6a2fgJzfLTuvQ/jxM7aD/1+6nc6LXZkREgWucfo5G9aTkCRSPeoWnlCxhgl2Uu
myTUPlyZPfSQFiPdzvMPOtbvzLGvMSJzUtPwVrYl0m/1HoviHba+TzGyknMsk/70lPvFawdSsx59
GJoNm2ia9jUKsceaXpRVKETgKqWvYTH+VtH4jTfygkIHOrbjFr5cv3Nblumspquhdp+z5nlW8W61
wX6FqNwAiGdp9Rn2O39dF6VOBJA2wsWI2+DkL8WQzhY7DrBcfw3nnGbooa/TKH6AlR36Mq83IFLu
sQO3L/Poq+V49REJEgFMcdNifpy0eECe7v8sfvn1+NlFQTRhWk6+CP5BLBx2lniUcJC4Lb63V1Ld
APvsIVZzH5Y+Lcf1vWvJxZqHigdVB7hVJpA+ZcnSVyYLKehddnn1hQRSgkjL+FkUAEX9wLyLmJ8g
OM+TmMDsr4AniJvIJYynN8KXt0HofxDPeuoi8hXEGN8hQahG/gm13veRe6p7cyrW7sj9fhvq4j41
7X8Lm+9Dqf6UrXsVgEV4WH38/6CryuzWnB8njz+Nk7jWMw6bFxS3mft8B03qMvXV+g76QZE0bbHr
4PCbYdaB5Ie3WvbsNMChGOd1Fw/1U+cXhzDM86Sj/je2WLYzzXmy6vjC+6lPWmCtYYw5TF0WWVm3
HwgAFxL6f2YtTiPx/uihOTwimHXyO87jMOH9cKU2elcawhI5qAYczy2Gt+owRme2hmi62jS05b0s
UWLHjxhv6xr/EWASHmcGmZoLb1cBDROen9ClbhMc6/e4dEsCrth+XKY36P/gFNbe36hufIDQYHSI
WiZdC7ORusOUS5L+uXLom2b4IaE7u0PV9rR0HXpRbjZ4GBRhMf4mg0TkaLwnD4lltFRkYC/ciAZo
WCw2AaevQAmCXgtS3KcSJfHI+d96DM9EhuNBEZQJETtiqLwZ+pYma+BHoGl58SXq11fQAP7ZQJ8e
j0sP4Y5W9Q+Z/Tipka+HcY62zst/5jFwqTfTH0vwDxJtA/VRdoX6Y9v1rcBcAC+jQ2EoUMSSHwDj
7AflOBzkoeGPp40uGlPfuqq2U+sNxzbK1a42IOECVD+qCW8NltKvNVCgPZs9HgEqHfQfUpmpTCag
XekYh5ism3arx6BM9KC+izAUKSHmzOGiteCZ5JEfQ/5QRbuFrV+PAMTV8l8nCDKGkV+jWo5MYlwy
Gv6iS/7WwwE99R2KC4x4YuTT+HMEZWQy+pEOYT3M9GWR7hJoRCzki8qAwiFKr9m4OjiwuaofzahK
JO1SbJSQ7RKK+e8KYmOUTiSm/0EikW8Z13qX456eg0nniVhw+6B8SrCKT8Qe1T2OAxjlCebX/gbD
DnKV5WS/52jOUwyXMCyuGoxDDQdzNpDoXhPf2uWzEEJmkxbRdvQB/HlhrC60xQhhXVoPELsclozE
4OgUoF/BfNNEL8bWG6xnYzeus1V7npyWMfCJGSgttLjfnFsEA2pR8SyEcu2aNHGFVptEKoqTeZXF
Uz23LToaKneYU5CPoWrn7Yga+cAaAb6I5DNaoEAU2xqeDRAAirpNvGIFTy4rfM8aJr8jDOJfUW/D
5aoLwhaD0BJzOxCyAzVDV6mjc1pBSihMQ0d7MGeCoGvfiFzsilmWizQQvDG6g5oDqwaYfugMZsvr
EZ/LgA6kMIvoesfPS94xUA1aNoOUU3Mapl1Q+N8Q6JYmaRzPvxucuDN6quEEqCY8DJAIx/iKr+8F
96ZjMwCejaXEZMkfLwvt6XM51YV/kbMuoKbJtCkSEw79VykBpp+l6gayUeNYHCtwFDZhgYJh6iYE
kEDnT15Z9TZRU2S2D5fo6FMPjvFMgMRUZQ3Wp6OnoJ7URkoW3FAXsSZt8oUfarznaxAH/WYeqN9B
Ea2193ph7Ghtx1+hsiMvDhP/Sx5q1AlzTI5hV5dbnPw662Ia7RjcjRIhcSOkj+0iVoccXAglNv5c
+sfYQ/9QxYAdCx7hF4zAoboOZKHkQa/YekuwbOG6RL7ayedf40D1c9h48gigpl+2ud+3aHfcdJXC
RruuCEebmFXadGlY8bFaIkTi5TbejaMxezUEFmgGaGCzctHGX+V4GJmSc9YBYIIqi6gwVUFTBbGx
V9sMS6oAuJbndVpCeIq5ZhsvaF1X5ngS4MYn3Eqg4TXuKXZ462PlRybloCPto5ZnmFRLwAvdnvYW
E5j5MAc6dY9xSAz/YJRSXZvVdWgSq/x3NAtdig9VJHXknSpL9oGIN8yJZ0C6Ho5F9AEHoTdB6w/V
WhRo3a3oMbOE7MsNxeUT5LTqpBlgGcgsgJ0oggiW6fBHvfjrGfG7BMOUmlGodG7GO6nn90HFXqoj
IlMHOhSJ6AVTx51R8dnySqZl5a52niBxKN0/JtaLCvsqoR3d4f0+EY+aC4YrZ4kY6ur8ApB35y2k
TmED5Wc2tmLrm+XANftqpA+x1mI3GrpdODv7kOnOPfMEBPhPRdqDU8E2b/VV9yCxFY14JqU787EP
E8jOy30eNGlUA3QQq7ebWcGSsmn6LRwewHjyMSAF2CjQLRg0eg+inhdaFBOD3oDQVGfgZqC67DLN
dJuIGqlBF+y9zdf/Ht96munO9PMfCpE2Y5GVcU6zOJpxhuCaNurdOtg9GbzN7C+70guOkEtHrBwV
TWewIteOHhe1/msofZWI0FlDIf2wdgrjUYr05P7OJOqSZbDvNY4M1l7b2wj+Yau6ERCz3TqOAZ73
8KqxBRL0DH/7EYF00UWb+AW5TFP4xBe3FcTfNTV8u7wIIVJczbig+AlfQV3/piX/XhjsH1tBgagA
ZOzY9vHZY+J2uuN47RU7ND57IgJdwlICDHKtNCmEhs8Mh2wAXS0K5cXgae9IJPTWj+gRS8AAW9Vw
n+L1uhbleQB1OpfomNvA48ns19EFr/m1gtpKD/HExA4DXg9Ut9Yph9PiGN9m/GTYxC9rEb4WDHPJ
iN5zLc9dOWZBlR+QB2swTNwOmN+N4KmzQieEQKlgiE6QrNqOtPzxFbmVVQ7DRnd8fKNJQHJNxZ91
YK9D530xn2wtjd9AowR0XIJV1UwZLz10whRT4VpmAmhLkPc7GBck2rkPoFwFqASgippghyL3+nii
/mhuEa/3Ju+egqr+xZgK/LU18/rheeQrTSxYIdCW/4WCctbH1YeYpl0rqz0NwCOcbLHVVB7r0qXo
n/c2f3ZB8dEWoLZQQv8KL7oHc5DRvk90Zd4fr6qGZWEGylUWRBgqq7+sIk9+oU+e798CkVN0SN7f
wJuyx19o4KouBtga1Qn463uQaLeQrETBhdkWksMZ7PpszN0eA0UkZ9EtaY6RgaLIEWxITf6Nj/is
oMrlkXciyoOloMY4AMgw62N/QKzKmGZpgQhACY65np4fn0Pz/gJWFKbxzRWd0q2jOHdQD6tjWIQO
IYYZ4HL8WSDnMUYy8ylIwS5MpbWnAnSTOiZpMQwvREQ5yqZh3TkNsWefuiOO+8b3p6032iuSedpP
aO5jAKuA3lCgk13c/oENOH4/UMxESZb2sX4ylfqHueXda2waxC4rpf55OEmSRSPsAuMsp0Pn53/b
UV64647a/x6JvAW93deU7uv1JxDzoW0FniOWXUEE78NPAhccMXpb6kX7nKNjizrzEkdqD6062L9x
DCHCJn08hcf5qGaXrSXDgLL2vnu97sz80LHLka9a9TvZ5o106mrzh8mq1+7Rsv73/68Aqb0tg+El
pxbdXnHs53pXLdEXgtcJG2l/osKicSAWB62RNhllk0RR/QsOlTmFnpO7VfK9C+wnuHj2XA1k+SV+
WUxHoDKqS8xYgcGUB6zBrQMbw3JvOVKX208wCQJwBBBivBh8GU7A7YEE+HboFQgZoF5ug1GuJxQ/
8ZVOnXqPXMEPkVmq/3IwXrNwmLybPyGMUIGxVGKnck4tYhfoOTEi9BLfAkY1MGyweT0O9sBKPfdB
C/RJdVFfbTMuqAdNmdYzJjSygwrUgnY/KeM6X6GEQfFQfJSiAe/5Zc1deQGZc93qIWKHoS91ahyL
MKEaejS8fbWbfY31mrIMwSKT4HSg6ftaPN6n3rpOh8XmchNH1XCIqrKb0Q7Zn9CIYU9pX637VuXF
vcynVx1h8m6LWtgkZASI3cNJKgSSvykH8LyXJjiOrOUHudYfredjEpav7XsJVBWugMjHMv+IevNG
Wyym6qne+nAJTZbAu5XS1knUyC7p4rlOla2DvVe2IIjEBU14NBaJqDpM20GU2Tf4H8+wcr2Oc0k3
48i6XexWlvoMFOwi9P/rJJR+2ATgA4E8POiVERw/V99ivVIAq1AxK6xTl1FHr5J5ZxuC3BvBYwCI
AEadvZcwfMLEyfY0MPLfGK4zsERF9q4lLZJsrV+mbii3dkLhDSb0wP9AJQM8hGZ85qwfv3or4xSM
0AfdF5p1zTD8A5L8nVP9ZEf1gJIw96VL8CEE/Y4f/BgsNQPBNqbfQacFXZfffc6wOQJfPHrF+RQn
jO6rY1CFN7fMe08rPIX5SOt5F4npEBL6HonCJhp82dMQALkWg9WpgIzaIMOXgqtmv1iUrm3MDYLW
1GR0fvgTdPinVHW/DR0EEtc67jod5vdChJ+Y3oGuMDSPcR5hB1W3665ECEo4X3+YNwHnZUs943yB
c4o2uTqpGTlO+9jGd7w4OjBFEmM9ZM8V4E4HbDpdHdWp3zh8aTRvxRKAY+BYi7Wehb4FvLmieYbN
MC1+oIbcpBYTmU0PjlQCZl+8AY/9eXBObscC01NvaGNsIUfos5bxbkTYIIGDgSNEcF4X/wWjsy6B
LNN34UMS4CFUi14n3FYhO5Ky+gKB+/l/zJ3XcuTIsmV/5Vg/D/oiAnrsnmM2qTWTSVEkX2BkkQWt
Nb5+FrLPtODcqp5bT2PWll0pmAJARHi4771cJuabX6c55gUxN6CRkDtizzkOIzl8vz0PafEW+PIr
Aq27NK4VSmxsSRgy5kJ3clB1nf3ka8UpCoZ4XusOJyBFfjeknTiA7FDmKt3FabVCctmi3GYWSYPK
InmbOokOJcsNmrzoYLnE437UPgk2ZNZ01edWcmrd9kzgeh9S7kW8Wj0lcAZQv49nwPUnp/SeoUZH
qGPtJzE5zkZiBxkOO5GNRxTU7SyIynu0uRHJrqn/roqG0Us9H1N1bz3JtEt34UAaIrFN8pHxLh6C
vZq2q8EvtvhyLlEx3hpKiqu4K3XUdql5qBzxARGwnLmV5oDWQtkekyBcWFO8VGsuWc9+U/qDXPY6
RTTfdThvDalZaK+c1lztk/FsWMFoz7o4QSDVlWN/IRPtPwl78I+5F506JslMi7yZ7TQ1m9dszvy5
j6R/yigNY1MzDXwA3tEY6y9WPG4rRAmzPIm/Glq4Th2OZBgxjZid+qQPQ4sbwKa+Zo1fXA/1TaZb
xkplfzmbWP+dHWozUrdbKbDo6MrO1DWb7F++kXW6dfvhUJXhJtftg/Sj9agi3x4r7xAb3iUV5hua
vnVsN6AXrb7k4rKYxJVHZvRjaqPDILqpnGRbVQpGZv3Wr7p+Rce6lquGpEFbIh4t3HhTWxT4EKRQ
8fGdhfSsM7auBw7piwyY8PN8XCQJesGiWeaGjidAIB/pNA7WVJFs2l2vmNYCSZW7nGDSnjs8jgga
Zr1C7N6HskFAYlw821LZw2rYcIKUFFLbfySe8kYL1xOil8fE9wLmX+LviuSmLclDpCFpC0R/75ZZ
7Qb8IGEq9kqJXKZjoE2+P9NbTyzoenQ2Tay9ma6KurcjnO1igtLuOeuzL06WnexGJT5Q48coH1+c
mpIFNY1qZoERyvv6bPQxlxeGwixVCYOtOd1YycpdysLaFNQt0+G1ZWFnxmEB0Q8hvSB0MEHOcJsU
KpaBQ1J9mRyMhOirPvmoI/2E0nFu8/YZSZZu5Nz0qyAnTG2IQAbnQAjn0Z4dqNccQfZievXELTHM
kJ7q7jyAZg4pWkfDzf/isCX3UnhzxJYolMi9tngImGxKp1x5Znjwkm6lNAh7h27h1wPyiBDJHSEs
filNiltVJxNp33vDyY1CJnm+Jkqw/fTlGSoLVymX1fBEd/VY9pR6uZxb4xLTz2OUKekfuOccm1FL
VyPc59h4jPRuSz9CpAXee1V+4SfbRP8iSlfd1AoM1FdXV29eHy/KxD41kc21Xs75Fmrqzu0JAROU
OxdahG7o7KqH275hu++/8C+pE7uLigoHtRbNIng5mXTCdrJoaYXBUSOXjjDujeI0WSDR30UEYc0c
Ra19k6KvuM8r05Rsi6jBU2J8rhvj0mB3CTkyZU3+nZKQMN1ZK/wN/iPmOXo2UmoJKBrLtyD+Rnbp
aWq1HXXknhx8+DV15IqsSl9raINLqpRJSj11XJXpSqTRyRgHRNcEv2PiYqyPX3o1eTcaeVBZJXlD
pMzLyaM6efor4ylRH8fSZZ0r527ur7ou2ZNenk2jAP/NhZV8bVbUuny1npWNkzN7JLPaqOf22N22
nrqKegURSUU2Pt9wbah6skEqu8gMxOJUH+M0vEGzdWx186LyQaRl+lisqfse8AIuHEs9y1TZeGG7
DqN4NVpUcOnQp2jRWZfhxeo7cpI40lnxWafGRWY3JPPy3lu5SpwvQkVZpHpzNvX4C1aArVGWBw4E
evipZzgRVYH5wxpovcXqUS0idW036JaHJwH1ZZYgxlDZsJFPwhBgDntO+GCmFy/ull3nLEaRn414
3TjVy3QRKSJYRuSLPY0cbfkUTC2efImhqf2YcC5qCm9vVCnt1fecxhCFi6se1EgsLNCUvVXe0iZw
QhrnydXf6ZFucSgJk1xjaq9ug+oRsOa5rcqT2aa4WvSDasp9h/Yb2Xt2HXpCt98cUd9PV0DcQ9Uy
+xbLTv6SMwVJ2hlMRLJYKpe0YsgNF2SOawuyis7EjPV+U+d0I2iL4VUP25vIaDbx8CV2CEA62Ptc
aEhs2UVRUzsmDLekZZ0UTg1jyN/A8jQVnBzZeKMTYciyXkT8ejYx85j0Yp9VS73wZyNEOiH1lR3U
ODoydHrDts+TTQb9szCwWuZzn91k4h7T7jQihPEnpyLbwOlCwnR5ibRgy5vuOnSDUWQ9eNWwIeqY
qbU7q3CtItrZZaa6b3v9xjKVfq7b1f2U/YNfz6kPpXGOfHehtM0sGqpN0hAiSEHb8gPpqNe6HQ8J
X5cEPyGtu62AJOr+uEyrSTg13LvT1rpWxf11wE2A1tKIniyGfKLfqn20ULxkZTNJ0UzvujTZpGEV
iiYtToAEOZGDLwCjOJNXE/TfEAWRdFJnXYSwD2UI4fKmIJU3FKvpj8I6Wre2s88GbRn18shPyIm7
OHFNOaw7ztNUWkLKcRY1Q855d52W3UGFa6HbTsFGEJIJFaRAaLmCgm5uDO0KPNIco+GT2+WrQia7
WonW04Su+i+Fp+MJeZ/OEzPjcTontKadW6TGzT5gL6wtuHKn6WM6xUbWb4LxVZBZnz7XMtmRTH+i
02SiN9xl5fcrhzWlL1bTjMIRRl64iHDEZ3S3S5PoEBT1Mh/o2pc++kyzHTjEadoOkuCEbvGBn2tV
KhVhQLulnPdBcOM1YsUckSQIPnHIGiwQqPEohBpPtuOi70rYt2RIYbp5ZTtbz7HmTmGtRtogyd5e
haW1QPTEjkxbIAPa8msadGHzabkMx/DB6HAeOAlTABzwmZlpx5j0OLupTW+Zd9P8msMTbcLivRjF
vrSQU1GKdC+qT/0/O4VcWMyhJCvW5YDltnqMUvcmCmkU3fSL6cBn1IGcJFtOXyDS8wWXvGzEnJnR
4H9j+WSm40XLg21IRZVHp9PN4itSROOMnBJl4jSPjSCoBr8jFaPNsEXteSX2A9I12Rww+jGz5EVn
k1iHLQmt9DBy5EYucj/+igKQ8kI8I0aIsx2ohBVfoYnLBSlEtoylSvZpb2uEis6ZdnuoPQpOmXnj
oCmd56m763KnJ/YGGJxQNpxhKdJI+JYkgNL4NYi7V7pSPNiV8425D42mokfzcKxR/5eUJhyXFqUm
g1l34XQ1JsUn4dpkA4111oY+hJyKnN10/UTWayPdJ6ma90WNsWc6gFRuFrHbqpuUQlo8vaHvs8Vl
m3VfTrhdxXVudW08yZj0ysguztDjej4WA4NsUt9NM/D0PN1SH9Q2/SjdLv2qxurZynoqPPpLYpXs
E8q7VkzOvvaSdcMNBJpzpsuvZit2plJxVWh05VHSZh83Hbap/n26TKjffouM8RV4LsfWt9/aVL1t
U53cnUFu28ru4H9mKzGmtCXS2DGFjnI7XY0Ucm/rJDi0SfocheNzoJdEBvmNR4aVpMKKg7j1lG5p
JM7W6sSzWcgTLpxD6YR3qhEdLbO+Vyh969RFEJAp91HWYg/Pg1vhOsM+p8vhCnvvrs6LJy/UHrtI
vni6djFiAoHAcNaqhNSa6MJfSL1jynGKW7ctzkmnn0azOliEBuwnYF4Xkg9pr5jm0KqXUYLTxk4q
Ivx4YNsqk/e0cV8Q0x3YroSofxMLnpwxKUap1kYxG6Np3NeZ2c80/AE9wJoRlXNOYoCGTfIWcR4C
NOeDzAftd0ho+1QcsXw45CIT/VWoQTUrs4G8Tl6fEGNpM0/PXpja7yVtGZacjqfKGgpqDPKpktoD
AfzZNIxLZ2dvXjbAEYrTVTJaS37yElYq7mvrPvS1GxN3TWUHy9YmvO3kS6EazDDMZqyg5HLz+L3E
+YT4p9IWQtL9rKtJA9E0Yezjb62KUKOoXGcPJWf6gjEuEhOvdRrUI7ZfSjVGZXdLwaahr8OlYhXV
Ie7T15yDEVX1JcPdRxdNd45O8zyNYMukbNO1xTwutC8dEUMesa2ZJqJpAqZoN3MTRk5ndNlc05Wv
Ws7GqKTsGBXxa46goOzql8Dos3mQVC+9EbyR2UlZuQ0KEA1mGONrmiJKqW1MZKUu1pXpPjhW+Ujl
f5XpVLZVZlWjT5+yrgB1UikzMWS7rHRumeIxpVXMt4pzqcfwSHD2aObuK9YKbWYp4862W4TIxh25
lX0fx08VqiA03RuttvYgQ/jqfBWXvLk6BDtbfW6oW/mPke+sXDV6yGL0XEhFwzlcGLyZ8TZQR1xv
IwFGLv2L0JikgJ3dIdxP52ON/kAPmdjGNlqqdfpU15JaYXg3xOOHHbQrMxyHjeK33Qo7HGId1IXF
bLTzgs57rPChz1ZXqWx3W+NrYHw1FmgG78ZUM3U9Ynlf1dUYL1xBy2aj9YI5MuaEAn9zAQwYnUlk
oIpu2X+EXtptHDI8G6zPwcWKA6RgxYfEwjNDSNZ+4Y+PhWF671ppJbsK+QNl7HFc9QVSNDNXb0w9
aQ6ROyAcHzR0Y57RzmSXNrPYZpPrhCLC1o5rVWRRsFZD86PX6lVrFG9Fbl9E0G+L0Li4fmOsQ5K6
2FuqJJjJkNnXM00cNn1swnUHAWgXtrpKak+ZG0YbfMMm6yAOdtPj/zDNBnO3q1PSc2Q29/L113zs
yBWZ5cwrlMOY+Lf4vtd9HG3zglpgcpJ6+fFz4JRP4B6cY5MtI4DNEiT2juoM2xTpdH/DNPkOOOVz
R6lYrROTM867A2SfGDkqi6fWEqx3avT241/wHb7c53ZSXkAbqTZEG4rlbSNMyu3SPOWM5wn7MyF/
fvwx34HkmJ+ofFh2NYpnPaD2XsypjxzVJP4bPsv33voTf8cSdFXJtOkXkLnBi+dJ4DWVtfi5L/6J
vlPrVWZlMVTkGMXFzAbZKgb356hEn3tJZaMKgSmEHqDU1X0l7ZsM9ePPIaXMT9CdZKQ6VTSJvrTp
b7yOer+embX4O9TWFYr7XxBxzE+4nRGRXhi0DLooKakGOaXMiTBbCxSGPxhFusR1kn5R9ES2qFgl
+92uHrtk0ZgdLHFI1olcdTkKhZ88TZ8IPUWrB1k1ADdBQoAwL8/lMkDg8Dfg7elk/1e/9tMwF1o2
+K4V0eu3KJOa7Jc73AWd7A8SwWK4+vGV9p3R/rn9VN0UIVk0uKSJfZey+yCZijVAvdeUxx9/wHfY
csaE4voT5WkYQtJ2/ghAUJ9qOM/sX8gDePmb6r9Poz0m7fDjT/rOkPzcb6pI2fTQ0RWMqOe+5V3y
LEr774CY3wGHGZ+Ge5NawKV93ptNXJddRjLHJiJoMCJYTfJFRcXxxz/iOyfd+DTyA/gzRoj8Yold
9EW365lR5Fsatf9NV5zvHaPp8T+dDc1RB61RaHnkT128nRiaTtv8JK3O+DT6Ae3gWatS1sQpsJuO
kd/hHvzxgfneN/809odRCGzjkwvEUt6QttYL4cX6z+EVjU8DGblen2gGfV4q2rssgAqXX6o8NX+G
YW07xqeBjMHVEg0ERwJp4Z8E3mNYtPnfzBLfOS6f+0z5udZ0VM+4YNxuP/WpYG96++ND/p2L/nOH
qaYfVTcwaZQg6Cfv6yXVO3NBoqHDKFgYABmw+Pz4k74TD+ifFmq7zopcEbRHYIFOjmEZZBTwW4Sl
7BlxPloppb4hPf/4w74z5emfx7IhTLo++GD5wEDSWkc8d4Wy1VURzKed3I8/5Hun5dM4RocxuVhz
YxlrVjG3kOA3tBv7m7HwnUnic9up1sOkNNLoGKSl86hAgEu98eg7xvbnvvuncZz0ASZBi2aZWdDN
laC90XFa/Pitv/fNP43i1hwL17L55rYIViqqOPx7FyWsfi7g0z+N4zLPMENP3c4By/ZzmFHe1o8z
ufjxl//eOf00ju1B0KfUpVF6SBp7OSWCRDGaqx+/+XeGgDatn3+amQ3DMTH4AbqPuybLSYy7hrsr
VSQsMy1P0edjVYvQS5qi9377Pf/xtf+f3kd2/i2WqP71n9z/muWo/T2//nT3X/dZwn//Of3N76/5
61/8a/2RnV6Tj+rzi/7yN7zvvz938Vq//uXOkrZfNZ3kP8rh8lEhMrm+P99weuX/65P/+Li+y/2Q
f/zzl69Zk9bTu3lBlv7y76e27//8RVhcs//x5/f/95PTD/jnLyfQouX/9fqP16rmT41fQWybpmOZ
DhQ7ukT98o/uY3pG/RWBuWPCDrdtKR3NUrm8UpjH/j9/kdqvhrDgTui2IzTD0rmwq6yZnhLiV9PR
TNWRmmVaKojYX/7PF/vLqfnjVP0jbbBuBGldTW/816FjaZRT8ByYBu2rdEMzPnP2Ayr7gVdgXfRi
2e6TcATWU6ojgoakALmxqui0ZG20FPnSY4BCNL7DC+jr1Jx0XUJXk06pocKku2LnvUh3DHVUMqgt
45Ur8FngA05Ki4atDpkNZ6sh4wFDxS7KwtxBxB2dajMJ80NVdTJcDWM+WAdsApFu7JyU7MpNwV5Z
/UgBOxXpSs0RhBXIUIPAWetiVMsVBI7enXIuXfmEVmlMx1mNKsoXc/hpbdnOFH+sfOCTImiwuKFa
iYs10vcquivouw1ayGyGWl0gR0UnurWFL++gcgAFmAW2XfVb0gYSZS2zWIclIEnoDIXgIsnjEHLy
0KEl2YyeWWmvpQEKYuRXOVTFHPoxqTcRpIzy1kA1AzQQ8gIG3LJuvnZaE5lopEhhI7pUFRoVurhk
ZiQnjNfCMcZ0ofdlvjMQArXbuAxqnMcDmRs9awQQLzAZ6BuTwInmLDNZTW2ytdyd0YTpNz21nRtk
wlSTTK2bZE9RgwSqjHr9SUuNoIO0ZI3PiInVu9KNhnDuQNFBY+DXYDoN2xfLLDZI8pcKphwcBlYV
gKFDF5nh1SORmKvFN63xKux4lURwRwHFzXFZujZyJ8iX0rR3Q19UkoIzsqEHvRiicBW2KgkWcNw2
b2GpSvZV88hgMT0VOBAc3EbiUQ5JifMPr1MfvalOaYh4ZbvSygdIBFBE872PjAa3sID+Y1v3tAaM
uoNVOV4QLlIKuIF5K+2EVskrjqnWZN+kwLKYbH3LaYC0Wp6YzO+5l6nojB1rMs5CR2qco2+YVbPX
1aLuLSgMKUS9da9GTixhK9WRlM+BpznReEpimVUA1ypoAV9CvPhReEe1LwPrJKvQT5STrju1ps/c
YnCyd8B8pnLvqLiwKgp7mYfU0Uvj0rGWkEXMMngaMGKpC1UkXazcKCWIB/g2JHxRbYKgbOBYF1or
S6glkCG7+qxEqlTcG7wOhRofciu3xvewCZGp9zNkKpbdirk2poY2M4OyG/c6dHid+l/jDtG5wNyj
dHNRG6aGJ9GrDVCrplYfVQ5ojYsibkhpx7CiahyKwgbCaRO8LlH1jG2xkoFBDipxyhZjUReMnQ8U
NfRzP22hZsU0Mym9CR+ME30ounek10Nw7iK7r5/yNPO1lVeB8dkXPudkz8cHXJch9FGRbaFqlNUz
h2vSWuRhy5tog4VHpBryKZvaOoV+8tueAlOdKlp4M2QyT47ArwrviCcgCWJMapbYMdQS9JymS4jE
hZeWy7QRKsr5SBnpeYQ/RKnkgyyK0k3mvosEwEORjWAAqkmbVdlNE1Zts4JHYHZb6KmFHs0MrxDm
10Bi71xFTV9FBwBOJm64nlZ9w0HYokOCgkChJOBs8vLFzJPOPo6N4YkbRHkgKRRU+Gi18LKEN4Ur
qIACtotZf/su+0YZGK9+YKIJnyea1Z7sLK979F0O2svjRCijLGYZmDOeMEAq+rPfN/G4jkfgDfOi
7b1oXldZpy+vi9h/ax0/Bl9LfvW3+vMq/ZeF/Sb/SO/q8uOjPr7mn1/5/+F6Dl/wR+v53bTS/uN/
fSuDr69/Xtavf/bbsq7Zv6pYZDQ6H6iCqqtkgf5tWRfmr7phGLjQpTQ0Bsnvi7oi5a9CIgR3TM2U
mqpPudB/r+qKbv7q2Ej6LAitlgbVSP53lnVWbmsKH//I8xiUawgshGpLlnY+bfrJf44AIXwYttFK
OQtEj8k+7NaADd07hgo+fQdplBfVNxlzwAG0Taf0aAf89J5lNNuPYYz8rJDDS8PjZlf0G4Fnd6Yq
jTiPYFF3XmTideUeHDyXamnLhJHGVNDz6KPxTXfdVYnckbOfDQJjHTZAcDq0AK63KU2O7mobzSXE
cY0VYXq6wDZE9hvgvbCe20xh65S444keCB0oZ16GnUZ7UGK5UpTGpkia3we66t/FFShN+IvZGstn
cJeqQrlBlLvEOPNUK13cnqKp+uRBa9nadubdR7QswsHsK3MUo8pdI/VoSfFNZS2L0QI0UfFqY5Q0
SlZWGFXm6JsX1QuNG9gowYKSBlCcmK0jxM70bMdJeIjjhFaF47Ar2y+JFvV7sxw6JBBWtw8UWexc
WAYsTdEh87rokBroC5wpkBjR4ERQlONsz2o+Q3ln3Jd+/aWAUXUajcG4D4MynreetLalUpr3uM+/
obNMjo5qJg/piPJYUd2LzZrxAM/p4BIpncryqSrwnGq+rG7UwXBnoEQ02MdNvBCNYa6Cqusu1pAv
DQORfJnG+txidsXORLE0HnLbnsWiSs/JaD7R0SndNShjNm0gX50eqIM13bBhz3NEchg3fZ/NF3Wx
O1/Vj0nTu3fXG0R5NzLP+xPcE22nT86koI3PCurMi9sABe+q8D0f3308XjMuuWDHeoYkiZ+8LD09
2Lh166/bydfcxHeJg20ttjyVmh6VXvia+JSkH3Qg9jTr2GQOsAw/urGwxS2gTwUb2af9Y56pDzAS
L1W7bLqhvQBX8u+grFLM84+ZWtF9PcdgEZlV+FSpwQoZG8IjTxaPgRho1NXTpgSrU/GYUMTjR5o6
OtjgKMoUJI3k8EFx4aayEsxJkISUTS664HZq+8JRMNd84+ELgVKyl55Wo/huXrs4kGs/K9L99WYA
LbUfEj/dq6WEcjUigJwmh6VjxA3KMwWXuwWkEDV+m2Os//1+Nd3XugjAeNfcUYwrz9ebHk8jcWp0
soukPMft0qti81gqpr2pRXcBvd3t1d9vfKPu9nnk9fvrv65P/PEYxu9mp9gfTZsE2xj2B/gId4+i
393nBRW8wULDb6CulYvYxA4Uxv08JMBc6X6in0tFdLPOVaJjmwavE1XwGEJ9n9l6dpsFhXJOphuD
2OlcurvrI61OL6uwEsoZ9ti2SlJ1yYyczowwKtgfaA/C1/s1W+T8cH3oelOodfHbXa7CeG2N5TMl
8KGiyuFAbQYkj/GqR6t4HYNGThac4NB/CQYvYt6iDQZl53ZhVXpyckM0fyEGsd/+ZaD1JRUvQEyS
hVQRdPK0Pd00Ju8NQRD1zXQ3nhq1lOEYz0NdQykcGpBMnT5Ml4jgYpNqV6sd9eIu66nt6ml3a2iN
z1mj81Xc5HiGBpFk89oDmfD7s/3vz6LytndZkr2zgRhOUao4Rxlsu8C5jRX7yUEksYTQkp3oSY7e
HQAk/7SUdo6DmgqGVXK3H+/HwMaiDpi9ELF/KkyrQKGeMq9b3To0UE3okIDa0RfPWU7rSW3ovHuO
lliFZBJ2jTpQGQFQNy/ES6eZzBLqaMcrH8TxXIn7Ym1mbbWp62hYuoibEWYWDkSa0E4IOnGCFKF5
wq7hoe1ww4XvatBGkZKH+9gdoejhixMTeHXtOJA8rKq9D0qjvTcciQIjj87Xh3L2C5PCz995VhRs
0PIg/Byd4Ng0WKeVtqznqlNhTZzu/vGEHRVik7mgHHrT34dQ7PciseBV/emfSTaiqfdUYGZxXmGN
zuS2sa0v4O0cZEVCO4kGsGNWp+eIEO9BMyKkipGDhHEQ1t6EbchhNQBMZ9Vz2jqLLhndN5VdyFxo
FV027YIW2Dq+WEqt9SvChGwAZBMA2Q8A+B98azgnocndrpZig9YIDyJc2cWA0ZkVp3V3NeQHtn6h
7u5og0y/gOs/haJdrM6sNiis5REekTj6vRfsMLTs/Awv+uL6mBkgYctcHe9L0AGfmV53vcGSjnwM
ZPAqRNXXY6/TEa0IBMc+lN1jZPjZYQII6yzbN1qYrZje60ur4jANiDlWNYKJBYZHwUql+N+6Lo33
12cp+rTzQbjdwvXLF+qb5r0atuOlj8I566lxf32I7ihcokG0jgsY19eVy5hWLr3Ao6jBV5xfH7Ob
pmZNx3FqWBXu7GZU7zrHGNamEyVbvP3Jra6ggHar8ciWUEWtBxgLbTyFvLjOtte715ukn3A5shjW
17vBmOx8vJ5ogMrHvI9R3QpsBXhbmvX17uilR3xDEa4UdeYpXnxKdP1dCjt+8nQWCSwUYoXKIX6C
zYKISvr1TdBU3b3KBu76uEgKD/5UlC+uf+W0iLmKVK/3RQVjJkqx/lUlepcwLx4HVwu5yhQ09lYb
PMGgRvcbN/3awe/9VIv2eZRWc9bSuL8TkbJRjRLMX57Y6OS0YpFD1TtBkItRS/nZOrMnE3uniBlq
m/a9wYotzWZHT6F+kSqVc2qkuo2GnLlHdNC7MnperK9h1VAHzqnjWewu/p1R0CMEhpCxgKOHDEzP
6EnnZclZtXFEAQS0UeOD7vEcFlG+crMdyCjfm0F9JsmovpqqmiNIH7JT2QPWCiIUoVBQ1dcob+4d
D4uhn6rjSSMMWlZtgIDPrJz7MhvPtCp4MWiB9xBzUJawsrGLt6Z8SKJWWXbsqVfXuPCPu3IKE68v
vj6LssG4ME+s0kLJ5oOJAFW3iVcLy8F17JbeRcVKhL6nat91rtQEX3c7CHsNISWfoJPuHvmmd2k0
AlkrEPnrMGEKQV6A53JLbSvxukatFwP0h76kuOa5EXX0rddK8B1B/FZpCOAC24supd9hwJigFGm1
KRMTNZ8JNMN0tW4nI5cO9o3ot96Y1HuzztRNX3rdQXZIpejWOx5HO3VXUR4bJ9KC8SpL8IhYyhQA
yeDGdYHMBOlovOZdeBlp7EEmObS3WAgTGPAdAmajiVe9Gspj38GMGaKhgWxl9HsQiDBuiXhD1c52
mm+0+zY3sIDaSXAhgo8GukV4RVXt6qTWHlXAPaIpkqcYtKIGHx/5mj48qfRtWGDVUbcYboYnhF5Y
HWz9IWtihFB1Ttfz2ni280cDM/krcuF0WVfbMi202xp43kyUg/ZVjsnSSkgiFpkHhTPpy4OVhNEp
GIS3YNYipyIxAmTm2O0bl3YNPb1WjgSL0SJHsdcVkfclTfpqmzTjW55D+CYNmD3kA64iS/GUDwUK
eSuLl7ZDuqa9w1Br73ij9i63yXfQ7H3A1ctd8OBy7ycO9KjpJUHswDWRyQJz47jyna3Z8AGRxPqv
GbF1jOzSONhx/C1CFAjHs2pR3xN6RVoGjkbnItUcKwcqlFfrxoqtQxrF7SYFCrRPpYvHyyXBkZfW
jQjL5nS9Gad/qRHDiQuRxjTm8KKpbf7RqsW80wQaYa8LqB0H5TvT4AfACeWLV7fDPCB7cQHNgwLY
EwNsjCra0pohB1FsNIDQPGXL8Lf2EGdQt7uNdZJDOC77bEwudFNApxlozoPjJQJnWks+V5t8CE7z
rtnRGgkiVop+0RsgDmeNNqxw0Yj3QNG+xGaTbyuN2YHV2l9EzqCeIvgUe/DyIY02wvzREepjFWHR
qVz/2IZB9hSVXbJMrLA9tDYaK791DTzEavKcIqEu9aJ/x+vwBtCwemhVCJLkcdudjLWWWaJAkTGC
uwghb750HTNKmEKwzUhN3VYBYEIyRS8S4R6bziw7uK3Z3YlSu40UJ3uBM0HKrTQk3rpWfag8yITT
40Vkj/D8u/fOZ7JDmeU+dEjGslCLXsnh5ovWDhymPlFc6GH5/tvjlXRngW4aJz3U/Zu4I/0dDiDl
pKp8DJ3lX5Bzb3z6QhxSN3zRy1Q+1lkS7AcSVXPQbuKxHGt1XWdlsbw+myJWXuhwezfXZ+mGQtRs
KnJ/veurBkwAug1d72HvRBJv+bexKA8t1Y0NgZW2L/M64TJNrF1ssPr4pqFsRxR3O66KeFsYUt9b
vj45Zgt5aNxArAtpiGOGy3nVOiwi1WM1kqOK1TTYdw1dd3EmlMXciFOxhKyVXchkqFvAPLhWK7c+
ND5mr0Fa7EfcRl3BA00fysH72lVW96650dYAgPOcOSjzszRNji7AMPgpVrKMWjV9ohXhcXAg6ZSW
HR96BzMsHVbZI3i13JOm1BeWFsYM6husz+6LDvZn6Q5euuO6dS59rn1cn9edqceSOQQX6AAErYNE
N09PJj9Um72fhnKvZMJaqVYrbhHbDLjCDPfJYDft2hny4vKQ+BkzfTkCl8Jjg10SHQ5QjvLWl5kP
QLBo9kFbyX3GCZ2jFvpSKkZ56vHmrU2sKcckqrR1rdbioCtetcFHae2zUPW3Sg/V0UHFunWt/83U
eS23rWVb9ItQhRxeSSSCmcp6QVmWhJwzvv4OuOtW90OrLVv2IUFg77XXmnNMtQmSigU4RhB9ENSy
PCJvsvxsrKOTuhSV320OsUKBv1hlff6ktLHqYU9Q//Ptv9/rNp/Dqna3tNDyJ9OIJ/x7gJ+iP+TF
hE8gT9fLYE23VunLZ2QaBT6M1C05D92GhjaPshLHsph7WZdCsBxh4010NI+zMMpBP+WZL6yAKYaO
tbsV5eWJpg8sOTyPH5I2fmRciZ9iGvaWUUFOqscGikKof5dF8QWzUXpPOosStyuKJ9WSRwJOWBmx
ghkYhkfBE2fOxCjctSAxF0Soy5hc1jENHXzt+j2c2sjWauuSbNQ22YjrDloLIV67iranY1gFtois
ULy1Zk0re9Ni2Y+/8lmBabTG0zO2GMaD/PaQRVoQzvSdZ3Ztvc/Hz9oSP7RObRkSK+ZpmSjcAT1l
n92jTqoiUDvLwwrepR7xrqPPOe8OJcNCaaQPz4ALVg84X5xjZO3L078vkYofn4CdgA839qW2b3bi
mI3XXtGGK4T68arLYezpCniTf7/33z9gPWW+sUTQgLcf/u8fNK3VOE1vsBwTqkLZHt2USSwe5dJW
9sILc/99++/LUi/AqllSqyoqH0AC10usgZbTCFj691uZREU1gdVeLfaHrpkfeSnPj5QjLA7sUAj+
/V4p9MNlc07/+25IkuWhyGxio0BSw7+/8O9LlRZHYVKzy7/vBBl3LcwBUJ9meOp2dLotDA8E2v/7
UjYpKTx1rghOP7XFEfWzn+XwzpIVjJYmjzsapf0BH9qPNOiSAy0A+emEVXkj9Nq8yj4o8t7ta54E
dVjm3Wi2uQey9kS/3h+R3u40q9opPYrJFawcqF1SQ+JrIh5j/KBh9WmUtqUGYxkYZNaFg2+lORaM
1VMQZ6g6yi5UqPw1q/8etNgu6yfhjz5BiVW1Y91SsYtgh/le0+5JigBA/sxxNbTzwzx1OtiC7hcu
10DlrZnzPolfRQFShACLupyczHglMMRJJwhfwyvY631l/k7mz5wRhGakh3LG2IGPVXdU6v0ExAh2
nFu/m8e/vP6R3ErsCLr0Js+0KHAKk5SAxPLVwLydg0jl5Sjh+yrXrg5kv8v/wCKri+9/VQvAqjnm
xN/s9SpnhQkUxVMBEcchqc64hIQBQ3917sYjCCcH9OR+Mv4gtOTHPy2zwhANJa77iAyGMN2fuDX2
SYJJR/YrJOKS/iGRph31H1E/4DHFHdwz/mUX5oWG0vZRtPuVtyvQCYFBTfZmHvr8t+J8gWEG2A3j
GhiRSGJ6pdoDNC3ms/Q/WfJo1ojmuW4funITJ4/sj50svZWWbaywXfmgBtPaR+Yvpc5OFn8K5dHk
0R4IA0gg+kTl3yX50hvGpMlXUTRei2kFUG6mAW2bbwofjCYP+5izcz4/QiElbDDIp8+pS/dDKhDn
sgCM0XFIZ3YRforJuBu2G4Cu1aCAwfurcHa0Gs63+4xrtuDybKxvFPmV4JX8o+sq/0ZN+WOKyobN
eB77Fbk9Yn+hcSbQg1H82o5/IyT9+kfaJKTjPauS7GQMT5mR7/qaAO7wXd+YTYDHakiy2sLgaDeG
kr3dbiP4mz5rLAZVu6zz1fQ0Nn/X1h24gswHl8Oo2xA/zG+5t+evtHFE0jkYDZFiIGJLcevJzZlz
1xhD98BMSmTuwCKwi6jyr/6UhIGO1U2AH7hvq2CtbDnFqLWjKYrFoVMZrfUzNt/olQnXmZ4OLkL1
m5nuMB5cJuKpVb8q8kHiPSOvivdNe5AKZvRYf3ckpe0zhpBd0BZerLpr5SSjYz4rEWYLXzPdZXRa
TpayU9OYp8vRBMKbTIha8ZrmV2yhq+p3P4KmskXsK9gN6k2pOcG7nfGqD74ByXcChGBLMTPKI+ey
Rn5S9ZMK056dc4AwuW8bby0PIB4rmfyhXd+wC3lWuhcBZSicBf2MFLJGRXqJofhsDueJTCJZQMps
TCnYPP07rKbSdwBcZnsNouBwtEwHapEy+wQL0EdWcuwN+yZ25MUVskBs7l0LXG0/gkTVdlwIwnZM
zKcaBzy6g066OJb1ZknPTUusxk2RgvFXBiPRHngkwDYjkJApMkg0rK6NEMgCPuhr2ezn8U+9Jas1
9yi2RfURNedmva1NS0fIX9l2m3eZpS1+VbR7v/AR4nLorsALS/OjETiw2cplNDZIvLbQ+0+ehTC0
w+dV4u6SXozYTVKPOGNLC0iZ2OnQNti4oCXsy26f5oC3uEVMFAG+Pgfw9wDYYtHgdEZyhpVcO+FX
VJ5U4YGTZReZDa5/cO5edq7FXS0ck/pPX3MBaRQgobdcAsCZ6Oy26Bjj1kq7KKU1AH5jR6aGhvXt
S499FmKmNNud3Hos+fhv1saDJUUDBB+dYh1DogjG6cRjRaHUkaRpcLkJmKbZMbNq0rGiMUss3Qvg
Zntu2EcoJkiLSztvhikkZ04p7EvxMbD19GRBVuDs4EAzqy+zKzlS9H71OLA2/KEH3FCeDrr6pJOj
p4kPtfscxPdp8Whi9eMtHgnHc0lR29fYpqZffbgSRsNhOcw8MzoMytHSr0lu9/KeXAPy4W2Aamt5
55THij/WfjzfWq2nc5of6eHYzVyCVqNfuqeM3EXiEh9bXpubkqGYwbh4KaDxxXtxYqBA8Az0NV/7
HNNAKO2uweHmbBOFeg8wgXkyNweuWX6EuKR0+suzC2GGvBIrDZreExSXUwPrASZBYKlR5KcVA/1d
F/pyeRLpBI+uWe4bQpEqN4/rnUE7u5fIlOKHYeHwQDOsA+EV7qNov90f6d/0iR3lq8p4srhh4Wnu
13S7j9Z+p6i+1u1Jzxxm1grRLsBk1X/W5YS70Zt74Gh+MvlMxNWPvnmaSZkkO5TFCqY5r15yxp1i
2cvs8WrTjoHdccGUYVJ+9YJK9qfZXadwJ1q4t8zF72q4zlKEiWlhkh7fcRtap3ERtTP7IgzJidcD
XatZAyWKKoeoEy+0CkKmLRHWSDZtC6WtFm7fdBuoTyMHxZBsupTAvggyjqJXVbyIXbXdU9ahbTjX
EvxxUFMGGcUw0q8pdRJCTaIGmdnt5rOyrsqxNHio5+Spa5o4SOEgyfTXjnlXf1lRn7qGQIIXvAMw
9HMMZFG/NrOVHvGH04tQcAJrBtJ32oscQCruj/lvZMaBwVGZIgLeja4e5/m5H/FqTrCfl66vgCe7
WYSvZNuPknU+olKGVtHyGCb7WZN8o3/V2E7zQj0A1XZhud+YnWKnZfxBIQ/Lem/9qdDbBOYaVoGW
mQ5bAdsuSSBfJNheV6v9rNbovG2ouDPpLVChDUuROZMOGkYrb0LTtcG/L/TXvubCfIXsDj0FZuYR
RnSicagEYwAve6oviqGpiHXXoGCvw/i1rzljK+KftYqHfUoplU/kcSxQS9hkyco4mv1zDDeuZB/n
pg8Nlh1ptLyap0vo1H0LhzcUxIAZ2U5zNBVwkrLuTG0GE+dK4Xu49Vt3I78X4u1nry6qkZTGXR/F
B0UuDiEF1ZhAVssGnTgQS3nXxGEJVNP4mqtAWO9S/NyLeyqCCowHKXtb6Yb2A2Suoxg7Ihv8yAnj
9E+yjvt4LQDjnUxYNkAwWIoHW1JF3k9Iw2lkStD/UWgB2lBPZZQqjLTyci+F2vdKZ1U4LDTeWt6W
ETmR8I2wjWKJdArTVUxhp/E/K48PIibGcBoomV5J99o6LFXmDzn5TNqQXNQb/zZobkjcVtDqkido
gShVPKDDjxxLR9wupP3Wx6nt/LX0Iz1C1fKz6OGrYaanSYYGI/Ej4fO/XzZLfqINf4Iaw0aGC1sR
u0Ojr7dResFY/SDw6SPR24+c/x8H/Tos76QNvJjfKOeeyRX90+g8xbO4E5JnmRjmOwFF0aFC+UWA
IbFN2t+2IaM6Z6IvxSyxJW8Z3UvC+hGKPCDgC7Vl3RNl5yxcGKvs93mP/EGm+2SK35OcGI7JjBs+
r2azTNcZ/spQa01OcDdMtSVRwASXTQUXVyNIHFx5DzRIDzrKfJSau3jqqChT6gccrwIwzxR1ghq7
8HL1A+veFM+voz7Mrz1id4BBA7jwaQza8LnqQhbBZsDiHtUSSj1+WpXLL6ypUJ3lxUG7zDzAyYj0
Ey4ET2/P864TLvQdhewUTazSnV+JVxMxEcMbi/HDc6QjuwPoaR34a0zydxsBU6FZg/9xhWnTlCSM
EoFqzY09ZZOvJcWuJMtIQRiPtxl1yNFISrukma51XjpfNP01GQpmeU+d6EihK2YLuTq/rfQWtwjX
uBcwJUaih0SKmsDW298mfkYItl+I0OoGKG3TEoCVcJdE93jkq3P8VO05z+0gpHC72wrn8YQVDCwX
rY73uPL7yictlH3FIMF2gooMN4y6WnxPNFtSMJC66XCTwXfwdBlgjW3zm/wHq/FIZ4wmh19XE1wP
G6amACjRUq+C6eL6JzcB8g9SNFDlfr6xN9Yls00wdfs2/5m0fVi6YFihwRGbZxK8yauMKa+38pON
K2+cbKJ6syMKKj78lUfzIrQXLMtM3oU9tbFQMWm0Q/nYUAdmmKuJ2XLnyg7HA4jqdX6lnJ1Dm/hU
GJiYknWaU1HaurwR000isDiBhBG8XOmZktnhcEfw96Ifdn/+tBWX3bzaaD6TILnzTg3F5zkwJTc3
71bzJkvHRbXhrIQT4A+/GeyEbHPDIT6oFa19l74WJnEkl27yocuoAMeFR6faKXQSqr3+alACNf1V
ywgG8C3jTlYoz9JJHM9giMA1VJXbm+6av8NVoLkkCTbPOqyNSXQGxUMEYq4eDoGyow1jaxqoFC+J
ApUr0O15v0SOK4mLgLCL/Gg8qM9Q8z3l0vuoRb7X43w0HuqNkcT2IXki2LYYzks+p/Npgu+roG3J
HWlpRG9Us6CmxdoSU5eXsUNP6K5qfFQjbF46pvEuBo85H5leK+XvBWbtvNXSz2X13eviQSDuJxVT
Pg46UGXVzLwx4jNqmkz7Xlc85H9okPpRsmXLPPeS6TL5zAD+3DTyefqv0PyTmZ4kBWg85MiWi2tL
RE/KTBQJpgOmlyUckAMnnZD6LEtPIqzSmtyT1z5FY3ulZNV1IE2ntXuDouPQJ262TvqlKIy9UpwF
/Sxmr73ac2YlunA9mUtQQSSX9kPyExvnEqYHPJHsmqYfoziy+LiUogqtiQaJKceV7mW7ein0OozQ
Xjs8JevzIB9IuYSfT3ZV80gQMJCVAuj4MnMh+zaQm0fRv1gWobm5bYAbjHj6rc8xJJGqeVj9W9Td
2JKdVfPVnyGhDsSolv20Q0ZGrlsm3qx70cb7qyZaxD+C8IzE0Y9RPApEBt27/Fsn2X5ZnwtaCdlu
gEUK2TE+hGJB9Ul6lfxXxPMdr/puWKkFZV/ica0VRwnvIdc0lN/l5WN+WjqY6fA1qJQt1xoZkR0V
oKntlszwqK3PmHedlYGge2vBrv9FSCLaaCAWG+Zc2TExG0W7EoOo/Gts1+0wjCCbbyDNQD0+y7wD
VUzsQr4mtIPIEfjPv4UswB6w1yf3jGKBu56NXm2OEkeT9gOhvCn5YuFPsP7CvwW5bpTaaf7g5QkF
8QYev144gIw4sza5i+SbutsqPJfcfpPNQL4sXQ4kNakD5h9Jd5bciSy7HXlmdI56zhxfuoHwpPWY
Zq7Secr03soXRVr2U2QB2/Ma/QMB1D4fkDV7RPc0MgtnBqMtYGzMbg7lSZR2Uv1uzgcy4RVmj2R1
lxiuh013SjzHhVms5i700IxYMVyDSqc3lsWJuAwC0UDmcKn71CKZifWwJSfCTGAYFdryIREG6hEq
y249KG75gYoJKECnrfu5KPbUGq0jJULDDWJCmIRKdejkjvYSxJQBWggYHINgYT51M3T16secldOS
UNX1ajqf60Z0rB5ucgHM1Fnz8l7VG5JDED/kevKW0rGM1W0U/aCNwrUwASyWB/BmoK968VbSMZ5G
9UlmpgaEhsGXYKTv09iqb6OZHfDzfyc5I8BSXWb6zkzvOpnyDLzRpBEwH5bDV6r9tgdzSQ/Jmr0O
evVtpQUdjsElBDiolshZsvi+oH2pp/ZVl8kuExWJLhKjnZJ4ipamVESSD+x0N58XYE8tWVYeRjqG
djP9ovnf////95USxLRF1OftNzqLIV3CmqOSSry13ON9VHHilOfwJGCQwBpwHdFUOWl0DHmaKsWk
5VJvjbMhDpm6kws6WRe1FYASkuJUGK4QAsEVl/ea6KVoVdztz7afaUr5OOR+c6Ewt+JiV6sniqbe
JOmeG8i3doIS06AgqZKigTjxXfYITQ5qL1K+NRdusrllVH0w0BrmPyHMlWp8xBwYUXh6I2KS7NTj
SCQrNOzcUVjIcqP3Ht2Z4DIlf99Anqp0Nk0R3ikVS/bSNDclfNGYRuU7bntrBz7pxQDY2T4TBtA1
t4kLu1D5rE4znJSeo/BllW5hHsT5i5YAjCP1lPesyt4oXjBm7CmTYstPmgs/EwkXQX8sjuI2wlMv
XCvFm5trSI5Zs+siV4mOo8FFLNmEx10e3WLRlWf4QAFR2JN0Nd5V/N75gVbTgx9i6WG0w2kxaW+x
dur7g1gfre655Gkl/iA/mZErAs6PGsTbiLLvwILgh/VsOW0EnSY8jJzWxLclOYu6W01fMoaBWdkN
D3I2RelQJk6RH8hTD/u/2fQl9Ye5u4sdIdhnffwin16ZiRG/lArsPxcguL4F1CL2oSoND3rl9Sab
iHxbQVEVgSl9xmMwtD+l5S/827xAXq8E5HEHz7SisS7A2Xb5RfPoKic7ivF7SiSNlA47Mdm/lgfs
AvdYL38Nc/Dkor4Rp/23SwBITYMfFyYRgNTRXfW3HrmYJt28f1/y0jyo1vg+yaEr1/XPpLAKDzwo
fc3IXJifqtU8pt30FyMB3YBJekP84o/IXNRoGywTco+4dPHFFbzyKBWcNYzRM5P2fWQU1An9typH
AfIfuFu5QdbrQvWlmo+2Jc+IBPtdEhJyOZGAcZBi7SW3Rv6GkFwRn0DJIn8nVrLloOl+slgzmIho
9XSCn/kjZ+Y/d42WxjykcRfEymxbnRKQM7HSN2y5BvP4kWakPY8pKDMCTIeyI6IgGp8bdfKEyPJL
MdT2amWbQ3xRFTWzF70XGIJwSsml6tGP4V6yILcjb3DqVB4O1cxRRSLRCrWzboKqK86Dpv3tED6a
aAbsriweminVTmMYQCE6UiiFib23nfQPlZA8NZu718Qq9IA4cthKwAgjq23ecX7/UAH4I9EG56XM
2PkTEc48lSyKGHK90qOm18MTbQ5WcP7VimIU5ZyORIybFmrdhwoajXk1PbMulJwSmcs4PzUdylxL
E56mSOEEchS3LrNMbZ5zYg66jmapnBCQiEKDqhqR5xPp1b9zSulGel+VEacrwnvGylULD/IFqjsK
ETLdjaOFFu2i5kt1NjeN3q40vrH6h9dceCkntbp2aGlmrGQkEJYuOUYIcYb8N54iCFYrZYVRGi65
pRwfJcgDy5oIjOJSpBlMDfuEeHYtrABVl/niZGip9p3KaWYsttBa8Hy09NHhLbQqSS12i6j+Q1AH
0gSRPVUaMLX3MFGQkkviZ4McD3SSZFtixx49/dtBE/KEmRMw5DCWgfEQT34i5zdRZTshPalVLVfV
MX01kMUllkYcJt4cyn7GySPLAW4rnvm6NslBzZ5QE7Pg+5NW2ozTT1ZDE6Ps3ia2H3X4kk2msnrF
qZ31Lq2mR5zqdBRTjWcJwr7ZHHrFPEMWyIbRCkIjsvulKYOEQfepA8R/RJWoKeDpBo39MO7PwmKE
9kJIIcBM69FlYeiqqDuPktAnhy3MYxH5h/59Ufrx1Iua6KlQ+FAFKM5cZ1e5HSVvRUB4Qp4g+EMd
cWSWiRcp6MDG2qVLltpfQsiaqzVjWelhbqKbLOwill/qFu9rr7qygFSOkCEIuv++jMObmkWVh9Ps
LI8KPFecPP/zxZiijmlblTvt1hb77xc56enN/vv+f34ZrxMSFd4wQKrCUSq4PQa3EDz8lt2oA+oy
bi21XOHQDiE4q79ktfzeaCxt3Ev+YBnBLE31uZdr5RD1/bOUNctrGimITqfuoy+zaD+UywRmXCjc
qLDqjzUDyMiw7BYTz5co5AmbgdmXi53lbWsb5M1COxoPGb3sJV+Ug1lWnpDmBQcgOQR0lq+pK/XW
eBJhHJ3alH1VHCGghUrygVIJfVLIMGIcw1vY8xBWq0VeHL0RGFWB+SEUlXocxK7A4LfDo1R+zDhU
DnzDQNrB80lmgizOxMQwhlzHSxE/Jc1Q7vJt9i5C9tzFtKoHZQDlpxVPeZGVx6Gjq0PyicF5pHEj
WdMfPZKFHQmG8AnNed5liWnZs6BGdsiw3MjkIMkbGgdFHdMGVwMdMILdz8NpRZdLG0e6kCM4HuVG
ekyJ/tKk9MVEJvOlrJHVDoNFSGXYUnPNRbN6NxHq90oygV2FEN+nTEgufU8aobSqez2qFm9eaAyJ
M20tc7J6e1TJkK3JQmXKZRyaoVqOeZk7Zp/GF8aLp4ZMABygJTSXuj6SAf0hjdXgprhMSR1BL6v2
1eD0IaFiMjk5QXMZtdqpG8qezuD8qZ2wszKQQmhI22WB4Dvrq+/mbbnp3Ru7QKvM2ahIGUuMTxLt
PXAQUBBXGbYdEy6MOAUBmMpfQdJEt6sY/BmdfhRCzlodae+oHJXD0FiRbaaQZFXd/DsLX6xEg1PW
4yNJIk6t2sReWX7TOZUCdTSH+wwN3esG8ZNMgxN+m+Q4WvLnYI2N34v0vKoRVGu/pGTjxvXDGHLl
Ps2pdAnVhT7DzERFac9KU8RuXYIjKYhVrGcdqcDcqMGULn+bPp7vrdXN94S9+1ARZEsYtDrfK/JV
a4vCSsxoXUxzxblO7+2lljqnvrZR7CJ7Ne8I0cx7CvCfw2GWcKRi4x46VwXk5EEQbPcFJlpb18zB
SZKqOSrK+ip8pevQbxm/bqgo3xavIjZvi6qRz8h0IMSwxGnU2uvlH7DW3OUCoATmZaX1nGKHFKNf
bSU9M2csFTHcSU1bEJHUaJcyf1ZUWFGsPnFxX6JD1sz7eT010xm9004kz2JLptOp8VSGE+A/h5Hu
4qzktkYpkJDRgz7wWCdX1PY7AyxiPZRuw5R1KR55uroFdCQ+9R0BtV3zHi+sl37X5Y7aHBby41DN
TezXXSDKW09RdRNqa8zItoKQuX20pb9wa6iMn1GEYRyaZFvlhjafYu19YUilQo1pgLMJnPziKxeU
ZonEdaNlSLs0p9EzyEe91OBRHgkhOLCKlsuJyKy93C52dU6hCzYvCfO3Xv9jZgVE2CbBKTQ9j5ls
uUq1oUFB1ddvC+hRQnGs9L2WfVK/duX8WaaBJr6wqI0kZ5sXmcZI9oRef4/FdyNDGpG8478DGvAS
0yTQgrl8BbZvS9lvMr0lHHT4P/KFiK8VnSlykgVA7UuevZmdM6YHITlE+lcq3Yf0lPSeLJ+kNNzJ
YCoFhkzmC0kkQP33aoFKAjlv9SxOJIWQY4lfcmfIz2P6VtRIgt4S8trAOesE6JESbtfSvWpgXT61
1sVgcJ7h6l3Dwc4OnUoIulTaWnIoKP5DcOlGbLpjO+xbGUnXxJmC8eSfmC79BsFjYBxmAAPjfVdx
Or0wOTftgsp2UMxtYDpISBTa44YAnsJHT7PTom3KiLJyF8ntOdANjKfsnHEVN89s10fSq7qh2rH6
aEB0xeQ1PFX8hWa6hzRKZRIPRnR+x1ZyhDBrfUlnw1jA5vWEHhhaf40m5o1F6SkLMaQi0g1Hga4H
YtCGbgozCQqd2vhInDnH3TrBIxSIyR/tu4FxdxyR4zycRTpnvQZ6WngMEdq+7EjfKV1+OwwfeXnO
k6qyC+Mwwhlv1feZYBziKhWEJVPDXV3MnmIgEtqGBtbwE3Ykd5WdY8gvCv9mPrnjZiDq20Nnov+X
LyIbdhcD/gZPlnlySXjthLikfgNYwYEqJfmIS1wR5BzfcoaHPGvbvdgkVI6NypXg846vC01GtlOp
hyw+PUWmnw5wW9drLp6L8NpR/YfyTzighQAqb8x2It46wIYc2xdXIvNEQkxhJqelc7hZQvkvJf00
nPF17NpcOMXDJRrsWmsRwJ5B6bNJW54RUaaC6167h2qa54YALAJ7QBr75TwFKvcK0ssMEzeTJIYz
WNFgfB2ZL4w0ZXSVgOeOFhx9F5l+ELp+VqHEnxd/JjZ7bPnMpV9d/G1GJaDvGePqmWiet4Cgs1Km
7qHDlbwtEXoGAlTEjfPB3S8UBHaTAaNNgIUZZ9RnA274YnrbDyE/iOQfqUIt0HxNDOmiurE39+Um
fplnNEIOWwkc7IjmES8LRZVBVPk2fVbrGHXsSCPG7RnpyiyNdLQylVtjuJcGArvzRD5JF4zrgUc1
UzY86z6VyNXS9FNfflvl36Sh7Sz9CBvsxLqhstkA/7pOpA78lvjFKhXHpNRUdqQfAU/aV7ynJDbh
y0b7cvmUBpnQnfusvWMvPfRMaAHmY6FEhsaxfBO1+m13SiOdPaEmgTdiAoxXVQ2sZFuG550oacgV
M1QwnxmJNFpIaMpFUa5Z/0HWDFxlx5DqL2XGq8230XAmHazD2w89GWjkrqpzj+A6A/2R2ha0VHEv
EgvSKp+idBKIhVwzsLHxOSEpjOu+RqEDDX4Xw6kAvm+pJNFyDiJWJF63ZZpWkgzVUqpJ5pWh6yuv
M9mNcvvMq5UIf7BGgub7R5q/SetBnklQZFJTXZpDHF5KiQkLJN/2PY3OpvEyMnfjZE9Wktw620tJ
zyjAleSeRJzmYPzei/HAApRqZ8JxmvIRm3d5DhbrFdXG2j5p2rlR31DHiD2qdcjh1aGaDlYm7Rqc
6+mcIDjwEv1mVm6bPbd8n2THLTWgDmLMp6pdr4+yfUp+mEOsqXkZe7YQyZXFY8dVQnsnTFyhYxV+
R+EjG7AF+mZ8i6eFfvu5S45Zb5f6vWV/YMoaI/8K2tojSYOaPPtdi+OAssFwLcWrkKWt6ROwErPf
61bQLRdc8l3rN82ZDEy999StnuTuOIKp5m5qusAQTqkUZNJPX17kmSbRTxy+JYaPtIbevhyepw46
EaqLl7n+vpjLmxJe4vlFa0nq+EhrUiG8Xj+2g7KTqng3hOcIgnb3Po7MNV9LDVekzx1PR4J+9AnB
UVQ8mvEuD+RkJLdkfI5rp5QZNAznUjsn0lHiQx+/M/KKzfldkX1GsSOaqdK4pyHpOQfeaSj8lcAJ
F80nGqaSBW5b5iP0DtgsKXJJHGhJGfyT7UMFGc/wGm8jhCNXmCn/qFzN4Xkug1l/HqyHMP4V5cuk
ECN4TlVizKg/a8RPZ1l0NfU8bkyQhn4bBcw2wdpsfXtGZ5HpLAo10ehOYoSC5qpEH2BlZdzKELY2
PYZQHDKCfayHUjLkxAjocTI0Cr813GLKWNPuceHhh1FaPGc1n9FhMA5Tc+iKkSf7WsgnGGk02TlE
ZXQXQvm3GXhdfiW/hupDq3AYkep8ELoTSTIYAmkPHkQQDc35pJVHoj6k8WVuKqzjUCMyGvBMtcM3
iSlyewhJF5zkX1jT3fyG+iLuGRYceo1IHHG7W9LqIqhkcSUvcxb0JZNQdZ+ZCzupj6J1MV6m6U1W
qd8Osg7p9azq1GzOSOUC4avqAnN21e390d/T7XKhIngOSZaQ7mN3KlqfKKlCQFoYiCDTTc80PNA5
Oyx+uwSxVnlbukC7gJbZtVsSA4NVPxdRZNwkLqBuD8YLCjFCMJU00KVT2n7V3GSCWzs4debPprwW
1tmUTnF4M1TajU4nn+bkDYg83PnTYhxm1ID7LYazxlqGe40NTju21luWfjKuGvQvhQSWhGPhE9c6
Jf9zudSrn1qXePxDViWBXov8y6Izd3xEj5xMRag9cv0s8jmEt6I5NMVHrh27mu1xXw2HJrkMaHyU
9L1VvYwo3nR5GO2R0Gsg/xWCsvjKBp0n11S5Su0RkcIyBeEJ/ZZFFleenROGg1qgzF/x9IkyF8Uq
/yryimUmrt7vIoIyHc24iPqLhajIILXLF+XvLvnkKiA1jIjFNQ56cU2Ez6E+F70nXlvRA3y46C/o
f1f0mYL+MVjfEk+Fuimd6L11yYUAM86sl1B31u5SyE9tvJXLbz1p8dJxSl6ZDeya4sFvSfrdcgr4
7VZ8bfV7YrwKW5uLA114g1RM1ZuxsbK9UJhq6zlMTMJDJVqiB1IYMw5PjUKiyR3eyGRdW/l54yCl
GHvKo0YMNBNG+cQ7TYZ9tSLg6U6hFSjJW949UHZ18QtZM0t1b7PfeL6O8VVavmahwmGNOHN8xUy5
1wmE/z+OzmO5dSuLol+EKuQwBUGCOVOkNEFRehJyzvh6L3jQ7rbb9SRRwL3n7IgIK8bvSI46ukad
+q/oQ41cM2NipIUzvg/JhVxqub/D2CoqiLGPTOyRKA/O9nq41/1hLmioxGtePbLht/RvHPLQlCVe
AO2WUXRdPQo1hXYiWSyjTiXU2LT5WpT1BqGrec4doWBOtkP5pbcHtWpWONfssk2Ru51MaOeAi/Bo
glJ4ETRFvhHHbaY+YstcVNGqAh9p4byZIhHZJnDVjTKmSxSMs5zXy3mjCZwW7xnXy3DKzRO/52I6
JNFaGJbMHkN0I7cKuRadH0K5Uq3tRDnTFDyZagqkA8ZblJA/W0vEOYWw5zHum0PBLNPTfNB85tqi
JXB5ZIHmWTA+wuwx62HjP46siK/3EpDoesG+gGBKdyKO3vE8ZEcWhSJax4wf6s4aMpsCpAl5p3ms
00/ffHPxcDAa5jNndOM6QmWLBFbubkPyq1hnjpJS4Y6zAVUaajPRJMviR8v3WZebSXRHMIDuOfVf
83FiuD7MtHXmy3Plt+o152iRPppqZXToOvMz48sl46QrhHMffenJIqBEQqY6J1T+YuT0wZInj1NV
laB4pItXv1T+z0BbmSiCaB2KJIa1mQg5TByCxZ3ily7cAAMiEDSgr3kCvaXPHkbv66qILmPxBUAR
QRWEPx3ah/Ta1Ls+2hXWpyUtDUDp4SIM/9AvTP2vH++SyhV9gCvEsgr79pCvrUxyVn2ESFHxcOMX
HWOyyCmopoNF6FYPmizt6L58GKqrlv61kGHcveCUV+F3xhfGTwPoSWSITQSgMXrESnerbow4bKb1
mGJGKsydhlyCn0BslK0V1KsUOVPv1W5Yfxlp8IwE1Iqm5LseFA9mg5fUdDr4znu2sUlWcmhSOExe
rxhBrhkYi8k0cdRZvLUKgtFrNU/DqbkIEbDqibJoEZSDWgI5IB+aW6reHfGWU4Wom8KeyiKFrAWv
KkrvYpgaCmkh30pqKMLLFjWvdOjG3afaRKHTbDVQ/Lh2JvFTCjc9Tzyt5vXSFINFaWz2UX2tpgOC
ORZi1XhUlV2NXOTSZyfdOeRF+s7zj45HOvdcVG/d1tTXReqG/Q1Kv6pYQG20yRHomLgEaxE36GSz
5he9NDFgrTLLXXr223BntL8IfCnIXQBYZogB288kX7fNST9b4xXJC3bnCn2weUHQ07NjR2ZxFKyy
2SXJrHxWB4afDVR516S2Fl5K5YdGzwIPiESvhliudYLYIG5Li96F7Fi/cgo5dUe/9d2NDEJaU8By
fqrgpCD0r8Vd3i80kmIqRHHZvhivU3lT8EozVNeIejL6v+h+ZN6naxiwnL8y44cI88JDDHf6lMqb
JRvz+M/fVMlBoNmLMCrR2KcNCVDHot4VmFvV8GyMV228FsV2RObK4+qxwRUPxMKCsCNVjNVRjzGn
ULXY5CP6V4iCTCLNKc+6hgV5ptIUFpoc0XOthB/403AAS3fuLqThRrRlcS0Ws46tdAzEnNq3GuzU
ltC5nZFuAO7K6KipsAZfekdv/VqW54D9WageD9uJ0l+MW/Bmn5aKvPhfp6KKJDYAdKXq9x0W33TB
eGxwYk4HqsWhdlmuV3gY1BBuxh3kdYLFmXw35MdI08yV53RPpS0+o2R6iAZywy4TCGvNsC6PDIRI
+tDS5WdMrSrNB3mDKcsjWOAE/s/JY45HZqSB56p/ZiIk1w7Ne0Qri7W1hhOTVd8QYf+bmbcZwIqy
34xqsGYGavIzAf5Ns++ri5X9jQn44Vc1s6IwFXep+ummUyOgo18lCcOaOymXZAD72RvFUSoXiogA
Cr7zrBs/pbq3/nC4889wSXbTkqOmGAy8Tgh+Vl7rmvUmTldBivrqJPouPmdN4AK/9cz48l3un2hU
vRJdxwqkLu5vgUQD670EBpefHTNAfDDZZufGXNDof7wLlqctPcSwJOsQpESandDH/8SOHhytNBZI
Wmlv6x5ztRYzy2xj1n7U+uXVSBxu0viVRg+SRW21PBAYFwVA6MGSNLGO1fWNrruSLhPzirZjXeET
1IdjJ7rMhO3nLKjFi7soNNaMYfUzSApdtawLOL23SXbMPAoXqn3dPVuIqyxaDzgRRqyIp1r6o7Y9
ySBsq43AP5U/U/FsdW9/eg7Do9Dus6g5vkq56zWbyVrGP7q2aYJNqK3NaEVID9KJLFznXGXhuipR
zm+0ck/jdGm4yegQbNKwSSNg9DZ5s6HpKjw3Io1Fz9R7gLpH6qcc7632qlquXHySOBXIrm6sE+Hc
0L5W0ApzrL0D7ZQGQXEJBU9LybhhHsIKRKvRbLmJV2K69zlgUYjIhY0NVNIdYbiO8pOhcijcVFrl
QwENCSW8aPAziEs/PAPDq+1hUF1uDkOle5K9Cy/KBinqGH7Ag9Kuog3/Mi+kS5jHfwwiDh/DeKSe
TmlYRx5B6Tkg1MMhi1kofe6azBHrg1FcyZJgV84g0VDFMndnor8qVDrhiGqqJlrrP4xAZvXzECWa
ONvwdHFYewVnEyjqPW4vxNnhTzA+DC1dLBGYLOSJbCztX6sg9bdNypOq4uaZwMJgYL7V0aSYrw29
XzIEKdFTtqA3EXHYVE1mKWvTUcu3XmPaqYHXVaOKmqRoF9W4ymGMpIMiBkMivceDPSSCQhpbqih3
IK4iRqxAfIj/Uop+YJGriyk0LNiUC4l/nqC64CHzl0Li11QhZZcdDSQHcif4Boikoyku3ACQBdK9
BJ82ZdZYzL1++MVUBwHeNfZ9mnuo0ByqFbgU16jF9y3mtcMMYvpvSm97/bvI/pHiRzsMZiGVowjn
hteBXiz92C0+BAMpiEK8gW2IBgWBMuYM0nWQ3Ky4vGuoXbYyXmTuHifJfwRuF1giW0CcJfz6VuwQ
+bUsqcSewbDaOrU4KYqjWB0qKiFTzKzFefIwnx0j1a2sM/NQb7qVeBhQztJi3uPRlQGNRyLKfP1a
guOMsHF6Py4kLkzZrFe6oiMLZTDhRUtigrb4b28YKNkiV1NkbEWEUnLs8rn3urCoOT5wjmxLgU+/
9RwRJ1CNRpb5rPgoW5TfZ1zUC2zDSLCOljHrUSdk5Tkfzkrm/YqElyb5q0ki6q37aLtLOb4mDLVE
bkfayyh+Yirk+2cJjkcyohOM31l8KGl7Kl9icqVHXQD+4wF0cyIhK58d7aanj5EsqoU09HsvFja4
xnYZ5wQ3AVJLCyi+Apkzym+P5rhBNJYooOxY2nXqIRnlFNEt3iokAKNUOH34VcKzyjwOYFK5sUzM
u0V4Euq0gLuW0VF1C4RlNoh7qP4zq7Weikv6xmixZENS72gEChjxwM2wJCSFW5S4iHdNeS7Dt8ah
gP+FqZ9puqHouLxxRnvIOgNE9TQ3RMsSzaQ7v+IsUgjzDCoKTRvb5uig8wgUNwRRigWnUV4xajvS
PFdJWK7DKDqSecpD/enjRFuQqmTTzTD7Sro1qjaI3WrN/57zelYF00lgAKdUy8bCBuY3y/CzS58d
8g+v9dxxiJYQMosgaxwAi07fyb1+0+tgXwJ0tuAf4OBApz6lsxVPMH32XbM34nVWHodkPeg8IA+9
vLNob/B9cV4W5RnqAQMO4IjXMfdj/KHmpzZ/hPTWz141w1pLoB6FZixHMVolDREf9arXcVEjIjL6
bzMVnLy5G5MCB55u1LJGlebB+q5FJ5SelTmilO+WrfU1xaYj6QQpQSuxCo14EbX8uxu8g5F7K4o6
sNAhbi4rzK4Dlioa68neHJkTeGxH659q6Leu7pn7/XozhBgy8w7jHuknbRc+gmDARycukzr40lTZ
SVHOyiincu9HhisvtIunJsuCqkcflRiFKUsJaVknHVLeNUIZNimlaYpJMfDdqLxVjmoiQ/OlWRv+
YKVTaLkTy02HGmnQcMOqwbvHiTJRs6zLuB1RrM3f2hSTwnKr9cnRmRlNqr0IeXXYk0CuY4YjGNoh
vEuZtOiYbBnbkplkRC9J/5sQkcJHsSoGBF9QnNmHUVuCI3WeLajegXFL6fndtOqKZrch2yic/6ng
76AbBJNVH4G4SG6xIe3qRtyOqsB5TVlO/pGAdLcsahR3OEH1I4oFJhJSCPOj5GPKNClt6rV1a5Iy
SFtig5AhRLGt5rMlANFMGjIVMiQoj6IenQD2Usxf9E30RnTu2p/WQHPJKjAaCABp3ZWZ3y3aemyV
fnJdbHackDzmP03B51i4THZ1rN0rYVw2jUJOibxRZU4pj4V1QEA+I211Z9ll/QJKqmSa6BvJBmKT
Zjx+ONaibKcMjvX8SmIo6tmYwJuzX3IpbGP4Nut6UYre2WoLULYazfqXRt6X1tI8rs6GDou6prxG
cW1QagVn2mGp7NTlnqpSG5G9wolUmbfZD9YnkTOzqmEgLhrNvBGKNi3yTWO1fH5OgNosG5Ze/Dmi
26jrCw6StYWnVoHtp8zVV5JPMssOIzRm6SDdF/zT1O81gt6gSW0jASaFd9UwSJvdM+oaN/ujl3eR
6oPTGRwZIab/NsTjKlyor1uJ2q+hKaTHXaN8UCEAO7Rgt6JLrhUMpNgG+x7CRIbDhKOC9PK49OXq
ZEq3YscNFuYmv6aKJ34rK9gW0QPkin4e6tyt0Q573lfkE1GIezQ2AsiEs1Dj3Oq3EWmWjhVF0qJB
aptFvFpGj/5dS3U2N741r6b4jB/Xaw76eEyQKic9KSa97oKPEy2Bdlt0S6gBBcw0jz+KBpmzFBwM
BCfRfKdZB6KS7U6mXgtJpGyp8EZfCXN9EFsLdLMpZxnDgq1p/ZJOSIIr8ZNKFDviQo43HRUNsxjd
N5DIFKmVrHtRz2zLUr4Jz3RmWmvGeVAJvT1Q16jnRsXo60dvco/jFUkcPjjMZf5VlLOBDGS0eom0
A2vaTqB6pnmA7nEuGhh8zKzeq/+CmlBOtl5mdHGryEg1YxPJZq7AFple56B0/a0LTnuFtjnEj94K
lx0wVuDQcCYsoreJTzc/VX28TIRlJTwVppeIi0GFjiIfDRLcqPaauKW3N1FOlWLYvxieHFEj4k+T
xjNqNoFMswVh5QUZBWiMbQbmrPmw6pGIxMpW6zt54FX33Rs/xnRq0df2yLTTYGf63yLXYZI80+oQ
aTk7oxCh4qpuiQGF4JPvTDiUKDtgc1AVVG2kwkH2tguV29FiHiFXmJgCg3tWOah0IiZT/h1Tjrgg
GDkjl0g7lRnOd5wVWYkuWCOKwvied3IwKiuFEG9dredgZ6FCH8C9nG77lm+IqTIkuMekabl9oUcU
sHsC96AWrxZD91X3ApWbgc1+zPynMpSjRkLGeszVb5HWYlklM4uP2+onWzaF1UCojTebddwpmjwH
tZBDNTdBn6FDq+6CtkyRdDNO/NBw+SNSzAtRTxpOrrNRghmynYjwajF+TsLP0fuSxF84jdj3V8LY
NpaJ4DNKJC7+KHYJQQtY5SNE3IOC+BaSS2QAHnRZdbgsG+ynNkFENi+Ra2VYstADS4U7NYUzxVu1
ld+mSupWKhBmVWXmfUxZXpYdz7M0xQcNGSc1AIuI0XPyS9vAJB9aKmaV9Cftj4y/3ylblfQ9dZ9m
eiF5GpXFXmj3uojoIBHbZ+PjPSzDtloOwDRdbgGiaPHMvI33KdWNzVi1lA/G2rbzO+uSjeOd3Ndd
Kkl7rxfkhdajeKDgPJ5I0vnivTNFczFSK6mEyj1M5e9MNma4mVefim93wHaHbMkuou4dzblSRmvY
ncieFY3DJwlDVEwS00USgd7AluUYA08+w4k6/FooyIL6t2HyMTSYKtl05jTMqVLX7KUjdgg2jzgw
AEF0OrtHXiGv8yxbIaMAGVCIAwxgDhjIX1VygIdUL394OlWywxuqpMzq7ke6egSjVS2EWrKoreuB
KBPrc6SZPYh+PW0tUnOZ1R9ReR6EIwZwTT/K+mlq96Gf/BNM8ZVXB4NHTZ2fSUPEv0Xs5o/nD2sy
JjQ8GvQ+zoBiMv1EQ3dIy/HGgJC0WPYIAWZZBy1tnEl10EWZ/UcsfOJfcIZwOloh3cBesao7xKmg
5dp7SM4ZduO3lRyzAUhwkG2jquFrrv04fWhKuK9E1Cqymj5MRA6rQRFfUijnB7/O0CAgI3kTVqUo
/XII/zSCZ6sS3fir4orH/Pkwxx3JtwuxRrFRE1RW6hYxfXHzEufoXxlDez+2MvKDomCOGdbk4hKK
kMTIeUXgASrJnxF3ZT+In8Mk6RxiveHofriR46/YV3m1vKHhImS76aqQI6NFGR7HOF4LdYQxHF6j
xt4KYxNW1b96CD9qxq42f0Vltm5LDEMyj53/57c32qalvrG7Y1D/gFh2KgKPkpGnLvKtSp9lgbrK
bQ3KgBTV2pAMi/pArJ+5T+tmGRVwaXq0bDVyiGJD/BypzE4THR25tM09eTFhGzXbpy8dQ4FeU+qY
J4aQ8tJIm76iziZTzOfQc+SWjYakq0cJXRM/VmhlilE03TQtK7VpcjnVgvgMFJKbx7Att7HHXKfC
sLWEH/KdmTYm2slJk6tQ+DZSIX9C++4li7oCBPMcBaefUZ4F7VNH8e41/kLHkUBiKsungIvRtaS1
3D4zjqp01iuXs2KmsxcdS6en/DU0XQ0Jj150axs3DIlRcHuQAl+L3VIN36aOw30wBZyOAZtjJzzT
oaThEywS92rLepucFAXEbmrXNYtGqjaPYCAVmfCr1nS6hP1YGla6RXhNeh8F4ceMWNqleaSPUmqA
GQieGTFheADBwqPyqonx2++DpZB3hhtG1iGR5FMn1jf0hU5OphD1aPZId2QFUwyWXZJZ4rvRiH6y
PHfd1mClQTYKuaAt5Oa7jjb5Xy/F57bD/jWOZego1DWoxHrWaf1bUJI6fJBr7HWuplw07xbzJ0UK
XlbSSkLdzvkw2n6XzMfWommvbfUpBBec/+MzD4bvabQIfhAWpr9X/Kdeu7145MVfsEuDCTEdqMJJ
Ia0rGi9Z/CMY+zDIULZvysqt252vr5PyLFqHkK8gukG8Ldu1Gf5IEbB9dh2UnVi7gblTwT2PFd41
WnuJyPyXBsb3qP+r2DMMBmHyFMCWWnyjs9Es+ZEm7Pg+kyc0EmmWK9VXfnsGHYL9JNqUVfNmjfIj
Vv0fpeOi4ja81QRNcv6EkDKU9jlS7VMf0ajkmQVvMfDowDXVHw+wKgj2o9zYRDSH8WuA5ZdPI5nL
A/PadjHFP0VCKsuqyq8dltrTyI5jeo6KOw/5hclGC4gbv8r4goheCNaaxNXdpLfWSDFxC+0741lg
m4WQ0lp+sZrBl9LbFxu1GybynXTr91Th/yXpnSCP5jMIpX2ius2016dlH58N0mfClxasOTSDZGsq
13F4kbSzn4Rd6gH3/oaWIzSEZm9JFcUXKWKNHOEit1Z8saZrNAB+Pc2EeK9/QXf2vI9AJkACkQOt
4554n2I37Xa9ta6CAww3jDdZgKtQRpzcc8CUnYF8lW7WRSstQn86VbWwIzNveuNZG2y5B2Oj6vE0
ysMaoo0IqBDq+38pirnCT0JqzQszKZR54i3hhONhQ4B3obGHi4e4OMIxXZmLwFH7zOTZXJG79Sro
qxHL/spPnfOi6kSMEDWxCJKd2q9iZZmjuC/OBXum/2HQeKu/K31VFH+CcJajRxbyLSVbUfkHE6BE
B/jA4e2fC49v/NEXHHb3RHFT4cSMJId7fVjF3jYekE3wPa7afnYJq0l0JInuNISVTkd0QbpaSb6x
QS5CGQAnGf7ZTGWX1jsizG1nzD4Cn9i3g67Bw7jVgOrZhLBDA9y7EwEF8qMKfmvdpa6eTL8Gm8mk
gBXW5BPr0juhkpzHdEQhdBelc9bu2XWJgICORIxTKARifMiB6yf7FIprXsODXd0uqawLqnMoHRsR
nGstFIsQpah/5Wf26foon4rwaimusZAaNVqxAAodvQfyDwvi3AIZmUjxi+csIUDiMD9F3tPsbxpC
vXhdxWsUOqJ2DY1vqHc1O1nxE0ZOkC41NiXit+Tx2MDQyr8NohFIdtKt0MS0vasVbgQdp21hRoRs
2/EyzVHrynEcp5tI6Q1qyCn89JjtqGoRC1TcaM644rGBthdFfOp40TL04j0noZpsY/mA/VcR96ZA
AvZB/RDka2ceAv+jHt+47+E6l3phOQpSOuswVVd+7TLwG4xXH+JlIeQ1VYlOkdC68UvUh8uqMq69
cA7kP9kHWFGi9GmqTgl+Z1jhnthA0SaM/G76ypqWAC4eXkNeuINHC8/0UMmYKVfA+oa+Mwzwp6MR
rnvhwEfWpG4REqPUjwhA2KdSkDyb2EAl2QCPKTky0HkcnWuP9FtUJin6gkc4kv9bCqmTaX0H/51j
xkSk5hoyScMQFAsfpI0p7hDRILFqQuUwAvLaSvOVe7Q6K2dA14FiJpNfU8QtoMVU6DyGkZTLaze5
QbWPzbWlv3i9DGsXRvlXlWr/tFACHwDD6psQvWFyBKHLTGRy9z5/TewAAFdlcPR4K6l15Eb+Z5X/
zCnexWF2LQz9Qy2xFEhtfYkELn70QpmsGswO8rozX2WUrsEModfQOWUQfyEk0qTcqHbJjUsAy1ha
tAXxu137w34sb0V/V8fw5oc1EWjo4PDGjocu2BTKbm7TFvtjEW5b7xKJiBkQIn4nM9+Bz6AAtqxG
wqHiieabxIIulvfLtk8QVQdflOWxhxKih11yS3Pnd5804QqJaI5yJ8OXkPlPTfYo7NKib0Hv92Fp
BQtBCz8jqhVbiULyuIlfeUGXu9XvldRoF9j0wmUvVzXBmmzZ2cxdJ2iZ6wIw21NK4PA/MlAE21DB
E30e9D04xahfB3HTZW6R72J8nvO/ukR0KaV/KLVicxOj6Ac8go9H/JUJKh7gXrwFZst9htvX7tXi
iLxKtaccQ8Nc6GnUhAtJEhtc5FfSIgrQ9cDd81qbHFEN2zylQceWYIlgoX4ZoQNL0PV3AaYH6UiB
9NdSzzPbXi4m+YoXqKwI3nM0/KEUTcdE3Kz8YkWUQCttxom80CU/oNYe8oT9aJvTOcT6o7Lvg9Gt
U4zF5DLHayAhDTlsr+zNet2RafgwlYcSbgt+KnpFSiQQDt8kAx9kuyYuo+7DIm5hFReSs1AIQ5+k
EGFsDctDiA6ev7Wf7gfZHem4V2252aV47YPLYGCt4EPjOu13Y/OCh0MdEsTiPq29O7UUgDUwjWJs
vJPIRwdui/3K/qTI7WTUgEUt44mYMUyhSUS2pJ+N7ivWiNpFOAYlmucEkTmKuuOa9RpM38mFpiok
ewihV5KC9H1wNXljFzS5JEdcXMK3kR756ci2VBv0hYQcrqe4c7g9XkQSZFAP0ZlYa1x+jpLc7GlX
EwUwLwuZypybaxyuFMAg3lEHTuYgu035O7WITdDtQN723mnwnnKwFClwQtrbjajWmzU3ql5zPOKK
ZfIsD2p3SZCsI2ZrkMr67EUI12zyI1zDWIkvP0P0XtuYQ8BTh4cBbzKvjbbW/LX5YqUwMnarDYK7
/NBH7USAtwTHniM9OizMEyX0uPXa8EM5JAVpk8qmAIxi9SIz1cKndx66D4jnkdp2+U0M27KkK6P8
wnUhDzco8N/EA8qn5OSzB57PtR9/etX+ratuevUry58Yesf5tzxyXAjiboz+5fUpyA6wJpyz86dk
FicQDHEzmRUpLz+e8KWeORDvWdV/DY1DfZstT+e4hZ9dDbjaA+UpIIFu1oV3Lvt78BcQK8Ze3J7i
dpOMjxzNTtLsGJ8kTXB1c/wzlgO1a8NKArDgK2QrjVaXaNrE+p81AymfdInISeL0bbQimlSVSFwi
jt5fy9arqg56vLNwXMv/uOrijrBAzxpuISRiCk4iuSTLSNGvoR8lsiqAogQyOuA/ikfS/onpN9p7
FB+2av0yOdgGqq2+WCU+VTHDtEh/jO6zsF6e9OdXB+47QUtJvOZCoamN1ANu+r6L95kcI7BrsltU
ITpUi0+qetbIc7j75WE38r4IvrrWVeQhJokDjYdUPOKRkKQ7drJZhY8AEs306retSJd7JPnSH29z
gFgNWEqkyoeQL+WeDp0lwEAXcAy1V+Sn1YA4YnS0ZKZTbSD4e6/jlP/WMSdhBlbvbX+euAOr3Soo
NrSyCdlRwE6UB9cKtcW0noSl/Fl0cIiI9D3QqQgXM/1hFFKTJ9Y4NXEhKiL18J0iAa/696KTCyjN
yUExbOQwxkw/Rr8HTI+Uf61Fp8deUREBqLekWpV6sG+JdZWGMFjhCn54WrwBkfvQk3eKpEA5AO0o
tlz28FTXzHSdqj/0zaskJbgj28IUHKXtA14jJIywXejAQHEcjXInTV9IMQceyz0ZVRnAvNX8GZG0
EUCpMvz5zZQgc93FUb8UQIlr6y9loqMISeyIWEbTNGuuMJYoEcEWQcgeUOsQUpOlrP3ybmjENIeT
tQLF9bTcWcQwnqY/TERNhZxNVonslzXJNDJXjLXqKo5NsU5TMbWrljlfdsNcrT9GK/kBnVpW7Xc6
mL+zW4diw4lVkHiuqLlAtyD5pz/Ej5BkvFlvY31R1d+iKi0QDErKWxqEbOkxiuukd3kikYBijihQ
WS2S2czHhtsW5oHNzuklB3WUJA+zgXXBEpCL3GgWSh7d6Ai2S7BZpPRXKT2OmQxzD/bRbakGSxT/
rZxxS2WEu2gkLiqRuWrwQNu6QrzdGIyvUAFFlCbg57LxkxmTTUvCO+VaIKfP8L8a2BI+RALt2sJa
CNEWt0UJ/maY0kImvb3FCQIAhuFRNnne24drmVxaVf5KDLDKFnRINFXOXBHEgWzhb51NobC6rwy5
RsVivmc+wTsmCQcpxk8dxJCiRj+uUtV4SXV9xJPWGmNJfomOkBZTOrAQhPZo2nVEAViD5tPIZ0QX
yzHJvSjHUoJ5aoKiTJ1LvdJ2ph78CQnp2m3TQEoGlZtr1kepNgLjZPfZjOwEZkNYS2GPSt0uSgva
cEqENzbNh5ejnhU7JUazQ2yxBaYgY84gB8ggMbWUeBzE4EMoxFeCLJHyqq63bqP3pYXzASKkdqjJ
0UJgaSKFQdRbJyPQK9CLALqa+STYI/PWHZxBQoK4WsDqVPvg74VguWnRsQSSLKTAEZRNw9du5XsV
5Z1rqbMxskLXEZT5sIsJwvC8kW6RvMU5S/FTyNJsl0ZxA/K+TPVgLJoR7qekK/FG6q7F7TnrzuW+
WGj1+BCy4iIlqrROpP/hgIaxoYjECw+zJhqEbPgTElLT3PoWsiv6RH77JirBukhvHgqWuwR4VCkx
LARl8qjMF+QuY7pcPHOpkFaUNUqHhnCtOM5+eVQzbCBxftDmv1BqBetKDj+0IgcOoFMeXWSCwSLt
M+lCQjnZb6e6do40TXLajmrCaK7fykG5KN21kQ9GaSGDMLeyT3HDDOCZ2cgyx43TasxCKbN3OyhI
bsprcVWhI7K4JTyGbi3KIRhIdX4kqEwp5OP0qojUYUT12M5SKreISNGCqiXyzDMfnizL7jBO3BXz
3yaxHrq1Js3h3tG+pF3AFaStKFXfBJ5PCWmDB7X8Qi/ZTvgGvktdtkfy5sQzwTMDjtpz8zdQQYIl
x1Lzg8e3UKq/mvFq3kn31hXZNgNhGaM17Oo//oii+onZWOW9NiK3QVpd4u8ucXLAwoLTUo+msZQ2
6LRkU9+VlbzU433XfSuwn1rEWJXDj99TC0qCWaYrAS5wZOxCj8RULilQSHwlOfk9sAfLsd7kVkck
rOxMHdh+pq5ZnojGbhxMbvMhNNjhOPKufAeUwsXi2SzufLEUQoVj3po2dQAQwx072RNGIN1R2UBr
fQ3IVCJZF9VryzTVJ4RztQ02V7il/Kgpm1LakSDas8ALFdI53KUFAt2/pCGt6pJR8wmnzO1qskyd
4x4iTtjIwt9A8qca/CNTl68Mx54DcULHyWhbFI3QLTOBb7xlaNPkAkGFhEx+Bd4lL5vxq2nhE7K0
tlxhQpIjiPBihpHvMqpUIoW/GWfVjODPY1tFjon8T4EE+eEjhfcMMFMZ0hbBAGNZW9CAxZ9ArC6a
Srwcqs8vZNpoPGCzsyKOv9rKX5g86wm/lBwZXUICUYmhN9R+hMRh3I+qHwSM88cWyr+lgTcTWGNp
+SRTkeGsaStkiX4OpSvy+yOYuChWfRc4WrTuVKx1EoR2fg/gi1XmxlBpsDJzyogYL/TdMB1wCkXS
QVX26vCseeIsXhc5fBDMaAfWjSkKXY4m3Y0Mwcyqk9dlt1GS5TRtAm2HWsG3m4grZu8NW6H902o+
JILBFDvJP8ocW+M6K3YoL/Pu1pcbJb71BimE51K99v0OJRcSRgPvRHDGjtwoXxITmcB/atAVwaA+
5V8io42sd4lBwncLaqBfUulm4ubAuUpFmd1jxp/SEs3L2/JQv39L1X4sDrJ50rO7JyLzdCXE9eIl
jb5xYBTDiVM11PeGvO4nGooxfrVED/MH6mtyTEd5n+uICknYtdw8nKXcNhEj0pc43GZ5onhHsGzW
n95EbgFpNIh52b1z/1bickiS/zg6r97WjTWK/iIC5LC/qvdi2ZbsF0K2fFiHvf/6LAa4wQWSHMeW
yZmv7L32zcuPvIzF72xIP2R4ku4/CiZbvYbW27JN/3n+05b/Ug/mLXXpNeiMud6++vgYBefIeLT1
B44y3EkFJyT2WqFM61F4hj2Xy3vXTh6WX2Ftvf7kG28F+3cAATMI7Oi/GsEnjNWkw7YAJlk/x8pa
50Ut3OcwnHT1nbt72WLCKEl3ku6fVNasRFzjgcZVw4Qc0MkdIrGOvaMovzvz7oUXXTx5yIPuk79j
e/vJtz0RbS3+vY1TbJhijdoOV3jerCAy454T+kngzfuLMuvM82E5HoKi1t736d9EBkfoj1ysrt4k
BqPmo8rfmUPL9so5aQQnP79a6h8NGgE8JcJH1JA6W62na31n+VPmPt0i7qijMC8SJHGDPCIeWBXZ
V8Em4QtcPCJlh3Ux5jq+R9N+hwx+x1XIbl33SOrZFPWu9B8sYbZhetbRqMqDTJ9Dd3U73hJM8rZk
zYU+WiOAlJlx7K7Dkgt3H5aMpg6jndOIn1mi4dqejsc0Ad9Q2bOAZtbXMXhl98B5760dhByWErMI
3CNefz8bZ75xJ3NRzQ86hpJmocvV4N+E2c2iDL3P1hbbHAkt0+KG5VJ4NgfQ8zvZbU3QLdl5rOj6
d7W+rJR7eHKQ/QUQSM6oJc1sK7ODEe0tcWJL5S6LYhEC9a52K5BWuxo9r7/LbK7/dVEyVluX0Xue
3/HMhM6+8LcVbIcavut2LK+CV1XndF/3zhacUJ0ctG7vpZd3G75qghoTOZd/VKMP3T8G5b62ESQf
IU7UzlVlvxn4R0v/LZSVYu/wPuXhhiHj0phhNuwYSvZYOzbmyMO7G+z1CLsbxcawnjQrLoOeZV6w
3zhrZJ9y5rcoWbPDSrqQTqZyfx95V7BTkmRS65jKawCLQ55UF+PJoiN6MT6ZyxpZ3e8lCIFD2vuI
Hqq/00D9Lwk33DPyXY66cNj7pE6VW5k+qBn3AN8erfYFUD659wj0s13WvZfsTMM9BkehQ2VcBuaD
IhgTVNysG+3AoxV7XD8nvmds1k508pwDjLq2XYDq2eIbs9I3u/0H+502IeZ3gd4I+mS41K2j3KX2
UXfeu2SJ4Ud4G1R3bMnMbCOtuz9sOwZBUGP1g+Usun6Lm0YRS7XdIJclZwsRZROuGc/xYDJb0tec
QTJia7aOImxlKzQoYCCgwaFk8tIDXleh33CxdQZV3yZcIqwTc2sothritqbFPo++c7Ik8pjgTSsN
jOx4LvaMkjUdg0V3iXcBeBl95Ha4TtiSxt9NwX6NKy4J2bBDz3YNNjIVJCNwnUEL8KL0bATericC
wm8AYFlj8ZX7EiVJIh9d74ILtbeOAtcG+gVGhpGleALgJHz1cKlMhL/lDt9kwkKuTcZlmLwvsPWd
q/Cj9Y81qRQlsxmAmr6Tb+wpQAiSSrrIymQ5bTmCSn16qY38H/lSKGkdlXLK86v5DcWG+12K9q/3
RyDEscJIU5btrq+cd4sWWQpUH5kPzaLgT/XuT4NnEykyFYeprcN35ooa9yVWifbaGoD6LznhvWOj
zSIltVa9MKcTIASA1q0h7fkLetEtfYhS/1MZBRr1eVWwzavPtIHH3vtKHBSl0dPtsAv13QDaKg6m
6U+wEchrXZtktC6vb8j32/KgN58ki3r+rs13Ybc0VT2dZaz7pVOWm3ykzEqvSjBYey3doD/EfIAv
yeladxU5LmOKiIcNH9m2LDaoQox2o7krDZW0Ne8+BuOE/rvLzH4duEBzsQEXo6Ntbej9urEes3a8
ClVmb0Yl4p0poPJ5r0zpPkEkcpgeRZOsMZWZWnfMR/5MjcumjYEZOz/kpa6RAqLm0JSbi11ugeTN
9Sg+fWD7ybqmsSLvqYfRqIIOcred+efCqfGR1BrMPQeMsaxU6+wUiwP+8XzYtNrTLxkLw0b9zDD6
6lr91mFetbxhVpf60SvXdbIX+ZahHcHHqEjh1qMA4ynIsxeINgYm+gStrTEOvQ/Jm2UFDpPQLUp1
UJwVlyrvHgtqb7i7I47inl/d2mn3Poa3hFBV/WziwMTLkykrVYnkvAHYPA/xVarOZ+zvSDbkEWdG
yOKq6L5cRN8sR1wYfq6nXRRDsb5H7aeqQyRLD0v2V1QOXcFGEPSx/5nW17gmeuBiwBTUsYzudQJ/
IBkmu4axqYGaRWGsa8LcGrauXDeI3qc9Ybxqm3LlupRmQAA1E4i5x9GGZb/ADNHhm42wY8vhjiK3
Cz+QoGHRTNNtYq7N4Etnb9M5yzQOEFNfwsFfJ4ioEkYtQKhSNkOcOQr94XgXPtbDTaFuDG5z2Etk
fyATd9jn4CmuZyb+gLB5RjbfPBhxUuuyML73Qr4pffOW0HYWnaCdRd+VLwUNNrhAQm6eMapBGnuG
dTYIWaytRz7MMD1Q1qyiyWUpyQhmStz/a/pjLMnXoLq4BM2yqj7tJucUA1m6DQS7rq098twq8s2F
5pK5OCTxhrfOF3syFqjp8BZV0Hq2fX0plFfJCim3tnmwb1vmOOvBf1g2s1OAfcKh18l8ZneNh0PW
QP6Q1c3WggyGdUuv9hont4x1pso/bfTVD3+p/wGJlcxEskJpwTSiZF85UrlhRPnVr1rUigpcaour
YSq/2DWVexObb8uWehfgQcyZjM5M55oXyxT8SBfsZPnhdduSGSlE3dwKIUEPVbovYKWKOF6VdxRK
+tIql8xdWS5Ulrd3x/zqajuAv13JjuiLi8HzP4N0003JAjJZeRp6EEz/9XlKvOBViloWuiwkrEWR
rJ3s5jJFR7IptW1QXTWENWnyLQwDbiOSRzTt/rGsmkOhdHxvgQ3HUP+u0Rg0BJGm18i5mNFfYuw9
l5ntJidtDPUnS9ROsoZzJOel1iI08OxuX8VkLdmVj06vPiRycn66WKKxf2s3uDsz9uKLLn1T/BSf
P7JAu0b3i3/WlPtOuQ50H5ATVK9mVLWTgDZV88WSkb5VXfbdEQQ+ke5u/5VyPmWMy0iXo40kyY81
CCNHTy58aprBBARPI2j5Tr3rWdGYpvVQkhTWjNiUIS2lmUmeTLbHknG21w/fOM7m49yIvu3yx7I2
3KjS21DSRDp4l6MKlkh9E5NM4OoXnOg3tK+2hx5mzZAEzQ9Ern2or9EpGe7SetoqMHMEwPfUOWY2
VKJHitbFZGfZLsZyF5MjIxHzHZ3xux7TeZO/oMH62GE8JIGYOrV67Q4WdxyTs11T/bAR7PI/NElp
7KIDS861ixUWGT+btQgSTGnfRQ82qi+Ueeb6+95ymYwPc2om03+kxQtVBRJ/pTwk0dWh6Ne8PY4M
NOg05XDeiLRaOuO+UG8KiFZEeDPfsiCMfIXeDLLWvEYfmfCt1cqh8X/5GjHohsFFAyafivcg9EUP
3FkYElR3r0g91UZ1ker8FsJvE3/YxonRSqbzMMoXQ4fZiiwbL0HlmEMWimhyPxxiDCdYUT38qBzx
lW1yoNTzmJ8Pt6gVMscs5zpjITX5LFAMdeGj4YO3/RNTpTmmM5b7EJPTZVfDltKxIMQVLCrSvphO
h/5rgvXoFECCFVTmnOjwRIvDjA7EIRwktu4wO/PWQrJzyZrfhFDKxONjkTjAjJBJNQZ+BpazKDCN
bZEo656i3scTqzSsTihwaOGBZee81M34rgHoWckJHFmii4c2oZhvUd7O9YdtF7tKT9a+/49cTG+m
K+7E8xrnKneZS8+h0uwgvabRjLGn5C7kBd9YNb51GK1wPqA30ybjOcjzkNLQZNdKhBwpWS4jwYfT
/AyKuZJ8vxI1d8nGKuNI7xkzlVgKZFVSsVV0yCYvuLWAST5vx5MYETyGPJdk8qnYy4ABVFrGh2oi
PfX9fUdYJCGbTHfTheC90yHBOzfkrGswkwvSfxcwGMJhwkVCVUhN0Fu2ecRuGaMK5KXbrnw/JcVR
eyWJ46M095G/gunTyXTpiZpC7KwucgN45mfK2M3/f3UQfpkl/isnvVr+QOcGprcWCnN6ijpfP5GN
pw5LAf2TFbLcaE7AuwunNTKsbWQTVDSkX1m5LWOyKaHj6Lq9SVt+F626zHKEETnMjWoIfiOV59jn
5uqb7JVG3b61araa9Skueb5pwMZiAD/kHEIt/lCHDCif8Q/k3ZuAilqKa6ozcSC9YDUTZzFx0qK0
WYHw48Gce+On3WoYXdUTrrNZdSiXpZPD1Ww5R+WdkFeggNAQkakeWnDaNXBiqMoJDP6Rv4ISlomE
9T78GeGf2lTLQJ6NpZozdBQtv0mVh3zE9EE4Vdfy29oV6r6vP0LebqfsFkN17hjuVfuImUqc/JTd
Hwooped10FesYL1ka+0y5nJx/kd89XzgNmh6Qi/Z7NT8FeAXU7Cm1DZPT48ko/xE4ZqBPB1q9yEQ
kdNaNyF14ODt2GuOFssECjERDacgA4mXYj2MsYBSCNrKUiUlgnlYp/X01vuOYkJFHzNs4Yv4IY7x
4N1EQgU3cozeyxhT/zQkQS+nTnte2onsUY3XZnyqyCzK5Gk6r8E1qMGm8da70jwaeK66Qp57mFIz
+P8GEitB6zjXEbu3xOHgO8HWhInggbJpWf0L/oDBrykOHzG6ViUONlWunKIaXDBhQaaCRZHP6ebZ
2pdpk9Ojny1AW5bbM/oCgvoMWmLPiuHbibIZNG3Uj6TH4NnvozMAq5keMVo4DmqF/cZZ4r/f2bAH
VOqwglGHHaXTO7ichP9DcQwybakz1Y2zaFF0Jj4dG2IJRIQe9isyBQeAb/uR5wSslnKjUlmR5NfG
O9gTNYHerbXrglfTfJfWMive+gAb8wznct1AetD1RRmUpyx5Bcm5QOw8NOch4Iy27VmBH0firzKc
Zg+7l1AHjXVOeNDwx1nhb+A5iz55tIDoQtDq7UaF0aRSH3GM+WY7twqPnbE9TYk5oG/yu0bC1Xgx
3h2s3iUrKG8XcHXEOipOtl8240tpvA3EHiL3nZujO9f1Z4RuouSw9QIQU9asKF+S6ttAgRzxvbtT
9lfKbZSj18/MYXPMjGsffXkKtLNpf0ryS+wDRCf9TyNHRIo7lT34rERoF80id8L/LTHNtNUlGy4q
1tCO5sBve4RsHzUL78Enr0zEnzqq2FbNF5kdznxB5UVOgV9vAtd8BJgdjKGBLeDcgry+ELB8IHZ0
rdHXjEwWcZ1QIu+qKFlM5lmJnSlFK5YS0FjA9rAD0Nm4UHXiXQLQBgZu/gqh4rDqTA3z2HvesIpt
2FZ+/+qaSoaqh2N9XCTAKAiJazFleM6/UoRzGxOqJjGDoCKo/khbFSddmOhtzAVxkh25hDpko759
hQXJd7YzN9XfNiYQQ2TbwO/XQ2YsznX2yKr6ndJeiRFzcsF2ND/AFgvAI0LZGph5wgGoPogo3N4m
2E67EsRScbl1LEeHybIGOeXOnFfRcW1A5INzlX7FtMttjVMZOlJu7Zm7u367yEH+MGMjH0xt7+5g
b2xmaBTHdjj3kdKZ5brQcj7tmHE2jwcYTBFfVM6XjjofXg93m1k/I8mJYnorzt8kqOca/g8CmKL+
o/cfyaTQ/a4tlVkDOq+pZ2FLkisdH+qI2XeX8UyAvZLuZ+filfnxglfm49f/lARampBCJzN39FcG
hElC46jSgcjtciG51asWm1w8XOHqz3XcqVPiBi44tiV/PVIQoP2k8XyxRm8ac1HAAYLAQy77uuMd
BQukUX4k8bjqXEnpzHiT19S6I9+IRp7sHcRQSJtWsM/wnbo1DgymoAgSsr//Zzh82aT4VSk0vYFY
tu7WaX9KSHzNb5LwL7qgDIhwxP5BngGTKlCtzA8qorhi/r+d3i7T2EwTVf4ZuW8nN8V07H1Pi2xl
OLs+PUHULErkYEryxzVUaLe+PIzqTqYfCVRJWEMQilBb8AMnwbg0SYcVtL7u8K2a1m4cACVT4hDS
nLNuMnGf6fzqFavdmGxxMndSJlNpsWsylGc0EVGOsVDYdd+DYi+TD9/5dViWVEUEaPc7n94kNsi2
362dYqJ9dj0JOiZrl6vKMF6k3DAo5HrYh07/0NpFSq3RFQqm4nPB2tbnjskZJOmtt2igcXvdwJAS
pndxcuIPdvDwP1F7snCS24CYlex9xK2NUREn9IY0U5+SS9fPLYI1dASCGqhA/8NrGlR3O0ePYrMX
IegFbRjj8xqV2UQ+Nh1WNDDRY4b0BTsC7S+YKl8k86rHYCkATEC1C2y+d8i5ySki47sb3VknJZ1k
SUbOF0Ni564PR9w/ZYWp69lYzCzK3wkIR5Oo4/tnWTJyj1vPpDKXlYcRsHq1waPx27XSEHIwpksf
yZwjPlGfKqVOFfmP6UpYPHSySFD0SA2ZoLKup6xJiTXZuAzKFfKKTwUjfUI8aTqsmab+uLAGhU+K
NaFEoA8xkaOAQHXi5IR70THlHNcGHg/VvrjWXxdcQ8Zugng66ZMKunP8q0Y089i7CGj5oHSq4mLP
cgR4XUm/JTeeueL6rtSdqu8JK145+Oed8Rk19yAv+C2zHiLQ0MfwfmsRQFBNWfkH44bG/syta0O7
LflwmVuHwTNUdoJRkMLHOq0lYxd8KjOkdeH9DMZnKe85mQ+tixlism2WkPxlu6K8h04AaZFke4fB
nDJtMZj6RBiObPBjJHQm1MZ+/jUIpInRVn04HIReS31FNKe9IkXqHQL5MAU8ue+MSlILI37bLRL0
eVnGtgmkAszPOEeJGvzZIRrAAsIdABcfhVWJPY422MFnE2crGyZMK/fIDtEl5Kr5TPAe1wgW/ZrU
xSnPcicUfID0FnXz7dgsTt1FinBTifdK1bBqdeaBTlTMnfjG3kQKM9IyUhvq+5awFYHynk17Odpz
Y1X5rHzAACJgQ2MBCOC94rs3WYqD/4RKl/8T5UMrKGQYvBIXsMDGP2t4GDT4iOG60WGIuguynvlU
gERww09AXqpXZdgIfRGTaNTe5KS6Ea+E5bsh/hwDSo/Cy5/HdY3EkX+LdLqx39TDEa3HvFc8lq48
KN7ZC5+JPazFcJOvjFiF0HtiYCtQ6kxvdiyRqaZfI6eLbQ4LWVwNldEKoycnHE4lytoBU0k3Xez9
jdRw+p1ixrCe/XtUfCqsMuCfoDkd6p2CNb3EmTJQ504dWOBhhyd5bVmxAippiWNn242nBNmp/s/j
E8qZWCr5Zw1BfVr0WvqL89Nv7EWiUy07wAL+zymI1k1tvmtW9Idu1WmARMTibPmNthucX6rLu52U
Lqr1a9YJFlbfjfdR8fT2nFcF1U2Y9y3VubkZB7wf2NEgdoLwiIL25ufdW6YkTARyHnJsPFid2bxk
/U2vDhYmyXiOC2KWAA5insmyHRCMKtTlqBi0aNanT59jarRakPKESmltV2thXIyeRM0s24jcORvK
74gqo90bqPtZRJspMyNFcjU69K4Z/NBWWJ96xzNa4qhNEOa5ofeTqtRNtscgqk/KRwecJdoZBnEs
Hm0vNDoYhaxIJqtqfPf4MCQz+oIyK8/LdRukKGLbdK9aGbCcov7qkVkL0w/Xhg1n1tKDdpnk7XeD
rBnGjeFcU/bBA209d8Uzq479yH2AaUvlGlnaobeMUjax0Nhc1qz/VIRSWodGx/vOJCdJWq/SysJC
G6BjXQUCLyMhMXngs+0cTFgIhBogBZ7wCtOAMflxPJyCGCUc/yuNRl5iyrWsYH6BfpYpIrNDPX1m
EL1RfCl9O3MmR1PezUclp+xf9iraTDtIPrLBPZH6owDtwN4WIM0bTXBGdafMuowZ/Ri9Gg0TmiEp
dicCjSNXhvqnDUeLLCiEzyEcVonEa+bHk8xFTcOFEA3chNT8aOoRYVnJ4lLgOi6vncdgqpeTUho8
NgqV2Pln+cS0RjzX7VkNKoJD+nWUo5L2SoPlKuj+WnE2efAb9Gsbxm6mBqRXEpUEyKZTvpxK/rPJ
azTy82B8aCoppxUhDUX3C7eB0Ta8GQcaijaaS5X8AV4VSB0+Q+oWUFlQq1yUYcJhQlqOVhs39BOq
N35E07EjrAMLHNaM5O8xR0zt5I3NiyYajJ2NterAOlBkaSupAdvumDDOROcf5GRSssZPce/qm00m
hCcuCKTL/CcxmNsyBRh61L0iZTtojQgddZcuoeniXVo3S2M01rrQwAsEBHRISyM7BeVKY0MMzxV2
mEj8veCH0IyNxauI/gr2j9aZ+6Dh4tQTZxX38cNxoKkNwz6N6YlZFe1FhbW0IqnAWEVecjB+hshn
8KpvogFoNnCIxiMpW/LJiaaf2SHWplTuCvonC/8ocHvWJ8Y8pZLqE7JAhf3bExDFt0UrkWso4spp
sWZ5rCVl0HyT7ykyYq9Lv1tVVXnBCrprcRfiWCTyD9Ms7F+I6mgSm5Wl4tQt3I6lEqfyMOEh2/qW
ESLPoR/rN3JrPkTnPugES6j4Ordd7JVLi0AZdj/ECKrJrY1iZmA/fqNc0iq+G/r4lvlI2RuxClnH
2w+/9k955wZHw9ToQ5Z1zmEniqY7DtCjoClQ7OrkBQ4BQmeS5HR8KsOjZIThNUcv+/DoT1J/0UUX
5HspM1/X/ZJ/Gn+EH2ufSKj3bfxWRfQOWj1LFW2jDD/oKlK4853+TAccQKYCwiP3vkAuYB6tf1mB
Ufp0/NB41PdVHhA9VGFLLUssSY2qHI1BMchCFrNT9W7new4744CQjQyRBHCrkS4slb3oyys3MN8t
3IBilgNHRl7R0yzJJoJyU3/uJOLBzFoX/sH2/0E8gND3HoMxIGExfJXDrquTVZGYcG4kI2eOFmIq
zj1eBLW/DOGikCvLYk251ICl2d4p9Phy6gUCRiAXFsp0jS/UEXuvu+ZfE6UEQsgGc655xUEx1RnJ
Nm99TvvPZIw3EAR5Zg8GFbLSbY0CeThaoXxR6MvIO7jVB5Vwap/0FpqcfbcJvBtRUmAjEVPVh0CY
eN6o/tQsBo8/Q08IJ6SKiLcow5HclNuxecshEFDWOtH3yO2ncQfB+EtPRWef2wxASpnWlEl5B2zB
RghkScqqlkoWc98/8I7aWh1OKB6Budc7m6a6DFcN6HmCHdytMkUOhOaisyQDWQwQaZJJpmqMZxMr
WsdfCgmUI2k+WgCNXUm32HIpIGmD+APNTseFX+GWtaR29Gy25JlFzPLAXEjNNhaemtBCk5yUSLfY
6xQsc6xV1ZTUlu4G21Jyucd9s+kNYrc8kxYvxUIcbmLGrI2MNp5lvzGH82mWUhYBkphDT98HXv7m
SzQU1Q8SK2Ecmjwo5i0VMfSbTcT9Hge8Rrrm7JQ2JZ69+i47uM+sfFosefo0K3jEfcmykVD3mM47
6qWzoMbqOBQTi6oubFErldV488dkp6f3JgifJNXsangP9RydGPdbSNiwnU2GWv3AD3YYw2LXJP46
xTinoObrlOE7LvIb4NI0yfE/YmxwhH+0LIYSKAyGBAV06HWvIEVBmVrwjrRVrsTPUCYHRNhblRM8
0neIDuPBXdjCQb9Ngc0YhXGpjRzVtduebhQhjiuv4UhOVWsjTvMKQoiAVk2np78ARhIjVoiWnU0z
Un/FowXwTmVV1f2OuIoOtkcJSVhVuKhaxkyQs4EvESJu9z6hxAhEopxPpAU9p9iS7WBR9ovSZ4Bp
ubZBSiVjxERzcd6lGBQ1syZxBYNFbnIPPWQa3r1EOZeoNRrixHw3rDix+njRBv4hym4DMVQ4L7BI
pfKWKz0pFvWx9weiDK2jNwRky1g7dZI41K8wpKGsNYyVEcGnJHH7jvevgY/IzgBah5A4IGDrGt3G
BoXTkjCVZepGT28krDNu+UBredHYoAJXILlPENlF7ZQvA/S4am0eYhk9wso8WDyspnH162xlIcog
7Ym9J3c8ktZk1kf2RtU1EpJQ3JpP1dZeLXpRtA06JX6uYrDQjo0znvt0nJsQ3DE92nDcLQ2tQVkw
FgHNEhEwU4ZDf+stKv5IubRY4Ym+g58n/o3xrSDEJFqER/2N+ZWSE6JklBflOyVICvMZ4xE7xjbo
ukctS8S28hh4Ced7KMUJTzRCMdX8sVhtFIjVWZ/zEbYbz0WTNPzSH3cVbHXIRe7XJCRFU+Tj0GbK
nZz9ZZJU+Hsy4M70ObxssDv9YxxjAjw45UYwRktWFlISRI1ssw7DI4JdhOHNpnd9+e2SuXhJK4eb
CTSO3Dos66IFAqSx+xQgsZS9odD7/JJ2ijBPMZKFY75Ztt2uwlH+Zda4xZfNfPdfdCfkgJk0ozK0
BD5jsdI7y/DXgiozvMl+p2U71j7gvzTj2Hl0T1hDBEMnb3j8n5z1AX69dFbT3yZ+mxtPkIFWZYeZ
ncqz7eV7FNc/4+j880Y7mWecmktzqTswmqse2ILTE/yAkM1kifFrN2qz683x7tY8BH43/DOHc/6v
yN9DYoUp89AszT0WqyVeEN7raMTjuXcUmuNFQEjK8INQhN7Ld9+SxlxqeP/Bd44DAXTz0dgPtCEB
icFiCz4LxgeeuI1G8oHygMilpgfmlE74SeSIiwCxccD+1F+ycd8D7m3aAkJuuSsbUs/BG+Ybr5n6
MAVwa9+D5xvDozM87ESxLxAhwSoxnLHwTRieI+Z6pxBCVvJU16ko4FeFN0IY0nNf8x9CugGsd1Vl
6oeujf3c6NnBJpMTymSIFYTvhYc+fGGP4ZlweSDb3Hgd3Xm+taZtf/SZh4BnDJ/Yd88tr2UUNzsj
oqIwu3xrR0yrG5vnv32yxtvrwxlF/Dodmt9egBuqE3myUb0Q1jCpJXkD0NxhSwVogmzHvNj9gZQV
dDI8AV27KXmmNXPd5zueOP43MqY2tlLiQHgjUNMwqgXjwxotvDszjHsUFFfZmW/0Qwt/N4aYRjp+
Ic518jb60ACwF4UrDC2dedIk5uCF6rB/XqjdJojoR/q/zlJgY2vLgfTo4ulqPzKguOiORrAbjQ3n
QKXgxcbBuRLGyU5wTE070OiEcVQPwosqOby7LDohT9bocDsRbXS5ZFqLelQlhJQDGTcHsRhyntfM
KYI5QGpu9nJP0q/wXgmDOZSkkhFazyrTOJr5ve4PDKcb34A1hHBiZuHdSjr4I9tWPMloltT2nfIK
u6vOgbTNGtwdUMuK4huet0aNZ4pnKz6GFs8pNyHxi+MPPh+GoQ++hh0fKzDj2cekp20cxCYmvM25
xDpuznnKscIMbHvDM+QY/itEZYf0xMo2UxDHHyfUyvhG4APTLvULhmfhbSjHMm9DUE1yR3FncIzC
t/2dYhHaea9it5EdOgYPf5+R1f9a99b7mNOH2mQddPSD5ehdFBh9CIslfu8mA8PhjJvZgMTfpgBG
186sNLrqRb/M1Q8/x2PjYixTJf2byNVhLrOr4a0CG08rP82ytvC+0SqnDmCtuSuXIHFjhU643JrI
2ZlkE16Tqisf0qhBadnNoQktPDoo7QMfEy0Y6+NpQhxzdPElo/rSVflNONrLzV+hHNm2ISTAi1Qy
wH1XMMu66z6+U8VBmQFSxcKTVSTBYgweCFnVgPVscQVzXf64lL+NlD5CFfeTa8ycE8H7q5TaJrVY
L/sZl5foL3rvMJ0l97ARRjUfG3oG9oq+T4D3Z4kpRzNb/OJUHkij1OLUAPY3B3Om5+6MUfLCnIAO
XbaXorhpafs2KtWtFPLiVMMqAvDrACThQdwawUMfqnVaNFiI0y9VKbfsCXXmPlKk11T09SYd0NeX
Iv8Vuf/dkS6i6GdXddfYjpTMncab5XqAWtAmzgPsyMVoyJVNVAZ+ajjFdiGWAODH4OUtcusL6L19
JfVtwAixS+JFT4EhvX6rimFjKO3DG7e+kZMCY4fE3j/GBGGL39Yr3x6Jz/oQ1FZBjNNeH+9hal50
7OItLqB68DrkCyUylqJr5nWtvbcmfM/cWLBnuqUEHKfkzhMnvnTJqsOAxGoFe5yDxccsNx3lRssX
ZrCfOPR5FCwyuVUsFlX8PXOAvhaePEmXC3wCrpLQniMw+sGxmDNfUrAOIpGLegIEpFzHgiPsM2Us
EZP/l+GxUTAAl+2jAx8T05dM27PpEejVlylsAowY18wbtTUYQbo4liwNnW+9VA37nliCmr9hsSuE
sstKAamkPVbzRHKJgnKqYn7Xf3UZfHUmav3Y+Daon/29bhyIsiY7MgDcjdBRVO9Jnx6nLXBqHsjK
zWhxrQ4Eor7LBe6J1F36Tdxhd1YXFX9IIzwtApFRDXuzuZeIypGNxO2b3qwDg6SWrMHbHH4gvlzQ
1Jb634AtokbGnF2ZclYGYTcwhMSQAdjTVwqFmA4kxSTTbqKyqwfhWRu1816h322GrHlJXfkDVvOU
HqDOS1CxGC5gAFbqRomQDxvaokJeI+398I+JsxPvFj4bhewaK4+Io6x/q6nIEvI5KPNhoIPi1N88
dmqumydzV6FZjgh6NQ1j7oXaxnAJV/JQ9X17a8gkvP9sFBioOn28jHkUCaEG1V9h+VH2aml/JAjy
MNKtTBxSDYjNEreRpX63DuBycAiel+yxz7W0osafFzKgM8pN1spDYChzS3PuOV44P8Y+psHXYkvK
o2Qr0oJHtFRVVoSNs1tVhHimbEFH8VdVBzPqny4wXL8qsGeAkmbnYSFdN4IAWpi3Dwz0yhCNumXD
J+jkeFUqkjMipjQJ4kayUI3PUY9W8ExcwFle6b00THVGEAKQqNWT85lGDimt6OYrNPfmiWNhFmnN
yRgTmx/I+Ilrl3s5W3Q47hsTQVyM0ncqGB9BuNQaiNwoaeMSi0y3KRKbDg9aNk1zMLwab7R48rgi
BhxcNWL5UbhLtcDVlAh6W0VRVp39H1HntdS6FmXRL1KVcni1giM2GDCGF5UxWDlnfX0Pcbr7Vt3i
cghGVth7rblmYBXgORyBkXIo5WNAWtwI4CBoOjjMtA0Nui8jAb/DGADYURkBecBwJgP4mOAVDNjZ
XDvdf5WNRY1B2dhAPoVZ0fYyLSNUkCTczqls4SJNEek3Alp3AXOp3JsqDHtKDJBYWeSvaXrvykdd
EJIyez6Vvr7kJOHuoErCuswQaQv9zgIa5eldo1F0inHxbD/jQuVNWbzGe+ZNVLB+N9pV/a0K2iEs
eUx845CnI4MQ6RzUt6m9NNiOCP2w8vQxgkUfs0RS8KU4xaeGD3/q4AfLPKNY6dWvIUqoKltXbYIX
MYn2eQxPXCF02JVD3PYDw+kn0vtgdhmYZ7X5dWz39XyotU0xbfUA36nqk8A5pCiYnmqPhanS4mdb
Y20RYfQXKDsJuFNB8aPyXFX0jHYpCSdh4qLWx4j9JCv3dUEgQlt6Zl3Y8kNHlDCHzOiLQSAUC5k5
ZrIrobdwkTTRO2ORxYgMfidqfjLOMRIt9qWs2qw7GW1hEz+a4STlRJeJEElZR0PDsuXqlhv9Vg5h
yfoIYZqbRqsQar8DrKtYVp9CHglWFRVmyewJSoh1G71j1TO1ysrpI68ngAhHmAMPZwrWsOZsIc8f
EEWZDHCR0M8gYj626HU2n3KTMXo+4ONSnUpd2YWRj+Pmr/roFNh66i+N/10VLjNUWCKenK4hvoLO
vd1EcK38MT2K3OiaP7ttR7jCvEtmmY4Kz2j5PdWwBo1qChGtdwoZMhe/Zpbo2nEcJUd1K8ffTf/S
+WcjeUFl3FFHGj7FQCITifRqtK/C8NxaX/GsrVBIZBRVAz1WGwJsx2ddyzctl1Ivn8UxXXkKQFKJ
/8dobfVlcpsXnJuHSuqDakyOVb2YheQJWndMokh1iiRxTVmFWBfQxE7Fe91mXDwMpvEOz+DAFsDZ
ZJg9AydDkAcE5QoN5Xff0pqpbqmyI00JYrfhKWKMJ6ciKHPTPGcY86v9EL7naPEtgWa3aALYRQas
vEolAGwaH3OTOSacxVolMyxcaWTD0oxBXdY1qMn4TL/K7xYj2gJNsBQegglwrNpUX/V2+hLC5Jw1
F6uan6tJthOkBFT+MwqZNvzER/ypJ8ZCoMSKlH6Nke9LJIU/AXVgHGbbYiZbPQ80SIbJVurN/ZgN
XsxUo4AvWQjnmdnzHHK7F1SMJZoJpWNy1b804VOqGCfVXyzbKKka2dMFEXYHm4khXgIs3BZUOCYh
KOZ9CrO+zxB5Teepd/zCN1zGW71RLTaK1leDBm4cm9HpC5IuRWzwB6LbC7LHpJaAOwO1FfFA+KWU
FjayYeZG1btQusWvCUnSwlgkbF4zMRbhcwa11wnDmYxCagHxlBmYgBmrRmucfKAOY206C8wSKb0I
gtrmErTRgOVaLDS8dJBwdY2yJi73ZQ5ihvM8XJzMQf6KAFwoUfDCAriBEklXSvPbQYSbiBwrVpnK
tpjfC3pwqJfLhLM5yCbWb0Ye4dW01of5qaVhQG9/xD7noPg0qmGxVlW61xwXvV49qroJHoIl5ASH
gNHLAX0Mey3PejGsAzziIVqtlQY/hkJhBjDxeCG1DYCkI/asihxNb6jlz2GeKR7yyMVfy2YxHzGE
VPNtU/4xz9dlYtzzpvlQF1s7a043Td93DorS9TzGa400Qp8wqQnFS6BjICDD1snAeFX16EvNhrYZ
NnQefUsSB6spBysPP82UCIYBUwvSQtEV45m5quC/lXgl1tCGfX4fpTlKLBl2UALAQxme7yRx10DU
C8kllYLBtrqbwHi3z4Xfpt/nltI46s/UaCRp9J7VSDicaSxi1LaHAS5ZB/WdbHXwqBU5OFnwUvWk
qtOSMzFlsi3OA8axPcQAOfpKWrI4LLIYaCEVgS3DYlmULw2NdUpNqCv9cTAvut7VtAaXJgqepJJh
Jrvskq1WNFwR/ysbPlp/cCpEsY2Ev3t2iueCwZjpIn1am2Pq6DhzSASEGBE2Soid8t7EnhilXC6Q
EJfcCpr+kjD1zixmkqwadK62T38f4YFS+0sqKsD4FJ1C2mjevyfptPL4rBr5i+W/aEys8w+dWxRK
IBXyRfoIWjDJYnIIIBuMi48JfWkWe5Mhar3wpbvuOpBqjJ3tsC5E/Q1mntnh60Fo+pp55Ec/C55E
D82VbOrx0igfsjG9DiojoobvvBjqFVcs1NWLXx4r/yrk6ZMi/TvN0cZl0Osjy9+JrfUUtAn8I3rk
YKeGTOy/eeS6GFhh7Gf0Ifgffup4OcGmoZMb81MY6txHBvBv3eFyEZBcPYvKYxJyoETU1X3njb74
rGi6Cu9Du5CVPeMFD85dmi96L7H265Bv2vkHO15HMmaXUojOmJUzHlEwjp8C9aPiFSlmbJsMFxSf
gQ1ijz5vbjVcYp/JRJ9dU7P6yDtSkAolvJCvQ/uNH2ecnYoB+5oxY1IgvJKbrfFie46BGYUW8fgl
iVONhFr53UNnZUkadR8TwEGO4TmkdiYVxyvG7g0L6yeF/bj3gTGjVyLCcBroHEkBDc1iF8EN57NX
1wVepQwCJM8XRbhNeGhF3qgLCCqNMwU3y3+MeS1kgbBiIidKeM+McvlejywH3Cf1lDheDOmdoIWw
zF5arGVzzH76P5KZv2sZiovDZ8oqGkuESWcInZYckZiwtaxGACTohKzE+7FI8DTvjlhMUEHZLeBR
jsldQdCrZ/kGO0KySxGo6O1OtyBY0rHuZU2DGoOHkV4eJ/YyLQSG72q8PPPpWY/b7yyiRSUc1oqk
G3wII8kAfND8ZMnCtmPAAK/VKO7LfwqEy8m0vmA2FIeO+q6OUfrg8Y4RDV65yUZNst04tIyefYz+
zSP4NK6ZyU+KH3KTNN/xBAs7oGrOEIVqk7dEZ87jk5hjZem3WxKiTQl/+0La4eB8JwgaQrk0u2lP
9JTMUmjPlGQodZbAZ90Ebsdcc9BqFQt4zDseQ6e6QyE4nRmtqzZdD9hhlIRejW12VK2O+LKP2UJr
UmJIb0aMhOeheK1zBvEd/P68eMUR5WmW3cAU3RrHlYYZwkBwerSAMbKGd/hZCTCPWJTsAdAa3iSE
HSFkF/BNHYyCbJponVNVFzEqLUhV854xuEsxycAxtwEoM9qAYWNJkHmMtJmhSRJKYV4sfHTKVIeY
zGxU2PT6VxBnLqriMi/dQErXKlNPBvabAmJB2QveHGqbTCOojeyMPP5k2rAQdcMc8V85wkfqyRoi
yTSfD10vVE6ry3sPrrvjBRh7seJIDdZMeRPlu0HTuGYN48IsFWhQE4yXRhwvM5I4/77HYkdf8vfp
3wfrN2IsvJv0FoghlXGpNSdMBWQpy3cYd2JmlRuv4TTjwCNUOfHNfPbfP42qOsuMjgeJwUiy/MDf
Ufz9KMz4FMr81i/0ghbQOjHrpUddDkmt22KXpCaRn8s/8b4l8UDNOK7iiegGxqV/r1Ak5LJN2OfC
L+6qXd+k//shaKWDIkmkrZXDolsXdL4hymBEMuOXv9/9O46/D/8dVmYE6HgLyyGQp+shIQvi9E2n
8CzO8PAnk/bl33n47/dGRbDIJw72WWQiwSWkNEFL6vSRfypbcFjmDMJEXoswTKQcq4LiiTGppAMs
mXK5Hu2YO2P4ERVMt5anRTPnAq/dy9ziaNFmJnBdBR19BumSlfG4vB4lHWdo+ZAKjCFSCChxUs+s
jeAItRoZG6ZqSGis6DnUSCGsF3mOVQdYWkiHSPWp3QVtIy+n2IdZmLdyvI1jSphB6I5/5/vvQ6KA
hiT4EaBJoT3SlmOZzajcodVEdZg8pnhEyhJqvQxsKH+q/38JcNw1ncBa1buOwTss4rrc/f3m35U2
WzhbU/jVKDXTr2jcJRUx1jnxwamgbP87M1mY6m6naB9DkaSS+3dxcwnP5EzBa7Bw4kHuifmux12l
Z2RjdkhCTTPi5v17jb8PeU92pmSxdv39k1weE9h1Ofl/H/Qey/7Y1IaVGvs6Vz3Dq2aMwGtV6zbk
c7MTTKPZ/X2WLW8Fbb5UpaEblPrMzsq2ZSHON4HZJLrpf0+NqTMcH0kBQnbL9UVdl07mv/cFgep/
//Lfny/mDnGeVXtlJP7fYWumAdSWUGX/PUlDXh8yfyaDu1vyP4NwK1rFK8ynbBcpxA9kJevW34uN
6j5Mq40K3QJMCes5WCtHccheaJqgpOtnkVOZiCxt/71/IXpFDPFWxp3ktjVLRY/lTxYwsufJgxB6
ESfZIxeFUIFxzSrwahYA0VWPK1SUALcYPrS3flFGS2DJCp+QVr3Ja7h5f8tFrGWTZ6/qfb33N/hG
ML9nrO4Fa0SiEHoo9fttvQnWo/2pr+7M+kbpeVLcscR+JNBjL+9B2eL2JA6oI7TBn5yUwPe1f5oh
02RrXfAwAsDXwAxcBP7YAxJrNhuOQRI2hLbagyFiSoSnONWVdNcicJmEE6675MfRstROZa4xSiMY
BPMns7VBDzAmJCtPBvJjNEgOOGljKiYBMGQJbHAUw0YAHUJ9IlA3tJGcE7DXoBKlW2s+i7vy1dsi
0ElGIWJr+Fi5coTBIQm6pjB10EXiSx/A/KOb7Se3f4QX3tfCXWPCgvkniEAKZdJOGdxSMSuLv6JA
so0M7IrpjF1kNlw4tV/hSKKx+zvL19jVqLTogHTounAHIAPYoCLZz4RAH5wDROQHSzIk5BpCQ5y/
bIPGZ0W6RKgDuOEaZI83MqkO+ejIravwREMkz4GxHTEks8ctMTiwWA6JCXFwMIP+g6obKIN15IAH
xGzTM9S3AL3bUl1vIQFw/HjuxbMtcY4Gh3MdRCuBbhuzBhLbmOFSkdlEi9XUjXB1GV3ULmhDAq8T
N2UnLlpnvPjYb0HqhDmw/Dkk0/wd4zFeyAAYgCmICvxsbzABtGmV4+sF3m7D0Yt+rAcEtPa2KAoy
Dx0gfTA2SegWyIdljBfZeILXN04dfk6C4QiP4Y2SCB5G84N2yBec/stCJ4CsCltpvLcCmzwd6ITW
LxhoZTyRZLIMj+k6WA9AcxwNWuwvKkiF9L+v4KpCVtpVpUO0LWytl/5LehqPjCLj/bAdbwOenRtY
wTCrZa8letCO3vJLfqPlpa3hDfj3+mbeizd+gAPNz9ojphshNm45C/JCFlvVOAdldvAcnudH8ca/
ChQD1iqt7PTGReVO4H6ob8s4abb7C3OcCVn3Sr1rX/J9rFfzg6j5Sl5+jZ+ZL+UxeuaGawH/MXJc
voZlhImhFK1NZ1PcMvMtz/w0h8dxLMMMyJD4Zt2oa/h2iIkfgtGZae/KeuSgZK2LOz4KsBu/YV55
QX6hvhGqUnYHXlswSTzhyPBIueVneIF0SjHE2JtFFukqeubi8E65/Bw8F33iqBgH2Efzzi8nbzqM
onSlXiH39Dflwf/UK38g+KFRypbvcrMEP9FPexl4n5zwER64TVPHSRDNbd0y0H3mJk0YnpBSMrl8
gqct/FckaxgT0g1rMKqWxxTMLr3I6XInG7gnsex8oR/wJRwoacFs1h4WinGnfYXUB9bKfE0vygs/
UT6iA6O45ppedEQWsIxd/WS+Rtvprr/yxLOkYOK+nHTeLzT5AyxM+c3EmP+cWasJEBUNNLz0fSRg
N2fXTGuRv3JmP9ko4kcC2z7fic/xN04kSPzfjbP5rDKeYuiHY6w9fQoa+iRcHvg3ALJFDh4srwLl
r4LbVD6YD9HH7R4l+N4Q6amrxsASDDO2KRLIgMSKRx4Z+LeduU7UVt0UeUcaLM3wmnA56CzWvXYZ
riBBPpNl9MKbQBBCeYZnxi/aDYafArTFRSQCiAgVcVWlNu+ZvkB7Yv/YYmvPjIkD4OZakSkDPxJa
2Wp6y3G6/AVO4B8+C1hvD7On4KwLqMKwqXGMkVUPDsRK4cpVtlUBC9hcXQzMuGvcuFNIKTR+w3ZM
jjIGMmaRHKU6AkwfQs42B1gPyUfSAC1m7fBjdUAIs8uNQ7fMndN1mCIzM3GlDJkQnYBNuwDJGPMg
LJIXCRkRBCzVWAehPctPi90B6U4MtumaexAeW0WGPCGEcYNmCdAO9Z3GXBz4LphblPex5AU/zdRi
DNGgxlPSBgndbJ7dBsYzz2L0zILcbY2Hee0vLN4o7Q44/2xxU7/q15ZV0XgEPyzs3DjLEvGIz2Lt
+Hfpsfh6OsmzegcleC6PPBUQDBfObeMtK12yLfn8xgMEORVjFrI1wWNsNqCqRpuEu/+yE7EzGF/D
Nb5YX1EIRcpWXsiWjrUrcdgDLhWID+aX+JJeki11NdvSHG8Zcun1FTuodnIAnOExTQCNkVjvImJm
1q/4g27aDmndCjOJgJwjEoy56ImDPwAQmAbzRdy0uZtJzzz1RFl8FR265tf6HSnrBBtVcGBCG7Ax
mUbYxsgq29MAUIqNBGcDx+OsuRbw+UZHRBYtzm7IZaEnXKQLqzrSxGJZi7DmDh3Vyz6Hkw/yCmB1
8j+a0/wuvWPWD5ier7oT7LuGjQy/QWKDemZ/LMD1LUcjvyyJ+nW+kASLxxrLHW8IYuge6m33xure
B3AWUqtAKo7s3GnPfANHyh/lIuykS/Om8Xsy5vX5Wb8PmsuahqfbOXnjLC7eexceh2yrQQZ1WXXk
u3oP3liPKFzZGMLbOK3ku4lT2InRmcfmT842q0pLwfKaPwTEKqj67jpEbaKFGDucaktttiEcwrXl
My2uifbqOx1C5hRuTLXANqDvqyOGL56Rl/h30GSNqvmsZF2JCGQmPsckuE+eYRcVbfOt1zRarSnG
tqJ0A3nYmMcTKsWEZdvpzOkgOUKU7YOOOGJtIzXqvDZDHglNM1S3NTA1kTRzX/DX2bz00qNvwbDi
qdsYEGoLmzA26NAAFbg9JIw4xxWKH1K/d+Zm2MoQNvt1/44EC0iudPrEIfHExNUagahsR3e8Vvvm
hts/DG1LX93EtDoynaMCV78VaD4f6QsgZwRl8Zu9WUYa7Y4FTSAjLBRcqxlyDOvmS/87vmPJkL6I
+O6R9UNzPf82r/ytclzp1Lbs/ondv/Ma7bv+DZECw1JuRPBHDEW0X2qF6rV/mX+Je6t7p/2afzNz
5Uee/x1c2y8yi/SPjJs6/lI/oB1+RxQRYPPQVsTV8BG88vrDh/Jcv3OS+sBufxE0kqWG3wVEQ0zr
OSUcRfkkfPpEkcwOYqMCb3Uw0V+wzZZTb8IMhgKMQA/mP1YiywHCfKh/wy90BhQt/AQjsYE3oAJy
I1yEssY4FjtuLost4s73O5E/zEUumd5aH/Dkqe3gnInEnkKvhBUMLWTVX8UdQNsXdGWeVwolhOJs
mHyPh5VMWgQRn9ZbT8eKuQ9iw7caFp1oJx94zuacWnItfwvy9z6EN2WhyDjxL5Mr/wzEvYCPJC8M
K3IfyIhEmsQdGKu4jvA76bskeTiT/PIjUJoKpE6lawZ/P/I0M3T6lZHa4R/Nn9Rih2lFh1RHsMWP
9pdrXb+PICzkPX5zs7U6TfOKB0HH2Qv96uDGOIJM6wapSuJE2jbQ18qwReDN2eRuqgQ7wZh9OqSD
y1WRmf4me+TPiwMzpy6xYybFpdMBln4R6gCampKWt1qyfHAqQv3dI0HHhnRl4dZOv2mc8EpXbuJb
NO/jmtH/CkJ2hLCfykpfylWKplj3WIHiM6VY8hM9p8eEJYO8SxRLVFqUQHm6odadMUOgetzO1vwT
pF9WWbFwyPD44kRDTzMEKuLvkclZXL8OZOdZNFD0POjXqLWpdDQ8U+zhOlEK1jD3dmwGrC3CV1+N
smumym9D4HB2B0dlOYVmxp7C8YW5U3VocT10qFSosrk1FXswNkUHtv3MwhA3ntih1HGW7ebCEWbP
NWn3SylIDUuRyicK/ciDMqF/iBNb9fINisQZgM0qvbmj2wuHR1abuNp72qOn8o+Wn6HcA8qhdbpS
kXHQfIoSJ7whziGdEwtTSkzeV2hjbkZ7nXVreiSwuKlxayAcdfk4TxhRO/QhpDnidQyDsnywwga1
wxZfTpw3h/EhlQvEK7VyxHskr5B8YtFgkNbMq8NEWkxmD7XvLl2g4/faJq0Fkj8TyFJowO7iqYPu
9xpeyMStKUk5BRDzpeWjpXq8AMTIl5IWhM5yOlHUdwvhlUPlyOnPOPgFP6yhDkLFcQDZ2X05Ti6Z
8BXeaGSFcRELUTryCT466FmmRa1EgTjgB6Itf4tvYjdrLW7+dDNQCiD5rGhZSUxk96BqEytHfi3u
lJORRP4kFSaDeRlaG/arP/wDM2rQzKUkbXg2UTJxs/7E39nBrEQ4XafA0tnVUVUQZ37XqQV9KGO2
D2xkKeVzNYbaVkpQeGE6Brkmeu4U+K5xYfSHaGQ+GLMMxjX+b5HBH+kMxLUSY5n80CcGCe2i9dU2
/U+lCo9ML2XHHIR9ZUyioxmjjucM5gmKL63VGSVfUvfCJtFkr+pBarsg20oVwFUbwr7s9IK7s6ME
lJgOurCd72Iex7syfosjpgeCgapM0wJK2ISVepCoBCpjJEQYLYucdcdRKHtXidXvPoKdIaI31RgA
lmrgDSHDt0LDaSgWLFuK4MYPZQfLlUTGubNyFxcBITShEdcqkaDzEpID2StKUf9UM7Vl7RNXN1Xc
JOmMmXrVAtgk+Yyh44qDjvU9jQQ9AvQmepXlrlDh583PzO46E5a5haV/nFryXkj4023MbFmbqcyk
DraGkEBXyi6Q8z5asMOt4X/g20SsBh7NK59kxKbkPsp9tXZEQXmJ/qwPZtxjRKzMGfRhFKFR6IYU
XsXY0z63sXWAEH62BoIVRHBvkjSox+svZYQD5sOzYiIunTTcANVGg4FArJub6rMFa8AfvHmCWhVy
BcKZEkcHUjYG4y2QFhVUNe/beLG5zYh9HLX0yj03Y9pLvt2KYoyVTnnwfxAsMdjXx5DUvwm4bh/S
YBf7or0uEEuzUZGYTC7hGSSJWPNmwPOxW8OFVx4sqUm4psZkDtjxWOF+iqvyuD+MkoqMtb6MBtRo
/c6X6J5YqmngQkeaXF3FCM0FX0KsPODVSMsQb5LF74qc2g6EFd/H3Bs6Fw7Ss4ZxrlHfc1aXQYny
9SRsFDPkiHyqUzRn6O5CYddjHz4rFTyaycekRs8cIZCmD3mbZHOHq7OmuZGOH143MRTuUaggolxF
CaXaGKgPyWyZB2DBIiRyvud25FKRF+k3GAGkLURnqLKxIV07daZlglfoWMGMKTQUl8wH3E4HUN0Z
7q2sDtvGQu4t1NlbOp+ONYpzGk2PFp4OXx/3ZOwArnAJgH2WFtq0g6WcZmNCgUfPr4PFPBiCAkCw
fgGe0aViyKVhE8JWi118sMNWQDH7nTSCQxUqAexGhBsXSE0e3LKEoirGn7JuxNapZSjpE2NXLTFR
eZpwutG7rXrsrbdZGxvw+3i0xXEfFJ8yxPCOa9JWgIri3CEVmfHqjIR1GAakV4Q/fY1UXa+sY/bM
Y5gX6yI4zoyXUI9AErpJCKkT9ML7yj8p+p7uib3C9He+dmfFRdXEtkIAFqv1IJjuhAR3qiYWRl17
nyHBIX2r3DQJqZ3M7lTJ9UfTWA2Zv4ZX01GG7jIVpAMzl0aSrBdtPiVvU/zuNy7YgwUupjEQc7lj
Gxq4+CBD87WOo74PKN5GdgXSUpFGBU84T/slF6/5EFSdCbf8NtYSGd9gesvCTqOdTtDvtnLx1Bse
5pB15+FIW7Ung+kARVLswIZutWF80saJft6lJPAJAEMRZO166CUCkqP13GHu1abFAa7Uu65r526A
llumgG0Bsjb6zWBkCdcCnOnNJhnhHWgvPWkNKjkuSoj33CDi0aEaCm6wETvtwFhb01R205sY+Dut
RMMRlaXTHHhJECjhhXuGgGfqhvrSXnguy5uxU6+QfNjemcMBy5Tybh4c9sP6gfwEpC/EtAUm1w6I
kHBu9VM4j+lT9K4jV1GKOdoOQvRWl4M3CoLmlmMReHqPd0bKKUcVicMAcI7PRAyuJfl1FO561kbr
QTTee588blVHfj50/S2q5GAzSvV7nsKZRJzbaUiC5nG4qcZzrMsAGC2qXByZ9vgrAEQRNYEGRd1C
qSW54C85vOMhKYnqYB3pBddsXNp2bitQXdAjKeMOokGiXIZ97VG1sBAPdxZ6wALlS2My7ekycYZ2
hhR7POMG3WB62pr7UIS/XQ2bWgBRaUQEc7k4bbVs9KoaZUrFDsHqKW1VDa95STXXfT78GpJ+IlIz
mCy4JZieI+9qLqVUF9weJtHeZHV0ANNmbbhYXoE4gqRfCSDbSSb2EUjwmn0qdVwx9ZnnD9RLFV5r
sdvAguDOBODU0QfOeGLSmY3nSRKxm6RW6iSIVZWpkItTJfq2UAVXYKZCV3NJ9fcQYSz8QPxra8Vl
ohG+mIvRIuE6GrbfIbxEEpUxdsjlgXD5mgm1xf6BVVz8MuqatvFrHqEQExhVmFpYFyD6ktmvzrUs
5nshIAgpT87gBqgXlmIZBitTfeoYm5UTe3UWD75CUSepGCw6/QNKlnzV7zB4AFZZ3Y49u/MlPspX
ECYwyv5CEQquchFRDf0fTk+DzrOxfPkmAc2AwLNTsVhy1SlyKX75SHcc/FQkVVxwVKLVB2lSr8VB
f6UOF174wviAcQEqj5RlJT2WDQ8HTArBv9rWNNf85J3a1n8t5KWY5sB/KtIEeDEOmzI+HN7DI2Uv
tfsyD8FCmr8YuoxBOE4eM0Al8B7CkYCC+kt3mC/xxtoBEege8ybQCKovDiO+TddU88AelukGMz/2
aXRUrpXsQPSBBYq34JOqHPCcGFH8wACVqVTZ6ijEgWqjpXx1Od/sm7wcTjF8kQNlysK55WfAl+gt
kkOwtVpP+J3X4ILpg4r7g2UWCApQlOvEn+aYF1DuxX8FNUW7eze+rHeEC8JttPZomUQkE/SRNO6I
XzHBzFbFffoBghR+iQR7jGf/YD6zAy3pOHSdykY7Y3lEghKyNMFcYMdenfHzI0v5wjmncN3xV4F+
IeNDxEexxdK01PksP1w4eIvyuIfqFejn5cRbOGG4lB98XKLjNG+xVtJITd4vZP6/x5xX5ZyB1XCP
9Q9KEq6qfP3rYhKfm4UTwq3DSsC9yefCF3MSRlU9JbhF+bqiumDkZEpLp8FLMK7izNEB8NBzs4Zs
XjB+EQRwV5ymK30ARsiMrTPlxVKH55QWVKtLtBH+W/2N/ZCWALxuen8/QPsRVtqx/kCbllUkVKyY
bGLoINAvg3lwSom7b5ftO4ZywTr/3TzxE8q+IQSo9yTMRBD/IROgLReYw0EZZbKy/DOhtjv5LVU6
SK89fqSn7F04ZygXKHqh4GAvB0hdAqsuPx0ixk9ctaqRX6eUvTxgeji+47O77qHKnCQpv8KV/eFz
wzFHwCc4nwLjMETNcKJOfRAb23IKTjkKTqLj2Q5w5lqlucBkDEGxrHeHnJzNION4eUXbxHaoD7a+
H+M+tvDG4AQRDTuE+ktb7hRNeR9kAOUBLus2ahkOmiWk2KkEyivM7dCANTi0hZxqQHgcsz7wAyL0
xQo20VsiL0+D8AUQZ+GbXz4tyzqu2Lhrg3lPtqh/C8UFyRDDR2mym8XEuBMvs+iytzSegQ/fPmfM
LYrCZuhlHsgWgmMi2u2x2/a38VYx7KYxO2DAQgKcxc5yhEjL8mI8aKoZ29AdM9xa5ic/QQut1WV8
wyyQb2oPsVtTzy7DMGvNT1Rv1uzW539lHI8ZXad6F9mNXlg2uJce4pXnT+9s6aFfg5+WIQurmdxs
FlwiWuHbBZxJUlL0yXJiAkwuiyOjwoongC/AV142M16QtcR/tZ7yC1s5TwvfHEyiyWyeM4AGzhlN
D/3oCrXDM/aI5y5u7jrqGFsPf8Y+95Gpiy6lgvYob8FnfYyP1RugzJv1Uh34k7mbnNQ7uClVw+Ac
0aEzPGJqSUT5Q72zpMWzy0DIq22gdRusc/k1D0DPZsUgJZ4lytgh4bRFz19ma+pVvaaYF3r1UWMu
QfjE3+SK6JhVeMakfpu8sTS+KDuNFTfndrO55n/D2rZj80mi5m2SWGTbTT2Z5t7ohyfdEkrm9s0T
q3ukuUwT+niL8w8rSzg4dOeJgn0J8tFVd/VPzKvSfHGmYb1mnOHXuElhrMVAAiSNuXJ8NtLdHD5Z
tBUsCRj9526P0wbTLWOVKeB/q8np3c5DS3pmrr6bd/7rdIeeDchxZwHiCvxrY+QrYhbn3d9zGqer
8CW/WoTQNS7LD7MuliQ2moESmFsGZNd0uMYscV0AKOaUJnARLzNdfaplGi2qZc4DLoXLDYYdKOsd
1fSCa88208IMPcDfgJq7BaipzF5H1Ivsk1x8foOYDLpbBrR/oBdDbsYS/OKSH4PrETd6bfdnwDMe
Q4aE+ZkfFR6yuWEG2lnfWDdgrTJ0OzHRPxkOJLDNY08YNmr2FOAFA+y6gKKu9AtIJ8LWY62jQ8dT
bPCGhtb24CcndB/DHqSx+07phzb8efhrZ6NaKe/Q+BRKGMRa42r+ZdHAq7aAVBLY1WuFVRCa/g/5
uwQkBBl7N+KV9mmeq+/06WfYEJP+odc8KTjErNSjRRHziys0cuH4nSpycNX+OSAGp3lPpl9Lx8nw
iDNvCGWEJMrIXmxC2otFYTQesb+oC9aKH32fsrxGeAiA0iI22hgpvETclUGKTmiOGj4Jj5aMV7xM
zGRuB4wQITatclonkyFmkmH0Zey5hQwgLuB58cl4oW7oxr3c7uRuzSimkZ7H6jkJnhnRtF8NKlzp
zPsvHFT5jrHz7/rV2imuAcQee6V/mKcXUTonXFAG5THZvkDRyFRwpQrIZl0hJ7LAfS+laDcdYP0K
r7o+dYnhQgojPFiRSBLAaEd8UwVcpRjpAL2P4PH9O90hRhuRzIqz4mD+zXsgggJI0A4uxr+igxSB
HwPH53oA7svfks7y4gyWJ2snvdhYwxOXkGid5A4AhDKyefOv3EX6tbzFzNA1zSt5z/3qk5Ire5N5
dxRF3P0sqdymtCgsonzCQwnlE3ETk8gQlslSyswhojaejuWuB9VBqMhevjzrUAkksO0tBhoUEqyF
/DAPl6wuOAJ7CVs9WCOPC/gj32UOx0NHvcbCwI4B68QfPXrEF+0JEIgSoPVd8EZmzAzloNJg9vyY
FxqsTalQXekZ/qGV0FICVEoD0McyC1afVQT8bM6MBJBacyMXNpt8zfADjzEc7+zQ7PODwjWhAWCi
pMg7DeNFgoEke7pnvmoH+fQ6RVxqvMu/5yiiJcdGh8JD3hg/1g9OPvDEhLekXY3cl7BDvzHkBYPn
CyKs4w2AK0AYRj4UbRjjSJ4quaD/Qe/NsYPDCETWKCLKwLH6TePTRLKBYuO0Gr6ZlSC4pqCyilui
nboSort4rUFUGTIE4P7LPUG5wnxidvDHCb/aX9B6BiXcC5Oxq2QXLB9Dk/wruYPSD9wknAHeOIoy
ChwGMDCVcPXnr/DxlzuEqml6xXPlObpzp+I60R6ty3yzHhAZ0uN4AaHvZxcJLGFmGKtdGD7D+Tce
LM4U/u2NCCBYNtJaRqDq0uiBOHN7zJlLK984VGyUApR89LdUyNwyfrum+RPrjV9hM+A2w9589VE5
LkNm/ZXLTkkHBl36bsAdscQX2GwVdME5z6EB6eonkA7lcMAovwV1xd0YghXDZmLNZ5m5H4RYtlqk
hYoTA4Wy8CDp/B+qzmO3dW3Loj9UBJhDVyRF5WhZtjuE02HOmV9fg36vUQVc+No+ViJ3WHuuGSLq
R9nkrqUhYiiXKn38x4GF0zcVcLOGUEIhwQoM1sMmBFPD/wYU4gjE9OCAx/BnV4Jy3nQeRJO/zx00
DrUB/fmeaABySnReAG0MjgQYYa3bHostkliOWERzE7TE7QQbsn4CK1NzuCcRTaVjEwmOOMofOv7f
sRXea4yqkWiLsIZsIOWWBk/rEI0rtEA9e6SPAU0YwigRCs2OBMiBW0FBTwNthDP22zhxtb9/Iqua
NqNEzQvZhjhxiVbP0vUS6Gb8shbnuPadja22nXBOwsmBlFROFsCj9Jxwb0BO3zkoMloqWnmfJt4s
o4d0MqS1Kp6Ch050Ustd2oFsO2DHjUj339aIzTnNbrhnsymQIdFdxsYUJ/bAxsFXGWm4OeZ6nh9s
3DQtJT93AuWm4rxWruINRRYrYi66uOgKI2w6t9ffVR9ngxVtIxj5c8Oo9ZidFIIiaK1qs03DDCN/
EtPd6oU2jYF2BuMzHP9RODQbukrAb5R80sIBoM1EOxrrtOyFLZjzCI0V+jHRDy0ltujgx7qGNx7I
QYmR375ytqHgYFSzX79xpuN0vJAT5IWZQzEXtS41ZCpuKekQqFAQsLH0/6AQsAim8ZaVDmSQHg2T
gTqDEzhnOgzruzeR1otBh8OmQqlw+MAACxeQDN2XHYL11PbwTi2/g4Gt1ZxIUpXeRaZxahaEZFeo
sgtGwhMxp2jCCL9W6RE7HH+VqdNpxOPFIV2X/JP3yieIXqTr8ga/cR4yN0tFAQyi2pSzXG8ufYMh
GXJVtsfI5ipyaUegQthwNNhojlVApi4FV3xbzvuv1YEzeLbmuiKtpIJhilCsNFxKjt6N06YbTB9Z
HBT0a/NSnMEu4497EyzW1iwb6gM3JMrXCfUmWjiJvjm8gxWKAP44nhwoDbwF7KIYH1itF4ikbu1n
9JPeipfmJcH75x/bETeNUjZaVe+MiekefS/wbmnzKUJQQTLnyhWftJU2fN/8PZfZe1PjmOqhQQtu
wajg2DZjqiajFMKBFfvHLF5nIniazQxmo8UNmAlaDWsut/pV/7aJC5PDlF0qiRgrj8YeZMCstfql
F9tB9+CHsraWJvo0KG5LO5rFmaZpHu4q7ZzJSwO1Tvaaepe6M6JSQgSPUXZlrV7+SN7TE0djbxXr
PHnF05XZGMhuDj+9JRoN6wRXkaiivULD6QEXurfYyh91cRAM12gdKLCMfUJpFp/kVSLiwEaNACPO
yQiuoURuSDteKZdub/zQp8MZW7hYP/oJVX5uK5eqdPPH8BR+wkf6y2rAIjA8dWDPwWan46fiK7g3
e/OkvNOT5vniR7cXXqwfSMTUY7Jv6zeNp6XnXj3Dh4EVAzwqvNuQoB35P88Ay6rg2MgRpFrFH524
XCx60eI+LddsVuxMFE6jjupxy+oYjuwNboGx0QjVaSmrivZJUEc9e53uJfFyU8D0lpvFbUrPc7Rh
4Givw4F6GeFqYEMsgAjAmkQxZj7rD+gMLMKNuTSuR5ZfEjZIgJYw210F36gqIV78Lja9yAY6ZPo2
/A4Ffc39PzQEbi5PgPc9lpsSgADowQd+szxONFcs5RRjsBfYWE38O/dstix9mESxHprtioJcSdyh
dNioHzwfHIX6V1ceXB3jEpzFJ89Lgcy1oa0vBJv4I7kvsd2U1hh5f3HxjAvcgCeKKuHSHrt9vlzT
cFzYHcNX/igkm9WeXIRn9ZXQ60Bm+QIJAZsuikPuOgwTOvPKSjfoOy3sguyZ3HkQT8wNVmESfUX8
GQMJc40Y11OHQiTFzNwCiyrGpR7RlY0UX6yYXsVa1egF4TkE1SBz8kdJn+EDcSlNWqyJaPQBN4z2
hOmE7DQz4XCbzvJCcRPMwNMuXFq6cz6Jdso7hTcAkbosx7C06JVDtizwG0Sv+m1iJ4GrtYOt9CIk
0KenirsxnKX0BGzsabvusGCOLFD/eBf+tGYlFlEE0Xvn0P0PE07WO5piI02vwKNwLZelCzwTOu+o
Yvrk/ad3zzJONk+an8IaH72lgQ4Rc4E7FzwvhzJBrQqmxe+pW6hw6ZFQ6uav8rd1LV8BT1/Sz+Lw
h0ZSxhYvJHdgeiusOVqA+kWX+R8VMDQD+tBIDz+wXZw+4OaiuklWrv+W/CzAxAVjYCC53MkU9kNE
MxwPGt8L8Z+QGpSA0Dk9Gf4xnhOQ/8D0MV4k0oSTIfh5iFWKa7yOcE1beALg54TVL7bnLvXgyFmF
7ztH3ZdXIgj8hcETcuyRWQAdji3Ue8avxsZMPBElNTJGgAI8bWlYYKb6Ox8VzPQ5mfB3urBMxSxH
lriWq6XIlHAtTBzmLask+VXML2jChryO0wsjH2JIPG6MxFUST6xcjZXxF/N2urcwehgi+UfNBKN0
oK4ulwqJY6ZJCiesJfgkvPffhEXGdGeUexxxRnuAKMrEpuRmBrJkYPaTeONvDa+FuUfeGdEi4TLL
eadwmsLUWz5stWZymhzNWNWhJvNRH/7XYrHULsczzs4hLXVihTmZ6YTA290F6zwqCR3g2kJZueyU
VA0MqwaiOGMTYCa4ptbCSueXy407lbIHy3riZA9YjAnnBYxoaSAq/+ip/FB5qG8AQZheAKrSpIYh
AoSifwMCUHBywKKk4OA/8EjI7vwLA9FwIGPy5DQMEZUunObFxcxfxZx7l5ak9c9/o4hhliwb4oI0
sFluox9OwZkHi5758B8ofUGqoeF9U4doV3Ajnj5wIG5UDsCeXjnJQbrC7Ae6QhQKJk2Y6xAdrD9+
Z2Fx5rbpaFCf30M6AjwZPtGLEgFyNqXBX5shX1oIlDy8gn9vJzJ3XV4RIB4iH2+Wx8QL7ouDBdha
suPoTT/AB97HLXp2gepZAhrhiEUbRTkwMgUaj+ecTgEDehSVZ1wkFpNOUBHaFtf2H5ALvW2uBrhJ
dgHVAYeEnHNTdsA2N8JVkAlwwXlqLiKnXEj6uUEMnq018GqxYsb4z0kBF6QtN7LV14S+w0Tyy3MU
nMAck8jF04e2uW6hAPEKmHggaRmmYsst59X00LH+TRBJOSA1cHxosPIXS0nEnbx04gn2LhRPBkWF
4yQtCRlxFAwdl0YNLHe6xwseqX6XnyNhEC+EMX7Tzu4/xYZQub8yjBM4xt1vjJ3gh+HF7QTI4vn4
0LRY+bQQhxgXhYiP5nJkZ1hxN0yM4jh/RXjusB4DCGOQDNC5LIp8AzbCYe6FcZGgMPgbc8AeFHfG
P47+ZuAxzqEa03uGCFLeQF6Ff3w88xu4i9XN/BbfCu02AqB80yFBs8GKCdpfgneSJsiHf2NYg5Mt
x7pvOrkQeZZxLjn0qjnq016ZSGVwOei1/8hzAyGQlw4EyCgtF8BFjpVAj3xsDqHRlj9rUvuJhiVk
YP5L6ZlSJydrDoRUvazLT+FhHcNXeRlXBgsVDAlc2mjFvbCWkOfZKQsNCKyipYBXMhxlfECmiqNn
OOYC7DeOY4NBMrz8XhX9e3KAGYj3NaIblv5PPhhjjnfDFgGEURxQUPIZrvOJDvTiG1stBTwwxVLg
vzIjIO3s+JE3xkMBixSKCRcCP094YP9g6PJMufiHBMM/hkRCVw60iicl4QdGW02RTh/uZ1GP8JwV
Eequ/k3bidN19YZKhtMEV5fLyPvhBgCX8Evxm3nMv9Q829IQAR/hbvA7UBOu+wLEX7FQhQV159jB
u+MxEk6DLErn6Rv+7B+I0r3V/2TIxZnHS/NI8Jn0c3klli1Wqb+VAeqU9rEYN3+A2t7TT/jQB1p5
/CMXjI/B95x0eO7WcMgUWNQV2SF+ZR+kyYTm4VX8Ht7AvrkSI53+ejmj9a8BfnUBAFR0YXzRhfwD
Zi80xrQPiFqc7Gn98CCgASBaGkO8Hd5iz1ZP52XFJ3hLP/17dEnAqIGXuEAMNYQN+MouV9RaxTQ3
QhyJloZ6+cqaaV15xJn9nEH1Ov/jCQcqgmnNNzyCd02dQPrOlU0bz85X8z6sxW/ekHzuvgEneGH+
EnlE9MIzqt/FMlK5Tuixlve28O0Rxq2guNHCXG4d2wL3psGldmkbznFNLDK7YA2XX4Awv8xSpho7
+nJS/qUYph6kFA2xuXhE8CVfB1YkDsi3SDiyQi4NODAxFoRPGWsmFEHBT/x3XmMLWNYm7izYMysE
5PZDQTqOw15GTkVZuJzVYHFrTN5D9QJ8M76ypPlvOtLCH6oBoKXozfjk0CSwLOGZoEI8cDmw8biC
cC2fNUD9XrrFzGtaDoie6a9qLnsih7wRfnx4al/ZATmgcTgMb/43B2oGOzOe6+41h/SEGUU3kl6o
LRTEctJIzE05ggrPEhMZfYQcJaZTdqksFC1a3WLVPV5bgwlk8gichBLsfwNHg6GwUmeWPKWLU4oR
irSgzI96Sn65jJ3oqDT9KSIygtvdc/bp6BDPvux72PzALfrKgya260DfZumk7nS9t3CeMKtzgrgf
z+xOfZlFwtVanmvXhVbIBa1+Q6nRD31jLqp2WpOaSu687NOcwhmLxgr0vHWCdSzBcWjofETbQIut
tqslIhLzjlRT8sWWxOHAv3a1Ze77AqaoaSXNZyo0nmWGwmumDV7ZcsiLxqG/N5g4nqGGbUvZJEsr
lZglSnSUQIELPwK/K3oMPn2x+S3n+U2K1eo9kBoUZELA1ZaxcpEUYgn+viA+FzeygYJGp4djxRnJ
xZksP1CjchxWW2FbRrHyKMrivz+iLe33dROCvhYTtOwgFo+CrvZPkMRo0nHKGsfgiKMawsWEgReI
IqH1Daa7ZmhZnPwNAfk1P06YT15xZi3Ju8dw6+935fIPVkMhWpqxsv773d+XVqwSx6ya5P/8bs6s
yZkTSGl/D/v7uzqrgNRh3Up1KkL9CbV7k8QLMtV/SSiva1vVpu1YVxOu/612V/TIALEIP2upB6NO
q+Gc+eJw/vvOGvN3bpWIvuP//b4r9Z3VZy1RlgZ69Dx+7TqYtNhaseeFevRad2C4OfGxG2n51yYa
oNRqYo2tk7GAmx3CTkMJT4XqE0sh1N7fTyN5iaPpCw85gp0+Y3mAUbQBLTatPko18t+HqEMNqCnm
DlYd6apDu8YOyH8fBalZBzUkvr8/wwFtiGpAkCw0NlZQ6S54EZCEH/i21lbJgWiLR17RJ5i0qtxa
Ekq+oJBH1oFCvXcqEPwU59qHMSQnLAKi17yCRG7IKLeXm6L5lnD5+xK1mYpKEl5lRxxfPxjNXcvD
4E69//eDLubtvSwtdiKLGlZp0Ug3haHu8elP90OA72CXlHhpCMQPketx1aRI3VSGVD2CSn1tinQ6
NctPEebQqCxN6fD3j3MsskrW+CvN+qhu2iyItgY5AcSOiuY+rcfey0UzOVcYALhGr+q3OgUSjhrJ
f406zNW6CK/TJJIvhqWPtzxlzLQmqprCL3X0XWQfQEf94VRQVCNnNd3Yl20+fCtQyo24rz6kYGrJ
V1SqJ9AxiDmONHQ7oePMVWld29hE7WpY/bmrEmPNAlQcNUVvN6Bw2V7RK4TPklFtfWFMDnMCz1eo
wD38YTCurZUY1wH/R1Ury02fM+Wr2uhfiwh7mKgz3q2+NtaGKU/e3485AVJ4Rqe7rCNbzZrl5tYl
E7hEKse7vx8TK7S8bup/irB+Bim+86KioMkoBHiT6Si9pCGm4kIwoPr0RxpDjBcpF1lBsrOMov9F
JOqUN9z8CwzF38+BOnmI+2++zk9R3eG62pZwcZOmPhnLl0wnc202AcFyQ2aLWX6nD4CVq79/yVJl
r4Z1/Eleiddr5YRFSVNDKlXGQ98r8SEd3bbFQDWTZmgHfX6VU5O8qDKrQHaXb6MhPNclqCHWbAQB
V+U1DPvfQguTD8OCFaKlioAvOZ4u2AUUBF3ID1rSRAtVFWm3sCeOmC9o26KOL2mH2xO87BJ36nI6
4WIVYHzmwzWJrBxPNGI1qoJszaCL6nsYBRrk73JiZYv8DtstMcTUs0evMVjlFyznTzmS2ouscECa
0omKsqrhTRKrezGta1YXeGEtX0Yl1ra+ycG8iXvwT4wE/r7II+4A4vLFbBh8zFlI0/p6glpxwucv
93Dj6Y++oIi0ng3zEAfR3UgCfzulpnho+EB7c0GScks8YvDk77IUY54CojEpYTnEVqjdVFjB/PDR
fuN4pstj6PZ9FJ1HArzFShF/fb391omHpSQCO6PZ5UUYHDli3OJbYgU0gftcYnRq1PaBCsVubGdP
KCALD/EoE61eviWqUgK1N+arOZJrXliTfMkY26lO1GvWYQOm4LG6ThpZRKpihRvkWPJ+UEURenwN
sj9lzd5HPKiGlbrRu2b2pIB1MDcItuVGFl+4ZBLOQEwHH/6eRyEuYqG/Ufw5PP99iaXonRkPF7bT
hWvWUCz2fqb/DM9yGsefvuE8SR7gdJ0K47cNO2zIRdnYqpbWHlXVgAZRj/pdNASw6DGRPFbaal8u
X3j4vh3lp1mVwaO0TAtDSeKVm3AQXvBOPRm0DpEssShbYbQuFTF9ra1S3YW1tK+n/LvphfgU59NC
5JCmkWKBsiWYaWqL5XBlgZQ3SdUqLi7vw3uWVtdRkTiTt0h3oPMCtiIKnTV9OBKfKK7lIhx2cy8H
p9aK72IuBS9Nk3qTrqDoM8BqqBa01ykqtpA+4TeEtA3luQXVF2KoxjruTXk2FJ6licIOC7T6wFpQ
rEutFW5UQYA+UUy8cp+8x1PZkc2KbXEaE7ak5tFwqX2Of61QCy8kUmibKczI7RVV4aXE0jttgrs0
cp2DQWZeMlLJdVuUC8fZ1NBnWJABslnU9oYADSjPmFRtmWcnHS0ANDZpcJp7XajjKYxbYjWXL+Kg
TCfdEu+5nI9bq/zIINpmxCakWam8aQSjb5pBtyBYML3CSqJtwtC9cT3hJfdd72l4JipBR9lt+Cb2
HmJ21cb+ZygQwEW0RzbmnEGhCgwi/ZL5/velwJDeFMX4Og3ZRxIiHGwEiWE2BdEZC3jI9kq/+/vV
35dxljDdyYiDaqZBP/x9SWfWvkjC0PfvxzCorXVWg5AHSUJCmV8+UqnJL4EY/veLEnZAvITIbeq8
9veaqM3u3WeSn+cabQacXBB/Amo9PWhzem0pTSVOQorSiMeu09uj0pmpE4n09tRYlj0VjzUUgXqI
H7D/3+/gnlPxBtHGHMzgOFYL299SrLXQdlDC9A5TBiVNFgMxfb4ZjQXT1NDO8pyJt6wqu203DsCC
yz9iK6g6+tgLdoPtyV6WZ5OT6/LtvKxGRRfDgitVyQlUUT8Nhppsm7FSNnqtX6UUXk+TGyY0vyns
MRYk31Hqg/6SzsjUpiAQd5pS0sL3IVLl8YHqkamb+NJeRK/8lHowpk72H0afoDceoEXMQU3GoASs
3RvFsI38MtlPkz4CmxsZ9DqajGweI26bGho1BBBzoLyxkOdZ0T3HWBb2c5eSv6xWp2DKN/HgK8ei
p2+cVAgBFHlSj81c/PdL0ogZhRXBkFE450ehBdxolN7c5j7HAYGDRKTJ1aZWYD5Ns6/tKYawQ+go
8Oe+eViWGf8K0EQ7BNBgOuYqVTnVFk1UHMYkMq6jWsXrSIlaCOD6WenC8p4kDVmXZZBchopgKLlU
8ZhUp0HyCKBALgkqplOzIoKqizXbkXqcWY8mOBxFfRQnZ1QV9egztrdqwlFkDkoLposueHjzmacg
kTeUSV9DkIEjEao9rP6nmv0qGUYDZ4XRumE6a5czYjqAs1CMyAVvz5MefssGEUF+igKHjXgbD9mh
rYltsWRY0mW3wTkxp+Gh3xSQKR/73WZbEHeNR4/ddbIniInGpuvJgnwvlRy97Qs3BM+BAfRHVugr
YgeMbLOe63893jRwNmYgX2qnPNU/46D/KjuVXpw0fs0lzTsTXJR6VML584RyByVwriMC7vAEZnYX
M5nE47CXOn0FkC29p0DazQWn67bysuA3G1hHz5H5KJvvsPmOcXAYn2hNuuQRS1fyVFPpEWW3oL/K
0avC9poq57q+mdnBMl6oAEroPJwpEDQt0KgCbcGj/v2TKoL8faIXBDaUexJ5KREWaxOC7IEug86j
pgWno1EJQpMdlgqXanUhJTcHfr8QyJQFhuPZWhoDW8t0eHrxTfhneSBqxVsULU+NAXNzEBW8rDmH
2+ESGQQwvcWBBhAGyGz64SbqZ7VbzFysR0cGMgY02OnhXYbKTdjhQ6IB79PZ2fBo/lFgsTgmzRsP
ZmXIuq35w99wYuSEPd6wV8AzIRtX04/5Pd6oYC8gyuVeiZGV2KQUdeaZt5MD6DUHSz6jzkMnBM9f
qE/QZaEuDxdeG0szIBIdw/CmvBaxa32ClmuTGwjYo/6CMPKGsWeLDrCL8KqXdTdCToMTRGpPP3gv
oHJjRNFaOwr2eOt3vKTwC2kWe73YLvcD/Endtm4d2RiEY69UzW5obyFUE+H4r4c3YCE6OTjUDRde
CbaICY+a73gJPMjQDG+KX/0y3oYAM2f6lPZMDzRa6KQz1z+9md/ZxfC047ixbkFg10/5fbwVv/gH
QCqFALIY2Thcz5G8Z6/AxoFSkTeK8xmCBNy7sBzMN5EtwF4BnYEJeSs8MH2c11aQfYMdb+tlvE4/
yrylwlaOPeCSGTsGqpccxByG1oSd1iosodhgvuCMt/KT3tesE7TsTOm6eCMK0Z8VO7f2enjDEZoP
X3Hz+Tz9hlFgoKbQ1sB9g3zq5bOMjpyxBr8BhMy6S/6zRouBVRb4SOuh0+Q54e5SbQuM+XhDhgsL
OX4f0jo1roF6gXgODwp6YOxA5GY3sKPqmMfb9F+HGSeMnxc5f+HexIYDE4xR30XulK1pEvgJtn7E
Zm7L6lufL/0OGJKkJEKAg2BnpC6+UlLFEWhtkRENkYUXIFGcZeG1n6lEHqKAztUOkVkDatbbnozH
Yk20aZe++toF5jX8vRvlHUFR+EnCOy7Hm0I6Q8WKSICgbIIWJkfUWlZ7SnE8zLdJe/bzNfOACUcQ
qXxfEbmQ6Lb+OpHVuCp+DdUb5c9RPS8r2egx1DTJLWEBsAwfRlhrlc20RR9Qn+AyMAXGL8Y+MZhY
2+OsS6YF7HCs54jgZgxnvWtllyHn9iM5BiacyoeWHgXILqIb1nsRtwCkO6/1Dw6LDBCSuTuw54a4
BpDCHWEbQfHAcqIsPal8WspbqG7jyuUPGFj8vUY/rzBIcLFxVOVeMN2r1svz04SSPkbfY5XPoj13
EQwddA7oLgu+1XlX9Iu7k0HOWeUO8Mlo78V7RUNAtJLHjUo0IX2Elfyvj0gxW40QpKBqGcdSsAO6
9pI7l7tIfJN4/JdER25Y68krnuYrXb/gsJV055RuHdPUf9H0syB/wZfHv5faTsADEPsXMHMEw+FT
hcAhuhP8gviM2Xc00qPa8m7EHiPk+ZCbkPWLY3hPHkT3KqBaAbbP+0YmGrkhE8JWun0U7QwGXW7s
ev0ofXWg0WQFyOGPWHyW6RWiKM9ayUBOT3pB3NdVN700otsrrmy6mOHXhFrpH2vROgzp96TsyVXW
Q+A3ZquGyee1fZKEIcZOqp6LbitXmIkYDErxrh9mwtr7X14CVVpR4ND3aLUPbno5QvK4YjOZcPvS
W0kaR/4ZZDdfXAvJlcqxKNeptjX2ygHaXxqe+hjDw2Pd/eslhY/yXiRfRv/bFZ9WfeeeqMp+kIgN
3WKpWKWYwnCLFBoAcGVoA9GFJoOuOQhQrQxqIJRo1sp/FZ7dg0tJ8i8J5fjV4I5howwmxVcucH8y
3tPkmqZvOnYJ6gqHsrq9JuabVr5z7qvKi0+bsl8F++KjmnZ9fYdxiXaCxGmim5P0lEW/6LXVDbO3
LzYtVc50C6ev2njpNLwDXmYyQfULYJLp00HBgZ/4xa1eYQz5OldPvOqHmP7EcSTgh92ywxlykZFL
wqG09m1yZNBXMBUmiGSuefbDGygx3aT400Ag+MFeopMzdlQFLIKfhro1ZkcGLym3mnRTpt9c90Yo
kQlZLZ9jscXJGWvOxWPTDH6j6EeYvtUOY2UPu2OLMoPY5HBdssFh2UDK0WK0DFPIaWkgYT5/mcO1
Ye2X6eQvrBBpzeyUElsSMN9yiTmbaVFyG6RNAcB9/NKec7+m4IMXfYmfQYzMxfZfeOLkMcBgTTHH
VO4EZ+XidRTf+/IbLbxubAXp3beOY/8o21uabMzeZpkgPLgjFtH41zCXMfb8iM/jJv0iZod1osKu
Bz5ZvMqfzCDBeBE17nbI/Pzs8KDwHUQgOb37YWvQ19FO3D4+bUZ+zi2ktFQvtbypercIf9IBI6z0
qi2IlV2PVH/DtwYb6GaZaypDHQ6JaRzYXhplPYDO8/pVccAdhWxcZq7Zo9mR74qwELPX5PEJT0l2
a6Bkqh4dCyr6QCTDlvsYacxNpmm0+J9BwrEReK8tgi/7C4PzRQ53HUUjYzyAw4CRQYesxU5OLI5c
dT+3k2An3yUO/CuMGcQSiST1aCy4erMjaDBKOUfoW1GHNnMAZA0Quo27adwN/Ra/4IrKciQE1h2/
CN0L9WOrbqYHqQYIfLTpEJOOBpemdSfYcRQw2NzB/ibF0cTcgV5zMxOSEPcXObpa4z9FchtYPUzM
JnqL+9jRtNdUPsU96UeuSP0sDDRLACPYitjRORaU60w/cRXNANHirhvIYvOK5qMbNhFpiqyVllNA
B0INKL9Nyi7C1rM/rwPfBIZ91bqLGtV2gbxS523J84sRtttg3BDaAiEMvwX/kreHsPjmblMkEna0
qh5rYmsTcud7lkt9sAuMc2ThmRBym2Pl0R8MiIaptSmC7XLkEdXFBpHNggyKEaqQjjKYqI/yDH3W
fyYKTMQWERKSlXFnZOwEpNMGwiag45+wq2DCgyPHmyA+6j7zSvxwhNLLoBvlyVstXwM06ClcVytf
0ag40tfG+yV7yNpdLu6InlbIu7Ee+KcKv7J+kVEocvTs3or2ZiZ3v5xWyptKQz+A8DJm51w4GslN
TAOivfHfK0XHhIgcYYwgoP02gn047QsMJlUaXIUsuDNw10wzqYD0katf4i/wSffR4AW16u/Tcf7K
HtlveEcExj6tvteTI2/rveXqTrtB4LPCXMudTuPWWA+nahe/WXuYDg+6Wr7K+ZbCc6U8Mf3SmN5U
ESShwlaM18ZT+xp+uRXas0Wze5w38zM+x4Jj/va4MlFxbrV1v505hyPPwHl3W9JqgtmVrEZczPv1
qHnJ4KayG97H50gsMsdO4gqbpcxH7mtKe0PZsC3qwsak/FOd7JhTX5muzm5urhmkfG/2myBxqbvw
2g27k9hvKX2pczQVoxgnh7bHVoq3zYC6apXCkh9Jadow4SyXHCuKQiKZLZbAyaECVNEjxa6ecP6O
30vdE0gME+wQI4T+5Mv7mA8tuwJMORYu+PnpqYh2+GQPJevE8rVKLqzGFix5krUQ9khrU/CqfkM6
Ai7I4ZohMuOM3iwCSGjT3eBR7QJS4HPG6b1AoER5OB+hjYvVZjbWLJOaiNH1nj8jAosttykeuG/Q
KUBEjqoAAyqpXsPeRVsK3VXlVC8eC9XNGpdqVCDfBAckcv+knaiSvuzp/g5PY6guBmJvWnGAEbV8
xjL+XbyDQIrYvuFx/AZ/dyI1h+wTGuNHThEh9x2yIGgb/CkYjBri/K1ARTUcuYXsu/wT9VLcYdBg
BylA5FL1Yh7RU+NAj+RlwlWDmYONmJtvGUQUIYgXpSfJJ4QINtxy8xAa5xDTOzrJ7Dpm7mnIallJ
y3cc4TTyFEwnJfcQR5ofntHYD4/sgxMdg3r84vRNsrZJhyDGeMkWXs1wRaczw8s/cDiXAYZj38Bv
MNJBzI35Afgm54am2UDtQyYFuyD844PAGoLXDIOo1RA8OZy1lnOhhSnAimqce5AFGwndVumquT2i
mRiWQxavzLGJY6J2A8vjipDirmuOSNLcQf7E9jUiyuxTmdcmNJF/AdmjJCcFe184mS1RLaR7IItA
67r8p1qudqCqMZEcQRTFOSqA/L9MO1Fn37R9/UKBSLXUgWZqTo89usNmREqkiP8gaOhgM7YLIK+I
2gvpuxORTZmv8UqvGN4CSb52G7MCI5lHuLJjYWABBaPh662WbHJc8VinkBYKCioXcSgJJ5Vww7ia
uWb5KBfsgFpBWZk/+Vcl7fV3TfPYz4wvlhwmh/XFjs4eN0OjQHDyqX+yHNQX/99EAwvrNw6QnWfg
74ELOo77g5PC30ayxghGJAnjY2FdrtqX8jJvBxp8a2vffMzxukswl7DZTuGAf6a5bfJ0JZjbEpmQ
7HHd7iGWghx5GWlQlZukbjNuuQsUwRrwQoACyWkxPVhsGWziAUWqqrvwxW4E+MUJiRSBkeg1yss4
QEQA9Q/0gZnsUFfHb+JRE1AXO4Shspcmw6E/K5EjPAGhNdEZcNNUsaqEAbTKf5Dst6C55mbppJH/
I9oomaly0c+nygrPgQGBa+EFsc2jI7bv3smRwi38QLf4YJLIiVs9ql9OprS+FNY2Mo8QyBRQv+yA
/RQigkkz0g3Na4kRXeWx8HACwSixRb1b3zvhn0n6subVsyOiGmlYWMAS16HmySxIv/xOwEw83s8S
ZbhdFk4JHEnALBVh6flkRuc7izhFkZPnsg7Rj2MR0vKlNEMqNDL0fHpIzXZqd5Bk1c5T07UcOvAC
QUSgt4n+Z2dumW0wal4E323SxdkJih0UN9/6RKwOlwZ3S4ynUFBiDgzAhPBgOWfXG4wyWMLYwMVx
jWNjKxyUeMfKWBOtMcKA9HLhsAhwkjV2C7K4zkAfY7eA9Q2KyHBHUtJh0oDsY8Uyio1cp72LMnta
z7FiK8k7iDUaWaTJMvnpniMjxWJG8J+5vFtk3t+8ScBrH8HNAiV52ryN5d1knYlHVnndxf+DymbN
cd4f9tiqG82BKpdPEcBis86YjSYYe0u7WboSCJhMa9AC3I8zCjvWWBxdHAhDYbJBDeQUELYUG2wM
FpCS7NTgs0rXLFkQgRTfha2WJ5sC52RqQK4P0ObkRqQUZ5j2raYzp81KWRXJOopd7t9wASpCTUZ5
zXpEJay+4zb6I7J1QI/mFvtQFkElGT7v6nvwy4rFb2FJUGSzW1bBZlCXxYRlBN7yF6scZxGhJkLe
NeFgo7GE/X+NPuJ79dv9DsNG+aqORB7UZ8oU5v21FV64Xntj35+NvXbIKFNcAXCJ2Drqtf34Mtyk
g0oQq93cEsPO1+Xd+MrXpH1txg0SduAYc1skLkWX9Iw+WPTStfIkoPsYn6sjtujs5Nv+GZ71y2Kk
SsP4F+AGhhuXK3rRE9Pp5Cs2l1DWOs86Fxlme56a7ETJI9Bt5K4YmxpOZg0csxLOOmghJ/t/0cjp
gJJyPbc4r39FlV03bgszGhYeLlw5UWr4iS+UYCUkZsYeRBjPbuuhJ6rTi6HbLRL5D7R0GTI+LEUk
JCIA95e23praXjMfIV5H2FgjDkGq65IaLyi2AekpBTjKVS9kYiSwj1EbO7P+0Sqffn9kTiccMgDL
lhT1DUr/6jf7X5bOa7lxK1vDT4Qq5HArEpFgFBVvUEqNSOT89OeD50zNuOweuy2JwN5r/fGT6Y6D
a+BkABxF5bjSEekKMpPjTkTYrtkC8vHBnTF7yXsZxR2RzESDYu3hW1Dd3rBbda/AeFj4sGxJOkSY
s8gXZOhl2Kk228XEoEJRZOKsYA/cJh+QOIhPHgyqKC8ooET++o96Hxq2pTZAjCJuAtcJpnGnYC6J
6aJ+5tCCeS8EUsO2hDKVCzI6VOJB7D4kcYsvUxXk7J5A2uT6tOge4Wx0TiL1AxUj3huoZ4s8Q6EG
AvATOcUbkFOEwpMzmyuSnobRAUHZLv/tsaVR1xZzxBr4selVfmK4B7kAp2Tm467qeFira3VFNfRS
3WbEeoKtzYc55ho6z6ZfJ6CsT8qPuEDp7hZezwezxpP+iSup/WEp2apgjV38r32PjglRisTyIaJk
cTIJjPHNxWbry5HHYzrF2YSCEcs9LylSM9I3AMrr22r9GDeifbiRe9pAuHBpDmNwANb+i3zeN3ZS
/YMdlv/239zJjEc4Py1kHP1Tc524+54fTDng1jv+NVUfdv9SmfyjJzwMjRyo+oEYmFoIDC5QrAqs
yjy+PBwRjp0nHo7Wb075LbuMYeuXl/HSPzO3gy3wM+vwKYGSfbBTm8C4YAEf7ffmYj8NHwseFmuz
v/8v8IOPA/4Y2JNc8Oyf8lmg+vg0XoRX9ZcBrP6u/rRv2K13rkjKiwBfxHg3fUpA09ahZdQVbXPl
HXri0iXm441petBAkgn3OkIBKERfMEORAUJNQYfECsjMS56p9jhVP80PR+Xynt4NFxEwikLIiS4c
X/8X34J6TwuquxFgJb3Pr/HH+iru+x09n9XR+KMlGAGQYhfkEf1Kr6iDkT6jV1/t/N6/6j/wTNxN
nMPIUJmEMwTT5/WqA/Txkt0ZdWI3PbLFrgaIykn+YN4rvgE89N/ek8A2CbCUwPwcfmjpC3/QL/13
8szKtM2BGH48TfWsimMJNpP+YFQFu4UTQ3c7DOrz0/Ai1fvtGH2W/7TQfJX/m5LIaqvgU3SWyj1n
VobOnuJNRMOQGtbTxNf439v9/zgmUnoUTLg4giylsYep8YlCu1AJi4/2QnwKgFr5qyUuUxNBKgza
nB8Tpm42PFDOeg9yPbIsMSMMJ5allDmOIRE7GIbgbz6JjisBaxCfDR8maAuUyAubHCsdgz7nNN8s
34nWPbMD8K3oDFPktdL0Oe6VEc/fjlnsS4OyG9FV7tSV3epstfvywsS0vPK9JvjAAOXIzWAZ2D1u
/AWNw0JiNydKChXuZRIdUyr3niI6VDnt/jUIQmGnyOVayR/bgRq2BOGL/gYNYEHwBkx2GB56p/zg
uxfRq9ZP/e9yUl+G7mUCj93MG9s8uL1lsm00tqV60MQcrsOL+LeNtCAqSK3AvnCkAHqBE0YhOiae
4KRBzbl9g0qJ4PRJ/mPeTBnWmS7rPaQSRxNLTsRtyw+m+W/h+S7Ow0t9XsEv2l1+iA/lpb8TtoUo
lRAdRMAECupPEZuP5dZ3Ed9/e1zIgl7fCpqErA3PWEnY7u314STKnjlYRe4fP9WXAiLpSdnnHhyo
5Ziv0h1QO/uJXtnGL+tdfUErKfDM/RnffEiLvuPInP74U0V86mK/jsMh9nkWE0ZcvC5miIaqyV0t
2nMMdSxyqq8iysSXx3cC2k+KPsG0zwze2Xv7waPWXqZ5X5AbjQUhHO+rvxwfHjWgr+q/GvMI6j9M
67kfl/sadhUp8Du/QHgV9y58A6cJNswnU3K5HnVgJafwl/jI1VX62g8HqIYl4h20nmMW/IqjlVud
G44/adCn/1Rfwk98W53hVTjzcEikk/ljmF0eJ07A8i7/m16Hr5akH1wv/ND+yWgRgJi3H/vGzwcL
RQMIQfg27jK2FniqX5AxVk06/6DzvOVUfOivbDEySaii0//yyWcKi2h/Mb+I0+Rx4EdhvrY1fjBK
t7YHd9sFMLNQJBssX+1l9OuPZeUkb15ALzOwfMztfAwkCjvVj3bMNppS4x31su+NHv7VSc/564Bg
+CQgPluXzZsgMSqwuFe3k4UkFKAb7FDkMIPKcJgDd+AdfAMt5tEFER6u3BioTKmzk9iZMOB8iK/l
3XpPb//RH4DhjISIwhGcB9IPHeIxL15kt5x339odAYwOwEek6ERCOHFA++atwc731ClewqX6hn0P
P54O+js6/FGh5JsYafBBbbfNQdxuJ1yZhsJssLnDc1aTzCYaaCvMBG/cY/XsYKBGG+elgNEPFpF2
sccTARz8Q1g4ZX7r7vDLv3xKj5lQ/Gaz5TTXCEkfQuXXmJSGfgco9wHDPm1/buKL+lllajZ5W/MZ
M8t22DF6Is/k0xhO9Uf7wV06vIDgPP5AebPuwLkOx6igvxztpt9XYBC40ownyOlmvIOYfcOiiWZo
kkhMkgUfGYXEhU9zrkGQFHgMMvQvlVT214leGg3RakD51mMOMyPU0sNDD5DDkIas44vPbGYparYT
8ZA/cC4ekGJ067ngE2HMF2gldDnAkvWALlOxPKP36nQfV/YDIEhFTs/zfhBnBB4uAaFiGvClbGf9
zSK2kHiwzhs7iq6DAWR1i2d3de3QtzTcXJT0JVqPeU66+04H1OhuJnFJBd8CATLwhU8o2B+4CnOH
X2HSS0lCUCDP92NvS4j9EYuU12p15Zm9G+vTnmVah+wc9+YXD9eUgu3YDb21ORV5Xr76hfEyie7M
vsikgOemJeDjIEn74cFjzA+ZQpcdQ1TckB8E8rW9tC1Z7xwTBkkMjhW7MtMLrZW9H/Hb3tY7mAgn
dsNCv+5ZU7iDV+QV0+NLwfo4suRkOwa9z+bWxddV4WHYUoN3jUimhxMXb/w8SneD5nu7JGGBkIvJ
hrhjuOaiU8kjyF5BPPio4y1Ter+NIENkpxgAi0Wjiw4bVJIzb6W1Ra3gKqp+Ey8HyWpdmD5J/+h0
D4noXi5mt+zpQptwKgHJ5vwvq/tDlf8auCYf5FSg0aG7zDqOUntOoiloyyPF4H+rlZ502vzo+w1a
+AKzwYrO344Jmk6JMVeP4zLa8gMWTV1f24zEGf5HymRaUkuf/Q0GeRqYJPghmdqzWgv4F4vDY3VF
PqrJ3v7vFBxqbg1krV+lcOefWTsuM0xFlnrajo0o3eXDZ5uaDMHZS0cCIHHADi1oMf6empyVwSL6
X/RE3dhvqgnWws3SKSHacVcV6tvjj2KrHtTitiQ/ElbYkfHC4HWO4fYUqrGpjF+U/DiZDLodoELK
gS1oR4vrvpmbTdMh+sYCDqxJHEjW+G+sxpYYk0HkgAsaUb5YrFeFat27h4q7TTnVJgcVy7wud6+w
oyMtqkOPJCLvU5wMuHeIC1Cq5ZIglGWXa0GestSe1ozgSIJXMqBoPOqxIu1GgYWw7Zj2zbYYnboG
4sv1YCq6a1tYTpuCPjTlDGyouDqbVCTFtyaidLj4ScYs8vscgxBe0IjNQxRkp+4InE34+oOFInJW
2SlqT80jvw6Izgnxwe54FnTyuaaui+6WmAf6nF+Upaz3kuVITI1fMRpQsNcA2JQFJ6FwzEhmZ1Yl
Tvp4odW+HuzKFHy5Jf9Ab7dc7hrPf1P094UQ9CwdLksVogF0yoVoNKk4LxnuUQp3FhXxGfBtK910
WXQrRee5wRz4JAt/rfqVJl4SIaQ69twDg/LWU6FHwbN4i4mC4NbB1EVqkMYTS7+DfABfaIqbER3M
8WMVv6XsXkjP07E2g6j6Qg03oJbLhEO3vOecNEX1p6qI2/dWG3blrrioOFAln0OO9ZiphBWP4A64
ZIyzAHWkOZfe+ECQ7qMAWVB+4ywEYMFXcejGo55eUmYUrhfFy7cYAxvgGdOCnHoRUCsIK9g0KuqT
KXqMgGyu9KMaLLwFUxU4E6D0CsPsJz0ZKmG83BvhtYVm7Vg0/O5Bp5grom0WvQXESDy2pq8TVD7t
B5Q/cqCDJi/WcypcEpMcz5EzGd00YdvVpQdhj3CRcSIi5iIeb8XyONBnb0oRkg2MS0CUyGlgSPZV
8SPPd+VxVTbqrsZLrLurfn5gBG4gXKnjtGnbpIo4hFCfOJ80/1F+CzSOmNfECBY+BoO9iIZhmN9u
QgYDHOg+oletBR5NWNOPnfRO8vG8ywQ3buG4nkvLJ5CbwvIsdq3ltMnKZzvFw7ggh4NYcmrxECek
GhrnFd0QPx7raom3MQ+nR8Ys3MPgC9PJKBMATxlDTX5OpW7Za7LwUbSaZ4LaObMFVeYVMWcCZYa+
rtyz3mO4FcVz+WAJ6n1FDasH9W1PCS7yxGbYzSuXVzNGjeit9/6iiOFMalFhU3LOpiQuV3Ji5ZoC
ejTzWAd9RcQiuEsGj3veZJhk351Dfp95n974S6sPsvZetHcg2byH8UGHctcfwWp5k+KKKxVQN3ny
tf4w4iCXD3C2UuWvhNAR5dDtm5vEbCkRUXYbVm+waYeW+l36oKXl3OVX0pFG5XlggTcaFhjmfb0z
Xqi+pNF8gEubM0KcrCFg4tSAlVbeY6XqfehBBN5FfmbcNvmXw+W3rsJjNxyUJHworiLvndFy09wf
Y6gihGNBrh8Uiqrjo1bf1fxZ197NLmSK4GqnGbbhwZPX45AHo3UWAx5HfBcyUAapR+mXoISULGqD
G8lBLRyrgphqT6BGp3Nqy1+iU1N4lcxD4pngCq1TLI5E/6npttMhS8NC2psPTzPcLqOVxIklFgTk
vwxVDfiSaKY/8zuWId5NUX7JcZMpAa/b1JwSy2von+ImYNQhVEkOW8KFpXtHvLl0NdKwNLwE0boD
VhIrbJKRDh2SD8w1qHoHXYpPubncBJQY/fPIUw9xiSDJ3ONu22cDz41fVh+G4cfy/UFJQkff4o6O
6UrS/b65alEgL0Q+X5MK/nfXtsJbKVmv1XUxbQUFHDGYii3SOkU0H3s2MCLyw9U3daLpvDQPauuM
OH86DOZzLYXV4Fgl5IEXb3zEeYtpy5abrC53kfJhif+gqCTnwvyOYu36oJ15dC3CySDOoSPAiPaN
AuHjIzbIZ2/GJzpi05w9TnL0n10BNXefuS4shDCweY7OoYjzGzy68FAYrELQib6FPIqi1o6yg4Kk
0g9loDye5A7zH/WjchfWEdjhEcGtIINfRkGc+RKF5sg8Ec4FfHj8Oue/TVADz5ExchV11Y9F7aSr
o7rKs2Slfxl9teXVSBgXoPEnsL7UcHT9eRyeOdTX1uWkNfQAucGmrZo8Ywl7/Rjrb6JxQQo84YnQ
/LX2+OMMj8HqTLnxGr1A7K3kWpie0fpWcxznNyv/7F7F9TwKx1QJJPGUGbf0EYjCKdPtVnQSwm/1
kzCepCbQ8KUwABIVzur5kx5U23B42dPeyRJ3O2OwwjSnBUqiOkT6oRSCpnmNRc9KX6qYw4dYqcmi
sJo4ITL74mOfvQhM++v8XM7Paf07YzutpMY+quVf3QflNhXHyS6bD4t4VExfFC4PRLM4U+kXoMrh
QFnjYp3GzkanVPcudZkJekFZOQ6Joyo+4qXEiYgXV87NRBxL07B4SuJ6McThqGXKtQkk45iSSUX3
F3P0YzpTuVOqWDcQ9Ht998zRDeFqPRCzz3/0yVr/3RDgZVzQoDVrcVRKv+fA4lxEDFbZjeRFATby
XaWTN8M/6WCgWEAk0sJv071BkRVsfgNFTL8JXARxys+l8CH1yM08Hr9FYWS5PhYiaEPBcrOR7iyX
qkiJqBMzenuIRwmqOg8mDLJsYIP2Tol1tfrG+GYB9FkNpKldrUc1CyrZE5JD9KdLi5eYwtEkATO7
1ctBTI78GCOIWetZkENlehMWRB7uqyoGzCJrZ/Msru1V0n41iAjfLIgzDXMLU43LmWyYN0o1xRTd
e8ghU6ugqehTsNk6XenKRDCUZGQaK4h+y8UaUH1sUbKg2Vlvg/hyqMr/3UX83usQcDQjdsoXj6bV
pgH/Yvp7gYzrjDcpQpBjSyn3BZFlLgBHBCvJoZnxhZSPT83wTRb/GgfDE5Id9lj2YFY9I+ZvxNnn
L8lH8VJlZ+3BsdF1FbqEKKchut59Aol1LHarizJEgWdHT4hOlBz+3Gbiu2MoQGiTwJuz1w+KoyBB
wZUJNdddJzISHmHVfWWAm2TQg8htQfYa7KPdWBSwkZH4TlawkZ3b7GyI3w/9YsKQkdsGsUa1PdzE
rSnjvS781jrAaONG2esy0XKCNiEN1kMkY97mxSqL+8xwMR3n4SQYnxq+TOOMgwfcv8O+lMvnUSfJ
yX+o1wmPmrnRKPFtIgMkdmPovepu8YMSfD27ZqPX4B16mzK2rOK9I1qtp1AWAl3UCreO12uZELo6
YrjQRuGj982ggmVSAvjgBSGVJrxIw9twbYFkwZrX4pwNb9tCkwkAdegN5MNAtv/fEj8XtTeDv8zr
L+NSGTmY5hjmSp1a0Tv+EqkIlS3G5aapoVkfYjXgg6jSdzb6pcBbeAQXZWfa1rVaI+/IIcAT4h7O
Pu7+NjarheRFV95GGyq30pmmYvF3uTtEcqA5Zrk1hp1l+K3hzZwupsGqutXbnRYdSo4cY/iH2TrD
+ijnzHoqZ7qDbqNyS623cXLlxsGEG/FhcLp+ZFmoSaEB1qaEOj4iu4xTeBCa0PVAJ4emUL708pas
pGFWcNfKW0PIDOQH2jaoYVQ13HORyaD6jvq12z3aUOvcGKU5bOFtjV+FzFFaBl1nsF619L5Wti6f
6uG1i7xCddXBR/AwNi7rjzQ6YhLoNVphD2YdryFIaKy4PYYXUNuv+gNspH2mQ73elzl+AwSCrxAK
2jfMfaXvocHH+/Dfa28gOOrdDL0LtAvnpZERCah7BQC8xAbFIKiSNRN9DxYRoVKgpmSxDsiIBjH/
q4JR3oFEsDUv5oU9BGBkge8ka/kChoxYhI+jxMsA0odCviX5aQM3qEMYeT3VY3JMtAsYjdZ9cNSM
McuCK0zPAwAczOckR1+PePo0Y6IvQWY79aNCrJ7QGKYah01xRiSpztM5SH5WoBO8DfKHpd5WcFyy
A6bxRXt8KDPc8D9+iScBmJLBBlhkqk6mdC3IkIIhlq4zvIEFqj1EJaaB5Fgsb4Xl8+agJZSrQ80x
VBIhJSivFunLDGW9g+ZhG31E4gfJqADRIjoaahT22twJ+DjkIEYuD/p4VpOAAgFNOxYkqjKXdgfc
dfl0RRc1zYFJZeDj/TH7bBmAWqW4rxJvMmxZD8vxtdy4AUxdU9hOoSqfEuPeWxfFcDQKRH4p/mDg
dgUU6tG9mq9E1H5nW8RRbY8DS9GWeBFDWmMIUcHDD1bG1hYook9eSzS4j64mF+6FQmAr9TG6l1qQ
AR3U7jBi9v0uNPqDvZz+c+QQ7LPQdNVZ1d8V5U/XWS2/EuImBJINjsBS2oJv6qV7sFvse0Splt2q
3mxeOfJE5VmsX3QjRKqLW/WR8yO9VQt12HZSB0l2F0QCZDy0zDqz0xyIkTcmDjr9lcWRBHkAA6A9
ndvV4fN7iP4YBWrmz/Mbo+bSh3wNbITSzIBxXGS2nBOLgSgF0+qn8XF6gNLYdG9ayH7L2MU9g+eI
93MvKywZ52zyew5fUTtG1r4jha7cg5tSflMtJpHv5LJO1IohZZIbVJUHeQitzoPl7YYw2W5jGzZb
l1DyOQ9KSFqvbb2OjZiBDSBGYa0NVPlq1peRVo2Rmp0Njk4iV2uPZv9tNgC03eorc4Lg0S/mA2DW
pW2Og7Tdu+a1ku8dv1UXGIY7C9cMVtYw4bK09LTCCinNtYNSnR5e1ziD8aZNp9Q6cJ4OuPeEl3QM
h+bE6MGqp0YnMccyG45kW6a7jFGO3gvJc+YheAh2R3vwdCgiFNYuzs4KYKVNVn8EVmaMB47J9fUn
L83XXobGlYo0+BTJAVWgWtmgkReIp3l8F0gPW2GFEScsjTOav10Tws0g0pXI61pCxSByi/6NwwNZ
dPRaa+eYy7C6oWSYZMeqbVQwy3h9zC5/EmeXmjbB7nmeOLY5Uqz8bqnnIX5OEaolv2hVp/E4P97H
CbKARZ1CUBQ9RusuqadrzrZRtV5vnUEOkQ+M9TWLGPA4m+E1S3ndG+qtGr4mDAKKPQquKRMj7q3p
aVI/deMqlv4sHcrYI9lwYY3WOYvZCm0EculfMy+uaLG+5v23/BXJbk/0+hA++p+l8CThDCmEHqCa
NqWQYTpTfy4URppAjzzdgt6tXhqe/sxxQG6ViHWD3E53VpFpcXK4XeFpsdv9h3Fkia2hyGEPEsIW
HeVavjDi9OlBjj8MdY8VhrDDU96+JQwa2kXRw01NkFXIm5FS8q6JW9ZMf8mNNcRqIa2k2aB5108J
tgfjaMVhmxzW7jh21zrjtXw89dCIWnpjIGSBx3UhcvUlHzkG4WgEXE7+Rsg/EA9ZOSyFmzXnmF6P
/lvTqIeOt92SkayI3FXY64ubLb/D9KHld4kPaQNIhAO7ylpclzjQEAYB95fhIh6sB2j5JY68eT6X
EW0b+7J1GphVicYyQPp9qx/HJtgEYLULkZinR500JQ7mdXlbrRetsxPSwuySd+fxr09f5PzZQDgc
TZ+EJ5TTYZMbgrRHYSzW1MoS5aKSntPpT/vC9Fp0MuiEBDslswihksrfDHzkPhr72gn5cTDFy4pK
WwkiwTbE05BzQfFpkf3LfTFvboWcfm+ousxFqs5fcrhtgAKldprHby5w2gR6EcAnVsmxKu0BdQIB
YGBE/6kw8W9H/FZNw/TUIGr3hvkk5f8kGLXeOqQJCsT0oFkfegWDkuZ2AqBtQNxYhezF0auRXw3p
pRI2VVO5fmZ9xcETQQRo7BQGCoxQ1j2l/y2Nq9mfk9yR532pb/Vz0NTRfwjWEhrNs4Hc7QHbphT/
ogkKMw2T9CzGgT59zHTIiM9Z421tfetvSpof8STY0EhDFkMk9gwu0x/YCfylwuSLU1M/1GFDBuoq
YfAn1Gj6DxLxHnR/TpD9oj8ML7L62O1Vg7IoD7OwTrCRbC7EDXYi2bIE/qSSzE4F0V3gAgFrfky3
jE1J0r9iFIZdGkDjD7nbt0y4h6EKWwkOEg4gMcDrwXSRVqdI4nI+abLYj0Z9NPB39ohsSmRgkg1b
tqvV52zB7x1YGLGwp3Xnpj/1wEkP7jTfMtzqYWs8iuQZWbvpBv6XzsfYCjEedJONwPFR+FAkXec8
6DBZ7DViGdyLW2WaeNUaHnFik2vC/Lj8FZzr3xWisYhYuoqLJ3p8MwuW5k1vfxMoN9YyYIp1dFOG
uUdYUPbU/kXdK/OtMSAmegcfStSwrs9Vdej74CjgdWd0cqrU79qwKMOGbLrOywcCmrGtGO912wbV
sm2DcX/vLPAeBJFEeGo9DthzVHidRR/AeyI+I4GVhBczxngSaqjCm7eyP6mjL2ZuofqicsB2UAjn
Pn/Ro5NB1tsQAlIt8d0wvVVBlntY6M2VPX3GeHRfukBaj1Pj4bPkiWaAxRXHGGRVMOdhTeCOxop7
bNZAslBOembiaeRO6m+DshElAHA9706C/xv7MylIeM+QogWp+azK3pzim/WWKmjexujW8c2a1sEa
PKovTMCdhUzi62hwpnixhwSh7aES9r3pRaLXmGiIQUwuEnbZdj2pRDZEQP8/I3NBOoQ6IsTVGRe6
0tw8duCngPVBNHlR0IYilGsSH7UpCEwj+esWOuhG0alidylos7PRDoMRrNPrpJ4aI8QBWZa+ofhS
euZX0NjDP0m6myHj4jHNv8aIgf84WDsBphitkB8vmKo9hpk2Bv/cwN95YsIJKoTPmZexVssBl0Te
YKQDrCMQyukqnhWnf1wRlFajnc+uXoZidsBukpTH7jMCke9cVnZIyWjx02o/mc4gfncZ3VahZISx
6aSJA1rcErPPhT+4KbzqvO8nmpV95LFKfIACNNBCQG7iI/UVw1tWr5DDZHHaDnjRfbSOSNAZiEGE
6dJZl8OkXkVwzBEp3owB5qAIx3kDHtyI7rjt5+WVrGnkE9G++KRVTr9Vj9vlfC1LUjvAqK8qBA4f
X7MqfrYXtE8sXRAQlOEM0evjE86dVwu7mpW4TGWZxdDGlshNDHF6bqgvNq+T/mllLpWO03Ciw4ZU
ZsIZe7E8liWVurzT4hDCQA3FxtYuRVCuzjq4KK9glZbA7Pf1ehPag0L4sD4cpdKT5lBFtjvgY3nC
ZUcVqG0MLnqveD1zj8T1r8KG00wvY/Kly9eoeaXfcdY4J4IxPjAqpbojDe/I1pr6JGsOsuskPvDT
AeJJUp75sKbSilynB5DseVpeUq57oqUVhKhOWtjIQiK8Xnw5wpMDNwpDmunHTnvLai+dPkySuCOK
CUpPTFnRDlIbimTILZ/5/Cw0DqsB+4VGtkHCFnC1NrbzjHVP4fzHZEfearOvUjZlT6g9NXmuq/ep
/SLOo2YX7h0nUq/m7IP+w8nwFIOWSutBy0NnNaEO7BqFhujmAyq94V4CbYwlmZnyhcJN1JMaAtZk
phYileOvuJ1Gr57ueRbhMFjYFmjPHEvzmMruY7U5XrLVYaVik9KX3eOfrOQvSn62NN+Z5VvO2UxQ
SuoK47ZAF7/D6779yfn4qVUhktkIh+GkqKc92dCRwq2ZcWI2oB2PXOaVmaQXdcS9VRnIgZZS+leY
PnoSSnOa7DhZwDIOKh1L3SGaB61CpWjifQWbXQAz7WrZK8Tyx/vKOvXNsa+4KvaReJxoRVyfmf3Q
sIyoVeJDG5/IEhJ4snQHXFSLT+Xg8fsviY8SfgCXnZxJcVBJ6L3TKC4PE7Ic1ou88NQ+nKLnoT61
ltsDraMgfcXClSoOno7UChftlFmMGDd5RMPr0lSAqxrF5jQdUDnnclhrBxhdb1zwQZxWGRFFepmz
u5hRUPIP06Qpb//impJXvm4BL+5Pof8uyn1aEb0C1PpKc2xneB8XXZBicra6vGgjuZVfEMS4B8pk
v59xUpOIQ5UuzY61m2FdeFEQ7iTCEGTTrshYrYJG8U2Vd5/2AOAntP2aiJwU9YPyMJlJpyqUzB98
FfD8CrDBvCJICMUFrup9bjngwdMtx0KBKYCg7LFrlRQBZNq/aghV5Anan0RioTEfiHdp6PmB26VJ
Ykuyx5tJSP9uUI+ics55c9uDMRwf676Yd6IRlAWLOO8EHdPVL6Cz0e3UBaDARZFSFHd8b0xubJ+w
G5aB+gPaN9BXj8+cy7dWQgAU1HxWd42QzrPskauMZZcJO9uj2yXTnM6ECkQYp5PpGKkLhy2qOJdC
HjdAOVV1qpZPMxC6fc5bgbQC/I9ugpi/IWB+BBxS+PagHZ7YgZDjbRMGAg5LR6/riOqmZNl0wlSB
bIec6q+xV8fciathQ4Ho889gOr3xrZpRWKpsihR3GSx2Ck9X1lzVzvoohobpB+GuSM+2DQjTpf46
eMbkXtOV0CcuXDC3nunaBdWXkLVyF4eIvTLMOTgFN/2QHZ1QGk3/xtJCrhjLKPFApVZirR/61zpD
110ZoQAfM8EZoZyEQKViFpcPwa/Le59xEgarfilAruiBWJvGr6nCYlNmMrQl08FKoRNoABa7YYFP
7S+6tfwrfkBIsT7wtRKa6reAMIrwM9BpQHwp0tFfcLQZN3GNE1oPRBY50tY35aDWHZfhW5eOao0S
EQF+VdkzQa7rvs12pBbLMUqVwceyg1cNNyc5Rg5aQNSec3wrCpQEoCIe45MqH/uZTvLYKeYLbhYB
yWxxHaR3hKXzN74eYl5xLVKAULArx5YntT8DVUEgA4uHH10vqbs4z9l5M3Kl4NikL7hAeQgm4fds
Q37l80AiYb3H1IXLbiMdFfEiRAjUrmnhEWWVrjQGA+Syf6KIxO/eo+mlRTNMJe+BzBN9H9L6H73Y
aw3hHPuHtTfLfSIjNDwqnLD5RmhDcOGc1f8h+RHoIafUsrZXrFTSgTIZPSilg3WfSMNWiMvm7VdX
Ur7oSfTqR2jIEAxk+B6gHVu0A4KXzfDZDCSnmmh5RQb0OSrVmR1LIuyGpGBG1192XcqPnkDKqgWr
SLiKdEjZJMKbjU1sODH4+jfppe0L2e8LSgmIFLW9iL0j4liAWgK2IqAjdobCZifMc+yACZk6XtZg
eXWV4tgvYUUjHyn23QExHr2bgA04+DqfMQFCykRQhYlNdkcl5Irh5y1/dVdeeq3yRhj7HH4UCo/m
cSqInxj5YtGFeMhKJ1MuTKVm+lfrZ1Nx2t5nCMYcV712CbZBOJTdNENhchbCZRI8QtOAX61nsSdO
9HUpEQGcgEETSgl7dOt++rDbdyJKrZrhQf0XLQp5YmhSQUPMu0kLsBmyWKHQBgjk/VdiG2EYCYb8
I5gZwLq01k8Jq4bq3jerjRuC9rMN4WIKe4LDwtoFwTaqNiqw3NzNANgZ5X6hhnBeuljLs0nBKsYM
ea8TGfxe0BBJvEGZAd5s0K6ihYN2tYqXx7LnfAbFIa2QtbxF+JtjoiRry5+w9JPZLu2MN/OP+1JH
VoE9kMRo1jcdH/FOoXebIpGaB55e3iDLDoMe9Oz9xE0MJGGi2ycrSb2lVXEB/SdCYY8YNV/PeD8Q
c5i7ln0p2TWd00AM80CzvMDzk42CDWGn6DBs0g7W8IIelZy8fPX0x6HGXUnUS7Hv8oBds40P062a
/WwNdUQFJG3IjkLuLgp4AQc3TQbwWT67wMqMy92N/O0B5ec2sq+y4RmMy2c4zbG9M+1lwlmm9Miy
/HZ1xPpkLdSp2ganm+HpkgtXA0shmnsErRDtur4vSAk5McDHuPyQ3Yt2xr08O2laXKdYcvrNsRk9
MXajuRU7J/ng9jRFOnG9MT4BMtsmTg+dO4nRwkcLUkLWlL6YOP3mK0TCcybvFTGoawByIDJTHP7L
uVSlx/Hxue978GQnAXJHwYZBnHcZtlHYz8x7mbNWfg7whMuYid9YHK4lwXBRAkQAmdhwkDG9rw1f
O4HSyK7dndw9K/LByFGyUrrYwtqjzZYjfV8zAUbEiPla7vCZ8WyQXVxx5VKf8H8cndeSo1qbRJ+I
CLy5lQRCIO/K3BDlGie85+nP4sRMTMT8M11dLcHen8lceYgZr8BbRAtYA+/xZ9Bxjc2tidwoavij
8H02jA0owPOJJ9sx6acZuIq7QnQjkZRXB60i5vg8X0sE0ZQb1IDF7TUlR9FmVI9+0SQAESpA/MKj
5xm9E8NRiW0qSNqhrc6BCrwatQTZ5sRCpW7eeqHAdnT564la2tLvxeG7Xj1rdZ8RHtc6JjcdOwID
Y7PL/N986KP609bV7hV/RiMJeHtIAWzdBxAPIB7xek2ONZ81Eih1H54q8gwCfVlrvFDNsUTlBsk0
xjzMoClo0MroJECjEsdMZkFeuXe820wL00OtHDeDhGdKmBIMGAKUanycmJDgTYnaGW0kUyc+smbY
IBBOJXsZVcIf1zB3w4VPg5DLlbmXlTDqrKzfphj+FlJX1073wZO/ko77iynFVocBjqaBpDTBGWP+
tesJ6q2ICniFJpU7Xs22FeEZIk3XhigZXd1J5X4SwCwzlxMpmEA36btJ2ZYZ7uFr1X7TA1MyTsvI
+4dXilE2Qqbhhd0TbT6JFEcTWGb/x49UkbyW90TldF+HnPNjG74Iz0LzLYp2F7f+EE1raaZhU8c0
d8BYjlDGXj+U4xk6PXSYfAcSTg/FzW+MoJKMafaW2433IcoWBa4TYpaBHjfuZ8EFonmFgvnF0pfB
HFMkUCidaSNiHncO6yW+HjxG/Q9jJpkmvluxTNP/WMpE2o41Wn2zfOyi6rM4Lg8lae+4uRZfK8mp
q/4NPIybuTSUTvil3Ea2jFQcBHBhS+6dVD9QncmxM4HUoSZkgiUQBkFVt6axHGGXYQiYNwqm4WZd
uePZEhHnrtBns92rHTCWvhjqBCU14XbCIUuHzjm7kUVPzPwANaex63iyMYXh68E/A0r8AHDBL74F
V7vxvyLMxdox8ztjxls0fe1v8sEegs+I9w8TE6tSpd4tzqub9MESe3yE0uoGkppZIv9NSIeEoRW0
BXpbhr+BirK+UJAB6m26wXDBnnr2m3X3OdALr+obdVrst/fuic3tp3ITag1O2iWijl5f7fGbYpZP
neqYnxlgvABAsCvbBxcttAdb95B5OMIxkKhPVuk23iqfQJGQ1pbfgJZQuxmUGyviPveYC5z8Z7oq
UDN+FmsYwuSPWXIoY5jkwtXgnk3ba8qtQX9hboND9lTxPOCjQh/mEgsn20HpMB055G7HxOVj+ohO
w8PkL/HhTZElcZEPOeCldWFbJ+PHuqH1if9FW+McOyw7gv+j94jnk02HomQ1k5W+Kp4b5ucIIpil
0gvTLRHt8A6z5ND8IRShZx9VF61h6aRu88UMpPPmc4pOH0zVhzltGgMjwFradT05cFK2wx/uxljR
qyvPnfpskY646SU5AX9PaPtIi8ZKvyrfiGwOdlQ8gBIy5CzjbvpCzLThK3xTz0hGLTu2LR/9D9rO
zq43Vu4wOwAzj6wKUz+KCVv+x1C877x8Ux3gDiF/NfzXOX0y8g4OZO1gc1hRmNTaQXHLXza8IWSh
ctWf5YfDG2BTOrjpIThz3DqlE9rqGfzvOYZTvBr+oh/xgUeASuK7+8O8hIFyIUtiG7zgsHFiV7ZJ
OLRxbQ0fRbJiJLmv/WIruc12ODB++U5OpLftyEY+FI+O/6Q6KFfImU5wIpvnHO/iLWOsbX/j4f7V
fqppxVL9fqm+A3Gt8Ur+nyOlncfTdM2+Qbrjd0PGz9Tg3bQRyNF8/AVvL7clIUn5iB68TXwy/MHC
xYKovbdnlTRUflnxEPtMSfabcoeAb9P58puwE/bWXT92/sB/pbfJDY5U/TRGcwz35YaF7sSX5pa7
8JoeJYc4Ni++gPJzlE13DP0ZLyAqi2vyUR3r3UE48S4GF4QJ5/F/T1J1rI7Nkbek4w8LNxbzCOyC
z+ARPJ6ibmHnWcrkIL2kLt8QfJfqD3MFD+BMycstrtloHgLaZpgpDq+GvgDM7sxORnmdNNtoAJAG
bI550g4TGc59E+CstB6+wi/a2WJaPibotpS5RJ8VPC+SQw9qVtteoOfkwslirjWoFJrF4sczuRIx
LwRPJdxzYCXZCbHT54QmHCs54IUCG6/Ts2spgXniPmInifkegADjPqp5/rOQxcVg45QS3tBpoTTU
fIRT2SW/IVNB1K2eTcZJPEoFKMOJMJ8nAyQsRWNjj/UO/8aY2OQXGh/hG5YKtqyD5LXRlbWwQSQA
VzS5HPIejSoewz13XA4sqFg58ztmTiQbT9p9etfZ8iJ4RMZKu0O3wVhvyk9rQhufhzNUCmMxzGTK
fqDI1JnYG1GNmIsc0PS7V9TBSeuM4DwBH+dYYn5QkrdGWgNbxhGQgtcgPfUKatG1/NRHcGTnuw7h
xyr4hzMWrS3qogPKWBdToAu2xMXd7k9H+Sk+X7/FdfjiLj1Ml+yNzQJRa8Ny169efxq+7XDx+Swh
aqzwmK0CzHAI1dWKQ7t/3UWvfR/aa+g3gL2u0T3a69f8kCK1a4QC6ACDPDO+F4OSubI03Nque1fS
QrejmPVkXAm3MiTHK+aw/WhvQNA43+p76qON4kgbNyzQOcdExTURaKJUnVER+y0l3k75mX8tw462
5X44LjKBJQU9uLMF5/SCaIMMrrpuOJ7bH8pkRhWNR+bECY8RNAvjO/M4Hp5CcEJellgYH1Ytfjbb
/MCSukUmdx3fJZLGcZzFjIzX1ql9Dz6nycYIsoBPkNfNdLC7173c59j88dZOm+4bSc7n9G/cd4zU
V5hFyhO2/dUskYdKFO6G6TRysejB/pcrlYy8sPQExPd/cPPeKrd9j/aVJsOCMcHJ9B/EbLFKl1e8
l1/+4iRe0141X8Gh8XBC4M90i5u6h4a1m6pggynyKP/1O8khv+h7eMsP4hvK7p9QNbFw8xhl+nyL
mYiAPyRJesC4Mc0j45mYLzkYIWtIEqBfUfWsmsyD6PXTlxEMHB3LYaGn4TGoKlZqTUoG6MPMhEOp
N5ITxuIbU6pUerTVZ2V+NAWJkJwA60Qin9lGjTrwwtB28XfAVUHpveULZdSTa+uxtmMyU39ya4Vd
KJkYxgJI8bRlpnFMKhzZKLGRxgEV9YzoAROdRZsSo+Q/dZyzIN4xAJkbltspAsSINLc1axeeV9Ef
cPloS/owWGXTZoDWk/0IvzDfM14ErCuJfkkdoQKY89FrjKzKXuzEpiwqj7zOrfBeMeQsitxyE8kH
xQRF1eIqkRrrq8bpgcdXUTZWKaPWoH0oIgUjFcLVQBq8UtPeqIKG4owtqufhMNaUW+rEDbnuR6/q
zljjiE9ssRb/igsNbX1RZahPUZ1/TwjOqOSmWR+OlG0AJXD7nLFfIiIC/U2+08XIPtl+1NNNVO6h
es/77cg/e8YgJrrFMkKkvrYzsmJtRjr4s3TMYck+1H2pxCerXfmg8bMss4TyGaeQKW/oTspwK+AM
oieyxts4HxkLBcW5mQ80WRrMFG3dJ3xS24Jjk8QjENc84MvFzwyATXcZuCl1ZPZmDV6fO6RQII7v
02M72KJOy7RqTjM4nGLdWM6EZmO+8pSUG5rAnkBRji/O/B+sNIGyL3UHN4Wu7tNsL0Q7rN197CIq
ZGKkGHuVeVJ3YPUpYA1lKqDlToPBsuLesAOwmktwrB2srd/qrXiLiCdTN2GwAYHAmlZv2HKeQo3G
sN8x7Ot4LASOC84N2RVlVwZE16nUsSdaIB2sgXYABYYvznsRZg2nftF5bIiqPKvyI7TuovVhUjlN
XhqjEFkB310xMY36D0V5U5Jjhx01L/a0qKxwKd8twZ3xpWnHqfOt8RCIe4mwrmVTDy7LaVT30Z1C
omsGzPIX9JrAoyamemBm9T3zVnCOKjtADQcIcwioLxjaOJZ3mXZmmfWva3ZVc8hVr3/tXgoS8S2p
cdW9MbEfnizlI6nOgu6P+XaEZZfZOfTA9JBijyMQHXogi78fgAAJPr23GDcejyBTZ+PGJ5smkND2
c3/h0op+a+XGwhdMpPzQknNsXqqetYOrpd9jfzdihpLnrj2alMDhL+kaRncnL4btOH12qrpQrvvU
F9nvE9xH5UpDNBH8vK/ko5CxlnQVDuJj+Ivsc2mWN2q4MZkHgsayxpMi7OPy3uSnFPhIcyXUZgnw
ZvYcgvn639aZnNkj8nhiJF3hdy9LLwAkyHvshCPwMB9YVlv4o3Cu4MWQLLhjnjqjX2BBB2aIqR95
8Xha39oD41zjoJ4yzHbmXxPizH3KxUGAE4S+LdtCwjVyyAfblGwVaa+JzKA3A5k2QKe8OHebCRGe
02g+rb4mA6ZoqFwIytmHx4bYknQ5sXD6c4zRpFHTFevKqcoTXw+Zfb3hI5ZtTULkfX121Nmpj2a/
xKFNXAEOSLhNfYj+pLOYHpL42OXPLt6Z7UOHfsbjWnh83GTtmOM+0C+vx6u30fCYxwrT0hLUBl53
CfwjYCFzAsZL9ngQPnhrhv7Z5l90DjWQM6hTS+Dqqj2wOz+CVKjwrI8+Qe3/0nJFolGpg7hBtErO
Eg9NWp7KL9PcgQ4y34dddoMtc5w4iTmx3vVDYcMLXNHcrWA1HEmRi/T/UdIMGn+n2/ho6FSLjUHa
w7rcjpyukJNDp6d8o3Hl3VVsTGwGQ13ZFgbbSIEY2yVamRQp6GrJdJqRXU3pIWv0wlFJmmkmIrHg
eeAzXjf3CRURIhJGq9zx+bCqXG0z8s1y9lIYXhHOeQqdK4Uvml+wuyDX5bMoRAwJrSHZzIPy+zro
lSDYUgFSUxGPLacxgXqNzVDghVlBuY71+1xeOjSqAt0knTohhmCOUIbMbs4MQfuJ5QuGn4qOa8Xo
j8FQTS+LRBh7HsHV8KjXrCsR81A5MnxakAjRun+vCUeS13JAWchryRRqWBTplLqMh1+IQ1UnU/Ep
ob+xAW9l8SGrjpa1RbXN9JG6WyDql5ccoucW7qhaQC3zVOgwDMnrLVY8lq+Ziyhi+gdzEGEDkgVD
OksTZqXFtWd+LcSB00xfhjzRAbqnUsF7XKy+rMFVdwpgRcFiGmDksKHsSxjtoXKjYgTM7UoLLFaj
EM5CkAdecFFkDKBUNPXP1G8YbAsus4dAdVhYIaflf/LvoHqmZm++9GyjemwYj8atf+efzsorB5FJ
lC4aZ1S2e+NX+UA2BjJ2RUj3oK6lR3RJb8lB2ZE4izqb450+ikYXM+wKH3o+XMQSQdGJ070xCMw5
0mzX4zYC9ADABbrMeZBsdhYqCtLAr5BiWxvprPxvb6f9KplPIjBfhe8xIWGqr5urAEERvRGTl0/0
R8Nufsjf6U3mLdpWJ2IxBU44clOXOFD1m1vwMB6L8+sq/OMxq3Yp7TxmPR6L1uWF5yfMCNJGxyrQ
Ja1JHLZkhxxmo2AaBRlyM4a36S3NUdivOy6kNwpyLhA3Zb11Ld40sNEMZguPf+2yx4Nq17NMXFz3
xoCi7k8hl5vulF+uWK5xV0aSCcUwWDOQVf8v7xFpclMKic9fInzUg43qPPfA+9MUtatb8klbIOxA
Navf7d+SQ/yJf9HGzHjjklee/WX8orKfiAj9R/rnFeypZG54nQucwkCGmAHwdzFXQkHiNK0vhBCC
wKnaOUZmcI/pZugdfvX8k59/af+IJ+IQ4l8ZvwWAiYhaQPVa7eLZpf0cDHbq+4lNNZVHgpuaWQr/
o3zPf7SbeMl/qDEZvS3t7T/cggy9qVQaT9tF24ZN3/KTo2EXdQuwIHnwUQ3YD+DrWRvhlxcMIZBE
mu0apSwHCQUsOnP6d9qg5eECEwHpAK1UsDEM0IxMi/l2XL0C42snlDP8JzQxv5kf7YdL+pR+Epzq
Fx5sNOyahujBDg1AJCtrVd6ZmOlAnoH7UH8hA2QFsuKBhwCalIgQf6kuqVv5hVhA0yyz/d4AXSZd
mRDmJUe5P2DdgSf0XZkOhRXVGtMqFgUcvyIGL47W34oRHneNCSKXogbi4N3EHk9zuo3fNGBwiEVP
csmQ/oi7WulsieeKKEV+GZRNP+JnHV55NfkYzUP4lI/zmZ9i48Syp93r+LpG15ZB4eSUGwIikXCT
XETKAMQscI/rtN7AOcNX8rrmXv5noQZYaQ812hgRPfyR27PUFlxmxI2I5hNUE93KD6NMHe3bsnaz
J649qJT1tjYJsVwF38tzBFyTOhT9CNbXCHmap7QnKTmO41Y4D7fEB20Ec6147wQHj7vxjxDVGlDn
H68iD1ohrMcDZ0Y2+ZgkuBmi6ozx35KJhHVj4B+ER/LE8Nx2gz9Gf5Trjcv6XYmRndqD4aTM9gRM
EweOQLX8kRea3ApnHkMA5SeqL7NThnhahDOL70UTDXAYhzI3cbXNVVYtGHwuXeAzEghah/2VTCAd
sWbmtjKYKGO7hrPkINyy2DbmAEXXxBUjs7f+RcWWtg+yzsp8K9gsIkFoX9tXkW/I+CH2jXZ5Jqil
xpOJJGingT5AbsLN+4KkBaXYF5jIEPKV/pKBRLox8R88wipjkMydZLc3njFodt4pSF2dkyq7rPuT
GgpnxqVbMld6FugBf9dW4uERN9UHDf5PxMSPi01dMZPW8101POuU8mCtm06I+lXdtQRTc4zBce1t
3vAXMVIATz6YNOgos2I8uYhh9kHh8X/hZ4fcWzLdhS0DPh52tfrWRB96sP6HvFPFgmI5lJ+BeS/m
qxn4E7T8ZKuiVOqcQvdC3ZsaAu58I/Gr7KDqh7TYMWfgax9lPtNd0a6D3nmFu6DD+LciybuC7fYE
fYyeUkg8kq6MfAMKAXo7RFt4qQilWJUwWxAl+DK0A1AhNgVOIUIpK95Uogv2lKkUola6yp/Fx/yY
//8w2LqAZZsAqgjLFTVCW+C2jmBUMLtG6sJOfwlkTwXKPeTLe1ncJ5a9PKPgw5EPgWjs4Y2sZ+No
/BGxR7ORFp7RuWi3K+ry7Gopx6CsV5ucR/51KGlq29NAdkDqByb+SdeAu4KIu7RDBbGZQ/+HuoT2
Gf4C8uGRQdQFy1JdYTRkBrBB4C6jq6MQAYCibywGA+2KSp6R0C8ePJYDjeHEgY89laclnpHAuq9t
NHkRytfRa8mtptUDSrEEUW5UeGepHShu27uWgPxnl/QHfL9S/GNy5QQZu2RcxzZfH+MBs9hEhYMb
t1K3PCRcMPwgVjVDz8JyxfkwtFuibtlHFaFtsn2g9YQ3AQ6mcJl1s3CaayxfO1YZnJ+QWagsOxnM
DgKjN13YAPaT5u1r3gaWYxRXGcUTLwgcDYHJ02a07A4+cHqks0Pzhd5LBdIOA17wec757MURGQXQ
mQu5kTLa08Qv8RcUyM+Rwp1qYUuYYYFFQNpQ+PXxQwivUk1Hwk+mxQW4QhuPX2OHZqdQcU14Co1o
dzToElGGQ+6ksoLxn22Zn7Ni5wVc6g8w2P+3Y9Q/OmshSAkybcqW3e2Lg55PLNnGvcPLXh8oRaTJ
a0qPzpqm94USJvX5/HXGelGEjf6iwSbXD5l+KqcLYGqyzhtzNZRMDvYtGMfCbTR6pH1s3l89tO59
SGWz1BR2zCtGqzzn+zI+F6bDjVvhwAJuJ/DMFwd5cpmY9RHLHq8FZZE/MsI2Yj9ByBF6M+EP7abh
CDHvqXVPZB7VS9HRn79VAie8L8IFDGCvtP5keIJ+FibCEdbk/ciFl74ONZ5LlgQG6NlzRusZg/Za
aNKwdDd8iNaZazzSNsnrmE93BXBjn/yrBPE34BVoQ9QxHeO4UeRp4IPgvWR8Zl0GEBETBjjZGfJ3
WT+oIdw/c6+NFxEaQsRlboviZkak+JNif7fnmOmnmXQXuUC6aark0Op2wlvyctE0sapXmfczkQSx
L7n6/zMpZATDsMknB6ctugMV+cZkW6E95T4b0UDyhGTP+IUyaXKmwscE9Oo8BcsQZXBjJ8xydLcG
l98Q/oBICrsDCfBbni7ESXz8bJ9lDMqGmzCZz/gE4Osxqd4DyJkjOyLDHN0GfY+5wW2QFv+wgHS5
b6WIT9aIJZi6Rx1Mb/lmiUT42QR1CrEtA//BCgriJ7SLfwrmP9hCbE/V5c+Kiz2Qqsdm62bkzm9B
cgyNWs6mpvFz7ayr6FLWBk7+F0fVTjHJRWC+U9MVH8fiEBL0Uce+ydRbKg7kebUffMfq62CAPLEL
KIGJXYYuhRVTaL6oMmEMs2W9CZOV0mWjfBg7FjDRoXpjA+q2Dw6HjHWu3T9EGsxxZGayogZn/YBy
ZBjhQc/4yApUnGODka8t1XY7z+GnUodevmVYSAgifyFifaqm4Di42emWoe1ibcnZMq+p0JmWVnfZ
MZ3+qPrjY0ROxBn3iEJ6z3DXsScjpYWGhPGYHH00sdN8c11ZBKNMe2GDlMK6h9nhhVkTzsem188Z
QiA2iJ8QPOgh3tpPFZn2irDbzmYEBkn3p2WhwKz+c4QY5PFbWPoK9JRD6wFEuXRlyHG8VcA5HHyG
IErFHv2lo9KO8ANUkiAY4q7wlG+5zkwQtov5hTunaL1ldSCcJx4OBGtoT8x5I728CidsvTHwz4s4
40BJnOfWGWq2tCv+lXQESfV/L0FcDB/b60jVUMYYETfW3yvf1ACuUlepnZaZyICU8RF0tsUXwwdH
qFTnLTGqKeS8XKB6o74sJpy1tXqcUT8HiC+sP50grlU2Vd48q77WFz7Egn0TCj9B0qLvaGxNMpyg
6H8R4JY7VY8/48R6/sYKx8JJVkmCfHT90+oOVAE48wlWYm9rggSBSl2w4I5PM9EGGG16ya9gGxiL
LI0uL4txV1HQETNPaIYnk2MDmKZwuctkDRnk15z8VjMSsK1BJ6bdajVcj+M9TylZjyrHSbqujxM1
vLiV5aNRE4N+JtyJHCV+Z5Dk1JUSqSRkyM3sPDiQHR2aAd9Q9rCQ6lcI+fehQX8FOJxxFzVBtFoG
NQjw1I3V7VAjitIXNJI+APzYnoVupzC5yFYTPa6y4x+McUHqdzl7jYjylCkHAVHIVbdQ25GgsmNI
14XAZMWJ9V2qMXg6aFC+0BEIvNFLG0Hht4hAMZIuwIGdajpkLw9uZ3ji9BsUbhXi0L+8rL0MuKfZ
1uxRY7ePPY7GCM5T7bFyHZgynwaALbjm+LjGJTmCQQ5pKzgKwSC5ckRiSOu1xVEs7yZj/Pw5WZ5U
+zgaitDFflpBK97Pf7XidGxCZWFjxId4WGbH9XifRXkPf4RIWoj0lAXUOnYZH5v4PlQ3s3/G0NhR
SL2KPbMvOdu16nmAfSroe/QaQvxTqWRGMTndKyBs8WOJ1+Z1f+XfMVI5Rqk7SuuSBToqGutStW8t
MI/h3BOeMHtlvdZYXwbHNHiIDFkxR2Dv/ylqe+jeTDm+puZwkOr2bRSgINYhI2qaxwgvecKH//sS
y2jD8A3MCWERipuRbyNIPi4ujjUBpuu6Yz00brIAfJ1mE2M+bpsbty55f7N1jbKvERwG1nCat5b0
O35dYmrIVZn3oorTdZdVrjg/2fH04yGC+4SeJ/PVJbKOIS2bPGOV3uJ3qiQ5snXN5iRJG4QfC/Qe
ngEjl1OSaHR2IKPnXAOadQvT7KmTl/USb+U8DuDlsw8hRgpbqaarWMBjtBcOeFrBJn8Ls4iqMag5
EBSB6jBCO1bUpA6otDSCikKkZvHIs5S9l+YeF1xSMnLkNB2dqXoX9YlNuvt60nv9oPKcurMVeuO2
Psa/hYDQxe7ppqAV+gYKGo3KGvFFTfyJV0OnFFN1lSCeG8vfbrxVwCTRwhKF9rItJAh4UsGzN6G9
WKQISjD8KHNFjdSUDwvh+xJjZ8zTpoUiw7ocBR0XrOTgCUHii1I4J9uJEkBwEWWRMiPfk/QNOyEF
PlhuPTtpSEPZbLnz+KjUp1gKvPSuAfyov+YIHNJyIbd6AuNmpGaok9qnBowljzcz+G/e8lC/xsGp
qO7EcxuSV6T7V3wwwWiQCF8XW6K+LLZ9XP2oeTFiC/ymzJWFrTHa5UyM3E6+y/E2Dq5Ctqu4wIcf
tVli3nFd07n2v6NxialPNdKB5mutfVb0r6O3EBbClb5Pd/r/H0GzsRiVKlD+aLpfS/pEeR2TQ8q6
bN/sxwyZkpvK/5jjaCBZA4D0/oi9gBeQJfZrr02rCWYuv1i8BVHOU5V3CAMJ7CNMsbZL/TgN5xYi
zsvXEFzZr3+mYofIVWn4U+ETPGD8ljAghQKdAZ5nV0oRkthVRSAT3UEXn6P2SIyHVfuaclILJEfK
dO9b8SYpg76tYt6xSSJTJZ6feseWsPUsMztVEIYpHiFyM0Mg7w3NMpq02s0hjH4khwvDH8ZOCyMv
PTKlmW9sq2J5behsOu3GglSPZA0Pn5tlp9J8axccz7arvZcF5M4W441kwcwiC5JhEf2Cx9U6vWBF
rNjcNHAydKSbK+WiecNuuk2oyV7bMHDaz+Y3/IV2PAC6ixho7HEyBh1DW7YKTGY+X2AsTNfCvlts
BShW5IFs2FFtQ1AzSI70B0Ovkml1zALoUCX3vueg/GpDj5VqTPnKyv+bV43sNpYtNJxYjfN9rLhc
hFJ/iXmQOjq+1YhSEL2xBVp7nZckjB05iJBkUeEydIyZsTNbKinDNkpxwJCVo/77YZrKCWQskTwM
2xy6JR2Ww29V2yEGH+STkLsw/JJqrRyT0WNrigOe6XuGnRLyRnuzYHHpW5nbYEZld9Hx0OjSNm7n
56QSnjBALpFJL06x6odaCaLEQn81tGDnZJP+Tp9fq0ke2Fa94Jubdf6QKsp5SWyhryG6Z47JMPcw
zjYrJAY3xYc1r00MEOMmmVyt2hcl7TQpNNgvfNHa6o3L5z7dWvSCFtFJ2+m1/wqrk4aravIrXHwv
hK428S0xg/DybOXbgR0pUiTuPKRt3IIRhj5mIx9K+v5qj4N8a3UqnSV+oVM3vGW8GTqj+5Ke59CC
DeKZ1ggWR9yLu+QyfzemTbhOdkjHC2cM3m4CbwBWNuwY5+VFQKMmqX5sAghgzOWlMmX5WimXhMUW
/x2sD/ibqBxTz0TTYWKqYoyM43vNUeONCGMMVyvOobw3SeoW0Ruz817zx0hXyPMzAZK5QtCANzdn
JbpnjZcSSQXf5zRmWwIdBVY2OmfaVpJ3JZX2fAhMaGRej7tDQ9FvF/KSAcP5rD0EZF58zjlgTjrK
ZRUnKK6CgtRg9Ak91zATRIQqJhoFy7a0zqRzNTtRdWTXCW4IeGeyi1MW+7cic7pfAykfTr2ecnoj
IbcNDi0UvuCoLPHiu2D0zQhgBkaQNaeuQROa7IOGyvEgBh4pj5roFVAvQEL1h4rbJMeIcCRAiEA1
aEil4c0aBnm+uY1F0kD3Qdqp+BNBmGqg/nulweCQQYEjsyzKnBwPPYshHh50IQhPJLcu/RJM7Oyw
jcvOFpJjJvmNq3CT8TzzjEiKU6Tah97SePQxYOw+WFi0puWFEh7tMTBju4n4keMjqljDrrCHD0wv
J9LVXW3a9p8SLEpyzl822Yo2/nH2wywquN0p8IBVUhPBehSmbUtqI1ocZB7QimLUoWumrYQFwXVv
LCCbAJM48uTpBVG840XOzuZLk7ZVyGIk6bEY9kJzzEMRmZUBYGhesKGqFP5YFQDaKMC5ptEh6TLu
6ZqPNCmHYt3VAd87jMe5Ef8ZxeQkLwuhYK//U1Ih9+pRRSmGW6Ug/tqpy2Mrl2/wMfFFNBpGQgqe
uJ0asLbNXzn0Mxs0UNdpPwlOLLcwmRq/lhmFBsx82Pt6ukZGxrNAnKtzTCE/b7EXIG3mXyxLeE14
8wp9r0BbYG/Gs6fPeLVL0baI5ZtQQpQqzxd0/qJieiTMYnsYMFzODe6CNhNSmm9pH2XzcI4nE5Nc
61s9uckv8c8kbQkWWBxfqZoSMptl7Zkq56z4rNsH6yYTs9u9IAZBiw55/dPJT3Vg31gdquBgTDbJ
HwR8klIKg0TT76lyEywg2YyyRd8gi6XZSIwqOczbq0BHJJcfon4dhluB7ZHqb+h2g3Utyyfviazz
dG7TvRpeZYmB32Kc6DDp4FRPvpMY8DCv2CR4fPeqftVzFmTBl1qwp9xFyl2FKtcoDDXdwXxYmj/O
O3Ko2hx26ZM8XbkDMuGrDClGQ4h9FiQ0IRENRjW8J+XWJEnlX5mQer4OqOos6a40+x4HVv5bgPEL
cTcHls38mQHGug415HSyx9GJ0OlvJLwqNsPvtrQs/vSASSBQv9SS1UiQwZI3ATjSYA7M7LManl9H
5xpmcsPk75uelwwseDVy+DsIEBcnZXGN0ozGxFHoKX88iRKEfNRJqYVqWhbhkBC+IAilyZKY7lOO
fGP+LDL4+qgRyTFm6qF/QtGcalc2qKLT2dI203AbCVogGtmKS6Yp+rcWcgiVLyQpkUXyo4zN/7ux
HlQs87EX7yUCCjH4F1PkS8OvnNhRtlOityE5i9ZTIse1Ia0sOvMFv5qrYJ21GpfIsaxvnO5EiRWR
1wDyQd/YVd0CXafH1Sv6Ds80uFB7v0a2F7KtMz8ESh/wO/LgJJVJ16ARE2aRyxfLKDj8HvpLyzNP
+fdn5QJ/rwgjSFisE6xHDcgsR7F4MLBuJwrSS4KYZbjUMlBokZxGHRoXy6ayPWeYhsbPGlAGZ3+P
FQN80fuA4ZePMA4hJQ2XJtmmyjGOfqLgbHKxSMVvJWDmOAqKw90cR7+xdlTQ0w4F/+/3rv4kI7cU
v+Ul7kVhFy6A1UQFoZvfPfX7hNXaydEZ5+K9YkWVtR8MMaryrlWOPPAVzi0sPTvVzrnyEHlt4+gf
VqrCzOoVG/q4yN8iqe3c2mQbGEVswQXAK8H0FmjCIWxGuKvN6WP+11bPMkFKxGlaYnnQ5I8KOqwE
7kj4wWnAgjMgKqL2Bf0+GUz6NyDbdACOkfjIJP081iln66H5GKZjXx7n8o+mSOEdgI7AZIZFd5Rt
u2HbllyDTpLch/5ezT1uiX+vnHySxM9rX0YaaDVfVnbMIQ2oh4GioM7IfTdWAdtILNUlmdAcpsmh
1TwpvsvnNL+WSut2/NwlNL6fv0FRWnq30qQvvTspcGsMBA7vkfxlyW46eHmz7+D41T5khQilFDuL
TvJN/vyrGkkfaVnHAOt7zavS+MgQEwHjVMHRDywsHkEaP0hiHIX4ppMqq92z9DpKBym7NTKj5684
eKTIy9rwPWfXBxKsvUd8D0hT5s/8GCIGTFxSs+djei8xHQ/8heoe9dGC1c4w8NQ7yZO6B68Dn5sM
VxlqzhR+wY8yumuteGN8Q9VRlgSwrvMjqzfdfPQQl1AbZyXFA3NUZ4E5Wdcs/abeQrBL5dJycibp
7VX8pEEcAQt+eUY+EIYmABhWeJNZ9bJy5nkE6WhK5yi/zdIhC30a6Qz+m8Ju5LWM5Nj/TIG8bnkf
g8YXtHNHlcVBOgo3qfRfKLdHFm0ITPE5locIzbReHtT4oQ4UIStJ+4+6M1uO3Miy7a+U6fmi2uEO
uDvauuqBZDDIYHBODskXGDNFYp5nfP1dIVVVi5RuqrverkzKQSQDgQDgwzl7r73zCftCUq/O8vLc
Jt+INvWKPYHs/oFqez4fs9/Ji638OZku8+6p9K9LvPE+ffDuQoDGXsH+PC8uappB0u4fRlAAIZw6
ki/Ue42sfQDPyCWS6s55i6IN3mpxcaSBAKb2i+FiT9MumoBzLohmmEfLr0X6ooFiZ1SW6fzsU7bp
49Oi7mR56jcXPjI3/0YOGJnTrZNcW3nvl9jqmtOu+Dov5z2rnn54UPYpH161OM0SONMPzHJJ15y7
5D/UIRWjsb0r7LbKp4Mht0YF6sbi2MLObMJNIFnxiNgStoH2Illo0ZZUt7oSPIgt3ftYBXeZCxJO
OFwhWQY7J0FxNooG1etXt50ZxErcYrI/j3BhsTzFc5mI/rnXp1N0wepdQc4t7rPkNVe38/wq832G
Ocywb54gm4KEKeQNO0V3eakWqMmn/gvjVlt9HxKa/HCFIZZ5e1Gf9+ZG60un9Smi3jKXoLOIz4L2
IUPh5DLshOIubR9GjAVe/qWNAZ6dqPws8vY5i/F91NGgRAxRnnAvUAFs6+NWfqELWKnvnnO7xDft
t8acRjSBQOTTzduShVj5JyBJeg3l7tldEat7Liblp2D55jb3WQuGa/rum6/ZhALmlBrhEJyV8jLp
v3jhocpQpXd9dLnqixrQnNhq2mu06Zkt60cDgtAvnrzwvBgvVLMfYNjXb1P+sqxXpnnMOsC838py
Z9Ytiy6TU9wAsQDtBkbh+0BzesipiaFtYD880PDRZwPewPiU6EhjrlJ66Xa+YYQjgg3Zr3qPiv3A
M50x7iCyR8tDU7OOjlPeRoU+goUjuzDSwvc92nJE3XInvQ2Zi2F4BuefvNfsYIplmxw2L768JtfQ
gqPXN7V6RdEYlDsefVO+xVD4wpu+QCxx1iQvIeyZPOVP+3XbhLv4W1YTlCgFi6Iu2XjOpWxZf5EI
Hr+O7ffOsL4yz2NxUrSXibf3w/vQ+7kv3g1W+fRJ2IcUnW7L+vrA2juPKFQTxFXs/FKDF7gNgZxj
EaYM4aDaGPacA7Unp9tXGEdzjATNilSZmvxUyLO2CvTpoCFzOmOCAlPuf7mVp4LOW85qJkLga9ob
9iyxuJzn4Sj3EXjo8A7Qfl5fUB7u2FE4O5coOwplGs2L0xImHH6lgb22D1N1OYXbvgGfjlKEDCQW
OCSHwM1Y91l27ZyUxTfXuxfFLfLSlNmT/JGAiwwl+32CVxPfUmm2XQPd8kbvZ8kgtMvT27EDQO9/
YwpJmsunoKPoM8Rs560MWSeBNKert+zQqkp71u2ZfRFlWtbwfhuBLn0fSOCc6nNbf5X49Ehw2ATZ
wf1zFlbX7vygwSt23VbNX9t1S2u18x865wtl84pVLaNEe+Iu176DySAeaVDfCoy76i3yjvni5F4J
5HjlCSfTRBcCijCI25FSPPwTlPmbZoIQdtNOBIjhh4TjSSWlJRyQUeKXPfJcPeYrjKnnCoZjdVOc
y+6Zse4oWM9McGUQDUUI4t2rtTnlNtbTfeR/H/GRTZagzONZnyTTzlM3lbqKaYOidksHgNsC7tux
1xwSRx0snc5Nnj8RJGiRsYQ3ERC71JyMFRrYHWLT0rkZEiQD8D/UbipOU/eMDWLwyptstQNE4wLx
qLCgwuOjwwjup1/1MN50qdll13S1e/ARmJ8RBVOvm66q+ArIaJDiOb7DAFhnj2PNBOxf5ZjrknWk
iPy1Hq6XQ0uIplJ/XgiCSKFHnpcRMjfgrfisN9xqeQsw+1iUX7xmo+cbL7xljVSqZ0lfTF+NgCLe
uTZ8oLncjeo2pST4ti5f15bHbGClWV5KPHV4f+JdlNHR3BeMZQSiZP5Lnd00Fn0I6A9W3cluXnfp
SvX3dhHfRzIPzpaGgE10i4cCmgzOcnPc3xbrfkFpT6IRDvv+2CM2im0u7zWr8evCVNpz41PAGTEk
kS21buaRFsZR3tzJgiXkY9sMEqfGM3UXFwEoF2F6ZZ8bq6/0/6huWqppzTGn5Pin/HRl7hZMFc+d
B9RkuxLFlJCIsDmCupv0hIHREAc28tNf/uPv//V9/s/orbqp8iWqyr+UQ0HdpOy7v/3kyZ/+Uv/6
v89//ttPvval8QLlaeN5wnM9o/j699e7pIz4bvf/WNNbNbcLoW3ZaW3BBRwv73hOLLKpnBwcogZB
9p3CJMlKzPIu6LZ2AXd7RNHfJSvZQ6ZwQw9qjc88/7ojyKF8rpdt9wuoQyTXI7J3caxK2JF/8s6l
/+GdW9cqIayEcS48HXjS6I/vPJz8KTMh/f4sbhrweofQcH+4DfwDI2V0aDsgLAnjCJbc6O9DB56b
XF31LEinqFQbfpsCRaNhWtn1t4GDFMnQuRL9neEEh7S9HjNrbnrtocyDPH9iVRRsuzG8/vEVkObj
efCxa3YbrucrV/hGa/vpPCzhJ3VBalIb4+gWNUSvxEMHI+NivJkMJqKoQ04g88q7baj2i3a6GVTR
XQbSOFeNDQPWefW3Jpudq9ie+rQg9rlO7lNrl13QRSxUlWhwm4wTmo/gzLqTc290GV65S0k3IO7N
n1waP/j9KckgUFJJ42ujtPfxlCaKSmGlAzDXGrnNoPRdW+gRYbCXXERhLp5E5G0nNQ/3TUe0WBkN
65WNu9t6afO3ZGqAExiEoEV2FYsjNbve9X//UmY5lN4kfWhMfq/zPtj/8ss6uHof35Ud7Md89sbr
EA7TSddPESsMEu6aqqY8aJC5jyOA0KlIMP50c3dW1R3xm0V/0wqU4R7OtpO1GuBB9CkOPkOrzXeW
/LE23D+jh7SJ2hnr0aG+SNVB5u5SO87jaCZvhr+ashIU8vJdMOY0Ywog7gVumF/+lvvEnv1y8/zH
h+e3++V5/l5x9kkU95/++vcvVcG//3X4mX99z8ef+Ptl8r2tuuq9/+F3bd+qq9firfv8TR9emaP/
492dvPavH/6yKXtqZLfDW7vcvXVD3v9zHDp85//0i395++VVviz1299+ImOx7A+vFrF7/ukfXzqM
W65hNPjXOHd4/X988XACf/vpKone2uT1dz/x9tr1/LD3V82Fk4EWWkvruTxxwAH4iuQLOuDW9QUP
JEMLo2FZtX3MD6m/WutrFbgBcUPKSn6oq4bDl7y/SiOkH1jfuLyu8ryf/nnm/xiBf71kfzwifxzW
Du+KQ2ip+FOgrKc+DchVFNZdSGcuTd2QBvyY4yrK2UTSEDB+3h/95nP5g/H/D44mhctZSX34zf90
tNhNm6JoUeJa/U2WVXDbJVHLyA515McHOozG/z3P/HJaUijP5/PmH1e7H4eEqEpGnUPmUS4h57UX
JNvRczCiTUROjz6r1R8fzj283ofjGW1EoK0rrVWuF3w63tJEUbCEuN2XxD5Qw4LwoBD2J6YOLse2
qc4bG6sd9dbpRITWApOS+koYOfzJG/k0vHPivBHGQSGVq4R0vU/TVGk7Ha8GBXm8OOfLisOB0eWJ
WCsgKwKhoFNgLCia8b0fYKuWtXkoCv1zHUVs/TPQAXnLbq5ZC9Y9zQr9hGzfyumKo9RV0X08Riyn
4vmqrhCNJS041NSfcSzEB01OPF5lKqj+ZHT/OF/944R8V7Bu8AyfyKdPNurbqIx1ioOf7WWRQfLO
3JrGvq5ZhLsB+hFKlfLyT66n+IPrqYzPfWp4CPlUP94/rqNWorbgWuTAako4XDujRHvRRxmZur7Q
TBNkV9iugOLVZ9n5lCTN3Y/fw++elcOVDKRi1FCKseHTRN1PySTyFTWXA0plLFiER80yEBIO0ed/
fyTta8tqwLW+Zz89lUxEJhkXuAcxVdZ6ETNN6qoeHuKAHKgfH+rjVP3r1TTC9T1WUNaT/qfPNQAs
Ncke+jB9MEiRBUQdzyA9NSKDL5I1mFoC2cjLGgUU7ZZlHcs/eUIOi4HPT6oRDMNaMggx6H28sr0X
h0WFKCdS+SE5pkl20WDSlx+f5h9du98e5NOKZGA9wmYO/7CVP/sDyuF+HN/rvGr+5GT+8DjKD4Qn
XG0C9enjnNMJq7JKT6yEYrvq9n1dXB8sSRhs/40T+s2BPt+MedflHk+hkHW+G7II3Ymto/E46BpR
/8k98odX6DfHOtxDv9kjlElWuA7HijpZX3gDCm7l9GS//TtnFCgVBEyxShw+2t8cRQadE+WIxERL
nUlK7vSGNTM1mbb9kyP94T3P/W78QHtsfT7dcV4Ud5Xk8Vp6eVFDqhkFTU/zrARwfBq2zrakL/jj
k/vd9MfYYTzNdoVJXbHT+nhyDs/ZkONR02tW3cQuIjA5Vaeir9NLZ5Dln0y2f3TB2BpZoZSWht3F
x6MN2USvhhNMBIV/2UlcYV1S/br2/LD0/LB15EU+PreMG5pFj2IDKT376ZTqdlBiNbgXVuhyRdKt
z0uvhvsff27u768VRzEMT/wrAul+OpUqQ3PX+uR1nIwn0KCOXWQjNGqOwxNsDf5WHSP0O8Ml54yb
W8yaPz7675/mw8GttSwGGfXsp1uyTWc2KpziAeJnnI1w3gzhPj8+xuEEPn6M3ISB6+tA8B8D8sdr
FfZ+PVkUECNuSD8hPNJPyNoV4G+npEGyLPXXHx/w97fi4YAsw1zB1tPTn06qkeMQNkjwCBXdJcgW
J+SSGvmM566bHx+Jxe/nk7N8fto/fIQclNH948n5WazKgvrU2LqlvuD0MpLllY36e+lVALIDUyHR
hSyRf9FlgKl8VegECkJKJgTlZXE32RI8hdeurkdPKVLnjqj6hz6JNVkZc17d0nEL9nmq1qehN3Th
Per8j/EAel639YMo5/WlaWhWLITUZaPzUDqEyC1oJJuQ/Ohm+uI6Yww2AEiZk2a3aojHm2KZ1bVf
zndNI586qkVO4IgThnxv42YAK/04ElT00NmnYX5v7PKsJ8LnjddAuSPGk4zPooWN2IWaPLwwyK6q
KR9fGk95Z2UuofysQPpszUY2ATSCuB25xEL3IQfdDO+ebcYMmz6c8DZSyEiPxqi4tw3MBBMcAGdA
Teg7l8eerB6VykMssE17h0KgzrBXpzsHHuXYA5tRcirudCXq+WpZp46u6ZAekjxjjQp5EleiHEla
s8qxybYrghk4RgfPojUVGtnkIM4NzI2NJQDF8HTtpyvpZZukXE5kq24Lp7wJwDrMNG8DB8eMBHCd
d/Doxya4dlIgHTGlPImpQfaFvYiM66MmxmYduLS/5qFJUENiXw+beh+tBQ6OErhY05anSRQhgy67
Sy+GgLnW1fwSm1qd9kP+xcTZs2r1z0Wd37ELt/A0XTzVEY06qhEom814n+TpcmD8N5gt5zm7LjPb
7A5zDrwMHzZuVan11G3r0zHgd08Oz9YZymVjR2SgA+vPs2Dm4xuzdOPKpYCKXpclxEOYGCZ2QTbC
idkUplebll3G0RzB/59HWi7WLQibkzc5y3h/6eTV6JBSMQe2v5KzfsmkQeulQlyOGfkwQy7d61Ul
ilqI9xbUOBLWuBpOlAim6yYxIOeQ9jUVuUuB8e/pVcnjZHH3vpPf6jDdGT3c0NoEtxi5WKr98aEt
MnoE+UB0H91BQ4cjsit4eJz2iVP4COXkTmSafoz6kucoA1da8pFcH8o0pJ+7XrOqda6mqUQLWCbB
dNdiWaJqQ/e+Q7ozjoRWD0XyGGv5OjYHuWiAYCjq6MQppyKQKKmx5EwKBWiZeOd5jetunL+EdX2n
dUPuYxBTEobjXazYjUxFOnyMerAoO9IQeDTIMAl4VqvqaRF6VxT+SUEWztRlEWL1ko5KST5a7r/7
WfutLhE50a2qTruweE6G4jwnR7JrOpxahnSNqUYO2HmngwrHE0aJW+vhbKiXCC/mMlKGLdDXyyIB
79yBAVLWObWRDTbsaKjGp4JyT9JRiXfstXERvc6U0XFxyfZbjKqosZ6+phwwb1ZbAw+25atrsHSa
JgN0Y/AcdWLIj+sBLlutHXls0+gt9AO4X0G2WQE0ear4MlbNQ7Igbw6xqjuHCrnqD764KHhag5he
ZTtBSPXWCHsyWAGbIeYPJw4QWvzBXgFfIpM3LGjAGHjmsi+Lx7rpg+3AenMygBlHdGhDmCLKN3cz
eq05B3a5OsP3ItJvZu7N8axoPkQ2uekGWR+VPsrcqSEVYk3t09pDSO27+MXWq7Np+ujRSfyHNZXk
sOkUpk2Rgu4/QCvzDGlOhKFAFHgMprlDVIPNbomj8D6SZJGkAcyGeAF2ZCCPosIdribHfZcjxpNu
BKIwZc5zPeFz9x2cXKbBVrZWy7wdFgx1zYIE1JOHW9AX+aNvxLSzALiPZkri59Q1vOdVYk310+Rb
EpEYKKIWhTliBz62C8dp+02zeqd5wCrWLN435cffe4s0oYfZ7Ey+e+mv2XK89oPczJZhQkqegHhB
lip8YnaQ5NC0r+oGvns+5c3LxHh1WlrDQdxOPHFhkJBMDnEdpS3RETRJ/bxOff1YppaFcy576C0d
zblhVtHBaLliQMj6CMGAcgTIMR++8eXspumrtrE9a6a+fB+Cqnt3w7C9rx0iGcY6h6IdNcWXycNe
YahvkGsWulQ1EiAvsRi42K4vu0s92PTUKwUJt1W8lP1Z1mfTu5dNxXo8rHOOBQlSvHNEAT1+tRQd
H31Hw7spDWzS3BkitYuzvMSf4TlheElGF0KruomZX0naic9UBn2OnStJWSqJt8LxE4gB1XIQQrVu
MDP4pt40g7AjRQU1ANUlfE3LVKX5vVpTTTejXoEhqdCmy/GwVM2yK0MnJ1wrLBUcI0X8UL4NqsJA
GoizNnNJvyz9HiYZd/5ptyzOITesqYTa+9wmIWFwvZMcy5k90XFQGZk9+oOIkyc+6CA+z3oPE0FQ
TZJbmM6eC2BaIthzGNvslZPTyo7U2n/3iyJPuXlG5PuxDMvrJJ/RhVlfYmDJ0onWNMNc/aXU2QH3
Xwj8t7XLqOAtGFfqrkGv2k5zre+8nOgrxN1R+Q2zX4VWfK6gyUfGojlRMvOrs0TV6FJW4VZwRmMX
CLN1DW5ZNeGqwagToWikMh54p9nSgRzIFp9SfdtNOD36NC4RN7H6yTHihhp64LyuzlMz2eYQOt24
+EvbyJTDeR4oMpfDtIr0S+MryuBjZ+d5E4myvJ2tDOLnUE2xwAwc2WcpOhQ2Y+2a5DweK9lcTP2S
G/S6dWUQeCNxJqE+E/NrPsWteKqLxZ02dZf27k2UlDY8a7KsTyHhKGp+JEpM2QDCJ8J01TOkGDxb
haXtMASMIJsuIXYePZA8KHS9mVKX6CIk94Pxhp8DRumR6NWGvlvQyLmGO9ku7rmqrVft9eoFhDcY
vI/MCDytYRsAI8rnuqTRLdyIJlbZW5Z1WQr+qZ8TDBtRbpkRdKmmvSz8sbgeehHDLa76bkYu1Y24
6FTUAN/BS0J8J7EcgXgfxhh/xdACG+DBChjgPVa10NziWbbMYwREmqM4c0fYN/y2AroIx+vIMW3O
WDjBpPNGAzZFVemaHtugRbbA9+FfC8sijM79Mlyo8ARM40ezkmkPP6xPH2vVusOtjlqL7Jj5DZ/+
2E50aruRr29SzxvaS9mZoaaYmtPxx2LarHbwjgo1FuPrKgMIG6alZx9FDuHuUGPS07oWzfu0VAxy
niyan4e66sONCZI1Q3RQFFD4K43zOeFpJ5ApEiQQhhl2cZtm4r4skRCvRQWtIeENfO1FG3bQ96Ya
5WDp4udhcamJF0rLd9Pns6DN6i8wIKxgMZJFLcr1QuOChJpdo1/I2qS/dVVN8mNuiYapLEoNN259
aMypdF/HtcFhM/cjGJIkNn50iUfTw4vkDxBVTb2MmP06XHonuU7H7I0GZ1O9OpGdIOIEdeKgqhfc
WLes4Br12oWOzZKzwKQJ2hK5dgvvhLnLH16inDYd8k2jHFTMcZchIdpZPSy9wGk6LSxQchLpXvok
hUa/6sBBuaZ7wTvAIbiOLdnUxNaBibRlGxb5oRA7tc/xSsvwZfC8DofGhHvgrBoqa6DwBvmIM7Jq
8qApT1vfH8XbXPVufD16ZeYhgF/rxeyDpA+XdyVrDL2Fn9EP7vyOQPjVcauVG0hwd5/HAXcdASyM
jQdbjygFGO2UTR083TbIUZIvvhORwTCHg0ewRMFaxsOcxOhBpxxE0Y1xBnugkGtQEmXXoHAO+Wxp
Ti/zas7yxmk0MLEV+FeerhUk3VUn7mMnVsw+veMN4ztrZxINWD+wbcX+1DTmq7K+eO5UGblbo1dU
y+k66vTZI7d72HpRWiOHn/IgOatT62G0FLHXqGui/6R7kTt+rVHXI+4GQV4NK/Ej5aJOZDKqfAMG
T7X7MjeiPXW7nqi7IG3T9dgROg6w7pQsg5c1h75XCQFcwGfIY50qbNWeZMW6sicxc9sp8lnzKj7X
q5qDCxly77BDUO5BwVQSoXVMazYAJ0dB1jsb5OB9V4Y8hNdpDrAbhcYsQOXKNfOPB+TCT7m3Zmrb
zdHMdjav0jg5qkKzltdTSh/yoptSE35dvA77T+nMAjt8qXGaZWUKk4H+JaCF0raoxJg7JOmfFe6d
SLUO7mg/d+UJog0EjypaHMbtwAELbVJEJV004uotgg5EVdfSzznyohq9MrsjTVaYI6HRRnWSB2xZ
RI1/RwRNYSA/m/w2ZcQgrY/LcCVYfeDcT1sv79D5aR68766cHPTAelwW7FJjUwSArOs2rpnv+84j
Atp1l4JR2/TYcA6BsQc5dLGUT1zP5MBxmU3O+m3Sq1O/NW2zsJAo8irCYEA/JDkpmuYQnDqT6lSM
vv5m+iB9SxwVk8qTjsM2p+uG/7sPwlNKjmT5aHj3P65SfG4V0ZWhXGtZGBlqWTSNPpUDs9kzs4YJ
kp5DSwbDtbUnTAYbUCYSqvOPD/a7yhw1OWohUtI4Qfv2ubuXMHpUFPwxj1IJkVOIEmT+teryv+oJ
/88avtf1W4mT6O2tv3yt/3/o+gq6Qv/vru92SMq31w9N38MP/Nr0dcxftTK0VgMhKUr5vxRFf+36
Oq7/V6W1pjXl2kNj+Z8t30M72NdSCHOo53N//Kvla/5KG9inUI0KRfueoTL4b7d8LYGmHqsdQ8OZ
Vwvk50oqz+KYqYOpbb5fWEGHQF29P1GZKKHkh1rc74/y6TZfMy9OMqE3VHOpYIwYz8vIJ9QTYPxl
nLILwI0noHW0a3dvLQSYKUmT86Kv1UPSkXo0lym+VR2TcVS55PiyEiSkelqus1wB+vIr/yLTHfbe
UkISDNIxeIjrdD7z1kJumNzXLzps5XXRYvZMNLWuxYPs5CbFeBZVtSRjN65nAnBgo6jMB2xCKRBd
t59fuTSIYuSMEMFq0TqYynA9sPnMvbPcX+P9kCb9fdRgqbRLjWc8XQTBhV1WP0rttIeiVcu+x8/t
ZW6CGSlqt1Q/j1ntv4u0HMeTJqJGfuoqqkLHaLbgFOV9BfeDO2OfF/kIVBlHqTBT+ugNBayHGfBl
MLjkirlx/RrGlkJGpMRMuIuN/WmTpnrcxdoPN7kIwy+ILdNN62u8ySIdo7s6rSHxMz+hONOc2kUj
2wl3Tx4/Os4yXrVzgc3WW50IxEqef1edk1+WdcHCPrWzf9XXS/OVjSWJPkMIG1wN5nWYubuPYhY8
R3IBtjVSYrySJkk3eVY6p1XV1dvAE+2z6zfwDsfA7JD/rLspIpstZFOOPzpaIEMlmYUGSzgm5I0q
fYxnHxGbK9eDa2fRb3MHVGhFbMalAETSy4Tox8H1X90W+OVkhqE4KgunJxOibF9j5ouv8+CXV6Kt
7J1sBKC9Il1IIMphA61lmb7EUUDUV+8Ge78fmm+WbQ/vJS5yjVvHB3XsqXxfu8580VFS+2Inz2ex
h1uQGQpstALQlwrHPqVx419qtYp96URYtiZkwrlDoKV2vWSbpvP32SPbcamkOgGZwqqSgeKK+7m+
zCNd3zZRS2R5X04vWdN5O6EOYboTVMpliRJyMmvwnZ2nqUh5mojDJt9O2p9+LmYcQYmSvJT11eka
FW+Fj2MizB2EguMwXkPhjbbs+/RpLyIkw0P2dXKWnTflF9Fc4pBvNdGPfZz9PJYrqJZqBB3SsngI
EuLAqrALL/rwkI7jZhpUAf1SUG8LN8c8GhB+XT2k2MKg6g5TKtkm9uN6kZjR3QjWv2B2pvmxDqf5
fJxrkNzMg6SFDF0P/CBrTxsvKu8L5fjZlgXjAOc0VHbvuS1q80pOCAOXPjVgKtW4nMt4nq6o5/vv
zqCG2xL1wa6UcU09cCKKlD3I9eJWFH5Dsi6yNVJoZXVy7pSO2dD+EqTItflrMsIRCaYGpXVa5GAl
WhGikOwj7gg2Lu31gGUNJ0BbgGAqyopI88ZV5346sbSZ7AQyJjZ4ZCSyWRTp7B3Pw25drihUxbe1
Xkek4pNbAAopwF4WMRgDU9CB2wQN/hkfhReD0IjlsQww/puuqt66zgaYxD03pfmH7OJoLHL3piYp
FqAPkShi4zizvXCTGvWpLuDbdF3aPQ1Y/Xeesy73qVtiNBuc5rqnVREdPoEDWhnV4fOSLNk2E2l8
ydjRPVDYgBZp+vVZZpiNsjYkknFMiJaoVnvCOrtEySq7cKdoe21US25S50cOvrKk2M6aM6hsmm5t
BYKuDaU6TYg/udBZq54o9mlyv9vlJJxbcgUnDbuRHsRpGozjtaZMuHHrg1q4AM1RFUSZqtX638Y0
hkOXLOupo0NxuiRVeOs5QbsteSzAEoEicNO++ZIBqbloTOXsM4Ylqr6pOR0OYyfuxpjyVNrLy1gV
mBXYYx6vnd/eejQKWOSNdoUjJUYiKQcswoZUrkBm0zcnWPHpenFwS/EXJbofN94dt6J+6CNkmbae
YMPHs76MR0f5ZGkxWB1LHZH2JUQc7ptmDa6HefHvmcLVRTSy1eScxvFucVeQcekgNmU4e3gQDVWj
bshI+nGVJO+0JjfCqYiSTGwKQmWUVm1dPyfyZeUBvBBS9N/KgCBDf0yj5ypJydkJMye7TQaYTsJJ
qotxZfPPZmvdwHZNOmoURbKvUie/U2lUUgbPCCGozYoBJm6Dpdt41HbZozhTiTsnFONdQCkqOXLD
nuzfUcnofK5s9FI3Fk5WubBOxh8bLF8dA0KwtYG7HUdyi3yleU4RUgnsHUbM+7xPnV0iTLGLbY9w
vxDrdNkrAZmR7VDabqzf6HdZrTzTJfu9bxSyDmYLt3oVnolfVJi238dJ9y+yYfj0koxyilsqsV+R
55G2EWI+zhUljcD0F3oIKFFL0Zava+YipYgb3QOGTKNln8e1/abaGpH1SBFtOgndcHlg+VSRSzuU
9w5Fj5MgsCivKDFRcmYfemzCxb3vnVXifW47NNVkJ3nZDMJ0ytxiL0eTI7H0RpxtSxQysMfVdTIF
7d1SHIDOTkSSS2pmCFp26nYRDQC6aYEuvqcFliY/KshOosTY36HzSiFtV1F529Zec5OONnyogjQA
RlGX7ZcQqzA4ky5ez4KAhBWHbc9ZL3xqbyn7ma3xuHAyj4EqjXFptmM94UCQQIiSYG1PJtY9b3M+
L/euU5grMpCovwzrFF6s0TB8S+kv7q22zbUrA++kD8mmF8zpJ30KXrLTEy+zUrypcg11ZzIF/IJm
RBcL+MrUuIMZZOlvzhZpcJ/1x11nxu3Uu1ybNCPhti0EzqWx06YAldDB+ki0ukM9BCFrXVDAnNNL
XJhaGaqQH2TeerHMFJiWpoL5nOZuCd0+hVw02w6MkLGXsbMwZw0d2IbGmhpsZeNdMNTyPW0mLsUC
eqfLJcbJQPug7Jio4lJP5+GaObAIW6BMzZgIODI5NRIn11eocFCD10n7VUYJFIkRbHbQl+ZELQJg
EAqQ04IC99eR9sRtzly+LaYI2FNYqG1ZNPGFZQMJvFlBSKkGCFGURLGT51VOcUGUPh5ygb/C69Vu
rV1kWrL02T7nzUCTo+1XjCblNHmP1uVPTRD2UDbmeIV34dXBzvpl8Wo6gNGqm+W2Hwt7n6aN2fUI
Jw+eHag1XjCZs7Jzm9vesc5VnneUULRAepDkrQZmDG+/jCg8mNJzyKim+ByuEclAIwzlqINkkvr/
l7Dz2o0cSbfuExGgN7fplVLKpLxuiJJUojcRjAiap/9X9vmBU9PoM33TwGC6SyomM+Ize68tcCg1
i2JvEXGu21kC55nzpCyN81YjoVzLJeMMX4JkXlsZE3a8b6xwKQWXUxLm2alNI/JUXZHsiEp3N9Vo
FcfRpvQew6TChWrqbdCM9rqOCeZz9cLRqR37zkvCAj6GEQ8jAR8AIjHGR40fk0uQmWePbfdusHGx
ZGlkP9ok1p7qXpg3YzFaRUDtLLfWxDJ4Mm65l3Gg0Swk7ps9LvnJnzMylLxEWJ9JA+AtSCk2CXCn
fl8tiNC3lYyxKsXQF9wEj1/YxDEOcWueMW0vMH8WZ85eXZUamgNJFly3eBdnqGMtT57Vik0VOIvN
9ochNt/VMF0VVolrcs6H+LdbZt16HFqU7pmsoItI6z2lStlJS1tPk5Wb89KO4H69HlKNqEhnwKJs
7u2la6m94/nGl0Qj+CFecBQJwQ1a746tBcp2sjirKH5gzoWkuw0WwoT77jayuwxMw5iP914nvGMK
LwQyKsZbL1HA40JBaefbxa+gK0gbHsp2woAjwpMpsksmdp7M30s9FcWGzUMPjHvs5JXmgr+aoqw/
WeMwv7eSlMjSSLK+mgRsi5OYGxsdyf0YFyVYf6eTv1iTwEmt4XLU1jw8MGX3N3XaEY3IbJWvOJKS
UuWKtiEiNXgsG2CZtR62mkXFNtDQ+UJpFb917/HRDoRKG3b3auVJnX0JW5T9Jh5yn9jHDO6mRIa4
HaIlxh4ZlSR6jNq9y92J8MSyrDcyBzEXuh1wobDxSCl2ljW+xi+bzmIeLXLRfbmJmzDc5/6QsjDN
1XOVDKjl7ctA2pY24E4vw1ymFl967Dk8pFmeaLJHFVHrpEgXto6RxN/Fdl9iSxIJNa1wg22a9JhW
KUSXd2eOCySTiYbso4NCA5PJoufWLcbvtvShK7ROZ97sogUBxn7Wvwvj+AJ0j6FC1Enu7FhIRbAZ
5rj9jvRQJYccLxqhkNWgyITHcRYXgNY099N9j7B3RzUevlp5xstKR+rv57QptouXRjvPkZdYSJZN
102+ZOd0CEnpiBb/IB2CdEQ0EbVlIRTEZdBerv6sf4iyCyuXVuDUNBUU/DLW2Y0McXX5Vmhu6wxq
ri6SATiuFr+TJKxvl5o8VN1XP2DqZoJ1mSeFSy8gCJj2bLWs56o2SQGoq3ZvsQskO2+GSWXNSr3K
oXaugmSZCJMPcgbmy68m6QXRGuR3+VVhv/cFO29kqmCebP+WHco7SysijOyo8LiEZTH+DkIDrCHs
NcGFtt3qo+OU6Jb6FD82lzylIDNy79arnYD4El2qFfI6/aVoEB/cOvIwHMvmaigYsnKbgHZNOajf
Rpb5Nw0R1l9G6uJUheAwO78fb9gK2WfheQgyqr4OX9zRTk4VbTUlpd1fJ23ckAHD8bJW9WWZTc3V
3A3isgOPEgWwEEERD8ctgfFJ+FxDYnXuZmjs+WsUTCQj4yf3TcMRvqrnoLyw0AiA8CNphhMgEuiD
lpUyA1DpQjT2YNGAzYzgPau0+T7GybkTtkV0ECjo0YJBP1RWx0cqii+r84IXOeHtckfD4rce+SNQ
Crkw/RQce0Ul6TokDw5tATSzg05sEiFWQz4G75HbBUBEm25YSdkDvNbadHD1am0AaouQNySPooPk
rv3MWqa6Kz3082ebXc5hf6FyWvWjwoPGC1efJ/ZE1jGhRFWvTRdM1d5Oc7h+6ciaZFVOi8k2I8Ka
+IADH9RcKfPWua+brvjdtjTMcqnz+FckUGxlsf+T1TVN3pSRROHXCC5KPOhhopjB+OVR1tFXW0GD
TSNeRicgzy0Qxa8xtN/GoP09Gx9IyvIxdS7fKG+rlLjLlvHHstN3SeNuBfCDnPaG2uSpjIh30hYU
iom+FDLYyse7P6bOXuI99RIY4y3llcZxLEcashqCCgBSdA1OZG+6CgxlU3DCWGb59kNDLma85BuN
kpbwgehXMJFaG4XmFE762KfhU91k5SnVcExkGSW0moTLz/Q6N4UdA1sy9n6ZIeL4I0mNRUoIoUff
CW406XnD7N81jqD90NevjkYl49d5vq1mnN9VHUICW8IJHID8aC3+1ovGo5TEy0/h0+L4aIlkhcXf
W5arNMFTSBeDxinAXGnfRXkHX9TbjEjHXD/dGac96kkcmtzsA9B7NcjLSIltDr6aqec5owJNK4Y6
GndfoaFC5P50q9V000dJRTJurW6scEpup561jwbaPdLjPCkdFrtmFB/GD6ZPUpdAHPTQt+ypu+Xs
5wYejHwkvhhWoA7jX7Pl5+CiJmfNd7A9DUjCVi5DQlDtAfWmg4qpy1h0qJxQsF5FqCBmdLAYrp+d
KaKtFjWRqxn8tISJ2trBJ7bqRYmn9eI6DiMgwm5VWlsEIP6mC6EGsLLsiUxNrC1S+sfKcGEqBEjr
UZHO5LbF8kQE0WlujNmquRwo3S+6FA+gZlkQtM0uG7Cx3S0k2Ec/bl3JI9XUuFOF3aKg8ZK1QUa5
Y2jQ4Artn1ASf2q68n3Llbr2ZtZqbSQfB219drkwV7Yv9MYI4HhNxYa3aZonRlkXByvlihaiIzDX
/XZK8hEo3aCY+O6VSDDYshxdLi8X5L+C/Cbb0eE69En3mezyC1Vjvhps780rhve4SaAHNNeWhPQv
bYByzRzCQy1g9cw54jWR2m+x49G+saRZKXd+pOTHSSyWYMPIIDjNJTqqJY9J/Rm4TJizJTsvJ5yj
Lt6oJOy1ckWwxT1RsRMOIbJXwLirdkqYVGh96JOOhVM9QbvMvAckdHQuefbuCHGPGAH0eDsCvG0S
ScMGzz1EJMlu08T7Opzli+vYmshTpC95ExH7g/zlUJJ7Q1tXr41uFGAeVHKhz6vmh/pk5bm6qsem
Wy/ZBEFSLO8VNCYjopPTdSjpErHLhfuctmA6LciQ667pH0fR3kdDyjgnOc+BB5UqNA8pa0wLXEGu
kX229FqtV+xq9mkoruZno9yzafI3vyRsOpm+J31JH2ouMjSfoffMZq0oy5+Rzaeli8Plv11G8yse
vX6F/fFu6sqjUfrLQ59mKms/wLMA/G3HyKIiJTlM9E1jQPza3VPYoYRKJ7O36uzcKo52sre9CBjB
4ByCsnqpCZFv8xLbfV+B9SJnB7Jb1zOw8qnF+qI5k+51cJ3pVCqcc+lt00/ryJeIFTt5x36WCKb+
MCfoRn08G2PMG2mXxDqgvnidZ+rgojM3eZxs6v4zym3Kaicjv9i/lkIduAj2vTsz3IzUa4rua5MG
0d5pCnhYYd845xAT+ZReoKozDWQDhi4sCuKex2sFU3cRwZVPY2qicoLOZV78YKAabBKzT4OQTiZU
3G1l+1CkKE7glrXx95JH185foCw66LWtrQ/qyBP8XbSfZWRzHKmXbEE6FzDCWi2pyvapnF/SNntN
0VJmJaVLRne4GheNcNXlsNXS+alYuas5uO10v7OqhKm8vWyFW3xW5MHHHHPC8uBZx/23A2UYv8+z
Xenfjlg++t5gbWosAqMWHrJ+nC70+U7dLEX+3gUVhAzh7SxkjlMCJ3WQNmMI/NLKRSvuk71DB700
BBAFFpBb7RoCyDJ2/V16SoAgamti0E9Us1f/usDLB0KGY6uikoC8e+lbVBX/yktY8AXcoxCiErOC
X7Pot3GsWKi7eye0nh3Fh2uyzmGERY2NighKllbPvFvDqit7iBcTLDinSdb4sza+ZGRv1Lhup+HT
UeFLagm4ZClgYJ//AAk+omDPg9Lf3mufu97eDsZ7911s32H96A6XXVC+Qry9UeBBKgLJ3ZzzxGzH
LMKBwvQZKjS+9jSDiFldDoDytwGtBWcnvw9Io0hd9Ks5j2XvRwVPJLxVEr419NlREs7nJEd12WsA
3J4ScRu47fWC9rpni+yUaLZl8NiOwcaNpk0cmYeGwUJeoBqQQ3njLNHT5OYn3P0AJbvrsbCvwt59
D2TOGqtZW31fbpeonnd5ATKEwkGmxXXnJc8VZNUquqg7i01MpFsDm8hlPqS/wwU630NR//iX5LuU
EJIyYjhDC8G/LiWUTpbJz0gWI2RkmPOrkeQQi5z1iqwv6RgyWZS9s6sJelh3V6n4hhU/PBhKUJr6
6765H8L6gIhvM0dX7UQWmcNWyX8U6QJj5WlCF6uHN0g1W4fYh0ie4p7dCj0p50Alb51wuhr9YqMK
8kN6bGiLPqjoth27p64DfEz2qy/hSk3MmN3nKSDgAZU9MyP6M9gXXJipIiGLu41ifl167kMY+l9z
Taw7uy857+dyWvsE0SvHPZfu9DIlCQAnQuodTBeeulXEtXg2WVNcLQt6hYnxBUclgBrLrDV0Y8Dm
G4YgW1nFVInXJUzRjvMyg+4gbXfV6WkzAcFe8vtCIMIl7COBOjTEQB6jYM9V/GBfXszYeROwIrpB
gsi2X7RDtlSJSG/gnYhhoWoqNHrKeeuNZ8+Tj2EFRTyHvpUsD3EJGAsfdynsG6uCExWj4UcKoJFt
Ztcsi9YTeMkh0/wxw26mOF/RTwGoMB0zvXYTjY+FReECxQfWSsFPXaBUmUq+LgANhiSlTxGv1Vx/
TFnwqojdCir0pq65i5hx5qip130Emzbiw5hQ2iNLKYpHKN6ygYoNbyKjDMnvSfmzx1+6THk473qg
4nqtGYQ4ekEmfy6zU9Y4Gwr5rcg6PlUOhb77VfEMET1euUrc6kzej3ARiYETF9p3lzyh1P0MEMMo
GuuVSLt9UOb4K9rhORudR+3Ft/OUP88uCw6aD0fogmRE+zq1/I0L9TdVzlNH5e4lDfxBh1yz8jXi
imn4y64KIiNYiD24yPS5dqFehg/ZwkEBktqd6oOYYWO61p1cfgwxNbkUD2VGBBH0UTYoHHbhdeqB
YJIQqeo0u1Bm2wcT1Pd9i/KkdBiocEI3QFDi5OpSKYiZXUJlEJijVnGD4sXM5A0xYUB2+G0LmpsE
ru8ATLhldM5fki1oHR8uguSGD3iOCHGsC3Hly/Fy+VDMkBkQSTp18HuzR9KCHb2ifPwcHXHqhyYE
iiMfF5ujuJ80ie063yIaZwbIgmSY8q2fk5w4QtSkgM4aeydI35Xd/NSQL6/C12S5WlrGV1KBrHXW
VfgdEDPtIdp2kH6FEIkW/vcU0N01jO0K/UqCLqtXbEA9ND824MP32OrtUmWvIgeDECX3Kf9iLPlH
zapqLp7ROQDd/lBt/lRdki3i9pB55JKRT+F29aelUAcX6S4jhDUqeJPKka1BrOZtYyE76fObJZmv
/QsubzZ7PdmAZcpdSJ822MmL7UKj9CbEVfd86Q6Vb9Gwo6XU4Rnj9HZaCHPIiq3GYn+PcIjRn5ff
Q5246xYJU0INX944hKtgYEldDFCCS2uINxTtT3Qw4MSL+9K20Q113eec9UwSM0os1hQt/7DucpV+
q8h5Gi29wbxwQ+8LPisOX8qAcefIj8uL8sFpnOtgcK+WiEFDA6CMxbZGHd7k3pdniJ6Cg+Xjjkys
4Ng1JDtqYDqDu7VD85V24iGzIwbrF0X+FDzFkjjtcow2/NqE9ooCvXlY7oYw/KXniZTOMr5NmCnv
fatPVnPNeqCcnGerAppDWxy+4/1D3BAGJMm0JTAPlJpXXhrQryvLJF9CyIbU3PAWs9l+8cFiBPUS
PqaU45RrPk0r5N208rYVw7TVhHFimWSyqumS+8tycAR8a4biEf3Cd5HxQdr5MRnHH2chy6Aakxg1
0bIJ+q+OTKSgdwiVnF/8uHtZYAmMTrt2PHmOo3RTxNNzTQ8cc8BUDjpEQcXeoA0MEjSok3qz/M+4
Yn80E0PXX7LgvBuYgLQWxrxO9ksSctx4FoS85WeIOXPS5RBocQ0m89qUZjc7wLCGjOqProGCXIE0
9ytNlJgRWxaiV1QbtNLJUr42ebIpDZve6MPl0K7dQKxchujVIDdhma/tSG/kOOIKKQPiRqYjZ8/J
oSD1b+fY2gScXd44bQoIz7m1Y9ZKd2utA+8xATne0f+MpTr8NemfEL1xsTOUPmAvXduw9pIuO6om
Wg9es5dwHYPGv3Z5R6MUWuMM7rkzdwE0xmQYbou42sgOGr5VbgPIWRoRWi6R+ufMOX36/55xzVOr
upXMwht7+uwmrAkoyQ0w4oIAv5R6qJ2/mumtYmifeHvmISwsvgwbIrdXGw1PtkVnIZ1zR1pQ41HR
MgADfvp7SNVXTZigf9OXHL9YnJRFclF1H4Xfo/3L7e9d31q1vJSmeRZqk1ysJ8Q8ToIAkesmYohI
2meYBHD6yQgoV8LmbSJaDkFynhmQ+hkBnEyeCShDAcNk/LPOXzuekm/f4Hk/2L67T3D71gA8ne7T
B6lM4W2QwNgU2iOpb5b32Ndbq0tXZeLcmYkl2dzzIHeyJ1xL7cdggk7/3FxY1+S0X4JPAqpBcj/Y
q8thazXLFrLd1RC7q0igPh9YqZkRJjx3RRf1G6T86JTelwBFhf/s9+IQclzIIoKjzaYZtU8LGrZP
LvYu0IxMnnKK7wiRCtt4HvdHmJ1zQIvBTQBAb4nndcWCdpYuSBrrwUcYvqQg7NDs6r3uL8pgoGpz
NGxb9TBSQ1MDrJs+urO5qmxDdk3orUoEvzXahDAND3ZMR9tDsw5WuceFEO5aF0RS+3HZ944o3Kf2
SaUF2OXNSKXYpDd2dogxcC1PQ/1MgG/qn6JmgNN/69YvRU95kmxnvgGtNpyh28jnKoPbeTJkXVi3
XQ3/Hmww3vy0ulPiHuAy1Dvfv3OLLUeUTU+RxHBsNR9+8yWtW2DciKFvi7BbTxiAPCziDkE05USa
mHxOl+fAe42Jbkg/8yG/QfGAjsVfWSQEt7bYOOWllX1L8l+UkBvVpdcyfF5IhOlJwxY5RNmc+iW4
7q2TNaENDn5HkcJ9YK8bdjIqgqndn0z6E/joDMZqyzm3jtoCaw2pIuKUMsGYwM6Z4kEn5L50dKp+
eUJzexxibpbLUbLch4XLjudO+N9M9VBToSNN7xL96RHL5XnNNiXJXFdkGw7lMeEJRx4RQIRrNgu4
T+cXF/WhI6RQoEZFrrztwGrHgmxyd8GI44rjpKarMEYEUoB9t58SBmyT7x0Vy8Hc+nBIRM7r6j7I
iJBNn2adrYOcmEDvu8jtbTi8DcPJjO+zKykL6qs2PaLUIiWyHl4z/0L3ojGEhyRoflVebHpj8yXF
S+ktR2Q5a6ewLjUPBE3F8sAm0qmCcakOaeOuRBg/BESg+uRoMldgqvuAFgSPGSNF+SOW4WbkC6DM
dGA7sFla4nAxRiGEW3sWbiUD8fSSpinzax/eprTR8qACDNt2oy3rMALOHS0curq7pZ/ZxIRbq3G4
CqP+Y/TPFc6+oPnC5cdevt5HNW+NTOWDnpPPzpruKq++GlyuIGPHjKFgyUXmpSaGkOnhS52n9opt
MgN/57ZtefH6jBjaImgPYT6wSmvIvwJzjNByNxSsCNhwMzioNrMfnB3qmBZKcSUliK8AuUzp722K
MY/BbkvAgB0GNItQdWdabFZZjeCsXaDI1V993KdQres75ai72edPkgHZu4G0UX74R0TGJxHT/YrW
fEVlj22i+Oqj7IohFYJEuz8slA8cM6ulgfbvLwva//IGFMpptIuTyrKHpMes6JT+tC2G5g3117OZ
G2c9BZ9TSbCbCQ4uWXkzyC2LzlOnzXYo/Z1/aRocxnHuJTOkLdZpxJrBCtqfpOrI3RbAHq1zzXDF
OHlzHzpE1uUtHWKEIWJlZcmbzU2xnmup7rUR3BE6/8HRTGTVxMLSydKrcWleLJrK9RjHt+WIo8af
U7K1x8VZWxNGaCmyp6gBhFznitOB8Qim+20qi25f1hL2dnErG4YKQ0LfbBrnOFsxtZWHroRJaLRG
0fhQpg0eWym2U9G8NY3HFElzYcasHxffeRgdn/UcUkiyZogrwE29LgdW4kHoi5302/o40O2RqiKO
SDf1FkbNvZ2h+rP8eZ9E6bdlN3wRLxYmt0+nA7SmDEg270+eGO8qY2jJ4qOJnpykrK+qcfgM9EII
a+L/FJJMEIEXYe2PwetUOecSl1wt8/t81u8l7iKq72QTy0hs0oGQ8NRV5x4/L+vbMPxseouclOY6
ycSR9uDbmbkwASQhBPcNSaHeXDvrKOte/EWKYxEGCsWFdFsOrQ6rK3vn0JSHgPGcClH2VOgb2/3A
xPm99PvimSgJnGyOi2Xdaz3WTHbcnxoMm/xWnPrnBG3LrUm5o8K4yq+EhzzAZ3rXD2bH0PNTz2W3
9yr5XgqL8IWxJXQOPcU4etyxwQcGpjOLnWuvDOQ2TTUB5ww0BtR2E/FUhOKNO9alT3VHmFRBf5fq
Yl/H/ZPGCrVRAdmArUsKJznUNXFafUZ8mfGvO5fnjvsEXv8pC8Ybr3F3SYqnogb3WTO3Hyrms91l
205iZjd+qAxUGhaPA3ymjWNygKJN/Embd59p8wmy4l6xajKNxSqzPzqo13Q3oPDReI+KaDo4hIKO
+fQUwUNKyVcBcLGfAsIPpL5a6oTFi2yPfaNuesMAEFXkysYah3OsIdGOaWJZfwSutx18Zz00yOwF
PcgI/xLR1wcr8mNN44RzIwUjmW3V0JJf4ayFL36iXt8iKrgPo/SWYRUbFM+6sox3l8+EzJXqS/j2
ofXTzyHOH1sRQiX3Dm3QnrM5uYL+dKdbZIktTQwGf4bE3nEiQ1vFJbaVqYP7FN9iaN8zGCM7J2CR
8j4y4Q0RL8xxTv74Zf3n/hqA0sx6uc6BPMUJBVrIv5pXD8nw20regozdUAtxSEr33JD0GZE9C6fn
u1f4TCIO4Tw6hDVI8Anw/Jxuvbb8kfl0BzzhY26ja+MGd7k1vDuNDWd3tjdp4Vv3Hka8VVS63GDR
jRhzze5Bv3Wme3TJWRGZh3sMLKTlEPRShWN/zSAsBhaOt4hsu3kAEAkCofNZamLOxaWOI4QTLs9J
+XPChCwogtIQXeqdnCvysJIhRM4V2e2zovzaTikSN5J5dfKDHMfJNz6bKQKo4sW+xx0CucDuI2uf
VTm1GxcCZXM+kquq+nFm/58qRAmzG3Y8sYB0Qukn8xW6DedZVpnN9LvL4v3cjTy52tTPdYpk1W4l
FrjYJXxGSe2eqATjm6QWsH8FO+GtmbGic+m2ULtbZ3ZuLc0OKEWlwSKprxKyPQwY+9LLiIDpWie7
F1US7YK2JqEhbkq6/UEBIW3g4aK8yH/TVle3eKfbH+EKYNToqJw7SqeIC1R56wrT/yVINLOuMmyN
WAx7F0KNT3AhJttd5A1szVpdAviuvM8lboA7Kj96uwiHsQ1OxXSrQsgAK8xU5pQpPk+EeZpJ58gK
vmW79cioe76ybYqdUBOYi5a92ZiK+nXwmwHXOeC2h7ZW9mtStPIGyhVJ56r1jlmxsOaOpQFGjZ7w
GEzsfmeRcNKyG3v0DIa8ccxsOiHXI1ouE+xJkQ8Kslfi6TNE4H0fLVFxnEUFUt1GCfirE9SyRQed
UwY54qypSmtGh2ZIWYZIQt/bCCjHqdbecG5Hl7TbIky/G3ta7lu7DBHUNF3r72O82yRwdZZxvUNp
Gmoui5y+c79I81SUrgeUtpXyAKYBKWgy9gcnMgY0Md+aanDrs+1dtZgvu5QNWpCX5bNTLSyG/GU+
1pNmjG8N7W6UhhEpxh0Ya36SPdjSJSJOtfO+sRMiWRx7FJsxNMk3ULLuGArUelZLtCo2Z/nqGNiq
c2OPfI05N1EezOixWvHbT935usdCcEjnXjLHxyt173kUDrJWfskVOkynsIgC5HGZs3biZTinXtc+
1XyGm7HJrbsKSf+1YrB207UXjUsUZYcmVsU+dGAgpxmCr9w4y2PulMHGR3l37Ho172wxADyhCrX2
84jrMbZG/yseNcqwJTF33TjA7Oar4CMXL5ajGEY8kJ37oAQ49DFuomvZOoT1jRl86wz3sL/GMAsu
durLALlrTNph0FDIz9AtpnXVLdFP4ALhK2vb/G6K0fucY7sw6y5sAH0GPvAN4RDeZBHf1xQOesQ0
dT+UPwcjE7QAZVJ9WcWKeDxqnM772FLTi93N8ba3JuAb9dgdBergc4+AB/0cL/QqR9H0pFor35Se
FV4nQxW9sAg9pSm+OgnGkZQGIMGjCMKdjELn5LOCPfNYwa5UFoMcvwsHslsLUm/hwm577Ya/EfgR
9KhZ5i5tGl4PQMXWuArFwUDyAY9QOOeeNhqkX2D7775HSo+nK/+xb9xX5SIZXoX42O+9ZCKHrFRA
KxzjXgXenJbIJbL6zPaGBUgLbN9KIla3xcDhzj02bqMe/xAD1IqpBYI9khf74kLesDMr2fuKjGTj
zdVWayybaNt7gyQ/sasdmqrlp+OI3bYaTggQnoKQ6zYigL7sogevQfEzBYP5zKVxD3gk7N9atOpJ
54x0Y0+U5Nlrcc5ttltmHJMPzLDJWdlkwqSs/Jjgh3bxnjmzIYt2SaExI6QczpSExbebLGQV0pJl
ZtjYzX4hSevMJoA7rkvxPmZy9K4gopAk7aQmT9ed7SL+YwFA/kv3XtQLW3bcJsHr6ILBV2mWfGDx
CqjsvRT/Lertu3nMFUyUsD1ZHmtV8CJMCxqlbx3lsBSM0dXsuollYM6YxzaGvKemDcns7TL+cD01
DKyY2zJ1NVNH4kJTBss6kIoa0sEisEYsV71PY9qfCzVZd06e0dLMzAFBerMc5BHZ+tgWAyJFHU9P
WRYHP4Psiais3O7epDEox5aXn6yU2ckxTQ2tSz5uSMrKpPGpbWRZVC+97MSRzU30kBRyeukclRKC
jI/2KnZnYh90PV+NxpPbMBExM3ozozYY8LI+xFVMTx0X4qPDuEJKW9i8MROtqOeaydSsgqIFzASa
b17KSD9nwo5e0rotXhWyXi5LQRPiZ3W0daZwC61jlQYGidhc2uk3NxdAGsRaZAWRBMPmaT66udsf
+EDJfYBscvYFOSUWLwZ4GcbpU1tVW4+y+9z1GS7Zgfx0WDI5qjoXDfSq7QwJYXaEq31X0ri9ytwl
dgOlMLUWYVIc5UwpAgbqIdaTu9zJxb84Pi+Eq/9FbsWoJHHbBTFAqhiqWHChvP5JmnNUEDuhLY+T
XrxjkA0BRADY41HV/Rtpzvu76Y4fhdyCNzKmrgUJc/lV/oDaFQqTR1yGx3G97MgPxoy15h6CZbZs
yH7cEBjGVngtP4mvX3M/bG6IvNwFx2yN2iXbaVAWN+Iwv/4bodn5x98LuKzvQ50O4/AC7vrj9zId
lvGouPxePPBVvi430zUmpb23td7/7YeF/0kc++t5x8CzUXgGARS86G/PO8XdUkeRxb04po9QsORX
5fGNTf2XvCHok6rk0q6Ew7pC8Hcws5n3jJWOdWExGYMdsq0U7aVX+8z3EszMLQAEDAguw850nJna
olmTZcW5UbA/mpT/HQbe0V0mFBC9eoUguNPtdCgt6gw92HdcceHe89I34ZurQUskKd6LylD2TJZ/
7vxAbNF62xc47e9mmb5ont3XKlQAjWoWzqWNlWzRLIOAe0jB/DSerKM3XLIY220wYpO0rAU72PAa
hmO+rp30hLC/+HBt/2oamnY1sIZZJTPfyjgX6j7HJomtH4gE9fSHzd7rDxssbvC/Q97/6fn7Npx0
1/Mv3Le/fdiNLZssnxDPu7E+CCP6B35HuEJG+m89Aqh/YR26//Ry+a4T8jVKAN7+RW7/4+VKpeNx
zefXBRqYaxxTFt/8IN+noUF6tuB+Lpn4ron4VjeJ9tQT/BsSHURYMN8hMZjjBUGmFM5D1gbNUyYL
cTdJLp9Glv53ZAft3sZmxoqAWAS/9aar//64/vr+/+18iEGh2glM0uCCYf7PLweDH8TMNr8/qrpt
t1gsB5gmYIyQBL86NIx5VlT7sWzZFA1LeuGiRBjBsP9RDGll/1jAc/7H1f1/0hb/6TOE++YEDr8V
7Mq//U6hO8eJVwVHdGTlcxjAZViXE3FXBWI3Wvve717++1P4T6f6/3xpIy+6cCt5Z/DH/+dDSJep
DwZBYqNXPAxp9xk4ubP+7z/iH87h+M8fcXmP/nhPgmBkcdwRVlSjGTInqsyVbP1/+SHOPz654AIr
5lsfeu7fnlxA1hX6a2hiP0wM7qvr8bnZq5Xe+DuCop7EFXKko3j9738z5z9xxf//6f3xQy9P94+/
2hwEqZFeeJQKB6ujqw8WlB8N2OlWlmbtZ8RLjeWBHZzAs5E9//ef/o/P9Y8ffvn///jhlPVOUVrh
0YoIX2zPc/3syn/5C16OjL9/RWKOWM9xAh7r369Q37Wt/8femTTHzZ1Z+q9UeI8KzMBd1CaRyDnJ
JJOTuEGIFIV5nvHr+4Gqo0tMssn43Nt22A6HbQkJ4OIO73vOcwZ6vztDeYjLW2BIdO9uGgV2C13E
f343NhRTmZWKv1e/YEiqpdexVbB2o39ne7+MfM5g+uYSn37xLFE48AG585FdjJGxVaJBJ4JTvQlO
+kPJcigcbQ3aj3P5MlxG/8aYFIbQNJXRJ2zl8vFlveYrrRfslbP5bK/nnYDkZPsgIv5qQRzFksjS
Nd0dOodfP8sZbX/53t5d+GJcYlFSak8QTUbQse14N95ad4AUrUldJe4aRE9CMNcC4o1D6fGbu/5k
zAhTtdh0yTIkqw/TKqcZSdHgW+VdJjtFGkuHwSAwHG+ajvumGrUXuUu809e3/HEeYwKDzq/YBqMI
zPT7jyHB5eRzKARllPcnSWDK8iG8vXx9kY+P1RLMzMzwbPI09XKbpwV1pUiNtWNx6lYmMKzrNgdP
6jS5FG8Ss65zRP0KwqKxj2++vvTHrZwKMERwTjB4tASJXIzdfmgaZdSUvUqr3IUNNG1bSPHLEafn
I2Qq9Qc2hpbkOdhD/qIyybBua/KVi57Nb59l4vzN7/kw+/z5PbZKCZ9dtH75vQZAEdmWNXuUYRxm
KYNh1F6GrnD0xeCSNkQXOOqW7cv0zYv+8A64Lic/CMvw2S1e9/sXbXPkF16k7TuYeBTkZELmwZkf
DdmXyWQczWJZVl266el7fPcK5jH0bjZUQbmYus2MKGTtA/U7JT5G6Qv1kOiJD+00NqybHvPJrqSp
sJespj8BolVWbF7lhVpSFhFhjUwezc/m64evflh35oegC4t1VYXYbV5Mljlupj+TZbNUkA0vV97k
1MxmHo36J58e6gJkxpGkn930Rk1x+fXVP3vzwqAeTfKMojLW37+ByErblDCGfZ4CNyCSV05wXt5/
fY0/8QLvn7XxZ/6ggW3xwC83l4GRN5Y6yHvBwQur4GCx8pg6hkoBBxd+1aZNrHLbtwoHKpoDC7sv
GgQVEPW6QirWfT4QISX7llMotXoTxcawx5mXr8qArWeZq9p9HQzIkAsc5999Gh/HCb+dEBEWGUU1
2Fy9f0BKYtJdtoz9WJUYvkkquskRCJ1jS01cVqcMJrNZ07VJKXU1Ibi3hHYIVMnpm4f4yadiyKam
UNE1ZZjkF1OGqhTwnEj8o6xoy3OuOfWEVtIdj20vkQoltceRZu5GJ4riG9y19mE7phrMkpREdQWo
F1bn989AKqyx1SggopzONvjVnyZSeI6C+KKFUepXuuAQTsON/n1t0rxgcxvLBQXu0f4d4AskA0vj
MB0M1rowU+xJGiy9stlCCrsXGlCMWrJA9XYZlsksoN+iP3qUgiOKDohPtGe/mcsg8DOxVeU08T2J
IDQansDgMkRROu1dq8RhTdlz9fXI/XPMuhy50IIM7hr3NB/p+ztPk6yWws7YYy5GA24HtRvocnvD
I7JWgdV5a2pWKTYCopO1KpGWXVMXPepxS92M1WS67dzgRJ+M4MyrrCsl0Ai+DNp/vCv/84L+52fO
g+ev3aORKXJodtY+Lr2DrtPal5rivhT2N4/D+GS2YCD8z3UuBkKfQq5uDW0Peg6VdXjVY/Vcs75i
KJg4aYvwt4ZzH1+V+jgGMu+8SJ88mDJl2TaLyoAhaXiYcAf5ES3DC4XFF7UdtpJd3XahgqtYrR/Y
Bt+FiGro36D6Bu6BCFK/90a7+2V1QI1hgf0Ex1o7OOcxZKpM0YTSq3MrWgzB1ZAE61YVe8HfQQ/I
/y0VkAWy6dFs05XAhLpo8uwJL9wJVckhFFQWKIg5OV4IZyxwGdrTxOiN9acgxwAC6qf+5mT/cePK
yxLE1xicCdmMX065ah5Q5KK4HWQZpZUoAW4epyNa78JHQzd1h7oyFg1kSUeBBOuaYzas1ClGrien
ZBbDxjT/+SLw7hfN3/9fw2eqiZ6JNGtvUh6scPbHhbQ1pR9ff0ufjB1I+fxD4yg8z/TvL6Lm5TRk
itjXMYQXVDoG2upRfDNLap9M1xaTpMJaKjgU/FmK/rqVlkqyLSiWwyREdvKEvM9A42/UVDEG3fXW
pNqtCzcaUrczWYZKJ9kjmjK6xVzlf0JrgQTgEKzIpXc6l7TEI8HlztcP4pOZ/N1PVN8/iNTrJono
WkoV+jLth8dERqVoqktB1wXH5Bpf+OHrK3726NGzmFj7YeXBsnt/xbYyPbqX8UE0EAYHDc2GuW2I
Mv/6Kh9P7ZzD4IBY0IjUOb7pYonKQChl3cw26ex6jwZQW5I+3VwHAsg8knb0jakwz2Zgt7umr3PQ
THJFxjGNl6HvkG/rdY7OTk+WrTwJinzFd5/eh9MMez7OE4JDBeURyhjvn0PYyEPox/FBUYNDkKCc
btMNBnBCIqS9Isnbr5/Hx6f+/moXk7I6NWVEeuFhKHQux05/Jw+B98BHJn0zoj6WLuYbA1FICAs7
uQ8HJrjzUNJsFuC60TaWViY/pMIPn1HKKwhS6Z3/lJogORp6NFxNXV/cJ3XEqfHfuF9GmMpenotd
Bkc0WZfovaYdKE/ZG4TpEZP6WJE63Embf36lOZ/L5tBAqOTleM7Qp4SWHh+QjxF5uY8tl2DCb+7m
s7HC304ldA6J0y/vprD7mFQp3p6K7w//9gSqDsSTOAi9TbAg1fYman3rmy/1k8WB8xeHX5iC3CBn
7vdDVKsDhAzDcMDVu1Y4guFmWgNVWw9XBcf7/JsH+cn+xpRZ0c0ZNchidPlFILPXyQhnyXHLh2do
J+gDamc++FWuf3K8ZKWv5rKC982A/ezToGYjz4RGpqXL6rYflWFGL/KAjaOj/9hYyD7TFgdloK6/
Hiqf3qFFQdsyFF6m9eGIGaFaMTqFD9BDRCYpcvpcq5p/FHTyK3amhXQIUnXYDraO9JgF5WCasb3F
czqdrEr3X6gd6A7s5cbtC0RgXWnY8aKp6ex/M+I+VD1UaMW8doIKaXV9OAdmZQAytwiOoQHzgozY
22Lwn75+GtYnD17ROcropkL9Qb4sSWd6bWdomw42NHtEbXqGxhFuesEWDnW5Ar8urbyVF3bXXRss
wcSWzM3tyUu6owbQxulEfc50wBlDNHQO3YF+pVotRPRCfaljDNqtHuTrBIrdMhPNKSvbtQaHi3yL
cpWEYpcN2iOuSez0BdM/Ae2FAg7P1/k3s05ePJ3ozqx/CYL6hPRtk0f4RDRbueOBAQ2bsEwGOXxc
pd1kQXeijXdXBtJVkaXDAqIW53jhUQ/DwLSYGnWhovZzgavsYVHDpew6a6Pmww507PDWsnd1R115
oZNVrOPZvx347a9h6Ce3tbAM5kq/1YNkWlqq6q+8wj+mVnWr2xEIsHQlVxIEDvbCZKt8d+r4/CUx
79CPASt1Wf7SJsO36e8eCUllecI0rppbvzT/+TfIUPifq6jvZxqra/SpsK2DDorlAQkq7xReJZk+
3neT2nf3c7EvMO1BrWMw4HBpXtEAVBA3vcJF+CT++S1xUmM9oIMLkvUysLKJPQ22ZXAED7docJhI
/k0T/vPtu2noisr6Y851k8vDMFOMpfQgPO2J0l2onhrJdKNmWvspUitbJyM7gCjX3ocqG4tePZm+
dt1OODe+/pQ/eagGZQmD84MMzfZyoxsb4OYhnh4H4r+fNXnE3OnZ4Y0+eHgM/41L2ZZhctP88/IQ
TEEyz3BkHvtwcqyx36SRj9rpu+3SxyIDB0tBmCDxBSARL+uxRch/CaIP00F8kNV8TRvW9RJjjQDx
37gf1gLCyVSV/crlotdbqlfXEP4r/OsI7hvX9GddbPT69WNTWLH5ht6XD0yqjLINrppXZF2W9gz4
9KlaB8fSA4fXYSWOPcNJ0Ct7fnmQlFehJ05W34nJPvSUxlQTgX/xWpv11aSbiylPzm2LtSWIzLNf
kcNQT4VYN/A+tjaUqkUSoAiLRmBx+h+nwpiYEAgwiAnrbZQAfeda5yhys5MBVhlJQPJ5WW0bQ3G9
HDIR+JJ+QlLU+sY2qpE/Bak7ZdUmyDdWgaFDHHPxu4o3vnQd4kQw12B6KkBcZbkjSt0yVp7kX1Oq
3/dSt+ymY6oQguDCyfIIVsnDJxlTDWwgkDe0gxYa4GDvJAUo7I0FQjcsApO3REIHKUeO8V4ukGYa
BkZpe5GUu6pciwKb77J9C95Igc2CXSBtSnOdZmDQBxfUIPisYro3yYaqVhBaF5a9LSbEeKTDOtLM
frGOtgzFVzxpws3ytQ7/Cd1cBY5yiaPPjja55A5teZxJc5HxSxqvWoJ6KKqZVCItkn3s8C3NzzKW
EglzyL2PCVnn8UJMrx+G6WFsfokuXuultNa9h4YVx09vE9AvfvwiDa8pMja2wI4V/lAlEiN+1cHP
CHubBxKiMZ9Y87jVILg1cb0Y1322MCxkDVhsrqUDB1e9ddL2OvjZgOjdZRrFHdgz66nZa4ErJDZn
O/EYybe2gWSMd+dqNb4TFDFzQyrHg1IsRE9yk7bAwDIWxwD7lTHBfDzlmTNYGLTCDVg4J9FSKnWg
91chqVQjgLcnKLqjwNAqhiWJtQsLvrX9I5gCDuwOFqqI1NGe3yfcqsCtoh0k7ZA/k8TmRT58imYR
WZYzdbhl1n7008CZGyjbOSkqrpdmtRmx+G8wdS/1HgBj8XuqXblc4UVc9uEjbpkqluEmbvQyOGXq
QxtcD92W4iSkg59VtC/IEGyzBEYCkhztbIhg06s51TZtqaRsNPrqmOaSE3T6SkPSqtrDVhPX9Qyw
Fs26UDNXtZ6YU6605imbrrB34sgOHUvSFtA8FxCcHBV+vVLZWwz4qKfPoj/a6KNT5Uep7tpqpSNt
77H54UN4iKatBJM1KuC3SRlxF9gaSf7oLN9fDDWvNLaNTQ3srW0NV85mGtr05MfjdW+SZY4nIk03
lZVgucRoeGP4hyHDmbntldu6AF53QIUajqj1RomwqJOsP0QzJA7LD1w2XF9Y3nJ/H6EgHPxVQ6OG
lN9tpRXgKhmFYVlia8FlEyNHRWeonuK0Vx14jotChQkTWr5TEvKSQQYIWoCyWdSeWhkdbIQHpY1n
UxXCaT4+PFJXUfI4wHEkOu6qH0PMC4fB30rtsSI4TPZ3SveY6CcIZktR3sfjbyuGlEc7rSh/28UP
XzoG0FglFU/duSNkK6x8xGor21gbIUTtfBvgG6yeRXHViUNN7FngnW2gLAN8jJjA5RWGGbIqagyl
3aOEZyrGJX/KY8rB1S8gQoGBiY2s2GHXdT9a+0dXnvPoVYZmHOx67sAsF4aMunAb4XORlc1UHfvm
FugFyuc1JO9pwHv4OFW/AmPJRNtna2VaFdZvzeblhL/64FxKb57/0PZ3so8yD0k0/JHsPLbbQn4R
+lZ45F9sjB7zX3uscS5I9+m9XbnkoZnlgTApClErUnGqal0g5CeLAZ13irvSdnP2xQkZWFDBcdAv
quk0WbfTuKrE70IczWyPq8Ztp+tGJ91GehyImib0AS7rxvPPRDZAezmMxY2CuwyNtBP3O1GeEWek
1gkEDDdjGG4Yb8VjmtiEvWjBryg0lhIGndQYGQYQlZuIEAX1IWxQUeUwGhoHWJhr8QdjwmtyBkuB
YY2e+1ISMX2XdNE12GOl1lV1VrUsdXqtIBoI/bL5lkNY9RmsyrLBFSyKUwP/dCquKmWdZZtuxpxK
GwkwRs9j6K/K4kpEB9M+B76rQfhAGQY2JbXR092n859MnhGhLfuIYlF51YVIZJvXwYo2kxEccGuT
hjknP4iVUl4X4bCr5xzB+s5gUslb6coaSNgClGLWD1HA/OVpLtKEbRNIB8wlzXBdaQYIwXwlYFcb
Vs3KAysGE7DMKQJvbNqvLEx3ZaEstdZALd0u0K0tOpYg+VYvOC5jI6xereE5QTJfn8wh3DItCHGO
4/s4uoWw3OPM9brfTCS5dWxbQnvs28lvHHAlOAl3LBwY3w+6vfWVU2i6Imdyv09MYBUrBf+w9ORZ
vMR7TGXhcMjyH3pExsjSLO6wLETpMv1lV+t0K+mbIYWmtJzwJZ/giFQZNI51qJ+8bjPSzQ4eo3Na
3owDiXfqwsDZ0jw1txoLlLUM6zvdOIS5CZi9WBjidwQX6LVB3aNDBrlrqI52i+6N9EJOcEHAoZ23
/rOoHunUjeraLiF1Kgwa1KaHsNtIJTZ5YL45H6pjNfTT30C8sSztUvkmyu/N4VovrqwKjNw11gAk
KOhUMSMA3VuE8o0yrgarXqDG7pmjaljphDcO3p2qMORvBGQrv/sJ4qiDvu9bi0Qvl3K2T70ro7qR
yxNBMLjw152+Zv9QiKs43Jfm2bBu4/zWIzNNT5OnLt+l+bRN5HHtB9EdwhhQTDBNYzYGYJvM6D5o
yGbRnRxGhgeJAPu/6UMGbc5GSNZbdvJMc1FHP8GtLXxpZ0P4SOItc3ATJY7WI/HlECq9QQdkgblT
a8fXr2vU9Ew8AnQSeJi9l95o5lGxbsHjh8oqrG6Y6wf/BzAa7J1+uScKAdQ0zN0jpjR3ahpnwsa5
j/07g8HpFQe7IDDgVIx3U7Lr3npIrdlJKjonKXJ6QE8VSzU7dQcXYjiibXb95IT5BF+7cab6TJ7o
LldwjQ/YlcJu1RJWJ2Ma7CJxw7dNILt2Gqu7juzRbFpH7fV0r+WeWwZQZgIQQDHdN+WkJisf/FNx
FKRzRvbTaLr2nDterqClJNJpyPdF4dF3AQrUof/G8MtxwknwZ4STsUmhjXklS2i4iAgKg0MY1z8G
FJqdwm5rpt+PP+vK5bSlKm4mzS1BPuDNQO0iIqTQJPAoJ/71tsc+XgT3RbVV2DJPdBQjwBuxepMW
sH9aVFzPZbUTwODL5DnRrlFnLLz0EBc3HmwhUb0mOgDFEhB9dlMArky3hA2GaEcz5EQyM8FDXTw2
UGfKq6Z1ReHmMRvgNXWD6gc0iUXvnXzgFOEaI5ZMmJ5xMMtdX29y3U2HNTMC6zP7XseGK9O8dWh4
S76Hk+a5KUbl0gY05vYY1TX+MHs6b7iptJNGmUabErctERkBJfejc6KeS/GDEHuTVr3YNgV5azgq
+Uxs4ITTUyWWxfhcKw9pvMqhmQt1BB6noE1yJsISSAHq0OMqw0/d4EebR54qApe+P8gk174N3aHg
JGJRVGETz5SrwgoQd1ZCvndGwQPq6Juo9qO08nVs8nDIsrMVQyiwdhW4guiBLS1BhgLApUUax469
zUBu5q03Lacap9k9hNSM5CRKSaMblS7M/6q8E6rr3zfpuh7PxFVZJYeL7TDdYodE/jCS+8uNL838
gJNbxlQru9HkNnyFJKpZDkmQ+TnGDjgfoOBmseHfVuRopuwucG2v+3HrKexbl42/aVBTkC5hGQub
bUWU0ZQkmeCukHa+DabtZHRnU9lxRABE6mav5ry6wBT07pL+iuAVKOWRsQujkxld2eOOnXPZdw58
Im0jymOjPPr99cTelK8vTHdI/MErUVJFhoSR4tWPfhEUjQPkroz6O9xY9J+MPZFJKgbE9s7Ph5+W
jTdDbyYgv6SA8/AMYy9uBfvlwD6Xc/xcUmNy6fe92LXe72l8rXu+rt+F1C9VlnoZucQELXDE0iXj
1Z5skkZpVffWQsF3Ey1LdGLTs+I9tsoV2FK/diZpFxduU11ptltrp0q/66fbVCaiDUMwWqDgOvKu
9GRnd0tiHMtsXYl6oUMvGNaNzYB+KeWdCVy+3/uVqwZLqblPpIe6BlRGI7qqHyPwL+Ik40THte2f
8MbyVRC0EfQrYi57vlFl29e3pkQYITuXNVgRaQKxXifOlGz96LbKnmFfrekcT9UZwrXwl6TD2cF+
/lLyU2+vIo7WdbzNw41dQ7u4HeN9Wl8P9RNbIsNYAkiZf8Oqa12sg0HnaHcxW7fsFvWextZ6CPHL
0tZYGMxTMHwq0Bczf7tz5g35k08monKVYEU0wKnBRJ32IIueRNpZbgdb3U3hle3UIgALpqo5Z7ei
28SqznHWNIidG16sSjRO31fJntoR18QG9k05aG4mXVYaKBdqyPUxCJiXNcMspysx9ckR+F5yKyxq
QlYwUPA2E1/8EMLv72EciCdy7uTv1Lqf1K05fqFfUgwsE/Jlp0TN9Hgcp/gIzRusNkFq+6DvvG/C
kD6RzFFKoXcHIgCpLsE478uVoMPzaiJcT72h7LZSNoADHO+sOenye9XjZw+TCh9tH5Vy4gdRVGbL
pkB+f2wVIXHwImRzOfVkt+VKGN8gwgMqNnRG87MtJKhVX1eNPqnr0QZAg0eFfra6XNwn2ZISy1p4
VArqilWb9Xv4ktpW1/Ton/cn313pogAcZpba90l0VMxSItLDttufMspLpH4EkHzXHP7Tk7scoCR5
oc6fi6a2fHFffulbcZ9wX9CfDKvBwB3t+sJyWpxHZvza86WAhV4JXMBCqlde1XJmqVhGk9lnz0Zs
4FQ9OkZ/pO226q1+o3FcpHqlDj3VhNtREMOTwMpvwHHopAhoHG9G4MU1jE1WURhLsBSlM/yjGFTL
JBGB27KxDl593eTYMhpk2OeHrsMyVqQPfjCq8N/6W6nIj1pCeGNkHhIpKtExMfDmQqh1DGZuVt05
2DhvaS+tQ1Z4MdiOH910EFjDQ2rh6Yb4mB8IH11aE5NAyv+djY09Mg0SQSXJ5KhIoDhu+uynPp16
XV+J7K1v250PkzruhoWJaaacKAwZBv2VUntT4uhaUOHRsulAbKbP7YAL+noYmsr8Qi5fGJUOvjdZ
UVT58oXBq25Lz4RjBy8wIv7USUJ5E6iN4+dXRLjg+Fo2FHjkYyXteOdOKDhiYxVWNRD04bmnT4Pc
Zi3Hv5L+1D9kT57AAXcv0Fg0FWHn90OBfd3YlLxsG7nP74z4G9zLw8+KN6THjzWJ4HIUL1vp5A33
QfxT9Fe5eUXGykICajH2I/Z8wwlBLwidcnsEZGMd1w8SqgKvXvmRY4zALyvv1HXVwgqlRZt0W8pY
bseeiYhbOfQXUgHlNc5d387uLToisLUkPLLNSolvBu1aC1gol31D/pjbriln0CKze1fLWQvvptwt
QkTRy3htVMvyxmw3SbwZ9bdhWArOlFbgkLHkxhz8ZlkJR8oqfqiyF/RGgXY0y6McyE7/GrSnvoUX
scoEVbNrI6IyeeNBizUW0Hn4d0tZgZTnF4wsK4pr33gmeJa1cdSje7UjKvvJhv3QXwWhC6E5pRhq
rKnZ5RCC1TmKwMnkVV5rayIPOIZTu4U+6lbKTQ7jM9xayW6KYYyzX24OpX6SpiO10trcGjGxxje9
dxdlu2yk+Mzmr1sM3dIDpxXJLnq85KegZhi+AugcG1Bfez0kQ2dlsB3wDna2baGql9eG9dhMaPcW
prljUSzrU03ouOx6UH8o1gJipdZxp7Ir3CvEuCZni9ScfDnWu7whiWGjFOcKzY5xPWJNBDhoujkc
JB8k+RoIhmGtSux4Jmxegl12eoxHkAJxtNCffRJzYifrf1P9yZptKx+NemcG6FAcnMRD7WBWG8Sd
pz6BexjjrU34DdFkRLXCkZKtJ7LpxSM103G6rvIVgfbZwO7qOiwJBJqjIInqlqjeOLiN+aMK2+b+
HJlOyhncnqCMEKGBEzbUVoH/iq8PAymmS0SDhYzOF+L7D9I7OfAVXQefOT+1DUNiyM9JlZAsH0zj
AkGlvc0NY0OayVM7lVTBvGOdFBv4JVT3f48Wqk84h10BJzP2pBUmtUOtVPiLrwKNrNLm0Agns8qF
p+jbyugpXcwnEHOOyGBnynBPHmQ7W3ntFVycODn/iQ2IJbcG5DKNJ8IBlkyVtaW4Uvsjz5OVIHot
YddYbvCWl+2Lx7465oucKOrXp472QnWskoMvXxfyaTT2w3Clj7dKcagGl4+CIHUBnA2kXHad+nth
cDje9tKLVuAJRPEuNmF2B67M8x9TcqyVLTBqhHpp9bvvbnGgM3tkHegxgj/TlSdf6TqHIGnBBK2W
d2TGM9fy9RMqTd6dO3kksh6lDGJxFS9aWirNRLzT9JwOj4FyFwR8cquxO7Cvce0O1b8KcJrFBnWH
43FeMkeyZoxnYn1EdjLt+56QhLx9Coy7lpm/7RvHCKHPg4WUUREpk3eF1CWnhTEcRHFf6ec0uo7K
w6R2sMGvdekpZYJp0p8V1X0cltjKKzcEGdc2jwP0vnZrZ2zKH9X0HMX37fhsVcNutKmTjoum2KTZ
I2hX2b/GRwYb0kuWOodfc1ppOTp51SW/RyhXLXZGARbh2Mi7Vl1OzCkamXhOlB1ATks4vaN0k0+H
KFzBiyRop6TX3fcbsKAAvUFkZhJn6quJ1ZIzo+pAb1euwFqEHISp4JKHAZWt42BYD3vsUvSgOL7/
gC5K4eg1iuekcZoJnLy84CqAh54kYoGJhJyKeAnrk9lUI2cLaF0rmytInHG3M0Gc1YMEHKxaKzjG
e5t+u74twnOH2TsHqZhb2CCy83D0K3Uh58uo5UyrrDoJzAOkAgkcOpJiau4hBnPIanV8G3RLYEhk
6+G55ztufsxl6cihBV2NKwI/KAezliPl8D1s+q1rSW90uEp5ZYBp475HUM7jk2VtrYlm3ANhDQAV
EHl37Tb13CJZ1QoaErd+qYq3KsIPD9fupUrdSKGxod/igLWyTTzeqOEmiG8ln8rMMhx35bDrS3D/
OgW9ekGzokJfo6xjEybSGonqKO1qcKX6gepAF5ylZjmu5eYwEuhiLdp8A04H6jBvX1mMLGKvRr8t
7dvQv5Kta9WcQ7t3pQRSXgL4Wq39nIrGi65Eyje71M8am2iibciXs2lU0d7vxst+RPsgM8gijTml
DF5AaMEO7yqMoiPjBqX4N1f8pD1s/n3F+RTyl7BTm/GeFH2JN5pR674ann3SSNxoNArXh3X5/PX+
57NtOIohi62Pps4Os/eXG2rZjKBC00AE2sSRfupeMsoVX1/ko7ULpc/sPaJBjGzug2IyEZk6lnRV
6x0VA9q48ZW/EatkSd6pgz5zPsRTTHqdTzmgrr/Z4n1ybuPiwpjlmrMV5kIVqsWZ5gVtdjQIfajE
HiD2Nxf45JX9fQFjNr789cp8vAEo+/NjbYwrhVCFUtmz192USrv68xz/f3zyv1SZs+n/PT75/Da+
Bm9J8lb/HaH85w/9d4SyYf7nrCDCiCLjCJ6lmf/6j/9OUNb5X2QNzAHnaf4D3pb/E6Isaf85Wzf/
SDFQbNOK5fOv87YJ/utfCOT+E52DDt9PtjCRWpr9T2KUtfeDcKYLIHRDxII4T1aJVL44FjbkFeta
moJTlB91Jb3OvHRagQS6g4H/bMqddURpDG6TJvIQleaScMVn2Qr8xZiVB0J9mUNzlX1mv7cT7UYG
Z3eV1d6xQh6gFLcc0mDcSSnBPVr6HNpUAst8NQzyedIBRA7tYxwFm8JKCcXi74xU9ud0xP56Jaf/
PjL9R9amJ1AFTf1f/7o4SaG1Q6OK7p0CCSJsXsfFXDJGlZ+0UgZ0BnxkI0endmg2o+qvS9Xa+36y
1RWxqA39h4IpqlTjb2bOC/vOfH3E2IowkN2Dmodq8f47jKbKLChR0Spt6OMMXn7ODIplZBzFwt/6
iYocO1p1hkGMpID3Hu00ndwCUl2K3PgxR7wIYilHcEZBWsNKYauWbLFerZM0/hllwXNlwsEs2vro
WePvuk4AjZN0K8on3RSr0huu/LljaMiaawbjMxSpRRX8/voh/7mJ/zmuzjeJuQyxLgJ0wYC9lNqE
hOyOHSJ3RwXs0/fGz4FyKdnXUCVLmkhPARiyRe0FC3+gFJ3Srwfv1nZ3uSlT3CGeuFy3uuQIS2zU
gQjdCgjkIqH9mE40NgNabsJAQ0hEVMwux7Hyq1Abn3qrWpcFUgD7piifEuA55C18fWfzNHxxY2L+
NBC0YRj5IGCNKyUKlYwbS/roWOCYMEW4RlawzLWGeByZKGxx0Ei8/vqy72tgf56nwJyC0UxwVVRf
7weNWSQRerAmBuK764wH1Yf3FU2wWO9bUS1T0jC/vt6f1eDyPv+6oHaxWuSZ78tmxQWrlsQIs3nN
VMSj9ktTBm/kAW1VkIXJwK5Z8Y2N3h67tLScMvNvlEGigQ15p4O4D6CAdjhJPjLVBmaFMgw2iZX/
igN67XWIP7ttVmXfLOemhaFw/IC/rNj0m8f4XhZsISutPU3jU5QXO1uQS1f2p1Kiy5CCBoPPN6q0
oKSE2KrO+JlE7UvQiWuS/dZyaNOfhslN49ZDHPr143m/ln54HX98L3+tpWSg11ToeDoDp9zuh9om
oHb0ddN+5/ieJ6OvXoP6/r1nvufF+siF5PSF3csSgDoO5OCbt3057fO1ipnlMxtv8b1e+sqBpuVN
pEPW8aiFDcivcnHz9QP7swW9vBFqVwi/NQNjyuXKAoAl70M7jZ3aVVZFB0x5OWymW30xLu2GCsLu
+7qx8ultIWzHWwKT74NdsPLkBFMb16T95XjZelqiUqMLtKFc0FOadMOGXJPFd+/s/W78vwcHc58N
IomJD7vC+3c2abZej6COnZD+aphqP3zSOBuZU08q1lX8nQJ2HgLvnyyLGdpx/mWpvMiLy8WFECE8
sdDBW7IElIylSt3SQl3nK2lb7r95jx/nv/dXmyeqv0Y+UMDC73KupgyPNtbSyirok96Y5lVYeUfT
updEtwAxXUF179R2FRnWMdWNvSXoeIPGXSAsdSZSa7Ig23z92z5+K+9/2sUcKWzSdrWWn0a8Hlsb
p6X5KPLbry/y8cv/+yJCvpgX/a6Ryn6YnzbCmYEkGSUhVUl9zqgMfn2lix7LPI7eX+piM+bHfs1W
gksZI7uQpvbmhC7rXjOhffa/ULiM/t7yyqUdJKiZqnMTJqv/x59wMf3onkySpDrfbRLvg0m+1wGJ
NngyKRlJFCRF/lAEN1BMxlmbUnzzrD/ZqvEElNmhZLJt/lD0BopiYNHl8sk23NCbXXnQvsaV5nZv
9TeD58L3/7+f9l/XurhV386T2rJGklSOymt8ld6qroemF8CYdkSbMFsQaeoeUKFYb2QgbIzt18/6
46zx/l4vtoVlWPVmDPeYxFIUbUi13AkCY2ar91YHbDj5rmagfPq5YF1HbYU+X7vcokFb1Etr4oK1
q+/orBen0gmW2UZby6uAyoa5+Z5v8HFK5ovhII9BDqsD56CLzXeB1guQHxpD0cdrfCL/i7Pz2o1c
ybbtFxGgN69JMp28l+qFUKmq6L3n199BnYPTEjMhom8/NBq7dlckyWAwYq05x/ytNyRlZcVr4xOM
1CvR05jPHWDroTXRIHcjn3GY2QAwhZ5iw1oZ4/QmsJnjbCXSyTQ/e2Hfl7M+kGSwjmhpvTy5jwxE
gGZCl71PSKcLjkKV74kb34pSsQvC4iLLEEXk4j4tKJrFmhOk3cpq/lnJ+LaaWxJtHs4IIBdm1NJi
GtRpr4d5TX6UgcVJbWnKYDpw9AFpsoFKw1P29YRzViGaEPZsGGbbSrwXqNZ3ibbvBAEQMhRBYoo1
qL1KVx27pNoZoXTwhv4macOHENozpNzdfzl7+dmcajhacRwFXbFYq0YzlkZ/5vlPyEnU7g0RmSc4
sv+kZP/1omDRBp59yxwsODIv9150R/WyRtELa7K9ntBgNygnqq681WitV8EtUjU3gPKt1Uh008r9
+UIXpnvWCYbXYZRgvMexcIJmC8sgIYmzF2AeaOT1pXCFOZ8kKbFpqAoaQb3OCw3mqOgY5lwxavIt
+2hbKglfiJGmSIbdeMJTqZhOprwnyVuNBXjkgNxb6iZODPSMiGpIdN9I1b7W/FtzQrPaClc1dA1V
rTeo5SLxl2c8SUZKktGLHH2ENGpyv7RNHJhNtes0E82gtu0U12ieCBVFAb8jvnBfArHO1cdguBIM
8Mnj4EC2AVZkKlc/36Uz7zn0GklVTPLImQ7LdmXle2KYk0O4ARXrqNnkmNqr3BYX8SjjQEgcc7ht
aVmGUXVhIHcnH5mITO2yzbSVre3pxpPn9fWXLNb1mBp1m7b8kt7mxe4gNba7yIntzh5cgxbE7r//
kixGXLzCFjJ+vybTdDNvyLLQIcWJdnmBj+G52CZb75Dt1RvhbniOLtrq6JPCvI1WXkfpZJs2/4Z5
os4mS3Api3V2gkGaJV4jkFgZsRElR04iHisWElqhfNHEWy+6kbynSQ6vo1R9tMR+h5TJVUq6JOLf
gOSZRqZJaKY7XTBXHsmZ30apijVOgSulUWj6vuYqpYcvvaNNNJO6pwliPKTzLgqeNBgAYtETvtTa
cjOsvLknOzcyISD/zRA0DGlgNL8PG5iR3/GJhdJNBmmgkErQQJE2MFn6K4f1+eZ+X8PxjlLgsWav
kYE+5vtIdZdkWQecaxOMD2HfO6qIqkrpV0Y5N7N1pDcUjUUJIuvSSzvmuZ+rlYVyP6dDZsbeuzfd
Gd1rTp6hQc6B7dXNe2zhcqiKi7SfbpQmea1S8fbnd10+OWaBi9L4FQoHGz5Zy/NOoJkjqQ/zLo3u
LUU5dGvHzAp2OZnnZMnYY0tTRS22NDkdlbyfbrovi79j/dSGISjSNjiii+ckL+Eb0FVinUl0UtLH
pE3wCE1MQP/p51985s59/8WLQwwSoqHGmYfhioNhd6nivbCjbbWPD7S7aJI7a1ynRWth/mp8H3Ex
JTqtmsKykf5nROZc/4zy8KaDdiF/CDt5E26bnb5FCrBd6yusXay+OLGkWqv61cjQ6i7cU4eF3LjL
d9W+s+l8ubrnKCsT4vzFImFBsyuBa1ramkuDfO1wZJPX+Pjr2Cd1RWqPA26n4NFXDpH8Gx/E1ugG
wufaWyuBux927144C02t18yqrlV8Hl2tbn5+7srpysNT0GEvoIBRpJMXcyyKoAkNL2AfNTA1KfOO
yuWgE5cztOQ0dc4YEd0RjLexQK5JIDuJhfe7T5whrLf6aN6RpUG0Bb7m5xzXmIKNRK0f6chrTY6M
FaDp6MDpdVvfeyFpfePjk/K0fl8F4oEoH0dXRvwNvp1G90OAACPLnbq6D/t/P1/n6fqjUw6YX0mg
NnyAF0/cmNCdFukUshdsD4KWOHpg0IsNV9bxczNr/rgocOrmxsVyM6/EKrXsUoF9jAwHPkJxMyEE
HOwCE5dd2ZgFVx4glKeTpZXDIHUqnQ7Z7MtffFuFLNOhljPkiIFtkKt9Moi7OcprkIZLMksuCvrC
sTC6nh84etdulJIAJUPYDngzuwTRO9ZxR1SAuA/sBbLUoY1xnBBbB8KbLClunl932s1gPA9knlT6
HREqVxHWOWgqL01hXhVRckya5KbuiZzFkOOJI8HWo5OjDyHqhRPDIU+nXehFKUIVWnkNSb/4aLpQ
cJIudhI53fkC2a1h/aaK9Uefm1s9/Fe3b3pD5LpZOhMK8U7HguPXf3KTEG48ZkIfbuuJxPNGuYgC
EuFLbBmVKv1tIhoh1FArDxsmAUQGbOQ0EO+Ic+Cz80Gb0a5ogVd832Ur30fz2opoQ52kx1TO7xuE
tWqkOkY17T30bGN9A2b/djIRR1DgBUDvBv4zkOJ7Atu2sjAdOg7FnmTsp+JWryeCcaOrUO9tnTMr
qSSEiGbsxT8S/q1B464U9WVSTU5aFDephj1Tc2ccvRhodowloByIsAssLhkxj/R7kHaggEigex0Q
5HtV9d5b8s04Cb9VP74uTDbA5Evhr8QWapDtWcoCiR3CrY5vDM3vS+yZj+J0JYzx3orlo+znPTvf
5qqrR6fVARUg2lKq8mJUKZkXiqvF+btHhm6n+leBTjOiErSdP6ho/0GaSWtEljOrDwsPRTo+2Uh0
9fk7+qV0JpMxE3cqqw8y6j2S2V3PObta3X+eey2/jTMvD1/GMWglqVVlBRzse3fe7sbqRnc4Qj/K
m8Lufw9vPy8359Z79lNwbEHdiHR7Foc/3TSSPBDQ19XuXIFEq0JEWezGNt4WbjWhjDv0oTT9cCFs
1vEl89f6+3Zr3s6ZHOM5a1AuWuwnC1lt+1bQGAtw1CCrl+QiYJLkK6vEukMRFitLXa2ccD6hxz+N
uliJDK0rytbioodXPMjx9fjc7lD/8XFtXtjOury4Lp48W8HusJHs8bJ9yHZr5Bb5zHr47doXcyrk
azZFE79C3nk7v9pgid2XPHZkLnZpNxfhsXshGrp3xkvcfaPT7LJdtMMz+HsGyQgr9cIzO8Fvv2Yx
8wBDprmPiNfWTRpzleAUq9/wMxWb70973uZ/md2QDI1apOfM3k094tTb4WO1p32xp+KwKY7VExD5
lc/OJ+zg5Fmbc6GMcoMGK/b7mKVejQMRf4FNOi1MzMJJyLXRE8y7tWVjUknww4zZRdU8BB7u7rjZ
R+nvgOA7ITcPlm9eiZbbmGSxGS9lZuGr+W1OboC7SFRhbPn9ZsDEkWjGPp/ZsrK4EwCiOp3gOYHR
vcRlLbhy/UpA8C4eHhR81YQn34/Khzpi4urFTSL224g9vvVMsNCsqFPpD0r4W2g6FJG6U6RHOT30
4mVfmRi0WukBuA2ZyjrRqdYxV5O9HCAfnXEPCZnp/T+lHR5NbK8rC8WZjQkM4f+7j9ZiY6K2BJxb
IdCBxlE+moOy995Kw/3Akc46SOEo/V3sVrfe8+rzw8OzFquT6cc1mP7PCSPa0Z9iO+zDy/LQ3a1v
8+V5qVmOxYFWhBVDbZN2zPeJ0lve2MtE99jdVtkKL8RPO+LTsNeLDV48MHYd/mgWgwob2V8M2Tbu
mce15fjcZ4byKlVWNn8gZRYvSN30QJEIWrJHlIVV8Gqiqy4SaoiSfgzMx9KUHKNXVsrnZ78BOl8A
KrvzofRz6/3ltRTUzJQgk7IcihIVD99R8umJ7QyOankfaPEfTT4geyCRCWc/2uVB97aSJ2/lkAYg
aZupn971Ru7EcfqyMuvOrUpffpq6mHVNOhYAB0C+zJ+nCQTHPr6y5nI+sk82qoTNBeVqE3CB3/s8
8ZlfR11Mu3gyB7FOmOvBpb6bLus7UhivTfJ/Nhxxbc2e/pLKymu6Ot/PzkE6j4ZCiR250KLOUQaS
OQDhnS/X24m+7f9SDyrtwPaxYn9nW/8dI+1/L9RUZ/EQC6T++U58efJMQ08mhWdekEkSdmoqz5u5
T0Poje1/FLt8rQV5bhVhTwH1HVwZxNbFl7c29B5CNQOSAiba4vOcvWJ4GJCqf5ON8PojO/rbVTbb
2qiLL23aDPgnBhKyowPAXAzBeezkdkbE0cZ/RNn+3hJtxqzfDivH6XP1lbn/ZWIlQ7ukf3auvtzg
NFOrxEjoUeh32W3pzsk3nD0vDPUgu3z83Hk+4UW3J3tyw8qtHxs7iDcBMNyV7+BpRxJQKP4rUE4K
ggFjebCXtCGv24SpJZok/lTdPkHCkWQ3k3ZMU287UvgBMrEhaWmnhwMRY+nh53f53Nr29QcsHoIQ
KniiQEDbaf2b2oMTE+2MmG2X4BiEZL0PcwtZruX8POq5R/911PnPvzyAoPOspppkPv/qER11bezC
amVSa+cWKRCK2qwJ48S+JA02Riz4vj8gLKZVw3nGBEspeB8dYOfub+ERLUuEaoP3qJqn3mjsYwXg
QPuvGTQSY4njDjwXNJVjyNmhUz6wdSn1DASpN3L52CkEu2uXBn+vOAq3CWrmenoxG5OdwcckgSDV
hcfJoySOZifI76z4VaubTSqXHIOu/Tmzu9I2VtAdIMttxjBws0hzW7LdJaOHSJNVF17RueRusiNq
jhVH65+fwPmZRx+Bfg85SCc+vFI1sjTS2/9Z1OpNe5Xb3Ua6wxi+5VPz9vNoZ58FpUzqt0QCnDSz
aHDVJMzywk3TP7m8Cum+/zzA2SMaxQtiDggAwS27mMfg5PIIUQdtx1+cTtAYbwMSmDeNS+PG7nh5
3bXPwplDEk0rCip0Ognl+dzifpnDCE6LISyYX7p3myDLz3oNN/CFVECq6K8Gv1h5Z0579yhJOZCJ
bEI4m/Hgvr80wtBgdyKvyO7UvyQpOLJyO3njoUxlu9SIDu7zm8LK7qoRb3jYrqwTZ57gt8EX91fv
BlyKCtNFjx+Cnq88rbKVRyjz+xdbPbIScNqqBideVFPfr09UCYgxdU64s6Cp3hgX5ZNgfyjH6lj9
XWvnnFmA0PfCSKN6qZ4GQjRZ6oW9VkJ8yiEz9m9RG2J+r+yVSzo7zKyNFREUw75cbFlqMxEqP824
ax0bt2jO94WaEcyhYWF9VDCd6WmFb8lwh645GhO8ADF2e/xngSm7o1Q+/vyDTn8PlDZuMojq+bu3
bCzURSh6HkgpVp9nn0CQ6cFq147x8+bv+2P8PsZixz4UaC110qttcTds4+skg7eKH81Jrm+7CwPq
dL8FZ7MT98JjeqOtfNpPX8p5cIU3XZ43T0tbQz7IudyWVC4kHT9tEe+UCLus5bumhmcx7u8CMXv6
+Z6e2ZfOY6JAZ6cGonip9cv8wFPHEQPp3J0cHstrQuIfzLc5Pwf4lLz1LmokF8JGWnklzz1MemJc
KRsIbA6L9yWrUyvvYq51RMlr+v86D4sa4eY/X97pi2/Mz2veFyJtOQlqi8ema0eNqyso//jSX1S5
ay/+fH5azpivQyxmTGG1vRyYzMo5+U8SrlTyQQJEq5+UcmB5xYVvi5A9tmvFnjNfDS6OgrtJdrOI
NmRxssPHHzWVPI98NHfxXntpQKw+gOuxEUP8BZm2VvhYkKznvf0snSRjwqToorMH+r7IFV7rFZLP
qa4hcHE4SPviYtzq2+DOW3luZ26qIrKrnHWT9GeNeeP35fMUoNpWYsjctkxcfJ5e1xjchILIZG3l
hT8tmHFF+CTYalHIAdX5fSB9Qss89QwUJoQf0uwzvNCVOD4ArXAiTKg/z8czjfjv4y1mi57zKSZB
ILCFJtpmxbAXDMkeSD71CanIyCXR8K9ayD/SkRTDijzQfktgvR3F6ss0Qwijds5Nvo+V7kU2lf+v
2/6fu7G47XrdxXlBsqDdw93IhMcSuZUs3IzG3c+3ga3NubfGgBlBVCY2tc8///KAh9bHGZ7PL+Yo
7wWpcVofI2Efv6eIQ1IoL4OHj9e7kpLsT9M0hwaiUtI8lFOzjVVho4r/2L0crAk9lDE5lgkrJgbE
kxFFYvEWQLQ0SBHvkvbWn4DvkAg/1JfkVOzKOL2MesU2iDvRrqzCsyWrvDAzPIURQowgvUlIwOWr
eNlJGB/b7lho6S6UtGOmzR6+XZrSRgrT9FdAtmsEWy00ZgXxU4McuyohnQTxVie0qvCEm7qjFRPn
iR1ZJT7W4MkqsrvEeywpqxn48mSZVFI5Kw6lYt2Z3UfYJg9q+jjy2ZksA9bKtKvpDw50cWIr2eWI
ZidWsEIdjqXRY0CnXEhLKAp1uuop/va7OG42hqg4WX5g37oTVKBvIrgmHz8jvk/rAMX0PgqLnaCM
aNQLHLn9ViAt05smcIzlVpDkX6KVHAts8lW/a4LbySfcKB+eJx8wp/oIWg7OjXcTG54zZaJDvDPC
ECDs2PkLVBoZ+iLLFw8K4AHTf87Yokj8PzTvOhe0QybdJmhDtdjYjdKtAZCwUhs86xKAoxbcdX8s
6OTVYe5mWbSBgMx+Q937+Fx1iHotWFUfYX0mVAdLTC9G2QN6/dA13p1vvremtQFRrnv177Crrobm
XgMAjIXfNJ8r5bLP0IQlb5NSuZYF4lRFn5WkbOcRZgg6JmSqxlZwxT/S0YvxE3V7Ag/WWOJ1rBcg
sB4kLE4jlCON/D/dRXhG2ihpb223aTlRDdbNKJqOlMBAAjwScRIS42uMOOa7DPxaySO7C7UN6MQw
1a4aP9w1PUu13l8WyrvXKZsAPoMqXViNaQd983kjGwXSNrgK1oP00BbvAgpjsaJjmXjbOL/0kP9n
3m+0+jQVs02e6AeRiOk0fvWrehNNT1b+pBRAynAWjSHEIOWvxqthxsWtmlLxj8LASSL5NZe3eiMd
ZTQ+Rsi8gvblGZZTNVD4fAoaLDy58KvX38NExt4JTEjwdgkOawln++za7tsLYagPJe9vm9pazFyK
A0ck96cyTbvW/wSE8tazLbt6EdXsmMP7mWJgcSgR2/LOqoRdB9EqUX6lnrmVvRjLATCvHncyQdbx
GPxLzfzGj2JSC9p7rZmuksB/GWLYQ4p373lk9tRQYQNDd1L87yK1dKtstyRc7HIzOE71e0Pf2xi1
m7whGLB8rpNHEyd+HT7NXN1+dgD0c2Wd85DiGBohwqn2ND/vz58Fs2CYzc66AUxOdjQT8T7UOVGs
dt7k4zvyr3rAGzJwtc4IIAiQd84UKob0AtjowWyuiJ0SBvHf4KHF1/v7AtJvRAdGbrpDBV0vZIdF
ypbdZz4906sWPNYIJq+aqmtZChFMDLYP6iDwY1cgcVzA/t5N3Zb87W1TkkimoFyLZrLb776qHVns
7KivDp2sbor+LdmBU0YJOND6bo2j5pe/IhK6DZrLffEcNPAqqA+A+ASm9pSO5KtbmZvKcCV84cJs
QEp7PpQ0EyBWvxnjRxIG5ewtSYvLSYJ1KCagdz34n9mdBgWgufHGZlPDWZXRIoE03kykX3U4kQeT
c1GvupUS1jh9eidUMgD1/zJkikEuAlSkNWiBlivETRo/jKxuyIEvC1U9xqViD565qSgrQT7ZpTB4
MjXbjIZ8DPQ3gQmTxtbR5y8MxGMN+Dbowr+TJHPLwkPpP/pUdxXjhrUbhxizarqJB9VW8vCti81b
0wsuwzFwJsXajRNIEfNDangZY0L3xGAzWZ5dwuBPvfJeyqgWG8kltVZH5M89jsuKlrolGRe1oN92
hkdFSHaD7I9iNr/7Xsfz9t43dDPKO6nq3Nm51iAJGHlmM1QB2p9tAQibhHrfKMo2jN7UTjpMYOy7
BtwhRF3LAIbBEhII3rGzqLENgrGNvH+NiVkOKEABpksVZCgJnpMl9W4UW5cTWatwZUJ9xQU79QC5
R6PTrCWuVfubJJdAV/7O5cQmXfg97SDWRBmQX0gRvfqcEiCdypi0xsFNy1nK9Wh4lu37I5ie+Hqo
cOyMTGydZkIQPPbCPDGmfV+IVyBdwJWAYCl68H0A+pUt5kPbx4tXxx7trGll03KmtMCOBX43LXRk
BxS6v+/hJlFLcvSzgV3574r4oGfPMraEGcgnWpeQ0x3BjIDYMvGilQPbqUtg3hBTfzIRaKM+Npfb
R10txrSd9SflNg2iB2gTGFVjlrKOQLpM0B6UQj0g32BLpUIwY+mWh+ygduKTUIq3uRw+Jda1qse2
BeJfLHwIBa8/77XO1Mrm32h8KgMRy3y2ar5stUL0jQpCEaoF0R66CaUlHFAoYQDmbBR7XfB6/pTw
ZcDFLjKQEBuEHrtI8yq8b3fCfbvtntW9sK7/mf+mxdlLoXylgHGn0S99+pe/XNqUZ0KJQTqw/Qr7
YXo/g2WVGwGwYQBW1gczU2svRf3YSv0mzT/kEZ9oa13ow3Ulh1sfNX0W+4hiE31lg/vpX/vply1O
SvlYx5E6H2Dq7AXpvi0WgOcCWytK29DuVT7YgyzBCWoBC5DEBG63MK4G66nj3dQGfRtqH4H82smw
W0TgGQ05wHCFBO92zO+jCnh4e23kwWa07mv+uYSsAoWd3cnYceBZa/24g9PF9tUEEYi0VUAR1ZMQ
Xt0bnm4PIQiX5r0GmNIGeNEQ6uTar1D8VQd/Cv9Ch5RZtDudOqcFRQaKF7d4I7M/ghcKZ3RMf8nY
2Vam6ZnKC8+So+wnJu+kb5RacZPXBW2cIOou26Ejsd56ntL4shl/W1F5b3r94wAfh1b428rQZ6oE
34ZeLCCjShUEJfpMXn1I8xziJuezdnhtjLtQ/Seo0DWH0QarwgYjc6DpArituNGr9+DsD6FVK85i
NpGj0feVLDImJTJ7Ks1NLl5IkXBr9sVBt27BuWqhBVFF2IxgUzsNspDZCY6Gmj5pMOwAiP75npxp
XbNqfPkpi5WtNKdc0hIeh4SNL6MGVMPhAix/H4Ln7GjO4xzft2q9U9UY9V151yj1FQ5/TN0V/Flr
p8lb8B9uDz/TC8iljxBcjc2lOt3//EvPnuDnPGJZRO6jKYsf2sL/G3yP5a3J3kTrVfXgK2W4idls
oEBzfh5sEVj0vxWQmYaAvkiiKro4v0+CpalJx21pnKZyVBJFt6Nbk4KzQV6zrwly4I7ZxT1oF9qe
K1+6M60/suko9YgUfLB3LhWWJPKFbLMZvQgIIef19JXbGnl3WeAmUdHYjS8haZwC/IDgqUTQZ5p8
n/kIdzjkYzhDGWCvShWdMbiW+vgxBUDEkfoaSHbgjytTaF7ilkugROQZrg8ink4yUeMpDKxGnJsa
gojuC1KtJjqxshYrc64MRmg6tifUBjJqisXnxszGQJ+KkRJO8DKM2XYOyaiz8Zgb/RtUT4jVDQDe
fNOUzY0iNgX4cBF9oLQyNc69u3NHyqTXjnVv+S1S4BJqacazSdpDLumwjVcL8vM6dHJHZ02dos8Z
pstabVuzhlcqPZRhG9QHlHW7ureTcSP9G53KrjgjbNckXOfv7pcx58v+8olt5SDUsohG0VzykxxS
diVa642LamXTPXESXeuknCv9YdFmX4YXRNeWjaKC39JG5TxgBz0Mha1V0HWEmgTseeVlPjNDvxVQ
Fx9p4j815J0UUEm6AFsa/Ol30UMBpol9gzMQMMkttTR7zRB+RrNGV5dEQAxycEeoTX+/p400RYnU
07buYWzb1p7AeorGcPIGyP2wwFzg8y++Y/1Zud55cVrOH0RIGss6JhFj2dDxjTAdPaGdn6WxmaUZ
MmUBN3bDO9JLpGsO3wdU0dcVCSuuueJk1M+s07xYsjE7YfgJy9pxRY6sxAHAhzlG3Ex0IaftYxSx
hpWvuSFcpCk6ZLEo0TkHd4JBHajJrq1cf7G8v/UoHf2Bs7cOzip56hT9IOiA/3LVbmtUJeMxtAjg
CzhQzdpnBRJGlgwgJ5K/SjlnVUOSTEFjisaWSK9jFPgXqTqA6htsMVY2sW+i4ahJsSmTf5Ao7wMp
xc+NWkvs3TK13LS7pQZdNG9mFjwl+fgidEBJuzZHuDPyr7UEDggwmXEJkCDDTvOqlyAyFoCihqcU
OSjRhDfZCJKTw9yQPP/8WM/VUufTBwsg/81rs9i+mPGUeaMu4yMYRMSnxnaMj4ZQon8VN0aSOBrk
MdPlmQPeGO+0wnRqhD9oNSgnAUnE96IFEX2mbGMU5dHnYC4Okdsq0jY231V4UGbO0d4SSY4zPzxk
53kp2b1hriyg51pRtDLgFpCCyrUsyQVGP7WpWBI9grDmQrNCCOfyeKlHt51PkEtK/nSVbAV20WKt
Xeti/zIChvQ4k0cytdFeeOihCv58b8+dLYFgsB+jd2Txuxa7Cz02p1ouWHJr9TjM8dYFySpkRFCG
dQJwn0HW/+LbRMhBcihgUK4Mf7rimypyelrmnxbgk45gWOp+2MCJ15vkMbcmfLzpk2KwG07MCyxs
N5P8WLU9OlDrWojMi1LBe8F7bq/8DnmxcvBQUFbNrmi6kyhSFlMsSSprIo+O1SF4Ql68yU2VPc+d
aYHoFN28snt2I74OSe8f3ZSVdXq5bDE4ugi2Ep+dLr5935fL2M/kypwYXJD+qPJAKo6xSfsHbXr3
RvUGitb9z1e7XKmW480348snb5CLRIG1QF3dqg8pcukyfU9CTu8UXXnpV65u/oB+XZSXoy1ubS4J
GG87RjOiey/A3hutDHCyPixHmH/Bl+vxisxsGokR/FhhYdOi+360XkWMS9RpbgPdetDSzjWV4rWw
xK0/3EZ57Va0t6MJwGb7iwizay94kVrMcQIozybcZT4sBEI+ho9evBtpYnh66tQl6eFKsh0rskam
dpMZj0VarVzNcnuwvJjFN1uvCADtEi5GkS4j837s76b8LzWzn6fA2VFmjx5YLhls++K1tzDDdNHc
WlHoFhC9t4EvitfEKeQVcvrZuf1loMV5wsd2NFj0GylEJCjFH8vCP6TkEphhT+ENEba38rWY9xYn
0+3LgIu9h9mo/chFewRpsMvxClsB0dgFvm1Rl4xkgIbGtJVgz/58Q89dJxtXfKmoVqACLB6b4KXd
kDQ6kvzqxhDESxGfVik9W6CaMjCvhWfufx7wZOWeJwprBuUEiWOadrJqCF6e5gV5KTnQsFLPd2X+
R5UStIrBPreeQ52KeP4vskbbb6uPlcHP3eWvg8vfX7k677PeF/CYqbuIyLJjn2zqd1pFTnST2oW7
KymoHxS7nTd6ZJiv7LVONu2f1w5badYFINFcsjyUCj56pckeDJbonp1NuRnL6lVtnoswchsg0YGi
HSuxIkMsmu7GIngLw+Yi0vMVT/K522By/7W5KsvubzHZ9Cn3PLmMPBo70CtKf+tXJAlFI+E0HcFd
0V3VS64Vx9ufb/+Zt5dRqQfPt2Dmo32/+0nXRLFXqxYFB9mN4BXr4q3eUYST45UPtDk/yG+vE4Wj
T/shUZVQ/JbVh6wrmlpDZbfp9PSqSyMY1s2rFCl//ajDc9FSBSCU8Q/wug0do5up9R7yoe2xfBJl
Z9EBt5upuJKT90mlsuRH14o0s8CjYO4Za8hu8vTXAMohB+CaC1T5WJO6QvvVZCRCjsQrGPK1pMx9
MimFdTftZrJ7Pz7lkHvTKXoKx+hyQr8FFx2Vn5HAzfcM0U2mOeglg7OWbZpAsWN5uurVMHZ6Ldtb
UPAVcolmTm0n9G5tGfumpeJVVb88uXXbgvIYKcj15LmZJTs+ASpG8QzQ7Sqtqj96YN3H8jPJcZvC
p9RsTeT/kVGmgjWsuvLYGDRZTGzosXWBOGefYrglVXsXAjLyxmBrIVL/eT6c4CeomqhzOKqmfv7n
s6rz5QtY6Rh3MQBzgkDb1NAJn/wnMkhhuIrFTe/91bOBqfmoljKSARQtEt/+tk42I37Jn3/KvM59
ny/ff8livdczy2sQCuK/Lf4mJLvUlkIjbmWNP137Fte7eO8QccBEpP+/AX28F377RIbrN/q2uQqO
a3iL82Mpypw/q0MROTlUTl0dSBmd0blA0F9j+d1BcQPKVD2t6R5P17X5ur6MtVhW1TauJPjoBiiN
aUvylxO7KS47AiJ35Es8BSvioLMP68twi3XETBCXRynDqUm2T1JayX9EIOs/z4gTxM88OTn2IKOf
E1pOSL+xaBZjTKFgEwWCS3KY76he/jsd/Wg/6poLyGcjRrWrVdT351dW124HgXrqPyb8BYCgmY4g
0XRSnpNgxpurxm5S9H2bYu5o6iufEliQmXZrrVEPT/bJ8w83Z6iLSqmGb+z3ZVZTzDrC8sgPb2ll
mB9DQg3UlwnaaK7UtU+JfG40qgYYSlEpgotaPgxR7c2m42FMYUNINblVPckN6fjUpcp2mPwjAFka
lGAekcB7WXYxBrxa8mNfJ7uhmvsGjxLy9yLGXgYQtQSunkrP0QBZXfgVWulGapR9phOsJ3X/rSdm
fsRooBAhQpY6rVGbUYicANH6pnZJMCj+zBgx8qgP7RYnJl/pnen+PKlOvoAMiG8AtTrfJzyYi/0r
u0hhHOvJgFD9bikAdRi7VRGVst35eSR1bajFimYF/UD80GjgQTcujUTcVpRk1PBPEv0S8X1B71UV
Dg1RetULuKsiHhThiolORhm7IjW6NQLhtkwVAu9Fesm/PFU59Gph+ygHRIOQrHZ0SaISPO1Cym8j
s75IJMP1gcL6SXYxlao9/++SuKj8dzmAjVSJqkAumFN9wYBQtNEHFpGXabLexZrkhvpt5QacrOgq
snbUugon9VPYejv2utq0hQoP/BJpB6egfuUWn1uGvj7MxWreGY0xGDp3eAjeyaE1kd/krz9fxElJ
cp6hX8Yw5+7cly9kVlt6Sd7o/MVoUZMCprqY+8RkPr4PLgJWfNprZdDzlzU3MmYm0Ql4eUqHJANm
amwK6bbNaYQmQDH+rFzXyen687r+M8g8e79cl4LYrG4VBoEjuyUMJHWDrdgdAOeSXLiZ3Mhy+z0B
AyvDzpN++ZnHMPJ/17Z4/0YhHZQk5v0bPpoP6iX+C/wBNzxSb0PCBmWhc9Wtf4uo5Wncr738J6qE
z4epanjisFRwAFgUTChmKcqYfl60uatdCmnpO10qm7cifpquqaAcwkfFzreKjRblyjj8fPXn7jkn
EHjmFCPVE9iUX4s9CZF4+/vy0hrxLo1roWbnps7XERZPNTOInxNVbq/WW9D55B1iwF1mpf/t4ZzJ
Y7ByU3+bMVHq4j56Uuebijy/FKq8jyvlMSwzpw886ICiLU/9Y2w8/nzrPs8L3ycO+xvqDWwDZqL0
svAQtbnsJcEI+djnPN4hLSEOSEwcpbEo0VTvmZA+15HyFBr0HlWNenI1ZHRWLfEylv/IGRmS6YS4
DyZgR4lm8BqEr8keOWBvG115YxrPYYC213xIFfRVkp/uJN26io3oVa9ewz66HYXyQvJqZ27cFqnw
ZMrBrhNU1/SMlWPqCTMBcDWNbk5qeEw+v1XfX061tKxEj2E8aQ/6ziAyax9tEe5Vdg03YQsuBEzB
zKggj+Ye5YFduhcItJ2fb/lJU/XzVxjsK/Du8IOW3Rh5yorJN/hqFL66CdW7fGD3GmDmV6ttECVu
gMgymm5llLWELqpWfJ/QTfTDwunjbKeSHlxlBrHff/WuuuHGDbhxLHWwZWLc53Lszz/3zErNTfvP
z13SfCbw9NWsZGdFmyehXb2JT9NecNtt9t5eFvftg1rba6/0J997MS/Zd/0/0s5ruXFtSdOv0nHu
cQbeTPTpCwIkSEqUL5m6QahKErxfsE8/H6r39JYohdjTc1cKFZVcwDK5Mn9DPw6NNhOe2tGGpunp
3LaCh6QD7AuixFeG9kHoJUZJXmoabGmhP3ZXldH7unSpFvnKhviHAViY/ZCRegckZgLCsWSEEsd7
taAV0T8O028VMRJbW7wkH3LSusJJMWZCO2Z6/f6xfZFls+uhvqaRH3MNPG4uJKY9Ac1kAFY3HjSp
WXHlk6tXiAUAbQ8TQjiJfBOPt431YubTxrbR2DYh9sbZOgW5hR7MxgqVVVzCiMTxR5lGdC0vcpCe
Q808Bdj7/Rf+8j2//8JHeRVYdaS+Y00nZxxpvMZ4sAbs1vCoFRecpDudtQ/qiRX5RdCPycyytb87
LkmSmsS2S/xvXGWzBBVb+6rdoDS5SfbYK23Dk2nA59PiY8hlr38XstHEELTIUK5SU3aFAQjqVKLx
CZBG7elDinZ0XOCkFc16RIoW7RYA3LgNtsDjV6nXnqDtnhrL0SqJpTjUsKhCxY2m9TRlXmN2p7ar
P0CC46XIpfRPNcPkBnZ0KtXT3NtKIoPAoV2sjI9l/abgpGRIPwqLfq79s26pxyMcOnfoCRhx8LOb
tCeN+44djmBjHIyVXwtgy6VtrwaAcpjUuzXiTU4bnfOHfSS1XAfvZ0W7KhdgLTiwIar3SGnvVCFv
U6XcdFN9jY2ovNGCaT0XxTkoYnkbRM0PkYm1UXHnNOthB2x3K+p42wE7rpruR4LlkWUNnpXc6W1z
XmQxNyEd37ihWJshhCWO8tTB7npUzgec2qV2cRV4QeIKK9eHZhGJbwY45cxN1K/T9CpMS3gq7aGN
zGY19D33uegiyBNXaU1KOcMFsqOr0tm1xpkse0Etr7t0cscRFDD1LDxRN0YYgPkeVl3/GshbWatc
s4X5kJ6bA2sguLSCVzm7C50rAY4uNM+wj/Xq5reCE/AU32GjsdLovE6UyejUraXA2ZTyIQ1/CoMK
F5B0tXwtq18DlmBGVGJp95AkZ021jSv0wYxbuzoUxf2QBYfaNHCw36m4mfY1i94wXKMeQfCpLlZK
GAs/Rip1O+NqxuMWn76ZtQlQDDl5rcWlmfYLoPCNguF1TtHNqWTPKAENRsFGBwgoo/Ib2hA3aYPn
xa3av4nkuR7mVdVjeAsAf06Aai+O6nhnymdS/BOzFU0y3QBzPi3hoYBK+MOKMC4kQ10pzc8eng0O
mtCIN8MccCY8LAK0OXgQHYrKMhXHpNw3ojnTIRMFw0s5X8pgOEzlqp5/h0F5ADnGdRyovXWHu/fK
4p+9zu77M9fxEleoGE+BF8rjksF47QIlLp9k3OqALdpo/ZiLvBg41rxey0GCkSDWcP1rnD6J7lGL
3kZd2mk9xxGzfE4vjeGs1KyVhc5exxwSWQJgAAYRWGdb2dog/Afun3n7QIN6JfWXPQ9HGU5lxn+I
ax8Xrw5UzTJIe3BE+dTL7O2+Bq09otGgDN1BKZILCWv3AtVEsgijvTLmzLyL1S4CV9cg0VPtsfm6
aOwqX5tjfyvH4ipQ7as+UQ7CqV+kyLiXxuhMyObaMTp7FWvxuEJrBEO9asB/TuCq1lcm2AYZlZWQ
pPpGl+dnZZdmmKIlGuSrvH1evtTK1ht1Y5toRUhhuYMasrEMVDCl3J8pBmfhT6vfj8oPO0WnJNbW
ajPtQVWM0ET76grqoSjiq6qooHGOCosIh1jNduPC9mkd4ybZFVzY41dEQYvVoEnknxhrB7ZbIJNn
8DcL+0dBJou23Nj+mFMsRX/NFL5jTBpFndMf462HF50JAwKPUU08dgt4JGLKWYjYcavSA5357eA9
9LOM/bjYa42GMEHpB/L1ED9DbV/NVnc+SvS50skfunLdGy3VawMdFNJk8HxAR1ajgSqPum8oPxhj
ukjgrizhbM2y2Tb4aVbY3HYJpjvJSw1VMCrfOkQmcvugoXFN4XU92Ddk0mYLgcfYW1roteG5hvn7
QgdDtd3SOk9o1VYEzplQkEAbwWL32qHppUelC/H/3I1InkeC6VexzrWSZKOUWJXJTu8KnO5zXIn2
ibK16tkrrCcZL/RRvrNSELIjezldh6a5VG3rkC3MKp5yVybbBEv6KjqkeummOUqMDntcBTbO1twK
tehQtd2AwmEuYJoNPKG8Cv0WM/tOQ1tBQwm+mnzN5PZIwyark5diwI6v186EJXtJEnk2FISwmTGZ
w3wAFo4MM8tsnXWi48lcuaNh3s3tzP6aeFgNPzoZiasVb2ZE3VNTYIf3KCO4p1O+kxOoEjzSGjAH
ZwXmEXh1NtjB8Jqt4l4LuB6oF1HJT/gE5nN6V6DzVsq2qw722jJjL7FvoamybTUre7nIhFgmoQM4
tep1oD60Vnmj5q1XRLDkgm6tisTFBdQFfeLl1oSOy4WKapdAhro0DxiheGZhrs34fDLeMlxX6LW0
8Vsj35X4sgoxb2xEu/R68oLWV7KzYfSN/NCob6Ep+2qu7oJ+p0Q3lc33jQLsRCPfmW6MLl7rRe12
iy5j1LhZ+0ZxOceyPS2gMqKNqnBO6c2jkio08e6V7EofH+bgpcDZVVyCg2QNSkz9pyC8WUS6cus8
kltgThc6UudzAJ+UVq6Buldz2VL5hIaW1C9a+ZCb98V8w1gcKmkTuHAh9FWWXEvDDw1JspnERSsa
9sgKl1gYNFdK89CwgQ8dcvN2t67E7Pa0jtVYdWXupIFkeVmErCCuniMfFhmdq+qi1zu3N9AcBnul
L/S/DGQ6LMEsRC41bTdjZm/GOttkAZuugD3CyzJxmK6S/AzQDZvRbYcXSzs8xTXlqOKpIEO3KPg2
zetiCh+ll6ieQDiMN4a6rrgmCy2/GWQogTdTmAOBnV2ul2QTfuM8BJYNoBt7IZx/5Py6KQRmkX6I
pRZGtb1sryT7qWLmxsPloCvA7HtOy18NlXfHvqibSzO4V+tdMb/W+jnO9lqXe7lNE08D9JDfTNZD
RfalK6jpkuwUY+4ZMYw9/XbSeBnmL3m8M5uXUCk9x9rbtt9VnWdj+9qEqVf1j02qkg9Ahqt/K5hX
hfIFvCuzf5x5zDJnb4MvTW/FWyXVPNUMz/QO3fbqBwxQt8WrtDNtdKtRCimuc0nyIhN/3jh8agxJ
gTmXuyV2SZhnCvnJAlVpKZGv6W+F82SE3brEUgkeHirxyDPlwRan+G0cz7f6REezh0OBFJdB3Tis
i23eio3QetaV7GrTfZlQKEQy27AdGp7ipZdGB4JBsOHcARFem7+mUbuR8/xZ7TpSuw65IgE+eqDt
1qRsxmOWXsUiYH/CVK6a0xu81c/Z+05B2Zfy6NGRC72b01aGH6Qh9vvxgqHkhRbnNfkyrrTb1u9x
tFj05U41p77K/RdTeFjrNl4/xzdkuhPaXHc9qVttktmGu9k61Ub4XPbS6VL+HeLoSjiKiP5xRQj9
0CHmla5LX7tJf/zWV4ore6jN4rBw6hp6TMtY7k7vYx4Vn5NakSetIWa0E7vWjzy8L5HFPv38PknG
HUUyj0rQkaTWqlYTCVfVN3VdXKZ+9GYk7u9FOaz0+kPlJlQzHZKf/8kgoQ+Y9O/p1X8qDuSTXSEP
3VKIEtFGtPK+CsZrJay9UC18YSWUAmCjx8GmLJ0TV8Yvr9zvYx+9VMlUmrlWiJ3Nt1UPx6aJPFFO
mxIeNKA819JhL8/huRkB7C8ads7xXqLzro+kzJq8/r7s8LmbQw1sKYRRJgG4cYwcsfR6GKK84Ulw
V9LjXRP1wO4EWXR2oqvx5a18AewvWGjqq9rRZTkxm3myJkIV5+xt24B2g+Era3qa2+/H9EXbmEG9
i3T0iBU1s8JZJVLrPJryepzhRovzxjpY0bCK0CWupLdaPBtD5armGcn/ifjqFzvQ+/hHa0gO8yQr
6f9RytEeSdoQissPyZu8KdZFfVLx78tX+Pdoj/UNjU7lNri8Qiy1Vo7+Ixl0t+9/ReGpN/hHvvJ4
Z303ruNKhB3Ps1XXRFKvk7viTto05/UWBTY33uZrLruYP69s7/e0gWQW+z1d+vwxuQCRtRmgirqt
dWIdf7U/vv8+y3t4V0qKqsIRusVzNlMoOe1doxouMPITUT4RKpeN6n2Yo060WiPSHdsMW/e7584H
ygUjYnbjJ3VbnCYLLH/t00PWsUnC4QaZ6ONWbmLHeEXERLMusQ+hJAd8+7BEdHxtnf20b76frF80
j5YqOM1MlKyIeswxAkNAVwucFqPTq4vDDM5oHa5Nz/C1fFV78qajWwc01rU30dp5kk4ccvpX5+j7
+EfFutay6lgPeYl55uAq9zrDzTeVH2QycOsvI2B7c1a5ttZ4Boy9erp3rOcs/d1mb07qQ0Nak3vL
XeB1cr8SOYWDOnCL7mbi0liQofQUnQuYQm3N6ghGrixdeah6+ijp6E5BsdIQvRDXZqutxtJaW4nk
T5K17ainZVDvZqpAOilKYJ3yYz417qPtMCxR3skNaod4DiTh06ifqih/uTrevdijXZALgTyhycrq
0PZp125b85chphOQma/3WoSCFqwVqpB/fv9uDfYK9A67IAo3X4tS41vm1QdpTQ15PEMrwj0tZfcF
AmmZsX+HXJ7su5CmLQdh7VBBXnq8LdJr/dmMFGC2ji9PeVl8/ZL+DrU843ehkjidUDdndCgqu5VR
kRicgEwur/l4uaOSBxiNmg+SvccR0jRhvrH8CucyBmUvckRwuVnQwXMrtfe/X+1f5cbvwQtHc2KY
M8NM6mXS/cmNxRa1oc3p3O7rQf2NkTg6AFUtTGSxTIq6vJcp5szSoeF+XVf9yqDY8f2YvpyC7wb1
Z4d795KkoU6KEMdhLtuHaqd54V65CYm0NK5W6iNFIZ9y1/dBv1pc72MeFeWHqZvtWidmpeD+FZ6V
CHY7yub7IF+ePO+jqB+nXxONEI8BNa/6Te+FW2uTXwd32nWASmTJHfvq+3BfJRLvox2dc72pRlMc
MCZNug6nylPRb0lsFCvM/8+2058W7bs3Jo/qlBdLJOc2uZvPB3/cWu2qPBjreoc9+KKbb+2Ml++H
92UC+n58R0stmqTeVudlMfspOgX2btwjQ3P4b/iUnAx1dKiZqvgLJJQFPw35oa2MvVFQZ0QKWsUq
RrWfFdNv1TsRkEdgwBFQvkAUx+2bJ0kNN1PZ70uEdRznOY5vleKHZf+OJZ1WMybTDXVHmVZ+PQAq
FYiUXuiFgoaYvR2h7WNt5DnR5KVAGOVE22T0b8f40poLFHNm6mblbaU9lFR1hH6rqeXaCW+N4Icc
38UTNSPpOR2TFR3R9cL+ySSxzuVrMIpAA7S1Qn9JKq+U8tzSn7SpXI3ppmxw3fspSfFDlQ4oomiw
0qCFzIjWiPpKMeobwMC7vsqoIQwHs3qhYL0bitmdYrFeei6JA72ITgIiQBu6H4ekM1eVGa71KntB
9phyEcphq8ChspEqUukFY+sPSn3VpeErWoKbrgT/CBMrtMFAltpTqj3MaLgYPM14/lHWtxOtl4b+
yKSpewTttkVVnuVT/Xpidi1r8fNG/l97nnp0nldyawXj0nSELu+JO2w3/Gat7bG/O8v8Uy3OL0AM
H1qcx0rzvdXVijOzghDuB0uBGgSdwAvnUnXb1bylCCciN/WdZ/ReBq7T+U5sTQXX49KjLbj+fuhf
HZKGouhQ4fE8A/X4cZeqbKHFSs93kSbhdilNpu5EkvjlsfV3hGMMhGVj+aAbRND9BtsAhDL/WyWd
L3PhdyMxjnZ1LZxUxAOJs2CbkyvNWyxR6+t4HXjG2vAnr1hXB32ztJKLk8LmJx6jcbTZq7TckO0k
eIonUBqUngFj+Ps39eW5/O45Hu3wVSMJXV1Oyq49jxp5ZYYqDoW3YfcGmPL7UF+fyguP0vmSj4N6
Tt6mWNGsxO/es/fatoo3NB8VX/KbvS4AGBaJdyLml2vwXcyjR2iCg1bGkpiLKK+Jp1sye6QFrkmO
Y+D8d2JafgEyYRW+i3f0PPPAMUJchJZ0KrtDIvcp/GX6Bpp67h81YCg/+MDY52Jde/qu8zAd3+SX
xeGkMuipcS9T69152uVx2FTL3mNeB37hLXLSpqdg5Kut49u/Cp//6/f4v8PX8uo/97T2P/6dn3+X
1dTEYSSOfvyPQ/y7wYb2Tfz78rH/+m8fP/Qfl9VrcSua11dxeK6O/+eHD/L3/4rvPYvnDz8A9o3F
dN29NtPNK/Ly4k8QvunyP/+7v/y31z9/5W6qXv/1j99lV4jlr4VxWfzjr1/tXv71DyC97ybc8vf/
+uXFc87n7roibuPnT594fW7Fv/6hKP80FsNuTNewfaRgwGQYXpffWP9cdKIxLKAqLePMxi+KshHR
v/6h8avlQ5B++RTUJV5si1/X8iv5nwj0gnvno4veEdvB/x34h1f09yv7t6LD7AuDxZYv83FzAfKG
OOiCuwUJ5Tj4Xx7tbIGTIuSqViA79tJlfZNRkpJc+RJRqDXCYJvhLDpx01huEn8fh58DHi3FLEeq
SdEJWKv7Mp1WcnlQxEsaJa6lnqn97L57E38N+P0AP+bjf4WDCq8xRjRy1aOES0CHj0wpp1hQYIce
COcxksOrXBf/byonfwIhwQ35HnePhXR2dNj1RpIF5gz7ucOUHIdumHVuSBnh++F8TMX/MwpqFDDN
DBXswJ/88t2Clq1GcsyUKBVWzotuvwpBTKU5h6vy95GOhH/+CqUacN51HU+H4wt8RM/VsCJCIS94
J1+YmbfcoZKN2EYPFsCi2xQItXLRet057lGu5cny6lQv5Q9p6Gi2gFHmWwCi5nscSxrgAgsHa0xT
qCXucI0R4xoPWOCObntNA/nHdGn5xj2KQrLwqrXkZ2uBvOT2+ydxdNv660m8+xJHuyjADHtSBF9i
2McX0xpLXM8K0U1z9vi4bk6lcF++4nfRjm4jUw8kOFqilT2CDMVjIB007dFJT535X6yMD4/2aGXI
idFWqUycBW8HZgQR+bvS0E5M2C/2lw9RjrLfAgUlM1eIUmgmNbfKE6e09z7mLp/fzlHpwoln7C/M
JQJEp2469OXDHI2rqd+306lFfmo0R4u8a5tB6htiGbUNVzLxVMqi38+2jyntp+Ecd7+GQLXEbBFC
Uq5GOXPHxPDG9FZu8YqSfkYVLqLjr+9DfppxNjVew+F4wqYH6cSjUbVRkIV5qOagL1Svtjawl1bC
eJjF7+/jfJpxH+NYR409djQT/UEFSDBGI4h5CuS1u/TufxAEAqItszsqhnw0rfOizme9I4gOKrKR
VDfp0E9F9/n7MJ83hWUw7+IcTexAwlwtr4ijXYIdWSvb4iG6B5O7Bv7oyqcKI6QCH0/No2hHk3zq
MsPpU6KpvvK4RIt9rvfc20I3obx56pA+KqUyC4mHDjqlWwcxLaxIPiaOdWBMM3BZ4FYx6JWMVn0R
hV7k9M+2xA9JH6/VVvkhC9UXrSJAlRWnMHInv8PRtNRKs8rbbgIg0MjV9SA0Ulilpxc7mtGuLoBv
SvGTpUxbrIw3xRw9yqX6+P1b/mrGvnsMn1poU1xgGcxXAI4CCkds6u6afuz2+yifj9rlaUPTwQAB
ActPSN60LbHyNpanfU6BwHYXG1Dnoi9W41l83ZyJNV5om6hZpbvhHAddv31Irk9Blj9ngkdfQv34
ylGEkrE/5kvMl7o/ekCBXXDmtLp3wFq9xYr6JOPiq1n9ftzL799lMz3LdG41QtJUiS/yC8jo+h7Z
93V5cOAxIC60s/b5OYbFG+zxDtY+dKkFnXj6R433v+b6u6d/dLybMUQBY+ZboOO370GG59hhU2d6
GmnmWffImZ/mvB3p/38OenTKS9kYloVKUN2v1/b1tA7PqksgZjtMVHBTMFfNvfacbsAhnrY+PGqt
LcGZT5inmCgHmrIsH71qMHIJ2iy08TAEAh2t3BqKJRApUD3RhYgHDlu1ZrUPQJryfo9o7cpQ1bPO
md3UbihYdpvRwTMxFj623aZZurodgEh6lax7gzZrGNbXkYYbU5t7/RAhzRR6uYB0T6+s0nu3tcVG
qxfEHULysy+jeJtAUmpS2HnKramlzAcbpaPAQ2XRq51TGiSf3jhNTRqAjo6zBAooCAN9nHf1PNCG
UDljVb/3gjc0sOAC9Lxt7R6xSohGp0u/x5nDEhKHcU4MPA64BR7ds6rcBKJekLAjXZqcDwMIT70q
6Yt/v5Ucb1g610xgFCpCv6qCdtbRmxWKrpRAxUiG4nP26FC97eMTjanjEH8mDzgNJHHw9ftE1zSi
HKuYmqMoiWK/pQUcqKiEm+LUslSc5cu+T/7hv2FUzpBw//hCsHhUzLZUeuN3noU9mJ9ELvI75BWV
+QJl8PChDcdMRqQiy276ITUg4MgzPd4FzBL79VCB+qdErM3XRjRbl1aV9gCs6xKB62bOamyr5yi9
CZQa/1aYLnnoRkUNBlToIrTdZGxEDHULVU04TX18FpVjfllpXWEtvpBDo505do68LqDGPAc0KiTp
LIpk+UGbZAVoZAvSeWuG3SSt0f9Lz62oQKMqQPTZagJpS+9azr2gi5JtmDYAFOsi5lmOVZte5bIz
n2WLAL6ZTD31/zG8NaX2OQGzt6lzoXjaNMeeVFFWlUKA1vFYAAjI8LDEgrtem3bGVXcEL9uqA3Xn
1PxdK1P0GODGDdtAk+F/si6qHLZHNYSXVR9qW0TwnICaMVdpYYDJi23xw+qayPBpNNVQMYxORm54
lKRwIyrh2O4gSjXZqs6gIdgPqoT6/wIXQPQ53zutijhXTLejAMSkVpLX9C28hLoy7NCfMIh/kCup
z+nOB6HY5EGFuXovYLO1hZ00mzIVUnxIiwYThbKNK+si6SztqRbMtcpKM9dUsPPI4jS41sTYvvGe
2htVNULUAAYH8fyhGVJAz3p1rc+6fF4M44tVK4D7RZrD5oMnY9ujskfwHmm/2Z42OGntTam5aGe8
HFVW8yZREkDSvdNehtp4GAc07gUa1KuiD57mofYDp7qTYoMxZFx91XC61GqMYvIBbeDGwDlNaQ3Q
vep4U041VqJTMaKtKoDftOU8sMEVZiG7yPhnm8To62nNnEHIcBpNZH+b4qcxFsmuH6hPJkIFiTaJ
zazWiDnXqO7KAuCFPe9U/B2EqNax096XZuAa2Krly5YpqcVb68i9JwuZBLhyYg9juWQlZWLGH2Wo
NpoQh0CM0hlxNT9pqUoC5w/TYBO0sZ/D5HHL1r6W+7Lzkmx8yLOgueksPeQx5CjRqXG4D7Ng9KPQ
3IaG/BtN12ddCLZsGVBrpFQ7u8Lh3mo3dhdchtHgD1hJmZW6S6cQvWrNz5HozhppZ+RWtbKaTmBW
Yt44VRXtcFtRqG6k6s8Z45jcRW4148oFv4XX6Kqp4iuYqLhaZU4HY04ST2sKAMC4K2/M1lQf67i/
6AJwyR00AHDQsoP2et10V3JXe7ljem1Snk8WDSctKK9yEe/hae6UPN1CZt6aRuDloQkwXkmA5EeH
GePWFZV4qsaKqu5MRWpcO8ZpNC3bX52DrkaRZ9uhsW6bHPf6Kk8UWCkTdV57uFX60dxaSnebVRnm
aYhHY8BQA03Kc7EKpu7KtpSGo9HCL1SS/Gqa/DYM4F/192ZYoOA9qw9Dm1b+mPbjeQaKd23nMTTA
+SdVrW2UV92uUvGeriG4VBW9Nl3o6zjCP8RIH0oujKXe3yTj5MXI8Fahc5ulI44egWcHCz8oOIyY
SShSBn3Vnlhq+ouMnWSHI4ZWIOaiBQL0r/FLmWnR1c5VKzf6WtWAv5Ra1rh11SLyNvf7OONMZWu9
iQp4RtmcbOpevs0VaEABBmZFBrdMlR6Yp3iJxONlFBeZ24j8khE9qoXkx2p11VScxRW9OwF1qGna
wI3yxMZqoHbW9GHuZw2TEjkpD52kCrcOlWZdRlG4U2oh+ei0+E1uPvS429D1xMinkE23sdENN8QQ
0RWLSlDiw2MmkXPWYwZNN0KFZwqqet0GRnAmYRmgcrydlUUkuyZb/DrXbMxJxm1tjLd9DpotfSkb
jDo6E1t7nL5NSPaumWE7xM6pwPbfDlzW1oFV/pTgwZZm+XOM6q0CtBlWLQIy4aNdpetazL6dqKwS
JQUNrp0lUqG75gx8P5ungv1V3oMk6OAjow1SNSQoNlNfQk8qcuaL2bCerZytOoH10PSHKC3mTVza
UOOqh0WwaAznh0auwRqGYXSpofm3imbcAXNqwRuoPM06LeS7OQVfCvSj2ss54lx4hk6UHpy1bKZ+
KpyDHMM6C1r5pp/0bRVYZ5NdPLdmVAHGsl+mpNzSy9npQX5m9MpjWyM03aTIuE7h/YBLUmDH53o9
XlQxLOoycy7tVHoMK43z0Fq84KcLK0/PirH+kZvyY6k40UYyik1as9BVBF6zlZjYQCphXOYOIElI
WueFBOEGu3DYAbnmttXITWmK8mL5czdzKp+bdXhV43qkxxFcXmlEmzWx++cCF/rrjEfSrEcLl4ZD
MuA0tXIWheaonRyvcibDa3KqR07Rc3yEzrSpQ6NA5UruMMgJf3UZVG+Rq/I921morYU8Rco+sY3m
3sZ9KAbeHiqXjZTFvtXS745UiIFGMele0iIo1TbcovOEtnyUtMMF1i6TrxZtQCG1tGIIfU3DxJN7
HMDLJHOtKI19Pc9tVzGx4gFqWK7ROZ+RAbOr8UmRUuhq8pDaj21X4HmR4LUzCGVa6xaqt+qE4mxq
0o7PK6u7yLU2+aEYqeLpcpavLTHIu1w14x1J0wNaywEyAVpTu3Mz4PWe59g2R1mWnMUhe/NYay/d
NMHLKkJTideAhRwvl+b45+w40oPj6OjLxlpX/5jyQINL1k3xaswRJYu7GrJnE2CMZI0DigPhQtvC
LhxeVUxZdUaBJwkRh+ht3Zfm0HD1WcO+pLYpNrfh5EOOSGF9YlOUNCK4dJy2e0lF0rwEMQkhvmFz
cxOzk9wpTmv6uilG+Ml5FwtP0qsCqblMJTeUrXSswBNMEB9VMccSDidQuweVXKGxHAeiiP27iKiy
DRLzyhpHV1Gsl87QhGvFkIyyQTlHP2QXSu1FPwHIqsz5pkydRagzc6vK+p3Hpl+V6rDJJmcfz7K+
bXDPWzmJ9UvNQtBAi+hamQwQSUBvA0u1xDisOwlW/DzW41nemTqeOqG+qyUpWFu1I2L0Js1eW4XJ
YF9Sqldu7cnOfBCid+QQPJr8JTC6XShb26LDB2pwpHobTSLYVmOhvMiZXF4DLL9I9AQHA9uXi3mX
tIYP3QICLFtBVW2KFnU3naZo3e8qaTSpO1d3fTS/dQr7Xzh0wD8HnJXTQdu0o4wfhGiU69bQuQVO
SMhxahT7aBSwtDpYK9kg4b9ctGfKAK1SNpKJKFEF3Ve9m3MLqWF4v3GMk45uj+PK5i62HrXe8Byj
GffW3N0rE/si6bDfqeGj3gwsqjIfdlM2vwKLvXT02JXy4Ybrz8aOQIvHwWGoFMubpzQGUD0nD2Uu
oyZY/EQtvlo1rXoZT9CN+EDLlt+0W6tPMQaSp8sQxc2dkPWGTAQWl4ZHEBRkMiPrkEhmiypiht1y
1F6bnCArqy+blRUiCZEzvglDpCwqqDcPm9apPY7ay7TINqGW+VOFO5jFE5qbcD3ij9UFHdM9MQ/A
cfZ16ABQte8zvYL/Wr2mof6Tbuu+7qRLBY6FZ3ZJt4bo2Pr5EFypZfkcOeUVsnwFGlVc7lo2Zm+Y
MnNtZTBfxzKvPKfuW7T8arDAEXdtVglkW2VEi6gq7YOycHizXOXEjqpDFsCG1nvo4SKGc5bkq8FU
tmpZoRooVrNmr3sHChcDeFL0Gm+jKREAieR4PalW8YNNLPADAxznAhPSg71VRWiVddaZCn/oNtan
0MtKwS2jrDt09ouhuDbTIHgODYPt3RaoaNucshlVjhCWv1BRAk/GcICdOI7DakgcME6JKOPMjZCV
8ro4h+tBUlDkvOUgYperJ+lXWmdX1Yg9XvsyN/XewR6w1hA7U4otBR03t40zc6j3QzO/FTDOQYML
v0n0dtulg7JR89zwOzPjgpPgZDQW6oYGlFfF440Vm9qZpkxvGlJigzXDmzaanU0lPu5QDs3krvyJ
hph0lsjAMaJcweZsGJqNE8w7a0AtQu6M2FP0ebwY8/alGBEcz7vWWcXqPLthyvVsbqfHCZ1rZzX2
lpSvcNJFgdyIevwLlDyx+ucshEp/xr6X4BFlFeZWNhsNfty07E8tCdXKNMcycLUINJTHeSn/InMt
n0ZbVKhPwVt2rSBRoDm05rjhFFdg8mWDsZWDdjrMkSHO86Qhse4Vcx2O47jJB3yJVrxhM6Uk19sc
t2qa92TnAQAys+hU1gqXTLOvII0LJ8H6rQp8XS7gyWWS3b22VlXfz3C9ZjeZsuBZqwpIMx1oY5h4
gQnXOu4ShbXSIbUu6YG0rquoX3PBlFZOZZp+WWNN2MhBdguLS9tRE51XcdubFwjHQCI29AmOb4Rs
McoK/XQt0wJAmyOPSXeESBCM1Bk4Tr3yVF2No4LoEK6e2R1uEQ2iUvUi0N1qw70twd7L5Tb5P6Sd
x5LkSJJtf2Wk9ugHTkSmZwHAWfDISFobSFYScM796+dYZE+1O9wlUNVv01LZSTTMYKam5Oq9j4ml
Z58zGuD3ut0E4u0ttk6ZKI+tUUg/SubFGMMc88FiFrjPNlaklb5u1yHSh7PdvbPlCYXJru9R5pS6
5sOsamNOLN6pv1uhzWsyxQM86manT1/lKIa4swHeGLt6W1YfJLVNPoXJFNzNpTW5jVI9lRLkqLYx
k+W27QfbivVbx8qn+z4roFJRsik7SCSnm0STyFyUwmkRRBjn7pYwWP6uNaW9M+NowJW1kwpTwxRz
gzIaBn0bPcQpA5WJM8l+qKXKbWNkeNB5iO/VWnP2c2s5nl5E6YdmdNR9HhazH3L8NnEZZY8lhPZe
35BWmHlk31bI71VexyTwHm9T+b1iBtQc0jK6G8ahuDPqQUWAI1L8ZJAZLtWssf6ppqZd3Uh6mG2t
ApY0cwhH/dZiLQFgvlB6R/k5/WjHAXn6HOtp7I6lU8BdNxPJWoNTvEvLsctcx+pMMnyTJGNLQQCn
HKGDOEPUI2u/t8cpZHocITAiw5FxrWOkl9F9iJDNiPjXWKl+kJWtNzYz0hVj8L1JG/QLlZoB3Lhs
7/skDj4YY01NEs4qeZubbf21MWxoVoZo2phWQshSyMfuu0q6834Youwj06fx4Mlky3tGQpRdgEAB
V5Xh6rsWAtX7dtBjv+pmfCHJEPIrFPxnlwgQosIqpWvpjPKDE0jMXWaOtO/aWu0RHmSe3o2jY30X
W4rjJVlOYNaNdeS33Zje6mMJpydywPdGCDAcQKc4nyX/B5VcK/xDDyxpT15rBN5kjukd35godGq7
B6U6lptazpinq+3uvVklwWNtzdV7OMirb309jPtpUKQnXWW0M+iAoJZRC7LNKCn4xvG4G/BCN47V
R58dM6YVHhhG6sP2qNw1WRU/zu2cGm6iweyRwoFwq6mS/DhMiB7AQ1GVEI44SbgJKn3+lBVjQz2u
ldrdFDflF/SeoPJPo0hBsw2XSUHMMn5Pj4l9VzYhvICy3kXuCLfly0RYBjmTBckvcR1pcJgollf2
48dKTtLtaLfdj5IDdwsnn157jC/K9zFEmKUL41z7LVGP9q0+JTZiXJPV/45LqD/2XOLHptArqB/S
uo42gVYxdiLFbbsnTJZ9FWU7Jow1ApMihxHHGcffy1aXD6FJQwoHp/j0HPG0WZxUX45FOb2XCiv/
ljpltZ/SKpHcGqjIES40e/48hIH9o9LSgURByd73bT9+6KpsekwRdidyabIx9k19NorbICBVzu0a
EKyUkdgbVVK/jxK9gHdBROmC66i7M0jyPuZEJp9ju4dVMawz1Z8SoDYmjo3rPZr9U2f21o7pBUYN
x4wx9JK6DU7OSPt7teqivdzY5WeYzwkTHSN4agigLTLHgtKNZNFttJLgYDRydKOWcrYxnKJ67qdi
uE8DRUdV1YreGVJWwDzc6gqTNCXaQmFq299jeIy4VCYxWRkTYSN4qzV3ST07vZcpatA+SL3e75xJ
Sx5UR9G7jZQm0J8HWpps5nFGG1QvxvaBqZ0efl55bDZylqUyNboJyc+2dihVDF21j2g6/DSMevyW
Q5TKoSPZSKkx8gp5UVr3vMN1McBpf9SZ3Q4T7X1QKsfO49TSZGsCmpn7RA8lPG5vl7w4zLYjONap
tfm+Og7IvRLqJ/EhTmt4v45KwUdyUgIIV+1LnsKkkdJyN1WMTz1pIZ/oRVL0hEJJcWwa8yYLISm/
M6smVx/TplYLhFZ59iOEOepaTbZapcQ8XOgmjsgai2lY5SXruOP1LusKy/KdjvHy7DBqiRL+fLt/
oCxbcqJPcdoaWbS1+THgKxR4jUnx6YTRjJKlXQ9FobmtdgGMyfu1XrN9UeU/tyh+/6QJWJUtVXdN
AB5k7gWDv+4EcY095U86snk59Hagtfy3l7nsYYhVnnZjFm2SxCAcjwPkCqDP3mRj/gxn4JaM9N3b
ZpbACmFG8Pky1muT0S4B0HpZtJGWYKYRWXgXURSb5IpxsyD9ERNrvm3tooP7y5zB/DKSSXSRF99u
Kpqk5Rim9BSzJ6iSOIMQ3XjxU7aXKRijTeImN/1Kn+ZaY4u48k+ji8+XWKVVSRZGDUWoI9wWzriy
rmsf69TColuXSFMKvwAWzDT8UAW3yjG+pbjivb17SxjRYvNeIeAnx1BjWjZTEXV1+zDbi0cmdqBS
gBumkw1EMFZ2bWVNy3ZgGcTzsbWxZjtPpF6NdCdVKwPlayYWZ1yy4yZHsJnDV6sv4zQ+zQk1pLad
n9/euDU7iyb+UTVH+6hhR0ngimjf28C3CdjfNnIBBvn1eRjJVw0N8agleQOt0zbOhZfQd92heOz2
EHgwopZsQr9c+TYX0J5XWzS6uEOWdclkrrXHmdYj/EeUwIAaIv/tRn5xK1DT0mHN/S3UjixtaW3x
nZJA7ZxAWGs3+cOIYNN2/NkcEHH3A5+aWfpSH5p32Spf++uBPu+u4pwsw0TXhPKc+YphPznwY9hr
pAIk6bNHa37fPDLe6yaYbD/T3XHup83Xm8rLfgDNVyAYcFc+6LWH5tT8EqdFIDmhIMTx3Mo3xlYD
0RTulB1lt02ykXzl8La9q24KuREQTVC5Avc/f2WGOTdrGoc4kap9Up1Dlx1XjuiahcV3JOpS4wkN
CzJTeMdM+7ELfry9husH82QRi6s2VAMD7eJxlm9UL/Ko0EdbKJY4l0YKBHdtfODqzXYQaYM92DaB
LpzvGTPRpWyEYBb6Md0ocO50hJSGtPJlrqIxYCj+08ziJMCgAkmcgEbAWPg1vc22hR9tGaS/CQ8C
e6QQA62SvV5/K0+MLt5KfZiAD5jCAd+Pm6Of9C6EN4zUZ6752B6o967P8axt5+KlhAu5q2yxnW3l
PIcUqorU+BrCkfP2Kbn6kJ2sbPFcdrYZkA2J7TStjTEWpAr7vJ62R7nczdOqduKKOWsB6gwg/7dN
Yc78vYJi8ScSnx6yI/fmU/QYe1A3oqZ7dLuddFgDSl+9cP9eqLW40qwztAcReVipvFEoCgZVu7KX
ayYWd5rQPih7YcJpa4aitlazpuW5ZmFxpZXWtho1YvvUtPm9kayHPld3bx+IqzG9DehIkEc4/O/i
REAogAQRxQres8kHOg/N2c9pz9sCcYQ5/QQY4K9YvHbUTywuxxQyOn/JKGYHxMwjApOgmL8wygvb
Oeko9AqS16X+X0DVie+xfNNslLqQCJDphiyH5qOZRNQgJ2Sl40ZoaR7ld3AO+A6TAbHzbK25LnG4
37K3cF2ODg4kabAnohLtNt2Jsfns5i+wf1w7J6crW/irNp47qyv+tTJozzwt1QnwLU+QIlW/2yny
3es6K+IKvbW+hctSemBAdY1V8UTTdw43AoupbHr+c13FXZz1t6wtzuloyQFSRidfD3wvsi4QnECY
Nn5Zt3hlU2GxFhAzBW6rC46Klo6JEyQyg+WO+TrRTv1kJc65ZkLMvzJcSfBxIUocxnlX4kUSV0ES
aa/XMM5BkZj//diDQPVPK8s5WJjYymYOnIS+9egb2eBLcGK+faeNqysBU2/D0MQI0jICb7O2GAYg
c66aH5n3Hopx+FQWDSXK1IHhV0n1A2gN2t22Vc7+0Of1F5AnousyDa4Fn9vOSoYZsahRearKzqQW
M9TGU60gjuXSNpW9Upubu8j5ImCRPeWbx6SxTdAIRdIE92o/9gOFlwCtMuj0Es/uC+VgtJJdeTO8
oQ+RPtJGQfBk8JtGedTsmJmypqU4I1UUEue6aw6xoVZwd/UGROOyjbp7qhnDNnZiIGwJTSa3Csrm
2Ylt8wY26ngrjwnw41AjHWz6mnHf2M7RNZSO+cbJuuSzmhrBnhnydsWxLPd6CeNcPG26lSbH2aTT
p4/y8MggVntQjTlfQXJeiydtPqhNRoVmycXDELVBHskjGvIi0anfFVv7gLqlGMT11gWixO1d3O5T
Y8s3wbIQJaKBDm0OvjK96fblHRw9u3ol7b1Sc0EwgbuMCAtTcq+P4UlaYwQjMncqF64vJbTlsqrx
+6S4nYR+JTIKKwHCtTjShoefS6Gio2Ut84rKNjQLYBWryjajJ3q7busNe+THyWS8xtWgYt3+vcH6
15TxzOgiLJnV+qikKkbHcpOnrV/1a+ziywNIUoqYk2GjGiIqO9biucnKJKVvgkNR1Xy6SejRHFq1
tle+1es3Pz8TMO2pAqoM155+IUQ9m0gBzRICF7NquyFNwiQBrTJ+EeICBpoWIMgaS/UKQ1txmFdi
onPLiy1Uhwzp8QKBb/1ZTISb40HkHCKVgpM5/hbdrOb5y9dNl20L2SeTqoJsCvJn7sfJwYzKomqS
oSdQvkezjBEemGg2zQb8ISM8km+vnMzlPViYW86RHa1jahgj5hLj+2T9rNqPQEhq+/e3X4XlpX61
ojBfi2YQ/mMpxqUP2VFJYqzAoroXBAxgIQ7yfm0OdHkcMUO24jDwyg4yDLrwh+M82XmnwUteZweF
YJkG7drztvBOSwvL86AcMyWasRALnuWh843oxiw/vb1ba8sQR+TkCPRylraDihHTuE3hMle6auWr
X7j013UQ02g80QzzLeUtgqNVDHaHieTOvGEEYxccvmVu81WM6P7d+oCwJQgb0RYjtrkgbtS1PnDs
kdlqQ/859NUOPZr9MK08UpcnjGF3MVXNqAG9oWWldBxKLcwtnvZIK+7o2rSu3gOfYXLGbox9Iee3
syPdx01mrTiny48lDItqo8P8v2kv7qvh9EneRkPumtLPIduBZH77MCxzJK7L6b/vLBJn5JeTWakg
I07txGcoBA2XW/BKK8XM19Dv1MW+mmG236IHQa1RkAycnjlLHuKiaQB0AI0pi4PTzAPY7RZ27MIQ
8KuvqPXS/eO9+Vk5VnRnzDWdub4C357ORyGqJuQKVKnwbMQJN3YbJS/z1Gi7OFedrdTYv2c9OZeX
9qaxb4te6DFI7U/Zmh+6tv3GHnjAV0HOtDCQ58i+wSpfjdDIzyBUB7r0MVABv0I7YpMOcemPrVp+
tifb+a7PZnejlMjAtbJCVdQZHGoaQfNeVSJ9J5tt6Fl1VW/DtM8PyHoOd3I3gOujdbnT+XYrO3lR
qBU7ycWyyBeu6ZSZAAtCJ6QpKKKleB++kzftTsKR28xjiOEhr32JNkqxcqWvXQAhtqODK1dtc5m9
O31hq2hDZ8xBNAS43dGID3UosJ0maE64qiWTkQJ1MvsPhOQgDKXo2KxcwituhfFgDd4JZsdM2CIW
DlgKmV+adQv1YkRodK/YSsgmeK0vRu6L0lsLcFbtLdzxsUXbfRD2xF4379tdep8enJ0Yfsx2a/yl
F8EAXxZvSQJo0Km7JCqaI4tGfoP0YwNxoOnFm8TYwRAJA0ZD0uIaTE2sMMSI+GlxK08tLhO2HNiC
gwYsl799JyffG6TojlxDLekAGDbbtz3NtfWpmkKGCJegQpy18AFDofN1E46QkEtFRVHQF22ZK3XL
Q3Rb3Zcrnm3VnnCtJ++cGqtKl8fYazfjBkp4qFFtGgsNLG7Drr9dsyeqEIvNPFveok6dyR0MEfnr
DXk3He2NU2joV6AN4YCFZYiUQZa3N/SK60bUFNCYqXAtLXXxNHRzZqh2JuCTU+plveR3Vb13+nf/
X1ZepbhOdjE3mjLphg6uj/qLPTzXDoDHlYBkZSHa4lpPOhADW+BAQ00Gr9pttFE76PPLf7AQh4CE
gIFrpi2OX5VbfWvMLCStf7TG0zD8YQYrR+7KYw0pyr9NLE4cwOOjbXSYsOZpl2j6XjumaynDlTvL
CggFRHER8h3x+yffg9m20OzrRjTqxo0KsG7cRfQJtsMeHsaNk/sAbOrv1U352NWrTCjXFqhrMjGQ
BS2QveTp6ZUW9DJM+QI75RXOUzaunLZrzxvdMYVRS7G4C3r8VkuOg1MTzSV34dELdoqfP8c3w212
GyK+egNF3Lap3X6/lqhcJIF4XypjEBqRKqOevqSfyKp6KKWJYkdyoFTsxjf6wdoREuxWX3Bx0BaO
AmAEXMZI0LNGwep0+gVnA7F1gJMolvOKCT/PKybz6ahp6lt5Pwz3az2Ki+aWWNypyYVvAgIK5kuY
TA7jRt5QFgAB6Q3etCn9JPVVP9kU9/l/cBtMnW+ItydbWiYB5TjHytSVCdUHynHKXZ5+eftGXzmN
FAW4zOA+uAjLtC/JWjuvBCGkTPUtZMKqWmN1uRL1nFlYfKoUnKKN9EriZodfzH4isVRXE8trp/7M
zuL7yHUlq/bASsYbme5Iuh/uapqcW8GwIf0evjdudKqCqyIRF913zsWZ3UXn4KhnrTqLHeybrfFS
HKpt4gPl1dzKcstvoiyAPooruETqTb0vfqy2aIRrX9yFsx9g4c20kPG8quAHcF5+kT1EvvZO1PaZ
xtu9fVrWvuWii8BAOcz7FabC8mM4WZ52/JgPn+z55YgWm0RrUhoC/22Tq9918URbUZcxzCJKZASQ
AxNyDI180zdHqi673k/R2jYpOP0Fxe0rV4PyuIw0p8CYXdC0NxWIqH52kMuzR9fRvgiO1JW1ieB3
8emoAVoiXLWwtUyJAyWkyN3AwTV6euOKUhIE6bvgcfbpcq028648e2fWxE9z8uwB8Z5Shq+p+5cP
Vhb97DML2qMHyf4YqfbKSbkoWpFsUnNUUV+Fc+Yi544jvYqOclK4VMDvp0B5MoEASlrxMTwe19K5
i118tWWa4PJktNyWOi1WAwg5CzNyX1/oama+UxKjwvmx6XbzH8qqtsjF47Owt7gFPYnbcfxlTyQZ
GQIqxR9M23iCaNt40g5vn5KLz4Y5Bwka0amhcbhs18g5oy+2xVY6WWIxU2dts07+mjjxzSwb+0xr
P7xt79KjLQwuPFp57GKtNTAoOFLFfgbOx+4TeoIDqoUwFYkXXXpv527Yucx4oHPyQUk2b/8QF5dP
/AwGqiUK3V/1ohxpdTBvxhppVadnKLxvs/Lr2wYuUxthAc4QGXSYDTHF0q9IMmPEMZIBhouSNyAc
BWyY+iQcZ/Y8umvxw5UFEZEpryIM0EAuMzdGmIK2yZhvLdXC7aHvPc4rV+4y1WZGRlD06oCiHJvo
6Px+Rxqd5YHxEsStNxXvULhBtQm1OnBFghR47TG4as+ApR/FbNZDbe3cnlrEBgqTKNgNW7txhUtO
PW0XPnHvvHi7VqO8DMBY3qk5scMn7ou5FcWMQ8w1n/vZLVRf3qQb0VWOoMtGc+rz7P8lMYIr7uXM
7mJbU6jJrLr4v2XCGExFYbrJDyOCs+ukgau7urh95hTblRRAvtP5KJDiXaZ9ty9AScJKvEcgbeUa
LIEP+mJXhfc52dUxsUdJjlmdfNO8R9t1Hx/07XQvrYMC1vZx4TZbU+376MjC6OMRQLde9GI8DCjX
Z5tkPSq6CFUW61pcb9UKO3WoWJe+A63t6T9Nr96JjSw+wkD/JZbu58/R/mhT7Gs8yV89rVceCXhd
kXwH5WdqF3U25gFjSbIRQ8zuJj9CYO+53gnJFfmule/kfbjKNnmZfSnymUWx/ydf0ijkrJRDak8i
UOof6l11O2/NbboaBV5526nS0P4CfUkRYEnlaff5DE8HS5vGFyfYjZoDgcKhtL+8fTSvfEEVJ+ZY
GIGebxkcpSiyoR2m417oKTJ9Nu0nU5rccgo+yhIjanNzU3UOQ92ZPPlvm772OJzZXuylI+nHNs6M
4rXFF9y0Xuk5m+jjsIFofRv6q1XSa6fldK0LV1qXtQxpF2ttUYGD2OMl8K1N8PKqC37v+OpKBUS4
rLO4k6PCK+EITnVFgRXw/KhIyOZIDew2rjOP4ccMUP7GSSQ4PcTk2cpWXnn4tFeCW11B0JOX9txW
WfTHoqq5iJXziMYZhHSmZ0Gus6t9RX0vfPY6H901m9DdWlRI4Yiip3Vus5WPSlWiT0I1zDjejwwC
UeM5aitLu7KL9BAoHMK+ppOdL6ykddxOkDUXbh0+H7PPQXNgDnLFP19dyYmNxWvQh3INxTI2HIdR
rTtlfL/yea54ZRYBObWNBo5qyMujYAdHyCOJS4xHEDrqJr5Jve6mZ77gUG6LnbmyZ9eeN4ACCmGK
CNi52Oefhunf1EIgnCAldsOHYNcjQNi5M/SoRA3rAIsrTgQFQFMT0DA+0hJHKA9qHzKnKZ6B7iAU
QX5JHa7hB68ehRMzi8+kKZLSjvlE3Z+R4H4s3TD7PU5WHOI1D3+2mMVVyoujWiQqi8nQ9mkexcaB
8blp7tdCuyu7RjWcWSC6tAJpv6gmd2Ae2ixmvkm+Od5l1EXzOxF9JH9PWgrVNZFeKyb/AaU3GJWl
m42nJHI67Iw3xatc0bR3Nup3yGtI3Yr7de3Li1qJIvNuUZ8E6YNKobnYwbQpzdbsXxcW79Pn3KOl
rnjJXt4bh79/sXihaC1QaKa7viyGBgbU9HAR/cpKBc7zCKo0c0VBNF2leRU/98KhCyifCMXJlS7K
eI3ThY4Gyh+NKdXVQxVQwpMkvchDd7D7wXt7aZfvP0+Gyh22RCcKB3t+hQcnyhKpRpbEimG7zG6t
Y+ibx09dt6Ky+PrCn6+KGQ+WxSER5PrLY2gFuVZFBqQ1NXV63YOI6VDcdp/SZ/twfO41t9kzQz77
CWId4Qt8srGyWQN6XJaf8Bxod5kOLWME+5Y/Q1SYI+RzcIbUm8F3+l28P3JGjV3+Pnko3lmikSm0
jPy3t/ja0s/MLm6GlTZaaWmYFTk4ctm+8dT40ZOzLRmuEXztqZfeNV9hevPIQvxo7WZeeoDzZS+e
BRlaAyiUsC/gQNkdmtimCxvQRvlk+80mbA/DV9oku+mJrd+Oz2+v/tKbYpwWtUxuCbHO0mmXjNNb
wHnhiCofgvQWpXH9uFrFuXQF50YWLvsIdYAVhikNHohiR9A1ym68U6EMXc/9rzx6UN7D2MmMA5T/
8hKBwmh6r85SXJMpK1udr3fstwOyPaof3aArra096tc2UDdAWhED8bIviw1ZkDl2YodibfHe+FSi
LomaO+IhLoPvbkqr0zM3+ru3v9oFgpIV8sT+26qIZU4SEG2oAx3WMHFmoFrbaLd56Q3Q4t2NWxHm
yYqHvvWqVXESF04CfCP04ER7wMqWAEelK7tahyAKqzF8MO70Uu5E9U+BHs9tI8Z/VvtcayYXmWxS
aUo/RQacIJ/tnbUN6QPV/sT3hESTksB/aM/mObaINi/ug6RJcxIUZsXxQe/aUz5BAFf75qvraz4E
D9ba+bkMCqET5l22NdMgg12eV2hRtGzOrfI1lYz3RGtCyzc/qD4bGq4my9e8HVLNmFLAqCK4s/A2
czXAJGwcK4LQ5uB8yl66P/QvkrKRZr/2e1+mt1Z96OHJsdzmWbRStO+oZrx9fK/cGfIT+mwy5L7I
uyx+hpLCyzAB23K14cco/8iTrdGuTSFdvpzkCSc2FjfEGuW65g0Haf+zUUm5PNu4UwgR3l6J+FcW
NwKJdgO2XbANPM+LIGcwisaYU7uC17d/Hup6n9n597dNvE6gL21APc2/Lpoj1PjP73oez3VNvgf5
VuzWP2cKVRqTn9LGQuQPHTohKnsQ/MvZh0D23rZ95UNBdY2gDnkXwObli6xYRXgEQVChGht48GdB
ivfZylec2ZoRcUNOfJk5ax3MDHiVRO21h7kxmz8GR5I/KYmUbt9ez5XXQTRfVSEcRILMRzu3ZQX0
6o8WM3f6rqBxHnmJ7yAJgH7fQ7Nbm/K/EtBQr+SQixeJ1szybmfcdymesSYUJwGA+ccpckU2PmwM
72h6KFjvDPtuPaa5DCmEYR3ZdRZJqrk4lkTjhlEAhXGD+wbd+e5W6K6sK5Ne3c5XAD+Qd8L9ZfIf
dk1TGg52IC9iTyG+cDiQ5mfhnP/C/OnlSWFZzEMYlFFIY5YddKb/Rzkva/H1nM9W68NnEL2YPtKH
W+ZZ9soE6+BfSGyvL/PE7sKXQFdatp3CMo/IVvAs7IY94sbPonX4F+bxLhMMVsksBiovAgWx9CnT
pBfWjPIaBarWpr0uRAVyAtFwY/HWtu8VKGo8uHbWy8aXcdq55cVj25VpkKfCckMkLG5HeJMxwa/6
6wQm1/cUnQyyG3qJF/gmhiW6OmhI3zvgddBgFVtxMeSt9FPfh/7fbwkZMvEgoS5Xn8HsxRcMqEwY
aTRA7RnMe1NtfUMPn1Z8y+WLA2sJoEgWpIJfsZd+LG6L0RqBmLYb57Fut3kMCwKzGJT5g29T7cG/
89cK4OKznD8Q54YXTq3ohldZFz4bL3VcNZ8ziDGDEDLcmVB0rIPbbE2p+vLdwyTvngq0FxzSElk1
4FssFMQrFFLLz5Vefiiyvyu1RA3zzMRiO0ECmMgcY8LWPoMaqyrNdfRPK9/s2jqQybIEyA6k8PKB
m+KwM0vDLOlMhg/hPt/QaH+tlwpkMtTHBSTF4fY/qMwhDgEZn6LCkkqdduGfs6hVp0rFZQrl6O4l
AsUiYtrqnbjW9X5lkVfc5pm1xbW2c1lK0x5rQsjREBySFB9Dio/Npvk4ohgCPHu+DTZvm71qFYJx
BlCoC9tLYp127J0KXvTSBe7+oZBAJAf5BnWE1RnLy9OPUCogQ0oxABKWzWV7DGsl69US/si7Oe1c
+HzBA60s5kqXwlDBEXImaTIRQAjXeRKklMhxyY3CHqrPx61yB5mwl3pQLH8NvcpjLuBvB16Yw1OJ
jrkYkVscECKUqpE7fEkpfbKm77b2U42+vP19LthhuGAauEX2jigBfJ/4gCdLkioxPySChOJO29Y3
zFN4nWu75VO3ity6bos4UpQZ+EZLf+G0k1KlDi+3fW/e9Lv8HjjDff3a1V1DiV/7VBqx6p+2Fo6D
ThaUYfZrlBDu0032LdnC702SWn6xP60/LVfO+Zm5hfft1WNYxyZBXgeV2oSqU1L6stK6b3+tK0EB
R5xOEpMUgHaXgWtQFtDk6lKJfwclJT3M9bvOTLyg/4le+4qtK+8JhWiZp1mMjcnLs36EOr8/9iFc
tur3zFRdI342GfMdOm8IHvJ5BdV/Zf/OrC0+V63ZTVzHWNOL4x/Ab2g9Nr6mrXWQrnh6+iAQJjNH
aHOVF6cdJH+rKYVeuoLHUin3qtWt3Nlrh9xwZN497i46OUvmsirRBzuEzY6QpjhAq4uPCO4MitDd
atfgWvh0ams5CxHEkYmmCbasl8GP9zS8v4eHESW1Zuf4a7MCV/AgKKv+e2VLKecOGr2+M7Em3yjb
aqvcSukz5LEbgcJSym13Hz3bD2sTGNe+2KnRxcGAj1qzmUDG5SaNW8Gjr/UrB/3a0Tu1sLi6EqkE
fpaosLU+paGKLlrm1Wm6NiZ5pVrH9uH0KDPrdEOW6Ri1DrUpRlbSoMU5G25zKLalB697HFNY6jxR
OvPWnpDrR+TE6uLZb9GkmVRhdbzp7qytqKX32+RBiN8xl7Z52z+tWlt0KqysCMeWCqGbfxQgDMU9
fop3wQugCP9P1eQz0eRTgdor1piAJrGm50PUdjGwLjcQ5FYdlAe/OEsyfxwPtj946rbcwsS6qvN2
Cd3BHoNODn1U/OIyJ1PzuptNvSwB/pL/wfhlHvpt9bCOrb48kueGFh+N9neKlhKviZy9pM7HMr3T
ind/+1MJG5SrKA8gZLYsKE2pMfdNxmJGr/w43EFhdqPS93ilDEk4Hru37V3mRZij420ZqDnzqRax
TFr0sVNaWenWPbOQfS/PDyUSaRs96cu9NZfOih++9Bvn9hZbCNAX6osSe9lw06S155Du/QcrYqCa
kUb0ny9q/rkd6GamcfpqA02WokPVzdpJlePF3Qp65OpaTiyJ3z+J0cahbyF5xRJ8si4zixu57tZu
rvBy5+kj+0V30aZWJEgtFqHtDBVPbZiFOA4TQL/MH/bmgQKwC6XFbrxdI5W7UhWzKHnzBos6HJ2+
xXmootkYNIXGsMj8Cab9dDP94TxIH0UvuqLFDlm8x+zy299s1eziWLT2nIe1VAoQKpNI0BwxO2C5
xR/qI0QXnnXDTOxL0/nhpxW74plabO9rwAHZhRjIXtbIDFlytKAlHBV4I8ENi3RFu+1Rr5f3/V75
vmJOLOMtc+I2npyYnHpcPlmYO36D9nhu3XaHY3RRYnmov3HN4ex5EI3MuvKPoxt8XTF/5cDqtDLI
xECtaReUgbagXI5s/NfciG3eWH80nTu4MAGbbrRvH2OfBvZamfpKiVwMDnCIKbwwXL+E42Z90Joz
SjWuFbnTltDrmdDr+6i5Qo1yQAkUTo5Pe+NpXnGlV7w1Lo2n3eQgg6dZBBD5bJZ2neNqivZzn32r
9e+htJamXbmeZzYWLuAIv7GRdtho/Phh8of3mR/5DuhfZ6cgdrnWDr+yJLSymQpkTOnK6Htb6EYQ
JACnKaO5/QDhEMTyWrg2G31lVRhwYFsgIiLNWDgBGOlL2kCYQTbQ+GbeFNvAr261yqtj97jJYCiV
3r99NK8tzLB04j2eInBKiwDF1rVSdUIFVHjzhwwJUh6zrLX+gvixz2+fTdYsCzF7HSTeshvcRLo6
qEGYu/IuRPX8eICxhKTaF+CBxhOAqBREv3WQ1gxfehmbSXuLc0g+79CbPb/2aRaO2hRTRxXgq+4F
DKWHXoYX7cFu79fogq6EX1gDJqICtxVQDbHXJ04m1exAGWBDp78ggj1NdnNqB6YLx8Q2jtw1yJf4
NItdFcMtMFrwOsnKa8Z/aq6z9MCs88JN89z6Ca9Je7Dq8bgzFGl8iZDugMoz1R5izShuwh6xsrdP
zpX4HSaHE/uLK8jURCcjaAwyEC3ETf6uewIW4uu+wVPiHz+ae4Y0VrLi60umWgKAj/bbsmASSK1c
DgGp/S8wXbcft9G+W53uvHJeWdm/zYhjdbKzqjbMkKNjpsnBS1ThbWDk93bJXM9Uo4tWvry9k1fN
0SlFN52HEOGhc3PJIKmhNNOF7WGYUqT3U6j4bX1jVs/5rHtv27q873w0UQ8k5IRoZznLk0qGXDB5
XKD7Ym+Z/XoqimBjZn+XRY4m25mZxXurHbWuz0LMGM5j39K91/54ex2XDzoVR9HD44Fj3HfpKWNt
bO3pyCdCz2o3oEqTyhDum2bnx7lxlyjZzaQ2v8LO/3eWYLX/89/8+ltZzegkRd3il/9zH39ryrb8
2f23+Gt//rHzv/Q/j9WP4qVrfvzo7r9Wyz959hf59/9l3//afT37xabo4m5+7n8gNfej7bPu1Uj4
oxR/8q/+5n/9eP1X3s/Vj3/+9q3si078ayHQv9/+9VuH7//8jVHpk+0X//6/fvPha87feyn7Lvqv
l/7718u/9eNr2/3zN834h8ObhZYCdWCAyAJIOf4Qv6Nq/wAwwhw4tD4cPFkQA6Cj0kX//E1R/0EK
pNHFh2KN8MTkh2iFKf69f9A+Eb4UuIlm4sDN3/5v9U+/fOCvD8Nu/OvXp4kxls59JQdFt7jQDj0Z
FM1AD55fsYIYtKym/mMZ9fOYeAbqubWLJJxNaFRUg1TcSsM8QMGglKPUuEWuSOhpFuakac+6I4Uv
nTYXZAKNgUCumzedk3vGmJYfRwRHIKuKwapuGwP+g3v0GQckdHWjhUqFeYh59JqulZFtsZSxzR+6
WG6DL1aPFgXwqBiWKkSjoWY5VhtJosU/74oAbY1+L5kSYrbumNKzR8WmqnUyw14z59lHM8Mc9lna
NyYCpDo0Vjj5o3RjZ01nvAvBLdb02oR4M1KzEypSkOAcJYbuY23yQqkaFE+ImLY4uEIHmjW3R/5s
4BydbCAhHSwZpViryZLdZHQaWsLzEMo+zztyHwXRXfItaopiOKgy77g0aEGxGREYRJqqsCP9a66h
1rVp4I1vD51+zBrLNdS0lz3kCxGF8DTgIaRTjtIypY/amLShY44AWDo0iBEzCB6bn8mZ+bGnOUZi
tSUbgzS3nXjJVJBWPcA8zQi+h2lUBPyI1Tx5ktEOg48EFAqyUp073R0DBnV4H4ftEZFVuZycTTWW
k/4uaZtxuAOninxMU6D//Jgb6AmCU5Wbr0epacJtMCaJ9aKPVoPwcT+QAGlmm1tbtNYjZTcUsTJ7
wf+y92XNcSJr2n/li++eEywJJLdsRVVplyzZviEsW2JLyCSBBPLXz0OfnjlySaEK99xORN90O9pZ
SW7v8iyVIyfYwNoV/M4LKptrHRApLpXgnZXVkEmBU50JjaF69hnk6Lqybg5LRzXEuhwTZsyumvr7
WXl+F8GeJq+jYKKAdJXDYCIFETC9Sz2nXrrUGyavjs0B/iCpxGMxpq49yC99VcJe0mBDgOSQAzt0
Y6y26q49vWp1EZQCIpeDnMwuYRVORWhqpX9MXTcscHMz/Btjos0U96qBhTqehSoi/eDXKVmnYk6B
EVpA/oAdoPdTDRxKRRZILhi8dGTMcrc2CXx/7Eq8Eki06N0IDezmaXUgbBF7kNNsIIfHzWW4N0rS
ValeoSMgwqKFtlCKDphvXnJZi+Ilh8aufRiKvoeOlCvm7W/XOl/WxCyWGfrkhj2XvQuBclq53yvM
Z4R+F3KtJoJAmX9TByKAGnW7aIAb+4E37ndPQGo2mmvXavwMAqLdMKaG8OH9kBp4NbxnbzJ0ufO8
tvKbNBdVA+dOY8rNRsSsXbkRfDEL2UMIarAG34uLKddFSJZ+ha+bIVBAtK8aQhtg/FblrcFOwFbT
gr8I5aZdJ2YNsOAV3MHrUkRByT1yaMvJt6KhQT3Iz3oUeLxE0zYo4aIDc3Fjhf2LSTW03AxBrDku
FU4eXI3GVSxJK7TlqGhldqsectWU9rcVelvdjTuymqM4K4Jvouns66JZJYDIJrkcCnIrS52Y7irW
I7PnwNpBNoXnIXG1paBfiozXdbiH5kxnQAmrIzCmASgNnr4MXJ8Zx7YyAihoOd2qzLiBmMe070YH
pAxWCsMOcec1t3lLcp4wVnQ9vtvQeBBkFRbwh7SHJ3YJK875yO18hd96ULtw4TM0rSJq9fJbvVC4
DXE1G99h3jrpcDKNuTxK7U4m7mXYfqOaWMNPNiko6fpE2wFMYfECZSWMLst0MYG/SrThiiIziqZd
YMxDhAcvNGmlfNWzPHBNTQAabF6LZA1Wu0yDFv7dLJ7K1ZO7hQC0CZ8WOE3ceRC9VEdTrot/lVtU
LpnQKBL/MAp4/2U1aV3oBXOHXjZoLyw7rZYZ1nTlUvNUa0bAzbdWxnadhTNw6Ta28ncuPMxgNI/r
yEQzGxSQCjegJCKZWKCGaJ27pfkFF2+jSzy1dG2yTmTAOzKQJb8phzK3ji3sUHGMYVNtfR8D1gQX
cG0s5ZcCX0cksy8Y/HF5QWt/J8HYLF9GWOlSiH6T3r0KnE484wqo2V65fu5mq+GY3d7RirfJ2GC/
hGKtgnZXF8RiSY4N5+9ZEYwqGRrWGN+IHDaqMBedTOuiK5bdVFK4r6GiKa84Fp1FK+79ObIH6kAS
t4RfXNTzBl7WvHPH/OAFglphYQsyx4HFHCNsXezEuEAlpL5kq9Ph5cXLVUGIFwqh12az+TjhOWV5
zJUWd2VuVOJSlItcYNMLD/mENPj7I6Or8tcaeiJ9NHQwn0Nlm8KSc62lD/4T6vvoMrUVnY+kmrdb
k/cCd7ivYf7Wa/WDzt0M676GByosixqNd3ux8QkQu2iRLryWTaTHFSdCmCMBE86HVHZEJdMw9bVV
2aQVHYxXasOY9tp3eHPpOD0DTE92FOpeCHboZtxp8PnZ70YfvASyRqqU5vprNgcKCXE9CPp9RoZB
D4wstNlZnR6ec81zQNkx9Jy2gpZq502D+JFDfMa9yAdaPomqnVEwyse6OIKYXrCE5YBf7gzLwxmb
AnsZQuXPQu97b1TD1WS3+ZSubusBMgsIbw+X8WJqL1CzF05abEqqu3Liqrlqh0J1O2YSZzjC2jdY
vrIAVYjXQROvPShizGPWg4IMt7+ub9sU/nfaT8DrI8tl4MAOA9bk3HJxR3JKQNafbCexi6leribY
wQ6R5KOEnRfap+kym80SjW23DnA+72m3G6yp72PdCntJdAP/iMRpbDg85+ZgwGZggl9mBgdcakTC
hqpDAicJJpPOGcoi4YMHiPc8GnUdlcQwi8NKhgoUTceuYJNnwxohqQO7AeWvcGmZrrRsxiNQGcyJ
haFUnhijXYLA7WK37WohRzOzAphxwWF8nP9utv5f/vD/AXj6NH+oXqT88f8uXnj38lvasf1v/04g
DMv8F9T2gREDU8kHQWEDo/07gzAs51/oyGyirSYwamgYIqn9O4UI/gU9yr8wwOggoueAP/k7g/D+
BcIu2jkgFm50pK21/QcZBPb+liL8p9zydx0JTEQb/nce0omTFML3p7EgEtc80dU32MDbv4KgI4ca
dxiHOpJSScNaPzOhr5iag1/FQLKIrwWaIRewb3chdF/Cf52o5xUB3h5YAuBQGz6FXo3N6yMozaQ/
Q32F6L207N1oDG266PKiVPmNFoRFBZMBBNxmmMPb6HvgHWgihdc3ZqyHE7WjROKNJoPcLFBnTqWe
CzSL4XgPxxXWt08WD9yMcPUD+p7PhpMHIWo3ElaTrh3hCO4WuhZhu5Rw9srdL9M8QGieDrdFXd2a
k00hsU4ojukWkrnmEa1vVNNqGxawRRFCENwI/d56rIb8vpnInue5mywmt5+UaeY7VAfrDlA/varQ
CMw20b1tPMInkO6037ZV6sCmuAorq/P7qJIrDTVlbtgHdnk9uoaV+biq6xDhcfCjcCpIGw6lTa7A
5JTTDfIF8qo5GtSu1a6H3oTKKEd0deWWNuzroeWWwCa5ile4Zn4zAd6DkSuF6ypt8qlKLNvLO5hJ
jkHqQzr+2qpX+ydAxG0NMkCjyh89whGISpR63nX14kC3rGBgkkh/4A+rt7h3Hhn1c1+pqkDZdkR2
RkykYtxd2N2Mu/HYssCCtCauSxgCGvyB9AvsioOCiCt4myNqmStlwJLdwOM2TnNwjUeAHco6KIH8
tA3gy2dnbRJezFY8TjV2YFVuSaibBwUU8jWsPxmeQCMc2lwlFeLsX3UBLkyKjLXAR0e0gOic3XnO
Ci3z1lI2XnrW7kmwQEaxmcYbF+70Muxb+8mHqtn9DFDS3vYr91uAuip+tTFadzXz3ce56vWlYc7i
0p3QTIHvXb8PmtZ/QZqA97lXeSQJlrcnRQCHAjhs4k0YjDvU7cpLzgo/7bmqrmVLkQsiSGgQlD51
pfCPQ2eATeojxkUFA5LdPYXb94qI6m5lMz8wAZxo0K80oYarv7QugWV5T+dDbVRualrrlE4wt5zD
yjfIUw9KcUQc9rPylzYltdOW2FAmjFW7anaeG2aqlxH0sqgdDPELfq3SiSzZ+AhdCR4JUbtF6DEf
VuWE2QWJxGTaQ+R3MAzo82JOlO+rFDrS/hFPF424x9sbODlnlWq8Cwfe2HCpBXznWiLK35FlNXZm
7va3A+waf+rZ2ZIuWCFa/eDkeJn1mrqOqA6MCWjbKkvf56WF7boWMBWomiqV0iwygZ/+q2R9ccGI
KWHiKeYLuLQ4IDwU9rVX+uIJZtlgOFW+C79oe7kc2EjQ4XE0jzwE3DcDlDZcgABXSHhPXf/SWohM
rBIxggeHz1hbuotrRNTPOsiBqu6rKVYy4IfFU8Ev6FTNYMJIxFt87NadJW15rElQ3DbchaXzvPZ+
VDe2nyBzdndlIdcDs121c7xpuVN19aC6+lvjg/k12OyugQJwYvtKXfBgFlnhDdDjgAWEzOrado69
luqhXn1+V4ocgFNrqrntZENTWzmgSh3Z5avX46FviFXdrhX9RfpS+7tWTd6tBiLBgSv1bCRtVwfm
bqx7hhVRC7YB7fw87lsTvEnEBU/IyU3EVNqHlpGzBDdVR5dnuNzAV7pfEGXjblfh3ElNQqLIshOW
1973wYyEPtDqtTQb8zA15hrhB5IldMbOQa1dtXG5Bv1FC52kp64dyS2FOS1KKp3tZc7UtnFlLCTW
pt0fOBXr3p6M+WarWsQczhhlOHqzDlvP4jeDBwfUcF2q5SpwB2iVu7r3v5oUF90Ap9Nn6MLUWzQI
0oTjVCmc0MgOsT94fYL7EZij+d6ZFRIk3zTLuDSIt5fasa77Fv8ZcVIePDMYvN/M2i5wimvLTmpW
jdcObet47A14NgvbT2feFzdATa5V6POgQV1XlO0B+2SFCbkKxINuuXUFpA+QyXlHuyG2aR9UkdBe
fYChOLlTouv8aEC27+OFKot9h6z6SlLpLdC+ZO7tiIKyHVVOR6tkoiXc7qUUs0oU1QtEklVt3iwu
NZ+LBiLdOGTVsasF+9FzgVxkxqMcm0I1RqhQST1WlfRj8O6ro8268qKqTRTBIMMt9oDXD3vB6tep
cnSck+XWaK2DapvMmEnYVR2MjlfUi5ZrNczPpeqOszUfRHXPzf7QqvEwUhXzgr1OYISWsNMuwLrj
4uhq73Jzjer4UzB7IRKbHfTZ7/QE52UDtk/CqV68TsfrMEb9XD5KOsQ5zECG/tvcujGMt2MDxbca
QTYgXTwsV4bylOX8gGjamKz5U9Gh5DEjax7KaIUxYgXG9XEY6iyoNt30xsHiu3GNt5MKFU2jvBj1
nPgG+KRDHwMsHEPJ7tDNTdQJWAdvCEbUDYX1PTemWDCcXrdJVskPk2sfWmDmGyy2y54QziNFm8MV
QQlULeBeAks/4kaM9NgqZmQNw67SyHXNMmFySG1M1upUKMtm3+gvTZUnvdKRLFSkegTrxQvkt0OO
queM7FcYFDnuCGNWkSIuiu3Oz3KUJLt2iWT1pQZfPlwd5xeuij3LUcGpPBg+EbhxtDH8dndgxKBS
Ce/dqs6YZYYFSoHr9NqY4AvaD1SPGUwkD5YlfqrRvVdlfwt7cCSElQmRqh+TD+oIbJwbAXWjoLoe
akRx9bNjr8dKIk5Yb2BFHQ6WuR/KAEpy36FqnbSGAQ9wL/U8nfASvg89Zfve1CVkwlY/9QO8ZHrx
961th5pP155kVmjiSaG0hIWCf0Gn6dVY86RrvYNfAGWB9ZdlgPvAfZb9eIX5XHZs2E8edn83VBEH
a8FG6ARS0evk+H1oVwiroPRuVjvH4UGm8qp/XgxexZUtxiToRX0ZiNb+2TXBcNEijoJtu2xvXDrC
stiscu9ClQ8VLBKL2swEfDFyX6dwq4QX+pC1bI1w2+1xa0IlYxYpmt83snzwnemII5lwWIhPHjiQ
vp1NvYPCYhA13RogqIVQKBLLe7SaI5EbmZyw1NDKydp1jUznrhiQuRnd7YKduUqYvHrFD+n/EGSA
53dTxGaHt8FmBLXj++2OsARQecMal4ObzdiHABS43LsqxZB4ygmbEgrxbf9lascjuvOA5HqPahoe
6TikkP2m0BLlKKgaxV039CRu/S6xERcZ40un5ngu57jBYTLzKppdFtttcEBDIBzFa7ewvd1AAN6/
nXNQXamMJX3qawJsE1TnCIG8NoKDSRxQV0g946HwV9i7UxwzGuIuT6wc4jKFkdQoGo8oBE1ERJoo
OGAvEHsS/JdBb0jrJdNsXvbEuSNlmxrdYXbBLoI0ru5+VUCLVBaexwsLHPQJnYkJveQWD0AJ7CAW
SuV3/bAdyzvqSmCrZczxhca8T7vZOtizDOKpkkeJRQNS43pZKgKPo+BecPsgrFvF2ZM1C7QPIL06
NheTa8Veg5qICU0zO8+8gXxRdMVBzONSisfeNaK6uLDhsFQ4ewEdMFKPcIWgqDr0y3OjF5Qg1ria
qnSg6lJ67S3qXrj2ZEKKp7JxdxS9BzTrr+25OLilkxUGuRmLRxjaQ47uvrEumXO/Qsi2NMdkttht
42CG7jfDgWS7mB7yKjiisRFbSFOUV39FHWdnutC1MBfMRyZO2yPYMNKG2CjaOLGL3GohRszGhzKA
dkMBuQDtRNRusl6yJ5MPxzoAFgYPPG6EG4VGtiABDNrZfeVhNrIGAcZHbmYsj8CFHE1PPDYBu6Ir
Sk419Or7ERF2/hW4yEce8KQr+YVPy1/z1EJ3lQVHPU1VhH5ZGw+eQRLbQB2aGZIko2n1V4pwFz7m
7REFxAibFp1s7ThtxF36ZeiXTKveDKGCaOKK5nvaku+jR+WRaBMxvfSt2F1KWNfSpo5nFMnQpra+
lsVkX7mre9fTpog4nsNw1ZyGbMiDVFujl6AxiFMxBzfaHtw1DObgXs8TpFUWJJPcz298Bk5rztHz
0UvtX894lC8rELzQoupv9V/V47ox9ujauLu6LUVWBZIe1dyPB5PmLEU15WHx5gCHBIFzhXwGmCfb
SRer3001wbUjUQlGTRrHIaD3dm9B88captgese+RcLZIo6vvIrCuKOPZ6K+XDlVjqhdbJP1c27t6
alPgi7JOTIkT5DIeLPVgzc2DCVRjYa0/ae5B36CuoNrOwPxqWGSxIZpg4bWQjKJGNCIRgLxEPDRG
5rpljOggmqw72KOHAdJff0APDFEXGjSll+pS3jjcvAkgp3Zvm2uZUd+4ky4D7p8Yh6aT2ewU69eA
MJPGK6nKu0q63t7WeXCYcsXv3ZUZsVLjnLjYjxFIywjW3BbY5mKBPsFiQuSrzPHCWfjZDObxsnNf
CsNGZRK+JKFtdq+Wsz75jfcDhfgfs2u8MjjyHHBFv7jutClpzx56Mz2O2ywVavTIR90RWbBZ4G3D
vlzgEqOgZz/DVqp1rleJB7/VV2SZjNTV/GnGWQrtQuw08wrgf0gMbZ45NWh3OWoei6b8NswzgjMC
zHnbORLHHnFGm1+NNmSHdfOlkP4VCgluNHL3YbTlRd45j0gwkdbCjQNHKTVQG/G1t3PcFYEb3wXA
rrfzEjswSBiqa93xBK7jl2RFHrtyEPWWS6Au4lGQPTOfIeCauEWXsuIbV1MS0G5fl2UiUNB+EIbL
MlvMP5t1ORi5XkOJBizKfikKTWNYLet+ogYyI4deu6hrII803GjYkgRZ1kZkW89c1Ecrnx8lmzNV
zVFvlKE7A4to/FzUtFcyD+cREwu+5pyi49njAXBnJ25miCvLpoknAxdzAfTkZhZA1AIuWSW9O6cz
5shdloduKyiXqrxAp3eJh9ZEn6jy965eLoXd7EzWPtgaACinWUOuGS4LN/TU6yz6I6uCJrOX4Etr
u3msxiXHPfUDaS66y3faLW9RSknHanrQhr6wVo8hMZ4efckzujRfwU/eL2iaYWFGeEWt0I/J+6gx
8DOXpiyQHqILnLe1TMzRvegm+64k3qXTP8kgR/fw61prF40acY9ibB/DPQ5CxE64khp9LGGGY4Ne
JSe4tAcH9vCj/6JdSHH2reh200R2XBDcdCsK+6M24btTrGHf818VZTesNr+suv/hYodAXIz+cLr6
SbASqEwD3iN0Mm54KZ8KMe3k2Ea+zS+IbeACLG/z3EyLYutRpNOiYzizRdzyd75YEQ5YF6Y/PbZ5
W1wuEoRkBIudKWMXtf4gzJnjHLSqfcjJ+N7tWBX6viQMqWUucRkUPpI0VPzjNZCxXeRqP7Au+FoX
ePIR2E5U7MEZq/gEk1g5bKEC5AFvq6pezHTpGrs9tMIzdmhpBz+d1q3Twm/RxkZCRejtmwrqB5iG
E/bJVo8EpAIFTkgfQHMV7kK/Qxo8bsGMg9bZf/uiKp6x+SWIir1KxJ2N5gbcckV4Trnvd+DN+2FP
UV+A8QlnrDNS1s+1hT6dzQKjRwTt/WTtVH+ZxBAYoZyXPwPMvx94Qza9AWUhvxxzA/uuqZi5a4Zp
TIdAebt68XVWzS268J9/4N8hI3+P520YcAfE+nfqj1QXqjB4k7m2cTG2Fpq9+RnHs+0X/15Rxrqh
bm1DYgjv6CleEKWoCqCVNuOmd+f180H600sTVGfA8udGOYFiEV9NU190GUEH1YODcnCEh++Zb7X9
He9mghIQ8DWmab0jMuaol2setJnpdTLJg/XBQATpG1pkGh3oz9flBLL+74XZ/B02CQkfqNJTuBxq
lMiUmmwjuWzi0IsdRFKl+m6Iy7s85FYoYf/H1wuNIOMMnf3jif5n7BO4fB2QqpsJ/L0B/WAoe4kZ
GiMjKkhG/PksP1y1N5M8weVWbtOjiYDdR5CDWXk57oKxMjJa0X90kbz5nvbG8nlzsOSSG61EVCx+
joDAt1BWQCP6kh0Z/F9livQ6WzMWyfkf7Zn/+ZR/SfK8GbZndmlqp8k0SvFVCadUBGSTSBwpz2yY
M5/SBjTt7fzcpWpUPTZwLne/LwDIRRCVAXUEfeszM/odx/n3xiTApdoQAYDu1cmNXIqGkIKzLLeB
+RlC7ZKngCMmpOu1oesz9/9H1xMYov8z2Mk9LFUe8K5nmSvaR88tQFeCTW30DzbhmzG2L/tmicrC
CohdsqyhLEZ9N6GqWlHzgkvX/26ckyvKxZvSIfHI4EyDbB307v7SV/vPxziBK/+9OriIgHmFGjLA
4L9PRgPLpVvNUH8Nxwsdi3vgm4JERRTZZAjIH6y2yZ+Jp74f82TroVuGGvzKssWdny27uofE35nb
/cNt8GZWJ3tOakCLQNDMihGABWfv8NfPP9uHF96bv/9km7V6LBcYWmZG2RwrrsMCp3W0zHhs/snN
+magk71WecCb1AqB/BCwyKzGGyXKJqmR1oaL9Y8OD/hdDnADkBk7JS6iyUG4bFuUfBnyZLJcaWbe
//mHg8UfkLBw9QKW4mRhZtviOaCAWWOKgyjzm9YJXo2q2FeSPn4+0kf3mwcxUdNDjxx6VCdfzt4Y
mhaiP7sRVy7qhtHat9Aa98WZFfpwHAe0O7gBYaOe6jZxRLn9uHLU8gz3Qo5s2K0jMttpCOozupsf
bWrwlv57pFM/S9q4pEEXJ5vq/oJb8ipYxqd/8M028VeAB6DzeMq2W3lVuHYvsnUJFlTUXCP2Bp72
wjvHcv5wKkA/+yiG+oAyn7zja9mVBV64zEPhD4mn/7AW/RmpzI+GgI8XhKap85Gfl2it3hgF4AP0
AmVA4HgNQ5952j5a+7djnFxkqHQy7AmRLWO18xrzVq/uATbc8Z+vyttRTs5M06MGMvkiQyXEBzoB
2RQrFLr+3dfPx/noUns7zvZF37xrQCZWYp5EVhbD08jlnWOoI2+ne4I68j8YCbLWEI2wcA+cih9A
rstzJO8zKCcDDrY8+Q4QdrXDXvMtav18rA/X6D9jnYof4B7qgF3vM2irvVII+IT5ZEW92cgzq/TR
fqMQHANzE0IY5HROQKih6FR2mezVXaXXFzqLc+YFZ4Y4ncowIH9Y/TZrnAoNr7Hs9l1RzmfOzUff
6808TuUbcm51Jmm7TKPnNU/5d6dQe2Pqfn2+KuemcnJyGi/v+bJ0Ge4WUN0MtIJ8R+0+H+PcTE7O
DdDdSlK3zQBG+AaQFOCS40+ACdLPR/lwJpAL87D0FmBYJ3nXABH9xS44wlvv0s/5Bt87w3/8cB5w
iwduYbOkOg2g3Y73wKTwbF27jHtAt0w2OjyBYGfO/18/9TRfBTQM9Fgw/SH7dzIVNhUL/DFgxbFc
LQBji6zTt2Z7KYC16KrbGV5+gRCRLYZwRpLXA7zdIO7R/XAL/a3UX86s34cp7dvfc5JWwqqKuobq
sgESzyipFOZ3ACMNmtn02MVl6sNVEGqoaSXCJj1XV3G23fHZxzh5olBsyxcox2emHtrbhYAeYEJ6
5p7kzss61jQMBpsOoVjAW49NINWLEMTDHlLCY6cs9AvRaQqnxtGgNncL12gI6/a5t0bVh3iaVi9u
mrLh0Tjb493k1Ch893ntgD2Atj4EkOsHBcHQLxIpKk1ky/ykmkBG6XtCmit0qZT3iv6Tb+78dfSc
kLfOcIDxuXtm722f+LevYFmQbEPGjZcUct+nW8JpFuUBMJCVBL3DBaVC/GtYljJpiYHPvuQ7lHXj
z0/UCWMU+QEGdUG+hXoGjNHePQ8695q2ptB+bxBdr+xOmSyswWFbCpIOroryroiCgB0duu7q3ImY
Ns9tvS3tOZ03aL8gO9qWtzG0fn8LGcDM4KpAsgOS5sEDnX34mtixog3ITgflTaFvSDQzwPZY1z8N
KrbZ+/B8hy61uSmI/T40mIeuueZW5k2rf3Q7OgPf0ARPhWe1Xz7/0O8e/L9Gwjk3wQOAaOzJBelo
NN/c3s6g/LUr5uuGF9E4ovdyLon5K6p/9zWhf+8CebXplJ0MRMngzrAZx0FuvFDtqwPULy58oOxx
cM+Ky2xL834weGd4uC9NzOv376dMogNdkkyl/lddhfJhBFTt16Y36oPeHzT7pUuKCKDy85qYW03o
s6FPXjUtICjJfCcDEaqOLF8k6LiCxVM8WJzHet07nWXFtQAAwi2zz9fyg1kjzdlE2bFf8X6f7BoG
sIDSqNgvAKEkXpN/60tcRtxyJtjK518KlAaTz0d8XzqA/4nvURQOIIj4XrG2X4fcLLCqFKis0kV7
iKPM/bDxWmvz3hmv0SJZxWPXy7BWvwy9r0CI+vwnfLCBPah0wd9yE+p9dzvlRQDIHnUyDTToYALI
f9O5R8r+/JgAZY1bwAQI+736qFzECiCpm7lBve5p0PpXqzHUTzWHj3GkzGU8E4HZ7y7dzWIPiFvq
BFA/eWeT4zTzyvuW47jkO7sAme5KqojddClFFzAslri/my/ZfXnvoN10Ke0rgJ9ZGiQbiX/e4wU/
mhTakGdFos79rm053iQInWMC/9+j/RybkTPs+0fx1flaZFaIlARS9v6XTaGVPJAMRL3o85V+f4Wc
fJOTC9k1Sj0CIfJXeZv6x+04VzjO4N604Ax+Oe/KuR2Y387yNqCD6j3En4FfOlUiUmKEkkDAs1oa
33KfriBRos0n7dk5E0CeG2j76m++aj6sAMIrpF3ggob9PN3Ni75eCZiPn3/Cj8dBLQmygDZe8+3P
34yzAKQKgLHIeN0+kNV8HKgGYo6fuYc+GAVnBIcSbGcL1ZCTdepcXw7a67N8fPbm/eA/q/nb5/P4
IOCGci7kqFCCxWNyer9bOVKwAiO4bbEePDAdDzaAQOdqlB/Nw8Jhh+IIzBqs06+VB63wGzFkkrFD
YQ3P1Ml3PTsn7npulJMTBZqZl1NPZiXYdYHOb+FM/tT64s/TbajHoqm2+UGiNXqy8p1UAA3LIcvz
cdyVvN7cGHK8UPlaTGBSgyhxJoJ7dy9DrAVFPrDXN4I7ykm/bzVUR4kpGDwLpYzqrr8tW2BXBLkR
3vzl883w4QekGAEvHkx9TiOL1lSuDsoJOpBdmQ4gXWUgxtIXDyZ/yR+OhNcOovZQuIcSKqZ3srFp
3TLiCS8DGJ+nqzK+GZMEkzJQZ+qJ72+6k4FO7gODAt5HRi8zd5uJBd91PF5uvRDKu8mcAaNqnqmV
f/SOg8VqbvVQlBchdv/7ahWOnRts9nC1AsJ71xynXQ0bmyGmoZmHNVxszknCvNseMO4xcaaov4k2
v9N9slr4oICinjlEfROTdWFLsEXdEQhZzyzPNITOjXUSkpWA82tryjNWf5f63h9fpQ0UzEj/PGhH
poAW2Sb7h1T9ZMfjvyzGSoJsaF8qBt80iOu4RXlmkPcJOj4cwgLcSiZBoHca5FXjOPW1yrOih5Xk
cjH+6m9ZbCQqBJG2bGPnABpABoFNHi1nLt2PNslvQ5/cVHCd6i1L5hntU3KAVBFMs9AvhwaThhza
ZnW0mX98fuLe5//4oBB5RhqEVoGPf37fmJO3lPXkYO0gtQD9vCuUci6rA7lRh+nrHPsHfkOe2MtZ
W5dtS/z28kP4HUU8JGDQeYI6xkm2oqEljjIMKjm3xhSpCqFVe5ln8hFE8RGOZGf1Ire98dl424P3
5mGuypxUC8ZrHuuH8hdQ6k5Wp+Y3owlL0L6CnX/oEvg5x3YZ2WDQh3+m4rWl25gvTPJQ8YFYJUwE
fh+f9Q3gdbbYVyC/id4LmX6A2POZJ2GbxOkkoRwNGXMX2cm72pJrdK4r2bgfgBIuB9hVF2dEkD64
N2EOYOEdQM9ny/xOXrkFeZ+nldz7995us2w3InYcYhReIHNrxO6Z+Zwd7uRADEwhIcFw261JoBC4
Au3zPd9vtgTLTs7J8KeBFVbJNZFDe7AaguvZf7F3HkuaItuafZW2nnMa6cAU+LUKmSEmWEi01jx9
L+qePp0ZmVZxq8dtNcvMCgJw3Lf49vq+3B6Dw1M9jsXO1xsfbVrMbJCjyePTPMfmN5HiH+9tAZhq
YoFwkoP8uiIqc5zMJix341twY66n+2Dvr+PMG1f9BpkZq/DvP/Q/rY2fL/flUcIe75UkKHemnadH
BJdMUkit/+PvL7L8kK8L8OeLfNlM8gIKUsQ9mV1TOmlWvapGcxlRiznDYD/8/bWW5/P1WiYuLgZx
IyWPrxXbrPCLuMmbHe4cUGSufOklmPxvDoM/3Q/np0kkry7GLV/KHIQpfUWSsuvkzJkFlCwzhmi4
r/R/3ORi4f18oWW7/Gl7qgw75MRjLl29AzrgIP1zMv2blPcPJxsXUQHS6YSn2m9FLxlh7NRW7a5f
C0zKhFuHDs1a3BX8deNNHir4ffr83+Ae//Ep/nTd5e9/urmoIvxenqJ/qs4SDoYNwPT7evuWHWdp
Ne3Sa8lriB1Wf78+/no5XxfIXxAnmTwJ1POXD0yWekFnddwt5L9MONbnfKyf0Gw5OGLf+ne9K6/L
m6Z3/Mf4IG+tc/T697/A7wvUoKJBEGtTt1lili+3PeZq0MTDbrTl7rnqFOiigY4PcO7/8+IJV2JH
5jjV6CnrXz47n8K2nczDzkdDnCVTwnzEcGGW9Ukp6u8W0R/uirRQ0QUFIWUJZ3+9K1UHwWWnI0cl
LCtnXuuuUXrBKiOWHTxZd5G9e9/5if6+gJiuYwQPkQGeiL9BHCef46jKRxCRne6kvv9mTcOrMTRX
owRT5h+/Na5lLS4PYiltfrm/3B+bsSrHXTtpXlvHa1GH61DL1n9/lT/f0f+9ypfvvdeVwcijcRdK
iunxte8BnJSrPrMypyvCb46aP74ynh7bGFX232KPXB3TupjHXS+oy0r+pTfEUTbmH39/S3+8yiKc
kMFCotNY/v6nr3wuxyFP+2k3M8mjxh9hXjtSnH5zK3/Yw6i/WgoBOsHHYhLz61XSSAs1SWh81NGL
AsL3XOypdN+kD806Jx3Y68f6OT9Z5+94nr8fnxQ/DXyb4dlCOf/6MZej1mZGZ+1Cub6BZ6a4mKiM
/3zpcQ2L84wn+DtYEFIJSdRs7TRJHwEbaHnbOTXDHU9+Iv7tF/T/gSD/c2kj/a//w9v4jSfovpQf
/+PHR/3+8TMNZPl//g0DUdV/4fuIjNKyFt8ous3/gYGoxr/wAAPoQSRPfI0Q6T8wEMX8F5EjWyKW
x0s/S+eD/jcNRNH/xYYJn5A6J8Jhkp5/QgPRvpha0ASHeIJ4m61pyZuIgL58AWEF1E6VXzI61Ukc
JsAvJHhg4/AO1t0RE4OpdsBR0+5rGRpAh4hXpNeN/KwinuzTzJ3gc03l4Irph0SjtM1eUdW7VvXq
p49hD6LmyWYAENzpJrZ8R6me8+Jab15TH4MJjNKrt5QZ9XYY10HxI5l2fT9BwOs2zXhTw+PIqvPk
H9Bu7Eutqtw0b+7ior7PG32Vxcy2ZjRmOmy1FbFWOnWNK56bmvR4mZ3RmAkCNOU2genM8BYS03Kj
6V5pJBerC9eGcQRRyYuzaK8K2euSN0aKN5K8qhAcDHW2j/xwywwaSI2nGZq+KO5jOdwZwZXShOvS
HDZGiAWCZTtVmW1Mc8fc/o6ZivWMrRu/7HvZNh6j/ZEbVtYu6LezMq6izF8FGQiUuXdn7TX2GWDu
87exuVLHay0fvL4Jd4r5HjTjjjktR6+VDZgCErwHGCOnWn7rCljKfoA26grnK0bOcqdSjnFnrfI+
BYEWVdsSOkLcbh5b672d7cM0n7TxakqM1VT4a6EOjlwxv+svM5ZvRaZ6Is093Z/cQeSAESqm2tWN
mRhQ0GYnzd1QMlZp91BEGJ5p1S5qeMtySGm1dEcGrxPF9vTBYNYzuFTBTSm/KPObWXLbge1JTb/r
y9oBUoXaQD53YfDYFRX8Cib9Wo0OevgZzcJTy3o9jtaOU8eds02XGS7Dem6iC7dk6tVnuDedpkMx
SU+ppK11Ee26KNqmab6idgireDOXO5gihziz10PeMUp9kMpqpcEHk1vbWybK6xEnyLB2gu4SaVd9
rDpm6jOrNbtyaa/7kik/01o3JUBM6SO2HupccoL5M7aNTVXQNirnV5FnzAlC0QqDfSYfOpZa2r3b
ES5Rc+tlqbFJ/NeAZQAxTMu2Y94yvSJtsPtjEKr04Nl4DSMYjpIgNUAS4rEWbjN1mLftrAEQG3K3
tUsPoNlqRj4xRAw6Lp6Hy5CT36y6yLxKrfEyyONj0Ef7KgYdNhUrSe4OXb5vTMbGU9AQCm72Zbcr
ahvmBaPR/WfVK7f5KC+T9DCHc0ZrZQrljXwU2keGPaydPQRWdW4M25n7kE/PYBiaOdqKocwgfpbk
kfHnNFtrrf4gzLRfZajOBkl1LWCKQz0zolaKq9AaY8b69XtpalzWxGvXN7eMaq01+Yoxsm3X2YfF
uSnwVVefQngshqcb0WPFRFYjTztYY1A3/OfZL1OnCgCjiUgMzij7d3nSvIG1Et8ckn+F7T+F9ex/
uAbJMgViuhO0Y7/sf7VqzPMY8bOP+h4f+318S6/warGTCtzsUt53h++63V97hf++JFWbZWtfjC5/
3XK7NAMfqM5vy7zT9AJq+nYZ/ig22D86wUp4vrewtpGr7NtNsIaReUd3znD9h3D1XR3JXCLD32//
P7/LV4Eqstc6GbL5LZd6Lxd05pq3Ov6h+a0zAnmSovoqUS5pLlwAgt6YXlfAjazstjWeFf++Nws3
12+AXDq13ntQ7NelAqQzqxwreMzaTWtiLlw6LVO0vQxWVsu9IMWDJzo3SuhVyPzrJnKKniifydU6
u4v6u76SVtVCXuhjhw3ZkXBILxFzTNU+NMHDqgd5xFOivovSwLOnYof/iAd1xgOV7GWWcObmIkk4
xkAiyuzEafdxtM1izctbZunOSnFfdLfh+KyM16l1P9cERdnLTzHA1X89vp8pvYvB+m/PdVGCLAwm
Sr/2b3G/yihgBpj7pdP2eTKTQYn7WHoV6cfYQKwNwTw0uQdZyc3gXAnmXcHlOkKDeHkL19S1JU7H
BVNDaUCq0n3JfMQgaRD65FVivMtqcIxr+TbrDsFger6pX429eY3YeCN4J5aYmazMd1HHoetbWw6P
ODpSnzlHieFKpu0N6hNMj5Pwk/ssPSj5fg74FYraUQrySqM5GthnpSEtOjn9MKLgTAVmZ+dQEgqN
uUJG4NEX9zruE2XimSqjtqiPe4uh6I3CL5TCjR8+jRCs4IeVWetZ/5TTq4AdrZYz4K7NSvabTWAZ
HFfzKhs+/aJy82rYqfHIvCQ8LWQm7aGZN6qiegqDwbHKgY8zaqyRR0XMy6r1dgS6azUj58aPVK7d
SFXdtknXVh6syslCjKO6hZYCk7JdmxPRZ98U0ybqhVdNN4kYd2PQHw1dAuKgk5h1LqBZMFTknvUx
M1/S5FVNODkkmJZaBS2Fwcl0diWoaEX82bTD2k4HJkHDjandm+GNlsMJuA0Q483mtRRlDpG5U8oR
s5WxZ7XPSc+mByI3Z3HqI/ggxv/n4Qj81mk4z2XNScurwLhKUGO02Djqdeipie9oBT1Z6cfkl54d
QWKG56pNn2XyiOTMha9V5opTWmc9txh/xTnWZvxjTM5FA+6CaKZtht3E4PTAB9gOZBoSvQ7lww9q
fgvL0+tLku9r5a6e/ZXRlxu/5S1CtwRWKPn9SSlD10DrGSdox6razUZMrrIfM2AlpVUYCY42qryz
28MyWasmKyXSV0Ptn6wUhIJ4kJWOJwYcqn+uw0vC7xLIBEzSTpafp9zaBPJt007uPALJgZhAz+sQ
5eqqmzuviVkafB0TUjLceR1DGp0Q9FicAq9K6gWRsFX1dmOoiBuyt9kc1vH42Q7PeRnuZHsXL+TL
6q2wLObT123arnoAasVYOrCOVt1YbYxCWuVW5yaz6mbJlRWDUmklAkbkMMEpGJ4sETupaTpV9waH
0lGyh7p+1SvgGR1xpi2g3qZ8IQ8S70ajEmbMCywGo2Ksv9LXBm6RgrCwDY8m98ZTAfwIR8ySCd70
VQGzN5oHT0yqK2V3UBhcJZeIPSyvKXlq0CRalm8VzG4W7KO4dCVQJp314qPpG4rbScgO6BoAtfbA
hvHUMkYum0y0NzYzE4rjix9Vk29VthMz09YlcgV7csAlgMfO3EQ7mNrzbL53kr9XiNRUnR3AhEyi
5BtTikFWd+OxguWdyfZHJcXXqW4w6kxX0yiBGEwUG+wrXWx5huUc7uNYAp2Vrfr+Gu6yCwrPGxTC
ogrP+aGBoZJ6ZvFIV76Whk2Y7QJQ1Ap047F9Ue1kU5XN0SpPTNJtuyHaxCxUpk5OkRqsAsn0pGla
t3O1zoZh5SfqKg/IEqLdIN0N6tmq9sNQOwCRnWGszmFxKzR1YdFt67kB3sxomZY5pEBu0z9NuMjk
3QIvhhSMWIDc65gFpSvC4E43BmJ5vFcU2ymazu2qjFdwBOwLJ7jd1FBJevmuEQ+xZridBe1Djr18
uIJrANKj06UVy92psTxp+CmGjxl4eC2mxusBKiT5RZVyN6IzNvT9NuxeegnSSDSf6Yg7UFxdK9Y9
M3xpYCmNYIqSDPCgdVsGjVfqvTMrutebHKZCZclzruVbxUTiIjInjw037BSvkzuGmDOPfBOgOa7u
4rOQB08CvrU8ytOYn3NG1OnpbGEHO23ku5EUAhIBEKi9lMVTMsnr2tpZHMiTj7sW4iVd77wQyrKt
3Y9sjaOOOLaCYmXAEYN2Wsf5yq8+Ur7BDlZBaubOaIMpHFJqQ6/ZmLlz7rsWhI7EYpXmlTtAzNA5
kZtLrjxUOqxrzkcRpl4S3ur9sgmvQv+1hB9ukXRZrCEb9XIv2G4VwyUUXCchABvTKfk4pT522zBj
aJsETjpRjnaT5qXwTS8MnsnKt1nYOkF1FyYvjaGuQEPfaPFzU/mOhSi7r7QVSoRNKd/mtEWtMGJM
61L4NbSjdNmrN3E9rDX9AIjfaTmk4SiTAT+M5l0qA8t5l6tipYdgOWwfdBaYAQ1oGIF3aZK+yAtG
6TUNGseIHxSt9UqUG9Dz8KiG4nMVlsIVwQzU7ByyJhVm9/zwHYqB09rXIO9XJvq1ZIm/xdHSR1cl
nlEkclaIfaZ9MOpkk3RPNXgUQ8k9LbrIsb+y52FbpLe1/zb4AM7YfIy08GpYc75/pYG4qMeL5L8q
3WfDDhqImlxA8KXTj2hir5m4a+4+MaFC1AAWAuRTNAadqr3Rp7selK/ZnUXJu+ZrF3nuCehDiWQ5
pdmuFCvxkNzv4io/2/OHDrUmt61VZF1BNABwvaJruq44PsJY7Ce9dMBVbiTtx6inTBLwxwUSZeti
zY8z887TwkJTjwb5pxKH3gReuYRQWInbWJ73PnEMmAsvyu1jYr0m6kMCTGqyXqb0XAdnc3xEnu0a
IBhEgx8jyZ+vtHzXZ5W4JYjZiIvHrtEP1QJ0sN5qgCvwKh0/mkk22C9xKVoUy5gkuIM1ey2HMzq6
FY1nRzUUJzfex9netKm1VurcNc21bm+IeApc1nKy3dq0XQQhfDwCzCMo1H50lkaMgb4mSliQh1K7
kJOPTbEt/OdS71aDD36dCEGiNxSPpZt2XKrjA622gjUBJNiRlGdbDF6u7zSTpxE+ATHZB2Rcc1mT
NLeOOimOCoujohtXftrZzmeWCpJB1txNymcDCmREhhBotznbeGWT3FfvvYI4W7owXO9p+n6QF6Zb
si3avUadZJh0Um1GGfPMFYW0DwrAMjLkaiSORTxuGmCPmRrucm04zow9Gzzovg52pnSwS2Nfpq91
x5xtj4Sp/WHATNOsyhN82pF0KYaAsOWhi4LNYBQuthHbCFZIDzGMfD0l95aKy2A+GYO1sbu3ydD4
MKg0+NcZURjkNJbrTooAxUuXWrtRoUT49Com4xhMV5Pyao/IaHOOkjIDxK96jfkRt6XbNwgumczt
a/QPVeHFkb4ZrOa5sdm5umo1TqlXYRFBs9tKFbfrlG092DfR4jSjx/1NMtcXnyCUrWQjCYOqQLaR
qETk0jupJt94+zQP+BFPJ/Cwjmk0+yC7ya1HOTpkQuxjP3P19kGez1OZu7KcuBWnyjyWHo46XjK/
KfW7Bny0ABKUUfAS4Y2ZAsULQJVkQNv8dVqU3mCMjlTGzgDiW9ZAnXEWtXyno3zqOOcD9SEn1UqW
tt8cn8aWqgbovayD8MkeIFejU9riNCmJlxa3Q1XiD8JQyCROhXiVfNNt1cVkgfNNxy4hEvshn1xN
O2da6IlQAcvDuWilPOhqPWQF0SNsqSTf2lNJ96G+wSHCydTKA4i71SXiAmvkW/ws/JEV8pYYx6wG
NfJmgVWMWTkZFQFTbo4NRTtJ/ZFLN1nsbyS1XldKt89CuCQyyG/cTsIo8RoyFRP6ShFwCrFRJBCe
pFhsbQqPxqOSaY6iNivsMDwTlt+kU91Jn8P5RrLwLh0ejPQNm4ljrV3Lw75ozzIHmtRqGw063Bhq
awtOlg6juLHeihDkWjFQyxPPsLsJyOEy1ASj8rOI852OK4Lo5JU+DlsdklCdFNeVfDVmrJH3gHtS
YCXD3V3bpu/KvXqWpmdj0JwOgq8C5z2soNx0kI6MN2aQJHWbttjFQgfUu5t4+hxsHzADB1X6mDO3
EXNjkDyOXfqhyjfNEHgQOp1EffEJ+2AMMuqClnjRoLXIQfrXYXyL9XeJGFFi3L2JVuF0CmN/rcZ7
/GG2XfKpAPwToB9jbSJ34gMjaQyrfZ/dzArvV0wQ2ptdaNdOaD6aNN0jcW1pR0O9tYO7UeFEJO4M
oOb1FMeiIVrZBYd+fK6G6kqGI2tzf3lHas/gjJS/kjHQjBo9HXZTEVFOrdsV0islMMHPzduh++Hn
xIHj6CVQ4PCUcez0Rs7Fqp7RKTf4Hhf+0VfeulJaV5HEKWKtuuy6E++IAdgEIifnTDHsB3hJ5BPP
VnlpoN3FEXWLSN8CQd32cwZIzVxJVQLYuiCxTDdaCkKLOFQjUPDlW6O+zJjMC+LiSDiy+dyPa+Y4
/S5fB13nGlCTJQmmGYW8Vj75xGHdzK5bh+F5rhizSU1mnrAe6MeVXc5HCULWWLyM0hm7EpexJLdk
B25qydWVT7PO2IHvh/wjKWcP4i4ByWPHSVJDjyg56LIXrcs9g3oYFeCopKquJl4CkRAuSZs8mzPR
2qQe04LqiJFBm5opp1I54gkr2S0O8ySCp86QqeXgGaD1XkymngeYtOYJ+SzBd8At1aw6G1Jpm7iS
djVkW5MkIqpiNwpIuqJPhp7uW/2zZAUkrelIzAho0rPGU6ra2s0blk1/G1inlni3FudodlEvref6
Rc14IDLH04zFx3XHeVgvBZzOgoNJZAezvk/PLRlG2jz73aOtPYyclUN2HfXqKqNqGMWwDLtt0j/K
xfCS2WKT8MKi+8SifgxhgbHNlDadTtmEYWE7vR/jhgM09jJp4DVxinQjTimYJABDywZKkfLtRKpj
tgx7k7JJfMEGlcos83d1lqw15Fqwqox+Ptq9uhFSsZLzfN1HFsMS0b6dbHihpmOpTxbTfC2lahIB
2JoC+D6iPqT0pc6IinHxCU00iaBZMDVTv+nGfq6J9cV1rB4VKgOd7rt5/cx31AYfufGWi8oba5+J
npAcPofJhB9POLopx5sttgp9+AHeFIk2/jqOsNt1iZFNGvp7u7jXqiuTpK70eXP1h9YiZ2LPHUV/
BcX2UorQG5tnyX+OZBZriwK/JGaj0g/dk+hoFyQkPeKlUSnGEaRpQefRMPK6gMgz/872bhHC/lpu
/LUstpQjf+rqhsDRcwjbL6n1mqYXf9a2NqGz1BrrKTkZQ/tNX1z5/XpLH41OmqBVDf7oS6lVjYIW
Mlf52qwU6JVuC8GWGuWaPZlBRGLIzqM04frVHqfK6FuvzS9dXgq9eF7RYGbIh4L/b0MhTTgz6lTW
rzMll0g5KPI32KU/NO+4AOpwrElR7/828CCL2ihCtXttPZB8x8oNPX9tbrRVcvvdbOWXdvxyK9yA
QHuC7SWFqy+aECNCNp41xWtWPEzyORgYj/oOvfRVO/rXNQwdloUukDVzmV8XRznPJVu5+jq40Vl1
Q+qPjvWXUbH+iM+lE2IaKm/+YSd+uSgTCaxK+AnLEO2Xi3YDyHWi4lfCKDdXdA7g7v9hEXKJxUaT
x4dm88si1Ma6ypu44b7+S3YYX0LPikk2DjrKQ9kLV1HuNDRMJm/8Rpn+hxXIcDtjmTY6e7rJX+4u
UQRKIdG8ZmlDLOp7TCV+00ChZf3bN00TQ7bgaLAvyCz0X1+blpu1L6bq1e4HOHuzo0XGaZiHz6y0
Zzfvx5dgsIhfQHLaevgSl9G9iNujEOYqHAGixs1usHXllEztj1zlUEgUnVKx/tZNQDOvRmtJL+yW
Ckm9sZLpXmNnpqnikpu6mW1fVPjCogVmDPQ9lRJX2G9t9dwZj0PY7xJs5ZZ2dCTqdRNO1EvD+mCh
GNOku1aw4+mJE8/jZsjfK/baNp68HhriLGn7rlA2olE2fgXsl6pjQCjKfagRnWQFA23MCmyotDP1
L4D7nh2/RMo10KSD1gaXlERR0j+67mnoxFandKNp8w5e7M2MaxC1nG5tJS0wyGoXiGBnLOYKVMf7
2CDfymjq7u0pfLCN6UgFe4dA8K0shoPUWiaHFd07M2oPkx64UijgPQDwpZoRJcnKLB+kWAdyLrC+
pi5D6fUiaBCqoMKtNttJfbZpfcsT2Pf07PZzaZ91amwqZlVyC48VrH+YnQTs5EDL8cdgrVbaUaYs
Fyndc++D5D1GRNLYMDBHx4FfYxdWjPtkiOlrP9VEzrLZOxBacSOqdqFKGYJu0rUfGus4rrd9xViu
kZ9wPa8cmCt5EN31tn1VU/jvlTu8idy4GY42HmIkpyM2IhFF+SlpN31hHKcIZwPawiZNTNk/zmIL
WpWo6CHJptvRlBxVv20DbdtPuFF37UZVdWDED0MDbJdE1IeNPgfoIcNXEGQbfWrugoX4SUKfv3Xj
oxx0B2UqNkWdYF+v95eslSHGTyYN3OGmasjQ7BFcMl5bpksPb9yMJW5in8xLXoZpOvGdk3Bg+AO1
zZIw9SvolRBVQd2WAoC9iak6uDJ+Stp96Oc3KbWzUC6PQ+/LjtredoN2HWm6C3d3adG64HKvYrr9
FJn3fgA+1w8P1MFufAb58nLaGH2wDpk50xBq6B1C8PZYJRdffSfa9quDObNfJoTm2fuQHId4byqI
DabLYO2b8S30fXxYNLeYKrzdFKcBsQvL+IeBB1Yv95umoeKgEi9aPo3aUA/PLX6OVPJjnblFOuu6
+drGODTRK0hbQpWFT00tIhpeWv+DQwlEv7xwvs8463oy4Gk3jhtO3JhcJRoKYO78+RwX1yEJ38iL
E3qLY0sP4Tv1+1uR059vwuhHZyRH0ZrwMZ/a5CSkfWS8we8jMz6rHOlN2nlJIG1FTbxSDXxCuAcq
puvbp3C6hrFJkPtQxPf2Qs+NzI0AypTpP4TvO13/UJomrgcCEnp0AnN7CfEzEUF/Hfj11pZ+YK9A
rmIdMQE5xqFfuvIYX+mptArnFyLuO0X0hMoBytc8k+6kLHpKcdNzmkp+GAQVv0KJtOsKui5l2qql
GpzsTCV+GGpxXcd0LdFXiLl80mKxw2bvBCngmHUhJaf+AxzyE4iCnI9fUr1KhQut4yZJwZat3E7h
VpET2CqxezpvK3J21aDeZLbXf9/K/MO5z9QKpszo1zG3/ypUG7WIJnY8vxYTahGwAc1scHZ9xxZS
l/Dh17gQl3AOEMIY1PK/2SGT3CY4NBivhgr+usPWMeS9GXjDjKgkzn50HySHfOIF26fGUnf4ctEG
mvn8eGgSPo00qOoE2Cn10TErTnD3nbpTHCl5M5FVdMlNV9/AYfrmZP/Dw0G5pSDKxYCY2t+XoIhX
R1aHdjRiglk7hNkmz79hOfw1DPflwfCTmalBai2D3vlyiaSpMVxr1NdFK0BPsEFgLa+Mg7zKVvEt
HWS33ZK/7hqX9HulO/3Kx3Bhy7f2rN4Et91O3eZusw333402aOIPoTUxrUXMJJYRh6/DDbKJxFyM
zdsUWms97PnE60dj0G+yInhQ0nGbB8q+i57sQj+IoVq1WX2S4+Q2LeqdYo2rkT5DwYlFYVKO3hOL
glOUrcKEzlT2GpS3QzjflllAHFgiqlaz5KGQKP3HqDSNbHgytV6jtYOBhNmtCnIXybrPg9JT5w5p
kU7PVRwYTXjXVOOpiba1Unj9ZJ2G9FwUEJGjc6QS76tiP1P4RJR1GsvHCvwUJWvjVtSXFGkVxndy
pDkZ/aTizrTvdLXa4t9IFrGRikdrurcaekiF7nYUmqL6PadbV480f9L5LOXKbWWyVVZ+8YLk5SzM
EmO3epMknEUFDcoiWhdL1yIuaJK1Lg69FFRuZDUCdE+Fle1snoKL6Ze7tMQBxGc4PJ8oT2aboHs2
rG5jis9K5Fvs8E4a53OvDNRTX9XuCpauK9L+YtPHDCPVpUvhGmSdPWc1uHvso8args2saPyjMubY
6EU3g/UR5LdY6LgdrIWxUN7bCJMHv8SWFyRwLj8k8SEYlZtatVYpfaEa588KX9XoJjX0rZnjsTXT
bfDNI94g7tQuPUhpAzblFHVUDVJ64TVd6yUCoNnAbGn/iZ0UiJUzCPy1Zl9nwbCtoyfGlB0oKZuh
Td0u4VUpBv1mim7gLjmFaDZ/yD5jVrA87Xyjmfgfpclx9GdPwhRnMdSqzPsQH5GadDfQ6Qc/lcFT
ZN8rRnQyaYSUin3OWwQGqNmdfibvS+B4E6+EHLtJarGVayckBtcUyLeTjkDKHhxh0TqwR/J8DQw3
VcZ9leFrU1VruZ4fE3pkNTXlMcbxRgTZq52Hm1bR3zEyxe2Ka0yK/WxLysWKEBiPI0W2YS/lRIUg
Ufrh2jYeZfu5TqLQDduZUqd0xHPmPqiITIa7NH9P68mZ5HqxRX6YTRjzUoO3WnMYAxtAt8B1pGUQ
QZLOOmYJqXLSjUtWNZsU3YyNBqDMg+uhk1bFgFumWVFD2sY8osIOVnLyImhYWsWhFMwgavRQi/ZE
IX9bF+O2V7tDEtN2MeSbcMxWek1nUK6xLoSd44unzHwfIzoHsaBuo5wapX3MxxosTu22YnEW0GtA
7fqdHbyB13nRLSyTLbqIdXTSlx6tn+waSaxsedoqPToRxbjIKbI/eg48jDXH0toyx2vFSJ8Gk0Yr
M/1W+Smz2oZSeueqLYYRFKG77MbuANpzlLetfgns7gYPUGYlPmlBfkZvk+CrtjYy4XA7MYQFH1MJ
YxSLd4mCKmg8msO+G3DQoJfY0T7AIEkt5iuw9WSh3XqQ9TWgEMdGQ4J7L6uWuMjuPRpoq5GOUhqP
COEIMBHxNO1tTW+hbmgDaiVWPiSyqAEHXUd58zj4OvPpxZUkeYo9PhhTcNNO1RKa9guvhoIZuLOx
Ai+004XmFeq8EyUqheyqStStkKV1mtPFwPvMG/Rhj733NyeO8idFGPUKzmGyOaaUvgji5r5P+6ae
3uJdepWBbGidzhuOqCid/wZ9Zflhvx5vaOB1BOrLCBFVmuWE/akeFAmj47/pbVzHjGquaAG54x72
isv5vspP38ndlkz718txhDI3KeADoKDWv1zOV7NZ78eWezPWoIE3wxpNz/a7WskfgplF8b2IqRHW
wXX+9aayWqr9JlLe9PwKR3a3CWvX7FLsnLBZar5Jv//0upCf2Qq5PaoGZP6/XgzPvwTnHosSEAyq
NTGh70UuoGU3e5q20t3fR4O/Pz8dYppqq5a8lLW+ltOypEaYY1iv/bre5Wtkumtp026+e37aH8p2
XMcyZAJCRl1/QzlFKUSgWLU5fg3qur1qeZE2XlPJflRwV2nK+tbwqWaAwiD5u/f9czUx9B6dhnwb
BbdZdM+cnYMNMe5LA9ZXoGYio6a8eYz6q1z/rJOzLN0axX3LP7NbzCTHeCfXyrbEQqXJd7WKWtpH
thi892jq3Eq3DtoET0KiaPNgjS+ydkri8rqcCs8GNT3iEqbRVGq7nUKR2YwOTfypi97JK+S0aIRH
aWOmd0F5ZfqHLvkIqsRpjLNmwGKnQYkUONPpSOJSNU2XJnxQJzqk9ZVdPyaauf/f7J3HkuPYlmX/
peZ4Bi0GPSEAajrpWkxgrgJaa3x9L0S+6vSgeyWratyjNMuMDBAgce+55+y9tjXl+yGKj13UunLx
qhcPkDcXmunvC5PORnO0qmuiPBEIiJydb4fgRmgjp+ynqwICGs0OB+8tEK7CqQi5ypkT0zSomk1O
/7eXolf2pDUJw7apnJSwf5Ria4lCZCd7PiFcKQ43ad8hRRw75EopVehAPDa6aXXU7F6cp7TkVaUE
Rc/gJs5l9Fw3oRKR6cBEJF/I+Ws2pQd+uMucBCwZ3YnlT6yU2kb2l3H8omFOAb+KbhBoWpAc8eTv
0yjYVtQijHIYypQrT9pXZFsGFbMT0LAeg5M4VDaRb+7rIXPwtiy1mklAbK4lgZDQ4egHmzombLwC
5R5EKz9mONahwxRgZnGsZmfdZZOxzwneGkrEG9G01gIEt8OxSNuGUC/tMU68e4TYhzBmmm2dzKLa
pkP+4iF1YOy8N1JxoDglPaUPDBtwNTvKjFJHAkfSN2NJfdvVHQNmVPV2XMhLq7lvask16vazG98M
qXUm5XqIb0vzFMvIOX22ZaFdqGLKLJE2SSDuM6BARe4TcSzYPsCAHlUmSiSGgSexfEqF+Eh1cteZ
wcH0RBVpCK6H6A5Bg+ZvwWwsWvSAUfQZoQev64oUlnoZtOptJm7nnonODzPUj92AbT0MhI0q1oy0
2R0b3AU1/YNjICLDmx6UwNvko7jTGDkHDCAILkZ4qW2KRt4BV7ovxPbOL403NbUIu082EncQetrV
UGouaVi7pD3GRrOZvHHVG4JtNqeR+dr0JPMREbCtdWbvYmYAjBtnRduiVdRVJErrQY3qhZDKR3T5
95GJPklI7k2z2Xrd9NBTCm+juD+FkbUtm/QUJO0GsVxGETMeLDNwMqu9pUW3lOkWjYl4ECf/QWgJ
clQrMFd9uSV9dNm0NAQrpElBf6oYqoQVU/N2MG441W8N079qQhF5cXwVh+JdifslIu9dZL4zBPIy
sOLdEFao7YW0ID/F3HlWc4pKw8FDApY7/F9szhLYDzYXBeMO7v8/V/siFrtiiIW3cUsT52UeY2DL
d4Jddn3ZaPvTYv/1WtiTvu7NRuNzZ4nwJm79db1qduQ6raPtpcX+xw3s62XONjChzLS+Mr23aFNt
2msfMka7zDc046+RdNv/vH/9MDCh1/rl+c2H2i/1RhX++/lZt9KyX3W7d30R33Ur/+KVvjfeQQHK
GHYNzsb0zM9qgGQMS73OSqreZiGmN3J9YSf+ybfwxwXOJmkjwKjMS7kAQwUzQQK4YOxpZ4/eeswX
vOoLtCyWY60vPMAf7wu/rjhntcBOOZtlZCT6BaZFwIJjrhTZKZbehsi8DaNQGTBg4grORbbHDzUi
nMP/d0ljnj98+c448tR5YBbcKfEU0ChW5KevKzR69uiky/D2UpF4zk1hJMR39+WCZ9+dmWRGjNr6
HYYptbgjLBInOPorvMKTrdnFigbiBdrT90aSCl5jHqBY+J2/9VLA8jGZsmjKQqTIIx8VYrRK2mT1
z18elmMe1Z/1r4rZ5W+3x9mdBYUYRVZVvxM87yjpsUpfGAjTJdtF0y3+IZ+8tzGkN2Og/TBxd4HS
zIQKCcqqC8RliKA+LdiUms0IOJ+91fGtkxYhaOWoIL22xWsm+IuSROBM3PscMg1kjGJ0p5UfbXyX
FEdFepwbD5kXur3eulUtOVOzNa3yqEnRGkT/QlRrFJVPmc90SCv3oYiNLDxNEcpb3CI5ecpWDQWL
zEgpYpxt8M8qfieDzEWfhugofiAh2O10shEH8cCreaimwY06Kh65uSqCvSLv+0lcUBws0qY6SLP8
Bx2sly0Npd+UhIJb3F+myVvVyJEl0w/GKCcVojuGjzqN+qArbcVH9j2NBP3eAV93zfwtKPVFqCYb
KtYNjpqFJvZ2kSBU1vu1gpxVTreamrokNZ7GBN1N/Cqg1giDt64J7IlI8cRvXCUqEJDpqwyNSMKD
kMgfqjkyFN0rAv6WblKgG3acCGulJ5ctjU704PBjIuMstGThdbg/kEvOuveac4f8IDLTEvE5BvpB
BXnOWJhMxFwb0ajUdtPt9eHKF/OlmJkbcsNpAog7ldQZjTNoRAxpqlHOAUtNg6tKRmchK+BUT3Js
rFDYS+JB93+Z9XXDMxuauSKt+AjIT0bxRtCydVKWZKqHi9ngIPnHSNmE8adO1KHEn7He4iGz50FJ
Kd8idls0DOXknChvDBvsxPU+U688+VeU7lL+jhRQcxEg3D+I6q+gUBZ6HxJ8griJho8q3Q4Jorh6
b2SFY7b3qvI6Tp+DR8RryM9u1QoYL7OlaO2ygblcveqal8YjaTA0+eMdlgrRDXwFme2viLo/U+7j
fjchCRCaYKX7ox3Ln0N2gwCyIGhMUCAG07zwZPpHyU2jPRca2tlhctuu55CBYbLB75lWDuncuAPK
kxCR5OZ3hzKqPmXjVmb6R0qSTe7YQuGzgwzC/jrIupPQLzLEAMj6h1k/JvVRS2I+eeWE1joZnkqT
nFb4GqIIoDh0/Kw+FF24GfGZ+uh/dB4h0M2VnKDQMR/D6TNUxUU2HmLRurCU/DCr/3MlOdt+JqwO
A6zld+WY7b2V5GTLgBg9G76ztcDl+zqzWpW7S9yl3wk33xYwEqZMgqYkOgZn248RcyIQuGztEksW
LPx1gSh6Ob6yQtNpWchHRo4URSrnX+0BTZD/lDDuu7AJWt9b39z8359COduRUiyiFXTcX6YqqIuB
yaec9su4uJXCwsHpcdP4miu0Gira4NRMOtZPiFSVTztO23SEDA8qx4JUvCkVwpBGgnrpIev0wnFd
Mig6MiMdsXtOezk2P3vKcLIanVzlnx0DLrlCyKcxlPZIdUcW5JiltPTDjiYwffKqw5ARLE1EotFU
7CzxJqyUD/LlF22l35dxa/csP2YiboZOdyWStMNcdmTZe0gw+BTitYferxJODW4akd+Wr2srtX5O
x3TJfHiVRx3vD03CUH5As486ULgf5VMoVI+m9Cb25QK2znUfeFgI2SrFahnFh37c1Ui1AGg/+NFw
kM30psttUpMYhBvWVTMnV1pibtE/pUmudMWRB2PiwLBIq+52rVYtRv29whJakzkQEIJip131q8N2
+M8b5E+1KBZQcAkwr3RRP5dLZCmx7nJT/u4PoZ8FQwI82ka88N8pfH/a9L9e7OwVMvx4KBEnvXfL
3qVjYEe33aO3H+yJju6iWvU7/Wa6IAf57eb/9v58ucGz5p7S9ZJWcYO9LW8nbnBYSzdzcBBxWTt/
mV8oa34qt/94nnM1+aV0C8s6aIv2r+d5lNYhDTeiKC823H7+3ki4A0L0Ew6xlZtcKYSe2xJt2a4X
yltqNwvG9hsy2y/c1A8VMAjlv691doQoIlPq5JwlKKS5kj435SUo2vy9f/uOvlzgbI1Ti7wQrAj5
7kY4GstpPeOUkBO6dLiWFw9E8+nqHy5mni1lidkNXeTNT06CvcPStKMbgUxGXJgOlg5M0AgXI/hv
5UK9hBCb/+5/uvZZNRrJSl33kvFp+pOrtt3Ga71DoGOYjLBPCHWxSJGJKhKWlzHaRMRhTmG77xXm
T3NyaNPYWtQd5fwaFW+LiqEMHwIFhz9uoSIeH2SjOZTMySeDHNFiU3FKN4w5IotS1YmRrgSCcN9G
4E75JpfW2Nh6WW5F37ruKX0qWbiwa+g/nGMADtGrnaEeM/f7z5chDtqyHvzhPRU00lVHmjl0DrvZ
p3cq6wrnV8JcBFijagdQ3VPUPRIRKExsGJs6WblNdO5abJzGCiBnvPdRtOzjXypmD7m+KWO09Rgr
SqZrlnajo8WVaLMpac7+8CTE5dIEMKMVp4gQ8lS7H2hegddxxuhFNO561NZFldjGyLizeqww9Uqk
tYc6x+NyZJxDhccCAbYBTKw9ICIL6bVInxn5EpkouAZYLBlBkLIVYtmW2ud/Xpd/3G+/PLmzTkSK
vNUge/ZdMFd1HLqC6du9cdMVr4H8KdPj/Oer/byafLncWUeiTrUKWPjAOzHr9YitcKyrwrVW+dLa
XFpNfjps/vGrOFtOyr5QxIij36xQHTax6+P7AinGGM7xbfVxBn1caILM68e31+7L7Z2tLxER4AUV
6bshzFnAGDwi8ic9DmpIYkRCcKXaw+2nXXiqF65qnS00ZSvEqlmM7+pqPsLPO4HkyutLbIUfF+e/
7806W1IGry+NWhnerfLQIdFGoHHhNuQfj9BfrjCv3l+2NKUGJtVZ/q9JDXCX73ygKGAlEcJhUos4
YYgM3KtBuWnMAikh7tw8rHUEhSou/88uSR7jflgYXd5gadNPQqncmgGz5Uy9E+bjTAcpQVKA6pSn
EeLBhV/2jyXHlw9/tv3LKR3VKp6/hN8tvTUAFcfbTNflJnGze5Mv5FKt/PMXoquKqjAzghz85+My
k6mFIgpew8L8/Qkn5MKPWf75lv6+wFmJUatJPsTTyPuDBHqZrtEB0K9BU/4QPafu5KCRWRGe7q8G
e3DLE7pC5r+YEiBMtBdW+J+rqzn9RlQItER4++fNVhU7qaaOv8sQmgN2+BLb78YKX5cjbC41TvUf
pmQa5c68mYgSVzx/tn03NXEk55/ZdBUO3cIkjWlmHwEq3FqMI1JCqMNpH9bRJpY/Kng+qDFX4CpW
lc6psm1dEXVH3ngHXxZRbwzk9AgHvFuuFUUuJraZwHND2uRMDbP9THzNUgDXXbJrGWXApb1vB92J
yNEjV5GJYyNzkGEPM5Ol3r2UjMNL7ZlgdrsUGaIkHlZUWgucLVTGdvHwHKuHvHoQAiDtxUcsPlXB
axJ+jHWzjuNoH7D3hD32BDZBoR8OfqYMePEZPiUi2b90qDRaRFLegx6pMHLhRNHVZShHb219lTbh
eiiHrZgSVzdtmzxYpmmF3ahxsqL/iFoAjZy1ciFdSpMn2iJ8HrHVj2YUY/FBzedHjIoiuyyVK8Ws
HUuJN5O/i8bw2uweVH3ZBgXx45j0A5xk6O7rZlYkvAuYpkqLIxK2LqOK10FW7MdCfJekGvcHPaxp
ZUIqqYPuRozTK6ZemGagaK0aEHAekfIdpm0PP6TB41zndQRBpeeLtfKFyLLRhS9WxM88851iCh1g
GyJbPkIFVxXKdYBPKhi240ibaEiXTXOf16xR2oTNmL82M+xAlzeUDWtULvBHGH12e6tP9qF8pXFK
rXFYMhsjKmhca5QFVb/ugQeNyD5a1bD9wLTbYtWk28Iql10qM+q5F/W7QqQ/gpi0oZMWqRxLsQlp
w6YdGMeSGE6sCd1U1y8YSE1OCaYKsx6OR3rWZpvYWJjE9lFMBRAdqpuE67Ex7KhfKVN4XVf5e4p7
fwpE0DMheliwDTVabbSB06oNG8dD35L34Y7EE0cmYM8LS9TGYDPqetkQF6eMULMIJNK0D98Q9/z1
idfvOvM9yvmxKvDDomSpekxn1VeQnwtFARcmrmqUq159I0/3SouE1HfjpNjIo88fjSjdJiAhuwEe
hCXuh+5BxgtWWvJmCvzbqaesovXXEKleJqu81BYavdAQIpR+ki0O61K1K7BG1hmZRHG/bJB8dGj2
pD6d4QH7IFHdgD1S4MQeFi9N8KaAlc5XJMe5UZABxehuoxIFrri36AnWCUjvxKbPcyyaDUmWLy2j
11jP92KTb7qBRa8ZN6EsX+nPEH6qyLI5NjMVN5j9Mv/zPFpad5Ny6PM3iSLQQHwTNI+5dGvlNOqE
tQDyQ2Cvpk3c1atMGMh+lDQ3yySHruFNjDpLhSCWCo0N5nk5eJUTK8k+CHQ3toRNLzMWYIgo/YUP
q5kjx2PvCqpml+RjUQavehH5rTU4uWgtYbIfSi1ZEo91Z3oHks1SXothSY/ZoSq36XjD/g0qwCl4
BUVBeuiIelnkDdIRHT9tLMc3Vk3HWhg/tOoGTKVjMtwUWTWGaWPNoaxZdK8ITJlyazdzF4YciR7t
x3541eJoOcWIkopg6Rfw6FL/Ji4aBg1l/4sijfa4uIMEtMME4aDVWtfEfBWNtYtzCA3N4Hr9UxuP
y7AB7m4FD0hdgRaxiMR00WXjqk07wn1Sp4bvIqNaLoIRKgXawEUiTesOO6QldK44MTMPir2vvgvp
vCiA9ocU4BeWW6NoKqTpRg/gwSHw8rSFHlZ2bh7pCSEVAv6jofGiT9okd+GAjxxdpMw0OwNXkTSP
Q/wkJleinLtmc5DGh3iejUoPUQBcLOuOQfFBlDWIOWBwHD4KfNOETS+sMH4HluMY5aNYvI3TbeTP
Xc6XjPXAFKLtaKJsZxWjBbsSpJrvci9nd0K36pFjtpF018fGW4KCwirLXxMFUeftEs7OOT+utL2z
NN3J4nQz1bdFd19j++6ZuiTKqQvldSc8BtZdhDhB5aF2BswA/5daiBDexHU5BWsFGI411G5YHRUV
eI8YrkQ8gJNGYzePHINO/GjeGABIqlF1ktmhqRwNbPbWgNjCW02d6lRKgorkV9q+CAKioH5lAYfq
rqIwdTTjrih/mdbNVAvbACqIbiFhpDnXeO7oXRN2t4yHpSfR6gVKE/q+kxZHWfr4zzdm/Eilx5AG
vAf0ZhgPIRYLieglzSQWsJIcIVlNjDD6KrKJbyxJ6POLHBe49jhWj31unLxgphgo+xptSI8qBoND
f1CrFMDGBzSbY9kA+yGVC3NDO1ORfOSayMUb1ASLqTZcmTRiV9N9EBNXMuMVoYehMNbCspZ8EF9K
civK6trCdjKE4zIXD2grrokvXg1JInMxPgyQp7J4BSl35Y1gGUyeyoQSu0Lxl4grFdVHZkCQoew1
24GxzhOzw9n7ArtrbeaZi6PZTTqequZtO0VaSywHilRgGjBcY1xq/Z2fvtANdQYL3GKgbLSkUxfh
NKmw7IYVc6jQMf3yA+I4sdbZSq3kpZB+RN1bUeXXYA/WdYf6JHkLyfNLZ2d/LjyGPGSvGEDPnGJE
jkqh3w9deqH2/Mn6RP01x+zNFjJEUWfVrR4YlSZHyq+sGFZVBVioxEgq6jCWYJdJCIcqfQM9YJmZ
3iOW4Zl4dV3N/qUyQcl7KyE/0op61faph5QEvA39z1QKMKsaoasN2noU4yWTQ1tCR5Za077zErcS
ipXUCviPs1+dmrxTiPKLSuSNb7aOydioN1SnzBuoVT0Yg2AV1PVoexpliXiVC2QV0KZNw+Sq7xS3
aRMXVC0npTsJGyThDTtLVT4tqBaDLj60aYvLiW1qUFdq+DnLaDJfdDRYLsmUQWLxbgw1gyxgLJTs
RYcGOYcFlNIc4i6t2iIDySQ4SmWsWn1fN++GFr9BaMTGkmI2Hre4wVjKsrVQnSAju5HFGwT+AGJK
AaaDDQKALbs4FLQxrbc5cR0Ip3Aet6KylPOKkeT7QHdKKf2D0JPAkHfrXvolRHeiDkVOXBUdUYMM
mmB/OgFjvzTWgS68MAG0rbx1xtbfSEqF7Kd9DqvuRZu3v+GhUvcNkR3teMfa6muiK/s3gbHyamPb
8WxBZm6Kkposad8zuuehdzMN0kpJqXZ4wWufBahWXEFvnRSdctHdhEJ5rRbAECCLmUWLYNiSYeXw
tRXyaozfJt/DUmJsZIWpiU6mila7uRS7PVUzYZnrEhXP0kBcLA/R0veQh1WzONuLbb/1VqMVO7mi
LqOwvDHGcGnB5c/mfhr+o5L3MjOpPmPaiCZbgb4CfSAlTNKzflvr0K6M12IEKRrVewmhjGzKx0wJ
dyDAF8hbnbZ61+VXMdln1rATAXXIUXafdB9iMLpm/+TDqaj796JnCWQQEw6On/vuUMIyFDASdS8j
6KMScWfCGuwZie2x4dSEZjWRA32VVt9Vjes65E0QGUiL27S3nAKzST1uPWgqtaS8jIawb8vhMPb+
lW+APvGa4qgS2WJNz0ZVL2NRtstWvQ7Bg0SqidTpuqq9YzEwfbF8W+ZRjSpZPCVbYVoUsFGYMSOu
NeNs52W1W1rB7Tidyt5fp166MHK3jPXtIEZo2rKlUF11FbfdEUDIbi7Dh1CGhPMjlIGxWfKauxrc
K2XytxVwxKBFaMjKU/vxtdxTrQJDLIC+zjSynPGNQW1veMJ9Oi+28/qXqijlD33wIUnRloGPlUxb
QcZQMPI1G0K+bHwVlAdoA1FelhiYFPSdxDD61KpDR5U2fqqWjorMv/UaEtbUV7FjQNI/pBhSTK1F
WnxrVIJTMnEsjPekOgUS9nHZDROjcIaov2778ZTIhp1Z5a0pCk8p0IVQ/Eh83hnpRfJvmMCiM0Q1
L1wLqclD4gPJ8rE1ioMWzdECbFKyRiXOQmWhREHxuja9aDWvVr6SAklhLJ1ojet1xloejE2e+2tA
eyuJgXczMH2Hc5pUeDrb+kWYTnqjLys0fqICX9I3F0Z2E7YCJ1n10hhzPpH/2QvjCM1R3VARfHyP
OBk6K5/DoT5rlxn63GxXN4zIBhdlC6/7hd7Rb7PO2dV0hXhLc3bkasrv/sGX3pE5Trrex8Mnb7nW
2jP0M12xqdnQdYxdtKzWuWLr71ayFtf6zYXWz7wVfbs2kmdCeXiFzXOXLhMNOS9M8bNypGX3Ic+k
0bnDH57GO6AD4fGiiuZ7YwbYkwio2pQkvF3nOvKs7tIirudR02gPDs4TWgTcMc1U2zxG6+F+fPPc
f75J+ftEgawaQ1K5KHPGb7rh3h8VIQ+G98rxb6TbZi/f8xK65VVMn2vYzVTV4qF6DVu3+G/o5X5o
/9CjYQKFGFtXZf2c61qIWVt7zYQ2alZ7b0C62poLL2aeooD/W18c3nzvRXJB1OwkWfONiuciMw9A
Daqh4T1nYgjZz/Ee0MmUn6Yzh1H4TyWF0xO2UfvSGP57U+/Psuesz5U0kzoU0/CuGb+a7DMYxEsv
yrcbQ/6NL4BfDh6y+Rf0ZyNNqUdT8uThvXSNY34lI0BUnHSbrwSXUJsrlZITu/NFXMP3ceXZZc96
iQMI5iyQzV+FYs/6dnPTt/xkBpdp/UUD3fcpw3wxkyiPmTxMfPBZ7eiXY0nmxF+Nf71cYHZ5LlwT
GkV5pMtwSUX37W08u9r8378sPYpUJ1pper/6xnd885jUvjO0F8I8fvjWSIMgIk5WiTQAbf/nNbK0
y0q8Ze8DZSVyoVTBWr2Jh/d/fsm/v2azhPPvy0hnk4Qx0iLsFfRN5pGJptqRMzyKt9DzFuMd6uXs
/tLA5LvYhSsi90DwKOsqfs+zGwN9mga9UP6q3dGNKcZm1+Xvlczt2Ct8O3kx04tjGia+50v2n5c1
zt6CKgQNoKtYjVRavdgZhG2dhziJJkqfuiZNs0ae2Dd2XhW4k2Zrm1w7lfY5zzJFlBIRTiXRp1ED
Ocj3q5XW0jiIPOnQAqCLfQp/pHRpDHoGiG6Jpbbp36jyluag2t1Q2hWKeqwNdgoa16icgZYcEMer
ocfbrT3PPdI+f1LyQ8040bCWWGJW+AkYscraWrCmo5IOn0hhbAF7dkcnTWkZY8d030u6UJOOFbxz
LGiQRUr/C5DW1GUpx3Xh3hOfGw+8oZCthzRy+E4AF+bhSp+U57LMbrM4fho6Wkle+K5l7VVpaNe6
11+nOCAMOVjKRbCCEXQbigZEg3TrqZKr47jLK0j4eRw4TWIkgJtCAp9XxB4CSG+ePeBZC68Hjgtk
TMWFV3gAMGlZcv7U1IkRzuQEzUpIX8TO307jvgpfvZCjVFgqjI+NpRF0e3nIXV2NbKudmbYCQh1r
66GYt3rdzkU8GvRX+5w9kD6T0h673ofnrx8qiuOJHkvSXSsbIcmXKBoWUnbAKejr8aNZ5zZg3Lb8
GJNTKN/BfRxk7Cbyw+x7CaL7PD9UjblWOSHkqbabJnCG5U6wHoY8Xffdx2R2rqXL9C1oYaChLNOT
Ob5pGQlNiPZm0pWO2g1W0zovqhdcg0dLY0Betet2QGAupws/Fa7KmXIHnrW1dWmntf3Cp04f6FEV
J5GfSE+bpk04A/mQGJkrop8vNGmvwj0Mk43h35sI8hQN5R0Oz+i+0NLVKNxmEvwBuoTd7JkYYlLS
PnvqyD6Rd7We0pvbaOH1EFylFGn5TQSKCafHKrQgmRWvhQCrQu33FWy4eriTJlhl2aHviqUyoolE
IlDh0hPN4MqXnmd/o18cWuU5xqMf+59e9lj2mMc7TiU0UWWV9hJAerRHT5MMHqDwnUz5gJ3smj7t
n+QpJeaiEdWV3IrQhCysGDHTdUYuqjedpoEmXg5UQY5eQqwnukKS3fAWjOoqaSocfJTsUYdR42VQ
7vX4xS+YX8TtejLvY3zHWNkdpfbXWQ5CEWWhUO4k8GWkO10PQ3dXBBATVebvavGeaBOnRcE2MoaF
RrRUQVqMMQATD46HuZpGBviPofk4ys0qBg5Cxo1jDC8qxgWvQ8arZQutkxFe9ouoBxUJHUPzVrH2
Sc3uIoyyMVbwZgXCqZfWrXnf0MKnYDSGDxnpqCbRSEDvRhjWDRmEdtECCqkTxGfCxMxntILnNGmO
mp7YFT6nQKI9XfintjTcvqK3CTyEZB9ONmCKuu0AmD3AgMMvxdXiaq+2zV2TvujBuMUVwDK2EwjP
HuVPVaOEkh6jUb21wJrTmHDLpHekDk02/byia1yTf6X0j30XretWZbZ9Z6BUyOvHXhoWVitw+D10
ou8IYBaN8a2BfzekJUjbp0C7G5VTmxV2BDAm9R5E/2EQTnFV0tyL1qUVIZ+rHQgrwGOQupcVrMXM
eJErqCdotjEC0uaO7Ernd+jvJuEG/9pizF/iviPxr3DCFiMPzeyggLKhPY/BjQy6MSzJ/Nb430pt
V5rlLvc8eWnI+b2sdXu2udlRwukdo5tmgnjhcQC2NbLgSsFRowmki6DIlQZr0/u0Qmgb5QmMYA1S
O1WnGDRLYewWFeg8vYQ1q4GZO1R1hJx3dItIu86G8KnrkOgl6TENxW2Oj1gOkX135EGw0ciEboj5
hIs2WZUtqDTcX7GmHgQOlqNwXWjIgoTh2ZKbU6cdWvmQj7eW/JZ5HWZeTMG8GKWROjmHvF5NXI8X
2asQTMaPCepVL5eXtGt7ePUzqjPiEBnGynWsmDdqJ7V2UfOaFJxbW3/lT2hXzJORxsgDg9NUYeAU
yoXPc45uQo3TNmGjhGssqqxcZyrSvQzQuC4d9BiucOGt8BCXjck5tNpMcr9KFWVXxIHtR8JGHyJH
ad+qId8lI9wQ9XUSgoPq5Wsh15dDdTULgAmtx8OpI2i36CPwCCuTDA92JfrHTagcDIZ5mPj9osNS
ty+G17g9EJ/JqA6AuBkvGXY4ibJKwk0VQnZn2jdSqgfsFjKWw0LdTb6yyAqSP6w3S1rWyKmbcifS
ow31yelb2OsN80c8YlF2q6HDF2G/C+V7UdzoCl7P6d3j/agjsEWT+OYHV3lwTKorWMf+gA0MaEFv
vPd+uZTDTcoDHP3T1Oeb1srnMzkmsUGDwqYuaoPpEbp+vN+bvKlfCg1Hc5A9iiULbc1HnlTT8XDx
l5MA/rNiutNRJtfUHYwVteA+oJ8QG5MrZPelPtn+4G3EQlrE8bWxZzSEv2sV82P0ySnz1XjbW/QX
c2VjYK0M8pE6gl5mOKbrJjfWfq0urT4FFHObeBGhAsFRglrPanIIZ/6eENyG8SEcvXUtp1eRN6x9
XznmQrTpGutglP7pd+X5/0Ou/mMuPf/rkKvFa+Ynrx+fdfA15Gr+f/4KubLIuDI4r+EZn9PdMQj/
Z8aVaf4LaImCNgE70pxwxX/J8qoJ/s9/yPq/+GVaqklBTRCKonCa+HfElSz+S6MhQ2TWbAwXTfl/
knD1+zjwd+PDUPHKAf7TtblwN0km5iN8PfmAEBn1QLCYLOvUpk0JPhL6cWoIrkJD0bU8eFmZOAxu
6zEUBTdmXjrN/lnHGyrxMoqo0Y0wDRNbs3X2CTJFiusuy/z16AHC9SXLTcMquG5wZCo6EscxG8mb
QXzhAiHG2Zo1LJ60rBZDrVHpS8Lbl2/v9Ne9f40n+VNO99fnmRXOkkmSJGi1+fN+OQvKtdm3Xa76
a9kscnLuUHgUIaw2ypCNaRhvosou1bbhJe3UWf/r94VVkk81GdEKX/hvpMyXC2ddNU6FLofrBpl8
vvTSqt9YE3SkgJBRauT0Tml628MatAiVlMZ5/wRaTqUjS+e67LBsB9FubNvu/vafn8ifKlgG0yq/
0Tnqkp+KKJnW2RNpRcIjBAOiPqrLFl+QJ+yVtvBIHKFvrOcMPKNKnS50q870O39dVZdUAoA0xTC+
fQ8K4VZ1iWpjXcY03luv1Z3agtbbWONTpH1OPiB16Dqpm5Y6QYi69NQ1xbOWiOHjIOqUi62XbNGz
rMx8qreyApksTrFw/fOz+fYx+aXQx2OoLdGPsXiH/vy5aLE69QnmHjCk3b0ZQGsXehX+lg/Et0rI
hYEz/V73a3/sc5IqJhT9ystgmQ3jSN+4omzTg4AduTAPbHSNJpnLC5/wz37Uvx+khu7AIBJP5zP+
+QkhnBB/LBrwT71CYy9+0dUSbkkygtJq1dYWoW10qjLTgQv2Yj+/y4tsuO2m9k5UiQ0g/mLzv/lI
uoWtj2dGiOVZkwJ14BCMCUjWrJEek7KWtopVXhNFoy2UkfLXFP8vYWfSHCeyf+1PRARDAsm7rHnS
LFmSN4TbVpPMyZjAp/8/5X4Xbd0Oe3M3t8OqKiD5Dec8BzGtN1rpQSzx+9SpN+lhpBdka4i0fuK8
/Ofl9X36f8lH/R8P/c9567/OwZ/3OFfPux65sC9+Djn+9fAlfuAATg/qQ8zglBe802+XqakeQ0xO
m86J9M04ULSmsQc6oQhCKIoJeyzSg9QM2yiilbCf8qntL70HaWcOscjpKAa2FxHCkKXtbZ/EyaHw
CpTI145Veegj+Hb9WozFW8zp+OLoU15XC8k4UbyvVN8eFZSJ9eKwiajTfNoWPQBBucziUDggMrNm
6WAtgxdX+M7x1OQCnxQHU+DSWpQECqw1TPCz7Zavjltb90vMeiborfFkEe03Vbk5oRQxpyhuWUXE
PoOGRDrnqd53cvHviAu0dlNA0LNofBKMOyF3cN3cu7lNT4S2fZNkYuFaJOmgLzm782q69SthjmPh
2gDKGihEqnxlvTesf38Deb/qZUPJu5KpoCM4NUMGHOLTDUTj4HMgIH5rzPgRhEPDYpCWyh/K6Zho
l9iAJT1bMz50bwZ+7msPuASq7E5uTPnFterXfB7CfZODugEQYRKrx2dPdF2uAnOx0GIZmYYbF8wT
CmDUK32TE27oQyJivNoAph8ld+ei4UVgrQSvnneXwoaXOegRnBVM7H7EAe80EHjy0H7KevRjv/8R
Pr+7f/4IMHQpE1zMXs7npyit/T7tyYc8NJI0srixSoL8dnPzzW/8cQelfi0LSNux1O9NsYg/yGU/
wdd+XoMrhIRzhVrkmhj867liMVPpx36An6Z1tnPkON1d01dQFWenNun2qs30rQZXV80hAtpEisdg
Cc9JRyJTrpQ4GJvN+2IAXFWpotaQ+kRUHyGXXv6iDRCIiEjbrnqrvIxILcfq3lKY/17vr/u6Sd4x
CgMrGKIDuVN7gQZKVX3ziG3C2fz+h/b/6wVI3eZgawFJTM326zetfZvlcVTWh0jxJgZb/OJH+NZq
M98VeF0p9K23eabNFoK3kDHNXsctG0PRvzWznpgzFdTt7Y+pGKr9GOnkltUPb3iZJ3+RkNXsxLKQ
EDZ17sET6hTXMr2MjnMKa5XdlDQzu0rIcFUi394TgEQSUZ/ga88rZ5u4uftY5+CoEQ78lZYd19wR
q2AMYv6DDNP59d7IOzR2KDHZntonVzHq0HlEeMV0RatBhsmFibdtaGMeybKVexFLt581OVR1qHeR
HxHtUpPtlcn0D6Lg//xlOXHDCGkYto/r//+vY3cxAnBTdZ1kehWwoQp1juOQUjqbLgDCRUAbB9Qf
btyfQuPPZ70QSKf4szAVr6Gz//6jNT7yYpl1ffBkMv/VzpK5Whzrp8YVHTtksoX6BMECBwaAUms8
FEl7WDJI/Iv2X4feQTJIhA2+Et4Akyq+kEXVXqWHUFHNgEWkceuLkn8wPv0co3/61Db3X3AthdgZ
fq6TEZHUrTXE+aHtq2JbL0F4TGpCwDq2aXTGTu2ejWj7E25FYloiUW5GiFk73avwMGcJHBik3chv
lmM4g8wqMNTUkZ1ewri7a5xkF7VevsWum0tnQ1xh7CWEjSFCSYmtiNkd3rfiGs0pWnp1iqohb3cC
hvHNVOq3Am5whFfjEoW8/FzXm/el7F60IgR7roOY3Ii4WYdpHRBUW/81zddQ2sVtdiQsHChPiouU
y27KG3E/xhko6wrdj0cOOWovTOVl2QsYkobhuK0RMxqm/kVm6PN9gmLs0DlLVWHLKBrK4jkFtTvm
78pErB2YOd5wT3dQV1Bg//5c+BQP+bOysiNwCBzC17r9c8XOBNWp0yotDzl0/jEMy50flPZFx+LF
S8OeC9CP+wbf+hq134ABKIoufsy57JXxs1rahrV+QEaJJvMutObpJK/KLJRtTDuYz+zTDuP2GEDN
RzLFrEfwlYOluxnsvjoH6imOpuosemaGGYnZqw7P6VagFjjl1XZ0fF74/VQw55+LbWAhlgFgaGNB
dnlVF06AIyrZiKhj6pL3DDsHBK4M5qO6Po2M1h4MC2ySabBTDyC0jjmMpFXcesEXT4MmUqiXXS8K
v9ltffFCJj5dy0wlrBqFM8uIW+oM/Md6vM+4gkFVF7dWKp9ay7LWfcqUPJmJlc1csoUmGV2EP9kH
RkYoVro/FAu/Lt7+/1WCm3rlkDp2KD897tYIR09aqjgkLYb/MIPeMICtYlMHDzcN/nCifa5MaJYc
3hFEW3oUuPTXvx4u0s/DgWl1cWjSJVvPw1hurdx2ULVAiIoDomMWL7Ju+EfgKl3TWv5wT/LPfzol
4M9fMW601U7w8+z714EaTteeqeXP421LbqbmCyFFWz4rJz5U8EH+sRRzft2d/vx5aZclOjoehSB0
P+1Oy8mtEqyKxYH9VHx20q+piu5DE9h3FI0lVWab7VPUfcAZMKgtVMMq7k6RqXk31WEPo3p8RO9+
9/vf4VOM7D8fywlEwAs7usL5P10HcO+RXfRVeSiYeF8WYdYM0A2K+nkgbRpa1Dgl5uIzbkPSHydr
xd25q+l3GAU7lBFWhFlmHxinPWmU6GUwIZjoWSMGeXWfkRuBb51k5jma9HvpZP5jHWGNcG0ETXEk
EPAK84c76z9/aRompkksW/+3kbNMEGajnWtiRot1D6RzE/Qe4Z+4bU5xybzWLdqjlSGgDhUnSp34
EfNh3uyVU9x0w2ztkpYgt6gCfvP7X/uTNuCfX5snLGAJzJ0L9/bXu94tgzxwwdAc2KY8eJYFMdK6
iM6mVIna/RLI8rwioto3O0s6xZ/++n90uFcpxHUYBp6GpIJf/3pFqnfXlK4+9A3ZmsMwrb1aeGeu
AqjRfl8y2bJLnwuNcdZt5CkJGYhXptXbVqMOdFIyBX//g/y86z8/hyEVYxAyvuB3+fSRGpkXi2/o
A6oqYofrdbuMjoFSQko2MuBxB3lJk7uhncIbzhP0pKRtE0H0kPQFoA6DApjFqY4dsmdNfHIHYh8b
E82XfKBJSbR97j22rFfTB0XHy9DGf3iAPlkv/7mkIU1WCMTZd/6nSqK3jcdR+voglB0wnLNX2dwn
N5V/XVjqm5qMz8RcxwdZW58EJEHazjm5uG03beIWUEhW2A+//1X/8zNFAaEUoLYDG9jtrxdaUhLY
TccT0IYWWTseOZ5phwp/rCyi4vpB8tPgNylssrOM9q9zw25cO/bEUC0SxUNrcMAvRIj+/nNd3yCf
L3YEz8qmEQpCJqm/fiyNJ1TmRtaAflNOdeYVG12VR5yPa3B1r9VAg2/C5g+Dnf/4q+51durQiqFZ
+yn3+tdRX0Ze6y+lItBs1i8zkO9LGIBP9gqiffIgo6qbyPlJwJ78/tt+HlReZyWuzUHkMp1zYDJ9
ugoFh7gFT4BzyPxl4Zi72JouKCgaQVQqOVmIPPMdbd5eO26zconNxAI2cCLSKCeJcBlw9PY64ZW/
tpfmo7WyPx0I//ESpvagNRUh4S8IYn69IG1tctw9fXvorO4+7siPyh1tsfSDwGhGm+DLcUifRdeB
AKl6CDicp27PLm8cz6aovEse+Ld57QDhJr9jFQIOAS2TpMRmB99+/2v+R3XiCvjodKuOEzJd/fWj
WpzeXs9L8lDkgbWZJ/uktLOda/CrI3kWv/9jn2RVPx9qKgPI5DSoiA8/36mjl6m+z+lnUEj362Ge
20NlLLWxhltVhc/AHO9k/WAYvO8WZPtH7BJYkYbxTxfoOjL+9MQAmrvG/3Bi2yggf/3WeAm6XlR2
zXB3crdRG5wQGJ1ar01x3xDKGjc2pZoQ73ky3isKW7TdXn9KyH3cJorkwd//Lv/xKF3POQbNLgNJ
Zhm/fpyQUb+c3fxqgEqRfsFPbMwUMXlThKgHt1kSfY/sPP/DA/wfdymZNwy3HfYG1GzXH+lfD/Bs
40+Z3bk4gAClyJYLabjeX2R/3rVBdNf38NNDy4HaMfF4/f4L+//7jRGh0Yg5nO0BEeyfLkCZJpax
8aMdVDPjIuujcd1EZjPPKmMdO7+PBf14uuTfRAcutV18uAnsT6fCEN2b0B8Cnicmzo6GTbFLAEN/
LQgRYmMTFti10U1kGl6mbhQAqjiwvyUOYRlIMarHOScmsyvIgy2DbvyykJ/offebdB1c08ATEyYH
q8O8lTUeia3wy7ZwqyXlaxbcyCZ+9TOopeys2BwL9z6fyvtgIbaqyG0ssUMlH0RWbEm8tXhsYaR1
qdGvVHUe8N/ShrGaOng8jQubyK2OVS0NUDHvx+9/3p/376/3N4KDa6lmuzaHZPDphmoIT/Fnpn8H
7Mav7Ty01ODZUQMEOvD6wqvaVcO9jc+nZPjijyWuIkGySirERtYuwv4uNKQ0wmgamsU/KQJoiqyT
54KvW1HuHnMnJiWv95EGTUO4c2dajLoi8sSL9YX+gxcjsZ2Tl98s1XCXpKVYCVAm+GfGYlVgadoT
d0iTT6xOzfO9CRAhDbZFlBsdGNIlmzxvNUeH1u/3SWK9N0JYlzo2N7Ekd94Ef1x/oSz/36MQ4I8D
Wlug+aS5/FQzRYvbx0ni1AcH0cIqTCN9Dz+2r5cI30P5FE1++lgTAn6X4uVtuwbT7ICduGdz9hLF
73MU4Yzpwi/e6Jtzr4gfnWrMo8mg4oMwsPQTc+eXns3pzoBiNtN7Jk8q8ApGtDSkkfG/5FF69q2k
gFzw1vSjd19/1FT4d0VTRdsgIbswaYsfGfmSoiTcPNQhBYVszzqMDxCvw63ACrkqajDzrgm2BtOW
HIct1fkNrr75PNjlV8/ItTXVdGMZK85pjGGWZDeESzLbLwQAMwfKBeE7bbQATXPyl8Yunqfau2c2
/RhNNq3zNWBGN+6jxLactGV0l0mCJv2r5gq42WC9xhoAcqzN30mlSF0fItjXRuylQGCoPNoHJzeE
RsFVzpvlQ1tApDwbi3CVYsIAQoh9Lej/WmzkESauNlaAuq3L5o5hePBIlHi2HsH+qR9tRPJCMrV/
z4X1PW7jrXXVSqnibx2qv8cE37lht7Bymm5TtSU+Eeua0Zi1nBpWX2OhLy9Eipeb5pvOq2RblPID
CeZTHJbbfsrhMJn4AbEJlJcKU6GirEFi5j0NcKcxFZr7UiOtG7vgxZMoRRKzqO2i8nXWR812HBbM
JB+e4H3KCqFGtXOWeHTh2nfk/vT+U6imY1zKWyGHL7kOQPdGKJEyJCkrKQxknYJc9sZJt2lQ70dO
MIR3EC1sibMnnJF/yg/FzugCJOyFQea2d4ggihdr00msxLGNiyYYmd4A0/qRjqXE1QlGLMitjT13
Kbsaz10bmzq/JXOTbCSut3YqA4maWG4MpCmOUY7lBcQ84sCxzOHql+1+zhb/Ju/rdk0kzcZB6NJ1
w3Jyp/SMk2tZh0x71w6ys9CDXdJnDSE+iDldElJ04m7rIjG7Bc3zPWDKqEVWNqHwPCZ9QAxSOq6L
APd8N7dHWfigvv3osiRldepmUiytEsZvhYxgWwYDogFlnWrgUtvKqw+JcjACBxhcsznbTl5DsqSV
jeeJcu/gjdHJySZvL6vm1bLw0EgUB6ve6ZdN50HHqci3ajDtbZkUbxSjfKRb5rtX67dBK3zivVtv
WBkuaweT5VrPmNB1OZBWmarDrDF44qzTA6lMqblqJsvmB1bIc5wS4G0nD2ayrUOZYH4t5pFUAqyk
YdrcRvKri32HGaK85e4mLJwugR5Rz9xmMl55eCdlEexjWf1ICOpaZwtvGkPWdW7yeZ2CycB0fetp
rmZiDYCUQyKgMX3O4rmA20xIKHLOusj2kdcwle1bfw9SaqtnJW7rprvPWsYzXus+BMnwEcrmUnTT
bdPP746Kbi2n7XdDktS7xHxhz7hDk/cSekA3i+JidQ43oEH+5YTpuIsTOJJlhzagPKiE3NtMpUdT
zAfXfcvV7B3Ha+iXi0apta4ZK6n6Tobosgq93lljTHTz1N0CGr6LQmKXUNFtkK9yOujuOHcQQrpC
nkWo75RE+b/4cDQIMFnboj62Q9yfnS5Ye/jXprDqSHKsD77QLlNGAqMWy3/y8zS8oVW+MOJNN4HD
sxORXldoTPF2md4NN8HkZhtXLWgWO/u5z3q9EqF1lZiSLCwcgd8I065vw2Nxw/omr829q6+399IR
ljfepl375k1X9xVa4VFtvSJRJE0N350ACzzrwrOerAsll4ez39CcXq/SMt7H3vJmSxKZ8yr7Li22
MEZkxHbZDyrdKeWteyvZ4aoDW1mRLK+Lk+9aF0cQoH3NEmrI8HY5kbOuVLtxJD80o45fhzVa27jo
3meAqq7NGgvzJwhSQR5q65KMEU8FnIt+RRZcNWH9cdBz0WhRt9Q3QQnFiRchxPNOtCdbjW8zOtUi
d/e+4GqlTv0R+f73yYnW4ZLe82q6F9It1+zZX4KCZ/xlmbnqZL8FkXvbLezb2LGXG0u1z0trznZO
8TMu+Y8Ms5wrsAw2tc7WWIiP7qjKY79QD7QNlI1IvqNNfILW/uwFqPIa5z4h/E4NFO4zRtSW5feK
6frKZhqgbIJvanY2Tfl9sVOwnRJNt6rrZ1bf2QbiOk9oTg2SMcLBexy8RIk7HkY/JwJkQoR7vfN0
WJ0WrTZF2ZWXsSH9tpyjY2TFIB4xnowDcXR2ik6gy1EBj97HHIjvjRheqWCfrYbME6o+hntIvS3Q
tuATMrYE6YX5+byHX3DIvPLc9dMxktVblNSPgjYHjfeDGkabt1fqc8SG7EkQU9aDep4xN1qIfvHw
e+vrL13HDv+F9+o7pC5Wy4hDtzHPeii/0Lx0yOOzc6pdEuqsl3pCxcCE+XvgpAcOAdyqU/vs+1xD
Cz9wiiq+1eENK66vJsr2bcRmuuSTa2DyVzW4aSYg3/Hgrb1zO4M6IxHyayy619mSRwu3w6pDTrzk
vGWy+wxRwQoS+9N0RVgKbR/9MLvF1hyE13cskbddAwaYhpk3AayfhuBFMA4mdX80YbAbSYMINeLl
PgWgljvec6ZyGnyH/yrmDDe37bLIiyf4a1hsMa8u+Mkdih1PFmqfevmhchx1EUy5A4cxJApODL3u
TVNPXwbHvPAcYvWc1X5spwtx6OtysB980A6dsHfEBpYrL6n/ditSKA2FnHZ4U5KH3NkZZtxF7Kcl
4Xj12hslvGHlJvnaLcmeCQ3rlBlGiQBuDBkOvRjv3XVjQLYJ6yEJ+r3sy6dpVK8DA9ptzONEpji+
CsduHqNqsiEBu3IlHfND5OG5WSIyHJKXLEiK/Vwo1nnjALtKVWzYA/wEw4JMQoWk/vi4Z301IpNO
PIKINTACYdIf9sQGKo8xJi+otIE5r3KnN3tdY7SVBv9CcHJ77fDf4tTWkrBlewpP+RXT5yoipV3O
zKYiaSfDxlX1RE6FFcn0AS15KeVXEb1oS+brUIDuoJju9/ECIjcGjOKQBSdJQJIDuD94AZhkX2my
H5cFE6mI0mYPTpmybZpw3MUcwU60rHqix3Z5V9x1QQPAOq/PWbicZALoEP+u0Ry9ZYYcvNDwTCtU
wVLDCly6sSXpro7WqGdHchO7YlcvxTHT4cfQpoRTkaO58uG9wKKg2Mqh+amUnIQx8jaVREebYKHw
I6ALExvK3SA5YTu89BsfE89NIjP7Mvsv7L9vZWBu6nwRW5v3i1Iz1yqooNMTTJYmFWQTRBeSX+do
exQHOfskImuHreWQxaQmUE6dRXJTYCAAE7IKS0Ct0f+kx8B46/xa+DZOBySlnDeuXbAqn6Z4kyTZ
fVvpmkUd8txIEu49UWfhxK1udGmb87W46utDGTlEGuUjq0tKHIoxTzb6oSVyim17w8Vs3UdEUGaD
XI4YUU0a+NRE+wB7d6MpqevZgHQN7SNwYiI924opZhGea4TSvsZlrTP71kKGiY4fQ/sMajsDGErv
8bUIkvu+WYIVlkZ0CHv0MO25jXnUeWyrBLM+W3XiV68T+J73ZNSxWbTjvQjG6WA890fq0UB32Uaa
nqCLIHzN1bXpGiusN4l3O+fWj2aKtyiv/0rqr/VY71o7vYIlq6eu6JG/W9VjkEGYjz2qah9PQApg
f3gZhXno01ltG986Dn3xHo3fiLXOV1arX5Q72VvO1p1aTtnMZ2PoVvNvgr1O1R0a5WOI5rqbSh5K
EYBe1x9gvW2vbM8KRcA2uXfVt0m00ZkhGcmWgf3MNRVo+3Wy/IgNXMcE/1VXufAh5nM0LTjrG8rn
DFCNMNSuMNZuxmuiZy7lG08PF+TcanWqh+rcDxjBFwT5DCrmDf5ttEE2JxhR5Y22n1FIUl1m3teh
aHZeY94KGT9mnv9jcKBaa6vduC0vpkn4P1LboxKptsVQnq+sBbA12zLMD3XW3CUI/lZxVb0nkN3X
nbidLJgGRuT7akm/xw6kucq/vQK8TdhtgrzubzOAxmO9cJY31bDmhU625dABdigy0GESPkU8SshE
Dmtxj0me5z5Iq/roexA6OsLP4EYItuLkfuw4yxjPAIww26aLPxhVsy4PnC9dJh7sxNq7mjoysIYn
oFPVXo6d2eZpjj0jt5nFyVNU0vm31CKrLo35eAw0Rn2SwELnej/F4V3jYsMZpGK06wNX0HdjxQJf
LD/kFJ/sOYUz1ANKryGy0+rvKApuumS2yJuzXhfyWK2wrjctIAxl/KfF4KxZQkQakf4x5yOYsQAT
uLxa/6P32Dek/8ZkAeYqsjd88pIv97gQ27UZZFleuwuzHXNIGQE1TlUtOz0twxYnngw4YHmgSXpf
dk6kHgeZWyswUgEHYvAhw3TZTGF+uyjhrtNwOUejj8u/CSzCZCHEEMIiIwZM8m4JqidEUMdg6D5i
h21i4agbT8u/B9GnAASQEd8RFKGZojRio6fq1GqSBdsCQMGAHCD32otFr5ePwcHV5XIRNdEU7InI
fO8wB13tB10kQCt5wGyyjElWOalzMJHR1fmvS8JzojPee6aBayHWcVEBJpPOPuzpQa3VaLoPMYhv
XuF7W+1Xp8JJn2XEP13PyWsV52JjBp4bzrr2qY/HZNvFFcvSLHh1qvRk9f5z7sIcshiVrZwR82TV
Bt+txf/RlkpsqhnXQh+GH5l28LLY1mZYGgBQ6UAR1UXvlQJeT9JtYKXQ191ud7Ssnmgsq0Flqa1j
MieM+ooCYRMnOk4disFQklGaefMV8fYKiwvEXvHO63K3LPWTX20SM0HPTiEaiYwCxOkgV8zcSnr5
woLb3zBFo3nlNFkRfXnBnPIyOimoJklf22fjC4GEpOiI+RtzXagzQKmsChteOeTEGEBASfvHsnVv
Sl8YwnajeD3my3BofP8xKoF1VXm84YTHPUbZoTQA4BzkVx59a2gjN0nTOxsOpwedMEYIGTnpiSZt
TpMDcg2oPVboMNE1WwePimoDCRgJClIfJLvgUnV4bMaU9jrM1fdA4Vb3SARNRk191/J67r1dL+3n
+Rqd1QsXgcFczxsdV+4ujt5NYy5G0zWNV50aw5tux9AF16jKALTJCKISvLsMEu666bKnCRjAtlNA
y6qJ7+SPmG/aJAMI5bS3AP7f8rIl1S/0m3VqE+IagNgt8NOYtKyPdpuz5AIZ1Q7uxwKWZRPRO6NV
9+54zyG3KXBSF/muR7B2LdSpCIg3HBRYvrbFj9/hvNpUFAEdDdUGRYXZIP/1d7HldtjIbsnXMre+
5OxVBTz0jLkwO4DiFa7g367DzzdVIBlT19omaebghLGRwRmoyGxtdoKZW5It4jxAncLNsFj80eV+
4LSmPffI+FxuxnTeZn2BLaziGXM0iJFMIdYYaAaztENoiLRnn08XuiB90qK5LxadbBMitbiVyO/y
VPnktnX3mNbfx74icLWNAbxg3lp8bLXKMofKVu5aWEuHy3C8L6uiOsajxiTVBU+VoeexLfKJUJ+u
g9SPVxzCxbko+RIxDWEWBk+K0RETKJzLXYc2yvdGRjD0gfm6hLlDROagIUekuc6OcaKYkNncs9Eo
5dPcD3vbBUHZz9namImhWpWTLSKtp5Q7JHM8ynw246gxKB8RB5Wje8oAKayRXSdY/5wfKk3+ahbn
wRRluXOcOruzNVtXdY3vlF2z+lqk7nH2l9fWgmV1cvI6eJFhD86Qfm9HMiSpyynWbO6zlcych7lo
v0rOol0+U3gO/ZW/mEy7kINLG4/ZiTOfuo6qR4XvcZM+q7TZxhWAFMuEsGsMPpA04R0et6Rhycbz
t/gPqgXjIKmFGfOx4Ha0uQ6olz6kpU9OBS82SmdeU21xIFNNXIq64bdWRm1xy7UPQScODKKTk0t1
d5nc9TgO8G1Aba/tNhGMdb03y3a3s1uUF17HrAqH7D2yvG5dL/M5UwlzNZpjHrzp1hTPYzQxVb0u
vycVvQAvY6AcHcssQ2jdBw/Mrosdemk4OIxniE2PX5RpvoRYGqD2MHC0hmRct06FnDb7Wjsc9j5m
xnXTi3WIrmhr1QXFbmtukE2Rxxfr9Eant2NFALyqsmeUXsTTtJQSUjv7yaVj9yIHvFOa7dTMMFZ0
NW7AAmGBSDCXiO6pSCNUdaE77oj4oJ+p6IQjemx84NhgxYz8DE8kQPB7CZ+xL6duM6i6WiMMVWvX
pkXwyERgdqkf9Szj7eAm7qZVMQSsCU6NmzWvZOPkQHF2Qzit3YESN/UComyuyklYBae2H5lhsJVI
UFd30+xd1IAegiH1VUToBIcp4+Zg6Rw9cgRvM9LFeHPz6piOzIz8ixev6smpXyy3uqsnvUaI/B5T
Kz/JCjPGUPW3Uz+csdPRVDK8dbzhUo+YM3x3FjeqsM9RMiW7oumPY1DAkp8RoGWFxZEQFXKXiru0
TN9oAZrdhG6yTLrx+tB9syYMgYkbz6z5I24cohhTiVNZJKVhP6IRRMM7MoAEjVvcOjKg5Cwm8mlq
sAzoTk+cGCf2at52yp3nZVkO7Mef7f6uVt0pYxa0T+hb8tDQjwFkTIIHqjJ8MMJUZ9kWNzYj3TSl
u+XxjvKa7t1rvM3SwaZCj8qMFhaW0yYziUmqu/QK3Gu+mTUzJgKjao5u0W8yN3gr62x+crNtCvv4
ZDfVl6jtOZ3BerVL8UW7o8B1jM7YqZ31WKF16uQq7EOP9LfizW2m3Uz1GnvRqiB/fTtWy34hm+nQ
hwsRkQorpBHh3UCHG9bWLrbt+CKtPZsqZ1XSKGP29PcpDh0CEYvy4MzQBgkLrBn+zV9bRwE9I/p9
NU2okl2m9gQ1my2F4FMzUAlPc/8FVrTeTjaDzsC7b5wz6savUzFau5CM5/g9LwXoINS+O2dYMqI4
8uEYFOKjQZPOjqagupNedRoZV1koBdc2iEbmU1ubxEp4BFAbAZEcEgbqzaiSQwgpjKYg+aJr5h/d
qNud0/T9Qcv8MA6uvIFAC+w1IL0oSJtr1GPJu419NZ1YQhsi4lNmokOT8CfkYt5FF6TnrJS7QGXM
I1tWvnOydLvSbW6TuP0yD4Bn0+EhrcNXrbgwsanvSDUdT3DuOPbCl7nMYM5LsnRVnabHrmngMJAQ
nSvXwQNOrKWFcc9r1HGMY3sbdvW2GpA/eVHGuC8ncDNc1tSsD0MMfrq2hostgNoHxCee6cf3UWFR
85QFwFV/+cr+fBvVlPpZ7AJGDpmNKopF2WsiNWtefGrZjZW8rUcW2m7VnXA9UYePbnwwXf2aOH55
rkqk8qwrLZiAV1CYXstqgFGJS9vv4BwYKz4GFE3EZ9HoUKDb9wMEAz9zJGBTYc553jtHO7aYRaBi
2PmTBEODyQtpDyjTOiWBtCgJOGrljvzp4HjdIYeZFd0ETjxeCrYoS4sgaxmLb0M4OzdACsUOInO1
Eik1G14gex+wByt7p7tJjepu2jIQax3N25arwzYL6qCV7tuJILI2bVeojJJtmxL4bdFQNlJD/GLZ
xVrjIZyai1/onWLSGTpTchqj6y4sYCzJ6sWcMM1zdgv/fg7aeu92Il2H3IgMS6Lg2FfwKcdUkJ9a
MVsPaM36YaluLXUV2Q68SSlivkQ3ixqnVTxl1dY3ZClxgl2lvnpr/Op+iPWwG6ap3Q6AkauRCeLC
o5wjUAJUQAhRWX1rwyXbStdQGMUZ7TB7UzneQRi48wfgsb5VH0M3ULt5KdhDp8SH6vkIJ/YNI1m9
SzMmj7Lw2t2k7GnTol0DovB3rNJqUwwZo2bDGFi582UpQblZYYwSGK2AJWFH2MqMl0VTgSFovUzO
nKJFIfkGv/i99HibmoGwknpxdr0YLTIXlLdLoHBzCUPGUFVIpHUNAJv13XRTVf6T3YW0jf68JR+y
uvv5P7Nd5CTU9cWktojnwQUWkG8X4zwmMmzuGrI22XyUN37ExK1Rpb8rwKRuBBP7vvXsfWrBEQ0c
cni8ADsANjJWgwllPH0Ba8ZFPhdD/38knceSpEgWRb8IM8BxxDaC0CK13GBZKZCOcDRfPyd6FmM2
0z1WlRkB7k/cey5rnqox130bhGbWGewWrHk7V+zM6ZukMoJjlpA0b/dGtK64jDATfDcLO19AKFRE
UcltymN3U0eOpVehm2QdpW90PlEp68DKMjRgwgVVLQ4UUusmmcDAORAiIxMQA985fGrGcyQrvaRs
A1hTGU9xF29VpcWRHZH9on8coNHA/SaL+SqYX1xRre0fq6JjDZ5PlyZbTgXMt5XpJB7X3WLfE670
qdS4pmTztjPprCeDg2+J2vFYe7dF9ijb0HTfeNa5m3y9t/uGedWCiQ8NwboIR1E9TiaBHpaGmmlV
XIpRg95SNTmfVGnsRBH8mYADKPN3Q9Vf8LDIcyQeBoZ/uyll/OsHThrORqR3jsiZeDXwd5Ny/qRW
Oy8t5bLQ+ptfIAoHI9uPc60PY96/ZgzajxkEPr/EoTaMyLoMk2ImdiD4tE4jjojAjnldX1P5X2os
qWVygPVoA3eMsI9QAzanXgQwHCt4hmAF+SGbbWqQR8tKAHz8Q6bKP5u7gLS1BM4z5MNqLk7M1B5J
bgWE1PZnP7VAYpvOJ3uCdWxmcyhvGbr+6L66U1JhJQZa0cVPsUeKTKzhPox6PrqOgYcfTCldKJ41
7zVVM1OiwTFo+ThRF0ES7Q0fXEf2JnaCd/TCmyYOiHLLiPrTC79MV2bLVhpUmrok+n20t2ndkeyJ
umjTtWRIdeyBDECbe78XdypB4ml1fcYgH+GRoxgQB7D44kD8xDAvcNeSuuuT3qoq993iqQOr4gF+
SMDr0qgRDQ0OVbkpKX82m9Km/vC85wK25CY2ygVfAZSYJHjwin7aZTJXbE+isA+ii3fj1qBZm9c6
5+GKqdoNQA4VdqTWb46WHTwiOCGbOQCH2f+KKvjxI1a4H4XGkZn5F1VTGlA7XLxUXc0qYYBSsqIo
OFloGAD2O2dtLG98eQt0yvHdXtJHnUPrJJEALlYtiJuh8ksYyahxOZpd81jCwzkDyl/rmyPTa/JX
LdSROyU4zkO2zUX1TrsLfNluKH4Te1Xr7IKv6NF04+GhqFnL2uVuxIazMryWVOdRlWud+d6GPVgP
u5duvqws2sHODwNIF01Rvg2L+ZtNxbVtgH7mdoJ4HeDyIKpNbVgWGA9+nnSo0rPuvGBTeXf89PUC
n1sUe8+LzWN6O6DZEZ7ZRyWb1plJDU70mztigvSd9Jyw/ZGExKwbAx1XtcgXHdsrm0XdaaBArxZ1
HVJ5spNseBJdeg81KtPTvGZ+iHeoXl6GnBXR0MwPLdeWThB8taqABQX6s8rOJbvbVekBo0y88TyX
mKQwijMrBiDp8heKbmQmXtQfY22/RW7GpMrzf/QcbQbb7o+OPepNx0AOUtp4nFPzdRTj7U+X94gL
403lRKe4p56IvOhZYWLrhshblQWBgYlOd4X4++/H492HnMrBxL0cgK1BWrHURfDMFgkDtmuj49Hb
wJAjn1361MSp3Hbew9wAhBl8nuCMaYE/Zl+LIGssLo2TaYhl2wif9aNTm7s89z7YlLFgcqN9Q9jy
KnuOsZRskshmV1IB4rLJC7ipTwx8TnHxbU7ZV4R3HcD4kaJXYW8D1ev1vFUWXTNahBvvf/EILUD/
19kfXO3euvWGv6gIuhNJ6BRw/sNsMsYTzWkceXlUM3TrgS93moDQowAeFDIZZYJUiaQsd7oG78iK
ksX8UKsLqdUfka9wg9rZMVkkyaU9E+OGmUjxZQ3NSbnlr53m8qRHsqHxVx6LAqyqUftfzDGXjny5
zHkvByPYtmokL1ynj8yOWkYKvCC1k/6URSdP/KvbSACRj1OimfWx+DDsWvfM30w5MkHsXQY9oNdX
S37M0klvS7f4FZ6jdyqucKSP5kbc9ouL9V37rO6ldO75jOVKq6cxGu6cAdT/LQ6zWNSN3eLt3Jrc
1Cl9WeL0EunuN8mYwPlm8ctC615JID9jw2SrqiiUizliq18+GZm9wA1yN6oSv5Oxwf9UVtGwdYKG
TqEaDmVtPhTFcIp90KdVrJ9R0L1gwMPuBt3InBpGLZO7ZvD6pYqm2ogb1Z1bpB9bQh3sidBAZq0B
PTsarfdUPU+8pizd3jnRPgc0RaSUuwvx8MNOtva1h6G3SePkz7I+TYt2v+XcXjGt1iifqKUHw8QQ
bx0dJE+zjVcLAnJzSYe5IdjTYZE1Tu9GOVwK2e6aqPjLspvMj1jWMa+IfIviN4IZCLuiM2H8MS+r
wEZt1SCYj3U2sVeYNsoHy9WUFQsl2fDOmmxoswdf9U+eTLeu+GrYYJymHse0jwAn+C+KtHt3Rkr5
2s1rDoASWdjASIlFOBWs63loDhkYs8Kme1jyfa6nIWwtPuuxrTeVaYGDZg+p8oyQ1+Uj9ZIwoswj
0JbViZEMIfCA+ybLrKu0rUNS2ftppgcfYs+AhJY0R9mcMGaCTG3wBuZDj1M9G81wjivwa2X0pIKI
ZZQDx8nIt9XTYMLPqRGjUZ3BEEEqMs7mrhIg2ZRsH4XNejoriJwVeOrWKmlI/2VrPXbw1JYU64xJ
q5cbCWtpsjbDBlfVhK0b20PKS4YSrW8UwhnTuMgh2jqS0CNt2E4oSO1YRkpEoBZnZfsD61yCCsCc
+wiAb43V6+CgJyoCNZzruiBx0GfnsnQRx2WCYi4uEQQRWu0lEEnQvWySMli7OTs8IzXcFYJcDpEy
94mjJyNF4VZe+VGAsqD5YIKw41oVGzbzvE35AndtUV9R5O7lTcZTBa9ZffSURHb5PBcWnKSOQIQs
IVnXrNI99o5l52X2U0n8LRPa9WBOXzVc/I1o889uQgCRTJTi4DrYnQzGU70AHwj6/uhXBcG8moLD
VS+y6Z9LDpNNkwl+Ftv5LRzzSWpoUV6XfgqrC8lT83eWgoJGsbpznJnvtY0fhqF41bULxzJuplXu
EnTR+f05Rbc/A54jBx5dv/ZD7c4vpkM2r+8u+uDI9rvNY7A1TPhrsmUmspgjTtggmu2TPdh8oEMX
1nX63CXt1s71hekPz/yQETRMkKznO0zyZL9hiKG2ws8ODrccVJHhrsm6Kxf7Cac3AxqPXfACXJ8r
Q0M2bH7BsAN5ttWlsxDDyE5026apa9DppFpJkFujG3w2CWu71EvBnJXTCxR8aLTyakghd0jfeSeK
FJh8G8CO4Jiwo1wTKGNJOGaa08Ckrk8KGFe6b9dzjmivy6AQMrjjDX4r5L52EUnMfScpssptWzp/
I3K8bB6eHCCH3jLnbIy7FyHmjVAeOkJmBBhKGB3fBIViffsPGy69smUwHEuOiCiwvk2sTM3Qog50
0dhkXAkoKL0nSWxFIlwiQGb943fRqXEDuQc6lu7V2aMc575r7gdsf6GJNzlDfvOUFtaVuzIsO9S3
HjPshJ5KqewiFv89Ga03A10IpWBBiVD/syf6yo6lY9MSURV57jkddbrl+qNavaCAqdZYZ0+6z6ej
NR15YYd1kPF1GgbO+2TgZLci95OApyRzDrZ0rjHdcRo92F6HIMxj4FkbBkMN79UxanYEbfIAkRtI
nR1TaxJzsVzrzDgB8wjrLLj2s3h0sgj9RhNtjeR2b/XeOSGOuNCAuSf240WLm7V3uBttE5IXxiDA
eOQz2PqnQE5Igk7DKVpylvSYZLdGndBoB1638dxo7Yr4F1MIpn7RtZvCr18yhxwSbMMwHSqSZlMm
3zafCpdZzWvuJmsFEpS5kNjYRfKNvNyllm/INTSI8i4N/0cayOeF4YVTyt/OS50ebPvXywEQ1mVv
r77SvBOHZtgFsavXafRdUij7uqLcN11SE8tNU/n2mmwaAzyeCuuhZcqH3NjElbYKsoUMXWakQ8Bo
3yzzU2e0/BOjZ3vVdIpBAD+RUxRPDsjTyiDrKjKVE86lWfPjtSez0+Nm4nnIwd47ybWpb9dptC2j
kQ2z2V4dco5QfE6fg5jvgsrZp165LaL+Anr+B9O8y77cxDwdsxpImRthE/gcvOHTaVnieOqloDy5
fSQjtHhn0y7O89xWyJi8XKzMjiyZNPbudeshtDNY/rhOz+FoXpyMDhxmH1Zha9iKLPhpiAOIG5ui
Em1fVTE1ah1oreyTZSvfkxqLWQNTb27NYxE7O6Zh8coc2tBG0k1xvZmC+lMm+b0naE2LOfjORh5/
U7Vw1dG2I6iGs6Xmu5iAJbS1N8Ccep6RdBISGEoP4ij7MgGViGetZLReFwTSTLte2tW6ZazqGU1I
ufw+UIwzhBz5Tq0VIhRiuaRZwuerja0cSO/lacQ7d7Zcfakm32KRF7+bWPxrQ/xYLZs/K2NFaQaA
7lkC19X4JPqJy2Lo1w4ah474gsbkuqmtk0uAn0QozChm3WnNhHyQ4WLbr5FDNCRt0Urn8UORuMYq
rjQf6CDalUJNNRcMDRfGOaWcnbU562WfufzOHrJOMgLu+ozBSNd1z3PO8FNiW7hV6x3oT8OuJFMs
9Ewyli9OtMldsgYaJb/tjF1z3yfMMOd7t+Talj2GgSLruBVzhTZvih+MDGkQGpw7KjCDy6t+bYgg
W0/99KYT8S0IBGpyTBC2UY+rJAho49qSQFA2cDg5GTXa6SXOk4ol1XJtE5jUJAdyCy7tny4aXBkR
iMXRoyDBI7r1SIiQyt33NnLgjGXzObpt3fDA1G5xYOHDecH9dZjt5K1kq7pqdL+d0LA1AlG+U7k/
ecD0y+j4R/A5V36irWsWDJg3uum9Xc6Yt1KUdd3DuFg2AAKPU4nJ3Qzxk5+5vnRT+y8FTrHW2ySV
5BmjL1zbscfZm+ch1r2tnH0GeFyvG4wC79BvNkoT+WSC/QypB/kkCEYofXPadjWDPtfZjUvzNmi7
DIEkg+5k/pYPJFZh3yRFi/3E/Mr3TfJJRHT74CW4iOLy28mk2AkXhNqMVHzrW+W5NvqT40YudVR2
RHt+nVI0uZFDw4lfX0S+v5WrBkXdDpcQTVtnnsxg3pcCHXM3zGc23CUPnH4SFolORW5RMy/qvq9y
TSxbAe19gYWtC2szxQ4/z8Jfzslo5f20n/ge1sbCx+q4ZKnkvNt27MMraJthM8+DB8t52YJ49BMx
7aoZUYm0IspG9HZmXn7aZeCFFcUrPywqFWtIN726KU/QFVYeXoMoGF4M9Zf5DTxPz3xTFTluVR2s
oiqLt9BRD12WG4x7jevQiidtRi9q+c+U00zUlMPf3DuvVcPUM9D6DxQb4X58P7TVaxcSJUWpuZuY
KOzJw9wzkOcDy5GSlYxEVktT//Ux0gk7O+X24tz4zXRgs7TYOeuNZabuITKRpdZxUIfWmMzHYin+
uUPxopQN1MMcj/qlIq0Kh4aRAYwpb2ObuAZpP2tYvqUBs8FD6JfGA/LwAcH7ME6PRM/U52z6KPp5
CWM2d6tmsT46Wy8hrR0Zgov/byiZmxuYxLa5JGJQRhkOlIWkp5YAIz3ad0vCd9x0zq9jtix4Uelu
BalUolFXFOUgvNWEq7NanlBuFpi6QoZqtw06YbxeRBiiwwYIqvW6SeXfYlDRxnNuUwlVKDqJnMyJ
n6l7Ul+G/k+x59nn8F0Qkrx1gooWR+9xaDkoLfgxa490M8ES55ES+BtzRQyWFnoMkg5oJa2BhK5I
mAyuNBY/Ar7c06KCDyMnGIwPpJ8MdYgtwR+YMjMce/Bccyf2c8ydo82438598MLO4WiOT9k4WpyJ
tBNG+U5uG9hPc9FrleZ4+Mf7zl4E0AREzi1zo22FLY7AhZK0yhiuV1v99rM3h1ntHKho2LOWitXO
4HG2qIO5BEyyR/2SqoQZKfFdncuOr6HJTI1PAqZSc4Hs4ul5ZxRdSPxQj2BxOejuBpGPzXcvH97p
fdHnNBHxRAgNiB4ESDIyCFRmc4iKBZ8NQviQqv4zycoPd8khNxdIw62seOtN8jRdRdhiDASEWobL
YBTNwZj6NzsqUc+Vt9gjawcLicqfGLewFA+pk98+MOe1mOZ/tI0IX9va3/KRnw1GXidTOH90cls3
QA8HO/syOudBK71LuwqBldyk3Xx2k+VvdHFtBFJB12UEi/voBTQCcfI9wCmPlBmdWZBKsqduAPdd
InsDV0FNDNNBdjEzFJBTm54/NHTNEqZ9XY4cGfZ7yW7UETS+valfoqp/X5Lk7MmJzCG72qGkeo+s
6kNGpAYbo7Gu0SEKrKbrBY/jpmzbMUyNZJOIL9tWMyGV9ufYy8dxmiAhc04pYVFbTh66xGneR4n5
mPqdPNTTxByvO4/sBVdYXEwIPQkk+/bOrGYD/gr7IbnwhsWVl6PDyrNjbUIAL5GRWmQMeSm53h2/
/uRim2ID8cz0dFe3rK2NoYlW6SAPSa126dyrlT8hvRGx1kdPVLC52z34CxK6igDRwWkQ9gWLa7Pj
5ZjDpXTZlIr8qK1m047sMlwrtFMGBhmKThwIB1kvP0Vxe6twglQFcHUr6rt9Z4+fRfwMi+nb8VuM
M0NHzIMUR8dkXpYgHjr3popu90CMV6i9Gv41QfO6ZVNVbSc9/0AQ7BDkckb1Jy3kxcyMAisMkyIr
gVuVWXTLWNFTKNh86uyQ3DAoq98B5N1zucBpWxqmAp4D8tlKPaSp47JrPN4+0tOH3aQ/p77F0Vox
BuwjY7wRJ+d1LS1uPJ9HFIDjS+n3lyDsTUrYMer9gwNP56TYa+XREp1Ej98zanLgTeaqcYJib01V
u3aabjmLPA4roE0b/MI/nj/6+yVPLkPMzl5Xgdz0jIlh40yskoyS1SVuMpxHy0hn7H+PQouNm5sX
n93JKoHyupYTAwIim7hUuX53MibPNeoV0MkuwnimAK0Sq2QmSbXpMpPiLRnME8qxvZkjC5gDdZgN
+WtFlEyFw/mcCjrpDtj9yA6NKalmN4GuO1exsw6aAugAjqGkNmiwYr1evIqAIFsYFBvOqkdDd18I
+SHT22wPFnSNbtmrnXdElH8xm2m2TZzag8L+xDp110JZYc6Mokx7hDHFCDKYGxn9QgTQtGyBd8gz
Hs1HgrPYms3O51jV8HygGLJOVqf6se/b+KBuj4vMzWveceHlFkWhMxpqU5gknsExCUfIBDAa1SVy
uG7ShSlSSrQDft1qfstjg1iwoWAnO6fvVSHK3TJNaLwa81KbAzmfsce3FjxQQeCjhTbSa+5jb8rw
dii8hlW7xww1MNwqD1TidAjt9FUSfuBlSNGZPx6jVj7jeHI2TqEeYm987xS7LEZpJQGB3S1UQIe6
DLaFgQSoNQVVW9syTHmu5RWozmtvELtqk/Yedax5RXktZnzi6L/pVQzW1BOIsxXnx3ti26A6WEOW
yP/h/ZPjmX60IyafiaTYBvlHdJd3+iWpg4chd2XYC4Xf7NJ4/qXN/w01LhKJoqFr1V1tJ1dcvJir
fXI+myEPjggHODqyg+r4wInN+gbazXTKnllijgkJnLXDpNcdV5RmJIJIn1rJ3abTriNcEQ0UYDB3
vitj+u5kCf61FmNBoAEpQxmQ20nyVPJChGVmEz6GirIdKydEcqmobm+1hIkTI/Ue525+DxDCriGZ
FuvRLjdj11yQlWNkTgMqf8jmq9SOTgjwzU1bCpNlOa+/CWE9rZEoF8m/qDe4X3idsGXz1SGQzcLZ
03eUir+lSIpD2r31Nj7OSTBpoae/bWI/VIrtOoGanHX994CeNifgckLDVhA+FNQ1hFpl7eey/jZT
5tDImSQlSPE7BRbgkptGqSpz+F+AN+1hZy/RpnMyGLbMfolCNpkKDvft3kwMtUqb/iVuFBxE+iwx
3Bm0dnLy7uy4PYz0iDfh+gOX14OKXDzTyTbpOhTwVMW0xq6iK24A9Uo73pUldvlu+QANxMPBL0cz
8jzK9FrUNign13hz7UNVs5eNHCQvlVB/ebogbenny9AG+mSJ6Xuw8kOL9opJc/c7FRk1kWDutBTf
WEPUJqeBXJeKJb5jqWMmexcGUzBs+p7PdroYyNf5qwOXDEVuItrrUvkMPA0VhaX3ROPhsuKEUOEu
+MGC+D6TllwjzGAudDMHcGSnhEDKhg1Uocq7qCnvi0mae6/9wWUb8etmI04Qs3+HKYEQxuT24+xH
nMf/yfSa89gmT4Z5i0/hiCMNNQ3jHleIYHA1zHE4Oz2jA+NfMat3g9SGVZpOz00AbNiUn6njPZZo
5Fkooq9X86/qaaFlcXKjo5L0REMZYvvmwcOIv2rM5MNhr7iye43HyMH5l4hTnMUbet4PN3Dve9cF
KRgcZjf+WWbaYyaxslR6HeXZyQ28tZ7yR1El3cZuXJrvIl65473rNscIf8/q9ugwMRt3RYB0TfAc
MzcNJ4MY0QknyKrtp1uzGJHG0M4/TmObqLNuKSbpqYtrHbI0jtfu9I8J96rp81cUZTlrhvSPVBz2
HWSa1jI56Bhh7Zze4W1l483YL45gKqmeaweN7YwQ3fF3pvIeO5S5W2GDDmxuChAEoHa8EM4zjyt7
UD9jVOBMUCXrZyfR6Aq2uD6s8Z17Y9UFHXN+fAqJMzZbE8U8Y/U//Nt/lrGrhYkU1r1J6OQlQgC5
mqfyE5/Rw+QyJ4+QxIzVcxO5JFWK215K41lpDC9Hk4o3ODCQCtlV+1vp0SJlrtsTBJ2HNjRiOONt
Cad/fmwOOPEG0KILIq7AehJx/VJ8DW4dr6uKCahsOcYGTdhHz0iKVISrFY/GZhbRwzyX780S3fEU
ESddp2pT04T2QVOS4kK9O8QNLgMiZmqbfe64dIfcRGfAZDPjOUEaMd2kH+S2H1zT+80npI71wAnq
jmhSen9744JgqiVBxuzJs5XJV9ot+Jn8eSC1+mEMdBJSjVybyviYGveXdGIAAZWVY6Low842H7S7
YOat+7AhD14nfBwLVpy4sZgmjf1mbFGFL/aKTMyudx7QBDxEFR/hwKs6JxyjVlMd/G66TpgU+aqC
8kILONwikAwPC/DUs5Om/3S88SeSDQ1Fr4k8ii+GNp6nNsoJX1+w/9X3piSkIDYYBmXBe5pW+jSh
Rs9aFpAd0eSR+dW5+W/is/CanK1pwZVcvmYcViRpcNZ72wEmAZ2rTPAla24insGA0GMU6mMAE420
V8udwQp8Z4wOiZpOXjG3Mp9kA3/7qz3Xfq1L7zxKgoBnToP1FAf3I3RApFcHL6ElSAJgqFYbnLjZ
EkxXpI372A/Ai8QC4Q8nwqnNVb2VBdtce+w2Upf7rjWvvSuwupUvHvBS5OstnheG4KwImWK3aEQ9
s/uX0XPiMnnxTLh8WtqvED/3ud11RP8C7eULWXBebnXHb0l7t8dXTG4Qth2ZDxc0Ns3/iSit3Oue
9b/j5yD+mpd6sJqwwsNCXTm9gdXls/AXC4nBWjXUCsPYPfhtnWycGzFE3WZMdkn74ncpScsu8ovc
wecX43BXwQZBEUtDx32oBBEYBOqJVWt1pMK2wTthsdbKl1mMp2LH+j7doU0F14HPFGEUeccIL2ca
cWWgnLdLTD0lJAi3uth1+pdX8y+y/atyMPnEBQFcUXvthv6xaLM7v3QptHDNBbzPK2FbauXg50au
dHvdES6P6bb2CtpS0TWkpANc6CWCNFGxs58vzRwcfVPVOwY6ULpXkb9soir+nSP2wl48vTppElYa
/6JCNTDO2Y7j6L5wgKL6wxVVPSHR+V1q6Ldceru4UsUOfwrrOMHP31LQ0r4QpC0A9wz5Xhg10vO2
kpvWwyrS5CUiYfnFVqeDnGSzfBsLvfGQIqVz1oXNXAX7waZogQWJD8yKwHKmOGRcCQdYKSMM2GmD
XSlXdSlgftoy2yTNz+AuXz47a11mv5YgAYm2B4GQBDHmN7wbkMko9jRejtlL1nrskg3UkMDjy7CQ
64Z07wowF21ALZ1fq8uRAGfuuztjpEV5p3cmFsZrhdbdLbyB69bPNjNQbGXEwUHEJTviAlnQ3C7R
oejza4MFNmRrdm45umKLpKmqJkclcf2EaCJneEwKrLgGqwa6wWBjNGa7gx1yqBvYBUHdBOHcwjmS
vfG6jIrRZqPeOjUsLwJhD0eGSslNMmp73BiM0bZ2272lWXY0UhW9BycfvsMu7yPnOB99MmyetBD6
q8j8+7RX2Sn6N0C7wLGMNRS5jHUYJetmx7ibQBnXykBMRHLUBmPPFpVWTHxusO5AGBydlqAlF5DF
ppTZtepVAUOBlVyC1xYczVvSw1HmgxeU6cadkEy6raq8i8nVREM1JGtY7oSW9n9Lrtl6pdxAxYJG
ghBIlKyugMQbow63rPqAO/0fmv2An0m+0KtDlGHVnDem4hPrnUMmHyxLknSPOSzsIZIDTPOzk3SL
507Sok/o9lWV34HL539M06Muy/GZzASX7Gl0PyBOkeqnbnvyEvdi0vmcEV6tKxkblyKg5mF0Kk66
6cKp7v8JSNFThAXNV0z09aDMq7YpQBE8cSnGGPPxMORrZMbLxTZpKYxlfunHhxvCJs+ctwUc8BMj
AizKY3BWjeJpd4wdDtM01B62KKPLp13CBnqy7WVNAFp3riznOx6VszdEbqHxjJxzhQJopXznXpDl
474lbtw+sExJNo1dDBuSFGC89GbxlCCZLwnUuffToHycaIubArSFJJzwZE/sUr1m4iNo2+RUkbYN
/fM5pYu5KxbPuWJiOBp98LzwGp5IuWMZFe0LNtnQhdFE9xE6Y9yV/T0RgwQclyyuMCZ9Zdl058hh
Aqo7qnBUSHxuoEvoQ1HotQxMkH+zbHHE1S1EQxnCbAsN0BVJRcQEKvr2+0/ZcDoYQXes6CNXVVsH
B9MHoYV6Mt7kVcHe3W3Ha+nK51SX0VlZabv24uRDZ6yHgPLTsy1gsWbP589sHYZqLZLNVstdKxlM
JDDw2ULO7+BJ7oO0L04BKW8iYpBjXEfcwVVujTsrQnrpFNn3oJaHXjXLOas457tUuetoFpsUKbWe
wDwlPo+kbXgzaVGEfrC4Bb72B0CrObols92eSnFnVZNCiT+96yrK7iR+te0kyxYuQlX4G+GX3R73
LJpn22se6VuZuzoQGFuz/AefZOR4DvzrdjHMf5BzSpK1o4/MKcUaolC7U0F/A0sHmPvsd7hRr5GN
CmQwnfPId3EfqYhxRWKV4Vzd3A8+J2yUxs4mbs689uYtPiufySoLSgxZZqtPQ55cqcKiaxGdU3AC
Zxhh+Sml2Ob7dfdYYEPLTD6jsXiKewxF4K4hXEgiMtQg/syCTiQ1+1dh6uGUWO/dbCmYWmP/lgvw
CrkZYe1lIu9F9CSm3V0AtG5K/MZrFG7dwQ0y+rOqPpJj11+GzpkeZJlQz4D2SibKcR3QZeKcZVdf
jxAaHFaUpekM56H29lyH9sUa/fYRC/oB7dTRZsYpFqv6JG987X14/jfeI+fONKASQI6z9sOY5XcM
GDPolBuZ6oCt98SbWsofYNHNPhDFBlOjeoxkWZ5HRDcwJJq1YrT5Ghg1CLiWYEevyuedHBfvzjd5
IGHAWABnlikcdPs7ONYbC3f/IAtdhZbPlD2VN2F8htBrQZFdI3Hx5zq+Q27200WltbPd/FJ3S3zn
zT/aNswHo7LCsk8E3S9zhqTqrZM2yPlRlMCrRd08XVX1wHDwZ1aieJyMmC4tmAeMRSPiZntr5DF+
qS57rgMoLU3QIgg3wAZwd3LjHMv8Vy15tqfwI53MM8prvpzim6PVlx1CGOrfVSni8Rpk9Sk3hlfW
WcM+9Z2dmangaN88jAEScTo28s2LBckBoMaOoq7hkdv95d20KrVgApj91O04nlwzpSTufG9XRYz2
EmGMd6pJ/kxXd5dRCvMZwgP+k0UwDY/t/S0l5SAhHa0YXVIvupoVo1DzwTLgd83mYl1juqVBFhgE
2ZeGboRc1kEAs84Z6ocDAep3bh3285A8ziSC449BOIqamZKcrFBnobz+/1CTYd9NkGq1MTZdHa0s
m503w6kr5kO19X3YncAFRgIbjJf0tkpd/Eajg+Mu6zrHPHf+XeuBcoE0BV00fei8Ibj771mxALYe
/nNyyl6ixDJe7Jb/AlLjixtpCzGFvD7XEFvW3/9swVlldVZ/sFNvPJoCHWWSjEzmK5Slc4I8VnAL
BXFxQPRdUIUut93VNB/JBdnGaJ3Q+YjXCvvTYt4EKBA2n3pE1cMgHuPZs78pjWq7Ho4OwXGTCUsM
RBzP9uIEyxd4zFsqQtyz21e/bYAlXw8Ahlxt6Ydizl6bpVxViwmnjM382q37j0xMb1kf4YSsvP9R
dyZLkWtptn6VtDPXKe2t3qxODvC+wXHACRwmMgII9X2vp69PcTLrAhEXqgZ3cDPTsCABl0su7eb/
1/rWbWf7xnYckSaY3TNKxO/goNSVoMdygcI9WoSxqDZjF65HkRhb/MpiVXfaQx+WWPqsbMuKgUDq
XL3tGkx+ojCyvWVTehWdJKlR9+5lTxaPllFAkgltqwSrlAU6BKsXYaisNquLOqKMMiZmuAp9xYaz
kp/8NkeRmrk15aikRD82OLufXzClLroM+rJ0PO2ubCjoRXEb7BM32+axxDOooMNIRrdctD3JAapa
kYud5eYmUujHuaGO1rSWSBtrp9+2YiNRp6xdM6B9N/FQyNnW2B7oGhpiKrTw/5MLKsV3ZhyiyeyD
Y1PVgrQmUgnp+J77uLNXuv1Sm0wtqFfA5knn6HSlgamAvKuCOuiQ1iY4JMwyBX+3jtLgto6VnPyL
6GEoG+VY5Ayebu/umza9Nd1xEub2OnE0QU3X7BiATvP8MdrJOn227V7dpMIDoULdta3adeUAHwhb
mHiaR0U+LWnoEfO0cqguH4ZKElxr2P3OrGlh6a23q3y010Ut4m0rix+M2U3cRnd6k/nLtGd/UuvO
tvfEq+6gtKfFZMxcJ68Xet1Tbs0OvWu3xwh9KM7sFYGZdKYHPLswChG1IPf3yClY+4Xx6NZeQrFa
VS995Nfk0yxFjO/VNhCcINj2Y6D/WLScAbJf2UzaoXSHOMrmA7+KVGfe9/5jLax7xaIJQ2QJHkWP
RX3t2cVV0rb3APvYIRhLctja75aDDgdNS3xKsHqy8RXe1lSzfdiwmfCqxLzW6y3dZQx2ZbhPmvbZ
7LqnNAYUSiW5O6L27tu6PXWsZ4ei7DtMleLU5KlJcJmh7Zuu3YUVunkCgzogM412itttQZkarUKF
zEp045VLfCw5sVPCqR6AKBSlnFsuTGkMkujye9W8SvFWzXrcJmEbaZR9pYIu1bR3bEi/C1AjXdY4
m7Qv2JM3yhQuo/hPlY1SBp0az7tvXVbIskDsPPqkl6Z1Xa70xiaD3qAVKCwT7b8NODzWGHlMh/ii
3lr16EDRUhUJHr7ootau1WEE7U4o9MYuTXNVDemiHmriaClYHrpIOyZdoN8Cv6cd2437zKtYFo6b
pLCsuTOK/lgbdraUgBEROCDhsqJHjbXCYSSJhVWd0Xwz4CjjooBLVDEJXyB4uupUpLvZMI3jbdtt
bfxgrKW8rSP8JXCYY9f5CErC4UBDmKpQibNFcc1yT3NtW5qKSRykUWztApqoNJJkFqlsb4OBhSqe
kWLfhEG20gSH1XNB1bUq4j1YD+8CsFOygp6AiKbX8iOwtOLYR7hrLU/eigZZhx7ifGgCN9hBv2P2
HAYNNUKk7tA0NsA1xbFts2SrpddROmQ7T51sXEUzNfDrlaonPYG4aY1w+WT5ZNzVETosKzYfjYzg
7CastgTDkWyb2BsTD8SYhMmOrTC3ixrfqxaMACOK1iD9U+TwNAWmxYM5plu28uqGJCxtqTfJUyKM
eG8amtgonVi1HR1OkEs0IM2efKIc/xnOzv4iTlHIaM6+aeDLGbV7CBwePEQexO3hj7tkQ2XPS8dr
aDeIcZ5rhBGykcIpWLC5qK2nRgtuKQ01y9EnVJn20yWW1mtDV7MTy0rctGKPNAYRRZ4iukqbfN3X
+V3aEDhlDg4jnnD9nZ/lLwGmeGg8EDTaHkNFpFnXFAy8bWKqD3QRqKSq/j4c4uJkSmwDyOKzQe3W
sZJsk7ZgK+Tlh8EVB7uqzech2scoWWU00lD2LvWkrnbtWB8xZkOH6OQ9tcB1SqErwuNJ/R+gb2ka
m97qrgiB2WVFuBkHp1h5rHhneA8tdhA7jW4oN0ojt6po16EUzXXCIrW2xG0Vt8ZWDNFGa9jEiE7D
8O57+4RU3BU5qsEs6ZPq2kR6gI+9QabhYt7LHZgIirNoGCPASjnD5c8vmoyUOZu+eq1HazMB2Nab
0J4AGftbI/F4VhPKLqHfnUy3BHNRbbKQyDW1FMOl6akh7uWgYC9I66AokEW52rDHOr6SEXI12/SG
Q6yp7UZwgXV0i/iWjClZOgsuf35xy3Llxma3YSGS7MN0RAkVYonHY0nWQmhtkgS/fTIkw8xuvJ7S
e3zE3uDumrC5U81K27tBezmQo7fWKdWuyYP6oeqVtYp78PijgqWzVsPiG4VbJkJr13i589g0xXDh
8ReBlezcehIW04FdTvmHEJihFudQwfuClWU3FZsBFCzQgFKZ122xrwzyBYc438o8KSkNw0fVsYfj
yQKISCYxS6ChmwX0Df1y2LtILYhXz+bonDU4OZmzclIYOq7nnHRYq7eRIha4wc/IBkCQ4rzaljaY
E4sE6149CFLYLzrblhfDSI6HiyCUwYd9uzmZ4lt928ZudCN6zQMl2VYUvAAf6EAMB4NfZ0XuUWnW
iEIplHCJt8Gf95F+MjPzNODLnpEK7m2DafOvdtnOKUUAmEAVy0THOy0Tksftvtw5Zpd5FxDXAn8b
JqSVXqSQfawYul1gVeqGZWsxn5SgRjouRkM/jQ5ZufbAPplesnm0Ksz3btlsXJTKq8buh3OlRifo
6OLalDssPdXWLWCPUv0r1pHJAOXnfTvTS9RjzE09EjSBndl0/C3FYQ+rFbBuB9/DWRVoW3rmTfQw
JJ9QnDjWCS6keW4Hh6To/duqazoQcKB+K21Aeewg06Va+sKOX6wdFUtPZTTpXBbhHcV/FHdJ3HzL
URtd8hJraWQ/cLhFS4Buk+Ag6w9xekWBuZhD5OZBCtuxnDemigTXnFwgRlxdaB2MAeRI26EIMEXq
kycA8/hSHWjPtKN738VT4mvhA/ZPcJLKii+qZfX3bHR5wWzht3q9kmGfnHRaSp3PrZWpXNyoodsT
5xYKTi+ExdMIWK1TgleGE8uz6+ySNQBi9lWZ1WgyAK4gcG/Hx3bQsay1p1GQsOdT39vXw4TIGdCy
hIibXfrYCyJ0yMUc6mie+oY3a2BObt3YIxe0h42AlXY7uhgPkZyTz0aC9pKm/OBrJNrny6o1y0dn
7EocDCqpbFpWPZaAtmwc95aAThMCbZv5IdgiT+t7fK3CeMTEDgaxta/VEQqTHMEo9U1AmcrIJKEq
po8YLDfP+M+KqCweAOE2G8OCm9ITu6Sx5WCqtUY2AwXScpu2RCN4/GqlZ1WWu6+SEDELLjsVgd7c
xD6QLzWOj0Oa5Fcg+9Vrz9OXlFGWjuHmJ6+r2XVPurMC3W1YWOGNgmUilW4Ik4tubX1C8CcfINjv
aLlbJ5Eo3/RGvXekUh2RMEFPwfOTVtLa1BnKUuE64S6vgHd6BgGzRl9cjrGm3E0iuFmt26/lYKmX
jtM2hGkbJJ0JAZywa24TPCasR5n1hlA5BIHPIFGF+74LcZoiBj/YKtOisEvUfCN2Mh23/PhsSClm
AmbSQ1fitw6Yh4Iog7NEMOOiBDcww2iB0iJ0h28SwgiqqEoR/tXPL87gfHMFmmA6sOpcqmQpMbmu
FRStrGTsOWhBOltIF7YRDYQrF7Q3ibjuputILMDdFKJ4QA2h0AZe5G3UbQiw3dh0oG54KqiQsHmi
XUTDPSPQfU4Lf1Vr8A6VhuejZSe4MQfoM7J9RaFU3eY+nD76TVtPD+Rc7/LigRQDena2BZaulqwQ
8TkVXWNvq2BUAFG/NpYRfw/8gMzPCXVkNVq3Nol7WOZZiHuzUopFoOQvlDmqbRfZ+QLtXnv0wBQt
DExbK3QgWP4jMu+5/eHxGqdBS5RFb/Iw9k3T85z70UbEmX4tcBBdhFJ3VgiO5KUEttTqmbNT7a2m
D9olfdZ8P8ph7QQGsiybOdRTtEtfq58MciBO9M9wtxTDfhhTZ64NwtmwrcRW25vfh9DSlqrX3Vgd
l02aBcXCBGOt1TbfzamgU6YAIOyQWABjABtnwQKZ1UXSHyvrUpNJsWtRSaNmZeXgU2VD7nPHQvo5
wUmzKhNWiRAXBJ3Yq6DQAbmBDprLUr3SC8rSLBro0hIRWD/Vr4HRIShns3dtNf3GpDl92QImulCr
Y+ZLWEqKifZCwLuqquAaksSwlnmKFgg3MBvVgxg8qGBVwW7EIElOAJrKfOfV0FPzpmUQRjBG9xFJ
z4VauqCbWHYuR7VuD4Gsup1o/WOahS+xB3d90G1WKOyYsQgOCAdKdREiB50bWrBJspzKfVgxCaMK
0AqdDmpvr9BLdqhJYxL7xsRbZkGzJroSBZ4WxsPyJ4cfP1exr2ET0YfDyolmYZvbxI0OLhtA/JI3
aRPeGWrvnBzkoZTmS53lctXQzZcqAgqBeA3yJfqQnsraHMPYpE/Dxm2VvjyihFkzuvrziu8ohOc/
wL6Euxo5yoXZSP9ELUngrQefqIroYFuGy77LT5b43RcNfbifaxxbAhAgXo+2mzpqO6UsUD9N/wLe
e990VbhejhYjeieAWysK85Uag8RosERuVZbtLBpcukR4F9sAPYs0aEtELqhbB3adKLNLHCXV1tEk
H6e6gZqQ3EgtI5ZDr68kiFAMdvhaRy1YN2pxyH+0efi97uElW7qPwEiUO6UdsJbzVrap2S6p3q69
XKnORouUThk1qP8Go2nuNem2SdKFzJr26HeBgsc/xDyOGifQYGAq43aUMGgcP7NmIh/dbeZSz610
cDREgY1br7EwuY5UfWs7pGZZUg0OsdNJ1ghPaYnUpO6zJ1oI6R6FSrFUKIzuAx6bXaiqxlK2ZX6D
BX1jJ8X3GjzLc5FcRgz5J1U1r0GuBle9cB9dlKAbgi7ulSyvcS7V1SYE3T9vW7gIQVla1CTgIhil
Wh0a4RTXltReULCLk+pWG8JFsqWWFuYiyGr71L4Oo2GuLT8OLoSS3mVpM94hO8A5ltWXoxJlS7Ma
vS8CVsSvWSeWwUbLJEVcIybJ+ZB1wsVTVNW207UhsQcW+sSCyyneR6Us5kU93NujBz1a925w6rNq
HKtzyHp41kyLVAcjwJ5NM13wPLaAhmEGbFDdtAKuCmP7z/CO/3gXBl398z/5/jnL2VZ4fv3h239e
Bs9lVmU/6v+c/uy/f+39H/1z9ZodnigPfvpLpyzhfx9/5d3LcvR/vbv5U/307ptFWgf1cN0w7d68
Vk1c/3wL3ms2/eb/9If/eP35Kqchf/3rj2dQpvX0aiSQp3/860ebl7/+ECZBTv/x9vX/9cPpHP/6
4/KJhWP9lAYEHP39ev/9R69PVf3XH4r+p61pxABi7DVsYdmW+OMf3evPHwnrT9Uk3hWVi6OrzpSi
nmZl7f/1h7T+ZE51CN6eEvmEZhIBW2XN9COh/2nJ6WaR0prS56X849/v7vh32MrfHxtX41/f/yNt
kiORm3X11x+aweExOmH2Tad3avNKQthCtzSDf07v5n3eDqVnMm8K/2CGBCqDH9KdclHTxsfvW1V2
+0MhGddYDTpkCCxhZBJSAQZ6SAVNata8Ll3WpU1hTCUX2/OL8NRGjVUtI6tK7W9V0NkPdU1Z8AKV
p8mOxunLZAX5xHKWbiGa+gXRkY2gJwcUQ8JRnTXWDdhCwfQnkgE3BAVyZhTbksFBFCxVZ8zCEA3L
NAvqaxUFa7HAfdkVz0OZJ+aRrjthDRr8kJ6l6bjvstjMscsio9HM1O63iQ1fGaIyFS73SZRw7r6j
MnNv0rFR4ZJmjdquxoByge9tFNobxbaopeartzSafU1ll48l7EZJndJAnqQlUsOSCTGZ63HF/ysN
+uCgnNNYPuaNDMt2byi08IwlGKXMONPbdbTxOAqbMIDzQAZgTkWg9/VS7lkGyLzGWlggZzmoXq2Q
LYc6UCkdCEylb4SWzbRI7LCOhHawRkYuxjDEwjX4SU0d1WXZ8HB3OwWAQqzR1IjKiWRf0ouDqGC0
pdOTF5B5LU2XKnS8akHLNa2fGwmA/aQ3g+2yRxt7OzafQYaAN/xGBwGct7rw60RHuGZZDSB31dCl
grKo6qNZ3qZpcQkQhNm98cjJka1qX3c+c/K8ZpcGzEXr87Uc0uyFpfJDMcnFRFo9mPicz0qBOpga
F4AYMdbN3BGJXmKahEGYdBUrHgcRlGG33t7HazOj/EKeDVyjteoUw1yrhIIhIyqeWRRFu9bzKbKq
KKVxqEimQ7vQ75VWAftCadO8J08CsQVdIe3CzdOWyOx0jKA5x+595ZvJQ821xsWDPuY6VxCwEvoS
N4cgp/GjMCIt2XxmDwTBZK92FTV3rgjRRiclL0sx08VcVBvpkMBK7ZHt8sutsfJSmfprTyUZnsAM
pd9znVhDhVbRLBNtNM8BXkvUrkxM3WTLKDhtgxLbkA4auUP4SNNjKFRnTclATp21CK5UhWcby4Qe
qhi2wJeiFQ3kjer21hJTgAtS2W4j3qgLyayU0TqIyNyddbg+AYxhV5unnkwPVVmzzVfb4EhOroU6
P+qNQ47BF4YC/Q+Y3miUFeGiq+lzGugwvW34BlQ85Jy1WUbZE+bITK81vB+4nupdpJYqWFQMj9ha
kfCvo07Xb620z7yFVdqNsmM8CmaOk+vfmgTMxdiENN0AqGczVp7DXuvTNJjZkaXf92MaxnNpJvqW
cs3Ybsk0gGXUw1KPgKPs3EhprhEbFCeM/CqJh3TTa1Kiv7O4o5Dkja26cdIgcjaVBy90AY6XDJxB
j9kdEWpEfI+k1rOKFKhqcykL0VMkVv0Y0lEhX9VcyuVYp9G+dNJw0+sIgC5YbyUQ8cIw0vaxZ9jF
k01pR9tELrm1Fz06mfG5j8WIfaN2PFXbylHtxCXyij59qmPRKRUBXol8NgKENn2JHwVMkrP0s2JM
YDgW5IVSQsYz2kIvbSmWY97uLQMaf9cr5g83yDvlqssAF+HBcklwlTC1T0OHOG8R9l3WLc24FQ6l
QVVTHvKGUtC94oUkZyhR5SYbtPqGQS2bBIz7jkNTE+mtqGmW3FX9jxp9WLYulKj/YZW0jfC8k6O+
Gcsm13e0Z6QL1hA+xDczQP3vexKaG8w4DdVxOeb1MrANCkHYxRzgGuHYhusM4Q3jDeP4vRVGKtX7
ICntTdtGLhkfno8Ofqga+4U9HxvXWm1Ib4mUDApHEKj9d07JGeFHmYkFJi5zsDTEnZzz23BWPaXp
XqyAhx0w27SmdniCzmOm2Td2BEWNxqkNvHc56gw4c0tTxC2SafnSkiwB80LNX50iAzEtSq1m2SU1
95stIYLNdEzZ6P8g8khkDXoTP1g9oDFUCBriodqubETAsnLJRMjj0PzWs8wAjsmuINizuxuHGTXp
GjGldJOxpRts9vrBpYCAAaWjIwYYTGH+dBw1RG0rFPynY0MTbRnpUJnnUZARCMQcQB9gLFTxZKM6
Bi3KQ0LxKqeEfemkFfX5AO40PiEfwfJa04SgxKiBrvI8DRpRZaGluM7ECAhidOySnq7XKjLfV4xc
A8LjzFSwP8mwi9cBJS3jizh5MS1d3y0rHOTXKgQvlasm9I/LiibOsMqb8tQu7VVX3eQbWqErori6
e8KDluraX71Zdv1mITPFoL05HmmwQFtZTEtK0iy19A/Zckgk9ApCztlL4En0iC2/zNP9cEY/j6Dp
xt+RlJZjfzhC6fltoaTDGaDUurrUjbm/NOeotuY6Jelo5mzCr7YHXx1xioZ7E4WY+QkjUj6c6znG
O440LlDzrKGmzAxQA96S3JYvruL7DYn99zkaLNws1TR0uJXvjxiXBlUIwn+IB1sFVmnFD/CTKjmH
XZQhLilq92loYzomoTJUCByq3jM2n3+Q06r3l09Sd8CaWHwxhfVhQaoPmeHWlXZm/YPG8+Q4/kqI
cUGvqr4Ix++2bFZA55BdUNkR0RrR2t5jCeHRGENBFeUrSlOdbB4+f1vydzfY27f1IRuywPcdabY8
a5G1jGKXNrF+kEWyoo561dXRwczudTp5VodbBCMa4wq5ZeB9Wmxl2niwMGg4tUohxKLc6GkXRiAP
mUaunNWg98+wjBhfxFn+7h0b+MUdw7bJPrc/fJijbmd+KfRzTz0xYBIvYKZ8flG+OgJbpbc3KIEx
Vt2N+rmjbCnql4Yl1+cHeB9++Pf9+PYUpifk7RMwlp1uavrZg2tS4yuwo1tTH9cmbJfPD/TbMxEq
MfW2KcjKnh6MNwdyx1qNq9Q4j4TEooHt4/JmRGs4zj8/zK/nY5mmlCjipaVJ/WeI8JvDoOcGjeOi
kIsS8mEsD3NMHto00Dk3tmblF5fv10fJAtTNWzYcBEuG8eHyGQDqapZr58FqdjrcH0nuTmNgRfQI
L4IN5nx1wF8vIwdk4LcMODhT7Pn7y8iM1+uyVs6D1EbWp6z9bYhmn19DNrgfB4j3B5nexJuLSMs4
Fkgvz6QwLoI1izAgbM/jhTt/Jsf0OGlJL/EyL6JbexbvcR5+OTB/dZYfZgLVRN/UWO455JG1xTdU
ll98bh+S46f73iK4ndXqlPxpk4f7/hTpXhdEJqqYHyXRGqWD0AmSnTazregEHxVeg0jJrfLcB1l6
BSL/qj1Q+//2+ZUWvztRR4qpFMFkzrbo/dtInEAxhkA7d+ipgjGjZx8XxcXER2pzMnoQcIRLs8DP
pjndS68bhEKPXrjMU7qCleoTjOJVyvLzN/Xb92Rr1GWY67m1P0wPahdbKgqA8yCIQR1S4+T18vbz
Q/zmKbVgdVF9kUJOpZH3px1Yml5gtzj7LdoC0+mu2TWvu1pBu5+wDfr8YNPN8n7hwmT75mAf7mYE
9F1DutXZUShh2PF+aI1TAA/j86P85qq9O8qHW5bpXitMjgIGMCXqszzzwX5xiK9OZLqqbx5LvIB2
XATm2fJRCU7deRHVD52w15+fifjdcYTUVfCHhkbI4YdTATqWIyWzz8QcLoQ45kv3qN65G/IrF/2j
ZSJeXXy9MBK/GXSst0f9cHZ2Gfgw3aejtvP6lC7bNbTai/yQb71588Ut8bvH/93BPtzjovDSlMvJ
wcjwgJe/cjeY68DTXtSr6ovrOb3Wx/vv7Yl9WNekMiHLlmNRyKMn+NwPU535geIyntObzz+6392E
bw/1YZKFhua0EYfyhDmPbHKH3B+fH+B3t4a0KLLqmrQ1diDvb0FidfzYr8KHxKuPCYZme0g35Ccv
Pz/K706DW4/CrMMM/svwoIWtRXlAOUsVgrlPq4PR+fMj/PYeZwHMYpBxjtXIhxtAbSrqV2lO4Dg3
OfyBO/jYOKgw1J0oqmzUeYJzYEmH7fPj/nr9bNUyJIVeWxr868PARxtxRKHjPAyBKO8LsDdXNapH
KH5A58vZ58f60PyY5jgORm1cZ33qUIH58BzbQoks2Xk0csjaqIebPCkOcZUtaxzRap9QG/WPHo2N
Wtyb+NJxqsazRDvC8KFcMaXUsYSiq/dcgDwblS/upN9Mfbw7RzMNyxD85+OtNJqBmYZZ8Eh4Jkbd
guaVuHEd6+iShwdUzV/i3V9nJWOOyQcBurqDwsQfYEuNv3hChfrLI2oLAoVMTRpU+izzw0KeWRho
gQwfw02wTq/QK86GJZjzy692f7+57aYDOapp6/wXhPT752fwBxyAWfQIxgrONZ7bWXeJ5oihB517
+QRabJ7O3C9uhN/cdNRVWCzakLM5wQ/3AZERJqWl+jFFq1k2uwBntCF3X9xsvzyzuq2Zpq6zhlE1
Fg4fHqguTaoUN+yTdSuWDeL5db9TZu1WXar1Bkw1u/evTuvXi8khp0HIYh/rSEgU7y8mrQOQP2r+
pK+cc3sLOXVGisFKW7ULbcb2/ZJY8L8Hpv8HPbqr/JUAtvL1tb58yv8/6MJpfF7/9yYct0X6Grxt
wE2//3f/DTvgnxoB1YgluLkMVo3/br9RlfpTZbJQ6XoR6jk10v7dfjP+VHV0qHx2jPDS1qcaxb/a
b/yNSmIZ1Tmdhfn0gv+b9psw3z3aHJfbkf3gNAoyY9n6dN++WTSNOTI/XXTJJrWeQgsuthi+Jyh+
L4zBOdUBmOVeZQRCjTaTVrzr3WShNjCr4tg9Y51J4QSibXXCxzfX7/j39P+2LfhhufPzfVHicjhV
U0cZY35YFViOkg2OqsabSDjPZosNRdbD97iFEhZjXlx7GY535kh8jL4HcSJfNTi9Pn8Tv7k2797D
h9GIAEhNDMWA27Qg1d2J5F7v7WsRVZBYbfv684NNA8D/WQb9csLWNAa/+SAaFPNxVAriXP3ue58X
h7RSnvx0Miu+wGO6+/xovzk1WsL0cE0Go+kme380sCqEP7lBQmBxuiPDcKeZyc5wctozYf7FpD7d
4R9PjVHPoREpLXQGHxfMhNppqo+dbVOr7r2vo+zoJXxA11laER1c37yWA9yFvN+63ZSU7bo9N1yM
RLl6NkOyfxQBvshQfrRGeM/Ymk0SCYGNQHkp7R9Om8LKI7vpopDaN6lBzvv8WhnqdLO9/2ykberS
NB3N4nlRP9wIuYKOxTcI1fQcNdtkWkOxCTZLUZfanCr6GrMwBNphYsoMZKPREKw2UUOcrJGRTtN6
aX5IumjhRxgDcfodjTDwaWikIfrgKOclnLtURjjrcfTNkxJL1RQ3rGkBEh86jxDX/Fk7GUuCor9u
uqC6C+IQM07l3Xg9SVuUe1Bp90j+DFfXr/W2w+26LXq8rp2lVQtXC1d03J6JGCoOba9G3wLduUol
r0jj6NqAOEma3oaGUH8gteyht811nR30ytHXsVfvmwru6JCM93qmBqQFG4hkJy8p9aMCKy/Ns3Ds
t6lPXZ9UvPzYjRnBNhgElxkuOC+ekk0p8jOJGxsdFdHMyYGX+R4AL8MmFWEYKCXkTyjbCOOOqkfV
zdatUaDKE8kLIerhsnDzR1I/c4KeEfMgv0tdhG8k4BBvTLQOfgLdSF+iDmavjrg0U1ikdf6IRSdx
0MQm2iGecrAjsG57J3qIfdK4e5BdasvqUoIRhOmLsT33r3oSu2kmwo60ZXqr55LRxcSwo4zFVo/S
tZTxA+raje0RJBKgpEKpsIop/BMzBtnNNzAAGuUuojm6zA2ohI0Bq7K3qMM61QILqlwyW8xcK7+z
s74hcsm/7G2og7GiNCtKAuWNmsOT1MCVqrU7r80m/2Y1CD9p61EAsfDDJQoujNGziJhtW1q3N4Y/
5S/bxNcYuMllucfEAPA5ix5gu1O3n9VYk7+lXfCjzDIeFvPFL6fFLhIwtZ9Z90VRd0uKPjhxIrJy
sZtfGjH5ycQjXPSmqhO6dAP3XL0YG5g3hLagZdPAPkq8CZiQZpyttbLcbkF7CD6NDT3Y6PirIiZG
JewXthnc+3k70O/uHuFBm6tsqM9hJugK+c4L58Tez8A7AAc3nPWyN2kGa6fuh2XU/jxJ8cOQTrAN
HKIchRNcmzEhp4nenKIqv7ZLkhP1fnwxwyxdCNlps14v12UMpmPbVOwns6xdCzUFeZJSUJExdHuk
wXuXh2Ca8wpP2xdZ9z1hmEVPse9J4GjzFBAgUuvqLokz8I9J8mjq/pkJAQEegZPYcGc57X9i+lAE
WEU1U2OH8nsYPBVefB+K7jsG6xwm4QnDW0I/GDsbTTdZ79QUGKIbwcklYaXS3Wyuj4m7SzvjSvNt
e64bNrqIkjfUNPABnCwHLdKd9mqg6sccRXiA4ayQAmFAK2auWsiFWsunVHPu9QRZhN1io3QKoN4D
hGTVjh7NVL8by1G5yH3nvuAqQFyyt0AfbgMP5I6mKwngLO+cm8WKZFcYS+WNFjVX7ANJMCuhtWJC
I009pO8s6JjnFTEflXVPmXpeKU0/z0pX34AnnikRxbnBt9XzoL+o1dlPLeNB0P1c0nRd4EAXizBz
+wet1+eOnzAsBenJE+mN7eE8BapXHgJSC9RUWEtkfCDjCxmuvRZ94oiAB/hcW28BIbIkcUAz4eAM
FJE8GvV4aZbjJnca8dDF6UEP6HeMQe5f2gobJoPP9SLW5bhKiaxfpQIkEcqPg2q6zYp+cTFTO6+4
qxetZizTugkOGZnPAFmJUnSIKj54UPiqWG0vYtQlG0z5yc0Y5u7CgQvu5kCe007Nj36WAQ/yumcc
1sXBlQQDTPMRDdEfhPaoO9vDhi2QbEetd6zIF5o5k/iTwDSMHJ659QIeuBxZ58wTLv6zjJa1Xyrx
jJ7pD6bCAHWkpi/grGErU7BqVCxR5mVc7UdkPDPufRsLUeHPhUYVOlAS7L2xt8RMH8wlY9rMTNAh
JkM/J6oAVHUR/kj0DTFbMKy1FBuRTeB6OLj0SgPlEhQ2nfxLskmKGzUM1cs4Gp9Mt7q1ezlZy9o9
3Xx0QAyAozdC9gFrhROaBFYdHIN55zHkbeyUzU0J0ahi93oQ4dykSZMqaJc63DJuRiJGb9tIhJBj
x1XRz0OzJv4UfxGckW+p4oGuUip7brbEiyJQY/rJEH+1ByfQjW0zKDtIJjA1wPQB7TeuZTDcmK1X
oZe8KLMRQ4BJxEcYVosi1W5I175qXeLh615+xwiOLCw0CMRq61u8DRepqDdOnp3TPL9i2sIUinja
alxzh1h9k6HWBzh75XgUF4nYueg73b22tQb/YBAf1cxhCYIQA4pzvhex0V1Ug0LgB1iudGzRrFgK
ey9QNkSOCGdWTna7rOjPtpuejSzvL5D+bjNoghgCsJ3h3LOwswUVRP+YNWFLCrVeg08tyPG2xnNl
Yj6CFLepcyYMT/fJIiMsT2klTIqS2akgndD7gVY2WRi985Tge+LvrtyuNTYEBe9c8ttI5nj9fLmk
fdh4TktZHRmNJQwNuzgj2rQefLOUzYsi7h1AzzwJPlOPOrWaNPcGstCSHGx5bdQ/rWloB2yJiVO3
z7ZK5FbgygP8p6s682CLxi1u3tDlQ3RwVvmMlJi7ooNR2ESliYfK9OWx0K1blzsdUC3bE3uo9i3e
agsh3oUOfG/RVwgUCFAtUG/oMHU1J1tmSrt0/4u9M9uNHMm27K9c9DsTnI18JemjZikUodAL4Zo4
zzO/vhczsysll1p+q/qlG2jgom4WsiLMOZkds7P32lbshSLMsWD5sHtkQoymYM2LslKMAfaFL+7y
KSDoejpT+JiiGYyiLwZUDkQki6j5JRpKlrCrXkTx4McTVu0qjUDPy9FZYvbneDXivVBIsBgq6UdA
PIdVpTD+KfHRHoW/9Bav1BA9TUgfnaANS4/p6lrLlTvSdjBwG6Rd1htcda8pfiOHWZNFt16hB0cs
TciM1meX3eKuGYDPqfmVPfakRso2LKL0Ipkz/byKdUrAEI7Akj6nN8O1tLB2/L3dJdKuhTfopOhy
HOSRzxVApStJlOQBZVuIshftshJHRXQVZjNhyVG87WacZZI8kusOJn/A7x3kG9LCyRkdBxYcLCZD
gV8JMIFLzmkFxEl/M4f6NrTIPlOU6SwAQ+IoGT4VTOxb6tXrJZbc6Ulf5225CFIKsk4lnAGCHDRS
IhImlIJ+MblDpXeObKogS2NpVYmt5f/m6O1xGSZBGNQbM6TjbmsKqmz4UqWlbRC2PrNczK5vxI9N
lTxCndyQpGB52VWGot7JAmqA1KdsAl4wAGo4M+Ds+6O8NdqImIPgQZvl876ho0TCBU6GcA9l+2UG
+xCSiWUp7UaqzV95VF02Af0/cv+aVdCLm9Q2t6SM3IemJzf+tWrMBBXJVB21btwAZdjYwHtXdTY9
DZCqCU5pbAdUtjfgRkNZuYAwcmZDoOuPMyBHgABnRmrdIxmn4V8SHpvLT6rIL4OALwL7JrkDIaar
uJXw4IM0lH3s51V/BQG0ZCtQdDoh6AWGH1PszBApJuvfk9bFL+RS5y7EeJ42cO6MZrNDAvKkYA5E
RIgDx9ZfYwMCA9GLa8OYOtcf+8HTleeEhxcohJEjBPshzZjJsAABLArtnVnM6FgLEI8ia9dtdq2b
JhiMQMPO1TQ3Rj9OpAyN/aYy+51cxem9FPyiAAB2EZ6zT9w2BUmyf+JTTcz6hYmwNMWK4OLivqY0
NXnK/NAhiC+DxryesHFDkxjyRQ71swDs73EedoGX6nKh2jkIJ303NewHWRK3cwiRUg310Ev4V7UA
fWpZRC0DbqFy787TEbtFLYYzazIihE7SYypPZPOor3kVvWmoiZG48zGVMLST7pKoNdIaVNAsCbn2
yLmUC9FewAQM110kC/xYEViljKwvrYyeBNnhuLm165wzFB22UMO2ZOzNH4gMI0+T2fyRJcp5/56j
hgiLXclmJt9Lesm+ob0tcS54BJj4G7NPnhsxbIwK08SfE/e/dXr3tSz+g9j+/0yEv/yafwn3/+9Q
2BMs826FWxT8HxT26Oyjp4/y+j//xF/He6rxB11gTgWUPxX0YumU/KWuV5Q/hK4sZ/gceSznvpzB
/K2ulxTzD3s5ecFOIss6jtx/zvck1eLf2Tod7+X/WTRD/p0DPqyIHw4vDAFrHYQLP5n9H2f3x8fA
JRaVXg3InqrHPACKkePdky6yICP/Lxnqwj4HaEkyfMEykFy0U02SQ9iOWuINycBuUo9SS975fplk
67Gr4+QMk/cgnRH5p8gqgOiGlld7lzd8X8pKZIGUynf4bbWQ1muRRYVvempoxamGbYe8ULbFJicO
w17v4ZUdmPwK0iskWmcA8EUbrxQg92KriLl8CgVQqE2r2n6G0FC3UHdmBTspwy8kyx3MoUwv7FBk
GIw1PzLXiIDz+TnMx/yl91tjdOoMmttNhJD0zpdVAG3+EMj5nVLxQSHYBKDoJMJoSFWJ+PV7LcvM
elXLZkapJYqUiwxtzUtHGss7woqpUxwzBgSsMMlWsA2MzO+9CI5X71l2C5reqAAE7gprMF6SIM2q
ra5FSouzcIK6USpyIIPuou3PBlljOi+gzj+Ygyp+VzZ5y9j48qlq1lEl6pewCfWWGl1r9Z91OjB3
T0Ee88+hnKgrtdarfh11RI2k2zKIOkzZDm/UVDavZI1PUP2L0PdZQxOf20VtaQf2HpdGuDFjLXnw
ZWx4bBbkWvvRTdmAanwQVbb1a0U2L/lDXX/fNDM89ExApliR91Yp65GqOHybmt6qVrMt+aEXWzFu
5UKK2gxc0AimwKFCDKbnKhfApEiYo6t0GKt+kO6qtpP1Z9Am2kvfil3et0+SHBcgMn0qRZIhyaYQ
osU15+dWkazMSJuMK4wrotlaZZv0XmUQeEINUUMOLnw5Qp5b9Upg30j2wP4+KtGr3PfVLAN06Oou
3oMisxGgqnW17S0mZ/RHE97w2tMnyQy2VS0KCjyACOmPWeIggPiJMUjuYPvnrKBEOkbUZsDiNrFW
Cv+1Hcyx+6kqYaWR1mnEw2U4h4r8WJKHDSNi7u2G0LGm1BR52fZL867rWZ8mJ66pjc6Jn8rrAydp
KITdMgpL5VU0wdRsOLZp9DuqRLu9CeVsUG9lNZiUFTTmhvOVEGm1KZysbGOCxqAGDt0ayquEI7bk
9BaqUC0wkLpKXyXN66ykFn4NmQ+wZ8dYa/H4i1yX2trPCBnRzdv9HE8/xDTbOh+2Xw8POR25eqUH
WlIZntlEbCvcoe/96XKaWfruZKFF8rlFDFiEJDywCt4xkVTkVRaDtWorE/82eWEI/+tgJCE5h/O/
kLpbAitjXEm3emg0cAaFzOblZizbCAJ0HdbaVp4RdJ3BvACXOSVFR2ItCkX6DnFgqsmjGtCe3Y7B
hPbeL5USClKgS2SAZRQHKMk4LY+SveGrAyRU1awXzKk5DeMeLkoo9gbQrPys6HEZnVemBJqSUCSr
gR2LV+G31Bos4kGD2eaW0IaU8kqpsngNqJkklnLULLGdxWhRE2C/mD2yxBOyGPRWmffGyMT7ysTG
ga4zm1lnbXBo4O/XpJBN4yy3ivVjjgc4to1td0S+yhzCbbURHK6bg7scXv2k6curfmrAJWW4eEJI
DENqEpqEYmdkY4IBi4PfcAJ148dxB74wF+NEoSbNcXKr9hrvtWf5lpmxAa4aldx3josfwP7plLhJ
1lR0q60iI1IATsQqyACOr2l5aDVEeIMYnQ5nR3lhi3DGHq5YEqTBDN8RHnMphabJmmY7HED6vls3
PbWYlJU9gWBtHkCWmNtI3alN06qPWZ7mw6pO56EFttLMzVlqJjMq9qk0x+iKFyEgXIn/7eCYSVI8
GEphtHtFifPwHg1v96oGKaeUUVCWcOdrxQ/OOVctoBZwIs85VIPXIrwfRG9lQDuSBlVuYNocms5T
avlvHXqLlvQRnEjOGGiRffluwb/+ohv1sQHAGmohI0fJqsocdlpI4z7uaIuMIHUU5czA+/x6WA17
cx+6o+T6OyR/M1nDz9KG4EBvwbbuToy9tGL+aT78PbZC8xApgCWUpbP4fjedL3ATDUqHs+iN0t/N
RloFu2an3EveScH3xy71n2PB8Nd1leYQ8qZj4Zk0sesJZD/8cyzdXZOcB+91RVjTGozi3XR2quO/
3Liji/sw4FH7McxRUeSkPTnxrt3la2unbcLtf0M99cVNVLCEqQo9Q8M2jnXlBkbCqWv+HqfYswdw
h/W8YuN5Wjz1sd319018NxZt3fcPTM3kCIuTTY/iHJe/17Mb8oj2fjJW9iZdsRUG7b+2/ireqZa/
9lF++eTeDXrU7BdVXka1yqAaAClpcelxrnjiTVz+jk8P690YRw8LFqwU07H+6+2w9hxS3kCM3JLe
7XZX07b49f14H3uU/+s+8tojP7KFZR19dITZZ80YUVOZ4xWq+ioRrK9P5vjz+2GOjqv+HofuCKZR
Exzrsf4jtnL0rwt1v/bkPSTvNTBxD8jcrll3XnadrcsL4/r7MY/E/H+NiYqTapw2/xdCl2TZi7fM
0tVqXAeN4z+W5+M5Ic73GSDyS3zte7oYGwClK+uu+QGRy4vvyWA59UiXd/H4kb77HdpR17lXQ60w
a36HddEy/HgG+spB7u6W7mmhzVFTf7lqhFK6wqZIk9XliPDjl5HOHBvwpgLPWCtrdRWvU3xz7jK7
xFt5i6r4+7t8pKH6PN4yrb87iJRHUUbEe4aOtLU2ynnl0re5IOL3bvAA1m2brVKeGvLzx//xEo9e
2hy+oBHWDBnv6l2+Ky4JUdjou/INx69LIbMJV9YJ/ZL6aYfHbWWPh1JCV3XLODasYIwLy0SXAmdc
17vwIaeA8ZbBl6HFrbpTbth6rcgFJb1KPcMA5Z24z19dtL6sGLT4Tc08NnpgAUbNJdhr9Otgm6/9
Xdhi8/ToRK4XbZN1SQ8uJJzm1Lif314u/N24y79/93wbO2tSrKX85eeIOa+VLb0zLz9Qf7rR+uTi
+OVtRtcpW+CHVPnYolH3g19jpCc3FAMWLWgkeC6JTDv1qTv1WX6e+riwf4Yyjj5LWNGdPgqGgsp+
ru9JSCe/hW8To8GtdKG4gTtegNM+dT8/T/Afhz1ShaRpHfcdRD2nWSFt9rqN8qvfElywK/fxTXpx
Umb81XgGx9gm7kDEFccv7txPZC5SoTv6Zlo1bnm1qEzd0bU3UEBHx/59qtw4Ejb/NSOYMrMMBZUF
z//oCquusEG40lWRs7soQ5FAqINNXTfTY+lgFONS0rUNu1Fo2dfffyVfPVNWGHRdxl9T4MeXFWKs
AEjO7rACPiqN6ZpQkU3e7UJtOPUcv/oe3w+lfxwqqUITViJDtZ65Ka+zVbOJ14kLk8YjpuE83g/b
k1/HF89Sx+IFM4IZCO/N8pvefYtz5MfpkPag39zRQ73EGroIDoPdUjpKv0/VO1+s2ihyLFRrbFc4
fzt2+pRDw/EPeAKuEdy/l3rZq+lVnoS5k4gybzueeHzKsjh9XCpNXTM0xNDI73TzuDYGc59x1NEt
JxrmRgTSxg+7V6ERI9lXD2x36Ihn4Q5wY++GUgebg47TbBLirhQHcodeMovYpqDqLrIpP//+1fpq
ofvw244e+JC0U8pxCx/SBciKlrP6TbmGGueCcbEf7RsQLTfSiUG/eMkQNQoN4g/f0icbRF0njU2f
FXE23Mps4oRfoK0YhxOr25Ed889PFq65gq2WHoXAGfrxxcpqPK9hEyyTkr9RCOco12b+FPrr2Evu
x9til2IZ/9EM68zEebkGvHdiTf/qQt//gKMqQuvKPiQhM3B4XVap/aMhSL7MpvX3z3B5RB9fL6ET
NUsBigWQpfSocDDVLpMNEuHl6Tfeksy4+P6vPxJ6Lrfxw99vHS0p6P1A81f62+KHHs+r22xfXEgu
R5gdDmIi+lyxC65O3brl1hxfFDp7pPwsmssB9MdnF02Ez6q9+ibCA9FxjgX3JMqvVOsx99/kMj/1
qnx+UsuJu8XNk1lREOx9HG4M0Z1JtvamcfqV1/5+HKVzQfIOdFtPzqU7sPo66DgQz+byrdDckjDK
jjbKCbjT/8ENR7hvcfXUCrQBPv6YiRC+kJjHt1F96zmprQr5zm9mwPDhZSpFqwS1uUynrE1NrBSq
5/cWsFQYYFO0QW7vRN2J7dQXExh3hy2wqiL7hNN79CFNMF0H2VTe8gf9JrilpvD+XG7DX81D8aDs
fad25SfphcPwE3fi88yJpwMLKHa2RXB6fILRkcOtlYbyxnm/U8tUL4TUaPLvgqMxyUYqFp/V8cU0
XlrdQ88htpG9FpCrtQs1PDMk88Sv+eId+fBjjr7mTLUyYJXqW5T+8onhqujwjv2pj+2Lj5lBFqgW
olGdr/rjs9dkeSzQ9L1NmLWCM/012S+T8egqbvcCBPde7L6/xV9dFN0kgyWRhMdPa5OIYxiKUf0W
xre1caGX8NZPGRg+ly9oLxZrjsnlsEk+fnuaLgtHBISDm+9IoWg833QjekQw15xls0oYjWStDGs1
bNVTx29fj70s9fAVPn9K5Vw2zTSHjG1tCJgi2cQ31kjz3PZJrJJzdBbjT1ot5eZkRfzFg+Sq/xn5
aGGV+6JJgjF8MxyOdD0CWFQ32ouV2JhrwKTFleSdsm18da2GwAWz4LU+m+azzo+loLZfZ5RDOQTU
JEpdAgx2GT2L71+aZfI9mpxxPqFUNyhrFOqajy/pmMMsp/5+6cp2q4T4+4b7gHNXeY98yhnV343V
npigv9ipivdDHu9reqlNwzC1X9RHw/E39rra1Fsy2dAfuABq19UP4lK3ER4f9eL0nf30kdi4XE0b
JAiSJQzwR9drd3kyKLH9pAbEMEN3QrYxoZH8/qZ+LlcogFVET5yTGdhq5aMdhhYhMsz05DA+mxt5
hW+r4JS43JYr885YEXO4Tlf1Y3IlAEacmuA/X+DHodWPD5SupULVmRx89JOu7iJfvMIyHXpwc1cK
wFmHdM+T1dHnQ52jCz5a5yy0owrpggdiMtbqPd07+mmLz2jVE2d88vM4cu1RxxwNd/RFtonQwkok
h2Zl1cQwOnPhIMVER+HIF5VLICBaVA+F5XwgRcB/On1I/umzOfoBR3N7HUUVmpHkkMr1z3murmV+
RK9uQTnuRBW7LbK/yG8fvn+tPs1DR4Mus8a73dXYkIxhKslBVW+66QfdklOv7ac1+miAo+m91cwx
kAMCNdf+Zv6hcehKAO/oaGehRz92JXsQt200hbxPj6f2cp9PQxl8WSqFpfLFfGqvDC3CgCpfXqHe
A1D2oqhuvWv2aL9WS5mS3zXTvt0aG4jOrwBXLYLFXoDeAIrefH+bP09QH3/JsQsnxO1gml18iHfB
1lyJ8qahYr2119lFepZUN7xalqO59srYaMsh0+kjmK++4Xe3QhxNH5bSBQXwdl5vf6NbZ/5PnAme
cqvs60tLd1tSR+/8y1Ob91ODHk0cJDsFGvy6Q5ygGiZZIVJfm7Q5NT19WtmO7u3RRJFardoKOz4s
2IzgTL6fXqsL4tC9RCWMnDNg6ORbvVufrD+/+nbe39KjGaPnpftzRhZicqIMcSxqiO9fm8+l9dGl
Hc0J+FZteUyTw4zunlypbhNIq1j1AHi1P4obArNbR1wM+uxNnrWdzk6VKaee39HsEClVj6o6OSgN
erWeI1eSl1SEgN9f5cmP42iOQAVBxuQYH/C5iDuAO15zk3pLK61Z26vsXt0N62pXXlrb9Ma+Vm+/
H/3zBvboHh8V7q1W4y3IksPSBp1+xjnhA1h46L7uk5toM63JzSqfKMqSu+ZU7bu8/x8qpaOhjyuH
wkJdFCUH4wrBtNuR7b7DfrKLt8jtTy8wJ57m8U4d2Eo8yGFyKAPUqEruTmW9h5p24mmeGuVoopHb
xshm3pk2BNkmLkco7mH/+/tntrwQ39w3a7mv71etAoxAziOzFg2yFjtkeKIwHdxkSYjALPP9aCe+
c+tofiGl1VRzPkIDahKAV+xxyon69dQ9O5pJ5Lg1Z/wvh6h4UYZ1H+F/OfWqLT/yu1u2/IT3t0yy
skhjoa9WXMha2Wac2lp3uDo4o/kPXzVs9jCnAMtZx2eaVUeEGfD4w1zGFySqOaRM5a16//1z+XQI
tHw97C84ekAkCafg4yVJQB2COYgO8pKYFSUOQe57NYp/m5p03sf+BWKu1fcjfvkmIHo06DFqqnns
12QTEIwRiyggTaKMLFdod98PoH75mBaVhM5um0bm0VRoKUVnRdQJpuF0yXaSrqMZwOhOw4dJlFhJ
ChB9MNTq8PmirEBDft5KKy35JcqXxXx/enPz5SW/+0FHs2OJ6GBORXzgRModyKkPy833l/xlnY+h
41+XfDQJiom2bpckB0D8G5+o3nW7TZ3Zlc9D1ETrU0val1PHP6MdT4JW3YOdlOJD1rSgc3WUja0r
BsurQrbFxeHEtX35OFEzoeJFBvCpLdQUSSWjSWNt0Sg8D2TruL5XEhm2GX8CujjZd//yab0b72hi
jIwqnRCGHorR9KA3OD2l3veX9OVU9W6E5YrfzSNyGEhoMqNDqsukfV1CQIZaPP0nM66GwpjfqKJx
PnolJix4SeyHh7r6kYrHKHr6T67hX3/98WmBOUtNNtjhoaI89PPMKUwMzoZy4iK+vlP/jHI0PeVE
RsmoTA5NnK9L9VaSDci4p16wL1/nf+6UcfzAJeT6M5cS7uaH6meF9ek8QTwj6I/1EFycpnd8R3UI
gD9xdvZV0Q38lFMzeelZHR96tJpval0W0YEyiEY2xVprw4yw1S51Qo0QyX/3iS3n7+AFoahwznLc
Xs3xKZiT2T1GAop1c1+NS879qUbc50uif6osqnoqd+D1ywN992oHs2LPmdo/NqtutVSh059U0siN
f/YrBAdeuQnWf9Nd/y1vxH/P+PD/HNmEleIbsgki6fwl+oA24Q/85X3Q5D9owPJ/QobuQG+Oae4v
74NqQymhrw80aOEFLZCSf3kf1D8AKCATY3nmldSAn/yLbUJWgQ5jYbErwO3VZdAU/473ASE5r8K7
agqCFT+MRhCgC9oetIQ+vipx3UWSrJU/J1RYN3ZN5i9pkP7V6CsluAit1yQHOLV48O1+2liCRMQK
Uo+HCJSjpL7DRjVJiptZclw7DS7DZzG04SPKfZEBKui0lVEZFkEYIPQxCBeruZK7XT9KtWuNQ0Dg
DL5qNe+Tc6X0xZkVzxg1K21sfvXY20lbymQn7DIrcVV5tvhWgn661do63AKNTm7tuK6f+Q9jF2Z9
szJAfp8N5FkJN8UktBrHZgidFID/vWEGi94aazz5QsazDGa9s6NNOeheWFbxWeAX5U0yp/XWJj7q
Iis6/0DqX+5W9Vz/VHGU5l6f5lrnhImsbgK1yxcdLn0anAj91sYneVfYdracbFVMVnWyT9Jo8Z4R
FtL1U646ttrbMoa9Srnoy0puHD0tk2THcew4e4apDPy5YvAJ/mntcwVDFtkifbi2SPHDQOjnhAlj
uw6I7RXFKsvoETmR2psamaWyfK6V4fjLrKNmE9hpfd+LVnNifwksn2PlYGhT87NNZ4tIoki+sdKA
PnHrp/oK/5u6weRNoy2Q1fhqqDsth+7VKo/+NFsrH8w9N0UzqRLHQoUkYqZdd7DaDj8+DB7VUZWs
uajjCKemZXaKi40ZX2GhyBBpMs6KnKjX032nz/6DBEh+B7ZtcHKbsTVDInYyiPOzWun8m4DkglUM
edezJYMZqiJEe4rk+TGyGjKdI6ndIr4lg6g7M42ueGusih5ti6hbLtr8Z8nVrqcJAEJlNNpKmzTz
rKymdhcQ53yVt7J2a2sZ4T1zEG4kYRfE3JpNe9NKWuklZC6dydhxPaDn+rDq+S4yTxkr+y7XC1ad
OAoeK+DjwtUybSD9NgSD7GgtH76j4Hrc+UOM1T8utM3oy/OFJo8VZW0qpJtBaQ2gLWPY/axsOdLW
at00CNYJS5vQ8sclKvCeVKCkiVqSDm0AniQOz5sZJ25F/CvGDpyHfpzDJCBTeo1WN/yJDaE2nSyU
xJmkz/mvtsYQU7adEa7bpBjcSjTGY45rWBDTNoPKwCU/PphzLa+zlKz1XjR6t7OL2N9KWULaYJ0u
DqhMF3g3i2kkM62vL4gQntaGWYwEIFuEqWcSAeStFgQ3cOEQeOd1+5Nv4brwDU5cx1yvr22lJs0t
CoofvSjFg0406KUJNYNGGK55LJ3GSoOVfwfNML8oNZgAPJr5zOg1ea3XZfrb0ovoaaj9+UerTPNz
MET1Jq9kkLyRH67DPNeIne0sD3yKfGtFvUVmXDA9hqIozkkhKW9mGlZO34hqo4z4kjypLewUAKrZ
3o92a3p9m5AapLXxRqKyudSICdiboW68GYVQthJooYNJftxO9Rt5pTSyiXaiUg59187XTCn9hT6L
fl3kJcZjX+nXWgYavuzq5ifslfwR4AF/fTVIeCgJ1NpNlhTiD80xtKYiuunMsEqdVhrzjal30e9I
npobP/DDK/DliEUmy7ZuKpGR0Y19GB9xSNaXFearYiyVq7BuVUeT8csUFoFtCra6R5JEhYvHbFx4
M8TX5TQnHdxh0lkbjvneCnCRzn1p7euOaL8OpxZkIEU9b4mP2YMqGT2qo26rsk90h7jTSYHvKxgf
yXg1jibvKJOmz5sJ6PlhbgzzLqOFsyuNMtRudXvUlZVNRHOyC0olYL7pqhIZz1D61aYP1Fha56Em
4GISeBf8KHSmy43VzsVVqyhJnzmlVPsEbbRKia967AmHm2NLW2V9Uq5CUZdb7CLZX+3n/1+s/I8F
T/a/L1a816x4rg9t9Pxft69l95TyD8Xbf7Xh638RTxAU76uY5W/6u4pRKEiMhVCN9gbA4VJP/u3g
VP9Ad0SlItgZoppY9jd/OzhhuoFsI1QJJQVaCl2jKPob0CYp2h86qka+OKjni3Hj3zJwUhIdFTFg
3oRJU0ReSl7+1qNdVm/lvSSNyO5VPSRqvekiaIxv4dhX4myOK0naw5WInvFsVsWzTmp9js0vsw+T
EfTdtheDERGR28cNvTl490vqniz45A03qvxIp5+eNgArrFbX8ytDDprkHDWfPTzWWlHHh7GNFJWI
XaOR3kJJIvvEVdJBhnJQq+DlmzEOQ1R4yUh4HvpiyOKVk1kgd8gaCSQhX/uNVli7pOhJn3HSKSEP
lflL0UfXqALCPzfZYJGl5uKKbLXeIXUkQh6jtgPh1qLqCK8LcXdJHoE4hkWoZSHK4TVJmMAtZ9CT
BZBZ9oRiBK5QcjNOHVmWcmKAJKPSFAiSVWBWpK1IMnG+q2rsyGwi8mXuRmo6ZhjKmLgJWhY6IpPs
4NCNRlYRT1mZEWuSmWLGAxdii0R/DQc1t64xsCczBY8SSkqFegWs8eT0Im9ItZXHcRgu+45y5cUo
+kjiB1tBHtyGkWzn5wORJ7nuqlIwjXgmc11/McxeIyJYBfr03Feoq6NV2yWZ9Sh6uS2fR8maIT5g
S9P9VRu2ovipF2M7X+HC7+3zJDCLgWoyDlN2dSrX9hJiX5+e/cgXxnPTFH4fOgCspOYMJIvS3vjd
0NHf95WuWFTqCN9mFLCZovwmzmkGUUR6ci1+ErdqN+dBriftQ8SCHngJiX+AFQZLubaLQgwEjOQS
xfc5JoKpOy+TKRObwZpxNTpBpAJyk7skmrYzpCztTE/nbt6CjlDsh8GXwpBEpBK7beJIUSynGx1L
JPK6RFhNsI0nLK6kh8d1uRaDkoiVrlDrb5WOjO9N1Qa2fzMN8LfPAoWUlDOFhb9A6dhRAa2sxG7z
61abx2nrk/aXbsK54/q93i6b8D4p+8C4kiI9UsiNqSo4gkGYa7lBJ6HSkscxlutmP2dp1b/VwN3E
Q8ZX2ZyV2pAqpSs1YBtpWJGuUCE8iXQeOiwGI/9RAGyswE+Jubup7KyjOzCbVBxOKnz6/o0vc4dl
fdxIvdHXe5EktvHYtqk1rrPIGuzUG3OS+lYc6ljSL/JbUnEt2YYI7lgLpSR3w65JfBKoekpPIxvF
yswzqkEdvAqZg75yZeAeNM6CLHhRZSnLzmipNkQHIWg3kJhFhr6zs7kJV77FO9C6ljrnHTbRVrLt
K6Ue2+KmV6Mxvpc1n0TMgnTs4pxc68C8VoLCDHq+Z7X192GK5XFPGJLIO1f3M5azFDu1jSG3b/Pz
yGjtfBVNgULMlgZ/3cdZPCX53RT5CW4ehNCqzl6nqhboVFprcrFRMY2KTdhjPWvdAiFkdCWz3xq2
ZW4QGqumEsApvRVp8kaZYsorI1NjwguC3qrFU4NTtcBOwsfZYZMr5UL0riJJmrWz5ngJg7UwjuJG
DPliu8ItO1WUz5laZsUK1CUAH0fofSfOWjK0ktvRTmUYYnoQltmPOcxZ2t0G7lejMwXJk7XixQvN
detX03CISUjXBlcqmLxnx+aYKqWYHMB+XNozTdSe/9KWHMj67dSbT3Xl191bUhYwSSQNzBxVpoKH
odhEQ2JH99Q5IjovmpzcbydVjMBosOPiyvtVNbNJ6lrZFrpS8MBNxmX/1YQFVk8lU82nUFOKuedS
ysBs3KkPC2QQmRqZAiuaUpv4k4cpU9hY+XMGj9DLiKIGQ6YtU0W9BfC1gL6sfLbn0SmDMosRjpS8
bbar9L5cB16gRBOtt0SDtObgeqfop+DC9mttar/QjXSrDPMAGNAMyIanPafadf0znhOr/53LtU18
qEpw9MDGQdGtTVeLKSbLVi6x5vIT8UBzO3ghFpF8XE723iwned7yV7VAc/hnYyPJZWO/ZrOdGaQS
94l1LalNmxIpQUl2E5kUVlhWB6w/v7OklSH/lFqZ3ASh6MRN1za5vuosH2KPMfrRlo1+qMJrmcrE
IyNMje+tNg6sm1bpWVI8ZvgZPUsV1bSlo7GloWT6PTHrXmfVmsT8wPHkbWMXiADXTcqPglps2r60
7XBiT6o7tkD9vNya63oVylIlG25Y1VK9ENYkNe4hCKLbFfsBTohFFpqll2OVu3HYSs3e6kZTOYsq
ldXckZS2R4/RN2RquZ0ciOTNHqQwQAWhaWPyPFYiZOs1sN/aA9GL5I2Bc3zYV9aSy8jHLIZ+I4y+
NN1RBMyUa/zLEZ8QEno92E7qbI1Xs5IQPbVWGrZpbspC0m5CcgpZn0AsKsUqD2MJ7B9hb0qw03MK
qnoDlkrG0i61g3pOzlkSXphdng1XrUh6aWFi+bCGTC0rothBpB5P89mowgDaWCnUHo0oGslXV6C+
Ex+6Yy+sjj5JOVjdM89Nia/TojPaZ6xHQd45FSHM1SGqS7SQjj5kEkJfwSrKiWNks0aumiTJ5efJ
7ofwpaXJpHZ8eJ2fEO+GIIz/ZksjXWTXkrSMBYw/VYUXtaFyqsSvs2J1V4xhYF6UUTRmdznv6Zg5
7FTm1nV624NkWMrTPXVP+VKHYVxtCPgr2JmYlWy7fqVjzJHCWTilYSR2BqCpKaJLeZDiVHHrtNIn
Vuk6quTHGqhZSva0rfg3dRyThY5WuhEAGWHd9Y4u57V2b6izlPBXYs7Pz3WiIhWCD2vwvJQqYUK8
rvQ/2Tu35biNbE2/y76HA2ckLqeAOpJFUiQlmrpBkLSEM5BIHBLA088HuXu3rIkeR9/O7HA4wgpT
xSoUkGutf/0HUn5pQeS46q9YZ8sWRzwHMq0/zVa6K3KSlqI65+R/WzmSkmgZnSSIXHwV9O8MP6uB
HUJJuGyz66aqbs/d0pnqK4/SnJ2h4/fWS9smLn2dkmXejRHbQlfcTXKTZhJBbE3nDCeG5qVNPU0i
mDlPS5lh6ThaAscsZRUROdEDHNFgEO0Zg51QYLVhF4RaF3NQIP/j5ZPpyTNXC+PCTpikynuyAegy
M+zZb5S25zZKs2Lr0vDUyx6k1A2HYpHlXfhprpXX3AV4qhh3nlokuZZ1pYIu0m4z6odE1LZ5MzSz
I+lrNFbBdDdz3jylocTfBIuWejxxBgGCHjqnVt3Vm+pq/ujZPBVPP0aR/xnK/ot55d/PZP/re5qR
TtsTUfvz+MXf+XP6CoinFcLxaLRN6OGMTP+cvnzzN84WDx85IGYkYptHzj+mL0f8hl073jkBQjwq
xTbM/WP6AnlGIoKbtrXtPJzN7uY/SKclz+MvwxdsUTYM2xp5kxiR7PDr8FV45mJiNJxg3qnWntsZ
j65d1Zplsyet2sjR747rujWZWrOC/ZB272zLnNYSyUfN9kKiwemkfC7GtqpeOSeyhRzfNe0iBEUm
qX5qpj2EnK97bC7KrSa0QYVQIjNmE9tZjLDn76EofP9RTeQ0PeBh72PjJZLA/IqLpuc/UsUB44yw
seo9+CxPc4WXnHtZNquL+3qAL2dCRg/HNSVDVykXz5uwV6AmAGw8wdgqAPL1jr0ftYG1K8gQdlPJ
MlfhLvfMVkZJqNbw0izuut43BvEnL/hYuOmbNPMsT3drk47zNehzfDcqSRALZx1H1l3par948DvX
1HsQXzDoynPCZZe5rea/a7xTLjLDeicWjtDqUBn2GO4rLwFtozD26b7xVA9CY09E/BRprY915kov
hiGhxKcAnNu+asbPqMI9w4h9fFzK18Jvk4H89tmov60OLhUYvfZ+fu/XooaBFegZ+b0mX+eeKpEV
T5PIvDEWXNGS9FIfU8Zsyq0/ulF5Wz4isPahwvamidhqZdVxLlb11iogtU+tmZbGLTm1pglSi23o
uaJ3ySN/MJuKJZuoJlgBmhLSqHWY9ooL/p0QziSJ61RiYLKzGZS+ZjiAQC4fM2dA99GvNioRc7K6
PXM/Djt83w1xE8QOmjfkkM3DbjScBVtiTaG9X5ZmGOKWu68/4ciC66WnS0sdDZCA7L3EuA3zwJSg
D3ViSyLAdnumlglNjLMGb3g4kndaFSVxt9q2289lM5TpsVK6Ny+MBPYc+UZmPbLqsaad3XHtQA3G
pIr8brVRAFR2ngFGN5Y+co0kbhhcXxX781ISMzf5pvdpAqEz99h1oimvmmk6SCYlbD87lUo4lH5C
+K2nF5/I9pZQKU7pdaQ7mBS2ImtWnvyltW7A/lUeKTMczceQuab9VA8mcfJugrn5WZXsIkHZnEwd
kwmeQtwlZuJfzTBp+0NqMx9HFesF+SAbgn0iX2UTpoty83OrZqke8krPfdx7YSZPoVT046pblydy
nd35RkjFc+NVq2scwQVNYpj4GvJz6i3mLbOMUbDk6YZnK2lXZkqjKglPhyQsbviizPJ7B5KISxDh
6lycqoy9Eb70rrBBgY9b7x3uelyC3NeZHilERUFq3sW0K93GwDWOPA6zP44R6ajuQLOcNelzOizB
t1XrKf/8Y6HGMheeCg+iKvF77poVn9naDLJgh81NYOxcq9HJnVl2NNilWpkjvGbOu/tKCfxcVmm5
/QEST2Idhh6j7juxLgyI/iqsksZahV8l4XR4AnY9Dt0ViPZ8xBDTnvY913m9MQe8HveiKidyiQZn
LPcBcLUTlyTa3Xku5B/Co7VNyEBe9eNuyA2imem6TIIdex88avF9Gewwp8KGyhiXxIt6maK4872J
xczCmVnuRcNqiucmqdLIlkvg3mjLW+Q1L5e+3cswTNfHIRS9epFqzfde3431XYEZ7/tkmPlnC1bd
gPwodQOc0Fzcpzoj+HCl2/zhV5KRubckIc5eF0BI7R3ybE0TGXuXjaI7uBNWore2cptuT6VKC7go
ZffqFJZtgqGovLpVPg5okTtvlluEeLflMXcq7A4d0XsicuVI/8t5pb52LYDibglqtzoKux6bSGsL
M9mgmv30GupZpo+F8tfhcczG9nYKHTSVUFZQKdm1gzeuq82G/Ggt+iHOyzGbnnDmGGAZ6TTUJE0v
ld2tNGHAXmcHr1rSbPylwFabA2367szGmsLMz/0CmH1hRvCfiiQV9t3kWbV1wGOszMrdPNZuzcEO
jH0ahsLU990K7oX7vIOLkQpVaF9MrKGGvewq8phnN8/Xx0xh6rtzamNID3nPFIYBU2mx9AtJ0s3x
BMB3KW78MegoMoPR8A1jAENyKb0xebU5nWxU+yuZc8Y6Eabr9XN9kdhODfd1T3pykEkdF9omvjLE
+gwcD74ZhsX+MFAqqrxAPkeobuQ05dzvHDVuAxmPFVGlhjPiwtWNnnXg5AqMCA+jilPXtzBzC7JK
dkemfjeMaL0ziN2GtwZxX3kSOpdvdfLNIlpg2XeO0ei4bgf8d6wCtRohqUt9BAaa06MzajXdwNnU
3W2dWjo746SlVIQVmfslwdv1fV4C0cFCHrGZxUhWqfdJMsbtqtys7cjIlMTpdfCEjFrSjXMslch8
vxaJvZlcMZc5KDWNorTesaeuOWvCtEwPvWPyKjva9lFh9MYw021mqlbSnMo8ydXBc2vVHgn/nZGA
k6PBjqqwVhGTc+omh7FbxpdZSiy/B5rqyGP5ClYgV589mcSTbEDaW83Dkc01gRTU9FofiimXPdmh
XW69p4Otq3vG8LA8e4YdTGdh+Y6+9EYb9F9DfoRmR4Ggnpu2NKtveYPZ6UlUS7tgcUxG9kVPmhUa
+cm+xkpzdMLTCNScXkEnl/CeOVWo2AgLW126dUyGl4qY5e6CVZuBjSvpSH17asrUzGIMKrpgjdwS
Y965SZbsLnAKdzjZlmEtT9DcDe4z5niCUCWAOxISgbFXiLNC63ubmJys+e51SEXH3VKbkz88zWHh
yV3bGyQJLlZV9XjUSivJnnJGQSturI63kg6uOT32uNCFp6JzntO87NUZcK8szqRqT5TEsJFrt28I
i6eAkEGh2ItNDTGVoLbcrKsaS+869VK3+wlz4/BLHpqMiybwsbEz9No/BiIL13tkk+VyEcpCR77D
y4kr0AWL1xzwtbPC+76fh2FXNgZe0I22HKz285APU22xoGBKq3KyPQ6EXXrhVB1A/gb8As4NDm4W
pZ0VA8BrWnmnLuOlzw3UguZD2FPXTpRNB+Bn4kFzT7Jdx3Hf+p3X3nmZ4dcRrOW6Ok2FGBW3CvfQ
vhEL7ueNP0iLYasS/IKqtl9av++LfV6Fjbj24KIQ1osmUQeev3a8A0PDS83ldQmy7nQtYtNuUuel
hoYmSFPDZ+DYBrVVPLUtDtRY6FRwHP5g452HL+baaxx1AZaEEa/17M23+KMFwZ3SQQPAALDQiagB
C5sv2kv7kXSK3Mn6eK5kWN9htze190Va0TXG49r6CeasflOqRwDfsTiM7QRQS7GtZ+uclKMHyKVa
ZsbPuczBFR4bzD6XK7SPFL9hTOGyT6QC4E0W8tVhvrxS9I9Ns9iAQtasVHjjNFpM3RflGdlcf898
czWK23DxOz95C4kWCJyD2dlh+SdR63+m0f+yfJTt/34evb6NKsddsP95Gv3xd/6cR33nN88kdCgw
cSRBub4xl/7cBnr+b6gGoTSRFcbgibD3v+dRwzJ/Q9ZsmeFm0ob7+bbD++c60GaOxX0VEakICe8O
IMX9BxOpy9T7E6UJxlvoWSTCIUr1Nxacvw2sP7HfWt053lwFaIl19yUf9APj8KPr4J+OSOyQrnmw
XzoO3EZiUzDltABN98mnHT22CloGKQDfQx/Vv+PupP0eiAG7FXymiXHfD8na41Tvkr7A5tqW4j5N
3gC+T2k9X/0hvwA545ueIsCqHyUsIFgfthmNZfZWZIDkrP7ZEkHQraakjEfyHCz4C1jzu+VBZuV+
7vHGJv9473SlT4Fa90nidDtYQX9D6fxlav/zIoHd8kWGzBIAxn+9SJXReqwliyXCoFyx50mMigBb
tBRNp++bREeZX7CwGeORyS9b05vR8u8sUD2KKNPEWNw4S35dPJuzTcBQb2AFY8Ws6+4pX+Hs+g0k
w5XJV5fzE160ZEskySXPiQVnK3Irc/84JjltdPlRV/lzi0L5p5v24U8K2/8lHwtXYL55R6CZ44jD
bCXcSJI/3QaJl8+dA8UqThPxkof9HVBJZOZ+XOETytARV2BazpC8O81wlFn9pOePv3kLGzH2X+S6
H2/BC9wA0R7aQ0Kyf7nIDb8ZrDTAiDWbHzKMYvtEnDzpv32z2z7SNmaX9hTVRAHZov8bhf0P3uqv
v5zQRmFtHx8fzl8+P1UXWNwRMi4S/5CtFr31FS4VuUlRH/SRv3yuE3eXNWwFZ7FPyY/C3pX2X4HT
H9Y6e65BxYVn7FBhH+h4doGUB08/Bh3cE/w2R6vF9HTd0Qm34R5v+78Jkf7hrPZ/fIAN2OJhJpP0
V0ZwuvhFb/Yptt79h7I2HH/Rd6mbE9GAo31UElrgbWkDaj0uC8kX/YcgaXay1a4ZxE0Pn9v2B6IK
ZlZ7qKDa9JJ+tJ74YuqDNjS5N+sDfJ8tol436JyP9Wo/5bMHR8v4m6ft13hI2w3IZ3NJpSH4AYqx
+OVIahJP5ks1DrHb+Fda688gIbdG7r0MqfW2OPbJGM23MUi/9757+pubkOP4rzdhgF8KJ2tAgCN5
h94v94G99q1lTekYhxXJRTjVvMJgjFq8lXeqqQ4h9jzV4TbI9HFoQtxBO+Nvk9t/0Nz/8lXyHjY/
Dc/lcSDwYiN///QsriB10DV9TpPcKnbF1HznkN5TKz6o222Akr52Xo2Rvdek/YewW+jOzVxGo0H+
ebhACEzsYQfJqOXQJacG4GY/GrdbvAJh6QhNa6x9pYMx9dpwWPsfK3K0uB+Kd1JiJih0C6kLOa86
9PWJdHoyk3DjCXOsGhR3tM7qnVOVN1aPgez8tQA8NMW1trdXNv0PNyxktIg+MpBJ7upqfExl1G+Z
4r41r9HEpsgrgQ1Hb+9N7usQXI10vi6185Lq8tma8hvZFzd1a78Oi3vqHSx9e/edkzNb74ZJXA25
pXX0BHTJ+zYcHqEtfGCw9CIG/6MI8+fUKy5L8iR652VOpkfG/pGBqTs5BFTEc/LWTcH3XoK9IsWB
KSjY7RvY4BPIV+sv4F23Epxq55bOaxL0t449Pna288Z8fmOk4161ZInY1mFN7GPfiTWqsOyNx8aH
bWpF4eJ9pDI8NxvbUbfGW1eup1xVzxpvWnLPh8fJa85OwJSr+YnaE0+d/CMjy6PpkKt65XNd5zcZ
+W0ZKEZapfsS/43J9D7m1n/Y/u0L+3Wmm05T57VKZlLH4qZhN1PT0Ya9S6JsyoVLu/dpZern//tl
rnbldjXZsDjG73qq193kQzk124K5If8OxULABVr22invlAg+F6P30pfm2XbHmzJgBKxN/g5ZiX80
w7OfDI+q5NmoO3IEeox759w5kWG3K82x3aUwb0457I8x2I/SvchuXs6dFMfUnx6qbOUq1CnBexSU
GQVfUuPb4lqvHgyV3eoCEYSOe9cYUVFz1kw2avw1c96W1vzG5mtXaMRBqz0xutQ7n2F4l4Np/PkZ
vWKIWaKCrtlHEO0bnNrZJhvi7IryWc7ei9btQ+vfccO/JH5x7qV58Evr4o8m3AWUeBF00I+iR05Y
4x3d4RZTLQhfjYRn3YYZbfT4dvDmxWy9whkY+Kw5mWUaQ1YNOyny7ey78DjucyKw6tYkH0o95Tav
NbGx3jVdc9929U25DLelLl7S9OSNctx3pjgvaTHhz8zqPVkrTLpJNvNSme3aub1NcbkRRcik7d56
vXXCuhfJqgX6OQRyNwzmGzkwcpetF2HcVyaRFb08Jx2/djQqJj2fgc5J5mdhfqgg9XaZnkFonRIv
ZNzLXWm/iZF3TyrQBTYzHGIxZlHmAL8GXTxPMjnaZh3rdG53TXYJF2bcvM1uBhNDkSQNP+sUU/Al
OPEUfyql/zG7w22bt1RCbR71aL/5ghwLxkDeCZlO+NajDyVLww0vTlYic6sLXGbHOohql031HMMq
+pqZRNkZnfuWqNzegRfdTc6r5wefe3v+Fs7+EeWu2LkuQ6TaVYXzOnWpiutk3qKtbMK2jn4VfFAj
FCvu4LNC6dW4TZx66hbn60/DGzRsKAJe8Bmf9Ld2LI/rZH7KE/e1q3jQsiBqeveGEWrdsdS8adQH
oOkjQM8bPcoBVSL9kPshsxTakTeeqpxVYKBNbuhxeOR9PsE0JeQszq9FPt/5jJCp6T9kJEPPAhwS
nE5GRZFxZhf+vtMJXavAOz3j9DXVIxbrpKwMt8C0t4bh7mFCxT4hC91IZsicfGfHHQ1QrOPErvoD
eVpfHQs2RQdm50vjPNru1WEJsauqTBEQCaSReHv4EKdKGKyc3iY5wJRZb30ySLzBu8xMGXTv7kdI
whW7YHbAuVW/IwVY6QiKmixoa9hJSUnYSk9du6/p5CTAWd0fQ/3oDa/ats684r0IRrbgmg3tangv
xM5eW+uZufWWjJn7rhSf55yLVAz2i+fPN4uVHac5fLQWHlWndoddr9juA97v3clymKXXcte1ye/h
VnOClljLnrfkeOOTWxQHYiyNSKthJgGxjVXREORZYOofrBN8XDzdZVV8ARB6cmUF51rHULnIu27u
cV2Pbe/oBePT37QPfxWI0MMGZPNC7mRhyK7Q27aPP5fusNMjpA1riHVWPZM0hXNJBkPEsA8NwgH0
B1fSoR8KVjzgiPeFu94haDmXbvFccZxmgfM3QjF7a5p/6SV8xC8/ZkxwCeuXfmYpWVKQWYCqIrFf
a3CbrHROQUhrd+f0W8pnYq3RdjquvfsqJB42gKW1gIGcJGyJkpXvs1yaexOGI2WDlNQKC++642D8
m0u36XT++laZQBlAsP6DfIfx6daa/dT24KVcutnohrFGUQAP4UtlQdVyisvg8r5zcWDyana9zk8g
pE+jsVwDyAxdbYPlyhdrbLgDBR1aceeqcGUrgJxGuvA/i/sCTULgTJy7wxdPTHs3Na9Zqy62Xveq
FLGesijU2OuIOlLDQDSexY2pHhedvqX+/Nl2nt2MxeE0ZrdBO15MPfCH3ntdC6paCAXP+ebNHEbZ
60jsIqSJ+ZA5MzJJ5A4y3E3iMhjviyLRAeGGIe5VUsfUjJtE1bDIWkwIGZtHAf6V3ih7/j6ZgjVT
w2bV918NmX+Vdl3vB+HSbG1bgfRpysaPiv0INNA4F/l5GtwIChWkmAOEjzhELmQUeYK4Jovn0LrR
HfcYqRXhIN8kE41V+vcua153CGGJLTiIEoAyfoRJ9cnewg1IN5X6M1TFe19W1BPy0obnYcgPoUTg
VTafyEd+dEsvGl33OloWtcCMnfUzZ/IpMd56NZFJOm82dTHgWlxp/1yfaWXNxj5g4Hbre8bVdJbv
YZNMJJ05t4gy/YQiLKCrJMp7ThXFv5gEZJh+vis0rsOdQ9/I9w9kAqIu0qtDpe0WpquhvDQQiaua
tNTQO4vyDzuVEhtJfG7Dhe1AOb4LR166YT1O7fDQuGNsroSEGuN17kDI5uGu195rua6f7Jp2gVOK
FCdCK5aQpZeezl6n8+jHLf8fgWb/XwYkbXDWv4fUvr7Vv+YjbX/hH+x657eA2CqOVwj2DkxT2Ot/
4mm2vWkE4XywY94SBza/hn/mI4nfbOY5cBsTCGdjgXAu/xNPswSp6QD/5nZqM3ky8v0neFrIr/np
GPOgd3qgcziZ2i5kfetXy59BLsZouBBhYT+6/Skjdrk6jJlenQZUTHhk2AS+YWJKNLUuaJc1uJMD
XcCykwve8Wl3CeFxzGDbBPJC61BEK2V3Q+3jVNeoMhGfia0VfRVPwZrX33OYi/IWRnHYnlRdLMsJ
9nYij6rNbfykg67qbwZODyuWkxNke8vJ0v7Ui7ZK9mJLFCLtDk1CCMeJ2NY5Znwx1U0zmVlxMBPe
NLvWpg3rp75q+vBdkkHKi0NExlEIw9bmCh01p5UqU+wrRhCaeBnhy5/bnubsQENZsyyDWq8/aa8O
VKRGvYj7wKrmPJaCEBMgRGHm080qqeD1J2hnNjG+qOlq9SkJprKvdqIJodwfy0pPqd5ZTFzuFqOq
4Q1wzAfeO6OcrU8KqUB1x4bB6EgIHklTnX02T+yd1cI5DOy1kj5vZuZ92jHkHhYbfkFoF5zlReom
dPi8YBdD7HOuHJeVOHWr7NRNwpH/tTB9/9PKXi6IjGLInDM8RXguEjUmR2Nalq82o4h1sEZl1nd+
p531Fjhm86bo8zK4dXOkIqeskEJdppblX6TXuoXCnbnmSKPP4LGr6nVVO8In3aMjF4ZLUo5GvKuW
qqJot1ZuxqYF/gqDT1lCM/Wz94ubLDBfGbiTPm5Tqw7OPSzY9JOfScHixpqoc1UGU+K1U62RHRM6
IXeHV6BY926guuG7ToVkhwOT2Ist2r31Lh0H/UU7CCSi1UI9wMI/8etNBAD9FD4180Jli8J6QNrU
kGyTab88haS5OFFQhqn7zKUVck+eOYEvKBgITrLYjA93RRKOyB9DM02jujTCb4EgXQcq3lKTTFNW
29YeFaA8o4kt531NqMF8FiNBzNz7TTiy2rHWPIQV2wwIDiHvtFdfokS5lJlX2VGRwrbGlh6aX7Ev
KiluWh/n+JoMj8d21JlFvhTK3n2as6eJEr8B1INcM49nyyPBcz/MRYGWkuZEdjtd0wOQEUEyNtUg
MwZmmmQJk/3U1RR4qujifW6CJV0fAsMK6v0SsqE/905V2QRF0Q9ThrWlfse2NV1gEJUr19OfTe+t
zyzfoA4CdR5l3rRgPRjB4WTlGY5Nfa/FvoRggFpVDaR026omjLv3fdgEyq4X52QUCKV15KedVO9d
aWt6/6CyRvLYV2JrpyurQ2VGIfYvREyWFpCGkwjI5lmoJ2c5spccuwePB4OsSEChcA+JvGwf4PLm
jF7VYM1LEq1l5q8vhHQ4c1RORTW8Q8/idm1yV+PDXxGLvk/5uG7sZi5atNEY+RJm1C1s36FrrpeZ
y9ffW0ldWP2O4MZeRKXw7PXGbVGaRJ5YDHaVPWqeq0gtslSBbwYjtmB9j3s98IdDaiw1cW3+bPen
hU6fmbslRXHIUwLER6mr9Ih6IjP4qhbUKdfQIBaMvrA1jMjQPWYfqTCT5mslXRMyRQEXisBR9JwT
/Z5ukfxbvUk2doaDUJvPNpZPhmH9YQ6ZUV2DUUKKKoMCxggt01pEJkL0yscUGwUoydXWsOEOs5rf
hdn64/MMJamCCuSEgPdsEicTnpRX38OyqHa9VQT2JamGtdgvUE3rm1qr9dMa+AuHQheelrDO8i3R
mq/YynCFywpzm+lsdIomjK4NimnGe2MI+r5+zXvWuzuEBAv0OuAr9UgWN2G1aIoTOjwN3RdUt0gD
Bt9sfi515hC03trrfACWmOCUOZnt9YeVx+N1KsbN0hHSTIHMImiC2DNka56sNfRC1OtFmeCU6o35
Yxamy7eyTzDMchC05DtsXoXzkXWyDbCnyUH5kG8V7YMbrC4Wc30pTMAnJEvuAWykJn6cDFLxUGau
KkFJUrWd98ZqRDYqnDZuVLdgwu0t6xa/1Jb5H1mpshI1Z6AfgsKaEWHVRf0Fw9z5a+Wp3L2x0tEL
b2A0w/edrXpebw0ZzM/gLf58oIlw1vOigwGGzMJKLZohxcExIfO8vekprE+qBgPduWHNZJgYht+T
B65FcumQ5rvch34G+2i2XX0MjaaC/Ivo0olRpqQ7jgXoFUawLl/TsuruFaA20Kkpk/XsKs3NPCeS
K1vOfE07G2YiUaUTDOIb8ubAJQiny9O9LT3HAQuRHaFuZuVcKfioIVqhpPNmTC455qvQiftgLMD8
EAAdh0k4rSF6Xnx7sTbWyuzXB2tt6/E62mHvn3NyroGNdKvElS9IqYsxwIn4faBCfgvLpLLOsiDp
L1ozWIq3tb/x55UxDQWZZz63a5fDF49ZUyJ5ySlFD0HW9h78oob0awljEfCjzdU7dEPb3dtl7VEP
hbyynJPDXVtokKowGR3/mXt9k08lohviZGyR1SyjsGnYbW9x9ySnD9VVp87SRU5fMbyJdhzsU+14
g7oa3oKvwcKxsOxmq3NR2ZdW7p67DmVJVCLFsffJuACT4T9Gmp+gtidxBmPQAmGjXTuYY+F50WBA
SOQ39hXRNGUwMct6nZ2c/La0qi9VmSXhyShd9jkMoZ13mkY3S4+uXdnyi900Pi0bHk3O+7CgQLwp
sfip92xjko5IS0rrrnY60tJ2S4O3BWiT7SQNHP9izxMO3o0iKMUtJXQneG8QVvpHCYupEE9+UxSd
eQgNFrHL3k+Jqx4OS5emC0mCcvU0RRV5ujHeltXUI1RcEuPOqIq5OKnB4komBKZrIn47Wl8oPFXd
TE8gU6UBJCKz9SVRpifRTFTgzLALzHWOuZU2/ZLgB5z7YplGgsaoiMC0I0S9+Wx1HfYRfuvmrf9o
/UiGnGwuxH7+kRiJWh9eaJ6mlfs5/ZEqiYWq+iNRjuoPdWK0dk4ApmmwT0id3+sfyZQw2EiprHKZ
4eoQjiq46VfRZ6duElXyUCK5UndLT7gRK0/HWV5AA3T/e+26Q33AD1Hal3XFB6MPIAVT6ZItvY4x
ftwpOc/6ecnXbKOkyb5DGKYnBK2po7u9A8FnPP/nc9v/o+YtrNr+/WCGd8ivtHt+/s+5LLR/Y+uI
6TP7cQGj4F88ByF+2xjvNhp59MbIKsHM/jGXEU3r2Jx4pm2a6KRZvP33WGb7v0GW3/4BEPK3/v0/
mcrsH1PXv3CwTTcauAIgbJvWfgKV0oQObx48+8QClOM3MOXErW4QTJqJnE68nlm0+LgRoOHxNp9/
CPDIb3OntobPJNWWX0RmBgA0fet9H+gOviRLDbNpLZ2xjxCFeO9DU0/ksNfBpDEw42W9OIOl8zpb
MvuqbeU/Lhl4EyAzDhGqDgtMH6o0O7lbBlNkOaNFRzMa6fcSATQDjWUE2Ga7ejV3qQyIlDKrZdg4
hTVnb0rrFcRrVTC6dIJ29ITUFNcQ2MXs8KDMamwu1tlKbhWpbegRIdR/Rorn7Q2FeGBvrAtWl72/
DB6WEOEERmLpAduYpIOw7IRVf8qbCXx99ZtrZs3V18lPl4uHWdetre0Ne+OU3Y3zSjNiIQR+12UV
3uP7AmEbJSfm7UExIpkTZR93Qe2onTXY7MM7q26/1bmBGLzFehxVYV4eq9yAaYf0/WvfGOTMOjBW
/cIO7pD4ho8MidVnVtQuUIwGHMbykcWBFEDJK3DMutP4WRwd3wjjGtLTy1CZ3gUqIE1FX/nFY9Wu
3ddmnMfHunTnZzMNa1JpUccftOd37wxI/h+uW40H+HcCi52wtePFLPpHsZjjJgbVxcM6bEse7Lm7
+9mgzw0YVu9CN4eN3pShc3bdjgbWTHFe242+8j7ot1z01xBYIuU7bdxCJzm5uk2Z/UJSiYhMPQcA
+6DTPYYaMYEP3W1pDs0lgOpB4G9NECpac01wOqgbqHWLhq5CAj3N+W3hTNUcs3pZ/QgiKv3gjBNH
uTCOY62jTfuUlXbi7HrXH14G0/DK00qJWiJozpZLoe8coFxqUTzV02LsFfTzt6Gywf89r3AYyatF
3zRZbV3DxoTkEgTefAlWBYjpJtJvY5HmVXBwZWC8EoPrPuehb6xHuI8gZiQv9xeYkel3Q62BW8eL
HdrDwegKa4jwB0UR4rJXy/cEUza3Kb3wI74VkhQHlVVZtGVWkjavO/NqoO1C3JEHj7ndC6K+kLFR
cZD9XIhHGM/U7VGe06FzT01m5gjNjDUaWzv7Vjt8OgpmOn2oMdAv+OfUUzy2ubcnNzcb9k44TL8n
zjgvcfi/2Tuv3si1LEv/l35ngd4AMw1M0IQPKeSlF0KW3nv++vmYt7o6pcxO9Z2nwWBQVQ8XtzIZ
wSDP2Wfvtb5V0GJ6IPQ90Nd9XiDL1GHjPA9pK0tOKE2m4fqawOBrItT2okKwEDBKkRii8ezIyVow
uvG1E4x0q5uzSnnfCumliTN9K+d4DldhwdRzRSUYPMqKVlzMyEbPxKZwfEOfGqykMaBsGpvgWOrZ
gn4kB5sgVCXoNmRr0GLoNRwJUk2XM1IC6ak144LJTTZHsluKmoIqqxIVN8zl6dAnI/PctOzaoyka
4A/SEG0/TVsJucnUMQ2S+pIhUe8zgC4U+bJN4+no65Wc4hwqFAhPoZ9cWUZbAT4YB3VvZphuPUnJ
tEMsZLplo4g2ETvn02UYt2lnm2JZPFljSPyVjDj+rAvolAJkvgcwKWglcIJvOdLVmLNzcn6bUTFO
ojlFF5Mq94QsEeqN7defropGvpWDY0sP46HQ/Oa2NHk/eypglsMxoRfvj8P739/E/xvN1/V7QWD7
e/M/lq7uv4Lm//3zP/5fkju/aPf+6937Kcpenl+W24QfLGqn7dv//Dd5+SP/aqyK9C5VgmUQubFV
slP+s7FKJD0vDWJERuPsokv6yH80ViXtHzr0tSWfwIK3rhk/NVZpyKKWh9+niRwAYVv9LescAS9f
GquLDY/er0QaGBM2giY+b+UwxczFiEvEY5GYtDl9SuCYZVhG1dU4ATM187LzB6T7gT5o7XMxNBWQ
RyVOwCgIWO3Zna1Rig+DwmBzK81K0ZxVMWgtx9DDqUUXleSo9hOmaYxMZex0H0GhNaXXlwvzSR7D
pHMzUU9rhg7mlDg0XEZxW7aCdsnxWPJfNasdMrKVW4Z8Qi0wo0+kMOIUW/OCeL5ljsAFhULt3bIN
5WhXBj0Nx4gAb9ke/IlzcBQgTTq0IagoB0raLBxRSlnTuiI6vN7LYTVs9bgzLUcuERSwGcK12oh9
hkE7oiEXcl7BjOckGYSuFbJJq15j0tZUzsZ+VW+FUAi1B0sY6owdYMwNt6T6L3bViFGPOfMsCXQt
4mkxEgZydNslbWiwp8w5ypK65bYrkrLTItQDEU3hVYCWZ18I0q7rsT1UogxXoaKd+Ga1oXZVqYqA
A61G1bk16TtklxSCw3iBB1Hr13IyjbHHLhvGe6GfKpo8wtzk5ZmjiegDI8Oh7uAL1Abi0/HPb4mG
10SHIKQRDjokl95TRQ5hq6CpSiRrpW/lgUdRROoyGa+dUF6OMeoBf5QcSQ/RZldWZdVeWavoGOkp
4gohpXtVquU+HmuKMFVp6Rb5It7xCOWSEdYXY29Ys6spnMBv4N+k5b5KfHka3QaQRHmTJUY0kvs9
Z8kaL/SobRWksZyOf7TJSXULzRd+cIvE80oW6aUXPxrrqlrO9X780XAfAiDTJR4/pdLFVVJxcTeu
sCmusbmx0LN7ZoHb13rTbwfOqJ1dV4aJ352iruTwSljPdoqxJB+gwCjSU6Yg8BgcxLdaeIOEosOb
12ZJeJJKEUEn/n6LEG+s6nKp7nNRLgLPSuEQAlBLu1RwtEZr5DsYOk3xoC+DCqzfCkOLMapxYlIr
09hbiQ0CqKX7ozQb9ccRC4F5BVRaCiWKmOnHOWz+cSbrZ7rYN/2PsxpHPc5tcCKqdgUqguT4MBHi
PY57Tnn6jxNfXyrGW8bmlvIg/jgVDmqWNHvslB3uhYZ2+3GaYBfs4hji+FYu56jcEuZrVbu2yui3
rlDXaQBmJpWmFxqFrOnuORFmw0orhb58VNTBCrZBw7fea0x99cseaT12RAlcjfyYlk1tvvDAtB9q
U7SqMyZ6SyYxtqFxOzFOlx9idQqTHTKUyXDjnH6j0zIJalG4JTVz14BuoHCVhNTEqC0qs7miASCV
h2meMgAHfssYlgOC0K4ZCvC+2qUcRNz40ZizdQ6cYtpHgtJUGwm7lHVJRHpHyVTDvVmnBtLTt4Au
GcOdMQc049aGFjyoud8+t2pDy0EoWvN2jpSKIbAaZcPGr/2rdp7xqho0Qw5DMkTRTp/Q6eHDx+Uy
bhux1CjwyrbqYQ10WY1Gh1lKoh3MYsqstRb7eXAupHTOD7EEUJwuahF3I0sfriwHXWt0Z9TRQFqK
vnhBx6keisJmXitC3YPniZO1KY3W2ugR7a6PcBaa8jxYEk5HmDNGdSdEZU3PbQSHnq8xMtNu62v4
fRSyMx1QM8uj9i/Bwd+avv6/eYrX/uhYsAsk0kXzcxmw/IG/qgBV/YcGJ5WkIaiphElb1Ad/VQGq
8g+O6qizTUhlGAV+ss8LEsgzXeNPITTBXW9QOvxruroUAZz9LVOydP4tuZp/Y7r6NZhS5wPxN9Fn
QCeOUv1HcMZPx3mTpBqJ7ZtM6bW5E1alV9jYVNENOYODW9qNPHamn6qky796BH+QxuPA+HFNU6Rs
hhKAZ+Nz3SHwomhCxTUbF0kW+THEW51HO9zgDbazbzjb6mL7+DQ//nE5IG+6qEvUY8oXfjTcEdFK
Zi5Hv1aTQ8K6cteyuoNGr9mcSsdKso2flruEebIpNOee+ZCS9Wcxu7LKLcQWF4Lojq69Q4L9QS9O
o3mORsOWcWborIvU+TjgrXglT5vYegrbh0qoNl2KgCLcqvLkAYBBCnnbVNMOd7zTN8KLJseXSVO5
VR+4hbq3urfWetKwsHeoNkb5AoapU7XSQy8Hm36Ut0DZjrhNn3FenzV/OFa+4dEFhY7b9gesfmtx
kNwGZXedKs9xLdN/H5hMcezzF4w0//tAHOcUGvZdLV7GNM403NRTd4UF05lhJYZY3JAjOVZ9Qf6e
reEKEBkHGeJlg+iFua8tasklO4o9AxIZFI1JqM4GgJzf0k9Mseg9S5aDEtEzrIgObnM2amvHWALv
u3Uci8diaUWm0WTjBqMYyC9CSV4zUwV9V7tS3bsiDiz646s2u9Dpnw5jv57i3k1rkAcQkw5Kcm7L
j0hC5degUkNtSNVgdHsFw1xrkEcMHPOcCCFtEvYbVfU0GI7FBGL9qiJCMmqvAp8uBKy5OAk9eez2
fZM5+Vh5SRQ5ccyDKBmbnPawHtxko29TkLhQoWDYcpovdjXIUTIa8an0L/2A4xxNLSu+pbtWKt2N
vnClBkXJsT4+y0mb2bhybEFN7zIyFcB7L62IDChQvTa7lM6tOnm1al76qvHWtVZ0iOIFI0cjP2pu
gBxHdqcVTlBv8lHFJjquocN+iGpkV8WxVC993TjwBNlSgBDAbzd41m7myXKlOFuX40sgV0yOhI3K
Yo8KbmvM6KHq6qJARluN2XE0unseerslViQdN032RpsE2pFka+V4BqAgUu5qDLTaObxiAqys2BXd
LNC3gvKgm6iiokOvKqu0e1FkHqrcP07x4xTjSx0nlQpcOhWEKJiW26Nn1/HkJfEjDnDsL0ybE3N2
4tZ/LqPwKVPzbatN9/3wPMlI8LFKY/CpPnrTXENw3mgi3BnpfRZfxMzc8H5swUesFyXWoEoUuMJT
ljaOQCGA693GNc9HtrZ6OTlKuBhwdScKJ9RmPGeW4Ka5z/dFW10p1wyxVpo1bcaw2aImxZzQ7bVO
wDMEUVkI1mXfOvmCgmCYOwlraSILIJNsHh6nFBjyEJRSzoykjXYjIj6fiTWZjX5HB9QO1HhVofRT
BfgFhA4FwltKV1IO3mDZu4AW3dpkqAlD2uf/WaS8WWV6wdDsrhDzc89YXhzuxzy68n1jG0oF3s35
Ls4o8CZkFSrKLK3vXfASK0H1Hca9rjp114hFNoSssNi8qvrtWBcEX9CMRQJRMktuifFDfLBaVPqk
SfGVEReIPv8uRJHy4QdPwhDYga6s+txajwUyEcKUGUPMVetFKi7nOLVl5pxurPdeWCg04PJHVA/n
qWKAxsLroi2hk6V7EkMvd24F2FxqcPL76KlWZY95+FWTN57JGJhDpBcJ0kM0yRcI0VG/w7lalaOp
cehRT5yatxmLNHcsdkM13MsimhItzuwpCG9alIX91Gar2JJdCNeMQgNXZXoaxzLpP9HTnIvOIEW2
JmB0wk9vWxpe1eE0V+QYNtZD2o/3gmA+93NoG+RAdfW8qcfhzDTuldMQMvx+J9fzLTnjz0JHlOWo
30lpASA2duaFGhvXzBJ1AOU2vnkXaiQT/NdkjJ6qgGlMb+ICqelBEfVscuFOtytSEpLJ1o2rPHwF
WceTkbjauA3le4XWJWQ4b0DYKgigmHQZG4i1qQIcW3LkTIl/rwg+lAmSQ2Z++bl02fO4fqKktA/V
45hhBuEM9SRJwTrqRv5B7rdtTLLhaD0qxXxqwBxCubDluT9PcsRbJrEJ5fEzEuvQDtJRWxFI7hLY
spqD95RWs6k9/XnbX7oJ/zkwWHZ9ZNoqgwyT1qUiLU2PnwcHLfd8gLtCriR7p5QQABw9I98C+JSt
AIA5yWx9V2hQW/16SZRojIBxAHGQ/nzJHr2YUnUzKpAfQXVobLxxn9iv1cH0Is+/+i6m7bvrLf/+
p2IK37cUoUvTVmYP/8A8icbFn+/hF1fdP2/iT9/oy02sycLo9IYrhFsU+XZ+ba20V/XYOoo3boOd
6nRed9hm6/S+fyFocWtu8jUkDRvJ/H1y/V0uoPpLC+nHjwr5lmyiRfD3NWCE3ZrsoH6if5u+FnPm
WvGDyaCzS97TsmWkPbsDsqrM0uyke9IJkjMDYCKzcWqhDOWtekfD2CvKVzqdbKuwMwEghOpHLlt2
qT1UPCVWoLtzTmER37Vdt8Zo7kxBYRch4PAqP5hofnX1XhU4lPuXso+pXJ1YuFqPUbAt1aMjlMoK
gt6qNwLgn+KbiL3IZ9QERucig8HfE5moUb1YPr2tAIUAs9Y8v6GNrwjXYXIMxsdJvZqVFxKFbL95
1MtbBTjErD8VVnM/TthblBb4kQS8YoSrgmaKcVNc3hvEKfXh/TRoDqmqSKOrawAaS8MCRZrsVDPe
nPyyxPskqA9ZDStA6ZwkNlaj8WFFF+10LZJtwKgWl7BExZU6YhHg4TBdVaJA3Kl8Ck4Vq0BhiZ2S
Y9KHLgsxy2tuMwK8gaLoWePottodLBxwhl4KWmWSTyGliyG3jijGTkD7wNekY2ONLmsFQFjcAL4d
p6SgatGD1o7dhjPolgKFDgfUljG9w5u/WUoAJWr2mJzRVygrQRk8rfvQG7yFkTsZVQBrs9pAoCSm
IH/S+aPBnG6ZiNiVlB5QQ10VWYt8W94xUd63CZVn9iZlPC3Ggi7vgpnjfb2ipR6Ft2x6F8jVjr0C
8qQDC4y+utGv+oIqUYeqg6ZdyWtbpU43qEYkQ1hbveyo8svAHQczSP+u2OnjKYWYJSfNemQfl2D2
TD46OIleF76IQHsTy00R+bYRCXY5pVeDbu2xhLntMKxngE5i9diTR14NaEl7w4HKtCoWu9WdVvC5
rAF4f7yyatFpJw5SkBiUMXLVevZKCXOEmNw0BfjPsHYK9alocJEBExPjh6Ya3nUJX1ufOZA/ORhA
+QTqOUG4TCFMmIG1Mink+8ba1L3mFmhLmUU4mtqu60b1ZPQXUf2um71Neb1qkuqOMRfBLo03DVdx
2G9EP4bpz7ug37XWnVliaGNvSD/gOdgBoiDfv/QVxhb8acZMq8wPHM3gSJLYnSE8+HN9UegMSG7b
vHBpp3AjdjPSCFJWXRS13uAbV1nUwaR5t4JjBdhCyfm3BUIOtIiylnpx1G8lI3BS5VrJ7iSK91l9
ikrNlaRpbQwdtjyyS3ncRxR907gvJH6ylrFTH3uVeh8ZF9oAkmE04BBr74MQnAduEKkZdtlwGmgr
R9V8t0LJyRBvBe8GkVu/CfzJLXFVGQmFoX7d10DbwoaYC9AhaJEUSnIQVxuUmKt2geZM1+qUOrXP
WqLf9oK2noW1iropsHSMMig+zHJPK/wAdt9GDLGO+hrNU74KtXndtKcg1xw5Hu70tgVa9TQmb4ll
eq3UlitIeDs9vvPxeluhCKRqqwHa0XNhPQYUowqKV7DKvhWsszI/oNdyqthyypoW6/RUW6EzlNnR
SvK3sLaeJ+lsmOCzO9EN5YGgvmEtYJVoalITzH3CsyhU0J6gkrQ0QPMs3gTpiwr6UgS7JAfdYSwY
k7fdSYNglYlr3KaYIFB/xpHXUUOLZuZFSKDwzJeuEqLbxPoYRbdp+ySlxqPPAksL2gGG5Zbz89RJ
110+OwkPTp9aN4Ml34+8wWa3kE1yOwUiKQy9h85uS54LL4icvXUl55O5ke9T7VXgGMtAL+MwUw/C
KcpREiA01DFiivd+4zuDKHlB9dZZJIjnV22TeBg3b+Q4P1jxtGa+YrcBMXykhqpDaMtSe6nCSWiE
bCvC2fW7lw4koDbEyBTuGS6eqqp/gwNH0d6spAbNlcTMAdbAn/dq6et4ZdkbTf5DCgnoFvS/n6sB
nyOIMJA/s0Khda6eZydzo11isylw7F+RWkZe4HepbF9D4JYqy5BURTN0hkgykcOfLxqFYcdnKTV6
K4rXPKWJLdi9re1oa6ITXVX3f/6Sv6l4Pl0OvcnPFY8gE8ERJHzH2a/ZA9ERF+Nf4iCmf8E7/tCU
3Tr/uV30I37wS+GIzUo0uJuKqSJs+XwNnCWY54EKrpQAhUJas7toLoxeOxSZ8et3Y9+ss7i8sqxH
jaRCcGMrbR7d3srWNRR3Keo9o9tG00cDXCAxbgbOY2Z0Y1lekhZbXc3vQs26D+dpM2HaRxhIxG65
k0vJVmq26dbYYvjyuhIrU1ti5ypEmgoTEopuuyzgfGz7zzf1x5Pxp2/85a6OcE8qcXlyhvYAgnEr
6b2LINPto8CmRmMtL5a2ANEWvX+m1+7mfrenDN6Yg2onaeiWHWBXjqVNU53IAFmnSeQU5Te//dck
9b+etZ9+mC/lNXYSI6rhC63SbXPK9tFJtRs7vubAvdV2Gg/64Gg2HKHvn/LfPnbgXHQV+N4CGv38
SFh1OrOUgIRn/XVEV3WTc3yNhXMFqNMZjyrMt/Wff5PvrvjF9qeDOVd52DUaYpykc1AeQfrNg/6b
9WJB19D05bBiqEvT9+d3qSy12CSwQFvF4jugYxs4l53NL3/+Hj/OPL88W4AgFiQE8LWv0ZtTJY9t
IPA2GQbPleSGKUHdY49qs9nVtMEa9kvmsvi0gF8q6e0YAnOndfjnj/G72ymLzGKYtZqIYb78gEI8
DbUAJ5hYisMEVqFr6+8Of/iWvh7+UKchgRNFnlQi9r7cTh3TbFjTo5Su/TOL787/yC8yG9UFXbwP
XmhHdOgtPEH28O328c/f73eL/6erf5mtF9oUoe+GNomPGZ9juVXdcZPed6+8ybvRVTeB81287m96
+UitEfmxBCzqv68bjj6LSTfK6NXSg/Aa2mRj7tvVaCs7xTa9/06mqfRra11b6LsmGX8SIbVf77GP
JyUGsoU/01IPCF3xBO3oMbsR5xsVJHenv6XIcmJxF4Vv1nQH2dCp+ye6GTay1W/en9/dc53v/x+H
0WUI8/ML1PSTovcdh1G0N/nWIAGkXcVeYkPlphqFk2AvAY7W43eb7m/uwqfrftmg6k4SA9OihVJB
G8MCPY2dE2v4YIzpu53hN+/Np0t92Rn8vq6yZuArYhO5ogasHe1BtjGyHpQbupHb0stuM+K+F3ia
Dea3vYv3kuZ8H2f7m8Xq0wf5slgpvV4qUD+Xg//9jOfMSrdh+Pbnl0j+zUUw/aFoFWkuIKj/cpGk
oJ+cLotuFcPPwKarnSftsW4kiEZE0ePs04TItqL5wprru1GbDqytHwP+Y5AHRLkJt2auPDAutWvf
Xytyc2CUiyGZs66VztdjEBG3p3t//tS/ew0NWWPgxCq72Na/LDytoQaMuRMeQ2U80oJyJz+DF/zU
KY2TCU8y/AEtL5jT1rYsFhd6hJKMIDpFG/4PlsBPn+TLItT2jY5PMGWVjaJt1g9elvlUvJxLO/Uc
ZwV+xJJ6vMMvbGW36kghkbf08nNPrdJdGUfY2obngRaHPgm4mm6/uVPL7/d1LzIMS2buKCNn+vrC
dtkk4yfiTqHrmT3ZDu3mfdnFYajObmvTuvpm2/ndEmFYGLkoGiACUQl/XiKidmY9g9zF+zM67SXO
IMd0XmG12Ut+d+Ll6+8Kh98+Dui8dMoVcAZY8j9fMpV8pewqDkeIP8ObaNOso9v5qkptFolNfI6P
lWt88+JYvzkGGJbKVNdUOAyY5te+XBrqfkbctILQsoSgqao4yeL3Btgjmh+X7IstHipvNIY1w0M8
nANc0PqyHCrPpDlMEoYN29zTy1wmT9Gnai430iQy3VOdVlmAO5VHfMR5DGEYMDcLGWLAe11FwuAW
9XCQ5mtZeM+YH8pjtemNO7QZq74UN1Oicram3xIU5HXqdlH7sIKZO2OHF1vW6PC61j/q/p44mrmv
NyrNlI57R0DkTsF4F2vyjk/uCC1BJKA6mhiPppjyXmV2itZVHPpNKMxgc5OjCVgY65Wm3s5iaiOQ
svtcdxsx3Etp/bw07gT2CNV/z/342Kdwn2WiO6BX4sxL1wi7iNcb1gOMYVNmqgeruafPr+e3uUSA
5y12YOLqGmiwM1zZCbkZaK9bSXfkUWNGRz6Pesq6l0g6jOHBGtgeYQdFJwCSq4FkiC71TNnEAxXb
SWS6eTldamNDswMiW3aN+NyN+O400tARX0VULrkOwphvRm9KNsRNUbaeGVwrbALAVp2y7ByDT6Mr
4WVovtZBcaFm4XGO46diNFaVjxqFMRJeYWcytSWrqL4YzHo/WPlLXrJRyYw9oo4hmZrbdSlCrJln
j8ByRr9PTY/2pNFdNUS0NkEFqST/ZMKstcPJOsVgDdGcrUgzgtuDJ0UgZVNqg5Oool1L840f7lUi
slrzplbD82xiSaVt4VN3ynXjqgAN2pmXD+TrvDSWxsJFp+NWZCcht9kRhbmapK02vU7L3wffgQHC
PYupjfYJ54/llkXhZXW3UgTL7qqrObgSfEiLAugCdN4C9pYxB5iQMOfFXjmjDwqtt3jUz1j2lrnJ
Qwi2Ie1NNx6TfWnO61Kw7oKIHHVIV+WENZG/olzgBsbspkjelXp4jMb0GGfpWiT/fOD5iPUZsZZq
E8p0aCbOaqXg4gzaZrqwRvs7ii9mnDliXjqhEp/gpgTDS1vNDpAtYgpdlND0Ex8xK9kRYCwdRLLV
EPExepmEg4CfsPDzYzSaTkSPuss3Znc15UQKIRmIccdVW+DFUKhof892Vvro2Hva2FctCuRptqec
J3l8sYTomKnnMhD5nJ0twc9HXmRXarRPtWJDutKxra4TX/gwusINgJjQFK/FxG7bs0LDTQjRaxKy
6He3Yvk8a1dydIos4sTKW1nsQaVVNC5BSosUWzR68TWIpewEKpFNN0NqXfco8TujWAOt2XTxcShK
b6hP8XwpDue0idbqQN+ejIJWupLlR798DuB5daVtKFeDhFuSEVGr3hZGz4y2tlv/2GfH5QeZGBuM
dX7S28ZNfd3NAE3U5h18XAa4t/yNjhk+JJDl4iHY4EBYIafmWb2s2qdi2QJ7ftyQafGg4Zcdaybv
jG67VxSJ56oft0oZXEzZfVk0H0DOXWlcdA5kc2oMdvsCp/Nm7l+DAJlETkoeVt0eMn1SEwB8OWY3
o3IhKx/NQKce21/GL2wqwRow5UqS4cVXou1nNR3S6SJvkNcBrdQDYxvnl5r0EnX8bjxNaoH8jmVC
QXxYz9dBCXpp2mq011SsuaomXOfTHdb2g5SfCIFaleQSB+2hxRtX4BgXJ1TzDIYFKfHEkIvJRFpg
ZPFaNb6ogxF1Z/2exdqVPiCCKC27lnwv1W8QjG6sbsmcnb1BS7aROtnCVc1l5brYFQQqh9K4hQJO
H0Z3NIy0QXDXSL5bRJMr5LotxzJOlYYTZgGSuuA1ykifwoNHUpdgK6rowJF/JZw0WIVN5Ix0uQmK
WOUkPZAWfG/5mrd8nUJjhK2BMWlkj/EX4wsgBr2U3gjDdNEX0Nr8+EokLtmX/W06A1+nSQynBavm
LlayJ4JYLzTft1XhVaEEMiprrRr1WpFo3zQCYpQHRt17tINrPqNrCOWDurDLNePUldHZEhMX+JI1
Mbk3OiIHaZVj/XuEQe2MAq7QtVZJl1OHxVUsrgfAdBZxzZV2YUwbIeruWrVwW1zWY3vnXwhjwPT2
0MbyXtR3kThvs1gncbe2LpvOOLdGu8bqcDOCW8Z2/WISGAWoadgkCQwqq9hhsfQq4VB2T4E2O+Q9
2bMGtGc0f4zns7b3zOTclBI82PrS9M+mQgiEeKeB+C+BeeWRRCsrd4XyNQSUXWonK1c3Ui+5yrL5
KUSJzYrXapdSc1tpbLKT6fnGYy+kh5BTm4xIxOpexvjOmCJvlnk05JsxUxZnxqpXq1XRPYgUdL6I
Mdi05WxfMh+Pm8OYDvaIenyUos2cXorJMdZGNh2a3NrkDZAEDe08Z68JM58R+rKSXcekVhbNzVRf
JyMkxIVNq4R2zbcVx+swY7xpRRtBuAz8GSbQpVFOe7r6xLe2doDwZ4jabSJaAOQN+uAYkXxicNgF
+8hF9bXKyaBQUsaU8WsyXKfNW8kjJYnxOu8kt+Ub1dq0zhljlVlnw0iBaCO5WlJ7xcTMtX1Cd0vl
0cNxA9+W3fTIGHxWXTp1NXuhXi15ZSh9SH1UhsBt0z2MHk6isIMwuWMm6FcVqFtivTaRBuewu03T
E7EmjmkKXhVC7Jb3kzYSe9xUEPMS6BwR/L/eI8kQYtCEAQcFW/8SxSYvQrydkT1lkHUYZLloj45M
zIAzlWh2SXpWvKjSbfLDsJ5g2plts3+PqAlJY1sJU/HaJYjHWeOSwdrL1svI7SFODj4fsydQhiHb
22icdHN0OuEGyL6nt+eZrQI6poZIC30GBQDhVQnK2/6pgRAShMc2PXU5bXhoQn0xXi32Hb2vdtKw
R/1Hh1LZ+Il/SZDeqpOq28aXd3UaORrsO6PbJIjLsyTFDqza4GVJeIdz6KvIck7AJU3Dd0skSZLy
Wi0xltFFx60qooux+FDL9WRuA+V5znadEh1r4mJS2hGNCC9ilxR70dq08rUgnNSQqRYiF8YjlAcV
azWh5JO+7UUW//TCAlWRFsaKeDa7Vc4k+ezH+VmyAM7qhUdyemAQJKOAdkAhWVkAmMJ1KuTuRCvW
v5xLEdRy96jHj8q4H/Ju3TcbDp2rMa5hOL1m+gVjOnGQ90Rt2DXVSzRM+7oVvZLJOPSS1Zh2u8gP
bBIxeE8GT1W3RnU2ZY5HtXinEKOa5IM3J6dEWU/qg6k/+fKRIvN9pqYup5u83y3E9D5rDjlzdLPY
1wQPaUl7MUfdKdHki4AhaDOhzooLpzHWmfzIHg2tn5+vwtKcoGA3w005aPSZiS1QBrafl1kxL4Z2
KwVX6XDVyniseNC4f+LMME0S1127NYVDhqq+yhGk9Wu/OYIctEkIWxEVGJSY4cXwUBMUJm/ltGL+
uB+tnVFd+fFOWGqb4BToe6JFb1r5ZEgUOqObw02Jir1eXQjSfZnW3kNnlKeaVwNxo9swRxZJOcFJ
5lHCb8z6aKVAOjPAwl0YnWNueaIM16GOusiPtiIr9VCcKn1b+0fBzI96lLpBTBrAhjgXrHGnGOpB
FqCANAd3GnunMB9yazotLldYFYgRA/ebo/CvjR0ObIaBLxevkPrL3EYshlnIJEVZtV7nNneySxK4
ra7yO2PNqkID59uj8K9dq6Vrp9FbgWfHf5f+6U9ilVnUAfpIo7ICvLKdTpHro8NtV48o81H9Uo87
w+bbFuWvJ36O3gseQhKJStV/dHx+uuho9bU2km63Cp45i5aXwN6ckBZdy9nCjcD/f3vk/7WHhNBY
B/6r0wpW+LafvyZwtVA1O0mmOXdRyUdLeYIf+c2P95kJuKhyaPWIpmHi3EJg/HUcEZXBDBSSzBNx
5+9I2NmMO2FNcpLXbb650q8iqs9XWn7Un+7fkvgVzKBpV8VHvaXP+hTsE344pnxPwQG5vwvb852J
7bT551Dq/6v7/41X8b82+f2vNHivo+efxf38///S9qPSX6LHFbx6UMJJHKCb9Je2XzD/oWPMZ7ZB
1jDICuBl/7L4KcY/4K3pdGUYfuiQsWkI/VPcDzmNgD0JUTyOfxP+lfp3tP1/9c/+s7+2BOKJfEBk
/YZMWgLvwOenhZMiOMQk2qVpX9Z37IZWOV4ByeKshm3JsHy0f/UsFMFDtuDO6w3HgL7SHXDE/oLs
HWS6RgRLT3Eq1++TbGotTXSjEiJfvJTKMkSpIaRVitvXMAKKmxVAzGiQn7TRApzzGNYpfqTVyJiY
E3TVjn0YbBstTMZDPwszfpwirggmabXGVO5A9eBvsgHVZeiU5mm2LOw+kxka7UM7FBVSHSJpNORT
aiFXYuPSOVWqJVKmraIXtpKQeqUy/L57JOpmHOIVrheFgUOjNLk7Y5TO93omFPiqk7juOoRWDC9C
1qISQHDNMTWWNGSJmC6ix46clUREwxoLiKfCWpllwpjm2UBuRvpPvRUlMQVGZjf6WNKQgvgTWPT4
upQUzGMgqzGRt2YkGbSRhlGRpot5YIbNNhY3I3VTFJHYJQGHQRL5hpt30/BDEGCAQTm7D33QWYhE
ShFSWIqDBKAxlP+QdoeWD7LmGcGU/G/SzqzHbSTZwr+IACnuryJFSqrVVV6q/ELYZVtcJFJcxEW/
/n5ZPXNbSvKa7r7AoAeDxlQok5GZsZw4Z5ctEY+yleB43quQLDqMMN330BVBkVkbbUyKhQKz+XHg
Gxhr+PO66pm3NLIeKCNpZxARRQ1iFTU/xTCPy4wi4Y7SF4qsCQl1nqrWZ7Xlx26Mgmn43VJnlloP
lAoiFb8r3aINdYDWiwIodekcwbLFJ9OqVnqJnN72ZA5as4lPrnKigKXvK+LgTIEl+gdjVzHJUt2b
ztPA/0Erl2qelcODng+Z/Ql5ZTd/aNtdpn0+5XZ6Fl2c4/EMiszaOcx3DcxUkkE0dUPIZBPhMAx6
SmuKRCAHDtoKGYRdtmkUoVjl2Qrk0Am1v2GRkUla5g7hPaswzRjZB+gjyIE7/figdsc2vT8XlbK4
Z5RRO1srZv4b5WlI+GsbE4XWo+JViubm6Tbiy+nWakfRNPOTfZTE5c2hg3fb9JnqUABcI+q+07fE
+x1KGnEDE5DbMmh740QAtD+VOSrCfo78FOMQeb47UzZza6A26epQKg752xElr19ODStiGzKkR+Dl
1xW7zM8Fs+bC4I82KhXQLvnQ1qcWwa6hhkpNgWJU/xKr0X7/vLdRfIXemzF6i+qGJRJsPYPo70Uz
zvtT7VfVLiWR2etMIvvH2K5e2hKq3wJ0uBjIJfYvjMPtybEgYIIhVkMCJK+bKtlkAwHFPTDUVKTh
FW6OePGhyxliYGDlyPvTMQWL2x7aqF45sVU3z+jBFvbWyqIqNx9KFQbm5APUEoZ6k8UMVsMzBHHO
0H/Ms4VJu7B2zkAadzBCVbeIWFXvrQjLvVNjK7fuT21rp4FZ8hL+ylMX4CROmzr2ZmGlqfqrYkIv
uu+SCvCGiAChgAD3Q+FAIHIbKKLJSpDDNDzF4dhEgWOAS/6sx6rDEEmMEvyqB24KAM92ovPqZBqQ
XKw7UPs1qDCNEHogVuZEAeI0DEb14dLmLwR53zMjI+jXh9JccSXaZcpkD9KKvWemXMSQXjBdQYqc
BgNETZAaBTFcVEV/wiFPyVBXMBbpCBSg6Q1VZGJmHjx5en0LuZRt/dCjGFXMRmUi9r5x3Kp+gLAj
pop+rpU+vzOyhXu8S1FMQeJFbQ6APY1F1x6fjrpyzp6hR1ShU4i1Y3LcJrs6Yb6YsxV9UHedm36G
3bDOH5Iqd9L7oqztI5CXhNY6MsY1LfxPUdoKvi/NzsFf2opd5gHkiOSt8FgnHJaLB3YC8CN1TOCa
5e0DTqzTT9aA18kNtD4Gzl1W7Z6ZtGpzAi/1nbvcRrN53azidf7hCAcx/OqR9/+0K7XLFsfu0B1z
OGeUtRNC7/nQQkkf9tty04ZUZ0k2whmL1+HweKVSDL4DqqunDRbht15Rp1n1NxaJ7oZa2ZokRl+W
M9NwEvxjZNGQeuTMjCKeQu0aSLwWGMzeUT8wXsmhNou18kgtew4Tr4n+1mUQIn3Nd3jXRcjqLOq8
aHbNfmkuYRIP9n7kJ6EdLnz1Zm4/r5Oo8eKkWL9pC7g2e7Yzbm+S5jWx/kMw/H9j0SbXIiSHLQuo
jgzRyXcuhJr0pMEwPkIXaKVzLVsJ+vWfJQCqMEwDjgdDk0I2CH5KBngrqE9WUXj6mj9zlZ7Drl4d
H/NAWSH0+uy8OGs46aEe83PPui9Ocw3s65Tp/TeA5Qc+CJGUxtik5JV1lzdQxul7DMSPC+ZWlkVI
XXvJzOAGcPyO1DC/m5vTFH9UcpNLo/KsRmrvVXjduKSMcLfW182aikewWNdzGdTEkSNXWzBDq4JZ
4UvyOy7cMXKPbczqxAHoVgKwBkFMs+R/+juvudsF+uafn/Erg9Ktklu7vqtyThxkcAKgARr7R/5F
fTjdNveQxD7OJvYzK7TEv79YYVyZth1pfD5x4JQl3I4AvH06wH53S2r/rD3OrHDihDO+DBaPOWFu
bhmmAcDykKO3+98TDjg9sHyKhAGsoHO7KT7PlZtAY0J6pII2YmqaY3K9ODdS7SIXqqHxRlRJGDd7
3D8rKwZf/HaLrmRQhQs6hMyt+TOrFJfHyLKgXRHjROhCiV242NYGLsU+OkBo9pfj0HP+CcDSXwRF
kN8VX35vbXQEFybUbyaRHP8E+SodQTSHlbTM4LzOFcOLnbvDAEdfXM8ARKasWNQr4KaxeWffmbcv
lqQ6PRwowsq5gs3zQ1GvF/sZHbCJ7+UsdB5saj2gG23puMUtZcyjyuRhA+a8ZTq0APPPrMtg/mgX
5cx6xq/bAjCaDh85vDoON7RsTW1aCGtZEG3eQBzvPCg984l29Kp+VuYRd9eFHz6OZE8620V10M92
wQWpgaE5DXvIYk43yhlgofqQN2UAO8PNkLh+G+ne7x3k/SGQ3PFqqZKH1IfIKdwdSzXChvFwf7fS
jyskgnzNa7zzT+BRa+VV33TruYt6wmkuDTtSBJHuT9TTEgwLmqpUJ0Sq7kx9N7e+0aVyvbXycVMT
Z9AjF8fZ3+4fD6vokZERr/xId8ybDVFGN+YCaREOm6Vz1GDek442GfzZPCGrTP1OgJAYxH1QVs3S
Dumfe8dPxtPMtxtvoZAy0QV1I8A2CjTXVwkgFdKA/iC+XbvJ/Qa0zXf1tfqih/H68KB0Xs3IxOvc
tN44rhbLFPBIyk8UpxzJZfYD9YeWIWKiTS1oNzWjbwzbbQBN+IO/IO1alm0QzV0yEhZJHBJLt4iX
TNWh7juie2gQLYYwlwkk+5n6/Oq8Xmy0sPN1oOE7fw5uJWEGx9akCunRTKJTEkFZ/te3zJ8r8DKZ
uKy38D2I8QvNq5bFg3oz1F72rIeM8hDQKKQ3K23utbqusY9/jHQfKUkXwcjI0tug/hzQaF5BG249
MnToibeqDQ+Zd/gy413ij17fDPCCoGIKrQWKe6MQcmfCGp8fGLRBWriyb3fDJ1X9BEUk7bLH/Wlt
d9FDG8O4zMYc4tvS/tYrpVc6D2YTpOqc+N6Eq1/9GOmGjHOj4/bnx6jxXZbYMMTrDCfPBXWTVngu
6Z1YBkBCaZ+pNSgU1egRxrdiFFb30+AQOh+1sNiUQe7Z9E9mT9M4HmCb4WYBR4+u8aiV0eyQnC9g
98fROMRBsqWOiVYMVAKeeqPPxFijzIbw6tKY5NWHOi21nQXHyF677wDbAb6aeTsnvMbUieBEYMUg
r3zf5nsgjAMFgKUJ4L883Rbk11oF/ql8shdzLjpx4VLdAR5rEzDavKLXF2CdJjUiCwyy1Ku/gvDY
d7jgIcje8Gz5c7s34R5X5qTdg/6oM6HHZ20gxLr9Roen8Tjn6RMvMm8H1Hiw6SGxOWrhRbGb00h/
X1T0oWqXwzd7rS2RU9gAgXu2Q2VbvLZ32YM1136a8EQTpCdHHl5AkZxe7+ZuUHVE4PGKzlM9RDLC
LAS4Gyph5g//ooJAQ+PSmnSie+0EP9/7MpGC8w3Haz5q6z3qjyQYioNgxLIJ7ZmLVBdPk3SnXRmV
ny5k7A5dCRTG+GD7Avv+PmoURLfG6/ERQUv+xVIN3ugW++qDyB211SHg0DNrB+kBqH+ceXN+gQZ0
Y/rgAP2dP1u2mrjsTdIDBH9VMQkvR9NHe1c28PSkEBssy9XgDavshlzIr9bZ3eLx/Y2lQfJQz5R0
Jq4G00Sh1iIpAXQuj8dBBVgojjCbHr6qi5+qMcM5IA15vD9iQjmWzqZJ62P0flf63jgr0Pgu8xdY
XQ3mSmCYWTmoye7IfnaInS1dn851Fc62O6cuJZgz0S5Glt0BJn7t2VWlKOauFxqXFAW6u+QGFNaK
PBO0Cv/gAf1EDR126HI+3Zu6oi5Ni0N3kRtR37RzpcR09Ek8KYdV7Cefutfat7cISjIrO3P/StD0
/2zzxVqloDCFYS6rc7a51ZaHb/1HtHB2K9dblD7Soh/tUFsdwwPzdd5MuDB1OV4uVPjXxUJNJ1H1
7ohdO14mn0Fa9X4MOYKnrPK19susgsE/+Me7uXx6ym0vzUpPAOJSiroT+2sARALb6vXZfm5p4/SM
Xhw+uyADpaX6zqZxsbQqS05wLDOTLy5G7VZfZ6Ee1pviYe5+mkg8ryzpUlJ0PkSDGhsH4ajRBy1g
rngZPb4ZS/2Xw6TXbKV6nBxhjgxCpYolkBTSdeieSyemF4DaKOdCPW+TD6Avw/36uL9Jgrlx1Kkv
xdiCTmOaRw3a2msHSTUNas8FDg99FcRG9XKxnyt7jovEPCoXNt4VrC++VJGaELqecUJlLUbldtto
Xd9ytXh/kO1NXSqXtqRLJdmfDosO7gvKm3R9m5dqY3ilByqXtiaVTkbmtsVGWYSHYC45mQwRLk1L
l0peV5bGbJxwyG6lLJlb/WoGNfWyzAMfmjyKcdnhi/OkBP/ikF8ali6XptEOVr3HcL2KH9PXPIj8
t+4tCkCG+4yG353W+scZk+PnkGFtKApBP0BkbMsF3QHmI7Rt8NH81lpBJgVYFb4axbN84yHx1Bdx
rcQfZuu74+vs2qx0nRVU6GKXdtty+HAOyifkfYvALvz4V3lrBBAWQHzwsA9nb9Hxibw2K11nEM/G
+8Xp/UQ2m47iiK942caC1Gmp+LPWxhebyOvo2S1snn5AJtdHsoFt8IzaSbLstseN+inaLB7yeyLn
zdzZn0jeryzJBzO3YHI72VhqA61YukG0IYXmfFCoIKmaOyDjq8ZhJHnhWmBmKBfK7/1B1YzYRHwT
2pebIn0cjE+/d8qpv8/8lwDXiLaUPBZ1bE897Pr8/Sp9Gpq7Lnn9/d+f8vmLvy8PtJlamwli7wR+
1W21INprwYSmpyDLzZm3bcrNLy1Jl5h1qm37uMfSqft0bu4RkbKimcByIiJxYC//390ypdvKNDuk
4ep3L4N97PGwjQGaOc8uof7A8PRiffpizOQy08vSXZGuUQF/v0Av3oHz4pCWB+FuxkEgCT67aHY3
8c/ff6WJ1wYKdaB60J8L3lU5ZGaWv+hOB9xgvynvq+fUdykLOcv68fAw59ETC7oyJe3hvtQGo05Z
0HBGrVJ9iht4K+O5+seEX19Zka73RWEhykokt1RDBtFQC3vUuIGa9ZsjEP8eCI+w280FrBNX3pVR
6aattMXRcPYYFdEViOA1ANLlgVI7DOmb33+xuV0U//7CLTSlPu0ZfE+WNYWrBk1ex/leqE+/NzKR
6Fy7hTjdF1ZaG5Z4rg2srJSHGO0KL/UZjWH2j25Wdd89JIG5UTaz0Zzwgevk9tqulL93aW+U0QK7
+1v3Jff3D+2aSvCT7rWfdqSwv1/lYuLtoPGpU3cx0YEZddD60sz2/c4Snw2KdtX2IUlSv9WEQHRC
dyEzH5D1Qxr6of+gV0v1tnmaB+VOxMsgHC9+hLTV+tECegwQmBgM+rOluU5Wh9Dye+9Ei/J4N9ei
nPIfmrAWGGtTI5eUbktDywBg2QCilOguV3nMwLMdmDz4/dZOPZYIpqBXCGZlotKNhs7gWhFm2mAA
RbJYCnAzQwLLkxsefLzn4+8NLqY859KgtI1tRAk4EQaPbySpJ898h1fYK7iOPzOt43wUNM4LXySs
zGExBg/l0FwwMnX3XP4GyXutRdoUcGUJctOPQ/rJnnsSpn3lYlelglNNftefhMPazypl688xrkrn
9YX5zvMqZWlzIBkRPcnnUUDibSDdlkq3/PoeiLTDgdhBF9mVGehr+D2BIlThbKg6ES2YpKYwvnAK
F6PHjoni1IYqE2DYi/JmeBWqnkvrBD7G2gxv51/lD6uGoWT/E+ze7/1mcksvLUtbap1iS80WWO48
SHafFp77vbjLPAEDYpAGaXf/9wYnd9RguIG0FSV6ud5bZqlxbE0G+fbp1yr+qtrrU/ehP5JSErpw
Hh3wGL+3OLVE4gcTeDa9J0vQpF9f5kBXS/p6aGlSpayi5elr4UHdx3mADhbVW2/2c4q/KLnNlUXp
PXTrzE1VE4tMuvnMzXsdA5ce/BRhvsqhzL6ZO3lTAZoFkAUfJS+n5iy2/eLBSnOt6BJlEI4KmOtT
skrC9Jlhincwi3MDVhUoxMz7Mb2xfxuVY9y0Qe7Gjt+XKWr3up98Vby36IF72+u+zHnO/2HOIl7H
dcgIpMOYNzojHEjwLvXn1j/7FMAC61X/oISLZbrde3PP43tCM/qKbOl/7UlHA0WcuI1O2BOlFfMm
9lFu2KTrP0AiTcRPZMeUbKEIYWkyMUThZPm+Nfl6nYec2E0ZijkOM7SCdPuvfNOiNyEk+1DukxOr
MkWFGioVZlAfWiiztAVYQ5DzH8+iG4rGbDD73aZWB98+6n6U3+B4kkK29Hg4V+cei86ds609mO/e
a2/WzR8QH0087xzxv21Jz+De0TvHbNnJxkcFC5NQWEEESzNAgNbQND3ADPGRJsBq5pKZiKWuDEvO
icgROurx+wHs6buI/Ej08Bc3sx9QuJ3slpdLlNzSbA5xXoglZp/tF+Oz+z0Ooo8wXKKtDL+fG56/
2eUyezae4q9zz+FUunS1SumaWTRuvj90fEr3+exbnraOfetWIDjTr3Nd1XEwgSAE7bPFAnlJSMqk
De3Nviwti6JJsnhVTG6v7HXmk4390qVywqQd7IgUUGWsB4TgSXd2IFFHcrcCjqeszPskBgBhen8Q
544DtGtr4t9f3NA9Go2Qg2NNvEICWyLysigQpzzezlb5xi/QtTXpzWNA2+ybI9b+i21E5mhpr2DN
2DThLhjCmb2c+lqXeym9eAwyLOioYu+0vWt9KpnhT+GP+edoCY3Q/Mji3PqkO6VxTThkVDcmvu5W
wpy4MfW7HijFIUCz8svM+iZ9hV6nRQOKQoH8vu5yI8phGfgrhsgfTzRW305+dT/f4JxIHVwMWNDh
0V3VLHlUC7bXVqlaxl9F8HBuBVJkbQPMWTAOAPj8Hw5iim4T9gBrqi7jazT+pYN2cvTiROpAUoBj
QqyjfE+pWEJnvxIKFn8S7U58vCuL0g3mxk2F4BwYHCM8PDWQ8CDmvnR+9FSgUWNCcipezT7mUzbR
uIQ0lPeV+VrpQEDRo6ooywmbuzVsxoINznh+31UK7d/3njJTM0OCT76nhcrP3xalIwFXxwIVdiy2
LyjM++VXkQDGABug6fHPNxES0h4DxB8HH72Y77a9KlbptlSXs72vuR8inZXY3ifoDvFDuq1gij+v
c79dD49wVABY3TnL2b2euOquVi49whQbEBhQMJjfosnnJ1t35X46+Uagrpk1+zFzNOesSf7rtnbf
lNH7l62/icNS+s1KVCXJs2cvnol7jjRCjFHaFiObcrm9153dvlugi2TAxu2ik1vOwWQnQnn8xrYZ
06QRJoZArx+KKmp69eCSpCe/Tiu4P5f1HaRxnv1BlA/eWyWzp2McNWGSRBZlpPf/lp71Oi6B5iow
49tVHzaF4jlqvunPtf9vPtXfduSEYSgg1UafEFyIn32zg5JZAkic8s/M6q21R/d2xtz0smxuU1AL
xohaFGm+MisyFNW6rf4Rro3k3lilQXK3vynfOpRnfdSQVnNIhfcA+io+Y6YdkS9D/BfdLhmXbhxP
imWdKbJGX/ce9Iz7ZfJkrgVQYk+vzbw3w34V36Bx5Lfh0QP36P1+2aNVY5iBehSoDIL8EfhkR9Vc
NWvkiDTmA49PZva8b2eAIKNT8G4C0VLgRFS45HzFNWvV3WW4qHNsPu6KdHVqteBfrMJg/wSGzx1h
WfZDZCg5ihLLXfRcQj2xeHWs7e9NjKu8Yhl8Kgo84M9G0HrdyPqF2faMGcKaiRRUUK2Ve7iI7pJN
55Oph+mdsoZ/4/9n9l1P/SISpG++x3Uw2/hwiqwZyn6IaaXYd9Fz53cbRmo8VfXmJqLGHWcIwU2U
5wRPsiBBkO4VJ0XFtdXsX/oDyXqoB5Z3PHx4gnfu1vb29/mqyB6OHuJXM+44vs8E+zm4X+jPmbsd
pe27vnVPg2H8+qvRDVsVEFvCCyUsg3hNUSuMb+eaBOK+ko4gJukaoqpHB0nmFI6apqjOifkr3YBt
/mSvzLDbHMP4nw40vC/sbyvSM6e4e6XRMuuXXW2b4mMRtUvA8EuqNMs5Rx0ll5Il6YlDB6tuEX39
ZYTJOvvgsh4RNMyvaNwRwJAoDRB1cnWAl7l+e+KDfrLU1P6lbvUg97Uv/DOA7T+G1GkDKCLoV2gD
mPeE2JthOzTL2TR66std/gApS1KP/bkFf/oL/bOgND9yLG/14BTCEoT65kpoLPkU0IPhixt/gP9m
rkc36ayX9kUsdXE2K6PNUUS1f7WLz34CtJAkLfgZLh7K/hn5lD+ojohPJ7uqS6cbOloicC67a4Nn
LXZPFU60B5MaaZtkt61fq6RDlruYe30nHgbw/n+bkvw11YbdIorF3v6Fi07CZtWsBTRBXcN4uJnP
LSbeCSzyRBAvMcIrXzm7agc2fWH8Oqhf89O30/7DzE06uXk2HK5MSMEjMwrqh6QatMLiamG8bd0R
LUGutM5oIJ0/lBsB9uzDP8glRhtpkUWAjwYH6SIjKX+zfAeeZVGf2cj4o/IiRovO3xVaA8oH3Suf
z3fJLMxrtFBhUbxSJv/hC0rnEnoJuB+L8y+wmQJQsD9F0A12tMXv9MNM1PQOULvySMmWdAQbZUgX
TTX8UkN6LJTsQjvQv9/BhviUP4o8uwhdD1Ew2K6WileEincK1MD02jvT627RJ3xWPs585lECY6ET
RtotxsDpVcoly7Nbn5HmtX4ibxbs1id+g37PoPRKeW+lzRWexnXfd3NCxQp0CF9Xum0PiXsyq8b4
2QbFvfAnnREVGmazfMCj04F6F11I0fRB+3UEQWEUtNwX9fnnGV4Fg9qv9mlm30bPBmIjFNCA1osR
+lHjo3GbflG7zU/xDO4fkrC4jdfgnYPZatMoBcM1oZfmjDNGC8RLujX3NQQwiun82G926+GTaP7T
N2bqUwzTzF3Ri4ltcxCOozhimlM9Oau2MuPY/XDuLKKYjIQvD9DjW0NgHLhPxZ2xEVVQCjOpn9+X
D/FWe9wFc72PqR/BU8lUJhV7oCOSjyC/bRyNuPyRFrs7Nz5vtbkQe1xqFYRAFxakIkmqx257LrCw
adtlHYqmHJHa9vQcb2cr9KNX16IGxMibxsyHhj6C9P3ipGwdbciwZQbag7E1vMVPgVdPYOPipkmX
WqgGi6XAys8WC8aH+9q22OmLF1cZeoTsEUiiBnu78Mon0Y0Q6h0KPJ/b+R71+IWX1io9uINZMQOC
PSM8Hjz1fr9ZrOBqFkUKj15S7A3opszDPcXben2pit6OTclAE5PRlnSpqnZ10vd6yiopwXxTrWXO
WJLAcyshaA9rbQWMF4azMf/EwXRRytEh0tDRdZZrCWVyWmj5fvdD0FgYKzG7z2RoKKbc5h97SQSG
QqLY2Qtj0hrPVmTs0mz3QwT6zmdrC1A+MKNbmFFXIGzfUwu9XEdf/sD0+H28Ni05cH4sDb1cxD/K
lRWelrD75nzWZKu+Hl4EnOt4I0YE1PXcXTQ+NzC8uTZkco7rOKN7rzogslEqdOy5iPS1stKZtJlH
B4zDDYFX4SJH/4DKkyMtbu/mEQNtzptrpDuvhd6J0SwX8pnfvxZTVgTJCncqlWDyxOtzmGUQTpAe
vpUlNJ3dbnFa1iWsxvnJbZe/tzTORC1dvTQlHfm+VKyjbdpv1ldR4DI+QxvUIU+8tL0Ogt9HY03p
2c9gCmZMcqYqO7dK6fT3Wp9wn9tvRvSY01RSdeTynmeWJ3bq+qyzPEqDC1gVkfySw8MhTnKKafab
AMNBDb3szyS87rdsQ188RP+SyuGMxfExp9POY6GajsXsvhxnK5l7RNehfctv21uhLiPe3/YzysHL
+bM25fOXtqRT3mR9ne537dt7ihg4ENTUm/nYaDyhDCaTEqhB9AL/CAjga3ccDlp/Shr7DS7OTWcs
jw/2ffvFvO8CtCtXLcNGfjKnRj+xMkI+8jAEwWHKk3s8lcNRRnWYle2QZhCjY0AL5mlHJj4WSY94
9MT7TvJyvTLUB9zc3S3eqhfUgNrbI0VB5DuPKx68eP0H/aQJlyf0g4RQtVGHoK10ba/ad8oeNW1g
YU4IrW62KsAXFeBRBGMFup6oXc8vchwf6ZdG5UrvXoFKXDl1bw6E2zfJ2r5JA82GXYX0BU46lEm/
RPeznaxxvHttVPIZJzLPhl73fMC/Zvft1cD0X3U3d+1POidXpQa3BPVDR0aiRDZU+ZTp2VItqH5k
RCxMbbygFkfY6dz/AfRlcjsvDErBoAuJGJpOHVR19OgUZE0ZCAP7at8xtdHy/eLQ+j4LNJh01Auj
kuOczLN61oae181diiFLQAbJ5p3N1J+1NX7A+XR/23ovTF1EgUmSnWoHNQ2BQjvfFl9jgNjQ7osB
VpiNV6ZTEEHsAufeXc/cnVOn/tKy5DRRRz6TmOJ4lJ+Nz4sPVijWigrqrTgfbXgOG/oTFZPcc4se
H0zyPvoS3HFcB6ALrw9m2vbW+aRW34wqiIpvToKy8AyGfuw2wgL+SWkJxW35JTLLZB8jqPHtoHxO
oOQ0ndif2b2xBSY0mD2jEwBzjCvzV2hNXZKm7L9FsHN8PPv9c7J1/NazwwQAI9TBSTBXT562iIwO
qaYGe4XklUjZJ/VRyb6h2JQUH1MIymeWNH6+WdLCFSk5wjkjqtT4pMGUl2TfED5RPUR67hgkfraW
CGcCms0eZkue4uxehwvX9qSzXbYQkihp9q1ctWRXiw/isB0fRPIljCZhtRIKSPNIzDGeDmHQy4VK
O3m2td466Nk3Eb3CLi7wKCAGq1sRMZ8e461qf/z91o4dHi9USd4ZjiZzlsOUncFMDIieb71mPcKX
thuqVadWq39sxAFfinQTUTOIDSmObU4UdKJ9/VWvNgmC2YfqNRtmSmTjHNJWRemPqB8YORUPeedg
e+iqQns1wh4UFLJJYPZIlw0fKvYW1YKVQBCdZgu4I9fHLAeNTEvERKPD5h7S/AAp42sb6IEdpEGz
prVx164EvVbkKeu5BscYiiIZFD/o4lZGokYZ2rx+tR80xp6L0CR51DxIc2lRzZ3r0T1s03/WOdNE
KcQpMuwl02MbXtO92NNbUfA/Bd3tH0RDo9MtmZFOW52bYE/q/asIzuPXw6pdV6vyVvMQ5PkTIcZR
SCKZkzylPmRDYWIu3SgvsOwQmZ+9GuqiubdkyiUNxGCpw4mGFxzU15/K2VE2TQyMoGYmHjCnZw+b
pf5BsNnxdD5rnXeaTTwmPFLMAZucNjgQx5XZw65xmAl+M/sg+Q71M04ZPwD7Wjt9IGIvdT1bqxpF
Jfj+pUnx7y98MisKvdea9G33zXwREAJ7VcE+sdJWC77f7AmY+H5Y02mYcpcAO5a+X1RredzkyVu8
0QMUFcOaOVmEaeYD5gm/vDTkih9ysayqHzIo3ROCLdSa2sfUFwh1c2u0Sxp9fzL7PKpIve/j/65M
cI9fGtQHm4CLlUFV74lwmblnmE7fOTmRtF9GS5Dx4TB3ysfFdcyCBKYhLEaBR2izvDvVZbyLvotj
Lvjx2213u1gmvjJ3R0+55qUh6aBX8fkI9ZH7HfmZUP28hxUt83YbZ4lmO8PkfzCJP+GYFPhwElRI
uKQN6QRCSFT3lFW+L0LthTIqkONzaIb2VnQNZ3sU4utcBQ00Qi6NSavrbWuvLnJhjGotGX8UHDZi
qGd+XRP7eGVJOgEMFRQMMunfC4MQvHoajpvfv9ea+AOjpVC3YAxMNFvkwpPbDW5xThbfO4p2wwqx
Wm4wHci2IOgSl1cNj128FqHkXBF/FI+wiQjWivFSghHmtK6PQKQXu1hT1O8mtHnRk51sDWMGIjC1
eUBwbKEIwLMmtwmG1D1GZn1m8yCl0eslqnIzuzdhASA//R3aoNBPyb2xylbP54PbfXefTzRBD0/a
svQWr8lGSP0OAkg5E14JJQP5cwmyDpoELljYUfyt2pDdn/fd9/5FDyDI8/sv2o1gD44exQdL4G5C
UIC+AaTNOy/fDuvUoyp7b38sV3Nw9DHEkmjy4rfIl2ZzHhbFoeyE69yevD6Itt8t/Cd5yn0hYnK8
OfkleAFO4X657SnNzlYCxDmTnPfqF4xcaNeYStF9t76mnhU6RIGMUzg+/dHl/ikO3swPYJe2fzBU
MfFegFnnxbWJlsYlPzft4DSpy+8ibU3We7/whtfei5/eO3y++vR7Nxt7GTOTIKVcbm++vcwyYgz1
0dXP2XfNFopmX8zd8+///jgXoYcG4BkNDUCPiL1Jt0wJx1iU9fa3JjgHZ2pUu5W12YXGUgmZWNzM
Pg7j61PTwSPQSCftNgEJXZ/82GwRpYidb87dOTDgIXRu03sRJgmeqJmVXT8LdF1NSrJAzOjfwzNA
ZHZtyqzjc3SumxeBUSAw43j2axFH50jrzBFAXV9o77YMEnFoHUle4b+TvLGJTMXsFv1LhsCvotyk
u3Z13D/+8wXBLqWDTee2MeHTuV5QX0WLU7VXX9xni2ke7aZfG8szzOhE0DezbDoTu3dlTDjmRViU
MjxUGRhLPlcbCzpOIrCXcrNfZQ+o5i5nViZ++d+H+a/tu1yZ9KkaJ9Uy46C+pJviSQfn0BmP7p25
zVfdjfIR6TdzDtc1tzoJkWM0Q5cOmfqiP1hbBp+3UKI8i42Mt/P5lXTExquT4hNw/q6ZsTr7WQy7
lHdCXlm5ExiKeDvfJpByx7E5KUI5IbXSVrn6ktEJ1Fmb4y8eBNUnqOxZaoXZtUnXR1IsFJTx/jJ2
CpMtxPK3Q6DDf5s9/MFWznw3mTof8eT6pLCVyWdB450+CL7Hw60bQi6znT0CM14pH+qiPzaLHmO7
bxXkkn8ZM0PgTWSsiATO3VfXecF/vpsYeiRA52WRr/q+XBTu/qC9HBxmEa3tKcwVj+30kKwVo+v7
r66/jqHe+zdn72+zMii2GUoUSh31xQiVl+hzyYCu8WO/LDYNJFNLZdPMoXCvw5j/LpN2NSwshOu6
5J6Fcaq0HnuLQ7gwnlM0i261PkewpV6een0Wij65q4SbC01zCZHkBwdUk5nvOhKDZXagDyPSrWzH
Im10r9nXxjtQWMxnqdUkFMlfyxRZEFESLSCKbtf3Z3MuExRvDMoCooKTBvopaImqtVW8zZxg5hte
RwljY9JlDcIYcIVqvJwGuDzP5JJpDo0EjuMsF3519yeUA5Mn/3KB0p1dOGnaJ73xskO+kRn9GsFP
emnOQ7RUtgIA+K8c9dKgdGc7VhEnimG8DKGTPbe+uhIjJ+pj035CnJA3fS7IndhUiz6TTRUYt2E+
6/oLOkVt5laTvFbtqd0IQiHU+rr1zJebcE8xUkoqpNPRIpe4NpJldRFDAf9qPxt3u28iUBHOQoPc
tT3rRfStU7ovcw/uRLhCVxLVNPIIeNrl3MWI2zZvDubL2V73DHrulG9t+XVmZRPn/MqGuMovAghl
32dGczJf4OFgFIkSpr4Z2o1ze9hUy/NXkTD33RIqf+cU6P+wlfB+IK6MS6dP6+KqTCzz5eiLpPad
SzHaCGYclCMbb1irs3QOEy8To/HWgpocZYhRFbU39knd9/ErovHDSqOQ2qzpoomh1j8Zwxx/QFsV
BE2iHs2IhlzQjwbNOalZ+Wo5X466b9jfkt3cuzBeECagUXkfVae0Ip3vNAM5fW4qysLZPWzEgk6t
XULVvTp//YPDfZ0XiA92bU063IcBRZf4JKyJCwztkRtiW6/bHIK5gu3YL21N0JvxAhGoj0CmSbxL
DLdh65rbQru1s6fjYVgaSHWozZxTTHwl6ukAv+HwgvtSLrCgfj2k8b57dYow6h+P/cqOZ/qME8Ee
YxAXJqSb/zzs2uMu69i33fpwWKaBaAIqh5WYxoUa9rz8/ameWhGCNMysQoVN00C+rhq7jXoLc9mX
rHiy6Cilc1nOOOoiIxUkCYb454gYLLV6rUpbsPhwJOyYmNytdj+F8g3xMtMH5pw5Ud69Tj3e+cdM
S8COKRZJN8W+RSMbuNXr3n3IsvvdAR4fsFAPzbFalmCDK8fbO4vV73dx6quRwaGESgGBRFh2jCMW
jSo6vTa+VS1FLd2lQpreR0uEnOcfzomPdmVN8pG4SYtsr6CDnC13NjEQzQKfNs8rymVFsRT0wZXX
US36/SLfHxFpZymSAH+mFQ4ntwydt5S9OhhN+4pIJDc+vDOPACGJvED43C5Wh+0hJAbb6F504zqe
a1H0ng0ZJm4V2FnFL4DpipaylJZXGSQEZAz8BPdNFGtdr0V3YFPAA9W+/n65U5sMDpOOBeUNAL2S
H5navihRL3s1OXfpW5FxuczBpOZMSN9Rc+tDrjXd65BuohRg52Gzc+fUtSSEzftFzAz83+sQP+Li
2R7qLj4ih/Z+obR8sTQQeCXFXKb3ImPdh7N3ykQkaV+ZlO7+oi2sap8Lk3pQV/hHFgKyFN33LAf9
H60O7tzjNnHJXJmUYruFajdOX/K1/kMJoQo0+ynos/UAU1e3bvLg9+4xu0gp7Tk55c6N6u69/Zms
D/1GYIKpszsbDbHnbq3lM30Y4Q3y8YNlhnaIQVEKSvzrD1mBhz51GNTTp11Em9V1ZjZxyh0ZdWV0
SkhcMBRwbSDO7Bipn/5VGW4gQfL68qliVmxm28SvlFdxaUTyjV2L+qW6G141F0Lu6iMKm18Kr70R
hCuDDo/AX+j46Gmhzo+kTe3gpW3JSXK7a47Qy7zWxI/+6bPJyIMYBlAfomdaMminzHMETe4pMji8
sOAMGK663lNHh+yiyYfX6JMTijuS4nK/RQzeRIG88tqfuRe5fjl3VYtNHG3y31ZlzKCpJ+jgHoZX
xxh8pdwej7AhgSs6H+bCB2mE5K/bBR4bBDtAzI6RV7lq5v1ZQeTe016ESoKyKpi+g7Yk+R/2vmQ5
chzb8lfKctMrxiMBjmavyqxJOn2QXFMoIqTY0CIiJRIgCJDgzO/qP+gf60Mpq0qi9OSZb9dtbblI
C3NJcMwX957hQG+GBJSHSHzvNxq11yIOkGPpHvNrdap0815/X36L1daQJUMalZD79o6jArrzdhy6
DPTCRgFlqd3U5zNq2qfizndPgJetrua24DPSPgPBmbPoTufwG1rCGh9seJWw5JTc4rsH+Yvm3CXw
eXGQGz5hDQyzcfc9GVJEFH5G0bxdquj99yriX04VqE51cP0oYVChKgsXwwplGHNTbPrqkB01QlF7
l4+hA5DOiRDjvd3ysovLE+ZFFytpz26HLjLr2hiSPP3G6Ylj++mRv94aL5tYXesaSCQFpOK9aRnb
ym0/M4CfZ/6tqM9VreNpruJMjaAeb2HcGypYQAeP2XDhlJBo6qaEiO8gRIdiqjdSR2kDaQL/ULXb
uTqzgyth2THLzs1s3LExafhXuL54xZGS67y/N+ciMTxnM3jkxKitECv/3IQQ4YTnHO6HNTjRaHtH
8ZYg56ARDTYzVFGWGr0IKdyNbwUqvtPJ1b8s7rfj+O82V+d4Ifq+mjGOILvuLHgAaLjInq4KrmjU
f3QNFACkNpYnynoJWm6v524ieDwUF/YP8thts4191Udm0iXZtQbkyNhCoxu1rcI5KUB+svXVehxK
b4QdO7nPhtg+VAlIOF0CL+oSDsER3s5HtYe2wZGG/HxGSieToRxOzO17VxYYK//q/2q5GlbWVKgm
3g8FCZ32B8tPBBXvTuOLv7+0/2LHTWXXOFa36IJN3yd6Y5MkaLJNVbGNiYe0RSN/ejgRAby7yV80
uXz+osk+J7WrMKjtr0V7cMnfsiPbLKxfvNMWZCiLyc3HbZ4axfViRY3XIuilBWnFyoW3eXNimlZE
nOd1+iRQCygJfDHW6N2aSe4aznI4L7YmiLHpZf7TDa3IAQQU6WmwxCo8DoOYnEoYvNe3ly2vZrCw
XZ5mimLzB7AD8HZP8Mk9rAGAjuPIop4s1C+L/vXORw8hAQNtTAc4rnVI46CmobvAf7r2QO9Alb7Y
pjszkZtpd/I1/3ax+AsVFshrHMyLg+/rxTJ2KAMUc/kd3pMicV3UfHns3fRRBYm5qEycA0Gh6BRN
+u2QolHYADwpmUPHYbXpyp7CJbFV32sP1u1657ifP16O71ysrxtYzZk1zhoe8+q7VmEnoL5rhTxe
8jymQKXtz0C9V4zCZX0GUBBFhAYHSNDa3NUOsFTbSVvP94BUwaG6PPDfn5krOM+29fli51Re9n+C
bv92/l63uwq5u0LTwhnm+zm/mRoWpvRB57cfj+bbFwWaePJDBZwCDMLVbE3UzqaxMO+VN2x4XUWt
6M6HmW5QkLtyfX7T5LC4+rjJd27c122uJlB2TkVVbt47AMVcThtxTyHU7t6W59C9OYoLA8nHnXvi
EHtn1QSWCSkiHwgIBxtwNZbIUge2zky8Jdxtul1atG/ZOfi9SKRlyalC2zszBx0I1EsWn1n7TbYn
0FJPfW/d9+1B1tAv9pLCPzFzyyi9PkkCSBEAyQ7tB4BHzNXmVn1hZKBR35Pys5Viq3XkxDwtq/pN
A8gEAsUBUQDQal+fHpK3+WzXuD2h11/316m75dlRZG7815cDUDD/bmc1M1iBAlYE5J5aUCIK4PD9
pAT7a4LB/aP/PD8wedh83Orbqxuj96LR1aNHea2Re7jUVPHNYlc5S6OUgHlgXNg1/lceCND0Ty3+
xyur9uYf/4l//1LVpFmWt6t//uPIfmnVqMf2P5df+9ePvf6lf1xWD/Jzqx8e2uOPav2Tr34Rf/+P
9uMf7Y9X/9jIlrXTdfegp5sHmBG0T41kD2r5yT/74d8env7K7VQ9/P23X6qTENy4eciYkr/98dH+
97//hlryi8Ff/v4fH178KPF70f/+X+3D337/H/teMf3w5hcffjTt338zyCcbiRMPz3zwLVH5Wwz3
hoenj/xPQJTbyABAjgqzhmTAb3+TSrc5mjY/IZu6aMngxkEOawFsNapbPrI/AUwJZQvIe0PBEsLp
wW//HIKr52X+PDsYkj/+/TfYdF8pJtsGf3i13VAZR22cID4BMwA7++lp9CLwygJdFY2pI7GHm8Ui
ndifdYm4oJBAgi8IbBFOoULRt9cbEE0uxEycyqhs4fBag9F074wlU1MEf/h2uK0H255RwXYN7t92
YAQGiRT+6J65KiigQEqsvtRHw7d58GvOOU/JXpCM1SyuysbpIKwZCD/XZGNmxMXdSXLhkuqcdL3x
yxSUdmE6qTk7S5n09H4wpKWPgNUHVUwz1O6/t7rW06bLWQn5yKoWVUjN0kHJUgxpZYbgks576IyY
buxZBe2TfhiGTVPUeRnOmdkDUquBcI9xC1nFZVAwou+Mwa7rWzOlY3rT8EYXG7fnmtdh2waljjhx
a9C/MUTppXCE8jed02SODIvcdXpcUxw3iOX6hRmbg+GibsCojXpmqRj07uaiys/s2q/8x07ncH4K
wV/v0zNLeaWfuGSEOwF1mwHueZZT2PumN3W6g1aQUBeynBWcHyw50zs55I34ZjfNZPbhHLQulJuz
XIG4gcmrH0YIPyLyDtzWP2Y5FLI2WccyXGDmkLq7J22VQxlobhx8GEj726o11Xxh2Hy6tWXDKxEN
vTGDaRjkGqBRk4/NTirXBYEC2mFjmFm1nyWm6ebzTVCZsMiVdk+r0IezTw79Bpm2KCbYorHjGca+
5a7pZuTB/Zx4zZbNZLQAflAd7fZdJ3xjk3c+4+eGwXLnPhvTbyWj7hB2hp3OoZUO4thlc2skmWdQ
4MUrFHeTQI4tXmcyywNoFOeq2LC0osEe4rEk3ZW9Jnjf16KdQqwc447yXF903Zg/DthsZiwCw7eu
ia6qNLSGIP0sp5k4G9FbpAlbOVvNtjP7pg+HanC9uC+wZkOXdVij3Eydu2wi6RjOll5sHUk3tWFb
qa4KC0m728Bmwgi7qZntnRMolyQV6/w8dAvXKxIL1atq59TN5OyqGnyVQ9XpdDyzO1+Mca/G0ruU
9eTA9qzvizRStVvqM+n1HdIzBDLT26AJfND/c1s5iWxkUB2hg9DTsHG5gQJSRvqHAHYTUPPPgtEL
Pbddyjulb/HIH7ToI157RXDws07K3VxKFQPvg5bg9pPL2PNG3W8QY1kNCm2zWZ6VGUCNO10NHdvJ
yQBTMrVM0V3k3mib17OfVf2OFMoQ56XvlnZckLSBfshgQcfPdYoK1sJqzOYb1+IlSRS+bLBJAU5J
r6bK8+XGrzSXu0n4QwqZdQ85GGkNY3Cwiq4zHqUwOegzHoUUdYbJELGdsryO+j61nch1aq6xgfva
OUxiauUx0E5eRtwQKBRK3Tn1RmN/3LBsToO7Unt9IlMuvtb26Nab1LQZgPSl67UJ8KE9u7B8NaeR
CJT5qyqDsQqrtArMyM4pVDJblKu+aqdMzXCkQ9YBHSHLOra5rwyI2bp9w89zabnmdVUygvC/HQNy
FKnbnjHmSIREHfiMPDZTIyhjXc2i35WFNdANybPM3NezU0w7T7GCR33r927kSt/Kd/7sj4BHEVnA
NdHJoUWfDY3yYlpA2iO0/bJMrwwy+2LbKJF7saCGUwDP4fZW3PQ1DqDlhfKtClKj37bYLfe2N5b5
rlN2noYqsxok54HxggKKbRgH0+i4E/pNDuH0BhRd6KnPxJ/iSpvSSfxynOcYW9mwtlwDNrnJJ6+l
XyYHon8bzmthJSg45vozAxQwCEUD1bqQ+A13941tsiG03FZZ21YQwc5pISTM3VNasc8EmWdxsH3d
tgOY8ClvkiL1kSLBGFQ/kBFrvnQmjukoyEkhwrKeZ2zfOpXTpurazIgyP/fTy5mkBVDmqFq1iciy
7new/NM5gcZj62Fp4T7fThCEqfaZLAUEXaWp0R+mPSdkNbcxq1ZZQQhSEFOHtOCq2/Gmnr44aefz
r14+ZBflYs11pQfRZNEUQAfkbKidHEnpWogL2yyn8hxHWn9bjaSToTJ9HFZZ4EE2Fidz58OXtXAy
5wdTLflld4Mpt35nmN7RrQOiUW3F9RlbNSYgHnmpkPQuINN+P8xIesSZrP0SaLx0WnzoNbWgJFNK
1F2YJQSkKjOXR1XakgMv8Muhw90Z9eOg6Yt9V0xzdiBd2x5BN23pD09kzhdjrBjkzKpgBCytbboi
bGdcM5EHeITeI6rUD3lrKwwpfETlppk4HZK6KlK6G3H24iYojcU+1Kx5uWFY1XRjVFlVb1VtKjMs
K3M0jyNrDB4zN0NdlAy4Ds6DmsHnvVLgdkWBlU3Zczj9l4Lb/9vC1kX86D/+GRK+iVpjzn4ikGQv
49XlN57DVZt+gkox8EALkTiA2BDeD8/Rqm19WqwlQS8GWQ94mqXK/s9glXzCJ5BHAaIDlsyQQ/tX
sIo4FopXAf4DkWLhH/l/JVgFnuFV6Ij8IMLeAIVrUIoWM/i1mDq+2UDl6E64NsW4rQ2/3/kZqpdJ
oAX7UomSfLO8wdyV8PeV4VR4diybEVGkFhmS0lXL+xiAFGCA8MT0H9hs+jteDRA0mgbmbkShEHnN
1OFnfZoReiCekrsCgfjNZNioidukrWqg9lxFQ1Azq3jCUX/BpGJQ5bfFeGMErDwarRmweHRIt7e5
lbLdPI/d1vJmOweRxy6EJyIgoaQb44Ipv40Gp1d9Y+sQwaIZdqY1h1zT9IunmyocURt1EYziwO6w
Oa5agl1hdaLfIu9Pk2FmehOYE+oPRtUgrJI2rnWjDnvhmXk4E90e83Ks4lEH8rpnVFyRDB8UHYPc
dRqojXTtKeoHByrYFZRf5kDSX0bAy3Mcubhs8t5hkfbtUW5SWztHiICwvcWvxy4odjWlxU56BdkE
jrKOI29H0M9T9WXKuUoknIdJVJEZYJC+ay+4UizOjYHFomn640RHchyLAS4NlokYyGm7ROq6gHI6
LpkDr3n2ufIRIZzxoir2nj/MuwlMzpC1VRe3DuPXflNOUZHOeTJ5VQZRo8k9F440fnaVEwxh3Zv5
bW3DhCJiIhuvdeEVD8SdQSqvW342T/mYcNnU15Uys43MeJ6HFCGmBXEmAyDCeZjqC6sVtIXbeopQ
TuUUQqIBRFx3g+85Z77DEJSifJwmUFYdY3OmIN0D6mCElFHz0bHLOslS5dCQ9S6gpqFhCpB8mjlv
nbhUjv6WOw6vI98dxW2fWlW+0UCNd4AkBYSdizRzu41iJW5UPav+Ep5yRYL8CIKREbaAIVKW45YM
wk5QwpJXNTX4mWbtGOqgpwwRJFWCR0hz90mLYeJ3Ja6kKmzB1rvpXCaPsLGorisdmNeQXYcfnKmc
s1GaPfDTootZUPHLmVvzQ1/V85EU2v2Mm6L+4RW59ROspfGL9HX1SK0aLLx6fMigjh25E67+Uerx
qk29/CsYbc1d0Vhwnptzlm+m1m6cm9mAleK5VfeoEkuT+DuHZDbkZyeXQ2l0nvthk41ezXd9MEh/
Y0+4AWO8L8Ym6npkxMKGkCFylF2KPV4XGtRTp2yDKgxYjoXUle10x+Xs5pu6kcKCNg9zU8TiubiZ
ggCmxHPWBSQyGzm3OxOLMtuWlUIA4JEebzsCL9b2h6ASWpj1ODyoMZiyC9rN9fWL4/edF/jr1zAQ
66D5+VCug34cWExv9MRpAxU5Vw8IwQDuWyi7i3H2X1Y5e9PMkgd48c6XfcWhkOcSgMMylN/TdAqL
Yuiv28mmNx/3iL7OKfzRJd9CHXABO78hfo4U00A7h8Bio4+bi6XwuHDmx52ACUy1Kb84F/O37rh4
RHQJgwJNGtZXZsgSsa3iFOQjfuQOhDSD25OggHdH+8VXw1X1chh85YnCl/hq/tGGR8wiLWHt5DfB
d9Z1AfqyA+2+7hu2ZgJXldvs28cj8zor/TwwyDqCigsmngPJwNete0Jltccw14G/7bpmV1c/qxFp
4TTxLCCoTyFTn2q8/051vm1vuU5fTHo6BHnJdY9ETlKB39UcFxuXB+MiL6IAhs3lMXhWoIzao3nm
XJln3c9yjn8/gcR4wot+9DVWGdc0S0GHCUYCIXgT/luATwdQfumv6BmsKGlYgCsld4s9CXzVt/XO
ANOtucQRkl9DufHsT4hULrP80RdapWYdHAVQ+cO4eJcLN39SoOC0YX4BpY8v4vokxei9/QCSMsoQ
sEJayravp8ExsBZAK8A0xHgSgMwLhcEFY7QowTiR+jzsgt8/Xmir0uPTzMPREFQYxwbzABTJ103C
czfgEPxYhhzPvVAd6mnbPdTHflfDDT10n5xncjtMyZeTijuvE+xv2n5D34IbqabASYZk6271Hubv
gPhitUUDLr6EHuxkPk6n1VTWsSEOUgBAgVMLwAIFC2g1yoMClWPoMKksnSGmatCrFsp9IbIy0Vjh
Em0FMhg5Yqt2uqz5lNj2TZ3JfereBvO5W4x3H0/Be5MOKR7EypBvglrO6usQHDTEBdcpHMRXo4Z0
du0mH7dA3hlo+Jc8lSRh5EDXXDLIKzO2aIOHQRfm+wmOxIhAcKwaUEXUVzDwi33QIUbEmqGKq0hE
X+RO7ev701T/99YbKh1LdxGgv3XYHFPksEuBwYeTJ43UhRup7+m+/2kPYQoHMwrvHR/MDPitnPSM
edIRWO/ml22vah6Fo0VLGNp27cR1Eg6rexi0XtbeGauBs3YujV/6nH1F5A++/tZAjnvcWdtOXjYK
pnW/Rp1YTo8NYe5EdIrZ/c6ixO2OTQ8SNKwcn07oFyew9BpqGrWLveDK2B5uKUs3rD1V0lpVAZ+3
3Mu1v7pYdNVX2s+W4T92m66OwOWFu2kfOeVmKeP+CYL8O1eZh1MLlKblpUjWoOuy5CMiMpxpRh7a
1znEyZqoPJr3+hs1o/rO2ZIEvKZj8dPNwuLnxwv/nXWPtm2ULIDnXyQCXx9uto8crmugt0GDvI4M
fq9nYLZ8XGatPnF3LTfBam29amqFLTfn1MJLBltszgJn5/hZGnV2RTbFVJabAmHzRUlxrH3cv/cb
hUIa+gb5t6fN9mLR+PasHQE5IOSmVcjMMmKluc8hVoZ6RGu5tx+3tuIp/LF4bIjkLZpeePKvogSB
PD1CXAzncJghfLXwFBCk7Z8J+6fQfO8EYCg4+eDR26iJEbpqzOQkV6iSQTyVSBk5Zvl7NQGxaKmv
7dwlEx9uAtk9tBndfNzLFVHhuZdg+iH2w50IVtBqJodpZMj4IQiJqzuyXVBG8y1EhSPxLQflyb3M
oKRMI+erhn+ffwoS+yZxgVZ9wGKg5wGLNBBFVxFHzxksD4LJhoEf5tQ9yCS9skroyNLtRu31IT+c
nXJKeu9QeNXm6lxsR21zYeAGWlzWx7jbzriDu2RhoCxq2KfCnHeOOqR54NsAHZYl57Ps2herNnfa
1B8s1w4LCK+6bgBLySbSxDwxke8tV1Ch0JKHlkxzvftr1AbzvkE7jR4SAeClO9ZbifJ2WUJYfdi6
7feAkTODtRHFvjFSceobvHP+AAXkghsFnTgQuVfBVS+W0gpoZ0D29Zc9MNQ9nAvnDn6yTgFFPA5V
5/pAZ7pHnSe2tBH2thWmHp5dpDsLtLcxGn/78fJ+b4HhO4HwBjQI8lFrfTcr6IRYiLNPPu/tvtzs
Cxe2ZjbU8kCbjWHmAr+l6ONG3zmnoM69WDzhwQyRn1WIM4zm3EOK2Q7tvEv8+rwuksY8T6HsCPWU
E229t7rAcrAsH0Az9432BpT5pIu1DJ0fW8aKmkltocblkeSvdwkrGHgoULrR3qpLvIFChZsTDKMH
1Rtwp1gGeR2c/5VrhagHnTjp3waJFnEcMOTBvIS60HrWOrifEDYpODQGu5yIyKI8/rhDb8cNLSBb
Co4WEDWoKLzelZXvtXA/Hq2l8hPSwYiqwA/zxvjvdORFM+R1MyiEjZmRo5ncH1B9mTeQPvu4I+8O
FQ4WH5cD4nx71UIhqrmfy8EKPdgDAtwVsoL+d8YKTzQYk+DhBLv4150grTU5rd1ZYZ/xGHnOC0/N
nympT4zVCne3XEXgEMPCDul0SNe8kYyWBe/SyUU7i5ogvBE2HHDQEDlD9of5VBlDij5NI74V0Nv/
eBytZcZfhzSvWl+fnyYquj3x0Lp5WAgKzQO0IMIJSE3+/SQs9L3V96Knzmr1kdJNuzxFW0/mpzt6
xoq4/5zGSL/9Qj0P9FUFMb4TZ+G7jUJA68kyAKfS6q4VDQ1EowWO3BoJvyxNqn6MDH6KO/1ORIGB
hA8wogkcS2/CtNLgRqdMbYXTdX/nAkMJL8moQeY9BHogos5WfoPs+PV03vyuo3zYN7tTcvvvziVu
WnB1IQ8Ji5hl07y4c5FvRx271cuzq92bx2xjPCUVmiu9PRVOvA34cbcvD1poE8HO8s3mGGxDMQ+j
mhWH0e3vayu4mZW9TTO2Tx2Z2Gz+cmKlLoftaqW+anIVUYxTJkY7KBb8nAcYM1DFBdgtuAKwWPPr
064z7ywctIfQFABEOBY+BVQvRtNtpkoVKbpYBcUeA47klHsAfPYEvH7FIHja/xTatuCrEoJc4Drg
7mFNVKYjTv0aQh4LhwZy3LDFzi9dM1m8VaHhkxB1KM8AHRyvvFvnym+eT4G/VNj8fxO1h2Dsv65+
/k9c2eLHy9onfvy59EnsT3ikg+i4MInxZF9gac+lT8v6hHcm5P1R3sRkOTYOlD9KnwbQeHjGAKcH
JDpEs2FH8a/ap2H5nyAojGsXQEI8/7FF/0rxE6Htq+2A7b34NIBlDf8EvLmfMIEvN7uRtYZpiv4n
cN252iokkA0fEI8qbR5RyOuMOLcHVjcPoqvHUt0xVEORVBcZMx7bypTlGNK5RJUlnpiDklKsR/D3
BLiHhEKEIbMmIffNTJs2cWovdWBjMwj+hXWOrTInDlpusno3ek3gTJug7iC98ZApa7aBGqRuTdKQ
6cYQ8PfhDMz+wu8hG1A2Igs+2245pCRq0arIQg70lE2jgrHJ+D7MmQvqzMBtrzsjo+nVP5BJKlHm
r6dW76bZJ9mhBEZmRK7eTNP5HqaQhisBuTK4sCIDQSi9t7M+qK6FpA0/MFKjFDil1iJ6UtmNtrcT
MH4oefbNMG5H+GiOSVdUNkogrLTNuQ4bh+BgCgFLUmCul9bgXLizgXIofsDoRxkFapJilwHxApbP
qGlw1ozeBKwckgG3bmsIuqPKs7KtJuUYpOFI+hphCg+oKC8VMyejP6DwPtRBlHO4SQDRkBFL/JDl
lAILqF1YY8CRuAYJ9tgSqvzuFxv6pj0Sm0yNA4hjaXYUuKzZVluqZEHgcE3m1o+8Qk/2dVpbhN8Y
qNvNd6nntdnOtjPDCHnTFsFusg3+mBVQLzkapTaIDqXtNM25yjjxQb1mzIIwAS18ykI8bSy1AVqQ
5QfeMDC1dYnJueOlOZPzrDRJHnqNQsuSF63Fw8nu/W5nTMKB0/jUoKI6A0U0Xpajjfff6LZ5m4xO
BRSdQ8cOsA4/b8rQNrrpjrQ6+O5VlXc3Mt0jRRn4PTxVGpSJAUTLJ2SvYfmJujdlFfRdnLHQsRqM
rt1lTVPDgdfzjSE2rLp2ozoIAD8j8BOcwhyle7YZBy+1b6WkOShahbChwaCY750NGr0KDY+DmEdy
oxv3k5qYmQC/W8GhvfTYoyXbzsCsWMCIATRcoyLRBTNqWSMqOAknhazCaUgXsmNWSTwQlLJvM+2S
LmqhSgOLpNlOVeTMuhjDwaP9t4k4OTiF8ziz865j1ImMmprDduxcsBOAb7QfhhIWKaGtjRI6WYoX
jzoY8gBsdWf+TtuxUDHR/WRtIWc/V4mqiK1KgFWz1OPYcwNQhgC/Di1NEwm3ONQ1DLP3Ez9Flhii
F24wRVbZKhR2fS93B2ipM7O/NHSRTpHX5xIWG1gm2S1KVAVk+Rphuvs+rUrjgHmbvW1bzKK9Jfmc
1UOkqWMY20wqw7gYihz4pLmngTGHXecBH7Tp8ERV7jbIga1ELdpltDxrBPdTd+8AqeSQC64tlm3y
fgp+KsxTXQK1gONvFwgtgAaefFYABzbV5p5jV06xbJUyYak7UXCJ6SDqOmReMOJUCGQFKl43p2OG
jTeI6ZjmweDcFXZhQvdvAgYurDs+Bl3csLRkhx41eHvLx7wVIaHc6fe1U0mZYAPogIS1nFm+GwQj
NAwA5DWRQgfMqK9DC9Y8UyJqRw92woXH3EM2mYUPHsEEkHHsImtngV2pUtHeVA6bvZ9DU4wVD/vW
qViduFNBcZUjLSEcaALWTBfx2Pe+sfPSfuBFTGlVGI/aYD31MMgTRioazaan0exXDf/iSpzpP7pR
G5AzayZgAYqiUv45hYiVLcM652n5yGYXCOtwUMDH/jK7OrdBB/EHFXxlY57Nm6GGa2FszFrUVTgU
g8Mea67MqYqCQg+/Uu1WPOpAxwu23kR94yAtWQRXcBjRwb2tsTF/l6hypvetrgK4reFUq0NsraGK
mVcA/4lKfOVV39noKrIjAGLqr06he/k4wNczxVtaCK0+4/wr+libpoKs/8hnEVRJXzQOAIOTNOvy
YJUA+V1wi6fz5xI3d39tcACb7c1ChbF/5oGi7oXqazeXwLtJ2Qd5LPJqAL+9aUhlpRdenhryaKbc
A6UpM9yxjIS2O4Bshwrw7GlT9438a0QxvDuQY0SUgASCbbl46a3ePC5vhgxgoUvHGKT7mFt24+2C
TM3BX3IJX9rBSxjRClADeOG/kThq7WkcHJ5dFDyPCE5lpz0h7rV64LxtYZVADETujh7LLsCfz/y4
vqjn0H1ovvj37qLbgXptv+Xf3Z+6CVORYFqh9nXytbrk0v79Bnj+Dg7EaxcTWhvBzxKzv4jJxy7z
eemoi+wR7KYYu35yo/lb/9Pc9yD78YO8zs/8XxQpri4cTiqIvE46oHVvkWAFhA1sQ2T01lSFWQoO
OIk8ciC3DzTmQDK0Z27cxcXv0B0Hf/NUSm2V3XzTorWqbYhuqg3PKI/Lg675oo4BABPZ7WJBkX8p
vr2Ifa+eR/EV+eN1InNpDGA32LECfgK21Rv9bEVUZ/hld2w2ZAqnw7NSPf9sQBu/6Z50DFUynZ2y
TXyvVQ8LF1UjpIHfpCqBKerNiqijROaUTbfKYSHAYSo/Ubp5/Zp77txT2t9fRMcgQ/F65fA06G1d
qSMNfoCCEdNGx5qfgli8M18LWQ2ADhQzQA9dr5C2pdwseHWU53rP70BZho2oD8Yyu5MnlY7Wq9EG
WW3ZAtj4KCu/EfenQtZel3r7CrQuFGyiTjgnkkPrqXlqAfXzBaaARtYkVyfw82ny3X1u6quisI5d
yeJZ88OQlvuP1957ffGXVAKIfpCJX6fzIARq+HPh7YkiCJEAawaE3D9xQq7SI8jfYsAW8AOeXosH
1JvDQ5ZQ1aPe3rLT+84Gtafre7wJDFjCMRMvAXnpeeV5Kdj1VI8XYsx3H3dyvQSf2getygMQCgtk
XXOaSe+bEjEPd4W4ok1TfC6BDWwjQP7EiZl7sxCf21rMroA1eGt3PA722IvA3Q8AARCgrShctmIb
OljurvBPyuaQJYn28ly2bST+UXJeEGsgAazzyqWUAsppfoISiG9okEJEzvjGLko3ODMyKooz7Mpq
SdVCRt6G30bga2lFXoai6bWU3UzH2LFkX0dO2hv0AgwhvwUxoaTTeR/UTfdoErzfiCPG3aQEGzxU
DA1z2vV1TXe13YygTjSldvhFYYNm3+EomR1aLxD2obuxs8p0zmow48jPj+d0xZhb6OZAR2PTwyoI
6pO4m16fK4FcTA9akui7ag8IWdj/bENn+2SKDGvbIHbipwb/f6rmN4KA4r/O1YQPkr3iYy4//pyr
oZ/gQYWbA2kVKCgBVoHV+ZyrAW8Smw2f4FSBdCaoavilf+PUbQAW8BkuPRcFK2zXP0iV7idUooFB
Wyq0SOQC3v5XUjXryuviT/IEfISHGhwUcM+9XiK0tGtVtS1qcaYOn7FPv7Djl5BJbFBejl6My3v3
+OvMEFJLi6wsquou8Pc24nAkoV4GSdYUtBBsbMJFd8XZQTgLPoLiz6iOrzKybxparX1VAyLdoiHz
Wu4h4AkbkcWfvn80kbPM/rnyXzGLP4hP3vZruUReBH+eAgq7xYPJAJ7pvMIrd0ceVABsS554UHvJ
219/0mv59en2tuFV7DAtD0HfaQCnyfcOTiHEftbZ4ikN2c1rXLwcIrN8R04L8p8a4FXKu84HOiOL
hZmEID+Dp5Wx0RuSWOxuUVs+HV8je4kx/PdBvnTVRx0KBUi4PqGg/lRYfjHGeYcEgG9wJB4kRT5h
EYEzgV7ntVEiwwIumZEgZy6TgJvzBIIOKjjTNAB6LTIjGL7m1f9h78u63OS1bX8Re4AQ3attjMvV
N0kleWGkqQASjWiEJH79mc7Z++wqvmDG9fN9rWRIFtJSs9ZsijKKoXolf3PlGrAcapDNR+32CSGi
YEgoSbfe2GUosm0Dazp341W9+VzkEf3kCOEcVT42t9qt8Rp38L+6u1DXEhUpSwUFELrMPYamCZ+t
nqp74dnZPfUzGyYoKpvKrSjDllx3Gq/SjSxwaTpUsuqfuKITSt+9DMwm4m1nb5BFM1fAFEAGtpcu
q7d5FLLbkY5mgBjEIH8O+NFgGtRTfsdgCLrrSBMmBVcNyG5TA1IT5B2A2C+Ut2k8aSCeXhOyT0EF
uBpkSuMgNM4Lq2VxZLVbgAGaMdCKvRw0lSqCO9joub2395gtdr1i5MGqGomXLknDxJfCvOrGn6AX
hbdpWvT2zs+Go+sq53oCPeWq8Fj15oUG+ldWJeKyG/hL5ZfO84RDqtg43IHWMXR8C1A1cA04ygKp
pCFzxudGKjBFxiG6tS1PXonSGg9+0Hq/ndx2vrUm0rdTSfitQDpr5xSQsxJmtHcaR+2W6UluW0ci
OZP7dXRogiYATZyKB2SBqyd74N3txEZ9n5Y8+GTCyrm2/Sq4gmJ4GE9jSLeQwwALA4mAYzZOzTGt
RuAUUyv/7gAygFK03cA7pqSfkRiusbgDsEa5MeyRit5KN55o1PfeMgx48IbCN7so9eTEsvb8V+oJ
77fL6FRvkH/MQMCeWNkm+Dy0iQUhWKsMly2ovFm9+dJXjWYgTob+k80C+oTBMrnvRdD+QB65dbZj
Znc/pAeq/0aXhgOn4028SsQ4ZvWWZqBFxu3U5g81JSzcVgIcok3v9mBd2khDv/ndiTFOTDW5O8Ij
Ve6iXEGB3ukLQD9dC/SofaTT4JsL3uhLZg95UgzSuRrtmpTXU05b995oOmHZqL4WOx/0vOwoOMnB
Bxiq9tEGuvWlAuf2ERzjvtrVqY0aauRIvBNBDtmPyA8dmcwDs7OD0nZjTWsIbIYyRW3A0gRJY+5c
NQWrrjlp2+ArF8Tlb3DjHKa9sNtAf2og0k/3PMgo+CFkQAVa9g2yLZFdRFdOQcCickzQf21DkDBF
BeZ7wcmYUAFa7d62NH0ZUdlCFhuCkcVWDJU/bVK4Dlz1tpTRJhtt5x4sPhmDS1yCcYTD/XoQQ/ul
Ro7qGrwPeuBCgODn504htr47YMfwpzY6qkj3UOi18/CH9C13a+EOAOFo3wZ2Pmp5E2zzepiCV4Cs
6s+Uqvxz5XcSKlXDrhcM9Ft/eHVhpYrkrF0+sFBW3z08DTjQQm0Rm1YVN3ochjsVOcLZZ8ib7VoI
X8ZgWbefB2cKwdhumu4HJAU1B+jHdHclHmr7zk+DjadMfuO2Wb/phCfKTW1b45vtSOvO127wGfxr
+H8oUX4HnzK/oSHoOGM76W3VC75pVT4dLZpBPXcMul0apvWOhA0uz0NebFVf8oOP7Gm+0WMF26O2
smIAVMDxdKi6DrQJDlmG/03Lmh5ZltPDYDUchFUHHiRDiewvG+WtCLruzgIt+BqEOPcGj63mSoEX
BpROTZK0zqO4pxrbL5oCcZMgO3dXjS27m4Ycuv9aTs2NO6XFXoHBehtmAT0UUjQ7r1f+m1VF0w5u
nd1P2g3ZlSYhSRCfpx8rJtCmI/25k/a0xRMM+vAFq8tYULtWe9DR9NH2Ed7Z1vO9qt1IkvpwVkwb
cwed9e7WC0RzRVz0BH6MBbKELV6ZtKw4HFQao1TEX7hx+V0pqLUbs6mO5YSXuG0asS2ssUcWsJJJ
mkJCVzkU2RqbZhkS5pRdlU4BScZuYLdgRlXAArvq4GnJdm0a0gMAIvmLFxZl4nglxNAna0gipBlh
jE6LaxRhMnDsg3pnm5DGlvHsZ2WUOtYDgX1I26U/kMpEuWmq3wzDt2NUgvSkougAqq3aRlUV3XR9
5SUGQgm7IEV+2O24fyPDGieC8MMS5ZS829Vt5jyFoMi+FTRojrKpnB0Hyu4BtpDVK2Oef0sCWPBN
PIQvKnXET8J5F4MbjJO21N6+tEuxx2aG56Ah5kob6cc1cfT3MYrKfaU4KMtg8F7RztY3A2v5N2S+
ne+D56bOhqJK+B1u6sOelrkXSzuFFwPoXDehkPKlGrM/ZYt6NzLVbPtB+yj/qepXNOX+Dw0hjeus
L5tEE5HGA66sj67j57eNYcFbAxhqtukjyzwav1R7HfJy50DifOsCxv3FC0tQgKfc3kVtGOxzkORv
AVdB4Qa53pvWTccNamfDTTvxAsKMRuJ0z4K8xaWpdPL7urDAlh6lvmdN7t/kqEQMmwa/ecdwqrSb
HHj6XQ4gb7AFNC9PoCuRQxgRNx0EXIChlR6kGratVHb23Fqy6K6mos+h2AMLh3yDgyPNrv2U6Ltw
0G4FPy3sZApYu3pKr0CGIylw5V4BZb4xxAM2KHvT7qG10f3w4LakN07IoRIxpLllYh877KvdZdTd
A8aMxQ/nrJHtRANv8M8R0nPjrvEgiHGowh7rsgfhHpXDRjhuXIVeC9gAVDKwXcuy4TouwrDL9nXm
8h+WHlGpTDPH/6SqlgT11oLuAf1Z+YDlbqGMoPHKZlySXdZmvrwqnLAaf5IwM+5z5IbltXQRPy4u
TiKe+t6+twbP05tmKPQR9NE2jihtHiyfqCx2B1VdhcBk/gSjb7rH80zdAkAy3bAy0okZVHsTDi0k
KiyoRhW0izaA4b55ghQPru7FS6AZ2WapNcWTD5iia2XtHbGKYoequ4vyokoTrurxlxeNw3fSFwPf
oGAHOQcAXPeGjOKxmUJwSgpvRKXT4TGsG9iOZqDrF2LE6do70S7qnXbfEzBpUYoptkPPoW9jt2OC
tIl/TZQhe6hpjNedytN9b0HuRDd1lvAaLFTcibP2ISxrVBZlXqEuk8Olt67NgaQ5llWRB58FLbFN
iWb4hcOrv5bWRLKNGav2lpeYGor0RzwImm2Ljvpb08Lk767Rtgd5h8w5/P+EwWD+V5EJ76XljMFV
/av4AO5wTi/z/00ZRMG/AH4ENAJXLQiXIeH9n5SBH/4LnCz4TZ+QP6ionPgl/84YuN6/PKj3+yAW
nXTUvNM/9WDPQ4bJ/1fgA6WASwoBIuMP8OM/nPt/v9jPyTB9fIRZKC6cGKDga3984ILiC1ZwqYN4
8PISbO3JmNec+HpFD/Ljc/a/zc/yAiywuFG6hocvKLDZERVYD/hJu+u/QUFVgxvlqLTDrWgI8u27
D/+XlMTHzOd/e5wVv6IKhxFelH5cdaPD7klpt2YLrT3065YeBJjOd7P03WZVkh7ZHaay2odsiBjp
RhRTCArURJqVEtjCh/tjqvruURxErS0YrqSxdAS99SMrCJ8GSEeZGwMZDng/BxP0cCrTiqeLBjTX
cRehLcbg1CFyuIE+NrlM5Zb2kKWKz3fwMcP/fxPzD05JMSl7kK4Xh6Vp2CfABt1h3EAJBc++zm1D
A0pgj2Tr8/nu/tSr/pte+G9/s0SGCKqee9AnimWWIckL/cnErTTUzU1UWl+l9DXbYW8HH0OawLoh
HPyIEqdUSKoVuN3SiGc5nDIz1Vh6CuLKIfG2btf8BtrgqrXHcqd09v/kRPvfYc4yVA2CVeGd4cXG
9MGXrAO437h2+b87+mIibGkIs+2hDFnh927nxdwtijcbEnw3fU+RCYcEYLOh0JDfXzhds52isVCy
byFFEFtZikuO9j8Tb4BEkB9V2ymCYoDMJIQLfTluSKU+8WHcne95IZL/lHDeRVpXKiYEaXEjaqwJ
DwbYwkAVFwjUNbjuUgezrYLozAlNyXygBgAnBemdV9lWe1WRXjaCeQWQMGPVTS+spG5M4D8MTThZ
z4FF7WxlT13YjOxZNrkPbWkr7SGAAJRJFN7XgKqNOTebirVwfVOoW+Vscle6W/hg9ulnvJuRqOG0
lMSkSYMKXbVXHWBRsS6qZkzOT/nCGWHPtgaXNiAKCQuQokGS4VD7TW3HUw1Fl1gUg9IrwbPUzSz+
W7wWoMBXQZqO8OkFMLn8vhUDeLF4F6wUGpe6OH3Cd59KcR06CpDphFi6iKmDrMF1BGGQ8IkjH6Qv
nJDZLoC3igBmS4RJV1JzZVWTfR/hhb9WQVya73nop4Wx8YX8RAYtarHQ0qBf/akR8WWzPbsRyBFJ
Q2BY/GQsMQ2Qe+ljnKx1uSkcKS78QrMYB56uhnAbCxMKhaoiLk2ogcW3TbHG4/v7RIPu9HGieWR5
LYTcMAUtwJ/7NpfMxntLyOHILZTlL/pW0GH62E1AjNs7loaSLzKJtySa2rveRO6tGb3yoivhPxhH
VQSlHyYzBB91KrnzMl+Jx67vLH7ttlNkHyEgGwWPBurh/kWXNby3Z6My+GTg8QUJDGtNmeSecYZd
rUvLXYn0vx+TgEl/7EAXpvUH0gWJg8pzsGmI9D2ASSW08voKNfgNk7QrVjr7+24MUMHHzkzGMhuI
WLhhVqMI9shtWuqmJGTEWz0LCueOe2NgQ25ucPTX8yF0WmX/vEuhSPOxyxLARjCR8A4G/Dx37poM
ieKfPZly0EumrvEfOSNlhn2uzIcbMGwF+WKgfOw9nu/+7xsEypkfuzepj+svt9KkCiwJkHlJtsoP
xO586ws3RehufWweGSaNJHkbJa6NwcSTk45DHGaAWiZZb2T2Coqhqg4Qia29O40XXI20F+Q7vpwS
KWsAmKUxznaQsGanYkNBEwErMRdp5+hNaK3alQ1qYYWGs/2j7KDpazQLEuoWKsngSx13SCg8WZAP
S3SVypV3y8IwwtkGIp0O4uYsg5SQPYHOFbbWQzqW/1bFW7yOLrU+uxm0blYzywqixCuVDYgokkZA
/BadWXPRWYitkyDy+/MUxRLjEUg5JXDuhs4vDQZCPrcCmO5DjZQzVJkmX2QQ1Zz6Nb+UhZ19zsVx
FcSGOen8xA/TSm4msDnEZuJZ+zYabI2b84t8qZfTF313UZjoxFvp43GAhDrUgIcq3wG1DJsCR1x2
bQPQ/WMXfhrZSFbpCQnNbEhI4Y+7UnjB/vwAlqZ+tgf4jp2DfdtOCSNFtQVTku2AeF6zTFxqfbYF
4BXVhE6BUCB9i1px7rzWGe1WYm+p8VloOz4chHSZTUkRWNOjGmviolqAostl7c/NfXMmB+F2ZkqA
4o+uLNtt93gP0JUrwcKvBzDlw8pxxQjuBCD1yZASuqUVTjNAztOVdbm0+c51CcIaXI0xwLw6kDt1
lTy4lr6tquwLeHfPOrQSi/v7QOgtQV33/FJaCPJgFuTMtjpoSPeYbMG+2hZE6jIJUb+SQlkxBbtg
Gw3lSlcLYRec/v4u7OoUeqqTY6lEWd4bnrd83NMBYsLJoAJ/5RMuTdDp7+/6cMdgBBMmVYmLAH+C
QwiLHdrwlRfGaZr/cvTP+ehDjc1PTb5KHDARYgTgN4vzGyUoakY0/QKpXrmJUray2JamZhblzlCV
aTgxmfQgmWwasDx22URQlpXVLm1AM4Va2crAlj7bLORx4qcAmLpD0jYMxoUdmAHbINc8351fZUtT
P4t6L816bk3IPwGGLI4DFAU2Y9WU4AnweuUmuDCEufwSErfW6Eg27DsJKeXn1Ml4diNkXb5dNAR/
FvrcKcY2G4mOAXWctjCTeAkCAS1kKElctnb92YHuMYvDnDcd47bMkaDtIecDHtUahn/h0jO3l3EF
g446C8dY1BY02et8M/bRPWgsx0F4a8D5pUmYhTgXU2dZvf/vIVDSngpv0M88PwVLrZ/+/j64vRB6
zbkzxpGK7A05td5f/oFmRza3R5HCkxG/fYJguSfMQyb8OxlyCf0UsqYqtDSGWVDnAEk2NrGRw6FA
z7nQ0kypNV12+PmzMOa6KkPYAowxCpRVDIFbcxJYz4/nP//CfuTPglgPyHgBjYOfTroDjbpnPVDI
VtNpPwr62gc2X5nnhY7+WFa8m+cqF6SGqIiMUalIVG/fMd4+eJr9yF334EPS9/x4lo5byCF/WE/9
1EHjP1cyzgpn76b6JgQ90yoh2MUteDRABn2kj1XhAYdALxzaLMbhNAAeWQ5VdS0N7g8sCRlNN70u
vlPuPINCd9kN0Zsd6+CUaYZLuoyZD6SQz4pyIzsSrIxiYTv3ZmEeuMwCjzkaYpAU/T2oXNCzmfrg
HnthubLYFuLkH1oKkpIaNCTIJDkwuwGFs+LldtJ5sGZYvbTIZuFOWh1VUmRjAlCleILHAFg9VYi5
oJMDS7HIu62AoUvOL7Wl0cyi3ilS0sEHAtaIaV8eI9ZDxZ8DkXi+9aXpmIU9zCaEm8F7JBki91tv
6Wvdn6wSQmt3WfvzwIc+fGUMYDcFrIuw63510+yRi+rxfPMLJ9PcrS4qwPJ16mBIUPoEtlFl9mZs
8qcxzI4RZ+5la5bOgr3mvdVFoZRJV3i3gFI00D8c7wdfv54fxcIkQF7gw2aCSrYSPe7oMekKsEHT
58I4r8RbFRk5fey/3D3ngl5hAR4jrggmgYeKncDMpoPUNgeL2WmAYm9YkQRpB3vmbgB+twAoispu
TSBpaYZm8T5mnsw5Wk5KXA/vDKQJdpWKCIBRgASJsJQrL4Slfk7h827jly0MGsq0kQkt2D2vOHQg
CcYqiL+Bj8Lv8xO11Mks8GE/0QZj0clEjUJsnG66rypRbAIiHsCauewknhOqIhCAC2FVQwKPljdf
esURG07wcH4ES0ttFu8EeNAO6GLsJqO6c/rs3p3GayH102XNz8IdogYRS3MuExuEvQ1pmjhVzbey
DS/7+XM1XAqQjypctA+9gAdep3vFmqND6MrJsTC/J9OE94uoUWmaDW4G4xIf7AAbxngy1HhpnmQM
bIDfz3+kheNjLmvkOBBKgKu2hdvieD1UFIja5lMaOIBwtXeStCt3lIWpdk+DfBcRVo4nRwcgaMIl
LnQp/Ejcfp9WeXx+FAvn0lz/kQoF2X8UOeJmGg+QPb+m3sosLP3wWSgLaHf5jcDj1XWGK9E3hwrX
hYnKFVrp0g+fBXFRDjqXEj+cNM82kMk6ervsi8xO6jJisDvhmFenCb+TtL3jUXC4rOlZ2Mp25Noo
f0hMz5yXyQxwsJZuvzvf+tKCnEUtZHQos8toSJz0nuc0gcLydUggLGnbj6Rf07hd6GUutpgRmPIA
MWzF2I8fJweKL7b/ve2B+wcOEVzONXXHhfmdc7aw6tu2tHEn8CYlICei2y0dIQJ4/lvNhJL/AxQh
f/iU78Iq7MdgoN5oxXofJvoq/0IhH5lvsm/dsDH3I0QaG2tXPnaf0ma3lmlbiIg/+tHv+oT4Rkvb
3AxJ3ma3g11884DJ3TRW+uP8oJbaP/39XfsKdURj6hQS47k4FKhx7FKLPRV5aFa2vKUOZiHdSWmj
vIoOwhIaWKL+AdjGLRiBlx0L/0DfUc/YbRj1cVe5D5rwH3CTuu0Db6X5pRU1C2xHFaCRagfYceXS
O7/xIPgPtOlK9C0cOnOZibynY4kbuBW7k4SytpQ/gqnZRrX1ySncf8uFLVZ8liZgFuLQTKGKA0Cd
wJpHFVtonYBT4YXdVO5E20DH56KFNIfbCVXRFNWxIcmo+G6p8VV5zRc7LVeu+wujmIPr4Nxsd76L
T1VT+PSAHQMblhLXcbh5DCuzsdTF7C7e5WOA7L/Gi4LkN90UfGOFuk3r8NP5D7SwlJzZoczgqkKD
HJw607q3MF0s4oKGRXK+8aXffvr7uzCWWQd8qxzx2PLMjtodwNxhXKppBYe39NtPf3/XfOdZtcnc
6sQHhJoN6dxvkXbWNDWXfvvsVDa5w5B4GvqEArydl+6xUc19O1YrIbwQZHNiLUGZE4hhqwMCPX3K
4bNYMvsFLMZ226btFJ///kudzE7pxlM1pCrQSQujz20aiUMYZl/9pvpl1Xx/vo8ZNfn/zp8/Gal3
syAF6WHZo7rEd5qkgifWBtI1ZkMr7xdYhjftmEY7OGFeoTjDtyrPoeVji2dqDW0Cq8K1R8rCdM2x
cspyseNSienKyX0/eE8WDV76yP18fpRLzc8u4oNy+1z4TZ+klptkxLvVQlxBTW7larxwFZkj48Y0
5D6DkFiihiIOiHa3Y9o/Zm4nNyQsbnuvW9lNFkJmjpAroB7Wd5r3ENASW07NHdgel92S56ooyupI
CdxKl+TVCO/YLvDZbevDghScVCQIL5uHWch7UOurOcytEmWGBwubbJnTV0vwl/PNL32eWdBrAGHB
v0s77CgjRFWNPWyBU3V351tfWkSzYzsjuYe7DOmSkjqvirEnoPdjaomVNbr042fRnmu4HnZ23ice
KSicrngTDdsMJWS+8vsXtpM/MpLvIp3CBTSED2yXTNp6LCryApmvB12Di1XLlR3r758Iigoft/Sy
8FpkBNBFn4638PG9BZX5MBRrhbWl5mdhXIYGFmOj6ZLODX5CxA53/pAMj04GouYlcww3po8DIMFo
e2OBBSqV6TdwG73OWnA3gflfeXktDeE0Oe8modKpNeg+xxBoBgNQn9ynuX2fd2tGP0vtn/7+rv3h
pGJGoZWXYEO9Hg255jn8P1Ny0RqCvfXH5iMF8zfWZl1S8+Iz0OZPbSee/TG7F+1aXeLvy9SZg9pQ
5AfrEIZyiY1aIPQZ8Wxvb3RY3agujC+b5VkkI+06pD7o3Unvh69+5t8YlP5L3n65rPlZJKeaVjwT
DEcqvhWIyJnaZB64l5L2F+2jTjS7fkNbqrVYE7UJh9Ge1tNjR/gj/HA/nR/A37ciZ45Ks208DmvP
bpMwLKEikDMQ4S3dVM/nm/9zS/pnAhnK/R9XEWMRm0ZoOCa8FZ+moHqAwOVtYfU/3NaC8HHjf4J9
kdzWrettGA/kBhkbSOG37MLxzaJ8BEM2rUK3TaaoI+Di07sRohErb5aljzeLcGnVYePppk0yD2aO
IHq60Hx5C6ORr5zUSx3MQvxkeBihat4mRvSDSBzInEJoD1KZlxVxYI3ycXqAHzEIhlIkpc++QeX2
Hg66xzQoLguPObhgRMJMl9CyTTyZJn1UHoMmSqZwTaNv6fOc/v5uBzRcyrCrUgE91MyG9acOhNzI
KFDdygQvbFBzQJ0DpU2qIkskLFW/kHe9gZZtDzkMdmeDFrs/HyOnyfxbiMy2KBil69CGHF7i8u6T
VxhvA0p8t4V8+GVPeGeuQTaUQJ72bo203ARC+jhpc3Qmwr9zo+s1HMnSKGb7lC46MPQ1PlUDs6TN
4Hc7SFc86dK5CCzkzCF2JWlUZQVSJF0dioPp7X6vymZNrW1hJc0hdqM7ukaU6jTR3vRqNynUk2Ht
vYYtWGp+tgu5OCM8YjDFUZ22/T6Q0CjeeGnjr72BFxbqHFCH2i5vajiAJWFQM0TakHRd+Kmp6+8e
mOW7ixbqHEoHXVcCkH2HZUThtZX1j/kwvUZhn5xvfukjnf7+Lpqz1Ci3LLM2CeroW93A5iOndK0Q
u9T47L3QVgZC0bIS4DxY3TfLdwhczKvxcNlPn4UwdL5yBrfPJklB50Y+2t51pe/HlzU+u2N0xgJi
pETjYTMMm6z2ruDmshZVp+v6XzafYBa2J1FjT4SkSSC0XFifsmByIPXDmi51n3xbut21lUPgaAvN
ydA89EEaiCuYy/sCah7Q0rmSLeEOPIaiVJkELCVX7ZQyrPuuQx8K7jWy9Tjm+VCzK+i/Z90x06D3
JdbEcg9yiBx1Y0jc+uM3KAnx4jmCT/Jw8L0+CKH+7ttmr3QE12Afykn1Vx1Qmj4M1LfYDzvzufxV
1gH8tAUf2uoOEkpwbe4KFpjrwR1qFSsBq+idgJuy9xTpihgAltMWXn+1a+QBSeQpO6horGrQGoRv
X6k6ZdFVE7hR+iS1zqFl1KY2NOKpdMP6sumcQwahiS7xy3EmwqsbcgqqRjIV7qPn18rCLjzH23kj
gD5OxUQC/pLepFbEN1qzX2CwryyYpQ5Of38XpJ2duT5HHRKpFQYHU2wCMBT65rPu5bIBzDYBBgb0
WAfQhGLQKwPy2Cr3oAMWhwYSSJcFqz/bCnK/sGVN/D4JUOa5mmBzj9dfR5/OD+C0pf8loPzZVtBV
2TiOYkS06o5tAdyFGXeIPGGrO3Jl3KK9kY69koxamozZztDWxQBSUISPBdb2xuPt5+5kgmZSuTKY
pQ5mu4NddBBTCEWTdEMLtfLIeFDjATj4K/Ij/MKbwxx459QF1HVcrFk/qzwd51Yh3oTM9a/AwpB2
56dlYf+fo+6gn6WgOTZgWmj5G9jpo2dBDOp82wuHrzc73YVU3diaoMFLufFfalHJL3yyml8VNeqr
adzm9/l+FpbWHF43eu3kjhLV1bKNJggMZ0WA6iEUWOC6NrkwHSosz2w04uX7+Q6XPtos2JWAabqt
Mxz4YfNNQkYuKYriwjNzjrUTgUrZlOFYc2HysY2k4+PkVPZll4m5irGyQcb3CmS86qYsj3lY8+uB
9/bnyz7MLMh7Vmc8bRq8a2oZHPPatb/hkWtWwnrps8/CGgo/7VT1uMzBiKi8knXIUE8f1iCIS6t1
FtPELWVUnJ58YRUeIYh8h2vQN7cwn+VQrRXzFkYwB9c5naOlxuM4sUztvuUgFLxNEGUcVgJuqfnZ
qxVy7TXLGce7zw9G64pHUBW2U6W8FZzHAkYXyiwfTzmQodPUL8M6AWJr4A9FDUXsbRrUROxU31gv
WV/dWWEwkj28TfziGPqmM0dYbnjNyhpY2HnneCLoXuLyXnX4BaaZbjLb0btpiNgLDfM1v8OlLmaD
7BmtG1o7VYIz6y4Y4SbjkySXa/nVhUmag4gyjSqP3zV1EjGLHtw0Lw6lEBe+ReYYIsX9Ihy5WyW0
6YvEwC73pWF0POSBrC8TsoEBwcdVQCMNAnRtV7go1AxwkPCQOuS5NdOni3aRuXdmJ+osS6MCX4jm
CgJZkb1DLJKHi1qfQzc7mEfYkuFmr0ybh1urYshCw5lDlPvLOpidDr4NKynS4thL3Y5VNxwCjUiz
6XZYK6gvrCA6+/6TLTuQ+UmduK5T4CKrmKJIEtIx2pwfwUIE0NlN0O8nRBhBB30Gnd2BH/JJvoLS
8/N880u/f3ZKlENlhkhOdSK6GjZImft7Gry1377U+OyQyNrJgZh8ADliKHZCvfVISL9yx184Iejs
hICWqJ0paBwlkwI0GnIcSZ2TRz/Pbq2MXLj2Z+WjIS+7zAERM4EPqwvZjFFBXqarVw6IhYl1Z18+
UtyMysHpz9wcJOKTSvh0lQ8MtjCqtJrg90UTfJIGe/8YgmBSCuuBDCEG8y6x0TVUALfcsqNmd76D
pXH8YyaKvh2jokpIKZ/KxtnJwX7KnDQ+3/zMJOE/iABnDqyDPMoQQnsQ95iy34VWdIAa/0NLq9jO
m23b6H3j0Vvjpr/tpt2AT7zS78Kw5ji7moWhxYGljGE15xxcPmT70Vjiuc5hInl+aEtdzA63sqgd
aZO+TAqZij00eMtEVPDjHAovvGxy5tA6MVmVnVZ1mYxT+bNpy2sCd0w8vqaV5P/SEE5/f/fUlgba
TtLgh+PSH+ZbMNHhpxR43T1skprxsi2QnLaXd51AGilNoYhTJlMX/PBKftXk+bNgZuUmtbBLzeF1
dIRXnAdKKYjRTco2XevmL4Ec1pAMp9n8y2ObzOK8IH1d5+lpClwGpwsp2qPJhy9MuU1cwiJwk9YV
XVlRC7viHGzXECb11GEouN3CDMiGY03VgbLnQBkLQj9rj8mlLzYL+cifAuP1uPI7anDMrpDAvm7g
1tL2K3SHhWU1B9qFo0oFrs8YR+6bncNdet8L0m0nCBFcNutzsJ3xC+TqFSzzMifTzZHBu/YOSvDQ
Hj8f3H822L/M+1zJ7iSjqH1fYlmB5VCBT9raHlRJoP0Ioorjjftci6bfof5u84R1aQhe1clD7tXx
wH4TJYRr4SZmPQWZDlEsMkAGDnGQR1b5RTTEUXs46cH3T3pM/4STA70eBRuOpshHMPak2kRTlEOR
2a4KOr3kDqhKj12aT+Y+twGIvWMit2CNUFl5f+s2bhdtXZI248q1YmEC5wAqO42CjIiWx712ub8z
pR7C3z0V03AoFDhfK5M4s6r+z+Fgz7lLHjgNeefWFDIV4RsplfcLyiLyKNM0emr68Yur2FcJrX6/
m0yi81Ee2nrgTxxQ9lhWub3Rpmmg5y/HbenSR1goEbhhQlH9/CJY+AxzPKQ3wW/0xO6PsxT1uDHi
0Y3yWXVQ1Gavl3Ux24Fzi7njBPXuZGDe5z6FIj9pH7llVpbx0ghmey/e9KayfMUTd+rFpiT0qp2G
L1G79oZc2B3/4ADf7e1QJaqyqdccWZu6JKBRQe06juDP2e2mqrWmYwDqengFFWZ2IWhkDpZ02ghG
9KPHkdy2fFgBqXKftdUedi3FZgBTbOVoXNiL54qBOTKcjtu5PIHNawHJVAv7MDHHk4Ojr/q16u/S
/My2YvgpFJJ3kid+KYtnQPfpfZhn+vv/cHZlTW7i4PYXUSUQYnkF22273e69O8mLKp0FAUIIsUji
19/T9+HWjO90uipvU5kEDEifvuUsrgmDT3rRHzzIpa4fsBzVvCRQ56mgadzuZuZCoPBAaKg7uN6W
2fLpiOqjnsYlcrES6CtxI9sr0v3m2RfAuLfTSn/rhm6c0Yc2zLbAKJ0n81mD7z2V/48gfYlgDBzs
F1MFC4JVBXsRig20ggoykXIdYKcZdttIDhD+/suvdYlqTClvs1VC2BvCPel0gP872/VZDqhEUi2S
fLLyPlgT5GLPMlw7qaEis3H9rE+ur2PIhPfqTqIC2Pw56nyQAZCLqhRqb0NdewzJ0pRNuwTGvJCy
J581NT66+kXKtNRo6NI5FFcJfD13pvZ12cjq99/99IuCiCQ6lDKVfBMu9RHumkXcJ5+8+I9+98Vm
fFdUheUwLr2uMShdqBjC4a9OEriZ/TsH9lA6rEeo4G7aGj4yYtrnw51p/uq0Jpd6fsB5vnvDQWlU
N3Y4gj/Z7FwdPFSy2f35nf/3iiSXOEbOUmja0iDfuBliyJnSMJcNCNvKQPz68x0+CB3kUr0PCsGG
M8j0XCllfkX18AX8yTMkH+6NozseJLduEUsBltGvTn+2Tv87MsLI698fpUrSKliiub6SPpK7pefu
GA6IjiOtwhKDouyTCPzfUQoeSP++T+AdRlydqaFESq8NjW/4wk+W2i2jFGx2fcK6Wwu4MnzSmvjv
dQyHxX/fzzVkmEfa5xt0OwK7g+Q/yEFeZevmzx/ro+tf7G8BKPEgY5Vj1J2cqoXtPBu+/t2lL3a3
F85VXYWMS04zmP6zQiiX7OHPF//oO1zs7wUMjhWuK3zT6fSF27QMli/Z+K1DL4Wq6GHxc1nDIOTP
N/vgJV2iHleoaY3LpGv0RiuymYSff3Oj8s9wgR9syUvQYw44epy2LN9kcb9GxQQP8V3Qh7/nha/B
Xz7Ce9L3z+QuUVylA83BiV8L196H/Wfz2A8wm+RSgi9OVsBQQQS5Cn1Al+uubTr6PU0cYCBASJij
8AyoY9gb9JAiXh3J7+1k+mGbgjg8fRerNfHVhMzZfDIL+ehrXYQCB3MmqNdM7+Wkgb9Mu8CEZ9ek
Ugd/tyez9xv/412qup5g3CnSDRzeA3bMWuXdDirvYNH/eb39dyYOGfN/3wBWXfMKI/V5O/cQ7Gz5
cgcX8nPLzS9G7G6Gm/qf7/NB0MwuNj9SRkY17XAf3cAwCECDtqlgJT8H+y5OPwHOf3STizCg0yUe
+YSbLLNti6ALz9FaH/wavubh+OPvHuQiGsAZDOoxM8gKTbTulFrvxmr5AgPEX2j2vP35Fh+sqktA
Yd9mGcxF+ARHH9EVWRBAccfF5JNT+aOrX4woq8y3JA4oxGpAIC761lRnmdLp5c+//YMAcynZF6MV
CC+dYdpOZFRFnXCgzqY8LEUWf0bT+ugB3r/+P/YEjHzCHrPzacuhyvCsawPFsYSs6Sc51/t7+P/F
Acw1/n35lQk7TPMCIWiDBTqPUM8n7Caqs73S8V5V2atIPyM3fvQo73/+j0cBPZ2uFFaO2zoPux0j
SpXoP3+mn/jB3r6U56M2oqts4RYz9NWWhewcU0DB83H4PcN0RjX+55+/+Uf3udjbsx0gaJf6cctD
+VAn1V2Ximuph9t49I/vhKVPDpaP7nOxvVk7w19twJexYXhrMOLGiPhB2qAtUsU3vv4MvPTRV7nY
4sGqu4FLCh0scK02OfiGJYL8Z5pwH+yQS5TdCmoMrxczblMdvdUyvocUx+9eV59kjR/8+EvcvOhE
1/c6nrcsF2kRRPDXClfeb//8qT+IsJeweRm2QFX2KM96Pr/7hpnZQycWRtzdzieRNDuYmsN27883
++B7X0IG+UJ5HMKfbAtDiR9wF7hBP/PLErEK3YfsoN1nTIyPHupix2vB02lKcJ8AtnfFwOzZaTeX
rcj2GaB+f36Yj25ysdXbBoElWyOzzbQzxdQsOKDMsBTZFN2NHf9kQPrR4ro4znNoUUwdY2a7tPOy
60QWFXWQylPlQ/t3u/ASRug7miSrsWYbohdQgILwY42bU1eJW5ssb+HQf6be99Hnv9juq+jitUc7
eQs/uKFoA33sWthKVqy6TSf5Ww3LJwX8R5/mYr+r1KdTmnENy8h3A/aYVUWzalWYZDGFceSTvfPB
zrxEE/I4liZsEtxmGgQMatsQc5pm/iTBunAA/7+m+CWOcA79ymdToXMC1HDaYhrr6a6teltCwPhk
LVjtbeBeWewOoFuf8zoedhBoNUU4sN3EHPm79XGJOeQUt5qBC9+KYfqd0KyG3J5+rIbwRkPCEN6h
z3/eUB+9zvev+Y+zEyMVDC58nu/igBX5EvzopXr686U/SAEu9fzaMAp5S4d0NyRzV8aDVUVuGYdD
YjdfL2s1vwATHl21HRe7P9/xo4d5//N/PEwogcVcobK3W7mTrBzDcOqvk1Cq7JPA8NENLgKDHrMZ
tYrOd5nItv04FJL8ZULJLo5/SO0Nk49w6SWKrtZ62uTpuPm713IRAmBeU3ORDngt75JkWQXyUTfM
6Scr9YNgyS72PeSBQBPxfbxx4AMw1Z6U0XckST/ZkR+88kuoIWGAIdGuizfQD9k5Ft3Gqr7/83v5
IGJdogCVDodGzn2KmYJqvsgBPpV2DVcglMPhGENQ5PHv7nOxx+qg1XFmebLrdDDuQev16lc0g/uy
r7rVipsJmcWnxX3yv5HwP1Lv+P1D/WMXpPCbVkszyK0YnVWuDGUtI73tGahJcLCVLMQqEAPIb6Uw
cA+JC9quHlk60TGPgCSbBrhq9FInotvpsGpa6LEOfAz3o6yT4RssqwHNRBHdvNs0msoaC1ZGTcPr
XMCv6ryM3IbJwUH3YQCqi8EY9zkGPad/6kNlXLFEcE+CXhGBLiltOjLocgmnwcHHdNVhWm38AJPh
corzHok8r/ugcGnWHGlLpxJ4AP3MUhhkSbmar6Zf49+wKwDDO12HIL2GQnfHiwal5FrAfTbsj5Aj
E0dtE3LjVT6Biuprh6Kqy7tgvFKMx/U3m4U6OCrVxNVcpL2pj4AfJldWxfJqJsLcRqPHGK2tgb1f
M9HCtKKjUKztU9/t0D2dK/ho22rHAjiS13F9kCJfvwgQAV5VaMrMVTuZqEOfGfa+hHNayhr+nBvO
aVcmDcmKbCalTOItjfL6AOGr5SpTY7QDLHXTavZTG38S4NiUYepuqB12rAflgC/2yi/yaojyYUMW
E5Z1lpYjaTCL8/JBJFFphp/ReN30dih6N5YxxJPhAXcNZVi4IuzyAd6ogzw6/wBlm1KFDdgk112P
Ew2K1AJm3DMELW2Pk2GGdHf7LV7lVRuREbbRczGObxViemfwr4bp1sTrWzL/HMPmJ+wc3mjwBtrU
zTpEZ5fBn7lVpbdkN0m8KwiHzcAk6W/L8hMVW+IebPRovDlCT6kwpj7UEd6YNkXin8dcb8Q6nrLl
xVbijHd+A9LIgbnuzbQjK7oRR7PxdcHq9Q7slaF4h82XEwAbTvb1A3C+UPjiSb93OYjIDqbB53Ca
4jKjvD+LqOKw0G6oLJJWmkOsGfUbrE1wmKsGWR+afGby8FNNR73xcKo+49WSwuJUwTNgLtn38Q/q
o8Oo3GPTzElhLDt2Rp64j8u0oedFyB1chG8ivnw1S/XciOUXTRg8kmECDs5dC0arBa01EK+Rr57m
abxjK5bcMNAiwxBqq6R461f2PVTBa5zHb+Oa38i0Lntvr2fiNiKIni1NoP3c+ZIQQbbpIL5kEMwB
JXrTRtNZ1i3WBdxfA9uMBZzXtnE9bPj82GUV8rNdpaH7tDBw2z3dk3p8afPwkdZ0E2uTwolVP9AV
QrbwkWfRa5ikO3g5bF3DTipKMaiJ8+fFypucyIcKliS+cSeZZlumF7hsDJuga9HQP9Ak3wVheJai
01DYHs8j5IfgmbupBDn0pNlD0OLd2HhvQ3cFtZLrSqhiaMLroZpuQRSqYC3db2dRHWCkWNZt/RXb
rVglv60q/8rJuIGPXrmGX3Of37WL2wVJWgBPV3qcpwiDApA3hf9u8vyscWltbRGq27jv99MKm8RW
b4FhvpvHYDcn+lxhSdVabWH6s7UwqgjHvNmYWd5WtdnP8lea/IC7+gtoUlcKRtMoq7dJy44RH8vE
xK9RLVAxioJ2B53Xj1EWHYiG202FsgWmCFdRbJoNuH6niJJdCz+hYqjxTTNj5Wm0TMApO3vzYbPL
lv6OzuDs6YW+QSobTazsLdL6vL57abjlWIXq5PN6Z2BQUHSw3X6PGE8w4rpTdt1XPHrsHMAawoPG
B3Yn0uUor7YxSe9wGkETxjJa9JTpXQL/530q4CSaJ+Bq6LGDGYFcsSjmzYLadOOSpS6qCfpycxDH
X9eWq0dYxuW6UJNb+XaeI/U0N5jnFIDSpHdTlMWPjXN5VqRWzY8qrD1c13t8/tbIcqpBs/b8J/PG
lApyI0mJvzv3j0vng7s4nKGbXA898NNNEGJfd2QEO15kbXpVx1S8xh3sRMqIwUS50EKmQ5EwvJyX
3MLrtAApATridROnHRj1MGYvMjrNT/GyqJcur6BxG8YIqZsVcmp9sQjdbZOR1BLWFGadrg2a/Hcw
gg7o1nPgiY6sT+T3DEPnL1mKLlZvDD3H8RTcRK6PS24lUpRlcJXajW42wbYLcwBm2Bq2V13Apu80
AJY39XH9FTK+EVzvRdV/6ZWY31n/cSmWVZ24rbPSd506iAhX3EROEnWgcpjZpuNQOD0kjV/yk+54
2P5KAjbOD2HTxY+uygHAiGQgaTHpQH8fnXDfOY/US9ZOBGFCxweHueQNBP2822qc+r+81Eu4GUad
34DT9qXt8uB6SmECuJ3GgWGLLUE+b+SYgYEJLBY9xmHPdnyaldk1csoRy+fopY6y5uvKRY9tA4t6
+TiNY3+Y0rB+NCsjP6oKAhRwfBKOnpYuH35X3UjJFpZQ81cwwdyvumvMhtuq3axS0YMJkvjc1i76
SaMFvteC035fhcSfa3zFby3wOpCNm8x5gY/oD07sFN+tSuZXIw6muy5OhgdodqhH3w3DPp5zgz0Y
J5kqpz5BD407Q/a8d9kBluAhLNW77LXGpbBLU4O8IR7X5xG4huaYRUl6GJoBJtUi+GbCeFTb1tE6
eehzU399t1iLCoK+448piObdOOdjdJhG+DnczlAadhu54CAefNxjf8W5wsHkY3mbuH7cBnAxuxeW
2S9dFrrneCTpUz+F3REddrarlbJXehL1Dgrc0T5nqT8jYC7fkyUwI6wobLNppynbxxV+k/fAr70b
Ipd5ngX3zIMS4JMGgN4UbxHxIwh8iWNueTYuVM2mbzxbMGpJc3paxdKxMl3j9rclYXfHmtFDG30R
18ra9EtKq64MBKywAbOkpWWhwl0GnGCosEQGt9CWQi3rF1uh1ixKyJGnUOKww2DMuc7i0JWrMgi9
3kmqH6AS4oIS7LnhbXZLBuNv5I7ZF5Pn8ausORE3A8yKKxB04e32pqBLXW9gghimZUaqcDm0ro7Y
1ikkOLxwK4xF9g7cZr9dwdIKinVx+o4B/zsWoUvd6MuEQSlsB5l0TDNFS6qqSLWw/LfEQrVBQeQq
hwq6k+m8zFvfabT8DjK202y2OoIaSyct0Ee5QIC4qyE51pVt0ua7BDo8ZZ842xmYuftgXMpBB2Iu
4phFERJeRR/qpom+SVo9MqgElVM1BBwF3cAf4Wu1LAWjPEHss2n35FxUKSSAWVUNh4oDobsmgiGB
4UEdblPmp6AkSLHlNVXU6M2MKPigTMXrk21aVuZuhUd65532JSyGSfAdCc/sb0hX5dFVnrE0amBG
LlR8ylKbz7/mGa6Jj7YNQD6y4TjlRxXZ0MSA7kBCeS2XqMvr61rObXrfxzDt7Qt4ns/jyS6Rv0GM
yfwuqptQbm3dBflxmC0LNnCXpOTBDsJCyQwv+6tGqy5DjhgtBFZrE32GcUCzlFVLLbrnsmu+V+4d
LGjTKMuv4m5QfVFDM2stiIrUK2mRWmyc4PCW7qRb2WaMkTB2BIk84Jmqzs85NOv8RnHN1pvGwG/r
bmliN29jD1PsbYbF6PDOXeW2bZf5dCMsNe1ecWj8bnyv6l+gYM3NXndhM7zi23hox8BPci5pLchc
cmz4pSSDhZBaRUYkWCGggcDRwniyxQxxSfgOdN90LEFd7ul1HE2Z3CuQruAXD/u++Axvx/RNjgrB
R/tG9Fulk6ArFg0a+s7aZWHAi7Tt9H2IRqJJUVka5jDLYYn8UZsBykZwU+m8egQju/c34IyNWTlE
fRDDGVCE+aEGU9s8tStM0ct37VH1NodqMIeqjdYz6EYVOlcxb59IVmvxkGvQPu6IVSuM3fjs2BRv
Rqze8FgNpqE/W4B7xHWTDNRf6aRbgj2hzvrnJqZx9BUQ5Tj/GdqWn8N+CY7AGK0/chlCTMCCOlyR
mAM0BZNue4SN37LuoSlKv0g0yDDChtVXcq9SJ9dzVeth3tccyKG7iJA1f2kqP4bs3Ss0jco+DVuX
FA3Jx7bIu2RcjiEsF3tEcZ2gkMQ0Kc7Pqq8RTcpAe5IhW8eSQnrbA9e7plAJODW9X6NH4YgZS/BP
4nWrcHhm2Ei463Jdt2PONzgiuSjB/IKgdxN0OjySd6WcvW4a7V+EyBtdVgoKBk3ReqPTK9noWB9G
2Y3TZpmTDAmizGgqVpjGwCP2B0OU+pJmDtEBxQNQihEdEncNkGkKlcJJrsHW1138VEFyn6Ix7oEM
4YhAKUrdiriywgueX6D+yXBOoeUhayB92hWzVwu5Ffvk4RVuOCr3KXWqCFdtAb+1Ca/XtmhwIWwg
Oy+UvcDV0KDChZ1z2z40ZB5DePvq97A2B8NE5h3LIz59J8EUNa6YbDy019aNlZCFgzVwvockAvpa
DtJB1ZkhZsqHvJptcmNj6sb7UWJdH5ZptfnV3EFqeDPYiPsThbXoHVRGq/Gp15qjyewxtKTQzMAB
/EPUcZdcr0ufkTNaAobvVBxEw3Go5lhmKKPkZJvCOpphdddVLW9DCg73wQGQZ256m0w1GNDwvEQm
m/tisCYPDyHNx+mWjUOgvke1y+QpkXRE10GJToqf2hrTn2ZMzCWQ275aX3gQNtO9bDsmziCFNfQA
aZVE3swmggfytp2JTMAzCCj/tcLDxaHeMMv8tsCcuUZ6kIVxcxTN5N+XSUejqgCYfCHbUUMGo1gm
r6JHFeTZkUYdHQ4YEC7RDdE1rJVLEwYtTl9A2e1m6NJqLeB+YX+hZOwQEWESOemiA4eZIq7WkfzR
Rl1v72OdwZWzymoZPjK0pslvbBkRHVgQoz6bDCLDW5UBMt4Uadu39dsC7GyAw40OrbPlOKSxOYTB
QtY36BKL6cC1mKJbtdoxvILHrbtL+0kdRnSYlxPSt0R8o0uf8FdiGJ1eifNAr8IjPJjx0i2tVvQ6
9KohJVqIJFwNKQalgu42S6fV/QzgTkiBRwgVyKwbnquayTK11Zxc11xF/q01qa6OE81AHkDzDaqo
RYVv1e6UrKvsF5tmHj6huuFutyANWu5IGGTBExmjjB+HTjbmJq9Zu27SRRB1L8GTR34POBd8PYox
AR0gu2nWOSW2gGSnXDe9JatjZTbm4Au4kAfkMPGRdBKDKSBj+iLDCbug0oXBG/JBipZVvK+YTdTe
AVwabxIhgnajSKb5m0y0RQ1KHekG1JCDiPICNg9OAyiXTEkLJFCjw2sW1vFyGyoC3e9Viyx/cjqC
nFQWtmJ6CmifYdmlJAAWrU5EA+FZRlc0tNp0XK+17PvAoevCjMQYpWob/AUWj+Zmqg1+yzv4r61u
Brjt6ickDVGli7hJx/wIHbRmwnRavUeCyqBPlZQwQkzo1hAe6RJeFHP72rSYjXcnNXPj84JkWHgv
GhuNvpjGeIpmC8GZQMtU0p68QiPJS7qpppShc5QmiwQ7ghCNhlOwmG65ah12w1dGjF12UdrKsMQp
O7pj0FdTs2Xo8p9ypDJ2KmiouuWYSZvVfdklHeZpFiikaUOzMJz3wehXdo3RW8qeCc31TIpZ8nB5
gGxtM3WlHaEccoqD4d0XDxPGxL+2FlmQLTsuG0zoqIep+RVObhw4asIA4HaIEk5vBK1yexfCw70B
UIONQgLoQBFQx2JRuq12eSMQ3cH/qaZvvJPj1OxYp+pGFRzSNChCs75TrC+kaLyCF/uYtFmRTLEd
SBmPSTCGRbeinYuavZ3D9JWvHc2OON07coZvzjjtup7NLb5JBIzVY0pJGr3NwYwEsoi9Iepnvois
UWXToJblBesc5DFKBalb9t0AmBHbgtOAokeFnxG3ogChbpaHdCWi/gkv1XdEvJgyxlQhR+QBmL7S
Rq07Ea4s3MGEtm7ubZDlEsZyiclJScfFTy8of9f5DIYNDTdh7lh+CEHAdb9rULm626jJ+wTKKe0Y
uy9KB1ybHfauXK8pGrMTcsKMmd8JBycSknUT9uleqNSGN30TZOTF9UGevrSszQ9xPysYz3U2/SpQ
iS/fW6PqdNO4noFc48zaIJtOOVqnfF5auK+Z2aHhgBX8mlioE79kFlv1S6YBGZWbAB3gCe4buVzs
PbCcbf+yLpCKLSbwD7oy51RGZ4/uLumR5UHuepc1rq4eqg4N1evJpUl3cB0RA/q3SYdKJo66KnpO
bOV1XOSt5zEr3CilzZGS6JZfmYjqDJyfZpzDcl00PsEGDEcXXGvFmqH0i34/HMI6EvSZJVkv6yvw
iXhcFQur5bBxTdcmB2YmQbeDWHNrNgMa3l1VUBDOoYLeRBUwtrrvx50naaJ2CrXsD4hPBkeEhIb/
UF0rxHYdPHdZoVKj5EuepGF38P3AT30VoerC/3owkceYEpUNusv3XkpZGPjXF6AQVzO6iaQz0dZU
qJGOg3YwekZTI8KIdponO95HFJ1Ece11TmtYT+ID8uOY5aZJS9gQpeMO3htOvNW4PYEKfTTP/MEK
GCRimGyb4QiCkvZ7qC/SZ6pAML2JWS+rb/NAdPdiaNasO5eTdt5UeZySA4nQXIUZrwjrcz2aAaLb
pOnFjUlDHt2CUhaCF0t6BD04N60N+BNFO4u4olssXxYdHI9I8oWRBsapVUL8fCZt7IIvfTgtQ126
FM3N3zbU0sOPZ5GxuErtwsQXZ5dhPbWib6dN6DSQGEWX1HM9llXd2viIbWGT7QACqyyXPnU4WHse
1psBPiPxNxf13Vza3sCtAkEZ9PhCIIiLp2UdsvmFQ+Em+9VPwra4LLIF8hZQrXpf5j2qL4/uMHy2
gYx4R3DnjTPBDVgzI5rA2vS6+5KtPRW3HBP6/DlVveM1vBwYxg8bZyfEzz3kjObuqpcCNlNeV6u9
byiJ8nvwwtZ+j0FSmn7NRF519TZIhpZf2zVIerFtfWW7ZRtADz85TRZcimyHYONXUxImO3NoGnDq
Ck9Z9ugzBkOGQtlkTp+DZhntruLgxd3bbFbt1wgCV3nJayHb2wGOtdkz+pUVlhGza4ZclKO2cvdJ
MwXmUY+Uqt9MjfA7cWElSQmIfzc2BdImrn6uAKElJ7WmTfTbyHUGSZnA+uYlbt3cn3xku/B5WZKW
HFc9uWmve2Apsb51POhrVJxQGKeSzNVLtHI1bhUncP6c0fKI7mIUg31aoL9C02vQeL3eWQrlyJ3o
YWs1FMGSKXXAdCdBrsAWjKTSIpa8rQ/NOCX+x7LkdTIWfTq68CkYq37ei9imgBugtk+wlJWo+N7H
Km1wtgXQVXuGrEuu0ONmcXvsBXUL+k/YWc95RmSnyyBPSKUOGFh0HP1rn09HXtOUFnRloCcKjrbz
PSO9RnY/ZB2n6CiwKK3hNRy3jYq2I3CeIzvLmdjc3vi8woBvNwpoA8Y7ltbSvQadB8mxEOFE+3mH
7GrBgdyvSdh+E2KUDWbiS0Xbm8bzqrr1XThaj6Y2lCRgitUioU0xjupzn2xzs1YSQxWkDEDzoHHb
azTYhW7Ag0cuNWe3Ms8bmx4wstN9Uq60Sc24qZZ8Jr5AYy+bm61N4zl7AnOy63DMmnhuX3SAqckd
kgMz3Dem4dmvcEry5ZG1NWXPImSKPGk/t+FDRqYocJCbhPjHG/QUuXNgHHY44GBgil1GN4QlU3Zt
9eIq7Oc2S05hvNbDPdEztHokgpXdSjnKAcUjIZyUrdLzeO3rzDc3aYRW9z1n2rpXP2vRoNc0xmin
zV2G7tU4gWnUMZIuT6sE0LN8B2OwkxDxSn5m4Tv2bC+A+03RTOTeoIEsA8yUsmjW+4HWLN5FMAGz
b/lo42Y3qZzH1wNvFzSYNR2ZXQ5oi1d5vfcJYbyYoDIfohZAA8yURo+VK430oEJgcWB2dUSTN55v
PAT+VXWrABtrT5Cin7OXwYSQBotd5/vtME+T3UIPSamtaj05ofdKHhrEClnkBkOmTR0G7lsXTChd
nUU5ibo4iX7xYK0eKbp7MCPwHfpSef0QVHG3oKSIIos5mgppEWFOqa6rmi2YkuWDhz7VHLdXFut8
wJwFYOQjUjsqr32UteMRQZgiNiY8mjaJtxhkukgHqPBkxdimfc/27kyEmHPOUcfmd7ojNV+QUEHe
tbpdWZWa7gQNksTDpkATv5ISZgZJ8BzZyr1piXWWlGLCMXQOGMlkmSEN6DeYxVheBGmt4UPxvk4R
xCHpf8p6sdL34JMhxZ4bgnZ3AqHUEnybNoJpiEp+LjKvyD1y91jsJIZHr7kEqe62Qqur3zGMOewG
nWKFuaLxKi6gSx9F0GvkEdrNRQ/kv0angNUhsnbpbPotZ6Jdn9EQQTEzegA6Y5/b5akKqX536env
8irHb4rHJrXnZk1VtqfA5NZnTLDTtlwUfs7VSkc+XrVNOrBTm+B5CmqR5D0IFQa+4N06kj2Guho2
SfWo0qKS1n7RQczlTTvw8NXINEH91ozBUDQRn6PbsJ+IPA1GxOquJzRtrsBAM2j7duiLnnkuKC/N
WPf6Zwv1Y1RGDiIC+36oWzAphiHwN+hraXmVThVL7gKHVKNkQ2oxRaEoQfWmZ1CFLgGg68Df5DRE
EG5Z8vg/1J1Zc9zYkYX/iqPf0YP1AogY+wFLLSSruEqk9IIQSQn7vuPXz1eSbJMliuWep5lwR7jZ
XG4BuMibefKck3plyp+AE/OEDK8SgZONpMteL0Hpc4Y0lTlih8VOXCTy861ulXXpLqa2pG7Qkh85
M7tU3s52YNwD02MuEekSOTzptyKtjFSQnMm1MjwUZkt+GFU0NkxHtHPESdzmiaGu+3Iqx9sUR5jQ
ibMMa0q9pthaRYhezGujsCJpjTck72s8JUxMXmItflyWaap8yrRAdgyEUvKmyLpqeSJsJYErdK7Y
J7Ozh3MMwhTVD1MGAO6CsuW/S3OdfxJz16Z+YPDeZHIODAvFQabtakoSfdGoZe6zTP5o+xwbk+lh
f9uTVtedvuOppZGbczI/65mC4y59SmanJ8JIVRdPurlwCW8BtKqcvN5lIFWTnM220ZvfprFWz3sR
mZwrRQwEAO1jFtfWQDT0an1UI88CXxjOjUlModeWJL5+Ocf6uY7bPKhZWi79DjdqJoX0mixKMHg1
rS03K5Z85ANTkm5NJROTY5Ket3ccPGriRY3I9MuqoefhZjYsV9nJ+QUZcL7V7pa20U03V/Mx3Bil
JD9aWdl+4izQlJWe0Rd2MSTsU1/rwuq8n+AYeGUnTZkLFmFf0qzLJWdUluRrX5ll7qRRRad3oW36
zKiRMfdM0WIV5naknTLafVKJdWSbeIOWQyvTspPMWr7RcuRG8FaMmv6+0sgMAstG3CUuelXMMiwj
wp+vL8GQeVrXKbrX1E33uYuCNFlpGlFxbQpJfY4mhsPQfh5bkaz7jtrSxUzAzs4bvJhRFI/QlLww
7CXVz8dxoUCj1DtHKTuUWyWU5sem0EkD5rlO6FDTZo0uifFZeFYqEUfbqKi56UkaTSZHWFPWsV/M
YrqUxhinslxK6ckxy2zY2Q0GgbnXREmzfI7MFB0+7gRfRThBB3BqSLm5q0DG7L70gH/WwcOGkSAT
0x3gevcD3THsxsPmbkhtWZwF6VKC/yy55DZJaw6g7pYmbuFxg6mVzBguGBxTW0s1fZImziVHIods
ZycUcRtcTFVbVx+nGq635QD026Ov5AalpdNYYoklimbglcQxOIy7xQEwbvPCgbfSw7Ee5b6sbb+Y
dBF9ao1+hlNZKqUS11g+EJ4XrwlprgWMlTEHSfEaLUqH+QRD7rszzVucqQP77AVnSpDH5WXRZn63
CjcQPjf2Sv0o+6pwdV9dk/M5ugNXd516gxucq+fWhoLP158qlx2OZ9wJsttvuHTHhlVGpg1T2/Ix
gvBBtrgB0flAC+p9GtrvuK3H40NLrNrtIDbNlcJ75gt6pUy3KWPak8zlciJJtPe0aZWtpdS9T9ZA
UVJAQx9xWykdk076pkshwmLMdvozHViCb934I24iFqcM/5shiVIVq+0q6yw9uio5IKhoVVJ4Z7Tr
xdjgaogN3NCFZu8C+Ua2C0hWnhoB/zsi4BGFMZyWjt54Y65KonHmxZGYdmYAT4HzWN/QFBXW9v1n
8JsHfDyltKnbudU1TayWMKrNWxxgktxTcmDcTRqXzXhCwvUb0uSxuyAgZG3no2qshBWqXodVll/H
Vfy/vIgD1fzFy1I1xtBipmKsBjMH0VU+WnWYO2Y1n9AD/u4mHfEluxpLiSoMkLYyG8mB3LUN7GSP
V9IpK4Hf3Z4jhmQHL5gunTBWll770IOhBcC4P/Ga/e6PH4WSYBpiXOBiWFUAqY7VDIFDSB9ORIjf
/XXt9b1X00qj5cy9UZdcOGZnM392KU8QVX+jFTi2VRONko8IQtg2kWmrz20RH856MeMepJAuwOLr
0RNsUAca1f79F+J313P0/kdWOJp4Rxkrpmgb93rdtPtEEafm6X63QnkjvGhHb7aZzJoY5lBf9UlQ
m34r13bpYoJupM8iLzhog9oKOye1q1a9lKJ4ST4p7SIHOMEkWnge6UkV3ul8rNjTo3KUwh+P8b9e
TV1s//HffP1UVnMTh1F39OU/7sqcf/778Dv/+pnXv/GP9ddy/yX/2h7/0Kvf4e/+XNf70n159YVf
dHE3X/dfm/nma9tn3fe/H34tDz/5n37zb1+//5W7ufr69z+eAG27w18L6ZL/8fNb2+e//3FQYv3X
yz//83uHz//3P6hBv3QQaL9kf1v3cfH1y/Gvfv3Sdn//Q1H+RHmgGbZpCdsCEecNHb8evmP8KSAY
WjaTZy2FHsdBvFyUJNh//0P706S+VqGLqJqqmOZBqdeW/eFbEn/PMnXNtm1Z1jWhy8of//yMVz/2
yY+nwi35+fXfij6/glzWtXyc17vVMA0bMyPoNFSHhy+O5zSHUWOKbHieKwTTa+z1IPrVa+1mcNXu
zJC3qlN8jr1TUjf19Rn5Y1VN1lTdMDUF/vlR2LKsBYSyetYuQVjiG9WFknse+mSrl9AEvcm1HJoH
HyZfdcrbU/NlX8v2f137KCbPgMFVWD8j/N5Sjq7HlbRWN+0Jtd13P7d/v6a/rnJ0spiUyc1SPY/u
4OEme0eVs6OcDv2AtEteFb7i0lXflKvBnz0ItOv+1Ac4dYsPWpYXR1sHBtBn7bPV2O3ZUvfDtZ4I
Gju22X/gTL2dW9QsiNryRV9Vc0d3RMe8rctDaCi2H4Vt640ilh7ivvmq26GDrl1zq/KuAvY98VFP
PZDD9198UgSvVZk0z/PZ4YF0m8MDYdTZiUVeJ0Q/nwdIu2IK01Zk/Sg6DwfefRQ9J9pFUHRe0T/X
NNqE/iMIvoqBr16ng7bll8f+YpnD919cy1DQX5ZZZttt9dqJVqkLZ8yjD+jgA7B+EW/+k3dXEDUY
Ty00XTHB76yjt0hv4kkbrKfRHZnTzLCLs3IXu0j9/MVXdpIXnLq441hxvN7Rm4Ohc8xU9yeJ9mDm
4Bp3Hm/iM2Pf0V10li+l9x9cIoHu1f0kNglDV1FdG0K3jO+n4Yv7GTaAJFLL/QyArDbLRnLpfX8L
nxlb4kon45JyuGMvH9/35eCMGAZMICbFHT7Oi+U6FeVSpj+ZtRfdsRtd7Ty5tV31Un2ACbLVXHVz
8iH+coVEP+K8RUC3VPLlo40Z15VM/fIEwe3JXIVnqWvues9yZK9yi93JRyheP0NTtQ1bKIZGYSo4
QFT1aM/MY41GV1D7lhPjm9oYv+Wik8eLsqv0W/g3xrUsUfZrW2qFYjg3O6NOryFdDNfCUHNkI0sz
y6k/p+pIJpFQx4JfQCqilxHJYQJ1xpgzJzZh6qQJGDd4mJiBJ6Ao+cBE6rPeN+M1leG4yeK88rq8
0aGn4761m5pIvafvOgpHAw69m0a59qu2lb509RheBMEI2zabpqdoSaddV9n5Fi7pV9RNttfXxXhG
h6IjE64GsdZpye1SGpycbFldQnzl7BtvZnpOtxyr48NQdeFlAt/ss6WHADODqJRvNHrmzQTye1Hp
+nLLvvycT/EETK8wYcWIh85NA6O8UjKo9VBl04c2MwaoCULyIFRYaIRMvA1Fj2MLPKC0eIrGqP6c
Tbl1DsfXpj9plkgw7Ax+vkdYhf45pLGse3ocJ/0ZtuDdgF6zyu+YkxHepZUaap7WSv2uSYBEK/rj
ntRGEBfacnTQqS5ehorvPEvSsfborCg3dNc1m0itJ4tviMFuEA+FEfTdehkZXJd0ZXomhiAmzsfa
Q7EgUmGQdTxjbmuX+yHowudsmcYn5m8Zfjs0C2J6tA8MayifezlUfVyzEQAJ+LeQuSfYDH0JnzbN
r2dYz06KJ+h5vajFRRubzAcL8DifcxF4yLOehkJbnFgVkIequL9IlfyxbRjeiwP/RaH1ulOjNkkb
3rqpjNyyMNDtDBEqlljqPwezFK2zdg5Xal1K6wHe9daGbL6mU6Y6S2LG2wZ5K3Kv0HAWqWZ4Xy0i
9D2RvDOrKnTSxTS2djeHV9Djiqc+YGfhKKz5UV7P4FGaqToj/vWx21tYyqSBiCd3yM3Ch9K9xPDz
zcF06qG0L80ktM+lOIOsAM3c1VMjShzVjtrWPxHjD6//vyMS7ytvqziEJZkkkk9wdDhWhVC7sQld
JittsUJ1uEKX1udqgcNfxTBxgKYXqKbtMLit+Pz+6r8Ei++LC/wuFdlWf7Ubo0fEmBsJNiv9NjVR
2n2ZiOIv1cb/vELbYjS1pcm6OIpI+Gy2OkwWdyE7yevM0WX0VeXD+1dyyHaObqOwNRbQdTg4xrEl
bqNYBrWshX+qXJ0puZbd0QeuzvrZii5KIcLVaMkiA2qFK/7+yq8r0O+Xx8qmKQuCPK42R4lgC7sz
LFubynm5THpjt5Q6UULad/m4GZbgL0nWv69mHjIBesGGULRjxWRDn8OGW0u69kmSLjNxnWm7Ij6R
Sym/bkoVXpGNjSQbA/b70TXJSbooKBBd+SzepH6yyt0nY51soutTdt+vz+PD5ZiCC5FlxbYsIVtH
h6Ni9Hkrh7orl6Q03bleVU4K8/79J/R9fsvrzUGFZcvok6jUdOtYmMt8uHrui9kNDGyanRl8EJZ9
G9TaegQyeE6WkaaUVlXFSknN1O/aUB+chsbIfQOoDM1nEVYECinH6qoeI81wQ4W5YoWwJNmpqLw8
iA0q5r1pHn2z80IWaLQW82qmZ7UO0kB5yOkwunQiauZnL/SqaW89BrIo1kBF0rmGGt83zL4/jw3D
/iSLvnssIPc2u7EYIrFBkyFmr9RDcWf3HFJwX7Vxx9EznCtNpt/Vpg1DR7e65gED3qFwoj7E4LK1
LWgcamb1wtdQTOj1JpT8wQqkbVVpxbivSjv8dmB0lyd26VHV+f25mqaus0l1xRLmcZ6VZWlK32Ny
K29aTZ5wtUdI8O7i4ky/Lm/Ryp54xG8tyHtvCYP/CbbSUZCJUn1McoQUjTd4iIVdZYM61O0cmnEe
Dgk76QRc+Wu8oYLXZVVRoMAJ5fg9HEocQyTclK15O4hkxQnlWelNEV3Cj4DOPK3e38K/BmpEJjpv
CKQWYYtjZ8VBV9QKGrtbpgIjy7viFH756+Xw94WtMlsZsMA+rtdxux/YPdSsKn8fA6FhmR1hflWi
e1O/w1T51Kn3Oik+7A9LPuTflGrC4pqOHlcY6fZQG6pb+81FeE664MrbgZrZcBM/PJ32v67aWI4d
qKg2WIoGEiKOjZHqojVNpte645m11rxlA3Ha0c6gB7v/wj7+Ek62i58a2qbfumMU7BVwdll9LW67
5uvXbvelOv7J/4N4mSrAIN4BzNrxC1PV45c42fdf+QGUaeqfBF/21mGbaQQFHtIPoEyT/2QfqJpl
WrpJ0XJoNfwEyiTV+NNULIArQxOgYsqh3vknUqaaf9KSN1RZ0RXSJwNnmr+ClH13s/33MUHkYI4f
xxGfQWGzyMfzrbVw0NQKEZQjCqY/1+rUJptFhdfkqKVWbKWGySB0RVJSxBxBnYVyRrhK0YdOLynB
Y9DV9jfGhw9rQyIYnWkYanrxuKTbEe4DP64WfmcYNBUHDSX10j1i2YP0q4rgiPaWetGGpOFLwLkr
ms52JZ1Mdh7aW8om1Z2hKYpt3TO2+CNYTZXeJbkaPDexglg+1rusvIU8F6sXJfLsnZEtiSNLRogk
iSprHxY0V2ndd1dys1iJs4SJUVwOYZUzJkQKcznfqXlvxc9YPZUlWh8UzS5OrpLkpDrDpFJnHOyg
8WYaNLsyYjZ6JwJYmXKK9vrT3IVJuI5TdWBofRXKhZ/D3Y6wwTfGHYk7hM6m0sbA04yllDZ4Otb9
Xo0XBAQw9ooru2nHG3p8ySogM79oWmE4Uh0EDr3a0JEHWn4jHYqNOZf9WbEsK/qDlVcX1ZVUNrB2
6whNGJIcpjqo+e00ycb1iJrgXNMkJGrdl66PVJ+xUrAv4yxa2VJXrWK+vNZKWHCRrkH0QOFlE3ly
oRZeN+votus5apR7q5Hs/ANnq4weXcWaL9xLhY5k4ccJ9pfCxv+3gKAc7Hd/HxB+wOZUD237pX8Z
Fb7/3o+ogBz6T165g8EhtiAoOQ+g/I+wICmCd5/TlZNJ5l++o+Q/44Ki/imQcWm2qoPlaOYhg/0Z
FhT5T0vourANpExALvSO/0JUeA0rgpqrQhhMfVUEA+NN8JvXgJE16KqSxOVuZIxmPQ5OIV9bZeJZ
uD+8uDVXP8LMS2Tx9Qn/cyFWokoiqJE6vV5IwZYx68NyV5Q1lhN282QI6URW9rpS+ecSGNxzsw2D
r18vMSc1YExe7tpOfyzt/g4CzA2WJfdhwpY/PTv5e2vh3/H0x3riUBNRphwwqaMqIkX9ZfVSucMk
pSpRWA1h6FOUyw+Knkqr1jAgQ2mQTueqtz8lOLBtVI6A2BVKm9tOgxDZUys5vW/bqr9u0Xg78dzX
bm43ysqsEbSMFh3LSI4nqru+ORPot3tU/xhWZMsAMasvirtanYubJIqTW2nSa/Wa+U5FsYGk15mP
adLJ6Rm+YmPo5baJ7hmtsN1vEd0v6TpoQ0v70DKXMLtAkJLdYL1vqLBjKtQuil7DFeraan4c45Zs
KTfs9lHGRx5HFZH4sp7pHaOKoci6nGpj5uRzXraOUEtjnwIyfertukYe2uvbjuall2Oc7dLsXfw8
KCo0vo26roJS3itsvQSaqmmvA8wPPpoMk3zK8SfeQ8DVz2IEJm5sphJDDaoyxsEVoSSsQn5zQHn8
ADM/7v1O0iNE/3lbQP5JS3uTzxgGoJUOMUDDAUG9qqEaAtbJ8xMgW1Gg2pbyz8sIlRLLm5QKx7Q7
AaE4tzeLUMfLyqhFDts2ti23SvNiJyDqXMRaP/qcS/YuqTLxEYL0wRhnHuQbUJvxIhGKuoI8FO/I
2ORvZTDMZ3bTLQ+t2gnPRhaarxQbDIr91N31UBivEwqeJ6lBVuRkYZF/SmOh7Rm/rn+KcgmtpdEG
8WfeUXjKtdlobk5gD90psfvesSet3wxmXzPVM0NcItK9Pizx2DimoRjtptdNfHjUUY31M8HQlGmF
Nl0ebmM9RLpiqrkSrSJhJYMH3bbSL7UhBE41gWew/li0DEsJK5w2ERx/3ZltkMSVKFFnb9IEiA1c
biDdDFpUPMkIw9fthl7L4dpP2BQV3SKgXXU6qMSwpMXC8wvxvqkKPXIXVI03mN/Fbp420mGSenOV
GVa9MdsCvwsrVT7WeOTdqgu+ImkThW6LgH4dDLAGGXiirUD07GdjqqG1S52MhIIhrQy1tj8w5k8Z
YMo3W9xDRpixcRevpaY8h9g1eoWuZIBd1SX0xP00pcva5L65RYKyeo61hp6pQOGTZNjkxf3OWMwR
54dWhs/W1w61aHMTLHN7yXiPcddn5rK28QsscO5A1FVq2oC8zKyvEDDjwzRP+apRC2srJwjCI1UL
kfou2ipKBv2CnRfcF1LQrmT8Wf1AaPnKQuL3IQPs9NF7Fe6I9m4NQ1o8NRmGJ+qs1QgEuvvYLAfL
K7OkuB7BBXeVZKnfOr3QV2MZwvTuwvI+mxW0ZvNQ++qi2r5k9RgKFVGhXisoxr6J1oR4OZbDuKuZ
yrOL4KF6iD3EI+KQ0Im0VL0lde3OsVp4ngMD3w5DPksXW72fB93w0Tk9ikVVPdHV0q2kY2viwA0a
XWUM+Hw1ohVgAMVB/45zj4ESvNCtDZJZFaa4Afq4aL6cKY9LmQxOwk7Z1KF6wdDN2M9sOXewblm8
oWkvyKovJQXDokm3OJVyphKWWF55RTOgWtRHxcfbXXM1swR/663c61RTdqRAu0+N/GmIRkwSBOqf
GgHp3Vx0/bZBH+jEdio2YOnaxxnyJ/2ntPkmd1a6w/QgOVMCbDOaEBYf3suRmwyx/kBvPHLApwFb
4RxvszZcDhrG7MzuA+NRGgGMcdgJv9lNxuideDmA6i19yK55HGvxhfFlmNJkUk9ncs6vmKIe8/sB
FNK5z8T9oqn9ZZ6b7Qc7XrQzNTTnjzNOBYigxIRWHVEcDXW4uXpuf0Qqll9IBf5P7Vzkn7kfyl1s
JvYmldXWh8I5XulqkFhgu80wOdnAyw1Pv0osVxOEF4ZQUDC6k9agI6ziSAMTjsXCd0MpDFzo6tI6
LTvqgLazlhtlMMoPmSiVC2MeNJ4ISJCvMjzzFtQ3th1E9fnoVLM+3BhTlqECmZfSSSZ9pjooFPVz
mAtl8pdQa+/tJRsfJL1F1dNgArLTOWtMl3oBiUtLXkAZBEdSN+I1WvjlLFIG2VH45Fj+pLKfR4oG
GRKr30otziLUWAD/C7xv3bqMxxL/0VHbdipGXk3faWuhH0jlVnI7RTo0AOrZs6VDZ05IWAfTaHnc
owg+ttI7eJ47C0L+S8VCceVgZhWwsYbRhSUm7lLmeKHrRgnNNB9GxqybsqOsyBXzoQ1nmgwIPvDE
sSrD06rp2lTK/EpvjWybI7YNUsJHJmY8zKbQOsu1br6SzLY9s6TaWDd1GFxiHJ4+d+E47wwr19Yh
rI1VIcyHCubp5yrm1XN0Uog7kdvKuZU26XmvhgmQuamoN5kZiJDOUVrf6fOcXoosGG+rQMkvc5SH
Z4ma11e8YFnlqEbVDuy/vKl8wGReg5DKC1fQeSrPEd1UOBHFi2+NXfpR4D93ChN5jcF8T5dM26bw
NCiR0boepZo6krlS1+DJIhB+yjts7cGW8UiTpbMoppSUljnwwfRyLyzVkO5a1fotRdMXhlY3nqYX
4WM1DklwDhgCvDEF8BGMSK8/iT4KxIl09Tug/jq5s4C8Sb5t5kqSoh992o7uErIPczf1kmeHOPzI
LhmOOxKdiPaugRJwyW5J4jbzsnipla2CgVcuvg7rllD6wQzvJ5NJHUwLGRXUSdGpISS/Zu6wcSxV
kWn1ylQJR9mnkqrQvE0MgyA4X06t3tzMRmB/0rCW2FMDD977+btyyJ6Pb4h2sGiwNRYDc3qdXTM4
I9SlRNoVFx0vKuNBCvk296MVfmu0e6cverfJlE1gr9V2q6+6deGebP7+uoMsU1AvgZZgRYKfz+uP
ECuWrsaZuWM03AOcm8lvPxu8/r4NSWH0zI9j5xtu6o2PNSrXT+9f/1u3++Xah++/6KxXJILImMxd
q/f3CraOTpLjXNfXcMDNJjxlEfxrtfT6So8eLnzaSiy5ucv7p5AjVKs+vH81R3jy4WV8vcDhVr+4
nFLDLgJh1a71Zx9eAgk/PPEz2zXW0Wbu3OFDsTa276/51gYSuCZqtK9kA8vZ10viBVPb0mLtiAHf
8NYm3zFb0xP2FGzilufYV3HhRYMU3qGcPLX4YWsc796Xix8Q1BfXKzV6q6u9tYt71S0Cmri5tQmt
avX+JSqvSUs/b+sBg9UwsqInd/TcRo6yWs3snZ5usWa5rFOJA+ZKK1qHusWVsi9yWNNJv3t/2bd2
iykrAHy2baLyPLqz5agPFL7SbkGKukm4zZ5dVeLq/UUOH/34DtqaAdasKpZiHEPobZ+r0lhmdNiz
FSyNbS71mwkHIC2lyxMFJ1Z743WzEBZbtDqIbaCfr5+XbYT6nHf5PghCt5Mey67kVKZDbJ7ADN4o
4sFmXix0tDF0JPkh7kl7ox6ktRTN4rEoZOl2NvV6S4GJvQBajXUgBcKlwYTUqYyMWzOJTDeIRtpj
qT7T+UW5UsH6qAZlY9NsAGGNrK2h5Z+aRaUdr8Ddt2Zbwaq1jj8tlmavkJa2pVtlPcMeFlHx07Bu
z+QOJ4OK2cnT3KBMSmpVWyNZXeiHtvp1gSbwfqnTdI2fQHMiwL+xiWiTWyBO7F84xEdbVz3ggGVV
72sFq2sbqzF3av8atfj76/FqjaOogwNHlYHS7E25ddrki5qeeBHUty4CbhwIEJ5ph7br620zhw0w
eJ3vO2wccbihI4gRDJFGapYbrYH1gDAOMbkINXWFh9PktWJq4BYv0XWWdBj3LWYbO1KRLZct05GQ
VtvxBQlZaLtoXphTardydzXiJXNma7q0tuW23iGAZVxPZKDEe/+Ve+tqFIN0iYuhFXfchEMbItnh
2GLglmZ4qcofzDSdf+Cyv2X8nVrj6Fxr7RGzUK3al1b5OEXzR6H0J4LiG6HXVjFW0pRDl9g2jzeW
hJXNEDZ7dMgXsMC9PKxusR65fv9eQYH8NUCxeXXabiptGPOYatdqYOhDX+8ldWz9nHEqtppeltGg
XM3FfBNnAmimmK9Ehqfj1F3XzbTJjaTEO3bYzXniInq6lnsmoFljGntKi7q6ZaxxLZ3jzoQ/hHEZ
y9k2UzIE2sjo/arCNaRQe8DFvDfd0Soe0jk+rxNmZ8H32Wh57Zl1ccmo27t8MPb4N68Q8d5jLwmz
0mRG82LniJ8rjdCmbfEWSDAdVoF1NGTSSzA+Y+Bwk5rGinaTS1m3XTLp3gz1DYjdmTwOXiDRBRcW
rZCyGK/jMbpodOWCrPW+N6R9ixlOhjAfdfCHGHcfpsm6YzZ+ZoRQ7if9OIM6yNblPIhugzvC4tbB
pGEJL6XnUjPisKeN5hnFM6WsDhMPdWF0M6TjNYYJq1Lv95k175N+3kRzAneo7qDjho0TCGVrmEjK
1GaTKtPglgglHBKCp16ZtoFx8B5OzhsJt+VInNkdcvhGf8AJDeJCOtwk+LW8vzHe2n7k8SDvwLQW
wNrrkDAkabt0Wbcf9U/YKYfLfVWe6JW/cTLCQf/3CkdHiDXLHeVaty/j6HPYhHC+dKYgZAqS4WTc
lHZ1atjZEc3zZxx9seJRcUIDqcQLO7scz7oL2nnu/BUbSpiz7QWfwpM34eoU4/2N8xhWqaICHNJD
1I8pJh3uDHM9NvuA+gfbVyeTrqqodeT6lBDorcf1YiHjkGG9SNTKuraKUm72NapIxdJWo3kTt6fm
LB/uz1EuY+s65TH0Y7bFMYnUHCdLD+x6b1lIYNdhJurzSDRM0bUCZdsgdNwkxqjt0lLYXgzj/CxL
7fkcX3Gsmgc9vFTjXDy+v03fil4vN9Hh+y+uOzbDAsIrhth24KQKqujgRIB8I/1+tUsPN/7FAvis
lbkZRJfQG2NDY35V5erRx6D5EOAcBjDv4Kp54j6/tWleXtPx2VJpYE95u5+DgzEN7OD+Xg2+hJF6
4px8+9I4ZFRcGWm/H77/4tLaCekw3dY9nkiwkOzcr7iVOEzDtlqwiE5mxccDc1NY1v1ff2g6qTDt
M5JITunXC3f8Rz1d0kvMh+WbKJ/Gy7mt9RPh5a03QjfA90xhwPA4DmBSkSbwb/u9UV5iBOfIylUD
vvr+hZxa4yiE9WUMJ6fr9oVq7RCmuxrjnWtxasDZWxgChkJoGGA10Ag8Ts8mXS0aeZH3+jpqdpm1
MdMLtb+ATlZ4oc989VWFbae6jod1Q4/dgsrsNutTjPW3duWBJEdCRYWmH5NlsjxemHOi7DXSPZwd
nAA32SJvHEzn/ffv6ptx+uVSRy91KlVpo4x4j/mDV+9zv9x15+KC43MVr9RN5YJkeieWfKMCtaE1
msLiTgsIH6+35MA7N8g8yQSrvDoTW02uPkdaXLgMszrDxPoBJ44PaZB9NAzzxNpv3VhKNU4JcBim
jx+9hhjv4lFVFJdxHzEH/dauvmalj1356v1LfGuvvljGPDohct0qclXu9geXyAkP7xnt//Ll/TXe
vBQId6olLKRvv+SsBXC0ost7zf6iMeoCDxTfSvAwjz79b9ahfQxtmKrrOMOnU4g9mVVeGjEYd5Ot
MN3YGiGOqJZ2Yi9+D4LHZ55x4CFw4mniFyVKaqqYQ07y3rwVZ5hIzJ/b/ZS7wGhryc/O+5V9rbl7
C9UN+nrrYgBQ09xyNW8SV91p2+jzqd2ivIHmvSoGD8/5RdSmwlYapNd73Cjj2sU4Fji/Va50zWw8
holcZ1aMeUjYpZtGCiQfg6JHjSaDdUCuhWkObgVwAOIeK2c4cEqeVWQXCBfCE7v68I4e37eXdfFh
q7z4mCHT2hmcUu/lJb+s9WvmF394fw+8uYD6r9PrWBjbUOTVuDLu8/mTire+GaUnHv3hRv5yBS8W
OMqA86yJbYlsMTRWOkhlfxhicmo27hGl+mdKivoHKBr+IaSS17dp7vW6qI12n4rRXBtMHwkAr50Z
Fx1MJgy/roWvNvixTctWDoePsSxZJ86wN+8jgQeIGHiKk/L1J4ANlpAGmHs8X/E+9cwoOBF4jiwp
fl4jfG6kBNBLCK6vV6BhXlZj0e07YQ3rJEt1J8dlchNFqoymYay2UYKzrwwshI+zscM/jGGtqsxA
Caz7vDFoKRWjtEPwseCnJ0/0T/Erdis7xFAmnKXtBHy6CjLD9KVYK9w+l5Q13Q+mOtRj7I94IkAz
gWuytHP/8f1d+BYiDGuV3B6eom5zMr6+OGycUKm0CmdVs4UTfwkulTxWiPEEQSBkasXXUzXFWw/M
lJEUUKyTOx1nT3FHWDXHfj/Hs5Pmn6LQ8k5c01s7/+UKh0/w4t2lAdYZaJ3gU9TtZaJYTFZqdbO+
ZIrHcFXlYewNVh15QcdgAAag4WSol6mfY5W3XcJp3Ftj/SSCYMFDzjqFPP5SNVrWgQ/GPzTECP5H
93vQR6lH5r+Xhvo8sQ4cnrBlcg4UCVGll2nen0iSf7kXh/Uogo3D/5nc9df3IjZwR1sw5GSg9DNW
/qEXm8wk6LX0RL391nXBMoWNLGSV/OponSqkuZmGw56UeWHaz2iOX3GaM9ngSCFQP4Tht2Bo2+37
j/rUXjpalSkDkmxGGJDZycOiqDub4U3vr/DL/UPi+HIvHZ0DjOPS/oe081qOHFuy7BfBDFq8QoQi
CWomM19gzMxKaK3x9bNQ3TNFgtGMrjsPZXbNqi5PADjCj/v2tZcyHv0uHPZQ+L1Fq05yE1wYZf0r
272aABl1n87UMLbBPotbTIqp83E+3HXdgPNs8Dx0s2AjZbqwOs4+kEQgILFbI0za7GaSIXRJJUw0
8sRvSZ4csIV9zNRLXqdnR6E4QRsBKFEuSR+nnQm8YYrk2W/zRwH/hDD8WQLI+vrTnP34Br0YpMdo
kdoupWnqO3wNB7+df6AAlpR/u3LWL//uz2++/CykxjBOkt8Nlq1Hf2rIrf306+tHOPua1p8uSTAT
VHPzMYxOBuHWzn4ngMyTOrvVfxu9euGEPHv/WlPjYEjXQ2x7SNfgExepx1yBwsYJ76PgDr8svNgR
UZ1MLIW8rgaq1P8RYnqvEjO9lRIlcts6Uu0BFd1rvwzFrRlFpukCE1VXuD5ggF5WYAGbzfPXr+Tz
iUQFHkWkqkGXEDV5mwqaakFMFnX0lcf0pbvWDsOhdq0F+JNxKl1A4Dfl4esRP32EdUA6Nuiz47or
bj/CII3s+rjlAvfL7w2o0aeuwmraqaBz/TsmDbEEY5GDIu6HoMHC2HzwAA59M5Y1bjKz/leoRfGr
Nc7ShYXxd9Hmw3ZCAQ0mHHJbumq4mW0SFLTwNBlVEB/q1zfI1tWr0cFvBtmX/6jTDHDrEA+3pKFL
L1bK6jVTlbsG4OkODGx5XbSJ+FjrU+wpiQLbecYdVO4ynD5GXQ0g4ynCM3hC6UqVFnWvhmP+V5FW
wp90DKI/fd8tzpIP3VtuzPOF1XJul3w/jzcr0kgmIn7yIUH2Bywk2tx9bxh0hV0KKa31K3x4fyx9
rmUGEZFI29XfNYd3AQT49KpC6OpTdI32uDe+5hnCL0oN5kHAQsTtqBodwjTV91UBNVvKoYVLCxUn
HAqngwHT0IvmtsPiEAceKdP+LDhvnIZIKrD60YGLdfpfdWfKp2bJVbC0veVTfChX4/HMCcRq2M9g
ut1ZVf6StaU4GUMo4NVjZTiKGcF9AOoTMR5VZvqFc7eUpfiHBFKT8sEQal7aDDHGBJYEO9cMvRQs
/Y06Ip5ZlrFwtZwolhZs6aBPhuZMehg/kM+a9xkZNheHJu3ZkoVsR2s2BgLUzo4l3YQUHAbztzm1
2l4OjBkjzfw3HnvpE5ZeaxSLOFlsw3xPG8PsVeg1nTqTumtl6IPjMifyzSqecuuumA6l1HdON4am
FzTZdJSzPPRNrSkP9LOWXmUMlqeEqeXrbO7OLAw63ocFrYfiKAvQXnDLq4VGsWEYmxhWWSXGvz39
gMARAdFX6h3yAhMNcyeCCB2TUUzxduTANgO1/yUJMENiJaj2bZCO1/Uo1zdGgjD2wpb7+Wha2Qgq
l5I1k/ApJ2Jk1Ui76+RjBHKChHpnUS7+etM6ozlYm9rQvpimRMvAtjCfp/lg0nhPav4GHLGHot9p
g9kpKD90hjfTFK7Wptukl4yZzz0atWLEOIQq8qf4IQ4bo5l7iUer3Sxt8YG65Lj8eZmzQ/4zwvZm
DBxEkIdg8tVE+y1hY4uKzh6yYoc24D/4TO9H2twdyynWq9mY/AHMoK4fK9DKX3+lz8mOdbMHGbQG
WyLz4WMYVILJaOSQ8x216ohojMVyqhqsLufIkzFpmAblwoif4nAicI6XNRWorDKK9bB7t3UJIXD5
xZr8ZlI9NLA70fyj0o6Vyxp6tujCYGeuxh9H2+zI4oy2XdRmf+ATCTLNBemr0NyZsXzF3MHQE38L
CKygC4ucDoMUQudim/GC4EHfJ13ylI7Zw6zEhyYTjkbyswFrri6617FLOoks/TF0XtaMg6iNSdjP
CXs+T6yLC1eXM/naj0+x+UqxsOjWqGIUuuuO2iG9iklKZ7axl3eSl7vzwTpeugP/D0PSNkjuRD7T
gNNMQ0ljr48drvbaPGEiKr/VTuTq7oBZ1g+NHk7Oiguh/5lAcH3Qf0Zd1/a7yTFD90aYipHfy9B6
0C2rzpPczA3c2JEQhDVujH+ns3jdvr8Sv0E+2X29HP4OPD4erB9/wGZ2KplJ9wr74sqXMsK9sVsO
ltO7k+Ah0XYi7+ITn91L3j3xZoICO63YqFkOr+WbvuCCSkXKHic7cYeDctNeg0sZb7P70JW+X3jU
T1Hl3wvxn3e9mVRNbyVQTGbfwLL4T7a67P5XtaND2H0FfCN0/jcooLO787vn3UhtxIy6O7Zrfj9B
MS/vzFy7sOQvDbAJYIe0rhIl0fxYKFFpSUfFGC5MkgsjqJtEvzpqBd0vk18IdEkIJKLEh/+/T7Nt
StMIga2YVpDgpn+pfqM+3HU2IjMUQDeTJ7tYaz9cmvlnZwOKYsxzRELY7WndKXko1RhTzsFdAnK3
Kho7W6oLMcH5QbjBcJOULHFb4pIFwivQ3f481QeY3HttuMYu+MLLO7eiOMpMclgWiMCtnlNEhU1Y
PPnJsc9deYEYplxZD0QaXoct3Mviodx7Dh507+txzw9roiLlyLc+3ZQzYGKgMTVfF+4KGg9EOknM
xrkU3MjrzWi7QVF0pWsbvTNdUZuIQOP6gjthfNu5NIgdQZ9jDFLuTaxb7uBJIfz5WbsF8AXFk06g
ovDQsYUEwYebqe7XD3x2s6YCQaemshoSbU/yUsYmIMcSUTzhMcpmPXutk7jV4gY7qFKPFrabLzJ8
tvBn/bP469LOeW4Vvh99s3EKUtONaSH4epLHUEdT/JknEB9fP+OnQdab9z9X/a28JEc2GyG58C2A
7r+ALNEQFIXN/t8OwmWYSaNSdjLIeG02YlXDZl6Wah+qFA0O5c3EfLjwHJ8W3nrflkWy5zT7oqNc
//27c7UYk1BQEZbQRp3YtVG8tF32SPvdv0IOrcmDFc5BB7BIKz8KwXXyvhtmQg7b6XrhS0Pil610
WwYiTtCTcml//BS1bsZZP9u7cUb8I7BTLJDUOcVxftMO7U3kUsJ+UnBavJWc/G7a54/jlXYXX9hd
Pq3yzcibF1nnGOK1XeHPo36NYW6xSypRdMURiBhevv8SSvvfL1QhDcM85Ca1Dc/zytRbrazWeMjV
du2e5qBdv+vdxVt5HZfE6J+DvvXp3g23OZzTtsXjj+HEKvldgu6h5VAFUGXCgMd+9So31Jt5bK7z
bLlelu6lqQJ/aLpHi+pS0jQ/ieyjS5vMuZlLHYK+CnCu6OQ2iyNNMEWso8rPJgv3nAJfxOCNjltX
bOdnvZd/jLp1GJTpTyLLLyXgOGxQX4QeFlWjur2yXIjE19E+7L68INTs4DBoFlA/Uf4SGZFvPlS+
hKNZgvtJS8GyqygTGZLTKs9f7wtnH50zzADTSBVqmwhXMRyTIgrRU30/9Y8WzD+xffx6iLPPA3MK
dapME9t2C9eojWK40PhT9r2z5sxrze4ZG6jrWIjSk2WVu6+HO/tEKyKA5iVVl7fnv2QVOHmHrV/r
9JMDjPuDVvMqGvpLScxL42z2hxJEexvrjd/Wv/BZwbaYa14pXdhTPwsF1smggU3RSJBzo90cxbih
TzXEAF+YAxxClgoOfFb0bjQVoZfkpvUzbbOYtuBQdfNJ0vcLxMRdYAwABTVxuR5NE6y4pU7NAfEY
Nh7YMyUuxhiaS6/EJXDSuY0LdYoB+go0sbEtf6kqNqXYjPhS0oIm+Rl1a8v6oc9ev/7C5yYUF0bE
+nBjtE8xQRzkuh5kjd9LGY3UdC5UwZO06A+tan3H1uzCfPp8XeMTgNEDdixpgJ232epRnAIL01uf
NL16neIzZNd5V++NIVt+NPoo30GQgU7XJYNY2SMORK7ZCkTVGd2SMR5mj0I8y//BYUslA/EMsnIi
wW1Fs8TOd5y1yUcJJXmjIhGQ1RNFiYr2iq/f9ufwZK3VklszJAoEyMs/noNgz2aI4pIvTiShpu9q
fgkYdeZzkiL8p2i6zqp3B23eSFC2+sHHE3NX0r4QkBURn7TUW5JLCrEzE5Tyr6gSbbHhfSqWNdg7
TnTu+311p5ZvKAwcXMbtOqkvLNszewNMROq/1G64CWz3INLzFCVqxsnhqeYijp+xOr8Wmfjn62+j
nPs4K3KJxkSLpovtQMSufTwjbFKyQYEnGUnmVa1l7UPVaThdi7VIS06iehJWjUfRSCUsgmv9eZit
xe8LRIh52DevNJIOb0HaWZODBYo54FlbYaJdDpnfJEhXiU87hwjSxL82zXa1aTZv/dBZXq+QnErD
5Y+kDpLXLxj8yPQJeEtgFicFA3V/ErkYxIPe/MmTqfu3Nz2q+uxa6ENpUV37VT9OHIGu2D41F3+x
hN2En3TfWju8uC8cx2dfMbEzI5HM/iQqzKVMxExJwoutng8xDvaeIpRvX3/Hz2OAxiIuh2+nI9/a
Su4EYCaRvkh+VJpHKQvuh7S8//8bYRN1aQvswMyijqv8pXQR5tVPX//9z0lQc0US04Qn66r4GZrX
lxb7FF8c67LMaV7jxtbJbMUw04Mn8U69Ex5AatyYT2tkae01p/CyEyAO0j/7xgE+fWFunH2jdMQg
YpTWKurmllA39ZKWmuwPkn4CTHVKKfv960W+PjHWALRWmOtl4OP0m+FazqEo+yoADfBcttow8+UL
MvLPO8kKTaN7CKE1dYbt7hvhC6EEg+LnY+lI0y9pUmxseS88yecdmEFWuKLIOIiDN1t8oYh0Fkuy
b9ZxdysWEdSzsu6FXcqacKJomPYCq/BCWHhuL+Y4IeDGXJJ7x+b1kb4Pjcqo/DG0ajssMcRWy2ec
bPdFnl14iRxXfIuPMTVPCI2cBUwJQt4OFqpBXEoIgCpg5U4rYcwqNtJDHiyN3dXxjzSzfCE37tsq
vBcM60GgaTXAIb4eKPGj4mvLzu1aET+ygQggB99m2IWiH9tYg4kBA7nHm7T/jmuUF9TJrsZ4VAgz
J5ol2wQ9kTTtQW7r277Ob/oE10O6/3dxAfgtw2i5GpGkquOAb2MwPw4y3qWxXv8SO1qnausxLIMd
k88rluleLebb2VD2cxJeATUSbAwC7bxpbwRyUGFUOQpZoYTW+0FL3UWKrhbze5VUOHWFD5BEgDIw
VTv9WzbKP4KmuBWU4irVZqczCMvRFtvaZJ06LKiBZq8GudZVPQtUN7MHMY+dYckoLpYPgkDyLino
+o96siLjwer154TXT0t4fVOr/dWAqHWOxpcR+zJeyN04ZTdaIz32+K0rZZPalhzf8PIP0ZJhGjFH
FESi+rEbVXmnx0V/3We9H5jWaRITHAjTA+EmFFdBeKQd4NECmYFWxBFTeZ+ExUFLh3vAl4XTUogG
Ji3sx2jyMmO8HgWkBbV2olPhUI2Ka2WGLYbYcVbYdpo4nUjTzRBUr6auu2UuQokGgl1omEzyCqvp
V7zgM25mw1Pc8j/yIPjWQuHLhDl0/wb6FIH5bZprjxaz2C0LbpDy2kepK1flovrdiJMUpu54zDkx
52g9Ndd1HzhdUDtktQ68KSdJ4x3sEceoQ0+qgh3HtY1D7on/7irUQMsIIg3bgnwyRsWj0MT9bDUu
/3rzPrdZkrYhl8kdg/hos/6hJaawBlu/V+cD3G6nmuWHr0f4LJHleFgBIuRroJyi7vq4WWK3qauC
KJLHA/L+X+YKy0nfwWi5zEr4vLMwFv0+xF1EBeSiNmOp8yAAab9VE8nrFNAegrRLlZ+9Ll/YN88P
ZJGblEmSkj34OJC5wNTv0sXPdfEYL99Legu7dHRC2fQuvL5zO7REsPN/R1r3t3cxsqQHQ1XMor/c
iji+9c5EYdvJXPOoP6KiTG39Nj8unvWCTPvbhaHPbZ3vh968zWhR1cGibwUDVle6lq5iXFf0XeYB
oXcundpnkkPrp/vnOdeZ+u45w27pAGyKfnTsX+Ir5RvmJcFTZy8nmREDLDxvi/2ll3t29r8bcxNG
EhVJs6DV/pB+rwRfMC60MF368+skevdIZlI2Gr250Mmuye+mMNkufKDPiUpugpzchF4k7fVtiABx
p1SmYqGxSJh3XeQqu+qucBNXV2z9O7u2x2HGjm4eZtobri55s3yGxbCy3w2/VaplRtErMVeQ8CV+
C2a7e4qvjEN1a96prrY3S3vcSTltFbMLRRn50O14uJSlPyOW+/gTNutQFiO17VvJb9zJVbFK1L4J
K9Rc8oabdPf/KMD/Y9s4eHG+2TaceP/Mm+VYq2oRyXFyq01YHBemDeb2Wi7NU4NwvZ2zA7hJDEtB
DrkIyrxQ9EoO3gjklBX9hOSE4vtpjp/SoHVSDVOzooTk/SuTRluZoa9Jd4ZQ2FM2HTTdxCV9OlVC
uu+G1s06jqNqfsjL/ncTDbaAOaCukhIuwo5GaCXcD4ax78eECrbBcddpRz2uv+kQfRCQVJJdi5Ub
4MldDhJpkyFxZsX4U43xGzyQcocg/UTjiTsb+LnRnBZodyAANOKb4TkStSeYIWV6AFixnzpkDkLh
QDe8GfBKHdLJ7kh/FMWLmAiu2p80KXGydHDCBdWwAHAVu3oJJ4qWdpf22JuiZ+TPSjraS+SbMi4i
ittUsScLtE4TyAQZ7qOYQmAs1ByM7EkqnsUMO+hHJXd7GPnYfbrSkHkQfN0y7N25QrEQ0ePcV3va
sB2KdtfB2NpK1j4nw2s7tEAaMR+9E7PADkfL1tL7OfgZyyDvBtrzo51u1RCODLcepSMOwIemGuy8
e8or2ri1mRwaBrfRtdQCaayBkYn8hGc5uAnGOwUIYBYfKhwIx7u8AAV0oxmnqgvsMnybtMcEoyyI
Ia4ePmE2X1kd8NzJrcIrcin7VfPVKBouqMbj0AVunpSeVGpXGfDsRt0DG9vrZnUdBz1uI6PdSsqV
GP0lK/GuNOmXyDu7kikYFbidz9JVFpTfA5VaZKJjWDVD0jOrDqCm5Bja8lzFCbd0+bpoJiB81akK
x5s0l3fNMIPaFB4SzGJjhXlTVdctZku9gvlyRddlcsyr2cXD2DOFEg6YsFO0X5k4PY2ytc+t3Ckt
jTg0c4RpwaakpmsJ/uCiI+MIv/X9i6JdWwmYww7NZxF9Sy35CpyDB5fXz5qZGTloNqkHsMY5DADE
Sq99OhLdIgu2x6ZlLzOEA/l7BkoKIiA430moO2OTxvuygCaAMObXqE2PWTTfKuZy3eLDQiY7dTLx
KBlPfVqy0jDylpmjS4Fjl7nebjhCrSkDbyDu4JQe8Ax5yeVraVp+DY1+rbZYpZQY9RWlcjSUuxry
YNWV5FHmb4rcouPLXSUW6aBYp654wxr8HoTWwUyftUlzovI6l2AxJUg6+Hhq/TTG4KUTgGaRbo/K
TWLqOBV3V8BJO0eqdbeQ9JswV0641R+wErdlBZsYaGD4d+MB/9uqpuOkya5RDVdIJq90BXuyxTws
Pa7oYWdb7QQgNbGDKfda3LbHcrEjLXDNaIDm+0KSGoJH6YVF6orpQ2yGzgBlrKxVRyOoSCxrh40j
rsAj4IPGwfr5Li6gDWov1vAt7ILjinXJ6z8Z/LkWVL1Q0RBuCXZUhqckvtMk0NZ9akdJ5JUWosO0
8htZuhbG/M7qk9QOFnGfyNWRPmVPDHjClovVBISU4l32nTj5mBrZo9oUT3LRA6lX/VQcdoOZP8qD
9I1w20vqKt7RznLSImvysAVpdkZmroXp+jQzU5LcN0vdS5eJpUon0XUagKaLeupINa7ZcX/sEG5j
E6O/1VhSLfWrVoUYMsfpgprbfLIEvjM/0Z6x+QgNg+Rga1tZ4erl7wFFF7/z8PXZfSY2oIa5Bqsr
M+lTob2fkK4moehPukC3SGOr86Xo4ExwgDzBUNbGMGov24uvWjYFpsetH1SYUQ9TdGW0yW+lDo6h
ZLwoJQi8SmT3/fqxNhaBa0mRMA7RMDcKxHewJz7GPMuojr1oKUT7xiuCI011lOv5mWqPj4fKqT7q
OwZ/HlKWgt3hdnYpIjjzXonHUZnQ62Npn2rEVFRimTwVjcA3TVDtIvNSkelMUYAnfDfC+gveRXUw
4UUzmFRfsznjH4rdcDAfV+MvclluuNPcr1/oegHbxhuSgtUkXni8122B0qjnONEEnucYH+gx3ke+
5ImH+kKa5Ixinod6N8wmSQiruKrI+JLDW0Kvu1axdgyOuCv50SOlb1u9jR31Lr9ZnTcw3Zbt1A3d
6KY/WNfJj0smjGdvPKtSQVK59HzSCkWpXGlxBS7JkH7ij4Rr3aM5fcfxMLFb7fbr13suyfY+nNtc
cawJwwdtym/LcvwjavlbKEauBfnqPxllpfMgkkCXul0UlWYmRhrfmkpLwaHWovwoqrX6YLbypS/5
P0TE/4y1vXTQXGwIjejLGrweu4vtVeEYoXCsVW98rY/dPt1dukedH1QmJYqsFWfQbQuJ1lZZiCOB
3zu9lz5Mx8wFpAOeUGj+niv/i+vi2Tj8nxG3rg7mKGSFwYjCkuym7rYgkM7k1zgllTaRrSskWhOu
8inxvv6Sl57U2lw4NGOc07hT/aaTKoDcWY3vZdDNuzDK3qaKtgghTMZ9XJqqR71wssd6UTgwZxKr
ehT2otOFhH9iYV0kQZ3Z+fBBwmwJUB2yy20qR+vnRBrUxQ+bLr6ShAg/lLmonloZfwszxnxOKIf8
apwzax+KbfGSKYCgg3qcKNgqBjBhjuwMCNuFE0Fab0TbHUzmGoTfB5XET78rbwfFqkbJn0/BvtpN
B/G4OAHTAoXv/lIW4ezx826wv7sG3m3OVtwI0pLOpCykndQ+GTO9UwqZpsBW3PBUeemT2dxH+akh
XrGqP3FlD35d7JqLqYVzm9j7H7KZJ+MQVbIogBb5FbbTfVbBJwICRTvZlT5PF/IMZ1NsMlDU1dVA
xrxou4upctjIguhX1tyc5oxynV6q9U6su/HFUOLkKGkZfk2lJkGkaWfhmXtfcKgA4k8XvvbfgNjN
18bADFnbKgbAummz1UFlNWbTkP1YXYTXCKzPlbjowfUoq8FOSAEtdClSwXQYboKuk64o4BEGhkWz
gImkKRzGfH3NxbW5lrsq3ysrcUibYq6sahLtcNBOXSU3hfuubWJbmdLZFXA4cYjfcbRPNfVYZFF9
nytteqVFKcYExTg8SBVsPLRH6h7Q2eyNQz1fygee/dxrUZJcKjK1bSZmYVkGOkFBm+ZXqnEdc5nv
prdAZIsAivX1HnTuzFrrQqhQV1nftvgZVEmaRJboow+xQdrbSfMwht+/HuPMZgLMExYFBjw0Z271
urhgyQvMJ7+KyoduqG87/ZLM+e+fuZkpH4bYHFRpnVlpSH8pHS6DK3qozxKXhIrlFX80L78JrmvI
OOquva2ey2/z3qD3MXcFV7u7xGu69Kzrt323Z8i1mRbxyLNqEV1Wr1joXFgU0rls8fu3uYmuer0T
Ri7/fueOHkxF9aW7DU+5YzjpsXkhNQfinMrP7lIsfDanihZh3RrWcuX2CiDoRS3njUZjh3qSHRNc
muCwBx5XT9wGn9p/69f8X+H/+xHXw+DduzRrpc6yQPGRHTRuHffjPtQHfF5VI9/pqaQ/fz1Nz7/Z
lZa6lhERzW22WV0I20rrRILxZZepTvV77eagmlVezy5+ETftseOYKX9+Pey5GbN6oLPTIRv8VP9t
69iMm7b30/kHDqxB/6+bDLhEvf/7m7c4SxS/JDG6zbWBxj7Jruq3rx/g3BaCQsRESksB+1NNRp1S
PW0WxR/11jezYAcE7aBU4/1/MAouXwYmXipWX5uFJQCPTqvU9BsggofcIqtp5Hi+drElul+PdO6W
hIYTADH90hZDfZx20CpF7CD1v29J/c1qRq7v5IsJ73NvjQ+Dxg2Jpk489HGUJsTndCGMX3LtyWi0
6xrrh9BqL20X584SNERc9gilzyBJajUpKQ7eJkkbH9NebB0TOq1HhG264VjuEpCeX7++M/OZjR7h
Nk0TNChtdcBogDOdrNxtR+i0F0tLapy0M+f2wsF1bj96H6Juo7NQoFyGOQb7UbDH8OQWFwPKLn97
n6u7+ha7zuT5UufJmbfJmDSiYlvJVNwmJEyocSRxRT+uV7do2Q6EexrugpHi479vpOf6s0q/Vhq1
CGXx4/xQzNgaqyC57cVTnp8064q+368/1LmHkXUoJtyNlc+2wmaVxY3SQlbTkSIGmt2kJ6l+U4bn
pru0s54dCuL82gmCdGKrL4vTrJBGPbpdi3+IJtJDfkjc5afptu7oYk3SX1OvwMzduhDMnlnKNNX+
M+46V9+dIMi9ujwAXhOUPoUvx8AFZ2p+KWpvS+3oVfVVoMsX5uWZdU04pWNiTHoIyP/mu02ABGgK
58qs9jQQTwRtXZFKt1qQXQrdzi003uYqRUG2xxb/8eHwm8k0HEF8BRkFR8hOr6x/rVmj6k3ua7XF
hQCwDdyKrFwsCwlFSTq4La4nIENfT8Gzj/BugE3YNuu5OWVBftvov2AKYrl09/XfP/cxaBlWUeOj
Pvi0FymJmqtYyHPBtnalPB8WcvomJlZfj3ImIkMc9s8om4is6sYF17Hex2/JJS3ujXEFoRdPpOiv
rwc6k4WFz6lgmEakgGJ3fdx30znPIWHB57ptKJwU0xtqYuqxBknxaWmctsQ7zGzSC8H72THRpgGt
5Xbw+dwdE7Xq9OR2VpPOWOnP/VETMYSqDBmrEam3XkWzaAJ7XPTXr5/2zOSg+ZI813rXZx5u5ncA
qr0iQ+QPWmy39Q9dePr675+ZHB/+/uazhSHQeiUafSm47cLvTXb8DyC5psXFChwYwm+UmVsUkdSZ
wajQfjn9CvGacYrb6qd8W18Hr+Yh3QXecmG6n4tgNabGus0CK/kkV7RaOaZFXuBMnL3hrtilkxPg
YwtW39HeilO1F3bz1aU8ybmkDLODByRkhly3DWXSuAmMkFHnPQUXLOhO0sF0jRv9V7V46uFSRvfM
asNBgTATBR5uItttjxKZEY4jvcCT4YaYSQXhfOyE/lgGycPXE+TM1CdqWh0kEUajAN0sN6XRqkom
/yMs2K3lJsXXv2TYYnE1ulX2MiTZhd3w7OeDv0Rei3/+y+fy/fquZWEYl7ohVG8r3W57K74vkjG4
r7W+dKW5ytlXBmrNN0OpJacCQ9e3Vc8c09cjDCqRvSheGZOZ/pJDKT/qS2PdFW06XZhlTF/2mc1t
+8M0W1fuu32om4Ji1CXBRy/iZEu9G2bYjtpw08ITAMue7o1x+I6PB46Fi4PyFV9xrO6m7jSPNaZE
P1G/OV2THOtK2UeliEVXsG+r1NXK6CiXFc3WyTFZAjtJH8qOjhRMIYes9oz0WxBkzlJPDpv4vrIw
F5QmG8j6Pq8sFHfUGWKoMtk3sWh3ujjvZ3oZENdSz2z3ktT44hj5PVadudg7mNHcjCnF9SI8GUp9
kxjVvTBIj3n8SymV+zrVkQwWez0wbcms9lLxM6TAa6FWiPuTsXRuPJnXNVlZSSiva6G3ZWN46OXS
DU06oCWiDbPy+kixK6ogAumpzJgdnKFcbEBcVf2Jim4fyeVxkVQ3i1K3K6NTIFTHXJm8SRbwTZRP
uaW6sTacupBiSdTdTcKfXIue2KztrBAfxCE8xrp5FYoBYf20E5TMCYPXKRmuuQ1ck7ptul+FHO7T
uXk2+z/9ArJOekN2uuvNFAF6ZsemuK+jV+BvOzMNbjAutDHperPgPRfKsLeExFGoM/d4d9RifpDT
+M8cUkap9V0io9Zox8DLdSEiAYrIkIKnmlR/BZphT9Jvc9AfijZ0hPKVm4ezyLUTd5k9YgJZiX9k
OdkLcrQLy2ZvgJUfatBzQvNtEH5mdXpSjZBcdyOccOQi8qAzihbvEE2q2MqOkL6VwWTLIyEjDaiY
Xu4XiBhl8VtM+Vx1f0zi6BBMllMbujMFOX/9Ycax2UpgJYrKUZnbClyhdbLK9FaYfktjdCcl5mlq
kusFqoGQzHeTtW814XXA8mbqlNMgdF4T4EUga04njodUb+xyEjn4DFsrgn2CE6QcdzZgyoMevpXt
6GZx5k3t/RQb2D/fNQHZx58Wkt1ptov4VVX/GimsJKJHiOJYhuXKQ3tVm4/pRDqyzfdTGDlqMlE/
LrA1fZGN1Kuaws1TzKOEaa8LjTtqsTMnaFcW+b6fxpNUWl5La7FQiztiOlQx1SESfrYAi+Je8uIR
LUNpwr4uCu1YY3jO3J6fOdS/kyJsbGxSnqo2xkOeWEJYLfsioLFE5lp4G6WmE5f5ane3N2salQLl
JpMMD7GsO2PMmBvjDjcEO4ruxEKyl0x0pTi6kfk+E3UVpVvtkk2vXRNjCxpi408ffQ+rFLpQItu0
VTqogXaZqd8kzXBIy8VJRtPLuvuubg9D1rvGzP8rxvVEfWvNX5Wq7Gnc2EVpv5+s6IA928FKy2dN
x7VColgsPBtFftDK3ssa0eut1p3T/lZDn5SPfgsLIaGeTZe/G8vTLqLEH6b8hFrZ9VLnajRL1uro
RilmcmF9RH5wbIPhxeh+peb3YMI5tMUv1gqOtV57M5z7ChsBI/yNT03qyrB2q4BMfTp/74bfENiO
Gt6SsTGj7u8ggz+OyjdJeunX707CR2tuV2tYMOg2HQe8ytUUkNIPFGFk4raJHVkFjco28oxAXCqu
ZpxTQaqp7pQIvtFV30bKm5YBmTaecOpVmuIU5PP1RLLaTonvbWtFN6lR/zhExsEIerdG7CzlizNb
wXcpS66jAcNRdTB+T7l0L4ftoYuV66arnumMg2PXHbqsui8ltB9Nd23ONKdZuTvK5g+RwEmOcgfl
I+ZmOwFh/Ez/IrcTwvnpWOIKQi2tXL0Udf1QTseQ+onEZb3rhB9xp7krZGPVNbty/jpUBEVdtpfH
H3l2LOgx1KvGLcJ6X+kI0+rokATCd5ySlumoWIG7CC95c0/M41bD5E6NdCgQQCMP6gM8a8H0IMq4
LYfyIEXGpcNavnAIbqIDQ2ulZIwE9JLdUXwGDea0bvoUHaDqOfm3ryORczqBvy2mif3paOC2/vHE
ncPFlBr4Be1/19NL5/+wdx7LcWNZGn6VidqjBt5EdPcCQFomjWglbRAUlYT3Hk8/H1TV0ySSw+ya
2U7UQsWgOXmBa8495zfCCtdEd9ZBF9zg4Uy4ufi0POBnR+t/hlukxgW4r1xQhF81ZgBxe5O2vbGJ
tsXDOSX5j3Merssz0RbayFJRAJbBOCqed6Wl2ZVS09wR+m/ohCPOVrIqZRcbmGdZ63GZRL0oDbBB
wC70OpajEahXAnKZ83ylG96Z4shHWeasZsV1iyboiR+YVumSH0zTdRa1eKY+SlKzLQgZoHf7+bP+
4BaivQ00T7M3uZSo5oFaZNZVVKNqFYug4360yjkhq49Go6nQs1Vtpk8vc+ZAwJqSBsl1JOwr9aEQ
FTuPvnUASf/6WN6GWUwbX+5ThSr6tR5t26hyNevK06wz9ZWPcs83MfS5l//meQXA5Qol869T0wSw
1+tD89RGQ/Gdrpn81Kvi9EUidXyIW78/E/nDew7cOjBWVFJ1iJLvQ3vgZyTf8q8BGa6ErwVgnWkT
3iPhgMqNfvW/eJRvYi1S7EnpqrJABCYayvRpwI+ODCvyjc00aNL681Cn4igmLAfEvrm/UcQ/KSvA
a2sjYQyu9aAfDqou1F8SfSg3TW2QJmuokh0tT4gxY/K0e0/sMtHBl1l24sJnk9fh3uiORfe0AEgp
Rl8tPG6vtUzX9lqqdt8xYJ122WTk5/oa85a32KP41IiMQipGYnJ5txbrsBkrZbjWfV9amZMn2503
+is/j56lKJVvCkvfff6gPliqM0uPmyDKptaJ/LMC7FE12uY6aqoftSo9kg39hKhzZkP4YFxUDWY7
PWz7qOottvoQw3kkJJvrRJmurQz8q6SQbWRdsk0m6cLo/hTR/s93OPT6H3/j65ccinXoB83iy39c
hi9gk/LX5m/zr/33j73/pX9cF8fsrqmOx+byuVj+5Ltf5O//Gd99bp7ffbHKGl7Ml/ZYjbfHuk2a
X0H8Yz7/5L/7zf84/vor92Nx/PtvL3mbNfNf88M8++3Pb+1+/v03SaMe/J9v//6f37x6Tvm9y7zK
X17yk984PtfN338TpN/Fmc1oUfaizEAbiEOyP/7xLeN3RPp1ah4GPXqsBtmksrxqgr//pmi/W0gK
zLxw+JyWqbJw67ydvyWLvxt4XLNvUHSHvATc4Z+f7eaPif3Ha+FZ/Pn1f2RtepOHWVMzmEX+McM9
Z813HDZAtZ3WenpxiERfEX/UK2mtO9I2ih39RtrMgnO+fF78bd5w3iy3P8IhzIMjyiwZtSQplVE/
yypNP+TNtNbWMa61qut9A81nC5t07Zv2ORwYBc1lSBXyO9V7CoA8s5NTa9IEoRlG/zlORqyjYqzP
g0v6wTl7YZwjzgiiOIJVoCHW6nnKrtDTIRm/qkYXtTsTsyZ9kyhRIby0GVfy+6hXBH6TSkEsWLtG
S/3Rt1MlmzWi9bK2yidfjnO0sdyyZR31FxGEu6E23a7PpFy4jRX0LkqnjNpQBelTNBUydHqbTWW3
ruIsqK7bKgvreyDj5WNhDviq5FIdNXe5ldTJakyzzvteQiOU9qoWUAsYM6mTN3P3FGfCnFsZF1Jd
yXe4nQmaU0olNJhCs/phnStSfQj12oxdvOPRVvONUEjXRgfSGPu3iEskzwPKZJAMl6Jc9LwN3WyD
LXRfhlyJ2ahu46rOuF+IVvok6gE68n01et8rc6qewfb66Jf3KJ3UMhxLVRQw3iOz77+VPbVNpy9K
8OQNFgAux0G5ThK18m1NzTJKHYhOSXZtTmD2m87L9sDzp1WcBCHmdaDq9zH+LMbaUsdY2AaZWGR2
qycl/e7ODDeoGyvcJVsr2GeT3g7O0PnjtJGBm/krVEC8fYWn5MMoSdktrFRxSyVSEwg91LntKRyR
LjRKqQs2YmXl/nUIghmWUiGMgxU5WZOnssyHmQL9zhiTpFbtuBsq0J9Q7sTgKQqTqrJldMpWGXe9
1FFV04dYY2S64ttZkI7YzVeCWrjKbMzjVEGkQFqlLXOr+uUUPnqRl3Wrwg+G2Ob6nta7XA/SL2Ug
Gwnun3EZu8g01j+nTEnvoNiYR93IeY9JolPi89sWGu/QmNGPVpqE+45j+CUFlPWSNanvrQZjLjTp
qSiFTlQwje0Or2/P7XtJ2LcDD8U2ir6V9qEXFZeV0ZuxT79JSCz1LumaFPZCKoc1QCklreSDl+cB
FYpxECRtlWlJYMZ2ikvcT9mo4vQGIw7fukn7aZDxVso7waNfJ5g1ouGN5MlYuyKUu9WVYFTdupQq
79AYOXRgy09VNJ7gfmY/W6+QvqlBLJV3aZ9i2+3qVi0E0JPNVKicogy1GthYl8qupOA5vhKNSc6v
60HxtetBaixlPWZxk716PlL1bhjTBjhU9eApmEw2KFSXIebzqzqqEcpRwsrXN00ec1emDKjU5UER
UrVmKpWjcRMJgRZ8reop0FBCzUTzpkn1lMmTZhFF074MpfAuzEtTe8pRmBbsiS4Ol8ocxaxbprkm
Y2TnSTyjPsiiXVCXgnetSkOjbbMqiLOrWtXL9HpQmki7R7QHZVgk3FkzIZI5tamG442lxfK0EapW
f2qofHA3rsSw2YrsBioSG5NPFcoXh5e2RbwHl7Wiau22TadvSKiCPFErbPK+BROKUXbetUm9tYRC
Ew9GYfiYPSIpI+GyATWH2tD0s2oGK9RsRc467aka4x7DX7FVQzdV4g6YtVl7dcULb4od5V19NRV9
wkqwiqaBZFRMqRU/5aJSJIUjeYJOmtsO8MIbAa+GmTXdByshtYLB7avUQ0+Sqil2G1mkz7VoTox1
aOL7uc3zqG3XQkoD+6IUOiVYeYJVa2hqxN3s/i4q8NS93tv6xtg1TixMBfDNAiNODKyTBJ40JI+p
Faj05MFIoTNZjxTeUnSpla5ov045dm6IcntJ15MVD+rQhiBhZeFnXKlAd8FEokvkdRQYJgp5WXyd
jKN3JaV0Zl3dpLRFHNgy/FMnupBcKIMOZW7yqbpNZrvNwgy6qEHVs2Mq2rWv74W2uJr04cHzsqvW
N+6KJuxXgid9KWi+rnwuVFiF4vUmT9ItrYsDdV2YIrJwn3WDtxHRgDug0V27QFejzSCrW2GiitIW
wZ0mBRvc034gGPI6VWpnN3meP0qYB9ux5eeuno3xQPVDzNd1bTSO31kHi4V6K1TlgyH1KIVr27jI
1tOYbuJE2w+Ddm1o7UMhZIHdqnrsRJJ+6Jn+dtkFOZR5DlETmTYF3s+UVq0zWc0aYiGHYek5Qaom
TjPlmzRM+H1DeR7G5lstqdRBx1UQCG4WciA0sWhdj4Kf33JfKGyvF1linn80veymLRJXGPIfrKBL
PN81e5BrGihWWuyS0Bt3qlrfVmBa7cAq4j0HAh7OUrqpE2nct0qQ/JDKxruK1GC6i/uYSpPeP7Za
dCOUnE9WY1VgP3k5g1Vy/1Ma8H2qCBZ5KmWuSHHJDUB/jFoO/9ZaoY9+VbT6TgypdRkWh1Y7cl0R
PKM6WiXa6VWMP5BolP1KLhsFByxljL/WvYjCvJF987ya2lOgRcVeMKl/5nmFOGdbUpivup85GgGH
Ri3li1CKIQ75ca3uaJCFO9NqqdnijhDs9bYQ52Nlmts0ee6FDnM7fQa53V5w7IGpL+XYt2zTiqlp
ccI5WpirjlRTL+1HK5XtKBgtezITNecP9OP3bECPtlGDgLqhUaw8XGnQAgj6CyHzp8OYINqlJtlD
LQaUecswsAtEFuwqAJ/bksrYQRqhAOjHqov0e+5aUDaBfWbmV00Z2n2QFbeWFqA1gDJ8ZFed5z9E
uc88KjVBU9d6mTXCLrMa7HsjBRc8XkKd9baeTqkjltatEg8/GimpEuQbRr3XuLqU1RVa+1CK2zja
y7MPkBgkwVOrWP4OwQeKyXrae92KW1ftGHoeX8GoSlaynna3qEA+yD2c7UFDTKg1vzRSvUKalXEb
sHLCbSDel3q/LmNK9EmdYuzED1v+dNsaFkdaG5O90OYZayP/Jk+9/70y4vupQgTU0vwdVlvZdlKT
3ikKqQfWnDMUXUpBs6WbBONIO8Dwdw3YY3J1tijXbAITudRo28XRt2RgV8pMNXewGrcOoZqtvbZ1
816LVp1oUFEHLF3SR6pJ5cIRB2xtiuBSSodZmXE1NoXoZEqr24bRIc7WiF+Q7ykv1ALNfndgtzGd
FHu7XSVXkD/DFO5ZKCG3VBnlay+ig26CwB+wSjdTJzEhajpqrpPWTqqxlwL4sVF+m4Bj/6nnU+lM
eRFcmp3ydfLjabTx1jC+RsxmB8d0/BUE8zEfu2iVaKG/CiOh3tW98CKSLdsD6cEx0bNUhRWcJKS/
PaaSQn6ZFd5Bnz25quQyxIOEjaG+bdN+VfndIWO/tynxPoWmPtiG4itu04cqOpSqtoui0L8xJCF7
GVTMcLUuqTaS0MuOX7fqdqpp4cQwCcYcL9I0RHKukUT/QvOMfFOSku50r/jZjW3ynQ+15cj7MVbG
fBgC+LGDhvdpltVIP7CEz6s0dlaz9qtOftUAssJzxndalWp9PyEcTkpYzmN1NKNZJ6myofMLYbQr
EkeUYs32xUmCCYjkhjrI5sYyo5phjdAgmyc2UGQTyoI2wtjQo1CLCO1eJLD6Gh6lNIr1KihzSJQc
oWrMVcMzi5eCKz4vLQsP6Zy5oJNBZ0PHnShHXHGP+4LvNpO4laJQ3+SmmN6EehM/os5mIGvOSrGt
MHnO9DRGE8TMITJL+aboPQu91Ljxt4on++sAEhZ+JUV3M6F+G9lDlAgybPDaQJvSpELj5cVNGWeo
n/qeccV87A8q6WPt5p6kX0laZm0ADVaOGPbtWpdy8UFQh2wTNpWwoRMtT+StSbcWBL1aqzhSzG4c
HMeVhHUEOmJ0ItRgnRqwxceh7twuGx/NGnIirQg4xdUM6De/RGPd2XFvgmMWaG9VhgxDrBjurDy5
yKr+PjBJH1TygG3gSVbytTalBJOKVsB5wg8TRy1qv94XSHRQj4L82V4Nslc9h17Su3UQ1LqD+kkJ
EtuTnZxeWs/FL6lm4rMSNzdGWMZfMKJH9RDg7/iSTThxaLmmFY7c5qhyRvoEnmfmB6DPE+ijq4d5
M65iJK9/RkETNfu+Fkr/AE6AawFsHUlliloEy0zJJyFAAU2WKlto/CR4EIIqcOIwEOKV4PdRze0D
GVIa1FJmPlGcg1mseYHWP6BtijoLvY9BZm/G1TiVd4kohPK0jlNVwXik88g89700acGBFw2dvk/G
ODq0XitqF5U1jvK+yJKkZ64nI8eBzd1Aap7VAd/2hk5KLQwHoVTCZLDHIB8DEIzcotTErgNLhl5U
qQIpCKQPK94GimBq24mQ6rbQ2iy9KJDwVVU7UsVCc2ITNjI9/YbkfQYgqUhkxWpidD87qSshRpNP
RTVt+SjPbmVBE76Xnu7FbgvL2HihpatmdHySQlM9p6roaR/JsEU63UKlVakti+k0XJI5pPUFwIiR
RpZQKP0PUFfD1QSsurfzUC1Rl05k37Op6HiN4w1oJ+R0EAVPvaOlxmWBOk8a7MiT8+GyIuc27mQ5
ELwfZDxhyH25aCM7GbJYcEthFKTLUqx7bSUYXayKSC9NhXxfj9AXtnmmBsKXIk3T6NAjoZSuyInr
+jGQWyEVedBDveGMbVXEn6Y0h/MvWfngCjr5/k7qoCe/DogdmP68rVr9D1EOsvJraWj+z06UMnX1
pqj1bxWKKKMghQKeGXNCaloLpHHb+oIxedkzW+KGhH2mTc1yHsNjdxuszlVtFohLymKI88y8RHpH
uNgugyXdBPMzUJ+jnb+VtjEiLyqEqLNdo7nU/q4aNYcBzwcwB4aMssRoq57hyVFoPCvX4VV3qB0y
oK3xfVxPq2R1Xtpl2X6bRwUpgMrCTA3AtnKuDL9pOoRSK3JfD3/MNF3ER5w4hvww+7tKq+pLdmn8
/MuvjBdmAKkyZvlelDDex/PGJBwynSrzasRUIlonHB6YWejrgkepnYu2aKnMo3sXbdGCou0uj6VZ
/Wj37Wou7eWO5dQlaGrvvlpJmCugTvI9eeBQOFNQX2K4Z6M2qvczu3qWcgZi8H6cyJT0oJClo7yR
1vIqWmfqLu+/yLsRs5CWC4Lm9uVGtdzqXMtjWVpcBp4bZm9eqBhgaNQW0jFCcr/XXCoDW+PS2Ktb
cOpeav9ViNwfA0WAF7Y6iKwTk2LPbClIyNKx3ge7apetzd1wOzij26BZeI6ps2hTnMRajE1oStzv
FOmo6l+NFvmKuHbK/Fyrb8ldPYmyaFNoDUd4bUhHCSU5N51soK+wkKYrhDesL8Zrf5dtpHMW6x/P
l5lrIqFRdMqVUWKzMQJLOhp3UEs5rDz6Tw4QogfjQfge35SFXcHPhN71+Xr84IkS0gSCSpcMCeXF
NNWsRh7KWj6K0+VU32fVD2P88nmEXxjJtxsa9HSoIIYxd5ZkluMihB4EE9Rx/1XdJPhiyrYR2vm+
uokRvjSc8N7ad7eFXSR2vivv1YO6FS/O4SqXxE/e6Lxrcz7Iv/r+v9iYb9aE7PmJjubcq9qXK5rf
14Hob2MKG5GG3VK9joafVt5v4nieUl8/H/5JMwN/OPyAaXvRFQHNvmzmlYVojqzIl7mZIbnlRqaY
hJcN2+smOMbnPP2WvQyiYdALgdiQwZCeKL5G/YTJwDC+6JFux9H3YDy3r50LsFiCgxa0otiNL+Km
q1xzHzil4+9jR7Xxd8tvZqOJc1P0JCKHLschqF8eHjWGRW9aE4xSHQv/tZAw2CzuMdy1/+orWkRY
zNC0bkgiqvEobLmer3G8c+W7cS266dpzyu2ZYCcrDnVNA98tQPszZmE5HMVqzcE3y5+Fa93J6UW2
A3q+FtCJ2hWYX10pDuXMa+3ca/soKuIYv1hf6PAtV0Acl2NkZf6rdu3K+3BbbtD/8u5QsKTFvz2v
O3Au3PxO3yw4s6XenPLOuuh73jy21h4VmjNvbdFMhsWIgfCbES1emk+BBAkJ4agOJaz1vnjyStlt
kxyr0phSj3SGMCKfnKuLeIuJz6V8DFDyeSVxecVNMOT+zz4mXaSbliKu6+hf+13xDOh2PaubqJfe
yjyD0jjdSRcfYXEwBe2oCxFPVdzHoaOssbrbh19+qJNTb4QVIlw767Vc86CLffVQ7QXXO/MBllr7
J898TrfevNaKO1PZx/7rnG9j5VbdjN/pYl3XD/GmdKdXlB5Kxe0ug33iWPefr5tzr3vOzt+Ebvog
L2Tcoae+t7lsJFZrT+FOnF65epyZWSc58WJqqQsgzphza5xfdXKI7v9YKyTE64i1GSHq+H99rUv6
MRAYNGRZm1QQ/Kukduvb4lp/7K5njq7hiGsNMSYbUK/wZXiM7Nly5Jy88fzw3h3R7yeWOs/9Nw9X
FEt0CBjwnDOm+3ijbKw90OVzm9DH7xDBfeyF5xvUYsmqkxlqI5kAmlrPUeeIppvvlYsYGPWqWslr
OeAS56oX1u68zsT/8E7/FXuxfI0EKp2UzLGbQ4Kfu4CL3iy9wiVew/INSaKz73WeJqdP9V8hF8tV
yiL8HFkt3Tq6mYvTmJGu8o21Mpz0UO7MdfOgPIrbdluugX+ffaenSc+vl/qv8IvF2qUNl3pLfOkd
ZHsdWk4PBm5UIB3/KqLrz23hX5EWaxN5/TT2Iv+1Ge+K8FtIgldEZ0BjvzivnzzMJSe2ow5i5ex9
477apasZn9YfgIO48ZnF/z9ssv89mF+P9c1aAAUWNiWrMTqohNKgf21m8Sr1xt/5N9ZeWclPV9J+
1rES3PoiP6Mw9QsU+tk4F0txjJpR61mK8aPmara5UUmwIle+Cb9YK+wt7fZefzov2Hl653k/WX4t
nzejlqhjF3OS/mtnXwVOezlczFkd/g+HDN/Dc9fGebmdDFPWZrafgRzSEvU7eJ0hGixHdeZGxrcd
rWgvTsGP//j82PggEUHejMzf1A1plj54v7OlQ11hsKC+yhmnpHZHvxdA9vPnMT4YCy63cOopwMl4
TSymf1+mflWn6mthbIfhsUVOqoW3cOYadToQtCnIeKApokCPncP7gcQGvBQAH6+S6gxif1cotFyH
4FxyOs+u96/lfZRF3lbJSSuPqnGcLysKl5XqKT50Kxzs1olztjgzl3pOg1ncVHQqT8YyE7bwNbcC
TX5t3M61ZFvBwr1dIwvq2/HZS8Tp/VpDARcL5Bn1hoH78pDNUrnvuk7+znb8gljo7SzdFqzDDQVS
RQMBrq7j9bla3gd7Cc6t8DsAsoF2REDi/UuzCrUeRFX5Xn31r5S1uoruKs+1rqaLlBLbsEK7DTyH
ozmiHZKsqZdmvvp8ap7ePhn220+wOATwCxumjk+Am+mK1iuGpjDT1+KautfmHK//dB1YIvIBlL1w
FQZZuFhrALpSI42j5yy47YOjJ/8Uksm1Ju9MJv7BwUYc2JEGZVJIjMsSYuwJZUY/5xnDltX4EKyh
QllUD2RX2MXnUt6TZYd/Ehjc2ZCNYNTz3r9B0SvEMM5KOFkt5mod4PJkn2bG5vPXdDpR5jCzEBTb
CP+zxF+rVUQvs2kpZPe/rHYL8RYIuPFjToyGVQQs2W022962fhatq2jO2WPnw3G++QCLhR/FMm3+
qn2W8stkp62TdfOk3FrP+VcJyRhm6HzanTsDluhsRssrBAcschHGdWgph2fk0VRgIPCsbvwtLcXu
Qv1p3XZ0NFEndZLX0EH/zwWZg062YAM7GS338+d+uivMn4AVgmgkEqMYy7x/vb2PTmvW9c/qZRK4
4I6mg+4k156bXdAo068Vp2XJ7M8pgi+ZIX8M/E3YxaxKoyKt0Zt7bhIHiVuVIspVvi8dI7WV2/gw
lpfhzXzXQMXpfzNgnUqtxYbEXFvW+yjFRcHQqUw0K3GwXprtDIVVX9jIfgiX0ypfi086SIMzxNoP
HzQ9BlQPNRMrq2VXw4+bIgsSg7hzMhrAF/ep/6lsvNJq1rhLLs+1a05TGnYhzkmSjBnJTKbx/t0m
4QSabzKeuzXFvlV2nT90F9otYusO7Ma7KHfyp89n07xG3p1niKeg6CbLPF0qVUsccRUbVpdL2Uvb
Y4+yr1Eo//zvn65RGnmzXizmh0hjLG9pYRIlaSnXL3VU2QBs3aZE0jpOV59HOT0yMIx6G2aRaciC
nNMIr1+065Ejg+xzre70a9PmmNoq5+bF/BLeP7P3wRb7jjXRIC6r6iV+DA7qpjtY69nevHiSbpVN
uaODfzNLqA7f/uoYacnMC0DGHI9dSFzcBrngq0WvZhRlvQ2sh7XnFqvuVScHMHbiuavL/MDejdGQ
oL7j56ygIYUg/ZwHvcmtW8wwi4YH2nxF1Wk4tJvZSD0+GJpd7nI3XJ8t9p1kcQRUiUldn9QKBsn7
gD4QAVXPx2P62rlzr/LXTbdCKaFhFz93Qp7Mehp5skraqJr8Iy1XtkWjPxiz5DWpd2MS26J67kZ2
upAXERZzxMxlH7SffARF6+IIhDwb3jMOTOvbOW9KzqpjLvMYGaNXtKA57dFWYQdZvi98b5JSjl7z
TNjr6c+h/Vm20iEXzl315l3+7bz4FQeGz2zVazAHFwutVFIUP6X6OMvd6U6Icrw9My07qF+sAe1q
XI9I+QHsADygOWdWwDL5/hWclohJx4CGk7jYHVHYyQH9Vse4PpjYkOExBFDkYu5Oxuuz/ZePnihM
QA5b+A5QfxYjHaS6MruyOTZfy8f+Md2Gq+4Jnfl6jSnUDeKfe1DjG/RXz4xxuQ7mMb4Nu5g4ZZl3
0CbqY3boduxjyFw4uit+ndv29Q/r55loy4XwKxrLG2kk1dR5sO9X3TjoAfDu5phX69q6Qu0ATKmN
rwM+Sg/K93yXrYJ9sPk86IcxdRSuoN/80s55H7NViipMwvYIR20lpZYDvOn/FmCRqTQlU0eQm2Na
Rz/wjQUeJxtnT5zTUbBtoIPD5jgbty+LAT0OAJNaJK9A1HbCtZytrHV07R2EyyzZ+o68TS7PpZ6n
E5LuPIa+UNHYK42ln1uYDS3s2vaY+M+GeFDBZVviNpTOHKXLA5v7OlHmXQSABayq+ftvNv4gLdH2
q7ujSZEjFO/jUl517bmj7FyQxVEmlVWKnn97FPf+Vku/mDonKCj0Xet6tqmthk2iP513kDoXdbF9
CEojV/iEHsGOrQ0fnraXbX20CT6ffSdp468nSOMP2RjYUie8RKGugiIKB7ZIr7n1iyuPerG3M1bG
ZYI5YvyAkArl8HOz46RYvAy7eKajJZhDGAyUQYC4Y5imOu1mrorn9yNaC0hWnHVjPDvSxQOV0CMb
DK0/ztmqr4E58NyGQshGtbtVvVPQgnHbLaoZnz/gD1/jm+e7WN4R5MBU6bpjM9yp8kVn3jX9ufk5
7+3vTzkWwZsQi2QEeTwhwQT4qF8ad96m3eAz4ijfdVtcI23wl/EMizenLFo3mZzFALP7Y1o1dmXu
fR/ZFu/MkD56aJzaCppQ9KPBTbxf1plIYhkYxMCJbvLukfixjeFMkeOjGGQgM6H9l3bq4qmZJpyV
jBQusqDlXLf9ReHff/7qP9oCZ6F92J8sr5MbWTAauaEBUPKMO03bjuV3QJ22N95+HuWjcbyNMm/9
b7ZAQI2+NCrisevIaKydihloc67RcnJjQbwN30rwa8hXUn9dQiyCQESLYzR+wuly81tliyD2BpEY
Zy5cn2uVnTy2Raw553gzIFFpNa7uiInIB2iXTt/UrpUKAPFT9/Mnd3ZUi6RJlzw1VId5VP1qNtDA
4MrWqFOWd+dHdbrjLYa1eE+i1LRhpBg/o118JbnKRXi01OviolmBaV+F3rez/gsnudki4Dxx3jxH
mRtKVzO6GXfY3c+jA0Li1rvy+t/Yz+dP/24PWgRb7Od1W6lFywTRbNHJeZS3gkOVyf4mbLrLfyPc
SW79KxxsegU7QtDNi8VbSt5k6IQTUZMubYn/5sND2Mg0+z6fJKcDA1gEpAraNXkTc//9U2wGM/cz
k5IA5qO+fKV0Z7a6c39/MdslbLBFOEuY8tUX8VCuJ1ixn4/g5BIEDfrtCBazfEp6lOjD5iWqrnOF
Bpd5M2Rr9H4dASO2QPn6ebRz45m//2bWZaD7GyluXiq4T+JgobV9/3mA+Zh+P9NmAWdqCjSDED/R
F6/eD6q6r8vpJQG/N6jiXrS6bTJoB7+dBpvy8rk75EcDUlCXQblDVE4F6K100LQmF19GH5lZtTqg
COQECrph0biygA1wZYdBPdoVNVWjQcZqAqOB5riVnEsllp4S4BYZ+puPslhkWGOVfVnRbxaAoii+
K/Z7P8K1oGy+R+P3CZ5LBGYklwN70u7yOEGvDRnZ9L5O1ong74rhvsana5oZYNbj52/lg+3t/Wdb
ZlfqEOpCK760gSOPtg/B+4lOCBTir57kQk98yB7MczCSD16Nriowg4DhKcqJxZOMaG0Ey//F8i4t
Y3J6r1p9PqoPlg6Su1ybZukb5BgWc83sYK2gmP8SxYXuogTgCmXzrdLk6yCc9oKW79t4vPs85Enl
mpf8Nqa2yK+kSonLphwonI3ULJJ1kFWrugkPY8/7BBJf78Qt5MlVCQnWszB9OSN7fJJPEJ/Dnjsb
/5BWLja8SNQh2mTSi9FJdsjN8GnGcJ4Z4/zcFmv4XYzFpqfKU5FBC3/xn83N7AoE6e/OPFpP0Vp3
B6d5tBJ7vGupJtz1F+d6aKcPGKsKuskGhUlAo/gAL3Yo3Rf8oDVeGrd8RKgff/ihduDOclxJTgnA
Uv9h3p5tC5ycxouo81R7sy+mohdNYzxHnf1BayCdzVa1rQ0e9A/n8Jyni3EOBt2L0jz1IPo/74Ph
8RRJsagzh/6oexXaBnk6bO7lrQCF/dufza3/l4H5DQupN3N7lpl5JwNzCH+Mz+9EYOaf/0MERtZ+
BxVNZYLiLaBaLtf/1ICxflcsCY1W+uX05UFq8Z1/SsAov3NWz4LTKOvRemV1/qkAI1m/z4rDWCVo
dJzn7/4lBRjt/eaJMDwUTSomfAI+B/JNizkiqmYSmQ0U4gkKISpISaF7gXhXWIqgjLBxY6+z8C6w
0iZX4NWpVill/UaQkGNXvkqpXpueW4WhXFXYubcFsjRqoug/rCFMyh0W4l6/HmITQQwHJq4oFXbS
i+izYc6YptDzfaEuDKyyYHaZL3TQa6Fx1XjopEuIwXDTHGGCPy3b1QhnTHMxr1oJdDPj61iAr9dt
sgSVOeq6Fe5b/GzmIfmoV3DtlCiXros+lXAqlQq/ylbo4Jjf40kCGV+bOrKOSaiLz2ZTFLV64QtJ
TgFR7epQcgoYatLGSrsEqd6612M2okDqYPZB3I6jAhdaNTeMeN2ZjT+0UBeVFgqZNU1qK+Pz2Sg4
qoSN2XxBOkGxrnxJ6jrNlqjdwFPuIkP3nrR+CCds6s0yruAVGmquySudC09vrHrRz4TvQiSXaN8q
eaz72irWowpNlGFI24jSTKMFkvQF51Q1FPZcbFs9W5eJXPWzqIHVTne+Xja0WmHgp/lR7mKte9Hq
HiViqSwT6DBQZLNxWsstzj2PVdxPprIemHTVMYMzi8V8U+V+9wJjT1MR4iwVUV3BII6zgVdnxLWA
Vi3QY9GWcG5E2aUvm0F44so+Wl81LSihtI5DX083iIaM5ld8GFNPQs1EGgx0RClC+r2NdEPrX6Mp
09a3dRON8Q/PGErrIHhyYxwyPcT11Q/8GiatMjURxKw6wNZ1Vcfg1CMEcrtQEVD4bVtJd/SgU3X9
4MWK1byWgeElDwl2Iz4mj93YDf7aEos0hjtaFWburSsSuuA2lIRGHR00x6DT2Qi9aJbbJJaVuVVt
IEuBN28R+N8EFAQTKD0pWj0viYmwxjHotEj/1ue6XFtu0cXTf7F3Hstxo1mbvpfZowPebGHSMem9
NgiJkuDdB4+rnweqmWkyyehs/eupiDIRJekQwGeOeU3yD5m1iT1NL40mfZXUJLHgos9KiUSrpkxT
maPusOjx0YqLbtZhPc5ajIOpnk/HupuGONqPkjqNk2vrxpimLkf7lBsvg6H1s4LTYeLESIPmCUqf
0m2cGEoZvS5oEOhZhdCFpWlIzRRzJeeOW8eZM6c3lZlR1IRuFmNe25qsQauUhx6tDHZDVOJErCHR
dqaXfXLxIOKEOBVeTQxbYBFAVjqpOTun0gw0LwAu++FltASgDrbiAiEO9Bejn5DWL86NhE+S4j8h
V6obSRptCUQXT0LaZqemdh5ZbhvI3ppM5Pf5KnLjkerGuZtfpRfyLgJT7OzMb8Nrixj2X45B1p+B
o3pVTl//DR/t5GcwC2dyKtgi7tpJmEFVAJ/sXHjcxxTN27MtuC9e8xqPz8rokYf+8//fJRNyLSHX
wvt31a25RVmD0ZahBDP+Zfv4Kr6oL+Por7plf54Q9UKOARpA5mcDp7RzyhaXbxNFlcHrG2zUfk7t
z3dX580/+d97VbL1Lf07K/wTgzzexkOZXpPzibjY65GoVER5XNrQIr/Vxd7Mb/9ziJMm8J8YaIUx
klhtgIAbnWTX6dKZjejQEwwfjYjsSA7Q/94ud4BwenCSh5Qu8HiWwvcx3/0nKupnTKiZituoDn7M
x3qoFEtllEhtQeDLDmv3zDkU56eAH5PMNQ4oH1I/HoyR+6e+KVJQODuOse6KCVyYYjx0ifIDibjr
cGBSloX9BmkaVy3D+7Bftlh8k2L37bf//I5JXk4+o+mg9Eb+qcLm/fSw5Vg2NSLvNJuGKLAhS0wN
Es3R/Qz5XrVj3xyd17+NSK5LQbH6FNHQ/Yw8TGwkDzIiFjEm11cWqjurO7pp70YLv1E48/854OeV
SsBVNpLGK8flaQkhZHQUNJHrzOI3hfaC1A9P9nfV7foxYQyy28BvgXT5BHaRsiyblZiPWUm0J4d0
o5TnQpzgw/6Joa7EZA5QXt4ptMDIUs1OxciDHIyN84zlLJDNH/1TvRJftsZl96QgCSgnG+fmHKrh
pPv6J/a6Rmnl8CY/b/cFxZimBLPq9ofwNtklaL1dOt7ircNjG+ZudKYP9mXA1WqMXWithiTrwn13
aoYLJT7UXY2bItwiDLKt9W3rTyCyousJtZpzwrlnA560D1q+XpjkBFxlnvPNcDFh7n1Z7adt+Sgd
9Xr7n1flV18TCCz4W252FS7fSbxhQZk8F6qGvJGLyn/3oh/qTXq/FO4UudJTAjW6V93xGHkxM73x
Vj9z/Z+WFKzYFZoKMkuX2Yynx5yD5JDlTMTXlNiT87spPNccOYmgrX3MtazlIzKMwOXg4yeEeSnN
LQYMXLQTxcNNsZMQUATLVB0VXEqQehiDcx57f3bzu3uJoDbVGiEppkH9nN62XW2JMmx5rEK4xv2K
kCmCchPD4u9fp1tueaim03Y+64X9+WFBUwPlw6uEJtcn3vc8KKUEdEtz1eh2sl5NmrdnFszJfbE+
mYYSHgAVPpr56XVmi1CbSdJZE+Qt62MlB7FDtQ1z9PhwbnWc3r2foq3P+27/IRhlVjIIRrd8E0fF
d541n01PX8J8Q9X9SfwPMqVPMU8ys0Gupz5riCn8Vek0CeSRwUTvr4cMuuE3Z/s8H6dXjBJPXulJ
jzYpjakKxz+v1N4a98tG94YbZQfadmVgGwdxBRjzbEZ4ciH9n6jU8ZyjK0PiZOcXQlABzyqWhlHl
Gvk20bDxLHdnlsu6u042gr0uFLoQ5PifUG99neYThtYKL3NE7KEIslspWM1RzY35Y02x/3O8L9Y/
uSagH6oJde1mfVwvUVbEVR6qtNfNJz28rIozyeCXf769AmaBlaqfDL7MQXRIdcoK2nWp2zk3bb3/
zw9wgqP/sxgAk8o2JGTge5zNH5/AqEeJUpZGqozlNGUf6hj1hXLId/LuLPXvi4X3Ida619/tLji6
VTKiEUhNQHXvqYHeuEgYXkXbdrN49ZW9S2zXAel25hm/eIvE5eDnaAZ6dtpHGjvDBGsNint1uu4e
+q15M79iLsE93nm1BwysPndsfRlyVQmCgS9/1juQMpyHm7pVXOxkhZtRMADBXD0NlAMWMdpvkN2H
s5DPL7bYmlfTKoNC8HkWMFtTZUKQU1zDnb3oovSX55w27qVy2x5VuGoRqWfkVmetIr562HdxT+cB
Op+1UFdXjBCrtpf8RvFlPuyzuFBupdhrH8St5P91rrQeKO+f1jhZuZI+5mojEVXetuWFftCD+Lre
oSSMaYSfbc5Cyb+4iUhbEJOxGFauV/zH1duUlTWBtF5Xkb2FSwkqGo7ArviD6TurELD+9B8PMlqv
sAMMzCsd6HEnTycX6YICEFq9hdhAAAyoU3wRBkOg/hfP9ukD/lHlQNSbMwx5jNOzuTZVkYmuld1W
/hbn96gpn9mBn3Y+1tuAaYEHM6bCivukuszmuLWLqsMsclPuF3+47lB3VLzwp/Ytd9kQw/fmOvHb
1pPjzZnQp88GPodO8gpNpsUN/PrksxV9paM8MgM0hc5mV1t98mE7XIW75qgnrgl/EyrCWT3xP6/s
/fcjLJUuNSYC5uRlp22mZRmsSl6QElwz+fBWfbKfrOdst+xSb/bW6gWDX8/azsfVT+UNrZzETe+q
n+ZOPOaHv9VioM4l50Zzn0QNhCg/28lbkENZKSoL6Oaq1AWXRg8RLpjHMy2Y067PP2EUXEWYJUC3
OJ1G6lGajSrz9T/ZWnnTAmErPPu4EjyGx9w7h9H7sws+vmUe69/xTk+erjESI2z+xFtvlBaWrD0E
mE2TJDpUatsOUSl5h/BrvkXGI9ngQH3mdjk9dFnXCJ3yiRmWIOWun25UQ+1HVMtpcqq6m+MhaebZ
zk6KM2E+pfjEoQw1uab5mmRRJ19wWHQxR6uW6bDRVkH8i+wSHRkJktSaKq7o6VUYzGKicC5F+LyD
aKdBOKWdsELFTtcOupMI1VsxT/hHij/ddI1wO0TWaCb6K35PbpBePXODfhHUJip1hcP8B2Tzx9NW
raS5HpDbdYVyM1XPknS21v4qAlYXANJpkEDdPflwTTlopUgcgJy/+9/mQXHRuASoQxn6aL5U/qrA
cv7SWr/SxwVrgjZGP10j16IjdPJYeFM7Y4KjqDse+t8r78r28TYVAb6CWGZaN8vrmePv9ORl2bwP
aJ10E5lvzFpS8JS0ttrv00P2DTn0n6jMJMdVf6jAYMzNf2kIxj+fiXzmUa2T91vGiz3zNyrfUHpW
lbfksk3xU1hrUXln32k//zYgRzzXCwr5YC9B358UUvVilUgLLyyZjTjah+xAj90i5RqC+Vhcj7uh
8/8HETmAkMwCQP5ZOGu9ctRJwtR8ZdaujLaYqQWEeXhSh2Yj7eW7MwFPcxCsNxiGGvhTQM7iUU/u
UWNJUuZBUsFWNCmFd3RsduSUlv/f0XrWP+7Daj0Jd9KOKlMV7fuacEvZhhDaYaKqC6nc8FYZOXqg
ZzPJc893sj2yLi6Nag1oXTsuGITtsut2BrfH9Hj+TvxU7WMFhB4XhYGhrRPr081YVgk+FjMOdHPu
G4kvoqAH0RLtGFduzX3DUbCGPi/v+OnkIS6DJ437gpE77b6PZ9vQyeGYag17sEaZs7odlr++h9cI
THvoI65Tp9NLqa7p9EcCEeAmMG//OWbkfeOvO37Fyp/NVteF8HGhfIy3ftd3lZ2cdTLGPsQbD7Y3
bJaNHOTsePwMkKeGwRTfaV7mk+FdnKvAP6ccJ496ci9a9aTPtoMS8zpcW/zSt5l207GxXab+F9LN
uevw3KOuH/fdoyq1BIZgJF4mMkgBmjtgq1GrjPGK3868TSPl7+B93PbrEzr02QGR0eQ7lUgosnle
hpSInb8+YYtBq58EaHfpb0pQb5fUP8vI/JTUwIkklaEaWEcIn5ruTpWuErVMBvXaC1vXhBy2UjLj
zn1LUNT3/jluzoKCPm9/Q8PqHUPidfF+Gg6pWgwpc1hoQrn1sduvECRzv+qP6Mfzu/CLlUNZRSOa
YR49d8ZAH7+kOUWWrktr9bExLd/aLDuJm9i+JhWPPHN3nuv+6S5e+yvvAp4cp3pitJjt9Pj8Kde6
KcCGon68XNtIqJ+5Jz4f3B8jnZyj+PlojVYTadhUVxKWmJxo1I9Bl+3E79JdhVbhE25GqpEzkT9/
wrWKXIs9NE952pPtmBlkbpnGS8XsgNFlFjDpXhuoq4tSPLnnFME+9a/WYO/jnWzH2WRIExrEW/vD
7ZWyExemO2+kg7w7Bzv84r74GOvk3A7HJXeEvi6YtwjtkJqXOuwGlOU3aPszl5Xd/LKdzyUZn/fi
GnVtBdiAqhC7+LhMG6vQpHpqQSfkbvYdS7oYyKXkwR7G5LmiUUyFc5FeWg9nvuRXq/V93JMzvZeY
RtULcfEAsG9X5ZDcr7bk4fUuO2pbxMI3QGa359iMX25Lkya7QZa8qqCerN14TnurwGSDSTQeQ+tU
Ci74bjo4t852bfr/dWNnXT/vAjonKXIhQXXvFAIq67h9/a7DRbjJhL8qIcDMPvdB1y3w8bL8GO/k
g+KrNem1RTycdb1hcI2dc4eUeoBaZ+iuirlnM+MvjgNeJyA61C0QQjplpeKLbTlpiBvSsAm3otuv
fmqiRQYZLVZKAOcGLWJti+jz/pz6zQlve728AHe+C326iky1NobKwQbZXzbxKzPNyxF4lKdwh6QH
86LcqndnFu7nDWOjv0CxzECKrrlz8n41q0HtHsTWWnj4yU5xUezf1kEH2yzfJb6zP8sH+uIU+hjy
5CmXwtAAWeFvvDJZ1j5Ecqh31nYtjs92eT8vn4+xTk7Yah1g5gOPt7zVe4kOCz62LkvnjfnwfyMh
t/7sH5cr8egqA0gjF/jUycriSpfielpfZ7TTcQK2ffVtRDQU2brns/fHl0/3Ltp6Kr1Lr8CsCUU0
RFtFQsSDgW7BCnzG0flBMMA8F+9zNrc+HBBXkiu6yZ+uq0Gd2qXmw+kiBy9ocPpgppw3x6ymhw0d
ynqO8hRBGklVb86s0y9fLI1RhJcp5wDxnzyqkVbLIo1YMAWTn9ZuD8xnZXoK2qSI2p3rqHy5Ld6F
O1mjIVL/Nr5UlPtiJ087zXgxzkGw1qP5dKlojMFUFFC+GENHORS8buz+WSoapdu4+dPW2J95c+uJ
/CkOWxs5JhgPnyS1CjwwVuRl5pbHtUxcL/2VpKb+35HV/0eN/y+giO9e+ifU+B5XxA+g8fWX/wMa
N7V/wWQBLk4b2VHA/7CQ/jEO1fV/0R5EhwB8IV+F7t2/QePOv1jkfzQ/yWRW4uz/Q40DQpfRzCPf
x4uarcB5/Re+oWu+925poHPGlUNTb/Ut5T9OO8IZvVi1UaYymLqDKAs/V89VnBBMTnbupyAnO9dM
JzWXGf0GpShphc6VsYvGernKJUuffbys5gA/nvgQmknEBCCUxXaxchtzlGja6giXqd6gGsNjNWjV
gxoZzXA3O9OoD25bRFrux0qb7MMIV9B5KPq7KMMHC3vA7HqsNLEPa2feGMqyXM2GlkPC6Q1xg/FN
9hsRzvinjlHMBvBrBLi9MC9ibJ0OeejAGh16e1fqyI232M1tKjGNXgH42StaXlRIb/u1WGLt0m5i
bZeXXf5m4lt1s/R8O1dJlsRvZq25Hzsz3OLwOd4OqTTcDSpeeY2cyw9S2Tn+osQiusgVc/odKbGS
BH0H/9eLc7kxLqNa0qwry6yXfhM1arz4tQGS33WGOv6exmaIrmGoLnd5ueDMY2dGAYsMxYTJs2J8
QTPfKPKcoUnhoPzbdFJBFV6qufQcFVkc+ppeyGlAprOIzWwvifQiL0MnvNAoTBieMdnKU0ibGz/X
oVS+t0DaMfgpbbV8MBxJhGDMOsdKtr0Shg1w6JWtVdlN/jtigDy61Ksi90t7juSHpslUE7ebmr9s
V08Hy9npctehYhn39fhLb+t4wKgqNmbTx6Yx1v3caFNsR7OxybInyyotytrY1hvha/FY2Oiaa3Uz
chEUkQRMEKG5na0PNUW/OWPepItYWFdClcd8Fw/FsPjg5tsORGEpS79mHAjFsGlnO1TA8WuALKxt
P2O9uV2cWB8OzVhGxqZUjGy50RyRLduKS3G+TOsEX9A7XCIjo3bnEVlkPF4QDCwxZ01NI3Zbw6i0
mpUSFrLtwn/IZOxOG7qQV1HXgh7wqrRWO28ywO37aRkmE9HsxvZazMfCGopWQYdyqBuxfJdMdBV8
ZWnH1gFqX0TdcwlPwv5ZVkjw4cgzJ4VteY3lZPK30BxK29cao5o9w5yTgdauWuQmIOKiLcZX6Bei
D2zc3OiC4KOY7YpJkfHiMpdI1Me2q0CZT2EWG9s5Hhzx3KtTPwRJLRz5AdkkSxsRG03b4ddiD3nu
D51Z690lpoL51LmdqbR4g1UibtIsaMNBtmCBRI04LKUy5pi6ibEPrwujj4yjGk7ldG9IQkgwMApF
m25nRa2at8xZWdWU+WXav5WDyAa2YJd1+wF0/zYc58Yz67LEZUdro7L5WRpCJ0HWSzmdseGkTfNU
SfBWrik9p/Z7aNqD6qqYo7kibau7fhzsGisBqRzNx0qyovFRKqShuZtzfOQvhtmO2iCJyxEX37aK
nBi3tgHz+AS3LrNLfuRdV+iO206KZL8OUqRUF1LL0kYoSkfwaF+PIuwebRYSy0JFv8cSHv0UC7nm
NMyb2yRfnBE7yTi2xPdWSWo1DMK2UvSrOFzkJL5Izdbp4qvSxqoOByJL4n1LGEWyMeTbxolCqdz0
U5niRdRmFV6GEDONVjVdLBHzEU2ROM5rtP86XH+xX3OwjsPsT8O/yvCrYna6gCeItBdauZSmWZLJ
QTxWP8YkGzTZ6zOnNP1M6leaQa/H/U8pKhr5F+65vfwgG3iIWt64yKmCxxqbJ3Ntdna8jc0GVBr8
mkLDsq1q1BETYmHPHPVeORaGNLB9oDyu7Ji8LPdJI9nJNZS3GHxHJJn66LZDSXfZrVE14blbvc9a
RkuTXM/SddbbXe+pcqLhzlZmixo03ZAMfh9jD7Wdaq1GjjTLrfo5anQrhZuAjrPXRpWyz3LbSGQ/
QUwpIklu04nva0KoxW5pioTl9WafN3wRI5qyYGi0KQP5qzax+bMailG6nOuqTSMv1zJRXoSKXC03
+DJLHFZJbkVd5cqVFnImZ1GW2aA3VKcbrmUYHMnzosgc3HPbMrlHHGVvSRqFXT3OGA2Kuk6nfbbA
6bjQy0KyAm0oF+lRbSezOpSNg4ekq3Zarx7HdJHKbUF+gZtp2yJUeBnjTDBzXQrLes1H1QmKwZKM
uyrv7WUTTRbKRrPRd/ZTEcr18mpKTTHdNbqepd5oMSrcj06rRnedHQ7ZfpHMCS6s0Htt18h62vtq
z9TkaZCNevpV4+da0cHMJtO+jJRo5u1qKttSSSxmx3K/SJgHpn243oTZ5KiHnIMSr63BKmw6kxhS
A9/Rh4XJQMd9vIMSkE7XSdovZmBapY7PbjUI45nVHIkLXCrl8gBWBXT0pCqJgN6SiO4avzdJ2aN8
HGUvTepEPcd8mqitK8mKtRzKEN2i3TJg4XsEVR6Z+7ZKcrpaaVmrfjHo0jxwWte17qFGwUDfLDWY
Ph42xA3+6FN7ndpx9KszMukm1iQO27GprNIfswLNwGUKf4UNgkc2HsEptGHV2LZhbF/LQ8mJO8a2
vAsXRTwmRhxiaBoVmq9ManWppBwbx67OK+SozRmjYnUWiQupp4cvN46NN9udtu8HQ7pNp3X9l7jC
+aOZ5o9aNFMZjIseYWMYh3dTI+DFGYj/bcXYlLGn54WoPGC74sJpCl6U3KxzynYqv5uVUqhbC+NW
tNrVUZCyKKFbVupEojV2+yzF29wlb6tQyJe6onFNFV9rt7csPBryjDXlNQxFAhwtsUq3WnsvrATT
zU5CytVSq8hr8C+7L0WhFAd9MO3elR2pdHZNUs3ytg+1/IiV9PRgz+TE+9yMO9pwILyAOFiZXfI2
1MbP4aX1+1Ck8iXpxDi4ZSq0ZynSFymwpgGaec1hoD8lK7vysdQLFXOfuZp/27OCwXvJDvUnCIZ3
VSIXe1ukUnKll0u4b+VuxvI3MV8cW+oOdO/lq3gspzfQB/MNZna0NoopvTS0IfQ6HGg8s1uGPWLH
khxM+aT7PYaHu4RE5WqSxMSR1tJuchrJOKRWVe7UVJ9vSeDUK0UbzB3HH/JD2QQMUKrMLugLUwuM
pIh2nDrxs8VH2ZrWiHOvoWSbCEKYn+vdsM2Wud60eaZuOuynr/Ta8ZWG3oQjpdzgEjwnqehhN076
Dn6Yeq8lJVmXNpfqXd3l6UEkjX1jR074hEVKeqG1C86ObSQ6T7etZhvOjXFb1sso3RmCf/rdaIbc
FQYpdffMhWFJL32URVTuUR5VgTNrI4lJ5UjZ7WK1ioSLqEBWvbLZ4nAhbXyjUqxlq11qds2un0cM
5PIirH7Mpn6VmAPOkNKs37fcvQ+0muUfI0YNsr+kRrzp5QFfxWrdewM2tmWq67cVl952HPAWKOx2
8lruq4taFZr00GlaZHuxoQMOSaUSB+GR9mLcAPktDMxapaztfDU1AK/1OXftMBv5oe2a8TLva2c7
mer0TSskc9tW+GHrWAQXAWLp7aM0h1PvyY1IMowj7e9NUWDMl9nWMdeL1u+15A0jQPB4lWR6ELzj
G10ZE5fcBc9RIZmLK+SxvG2KCtrZrOmeljtXSaZqW1WbeRtx8UuKy59NFVnbcZInv2vC9CVCkmDD
mV5d903Ubs28C39bmmRcFm3Oc5VL4Ud6NbWQd4TkIyme3iiDNm6weJXQODTrjTlWc4Bz5494Msbr
TK0d8IOxY21NseC0kejDXsI6eDXpHFzOHvLroZRXguHihtL4oE/FI0l2cUOnJn8SkmTtFei1/tRh
9ZxIc+QbjenN7UIGl343nc7ynKK6zzIj9TBgPmBY1rjjugJaNftlSM63Xnm1pKd6TqWtwKKR4d40
eYPVgZ2YB80dDfHNDLu9YcWesLoIDlgSB2Zo9hBs5kd8e7H2FLshHZ8a4dSbUSlCD39s88UaC7CQ
ealv9FK06M+r+je8d8HuVOGjJGrsK5HWS/ZmrT2oGLZTNtTWTTFFNE+cCqdfY8F2vI+lx9DWQtfA
Vx1rb3ngxKykI5W6cxS2nm5zlGkDmnivSrs8JKV63yrZ7DuR4vi6Xm3scs1H0ulKKsP9uGRbE/ik
m2vJT1KKQyipb1o0PI0yhZTZ3cdJdddV1ktLnhN0OdM4+SXiD3DaEry44PlHbGm9Qm7vyhxOTjt+
q2zlRxk7tyK3UtdW0LsLY7+K9JtU5qdeftW1dJMqzlW8IDCAqy5HoS8wPXFL0/idpr2X6d+TrPEr
rtvemA5MCB8L/QcG0e60ZHe0D7zQfl4c68Uqxx9pKz/GdveNzbdp4twLBYcnUOwqup3LyzEcX1A5
vk6q5G4S9QsJI3BjOSavnV1rll07vMrDI5r9nmR8bznuInXfscBU56prXxVbXNTSbyct8ZS9wcnd
jevfWmH7OYk25u/g9JRL0Viu5FgHKXzLkm1T1q5lVAu2IhA+5mZbN9o9mdUVqdqF6CM4NjYDeDm+
pnR6XeRJcw2r/5bl0qZrw4NillHAjr2YW+kxK5KbuVG+l1brR5P+xJCfH7AtbpzcgX2ubiRKoqjP
vieV1vilXuVbQ8cvVnWGgxVLN8IUd709HzjVOcd721P1hIK/jjnd1L3cKdf4tz411fwq0t6h7G2O
aV97E6IrttCvGqxuL5BFHTGSL9YsM/9uhvL3eIKeLpyXMcuCnjPLcDg8lGSfDCtZXPXCFIJEzmIr
e3fIH5K62g/ttq3bY43nmtm/mvF9qWhu3XRUJjfylG8K1XKXZTvLFVtgO5YI5CcvGdQAiRm0F1d0
0I1kU+bktbN9CPGs7WTrp6a1m0KCQ6he2JLw6qzbxW3I27pHLssLseteM57I+V7I1Hy6J0H3Nc3v
VVf4I72MCvPZKu4h+OOruXQ3bSvQx7nJocUuOoavsyi8JvtdkoPQpjkOIqIIlQ71oGzkKveFdj82
fEntpiX/yJofaCK19cNgPdfS3h6ye7Qmjw2ewIv6q1Pje0UWL6rMIo6RgCxIf7KmCkIp3EbN70SL
vCQ1mId0U3lZ2YMfZn3oLt2TBuVNjFm5y2opCeoM91iVGsKX9Lcmzzi1BDzJGZt5p+72EkbYo7qj
+RV0kxOoY8/rXHbjMmwnKtVlMi4X7UlyTKxj9b0d9v6UBCbtbg+pgGuBHbpb5Hx37qwlqYPZ/IEW
Ab6vyn09z16XPiyT7MNl3xXO71FvfSVLCTLBFRjTXUXGFDv0ncplJ6fWbh7oFmSVBz2/vjPbcHw0
ubeJgnc92gn5NsLe151Tkl27RRtIUzD9AO6XHhNSmFyrn7NwY2j1nTJ2XGlO0EXqQc0wLe6GoDJ/
RuVvpes25OZ+E5eBIQ8IsqRX+MsrM2zjad7p/c08gMjQOIJqaNcRV9tQudmc381RFCj2sMtaOA/D
lFzoaupHfbvPqrXqBgu0jHGgZrErMkYskAYmTpMqKYNRYFKkVuqtGHBIpTpwhLWVK1DTzozvh6Pu
dEMiFdbIQ6u7ocXCvVZqrzF66njuh5jrl42TRPqGipMTQvJnDhBdbfcFjSM36rvfNJjcuMQHHBqz
FL8U4/BjbqA8xjWIaSfo24t8QQuAz2iOyibWtCetTPxI+43eBFR2y/StOroz5cIHp7JJZDOok+ah
oFrxFrWS3awBO1oYb41029O7yPXUU1MFmEfTbMIK/bB4XtmwWrUBxnvglN3yI7si1HCyfqinfC+S
ElUuNNQLcG794KkFUz1F3YRJSOVSB3rXu13d38g1to5L70ldt9dwbndzE8lr2AjVmH9fXeUTIW9a
AN90SjCawaM0VxNW13iZTvamqszrOtZBD3WqZ1UG23I42nxFcKIHEZoHEv+NYy57kpgdENIrGycp
nStJw5Fw4jKalws4Yx5G5cgyCuwI6yXGFZ1yXa42TUkLwenCjWrkG7N6VYBjOOhXDBPPJOkXdtJd
CoQ7tDrxpaVB8mEO+pmFOrf56OY1Xzy0MrzTh03c2CgB3WONzIqvg3EMAzkfN5ZWksc7nSd3gQbm
ouqthzzTHuq88FuykkhybtKS3M3MgyKNNuiYvOldsW27a3sQHk2EEQOUHNSmkuTbsbA8TTqMMblw
/JTJvA6NrFb7Ydq3TX1FlRvrYpOaAJ+1X7OxNWSLhsH9EGnHhRer1cp2wexa2PdIgyBWuC/6q7ZU
gsq6EemVaG+dYqSjBtzOTl2T9KPD5NSmkV0Pd231NoyPCtPGFle9bHhB1TiyRUADJ5DMY9sCYFv5
XOxOLcpIrKJgmWrf5PUBivciCjZbkm9rdnhloyAs9B0qD0dGBUfF7C7kfjqMIjm0LIJadY5hbPk9
vx7djvtk7p+lmCSkZZgqSlTCsMGImONaaTDyW7RiO0Spbyz2pVwCvBI9+Ze1jZ16p8dgeVPOgiS/
jprsKEr1olbKezOLfwwc+MWs+9awNG7jpHzIof4x5NZNIuYnyBgF74JDqY2fF26QpKDFoZjYpdjT
HeIlm2SKdk7zVPb28xBaqVfN1q2Y1AcUai9ig985xkMcpB0CFpOWLa4y5eyKJ/weXUuZdqoajrye
e0yYt6OlHuZ6uZSL8HcvOXjRGxOP33md/OrM9kXhiF+K1CjcfcJwY2ooR21uB1NaF9Ol0LlCZ/Va
0vvtWHdHORluBdVYETpbfc583ch28On3xehsaLb5lcqFMQ3Tcypl3+o0olkhB7QRnntZuk+NMHLl
BYmBjiuiszW3EVKgjNHN7PxIw8RDv5Ui6YWsZdNhfBvmWNR3eufbSn+RFPnFUE8UQyD8VFBHIe10
N3OW2CPozmD1qGPtCRt5c/m+iqdNOugPrRbfR8aPWkeCLTH3XY9ijqpd0oMijxkT3OuVx0WX72dD
edKsMQmslIa7jSAXX1Rt9H0mtGMRG54zkIaE41XdG6R1ORlFk9+pFjPkXDEKL3aMzi2slIp+UXdt
LgVqkxzA6T1SbTFqTbYdcslTfeFQtVOelRFjdVu8Jrp6Hc0MnvvDpNGSNeKETNe6TIuXBelob45l
EnC2Usulqw83g1E8l5PELTJNz3mo/XCi+SJNlLtkLD2rb+/rDoTZ0rnNWAcYvaSPelpUl0PZVtsk
Mr/TH30pKv0hy9SXaAqvx16n6c+J44T6I+SAt27qrwpb9kOjD7qeVvsiLmFdecLRj108Yk2cb5W2
38rOxK2CpRGjBZNipZad6ySzBrdpl1egRL5caFsEEm5Gqd/0aXX836Sd13LlyrG0nwgR8OZcwi1D
72fmBjEkh/De4+nPh9Gv/5Agg0s7dKEISVtirwbQ1VVZWZnTgA1tH/pp9WPiYq1kZR+n8Y0lpRgO
N9EhiGllySizdGF4NVi626ZWa8t1OR3kuYOYOxT6tdIx6Eb/qXlQK+l3PNRXQpxctZF0vkg1k56Y
+k2TmwmvRSW4/VJ7RelV+h6tHSefoptRmQ7lkPwcRe1Sy37LzbQzJ+x4x/kMEpIbRDLJgmZrcXEe
MrcT5xeGfs+96CpjdWHUwOep5Yituiuj9LwYr/Kovu5Mvulq2aUBFnEIEmrT2heqHU0zfW53qrjq
JjRfykZxtUp0w1K9hPh4EQs17jNriYVyTzV6kzFfzWp4Nho5yarCMe+NfakLI8Vhfobwn1voeLhU
0FyD/qrpx2PcaqTtk68PgqMooDTzs1gvV5bZ3s1CcE8V7SxifUWBDT5muZM4g4CCbscGM3oEe5Px
92p56LXuknH5g5ghnVOI9wtml3k4veXG0RACr+xwhxHMvd4ZR1y0nLk3RTupH3IzgbQFTuNMcvEn
SzsPBs6T1avcJMMxGWKQndJbuvQYj8pbU887hatFrg+10DttTFNNJ1z0beQVI3nhUPjzuNihclCb
2MXDwJnGxCmUhryDtNoIduZY/TTK9pwJGXdse4p3lwp30joUu/7QsXEZFDr2enejCLUjNpU7N5k3
B9GupKqPDctOx+xKkjOnpYQapGzfL+dV0vhZn+AP2dnjrPtJ011ESbJPUryrks5eJHwxl/kVPavD
CnxKxQ8j+RFZZNlSvCsVxWnFy7zyZyj5Czo7MhV8YD1Z0S4YcicrO0cuNL8ENp/55Ic4IqccjulC
Am6+ms1iG0l9M3FFSBBvI9x5qLz8VMOwAPTiZz5YXtCz8dxpKDAlDVHZoLgMpOBKMSKvsbwpkmys
Wn1xaXalFu+GOjsDZ7nSB+1iYBWrCgBeBlvIZidI62OtirsgGb2wF3aIFHilUjjaQIJV1rRQMY6c
gXAX6u8uhegQxoPfIejlGeJbH6NnS2VWtJqjJCCffeaLXbm3ksSJmwqlBXqi6AL08uLx2RxKdW8u
N4nhpMNrlP4CdCRBvpaM3OnVq8jYU+5QLh4qsFgGAZv+vCQT1IHETcbzrMrNxtKNqtkurYjWt+UA
w2HesgqZXZc9/EAyjThB5vOQm7Q2VUyjxrdYgLvYT/ZkyJ5Uka7zlQ9pgYQbCDCWF0U20Rx4quvf
afOnBgANa2KcGDiCel9aiStYptvReipa06/Vs0VW3GIGgWH0YuKqkcPn0Polpi+W9iZou4TQb4D3
qK1wgWHO3swPWuFhGk+0n0y7QgkOqz6/M/+ks2BPTIuL7R7M5Jxe4dli5V4lQpWb4ms1eAn0zDcr
zFNC8zywpnMkCrCbx3pXpQEA4uVgsPmDWTiPYYJDJoK7IlfHXZouLzINqWaaCRlrZW26tfIC3v7Q
tiDyohfnSB+SJDRh4HVx6Gsy+GZu2Ys+nfXWUzPQS4dHYIxPVUeroyK7z915RjcdrGIy+jPZuAEU
zrEblrNDNjHfEqMxXE6OpNdXEX+tSXVXCyKPJPhYSZFdFeJZWsW7QsTdQyqOZYTaT64e04SZ1p5P
kSqhluiVapnHSCVsb7IqrFHJTo+QbA9J3TpZLHt9MHjCYlwqautVc36cQb7yLvFnBXVqY+U/uP3f
bZ+FeuCuZ1oqnhJdPs+1XxE1QdPKRISrvtrVtJfrqj8zZnBXMeVYMyxxnaTGYxzKgZ0DXBUTw700
an/mQpACW4c/YU3fZ3MDg2Bofys6M8cZwkVOXC+NLQ7G3kRSa6jlI3TrcxEjQJdyN/PKps04siUC
vFZs7XCmvcvjsiCVbm+nLGvOdcZB/CkGkJwTndLbotDRGvG3pDGwZOZnobzkDv3a3qsW2ARLml7I
GEsRQZx8qI6dInLZmKty2lAtLtK2w7VS18tZHPWmp4xWQXY4SU4hUciTLMWDrQSJfLRy9W7Qw4to
DH9ZBQeub2owWHnW0MiXuHDkXselSoqDPdVgex+MbWTsNAPB5MtJVkt9nT+wtAOU7578W1ARn5Or
RbnLo0V/WMRS/zNNND90rq58mC+aAF8ISfk90KtpDL2wBT6pkPS9roiuS7ocAFceLSgs+zG13qwc
dDOsCV2qOxag08iL3YhTvWbkPxtqxHwKbqJodhMIDLOo34xyyWU9HdWlAYUnVxhD0a4E8XYpqnPJ
yg6xmXK1xp0fVASnRmwuk9DwWnO5l+L5Th/TA3p2L1GlvlhV+6L36DP33VVcR+cKxLi8H16b9G2a
VbL04WJOY+T3BbyEeyG9FSkJUrP0F0n1qzrwaTVTOYYuFBg/lJ+HRF1f4CFRxx9Tlj5V7U8oKFdB
F56PfX2G1iFd5OlsnNOXcKlu6OGtqKXwCEziB1YloNW2VmDavRQOohOEQGuKmO/wpHbbsL8Qw8gf
9fnJlGbgfGN6yrXuWarbfRMwz6RBRRJzSBK4yOrMG5emP+fD1UhsyAbgoEbZI932BDwaukVeP0EK
SOjpkJ3O+gB2J2iDLw0Npy2oMViC7GELxcD1pI9ozxtgcZHgWCFy2fyTuowcXUeQPoLS0daVnQzd
XqjnI21oZzRV4m+3ayQFOPWHHCReH0e3upp7fY1DThbvrEHxl45fix2LQFYnkG3xX8ldtaOpyi5N
wpV1JSi5v0yDEwUZfoT9hVSr1zANnHiMzuYy3jcy+DhTsWzYIRh6Ef3egDxcayw/ytIbqZX2SZQf
JSF1h8iwjeF5QbWxmSvabsvoyDEIU4jKInd6xV8p9hqnZFi0fV+mByuPzmWx+Al4emnGuMlh/V41
dJP6BMhVuypiGJ0BvVTUQR2V21zRC6KR7sfytAv60BsEixZ24hiJcIjDex6WF0ni1YxKtpanZ1JO
3yXK9Ld1UIVn0L3qJi2+OPX0bLhZpnA6RIhrF9zqt2OKgoWs/AIGOVpyNdixZd5XHEZgAe1BjGr6
kpTM1THuk+k1VkMfkgV4mwa6IAs+Coq2jiKuG1AX7AYzglxSqYeEz9FpNBoF8fofl/wnLwt4xZIv
GigdrpIMSKNK2k1rgE6kYiyBXgfPS0lMDOiF+XSb1p6NY3aDizTX+Ywi6N5szeLOMgZhX9OHKufY
r1AUHVPpsjM06yyaMvUpXP8PDQCMgX2N3eu42uKInLiiREsHqtDDoKAlaUiVW/WVJy9/Uj6quqc9
GgggDon+SwXOcoUAzM8qgtSLIu2xM6S7YU6e24DOXLx4hShfSvRyK7ByXQs7wCZlmVLHMvvcFZQR
F3kkz71wzOLQlbJsulTrFkFiYyTTV+UfIy1xd1ga0Z2t5hy6R/YolwP6f6FKdYKOpWJTdqmYtstL
jqZO1ymjjbVzcJDFebo2yjg8TtZUHoy2Cc6TRufZIJlmZxNhLBBuc5r2btwp8I7r8aEucN5zdAUM
NygCOhE65agUEHSVMe9tKY9eRk2b9mGWP0FQDQ5aPQ7uODTkn6F6tSjBsJOXvt3NQ4iAX5jdhV1Q
gha0hpvPUX5oA0RIuzzrnaiuoZuFUvXbUGbpqJnB/NvSytjupxFWVZj/6eWcMM67VhCU3eWjptw0
MGWv62yUHEHp36QUxsuCs56tFZUEmt4aZ7MswIhTRvGhnEvTSUr9be7IdDsOgjtoSv7Em51v+MkB
mEgcXklq2u/gxSiQfZpfNMyghYQ9mQSINhbKbS8ey7YBc5QnGvXQa0ovbjP5oma48WpZUNGlXjMq
EKAm8SCEAZIxUepGJIZ+nJZvWhBUXiaFmasH/WtY1krtZ0b9UFE8anG4XIsGVCW36BpM4gPqrC7U
6JoIOeK/cqKEBwNG04VRKdeiTgWBIi0FnGgat+ZAxjyY4xndtMYXqpbq2tTPFy09R2+4joEC1eqW
rLX3hBr6Upz3d9AMNLeXE8FJxSXaZclabQlzA7oj5Q/YFOuXixZb15OZ8UpGFSFwfe7tgDkrZzKi
n5UVGedCp+d3mbbUvhTK8nFcjF70hbpnvGxqFbiYtH9s6jbFXRBquVrQIkX/Qu/yn5UR3gmmqJJu
pX290xrdugfVf6I9JPhZx/R2XauFJ+CZcZlUS+ZNYrN4Wo8+Iiz1taVpBU6IsCG4taFCWwzANM2J
TIEriteH+CasjCiJbQ271RtSljEDSK6H9EzrplmGw5jNpS/FhfKg58ugnHf0rRioSqy+OcwAr7As
4raELIY2emAmThq0qbDY4ghrxQUyznWy9agUvTAt9O55qMCXSncRhmiJDqEMleRRyOopHBxxEq3H
Fj5P8jAvba0eRTmFL2vjD8ORNJUIugANcVSIr/O4k9MbPREja28OVoTgPDQKE8ElJeDkwuiaOq8R
51S9MvqyJlwqStr7UEt683Ja5Cr2glztILFkKnE0NcZx8jLBSs6J+l2/q3J9NvdQTIlDct8GzVMj
NK3pAqIt0xHWSdX4hVgUsydKrXZeirl4zGRFFJwoH5vnDLoI/z/AAh1RfNkvzUS+RYSkuQIdUfcQ
6YRdWoqYqCtaeNFaekaCEi3ojmgkdG2yUNRFU+0UYSPeiXDF7Ewr4sIWGzH+FXZFekMSVBwNNWcI
ouOSCwpN22UtcT2JaTPOamX6yPAKns5Ta+05GHmODXJifpGXjNxPIXPoStg5abaQmKUU+4x8yudo
QQLKq31IWtcUdOzX64I8Wr5eMD7081ymQ98p6ZsRTcq+R1nE1UMowVx3Q06/25z/9JOETe9QdN1t
R857Y7YZ6W0VzsfZBMcsU6ECPUCg5ykVi+ggKehENny6qSd2Rax6ixkmF1I6TC4MMxUMPA4Lr1Fp
6QPSdYwNktwZoq1k1I0JBeBDnyAHkUN6JS8pkIBLKSCNGC+LKYhKp4H754APv85l1oD3pep9UOnZ
9ZIUL3ITax6zZsT2jKQAFnLkqyJXjV6MqxZD3NC0bLLbwZAWEvDxOIWt7MMpZtidYRCameOzpYMY
aXpaeANBzwkrcqUoUKTLXE2xDRZk9SovGpTTiJp7MdIZnDWXwUeY6hFuhv4zVKzFM/MO9JdY5NLX
UoAmw/x6UgKFtBrW0xjJi+lFDRSuptAf02pSHLhE8Y/MqhpX64v7nqrE1gIKjFjnxw1D/dovYnsv
VKDPZhfcl1GTXgu50YEaNgmnOpVG5rDHON9HMzhqJfW2UBmxW5CjD2JyVKU6ocFULvT2wuwGIq+u
ubNoSW/B0km7Esy3UqCLNlOA96ulVYclCyC9pwH0a4gKwVOXC/EdH+NOm9e7rsOoGpffiI6q9XtU
53tMSHOUuOP5GEKs9eu8GkgMphchD2RnCUASalSpHb2fUKexYItpGm8cQ1HT496F5RapyaFFkfxH
kMkpuoqQZh5nrQudNtKYWqM37iopsN3S3Zhz+mhi2+lV0vzQm2N4I5SxmjrMHSReaiXHlb00KOG5
XpNVDmXdOKoc/AiKvuDWlX4qpfKgqlnqFI0CAAwPoUuq14beijNqEcKNk3oz5fl4aItIfWZyutm3
QW6+GDCOY+DRKjoXJuO+G6LhTWQYoLNhlTYABoXohFZeXaUmLeNc7iFHLCjgXicB2FQzBtoONfM3
I2kkN11EnW5+3zm1kqqPYdblByXUscVRBuYKxF40bmAQxq9wsn7n1HAgDGbUvcl5M17M8ZTuAyPu
/RbLRlvL1DtBaCjxoC9XiV+2cOjgcOfj5I60CnGeHqRHOdIqt5QWUEcJ6okr6Bpd/MwS2XAvdZpX
t6mZ7QXRoPjlpn2MwnBADzwc+SwTPax+gIkVe8lEz55u6bU5669TCg9bDgf1OphnIKFS/p1LgUk5
ApfU6UO9Sm0abGZ0kwm4V0K2qYuzpFsShnpkE/EAWhc7E6PINZMT5YOJVaNpm0XeO6j705Wor6tl
4PmF3W2Jas3TskwGJZrUUlUuQv/cdZJ4ENSSQXJ1rG9Uqct8JSumndLCO5jlrDrqYoAvU5NMdgPp
1w2EanCqTIO8YAqvwtQxglZnmWME1ZW0zJNnRupFJ9KnCdXa8rKsEw/xnFR+0UsV9McOLD7F+hm/
0cyGU3i19IFEcjyFR2YSZ8xfckavwSnIxSHeE6YutL5/EQL9sq7MxZ2TnJwtivS90tT3UWwezTlr
79OqSL2krGErLQ3yqLOAVBQzAU/LHACrtcX0FhQFHfRSC91sHrsE8NfSHK1dYeZZfO47Pt8qF3oq
0PFNpajYN6bym1tCu6aMl309UqdzqYsWBxZSsQ9qiLKOVqVF6HM0syNsKAq+2jQhwYgAHBIQriKR
txpUGq46rDlzRF1UDrHgKr0W23UuS4eghe7OtBntlThW1YekWMGaUY9brw/nwel6sKcC+JeApzA4
AB8M7Ub9x2yY/O+YoiGJU6B6ge2AH+5TodEvhAWeix1Dh3mlo/E0TV0KMSYBi59biM5zVNLnLXPY
S5ytUn+ZYwNTVFGFfExMussW/aysFFzkCyVU4ZZZxlteKvFtP4v07pVed0YmQY610uIWXnKjGELV
ETXkxFkk6a3PUo1JBk1xZWb33K4DpQIkCiJ7DKpndPr5NWoJ/xBPLpEu2Szml3oMGCP1zYUZBx1M
+56ZhNnkE68jCxpFhQHv3dT39SNIee9Iq6+COlujUwcBrJ5JoMiKpFG5aCvrxewh4JVJXB7yIYTj
PMg4IqMkfsygXJNYxUF+oXOo7moBTSaGHUSnrbvfVUTqoIjNVWtO55E8PUhC/BAHtfpTMOrgJWIA
XfVySWBwJMB1S8qmaj+rDbVKEfUSJDaQXGatyrXpo7V+OljCYRrj+V5QyuYqMwaki4KwxQsokO97
Y+i80pJ8bQp+Vrp2JyzJG1AbO+rUm6UyX+qWiyYcr4HMU58+rTxSJ4RQt6RsgRFRRmL8ShG9stjL
FrqfQXX4THtN+dWWkfRghGV6heMSFHllym2zMkOvm4PG78dQe6rqNjg0tUDJPgTRY9WJbc9lKATK
uZElKaPyNOv2JTYbjJuga1Wn1DlQoUfBUm9lnIRgFYXpgR9EoT+blara7wbprv81i/ZeQ36ruQwL
WZEtBSFiHS0IC3lpRtjejbgGijUYaG9kXtwxY44KeTbCgAL/qLuZZ3SZLgIiqQ24kHhojYNs+f/l
D9joUFRdgNjAhIDQ6DDev2pDdDEzIK7ohw4Y+4XAq/gvl9wM9RedmGLewlhe6zWHAtUiXTQZecc2
w7MOWUcLQt6fWHIz77o+ZlPWGT7XUYJlKHqzy7YmnaomHnPnDvgZoYY5vq1asJITOgtESCgnaCdQ
t57a6+eFcTpFXBo3NsTaEML7+H7n2ULFRGdhRJqO4e/F1Z3gYM0u59Nf/SVA7U5P925lE9jux1U3
g9Oi2AmGHoUxL3UVMUABVzvku9gpsZfXy4PgnlJr+TxpyYIYAWlM9ytIK262acSr5k8mILIleFEu
Qbg4qZTwac5yNf2BtKrLmGGtWrUfn2SFJk7ZFVbgAjTcgpsxeq7igQVFCb7UaX0WaTMNjoa1xb/Y
E1J7aAdvJeGmWCiMgTFEt+ajwZ7Az2/Co3CpHmAT61erE9Z4NoBE3pqX1glPs62+36e112fxLipY
Vp2FNIADt3f0Hdwup7gC8k0fwh2CuSOW7Akg2rE/a/fh84mTso6rfpiZXbetEnJUdOkwtticlEnS
5i6o58DNDtaPys93Ym8vzr+0KMT8Hx+PzWqbUJApZppGBau5yp11x6QZk4zeKhJj0ZI8n90CdbiT
ogmfzuTHRbdjwXICGIEXDe0oJD5WkW2rAP4kj0LVzDYMJI0kp/S5b2HsnHi6n87JurRGjkFQkBiN
2+w3UWsJLxT2W3viUSL1fFylY1dPeEk/U5wcWaxTR3P9k9sXiqAhsrG8Vd7s+pPefUvQNPoZUnbg
qrvpvMW1evRlX/33dPzL9D/hH8ywsjksi/c32Xr8Pi+DB4SKY4jIMPjHZYSQ8b0456H2KYKqHcVB
2NCwy2n0nQrmG1mIv6eDK+H/L7U5HXUw6C1S8/hhIy6m+avuHQpt7ujjbuGHbv70/UuTv3pp79fb
iGzoiO5MU8nWKpdDeDm5klsel6cJ+eRoP+5Wd/XmrK1RGlPtGS0M0s4wPKd6H8/qU/pfXx3P979l
8zaxgAY1bHmbySHe17/oRaOnJDnzIb0LvO/3/WUUer/WJqinjPkluc5zno/mTWbtBmt1P/RNLi94
jhSiO+m4eN3uP5Dh+eqRI+aKfyl+dOjUbrbZoE8TDRmPHKdSOCrpfryo0OQiy3WNYrdmJqcj/ldf
MPNa61W9Kjsrm+1aFjBcHSpcMPw7d7FKeRcYrbEX81ixSyZgTzzf9e9tT8z79TYXGkWuKgWGFrgy
UFqtKfBnTTtJXr5/i/JGH+PvaXm/zCbDbM1BDIWGR7nqUqIwlCx+WjvqW2iRBiWuBRefFqyd3wfz
XXS7em38c9X1f/0IQh6MiDX+bbWAs2UQykLh2bZeXp7ltJsPLXpZ5h19+jryYPwzAL9vT0WKNRJ8
esT/t+w20s9tDoYhEW7/rVZrrmLv3Ger6mggOt8/6q3yz3aXWxXyJbH0pJhZTt3B4fWmvfRLOYZO
5cR3J4Wqvvxa321tEwTjfDQwOFi/1mNh7qPcT15Xi4PQY47Fy6HP2dAqu91ppcxTC2+i4VJ2ZUlJ
QwSSZNgtkxuJoRsgaU9Z+f3z3ChVfXqcmyAg5nIaWwErAckfCwZMm7Dz5YG6KCp2TPycyLq+OI8S
ayq6JSGBzj328QaLgahFiWlYV1nymzweHSO3QlsyThz7L54fugMIDXJNIuAmb459WGDomucxt0lm
vGJXCYAjiw484eOsLCeuiy/C6Ie1Nme/FDKtk9SKmxIrGjvR5PkS90Pl8A/fk4xOhm4ohsGVjPHT
NqlBNoIpazQ3rK64n1YvHflunGgFh80BxOJEDvU3Dn841CxnYcWk6RbDq6a+kWgTzKJJyo7lFpUR
pNo6t+AG2PRTKOasaqeHzPzNOlMsndEDVfRSejSFYI+c3q4fxQUJivmPpXBxgQnKAgZfzU+kAwKn
rZTen7oGzixsx150Ewi4w0xPbkpdsK7LkiF6WZZfmEXeZRVy/PBV9f1sqNMD8jMdlseh8fz9o/2M
D/zdrIGFEK6BSONs0vFubuD5BbpFBCsfVwlFBgNGu/FWCcW2s08li5/OwGa5zauMmRIhM6YFbKQ4
3kzRTmCQl6zV/X5bn1MqeT1qIt0Njpv8SZYNlEcfjTbAxBIZU7+8Le7n37CN9vUukb14hwQ+Ni2Q
O/8W6OUVuMxswzrcff8zPmc468+gF26sjkl40W2S1nkuNMRw1o73S3Kv+Yg4ImyqXAoglcn/UzSf
9yWM8eeT1pOfriYUk1AaR2oMl/S/Qkcf0vISvE/TIfrzYoMdFzGY6l3tDp7izftmAG/0T+z1qwVJ
zFVUvxAJQMX9Y3irlmXuFZVH3noKF0Xka8lNjZ0YdSx9C9D+/3bBzbdUFK0A3vh3wdHDO8lTKi92
oBS6sp1AUTjxTX3+dJGggnFMtsg0IqHo4/4mtTfGKesJCyOs/0js08cKZ9ZfVhmfOJSnVlr/+buK
KsqTUY4SLoqqvEL7yEXF3RHz9MTttz6ej2FOQksC00wNEXNT1TexOxObKJQw7nObtLiYA2RlmlJ3
hpZRETgkkDvn5bHsY+tlTiP1hGb0p3sDCTpCK6Jd0upkZG12yEwUsKcFnJNq6ng0GJXrYgySv/8i
v3iMHxbZXISlPlSNFi0kEl3xQ7cymIBD9qzU5onXJX25G0KosurAI3a1uTDSWZymiv4O1ZtAjR07
q7yv5bRupjNLjPbkf1JNfM6712f4btVNbJlg+Y16z6qdD6t7p7jjhba4/UM7QevdlTvDmX0ZKgvs
N4+evPhkuf/8YoZsDvBoIsBLH1ncHIlBpAuGngdHgia5XaLnhf5Bfk0bJ4EEN9XnmSidkhv+4q1+
WHPz6YQaIldjwLYRdPoVVY+x+BSUytX3n470qaiRP+5s8+0kBdJgRUoZnOHNbVjdRZB2u1EXjnHV
XvSj6pv9/KMIufWz/kRRscbJzblkgyoXvUKoAbX/ePrhwFgF/CX0JjR6hyOTq76Uk4lg+wHfppMx
/467xZmrvrO/3/W6qe3KFFBEObxkcOlaI/y7uGOKQtzKMwemMBNfmbRLiFy3lByHyBBP3IxfLoVu
KgrcZATy1nHIjHPktmSmUkem9ewhX17j2eqPtN2gryr9qVL483IK3vLo0a4QlaIrm1inFX0vllDP
3By6xpBMqm+NMMQEkbFJaMj9id1tnSfpuZCQSTSMOR3Yz/5NT949SS012hzSKnA1JmAqCCA8EtOt
4Ab8O+WgHXSA1uSPz8HlKZ3Rv1D1xxepyCoOPOLqsKsBl398kfjEd3ElhWtomPwVTrL6O2ScvcaT
/Sk4D1+RVL8I/ZPrrh/Idt3VDw+BYwkIXdvEA6lrKzMK1nXJuuJ9Sbea6WU8Y1YUxyjPTyJIn9Aq
nvP7BTdnRVlmPa6qvxs1wY6gssG1ofxeNcerwfv+eMintrcJCmFqIhqYURgwjMVDbdFzOwjehIQc
UF3jWbs10hcXS2XX+KcWO81NRRsG/jJ4Jx/15zvn4843X7Q0QTSMBeaSOhdK2xGjJTuF3w9GOGI/
CPHvtM2U8uWasoiTjIpZMn4SHz8rxjGgjoWE3tFRjzBBRBoXo5ctvhG5DcIHyAPPDh12+CuX8RGq
5k4oePHBHdTmPUZTDG0yN44O9AyHyRH/g6bK+gu2HyBysJhhcSXRFNt8+BMKgPKcGoErZIMyOPXS
iqJb0Yuw8NxYxsr9/ov4ejkuYUiAEiXU5ntfo0C85AEYCcKEqRzai/asM+jy/Sqfu238HXM1N6dX
hKPgFjjME2TAhtRc8wup36k5Pb6E4gWlpOZmxfRPQ5Unl9x86sgIZZIasmR7NHcWNSwr6pgYMt/3
n6UzJ1fcfNCIy8hJpxAy0Rj1hADU7mbVKF4riGx+qDsA2VPF6Be3gkISBaDALYugy+Z7zjvcPISM
b6MRo6j39MpEPqpXlApGUGZ2IXgDUzEn3uYXh+jDopsnK6DsU84tIUub/gjmXQPJ/PvP5XNej+Tt
u11tHqQMRwelIV6dEZjw2V8X/XJIrV/MFTgJ0lECZPhqVLzvF/0MTcqKokjUmSSCIijNJhud4znt
MPlYv1HrRfbCI+IpuAhgxAJv8sSx+6Ks/rjYGqjfXa86LC90AQhEa5MCzgQD6GJ6RkqIyV3p5vVR
0bHbLGl2ZQ8nF1//+CbG8IBVPLNp265+fx8Xp34oA+QgApdZZehAewz+PPm+e1N95kxPNxNPLbdB
DQfkfxo01whgqL1X18rZsO/wnFhdipAhOlETfgEH8WTfbW4T0WShQLIKyjUhntHb87V5CV55adCN
zn6dhM/X3/7do9wcQDOIjalT/j7K6iC5Bd1g9aBcoB+CUcC4z59PfKSnnuXm7C0tF1s+8yzzt9FD
btJBbyRy5cP8o7zuHqSf/+Vym5PYIwEDFsz21mtywWGmdCBw3wm7zOufT36X28DCoaO3hHs93SVT
AaD4+F0iEIuuYczEcucadoBuLMNGsG0sD7qn0Dqyu5oxnTTQWP/q+1e4XXVz45aRGk9dxKoM2+2l
53Q32OpVB0AyYXDDpI9L28lmKvm5a062Q7bx++/aq3cQpQrWl+Ym5jTyrA7osZmucQXTDPFmZgxs
Oohuvnup3mg4wbNy57OTT3obYbfrbiNA3ueaiNQR7InFX9zcQ125uepvlX25C3eI6XArI+ACg1S0
o8k+1ZrZZh0sD0MFyIYyzZQxvvz4ousWF/SlUAx3khhR3RV1B5k5QmlU2okyNLt/+BWzHO6wuBbo
6npLbrO+IhgE9JdX0uR57xm+tBevexyUJS/6D76nTzk2bRF6siuogMfdmvZ83JwlVMUko579N9zF
e2XPs21vdNCUX/kvZoGZAtC81XR3QY4LvS1negir/WmK0+fTxO+QiIQW2rvI5m7ecZTUs9kiHYXF
pwBJr77vS+tE8+RTmfZ3r+/W2OwVxhgzEgVrrIgpk06rOfp6m6h4wrm6vXqyiybDpSe/oE/16bqy
vCbJpJOWTNt085Q5tZBUNFSNIWojP1rMUmPWTC2oubXPdKVfeuS+xkiY7FGmqAi0oYe8wrhH0E+6
uh9MK9Zlp4h7I75bREWPbwVmyXEMU5bCTVHZLRCyWcp6DJgE78zZaZuhiU8kHZ8PgqIBH9LBt2Bg
Ktvuawe9WSt703Cz6HyZu0sZqeGwjA7fH4DPUebjKtsow6SP3C6B4cI5QU39RjN/IIZylpW336/z
xW4kBTwPMp+lASSuUeddUgORtZth0+ruEv4umKWVVm0b9df3i3xKnXjz3O8W8ZLvm5bEZjeCNYpl
oooqqVNIeKpjmvSxpzPMauuYAqPq8CdCuY+ZCxK3k1Xr59vi4+qbUwWHvM8KrJ7cyW8fEaK+6OOX
7qxWn/K0s+NddCl55lMKf3qJXhmzN8zH77f/xTP+sPvNiStbBXg/YPfFkLioYOzHIdwjxuv882Vw
ezR1Ez8HCbuJj68SVD2Pi14wmT6U/blvnBJdEiE8BUh8qpnWlwmkZYChETCBfD6uY01LN0bK/5J2
Zs1xG1na/isTvkd/2JeJ6b6oQq0kJZIiJdk3CG3Gvu/49d+TdE+7ClVRsDUd0dHtoKXDXJB58px3
CWkvbSFiY/N8J4otPJie/9r6XTkUz+LNli82mrpBaN1xCzQ3m/hzUb/+xMSdDGg2cRI0vbgAH+z6
ySezejVoSSrj6naMxVmb3Z9FrIVVlRFEFOcoVqQbUCrPU0FPEOPIZu1vu+inYtritLXEWqliY558
3IPu9KZeknn26+CFkuCm3AXutIMJv1VX4XYxj7/2oWHh9p94swM+gt0aIGUsnmO8pt/jGonMj8jl
qc241bjSjv29tun8NYjwxarc1W1yEnyWiXopbhlI74onS/67vBbdwHAj96v4Pn6cfixXK5bizXJQ
XQmayIBn6SJNvbad97b09faWuRbAVLEaMHRSEoDA56uXdJCbJdN23Dad1i2UmDz6cjvCZUpJWdqg
d0rdmItsfiEH2dSjmdg7oG2Eg+ofPrTLNpTXtsVpmNnKjFFQ0oFH7aVWXoxR35joqQeZetR6nKmD
pczx6rSdDGo2bQZM1jSuLTSntv7egtK1Uuo16Q0FWhpFr12M8dTSFXNtIkHiGzp9DNKVtzrFyYc2
MkAUogYwhNsG7L9Ao6KwvFvs7Iuj7vzdQ+tCVukm8L84h89m0gxTyisq5N1uax9FhR/fwDv7g4ov
FPpfn27vjotnOQe9LqvCnBydA0vRZh3GCHGhAN1OdvhO28bWBwEjsO+FDZVRv1a7xYf5lZUDnW2C
VQKlTmFslouUYW31ow9RVfi/J/eDW6+ATaMhvRExczj+7tKRJTbDbEJ1WbwvwGzYEMVnQ9SqCcJ9
nDtuDEkTl9J7xJ7XgdCvMfES9pJ12kj729N6bZSo13McmxRz5DkgyxiUmBYf+1NNkQbKX3PvcDvA
RVVMrBvftWM7Ng9yMoHZwRG3kd93kQDsyRuUj4Jt9ql0ywOVosld3JPXxnMabXZ7TgmmDZj3CiQm
esCsWWOvRFFs/Cwe4cXagfq0NMKlmOLnJ9+bjutT2anEFAUjYUaotq60QTINSP/0G7xk+nnuwqyK
ccy3imZRdtcsmCgXmTKQggSmGusWVfSZ1E229Vxva76HgQf0AwHWhYBXxmhQWzGobYIM4116Psa4
I2OdcBlxNV9GUw4W7abspPhvYiLYK+xFU3T1KWdA5z2P4gdy7isaUYCemRAdO20TB1K/sOevvmZO
osx2ZCtJiWD3WG6EojxCM21wJwUQn3V/OHo1+ju31+pKwn02qNmWdNLJbuqIQcWyt/Wi0JUb632m
hQvbcGlUs104Il3eKBZvtMmOsTBBJ0mq78d42Hb10tm4NKLZZlA8I7M8lVCJbj7C5KzcsKze6Vq3
cOZfj0NjgvY41Z45sWtI8WDKICq502i5MKN5iSfITNcaatG310hcVbPPiTX6M9IsVywzCyQQml1u
qJn34aR/qENO+MaLDLSSze9arbzeDnjlqD8LOLs7MzNlwB0B/TzKj7asFL/VeNR/YmcmDxlNfKT6
5O4O/OrwfDvy1Uk9qRjMdz/zUlsjFYOh8j4gNLEOTGMzxdmvt8Nc3Y4nYWa7vgqstkk9woQWLdE0
dEev3iEXsJ4iZQGpcvVsOgk12/n4cnl27hAKUa8VoFiY4Q+3B7M0Z+LnJyf86KtWOWREKCeUv+r4
mOXWKo2qhYPpahhezFSugd3SWDkPE8llXnN5oYYim9V6tJT2pVRRkhBU8dfbI7o2Z5pMwwuLYmpf
xmxEgBizvnUC3N5UZfjWVZV1CJQme3c7yrVNcBpl9lmpTd3yyOToA+vyGyL630Ykl5D7KWESdwvn
37XJO401+6LIg8mdVGIpDRJt0sjlJDlFiqoKJ/3tYV2dPLAlJNn0v2AWn6+TjoBWoYgTfZR+D/1n
C279zwSgQImrpoDszFYniwoHiRQCJKGsH+0pq76hL1UsFMKuzZiOVCYQeZFszqkUaeuVBUhv23W8
dp11H9PhEbjiTwxFVGfo2VOl5ElyPldJEDR5l+U2SHIAeOaHAfzD7cm6tskM8DamDbIJVsTspGlT
DJa8EcdDHzWjdVX13xA9stf4YJo0P3BKuh3u2lVxGk5sjpOzIPG8KRgmwo2w8R4SJane4ZAUbnyz
8o8Jbo7u6Jvpwixeuy7IvQzayiCqtDlRFgOjIfOHiQMoL7xdUvnjOkmk3HVs4wktmm3RKMarmcT+
wmCvzS1vA0jzIFUd05ytntOFg2WVDJbqTQ6qJwDLbA5olOKd1t75eiIvZIDX9uRJwDmONCt1bbBr
BuoN5rgbshI+oG70ezgOzcLhdG1Oed6puigDi172+UKOqjqalPBps1iNuUf1E21+LWhfMytLMKHG
n3JwUmwlx1BdmFWxRebZBpAtNiyNO+2CqeU0eRV2HXmNqXkqUp8mso7I2izsmWsb9STKvDVQT+Xo
I4touWAaseFxhmFVtmG3w5UGLYw+ilYOSc7/bWjzMyVL5MjUYoIaTX+w++B76SULdaKrW+TP2ZtD
NGun1oZeYt2iJEq3RZTh9ql20q6JsQa7/a1f3f4noWZHix2rXuZD+3WR8N/1bUk3oudzz/vPDnZ+
C+t17aVsnC6Y2DYnJ4utDE2L0TPpbh6aXwLEaB8MzpM7jP+ihyKftLsMV06INjHQu1ECZ2Y1xcFy
JG2hK3d1f1KDM0yV2oc9pzHIPeXb9E34u9L9F3NsgmNgYCb3E5N7EmV2tlTeZNaqQQrSK6F8p/SW
/pGuEN6qjeNv6n4KX27Huz4qEygq8kTCG/t8eoc+Q2W35lI1nPi9HcmHNrF+IhM1eUf8b4hZvoM+
e1UNIjEYeu8jUvHKGu7puLBPrm5KMh2QNxZH8jxLrHCf6oeJeTNC1VmFYzk8q1ErH2ynNqtVaJl6
vPA6uvrFAQ5D2IN6ItDo85nLk9QOBnQjXBgU1TGdAAsbScirTy7TBYLg1UOZFiA0QNqaBDsP1aKr
j/6qQZ2hkcxN2foDsqdJvwnxgjmoSSo8WxR1g/iOtLA9rrWiDWDR/xt6fl56rYwJI2bIgJpszMXc
jExyle868yj43z1wzWagJWjbT0tw96srii4N1UYZNNUcXoAZhSRNIqUoMmU8hlVkbaseyxR9GOsv
Th3FC0/Aq18CmQR9GMq2IGXOJ9lSE3ysY9ZTpsCSgtlUh/JntoxuAcORYdiQ/J2H0MK+cpyOyUwh
SPwouj7+htux8XWi87iwZa6P5s9Q4ucnx2aumTKuw4RydPPJzCQ8MNB5vX12XP0C3tqMAifJiX8e
A72sFB0NtiVy1NV+SAoJv6Omfw+3sVo4Fq8OB9UKhT4ZPG5jdobAOyotueYWaBvZ2iO63K8nrOMX
kp9rHUAYajatFlvwVubl7SzVMIIpC8IczV28h/cvrbzvGMzpK8znoW5X1sI6XZ1D9hudfYFrcWYD
q3L0K2Sps9xKHbRnFeKxW9qFtppKz3+9vVzilJgnWAyN/AotLoPz/ny5qhzvTVXmIU1WhQ6RE8fH
KLDtvT4O3Xs8Y32sx8tuhw6sfJ9YzlLmdQVhoFM/pJ0FqtqglD9LLfW6MwBMh0AK8pX0DYhk9dLv
/I20MR56F8vDra5v4L5uguOSeMXl7tGhPJsy/0VjgY/vfOTKlFpo9qmKOxY6sqeIZvsaUorjFLu3
p/hyNeE30AzkWQe3EqT5eaBJjWLThHHitvLodfSM48JeYYHldStfyux+IdyVKSWeoJYhL2lxNcwu
hmpKKdaWiupWbvxOX7c7lGmFrAtM1mnX0rV2ML1xfVfa3h7nlb6TIHLwvATDQCo0TxvacUAqd7BU
5GTG9QhkMnpv349bbRNu/e3f1rLS9fNos2lFnc9up4Zo+oPUroJHc40TzOab8RTv8Cv9zPv2Z/p4
sB9BnKE6p4gX+mxq4zgtJ8wsdTBYYlJzBJC23VrQZLMHMCLp3z7gTsOp8y6Xbo+0sQLCSbb10DjS
USoXPv8rmfR5iNn3VyNiB6KFEN22u6c1guJ4DTtFUHDavcf/X9gjYlXOzxtAWAjY0SDRYcbOPwYd
wX06ob7qynzraDds0brdhkmGty/wR/TtLWlaq5p17Dp+jyK+T/X899HC9EtWv9fAO1InW9q3lycB
Z6w4boE6gZGZc+j0sMw0I6zREX5oNwaYxXStvNN2tJ1Td9/vl5rOVy6U83iznRuYmMYjK625NtZ0
9s7bFbCtwjVWEEjXK2Bvf6YpJbTQqF3BDIFqNX/B91QsA3RXgGVa3WHEq8NYxPZeWVnUVEyhuEDz
i/vk/JjLezPuRhUjcfXpwd4B16LrXO3T3R/48+71L8AuL7i0nAHEhClP2Qy2tTOLKVc6vuG+BLtq
Q9f5WWCmh5X8AQtPjjl4tIf868L+FdnYbP+eRRRZ+UkKhT+bMvjI4bvJvX0cHwS8Pj78gVsONslO
W/peruxNB30u0DmoMnKFzL5PuYoVM9CIB5sHG/kNMg9v/Ut8QiBHFWt5ERp+5bpywEciAWnp3Etz
xoIx1GOTQsUm+bCUbuNYQzVgoqko3p0RNWG9kOtckGfFGorjlCNB4EznZ6oPxC+Uo4AT4SjoEfYh
PAT7agd8Zmkur60drVlEf1SeEBeygDRZ/MQKmEsLd93p0XsK99l779540jDejg8CQbvYZV+KOfvW
+0FXskDE7EC1FP6r2KL6QTma2/x9PTwuf+kXSoEcobyNAPYD9kaRZN5/TjHRUOy+UUARGJX7UH8U
vf3pLvnUb0VGVe2so/+9AmW/NNbLjUNgnhBC3I0KqCx+fvJpUKFo26gv+BgbkEOrVHMqeWNUffMp
jwKjXd/+Ei+ikVDxpte5FSkjgGw/jyZLTVmG9MBd0rt4HUm5ts+gsa6VYpCXNs6VWCYCIeKRARTW
nh9tfBFmb9ceeeihiF/pnG0wX1phzrsT5tRf8R+GVbe4XS8OVKH9dRJ1NkIHbzhMX0TUe8HLlTdY
ojxYm35b7AfwEqobv/fdcn97Wi+TuFnUWYqjxKgHOyNR2+Mfl6G0NjbxQRyn4d/nAL/pm/05xjlU
KUlq30G/XX4jvejrxM1/iBGWB30vHayXhbEtrOP8MA0GDCgC5ACAn6Af/hzemT/qBwH60pEgbD+U
34vdUgPsMsES8wlyXvC6IVjPhTN0OQo1JzZlKC/GNt5Iz+p38SGSMe7QHb49wKvjc/ga2KlkWW/X
5ekXWNkWSABFdoOQDuUuGbEFAZovS4m5F2gqeXM73uVmQWZJvKBs0eADvixur5OA9pQauAlqnDAb
ZStYn/Kvgu0BpXjvrYeFkuHF6GbBxM9PgtVFSwMrIViU6ds6SHAFCPZxsFRiuryQLKEZCbQSISDe
pqY40k/itL2HNX0kE+eAS7d1N+w7RDgplMBKP9yewIvbXYSybFYKaPYlci4oktFqWSYcBHssJz9b
ur2wJS6vAwSbNcoIHMhoDHBmno+mkTiuw8aZ3iBXExpprvICU+aN99RurV3xLsQ4ctt+WMYVXxxg
IjQZNRkabGSYCuehnbKR1XyUmMjcDPatYAMryhdNG5SDUg6vt6fycnecB5tdtKXpSdkIos1NO5sB
+ThDVlq1GtulNbvc9HzRzCTNDqEsCsvpfFiCEgGLzRKnyOBWj/KPwLU2LdpQ2mvzugQguhINdCo3
NhVeS6ACZ5MYJ97YqSCH3LxJXjLpDi+ive4Ua7+z3XDCFy/fmMOhkEDrVVGwqs2Pt+f1spxAYY3x
gn4QdRpKYOfDNbqkHLWOQ0UoNoZ7o/4gv2a/Yl8nxBqwDD54d2n2gMQoZuFLm1fl7z7LtkVsqqJ0
CmzxqJgNPu/8aezMCQPcL/0Gf8699k7Ul9sDl5H7E0f1ebTZFiq0UurrkLa096CgvpXvvH1+MIRg
4iLw+G3Zbo1s9nKJJi3UMd6VyXrDfVG4cDPuhhwltQ0HKNLjZm9uUwkb32KPcdISKfDarjqb2Flu
AfGqTfqSoSrfOtfYhhTurXXwTt023PKLEyu+iIvBUlyEQsYigtk530J2ak5dbzNYWnK77iBehrqb
3wu5878yuRdiRxQXwOpQOETYGOGLORou5Z63TbgnXEva1iFV+rLNHtXeHVwhgxkietEB5ppIoXoY
DoDZl/fS1Z0LYQoFMKTWASOcD1kpKzNJZX4FddfcY3q1011j98eA/0KqKL7B8wmGS29RdeOMEDTI
2Xfi8AY2K72a3rC8/p3QVRbF6f6wnOWLnXEZiq6gDJxQoT94PjBfMdPStrD5sT39SWn72s1hgOVp
r61Lw/w6qb9K0ePtI+hKSAfMDZAV8bCh63QecsTMvY+mjFvS8PcpcGVP36VVdMiyeK2W5oeg75ce
pRcXM1gfDW06at8qhME5WRhLF8fKY33kESWIAfJDtI3X/WcbjQJ1HxzJTd3bY7ySJ55HFBvqJOsw
AkWtkHcY3cZBJiDbBtsG2wU3+yiSqa5fetJc3M1vA+SRjzqdikjIbE456oacDtP470om5kc//NZ1
aN9hAuQm/rp79Tby7u9qgOmzsLPLpOvgkfB0xRy4cfDEDTB5oOCuuEGGJyg85mOYaksPqWtD5epE
uI6CPwn4bMcOviJT0qhGLPQsPG88ysSpX628IthLqrq0c8TEnX8fgPfhJcik0xYkoNk6jmXf1/i0
jK406NM6SY1+HYLlvktwhXazMsaSvdPxyA7xUXNWyRR5v9pWJj8tbCcxqItfg3c4fWGHHH1OQvJw
/ykxAWQ7RdmhVLyjmoRrrco+OyHErvp3Oco22vQuDu6bJl9ZyOs7RztVVngdLc2ION0vfhWQQzDD
FYq/89qj3lR8v9YwuvKTqm+namN8zw7dIXHRioADjPK8vEsPqhsc0UFaKqGL9PYsONXON+I7WZQQ
3Zkna74zJVZsEvyNKuXwuPxLdZ6L857HidAWoBBJksSC8nucfL5UJ5VBTzij0PlAXW/Yxyj6Obu/
xqy8vOCIxuVmcbeZ8O3nmbUX9DUOjLU478mL4FEEUDnLVX5sHosPwdYiR9LW1g+utuhJ/tTKy6yK
i/01+w1muZLf+0GtN/wG9mvPt/SEnNYaNa1D/xnat/GEETya/kuLeVnvnUWdJRJ6KuFmJ8aNBjwK
XvXO0vbFXXWn7cSimubRQiZt4Uu6+KBnMWep0mCkiqq1xJSP0722/4ORJh2bRR7V5ZSKFwxKaDBH
kBaZVyc0O8OdNAtldyj6bzjEHXTPfIzHvw0C5VUGmpmWpHjlXtymtaqPepZ7k1vSUvlBZ9T/tQ30
YBP7pb2TQq1eYnVcJpsiIocvUoFozKLLfP5tBIVidJbPgxoltHwlGixI290bO28V3S1nm9em8TTa
bL2UmN5k22OBlQ3GKmubg5yCxDGWRqVdfvHno5o9rKNK5lmrEkcQgwNKV6LdIdiKAc3W5lOKQ4Cx
S5+sfeRWX7sjuiqb4lj0e6t/IYF4eWNAkXl6m7/tTQMx9HS+7dndLuHhVmsGv5m0l96LV5O1ceim
k7r8BRG166tLkkRjG91iXETOV7fF+NAHyYDlIxzK/Ig3PF4pHpoA1PAPS3f5ZZokxnYSbba6msOz
RQ1McsGteTRoLxUb2q/rZpesF2NdPFtmsWYrLGUOCLWSWGKt0ueWrLp0tV15iFi3/m6xVLMQz5yt
29j0Wk8SI6pp5k59U8jLX5u982RuKTA/LjKvr+5gJK9R1aQhC1rgfOXCOhryMStltL+2BNyIzlLs
7cvP1k5Dhllf9Ju5OkCKk6hM0ii8oMHKseUH0lSId5l+FOYdskEFAZI0FMcYjui0pM5+efuzW04C
znaLiX8seSEBBRNW28e7alPzJvr7RRqxU07izHZKPDpRGibMJPbcG/HaG57NlfcmaOYs30gXr73z
aG8FzJNcYwjyOh4Loil4sx+Fy0LxFX37z7KbbherXZfX39nQ3j7Ik2DoBzV15xMsOJhHfC8Pzcqk
6KPul+quF08uRkVPB+UgEF2QLWYZRVopRabqAXUmz05xYq9pYUVJgZ/57Qv9yp6gDo+tKmkT75/5
a9I0mzCsbc6rBh/ruMCOFB3Se6NJg/WQtS9FbzzlJi/Kse0X4BxXbiasCHX2voz5G1y98++twYTU
o8OExqT8IeqCVVM+lqGxuj28pSCzj7oLLd8aMRNwvQwjIFv7XMjNvonsJdjiJYqB57HAMwGNJOGl
63c+miANrM7LNFEXFCZ2wbovtlRCkRTR1n7pSofx+fbILrM/EhbxHiefR7ZMtWY7RM6AcCDMLd6s
wkfOuAuP3R3kV7Yjzlx3zuPSdz3fkpBIeD+JtjRwalOd9/0yT4n1QRQe6uzrFDjrckx3t8d0LYIh
48qNUgrWi3NnIdSEPSvw8UuODdlM3bHCjWMt9blVbW8Huig4irEA9YHCQR1Fv4C7tboqyWYSiieD
emzAmDB7QbMS5VTrS3pQNsW6eFhqCV9skreoWPGZPL0omM9BypGhdb4RUZga+3JaV45nPg2DY+xb
NXmskuYhwUV0ZRUj/uCVwidn5l/7IPhgmc02982lR/H84DRk3p8i8TUECAZTlfMtO/laJucdtXQz
ntbZAYwKgne21q/F+OW7JUjM5eKehxOf6snRqWRNLU9vpfuh3JT+06gsOUlePAQZEeAQoZphMi6U
ms5D9AOCVhKOLW4Q6Cu/w8lVtdemuvWsdN2Z+Rqz2ddI7Q5NZa/1AZ7O+Cy8t2GchqtRKin0FCtr
9LAol5+sJA3uvLxZOG8v0OJvvyNtQoFjwTRRFlnByTRYWq6nTcrv6IELsuiBpmsEkPeoYG7WxQqq
21cMPhaKDvNTcB5zttJdG/pSIXEKWtmq9IAhBNLWSJqX2x+VOHBOiwvzKLMF1jRfSbpQjEx5Mkle
bOuQl0c5+ZucWsKwkaiAakJejnztfAJDM+zyjtzbtXr/Ti+UO92U9iV01IWVEpn6bDjcTkKR26Jc
c4GnbjA875LGkV3HR8mjUr8jd1G47WTXK/pDT3mxhBi9Mn8EZFwq172oU50PrO21xtELib6A+lI0
2TofjsEYroexW7gULx4pYgpPI80uqygezMwUaBH9SQBTw036Gu4M0tzudVlVZmlYs2ywDORUjiKC
5eG0Dku5WCVFd5D1/NFMNff2Frx4EImRCfsmCC4wkDjbzuewgUJm+FIgIHCiaaXs7UPwUfjxYD34
9f8YazawsICikCXEig489Z7EU09DrDt7WhZ/u/IBC1lHlS3PiYH75/mwKLY1Sl5QGe7VJ7X6rUs/
+fbSlXhtnU5jzFIlP4ELZ2qRQmWnOUifjE+oKzvP3bF39W201++aB0dalZ+WKkpXroWzoc3ObMdL
0KDSCatlzYNkKStvWHzaLcWYHRlK17XNZBCjw5RSIIcwSnw0D0LPyzmW2/Fu+HVhb1w7PE4nU/xG
J6c8SkTykKIq6sZ4JIJU/N2/0/ZDs/IfDDwxfjPYJ/Z+esg/OI+L7kVLCzk7hxNlzMxeIrbALAFw
cNsdYOydhYWBtXOOKvL2/nYRKXV1jsWta1HYJqWYRc0MO7L6ki2aHMaPXb0XaqfNPrxXP2fmavoy
7JLjUkJ6IcUpvva3m/7fMcVMnMxyYkwaHHFiCp+melV8yJ9hpNy3u4nQNWJ+abTSPtp30bG/W9q3
1y7ys+Cz47qYNCunK8bnf59/rA54EONM9QF/1a1yDH9NPmpwYXRrpT3+zNYy4NNRrET1aU6q87E+
L+UEH2cB26qfh2DVPpVP9g+RvTVA1fX7vsGyDgze3wYgiPmmdA8zRnCMLsr6UjwAMLISMd8jrlEA
/qWV/aKv/nDGChZtsS73FPV8WjbiJQwfZi4yVdWVGVqjP5EreTtc5mN/5airfodv/GbYFPad8vr3
FfEMGXwJbytaxzwMULg631RtNkRGGtOyKs2sgAmkOom9ao26W0jKxFV0nl+ADYeSDxVXgDrm2H/T
ylU/GlR6Un2J56dd39dNupVtdm2HD5GaGai+Oc+3d8/8uS8GR+XZIYFCxPYC+T6pfSt0xEY3QbfL
W3VGMgDgbBJN20ZNn4/vWqfu0zuTbH3Ck7CP+nsQWUO9VJW9vNDoDoGjoW+uAGaZw2gCe4otDTUC
2uXf+2knl8bKKRZLlpcn4XmU2d0ixTiA+RlR4KoZK/ylZKp60iZt3Hpr7GSgJfp9+qH/tFRUuXib
M81nw5tdOFnQ5rUhAgsJyZpOVHhsvtp4QIi6c/Zb9mou0fIuP5XziLMLB+pz1+U5EStX2cb7eEMP
TJgB88xcle/lZpXslti9V56z5zFnR75pB/7QNcQUx4EqYNWiJNy67b1Nl16Klj0Bl0Y5O/ClvPQm
S2yb4AD+f7oPj847a4Mt+Lh9q+f/Gjz8XUO5P5bS4pPBWIprbRZy7JtIyfySz9Suvhql9nvaWd3K
caIlevbV84B2KUee8ASbP8fjIPS8RtNGAX56rvU+XWlWiGhQ/Zuep3sS6EOlRtbq9nlw5QsRGrv/
CTpbwjqKTF33CKrUxW6kLaQ7hwSKeAyY5HakK0t3Fmk2j9S/ZfBBHHfRGL3Ldftb1mf+wmiunCpA
ELkrRDOY62k2mqDKmqgsotHFU7Rce33T0MEvzZ3SInpweziXCZ7A/ECUROOR9ZrfElHnabFhsC3q
Tn6KSPdWWpAHRzlKX+n519tYZqi3Q14ZHTwiGdlMhVfpRfMeuRYdmiGYGC/6JAf7coq55peKQleW
SacVgYWbiELxeXb7cV+Nkd1QohoxKtI3yCD6m8Zfmd9KDDANPEmCYb0EwLsymadB5y26oC7CZvQI
mqPbXWR3tW/C/37v2V9Uq9nfnsWrpxZEHstGo4JC0RwCnI1e5lhpRAd7fEhUUHDiAexsxu7TtLZX
1THeLtX9rnxkOhIIgtUjLnx1NqdN5bQ5pI/JHUJpP/jZLm3lj52VuW08/cQeIQenssRW4XuaXTwA
8CSqt2xLuSzviyhut+GUjavKU5fQ9dc2ClNIkvTGyJq3y0x5woJ+4iguq3qlFi9DsmSpd21XIGnG
F41HBUWRWSJWxMiySXnOgRiGX5R2/NAjkBFKLTg74/vo2T8xdW99EBsQGP+ZHR7Uc7SElA8ZTENo
msZZh3+AVBrPVYxX4U9sQvJZ9JGQv7gU6vIm3+qD+O3qBIa5jjd6v+KOXuUvQmw02XVLD1KR6syy
TfoEfwacHb+xb2Zdkr4F7DfRZwWHEVHu9h/NbfWqP98e3rUNfxps9jRSiKW3HcGk6TFztrX3uwQd
sViqpV7dgidjEjfqyfMv9KaikCRpcNN03DbhwaumpXW6duaejmT26bZVlOqVSHGab/1GcZsPieTC
xwfNNG1w7R6mlUz3W1l44y3M3/xyiXO7HyuR5phluOoVeaPjaVDmL6W3ZANx9TQ8GaA5q/p0ySin
hugi9Wt7Jzaiv7EP1V64Hep7f+t8v70zLggYb+nUn2tmin16smZ9NZa4WRBP3/n77oPEJmQGy5W1
0XbSbjwI6wQFA8B1gx/FdvHxLM6/G5/BvHic8exILPEZTO+x4fuC3Q1Vu9otzLfu9LIVypWC5FmO
bM82kJQh0ynFCC8V2jfJOVRJvk09eR860zqtfrPyj6OCV0M9rLPC2N6e62t710FKgkcWlw/YuPOp
zjyd7qfqkA3FJbUJFEjyzylIKnsVNmXtLeReV0dK8sXjknI55ddZuLE0wnzswRYW1QSVBi3Cd1be
eus4U7J3EsTWXaO2OFXIHcUSyaMcNNBqCYJsqZIpPvv5Gp/+IrPTp8AuIPVLA9IzdnGrwiuzjZSk
1qoNTP/JUVPv91BRs2Pqq+rhJ2YcXjJQV+ozlGtnM95KQUzvgletXusupvEbPy3ZWt3SNS92zdkQ
eYe8kW1EoU2A184D9XrWW0ajqhtN+i1NQru7S5vWeXKUQns3mpiu7BMJdMmLXzVy+Fw5mRMt3c4X
uwvevDC0oP4GIYeKyfmvENXQGDLRTNKUBGX6LPM/lYUJBEOVql9vT+vlIUWfh6YwLWc63aK5dx7L
NgNV9Qx52hirEaHsYG03MTbR/s7awfsck+0ybu6yRzKLOTuo2tKYAh8Hso3/sXP9vbgwzfs/mJ9/
gRcp/razBeW1QmGfIheiM6AdZ7mOHtp2DG+BYsFbMx9mpM+ROKyF31lUrhaLlxffCHxI6tM2ctn0
88H1n8+orAcjAvZhSbwaC1RDXdXryI13gbcWEDJlkx1RTFk7h/q4lA1fHhSz2LPVzOUxUwKD2MLa
zf5YYuxm3ueH9nHcOws1tgtYoiFiQVnALhngzoViVRvVkHvSoNwk9zLVn8xFoiBap0m6CnPp9y7P
jsOTgGggfY722oo6ibdO77RkPX0Ye2cdPZgPvXEMlK39MCXF+wAXOkQ3+m9hoPzt85M2I4870Djk
7gL7er4kjuSPLdDQYjMesxfNnWDm1GDPjHWwWdRtuNhu57Hm/aTUCrO8DvtiY32gUPxZsLerva1Q
yBWUeIS9Fj7g6/FAPKBSI6Bus+02lbmdRjLxlPfT1srZbOieogXnCnYsYNtFjvpFavg2wD8DzvbY
1OmO3aRDsclaw0U1SiA/kftw04foqzdG+95VNssPvUtYySysmIeT7KYOa6epLcbpWWvte7O1AYM7
n5StukEny1X7bC3jK1/s/l2Z/3/fhv/2f+SPf5wU9b/+h3/+lhdjFfpBM/vHfz2E36q8zn9v/kf8
sf/8a+d/6F/vix/Zh6b68aN5+FLM/82zP8jf/+/47pfmy9k/bLKGB/lT+6Man3/UbdK8BeE3Ff/m
X/3hf/14+1texuLHP3/5lrcZpJPnH36YZ7/8+0eH7//8hdPwZK+Jv//fP3z3JeXPPfdfsu9fLv7A
jy91889fNPkf8MDIR1AqhlT8JibX/xA/Ue1/UH1Gu1j0TyCTOpyPWV41wT9/kZR/IOqKAzigcEHR
gK77y3/Vefv2M/UfcIdx/oLfTckHh3L1l/8d+tki/blo/5W16WMeAm4h6lu6+eexb5g2oooG7QZc
a1QeunOv87wLvBGZ6Q9Rlk/fmzawXIVn4THKX6ZKiV5VtdE3tWMm7wLTzp+yabQfesUYvspZY6xx
q9BcK0hj12+1+l3syckaD3j5Xg79/GUEO/aiW1P/aPWplq56vT2UzkudfZcUf3pVoCysB3yOnryk
ne70RjY2wSgN3QqM0rgdQ6N6sJR8HFZaGNhHaogk6V5qYfaR6DW6SJbRHtKgMN5bUyVv48lPP8V2
OeqrKAhQhwvRov/NmOoe9NvY84JJrCZaWVGQf1KrnJZcaVTY9NV28NHO9OZJjxtMNzN1aLFSU6IB
mxQrsyM0wcpp50myEa90aB5oJEswRLPEKVa9mSfqCj5C9wNHmUjbNnLbfsTd1rhrQaAeJkeiYVRF
mvS99xvvoYpybddWXunKUzAdTKoxxiqk+Gm60HotfYXuymfPUH3kDautU3Yh8PzOGuq1L4/yg2dN
8cFMyvCpinwdX7IWN2DhY/OtrHLr0Kq9tbOTSfqa2MX4GbRgDO9atX5UcQ6vq7basVxBhHRSolny
bvLyaqvHuQ7nc6hM7hVnSvd6LafTvi8NuXkXq0AKjz2lqmTdJYnZfk+MLC42dTpCMcRiUd3APgzu
izxworUXVNa0gpqBjyfKB7C+ez+Erj+ZNmqDg7e3w6oo77u+a33mPVDuAbKaGzlv8+MUJOav1C/p
vlvyGPxqBhVUmqnyHkoNrz5bysO91Gv5sc17ZZ0lbfuk2plir4LYaj5GUKL7VVa3cbiOcss++pnk
8xeH6nOXT0G4q6W021gAyN2+V/1NGoT2IRsH9YUmefs4JHnwa2sayTMZ+fSEkYH2MBZZ/lw0dXin
eGpUrYrK6jexPVQPYWM27SqPIztaF3k/SXvKYLWyQnsxMXlLVl98tFrTVZpI3ns9jANI7+VguaQG
6pOfGuYdUoLa2lZa7aMWF+VdlnnGu0Dppd/8Sst+G+na30kYOIRunMi5t4m9mn3btcOjnAb4O6RK
sE2FgGplmWn4Uqih5m362NI/BXQyH+Wm/v/sXUmTnDq6/S9vzw3ErC2Qc02ZWeVyeUO47LIQEgIx
iOHXv4N9O7qct8L5utdvc6Mj2rYS0PDpfGcYnbQMGP4BbyZRHjudb+3G3JvPZU3r4qSDXkZJWYBy
lOgAFJI4FHPnrtpO1UhJHBhTiXRGMm+6cRTzzvhOMezmySu6BN4gzjNRqttJGwL/mGq7K5NOysHE
laRhkwxYiBvic74VgZJPWd7RtQc3sSbBpLYQLGnRABCTGXHH7/0KlbRuVg1vm4NfW3KXT0G9jiAw
XVe2yNaDbMRtDS/+TQXeprPKYPa0ln0+PZHICtd0isy6xs+OWcWHNfqE5rawvfkBLU3y1bdY+CgN
UysD+ei+AQHji8UHMKd1RncDKfLtUAAzFw617uQ0WOsa2pgkrCMv1Wq0nnygljKxYRuOrlIb6o0C
iTmGg0N97BpL3cA5bfoScoMsUx3OJ3/uEeDr5W7a8iwHdqfIueTNlHC/LndwS5u//Txq/v/U/R9I
i/906p7f1Bv7Kn87dpe/8evYtQj5y10a9jjUUIEhaRcn6K9zF8lCf+HOCPorEt982GYtfkx/H7wk
+AuJzgB7AVtH8NrCkfz3sUucv6CXxI6JngfkLjb9Tw7dXwKrfx+6qAXAvkSyFMS+EIjjWnCBD5AC
Hfmy5zd+wcWwlr4Vfu4w8hD32vFXdJLTDmd1McWjZ7VznDl1tKpgjbn3asEeUd7WiPd2wwXDssZ+
QIvJJf12sm39o6AtHAx05J5h6CzW06TNrtW+lWDbSos2+m41EtnZYydT36nKPYIG+XpG06pKwYlG
lFzLH8qiNTvBaurGhrjwzWfoZUXa86CkQjRsnYaasm99YDTEIiyHzqiGdNVvLP7m4b6zdXSkoErw
M+vRaIs/C15CqeeVLM2YCW46p8A/PDnujkjmx61TBysyjR5WWzSvpdXSbV904SEICm9TEX/aDVUm
7nv8SOTsFkEyDgW9tQNu7TgyZNc+VeY2c4S9rsdh2sNDVz+Huam/uwaSBeX7ZjeWpbdaWPM7G2yO
rdX7ZD3rfjzWRUt1oh1BPrl65puwdu0vVETuruMMCkaHQRtmRHvryrK4mYlnUlpGwQqe9PSUo1y5
t8KZyXiWRO2Zy1sIqUu02clIcTgs5sR+1CDm2EwQH+fUKXaRmeghc71xZdcsgplEDfh90P0m7/h4
U468PU2e5Z1zbI5bFnXAJ0XROS/Mt6ITsgScz1JZME3gCkeYkXid3TjtyrKr08mZ5ddJ+mBXZWz6
NkcEhr+N0AercgIeR43d7qK2xrk2ReFN5XcNaimILcpkbGuGZrnd0zsotjXQXqWthPW8TsQQWfcj
+t53uNHoG9q32brmWfUNldT0OAEC+hL0xn7Stls91KopDlmTRcVadybaDiNcOGlpky7xo5YdAl1V
5W5ohlIlZRVMh1I7+s3TTYajJqs31HJymcB4Hx44QRdEkBWQsGnX1dQFK79pSwPj3Xsr6sOHJhoR
qCQ8O2tXpmUoU2E4o25qS4SHnPfjyi189g1f16xEr+neEI2CFSyYVRVJecjmPttZyBJ4K4ZpEHHN
S+cEK9jqgXSlZ++zoK2KtRJQ+uNu395UY57d9F6QJV2gsTBl5a2iula31qyyNXMLd8s6WNVWYWtv
Oo/wWz+C5RPngCOnMOpuA8KyYzPOzbawHLZhMxqodWDI7QhhyJegJcNDEWj7mYe5s2mLrL9lpK9u
TGF3GyNJszc22DFxPTN/h4RtSIuLsrmTuel2XebkOSqhsf1e9HVZJ5Fyh6fIlNUpx9L8JKio3VjZ
JWVrrOfKjo2e0RwuW+04CYtMcOBD1UIfjXP2ayi098odqcc1HeoBhUtb9laigim8Jfj9X7K+Lfim
lw2Hr6M3uDuQE2oZM+WrN6uPiipmcrYTMg/1a9lm4CoMVacOfjiIle+MbCWNyFVMGzZ8Y8AwEZSG
Oiuei1A5MT4OvMpVOxccBKQpeKomJzpI2IFLzM9GfYL1fvfAisX7u/TCrI3tyfh3QRllZ/yzHk3C
weseTVcGAiUYK25RKYOKK1ylkyC0+2KlWtteuwE1D9MMm6d67MCkIENrr5qOtriD8OphwAv5HNVt
YN9PbjjfN1yau6Z1skPrtZWMibCKGZleXsYSTSoyxxWMYYM4xJJ3YtNW5tDN1BxLNkgei7JxnXXt
a/XGPdbswX0ef6hWmVMgrWaDheVvmpyiDxH2St7jvsPwT1Gx5M5gKx1WNSnnc4sF99RSV7Rpq5m3
KpzCK2MldR97FpQw9RhOUHn6hjdoC7EZPt8lZzHcSVCN6rmO3FQwlaPF54lx71ZOcY8YivbA/UC/
oFyXKfEjvqEZ6cuY6VYc204PP5R0rFcfR8dTLrDXW612bzJZ66dZFYGJm9Fzj1FfO08TK5Ebnmtn
TkKHOy3eaZg9DI3dfPZREj80xcxv+qjzPzfC7YbYIhNokXmlXtB4b4+YZeOXwcmFG9tGm3NQj2Rf
NqJP5xLFZM8y+VoCZVvh39Yni5aNjG1hHNxY28H6NBOryRM10uFcU8Vf8KIIdotpbr4TSwkcqHwJ
x1ZiU3Mu03rM5X0VKOdAgynaz2HW77yQGZ1GkZL7mfEudZyqSIvaQqtNyvDQhbrZWIVC4oPwsC3z
ZvTBw7Fz/xEJg8PXaPK8b/1Qtomby/LbUPt0paWuN94MSnhcBLz7Cr+J4ijbnqpYtFzdCDuscENs
ObOTIceNOXFsGH27srNoTMZpxJzNZhOL3gxPrZZ8inODeiDhbI72PO9s0F3FAI2/aEcLqmfRRSzm
RevdOD0D03emgdhaQZCfgZVHMhlIyO5VXRZjqubKX03Ss+/IPKo9qcvwRznw0FtRWlertphxFxqs
tl/7viBosZsWKC0+bCPiorOqPokEoeeuKMhJtjNWRSbBH8dGAKE85nzLHPzXmrfKraW97iyRPwqH
FEtxbL1GRTsG6TAVkqfd2JQ/sMI8LCy3zV8mZAXBiqjh4z11ctuLB2i78ziqh/Zk5+OA3+I3Psju
vbC/Sih0wUANm+mBIZzmri+0bhO44YxnVDTBg8Vsswkznos4sOr2wYRTsIFvZhUkdu2YEXPEgwWn
y2t+4k7euftJAJk/Rg3OwG/IfQu8bQmpAkytoYtCfDDJJtwakwZBjPWW4YoBUjpyIXEddHFDHfZz
RcZzo6r+2Ve9cw+8qUF8uF9sc58V5xFb3hrrl36i3OrumhoY5EBdtCIjPrC44rVYGT05D2iQVfie
qL9QQ7pxbzzE8NrGWfda+MnQZ2LVeZVeGZg8aWQaw3w7kWyeg81czgZ60DAYwHmesuItK7Tnx5kr
W9iPK68o06IwYZB4PGiiFAJFXBhlAxA7aYLe2kbNlHmrsp+yF3u04W/ZuZSsPMb6pOaK3k6E2YjK
haYnSoQOaZWOY6FvfG7sw4hZPcdqzqItd5V6UjAxSWFpkr3UoipvRED6F12AIDUawW9la0OaSOas
rlNog5v7jmVeXPYuPj/28enH4Dtw42sjRX9Il1o7eLcPa6w2WuKFmPAlFIW1Zn6utqM1qFM2tQDQ
qRrtN8aIfuUZLfaVF/bnfqzzDYAlpLiZglQLqOQOuJJGWAqpC+NrkTpCTyoG4xdXwDm3rDSYc6IO
UQEWz3jb6kpUh2qa7U/FPKA6ika7QkRlk/neWo5Ffza6hvMSrvXWM7IVgFtFTZMp0IiiqFxr00+7
SkgZrRDPxvNdRZh4mionvw95lL+ZUEJ0V4dTz9ati4o2ppM7+olsRxZuM64Yx6nYORXOcWJVG6ee
czh8AHzD7xSZg6UE17bnzI4mcPzDWpWrIMR1GNfthvs7HoyLwYyfm2gVVl2O2NXcQbmAxJc6ccpI
7gdNa3tdGM96pmzoedyXy3lsR0XkJHziI7JTkUveJW7hkTaVnazPwOECO/H6PqAxKreQxoWjloay
sf04BxmCxaThulujliIhlH3Cz1BpddKPXZnXTprRRhZxPg92HyMTacBKt9ziUYXY/lYc7bguHjgb
cPsQoxfhaGYDjxFjZu5tt3W92KtrVDDQbDomCaepH/c+YQbfrCymKkHY0luGozhIqAnz1TjVoV77
PRo28KBgYw6zb0UHtA8zy0ORqEi9A/iRvcBTH67HUeiNqQyc8lnDmOl16i0FAN2gUISITSmeKitr
oFi2Mxxc96LLo7fcATAAFg8ew3XmFW5ZWF1uOW2xtZMtpP04NOBRtB45yirgNnpVzTR7mjua97HD
LP92mmw28rhtWQUojS7gUS3BFot7YSHnUAp+M7qdjwhuZat742TuDQNmdYMAcpRQ4GRReADyHn+A
8NnFdjqFi287qG0FinzMW4BGHhao1XoBCqrRhDwNfKsq4r5AAZ/Wsg8Fri9OtMFfasKkxudSnxgg
IC/uZcXHLWCT8hxYbh9tCzvMI1wmm3lkMcrLSQHOJMrGsiDA2TZN7+r7bBjy6AA6SafXmR/pAlHy
DaAyZCFMKg/rjbRD7t6z2Q1iB+durKn7agyZUtSFZtVKr3lpEUOLuAYN6C/8avIGtV2BDndiMx9i
D9m3XxqEiscaStMinnD/34Rz1aXlXOB1ZGUVj4NRp8DrNWTY0Jwu26d+6zhtUx+QTuJagblzBw01
zhTSPdSXeZ0Uk4vuG7OKO2QIRw8GKSDroRq4m6jC814N43AxgGnZ1uF19lXlMzt5ZUAOgI4DkSDJ
nG94lfNVyEpvk+UoiuO6yAIEpWbVGik240PNmfNUDiw4UFxCnhDOZ7UxLqeSbnFFU99BqcZZ6wBu
2/kN8GZjQUcbt3rw7ssJ3yv2HdW+AAhVb47ngakzCxY+eT1cZlcV7eUVvfzvdDjAFnRpSMA4FNmR
yPl2Lnr+wnKQNO96D6ao1mYyqzwfNihy58SeLRwN3Xyld/o7CenneHB8W1JFUQDb5NJt0sYzd5WH
ZJwyu+miadeMYYb6km76qaVXGoS/t+t+jYVmCKyy0eaHP+BFu661J9ZNvX0cIZMASu4Pw0ELGl15
gxe0/F/DwIQM2BJ6N0iVvGixktYA0/Xto2xSlaf8tHjT5Gudlk1aogN+szQ/r7a7f2+1/2tQmOei
ywQrh0tHmLYhfmYacpz2c5/Y6IyAnF/eIqQpHn/kP3JkMcJQmqxwEalurg7+0UcM0cb61+DLj3vX
kHRoDgZsTY5wP/8M3Ge4nQ/8lt1499Vuuong3VfcojLLr0h0L1hefz+zCyc9GO2Czn45VwN3kCGK
7WOTjlXs6KS+4Vu9AYxyW6+CGMf8jnxt9jPUptc0Hx8+MNTsaNItDjz0goIz5jkx/ewcEZKRePoH
RUYyjI+G4j8TsPzrCf89zjKj371Y7lc2LnPOMSchjuaifLVG/ohK6sc7XPXvluH7FuFHC2MR5//r
cS4WPcNe2EiIPkNTZei+WGKliF9c+VwfDuIFwDgRGwvfhQtAtCMzBRffPZbmtQxeKXv78zMsv/E3
vHUxMHn3z1/MQRH4vUcK91iH7l62GgNEn6LxqjXL7xyDv7+IHywuo+jpwoLj9y8yDTVvdImbA+xq
F2NTE/fraocaCjZP12bZT4z4H8/0brCLRn+Y15rOyj1KSH/lvYOgDRvRpihlY5oYpJb4yWKiXrpP
2ela3tyHM/zd0Bcz3EIt2Ga1e5xnoDo9VHD7oshWITaXP3+2C9bVP1/oxRSvgEEvrePjdCyQzQQT
zixFBdUu5s7YrbLkmqPJtQe7mOvWDKgkEO6xVw+M4UrdidQPqjgYrf/qyXAKUKgYCYhXFyPVJVZC
brnHLgWovnC7ysTZycO0xgFw/D9wyZZP8o/Z8m685cnfbxYljk4X4zVp+C06LpZv3bZ/WXb97ku+
umae+uFyfjfaxXK225CPFnWPvBhjOI7E03BlQV9IX/+eGe9GuFjRuH/nUjHvyD/JnYvF1m7GA11B
hfV5QKZGcIAfd1pdO7w/XN9QvwM1QOMoupQ2DLOmnTd7xxI4rPYfKOVxF5WrTKLniAYvd304Tnyz
JNwMwvKR5PzKrFmKg398xHfjXywHR6lRCuodRdQ+5GzaZ5Ktc69fdYLGxoCbKJFkgFbPn1fhh4vi
3agXU3UIgOkKPHXNwnUhyi0EEUAp7NQauqc/j/RBfenDTYjAknAJn7mswfpJABEsA/gLZPYz+g7q
sXDqaQ3nzRHotzeJBAQulf550OXnX7xUMFgXWthC7gSw8/vKCAJdZF4fHt1shGXdxOvVbEmgMQ4Z
r5SYH5Rhv4108flsFUSyCgM0ASz5CkqQQfpviChBIIrkzeOZemnyErGTDGDhn5/xg08Ihx2ofGH1
BtOXyxdrs6A2bhMdaT37MTQYbSyN8+SVMNsZzDVR5keDoWyHpxZsS2xySZU13GXIa6BHod1VEX7L
/SdARHv/mt70o7cZhEt5h/Yu0gwu9pgZzoOANOjRNkEqy3ntOdVmscdKIcx7hvD1MR+uZmrBhu+j
2bIUddQG5xgart9nC9CoFmSA6Jgrk0jawqsMW/ckEydq92qeN3XmbGoHvQrdAbr1SIw75sGM0aMl
p2MWwQg8Y/eTCUvsi+yGTp8a5CwOVb1uhyKh0/eGuIeFYqA8NyaySlT1BjY5NJF8Pyh/1fZVYnER
M/qZy5fK+kabT3XZxaqa9hBegVTCV3gZ4BTRTU7txJgyFnW7bsAgGcYucUwTl7X3CM+1z7lAD6YW
u3L8mpkumX2IkyVNgn7Y0rG+13n+NDXWqdRkDRqIj35uuHbwK+siiG3biv3RTXJpb/VUgXH13a7v
tHMHN/K9pgSU+1DEM2EbwsCWLkcwkUQ5xGGjngHlxLgBP4dzttPFF4+B8VR8bR2+Gmt262RBHo+A
x/1FH0dDMIUCko4CFrrAB/zmEwG+VebyBsJxNC+j14pCP951mYo9X29zx0taWQMdJGeveJJm2oZq
eCACjG0C5270vqxeb4Og25UsvA/LIIbCCg2zcKPD8IHZWeJn+HxlSR6q7HuG3orKzca3yEoNRTqP
NB3bYiWa7+Ek8OUcccpEBbRBxzgaVrYJV0Wmb/uB3iOaLGbjo3Z+hH4ZTyVGJvilvr912HYkt034
UuV4PICu1UuQhet8pqvGVnHT3ITmq5v/oOQMCpFu0SWtt63QAMpUEuUvUf0NF8l4yvHB7fpBu0ir
UwgEoha0i+jQzFuh57hV0bGEmAxsuROaiDAB8e/Lytt3HTz45zpF8vIXWRFE3oENEzMOA99uAlMK
vFiyGezPVrazVX0DYl/C6wYlV4vaslYnp3kJq/mOs2zDyJnWwyYf+l0nwe8ixboH2oaP8NlFgJiD
7poK0SnBfNo5nr4tySsM3lYM8FTQFsd2PEfiaw+8C2ZlSdH0aF55KdCgpMmKFMK1XdABksKxCkEH
yHfoiODsySO+coGV6v7GAcjaonlbRZ/QO13lvZ+UvN3mS/vHAsqjCFJvxhEYUgDxNNk2qn9A7y2d
i2JLggx9Dn0T+uEObYAY+r9xZerCbCZus2RyoyoVLuQitZmrdc6Lbr3QGxnEvDKoriAdH5182Jkp
7Pv9xTnoAhYocot6vbSOysaAg2/6p15IJEA2WoISLgLQxzueB//F0fdu1Et5Y06A+dUmO2YF/Rpq
cmN141HO2Jv+fPpcCBl+Fms+QA/fDXAninA5+n3TLGSlrYaxUwepq5OUK33LN9+qHRgnz1fhhg/f
5LuxLgrDbCBeNU7WUfxoV91y52ex9TpuacIesU/JO29tTuie3V9Lr/2ojHj/jBdfMDASDhuKnXqL
7+xiu6TBl4ofr7zJK6NcypQn0zRokLKTvV9MxkF1BQNS7Jf3GW5YwttNsZ+uv9OPTvR3z3YZvuAj
4psDJD4uHjd5IvZwWXgSCTx1EjvV62LP1ugWXiu2P3xUF5Yr4GpB43s5aAjSUu7a7CR35Umssgd2
m63RxV0H64W87t3K26uSlGtDLof/u0sSrE2RJkvYKTwLnZA+4cF6cTWX625L9rLm8RK6dv229OHr
ffekFxVoVuZ9htTME1qJbjIFFon5VEXouaBV79TV+c9z6NpoF1Wo40yTGgd2moYmzS2YXnW4fhbi
C5PgAf15qI/u75BoUQcmNjDtCf7hNjnkunXG/LS4c3iJewApYhti4libbqPt65qif35A7DGQ1C+b
qIf09gsApmuRyWRYf1ocUCMZo8AO1wsMgz5IEw9pfQoOYv2fWQf82t3wjI4XoCqEj87FoK4E/cMd
w2PhVPkazcOdcM2DyccHpfRnQ60vf36pzoclKOxPf0r5oai+2GnybpattKMjwtXdpJ3ibNNvys18
lz2qV7RF7Qd5WKJ8nHgJCKTFynrIj9e22WWSXF6aoOhERxEmBss1/PeVEnkdjYY2Okoi7JcmDKtH
BiLgdOXguDIKvdDs+J0WUeVHx94hXZ2UbclvwbfJrrzQj0dZQGKYHgKJuTidsnDpvmX0CLTpCdTd
tV6oR3/+Zj8doH9/X79PzIudxWIB+jukO8n5wSagv7SxIndsOIva+mQ34cZ21LqnWXpl2H9OFXwb
xNiAfAA4kl5exVxHBUxO4jHfNTuxIs/DkCxu0d66XHv16tr+ebGzLF7zmAn4L1xJ8LiXN2nIByYy
aeecd+RWjfwkYCTpdNXe93t17YUui+rdC/3pa08AFeDh0FsILlNdbOZBQ8Xcc4EnU+sl1HhYWxu0
klf/oa3cLwt9MH5RlcEcBkKZi/mRMwSWlMY7e5viwUaKMirTh5tNFFcP8njd5P5iNv58sPejXdQv
0LSYVvTemYavDDU4/fznKbEszMv3BkdRTAtC6BJH+/vCHecJXA/HOy8pZ+oecdA7XNKv2uJ9+BDv
Rln+/3cHqQkmWODa3plIdexz8hTMOr8yA342cP70JMtZ8G6MPo+InIh37j7XuxFZvk0Pi364Ha7m
Z8EQaFZvvfsJc0KVsbc1J4EtcfGhUsk1T7qLQ+fXF3v3sMuyePdDHN4VdYMfstxVhbrp5FZB4P7n
z3Z5kv4axAFOZQPE8THnfx/ER7pujXC18wg3r8g7Ljt++LRY2s/NQ5ny1L4GGV0b8VIPDEqjypnv
YtpPq7C9XUYcHlRMkqi9XUYUz//FIwIJD+BUREHYvzzXEMcJMrtDz7iqz+vy5DxB9hQ+LxEBcKHI
UTFcO8QutJK/Vva7Ef/p/94MjRuCwZbWO/8+2Juzvl0c06c1cJAiFukALe6fn/JnDPLltH0/5mW1
MCOkJ7TpmZ7hQfCMV5nkNi7fcfCI3iRsPZxzuJnb2NzWt2iWIufCXuWPpo7bZ3tTp8PVdPGPlip0
9HA7h+YQQuWLDYH2ka1MmZ3hDiRi+OFtC5++/vmZP5xK4EGES4BrAEP9i2fm0K6JiGRnAs6u7j4F
6OT7Xey0wWZyIS/PDwB9vgnpxbkagUxOscOHawvow+d89xuc3xfQmOtoyvEbwOrc+zxuHuDOBQ++
7H5Ip0ekXVwNWfzgNETnmaA+i+zFKuHyxRbOrIWiZzShwT7Jgeq88vDUZX+jyv8vAfofiHDeTbR/
CG/v3urfBUA///wvAVAU/QVxKeBZ+ICgXUNd/Eu/9D+R/ZcNZxDEFSA/AGj44hr1t/wHYl3A/0hU
XaJz8O2WqvZv/Y8TQE8EcTziknAbRXD0f6S6BUCN2fbvXcACG3RpNSB44vdZWFglaCZD0WxD6Tdg
POv+HmH0iyKi1ipGOi/I4rQzyH0bQkM+jb0NFMppWmtjC4XwY22D8Jk1ZbbloKmvNLGCta47fVOW
PEBmwSReB7c320iEBIx8sDzfZM79FTR6MqmGHgGbeh7TDPYh35SmAG+zor3LKzQBVNk5z55XVrdw
BqgSpx/G26jM2HlGitqKzcR+E0NF08KDMVDcIDtm61ZcHKldcijrInFXQEOgY4a+dB6XjS8fAN2T
b8rvkZheSvk6+2PxAgJn46+CygVhEUqZA6RchR0rHkSLQMVSex8Mo71yaL0PhHYOinv985AT+aQd
hGTF3UBxvKN3pMIUD9BkUAOH5uTMSHtL+j63XpyyAb2zlQQ/pqlmvp39HsYKLRfkrsdfO0Vo845x
6fjsCRxHWSZe1YCQitp//mKqrjuUpUXyWMqSf86ghoBSxwuijaNbEIQB3T+7o9MgmY+w6QYM/P47
xJP2DZDvuUoQhwa2JIONBjos1kMvDAHIPUfPlUf0lwkIN485LTzYDRFb+olPRuDdtct7CrFXuBDn
JufFC6G1jOHg2aVRX9lfGI0QxYf7ZZRQLuoTbpfBg5HQU6ZTN2KDYcYRE7S4MgzjUXSgvADPg1Gt
w6C0Bmpekq86cqCXmRjthsQzJE8GSBufvUH2kL2o5pj5fhsBsvdbtNnAz4ckk/KUI95JxJ2YnE0B
16Sb2gPfObHG2oKYZqYQCiwGxLEDFfkeRGC2ARt7qFZwc60QwuX3oNExnjdgtTWwsk9wp7QTQSn9
XCIOBpo0Hb5pVlYiFtVUAXQJzAyVmIcmfNxGyCmIzTzaP+AUYcKY4fq9yWBOeF90bZ+OEaRdMeRO
cCEsaZZtwt5uDoGoPZ5M0K286rryPnP8rdsip+0rwl5AtafcL2/DrENDoRucNgQw7/GD6zUACsPM
OE1SOO106Bi3VjXiT0ncgo/nJWUNDNtDubBr6qaBQdqkhhi+VdkBwtoqS4gqJMzlB3jRwPh0gqrP
1QaVaG5Vaw2MBRFVNhPoiQQB+85dolFjOPYKkDtMiwsnBGXdahzPTqLJ9p7DZg6n2K/h0p8IBrZh
0jduDofaphf1uhzsCLpv079E+BJbZXlm3s/4n8cKOJICRa6pD4MTaXK0KJR46Mbr+2bw/UdZVDyl
lo74oWtKejdmHi6CwmuGHmxVJcA8iBjJNlIN3Y+wcdSqaeC3DAoiteYYNKDQ21g9jEqTepiBxfvM
MSapLIU/CaVKBSfdzqi1N3KyrrpwfKQmD77Tdnb8XQW6OE+4Cugz/IJ0uwcLtADIZtArDOaiGdY9
tmb0lyaIxVejYQRJnbKiScYqOsVebtwpiYKqvHf9HosyyEvY+Rc2H9DbGPP+TfcSNh6zcN2vXInh
SYm+eamCstxZ1Fd3Gu1K9O1HJzj5VV2cy7L3IRof/fyxZrp6Y7mAObux6uqmLcdgD2OGJoqhxlq2
M78S97b2BEsZpOj31mRFuGk0M4jcDfZaqGyy3Nv1YsJP8puhQvyiXzWPcHmq3rjdNZ87N4qOzGXu
oVAs+ubJsvzU+aX6BqP2ysSZ6oM5Ya5VBgm06vNBcwNiXihtZ1xzbWY4o5RmvEETzlIbzxv6Ma4y
PhPYEQY5SXr0LD1MXTPMkGTO8zdSGmPtYADlPUfwtj8Y9JCmeEnxucfJYd9ajSs+N62roc5YVJjo
cimJn15jpwBfr0zzKmrz3RRa41fwV60utbKa4IblIN0+IZJ3Q4qyskFDCpTrQyaoZtDeR2bJvjTo
hFZzaw59Ydo85swjYl2ybEKrxoJuMJ1ZoeGsIDN/JyrQ5lPQ04sTj6R6EV3J9TYbqXXjBwWVqVHG
n+PA1iF2hrDO5Ip5mEsx8wnf1CJACen2PuBEni86tcntVd/EUfG/3J3JbuRImq2fiAWORnJLn0fN
Q2hDKCSFcTbONPLp+/OsLtzqXDRQd3VxgdylFJLcnWb/cM533FFHmsV/FqnFa94Hr1MfnlPjBYeO
iqeobY+JaeRvTTEY+Emkven7xAdssXSfUofOLxwiaicSZ2Igm0wKK6fqg88iDMcny2pd8rlhImCl
8LvajdpwDt1tmi+ipXztvF+Vq6rfaT9wVmAJMmogAGn8O5sr1742QVbM0WK2+nscCp6gvsTHHo32
8mPVblytGlXqbVl2BM3VovzDUNi8BHqCv+doqO5mOoPXKs2UM6NA4w+KMvxgeDFfMByoT69zsQx1
Im2fkJYThxJ2ibteeEnW6PycfJMZY8VFUQvxZYWtH0QBq+r7acgKqgSTbfC2WAb12MjRf5PhIA6t
CYXVkjdrnxTzy5I19e+mWmpWsW6X7TJyUjYG+o1pVfV0d1E2VHUd5WOA4r1sk8pezUEcbBrf0htl
Vcux5GPgR+Dc/XVRi2Y3Sje5M/RMeLRnhFssluYWf5JVQq8R5WfmN/HBnxZ9aonOOilHppugX6wn
bUM5MPjTN0uPoRp/tHkp+wTYznTjGiTjkK09ZdTfs9vSs1YhhmDR2qAuQWhcPJHax6mQ+dX3U/PR
xxRDqjRZZIcYaV3GyrSObym9nQ3DYXGQ6zfLtGWZVb5L0RQHLGX1rgtq+9CPYb73Us1cxReC3XvB
g9yasak3hq/0pSfYx17Fdjvysede01s9VcNX4s7d1YHtsDK9tLxzl6FiBgn3kzLKav9M9oIWZKzY
jrLXXHYOSG8W1IE0PjCB+G9YnaaNbtziWFZ2m62WPHQOZROOJy4YsfdM4xZeKLXbR8aU6As+mbSK
ls61zpAX+m1imGyRYllg5gnSjznpjZ+lCtI+ckxt7JJ8yvZ27i+7RMeps55FnGy8PMPrXScLEnaH
NJ+qz+1furT0g7KGYuNWrboqT8R3rfS9q+rmYhfLdFjlLGs3vlvj8B6s/GLdTCxOOHVnXhPznOOS
OaSdkazdMotLnAk+kbmJQqlWuPMWOn+9HdTgfWCQCc9BUfM7DeF0VztxamJS6NrxBLoqaCJctxgD
S3v0mscRkw+imsy/ivHm76OEW/FpCB9VAJMW+9jg3Ss+x5IKJ4EgwiS4vbhJUNxNlnJP1hS2v8Iw
budj3nls9VKjTE0wmKp6yFrTrN4EKr7XdCkaLMpmXf4h5MjZWVls7001z+M6sWDI7saeMflqsUIW
Opbbjq82etRNHMYz72veL2W0TANsUsyx3v1E+tZycohakZENfTPZF3i7Ofoo82VUxGKuNu5Sl/vJ
tcvz2IfzKlciqyIjMAgmN63uNBd98CySMX9Mk866NgW7LIpkeWjqXF9ChXEpsvrGYYdeB+MrfEIc
8oWctjL1AmPtsWp+6PKxaaJQ9W4dhcLwb79FcR9PiXM/9ykHY2aOMTLuceJSmFLtqSiYJlFHuhoB
eDsxV5iTCJAGQ4ttQwT9uGwTGDTroS8lgoRG4F3VdrPnZvIpEk3sfAX47N/Ylcr023Mx9Wx4c7ty
bYUSTzAfk7CnR5pHN8rTyXsd6s5741ZnkWX483Qc3IELkpzCw2ga3XkQbfzZ9b17HNvZwfdmNaTB
irb7UW3pnpeh67caxdW9rIX7UrpD/uiPFXIct7XZ9cmwcN8D2U0QSUx9afzG3fsSL/zEJ/TUxYPz
kskRQ3XaSgvzcuP/ckZ0NRCkLXQYbrrEe3cUlXlvVUZnPjatOzyGmbrZTPtxF/cDTCMxt3bkuWMT
gVLq14OzLHEU5ko+EZBUx/cMUMXz4iTLS9IlDV6oOcOyT2G7whoNqXrEjhqNbeehCsKjTx2cdy82
11gZdbou3kMgkY9zr4y3Nl5yVCLlsqpl12/wA3Y85Vk4rEtHzG9tWZXnyQ3xcRtGnJ+U35TrsiAP
fOTROM/dAs9koKf9ZSZB+LbkVbzDqnm7kttcPEoFJvsQJmKuIwQEKSD3dG5WuVCkz+BGwuQVutmz
lXOMU0akB8Lh40NXgnSAsqQHiBJ5uaYZhTgHLeuuivGRhplFf5MX8UNnT93znEjiUIu+5JKDMLlx
YpG/63pRh9Lhs7HKrDG41rldoB+qlIOlv1rMcZUP3XBJ3XrCT2/KS7MoWe9VY/GJchJ3PC23Uy2i
sHAvHPEx1XLiZc/d4GJjxvbmX2ymBR3GNu2eHZqvE9yg7JLXw7IJE4QsoDjbJ3Zf+Z9g6ueD3zbT
79iwqN0SjLwGTdGnR0QMfEoPp6fTWnOwTq3afx7B5eA38gVHSsH18CmmxefPcpcY2EfH/WlOhH+t
0Amm6dYuVP42B20oo4Su8jK34/iJLdd+yApLN1HOJGorqmx6zwJFHAH7ZrmRQd7eJbGKy7t6TAd7
NRqjYeC90/OO2FeSB40wufqd4ayDDAtwaMtym6dLtx/Bw66JPVzuWfd0Z1c78mC2nFoOEsf/mxHW
syr57+84uP+Bkdv9qBtyrfv7F/0/yIyjBv7fRlfnT9X9O7rmry//5+TKMv1/CKLkb9kBTBV8tg3/
HFyBg/uHCcnXRzDuQs68SaL/e3Bl2/8AaMjg6ubQApxzGzf9C1zj/APTFrs/By2mB6Y1+E/INeDl
/udY85+TKwZh4m9bsDyR1dQO8JmapYIhyCXyLCTNaBQoBhuyt4vrCNjlK0/s6ZpOxnBxbMMtELcu
3C5Lr0u9QhnkzWhspf5IlYnsq761RxldA/lUgcqdVVPZyUEvi7c2MvqpdHCZhbt96T3Xc8EeKQXw
y5LFoWNymA7NkSx1Ua1aqYorQxn/zazb6WjmmVijDx2vTUYZRDU8vQrPYbEQ1iG9AWKW/iloA0l7
moszHAuoV8Lm2WeelH+B65Vbc5jrYk8Pav8xfJadGA8hsA2tBBRllMHjom+9uRp775XmlWaIuVf3
6s4JObLeULtPTsJwcqdyv2K+kwbjU100PsdI74OsyKvuTASsg+o4hKdGZW7uRanDs+nogMd80iE6
N2EIfEOxcU+M1/BUOF362ui4+XCnfDoVIcLAcW780+D43YCx1JueKqfiLhhoGDHjlxMMgSWgVB4N
JTa8HnYT6XIhoQTk2m8n50/eTKLtd+5khsUKFoTYerjhNyof57sxsMpH4AMhslqz3tphpa70/tZm
kJRM0WILpmpxVVvv0ONsSqrWfXWo/rg5DSeJZj3WLwsDip+i7dQpcc0EeZ2drXKKomM5oQaFSm0y
d4gpQi0PxaSHoB2cxiDrx6Ku3LPrleW+LZN2VVije6no2rcwyPqHsABXFBTYKp3ap1hKZXVOS4Z7
a6N0nXGVDlX4SNWursC45lUp9JiuRGkyysIlbpP0y3p0O5ij3nXTEFRb3GvlsS7YwOeyKM8JmtAt
usli0xiOfS81kcQR8y9OvlzUpKhPubsTsXZf02aW92qw0w9ncPtr0/Cho/IES2KA6zjkjYHKsMqQ
Ywa6t17tvsy/eXPsKmJH6m7mTJOe5TYi3seWKjZDBbkPiEjeZVvHYchHpzudvDL0V50ok68iyVSH
XjiNz74/yH1CFNbu9gh8pO7inFNBP+obYbryOltea9tK1zOzw7UsBg8OnEiIxCnbId4uqKtAHGnj
D/FI1k+zzMsB/3Y2RF7Y9quwLNyrSItls1hEv4YuRlZoh2l2KkD2HqGulQe3pmldudJTWC06SBVT
yDwldjxAREs6fTAKke9lbY0bcsrCb7yQxpNTxs3zMCbZueHKftGU7K+TYaTHfCqWH7A9gbnHXY8n
25kGsEXUKEyDmJkA13w05tr8DNRIpSxNEwt62+TbgnftCPwu2+deAds1M6v1EnfFlWY+PU3FCBNR
ZJOcaHuC5KVbknKPyB8IL9X2EI3e1IH/1QXiFSucE9b6VjWtmW5w8c/ddJlZM6wcu8vu/NnLDn6I
EsWnoBRROoX1p/LAkKy8POjvSdKyt/1A3b0WMuj2c5J297A0c67poKFXmxlRkkDzUs49wDu/J8Me
dgsvmU6LDbMmazcDKVkDeBF3tlO5G/hQ2TvUhOSXnQfZvsumsohaRunnsR68TTYzxwDOaJ1mqzcJ
fwvyNb/ZuGdI1N3Rb89Xyx7qFV5WebIn3RRRGDfivEDz+6GIicunuLL9g1M6y3On8vJ+SZ1kx7BJ
XphNEDWaTDifRg7RqAKx96E74Vx92nV8Lqav78PAECd0UfnKMhnH90483w92y4EXO+0so6lLiBzx
Eqvb9VZpocbig79FWJvcMJFpeDCXoH30Q7taA31stvzIggmz5bxVdjceu9r3d4rq5yeZmvG+q+fs
Ja8zOCNZHzNGT8bFeGRXYn0swE/rlWIaFTN4H4S5L4BQIqjHyLNOwFoCYZ8a6yPUsEpXfVNBAOSg
u+sxiEP1gMH1w4gm3QIZGK4uBIV+l06NOGVC9mfXJYQE4FPWPiyhbg+tr60nMEzTPrf67Gp4M22o
Ld23WLPAiBztVs8KgC5MkrjUe3KUq62XM1xTegHTNEpd/55GuZwrGKIPI8PbqPV5Sjol320Rqye/
GLJIazejemzLvR0XwYfORsIeisqSl3apvK9eBaQl2z1rVNdoLpZsvXg1FRxL9dhmX4AopkNlQGZU
Mc2ehvG6rQxS5MpxnvbJXIQvlhX3B8uHILOxIEI/e6kVPDYFY4xhSJ2t0czh2S3gtrR9bl5rkaPl
VyyFolo1CrCLr8KTSrS/S8kRWctuzL4bqaGWtkH6BkMvhGLSNk/B4vo/yl6ggcouNl7KOCNqxHTa
zyIRekt/jAV/tKrzQvrnRdGBYoWw6dnAvKBtLQJxkePscPzia95NXOW/EicvNvEyJ3ZUpLb5u0kC
piqcsmkBJsGb7yowQdcpbjVdUK7y66xcdyv1YO0dGbQrMQJC8mld3NqDorTIHE5ZndxbvVH89Cr0
WWKly8LHtaELqfyhwzDsjf4q7+PAZZo5z8+hXY/H0BzqS9KJ8SC6JnmwEss8BlNrH0pXJvetjRZK
uCjuR37QqrZvHVzvuWrH1Z2dbZgvT72TWLvaTJZ05S7G8mZ71vjW8RA/OhMEg2jOBoVqZTSsBwZk
rDuoJJLXrGrsI0u69jPlGdm1Wb/MK+2WbCHSuQXPV9lSoadvnWxdNLF9NBKjuTJWig+ZkQznPI+b
E/jM6q4ZRZgTE6CdaxCiPq29nl40zFlANgG4FtfW8dHLzOVTOelyKAa74wZUzgdRy/ZWinx6b7LU
uy+TssVQwRJI1wA7IqULZoO5GC2EiK1BDKh9yNs0KpZvXDtreWKRV6ts1czQhtKRexcQCSCPZJAr
sliNV1nerEONhceCXVJw9eKsOvvGbG0M7S8Hh9m+tx5YAwCZbaYO8mlgnBu4Q/sEolYdxbKr2hVz
53ElWxWvVSDMEz13uZvBWUHtyQBnKOF9dUNA3edxrd43ui1PsFrMEzdb9ivt7fm5n0MKlW5sgiPR
dvICBypmeUsElqE7BxTyKI+tpF3l2gKwhNMh9E90x8mGiWqMqwBK7hVQVn42e9E+BwP8RnsuCQA3
k+F9jOf5MFEuvHGXwXhgU4lCYsqNJHJiI9arxu+ZaDVGnUPv0GzufLhGe4eP+gsVU/ZahkW+rZF6
cTagMbxvGX6tW4NRI+sfnByiAAUXpeUNtVK7PaidGaJx0jIhAyP2kRTxuC4yaZ69v4hcqhzitWTY
dyeESt46jI5vjcMax1xG5xmtdnqwgbKGUeOkSHLCwvlkDZXvtdu9NcD6lppWOuUNW9fZ0jkrcDXW
c2DmHLe1U2wBVX8ykSqx6gTUF730EMxWbn1ejGB21vbijPuu4J9IBJ+kyXZQQbNOqr4Qeo0Pvg6K
FweEzk7ZbnBhMMQ8J1/y+KykGdw5Jtvtdoz170Ib6WuapbfUW9WNA5BADAGmgWu9770Q7WXn6bOb
edQ0zeJ7TFCMNGO/2gz+zvVzar1qbNNtysBgI21z3qTiBqzrPT+5AC0c7xXImHM9MqYtb9vtIlGM
qpyg96OmIvojapNRHyUc+utI/sl2dvVQR+SmeQf4g8h6JgFteQIouwJ3cwMvFx5h9B4lWjJRiMVV
kh1qmcvNxGbqPvZlcRIsaO6zzLRuyXUYw2qLnylCv2KESGTf6+jBPUy1a5xng6esGuZwLbJCbiAy
qpOTyWJTzKX9UAZt/mmbY/V0Q0U0kcMgZFuJnoC1Puhag+WlZT3goeDCBbqIAa0EJZU58aseIYpG
CzaVF9Hn08EfLOCF4by8z5Vffi6dwTXPqoUN3hL3+8AYWJmkxNTdiXDwPhcWz3uvzY2H3jL0N7EJ
2R2X2vBNHMy4adktMNaFnRgYvTyKdmGdFZdxuJlib/wAAFof6Ff659EKwXPYRXtP6+VfjcWqEA7E
eK9Kau2d18o+Z5qjq70aPY8uz9dfUxd7f0LbSh6G1lLPfZ9N34M1yxVEKQkxMtCrNlHWJxM3Z++h
Y32bJQ93d+umgLCx3c1cWMOxWy535kDiZGQwz582wpPlPcqDbltJP3kZpZIP2F/C3cLW/mplMv90
PcM9siNx78Ye62qh7XzNfGZ5aKyg+Rqk676a1px8DJM0vr26xdYlBipDZQW0tSHLJNnY9SbM55Hz
lMOcKquZIm1Tek9WWrXM8OxsK2YNsno2TGZfc+OepsTv7xuPBfaG18a9AsezPh3TyqA9BvKrTqQ5
rcbOFqu5DAyAXv14TQwwb1vsMyIaiOtAezaU4dozc1ZHsW1/NUPvr3ViuVyMvm0CMZS4x33D2IWz
GJ85neDRhAluMdkUZ4akbcOwvQr+uKpOvm9LSbE2+ZS3EZ76YG2ClXj1Ra2u8Oeru5gJ4rqzsp4d
LyzVrRaL+MljPIvBYup4Pcd8uwM3SUd9ZRd38aARwJh+F59iH3os2yllntmX8CKHXEh1y3VWpFCc
6LzK/nVyqOcA1k7OhZarK/gptbmf6qTazo6T3aU0sfcq8eIBgyzLEBQuRs0ALWg3cOPTB6VLA/9k
TresTMP/M7sDlUle6aNNi3Cc7QTSg3SCdVAqi6fMsH/3rYM4lUzNDcA28RgH7KJ8zaG5hkqvjqp2
x7s+LZs9murhuOjUvSjwUBAOGETCtkLd2m77XKNmGQxFDaZNUkDU4vye8tEECcUqvYrwaPpr0Zcl
Outx+JO4svevYxMb7CH9cs8PiYzGDvbKtqIiO5TmwJ/oiy7/mHOCSWiLFrltbc53I/FAFLmA5O58
uOSYbXQXXACq4rALK6N0kNo49uNSjerEkVWcWWnbAfxuH7p4PxNLAipxDO9cbQ7bMA2dV9uY3bdp
NpYnk40RDZwvXsy8mY4IGHBkoGugYIbOKj+axcz+mDQNv9H7ALxc6Nho0I3bhVAnh7QxEENbSfmY
dvPcQverndfRybpH3KQNXqQyYUbrLQaOycpHwSLQVUwgxeolR3LojMFKaC//k3kzL5xSXf02Olb3
kxmV+53kWVlGIGTy70Gq+a6ul35rhA3bU1XOVZRVOfMMtxyZ/YrE/5pZx148bKXETreC42j2l+Ir
5jQ9Jb0N9rvtp7dkAa7fN6LYZdkwXEau0Z8yTOMBSKCZKMbhHpT1tAQUtvKHGn5W2WbIaeJK4D5M
HGP5JYqkpELM5a8kV/1RQ9Rde4NfPRYj/bQvLDocO6mTs7CTEYhknaS/g2XuVqx7+7Nd2cGbYVn1
dzYLpuGGKIcndo4T/SBjtBVrF8ytcRPH6daL0fZE2m+W3zlzNSxWczW+DE0K79Fg1D2TJuJZrz3J
29PG1k7zPSQlp8EgpwlrayCZT/ij5xx5Piq9Uz4lCPw3M9yXdDrvmWnox1KYqoowwDvIhbrafDAI
lt3kY0/VlHXSSrduMgTvTWPGpzDGw3fsQ2datTVcMebWTinQdNkK8mHqmmen0jiNF/aOf+o0R8e0
9LLZpTLHbdqmcfcjfC0DvqNuLhOG7Xtn6FJ8xAkt3zdDrfleufHUbA0rF9zacQk3zLTy+iPuGKms
0iY1TwsSwZ1Qg9mwzRkbey2xLL9g8lMfmZb2Hn6reJFxVkaWb/gnz8qZIbH0IgjQJHohacRynY0p
Pwuncz8CllvVahlG/YbOp7FXCA7x6lQ6uatag76VtirekGflWZE1AcErdBUzg0+kaxzRcRH75wa6
OrvYIvb5aOvVIKbuG0C9sWt0WrurcJH2jqW/t7H0ZL+g4DZWqLOmd1IK888xToK9i8nhLEqLMLa5
H4fnyUGEa49tAtu2bu4p0UnSkrWj8aKXy0NtueNDAT16myYK9F9gD9XWLMWcwA7ujUevUMtRZ6W1
6n2EiUL7aNHEBLbfzUdIBkgukmOVwwVke10/d4YHaK4y7Fsr69deu+6b0bkt8tFT9Xb5zEQ02CII
Cf7AuDb+eCzlEQUg+LsZxuUWCnD/XYJ83tPwo00TOv4wYHXu2KP1p1oaYgdqaT63MVBiLkyuuyBY
/M9AJ/V92Ys4slGIfIPpods2hwR8h1PrQ6IN7wlso/O+pEbzk6s4+eUwddlLme3m2E6/RFjOB5co
k/emrUCw1iHpIK3pSrHq8ny+9MsUP/pKiI+phV+48YfSYevojb+r0gxRsECijRPAzDQfsA+DsC+Q
nDAI2PRDVv3Jw9rbdxOgFGpv+yN3Ao0dmmX2c4ot5dsjzURGpMaaj0zSyrUZTzKP0npgWDrlRX4u
C9NdSc8vNuBtk81yS/uoyvq3Mtw9mmdoD0F5TJiKSGPaG8mytzXDw6i1RbiTTlE9IapK9s4kAZqE
ad27KFj4vigDvsM91HMjRKFD6xjpUQXvlkYm4C6L8alu9OnY5mbuOZwUnzYR74h6cemSU5Weu2YW
ycpqtfjVjvyMKBg9f9OhKxhWMqvhJAFw/s2yjOlbFXTEIzFeOzh1q88DwRWHGVR2vgsTmU2rpMo9
mKRLQkteePEGIf1krgyTgW+UEQ2zZwHmw6+/cRCZsKEslQWg2NiU/bZ27eI980WLwX8ggoLg+eIy
K6AGZhxY57kRxkHpTB9kFVS7AYgliIJQ999ebqeropU2+2AOwxaC7EL9A/073QKtC45w1o1Hfod6
H9NHHgOBgGNeFhStXt9vYuZCuOrrcSNso7/P49qgKpPVvmorZoWeRGMok+mBg3VCJ9IWh0m6zraE
ArEZTLs5dvifLoVlZ29211UDdWgf7i1Zwbbs+vC5Tu3qxQdyeJaQRLl+8/GzRny2jSkk9qBUwKgP
A6VfwGRt7zphvB11Zb7P3pJt2NZ0GzYRUlKQFek5JP1r43R5HAHxb5iujtkhh3O98ny3IzkkG66C
Kg4sb8fnDgHbJejqbh8WXbhh45heUFuzdHVt7lbSLzY6c1wV9WNe7uIxlcdmssVdoXqeXqM3Lozw
2AWVDhqIzldW5AjdPjdu5fDRYHdJuV16ybHI/HE7pZY6hU3sPCExGa3VYpjjtA7Crvrkni/HyHeD
0iNcIOy+S+nmMECyIT11oUfyVlMZzNpJRzlkMwusKCi8tEEpE5MM0sv8Tinf2kuwOScgyem0ztvJ
qB/AJMeP7pCSotVOriK6nk4z28Wz4fzO0k7cwdPO3svOc3S06Fjc07qoDQx7H9lN3joQNtNleE1n
Y3jFeSCeZ6ochZSncx+B/8NW5yLM43WQ6v7dd4LOWvle15JSlKjsxZky4M4QM8O1n/vpYQY5jo89
N9HHaEbQX1R3y4Kato+NdaGq+XbAGvGnpwVvQdNTMSOgnLjl7dkbH2E0+g9JiDgq8o1MXpWDjHRl
zCkJxsim7X5PuquG+5AUkiQ8wCDFuo/n0aTjYJV9lsyOEY2D9oVHjkadGYFZz18aMjNhiE3tMKVv
VAORIo1JtoGwVoEJZc2wU/CK5Anbeuy9h31i/jHrJQifJlsHYs07l7103Zym8EOMRVFz28TI3HcM
pNMv5U39srf4qBqbKgvKn3RanPaKnjmeUW+VxfRF4iPcDsubqROmItM/plZtsR5IQKs3BW9kGw2S
+nAdxrfJ60L8F2WJsvwvbRpTucU7aWSbRg8cIU0wiD2SQtUiTjdAozCgAaeWIaxKKaKBpkZVnaX2
VtlBfVT9zastF9s/Nu5k3DtLn26LLhEpx37QW79j1ZePaOSTPRyh6cmSYX1BAD2Gm3rsuGL52vno
jI730dZF9r20A2PBDDNXsMRUgXLZx6FCgIPihLCoeeQKdGOnP3DdoWbwTJuCVZCSAa64Qq4VlEby
3hlZ+NNR0f5M7hhkm6E3OFcLRmEuZLix+ZGTHLOdUYa1jkK7QSTJhA5dKaPq2fSKz2wZQdlkLAqu
GGKR2RVBvzKaqvjjB25/pxa7vtD+Ir0yW3GoWp6hrRvbftQZS/7OH4Y8YGmd9bTY7p1spXfyzWx4
W/q5ReK8wCBhSmccy6HMWdRqvlmr4bNncdpF+IyzXUVLA4nCodxm41H8Gcyy/KWCeL5D35oCHnS6
L9RHw7auhaHIxZiSC3j5eI3QSDwMeCe3rdFRyvVdo9mAuqV9GiflPJa2Mzz1Wji7zg2GY1KLFhus
CtJ3YeeKnYPPVMmau7symYITNGUe9Sln28Vmc+02frBBGFVzJlr6Ze7ZGc+g9o/D1ItDl0g8TFXa
btN5cFetj84zmgY1X+2sH9YT7RsSmACDQVKHBLPyujiPOU/10+hbGf+uXaAwzGqaX2cVNo2+l37d
7NO8ml7pDgMm/H3n7POcRKvMHuwPiv/wvi5JiYBrL/dh3E1ixeKRjI0udXBP4bu93Wzd0gKZ7x3x
Ei/eDMwEE8iVa9m/E/kCV5hUqf6+N9gsnFkjB0OU3IINUuKu1iXYWmwKwJRsObkXu7aMdc2CBIeY
p91fqrzNDZHteF+hGfCixbzjNOBdcLSaRNLYlUNhRmWpq5p3TrveBoatxekji9HY/KWc+I/8T/9/
iUfc/zX5aPVZ/lbf6ee/60du3/Fv8hHbx8lnCpe4wRuL5V/6ETKMwGWRi+yQumre0Fb/rR+x3H9A
2eX/ueQK0rTfxB3/0o/giTJRiXNVWniifNgt/0HcoHtz+v0f35MfsKbFih7iyaIYcBzxN9MuYKxs
ATrd78tmVOuUWoMp7rP2dXYeWpcE1slHZxyP5jpIiu4gb6MwciAQLplq34J33htWzMY0mMrNkCrk
U52U21qX916LQ0b3sQIPrvmHFtw/RVCMu3To5pWqlnel8/4FLZp3IgNqw0w2PE3kYWwqIhL5AuZr
TSawdytxcPw63TG/B/6UecXO7eISsVf/NrRqT1ibtf038c/9P//+f0es/mU0/dvLgobkRsi1PV6d
v1vMhxEjTUoS054MxGvrCh5/Xsu1iWYictiUrgoDlkXHuGTdIE8+/fVakWLrnSxrTHd5CmhiTo7c
yne+lRgI3mWxKnv1lpLK1nVF+1+Enddy40iWhp8IEQkP3MIQJCXK+xuESlUFmzAJj6ffj71X2xs7
e9MxMxXTYolA5jm/PXcFunHcN+EKx3w3zuYYCdsvDqmei3it9MecmOxL5pn5VQZSJEbPhtqOYHKS
7zEwwcliSfZ1wgHza1MejutFu6Zb1Le+mG9XCuYoij5lVmFHvrFWhzH7s2tFUlb/6PPyV4fuwttx
df/77Uf39X8UWF51R//+1dnYLK/BAz55v//ydfKN9KLMXMVq69o37Ke4tYhUrkdIBr7GkDA6J0B9
Stpws+HvmCQZ59g+NOPbrAtxKOiO0imGREM0v/psVneec1wH8qV4j0hUdfg7N6BdkUaResg/vFiD
gwgyRFoRRqs6+s/Pwv806F/fEBujIUlJpIJCg9r/cgjWgu0DkHU4utefTEPksXeUFjF2FQk2rjeJ
v0fDd3SUatbv/vPP/ldo8j8/3L5mOJj8rmwdIdn/tCeOxgTGq3UjyyiroFilcUb1+9Jcv/h/HhzA
/rk0d7KrSfY0itJ6yEYIRLbz/rg021+HL+BUYVnRNG2+NKj4o2ba9eP/8zn/9zHCxzRdknYNk7Xu
33FZabmyROE+YLsdoLoWDfHKpEUgLow7ewoM5+Hc8a6dkBTWHnQpnzcLt8R//himfjWL/uvp8zFO
G0QKguub9r8TQZ2uthp/r5fjmtVn0dyhQ1ixugEDT6soY57Ch9S5qq5oJnB0ayDBTf1BR7RFlC8i
HRifM8rDg9KxjIuz6w7AThpRoHON8lUfjXsqrfpgutsXW4EM9b5zgwWjFOa5U6vNHzRi3l+nkVkj
bQ9PFZ5BF7WTYZzrK/yplJXfrs2r2FP7putqmuA65yBxscR7baKqWnU6Bfzh3UFcECHXySNW7de+
8JnX0LSd0fYu5/z6n7om9QD6+iG2p6CXcbcrgu0pj7hjmMNiwOwhZIvAnAh9Fm39hMqjj0xZmXDa
26HNkMWVC2Q1QDmqqp0lfCCe5J69hsqADMQW/1R2s9iCOsctrw4ptM5GORHDTvnob0v21qYUcHL1
HTbfaUOM65d5H/+alvFsOTnSlWk4VcJ63JwMsG+XMZYGJhHRfUrlyKgp1o+auoCD/WvJVYUsCn7S
zOqrI0nTQgB7DDk6+1XZapTc5LYVjpVeHOmbM6N0am/wFfY0j5D7aOhVvK6pFkhIIi/vaMYUrDDV
BN3bUegKJ0G2UY5tzBok3kzbe5bK+GvhCAxaP3tU4/jFxVYm65XdLSYWbro0A7Tav8o2ISyRTpcF
s8hmr7xZ2mPB385ynzcyajTfeHbNbaQzoV2CYjaZ1WaOcusKQvHztVqnSWEA7G6MGNUx0Xvp8L6V
TXosF/VH9NP34PprNNfTCVVfHxpdR1OH0gQ1CbTjoi+5a+lNjXrHei/6xDQ2/67MyFN0fWgn3VAw
bh2wldSerREVOpBItu0+Z63+aujD697Zt3D/x3T8lRr2t/TRFU56h0AkN7D506Hln1D03Ut7O862
swdy3EsyJwcHyN+KKaW42fK1IE+3+fZIVUpS4Xxp887pPUZq3G713XzQp+2Sa+pz930W0utYOi/N
q90tU1KSodBQSGsXLDJ+7Z7q4Qsl5wvtoEhzOp8Iusp6GlmdQpYhOlK6nW2sd3PcRmPYznt64R/t
DapNpIbYbGBg2XmNkedzyB9mVKkJErc0cM0aY4Sv9HOaL18LjV/3Zc4l7ZCOOaH6P2aFbgT+sKGD
M8lkxMOIhRGhq1HaD/203bj6b1ZFcCYakngh3MuSL3rcU9vASq1lBFjW9aGyqPCr6ozAM5ZsVGU2
e9VSx1vuRg02zsTL9TvQmxF5gQrmnhqV3dCJvzK2t9WeqGvV2ksq+Vy+pKXQ2NE+dr37bs3ARRw9
C80oCOH5SPDWMy1q/o3ACXKhKSrKZ/c+zTScE77SIAPXU4s7Q/NBzYey07ESV0gJThTWnCTqPztr
Pa6EVB0nyLjVfkMSD6Y/dz80Lv8Zymx9Bmu/rfNFAzrdP+y1fbeKUSY1BFPYObC8Gjqa9ljhraCc
t7dZPmiwzC39c9UFav2spMmu/mvn3hbOFnacCZWds+36eWntiQ/FvoODMEzTVL2TWv+Rl7MRYTGJ
WCOBhtv5oiH/MXMh48LTtXAE7Lzz9/0T2CA2jH35PfZYdGQrHp0Gd2uJLilk4X6fO0qH2XEzwk+M
S7rLsPLs6uiW6lYpnpvxo25M6hxGzTpQNAUGbhkG3yBaGpf6KST8uBDLtvoqGWPphMofkUuTloRP
q2nildaUan+8EqKQ2FRtbgaxrds+EhpR5eth19Pj6JZtuDUVpqVh/o2oizdHiAQ65WuVJ1maH8O2
0E3tizaybYgPVsdjlz3SwQQwrb26enE3FH8ygjCrfyrnCKsG71EhxB8NI0I9EgsHk2Wn+8OCj4T/
TRUE69AycPCQOB5eWlin2NjzMSaA7AAEq/Nr/WH0xD3Ytnc4X+ioGvGDLjD8DW5hQ/PGiK6lo9KI
01szHISaci81cjzwSYLK7K07cVeqRBcYaioMB6lh8Zb6011JK1qslyBQDpbE0l/sKC8PMyEBETCw
FaHdfl9Zlrk6+g+anme1nq8kVdEm2qyAhbv8WO2qIiKbyCuHWUVkr2ivkWbXb4QfPOMjfcY0/t2r
u2zC5Qa7/AVPcfIbv37gbogHYJpIz9w+AmuiElizovy+UMBwU7f9pixvDLCifNZbgcdoJYp+7nyc
Li7KuNybDnrj/xElpZTX2jADb1GCvI+49W7H5FNT8+n1xwfZT+aj7/GwzWd7QR+5iSnqKusNGX5x
9DOaAF0fM2h3RXu08cV2xkuOfg5jSPrRuziuGthsENUbd4wBZ+K+buyk5gQ44Mg+6b39MiKIjurM
WkN3aU7a7D5bJuZ0LEYP1fYzdjTP7igeaP7TqLEZ9igH6h724rdZlgZCZHJi0xTBOODswXPzpxaR
1J3h4SNd1oONxirqGnzaU5nTEscbFip7GxBGCNT+c7B3/lcOrJlYjdgiql7QgS7qjEiwNY3bDKIN
Ln5/nYct8u3y3aXTihRfR12LYeWFZF838pnuoAWWkcIsX2FqlYlaW4P2dnpbZeZcD9FkmQ2bBjRK
rWd9uqx7md0uMyYse3L4anF+HiB+bKCg3bqdNsTSHU2EOZ7A27ob8BAvkkoZLY2KEnkG7WMnzvUf
3D1fE+BTAoWzo/DwaOkZmZrQCv7U19ZKF9xMVGeI9b+QKl5YakMa4As+4RdrL8qbXr1ltkLP7evY
3gko1uFyIwFMFaJ9OyIK4HncsZm6JUqg1fpbwqLTkOZ8mWV9QlOehykyVMA9iFKfKC239tpLR28M
byAbcrf83Xr9wTM4qjpaqpX7pa/TndS0GyT0W6ImbFcV7u6gJ4iZqD773Hjb8EYnwReoVcDApd0W
pbY/YNuuE9CspF6tw9Ubjyrw289I4XFYk4Hm81cUAhpeXPEbUe4zrWwTYq8nLdtEQFP6l9Lq2Jc0
UBDVfezWG3zrT9Y6IPhJ0bfbdvZJSvOZsq9oFOmLrPeonrYpUopX8upIJivVc0JXl5ToFqc93+yo
cdsxQFn/lrECEN6cP3oIIQxr+ygZVOD7oIr+erP5rpyJMIvJvRVqV+GVXqaE6aEX/X3uGV/l4n8i
ZXxpi9+VP/3RrfTzyitzZaEp3QVi9r4Tv/e9ZXu45lk3FKwNjYUz8CMFTA+NtKTkzmgoB53Tv5pU
P0T0flY5uP8/d8SWj2e9XPCO5kiPbXuNcWje6BOB0Na63EHAWzHq5S0EFv5r9vm9L/M/6X6v6cu9
bKZfUkPTo00atXBtKQJ7bWiSXyz2fomstinfev8Ga/7rWA7hYDUWkpr6h51/8+zHsd4pFlmrHJwe
KZvDgzUA7zCrIc1F/qFr4pRmK+3uduKLfgs1Z0BlODswWA3uEZIz7kVftxi9VGS0NA916mnUAeLt
anrui4pH2vi904lZ2wtmxelVbOnHulukLKQ2Kjl9L4Nh1dEPQMLMCPyTKlsfbFqcBT59vOGob6Cf
bqbW4tz0BkKj/QfdR21hyyvWWNsPOUbReXXh4LZfqTBjLNTUyi2/hKuf530pQt9fz72kXkRz7LPO
Chy0CFcCim+R6eN05QgxSwTowg2phY+yqfwcsVdP2IThVS7Uvjw4fsrx0HKN8g78ZSZFxDz1F4od
H6j7GKNdg6hqqtvJLz3IxeU+QxYQSc/9tHHWBxCVQ2wUthu2RrXRY4lPaGv5UWToT1ZfwSWjvzSy
UWMYx+ezO93EL7jj5WG4zIfmZajHNqZMcHiarOXiD7MerEiG8VbmrBOEQ/UjdanFYOZHf6mODsFn
aLkPXoVAr91cBZZjRbpVX+MzrjoIvZnIrv5Bg2Yem99bWtzMavYDIco/GOBZkxYnkbw74O1zc5UP
0yqSeyfbGG96CgUvG7EKCDWqyHTwMXDtAQXTjrnppMRnxk1rCFrVhHce+bNDubkynLuZhPg9zul9
yDsKozPPiz07dQ6YkWy6MImg4LnvejkcqOX9S/nSTTpXHi9BXUZGA0mKrOZI2+WtmU3PW9a/V11+
h/WL7Uf37ke3+UBua9G5eaAB+Gwg+4xFW/4u9rhykJansx0om6y0EdIzRA+TeLbdEzowXXy9Hs6+
TVd4Ote31ESGU1d0Ef/vs2VZZz/DdIQ/LEOzHai9IpzewkXb7vuvlh9A9F6yLeI5myDKd3254WiM
dW/n3105NvWruGUb27vgHybJQVSA8tvVbkkWUe2RQd8482lbFmoqjPLBW/d3vEVeUG+CtLYZCqjb
H+TZAQXzFb6czM06FBEd9w3FMrOO6oNIGR2KJPBGm3F59qKO42vHcmC0iOGaab3T+lY7U7hWBJZD
2H+hj3VY93CVsqlvzF7+LtPNOvAVnhyTZulqudXs/tWGB6n8Z5OwE8j2i2s4lJNn84kzjz/IAU/n
5iKUcM/6wFFrLg+s2k+p6+6HwrbjGi36s6l1GfXz2RRRbulCMvbrU9MY6xNt5hrWjHAnNSTxjXqF
QLOHk996QH/1WlEyif0i41yBn4EakU53oxOUwQKs6Me1tObY1UP3AAEUDSpLzxaRNIOpnWmc1mJP
OE5UeCIyLTt/qK69fOiJvUhWa0R6EwLbraPBslzPqSt3JA3ud7YIcnRW9qxgrtZEOSl1rPsEdMk1
TXE399tkOpfUYjjuZ1JzvMn8UTXnJi6O7oAc7SLFSHb8JC9LKmWy5MUcyrR6knPeHdTicYwHman2
swuwwOZrGPedmF/q9qP18/RRSr0JpqKk/1Wuz5ZK7wBuqaIxtyyqQEKX1cNxYMzuk6mLW+FdUbax
TorNvpAThpqH1ChMhstxWlj+OVFosgbkIGRmpl6UNK9pYRTuNv3dWTn/Vi6gCWgwNIv0wUjBuEdf
T8DKN5pNvVASQ65JvjK7MDK+fox+KWAyvb6BZqnfjXBTmurVQZnardT7ZFvXH7dxwoq6X3Ce0ote
nE2UgUL8yF3YTgfPoGRY7X8t5eCYHEhmgqYNKE4kfgR7vWZ1Ks5MJnakO1+G6B9BpIsg765hDANt
w/6+NSHv1gvtBxSZD2yCOcjsfk5BygKKB58NOaeHYpKnblIKtJn6yqzvXinVbBLV52WQdvIZAtvg
lkm/FGD4gv7wbBRuSDTXJ28ktqLUmSJzwWYkXVUkVwEh+WevSi5LhBucnB4NUb+LbWmnngeJP31g
DN59SoMpojQ/tFwNBrhcCAir+RVz2DPGAhQHxGwchmYcWeYqExeC/ebPlhHkPibNsZla2gegM3Jt
eSbcBulTdUEzBqY0M16xrnGdmKdaVPUZDRrCdHO/XLMhaGdwrdBaCCZttHj2rnevhwoazzahCXp9
V6k/UjfsowemZOR8hA15dl48lAPoTba4boC669v8sQRPBw2qp91vzmuxkXCDYzjAHDQxRUgR5crB
ObOrM72zX7PRUcaBACZ0wWZylp4To6pGSEI/nqa1yTDOeLHBw3BbLuV0zDOCXIZ8jjV0obSuprco
TEndtZg7m7Y4u4XU+K4/e7+qSJAhFqQ9T51Az9aACtQ4U1xxRyElnIzBwGuo/XsaEZ70qAi5wCnj
45gNCEB7kasWjdn8XdSSkkIzHwL2JZ/XDTX/ZDR/Da20eYHNRzQ8ZQRYNged9H/6ETOfnTsj3JBo
wrXzUN07cbk+zbr6yCwxheOyveW7ySHxJDdsxLNm2FHWF+QxLO2hE8arPlLYom/WjxTGc1NDZxtp
89em9RdjW7atl8XMNlQXGcYVTR6HGdZzZsqLPc0nXmp7HmtnTDTNPpsCsXdrgMRx/wq0H7HAp3gV
8515e+9yvXdvx1b88hR1VVOdRVrG34+YYw5NhoxoK4ngW1JEhCyC/ehZdySwnaxqv2KqcLn5QJ84
zoZi0Uk8lvKnniWpOUQ0kaE5WqhvB5No2APyM0bYOuxrZziuvXvR9jGih/wFEzd9wjSc6OKIMJAB
u+MaaTpA4Rm23sZlGRl2jFJgSbb+ccxtASzBM9hpxktvp89Gb92ve/Vn3HqOAo0/1p9SQYqdjiUW
EY0xMcMUsT65L5ZVAQdL97gveeIZw6+BWBfyuD9IWkiPNEnLgf14JHwo7pd9CgCBbYI6vMjcrvF+
u/dqlRXRelhr0Lsad7vJ19z4mn8/b+WvxQV8HRyfGta1rfih22e15gcxI56uLEmhRf24ggQFqJtv
1u6ucpC2k02GawBXFJXlddxw/KYTshJ99VdwnhKJupu/kHTAHLKVd56ctWOudFRd7Q4q1Rw1zxwY
njLE4kB6jsamVPn8dH8ktm3INUTso/jk2bGhOdOMEwZU7kj/cX3s8u7OqNZQ6GhETbvmcm5KVGKN
GZnkRwzm0EZ9xjWjVSZbEoBd67iMgeQlPdbucmlta7/bN3yjQ892KesJfx8Pa4hD/2leNBm7/VYe
aBDOacIxmU+GOdqX+jvLCf+wx/QWFACxa2shybVfDba2mEEDXD9Hm0zVMO7VM5JP5lEH8Xu2dUwi
g8sIQ8bwohy2hCJNOk0DN2XFw4UwHAu7NM4cjk+NvoUA5n82vbrz1vlWW/OENDNeae3R3In5a/b5
eWzQTSK35PfdVz9bdl5kcWMfiwkD7FJq8ZiXdzj0/4AstAQkbhMb5dA9TcZNd13ld4upC22uHaOq
YONhqPX5SIE7jtUt8NU1kqtZ4EFIrDlX074fVsP6jVcjMEfi8nXbRd87z2RhufPtppuvblb8+MjM
MNDept16tLzTqnzMd7sPciHYceo2Heik8ZBnT+HERAOoX//BPh/4NfluTGaJwlMQeIGjrCdkcShd
MEoEhBwYkX32y/FxbpUedgNjDeXA0Tx5AANmk3SSmppK69gPxWNLtg3pB44IFo/2I1yN5Hjs3WmY
Si1xFEZOngHa55+o9M6jdEFMO1bTSsdJc9yWOVHFaEcL5GI0LaziOD0zaz6YE0qeqaCsh+YhXxM3
5Z64/bpdJkFHuy1eWxs3faeNXWymOhqNCsRN6XWU7c8Z6YC91jCqaDOVCk1ZxgbsxQ5PGHOWrnhi
4qHD0Hc1TRkTj25VzkfhqEesGnlgGN12MponYFu4haqfqXgyWRRdjinFk0/9Ny0iyPPpZJ9elPLN
s/IwB4OyZ4y59hEVT4G5pXxEU2lHqnIe9cL9o0bjvkUiyPHnfJZqjc1xmY9Yxs9jUwPspyoYsVRF
AmpL73FeWMV76gBOrd4NWrjyZlUba904nTanM47e2j+VGRrXAYy9aLXhbhBzXLb9EBW48iNP1W1s
CDmHzPSTGjBBLextvBnYBCishh/wsVtqYJoufUutO8ubvKyYrYZotQFFQLPgyNbCD9Hcv5LGFPkl
0lIPZfBioiryEd/j2hKwdhJJvuDvMC+FhhLLhgXa0kOGI+x0hF/4mv1ye7ZLtPded5zLeo0VVe9h
rYwbp2IuUWp7MwVRCq7eBbbibHacuQqnGoYU43igDw1xnrw4Yd1do4Nc48L14HSuf+x0xkpi9YM0
xxZSIyP3nVScds8llDQdwwnRMAM5T7CUXtwYzsnzjQfigP4whWwHb6v8KB2bDW5w0CMNrXhEHmIW
6Q5Rmyu/8E4rOFi9OWwIzOIjlS8mq0xUsCmY9BzFuFUKKK1DtYj7SX9rFNRLAR1O3baOBamczv40
o8ayAFx4EFyn+RjX31ezUN1q+TuW0Idukn/XVYn3sVnscE2zt518r5Bdt0VIsSS1VP25rvRnw1eP
ZfORWutLI1s/rgfnPHmzOAvQbxdJH7qR7KXVSY+b+j+MwlYwuOTXWe1DYUKAEbdEhla5gPJPGyDH
Yp4l30200QAeu1v+QVjdufI17SgWkICR1LTD4vbjUewUkzDvn2QHDEJJpgjzvooU+0vYFN6rMk9m
Os3hkj9767UCqmpd/s51surLM1KHqPGHR3S3SUG2FiOejRwBlEDf20dHQTcYcH766IJMStsgiIH0
yJwCiBV37cAIvbn2csh1A+TV42HWtQeLoCGlxJwMxLqtajjgUdVucZ0BM/fgrymuRMxZcSXLh0yx
SCg9McWYvoEl3Qz8xcPCdPBpWkcpFngmbatORml8Y2tDYl1/YH54n+eB6dXFvuoYEAOdkwHgZXOY
1rLl8/O5q3XqA8G0+H6d6IyUG2+Z1CV9sDv+QnlBdkjdvC4Vls1GvtgUdiR90T8jhCfErvcCf3Jm
1OH+Sz0sKuQFudmLhkjTgheF3GNiCZ2b0bTCTnCD6PpUxcuKyx6+6quRjc3bC2bTCPDbeWs/tfzT
ryXJM371UVcl762bY2ucmovvZ3ZSXD9GZxMQtRk1QiS0l163/yD5BL/DBmV6HFqd/ib9CZlyoWHS
+lgo0QyMRf0WWA6NZhAHCuqxIsn5wGyt3cyGCfEDB+L4p+y6WRcLY7EhiIEEgD+YmoGwwNudUNBH
cRzT587T/wJ2doRx3Os6eHNDglVq7smeOXQHOtkSWbgJkYKal1x+FFp9xrhOm9E+kki3gxDO5i+j
QSVZEOfqwPaEnbcci9pXUKiZEXqlf+KmRpRv+J8OTXtUTEbDML5bACQCbWnQ23PSlil2b3198zey
NzvBZorELKhY5xECGluKOHNW75jTD4j/LuTJwWMaIyHJBejGsu7zcR2A3bSJZ5babCwysMwJevks
xHsTb3oq7vEX3mbO0l6qBruz2O6J3QARUAfNRQmDtBBwanzqDf88zs7Gg26BgdntExYf54gFhmQs
r/ooJkF8Bv7Qoz8+jctSJZR1LaFRas+9q4XIP5fA1jsvhi8Jcxw+KJRXO+432DBsO/e6KZH0iw+/
msmXRmsPrpVmITb7z8oovROiRweedmC/LFFCEH3sumkfUDCaJSaASZ6b531goJsMXGUNCUfQz7D/
sQVDdgNuN5MJ+C0Xl5O9k0VsaVenNOD+mkovcoehAqRtvCDVB/w1vQyz1AKicIszmC0mB302EwuR
a5jlRCCvmfiTA5qgsScgVxXEjom0/1zTO4W5vUPmOojhyfVAj40e4clCvR5GoJAxsIkm29GJjqhC
m+0LvIyYSfz/pKD5/Ned7BzEn987USsTriVsYHkZ6f7VLW01FeGlQZ6DjxLmTBayLTn410fHcfzz
7syw47L45CkwQ9tdOiyFW2TOjUr2yXv3+P3zVzaG+jED6WVlw6Vvx4WlHjG2vDsE4IyVdspxDpia
fCHp7CNPnXNGJDLZcHQzcbQalOEaQuMKLa5r7C5e0fTyr9q95Vbkdz7+h6Ta2gO7+HBDNg5zXfaN
rWUOCmszItfZnqbcTNbUflxJvYkIGrbWi+UTu/A0Y9R7ytfXwhum0CEaIKm5fslpNlTU8qKFuLRv
/XZpQt1d33C/GzheJEMCjqilbK1AgraHgxzQAjPlCcED2Zr59978HmrOimXkqS88JmMccBR1BhU1
hoEomibINAuLgDQJzmle+mb0YweFNN/rNYfTSI82E8Lg6J8NyEO8tqWXsEPox39CYhdtfmvydrry
htgkrP4Oo9PO8W7d+2uRnmrFNuHNSAWxJ5wKzYrtTSWbf739evGeraRgt45/KMq6jDHHEGY0j1qi
p/oDWsE/aUlqPVqx26zw8wOBkL9JmYUMkZgJUhKHYBABlvYtu2nM9UHz2sdqnHm5yRq0r96yoWii
fERB09a8+Gb2q7Iz3pTcfdsZec15nY4CXobZcaTfsjbnSC/Er1ZMiS5L50js9BkRFAs9Ao1OjOUh
ncsDSTvrCS8fV2LjHQjd3QNlDGOC3+CrLZg4xDLdSiC9NoOzMQEYp/G3mHAad+vO73W3wg2Td8Dq
yO9z724xqHMMS/uGFaUmxPZhcNSK6Epro1aIs/2PwqkliplUJDQI6LZ1u/+SyPy9hsmosNfjhD0e
VUlLpyYOOMI+yYK1FigHnqaK1CxiY4EAG+eiOeN8U+HQLTky1NTvYV+6ImFriJSLc9Iqb2sNgMhY
ZgJTK5hdRKPsPipu1umPObvNYZiaWKfM4JC5pH/q7gTjRR7RNW2mYHrYJgf4sqkvdaP8m6Hojmu1
JGIF9TFRutyY6NDWtTxt5EIcfUSLfNvzs+8g3+4XKW4pALXMXYTT0jw4CM5icsOJ29mrw2D6f2s4
4LnQ//AaBvu2wuljzMSgB5I++slM6O1VCvCZeVyhvSSZoM7eGrYMJxdbKHAPYJQjt2gqfzzCOaGE
uVEa1wpqAsGwHvV3Ka47brJKwvr2CbGYzJvDT81zn5Chi5bKyXJy/59RKdSR3zTAbz3YhS/JLde/
3L7QE24knz2rAVFxsi9z7CKuXXwg6RwTZaEhx7c/xeYvFK5O2HLINUD44KePJrqPRWVRkyqSHAY+
h7H6r4WDgMmwyqjzZ/hHrONp1oB58tLx7L3649aQPtxr4U6abNw5LqSWz/rmeQ0zm5Cf+pB/iUr+
3tNlOA7q0WuaO7XIMWwGGgrqwTz1efuipNuGVEcwZ+WS7GzyztdV/9ts9wP10oh/QVtdHZVtSsh3
glndChZdqlsShSn7Zeofqo7iBc1H+DG292BlOC8mH5vRF75FL9wsMvUwV70wvl8gFMzgkyEWaym7
ub/apFiW/dO2yqjqp6svjzADAE8eOAfXAQdvU5ChLjNzIr/YiTGk4NMnJ5+ZjEZVpVF166GDmlTK
74c5cXdnPalOS128ct8fx8EwL6WA02s5FtxccRU0w1Ebt5ZxdT53HYls5mB04Ti4X9tCVBr+bC4c
62cuK3zPMl/DajhBdX+n21qdvT37NGuSTG0YRjLhj8xioOF789bVyAPYCuJ8o1ZDOOvHtQwATbT8
yUZ21KogBaxZvkd6NLioGDAEsFQskXBmw6n0iHaZZgVzirYlIGvt+yhs65OolPpEFtk9MDR09jxi
qtDUAaoGj51V/rRFQ9iebUYCKSK5cH4dkPfRELmpLeQqMQH50megLGEdcKlBDnhIIaQbQVaNoeoq
4kwHGNC8qb9ZNU92madHVRc35Hmj4iJ4mrsDdcO1+yOXr7mTDY/rQvawj+8RLBjXl2jTZ78qYpju
PYJgJW+PH0sNBA1AqXfxq9j0SvOwb/qZ6f0zLdsyWgiGiDlGpjOLYhYjCRLz35pourAR4hEHPNyh
7X9CeUbunJXPpiTaq1JPBUUJAFf9+7A7dQyid7JUx90/x9CgE9bAwnphzI0QoCS625lohdcy3rzi
0ngLJcWNT7CVBnh0HWosD9dSSogIwYiKlO4eR9i8fft+e4IGQJrt9n/9lkKsNk8wwxG16Ahihczq
w03JPE3RzMN6cZ7/AWp9Vkv6jSbkIhtzSFBCo8vb9reCoKyEeNrPXOhnR0p0ThI1m6sZce7a6cFI
WVUKK391u/57Nbstkrv6RRzfm7CKOpF+vkatqd3vRkIQzKfh7DdWJ9+nrb9d1xY0IAeoMe3f8Ibo
1btEuTpsrmDbrJ2czX/govUc+807DsNk8V6oO9EgwDLkGxE41KyyiPJY6We67ElzGPSDqsYxcSWQ
YstRYEl8qjOV5B76tGgtxmQhuTdqbftns7JbIMz1KK9x16ZdTLHFnTts6a/eW41kV/5H19ikW5P9
95Y2p3RYy8NU4O5at/LdnxkGWPTmuE5JHgHnDk0MmOQeI+nT+LPJ/PaHQiVz23/pxa/V4rzNKdmQ
e382a2nG9NwgzyncgBA17Y5Ey8Cdh9cRYwd5hrI5uLWT4NrgXfWqIpKG9zpmpLGLaseHOZmcpRAe
xNirgSACRQbSkMicNpXVYK111PuCFzaeNvi8/6LuPJYc17Is+y89Rxa0GPSEBLWm0+UE5qGAC63V
19cCPDLj5auclFlP+pk9GAEy6E46cHHvOXuvjcNhzWUcmsHO6uHPwzJYdKkKxQWPh5/T+RAGK1BM
lkQREyumydG6KZqM8PB6Y5r5qimIAYHhSGVOgbgVgthUgrUBW3hnfKqDBVCfAh2LF/E5WJR0C6mn
s6oKdDnIajyDZWQOBCuMnRTAwSSYDjaU1QwML70FSgOiiKq6YYnyoxfU5qVw32o4pegb2k4QHBOZ
nApyew4AkO2lJ8XbjhZZLnfBMkuKdJXn3k8ximElo/50jDJcj9iIGaHC2PVowSxaObUZmgZ16Xjx
Zcy56ZsOLTsANRvNasmJkJmZAi5bAPNQyH5AjCSdKKIAUY9tiuI2XXdBbxRZ18j9iWkfEmOKGykk
gvg7wTFQMapxqoHBc06pwFmj/NknwdIkv4aMAP9d1moFFkqRurUp/G2MNRVFHtFeoEaZ9bDQ0LeS
gWdNS6liOxbjvTd58gpxL+Vg2zJjQEsr0U1qzM9Ba17Q9R207qGVani0jQ5tpI7Y3QwTPDFrG7QU
yo3SXCEX3VeOToxbA5iBzgbxJHowKTaSVxk1PZBpAE2dp+0Zo9FfaVJ55K/JpyzjdIWmCpkYhUFv
hBGAf55cMDTZiqX7Txku5CU5F8hWgJyUBUrlAi6qjpXTJfPGguriAaNR/V8jIV+zccQp+kuPhegS
60ArJWRnK9r1nRt4+DnTrA4PBK5larCRZEO91Sc/aZSzJX7Fo5GdO6t2jVZ9SJlmHMK+mYbABkGA
UAViwl0eOMaijlVw2Fr+KITVLtJOLTY1LO6liGrj0ZQq4KA9f+ZXY+TG5Nton1QN2ycwq7QJstP8
2vk39WhoHtQAHVOr00cTXBkIlhYQfrMdXRFCyLkHYLNsl0rTo6UIUAzU3UmtUIQXfd/tWse/B5x7
R7snKrACCSPVI61APErQryi7N4N8cDB0p019l1vO5MmOZSFtWBZjEO5hXTIgBdWuVIYfPiuJ/eTQ
lXSLCJoUYRS2Vms9+7X6gJsJpOpXc6p9i6bXV05DsSeJqGqhSWZSPljVMfELF881QhsTERdShwzc
L5jGTYDgkTlOOD4BPT+9RZhUzhBJU7ogcbKoaxFOkjA+tk+5tfc3CMPDmxyLe9KIfkOtk0YltUek
e0xlqsTTj2jbQCLTIsiG3nYzJJ9uSJHUjYLmqtTKM6nBzxYRWBupP2h9b54GL8hXfReWq0opx6Wq
VwCPALK49O/VZd6+KVw4V9SVxrrqwu+9bR8bwCJPcTR+SKy/DjgjdnISPsGqMA5JGBk3kYwA1EH0
52UtNrlV5/vISxASCPlsGVRGMj3XN77s7xytguKceg7NT31nFLl+9vpx2UjwwSXEpRJrklUq45mY
fW+pjkKDl5/S2HZxVsMCKgG7QltDz4hBumYMAjR7zFI+tlka6S6xyWLNhgTem1K4vu6EGxVx3SFV
ZdS5mbNJ5XxBYMSmzGgbNqj70Q+l0jogoB0pO4F8Hp0RvjznOiTlZ0/hv3Mo+pUyfw8mPLVejbty
NLhSCcjifqSdlbomfUM295IhJr1iXK9lsjhixbGYAOFFjQKjB7k2jf2aF66l0KsQEVMOZkHpH+Ae
sRCvtZ+wqhO0iF22MybP32DQUqtVfYdHHDEKrLbV4PT5e2mg4xUxPc6C4RPEXIZgHREwly9LP2OV
klmyqqcvtJmeG4xcW6ei/Zg9Xc7kT8SGv6+gQEF08Px7U0YbJHZiV2ghNge8mQDxm3wXylfGS0Qx
BqNvplRYCBTYn9Mb9yXFEwJqoO0oeb+qsbDBDnKGjUi5SdZd/D0ymUoSkgsOI0cAloxdSU+IK0Lo
XuJCF97GGC8XAQFUtFQXTsF6vJFG8whd2G0F3UeFqtEOxaW1yM22Xxm5ss8guJz0yR45hjkauQGn
fGok9s7vvRW1jnsbMm8uxCfWxehuqJlLLFW18b06XlVFSSi2ZR+5laP51cu7k9Htny2MHq1lCpHE
uJaMx3adrPvJm0mYA+f3JaOkvxr6KSBMDbOtVORHmfvw0tCK9pA4ekERzsFd6BtbBX1ymNAvk4BY
LEvRD0fP7NYjznxzjKO7KenJ0gh6eRILDdDxWuWsUx/NfBW+RUP7XkT6mVLvSolN68Z5vPenKt7Q
IrHqQ4PfqcCvH1mKm0xn1+jgrg9az3SlPGl2Vux81nF3TcilOvuKT5EsRhKeQ/WYT8ai1xFGB+rq
h8RJd2iw/Q/ZyMq5d+5GR0HHEi9ZaHKCSBALJKAKsAKaq1UZ6lEHzOynSGOkDgkigCxjTzrbAcSe
2CBKq5a6wxniVUBeyjCQWRb1F6GhsqjtRF/bxfDQhupbFqWsAL33iK70lyHu/7UV+yS+47rLftV/
B/n/f0v7V/AF/tc/fdH/I6hyl/7I0p/Vv1u2lenf/MQb8H//D07Rf9Dtd1TLsQjLMsx/ebYd4x+q
rEPf1SwdzrQ+pQr89mwbWLYxDDu2o1vKFBaAlfq3Z1tS5H84LDdl6jIq76rq5v/GtK2p9mSi/WOy
neo3OhmWUP8dk0QAfsl/94UmKNZSA3c0Usvx9jHoNywraP6NN9/gftCjVXNlxX8oBiumDmDivpk2
cQ06JNk1uljVeYQ9k2azC3sMYSyctX0s5QhcRktL9/O+NYjEpdE/LEKpSPfzJmJ1/PUoqZg0/eWZ
P09Dy/v9mj/HCp98NuYBPDO/RRbLP+zEoTVEgEC6qcnb3Mu2yPdhhaSKlvyGiEF0U22JkRIxWbr/
2jeM5OsRcGSe6af9ePrt4BwOFGKs71jKdvPh+R+EvVrj5preYLRb4M3zU4WcKPXT/O+8HFsqdm7e
4uuHqfqkrPFHOHj/4XOMZs3n+PvnquZPNx+dN2nSMen/+szzW89Hv/bnd5X69IROhqZt+StnukOP
CARyMNLBpQI9qgTgPQSVsAT1JG0d/dtyiR4hWSzPKyZ67mqVwOM5pqW/oirsLCHRZFu6P+lmE6GD
Iu0n2DzC1lxjzd+RZrN7UJl4Fw3VT1aHIQrBOsh/IiCZ1mE61umCnpCzxamqr3Dn+O55dcZxuXw/
blRs+5vN7q5RKrvvduA+W/dCMTdeM9dmvLfujmmvdaf5QCVonR5QcZrk/LhcEuFtv6VOej9BDK7f
OLdYOrY/5TTeipRktiC0j/htVl6NUkaOz0Xi/OTHJoF0XVmefV0dNxs7Tdabe+B53+BCwRI1/Ic9
WAd7SFerYx9G7nGxUZH7be73ACIvH3N0kjsGiDsg9PdoeBSVwg01pSJsH1MkmItdUozHHcpjBC2V
u3uU9FAel2+Nli7WH6eQhenH4S02I9p0hxL/Y0sYnSuPGeUDMlctlcbokAEMG8U76DA3QjhV0mQF
a/iiNNLbqhnb904yv8dmvrRFu94sjkX/pnNb53fcPR7oUlNE3ZdL2CiP6DZU9L6oc9A3fvYodd1t
Q748+JobW1s+Lh+Xj4SwrY+igL3Y7zQf97BED7jw37qiXD9OAgzax+VEXWJzOr0xC83XL5DCqNy3
CzJUj5UyHGLrG8tyyAJqwvmGHitdIw0+7u7o3PjDXoRaHddNSoPKa3dWsU/1nR952rq0jX2ge0tN
07dgUN0N3LutbEnuAoZjsBlwYpV+vtjZdXnwF7sH9U93d7nIpb68fDRhv+IPb/unXvUpNAd0z+jo
pCM1VryJfT5c62LfCHERZnMQiwdTiNXlcvo4fajgBd/eDoeoRkvBF64V0cEzDzoBaS76M6Juyeku
sVKODXGk00/WynzDGVcb/f7j46NAz5Ut3mKyrc3qpcranedom8Rm7mG8KOalhQW1IKDIDc3heUOJ
YbvYOZ622vFWaT2uLw88GOn64+NERyRYfLxpzmfMdK+rmNA1waO08cgMQQrXNGgOEYou0wC7PKQ3
JXuVtO7WVtmmUorbNTWV2+buJc7bboeDvM6rdWMq/MJRHG4u/Mc39HYycXKdDjT1ZSK7muQp0rNy
H9X6E0Qij1mFjKzA+GkWwx38z15p/KsehasSr6ekPt22v4RUb7f7J6JDq5W/zEwqNwpEDt/aFGaY
L3UdDBbVBSvy9/6I4yMEZReYZ9uqOgpa2toUAJiLVRoHuzARW1PJN5ZR7Tu1ZKwZXlbHhaG22+N9
g8/ONb2fd74oenV7vqd6PGQokT/WpYIfMDEPBJ0cU/yVThnekWg125AE3cQrP+rM5jpKxg34dEIX
PhkVL4u7wRtMb/e44APZXi4faSX2Hycju/i+dsoG/FwmsgQW8iZLTdcE+NXLpcLrG9X2F+vcJpnJ
oYrlGOhyneuYIbOqZfyf6nQdtxNgMDBukHvWcpjLbtXRKJZr9BIKZoZ3u7nBLd8v7rtaR5dnCZcr
L+/wVl4uTTc8++Z7mkf7nqhkTru0LH6t6Cm6FGEil1BPfCr6ASyRdfgJizB9uT92uKauF8qD9fpy
saRLoTaLjxMlnYUo5XPvtz34swcgqR9B4dpo/Kb/i1J5+dlb+Y1Bq1imIPJ2mLyPj4eODPziR9r6
UptT93xX0TLGlO6uPyK/3nOt2D0ruWVD0Mf5zR1APhxeQqqqiMHpfSgvVsYqI2gxgGj5CxWRb8SA
wpMFJqml/sbov/vS3ZK0o11kd0Sl2nYeohSEpsSjMPr0jbqerkhMsc2eBuWxfYUauNZaACjcUt0M
UStkVGLPyoo0oTASO9E2D4IIFmUyut/R5D1lJnmjstVelGq0F+9HWiBvm81GK+v9Hau9s7o/+tRc
7RiqpZdvE6zqQrs7zrYIXt7TULpKtc2XIr/rnggRDKo2KWH0eLQc7FZVbXMzfiWDOH+7V1V7nm50
8Bz59mWDD/AxIqxkYBSshKHe004FXANejk7VT+Cu1zUBm2+MHywod5cOUXCpntcXT7ZdRqLIjNZv
p8NhahcsY83cJw49I5J9yFbdn0ZuwEWXuwhNyuVbiZy1sXDi8Ed2XaJDly55c9tD2O4EjeNG7o7E
YpKxifAHOUH2XXLin/NMawAKQGGfTeB01J71mFgDA50LCnzMd0Au2EyP5tf8ffdfL/l69l+vS77e
oQbDbMORcb9mJbDnv+ZuX/OTP/OVeV72l4N/mdv9ZdIyv/7PFI62ASvZ3vdXmZCZi2nTT7eFl+zn
Odb86M+xedeiZBEt/rxmfvrrX/95eZMa33QlblZ5RbrBYZ6KdoYp/344f2ueKlO5FwJzs4rB0Shr
pq/TxyO4ofXQefgeiey0YGBJYLMPRJ7tg3ZIam4jzHTnfXQnr0ExgtmlYgsZQtvBp9H1myLnLWKt
OnBVj1gBxN7pOQJKSMxV3IKlMSVU/MqusYvxlDdydm58KlBOIhi1B4w5YVnnW4KIBeUWAjXGvBqR
fQ6sG3NJf/KKTrk7w52mk/E0H0kDbBtyHUf7+ZhZfBC9VZ6nugmVxfGke3F1IcSr4k7dYmjwEOEk
SGBAnsWrVq6snQzMrFrYhm1upCD0ECng52x9f3RJ8Yn3UB/nfnTwJIj3xr82FPiSmuApgVF/IiTj
yTQGi/mxD9qM0Inn+oAWqH+OjTp99vtl8ES+RQ+X4zlDsnr2FBUXuE3Qtjfq3qHM2t+b+ZijZD0K
Qr6ugjhLBTkmfQU1yc7GtPHNSode+BpzIldrI90WOQsSYAAtnWHZQ0+o5QspF840e1IORTBaZ7CV
8Ukfwl+6pCJ4CZP2xj3N2bOgB34iMMaG9s2CFvSNCNsKOxIVBlk4zSWnum2WwN8Y5J1H0lQQu3X8
V9OeTHDoU0czeN772lAywKTs3GSrcx52FH6iuTYJlGcsGUjqduwMR6At72qwuY/aT8hi8qR83U67
YJ21bReVhLBPu5KdKkd0OxjEdHVtt16C2lqrb4ZPYFZbo1zF7j8lMOr3+d0QdmOXUY3T/KPGwPxR
Bjj7yD9CW0Ds0SL3wRan0yaT6BQxstJ8ooDl95XxOT0YY8v4xLjxkZm5+QkC/6P3i/49HeAcJLR/
41DAyAwd7ywsbnZUzIcPndb81xPV9ITeaFuSKfe1aTU42T1zVQuhHJsavDM5PPIxyNrDgNTwmoXX
ThjRi8iDibevvPSEj7+2Q6rhUkRfoqcJ0jHSFntL064WJrwVORuFOwOK5mP4Xay9MAkxmF7RJASF
wYt/UF45K4qQbm0X4svq671EzshdFNVWMUf9TFKVum/74kjqB0XG6RBqkmHbBcgB+0Z8gCnqX0XJ
gqaNxu6CDB/whwUK3iogH4dpcyzQD266RiYiW9XHo02Q5io2U+cpmU5VvTCsC5/t4Tgj/RJqqeih
Lf5qXtYGrBmKhC4ajRh+E1OsfRuW1bzrtEZw7hptj4a9hQnQIMtQcPoHTS0DXMmVV71qqkXlISrp
avDXWZpgSI7a8nPUWIA7GHJvjWXIxwK6xHJ+gr7nIWly5xnWZbotNQTwtanAXTCMhyo1YDzplIE1
ZZfiHud70p2zrjIeaW0pj2E9P1MlTrpDQtmQUoxizgmkM9qc5pE7IFQ6MEU7c0zahxOSQdYHVMuH
vgi2iZr6rmrk3iGOwTfNG89xxM7WvM18XANZCKTNvBkEypM6YcXLEqfKR0Y1bgFrKbiZY2meYHbF
y97i0tNxxDDW4jlup8p5MzroDDwkHwySPfwDhIQ9Y/Np3mCtey+twtlUZfH70Hy8CpHbjT6cmBI7
f026kGatkAgi1+708tia7Yc8KuhWUlmioSbVykl0r35IBVGvi11V2c1TS0ePGZMpn9q+He+V4Tyk
SjPfY/RjLrQEfy8HwfDaCNrTXWy91zIqJc5HPJp+fc8cmqxGX+dPqi21mwJO3c4uLX1vmtRe1n4l
4i1gCTtzCWJr3Y4JSFaDYMciXCC2/OcjDWXTX44ZMfy8qK6oexgVcnRS0f1DUreI15l1fyiZd6qB
RF5kUa+9OqJzHXm0hrKSLhsoZQn+q2gustZE6789yjBnYFHKcQ4SCO82gdxf5w018Ppka6jVEqm/
tn5kbjtBrGLsJHxzYMMewovIAak9/RRZ8bDjRgwp2NakcxJnhjtQaM86fdypXBoPGzuzC3pboiXP
blHifaXnjVoG6MrDieTJqlPl0YqMZYCY0/dqhPZ7Y8fmLa/M4ly0JDnNx1lHBMtE9oYT1Fn1jvgJ
TQKvhwWoLInvWJpjYBwHqegOGXR0MowH70mXdOxmXpIfNCctVyPGgqGW7Sd8Fv0palRyF3tRvJsU
lZGwC0y3RfykUuBaEwgn3tIS4VmX9wW51IP/UtOzyuVevGkYbMnu8Kbsjby4S9L4iRjtjl7Z/OF4
6qkjTPNtbFXJNdFBjFHlr/SwspV166TfdbPqNiXKiRPjIYrFaRd8y6/50LwZPbvfSi11vg32QUE0
rurdApomWRzfiIdF3DTU3dEQ5m1+yhEMjYFjDxvERdWS/JXvOcDiY0Zw0hMLJND8SLC1gJ2foW7j
KPRi5xhGXf4Kq8NVO7946FFt3vwoO9lmlt01Sj7FN9umtwFt+myauvbLoeWltnb/XWKJCPPLqVjz
Zt9qqSOAXUY6JrqfsdoXAPWz5jEYwAUNmoGHYeTE9bVxGSOsN/ZGEl06Kcx3RfISyJkZnZqOZU9q
Yt5ZxAoGwIBS25oK/nAVahZd0MyusM0/usHK320haStZiQfEXXmB6IleSZgXr7Q2twBl4we8VUr2
UXSFa5ZfS/tqd1Qb9EBE/CEoCgGqMuSGxJLIe/ijMIH0NQTGcfTgN9q3psJ4pzqx/ioXODtKJkn7
xiu013IM9lY7biKoZ8RieNVFh0ly6bVRXNBIGEQTroD1RStssO1jsEfVrSzsyYEm2gd6AntrYx5f
zs925WRZJARhgSLRXpJrk33W5ejqamL9MH0U26nfy4+w17S1ytxoH9C/ufgpMiVLstemLvJXyGC1
y/mWssZk1wmTT6+R+0sUNfI5MJ33UA32uhaUJ39SF1mlgpGCQ0jPylPQGD7ak1IzN5pEMLnWtgrB
brZ8HMyYGUpFKVgp7M8kZ/TvrmaQ6NfRNLUrHRidVlf6TqLeuP9znAC2xpUGFPgFUm2JvELjFkSe
+UMCE+Ij6ny3CoxJgQwYwPPNekfcUIl4UPa+DTQgRsN6Y1q+4g/Xn7Se6wpmKtmy0y6hTfS2gpSW
IXvzBrq8s+jDYVgNZIrn3tSmpgSkbvqaes58Xg+owND3mcaR+zVmBe65A9wmTM2oTHO0uQvSYwa8
UULDW5YMXM1BiQaTQk5oCVBAOOYMeLrH1MnTRx637bLJCGYAuJg8kOdEWwJHnaXZ1xQ5pOS11BCS
iMyU73Irun2W4UxCwhy/SKW0K2VbfTbG0T8qvdYtWB9qz5COjyTHkdFTGWnlZnnu0BTHe9or6H7C
xBuYxFGrCqZH43TszyO/q8aPP68LkO6MYbj92wsyEzVb31MD73TlUCGmdBEwlmD/autE7pB1mh8N
amghKfnI4kI+CEgXy4J+BnaIllkgf2W+xjxrtzToPkvqdSeQyCi6EW6uipbu3LzboxyiJdwU1JM7
/TJvGG8+ZXoVfzlEBHtxgZOtTS+yeu63vpfbGyphgCuUKtkqmlTdIRfV99DcoyrxoR4iRqyw8+8t
kBPbQWIpbpaIjE0q9KBPkNMIzAPvhdI/CtRzxEc9N4588QhCvLWhQ1aQpJzm5cu/9jSjxkxYwbX2
dZbfKkwimbgfRCOW1ROzpgxYwkTwFDmKuE3PzqsilLvBE23/36+Yj82vSIkdrKQYpI2ZYqCdlhG5
jHeENfB1XjOompkv+rz2SUPhyUhwzY+SNVI1ZUURA8RdF76wVixJqw2FHhnVpzfWH745dEe/lEG4
1Yr0UuWlucl1nH7zboIiGB0CGgE5r+0TuT0jWINgS6Ru+l60ebDiz9AcsUSPJ9npmBq0jvOhI1TK
TGGzFOJmjc29R41SZ3cnSbStJQ1ou4SuPDUdtiK78sQPxGJbfRAZ7BimApkw8MGag3bnSpNWUROl
J7WzVFI8PBXjm9acOZatGkjdeK9CZ5VaqXSyouJS4tzbDUqrthunBkstAluCo8CzdfyrqLyMjzAM
58JOB1IEDQc+QZatsfQX4Pkapz9TJC7XXJssQmrc4Az/67HNh0OV+783hB3mRKCGWn+oC+Mi5CQ9
+E5gH8euO1qFDn9o3k2j+jhqA6wMn1CDKT2tciYBlQ5H9/T1UIrP8gIsPVbNYwltDqwdbqLTvGGy
k50qaKJol2gKiRbNLFmIl6LIkMxUo7JCXx2slM6u7lotm5h2mMSUY6nfSBjZGGOtPvuJBgJTheKr
fOoWmawEUB/E1OKPW8Vco5tt1q1KFBNz7Eurt+qzrId3gp+Hy4jP+KxH3guKg9v8fDGNL+jr7s70
ahj9y6JrjIcpnSpdkl90aRwJ8SOTNoP/faPxY6xY5LxC+8nQ5zEHGc3E6FxFRbEYz7NNtU4vcVyt
5OmCzKcLMutNY201ZejOxzzHdIEK1/cm9n4kKLxOpQloEZWocHuWYwquBe3FmCf3QvLJDNJPpQi1
Z4xGXJP4U2NL2haAqm6KIsVPSGl3Bh39V4GMZ9+b0rs/qs+SQr0iY0VK+WBtILtez7/L/BsonCIJ
6ZVXE9z8AQjVT9XxpBWknHKtTOWKJB9+7wblR4TR/yan+nDzq8P87+cNHRTEB0YFHIi2o6vmGZM0
P+u1TW1jSTACtbogh6guqcZIBnj9LTP8+tJxSXGTGsMCgALQj4edW90NmMtqNJgEItUtkahxCJiy
8qgmfxAZdc1KRS2IfliWNiWK9EUc5YZFWpGMr5FzRcchuhrKIjkaxmCfmizLXJ8h87MgkEgiafOH
7afyoqkMyqAJEQdpxoqcpCxKXmqUXnP8OVezHK52050SpHB/2cApaSFoFxRNi/rCSBP9+LcHFATi
ryNdYq8JY2m30sCJpBaatJ2/TlZXeK8KnJJh3ApkRMUvc7pg500jOyq5HKh55ut1PlZr9nDOSxqF
SiZdkOaRdDCtKcxOgdJA2ePgGdXt61AbpTuFaUC1pi/LNk6/1reT9VDVD4FNboHOnSnQhjds58mB
BT/eL+af6zaIi01PyDALAJEe+jDXXhOZykJnZI80KAZKY5KxJRkSoWAvSEqU4gFuwUTVVp2kwUCc
akejimPXtnTxTafPlNkdgnR1QEM9n8FOAaSRyLklocnaM5JpezfvFgNZ66jKX2oc0rcxwYdv1aXp
Zt1Q3v4csxXt1GjRTbezKXM0vSpK4dgMLoUDU47cySw8+AYVulnjU9rDdPlYZXaWQwgJjqJ+F3AR
mx06umGXO0ZIc9Uxz5bUr2etzHxoTGVuoEEfLkMDLFlkEaTa1KK+01T7ZktG97UXZXW2TpjlETRa
Bk96ast7NR+BhJm4NKKobPctKR5Xj4X1IejzO8qh9Pq7yEm8CH/N0JQOha3A1zT667xBfzlcqQ0A
qLNHXCrtFm5sjLOsV4yFnjqQEiqp2TEHz18jRKdxGFmk/zr9S0tsEMPCdlAkD50ao02Aj1dkZXqY
99o4IV6ZyGfp3pI/9QmITnWBJrcHvQzDO8BPkpqnJ7Iqgo2Ut/qV7J2W5RbZ3cA+CQZPA4Ag02be
dUbAcxmr8rVm5cWhMcptZ8r5e1qVywBv47dBAs2J/749iraMzzhnF3wp47IzE/Oht/gD50d/jnV5
reBjN10YPMHd0sxxXaLzPXpyHRHnrdH1q30JB5ZiLRsjGfd4W8kIw8mYTYt41cKrGzZkryqAp25B
rG/xGkUL3H/W1cxG6aRm1JfTQh0+kkx9QqoJPlVHITtX4Mx5niYnDi0MI5W2o14cddlT3kSEpzb3
EtSjVJ2pnkoS6D+EsqTb1Q+7xbmbGqL9iQKfO7G3Ngxs8ONEoBaF8nvzZ7ewGtiXeivB6tYgW+v6
UHwqUfh9fmC3/l8eFE78iKgWKXUjLp66qPuGATStCLsYffvxVfHRGgcLHhWAdddG8g5MRLL7uvYN
/IBnCnTdCp4RfkbLzM+15Z8kZL5P9Hj2epGUF2aJLGdZo6FD715iFTSIGsCGyUnHWpWSCtpzugmk
027g68HajE94quN3hXCansrJT5zNW8LTvA/bxGQ3UtlCqmNdfclMt5GKPpJw5vbSSLBMRRULFuRR
uoKzi0t4KqHOj9Bg9u8sSWG9T4/IBEwXUw1pGQmAMI2TyofBqHu0YdHwZjbk/WYjUrDa7oe38Jbg
Jr877WCujJROvwiweEctGk1Jl6NTOdGtZIQLjTK5ERHuepgQ83gXF33wFFTCoMExPjVyeaFYSTlR
MTrMAplg+hXa0g1r8PxK0BqckKqC9CLXdrnmJwHYo+nyhIQFj73F6d2a6rMmKfqhj2FljKF9kKc5
k1w77TEhnRZL4rSfgFlaxUBkFr2f/n46962HoSEm0ab1sO+M1SVbU0HLL1KcE8kredYugtlpkmL6
wy/AewTjSKWyCaiNTXQUr9Wex6Jz1nHHogkSt/psJ5qz7rqGOtPknBXcjcD++trCmlSwsYdcUdVZ
MDvMfkkf+pEhLr40VhjspE5ptv3ITbCuuFTHwoGYIjX9ar4fhooITiUhjCfFMCiPTJWnxtAJyy3D
T6AaHvCa2r/IgA33jqR9MIvCji8H8bkbbG/9nx5lJMX95dnsM9DxtXlqHQ+gqDqxD9JixzIF4S05
ZJnbj/VJTWLrPC8Ky0E8y5qIL7EouVpFl62EEvju2MQqmaO22FEIx1kFgvWa+Q0cIvXuWyJ6tvO0
A1LHo9QowTJjPDqNbQ0AlsV+Zwm+vmQYl/Oyfy4AzMdUiRaU+F5MS5kCGt9BOMpEsGwZfMIqd0fH
rDZkzow7Hf/AlToA3JaCWUkNCB6qgkcZSVq2UyVJl2rjqY+hjn4V8LC6cwtsp03JQnBr1wDL5/tg
rhftySLfK3BjFXdHb4hf/EQk2mbTn2xVybdyrim7Luudiy7MZKmX2O5twYCJ5YSDwPkWg9ftk1pO
T/NPB58BvEjzJeZA1LjiJo+OeW3SC+K3mjckS2wY/ZpdQYjZsS5sc9taFerzMC7ezFOsO1SFwqfa
F9Ex4h5xotZRbQ0/I4WPVN4dQPEEjWlpAnMA+dR2bbq1kTlvmxbbiBGH3pFZb/vSGmjuG0pnXvLs
ZKN5IRTc2tmAtjZ9oJtPtCHcNtcetvDNH6NlTwvB9JuhkMiVxAFULipF6Ee5T6aZVrzOjwQzjNeu
Zbwk/hyIYtliQptutg7/9kzGlGsbUsr9sqqMU0u8Cu1H2ba3IyQdN65KJjGc1KHnKO/dJCPxiqxd
K4NKaBnjEhDLwFx1pXbXUjodfVEFK0kFMDxMl6SUlz+UQPtui8J/VuDZI0jFyt2YIr02Fpa+hsip
71aHQQehraYp44p+UQcACzXX/AiFyDrCR3mepzpGJOx1TaVoOWADPdZmOCws3tKV7Tii6pf3p0zv
gsPkH5IbS1oLPW5eCtm85KQ+74yR4F/dUGBhkjP4tYYzp92gCPFDo9uQbIQdVN/K96a5zr2Gsk8M
vNwYFefDivEfD3fN1aZodEv/m7AzW5JTybLoDzVmODOvGfOUGTln6gWTUhIzOPPw9b2cUJWqysq6
XzAg4kq6EQQcP2fvtfXypc/q+AmPZkt/KkN2Zgx7cJG4ZHLrPM5a9AiMJqF1pturyu60t1pY2ian
pNwth7Kg6uo7NM4qM7DHg37tAtx6zPecnxlqC8wO5Xcrs70Vvej0ofeq9lg0WOcS19Nf/r7XyMWa
h3X53c8Mhs30ak+jWUbPhR00W/pKxrrg82DeyNAHE2W1mzMJUwNa68YeGCX3rdvgaVSD4SkZ72P7
NKv5B3l5DX70ZTIyT/GhLnoiAhFZR5ZhHguhMteaCvxMOFb1Zswt5iim5Z+sgXRRrI+uL08ahDp8
f3m9woXTn4hTnLGgBfVxeRDXZt1w+WFPGEOYVa4GpduunkrN818DK5K7rB7cPdoryTyN8Se4HbiG
M362YRLdldYGpl/q2lslyzPkgCqcZrs6Z9u2Sw891LfROKXYXlPmPElCDyidzPAziuSZhsT4LOEJ
keOu4wNss+gzKwzAKSzw0ICWzod79YkIOhYdSyA9N4YnG2K35mjkRJCMuBG40R6J32JmZhCxDmze
PTdqZIthlYgHWsOEZia/l8922Swfte3z1glawW1NgdPuW2UaGuUDSdNpTh7s36dWmjRbrG6QdWAd
7Jl99S80l1tMFjnyH3UYq+lwbHi/l6MQBXo9WuN9k5vhuobOA8dV/eors6qORt58S0bUNFOOkKvC
k3qtnMC9AvAbbetqj7N727Sww6TrAO765ymiHE6pne9SDHU/a+7rpen8LCBeEMOLcXCR5ztxFK39
3JbbFjxEtJIZVMwOzOh2ucUTUmycuqb79GAAELM5D5el3Go8KCN4dvuLoZpslHt/Xv37vuUtTSYx
Jam3LC+EDhiv1Kzcew/c2Nrru3G71C5DMqaPBUKI5aiUeHAj4Yr8xABt3CX2+1hiBAK+QVLklNS/
4zq/TpKRdyIJMSbfGMJQJnhRjM7zNMKaigrZXAFkYfCXRXkhedzaexGIn9tjbGz1dFOqFstautOl
sZ3+OLrQnkyn6s6MAcU+doxsvdSauTbJLW1x7ht2/lwHEE1U9YKHrng2iADQGpvicqB6b4s2X9UR
NHJsiuYrfWZzdauDhzl4hE0crpYXDNd2jn5Vhrc/ydWGP4eB0Npn7Ccr/5+nlv9gecff/z6MCm6v
visw5eK7YcKf77heXpMyL5mUqHOG03W7xk7LO6KFoidq7tcqravPihH+ZmhrY69lvmSJhqxqHAgp
aLvv6IgLPL1u+hwGM+lX1oAdrnbN50yCoedG6HxJbH+NFUYf41RbG1DP2Ukbwl3veMPOMaR+nSfM
58ZU518eseNN5msfUcgcJM7GbouHV2sPPJ7wYCphzSINCYPOw3xsfpYgdh4bZzgu/7KqwT4Zkn96
LA3Rvitsz3LeRwPChDLp95nmgu4AorX0EpKjCTXkOTR16pPWegxay8RiKKH8D2RKR1wMd5aDWuDW
5uggQqJjJHxXLSdCdRj31g5vLpWkkse0JWPrNPKPy9GyMUMKJVNq5Z/2hemYPREXQr67RAhZDHIo
fWYe0BWdgMK0fwnVRzChkzOH9n5hGJ1Otjn9WFqZ/7WpubxiR+69qN0VH7oaNvMTN9WmclMKv9ZC
uqeO/nkvYHGzdjoh75dToKBw4M8QDQNSS4ngFvrBd9F3VFza69Bsho84wRQ2/rbMQXszq7E/WmVK
eqk6hKMpt53lGdvlkIJNgsKoINUpNIEGF18Dg3le1DyRE1EhiYTMG2UiLFP5gtt8hHthNE/CqMXF
rXclGNw7Vy+iY61WclpWGbBtyIkJpig4h+7wRp1RP6ZWDKgxDZ19ZCfch2J1bJmounUvnAhbnk5B
k9WndA6bh2VjqZ4dSYf/ct4ytAtO6giBFxKNEkvTPvest78KDaYKeM9uAo52RxehvyzCjuUMyRnW
unOVf9XvGR6lMcjF3AxYKEGNPzuNfox737xqxWReW3Lft6lpAdYeu1UpuvIVrWsHHT36s7ecgxJ/
cHlAoVys6AuNzP8BV/RHx6KhHjbZtOltT7wQAdYCbJDeF1lG4M5K63fnmg8uoJ7PaWJ9o6UEEntG
Ya4SSxvvUXmh7MsN+enI3gdNZdcnARDhrSF5Ftqo0eUlIpI8W7vSiXdLB8iEw3oNQaz6/UyFXlEm
cq+Y7oEiSwKWpuCUxqSHL+eWDYa7+j4gBANA8dbEir7KhMNzKaXIuw9a2GpA969QLoFrhtF4NAG1
Tvi6ntu0zY5MPc1NKFhvDc0h4Su9i7VI2/HotLl/mGhB8plZ7HLctVhLQ60yd5KFw31O4gx3BqR5
fRnOu+Xw7wuxTdeML+IrauZp5WRTcV0K0GUjO3tNO/2uz2SIHI9yvwzm8FKPnTxJ8jxDdINXqLHd
eWjEYTnyW1xqWQLubHnihVVwsAjcutCo4zrUbPBGjA7WWltEqzEukuHu7xJz2fM6DAaVIWF/ql5s
5ASnVsuDI6HD22AWDanbNJZv3eWhw6cIHOIuRIG28tMq/sH440wke/FGSy/bE6Ha7Gy7AG1uhdkI
6LXf1wgRefYIFULgt9U+J9/kPnPzP5smT7NtFCpkwnIfbED2NcCynwYGLev/tldWhAFAzCMKJjBk
vvZjX9+1VfFKo0L1udFde9o19FWAGTuJ2dYQofVrMwLBrkKHRA1LS56ycXiPSPU6LUdugbQknuma
qNdG1/jld/20jePKOnupq4PgYcI5uWRduLV8MuvQOteMLVbSpt9yW6NXuRtsRdvDBfCl5h5rYcB2
pLLN7OhASPv4nOrkzphl4+5dkXrvjY/Jd+mYqfNCnR/0i8hs6375wHsTyLrsiK9Y+vmRQ0f4z+Sj
cqrD8iFWVvCjHjXnz+e8fLptjyOg0JXBrxx/w8UxHobETg4qL/L2BDf5um6H+LACgEUV+a904Tbl
FGS75RGzHMJeByHtQ+SWSdB/WANydq+mcCkQqWVoZgGpae4Vzyp5l8xevved+dPm0fVkN6Z51Ao+
nOU/sIVaxceveVOcs5oEoIG8nUNKz/BVRuND3XvzdwDlTNuln9xLxq4PnoONiQgM7mNun98XQ3oZ
csf8qXY0q7rtTOrMYMUXXMDWz4kdLbRthqLpZ9TBA4CujCF30R6k0QWlKB5LpytfkgljsJq5V0Hg
ngsbT7ip3mXkOZ1Qyaxj+Y/iaISUMhKg1LPFRKC5ByezogMQZXmpRFvRGOzlo0Ow4Xqgv/faFywd
kcAE36DOPIJ803+3rE4kCiNUf9q7L12EWpY/n5JwnK6dPkFMIOjhR1rXD34CqGLUsmBnVRXZO+Rt
2vrcvNoYawzDLB+NXs9fU9J1exo672Edh/ew6CDFF7X38i+uwv8SI2opG95fm57n+DZIb8II4dHo
Fp5AlZX59f2JvmaDy/B/TCfXgVWYA4Ehd2NZBKcumrx3D5yzlNMHqvhmn5I2aLo1ohW3jbhbWccU
gMHZ9bmth6mY70rLpJlUeenzrAOaxseZPdO8+rPHNPGuBE10qUmAuQPW7G+FGigQ7kt0RJMMJNa4
jCgqpQjpGq5Eva8f68EjcWtOtHVVNg2H5MlhRVIMaSw+fhA+9pShJGikgEMS97NyJ/Gcmw7OIDDG
W/n6f39Owvj3D8r1PN0wXN8B9eu5lPXef+RckvUqZAdVhlzCKtjpgL52iJq9C3bk9M8ebBFlpeVL
VyMwTAwIVYf5aTnK69ncZ/WMitQiQj2pgCYvo4rIZl6h+aNzQioJmUMtq2bxvUoUadyYpqe0Y55k
BSDJhW//YKCs/dRZB/qNV+D2xUY5hk31s/O736Zo7XcRpD+aQsdRMvWAp2hLaV09nno9nk+B2/tb
1nDjI5+bvqLwdD7sMHoD2J9uCJcIiDQL9PGUOSJfg6IVaGlzwcOyf0KqOn1LrSFfE3QiWMs7+rMe
tU/2REM/aNEPb6XM3plykNHbJiEjUr5FT32zyzlZGr99YtROCIbvI8Sgz5PqJoQi0+5ufWBofTR/
EtPcFakVXZY9Huv81v/93O3V0Ia7JWlnE1k3bdETTN+K5CuxQITb81hiouQ047DzXCAQOYYNiAcu
W9W514m7YG/SzD97y7kJxCvtCyJgSJjxkz59blixvNQBmVQh03mSJjhscp1kipZ1rmDNroCkb0U8
4cUTZfht2WNNpH3+y146vrntZ6zE8aHaLCv2ttLQ67mFu1nOZV55/n+uV12Fvv79YbuknLr0RYQt
TNvUXdf7j5DbYSIb1J5i7PeIWx5S6XRb1lL+xq3dFnq0bqYXsEOvLZPze8BWKGXVMyqSZMUmdadf
p3TYRRpiCznk3bUzSxJltDb6CmpQ9w1sq1Z4zCzi6QoYtDyChPsm6na6YpuZrk1rif2tz8rVv8KS
f2bZV7yHPe416UtxsAEppV1vHW/t6dqj2+TUPxPmzL6Q8hhz/3hsPIhAKf4ORVIfdgnqytEp/ftA
ThCKJvPZsvP6aSw1994dUZCHxNR/pmQIrhGnKr6IgqtVYMdGfYpWWZ69W63EWzgHvwtR2yd/DLqN
Ptb+XnhVs5LEXIP+wZ5KmpNKt5vkZc66hwjEiJwd/dUD7nDU0zDeDEoKoM5P09auNeurxtLHkKD9
yYjyHii0/+y5fJRNHXGdpqaxS+aOjusgO39tCv8hhsW7TlV/1AN4Ra9P+3QtkVOv68PB03pI6Rm/
2LbuglXne94FEMz8Z2JiR6mk1Oio8zydsqeMYB/o+ldrxNTUlUHYXxOP/0/IsGG7/27p9qjwPdOj
CyiYgOnqkfHvz4qmL0GaFsAfb5VQWkqSs7lHP7Y92PQyjsm/bFATozUzd2Gep1fTcVFkWDxIEB1v
9Tk0dsthnun3g9Wm94Av9Y0/Gfn1Vva6idyEjEDWaFt/5JZEvqbm11K4A4SYqFiVQ+mtjQ7RztC1
0dnhhuoo20aPPmp0+vySek7xOJvaaiRQ8tnqfLohRPOFSJIcEsQPPay4p7aP6keneVoOhElwjpnG
4OjNIScOK2qPreXZmz4o8c96tr0vRovJW2h0jKHyZO3rYIcYG6B9WCrwsodROrWy3NOHStdawH2J
LDImGRkhBIva9aZ7TdcZ/V0Yyh2Dr6SEpmDSOXvh+iB3wldgdKXpMxrfOUXE2dGdjoxtiUofnuqy
pmis755ufRhzYuwHNbkTpbujEz899dwQhck1YoiByUrHBJzlBhKZ0Mw+omF+q8wQrDncYdSU9XnZ
BC7P8WVPIw5mw6yXIRQtfIvGG89lT2NFR5+bBlSByeEub6fDogWYWRTckfVmAwyVsKWs4HdQiOJa
VKQWdECqD1Om5VcnJt/FEbFggYxMqXcH9O1Gdpm1loRRbaq7NSKOECkKIGEo//wi6rjqz4bx0RkJ
QyvCMe/KqtMprXqZCjAaOWMZQM4EhaSPy9HfDX2OmuaaWZUPHmmsuJfRbZkCQWNrWS+2Eh5lA+Fe
ThA/EUtlPhlCO9qZZr43Bi0AGylN21JRFF26N+zap+lv+A9FleQPnnmcHCt5kMbMfKNPxmqVoTvz
0yB7NLNZPDPi3y1KXdqUFB8zGegGg2jzDvQLORyuVa0bKca1FrtchmArt5rgua8SwRE2ARFnqF4K
/UHj6oA05vbEgujNrhkYfwmQShpBMosOsNBYHOJ7WReFdU4qq7gS2APnZvzqbFQLtwvL83IqFBIF
7o2i+taqPiDTldtRpXp+y2uZ9SrMc6H5L72GOtZJCNttC+8j9E1rnbsk/yAaFvexYB6vasHCr729
i2kXDmd3v6hPiA5VTJTe3CyHQR2L2+EYmx950tlPmodmwC3dV76WZo+sk3UHq9SPgZgsglQXXW5g
d7/crE9f0Qj2W5eUVXoplk/M7GDeF/CW10B6TbqXLr+RVt8QAhXuyB1rHh2L0EoN3utEbsGi3lk2
rVnXO8wf0WquK6rvET2rmD31k4uMjNajr5+Xjav2crISuY9ABV1R3wbvIZnep8gFeWbZU3FxWg0y
olqTVxj4RhxDGUD8a9Z7wVq3BWFKaVZtchl3p7wv4WkW0+vUwT0vpvqH0CDblGPwqymaF6ac3nuQ
9dep1IaLdOtcoaexXroR2DMwAPz0uNfpztRcbw1ZzCgTDOu1sNvPkhlN9YPGuJuFI4Gd4x+vRqL2
fHWOXDSXQpH4TT2whl04utXl75s1pgc7X/Ac+sf7/77Bdsoft7bniHQ6d5XBza8e2jx1HxvfeytV
Uxa/xLiZi8jd9yAEVm3p+kfTt3dLH9VKMLPwmGJJbtr9kQJQZXJU2tkYKgCKwyRXLD+m+2DIgksW
oj7v7JjGQlzsjdlwkLIzzizb5gPkHXIINyYyo82+eI93lwd5tMGu0u+Wm088yp9TiUJ3CjEPzGjt
9B9dMKc/gwhFGlyJ5nlKGwRao+pmN8ln3rwzFJi+UZkAPwzLbA/y72j3svszUNB1Ekf0inbcopVK
WFf0QTbupWV8uXVvHv4+oKoEsZKewxsZNVZraZkc6qpp9oleiStiFiK1uoJnkwlNzkyr8j6ps0fH
NwlpKXPMW8zopjNqorsgr+wLz6M7+j5I9yvQDakD8bE2mVVmCT8jy74Sqw2l0UkYQFNHLxW17Vba
5WbDqUn7ktb78gfg4RtsFX5uHHLDec+MdHP7Qr1pQIZORkfBJIT8S1U0GBo1O2wpZ8eIWx7Jb6dm
7+LpI8i8CPqCZZxTIey3DEpiBnf4ubD8p1A3CTsVrCyWvYLW2ONE71Mjb+ZYpzNqV8IXppPeo4O9
Hed5kWBEkPXtT/89lvbwEdTltLpJ2SLVCkCeT0aY8mX1vX8GKiDA0lN96U02HE0Sr8MMNjbA0OmZ
a6f+5dsQd5MJzOXtcTWEDlF9Q1zCEGPRHSl1SzogtaNKf5zC3Gm2c67t62Ie7ygL9OdWBuN29Pzy
pCErvGhoD0DDld+8KosfQzu69I5VPkEGG5+y2TzFkTO8akVnNduBCBjukfSlKt98d/kuzwnc0jvD
qaz3djKpYN36dGvAFYblH+RQ/6h1KzpbIR0ROmTeJp8t/yXMyKMLCjLPjR6HKMms9ZpwcOXjH6aP
ipX/DE2O1LVcvgxZ/h4bGSnaA+yGRG++W+beFNrvlKv1ecKav3eittu1fvFKenF8X1WqwSrT/MDi
sLgXegz8urXijxa87uQUA14TbXrw4+j3cnoqhLadwXptTfUuMbuHTtHChjl/iSwUAdEI9qPvvB0J
6f1H5DNvnkqjO0aNjB6jOflNLX8H6oYbFXOsh07G9YM5gmKnz8FgO65HPLRpwGgLx9jtG8mIBcgb
DwpfQjDorbngEWe0zSSmm1x3YKjrCU1Kp5XPydy/WLIb3x3sty1trkVCjzaVCgdEsb7c2S0NZj/p
I8RTD3m4didHvOadO9JoY2QnIxNLiwOkwFA/SmsqDMIYenIUBrGZQ/93ToV5dfwYUFiEjyWGFvPg
ZTGsungm0MLt3SO2Ie5Fwkou9WSUbyOf8hjbq5s3yhxhPmRN218RWJKIUA7BnpxJ9wHnIAFxNZCS
uIS72LvwQOCuflQslvaOXnVbjOHaPhRRCl+8m3alzAM0f+jFlkNsAzxn1KFHZGY8y20jImdLYLP5
TpwdqUK5pV06a0ZsLX1Szc0vfZq8R5kYtMtIdICizr0vT62rU836SZppna97FALH2+9HD7gPBG43
vsb4wZcVFCPraafVwbw1A6ZlbhLmZ6mE16T7afgjY7FfFMvLuWbfZ0H5tJwo05LshHgkmmF2/ItW
gLlcuh/cj4orwBs0+C0S97joCGTLA/3cIsE+Jq1H73hZbaeVfIpxcC1HWt8RFapqUod8saWed3Qd
WLRdaWsa+PZzHQ/JEYTAdqpLAOCo/B70kM6+q9Dztmd4Z6gDEI6z1gWb6mTfuQvTmEcbMMej9iDr
KQdiF/gvBqIVbEZDcS4aLu0ZuGeZo3mDKulclr0obf7sJYLwoZoIGKROzPalNt0EVKAgP8Pe1E7h
aO7DkYVbQsTA84giDhXv7NMT41w4Is2++fT13hxQMDn8SWHHnDUcyvqRDZ04mSDKAxp6NzajXDtJ
BRnOQOKCmEEDOrqdLVkeEpc+IR6Bh0Y1Vh3VRLV8d9xE2I951KsCM85rmCJdbGzKMNDeQFGsRhyR
5CZVzVNX6Af+hdqbo0/9mdkV0XRtjO65ETxdEceuuPtn16ma0pNXQHgsB2/4NKNkQ8pa/vUf76C5
CKLFu4v0Pv8WZ7jr6T78aHtCdaJYYPNRmzaw0a2oFxzbvhvADX6zsoygZKcUx66TwyMDUmLSy+5M
LDcVm1UiZI6Z9FKzp4EKFb+JcdvJDi9tVKNh1/jpMXFxdstVtlxv/G+UmxAq+pA4yT6uAHwP+igf
pngCd0tC7wfSpIeuSvCjW+OzwLDOnyPFi+y6aSPmubg03ASPHY6Y3RC8Zdp9pYwNfSuvUUX27FgF
lyqPSKbX0hdEvNw1iTWLgXObRu6eAGVU/DttUiL9TMNcSdyk0Xse8AIj489XtaipEbSj22O08XEq
A7rlF51pw1vuuvRU+KrvaCUZG8It201Y2+a1IEhlE6u9UJ1b9pZzpDaQP0w075TTof8rfvPnPj0s
55bCJqoGvjniCYm3JHdOq6b+6tPZArjRmFtba/XXLq4/Uvx0PzuZXSFIAt6yW+PkLw1aWlZJymoI
73q2bkw7OY6WpygR8xt1dbFtJ1c/IsgVD5iPuxV3J/ereGk7tMa5F8y01JmDtfnc4nt0lYwGMXeY
vEeZH7y6gscFk27MEWW4pakc7ANoKqs20l1ycVRqnnLqnMVDOzJr8cJyOAdq4yYFryVMnlZMHL2t
m8Z46GXwxLrXe6xz/75yCfzWkpk7DmbNlVuNhM0PnfhE8PuUGr7zFDJxuFgDN3TZh+ITHQ6LPPwl
eLXG5i5I4YlphJ6+XZZtLUR5NTPxQrBv+N4MnXWcsol89sx1doNv5Xsvi3YJi87fItC2DcRS6L7a
NlNn1EupR5Zd688KuMIzM3IoEKpgENdKBfaUwot+5MX4mGvP5uBiUkd68NT50yl1muSjJH8WEx/J
ZkmhxR9zN+dMTrzw7FtDdWx1WPx1hHBwZuL34guCrqK8NE8aaa9nA6rgRtdQpcTx2dOE+Yjo93Ue
w2cWXWLbKiN7Q82JSpu9v5u684pD1lsXK86B1yiTPEG7+ZttuCCEQu1XYwWo/6P6OwKsZpXIB0Js
0o1R5vGZ4r28IPWDk28JcZWlPDIkdPe6NtKRHaTS8wTRHl8z9sM+0r4lBNiVUiQ/e78dyeUdiqcE
x87epdDbzbnb32uSRVMReB9amQPSVu5l23EcUMTziz+5jGGU+WnZmK3mrmYJKpXJ3nyv6REurn9Y
Sxd/qTcSkm6BPFlPTfeUz0bwkAtHnLA903TJ0uozyjzBxVoV98NAxUZlo220yXIeW1ZGVmxXn41a
GSEfcPf8ru3nOO/3M3i7OE2bNxHY1iFpO1pQqsat0KH8PS+S7Bdc9BfAuXie5qHkjs0gnjA3eZFl
9asYbbnLwQXvOsP9kGpMvGw8smXt0q/eaW+tDaIL3os8lwdB7bFhFkVmFm2Urebl4uy3mfJOmv2v
1s9JnHfFKdSsN4bTf1QCi1RglF/cbLuH2iitm3gAUigxKCYEBqdru8MiLWmC1CKiJSCXfFQeRebr
dTlOT4uGN7EZRy4vMobu1mFIDIZF5Llg8YxmBRouX7Dq1Ek3wa/h7NsEawePoPQy5sO2V0cuCSVA
que3xY3uKDuYNjbRJXU3y5nFkb6cdvT8S6SgyW/skQU2w4SahC8xX8fITLelhpCqCUgAae2k2nQK
EXIzKEzdHetF44aFwU/6r4AY+HXlSSifzjOEOefnVID/da3Mf6IQM3dYCaAZLL8AKiZjY9OIXGl6
Q7Swo+1IZQey7leweLx+F2TUacHS2nRxZLJ6m7e5ah1Qrj84maftR02Ue3sU+aHPu+FhIFCLadeE
v173YfImdInVxqe42Vqu2a3mtPtzrnYkoKCl5p0n7WcUVW+Tchtxsc6YHVgwL4ct+BS8CNO2GCPt
PMoeT1/TzXupdUF7YJXK3xpC+fNz/8dYmLed/h876qUI4puW2c63//4+MEXBp2jrNTny93SC0BXX
hCA1snu3qq6Gw502Z2IK/XPTBWCYnLz4EB0q9YgflTXGCFBbSPh2kpTHXLf6jyzbZ+pXJ/zU2+f5
NqBqXKNjL9+TnHzZtsGw3XZSvg9p/ik136ZnptebtnblbrDejDw132PoKGerT+275TChrINKrlNa
+wA40rA/OcwK1QHrG7Xxs91QhOn4GHJxPkFSHqMBDzUjdXwpDRMstekM9BoBZPq7apkOzKgKiohr
pY1dyi3mvM89Iw88dUgYpbXvPSRgVuNdc+WRKPre2OpGeKXwQoXNiu8UaE14384xrOxusJ60uCdJ
oAbY7xbBWxWOKInGvHkc5cBCWFeohBQBmt/DvpAi+jH2VrtG2FGc/a4qD23q0bHTU4duGMVZa4ot
AovhPFUlDh8ytGO1jKtd77eZtt7WG9JiLfQgO80T5MS270gktEv9WEwRqTzIlw6jMnzQLWS8awN5
o3j/j72oDYHbqVeTZY+W51oKRHn82CC/cDlaoIYOsTGrdGIOmdPv26n45lS+/M5fsYtUt6dxLBCL
qcuzzdkXXWauiggmwOKdH2qiaik7/cvinTdHktBoZL8UHdg29Nq2TSttRkx5xOK0ReP5NGgiWIdy
uCQT60psmcBhoCQHp8nLtFMbMXFyGMxGyhySWuFOhzN6TtSRSaQtMjE/2cxpXR6g9sFsaUK+kL/H
iQ1/24LksRPzc9vH1XX5jiKhy91taduApiDq5Rg69vBL7WCOGZedASj0uQJGfWcohVGdFzyz1N6y
mWefdgBereV8yqSCWUJzWR5jaWA7m8w2PdIg9PaJVKZsEzh6tu41gozNpOl+BXg4uSM1X3kShyv0
Uu4jmBCN5BgeDKasg4ehAIU3pXq4G3qhbzOEYbOum98wn/9muv5nJy5MrsQaU2SZr6OSuc7S/HWK
XwM5wG8g8OdzS/rwajntN4F5Vxfuz9EjkNqaOuu+zQP63ssuNJ/Q17cyqChDMyR5NSrfs1W10KIi
UqXWJCiGmyJqWNYHcMMWRUr2z8NgyvrHqQs2S9sPG+p8KmaCh2MBgi9XPNS2m+uDxiB2ke8KLWye
lyOllkwLKLs3gdLQG8VzwNhxNRdivCIYrA6S7v7GIgJYU4QwX22WPZBxXDX47ofDTYTj+f3v1u0e
Z8+Lz0aSczkYyJVDIEdz/hU7kPesNA6vbjGebnrgGOzXauibhqetWaCVV4IsDWHMXW0H4oAVeCIE
0vcIhiSWmaE4vVElYzBgv/W5hHsB/w2bBP+iLCISnI7uykCYdvsHLi/45aNdYVNvw5HRl9pgQSf8
PSQfEOBGppNQ4pwYPk4dFEFMhKHW37u64e6s1BKnv5sZ3XPFIN0aaLfP3ioN+Lmw3EJp98+NIKNq
H/jZvWJNrBD79JtlnL1Mspf5tdF2rwVyns3tI0NIAE6y0OwNPXgGuErjtphcfLOXq5t/NKvN56JI
7U1eNw6Xelq/FGb33Cn/pMIQMGAR5n1g+M295pDwGPetEuBWiKbs9IejdckTfEOPUDHCG3uPURSz
u2GtqyekJZMTyh1EX+ooUs/Q1gzdI2jhRxED+ZoivyhBX4YzbezEOdmuZW9EQhYnTW6/2cqP24WD
OAHhu7rbJ36fbupKjza6Gjws50jeYVqmdzxrl3P0GFqttg7tmPanziCOrVGbZW85h+CMc7FH7znM
95XbPpBqZR2XmcWoJhWzH3GlwJDbL4MLPkGqRcsg+Hbmw6Sq6dbL3yw8SfDHOO2WGh0Tgryz5mC6
VfB/6/allkdXm57ysTkZgXMwaWNebg8Zw052ZMZ0UVR86TL4idHO5Y4m3m+3sXZunR8mSk/c0f5X
N5B7Ynax+UL3Ydq06ZztkXUc/BlQ/rpzkEPoxQbyQP1CihXxmv7s70LDsUlgMD+WXwoj3+8WHCQF
/NGJplDVFCqEVTxJ+h+1nuxrGmMPUTxYu0RYBRgmUqeY97wGnWSC7wfI3ZGEPgufILzA6NJvLB62
WILhNPNLbPPQu2vsaiTPj26dHyTmRpMmEGTeoU/zz4LYnSc+Jp9UhKk7GhhRXs0JTWiECtSRjbHG
+xOIbUGs2l0cDs8SluA+t/TiA1H5HeFp87dS95SkNjx0+iC2gCb8J9ONIfAn9vDwp6nNmPqOBch+
+VdFqYreGtvpDCfYXS3NcfKVNlrpy0MM9ypJ6n1bR81nFU461OQyOzoVbXIiC7o+WKVjpf3Akfir
b7LobUL0uWlq1DEd4Ae66G18WNbmMMQD1t8k4WXZ5OFIifElWKmo15auV7uqCipQGdjxyNuuT1Ve
yS1CnWIFIwn9uWZUuH5tFq7p1L9r2Rrd/HaR5yxCHY/fLvJZ+03TgnEzUty98Gj93mh++5h1+sci
tG7s7AdZQEDwkMuuUkn/Q+b+91IVQwmhUt0Uju9QKO4WtBpak/EwS9ck2Slz9iYl7q1CRziin200
mbYREDI5hNHOSuph16NYvEMEZr5WVUscgj08Ln/totCHOcgPQ+jprrKG+iXunPveMjBhEo0YaRnI
wMkdP2QpdqxWUbtkc4yis00pl+jpEDyYXpbDqSJUvqviesUTAr/9/xJ2XktyI9my/SKYQYvX1Lqy
NIsvMBYFtNb4+rMiwGl297028zAYIJNkZ2UBIfZ2X+6rwGxGXV0TP1V+hDpJgW1g6Jshi8ntcJT8
ZqeX34vwMKmvllZ4DxXWyoc8Kqq9kfs4zs0B66BBKmQDH5y7CD7zusIHsXUaigb5bOyQYlnPTLXN
o0Gwy+zk1jP+geC0/MujqfabIvC+xpGrfxMnTdcuJ6ip4y+wqk52gtpf+GbnLsuexJUEe8Q1ecxF
GN59pu5VUzXBImyRy1n5Wt315S7GwyR/0cBXfDhX4dqdFH+/7BEoiTvI1F9sPBM3TYynchPia019
SMa8Wo14VR9SnK/dT9MjtMrsJ6ylBdFLuNIUb2Vr+WMwB8UxijznSmuFIiC79OVMK8xkG7suWatC
gFwHmvHbrm91u0o4rmZNwUONFG3jCJeYfG1I8NeT5KODc5qiO3WXp8zobeK3BH3JKedph7l8rWJ+
2SaJ2T0MXpjsWjBCy1ktzhKfcFS77c23sR5vGR3rV4a27jCVU7yP84RNqNxe0S/4BjoDRHtXvttW
6VyJJ4ShI3CS2Tgpeyot1VY39eTkT0Sxqlbu3uhvrCQ2Uo9i8y7P4ll5CvOZ/pDASRozvBNnzPTq
U50qqif0KNiTPskmf2yWZzxw8J8VxaCeSu9ZwWt3t4pWudYaihdbm/FYq/S1UxYgewdS/FObEtNe
wCt7Ir58w/+G78RkUaupNQjwrPRIDetGAgp9tKspkwd/vztL8KBPL2nntQg1sSSxentfPNlGXJgY
V/9TdWCkdjbT1BZrDyDYjKkwDnNKXprSs+ogwR1hAN0iUYyME9K/wzTO7/KsyLr8PrrtIR7ieSUF
CbQ1JtwNZrpe2F99l2hXOeak9CxaD6oncIGjLBLI2kDrRGgULO2I1m/eN13KckrcM6ZpWoS7K98d
Yep2ISjXVv2D5T26QjUGpKSAIg8E19bQaA65du8cqFlaz5Nl+KvlB6WUQnMln/dAqdwL4UIotYqO
BEAHzzZ7r6IlBqXdy2Gk1tXNcmcsLq3aNOqVQbNk2Wz6mVHuXFheVKMZW4F+wFvRqC5Lr/ug0MXx
BTwssDkYAPAOvx9zWACk9hbV1fWw1eSiCpgQEOq5EfIdO4/3bEkPdRPNaxDAoFqaXMnB1FTvXkIM
vO2HoOhFK7khLHZnRXDn/5RMGkcLLn1B3GPLqrlOG3e3FJsAEt2mOrSOEvcDoqM+jkoBm0H/UlHs
uxPBMT0FWB0KJH9XRl4iaKWuhUdrRfQ5KkohcLFbw4euxEQbxDlpiGlB5KqwzOgWvSLUTBr1YgFC
x330IM8GwCdHXTWdVe5Vv3oJFZoS/cru6BfN0uiyfF9N9ULRqT/E9FweJx8+BF0768fWbdpfy/em
Fh+zQB2aWc92QB0oY1CS8UhN2tqmlx0kjYbdCLEaDmnF8lJJIlzBgmSpYqkYsZ9s5K/WYpFLVhlh
A1j5xJnQ5Qzz5K4Xt0rjKWuYSr+SSi1hJeb1ZWDvv6AzGHXevRF6UgK1e5NkEcZSU3VOEntSJIS6
AUzchlWr35aOoZ2bW6h36iUUhvxEq3Dl94R9xeVn7FtPuW/073nC7lcJiu6DIoeoeVLK66THurUq
77SQBP1oqE9oRvalxFoQO/8fQoqvr+OmQguLGeEizzBKNyD1eG0WrwXB9J93E89fLx0XbbYRg3bg
QLxE26Hdp1UKlg5jo1keOkPXbwMty21aVg7zlBmg7lRAkxrji5mjg9e9lxbX5XPKUL9uFZqnHSJ2
g4DXNRt3+h5hMF40eRN1ZtGTLmuzbxCBXK46+fsQwznwq9y8WQWOZ2qWyB9txCVV2jCkSPbMKY/D
5hJNRn0p/zorel09dv6wz8snaUcEUTy+BNpTI/RPzdjKC/mO2w/6yp6B0St5nu1xkenM0BAjIlEG
CItgQKooWjSWOSSPdqrk+3Cqxi35lNjBe/ADuBWNfYww+y1SiVsKHY92qni3BbS3KgkxAKmfd2+x
2d7GNHTvfltbSAkho1h0/NeEFNZXJXUxz/jJLzUg9oE7lrtNCTXMJTp7vb6ft+qQeW9l1b3k6WRf
VOZyogMFux8xHicwKghLZg8Fe8SjSdiiY2WJ9TTolGmdtnqQV82gDvBe3b0+Zp9/hCSKT+MiqsPP
VBSZyjJBgaLqJRXL6B3Ee/MeJJ65sTUruhG9W5/6dIAyVROBGvcNonSwuCnWgk9AEet6HPyfYeLt
RxT+s5D+ZThfwOBm1cUw+nSHKfEHsXPF1ghq6IWiDklWF54xozK2ZTxrR7Mkx1j8zVEcJr35tuhX
oonUQF2ysBRYT5vAZvmnzAYMFnFwhSNhquJ0ZY8+kZh1pN91S9tRhqIh52bzgz2E5k2p7FfWC9NJ
8l+wURp1T6i9GC+jrLI38JTUtZH5GIkzvluMwOZzKhrMhChvUxI6111iikwxsse8gU1CUBnZi99B
gHFoG65aqEwvSbOZlDG52z6IHjwX7S6pE2GS1pD/mJkTwBFmuND9clhu+OXG1rYJQODbxCC/iqUu
202IccemO15bB+1qpMfRq9nN4I4QN/1AIQH6Oggug8hZARwESD3JaNCI+aZJlHsVtf2j1yLEr9uw
ENNFCeWfLAgpWq4m5yHL6uRFvp6K1/EO98c80Jxt6pENPxkwOCytNV+MsnhuwKh9FjihyIBzzq1G
yqNYNZMZQA+10Ja+aJYrz6PcVC+boIIH56JpRndu8vzNpa9x/nNI+/bvl/KNqTCSlZWhk8x9mCNt
lGTfGwJiQpTEUzmjilyq7vYA6RIAArU+ZIOHKfeidYQ6kpmxoBCqc0sLqcEyzI+gzgfEonJwlcPs
8OxYc89UiCvUMBuS5wU9VT77Qjp5oNKUr0IduCZQDcHChgej5XjNdFvvr3Lw+HMp30Wn+vtdfcpT
6DUh/V0sSXDxg/fOL7NbXZo40/w+eI98yHJ9iR9YvttDFtsqIIIl+0UpOu3QVp0U2xI56RiwlQh3
59FtrYtVWM2DVha/ZgPBTBcr5o4CdryW9Y4/ZQ6LyWJlNPpwcCsYeRSBAIjpmfrYaWJTjopEXg1c
SUuxvKKcd/BoXGhxd/GwV9/4POGxqrNiFYM1OOteny6QZ9Oivhoo47N8nVZbuikL1TnrFrGxapBX
j+z+H6TFKmrG6YSXWF1Li1Xc0OSPnWZjtjZap1xXf/NUJj7wbPjtjSeI3kbQdZte84N96nkrR5S5
Ufo26JcYSWAa1nfX1CD+pKaycmulttvtMAE/lKupxIDtXFXwpiuEOdjFOyaQMn9Gpt/DrgmsVVCB
GcumLj8WFFN5zP2XqJz8C+Nb+KzF2EdNI38ygWacXBTiJ3kG6gg0yPSAEIVGsxDTKGlhkrPjezfN
iZ2HtgSGm/KDvZh2RWIlj+HYuh+4oOJ7qWcuKqoAk3iRn2HRt2SgOfXF0DLiz2O3eI+q0d1FBYs2
2eVQCtIkg6yni6nn2iGPo2bvYmK9JsgNVhqt6ZXcqyE9xhhsV7S4TWYWuZrp3Kg9ShC65J/bouot
L+UBTOLKeUuojVvWNfnrKbGGJt3VEwsN9s3fCmIfWbOX5skrmFiUdgR0JGcmP3HTW+5a1ZlMenA6
hOmOGYtj2HVXmN8n2zK/Z2IqMRpCN+oIhA9m8y8Nodvf2eh/s2C975db/fcSpqZg6It9jVTXmk6V
HxTIeKuks77/dzfM/8e54JmgObBweYbFFogcvb+73FBYKdTtqK00+XOEqWX/p0UcNWIacuK7LK2b
JNDuTAGO99WaIgwbWtk3kB2Ef/USwHjPUFMCKCN1SHIUGZm014YmxOdV/CpF7oZUm8nXF93ZGF9q
mjenUlIdoPCem5GFXE8x/jYAYQRI/VLU3F2Zk44nyWumh+puS4fBucNA+EJI9HSyYo99oRH1L21b
3YnhPc2WPVwrfR5PbLP2cofh5oZL2zUP5wGxJ5i3EdXhWs4BjUnboOwBKnWNdog9BvdaekeMYnzN
p3bnNG6z98aRpwixL7lN/eDvKp/E095nyVhZBbBqi3qSXcNydoJ+2P/335ip/tts4qm8ZmoOOYGY
FPFt/fNXptZFYsMuqLGXzsYevSHmCD82z0QTzZAKKvxCOVFBcQAAMqgIiB5nTztKAgzIruBYw0Mk
Le5UNdpjJQpHZMGkt6TsPuVVn5vJTXGHzzz2X1A4Fh+Nepz7iLGak6Sqp+9F57xjTyzvAaqNc8Sq
jiY/5EcE4tHOjutVmOrus4XU5zRX4zcFMw/Wt0A9VSFoyHqkvq3oOwRQLgyyZIS8VU9bp4+fJnjB
F9UYFgsuaCm2quCTDqqrlQ+QEhCeo49pMPIepeitbXEoAX+u1n5pOCK7hgLH7AvBQPGoxUNOkJ4S
rXU7UIFlxfkLUVXJutdJ8+gV4Mh1X/asVlEtJ9ghrpbntCsEV80ta0H+aMXMQvebbwCMpg2DOyDG
YQML50mojmicovuR/APmtu+Gm5XP6KUhMWPifIahqe/quovOpevFB8IutEtv+TYgH/15CSSeDOM6
m+baZfy6+lJ/bOYFbKWBRpic1monhu8ThmgWZ9pBw+hfYt2uL3RVRKG0AV1jgp6KNCu7S3VXNhYs
e80xoaYURtDoAEUXXVhcWT8wjHne9CWzCN2ecd5cUyuo6YQm+o6gWuUxb72dY6jjUUdMvI16x67Z
uNNc6fqOhott+OfBJjUyF98CgarZNdcHdb+cqUI4mOvo1b24IBav8up9Znpw9tpkutaZ+9WD3XhV
5xS7oY0O9rpce21+ziC1yJfkQV/+CPqGsjZhrNLFJHd2P8KxPsXZ9Es0tM4wudVHG763/LXkRWft
ChuqXzAM4SYIDQFgZJcyutbnUunJIo8tdIOnrRuhGRRQKdLOVH76ZfwWupX5MRN/AFgzCI82zYvr
rLVvDhLfH2AddgiesIHrxars7DFaNUO4xerc//R1Jn0XxCLCKYwBWCPfa0XEgKkU+pPK/TolcXS2
4iai38KZDvm0iXznMAt+uzFMkNyF5sYtnAAzhODcVaXX7/XU/iA2YD6EyVQaxJBYZE1LoE5uIYLp
zSpYj8WYbelvRTC+NNKYh7mF48LgeMBPNmzkSlRemr3db/p8DgBNmR9m5YXPRedOq8GYvKOqZsPW
RES7HQus91EXX2XFTB703Ne2JWk8tL+z1ziIETa2p7Ie00+w2KTuxWf22uFzObUI3rwOSqAcKvVG
/eqktrGRvH4VB+2qzLMPzJgt3Q3iQ6a6NTda3x06y6jRdkXfZcu0cSi52t58U8kxvzdBsp5GxWOM
sSCSTQEL3RLtU+9Ur77tY8OOZ/cETrA6oHPSeFDpyNDouo5qVu7HQZ+RW4G6V+qgOUkHUtZ0x8IP
4uehZsmle3XYwQAojshiY5S2NcxLdroiZBAU1aEUjgd5yJTwo45cbzUk/Z0FCKrjtkXsL86CDitj
p7QONP/2ybSN4UFSY3wXggN4eWxOyOkz3HR7avHeKUxH40IJ1oUHUoQvJaAMfp+I25Zym5KM9aWh
Gp6XU/oZ1Yx4lJeth75ANaHNyZNmUy3wJyQqcsndDjz+8nIYILkse/NgAhQrt39UDGiwpjPdBCpt
66DByTRQcjyYY5leABAfc8/DwSVuwjInI+6milPNsYPf4CMAg/NGdhfsgsWL1k7VVd5bDq32VWem
SPyyfGvbJfNPGPyUBCgVJtd+QSopUyO+StI2mZkxG3PTdik+1cSv6EZgrChx7+2BYRmrZrass9sM
X0133dR58aNMumCdjQQ/BGlmHmLGnmV9ZBDI/cGihDwBodDg14J1TAio5AHVIHWZjh4O4Mph1ZFW
+9DGbfJAiw+zh+xaTYhjBYc5FCNnSV/uFATVR6B27TFU3E/EdySDiYNc9XeeRhHa0EGD+SUA0iD3
9jEpO2vFJNJFUSg15AFK4P8+0esqecR/MypDIMDEoZMU7Ji6Q3PI/tfarNYHo3MSn0VRWcbUCaez
dCJrUWlDKyyRlNodKKE8fSEvfJcpZXWW30CNt2+zLCiNNHWufdlshqlFi2CzuqGCn76Qkq2KLIci
Voe7PEu0kCHcT7W1ZgbRc53xO9Nrot/9EHU/IaTeFS08FTQ1b56diV6km7j+ugnhJ+y60GJLSmvz
khgThlseysLEsIqyy90Yc2EgIpzn98XRXBKcDdocJ5Ntr9wo6W5klZk3WS+VZ66SPuFCHvam399b
z99Mpqk+YZHXMWX7m9Zt1CfpAxBXFLn3bmztR3dgQyZaPehWcDv1IBkdn821CRpKINurVC8gQiWr
DGzcLVHYVse4OS6Ljt5lHttLOcVEj5E8K/MwRjeNZvlHUo9rBP3qVpbn+ZrMnZh69EwpYKCUP+QH
68HwXcWVroXuaqkX2lET7imyu3vPy0nYsEPvTqkVoXno+iu2RLDKNKIKXNWKD/JfkZcJqjSUStH8
VuBY2Q0QB9TWac64WkckkLU+laswYWqAhVTgyFa1m+wD0Cdvdw3GbcoASAZnQ3d3tZvS57Ba2jSG
3g3bJtGnYzaa2tsIZFgueS0RLySevaWqO8aziUB9DN/TID+qkRp+RjGVvGoe0lscVSSlxZqzm43B
vY8Z0YmSxxwP/pemmaznknLOmj50rzzPbFT7DmeZ0gbJXsJ1q1Z7NnzBLrcNEtJKVT0o8WgflLoI
QdYoUPh9w/0oi7U6OmS1lf7POG3YFKCGh3VNYKXJqpPb/ovmuNnJH4KzHHEMTxVqiOEtz8wvKQqu
c1FHNFv93D0Qox2zduqDI4W66UsBnc6GWsiG07jLjX+b0bdwSHOTWhkgrhtDN6LNbJTdAc8r6Q7m
jNhBiFTLwvsywYN5mtVkuDCgmGvVCaavqq58ydlG3jvtm6w5RE1GDoaNgkTWIRInpddJhg3jKiPx
dkIEK/9BVVd/lHYY/w9Lumv8v0OH5YJzxzjlMYRo4v2/wUtUZZorQ6Hbrw0+T2/SZpuWAuEmqxyc
d3kQntvcuxn1FFxaaLQ0xUAcJGGA1cXPni3xev3X69A7XlUjjo7s2dV1Mzvms1fhEzK8PjvJrqzq
xePBzDSIJU36jMXqW8PJGv6BuytmqKcMG65+4aE+AN4cgA/O2VPfM6db0xR/DHSyV4HBnEBqHNIk
rho9+f166pTGo2WSht1G+Vs/au5xaC3WYOIy95Rsr/tQNP+S7VZsTQ+0NQ3BmTLuNMUM1hhpedO6
EvN8ixm4h95JD6yPDqVfTJsJj95GtvuWJh9Pg3HDQKR41R5smfM55Jroasw/XJim/zxBZr68onHi
GI2zmkg/woLPj5oHbQEluq1BA6vx6r9PD5r7z+lBcFcclaaCRZq8qxuG/a8cebWO6hZ9O/1JeGuH
TMMIZPsBK1nXoC882quOjuU5aMvXRG0mlC6UIFRU8hubbcKm7hSGlIqQzlaclbOORzxHYi7fwNQy
eWsrnjaLB7tvss8swQNRvkhMQTCW1R47i78nSlC55p7RbSB9gLJFqVjBEV1VfuA/RtNArZB0kicf
kSiKSO8pgJ19nH3S9kIr+30mX2PgMk6xeC1A+At2ABGnXWHvKdzK2tTgD9/JAH0fMLt8VZzqcuxG
P/le5lay4bli3cc27koQQbzpZps07n+9rfYtaw8WP6u6LOEW+C5kM6CsN4gj1bYt5+El1cyZQlJV
fwLb3IdtdFfMdProHGaX2TO/2bHpr1zb8J4ylEXQEUfr0BXdFtdq80TrrNvkWdjs5KU8lBoheDEs
dKmLTmzNvUj5QQSybeSeY5hE1c0geppC+hSm89niMU2uCaT+bdGY5YsffzW8MjwrUajfjfg7Be/h
Z2RqP7s8ycjTsqHRAMakHckUyK40WA0svw8NePy1rMixkSGH2etL9ncYbMBS/WDj4zy4pvtLjod1
Qxolt9cqigaerKLvj5Ou+ad8MPqjYqJAzPXIWDE2UhYEBvBsw4SUqjzgA4z+c+TdR9vsD7ZLLRr5
+1XSxWXDSJaPXZdYSvH6n0ZSUR7z2YFv15d0AQI4JmetoQuFL+teVBnRF6Rr+cAtDw4mqa38nCrI
FWGucMifSueDn1Z0iIj80umPHA03Vzfy0g3ctd9X+b7uSO7qK6IH2PORddB1pJfLjxZ7zbBthZEz
bp3sNlnheExPBSzEtXRs0+jflMhBX2ry7qj9ueF2GHx7xTRQi7kAoJlQSFvjYK//+zNtCk7I39A0
yDk0XdVdw6NYa5ia+a/STju7habR69wNmaYcMt9NTlnmPedTM1AHsH+5SoPpCl6xn0ef2pyrrxSd
yVsZhunUNEwrgIM0zTuMYPQeZDU0bapf8zxkgvyXP9aCKe5D3H50PfbhApRpKCbUkNi+GRGyWZd4
7J1UwSBk1O+FOY13Par1u0N04r1VcX8I6wTCNFBpOWVTQ8SQSlpA2hGuPFrUDtqOlZYsXTrIvW3l
YTlPPWP3378vWer6x/dlu65pqDCnTNXiI6j/nOaAYpGLWNb6XrXZQ5k6wRUAwj+TrltOxCvqQNz8
UFXj7a/3qcG+j7VN11/WKNsu6WFPiIgdaTTBBu1sYqPxVm06/GxFnbbX0lcdi/HrFI5v9QBt90mb
xhc5hye2mNatxvwflT528P+4HVzboibrqZquOSraKNUy//njleCtSd1KwkNgVzpqYT14AMnzqolV
7l9XlkglUBlkT3o0bpk8qfw7qXmsPHN6mYp7H1Eer2EGX+WfrLI4XLUNVpjey3j6lF7/4RSTfc1J
bg/NjNqg5hH/yPYOYKh5o6CYvdAJPdCgxHlJGew3S8PIMRRBoarpW9vKkzxLqIktZ9wmeAZS9TBM
1t7Rxkc7idAEUxiVajs1LyGnQCeKnbI8eB7YVqfMv3rBBIxDdGMqu/zaaHl7k+ticWWJLLCcR3mj
ONO8rdXAewM6AQqaPL5x8M6paflgGFKKCPKu9AXDAlT4I93o8jAMfbaht8D0YPh0zW2kvbd2Ihax
rjQK0yKTNkfKjGh8YKQxgx6Hofi8vYtPM4pfXfxqpIdD8VwkEUo/rAcrgg1SVXToGo0Q1iIkVkAe
mnHW31SH+PauPdcqICyTTezOEbU+dyDsUB4SlNWr3AWwKxnr6eh6pwovtinKXnEZBKs2Sb4nVZrt
mwmCutE1LVJVvdEfPBVZzBil78lUha940BAkEWh5IKE83OodfqNVblj+gg81zQAyekrMpWH28YFi
rsDSRURn9aZ6AyhTv1imukfhGz83vcnPT930lthxg6uQVjBz6dks2TWDit0pzEGA0UvvuJz5ZEhO
ZHYGToMvupsmBDlD9aFjgSD/d34llCm/lKqFH6jn9TpRtmBesx1JuozQQqItd61GAUZ1wbSgPeMj
gHEbnsNUPfpz331180Rbh6Ql3zPqrgfyL/0Dj+edqaI4Tm3i7/IpzW7K4HkkBA5YXmBs/o81FzxI
MaL8GXFc9GMqgjCTTrluMd6YAi72t4X13DgKeY0JQbpdFAk0LxHNVU7+Tx94Z3lwRxf46Z9rdI6b
yGm/jUn6KRkziugXIav7BKDgPCxbTNdMDlZgf+b6FDxRiVEulgEqyWxMNq5yD+dWsOWKPtm0XWcx
Gbg9oSLVs/SwVwa+25qvjHxp/wLgCKOpmK81IZ43Iv8+BPBKMqIypSY2UCsUR9k+mjJQQo5l4sZK
iE/wAhWeg/1m0t1euqDQ2rqNLi7lTimwmw4ei098Ass0AvO4U3FZvxbUdZnGBZ+EVSKfUdUa/bFm
mwhBqv5mtQFOwthLHy27Cw8WcaB2Pjkb6b2V3FZTp+gzWEa/k69VA+asQTFpXvsgvsdBe5rFoPDX
lfw04spWE23Zt/31nmzf5ixZciy5EFYsHUqQ5j8UE+l9MwK0TYFI6gnyyrAOXdO/oc0NrrMe0K2W
NcFFjNN2HrBrqW81S90GLNWeZFRAF5pvtpH3p053rI2ep2DGhJaX9uomter+G3/zC6X6bkVaF/pF
EXaR5316oT38q7B899FmdzWGU7L+Q9PP1EIH0dTn+xl9IwpNGrR2ELJO1EIHL09sHQsbvoZEPjqw
pP9Tn/M6pCi01k5TbIOblsnwesFzJcVQHRXcIGux7wq4kRNoATTLbhuRsXOVzR7HiKG5uwXohWY4
0vSuXnB3E6gF/MmamuIcGhiWafp8WcokSvbYVNlwUVzzRgMIUSlrvw+S97Q7yth82wFhPAJqj96c
NGTNlU6/OQVBNKl72elwZ0U5Epp58MQwGJSfyzPPFNSy42r7/dg706vmEOjZKspujHuAxzVNHmgY
dn+uaf6ipgOowpMgfkXuvlipDeWMVUGQJtsR/j9381+NTU5nBlHot1XJmzx/348N2kXRmoMFs/yH
LXKASY1OeprLJfNVE9jPdl7GII1YFdd43ppaG1jDO8POCfNfKKNKYShHmrv8A3rRjatpSsd7UioA
sVmUUt8ZD3rUR1ucRvU+bFC4OTQIKQIHyQZDOSJLv4sflbgCdsbvR4XytF9IZuZ8YuQKbrELeXzV
Vv6bUgXVMU/N5DJGeJTEB4TECWnBHEU8Jaro2TD9o0qcua4iucyq/C5bTPLA9PaSB9Ad9LCojz1a
srOKbWuHpSJ6of7Lt066w+PCJBz6D7qs2SPllepkwfXeDSXJI7Nf2LuwVFgEW2P2Tv/PJp7L8sB3
6x+ybK5gedtZQi9mySxtdKfhup/Q+A9CB/mnuCcrfKU+HEXLtYubM4Hb7UMjZhl5cK3+zLaAYI2+
rs7optWd2rraLc+QUeIbKlKh/fgpsVppoTkbzcn0vVcp+btiEHtv+Tn58QJlJw9qOv+Yuqo6M3XW
69FHcG+bQ8QXPjcX2TdmAQkDHXTRXl46pP0dyOyDV4Skmd2wme/lkqX6unxF+KJf3UrNLkk6RBe7
sEjYtArjpXLyYkVjyv3tIS26oH6t3w36Va/ZjCKwG4JtGRCuZgZMa8B4tIkSthz/a5Zj8nHQGmtG
IjAibxVPRzkCYFrYahSQjGY3lnW8xTRdMnR1QrMCPgoJL1b8IQRdEWPgZ4m/l/PMOFO2pqTZnaFo
uus2G42tm9chgC3XuFB7BVcUXLu2PC8/2DQhQRWWnrQiZc3S8uWK4hEg1ZhqZFftkwABRFOFNPoM
YllhFLHGkgdXnLWZpp6W4ifuj7VcmsXPEKOmHyZMTnYcLUFfBXC9D5NFKmFsYX0pYmsHx9zfOwgd
VmnpQ4NKEjtZNyIgjG3SVq4BQ4cgEvjVP9OE297iljxG9IVvhReaPOfd8Na3/q/KHaLrYtTp8RPI
7xn+Iq6J2XkJpiBBajKtxybudvk8tYegytUvKY1KaUK36/YnqXNkGyYFt3gdMLingqDKTPoMpfch
DULzwcbzdHa6pNymCWvDxbIaGEd+LoeGofquFlX9ZpkP5Pc2BEdDzvaV/E2rq1czGpp1bsJ9TPLm
vffgyjNwj+CjGsC1IdfbvsuojM+qfVBtvBI9AofXCJY37TjE5U1t3Wq7J/i6+Rjgul8K4aFNoul7
kszFkcDFvSxTOyXQ7hmUwHHgIzYdzQ5yc2zRrP8KA4SnQxzwhBtEJlv8YwzQqzTTfkMZBXgQHfgy
VKk1ebRl0XVbiTleoER1Yl0bysRHeaMq4m7tsBlexuyx1ZvsGhYsjRox7VR2lF0DHvPVVIMoT1PD
Wgeapmxl+dlLUC2C1X0fKGHswD2Wm0QEgOUOOHZ5QH7/aXZ5A+EohokA/AArDRUXeXDLVTkS8ZPW
5LnJZryVO+VDnOZr2byzmhJvT+TOWDbFbdeTuLXqiDdGHDV9MRW9P4IXNDcUeljpRERvEaKFwsNg
peMNef6C8ym6tZH2LDOUi56HnFiC6eQxHUjnA3qB8pI5kbMynYDtpu/au2QikyU2nAsLMDqYFg7H
IiCuXJ7RpIbaXjLA+k2ubdKSfQ39BQtqMB0FqrY/86TeJtSz3oAgDps0g3+W4IOnBl15O/l923EP
hCAkxEnOqWVJ21vrKpr9ffioAqnY/jlT6QcdlqlqNtCAwaN6kRlrkngvD4FXf1HjtL526nSQxjdX
I1O6s7tvZUrTsJjGYR/FWXRyeIRvGM7njY8+69bkuDxDZmgt9Id7JOjFZjd5OxuZ9O8YJCjdm8ib
hrvsK2GgQmYw8UQNmnYP25EmdF6VCwPCz4w9fo554yhGv08t1bzprH3oYOooxxq72rPJCndDSO6S
2CMAaMuK00R2PXN8ZzwG4Q8vqKsXu/uQm0h5EdVfrVn9Ae1IRz2BBHLwOvtCLW5vp5V+XVZ7s/aL
+n6JrI/isQyUrdjHLCNvNdPn0uhWbuXyymuV6hoa2veKmtX3an6QrTUasfQUxslaL403TWvKszfQ
4MIu8CiN7hA6ph2NvpEqPM9s14/OYRmpBnOlOKj3hsxJrnIBYQ/HFoHcG3DIDl/nBrYrWTRjWl0U
u7afLLN6lwPW1BnMUaFbXnojdp6ytlhe93LX4TOPX3QN2rP8/ihzrgfdzl+LIrQeCFf/hNnLzOEU
zb0L+q9qE9tvrqoFW5+W0rVWu+QUDcdxJO7L8R3nqSZXGqhWOn5HzLtSGBBe7MgGPm5FwwNLwWJt
ZZP7FdvVCoffdnCz4oXuh3o3iuStFqwZOsQssGzz1WcVt6uBNy295cijJ92Ky1yJez63Eh1kLatm
e6K0+lM50UDWx/Qqw0NykohY0XbmTl5GXtyt/XZClZgqB/AEkHPUSNub9Ff3YxoYbx0q7bGnz6WO
7MZleYt9k0tuwVhvrEpETteOv66n1j92wqMKW4rKSBU0m5GM57MStIwzrd6Kd7g2J+UaZB22Bnc4
M8IEK3lvy9s/0OktTOVgnWQomG6k49kQf0S+WwZpd2cU3SpZ/Yr1hpoacLLXcnxvxhwXVault6kg
4zUNQ3hClvWzQ9OxtzPySqV4ynGDD3COHtEdnv2IuvlZaieYg/79p8xJ9a/xHNWXkeAcIIqW8zD/
dYbc4/drf86CMGR2zmGzyT9X+El5NUJ+KYaR751ybE49+MjbrLHvKbOqere0/r2LMrx0Qk/kVm13
UuyG3J+2yb8sZo5cKR9Be5B2+n+Enddy48iyRb8IEfDmlVZ08v4F0RYeBe++/q4q9jk90xN3zouC
INUtiQRQlZl7r12IN93nZCRNwDxM8zee7THOkCPUOPNbNHruzZWKAggYAjvzg51yyiQ5e5y2JPNQ
Haq7OpMjY6VXLykJvSc/q5qnaS6e1RVRh12yCUMk40GFKIHscrKPpDY1cvoS+2UlL3k8jDjMFrZO
DAVSGtkP00CAonqknovlc4t8Tj1K/WgXYYFdaWQ7vDko9DfRxABSHXZmTRpvZm3cKWo2CpigGArI
9JMdrBOA1RkuY+A+x1AJB7FSbfwZJi8iFRxJUkPT59ydrvfoGdd+6MXDU1G4w5NVT58N4NNzHPfD
k273LspF112rF2cLYzemeQwkI7urKCZ92l3erSwcvlb2DOBHYErp2qE/Df1gbBsR2Ou8Mow9WLwW
qb/e3hd5ne9DsLKcyDMBBmUGGiGc8rvBy3B6+mb7rAdGw7IdwNQ2kwfLG81TNabWZgBC+lXL34HA
JB9ueTdKrjTN1HkXLSZ/YoZXgIlhcHJz/VW3h+2oxfPxt23OjAdjM8lJ2eI0UNb1RZbrzTpNMutB
c8yfjSQYzXBGd9zO65VJ6sV5GcgmTWz3Sy1QPcleOLm/+aqvdRuyb0iZkrbkltfdeAXsqVt+71R3
MDJpJTEiv9atVQX+8/qOo9NBGOIlnz6L3fE3K21kZLZZ4FurfUWMz34rvEVCqmXYWiqPU3gcZDiw
RqlJuZnM/HzHZ1I1csmgB76xyWg8qjCIKIoAbaaiAToNsyRyfO8FW/Eqr/toYxkTeWn+HL+Ng71S
8CSHwuhmwdyK1E+P1lcynuW4w6HR2ntlwkilE6NZYHpp9oSY4EtqAtKnlVEj9ouim1gequdyuylw
pJolAMqUVCi77eTtxSWaU+rOllK4a35MtknzHCmAbC91tJfGyhteQejecVU9KsEOVt5qj6t/3DmZ
n26nDO2wgwzemQinDNC07MbShmJFEuQL03iCvPh0rtLADi2vSLVnwRb3FbN6vyMjtj2Gi6/dsTNn
edI4gesLm7KKJZOYDD+rt8pmsdhagGcqzS/m7Ld3FRJ3rIWOtckih73YomER1Alt5MpMHlm6Xryx
qj/oehhbRNcWq1UGeUJu+foYf2ccNM+V22kbpC86xk/I4rK/NC6euJNHnWNGDFQCfevM0LiWpou+
hEn7kPqj+bNP8Bj1rouZPbM3mjmH3wHzf3S52X/wFobAu1xxj7foei8AduTTa7fIbAzNyWGpGL4O
BDLt8GhSg0kwP/BrwBdeHZ8zM/VetKKC6xgleOkNc2cMVHtFM2gPDUmKhEmiu9PQbp010oGBlcRi
65NzuKfwOQ9VMn96tmtv8qw1j4k1GUfOsxxsB0u2EF0JRthno2IN/RuhK21I3yAbPQBQhNmeUTvQ
ZZGQnNp2LoZgA9IQDLXTEnLB29il/qppk+XTaJ3bYoLx3koD9iFyOvPH3x/EsXcOR/IGEERSTRpF
JxWf2gpNeHLMnQTSje2cVPRY2GFyqMqSKV6N+NFiNxgmLqoPk7+PvLb2Hb3kDVuL/FsRsJOONW5q
mFa2KQsO+a19f4lGvScSl0exfE49Us/h41s2OlLSTT8EAIoJ7/5wZ+/oSUssav9aC/kTq+6+Z9D/
mOWCOF1juGDvLVZquTEs/RZ1A7Qgy1/uC+fNTcVANkXkPPn1SILaIsbPwXLv/CDHx1TXK7xrPbeo
PHui5RBufDL0DkHeFLshDYnslBv9MRP+LZ1TWgjObuq5sc/YUE5NAz5T4YBMRhTcEpoICzo0dQtc
nGo58IkHW8RW/vPowksNzYRJqmW469xvFxqZ418qo1aQdOfa1bC2yBuqq779Znf2apap2k5vf3S9
G7zGlfejdwxCwMpp3qiBoFES5l4bdOvy/PrdyVB+ndx+eg0W0lC4bvqLjZnOVi5wBI6YOr3lkAg0
wOoy6vx5OTQ4sUnbG54drronBq8puvi2eKT4dY+FP4ttW5rRp+m8WVx4kZl9oOTJbrwZrr8qmXka
H0/+USMnuRFUIOsE8OHB/a7UXDkBQGfLW46apNI2zK3vAA4ndAq1/CPQiJxAPnhpqwVzl67/HBJj
fMgSnUSqiP40N5v+ZnIzmrLy0aIeRUmzv/Yu5OAEXVNHzCyzmZ/l1CUnIqjEoze42kE1TuFukrIL
wOXoZXF54+QIyadIBDtEz8u19PQ7E0Zd1ieAZiOEpXPtH64LTmz41g3FAlA7umvEjdc9+w00Lykl
Nre1pwBZr3orRdByIWbVD6UbaLsmvJkabGBK6IY4oPUb42yHjXMjav8RnAyZuyZjo9jLq7VIxhgx
RdGf1COB8e6mc5btVcsOWpCr/xn7hT8D6vHonpZNFjurX+2dPO0Ih4mmdW3O9mHQyQ5qxzDZFfoY
rFIXxvDYxf4JPy/W3rBCroqlPNeMr3YD57sPrfEctJO4C1Cc/npBEittuz7FbW9sUApGl0xvKtI2
gTCosjYtmenl8XI0mU4R4ta/R1N7g3JW/ARq9ceDKW9u0kCTEc+gpjsU9/d2UxOM57sZQRQ6w82C
ZeUyNO7eLaO1YZbL5UpT4NZ7Z4RWdWpS5xTZfrn2F8LqVM2BfX/cmYNDaqscp+eWHz1FCKbheIAo
COvq4yopn11vom1e2tdPykrt9qQOqZWNozGCOlLPpX1jr1QHyyzj7lSj519dmWr6rHvrKP1Up0fl
ICdZ+YONRpztOgXwSsn4KiWf8hI+9MIZID6SxHIVKC2olEKie27bCuAaRf8OldG0sVrUah6hd9dt
ysBJc7xequDNLITBJCrI3srvLosTTs0K6EN/8FImq+4Ix1r1PprEHk+J2xF4n3nFM320ryQGeGdt
O2lh8KSXRvSccR4TAN7R95vj+DkRrtgvsnuiXmWAndzlmXb2LH+4i+IW0YaBGaVdyhvhLsn9lFXJ
RhdCvM8lUvxIaLdAaYndLvN3lCzB01Kny2GOtWxXUEd+OgYq4K6q9sKx/X1EVX+s6cOufneEaubd
G1eCMKD+D0R3Z+Ob5cGNYKV8vWocawPEW1KJk7oZ+uV8NPMs/6TtBCvViOcDZcGdOlMqo3C2lpnP
12vYjs32zovScz045nmUsalslVGjxBlxfGpOV2nWrUmkwDW7KzGnXTIU/RU7MohWX6Wm4xEg0s+b
qevopTRTueHWU312kGoKM/I310/rai4DajesAugLLLjF+LaMF0gI3u11Q1WB1VqpAS2apnSrk1+5
qpoe/HF8o9Q/fmmWW9jK2oFtSvwqnx+Wdm2SC/RWkWS8dYaOGxoMLfWaIrywKUz2DjcL3lgogxLJ
UIL5gUo+Ugom9r1rjfbPsHdXYWym3+e8a5kqa95z04bm5vpb06sG18IYkm2l80SoOZ3EXObdVpgo
01wjRZlthTDpxqtUWHtysb0k1QupJ/25YuawDoUDmzYKHrVoetFSx/5aju2fD2pxEqCaksX1fhCb
u7LrlCF1w7YsZf/zXZvKr2IU1jtIJ8F4be6ebHOpt1Zg96cy1G5KRbKW/OqEpKd9yV990VL716NI
PpfIV//8vmIMblgsX1J2XrvQS8P7KgkJs63H+MUtGZNgR9Y/hA4bRyepr/CMrWgmyAdhe3LIEkCm
ZUfntNCGnYMa72YKUJMT2JI/eIj6bthdODcxc6n7EbDB2oWd+6VMbWrOtP/BLvyzBrRO8Uq6Mntl
AHZN+W6p5qM5Qg+ae2zc8hDdbk+YSL2mOzk9kr3kr8J6Sr+BV1orca2mVe/ywPLz6tLJhJ06ZCza
OpV7Y6YTJbXA++tmlEpxLIUehvkFCz7k0ZYE6Th7IIzW+agFyc5IF5rHLnOrXU5VU0XPtdG/KGjZ
4lraKhFlfDezoN+qmEMVeNiG893Qi2TtFTJYmLr/mgH2K6c7/kb6SnY7krJ4zcasRU4TAKzYCd9I
uhlmj63zZJNJ4Zfhbdj69cMVjgFE7EmXLWKmAgHmZOOkjmiydo9sAy95jatJEKSI1r19GQYfSzaR
dY+ipz0YFc5Kt03mElH8E0ate0cCUra+SsOclPiaVvuwLJDezG+6kxWK59xOGKwGtX415paG8aID
yH72+rQ+DOUcbmjp3NbjUFG8s7w3SWmeMIBk+HE5tMi08lrHXiuF3G/jddqalDWlCLZzVu/KDn31
lcagXsjoSzIrzd+nZRhvtXZ0b1qXCCjKO+tN76YZO54U1g2HKhyDZ3ya0Lh6Xzur4Tny7Zzr5pFO
BR54eXcfegt9uG0lO3WY+3178pwYTZ9LQiH7g3vkj8vJnQMJZacNYgH62bol9ZSTnxRzAh9pDULf
j9ODM/cH/PHuyeh0wjgLUlNVsLX6knuNe1KP+PjheJSFvtXCELX0MljGqR7a/zxEr4pODTnHNIQl
WjhzuHisaNs4CbXnOW757WDsf8eptzL74fvoefar10ePsxcvH0Ret+s67YpHo9anXT4Y6XnxiwG5
SD1slYGwIMXv5FUmA3PZvOjJTl7NdT8c1AlDJ3vdZTk4fHnmxCVMoypk/gZ3j2kqdoSkYIE0hcWh
HPMlXj6eJtLr8QaSqhYv3ZObpOEBFLa/RR9qfVricUx47zpL+4Ate6UHq7ayS2ILzkSsJdcus1NE
d80A0Vrm3keleKyiWH9ssWqpn9zIoyrQNurT1PSw2DWFDo9FGx5UnW5NcbOvx5E5l8uOAxy6fikT
g0k1Pgj0CZS1pZtW71rE9FobE+vGyANnG9AJtsCV/Uxh6Hns/5DkFI8JhPIPc2Ka5VSAGs1h0ba+
OCjtvS37V1ng3nXRdFDyDfVF18S4LqooAcVn3fyaYS7IXAaahYemjeQdFFVoNujmdi6y8NEhymTt
9J3zHif152yO0Y+OxCMmCfPnRI9gazT9HTcy0kSka9WxXLGpsHKuQUvMu8FwiEtdOvMlnJn0xpV4
KPlQznNKV0CxSv97SAEV3hDOMq+boHPP8VBimDMn7UWE48Wf4pU2xSl4HRyf8oi86/TZz8vDdW0r
c+9joFN5EEkTYEaZcLQu7IHgChgrsE3BJpeB2n4+FyeQTz8U58bJUvcyFIzeR6QAghVgmyj5hCfC
XS4oNHJrTnbqe9UXPozD2KTVrdPQVCyROtCJ9Kf7Fs6TTbMRYRtHmVPO920LOKCI3XqdZfVtI+/i
euHOt3E93l9pH2OZ7oTvWjesp9+ubBwlP2t6Glxd1BMBQf6a/K3Vz569pZOFWEqB04yX6z2VZBZy
fAyjWKNHb6m4+DGRiWgMFpkgdKtKiKz0gOs5YfA52PGdOguUuofY4/5cT+fcQzQU5pBFZFsqmc6a
SV2EMR07DkqdXrpWhk4vTnhP+1XWsDM0I6v8YMBHExMvCCKJm8Fr64uF5xBTI9T+yGvGjUohUuFT
SWxQOY1Zs2kpYa/cVFoLNCzN6dch00jzUI1iBSV72KbsyehcQ6kh+lLf56zJ90DNzHXfooULMHt7
gZduTV+rdpqAlZXoenIRrvFOO9g7XN+bcTG16z6MEV58pIAm9FzYw72WjtP296MZ0/R9BI5kK/OB
AoS4t4rHQcDnLeok/ZTmYqZbWi8rdjw+qk08J27S1CsXzvM9lflwS0sOX1pdx4hvE13sagBz+1JS
5bOiMza13hefUTdwIdNL02w6t5o/eI9LEdbsUHX8Qkv7NCQa1ih2nWt7mDta4/U5LyJ2dZFH897X
3vPR+uYINsP449SvqOxy+RgsnCrY3RJSXMYyiIA6GN0B2Eh00mxWlChD2KkO1QvqW+ah6w7soOLT
KB/9flW2Na//wfX7+uXVEFNAnwDZZWhhdprSOD4ImnprJ+GjSMdBUmP8ub9xiH7HECKYBYsqWCmU
kT27O8JcIxKZxPj0q7E5MXIOvHtnWvrbvyyhPKVVj2aTdT/gnrKPacd3rLI1A58ASZiE2Woh2XJF
Lp7UDbn0F+dBtxYcb/VOXfXJKKKDEeAuGgYx3ljZkG4URSgf9KeAdhWM5Y7exxi1PyfZdbH7eycf
lu9GYGNm6bpfvdduFm8Z6Ms7IftpYGfaN6dLvzgOHwjZUfYcQdYz0KJkBJpux8Lv0V6Q1TzanOsJ
/dqLAonQCaCsKJZtm3rL3u319qaRLbsBzNALeUOv3YItIl78b+PozpfBAhQlx6EMc5tdzzxs3Zgy
iEM9qZfl1miN8YrDCOhHc9kXCejo4RSESfEjKqYTV3jxow07aNzkKimPAxrXTePF9iHJxuqtburX
QYNwR95z+loXD+r3niqCXwcy3gYjelQfnF9E+t24hA9Mcc0N5l7zmFZOSdgPC0Q305mME6fYOgEo
bJDqh0H2iXMuNTZqxUlL4+pJI/EVFyYzduyNJmgwVFjlBaN8ucFXPBzUT9ZTWtQ+czAtSKZXiygf
XEaPdFl/6COGCVf2jMOcApm9WXqJ/LJ/rkfjYCyV8cDl/gxwPCYBR1BBydW/quPkiNmsRTFN9zjJ
3Ydx0Jj0qTu7YRKb3eSjeXCl3gw9ar1PB/6qp7APzLfYJD/HR/xFLAm/a9GjZmziZBvYmX4ToWZ4
Es70U+065Raz6LzpBQ3NsJ+Z0KyckLg+tfLGAH9PS4vAmHELNuhkKgFz6M1DbOcHtYapI5f1qydQ
7uKFg7ZavBkfq8NGMfOzr7puZD/9nMkz2rJVoFn3DYEht3ZdAC5E979xAraNfqcnt9bIvBkoRPHN
9XcI79uvCX2i6zdMBWadpGbw/M9vgN7IQHuyD398k2bsspwIr//3f/nPN6jfowWWdun8+ES5nZ5H
OsUklzTax2SbI5KSWMq99eXJ7lF7yudT18i3hVVah7TK7DdAitfv9yBD7Ns6F3uGwh1eetPYzp4R
PExLvldnZJIAKrve3AUDlxHZG6WjrBMnAB94keqPBZPd2kcscc68JmYNcsFHJwnb7tDPzzRm1ceu
ObD1NC2KroeLzsTM8XucTVNxl+UIwBqJkZrM5jYuPesFpzdNb2s4z0YUXjd3RJDMsNsIv1KnWZEH
877pui8zKIEVZIsEjYofAbmYhg/dD96SPp5+EDwO9ZNW6Qqv0iYjXeNHMk+fVq9Zp9Yzq/XssEjW
hvAvGNZCqmF0oaVTBG+D7lyqGlKk0XtvBG4EL0FntDtkhrRJuBjvyINd1pmD3mbKk+RYT0uzrglC
eXQCZyRPwcvOMULFUxy27Z43w7nvs+yMoxsNk5otNLz33vJpxAPw7O6stgTXms9zuZ69siVMNlo5
ld29WmRUHmsZfkwV3BIKQJGlRkpWbREHEQCKQa+VbVVoou8BMnLsG2Ab1XYovenSW/xHWYA1pUzI
LENqTygMYKpX9YhSP/r1iIqb3b9YJw3Vu7Yg442R+C6q0F3Gat2ZdvvdHJDgBrUoX3HUrJe5+tSV
YQTF9XDRT1MKIVIFKs4MI+tWO+d97d+rL4RFbtT+wQcvTJDKghe+7FbQ95qjWl88bdSoifyvOkhB
Kiz5qkuxoDno8LvlUgeZdT1XFtqoWqfZb8kSbgGrhhsKpPaY+EV+Z08DqPK0r74U3bRx5ZQjZMO3
8uxUf47w1O0wxRM6FBEC5aCsRVPCX5JrA+hSytldUWd0r6Vqq3MDMrDkIUg/f6311rIvpupJAcj0
wI1wthbdZvYj6u9mTo6h4zXXGyE0gOS49NavQ8erkVcNMhtH175oaZY96A6/MDG3zK+ISVn1Fk1/
tGQuglhxUUvHIrTwmKZlv1Z3btEyI82c5PoD4sD85jO+u6iqK6yXD0gtLnOuByB1WDXnuUQrJf26
OuAOVKyY/srFOVQUWYdkIahcn+jWXn+pELFJNtEZVVcX2JDhRMT2Xw9zQhRX4FaApcbJZxkheCA1
Kf71SAQXVqHhAfhJvSE0bLhzgtS4GZ0KSGtp4iSVfTEbBUFaa/F9ZlYavYLlPVjM9rrfFk7qwuRN
EQvjFbAGb/vvNin7n8Qg37MwErm4pKTF7A/TQo9+XbfcsD5O5fQ2q+DU0bLtTUmDj3FvtlaaYnJu
tQfmGGhGS+eJQEUGVbX+JfEeaAV5Oz2b9DVCevu2GFJ4A1Edpsgr/tZJ9usUtD1WoP0oI1vaLCk/
avJPTFR0P1xc7m0fB5+MRp8XEi8uaqMHaTU4ZsH0qY7i/jNQJjKHqYqHHv/qkzbEzpO5HP/+xhju
n3aOwDbxa+qmYXvgcD37D8SCBQKxnYgROmrEgR70KbFPpEuvYUNNl8Sf4CTVyIyUknjRGCv48Bqv
h3qSaMdorsqVhgEu7doXJUnmoIA48lK8mq3WXlI15OnJ9RzSd89GQdt0NpREPwZ9ZHf1o5WJe9+D
Q2daTfHUk4wNAyR7NojU1TB23+Cxdm51bHCbcIhHfF412OIyHL8FY4CI0E2guRSUuybpNgtovpOw
mdEshEJiAYmTDdkWWO7lo0krqzXSUR+xiPuqsliY8B/bvCo/2pKmV1sjjLV7yf/wg0NA5qRijvcS
PB7q4RuUWehIom0fsnmJCLf/ntMrviNglBrDoGPTEMgKUUueEkEPadKpUxR3lHpa6B9zBm8nW1Z/
IzCDO/UIW9HRtPBlFQJjwwfzqYs5MsIooxBZ6kAzl0kJn4Saa+Vg9S9ZSCa8M0bHzC3yrWrHq+mJ
+hLBPNqMsfdglPl4/ZfqH13/uaI7m+EiA19jRIQUarSjm8tka+kjETHRLsTDvclM4JVrB5fNSuTF
wl4z309WND6RFgC5oZ3zs2P4+Tt5gWaUFqdloj85R4z9h6JzLkXZ6Y+NLZ7doLI/oklLGG/R8BBR
pe+9ZJquQRIqQ2LRQ7ED7sMK9d9ICTbi/VpXJKUmo9+kqug5mI2dLec6dg+8sDGROKnFZBqdyzgZ
5q3qI7buIFM3/dVojNklKdD5EJSXXXB4ChwIu3qqshea4D+UX6VsPAxukPv+/Zqy/u5hhVoCkQxH
uqfrXiBNmfL1vzikZkLweFa3j/VQnJVVEVuAtrONot+qS6R3K21H6f/rMMqyTUz83Gh13olomZsr
Nvu/hyDh8T+a+qosTORVXkdgovyiHs3oJS6U+tNlcBh68vTiDD97H7eIK6nosR1aZ5TqD7+tNvZk
kukXMyRSz2lVql3+/S34p43XDQzb903dxc7rOMYfttTOq9qMHwzVr/OoRVqpUODE2VjTknyLtkph
QVci3UDqWi5ta/eXkCt7PWvBlLJL6jTrolpZcSe+23M832C1ykOGBtLTVvrDuazJRNAiq3pUj0os
Do/aKLUs8lGpszska6TZov53qOhKZ10sMkXeSn/EZjFtdGabBLSDfTUqxCLOWBwIpErfC7c64W0K
H3Pb0+6Fab0scZW8t3NE7hZW3G2PBOw9kSLqXMp//v2N+wNbAdLA040ACaxrki7omt4f506nzSh2
jIz5k9ovlLFkUfL+vRgVzRGSju8rx+lfAlE9ccYXd02fBA8ybgP6Gukzud5vQUOMl1gyxNWjJhi5
aekThKr+nW1Z8zy0/FV+RONTq/dFqiFGXxA/eVG24DTJ3/UFHX2xOIKeeoHGwBwvQxhulLgwc2dr
e1BOBEs2fFH9urjY2yc1F9bT+NTDTr2jeeMe0qGf9nYr6scIoyt3V3v51tp0YqnY1y4Ol41fie76
/w6Le1fZQfY82t2CWgrcLr7Z4EEQOdA5bfLssvd5rr36Wx835troFiwKhHUijONOtdcqGSouy8jK
JpBDT0cTkisB4VDN6gPtunJH6G26URVJkhsmGUmNAKXudUevRh7Vogt/1ia/eUwpV2I5DmDW0/4P
u7YviRS/zZPy4zUd13dtx/IMIsKMP6gkxmDo3N6BwWB3qM9FOU9njyn69RFds+Y4OzYjxP88VZkl
qx0hu2siV5uLiJkLqs9hsaOfuY/qxg2/xzIFwOmt6GZEfrdSh2jLhkNjD19UqkKIYPhCnrgMV/id
sEBCcrM3aRWt1ILERjlws+u6pBYth91oUjmHFkHocUbYBvpEPiwqYVB7h2BidPNM3Lz1RRAvP+ZL
8D3MMGHOJI08x15i7XxpE6yDUrsNck1b9xohtUlkbzEyBN+XeP7uEX2CpzZdNkQpuicgQ9O+LfNH
5mHuKZNfGjuDRAJea1xXpFduiWqZb7CKG6vf/VW/Cabrc3p3H1cEYZcVI0Yx+vF7EtKe6Jh1P8UL
wiqDTt1dIjp7T7HenCg57eMyi+B/WNddCSr445P2TGAMtuN4vh38ySZJiyCCC8U+0DB74v+akn79
QASuTToMgER3ZvMNbA3cAQF5BFtSIHCoLeQzaPAYtqKzqvuqfQ4Sr3moi36CPbOMKeWK4+2afmnv
hol6ROroYd+fMHSEOxZh/UUi65W1o8usn6ks5mzGX3eBAEE1JXP7midVthqJCPpO5tx6VgWeG0VH
2jSSAKAkp+pLOrrv5WL3uyIFvVv3VDGjT1sdH9d8i5mvMldC1y9aUXLaijm7QP1bBUrgG5gdhTD2
opWhI6mgvgn6dV42w6lYviXlGPw0shGUt1V8EWZEEw9B3Kuo6HeX5MM82I5d7MguGy5Ww5jEy7rk
5t9vtN4/r0TLw54K3c12A8/+80aLakQz8fxmJP8Z5qaWehiRGgQn994XWJOIRuUX9TyeMm169X0m
8VL83E/0MiZ0Kkh8uOEgMKapgqNXXZdIHdY14963IIKxEuk4ww0PPpJ8fqn82yTIsqMXN8Cxl8i4
9TJTvy1qgf8xg0WpXlDPqVedcjIv+fyIvlc/eHr13EZSHGHj7xvRW9165iSnsuLojGZItIf5vTTI
hrBcos+RKBoPfWo8j+VcbikKj0ywynuVrKu+jAhQgI2azyhwg30ZLLCyZMXoGKfR7rPN2Ez+Xg0B
bc/RkMdp4U4dprYzHwjgSGTuyUG1HaqeMXutpeVt3ZrVbZO1HY6raP4fF1UgcQ9/v6gsH7O8b3m2
RSfE+eP22QhGeqYw0j2yyey2lyjFoImIhtfzCSiyvD4IWPuMSste0c+dP5uA9FLIuBJlqNSMdVFZ
tJERVFtd9pGYtn1hvRqPoZ3ka81Jow21qnPyDGGusJolD35Lez/EGDPq7BNUtEsWiBZxz1wdeAOq
t6qbPsem0u+c0Qg2U0W5lCR6+ohzc1plIJBAkXKovjB3XQ2iGO69Iu/WAlvU9rcanBl3dNkLHBV+
lyW3St+8GDVnZxw6O83pcxIM20K6BM19NHn5S9O1ryjqqcBMr7irEyLgkbGyeeD0fjPxDK/o6LRX
uoDiDNSWfk8fyjj8pg6kNFfXZZf3+5I0jnuXwZzaS6vtNUFQn0kJY20Uc2DsaD8SymAsj1ntfmFL
Ud6qlkFlWV+CBfhJHDnv+leqDftL0Ixsb/HfHeMa6UWARfPfr2Bf1uy/Twa5zbYty+dWIEExJse8
/pdtNli3rjXNMDjmce5vqxLtQTqJHyCAUthLrfds5E2zK20tw67iuRehG8ZGOP70DtL6Fl6X+OF2
7YVQXOat1TBvkqSMbz2vGFYErddHy6ItIE8xC2fTPZT8NbaV+OIOFiPkqAnJRMA9iqsE36wh88ir
BISAHREpeEidlEopy3mZtwF+k3EPoXAN4J3o0KY+mL2XU1j1zfn3F8NobHy7PtADr87vRIOrl64t
sVgw2e8i5p5EbjP1Ptkt/0w+N5d+cfCtgW6oNzd3s2b8UHugGUD/nugTc8twxn6jX8cQOWVWO1d4
GEJ5E/Nx55NrD1Hgb/+yrAsbRDQD6cVLSpaXGSGha+XWCneHCIrmtooJEfEGpmqqeDBr9DYkOoCP
kdWGei5mc7wpHStG2jPa/+PGTf3wj8/doWEhqW4mHAr9z5vAiENoJEEiOF63yBOarbMG25Fl2LsY
cRdstMywd/E8azTLmmafSFNebBjnxmmxl7pLtBkofPcNsOWtI+ExdZD8OlQL9WyVTF/LHA2bHvkL
aS0e4ctywpFT8NzYGp+kNyUPdQoDDqcXswBIaj3nhl6JL/jUvVUeuuZdq2k+Wi5p/4O3+1hMHXD0
PMoOTTbqzy3Bq8ozsbghKLleTHdL+DxrFBXKwCq8seG+nIByL+oPzUqyk+pENAU5AGTrJtdeRaA1
SOA8Sc0ynRyNNTPkPpkKTrho2M0h1rCF1eIGLPFyjawFUFEfi6z7GUVmfRdCVekdr3+CPu6uM0N4
e3U4zMl8Hgr383oUllhx4vm1p4G/ysdY7O2lgD1TVIw7IULsXXlIGI+4aZwiXKtXMeOHawWIqEZm
BYbbSZGE5R3qasr3cROFwBszBt+WS0XH6ndtQfYkVJwJOybVQr7pVWfdMC2bj8qpWY1Ju6qcSeyK
uDaPbqHhugfj5NOnujDXu0sABxPBSj20MQzUJgbyOcp1dCSsbihp0Y+gsyecwzz8+x3J+vsdSe7u
bcdjzKbbgQO39M89nxkZmunoZb63FrKUg/ZzGdAjBmkz3qahQWxYrqOmCIJF3GuCEbc92dXFJsnz
hFnH2hViqp/agDH94pItYlHUM0p0MYMXenmvk/eV2UF0MYUUR7eJKXAtUW3ttClqf43RtbLeVXo1
rVvDTc6dTzfKXvJ6ky34RzuPrgn5mVSCUiEFtPiUBB///h445t+hfNyGHcdhlXbAjlLrGIF8/S+3
5ZpgkY6I8/pUxPz+izl2J60wzALhh1euPDkJZH5K81xAMCYstuvd8lgvKMZIs9+OzTffqjk182Af
mAYSXnlnpZVwD0KFaQCNp1WneFS4oHrCEzD9AFZ86cUwv/hHpUyP4gjveefIIRm5JZUpzngaozNs
pXgXhwxR9J4dV7BFXSYeEt0FXT1Yuru/Ej4EapqDysO2l7LGkDJvI+H6myAU8ZE/X39L4nll0bL+
MFsB0aJLX0FDTeB6MhIf2v7BFRmDhHi0H9s2u60rmuGMIOuru6AWuykeevoLpMByEtaEWnf/R9h5
LbmNdM32iRABj8ItvWu2N9INQtJ8gvceT39WFXVG5o/QXAwHBNmSmgTK7J25MtimLYvjGP7ZHUYd
0PqtTVy0bfkHk/HqbE6YE9QC09DwNLol1QoltmUtfVQWQq8em0NYjl8dyQH25IM6D/bq+03zC/zl
j2J1EBTp4YerCoX5yhJduOn9wv8cy42W7J1I5lq0KwISU38uogBjPrY2O/lyRj1ELPpAelWlP6ij
RB6VQfVRh1p0TPT2qDakKt7c95zsatKBIp/ZwCMQG9uJCTDaghv6jmq+XuWj46HX+DednnIJw6Ea
3ehBzxtFZMJ5iUE9TqFShYy1S6TzAjkEK2W4S3WKbdMcTBu1gmps8lF7K6ZJU5JepSjelTvze7Ji
uQUZLgF2RrX/GskqPZBlib8pSmMZQ25UazEGGB9CvhAa7dOltvh3zro73CXolc1wzr/lCYHiWRZ9
FkE87bxa+mmT/LtHduU+UYGbTZGJFfo7dzdO3JReDhlsL/qX2Armyy13L6hoKd3YC4jt3JWq3NZY
1LYAHtjFFRm1CnM4/PyC49AhRj0wh7WCd7kS6DVpeg01gA2A5HkZ7JvXvuhcxE0Uj6ltjOu69p0N
KAa2ppXZbtI5wNwAiv0U5eaPo5bN+g4l5MaBQfLIWM0NkejoyeVmdKyo7/i5fVTBEgO2GNZE0SfC
Hy6UnvuHZmzys1io9qvPQT2donG/zCFt5JK9kNORn2WNJJDMRAbUw/iCGuKZ+Wo+RPCyo0e30D8N
Dhc0jOut8h/0YqiemuwdauVzLGfcoYoInKMv+twicWzhNRID2z4M0puxxKC5bquDQJvRRlIdVQ0N
K0q0i9Oiif8nlTBQe5j8bSfqGEM6WNiaBODjGKVvYjLf0hYGhuZ1rz15ZcSJT6ErmKhGY6tIZU4+
fIhsnK7Ciwmg1OkVVmFSvg0TA5RkuTTyQV2uSRlJPstANhPSemflO6635g+inSZDxdKcWGHkN7R9
PQwQAfW0CaDWZnSN+KK2/+pBZvTmwDZXEJyNe36ddJehUtg4S25det+muDXFBzUAVthpTrfBDNkM
uAZHkoVUO0uic0a0WkRXmo8Odjg5PdUHj8t9h7QFN0tQdRc99uxtZTnaE864eE14XPMC6oza+ojt
UZhBg3q69DeRS09U0dAH+bSrHYMscrgRMioooD8Bst0++wAmd0EzGvtYRUjObPMjo5kvmvRuOJVz
jTQiYW7imwXu5Dq3Wvpyfb+sSgbIuzSKAYTUCA1IxDYfDLIqbzrjIRgudG6RF1CDooPzWR1oZfC5
0Afr0WDeRHQLlsWlyoKPYjphshZ8hFmincM4GVaqPB8DTrsUOp0r2HAYfYnkeF1KNvQe5H6DqCN8
dinr9lWmDv59acxWTta+UNeXMhkwLVE7tkcMfuF7aZCby6+y8Y0kOwUYDPYydGVbRuR/FEO9czC9
W2U/ntTqlKWheyZZt7EfOg1BgteU10gyu5kXq81oT8lGXSsQ+AjZSsRFdqKSqNY3odfOFys1xutg
RAZAz/p+IOp7P8LBAD1kXKsWmcjXRBA92sncxSoZnYes3FEst1fIJPM9lHDriiZWwpYGxjaandOe
T/PpRobo59DcIbxCHpAJf9UE7Y8slSmnK+zWbbB3Ft+hS+7Qx5K9L/VgE9xBLhKBeBmuSSLL18oY
roZZur/tfZ9a1VY002tj1pQSkh9x3HYFslrQ1vjlXOK12d2tJ6QNxRu3IkphSkZb4D7lVX1auaLm
/HylkrBzFg/mOSzzO4mo3xd94f84ivWHJQndky0xgzQKwjtUqE7GJ4YwI30ObeJA7dBPTmoB2pHh
dnvaO36xyRZS5HAr9/f1gCPQmR4CcLUP6siKuEzcsU62Vdm+RsNgPy3MxTTEgLqUUbHG6D3uumka
NtEYxjwPmlNAoh/eRd6LFGgEC4EBcApBQyj1oyD9xHDFc+suw/nn+cinp/Pv+ZqWy4a7E8cV6TIu
9JddoNUUn+QC2pZP/TlNZbHceg10Y9p242Mg5PfcGeXn5H/qrzJRCu0JiJn2JRRMzuKU19bdoFmX
LMYKTDZDfbLpv/59zWjosm7zcysvF84UbKmVGq5JC8X9c0vnEXw8j31U76Gbzwwak/M8WYV7sdl+
TPJZ0gQQ7bEV/JiX605HBTOa80FVQEEuEtIgFmxrhE7WamWkC3s8OO4yAY/jS24b2eeQHJpJEvCW
OOqeyrJAzSmPFBVPUZeLDtUyOxHvOsb4m2VGAnS45r5GdHTj9Vj1N6eNPlTDQ7ODO+CMsGVjaA3E
3pRXqP+Yb8g0W/+s7BCBMZK4V09rvdQKIjGmShooqj3GNbbKIagY5WhDvEHELlSMx1r3r7db2Jka
g0YXzFJw8nc4++zV0rHlWyZ/3lVeLa6FfJiLuyI1vyR1zfqjrS4MVfr5dgNPcU8RX1Y48z5Jsbq4
4U5Hh7B1DMIObnUhc8afJBUqFmFzaycg18BKClZ4xFknpK9v0OzaVEiD9SKoTa783FshcEQ/wzLX
uPqpAIAjnpN2nl/wj6Sbmhr1NUga77TkNF4Sm84EsId4owTRqnTvTG3+H/0zw/pd6aEuJZvZlr4j
JSGPLsvv248Eih+Jk2lJhkyEvb42w10zeXyCwG2e1EPTLd81IhPXRYgfqdP0f5TbFqEkViEAgHeJ
41mPC+C2MIxO4dmDqHetZGQXwJ0MEpzunM0W21OLBG2po+qaZv2xXtIaHyrdfbQjGfNWVx+6ikXf
bTIvu3nYTWOpHWyPDX4vRfM9eMYfVcvGKtaKVRfA9ntQR2Y5FWvYCTb6/xjIFVpK2HnWJ3WUgL35
FNXkkU3NcFErwsmYNayx8Yfq3UR+Z9/VrTiaxdjcqSk67ypEPEL/UdlYpijYkTr4oV5M6zbeEubm
ruUpY9StXTG72U4tG5UEITRcdBoZqwEzLK4kZgEZsWJ9O2WEclqEpV6mwMZehT5kPXnt8NJYXXEN
vPpFPVMPOvGuWj09hxmoxiI3AtrzQA4K8vCeixHXyC3w2Sr0x5Y29ilwkb/GOcJQwxHpO8CLj1Dv
xWmxNEC38XTv9574YKefb7BHl/ezEO1xMBk6md2+xqIBu9UhO1BHhUlY01geYuTAxCZRuheR/qIv
lkDvHmjPc9PuyjgEEhGyerEWaAIxIBGsfUiNg0I3dklIM0Q9ZVtz8JhNaMh6X1st2CR1mV7+Y1j0
fq8nCBqFJgM4dT3+x8j0pzan8b05N+gtHTXLzdckVuMt0juqNFqNb1YvuJkb34kuiigYjw2iAryY
cnixr9TI0qtpwGmqpOI+e1dES8sgpgCTVLKNw6y9knYl93mo6JwEpykZScaKzPvg6xIJ1LHIr0ud
0u3onGtYdWJhC/GzgaDrY7Oz6+4ttPDJe5M/fsurB8iw7j90haeVmEmznbIyOJpO498P3UFg57iv
LNO/V2dCnwVrPrKkHSrvoQ6Xq+JT0MQqVnFVhPeeqCyM74m+jgcbAnswEnVtjvRm5ANKOftim9Y5
mf3sA5cjDuUAN5g6qoSzM+gSPxgpl/ISdu0JE1t2nzmEvAT+fZDEIbY2xjTbRKUGaT/pl9fc77rH
zs/rR/SBb7MLPAICnbEqm5CEndbz81WHonbfM6RQ7MvEXdm085aEGoo7bd5U9wBzgksRJ5fCaZvH
FA4A148do49xL0E5RM9Nb9r3Xg40BQOC7k63exPCm39dhvntdqdG2TFA0bgBkde/LWV7VhEjk+bC
tK/Ih4qJRN/Zi3Nx6GBdXDNLL6QDz+BP5XOnq19u6nvcD/VVK+d8V5iivp/9l7mubdAkMUFbUsIb
+e1XQoHYcela/BB2NG+p2YNSi+Nwy3aVEm7dDZfKpIiORIqArcwOn5DroQeNvHAfQUo8xNRt0mng
a9eM79oUBC8e+ragL4J1gMnw4EZ6+w43mmDxrv1itxp+Fd9ZaLJMFSAvpLpa0HyxhQGn1syMe2sJ
v8VLfqd3/nCZwmK8ZEY9HYF/H/RlHC95koWkalY2j+o9PR4Vx2o/1TGs/jkuX73GZmGdchEHNmqg
m8zx73en8/tEQ53L8JAUOmDJkWvoQrUnfqlzMSiFARFk2slnGNmO6fTYsm39Jg+swLwdOEmTv9to
UYWNtjgyBpbZ5nLsQ3blfOoIqfiM4A+w9Syq5phAg1tbDnloNotXV1Y154oMFjgV/7vFYzXRsFV7
crpeIQHrJeLOuFojCWmeFREBKJnMl22eGy9nrZaU7aqr5reRNf3X5v8fpNrwxt6B3UJCNoJSH4fy
jmoRgAB5bW+CZHV+kFI1NLA7luXtRZBr8x8z9v8FSvsGHyZlU1xOSKY4/n3GZtAh6IB8mDMr151a
jSRhS7E+IUhQ7sqduWRdHmKsXPm9U5X3hE3Gu8mS3IfaN89d9AqJ2rjMkQdSLXagAyA4eIy8VhCc
px3HUgSPDOfBY7GQoyuoWWHX55x6CNFqrqayPDUkxpB651r4FyNnW1ONfUPYfXGTaWt0XXWvttbe
nLws8llFAse6xAm2MkQi7zwzEafAzFc5JWasAlZ8oXugxNGWbKsHOVZoZQ9LK0d/zCEfwID2nEfs
uP0hrkgTKbJ2nZZzcs7DvL4uE5V1ut/p51TveG3Yce3MJ03a0dWDG832KokTplu5RE7DYWPoTvSo
ls/A0ZKNtyJQtDgqbBppG9uw99jYKsJ6mh2zpdYBbxB7I/TqC+2l4qnrCCBm6cLO1GnvC9DrV5CR
687V1mmksxxsOOrUwjA1w02jjuSrVu59FWXUfMjTtzfIt9rguzdJYtX3VQnHh43yl8bDm1hkRfno
JIG297rxaCPZeqihgalPGMR0sSrRAz5EdX5NQAf8Iw+WKMn2mu7Chx5Kvmcy0PcK/Kb15b1wqzVo
FEH+jGxfaHOPLfe7edIaPp1kBrwe25Tr4rZeEWrWHZpKHEfHBponPFq2qXUGdlEacKeaCKWYA0eM
oWtjJNbZ1pf/kSfdotBMv0/QPr1R+1aYNRixkBBCx/u89HWxpWMkVlTDt2FCKniVf1niNOFW3Wgm
aouyMVHDooiqAdLG0aFwSBfKtW8hkMRdMbI7y93onz7pVlXNisMYZv/EravBX2WJiiE5ri2UVBN/
YuWfZmQ+e5JgTRqedrO1m5TfXg+3Q9DvPbZMaEfcHhmkfkJChSpzytONF4pVt6tcM+Erz17Hzn+O
i/p0oCyexnDpnTY507kY1jjXi63wqh38H8uo9503XMHw7+Yc9iGwfric42uiU9lI+6a49G3DdeDP
q0SY7b5GomczAhGiNl8yP2xXVNHCpxxSgrfO5228zKTlVU8BU8luhD/c1pVcb5Xm0XGOBjKei9dY
YNbKBGIIHwIUrumEJ306oTJ5QTAH/CgkAMEeqQDElA3Cfti6STHhuSa5Jsff0o/lsWrbj9rRa8bW
5VIB6KygUyS1/Q8ss3G76J9tyJtuka7MeFUMwPlyryUudh73MiSOMgFXetKzYAl8dj8yodBbnjM/
qTYigpkwGDZy1tlcAeMl46mM+5eldE5zUddbzzXvjEL7pzGMB5c/Zx56ca8H/V2Wu2dU0sTOATOt
B+7nroCaNmoFnx/BvR1gRl+L0bYBOHYZ/Pe0SigWNuIwZ7J2OPnpGrT+hhW0vhZ1S91CPDsjrVof
JnnxHb7gOrAIOR3MT1TR3O3UEP8SFS++XdjrvrLag+3r+YvVlcuB3fYFj9S7Wtr/1AjLBqXVaAej
6r0dTATzrU3na96M3+Jm9h9SoWe7Siz6vl704TkpxhP+jIZUhrTbGnIeE8mQbNEKWATXdK+z4Xf4
xsrqsRu7N78Yr5kxhb8A8JZ6Kc/t0q1THT0LqwmgU8Id9izgtTK/FkNebLoll+uMldwGTNbn3HJW
Jqtcsog3HnEnRrsJMu6zzl4P9rIK+MomPq58rrnzSeXmv3l4pnu7iqBVTXP/VHr+NUBOFrhvSU+1
ljVaHmYb+BJroT/E8eeKtothQRHpLq1X7aMKMxGsk+RgF/dQiVtxCAn+GfqOxtwOwDDQsVUWfiyg
Cb3wTvOfSUnK4g887+uaNYqtT3SP7/xsK9J26y/4fD2uvJN0mzQng728JfmqukYP/Q0Nlr8OdZyD
0deCgedepE+iTOdz3xfGuiYFbN1U2pMvivAc9M7FCPSHRDjhWkvc7GwUMqwVwW920hEzbhY2kedi
KgjqsLEsUr6ijYU12UBjXRifrZGM6KpdjQkLTpbXq8gZ5rUWFSE973R4b8IOignaIvSf8LZzEpZI
fD+lwyfhkNDdi+AFb0e+1XTnfTZ08jVLKpvZ8DqMaX2X9VqNV9U7c/fpxxgQyL7xDW6JpWSS0C1j
E4JtQm6TnHvDWOsLw8hctdlxcjXS2ep+4y0TV3oUg55syjt3tu8JDwoeCXxc9em3cu/PJFdhzvri
2XO3HQgVX8EZi3Z99oDi54ig1T6SbP0l9d+7oNRXwu6+UXskGXPI/Ae11q6jYd8J5mHw9yNi2jMm
t+ogKr0mOno6uG4aXfTA+1BqZNcH7eqI3FzTSXDJNR+Kw4Ic6Frbpb1FdFo85WXlrJsFzM2QG/7a
7UMfFSTRrKUzWoBsm3nnlJ51tcgcocWSAS+S59SrYa+VhE20Tno3WsnLpI0XzWdh5LtFffXYnSdr
TOAszFtZFYjb8b3VA0LYa2OvqlG3H6Wd0B8MAzAohEVmhrIi4qkJt37rRwdRw6JaVFGwmptVyZcr
KxIbt6q8CzrMeW0S4bxlFaXfVSWlclws1nvXavPOh/q8i2WSNV+ZdSPPQm0LkVw5y66R9SWNstoh
oIKwurW04IE+kz/j7B12epRbuttup6SMj1WVp2Xa0gqZLHbzaEXuyDYMzg3Sq9YsXGzjEsz492W7
YUgF9c9ao1y3I73XdTbUbK1RkUlh4C/rdpNVMDKNNjt3DhnIqi0kZIMslb2xMvRoxlshPWe1dkcp
dGgZ7t+aTv9EIm3EZzcvuxH+793oQ6a2GQYHvWPr7GkHzCAgCJA/3fVipMs3RsknB3Zxn8iidcVm
XHauagtcR/SkFi/kxFhrX+bq0Pb3z9DI01Wcj8WKvlXwnJtJuofX6h/xZDvIIPvTzU6DZnc+hLb2
0k3cRNTmv0QOgN3FmcWLlejLztMSavF5TxswFCDD28I/qP0El/JMz8D/Ni7oRC3M2M+TbsTYI5jh
oHJDdanfNQ9ywJh76V3UoxWSVPUa5FIWDy2azXKjGnBZnSTrdBB8PkPxmE6ezl6xdzeKgToGlqCE
gjFh2t/agBQw/btmoV1eFIiOfbo6MlwHoPcXbezztUKNgfoadj4cEIBYUb126YPe9SGaOUx9GOLr
uD/PMbs6JXPsGzj+xcHPdBZS1AjAL36GnBVdlARGkH5274HBnKyW1ohUEVhZ2N3RZy/upzk+q+aw
wCPwBFXsqKzhc93mqyWf7KcsK+l/ycvgPy4/VbP57fJzfVd3XXwhJptcR/yx20mQJs52CS8mbPv6
VXc0CjtGGr6po9Kutds5dRT6EOxF9EU1qfo6okXYCPvWsxrl03yx7VU0ix94IGLiYGCFI7Me0pi9
2sAp0kQ/deSoWfGzOff2VbXdbHlEWTrYZzkpRBYI2X0maG0F86LTT6S+zvZy2lLl0i+qh4YdyBD9
FUWGOEX0XHYLZfLXZhbfQkiMogxXRRQbn9AYu8BgvAgeUTQ/GWiY1Xk91ApgE3F/TF1fvGLPZevq
7+d2mp4HahGPYxs91d6AMMVbkmMfGxgKgwETbDV/xHZjraw2nu5UFw12VDY93rQhVvxiL5DxFtyj
qi40jSNt1ESTSVCglZFyXnCW9m9FA4sGXWSjm+4lLlns0wLe/UhHd7i3UTc7zd5NDf9U18n1p7dq
zsp2b9RtuslNA5hkBLZQz4NpZ6TB5aa+kHqLoRi8Tc19tfJbsAVB7aMO1mOxm4t+2DXyV7NDizhq
E5dKHTWHWmZNqMCJQczvzmIX65vUIdO9z54H8KIUE4vkwqg3CgIbEziRo7x91uLuwdIILGcdBj3R
aqOvpGHuS4vBunJkaELjfh5jHy2ui0+xga+c6P3dLT16irlz9Xkw6LMO3cNiMc+ZgYfUBNX8ve3a
xvo2k/z92rf+DHODfSt1u7rBJl+3KWr+PvIKdtpgerj0u1xM3xa4nNCKEUQZHNkRcmXTHYGAhdab
MET6WkSZhapshOLQxN769m2PpeFcKlsHHy0duAVHVdv9OLqdk68W6tzv7wtj9kCDlqKGLtrhBsxI
qiq9pO1w//df1f4/GkWUYOi+dQKyKA3h6Pn9V430wXZLgH9nXXjeMfdmmuY96/O81X3mO0TAQMMP
pU0MBuL6XUVi6Qsl2PGil5N27R0Brs6H1ZT2/n0sW6MpfvFTP/bPCEJ+nIrD8gEsGDcj08vdbFP4
MMOGUJWBAhtmXbY2mvUQGBjwWiI2LuCsx0s9EtpBCoX+PgTeg6BxNNrB/EHnkBD5tPg+i+5QuEX8
8vcPRAX1/TbseSjF8EKYSONMF/vk7x+IAeQtYOCbzhWrEFbDcO0tqZwJvOmIJ1d7b3zxuZ3Gz6oG
gHDtkHbZ0wxm+TFxGuPkVf53pR0j8SM+TgA7lBbuZ4tNHeVFUjCcdvEWNqVbb50BU4w1o95sxjY/
BLJXq8lerTAHfd8tvrdS57CMLeem0J3jVFfmK9flYL2qw0NYNAgA/JJpRZbCbsWyfj7GbWyd1eAa
VCCsSQxfTmiXLq5UTekQZsxcT95zbxoptbff//5xit+F8LJehoPQN12DBYyOw+4PIXwQNJpFAoN2
uqVc2Z0ebCxs89siLduDJkceihcfMP3Kh4XNJhzpxgICaiMEnYkq2bSLqHZgGiopjNXuo7TcRXh5
n9kEV89wkBjQ3XcNC+elstJT2TS0dgwijTZI3sHdSvFMQGpUhl7qLtT6/gRSoWPvz1jN+4Nl0t/T
Ig53vTmdlGqoGRxnE3+qNA2lbeVPH3HUPk1xETxSevhnoH2yYzpw9mMxBRcQ6u7tqJFHaknupECF
ySFm0y+jgxqHpb9jewZBtmz7sqVotoHhv/n+lF16mX5kQ++6ItOFphaEd+OEJsuzCI0ijrx89wpC
BoGiNRjgeMr6faZ8Qwwa9BNUioGYsWrC5ZS+nTDMwmf5TImD+UrCK/Au1qdWD25XOnCK3hDn2+D6
9y/asOSN8fuNIy2UhjBQmVMg/XO5Os0kLGgmxD/eVB4ZCJengfQE3Uv93Wj17U5IxgrKVnx+r3qy
FO92jDS9GOb3duy+VeV8QU0TXFWNsA3TfOtnxIdpgvl+HiEUq8pvbeoREUKILm7hHTYJmNpCXLaq
D7qOcc/4nL+gEivP3pA8VXrwnEkxqnpQS96gycTm9tNdhzbVpzKwM4kFWKuW0ZQWkAVTgvuUKIRW
M2G09JrWliRi0NRYgaRpLk0ky1pSJNoLk/DHpWUeXVLs4tUXSNbZqUFJcg4WmzjG0DzOWWsf6sk2
fsgh9WKMH9VSEi7jgxWM476YnK8d6WDbWHQBhS4NgFJs0XjBI71Tdz9r3IfetSfCxYJ/Mp2wYeWI
pjU/P5KOcPNDl4Z7uk1BGM3bkyqZ0M7WzouFEsGx4BboAxbqVCPXp8hOtCi0p6jM6zUBS9eyK4cX
L/IBN5o6WqbKCt7LislORiM1OklLoQlExJyXGB10UZwCHJ4r5bpXD6Tdsk9w3HOBP6yorWqvldbe
6EIY0noF13m+zqDi3pbcB58VYZqErhO+G5qe7MPeF9ug66OnxK++lMu0i2xr/txpbbPpaCDMRH+9
dVEBf3R0WXeVuGg0P+Aikj2BohEADaRgISwqm0Re+11tH5ckcNZ/v9jdP0c12/csk92maxkuOFxX
tlx+2Zq5gdNXJJtM0nbP/SfrSRXNODhlfbHvu8bZhQRertMsfp4Xv34wy9p5c8dDkbYofp3OfJwq
PqLBct7KMSdOooX0XsmnppmzYcoXdABVeixbv38fR33tyhYnYZFXa9DcT97sjesk05tHGQ21X3Q2
yE0QBD8EtkpSSydxbX+da2z/bm4+NBIU8u8zBc7599lUE7YUht1DnrTGwWXS3YZy5LJMGt2pkX8P
Ca84Y56fdpj93Av+1AVHUZQfGRFqQqQhpgc1UgRnAmtYeYn7Zmt1uTJTd/qK/PBkJPP8Hz1nNXH8
OtzwFdiCWdoFrUCHS+2ef/kKgrFw+yFfSMwp/f8pv4t6UKlp6gjP3o6OziEuXM8+ME2GgYEfM9WH
pyGjKqYSDHIDvyD9/c+zJxA6dW53VwyxfslwMhHTxJWzlEDUBo0ICQIvZhJaJjc8j0sNqSxrL2nB
LtM1o36rajR2GrzNUEGurZR6MzXSE3VB5pV+dhEj654lguMSzQQSiDpcj4gLgNQzdhGNSTSt8WSa
Axr4xNZ3IXsc6BbxW0fP7JGiof7UNXXCpDg3ZKyM3X9c01y4fwzgDmmpnu4hRTHRkOP6/f2i7imX
ggqvgRaQrCDM5d2PAujUTnG6CdrImNT2tLDrjUV62LHtq+rd8oNPkZis+9KIrDfCUmaR52tUnPQy
fVr2ytuW6+E+6LL2bXBc+/jzfNRpu7lvjlEDQmsA27gLTeZkGPbjZiRC6Ng60Pbd6lml/VlpFq3i
whkvkekNL+mIkqrO83rvZhQmXQYvyMDwXgxUgg/EnIo7fol0HQ7w7/BWGpsIddm+QW/P4A/qOGHP
/oBrecfXX661rsElZ8XDy1AjcARJfK/+Vg2H4Zr+vXm8PXXZsdEeOk96Pz15CxO6ipJrbCoPTnke
ydveBPLKMGrR3B7QorSXvIa6kaDPeyARS6xLFpZP0NUufg3XgywRY9XZHiC7UZa8UZRscNJlB9Up
peY6bOpqJr42YwGH1NMBBxOka1dlJ09mGl8s55aVNOaEPmgTHrYbdppaYRWbwV0WB98GezBfZTkx
6Kf2mLfeN3XNqtf/fZZktqCoH1j71g3N+9nF89rLqApksSYqzTm+b0fTvEcowVrSR8sX4sZZjW2R
7sd59F41iqB+VBmfXIegX7vR2/0YevqnCeDH0OPlR94EQG5k9A87BCKZX33yA1BRUWvW13kGfZkK
8t0BMzxYsVN/coYMAbHeJAf13tiw17FD9G6TIDfpyvkUENm4SaSJcsqzM4vh/FU4+VO70CSqrTz9
1I5vauFR+uhDg2lMD9qiq9O5XcRH4pnHrSsVHLXtVdu4j+XWBFKKnpEokVhW/RIIY5+b1fD+93nE
+3MewZ9m4go0DRNfD6yNP1bHPbGpzTAlwMQLfBtNw0ZX/h4tIEHCWDEdoeGw32toPupGKhLnx/ki
DaVw0xn2qtXECsQ6KoEhMlmy06zovTVjtnHq1d4mLsHOWuhVRA6xTNurpQy3mIXLy+GB2vjZZeO9
akCbfmtLnZIcE84U6JfS7uvPxN6gkKm5KjIfBnrsJHd8QsOtMO2M2Z3127MpCIvThM9BJT0n2wKx
GH0SyLjqKLSX8imeUKMXo1Y+hfIolkGZme9NN1rKgq4H/PrsHJXFM6bTdbBTrcKrSBwDRqEHuAo+
4nLjpPRa6iFvpk2Avv0R8OhAraVh79zGtBVMtMJ//+YsYf753aH/JPKdkdK0mEZ0RVD4ZQJqu2mG
PKOFx9bFt2FMtf9SBL7Y9Q3WPS4d/yX2Wv8IYiVbq1cRy81kkQVf1IsIAt3Huk9vP6ne0FJpWmbi
th2y8zbq1AI+Y65d63r7GUg/8EVb/6ReZHsxblJyn/bq1Z9/u3q1q1ga2wO4ll4wlCxj74PaTcen
jCy7ySie1UPjpv1m0HIPqBfnkslEtBRWB3B35e0dZi+IPwYAcvupiqXfJW2Cj59/xsh8CrkEM0Vg
duWzF47JqUEfsFJvmfrkrkFdc/V69zk2a3A3KnuQWLVjradAFZaIJPu+sp8Nd3E3hOPY2yHXjIOT
+N55jArzYMkjJCzGAYSSIECBmEQU8EdC2AL3xF4le0Do5u6j3iHqV1phox7vwBCI6mA0OnvEWock
G7DwXaPNI1hRa8wjmVHtYw1LcBgS/OHSH+Lzb1sBgk52o3wa6P0aw4D2YY9fHC8Yv4iktTYh7iSQ
7s18gu//RvpZe8b80z42qkpmtqdcvw/lypVojGCltwKDl+kdape7gHQ44x1hER1HMKO6Rcb9UM7k
i4dQqPGArsogslj8y2W6laFAIKGj3DYaLCVR+eVe5a/nXZuB6zOCy+wToiFv1SXzTz3drc/6QHaa
x/QAWnXwd81MJmCWF9p2ECccIInYN6hSMI9H7sb22rfCHalO6T3K3SL49UgbKM78ce6X97VYttuy
e5m7ogCuzVvHolvfeGOuG59blyqkqhtlQP/WyLtxStaOf22VR4rGgLNtpulwsy8ZycilXBbZgZQq
LHfQ8x+XMRruYPTVN5CIWWUkkrruR+mJfKOKrcTSHzV95Est5voYKBhZ2Ws0l518XRmgckuLLoFF
Kohcz+pa+CWJyhdEFfCbE0x7uHa6p6ouUViL4IPPNzirU/YC4Ccyjq3ou5vYYwxn7bgMdcf1AJSm
YIo9FhX94GRu/ilTozOhKLNcRJbLfiSMnfufR2FF7kpX68NJH1zz1em1lH7sbJ3IIb7F8qLoYaQF
c7kbMqtaBbKUrc55Ubtrc/1LO7QW63zP/1Qv28HRcVomvn+E4001Vz4koYdNH/JeKOASN/E8n9XR
zwe9oYKlie72jp/n3TU3iHYxm8jcdK0D316ax9WD33n6ZsB/sBHO7F07v9o4MqRVGeyIEsXUAXF+
TyxG9Y7mVyveaatV911Zfktzt3z3+yQ6RjH7yJrK9JotpOCi1qu9U4t2NSVz/Ul4NLRLG7rY0oru
PTWL2/mqDMQWeOlGtRRAmlG6xMAiP79sIpw1zK6I06A2D9TdtGnelzELz//H1Xntxq1tWfSLCDCH
V4bKkkpZ8gshyzLDZiY309f3YPmgG+gLXEOSj21VieReYc4x/+82NEZCYm5fEwhDDsRitYAJUCRN
KNd9Y8KXd7vD57b7HL2SVjvXmCXVDVOfHob6m+Nlj6vWFJ8NQXwWvMyd1XE7rl27XOUWYCPTwb3v
1tn/99n2pWapcR55yfd487QocVPtgEuYCDI317OwYMLC2NCelMr+u3LU/hYLmEqsz9D8tmCCMgU5
rute8O9azpX10I6tPN+2DTCPsYO3ywvglP6qxfE7UY7y3uJroSxxxxSCHLV86PYGqCT81by9jY62
hlnjy9yrzZ1Q2JzlmEgbGxCd0r2Q/Ls+/fNbiYlXgk2V20aFgg+1vU6z/26D26izmO13gf6flRA1
sJVyUAj4yw718umm2bdMZTfUjUMER9/sQF+lITzH/17KgrKDGvvkpeX6S5FjHK4WBnhL86rDVNiT
b6M2g2mJjC4xG7nFyTm0CsZelO34d/sgzTCIbh8o6X8f3H4rnZRQZ9aG8sMcve5ibho2tAnznZDC
ORYj8Je4K1EfjXbOzniDvPSSjaihj8SgV84QplJMuPAU4z0v0wfZpe4jpviYfgtkKqK6obXd+5u1
bRFlc4J+meC/clBg1MOuMxJC8xz8FLewK6/FJvPvgjKz+ppgkXiuvMo5FOydg1ukmE1i3XOpHLpW
sYPKmKej1KnsiR22XQbG3mlSQbN01lVzGL3/ez6OGvpIrVXq48D97WtkrR3zLs+eOSz7S7wOn56m
c4vdfpeqU4mM0jbb3+hq2YJuTzmbqddhNHGh3p53t19iuTWhuSHC2Zm/mv/VOxOyoJ/x8l9u6uf/
+7o3Icso0MCyWtKRT/COqeD4dtQs3f72qaebOcqWwrofEhbjXorHXMK53npFkaD2rpHl+vL2aV1z
nFfE1dx+t8SIGSyaTZ6NJfa31zZjyL/OaxrFc7LuSDTD9KlLWmbyvX6cPmrxT/xMKxi2VrP716oy
Poq8M7aJd3C7Im0s5cdxQA54wz3Y94ZElHH7uBpqEyMmOXAoEUkXwcjfRXWnUIE360mV8g821vR4
kxfaHmfKvBEbcwR/6oLFjoTsRHTOLitnybc3W1xPrm/g2MGXhcG6i4e9RebmvwQIuX3a5l4apSMR
FfnoPtz+i9uXbsYnpzD++wN2JtdLP2n2+FQNehGhLNgY0m13D05iPSwEY93qjGGZ4fpM9hDdnoFt
qaaMHJGdJYq+vpS1StFFKGznMYbc6YauHm6lQwu88i6Jr1jvyBPAJ4IulzXIkazu5hKzmwnh2rdf
BZ5pkyDdCjl9UMx9zXO4HW0qU+t1oEdE5bhWflMYCYDcxCNxuzlCOZh3uttZF6Wi8tYa5ZclRBy2
SJlObdMqXfRPG8wc/L2vuyNQ9PbxRqvYPjPmzXhstNaxs0B62y6JUNZgdWHDOjyC6EiPjAQVJT/W
qKbK7WjMC+3oprP9jHrz47Z3HC2KflQ5zjXRMJxvKyUxtAUKM9V7b/Fh3Lp1py6v20rs3om7v0Q7
tjtt7bqjrMvmZXYTRi5Z9rtZaO5l08nrPBsyZHLTkNeuBbwR6f3NJH6ziw8V0X8NRjtQD/3x9tdP
GLATJ1d/t3VK/03Jex0d7z0lOmOfpboKgGwiVT4HNFH1pJLEXuqEU19z1Gem8O1aHf+oSRH0t1CP
cjRPtbv2X7FcHB80mP7cTIUZCWWY2TmvCoZrnnbaTcGrwmEJpxniuEv0YpBu6asOGGFnW/bcvo6C
mNiDNHM4mO1hZwqsN55X2o9MTKQP25Oybn65vbTbL4R8V9cMScSotNoZSCOqZbEql6wg7cpRc+Nx
gehF9UyswdwtV9ODI9MLt47h5qewT+b2tbIxV/hm2a8noZTAuHAGP4098SDWoOVPLvPdfxNrc41u
RXkq8vpBrcA7b0e2rrrD3kzBQ/8rys1MOxo38dGSculNJmavMhsc9Fqc7ni/0W+Ydvps33TpA7Kx
egGfp8ykWq3EY1rKYD0r3cBUxRD5nlPUek6XBtZvox/ibkADbNh/gERFNvbyXz17p6C36pijNmNJ
JZdo3lIUuNmGI6zQ/z5C01Lx2N4y1bzm9+2yrryiuG/j2e8UBaQySK2HzlHWhxlqGGEtEtVGQ1dx
lydD8owcDCR8o9zXKj++REACZKnePPy/j5KE5ayNIWlzSJ5twAh+je3ZQhnobV4DnTTtDdDWyTi/
a8z8wYuNt9sFp+qpvZMTGBKhj95rDY261tU9xer0d/sAnPn8NxEIX/jfcZJuF7XWoiEwJCf69nog
9927emEGWirl0ZT98DRYkN2XzdD+j3vZx8KjryDwd4Qh8j0AT2i0nCBID6EyZJer3lkFTwN32bVY
PV7ZTb/1HZU9E053fHJysYSjqq046+XLTQ/O0ZruE21CeIjb9VB1ZYVZzG19oy1hE7NQyPLhv1/W
yVjusT7fryKvTrevJ//7mwshdadK+wLru79VsGZjDBezH4G5JO39bSZiDDM9uG5MT1IAZezsDn7t
1iZKsP17s3ZkcCsE2GbfJTnfU0Lq0T/L/k2gpRJIEshc5iE8pK8bsgfzDc5fXX7RJAnme36NsP/U
bhdoJVf3nDr69+hVFRkBtXu3duRz6qz/QjQyy4fVMqNBeImwaO0By9qV+Uo3EdyGVHSFKoAa40k3
5HeysRVvv6SdigivUPxbzMqkORiwHbzevtkpDJIcmu0YTvaDXtj6WUkhshMR2AcSd0PQrNjrt8H7
YYyN9NIVMKY8XemPalbcQw/+77WWjc0Tq1qWHXacMoAcuD7kaqeeMWyUESuMt1StwdkmPPq07nnY
OCiWRJIiCme898p62akNCZpSfx7ImiU4rNGuctWqx4VV3e1qBZ3h7vu8J8DQ7BIMsViV6sX4g1QS
twR6XXz25JrZ1ceskXLdWmLCIRqrj3lhP7IkSaJuJOjzxv4EiayAo93egzgZT5Ia7R/i5PaEaJCr
Kh7mcNgp8/E2nHAL8VbGnnVRAWEyzlQI/NoKXigMsc9KUd+hUr7opekEuNdQiyPZbCvFO8wIaAIG
Yja6QvvBFL89OZA3lFh6lHlP3sjgC8HdAb11NFT1c6Z5F0aYj7PT6AERDTbzrfVphs5uj2AKurI9
M4zj0kiI6NKIX1NGe4mMiTNJzsjIpwthywo8L4URbMMsDJEKjBaIWXAM8UyaoWUI5s4s6H3b9XYg
wckmIacs0AdubzOWz0OHFnU2NMTHw8MKLzh08k7s1JS+SuiHJdOsne6RsjNIMsczYn3k7EKl5V+5
zIJ/1y3FznPXZ2D4oZa2iJrBVuE9NQ/FJK1ADMq7VnuPoqhEOM7CieyJgbGaVH9qS7V2cmEDk3oH
Gq8cHnee+EnGotJeBL7BgdYpXZ4tb3D3XjlcMnvSd7QYp8k05qOFZKhtqmXP7rsIVM94TMWE8a0G
/pa2C6YH8A4+N/NLuWakTtT9bzgGWKB/Sf1XjbmjyTGaV3PQmM5llWMWMuFk2UsIj4/VkWskrknt
cn7NtnlwSvV9e78gtsL1TT2ggsBcJMrFAHcy55ZFkdQzxzg6MX/UFM6j1RV3poqiqrCWl8VRm8ir
u+3g+W41gcpPXhq7+rYrTvAVWlDMQTHOCAVrtzuxFf3ldvZ932Od4QrQpvJiGUp5yoWyBso6fTE2
8xssI+iDkLgt1kqhtsBZ7K2kOWWLc2Ua8D0N1Xud4VnsrZVM+ORsaIXOorgjWcAZJwgf6tXrlBMQ
KOWuGZdjwpCE4hmJ9LqM7yONctCuzkltyh+r4VafDCPUbPO3rJrnDAtKqIEPL8GBKWvZhKa7fVMG
ye6xhUduroBJswOtGi1YeNArmpEAt8la3mgA/A05dZYOowH1JWdZDneF5l8TAYVmNXte4JABD761
0NBDa6zE3e65EHN2L3mk9Rl900CaB0E4nS8V5MUpBLJ+oRsy4C9r5ms1dkbgdsSgzK6KXLXu2djT
XfhmnX5aimleXCPQy9TxgUSW/FBj7l0tQ4pA/pIgNSdusjIqtPSkp/2zqyNU4sw2Ix7H7920fpLy
WfhGx3wgNpTIzLCW44XpfJe/M8xU+csoUMinjAjGzELe040PmkUhMBDQXhn44N0+/4iVakcC+xLY
GVD3ut2miN8kfCDgzRZeB2K5fNU+5sy8yLX7oZIZgeglj6Y98kIcZl+6kX4j40Np7pLeGNflGk5N
L0+4NlB1LU3kdMNJLgwf9Y0YvBZpVDhktCMuxOzAW74oP1q7NgE10NUaRpKubHnvgiJGZV9j8HeM
kAkpcdnT+mcY1D8DbEre9o0Q2K/HpNW/lJU90DwN18VWQNTEqbqrZX0aVPHGg/lBW8DqOxmjjtKN
XHwvQQn5xCv7/pgDx0D6261cy0USDqIaoknNaEXwzUyUWuqQv+dMLwi7MihoLUiD3YPjFI+Kpn8q
9hrTDmZvUlBC16n04JwMzi4v2YiPi/Hq1EV+Flm+tyXyE9krJGMqBKTa1Ss6KHGYbZaBOj4eDUXP
2jVvSAcYzyZEdirJH8hYOY0segNcWCXQNv4vO/LgY736AMbxYEolBxFV/oxG10epkFjf8MfhCds3
Qy8uRvIxxE60kusVrMBTgxr2Od5dBtCS7mrFCFFXJofhrOS+lfF9OHMXqVX24A39R4GSM+wUwFwu
V794gV+wvrouvJH2x5DruNcypQhF2k8BTL4fNzGycO2vaWp98c5itqrf1hXdpwUy25zKSFUEB8vw
HA/imZ+lPNlpTAZUgnfBHsuvQdN5n7C0DMzWi/Rx4h+Qs/aIXFl7jLOCoMV4ifoh/awadfJn1fgE
sEqOYRx/DAn2k4YMvUAxGPcBlESgPaL6hOVI1AXPHrHq+KeIohXQo0IEG7VfuUwRFMdNQiUzpmAB
hLHPMuuwqui1a9So2ooTgmwBUEPrWXTIqmxvehbmXTflyK9j7c1odBw0VEqhEWvgARdlp6Kd3bWp
HBHuy+xBVOm5gCUwKVYREinLJgQniRmTZJgg6S+U3vFLQJlN3v1dc/G4Fv0jnr0DSS6+GNM6tGz7
zoaVVgvrkGNdDpza/iBBZWQE+6UppG81k6zRDqD1aM1022m96Ln+gTyHnHCy1HsND7XXYYrKY1if
qNywDrG+y7zpJEeq8YUmfGyX8eLwvvmGnD5TeI+LpSbUY0S7sVrJToDKnuPYR++l7zJmh34DnzdG
G3Gxp+Jn1pOnSjWniI2E6RfqCFGnN1iQw2QLTKN9EtMYoVC74hdBrDTw0xI9qgINfepQF3cIQo70
r8m57xs9JB5a94dc+bat9alc9eukEoLHjuxNEgB6umek+l1XSDYdNlrwq0OcHF+E23PtmE3UL+dU
U5K3bOr3+rKkTC/4xmxiIdFRzTbUis9EV89dK4vItuiVZx0E9theXMKgV80J8opebrLgfOlzA+i9
ule1dpeyDjzwXvJ85Sby+vzi1tzvDdRs32qTNHQs97PaANWl6LenoguKPX50VCbXGlzR0aARhOkB
GDa5CskeTOREWnUMyJAXxtFIs0aJnAScJwfKJ+eQZN0j96AWdqRfAIUWf50+e5ZZXCHAqDAjrdiG
PII6g7Ser0n72VYTuKJMYMaf1dFvOvi8RItC5NG0qEsa7lOI1Dgvi7DIEFyBalF8z8Sxn+vrXdmU
n6UMzMJiylT27qM1XDrtM4nLDjkEReLmiMmGKRLj3aRPVDwunXwOb8Vgi3zIJQCoRBXUH9OHMWFt
sUTm3Im5v7azhAqoyzeGV2O4zjmDjSrBrteDVPd0SvtkRHK8dK4RMnM/CWckFXFNcHTakxcxDhQB
jvtiR+xHpBCcFrlQNgPV0biwm7Igkp2FZVvVuymGmKY3pelXyOrCUit+D4zk2HIQW2kr9S+4sIGm
NC9mpjQ82y18O1uJE8flXjUtWknUopFIUfeviMH6EWkoQgWz5NI3sAG/zATgLHbkKKngyYUnVG+o
BRrjb1ZiI+o7ixOOieTMRiGcTHSfTCqpxZnLWwM/+Zq3sDVI0piIpFJzea45g7l8+gmcWiSc/Ioi
ADLH1BCZltcUzf3wMJsFGh/e8MYEwGsq2L0aajW9ylhNLUtA8vMbGqpL4hQcXgt3+6jbv0Y3OSlM
3S+5l/3Q1iSXdG0aNBO8c540n9m8v3jphk75PdcCyIutkDLheVe3HDyfkVvus8+7G2qyYNKhCDPX
Ju55NTK/H/Uaw63icY/L95FqHKF+sdP6AvKvS7p29lZAdiDkhQi72URb0Q4l5VFKKAphHj7O/5oF
5ZE4zzvTZt8kaL38mZAIhvVtOEgOWoh7A4/dqg3UctM/Oi/gCeEWkk3hd7AtuDH73MigPJgEMbbp
NcMS+Y7JtMqdVwkeiClcbR3q8W67W0Ze3kCusNoDG1KS16SsP4CO7Wp+rLk+8PfF2t4haKdl1UAw
7iyQDKbwjDAiWDrlAkKbQB2tJVTj9p72obWMs4KkmH5pITvBNc+iKf+4ORsqvej/MMBA5mr8sRQy
i50k1UIma2cKqgl7YXWf5GHnI2qjpMHYtyOJ4R697j1NceVPaq/tJ1Zek4E/wiXkJfBY/MA35RGf
+Ehczr1p93zRU+6TOf1je1C7DIetXKY+Klgth05pYM3LHbq8yQdpW4Vs4H/LDVBXLlyl8fLHbKsj
hmRWvvBHrJpbGDcue71nEgU4ClgGUBZ6RlafRpbpalb1QV0Wz+AdzskoMx+PBunH3vRWMLuoiaax
D7LRfseJTcAPQ/Wdm8EYXr0XvV/BcgNeVNm7Mc9QEZBq4dxTOAyRlTmvqLbjQJLPi6/K2+tAtfDE
WCHPL67G7UZW3enPMpWHRqNLm4YRB3imXxzJhrJJWBCVaxUUj4u1d2ZR/OqN9OTkK8wlap4I4W0H
wf++rVv1Onbsya3qqLOLjTobn2uC//somGM9ATaLMCDDQqexWitOm35UNELoHGrYavgeYgP7BClW
Ez3f0hEamGBQXlbWGaKt3iF4PnutZwcAOtxomTrAnTjiuNLHlaZkOMtUASPbW9ChGfsZagdu1iFs
rSxrYxsmOSejr8udnaWf9sQIyvb0q0e86pb03kSDthF9wRM2VYrtI371TPezr4YP8k4CvWnqfWll
rzFZ5cFo8Lpwzf+yG/cJIUEbMIybga2XzY7AwMugMi+rlPWuAUVJUULhm1ZOvvMQqRAvyfN/it2d
MjCMFP192SRco+pBLHkcDcaEJinFl9O4xsDGIvWirurTnYhpwwHNH9QiRjWjtnHkUXIRVctiRwXY
NApLBlrs6b6YDdpSHl7wQihWh/ajTxHHZM7EXph11mGs5mudxYsPbH/+cNo/PEg5ZEseWD2dmePO
Cne2O10mO538ZCT0FH8Xtjc4DdPc8Th3p5dBDtfNYXHgQvjUWHYXoxsNhXoVqVJSD/3p1pG9ujeQ
t5iUha+W3BR5OT/ng3xaKsJFFJvjE9F6rQGvyDTsVGr65s41rjejYTFMLKNZDvJkbcGK8SgQZ67r
eRCkRgwAs0Gs95koAw94SITBBwMwbS0nFb2l4z2TpTgfExdTuyjd71ngQyODe3h0Z2IrYkIqE6QM
pllT5A7JsWzUSCOfdIHGmWazv8K1ZstTvRf0GkAuEUJs53i5xJ9Otl20EORCFQdgWVUMtu3Y93he
rByDZGBX+b6w+O4wLoRgXoEzKOJxo6MYlthZZYtry8lj/g4qC1sZsZIZbYiZF/QQ8ugjM5jhZJna
X620To2UX7NMWJvS9oKq2LKIV22HFcCGHpvynkDCOJpMu31y3p1NluB3XveXlPtvLXYoVTXzirAO
C3beXKbWZmE7tk7keY6ArqWQPCKUKOlhITQJyBLp9X8160yD6R7TeHgnCfSpU9I+ys3mmvB92ums
X7O21X2ttqogK7tvUdB9zJqKKpE4LKMd8h2H7e+eZdq45do4eRphsDUYF/+t+skJKeOTwF7bb4+k
Tye1HxPJSbS1wVZnJpEttfcyYx5nJbEXysK62Iv6uk6Onxvuo504gtIwpgQulZeukK9zVgOg0pcP
ve1vVPF7R6kxKpetzZx2fYTCcx6J7XluLPG3Ych6JnjQdz2rpBZU+5OMM7Q+aTJH3uIBnWOTgYRB
AVhFkAMZI1v4eUn0F6Rc3bhUyHt2c5P7tm6rkdISLIFb/TzPzWOhpFDxJ/VlnCXnKFe6bwHBYv3K
ujDZwBiZ9QMM7FTIt8zLvdCdRUwcDD87xYix59tVmBu00OhWeD8mFLN9a+ycZiaFKselPp22v92a
rXa3Wice94IhVMkjdYTTLeFCVgpr+57D1hp2yTwaUdsOEFX+wthmGjQhcJYLBstuomIVaeftcirr
Vs4/NeCJQKnR9PWpTJiEOt3RXlMeRky7w96giERvZIZLj+a9r+c1WJOVlsZbnkRuUSisWBjX3GRq
KOdXgny/M4amZDAPgTYgu+S0QFVyiUsmkLlMTrRBTgTKIQu8OfmCZK8Huuy4nCGpkMvox970wJ3S
cXo2KWJQ7WWAgDxVyh5jzKsODI/wQ24iUzFf00UYNGrqU5Wvv9Nx7QO7zPZVPvCo1uckENs8prYs
Xx0Vfv5K4SuOhfOfxGICOxmDeXSdjmp/mcQRsa0Bxz55LKqHnJPHsxHH2vPLxBiXNuTbGxvLn71+
DK3OxRvOKN3zvsmzHWjAH5nvsMVOtL1W2vOhswscIwagyMluHdaLXJD8F0yvdKIzOfLKiZkA2wmw
L5zMPiwO2vck8AwCSXHYnFllQ1Dbbox4Mi7qWMznEpZrYSXg/VRoDkns1P7C+J0srbDJ83umFitC
2RWe+wKid7A+vHK95iJRo8YzHlqL0djc5aDQsWo6sQfIbE6f0ACccQg+4AGwmRx6X7Yjn3unvRZe
HCoxSzojr9XAnIBHzJQQqcbzcqzVbzKMceI2DtSnhndZqdJfs+KAlliZCq81yreJyM+CFrtV5GGt
CQEpnFSJtHF8JgSV/WErjbCglkb5RISt0ed7d8g/JnspaUcsPPGx/Mp72T2acm92Yx8sdRKg+t6m
Jjq4FZedgA1lgZShI9q/Pghsj6mZQpU4tc2DQV5I4DLUvTB/x2PWoV/rAPQowntcjRXq1BRjkRX0
8cL7gyU+nGeOVvINfOYq36O7BXBmr3m2RgoBF2ijUvRXVfZaLk168GLLbzuKLgsrTBR78xo6Afzu
nGRHfjqZl71oGjjGbGaUoc6P7NGpMFyqepxrr2NjsKhIkgmNIaBxW8CXnp1ghKoWJITChps8aeXs
9Ep93dMHT1k1vK4OXpumhQgx6kQvqP1DPXe/LcKx/Lm1IcnPcRM4HOGak5pRnRe/xl4hH8V7JVsS
otrUCnggTYwEqkM1H+d/FsXKzm6JNnrOPywSrXa1UnyCLwela6f3iUZfpzVA/aGXzWkqfW/sGHNN
p7GWxa4mFjYwdHrWkT19oFGZ+i5heno7QCJaPGprzXwcHGLANUKOd3B6fxVd/Nk6w2Pu0ThktR45
+dsCNtjPBMXSsqZwXWQCv67Fi+EECjduxEylCjyqHR1iBrwwcYfcNVD77NXruKhdUrGjsodIwjiF
lA1z1yWyDTVX+SnXkhyuST9mBs8+3RJHN16ZJ3vo6B21N3dNOadk8KUUXLX9g6uyOXTZ9GGl6FiM
BJNs2lSHNOOZA1fib+k6PnQeohNU+AKDcsrjZccw8seaQQf0cfcQz0t71gRus0lxBYOwvZIX5Mt7
qvRn11nOnGC9BYJlEj3+j1Tskc1RS+jvoissn8BfsNuFEhRp1RyMFs0rxAx9sakeJC91UHlhpkmm
rvHWe9XREu4bjAyaRg1UlFNtTGkLKZEXk5hlfLa8WT7gn21O/SoK1wpUbBIAYTXr0A3adVrn+2q2
OdBGS9sX7Q9Zqsdqag+WHJSnGK/evjL7aAVqT1oeP6OkjIximE9UAZ/JMhNmmCC/cIcGyRA/w2pl
1tUoIf46PunJ5pHt2a7nA45FsiU9nPHmnFBLeRCmMnLIk1/DKum+PPev2tiHDk1nJfU/w+wedJGQ
qGME5jJPpxUBpt3pcI9yM9/p2iVdqE3x4Pe8SWgqpuK70z0ufhB1PkQrRj3FEjqCfRVcuskfdOhG
g/yRYQMWZj86Vrwn8mwrmOxLXRHM4E5fKpKu0FuKM8TAzxjASbBOiQjXyrzCLxyC1CS5BKNw1PQs
pBhs/E5t8rtRNtLpNeZOuHMMl3LkiWjCqG+VjI3uNR4MtJ1NAlokB2goWGeMKbIOMkfvLDd55zhO
5/bvWBVOWMFfQ/yyBkVtapQ8NVOOeH1qBVMM2Ut7N9tU6bqFZsr2BNgnzrKuG81rZ8ffLmtQJCEj
4xM6Wa2fG7+30/bYsJVDPch2ZDJU+NHUTRSa6bc7lWMII1zhKdcj0zKXL5E2w37gZU3kuYND4R1s
XpnI68zQ9pk6yT1CTwulJ4LjmS22n6FZoxa/ZISTOyM8mom3XYI4PiA7YhMLVQSbQLVrzlXBRFsi
SszZ0b2ULKPgyXLN0vvucUwdZc9VLCUZUJ06/FZd+KeMiD5lz6Wi1ckhGwk+qnselqQkXB30WiTa
DnRHI9W3Exl203HLOUYUtxpcuoygRQztS7c2rAhTQrQpUhKyDrhot3vS86IsGx/RoYLbWUojtJf8
o6GyzNBDnEYCW9e6HqDWirPI5/OCIEbd4/ncAnKgKqm1AG69K2fx3JkqPheOQXuFJtMkw4VEeUIJ
JvyAFnpsxv0MV/Ge+u3UAhXR30CkQC4DerhOezM3fsySE69ZDuMwkwoOrMVPyaluDI2waiRppq63
EaL7p6pBeAAU5gE3G3QkkR0apuc48nTMbI4bWAQWcnEscRhD9seKrDFWMNqzAb8Fa1oVYDdhkj7Q
d4zMYWcg8YfYHVmqzIgc9Yk0HgPZV7bwVNdr92C67duiLT/NO3CiGI9dTpMldJhRrVchVa+wXDvd
ae1UJxq2klCtLhoUIX9NiopCFtHUCrwVRSIqVNreZokjiS3/rBSz3A3OSWvmD0KA8OGjgVZN99sZ
7q0uk2Hutl/mrH8jC9nVOBL8uWn27lzah0KP2eDOVmQ7JbDdxN7rdvyi9cshHlQTxASbPtHeyRWf
BWzdDVISHyFt/FI8Wn/XvRBUujKomuA8tdarKLv1TJ/3PaPQbLLCoXaahmNvliFRGhwBM9UBkpgl
In9Ez7zvXPKEM3XKe0Ih742WkWplVb/aIaGtQHu8yxp5XOV9XT/FAmmwmuwYgdP0PMySNCvowK7v
Dda7kix/ZcvSKvcGNVzs8ULo6EQpNRHilyPBLJvXzovTkNHKr5Z8Ex89NENSS6xYKL4US3+2N9g4
aRgzP0lkLV7/3HEjUTnoVEpGUYaz/LHcXQG55RVvSjDUIjl4zvJutqgsh5ErEgJEwy68CMfU88IE
T2o45uarQJBCwN0HO4avums7Biekmi7MVKAe+t6Cl4eG5a4rqle7R5ftTWaEhhp5avarrrJv0W74
EjEEiFnB40nm//NcL6FuXyvbMsK0fJwqepcJeMBOg3Nu1KuJGA99WLba55iZVFDmLGk6d4+kvdyX
trofMQIi9WVpzqiK3T2PIZOFHZbqoK0YPnpeISLKTbiG3BRmzV2Xk0RCBYUg3dDP48DwWC94GA/s
rTNG+Aw2u2ZT+O8UJVsfPAO+HiDSczYpUTnp6y6r0z89W2KyKbZHfMabvDJKTYRqRCriHCPT8Giz
7Eh0Nju5BnGvaGRQevZpqMcJ0qr1pQj7q5waeorV/FA6LifN5aJBeUhaFmwbHgxhouvfyqhBBZHu
a73tMNDWFX6rYwil3YW6ZCR7qOos7hpG+JP3CWMbVqNetld3Blxdb2dO1gw7x1C+dKf+8nTjb2V+
GYL5pj6pyNYF1BlkMgpJgZz/kqW42p07Fjn+wPpnL+3uOfbU9tgqamTE5XjokrNsCFxBI8SYU+ks
JvhuzR+L/2RiZk8ApKBTyXmZ5T5WCXqp2YnEHW+EZYMDWMrhZVAVSF2K5NaKI7iDXzF3ZLQIsghy
wDQUNEdXB9yV9u6Ls/6uW/c322r7zjO/CIcDoD/JJzs3yl2DKl9LecJopd+qNmzA8aGISYQjA47r
089LV6ddNMASc5sw09SXvZlBwdPV+N5teguAufIj1qHY5VZ9YvD8SFBBjqJCfVOl8tNsm9JWTBan
MkPuGN9pgJLAwdWmXDqU7t1C9lfOmPqoz90v3TDGS+2Y7XN7DwbSOpOOVfqW1tuRPTBXsYbEuuaE
RQXkbFWfhPE8VogO/240SWYe1v2/SOieB9Jua+U47KbfwPNDMyUSMZ2N4w0qArsuubvxRDyXm8lo
c5YitxwuDUUhBUYtQrG4H3oyt2gt6dQsFhsyR5nd3RT+nZh3VQtgArFz8aT1Q4hciECPjI5VLEYb
lY5S3QOW/B/Czqs5bqPbor8IVUiN8Mrh5BlymEW+oChZQs4Zv/6u7tG1bH1V8gsMwJREDoEO5+y9
9rFvs34H9KF97EP0eL7GkvF6KQkWVY4meixSEIKupu/KCmBqW5G5++vMC7J3R2/RQkh7VjEs4R21
ozudirKUnqKYCP2iORqtOZ8znI+YjyUHAyDNVHh4Xjr5uuBYfJsnsrjcuA5PkP6tNw+PryO8GPmx
tKJUdGlrHCushkyTDA2UjLGi/0+mtbPnRD/nqA578gDOhRfHBxpmNq1BFKBFiSk4de4pilnoi1xa
GGnXFdu6Gu8byQEhn33mgfGKzWDZzT5jlLt1TX/iiY/He/btYN1thGAqOkj9D9PB+5fiGbhM+YwO
Pmie3VQsdylGcna3GTRm9e9oWBrOGlux9Wg01j30CBlqI6FedN7MY8TiTll1ZyOW0dLx9YoyFz+g
/JMJDRst8Uj2C4JxHXhatnGloEMlsWTty8/PN9aGPSkavD5l/F0FbGBiu14pEbrSpAMmf41rEA8R
ncBvRUKWW0teTRVpr9e/ZiTz7zO3lrVpGMvXKsE/ajFFPfVILXC7eO2JPKHiiJBwPWfuMWPXROsR
L6pZsdRycNhtoYHA49DFFwvdCJwzfDAuaDfiTd1TQ7bHPapo9rykHRAhEyLMNsK/Gr9yH4rJThjQ
yUUq+2r+kPcJZ7m0s/6GUZOcNInDEcPYbaCwBmu62uaL1bAGHq30HfaJca/ZmZyCsTbz5ibM88u8
UyxytO/paamG6SebnHghdprqlzCI4dRRtrsb2rm5uEHHnt6PD8FA7TImGXytcCtI4PNtrI0PddKf
wsn80GWc7kIw1yqIRrHqiYBaKTdr6Of5uhoa4CYl9pDF1nP2q+Zb5YzvrZLk61NOj9qPlmNYa1JK
ixTUMvmb3NY+FLqRyDAhkGCp0NZXhX9DWN9lYSURLwn9Gouunmmp4FVRI8eO9bOV5OmBKTAmgcw7
zNKxco2iwU/HR19vOhn1sLhgp2ijOjv6ivOXLgFkn5frVoswUfpNSdOV1vdtAp8X5BVLC60UwabT
LOtA8VQ/I9aN1stciVfPZE2VA36wYtunMY081QOrFiSXZK48D82VJmv9TIUBfMM9kQW3KmyDYs1R
1/3uaKajv02LUr7BEwn3gjddAwd0pikX3uo0qihCF7S6dX1HQuaKxBm50gnHaDXUaLFYBFfrxMVD
YQ1ucTv6k7dCOxzeiaiKzihe2ltRL94NnZfgtqqqcZeW0SeDRUkqnTNt2XCgTZChEQLj8ehGsJ3l
lbqVz9Z3+B35DdGm5q0XEzfWd/GrZlo4r/AyHaomczaGvwzPpY7uVARO/+wrh2I3Rs22RlNIt8u0
3vB8RZsuCoj/lJeo6ZMbY3LTbQp3mI06sTihldybRPNeFq9sV0aNnC5ywvbBmIHzVgRara5jnPX3
NaoZfmJdh9i1pGs1fBmOWe4dF9NV1Tb16frRj40/Hc2SdpuU6CZaxS6FFv65T+GH6nnz6CnfRdp5
xS4c2x9qRHFTRM6uz1uGB1qm3ejlxo7ilLI2wpZzNw79YWyHDfQ5ViNGb++EkfCJL333HAyvA86M
++tHQfDCD/qZ9HvARx+wCXCWuP6q8cJu18lcskYeKptKETFs5vp6D6PbLd+lvyWHEiRu6zckmIbW
2i1r6ugTCxhFSUT/sGKMnz8s/YvLjr9LRv2mFF3yl2//pcxDTrR8IwKifk19sqeBy2Y0m2jKKOG2
NYl3APXDnXq9+8h7F2YOYxxc5+qKeneCONlrgnFEvaGaVzxMbZU95iyiL25dfnb+axtaxoWqjfVi
tMUt0kQ472rQH8d4fqCuPuYW2sTbsTQd/IsdKoPGgIMaRc6KkmP+bc4Oc6xLEUk3X8NxusJzDpWz
XBjLZa6N5mn7zmFXiNNm2fuhi3iHiN8nnrudesQ8aQMsS1Dg6jLT0WLNyp6veeFXMEvLp9VUT0AM
22f0DQKbKGF+6n58l1RV95lgTFhrmTnvy5lmDTiFZi/k1t4HFHjwxpmISLo8GXWi8fRbfjeSOOem
tyAcpZmxZdZCawMR5joWsrvrH3Xv3RKWeMpgeu2HcM5Ywj4XA1FpHhWJ26ILptMYelSEWQjtlN9V
mZkaRLvo3yYokgRAwPrGWohIwkW6uL7aK7zOsJC3J82dRmU5soFHjNnwjSxEf1/PBK4g6HIeiqZO
KSOJ7GsZ+TTCh/5hjHvrJgGWtqqYRU5dAIMZ499NMvTT23VaEDHTGIkACbWWqt02OWaLKRL3sZkW
F8q3xaUdhm/kUuJIU7cIs2CpsvTmvY/UZd0SJPEwYFM3COJ5WuQhaC30A3XhHtqB3vNEvb+amu5R
xZn3cPa6hOlbXUGNaE4JtaKifl5s4+Sndfx1jtDw94i87wCmGuc+GCjky/+RLsm2ksxFnT7dtl3s
fBcDOHuVf1J9gfqThY8ULOrGm3Ga4sfB1c7KeKq1tr5PcpqZitfWoNG5HfBdaLjubjuVBKVInWaP
9DKOK9m3h9lpmDF6W9ZsuyUyz730VFkp+xw3lvrGuRnO+N1BEMNHfAXovmuM7FQydjziuWweq2w5
qQHRbTJ3T2RMfutRDljXPd971CAfpIcW3DG+a08QGnaiqmb2o824c/R6uMbX+ZqkIDdNePagwgEi
LZ7rjv581ucAvEj9eYbrRd4FD+6GJOf8ueATOMa0ABLb+6DBSLqXTCyoQHSXC3kZ18QCnVWdrIna
i9+itO7LL3N41qe4fofvlPK9jvUaXm79buj6e1Fn2S28k/FOK/yDchbBxn4xh0Z/nXphAXkn/UkE
n1FdIf6TcQatHPNK0AOw85oNyqLqXpRZf2sWZfXm2+5nTvXvR/1a2GL4Iazi2aTX/Zazr7/VLX88
l+y9j0LPrbWBkHh9dfldF29z5FxCTY/vGmqlUo6+PAeJN9/0bjB8zYGKLm3UonLJ4KCYUfPN9cwN
JEz67PBIsbrZm6WrFpDKzFTD5PQ3kaPpZ3osJf19yAeWRCFZiAQ2yjMsFBlJqzXq29S+UDqEB1J6
DHwiYM19O12+5JkwV6ktaKD7CaAmpzJAJTGN2BS927S5Xqg7RUpB8fpzmC6bA8XltUM47mEZJNfE
VXVPF5pxwCs47pIyhOSosVjP01MpAy8WLyEEY+j9eLOo1Yelj6xIE+Ytep1fTJKZaMZV2bmpquxE
4e89SJyP6W/bt0s63c4qIrKP5b1f/wNXYtrS56766VuNkRjViBydR/jk7F7CaD213v111LWyGqV5
uSR3YevYtw7bqre6i97Szg6+N3inxITmHhqCoLZcV/waS39vN3n22vvGVrFs1H2gMoRj4KOhyyOe
mgEiTh5SflOrTLW2dGwA+PR0l7j8nBktV7YZxBeSdI29IViGlEHmreZeKvAW0Ydbq4LLw47y2Xfp
ZI96qe8JZh8e/M750VuOJMpgK0DBVIxHBRRsBk0cvCWgdyf5gl5l41WY+xFTLjUtKoeDjuFaBYuQ
xFrc/hnD4ksG9j8pYJ7tCssBO6dbWMVxf/+bWdUYVan1VZ3vqXqyXSIqg8jtIo7vQ9z6m+LvMxKh
ouu9jhfJhw3zErEi8MMkeNGjqLingYOWMRL5wxzmDvlaObqs0QuOCzuptb1MzY3ppG5zvYla0tjP
1Fxi3Zsu2lBfdLqSx6vPsUeMu9bt2r6l/kTwTxUWy6sxXqZy8u8HdcjShQUveq06B2Ijb6XzbJ2d
yP/w+Jef3NIgNmnQcWCXQXlsHMvbJEaRP2LyfizT+NUWfvDizW6+Umd0IYrVSGjeuUNyeZt2u7C2
8md1iFtUmmHjNmDiuWcGunMr7HxdBnQstMUKz5HOQZ2ZkfFaY/s8D3r/luqjIEluMF9oKr0Ru8wQ
6gHWyNknV8bititPx0Jpi+6hGf38uRtpgjntW4mpZENeCCZheQiy2L5zPJ2f2E2f+978csWlu3iS
0argwI71lNZRs2TB7s+Ph/0/0Ue+jq0JrS58BlKQ9N9AvmYee73tIcNtJj97juf8Ju4rxrfEAPqf
2+bH1EEgNPo6fSqTIdrUE2BUr42jzUgvbs2wJMFcA2vZKcfvwQru4mh7FEjDfTCbdA7lrqZNNRID
dYlltstDWQEh6CLhGhvH148/KUioGkE2PWthGn9TJ5BT0G9kj6iQSHssjeTC0ClgHDXmroOd/91y
+i9sMAE3oY14IEHH+g+E0f9ADH2QALblO8A6+S9l1X+/O7B7ebTxox5Lw98VVfcFqBxO+GnRqbli
vUDJLq+LFg+g1utY40J0X07fvXZ51OOqiO0btTQOKRcdO7xT10uMrP310vC2hu4YH6TvUZl10Lbq
FqG9Uy85r3aif4re30C7a97A+Wk0XYJ6G7Iu3lF1FPaO9bRD39qj54acg8hZLJOeCIeLfRnWo9Wg
Hg+D73Gh80rkxZdczpFJRGRBNllinzRMLL1lfBtMG2HmQBm6GhPtM6NZUklyQMofjKrAJ/aXt63Q
nq71pKYi9cTDeYb513pDLhht6BU0Wx9r9J8fT9OUH/E/hy/IuGSMWqCXTV9HVfHb85kQelR2jRae
ZptvL0tGWEyul53SWWe8SAkPSWR1hM/3VfNIWUrJfV4rAyp0YWki1b+rK2VRDTM6XKLSj+qXQtNp
75Vp8dCQ3ndIYpS2I9QNtXQo/JSktPqIML/8rLQzxhlew362TlpgVJ9j4FgScNE/D6CW17BLsHt7
OruTylpXtRm/dz4LJklFXnzNRaBUMQhqvXtgr5Ot6rzVbmkLhQhb/381o9Y1Zp/lNNW6g2O66BS7
mi8OppjwoG40dpEFfhR7wj6WW1uN9f6mSyp95UrG6jItu9yqowc8HeQ2WNMDc6Z5Q8QiURM0bPPm
hlYhnyapL/Tf8P20nyrgL1lM+LwBPRrPZFEiyNZZV+TQHYMhR4Qv/MdxJJnHcONsFfVjti8p0N4q
e60mMNi7qf1gDmg3W6g/kG+36dTZD2pxk0c2SPpqFaN6NEerenR1HJJ4nOu1Rwfi696w4vZ9LEIW
jnPiejsK0exlFT5FG+kPuVGyZg003GBqo7Y0Amtt2w4hGYj2upitbVjT8tSK2r9pO/QYhmT8Nl6/
n5i1Jc83JVeE2Cx37s0tsrDg0UEXfIMlG6XH7NEN0aTe0Jp8j0xnL9zX9Kwvs0vGhy6N8suCytWb
jqNGEuKE7OtGfUHqPSYGGt2bIQ1kDmwJZyL2HzN+U8d0Cdt7xZsH7YEMhubrrjJ0DJ+uMIgOGzbo
ZO0fgj2PXZTpp9+2Kep1t31snGIXT2R7pQkFgQwR2hPStQjmDK+aypmFmHppxAzjTdeopuCx3Fax
t+yNcKGRxh4NVFZ8cQoH6QRSgspnC/JrFC5wC62ITNDZHpE5GCLAvP915nnNo282dy3gppsBYQeG
mKDfU3qwNzYau9Fp1ljkvK2Zp9ZbaIV/OUs639eNMbx4jnMjrOwZ/eFBlWO0lmHZoNy9Nma68Xmx
KfQgO7S85azrRYVkHpeMmjkLgeagIfdJri02QZuVWBQ5DASErRsECze/7qkzu0EQIdFmBrlCZ5bm
M92ozDlel71/Hn8sGTH72/DjwcMjGVAI3Wei/PcMUHlOuzjAxaFZsmOGYy6eYNVbByunU6N2Puqe
2xnQTvd0ANLr3kRtUDrbrXepbv/ctFRCPMO8pJzn4pk4sp4yTllj6adJvHiVZ17vVJ37pQ8wJyrn
dd36p3DB39ONmbaep7TeeOMCjCTW6emPXvtYSzYXUTsodzDlbQeWkLvZNQx6GX/+LP5nJclQzBrB
9xzLcVw+jN+G4nQGs1pZbnBkNfYwF7CWdK/q9opgZrgLbnOjewlyzWa0JHJC3Z+obKCsm7t9Xhbu
CpcyrBVRe3uSZJYdLPsK7zi8o8kxbxrNrr64DeMYcYykMjgyeDQW030yu/HGYNdwD5MtQbjPvTA3
YtQiqNhdF7ANw87cFvmTF+Q+G2N9p4g5hsdzsUB1wDCVmo/AyLApp3nZHRU1I1rMNc1f7SCJCWcI
QzfR5P2IzJEXWKb/NsmSIfYsiRtHr34ZYichwTBGtZtGF3VLHWyQTmtXjITfyi9TB/UlGRQOFArl
Sd3SK/3GGv3+7PRoYWGwTh9p6rF4Srr0ntaAfk8FBdgO3euO3eo3PNKnlPDuN70V86bDHaNTdL5u
6a77Ojl3JGb+xfcmfW+Sf7Xn6iO1bJhksft9aHMbsaRvDtsp1b2bCkfPWtSNdtbi+vDnh8P0fmfj
koBi6IawDIFyyzB+TwUYEOmlzUxwchgAslJciiQPfghRSmEkGriiMMJ14Tdvbi16AJy5z36htt9s
HiQ7swSu9lJ6iPVM6uzbp5G6EamMhNM5Q/Nki+Dn/V9f8essLX/gFghvrnUBi5JNmeqnTgYspXY/
PjR/n9kLEml1LxTVZ2Uly2GS9eylG63DdZrUu/KdNmW1RW5jnD3XqfAXcyYoI0l4tpM9FMSTvpsZ
azq5EE0Ah1aLn38ss81OLtGJt7WqI6HMR7hWgEdaOa01Fhr2a80tTAVOLEl6J4zrVox9+pZ3FPYC
Z2CQodLDD677xAHhmN+y97LOi7uUbEU981yaKVljunYM2uBRY/HUY1a09VNqVfURcOFmrIpp3SKa
fu/ndD2KErYG6rzVXGnt1mZXv1Zz85La7RaUHiGQva91e+As0bpp0qdeYVHnHMlxOr9pYzWhe/WW
BzOuv4S5X72XU9qvgQZr5PmWEA2urcklhyieG3BoCwpjci2QhdiAkzCjta1pCAzaA/4Y99EE+P5Q
zhSN2Te/OR7V92uuNllcLI1k1/VXUaSMS+uxNEGvsOS68AEA3g7Ln2dla/ArS9EqynWvk0SyWYkF
qx3N0yRHRJPJ6baSA6Q6xJP4TBlfjpnT9Ws/13GlIAhGY9wXF9Zx851wwDI3PT8yPjjK4TFZpODU
XQyQ5irRcpJJYynig/AvkBVoxMj5tAYWLavXgQTxLPz06NIngaTbKQ7RBBdLTZiySElbSR/3foVE
Jo0nqM6UyA5FSoya0IfmATGQsQ6rylup+L0Wzf267mJgSLnxDkBG37hmot10Vg/VhczMByiEt6bX
s82EBqxSw1hVVWddQ8Ux1li4Il18Zq3xYka6+eJMWDasrjdpcWjVe6zbw4bdf3KrDen89NtZgW7W
MiadcB3rovrRSM6g2JkFTnb2wontaFjCY/IlJQuRcGQC6jygn8giWRfBo593pM29WlbwmKIef3Gr
rNnyt9J7jvgwp/DBKJb3IiINoQ/85qEQwC1mZvTdQsWVxMxgP8xje46lk9XF3iSHxMp0X0UC9+tK
ti/GQduh0lKtBX8qcixuVPBhpR7DuDgbYEdfepGjd2cd7jdAZk3vVn37LGGpeMrvvKZ7tDFnH8GY
nI/VAWfIzzNn3JSpo52uP5XKNVOH0oyXreVW353cR3op5WvzgobgRoe3fL6eojWiX8MUELkQ3CIT
lcI+cy/C15tb7DgtIllaHlZpns00ov7NrBPKg5M8aDV1cNURiYjq3IUl3x5Gs0uSY5n688DNbvJf
SxzX8zwb1Ql6C8KsBPO6pPj+g9ILVBGT2QI82s2xqHZu055m1t6x27lnC9ve2ZAHdabuTbYPoR3j
tnxTtUC8D0QP3an3FjPqe1PWyZF8zR3iFudpSXI2ss0wbZG3iKe6MFri0VDIjXZN3I+akCOP/evS
eQj0QsimE2cIHMktDCd/Xbbh/595ObbpZsCbgOEMomf/js9vht2wxBJH/rAITI4YFZbzWCBCk4in
UQ+Yy+UZzs/lhvXCAwvRfl115B9qTlu+9Qt+QLMP5rNidKI4uHG6KH8ZSnx1Ls8sLTnqfwFN0cKm
KWq6NEWXrBt2NjaDdejlL/owiK/yZEw9f7cEFRVFFBEtxUSWHGF1SarlW95l2gnKIGlNKKR3Dhan
DeLF+cPXv5TzGL8nmZVh3u43bZajUMCR8OTZ4I4tM3f/moRAVyW850k1xvwkP7YaSjIK6dg1pso6
NqP7ot5TMTOVCsPp9kFFVpRA8TaXsfkWkJ8YL+70EplJfYhiKnAZNL7/WCQyv/zrcfKw/ZlsTn3W
h7YHy/D3Dfu0mCMJ60RiXoO9YnRVFEP18tx3MmoRRNB1TnS9+z6fsG9VWvxXJdZh37t/DRELoqmu
MeuJZtqrFpYA6rgTU7IrG+tK8lN0P92w8lOIW7PO2rMVhc+8b+6dmSXlyfAbOKBJ5MHwWUTLerPO
V6G1BJe4i1ehZCtXXlX/3BVDyICsgD3nlFdNStNDT0+oiZFWB+QpppFDEYHZ5P2aPD5bMdLPGn/E
L66ViXoe/1jer0UraP3DrvD088/8lHrfEAjfblDbiWNXJs6xL/HYqJWECFBrxmPWHoEovYaCAhsy
1749dkFD6uWHYYNV8zrzxe3M6ZzXGHU0r7XJNEFPpj5LzLkN9Sgn3qg1hjp4H9ePnr9zoXeSbFiz
xl9wBmZbUEPtrkpjBz9YQki94eKcm+ito+vLnRlrrirOuTZZ2L1aFlhacOqNDCdRDzBKcfSawhvP
GOCc8bYn2hMTAIvqMKpuFZRXHTyJ5zUmK9wMiuFmD+VtOjaQ/wetb1CK+9W6zqeD1XtP3TVfUQq1
YN4gtKgj/CzZFNBlUMQ+28y0jfpHnPSo/mYXZBfpmvG25vbF1JrvjSGMI6gf6qUWayvfcoor7T2b
9LOtuSXAcd/6qNI8XgMhbu4qk09gZacon1FQ9qulr/HtKtlFhfoA5dbIKiyuG1AwwRIc1WGeayjw
lf/zUsQTUbZNFmzxzKIUnzCrqMlslDOaupfVXb/vOvcDSUOwNybDvg9cozmIeXm25JWOzu1enS2m
IA1CoJRTl0GgYctSWXZmhNHr10ePlaPbxkBUGi+jqsMLd+kT4WyhbkINEwXRBl0cjrdKhWE5CWQJ
fJ0MWigz9DbEne521VatMZBF5XsvLZ+Tcl2mVnGyiAU6zdBATpBXjFOojaDRGvIepshsUKCG6UUz
LeMuHzDUGjRDD9fXAubJU2X3N61u4gHTlv2fZykh95b/2oebdC4sF4y8r3s6QqV/T1JqO1rqjWyf
Wcc0QltIO998UWeeZrd3S+8miEwM8dzVAtF3pgH5NSLnOeuiGSF6PN8a8rJOuuI4j3Rc9LJ3yHqO
zPusy8/qj7rJBCJaoaqv8sJyCpOtjot2RMnype5nxLfVdM7kgYbceKZglW1HH5dUhdgDE6/1UuH4
OdIqClYq1SEXaXlTLeCuk7ExLg1lOyodpD9kcdhgQIrMnxqqwKuHtxEvcKnYiqQ7wO+L2yerLOb/
aAoZaq/+j8+TD5J9mutaTPe2S4vyt8+T+j1ohl4zEW7LyiAaP9wYPTqnm8yPujs7BM+GXq5c510Z
EdGNorWLp/xiFS1xsbksfYVkLhk9meZxTbHU6er05OJ2xHxyc93C9FM/3yGpGPeON2tb023Lhw5i
iExM0Zlbpx6xBcWyTu6OOmRR2N0qYs+IrjpXyBbUWwSZM2CGX4uMOOai7C8q5qHhFb718rE9sp/V
11T3GOXJ4UY2L8K9qod6FB13ociXmzAqH8IUhmAZpr9OyhYmWFumiHASPzn4nYsQYDDEa1J104bc
pgZyWilenTx1V2EIUXE2Y+e1BmJ4o804ATCR84h1hjigFus29EHyF9YJf8EuJHm7raEJQbvYhqE7
0G+G6GNr5QkSU7z2JMpWl7KlThJvKVx2W1Ne1pb12bhluevy+rsxJfZmyHm2biNXAwo0pgQaN87p
1wFUcIwEhnLsr3vqrDPm+zZFlG6ZdFlKD9WbelxNwqC244xyovCwPDqL3r3Vlveq2qpBNK8sChe4
ZF2iBWymGLn2SDBeSheM/pTl7XuluZR80c5/sfrxthmnGNAZYvKxhbNT0prbYyB0juGYj+c2ooza
JBViiaVlbYP3QeVNteAhDuryqt1qbfM2LxaH8k7/PS+n4HuWvhhi6P7qIzwFdde9j7hnr9op1ecO
ZPu7sPEyurOhbQRE7puG6tje0L3ksWzK9NFF/FxVTXJRt3rhIy0ULcETQWV8kqQ7vQ5O/4NBLvuR
OascRuqPsY8/FtrmuyYarGuccCyBjinwTeB18x6FzK4oBmZppK0jWnwPO0JU7UXYsnfOEgLd5a8R
5pSxNa2SCUxeYues/yP62PqfaospWLUTMIZoE3f+7+/vGNGajqq5PFSRdUki8us9YZhvYdMDlasR
w5WLG6/cXNa0+NZ3qjCiDqrPMGa4VSypC2jc/k4Vw9RB0WOdqu8QoDbOvhlt/HSGo22SfpgPTm4/
ltq03DXsTK9RwJFLRgVVQXpRtbcsF3L0xi3WLO1W7W5+XSqhabu05erPM4Nj/jYzeK7pg9swXKG7
tnPNiP7H9sUYWrfCFF4cnGAsT1UtYhbJYEmsrr3IdkqAy1rC68vJcI8/mf3s+zLR5/vAxZCehfX6
isXts16gqZ0xkyiNZM4nvM4WzCUtUQwGmrWTKspOKZKrOWLomHK4x2ZXT9umM4z90EyEbsvfubrs
5GVks5rQNQG0TDpdomaOH9VZaOTxI+Er7N6N6FJVslAiV+wehtGLLpneXgZHV4nQmn6wV32MBZwH
H0S4U/LvpMI/VRPdgGxp/4Kv5z9lbtXv8jqHFDPicAxdpBOdbUZ3UdlPSMOQqzoFwY9zO4//8UT+
zwztuRaaf+Zn0zQFD+RvlXIyunPTwnIJfrGNbgY7fx1N+hy2eYBsTO/M8dgC6Gb6SUwrn7IX1M+e
6+YAjOrpLhAFpPMgAR1LdtZUefBg+GZzdAF0vSvvPCd+fg9s8lZx6zH+fxRZzosql6K2oWV7p3Iy
oBCN0PYzXdfOQHNE1JO+C0kPoXAipg95P0DdxRQ3WztG3e9KDB241Neg4/1Qj+jfV1rAuO8UtJwA
GXrHZcCJrVQj6kDMxYa0muH456fZsP+n4cDuyXHQabgWOiW2Uf9e6OCXHUzW3NTKZmHs08GaH2cZ
gSNjHZCvjDshChkiw7jIUus16Xi565RELWD078RovIdp+z7h8v4qT0I2ugxM0DZVyGHR5cWtljPT
5vBMSaXoIxS2TMHlSGSi5td4zPL2SMK0d28y/6wqXuX1AN9waxX0gHRMv4+C2uauNvRl1/XTRN4Y
mxRiKNehzHOJTWwOxUSBu+TfAvBuVm9Vj6iUpq1zYoQs3yJBqhFooWfSSzazzhO7+MJ/LbXvicyV
WjxxKdNqgitjh09JRLyvkoS14o09/IiAfbT2TTuz+BhJwgr1Ov5CiiDQpKo6CQcYLWw2oq2n5IPC
2wQGu/aQueSg7yC/bVW7RDVO/OlTGLbYl+h6niftCPsDFF1pHkv60XTdtEeq7xAzDf0L+Jtupw/B
yp9fro0/HHXmTSJwOUF0IR8iNB7ZyE63vY6lo29pI1/XxYuHZWFxguUCNfST6uT8JZqQvPC8U9as
w1e38h6Ushg9p55k35NgITVBONkd6ZaRlJEC0OBtujFLY+UDfLlfqXW9OrRF0h8Tp/0pB1MC40aP
WC2VDqQTSyQXbRbvSpM4+F65C6IOphj1l60k1KycukPp9Wvvq9df8UqJvWo2km5DLBUs7LCc0zvi
d/55Ni5Dtprd2rjRXWTyszywF9P/o5wgfitOMZhQSdUdoVu2LYtTch78x+geNrVduLnZH6xN5XZP
iWYg2pVxQUJmd0F4vHHBTa5xACJsUC4Wdc0ukzKw5dwNSpEV9u7aTEbvHvHhpjFa7/gTlh+2t0FQ
fI1KMm+KiSFCRg7NGpiGCjS3a6JAHxpvvnRU0qnnMGro1fBEPRZJjlQe83CyFsw/9AQxuYMmmj6h
ZT5NVvqoYRV7cYb2WnAEKFm2t6NXDtjx64y2LbU/HFEz5CHN2AsKMWODRlMNLpGbeVBhmWTUZVaR
iFD/R7Ca+uR+7QBcWabxDNswSIUx+YCt38ZrASWIvcFgHjy1002lFgTjTPYWBsMXvwy17y0UjyEx
+w8vbSxnm1YEzFaui398hjnz95ldiYcoiN9+ZkdlZGWgesrIkvnhDU12UDkovU0dKspzbZ0A8Cmd
oYsk6uXnWcS9MALHcmVi9xP2PcCqrJSXUv8QE7JmKb7HmSgjWL36vhvwzRh2s2Kk8uHmEF1MDOVC
p6GnHCKsnRPZ1kkdmH/pgpmhu+LzDW+zZAboPmJI1JzsGcrpdFJDgoVO/2w6yVmNDY1O/m0eZ5da
W/CBd8FwnKhwnNzEhUlK/haaXDd9qJYRk71ZRLtWJN2uzA3nuutWb2cFsEeAbN+PGlrciKolyMyk
vZ86Fyr6qL82EGNOUWYQKVN1PTa2YdiUHdzjUEC3wjf+qk/luAYdSXBkqu3gpNWPo+aPNw6Rwch2
eWqEUen3tIGo0jSgfrss8j//PCdZv1f0PN8QJgeeElO3Xfu3vm8eBj2SgkHsC1e8+xUqiWWIoTzi
X2L2WPAq0jQxtTRim0M7AaOnsWPJfED04ECMc4J1BTR62cKxAsyZ6AvmRPeHmZQ/NHP6KmQEwTCn
3kFeMYbShMVWpXnTV82M7J3tgqQiYNaTKGiI7XURP/35BxS2nFR/vQv8WTrbvkGQvYtzzbV+T0ol
aweWLR8dZRl38AnnJCNzkYY7PSv6tUdw0Tqk4X1pyf/EHtnCAY7KO9/CJ5lHQ7UlrqOCZeciRjLi
6EwUtlTrRcgwMpHiGITlCyjR7oujuh5Ebl2TlJlzjI1L526VsZrb2ALQrIGk/qlmqlwtOY70vK/e
foUHC+drlZGLLFr8x1aCTrj1auC0VmrvJ/PUAQx5ngXcYfUGi/qsdYV1MgYSCaqa/hg5Aqw35QrV
crvyJk187yUd3JsJWiRtKIgwLTEYbmR9g+bdvjiz+VEIcznYUq6uJOxVbDc7wcrOD3xoMoTV0SG1
DknhtTf0VXlBy276TAqqaXIn52cDNRONeB/GFQSWUjFuC8D0kTFmR7Ickb1RVz92UUqgJuWYW/Ul
i4FqyqyAeqnGQjKT+G5QiHcGiKSqu5iThOb41h5kw/BWdvp3CJHDl4B10qWS/j/ZnZi7xjw56f8R
dl5Lchvbtv0iRMCb1/K+2rFJ9guCRoJHIuGBr78DWTybkvaNrZcKoJqkWlVAItdac45JBep1o03L
y0u2qoGjiuGqeJ9CJ35S1iRfJ+pjdqjSMUmvHxvxOmuQPPcMuyjuV4S8ol+5lUVSQkEgLG0w7K8u
aa/fuW+ctQuAIdaMBq8hgVuybj/RDxvP/3nbTAtsV5mO7RNbcmTY77HjuDs9mMatM5RHVWmqnnIp
HYt2Em7mtU2mxtpZwkvkstO1nGav2ZrclJkd8x/CiD18n5DyhfTiVsNUTa8Po90yXi4R+qtZaQrx
ZayZbqZ2BgDGR07laxOwI9nwF0FGAWbpTdqfLgXGCgjBRpWBqiAUw3cRut7aAMNw8tscXlE/+XCy
HQ8GDF4KeyWkOX2kwQTDjhIkNm37yt5xC2pZ39jS6THvB/Hr3DTbKBSfmIM8Msp8aVb3vEzfoL3T
t8nT4HsvfItogKVNIohvNtKU8a1Os7vbpYTCr9rM+27V5fipnHyxBJUkpyI1uj2rDr2TroHLlEjm
sp63KuG0MKYWL0XWaQsbwfpOzbwOzEk/pRo8HG0CgT91WnVMCTP71dh2dHk1dBl8N4LdPDfyxMJv
fVr+PduIQONH/ZG134bLs8APisyFNeHO1RHA6uB7BKDGNg116hjg3E7w3SfG4aiyFmmi3bsY7giP
UoaAoXXDVm/fIqnv/Ea4Z1zj9VFL+rdHQbN84SXA+RV+HUkKSHbryPI8DajE7mlZokc13dcc0dRF
kNN8YIuU05Pp4l3QBt0B6YJxFJoPw4Sz339MY2VeOaboTxqO8Kc+iC5sgEE49fEfApT5mEUDaEls
2GNDpO+IBPF7IEr/KnNT3FyPkUSVtZeSraWJ3fLJsDREYrPmHfSM9lZVj/l3cjtQ4btbrpcUn1VH
QEUotG1nNwXVMfA6o0x/VL6WvtU9WwlDmxhx+yVJdST0dVGx1sypPnsdaQRQglhDYsJcHtV4mtZ/
YOtTRUJE73U1NWFyo1r6FGUkgmP7kTshx+I4pOGhDk2GDQMX1L5Ct7RuUpFdCJWcnjwDCoNO3/U7
fou9201cx32Vi4P6PfIB10XRj8WudOGoTk3AuIBmvlsw1GknbkndgnQCSNZ7f/zdNA2/zS7WrWbJ
tvRp351kJ79mVdBeG7zNoK2Bty7D33L55XACklGROi3elOa7JrpjBMbhneSV/3tb/YHBOmjCg1fy
OBvla4USzE2Lm3peqhdCKop1Hcq1Tyzq3q9b58A14K+8Jtp7ndVusaD97FK863lH1DjX8osefVVb
SuV8YH0CrRYDk+hbsnyV3Xm0yEQSnij3oGMZkHTUFNshF0zk68TbMt2rXqjnCcAOUFbQ6t4pU0NU
SH2fecWR2SbVZLzEdOQeKUfWfTaG9ludOh/G1PZvpoZ303YB0vhQ7f2+1UGBkKTVMN3cDYyI0JlS
SlhAtHGyJsbWyuaDoTSsU45R1swnonVmZ6vK1vh9TKUGXgxbcc5MFAluzPeFBTFK2/oJhWh3TMdx
2Jcx6gulkIjin4/Oqyblqp3K6TJpzHRcpDY7qdfj3jYIcZ90091GJM8dpoiyz6EjdhSOHa9VMJKK
Q8p3jc2EcVE6XpzWFmd2p69ROO5kHyHuWzYIRHFWGz3tbezdwmJnSWZDf/fSzj2GWgZEwGvGMwrz
904vjVUODfADPGbCTiGaDgpaoF5cysnL4zN4FJWu29XgSTW6Wgybz5GN6goXvAjJbogOpBT/2Rlm
dlKNKIfWGYsTPXxEgXsV6qNebAuCrHpPTay8LrkhjkZBsbQDPJlzey1apxol3nGgj4hLp5OMihz7
1Z20+siYnwi5HkiRi9rZTmO0t3X953JgGexdyFAmryKH+EMf1OcKm9OtPlceClXJ8IXtVLwX6Sem
DRr+PJ4gBmEXq5A4xyLI9HcimfZ+Erk/geN9m1CDMIAKSoElnYFjqbukqaZx9aqOShl9EYX+wro+
n23bYIRg+eJDi2HBmG/VLNFZ441fQVbf40boDz7yj5PRWwB5Ve0z2fIC0jDY+WGMKtXyEWEIMivc
PjTOGpMUQELWWrSe80lrrO7a2yUQihn42GPG29t+eW5qfvF/a24G/9yZBgQZITwNwOWiQaUt9Pf6
l50FtZCfD6fEs5LTKJhWyOlGHtVzNKXJD8c9RXGR/uwtyMluW85PLvi7hce6RNJ0pLxn2j4aO1BC
MPi+qiOR6NPjKP7Pe+qnI9rgv/w5DDM/mJ4bZy8Q02U0Hbmus1p+Rb1IX8IpxZWpkI/JISQQDQM8
dYL2To7LiFaERB112pOeeXANUEzqtEP/CPc1+UmkDqibhT2Af6LZAK6vD+op3qvT3pN7Y/6Zq1C0
SltEEzItH1Yi5SfKGvirObHvYAvIU1H+IOUUUuYh2SCJyrIEZ+BiHAq4xYCtm8YxB4i2SRFpEpc8
Fm8+AeKYIASyqOW0tO2vRp2IEXlf84JSt76EHsH06khF1NcIaLYwyQbtNRbjyWzK7qohTF8eXkMb
olV3u26trFyG1pjruSJpJC367KiX1ON7MwJQA8Slf5UxZC2TInITkcPw2kdN+4zEDTSxixw6tIZX
N2C7MDfAENW/p/Z/9DOXXKJF02D4XIOltPPdZDMWj2dL3MKBsHkvyLt9X8YmbIcGWJTM5YMaYCuX
TADHX72XBIYHSz5qAKT2vzTXv5XWbQzjJ2zFSb2V1nhrSiJijvHceHue0y2rI4UJVPVln0WczjDM
Aoceve2ig42YwxogpJX4jPqslZbzHuAIVerBPHHFgYqATYFW+atCDgu20bKe8JSlZ5o0b5CE7Hab
LtcQque77if+xqwJ+tBcKzx3fRee1REZMtrZnNv5vEAlKUlWDx0hq1pzN0T+3va6c6K7h/XCztiv
ANzf+q5BQOvskddGR22rfjp3FZ6mKVmM6qypss9MSKLyCaM0LNDxW+zhqu0yvz2R82i9LJGIWZOb
l6QtASA14bN0h+aLQGa0YQji3VBnmkdT42EWT82XJm94VixbVBJQip1l5bBHmmzcB7HV7BtmZiuH
iK+bFujZZ1xnylBsDwLobaCxRxWJdaWpAqXbSuXXvkpOfdjpu7IobAQSdk2bI2ku6ki96AZ4wMV8
GyYNzcx2qN97UKLKbju6TXTQMMXt4gbxpK5V+iaPPcadUfsZ1E24l8Nc73NjGr7YDUrGxYLUdTp5
OTLRzxB8UDnQ4LFRM/DoH7x69RBSTENRXMzYYjbYFzOfhRGChqKWtvISdECFSlVfBAXT8iLCchM2
mvFK/gUichYFsCzS+myK+RXtgX95GAx/PfbTKjoRKk6FlHWnZpG6dssLBoJmbVK/btXGKxwzEPZ1
M25dJmPHvDQQIyw7MvWDEbHJdoBQfkeTvNicszsFX034iI4SciLo0+sq/wRRavhsACfOOhJv+hpN
SegH6bOdAYBeOvCTA1zdH6D4tDqpKNBJ3Z/byumdn8hhDZbBtbtYonyg4+s41JvzQ/sJTo7QIHkB
HAzQeST2wWEG/KFbbDIynCWNY1yytNl1AMFNO2IDvFQHLSQEk21BPWAwlodfQgsS4M/+osJvVWKy
IFWKJ1vnnj22bofIs9zzwEbzENC4p71H9TLtR2ZFOBCpiMNp3KeZdwmFM59MuhvxWp9fJR/DxpLG
+IuNVOjlU9559nYu635rGrn+tWGpUh1uRzbdjkk6mr2yDTw8IWa5VgJcZHPVPZZcYBXLFL369s3Q
H837tmZ8izlQvwYAnh6mwRhKMLN5IjnsuDh7PjRDVbRnZemfLUdQUPpmeI+a2gekKK4PI11goHzW
zfemhSuvSmoCfIv7RBZEQfVq56J6pXtncrP1TLN98aq6CLXT4YKaBHV83Ezshrv4Q7URLLsFW8Qt
JrRXrba0d4mVSUfD9hpVRLYho952ehZ9Dqyyv0og0auaKcgrtMy1S27hNazEeIYnwf3leVeB9G1e
0ibjc61kTPjLPi8BKQ+jB8Ht3AiT5hPWB/cDY5q9KRZTMN5yTH/TeMF/zXTP6H6msngcMOvbtXCE
88zMn6xFyJs07k1P6xynAfiOh3pbcQxoc8ffLTfbhyWzYLxJvzgGWomKxQvskUmhG24gesbXKZrE
JW/woheIrIhkMbvDYsJIlimO8mUohwZbaOwLASqgJYcBlWp+Vc2BqXPbs6vZLrJEv3hSLwIrxtnw
50unC21dzhNsy6r5lU0fF+Q1hiZtmvo5Z1OXUrA+5REqYgc8wutcTC/LxfZVFHhuZRkmL5psZ9At
fnQJ9IlYg+mzCT2QIA+QVhI+KTF+dvUgXC03u+bAPOpJmbozDwR9ULT1V3Vk5N6vI/XeYFa4W/UP
nmn9cz8bLV1fCPr0i6cPJsx/etEIII3Ui6ObSv+ewNThHzOrr33LfKewanEyh2i8/ZIgF163lvky
tV3CpSPfuyNdfaoKSzz0lxWCzatFCpppNU52BY/q3uelq9j2g/E0ZAjRh5E4m5KWzEbJwHszNJ8c
nDwQe062E5HnqDuvkW4M21RAh25mz361ix5XimiqDP4TQrGkwwkpQx1pAmbcZO8Z5GlJ0UDASacf
Ub5gRfVw3mhomFDYIbhRbXlZ9PrFdz3j+HAYR2arnysgwv0inLUW4WwE1h5n4Ikeg/dTCiJ/ouAH
vp+USBuG37njL7NwhnZTbX9VSux5JtOBJ+J+mi28b5EzEcrC7wwwp31pIq5QzzumYQWFMeRJhJxY
kvdaoRtTDvVxLj7i0Hs3C1k+SEKPWZdeAH/WyX1xn3SephdoiNMlZ1671cC8f9bK5kl2EBuxcMMc
wVHd5ZZ9MyK2C3aV7kTtBpdggLOcTDa3fEQxibplyOo3R/by8Gj41tA2zyUgPQW7Utgr9YIfMlvC
nzMC8cb9oxYJ5PwjDP0lM5x1lpkunVW1NxOd9TQUASJe/vz/79+oE2PdTc50k5hXQYHUxY+oty/0
Dl40u5w+lU36bcqAiC0HkW4a65Er+0g0U/1MhqJnRsGTxN651aJqZLxwBnLG7HLiQJjN86OqyZyw
2LouS/FUD+HXis9nVOiKtrvPdhn/2U7+d+rx4WTWNYxHidFej2Jt59NvWavTvPDZPi8/QE4gSQZh
w20VdUUq9Lif8yK4Kh6VPtYEV3UeCU629U1tDPsxKsiPaLqN5UXV58wlrrXLhHewU+p+3Qmdm12X
XxjmyidDpPpbl5O5klZsAkKeSEvvPcjgrkaVGR1hEO167BlnO+mmszr6/QI6HLRuF//5v4cCSP//
MRQITB/ZiqVbvs10jCLs76VXi+qVeUjQn2LDM4rz4KZExAjaz/GY0I3uB9JUVY9EDIm5V/vzys5P
7AOiU2Pb9caaJmdj1+27a1jtuaQefoza2LiR/x2U57b0PqvvVH2KseAt7FqfFeyrzKGwRqVGbnQf
/OgYQTxAGgqpkQzwxginvQq7PxkDMAfRMKPQ+jq5yNoUVzd1sRzoN3Mg81KFxWKAG9e21uvnvvFd
TODI5oTLhIK5W/7+6+iPh6J0qd9es7D6cGKCrt2AOzysu2OTSuc9ybNVvHS/0yoej53YlbOhX+fE
+lO1VarlbORMNR+YAiXgsiPnDDbh7CwFCKG1DsRVHxIWSU67upWChmhgvPSh9pKS542wk6QypXZt
ymoU+zEU5caOzI2DMAcNawZQLB6vw/Jiy5CZRu++pFmWHR139LYp+vedz+AYmZ2uL+3k8WYZwwhf
uXxOwBXe3FLOxznGrIJNNzj6sulPlDDDdrQsBDVle4ZC/Y1NL/zziO8RuswhjoL61LvdeA3cydg7
i4OGyKKlTYgUFGptRQHBUJjeBvfcIO9QDHcsEPN9xpd2jbrxg9YVCsNCr85qlfS+4gKX+3+7av8p
DMOEZ6I39114/0R+/pPn0JMp1E2tm+55QIzhjh5Oj0oeu3hWkbQR58OX0iY+YZgMEoLyWp7LANN3
tUTPxwGksDbXXu1llyJ6iP5OdeoWhxvqeKZD0GDuzEJ+jBC51pMTBt+qtt+qmfmQjC9JKcSXBTa9
gaz6PCU6Ls10+q5So6vS+RzXdvjWOb27d3xHHMBOFG9x3y8DhnkN+5aballqECaDEogmHA9L9a5B
5yB/cHCQlDDS3k8LbR5lVnkVeXjLfEu+ubORn+fM6jfGAhRM4+guEmc7NX55pRbs39DgmivKJBOo
H6dc1Ta6rsVQu5yOetyeZohA3G89THy1+mgxTSoIRRfNTv4oF/ClQmDKWeDMRkkwuZa+lYHAztrG
RnqrCp8sP8acq1aDjeuaYXZQa0JNAgvtp5bGwTLC4Zo5YiSpX+Fnfyv1fPz2nwNMhd81xtM7dBS0
5dXQqU7yEYlU9pqRy7jyFtP8XAxP2iDkJwPG0CF3C383Ju38RWZEzRbA1jPUCheXO2g7I8892UkY
fDLDFvYqloLBxNuD3ualiZGPsdS45wppx9Yml/VTjy4Q0afe/pFwLUS9Ff3oW3hUglHzM+PX/NDV
Ijk2BQzN/33hev9cbR00HjBqdMdFzMfK+w+hR1vXjaXpOPLGdNQPyq435R6jKJ3yVJ1ScTu4vbjx
AmmyGnVYvWDSd/caq94JagqgjCH7abHxfgAgkkqQtWPQUNTFqWwyqmJtbJ6bCfV4MEEcnPOsvLra
khex7JznoN/KJpdfvNmNoPnG15gnBBFhJGnHYWM+R6MXbNLlSCTNs1sL4tp0vfmWjn90w+R+PApW
cy7dNw+QSr0gUTubDSNpTxf2YMObMdrNZrQGrC0LLirOx5uOb/GqCTiJ1hR+M6N6+jJQ1e9SQIT7
WCQRvL24fKD+YBdjTyr1faU3a6KQXHo89NA0TR936pSxlzxPZD1vBs+8J5h0npu2eE4mq76oF7/T
qN4qnKjqtEt07V++SX8Rjvx1mM43iQTQMw1P5+NBx/b352Ydj5YeItXbP5qjwsd4pbwqmT5rJwFY
jKA2v7myden3UTa0V+En/3ckBohLn37//PeR+pPR6LxYfm6+9yOoDw3gIDq/el11eXgNu7HHWcKU
Tzlr89D4QhOu25DtUV+aKDkboGW+VzakSi3sx5uR9nA9hDeuTWLO9N7RX3rdjnaWGcUXmgDiMqad
z6Wkgb0srGKjHjtKR2dEvr9nJIRt1rHQwreTN4LpSgnVIRa97TsbVIDxbSwha/Kw8a85QsCjTtbU
wS+x9kAXCdcmd9EVluWXZDEkZRnbi26W+YHgO1YWtRWOZ8Yj6seiKOhemtFdS/HsoKx0qbIBdc9O
ZTwDAy7PA224bYO8/LtN2VfzgFVbSZavIwSV8sv/vl+d/3rOILZFqkhHGjiCAT/o799yUeShS8dq
3gufRkhWF6R9L4qoKOleGhukfYloDXPK6F1bvSW2sE0l/hdzfoH5U65cTCoBUtQj4gIUmWoa6g1R
sWmTFvdGREaI6UcvkrLqVaB8WdZptVgzZMRLKlIkZ8vCHp3SvgcoW+vePbZQlcS191JO7lvpNs6p
jPr4UPqA/vH8nErfm4//OAIprB/LIuhXQJCIRCVp79OS7b0y3NIi3Ku4qXmZk4YJt00pt4rC6DKh
P5AKCEX7LD23vIdO3/yLo56q5583kgedjNUQ5KLvoRv8h+6mlnpVATb2aBR60W3U4YmQHuK/mwuA
us8rZ0On0l/XlNu3xNoLHRhLp7OdW5smkz3dHysAK8xo27xI6aOYyfgpG3Tt0Hiaj/NF21rLalPb
oKFLtJhxAINJuTptwhP200CahvA7Z1r9crADWHWW/lS0Yu+e7awS1ZX0OocmdiUPJlLOs5KI0LIh
z5SJ3HYsK4R7wTLHWz5ZRsrmzowqg57KJLb9NIqNMlahevzlqfpttmKbKtERE5U0uAOg8ggxnqnQ
dOVCqfvLYdEh/uPOR+XQV89oHrJt5OjbUMEmvMlee4uohZn2DauT+DJWXrSleUY5iHl75QtES+DB
vOem64uVWiXsMvxDiw3nJYV2fEooNbeZqAp8PAtBYmKafOhHvPZxRtj5Y3CxnGopp6nRoDb3I3mQ
C+GyyyegDZjptumCuAydKrs8FOklILJ9mOfzPXTzF9X7yht3uldB+YJpZFrT1qNFj8MYvJlZ8xvk
wdcwYeGrSXGJRru7GrKAM0uW6DWhN/KUlBPZTaThfOQjyQsMQRkE/+2HCG4Ytf3nbw3Av13yAp7z
sX5njxbebBGnuDfwKEdZah7wx3jnvx4R1TnPCxrn8f+QozXgnsUmz69DKyHpUYhQgQBWVIAqQynw
0951KHmibG9KER/ttqHjU6fvv2i/unxVexPgU9/o0YmXpA/syzya+rouA3l/fJGkJfEEj5kvsd1r
9iLxx6twm2aPv+fXkdDzY0x+JlzUZu9EKVWCGTZ7azkal/caa7hMQFx36nIsfbJI5lGO52Ykcxij
6S3KiCWKYqt6EZJyIxoIRx1lGW8aPQrOmg1IaKXaz6nvDIeEWakdOW9TP+svRYjV0hqH8hylFnGp
mV9vwqLy9gVsiP0lzoLhA+2iubXqhKwyhIDqJfXcD8bL7QruN+LmMrg1Yn5Xjn3cecSh+c69qMzu
GWPjQS6dTfG3s9SV3XOdeQcnHRm6DdEnG7zMOQnBUannUtPrw1r7IDarPBTKvAKOxUUCxPm0JNPT
ukexGu60DlUXATi7eEDZl/upOCsdFI8tpj8MBo4ZGqzt40urKRJwJPDFN8tLDdtzV9aoSNR7ghVn
z3VoUFDMn3rHThmYpekljv/sTMe6qQ5U7chpFyrgsx73m6AeyUlcCLVhGu8lye7vVhbaR/V+a5KV
2ukafvxhqp/1gIT6OjJv6gyZCUz5ALxBya0BYdxPryUliqdIsg6J8lAzHqj3dAqDnVuM8Kgq4TPC
EPZ4SrtxjWbbWjfSy17NGdds5JNwogoBrqDxNLUkqkwaokbFvcKUT2tz6A8D3T1cByCu5kqLXnUC
CTdz4ac79cGNgff28G9ovSD3PUJeUOoNojyaKeEkyjtSOeQbstF3in+rXkZDyxDyFLvGdacLe3+5
UleDUu21dgIc3+/uv0VhUo/8bV+b9gpeU7X3gFCv1MeiWgvs9+541ppLPwTR3s5lzd7XLJ5SvbPJ
6K6jXb4w+6IF0wd39wLalVAR1ksc8M6HapFREvIwoIXUhV9H9T8c84Ef1bMS/AaZCQbwTd9nxdET
i1pt7rEGE/7xKZIEqaVWOF0K//W3X1rXjWyT2L2zadLKuEN3Vb+S+h3US2bk/yIkN0znn09T32aG
jtvRtnUqDX9Rmv9FSR5SydttUmv7vEjC9QTErWuG7jXKw+DYslHeDvSaPubxdY6EvTPaNEfaMLk7
Ewz2vuoj4+sYg1rLiuA9rFv7NDtDs3GHzviaTnSNpyTn82faifKrQxJJOOkSnDFm4xhszBBhVVZQ
O05jeMNg1B5+TzAHB7XTZrLzPW4pQKQLy0SgwHiafG3jLupY9ZL0JMuMQs/2ROI+JYPu3fLJd0l7
GQ0QNkGyf9icLQQPWzeLSB+oRrjiQ4UYKfqj9HPjs1+xKSpKz11pefNYAw1H6HvZO4xYF1WoG+nP
kTMioEkYOUkpjadHlxn11SbuoyWhFWzGKWu0a7BoWDqLFNUh05yb7vtQvuGfvAIcXsTKSb6vRyd7
N8LyWfnykW8X287B0NiUjbg7aG6PDYOZgxj95Hkqio9HQ83MESIYc/dFQXSFgXnQTyhn1akDvBg2
RsdXmMefOx4/epa0n/Lcta/1Fbw9dH9qgXLb/mcwMUjRnR6e1Mf/zFwRU/LA9DPHOBZl9kG7pHiY
QxqdxXaUt4cQPNWa09wgQkIItZoizQPQyJaKCs096pJ7pY8H9/C/N9f/ZQKifwPeR+dKxdxHH2e5
lv9yrXZEeBaJO/VHp7fd22PMVft7lGfxk43X1WTGMWV7O84SZixWUm21kezBBa6gOR1cDY0k0Zwb
fv2oI2S1KP/U9KuIxvT8oBA9HqvOSJ5DZ8gfSPaqg7OQ9SJTI5Pd0R/23JrUgNM0BW9OT8DRY8Vz
OkNsh+qtydL5JV+oaKNXDGu9ixHiLadlTYgCuqHdmFu42gtXfK7GyF0TZCtOyXKK/PfFawb/yR2l
+y+K7v+yUdEwtPAFolh3DMdb+rd//wShlLYtinTv3BWTuxczFyft8X4ZvOpkUU4pEoQuiZ0VNJns
CRZpxMCUiPKSJ9PbA58QWOMfqW4nB1QbqKpcqb8l0npDp41MKUF9yF3So+DaMdcsH5zTRBro37Pk
o84XHfuypqofejH97uUvxUtSX6Mmg2RjVscMzdybFERgun43nBXaB5t4tJviZt7Whf5D9JF3jCIH
ZC3mq62veFJY3aqtNQYE8lXCeyK5znsiaLkifuVJveOOs/dkTJJuOkjt32+lif55KtxxHbF3J/R1
cqvbwzqMUBoZ+qlBiUx1Kja/5WfqSENQ9Fhf2DwAsxkYDI25uNeQdjxuJt0zvz8G0tKJvxYVhNcY
hPDjhRxWsZtHVPUwJEjMWXzBCrA2D8y+VpY+vKYuff4Zph1+yIoA3RpSd+vAZZC1C3mqy77EOc6c
uta+TWOy4vbbJ+U4/8kSso+Wg4l36Iq1t2LyJtiOPOIcms9FQ/SmesKxe5ZYNRftjO5299+461wz
LBJDhtXvt+h0PieWaz33gm5FEeKRrU0jvpWuOawVpp2N8ixfSiPoLlXgpC/STugJgpzSnRgiLJF0
4YGHAI9u49uD69HNhM25ywBLPZe9QNaXx3IX8TDb1unZnnCfj3M/MPjNiWCbTeuz20Kk/t+ri/Xf
zF8DuwPjDfQFrg739x+1eydrqyiwrp40YdjbAfMs6sBPXsOUrO96RuSG+2fupNNGgVbsPL+ZVpCf
48kqcUg1xzSJ4UwsT6ZqbtJnwW1kTy+O9+IZMW3bttMOczMZ277EjWBkxhUu2p9eI9GTYlMl/Mul
7+xYQbOtzSb8Eti4DoxDXsYC/X6X7gZRylNWZ+9lA4FAFUa+lRWrThJzBBZ/kQ2Y47nHWaJ0lEg8
GeCmbnudZfEUZV34A8HHU4pDQR1Qd3TEU301aMoQhsx3SAogwcZTxarAKtWvg6xrdhDt7TUbneac
Ejy1mVISTkInpzFuGotZEu8y0kADXtUybgzoTTaR/8aHifFBb9iyJgEQO6Pr3/pY3lrdxVrn+tq9
8XO5H6P+rp7jmW3uCk3o9zZCAlZVA5SadC7vDUmDqlE/WmN5wabirB0iOz+ZbExXA2XVWcFNp7AE
AmN1LR3PBdsmzLjY8qQjtrI1vVdh19o6OtV4o/ajAdiL2bWYyXG1q69z6GGHzYJ2J/QgXEodUq6z
PNgIzwQ1YgXLHnloj66W+U+t9G+uU6SfU3jPgNOKH5IlTUzGJ5GJ7GOMLLySDVpDchpwi5PyvlSW
DPsutotTkRim8UKHSGey0iGMz+b6KUwkWdha03xmFv6znW2afoZoDkO0r9mwpSsOglqrXgdgIMAz
9jB6vM908tmQ/uWPYNIm7rDCuvrAtWjEMpLCWln8Pny1D2QK7a92sYzJEfEx6SdvXuzwBMrT16Qd
EO4kk34bQpb+mR0xXF8bkJkILFBBtX4YcxpASvZdJNAAvJko2skS8WsdZrD9osE9OmXSrAubONF0
WQvNxl/N6KWJclG43Yh8hdwPb0pTbtSBc/HhzClps1IGFyxNc8TwpAmjP6akfqq9ntFnH9KxYW6y
cWuCKApN97hc0SVLKsvSaRZKGi99ooFw1+b8KBeBk0gQ5CNF47G02Mf7ECPfgGvi4SYvhF3cRVUd
FByKGK5tk5J7pxaXOZ9O6GmcF0fPoxdNr2+dQSordGoChYIZHTBxEmswSG8y9rTzKAXcX933PkZs
2UF/7LGfvqh1oOxjDQzxDAbWLn4aKa3fjSER2T32H3QQCZgaPSAdAUAdxeIPzaG4pzkNNMwsiBg9
b63E40EoukNq4XxyRCwvQzjJA5+9vMRGFW+9xNlli38icom/9qRb7x4yKSvogsOA7HlN3k7ZdDWN
EPJzC63YBUhRtiAdoqvE4IcvVIyXB/xXj7T+BTm5cYDTN62443+qGIc+NvtVDPLgqj6n+I/Qco1D
OtJbbpcZPEYME1sGouCgld3FHcaPnKCkUyz9aeeSPvhmkXWZmJ5zbBqahuk4RRs5lcGh0P32jMuR
TJoosAhOdM09vgC+NmNGsBE0qCBK8cejre8m7nU5YwbOfnrqrX2SwFdZhBhxl72RfK6904y/DxqN
U9Zt8/G1Grg0VulkEIMiquit4XoIRjT2mlGYKP0gMwX/ecnH8TPqCRvSqJeuWrJSr3pfgbaIbO8w
zFyhc69Fj4ycfmq+y8a071Vj/SxGvz0q7y/YLTDKNZ9x7Pg/fOwvBzrx2b8gaxzV7vzrXIGca1oc
Dp1QzzGXofzft3StJatmrqv5FCWEbnfxgFF7ntcitqYvVk1tlmfWl9A3wq0yywsr81adj6SdcBvt
QtQpq6WZlPGpWuwso5iXQaxxzdDZfqvRlihat2HRRczs++M5aLty3iBLjddIB6Pr75e2K98tQzs8
pAHEZjJ/WUw7SqoLaEpsXWsqtsRnh5jq0u4qkiR+IyL73E9e9XWqO74Jw8Jg3Y/QB+cAynfcnP20
d97nCbbMEpUS1oYgniOJdizLPbTfbt67TcJsVvVYSNhg6SZABhyDxCY4tswvSBrsC5R0UVFDmkTe
dffD/iQMrdvoojdffh9FeYBnxJMnZ+FZZUsDFiEWmkh1Xrrcb4vsAf3AiCLviYzN8kniBDnEM5wn
dermE/3NpcyaEui6jtROc2oGW5094Z6dJL3VwUw+oqWd1FS3dObqUszkyE9aMofiaNfIvHilKlT/
Xubb3+DSBEf1XwyFnZ563353VU0yRKc+CoyTG+TJBpjEfGBpCHZ9HopjG+jORT3jJnee93NUxtuy
q/1zyNp9Uz/4f5yd13LcWJZFf6Wj3m8PvJmYnof0lp6UqBcEJVHw3uPrZ+GmuiixW6WJjqjISkOl
Ba45Z++1KSkUqE4dEJ455XESRJkR8xkEIcu3YQwvyhe1us58qqBo+/NFbhjjR1NndEUKshtUZBAR
ePytrMagYlfR/HETs8sVdk1SmmtNf6zIYV8aSmbuy6ksbvM6vpEmPH9AKwxHUcJm5aqlm7GzQ6lF
y6ASxjoleJ09AlvqOUPJi2xAgHj/EciNDftTzCb4lvUi2UqfCHdPo4Mat8N71sFi2xlFn90mKaDX
tBLdFzdZdKkFzaTtri+6sNAhYwpLkR4ZbDzm+mPqi4qEilasZRqRZ44frF7JMKLF382etYmWWKLq
/LD7rmgr7VHbNJrKERXdKZnoTjZSpLsp4ADObetLGbT1nV7F2tqgFgKyf3BxIpXeFmErvc24O8Ee
JJRJJXTCM9zi0MziFptAc7RFot+2gTIgJiM5hgZuvS2bdd6SZFiP43BQXBONKiWnaOisr0jm8oWv
W8a9wsaCrpHIPmgkJm1rEwGi0kzNFr9IfEVk69zmaRBVb0VbBkvgrvrJLDTjiTb9Aq/h5yLzEOeB
nTxcZnCdOtuazhIl/zHQ9nLeZQ/U7i/Li6B/lWsi1JJLOxmTT6Yb3AYNPPlowA4PHlRH36g/2U1p
Hxx8gg9mKk7yBy2RXhByFmwvz2T0Dhq+gqF5oXWW9igXeXLhV2kKWQe4y0nrrMANpEh+JSrPy7p6
f3mbqpZDuZXTbd0oaFP7FKjVPNUhGDNXuuGRqjEPXX5nM/cS7CRVwGUhUKeYFea7uaAMpNPa2PPN
ucaMAcg9UysIjh46Hzoj+fgp04IrAaZinWPvXLLCLlhsOZxA8DvI8vVe4cuM88qb+zXM+4jAy8PU
GtZaeKO+cIeEBnaV40FuxrVcAY111ay1xvH24UEqRFAYhSumrgARpVquEl8oX6cmRgeptqjBujBg
joPdK79ElB3IYNmJkmvZLKWwSLqatAzIZFw104Ly4yf5QtK8iCd5Y4mwQH4UP8BPz69ltQv97IMo
iS2B7r6Rfy2XaFkB4FQyA+nz4q5kYK9m7YYaXHu1To3U0BD5zI4xlq3ZXRscNKdWnvF2OtsoK9wN
/Aa0cKZgE1GiY+YrQHI3LzTx2TCmDvzoeznsjODoNiw5ikOSFN5WNftqaVkqg26ILxgZOrbayzux
DKDZxUA3A0ZaekAtTe3NtFSWiqCp1cKOlrXd3npBGZ7k0To2qnvu1XLTK9FD62YhUmWWh1qm0NdU
QBvOI558E/BvIgywwCcUN7pN1bZfORPs5pisxGNiw3MzGgwHXVUQiUYlY6UnoEE0wOjrpnb7U621
xiljll0XAywD5Ko6F9pDXrfu55xebB4jKiLI3T9Mvu/tc0c5+BawZE1v/SV7CAKS1S6ADjOFSynv
VYdpWA89Y0atDi+Xml2VcOD8U8ZwES940Uw7Kq/SySn22Rg9aqzyPg8+DO5Z2ilhDbUALuaqlY8p
hT4FyTXMn2j3apwgM+HRd4Fx6Iq9CoaR3VJhleF6UBw8M6miHEsz/ib771ZYsZsrnPEm7l9doxCf
tcBh8Kwq/bppsLdhOYkqfz576FJlRXW8lBoyNmmwqKyTnOAudSh+7xnyN2t36fuiKKkA4kQwJTw9
TM6a+CgXKJIukGPqPCLTWjshOlVyXsydbXKet57+VBvONyMY0usCC3Cs2tpBrk/sU+92WCgYtQ9u
rxxGtkEL10k2eUL+BAF7FvFYIl8GcCAL5VEmjOnKSO9E7T8gHw22jjUgNeqHaj3ygXo3NiAcN/aq
7Ls1efAUJYI8J0Jljl8rc5qbJt2VNiQ2YvRK3sWsSqf+ADoXo9xK2o6UibDlKaizQwMQY8GQGv1G
dqKa7xVEUCo4CYgmMFRTnZUJP68P4WjkzLiGc+hqk/bWyGAX+lH6ZbZbMSvXhzbD8l0VtAEFsMmd
YuT4sKpiE/jKfiejNx3qwkc3pAgzNMDoonuD0oaJtRBmnPaQeANRb2JoD5oRRNeF54DoyvuXJKA7
FvdfAUNgp59Kfde2usAAGz0knRme5QFUz1vHOGw/Y6iG5J9NzaYzIhqR0jCLNXVtuzhYLecSaVni
xVlabg1GAhsqZkck4FU+1msv03z6zNw0SxXjxeQ+yEPrskirxCq3sumMoYPShsn+bdNkwbiUizQ6
9ZgWikFbXmSeQxKrpOckLuhcbVyy3HEu14L5vgkiCtxDQI+D721QVvqbSzvRHb+FOFvpJc3kSFal
zVJSzOJsCs6oSakLtK61+d5OrezN1KSryytqWDyboa2v0dmVhBUGGEM7UDdBFb0YlPWx+eDmm6/1
YWk9t7Fm76YZRiptQ/JCx+JMcZJVipMY/bYZTfuyN9fje4ENkvcFITSbOa9OmzW3BsRJCK6ExlDe
7VYD+INxEeCF3jLNRWiu/pkPa9L7YzBiOSXnYQc8shnEj7po0sdqWOGgbS0Yz3L+DNylcIOrLm+i
D4PXsPVNFIbdubwwBeOjTubq0ktQYBV+cYXx2nnGtd8vM9MmtkfFYEXKjHoghPtMatpabbquWbwZ
uHIHRI2Ta5/ksQEvrj2PHV9oNXd7iCG8zkas2PBKqt81yaSd9Mc9FsQ1Q7EV01EdGM7ue9RLFalK
RSJkth9qDLtYajiVvqi5Svt8ltsWAzmlXRxTEpuixIGHGD9c0Hk5OQ193tv3ZjhRgJrIalIbldgX
ZqdrHenkQu7TemBc6wHTw7Kc/KeU6YlzxfychyqNJQlVkfe5ofMZqt+3iyb/ok7NRqApXpT3pzTd
Jobrk4/NRYwq60wPmV29at9RmvtoDLZ6pXcd9IagAW2aQ3AUgfmgCzHu5MdIGhGsTcR96zZzvI0a
0KRvtJRoG8qPGP2U23zeYythTiKlSD9C9gzWvojdlajpxlZ6GNynsTGtVTNhEWOoxZ1rbzIyJrCA
1dcudPdzr3tPriiS3ZQSSK21+iqe364spo9Fm+0u+ojW2iEN5asE9/vZsvuKjIARxALl6BI1x7pz
Eo6Nt1K6bkc0l6WwBeYSzN/Won2Dc5u6wJ8XAQs1vtoQ7u8MxZtK8QJSmLBcWbZHQnlKBkhImd6f
QznraR4IbOoEygL5kNnd0ZFwb7Lus2+TvyqXDVS+9EXTMLjmIr2KiaXZBIU1LkJw9sfMr/eygEVX
sYaSQu2mmOtZFTq7ldvgzqz8ILytnZ4q5SwDMKfo8dJIutSHyN/Do9hVW01l2HrrA8vCfe3WR7+u
7zWCYUlzorAv/wAvNDPMSICi2rPeBejww4PkLhyBaUcn+adm6zq/K6K/n20c24HOp6M/M9DAme/d
AcTJ4GkYlGbvCqMjhAY4Vp+PLnAaTvVDrWbNFdbZrVxmDu7k3hbJ3LCzpsdppzdTsPUdP3rwg4gd
xsz79cZ62dfJdNsitiT1PDH2LYk0O9aUyY1dsK7y/LL+aJTVY5oZqO2jx9abrkNyEuR5I0sx8prV
T+vR1ejAx1qww+VbPHvxbZmVv/kK7H8hbzoqpQxknlRmADO/L8hQAQ4MhHHDvlDhgXc0L3JbHQ4V
sqflBZ2L+Ylhqwo29vwo3nD6b0rb7eWjyuAkMKwqC+0SDSHXNJK9CW9IirUsPdhpFXqnboD027Vt
z8yqusu3XptTZhYKKeGuZZ8tKa3v54UfimKdV9mHeFL1Z2Iil/ONuusAuHBFZ3/WwmNepY1bHnTd
Sa/LYLKXHgfvi2liRleBuVK8CDayWqDDuyHTHWjjoo2mHQEeuqoGt0aO4xAz1ZwqGxHKSjplMDsr
wRpWQ7fp/DJZB/PN2A1Jy6OTV8+5HZgmiJJla8D0WRO6UnqPspwpLxRrMq7kNZN9x++6Pix/fhra
SbCiJQr5XNH5VO+JsbZFugp5Y/5BB7BDs58Ec08Yn5Q0DJYt/aB7JSj8DYJglzh6URyUwPS2SkZ1
csLgPPmo2wyVvuCfaSpJW7+mntgWovUa9qO9ve0V/TC4ZfPpsjag7nYk8sP5Gk5476Ggtg4xQE0X
rUplAAJRNcmHLFaUXZjq/Qo+mv6boqGq/UvV0IEPi46SgiFNGgIg3lUNY9soOU9VBQ5IFx7CKa7v
UAisrbAfyFxl9ZfrmDXlhTYkc8cm96o1rQp/3bfZeJj0NEJcCJgyA2+6BFygkTdZzfySut+gvq/I
wymW+qwttlLEebZrdyev1eIbvohzleNx/Oio12lgEyM3LeqqzACpew6XQNdwxswXvPEc94D3FUso
6qappUNF3V7q1achjXeX3LCL+qa4pGZYMzxgcE/RHIk7lMGesufEmqGelt3MLKS3Z29oFN80Uwy+
QxVdsG5ztG/yNtwNg7S1ul3ofQZ1i9a1eWybqAhWTizEIpxR8qIx7+uIEhBDd3iSNwuik7eTqAfo
L4iwisooD1UMAmnwhgd1CvzzVCkspGZjtZXWYPkazzxl3hTtL9OW4xGsowAOfwm8AlA9sS6ZP7bL
iCycy5zIKT9t5YY7tYd8E7fKsHjbhF+CB7yYApiljjdAIPx7xiFvYXRVtL+0aQKlOdtCuY3GAkpk
aao/PQpp/GxmFmHEonJusHaMB11Y+MgjtTgSLqbFZw1++jo1gmw/saikvVW7d2VSEalXNtrT5YNE
0/ApGJqUGV5tT36spqglDTzTVe1sirg/2sFUHSWzSTa75YW8Pyfw4e0uD3HWZYmTOMmwyIBLAc+y
2UOpc5ROA1xuZRtjuHUm+1tVJN5DqI4jCiVjOsR25MK4HM4XRYfRlNvIdcePDXvfTcrVjTx0NTHe
U8x09pfpXs78sHW/H+yK6i8VUOd3jouCWC59TON6jJLhS8tacKGMUPAXRY2PIcFEIRy1vTXmILOc
5dxSxrfJB1B1BQedsIwbBED2yaXStdVZsHG0a7T5o7mj1DkYI1L0btVAHjMkHFb/IkWxMt8c4tS/
CQ1zW0WDBRtqTjhNTRRleO/oYXa1vw4HD0a9YfbmtbCXjes/XFYsQcAyZ6LskDo+pakR5AVYFABU
u6rYDYUa3ktoT4M/gkV+4OzkwZxSZVkFIY2AGLsq1XJ2hZPT3ne2TjSnh3LEdxp/eKwTb9NZY7Yx
bNf7oGvjvgWT9SVQjK3fVeeCaegrO0p5JmLXDxbsGqZHhTiGtVKM/iZPjY+yPlW1qTh4WvFJ3kK4
pO0ifDvLXK/omZcNCR2BGT2NogSwySa9LNPpqLSxu6d30EIfEjHGKnPz1kmkGOifFfe1UEk0lm9W
r6gueR2vPQxW89zSf4oHAXpPCsA1ZVBWEvkj30KoWAXlbdYxWkzn2Ia3u5HlNPmA3jJHyUYok5W+
iLsp2ZrFiG/VycareOyaVRoO1Yre23DVTBScV4rdUCezKpK4/GZJLGByNjqAz16IwVUWd5rqqeTM
e7J6y6KE9Vrk2CDkJm++wFP/PYBCn6MoItKv3LS6ivj8VN/9jhq6geC8TAvMklAWTNgKsoipYV+7
m2/JHZq8pYxiJb25qpsr8rGesWBJK8bbQoitTvJCk9svmuHOMfLWyK4WnZUVH9SQrKoMLfkmyba1
FpnH0TU+yRa+lOipU0mLoKVOFDUPk5iMJeys+kEWSKf52jDfJx/1i+JbXIT9dTdq5X1lFUu5xfTa
srzXRnJofAS6onNu5OjVKhHgSUXLt1ZB67+Uo70/2jQY5GYA9QrZmln48RLY0isJDSGCIbcy6bPQ
avOIo5/IatrixC2159k7KYdTeSF6RM9N6Yl1abThnhLj3dtYpIxJeQT18MPwdGdY2Xc+W+L6yKpt
FZGvW71okVZfvsbLNyi/zBFlzsnmt5qEO7CB5NAq9/LMr6FXHy+zawN9dyk3DJXLiRl60W1jKvq9
YsYoAdg42GTswqb02KjovjhRKsMLO+EnHAGwrGWJnB33q9YI/ewW0zlKooQaaEA/vc/1Vata+OAp
VCWGpzH6tLSRG638YNu3cnTUCWWlv697FC6sYDUCs/toNZSt0w4SlAsinBkOt0EKGXLtJUECzAW6
aa3Vn/FTMHuDsHmo+iTb9JXQj35ZDafRhrjjmPF0G9k+w6UQ3k2NdwgukN9uTOABV04zoaPOlGu0
N/VtiF726AcmQQOUfW/yMB7W03yN2MD+ck3eB7Pp+6O4AXx4IVRX3/5YXsOP7CxDpN2022lfOkrw
sRkSYxdGbCVk/Z7a+hLstL25aLRS1xLXVbGWQ4AcDPR08K87tVp6LcaWUjnLEWayYbEFKVwLi0U8
OiYg7S3Mp7drw1TRGM+7cWsjtVhrytEpRyrl8z9UtVp8X5MnJLbsZCNCNic0KEsrz9RBbGlWuCvT
8FUaVUKbXLhcfM2CkhK4XmTWth47UiMq9vGQ+YDywrNqhL96K9bL9+gzh/ZIxqnRdGIXFo11TfiK
S4qPOz1Xw3BZJJW+s3Ktsyx6t0UmrnXbuvZcD0OqJSya5359XeRdvo2QJSNo4aa8wAcGNsAe6zMx
E/2kJx8j8tQIYISxUIMc3kLBJVFj7rMQPx2cm8If9xZjoLxLhf162ezmkxqf/aoQa/bI2jXgZ4GN
G4NXFF7Zc5NTykVkbklab1MrDq/wFRb3TDikDhXjx3kHvTHmGVaJ9fvG0kW+phH0pHCaH4oIDO/l
4Lu0lqDFN0s5DMgLfCQHXxuK02Vk8Ezs6GZ/myQ9XCoC8vimdTSSJY6pQrzILzgEdbOxBeIWczQh
kn/WDPjoxQAN2irmznCRKkelG1/kr4dTqrmr6qBfjZyxzOttc4ZT8kV+zl5LUK1ONLMRRCAIksFG
Yi54y1dy0uqMeiI6BD06W9JtB0gBtn1KjYOQyyAHgRWbwmIVTmEHJL6liDe4e/KeZ1YqlgASrJmh
rOq5q1Sstl6GPNcCqdv041PiR9dl5Fq7pPdVUoJYY3uzaBFQGFi3Xr/KFPNjJIvFpGIPIgkPJSlH
GwhlCzm5RHmj3lfckgnGYRCoSLQ16jJKsI/dVL0ALsaovvOC2iOtk6w7n2I041GorH3NuNPbWbYb
ejTeyiE0+5XViHvOfBDrkf9QpKULTA4aT+2Jen85EkvrHCluTVkj/JS6FGiZEz6xPqVbnqnTUeg1
7vvY1RbFfOG0o8Juar7pJ8oHx8JWp3usYy4OBH+IewA+6Qwcr7TnDGaOrCNAp1qW46B/CYqIYLNp
zG9VaOaLrKGg4TShs50aECfIr7FAdaaLI2dEc4P6iFDEatphUbNXdDm7HzC1GL8sUgcJLLPhhuaA
vzS7OUlKmuzls6QC8egZ/eri/mgIalg7PbYYqjjE1QjfBXJhGdW6K0A07EpRfKYsZZ5cg8FAOjDy
CtQZGFFKLcqE+QK8wIW6zIbPPxu6d45TD7iBbpjnLlNuZBqJrXX+IcXiWbaszLEqBItyVttLCRMr
x6tRhm1EbNoQULgIIXWPml3TGbPe11QRuSX+uBwu4SB6KzbYDge2Vgparaxa5cJG4DZ3VE3ahLs8
nD61RdwuPa1yd7J4Dj6QLTaqSJ2jcek3Ybp0BnLZMNLaZ6M34su1PmyV9XcaysyfNORGDI/+GbHh
k96rbKZdfTyXwXdOdYKQ/EayOts+N45GNbbXLhHhlwKqhwLl4AQ1nS9vnL7Lf6KWNbMBLGXzRtUI
9K6jpG7f/Dvahvwzwo2URTIp/rpR5+TESl5K9Yjv6MqxyjAdmdT7a1Y5Fz2JfNCcRSbDHJ8mb45d
mW7CjmG9HvXxik5agpHmSl7U1sSkiCcdEZOqNdvLbVTlew+9ybnJy/uyEeZRymilHMuP83vLH62j
QNt8E+c7JS2M/Yg5jEMWqGYQeggtvfpJ3m8EdkYj2sSMZYrDmIjxgYSBc6WYdzSOa6R99HulV1+q
eRq4GXlK2llWOPH1GHbdfiSZYpc7UwrudapY5M6E095bwkcg3HvK/JtgHMN6TW5jnJQ33gyfc2cM
HZEvCib0vdV2eAdnRKhs9b0V8KzImBbyUWQK3l4p6sD6mKvjBuNsgWqg7I9pljv3I4tUmWoDXfeo
6GN25WXeCUEr212hcugFsVV+zo1xuKl65QIiGFkVwtTykYratL2+t0LkB/3hobTri5W8U6kmpsvC
bVG52/lZ1AkCMQ8ecgEvc8EizDvIzhbk8r3BzHUljct+PVfp5pOwkxT0qQQdGI7DtA7IIoqKvjtZ
iW00W7QUluumBLCO9jkV5q2oouI2ZFM7VFn5GPbm/aU4HA16sokGKGh144QXkWA4V7Jle+Ttgbf7
sHHdtWge90Ho2mc02oeJPv3BTrqWAsz8eqaR22cyrqGcjuUdPslm9cOv5PjKyS/jg/zNEq9DicJm
9KRHzTWgmK018z3kmOH5VINsAyfVNLjgn8bA3naDXYIjA+erADrYVeOo7mCABEsBtQ5XYazejb1I
Fnlkqgd5n2aUwRWt95N8kGAL90jW+hcNF/XS1qN6P465+tATUr4JVY20s/mmY1fRoVEyfylvaood
XVOsvg5iVWVtSlhN2rPXJDj0W6drOh43zbuVF+TeILMbboL5Hqc3qZ2HIFJ6x4qWqqDMCXhJ2azM
TqFEJ48EpAmPlSbMBCkl6kHPQj7gqBFB7rMGPGkLY6V4Znm5GRdOd5sP0eL7NzTVN5fzIk0nWL+T
/4JaC3fN7DYyevtTUVsPRK8GU7/wUq98qu0UmpWmfKzRQV3+ZRc07lrazZySTozpTO1W/nt5k+m8
3ZqB0R6nqPV3vtGhVPfFOYyVBh2Slp2sYXySdUuCAPoNmfPt4tIHlJ9ODZ4qINCrAKPXSs4HJTz3
c5hV12R46Kc0rK4vx/Kb/k9QYnYq8VFV9W4n/42qldNxGttvinDGLXqqnt1PVo7tyoqNaF94ZrAN
I7d8gsd5k0NOWHyf+xLbOgYMHNdII+z9oIjn1E4gnsj7KgpBy7Ynp579fbGYQ7/2yUlRo/pWavOx
7iL6Osnr8t4i7UCvHMb5LzIQ0J6ehCcvdR7l92WpdHDyurfxImriKRySBypx1lfIuqeoUqZHQ/FX
U8EirVNsb6eD9fnQlKBvS238FCu5v5nKzCfybB5doMJZS2k0lC1+ea0MoCtUDWILlCp4iXEnS7pV
iFreMVoQOh36XznCZk7qYF4bjcsxRjJ4Bd+EiF/FrtutazfVRs708+RfmOm4aiEt07kemZaJl40O
lp9+qDqwgKL/QMwuYbABGW/y33hQC0MvKw7dFK3eDbFysA3qln5tnaxUxKvrwsCMPsy7wLY+VkM4
fYirAYRK7lx5VoMfbs5l7RLK+m5PJynr9H6P0GZaBL0I2fszC89HMyadGB2nSf04Q5p7cJzhtvLs
4HR5AkpsrGl994GasXEuGv3VMGKPcOc03mbOZN7OXLt5OTJQf90JvzRW/D8jBmneTe6EQcbIIuvh
glfWa+CXyzcPcWtOTMhymSIys9nJA1WuhGLDA4kGQG6OCxPbSwGZDXd2IFEv+k3/GDbBvzQZaCAj
3ZVoCEuXJswfjGu+axZO2Bv6XvL847tO5Aj32uZqCDkPO2TIG92OwT/Q4U6N0PKAzORrnaX+2WdJ
PO+B6MEuC62JKEiBOQirioE0s8Zd7nLYxnaS7hW/OGu0C2/kXdQCi41qlhAq3fEg+sS56TpFXchk
Bh0ZkHxWlSTPkx3npNLgBbQDFl5SJWzNgVGZYqwxm7dUPZoS2xpCLZVzZp3ZjbMyS1TfRmwX64SQ
QACZ9KUy/bFRE8IHCwhTemZON9CyXjpoFbdqqAOa7JOvwrGCfaRAsmBRnd7kmbFTWtDcTCpcsYYd
VWlnzT9uDpkQw1Zk7NZkeSnIjWeRWeAy5l20DgjWduhMxMUQ35v0d0AJBtXGUjSERkE6PmBHfXBm
MpDwcko7RmZxmqUj4zguA0Pi1wqy6hLYXJthxvTm8LRRx0Mp8O16J/duRtYVN2MDdL0axSnrUxTs
oCaNNr5rhTvOELhgXcZ0FPC2z7AMphQqlMZ906ARh8T36ozxJ/mGe1HYG1GWuGxy+9PohcQet9hf
552xTl1760VxRc0rYFOBtFCAnwDNqpBEqDlrk6JUwPdKVrsdby7dgUR5EeFgo0uCGR7mRrueUjyk
kjmZ0mhYZvJIGirXunNgZES5mp8LUX20ZopqOTP8p4zATme+adOd3JZTUF2YIzKLwfCydayJ5KRF
HkOfUIeLpHDKKU97wTAta6N/tmRUAEkHRKH2gE9zaDELWUpXtwCsXyXIM2flfKuY4Ta3gufOrAyq
yhRoqyHIiFr1vkBuO+lZLK6wLaLqTMxMPzhzmGWeEYnM2/QWrlLtSzXpP9hRL0Bbw0NoGrA4MAac
Ze7ww5KY0dw5sRPgRaHtlKRttIhixT5oMZhV2IjJqiBw4BNZR5uUmvBJVbBlFZLZKhSx9CgUX0sb
K+4jQqbSAc9V52u4zmtlKbVssWqpQGK7tVxkGTkpLQNrNDfG5WDFuGskFmWM4y2JWeXOqvGUCEvJ
HuKgqbFO6NqNMwvZ685fFJGZffKdONq0UaLuqRdMNz5w6Ii2BKV8fXqoAFqsVdJur6ZxKvc4iDjL
ytHbsJh5NcFjnoDMu0s1y4/kB4X3vlsWC5Eb5XNG/FMuo1Jsv46vLt2gAmIs8IGFb2r2o5uNd8A9
aKxCh4JfZe9tAMhXZJzWOEmycSkXAfJipBJUV7+L9HP/pU8OIMpkLMSIp8zxiO84Lo6Gf2jEkre/
jHiFZt3T+88XhMb1z2j00wVBj96VFanfPwrb8TnRRcRwPPXToKjFbaHF0znHGBZ1ebitG19DQ9Rr
7B719qqrCEyX4gFRAlUOm/CDAu5vPSkIGoH2bi95JdOYhMe+1lmopXp87TsF4S3zw6E5B4v7Qj1I
IAz7xnZgDEQmGN2iZ6K+D8L6Cle4tZm87jkMTXPlz7zUxtTZdsfhY0vs1hgnClM4K7lTNR4r0+of
lOQDVkb12mGzwt45Lp81t2xXNhWFg1lqIMBjvVgbM2Z0SKo730QEiYjIOcEAs7fyWvDntZzlMYAH
/U7Wr2Sxu458xusC3GipaldSa9HbVb0bOQFNp/1K1x6/T6IMYu0aU7bSBfWMuKvAM7nfRikFQy7u
sURw6qU8lQOpFoq8k57Sz1Zis7jIwVgvTifFfXEpOyuzThsXjr5RxAS9QEBxDirvck14gPWGzLTW
ulZ8KMKOQIH5FtFA3rXR4g1VQ2fzhpKiLu3DI0cq5ffDRtagwEnM6p91OYN9UltkV1GlHS8DhpkW
ySEJRHbwFFY7+IdX+pRR357NBE7sfyZ8V7sRjcB6ZSXZ2eOIVIk29LEjt677GNF+XgbVHFSnEe+i
4uOm7mDPfi8NxZy0QMvRNDJS/awLllwcvuGXMfqizcT5vpy+0Xk090PT2stOc/EBI4BAcDsmt5e3
GCNMpEQ+R2CV8ZwqNEckiZ4aeeY9iT5KyWfV6kWXkVw6Ut3eiSgfr6murN8qRIAnqT7FzjGukFJQ
LYoy7aUY6vg4zD48Mnh2iU72EJGzW4khSGb3BHuSheFDv59ZoW8XsnCRa/TfCZNUD5fooqEjdkew
E7uc7v/1Zfhv/zW/uSgq6v/9H25/yYuxCn0GtJ9v/u9DnvLf/8z/5s+/efcn5/BLldf5t+Yv/2r7
ml+9pK/1+z/66Zl59e/vbvXSvPx0Y52Byxpv29dqvHut26SR74LPMf/l//fBv73KZ3kYi9d//PEl
RzQ5Pxs+/eyP7w/tv/7jD3XGV/3Xj8///cH5A/zjj/NL8jLWIdFzl2f785+8vtQN/1p1/04StW7Y
imE6rmMg3u1f50dc9+8WGARbsW0LRBb6rz/+liF7Dv7xh/133UbqSyvMcXQa8iom/zpv54eUv6N2
0VTXZRWkavxjU/vjn+/tp9/w7Tf9W9ayCguzpv7HHz8va0nPgxqCJFKO7D8sZ0HMsxnXTUqwpX47
ASw21PTJdc39D1/F95f78el/Bn29Pf27iaEu6AihvWi2szU+p61W6cpBdR8U7J6ul/4GKDbrn98E
QG+vMsf7/fAhciUISJTrmi0Z9FvLtjdB4t789Qf4WQz351M77xC5ccPGs0cAvK21B69V13X8mrQ3
SIyPpCAorf+b/cUvfob5EPjxEyB+8KmDlc3W4jvy0hL16QQEtlr/9af4OWv07VO8s8ODn0bJpvP0
HtlETpQsE+U8E8/1nMP5z0P+3/zOv3r/79AzrpXApUnzZuuClBXazAJHuoa756+f/lfvf37ZH37g
MTDQRDQFRynI101d4MwGmOFv2HSXS9smOPKvX0f7xZHkzPf/8EIdEG8NsgMWlCVbG20lqlX2NXuO
11gmFsYqWYBROnlfWOwjE1ZoSWyIrl/0C3tl/ean+tU3yRn/4ztICw94bVXjCguMD6BZnu3cWtju
sP3rT/irb3Jeyf3wAQMXe6halDS5DZTDXeRfl1Y7repB/djG7W9Oml+9yLuzPughwuV5U29hSxOo
6i9I/IV2+OR48X/4Md6d8bUf+H3XtXTnA6qFZUAJ3d/1UCVT4f/uh5if69+MKva7U1+kDpiCnK+q
aIRmL6rR93fIegkz0QfCKToWZN/iIDKu1bqMdjX93FWnKjg31X460GqMWxyAvvmRnG/nGWhCu+yn
WCHhOCWgr4ZSs4zDwn4Z+9G9d5tc2QgiTR6VmrAeN0TxbMblalAxocOYF6S/AH2uyjjZhj6pgCGp
AcBZRKLt4XqV22lKJ5rzQ4PcoQlXKDPS5YRH8zYMqu7a193gwOpr+Irkw8kWPdhyNlSFZj8QCMN+
zaujcz2IMl6UgVU/IZ6YbsrUyJ7+o6POfnf+ksKoZRMUnq1mksjpOMumf4xye1HWv9mK/OK8td+d
t60+2rGtwcxjtUe7oo4pJozp1V+/+/kH/3cHwrtTcipar06zrN7qqJjdMHgN8J/kVfgaC/ulq+tH
T6232Dwf//rlfnH2SI7wD6eoAtKicjvGoMY3l8HwOjSvunGbWOZv5ppfPf+7yQCTVIaRlRGm8j4L
MyXa9SpQaGVZ4W/k07/6MeYX/uED1KmaVrrHyVm4zp0VZuc2+p0X6hejoxRs//jU1uS4Q8dEMLX6
0hLkhUNVIeHnP/vm349bU+YQF8MZ76jgM8m6ZVaDwIDzQqS/GVV+9d28G7gIIIumtosYGkuvPOY+
0FVyOpPfnAbq/E7/zaFqvRuzNJEBCi7RMOnTZK3zzDI3rDq9Vft/nJ3HjpzMGkCfCAmKvKXz5OCJ
GzROUORQxKe/p72an+uelryzRlYDlcP3nePWUTB0ZbnqUY1cOE0tL42+MXeWbN0Hy6/PAb5OVJCz
WMikk9OMSUhSc5zb17GryOxNNnN5zth86ucXbVeyu+RonfrP7XCLS/elicMfxEdef90ATtSOs2i5
SVsVyJgngJsO7NYug66QnekUxzf8W80cv+hTy8WdOs/KJgYTf+AqdFGLABLxV6Jt1zOXdP/2/sfv
+vSQvB0bQkkYZ8cel4Vz1SRnCubEmOEshsAw19MuO/6wU4hLlZJOPO6ihMR988zK61TxLNYlBNxY
Ob5aEhdng+xeqD99RBi79t5loIKgnP1bAS16uKMbsx0jjdnVed0HY9R8i0sAqF//+KnGuejbBsdL
PqCCdpe2gEnm4pFoIXY9dbH5+vdPVIK96NxZBEnBmiijOsLmKLrLsInx1+fT7dCkj18/48Q3/ElB
/dSCsjLJupjDsF1Yfq/TOZjHN3YOZwro1Acse68JC6rUmUgNYJQJB3ySAM6JdZKftldfv/+JHmwv
enDVF0XYdsdQ5+Ta0XtSfqczpX+qZI5//1Qyk5eI2s2ZHISEfmZcUtdBh5Lm39570XPhJHKw61A0
zUQQgqcKOCjOz69/Wxw70V/GHnvRe4EWNCRC8upqSPM40O1pWvclQGAV280KjWF8b7ZZ9p1E3ZR0
rFzfkyUxrIGf+6iW5/7RMwz9Y/L66FIlbb9WfUQQCCivNWGZ+S4Kjf5yJgb3ivu7+UL6SXtm0DzV
YI4f9LnMZZwqx2a4bwtjw6oCeG7x0U8J1wJK/dvQZi+GhK4ZGkHMkNoV04vmfMTGvBlA2OXKO9Nw
Tn3EYlhIBZEtrjdA6ggzMPI3TkQK5JRsAH2fKaYTTfNPzuunYkK354Hj4xOAsHqvhcJlrJzCfwDr
HP3+ug2d6Fd/eJ6fHjESrsCFIY9QMTZ1pq7a/zD9IV9//fMnyshajAwF2fuWkaZqN7iXvUFQRtcS
86iCIkm3Xz/h1Accn/zpA1pnaIxsTMCFi/Yxhyyf6P2Znz718ouRoUmmMo1nDrkcrQ6Q2jkhOUGk
M2Lh+scKPn7Up5e3OmOIRAQIEnwPaAHEk6RnGbE8U/onJl9rMT54RVkMfSHVrm6+G2SNTerNRBGX
ha+D++3r4j/VRBc9uc2sHJAPHL2W5Aynazd5Ut7NVv349c8fl5d/GeGWWd0zYnmzVbnacQU2vYR5
auzDJvWf9bpI9pjc8kDpoXFF1GV/ZqI5VemLXp2IXvZeCazEjOLvToQBxAltroAibhtr49yMeaJm
zMWUb3SxOfmu0+6KBgwu0Y228+FUADXscdWOZz7lRNcwF2t2AkC5yOSeY1eL5piyWLz7zVCcmdhO
lNPSelMVMsN3SDnJ8rm3nvs23I/d+xw1Z7rGqd8//v1T1xhLkwBY6Ac7/HBqpVvFTqD+w47HDfPw
b4tTc9HBa/ZNXKAfa0G9gnmGogd3Tb9r59+gKs58x6lKOP7903c4GE5UBVBzxyE8YVBgNGJX333d
O050viUq2JwHzRmO75+Ut7GDC2iaVr7++vWPn2qii54dF4OTk/dPz3b1Q9Ue8zCfiZBZS5vwX/Pp
3x6ymKSzpDecgWxTcnOqnVlUOy+fv5NgB2ilLz5IWPjHNby56NaxmY5gdEn7mRByeFhzmhCPsuue
6Q0navn/UpQVIN9W57olKe0ryx8OpQjPNNITlfxH9vepAXEcGk/E8LPIg8hnTPm6ton7wqD8dQ2c
OloQx/r/9Pta78PX1HX2xqlKXvse1nCSNe4602qBTy1b2wASuYMdE//OyJL2Ik+oHkRJ57LyTxzD
iUVP16rer2RB1Zh+YH240xob0JzvrBJmBSjwf+uHy/iuiVxJwnRZiVhu6UG16H1yCQdxphRPVdKi
l9uD02WQOtigI9HIE+d3WmiPtds9fF1Jp5qX+d868sVINN80c7qPOIKIo3RdV5Nz5t1PdPQ/u4tP
DUAiqJt8h8MRD0PkZL4yb4A8YfMGa9AD0fH1J5wYz5ehJMB2hA+Fqt4hVA6h/CNTzgj226tBUz/r
qNfOfM3xCvVvSwax6OnzkIkJHFe9i+36gGUyIFZn708owCONYGwbLVb2AvA1yLnt6YkkBGz+6tdn
BjTzRFUZi5k9tYZsJuKl3umKiKN9KdLEDPSGDHa/9CPYrFZp2UGXR/a1aVU+ACYxY063q/7Ss3Tv
NSMT7y0lFPd3OE3k9XlKkB6Rk3pXg+WcdF1d0JTZSqKxIjwyUkFn9e+9ZZKsKKX2e0oaLSGSCpil
Bs/h2fIJ2O2dHgraEDnPkbCHlTf4M2HFALP0icDlMzV8XFb8Za1mHP/+qR0VDQCdOB5r5L4xb1A2
TxMUgrAc97h97uYBCE9c/tvmzlgMWkTVavWURKDUpXI2wgG4I+z7zDV+qzZ6/7rFnugXxmJcCsGg
TbWKoVHbkoCQitEIsSE54BnuQk3nepBAvzNl9+fF/1Z4x4HlU+FBKhuIJgRaoUXfEyGC0LMvXFNA
lLEuYvb2Ijrm8cCIbof12BO/67srvGkrK0rWWmZvW7taofE904lODGfGsXF/ehuTe9mCrN+CJPIG
GZOpgF9oUwuaMDs775wq3sWY1iVuHKPOLXZ5rjSy4zNjD/ulImLUMe9aTPPbsYuaTQthdJ0kmRsc
/Qf7vsrcTYOtZgv8wd6lWUbeEjGdGLb5F3Hd7u7r2j9VBOK/ReB13dQAtsp2SavBtNBM8pnbMV33
/myemZJOlcBi8cO+Aom1nMihMgRxUwAvcLS7kymf4MX10BvtZlgDmTLO1OqpW3BjMTRmk2GgTqqG
nRWpt0hUD93UB475jaX8welxntTFLbnrB7dqt0Vpbaqe9BDZbYUb/R580lqJeyv1I5bJ3EgdmJ+D
DZtTsy63Ccolwb5Oz/TvE0WzZBTFsLzaovcIT83L22kw9kVSHIYqvnJy41vBoPd1JZ96zGLICkl9
ckgHFZz9uSanl1p+nWiquh085RKYp+t64BtKbP7tace3+NSrMLGn6Ol1sUuqI/eCELWbfhyqq9zA
MeYWbl9Qiu545nbzxESkL4Yv25/gp5ee2I0s7va6m795svLO1M+fkeAv45W+GK+aTIWVpifmri99
dx8TFLDvIi0nhLk2DbL+9GjfcfzwWNeO3IEXKC5iJF0sjwYNpl0RovgJfTxV5JCeqcsT04++GLNA
5o7F1HYmLiKuDwEVCu132NJGp2FlJNkr13JfV+OpBy0GLrMldYneYHIXl5Aj+mjO6cq24rXTt6Q7
IGGztfTfRgh9MQjZBkJUX0XmbkiLrXTtTV5C0GDnAu8EDviZc4JTvWAxDuHEbTKo78Tlxpg8C2uE
QDw7ZTCq5M2Mu++DocIzXeBUo1yMQFjh7CZrLUBEZN8GEmBBoDyx/bpi/v7jQAD/27+U5HA7VrHY
mXUiH7JoTi59IhT+qZTwW/7312PPaJWWc7nhSn/czgQr3cXoGQ5OHfr3/Vi7wBPb4uXfPmUxVLhZ
MzqY1/LdEF5JfHBx056pgb+vw11/MSzMVuNFttMMkERlEJZoQV2da48pSMXH1+/+9+bk+ouhwbSd
KHOMMtv1hn3kjrflJQZQT2DuCn/ORTc96VDljDPd/sR63/0/eKrVVICuauJn5oQgeKyPP8NxANLi
hOM6LGIcXTqYKzlI1Gz8z+aQjWayc0qAaYIleRGYiZmsv/72P1Pp/4+Lrr8YHAYUzTPG5Wynk6Ww
DVMxsTz1kwFWRh6REGS3vndtd9bwqHtl0W9itis/SLYAuPL1GxxL+W8vsBgyNK01YUhoalcd7SNo
SCpyNWpdv4kKWT98/Yy/j4AYq/7bFWpNWE6joEfkZoHetJTlQZsBpuu9ru1cZHM3nR5lD/rRu/L1
E/+c0/ztsxYDR+ZZcQ46tt9huikgMjXVMXEAZ8yqU2G07+FJXBJBsp79bl24827AgUUiYk30WK31
r6WlfippOlGQV5LkeMdK1yrMk5We4wwh9DqpSTCS7Z4Ek2bt2n66zjkpQtLj5DsViuSq9qv6WWlj
+DjEs31rVomMApGyZDvTdE50zD9y6k+rA5gChJq5Y7GDDnEhNbFldfykxS7O0eL261I0jo3gL6Xo
LRqH1M0+reaG1mlnpEBWFn7YQKuj8EfCOeKt5rcay1xDN35q9CruDAz4Y6Trm8Ve18leAmTVnBlO
T3zuMqIF1y8JR0bfHepBGFdJIsijMy31XiGw3QhS/s4U64n+sAz0rcqo1IiG70ggBFTl5hEmeEsj
X7hIzh3Dnph3lkG+kJLJWQljYCqR/WG6k/vayuHcCempH1/MBGMetiZhz9nOrMhyamjhiTwzFZw4
+mNj9d9+DLs0jDAHq13Tt4CwrWSTcce+UYUcL6scLw7IM1KfinLPNvjCq17iuT5XLyfqfykKzDBl
kS0a/rl4bK4VByTX0i4jnbgs37+28zE9xwg+VYLHv3/uWLZvhKTo5jtdjvoBQYG10ZNx3n7dp079
+mIs9Iu8meGg5DuwY2uj+iFZ0nz9y6fmEm8x5iUW2e2mreOoKvrd0LdPiEC2Mmm8VZu3ayTeR3Z5
XwY6kIZc635+/dgTH7QMj53J3AQmwdKDq/i1bMhChqT99U+fqPNlBCS7T20gEksdzNAFyI5hbG1P
bb6NXXO8rcwsOjO2nFiBuIs+g4C+7MGrNodC6NmutmvmIjMrH0j8GjZW70QbYEDN49cfdephi05E
qO/g1fbUHUp7aAgvOEZoAYUMXX9NRvuRVEhK79ePOjGWLcNto1zopS/AKsTUUQxopO/u3W7Wnz1L
Zk9fP+NU9R///qm3cMJl1zaql0OWxdW3Hp7ACoR3s//61/8cg/5lBnIX66N68vPEKj2Gfb+zNh6a
jqDvtLcJd87WmCxt69RZtE3TVL80R8u4tmWIdaukb1kcfx1sw8rue0fWG9CRiuw+3QliaeDMCZ1k
PyVs/b5+0RNFvYx3tFWCA2LMukNIb1hPaMNeQqACR+zvlOy+fsaJ7nBMQ/pc1LD6SijKtJzej/bu
IOGXGua86vp264HZOzPKn/iSZWgtgr6m6u3YPGgYRggS6lzt0eL4dDfUQP+//pI/Z7x/q9bFKNgN
fuxNTYzPCCjGRUq61KY0SfUTeZNc5WmRvsIkQr2Wqsp/sYDb3WY916BaVMybuuIIihv8zF1FiT23
lyOrtc0ckoq+snJZ7xOn0P8tpMZ1l2MqXp4CHiYEF9ZaF9ygXmNWZiyaoCF9XRYnFsfLWNNBpMIv
u5bxwNDEFIytpd8oAOf38TSPq6zEsDXOMLHyGIDimfL/+xUa0qL/tiQiasw6KrrukBij9s1trJIT
YjNpSBXIh00EjOjdNlBarIx0MG48rZv+7dQFstV/n+zn5I6PUdyRmjyU0woeQnPpuSpBUjyl9EvW
5RYp/seDmBRuk3mmUZ9ayS4DV/3Q682odmF8chY5+WZ6iS5Xc9adiCpM1K2V7TER4rTusT8Tnlus
bbOsdlkBSDroa3XuWvHUJO2I/xZAliLeaGPmNI9QlUunTVy4xK5BPqcj3WwVT0W+TrOwWxUiqSKQ
xbmNcy6U+rkA5BNHca6z6HuqVZWYCtmDO+3Eixe2QkHIx5lMHnYDJJYAgUu/sayfXsTefKWMfHx2
esRgm8QvjXWYYIPXDU60SOVpOeI+0yZPzIvOoqdZ3Cn7PRdNh4yh+SVsh3Q9w0hYSegDayuUzcZn
ij4zlJ7oAMsQWr2UcSUzYz4kqWZdVkC1kTiM7YUto2MSjjsfVBinW6g21io2ouRMX/8T7fKXcW8Z
Vpt0re53wKsPaojHTdW26jpv/fxRyNhcRW5t96vSYR+ZV727N2Xn4VqYvXfoyMVVi/YMooQB9zXS
iwt9ip2HjKzrjZ7m+Vs0FIAcmzG7yFV4JEaL0d3Iss2eRxmPz1Poi+dqtB0/UK5d3hZaOd+N6KE2
NrotMuy19HpSwCWDuQlDIkOcYaXMqVw75FxfmENngx4N/TOL4FM7CXsxDAwD+IXZTuxDSpCxC2Rj
VlCgilxfNVrhPeUhSl7fK72n0WlhGCV2690Vdulf5CHrpzMtzjy2+L/VxmJx4VP0tgXT6uD5eYju
WNAR6XEpsEsQTtFPVp8yXTtViNZlGqJkb/rVuMlzi1S8utKb9dz0wBrGuKt+oT30nufcqUHU1iMS
8iThoCEofJFdh7kt3gbN827SUGaPrmJMIUc428XSBO1vVmP+QX63bOHqdfFtMXbp91Rl+X3Xe9bV
DFz/TILsqXnXXiwhSi0Odavv50Pdh8UPPAso4XXEa0GjzRA/LTZx7+AM8FvBb9sB5xO/LDOV15gW
1KNQLuFayrS9nV/0YsXxph2MGDy4SgQP89YZ7AC+nhRPLHWW4dshBP+wZBY/6KVxn4zeky6ybWVa
a9Wm2ZnqP7W2/IP4+bR0LRLXlAk34Qev1LJ+1+bkGKwaIUcAo3gC1qhJtHtUeOZzmmtSspSL9CfP
r/UnziG870Mf93uvTjmY9pTlJ6umEl0eaHo7bYjjVi/oRPM04GRr+vZ1qfwJPvlbg11MHkXvxtmc
hqzNVCn3XJe7NYZ2LX9woXBdKh8aRFBYQntBoGntuQs2H+yqTg8zorl7sijKCxPa1JWWmN4hG2o7
WeXgcMMgNRO56yy9fBOTSO9B2LvO2nS6aWPUpKlozkxGoDWA2zgMbjz+YyUvJqJQO45H7TDzeub4
w4Xt9102mv7oTnZ8ySnheG7KO7GktRdTC1QVVQ94NA+mOWt3vqUbb/hnw1dO4WvtTGs68Yz/i73W
bOk4RU/YISTeXTFjO5ssB6FmQsTm19V/6hGLQbPtw3acTAsy8Zhhi1KtcVMgez24iFPPzIunHrEY
EaPZjZ0K8/depJPa4myrtz1s/x2Z7/2ZWj/1iEUbZlWXKdgjOgqBbtz5rew3nBj62ybKz2UHGhDR
/z60L+PUvRHaSOc6WGHAGyZr17S6l4gg2g3iofDJ9vL0BgGUpW8gQnQPdew5sPgi2fyAGDU/NnWr
7bFbzPkxgd00guOp2i6tixHoUBULxgKcklfZEGti3aWT22yNWcuuM9PXrS0x/qwfp0Qbm2Bo2KCQ
i6e0oBN99xut0+SsrMLED0YAWHJnt4X+q3Ib49CHSVyttLKEqR23lgYceO7H93IsxaMoi/QZQoPj
EVo5+sT/tvNwsIpu3DBTE9IBu+EhzC39PmMKuZq12lslGCZ/S0/hLjRGGMCNG2m3HQs5xvA2rBWY
ObN+H4XK041e6ppOFBAKGdvW9W91pcDVFXNHOrDh9U9V1YTXmpuY31rPnq+mDlJglepglGvPynA4
zqZmrcK66S8rF55Xjp/wmpfo7qIKLguh0Lo4ANXiv5bc+r/WTmUWq3LMx9+TzWFhANW9coPMmfp9
kpGVel1EYXhtyNb8NcPFxqiCFeDamYW6HY3SfGnhbu7RBMVVkIFox0HJGvmHlifGZcHx+6vfRNWL
OxXlvalMc+c7FQDkrhntK9uaYE01rfEuejFsbMvEH55HQD3T2mzWo2m2VyHyqfuQC+LfIBO49sq8
Cysqo1+wz7Q5IALRhXuq1BNUoOlZn6znEPzwQUvthvx2N01/VIIsGGn604MAunzl5qXBkiFyh4MB
3nmDU956LxkfyiBuqvDbMDl2tBJFYz36We7d+bXMaszDqqGAucu9aNrBOtR4tDP+F+j6AMhxe50B
xDwwA5m3EMbTbZ5OLCpj20hssngNLVkzS+dzoJBzgTOKLHwME5h3i6D+vTfo89p2QvVG+Scvyjd9
GShBDACgKpUUG8Lm22d2COojnhAEXmB8MY9Urm5SgQulN8NyaLrFdqp0bkQSVq3rQflevE8iy74y
zYbIzK7TwydnKKt+GxoyRIOZpfe5mbCEw0UC+UabVNuthTXCoA+LCaa7JeGkb8osby6UYTioa3oP
xUk3e6TRCaCybFQmDxGC8J691gO0qVgY24HMpmofybZqORUYw0vZhvINW7CNeWgImwDlDUzFtB+S
oBl9/yqSKnzsx9I5hotEl7VBQF2MBPMgEmiS68FSylppeeN1+w5MfQ67McpuXIfVYhJ21YcNpExn
XKi0rSxkc6wRc/opnEp7JjqyIm3YOV4MoYyIVSl+NoroB5S5Zmqu0jo3nwZHth85N1LRUf9R3ZNq
nPywDRP17VjIBGg2m5BUWe51P5FL0swI1prWnaAbTt4PIlGtj0rKzgbfDBmocVwBZm/sNaDXrXeL
Izv7pgw5P1sSvoPL2vJ1BAf7ylTbPou5UPEabfWUBsVoZD5hCEkRB1mTZFUgPWGvey5O99oMhXXT
OZYFeiwr4u+53tXbCQThVuUgvdZoFXWWgI2YX8QQd786fxYVPNW0zoKWjKrfWuLFh7aCiVu4snzl
/KptV8Wk5xf5bPXfS7eeXmy6yIvUQw1zUNUhsLP8F/Ah4y+P/Ilt03e6s8J+Zty4GJCIooPrzHxU
Rb+6SChoCYQ7v7djiQ1FqdTauGPoH5lV7b6Ren7ndyq7RPTnvcy9zG8HJDiPMuuTeu1Wnf8Ir8sW
gV8K9V5YXrdV8ThwKFXoR6YIUDFvTNxjS8cfzf8KM8rb9uVlqWPZPpBeQs65EFHvBS7umEv/CC8n
L23GrkQ6enqEUKe7MvWqJztvAbBxg3KtpU32lIzSbdZiUvI59OYBjVwYFvtBm5Cg4G+pV0KATwTe
rCFZzWKu9wNd61oNcGjWjtvY8gpkMci2zCAb9bYJlGH1CScVefnShlEf7bMO4+Oa8GznqfFHsZ9j
t/zl2b7a2JRVErRE0haBC7/3zknz9EWwtPzhh24XrryCsaDK4uGtLX3/Rzwbkwygeo1PMVyN63Zq
y59zaYsHIbvi2s8GBoPW6BpOWb2kuQmrXF6JwQHiadTm4K4Nb8jhSdp+/5FnI6caIcIDl/SJuSvW
hMJTq4qqLAMrzZ1r4YCMlmUcXhBkXHx3u9RZGXqhc1CkookoEGwAHEOUU7QrBG8Z5EZTPdRhhzu2
0NRj7jSofCim7DA4PkhDfy7NO3xFeL1Cad0WLJoOgNiIyEzZtckA+XhF3qKd3xNopH+AeLD2bDPK
9Tyn3i1z83zjeTVxlVFu3BXsqVetpueHNEeT45AbcOUYiX6YS/zdTpFmW49LXszHmrhNij69aWB0
7mNVcc7EvJyvOih+r1lNWJ0xTBAhDZDyO0MQbrsirM8qgzwZ0quUGClURJ4ogcPCgOT2o0DZ0tIY
LeGtBs1q1qFjOxeZL5hVnLx68p1RTdvWEYodiUsYU8fpVnkb4owSgdOEUQjiv3eeqr5X4TpxUkZE
BxDTm2EwUwaml87vQmKtgr47Emk8KxhqQeY34Wr0QzSwkgOzbJ7LDbLPPFpVRmW+Fl5V3JShNpcB
q5UJiKhrI4MxfadeJboWP+TsK26pLPlhqiML0MlUi7RSl5ALReEf2GB4r7ntM4aXwOluvLInfLYL
gWGtsrBxHiTuo40+G/N9Gwuut81KskASdt2set0KnyJvKr4NhIdxL2978lfE7PXUVEaxMSY48lpa
tQ99Pci7RPOGC9SqY742ona67bhfAoicoziNWu1yzHUslFXofqB6tlQAtMrYHXVVW53zuMDxKD+R
weUOcSTum9DiAyYj2o41OAVmgHqlzZW+qmJWbqjR1HGnPGy7qYbQZ2X+S5cOFmZbr330RREGrtDF
a1HZ6VZvRbVDbokkOW0+DK+z34dJaF4QZ1W9Jp3GCinKWH9wrCm+iWCSr9ouMvaRgxsDyrdgiVJn
Vleukx76Jc/3b2fb0O4aB+TeDjqbPaLeGHOWrQ41c7AcJW5pO3m+Tkqzm69KN+2fpJOo7tvUN1zp
WqE+uxtiHZK30o3Md2zHzjetsmNMELqKrIDZ1SpXwtY56bAnGvMa6AwsZxza4wECLgnvMHBzklsG
1XyUrqVVj+4IEjXuGkTFpIMATSpDWa6YTYmUzpGuHoPdDYbxfuq1xy7SVbvigre0nrRqHr19b+Fo
hGLOPYCUdbdpbdVtPCO0HjG4N+s87rs+qBBBX6eeX2x7zydg328qUDPz3LIyGidCOfx8il96lsvb
UPTadTNr7r3L7fFqatJk03r1uFGuMPd6FuXg3B3T/o2Mxg0M3movc86lIyiHOPbUuOoJS/pIpOeu
4qLIH8pJDk8NI/DObVtxbZq162063UpfM1MWt70r6+ewqeYXGGXxYYyM9MJ2G3nIyrRcmUlhXFSG
NDiGZW65sMa6/6hrM7uPEve57vz4hSEyP8hE07gVYFIq7bJ478ZyvinqYdoybYffahXpF7qSJfRL
J93rs57cu9KbgeW2nr8Pu14crEZET4JdxBOg7YLxYjIp0Cbbxvh3shX2h3oV2SI6RBTQZgLPX6wd
UnxBmsMYuI8sCd4+zUscVB5DbaCpeDbXPsP4r6ljRMCiV/4aumRCET11NtDjzjDWlmMPl52epZu0
FiNxy3lTdasyNBgtYq9RHO9VIZuNRtqbUvnV/dQoDKnC1rDu6UW813Q95rSDCZEwrELKi1kT4mKy
4u6mrudyj/XQtoiaGgszaDwif2Y41t9630tu20qGlzmXThF5mYb3UI4DncDuqzWECTSlsZ2+auA3
v2WV4RMxVKliZcPne1CS9Am0N+ZVqTX1RacZ/YYpSq2GCtWtpw0khuVJKHbHqeHgD426d2wuG5lK
k59R2zDHAc5eKSnmTa+ZnAuEhEyPmGhTzgfd/NqwQFVPVThusj5kvmR0UFcVvs6RmwC/gkSaZVsZ
WjOJ+l1DWrQiKDZWXnXbhEOCYQE6wCXMwCFZ+WWlXbeaET84yrQuzUHNV1kY2cB4Y3ELFylDDj/f
l43XHzzy3B+lLQvs57GEmEla4HAXzb2+S4qOqCdw3dUhd+PqVzxYBqD0Kfmp5VX6woxdYbIffbL/
Dcvci4EtyCAi78JLovEZVOawH3wRXyb5kDyMHcolMlbShGi+FiotgGuF5U62mnsNTKBax3FYvA1S
8/YadxCsleUEbKJ1xmrtJEWFhCiBUhzMkfDfzVFzriMXPYTqxxZe+Hg8Gh5Q+AZOq09EpYTy29hA
fe3sxnxuHC3bsf2fMA+pea/hhf3g+CRnLRtXpI/RQOW2UjnZaTNXQ7dMrv0Vvjb/ex1p5t6Po1m7
8GN9bHYtorKfsRv35tpOrQi/AtB0XKji4I2d/OG7UvvuR8m0KUjXWVkcbfcXrK8KEFSZr18PVSoO
hYEaxT1G5ZDfHj56Ii6fahZ2zCxujXBwwqFDzki/MVtQ7sxfcm/RWt4Z6Y2fo1aZP5OEPfbcp9YK
EXPkArwrw61F2s83Kx2K27CMuaYLGwuoMyllxqpQmrvhVCE98NQGfLyrX9AYvCMVGcuUx/2bJwht
ok2pA5BUd8OJxXzlRV4Nrm22StJHMn98quHz3tVe36wlNHzkRRrZqSr3t0RHGhcdO8tLN3Loi63l
v7tiVNUaW6j04U7HlbHujqrtoEUUnK1LJnq8ipXRbE1pDjfNIOKI2+uqvOrTmWgLpB30ocZA0FOM
8SZmtf0QpyjkKwdjYtgW82XGuvG66bzhqtbZ3g2WL1/lnGENSk1yDUwBlRxmz67BXbTKNDvc+DFX
mXEdTltsTfNOcJa/M0mNkxz2TzRNCOTq0KSNg9LFiABLp7pAwoQWOZuCAZAreFxHO/R1FP/KnYE9
KIlYFxHurHViyPEh962ChEcY0lE4+YTfDN4epdV4PbmDpZOaCt64qHv/ErA/KpoCh/Iam0d8CVyC
Ha8ThrupDO07Dfmq4MRp5kR28rKbgrCG+0gdBeqaSXRKOsrr0LTFrW0nzU87t/sc5aAnbv3JUaTG
mY3znHa5erMMQ3wfmqTdDtIvLhm9Cd61jAHle9yPHKWDt5rlqmFI/ZFPLSFIpl0nuDhGm9x/WR9S
i1lzNFvxljnHbP2Io033zss0Ks7m+vBXP7X9DWrT4uADUO5ZJdq+E0B89B70lDVrW4x+sScXe17L
JO8f2H14RmCn0bjBDj5v2VMOF3Y4uxdcPmubMJ/8C8vNh7dq1qJ7VjtqOye+tlZDZl3PqolfORW2
4lVj+A3CA/R5bhtzPWSH5K21hfzVpEpMK8u0rRvLz7OOsIjGuiT0vnyxzL7ARJ1111hpxLd4JIrt
KCURm0LO1Z0xOOjHwe+Lm8IAnK3j9LzqY7feOY7eHRSrroFjGl/dEvU+33K+a6zBDo5PkthQfzV5
uX816fRjBl9wy6SLEjVR4eycZZneltocdZv/UXce3XFqC5v+RdxF3MAUqEgpB0uesGxZhk3O6df3
U+e7A3e1Ja11uic9PceiqoCd3igxKcG8EQhb+zUla7lXFFVVe9Rqj/C/ei79yV7LnxQDV9+YA9Wb
CQTt0NHafmuxg3hNtbb3W7db7xz6pzdmGtkPfSuVKaAv1/DZGognt0pNAR4gspAAaQrWcY+bm76y
SlDG1rimSVLdUOBm3bHCWPddqpPgwT5n+QZloA3BynHOp/siTX3ALm07ZL22m4zC2GfKXIZ5qxZ3
lE4YviM1JLX0+ob5XGq+xSQZ1NbCJLLm2r1SFPl9ZlXyV1wWZtg0cn3LqAHqPGterYcpzSLfbcZl
E5WT5iXNsr6xm0y8cXanjYtudGMCtwZSVaLAppkCWVSH2Zt3+DgmOTpXc9b9Cbfkpmz0dqu2nZ4R
VWGs15lTxs9UAySJvwxVupMGRRZK2w43OJbmW/z764bCVXpaCchn35WBB4tkdDaKqvWM4GaQu8ye
0AllRX7dKiJmkney+5kku9SLhZk+9848hrS00Io29PxLJRILezJHPsqimK7RF3VgUyPxqqXJ+RkW
FiiojOkEovLVoT8QcM4rkjx7dGNleNORLZ6iNaaLWJ14Y68WN4vYdRY0QPQ1fc2bKTOHmyZi1+0X
rBuMX1tue40a8WnuEiYXoRYh3biDEyqGbptBXZlaibCCyWw8N6obg861LE08JVks9z1U/uC1dLch
Vu6nrRGVyr5Q+2nfTZQzeAN43ikF9lRoeXfn5ylT3TzIK0S3Wmtb12C80QNbIu0+1/scWVXHHghO
W9vEMkbWWGbdudZOyOw7QGPC+9qmlKfSa+vuVJ11OkjUKNeAfqbGr1FH7QD/RiUkKpCmgTIX9s9Z
rZJrw1Xigz60xp2Y6sW96RVFDbQRzfWjMQrF3SaapJxH0vjTn9bRXsH4NEMX8cPYG9kPKdd5xwma
Q7c+myhEh1l1qH5Nu/ybRuMl7b8Mz/gJM7uogzFTLNDcLBqvxPnY3ZrKOTKKoRkBnfuJxGHZu/iD
6XoxwnrMz6d0y7K8XDenK6W1Er+3O2Ft1FiNqH1So6XYx5S6zxxhXN2O4oMZKWOueBEDNVAtBWxo
QtSxyTKqAD1InfiqseyovNcMWT1FDbhGYLeJWwbpYkSLn1QpGKNLKuGvIu0GNSiTdmm5QcAKx2Ze
cOUai7IMG3pADP451bxICROxKH6WFLB3hrtO0tMh+5/A/eTkN8iCpp1Q53I6wpHEFb2T9Ch9r4o6
2bf6UmxZisdfjiZN+7VMjf5sIq2VAi+ytNKdQU8mLldtrNfDOE6E8bMTU7ekV2QT3pAqX8E0Wtbj
NhlMqgxb/YaWSZFQ80AUJEjYqN/PViZ+6BY7A2+0FnljCo0Hvy5UljpleZNImW7bjpe2K6ryOU3S
LDAAOQN7GpajHlGmas+63DqETFIZaytg5jPdMeAAaTrnnpnr1b4wlWhjsxfzVUfkHBCrQS88d82y
bdeu8X2qd2njtbxox+LMo810sj209ZJvB42umQByvr9u7KQTe8CU2E/ArdtNYY7UsNhL/w7Q2m31
LjLJYwVaHGMYH5jxTAIS6VmY6TrdUlS2rXhCrTVohzgnT1IAmV3ncp5/U3Hp7uMhnlQGaUktRMUu
SKorEoFOj5MdsxsZzaTM7MZ0Nb8nlC3th4mexDLJEENS26dfpVE9fEfXk1EU1rT3iZN2AH9O804H
POGSg1y3+pzKLRIv5ZVJsE58wminzTSq2TFpnYnjGLTMdzPF37NOff2urwTZgB8fNVzfPvYotkoi
1U9moyzvBgiP5RvtXD/1qUy2YzMnu5767fvWBMC149I5gt6Mb6wGE/io0TKv8JCy46iI5sfoZkmY
iT7OvakQ9LiYiTa9IAMxaZPWCao4SykTn6kBGG/Ak/FecwZcdYu0qc6TLV1EogBnosIcWME9troz
FFt01epDXw5MVpFTj4EVyS4GrEjEZlojOjeS1AYbFut9B/N9WlA0vlmRHfMlCzQb06jQKdpIvTuW
/WxsO72tgWIiyLNSGcKEE+hvSoLSDRDveSlcgMT72HEG33Ty6k0ZW/2HSKvkSJd1+YN49+wN7123
b8YZtVQUCSUY8k53vuBpP9BHXOZkUbhZicpVSjxT7K3HurkTM6OWnZU/5cm3z/lmzfonX+gvggPz
/Pl/SCQQ6fVFRBb5joDjBmRNrDeFFpOyUtHMvk1obDqwG6yeBho39jHm26OrpctRCra9dUpvkAXB
2/naBMSPOmHwdLFRNO1hjsvtHOXbaHrLVpQdZQyMniBbwi8/5m5YcDTssmHXVVcE4u+ZLDbrTFhm
rgeuHH3EMRubTG49r6mgGfdt2105kfMs+DdAbehi4+Oi1KXHhuCYxlbmj0QpaO6tLaeNUTNv98m7
MNgUU5YInleD1Z1VgCWBKTMFirMv5/WMxuzshGaJ2PGUAVyDU5GIRroaXZp39EMcgfSl1mvCRs62
coKZuifhUl5Y27+KQT2VGShYjRhLZTKC7/EV+q3miF7bRX1PxZNSUTBmKEd70VAmj/v8HIhskQmS
Fxurv89XmDa1o4sz7St6rKtQX9dHZ5q2xarfEKK/jcxjHv0sDO3WtaZXs6vf5ooCt9hTqejU8tsp
/21GvyTQLGDvzLaDqUMDKdCgw4wpMLvWjzG56Zm5b2Nq0+3hvVRijx4yn1Jrtud7oTXU0e16HXzM
fewA7SOnCYrsLpMvCnWddKvmffqYVbT/rNAd+qMRrV7cEncJurNor9JeeRE6vPBi2zTlwZD4pWQp
gsS2DuQcwpCMdFtkQZy/T2UTLPCDanxHUNS2QUxTV6w3A4o34fhOW2xmDiGmfpzy7HD2IyrD/NPQ
1F2ldofImA+p054ASr02PurdS7WMG5FnO71MvWKW3uT+HMpfkdrT+rjeN8B24EJ+QoJJ9w5RAU4R
9ro81hNNyYSBDkULiQ8lRINI/yz0IrQALfX1e65ntwYnwek72A/vJAsVdVKmVIIi3i1IgXAMoRMW
hBJZB0Obe8BXZpi1yH373DU73LV5GTTRO7CE30fWqbAqykipWhO8skLlRYnF3olSKmKiR3O4L0Hx
Inx5OK/4iNpTE7g5d9gX9nwL2n+3yvmmdatT40S0WtWCsnYiH5Q+3VpqFYxdcwDUqPifszkCyCa3
rvOb/YpnTSBXuhI4QuOlBgtyTd/kxK60RCNIGShp7xXm4DcY3mPJnOjs4MwST1A/tlrRK+HhwH8d
f9Dp3ui8t3joRmfFB6QOjxqZmLTWBHFb4rCzwJSUX2vtbPHSbVYYignOxrY4CaAEaUHuMh0hYG2l
IRVOJAaAuEbJLuHEw+6IBkd3a62lHyePva0pHFfLU2kSLFVV7yRBeMryfbCdG7W+q7Lb3ilJR1hg
btZgmFb2XHU4OzQhEsca5RFryqGC+Yx6GLS4xMP02s/mqazWbWYM+7yXrIFQV/W8a+jdM9qbeV1f
temksfaM4kpdbkVz3WeZP2cjFYAvpZv/iJQy7BW004Z7tPX0mLYowUbkm6u1aSrkCbodIJf1CyM+
WsL6Cd28+Uda0F7b1s/cTTeKRdb7+DNh41UpxlZm2s5ICwZr8Wgn050+0EKgEOSTJcEEVaaM5say
rbe1RPNVgOeoxBDkhUcwr9fTXBrFvkqX/GD9FPLXrL8meu+hN0DNyB83kQUIJLdrNpMxNkd3lmLH
PqW120gYPnDUdnRfx3Fkz5R+O5d6rUTDz/xeB3A+Agd2eU8pmYaF2aPMCzK12VvVC3vFcI6dnVW8
5jrica19H9ZiLxZ5nBzCSSLqo3snAut6aZphl7Nr6Kswnm/UdXxsm6uyVcCGruhr+z5y3lET1hlL
p1vcpWCtvFJ11dcLwzdNZrkl9ZFV0hKYBDlcVCZQLnMaNIjEkH13oyzqZq2vXShd3XyleBhyicnG
fD+7k1R8UUr1a85voaYDzS6f4+zFjDWfzb/nOhb2+SWIYBYT3odF1qHoh2OiGtvRrv2pLLzZyjdL
8u603AbnR5WWz1QvXs12S/XYdFoaHgla82NNFVs+DJssHxiSume0asDUsGuYKkojv2Gz9kMrs62e
8HZznGSRmK8UNDL0w4Viyg4RsQhGZq9+rut+kjNCZ7GP69RP3Oj7kj4WnfBVKXygym3dgBlbhGrY
/TuOiQOx/f440i9J7bVo8dlKyuG62UuNb+oUHxKjQvxe3Y4q+WZxh7UmHHjznYi+AO2EFDLZNXnq
N4a+y5sf+gBzm1Lkm/lNxpnGQRSD1a9WJRPcVVzw0Zl8yxJgAfVRry218Kh24RSM+Kf9JmFigDnV
cgo1xwArm6wU8USLQja0CVp1vLyqouvaLPRrREugwiPFcp46WhapJknxrrJTfYCyKIJIL+v7f/o5
85ZfACGR4oBZ5y7ExD2cZqWzwGjraLovkji9GpJFO2RKxglDc2V7zHBRV8HU6clRwpkW3mLH+eib
i4zDtbVa9pfd6B4BILXNPDg2tEbGmVnrsHuQo2b+Tmk2PeS9XjAySaigWT2VsPeN0MTBVa3nuLed
U5us3Q2gPjJhK7crEKfyxyCVfdqoNLQWhzZW8rA1CIyhTb1sbpeq6D1SqNQd/N2wicm235i2o3oE
JgIJzU+Lm5yXTwDGOqYyLzd+jnjSQ2HwHCqdmamSCI8gZomU+K264tqEs7W1ar/aXVh1GicO2W2p
qKye0lg9jRSrt8gmCP8VJ2KRJur45Esc5SD/oPR02cOV9+QIXLfzdIPtpN7MFraUdE0f5nOoJT0R
Jz0btpk+pGFlj5QcNrpDQ7feo5sgkj2FVSYhGB0PJWhq3t9lroOwqELmQ93Pk7U4IsjSaQozR1zl
LohBqTHB5e74NCXJN9m6KoB5qfhNPASFQ3smUWyMLpndr/X4TdO1g8z7h8ExT+COB6OylS0x1S/S
Obtl6NRzIpH55zMJ9X1oJ2K9wTw0UV+atoPPt+OCdXo/6V2Q9f2+0sxbuyqvm8zdS0MJ6kH9Njal
pOa4PWoEMPqas4TuunwrNbKNJIx1b4/uIUlQqzrNgS4Vukd5ZxqHfQvgmEEFoEz60OmssATOdfK2
DJtOzVFELN9lP88BNTzHpEdulaTRsSszlSJU3SM+5yla3djPLesXRR1R0K+9yzxV95pXjhVxsqM6
W2xs23Rrr5X5VsGYgMj1cp+A0VIs78ZJtkk5brE89k5KiaZbs69QohXabUyNhFraYZDFlgQ6vbwf
OrrIfcUx0al2GnGvCk15W1VMHJONpFseXSMuv+UrTGqo0RAtdsOCy5i/NtN3G5NMDvhbldvcVbQ7
1VmMEAJtWDg4t23DvptQJG9ge/XTjoyMQPqKDjsRr9DlwzoKIzByxdmmWaGenDrnoOhCjKE3N3oI
IkTMbefo931PWuWoWxQjcgGf8ZIZWztypnrPcXv6oelnw9CYLv3iFe0kAt2BthdZtj4RTShyX5km
t/XTdXV3XQsd6Dlqp8otwGV2hMYS/mTInsN6JMivklpmM83GbRvSYJPXG0ihlrwW7tr4BtWSQg0o
JomDC5KJbe6s2qYHHjnhG1VZRa2+9ekQbfCraHDFnjVy9ibJWFJMem6eltlUwCLOyVU65HLvJMNw
Pykd99GeRC2OJvoUdjQuOeCeromsYbrMAc9dKuzht0UHlqN0LO9ZE1UH+Ky6Og6GnvWHcaa2wDcW
qI5z53qNdCSe13Jnp13Zb5D+v9u5Wj3UTD9W4C4c3re1zhmOeMazzGiN8YIEJSJmtOVjNCdBmVr2
DVJmipwkOxg2GoXRnAq8K/6EfKD10HWgkR2JzNM8J8MMDp/YKM9xWevXaDObu7E3tR/90JADuijk
gXeaWtxbNGE2x6Jw88yDCOCW5ziibkWk9XuT93nnckYLrdiW7FmQax9H21wJOtYGN0wIWdsbVps+
4RJzbpAWdpu4WOZ7mg3X2atNc74jeHlQfFFE1U1VCffGGhJt1wtV3dDx3u2dXmP7Yy3GtdnZzVXb
0Y5czvP4IFst8SdzVe+mmIOLr7KSb0GF2t0SL+2RCDIZFuIf1LzJla3jUE88pVp6X5aGfU1/XvFz
Bv3eVAQl8Jt0IFj9vJ00RrNNdm6dODthWuifSr3vtjaRRrsChpZZXy7XkWW2IZLKHk1RW29b1aZs
EM5Dm1kG0MOz97etBqOea2f1aUpNlDRnlWZ6cNKznqssNWeDTn88VklTPgzZGJ3icoq3aSHysJPx
9Ij6LtqiRET1qmYZI31Sy9/sb/JgKLqfC/XmXjT1t7NTJWzr8X5ZyjCEizCObSmZKPq7mCOIJxIA
+BxUMtAWm1CmWv7Wlvoqs9bke2pNP1ZwzG2kkmxEV+S9rg8Nx9jmldzW2Id3ireT6J9UBE6+k+Ud
tIRbb/vRjXhEPQDdiipb5d8xQ7ffUDucsxfKZ4WCun0XDTQUK4L9iaodqk4YuwG5yl6HzQqcRkcD
SyUPFNkcRhFCtsZR6Zu1ZeKnzWrsVFe+NxGzUipQU0D38XPTCs+wOxIJLadtExXFTSY1eXL66Jz5
WsPbu7qLVrJagkJZ5mCMByXQWnbifb08TMjAf7k2reMKxpBgXkznmkG4BFLpHD8r09jvS3t4mCmL
PrglR8Nq7R1/jW0HLtIQG1tNo/uIANXQ7JA3pBN3xcjLnK2o+FYNrUrQeon8ByXQa0ST+VmZsW6N
upNbvaTlDsJ5n5FU6iOKNQOHnfZgcvBENuF4qrRWz8aQ7Nu1Uj6OcO1XfbroOxoqSjbxUYIaBqYa
D9kZjYaUgtSNTvCD8qjX3XQvK4XoydiJwUYK1AldbAHLTOv7UuMjw0/yraebktCctHuoSCVD9l2s
u7XKJ9yTHR3cCOh9BBHFldIjBysmddwUwOCHyWkfi5pe5DRN7tNCrkGfFXJT93Imok8O381k7F8Q
NtqUjDQ36Xn+QDZX+8SvjYFIbAxaef2C5N5Gg0TVXJM08VW0tmKXZ6VLPCY3mWOYcW1MdXqltljq
+9KwNjFHpBu1dZNTn83GyQB4DQj/QcPEv/ZWywScT2qw8FYrFDjaDl5OTN+A+Qvac8fZd0uXVZ2I
eq/RJwTUDSf9Mi5+54X6OBjD3axZvU/i1q0chjd1lMaGff0d/WGCVMtkxUxYFhvyEuVTorok7SAh
pb/beModu3wwqQ3ZdJo9BtWQ3/Utq2ihG8XOAtvedW73mDEl+iD8QCwTEzbPvNksdXFs+8E5TBAr
MPjjj0mu6G3MiKFLjJuXJe1PtRnWm1Uz9y5K9d1U6NWzlkXNputWjagWBIrTGL9LMcAcVUl7s/Sa
ej+mVemjN+K11JyDJNwSRVgSbVScBKT6Jim2Aeu5FxCrcHLVvuw16qPmxtzbWl2z35+eW/JTIGBS
tppQYV46riFALB3prsMqJob9OLgsvpHiXudxG/vMb6jTaiWU7kS1s06rU1S9xw7PwSnG4oQyHTOK
2zR7+nn0rVlpzq4sUydslfPC7UAOwOuYnhb3N+zDkHk2pzllLjEU5juQ4l9IT9pbvvxtZfdXpdYV
2X5sKjZdqcidjd2VxQ2gj55t6mxeY9+J5rvRRBHFyau+M6x1+sVhQucFqTpb97V4GH/E5IKjE0hk
d7DBGTYNgp51MwuHuPnCLu7UCtm2US7Ke9fAxUkjN+9XWUTBOscK9oWk3nAOnc4R1tPBbSs3MIqE
HbFrap6O5BHRk5bcztYkwphx8dCo6/LEEbHEBjIOBHyiqdF+idomCKGJOqSvMrtNqvfMMpp9MXJs
zHq57mZIahZwzfSXRX+ZdQRBWqJydnbZPIVFmaNFsBrVfZ5ZGx4VNnFPZle221SbcOHGiuvJJp/u
FpT0Wz1N4gj6vOl+93hTg66kPJzYgyqzUOxMRTi1Hacrt6SZncykNH014xHFX1dDJzA3sJokhupF
I37DFtUvyF2Fr6mNtPukLoqnvmvs+76zq6026+LQdgqTa6noYZIIKzDcgdlogiYnSxIc+Jndl0s6
RHvWrgK4Ld+x5uFnXt3ZxtCyCOAbbYyoOZk5ApRZShaU7DjPeWtptlfmgitgX42DxexhVXttjQxf
nU31ikpWcafFPLoN5drujkbIfg9V3HiJxj0/n8aGnY44/VjDREH0pryFSPHTsFY0+wkJDaGXUpXg
hmrUNy+GWpm/IJjE4CcFXSzsboC/lCzONlHjqieFUIenwqSzZpRV9ANuSpTbYUIrsFMLCabXJDOr
llk7xbOGCBIxgVOzh2YYQwjTSzMI3y7pGdlQ9YLJYq1RZ9xRKijbqwpnEMz1OtnYFfN48mQClIgK
hkTFelTSHS5iusImZ0WXtli12Pco1nw9lbZXMTEhMlC52b5S2tH12Ng53NAof4mUY4fnxFUaFqMZ
v8kRtlekWfWalXh7z7oAUm8VBWpVneR4ZNnBCmNVZ0OlYWSNLyloCEadugHAgkVom4wsrtLrbKVi
lHfSsG/IgImfl7VMD/0i+7c+ybUn9EnWr3k07EA508VRHFfbOGmmW25u85CnOste7hqcMrIiDVAm
L15PLey5mGONdrFiG0Hi5HSS5UJcY/3WH4Vi5s+tpYpNT9TGCUmE8a3oy+hFCMt4H+0CHWSaGXnt
G6uzDl7RSXESSuUmm8hynDcdITdKMTu7LVej9y2K9DYyi05WWq4/J4QNoYH5+7RGtgwsa2o3o5TM
7Y17JgD7Ln8r5ZC/Wq7j8A3iaR3oyQbZAC9W4va2T0218FO7p0m+5BUmjiNFvjHO8U9pFzJolFJu
hW3rp9ltpo06djhjivG3BLVgAaG81hshfr/h2QVlY16+dxYmmdFaDyjjkqC3isZ355kWajf9VkUL
r1D0baKloyLBf0+2YHyfCHvAyDEHBUfyjYKhzYvzXPV4lgFhBSNp4KTBOqrNB4zOSTTDbTlkoVKL
2hurCW85Jddwl7IMxomlpuJwEkDtupuefIYwXVVQ/qx5Kodo5wzK/iye28Dt39lNc0+wkUbuam5u
BnNl2UOC+BOpc5DI5nuPqOTOoBGr0ucTRwlEL+PI5q7+ZY7Lq26i1lj4UnrDvroyA8vJTtFknlRl
3LU5/Zn2Io5I/DZWJt9tLd2jdQMZAjnG2TRiwzpMMQ3ydlkM4ViktwDhe91O8xNqjdpLoowtrV4I
YHBGIVQ8zEc5mle58r1BLFIpz0WSYCxLSczK4nPPkty5Uf3dTqNN3Jknif7OmzXhhj3GGKNxd3AF
u4FGJTEuO2YoZ6djgQY93Bo5ZelZwaps3Ch5p/hzyaYdAkcwqNfdsiSbVk2Lq27ow1jRXWsHtDq+
WBYO3i+8+x9Rj2df5x+UYJWqtAslRBEMxCjvjKVbtiZGRmxkk3Jvxct/E3X+X9eM7/7/KRCnIukP
AvZcUP6/FYjfJjKXNRUG792fHeL//NV/O8R18R/qvmG2NEcVcKk8m//pEMcR9x/OI4ZO171jWraK
gfe/HeK6+h8XbsV1hKm5TAQ2/+u/HeLmfwSF9a7rqmAKruCP/28rxC0DEcD//mJordDaiP3xwRHS
fZlF1d0LxxxIPcSc8v7HHbn9H+b5zx7xv9l6z59xYYGOsi5T46wZT1XxkOQv5Od9ft2/vdTn6174
nlGexWKYEzRUiqn5dDhtSyjGOXdez+vbv/Bvnz/kwvlcoOIg+UbIk83ZNGjckfUfs9LG7Jfbf/cz
Lhz1Fihv3Ri1HRpiuc1H/SGSdg0HhIXCYUL8/EPOWRGXmoDzz7hw04/GADQxRNyrFYRgfBnY6Fkt
Pqb23WoL//MP+VsqEh9yGfe4cuJQ2OE7YVY627ihqyaNvXT4walmpzTQpsbD5x/0wRt1GdwlDBTt
iL+c0K4FmtOsaT12vv8mS/D8M8738I/JsgduEqLm6pMNmwluTEOJ0719/tX/5qQ/X/z8Mv9xcTIq
EAS0th1aQ4sRonk26mZjZuUXqXgfXf5iPI9TTgCfjOzQtJsbSjIO6OjulLr6Ihb7o8tfDOWusyMz
HSwRojO/7kALRgWZBLGp28/vzl8zZs6352JMK7i4kNvGIiQMzBrw8DMsgJfES9E8ztpufJ4O8oug
1I/e1ouRnaqAAeVaipDwJI2aoOIFQP4miaJ7LGsPS2fg5XLafzfIL/OblGjpS+xuAKQRYhNOIG/2
WN+fbeFIRuMvkmI+GOSXaUzdOrqNkfEhVVWEpQLBV00oQCdyqs4Mm3b24H3+nD6Yeq2LFO6uS6d8
mM4/x0AaS8or1KJjrgFpC1d0JP3+/FM+GOaXwUuaLDMSQPiU3tRdbwFR8DIrC/7dxS9GOesqEQYN
b5pg9j3OqV6DnCLN/vzqHwyUyyyc3sRzCEdkhTlRkTFUgoH+qu6Gf3n/L4a5i8fSAMK1w7h/w5ng
9SR6rclLZ09fDMSPvv/FQHddY9LLhXmEiohkr48dUTLUGPiLGosvugs+eocuhnqJK3kqYpe3lWQz
iD60LBJrHZVEarprkVV9/iQ+eokuhrnqTiD582SHbrTu8IPe5yrhP59f+6O7dLF0p21Gtrhs7JBg
h6Aidm4fV/qGxBN39+8+4GLZBpklBbSL7VBG1d0kjacGUsvLu+KLGeODOfAyACeBDpyKVRFhioZP
H8arRFCFs0TBaI3XyFE8c3n//Jd88Bgus11sHYmhXkUi1PRC8ab2TOfB9X9+8Q9epUtlJfxofa6Y
EyGRG4R/18/r3MPMtRpHWOWrbcEHD/tSVkllyLKCo4hwRTIAIfEyD9aPtWNkfP4jPrr++b//sTNY
qnSKB04CoUQbjzm/oenHHNf951f/6BZdDOikQ4PGiVKEuQ38I2+mQd0UcwzV8FXF20ff/2I8Z5lT
UdrM97e19oeuR8arVjXyUahD/cVQ/ugTLobyOkxGCbIgQnIGXL8759KTAawHcwTW+/lt+mAJvewi
NV21W9eUH5Gn9wv87VmeToKJZ5RmoIOIf/4pH/2Qi2GNCBtDOB6tk4SDJQcEeN+InXPiTdYdPv+I
v4ZnspO6bB+Njb5XBto1T1ECbW/PU7VFtlIAW2Pbfq3WaHpdYPiu8qgYob1dUA7PVTEDo+OXzo3r
zsZXX+WDn6ueZ58/3uzCTsdKV8olRA2+ZX4M5Ob+FiO+hwDUUz3ql754en+NyeRHqxeL+jJkUZ5J
PgntmPuSv2bHFaXULQTNm/FbAK7F1MQE8c8v7vEH0+dl/Y7Wpk1SgTSHzpV9E1/PAQklZOzhhvfe
0usl0Lcxd943Nsl+/qKw7IN5VD3f4z/u5dAtCv6qamFjUT9Y8fg4L93TFz/no+d0MUdoWN9mcgWX
sNlk98IvNp0/e5lPyoRP1OZGDVr/q17tD8bZGfL482eU2EwcayqWUJ8VknPt24Wy6KjvX4RTb6Ye
vcTnv+mjn3QxZWQtyV2Rmy2h0cQ3ZlM/jWP7MALpf3F9/XyhvxysL/t3u0glzaDsqlNbGutmtdGt
U1nRZavf1DrxPBZKj86z7TlDuIqhptpNZakcmtp0r0j+MW+baHK9CEESRSKYKew1ceNAsYfmViVH
NoRAVT1VRC1kg41eBg+xcqrHpvsq3PaDd/iy47d0x7kFvm5PfWKU5IOIBMWK0w7Ki0W0ZkZWZEmC
gzP1BL6YLd6PL7Y2HyxIZ3jtzzcAReu6orubEWe81NX3hlyIxjKOMm03nz/6f8og//Zozp/8x1BB
rRO7jVXmJzRN29Qybgy0VEZDqg46ehv1s+u4V8RyB/gkjopx1cert+jnAgaymaY3khl3GeuwFMo9
iC2+BAvX3Off7YPX8rKUGD2idMZe5qd41MZjbzbWYTZM85QWSv3Fgv/XzpzzAnAxmkGTMjUjReyk
umndX09RqsS+zCn6FaVFvF7pWtCrJqKtayVNhv2E5xW+gRv0nKEAu7JzDdG+Qv7dv/rN6sWilyVq
h/zOncN2CSezISbnZUYC8/nFtfNV/s+HrV/2QtFsonT5LJdwGIf+lU0C0vsGF9yVoffjNQvQvLWh
eQ5thEm8IZ01aOo2+eIo89HjvJjNIBOasa/q7GSVg+ajIcRrH+n5ZkDT/9Xb/MHEb5wnoD/e5qKv
lZFV/n9xdma7jeNAFP0iARKp9VWbLcuJs3bS/SIknW7tG0WtXz/XeUpzLAsIBhjM9AxEcysWi1Xn
VseExfmvKu6B3rOsvv5DjLb4hf+Ex61eibykRs7aEOHdAYVFSCNTQVWItHY6qHTp/ug11BjtGYyf
CaV2SCO0455qL7xH4Y+dNLkWxtASva9lFr1WOgM/qRmUDqnLfN4YK+XyxiciznYCAK5JpmUK5fsS
T+pu9Lf4qT6Tn21tI0s9heKBDZaQyW0pkDY8kMtjR8TbeJfofaSiuDSsaObz6RR1w4bHsfbl84r4
MisW5AJqooEiNpkG6hjvteL9+oJe+/D5z798eKRykvFEwU/WBk9K3tOy+Nadj2jCYm2ncYwjlUxh
zG5Jjvz69rYuB2Rqvk2oejTZRqjwIqlXo0QTFizemBJQN+UpHB31QDyk6/lgXj40IfPqI5IH9qmf
3RhB65ned5Tnzk0KZwodOFfBY8SZYry0sAJjtDHNl9cspcKHY81kckGxwQt2ogBLS8PfpL6zxq1Y
yOXZhuP672z3n5mtapkfTTx1OjqyEG+YNDcbkc6Vr4vC5aDnWICC1vlxYOAjAkPkNbTXNyzvOeT3
f8OLR6x/f7qWMxAqlKo+4uoKuAiApKiE6wzmMXrSzNdoaGCmvnkHF3XMVfAaIdpX1kfU9YPrBZoA
UubOVRrXN92KVyqqlCP4bMySDq4JY/tEPvL0OIHQMYAjuXxcb2HtVBYlyqsxnTjHeB1LddHeRtDy
d4PeABYSLdJek0j7WhjI51NmBbX8wLQiEG3SkCsz/j8W1UCSsHLjKrGyqD8VZL+YmGqeEr3V1Ooo
8xbVb8VdWWdvWmXdmSMKOa73l5x3yKXlIVgbs2lbDfiw+jg6k1v47Q6Ohw/go6+4SCV1Jyeyx2DY
4U3/BkFAN3avt3tRSw7ez6e//qVzEZ41YePgl0PYxdP8d8Xud0BkebXzZ7Bfjsdb6rw9P4IR4qGm
xSb248dHv2EsVryBz6H40jRra06B9aiBU6THtEJaQtPn94AF+tf7tradBWMBglJE5WnKkCncNG8k
RVEpr3t1w1isrIpPc/7l16PUDKLYSC49NvpzRJClmIDCk9u9TjeWxMrwiBLiKAGSkYGHBnoJBf5A
4Bl2XCkIBxKU3lwfobU+CGEAKJgZNWVoYtTA4EpjB/Bcj7O7sb/7XgPnhr8M0mAiktZB2OjYxTc9
CpBMVCFHBIVyFdlYwGtdEBwLWZbyGhVLcCnlzFdQW6DAVyOI0kZIZLveiZV19BlE+dIJpulyp2d9
dTTN+n4xFNC8yo1fv2JIP63fl0+PiTXUqDPUQ8mcVbcA1WgH8tJh7D3k03u9FEkb3uTK6fMZ/frS
UIerU6boaXYceBs0qrEriyGYZzC8JvCN5dqpG+KNFEUG18ds5Z5BPx8uvzQYl8mUAPWXHeFXH9WO
uIsFhbbcdJUe2XiIWyDRDTXj8Q7pNRuD+Xm6XbChn7/lS5sQG6ziGAzEkLt4YvMAl/NKbwi62+FU
uMv+d2HLWCIuf4OlcfgfZPnYqJdyIg9q3hv9Xtm0olY3j/qhQs4oQnjVfFtqspeVfF/V0kYw4PJS
JKLu7jzntMsm3A2RDVk/du3QBQww1I0BXPu6YA5yEwnZZm9MKFwbAK19pxnfMPVrXxbsQEQVw1hM
fQpRs2V36a9Sfbu+zi6PN3K+/jUwKiDdqkXg/sftHwDlkMz5WyKP1799eXMSUUyXmajeqnhhhQ3S
AGfaoDIwnFEgOqCg0Yg2wg9rjYjnPuBVUxbhYgSwoTcroBcNt5pV+rMK7DEy8b/XFfLvMKEug6Ik
DOE9E/dZUI9Ls3H6cnCZrHlk/I52Nq4VohTu0MkaKlaxfpRGAi5LQ1lB0x1Z3nxUM/OKFkmS17tz
2egTSzjZhw6whngYplCdS2S0NAfoKgMWmDr51sG1smBFpdQeugqTBrRs2CGBF1W6bsQ2VtWnbf+/
lSKiQiqyt0GZbHD5Apr/rzXY4019A6SNZ/3tnsywftzKQVm7WJridu4BHwbKcwqTgBMbdbBHw9cd
AAvcyVZ2xk100g7lh+m3frUrt26z5xV1qXfCTscm70mfYg00mu5BTBeJ1ssexKgAsjNuWQC2B6IQ
mQ5zqQValT3S6Mf1NbE6roIpKBK9lKUY3UWWE6qI3MzXAzmIA6xAG88AztZD+YrJMc9L5sspo5Cx
z/IZS8OKNaSI+S04G5K6cU5/XioujZ9gD5DZT82pG6ewB1kIVVodiioQhkmPBc2iYEFOUQ4vTU1f
mCZNPmrgDcB2u96HUIPlqlo7+mmLdHSaqg20U6Ic/1Ro55vyuCvlCJnfCfLe47JsUCNJCmwgaAER
NkgoINEaMCCuT8ZKuJ+I+UlAhWtDh3LFEHnTThU0gbmL96AiuPkBh/Iudzp3dCdP8frA3Fdesxu3
FuDKzhU16OTljOm3ELZpC1t6be7Gm/yZBPMpD4xD/rM4pI/DlsbW2pITs5X6CFxbVlMY7126H57k
m+xRx4ozX809VMhQSLG7PpxrfRLsHSGypVgR+gTeqTsklQe9Luf6p1fDjGeP8ctyBiNUms0E306O
k6/vtNd8T/fxwTymgey3QR9oTn6y3OutrewdMVNJ6ysUoCUYsDi9kZQ3pvss+bj+6YtnAvKDhY3T
a3QetKyLDz1quirA61EBgzR4KHBe//7lyUYDwhnKwc+K2pjhsKmARkIZTUacAQI3CC8vBmrzItoD
qqEXrepCAgWYJTZC62KP8i8DDMNsfiMomhrDjGZb62+ty0K0rUkSa56MrDrMg7LLM+VXq3KCQnDU
oIxKvxW6XWtFWHwaHfUcdIUYOCYErqIc3LEpqCVkRmyFk1ZaEN8GOY0KBnZ4fJARVmdHZFGhigsV
gOOP61N30ccChEM4CPu6KTtwbMBNUmPuxvL40k99KEdsD5yp35xLg683dHF5o6FzB7/sJR63XSuP
aoF6iwopI3P5lM3Lh1WYWzLYFw0BGhDOuHRWChUCU8XBzK0d5LHudKjHXv/ta5NwbvLLb0/NMQdd
cYwPNaQwID5CbtmMdy8E7uEqsmrrkrbWjLBNUyY3M9OxmiwDHJDlaQBeT5mfY+X9ejfWRkjYpYyD
9p+NIKNN+S8NsCXUBX1zcoXdNihjMU4zvmwpf4ro3kKVqbphW9YWqLDFmkyHOCUqyA96jQo6E4pX
xV42gUhKgUm++9bAiMFtOqZl1k9lDExM7FoZeEDp1rK/GFxQTDG0TRSja1Armh3yesZTPgAzcqgb
MzSsAHR4VCemH6F/FAE8gFIEyH+Z5caaXZlsMcxdRayWge0AmBACJSiNTyInp3HsXx+xld38eRB8
3REglBCJzckBFxDosOi3Jn/NRuXh+tc/9+z/PD3FFEMyU41qu34CMqtmJTlYZvqXSFrjV9H5PkNM
7kYI04AlFLszymGByKdvcy21HqsqZJuMzUmSDUeh1gNKr0cH7E0gqGcoinTsCPlXryb00LEmSCaG
UgyDMtRjaA+5mb1qy3AwkzP0J1WPwF8C+43yVnAQ5wFV5NYiL3hVxOXtej9XRlF8K2g60Bw5IA6H
xQCKu5ya+6knLTTetvLTL4easPwEowi+WmdYmp4eEvJhEtm1GIXE6YixUXxoF9xYav+UlNBjiH9e
79LashNM5cChTwAznx46PQ27ETBZOd2wBGtbSTCP1pzN5hCjLxw8cJrLP8tp2AEEDuIhWKKS/K7r
5W6K8m9OjmAtG46z12Q0PVQDKhIBiStl6BTM8TdtjmAywUbKQOrC53Mz8rU2wblC/35vDgSTOUZD
2RoGkBDy9MbZyyhvxRZWZkCM60sWqkASKHUcSA7tYtByIDgXR2nMsTN662RJyTiA55f2P41BWiDF
BrqPe71PK8eAGPFnCiQpOcMRzBmSDIeCgko3x8dEGm8odAlcCvDxxsSvLGFFcIlkDc93WdZiZsoI
uPiGOhrM3cbHV7b851Xjq+FsRujGICX7oGcTdmO/U4aHjDUbpTtroyRs9zHlEpSIG6xZk7qQlzrW
HDqATT7uagaoG+jdr9+bDmGbV9LE2xm38EAByiv/kzLco2kKBRuQ3zYVQz9H/NIxIOwRpVeZHisY
LI0BvscT7Sxely9Qj7Cy23FoCuecsg2wOHKA5lr9o6vLeyfBoqFc34Mas3UakLDkgvjxCPIycAgN
sFvfGwBhjzVzDOd/bDEAmYWUhLxv7qV8zqENg+wHhN76xxiE9o1A6MqKFCPnEQIbVBnk5KCU/U2f
98E89BsrZmU9inm1KdKtNV7g06BMOWX9sLCPwtC+N0hiKi34q8BWK/ASumxPFsPuFwBilOeoB/DD
+lYA4FwX+69zjsp3I4VoRnoYzGl57FE6BHhUusjBtyZaTJYFxg90MRCDD4zdJ2ADVdG9YgLFQC23
yb4Vg0YfhO1kIj+wAN8HhpUZT6AHnYooZxgu9abR6COSwTaKHNZmWzhCJRNPJEaOdhoCUA30UvAq
C+r+hlN4HvEL21UWTkzIJZlZWnU4+1X+QZf3ZChBwwJLXP7mrV5M+Cw7ox/IPJ29CxboyR+IkPsU
ChyUaxv2ecWC/i/DMIeOUD/F6UHvh26HWTafuylDyLZQ6NMcIwcepNVqy9G9PGKoxP537cZFWjSZ
AXvdR80xKSCqMrZvFCqQECb71hOtgtSWf9uwsiW32kWRgqViMp7I+ZCd6KykG5N+2TZB3+7fz2uk
nHlCRilQk/yPEk+vqVx871ppWOdh+3JYqmmemDLUEQKDZr8yPfo9UjCErPHh+tZe++nCaUlrlBsu
RI+CxlpckisgnpUbn7680cBP/veXQ3VOZwZRo6BSNbdAtpc6zY7V0N31X762boR9TJSqBbzLxMDE
5k1c9b6aL7kHJMmjVG7We6/1QdjOUysBIYJ39iDiABWDZNuC1/v7egfWvi2c7HXRm1I9yVEAP1EG
zdkcHtusVk9yP0UbC3OtCeGEzhrw5XD5kAIoywX5AoXn2Lq3UmvjXPj0PP9v7QzxGUyXQLBFOh9F
vIlWp7mfISFca6rf4sJ1AnJGCqDHCqnKaS4BfCoo/NXZ+Cm3CkjUCpeApZdyup8gBRui4k8ORt1A
1fvU5IUNGRZ9w+KvrHEx5N/TZo7G3GgOvEUeS0d0UDspeb4+i2cTcmEIxBi/1Zd9nVRadSgjw/A1
XnZekapyAP1PfoJqH/OXnpnQzoC43IZ9XmlSfCE0IcSSZlGUHFSiHysI/doqb38pcf0bmnd3E3RE
emgVXu/eygoSHwlHvS7HAjjMQ1P+itNqD61NX5I3HmPWPi7YtimeZ65nVnzA9IBTBPLMYQK4e2cA
S/qtC7Nhnpv+Yj4X3tNyAfMvyBUaKLEsITzN39HAQbXoz5HXezaPOwIM2fXxWrFK4uvf2DKtYLUW
BRPbg3Zk980vWr7ow1aZydqQCVavs/QzQwrfL3ITfneZA9hRHTpQ2K///stnv2EKBg9ymbGmGTgP
SkgTHbSR1vfSMLYoyIXm/NgDZlS0w1ZF28rGFFOoU6hrEJC35FDq+vvGlO+1xdq6p68MlJg2rVvJ
ZKoQfQzTkdpnrD58JGdSt9z6tc8LxrsBsYaywgD4HpLIWvEagQ7GcUG7PgtrXxfsNkLgXQkIlHHo
CfBe5ngCr8qbpnjj6Lwcw4D43L+booTwBotMPHhQwh7S0iyQtU7v5ZndySR7y8vlLqbjG+irW/7X
2q4Q+qMvTWxBOFsKauyEBx0w34MCthrEs8oE5GvA0TduiSsDZwjOpBX3EIYD1zeoijTQAfwFsDX+
abSWd31iVjpiCI4kBIo0uaNKFHDIRppd+5qQRXWqFGlLajR878ELuKJ/52dQ8inLLTyCmOZjUr9O
vPcrHakQxTd7IdjdBirxfOB4quiiwVn43uzYbYdc5b5RNzyDz7e5C8eiCETSERyhrYzQ3ui8xmH3
EB0MPwewNHag1qWiigFSrn4BiKWjvKC6dA/EtaM4zUN3Jz9Zf/Aq8HKOYrvsUB1AHi0fm90cyi9b
d6iVmLAhspQymSYoNsQVRzINpL+AYoYM2rT/PRuk/GFBreSEStv+dwUpQHDeqtZETnnZ/bq+iFYW
qYjdkUfWSnJTRZBxeVCgqdE8cW0jP2TFoorMnZlxq1pyrJyaQAhQM4fsd6yP+o/rP3xl9YvQnUFN
FpOpcxTUA9R9gAc8q0svt9GYvC9L8j23WD+P2pcTu0CtfqnKDU64krDnZFygGa0VEpSAoOKwccqt
zYBwNdFrUk1dO5uBPqR7q3sxIf6iQzvpe8MknNGqLEOiuer0IB9nIPX796nlPyxaPqpsq4xtpQMi
s2s0Egj+9ghvK0YGjLi0L9q7imzVPF5Oz0HupeAF4FIIWu0yUYgNzXLhyGe9d4gUzEiI1eIWiMAF
irMR0oWjOaqC0mLlTYqS3b1SJt1zLo+aI4FEeajlor+bhmpyEQYjEGyOB6fTAbuUSPreYNf5Jc2S
cIagpXd96FfWvyGcbHWb4aEnhmtcl+p7XKBO3bKqu+vfXhtz4RBrelUZ1AyRPBUU8ywGrrF76vN5
w6lf21vCydUDcSk3rSYFlVy+E16Z+6nm7AQfCWKSUHXYWJuX/TvIp/67u3SICiFU3A1hnTbMkVrp
TUsqsHxRKpPo7lQrG6bi8kRoYmG6LksWSMyjdSjInWn8iHB3vj4LK3k2mhhhM3IqWQuFUMkINbwP
PITMUMD50/1MiV3c5j9pDW0cO32/3tpaN8T1xPsZ2wqNWc3PKXvk2sv1716ebU0MsY2RKitaXfAQ
1wQQjpBch+Ko6aWQ542NcNnFg8jnv/Ns1pmU9YQWIBtZp1HjPwsa/4XyKTARqurGcR50rQQubnR/
vUOXBwqkxX/bs9II0PmUD2GvnBqEt+FwX//w5V2nirE1mS7NaNVYsJaU5/uenZna2tQH0A/6c72F
y3OhihG2dixYqyZmDtjFchi0cgl5O3V/NRNsb62EIs/1ZtZG6NzBL+ca0hCAeNWnOuRl5kFcYQ85
8Mfrn14bo3OTXz7dKFabEQWDD0ZMBMULaGXboJVoGijQPQTgrreifNJb/u/UqeJlumxJrORwk0II
siVA28YRpLFY8sinWHtdxngJKzUqA67F5Q/EQNQfFcQJ383CSCO3nNQGycxZWUBmSot7pGOYsQv0
ZHRsWz56oDtPrgq11p2BUr2wt3IZWkVJvJONBT4Y4mQmilMYjiDkszZ3espNL+Nt+xuPK0PjSPIw
QqHWTD3ZANJ+lKXpmPFZOiK1nPoxXKI7ZWL8fu5L4w5psvKvalrywW1T4wxnUCTT1Xg9Q8/QAm+4
STWva5FgliB5RbJnVpsvgL+aTrNM8m5Z4MFBJCJh+xiZlrE9mVbpoYhluoXoe7OHGvr0BsWR/rHL
Eius5DYBlwMqKmBETahuhs4bAjUQrZ8huwkJswHfmqObmkC4KIZoZufI0NQ4V7sZyFTM8l0JUS0n
mdlbFTfdfQrpaM+ozeZNHdrWizLa+0DZpx5EiaNdVeeoPGy4hFLqFuo+WqcG/UAhH0DNzilkJfcn
vqgvSZvEbzgcTSgyMcNlU6zact1EPpKJoToxRsyfmVzvNJrUrmLqox+n0E/UJTY+pTRvnJotZ0K2
ivkcCTTcRrDAPeBxoUxpNJoHXdbiEcGc0sGVKXFi3SjRsJQFOOk6B8IMCAuWBFIAkQLpJlBd76zU
IBC2mUy3ipniFVLTeFQeXjMUQe1oDcWrCbvRrxIdl4SphM7clGSnUSktz4xRchUBH+CaWf9rBGXj
xBEls5W2ph+oBS5eoW/cfjTy2HpNMffULq2+2Di5V3afGPKZR7hiZy5r2PFjj8ffinO7BWv9+q5b
MRum4EzShKBmWsPenvnvSbk3p40Deu1Xk39tBoSP8AAyVwXUBpZ4n0ipAox2Ir8jbROcw+/9dvH0
ZCApEF7ykKg/ew21d8tWIfln7tglUyQ4Y3TO225GnXrYeYvPgiFIw/pAIRx3g5eX8tl0W1e3B68L
htv5cXoentV3vIk2f+KTFETej41BXDllxXDDGJE5JxKOcSM7kuyPXEOnsHmMkUGOYiNHkV9niHBd
H8uV+RIjDwqO7KqQ9CGcWsTgpMw2mtqBGvzG5y8jnxRVjDlAhcUyCs3AgNK+9TgeaIEV6cvbGVKT
EF+E+i+fMyRUUM3wCgjXu3UUQcmvX6DwPI3L84SAzk7p6nzjJnvZUVWN82n95UzrC80aYoVCcATo
f1bfQ4nYrfMFZfFPZrlVd7bWyHmwvzQynvW3NaVDpxMdg/pemonbdDBo6Tu23NbQntfkhbUqBhsA
JiWRSaQuxJUNemm87XazqS8QgMHzqrL0kq/MS+ISBTJzS79AcSft6YbXsdZDwXxk4DTxqEx5yFh1
q5Rd7YwMtf4LqxAag1IwQEQbLa0YKvHOaMYmkrKzM/QdIuRR1YA+8uf60l/rg2hGoPZOIwlmhAKs
dWMoRe5YkH11kMvLHFRTql62dFsB8LV9JhiWRSYpimZaDJg+pfdxPQAOuhAS9mljbgQpV/oj8p3L
rOJzCynecK4g7tcuanJjdUw6AbJU+npcTucCZf170yIGm0YQjVjbWEMIiZz0GE26tIeayvei7KoY
b8oLpYRmGhtChRl3MrTp7FZv4UTzrSNkZTrEkNNsznHNq8k6mOQe0q7ceJW26Ndr0yBs/oRC1KhY
Kh6O1ujG2V8+/B0hc0Mku6Hxhm+wsin0859/MTDtDM0zXc5xQMyQIu0ZK4OYpMnj9Y2xNjjC5mYS
NDBjqvCw1SvXxNtGnvQ2vKqNH79yuonvpgXjyjJ2+PEs76Gsw4cHK0NUXSfQZUVJuAaNGshdt3cF
KPwbtvJ8XbxgKsXXVKllrSFNyRDqOMHtHkWJgMF56SlvvetDtjYhwvZWWmBWhi7mYQPEyhn3q2Qf
17+88tNFljP2cglPEPYvgdpJCfEKaNTsy4Zw5E0bmpvJ+qEdp2+lrKliodSYLAiwo/o4hByT2873
DcTfpa2erPkCIlqKyWUL2XWtD+MoRvBdgsqcmVr8WNGug96nPkAmGepuLIU4PKQRm5NMe+r3lgwN
874YPAjNak+tBd2w60N7GcKpYMv8u42goG3iZml1oL2XlZ0YC+J7KWSwmrM2fPYBSS2/tiwH+oN+
Uqi7wbCQo95J3Ub7K/tMEywFIWRWU3r2Y81HXbodtXfre+/rqiYYiBT6OoVVYMEjwNSO0Ob2O3Pj
meE8OBf2kvi6qqvVPEcUSmgTkP5jhgT/9HerobBjGtzr87KymTRhM0ELQYOmfWMdSnbXsNKN+y2u
5cqIi0BlgoVnaFJrHfB0iKe1uvPq3HhfOn3jCF7ZrCJGueNyOkHOFreqPu6dMctUt7PSnaapdynF
GKn6+NYY0t/r47SSxKuKYGUwYbuZcHhhkBhXXXla+lu8JDbeQPLqQBBOOHaQ19pB3K6E8KaOSAFK
Zv1MriC6Rwly+6g+vuTmIocTDvQd1zg5TVD+3BiNlZUiIpnbHipwnZUNgKFq/bEiiSdVKuhWJBug
90Q3WlkZcxHOxUxe4k1N4uHg5lCeb1zjBrA8Xrn1VrHqynoUa5gAj2jrWMKlMFW625S1AXQGN86N
lR+vCiaA6rhryjIcHSN5aAF4KJTc7XEdofEJ0E+3SrcO3ZU+qOc//+IxdESWFzZhlFAmyEYX5dzX
1+DKm44qFsBCaEWxMo4P907nNUH+EIfDk4Jq/8JP/MHW3dGvA+vQPalHSAruKmcr8EnoZUMkVsbi
GQ8ZRJPFUUJMT+aOB5rf+LioQ2j1Nr1pws6HV3Q3HrOw8qByd4g862mTcvBZSHTBDIooaohsL7Cv
CSLhCR6knQn5y8PSgniQ5UMP9V9FMZ8S3azuyHQWEBw6Cy/PdalJt5k+tq/WAMk6Z8mz+aQkOQSA
69SgXq1LpHRyDk09N2qk+TDg3/Fa1pTILh2twQWdPfrQFCiP9YwTTzNKMNRT3fRznWu7qQBcAy+D
UAAzLOhGQhzdWxTFwmXX7A4V5PBuSyUynUSVqrvJ6Iy/tErmkA0NfUU1duar0FG8i1UjgXJEPPpZ
PFC7gFL6vUxUKFvGTAXA3YzMPSh+0nPV8D6ATHsCnfBKcyWzKE66UiV/l2ngwERKc7lLMk3FJ/L0
qaOgYNmLzPMPi0EdrVRYAp3dqdSBG9DGu1yj0lskMeNI2kGxY62MXRyR/McCAUlo6OnZR1qpkq2R
anjuJxDwEajDi1mn6sCkjJZTGm3+aHZ5YufVwEOliPkhH+a4dBudZa4xFtAhRPLOfqkbfpTUJWq8
eIqjXYGMz4e2liKPtLV+6jFsNzIOCEfWE/KgjhoLaT/LoPtOafE6R4VlI0qU+4wo0i7rCilMSjn2
DWjYh/JEZCeZJCtIJUmBaLU2QJuY96q3SFCntZeSRS9JHy9QO+Wot4zmZDrLCclaDOTqPHlRWY83
EqH5UwPub2bToihC2rUvUYYYMDTLrXfZiucyhEdC7XpYBhd64NKWssRK7qUqVlW2+G0as8ospArt
IKCJAHvuYnHhp6SoF30EbQWRkxE4Ys0bZEDySmqhcuhMv+DpS9lneyoZENCTc6WDWOX81EHee98X
pIPgO98CPa2ZM8FFMMYYq7KLcAGC6gjpXlv+eN2erXgIIpddi6faZGNNDy00nu1iyd+79Cx90RnB
9xo4nwRfDHFN0yoaO0aRKIgoaVaphNvdks3UNlTo0n6vkfPd9EsjRlMuVbLUPMzYfZo+FpBzkOqH
699eud+K1eYJxsXQEiwQ0h8nujjIeQDZQ9pnJN9lc+lfb+UTCnrBvoo154lkTCnES3GN5l36dFY4
PDZRqQQN7OIewtBLDBuLuGWPEtdD2lfkYVE667XLoFcLihG0TLU2c7I84qeBZcwtzho7cRyVO1lq
yn2+yJIzt4XuK620OE05109Jqkq7hY1pwJPY8JvU7EB1tLhTL9poF1Bf83qQoX2uzvVN3Ffcrsac
BGSIwBYbiuomVVN+3+G6FjZRck5JUmuv6qb4lhqtdsiUwXRhocdbQ+skfyYtFAatUfbGFrKcREai
YlrRyYN7lruKxbey5D4rUv83lECAkn9XgwpweLUsQMdodhWY99NrdF/e6gdzV9uJ0zoJlJROxu1g
Q53dzX/yztZ9CQc2CvA3rt+XX/jwC4RQ2yInhAP2DcSXzd3BTRzJfi2C0q7t05P3EKT2e+FXp8ne
HX++QQLdATtHtt/uznj7M4IyAwcy9SUXT3MbbstF+4EfJNiP3KhVo+06UI6jIxt+k2Yr9LtC1CRi
7L7Me8nsdHRV2nfe5OK82teQHJCcP8B3gbjEPRM8S2hs2mc2kLwR1l4bYTGOL1f9DJ09kG9GZ/F7
D/KwRzzT+hR/zd7sjM6MvyD26ta2ZRt252ku/H9MAF6z7AKSD7XT7Pmh/239ym7135GFqm5bc6DD
ujHiK7x3Ir4EJGrMJlLjFzKsAOUYh5VfO4bDvBFjkh7jXePBE7A52oxdCGFftyMX7yCUiPH+tjEy
U0LpQyjnhwka2J1pK0U41t86iPB9wYHnkq7iPRPTnbGfEd+R8e76777sX+LDgsOeRT2RlhwfHn7H
PwB7sc9ribr9bbqPdr8ggWzH3mAPTu9Of+nhPFkHuLp2c9Nt3Ksuv4XhF5z97i+HiMmMKo9M/AIN
bUc74uX7BKoTscf30TE6Gk7rMs+6kf0MKKXMk9wIrGgacL93ypetjfrJcL5gvMT4/2i0lYHSdCzs
+9kbd80pOgzHxVVgRAosIEQ4PO0BRjho9pX91jiVkxz4TX1qDt2J7CtHu9PcjSk5d/zSTxGsWIs3
9KyTMCAGlLNhv+IHA8CvM7aW75t9jp31S/oV9XZyqzizjfeWUHpq91vNf6LkLzUv2Cw2VKAvVucV
4arOa29DbtqNHHOXfGR38V4b7PmWhlOYPke+eeqOw5vql27tQ0EPs6N4g0dsyd2al8vBPErE14Yp
W84aatjOUF2QTvypqezlRb8znmOkYxy7E6RY35WNzXA5OQuNCU4TMrMgqA6dsHA5GY/VHV7Ubgyn
8WZfO5AjZnmjomeNXSe+OxBoOhe6cl5sh+ZY3bW3qO7eGQ8Y0Edjt0AnRnNkO/OKnRbMG67aykkk
vkRMmd4pOsOs5mnrdKnsIMtjw+Su2D4x5XVulbSR5fMU0XOWpEe116lhNq58G+f6mmchvkMgJ6aS
dYZjlPl4+JsTh9xrAao6bss9Ddvn1iW/C81XT50PPer3/Ea1Kxzm1U3yh/68vikveqNgygubIkmW
TqIxSJwFSjxoWTldZ+EKfpchW2da5I2OXr4VUSIGDmUd8R/9jEJj7vKavsW38Dn3la+E0q3hIeEN
gYbkgd1Wh2jjQF9bimIoEcJoo2kwCvjaL4aCBgAAnrSX8r5+jn7GvQu/yGv9Wd9FITnGv/v9Vu3M
2rkjxhQNFVWOeoye5jY0aKPT5HN39FhA3bPpz53RH93ktvmbB4ArvlmH6oFAeOi8J75VdY6xPi/n
L+dOuZhVpdeYUsievJZlfBvlyYY38KmucsGG/i/elsSLkTfoXeu1nmbLcES73XjTwRFi7q+nBCdK
4Wvv9S6/Qb5Q2MEXhfNpsz+Fdw4j4e+edVfc0I11dfG2ia6Kh/xS6OVMeph08Ols3ULOGGk7Z4z0
Deuy1oBwhsfSUtY5h7RGO7+N00E2fyfZRpXd5fgbfjz5d56KWtMrI8MKPUf+pJPiamHjT4HlZ6dp
r7sNfAPlMGNxVDfzvjzpewY9ieu7fq1bwkmczo3J2gnTOOqmLcnPpfRWz995A0O3BItCF857fTxb
TQUXxgxJB83glNCNuv7T1w5OMcKQjiTO6gW/HQIMr+xJ/SHfFI8sjHz+I/0wfsyJrXzPNoqAOxKV
hb5kaIlFqZvGjaMWkFqLfxkSEtUSa6MU8nNgLuyp/zi7kuW2dSz6RawCwAHAltRgiZ7kOLbjDcvJ
SziBM8Hp6/soK4dtilVadHW132tQmC6Ae88w17njGQt6RrAO3pj3Tt1k8/x+l7q4s979jI+7n4W7
i92naIP3j3JReNg7kH4l7p8IT7zE/eO/nJT3cnlsF87SeWoiNgchpIanSVwkCF5Ote0t4+Ny20sP
u3lCIjZsNcUjGi+2xR9T4Zx2Y6DEv5ff+JN8z++bA2ys4MJmn4Zjt4Voi59ct4nnVlEjEVFeVZhH
G4XJqK3dwTyNzFq5JSydNOYsRgRB4th0QrwNvo8e2eq7+Jg8gJp+a0i8vmFvsye3bJPjzqPg1vB0
eTgXdvDcL8keAVUyCwhQZ2zPwmfgvN2OrkQmutT4LDyUsdEZasSAdTvjobu1/fgE7N7tcKweMUfH
+AH2UiuvpKUlN4sWQ1iqKbHPg4eEe8/wqk//uzxC8uvXxrzqVBlaD6k6dyJ+yosPy3iMWbJpe3ub
QmpH57+dtbfm13VwmHHMrtcqKTsAJPCp4cF8GI/lQboTNmvnkQcY2/263J+vyXH4yvkK9+lcl33M
mmbElJdlB8z1PatsN6YBBNNAoZ4gEh1HN0me3UjU8C5/cmEd/L3jfPqiDRd6WaT4YhPdleaHTe+m
/vly0wtW6Gwu/zaJPusmejatwr5Upds4qAz8Ai7DTQPLq9hPFQGPLH8108qOWRy/8xL81BuzP6fe
UfHyUfLdBLnhdh1sVpPas2nhJoZxY6XUldFHy+nKWbU0frPIYIBFq4oMIY9aoRuYr5nxUJjfLw/g
+Vd/cWr8rSd+6k0uDMokx9zERZR4Vtp+awy18l5canu2/wEeCpKYAYNul+qYZwPAXcnKMbDU9Gy/
j+aoSjCo+EGi+LWluWjubWpmKz/8b/7xi1GZy8AFAvL1HWX80JoGvR0NS3ucJoY3OcXoRpWIfmtj
JDthDWKftgF5zXjDdlqVxoMx0PA5hC5U6vKhsg4sasJtYwXNw2SY8D4xrAj/Ezh9Aqe6XTjSFBWz
1Hxq8iF+g89I8NQGlPtVPpwFZ6LyPuVxvSWyoRvlhDVoyYRsjDyESQDEB704yeNtoIP0tW0FOaZU
ypumqsgjRj98HlAE3bYq5jedCcYW+JxV6xYE1OChJMcmFs4hi1PyapfVhIuA7qt3O8kiQI+7UD6p
xhzvnUYl+w7qsHfjVCWPvCbs2VDI1Y8Eb4IEdHJkySPhuJMpLMuzmsTY1HlvbPqpqm4wfsgFBcAQ
7uK6dHDhyXT8OHINfWxTwLsCjiR164KI07+3ULnGayezrF0xSAramlLT7ciL9gQfyOEeCf10Fw2k
fru89BferH8fmZ+W/lA2zMAMYQ1Z0yZLlJfpHw6s9RL7eUqtzeWPLOzdv5iRTx9x0iAPu0yCh9H1
uGk6qn40dVm6Iinkytm31I/ZQ82RIsVdmcpD4LR8VzlRc0OqJNkPotCeGZjDLsrqYeUStJQD+nvY
f+pQOsEKeTIyfogK2il4lAtn09rd8ECcODg4fc38UqMWFcQjyhndAAXepupz+C42IniJ68my3E6I
dOWZsJBc+Xu9//RzGO9tEnIVHJoCcBZV5DCqCsI3OIjdVGm25qm9EG7mYrBNWyRawnIMsnTplrXD
ITWTlViztEDYv8cJt4KoGOMIrOsRjgXg1bqo9v8uhb0yYUsDNAvC1JmaohyUOIRQlDzTk/w0r09d
CVxUGa28PZb6MIvGigdZA/QDP0Cba1vTwGWDvqHDGsR+oQtzccC2CFFXMYrgoHMZn3qdFi9KOzD/
YyV54hPhK1OxMMtzpUDHgqKVoaQ8mEX+mIX2ngX1yu1+YYTmOoEdZ3bc0EEcoHRY7nFdPWcCHXPf
EXEVuNZkc5VANTlhVaVC4oToK+nmiWHd0qQvQIYqjI0FL4kAvr5pdyz6PFpJACzNzLm7n3afAzCT
XYwGP1BctgKAECXIfCS13NJ4uRw/lx4Rc0pzZ9i5Bd1zeSg72O6kIkfJoVcmzH5KqFAFhYb4Pecb
6P65sRyQR6rs6iYnSdt5BuciBaWkFhFyknS4y6dhDWL49Vqhc4uLoYnQWCaJH9QjuU8Dnh1kQZqV
U+N84//i/jHnV+cCLtO5XYgD483JgdeOZwTOTVG1r1M13Y0g2Hv1MK2cg0trcxaBAFBNcjuqESGI
c1A1LAe74a6CfPLlGVxqfhaAHPMM78Xj+ZBBJKDlv50w8AoI/F9u/et5AHzu3xUoZZWFbSr5wYQt
ety1mzYbr6I/mLg5/du2XSZFIdsAcjA8alybJn4bcbh8W3wFw/v10NA5rZq3IY8nBfkqM0u8gSRu
UsQuOrMyNkvNny8Mn3ZnRIq8msDoOlTg7gDqqYQrWIe6d+Fcd72hc3a1yvJ2muA0c0h640Si7l3V
9qkN2Urq7Ov4QucGX21jGl3GMzjBD7r1AigoPFlFT495WOk33kzVyiH59SOfzsUM46K3nDiHb5XI
aoj+8J9WFlWbnkBa2M7bDZz4RrfvB9jmlFAtvbxyl2Zn9qrjEiwgMFuhzVirwsuHgXhpnaCKp8Or
NjaVs40d1T1AgdVAsWzBq4bg/9mxdJ39stSB2cZOasCe+VS3fkqcTWa3tsva6MFs8p+XB+jrrU3n
Pl8kHOKq1OBqWSm0BG1Whh4R+uly4ws/fq5t2I1RXQrGKj/kbwA2ul0JoZKVM+trMK5J5xJ+sSN7
uIHk1O/6BuDXeoTI0ZgGkZfaPN/agdXsHGGMf5psBA4VpEAPVHo4FlHg+R4BRrYeRwaskJcmEWQN
QWDaGZbB3BKopYfCkaP2QnkOF63VU+nVjcCJi5ckWwuqC9thLgtoQPG5nUQJm3ihHNfMu91Ex12Q
5zfgU5YuJEv/C8LgB5gvK0+YhTQOCOf/hiroieQKw4IRKzS/Dbsgf87MqJSuAODzSVJuAzqj4e6+
CZBicQHJwBsqgLfKNtIOX4kCf1E6/3/s0rkCQqvq0BJWPvkB78fBDZuYO/Dha+JxEzQhELQJq/+M
wkx/OqHZoPTPKRjrsg5u7X7sIABdg9zXk247KK6Pohx+C1nzu57Xg4dQZrmFE1lenNH2rh+c+GOo
jfRDR213b3B7eA+d3HLjieejq2xd+mRMZO9VDS2YS8/unASTfnSCoIK5F9XbnAQOrsNt9jIFLLut
4FSxoWWbvlokS2+6sxxIqqt+Y6kk3kInHGZisVTZPqPZa8ty2y9wjdmxsmR7uErax1orsmXEAmQZ
qhz7Hh3fNfA98sYJyL28aWE+xhrLI/CH2Fgg7j3heElMl2WQjcymjt/lWspdbxB2sNM229fpaMJJ
u4DvUdEUJ1gQ4nlQQErCQ7IJpYEystXolWWWl4eqGg3kBZv4VEVpnEODGM7lbj509Uric+EscWbR
cIiCFmQcTX2Zl9+6skE0ceITyaJv0h5/X44qCyFrTnCTsEDsNKRA/bJyAohEp802NnHfudz6Usw6
f/XTed6W0qg0MN0+tzu2cSDn4IalXeHSTa7DacFj6N9PWG1qy7Luar8m43srqiNuRTlgt+OfRK6J
FC1MxBwHKTsmyhCsJb+iP2pA6EFYFvRPiLV/eZi+vjzDW+XfPpiD1Uyl41R+roSx6RA9naHlHon5
MU9voL30PFXF6+VvLfVldv08KwT0RGTiwFvhhVDQUPGDKu9jna7FJPzoL0LS/+EYJ0O2qS5whuNw
9aw43wVjt8+iep8VGvUBJ1k5bRcW1xy5CP+hoBoEig91Xn93IMaDFMrOVmtOzUvN838nBWmgPkES
b/ARPkECyJLpMJLC2umqXBNPXdp8s7loDRNP6kFrv5jkISzkrbSN7eVpXmh6Dl9sCxLnsDZt4dQs
+H9JkUdPSlVrOayl1s9j9mlfl5kBQa2wPefgxQ/4JW1okFyVmaFz+KKEbxWkdSbq22HySAl/aiQw
W/XaK3hpVmfhoqXBNPKurn0af4y69Gh3a+bTyj5e2FtzyKFQUT2xvDYRTE9R960Eo4jwX7pb09w4
L72vttYsTuBhAUrLBHmIilZnvyVAdgFxgfEcuylj+mjUa6+YpfmdLUxm8Q7C9Dh5atPcOLD3cbRY
wSct9GEO/zOdNCqQiGhBSQ7NTW8y2KBDm80rB2geV1HyLlQ+7i5vgoW4Okf/YWKrrqCS+slQnQYo
j7kFRbpHTcAAGk62AWDwVy3py+WvLfVsFjBA6kmplVrUJ0VMTlKHcqNE9G7Jnt4A6nb2e2nWrHcW
JmgO/oMgVMesqKW+IOwuIAql8Ob1cjcWdsgc/FeYlQCXChsQOk7FTR+J6cChy3cnA1ClLn9iaaTO
vfoUPoo6DWAhM1KwR4e7oBljl1F1SJ1hD8egJ0mctXzCwofmHPjEbHNFQTHytYKRm0j3qog2VWPv
JarhzrRyEC0sszn5PWlRLelqBbLXaP0p2rHYcjo8SjlAlZe7QzMgixQXxkqQWZifORlep3GQA2BN
/aJ03kEBvIP4FZB1zIqvm505uZ3A+wI5JEH9fgo2RfuggKIjOALxnPAkuUpPx6RzDvuUDgIDZxKs
4Ace1JuIAsIW3U/2j0aWK3iOpYmZrTNInmVozCa+TkH4sxOj2sSt7dsV/YBXYelWkQH2grJOl5f1
wqacE9xBZi1gaSRrv6DJbaHFTVTrw3VNs393TNjkpY5UT/20mLY9fAMpUESXm144tP7yqD5tRhbT
KplM7Pe8uDOseAMJFZdkv0f953L7S+t1dpbkoh9AXbOpb5HRD4X+lmXsPxmN190X5gDbboSvUyQZ
moeXLBurb20a7XUcXmPZaNI5mraIzAS3Pt36bVD9SDl7UlU9rWy0heU5R8yaeRnUlRSVX0+OZ0yQ
DRVvmdW7eZNtA/NPfZW+M/pwnvlPM4wqUZT1Fa4NqHs856lD3SAZXkMh1lDOCwt/Do61rYbos/6Z
H+vswZTZviztj8urZ6np2RbudN1MA+T3/KBh34cguZXaXokOCwtzTkAnoE4atY1TCLRdF+c2klk/
cySbL//whW01B7mWXRSUvBnB/UeulkIFJ9E3fQbeocoKchPxOFsJDUuraHYpJMhLNDwdiR+n1g2s
ar1paPAAziHjCBkJmGxWA4B/8RqmcGlCZtu5MTiJSB9UoG+ALQ5F/nFaq14s9GQOcIXLQI6tjCRk
YZRHYJVAbzbaFzEAtmI6ldcXBiRyeLlSyljABdA5yrUxEtE04Hj5g4N3acK0Vbi0Y86Hc0boNDac
LLsA0BWFYsR/Ko7INmyDdkuyLtlNhQ1FTkdOL5dXy8KozqGwHfTtxtJCZrofg3uraZ65tab+vdT0
bPdDapNogcspIM9m5wZiGB8Hplf5g18/SebgVhVaWd11JUQ0qge7e0HieGX/LOzOOXa1lWasSYWG
CYl9pyO7suzvq3pN0GVprc3egZyHI5kmk/pNchhBWpyaEmVgoHWyARTa1MvVyntnIQ7M8ap1R63O
qQdIMNnhiYyMuiYfYMFGxS8h10LZ0kdmMYCmDJo9Z0Egu3SEx7MG+NW4Dje26sGpa+pwJWQufWe2
+U2wqa0a6vF+PxjvU/hjTIQbs+og2M/L+2DhA3PsKsgrOGc1jtsGitSeFVnyDd7nqR81pdrSZrVc
vfSd87L4dCQWDuQcJXBcPokrDe9SAg2pKEDC0EiH4Ng6q3TMhRfIHLtqK463J1LcfggZx0zY8DV7
raLJTZxfOOZ3l0dtYYvP4appBxUfiERgE+ZsdAtJf6DccJX3i0nneNXIUqhkDo3pa07ezLL+SIfx
LSPFt8u/fWGfs3OfPs0ElCBSCyPPoO1V/YH9DsQyRv1g5OOVvAn6l4by6QuZsocBeoymbzGV3RpV
bG7rUFebguRgH7FuuKkTCiJmGA2HoiH9YyQzCBDHcJiytVG9iZqORymleeVssX97rBoYwJrGaPqC
h89tjlKJY6+BY5fW9SwQ1FNY20nfmf44JL+boNkGqfVWdf0v3q6Zvy99YhYDZAfpoRQmRr6ZtH8o
ZNc03qKNRX5ESbC5vCYWNs0czKpjYxooKW1IlbwXGfd0F+6j/BeVoFmZK5FmYd3NsZQSKiPVlHXM
5/kDxK08SF67pbUS9Jc6cP77pyWXOBYJIweqLooEp86aTio3fubSOYxV6TU9JFsuD9TCxp87FxsF
ELQw9zL90AE8bupKfgwM3V23NefAybYIdJdox/I5iExhFG/G83/H1cosL83AbOfD4yTSVkAtX4ao
etRpJm81dMi3thEP151XcxQkT5ktSRZYfp42KOvd87LeEHkTFStYzqV5nm1lCQAxXG6zzJ9EbOzC
sOy2FkmjO9637Y2JAt6u4JAZW5ntpQGbb+6mqwIkZiwfiGxXh79D9R5Oa8KmS0tptq1RCG6RkYsa
lOrS3LNAnPYDm10Hu6NzQKQQAwvFhCgPIfIBROLwd5tEb2Vj/0e66brJnoMhu6CGv4eJp2KrIlAa
ihMFiNFztOmVgXGVn66J+sO/O7sZiTGiRD76ve08yRBA76B5cuDeq3V13aKawyJZawQjczLkekpI
2OJpmuwBNXHj7veaYePCQpr7JwvL0U1SVNSndhsftAZpEXU5yd6gtZ18vxyalr4x290x1w4lJqng
0jsW7sAF2fcxf60y1VyX+ZlDDrGkjIIjue4jRb2JBn7onGBX0TWExwKkZO7rkvc28EKpOflOWxO3
CwrlwgfgFtf4u5SSHzZG0JUkOelCrs3LwqNkbqVMu/P9VwPNAWHJ+iTkOSHewD/zoAVv32VbTo/l
0OAJUYpS/L48T0vfnO17u1EDgy7RBOVJGtzFrRS3Icrob/EAtqnXm1W2dSBXl3vB0DhrKeavFweZ
4xQn0VBER9b5SH8B/4qHiuM7ll65YH0dlckcpGhMU5saJhSg4jZJQHib9kMAzfYG0nImL05TWKwc
80vdmAUDh4d5WTddcKwdcRt08W+wTvbo2Fpqdqkj5yvYp2tEmEt74CY3jlDV/RYa0X9G3j0F/CWO
kUvSTG8vL4Glbpz//ukzvMvyph/gjQR0VBmc0uHbZL9ebvrryyKZwxQjuFvj8TMZx0zej/K2w/Ve
xadcrVzilpqfveKzwWDGmI7BUeGXk9vMSD1KH1jrrJy4Xx+KZI5HdKDDpSHtjgmI6Y8ygBoGigjC
uzw2C8M+J0+mFUAqdmii+h9DeizgcPHKmPovN9awPaY8j8P/F4yJnN0YysSBJ14TJD5FND6U+dhs
ChGYXqL68DQk9hM08okbDfn3wKoKryCowTaK5XvGYNwjJe1vSXOW5jcALb5B6fk1GkPTi0zjZUC6
4WCWgJuplNxC2xdqUFOUufjXFSh/o70JA+tPlVTata36VIRmcUgcFflBNIoN0tEMtDT7DFkzP6JE
gXuWdz+tHu7MdiLtN7Ml5SatWgUxXNNxeWKrDXBKRQVNxBr/f+CqI7eC4fAW/xLKua0FgZBO/J6c
EmdlHUfKK4Qs3SmikPaYaiiKjHLwhkiOW6tyGhdixImrijo+qrgY9olR/8mIVq7uRLSrmzzY2WaT
eSHHQ5QR6Xg5Hj6Zd76yoj4CltBTJhv7aTAMI/OCzgJv2+mDu0GTwENKpKncoC1bCCCmrRuN4BTJ
CcSyMeCnQTnJ+9ST6HGSVb/vJlg9qaoZ3ADrd1NDjO7Z0TF7TEfkAXubFS5KDkbjtqpCAasCv+Ch
DgyzdTWt+BuLZXNMdYlLJ3SoXdMYxqPJkdEKU5l5ppH9yc0ChDuzszwQaetjlNamW1VncJswN9K0
7iVLjuU07XK7+gP5qOeubuB3LdTrkGrH7RXE1rUd87eCt1BrjnPogPVlDFVGGu5aG4bqNE2/tZOC
/U4GO/VMtL/sFvw5CA+9EBCRXBqzbzaURDcmUqY7qWOw6HQMFr/obC81UuJKK8RCGsLKLZgJRq+A
zpZVJn8as30QYRZ7Nq9AQRvy0nOq+Ld0wNwIqvahyvR/vcxudN9DF9OctJuq8s02+j8Rqn9eFRbp
VtAyiqCfOSXwDIE/1CMRsck3ugn7HxCSR4acOOY2bXP9oJjdngIjHsFIjPLt2Jl8yxKut2VcDq4A
7m8byO5HP9Y1EJNhukWIJl6gkunYp8ge0nh8T8q69y2js2AvBA3qvAA4UrCAHOFeogB4SGOcqmfH
Prvo9nZp3JuqCD06JVBINXKk6jtIfHYSqa4px/FlQ4XPlQkuGzCJBJ6z7UOcmAH22NjdKSN/UTL4
1jlD5ckogK23UdpuaQ8fus1B8jWHZOsUfHzlBDxBpD30HVSDjS3SA8VHTqPpSCwuN1AuTz0G7xEP
BiTNZhSk2qVwQf8Gm8Rb2YctMJ3wO2ghdp4FpHTHtv2PJTk7AYdibLJwZOAPN8WuNfgP2krgqhvz
VYj23SSpRLeE6Tpl/jSec23AL5auNKI3kfTPkR2/OiSpPI4uotn8pzCrA9FBfQu11Gqj7ZR5xpA1
/baAD8YW9waD7GFRBUAQuKB95NWZNY6brgiTZisp7Cd3eZlITAUzsP7BTlUwhTSnw4QcH+TgaeG8
ctCJ9pHIiic8poRPWi23ZZk68ESPkC9VsWP+bBye38DyXcEDGpyKbTmZ5QGcT9a5FdbvtoGI6KYf
4FkLEpH5zdFDe9LdIO71BA6fZsq8qTuZQTSJdWBcq9ak5gsdM+skzZapDad25FcIgDueJF5AsYbt
BtJD4EbKJxuHwS+KPGi3cUYeeFlr/3LyKbnlbakOiBzQww2Z7h6CoK73QSPUNuJMblOWRfCTitMX
yrsUqow5YFm8M5Ndj3vd81Cm9KVGYusH78bJchskDrdRXpjttjHr8mAGlrmPDKGBCQ7U9CIylISt
CmErUyqyNgYB7N8aWerZQ1AAEKxPAGpZxxo85h2zbeH1yDeHrkZNOdz2WWa+1EaubuDFGh8j6iD8
Rf2wTdL0PRTNjV2K+6En0IKvxnZrxCj6CMto93HbJ5DxBza8GKLmwIA09uyKC486hb1pA3h+wwPx
OQLNGDNgcDcZ07ugt4I9+LqJK4L8u4yEeYwCGxqVRfZUAXG8p8RwNryL9aaL1SsGpf+eGoV9pAil
m4GPb1FYgOyrQT+LB/EK3G3uDjohP3VRkRfJALNxijNDq4g37YBoQCDH7A44GHd9nmZHG+K6bpxV
1BMsdrwuqapTP3X1H5GO+Kc8DW/5lDg473T6dtUFYg7ax7rS59o3SnHhkwMpFU9wRKPC+X5d87Pb
LaByVn4m6vqRtF5CWPdCQkSe+z2uqaZ9/faA2+C/F09mhVObMC6O0wOWQfTYv4wfrHKru/j7cDLe
2Zt465/bU3uHmtjT5U4t3BjngPmocgorioU40qhMNo3qhHaddIJ/lcVV5OkopSvXu6XL++xh1ULB
GSJjzDhW+mfrtG5IjW0WZ6A9hC4tr7y7z1khiqRl2/Y94HStE+1SbctnYjRQE1fGdTB0MveTo+Uw
Ir0biGOWtY8lze6iZHg3W/3EcvpxeVYWrsJzEHdbUhOiSUwc4+SQFG+5+j0Z+co8LLXN/l1k3RCC
vAFUhC+i/oY50daKun2LQ+/yT19aULMr9lBVecSdbvSzEXJrCOSQ424JblhB8tZ0a7pVC6RSSPr+
2wvTnIBc4iC4lEY14lirD2dynArMTcnsDSf5C9Tb/UkHp0Fk30xzrEGdtVt3Ck3cJrly6+46BDmZ
A7xlNDSVWVsKZfrM3qmGTlvVKHUy2izdSRVWK6/rhcfXHN+teVwBEYDXrwXywB2FGoQH+/M1HZal
1mfRDU/3CUIsZoeNk+Jy+KfiK2mppYZnQU1P0LRuWhUcLdCbHruSTZtBxmsy6wurmZ///umt3skg
qYyx1n4W9C1s/YK09xptBHeTlY3fLi/ppR6c//7pG0DGmrgYhRDNFHa3T2o7P+D0rv+7rvXzW/Vz
60FdVIxiJTvabh+jqnT2KJWoP5db/zLqQgfmfNR8ar2SUMXk4E8f+xBvy/gt42fdSvwnfJDZWiL+
yz2Pj8zWTsV0PEHqXRyD7sPOejepsk3T5h5kvFeC1pcnI74wW0S2rYY0y6k4Mlr8RI3hDij4apeV
QPaklrnB1ReizHm3stO+XFT42mxRIfMGERQVmv7UAateG9nWCHQG7Tq65hq69IXZkrLGFARxI538
noy7bhx2JDFPYf58edKX5mO2pCLaW9qkmPQWtMKs+OjFR2jfiuQqOSOMz+wISc1UJr1q0P7IbtQ4
DG4WVvtJreloLf3+2RkyGVFaWgbG3zEmc4tR726FnUxuB4uQfUaaYHt5nJZmYXaIjEk2OSnFMWum
ehMgRULrclfD3/eq5ufQfuR0+qiJE0xy1OFW1Q0/WxG+JQlf+fkLe3sO53dQL5zqhEE61DTguOgn
EDkS4Ucx/ebZSu3lr3bd/2XMmJwL+fLIsSeSjonvqII8CdMUd2EfAR5GVXQLOABUZBIw6lEE6vHk
LQEbUQQKRZEVQOW3ozaA2Nza24ZBbpJElQcdcXiWysYCSwkWrC3j1Adi9bsA8nCTMLPcdEYFC7E4
hCxXHtIb2yaTp6CQs7E1nE5H5LLvkYYMboo4kO+pDpG7ipuMrHFKvl4TfJ7iVDag67VuKl/Y+QaZ
Oi8mbD9m0+bymvh6afN5BjLngRa9EUFJT2fbAvmdodI7ewKT8jpAPKZsFiujeAKGQvS4PHIwjGOn
izawDNjCqHp3uQ9fD5GcMyLMpgjlBAE1P7TMam9nCd0OaTXdYLMaK4nmpU/M4qOom9AwbQHp2oZt
W4a1NLENnDj3l3uwtHNmATId4z7NHVsc8UIEnXvq1I2TdEhrp5RuhngqD0ogFFz+2FJfZtHSUnqQ
FUG0RIoDOV487CLghdbgPAsn45ywGqN+CLxrm/iyuilMAN7SEsJ5+5AVqFBJv07WRLCXujELlkLD
j6PXOFSyCDRizkHqnswfyNOtiWB/vTXk3GpPxmWUNkUz+dz6NTbfSztDeDjE9so99GuGOpNzOsJk
S077Ok98K+uDnwUj2Q8HV9LvkA5Oi11ZCFa6tbaLb6TPPiIhxLaNJjhowhny++WVsNTD2UpQJc5L
2IWLIzcjt+yYG97Z/Ye+DrOAHs7OTekYsPpsCKaI2X5G5XPOh9fLP31hx8zlwWOUYRVAvvzYj9DM
pJ0XRy8NQq+wH2BxuhIcv1ZmZHJOXmiQ2YTlFB39RqUnY6SHSp+4eGtNBfvu0AvFrmcPArZRlzu1
sKTnZIae9MiVt0h+DMNwHGHW1ablb95F/11ufmG653yGlMYSIgcYM52hWgFRGx72XjDdOvz58gcW
JuX/iAyxMGHBFeLkT2zkGn1TfZuch6kD5j36ffkTC+FlTmWIGyeD+GeFJZvDfytx9NHq4kOq4x81
UUhXlq8Nya4BrGD2Z0G/HiPFCqNA+ksoC1moAR7m1Y46bIDr2xpTcGnOZ6EfjmIWDxsD3Ax5H8B6
wnqa1tQyl5qebW/GVJ00Ji71IbOZ18jpULLY11a/khU6j8MXd7G/ljWf3nIsCuOkCid5jBBInlNI
nd2QMqhW4uPSr5/F92IqQlURjL6hA1+w9qNj2Rty8CvJzYXNMCcz5LDEraMI4+6QsoXKoJFttKGY
S8zcOmrhXKVkx4A4+/fBCz9wIWIdTSCdwUCEx94kQfzI1ErIWOrGeSt+mgOnbAaYr2FPZ5ARUgP2
tRBuBq4e7sSXd9zSF85///SFmIyCQ+gP17cW9kIlHDht4tn2cyJfLn9gYaLnFAVO80A03OFH5XAU
HvoXOCY+TIBrrHRgqf3ZDqMAFTYBc+xjNUFUvjasuzzPsm1SJms01oWNMOcQZPlAGUFx49gWzXMQ
qKMto8frBmd2hBpTN9ikseBYkAWugbtUIYeNzt+ua322x5qMh4Q3nfaT1iEbPFpgrglJE5TBE7a/
6hNzxkBcaRlOFs19Ie+l/T0IP5qruGdMzgEao2T1lEpR+iGAl26eFxNKW+11OZc5MSDhqotqSXI/
ZSeS/4QEBxtXFvyXyDX87tmOKjLtsClOHCyT6QEV4HsyZM9ZlfYukvtbXVqgOVWRZ6dXcTDxwfPO
+LSFISUYxmWqKp8HuXBlGXBIOJrxNjGjFRrm36a+OAvmNIH/cXYdzZHy3PoXqUogRNhC09HZHofZ
UPYEECKIjPj19+m5G3+8pqnyZhauGtTKR+c8wUBKweClDdzl2MJuNIXsQeVkMqirTj5L1cd/teB/
vNo2jvGYwIXRzVhI+h4MZumMgQuAyF4r2ztGjIgbHiv3YHNAmsVk2r/zWMFo1cgcX7u5vuNguYRw
K0VJ3AWJpukzbyWAOc/AF72YQxa7qiLJuV5wVKAIt36lVHHt/dO+jJV6kRpel5d3xVJDs6u58XBx
CldGR8NIAiarTQN1qGhASlR+syuzg8OW2A9QtwL60obKdMqCVphHFFoA1fn4Vh/mvA3Ig5Yt066G
X2QGcV4U5lsAEq13br5cbmDh4J4riRtOGQ85zdJTpNoPogzoH5mcbFjHq/ByC0sB/j9PiE87owGy
CdAZS5+K2mk3Cut2y3UzbqsGfRICktvZiOq9N+TiKBsY4hq5ECsBztfq/KY3V5qU2phYoUcHpuXy
R2mRJ7cx8QYzmn0GD1vfg0BnorjrA5ZxhLrcOzPIU9tUK2f/wqX1z87vU9cnM4uEZ/cVeIdSwxOT
iJBG7Rp3euGMm1NEGkgEO9ri1Qny+QK8ULdMrjm7TSDwDGWJTaHKsJYrC3FhncypIgPUHRLkq/nR
sZNDAY31BkzHVnzLyAvKqPMQq/bA/y4cfhQ2sGYkHhTYu+P3rpk5QwSgBq9WutMn4BN8USHvBsRt
kq3VKRbOmTlFpFZGK7VqMQ3UhKOdSuzA4VEMEYGi2ABUtL28j5aaOa+xT2ups1PHiDuCGQBVO5Lx
hsqrxH5pyLcMHzAHsxiuQtK2KO0WAgXFn7L/KbPeL8Tfyz9+afnMzuLE7UA2kjiLNUJnjWz7OHxQ
uP1d/vrCg/Vf9ufT0LgDH8uyleWpq9LIl8ZUB6rkQvjCqZo9aLRt0KWE3edelK88bRZ29r/D7lOT
BreE4dWed7SsST5MtaO2KYWEx+UOLezsOVWkhlPh0DZpdFRp7yusKuriCn5TTh5A+T5JriHdsTJ2
Cx2ZM0ZaM1ZgzHHrmE76rgVKcDOlSCFf7sfCmp0zRUbkWlIkvq1jAs9yoKaukuJm4MOxi8T+cgvn
A+KraOLc8qd58Iy0U1ktylNVI00E6mQIF2orKEsHEEEB6+bczlaaWhqp89r+1JRMC4N5zqROtcVO
iSJHoLlWPr10R871sjt37JpeqvJUm3/BstjDqOhYnf3ogcfqHeQoAfzzbacNijVU+tc70p3TD4hu
7d5Io/xEpijxApKhnsTIRIEKnpRxf3l2lho5b9hPQ4ZnufRQ/SlOESrRbfkzSYagXjtTvp4P15vd
GR6kYChxz5JDJn/roHyImH9l3S59eraqWGJR0GpqByjiXyO9T9d00Ze+O1tCk2Ywdajw0pQD88dC
+HRNserrfQDe4P+OdE+sPKqyzD5KFf3M6ziDYQhst7kw/HYQfySoeZendKkLs1uizI2OpR4uU+Em
NwMFQjGTUJf93sfN/+2FgTydLfEmPLWx/lNb1V+vWLs+vz5S3XkRruTMzTqCvKny6r2C5xT0iXd5
Qa+Kjt0gFN0A0BwSqVd29NLKn736Y6mYAKAAdWDHghjtUwkKnjZ+XB6mhY/PAW+VjKZMMkTUbfrT
QT4qlY1P1Rpob+nrs03bmMCTwiMwPw0NC73Cg0q/FOBa4vX0vZ8/27jKzgpBGsSSSGQHo/HDQ0wQ
f49XZbpzQOVYw28+Nery5MqXwQIQ3H1tQHO4/NMXVv8cOnnmbRgG2OsnW8dAurHhRck4vPzthS08
xxjGLUlz7K3yREzzNbKNcjvEpvDdTrjbIj/pck0xeeFR5M6hhnhejWlBITEmporcQc03y30LjiM7
O+ni3diRYttCzO3Irbbc0byATTZsYLZl75Jfpdd034qh3HlSsh16U/Mc8kBEFT/LPrmSsC1amaiv
F7E1D2vSMU+HaWQRNHTYlQlMAWvcDefTt366NQ9sYiKFsGvLPXoTHNfN+t6uvbfLy+DrmMmaU18R
KTUVFEC9ozuB9JBBxojagU1v4nQlj/T1GrbmzFfLi9VYuagYKmWFnoZvZlOsoYS+xmia1jyQcc8E
ikzg40btkcAhxESiSbIN07lEZOm8V51VX/Gat5sitqOgkTAvzCvL3EQkErsyMmEXAh7WZrLHtfLP
0ojOrizRF0ZVnScLlJeAQttEK/0eJ/qmLUx7c3nWltbb7ObKGwq5SMWcY1+dOVVKZBva5iiUqZVH
7Nf3lzXnxSaQLjf6WgC+kExP1SDVphzUTZcIUO77m7gXkFov9KM05a/LPVo4Jax56qQzoRHYTGhx
ZEa0FV6/zTPMUMxfpUwbsDT6pybrrlN3uOVDfcjkeJcgMf+tDczm8and1ZpULLGPqrU54IvK22bQ
sgwqY1ybs68PXDbnyHqtjb1Q4DA3jOIK1ZcHuCf/JGAGNZ77MzdAIro8kl+vP7wR/jeqaZhRsqwH
GhaytZWP5O2TI/mRkgqqa3zNDXmpM+fGP4XaLu5sqkuc6R5wtz6xdP278YSzAaxcPEMus7+2uUhe
L/fIoP8Abf99eLG5yQf04hwDTJH4VE0jNH47DxyvHQS8GarSsUy6Q9nn/UvedflZcbYG79iBq9or
00N7l5Z2fx0XBk7+iqUPZWLyXZm3+mACePY8dZz+FZiDJ+Wp7BmAKSl9nAZmATeXxHsmSNq7u7aj
8r5wPaQSDEPelI6VA4IWl2+j6UC6LFKltcsaWVx30RM5J0zLK9UXYV96GzH+hF9dEKvpaE3pwQCx
ijFw6VwTklc/WgdUJbvcFP0fcPGw3o+Qx0X+OPZrsBaaml27Cs2BkgWmZ9GBjAkzqNj75UEmWMLf
pB43ZBQ7J7PCyYUtj9k+qyrVu1haj7Eqf8kCjjH5R59avoZVbHqI+jcTpD2FF6uTyhN3/0qe72nG
Nzazg6YywmSAcqf5i5olBFu7UIOb7ovU2Wm3PnhjrH3bhE1gZ7Nt2rq35vBGGTn1phFMTnKoYy90
kvpHw/TOGcQP22SHvCZHJ8WzjIBwF6GunNNH13kpwEJ0KHQEXgHbuyZOshW5u22TGB0d1COkqLZS
al+yMt/28s1JIxBV31wPkYIGvL7Lpl9Tye6daQjacdhnCskqkd15lfnQWl26FVMbQvd42/XPnlFu
SOf6UkCZrwLMAAy4nVW8U5SHM9gMGqg8OOSmNO8r4H0r/LVVPHDTKSzHa2m9xyMYqGbuM7UfzZMp
TV8mxyIj4cRual3gmL/rclCo7DfqVb7Utg8fA78ft+VwI3PIJexG2G25lQMOwdlwwQqy8xDJrTMl
m0E+lqMDdKjnazJdVU4FIpsZpnm8sQCDKaGxoGgcgDcTJIPYCXvyxxo0vK6Aq5UgYa2PNfsrGOi5
0XOl3lV6pcY4aJONkpAYRZrixsmMa/0Brq3xAta5T6FtcQM6q3UEyn+v2DMy/jB4BSrfdEnQW0lg
/DaG9K8B1Hs0PZV010YkEFimHH7U2dETV1TuEhGSCjq1L1DzNnkQPdco86ShivbVbVLsDHU1guBO
AvVkF/v8QaSnWm0AgcXn0T3D9J2DVd2MUHpPIA792CZHu9ohA1W3wfRIknAs7rXVbvDmi5ygrG4K
M6iG+7L2VbPBkzlE+s2HEPNhgvtA8+y8OB7ZY6OIQm5Sx91auzQen53Oj63kxrHrjfHa4d+E3yZ3
oty73rM57jWizk3acb/mQWa96L8kHl9pM/5sOVYGPDEQLYwHJuLedwysx/xYENB460CPrR8VzAfh
o3C3Dri0Bqi3w2MyXUe3hl35U2GErUxDEL93NsKPt8YODKoD41cCSCblewbJKwbxyKoE43V4a6aj
rPzcOYAk6QiU9HxBko32QhwnVodhQinxpqB33Xio4kdaXE3W1nNUkJlPEbsx61sxPDqg5Za3rStC
MCIJmOHZTQvVrQYB3S7LX8fsqkwrZHfupynMoZF8RtmSW6ynBGbfnp/FGy12lGynveUFCXiX5o6l
WM5h+9CVoG6DmLqBS6uB5OMWNPMdGT/6fmegk79TtWGPkCtu5J6+J9O+NsLifSzhyh7Utm+910g0
XUELiAjQzuHRc+M5v/Hb5LjVUGkjd213pPZrTG46Grr2/QgvyDbonxM3LPqrurtqxyCJt6kbuM2B
2C9gXhki9XvrwQYb2LqeoCJqT9d1ty+nwwD2gd3dxVPYqyPNNzxx4LOKv3EfgEyaVyFYA4PjF09M
+UZ7prFHOIt3pQlOvLgZsyBlse+2Vy6DqbYdghmFnbGRJHTyAXMVsi4AdxIk8xeV/qzs+2ioz2oC
R6gfQdWqhJ25vFUwOHEp2yc53O5UA4NTbG+8q/I/pH4q1XtzfqlHD9nI8O0/FByv7jcdDX9MBKIO
Fni58Js+uYUfLrQWXtSQ7WSPnQ9lgeTPUFJ/cOtNb76NbA9nNugYvEB/Ixwk82nN/TTW4Om2G3e4
4xPY0MmPtoRZ6vSWQUzKVdeF1QSZ8cNxn9uz12ZRXXXWw9DmkLh/rotnUR1auou5HaTVGPDypi5l
UPXRCVEnflnue/rWqsEDxYs3m5CUGTH8BUprqQbR+COLDyT7DbQbKEQBbdpAOfvijHSAPUVcw3dd
PHU091vi7ksOjx78cItcRRxrjwbTJAInGcK6Bpe/e3D6K0BZQ9DGEYLCTBkOWHYbJLwNyvG2oNlG
Yxd65N2uowPsk+BAtGMtlmkOYZoysGPwudOHTMsN8pzCczfKg9WuSnwOtjlscXtbQ4Cg8a2RXhtt
6YNZ+8DAD3bbuzEZNoOAKGKSggOvM4ga7YrY2QoeHycb0zyB8kWtatd4j1akTxqAWMt5rFyOGjk9
ZY25a+P+vrXtoBr73B/kldMP1yWuPTOnG483Qcu9nZVXzAfIfs8wjb3uH2HOOgROGj9kkd6Q5q8D
efMO2dnCehWyw17W8GmDsROjIJC7O7sDwgDckQT/vaavE60OGks4s87qEj9dMmLR/xXua5LFO8oH
XH8PrL/n3keqiN9paL3xIezIj3ZAmaqPwxYOJSXAw5HjhI1zT3E1xfQKwt5XsLw8sZzvRxtV8xp6
ydTIwxh1la55zooDp3xTu/3zNJL7yIqyYFS3WXHl1RAyx/kGTYs6v0sRJyF6MHFyjcVVCU9xmAlG
7rPjOb7VayuQRmi5emehSopSCvWn0TxYKYIrNzD7tzi1gLWq64e01Y80hQQbdAwSaNSaFmyT3SvY
jIZT0+0iCTB3Z907Jma5tq7zAixjeL3ee9kbBQgB3Ee/q/9yYp5YjMsIKgexvBbRM+UmMIE3RNxx
GA2b8o6hfcCNblkCAQBIfSJXte2dCpnP/gac7bfaTu4x1puhf/EmOBxD98KtBiDK2xBc25Pu29+y
Ua9dW2+EwX2rrrcgVGzjM+OajqFD/5RF/ENSuYdiU5ijM0Xf/m3zV5FwI4Bb5U00gtzc2yfFjdBk
EfpZ3LSAMRRR/MF6fZAFaxDZOGGfj9ck6jckbR5402xzTTcgAZ0q0e8KHNRpU97KbNiTNtvaINe3
Rg7ry5ochoYEGdj3lOMc68S+h5Wen8Aqu7EHERSJ/UvkjIWZO70BU5nA0dz+G3OQMqauN7dugrkz
sqnYKtv5RfM22Y2U8K1dws0K9ylKxZPubgAZwiMc8bB8dMbqI0Ky1bcSOBF0ECZp+RjSdvpIKUKA
LApQ+IDdmuETwl8EwswA4vFu4MU68W07Bfa82XextYN4yaMCGiICBzTCuyBp9H06EYSy/Y01lX3Y
uwjLpBGNvmH0dxlzfttejd0eqXgDweZNkWGQYxV5AQQED1kTBROO1hICnGEaIWPukJxA7wS3mKzL
EkvGhs/a2P61cNlIbkkoh5d7YcENW+bNNYPy76Gk5M+IXFoAUksGQhyPAooE7SlBNzbQDgTQpWnY
ppHkmRoFXrade29GrAst28Ouy+i2rb17z1I/5DBdOaX9miDYRM0v3cAgZ9/J9BdNpl2e80eIdjy5
bX/iOvJVjsewbtOzUgscTa0U93eRFRBlYf2DpwwndL2o3zHbYdfYLs+lVcahqvLxWBrsT3KugQM9
2fyoIVmxkWXWQZgVEW9sZ9ErWJsmCkPJuRLcO74c+1/MiG/GsYl9mBshCqohA8BH2gRQ4W42XoZe
ummOJ0HaSRzAzWnMjUNqIcLRzgggkeZXMOW8RfJmz5iN6ysHp15DwUNjrDexM757GphEs/wNZ5ow
xSFcVdOm9bLTWDQ3OchUTmrv+OAELHFTOLdamV/hYR10VbMVQxXkRV8ekhGHhVPda5x5vRltO55d
Dem4H7uM7GNoGaFgnu+suPeCycjMx8quH7wquoYF2x/tNlughcKpxG1g11kFkrHCnTWlKNMARXLO
RgFFco6MInWAtFAF0RulNqLGOoQLuvLHyL7KO+QxDNnhUep6e7xBd7pGvxz9K+mSXZa0d1DKeWaW
648TgnLWw9CPFg+sjrZmF/2tCFaXdBFRN7rbewRZS5jrJQKhB8/2NZfuBuzX5mBNufPCsZ/3NWnc
q3qs1a6C/t8BeigxvFgUHo2tnSexbymnvvfghNuF3SSSE8lc66hcDz+Gl8lbwrz4CXZV7Ac8SRC5
lIOMDT/tRnvbZhYUfyDQlgXcSowtI4V9DWmetvHLKschXiTkYxw99YsQXV7HttXe8JZCrGRIO0QB
Wb9JCMgIum2KMOLCDBwj5R+qasS1qEy6r7JmfEtqnt3iop/uXC/Xu7o0mxuzg34YdMucx6xv4ocR
gsH5e182KsWLbZywxJW9hlD6Ol3J5qxvCLlrZluKnhJzaq9aT6TXLCFkJW/3dVqNzYncnFitlbrw
H0gED3rnNUo/BgQdYIP6xMTFMBgblElXGvs6ScjmxNwJprcebis4FbYMZf0bhUxNL9b4pQv4QDan
5OZTm0OVg8J6cxftxH58LI/t7YD3ZLpBKjbogykwt/rK3mKhHqtbui923d4O7ZX6xVLvZhkoLjLu
QGKnOnnJe8/e2wq1C7GSs17Ibs3Zuf2YFW0TdXCH8yq8FUXADCjzGWP0UPU0tM+xyuXM1sJqm1tv
cRgplrzK6ImnNBxj+46X3uHypxfGZ16i5X2GJGDhNai4VyddPcRGdQJq6PLHFwbIm+W4Y6OeopZU
0Nj23FsVw0kIyYp+zG8R6N5ljfN4uZl/gKyv0n6zPHeUj/D2gUzIKY8zay+BWv8oyt7ykXVjW2cc
nB9Qz3ZCJ4bJZKD7BnwFlTUeStEwVHrKqPLeY1FC4CTrC5zI0GDyGCxL5FAEPSSX1mx6F4bDmQ1H
IatI6JiDNgHTSx5/tHhfOvAEHpHGs8DtvjwaCzM650TTzs2JcnsQZch0iwAk9ScFeRB7zZ5hYTHO
a9bJmLsZ2BnNSfKmh4rrOS9gyJUK9cLJNzfqxWk9uajpNqd40NovKjwlZX1lUvUII9mjQqrS95Do
imP+vdNvXrVGYNwp0U3oTVYjT8DQl5/tQINvzcVcCEibU5XZvO6OkeOFVRRXYZQ7u2rK1hLsC1n8
ub1u6hbAJrZVA7+/xgSWlUMIqipS+4djF+VfxxnXzCMXVtV/CtjEiYkjEnUqRl4gTCGPgrBjWWXb
743Uud1PlQJZJwg8MhwV9TjuSg2HbvoinTVdiIU1O69it6ZNrbwvgWQiHGkmp3+D2NMKM31pZGa7
2qnhsgvdr3Ng2j46UXwFsCWK5HKlqLs0w7OzrdaeRzQEJI+NhFmzC+O8sw7jHZx8H3uzWSPvLrUy
A40Lt8mxqYfyhHrNaRDRodHubxNqdUbOH741w86siSiCOF4OqNpJub8hZebrBmpzUMv43tdn0BbJ
GkVzhxenEeE6/J6RFijGH6UTrUzDGWfyxRUzl1AgldLMLSE6LKIbZXnbvh19x3nyPL1p8Sgv1uAH
C3fEXEoB8Loit3HxnKbsZxSzQyGvdYVQSd+PdbZy5/9Den/VmXPjnzabHu2+dw0JmRRbPfWCAZ5a
J/zaqGL2xyNUvkzUq2+NCO9d3XlVCJwq4hmv8sDtNMcjnVq6PSuw3lFHOgbKYMjkkoza98Cd4i2F
zMMLYfSblcq5jIDjOvVZB9c48rp58qYxJKbeJsq5aiG4fHn1LCz/uZCATpmIKshFnAgZw8IgV9Lq
HlMOpTNSvX+vifPR9GnMZWrZtAQV81R1deCKekB9wrytHGcPdVa5sgsWIJvMnh1G0SiFpiOk4cTQ
vcSAxW/gdfWuS/EhATOo0vbJkMWt0cK2gVJr5QRc2huzI8rlmWVEFXh8ZcrfU9rdFKiQ5Qoybi3L
r1D5/MiVvRJSLpzkc5WBirpxbaqmxV1X/KDOudLbfrO6b8/PEIOaTSTSDt9GdsfS8WsLfYzGQ77/
8hpYGKi56yWMR2k6wvLpWNHrKr9LIP0rnbBNR2AzrE2v1hQSFgbpP76Xk4rayvqXTOLXFmitOiK/
L3dh4Xyam1zKVCEPrWANMKWVeeg1KQ60jKMXuxHltnGKKaREmY+XG1uIBueGl66ZTWkUl/TklS59
hGtKQQJDwastENwYDjV19SMK3c2EzPkAcVYk7OuVnfSPa/TFGclnAUkLtkTCkXM8Iid/Pwknfc07
COaAGVQExMjVxnQq6Of3hhJ7J0Vxteh1tu1SnvpwtREh43rctYgFXL9jZ4+bKSsbn8VIyydT1R7k
6EHhNK3K9y4m1pVprHqPLBxmc6a8RTticzkApIJiu5X9blodUHLb6JUlsLC65ux4FkEfHum76cjz
qD+afQnfdc9sN5fnfGGPzM3/TA9qvMbo2cfMtLYNyo2R+SKtB4aHu4esRGLEKzO8ELfNfQDPaiUG
gxz90agGVNlLngXU0zaEgTjbX+7LwkzMhUTKKaoLq8BpPIiXHEgR0+UbcMKRQV07UZZamJ33RtQW
ePfa04nD7EtWrvAZEB24BRAxuN+8gPnsfIembEbAWaFHAVeYTZWlyO/xqN1OvEOJzaDGytm+1JlZ
hBgrlpdtPNCjNGA80CQHLxV70fT+xNnd5RlZwI+xuXxIgdd8C96zcSzy/qEtiyezHUNtG2TfjU76
wESPBG2p2m3W993WE8y8Y5Pjbspe1CvX5dLCO592nyIBIltk97vYOFpD9Bsk+CuuKnLWptxe7uPC
Ef0fMRFkT0sSx87RgCp4UT/Z+DrzcGaiDpH2zTd7MYshMyS9EcUn9GSq1Pf43kwKn9ormbWlITqv
kE9DNE2OVB0Askch83LjibwNuapl6BB37ZxZamK22MpYQ1o54eMxU2/RpAKXAEMUrxlE/KPxfXF9
WLNYIjKHDDAsCMgQEeeQySd58SJMd3rPGZyPNk3hVh/l4I0aqtWjBbQLS4nhTyhoQZaJcecW7Gjz
jzQNKwSyzHiB6hF0fsVEoxUS6kL/5zIYdc34CNl06xijNImyV/aCMspuHHV4eRUuff98vn+awkJk
hRyqQh+lxV5M0D18Kopr5hjPl7+/cFjMjTlxxXaE0j49FeoWYug7jYsBoXXowqjqcgsLNxGbLULU
gxvXEbY4FWZ1opXegoIQQQUesIgJfE1tpWHhsWmltX+k1S9WzBx4PrVdFCnTNI7DkB6GwQmLiu84
f8clFWT6qmD5bebiXO+dQE6ANqHuPprPsMaz6v4hHaDOzH4Saq5s76XhPV/+n6YPiA0XWqBsPKZG
32wTKtp9ZUCNPz4X06VrfU8lhf2T+/vUzmRScPHAhz6mrdjV2H9mZ/guISuX/MJZOBfoyASQjzB9
Y0fePxL7D5TWAqV/ysnwSzGsRPVLK312kmSIiFU2oOY4pO1YBKWMi63Zm9YAffxyzRb1y6CL0XlW
d4Jhy6QKE+K1JvTPRd7fcJJ8qwSEj8964GZRJUBlkyi/2tHGG8v4QI0Wy3vUcuVu/3KQ0MTsPMzE
EA0pUfj9agqMpNoYhhm06v0bW5X9Px740yriVmUXtLPRgcmECQa07YHU8a6cOuY+YeOHqAHot6xm
JYGy0Jl5kkbapOq1AGY/UlaQ90OYlY92pXaXO/Pl1kNnZjdrYXl9meWZPDHg7eziQYFqicr9CGjX
5QaWfv7sYCNyUNo1z+9cqQIGXm2cQ3w//7j89YWVOs+lTGo0xr72hpOAFuOGe3b2IyIOZuTy55dG
Z3YwSSKkbFM4Czn0Wem/Htwh2vY5AXTj8veXBmcWUfPUgX6w6mAdpdirbui9sO07tyXfc4aktvm/
B6vC2ED1y4MACEb/ZmqGKSS0XWNRLY3ObCeTnruOZdnwVcwIXH26HyKzjkNOwPuY3i4P0FITs53c
uawvLQrnKDrdNvTVqqpdn/7hKd9e/v6XRzayhLPw2MLNo4G+844TA89ogErOBE2ZlqUbsxJhkqun
y+0srNN5kqQrRkegPgiRN23DKKjkkPtpTbHy9FtYRvM8SS1YG8FfHnvMGTeyoUGq/rB07dm3NEbn
ufl03iFLJU0nbawTAeKGAjrWXxfde5G8Sui8XB6e83D/JxzBNJw79qmJFqjO1CM440oLLEgwj5sA
KMDmlvLGqwGrAeKdeAUsUJqqaTdWPq2FzkvzMtvg7hhn+Ca82yAqtGPGeBfpfGXKlyZltrdV506p
spvo6HXkSugi8eMkbnw4dK+crEu/fba5cV/2qiDQcYab4jXEnj5SOX7nSYT5mO3sqksKC8RIeXJ7
oOh10QC+ZvG/corId14EaGG2sXvZeMYoINcbRS+U90E6qU0s16KkhSVrzbY1tnQl26SFcPqZbgLI
mLAfc5oEtgH8UOY0KzOwMMXzx29iOsD8dmgmNtvd5KWPZan2jR5WykBLvTj//dOuANnUoKmLXcGn
u8yD7gzwusUPy/uZAeJ8eeMtnK/WbG+TQfHWMnh07DJjGzkNsMq02dpN8+JFkoffa2S2u0vIpRmR
g7nWQBy7QFa5zQ5qfz7QpCvdWJqI2TbOaD9adUzcYx99aHDxa3MCKX+Fd7iwz+ZJwtxo4DbUY585
Zlv7pDNee9b+uTw0X9dQGJ0nBqPISrNiAIDCBhZcNUCGei34CC1kmXNd/YO7U56e4gywjaJa89xZ
6tJsf6dTq2ThFdbJNIuNe54WWBCuBR1fPy7Rp9nedgYlgbHsR0h2NWLXgAd70LalnzKk2cIkbusA
hkXNFhnE4soF2HWrMotsDadz/MpL8p2XT8YWryc2+HUFiyjGIKRYxGYPK6siXrvWFsZgnpMw3ZFE
BjDap7oaWQCeQfkSpYb7+/LELn19lpHQUcUjpUrvOODpEUvA2DVdWewLe3aejEgbEB4odcZTZ8p3
gFxPAIYNvlOVYcGK58s/f2FDzdMRNE3gWN0iXin1z1Y/s7OUr/V4+dtfpjoYneceUPOdopgiKLW6
j7qGKk73YbW9D3ovwLDPQ7/ShaUZOP/90+kpy66rOei4R+F1r7oaT2o0V06EpRmYXe1MniGso+Ud
bVKDAkI1iANpNoU8Z0AgD2oVcbNwA8wzChDhFvB3UdYpoj0g49l94+rr0vO2gx4OelrDwyz1Z3Yc
GAOMFtEWrssOFrmNSCI/83LuG3H/JxJr6KelCZkdC3Di48lQozOGbW2zMd8Zk70yIQufnst/lnVt
IP8H9dhUjbZfWsMAg3dQ8S4v2IXNMBfpjDXkUTsT91ecmrcs825ZJA5AI4Tf+/x5Vj4tVMJieJbb
8F5uM3qr835rMmhNa/Zw+fMLsfU/rOynz5fUZHXBtHGKXHFqUgroewX4f5WEskzw2Ke02LQ6gqmk
t6Zozqx/gN4vIvq5Umcx9ZypSUH9xYDZVoaE6XNlT9ah4Kbc9X2qQ5nK7AT0SfzWihR2WdrJ3+B8
7YVRUfUgxtU9aA2W4k/FJPoDyyeQB/nUjT+9uEkPspT1bcftTAWGqI1bDrWEq2noZBCTiJwcJ9fX
ma69vTNyUHWpjJ5Y0nc7c6zFLkeFadPHICHCp9F9sr3yTOOrFehelBxdyIyGlpngTDUy8Bsl0p7a
oWUS0KFTz8aYR0aQxo28hs9h/X8UnceSpDgYhJ+ICCEEgiumTFdVm2k7fSHGLU4SIAGSePrNum1s
7E5PV4H0m8wvS+UQ6AlrrX+eICMHdy3JFiQOMhY+tEzbh23x7QmxpwiMlTPdH5lPt8c6grk6zZrw
w6/peN5EF/5YQzunsJM2ApYdCfYcgBFQ2YuQPyN8YD2Brdpje6RDkOHr6Uglhzqf9bbcIfX4ETtA
I4s6SZQrApIGTdUZ4A8R7dvlfSSHgtXtHdNpMQ0ziwTht4XbJsW2yWbUv9eKb+8tPurjUC/dj07L
ccgd6ylwldH4EjIRF9LyEqj91zns/mFh2hwV0R9hT7tHEYsL1RpLzcQA6+QBsxSBmR7tno4lNulF
V7fnsUGEeQtMKLZdZ7V20zujo6/aae2LiEVRIdAtlUIM+4HPwe9gCIIq20coguLxDbzWJs909GPP
eAUdKM2DaVwO7WD/gdb9nxbj/gqey3DCj9wfGgI78UrS4Zj29Ba49Vdci7RYp+2V7ulldOydZAMS
wX1y1RS3p0hClW/9dDMdLOSROPLUvLjOw4btmwWnIQwdgxTfk9OswKK1Lhri1gJxoPw4ZOZx4xmM
zBMxJx52bRm6Ib0umxnXgncT/fQQMj5sXm0FcpUL7cl2SESsCooeCPbOgb+Fow+OI84W15P4O+LT
dFC7WMp6wKx3vuMa+5qAT8bg82SZkAgizpKjENoWLY8WVdqpxc6mcQtMiS4QCeKhgllUJFbbIfVj
+2BdHR5VmsCr2+qtYiiaK53CeUIaGEnrVsNpD4DWmdhhPjVukg9Ejfoc8QgycIbE4n7ekg+s+Taf
I9EhOBoDXZEeI3qq667OtZ5GBcTZbH6kjqallDK7xEqkVaSpuA1ptz2nKvva5nEpwJjWCOnWMPdG
72EPPIqy/Vs4D1UQDg9jG747B3Up4nT/GyEWfIvmEG5OktblFiX/+VE9BKb+ThWDv7BNOGKGkI7V
dO5hiJoD+ux/I8dhSnf1FmYcSsZeHNfRqxOLCP6OMOT1MwADk/rJtLqZLSp9W8P6AkO395dWJrB9
pzcGvyPMJ79c0r0uJHseWi9Kbf1papk8TN7BzBv5U6RN+xg0683XCNQg0y8iHYzi5jXk/LrT5suu
27Hb4axuA2gKlHpA+QbjrSHXpQ5Pzo1X1okLiv/zGsVnPSmChPqmhJXms2lcloc0KeqmF+AtBD9E
E9ych4+33n+EyEXmS/IR0fQuBoHBNHwhrT8o3v9nN5jCI3cKuuiJ8eB1jJiD2bu+QZH+DOLdoQ6b
5zXshtLyFr6/sL1JxKUOQp3GZjzUrjmNEmGqOxIcIpw3OUqp5cST6eKm+m+vkN4aDu/dkj4OiBLA
813tFv/LSJGx270hKBk2JxxWMDgHBpcMHm5ZH+Q2P66C/o05RMSSU8yZ24MnQwL3OfABnJs675ED
B6Ozb8plyEri7e+JuGvA3G1U+iHqDEyvHhnenr7RtLmhGu4woeDPCGEt5S4/Af5QuRr0Z+KDdxkH
X+E03VyKU3GIDi2Pv+tJPfZxOOdsSf9J6l97F75NyOrF0B7PLV/Sahr1c5Pxzyb2B5Qt1zG2pDJN
+DNI+6yIfCCKGW7CNoV1MPOnNDAX1ZgSUdc/UmiuIebrYBNMTqDznakKHhfSPdN9+gSKW+SK2D9J
hmTLLZlh6kSyKvGfo4ScYprcs7DmGfLzl8EhjQV3xjynzxb29pZOp60X113FwDc01wQ55k2L38Lf
U3XSJnmXbL7FIn0HKOeWgrECuz/oQgg4hB+OfWbQ0YDbkP7lUQQkG31E7jNDDnz8Sub1P+eStwYn
Rwc9KCLTa3gqpyu4NnWeMPs0svSHoPTClXq1CsHAvYmP2AJeunB9GiL53gYhGBfpYc/wDKf1l1HL
dZfDE+rjJm+J+qp3grju/TmxWMvu6jzjBr4nzlczmw4Ef7N2BOTCL/qpptvJNfA6Rd0ti/0nRiu0
yLr0OGU1xQ3a/Vm3+Qlg2UcIghCQguTiwo4YoYc+5o9xxJcHIL3nA2uR6miifT4kDQzaqxavZpsB
7MWQCZqpxxDCIpxe04V2+GFMfG4ZnIBzl4HuMJiXGK+PBzylUr+nLYle0i7E0z/AEm2blB6MijOY
Y/mjvAO7MB4ApkD0H+G+AQswLP4EP4c89gumfjLxPW4BmIuRI440N5aseVD727R3r7FnPo8U+ZdI
PHmkAfl3lZ3IY06fSLS8TqY5hdj/IMVTvem7kx1xRA8xxQOdQfAY94WVy+eWTA81Q+jdPsXAl0wa
5iAeH/WiFbLd8EEHoj+2/f4SbG5HstfysRP1kFnxhDbmLYiiT+/7t9Xbi+dwvSO/c1FIkIjkz1gh
t91Y+eXl/Lzz4BojRf7YYSs97hz8JYBRyj7r0ByG/S2G46BHXmceJevRMdSw+yDygfiTNUjRjtN/
fI5LnOv0ENG7PAQokC0m7aXDTw6n/TwDdNDBaz0siT3SnpAiw0SzVTiBwF4+sxqCayQvgS0c/WCK
VzoI/qHYwzzdz+/T0H0hA+CtiWjwtJKY4/ECxgHhpM8MDIommq/Io7ouM8zQW9ojRXs2O3bqnX1A
3YWLvYe31T9DYP8ghTxb172bLgUWogkfEzwMjQth4kRcxDTN3+Ou37nfjnBowpgc/JzsVKJmQR0Y
qaZKoSd5CIFMiWZzbCd7wZT5JJrkFjUcltRMP1hqLxRJRcO6vWxEouQgragwKOsuw9bxfG2jQ23c
ZSTiXffzQ6+ABmpbgC2FDexfnRr1c9LNYV2RSwQnqSlpFjwOfXZUcXKo4a+sZ/vpRtjFLViJoODg
5dQqg5Mz4SferN1biwSbczoBQ5Fltj6Ek4oqH6c4MbI+fnQEFsD4blCHYYkios7wPEizBAVIekeU
vwYuRk6RSpBY4zl9bhqjn8Op34uasv0iezzzG5TfZWeIK0TbgIhhIQ2yO/0TknQ9OTGpXEQzqaB7
bIt9tR81mXmeTuYnBS63yyQFz0eLErCSDulkwVLQEe+6gAe6BE0JFUyAx4v1O67QSTwSVp9I5OAP
GhNgQwycQlGnkQo2ZedmHH/ukYVeA3zzukn/kY06fGReVqkK9nxZaIrEcIvDn7DLxGeoO7h70S2O
OsQNfsbR8AEuIVAJeJmyBgSWNWqfF0LtQcoE6Jho49eJ7HiypuRnkMk35TdRoDvIQNlOnqOwiwCA
DaMvtDvTikJxOIYbxrlAcj/EQr23I3IeBcMwDrL4n+tkKlj5z70wsBiPVcj3h31FpnuYnpJ0v2Yy
q8iA77qv2xy1XrVPosTMNucrpmoW7xpAV7nERFdBuxE1UQE4aq4S+Z8Nd1Ut4wqFwnRMvP+I7X7M
qP2Mk2a5q5Le+y25Zmt0WMfkMcjC24oAeRz9x6wNbzzt3rms4xL13iWN9AJlHn4bL8YjhXuqtCsO
uVTGkBmBLQ7yEPlc6tbk8b2AGRZxgqajzSMBULvRcYVc7Ce7w1UCJRSMRI1AIjaIBV3Nf2eR+EXt
jJPV+mq1U/hzRA4APL0dDOe2Tw4O3vMyTLbkDPc3++dMG+R7y5oz1G3LydfheOTGLWcfNLzUBgay
jEa4e+N5UM+k9ss/Rxi4Px7f0SGVJDmwlDTvXWJiV9pgRWc4rfoEBdh8RbCFvmwDonsg4VvQgWX7
cSUAi6GEp5jS4peecAYWNmUgWVjfH1E3x6/Y7Y6PNMrWo4mpOHEZ+FNAGhyyWz+Ws2/kCdJcfwxt
lszF2o1JmaWZfttXoEpknKavg/PytVkGVywQNJQiWIMyNWIsU8S4vcc7a19rZk2V1Gr8quedXxIr
4r1ohaXfSH2ri3aBe2GPF34gQbiBX7MhW65fav3GCVgyUU/JjfOQlJPSE94vRCtM8brdOuqWcltm
e4tWCLZQ6UVvM8r7R1Q60wGBzDtww2nyhFsHs6INDtRbuHX7Q7ruUDTSFZwpoOALtNOAj0fYf6Ge
Ra4kkvTyXdAUexhG76P0LK4W1IHnbeDZ64rPi7nGPawK3ysAk/rVs1XCk72N4J+ha12uM9YST50Y
4ehV/Xhd0gWWxjpdwkOIh+gZZQVgFWuYgmlE2/YMrQaYKcsenduwA2SqE7R7gwRIQloNNRd6MzR4
k+E3T1r4C5ttJaZScYPOaqujCnos+dBvcV06NgxHiRTnYqCTfRA2EWXjgFHQdYYJhOHimAQ0OaTQ
KZ529EgHZr0Bda7T1ZDN21sGslc8rjZPbRe8Gikh7HY6e94491dU1Hs5j0kCuk4flXHq2A8PA9w7
pvIiD/iwHHFu13nkgY9o0ql55DSxFahce863dMpTKtMfm6brazMuFPVTS/CRb+qC/OPut1hBtvZi
mo6hVMNYwvcPcAjeuuQ5IxFWJX1jUZRw4OBy3oLJs96BPyvQkHCv4WNw8YaxYDu2IEOoxQaFFID2
QTASvlqxxF8o3QCTm7IVZUE7jV9xZIAOwjlhdk/x+tZPWVw/Od78nlnw0TXNUMHm8N0CgAIgB5KT
CTiOopfvkeVHuoHQ0LkC38rJqoQWDhJaXJpSPQUGEAXmwvsEg9kS2bhzAfUiWEOwjuGxyoOF33iw
zMdEreF5nPSN3PNfZh6Xi9bppQlEjFIlsiDzdPiYQI8r5JiMjyoApIs2+15Sg7ymDGFd+aTXAtaM
t7HLfu1Sa9A44qaC7mfBXETrfLDYUmOmApaN6r+yDZZO3wDsnvpfesCbCUyWN3aEdg4jFzB5nzMF
Ihwz5g+2Im0+avALNr+DmyDEY0vcd0fRzaE1LGoj8Z6sS1f0G9B2s0LmuU+Dn3LzSJneRqhrOUAv
pFnKrtYvadOciESEZxfCPAIK9hPoYuXS3UkLcWUEf0N5d6nB92hQPYDB1rwrcGZz5aL7sLf+NlF3
UADaxUJUfrOfeg3eyDr89GZHpzTFGLzB8bmdjCJfSTOWZk7ghCHl3joAq1j9lCT7kvMIxc2+7FdQ
+L4i4X8N3J/mvbu4eXhJuH0RHt36FNyL8bn+ZLCPwsyVgmmj9zwl6/a2Is38SaMvaQqhNIzcu1VV
lM4Mgx91C5r0lo0mPYikV4/Y3PxFFxL8XmpjS9WL4So024ss8upgAep4wf03P0CevIHDmPCnSYzr
qRtbvNr4XfNA0ayIu3p7SUSXlDj2/2yhO66BPbcM5cnmT7troc4GVSyQ/6wiLwkB3YMk4KusO2rt
pL/B4DmXU5e9Tab9JJt4xCziwe/65KLZ5X5D2G1Mwn+WiCNz3cFPwzOQMXCt9NQXomseQ9bKEuUb
2Fd4FLdwPkOdI8uISQwbN8xqhV7A6BviOq9XjGgjNYbHsDH4QsLlalCJVJvCDb33aJxD2H8Psx5I
0c2pLTEPokXSoYShexDuhyyaxndfS3ZD4g2vWjV/GO6z3KX8pnn63XR436Naz/kWqPHF2pgXbOiw
BVjBCDITsgjjzH6DutXld/4fZk+VJP0ZxKM3kwDxh9AtmWS/icPkcNQhhlHT9BHI+Q/b2vq22DuK
KmaneJMGSUzpYRzZS6CC1yxka26ZfAJhErl1Cg9YYrHqjmd8DeuJapwQrTAdyDAYu3v2tQr42Gxj
p2LdfPS3T7EMoSwBx2HteJJPM9Alsh5wtsdzxKHqYeCBbBsbrwFauQdknS0F3j71gTQUrP8aWV+Q
P4dBpXDLpwLwpKxR2GD+sgS3cZXDI64/deJ1CAzcesddhWQLVpxaaQ+iRBKYMLcrYcANDihk+hQU
r6Wf8FqsFKQVTdlHaC3IbxItOEZVaTsCUbrHbyvr6jTfDa0fEWC7syJrmP/TS7H+lKPk/yHqpP9F
slXpgmdDewGMZHqrwRA9JdtUlyoSyZOZxXwERIe9xd0y3jDtErcN8u6S86Q+RduM53XTCwG3Ey0r
z5eZ7G+7n9a5hGy0q0Ik8sAk1CZzc3BkCEoU7ezd0RhDzC72/2lrRcki7r6GdRavERyj4NKhXX0C
46UNwRIKhusYrPM76g3MHCZa4/loifxFojFExhiVwx/IpyfQCXV3jpyeMQ2J5qcEPqYTMTb4p9Du
FzqWGc1HTpoztYE+hjp13y08sADVyaiC8SR6FX0A0J6OUmRmUcW2cqsbhql6HHNyBzGsfdnFQewf
TVD3VQ2Blc6d6DXEuPNpRRH2gbHL3EEhNcujj7v+TdHUAK2Uor8DtmyT5ahFAjIYFlT4HUmZhDq4
stZQyGsRa6oBCTQCfyUAZj84VgmHUOnksQ0mhH8vewvXjZyYg3t28MctoPU/M/D5l9RTixE36qAS
+Fa8VYL6IyrTBiNNDYilU1N/kaPG2MpItCMdCBO4VdjcNYdIrKKiGtyZXJJof1g7pB0NYxifLCyz
BTdzeEtXPVwnXFG/R7dj696O7Mm43lVzrNTNI8/3FARmw1e7pEctlhXBSGuI2FftywFXXYUF+PYM
dnJSsG4ML4QDHDS0SXqkxmQ3ZgP/ywKvATRir4AATH2gD4Hsxpc5zWjFLN+SYq3T4cVmGjesH9R8
AbSUPs+zrEukJoFbOSs65kmdwIy2cv0XC5Dp7FcdvKLQ24+tQsFppdrfUeOnEFh0wQ8/t6jiMxAz
y3WRaTm3QXME0Yc8LDs4o7OI3Rse3uzLGNL+gNhqGgqDv8FhoK5BgjFJQ2Tb95CeYp4cfDWx5l/b
HrmyYxNwsnDEKpyj1K5VgEXx81T37i+dbYcPsJ1+2DTK0Pw5XiDNHtVdZ3b4J3v3KEKtmmJFHtQX
n4D82DvvH8Jmnj87o/SfaSIdgI/bfuS1tEcyBUmpMFE42DHZzwJ97G/CvbrTVsf0XIe6PcW22a5t
G7JTp3AxkI6gaETjfGwj566O1wCcIt6Tvodktb8Wv6hfNQoY/JOOm6JPzPa64ocdt8Hzg1o0xrkC
ie6frNXt0aQhpgNEZScApPdPAU/hAwzm+9vgyByCHmYW6C7grHbw4aMk+zFG2G+VUKJ08JAhCAVj
nj7s34Wfpq20ETB71tBIoK6Jtty22SRPgk4ExKAsoF/QXdv0YGMWXLRmrgLI14iytqb5a4O++0lq
p5/mcFje/LyMIm/t8pvKZj6kYFpVsRnEwSyAo5AE1LBlC+8VYsa/hbfYESLpyXcVWO1R/JQm3ba8
UgwsQYjSQQdlyaIwx3Vye83mbsIU6T4CEQPmcy4TMGw6HRQJZptV3wPh6aZgbcsxU+G5puGCJxS/
N4ZS4HdfmLhXglhE5dhBBUhnCF2xko0/GFDUZRFZNePJExnapj56qiccEEUAeXZTEet23A+Cr1EO
Irn7jVPP31K0kYctW3+nIWivUke6wgcGJ2M7B76MBw6Q4NhEXVTi3+RtkA7P4D/Krz6y7JGIJbik
LYhmeK/oU3CnsfWLAWpcgmKVb3sMyw+8vtg5BkHzwwwNdDKLphVepzeHu/cU1/QvGMmXPZVf8zxj
Zr1hvpdN81hoER5hEXt2BiugLTrFQFs20Y7BNbKjTGd/bi44DhIlVS1POIhNuafR2+5GgNyS4TGA
ePk2TEC/DZiaFBhgvARzJksQ2b6wV6tMF8B2Ch3PzlYADu2qikyM38yZf4zdGSg1zIliyPbSgyy2
Qr6NARA/pGoCf7ZR6OnZ0mOCCiqOhyIBjT14qRLapVIR1WCUIE74001OaXsler5QQRu0BLuu+sQ+
1w5+2AbaMKAVKRCOXQaMwrj/2SC2Bl50KwZvX/2E06kJgpc+mXt8c/Q7NfwSYn6Lti7AKM6RvyLZ
0Au0mGnJPftu0POh1QAIE5kyTYHuDlfGGNSFb8LPSQqfAwc0AALXogyePzbAzPY2iIoGe6ASb+Nv
7N8A4cuw3JDpaaNwOM4p7oJmAtxv31cDYRwAlpLYNiej/uNwhYKQWQe5xrGCsReo24teaR4P9Xby
wfqe8bE9EgZpVOLZWTbDj1QtN9bQWzQ3v/UyqLvnKjmgy0fo6nphbAOYOdmNPoiGhCd8wc3zjnf5
OWr6GDjw1Z8SDRNs4FEqzZF6MU2bXVdUORVtg+HIW8xkWcieweAuTSgIEKpOl1TSK5OYa9WsgVyt
w5/AkuwPELK8cOgpy53Qw5rtOmc7eWjve1/cp5Xx2VhgAZ1gW2lMKQPsYmOp/qIzRzO/7QRLM+ux
6MAg3GMIBgjnVhoCGqfgyV+w05/qJV0vCUhKb01t6iols8oHtnzw2WElAjVBL7o/PguSQx9i7T0a
hAL1ZJVYoo/zWfigB+0Z+1Qlx/Rp2cV6Btv/YZ85UpRBX/+H/3UA/phBnYduPMcvtFbG4TOc71Dv
cNB3q9QO7mwX8gPyHwCYBg2viBbbV7jSHxCZnJz8Tl7XFB582Lazm0kjTGLj4alZk3fl++VERgcE
h3Kf9RzgpJ3atcTyIy47Gk+48jGB7SjY23QmtoTZZCk6nL1V6KY3OnQEcwGw1NIOiOe2o6ZU7agq
Q2dVikik6JH1jdMtOwzoYoEBNOwFV1bJOpkVw5gE55G2W4XNJbYcU+py7I2v/T5iRU3wVNKV1kU6
1ubOTReXJRrB4gyhROjZzk9J23/DDA95J0uOE4is7/PE21MiQTHdItCTJm1p0RMFpmbmwPVopyNg
rLZwo/o5Nx5YzQhA4D0DkyD01lWrXjEYmmI0DJ34Q7oZ5PnQvKRtF1V4k9RrtmMVmBj9G19RkBue
hpjVkJ+OQR2+LTwqxmj8k9QhK+cesFljxA86rO9+GRnsTGwufMvHMpkctvftSgtRr5ieO2hgmngo
VkwmKxZH+Dx2jlUuqpF3dELDhQX1+Aet6TXe1ddu2b3njFb0/1n6PPXYRy9DNUVpcKqRG1P12YRx
j8GGH9v0HZ4XbAMonPiVA7M0BUHmugNZdm5og9xRDiYlCOF9gdOwfyA1Q5NPBGJPkFNTmNR9ovoe
wShHisDIY4s72TyFYy1xG45Pc7+3GCzhvar3Ftv6cIqPlC23moRdGZExxOuEEldOIcerS36h/hlv
PhjW5w7tRIHEUXsXgH7IAC84SwC8qFP7d+K7fhwVwP2CYPA1rtl10+2O/5L/t7mGPW0NCqOI9hHq
BCT0CI/91Kwjgh0PvurJTGgPlm0p42XUhSMYesToLHHu3E+IpEF7NpLt6CFzqYA1+i3rDlTiiX/T
jN8xh7CdCYxCOznIsg/W/zid8KQkeLDUCmI+NWDgbrcWLxpuj3mpBA4ULKuo+lAj1sqShUjyW5r3
dmO3lfqx2E2DYTRj/2wC5A3DX8868LaX9ZAKeVEqAxKyxqWP8cm7vKMX/D4E+RDHf/BR/E4E3mjE
uWGD1sk/k9qPdTMUIRv+9QoxLnoOPqYdHFcrN2zxHP2bhb7qlglo7s21x4FNjwDg4WeS9RCs8Qtp
6ouwUhYCWSmHxDlaJqgHLuMosWYJ8ZKz0P/no+W/1oHAv6OMYipdoA2YosHl89KF/7ByX9Cbk6xv
czpq+pY2daPywALLiz+BPo2xSQ5eIXRjkzUa+B1FeJDtoC4nDeKVwrbH1RoZaJxwfmgYhJFW2Hcl
h2nxippyvHTr2hwSbKnf2lHu164Z+clo1h45IYBWZwzpEUNrfnFKtyvZIZLrYrG8+kGuD/OIQgwl
VA1p8TBb/qC7NZ0Kg1Tmbxet7F+w6gVA7REKgSC0uND9bPoiTjD5MhOed1yEIKETu/xV2SBtsXHW
fOPd0Advhaxfe8zwMdnqO3FCOv3+vagaC4YtNus5C+ksStnr9ZhN1OdYni4H6Gb+9G3ML5YCijet
hN64kOSaSEP/pv2sXjDnMmC9I5UZb7b8jZ0u6LZ+dIiRTecqWXx4CjHXOdO+hoMbhWGJ6Vh2WNhY
4xs2EWhlWc3BjJ/dCVvJodi3sTmycVkO3C/70fZT9NfpbX/odN8+7QG40BhMwNy3dNHPHXfBny71
7X+rjrBdWexUORtQ4AJSQFcDBdpCi7OdcInJnYKiJUeyxAbV1+pQ4YWmKaTh7VSmyR5gHVfPJ6Vt
hDUHVAADcLzdDAUExz+CddodxH20ht8pOHC43m8raDc+790IiP04pc2jDjJwlXlnDqEx9OesJoCc
GwNcYaZne0THtf/Allj0+f2wxExtjgHnD7RekWW+YyLlNjDuZjPKihEPaZzUa+RzEgKbbOYOIeGN
8M0DtljBNx/VDOdPHPgb1CxhIZesfc2QXpoPhv0HVfjyH55Sn2N67EqBeBVsOBkBpYNijivsCCI0
XHmsB3q/0Rs5RKlcvxJZt4WIjD0sGLK9ZXezLO8jaPbarr9lWzq8OhTatzQbwDF3CAfvtekKGXN1
FDYNrlBj9kcIELKCtGMZ4cKMJmbAOYq9Lz1UXk+YPQVYdscJO212pB/JnGAHaTTWSzcICrL7xNxB
PR1jlCHvY5zZ53jDOkw4TX3eMoSNJGYXVdy77dhEKJRCDClKixxPuACGlp+b2mZnJg0YtjCJV75f
cVAIMn9Qvk0vC23peWTZ+sGcdc8DxwidbyGk1LXGKHPAKA1YrYkd41aOKPW3tkqmecbADfwkbOyS
7UxwsRc1Ymj+rn4wly0i4XUIQ/MmU9uWDs9o1fuRnkandGnWLcyzfTmZbZxKm/SyiKEjRXqmchWk
Rf4VVSKEiED6Lifdd5gk+4YXCcYBj9OACyafedT+V0vZnnaIm1zecMgU44jgt+okfU60o5g7NM0B
yabBNfU1IDdNsPRvSZysD1vb6SOcAebstsUWXQOJURfN9jHZx+QY+Zoeu3WJX6mENX/zg66SeFGV
Rsbrd6+bENdCJh9j39IKDQoYOhgE52m09bh5AKxXEAkB2hzUZZhhW27TWZyybh8PDDqKXx1Oyhv1
6LLxqjcXhUHGgeFnPkPYZXAMpxZwYlxz60gRKxIuWVLC1L/BtQsg8KpbRHjQZgZA3SKUD1Pcsk0Z
TLE6wLipiTddDg3bYqDeLMrnnREca+gzfqVzL69thjHO5FuJFBU0j1DyefCJGqiHsf3Ra+WyNoWR
wk2Fkj0ahCHrzjveuqsCvfpHhEgFFDIjkHI9zCZYLggw/jpfZq1jT2hvDPb+Wh4Y4uJ/ZtBUXEB4
BuJ92jFSt0uHxXbM0IRgQ7SvW/sbEyKctK3X7Qua5+HRSdlnZcIbMP8HQE56Eduz60EfwwePj9Va
hK/oAEqeYVj/5+w8lttWui38QhdV6EaeMidRWbI8QTnIyBmN9PT3o0c+/EWxSiOVJgABdNi99gpr
h/Vq75mFuVPhUK4tpy7II6LbKOqxPwgTRuTMacPoNnI4qeue1W5l4g3PYxMY5cIes+zGhhT2bg9w
M+kdRnPh9Lci8TrogCDDkFaHhJ6euYKISLltqNXAwXcmUzFPBjgoo7FwTaQHmKzfaxQifZTPY79k
HReA26cyd6jLlacnx8YN2nXeauvKj+9jr1szTAhAoNLg3AdLlDagbGrCJuqlGoadA9VvCpKFkXS7
IKFZnbbLWrk7owdbGyWt4Gnnj8mhCjGVx43gxIzOqFbLbdAZc6tys8UQG0evZaV2dE0tCCYIZ06W
3KNnoxqM7Du+0G2VqVvpS6Zez0EnMLKZ0IxjUqZ3IXaiQusek7C89ydaHGV7VxmcVKy6PHoaOTZO
FJlbC/PahcqUu4pi75iNst47LGLLvm7VNqVXPPe18AWcc03M301SWT1+9tbBMMIbaWZiVuj+a9e3
K90g8WPoAbFoHC5lbN3A3w22vpl2+4lWoAfpjb6tsbGpe+F5zkuzeHYtiDi9oYkd6uRgpSedYDnx
Es6PiftcDoXzYLfC2RbFFN8PQ2Y8t5avk8LZjdXvEqhqX0EbilaGwqWLs2E5DIAmkH95P4l75+Bl
sYSoiFcgsBFeN4Gat3CW57XtOqsyoa8XaBxXVAOlcmDyLAYj54httUTKQdBz1hhLp6u2DMxdZrbG
VkrHmWeZr5FWQNpMYNGV1NOEvTGDyRIKGpJpdZKdubY7bDrfJhemVyZxNEN5qGNYrgaHmcNYZT17
bmIAycYJXkDj99IKwa1O7Dn46vazb6jy0bXkcKwmeAh1gXIqonzfEbUw7poshEUJ8L0UgsK7yyzz
jQ612gauo9ZSc9KfdNWb/clMDHuyGJ0V8hpjK2C4gR+a46oBPrs13YaH4UyIHtU1n824dJcV52ti
csWo1lOU2tRH5kTn1U7D+RjJbg2+R8lpD3LaiKoroFVyRprRXai7+xT1wm9vrMR9HImajrKdHSIl
IZ/YXfIjjQbnISuk2ntelqJjc9piIYsgM8jvah1KPldLnVlWN+bCrgPmIrZu2k2lB8UuUJ65HHNB
Akwa3Lh0GoBvrHFnh7SjI5H9kT62yj4pBz8UINbKn7IXKWht0yK989wEM4OGxofrdRNx4RZrRW6X
9aqG8Mziryao7V2x0yJaSVjdj8MDqFeyHqMJE4GKBC2fDX3ZQ/xf9D6LbZrTkGu8wb1lszuJSaVZ
3OQRp4JGJkhlKw9cA4vfeRRmwI2ctuQiLFrtSBZG/e6yZ8MBUv7aLNNyaxCNa88UFBuCTfzoWKdu
voJsXMx6t/W/tyEmwZNvr8HxvQjZZ9w/w9OMf0s5ERsTtUgEJvq/iaECosWdP3XYPPDbYoIf8u+R
V2Rgvql3GBkpt5XR2LwGA5rLQuP9/4qUM74APN1FptPvMk9xPGhUsZlqrdq5U5JtdWIc5lPoBpR+
plqizE2XQ9KTjOSHwSaeunGZ9nkL+OwRduUqoi5Oju79RHYYi1QLIheETywwFbyAsdqKAn8lr+XH
cnyullGfly8qb/RlL8Zh5wd2sdVGkrE6z1plnBfWhSnTOUzLJ8B6yPYupa2n6xkxCyfax2T595DA
u9sqGfI/o4TNlcStPe+rqV/UjuWu85yYOzdEbJJTls7tJoOqEwYW5P6yXxsRqS6TTuAxPXv7UVMR
wmwPGXJh0exvOH8ohbs6JY6cYYVLuF5C/FHbNNXc6pQF0Gka4A5TRb99iMzbISB4qHDI7unRkpwO
t94v0hcc4O/knXKWoqKWVr0d7LE7mE0JKQEc5pGGIHTRss4XcJOyjWYqe6Z1PZJxKwvvnHQiY2So
8a0HQHupQ1c9OLWpb3ThxjflL3BieyVLZoVbg4LYoTQONR3GB0sFA2Fx5d6q6dzmDZEfLHXpUjNC
WhokiS0wHOSnVpiw9AXsrURkN8LEUbiNe4gBZS8eglOlbsXwrfSMqW6N4hly4Arf8gdtat6icLy3
c+cef0SEzwPYRZruEpjTYiqfKw0uN7jRsXFsfe9MRkE8j67jdWrSPDo1Yzl+iKXdeDujEXeW6gXQ
lv+nr7xVxmsiaZkB5egniLM1iA3sH1ItfLLSmLYRDb8uISstFBT9qjGsmwC96LI1IQPaWdTdGAOl
jmFOm9zVoDmW1oZSMFvQ9Q03ht0+Bt2AvE1nNfczsrsSZ3hySuM9yPLHDsV7QKiSbtMzmej1nZY8
GvlTe28Ly16odAg3Apr8glZkflIQ0fCMBpsoJLKnw1TeE+m4Epm9tFJMm2QpY1Jc0ze9ZXuJNFAQ
hw7fbIxoHwQxfSspmTfqUaNfOfPjNlwpQ6ZL8lPpEuSuswDYMmbCCH5UqlVgG2U46+PcX8LPpRPO
tK0UQXO94Q7kN5JZDPumn/VdC7hrdYClMMi+KTwBl0MksbXwxzcUtOMednA27+pTy60mFS9PaM8m
jeWvOssLgBodmFI58hZhB+VpJkPPZxe76UOt3zgNBIUKHdaGI0KxcXLjjr0aMjIcA16me+NDZYdr
GmgHFfrRKgtcSOy0KGdRlLzKtq1AJowXrYk2JkDzjszJ1ziC9YJ/2e9Gtj8sHeEeZS6yAwg+WLG1
9tYpczZymXX3sZM9+eTPBE1kzoqig0QqyeyTwXHSxhbtmAyP7VDny2SoLNr6fAYrRDxp96e95FSS
Bc2Qz+wYymRNFbQrw1abwUn446cmIw++4gKW50TtEPuztoFf2yfR0Y9DEPkW/pbeGdWcpjkRXBDF
4EVE7kwM9X1uBo/4Dh1JB/oeKuLsEpJJutg/yNKvqQ8Au/G0uiODFQowioeD22K8Rn2Pw7M2L+zk
25RUb6xJFSBTba4Kf2gOke2m1PP9g0rhf8rEHzbSIHeRM/hwy4h8i1W8DEf7qQknOCT2k1FbR29i
3WCCwgdNxn095ts2sLfwNh5l7hwgk/BzGmBYldDLlUMTL5IhfoOctoHfaCxkb+WLIuyOcVPRH6Bk
WHmeDoga9dvJmAjdqQfIbknNgQdsVWqkUrZ8RforBYdvt17WxvCrGny6KfoQfmeeNmvcYf7ABF/1
vfsyhpCaPD281UyrX0F4iWeSY90sM8xnBsKzazPMUn14FPSsfCekg9zYD1oxPcE59pe0NBa2EjCT
hasWfOtF71kvtZ7f+C1E6LLgJ/oiDVfowhjzTv5+6u/NqySYeNCAfdG/NUksmvV9G889GT72gb4L
hL0OhVrYUnuWLdR9u1jZkBFMQDGSn7IfJemP/WQuOTezsCVodNrCeQ5Pvh6py4btQ9SBus9/lXub
oVSDWDNQV6TlnS2cOx9dwojroq70F15LP4+F9Y3k0nXoNRuUWYs2NLcwIE/xkeM3Mshgm3YlcYNT
4FLE+ze18jjRTMW6oLm3o7VM2dFABD5lyu6hyj7TpASfHe6bOvo+2ck47xDpMPHTP7qCedDpBthk
RZpskdzSgEYCaoBGBhVJV8TX7pjmv2vRrQcxnDZ0SMpsckiA7GCRWxAdU8ioy1jaNMErDtVlGbCp
SjF3oTrPYvJtF+lo1HNIBS60uQHUW2XaTRyTFJskfCzTvYWU3wKa2a91B8HNoZK80TUS8/zeoicT
qmbpmI22DTGDm8Fx1mGLqJbgdyIAq8z1fsKREZsIt+FFWcHSd8Zs1/W848ZzyETy5KtWxYDCvip2
hHqDPALtbrMSPEaMxrRqIp12Xlm92yLrzVnmpf6tNkXM9wBMozFSmNGUbS1TXllY2NbAayIe2hv0
FQ89aeogp/QBIX69xJksvtc0ubZ0wvNd7YvvUY2CsZ18uXA5m8xkVg0ErlEaKyLHXNBwwIah0qsV
iPprTMxqQ8HXltPNKaDJw90Xj9/x3hhw7vHMhakxwHSC28helE+jJlYuBKf12DdY9tmxfsin0dpN
goo07wCSpE3HBPTQINNxVEsB41eWzRoa1mPlFNsqG+/TnL5h41PXGQM6tkhTx0wYO42D0hJS4Tsp
TZwQg+BJ1eZPqQEFJpjNz5QzjCuZsJroWvsWithfSHrk87CucAMqI4KoXESeoYXzNx0fQt/AXRvf
M9ZCz+myD09A8sl8dFgraA1Rxg20qkuYbytgh4UKicrNkjRZ1DYtJ4QVAdTdoNx5ubGl1zSirwgG
ogikvW5pSq3IVFhFvrhtrOinmFxang7hjEqvNXATSHZeGYo/YdmfYG+kr4HXB/MyDuplMKCXRSMO
rKZAlTHKzOamLuB9Yl9135P9JFWzTnJ1N6aDfdej7JllZLqSgFATJAMhf+0hNHgqTGXsdD22lwXK
alKJtQPOI9uRikaze7kYB6RrdgUL3qn8NTX3ETtXc5nY001hDPc6uO/OTppvbtptCRjehqN3IlBt
PajJmN8uiYfcl4UZkMtmFCxiJK4Wrv3EWvmQeuZDqBdkCg9o3ErDeCei/NtY4tkPvH47COMlAyxZ
0Y75kwcTRWzGvIZ8HxXFIyesu8QVB9cD8i9YEmfFqFZBnVDlAJbPZNx2fJz6DW0c36CEPOUmYq4L
DpOTPt3FSQFyUkYHjhQ3ba2Pi8aUWyg7f5y+B48p3umqQsrv2M6qqH4MvbacZQV1suijDYS/dtZk
1l5X3W+g9ZMwKDABXoIHR6Nz75TDc9DxqHGxxiyEqG5GbGIDMGg3k+2+OQ0taYHLsEwbbRYoOKmB
ph9ifbjP8WIgCbk4jGrYaUmX05EGiBeOt4tCyqNcoyHT+zGodktSp+78FpF6y09fUPp0p5Amy9G8
j1LIZr1sN4JJMq8n7VEW+m3riCcIKU+DN9KNFyPs03Z3IkjORFHtp0kexolY0yDaGWVyyIdcIH9y
CAJMFojcb4R9YvmnOxEau5HFtw4ceAKq3+sVwalTnsFNA0syS+xdcBx7jNvpNwLJp8bEFN7Jh6Py
7V+N7T3j5Ead7xXHAGf/uePrN3EagKg4J/3MsXZkshhP+1bmOME8Meigy5xmlKusXTJp0ClbgvpY
1OPIeqigSqxwzOk3WuyIWW7YzYudOCWpSTEyL3hVEN8CyG4jKciFZWXLIYXwbDaw1Fv4gC/0OZoD
mYfi1vb1/I9WFwrrI8pp5MqnWw+lSA8pvrp3kt3/l5ZN1YPoKbasIdN+44jcrYKyp8eXMcDMIreX
WkfeKnI5kOImCW+Uga5Z13Kk1DaK9m1XWWrbwONeOZFhkXs9OCQCd3G0sw3yGkjDbfIQ3e+sOQ7F
SWpMvQIKHT1MtNxO/Oxg1VWlQcyzMRwb3aFnG5totiYMmpHHJ6PFLcY/YoyoZUyR7Yu4FLv/K3O3
c+3QUvuAXtZ7nUOEmkFAYLmN3xEEHWPf+9HajnPFaOKC3Yc88xVJnKRKHTcTJPJ69kz3wt+9TmQq
GZ0b2tjujKPh8+emEJcMM+R/PSeiKeZh1MSd0B0GufoW9wijP7/2BTcReeYmUjdCeD072j4qqfKg
AkcpGzuNHkbMuLY4iq4+v9ElX44zQ5HYEK4b9LLbK/8xHw+Vf9vHVwzQxOmVf+BfIc4cxE4O/8Id
3JMLU7PXCC7tphhOtkGWd1ou4qjagdPOYFSsDXI+RUiBHd7BT/v5pUf7a630j2kHFhdTXaan9K7s
uXYeax3I5PfXLn3mKjYYGrm1LDikCdazmqB5r/6FoONrH/+vRfU/P9wfNNcxEqxXg1TuUqZ3FSPh
6+4r8fD5z78wusRpMPxzgxK5atYHUbB3xLth/3YqZ44rS949fX75C1NQnCbMP5dXIrH1dqjS/UQc
WKqUmKe62jgyWFk2OUKYpVjzr93pbLJjV4YXThQG+zH/4wC0tSAbfgOHKOVw3HzNGfKvM/0/j2P3
dSGMkz9qhU6rTW9AumdeoV352BdWEXE206tRodfqWw9+07DCs2Jpmv2V73DBJEqczW0ollaRhBa+
tIk6GnH22+EAD+0N4tFkK/ZnqPpQKOWVJ7kwqvSz6Q7TzIW5TjayLd5EdWui68ibl6lvrnzsC29K
P7MDA7AUsM9qPDTNaboJ7RqMHP73j8+H0qWrn03poIWkSJXq7jLfW9pmd+/Fw/Zrlz69sH8G0NBB
fvLiycOD0MWboVxquXMtQOjC+q2fTeWiMmkiY+qxcwnCmZudIFjCJwNWfdGCUz+9r39+fF3lk4v9
nNobimh3FJ4wLa0sm5Wxe/f567lgrqSfT2IP7RlC7Wzvj2NIKemHj6hlw182wN1aB8R48GK7vium
0r2ZChDzL45X+d8ng7zTdJONP5s7gpLqUjsWuMLBOa06sm2vDtu/0+2DbVA/m+FNULcN5AJ/N0iN
EipZG35+0HQCmsfpWwDrVhjpi1dEyxpJxJW54l4aF2dzHxZELjXO1XvPGYxj1PTlc9tZNcdzeDSz
YurTnU9TYeMD+z1FuJetUl+DoIv0fJ6qwkBhILHitod+mUP/vrUSDXMY4SEZplwoFzrueTrwTN+/
Ib+Qq6SMafAC7gPdO+0goDWP2hPs+elQeqI+EiZOehynwD0VMThCi+TbHNphZaK2OsrJHx+zvkia
uUfJuw5hRi1N1b+2YyIfO9XDWLd0Ssi+r75NbqWhCe9dUMChzCkdCmGFB1gBwCBWnyxViySeWDlv
14Cr/6RhQG6nZ1jiUE4BVE2DEz8RPm+uCaPUy8L61VK6vfMmotIchFHLImzMGVQenUhvfdx6Yx9t
e6MoZ30KzaNwYEjiNxJsJhGgoRB9uUXZoG00o4jb+eCocukauX0wbaOFbm0iFGMGHcw0QDQXMeqy
GbU574NoiWltAn2tAjORNy7uG83i80n14feX3rkpczhAsWhrlIOTB+cLBB4ZXvAwge1eKRw/3OS5
wdlqDEU1k7VOrpQt0oeRvnUDBGY+J5r9y5Yc+z9/jA/3FOl5Z3uKYRAfhguPt8PfFpggnRvpu069
lYjnz2/w4bLPDc4eo9ODzq3wu9rRUHe3oE7jY4hR/5WV/9LPP9tUVBHVHs4DrPzd61jitID9Slf+
lMm3z3/9ha/sne0smlaWmKoJ0oSEupumYZ2i2JqN0r7/2vVP9/1n8fdqnGrcgd+fuRmOQSS2w+9F
pfO1q59tLU2BGRsmCrhLZq8Njh119hKaV64t/qZn/c+yy5c921YgoepxKqEFTiXNS5EZ6rbvxpUH
dx4TnqyD+OPJY2/VA3r6cXpNuq7dayr1V3U/Gs/FZGbryWirn17PDE5O1hcZGMFCQYrHbMr213HX
1Qc/ODEF8mC07z2j8Geo6ppd4Rq0p208XHpnyBagOOa242TKObmOvE2R9N1TiSc4QLSm30N0kcCN
uv1ushAe9TLOVqI7EfEn4c+9ojDWVSKKxTSNHdkmqHrrkxOe0QLMBHpYzk2XJhyqoPjGATyltdEO
KRZTqLkdqbQTDc9fw6NHohQ08c7nqmv6OQPmGPZTGwvs+nLHwzq6REcnpbcwMeb8gW5qAoqMzXKN
eZf/TYIz7WE+W8/CT9PbIXUhOhJMcBSGXm8EHgeHCfgxhd5fGesC4sNjP7HyQ9eEwo1aHlaOGF4B
vMxvWuLVRzsI02qG6iPfuOGYzEOIdLcV0dwzOVYWzhmqeHDSlriDsmqnJ5esyhxVqQ7cMcl8Ddtu
ejDHqN7JSkhwWF/unDH9iTDLhyFsixLnCC3bEOBXvMhWFDd2XqYZDR3oxDAWscpSAsO5rEJSJmGr
Nb5Gbqf0FOJezYMUo/feqoFtceKfZJCeapSdeLbQk4TOYJlRsoTzDAquDfhQGLEo8UqK0U+O4D6+
9NOFZjF8DJEqgLooRNo6ettWwT4jpLPcty1dfC8rxNxSES5Wua8fgsLF8EADnhFEthzQQDUn2mQ1
Q7qA97OjoBdNJfBr2hjXvHA/rL9Yyc8WKQRPSTJhW7jXkucyz+d18hbIR6nfJfpRqNsxupZ1cGGt
tc5WK4H8zPGxHdyPeGXOOh1P8SIM3j5fTP4CPB/M93P/+6KyIM2Ss74zaUlucm0ksntycMSqTWtE
6qbbh0QN+YOfhvYS+nm5srSqvSkhPcMXQcHjOrCfAqcx1tQW/i9lIurNRYnyhUyrYQ2IHB/ogOsb
eLZCm9faiJ2JNJv6a6GmnndWkBZeMGYBViY7G3qR72hYI4XwavEHcL4UEuSdR4FbxFdZIzSwndk9
x0k/U5wZUsB15V/Zr/8eWz/4Cud54IRnVxPD3N0Jq3/qGvFDD40N1Otfml6TFUTTd1F25dbNxR/F
pFxETrT5fABcGF3G2W5C/6o1fYSkewwqJH0XhJGZM12ppy9stOep4/BkqlHLQ3dXUYe0iCJyeu9Y
Ml15bZcuf1aFIHJp0SOzE6r0NUPq51RH2V27+KVv4p5N8HHS2j5MMJ0q3Ow2CqJbUdNNhHX11vYw
HIRZLeAvL6u2gAISb93K/9oncc8mvJVASmjA9LHMbYdtrpXBZgB7umLt/xdP+mCs/T37/FOdYBea
IWkS3s6XZbg3ZJe8okUNn4rwhEiHIYc5lZZynrlo0xDGYNXnx+m2FgiEA+g7b9CaumVBlPBXMpOk
554NQd1Kp97ITj2TRM5oW8wKyDrJVWj7wkLtnlU0QL9h4qscP/S4b4ltHYZlnwo2iBF+U1YJc61b
Y79rtNretXrVVFdG54Uq1j1bl6SJ0VHfuO7Olk9YWpHTDQ6wy2X/xeufHZCLsRlMbYBSLfT61a3h
8YbhXlYxboz9F7/M2XHYCoRye7hgO1quC7cqOXPDnzlJcD9ffC68Iuf0yf4ZiqPM6GFOtkPAlFbm
87KounvA7upHSQMSTQYUoSsr0cfLHGLn/95JZqXfU7xQCPqWPYuxd5lbXn6l3r8wpdxzZDiK2rYz
ws7Ye2VxKBWyQhFR1Bp+lWyjArVRlR59M3+va2PVudbPcmj6WSBbjOJS9FPCqx4/f6Gntel/57b7
9wf+80KrFAlPjoXfHlceKL7VoYUyRSoh6rai+llZWHJ8fqOPvxyQ0n/fp2dgBt1g87jXXAtps53v
oAE8aSPoR2W2V97rx+u7ew4hWwmpAnHrVXs7xnZ46iWuhd4i1/Lnzx/i0qA4m0HBECdBaiRib+eI
G0fDvGkHuHyfX/zvDvrRtzibPF5p6/ihVvoeQAiq2ByrHSg6q+zeeq2+417o40XVzK1mLn4C/m7N
RXaothhULpHM0vcuHnK1IBEqesyf+VM/RzCWZtcWjwuv9hx1jlJSUlO3NfYpubqPAqD1BimPsWei
ExL6+Ru4UFs65yhBpgaFg1454Meg1duu6YZVFVvsm4kbBuvY88Ln0nG68WGCW/yQxCEySBs5orlI
eg/OUGx6LoZbVP56jtu61UMonde9CenDKQVK6Tb01m5j1N8zVz+xJaumf4sddwKpT0y/WH7+HB+/
K8c7KwSkIWUUot3dhzHy4p/kjs3s6Er9fSpV/neQOOdQRO+hkKfMMPdB2C0cuNsC/0Svee0Ha9MQ
iun/+doznJ7tn4UBO3c/GPre3Kd4SY4BykYDS8D6Sk1x6Q2dDXU2UtIhWz1nNYih2Wrssv4MJtaV
D3DhJZ2XkbpjDQ2Jjfx4SDdoJyAtYGUTfxc0kZMUTeK1OfvxguC4ZwUl9OvOjhh/e2c0btNEHfqu
uHKGuPCKzqtJ3/Mayxa9vVfwZwawOB0VU9VeWffFx3C5dM6LRmmCmDlaYO2rllTpYNTsOx/vJQ5F
jruNkGD87rNBf8NphhWu8LC4gAFj+Xecyfg9HRoeGU7QvDqk74gt5NysEetCSSDevcT8YWGKGM+P
OkOIEUeB6zKEzHwVhaG7xtrf3I1INm+cGCZGasA/Jd4g+JG20bgUXt6so+REmOqhEz1YnsxXnZdD
OC+16nHgcLjisDmsptF0cPidsPOEbbhscZJY+apU2w47/G0zYn9Xh7Va1K6PP+3QO0e2oBxBbDbM
4VNPu7oa0h2tLrGpUePNzATBVAqr7hbmk/aODPfFKrr+bUCXsyaj05iPViFXfm9nO3O0E28WV9Q4
2lhj2wGJGbh9ZDUOBGp8Z1BHp1U4d5Rx4hxb2naPZm0wX5XJz8dUcdlahbmP8u4Y6N+9ScdGMvIX
em9Z68bLkgVcnKmcGZbtH1wR/FFxFRzNqbeihfJ6jPPVZCxbxIpz0zHgnYbKfIQdXdyTMxAJ5HAt
AROG7O0fTeAGSy3G6rxKcPIBFLejEV57DRM7C0sdviWU8Mw2sRNtbW3etahVTVTMd6BJsb3wTdTo
qDE8NK2fLy4XB9/Z/G8R8aWI7tk+cMNnTkbOIbD68RtOPj7OMpZA+EA0pnlfkQ+BPQfth+cYwzB5
ZYH4uBpx5GnS/bO6BVjm610pxT6JeyKPUJkImjX7EDuiz5/w0g3OjihpgZeh6FiBTpKLenSPsZO8
Z4JxjnXVla3g49rNOafgSKduOOUZtCKNBzv4FiQUwDF+dczPMr+yCl16DvnfF9VMjWVFEwtcPpjL
CnNHPFgWcWWSZHLtVYlLz3FWVYVtQMcscAjb0ZS5FZi54FZfB99zLBB/5p2v7jVCZ3Zj3dP1gbO7
TFIHJSzVgL5zo7DcF5aPIb7eTGihoEviI4cqqB+Gr21W5+dfEIO202NcW5yp11EC6O6+GhK5GovK
uft8uFxa7M+Gi9bEOeI2p9jjbibm+FzFnJxTbx4jc75SXF14y+enWk8jbsitsUkQbodNc/oy2Jk1
l5UWzSV+Wk7iZVfudOlhzsZM6bhVEEWG2kuv1bcTysC7ZgyNZS3c6fXz93VhWLpnQ8YzFRyLolX7
SuJKlZiptzfxZ3hopEmYST+2Pz+/z4X9/fy8yZoalijSyn2lxnCugnLlJq575T1deIi/eUT/LEJo
BzxWPuBsGG53cZv9bpSLTZk1rOO8uhZXeukJTsPhn5uQ1YRjzmSUewVXl0bq1g3jry2izum5/rl0
E7LD+3rKpZPu0Y7xNFAyJ7OS4E0z6JLF1z7B2VJNWx3d6Ggyy4sQQxBbX7i9++dr1z6bdlFPRIxh
RTQUwkwu3aitV3QC5JWkL+O0m31QqzvGf19QLWHCIviS+0GPocQWIKevdBHF+2C406ZiAz9Cju5u
LdQ5uBpUvyZp0Pc3G/1eiyZzQTSFfG+GspprTWE9YpYXzwzDoael49Rn9tFwU+s99UOeEFkh8caz
HYrdRo/1rcJMY67BAZgXvmVB95cTXfFmtLrVhKvxlXl4aXSdTfWoTPNMoIbYc1b71cnmxvLdK6Cm
c5rLH729szmeK6/TMn2C0jhUR4umdI8rTiHw5a1dY5u1UrtHLKT+2LWTZFjiJQ2afE//Xvulc0hp
Sa2dJI+xQUVfEiD8R9RfWG9WG4c3UJgJxUFwvMu98RQoUGB/0sQ9RpNIxt/aKc7QXtHMN6gQb/Uw
V3NUbe0+w5kbzfxYLrRCcfZKEB/PI+lSIxVZiedKl29pcEP+KtJhb1ZJvDNZQe6QWcQvSVIbe8TL
wS1WMcbWjWyxgPwd7lq3m54NsyaGwJf6ovWtilAZr964Y51s7TDIb5LY9TepZeL6oyfJtjCAx6UX
WS/0OuHEY8KwxJS6ytceNQE64BGpSYE1Wjq3cVJ9NVWtIx8sMhVvB4K0Wk6MqsKcLCyI7ImQ+QxU
pp/PqQu1ne2cjwlCslp/Msa9F6RqUUWjvkZNhJBTM52tQuc598xoWHdh4G/8Vpb3WUfszOc3v7DJ
OWd1Jd5qfZ15Tr/PICrWbx22dBGK8jFSnASuZcReuIl9BkLKXAbB1J6CQBhMS7pJ/a1VRcUTR6Vf
Y4EiZFZqCCY+f6ILM8w+O2G2pK7ivFX1+yCIUe1bSjx3qImuzN8LB2X79Ij/LOH2SAselwJ9X/bO
vV55GxOeeu7XD70TrdvU/TPCy/n8QS69tbPdAtN+vwqKQewN/W48EcSLBMUwmkj3NWmSK1HNF7ZU
+2yzwPLLHYaYUnLw9behzXCKNXdBbxEQkrj1lRF+ob6xz3YNo4PRlgRwuWs0NbV87pKtf5Xdeeni
Z3tGZUVuMOLIvEuRvpQmHDJcUzgvX/ntl4bT2eT0SSayYYt5O7ZqEyNPd4koMlt+/on/trI/WLLt
syV7gJglszoa9qKfjAgDNASJp1BAkvIG45uFCnLRYpi/TiM8P+lcYjVDehbAEimry8rAv2Dmv1hY
Ms6kyYztDEhyf+LRlHNBU39ZjlWO3SI1/xLFiDvvuszBFTId1tKz9Ye6MVrKnJPBjL/s/KE74mSd
r8M2bX/S0Jnm2YjgBvUVvamknTa90pSa51VZfgsiU7zhlx3fB65lHexEM7d13CevQ+wHh9CakJDi
BmCvpVtAwBoUFt9hVWPHhTrVwRfbVvcZIpBtRw4pwRS27n8D4sdtK3a126nwS/3KO77QOkCV/t8p
2/g2WijD1nb4Wy/xFyXZKFsCjOCHs9M169nxX0/hcl25j5zn2KhmOBstXOvKBLuwYJzz3Yjpwd+y
qE/Dc3gXerWIVYRAxlrnlXoySXPSsEn6fDRdWDDOmW+233k+GnPMWcZ4WSFpzfGm4kSYCPyl1fvn
N7kw3c5JGUSO6fGYVgT86idjd3eO1SBhPNGVEv/SM5wtetI1sHdOCeoknnLmpv/P2Zksx8mzUfiK
qBIIBGzpwW5wPMfOlw2VxAmzECDGq/9PZ+Xob0FVV3nlhdSaXol3eE4L9g3esCa/zQA2ashGLxqr
p6ZkmJT5whUYhDCAS1r2TvaKXKe9If2NTaebJcXi9alTodp+hgZ33v8gVQtIrnQe47P7/bplUKwe
pE4Gb4L4SNQj6QZaIagI63Y8eVlvXbdpFaPHJDi0ZnVOPpTxsCu9BXjsPo2movlO6PiKortHq2vf
1zvTzZViA4lAeBoosyWC+M4dCpgf4T4IyVhfORbl+INDYI0oSl8ACgexOm9AYEfZPUiPqUd2dSfg
Rd9KCtXcFbbyzjEAXcb3BF1gzUGDH9xd2Wx4lXQtK4+aMxiocgg8Vx78fGCyvcSO+319+nVNn0/i
pxcNvqBraAn2TZRX3btVuu8gNm9leGjOma2c5o7YFuiS9lmeGBhhqxFg5gh2O7Wxc6ByelwfgWYD
/U20/DQC5FhA/QCag1AmAzFS8iJ+4mXXQYNncG7Xu7g8SZ6aaSDyJvWnc0o+581xZAAUesbHdU0r
27+EkkdbMJlHQzn8mmN/l+WoDF9v+/L8e5669/thggYe8j5mCOzWBghddf9fk54pSvjmWu/j8ux7
qsenzOQkHeRAhh1wCrt2zk3o2QCEIny5dbFphqH6fQozc3rwPCEcZ75mKPY4C36y7hVF9htj0HWg
nAF/qsuYipKhAwhVJu8LmM/m/JTJjR162Z56quOHcbKYCNrX2KFWfUxmIBxrhG5DYg9ge/YGhWSY
m51K+MA3dpVuVc7//3QmQKnGuZMYEUMUqPb/EP8XMimvnK7zKfnUeIHYlIDMjB2SYgZ0fCpA08sP
g4G0M2cUxv66jaVcccymfU5M5oTNCIUNgLwQEsjuOLG2MlZ0c2T9OwywBCBv7TOACmtx7Fh51zL/
lqFufv33n2fj/9/23l83zedZKqxFMlrEIcBV9w0TBwS3btab1v1y5Vz7jZ9XiO81iAYxCLhBsQK0
moJsRZs0zavf622GUHPmL3Z4hmxbQx3kHGxY8nzVj1c/0BOy2NSHayZMsm9t98ekxxokovW2zwf2
wpyrn+ezF6OO/PzLG/pUtmwnUH4eg+Yx/6jJVYVncFWdjcindXViXkJCz52i0k1u+zF5hQsDWH+X
bLhkNPtG/SRP8zoZ+UDgWqPmzxZFRUE6uBtfI7qVVU4uEDRxPBPhIl++fKgWGgM/mYdeAtD5+gJc
rq3G7CindjY8yMqUKUeZewHkhJlOXwzbhy7dgtuhx8cipFsLgNypkZiA5YrhsWSec5cIL39gsssR
9EBawMav0dh1Zv27VDSG7E9SkSqa7I/afqG9D+7dn8XYqizVbTfl7gYWEsVmCYKWoCsjZ/lJILVy
sKqzTmbQoShofU51i6ac9gmqQKlIoGYFBRXUiwD44gSZsxGr00yR+n3aJaOdZQJDoG1YQijFvG+K
n+34c/2n61pX3q3z2CCnwKxpxLpniPIhihwAFzFtpZdpZkb9GOUmH7LUiFkUZ+Vj5aX3wzI0QZw2
Gy44XfvKUW+rNp9KisnJoPhqQL2x934UhnXdYVS/QheCVIuS5nbkc8iV2HRn1vcOUDfrU6/Zm456
1A1QKKWYrQiqPfd08T6qUhbQaDD9I2E0B/tjK99Z15Ny5Ek7Qgrcap3Ih14ih7CL8OnfY3DWi27s
H+vj0a2FcpYzOFrz1GIMitLzLXSj3aM0XMB2FnfjmGnsrqMc5nTKHdCPz8NIfkAouoA26nW/XDm/
Yi6T1EXtYZRB+OTU1bQ8tnRMD3ZZpYf1LjQxBE8tMpA2wnCorRZRiQzfjxbye+BPwWUn+vH3YjTw
1RiGxZsd4j3kAaCpCen1Sw+W7nr/mnOufvnOJpIKExvJb40BKB/yg0jQN80TUJwocJn+rHei2QG2
Ykwq3BaJZXZOxHMoHoPWgpBMkPpbVS6abWyf///pXi9AwImRYdRGaWK6TwbAx48gKmSnyQT/Dfg3
5Boh/8jYmDHdYBTTIiB9M0GXy40gehZ0NbuNgYLl3RaAQrch1I9iYoHMvBhw7AsgGiXkFlpyI4Dk
7QeU5YE/BEF7RKJAPdt6TWv8rPji+3f+csrs2E6lGyVIKVncn575QwxWMMcvi7yn3S/iPfLsnTQP
k+gDaryzcbO4R7d0igUCnr6wYlRWRTY46/BP7lpZvRULkK+k/mhkAR23LioRYqp59wsKLePesrxX
Ad352pVHRFNuioW+eagzX9+put+j2Cpb9kYd2w3cNSm472P6LXOyU8L5DfJcb4yKXeUV8mzFYg1k
yqa+4E6EvRPxBKFU035dH4Fueyo2q8wXynvDZVEKMoQYwGYFbpE/X9U4Vf1kBY9ro5JwCxkCMule
MI9jUMI9sd481fx4qhgKqE5T6As1VeQ7tH5wEVG+QZwF4oQ5Y3vUQ4Cc3uXZCdJ7zSuSYqD20JUQ
oRZSgulWAM0Kf0MJIjkBQ7HMASejEhJeNWoLPsa5BD0WkhqH0k7JC/dM8rZAwOInMw0wqEaLtF8H
lP4/20hn+5blBUAzfm6/d74gNxBxMh8MCNgegdw7q4ulJUEQlEEQcgIRdsubodl9VDkN0ul81lqz
iExu0C8QJjMgkVJ55bclyegjSKgltF17aFWuT7euO2Wzc7shrkt9GZ01K3ApVyeO0tJdb8RRLDB8
Y7MI5Lz5LnzdUWW/J7MEe6oTVhQ7hX+fyA6qsFNPkaRaktOQNGcKYQe6C0Fq086th4lBdGRIt/aV
bludJ+DTBUHy0Ry7uEbsl0KvkFHyO6mTD5ohw2J9JnUdKHeC1dqj67SeE3Vdv6t6AjaEHZDrqtq9
v0k3n37+UrgLNiUZo5qwHiyNDCRhpL4CIO0mm6ZY8xCw1KM9Sbhe80JEczqjjgnY4slgf5bhrJGK
e3VjojRPNUs54GJcKg866lbULjm0PcVPzowt+opmO1vKKgPuytNhLMfIoHCsUAv4WUMA7Ik0w3q2
vuVNf1hfbd0g1NXuxJCVHgqmoIZ7Dy76vk3ijabPs33hoKjZuo5JkBBpsjmqvREKfD9El+D6YyCM
vKGy9tCOkKgpmo3ONLvWUu79obZF3tKcRigUj3wrfuA59NlcwKjW50k3GMWcpaIkKB5C6jMy6uOd
iXCqE0xV7R+ED50u5HIP0LxMU2g1Wn0QSzZv7QTdXlYMW8VY2TlVeSZB3kt2gAL5K5jxtyaWan1k
uplT7Jlv2+48QLcp8psn5j5CIw/owo3CwvNRuLQFlAt8hrikV9u1FUlH3PiD8y4EARod4BVZ9L/o
Ir4D8/xzfRyanazy9IYKGmJiQokNcjPv0hGVXv2wNY6/saILA1FpeXO+gLSeZnYEuHC/s1gGqupg
W1+cxlhuk3SKdyAc8H3TFRDQ6M5EyDh/iwswi2U7FE+xM6VBPtjtLmPAUuB/Y9DkNQqMxhY6CdAF
O0E8mJyQ6Nvv/b6SQOS49WG2JRR3HEAUHFahLMAFU5rPJdC4zHgDvo+cEH24HzvkpWUN+a9yyfdc
zOTo2vHdYkLstS0KcgtO8O8lEUik8Ju3sYob8N5FEth2zI+5Jcb9NLArfVEqhYyjqowUUOaJvGyx
koM7SvnadXn7Vpl+dweFzvbGl7y6WV9yzdYlipX06irrkwRb16IUHA+5t/BA7OaNh62udcU0zkmz
eMhFtMD2Mu8dxOmzxIdGCH9b//Gag62yyfquok08yiZqh5fmjE+FBEwHD7ovNw625kCobLLKH4Ax
ZCCcNxMEKNM5/rBSsuXY0blY/5YFfLrIxxrisaNAIRJ0aqBRBd1AqNLC77qjQIwAzE+6Xe42/nMK
xvmjPGe6JDIz9oQJ+dVDIdKuA7Tl+bqpVIxz3IKlDsEOEtlICsHhGG9RJyLPmNzXqWs3bJluOyiG
GKrSC7Q2WjPKva+FZ4Od+5ag+mh9BJrrRaWgEahLmXMJLmtXAhYDbFaNyixUSwz9vTF8rar+pRC3
613pxqHY5MRZMlMKE4emZ39EW/wyUxm2C/c3XuKXbb6rQqn4mQLetguL2Oh2kCOs36X0v/j+gHSn
FIkOc/ebjWLD6F+eN9c/7/1Pu5ANkoskRc3m2RvDgGuYoP+Wp2Ygptvaf4Q8XsCRQL0+c5cfZa7K
TBLJFLsN9NCigSAJMqlPXeJGhgEgBdKD/M7e8MhenECTqbHs1jdKWUvBwhjSbTbU3Oa6O/AB8rWg
5FAkDsONd1gf0UUbhK7OP+HT9CUM+tX16KSo4UH5UWmI/gAsFLDROXFCJtmWB/7inkM/iqHmGVKY
59wGQI6aewG0SuuBwgiFnPVh6JpXLHWReeDFgYwdiSL7MxHjm5j4iwUh9PXmL24y/Ppzt59mKbN6
uzJIk6IuFWKPMg49WjyOcrpB/vlTVuUHnrRQb2M/1rvTLYqyp+O8yEZrBgExztr97CKmU+MrHcCW
hXUbF+fFqwEjUgxmQpDeZlT1HLo1xKVisPyRk7Fly/7iEP7vsYTWFUs5e6CJQeyXR9CCrI4N5OTC
Bg+yACneHlaemn8cDmTzvs8ziwZIYoHHfpyJj/cKS9p3OcX2idIaFXJuY3+zbHszFUVztNSoaZH3
E/ANBo/K1DqOHMXLFTTP8WyfavNUL3cL9ALWF1HXk7Jn4O3xgbwAlNFn8mAyCDCU9gEJefd9IcJc
eu89b7dK8TTbX81sRtZ6db7/clCq39vuZumezS1En2ajqIHUbnDITEAEidysvBMJeZ8ayBusT5Hu
ZyvbBLJj3CNL5oSjTF9lNjyDAvZhD1v+WN0xUr5rIJokh3bueIQq8j+QY7UAC+gfDai2Bk1c/V4f
g2aZ1coFu3atWTqIeOQmMo4aNiP0BF0SUCUJ9EAW6uEWfFzvSjddZ+v0yQohPdGHiHlS48El9zR/
buzliJf9euO6dVYuAq+HdizNPQBRoZ656xBp3M9I815v/HIYAFEYZSk8gDs9qA8C0Sat4c5hOQ6d
d06EdDgE7Jo+e7EX5gXeYBgHF67QAwFR6na9c802UBOv69GsbDDDaShLqMgwue/E0wx8AW+mjeFp
FkYNXi/gHBbx0iLdo1j8fVfZxhdoHcgjLvFsw5poBqEmVePBVsqqi2mIWsOQdNA4YycLUkEWqo/W
p+ni2wb5TMoNDX08SDgQh0L+tofm2FQU4x6l3MUzJFcgU1cOkNG1+uGaTyv0dh7np70sF9R0Sc+s
o1bUYd/3B39gX4xxi0mum67zSn1qfsktiDQSyw8BLmx2cekndxA5Mg9YqfmmEFa5cY3qJu18mj71
k5o2xpZTK6R1s6+qGqLQffwKIuZJxvUTS8txYxPrOlLu63aiSU5lR8PepR2+FGNIL+HZUUB5qbJu
jHKzSEbXkWKTk7lZqpQMNBS18QT2cGgREMKK/MfE5zcCoaj13aY7MopBYEnsghB5dmInP0C3hEBA
EZTQU1pvXWPMHOULZxygBLOYeA62GY/cwjwaYthYCM0PV0PMYgCu0rCwEMJL35IEQo1Zz9/omGy9
G3QdqIZ4SJu4KzoS0cEPivk0dTTI3Y2kLl3j51X/tF8ZEKwsd+gUQfwhcCZIdo94hrMtK6V5J6uJ
1nMKBzsKl+sIO8i5r1L4Noxm/obMaHHjmbOzB+i9PAqAfm6GqU43BqU57GqMOYeroZgsBwrIpQEV
yPFk9xxq4W71zcqcLWKMrhPlpFML+p2NO7XI8eHHOOtrpNr1j4M//XIQa75q29rKIe882chu6OoI
+usvrJ6+FFN23dvBVo61k4IOQ7weLEBaY1cRMDsJsGXtxoHTXfBqDHi2TLjHzYFERpp9nWiZ3XVN
+Vs6zQHKZ7eiOZc6lSCF97dZZt2sT5duMyun3E3yLis7d4kmDwrckGZt8/K22i6IPc/Nha8YNT5s
IVGptGcYdwOVCSEE3NLbgfbl0+xS+8HLh/aFQgDyi3AtMDUKN4WvqbbIG8rJykeoJfCN1Ljzwb/0
MxSDgDht2+Ft1kQynXaO3R5KVu5qaOPlxhDwdNpb09ZntHWeukt9KfahJ73wDT6aIfWhIWq8A00f
CHDfnLqG2FEXNAU7VGN2JF0RzJC8wmGD2D2+6x4A/Q29nkSp8HdY6XR6BpBnY3dpzh49//+T1Uri
xIGEPGTpptZdZnBCmIWskcKDxvTgBbhLbHG4akv9DeV/6okSOdvVLOBHrCAZ6XXNYabJf6PbX3d7
qPlRXed2VkNMMxQLlAKg8JY/e3KM903jiQ1ZIc3d939h91iizrDneCkWRhrMzniCYuCGY0r3YU8V
M9Jxo4cnt0Iy+ez8buDSzY0HKr4tFoFEHzBLU35qG++QdASFC/YtKfgXWdg3opA3BSQW1xdJtx2U
t4MwFiiVGiilkqa5t3oo93kPwKgeGmdrw2keQWqMGpRuw4RMD7D6QGxNzIVAc42Yz59shLixuZWZ
rxmHGqRGkL0mPJugtphNB5SqfjR9+YBSmYdpTvONubI0RkyNUYPaXzdJ6rQR9I6hfddArvFQmZLK
AGiFjAcGSO1/ajZ5v7u0qeE1TauQj2P67HA+lQEvxvEYg1d0gkQHfmltk9dqXEaIRi4F/+66ffGQ
+HGZ72Zm2DcIdYkI+Az3z/pSa0y8Gt8xaAfPW3bOIUmW9NBziGGnRvFsQSRj4yGqWQRy/v+nE5+3
JPVyoxrDsnfGh8FdkmeQGub9ZBreVyQ0WRsLoevnPMJP/cSJ6wmOkiqQgig0g7M7yzfumiI9Gijj
Wp8sza5Vwz1LNy1ZvuQc/J5qx2t5oKR+aql4JZZ8nu3411XdqJkJfQ+Ik7AmiTplEdqirQIjoSHE
VAHzSJH3XBKyccFrTJmlrA0KiSuENj2BVNhsuG+zeoGmQHwV7shkanYCKHHUYGfCTtpXt4kXv/Lc
CgdYs/Vp0iy4mo9AUnjlkgrgVCi0AmOPWj3opHJyYIbYmB7N4VA5YmbSm3DOSRJayYD9ChsyZMe8
3kqo0M2+YutHCCA7jAxWaFpO8cAS6h+6NM82XjW61hUj7uUSJPcJCJ8p9W1wC9Pm3gVu52l98v/i
fi88ZP4+cD4dt3bKM8MaJhK6/sBvnbJie1pNzTEZWhvZWnZ+XzvTDGMysRPUbMqTFVflTT2YDYQf
DbG3SyMPy4FXXziV2VtXtt7r+k/TnFI1S8GA6unAmUXCCa/lXPhQ/QnruDv2CcTly43xa7aGmq1g
JnXDXHOh4bj4xn+pJENUOGyIrLQYfl83jvP4Ps8wt3hSTWMXFeKxcOkOXq8DMVFBIw6xYx6u60Sx
AFBgR5FTyaaw5+Oxlh9iLvY5fOleN+zcYdg4SLolOc/ip6FMs5XWI02skFigX6T2+IXm85MBnl3b
1BGYmv+tj0a3Kuez8KkfJ6MLGeOpi3hb3/keufdYfjs57cZ3sK555fNxQNIenq79HLbMOI5pGfmU
7wVExtd/vW6WFHvAvSVFljvc6aV09kSID7KAuZCWw4cFAOCuhYDweke6N4uq+QekqVENGRzd1nf5
bTqy8Did+hvk6Y4BMlxf7Rf2kDySuziybl/KL+nX7Od6x7oJVD4o7dkjyGVAvy15tMvHTIpdt2yx
bTUGTwUxE2TbTHbT9VGciLeYWo/TUm2sjK5p5QvRmjzUWFC4u0jZPDTd8pJI4BjW5+TcxgVDqqrP
kaIunLRuocYmwFT3rR9jMkPBfLKfGBKHusIrgB1HncV6b38N1KXulE3mg8pS0p7jWhjp3gRfr54y
RFcnyIaB2BWjgrWaIEKDcl/WhyOerDsGutzkObvCoFDjSXYuRXA5K3bEpVdOr3JV8bGrs8SYwMtL
k1vkZBx5OW80rdlxRNlxyVgmfYOa74gs4tnn9AEIszD27Of16bzcvKNmYiQ2yuq6fukjLnm+c036
da6WOkgr46onp6OCvwu3rKhrVOjA/YUkr91sQZ/ZyY/xnAcoxL7qjQ7w2b92Mx2LxOQNYmzSGn/R
wn4bRRu65fBtSbcW4vIRclQ8tz0azIptAwnD9XykAL5YUPpZXwSNb8zxz6vzyexb0uZDQSARWaP8
5Kw5l8rsKzxyKWSfvC+NnJ9oIl9bbh7tutgqQdYt/Xmgnzo1wKDwO46a096d9wxK07wQJ8Lmq7wM
jpoJY2St0UxxXEZgP92MFXDtKBXe4uLofrtiBLqsqUtjBiW0l89igmp5/V+1Vb93We3FdFSNH4g5
ZcjYh5Hve2oUeyi8+6FsOT9AKmze1x5pgtHg9K7phhQM6Dx96KH69FFJp9x4+mqGp+IwnBjhwjHD
Z02cZ1PQdnxEIvEESavC2bKjmu2sZhDF1Sy5NTVAuZLxfmY0LGdvw0Rrfr2aMeRXfTVUizlGi/Fq
+WmwpKcCSRzrZ+XybeOoaUJ2lS7jACGAyENJjlcTBFN/2Laxo/6dI8PMERt2Szc/7N/T0ZeD17Wl
X0VZCSF6Ph6mvN54hf11Ev3/FeaoyUJGRiciOXwWi5lD2CEvC1TY4KOfwdeza3vDvJM1H29doOdD
SEvT22J0mlsPEhUnQjrv0PitvBkRSoanNTF+pkCOBInvZF/sEdizErnBL4Rb/ftg5PktBQw+aN2Y
nGQRl4eazeWxySdycFJXgBgKsYR2ysBid8lW/cvFubNQtvTv3DkevDJ1POK10eb/DY15Kv35dn35
L+4tNK28YAsPN/vcuwYeGx+GJQMCyUlrC3Cp+92KVbERfyLQHfVDvhh7uwvdZYsWpvvZygNBOj1S
Qzu4C4EPT77GvXS+OJQXH4mo0itnRnkoWJDv6lqb+eGZXWjJcp8sb4s5bFxRmgGokQ4y9ebo0jQO
C3cIFloGKZQ1hOdvnOrzqfq/E2G5aiFck+MQWAR21jFQ5QNpxtp/pvFLk9KN369ZWqo8EKjLzS51
oPOZjL28cYQxH5vWzk7ru1LXumIsGPVTcGagnMenZZ8wBtihY11XzeWqEYdmoKZjeghekqKDyPK3
wSLBNpXy4jcbZl45q5DUKUVRQ5cNkpo3dWrvFlQWIKBzKrMnlr2uz49u9yinVkJII4YEgxsuSOsI
7Sw2zxoI9R6qkPbGlalbAuXsZgTVqo01zhExH/jypVp+XffTlZO7dJkNAPCZYANhkyD2vVPlT/cF
3cLwX7zPMP/KsfWWrowhxhmHMaknCKZUBx7nL2Mlb/o5P7YWBemx2vpA/5t5f+GcqQEFk41AJXt0
iIZvoGa2//nviIgYVcDuKHQjAnFPXqfvL+LJS4LlZX0C/3p9L/V5Hvmnd+bYNZBdpUkLtIYcD3Vf
2yCEph4q/XPXisMaIfM3l07+H0hDz9/tqUbSlzG4z+AcWEi87Ppjzpfl0DR+mgbuWEDRwsia5k+D
fBPIeRT0NyS3aSDHppY7fyzkQxVn0LnogAcikV+Zzn06+z0A27Bdw67xhnjrEXV58f4vRymuO9Nx
nHSOBtYceSbyfc7Zj2nMUOLgF08oMbwB2WwjIUqzw1WvOqszc3D7togq4N3K1LyvEObdsL+6thUD
FjMyVmUxgEwH4nfZEoBG5z/r668xMKqftazNgcMPaEKNJnnv58E8VS00xMvaFfvMSPqnwtjE+Gns
jOo5zSYPldGQE4UyLF7MyEebwaku84/1kehaVzZyasV+2iZofVj4zuQ1ynffBvDdr2tduaHmGMpp
zARNqRjcEtjboT80xB5vWmuQx/UuLm9XV1W+456AXHTb25HB5kdbSvOQt8MerllcKJn7qzGzm8Fw
9uud6Wbr/P9Px15UgzEsqTdGwujKN0gHZse+7fERQ/x+ue5IqBp3hjEnpQ1FoogtJ2Aagxovh+t+
vXJj8coCuzyzYSjdDzj2O/49HV/Xm9YcCFXKbs5JSzNbzFFhyhvfiPug4okR5FX8k3lLhkHgDbTe
lW4NlMvLdAYyI8F4RJZbORwYigT2Xb3kAUunDeuuMRx/PRqfVrnP3HGwQamPsqT/nWVGlHexvO5E
qP7QtqzbockMI4Q2eB/UtSzTwHdy/uzaKduK7moGoFYjJtSDxrxr5xFLpgPKLR/pkD6tz/5lL7Xl
qrHprOQDS+MsBxi9ib8goAWV4EEgrape0uWG9mzeG1j2r4vsgHGgPSG7SvrZQ2s4w6nlw3KQnFXf
eBZXYV0zIJk9itpRp8LbuyeiOiEBMH+eulrc5Eh42EmfWd/Wf7tm56iRYjtuU0Ma0xKNPlz4QK9P
h6oW7h71Wc7G1rmYCojZUY5YRgnz88Wfo9jt33v4BPEeaJaAj9UdPmbDHEKwgeVNjzYDLmF9VOfr
7MJThFj/2qTZzknfD8QLjfy7MzEI936LxUORbNnwy448jEk5cCMSKCRLHTf07GRXps4uMbpDi89z
K36jc3Nwy/Ipqb/F9VZanW5EyvMRXtuspQ46tK3mYBr/1cQ+5vFdX2w8qy+3z1T/sIlSlDgn4xIR
cb+U/LScCe5p5A5swxmi60C5VGmWdoVlIyWhLe4A/gpq6114ZmA3G7tM175yrUIzNIdePPdCN7OD
lv6cHX9v2T/tZivX6LI5Z6pf2GxkHte84BEvvifdVyOGvCcKshLoYnikvsoUMtVBPCd2bqcDzopg
v/CGAkf/w8PFsX4qLj8LmFogWaHUpSTUncEAR0HfL9l1xzadgg4e5/6c/vNrvRvdRCnnXbZd7cVI
sQfIX5yGszFfKJRc3OQ7GBCA2hh8Y0tpT+F5L3y6lOAsG3ES4X9a3NLeZ1n2xx1RE9O6v8BB+VZy
8pIkHLIb83990m/pL1x2G+PsKw+egVI4MNgIhWQwGPoaAoq9vQNm5NBBiNyMQQ3KvazaZxDeO8If
hI8ZCBpsPIR0u1wxbJ7bmnEMp3Tkji8eZISLzN3lsxvgE+rKHahYNqd0eGG7ThNxDjjX4DhyJ43x
rkaO51UPRqYK3zfzlIxuM7NwQYHuzjaMCYKugt2DpLOVfW7+zXz5/xuAqfqhEAVgEFFK3bCaUxaC
x9Dtmd/NSP2QkGwisw0iRJ8clsZskSDOIKrmzT69yfveuSUUGA9k8dJvOTJ4wU2v+nAwIVResSrD
Yx0p5QDzmbeIdiEHoQW42oCs5iGRE2KtnZstD9kIGTAbRYXAik4MwmYi202z3Z74BImn1M34XccY
Ph5bP35dAAV9qOamuYWgoXxFVlX8PFsd0OS55xyk76anStT+TbZAQYG4TbZjgzXu0s7o9q2R/Yxd
S+79huenJZd1MLe+d5h8czzIhBdRiYSpI/KG+69+bSyHwup4mNhucUyLydhl0zC/dZynh7JspmMt
zOTGrfr4hIBrfGKxW5wMpC4B1sbd4h5qvdZ7jxKan3Lxcj8Qi+P/loVZICVwRCJ/hZ8vqYtwVhXX
6REy2MPRciHVOaZL+UbyZThW4GYfe5/xu7410wNtC/KatXmyd9PKeUo7q3tOGHcPxSD823Js+XvP
/D+GacqdZTTOzmhLfHwnzEfocuG3DF5vPIdGpOnanO4cklSn2RPsPUOx7I8mJumb6w3OfsiTPPBn
8pCWKJ4FQ7M4lk5v3UJZ9ncDuc/bMh2rW2770wkaFXLnUY8/FlY232YcOC7okpgHMlnzi5wl1hv1
+WYArZHuYFdwdF1lN1Umd8LqdHZrBDYmZkF21fYw0oFY49Hv7eTkevN8bxLRbgmxX375/V8l8+hX
bb8soB6zJQn7mdyyASjcwd64bDS3gHt+h3+yzWYrrLjNDBtWMmvD1MrbvVc7EJMxoK7C3QEFa3mX
v6xPnW4sypVjydTpYwnBqsn9laHy35uBe9qKn2psrqoQPLhkKSAEM0duYiHl3BRN0DjTi8htCNY2
0M69agyqWnAztq3LxryNxlI8pkX8iAS1tyJpjuvN60Zx/v+n9SiTZkDVipyhz3HfuY+8g/q59z31
3tabv/x5BUDyv837fZ+3YwpQQZu70MsoXukQ/7yuaWUnib5LSwvBtXDBXJc8bJOtjBbdj1a2TUHn
GC+VGOHX0n/p7eaezt3GRa3Zkao+A/gdVo43xxwlYg7cptl1Jt811saU6FpXL+m+6GeIgM5Ig2CB
B+l4d0J2erwVpdE1r3xsyKUw+6Ve6mixcW+mqYP6CgsfZ7Gbb7H0NdtRDUtXswPKBGDoIbJ44wBy
KH9sc3zNS/A5mbFV76sZhxqgHoyiLVpwvyKbvnrxMz4BJ3djfTVbRw1PC5S+N1WFqtVBpNWDV8QT
6K+xuWws8OVvZiRo/nucpJNLWZUpasw6RAlm12UHfJ87x9rxg2TJkQmXNjKc8sm9qYUwNwalmy9l
3ZMS2hzT3IPShizx8WFGUYDjbDzWNW2rCH/qIU5cyYqFVube9pT/NJfyvqjnp3UjobluVIY/QusV
ijFxIqrpa45A8TR8lAApldkL8cR+vQ/dEM59fzKhkp8Dx01bR03GHixGf/h1c9fZzq/rmlcsdGEu
4NVWdYO0QPcOtUcA/whUXzvTx3r7mi2rYvypN2T4QxAjScV9YTtfzdx4XW9aNzPnLj/NTG225VA6
XhW1qBIz3e8SqiUN2ZgX3e9WrPQw2CD6VRYifr28rWO2y+Or8mSB6rb+/d1ti1I+r8/g/SpZACWx
IE3ljtlbzmXdL1dOcZL1DmsH2w3juaq+mFUG1SqaGsf1Sdd8zqs0g9wUrV0Kt4pmYbLAmY1bmqTv
MxRLTb8++IBtoShvK2dVs8Iq2ADea9KNCdJkoGG/g3r3bgEl2qy2vLOa46tCDcbOHaF3Ui5RhRpz
oNx2dIqDuDd3TSfA7pp361OmG4Vyghvb71jRT0OUgQd2Amu0fvQdPEpL321+rHdxeSTwBfy7pczC
NtqazlOYpV/oAvakeVNbbVClQ9Av6c16J5fHQdXwrkUSAUUOewzjZYGCem7NNzEI6oey6bcwh7ou
FH/dvBBYuCUZo8L9H2dXthynrkW/iCoQEpJegZ7t2LHjIXmhMjIPEkIMX39X5ymX43ZX+e2UTwoa
DVtbe69hGL9UmYKYVsByW4dNXg1X8BRvZwH+utVp0nQECaLtTzThDqry+etEahKOy7lz7FwZrAsz
suYOqXIuRRYoaCiNPj25dVV/4sz2e6dPSLxMxbJhdNZX6qiXXnYezn8iYadJQLrCn44A9m9HBg2T
pQlb87mFNFTvvL4//Zdesgq3TYUmgIdiw8klnwV7hM1bWGgw9FIVpsZu3n/J28HLX3OKOuDO+kQ1
+alN8pMz8i+Cdlem/dKjV2F3CYoxzxmZjkvi3eR+dWwrcv/+r740NKuQ64KqETTNMh3L+qVWN3r4
zRcnlPkviarEx16x2uFpzgowP3FPV/IxhVBFftaN6qswd29sxa+M/oXapr9ucXfBMFRu79Ojj4Bb
Dfj1XMCGZpr4VrtopCdnYQ7PdrFqhhsQPq5MzYUduaYLGa4CdGiA/zIVaMmCoAbYKjlthFbOJvf5
NbnOtw8vVGn+f5/YpMxUORh6tJzYR+xP9xajOt/52qexAopEh1nj5qHrX5NSezul9tdNcWMqvFBw
sKHZRJZINkzsRxiDx6Wm7U52vb+B1BE9asP9n13tXKMUXZzJVUhAk2BpZtkR2IUmX4ykGpVBMBmG
3oZjMn+qy+TZaf3DIBNII6j++UOrdN0yL1Tu92aGeAhDfzGeh7EJpSjhgjEXQN3Rqtzoml/rLFzY
0H+FQf+Jei48rX2L0T0CbHBTl2zT1+TKneQClMlft9GHqaFQaMOH5EAMok4JlZKndJPFNK5tmP6C
BFn3qb2fPlWb9G65EkUurc5VFFmmpF5cqHyexi6HN0pVZbGYA7h3SW2jPG+dyA1Q7K8bJ7+y38+L
4b/1av/v4vlnBEne0V7DI+CU0cIeUGcWN1DmzUJHjdfEOC9s7XWbPW8Sd3Rg2XlEY+KrdlkKC9vs
5Fd+v7Ueegjvr7sLH7Lus2fVEnhLg+nyqm/e8gB7i364MiuXHr2KGWSetEMnugASrv0IDhrptm4A
/ElcfY0/Rc4z/MY8rEngLOgHr24CtD9I1WchRAvnHzxgzTNKE+zUThyVZ0fOdIlgYJQaV/3MljoG
JKy/oX4HCFsh3C7urHjsBFHfWN5BEQRyWskcokQZxMOEEgqk8OtTV3X99iNjTtbcmwGak1kJb4ij
dmCOMfd4ZSHRjG5Y9iFlHQKQ8f/Ha990rCaELSell8g2S6zQx2fqe1DqD+0A2H3//xsWJpJ84XBV
rorBnvfcj2ABGVbT9FpJ+u31Q9ZMFU3djIs6wAYYywyeQPWh68pP2eR8/dg0rNKanho697Lnx473
xcGRoPQTpM0RgDnXBHsvBNp179ErcwhJJso9le3y4rP2GXI7H1pE/hoJAsuFSsiMe0eGzlQIQyaQ
RsXnZMyuVVvfHn5/jQOxHnRTfXdZTjJnEQyA4tmk0Ucbl/4a8+HKBLm8SN3T6Nljn3q7poO9mArS
D47P6kzwx4UPxSShMcQeRvW9an9P5ZUKx6WRWWWUJZkylOcbFx1zRW5QBdK7kVdzLOEudeVe8nb2
Q9b4jsIzsjetlkdK8yBupQ+vDQZK+LHnTjFGbfVU4kBwXTizK1rKa4f32+GUrClWsJlPWt/A71c3
7n6a5sPi8gdWB1GVQgpB9tAzpmGi3VuPTWWY+tf8ji597mpEGU5rioYHBBESwsIkrT/lsrlNi2G7
ULOvewjanbv1jMxXopfn/l3H/z06yBq70YCyxydWYxZbz98UuTKf3dmXyR3MRvjXlouJhxj3etk2
XjdtM2dIqohnwZSHPsRUqhAD5cLZtCFIaZoG/zNouyHKVbMvaFluAqEfFwU000hKByLX7XBkEKY6
BRmM4QwXJhx9TWL4pOrNUGb3o0xYxEGdgj5Z+XuA++imk7K+6aqqi9ARLzaZ6b/4+fJglPN1cHW2
TVR3z8TwS2pGYjXoJTSFu0TDWABmK7gXK5e9kgQuei480nH1SOKGzMeglxYacnUVG7o0sZnq20xl
X6C9/QxDXgc8et+GWe8dShxTkc+CX6me3NAtwWQi1DvA8R6KwBnA6K0jp3AY2tOYz58DWeWb3IFW
QVOKPbW83QVe9VBQ0kfWLIekQ6dWJfYnLnw0rO384KlpCduz9Mg4T3ab+aM40FLNt2KwfeiNcxIH
y+THI1WgWI3gDOuF7hYNcvHAfw1dBdNamv4cCvlnXIY09If6m/ZKvcs5HO0rb9F7r4ZVgx5bu60q
U4U9LeuIdMO8AVqvjiBIdPSoOcHEPAhNmdK9avwTdMnvK3fB4oMkXkj7og/9uWRhwSAYDl71z6wb
X4cSfqQmb8dNXuG/mlHc+mXgQ3lz/g3HBHpbA2CItPM2YbBPqpZs2sJ/0IlbGHZsshReGuPce2E7
VE6sDKS4/JqruOoTGJFM7WOZFNuBTugjNNwLlYOJaFAvDwHLn2K/7BjAiqIOfQrzZM+i0RkM1WvP
ul/eMr7UvsFgLkfTFZ8SYAA8O2HJMXXANePhLJoAqRf7J9U1ulGuh+VbBI9Q3f8h7XwzVDn8LoT4
BgeLzw1r78gEKcYiqdKoHVwf0loFDw0UFgbH2dHOz2NoXj/4KfvTAncx1+4hKLOH0RY2Guly28zt
oxztqx36NkrrdN7IqUBmntfPwYiBmYcuntPh4JHgh86Lz9S6e9iUOiheEW+jIHIP7V/nNajAS5Y2
dQ9II9MogXtf7MOccsur7OAu8qlKex3LHFSDzO/vBnw5tM18SCUungkzlt7BtevG7XlEi45vYKe9
g103mJtGd6GXeU9DruE96CzoRGC8uXAeQY11jy4UxENAFWA1SxYJz3m437mGpNhozjZvkDeUVW53
ld+1X0D0ckK/qlhYE7fbp+0E+h9oa1HQte2mUQyc1bRNItF06NIVCd8GNC02f3GUhTQ/gE34OWpc
kEhbNZvWsBPN5de5NXtXGB4mcESKBWW/poq1G8rskajyJePz56aAyF2PUn5e13cEP2UD1V4ZQZ3z
kJf5vmiXB0jf31AxfvW08cJaJDd9H+iI2OKuJf1t4g8HOwsS03IYtjPUFLZm0iIcjOKhY4cJXpAF
gHTTvT+icpKIwAUnqX9O8hEFR1hU7Kth3DsuhrruSwhxQHpqcpUb0ta9Y9Y/LB5wNN0i4CKJy1ko
spSEgmcZ+FgF0DkV90Oupzs9pTqcJwSFYJp3lvSwGfLFrfC8HiAazw895dp9UwfPWIpQywZzCXLD
EO6VnrsF0KoL+/wsul84aTgKSo6ToDckg+uKVkv7yYHQ9iscx/ddOUE0iGJq3XREyuo5GwttjI2A
0VvZ2iWsND1ZIZy4Zv34JSi9g+TuvQn6R9BbTeTmw4HD4CWENNdLMsFQHN/2hBbvgyRLH4JyNkY2
Xe4q4pVRwNht7QffvJo8elXza3KyG6BzANTpaWhgsg5RqeBHV5fVBrEOS24Uw4EVySusgVU0JFbt
SWc5YoZPItNlYg8fGy/sVb5s6QgQSK/7TyTrmphm7Y8+dXTomPKxhIlLyP0FEmhD8QdSBTTEansE
ILnd6hKHKSq3z36tn4DFwyVE8K+Lpa8DkhkUJ/Ud70cUH/T0py5hX1PI/PeUEb6tZwokfDDbO+g5
LWExZmLTeVSFnYaSIO6nuXGArIPE2KYB7DymomHx4tTAZw0QFwj6G1/PoBP2jO6HRIxxx6dDkmc3
hdc+L7K9c1MQkMpg/l3202+H2h/L1D8y1+jYM8XRiOLHlEOHycuSPhoTsSFLOkdp5t87Y/XdlvW3
Lki/K0dDatcddw10APOC/LJwkEzc9MXUwxcv003YDRPQ34MM3cU38M31HKxHEjNnSSAB7gLJY/kz
DF3zaJ7zI8sd76w41EAGFTrRtGlfM4FYwXqEGQhjf5I4vjbgg+e7KsOxaovp6HsTeC5eB2deq1DR
EdND5rAWUszlN2U9iqXavKRLkiKn0k9QIXbirg6qvVX6jsz8Sbrdc5ZAEsPn424GUNbvgJRRbnCw
S1tskZK8BjzZpiJ4GgPyVE4oPZrmU1r1XyF52sWmrVmkyiaLSQlDF2lSaLBY3YZWOW2MejSLzqDI
bnK8KEi7JsqS5Q6ymA8kd+0Wq0fuHBgB4TZU/XJKCIrD9pJEKm14yKvAO0w8tbcQ/p8id8DplSOW
hAohYqO1cE7ZiJMzb+ESm7IWeQjgWbCyaaLSc3DwyebkFS6Ozzo75HiMHuvPPGFy26uMbDJp6r1v
AaedmuAnjugX36vvee6IeJxwFme5hMjD9AK/1adsKP3YqjSJuSWfFweaZmQp772x+zm7Y7Nrvba5
LTszRwMf+ImBzr3JoWobcmD+7utKm71FPgENHN+9L3WRRLVouyMZAc7QRt8imrnh2OefSDo+5KV6
ol1WHh02gXPoN/QosFHj1Nc1bCEnii5IPUfAsz0nQoywpKw89wSX5vRe8649TDSZ7/MR9Dne6WYK
q2H+XMmkf6jdnIUlipuHpaHDz7Jx9k0/9TewcifIWzq77c1S/W44lUVonIKCgJgPUbuY9ieMgQwA
e1bfOn0/v2TNgGJIWnp33ehwgJJS+RJ4zrN1xuU+SCyD/nRA1M4d2vngZzPO0qB7Hni7d/kwb2GE
KrfFRMintmzHbT5h5MjoLjdSQgwtcRp32/ZnS6KJjY8ovVgklYEbLxJhAWyEzwCKFFFO+ueprVso
DOAKQYpWxrOTe/vMsDJsOPxDChSPgSVv86hFljx1ht56DfP2oxW/CwFXYWDdvuscRm1GotVrVA8n
PQP9Rl6Yp8DtCiykLtkGSZBvqHLF+UcFUeKM0ARbxIJWpNtEDXLpbSIM2zbKEyAnanNsMyW3zqJN
7DQpi5M2hSM6diHMOhjbFeOMM9AG2MtdAGyo4+Rxn3l63zit961Dbe8mINYFCBYeP9xPq5sGzM0n
1k+Ql8lmEVUMrEY+1XmYcheajURU3+tKnkU09dC9eAp4EJi28VB1Vv5pDFIccMNn3AS8P5XfAKlW
At4kkwHfXKc9rt1AogbwKYk9GINtBamXKB+9KUp49TsbFYnShqbHQgQ/aDkuyGRqtQnY7P3yG9e/
A270J4gCeTi1s497FZZdC3Cp7hEUbbBReYU8HLpmSGGnKnK9otwXeVLGsp2+FQ5tIlicTYe+4jh4
fEviaa6ciFbMj9u0ULeyCMpIEFrvgUKhkENbxrAkGQ9tMo/AwjvQEK61FxE1I0a7TG8IRKy3S9+/
Mgmz+7rNYHg6IrOtLO5aSMuhFIY1AR2v73xwFKjy073GzSesjbmnkCVuEKAO5aS9MOnNoxnSDMdr
XQMNC/O1vFCPpYurTdqC3QFznPzGZwq1Eakfgpy3t+kEIeuFsJ+0gCSeY/gUNyLNNqZCYjJ2Yx7S
xHl1a/1zlvjFgaVfvAI6tbyocf9b1ABoJ0ryVSqmmLkSdzeb/AZH20fyzfHvK2/e9jNy78Hr2w3q
PohVZf9VSNJGfZ/+qe3AtvgUVBhZddBt72yMAdC1VE4WZ1XvfS7Q/IzmHqlsTXgJOocwbmTcvInn
YgJ73SVIWQvcjQSZis8yGdOwK2dYC3a5Oc1LkUeLI9SdDsY8Fgijt1PSuRGTCoc2LvYbsyi2pwJK
yx6h+h7hGpZ+/XirBwQqGdA5LFL1DNe3BO3vqSg3qnXdbQlX2m3d+jduOpQb1jr+NrfTn8anDBfL
zGx0EGBjD/oF+YveBTKtt+3cyU+8QaQVjA5hbupfXdNW+yUp/RCQYXyMNY+TGkUXUhcS0BAT/Aa7
6enOMg9X3QVHGMMHvgy2elTU52HRTV3MPaDnmprlYQBlxsitxoMzQ1iyAcKzcLs0rvwMbPxiqTCh
dIzpaOwulQ2auvA3Dj3bk/ssxbHUC37PCGIyx6WVTEBHDH6JxD83z0omn8cleYSUHKDQTfGFc/Y9
qM9mUdYbcRtw24dmIXjpOOcoqsL5N+/sD1m1bTR1rkSkautQAKQAD1uF81r62X3hO+6xKwMVlWWB
++7g/FEDCs7ZMu9gH+fFY+be9gaVcd1oGCENt7lb/Wh8sEmUB34g3LH7X1xyC/ZKZkI9lPUnaHku
QF8UmFdt2mjGXSByXNdsCUvthkG4DPjrrt5YCqB7o9MBEg6Zt7VD1981XCVhOpNvg+5UnE1Nuwk6
n0aNm54XUfEMQRPVhfmo4MvnZuw7VA7zPST9im2v4Z0GUeB844ASsOsDH7J7/uDsdbVMWI/eM6AI
4gVSOcXZHARI5cCIjRRiRiZoyp2TIimtAprd1tOkkObjAPNwYm073+2fmgDu6RFcBYBcAE5pm3T1
hFXGk9sWpZVvKMUXGomMFFGu2+QGdLv0N8x67BdoFkwRynA4zFkKabERjPVXrR2yJRjGR+jfoXc4
2X7buFn+msLA+QbaTsGDcnJx6jXsJdxkYQ9AK2U3FXPL/QJNpz+6Ad4oMhPtI7bI+shBP42aQtDY
6w2mpXGrvYA58w7moWID5LHeZTVqGVAQ7Y5DmdtTNWaon80t9GKyYZIRDOjJscj6Roa2L4EFsEak
Z+POZIEPDRwoPr9f3j4X4t+ob60pFXM1+3osUaUUrD+asjnwFEIVyGEOo89+vf+Ot+vbZI21bo2A
hgDW/HGmyISVLR4qKq+U6C49e9XC6GbRtxas3CMUHp+V5gimpPHi93/42yVcIlbdCyXzDBc0JY9k
QgNbeqI/1CarcLgG/ZXff+kV57//0yJUVqQk8Br3aBfUTnCrRe3I+q+oqH/wBeeB+78XzG1Z1YIf
IbzTbEtYku+9oCmeUCJqPyIWhjbS6hXUqyva4soISozzLffIT8PElUefp/Gt5bmCCdY4M3yHYXoR
zZ+Kqr1bRnpTwlbW84PbpVt+vz/Rb7eGyRrYbRs1G+Rs/CjRahuheKW/Je4+RR4Gg5lwdpsr7YZL
u23VbkjLwEL8zHpHQqBq6P3sawgveihezdcEwS+9YVUjD+D8xmSPqp7bmbhQdFs7v4VX78siu7Kg
LrzhPyDv0eZLWyvvlFYvZPg28WwHl6fQan/3oclYA7xVnuilrqE5zRlcpJOly+JuKf8EifvF6e3R
sQgiKH/MV3rbF5bYGvQ9QzojYwZNFNiTNyfFxG6gdRxAMg5q6e6dP0NR+P0Pu/Sm84j+sxWl26Md
Kmdo9U1UxoADsKgiATIbFMAhrTIUn1QwXwuMl6aJ/f/LKtOB+ATzolMzBgt4cXkXGqK+CKCzQSwY
r3TvL33Sauu7uUB7qEmTIwo7TSdCWpjdBPrpbPvY7a+h1i69ZRUFksmCrQgGzYmWf1T2Ogb3wnxB
njZe0w47D8obYWZtaJh0iMCVcepTptsjfMxAo+m9KhyY+RBQnqyh/+4stZpdBosLX/RoRyTPhtNj
yqZr9uWXhmi171nTqlwS9KmKKfVR/293ZdGgngZb8bI4TYO5EpAvjNQa8d84yzBO1eIdVYLKYTv2
D5DBO6ChfE1O87xy3piKNeafINmrg5Ggn+857WEQxbnDh1LPh7ZgcB6+f7ZgalF9xzUd6twUtF5Q
j7zitS+6KBu+CXKNqHppjFb7vGukw2QDoQKT2DsoEb7ijpCGwRJcydkuPf/8938+QvqqYEyAFI3L
5vHcYOLnel/9MUYECVZ7ugcpFkwhD23WkUcC3MHKTWP4B16Ba1/o4q4dJ4m7JFVHFnFksqVbYLHG
Y770A3hUGe74dr7jabeFqAcEYaamOnxs3lcoDiTpNkmmWRylfWwBIk2DmCHyzmUHreNrJ8mleVmd
7mQeVLt0AMwtKAsVKJ533W+FjtT7n/AXd/fWzlhtcdAaBl4RAjwe8w9tHeyawYnqIPjaMHPjKhEF
hdwUWRk6TfF9HJcdq812/BjRhKy5AnKAl3A3U+9YgEZOhvQL+jHXwLcXzqo1UQDqirZCRR7k+1I/
TbTeoUx6EHmPznP8/uBdCI9r90PJQEYXtgLekLgxrmnASRB0ZhzmHlqNxgTKJerKPF36mNXuz1ED
AJ84gegG1VvX69Am7CPB/yT1R9+w2v/DWEoK49ziBPf67ZkXdRZ8qIEj7tLH94frwkpmqxAAsQCo
r3nSPZZQu0TJoAX5G9EgXIj3IXsOgMxWZ/owIq2f8mk+oVJYbQjJP8OpmIDxcg2ie+kbVlu+dtu0
ryWUkYVyjl01vYqCb4lZrpwklx6/2ux0OcuYD0C2TYzeVEQOYKJPz8vE/rw/BZdW7Gq3t7ldoClI
QBas0BHmRm66jj02Wj5mU5Kh6VF8MGytLQ9TIE9mJWpzQkvlNDVnnUf2mhT19/c/5G2vDkLo+dL1
z3GF2xrK5PCrAfQsGaIMVnJh6chsz1voJI3uDubqz+NsfnHYhDa4QRaOjH2R3uU0QakT1SE5P+q2
e3j/5/xNud4Io3SVArjaLZGFw5W4tGLYTyyr0cbDSdSCp/doRz+/7X3b7eRYVftykFVU9YGHy4Gv
vqEk5D8QzQ2aCPBlCaYEGgMeb+6gCML3EHku7szkAm8xVNMnVvZdZAZUBx0Ube5aJ+gOuoT01cKz
bi+mOn0AW9/dJ3xu70Zc0W/opLHFSoa41AfJLcQP6Uaqqbyxk9VbnCzjVuRCPgXBVEcD4DmbqmvG
XZ5qhmrnDIA2dA2iHrS3CGY66DenNqcovQNgzYXoj8BD0EclFuj653DqcwLBY/RFWMx8eL5RMw4n
WCXhvhvILrS0NgeZ0gHqxpDbT0bVPDX5qF+S0eP7FuWx2Mqg20KWFRZ1AMCfu0IiBsBm2FI0hDbv
T9fb2wxd8P9fPHUyGpjReXCloM++vW/nx0I/vf/ot3dYsA5yHhQZgO7wQPkY3e99BXUhMnehSm3k
5/3NQOHz/P6LLn3DKtR5MCIalknSY5Ppz9nkPw2O3vj1tfvyXy3Z/65oQF7+f4yWARIMSV2PJ5Zk
8tS5hQkBJkn2ohk7sMgbWYVKwUttkg50oNA3gfIyFuwjnz33RQI2grZ2EwQPo0PpFotL7+gMfzSA
Szzf7HgxNd+zHP5fB5SMnDBPmuI2ETzdwDa2gChJz79KbYab3kuq3Si4/NNRon8bo53NwCw/wLrB
/kQLo94oH0rfWVIBvda7/MphdWkeV5G4ZDlM0KpyBpeAnUgyPqil+B7M0PvQECFuxZXl8va5HqxN
Z5e5LCXEL1po6OTPkMTdD9LGbVI8OC2L3l8ob999gnUkViNu0osi08lp1SFxnX0Jst6VRfh22h2s
o7BIUwIFO7hcBHLO9irPPgVwuTW8voOU3R7MiC/QrT/mpr32wgvjtY6z4KkwQtMKZHr96lc3AHRE
BZpaU/L7/cG6sKvWZrRjQmdo6xly8tGviYvZU09S6vlgFbtGU7n0CedX/3NyScEyi+6XD5l9Evf1
85D98kQRJYm+kpZe+oZ1nmUhrJnmjXeiWYbCo7D3epofUkhLXVlRf+3I3ogNdBV7UrQKfehW6FMD
bMYWCIUjjfqoil0nRJM21HPUx86t3aAHHh4f0zj5VL9AAOvK6y8t6FVkQrd7IlXVkJOQ4/w0kyDf
V4FPriXCF3b+2pU2SAzS+r5UJw/mMObVFa+LfzclVTz+en+NXfr9qyQMYEgSuP4Egmm1bOZqOgCl
cOVGeuHRa032lGi/nYaCnHqqH7OaPCj3mpn4hWW71mMHfNOrlgqPbgv30QrsaNvYFsBU9MQSNaor
k3th9P3z3//ZHZ2amdcJZPB9anDXJUK+KDd3vo3+WbRpyeUf5pXdlZdd2Clrj9iCdlSK2vrAmM4Q
SPtdDgxE+D/vT/OlAVvtc2PrDEgZiFwTp4gokoCiAO4meKnrK5P9l8P9xjZcC7V3BACFxDkzlSNk
ZM/jLZS76ycT3i9HvSkjvSdfTR3SR3TQY+cA4PZL+1L/cB8gQMJjfkAS+sFx9P9/0oRtyyVNMwqt
aLMHTuacFdhbpwTK4P2xvLSuV1ve4FSDXWzgn1Qq209iCNAdh9bVlVvXpaevznoIgAW8til+vi8P
aWu+OVY+fOyHr/b6bDvPQUubngRW2oE31H4JvBmwmPcff2EBr9n9UPNlZGDMP9VjcZRc/BZM/XK5
vOJ4cunxq0tWB5lVvSSY1x6GPaxrYASuItde87K99PjVXlcUwmyQX2UnlbAt93442Rh18wfznv+Q
+RuvdkgCD5W5YL80ipkwY999bNjPH/RPkJJV04J93LIT6tYhEv2wm+swU9c4spfG5bxO/3m8po1q
5rInJ+PA3CvgG9yj5UYD6f3B37/er7heVUXB/ZMdyV4pkEdrVUDSqvj6/vicJ/CNwERW27Xo4f4J
ghCHyBqbQXmkxzl371uQl0IH9deobJ0rtKELW/cvOfOfoRqCFEdSooFXL/06onp2IkAy79//jEsP
X21eJsBo4VNpT1MxxiOANZlM4/cffd5Bb4zQmrMPiPuoAkKHk7HmQIx/8LsR9Bz6CgOmBzUmL1Ny
7US9cA6tefqp5Fp67chOY7qI51kCCDwFcHUWc1XFGgWnzfufdKGUHKyJ+pWu3STLgjPUtYZ8jTIw
IyrrM43EL8AXK4JDaoIBTeOa3LZV58XcL/o9EZ09zs7gP6UeFHve/y0XFuCawR9M5VI3QmKBs5lv
M27bLUThy52avfrbPLnljoj8mgvDpQFeRYNWZ02i0pKehj7fCLgKkq4BSEluzXLNVeLS96wiwlJx
aHXywkLYKIgzlMiLedwJ7kA/9g8vfn5s0FZRoXSXfMkton2HJlzRvjr9j4XmkZ4GgBXkldBzYU+t
OfrKoUnQJBk7VQFgs35QAU6XqCsN0YtLcHWST5nic2qwrVy/BDSZLWc5lax+gCojuS0CCdYPQ9vs
VlQ+39U1F9s8yMsjV726VU4F/Y+8LpsrUfDSp67CRy+0O4wjoydqq1swS74klb0yVRdOiDVBf6YM
6l+lJqfMh7u55bDp6PvRB/Ehy69ojF749Wt2vpMUXdH7yPfhzz3vs8XwLZAL7PP7a+3SB5wX+j9x
W4gAyFOFBd2CZeUkX3X9x4CT8/7DL2zINTO/MWVhAM+GU8NQbXR7a2c31vqX9F8+9vzVhrcDaBAV
jJFOmfqSuTfFWO9cClImU/HHXnCek39GBxL3jeNUDrJGPhwGju5bsAyPi85jwkx/ZZTk20fQmmTd
BRRaHFrSUwX6UljWfMMTe2COj+O5uumsA0iBnzGQdej2/c+6NOmrtKBtE49piTeKqce2d/kxcPgv
IJwf3n/+pXlf7X64m7QF7zBsiGR+JABCjLpEPBIBopVvvnzsJatdnZRV0Zo0oKc2tb+dFpYvU3Cs
jNn783yFgf32OP3HgRWGub6ErQM9mQQEQkDz0WgONWNXJv7tnf0f/9VqBOmrrw2YlWX/4qXNg6JI
Yd8fnQsR+D+2q2asRggeIehB/fiOO853VY2vEyiDYT0g7oJ4BYqV98o9eTDAxyayfoSjewwx7Wsl
wkufd14d/2wer8phmCbOqwzZ/6voJvV1yZNrvr5vr7H/+LI2SAgnqpH6F90MTp0uwtbP98zkXpTL
4Up4v/QJ57//8wnNADy3v+CQlMK7oQZ9A5ZfyWnfziT+48Ga6z7t4bbjnUj33IyfmCFoTjzk7kuX
XYN6vJ3bMrna5g0HEacZU3ay6Ew0A6hgfrADUfqTm3t3YCndOXPw5f3ldmmnrHa8u4BTnsCQAsY5
yoLlmWfwdhLDtnPplSvwpalYbfchMGPalzbAVPyo+dPIrkCeLqyjNURap0kztqyEBkVVcVCR+fKZ
ZWURL0IXW1HWHxO2ZWuYNKda5ovC73dwVdX/4+xKmiRltegvMkJAUbc5DzV2VU+1MXr42hFxQBF/
/TvZq2pemUbkNheQApfh3jMMO+A410m+MPwzi8kWogb3te9GQAHPvM/WhMiVmcDuj4F8kC9uviT3
MmOj4NuI6TSHIV6WQL6SRPDnpiwh96oLok+1RO4gwJ0HLBxY1xcXoX53nbtdR9cmhh1BMvbtjduK
LVstfJBOJxBHzkUi3niU/gyCYOGqNbcWrHAPfZGDhYVhNGW679l9YR7y4KVR4fp6lMys4dC62Cuh
C7Cs0H4xgNXs1ytqfl9veSb+bIhzT1noZkVJz6TKBEYehLepRIVaKlHvrncxt8asEJdNWgetiUFV
Fu2qySioneyFcnMU+m4EY/h6L3NTYIW5N8Skhx0BdJscFDIIxB1IAxqvA1rbwiTTmW3RhjiPTT2W
qYdNvd7gA058LU7d5+AnaqvHbus/mbW3LbblS/Ycfndfonty6u/yQ/lcvlVvnG6X1LRn1oKNg4av
WC+yFpKEvlu9towfTH+bIaxvY57hOYX3vXLpGb6Mj5MbvTgarhbpEtpqdgAvc/fuVOwFmJWqgVuM
SlpIAkEuc6PaIf3Ul9209sDv89atChtYCDbyKU97AecMnT2EUTne+4U3bZyiqDeE9jAZSBPUo7IQ
mh0qBI8ry8FBrKcGImodYEkgDJE183r1VnigojpTXm39yAzpCjVsf93zrty6qtEvNy0+2/xZQ69g
AJKQnEELiOjWeM2mHr+n460TY+0vtRrVxDWKmiT1Ht3c7HiZIg1DFl7dc0vK2l6kj4u9nxN6jlQq
djyYmn0u3Wgh/me2GBtFLQBOVJPk7Vlk7n91qfJ1KMyDq5Y0oz9+Bvk2iBpcpcaHoHB/Jl4YruG4
mB8JhSpPkNdgWdbePlYJ2TIg7LHaxi/XZ3xuyKztpmFI/kElooZqIHnrRPKbZEthMjNeNpYazUrh
QZL3DB9vb1sGjbuNhCieUEBr99f//VwXVlmAg8vNwWKiZ6A47lNOH/2a3Ws1vl1vfmbHt+HUFZlI
6xrEeQBJiq7gnzhJf7GOf4OF0yN+v+0mzK3tJCHQDoUnfXseCck2nEcFhIc0WWkU/stRfiWRWEgE
zY3X5fd3G5dCRISEO/rs1f0npxs3HViqWmQLuZTLH/7/XLJvQ6tJwx2i6QQVNhcWXaGGTs73EIaR
rmCb6zMy9wFWhNeq6osqghEpXlZqIzP/PzccnJ3Jy+i289eWVw+czIPwKXqA+OpwRrYTfklF6Ptb
iCiYUyQ7SLfc8i2oQvw7GQ10R7om1+5pSqa3skBNNmzcvRPDA/O2DqzY1iXMOokX0VOZGYDnXqqU
rwxYLNdb/3DnIJGtzqYV1D+dntBTW7h7iNL+ykp20z9H21ZcQ2WlGZH0oyc/yFdV9dyz/y6KTLf9
8Uu0vwuCMKmUh7oqPUWgE0Nyx38kFSip1xv/MATwz+1YVjQYgjaFIiEkQ6gqSviZit/GCQ55lG+v
9/FhEKAPK4oD6pCua8yEZI/GI2eCVucEvTS2MD4f7npo/jLh78anE3UJAQbPPelJ7emooHUnIRsL
ETBITgz1j+sfMTdQViTrru91CCmDEwt/DlOxoQl4ghAhEXKpZvyxiDE+hP77IUPoFW2XUx/+pEhN
x0n3hhJvcucEGt7UpkW+KfLhR4YKZOtvo0JAsYsLvXA0fXjJRudWdENkB/JTUKI7edrs4Ley0rpe
awIaP98W7kvMjtfHcS4MrSCPxoBOpCrpycA6BDTulUpfrrc8s8zsxEBcOSC6Rx05aSqHLTC7P6Dx
8RQ4QbAwRDN/PbQW2kXYpZhwqTnDxevkc/bFU9B3uO3PW8srIhTU/SLRJyCDD4J7Gw55lTpyF0Lw
L7Ll/446EtnvTVfW0s2bGPiWqSrWY4HiXqYaBtGxIJ420LiDkwUQieMn0zSQe4PTyybqB+d1cjqx
g2tKfAgcFr5OcH3dpBOQZOsAgglrz5vafVLFHBZwktxLlXpgcPj8D4es0AF+pOTegX7cvWidFHl+
cDEeVV7yn2CPBp9J1pkf9RhCjqjIAaQGWHWAkUMW/UomRm/cmwNr1vwE3xE5SXsiI94rpbNzmj+u
E+6uz9uHl+BLFuXfmA1BZIL+DWtOpsHWCR8CnalT53W/8UVPfqR2uR7+NIn35Xp3M3udfafv6jpy
JkKbk0tgY+wXT7HIPntDeyzUuCexXLpVzCx1+26fK52HcR23p97NDjKaniZosV7/hLmmrQ2A6LGR
lPntKZr6Q96H7kphfd0WRvYd3ghPDCRn7cktmh9j6txLt9nJNlw6i2f2GJsOqaCsEWhaKpgeG+C4
k67S2yiB0Bj0wJbsomfm2L7FExc7lkcTcRK6LL61xAnWkH0bDwUAqWeo4SRnH2JQC0/Qmc5Ca9uP
Q1FCvdXtTpn2OuglOo+lmFBYJM2dCPyHrBYLHc2MXGhNuxxNRrweak4TzZ+CVN13JtrVpPt9fVXN
HF92jgjQlb6Htgcg0w5EaCRq0RCP8Z6aSp6Yl/2MUKzeFNGwcIjNjJqdC/Jrmg5u0g6nIWfPhgef
61HWh74tR2h1mDcP0p0L+8vMsNmpoVF1oBFDAh1eEQMMPBGW65aNbOWn0ULNbC4eLxeed9cn4jaZ
cIG2PHGTVg+s5ukn7k/hp+vzMtf65bvetZ6nuVNNU9Sc2j79HuTFMdC4OF1ve2Zs7HcoEIIGvgtu
eUp10G6KvDUrMtFwRzSo/Ld1Yf19QofRBaUvOEJvLXWeo37cjE1829zaz09ZdmB7DLKB33gt9ql0
xbaDtv2mN0H+fP3/zxxPNrtXR3kziTIoTqQrinQtjOSfBnBCVjDfUNuelAlkibKuWgNhpobVROpo
oee5yaH/TrxX8iIOmAmObU9/1Kb8HLctwjBZWLVzzVv7FlQvKE5CLcD3g0VFrhMoAUUuDE2ifMnI
ambp2t5fjt8FuPJL/1hBI3WbxFzvO93lC1ntS3h9cCGzCbyjbPq0ZznAxFUILbXH2PVXDnS1+LQQ
eXMdWG9SGFAEYytYfeqGsRPY0Zn+VQVd+NsnPN7TOMz219fYzDjZZF7j9WRgAylPvPaaPZCj/p3o
s3JzW+vW9qQhzkHBSYUORN7xLYXq1houls3CLMz9dyu+W03jJGri8gRNt4eC61fo/C1sHXPjf+ny
3c4XZVyqfGjFya3YK+lzdpcQB4qIg/ejC/wlxY+ZOLB5u0ZJ0gRRPpz6Fnp4cLJ8S9LiWw3y9vXh
nzlXbTJbNwS1n+Shc+pUpt9CCMTtazNlvxrtFfcSbl8PHIpfCd7ZKv12vcu5d7BvxXYDPc2w7wFu
VAXo+n3sw346GX97nTw7IcqYQ+cfxsk5AazwS7Hqy/Vu55aCdUHpB8oBKMHVuuubR5kVry2XC6E4
M4g2kYwYAflWN2hOknXFWmRwbuR+cj915ks5XTR8pzsIpC3Ux2fuJjazTEBKQzdh3UJIPN3mHQQy
h2ofZchoQ7u9Lc1th6/NJ3Npp3oiwVFTUfslCdiPROTPIo6LhfCZ+wwr7oe0zmB55KDihJSaqWD9
BeFCBmu8YXol8Y2pKc+Kf8cMlzo/vgIScc80QCVc59UnP+N/ri+qua+wNoHcsCSHbBxGKZCQEqvC
JyciT4TwOzUAW9UtFtln9gGbWNaLuM+Vh1k3VVDvc0g+b6MhIzuWlckCYnyuC+tEr9pBdpPnNafU
a8ONM7i/W0bY2pS3TrkV91zHUBpmGCwPTh0Q2YcAbiAAP9bQkYQhwNgtyZjNfYkV6jBnCMuqwOsW
6p0N/xqR76J8vT7hf8HhH5zrNpGsgKR1Ccno4RQC/XJfGlHoFaS3+c6kuv8zsEZuFK3Up6qo2bd4
4uYreGB8O3pDceqBqz304KbsUjfythl3CphXQForCZzi3IyC/b7+L2c2JJuSFldTBcx4jFRZ1B/h
0/nQJ84rgL93pRuva83vU+M4t20UNi8NSrljIL2AnqCnvhc5HI0mgJraaXP9U2bm0maiqTB0wQr0
nKPo25dSpF/8BvLqkMD9db39mWP8L8v7/TEeToSHvYyPLf0vCD5R/yK3Cn+F24LKZqKFUEx0c1bF
RyEf/PK1JM+B/n7bP2f/XkAupusqjWh81H4Dhuk0PEwVMhUliZ6dtF9Kr82Nj7UrFIJUtKI5xh8Q
GZ3Fm1T9bDK5cpbA9XMTbO0KfU2Q45pAd4+G6AGO5iDfFeLcOW26cNL8tev7KGSt7YBXvuOafoqP
btw2Z0czdkezNFnTADWdlcgAgk60l//qhYavDNbYFjKXxbFJneZ5GrS/zbJJQDfDq2973NjktKyg
cLeFc/SxL79O4TON75vxv+uLYu5y9Rcj8m49N13GYtr3zlEOMCnEkdGvcEDdR1F1TKGjiTKod2/G
CorJEQRO6dR4S8N8WXcfDLNtRDt6zpR2GSIJrgksXFUqcp5bEcHjbISg8FMnY++Yejz4Kiuoaa3g
CQN43ORu+gJUVhFQ/uI1/pIczcyytTluiYwKml/mnHvTQ1myx650v1Qh8s9pe7g+1HNdXBb0u5Ee
mYFlho9ZjKHkKwXEjYeXGlq5cDK43sHM5eIvyfxdBygKAkUMmYejishDYH57Doc/LcjjEMXmN95g
bIvari7czGua9MSL6SuklIO7KC+gB1zDDXIagFgKpoXPmQn0/+O+RbBwqCIJZXTlZfASgBcNV2KX
M1pvrw/Y5db10Qq0tpLKh+CnDDPEVeG3R0Cb43UVlDe+6Km1jSAdSLTPWHw07c+W/xdDcJmSJ6mX
cs8z020z32rB8hxErxie2v1LmiQC12Jab3Q2/nQzdoJ0+bC7Pk4zM2ET34pgyhXTBZjPQVBsJAHA
WU2duyImW/LenbmB2JS3wI1ghqG9+AhlbbkinXgVxXA/TvmZAJhWgcCu5JJozdzAXQL0XZxkump9
CQmfI3TG1z2Dwa/+5Vf/JVCr9ujn60M2E+zkMpTv+pgg+ubjFYTDttRruKmuIAlPmrXUemH7nJuT
y5p+1wGDMVKEHSU8kuDIkAXuYNUweEtAt5nI+EtKeNc6dJ36pp/w96ueHv1+gNeAt5BBmBt964LA
aAvl7SSJjiJN1EGE+Ybn/IHn5Qs0/vtVxcnCFMyNkBXdI9w6uKmwHVJpytfRh/XIxeTjawwvqtvy
/n8P1XfDlFZtAWuvJjsV0Uvmvwgpj6z/kdGfsKNfODVmMrY2QS1x6YC0IM1OJu2/+G66bkR18AjH
hMNKOORwDStHdXCi4CYNAqjIXUL03UflaWUynbXOsYQjNQwX4PKB18hty9a9rIp3jUeRA8cvoG1O
ovk9KbIm/c+A5AuNzwSdTVerSzZMqW4z6MkhB1zsvNaFYwhfydpZ6GFmm7K9QGNGWt3DV+BII7wq
oiT47DLI6uv05yTpE/w9yKqI6qfre8iHC5j63FrAnQvjBicU3jkievg6VSHZxV4Xn4bKT75e72KO
EWAntX0qagVde3KGiWq9Fy5cZlveul/pKPkmistq5Y4tPeagzG80j+GZBkAhmKwp+3T9H3w4Z9S3
895xJrOe17D49HzzFdeJ5xABteoL5ymTS7jaD2cNfdgrmmTU0DYD6m5q+U6xEF48rYJCmjZkqyj8
pMJkcLcTnFIXkm5/9/n/u1qgS2udJ26UwMO9AZU54OGxy3zxjbhV/hgC5HDy88l8Ji3/Dt3hDFcm
gzQWyUX0UKVpe18WUfCcw+HvYOB+sGpjRm9bUL518IVlkTj5FDZn3xk2bc42sG9bO/r1+kx+uLHj
ky/L+F1oF0qJtiEDOZfsjwMLXqCiACHBXPIfbDFB9/F7Bb1Y516ZK7foWTxCsyh76VgCu8UgO9Rt
/wwVSyiTelvRlnvZkt8pdejCPj8TiXZWXYewko+bnpxZyuUWWqVPoDM5q3gs+4VTca4H61Ts+lp6
mg/TmUFtUP5wgO67dV6sbWQCcSyYamc8Izu/72W2V2OzoUr+6Hi1xQtqCWsxF8nWfddULooaKnPP
iv8IvSfTjXvXVJu4+HZ9fc0MkZ015y41WL4wG4Y30msAUpSputcOaorXm58jXNqJ8qQArBJWGPUZ
auz+hjBfHKPJl/uKpsldm0PlIO0U+wNMngYBD1BXnkPULxGNggGnmxxyJszh+n+Z+1Rr95AxH2Ed
S+AzS6J21cKuDu6ekAML88/XO5iZK1udbcybcQAOGUlETfbS63aoPH5jeL+RiC7Roj+8Q1LfzqWH
kM2nHjhsZ1rQU9WzS85pXDJS+PBahMatbUCIVNXA80znGjkKnQWrzPmEF9GOmdfRCVayHTflTUV/
9MX+3diIUVEc1i4kgzO97kP4HdA3uqRhNjfVVuA31HOCMLvQF6GvGgzeWsKvDK4N2+sTPde8Ffy8
8mofZffp7FP4dLFdD2+qYqnYOBsyVshn0EzovKZrz2mS8c/BhFW70lUGR68wjyDVIDoPSpqO2ZYS
wsHhxVehKOA73Jk4BbbBHTbU627bHuxEO5w5AeuTqXtm7TNN8xVx7vykXdgcZobRTpAnVZXwDri3
M53gbNm9DUqtenHjP7eifSzKKVEhTH4SlYIgk+joHh5DwQk21UtWOTOxaGfFBdDJ4N/607mohk2c
QZO6kbetMDshDjaXDCuot58nk27gd3VsQ3N2hmB3fQH/xWV+cJOyM+IqKaBkpbiGo15mfhMAoOB5
O1Ud3OhUR7cgkYffJ6+LirVfc6C9e5B0vDW0LdNzx8a+gNxvy8OVr1If9rLBBAOJXG+bSMf3icTG
vQqApttWMJteRxPLPgOCOIp9CfHCB+8iXQnLFnfd9JWBMc8QwvWQevcljCd/xF4cf/eaNv4UpmO3
hYc4ZP7LRqwSR0fIV0GeqXZZv1EAUicwopwINB4FitfNIGE0HhKlv5Re6gAnlspnaLy1hxqGrBtH
yRI6PpBUjgY4Nzaqfq1FlGzrLjCXumH8BfCK9ojrZbbuIg3L0TxK75radTcUwiwHvy6K30FO+x2H
beFJ8Yj/mcIatpiRK7s9rDFrSMvV5p7XQf4YT1Ke4aXLfsBFDZA/JgAKhr9vY1aeCLoaWcqserk+
lzOnDrM20kh4TkSNms5p2Tur2vWLdVbAxw4eGPk64dnCk2JusVtbamtIS6CcMEK7pknWvO2gFiiG
t9u+wd5QJ4kbU4/GwZjfxeYVjLp9ZvRaLxWY5v69taeWBLjyBvq+Zw1dMXictP1dnQbjAuxy5ty0
Swl5TKQL5A85N/Bbg1gE0sOTyeguaSJ+Trz24o5btK+hgQDhKgNd+Pf1YZv5KrvMkDLwBfVFiEEV
eGmVDa3XtVMspVrnWrd2UMaA9WcAEp/LkiZrJ+iekYdeeDTNaLT6dmkACqNJXXaoBDE9wFS0DMhT
BmvTJ5qS9AswTt5bUYTeVkepeCrBlFm7aT08uLBGObRQW8xW8D2D73ydOvhnDuiE8GiEkP7oPrSk
bjecxN4B+t3+Qzjk+timpt94cG/F8IPCsDDtM+eXnc/r4M5eOD6mHeZ4wgfrpvkywfLw+tzOhPX/
KVHBNzDwOcJaZOkbDvqHMIVMOa/EXSrFwikz14cddlFAmqyecAcbEr4uYN6wdlujX2IgkLaV7zr1
wsfMBIid0ps0kbzucBjnMoMhOzA6BYp+LHLWo//XQb47hI3z5vTjQqogxC3yg/ONXqbs3bPZAFzL
W2h4ncsuaVZFD/VtXUPIOwjqU1ZW3YoyqArhvr65PlszS8GuEgnmtW3FaY87m9YreNY/5HEGL96s
WRD6mOvA2uXTHmdSMxoIfjdOv/H7kK7bNubfc6LgLXDbR1hbPJTPazcc0+Ec5Z98M615dAiGbuGy
Nzcj1lpLJJWyHXR8SqnCrCewv36g/ZZjZgb1K+tuOw3t+hCtXQ3gjCrOJRAdk/BWbpatRF5umvI2
/UvfLhEFk6vLwWh40uBa4rd3Tvng6l/Xp2AuIi+j927d0pwn2XAhy2IJnfN0HxIzbLgn1dqrliC3
M0vJrgqJDEYTnkMJNJDkupL83HCYOwBEfP0T5pq/fNq7T2hoYESUGXIu4q8e1yu4ZwFW9vm2xi+d
vms8F74va8bIuYWJbtYyD9aa/hfuZ0s6KnMTcDkM33WgTAO3ahBkzwHcuPcm6l9ZPvSgaagejg8j
XwjnuRSxXYHoKMkzHpLm7DokeJtAbYhWuJUHD9wIVq7GUVafpzToIKGo2ToB/sGDW/bW78cbTy+7
IhGEUeEi9zOeKzA4pQskRvKzoEuOVzPjaJckWOrobLpMVCOaH3hykXtfGzhnjGP4KxlBU7u+Hua6
sRYbcUmD0izSIWVbFlu4uLYOTpehbiC56tCbAIwg6lirDsaPjhMmPjmnYQ4hXbXlMLSLGFvYGmci
xrXWXJWpKnGlCAEiJ4eCUpgtx1W0EUYt6Z7NDRP7d1X3ISl9DmNnMBRg05y9sLpdDxBFiBeW89wX
WCdHDq+WAXz4CAUoskvC6gGkyr3ql5zMZq4PNikeysheOgrsuFA1bMCJLMxRJXE2wFOHOQftNsU+
KUcPr1T+u63YTaC6iyTwv6PmOCNRUqvoVFTTV9y84NksH0nU33RUeTZX3sSk6r2RTHCn2Napt2JU
HBxRf9d5vnSJ/HheoOH97xdUbQctaA7tkxLp3U0DYPKhMyJZu326BA38eGl5kfVKkJXg1QRCzclJ
2bc8bJo1iep+A8D8gdT1n+thPlOggInnvx/CuZdhfbVI38CgPFq7Zg+kr8xWRqwd6LTCzOW2BKtn
8+hrQXSa+g1y0HkPhPpwH07B8/WvmBsqK851avIp6Trc4WqzkinbhfkbS9Ra5v7CNXSuByvOay/h
PIRN7LmU3wlJN60/Hktzn+VL7hNzHViBrg1co2qRGkh/An6hgXODfXovwS93YcVnlkBXlxH5/+u7
Z/PkSTGWMGqP+SnIcJ2GXmOCanny6fo0zAWFFdZyAMwt7Ov4NEWPrlfB6jHaV2ZJkW+m9f8jyOMV
JRM9wgiz+JyR9DCNkJSMlrakmfG39fKom42kSBFtrufGn2DaOp2aIGZ3qmvcQ5hD0er6GF2i94MJ
sKXz6tgDHilpQtCNhqNHq//Kr9J31hVc6aGsswS2mhury1e+u2y5k+OOkweh91QEyb4AhmTTDqXZ
Dfl029nq2bp4uXBgjcPSGF7pUPsiOL6LaeuwZOHo/vhV49lqBUiRDpArgMcm98wOsL0g99acPiTq
voT7CE0XnrMz8WBL5OVAEBAZoZsxifdyIg9Cet9vm2krosOkiKUMG3OOBzd/ziYFKnpbZJ+8Afus
r8dgH6Bw9uV6Zx8f5J5NhC7AxGybSkentM4/pT4cznR4F9fTt0A3B4AWUPQbinylpFrYcufWsRXr
psyc0oDChOkHp4kWODHaaV3QC2gs/gyWKV0ImJkZsqnRE9z10rbOpzPpHLnOgu4PNO2/Xh+1ubat
U9yUYawGgzK2Zh1cmhn5GZElcceZELSpz23R+Cnz0uk8FM53WD/9BIPiqzDZQorsY9g39QIrxKfA
6FZV3XhOqpzg7Q936ZJVw89KuerBh0/PXdgX0cZLcv8ugk0L/OKw7mjRm7sEarybJG/SLU/qJTOV
mYC1xewc6qbpqFOBPEqjN7VThs8+aOW/uh4Q6c6l8hH0J5psIiGX5Kk+nD4S2GigBs70VKWxONGU
sfsEotaHOnWL7fXF8WFIkcCG+mTSz7vModVpCIxqV1BnEffO5JJ9K5pxI0KoAsrUL98Uii1r16/1
Anz+w8hCv9aiVG3vejlsIk/gdrl4xSLBWsQp/e5AMPuQt/14DGq9pKwy19nl93cHBRm0lg0n/KR5
dKzLYB/xDQjo24CVx5Qfro/kzDzZQJ6q0k0c4xJzZixg92Lk5RoqK9XxeusfntwYr0sAvvsEZxpq
L3Aa9zxKd5vVP93hZYItS1QsVVPnxujyWe86gMDk2PUjqpHCCDhbOGsVTSvAdk6NhFUmWXjpzfRi
MxILadyEThym7oaPK59F39NIrs0Q74caFagxXl0frrl+rH3Db9NY9Qqm5Zkqv2YlqLchRI51uOvG
5Ii98PP1bmbm3IZTpBmqCKBpsVNfQqw1IcUeK2DhnjnXtjUhmFk9aF7DjX5o6Natk2mFeg25BdsE
DKR11UdVIIxlAQnCrJzuXQnomWseY0iK3TYw1rUAmn2hnIo+g81csptUeG6ps1D7+fDIuaA3/12o
ruvIEIzq8YSD4XPdaiSyGcw164UV+vFbEe1bZ37hc1EEqa9PycjaFdJ3e1i8/JkCUYEqUD0A6oZq
MhIUqNeEOyd1FvqdWbE2VAKuuU1TxdN4Is4PmBes0vqFeN8khSxwOe2vzwqf68TadU3tBp7pjHtq
kgCExljWE0TMUKav40k/drEp//hpV+2Dyh/3ee8OB2OEfwfV+/HVOCJal1E1nTiNImjc9WpTgd5y
KMYh+aFdRrYX7toxd1363GUk26FK7hzCcuwALqkKGOn1A3tOAj9dK1qE+2IqyY40sC7mHne2ihG+
ofAGftJtTLe4VOaHOsi2yq9+mTQad34ZJk8mq8ZsFUa8jWGyHeV7PY7iW0JHd59TNaAyX0Kpe2rG
GMYkOvnqhl10KJuIoK5aTrugMfEmCFyzIZcicRQ3/FOlWPAV/mvZOmNtA8crZEwzlTd7gnrhNshI
iDMjHDaGThB/BinC2TKl1b3jQhg0dmNv4Sie2eJtUEVPuwQqkeN4asbkcxek56auXyDE9DB61cJ9
diZ27GK/j+yNyoDRwm3d2wzM25OuXDv9ku/TXOwwK+xD2bOkTIL+XKd6k+VC3cnEeOuoiHYgQR0n
VT7wrP+Tk7TZwMqALozc3LK+/P7u7JJ4B0Y8xpYQwzcT2FwGqRRIdSgRyhUXLNsBmbakujXXl3Wy
ZFNKWDOiVBdr76cwbC/qVK5CgmySLCt/bcATvR6tfy+V//eKJlAf/fezMsixRTRT6bkdE0hn+1Ut
1sCQpHsIZ7GDSKZ+12Ekd1MOzdLQHWN42OAhHBUFNkXiO68dVMcOiajJwW275pE2zfA5ImH4lPdq
DNcsDvunaEh7soriBKmxJvWGbEckDbfGFMGKh7jVGl70m5wN+QaqQMVT0tNpG7Sed/BdxqATyQa6
L01Y3GXZUOyisAhO3qjZKut7EMM5sJsUhcF7wdterKOm0NuQ6+PUe0A6OxCLpeIhd0iCKjgww+E0
Fps+g9B+SXJ9MDQZd71Q+bYcIUlUFt14imCE8pRDeRue2WWzo9nwPYcn7MFjsYQHeyn3mqVynVfM
O7YjwBNCV2KTeEyeIuxosHEl4YolQ7hSY588pknZbr0m7DZyYMnKGeN610fZuHARmTnFmXVadYw7
aUzL7JyR6LEN3CdXDQurfq5p66BSYxFXAMjqc5kMK+Z+HpLstpZtQIpbt0QmYPSee5U+4bVTravB
W8p5zPxtG3USxTkZa/g5nSPYoNbVpgeA43rAXOLig3ixyavKBbrcCWh6znnzXGTZoVDsEQp5t108
bMxJmXigKjTYPLXr/dBBstFuCB1i1S3ls2a2Fht1oJyU8sqJYBsVJ8/j0NzJ3HSruhSfK5HJPTfu
bcIggY03cI2iXZd76RmI46/N5BykA6vElN52+7P5qNRxOzcZ2hQewLwDraP2NpHT8IWkwMw5aXNQ
eeUmQSH99Ayt+43o38rqIceOV9fjQlZubh1ZMYuNi9M0xfKX8o+Qxc5Ee8dEC4s0+BigSwIbY5AW
EibJnRef4JVaF1vuts4TsmXxQfGqetJdIXHnhy3WDqqbzZ9SO7177Jxo/D3V9VCtAi8amxVOoPo/
ps34La061UFrR3rQ4TEq+2b6UL9p6eGtWIUF4Hw5oJZ5k8Amt+4HACegfLEaWtd7cnMn2BlJ6SGA
T+aWs5beJZManypoeTwp8GLOJRbl55oV464rWPIUeGGy04aLTeO5zrfAd+WPYmghq6ncqMcJaJKn
Kq7z7TCM6ktaClWvxgov/VWXFd1DBOf5jWcCsc9ICwnTNHV2nk8L7I5Z/r0Ezms7QiZlF9cDVFtL
h1f7jE7t2TOFeQRVZtzD5K78T8eh89gMxDy5ncpPZZ+1W9ZArntyYueMZLz3TOC5SFYyHyDBmScd
3iCNfsjdEpKlqWgn6M/FUPM3qnh0RE+3OvHEHTe9/D4qp967wLL/oaajd6xsv+QKlPYuNUdadLBb
K5KNA4ntTe5M9aZz83TXgDuJuhURm0mGD0nQ3fEYLomxO8Hx0uebslEvsu5ruHfKDAXHsV0NoT+c
CC3kzhgFuQTuTjs/kXclnt+rNhEHkk5H4zeH0u+PwkdRt5+m30gK3qf/4+y6luTUtegXUSWECHoF
OvdMT/IEv6jGCUQQEhm+/q7201zO9HSVX06V7VPQCLG1wwqj+dbUhVw7nltDF6ArY0j6FJBSHAFQ
qulj6QAIbfUOCeucpZsy5Xclh1ox8/mrx8qfxHbVWjWaQRscAHQyyXurAKzRVuUUZYl6rrNWhhiV
Hkjuw9xZ8SmWOZMoPyfcpoayIZj5PCr19NMu9Wam9e82cd+8xNz5CWZTeOs7YnNopSVyRymjscdJ
F9Heem/BHQ/zwcyxONNu9ew5ETC4SCNYPsYyNSe3nFmcWJqc4EnTwZKCOitosq/BuzpNYAkfEXR/
ziJ/APz3Thkt4q4Y8c8ZfXd6fbQq54k1rHrIiPte2/BNt01hot5VBF9aS9aTcvw/pC5ODrAyGJoO
dShJbe+VpS2sseT7xGeg7QIZKCbVhV7vmbjqukczt+iFTWoHRhqmxkXvI8Hkf8aJ+yFLqgdfWd8r
j44IRO0R0lHv3C0eRkdHDWu/pUHyDP/tXy1vIBNNmqOt/F8jSaC0QmoepbLF1QjroqkDh6UL5lAF
IotcVhxFlSaxzdCVqaULyR3P/plPVXTWGw/dkmQoq8wt+KE7l+UP1pBtgV1/6UugMuyuPmNIb8pi
viOTflPlfNMwawxh7rZXoAWFULM+OjBmCoOc0BWH9mfc+4kTI5GtYydltyZJf0Co/mH06JNO2K5x
/TvknQD+EOfG60UGSqctw37kOygiAlBdnagyDzC1uPFA2odBHZ6wm7ZyDm4cf3wyxjm0iq9EW98E
2fSNZsgriAa/pWTJnnnqPmnGrZWiUhNsXcz5rxZnSeQ21Zpqk4ZOQ54gtfmnyezXeoRkXuXlTuQE
NbZvn9/UflVvIeKFD8EdRJiUUHQwddZHHaUnkvAIqLr5WAsOHDafmph0Toym82MZ+LEqFYgS2E+I
afaqaJN5lZHyFww2j1SQW2xVFUIP24+gr/SSlCIWgq95DnxgZeuNgErUTOldMNWvVQcyVxBIL260
E/tAvSNcI6Vm1S/4Wr7X6bjJa5dGjUxAiBnXkHwmW7Agw6mFmgaZVm6GArttMbskRblCv4zdMReq
P1mp71WSerFCeYNSYNpqt/ppnOLH3KL2HXSXRjmr30GJ/ZY5RQOwsG2B4z6+Q5TA4LtM/HNDI1n7
sJcBQUqgnE2mE7fTnUakYGkGOzMz21uYJk6hqMSN1GfU/DzvxqGcbnwFja+CtndCw+cMriHhQLzn
M2YYWu58uIO9fTjR6c4i/IZwjlWfVkq0j61Dv8MR03lsCjm+l2eIhS8TEjY0kyEbzMH06c8xHx+E
RzcZ4GQaNemuq8Vrhw0SysncjAiQOEnGPxYpbryEfhtsu45cKgCyQsE/+Naq9uA+JLwHVo6Qw+4T
O0Sl8E1OJfi/QFaHrSnKdTDYb3Zt3XRgnlboXETStddeVfMjZRjt2RJxu038lZ5RHQ9dfTL2XMdu
meyShscyqZpDCaWNMNcGwbfD6TfzfTDDfr62jz0Lfs12coep5A4B50duNPaYKX4EXf3MO/+NMNes
mOg2Kcu+Qd1kr9RMNwzkBgwPupObjwQy2y78ktFKdOtp2+J0DpWp+40PNazQOStYYyJ1S5sUmGUr
BZxoBulheDSEZ7GZnF1dN3e8MjQUsnmlg2nxFjgkDUvvNYdxMVKKNPR7ciQcQc8jHYndOh/WUPz+
7TTQLPD00EZpiafrOv7broEmyz3rxvPlJg/mY2CJXxkk2cKeNMjds+Cxd9P7fE7vaygYhYmY9rWG
gZF2StRgsG841IXm0Ty2LUTxxSnBboE4U+JE/pT+cHtmwrnBCT8F1hBh8RlUWOb7IYP8Xt+pVypZ
9mRNrIyqdDjpkr26s15btN9V2FcjlTmitPHCxpbY1Rptnp7kWSSpCsJyFi9tjcO1huMcdmr5jfL6
NhmqmyLDiVZXD6kuVnaP/lAPARAt522Wuv42L1vUga737kv3yW8HWOlmVtiwLI/ayQFwViYiDLS9
skvxUHJMFfABR4xIO0za6rb1ChM39VyGuiZD5NhNhe4tQA5MU+j4iN6AIaLnNTbPGPZT8jJaMNFt
m5XuOYmEX92Dix9rw355/fhQpBYN+8Fqo1x3Cq+7fpqz9BDU+PjQeHDComdosuAgSWeI8LVBuTEQ
Dw2r2XnWqf2jYt5BN9Wj6rF9VOrE49htae6hL8c34wixjZqj6SUBpI6gfbkayn4ORQJMN8nTsBDs
NwiWSBo7jJ6qLgm9WiPVybty1etqvJksr7iVMJ4GML4NVo3rOivayVt4Rv+kE5erDtE49HmpfzMX
0iuxGZIawOZMy0eR1WvYJqAH1TahgpcVdO7Xadm9gND7aiCIG8t5vunb4UV39NF4eHxiiQeblUHU
s+FbEPC3zAH9T5AirqBMFw9BgxeFoT3OdchWEMPf57G5USWSYKAcMs/bU3B+Qku2biTQdVx7dqn6
UGhXech/lLlX4szwzBU2R1A2m8Qy+kThvTrAPgfhss1BPBImMyxsM8/6qRzg6uPMlLWIa4V1T6c8
EBGxWHWCmldbhK6qM6jXjaDpVwPQWpkG9iJqOkmAkEYWUEY1UvyXoPOhW+y5OfIDMaTVBmCf8r5w
+/KGMkc+5AD53aDtUz2mhpUbEAcwY7fRVAglhgQiKi2/bkKWE35XgE3+0tNEHwksyNvQQcKyKS2n
u8sYH355ecJ1nFa0M1GKTGwLZk69K4yVYMXsWXgHHwU6YDNE+CdnRqBJCqjx7WZ7GtxHp7G0igAm
aJ6lSHlkZlgDhPCW7u0QfmW6graYneaxYmDihoEQ/U+7mbtbYeYR52fpDXczfumLa1r+85/K/iWg
2ukYk42pMBAo3GeZoxiZlHzD/O2a5eeFunwptQMmw2DnsjSHCgURqGa7yR8eUKeceCFjq2btv/WK
lshqb9JAnDO0MQeb3PctgxIfuYZLO3f4P+mNLD3jE9/YOZjU456de2CT4mcXBIXExLa/Y0fCGmF6
BYvqSuvyQgX9V4HhQ0OWpnWgfYCv9gN7wg6KfHLimfy38vwvVuDDxYXoAjgUD+pAmQJfhudF+uIg
p5ZwADXyyjjm0hMs5mPTlM52w9W4p1UeZ8lRWz0UoK/xMy+0MJbsnMQ4UlZpbg68yNStB13vAy1n
69iI8Z4WvLjSh/nb+frsrS86GXrmkBBHcXIg93p3qnR0cki886roZG9hSF4cyp0HRGQXQskmjOzf
j97LY/74mG3ElW7HpW236FFqp5up12X6oLopmuffLDgalMmFeMyRZozimj7ghQVd4uF5qgrw8aiC
LfLThMCX59s+LSJ3Dq5suks3OD/gh01nt2i4VHC5PLT8JhvRPmDR5B4rt7zy7V+6/mKEkVaTk6Va
403lpvoT+OgjtIlsT+BunM2lrX8C1tv+Uo4nSCm1C/i7ozf0Bm72rYOzt8u/D5N5+adovAS7C7cp
Zjed1cEFpNBiPjKsuvbDntbXUMl/4+Enu3oJeG/9HkrW+Vgd5NifCUF1GQWUoKmPg/PW91MSCu5Z
cV2MQTzBUrGBwcG6y02y4l41ba2/+cIMZ5wxqPgxLwt2y1LWxP+2AIvIgean3/XJUB56wmCxY0PA
zPN/DX738PX1P/+kPH7uq3/YibC6hTZ1Xg04pqHF2Gc0rGjyQMrmqEj+TSG1L2rrn8g+tscXD4M8
raRAHqClrtL+3aDV8Cg1LVamma+5Z3w+D/D+zqo/PA+cAwOC4WBxsGZMtWoHv91IdLa+Xi3nL5Lp
s91C/3+9LEy+8r6CE2KddeUjTGG920FkRodGTNPDXPZDHyIrdDYNGL4g4VdDs1aU8jfMkOlj69qz
RuYIH5G24+RUnZOxAXL0LLbzCYraHmyb4o7NmMGkgGVh2JkU/XYwhn47O2ArcMoDczvMZo5aVY9Q
l2RTG/M+QYXFqW6bSDck9aKu7LttoY0Hg1bYMT9A6iS519xXUeZ384RkdsIWD1BvNDEkCTiMuRoi
1xpw6rXFlI4cych3fHvBd1i1l88QpGpeCjz5L8F19VwjhjzXMwQ/6nbsu7AvOZqiGvz0gQzjKk2s
ElrtljkG0Gg7kClzbyFQw46yGsogpLTLgAYbex9tDAzkgdqmvI2hHOWwyAwEaUredtNP4zr5vnGr
IlJT3xwBlSZoCsOQFaVrWuitQ61xF4iUPMgunZ4Kn9oxrQO55QF/dXyURoXM+98K6GH4VDG+QZtk
vCvz+dEvvJfBmfo99Pt4OJ7LH5WiGCeJY8HnrdsRjptALJTGwlMyElgI/LGw0P+BRWENus0657KA
noDq12VW3RbERcYzJ2hAWPczVfXK48MDSX0kRSVBaZJkzo2duyq2ebXzjdJgQNQ2zGsDP0p7O4iJ
Tc6RR3z3vILGJrPlShSWg2Za0IYTxP9WGBbXoTVpLPDsvFjKryBE0MJVFGe91QdF3DLndmbBtFGZ
FGEJsSbo4fEpGlGihg0CJ8Qv0a0nydDFGJIO684YNAKt4JeatBuOnfv3Aa3fc6sk5DV8Fg1c7uXI
fPTHUlCcG7cNKz9F9tK78NybauRJA9rwtzT1nZ0ng7vC9C2gIJbYeIEVrFJp/wIQqPye+WmyR4pb
bHQ5JkNk6jE4ScueH2mDVwMxMusosU0hWcyqrZKs30By53dWMrJJ2ux2FOxUauicVhCRTVvMkyVL
cvSbmdrQBA1GqDGCeWMwP/P80t80DenDQGHfBNTlBRrqQyDDzPX6ve5IsWK8HPHTywe4pd7gdTRR
FUzVzVxrWO/h0i+VbT2iHThup9Jq7vycFCFPE7a3qg6EpZGIn7kpE4xzSBnmgTW992R8baxU74CR
pd8gEIxpN5pgoSpHvsKYHzN9fHwsyjpbRxy1973lomImddtFrdfzuOkLUEM7Pm9TBjHugkNrrrNx
lEysnXfNOLoAcXsvKi8yKHz0TggbgWenStAmc6bkYSrRtnK4mfcOeHsxHFvzTc0h/OaiCRcbt3hp
UPpvKJKbMJVV8ZghBEVl7+E/QdpGHKEjLAb5uzLiweJVs6U6kFFXZG7oQ/844iqpIuguPE/CvHm5
8baitqGt6VkoO2lDQ9fV/s00CXS18xGd2MmMq7pmco84DTWldi6hwJFDH8PN3OY4Gps9O2Y26Jh1
BbqQVnlfJQ5DCymb0enz+d4vp3qtbDtULkZBrdeAO1JqhJC8YoC0JxbG8Lnp5U1Q1RkmTgH7MWAi
Fk6mz2EaYqcAFFT1KpknddOhuH9XGr0SVeRwEPJ74A0KRucbuDVk9w0bOxqVXgEkIVyMO3zz1AEV
o+Nx58xmC0/GP+mY0YhQPHMGZ3voTvQw6mKDvQ56E+zqvrZ+TrDQPhVa5aupFtl+wPQDQ48RXbEo
myAgyYa6UFtXBP2tLCa0hirM4U4DvJofR5vqPCx5Xm1kG4jY0XP63ELraJVWRQtYYwWjS0+1m5bh
fTreaP1uesuuom4e0iY0mqKbPVMZWoQ62971Leh/pSNadph6PJUwMvegHzqyNFJN0G4dzy70Kg0a
jNPsylJHCKYSCCq6XEUchSP+k/R3TuuhG+T4np9EFc10BoTXMOGjRzlTo2mcOCcMN/l34o/2j68P
2c+PcH9JsEMjEi4JGLMcjBrvZ8dgkjZdQSz9HUl/dnwvKoi06LnbdihhvPv6KLdN6EXrJtzhe3rz
cIbHzv289/fWRq0e0/0WeJX85ZoKwOc1oLdk2CmD0WzVe+pg2SOo/3utbkt2LYu9dPFFQTFldVPO
KQrMbqQPjdO9BrU4FOU1SejPcd3eklcn2sZjJAH4ZmTtygg3CnLndhjKNXfRk+/b+6kbwtm7opD/
+QaAeM0ix7I1R3mElWrrAcGvnjEiLdg1/8ZLGe95CT9kiAGlQ5Wmtj7APHE7wASTJ3eD7dxBZ2JV
zOCRTeXm64186U6LXPGsSqQBEVQHUZiHoc9PLLeekW5DvzDfz0ZtDTEPX9/q84LPW3LUTG/JALJc
A/DVyPjcb45gCOUFotM1re5Ld1h8OXKGqJKwrX5Py8GPEmFoREvY4fHxW5CM1wBOnzfHvCVhLe1N
qWVSwMa61lCu2PuFCbVOMMf/KWux/afFWvLW7MadCRvEuG/qYO+gTVtTF/Pkau9W85UtfGG1lpS1
wHhctKObQUMoi3SeroAQiGdHh2X/++uH+Nv9+m8o84LFV5LZaMKaEmKM9avzam7np3w/ZCscft3r
+N6c9vyNlSG5ool0IQAsmWtIeDNa26Q5jAJd5JA4DIkgATZ3K5WfrSed5hvH4kA1Fw7cMlHRjd2V
mH0hGixZbUElRwlWtQ83ETiXeM5WUPr+9Rpe2m2LetROHMpSPnh7mb7mh7L5roAn0MWhaf8J5OUt
PXgnapwBKtsYFKgJZ7P6TXs7DxMjrlDxLoT9JYVNtIVbZsiF917/ve/aZNPKytvO1O2uNC4vvffF
Vz+TNpBSNPKQz5a/6Tu7fnAso+41ZKUOhQYs26IVBdhx6gCP5Hn89Yv59PMBUeu8Fz7EaGHESCrC
gr07v6QVdN8wzjZeFnqyvMIYunSHxavvkJCKkersMCm9K1r2JF1YtXmed1cR1ChfP8an+wuPsTgA
+ppD3jc/j78o3C3UjdOpdS1vDOaDPLgSBz7dArjHoikrlbbQ1ckcaKbOt1NdHIgoftgOvRLIPj3D
cPnFBmgKd6iDWk4HuGoXdx4dOA1zVzgQf5rbGBCo/LkWygUrZoDDx9fL9ummo2xp6dv7Kfooc4/p
iEZTlIOIayF4tph+ynsK9+OMWwJpKBAUX9/vwl5YWvzCnRqkG7ToDzC+iCvgK5R+dKFBZfNrGp2X
nui8QT7s58FHBVa2PDtUcnAyTAz1+CrnGt2ayQKmTQDmfNM3CqqKrjI/4DjUXkE3fho8sZSLQyLx
CclqwC8OsJLYQ/kENJTm6etVu7DxvPPff3imbIYWe84bKEaMfAt83s4RUKWxnSuh7dJL+U8IYAAi
tFAJaRQ4snozQRjfDl6T5kpku/TzFwEgQaFPLDhm7qkf3JnUAeQvADDKvpJj/B2+/Od4xsovvv1q
tIEUolJh5cdTkqe3MunWFmq9NFfrilpPgL7X4RiUO+HMU9RZ5g0cmCuLdyHwLHXloc+KetzP54Oo
+/QuZ63eNVS569aVZ/QQXtiZQnNlI3wOQcWjLmIE6/zZziYQwrPCdjZBMrS7NoPmilUgH+C2Cm7a
ogF0ZQLtuYY9QExkXa5H0Q/RDAJOmEA8/FqH9nPSCNSHz5/gh21JweZSsP+G6oQLsyFwxvKSiFcA
F1ikwKoMOebbG8/QetWVOcUwbnSvvPILoXJJQhWTEOnQWtNh5KcAsMZsfHYIDyH5t++bH4m6Zpp3
4cv4j/C8hSFOp4r5gPYDptPSdiMHhIbQ4yiZZXkl7bp0l0XkALog4A54HXvH3MP4Tw3oAmQJ2hNv
X4ePS9dfhA+k/rlTSw0VAU+GwsI6oY/ljBNYYH++vsOF2LfUkU9dGCQmaRfs5RmV5kPVr2tXX1/6
0qteBI+2GdB97fzhkBd0foPFkLyHhjSJraAOXmerUe8UZDZQ22aIrH59y0vrtYgnjZVBsy6jwb4m
Bq2kZ9780Q3QsfM1WcQLMWPpwWoLGTDovUHVZmBNxOjZrBKgOAHCE4DdQEZxMa6/fpZLy7cIGK4x
LWUQYj+U/CWfx5NXT/HMxsiHtKdJxqhsrqki/yUJfBKGl5LyBKGJgnsOjRL4V8V9N45AsE9jlAp0
L4K0Bk6ReMUmo1Zy36tUwX+MySPERuAL2mcAN1l28TomtIimZoDjAZm71VQwHhLPU8d6kHxV9Fa/
6QmaoOOUZqtUpd3L1+t0YQcv9eqbio0K5jDBHrKkj6bRT6LAGPrra184/5bc6UHKKfBH6DiUkHEL
S0gnwzx0Bz8u/9qGPe/Mz5b+vJM/ROJGdz7MpMrpwOFP8FYQgOWB9/Hu83KQka+TLM485Z1cljWw
qgBUNpn909xD/M0f5xHfkttjxCptUEdHN/I6tMT7kZqV27t5bHcyOTl1q9/7UuAfUMavXGjwRSKg
EsjpgO1mL6/XaPiDG1RVKmpA54nLGqqrWZ8naO9iAEZmSfeego68VcFvdDJ5sEqaurkfeAKtdqn1
HowrwFxzRwFiWANl283pBv8H/+ZY6Vmup/W2tUyBnXTdVq3Ok19QAkiHtkXdpRh1OeOMZL+6Y059
Dzj+T+HZw3clyPhLg38NIJiAQ6PtkG41qNyLCGvqa82US694EWJVWad08k11cCG0prw21I6KA3kt
YFzanee///B++3wyorQq8CmcogdikMnpaNIyf/x6g166/CLGMgdv3YdB4d7Ok1vFixdQU661Sy9d
exFM/SCv8z5NKNylTbsGra7FsGKSV7KvS7nff0jlfmoTB0byh6Aqbsqc7ODUu88Gs+s6dISAFQ+n
DiXMNJE1TsBtY3gdB5bzb9F1SVwrocSczpOZD5i27kk1Vdu2zdGS0ckt9ZwewBnrhmC2t/m397QI
5tLVduBNA7rmysXkxZt3limuJCEXdvCSxq4bLjt4mkyH1k1DafdR4/3p0BL8+pdfOFKXkv+tYBk0
m1O04ntH3kDkcogyMsMOpHT5g3BVFX99n0tPcT5xP3woKZjqnhLQi/PHxxaFnnhJrH/Lopaq/xb8
K2Et0ODQnsGIH36koFvwrog6MKP+7ccvgggjpAuskeAzNMGN3xbPmbA2E6yLv778hS9xSVNvW0CA
fReVb+PUoC5Ao76Qv76+9KVlXwQQUkIrXzfedBjEXVfccvYq1evXl75Qzy+Z6QX0zmpbT90BvLh4
sMhKl0XsOlsHtV3m8NWE7TrZD1/f7NJzLDo8ed+7TJWo4T0CF/kWUHZZh8H4++urozT6/Jx2Fh8w
gvjk2kHdHyhPQU5w5LwZZ6ImUFIwYqwbz3okRjZeXFKaKKCRwUeh8xnl2+f6O2fA8zhyN4/gHpTQ
9plLTm8a33I23KXw7hFB0x2kgshsaBUYE4bW4Ep7JR3djqFXNLlGQ9Spbr3KGo+VIMlmwNz5DRwv
Grt2nj/lHtD4Hm+StTRUr7MhT1YB74OTBzyUCA2TBkAbTfBbXAFof5GMT8Ky9LkL9jYXbfvsjAzn
dx0IdMT7fpj/GMXlcawluRU57yPQEDFfBSrgCPSvXjeJFYBNMuZbFIfVBkxF+w12fzqSBNYworOy
rddmsFiYalDWmmANEVC6cSDosB0J/ZXPYHwVAOrDuL7Kdx2YXJ3Pxvu+8se1g43zOFPrBch9tkqs
XP2plEDaW1vVykHD8ORUEn8up7k8iKmCynqHRWwSpMUTPLrfnaIAM9PPpxU4B2CswsYXkzdBVtRP
p7gkulx1LQmiAj55j11Bv0N4nO8m6jc3LB3olligW1qqU7sa9LQIM2gkY5JM0QRn8sjW5S8INCXx
aMMdIOlBArCTOV81TgsTBzJPWQguaAk9dog8FcavoCunGnRmed9MblTOEz+lU1UAC9B0BGCkjAMe
44BPNTAVtyWAjuDZvzN4lcSOC0WB85SK0cg9S7AXmtXbtDLTSwZ29MrpHXfnOfCRANfBrK12ANOn
Umm5ngkCNGMlMqcACdcpt8A+YzXa6n0x2uuhhtHODKYzTM6719Yfpt0IMsizJSp7XQ1582DAhtpo
4w86RH4//sgHNjahqwPAbRjrVkjb8hW8v+bvmTX8cQpoBLh1MsR4NbCagDWIs/J8pKcygFWemOtx
1U9iXjMGLIgJXGCUJ2sEt8102S3RvX40yoUFkwsbPKxE6v7QrAFtU+SiPGjL7d9KCWejKvORD1aN
va2y+rUYAYBodSXugDCgajM74KxMlp7iRJ8XfGyxS/qiOYLegjZ80noROFhNBAmz4Fsv5yKCFovT
hm421TkgY1l7BxJC8TYkwbDL3YHCsaSjTeTDZX6rKxmsgO9/91zzpocOOLGyglduC3sRMcCJC5RN
e1ME6RBEloDnTwXOEHLcDjCamGfcfmqxf8AoGUf/QUo07yOKOdAAYZT+ITNuvfaSso47fKCx9h91
Z1sbDoAEEgb4JN8HSeWvSVFpnC7yqdSkHcCISMBnVhyHG7YsQBReUkRJWvt3gCu+AAg8e3GQNslp
LrUbg2GJStiawcrEtyQc98i4SeOmYWUaszyBWsTX8fJCtFzy9lt07ViFXiGkLjuAJZMGEnJA+9iu
eyUruXSD899/yBYGjBFMZxobyWP3nqt0ozCyPhv/XsnXLl3/fBJ/uD44X7Rj0nL3TlIB9uYO/ESh
dXPKXHAFvl6jC4f6krFfQo7LJPOQHdJc+z9bEICgLdYCqPj15S89wSJ7lwQYyFHa1cGwnK4EWA7r
VvoSPQvnX2+xOHM75WnHG3x3381+aHw4tPU/POsaBeTSAyxOXO5WwViULtsX6H2l4k2mXajZlabB
hYsvCSyzNsVAg1zsmd94dyjzQaSD+IuIep66f75+A+fM9ZPSfslhcVSC/hZB84C683DwMszRmykf
wynzaNiUbMKpVZErI6gLN1ui8b3MrZLA9fFALtVgUOhHge561ElPrBIyPFXBtfdyoS+1VCoBgKbr
VVajs2p5dpyNwSvIiTxkntzT3D9AUmmbk+7KaObCYy2VS/p67gh1+2CfQG6i6r+DSRUr/tgbiHR0
1yaQlzbD+eYfPnbOzzRw6Vl7G95TygZOg9vNTzgnPf3bRlj0eJCHtMJq0OOBzrC/9sCmXwuZZI9V
Uc57wDXzbYDu6/brm13wKWBLIlDjAfZbNq48uH4gNgFo2Mh/AhJaAcjWNVQfeJgBwPiNz3V6HJ2m
32Df87iv6+FKLn5hhyzZQtPIZ1bz7izX/M5bQFeDe+qB6+7hXC+Se9WwK6fApRstiheaFKysR5y+
VEB2quwUmpcNeZ+GszF7AmNK91vZNtcEDi9tk0VErbDxxeg4ONQsMsSDi3PZ4kkSktQ2q69f3oUz
4e87/bAT0enzFYdn4N7yoZ7WFLtgvOYGdqGO/zsK+nBppxyzVFRYqyRrHyaL3jBrOgpfvUAZ7Mq0
8POxku14i/eBnNcpnbTtjzgr+ZtgSbFydUKeumKCqKmdE5jIBIHFv7e1SAqQF6FHwcbRvhJwP31E
3H7xglIJeUU/MLi9a7KfRVD5W3AkaewXOgXdRAxX3tKnQQn3WZx7eZekYG42/REW3j9EAcZwWTrA
w05vAxEwolfFv5zhuNHiCEyUM8GBPJ2Og12DateodkXhmrH1fHSDv95xfz/K/5xScHNdjAIhRZIm
wjbjManYNEMSMGCPcAKhNzkJ5m+cp/1tJbLgMEnoP1SuQ//YNpuO3ZABYVxUijwEMLDDe4X62TXz
iwsLvBwSBgPY6lJw7E+ZpVBl6I/KFyDlY/zgjsWLTq+BKD8Plnj6RWhOUMDWIIekB627bQliT9Ho
M2U2hjQiUn3/FnbUkFrbFcmfhLb/FKJx13OE+fAtQvU3T2vMQQ6KeCG0JnbwNw/BAw5Lv9gnmOEH
GgaF0PNr/FPA3Lsrr/rSsp6jzofbot+e11WeQ4IKUcaK7DK1xTajk03iKrXMi+xcEw9lCYBHDuBF
tmoLj70lsF3/lTQZnCYHzmS/lcQa9lVrW28A1IPHYHpvuA3keM357/M4i1H5//9MGgiYgCYaDqau
OdgJ3/OyW5M0W3+9DJcuv1j8ElwEaPY15GDId7s5ZOT72F/BS/3Vk/rPxwSZncUKDya3AcLFz+72
bKOPuYyQqLhHf1tGyUpt6SnfiRNkff7H2XXsyK0r0S8SQFJ5K6nzRE/w2BvCHtvKgRQVv/6d9tuM
eVstYHAXvjAMscVQLFWdIO/q7Xhb3q8h0C6uLMbVAq9fWT44/uBi0rw6i/oY4Ll0pJmBXK/GBzpA
0Afyn9DduT6F59e59JpaoPVyx1M2CKCnoRU/hqT6YZzbPNefvfQqWnB1Ktc5sx/Yceqz5kshUgaR
Fwv4fBD8boWMwXaPVfd0fbClvaAFWFNZnQ+dIHKiYz5/n8gAsS/gjqtw8kT89foYCy+kl+cnIpzK
80x2NADy2JX4voh8EzZSloLVh+Mk6bPBHX/ljC8Nds6UPhxxc+ogaOLBo9nNXqirAjq+m/P3GZgE
CZLN9Re6eM2iyHMe+8MYUno4PdB6PDqzWQaJ01q7IvUEpK3875PfG+HnhtHCgFVOea/mjh6buvpB
zL4PXA+0pIT8guTTSsZyuUTNdLnPDvRD2kv4BRUM+h2gjsAlbu+b32sXTgNpAI2VoKuGlcEWNpte
xXerrIN1L7y6HYmKYVJarxBWeU5slIiuz9jSAFoUgIFi6iIMQNVbVju4jPahU7F3odoVfPPS87Vj
n1iFzOLC8Y8WcrhjIrvsi9t41blQumalvRBZTO30x3WR+ZNBybHvUN/1GvlT+J/CAWPfaoe95y6n
tuezI3FIfpiaprrlZ1qZX9XtSlPz8gcJGKv/Hg0RF0WMshQBe87/plCNqmtIqMwCU1aifQpj4S1X
UG65vt4Lh/0/H8dQDLKbnpCjaq0vmdf/mlL3J2TytnPrP0LFduVWWxpGO++AtnotJK7ak0VMtAKM
XVs7r0J1+7whoYrrtch/ORljTK8aNrxP8ZEyOccRzRNl7CxwN1sXEn6y3aauFfhtE4FC+QAX40i1
+UqJYaERzdh5u3+IZ0BApDZADeyIpbkHFp2+8N7po5GRDJX/1HmO4dobsNZufsZpMkIRDaWuFoL6
gtBsJdgt7HtdHbQC0FqazBSnvhWRDbKwsFYKQwuHVi8zenKE2OIAZUGgav84Tn8P25NwcFf2xsJd
wLSQMNm5EQsb+JC4LdPtPPTPSd96AaTO/9Sz8X59ny+9ghYUcjValrCn+jRZzZfOGb4NZQPBuuHx
+uOX3kGLCxCFsvLUS/mxS4aQQLOphd24PxQoKKzcygsvoFcbLcgmdVNH1WnO+zF0jLQ61JMLB3rR
2SuRZ2kI7eLHgw1pQkkILI2su4sLyASOZlkCmQYG8vV5WhpCiwNM4O7qIf1zrNSb6VRb5ZAIQmcr
J2Dp6dp17zmjCxA21D7QA4kUG/bWhA4qtKg/9+PPw3445IPTTcKApeLRHIsNtNBQHii+27A+Wfn5
C5Ffr3kJNEytIc3tY5G5jw3IvdQ1xpAb8cm0rPcKcDnEk5W1XgjIfyHGH95ljqfe9OVIgNpNJZqQ
fdQz+qAy9wVyRn9ib82KaSEo/Q2YH8aZpsZrIOtRn6wBCp9u+TgXbCVuLK22dqQbGEpwT5r1CToL
HOaZ5cFTUE/1JCpE1xd86cdrp5pAY9wbRmc+iUzuMtofchbvrz964cfrtfZWTiD7g3MLwE0bTOC+
GyC3q7WPq4WdpLu8xt3YVGVL8PQWOrN+gc58Vj8m58NWIFWssM1ALJ4/l5Tqrq+kGOtUjvADiovy
QLw4qhWB3jtZORZLU6Wd6hweoENc4GNbYqpQZskgEcHzz50DXfembuu4yN2anAaoBtD4Owjmu8R7
SoqzVGu9EjgWDpuufAP7cXBhlW0e0UR/6NLmDmrRBbAFThc1UEiIC7pW9VpKRIj5b4ySQ+HRuRD8
6LP3GQxYx1TPfMr3SflWcvdgxP7OL/gt3BUeLFjaWtn4ucSeaLd4n+GT1yE4jQ5xw8H2QsAkwr5e
86g4L/aFcoHOVS+TAbapZmceUaEld3Psw4mitq291Rvjtrck333uXGpHPjd5Lx1f+kfT958dwl+s
zIVruTWsbIXLIYXq5HQ1sGpoUSM7zdDfc7Lv3P9UBkJ109cZJOjUzQx5Spj4Vg6Jt4NU5C2Yw33E
IIC1kgku7C+qE9SFn0L0o0EeRSH06JbM2PSDhFitb1VnTA6U9asxse7bMuMbVnKUJkkL5ROI7+4K
ZYq13v3SNGrLpKCSMY8wb4Kqa38LQ9IjGhMrK3Q5doJ88e8JomyGdPuI2JnCcQNfpd9Sh9gBem1v
EzxvRmg7A5mz5pR3ObbBw+PfwWZoPlWkLMwjSop7cB3q0FD8Fnnw8/XtfDnyUJ3hD40sH8X4tj4V
GdRdIeMbP3t8Nu/wQZ8eqoZCvjSHZ9D1wS6fUSiF//syOU0Y5IEn6NPGpIzoZPfvXUXAVpJ1u3Uy
6MdcH2dhhXQpraRDLYrNFYTECIMuUgnQ1ggd6SYoxABsDwSKizWG5ML66EJaMQxj+wzEplPd/6AO
DAWQ2qOBsZJfLE2YFjN9VcRDIfD06SzoBCFQ34XEE38CliC6PlVLv1/LkZBNFqZFEnGaoP156tyq
vO1FMj9NQq0R8Ba2mM7AH5PW5KAL06MaoA1dGiPc63P7SdL2pizzZpNCSPn6yyyNdJ7Gj7lkAbVT
ZyzYsef3/jBHaXXvZhDjLaEgVbxdH2NhwnT+fdqlOVEl6iFDQb/D0PMu6YcTrTt7JZlZWHKdZA8W
wwQGbw255bLeyqqEJNXr0LKDtUYnW3oBLQGgo93KIeeg40l101bm13QooDMDdbPt9RlaCL061R6d
eIdn8GI4MpRSoa68t8e1pujS5Gi7FXuyQ+3Zo8cyt0/5kAdu+4DotTWMtRrJ0hbS7o3EUwTujgry
CkBADmp4tGp2y2J5iIfkW1fKtTrUwji6MWzis5jU8dyeuGuHBf0KPY+AGZAVSn7OXrWylxZWwtUu
DzufIZQvsFd5o96p5PdN764VtM4T8t98i7rnF/tw1lxTnVMuhrpgOR5LdzwgCd9BoArs0ri+w4EI
k4aexhRASlhArLUFFsp3sE39d1heQAaKmDE7Jm32kGd8b3QCPnNPMPQNrRKC8U2znwq2JQKAVrvZ
f2pL/3Xy+vCy4+wzoRK4Kg4iuZvV9CUGB/76o9l5716ayPPifXg2j4G79mYwRj1CBThwdXas22LM
Nqwqs9suHqEKBSR31gRW6xXQxp+t/iQ8RTfQFMfdBr0tI4/mLHdfG0tJSGNmDigIss8LKAEplj0q
JZs+8nyCokfTzfkZTDqtfNotnMj/iB6QmoPji5kBdhhf1ndQpg9H69GYVsLt3/LVpenRDiT8Yng+
Du54NLpKAnBb4Fh6FXuQbRLv0azpIlLx7tVHWSoLLJXC06pkEHJ1eXHgKPQ/lgpKSWYBVtvgQm9R
GqSET0IK+LRi7FBxq135qZclrRi1tNua5cC7mx1XJ2Pfb6eQ78gmCcuNuR+baLhFSyaaw5vhprmD
2fG+emRf8/t4u8YivIyLwehabOzjRNUmtG5OxtmvJ4CtGizZjHFTb2ETZDeB++v6hl24P3QfTWPy
HBsRXp0s/050kYOesxN96tF6F7MqoKjYd4Y6VVkT1pYBVL4Rkk/e3K528RmlabhJ7ZIjENOPIwdQ
vS/iLenKb9d//dJR0Ja/AhS+gp0GBdOrGk9GHsMNL++cfW077UOC7vXD9XEWorpOliokq2ovwwKo
IX0toVvv9fFKsWPhFXS9D+bbDfT6xvbUp/4ddLHC3oUHCOwrjzNbq3Us7B9d4yPP69ivfLh+Q5Bv
W4FYGELa5qVtjZX9uTA9uu6sn1VQZoXE6bG3nKfahL2F9TmKFNU1PHx/RGxp0Vwtk1F8V17P7rpa
IahcX9ilmTn//YebIG1HA/qIY4nMLHtSxL2BYMGTtLPH649fWtzzhH14fDwTyAaCgHry4+8jPsmt
6QH6NyEa3StX2TmtuBCqdWSeV1Vxb/UxiBT2rxaOMiYQW3n30/GgiUr3KI1ur78IsxeSDx2EB5Ed
EZswRTuJ0tqbs48K5k3Hyq0NvLOASmxZbWhyU4lv5lm69b2ZsyBNx40HA6GzgmTN91bqQg70ue4i
QMB2pvecZ8WuHL/mab0ZAWPuxVd4UR79pN3DMKaV9s3QP3HIgDqoanhtIIsfiTg2DiRo+Q6MJ1jJ
BDRRW7z/AxcjLqEGLR4RcBieTOZppne9tU9F0PXwq4IfZQ+ZYIAowE3+WhNYT+B/+avTgvQS1eJP
Ru4aQvHoR4WP1RI8G2s7V8eRzfsh37j2nqND6fXPQ/wHSmmPLp1DG1ZlebyfYwfGK2OQ+zdcNdt+
+NN4WzoO22yCzYb1q7b+QNHnACbJhkDj1J88ULtgP/JSlsMrGD1w3IGVCDhfQGfdwgAksPyoGXgY
NxsAS4YCBt/n8vArmfd5+gxLu3CIv4nXxEAGAvvkCJzm2mwDQ8rIcQzo3baQ3WCBA3cSgwP1BjlU
p9+V3t4CMXuGYwYERjvyVJxp/RyE8PKXMKNmIlBx3tLyKZbeWY+dlLcVe2L02UaKnBlx4Bq7dJBb
JW7hdXySLljD4w+W0e3Zt8loHhsPpXLwasrMxaptYQaPem08wD9kJ8kIaYNT6hzqtAowGlKItI6Q
qEaFApmoDmhzi6yVAdpQw5i4pwGIw4G0xEaie9AVZQi+WJIMQTZDFPZna99KxwHtB4qhEEgaUjvq
4KyZtGSLb4aAZi9N89zIPiztIWqSAkScCkrYKcq7ILJDGm6bVsbGavtQIosSNxAjDsrhho/f4XkW
JNUXuITXPrzI5u0ID7mheBmSk2s/4SwHKWRUSoJrOBhgS5dsJUxZjPG7NzzYKEkVkA71BnSVzQGV
xCFoQYCv51sFalVx2/yyil2RB8mb2QWV/6cxftP0N7rRg33ioo8yCPFcP64Lnzo6lEfUWToqeAaf
iJx/ur733IH0BU3Y9Ec/yccUvtjXx7kYPqmlQ18ynCM1nsHHief+IoZ8tHryMvn2SnHh4r2Cx2vp
Q1dlYCPC8/o0ytsyeWXT++d+tpY2FDk2WpLl2ckd/Aj0R9jcyg0XyeH64y9GffxsLS10p4nREtnO
yXFIYPU8hPVTxCp3K0i3Eo8XhtBp7lZmcYhIjArOr3cWduAwz1GTu2HXvV5/h4Wp1zEbQ2Mr0cMO
8zQjaEzGY7nWsF16sHbjZlNSNiZV6tTF9EDV/Oz16VpvcGlWtOu2E8nZh9iHUqu8N+37lME3UY6h
LD9nLQFK1b/3OU9zAQCBmZ7U7DwVrfnHqr19IptTm9Onz028tjcb9DaToTWzE8aZNnkxmxuAc+2V
wLA0Q9rWHKmf1oasxDGFwPGmbBWUjnvJni3fYS+zS8UKCW4hMPwF0n5IfDKjHYH36tTJbL2wMp5V
7YfE+UzKjK8urRvQM4hgUuCgTnEPhy2jqJ8pj5+bNt8OcFj+TGaIQc4Z14c36HmJyOZgnzLcebBA
c2DWtdoYWpge3Z4oJnNM4GaL7wnfdAO/A80XRak+spr0c5FZNyliwpuTxpMIEM4ctUi3JNTLi5Xg
sLCLdCoSMxwo+kE85NRMW3feQsBoSDblGpB7IULokIuhFFOeOIhtfcrh+NkGJv1cYNYBFg314FTA
gNeB7K3nPhDnp+CH3Fx5+sVLFztGO7lmq9IJNpvYlgbyJE/5XdRByfcITn4VWVmX7UFGXuNoXkz8
MZh2kIeZDbC1wiSZcmoigPjzTWKzX3PCzJsYamK/zLqtYC5fmisnemlVtKKQmYMT3Xsz3g69cnxa
H4FJXWlgLpwGHXdRF1BVb5xEnSCJtk9bGxr1w26u1mLe5TINtXTkRTtnhkBoUyeObLCN4Nepnpx6
296odlsnNzENr4fupffQ6rOgRcVDKpB1DdmEPBhX8izak5OsTNM5vP3nWw+vcT6NHyISs+u6bQZR
H8eyiY8FjH0PKrXJzq+gGAZ0GNQFwCwKSV/XR8ec65Wy818c7aVxz6/7YVwgVEwZyyo+eTG3gJJs
mum3VzrJMwe0pw6qGvbeSdv2W5rx5A6G5XYaoJXZbeyyNY4orbu7XBA0DmIBx+SRgwrdQiH+hwu/
lz3qqdUczLY3HW1zTr+qqu9/FE3ZfCtgXxEHwijTW9vEWaqN2ggLOJu8tJly07vBluJgSZqu1BIv
BzVT72B2cKa2wPVyD0OiHqWRhuYI2Du9KdqVkHx5/Uy9b8m8tga/dXQO8LH29ga47jsfzomwoEko
+hFWfoghmPzGC2lhYZtuJdm9/F6WDnTJleu0cG/2D2Seyc5y6vR5ZHLOYYcAY51pMtXKBC7EPx3m
kpGY2m1P/UMuh+qrFL4RTST1ntregx90OZE8DSrlVp+BmlFT73mNjmnAScfxDjGthiN4hz5MnHul
4CAtUH69fqT/itr8d/PD6uHfzQ+pj3RKqHIPcw/QFv85oLkZz/EhQRkiHjYcWjeE/oEMVDjA5pr5
P2gGsKkdEReiFdKGFMYphT+z/8TErkSJVXSv3NpAgGRiSWDZ9xmVKJ88N8VXoNjxfepC1HBlPS5f
EcAy//vTocbJmw4e4DejMxysYXz33EzBgMVJQ5rBVRdOLVsIwf28PlNLwU+7/SCDYVW2TaujG4MX
LCSjm7ky7M0sOvKpFbd0vBGUBusZqvXZMW+aJnBYisoHJfi8F5w5K5O29BraNQeD1njqqhZuPTz5
wXIeeRCqQ9+i+FS3kwKx9O+qZFMLXqWXeIes9g4kfZrgM6Tg9F7Gr3AoXbmJLp95UwceUS8vAA+3
3UPj0ZuclUEHq6saDEEn8VZuo79J04WToaOOnI6QlMkYLwKDGSssUP4Ji2HK9l0McZbJcfIbtyIT
nJ4I3UKx0AHXT5lbkVLk7LzNI8tzzF/XN9/l5MTUITVAbKiBo9dwKAH171UMhRZ/pdt2eUOYOoCm
blOnLWgCI2l/euRjDe8xSDIGRjau9BaWBtAODu9H0fcONgMfwboCWbSBgNA8rKEPl7aCligSZcGp
R5TeIXfPZgy3fmfc9LLaWqhlXZ/8pRG0IwODQpvHXeGh9TI/2s4UoYV8n/Juy0cU466PsbDAOgAs
RvpWVV7qHYbMBwBM3qPZ/Hr90Qvzr8O9AMmQwGf45iGGmMJYQteI43+96HNP14Jw1lWKD51n4rgP
gQAtuHRvi7Fbefrfr9ELh1D3wUhNOBjZXm4dHNaIJkhkURtbL/NgsG3BDWfaQN6ddlGZqOJgj3H6
UHsJpVsIfOYgxTHoJBHm8yZqKrQwaXvuPEFhDN5S4LobKMFvu6mNVyZ6aQ3PC/AhjzxLofEuscxD
PjavCfFQmra7L9en+XLuAfjcv892yoZVUDI1D7QGEGFMQx+eRl63E7BCt5uXzw1i/jvIaPEyiT1m
HizFwt4z3+BMBnu+zH4ASDAJJF2lYi69jnZoVSq9xGSpCwt61rzN0Ck78AaNk8KX8Xs9U7Urwahb
iXAL59fTzq9l2MIyPNc6eL3bbBPOIeM1KSssXXOOkNivXRjnH39hr+r4G6GMDN0gwzwMklnFZspg
JhrajhL3yHvhaE27Kr73IXESuDn3YBQAgbWt6djVE0t5ubm+hgsvq+NzQMKn4wwH80M52o/SdyB+
PG25cHei6j85hHbkectbQ2LyDpD+aoIBkjOqBjcwGUYfHzprrcXLsBxq6gCZLAVqjcCf/sBGN2cB
E4nzbvYEomdTDIfJ2nDskDTwZ4PWDvTmzFQ8Ncw1k8BlSfyp/il+hHbuBkgPe3FmWId6JOoJvnBw
h1VZFfU+Zysg9sUX1Y5d4kEc0WoGHIbJ3VFATnLzTHtXu6x5kMW7ih9r9JNA93oXYq3tvLRNtEu5
xveShMiTC6248UsyqTfqpdtEAWla+GsSwue4d+k8aId8KntbqN5zD70iZ/fqPMhimMu1Vvzn+l5f
GkA72KxHXcWYzrIt9OjHN719Uu5K0rIQy3XUgjuW3IO6CAQ8pqe6IZGozehTP1rHKijqq7SM8aOt
7osYjxO5k8b++qMXFvU/MIWqy8vcgL5LWyZwo7x3vGIDGwx4m67Zzi+NcP77D1dczBMkKRWmBc62
8/yrTdNwbN9TsuYB/pd/eWHP6L4jnMqZ20bd3xR5E3pe8iDM9r0m0x7qkkgcRWhl6a01NqFC49H1
B3jtIakpvKirzkA9qJFQtJTtIaSUhUVrPc5xCdSbC3uuYSVVuyyWAXUbLSa40Dr0oB4+3LA8Gd96
4dvRnMPHti1R0oPCY7+1RyuHfCTQtg2seH/MNeTQeeZYCFNQFLobimZ+5j4q10Gd2CZEHeviFeUv
NW58lwswIB2YpgKa5z9f3xgXdzOjuvBPO9M5B8MefcbYkhtFyvKhMoW5cvEtPV07hq0lhNf0KG8K
iOvsE0F45BSNu7KpLx5yRnWdH4PDorSN3R7S2r8okjiO72GbJ9H1mVl6+rm28GFDj0kBt11m56eu
S0YIzVq82Xl2V4LfYa3JD1ysi+ENtPtS5qZVACOD8m9cZ9uYumOkaG9+i820vlMKHrwC2E9IYJNS
PRkON1Zyxst1YYad+u/LAahpgpVusGOWz2kczbChzYOKKx7MUPHcg80w/0BTOn9LOmZEZtLCfJ3h
U2rlI/08h/85y3hvbXgbohGdM2X8WM7ZDhKePCCyPY69uJkr1ESrcbSCYcy/XV/Jy9/rGO68xB+W
sgbXwzfntj/JnE+BK/osUKb/1STFk9OQaQOF3m80NV9j393HM7tNywTaickYkvpzfDRqn0/Ih5/A
G7+oUIHwj7LJIuUZwcD7CKSElc16MfriDbVEoTChKdFmJmCSOXvl1I38kRxQSN+xfK0asHCWbS0v
cKH9HZsMZ9lUbF9KeUtsZK7XV2jp52v5QJnC95vB7PZU537YyldAoHcjvbdXXS+WNvxfbNeH+Yco
lk9s9KBOqPzyTZPO37pOHWSCrJ+6B9rNG54PkQE8ZWlUn2nWAiOr1bugguKltZWpU9t56cYqFX+y
4wQ6xZPxDZ6Ka6Y0C4FKdwtJIdQej3GsTq58TvgctN0Uyrpa2VkLy677hdQSFqOdg6cL722KK9Sv
/lxf86UHazHAmNOkQMqgTvnEf8w0vbfsNQbwwnb6q3j+YbGNcUo9zqBsnvvkrR6bL3CgBha7gmYx
NI7frv/+ix+qWN3ze30YBJqUmWQQMz+ljYwENlLfwlB5BPDL+p0Mn6n7YhDtXE+V7zeZSDpA+mSQ
NTTK4VnSx+nKubtsJop7QIuMvt11kMsv+GGCBN7erRInD6yiNL8QmhTA5OKGAAXVCIWo4O9QiyGc
mNNv60KMr1ISIjfE6/qv2IPzC59HtrLpFu4HHVw1gAroGXFzdlJCdcEtXGC057uiM76OhvmSwf88
QIHfWJmFJVKEDrbKRceNHLLUB+VaAEw6wv5ijg2DQd8cwh5EQHId3V9rNEDKruziDwTyA2k7+26a
H6z+i2h9uncA4H0xTU6eXcucAZwj5YuafHmXlg3fVE02r2yJhZxBB+JQkaL+QlJ19NQ83KkqSx5U
PbthPbPpBpe62EHEWP6BEJh85q7l769v97+fChfubL3tbpA0hnuaJY8wE6n2lRi8vZgZjOLNUXb5
drLOkmznkxc2M+/faQ9l8RgKlTfKaervREBfKYcYkhFUWcZ+ebZHHoUHef4RFOT9AKX+R6ss0WnN
jfrdbiYYm0Eoh6SBUCaEEoEy7ci2jlMaWjXyhQykACiAFY28xaf5FJpgl+9zykBskjRr90NL0t+W
lRZwQ7GytzpJAUmEexorAuie08i1Z38/EafdpVzCLNnJJv+Z5sP07vqjSUPSQWch8VBjcGo731k+
VPCCJm2HlzK25giuOu4Gzb36aWjo+ACaabnxh8YAQaGUYe4OeWg27XysDKG+xUk2APfKvWBMC3sK
YNrdvDgNg0B5S9tQuZScLOpYnylq4UxrF3XvJAwAJNIdXdSTstkJEFvRLUS2sVZ7XTqe2nU9FYlr
0sKUR9F6Jy9t7/jggxrU+9uUJAeRw+7EWlNgXRpL+4QQ3C+TeazbY490ZtN4wxvvpi/Kh+LrYOxt
Q/RhOttqJTH9e4ou7HJd7opCLLs2eRKfOLf7KYwBY0g2EMad/nhiLoeQw4jjD/jesRvEGc2/ybly
H4a4bp672IKMaYKPTGW7BAAYCO6JwKws+TtVabeHYF7xCN+w4ZbB+eobm8p243nCeu8cd36vhdOt
fexfvlmJTho1K8dRsoyr42w3OcrCMTTfbS5WYvPly5Xo3yywf3JA3+TwUU/dbRX7EXfLCKwHuGh9
vR5qFn6//nXQ+8XouyIW4FxmT6lj3NpsrTF8OVci+pdAIk24TyQ9DBOZDwn2pD2Vw3RDYEF4/adf
nhyq65e18HGdgALpjtDZo8+l3zfR3DDjDgTneO+kA/vkONqHY4pUIOndDhckiOybfFKo4lIbCPEZ
Pfik4MbL9fe5vBRUx8KaSex0M2HyGONr8F714D16c9G8f+7pWvYxmk5JnE50x2K2HdCP3eqeQsJ1
JQ4uJGi6AFkpp8LPORfHxGmSncDH/BPN+2xfg9iANAbf9LBo7Ve+MRfClK4aNkCINm0nBF2FfqPM
SjDKUgnnNV7AUYr8HGFcMnvdCiDt8i6mf/OYD6ln02DWrIZKzBtMQxJ/KgI/i9vIlWm6ub40S++j
hd0u9kpBc1cc1ZSBuACiivEA9STjT8rMOTkb9JCHEbgkvq1EJf9cH3Rht+no1lJCzaqFNRssKgwZ
Et8foKXAPlO3ZSj2/ZuvTzGHJRAa5CcFt0BISYZtu6Zv9P+k/8K18R9Ua5OwIbPx8NN3I3izAzso
g19u5IXowQW3t9H3NNiK4PbtdIput/jv/nDYHra3UXR7+3z/BVK6weFL8L7b/d59+X343Qe/1ebm
YXc4BLvD8yE4/L7xgnCzK4LN3fG42Wxe9nv88e34FO6Pu7tjiOdE0Wkf4t9swmO4P91G2+1b9Hj+
Z2EYvUXRPnrbQ/lzJfwsHC0dYuu68WCOUPA+ZnVe/KyrSd1zfFlFUB9TUeIL59WrbehcX98WC9td
x9xCkpknqUBHQmVkq2a6tTm6gNAiu/74v+jaS4t33o4fjlM79Myacsc91KW3HVO4SkLLdijKDQd7
a0qOczI+SOS1jvvSpvmXAY4/aQePpTWR04VLQ8fmmhU41gMUtBHMC/t+dEFnbqhRIifI1T4dCN1d
f9GleWT/vieZWFOOynUPqYiDxjn69Z9qLf4tHV0tXoDvlrCkybAjEpk+5DAiAdKrZSsBb2GGdJis
AwuEZJDog9nmF0HvIc0b+fHjDDHq6zOzVCHUcbJ21lKojTb2YfTFXYYuHr7tN3mqQrMUkTfVgEVU
8AqF71ZtPsQSlvcsp9FU8v31H7AwfbpmmUinGsJEqESdLbS4vM+Sr9cfvHBSdeTsRGDAVbIGe2si
1c4a5npDnHF4SQHKvoklt2CQO62pSV3uVzKiY1USR0qzy3xxtArrPWl4OAiyhQL11uyg/4VPdjiv
NqALQs0hECVTm6xP10xclvbIedd/OMVwaQAAvc7L4whA9TePVuKhNcv6xh/y7jmrPtelY1QHlQ7O
mBfKnd0DEVvR/0znMWjip+urtbgPzX9fYlQz72oXvdxGwW8tyAa3HPdtWXQTrG4VWJvdmSdNKlrU
AeG56gPhUZHBgbgQv1naJBvV9ANaxS5fk4i5vIOIDhIifVPEbJwz1BvMm5Ym35MU5M6+Tb6M6ezD
Ccv7VEcdu+f8Cz6sICS0HIeSqTlmc7urbQBMZugqBNSpV/KLpVc5b50PAziu5Tgm2IHg5INhilpA
8cwqE53WxJm/gAJdPSb9CELk9cW8PBrVJejQuAFEoHWKY9Z79Taesvx9QvWIhD6r842TeSOqemrY
XR9taftr3+RjLuHDxhEi82mCTWFzQxLz0UbpyRmq7fUh/mYzFy5KogX5fsrJXDVABJfFCLQxNIVT
iFnXbD840nlsZN4+dm5RHjO7GR/L0iUZ/CpHdorhDHUYa7uCuDJ3c1g5ymLX59K5qVC/CkvLHlYQ
+5evOKInJl039T51JARb0mIHZB7sde+ZyA8rE3A+hv+dAKJnInFcuN7k8gm85OwuTu9bzlBvh09i
xe2tJa0N9MQPkGy7ZWASs04Gg/+DNPnKLbX0clqe0uUpHEApY9BthBlhwcIZixC3a7WPy/sV2fW/
p8OteeokldUA/yvcfZYgt8+brH8gjeUXAaMx6lfz2K+0hi/vV6LjdOOxiAsgnAp8YNAeDXou4rup
6u2DMXIThHXzc3qdRAfrjqQv7bRwJDR+s243QaE1ii0jjToXZjrX98XCwugY3MzvYftJCS7Z6uwb
BmfLNCrlEEfwD8/XwsnSIOe//xC8SG7SqaCxPLqm/wobx0PB4dTU22tyKEsLou2uqVCtVLYljl2f
hqAABkVhhSZsFv3Xz82SdrfJ1s1cpE/4apUHMb9AZSgAoSa6/vClX6/ltuUImGw3VPJIZHcvXKs/
171OVU3NbZbE+cool7+Kia8FWVt6M3SOhv448jyI2Rvo5CH+UPE3MHo2o++vjLO01lqg9b2ua0sA
co81VLZDx+pbKLyoPHKokCvB5LysF0KZDhsduAcL20zZB1ewNEyZUW2agdUrTYqlp2trbZXxXBT9
lB27c4SEACPZN03irZy3padri933xDdA+yvRmwJNwSikfztCbWclMi30iomnrbLlqd6N+8w9mHL8
H2dnthyprnXrJ1IESDTiliYznemubJdd9g1hVwOiEyCEJJ7+H7mv9smzXY6om7ViNZUNCdLUnGN8
49dsbZh6xtyCTP2hO+R22G3XtuvTuiW/IP/7Sjv0yU9+KUVlgWpD5sRw5B5id0V1tbHmSvlf3bmf
vPylAtVF9dJ3S9gc+8RFd1Ya9mcNkRUUe/FXtojP3uL80PzXArWykrgwBs6nDn9PCxJea7gBn/7+
eH/22uc9679eW64jd3A5jNA3bE2xMe6nI53buzmC/vPvb/HJTXVpd2IGnf9Zw0E/1N5dTed9T9sv
OpGfLE6XAJlqRVLGUrXzKVmGkw11NgEWkvQtrFJfdWQ++fSXOq62IYS0Bn2L0O/8dEUKK1Ko3RdP
8ydX/zK0bdXOlyTW0ykyCOidJqdzvzsj4vqu/qJ8/eQtLrVcVTtsC18kGvNW7EQprgSJwKiQX1Vu
55Xzfyx3l/lrMaviZC35eIr75Last6MX3xK48jjMLAPCwBIHyvz6PDRfbHbxf/aE//GOlyJlNgcA
tCw9ACGd8FE6eUvyKNvJrOki6XQP0+VwQpqxhD8dfq90s46kbqEayeY+rU69WOgr9yamb4IGJpk0
QCGpDj2i7Ye0qtbBpY4CYOOF0QR0c+Qb/BEa3krfC7vUwxziqIQRa7rqGZNReZahhDUgMC1YRPHQ
Tnm/LezRJ0La1Bi3HSNuyH5MRpHCOaevONxrt6wMgivTY9Qqg0HtXDS7rPHZvkNOy7ceXM8MURwW
Sqow2TnDhts5aZanthL8Bwo6BDePIZRPh7ivTNZGocxny+1L3EBrowAgTIea3UVB/bCuAXLOMdhT
G0eAtWCkUHFdF/iaZGfHpEYun+HA9EiXQwpRHnAV1lRaoG+Sule7qYLwxa0dgEw12/a8pd4OCXTg
GBGgkkhIYNIf+iRHAi/8p9D6D6471rrrHgTXv0MmRyCN3O1CoAX1HOg4NvLjDGK0FxM0z8RYlc9i
Bn5oJmpPu/oN0IgS1b1GCVDCYNSXNkPAd58OYwQU1axl1k3Ro9/R69oGTRrW0l7PNL4JEViX8Zbr
NIZsZzeW/tWKpytf2dwX9eJ9R1DcG2nwMQan+30ct3tDA1DLJL6gwJm56IOIIKKqa3ZUTU+NrX7p
sf2TzBIZkdGT1/gDcva8a4SLfcdsa98j8zltQjemLLAso3y5bsowSkuY0/LFljRTTbnblnE4Nl0H
JpQuzfbkCYK7IiyvBwZftV9PuUww4V7BevIS/USbqODtnCc1uSIi+QWr6Ld+CNZUnBFMlagIoj7h
coG5OYPuaslWhGamU1DvTDke+iousxppW5gtmLRMzD0Gqj1wT8PjtAX6lq5ag9ybAF/i6dekkc2B
x3IPk/SReA3fDS1E/G3cOQjugVqqkjcTtzeslTxVqvtxXmQB9XgTm3iturHdTVsNTDIDlTle1JAD
otzlJe1ue+u/tLx89vrmuISmkJypoknKfRQo8Is0r3dhN2zoAeoqV80c5THt42wR0w6FHwoPNSp4
MX0YMk1DkXHD3lub/EHC82toGMPNXX10W3Q3Joh7BpH+ZlnkdTmJm1nUd9jq4Yjq7NUIfN+6sgcl
ktPWsd927j4or6ordrY1ddHywCfvuguaO1hHftlufg0T7xrXEMVhMGZxHYT52LDtChajx6RdWWor
16Z0KK/DUb5HMr5lW4QUBCF/Nob7hzhQ+PV4Mhx6NsML3ZUvEoYhwJronHp0iaFfgGR6TIJXMfxH
IbqmrEPLc4TJIQsg36XCK0odLgWp6IfXR49za/d1Ut8oHd3ShF2XTTn87FcDMc3YV7nHzM9ZDOOu
mfopbTzvpqkIPMU1m1NqGd7Lhz3M3/hTP5A5H0TzOna4kaQIofxAjFAuFjWlnYCucWVvtW+eEj3u
S2V35xxP4cUYS/IwKZgm5qoLpCgS3Ta4sxeZMz3avOpDqK5NtqgmEzF/UQGRL1D6sTSZwxIctOQ7
BCEbntyyeddC1lm3UW+/rvA8RxJ3N0CCbeEnHk9Z4wPoQqsCmpCTDBGqQ/2G4o5QLUzt1bMOdJVu
Q/QbcJl70xmoPMq+KlQHBGRYRXcutkFO2v5l7NWNtuiEbnClZHB5fA/r4GcPL1DelwnF2SuOdz66
t5mLkyA3a/erZOYqrOe1QJvQy4IoPPjIW1vQmM6gjk/ufTK6Atzru8aZd69vhzxBRzZd2hGZo9tG
cr+Mj0vQ32EJfIybBoGgoZJpiB5xiuUeWxPybeEU0Ckx1Mvaxt3Y0Y7poEgLll0i025dfhAyP3vN
9NBG+n6kGxQ9yThnTd+gD9kDXBA30xPGuuHei9nP0brnKl6gXEfzJKWC5yRc3pq+y2UwBnkI/3iK
/L3Hhc27Wen5JGp1zQJ9Y1310A7ymicIUCkNzJWRDF5h7XsZHMPlGNlxCjmyzhb/FSPqLoXnCNtU
Ez65MnmDPumtjJeroPSSdCF0SBNBX0VJxr115m2r/LEAlk4VdlHrFdiBuVPREU1jSD7WgkXqOHsK
odbO63Hl8KXA1byTTN5VESh0Ue3qlEzJHdjcCTbb9mrc0PHxeNvnjiE7xdGukCss7aIaTIEm2G+e
jGNBV6nSDSeIPOTV0Y3LWxxO0CVZ8QcbDth92pzWZETjN1m9DLOIHim0zRjeuFGXuVqCKp853faT
1SfX8iwUOBhis824rO9QAEa7mIfnk6nebWX7J6ybYtaA4A1o6MheC+B8k6wc1Clk3lPkYnwYC4Vf
YK+HeQ4wD5c/3LbVuyjQbYZ0OQR2zKE8eA5z/5ACkQobEAJJejTtCAm8dLHYw+U8LNlGyMfSeWuh
EPGS9TYI02CKxnTcLOBBNeCALPS+DRXzMEKBmDwZom/lAFbf7M05CqJq3y89w32tlhwbtXgLkHsA
pZSxOVvCx27pKbwPvcXbtecbA7SZW2sWfc9GLzgRkIgzGdv2rkGoDLYpdWgadbvNFm6XSdgnu7ob
MpI67cNozjdN/yBE+yGo9CmoxXjjGXkHeY9MAdi8CjmHNCRaeKbK6GNgkb2iISh9+O8+7gUGqV0V
I1sxcKog4GJBWAVft6BK7xIT0G+j4s0dBBptQRGenI2RlC8afPXzBlbl03o0ckz7oMsHIvrrmiSI
fnM1xfPwfVr+gKFdxBMm+sOypRa75Ro137TEGTRWfoqJDTnCprqflMFmzuRbq1eVJYCthAuF2UR9
61j5pMIOeEaLbuvyCw7cVLT2dhinYvLsns4LGIN6kohMY9mol1vRCoSL1wi2bp6q+Rr9jbTzzN4j
Q5RtZXAaOdsPvsym0f/YEKzRbf5eLc09U+2xHWgxWo4W+nAqZ1L41Fx3C+KJgiX1WJltkA0H6EYb
N7+1bDo/TC7jscMRKK7y0MOai+2qzuaI7JN44yjiqhtKxl3Fq6wj88tgmh1C5g8oUPKpKe8lshxC
0DWljF6Fib71/KfCEhb74r5zJIvt6IFS0d6slb7eaEhSEJ2zUEffJIzBscO2zOBhB631u0bSVxF6
UR5BUHrVdSIfq/GmHZPcEfbmN/hURCiGKvN3XTVDFg4oUal3OrMXCEuOA9T7E8Pu1Sze24xat8fW
pGghRrrkmkzwbka7SvSHYIL4KgC0Lg2n9WRGdyRtV6dJuT3VyuZGqSzQA8KRbBoy9q1hdZmGXGJH
AgGqJD3YnQG231VI5Mu8hPMLXb3rYK0RccwSJBp3yDmgDkOZruymowx9ufemcDc1UweXUQIZwkSv
rB7DfTR5fK+V8veJItd6aOs/ZQU8Yx+x7ijXtoWOpL/RyJjZhdDE79ZyPUSUYplYp8PclSqvtzWA
SXqFwLH0Cajgi1VQt3bf53jdgb15zhwd3tvEXCH2L0hFw2+2Egq6oPZSBrRLuqz+UWO9R4g6yJC2
ezUMdoWyp+8M0EzfIf5L+rgiEBxNWG5wwWgw+TvHgKUEtDJh81UYV+Kb8RxDYdF3WQ29HTZ1LMIT
g4eJKilz8BaCdBwlyqoxqF65NOppYi7OohBt7H4el/cB4Rl3HjJiPnBfSuAi8JUgeAbfRPfbHWuH
5rohzLtGXnezrxKusKRuE0tboBxEpuxYfUtqVLS2j9QOYgf8vDNIaewAmw/MXjju45xmYOmDBhBz
mCtt1fjejjYJUqqG5lb5btjpiXZhii1MXLedty33YNbItTCAV34l3P0kI8e71JBrErVkXnF6h7un
L8x+brM6779HryhlUxbmkfuicfbJGf6SSF6CW48qaECbIO4zUYZ7xKdnAZ/zvzdoPumiXCLHt3k5
l/jVfFrNUBiHB9riXVQaiH/ya3jBRdcVIUYrB8VnOs3TEKLAwJ3Gcd50K7boWmDd//v3+OQy/X/c
cd7G4Byi0TRjaTO4S0AuS6Pt8e+v/skU55LX3evFa1C0oJFSPi4wFwblb9k8nAcew1fusc/e4qIZ
V6Mjqk0STafBz5dxSkV0T8SL1z+FIBb//Vt8do3O98B/9fvi8+PsST85GgirFVHpMP/uxy/UJJ+9
+Pnf//eLW4v1PETob7KKlxLLOpgpIZLfu6n4+6f/JEbAu/QvDF45GcVB2IPUe25y3frVwbJAzqlO
LBpn6zbFgOZyTPTNLNobHL2Q5mcS8+CCiG+oB2IcC+qeoDwhW8EjPfwKfJx65zi2qAwAV62VKf/t
Yl8q4+ItiYwGHeDYT0t43pgZjrzLt1L+W2Crd6mOEyYEoJpO9GgwsNTkOajegc79t09/6cOvEsTj
NI0rj41atxyp52cCT/UbYWDBvy08lyh/pwC0tcNQIh/a7n2JVPXeRtnQ6p8AlukvVoXzlPV/tQvp
/3tTmoatoSRancbgN5Jn93MT4hjoUo2z4VC1WcSgsPa///0G/eQJvszRCPxeEBlgkQAo2t3MNBNN
vtlD/BUH4pM5WXyxkppIiKqSIWLrUJf3U4BfJADv2qaU/ll9/9Abtfv7N/ms730xtOZbVQmUJOcA
O5y6ZZnX/CsD8Cf7zaUdH6FhlNugm06dHO7XCWVLbwt0YX9s1v/2b5/+YiV1apEmCMrpBM9jKJ6M
/fP31/1khbuMDoDVtRrKCDlbIWtuo0TtW9U8RfwrbtMnt8+lFd+1DHxYibi7DtL/pL2r2zPvETZ3
/yOIyy+eus++w/kX/69VuoIVA6xDXBtLrw15hpJl1F9wNT67aS6mk0NQy4ZueOm6vvejH19ujL7/
H8He/3iML32+s54M4tId2KqE0B8k6f2CkoRcNXat9tVYo66YF1lAXjjuvAVeoxT9jeVKDlO/84xy
p9kH15okwTplAofeb+3s1tSsdjutYdLc99AZ7IjfAiSZbKJYoyp+DdtY34ZoJWXYMbybGnkdD5a2
mLuuDKe2lpojDUWwmxdU8sAb3bVs8fOArg5JLW7bY/GsD8olXdZMQVxEMQeCpjVdTNNpDfzffdK6
n3qLxW5OFACX21JnTgBeM/bILhg4x4bRtZsGxX/YMBiNVnpP/Ll9Kj0++WkcSPcWlDZCt4TrOK9E
NyASII6Pwk7ufemDNsNs2PsY0FfECiHXXcls/NujGzpqLoJiitphPCQxPBRJNPs72lEku8LMleHg
fG5Jqo2mupXbramTAXgdMz/+B0LruWDKNhVLeBdntdcRsbc47cUfgXNzNm2L3k3o9RR8IxqeLjKh
GFvRGiFOiF8kQvukjUx7gzik7TWIoVvgZJhhTBuEd71QYAvxSZemAnyKyr3U83RfT3gAkJmidR6X
VXlbO5HgAvvNg+vQ+1AqEFEqlri5i+UYv6mpj27isJvfJoYemp+05pAkMFzGoVHI5qrXnzTpeti4
5zqfkDH55JIEmDEkjuLIHk03Vi7hfVvXW4br3+8hmWff627eitlbVoWcCHyw0GwV7iZPMfhHRwoR
po7LwpKyyvqGb5niaPFxPxl3E8GHgGvZ+84ci1IzifK2HJD1MPskKsL43Pn0+uFHEyUiozOJn2vc
VLl1WtxaDtByjonXujdIhsIhD618vjK7X0cWpEhV8vZuqehpGXwHToPUKV/ofAAuGyMasDTQUcdW
Ub+Drpecd1f+Y4TJNhVK8X2YIBQtVPNQTKJ5HhKPPtsBf4wPGkhP0d8HZTPg5eMl5SEGaXNF2E07
9FuB5+JunRuXw2rcZWRutxXzoGq6hn8CJ7i5t/m2YIIQ8Puk1R+4CsvR9DOa1i5gh54ysjNTT55D
utg7GTuezsmAfGc8y99xB9bXkPyAJ7C2pJdZDLX2kNNetZlQmO0GUR8+jtYkt2JlwUlVbXUKohUq
zVl0aUmDJFUrxlKczuj/eLouNMVIq8FbPEP7yU42SpCAUVFi3gau0S1KqH4ppyS5cpXkKO5Fs+Ol
YS/LqJLbFf5T9GFFdafMMEH5hzlKVGkUujoCkzMB8deLUBYlm232tnUyFZtvYNwa4ruuZYj+Inbs
n/26Io8xgYYXHoxy63Yh49GdWeMgZUrbH8QD7zCOZ3ZrZ389ukWCQ4nb66QSzA0sWkW7QGNmpSWa
cRzY14zYtUV3QKiiW3UFdGW59RncXWIvTbjs3cRdoZ2hd1Xd93/YUNYZwqXCY6Xw/eYl4rmxfNjR
1tZFw426w0SHosGI2siRYdxHo+8KdD7nLBl8sw/Y0BV9MomdF2JBA1LLK2IyjcCxR+GVi8Nlt1mP
57DNkz2b1JbHBrNPu031YVu8+YM2FCFntHevClv0q+GNfvDg78tj1QzXibfae9+07VEYTAVqBOqh
oF/u40TZfUnQck4D2MDyhVXiNKJ/kAY+ohBKipbiNmMWXHb8z9w6/u4LuaQxvFy7OsBBMGZdsqe2
OZgkOAWYm51mNm93tmfRPg59UtQas17MN/i+ntS8Jzae0UNpYSmNhpf6PM6oMRnOe7Lige7LIe2x
4v2CYbVCJ6bWgKzS+FpLX/uQXnH3fQtc9w7ljIeutYcZyjRhNDHGagcLsbiaN2CGsRWpA0oUWP8t
+lhTOquIPyRly39LBpoOR+vy3ZMt2QNdjb42I8GuYttwFQ8M88B59oFA7rasFNx7amc5wcCrVHMI
yChhFcEgMYwD4Lp0WB5MTyhW1C74AadOs9PjEr5qjD+LcV3W7y34bM/D6surssZlQMIz24Xax+Fw
1BJrDrrQa6gQe4apzQE4jyanBnvpRNG63FCz7eFY6XNAB0CboqrKTSCA4xycSdt2uC49/HuY9u6a
ph8O1Yqe4rTWbC+Vj4WqcQ7hKNVPykogBQMzFk7BITB7iTj5HoYjm9YGhCHfu8dz4zAtQAcWMXDI
lNEuOk+AXsC1+0EJF4dANf1+WOr55OOnTGdGfCTeb92v2fVmv3iVSpsu/oW0JDT/O2kz5OJ6Z7Ht
dF3P+JB1A34ukMJhiuYzlnBpEalSC/+ByuAnJrT31TgdNCZEabgBNgKBAP7MamGM5o5ecRgf98QD
cX+W65BFGOoVTtKhoLMvU44B915565LVWmKirrv5oYGyeBdUHrJxaGTyqrUb9oNE4UGqkBg+RHub
UO8mAk0yE0ztIzeyk47bx4S02+2sElI0PdhltAVeMcQukUmy/DA95gSLXe7rEiOWVsbwsCEYqSr7
sUg4e0/W/rmR8z6Ygo8B+EZEBUTYeRlidSjdfg9xNKVg9700DrOltd4whF3WCBRRcDX6Nk52Fls1
BjvLR7vUv8IVhFED9frOF5QWVcn+tMx8i5MYyTagvgRdjMxNesN9il2oRYAJMHZdinrmWc4eP6Cx
6h9kgiuUJHTIIBwA3ZWe3ZBt1aURGl/fO0peJtKdGXSQ6M+lk1A8qC1Dx1Sm2wS76bqpN7O4H+U8
smzBJllESxJnTSTuKhL9QLv41a78xYJ7CFBTfzg7kAvROyyBbhNICpq831Ok6jxi0VMpsYolWHpv
x8Am722E7GuodMZdvEb3CFnFwxVMD1FU/mhrNuZBhaFeQJAC1GCV2kHWobLZhB9J6Ml9G/NfTmuB
A9TYozup7hIaAHXQrBiDx8kvBx8oUptUj260hwUrMPiWSJ/DYNF3qbVoqJftFKdcCVjfhvBe9OI3
4sRAC4mhWbGT9fN5G29H2uickWbNwpmjj+Eomke1kFd4InCKIKO/91uBkZ5f/+lc+Yc3VYThoo9N
bcVQQoPCgKFC/B1RoAc+Rj1SisqXYAXFJ0DlaD06XYXnQQX126nALfc+6g7EqXjdzsPah9pXXW4w
As0SpZezeuP3tHGWgQmIShfUwEyM0FYwmyD2eDRBbue2Tmu5Po+BZwpfY3jcAPx7IHU7HbBeoBZu
6J9QJNsR2unX3lbeDoTPDU1PC777UD73Hu/T2My2IKT67jy8t0aHLo3IIsDRPKtsPc/kKzJscx+6
BwRVzG+Rpl46TBB8QDF7U4GZCrE8R1c40TE+zoTplGDvlmEY0vMlnTf7GLD4g8wcQ7c4lIi4QpHM
HUQoZsa2Yjv/3sdM8Dhippl1IlnSSDRRZhKKnoK0JCXJ9kG2Xhe+8WFaRS4fymvxBxZ/yL2i6l1S
4Kzxv5cpXbcmi7CSpKNTtojLXoIelTQpRCWvGPH1GXHY+hzWm8IqnCCE58IdeHnydy2SqiCIXbvG
GmwOFBvHbvQbzPQb+qjCdcqF3qDLpov5LQ0cGsjbxWwMkp9wV/WdejJivpYjTERzD+0K7ATbyZ/1
CxfbbdNVSyomtNImzchjj+jFR0Na8qg4bnTRBWXa+fwxDmh9G2OYCBGRA9VQkautCul1eR67tFLs
RsMrhG4N2w4p0t0O7Xt8dxjzxYbBkWrUxwSRYN5Ny+PYRFER+M23jVJ+7pfdVD3KHfT96BWYZCor
1/V56kDQts36JlaHmbpGWkEHosEJuj/wPzES48F4ayTa/rK925oN0wWzYPkPq2/DoM4hGrZHX7D8
4HUcYR/A7HKqYPgecVLKWkW+cwpEaFtjw9F4/pBZijw5PYRp1MsWf1EfKHO6Kz+2gKub7mMc1a3t
CSrK0qsBAAQMWSwlQu3IUuWEy0cl25NdLVLYwDTP6tA49CIhhnEzuRY1LwvSeG8MY/TdONs7p1qd
kdLv8NBj5JpMfrVTKPVgoDRYbgfbZNC2QVq19DczAmt2w+afNGP1VdjCC1KFlS4C1f9KtrHOFtTz
mWwbilXRH3ZrVUY5jjMDOqQSZOixXbMB3eB8hV0SSxC2fUK96zEZekTooTMDwtd4FZdlu8ceLfLa
RlhINqBDlGA/yIY7uVpDfAGaQKEwDNB1TChfkOXSpKjlcB4OyndbDvfbIiENgN9vR5m7a4A1yYha
XBYQsEsiQ8Q9Bb0yHWLGD9XSYGMy4ZvqhT41kXLZov11P674QP1ax8easW0Xqn7Kul7zvQOHPgXm
B4hhEgMMMrEsbPofiwQgVUuK5QBnVZCCw70NJ7gNZ4jz/BEHMNVLniEMpdrHg79kduI3kKkgfS/q
ICVtE0wQaiya7cB2WoxdprlZ8JcOOK0kmJErrV7jdVZ3g9TitRN9sw9LoMvrVvb36FmsWclk9yjX
QGP9m8p0RVZSTifLirF3W975kdi7EaRc5M8jeZkaXUA3ZgvNXVJEbj4unnrs2xlrazi8lpu77xa+
pYsGqseh5riKvfUH3IeP3GJmadbZu+9HpOYpNuImmcmc1l1ni0E1gHoM4/rAaqjpRkWwSXIMXjvE
HGIMir5HoDaydxJzh2hU5hX6cnBhjMC+hWoeD1vfQJAB9KPcxmXP/NCmrnS7xRl3ok31a9DGFMv5
5wXurr1poIh4DiA+vRpx/kJ+nhgLBB1A2tZBxgOwwikJIpGH3fIMQx5N4SqYvhEzNo+eiYG60d6j
2wwYjiOKb9aSESUv6G6COAsLTTOnwsVrykdsjIPYEEfotx+NbV4jxjQiG/34+zqb+3nWSzZa5hd4
2p577WNGSNGMKDtMC7tG4gWXoLwyLnzZ+IhmWw0ooBeLfjcTTq9948WYMk51XstqqDIjykoeOh6S
IPWas/BoFOWKXGeFoXoFMD7OmoH/iKA8dm+Y26670dK7xjPLTVRLbLI4wQ5Ik6QxbjpvkUF9tAxG
mlxbYr+LNRY/vMj1h2aAtbMHu+vWm+ca2sdiafaCeC+xB5dn1A762vKOZYONuj1nOLa4FlRqmMfa
u6Si4/VgVbkj4SZPPl0QEIjdZNfYNtoLHsp9UhuoYz0aFh6yqHMo8ufbBPpSnNu6ANNu16FrjXnJ
zicVy3VksNKhiNjx+byxGZ6cZ+Z1vB8nSb+ZxWOY9CvYeOexgsJho82J9AO7U0updjN08McSC8RV
55UeArvoeS8mS772S3uISYWjZbThGKNcf2rc2L6Qri3x7IthF9UY9AO1NJ8C3PP5GMr60Pds3Ifu
PEPfunUfJDUaa00FURvnwZpRmJ9ybFAawZfe+MBr6GZTufDh2caDQB9GbNfc7/jthtKoAAmrzSZA
o4/AcCUPfHHsiOyvCcfbSr5g/wFlwFCL1WCu63dLO/9OBhChlMlkIHei4rgOQwwBn1ER8ml6epiY
WK6icIKMqY3X6WYbuuEbKIkyHyiPHnwUdtciBCLD11FoUNiF7S0llOGfm+W4ahyPXVj5v5vVyW8N
QcMq4udmi4XkNsRjWQgYsbAwCSJ20dLw11KUbo+FvIf0Dc2qYOQ1qjCkjDomOih+m2AMs35dyjyQ
SfNvg75LKmIViB6IdzqeCHStDdYn/G0Qv/6px37JQ0TKT+cpj42nTTxgmmeqHn21+7+/9icN9vDC
gaI3u9Xb+bVjeTeyLSPVLgZ36z1Ads3f3+GTFvglD1FKRLAFK3LgXUiOmEffBGj//f2lP2ncX2IP
/Q6+vm0h08kPrh15QGIoN19c808+9SXqcNtUkFjSlkfALq+3cnnhHvnx90/9ycjqknMopikWgw34
ca3Fd1Od/ar0Xk26SzWnBwkZfNDzf3OpBueJ03+NNjgE/Q542RlhjRXOkphtqCyG+Obv3+STudUl
/TAM+9AZnICPDaoLtwrE2E85iz2ol7/QGHz2C59/nv/6/E6u0qmaJkdMmZD9DgVQbNlNx7aff/8G
n7w+u5jPQE/rwWSv2VHhCBOzBf31DQEe7N8uELsYtU6Ujomj3D9iRgkGaGhw2vIiv1iFLY/chf8q
Yrh4iluvwq6tZHgcIFsM0Dk+r8Fh95WO5JPfmV0MWTHgY83kGD1O5Qs3D3GjUuU9ivbfZpOXJLSu
iXmlhQ1Q2UFFWU7toVnc6z/9wJeYrNB3UiZO0+NCQVI0EWTnyJWJv7rwnywTlxGx/8fZeSy3zXRb
9IlQhUYjTpmDsmTL9gRl2TIauZHD09/Fb+SfVxSrPHW5QIroeM7ea4MPKOAau/OhcvN7egJPvpGu
P//mlx59NnWTJmwHfXLLUH99divOXvra+7z06NNs+GtWeWQ9O5SRrQOxS+gH2T4beS2m/sJYOWdh
jRhbvElgHW9QGevkexPfEVvcyZ+f/yqXHn82Yc1OZpFtMla8/AcQfxrB71PQLAb7mvbrwopwjtdK
ccTiZRLWocho3xAVkLtvsruGH76w3Z7ztGQQeUBoO/sQCAwHblb9mPP+pRzd4xDS3YOccs1jf+kd
n83ZyNfhZPsCMGT4Mx9cbmjXIKYXXsE5O4vurDHlgWMdTBG2m1RRPwxyq78X/eCsc1JEkn9bPc9p
RXYuaiTNLDtN86u27iyPQz13+ejK0nDhXfynYvxrFrSTPeIeDq2D8Nv1bKODtn/0o17V3a+J+MTP
x+ulDzlbmbUgSyMyYuuAOW3RRC9jMxwNqK0JKXHKCq8cP/8TDn4gBvjPYPzX39LIoutruyGLzEgx
H9m9PKgoHG9EE2QPdCetR5UnI64l2uo7wiSzFclu0w3KWbJL+mmw701vaBajMsRO1KXAZ1YER1rD
6YpKz3jjFO74XEQ5GFgufu+DznyMTsGQ3xXRqUcXalffSm0NG8s3kpXudV8vuRdR2R916u+cMOnW
UdvCP00sh5ZgQd+o73TE9SGW+7ogLHwjsj7dB5nNLZJSfnjluHXhDZwTnUwLaqxPm+2QePPWneVm
noJtU6CEyAhHcuW/OVfPuU5pU9MamIU+lvrOcCUNWdqG/fvno+jCZD6HNvkFxWNa7fro2zg26Fs0
tb6yzVxY786xTUQyNIabJBXujqeT6W7A2tKPV8blpYef/v2vYRkVZYZEI4ZxZrwS6EZAb06Z4t/O
bud4JK+yCRANMNqKnGp5mW69k6zbeP/8J7/01c82mnmaA90RNXyYOXj6oV4O/XM9XNtl/sPEfDBh
z5E9UwPtOfZnfx+j/86W5Aw5GyOLNIFQ9MqctD39WcX4rRsnc16IPOx+x5LMV2PCF1tGqrylL+UT
Ry+IViHTYd04pKn+w5+OFvl0cfn7rfUaH0ZZmofEl0cZDs8qiA62lb98/vgPJySPP/37X49382Io
PNw6B6NQN73y0fw7JLmY8gQ1N98b3f7LlOSDzk5QiFfTQCnbPPhJ0a1L3uZaBcYBQ+sVt/2HY4QP
OBveU5f0ReoY80Gq3lyNkQ+aJypxBAVNuf38x7rwEf9vkPf0HFhFw72YnivM0XO2V9fU1ZeefTbE
qSMkMwfkcO+Nz4E5LYLqdyzePv/eF17y+fiOOh2nlPqNfW39iXoagtlb7QBg4qzmedb68w+59Aec
ba6FXZSIQ8oIQe63LMdrlDY32eg9f/70DxddDJdnJ6ggq0zUESmNm9DamgmtIRFcOXp8/MX9cwBS
a5pliYAgxLpS3PrxEC1pBz/2GWzjz7/7hzUGQf3xf+dYKrAkp7ZH3mV90+AXoWRLyly9CMxxaefG
qqb7+vknffyi/XPoUVaK3pHAb/fKbJdG0uFE4TWDqrM1sdXJtTXp45fhB2dzeZrdmONFE+61WdxN
kHuZ0/vP/4IPz7P8VqeX9Nd6FA8tWXWUNve+11vLxEpekqbTK0NGe0rwVz7k0hs//V1/fUgSSl9X
gu8fxnQXwEnC91rE8XRlyb7085xN5di2M1MBCtgP0nrK0cQ5ZvZPK5AfWP/7zb10xFZIp4Efw/1R
OVCCvAkOYF3qa+f8S1/+bBrb1YCPN86iQxPVBEt2iX07m1l95Qxy6fWeTWPR5bLyZiIX7M7YIuxb
dPZDmQ20rsWVd3vhE85ZlG2GjGO2zVOiKQLS+mdA7yjlvnINSXNhMp/vx0kcOzSq6Mq0dXKnZP0L
LOS9yOWtNIqtFQ6vKUqXf5oL53szlrXAnWzH3+vRPVjGtB1yjoVj8Og05ubzj7gwE853ZducPXBX
MtznswVfklx6Wlk+7+Xzx18YTOd7sg4qH61Znx/8werXrRvG68qhffn50y+96rNpPCZuyf2kyw6F
GRUZyWltv4lc9/fkj+Imcaxr/YQLn3Pu3DJ0MSCICpkSRnUSLU1z/Yr0xCGQTRQ3oi/UsP63v+hs
5chz2OWy19HBqfYVOvX6NekRjDo/Pn/8f7X4/3fQFf55gvyc1L7r+HV0+Pbtfm+s72/jJ3trb4/g
OJa415fMmGW5OIbL386iXBgLe9ls1dJdQmJY4J5dNKtmJQ7OAXnUHvT8DVJSvN7LZ7gfQKZ/f/4t
PwZx8S3PliDt47/sdRgftEopZ08kUhMWXmFODbz+EJqms9ZqSsRCGE7S05yvgHd6c+L+4xJytkiV
c6/cJuZXypIbv3hzxcNIi96bmivz+sIufQ7lQshaDV3gRgfs2LtBd2jkuvRhEigGuvA2bdtriOtL
H3R28ACBC2LTMpJD1HkmnmJZT3sRFggVZexTBfGteCvgK79+/uIuzPZz+wn2B9N3kVgeym54AGFH
TwW9xT892zv9iX9t2UbU6C6t++jAlfjJzI31mA6Pnz/6wop+TgALXQ5NSeLFdJeMdkNLIFtGOaCe
POo2rSi9tfTHZTITs/z5511Yc88JUVShVBDXDO8u8NZJ/F0o61DTO/386eLCWzg3xnVtMFiEqseH
2ffXmIGWWee9CyTVy6qwp0WeeBsSYsxFZbp0ZhUtcT//SQ7P76LGS5WH9bfPv8il73G2lhXwV7Xq
bbIMU2/fxOGhh+70+aMvjeuzU9Ao4ilWbRUzGPpF1CIYGawFGH6Egc7KSK5ZqC+9qLN1aKaiVkEL
jg8IcQ/dODyacfPu9vPu87/iY+qz8M/tcrqHXyJqn4GHFU9kPxKwUT7SKqT8zNX0R96+WEa7KE7h
plO3Nuzu6Gb/RJUV/nmerRs3fqcQHIClQNRHME3m7NPoWiDKhZd/bqLzEqMAbCjiQ11M79ArV4Yd
v33+s13Yjd2zlWAyMx8lRJIeWjn4qEhStQwzw7pXjZJ7lF/yyiAT8mMLPb/RaWD8teh4FF/Txpnl
gY0m+I6AdnoCCRk/oYNy5yX8l/yXJ9yoJiOTvL+ln9X+3gpKqq2JbepuYxSmQPhdt9WXsi1oZiqR
zCs5qvkxiyS5LUomzg1ZF+k+6lJ944++aGCExA4grMhrnmNU98Yi97z8F1jCdj1mXobcI3Kt3Vj2
4RZN+PyWtzq/z/GJJItGoEuhpa+IlwpmIEhVqIZVMBhjs+wt+bVFdgURzYq+DDLqkQr31YYKsLmp
GtdaFoVqIXyU/dLzoSC5mQTYMib1Zq4t/7dXdeaarblAAmIgy5VeGN8A3pqPgQdKvs2GCG0xoF3U
UWBqLdvpX2ad59u0iBKE8gUAtNB3DjHpX79IYMzh0M/mjz4q3UMnh/qxSrrsZ2i70TEYvRG1Hi66
red31k8/1mI9B72/rBNK14XOB7H0qrJaw8xwqcgFTXhvpUWYLNFvRnKBiKu7rf1KP7iuxwCp2iF4
t2kk3fnK+FNWSCExqEBusH2OLm1n35mKhL1Z9z22mLlE+uJ67iuZ7PJX54sRnZyVjQ8+fu33kpv8
ocuCaV/LCtmdGoMTQEnVWyBxam/bjrpLdTSsJpOU7mXqwEBbDtOUP4aeny4to3GfYvxbj6ks9A/b
KQt0spH3bRy6NlsBz8ZuUhWorMImfQtQgLakZNscyeOUGKOVSGnlpa1jAvTXOOEkixTYJp0/Wm7R
L/FOFCvMa0Wz1LVq+MdJs8mbPS2CKZy7L0Y9dF9KjqyrGuv7nmHadItYlLJa5K2YKWZX0yN4brxV
tlK/49Q19ybNBY6GYTksjVahZqUroPrlzKD+FmO7W0IeA6NhFMK9F1k47tk2mwPd1+zOQeaKPL8r
GDGeAnwT5TFFRtmWBTScwVRcvtuy+9k0fbnFFxJUgN8bwa40Ncl9GQ3xC8L6FBvXUKULCHcl/L8O
M+XSHzwIOFZmLwq3Hm7DQDn4I1pcnuvOCIEKhaMapvXI3YyCjg+YpmtSb+fpsnsB5zu+6XFGuhS1
9Xs9mAhOi5qfbRGUTrTzkhJ8loOTYzkJrDUIBfoQPiX+uagrh6Mi1Z6YJ9+7idKsfkjcwG1Oac91
vKEcon+2GvIkFbC2++PUHWl2p9V/46SufbCRQq8DocNny5yjfRpGxY84GnpUdeI7OrWCuKW836VG
5jxOxMA/1MSg3Ncku+3g0hK11zZyr5us3GBMSVbQrankp9LZ9SWeP1s31n2cKxMjaozeLG/VNhP9
hNS8cO/G3tn2g5GZm5Bk6rvY7OvffloM+FCc8Bm1+3RsBnJSLX+et3xP/zvniPKkY41vc6ua4Jv5
JdAatQrafuXLGoeZXR5E2ZK/Z3dBuw1lDxDIJVFyqZAEByvZD8Et7EC97k3xXGlsE1mYpBs/9oaN
n+fDKpxa21vq0IJeV7faWJsJKtNTvNwYx917KXxnh2jwTxW4ch1NTT7sgOlVaxSQcl+N9rAbvAL6
Ffcw/1Gh2rnLhWH/qcIx3RpkuOyr2qq65dR47c2AC+09oJP21Z/kCQKV5MeY8jc2qypZc3IiYCSb
0gMiO1SK5iBuCy05Dk6YUbUIwLe2tJLuizDVG4Pr585xcUVJezJfbNhaO1oqeK5a3ebfjLCkbBV2
SKaHbF6bkbK9TRgSDe6aJ9AULoAFhX3KpdKyj3HeGGtQPRF9qtrLk804kBi8AE5GZmycmV+CcUxv
VWyp7ej34SvS5eJWKaQUhNBVd3qa/MNcccbvwspY+d0UbdrI1Os8V+mdNuCbVY0Hp96c4m/aT8wD
vbZuE4Jru5mh01WLlKjAZevX8Qp9BmYqrbObqG3i206arD1mKORjT8Dgzk1VtcUj621i7REO2qaA
LohexP8iy598pldxnAjS24IV9UegjPTRsSOPYTON07omteLFzhq8SUhOm2WXVMbBL6ruuUxEtVde
HW3y0Ew3Dg7nZWk3wdeot/OnimXj0cAzujV4+MZzR+N2ssiNJJoR9a9SCcJQz2tf6fudeHQxQnth
e82vybOMg3AS/7XPoxyDYhK9DkMGl84x7fUYjclt4w7hkdCrcjeYWMhGc+6/BBnd1KhVLlGOZfUe
Sh3fWQAGv1NITQ9GP1hso5GgB+6IPbA/CapO9IT9TvGuCfy5W1TG2N2qAc+Xj+3qh6yStt3A6UMT
5GgzvG2Bff/gAEa6+JAYuCmi0HtPYq/exRD3lnkmkrsxLdDXavruj2Jsg7u6nFGt6zL6avpKGKCZ
Wv9pHPV4zGbP+dHZ/fx1yFOWUCzWy1y5wVcrJl93RT7jMKziyuMqaGXJN484pXXoKDrECHzXiOmb
ddrHFt4Aw9l3hlTbUBkRsLvRNjeBi9F/8K3fxLZUyzo/NRJ80l7cuTF+hTVb3eChhl6MxCRha+ry
DaQmvXKLljq3gZa4UZolX5eYA+bMep6NUhIhOLaHtIxAfulCvdqQJg85eed7BfprNZEhv3E8cMwE
0Imlb+XVBiDovNYcZe7nkd/SH7p6ST+8vB1QcHW4Opz0AXKkXiFgKrGnKuxoqq7WbH6zschkz/Gg
wpAxIw+m4R2oUNzAYG3WAxFu4KZKauRhBxy7jE97LCeJ6V40BqujdIfl6UjyRFepXYVdIPhh6gAT
ZuOWD7YPe6LACrJOVZr8IaZ0PuLtrI9WJPlRaprxIMoksQ1CwJz08/iunZMAy6OLa+RXHjeQaxM9
bt1GuwRPVe69beICUYbf7HDXYVGb7IwFJup3pSuQRAPdEr+7KG3uczNjdlqDHaxBoxds53H3rXJQ
Ew2Rk2brhjqKuRRmFt0o0/U2HDmSJ69X0ObGsS7tDZezZoVUuFxbJiixOWTvyUfplHgZ1XjU8Ept
HEvk0qxgpepvvY2FYxGyfCEhdkr50EycMx2nZomdh5ZtM67K+XfYkeuQK1TfXos8AUlQwt4KIW9c
Q1yL74JYpXrthyLfcsiq80VSuhicWmMaAlAoINigFlZZaK1aVTnLrEG2kOkiOpm8lJXj1cNhvglB
zADT1Zyr8LCBTMGTBDczTMHnyrGP76LKDX7Glhn+prJWrjzoDCu83d0jFWJz559KLuVsarxPcrLu
QajFtxLL3Hr2kv7Valtc0lg0ofIB0zLvYoYN3mjW/W8FSNVnYdbBobCy+iWCOIq5HRzYNp08sHqd
XT3wpb1jR9uqgAkQe19NyyCGSRd9/O3U4zBXrmMA1011i6USv6+fzfrd7syCEqPQ4h0ThXs3hX15
+vs740bIhEN6ndjAF/HSgnvOFJY1lBR4/ScTlXhvyLW0C3MbmHD5vGDCGcCCuGrzVB04DXNTDiKc
Xha5fveuO5JanRAU1S4aexhzHjfLd43w/SaL05dARvaqjIS4N2SDDZieicOA7+wvkRpgpJui7zkD
Zp29MqWV3wMCMLZlzWVC2QKkrMb0QoKyb39pa0HtoTuoyTd3VWsE34w80ulCV8n8GI3a+wY0eVwC
EJLbus+KpS6L+MkDJn80AzV+d7g1gfrLc3xWdjx+B5WEDyAep/k3ZyMcrib3gR92OhTfRyNJXJDH
CazTTMobsxXTU44tfqscYT3h/TUPKneSapW65LnA8+T0DJvBhYaQkjgaVsmdJLdnjc9pJx219WRT
3hnC8LEgpM3W6Gz6vsw5+ZS0kAxp87RPVWOUt17Wz68MBnsdMU820ojb3QwShFDD3l1xqi6Wvq6b
DViAcd1wZ7uBDIfsfZy8r0PfYZzxyVakdwSTMCBDpO5iahlFClHaGqyD4cXRXWmhFcrNADADF4ol
ETwafSxA5PykGufC5Nq7iKX+Sz1kEckFc/6URnawskZ7OoYBtiuWX7WpCuq2M22Sr7HOrSODPTwC
dQ2+1XUaHQIQWSvOF9UhsJP6UWYES5U4FQ9JUGITZ1uDcV3Ne9XM5F8oo3muisJKsPHKfAecArAE
2cjbwKnFmwceD1dFcKIL+01Zv/RxMRylhUCN85BLEohyMaXbEHGW5sBlNHNlteyxnfkLEylkshpV
6qbLVHf9VsV1fl8kmbgxNIR0SnK5uPeH04mR+fPVGZW9MTDi/WoLGb11GMtIPuym8qv244i8swRH
g1Sj160ZFOpmNOvyPh6TYieVQa5HLaj3rEPyqweu9qcbrugrtc3Bp2/joB+nlTlG7bKoyMWsheze
kkiXXzFtas5sfsdxrhBxjQAkLJSxhlo3/M4zc3yy8yJLto2XzxVHm1J+ZfzN+D2cMlnIoB7DJV1z
eCXcdMNlZbR4kHuIpX6hamLpSA3o+Rvx/PMfra4dcD33c3lwtTftqyIaWADywLhpJg2yzi+tZRCF
+jXXhbWwvKrmYGKTUDMVVeZi+0rKn4TWiAXIO43OhThfy3MduDRt3SxaQl8fMnsWD5kZyGV3KhV2
VgGVZIr7+zGJa9DcsijX7KrzT0geyS2EX3tnxj6SNaI3fzasnrRfuu4uG/pWL4GKl5tA1cpdnLzM
1trPDe6wuZCwM6woERz74MEv084z3iS40nKD007tqVuwL1vxTF/Ww0+I9ToY5x9u5o8koom6pxVA
/tKyp+JiLky3r6sFTH1gJLFHyCfexz6qnEWHzf0wSAXRuUzynU7t6SddIh9uAiLJxSTJGrO9BOtQ
n+U7ggunX3KUKHBHIC3HqBYZ1hYYwePsV5u6E8FWsghslNfg5sZ2tmedxNoTBQiCCYfr1nAQ8ala
c+fuzGh22SITXNUcW8ulcoW18igoLDvlpQ+FC2ecS4kyID43ofypGKVLzrXlySIOQc72qn1m0D8D
nJ2qGxif/Q6XdLbLTKt7klM1HuSQhi/VnEEDGGy3WJul+80fVbn1iHjZyMEj7zyw5NYKJF5q08ib
vVI1zoA2TW0M8DAZAG3GOOKi+sEqynhrxln8NXFy4K9pSmRuFHVfA8DWCKFYpcuJEhRZqkSgD8N0
0OaYoSxwSD3ighjfRNryN1y6iRhIWmc5yFb/CTwrRsKmwniTdqGkZXPigoxRmFIj6EGzaz3JW7uJ
zcdR9/Iu7lgVSTKequ9ONfaPJNBJ4t5bcD913Ge3Ouv6FYEHwbrj4r4P2BwPcVtE+zpu0lXs9/YS
jaq96YKgfOtwQ5aLPE68lyp05EMMdesL3uqCooDDGtqUEegkgGuF3c3vdljgZzJ1Xt/kvhHtOF5Z
m6Az0h2ze1zpsemPcSq7V5XG7jMJBnCDy0R6Kxra8E4AeB7jdlR3SYNnl96t94zPCmiFO/uvCMqq
OzeNooPo6viRkIHyhxEN4nV2PHc35j0f31coyGrbcBZU3+ZNV5xOwAq/ruwwSXNrnqKvXp1j5zaS
/ItKkYDVg63fZs8a914/prsZU/26Smzn2M2eeHIyquHZ4Nf7osK1ZwKUXvZQQG6k49h3deEqGMud
uhdRNR+tfGTRCqoM187IuaEkp+sHUzq8m6hRr/A4w3ip3JoLeeClx1zOHvMnazZhpPQ6Dbpx53Ht
2fSaU2PmlO+uzsIF/lvrLipGubVTDxQc6sPvAbfpjVGXzZ/UYd+taqPanJgwXNtJSgbpl93LpIaz
0MXdmxGo7jGrPf9ouv60U2bIYWyebKon4PAxtI+l+RQUnX8vM2rZtTjBrTmZq00WgSlCrpXvJm9y
nyrs0ct8yG29QBtTQIQe59JcqqQLn0suV39iVeRPBgX/By7daknrTH/1RjPeUaS0lkPO7S6lArcJ
+7bZ5iCJBZEItnOw4zrF7E3q5dHOyh5AT84tKIYMc+tGItl6lRvvLCflhxv94LkYc73KI+a6rnLu
fllxwrVErYtN0DG/wLSrBSsjZa6ll0v/QYq0uDdLLY65KeTBNOVAPKJj7BWvZSOFDnZ6rNXByRwu
rGLiHc9uXezdeOxvp9BzOfOM+B5Zxk3QH4RX5rry10Jx2qkrP99D608WgyvN7+VEcqcTV8Mqy6L8
d1Vi54T6ldpf/Mr113BduAM0bfFQTHP0QBnKTLeZSbPaaloDpYgbghqpNIyZsUOjn1hwYUwnEatB
Jd4rAZf6VoyJsUXj0xq4QSN7ISJCpS0rUNNN7dI7XFAHydaT75ugjOOToXpg860Mf8Imi0WXmTgv
LHCtP6SbENIxciweKyv6Eeaqe4mHIKIWZ+jbrhOn5T0K173vilvi7LpndjeSClwv2w8UY248rsgQ
lsuqgB2lxoKDWWHtWqfU+2GIxk1tUfgOwBFtHF9wBxzT+s3sMw4/HeSRsMjjozGkwVPoafXs9liL
F76Vds/FVI8EqNS62rYBEoQudGG62a4ov4+2V7yMBvO6bKsco2cR4RFyzAenG9WL0VrJvTbsANAx
9snRkT0CfofCdwHQP8uKguRbPWyrxld3WQY0QweDeKop434Fm2Uu/dzqCDeYeeWGtOct4tX03TI4
SnPz9XdUa5qbpuB85XVKfsEBPT1SpwYiY1HCgRsf3nKXi7eWj2M/g+IFMTi03kjKmLddV1N2nXy9
H5s6XHHjSp6SvopuUNNHd7IyghWbt/E1wY76EMdGsRl532or/RycQmDjQvM7XXJk1Vz0bh2TEZvU
InbXHHC9N78MO0jzbQdMw/Q888EGYpQvC8IsvgqQVvgh7fQbNZjpFLHAPWSbsQG6G8k+880BWaaZ
yH1gLwW8jG8iTN0X9Lk1sZNjlrxRc3R+8vqiL75JNgdvO/PuraDrdowL+0tC3DftAK3kV9Me+6Ou
alzWhTS/hnPPVUy7xOxw0kOX4Ze7JunVMR3M+ValhbGROrX2U2jlf7CFusciteGJW+CJ980saUgy
j+UOjp77UvrO+Fzi/DswlIzXvjPzL01TeSnidFc++i4IOHca09+R2ecDAH2fsCKjsbjd0ErPMAPX
8UNA2vZ3u7TSXRoP4o8TEZXuSMe70pm+1Fo7dfP+6nf1M9qcwiuSg+k79xKv4qINgxMdX3sLnODz
6vMO3qXGp3vWGqbGYkJWNSgjDbI7jBwnkQpY2X1dFiOtKNFustzP1qEbGDjvQeAleOE5FCq9m9gH
F66TX+vxeqdm7geSmPOQrql3alp8Eemlvek/G3XFUDZdhQ8jcTjoxC24udBw+9cEr+ij0U0tWJix
vo2m3npppBJ3CC69Lfb1elPqoNxM6SzXnosMvi8ahxZGaxxZZGgMcqNjA7YnLrCm/J5mbnaTx6Yz
HmIlst1URfUtqJjS2iYWpaKFj9SsWJfcMBAeRU3LLaNhuZy91PrBbVAwNjn/PERJ4/OhL247tDix
kmhIt1XmUAZRtPtTmq+LDlgUdJGk2U2RMl5jEBLbeUrznWihi/mE0K2LOQ5O8abFzTjCr3CbMHuF
fFa/dEIQ52Rz6XHSnl5AQkAI9IkBjLwI7iME12tnCqNN6hrmuqWDtsOcmDy6Rs9dvyiBwBlkoeCX
wCzkzca/SWjOc88o9VBUjhXSL5uRMQvIGiGhDDQy7GGdWSAXJ51fC8ANLgyRMz3QZDShGOIkO0jZ
WDZQschbqc717ynGUfnzIzNe9dShgU+EXvmSoXh7ujJTToqGD0bneT5aV5kUTXwrO0SO3OqG1BhB
440u6CYfXotCbqPEoPtsHrkzL307/y3c8Yqa54L64Tw6DfQCfixnTA52a/WPTe99N2dD7tNS2leW
m0ufcNbJHxzRj5ZN4crIZbKTVsLZjf0wWpsECZWLz3/CC0oE57TW/bWmtVk8SoOKM5RrqwIK1dQ7
2rTzl397+plCgDnrTE7sloduBkoohsp9Mq28+xfDOH2us/VYuzVdoo4ekaCbmJLixsUwNq/J0v+L
L/5ocJ0tw7XwghLmW3mwwjZ/y+mS3DnEj74Dx/FfQYTKvXJcuRybxL/voAAd+3SC1pRY0yYRTf00
DUW2aXwyqDxD6Ss2jguTzTnNhL/eV+dZpqU8CvhWM99Ogfcn9QwQUOk7xJYNv++XsWFtG7AzbD9/
hZdG4bnKZ24m4bHU0SUCH2LJ1lr6Bd5wK+6vGYwufcTZAhJhGlaFwwKSUso4wYT+2Cr9IYPsiqr6
YwMTvezTj/nXjza7NkWfSEUHLSOXzKHBvKkDnz5eUvf/RWn5UD+mmPIpu2dgesEydqDOGDHEq4Ic
bpJgKS1Qj5qn7ilQRCP1CPz/yfnjn9MbJLS9yCDS6NBw7RqIMbTL76p4+6e3d85voBaWZZwisgP1
W+xsbjr+7OzZuk2DYF5//hEXVpBzbAPC07HLp97dU1S4pyFyLKvq4d8efbZ8DIalfa2ZgRVV60k+
lPWVTItLGlr7bOnoPJUqsDPFIY8hRwNNGw52X9Ird+r20e2omSy6AcbsPHLkarLGPpCsJ/5pYffO
hyOhKAPlCWznmZrWzUAbLQCJ1LOAff6zfazY9M5HVFGlQTo2BrLJ/jhqino2/vBvBBiOx6ok6k9k
p67AlKX5lUXpghKM0sL/TrBSQddKzFofA/9nFz/q+IHYzBvAUgthig23rTvoWwcIq5vefTNlfGXq
fPyHOudmhskQLcw8jR+URXhBPpCGa51xL1R0T+ZFlAxXJM+nLff/bwXOuauBbDxJ96cojx1psqeq
W7ruHUP+ojGM2hvT9JKMtGv6548nlHPuaxizFrBR7+njBHEMA/DSrPSVxfzjG4xz7mfo3CAT0C41
t7iXLPmeY9GAtUqkyJWRd+n5ZxO20zRMiqjAD1qlzk+j98ydE+fuH0igcGfnXF15Hx/vGI5/Nn0z
y3StMa+7o0IdlwkI4kDJ4UmuPp9Al97A2c5vhraV+m1cHHVPsT0Wa9WUr58/+tI3P9u/S1R8VkJx
9Ojactu11TrprS++114RzX58PKD08r8TMY3F6KrMzI8dKWAbSv0g2IBVjj1yldl4rHrP2KahokeR
1u2VI+SFWXiuqAbl4lGDL7tjSK8N1DIdNAfQoz189xr36KSCvL9R/Pyn3+88dUQVfQ+sfEaXBFDU
0sgI5XuGpfjzp1/4+byztwP10C7zUHV0bw9V/cd1aZLk40JySRyg5EZU2Gkhff5ZF0bCfzfuvw4l
wo+rsWDlPE76LXO3Nll/3jWWz6VXcrYem8KOOLZonu0gAP9ZHh064ajiFpbeOddwERd+rHOJdBTY
YTsPMQnLzVsY/7E6+VLbwXLMpvtao38zC6hq104ZF/6ic8U0kEChRzF1x6Bo9SJsZL2IOvUrB4Va
aPKcQfdCtv8/6s6suW00y7Z/pSPfkY35Azq66oEgSEokNVu29YKQPGCeZ/z6uyBn3bKQptjtiPtw
KyocqQkE8M3n7LN2+PB+25yY75ci6qgPSwK4SODYlzqDwmqCAbUn4TAst9gu2L/XBZYVIT08cfzO
i2zvN5pL1GcnBvMCiu2Z89GJaWypzy6imaZcZQj5ouFzK1VbWbPObGFOXXr+/k+dd8ykpDJIPuw1
WMH3utLiNAqWyjuzsJ8YG8sI2FAYKV5PSrpXFVL9k7ervOBYkAl5v3lP3f1imBeqGHnL4KzrUdv2
hVijkPrw/qVP3fliAg7y2YYAX29E2hUZaS0bXURI8qaHe3Vm83qqcy4GN8noXJnquN/35NvFALw9
qEiuPyERXRX6mXXqxCtaRlbiIclscuxQHf0a9Kj92cCS4cyCcera8xj/qfMwdvVpDNl99uXVBEBF
hiL8/ts/sf8w5lf205XbMLWbMgA6O1at2Ka91D+UoV24StwGuzBvz3WgE628jJqM5I7rGqOyPUqw
8khGEFeXOiYCUJjx7vceZf7onx5FsZnoDMx+9l1W3aod/q9yRN7Nz+4S2z8zzE41xPz9nz7DNjy8
jBUv2fdjcwi85sHKu6/v3/6pSy+2UGpcA+i2ArTgOszTtgTCdvd7V14MXqX1knEsuXLUAy+eCfra
743dJV8yt1Dp523T7SGQXlYmeSgvvYnq4cym9dQrWYzbsNJE1icynaYpdjjtfTK8dDrT8U/MCcsj
JTUXkeeNUbe3UjR2g7ydcn8lhRFI9YdJPTMnnOj1y3OlmVeVMCn23ZPNp1Jk3Bk59rWVf6bHn7r8
YvDGBWkvv9a7vYE8zqysLcLEFezJ31tsl3EKbcJcuAvZE0V2iFIOLs0KJueVDKP+Nz9hMWTbRhqo
jJ38vRZUn3N/3MUDYkXdLh/e7/knZrdl0KJqSFg3OU9gRON9D862VtVNUCbfM0v6/P5HnOij+mLY
WjH1MNVYMOuoNyXOj3XVbt+/8okNnL4YtiFZLTwmuPKg1PfNXFNldXe1P20nXUNBKC4tg+KH9z/r
xM506YlKkXhPeEft9kogA6rrxq2u9Gx+tfC60vECRr0DtctEXlNWyW82/mJ021VjE0kfeD45DR18
zVDTeZO86nNq799/rFcu4S/CEMtKeyjRpEGnqt4XrHNHo5TGo4LRg+x0oZ1/HEIh46NwiyqjAERM
SUuBY7pVXfsYWMYrubCFQhGSj0NEDJVh62fo6AYOiioMtD5+Dlnzrzt5zuh1spkHTqRNbHlNFBqX
elqnOFmkRn5mC3aiLy8NWeuRmqAxNru9FmZs5Wv909R7z12HeXiVnvmME51ZW0wo9aBofVfzGYZ/
JbLLIPr6fjucmKi0+Zl+WjZJB1jFWBrdvmwOBm/TG/bmbzEjFZLTb6+tCLmysqaq9iJSMUQX2TgC
T/cKWGohx+nLtMir33w982v76TGm0EwU+JfdPgbXnzXfTSl0339Bp178chbp0I+VClfuy2+D+rkW
ZwL5p667nENw58RjpGdcT5Era8MezMvN+7d8qj8u9u2hhjS28llAAyys8aTQbki97VJ6z1rxjTPv
5dSHLOaIkbogqIKRd5mF2baSR9T68jXqn11s/+arX/JplaxPyUb70T6pvWmHHEq9REF/7sj/awtf
Mj6LrXuo2Rlq0pYWSFuxm9Nv2zAtqQiQ0c1TQgS2keAWoPOYtLieVOWmmFnLhp4WF4pCnUmp4lg/
+RLKyGyuqPCKVHKCQYKoL0z9CkuJ8cx268QoXeJug7AodXsiBG63tvfBjlNBpKWWdtTxGL83gtS5
nX8aQdhLVXEZ+s1lhUewk+To9yV5ys88wIneoi6ngjEK04pI/V5W8UrCN+SAV8xj0IfK2qu7c6a0
pz5lMQtoicE6oHfdvoqf1PQxxNMjFNsuvXt/XJ0YsupiKtCFb1eaRIch81R0X+uxPrMYnrrwYi4o
K3+MBo0LF9IRoKITBPmZlfzUG1lMBdnYVp5aTt2+q1WqUDF0iiSbasL6qsOc7vdey2ImQLI0ybJH
29pq/xDa4yFXuof3L32i3y+RtyruZ0CqmSQLv7pVDHtL/dgD8vYzc9iJvdXSFptqCJuidjnfq3Lz
GGg2jureVaygkqSy6VMwxR8oL/mqIj3/vYZWFqt4JpSQFCl1EXJ5lfrfNeu3eNiK8Zot/mn0Vo2M
SK5uuDAKRfmbHZyL7J7oQK+Cgp8urFQo+nWZOmiS2qsY6V5PqdUQrK34TAToRN9/ZZv89AFeU2Ed
onDnaXmntw92V5zp+vM7/cUGc0kxTkaclSa9z/dR8tSOmFEmKdwo2YkKYEf2Oe7OqR66GLpZZwe+
XQMX1lG4dwGw8Bj11Nf3u/+pd7MYvRGRq0JrEKNnpG9t72MjPb5/4VPvZjFkKZyXetJn3R4u5GXN
bNPh8BT0z3VirDvP+r3eviQA21U1SJpJDALS3D3FCK6snkt6v5L8f9G6S+yvpQFpj8au2XuFF+kr
o65TalcoX6jV3nAoLrawkWrEujczogdE0+stXky+G/tltA7UQtnZEEP3qk3JrNTZnjtWjXHZgxN4
KFuqhzDEo1YFvzl+OfUvZiHpt6GivJFjd0o5p2aDpzTEkZmv2NYJp7EWJiwZI4zmhqyk2sCwv73f
WL8egrq9WHZaCQaIZzMJ1rPPYKQiPO/KvToNz37bnVmff92N9SVssKgp8QMXke/7UHusJgkOR/sp
pM71/Uf4dX/Die/t5kJXldHMiynZy7MlVSMb9z7bOk+N7ykBuspqQKXvf9CvR4y+TN4LocVDCkEH
kRy6uXbcZlrw6bcuvUzQN0UgiTbkIJ6ADmiUz7L38v6FT7TvMiFPNU4/TdB/9kNmccS3kgEpaGG0
l35UBfcpqIDb9z/oRCMv9VZUphgDAu12P4B1kKVhRwXTOj3HVn1dxP4+JPVlyFE18QtUKW3ba2Aj
HEPP4zUyv7nCq8TKyuiKDRVBCEftxn+ggsrbTq2e3SDOV10NE98dyktcwHo1dSZFn9yupWY9lPxz
8qFfv2ZjyfLObCAfVlQ3e8PCyCux6/u6qB/m6njg8781jIwl1Jv5QR5ry6v5DMpl4u4owuJRUrvD
mQb89Tgy5Lllf1osLav0dMksieoOvKtKj3V3QvRDAZaWK8gGNQUpcqxgzOw12aaZctANRIpeQnJP
FymWYlsIU/D7JiO59zGcuzAbUsKZXONGNuD/XfWdfztMRv+BOtzG7Sl2OOZtqjjIXwbAIqV20QjO
HVRyFVfkD6trnKi0RwqDggE/PiX7buC1RSzPjHZN3nfHdLJjglUWjOy2EsXaq0xzo+ShtjKCBhvt
j5Fs9/babzoog7FabrRJqw/qOPQXnZcH4SrJNJOMkDzhFRtpwTUAhmwbQ1gC25PYbur7iaN0eX3j
h3J7bXlh+XsxVn0pXTEHnXhIytZZb/DPrdONL1SKx89hs04o4/WlfqUbzdEMZULoRT87/WJ3aLmk
RIpLe+rFFpQNRTxtR6LearMroXQRroSQ9G0vl26ryLCOZpK3P/YD//ll+C//W37zY5TW//xvvv6S
F2MV+kGz+PKfD3nK//97/pv/+ztv/+Kf22/51XP6rV7+0pu/4bp/fe76uXl+84WbNZy9bttv1Xj3
rW6T5vX63OH8m//TH/7Ht9erPIzFt3/88SVviSRxNT/Msz/++tHF13/8oc471v/8+fp//XB+gH/8
cR9m/jNhpm9/+5tvz3Xzjz8UWf+TmmVhWcTwVMueR3T/7cdPtD8N3EJk0zYsGe841rQsr5qAP/qT
HAW/bCMKV0BCzPDwmmTL648USjxIeM3/mqqqKX/8697etM6/W+s/sja9ycOsqf/xh26+Xee4LaEB
yBaApgUCDort304IaRwaZViBo2UJufI0ig4qDIzrYKSeSnJzESeOTanfxqRICZdYHQ9dq7i38mmP
bep6wHJ4gidUSigD8M3LtdmQNAFTZhABCaV1k+iz+Xy29StzB4L1eyYNXAJMQ4CZqzR4+C0M5iai
sNbpqHHIhb6bKKUtQlS1fo7PfUlZr5UYYAoMR8MPujb4qDA1VtR71NW0ofr8rsS7p5/ERVrdx+yh
4iJ9sgaqhoWnOmgay1UgGVidWBd19SIsQAl4bDuFrFJMh2LC/xKZeKzEeIv2InFGHH7BMc0EUXPT
6Hd4UNxqeIRmmbHDdHujipaJLDnMN1NSWJR4kjsZzbHDDbW2DKc0UsokDMo618bUzKbmcJ4yB5uk
bZfptyC+PjHw7jN7gtaKOzZAplXTZzfztaTWcESdPJE63ZXysyVSN6PqIraVW9/rjub4QjEYPsGJ
mw3tOguvkB1gGfVhDC987a7Bi9BK65Xc3DXV2hgpnlXFhWzimRoYu0G/0wwPmeWuVKjhDLwHGarY
tqRyeSV1enIxBlhPDYNjk+telbq+m1vXam8aP9rmOMCmnrWOUrgZVWut8zEEpqU2n8Jq5LCbHSiq
qlZjX3yu25dcfol5U5KSHOQYdJx2J9upY6amw13Ody4XCsgdWGSVgWmqvjOi/KajWnAc7+ZvzU0z
/+HY6Vtf1reYMrvzzUgUBYNRuWhK/yslkLe2V3+af7+T/GOpS59iKXWMsjkG1J9KUYknA206yZ5r
RSq8EFhiM6xl9GCdtC+mqu/GvltzFnZC+S5p77L8TqbvzQ0xDp47dwg5px8IyckebBi+GE1uzQF/
7DjYz+NE1VvMomFktrif0x36utwKfRsK42LuMa3Efn6gD+Ni3vYrZoJNWZAOmf1rLb62L8zq6/zx
VWaA0MpYhxLXrNUVlqsorw3HrzInk/mMih5G6WeVuKrQHQFFYOru/DZz0tjY5UN60yjmFV7cR0pX
n/QpPdSeuWsH8aCEAcpJHFHF3sZYe+4TMXDcvKdPiOGxtGJ37h9jmhx1Y6XQ49smddsmdKvKoyTP
3/sJLR/wJyIHmZZLFJolW5Y1JzNMfBvTwzTvhrRmODJxbUIdvh2er4nFs2biqomNrVHRKjyl7Xlu
G1ubudXmFsVW2C0pOe8lDHyZPEBjuKPaHecRU7Ttem4H28YUJ5HX3eB2TBqdJSh0Nze5kh7ARblD
EWxGH3NihbGNKzODo1Xn/gM/38ruOzS3bWavK7k9mmbqKrqESIr+HlL6muuSy9jH+BMoHK+FvsOX
+cRBf66Zb9dTHuzJh24C/2qMu4tUpIcKaGNETSZbJkBxE4WUoSlyBgPQnzhGndqCp2lj/ILhITx5
bdFuh9Q4UEzFzPy19liNmZAPEAVg2+XjNs3zZN161DzZKfgo/sau8DPPBRCEoE1XGkRR6qmDjF5a
bZQAv2+EawRXW1zq1fwKsgy7uEBAchjzbN2BR+L47UgIcHH2Ka5Vy6NitTF2atm/dBMwOAUm5Ovv
ekpYU1MbPoRZfBPocbCV51JotR+PtWrfZXAX4A+VxtoA4OL4oXrMlcpcMxviSj1mTuP5TPW1seph
a686od+AcCLBC26yq9MRjhBMkkIIN6UOf40yx1+VYQD4god8vU9Oy6UHIhswGU1czl4pZoZZS/bd
zFIIXZJ6TCil2klGcPRl7zP1odlaC+pxVRsmFWoGy03bXlpmUWzsyaSqvgGqjrHMOqyCz2WXbUFl
4ZPae9/7DluDQFOpJ86IeSe1hjlY/5LgzblpKTl3WIjWUd0FvBpmYKmdvigTZdbZ5H8cO9Y0trrr
3shUN4Q/xmGDTxvsDTH1dRHoO9CGTgLOL4+TL2mlXKRa7EyZ96lIfDdPh4McirVI2WbKe5gxF5J6
TuiwkJr/tYqrlqHopgxzZel9JoWGrfuEqraeJDZjyZTLDCJyIhrMJlOm3iZkF0T34uuYpQMmlKBS
/bTr+Wtn8fNOQjF+tZPgmGVrqkI26G9qWy01O5G0cb5VbH2b2sVl4eEZ3RbWhmj06nU9Zv1KvOe4
+Dqvo1i/byYkphiHU4KhRc+6oTxGGF5JBWQoKRge++S26H1lZRh9APgCTpqdf1MBysm4iSu48k7q
ep6gGbb4ENyIdCXMuFulk4ANoW/nD8EUwpHTh45i3nm3kKzmpWWeFP1JuuxYCAA2ufNUPr8ofZIQ
Hupbucju4856MPQXCuAd+WOTWBdgKZ2Bfq/r5kUmKmf0ASlkTz2zkgmACwcKaHypU6jmZmrERab4
CKZ9dDmeWw26E4bmjio5Z/5axP5etp5D6jYj5sBouKsSPOWyDJdxWEWjuOiSl37q2L6/+BrL35TB
sUxvzMh0qOLu500Xy4EASzJfQzeNreclh55gcNHn97YVf5eAT71uFRTpstIu/cG8suv+qqTXAhiE
MEA19rCDN4a3YmlfZTaLEKDsOk6+9zL4VG3XjPouGtmDDQCjTPJV8nhsUm/VGkaJE8O0tkfx0Dd0
LSv6HvpZ44bUO/qevdUnyHJspGaKzLyaDQmrcYhFMdbq86NU7A4oUgYa585vymD/J/RLCvXXCGpe
6jQ9NHX2OTcmV9df8sm4krDn8dNzQcW3R+AfY8ZUTNk0FQYsHfftzrcbgho3xTHf9t6Iuyf26HkX
zKCbxOV2Aukcg3gB2f7xgUJmDTWw7zOEsYiZynXYtf5k5VszF1dtWO8DTm3C0neYPD/JunYLTYdt
aIUZa7udF78sxsWc5Yxd8rkAztuExb/uxbI0oau2+rezo137emZRi7gdMK163W6wEx3j4qaHxkIU
dFMiBIotdgnmpRTeJ4F0OcUHWWsesZM64ATHgmY5RnI7075y68LOv46og41+g8Pcj14ZfKmoQ6WA
zU2KeOv1l0UiroBDXFB3e+VJ1aWlfWwUfUf4/gJNBtI1Szv6ANUZdpIqNiabqpq1QR2BygWpq9HN
a8bJ1DsVNCh8xRky/p4+ghv9fWFfzptnH0JGxyPMu+33J7hXPcm/o1I/XpltqIIjG6BmOs3b/pJh
jYlZVJ5v521d4jG0KTGH/kAuAGpN8ZFu3Scvk+Zv5oHobVv/kxx0QLvYRXqMxgpT9zs4xe5geq/b
uQEc0jwvtz511WzOelg0g+V0YCDrT6U+rNuxcuE/X/V17xQA1uYPjiVxpWqpI1n6dgSseuYhfzUo
bA42pmYoQLiWqjagGHKstywkNMJ84hhGfWt27Tpv5sMO01ufbXCCB8EHZilLseVClmy8WDGHlOBl
ZdnZTaQ06967k6vkAGfEIQXhzsec1yYs7uYmm09QSVy7EEWK0bscOrGRjaOq1xeDZVzMP4W8tRmL
c034miT+WxOCJ7FtlilFLLNnWkERY28M9PooealzNjL6hQUdOazQZPqBeZHrHih8plYOWsx/9K3W
+KbFyrUOBLGMmNJHySVLv1bbetVpyaGkg86Tdj7MHVNQSnROr/M6Lfz9pk3UL7opZGgKb/udlpQE
sHx8yeYT0HzEGyTqCUygSam+m6etMevWcdqtJ1LhEkBVER80BcKTLa40wSSaXIGyu5AA5w7RpzZk
ALbm0bquhpfwg+eVjBUWYk5aEaA8pb5r49SdR/98lkc5dvSq4DFn1RwnZdXZzEaZazYMapMD6KTt
AsERml+VA8OJQ7Fp6KS+wvdyY4Mbx6d5NL7fSV+9Vv/2RoSmy0Jnw2MtvVgTEwCJlib5dn4L83Fg
3partALYvtU8ezRAdVYhG/qeVE5VqasIUOB8Ip0fUc4/99GHebayAupLOxxWObOducV5Mvj7LZoW
xFGLbdkyJG8UBcEmhVssQFjNxxFWBYc3Ph8L5zMoABm2GuBrhuQQhdmPfRpnTs3YD8MTpI/DazgA
WofJii2NFDFnq0FwPPQT9/17XYTb54kNgCWoFFMgsZINeZFbmXhznTcxKrRgPzXaXV63bkqLioqD
Fos9Tuc7Ve5nJYRiSa5GOajmtcd5io2bKx2nUa08Z7P7i8WSm6J1NVvh3tSlQrIvVQ/HRINez56L
BwfWTrhGSG5J+MD3U3c+b9Nb54nzMBX5jVn6QHbMc9Ui88O/bci397GY9eEFDWmpsFDGU+VMae3o
lrH1U4Iw1h3tCZcAsNeXeQeZmezh2O7MHdGSzF19GyPg06oY9IbuzP0NSBX1G095fEhrhd+HKHik
L1+K+mUAuduASTNf5rEEZ3tVFvW2bGbsm7jyqtSdh+D8sHj1Eu+In1rj/1Hs9hh+AbiVf2/+fwje
zkKn08Hbh+A5TJ6zr29it/Of/Ct2a/xJB9SEJmDf2eY8in/Ebm3xp0b0XjUtTZGZl+ef/BW7VeU/
6bWz66DgKM+sTUT1r9gtV6MzyzbTuMr+j9nhfxW7Xc4xpq1ydzou9NSECHVZ9wmNv7CnQWp2gZTY
ToYZIdP4KDueFOdXnPSuGru8I6USXRtN0mIZrqmrLoU6GU+e+TgB9fLj4jJHav40NBaqNdXehAZF
nr0keeTbMByW2+5DE4bKoW10+WCBq1pVU4T3gZh3ji2AKckun+L7Phbdg9qkcreyKnw7J3WwdmSD
10MWDMdILfIZZ4DbpgqQORkPQHGie4oujQ1mh/4uVPozoshXad/P49Zk9yIL9C+6wuxhLj2AjNlP
JkuCZpeDizu0ZjuAZ18NjSwdy6DD7HBSOqrco/EGAtW2UeHitj7zSdz4HmtI324QMafbqoz1lR7Z
430gvGhj9I21+fGcEUYLa6u3/GNVV8m27nQJ4WiPCYA/RGyApP4+81Xo1K//VefeuQP3cqvGAUJl
BTQUYajUqi0F8ALDCAGij+PZxD/C7IqDFgW7ovCk7SSHH0E/FJ+nxNgDmc4d05g6wqzw9yqvRLHA
PvVoWGm1lTpLc7LeVPeh7X//aTT9Iijwt1YQhqGplky4m56vksp4u3cBrDCqWRmwcNgx06dIKX0Z
2hrQUdIdigRETNk012YXpseSh3E8iM13Y9o8gw61N5WhtnPMV6zK+VdBFN9YZml/6OLeqSur29Rj
krhRTIDXTgh7xUY23jSDXF7kxA05LsPakybLtUa73URmop85RWnzie3nTsbj6YLTHNMAwDma4+3j
odewjFGVCd5Guays5ajWtk2q5OuqCpP7ujWx4xAIFVaKVN1loA2vsM0zjkYqy06mBIYr6mi6YG2F
Zj10X7EpS/fVaOOirabFldrQY0Vjx3cS7MQhN+M9IlSNsIOSr2JOHcexi8w9kZI83gxNbu9DfE3I
Y3LaeL8dX3Vsbx7UVJkHMXJBIgdaeblF8EvdUKkI6uDTE9fxJyKtWnAfVVF4DyRyWvtjz8nP4/w1
tDgujJ+s2gu/Qpa8btUy/TjJBVEQC28TRfK0feR10iWS1OjMbb5KTBe3aagksQQxMM4wyyGh2OR6
9aJst5qv9G6hjOy5/KFzEykuN69zgBlAH26CRKevSVHzFDT+Dqmzh6qxG25Q7L74QRhe/hji2ZjZ
27JwOUgQPizH5Eoy/Pq2JbdVpv10r6iowGCWhpvXeQCJ/Tl/3FdF6Nsn0ghRCFREHMeArcxahJ/y
9Wpphx74s27bAlM8GKE8bssBqlMLvPzLtB9GJ2E69+trYO7ALsuu2epZOhytKbiv2s24b2wsJs1a
Tm+bxA92k+2bW1Dml0VlVeylKuNeFGF5Rr2gLXdNYl4BgdTKsm7bsr2svO+NoFJb0vtbKOzZFUxw
zgRSd0DvZK/TkqitZLXVh8DsL1U5mW5z1XyshizkF7IXT1LKdYSN/CFopxCS4Fg85SRB8FoDICv1
x1zvAyhp+iYwaY1AmMXGSNlT2735qI5V+iXpCAD0/g66g/JBwaLH9cDXnhkS85t/2zIs4MBXZfK0
umYtF5gxTKcCAk611V6XPUwzwkj7YKdHIugKYCerdsc4I6031hluwUTEG5sSlNG3blmly22ZWf0x
S5QPw7l6zwWjiW2HSfdXNQNXCpVtytL/GG9lZIuaXG1Z7PWLPk2wjOqb+jKgKt1psljbU2t9oUl6
vvPHrF2bWvFpqES+GobEcxJq8V15hfqx+Pz+O9OWOxZujJ0UaXDB/2x4vm97s2/aigIRs9kOPf4z
Mk4gt/WQGZhHYs01HCevyA+YQxBlzBF87XCvbVYadCXMom9zqZf3SRxO6xEl+7NQ4nWXqPZ6BIrq
DMZYHeTSqg6FOltnpXnmtl1q7mXsXMdAG27wUMgu6qhp15Eko1gRifiq69fjCJ8TJdwxMKlLfv9x
LTrDspPYqHENjqo6SzX2UfMa/tPwDXoyHBp1pNuqwTsKPoMYL8OcHFEhR9gBYFDfQXoMijZ3+tYU
K0+Mj/D30RuW6YWJo+VKJ+xrV91Ox2BmpQcKrk2qXbuNjMQrl3t4blG6krvxUVXMT4EOblTxWVj6
0trUlUFWKpWzrTynNkqkZ04YCLFK8/A+7Rv5oir8bzqpulU/WmJF0I3JRCW6waFMbOCVwKJvrDUu
RNEs4rkjtx45qjynMm38OcKu/BiEN6NWJqDXpWuf0YJfSeRihdRAmc6+GnnxFIl2l6v2ddtNGCSU
wFSVPHC9CmNOryilVUas9CAGg5yhOgYrb1QCKOVltME9Ch+rIEzWc0RIJImxsUP/Juj4aCOtv9qN
dO1lE7HtXnUS/aup5XgNDR+lcfQPXSrtcA3Sr43pRoGPC+cTFncdj4hHcK0lkq5tsUW5GaRL/07L
pOselyi1JCbUjiHgNBVoSMNHG5DUtc4mRJRTOY2McpVcCj+f1pPZ5U7qwd0I0nBbVQjjA8F6rVUq
YlttVeNRsaqh/a2iYCJm45erjkQMLy2kQo29WiZFH8K6I85POLC1KTOzDB5XsVeRBs0W0wg44NWz
VynrMCSCnuE9hCUHrRfJRzZzBFekD7JhvzRKtGnzb3jMczBWETsMgNdUpf0YmYiV806fcPS2vyRD
tVIYMKuKZYt4JV0urvMdhGuIK97kgGj312olkQ015O+DVj/KRaXuJL/CNqA2GSV96fg4+qwsTOAu
cgZOMGaPUSuvkkLfd3L/IAdix+oL7kiUK4GtBTvn9jno7Usz1gh5HrLEqWt9TepRcxQ/L1zgxdin
hd5RZBYZxV7d6OPc6ZPSkfz2Sa3ldmVq3V4k8cSJBOR/a5MaMrMV4xUHOWUVRlG2qW3A7or0UOtt
7ypFOFM4tc8e8XQnJNenBBSk+MHtOJIzJASiY/qQP43+tM67EXul2h92edyprlLh/2aWFbHI4SOS
Nn2ov+j6SPLJqD6WTEZeWz2FenOoEHmsYeJ8KBX/Ke/EI8T6C45iLsHjdIMlRbfCqaPMixc/Jiqd
Du1HP5FJ6DQW4FYzXONihOYY/VlpS/GqpDZ/LcdzeDdtLFQodHWtmlaejYFdzc65yYY9bHI8Cqgv
CLgDwLB7rOJRwZjyQwL8g7QvAAQsJ8RqUtC25dgCWU23GxtuH4l57HgMy93QuBREXkW5yLa1yvzQ
mtMnK4mbBxN9HAS/teLBxxcJeSj7UyaFHw3diPHUwe/GLDgZ1eYXdqTDZmr9o51nN43kge3p7fFO
wCUti9x4xHaDGP9Ub0N4ptgQKuI5PcrYCr20KYYAbT2Jy5Ct8oHo5CVWUpIj9b563TREKZVKrneZ
J8k3Za2OTp3JxkPdpBt2upRz+k1FuoA9S1yZD8o8ETFvSPd6CHGUvIT4ijOfk5hR+FIOt14FZsns
h+Ay1grqy+W7TFfHjzlSxr2l55Nj95r5CdhFCRA4zg+e0umPr8ptlrCN0oTF1vdNwL8JaUE/LJTP
KCUPUhtRQDIG4oAtXQmdXsif5bJkwFdqeRVNUrKvPQv0LPlJS0DK8ezqdiwsitGl+mOdNUhiqulT
UcYKAg5dvhNBqTtDX6MU8PagWtWrQO3ra8mQx82UBB84JmCpNb+9URmfbbJt1zrJgRsb+iWH9/Bx
mhdqLCLxFugbMENS5BpkYr/0QkioBcJDPMYyEwJWZUZPdqltfPUWYqeLu4q3CvJmdM2hknCXU15A
jVCOFxgPvZEeX48YZmtom86fqBEm0Gt6VXHZSW11GHu9OqBD0iJMGBDC3I1Mv/c482kulkDrIsbo
B/YwqgiRPpRaHd1WcTVD4+NNOymm2+Om+CDpxBxl9UNuWRetmQ8Xo4TEQKtl+2ODdSbrfPONamh8
j2tvj90JaVo1JbbByZYMqKkdJy2Ai64M+U7FdRs2JV2/TxK6te6ZN9NQ5rsuqtH0T4JFLojTh9hS
Hi0cl16MUBlX1iiGG0sn3OpThbTOJIKNVSryo+2plxguoCmRkcr0xQCUvJwOiWA2DTE4wPUwyy/t
UY83dqbL24bVDSOB0WnVNHtGxpy4FttPPO+a6AF68d3r92HydqiBWnVdBn676mWvvtaTor7uASpu
8zDQV4E90fixkRyEZG+Bbzc3qoqSidMTShSvam4wEGtuSvYDl3KofbQmIO9JkdtuVPrWVTL/8/pf
iCJiTf/pG4jyUcfoGA6EU2hRyVKomyb3outSnv76BwJ+7zJIFOf1B4oaSySAk8HFWmI80N/Hg6pX
ZbvKbcRCYePvX7+HYeZfP/33l0Y62+P1xVGyN35dKzciYbmtRk25KRoNj8+xbS6iWIdq0PUVe4F2
HUextX7dRaeRwtGBUi03Z3dwFRvlPTaXDcKU+oCmV0RYnoUFoZ3ed0ofoycpH/LrPgDxYA1qeGvn
ULlL/Oy2Mapms1Kq20JiTXrd0w529CNuI8oUyHsjHQevLD5LsXyMpwwdc0xHlIGBuL3w5C0vXsOj
IVHQI7VuF4vpSbQVWbspFQ+q3uP8MrY7acBfM5Wt7IM+byG67EbRPxBGrW91w5iuogDi2/9h6zy2
42S6NXxFrEUOU0LnVg6WJizZsglFpgjF1Z+n9f3DM/GSHGSpG6i936h78OmrFuOMLK//fYZ+pznU
TAISB+lAc5TFdU4WJ1V5HPuzh3LZomPylMNSWLnqz9w1VbXz/CpAwzQMsZ+2/fnnl58/Nm5/xx/6
8ZR1K0ferTuwNgqoqRx+SxR/2nSwpggs4aGcHMrttOa80GfNTDP8Rd7t3/dtw9ztOs+pQknhqCqP
yQSiMSXIrFfTJwU/U9mzUPYYGdt/T6KWtr6HFJZg13h2dmVKbhIWMtTZs2u+6vAzjQbV4Qa5iDzL
6kIt660/2zrHHRvSU1P6qCkaRtwAW4QYwtwUXGcCJsoxyyfTYwNoV8kOEwwmm9xqxtVaj7Tcea+L
C/3sNdNwRua9XIfpdftZH0YSmSLXmvJnq70pYbQGSafWZXTA8rhJ2+Iv8y9Y2WS4+7bsnwnjHi7+
5uypsmClhHw4pQ5HRFlZZZJTPTqHQkG9qY1tZWn7+aiP8tUe5PbQSv0vLVv/5skS99h7b8JLO6UZ
I+iQxAb5/YSOMJk7Sz+1QVs9G7b5mZFRfrBRJx/c2XqWS57/0jprielzeEJOa8b0m7Tk6xId/fN/
9wb1mUvbtlGmuw3T8jK9N+K+JVjhZFU23Z26Xz4taamHXcXm8PPpnNH88fPPraYxEmwtbFveNlFk
GFhIS9yZ+bJUSZV37bUYi2/Qrnn/8xkk5JYUa2MfW01f6A2tmdNlFZxoN9d2chDU8jSTfCrT+kk3
Jvcie+KjDH+bw8I36mNlR65ai1+N++3oVAKgckP94pTFQ+7Pa2TJZNSm/GF2LKqliuI6ULebmO00
vxh8D6GykfdnXerfAd78D0Hr6wAZtuV+2+mAzKdi6Js6GM+B0+LucS3c9WmU2dG9nQ+l5Yr/vXK0
fRUXGiu8yHSle28oPaeKlmaCwHzfiE2MZge63aEJ9k5K376j2OPPz4E6B3WThlyoLzNFQcfGQQTb
9Uv3ZtPtO9YIx+y5Kal0PfJQt8uQD+yGVORQ6OTtr0SwecvrrJXjdeCmDA2PG2bJqvRQCOS5VLfS
I5QHl4Up35N5TjkSvzh2+fAfnIBcf0ds6W1Q5+aj2uW+GOpsb09VfSRt4auExOfn8sV+BmWLjMkY
zvTduuIqilk/TaCOx7EPvjU5nPLpF6m3xQea0Org5CU9e/3wXfXKoRyxTBP6Z7Jjk6pnZvrqWtmV
CJlqLj/vvzD1f+Zy7Txpvg2Bo+4sXSJbVlX8Ay8zxVmhPslQVKL/wJyqDkbe2Ukp6xyIliBZx16d
nbnmFrJhM91lPOTjoPCGR+YO1Fjj4hx/Pv25PH9+D2O8fbQQrSAgStdjSiJ3jJN2ZO5Y53dk6rwm
a/ALE926NPKE2g1pwtJZry339H+fDq28KVOqx2VZvGhMl+rl//sIuOfVqRuPMhbOYGvy8fTl/Xhe
ednNIn/MjPbqZB1h9IL+Z6cP8ufu3roNX2JxUJ4MFb02TKfnrWbZy5BMXutevZaWZj2sQdrvQTHc
UDfRtreaZ7+uWtNFLHf269KOXUQR0v8++vnT63/P5orA2j2dV3DBpUXTwA9+LDqxJmazUeTbNgL+
sezErrMdRpAbA4Gdzw/7SRRJhZgJlTP1d8lCGAFDRjVYvJdZbtBRW78vqLQPljS9a92N3nWWYju2
VnX1cmuWoa7KFonk9IdkiQLIjlX4aqKUn/T2zujhl0y7IEJe9O3dz++Z0+CfhElZo+oPa6n6jxry
iduJwO1ea+sdbIoe/wCvm8EK0liEawjCKtF69s2D4wtWhpktpGNtjkbbMi7gsOOT47efrMTLqRpG
OIzAC9ERZ3dVij7GVXcpacT//VKk6Gd/cHLmCfuqO+rvD07ebEO5X9ESBUzczyvPqrgeRUlnVXkS
26I+m05v4v+ucHbGx0YukmZCn4TQvvNJ3wGCcNv3tiq0O9Frf/WayjNN+PqVBPfhQJNUk1AHOOxX
3cPXQ81i2PY5ZUSkd++11cEVR2l6uGBrOGhQXHeeOU7R0royMW9y3TADa9iVNFrHFeXrL0FlPfbi
ER/wt6gVOaG3o0vM9nxq6YgJs5u2aGU9LFWnn3BE5NfGTWll7Wrr0OnIYasxZzhZvPZS2XmT/MdH
EL/P03rbgvsqdYa9ymcn7AFc7zbIEt926c9YWtK3Js37Zc9/55rIyMbP7zejN/e1GMQOSTP9LnLk
mDQ4CpF030BLDdWu/OG7FpK2bpqUhoMp5w017T5xjNsun63tHWE8Z78Mmnvs2c1JB3YPf2YFGn69
3WKVD4NT+ZyDNBgay7zsmt5Un1WThWNN/LlsnddyWItko0aebkZ5qfJ5vHZ/da3NfgMfIICZqWm2
PfBCJ53Lh4kSvyWV+W8OwS32x+CupYAv8W+PG01qVaxXqKo6rkfKoJqZ0Y1i8YhmsfZOrPPzfxSe
SUtD42ZR6ovyYbPbgccQ5FNttuaeFVUlC9BuONIkyNtjvvJ2/tUyx3kmzWzPGGqc7EFnrbcK6tyn
Mj3m/shx9/Nq6cu2XAZk9MIx1fPP1KlvZJTF1BDjOEFqZwxMtNIT5RMcMt0NZrXtytko458LIm2a
z58XcNla+9JIRLyLUZLlU1OA99/xuxUV7bzB+tR5KMvqup+T7QeFNsvqWPRUM55F3sbE0GKuLNbx
WJpucIX3eGtaKeBBVxKptfHJqJR9mTT1lPvZHFnDPOypdxkeHePWjrD5/+bbZxswJKbB0Yzpi8xP
Qco7P6XDcR5G7W7Vq+/UAIfbcmM9rT9v0w/l99+lk7ZrwyE/2OHPlxpMi2V08tNDZlvqE0NNEK+B
pAraXPUP6Wro/DP9VM35dO8ExclwPfFupNAJlMU+U5X4RP0ToZ6I6XdiM613JcszfRjMHlrwUqfb
yaTJOVqnBae9tWhvqd3cu3VaPc6urpIAsUs4jq042023gHeUw7v4J1STcyDCtLWi/N3naXm6hbIl
WVv70XpDXn92CyAohap8Sha/4inaUFGx78z31mVZXAy3fwrGoTxQkfHS8ETZaRBlJ3VrYs0Gfqyx
cU+L2rbjz0eNT1E2bgjcALePNDTlaJO3NKl08K9eqOFprcsqSnlr97M+oUb/Obxu5w+7HBVKgLlF
9VqQM35T7iyJ6jroX1rzbqT3eFqkqy7BhFEwymgtf6MC0jhKNH6gm19Fqm9PTloMx2q1i6jhERQS
2aVjVGGHcmtZRFaFpSPv19cfjtVyKBq6HUE/v5AYGGEJ6a7biHKxFRY5y+66L0YQ2qWZWMHByu96
imROLoVI5s/u7zkPQVtWbDGsKz5Kgt3gef6loCziSMst9Vk046AMHkB0mk9eRetemwUR+Cattlle
uh+a7WNhKoP8siH5T5aKkJLbQ97iitjR1h56yBD+2/nwQ1YYY6q/foFVADBXAzQo/R05pVhtKLxJ
MhaJt1WEDS5YXBCdFWstDVb/fZQZiNzQtScdRXqnuqTQpuMw+gzYPFt4ud+lMD+covAPhW/9w0eg
77oyHy96xxoFFnVXV6V8BITXIvyw1Jy3rBMLtYRFWodGaTNWqfqdTmPJIO3PkT/d0H0vyOPCNk5t
NbiJGFaaeXdeWQ8xeKcXBajjkZ6b5cVeXrJlOG/W9MZD7ssrNYGxNwO60fMDNr8nH/csHAMoa0P5
IXi9jJxDbg8AnIsehNWmWPlWnENukeGX60nHt1hE84zy1hm4RAZ5NNfWl9YMa5Kr9ChugIa1gBZa
WfVns5uTYYuYDpoSOSj1a1VR0Qvub4lZ+SgTtfyWrKNd2/ygN7OBz9BlsYJYD21vBqqmQjcYsYjw
WYii/X7VlEm1HRxEzTSH0LLkGU53RcRxVmKHMQDcCpX0XUoVcd8kvY5RYCV9BYfcQRiDHw1VXpzJ
VgqDIM9hBdbnxeruh0orTwYi2nRO2bV8M3ZkojQdDmTpHOIQ97rvTwy1AV+TTkrAuNvDSWQskYC3
KlCxK8fqwGX75egMNqaWGbH8NvTRPE5OsZPj6J0rIxxSGAWGwCEqfMrF02k/pQaYFKXTO6XvsajV
iUtHL+fiuADxg6yUXhrV2TAzbkwhV3d+XL8rRXHADDuyFmaTeMO7MnN4K674kEbEvVMeQFjeCpD1
Te8jZ5qAccX2NGUeM5fpv7In0Dq0YWLxCddeW9qOJqTMNLuOdFwaoR6s2t1SEE2epz5JVbWF9aU/
FcKLlN3f6k1+s/R+pmMx7Gfrq9Y4kfTSvdh+MCLvdyVMiE9CnjvTicufwaq9kyzFyzmuEDnNcQjq
6q2HWAj1gepgQJo9+Y2/HfJuKRQB5MZpExaDsR42O7t0jvNnVSNMXyH3gfAdmqlH41CZXRHWQP1N
PtxZnS73nTJ3pmneKmoNtHNon3L6Q3Z61r2NI2XxmbwbbdM+bke98t9qCvJgjqop1Etb22sGc1PG
DBc41YGt+1vlzUGt7RhDz16crn633O2sTPUBENca+UNDv3Rs2EW1z5R4S+vpt1HMKta88au081fr
Bpxj/Ut3vmbi+5lwrtV1tStu8elG8VGuqdpbaoOp46Wvx5RqSG2+zmX+G07rWeV/b/fKxIHo38K1
hSV+8chM46ItfQyaxb4Drt0M+S+rPKihsT/ms/paiu6vzBYRaYGEl/PRZk8SzamZUV+eNsG19Rdr
t/kFDN5aYh/kgebWal8u6Mvnwn6Z0TqFqzklztB96Mjz5YYDgq3zvRyGLjTE8GTXwdGfs/JZNV3s
OcFHn0oRtrr+WNttgWvxn9vuvM7LwDzh9lfHEbcJlKLAtvrQFSMRVbakGSRdmfrXzGie3aEIGYay
qKiaLU5ZXIw2fXa0CZoi46BSi7hZ625YTF6/9oNdwWgYn1rp7zOyv8KxKs5umacUQW3HwG6+/Kyn
S9KC6WszW972CS928/Ro+nQrmlX9xP7eJLJKGb4U6zl94M2OlwfC06NEyrbtmANK7g1Z/+H2prZb
SDZ0OYUAyW5UeaDu3lodsUV9HKWZfa1IStiDkbhpfbHwYmA+xmq3UWxm9DdoBYIq8tIvxL1LrI0d
SIdT/5nN0YvHVv8lF7eg5rhL2krj7IJIywmjjPKGBtnVu5igOPFYlB8mjdanvGm+Rv2YW9UaTaUY
Qcu+J3MQ0AYdbrjRgyij3VsW+JkCuZ4G02RuGufxMOvg4ZO1szIYMNAimwW1wK8mXvXTXFnG3szq
49QIsk1hjMJt0IJIooeBSGoWBvvyPu+wwWUWD6ZCzCiRb+wcuCTu6+U5hVaKK+Q2G7nbaGOfVodT
tLPNvSCQILp5cHFylaYNcKteyJdSITJjHA5/5qJMuTrtMaz7/j4bijEawZHiThfRoN/8oPUyXMZy
tcM6d4r9jEgzIYKey2BR7n0Z3BuD/U/HjY5R1OGVmQpuHa3llelf6tE6tnh78EjwU7Nu3t0c3Lo9
HoTXfjt++dnoBfXveUZL7STCSgl1ajJF/UxJq6+zsG+UufOK1od+5qCJa96OJFgWUAGw4z7waBvU
XjlIVDwYM141eetgHw9d22mPywABQz27DtFWrKjO/Q8CSrSYZqCk1WCGvb6Pvb78XHLZY/4uAMB1
Cjplbn9WRhOZqc7Iw12xui6nHUCsi26n3ZQWOstc7gmL+mNDXS7DsM9NInXTme+Dye6OSHjczgsT
hYlnPsiwsRtl/ccFiKQ7Ejhls9Ut4uhAzOnbgKEhpzs4ykbvYyhNmnCtdE+IfbIBiUNhY0XSFwH6
ZtGmJRN/zbKwa1xBwEYe0bIKFDt1Dxlqz8gO7oqKGqm8MrHkEsebd4Gz771UHrhgjtusxUNBUKvu
0CYr5brXZU8CiB6cK62+Uv5r3atV7jeOQGDj8QGc7ch3P0X5lpq7cW6TUsvb3datfwnOTebZv1hi
aY4sjXkstNSgX6O8IF97LKcgZtQ19nM2bxE/uXUa1WeZQSFvmX8N+Nb1WWSHoZojzVr80FiB7GqF
OXVxuouU7bbLHeqJGxHEFBKdul5+1jwgU4d906L1CBXPCpZem6ciq7rY7+eVMfvRplEqGTz3jCU1
38luuFBkK5IV0VXI6x61K97DbcJmqonluzTpudVAdIohLGn3vixOGUFif8KIyv0wuFtoTcFuLLs+
pPlLHWsdninTy93Wlw+rGahQt7uTUw7uIQtmYA39d1tZM1A96NxWwbKaM0o8q+7CeQzexo0Xgr75
380IPmEgMBRaE7taa+5UTxHGWFMUHPSP9U0os6nsHKTYtXOtxFeS1by/nkqmxfhesEDtglm/BGXF
8DwWf/XUeBCaru2tFr46Lxn8bJmy4tx8ib3+vgaMA7biUtXsZNx0G/UiI98AdeuvCC22Hg1OoSEo
5AIec0EL2TTw0O0UB6xeRFq/GYeFExDLOafK4BofdpMfOdXTQ19sO0cw+neswjgpuhfU0pd2C4zI
ZxoM9YzRBp8O9EiY+xZl8FLLIgFTF2vmd9aJL9+0qC1FwYayHoRIsSjNZWuH6SbSnTfXu5GtP8xr
/Y2IFSIcAorLJ5zfwewN8TpTT6Z00ezdbp1ITXjdOmN9al5A6N7Uul2Nncwkc3/qPMocJ5zLNm0r
it0dTPLINb58zNs8KcdzqQD2vEnf+wOoP47hmqYo7Hfm6xAQwGraJSOmyaMXLWoVVhlXUYs+2cHy
Vv8ytfolK1QkpNCODi0gIn9npkcwlXSNc7Fv2je7sKtHg1QEdKde+m4So7/vKkUswNKFoy2RhdXF
h3JnN6RnOzi12vqYEX2suyQS4NfPY1Co1ufI0fFrJJK1iySeucWX38YNaZbKMHZFYFXIIbcxxCIP
jzjxaZOKSCIOjiT+2Xhi0yCoPgg5Ig8MpYyv+vhUVelZy+qPqrvXpfzQwOGwvm2S9QA7HO2kACws
o9ZtrGl53u5Ho6X11StOmQxmQhJwgtSeZMAYfGiKFYB5GZEtuS2oPNcBpQ1FAp/XH8zxt7+Zc4K9
oTpf+1ah+zS6PKk95IOQtjeSzDqZ9kaKRJntXS9laekwhY5eebSs8QVAxY3IgPKPmut8mDC2kYAN
okpUrSQ2/NItEs/kvFL9VotwrVeHV69ivXBtLpDZT/KCY6SwsM53+YvJIXs7bkBMnaeGS+nQ007H
ECd+ua2wd1a6uGTjt08kKC5gSK6KXAIYZudpNZ052qa8PnCG7jKziVtd3ZeN2GnO0l5Xd76sRqrf
Oy1zHctJpAwTBGcjYyKl7u0GfMEAd958yG8Zp1SHmVEjbcnSMV+tGpx+Ht4NlXKhoWLq8nOAjjrs
1UImgCINw8Cc3XgcCDBGmyQ528qzZBjlu7Td2Bn934UZfNQZchISMo8pQvgor4IBOnc5OEPRRUGB
r9UgDLyZrd/TFpzFJlOQU8W2qdFgWv8CXbOu1kilsZtBQWHoYxQw9hZP06sj+6sT3GtD2p2kaf9z
+hfB1HoYMBRxAmJqblJwoMlVu950xuPSb0XU16fC12Mv89ExmaYGfr/stHL1QqsZ9Z2hZdTUTt82
5pqw+BItbjseQUvsdMab6Rc7jJyKy6sOy7SXUIqkehjaynHYjJy4GKOqoKKY4ugoscRpCY/Vc+sx
YRD0i8Ad4VWwofLKv9YsRY1sLkPYd7TWm7CaG+K+oicaqrD97RZv908z0IU686rCaW28+PZbSJkP
gf63s7b5mJmZjA13JSuirA6cb+vFsbLf8CmhSyvwJbf/jG7LDXD7eqbKJt4zAh3s1IrcfIu2vMEX
P1IwSTDLTUlkPdT+hCIBQQncy/yRZkN+XqTTJXLNYYh0LgEEHKB75IONvfuxVvzFsUaw0H+oQgWJ
cxlkZe5SyzKJwMmiNtX+zTAoUdBjjMr1cjjNi/ilr/BZA2NntMntXgj7u6DKiEZ4wOY+zw9CWjXZ
avXftWR+8TvFkzVdIqlqUoutMkKA9FtzvE8qrd+ojKi46zpqnZhgqQTRYr9ZAaSXPVn3eOb4/zmK
skN+g55zk+e8vQZ1rE8MvQX1XJuJ+dPLinpvLSSLb4vJ7do8qRLjbdBoMRsiT/1+vIyy528X6x/D
YdJcaM+MA9TNzH0fCEn7qATNiCQvvl5pzP4r9DxPwJZxvVvkTrd07RajBhDTtcfC+DXNZOWYG5GS
vdUIxPQcyJv22Y4zKZ39ypPv9suQEi3JoS8T9GO8ZdUaOgVOHyzVXHpdd5iXukbuYjhID+EQOmBt
x53/IhjXQ9fYLFYaj4vJQ9PSDVRdLcvBQtNym6jCrHAvzGQ8rIA2vKmxoD/c2IUm7AMF8LSt76Dx
4DrmkWhH6I2RkXRp1M4c3WUHqCeWjDnWqIdds9DFMhN5bRskCCErgX8AYDet50l1sHKHuvDfUBBq
nquDKd/JG6NfI5tkwJGnjZTPXVPawy41roNlxc3t4d2UFjqK1NW5LXQV50HKaVAbiVPVMh5vcslB
4/htsTEjov5sp6VP7GHI4rbcdqPHfbfk6UWvu6/GaL0wh+8JjRSBreXwJmnAscclN+5b3w72fVkk
DStm1HG36Yu+151NHLTKe9LNbkNzvO2tzriNbBygtt5zS+ffFl3Zicz716l52sCJd6BwRajq7lQ6
1VsxtXdWKvIYreWro5OJWqvgCV0DC89SHpWNllO0bQrCgWV1aHXJaMNM4eP2enQttV+SgUjQxLDy
mdLV9l/ZrxbAzOoh8fzsSKCpUl6gftAsrk+L8almBsOk5UUVIm80p3iampdSHnpY8aetSt8CHUY1
zVEDTl7sCLpdAX3LyLCmNikazwtvG2BsG9XV2PRXuNB5bw4S1VZm79dqNuNSQjTPOGvhERkAsbUX
TctQ4SLtcrdkheKK6inbL+2q4l6b3L1LASaEtFDmoTQatCha8BBUfKBtqsSZIS7oO+F2yi52t4nJ
eDisDVOsieFcOdrz0I1dUtvmgzZ07+Ti8BxdTRG3bflJL90rqjvSeLbq0KXpn7G8m9GWh2vu85Nh
mQgRlxUUHtBrMp0rkzZsjHSv9Dj9Iy8wClbfD+uKFif6o+KGs8O2zIuqa3mZOaP8rMRfXXRBSE/E
pyYlGQnZs5Yv8mLm4K7EeD5mM2Cwbair5it7R1HDAvg1HblCRwzvXnVgVfWSpUmqrPf2Hc/FxMnN
35avf0zLiFJaz3HH34LMdTHtTXx085AnJbmWqBo5YLr+cRi3p82U4diP48G0XHYSJaHHcueJoA9M
UCkD/mLZAIPtDCPRWjNT42oljl9xdoIWB3166FbhnXUknlvV7dth+qVAzKZsKZPevYy9Y1IWKVdi
WNLuoPCNYJQ29rnet6HjjePzX2/Th2eIldegG1Jyi/wt9jTjYHoSFrG4mxB2nXvDeR0HdJMj43dc
+5dglCVQedGfRhZHpw6KGBnuuRwccZzgjW7GnC6hW9JNjIUoT1ahGLECmVqLB+pEDtfe4iAeM8ji
dis9yE0/EZSmkLIDcm6N1r9tcvzIzxDEdAz6pehXkt+yB1XQUqvZfOYF0mfTMXeV7Y6J7nhiv3qP
S2bn4MKaOBUcuDwdtJ3Ak7Jz8g+BzlwLmmczQPuTZlZ1GCf/sW3M2HZY5LqAzixZLu961bEQyebb
IDsvctMNa66TH5gO2buwFk2edmj4Xvb5ojGzIvI52j78xSye0oKUq1IOnPdSupeFoLfV54AvpVfD
LxpIkcRAMrCGsByobvOQInWI2NoKkF5V/h1sxE5X3PcWkcKRZ1biUtX1rhSBhTqNpIh2xPnBav81
Zgz3iCNkQzZm408Hu0+xEasmXlpnipCkgFeWndr3AVg4KcEdmPQS58sUPLQdgQ94KXiUOwdbAZG5
ld8AMyjrjD70WdPNpEyF9cjYcIZApst2cN7b2tuQhfmvlYmqVnM3Ngkg3nWa5lM2Gb/mun6tSN0M
B+K+BtfPorJdqXAf+XZaB3jILua/eU8I81Yv95g6nHOFqSDuu17FvoMa04e/2+kDlrMtL6djxyUf
2tL5okeCzFTOxN7TFMO18YCMCrhUqO1QT+5f3TKfgoB3SCwwQhhGCm08V10YMETfV97yx0WGj5TT
OvfzhBaWt2bwCmu/4RQLZaUtiWv5e7WJh9R2nqRHZlSlr23CT4UAjQIuhkiW5LG5RUx1sLE5lU0o
tkn4K3CF0yFP/QPKlSwAL863eNBriRHVZP93b1qnwEVKqR6mTqbndUvvRWDuDCpOQAUa81bs+rhN
S4Q2YdmzJxS7gKyx3iTVwJoV0SjoXNFuvDNBzQ+Bh2yg4+EqDITwFL5tLzLFsM6T5W2ZLfJ58Pej
VtPjNlucpEuNg76gpQ80+ZCVf0TFSubOh7LLj7mYy1dE6NfOAcfvyzbxMaPup0G1x3EifYlFw4/a
gQu1xw79vEl3J4gGCcu5OQFVmw9MJz4M5fxkA+Zi79yW98I1L1vgM902aXee62u7WtmltOt9p6fe
sUhzJPxEBCHdikvGd05G641LKcfnnL0thKh0hbXGTd6J4zLoM6Wx9XX5m1VwfJnIg4NHoHckgiWH
dpj0sH8U3XbHjarf9z43pzNvxbkKHke9f8YIzbY08BwZxZ0PqwsOlKlzowXPahjNO6QxR/rer4XU
/zFCXFUHZeYXhh2bbLahrTIDp8cgTwQ2YgRZyHkw4dBu3UKTL4zDmjtAOUbuvvh++po1GLM3uf4S
IMw7LnoYeqnHmt4eVLs8ptLoo46TeBo0LZqwErfZUS+W8Yzb8LFxwEw8oW/HJkcYO5beR8uIac3a
46ryk81AsKtbI91nJfe2PW4IT3LunLyLkWz2EZaof4wFQTw6wcuAYp71KHjzaSjma00xlS+/UrMB
FJTWTljoItTWH6fRE/GKBBbkd41cwioqjWg5p2HUlsLXdhqS+CHDhmW3T6rLXaQMncfgpsUs6cUZ
m09kx+5U+oDYTImqJhWzNTGousEGVDx5K7AfImGEclHezr99d6ZXVAMOtbr+ncv5c5w/YATsr216
oCqxRjnjmOfO/PKEoXaYmOCePOcCmDjEjAp/PNfqQ9ia7xmdA1oUFoQm0599ozsghGGB8lzanzgh
Z6Kwgsn5RZhZKKksOa6i/e6E/dyA4J01x99Jr3q0x3Z8GKerjZwrhrN+rAcAwz+LGtSlWomBC7t6
HaI8JZWvIKoFhi5/INGIHJQ5a08ESS1zENYFqjXXdvhSxdMKcQqPA0m9lrO8TUbwCOQRuuv45Y6t
9aAt7GWbMPmnFTuTs5tINsu9zkhoM/6terGnC4UXT+vJC8qLqB7Y6MfUErtsmO/xWHLZMTxv8NuZ
Gt8REzy49ZiHjoPMpGd9PNkZcqtm85GCz5gBi0U74h99b9Xd1LXpQ02FaeR23ldqVgisi882dR8x
7fAAWvEOsXGryOrKMvKa7QUqNTsVQb1XWkFejGOiGf1duI7YV83EZQzLsAscwlwRR7z04utmjrqp
6K1uf2OdMln9wel+rORtIqonAjMwB7kFwYJ1ziW3dNal6r3LOEvrSBgDbbcUPGzTmO8wrd2Vbovj
zW/MyFZ+xMXs7CspH9AtxX7X7vguaVz3SRFkZt8pY/2bIfcgRbDQzyEvEHhR6ZIBNIpDmcoJQXqA
Pw87Nt7xs0e4S+J2HbiK/dG5so+CrhUgs/We0SCLLFszYmV6+6mY253d9WgxRDs/r70ItSrbVSPY
MHrL320BLRLITh1wkY1QNPmTbdXb0SgwiBcZZ6HigItmOgCIlYjtAvp71p51oZcvo/alIT2mgOCm
sfDIj1w9i/bwil2oXdJInyZC4Vr+g1r9ZL9Pd2JTEBvQuVGj6/nRMSeOobU/8VTEifB/HJ3HduO4
FkW/iGsxh6lERUuWk5wmXLbLJggmgJn8+t7q4etX3eUggrgn7BtncpjAQpTPTfa8hBgudol9sXS4
jFF0V6WsIFIjREnLNJ6QssTWMfurk3O7py11dtvCuPj/EE3Fthp4uefjHsMEr6cCMYR9J/AmdBvx
JDhR/W7IJ2ex+RDdN+FZZj1S2cEBIAyE2t65Np9CAoWeM1GcA7y24nLwC9VgndxiFAFL1kSR8TIt
raNo/XcgRbjM5bAJZndgUueWTB0szcOzZ+DUmTJMY0/eOtHViCIWfBnmXB/TxLzrm+A5yuc6dlX3
lRTWkeTZsgmNptsM8sUOpUdWyOGbiIJ1zjXppZmz8yLL+2ahw9KOJb9eYjJVVxnHsicFzwf8D0BS
y2734lqGwtvBxPi0CWjEhrXQcy+XbTKY/ET1V8Cmv3UtXWK1Zjgg5eB1i7F6526XM8cDiWGjyOlm
fNsO+RNUvIsKMCgCfzl6LdK3M2PqufIVY4wRaBnGExr7fW/4ryg0xRYDnXu7dQ3GX0Wi1C/KYyga
yKdM9bveTO/TdO/NHT09dsMX2DsrmmGEGwqDgJg7Q5tlPU1GUGxhJmLA4FtwtmK2Q7I8oj9Q2mUi
YXnUxgu6V2zFbJsrZv25iX2QO6Jo0YC6bscp8gz8LPTTfedOV2aqeC6SkeKgy4nlWX9dHpxw0e6d
Zr56dmHurBrThIogn3gQoZWb9JuEp3Adkct2KV24YqlXTcf877mOuW8Rjgedona4ChTVZD5Drfjy
h/m+qIPTTCOa3aos9Q45dTLvxZHeMejTL4s40TEoOA0NBZF+KS5Rrnad5OZiDmjEBIRefFkQ49To
JmatYdXxTjB8qTbRxrXuerdWO233J8d13rLCOkc5R/N8Ulo9LP0wH5oGVBhL2JJFAF+e5QPE03RT
2MW96AEdFkCnYFGePIjGKHYY9IZBLncmNGrZ4rMl36xBqxCpZ8bHCTpny/DQT261g/FBThd+1eI5
nEnT1G64AfK9LwR7swm9OKqfAFtgnlaPJPUfO2l9yldp8qfNdHkMsuCa+9O8m5Tew28oj+YCwiUi
Vx0HpjwqiKiDinY5vS4qsrRx7TT8WjpbrRjqcsQ86GZ2+GwHy+Mcyb8BNgSMyOGcCXMT0av3CbQK
I3ywZbDEMsSuTXxBuTpHLjfMIq6a11tvWYPCYakNNyZIEi+5WzirrGUVrsjnt96aTh29nt7xUnLn
NlELXuBDht5WAxAPl/wALCDmDOTxnOShBl6JE9NtAoPBklWM+1bIPwIibsw121gTVh3W2nzVNJKF
09wZFRVPwnBcnmT6CiUKRbntCSUOP+38CFR252Fn9/jAuekjn1T+Rooc4QaYRQ41tK8FEK4yvl1b
6cBehT0sq+bVsadLZFuXqrPtVWulbJvWVGWjW5hnINWE7HT98Se+DXPRfGNzQyNJQ+nnoLfFvyyk
OSSoBqPP8VlQTKJmG30IN0x3i0UCroY0JfrH0U3IpPSgfOajjerYEfhKwmXXqu5dFsizWZ+/e2Xz
Z6YP7LliHujydG2zKSP34oLdd6so9x/bdrjmk/XmAbNfjU3B+JbdacISRpa8h0H6W3na2/LoHel4
3vUBgcQmutZJVuwFqgvQsJtRn0TobaRm7Ytpjz9VRncYGbPUxls98To0E+Rvgo708zNS7xYUoHSh
RcuPhrUZYqMjEGJZcDfwUiava91m7Twg59K8zcuPyICLu7cLQ6g6nFISH7yGIeP79CMgmH4tTLFM
YslJN8G/BghC7JrT3ej52bYR8ofNJ78IV58yKg64xWJTjaQb1HROtlnt/tUpyXPsd+zU5Il3ryLV
qzQyIxGgptq5tXcu6Zt2nn3kQF7lvt+umc8xiCl+GSkWSWQzJwcbOctNhdvm3obnJadl2yHtu026
a8ePPKvIaC7pLiRwv07nbtvgD8e3X4Gj7StLWK+9bL/cMv0hh7QdJOtIaxHdwsh7P0IzUM5f0qXo
gKlzCKfk+fYpldp/GOY/AA3ExLrovHAXnqHN6ok5UA/d22TQXAczBijZ5q3HIVlMPCtejjCviw0N
30cfVngMFChf+ZF+DaR4oDtAjIbacUXU5+o2PRBm1OfAlxOyLK33iisWMZl5HdFawUTKXnRIuBK3
oucACVes20VN8FEPlsLeVENJQRhteDXmQxUbJGgQwQnjWeKaWfB/ubo/Ddnob6Yymw+2+EVMeV18
/19b8Wdt5DRKuuuEeCY+CriE+dQH8pdg7WdlI+VMQGKrPv+38GZbmyK61FkgNr6ml5oNPsWpbpUO
Qlz4j1/C0YcDnbBprGAccyy+gzSLs2Jj3AqcA6KJruaV57a/Worj0mcV4YzHLGAGgH/5mST+1X10
I/PGsPwO6Jnulgxgj+tGB1lMbexnIGpLQZlfD4JyvW/btxFnxd0PGcRK/hZM5K0yfDiYbnmClhup
t4HAZtxKogkJTAE8XMKELSjhduasHIxzMwODXRYIvpV9D4cAxG/mvfUdhnpk3F6J5DZ66ld86Oq7
HBdiXzz4HsXzRI2YXPByIcqPyvIwC7h8ORMieuZwGJfAI+Ok5jbbD7tgrveFM1srjBsl8sMAjbhS
Kd9TNQEKiXrgyVEaj+SjJzP/pzUDsa1rg+PX2wb2E0EC784S/X0wmmf+D41/1zZEUFIDG9i8JGD+
lSxnLtJDES9g8ju/BSjg8xsu3yHoII2131bYuCufm/gWoESs+/6u9hivRh6fHdsl7kPcwX1myrjs
eD+Xc+GtuHi7QNL9X5WYz5ZRfNUc1vhj1vNITWrl+LCuk7r+0sp9j6q9asCcZf1YxtKbPiGdAP3p
yIbMCZkbAFHnubxpfzn7IaylbO68JYAngY+Ume9BMO7baN4WKaEYJs+9lSr56MrhS1bUi51E/CaL
fK6l4+K6OoemNDv08IEYF1HslVnu7DGpHwzvJ7CKn7BzzoNjxGbJPcnKCf5a9rIjFxocxyfm7fOo
cvZnVLOISyOBk5uWLFtgCrAC3hQaLuBW4ckFQ38sbVPtqYllG7LvV2uE7tA6/sEZ+psWfZwRZSpH
n/peu/cR+d6ctvcmsK2twjNb0uqODV0Tx3Ry1NEJTTOqVbbP7fLSOHzxZduGDMLtFx9A+hTFFljb
j+c1M1oZw2tn54daobVroLc5MmzkD/90zdsoZwDDoaP4NxyD2TojjuO/zhkmaFNTH4qWVefSBk6X
4qWw5ZZ40bUcmDvyYaAvbfBqKLtoLSg9Y+oE6cGxs7fZPGQ3d70Rpre6dW5WKkuxb4zCXEnN9Bq2
JFoN4pHA5dKVZU1nl+OfNNr0lYn0ZKGQ5E64NlpCPpqREPx7lqx9uwhie6rvtDiW7pjuVE/LhV1E
t990ZcbQou/mFtK3Zc+seago9Xq9z9KeyVzTjbr3QoK5qAbqmI/ncq7fTN8wj0Rs74HugH/z1LPf
yvowmqRU0aIoG82vIsA4JYA6bvrMbeLETEpCC3A85ZSTGyNXTUb1Lkq9aJ959UHUWRJT2E3ius8+
MpMUs5MaAhfXe5w7bJmkVsdC64dF3UR1/rurzgOjHHLlDxQBviw37ry8IGmlX3v95VfepafZt+1b
oOBZ2B5dMA3kw7KTu3SgpBzb2cxBeUFhYiWtNsmqIXfEilz4vgcgwBCGPbC0GzG603qBbIJn+kNC
YBeGjdoxGJM2LGkysQ1367YNDzIdTfoXYhXZi+TkNa5U4jjRUjGuLdqRmyD6LjooEoQo7xxNJ9NL
UiTsytqVrGMqy+Se6VFuk4DlUpr3fmHfCip1soM7doc33bGqYvqwZU0r6yi6Xsczn0uKd3rtO2yv
KrPui+2Ev2ZViS2HHuPlPL/Ihm0XTslalTzmN8Rr3tWPVuIel8Y8Nx33z6jOd7TcO+7pDl8U1Rxz
QdS6ZWknhaEx+JAmLGc8O3QnOIrb2z3Dl7FKFa3VHEiu4X/kCAiIUiZRd3nHYgVIwWZ0UUCMSFDo
R8ObxM7Jn4NpYPpBSt2Qj3iw1QBRxNefzdI9jcAL8e8mkofLvBlmk+/XOfu35W5OL1mB7aAPWN3Z
mcKaoxFeUGPuhzKrrz2M+002LMuZN+nbGPbDdvDHjCpNceeNlDVmHuxFiF2dh9BZbG4pvF6IOLnu
bhnrfh0a/MdFnl+KmoBdUnD8EBKcFG2V0HPn42w56TpV19koc6Je0YlF3OSHwy07hKzTHIoPoyHR
6pp8O1TiasQZbt08WmFZvnKsPgdt46xmfpWTt8rlonaCkQT3jesi/1oO1W+JJMJmtpkSEqHB5Nw7
bbrpgozYQuB0sVxKcoNcgJIyJIef8BFBZG10AJE7+oBrxvwadQ53F/6GYu5fzRBfDcplHrspXk/7
kAdw2wKBp4l4t22b5NbE4OmBOXicsjRZewLOzjLr4BimdMrq8DTd4JiDh3c5Cv8prDoQj4XmVpzU
L97YK4LncL8b7vJT5LDj0Roh/v7QL6LODp0pDlhWjCh+64uOJNIa2iPaFftpCBEcivbRzih6hNHy
bd0iylo3EZ+nljUSGTgzXH+ILK441an1oF85ygtuXRn769tH1N76MgUWtzt0JIsXVIK2wInsm7ts
5sGT2dUCDKXHu3AmtW13DRVUrpKV6x+T/rs1ovE0W6HCDv7j6oNx71Swo5R/CBU/mFlRFOrt/LUR
9qkIDSTfW0PObI6zeAFaxzL5/58beryToJRAuJ3Mk64soBT8z64F+J8OPKCpHuzzUIeA4NgcVNN8
YXKUK7PJ7QMIp21a0SUF63DPERsdVBhkKCkFPRnuTCufDdqEaOqe/EzO2BIGL20pghXr4XEm87Pt
L/gARrqBhy0hGrTAOzjC2qT/a1U4bRLpX0ODTEVBbJa/fOaz50HDAaZk7Px2eU5gF0auxU2yuM8I
vMXcAkqCHAzAXm3+hEScusn4GkxSleHY6JiqI5db6wt2lF75tX32K0rRqrqVKfDHRWFwA07UAV+h
zT3u5PLmIRWvfrGw/dPhwVAzOtCEnEEQjvfRckq1L9fKqwN0k7uhaonZ1gtJ+lR/GyWUnHCcfuCR
/kOTJhTluOuwS8z1AiDzOMP/iBbzQVGDz8z63bI0R/qy1W7wLzcIrBLdqqEUjqjhJADsumy5XB37
kj2LZaLtFamYZcj+FVMCmHhIvkMn4h/Q2nb7blghQJ85m8oLBnDcKRdwU17dk2tgnsCOTEOadQs/
tLbhfmMQJt4mSb9Wi+3TE62S9TjBwTKt9Nmfhb13bn2cJmwN6qRIOuwjIaoDJnSlQS5ZuZmuqe9j
/CZM5HDcWuqzaKvLZtEE6LONM/r+Pmi7c5Lk3iYzuRPnunvyDc2VYuYMHt0HwENsDhO/YSjfVLT1
phFuxSoIwEDl/xqzfpaiK5AKil85ttPKSMx735P09b0jH89dVNsPfd1+sf9wM1efOU7UNOWbru7u
h2F4uUHx6ROcuDs8VOn4npMN7XsTLdC/hIN9mO3bjVUH55QdBaPOnm9lnLpgWDYKGnL14BPwVOuw
6t99h8JOaZQf02ShZgThj23omCTdZs7SY0r6xtDFVuQ6Ls2FPAutOasxTsLupjVrBp6t4VuPPGKZ
2OHGvuet8ZiTELRRod36CnP/QCiSeyQLSebaOWJFx2OW1qzI8YJVUVbHziIExCBtlAsTFlQ+YUMT
Lco8ThFiGY7ZzmCUBqXA6OKG5tEzo3/WZJLXX96Mm/UxN+5y8LrgHjl8l/SIBJbmDhAUiBFEnnad
0fPXRRCxTF0We6p7XAv6Uu8HZ/m19HbqcSWw5JjdsL/sqTqUQap3c6oKJmhKipbk3uaxo/I2LIzt
0saVVTT7MNiw2o49QcKy4il3vyOnfQzmFgwr/iAPllZPKfwrF95JjXLHR5ybklOTLyTUhaLlxnxs
tssk+j03sjnu2nXY9LcU0SHI6+IAGj+lr9AOsel2wbpc6OMs9jEMwo1/Ay6HLiwXOZyMxDs7vT3B
PX128j461W70rHvuWyxieWap0ckeuP7mFr/6waqAkzb2x1QTPE6TbptOaYtYn2riJhN7ltT8WJio
VkEE35ClObFb5mzTsaI4cr2VJ0k6q3q5Dwp1DCrjmrj63IUDsRfqPMiOq6qvWRritpznGoml8flV
OXb0mAvWSg9+urFS4zb3/vbpcErNZrzrzQkCVISq9hMhVcWASFNW4mw91z9Bm2+3ShGwNSc8IWsW
75Vn0zBYbHpNs96qZPntQQ9jfnVsZ+oqgh1t8VLipPOqK/ut7bHNqxHWNnAyzSfOnuNEoYtE1BVv
cvYUjVQ8XdbO4Tl3nv5FUvhqkPPPQZBtMA5/iBL95RqaZllHO6/9rVha2fpzvpnb5glWD8VgpVh8
RAFWn6FNPXA2Mep4zOL9uO91c5d1XJpVOqwph71ULQkf1jtIMd4VC2idGZeGdgM+CC4pBMuEwL51
EgOdgMLzftvFJ2VSypnEn4+tRtjGBzvF/dZ8YU2FAAOXLtuGLSu70CBtjlmKQNv+cJ004/FmQAcN
QIm8+EDYBJbIP7itUYXwAgXAu6H7+vaUsMl4NXwmgnOSlrY6s8NXroqAVqFZm2Jbwtqxfb68znrv
BZdUKsGrKIxYs2Ae7YHqY8oh71OKORAYuYe5BvQxLViUx10gGitxb2T6ZCza2IaK4Fgox9gmfEAP
Jlwr5b75Cagh/nLHvNL+G3Z+tUWoweGDC4B1/p0NtBndMMtWlkeAeiQbVOXtqejtejsW7rGr2BzH
khYIRiZe0soxGpOdPXgehc3qNItzvlr65TSm7bHHHDyzo3GVcjNdmxn8VrMDtuLNdINpwNR1eu65
HzDbvLXTMMZ5KwGFUxMHAZhhPy7yoGd7J9nCjSKGYZAa7hy3sTOkXCeN9NMjlDOW+HxUOOKcL3Fo
CYpTF8EmXIpi5yo+ISzoop6EBsjDshs7e1c0ggZWmc+IFbz0soTO52DtS0TuLXQxqoQk4g04Dnps
n1QzH0LfgMaStzsxw8Kh3xNZI5G2yT8bInqLmNegILO6ze/clxpXfsmJYvoGna2sGekvkM25xRyD
FvqNXJB8xKzeGLC3fpddBxarA48r2bEwca5q+2Dj3dJ/4l+XGcdcX3oCL50QGemAPmooiBUJpyxP
wbBMFNu8YNhl9rOYKrV3pXUtQhslyAcHNVX+OWPNFiw432HHXhHnPmnKbnB4rHkAsh68odWSgG7k
obUQOAcT2xytkuAoPyFiWfTocgIQy9Cs3VzeqFnDV+LNe7awvUlNfR1xmNtakpzqPqJ75lKdk/Yu
aUpuGgFqTZSTGpjA/5BhKl9k5aBGWR0XZXsftUW7Gyi9Q2V+d4pxOLfeTzlyXaaXLQngBoX9OGFp
kpoNnivt6D0/jE2Rudui5lkgrDltGyuFA8bvn0nsybTIFJVLtZuT6UsWc8D08WGlfGi9ZfwkeHGe
hQKturQPLEy6uikuAdWgf72doBdQCqsbFIMuAjpWhZCDBoUbKtnCOYdxSJhii19xbd35M2B/Drmp
7qktLBxiW3irMDUJ6ZXFLjHFvBYDqkY1uukqyeSb5OthmRYAC/ARTwNKJgFVfgiCnQ++hneLw8pO
juCk7VNF6mIjltHFG7sZutVCwJmrXise+rG+lJFx9mz2xkN3Ji5GWqFIgw3f6g3taZ38qWk2ynF/
O6ZzMqPA7EUQctqAT48jgWST6PHiJ320TroSu5y9kjhCwOUtuZosGTIJkExUoIfjgIRlq5Z9nn3V
U5twJnKMhfxhk1QFsaT0GYoWJq6LAWoGwa/MU5ZzI+8UkjPHDyOCblF4ZGxaWanejySOdvx6gaVP
mG/Em25BIZY+y0XuKcQGCNLNk5zwAwSbKFdZTjglYA2H6073PtV5MkyUmMpk2uq0eOa8XHaynWhW
9Lc1moLt4MVw9EdCuk3JVJDklYyFBdhbmwO3AMJIODgOf72CPeslmAdi6S+6ShX2fb9sTFvmt7Y1
+POO1BuljrKJ3FUEY4FUZlHTw7T5bsMNgKJ3nSfXSYYBeWVBdMyp9qM1E59rnDIerPaY18aln3y0
hrLQe1jdKwvZKFag7Fdqn92gt7ZP6Myy4L0oZJsqYOzpBoHNX1F8a3yQIlkam5A4ld8g/gTqiEuz
y1Pf3xHyxbvzonObOvvM8J+7SNvI8bx7vYE0beLg+oYif4p8+wnJm0KPBB/gZDUHD7lIwqa1TB4E
F0A66bp9TBRHrqrtYSXSQp+mcH42buWvfhps7tU9orVh7uYebqxBcoZC1sHwiao1pbUN/TaJrZQ/
zfCnbmQQlr8xe5+XMoxbc9n1EQtUucU9KmlAkKkoODkS018jySWX2czqFwbpsGQk1/kET41MkDsn
9RFVEMUOBnvszyV7sapP32QvSuHPQIyao+dEPsODKrZ6yiBzL/29OXgfmFpPFLzluo60oNvFz8Qu
PmVYd4eGAkyWp/9Yqk3h6bbkyuLoKkV4GGZWIMuWmHYNYm+dSJYbL395hTrrofyvtHHAw8fLrJJv
UwOL6iUIF9N/cth0sFbDcBYJOWIBu5G1obEZkHGt2bC5YeMnWZWcUJZ+SRpGs0AJ3gMmlobvQQWQ
L4ndHXBcLxbAZoKlNRYwZS+8EHmpxgC2s5ghXcwJYxnWTedZCfc2+U1CND2RTRIaMH3R+hhy1PUh
Lu16mVEU9z8tCr0b5crlJlnvuWpGq9ZvKuhcxmuazixoxrU9oIHG6tYqN4kZrMYAJLQ5/gINFZuQ
rMuYOfeTn50dSQMS4OjKZTThWipDKg12RE7U2ajUY+qdZLRuvPlctiCGOSn/wVN/df2FLcIDHT+r
WU6VApIsPJekQeC+G0RGNoHI/8KAiBBwN81S3iPqQAuV1IIJ4aSH1FcNvh0fIAeZMvURVl2Fasaa
wjFLHhzIcU1OvxvDn3UXXnmqPQ/wc+gcoxzIoHnzLQY2NnD8BhItnLOiLQb11RVubFJvoiG+UXn5
nNr0S4qR+G+Q/dpdu52B0qNqH9tKktxoWOyRV/lH6WJAdM49p+S4IU78snTjj51ZWz8kxuw6wAoW
L7lX9eDs25LPjQi798YEn6ZYi3EjEuQc1gRlNCSQkIIyxiLdQ+UZMMlIbBhzsmbL7HMyjWB+LXSG
sGkBX/YXa0AObSqIfV7efTsaBpKrnjv6H6ultIgXM8YBZSA0ZTxEJHDXTQMTWRbV0QVSUXKic2Wv
iSnzvnXSP8570u5NXz0API17p3yhPLMubWM6BkMNe0/c8FW5tQKDTWmOL2nQIEiHsEMiEeAUIw+C
L13NKiVBrmTwpEKqD1X/6I5IGlGOlGKN7PEr8pxhW+IBWdD5WNfqNsa+DK03RRScHbpQDOnhgaOK
BA9H2ZR4fjQ5o9m/L0pyA9oHf3vpfYrqUSGTN0QqsKrg+2YoFQVhrnyglkKCbSUbFAlkg6vLMhAn
HcDw9pRQDXZokndDSm7gg/Av+bAmN9owfsjj3nti+Rk1QyiZVTvOSQWz9M8nhK3uqij4I5vF68it
+k3ovrYUX2JRed91nhCd9sxt0lA2aTnI7ME8l3nynE/62wsUVbV2hYF4bbx7EMnkxhWPD+Xpy5DD
Hu2sLNr26ujW9FExpNZihieRlfo+mElPmENyGSqDTE0h7ywJ3q8IH7JFkXoJxaPkm0UHnXfVLQzF
nAmV0sl4CTn+LdCx1yKU8VCnL+lcs5/XfUNCr9nL2NcL6kHI67F2lnWmKOtBEriW89jtxohNAc2A
OuaiGsdekn9O9ILWrkS3Gig7BsENmSoyus4gItYumYl7t6Psw25kD5/6QkcpR0jjckB7tK/0v6lT
LRdyrA3/PNW8j8ck++ymDntzOBiMmn3rfoTDX4dqiPnHwkQO6yCb1dq9Vb2EA/tnUNYlt4xvuNwr
EVHzA+/+OdKcXG7Qi26BuO15+7Qf73ihucOo49ae4R4KRfNyJkXY1WwfYegjUpktdwvjZbe06wD1
iO16R9tpfukVvHhkF/o5/1GBffuXOZ1EmOSgLqJz3tszgrCzHnTy2ToUdBlE/vqUdUFG6Dxoj55G
bRE6CtobI0VDVVVgIZbyOSj97uDBGFul74nHn2BpIunssH5JMip4LPneYm5ePFwFB2yGryDiBLZ8
BR/BLHhpwbjFbuLGgpwGOiCsF6eGCJTuA/6fFUU5jwAA6kLv/iINDrguFDb+zbl+YF0zEmVqXcpc
UeQac5bBi3PplHejSaO2bTRhIn1flVz0wCBt1dAB9Sd3o7PIRByZT20tvg20tZKKLEngu9x+UW4J
oI6g0aAoPuBMrtI0+Shn1rUR5z6lSlwSvtCEQIfRTIS9WV4jef8LaqUxOco1SLkhLtlLQpJaPvo3
AoRHODYH8lK4HCo9qyK5blgXeA1voM4xmtLuu+It0C2KtZLmuR2b34UBXvrjbTGwjvil+L/RLP9F
kkYUdXn4SREyspd81057P0fmlujlcQDrGpXD+yKnDAox7zlra/shS6w7isrdHLDXnHXToAYaCCnT
Q2Oqc60qfvRNg95bPpENAA6juaqKZJfzOdxMcnygzvOgBSdk01gGCxg8GvTsTaBCGpiEmdGzcHP4
XCJ4sxydBd2d6FwGACxAf2e4txLakL1zG7pUBaolr7WXpA+vUk3mRplzsqFPwbKm8Dhk5sFdXq25
PxRRKBhUuJOYNgrsspotdBVRwBDySSiC2H/gCvPoZROKbsBQMo+HFsDepBug+sGdbdmXjAJANt/Q
+07zUs7dWRnVN+rxo93dlVFxTXRzTIoIHx6pB5IbWeK3kSXlmeHsOz1tO4110dnbpWHzA18GAc1z
U/p/7B3khkn/P8vGr0UN56gn7tK5m8JZXir4F+5MeMy0IDx43qayc3Qg8RMZ01sCZN60DP4yj0GN
zLddPU2cbXP+SPHjgHo5lnWs6ptHw77mVmRno+8YMRJSMbhaxryV7XLsC+/KT/wq0Xwng/20Cr7a
2inlq0+oA0oL50egPiZWZMa8fqFVLS683G5661A9IIQyv8qFUCV9SB22U2xQWRyjg9+2McnduEzB
v1U8puZEenuhpuIBXcViv31xZkNptY/OOgnW6YLk76ZInCGdNxmG7/4UfCZRyq01G3+rovq2+nCK
ZZpdTP0xwT5geci6bMN93pbO2rOJRA/eezCwAFdDkXPZkmNV7h3olxi34S0amrixM4yP/egv2zkZ
r0lZP2Ry2g8UbfzOq8l/qXdajqRfnXfwUufaTH9ocN7OXW+HDcmNFneAWFITY4Q69fSpFp5Hsz2b
OD98zvgTo8BTCdKv2ziFZefBAKMauZAEmDmsLOMz0kBgRxvKQ1/X9OV0w7vN32RFszFJU3EmHtoQ
zAUBICGMp1LCdidXfpTlwgUlt94MY/z4/wc+YFSTxyLimkPfcCU+gX07LhoSPDYyFF1BTP1rwyKt
ikJcYO6z/m+BxpLK+tnVBcy9lRxpbU4C1q4bILuNHAE9HWpO4tgYl1MjOrQZusSOkAc54PrdftNj
mX3mk7gODFgr1VFA6u9F92NDTaJ+w7pGWb9a7rA3QzoILhERE5M07kcbgJlWR7usnvpashU72KfD
uHYmh3e3fnYZ45nIQ3tbmuZ3QqiKFK7DDtOp23q4mGftTCcSS2SEtTciQJePdQ2LmzYpIQbX2AAh
wUqnw6NIaWk9PyR9Sd21SM+iG7dzBARGRcbVkBimgetiVZFzlSyjnOfD0qiLC3iSW1y/9V2SE/8r
HGNXfphushHCufcSomToeme8nu8+4gEY6/cWt6ns+wAKUCTh1lvADYr5BUtLhu1r6g2g9IP0NbwZ
QY0DB5PFewQGH4LM31FInFaDM29E0tM1+J8u5xIJnQ469R+lmHOWAK4dL/pNWx6YWjfZOgzdH6OB
cYBGcM0ZXdYtXmsOrNHpz8IOWanRkP52HHnvt9umoSszBcmzAieDhswAJZJ/rFYjBH7HVMyeFXvd
6GmP/XTWJZS7TDyORVPERjW9VS+tz0p3RoW2h2ihWvOOIxumcl3C/mOZBLZM/mUU1WPl+3ofyKeg
rh5Hk8UKy86T7tmdwu8xBGc3uRT83U/WDyMFznyiPYe8IB/YaqpeCovFpVYDrCVnJYApdKw666q9
EhtWQZ5gV87RM3A+RQXGl9ww+R3rRWlrvPN9TH1IinPslFzaeLwJJtSZc3RY04rKOnwMvTqEJH0h
wrJeBqcnOtjwCRZ7AW0CFnllDVysStP9szt+PBA7rROB0FUVzXfNTDoGSpK/kp6zh1d0sp3xi/gV
903R/Kr5JZokaj5iFuGK7s/PUzDZ9X+MndeO5UiapF+lUNfLHpLuTrGY7oujVWiVETdEqKTWpFM8
/X6M6p2Znl0sFmgkKjsjI06eQzrd7Tf7TDOCfuhQddaRGbVnbCJmbX8pYzzi0WYmOLY1Frbqu8Yg
ubhhabHm9JBxJnd5HRjkLQYl+dLvhybv/UjN0RX2/PoQz9aj3Y7hTpPKtJsblmWc9RG7xeYjYpq+
aXmcbTvU7zXJvLd2JnJFmtOXoX/QHptTMqyBHvU664OLI2Ak9B7LBedy6BHRPstgL1N0lbAc4svK
gt+R5JLAcriaRjTNcGA+FqRI1E5zSptGAWECHjPZxsPUNdda1caeh/ldMsXbyFU3Rt3orWUYb7PO
ztB8fyk22qQra5fjunsFR3Yp3YKiV+2lN1wNQpFGyttzMPQX38Mx2TYtGQiipKuMcfo8mDu6CthT
ZPbHFIU8ODA+Yd2gVp2dxboo+vHoFuKqrOn7YbJ64BNITY6K0kpOHWN1XDN47izwi14X25s5PriO
3rNiZqvabQgyAmeKzeC3W+XdymaYtrcMzk7NZB2U6QJuaQ0C2xIJS9auc23OZ7/H8h5N8UYIiBFc
VfwMPE3skEyinPjG2P++Fon1XQk7O+dioGcmStYCNX9VOkSvmZWdJtOY9+z6KF8xKyLX2Hqk22B+
TiTqH0gkbNkMHKz5MvLMoHCpJ3G7bow4v8IGiaGIiRcwBCQNnjMUtqxbr3MojC9OtUeLgu90XOFq
eI9M+7HryEWJJltM8Qub8kaQRT+5Nht+Uw2MZLxhJrPX3ZrDOCLLuO0GAv7vdhp3ZcjZUJTyyKDr
Rrv2Axe+BUzYIiGd5w9wQT5Ky9xDhkBYyt1x2/MgXbWJFx+IhjIf6K6h8bAZNWHckeK68Ywb0wzg
g07WpZ/DD9Fm1201JNjGKOpksL2eUkYboEs/JY4JaRz6loIjMi5Iy8lt13N5zU3UrmPln2OTQ381
LHVejvwtzPHJiZnPczzBMt0cDQK6KycrzX3lRWc9ZUdiEevWNtrrMdC7BhWYjSgtxj2rQ5hh1inY
nZZtjVpbBBJVgGCyHMsXKKN631I5xTyL0WJoYDBoKm8jiuaGtMBj6xnsSQbGqYmM2m0Z3RKnZDZg
4vM3hOZTr4D2cknjB1vR4YUDSapfvamu3flGk7Cjx6NONn10b7sLOAr1m72L3koGhHTSWHAL4Fur
vr4JsnzmgTYeCYuUOAUNYz2fUwOpIEiHddIBP+gyNTHjNT4xlVNc57xFIGy2crEIOhKHes7YIFZd
dvSg/tE+wUh0ggW5NrLqvofsBQeEJrakLfh6nuFEzNjoaMd9SQTYj2Js5U4H0Q3ayYOqXbGe9mbt
PcWY5NYaTCXlozW2ZmIL7A1w+Ay1uzH9DP4NwPugFlgc8EA0fgu+nEBCNQ7EuZws2gEBpEVjgbQa
BksjsGI/t5KtaZEBzsrrrB1w37ruG4q6TRY0Zd8juwLxmRGRKj2wRBB1BnURbR8dEnxrqwgbbTQR
iaMDKyWqXt87NoA6+i2thKBVVbiXqrJI7/hoBj6TjCHN72yPVFup9HuJa3bJIp2nYX7yOvuun2sY
GcGua712T2fg70mHN8OkWbD7X4zR76yhA92munUwiWLv2RT6QjeGgM+964fJSeN/GgjTBlFzXw7+
C05amIw6kutqzczORRiGSgO7AlNOqb/IEiCMMb13fDryMElJrgNjzaYu5dv5/o45LV1gxI0nB24n
mQXpwfV0Ger797LGkh+x0mIUVwxZZ+O37dXvwmVDHQcN5ktxsOz2SfOM2mjZ3egoQERD/B/agUBv
Y5FMC79JjOM0it87Aa+FZyO8n7B7ZJv/xURrr+rkNLbDbU1bF5Sy9JMJHe+G/Haz/Cbv3JpJ0PyO
tzDcGZzSAZslcbzxIYreqYDJXRMeMm/8UlY47KUZvVgx725kPJtVDZ9b+etZwx9rIJ6tRG3oneMX
HBRJ/K4WB2et4s/W7O4KQ1DGTPS9c5B6cFy5eEVdgiWlTxzesd+0EZyblqsrZOaJBU/86onqhRl8
TZHimqmZG65i5CKcteMDviCIunufkzbjv3bmo+GB1zJmryafpw7GfOYtp9+c+Z6NJUJdG69zOt6z
5FCJFjCqmQR5zRENx+aHZ9hinDBgZ+LV345jvPPohGxqfzazGnadJbkr7GiP3fRXgYCQW1iyCqOH
lcEaVyv4pKp/kt0MP4QxZxC+WkH7qCVHNpeVgWA01u44+27rDGQ9b1STAgbjxP/UQIIJvPjtqYRu
vvJdnHZYE16b2OnhM8TbLl9EnxEIVOjkx0re1hU3VzN6+wJQKgJRhzaasByQCWQc82jG9Vn5nbvp
fbYNdR7uHJGHa9cL3mXFJUNn1G+HwT0fS35iXyx8uK32wImOwAvHGZ7tXBK3kBMatHqJfxbMVF9w
kjDScZ2L+Rh6OFh1Pvi7DNTXtJyCanQ4V1VvjjtQeecGrBBBsNczsWMMj+x5ebhAf0bXmGcs9lF0
XSRuvkFjga1o0WI4yvQXhUx8MhPj4KofbzqTObzyeD5Smf1kBYybJp4jK/Kvvy1JtYuKCYmTD1hH
+8adHpxw3Ec95oJp9phM3UUcQnf0vGGgkMm7bTIwmqv4dV6Yeih/XKQwCPI4vSi3R1nnVilwMuae
PjKoemgGivSkLm8Tt8b9WV77AhMtwy8S0+ZXwBo2WKBuZifFvOtR1kUT8SVtK67b+NAD7Tnln0RI
XkVPDDZxlxEBM0EQjHOwYwl04mvKQY6NjYiLGI+YWupfC9edQf+KJeHRBUfN5gGBLmQLkQaMOXTl
LK4Jf4ev7oaD377OndssA2gQcJUNcwAqXRLW03j7fg68HjXmDHuRnAxUQrv/yMfoWFcdlM7KPzTO
MG7hJy4gRYQcJih81LpYU5X12Wc21CwUAtBh9muqhcTx8Ran1rzzWlJUdfdaxs2nvzyBIjELwLHz
uc7eMmZUdHTxbHRRhrc4oW4I2o6i3+DcBfJR0y5jy69QWHgzvOw6CM9UzlBSNc9M5O12n8DOt/gu
jEXU0ULl3AFU/xbxscnwZ9gpUrhpK7gk3XCyuvuJixPNjRebrFzuaY7rbo7SNHMyidpb7OpnZ4bB
3dsWiQf2ljERChRu+6Pk4MVN03foN3l4aQvKkrNWkfDIc2B5BvZhNx/vKgFbJJMSgEvHdisk+Vuz
KYL9C7R1Gchin4xYS9YAWxJCYnxo+G9FwmdnuAM2r/gy+pGzG8ZPUxB4N5JF/hRsDH3HYK6uWIsm
mT1VYnht5hGHtDetvWjARjVSw57hNcEDyNaRYCDsu5iWjFFhWWq7S5HG4Xayixci4xsHa826f8Hz
/lJAAIH/N0abPmzOk8OwBvIX+MO6B8fN0JlrnVl77ZIVgJZJSibDvADaYz+7cG30cnLiWGgGkLA9
H829T6D/pq48lM20xb+arafRzjesVvzoBmNuSYyok9WhQbRha8pFBbNsaOJtPlT3CgqOlYa3UVS+
J3XKvq2pPiFkzdJXW2Umz0So5wths01mcwKhQhmOCnUNU4KlpVedWJsGarssqfiswl8NfZs3I/5y
2zHu20Z/kROfd8z6uk0nrynrzjfDFL6jiTwr/2vWsFaHAHNcaEpN5QnZgzEwbl2T4ZzFRkqI7sk0
m/tBRZz3liyZHejXZdGQOZTAKXIfsiS5ccL804jMrxnw4kqkDLQYJ3UuM/Wgt3u0uBdLI5RlYIKD
eHiyCeJvxno61Fn9lYEy2xaivHeb7K33YoVomsIspGtrk6riVzsKB2BZ+6EQdXHQhTwf2Wkp1AOv
eLHcqN14DhkmjdV7mp4oEBvZQqXHaHy3WIfjQt+R+/uFNfAULJp8Y5fvQc4t0UjnWauRx5PhUZDJ
iSRR7ilsX+zFET6VowuOEp1pGbMx+uzWwEmSS4ql25yLl8KH3siW5CO361NSMNS1A4ZWHp+RaXr2
mluR7lkuU5p6czO5TmltQflEbNHkllQJyp5T9jDHBVZxkC5SxPfCR4Zrrex9jKbrsc2TFZ1znF1n
dwlupdugI6UqUmxMtcOaWIbtTibOF0VFxT4iEjfl3WHyoLxOLUkRdH6yH4+xgL6oy0+ZwwUrLRIZ
NT4wtzc3VEBAuij0g4I1whzSuw+G7leLcg8Gx8UYuFZV7HLo4ErE8B+v687Mt9jUg7HzV0imvytK
PNNCV9SRcGezse5Wmok2nHLBuxV/FuwKscqXfPemObQu8FSGiWZSvNstzROafo/Y+GozqDooJFvL
YRRXVpoIYQlFyCVu2Q7Dp4Ki9/ObIVL4RBugcGOh0E3pBQhldStxrwBjxgcaV5dScORPJ55mwaxf
KGPcOtoi41rXuHx5aSmg9T37cYb12b4q8PYbwvvA0rVJWiQm4XIcQXAa4QUQUWJSyLGDGZSYP+is
XOPTgsrhN88NmGS7bb/njun+8kJlRRItTKs3xRZhM0vWWaMItn4prpqW6T0ufcMzkbRJMVsunMcU
bS/Dtw8hDnf68oJN6R1KcPzEHyz+dlrdpozoM/sUBd3ztPzk0Krzra0Md+PqDRSClbbnh5JID/Q6
5qJcFKcctNZERHxbx9Z9xBmCQPJRCfhmJGZ98j9iLxQtPmH17XByXDkDryFxSWCp6pxNZAvdYWON
PJXZheMq8bO1WcnnAXs8EuFw4zXMTZrrbgzfyHhCiJPiU9OPMhfgm4Jc4WoZ+xdAMFuYYjxwEfGM
oBV7m5rJoFmoioymzZBzpVFXeEcl8dXADs4oWyRTBzCRhREyzmB4zLNrQNLF7tquzSXiEHjFDQU0
aL30OWQp7ZJ6Kd6JSYLusPav3JmjLfsig4ePutRibZuyYoCPkzsISwaVCSotg0SxM0L7ty+mA3oT
BIE+kjtmluSy4ef4DBIV0FvkBAuSL3mEVsbP6ELxpdb7obAeZ6HxN3XjgyqdTR9kYu83fs7TF27b
CFgvLEiKOhXkFJWezGLM1ooNrWRF38SImXt/vnEMRW84R3aQ5IBGiQ+sRhp9QKTwKfsxm2EpixfU
iOkaVNC4aua3phyqHdHJBs12UZCXTyrPXvwBc3/QLRNKsjpk7Ua5JiT1G/YuJ+NEbJuR2U5Zvgqv
PAYmJcI8TzZhx6sLKZxAM8M3EEJWgbuKHA/aCCckp0+snHvfOtFwB4+DAiLY8IlYz2azMSHarbqY
hKvNMgCV5lXIQK81urPqee8tt3spvcwE4s3WpbERAuz5gxLamymZ643ZCwjRjDuNemKRHn/jVfqI
ihrZe4yog0Cg6mpeqU/5GEVHVCGtJUG5cQyPdS3v04R+WrRMyrhIcuHSUKS+I7qrmmJ+B0ejdtZA
OYocvitzqA4hLqLSnOHOyPqIyFRwrRMSLTAV4SlqPlrmWCtr9osda7o28NWJsLvCMwSRiEkbM+d4
on80G7oz/3GFSoULDfI1z57rqto2Ken/SPYSmAUPbUCk2HzykA3bufYQxGRJwiCoc4Px2mI2yiw+
bdT7GMPuyl8GEtQTPYrid9cXimk17UQRVX54ASGDj1tilvPObXymruCpoCQ5636cyVRwJ62puRq2
seCo4vMU4wnl7uvgaUAZFT2IkPhJ9F7LIFY+2Ji9hI62fYGhB1X2JauLB84luGF5F+iWGid3YV3s
fnJrCVUnUwXjgFgDPtneusQR/mg1spZXiv2wg+rOXms3ziFXpu/e5pa1pZUXuY3Y/dqwkXBN62nO
zV3i5NUhFwKalVarrqJznTnttAq7M1W7eP3ilz7mZDEH34Xdsn/o1oK83wXx5cVZUP4WuZzV3JWf
KKQfpV4cpDa4ayoCc7IAOwzcfYYHPF7ybnpkYM9xnIRTu5oyJlzMJ7yB+zPkOIDVnhZuMAXkfpgP
WkvUak4NpKokvskSmMo2CeW1y+mB49pQwGBvrft6sL9yyR3o5RMdOHNc3woncw/mTCDMqUiQW63q
zp4v6lsicvdGQnLWKZlXFUnAhJYCh76GeJ5PLDoTK44zMVQm2v2ElD5sdKq9fR/6gOmC+J36q+dG
e/1jODOu6Dz7xg5K/dj1acrthYMXB+ORk6B+YbJ37jujQ+ly4ocEi66dTZr3coD7NntMEhqAkbVt
70knj29U2FbbrEUioYT3NViq0wa3l0cFNICLFhosMcdz6iTtjZpaxEa9BCxmQAon00nerLlPvprE
vPbpjnoppvnLH5kobZXiNObib3gKHb2IXt29743gErMYJmqlq2YrjE5tigCQK7Vd4kQsobqfGSe4
LpNey4s+glSz2QLbcM8/7H3psPVtMzgyl2IklVBiy+g0uZS4fy/RNL2Weqb5oO6841QkvnMyxNlb
mqp+frFk+Kv9KWUjjovV1enCq9iGVjZMbMijOWRm4ksFpM41UDLNfmbM9ssavJYkDNCDIEfWwZGO
YGPRyxlUzDaTuNxGKs/3nh6+NWrCwZhFeGUZYEUaSYw4q8ERL/9XahvGHsTlQ00Z8bkZ8/RcKARq
LKIZd+Jd4DWHwJrJcfRyLy1qo1RZnoKaiqrJgbtlSFiNtkmFoVsb8o4FUN3Zru2vwzi2d9SwpgDi
82YrnUlfZ4WvrxPgm4DcAvb2w1IkGIllx/Hz0bDDqPZcSu6ux71/lBaVt3XrhALtETZwkJXBuYLb
QgiPs/5PhXIRQsAr+Hs72hqr62AC5TyTN1mnbrd8SYYz22GOTjQ03tCPFH8UDqNyCSf1rzd9tuV0
/vHICNdNr32KQNQUTYeqMw4/TaBNQet2amty1m7CMdOPrgblgH5f/kvKGXha2hWk6ibw0xZUJHo0
ntMo6ja1MMOzNTjLAykDvOva1AG4MblqmlEPVrYgFpbCYrH0ePLRiEvEB7BXMHnQ7JXLEzr9xYMp
OY6OMd+ZcCEPsTRwCiFuhpbHAbXBkDtBQ2S+kxSPk/LDx/y+Xh5orU1dFlGp/mVWhNZcaumd/sUK
x1pwhtxZFJdjAGEt/KlLC+0oPbct5silYDOEZ7bJm0QeTUCqcDQwindsvE6iyzGqGG1Y38p0eu5k
EZy6v67dfMmmLBd1SqLvUPnyIXTS8UrGNNA5y5WLbSW5TCoxrrOxecYaPd0meRtfuV7KdEJM8cfA
hGUVV/h2MAGWBx23zbmAYkfSgO87aZCxObGSgW0qoGgBVgPpj41HEu3+uveho4C0t/AhoQwnLGsm
Y9NQX/31EqE6Bduf2kjLDqtVgllgF5YYgUD6f+WZPb1MsCPMaiR/6+OHacmLXP1ciI1qMAdJKz9w
N2tcnmNyZA6FmOTMYF1kTzSyLL6MpGOVNyP5+J//VYQpppXlXeOGoKksXMAndtkdhrb+ciPhbHPq
mdYW/0qfCMGFZ21BG2lTr2cCkIeoCb2Tsj4ZYoxXk6jycw4eS5SqvYls++HnMwJys6SuUR5orSgv
s2mqx9TBwBZV1qt2y26TmRwjYyyAsjtzRZSEM93gmDwlupFbGiT4vGRC4TkmwpVtFupx7Kj5k5Bm
Ma0HSFEduKkot9cOqegbyhYQRSCveqI+NdBOb/Ke3Yfn13eEVO7ZqDu3peN2TzVH0CivNrPVMG9W
TOjgqDYX5ZnZhXIo8EXTDmsy4M9xqh8c2kxro/qIfX/6VZuOyahloO3C7bdxGyL0Z2N6VqJGgJFt
cuf69bWtfX9rmUF5h/5JNoBa2k3YLu+GP5OLNENw3px215ijhitypAaZB3qKyShH983g3TWarq6q
He4hAzpHjuyYs9KhesnH30E0byWskpHsxUMY+OrBkR4HFpW8Ab8y14nBETjs6mvPIn4vJcwn2V0g
vRo3BWvmUjrFTD+xgd5Iq7gEVYChFqLGNaxQ8zYkOM3GfxYrsFk62FE9dI3cwYnEqt0KQPvnUIjo
ODaElSqHrKIO6W5yyHNzHoWDZ7rh9EaihK1t1OxLDxacbtytPTX555BBtQV5ZV0Jq6BRZqxfiPoB
gExgDIYKe36CJPsA4oMKACNPvpgd7KcxOjVd5TzVuGvXHbSt2yHt7xZ36jbVQwXlibi+W5Y0aubw
a35ui8FO40swzeZlMMyRcQ01gcD6uWi09O/jjUH2CCS7l16jVVEv2aj4oqKM3kYP4mAz0UiYCcnp
Y3DPpWQPTf4+P3WILScxYaaJHk1kMpDITrOe66E+uspt9kUF8VYVsmShxF0GUnrPrFAd5tTztiqk
mIkA2VVvcbhJIotlnvBg4iWQojVExdweKYJFEBgA/UWFvhlxNoJQxSoTJwXivPTpZWVRx7xoXAuC
PUqka7jZVymF3IeMGhCMRSUQDfOiWS/2XTeY8DznG2GWA7chvs2YYekWDzM30wAJYBhnECq+u64b
inhbGom3o01+yyFtlhjNrZuClPew4IIghtTQ9YcIXztYxfsGvAS8lWEzANG44OHyDynPUTrmKC3B
q077ZUzegydqDE10uHhQSgGGZ+kmZ4Qls4YyHDtHE4G4ioQT0WRbuQebBtJybNjU5h5HIR089V6+
9YJgeToFH0aTzwtKC7Gsb7dzre4b4Yd72/HVyq/svVu07qHLzNfCls/sI3K2rpW3nj0Mgr4NqVdw
a5BMASCr00POxVgkoXUVjzS6TLj1GaZ5GDrNM2tbybkMe1FhxO85TyjV4ovyLLb1us33DhflNuk7
a19mJf6Y+JU5WLxiUSejROAS8vRDnxtv8bL+Ta241SziCKv1zZQ6V9HEQN+MzHkjtPksUKvWuNMX
75ebQlq84Dwen3k5TAVx65Q0X0ywO2lXkrduMUFbcE6capjASL7pCPFjCcegFGEYJNUjd2QONmEk
02PGkluQvHFz43dpwC20VA0EZMi6bQkGYOxwgoo4o7dEh6dRx68VG3XM0RANCDM8jVUJd36mMDCd
f49W7lJXyY/l6bSDZxFsMO1emTZRsgXxQX1YdIzNgUzhvCvdgWM7Y6e1KUdGeLW7KDJrGSTN2af3
ebQJNnpmfV8LccWGt+Suab4a5Ho3U6hqOJEqxyBKzZcpFXk0W+fucbY87K31L1kGN501fAUDIdK2
dd58Dm6pp858ot0+kOnBGgX2b3d6BoRFZWg63BiFro9xR3mlXqaVXW6h1+IIbhCCO0XbRqJJH4At
jzjtt09WV3pbuM0l9a9suxyrunieF+21MqlTZTwCNwYvrGBA0YoUlbPKNxzoqZZYvmlXj8+jMDgk
Z5bkLWhKaucoIadzs5HiMBcViZky2Yus++pAZK3D8D53xu4yxrLaMMa5yLKgAWJgYGQ4Z51C69bz
TZ5j8W+s6VQxdt37afs82fbp54WkM5wZ6hlWd2xczKugsPKNVJQ80gbKMrGKM8L9SLL0gLf6zk15
lw2vgUSJJyCv9R1h/GxDPPtETdGzBQxiJTS4c1KklChO5kMipteWi3jTLbkVN8HI6CGIYTFMX+ue
vdFSo6JSids/uptKc3h1EgwvxWeiUAF1CnHLnQkqO+YxNfQzDWLPzsTzMr7yAGADAq/gck30tLES
L0/fX0wC0IUXz/YcA/o2i3NXJ5+tC2VssnZyIK4hDf+5p6PsULGoYZ5nFFJj2Ij66C6Z+w/ZIGrR
5pdtSAm/FsolJJZbt85kPjkGNlQOUig+ZfaG2dHZUg+omv5YsDtY1SWCUGmjXQUg3DylMEB7iOrw
HIG2JYi3yTIdPhhB89mSJAkn9U7jPMSU9uf985SFMzuud74gedbyb02rGkHKBf/F3OXnJiub+o4Z
ChyPOadZgtfjR+axKPA1q3w6ocUG9yHaUefE35XkDOHr8LGClUN1OWcQWZqY/Sh6/fOPf/vHv//b
5/g/w+/ytiQbUxbtP/6d33+W1dQA2Ov+22//8Vjm/O/n7/zH1/zr3/jHVfzZ0P70u/t/ftX+u7x+
z7/b//5Fy6v5j+/MT//nq9u8d+//8ptt0VGrdNd/N9P9d9tn3c+r4N+xfOX/7x/+8f3zXbAefP/9
z8+yL7rlu4VxWfz5zz86fv39T059vjDFz5v113u1/Ix/fsHyj/j7n49xXsKM+G677//r3/x+b7u/
/2nZ7t+EtAjjeIoFwXHtP/8Y+DvLn8i/mTZuEcEPsm3bcf78owB6Hv39T8P7G+4o3/WVzWFRmQih
f/7Rlv3Pn/l/A6JnLvsnX0hhO5b75/9+H/7l8/zPz/ePos9vy7jo2p+f+ucf1V+f+/IP9RzQ3YRz
kfD5Xp6HoZs//3y/h2m5fPn/wABacDnV2Tns8uHkswndJw5lVW5s3PMUYRqK7uEy2GIVox2IIzza
1JgfyUgks6xv5+RdEVutJlQe6vl8MHgVuQIqFQrmIGdPMD9q+pPIFA41fwfkND8bnk9mPLBvAwCv
lcvOo+iih7pMmO/HLQdi3U1nc7ifGTnfTEHyMUS/yNMjKlWk3ukKOUHZ4OilWXJ7P7SXI83J6Y/N
EEfHquyjbcyqv9Z+AtiHTjirKcSTnsmOJzHbjPA4WUzKspmQ3+CUdG00IKHNhlRyQTZe00LXGtZD
N4NMNTM0px6cZ89TGhGyXuyvwA7oqNgNPcatrucwYEzerbkM5XGm4cxP4uc+nn+zbnr7zlfnEecQ
e8exOFFTQbaed2aF0EfOV79UGTZZ3kkik82xy27TJqeDS5JvcuREg2RnvVMeVm+ppiFSQ/eXZdrB
nZrkDYjmkudtEe94u+gpZRtq6ehStyaerQzGok1yP7Bj2tmFc2hN5lTjXKKd+iQLsITW+zK1zAUa
dE57Zvb9kNZXMtNPRlNCGIEdEpjqBUtZjm00eGRHy8ZZv/6Xm+afF+R/vQBdW/6fFyA3m2M7piWF
sqT5rxcgeel01l5VnY0goeErnWm51GiwMXb0HfyX+TQBlDHMCr+UyMaz8upng2PyXsSUBxLmPNhN
fJ3WMXuopi63Lc0WG2jS4b2rw0+rGx6LfsB+FjZ0N1AlGeEK2Xieeaf74jcGXoS0xEu3rYV8UBH0
68AZQtFtohfjpiUQOifaepysDv5mjqGl84xNWAAtMMyHKWMemOVHLnfzzjScJyJpNn1sZbWJkqra
UF0GcCEpAaj2ybbPcBTByIIhKNjiOxGNpzZtRu5c2+vcqf19PDs8aIBsHCjkyvdcmzMTA2ZZA1I0
4FceSQFqCVGYOvGTNdYjZDO7T+9mhkc0URSHrEuuDJN638Lh3+wE4qU3XHWug8xcd5TybRsPPoBL
+sJXctNlziFzqabzQhRVnye0hSx0K7DmU07Cbt2ksdChUnSa2fR4FruloYuYQCWwzw1pZjtnEuba
HONPtp3pwXSc4gY2y6VtG/Z7KFFIk4xHpGGlMK/VcxOb97M52nez3wOyHmm5AhcImdPpd5PiYCNG
hqOztMxHAtAx9WtkfNwINGY66PlYlr/nNrAPTS/ZwenMWVsY2V0LOz9h9ebYS7WL2vF7bCL/Kmvr
c5Zk85lQFiYGi2FuElT0rS6/1KX1XdpzumsHfVX1bXtxAcbdU+H+AO+O2d/Cw/MxZSjsJAJ7zpBR
vzcSzcArurhBFHal+Aq1gDOaMz/8iE8pEEioeMbBgzmPAJGXx9HgRZqVLQ86Y+4Q9gRuKzP4SKk2
GPsh+2UPYEph6tOTZRl3TQQdp0guTc55g3AxV2xR2ovvNL/AN14y6ZP93PkkLnVtDtssuYA/M06L
XT9bNoyJL8Z1qfk7s+HsdDglj6ICDAWExQMm9hAkfX49pFLtGUFW9HyO5Z3ZYHBgJ4zLoPG22oKD
XJX+tBU+0IiQOdiWJk0yQZTTDK6fHGTrBTu05YthaHEzzPV2Tmx7mxXB09SJGFoJbfaqxtQT2pZG
WGUpUm6HQAwu6ZjizSI1XR9nnPeXUOI3CGOJUgf+7CHXDKiTIuCsno0S/Is5LoqOfcJWkz/HA+je
nzbcFuf+ANl52+KPPlme9+YKq9sWrYEvpkUMd8alBilFfx1x23YNJkQ7FfLiVxyIs15diIqYpPq4
8b0p9rGAOruOF39QFha6qfG9y6DkqakxJ6eUSV0s7tQ19NQE4HsS7PBS2XDTiTE3gSfvuaYEZR81
yIo2NPchA7LRC9RDH3hvXUZzhRGP9jYvwMUQJME/5OSHhJQCZTr84keckAbbueo5ilHz6t3UrszP
hRBPhVvoC9hnMr2EgLo8Ks+xUyRns15CFutCMeZXqbcTboHHxLY+65RZSlKZ7kETV9xgQgs2UNU4
uNJKwvwQUnCaBPTpiVaudR+vdUCzrydZRrXi0JjOHPerNkn3EWYHz0ovskimfReNv8luXst5ZHod
yl1Totk2hDFoxOiGG4z4RPOXJ1rqRkcdaH+beSa4FTvUO0wrpyyFHkjlc83MDfGDd5jb2O/fK19f
pXPFnHvgXfBMY7i21b1bcDit5Qu109lVAFdhJ/vwo43ZjEdtQXhL9+wPxPvk5N21uPco474ERg0u
KeRGbttjpTXQJvSQY5E8VslLXQMfCvxO3bmz0a0hHmDwnjm7pW76wHIznb3Y3TnlUj/e5m9VIVoO
r/Vd5w8MQDBa9Tycm7l9wYt1m7tINLPVYgHBFEH/4kR1k8fKI6crE57yiuFvdKTw4NGPU0CnOUAu
PcPvjiVRYWDfV4Er3gIpbnRCygdb/S/Tfq5Ttad/0Fwbi3xp28VxtG34fCFd2lEKHbJOZtbGiEfE
bNMU4MKDtzSBWLh87V6g4gMJDK+ghxQ9N6CnSD1ZwdycERLJH5Ch0Z2dbbQisc7+9yG1QzpWQtcE
lGZtWbGDU2K+dvlIj7kCncbpMD/XKc+CuDTaXY3+S8sNGC8fSvBilVynPSTZBro5s3frq7drd92a
9Gz07dzD3w2dbVD+L/bOaztuJenST4Re8Oa2DIsFGtGIlLnB0jk6gvceTz8fND1/l7IJYKau57a4
mAAyIyIzI3bsDaypr5BGrDRqpWr9tcibe+inzmNrFfsul9ghWo6PFp0mmh8/SL310oc92hMB/f1j
xFXfibxP8ILFkJNQHrX2Raw0NxAKnXpdpv2NNaZsAzayTFL96IdNBj6gpTEfBEdVZAZU9BDfsnbf
OMDQ5c9xlvfoD3qnfmFDnFx46mBeIHW1k9IULidFVQlx3+ykNV2Ifj4H4EGOlZWStqS5I9OrrybS
KLNy2k02jSNhPDp5AbTVkNFAPamF+7wf+4ehAEBNoDvDLvs2xvFE8wZMWHaTf/JIuD4UNLIiYw3A
FTWgIzAkQMbeY1ajNpmpJFCD+EYt83taBkgmIhoOe4I6udz69IOiWe0uior2bopKVMIVznmxB3KR
UrPJLdSpT7WPoO8gw4MDJzyCXW06sFn4HuR4hspZtpXuvHZoT/IAlMpQQjCFCoXToeTGXipIwjdW
TosdKr33mqLIiJ9TvuxbmtYrk2MmwrWHDEj+C1jWXO054VbaIzLaChAxD+F6i9OLMYckMiYIXoTO
S65E1FDVJ4hV4qPR1CohS38tjKo+gPrIOG3SPMm5R/FuTBjJy3R8KEb1jToaTfnZXtb+yZz4OWmV
Y6iYr5CoPRh1yp13tA6AeOL9CBk7rasmTEOsuSn37akAAUjxTtnXbXNXOv7o6jOvVKYC9O8SGFNj
qNoi2t7J2t6BXn0Yutb+ZDiAfRTlSc6kn9KkP5gRMUszTXfS2pZL4cyQrgI1gJJFhyzBp/WMk97k
q68ZyqO72vRwHwVMd0wHZph4P7PM6E+UHXaTR3YdGBcdHmDOgmcyiZqOGlUXWD+VXr2dm3/gPLwv
DNgN87r+2vT5WU5piW5tdtAIZlufNptjAFE5faokicLuYJgq8JQ0+9wgiuj6dje46ui48SBpxIGJ
nHwcOveAWenPUs/0QJBJn+p7gHo+XGXFSzCNLtKLqbZvoVVQOTUHaItClETfOigwpI5IimrgAjIK
/y30bgfbC7J7CDwniNnfLPL4xykFVFj6/g23skddgf6I7AW1gWQswJxliLL4Zh3dJSG4N//+TDOq
C8DtlUvnm6KOsHceJdq+qgEBCQLJvKWOaGnDnAcACtZkhRwe9Mp+5Bd7M9IrcPg6ec5eDaEkc1zK
MjA8lSCgOB1QudqFOZ1h0MciowetEIdVCEzN4GfaJ9kNtQZCWSr9jaTWPfYWzp0USk0nY6W+e2oB
sEUG9OSFUN+mP2D1RQzLOapZa+/Glsxmb1jfYx9WLLVEjauX/u6BNCd5/Gv0gM5p8vSPHGl0fkGa
S29wCbsFZ9iO6hsysDF/sC2HCAz6av0Wpc639D9u8aSaSRRoJOe5QSmycImaZMp+lVF2d34UvUb2
rVUah3CgjxGE3X1Vtd/jTgOzURLKav814FTo6/LN0CWgLudDQA0MWLFJxpNo3wGp7eEvD7gLD1yP
/ILt5P/nlf5v8kqqQSaHBNxCTuk9/KfJfqSX+aTf//HvXJJM7gfdIGR7DJZZVsgY/TuXJKv/UnTd
JIuDVMpcoPmfXJKq/UtzVEuXVd0Bam3Zzv+kkux/6SShHIdyFakmDjnq/0sm6c9rvKQquqWbminP
v1/kj3jmmE9JPrgERLSAQWGO2u3FJHyQIzD+MO7/DE0+7nJoGIxmaqQEpL1ZPtCOc6AL52+p9L9f
N7yQ+YJCRvJyepndBh0eCCQBI9nxJyR2kg3vXHp/1v7y/R3HdJKBa58rj9oxodaP1mz6CVyldrP+
BSz8hff/Z4IEr3cKia4GNehdWkjuHYXjR6PVFGDL15AGzfVnfPwRhoP9XH6EbdZJXrV8RGugC643
qoTY3IzNglJnY54+NiEgO38+YsgaTS6pQ7j5mFgcrGaahpBOses+AN+4/IC8KzgtgG1Hog4KZlqH
7UObc+qVBgDw649Y+oB5fS58YPTGEDlbs527dd2ECiWliNP60PNb/ifA/58lNpx5WS6GBs/SDV48
dm6i5rIKYUZY16eWTIz2ZKV9iBIqCELSpoGa/TtI/+/Y84HbLX3N/PvFIwcbZpcM+SQ3nfqjNupP
paP+Wv+aeUU/+hrBo5EzKWAj01pXcQL/J4f4BFLVyqFLEqlFVwU7g9BeXT1JrRNO9+vPXDBgS1j/
xiHpS68wmumF9YxCL/obsGWUivG6Pv7CdFnC4qtJORa9T6nHB+3JUTbT+wAVOyX+edX4jhCmnAZS
rKgpWjdrpIda5vQeWV/Xh16YGkcIUEpLX52lWK1bWtYI63jPjVcNGuMYmZCqrT9jYXocIUYBdB1o
9y1btyIp8Rxxy7i1E13ecO55kj8wqHl3u7RVf+Y6kqW8dVH9ffWK8r7E0XOHXHE6WRv7xILR2kJ4
KorJp4mLL0DTNs5RyIQCAlZ8772zPSgdfWAiRQ/RFjnD+MdVk2YLNhtYM4OYjM0qJKuzPYzvVXbg
qBDdXTe+YLMIXFRR6gSUZUq5OTkN8n0KDMkbi7JgVrYQs1QIH+gm4O1LQ32g6/ZTp5IjSNrxsP72
yhwuPlr12dYuIpSZeFSlPB0q/hJgvRVALtW1sStRVa7AjhdV86RVxY864QphSW+QQ5ztvLgFO3yz
/gZLJiHEsSJu6YzlVuCmlvPQE4ZvTUjHkL99iqb+V2WQrYcjb+Nzlx4mBICQngRkk+XG1WW4SAu1
rw+6rN0D9rz3esrjZXumupJtbDiz53w0t0JMGABeW7VRN1wjaR+p/NYdZOXvMXC4vBQ/ekk5j7X6
qhdczNfnciFA2EKACO1mMv1ea9yYKmNK84yTPg2hBQ3NVeNbQogAH+r1tcz0kTg16PwnB2tGJOnW
R1+wdUsIDgnap3Erowohpw59zw1iGORdpW9t39gbxrYQ4yzBnXqzKGsgsMSfIvtS+P2XDAG9AV3K
HdLJx/XPWFgEa/79wqMqKFw6CVyBW6T9Z6qgbjR3Kq2PvTRFgrP0tJ5XRWE3JK+Ce5iBDwD3aKXz
Nwx2aXjBPWSHfHhVYKf6yJRwEPrWt9FjZebdle8veERggXssZAzUicP6oVcUJDhkNO99lU7m9Sla
mn7BB+jXToYmguXdqSDbhr+CZqr1kRdmxxSs31CRy5IbtXJLeOfjl5jMJ+0JG6+9YJmmYPyZYkFv
lElQB5f1KYEpSwWuBOvKZx+K9+veX9gJB27DUlRMlZuTdd+BDv7WFLDCUthcH3/pE+bfLwwfnutq
TAHbuUMrfQqjHPxlCgBCnZFEb9c9Yl6ai0dAi+4HkzVWtA7+zEARTWjaTdPbWA5XLsNsVRcPaKIa
sWBpqOj+qI+Sh54PVERdl977WbaxDAsGago+nBdF3sOhULkWzXVGH94Z5XSde5mC/xqgjEmeKY2b
+4Zb9OVTajpEU81dn/2lNxe8d6K3QmqTsHLRdt2Df4KPf8v8l3xL8FroPb1JMTPMH0rdNE/fxy4G
EahvnDsX3twQXBethEHK/QLTDHRoPvIYKuoA/P5V82IIvluASArg+a5czVb2dPAd2ki9XR96wacM
wWc7W7WrNIsrdwq0T0FE4TpSIItPwb071vRr/SFLsyM4rmFaSQOqhHXVtO+w9zxHeXWzPvTCuhqC
wyIQn5sx5GdoxfhgkSIIWl9CaePovTT4/D0XzlpotlHb87xL0yONtfC+Un2quytXVfBTu7Z8CPgJ
Z7z6zzILoVAYjb/Xp2VpxgVHHfuhilotr9yIBhvEX8y/ZjLa9bGXZkXwUlv3rbBMotq1kChpLOU4
DtndRL1zffjZ8j441BqCp5p1oZA9TZgWS3vxfOO+t6TbvBhe6WKi6Fo8rD9m4St00WNtSRkK6hVs
JrShQ4ErQ74JeTmijDStVI/rT1lYB13wXEktwppkP7SyrfKrk8cvffJtfeQFx9UFx3X8eCyGmlWo
C9p3nSKHoMSMwAp2n8Iq3nCApdcXHNevcxneagUHyII7wHyvY1dfFzH1eV0ufKufYNpxUs4jZqD8
qoZqppZBZXB9cubp/cCG9Pl7LgYHnDilcHeUbig9peFt2fToWL0NyXs5fI+1ZmM3XJodwYGBZSk+
nBUEfR/WNaeL6eMv1Pf1T1gaXPBgDrKQ5MHK4o4JmtT2rQEY8bqRBf+tASHFDj0grtkXYH+SXWI8
r4+sLL204LsFKr9tPnqla2dUpSCk4kZHVxLtFTnoAPr9YTq7CSHb116LVrtB2O2oW9aOFpSN7WzB
qzXBq+WO3khz6Gs3sfThqFad334vWibz3WsN6239Mxceooimm6NtNDR1CT21hEaqAyh/1F+NOC83
DGvBtzUhajhV2SBTzgpNFbgvjaKyqexkHz5q29swgoVv0ITwQaOBPRSwZrhVCH9u1VJWpAMbiYir
pkgTAkdcE1MbyOlcufynyV0DLif/n/WhlyZHmH3aVWs5h4sKcQekx2kY0WzpRNvowU6urBFos3lf
hA+9jRBCza3KbZCXhB/faXYl4kLr77/gI5oQNUg593kdclSUHaDZfkuffVeG3Wl99KV1FcIGuXjH
05154ukNNb1/IuV7PF1ZbdCEyAGZAcgvaLtc2XCOepLfNNKw4bhLsyJEjjiyQDVaRI4mo/0MMl0j
HjduFQtTogoxIa412MsKs3TJoe/y6Rs4vH2WPq3P98J7q4Krwq/RWkHJfNdoaHQafYSqurGJLRi6
KrioCkBOk0OmJOzeyvKu0Kt9DqfGzEa0/u5LEyM4qdwSEgvNKF2PLlKH5vYe2XhYMdZHX5qZ+akX
TlTqcPs3kHW7TmnvKz++H+r2fN3Q8yMvhg6B+UDHQJswhAHaCyTn4OigAbxu9N+b2+XolS5DUx1j
L1Ok74EFopWbasZh/d2XJl1wfwU6Jku1dQKvrjyOEfBKTf5cO/2Gsc/G8cHJ5zf45OLlraGG2qEl
x4k8kGXvW1mCY3lQNBhRB8v5KSNdgIhsWdButv49S8ssxIRq8oK4zVIc14REWK//KtVmy4RmD/3o
Y8Sg4KEmno89p2dfe8+atIKMpHhLyu6z1nvflbD+rsFasg/CK1OrihAqyhYqi8oOSzevCtfvQjfZ
nKcFb1aEQDFGcx1YZ2gF0HEgJbcyvCY6GpJOaF5XPaXb6A+3SKvQUdpYIWCoDw0cfGaSATeTbtYX
esFwZ0TLpdORw26tyOcqQ+epQ8cLKPFPKqU1iHdVSb8uJP2uIl2YbwWpuKelRemacLXsRtmGNK6H
zAOd1fWvWFoGYX/U22lA0hRzLR1UcMr8bOXKYxShZYMM8YaLL7iEIrgE6Rq6KSZ2+HJIZRVOQb8M
T9lU9OqGzy0theAXbTqqOr2iJQR9oD8hgS0T+Ivq1/UpWnh9WXACGMosc4qw1AmFXjNUPjVltxFa
F2ZfFpwAaGwEvVZE4B60k+e7Vv5oc/lW0XVbf/eFmZEFF6Dk7vRRQ+yuJflA8gbGXe1QRfmVwws+
AK9MpfpyWrm9UUPdYelIPaszdrUc6/Cf9U9Ymv750y5cIAqDyPCAY7rjmNA2mo3dXT3ZxpWjz0+9
GN1WoXMOIrTmitj8WzLqZ8lUr9wK5p7My7HHqTHVVkmIP6bzVxHa912VjBsmvzQrgt+GyM1DBI5R
wun1T9x4+0IFZ33djAv+KnetmdPlUbl0+ppQwqKuF0KrptTT8/oD5qX7YB8TEZ8wNPWZ6hDV1CG7
be3iywjLI8jXL+vDfzw3oAT/nHfUiRKaJPEqKkaPKAwhgj5tJIA+dlguDn8OjXpw4gdImLo2DQbG
qB5yFcltyGNaGJjW3/7jE4s+4yEvrWZWO5O8oqpcB9GV8hHiJBlGQSWD42uiYVI+Jb5vqwd/iKRh
46vmt//v9dDFMrOueKbeaawHSQEbNKF9ExbSYeqYvaaB/0v+0jrRRshbWByx6FwiJtZqlVy6Uhnc
VUH5qXOkb+sztzC0I0Sj1i+gPEEP2A378lfvwDkXVaCB1wf/2GYh2P1zWaQoqhr45djELGOPY8BW
gmQEejT2xrovmdb8VZeRyJF6R62a0k3L8R0E0F1RQaRq9n/lXXNV9lV3hIAUaeqQdgVpQG+sIjhr
prA5B6Zdbtz9lqZIiElg82GFL1uuw7G+h4+l2FlmfrI67aqNWBchX15deGWcMUMjCsiIsPywKiSc
1pd3yXaEI4QcIYyXFdgOjfBz/8NnSKM2jqELQ4s4LxOMaNlQsHJtqzw2GI1aay9XvbUI72ok9Hbi
iZ4Ewy9pcqcs4/TXpQkQf/nTHrMuTNB0nzh6ytkuML9H2a/k2um2BVetCz+JYourdp2lX8n/HPXI
e1+fkwU/EhFcTpslk6T03Fm0AX2HRttZqeE2Vfk6je1x/RlLSyr4aqKnA7hGi2eo/lOY9Z+yLN6o
w/w+FX8QjG3BSWHdqvMuxItaaGkkdTy3dYDZJIcyDN7oxXztaUlEDvO1h3YOWpEtqODvFM1HDxbc
l3OcTlOYMx9XhnNX6MesC1BPRVLuGECOezCpIdzC4NTuzcF+BOt/Q3sbfDKTs6eP5Q69AiQBnO9V
QjNJMz1KIRWxrD7Aq/oTFpx7WZu+2XCJqglk9g6S6EV9GsfpzlScm/VVWdjGZuaJywiKjqJhoZgN
5Tb99L5i8SH3Sv9NtWq4zKRjH20cX5aeI8SKsFSVCnUVMjnwuRuedqgz6ZRk9kNcSXShRkh9h5J5
WP+ohaAqQoBbSKQzGh0JejKs3Kl1oN3sqan96yKIiABGqKIzyaIXrh2372i/PaMeszH0giOK2C+p
H7W+8fBxhxaIKkRhMtLfpNY+SM5WYnrpEYIfDnVCb1A7+7oHfXYfOGeE/w6toz5BD3Bd+LYEf6zV
OEYvGF9vhvAE1PictOVpfW0XwshMsHJpsHlY29ZAS51rTshUxTBvG+XGXrlkNoIvDFPdRJESc2vq
oAbSHAhO6MGD8mrDB5ZeXfCBxqaa5Uy8uk7eQFMQRYZpd31WFl5dhH1JSHlBPsJptCqrJ5TS9k7R
P8KVvJERXHhzEfhlF6Om0g9ZulorvwW6fI8Oycb5asEcTWHLzJ2OINeldIzTO98l+W0QGI9Q1H7O
c/39usmZH31xSmygcYjieXfrag8WEbgz9CK4HSZrw26WPmFelIvxDSMv0yiuSMsRx9GcGprvXg01
rp2l8rMdy+Fu/TuWVmH+/eI5SNLQk1URq+mJP/dd+4g25cZtZsl+BIdNtXJq6CMqaKFENMkv99B1
v2me/um6NxecFlWITnPgenZNA23pSjWQg/ct42Z99NlUPtiETcFv9WIwmy5ANiIv2s9dXqLUEBy7
sDwNUgudgz5uXMOWJknwXw4YSPBERuGaLXTftv8pLrRTksobaIaF4UX8V9D2eQDSowQTE/9M0/re
H7R9bcjahvksmKmIALNaNbJ9ZAdcCPfu/HZ46bv+nWvBEVKF4/pKLFioiASzpKTLkankogo/Yj1L
sdnKxiLPiYgPFtmYv+rC+CN660apIl9ZSXR+G91wHxnquxRAogKKHCGOW78ID41/HVBUF0Fhvdf0
TWyMJESoy2dV+5yn0m1tq8eyrLeQxguHIkNw6KxujdrzCasROuyJKd1GXfid5n8UK6evjjTN0j3h
YX1plqxL8HAzVItJbll9KatPhRm+OHLyuTSDjW15wQcN0cNjZEuckINLrfgHuFG/NmRBprJ58DXp
WfG7K31EcHVfgVfNaLlgRb3T7+CIbtEmgVjWQipifZ6WTFhw8jCRAq/L68L1Km/X+8Z3o4dH9Kqx
RbwY4inwEwVgAacqh75fks24OTjqzN1w1QPEApGHhLHl19xt20GFGAehUJqV1odesB+xMFQS89Rp
4LKfWNOtlaWHTDf2sbGxrguxScS4wbSke0GhF26N0loM6KdqoHnRo9sIQpP1D1hwNhHs1qdBYxJV
yVr34amexjOEpnewW8Fw0CNvqKvxfRko1x2AdSFaBYlhTR67qisn2oPeDq5lahsLsTRV8wJdBEJw
PZqUJDZTFSTQl8Booibx0amKB63Xgo1AvrDaIvgNEq/aRG8KMdkqOVrwUM50WqO/detcGl4IRpke
lToM7eBXvAbppPQnlzTIyKLpdX2tF5xYF6LRZHWNZKP96aICcgfNy2MYpbfrQy+9uhCBqHtIRlY6
5OFD5avmO7/UoLsfYVu8MkYI8cc3x5buGfYdSI0DJCNsBPuKwNwwnoWJEbFtFcotyShHldspaA07
0ZMqSz/WJ2Zp6NnvLuxSG1tJI0pQUMw5skhObSM2ZW0BWRamXcSaJU6GXgNFerdEY3BAhSoavJfO
Mt6ue3nBX2tcB75Miatfj+SZ559AU71fN/T8RRfzUsEFCqsXQDxSpbtY1UCY28frhp6X4mLoCJKQ
ctKpVMJokz5ajYaklKZtwcCWFlRwUkeC5F5OepxIlU40Ff3TSNaX9RdfWk3BP4cqNTlOEV4iKIRQ
FN6riXSMtQ1LXIiQIsQsaUpYrxsfF1XG9zpLnuxQvqPm+oly3MaiLn2A4KWKnMdDo2LslHN/xlqA
fFVwH6vmzfr8LEy9CDeDf972RonN1kHsxAz9F982Nq7yyjzHHxykRbSZWkalClBzvkXG8V829JPo
LPSw4kwV2BhZrfeI6KB7XFSPHlSYh2SMaActhxvEqNqN0+LC94k4kFQ1/KyQcLfQCSF8SqV+n4T6
Vgv6UjpYRL2hhNsjPcQxKOuyU9VLPxBdeqH2exeV0akin4r29/dSz2GCHM5Trn9dX7UFu1Pn3y/c
EVYLVU87LnC++hx4n3Pf2tvpcydvJXkWztiqEEksHS21qGPr8bPux5RpzY3jxS+mXt9MWvS3VUJR
uP4hC9b9m8L14kMcXxnjqsC6HbM9daFzgBd1P0D0dN3wQmBB3U9FuwXrNiD/olgOR/9Lr5QbsWVp
FYTYEsC/D8YUBJOMsifKUU+RFp+8trwz1SuztKpwBoAI3isV4iPJcrk9qC1s7FQ3in3S+wixjnq6
EQaW1kGIMr6hQsyZUQUjgQXHKvqYcXgupHajbLLkhfNV+2KZQydIWq0ExxSGCCJb6c1o6hunpKWh
BVN1FOIK5MXgfxRzX5nqHYCsjQC2sL4itJIcKoqGFbX+qXRM/XtqddN3Fbaj7l1POA+Msq5VG6el
hfkXkWSeNnhQPrDOThE9Nb11dqbqJta8jUn6Dfb/IBT/DtEXCxA4JihOzyGhpGrH0EZX0rLuU927
H3MVmrjxWUUlKPb6h9KDpziYXgMjvNMn/9FD8juJ7Od1f1xaLMGcPT2B51+hnmHJSKoY7T38AxtD
Ly2WYMFE4tbLa74wNesjNMh3gaK6g6K8W3F1uOrtRaiZ1YRtYlQsElxrPuef8bWh6nddJBTBZn4Q
OH0f6LlbyAhDwOf60mmR+cUb+41YuBDTRbAZjVGp6gxWgfBahpbYWB8c27/3ELk1qHpTqjmuz9J8
Cv/A1OR5gS5MjbRJOI7wasFgoWYIjyrNsxLko7+Dp6qA61kz0VCo9SD9WlW6t+E/C6svC1Eg9BCK
z7sZhganohVEtxwoAYpbD1bbXJdZFunIkHksfKclJ9sjebOD0TfYmSX0hOuztuAZIhoNzfHQq2vq
WFlvar8CWW5B8/bQJF83vLBVKRo9axaVAzfq7PStRtTqNQc3vuEYv7ejj9Zc8GvYIszKAgTlDgZU
bXKC2okUPjeShIKoAjJW845xUx76lvOlIx/0Ur7x+9ANlfChHKNjB0cybVD3bT48I3dwGgvvJOvK
uZUhyr9uAoTwMEjFkEwdhVp0d4O7TIXdNEYRYGN6P/YtTcS0wVraq5XBBWYgdSsVwTlODr0J3ySK
xmoaX1UV0ER4G2nUCB09Mp+t1ZRvdQE/bambMuKtDrLb6/ME9+yH/quJCLfM0PwoC53craZuOiVt
kbxPFNQPWVxGe98L9aOVDHjAQD/nPchYODYD3fhLkiyE5cAp76CK1REOd+pjEeSoshpWukdkGrGa
bODcnzrqsR9yDRJZrYQst/sn1YP4lHSZf66o1+9QuW3fyQj5xzQZPHknBc1woF49oFjrBQfLzkII
nqXkbmrVCT2wJj+MvuzvhxR5I2dEWlCqQYFB8znsVLVqb6IqKVHLhW90SqoRYt8YGbLGkc4Q0EGz
ryP9AimMs6u4p+zrzpuVdv2/fXtCkj60mpNVoWJrSZCk210q71CBCA/TBHesPxZfKzQybg09rR7V
IIEutB0QD6+RdEbTKNhRyRlhhy6g6Eaq7zmr+vFONaz6UEsICgym097ETvAeIUuzr1RdY0FViPij
4jVLaTmUa726kXUepattctA9mIrZJ/Kftq1rewPxqEOewwFdIzpzGqPuL7mzpxdEmbsDhU5YYyxD
O6Ks+NO3bar8lRM+DoVSv6QII38tMqc4DZC3PpSGXN9mCU+25EFyyxBlB1pznVNk65/VsfvllZEF
Exy8wI4O+exQSsVNLtF8U8CVj4oSCpZ0GHqfJaMcULnUpl0k6aieRnKzq9WwPSAGDbG1TGvlupl+
HC41EVql+DFyPH7hnJvwR12j6+Vv8X59fBLTRGCVF/WFY3q5c87qY6+iRMYiZluMgUuvLe6NgSmr
Qz0PrpYHiuecLPWNw+rSews7YK9lRtnmDK3QE67VE0ID0m7cpOlYiHD2/EUXu3pQhDoNWJ1zrgb1
q14ozyPsKTvfsiCElt8Roes3VnbpQcKVDRHb0FfV0jmHwQBSKfknTqIfnpl/koz2a1taL9cZ0Bz9
Lr4n8topMy0eo0vVjvqw6WQbH7C0EMJeqMh6CAaZhZDaU6I5e1RFoFjewDAsDS5sY8ZERTtRMueM
FuZOCQ8Q5aBd+u2qORGBxlE09HaH6ujZ4nywnxqqOgr8YBvzsmD7IrRYbzwpsdLIOrP71we7hShr
Qkrrur1RBGKFbef5klOZZyk02qMfeIi0QJt3GxR5vFFp+fiMqYlgrAHpYfSjC/OcSlFwNqQmvc0k
SOGiMpwQRNGvIybSRGSWU0oqstWmcY48JBHhVW49aV9216Vc4EL/0/KdDEXSYOqMc5WZRzX/bnon
u9jqaF9aZMF7ZwWGvlYa8zzVxc43/zL7X+u2uWD4IhhL91pUhrzEPDeNUxxiM37SCyM5WEa94VlL
qyu4rYW2TplJ0JlLoXdKO28PDf5d3devbXTVEVSzBN8dNTj1Fd8wzq1ac2bTgev2Oa3yV02QCK/P
yrrQU2XK3J7W3kyyqPnK91mYb2Rwfmci/vuIr4kI+7qfMgvISOzmsVS/spPLrq1J6lnvsoRTROXc
pTmweKW11G9Vomp3kW+N35Sy7X6MgVUcKo4hG5+6YGSOYMFqmZJuD+l5LEkpf0V+eMx2E6fTjWTJ
nJT66EtFG0YoSO85LZ5HRBnrIHWnXDmoUHOieLwfw3RXEtVBAW2YxUKaHE7tPx0ycfKscmKeh2qr
9KV9tJNd9qq+IkFRfpNctGHlDRNf8CERoQ/Db9OFFQ8qJK4mxqdaQxLHuO4Gq4l0rJ2nhCaZQ+cs
o63xnKKG8EL+39jYmxbcU4TpZzm8Br7J6H37o+q+yukP4sCuCH9e5T0iqtHPzFA3pt44e31/g5Tr
HSqsj1VtvKwPv/D2IqpRsWmJk2OGb4v+Juru9Bld3dIBdRXiQBOhjX03yw7nmXEORhhL45Gbj61b
PwsID5zeQ9ER7TgvQZR4/XMWDGkWGLw8PFWqFaGm7BArh7490FiY38g9unxDI221Ri7N2Pzoi/NZ
PUYaKqDsUrL63OhviR+flfJlQvjjuk8QYkjfg382kCQ8Z9rPEmVNT3L2of62PvhCgBI57Xy9jBTU
Qw3UAGdR4aiVUXXTt67oS6ML8aKwJIoxLaMjld4fm0m19zK3oY21XRpd2AclgD212mOqQ2Dc5230
JUdB8LppETbARg/0oE7ZYvM8K39Io991+76OkAC6anwR1hijAVUPnWKcQ5C+N0YSZjd9Zm2dX5d2
QBHVOAW2GcqBxLksRnZ8wquUXchVF63bnRZ/iVBRTuPsb9tBv6tSz60Z78tY2jh8LiyLiHe0kw40
jsrDVSVEeqxD8Me0Y+e6RRchj05p5pGi2LOWS2QHu1TvdJioAb39um5lBG+mjd2ij73Sz5lNlRlk
gr/J77YQKERkY5Ir9GTniXzOe//IkX83pJD8T9ahSsIr7Uo4EIz0d/S0csnYFbPOIWBQneN1EyP6
shIPScYN+lx60dtUyq8oyGxYzDy3HxxjZn2QywiaZkESF0hSnkMk7ZSyp/d7clBnzLbi0NIDBHc2
ta5orMkez8iA7XuHPrQxbb/XoX3dcUXEMMZphVhnGkxn9K/JCmahzxNKGzm0wIg2jhULbiWiAbM4
GlQtsoaz2ZoPZpYea0feGHrBMEUU4BgUBtXhaTiTtds3uo5mT7inAQo56+J0lfWI2L/Jk2K98gbe
HuUBVK2dzybCl+tjL6yuyHiXkfO1fVKo58FA3DMos+om0KncxL1kH9YfsTT58+8Xezx95k4gIQlB
nh/eqiY5ZoG34bJLky+4rOn0Ss3m259JKx/VXv8ROf5pkq1Hb8y+Xvf2guvmgGV8OXR4hFLd28lw
ytvryEtQef5zYlCLogRbS+2ZstbBqoOzbUwHv502zGZpaQXHJaPf1mEXdGdl+JIln3Rd3UnG0/qs
LIwtwv5ySEgHS/FaRDgNjiXtTmn7m+naBKrINRfpIzUF0EGYTN+/lHSUn+rKbjauYgsG+V/Qv1xL
By2Q23NfWdZBteP4qPVbbOJLg8+memHtScv+HUZde66N+EYq0zu/VzYOVkuTPv9+MTTSZUNo5353
BixyornmHFgmUbnZcKal4QU/7bTS140y785lWic7Pf2bAqibKuX7usksTYzgq2U/lMnYmu2Zi8Sp
afQDst0v60MvhAFRgtx2kH/2Qqxx0HOQooE5kkx7j2f5zNzemPyl1xec1RgipalkpT2nhlFAppz4
+8ixh8P6FyyNLvhqWkawY8tDew4z6WWK+pswNv+6amgR+mdBOjMYctSeuwmdlsJy7SnZWNIFixGR
f6NOX2ZoNCxpYD3BeoViXPTSeVtKEkvDz7WDC3s3ClRauai054a7w2D4N3VL82eyRdi2NPxsTRfD
11EwDr3E2+tVSWlQKm8hufkxUGJcn/il8effL8ZXksija7Voz44Rwnpo7zUERTP/uD76gs2LkLqs
SRrDprB4RrISlFLmKKcQ0dUq2uruWnp9wV/VLNFRpOoJ8aHaVSjUFAi7RqFGHZLqZWe+rn/HguWL
3HADmkFy7rTtOZogbK5QQc6uAwNoIqouanWEkVOvOTtxsaemeiNXW9n1pbcW/NWbNMRFc705V5aZ
vSN4Yt7pA8fXq+ZEZHwzzdJii5Ka8wgZ/0G2dTgUhnzcOBcsvLvY02MFXdRGRsjmGil7JOVvEBp9
vu7FBY/VZN3utZ5p6RvzpDlAPeotBPOCOYoI31xPZ4UCqT7L8bQvkQLSteZYtMaGsy5NiuCsU0xi
U+uD5mx+t7ujll857Py4ixhgcY10igSGF6WT9oYVnYfWe1uf648BWJqIJXSsyApNsirn2Po6pUBq
6+ZTVE4kS6eDV5s7VMQ2PmJp6oUjsKYPnRwkzI3fGMXBG8LiLHeScosI7pWxWGSnSwcTBazEqs9V
ZLzpZfXQBP13WHK2LrEO8/3BLVkR/BURyBKm8LE50w97W3Zdt4vt/0Xdt+xIjmTZ/Upg9kTT+KYw
00CRdHd6vDMj8lUbwuORpNGMxofxvZoWJOgbtBIgLQY10AwwgtAbLbPnH7qX0pfosKq6kclOOoEI
INABVKIyIiPMaTS7167de+45ZuASQCkUdqOiXO8PHduVqv7E+vAcRQiFaN0Fv6Lc95m2Zw27tPVq
a+drAlILkHR9DiRMEjulbZzV+9KBRGxZodvh1so1X0Xahbg3hap6vK8CkzNPVcX2+J77+X195z3O
0YVKr0OoLknrvdFEgYyB5ypLpGKqUI71JjH1fUNHL3LKcxGVK5+5sPvmQEOrdiqIuNdyD21ir4A6
tgq6EshmH5/Rgt3PEYUmeCS0qMYyRcAwVczagKZsc3zopQef2X43DGDhs1LowCeaEaoKj4KyyurA
ZmJN9mfyq99bDv1b9+IqAoU4cNWAMDLVTzug+Q9COjzBNbsttY2eRq3l6SWqBU96XdqcvEp3dAc8
AXm1dwYn4NCh0aDx9ZTXpc3rY8gswd4BsNrr3UcyGn4E/SiI1QfHR//+OmvzohhkykFbrzrlviVu
EFl9IJNyZejvr7M2r4hZiI8SBYxb+4oJrwELaSRvjf7+Sc89L4gNWT6JQIzlPsvj+KOm8gSsKly9
Oz76wqPP8VUuCPAjCAWWe1P/HGfMy8sCBaQ1jM/CO59jrCxpyYimGL21qzyoI7QQ1466VtpZOP9U
7du9rw55h7ajApY7Oh8grMC8zK390krflEm5c5TqvDfUJ4GCdXV2+ctAua44LZd7qJYX26ZsLF9N
06eR2+hzJkam1H1mVfBwUOWA4LbldBuHNmvypd9/T9octJqAxSXRZAWT7RXPBFh7oxvS5wO/HU2D
BhlxAoetsc99/1aizbGrqAZDm0Yrq70bnZooMXR5DBKNW3BUvT2+Y5c+YBZhxn1ZG+gJhZdgrZfX
w4fcuI60JFANewUCsfQJ0/e/CtnqhPaVQJVnnw1GUBJbeAwkhkVRPNBu7dT5fjiizVEWwFsOdWo7
1Z5D90zJ7T0kA7aJVQkv1buH1EU0MhLb74qoWfGuC7Y4B1N0nOR0BFv73rGqM6VIz4d2LS21MPSc
Ri5vcgXU5zDzkqTA9/Iw7tcaWpaGnvzWV2uRVkkcuzGHIkGm1YGRx/2GgOktOL6XFmIotMZ8O3wx
daTqIwDJOTC8vY6mdBvtGIYHXHrknnJIMZd3PaFbY5BPyiJpc1452mUmjdQ+BfaOoK4YCd69z+SY
rSlhL1QvNWfmFbHKUSSBYNnb5ce0VvZarJ3xogilBlBLlt10pRNCFeAjGMcuzKbxGpTRdKdf2WVL
58nMTxqJo0N6RjFDg98gQXlWDyD+i7TN8fVa2g2zID6h2Vi1BrXDNm+gq5VHTahHSrbiWRZGn8Mi
B3BGNVCwtEJTt7yeul5KPz/pueeQSLWmRgmwdRvKgbtbsLiSAA2yYuWtLPiSOSQSaJ/Kjs24DXuj
Rh4bLCAk8gzrPLK4Ryx5SvlVvdbgt7C+c2xk7kgChVK8dy5AR2WW6Ra9LG80M709/qaWxp++/5W9
866TGvBLbUir4TbT9G3R2W8LxY2ftj//ChSpQGKmkHhXZtS4EB9gl00BQhMQC4VPm8AsINchJGp0
vYuNOTZtkCvyrcYh1FKVfCXDsnA6zQGSWZS0Cu/tJqxr85JqV+h0PjNI6Ufdk+rJmj0z4SorhByE
3oYKL3ySJsFUy0QD7EouYen5ZzZMknJQ0EXThC4aPVS+R2On1/Dzwl55/AUrniO8mopkrWENbaii
eMxlus/VbgV9tTT0FGB9tTlNDsLeJO9gaE55RgTZgDQlOL5tFu7V2hzZVaBIqiVJ2YZ6Jq5LU74r
mdzIbLLmOC/93NAOPcmSoJjgcCV/WmUZPXvfTsk10PEjm7wNk7HfOqS4Ksm44k4XTNmamXKbMeSm
AAvFRiUXWhxzPzGA7Derj8df2YLbs6ZV+mo1EKC1yBS3bWhZw7ZvC78ZfmxNJDwU5bSz6g2g+dhY
yUrbxdLaz+zaFirNy4S1YSdHP8b9ty6jJ+EfNEv7diKyUkFPxLD0Im42Sa6Di6wcN2VlrXWtLa3E
zKKVNoWuvcrb0KCdshnS7HRgo7WB/srD8aVY+oCZTUOBqQWVQ9aGY6IEvfKxFfd6oq2YxsKbn6O9
VKfOUYnA4I2SQlaCAdpCNsef+/vZE22O9IoqMpQ2w9Bq8QBKa29E29XUylS6965cu6YuOLw5oqtq
SmiqgJ0rTJE28zJFXESAQFSqeaiIunLqLL2jmRmX6Fg1q15gC6Wq3xRloCXDir+enNtfZ5i0OWtd
aqpxS/AndPUETb3VTW60fqucI/IMY0NsxnYttbSwi+YIL2q4qADVMDF9NLa5CvVtbsYfinqtML+0
EDMTFtkgwbeeYJfG2qW0Ok+WbxpbR3y0Bo1e+oSZJZcidzWZT8sw2EGK6wQzpWe7qheXa9CFpZc0
s2W10dM87bAcGbLJQ6+HpJZnTb8Gx10afmbJuYH0OAEEIOwVhnap0WvlvUXWiiELo8+RXhVxW4Vl
KY6E8VKgUdBQK69Hk+Rxa14afXY8c63NtVZRmlCxLH/Udc8ye6/tshVDWHAWc5yXWlYDRNvhRYvS
7P1SsW/QiLkdyPgmyYq9IM798Wksfc7Mlt04tRiJMQ3Xre5sR3nrduOF5pbnUDryzaZYiZMW9uoc
92VzaHDlHB8Dhn3ivLG11ivti955PD6LpeEnT/XV6cxJMloqKK9CQ8+91rzi5kfanop0JRRbWuuZ
LddxYpl1j53kZJEnaTWRjfixXLOyBX9qzAxZLaykksJpwmhS7HH4IP2MGWvX2KWHn9lw4jALZKm4
I8SWlaPHKb+1R/dKGi5d2apLjz+z4im1YHcVHh+t/7t+VHYdQsjj67rw7HPcF7E1rbctC9cPrfxU
GUlQN0kPIPEa6+fS+DMj1hu9Bj+K3oSFYoM8wCm0C6hSlujeJmvqMQskKdoc/uXWowMgNFqhS9lM
qxCNZXGVFG4T+SZpeXTDU5I6YcGqLtlZjlaiWzxXwGWQ2GqcbCMQrPRBZhWsPmUKsxOgMd0+8mqW
GE8M2eaYHZPjHGw7LnEW8vumJ28TiTswtEvvnrSMc+BOyxQzyqBzHI5F9mk09HNToNN7fFrlS5vT
ZbW5biS2xmSYlhxptOIO5GYXnUM3T3v6mYscx6xkDnoMwtRyahDOx/fMSDdGp64dVAsGNOfFytWY
9iOU/MK+hYayYYwF6lzx2kmyNPr0/a98Y9OWuaxLvPzO0nq0FAjTa4j5tMYOTZu5xgYlP+gQ4tkj
M/mo1t1er5Td8fe+9OAzt9hqdExaI6rCRosDA8EHpBeelhedQ3VcBMiE1NgxrfKGpg33XRNJ8OOP
vRDCajN3qHYFNymYdkKTaAfe3AhT7pH12cas3TpURz15rXdk4QXNBYaj1rRaIXoZWqLcxIwNcCir
0kRLg08u86tt47SqU6WulCFxodnXmcqeYVLB8Xe0NPj0/a8Gp1lsQje6kyFTm03noF48xpWzsgAL
V/W5uLAV602SRRUcrkh2o4gQEVjivEJ7k5/G0bkzmjko24xLrqpPI13W5ohQUAKpGRCbP18moENC
87w+lCl7WoslVNe+fV1pmiWMqEKGMdZ7T9MyOY8HnAd51HYrFrF0Es52beN24KKGOAXQKu9oEntu
XOxY88QAao4wa+F6wBXCmzB1DXHmQrfxEbIwTucJIte0bBb21BxnRpAiUWvVlKEjwMXbCXkftcVa
b+JCmDxnj9YpZOh5oYHPJM1803qfduDN5QGYWpL8cNwmFlZgjjhDlKCIscRHRK79PtGsB+gYvbcN
aNM/bfyZQcd1QQoxYnzS96dm3uxAV3yqNU8DzGlzWjurZ3lugmcjjAm2T9EoEEuL2Z2AOMaKXS84
1jkCLbMMrVI7XYa0Y5lnmOm9hjYeQyt3LJW+LdwcvAbWE1djdvjUejdWtDAkpItQKJ/8a6sEBOjd
44uxtFlnFh2VoDOzQecaOjGlCJwTiDk25Vo8tzT6zJiTSs/RXY43JRoFMoJjkBVV+KQHn+PMrFxJ
QVSBB3cp30WWAEOotZL0XDCAOcRMzXtqDfUoQ6P7kaHTsW69hD6xFDNHkpk9cEogMpAhR8t9Js7B
amT3Kw++8LrnkLFUTVhh2Ri7VC3zUqBbCtG5tharLLieOWQsdRtH1bVGhpWlsMLjPG/BolLIczsd
0j2hSXSBRsjkiZX7OSGdBk5mp5C1DKWe7pxYu9D1tX71pQWexYquWZQDLRGvjDzLfaPOLyNnuM5A
67Di4pYWYma0ZWVD0bVGzMKMele3bRAL7WnB6BySoxCOrkSOoaGBcMqpHmR9toIAWXrqmbVGYCEY
W73FG1fc5CJSLbrVuWKtPPj3oyEyx+NMTQHgYlYFQi3lMo7Lj9BJ/hA3yKO2DjnVcuuDFOxj5tTO
k6yBzDE5Y2a4FSlLEYJrTdW8xmmY6WWmxdZ26Pe3EZlTyZnKIFKTFyLUtPRUSO2jXXXbJB1uj3u4
79sbmVOeZLVWlRErZThkG6NUPECwzsiQ+fhUz2nXUp8/hz5/nekmc0xOkkpXliQrw1gBqx9/6JPq
bVxADrqo/XxwL2Jyxg0VQKN3sXPLiNiAYTiIeBPYxd2QsXNHMYIUuPRhVfxm6b1O+/OroHxAtrSu
IGseyoLs0Fa6LWLyxkrrJ21zMsdyjrpiVqwY+5BGjhNohBTbPlfXbhTfzwCSOZwT0HQJQNPQhxqa
1ChpL5s+DdDO816Ya4q537dTMsd0RgxiQEQrhzCRutiqJUoFpeKs6dssjT7zAqDpq1AHj/ows4c6
84giNO47iWE9HN/WC+PPkZ2JyGnLkTkKFab7TZdurHINBfT9wIzMYZ05Iw1F6qIPkUIqmKfodaoE
KRtN0PkbVTb6uUxIfVsNETBINeQEHo9PaWHDzgGfY68WA+odPRBgB3OIPKV63/driY2lwedZH5HF
BiCffZhHOHTpp6pMwfH4NPQxOBC+tTVlMKBk4eCV1a16Rro8hNLXGwOqmsffzNJiT9//ypTtYVSy
mpI+hDYJxX3FYl5XuSuvfWnw2TEeG1GuAeHZh6os0ncOEpEAygvoCayc4s6CKimZo8rSrET/OXOL
UIALwLitiJ2cOj0363Ok4KLiprOJlt7KmFGqe6pWDTz1BLA8nHimaWHLeQhaZFV7EVQTxN5IuArf
rTu5/TZLos6dhO4aeiqHfgIhS96mP4JXo3F23CG6swFnpYk2PZLVznkuS1FvmQqtkQ3pSrX8jAI6
SHpVo05z6JzCJwRjCUUVv+VgeEQju3TbXdIXXL+KZaHInav1o9jXxcisi65wDH80h77foBp82maa
8b7Ix+bOThzjInmLQ6dWB69XATfeDrlQ72mi5D0KMY1uhTpktUB0V2VNjL3eoIsw7ys9DsYCtSGI
tuZGfkNSrf089mB/8miXjmg0VGUznHaGLPMHII3jGsMkUwqk0WlBz9B3x52zDHo2w03TdnF+A8WM
oQnBAuKI82YoeetbLcfVPSmhi3JdsCKKr6MxlWzDcjSo+ix2heVnuhupW3SRDebpGCUsCXrJnNHD
zbkYd9CTLa4NGx0xj2D3snXfhaeLfYOx8oPMSBR9hDp8+4lCFEXda7VTRgFNkKXb0SLlllfnVtt8
Llt0A16naPrKrzsoWjv7LGpBOM1qIbhvN7mj+n1njo5n1ZYQW5FaFiQTqqgeAx6VhgkuAwXZoALN
r+V2HKghfKr1CkDJfZ1i6UYdHPhqVxOCvERnO6HDLbXaZZmIzV1CXGkFLl5t5CW4uQ2blEdpFJiN
Nea+CkjnZd62jtg0wD7CZbRQO45PJRqNnG0z1BFwR4XuiAAdIFXrl+VQn5tmZ2peWdPC9uKK0DsV
ClXAiaX2eJ7mgH8EkQZSshut4QoPo47mjWe4ghfot1DQskAb0yYf7D63VbzWoqW+kgoXk5V2amwH
USWOh2gSdM9mP46Rn4scvdAms6W2MU1qab7IHB0WYHV95LdtNQ5+PyZx4tW2id7FSrjYY1JnzAoc
lbnt7TDaie3RHgBDdGiabgWuTjMxNoXV1GNYqEOp+VmmJem1aNCJ5kG3omx3tuhw3risasStYpW8
5h5woioPR6Ly/IoMbtKDQBdNJfmjTd3KDWpgfIcNxQKiu6hHZz4Y7JOEABodNzfEEczynTLv7SAb
LCvdgjlqVL26igfzykw6qHD6DIpG4wZE8F2Te7wSHd+LGLysWwXUVc6pyBRwZ0SuaoFpR1D8feDo
qNzLwWLqVmWi+AAl7BurJJsx0l3kM1SjPLN5myXvaofHt6QzkrtRrQv2sS6cjBebtO55zjadbA3+
hloRF59RliTWBrRKmtN46BnXrdO+1sFq54k2NhPhM+jHFKBNr9XOBXtN2pDzwlKNdsc6yzTPnaxm
HKrGDE1CIEBvxneSK1l7FYOXPN7RjGXRZy2G+HWJ16Fn8YOEzFAZjMg89z5LZAswbkaAQeBo6mhP
o9qE7jI4Z1pzm2GzJ59GVrHyHCe1k/qGia16k1cMpxIq8/HwUXGtmL61mIjEZkjQb3qR2anLdllT
aWxr1i3rmF/XOkcH0GBKA3kGk4HKGGyfnR5QBDLlDsD/LIOGCQFlSVYkdufpdiX4OUo1MfgnHTvW
Nxq0xqygHE3XukgVpTtYwhHlPmdjoEOunnodCA4Hn/ZvNRBBDzBwgYSJ4SXR4I16dTXGIIWm8g1T
KnfcpI3pfKJgXTF9S1hWfd3rufnQWaoEHcgwJgzkZaJOw1gbIFMQmEbqg85SvmdGq1a+RSzNEyWU
hW2XQqMgQqSd2w6D7jPN9B26h12+NxsbSk44de6anl64nUXlPhkNd68ZpQnj7jNdeq6TiU9gLud8
Sw1GYCSpwj+6Gl6wN7QqvTJT+YBnYHdk0JN7rVAL8SZnjgWGvtGC8BSo3VR7o4wgcD+tqdOMPi7P
ZAjqIu3ZG64ztbgcYgoy85pYpPKiiJfQ8MgdK77IelPfQqp36hBSL6CkhyjM7q2xPTegs1vBrw5S
JB6rlbrbQtUvLi9EXhG8vQ6HpT+mLWNemZNS91zQTzVewmTk+mIsqOplIxpNPWHlMvLLeACErGqa
ODstjKEaznRWt4WnjnYDjXB0/rrbTs+Z2LkZVwZfMynI3BPFQROFjWRDf6rmOrkYdNYDoQFiIcvv
cDs1oYRJtHpTgskLWWKqWs2Z7GNw2GtGl2OUBHpFY+U2iRfr45B5qR3p2j6LGbyjGyFDHpRSxo5v
AcXvXNBMKbFXxgEvxLDS0fCsOLeqT8XYlPSjPSS56cHZmem2IFVmBG7TaXkgR06YL3SXV295PKrl
+RhbQAAokBLW0MGPHunzVB2jScc5ctJNqeRF6uncjmnQjKzR9xQtflBLR7vClaImEfFNQ9OGnaJR
J/KTQijprgSFPPFy9KKpHwzHaj+Z8OQFuLeLsvfzThAjGEw4kOs2yfJ8Q0eRk9PczCJzN2q8AMSx
Mzof+SdCgkRzbOI5tTZwv08KJQsBIh3S0gPzcZNdqEPXtH7WtADhtxWE0kGa3tUfaYGO7HOljql5
QQrHbSB0gQUGwAF0uofWlqaSBIDEtfqb2EIaxINGkKvv+n40Q9kgSPpUc11GHgiWMxVKNZlFQbYh
xK6vIqO/hHoYSAkdUTR6IBxSIVICC193PURQNPLi2sUbNSPwor5RRC/SK33UEgtbLePN4Cek67jf
FlVf73JQByenlQ2Kt8DCmY+zNy2GPoA/o8NHDti24qsECFMfuymD0EncojdZlBaPQqhUwAWjcs71
AKCs2NxnVVZ1XukYsDeb1l10YbaIF6Y+ZjTKVLAlXL8gflYfWNE743UGDjgrgJUmFQgQsnoAGX1T
FGe4syvaptIqQJhg5fw9OmVB6GUiEGR7w62j5pwb+pBdjziVlc9qLYHUMjMznZSdODoxyjIzhEdq
AwXrUVFacmpIIl3ArST6wvE04+dG6KiOERppFGtsO+PWKiSnGzJC5PDKzkBcvmU5dgyS76SIfapA
TwSsjUqXBhRNH6bXRmb7I6DWqRqkRKX2ltPWGt6C40U3AjCdstYnbQ9+EQG+VepTF1KS28auKPeS
sZPKhtusMc96dCtpvhkZrhmw3C1db0i0nPhd02h90JUuVhSBVmZNaK682jaKabxpskHvL8o8lvGO
G6lodkVRj9jzYojqDcExnnmjRlXTK2IUq3cs67kRRKwe4o9ISWhQeshraEPZY6Z+MAHDrbfUNrt8
A7W+BMlzm5UCArpdnZ/ZMUQCjCw1z1D6kfrOBYoq3g+pyIx32hD3QauPV32NF5Jr0IxvIqO+7ChA
UDhex+xBh9YdlPkELSCo2fZaLs9qyNUY2wgu4lK3eF56I+GaGioGFD+3KF6x5pS24FsLUq7WZoCT
jN2MkrTuGaC3Xea5Wu2SoB7SMd30WlsSHyFBAnUDxFPZRqe4KFxCMYLbO6c2AbpICyOnOzpEfPiR
QzEYbKRjrZhX0G4eWugAuH0MBeG60/ZlZ4sKCq9ZXm8dXU+NK0WzOidQZDc8lqLVQRxIRyvERUXC
4/bExpmXukpeeZrQ6bluxioeQCXGNmtHMOdBOt6J0CpSZNaGgfsk8nHS1NGmLnAKe5BMdbRtJxMH
DnY07EctsUkCnec6UjdJAS/hSYDJMl+1k1rdmEMK1rxMusYnnlXKXVQidvSG1M4Vv3fBO30WMTNy
g85sqnOEouoOYiLY42PDaqh62KBptyMGrJJTUyhsqaVKPJckdu8ZVQINgaLpe+1URI19m0hIzV04
fZIxnzi8dC9jhFyc7BIcJ8rbqMA9D4rEZXttGXYyoduJ/oE2jAMpyTJxZXLFqO+b0e5jz2GGZQUZ
vLQaopxogPQPLRsIEjihmyJq0xQScyNcQ4X8D05lmEziARyulb4CVAXuhZngcIUtAC/7sUl17jMX
kZLnIDx6mzo816A3wdjBRCD90UlY54bCzCruc150xi4atO5CNm11nXcsV3bw7hJi5va0z1redvYu
ti0VlysnTeKdk+dFB58Ul+Yli9VWXrqm4dpb0jXD8MatKmYcRJzIhx428hkJPohadNiF0JgZ+rjz
y0F3ikBG4NbaFRWQnudlY1tsp+Px3StTHcxLoy90OEXa6G/VPOoO9Uh7sWulbfSemSCLiW7OIiGB
QN5dbFnRiHjLrR53EXMcwSmpUsUm/uC4Y7cvx8oRvk1pQd6Jio7kQm96aArg3gS0b+IWZuHHaYcd
jnNTTEwCFnhIgpyDZNZTIfMitgbLDBlUVebyra0LSS/zOI9YAFI8q9hYJCVRqELrMbuQNZmOLdBD
6mdZpenDrY7OnmEPzNdAbrW4LOVDMsihfEc5k/YGUlVWt8M9QrOuEMYI93NFTTwl2naIPnjp0I/W
laU1yDh0PBmLm1RlxR2BcKX2Y19atX6mJKXtfsqHOu8QJ+JC65s8Vd2NG+eJcWp3Kk5WnkMf1c8V
tQN9vxgJ+BMVERPjWnEV9YALJa72oiyZu0mlUMszkDg36i4FIJNt+xSk1BM3eVOGakNoBQ1RiDnh
4i9I5Svoxk/BizZaxgUp0ZQXjlqfy8uixw0fd0ozK7bDyLoG6Q3LrqEXbDUsgFwrU/ZZHY/QK6iT
5MM4lmUfFLqLhpOmBrjb1yxJiksHXlILIt2wzbe9UJXCx9lRd9B3z0RzbTdpucFfwMzW6lbGtpFD
ifsZNzWz2wibm2WoqA6ge2XXEv62xw21w5Whj5J9y4ltMiRsBqXe6mCgdT/qcKiUecguIVBz7CrT
vIQP+mMBPfNqX+aKNu4zOCKwpyjCpYNnG5lsz0dLFFOXLiuH7jHtCGgF9T4t3tZQSjkIMupIhiR9
MnrSNJKHNkmdLDSsWH3HUsPVfKVVI3ANkQH34ryBH0GZ0B4Bm8JH8SDv1dbeSMi6OO+LCkTFe16Y
YHJWaz1xdjZTNMRsUSyM9w4E3jWvwO0/DdJBTWw6iZUYroRbEb3xo1InzLxzxhLJg6EtG9yM6xHV
8oZpPd0gEUNyr+eZOaw0ky9lZ2elZjwfS2mUoycTmqWhbWdlUCJB7ktbM0EQpRXXIh+tnePqawrP
SwnCeSqbFCRXs6oIe9y6AnDTg6Ojr38tbv/mvv8P8WN+/UuNRP727/H1fV4MFY2Tevblb2/zDP/9
/fQ7f/mZb3/jt7vH/PKQPcr5D33zOxj3188NDvXhmy82oqb18KZ5rIa3j7Lh9fF//eUJpwkcqkdR
//zb9FF+9fvrP/HzDL4/xAnGxOPsH/7h78jUuP+bP//sL4/56z9PE/6Hv9s1VHz5CUndX37ndijw
zfu8EfU0lZjm4qvf/+pxh68+xJ7AyPiQP6/K0qT+/BhfDfPtrI/8wFcfR6Ze6WNz2ouHXDxKChTH
M2alkQni+pLTQo58ZVqvbkooiBydUnXA/nrGIhm29etueLHN98um+MUBbX42tF8n8ItB+V/+d/14
8vD//vG/7ltI570uy/p1xy9O7uxRDM+zqpf2FRNN67EdeH7In7UBX9xL/OprF5fonN49Vs/0Ey+9
SBN79NFFepR5nTxvoV58Tmsbj969MlOaeuOOrdLF4eEQHyRlh+pw8puTX7+8P1TPMrCXXrdJgOD4
LPmho69rSkAtrUzplU1obSfmVX5//7r8hbUSqF8cmgplrEY+a+tZ0Ks0gKEwTEOHnK1uTcA47I2X
ip4mJoHjW3Ga5UG8sgNsYpI4Pi3+QNvH563di4caE+PHyqwO0MR8XkD48rNaOZgv8i//dMjuaNm8
rtjdXrk+XtL48XUdxZP85LH99/OMnrn9Xjq8mIi2js7psfjD7/izfPyLW9TKaQzKQ9kdxPPcxEuv
k7tyHF//4XeMyvoPv3te/uLl12olvP0lH6h4VMpD86xt+MIrpk3dFscs65pyYBXF4XUdwtrUW3Ns
Wm9hWg+vyra0qWnr2JRuHuXj81zgi++9FRd4kzd1cvIDqoH309X4x4Y+KNNX7HUt3EQNd3ThvvyE
YkJ8eF2L9+c8/2JK7YfvxLhI/Arkrb96H19VNb4ujkCNdpJbxmt7oTuWNvW8Hl0l+lghQ3P+iCLJ
q/LwE1vK8YmJ+FDkz8y5v/SRrE1N3EenlWcHTk/ePhbNHaf3r2vJ1hxj8/DMCtBLu/qJOObYal1X
hzp5rE9ukwN91lK9+D5ccRseUED88PAok1c2rZWU0y3AP8+a0UvvwImr5NgOvPnyP/ITIB6+/HTy
eHJdffkXcU+L1+Xp9ZWg97YR9DuHcvM3jFrQJl6yY8t2exDja0t8asZKRPgufnW3k4l28Ng6eU3F
cI082R7k6/IbkwzzsYm9p//3//yX+gQwhme5wxc/tyZW1mPzwoTo3etKE2pr1aDHG6Bo0XP2rJV6
6YPLWjm4fpzS7q/rRjxRfB/bez/S7O5w172u03eSUDg2qV+yGTevLnRfSTt5yF7Q56VzX9iiVuzp
h89xgohCop76LD/x0h59LfoLqoYpQ/O8LNOLT2rl3oj2R/H4PH/+4lNaMyhA+cXD8+b00hb1l2zd
YjbwW1Mq+EE8/pIGfKH83sqJ8wNHmfd1naJrl4izL/89K/79X+6TLz89Lzp4aQMxViJuPzk8fLud
/raR92vYU/9x4FPDwDMA3S++RCtnKPguXld6yFjxD2+//PRzHhnwlpOHLz9l+T0SlhPY5eShOXl9
s/0L/n/RX1/Qhwf+eLI5SLjpxZ0pvwp5Fyo5L741VxJGPhp4KnTqHJnV+qRe+Hw1V/JFfp6hfiNP
zqb/05M//s8//q8//tvJH//pT//pT//xT//5j//2qua6kkg6+/L7hy+/r778Xn75Z/l4Un/51xPv
yz8fPldf/pUdTpSTry3Vx8at8E+oH6Pu+Krewkrc6x/u8pP3j9XDq5rVGo41SOkdav6vKvZdwgYv
etar+8fvJaz/dkvjq4BW+u//7VVBJCcpwWOZmgnN9Xg42dw3hxr+9HUBMyaZx2OT2wApXj0+70bw
wsefDalrXV0JOW8pzj7AM2T9PJf40vHKGgD5h7tBSuSsX9eKrd15fgF1zU/kv10fOElhH7Oq3atL
wk+UrsdndPfMS+kLe4mJdvfohJDVfVVGtDKfH3DF5i81obUs3a8sD/f88VD99v8DAAD//w==</cx:binary>
              </cx:geoCache>
            </cx:geography>
          </cx:layoutPr>
        </cx:series>
      </cx:plotAreaRegion>
    </cx:plotArea>
    <cx:legend pos="r" align="min" overlay="0">
      <cx:txPr>
        <a:bodyPr spcFirstLastPara="1" vertOverflow="ellipsis" horzOverflow="overflow" wrap="square" lIns="0" tIns="0" rIns="0" bIns="0" anchor="ctr" anchorCtr="1"/>
        <a:lstStyle/>
        <a:p>
          <a:pPr algn="ctr" rtl="0">
            <a:defRPr sz="1600">
              <a:latin typeface="Quicksand" pitchFamily="2" charset="0"/>
              <a:ea typeface="Quicksand" pitchFamily="2" charset="0"/>
              <a:cs typeface="Quicksand" pitchFamily="2" charset="0"/>
            </a:defRPr>
          </a:pPr>
          <a:endParaRPr lang="en-US" sz="1600" b="0" i="0" u="none" strike="noStrike" baseline="0">
            <a:solidFill>
              <a:sysClr val="windowText" lastClr="000000">
                <a:lumMod val="65000"/>
                <a:lumOff val="35000"/>
              </a:sysClr>
            </a:solidFill>
            <a:latin typeface="Quicksand" pitchFamily="2" charset="0"/>
          </a:endParaRPr>
        </a:p>
      </cx:txPr>
    </cx:legend>
  </cx:chart>
  <cx:clrMapOvr bg1="lt1" tx1="dk1" bg2="lt2" tx2="dk2" accent1="accent1" accent2="accent2" accent3="accent3" accent4="accent4" accent5="accent5" accent6="accent6" hlink="hlink" folHlink="folHlink"/>
  <cx:fmtOvrs>
    <cx:fmtOvr idx="4">
      <cx:spPr>
        <a:solidFill>
          <a:schemeClr val="bg1">
            <a:lumMod val="85000"/>
          </a:schemeClr>
        </a:solidFill>
      </cx:spPr>
    </cx:fmtOvr>
  </cx:fmtOvrs>
</cx:chartSpace>
</file>

<file path=ppt/charts/colors1.xml><?xml version="1.0" encoding="utf-8"?>
<cs:colorStyle xmlns:cs="http://schemas.microsoft.com/office/drawing/2012/chartStyle" xmlns:a="http://schemas.openxmlformats.org/drawingml/2006/main" meth="withinLinear" id="15">
  <a:schemeClr val="accent2"/>
</cs:colorStyle>
</file>

<file path=ppt/charts/colors2.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6CD4AF-3119-4B5F-91BE-A2CFC67F13E8}" type="datetimeFigureOut">
              <a:rPr lang="en-GB" smtClean="0"/>
              <a:t>26/04/2023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79A1CD-FE2B-4A0F-BA0A-5FE82C9BA49B}" type="slidenum">
              <a:rPr lang="en-GB" smtClean="0"/>
              <a:t>‹#›</a:t>
            </a:fld>
            <a:endParaRPr lang="en-GB"/>
          </a:p>
        </p:txBody>
      </p:sp>
    </p:spTree>
    <p:extLst>
      <p:ext uri="{BB962C8B-B14F-4D97-AF65-F5344CB8AC3E}">
        <p14:creationId xmlns:p14="http://schemas.microsoft.com/office/powerpoint/2010/main" val="1807008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79A1CD-FE2B-4A0F-BA0A-5FE82C9BA49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0224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Global assessment involved a desk review, analysis of datasets from AMCOW, GLAAS and WALIS, and</a:t>
            </a:r>
            <a:r>
              <a:rPr lang="en-US" sz="1200" b="0" i="0" dirty="0"/>
              <a:t> e</a:t>
            </a:r>
            <a:r>
              <a:rPr lang="en-US" sz="1200" b="0" i="0" kern="1200" dirty="0">
                <a:solidFill>
                  <a:srgbClr val="454D55"/>
                </a:solidFill>
                <a:latin typeface="+mn-lt"/>
                <a:ea typeface="+mn-ea"/>
                <a:cs typeface="+mn-cs"/>
              </a:rPr>
              <a:t>ngagements with 42 reps </a:t>
            </a:r>
            <a:r>
              <a:rPr lang="en-US" sz="1200" b="0" i="0" dirty="0">
                <a:solidFill>
                  <a:srgbClr val="454D55"/>
                </a:solidFill>
              </a:rPr>
              <a:t>from</a:t>
            </a:r>
            <a:r>
              <a:rPr lang="en-US" sz="1200" b="0" i="0" kern="1200" dirty="0">
                <a:solidFill>
                  <a:srgbClr val="454D55"/>
                </a:solidFill>
                <a:latin typeface="+mn-lt"/>
                <a:ea typeface="+mn-ea"/>
                <a:cs typeface="+mn-cs"/>
              </a:rPr>
              <a:t> more than </a:t>
            </a:r>
            <a:r>
              <a:rPr lang="en-US" sz="1200" b="0" i="0" dirty="0">
                <a:solidFill>
                  <a:srgbClr val="454D55"/>
                </a:solidFill>
              </a:rPr>
              <a:t>24</a:t>
            </a:r>
            <a:r>
              <a:rPr lang="en-US" sz="1200" b="0" i="0" kern="1200" dirty="0">
                <a:solidFill>
                  <a:srgbClr val="454D55"/>
                </a:solidFill>
                <a:latin typeface="+mn-lt"/>
                <a:ea typeface="+mn-ea"/>
                <a:cs typeface="+mn-cs"/>
              </a:rPr>
              <a:t> organizations: </a:t>
            </a:r>
            <a:r>
              <a:rPr lang="en-US" sz="1200" b="0" i="0" dirty="0">
                <a:solidFill>
                  <a:srgbClr val="454D55"/>
                </a:solidFill>
              </a:rPr>
              <a:t>Knowledge and Training Institutes, INGOs, Development Partners, Regional Associations and Training Centers.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rgbClr val="454D55"/>
                </a:solidFill>
                <a:latin typeface="+mn-lt"/>
                <a:ea typeface="+mn-ea"/>
                <a:cs typeface="+mn-cs"/>
              </a:rPr>
              <a:t>Six country assessments in Ghana, Nigeria, Rwanda, India, Nepal and the Philippines included desk review, FGD/KIIs, and (validation) workshop for key sector stakeholders. Total of over 400 informants.</a:t>
            </a:r>
          </a:p>
          <a:p>
            <a:endParaRPr lang="en-US" sz="1200" dirty="0"/>
          </a:p>
          <a:p>
            <a:r>
              <a:rPr lang="en-US" sz="1200" dirty="0"/>
              <a:t>Assessment focused on sanitation and hygiene functions: </a:t>
            </a:r>
          </a:p>
          <a:p>
            <a:pPr marL="171450" indent="-171450">
              <a:buFont typeface="Arial" panose="020B0604020202020204" pitchFamily="34" charset="0"/>
              <a:buChar char="•"/>
            </a:pPr>
            <a:r>
              <a:rPr lang="en-US" sz="1200" dirty="0"/>
              <a:t>Policy, strategy &amp; coordination</a:t>
            </a:r>
          </a:p>
          <a:p>
            <a:pPr marL="171450" indent="-171450">
              <a:buFont typeface="Arial" panose="020B0604020202020204" pitchFamily="34" charset="0"/>
              <a:buChar char="•"/>
            </a:pPr>
            <a:r>
              <a:rPr lang="en-US" sz="1200" dirty="0"/>
              <a:t>Regulation</a:t>
            </a:r>
          </a:p>
          <a:p>
            <a:pPr marL="171450" indent="-171450">
              <a:buFont typeface="Arial" panose="020B0604020202020204" pitchFamily="34" charset="0"/>
              <a:buChar char="•"/>
            </a:pPr>
            <a:r>
              <a:rPr lang="en-US" sz="1200" dirty="0"/>
              <a:t>Monitoring</a:t>
            </a:r>
          </a:p>
          <a:p>
            <a:pPr marL="171450" indent="-171450">
              <a:buFont typeface="Arial" panose="020B0604020202020204" pitchFamily="34" charset="0"/>
              <a:buChar char="•"/>
            </a:pPr>
            <a:r>
              <a:rPr lang="en-US" sz="1200" dirty="0"/>
              <a:t>Oversight and support</a:t>
            </a:r>
          </a:p>
          <a:p>
            <a:pPr marL="171450" indent="-171450">
              <a:buFont typeface="Arial" panose="020B0604020202020204" pitchFamily="34" charset="0"/>
              <a:buChar char="•"/>
            </a:pPr>
            <a:r>
              <a:rPr lang="en-US" sz="1200" dirty="0"/>
              <a:t>Community mobilization &amp; engagement</a:t>
            </a:r>
          </a:p>
          <a:p>
            <a:pPr marL="171450" indent="-171450">
              <a:buFont typeface="Arial" panose="020B0604020202020204" pitchFamily="34" charset="0"/>
              <a:buChar char="•"/>
            </a:pPr>
            <a:r>
              <a:rPr lang="en-US" sz="1200" dirty="0"/>
              <a:t>Construction</a:t>
            </a:r>
          </a:p>
          <a:p>
            <a:pPr marL="171450" indent="-171450">
              <a:buFont typeface="Arial" panose="020B0604020202020204" pitchFamily="34" charset="0"/>
              <a:buChar char="•"/>
            </a:pPr>
            <a:r>
              <a:rPr lang="en-US" sz="1200" dirty="0"/>
              <a:t>Emptying &amp; transport</a:t>
            </a:r>
          </a:p>
          <a:p>
            <a:pPr marL="171450" indent="-171450">
              <a:buFont typeface="Arial" panose="020B0604020202020204" pitchFamily="34" charset="0"/>
              <a:buChar char="•"/>
            </a:pPr>
            <a:r>
              <a:rPr lang="en-US" sz="1200" dirty="0"/>
              <a:t>Operation &amp; Maintenance (incl. treatment, disposal &amp; reuse)</a:t>
            </a:r>
          </a:p>
          <a:p>
            <a:pPr marL="171450" indent="-171450">
              <a:buFont typeface="Arial" panose="020B0604020202020204" pitchFamily="34" charset="0"/>
              <a:buChar char="•"/>
            </a:pPr>
            <a:r>
              <a:rPr lang="en-US" sz="1200" dirty="0"/>
              <a:t>Research and design</a:t>
            </a:r>
          </a:p>
          <a:p>
            <a:pPr marL="171450" indent="-171450">
              <a:buFont typeface="Arial" panose="020B0604020202020204" pitchFamily="34" charset="0"/>
              <a:buChar char="•"/>
            </a:pPr>
            <a:r>
              <a:rPr lang="en-US" sz="1200" dirty="0"/>
              <a:t>Business development</a:t>
            </a:r>
            <a:endParaRPr lang="en-GB" sz="1200" dirty="0"/>
          </a:p>
          <a:p>
            <a:r>
              <a:rPr lang="en-US" dirty="0"/>
              <a:t>And uses capacity development framework to assess barriers: enabling environment, organizational capacity, individual capacity and societal capacity</a:t>
            </a:r>
          </a:p>
        </p:txBody>
      </p:sp>
      <p:sp>
        <p:nvSpPr>
          <p:cNvPr id="4" name="Slide Number Placeholder 3"/>
          <p:cNvSpPr>
            <a:spLocks noGrp="1"/>
          </p:cNvSpPr>
          <p:nvPr>
            <p:ph type="sldNum" sz="quarter" idx="5"/>
          </p:nvPr>
        </p:nvSpPr>
        <p:spPr/>
        <p:txBody>
          <a:bodyPr/>
          <a:lstStyle/>
          <a:p>
            <a:fld id="{0C79A1CD-FE2B-4A0F-BA0A-5FE82C9BA49B}" type="slidenum">
              <a:rPr lang="en-GB" smtClean="0"/>
              <a:t>5</a:t>
            </a:fld>
            <a:endParaRPr lang="en-GB"/>
          </a:p>
        </p:txBody>
      </p:sp>
    </p:spTree>
    <p:extLst>
      <p:ext uri="{BB962C8B-B14F-4D97-AF65-F5344CB8AC3E}">
        <p14:creationId xmlns:p14="http://schemas.microsoft.com/office/powerpoint/2010/main" val="4285805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country assessments showed the biggest HR shortages across the board in policy, strategy, and coordination; regulation; emptying and transport; O&amp;M, treatment, disposal and/or reuse; and business development.</a:t>
            </a:r>
            <a:endParaRPr lang="en-US" b="1" dirty="0"/>
          </a:p>
        </p:txBody>
      </p:sp>
      <p:sp>
        <p:nvSpPr>
          <p:cNvPr id="4" name="Slide Number Placeholder 3"/>
          <p:cNvSpPr>
            <a:spLocks noGrp="1"/>
          </p:cNvSpPr>
          <p:nvPr>
            <p:ph type="sldNum" sz="quarter" idx="5"/>
          </p:nvPr>
        </p:nvSpPr>
        <p:spPr/>
        <p:txBody>
          <a:bodyPr/>
          <a:lstStyle/>
          <a:p>
            <a:fld id="{0C79A1CD-FE2B-4A0F-BA0A-5FE82C9BA49B}" type="slidenum">
              <a:rPr lang="en-GB" smtClean="0"/>
              <a:t>8</a:t>
            </a:fld>
            <a:endParaRPr lang="en-GB"/>
          </a:p>
        </p:txBody>
      </p:sp>
    </p:spTree>
    <p:extLst>
      <p:ext uri="{BB962C8B-B14F-4D97-AF65-F5344CB8AC3E}">
        <p14:creationId xmlns:p14="http://schemas.microsoft.com/office/powerpoint/2010/main" val="2828007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l">
              <a:buFont typeface="Arial" panose="020B0604020202020204" pitchFamily="34" charset="0"/>
              <a:buChar char="•"/>
            </a:pPr>
            <a:r>
              <a:rPr lang="en-US" sz="1200" dirty="0"/>
              <a:t>There are </a:t>
            </a:r>
            <a:r>
              <a:rPr lang="en-US" sz="1200" b="1" dirty="0"/>
              <a:t>limited career paths </a:t>
            </a:r>
            <a:r>
              <a:rPr lang="en-US" sz="1200" dirty="0"/>
              <a:t>in sanitation and hygiene specifically and a strong dependence on other sectors</a:t>
            </a:r>
          </a:p>
          <a:p>
            <a:pPr marL="342900" indent="-342900" algn="l">
              <a:buFont typeface="Arial" panose="020B0604020202020204" pitchFamily="34" charset="0"/>
              <a:buChar char="•"/>
            </a:pPr>
            <a:r>
              <a:rPr lang="en-US" sz="1200" b="1" dirty="0"/>
              <a:t>HR assessments </a:t>
            </a:r>
            <a:r>
              <a:rPr lang="en-US" sz="1200" dirty="0"/>
              <a:t>and strategy development are not yet commonplace </a:t>
            </a:r>
          </a:p>
          <a:p>
            <a:pPr marL="342900" indent="-342900" algn="l">
              <a:buFont typeface="Arial" panose="020B0604020202020204" pitchFamily="34" charset="0"/>
              <a:buChar char="•"/>
            </a:pPr>
            <a:r>
              <a:rPr lang="en-US" sz="1200" b="1" dirty="0"/>
              <a:t>Lack of standardization </a:t>
            </a:r>
            <a:r>
              <a:rPr lang="en-US" sz="1200" dirty="0"/>
              <a:t>means different jobs are used interchangeably for similar roles, there is limited data tracking, and variation in remuneration and promotion opportunities. </a:t>
            </a:r>
          </a:p>
          <a:p>
            <a:endParaRPr lang="en-US" dirty="0"/>
          </a:p>
        </p:txBody>
      </p:sp>
      <p:sp>
        <p:nvSpPr>
          <p:cNvPr id="4" name="Slide Number Placeholder 3"/>
          <p:cNvSpPr>
            <a:spLocks noGrp="1"/>
          </p:cNvSpPr>
          <p:nvPr>
            <p:ph type="sldNum" sz="quarter" idx="5"/>
          </p:nvPr>
        </p:nvSpPr>
        <p:spPr/>
        <p:txBody>
          <a:bodyPr/>
          <a:lstStyle/>
          <a:p>
            <a:fld id="{0C79A1CD-FE2B-4A0F-BA0A-5FE82C9BA49B}" type="slidenum">
              <a:rPr lang="en-GB" smtClean="0"/>
              <a:t>9</a:t>
            </a:fld>
            <a:endParaRPr lang="en-GB"/>
          </a:p>
        </p:txBody>
      </p:sp>
    </p:spTree>
    <p:extLst>
      <p:ext uri="{BB962C8B-B14F-4D97-AF65-F5344CB8AC3E}">
        <p14:creationId xmlns:p14="http://schemas.microsoft.com/office/powerpoint/2010/main" val="1397599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l">
              <a:buFont typeface="Arial" panose="020B0604020202020204" pitchFamily="34" charset="0"/>
              <a:buChar char="•"/>
            </a:pPr>
            <a:r>
              <a:rPr lang="en-US" sz="1200" dirty="0"/>
              <a:t>There are </a:t>
            </a:r>
            <a:r>
              <a:rPr lang="en-US" sz="1200" b="1" dirty="0"/>
              <a:t>limited career paths </a:t>
            </a:r>
            <a:r>
              <a:rPr lang="en-US" sz="1200" dirty="0"/>
              <a:t>in sanitation and hygiene specifically and a strong dependence on other sectors</a:t>
            </a:r>
          </a:p>
          <a:p>
            <a:pPr marL="342900" indent="-342900" algn="l">
              <a:buFont typeface="Arial" panose="020B0604020202020204" pitchFamily="34" charset="0"/>
              <a:buChar char="•"/>
            </a:pPr>
            <a:r>
              <a:rPr lang="en-US" sz="1200" b="1" dirty="0"/>
              <a:t>HR assessments </a:t>
            </a:r>
            <a:r>
              <a:rPr lang="en-US" sz="1200" dirty="0"/>
              <a:t>and strategy development are not yet commonplace </a:t>
            </a:r>
          </a:p>
          <a:p>
            <a:pPr marL="342900" indent="-342900" algn="l">
              <a:buFont typeface="Arial" panose="020B0604020202020204" pitchFamily="34" charset="0"/>
              <a:buChar char="•"/>
            </a:pPr>
            <a:r>
              <a:rPr lang="en-US" sz="1200" b="1" dirty="0"/>
              <a:t>Lack of standardization </a:t>
            </a:r>
            <a:r>
              <a:rPr lang="en-US" sz="1200" dirty="0"/>
              <a:t>means different jobs are used interchangeably for similar roles, there is limited data tracking, and variation in remuneration and promotion opportunities. </a:t>
            </a:r>
          </a:p>
          <a:p>
            <a:endParaRPr lang="en-US" dirty="0"/>
          </a:p>
        </p:txBody>
      </p:sp>
      <p:sp>
        <p:nvSpPr>
          <p:cNvPr id="4" name="Slide Number Placeholder 3"/>
          <p:cNvSpPr>
            <a:spLocks noGrp="1"/>
          </p:cNvSpPr>
          <p:nvPr>
            <p:ph type="sldNum" sz="quarter" idx="5"/>
          </p:nvPr>
        </p:nvSpPr>
        <p:spPr/>
        <p:txBody>
          <a:bodyPr/>
          <a:lstStyle/>
          <a:p>
            <a:fld id="{0C79A1CD-FE2B-4A0F-BA0A-5FE82C9BA49B}" type="slidenum">
              <a:rPr lang="en-GB" smtClean="0"/>
              <a:t>10</a:t>
            </a:fld>
            <a:endParaRPr lang="en-GB"/>
          </a:p>
        </p:txBody>
      </p:sp>
    </p:spTree>
    <p:extLst>
      <p:ext uri="{BB962C8B-B14F-4D97-AF65-F5344CB8AC3E}">
        <p14:creationId xmlns:p14="http://schemas.microsoft.com/office/powerpoint/2010/main" val="1225369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79A1CD-FE2B-4A0F-BA0A-5FE82C9BA49B}" type="slidenum">
              <a:rPr lang="en-GB" smtClean="0"/>
              <a:t>13</a:t>
            </a:fld>
            <a:endParaRPr lang="en-GB"/>
          </a:p>
        </p:txBody>
      </p:sp>
    </p:spTree>
    <p:extLst>
      <p:ext uri="{BB962C8B-B14F-4D97-AF65-F5344CB8AC3E}">
        <p14:creationId xmlns:p14="http://schemas.microsoft.com/office/powerpoint/2010/main" val="8447764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79A1CD-FE2B-4A0F-BA0A-5FE82C9BA49B}" type="slidenum">
              <a:rPr lang="en-GB" smtClean="0"/>
              <a:t>14</a:t>
            </a:fld>
            <a:endParaRPr lang="en-GB"/>
          </a:p>
        </p:txBody>
      </p:sp>
    </p:spTree>
    <p:extLst>
      <p:ext uri="{BB962C8B-B14F-4D97-AF65-F5344CB8AC3E}">
        <p14:creationId xmlns:p14="http://schemas.microsoft.com/office/powerpoint/2010/main" val="1352327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79A1CD-FE2B-4A0F-BA0A-5FE82C9BA49B}" type="slidenum">
              <a:rPr lang="en-GB" smtClean="0"/>
              <a:t>15</a:t>
            </a:fld>
            <a:endParaRPr lang="en-GB"/>
          </a:p>
        </p:txBody>
      </p:sp>
    </p:spTree>
    <p:extLst>
      <p:ext uri="{BB962C8B-B14F-4D97-AF65-F5344CB8AC3E}">
        <p14:creationId xmlns:p14="http://schemas.microsoft.com/office/powerpoint/2010/main" val="27817216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5602DFDE-91C8-1198-84C9-6B47DF32E1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54"/>
            <a:ext cx="12191999" cy="6859908"/>
          </a:xfrm>
          <a:prstGeom prst="rect">
            <a:avLst/>
          </a:prstGeom>
        </p:spPr>
      </p:pic>
      <p:sp>
        <p:nvSpPr>
          <p:cNvPr id="2" name="Title 1">
            <a:extLst>
              <a:ext uri="{FF2B5EF4-FFF2-40B4-BE49-F238E27FC236}">
                <a16:creationId xmlns:a16="http://schemas.microsoft.com/office/drawing/2014/main" id="{C650ED17-E3D9-4121-6A80-931E191258B6}"/>
              </a:ext>
            </a:extLst>
          </p:cNvPr>
          <p:cNvSpPr>
            <a:spLocks noGrp="1"/>
          </p:cNvSpPr>
          <p:nvPr>
            <p:ph type="ctrTitle"/>
          </p:nvPr>
        </p:nvSpPr>
        <p:spPr>
          <a:xfrm>
            <a:off x="1390558" y="1589518"/>
            <a:ext cx="6950801" cy="1655762"/>
          </a:xfrm>
        </p:spPr>
        <p:txBody>
          <a:bodyPr anchor="b">
            <a:normAutofit/>
          </a:bodyPr>
          <a:lstStyle>
            <a:lvl1pPr algn="l">
              <a:defRPr sz="4400">
                <a:solidFill>
                  <a:schemeClr val="tx1"/>
                </a:solidFill>
                <a:latin typeface="Quicksand" pitchFamily="2"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3F450364-A7A7-5137-B495-A7AC34AB67C1}"/>
              </a:ext>
            </a:extLst>
          </p:cNvPr>
          <p:cNvSpPr>
            <a:spLocks noGrp="1"/>
          </p:cNvSpPr>
          <p:nvPr>
            <p:ph type="subTitle" idx="1"/>
          </p:nvPr>
        </p:nvSpPr>
        <p:spPr>
          <a:xfrm>
            <a:off x="1367888" y="3602038"/>
            <a:ext cx="7034432" cy="1127847"/>
          </a:xfrm>
        </p:spPr>
        <p:txBody>
          <a:bodyPr/>
          <a:lstStyle>
            <a:lvl1pPr marL="0" indent="0" algn="l">
              <a:buNone/>
              <a:defRPr sz="2400">
                <a:solidFill>
                  <a:schemeClr val="bg2"/>
                </a:solidFill>
                <a:latin typeface="Quicksand"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5" name="Footer Placeholder 4">
            <a:extLst>
              <a:ext uri="{FF2B5EF4-FFF2-40B4-BE49-F238E27FC236}">
                <a16:creationId xmlns:a16="http://schemas.microsoft.com/office/drawing/2014/main" id="{6EE016D5-6D8A-ABCA-3F32-19AB5ECD7A09}"/>
              </a:ext>
            </a:extLst>
          </p:cNvPr>
          <p:cNvSpPr>
            <a:spLocks noGrp="1"/>
          </p:cNvSpPr>
          <p:nvPr>
            <p:ph type="ftr" sz="quarter" idx="11"/>
          </p:nvPr>
        </p:nvSpPr>
        <p:spPr>
          <a:xfrm>
            <a:off x="1406931" y="334197"/>
            <a:ext cx="6975069" cy="365125"/>
          </a:xfrm>
          <a:prstGeom prst="rect">
            <a:avLst/>
          </a:prstGeom>
        </p:spPr>
        <p:txBody>
          <a:bodyPr/>
          <a:lstStyle>
            <a:lvl1pPr>
              <a:defRPr sz="1400">
                <a:solidFill>
                  <a:schemeClr val="accent1"/>
                </a:solidFill>
              </a:defRPr>
            </a:lvl1pPr>
          </a:lstStyle>
          <a:p>
            <a:endParaRPr lang="en-GB" dirty="0"/>
          </a:p>
        </p:txBody>
      </p:sp>
      <p:pic>
        <p:nvPicPr>
          <p:cNvPr id="26" name="Picture 25" descr="Logo&#10;&#10;Description automatically generated with low confidence">
            <a:extLst>
              <a:ext uri="{FF2B5EF4-FFF2-40B4-BE49-F238E27FC236}">
                <a16:creationId xmlns:a16="http://schemas.microsoft.com/office/drawing/2014/main" id="{E1FC5BD7-8732-ADEF-9F81-3F0DADD8D56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93115" y="5178055"/>
            <a:ext cx="2299500" cy="1509823"/>
          </a:xfrm>
          <a:prstGeom prst="rect">
            <a:avLst/>
          </a:prstGeom>
        </p:spPr>
      </p:pic>
    </p:spTree>
    <p:extLst>
      <p:ext uri="{BB962C8B-B14F-4D97-AF65-F5344CB8AC3E}">
        <p14:creationId xmlns:p14="http://schemas.microsoft.com/office/powerpoint/2010/main" val="2973102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accent1"/>
          </a:solidFill>
        </p:spPr>
        <p:txBody>
          <a:bodyPr wrap="square" lIns="0" tIns="0" rIns="0" bIns="0" rtlCol="0"/>
          <a:lstStyle/>
          <a:p>
            <a:endParaRPr sz="2000"/>
          </a:p>
        </p:txBody>
      </p:sp>
      <p:sp>
        <p:nvSpPr>
          <p:cNvPr id="16" name="object 9">
            <a:extLst>
              <a:ext uri="{FF2B5EF4-FFF2-40B4-BE49-F238E27FC236}">
                <a16:creationId xmlns:a16="http://schemas.microsoft.com/office/drawing/2014/main" id="{74EB452A-3F34-E4BC-36A1-B9E06407DD9D}"/>
              </a:ext>
            </a:extLst>
          </p:cNvPr>
          <p:cNvSpPr/>
          <p:nvPr/>
        </p:nvSpPr>
        <p:spPr>
          <a:xfrm rot="10800000">
            <a:off x="8177366" y="3758779"/>
            <a:ext cx="3694477" cy="4834083"/>
          </a:xfrm>
          <a:custGeom>
            <a:avLst/>
            <a:gdLst/>
            <a:ahLst/>
            <a:cxnLst/>
            <a:rect l="l" t="t" r="r" b="b"/>
            <a:pathLst>
              <a:path w="3693795" h="4721860">
                <a:moveTo>
                  <a:pt x="985329" y="60604"/>
                </a:moveTo>
                <a:lnTo>
                  <a:pt x="977315" y="10096"/>
                </a:lnTo>
                <a:lnTo>
                  <a:pt x="972172" y="0"/>
                </a:lnTo>
                <a:lnTo>
                  <a:pt x="684009" y="0"/>
                </a:lnTo>
                <a:lnTo>
                  <a:pt x="678865" y="10096"/>
                </a:lnTo>
                <a:lnTo>
                  <a:pt x="670852" y="60604"/>
                </a:lnTo>
                <a:lnTo>
                  <a:pt x="678865" y="111112"/>
                </a:lnTo>
                <a:lnTo>
                  <a:pt x="701192" y="154978"/>
                </a:lnTo>
                <a:lnTo>
                  <a:pt x="735228" y="189572"/>
                </a:lnTo>
                <a:lnTo>
                  <a:pt x="778395" y="212255"/>
                </a:lnTo>
                <a:lnTo>
                  <a:pt x="828090" y="220395"/>
                </a:lnTo>
                <a:lnTo>
                  <a:pt x="877785" y="212255"/>
                </a:lnTo>
                <a:lnTo>
                  <a:pt x="920953" y="189572"/>
                </a:lnTo>
                <a:lnTo>
                  <a:pt x="954989" y="154978"/>
                </a:lnTo>
                <a:lnTo>
                  <a:pt x="977315" y="111112"/>
                </a:lnTo>
                <a:lnTo>
                  <a:pt x="985329" y="60604"/>
                </a:lnTo>
                <a:close/>
              </a:path>
              <a:path w="3693795" h="4721860">
                <a:moveTo>
                  <a:pt x="1194587" y="628446"/>
                </a:moveTo>
                <a:lnTo>
                  <a:pt x="1189532" y="583895"/>
                </a:lnTo>
                <a:lnTo>
                  <a:pt x="1175143" y="543001"/>
                </a:lnTo>
                <a:lnTo>
                  <a:pt x="1152575" y="506920"/>
                </a:lnTo>
                <a:lnTo>
                  <a:pt x="1122972" y="476821"/>
                </a:lnTo>
                <a:lnTo>
                  <a:pt x="1087462" y="453885"/>
                </a:lnTo>
                <a:lnTo>
                  <a:pt x="1047229" y="439267"/>
                </a:lnTo>
                <a:lnTo>
                  <a:pt x="1003388" y="434136"/>
                </a:lnTo>
                <a:lnTo>
                  <a:pt x="959548" y="439267"/>
                </a:lnTo>
                <a:lnTo>
                  <a:pt x="919302" y="453885"/>
                </a:lnTo>
                <a:lnTo>
                  <a:pt x="883805" y="476821"/>
                </a:lnTo>
                <a:lnTo>
                  <a:pt x="854189" y="506920"/>
                </a:lnTo>
                <a:lnTo>
                  <a:pt x="831621" y="543001"/>
                </a:lnTo>
                <a:lnTo>
                  <a:pt x="817232" y="583895"/>
                </a:lnTo>
                <a:lnTo>
                  <a:pt x="812190" y="628446"/>
                </a:lnTo>
                <a:lnTo>
                  <a:pt x="817232" y="672998"/>
                </a:lnTo>
                <a:lnTo>
                  <a:pt x="831621" y="713905"/>
                </a:lnTo>
                <a:lnTo>
                  <a:pt x="854189" y="749973"/>
                </a:lnTo>
                <a:lnTo>
                  <a:pt x="883805" y="780072"/>
                </a:lnTo>
                <a:lnTo>
                  <a:pt x="919302" y="803008"/>
                </a:lnTo>
                <a:lnTo>
                  <a:pt x="959548" y="817626"/>
                </a:lnTo>
                <a:lnTo>
                  <a:pt x="1003388" y="822756"/>
                </a:lnTo>
                <a:lnTo>
                  <a:pt x="1047229" y="817626"/>
                </a:lnTo>
                <a:lnTo>
                  <a:pt x="1087462" y="803008"/>
                </a:lnTo>
                <a:lnTo>
                  <a:pt x="1122972" y="780072"/>
                </a:lnTo>
                <a:lnTo>
                  <a:pt x="1152575" y="749973"/>
                </a:lnTo>
                <a:lnTo>
                  <a:pt x="1175143" y="713905"/>
                </a:lnTo>
                <a:lnTo>
                  <a:pt x="1189532" y="672998"/>
                </a:lnTo>
                <a:lnTo>
                  <a:pt x="1194587" y="628446"/>
                </a:lnTo>
                <a:close/>
              </a:path>
              <a:path w="3693795" h="4721860">
                <a:moveTo>
                  <a:pt x="2110397" y="2736418"/>
                </a:moveTo>
                <a:lnTo>
                  <a:pt x="2105355" y="2691866"/>
                </a:lnTo>
                <a:lnTo>
                  <a:pt x="2090966" y="2650960"/>
                </a:lnTo>
                <a:lnTo>
                  <a:pt x="2068398" y="2614892"/>
                </a:lnTo>
                <a:lnTo>
                  <a:pt x="2038781" y="2584793"/>
                </a:lnTo>
                <a:lnTo>
                  <a:pt x="2003285" y="2561856"/>
                </a:lnTo>
                <a:lnTo>
                  <a:pt x="1963039" y="2547239"/>
                </a:lnTo>
                <a:lnTo>
                  <a:pt x="1919198" y="2542108"/>
                </a:lnTo>
                <a:lnTo>
                  <a:pt x="1875358" y="2547239"/>
                </a:lnTo>
                <a:lnTo>
                  <a:pt x="1835111" y="2561856"/>
                </a:lnTo>
                <a:lnTo>
                  <a:pt x="1799615" y="2584793"/>
                </a:lnTo>
                <a:lnTo>
                  <a:pt x="1770011" y="2614892"/>
                </a:lnTo>
                <a:lnTo>
                  <a:pt x="1747431" y="2650960"/>
                </a:lnTo>
                <a:lnTo>
                  <a:pt x="1733054" y="2691866"/>
                </a:lnTo>
                <a:lnTo>
                  <a:pt x="1728000" y="2736418"/>
                </a:lnTo>
                <a:lnTo>
                  <a:pt x="1733054" y="2780969"/>
                </a:lnTo>
                <a:lnTo>
                  <a:pt x="1747431" y="2821863"/>
                </a:lnTo>
                <a:lnTo>
                  <a:pt x="1770011" y="2857944"/>
                </a:lnTo>
                <a:lnTo>
                  <a:pt x="1799615" y="2888043"/>
                </a:lnTo>
                <a:lnTo>
                  <a:pt x="1835111" y="2910979"/>
                </a:lnTo>
                <a:lnTo>
                  <a:pt x="1875358" y="2925597"/>
                </a:lnTo>
                <a:lnTo>
                  <a:pt x="1919198" y="2930728"/>
                </a:lnTo>
                <a:lnTo>
                  <a:pt x="1963039" y="2925597"/>
                </a:lnTo>
                <a:lnTo>
                  <a:pt x="2003285" y="2910979"/>
                </a:lnTo>
                <a:lnTo>
                  <a:pt x="2038781" y="2888043"/>
                </a:lnTo>
                <a:lnTo>
                  <a:pt x="2068398" y="2857944"/>
                </a:lnTo>
                <a:lnTo>
                  <a:pt x="2090966" y="2821863"/>
                </a:lnTo>
                <a:lnTo>
                  <a:pt x="2105355" y="2780969"/>
                </a:lnTo>
                <a:lnTo>
                  <a:pt x="2110397" y="2736418"/>
                </a:lnTo>
                <a:close/>
              </a:path>
              <a:path w="3693795" h="4721860">
                <a:moveTo>
                  <a:pt x="2315591" y="3313163"/>
                </a:moveTo>
                <a:lnTo>
                  <a:pt x="2310536" y="3268611"/>
                </a:lnTo>
                <a:lnTo>
                  <a:pt x="2296160" y="3227717"/>
                </a:lnTo>
                <a:lnTo>
                  <a:pt x="2273592" y="3191637"/>
                </a:lnTo>
                <a:lnTo>
                  <a:pt x="2243975" y="3161538"/>
                </a:lnTo>
                <a:lnTo>
                  <a:pt x="2208479" y="3138601"/>
                </a:lnTo>
                <a:lnTo>
                  <a:pt x="2168233" y="3123984"/>
                </a:lnTo>
                <a:lnTo>
                  <a:pt x="2124392" y="3118853"/>
                </a:lnTo>
                <a:lnTo>
                  <a:pt x="2080552" y="3123984"/>
                </a:lnTo>
                <a:lnTo>
                  <a:pt x="2040305" y="3138601"/>
                </a:lnTo>
                <a:lnTo>
                  <a:pt x="2004809" y="3161538"/>
                </a:lnTo>
                <a:lnTo>
                  <a:pt x="1975192" y="3191637"/>
                </a:lnTo>
                <a:lnTo>
                  <a:pt x="1952625" y="3227717"/>
                </a:lnTo>
                <a:lnTo>
                  <a:pt x="1938235" y="3268611"/>
                </a:lnTo>
                <a:lnTo>
                  <a:pt x="1933194" y="3313163"/>
                </a:lnTo>
                <a:lnTo>
                  <a:pt x="1938235" y="3357715"/>
                </a:lnTo>
                <a:lnTo>
                  <a:pt x="1952625" y="3398621"/>
                </a:lnTo>
                <a:lnTo>
                  <a:pt x="1975192" y="3434689"/>
                </a:lnTo>
                <a:lnTo>
                  <a:pt x="2004809" y="3464788"/>
                </a:lnTo>
                <a:lnTo>
                  <a:pt x="2040305" y="3487724"/>
                </a:lnTo>
                <a:lnTo>
                  <a:pt x="2080552" y="3502342"/>
                </a:lnTo>
                <a:lnTo>
                  <a:pt x="2124392" y="3507473"/>
                </a:lnTo>
                <a:lnTo>
                  <a:pt x="2168233" y="3502342"/>
                </a:lnTo>
                <a:lnTo>
                  <a:pt x="2208479" y="3487724"/>
                </a:lnTo>
                <a:lnTo>
                  <a:pt x="2243975" y="3464788"/>
                </a:lnTo>
                <a:lnTo>
                  <a:pt x="2273592" y="3434689"/>
                </a:lnTo>
                <a:lnTo>
                  <a:pt x="2296160" y="3398621"/>
                </a:lnTo>
                <a:lnTo>
                  <a:pt x="2310536" y="3357715"/>
                </a:lnTo>
                <a:lnTo>
                  <a:pt x="2315591" y="3313163"/>
                </a:lnTo>
                <a:close/>
              </a:path>
              <a:path w="3693795" h="4721860">
                <a:moveTo>
                  <a:pt x="2551633" y="1956752"/>
                </a:moveTo>
                <a:lnTo>
                  <a:pt x="2547645" y="1911578"/>
                </a:lnTo>
                <a:lnTo>
                  <a:pt x="2536164" y="1869046"/>
                </a:lnTo>
                <a:lnTo>
                  <a:pt x="2517864" y="1829892"/>
                </a:lnTo>
                <a:lnTo>
                  <a:pt x="2493467" y="1794814"/>
                </a:lnTo>
                <a:lnTo>
                  <a:pt x="2463660" y="1764525"/>
                </a:lnTo>
                <a:lnTo>
                  <a:pt x="2429141" y="1739722"/>
                </a:lnTo>
                <a:lnTo>
                  <a:pt x="2390610" y="1721129"/>
                </a:lnTo>
                <a:lnTo>
                  <a:pt x="2348776" y="1709458"/>
                </a:lnTo>
                <a:lnTo>
                  <a:pt x="2304313" y="1705406"/>
                </a:lnTo>
                <a:lnTo>
                  <a:pt x="2259863" y="1709458"/>
                </a:lnTo>
                <a:lnTo>
                  <a:pt x="2218017" y="1721129"/>
                </a:lnTo>
                <a:lnTo>
                  <a:pt x="2179485" y="1739722"/>
                </a:lnTo>
                <a:lnTo>
                  <a:pt x="2144966" y="1764525"/>
                </a:lnTo>
                <a:lnTo>
                  <a:pt x="2115159" y="1794814"/>
                </a:lnTo>
                <a:lnTo>
                  <a:pt x="2090762" y="1829892"/>
                </a:lnTo>
                <a:lnTo>
                  <a:pt x="2072474" y="1869046"/>
                </a:lnTo>
                <a:lnTo>
                  <a:pt x="2060981" y="1911578"/>
                </a:lnTo>
                <a:lnTo>
                  <a:pt x="2056993" y="1956752"/>
                </a:lnTo>
                <a:lnTo>
                  <a:pt x="2060981" y="2001926"/>
                </a:lnTo>
                <a:lnTo>
                  <a:pt x="2072474" y="2044458"/>
                </a:lnTo>
                <a:lnTo>
                  <a:pt x="2090762" y="2083612"/>
                </a:lnTo>
                <a:lnTo>
                  <a:pt x="2115159" y="2118690"/>
                </a:lnTo>
                <a:lnTo>
                  <a:pt x="2144966" y="2148979"/>
                </a:lnTo>
                <a:lnTo>
                  <a:pt x="2179485" y="2173782"/>
                </a:lnTo>
                <a:lnTo>
                  <a:pt x="2218017" y="2192375"/>
                </a:lnTo>
                <a:lnTo>
                  <a:pt x="2259863" y="2204047"/>
                </a:lnTo>
                <a:lnTo>
                  <a:pt x="2304313" y="2208098"/>
                </a:lnTo>
                <a:lnTo>
                  <a:pt x="2348776" y="2204047"/>
                </a:lnTo>
                <a:lnTo>
                  <a:pt x="2390610" y="2192375"/>
                </a:lnTo>
                <a:lnTo>
                  <a:pt x="2429141" y="2173782"/>
                </a:lnTo>
                <a:lnTo>
                  <a:pt x="2463660" y="2148979"/>
                </a:lnTo>
                <a:lnTo>
                  <a:pt x="2493467" y="2118690"/>
                </a:lnTo>
                <a:lnTo>
                  <a:pt x="2517864" y="2083612"/>
                </a:lnTo>
                <a:lnTo>
                  <a:pt x="2536164" y="2044458"/>
                </a:lnTo>
                <a:lnTo>
                  <a:pt x="2547645" y="2001926"/>
                </a:lnTo>
                <a:lnTo>
                  <a:pt x="2551633" y="1956752"/>
                </a:lnTo>
                <a:close/>
              </a:path>
              <a:path w="3693795" h="4721860">
                <a:moveTo>
                  <a:pt x="2845346" y="10020"/>
                </a:moveTo>
                <a:lnTo>
                  <a:pt x="1323581" y="10020"/>
                </a:lnTo>
                <a:lnTo>
                  <a:pt x="1314577" y="48120"/>
                </a:lnTo>
                <a:lnTo>
                  <a:pt x="1324521" y="98920"/>
                </a:lnTo>
                <a:lnTo>
                  <a:pt x="1351661" y="137020"/>
                </a:lnTo>
                <a:lnTo>
                  <a:pt x="1391920" y="162420"/>
                </a:lnTo>
                <a:lnTo>
                  <a:pt x="1441234" y="175120"/>
                </a:lnTo>
                <a:lnTo>
                  <a:pt x="2424163" y="175120"/>
                </a:lnTo>
                <a:lnTo>
                  <a:pt x="2406192" y="225920"/>
                </a:lnTo>
                <a:lnTo>
                  <a:pt x="2386253" y="264020"/>
                </a:lnTo>
                <a:lnTo>
                  <a:pt x="2364435" y="314820"/>
                </a:lnTo>
                <a:lnTo>
                  <a:pt x="2340800" y="365620"/>
                </a:lnTo>
                <a:lnTo>
                  <a:pt x="2315400" y="403720"/>
                </a:lnTo>
                <a:lnTo>
                  <a:pt x="2288298" y="454520"/>
                </a:lnTo>
                <a:lnTo>
                  <a:pt x="2259584" y="492620"/>
                </a:lnTo>
                <a:lnTo>
                  <a:pt x="1496834" y="492620"/>
                </a:lnTo>
                <a:lnTo>
                  <a:pt x="1447520" y="505320"/>
                </a:lnTo>
                <a:lnTo>
                  <a:pt x="1407261" y="530720"/>
                </a:lnTo>
                <a:lnTo>
                  <a:pt x="1380121" y="581520"/>
                </a:lnTo>
                <a:lnTo>
                  <a:pt x="1370177" y="619620"/>
                </a:lnTo>
                <a:lnTo>
                  <a:pt x="1380121" y="670420"/>
                </a:lnTo>
                <a:lnTo>
                  <a:pt x="1407261" y="721220"/>
                </a:lnTo>
                <a:lnTo>
                  <a:pt x="1447520" y="746620"/>
                </a:lnTo>
                <a:lnTo>
                  <a:pt x="2074989" y="746620"/>
                </a:lnTo>
                <a:lnTo>
                  <a:pt x="2044115" y="784720"/>
                </a:lnTo>
                <a:lnTo>
                  <a:pt x="2012492" y="822820"/>
                </a:lnTo>
                <a:lnTo>
                  <a:pt x="1980171" y="860920"/>
                </a:lnTo>
                <a:lnTo>
                  <a:pt x="1947189" y="899020"/>
                </a:lnTo>
                <a:lnTo>
                  <a:pt x="1913585" y="937120"/>
                </a:lnTo>
                <a:lnTo>
                  <a:pt x="1879396" y="975220"/>
                </a:lnTo>
                <a:lnTo>
                  <a:pt x="1844662" y="1013320"/>
                </a:lnTo>
                <a:lnTo>
                  <a:pt x="1809432" y="1051420"/>
                </a:lnTo>
                <a:lnTo>
                  <a:pt x="1773732" y="1089520"/>
                </a:lnTo>
                <a:lnTo>
                  <a:pt x="1737614" y="1127620"/>
                </a:lnTo>
                <a:lnTo>
                  <a:pt x="1701114" y="1165720"/>
                </a:lnTo>
                <a:lnTo>
                  <a:pt x="1627111" y="1241920"/>
                </a:lnTo>
                <a:lnTo>
                  <a:pt x="1589697" y="1267320"/>
                </a:lnTo>
                <a:lnTo>
                  <a:pt x="1400073" y="1457820"/>
                </a:lnTo>
                <a:lnTo>
                  <a:pt x="1361909" y="1483220"/>
                </a:lnTo>
                <a:lnTo>
                  <a:pt x="1247686" y="1597520"/>
                </a:lnTo>
                <a:lnTo>
                  <a:pt x="1128903" y="1699120"/>
                </a:lnTo>
                <a:lnTo>
                  <a:pt x="1085837" y="1749920"/>
                </a:lnTo>
                <a:lnTo>
                  <a:pt x="958227" y="1864220"/>
                </a:lnTo>
                <a:lnTo>
                  <a:pt x="874915" y="1940420"/>
                </a:lnTo>
                <a:lnTo>
                  <a:pt x="833920" y="1978520"/>
                </a:lnTo>
                <a:lnTo>
                  <a:pt x="793445" y="2016620"/>
                </a:lnTo>
                <a:lnTo>
                  <a:pt x="753503" y="2054720"/>
                </a:lnTo>
                <a:lnTo>
                  <a:pt x="714159" y="2092820"/>
                </a:lnTo>
                <a:lnTo>
                  <a:pt x="675462" y="2130920"/>
                </a:lnTo>
                <a:lnTo>
                  <a:pt x="637451" y="2169020"/>
                </a:lnTo>
                <a:lnTo>
                  <a:pt x="600176" y="2207120"/>
                </a:lnTo>
                <a:lnTo>
                  <a:pt x="563664" y="2245220"/>
                </a:lnTo>
                <a:lnTo>
                  <a:pt x="527977" y="2283320"/>
                </a:lnTo>
                <a:lnTo>
                  <a:pt x="493166" y="2321420"/>
                </a:lnTo>
                <a:lnTo>
                  <a:pt x="459270" y="2359520"/>
                </a:lnTo>
                <a:lnTo>
                  <a:pt x="426326" y="2397620"/>
                </a:lnTo>
                <a:lnTo>
                  <a:pt x="394373" y="2435720"/>
                </a:lnTo>
                <a:lnTo>
                  <a:pt x="363486" y="2473820"/>
                </a:lnTo>
                <a:lnTo>
                  <a:pt x="333692" y="2511920"/>
                </a:lnTo>
                <a:lnTo>
                  <a:pt x="305028" y="2550020"/>
                </a:lnTo>
                <a:lnTo>
                  <a:pt x="277558" y="2588120"/>
                </a:lnTo>
                <a:lnTo>
                  <a:pt x="251320" y="2626220"/>
                </a:lnTo>
                <a:lnTo>
                  <a:pt x="226352" y="2664320"/>
                </a:lnTo>
                <a:lnTo>
                  <a:pt x="202704" y="2702420"/>
                </a:lnTo>
                <a:lnTo>
                  <a:pt x="180428" y="2740520"/>
                </a:lnTo>
                <a:lnTo>
                  <a:pt x="159562" y="2778620"/>
                </a:lnTo>
                <a:lnTo>
                  <a:pt x="140144" y="2816720"/>
                </a:lnTo>
                <a:lnTo>
                  <a:pt x="122237" y="2854820"/>
                </a:lnTo>
                <a:lnTo>
                  <a:pt x="105879" y="2892920"/>
                </a:lnTo>
                <a:lnTo>
                  <a:pt x="91122" y="2931020"/>
                </a:lnTo>
                <a:lnTo>
                  <a:pt x="77990" y="2956420"/>
                </a:lnTo>
                <a:lnTo>
                  <a:pt x="56781" y="3032620"/>
                </a:lnTo>
                <a:lnTo>
                  <a:pt x="39179" y="3096120"/>
                </a:lnTo>
                <a:lnTo>
                  <a:pt x="25031" y="3159620"/>
                </a:lnTo>
                <a:lnTo>
                  <a:pt x="14198" y="3235820"/>
                </a:lnTo>
                <a:lnTo>
                  <a:pt x="6502" y="3299320"/>
                </a:lnTo>
                <a:lnTo>
                  <a:pt x="1828" y="3362820"/>
                </a:lnTo>
                <a:lnTo>
                  <a:pt x="0" y="3426320"/>
                </a:lnTo>
                <a:lnTo>
                  <a:pt x="863" y="3489820"/>
                </a:lnTo>
                <a:lnTo>
                  <a:pt x="4305" y="3540620"/>
                </a:lnTo>
                <a:lnTo>
                  <a:pt x="10134" y="3604120"/>
                </a:lnTo>
                <a:lnTo>
                  <a:pt x="18224" y="3667620"/>
                </a:lnTo>
                <a:lnTo>
                  <a:pt x="28422" y="3718420"/>
                </a:lnTo>
                <a:lnTo>
                  <a:pt x="40576" y="3781920"/>
                </a:lnTo>
                <a:lnTo>
                  <a:pt x="54521" y="3832720"/>
                </a:lnTo>
                <a:lnTo>
                  <a:pt x="70142" y="3883520"/>
                </a:lnTo>
                <a:lnTo>
                  <a:pt x="87249" y="3934320"/>
                </a:lnTo>
                <a:lnTo>
                  <a:pt x="105727" y="3985120"/>
                </a:lnTo>
                <a:lnTo>
                  <a:pt x="125399" y="4035920"/>
                </a:lnTo>
                <a:lnTo>
                  <a:pt x="146138" y="4086720"/>
                </a:lnTo>
                <a:lnTo>
                  <a:pt x="167767" y="4124820"/>
                </a:lnTo>
                <a:lnTo>
                  <a:pt x="190169" y="4175620"/>
                </a:lnTo>
                <a:lnTo>
                  <a:pt x="213169" y="4213720"/>
                </a:lnTo>
                <a:lnTo>
                  <a:pt x="236613" y="4251820"/>
                </a:lnTo>
                <a:lnTo>
                  <a:pt x="260375" y="4302620"/>
                </a:lnTo>
                <a:lnTo>
                  <a:pt x="284302" y="4340720"/>
                </a:lnTo>
                <a:lnTo>
                  <a:pt x="308216" y="4366120"/>
                </a:lnTo>
                <a:lnTo>
                  <a:pt x="332003" y="4404220"/>
                </a:lnTo>
                <a:lnTo>
                  <a:pt x="355485" y="4442320"/>
                </a:lnTo>
                <a:lnTo>
                  <a:pt x="378536" y="4467720"/>
                </a:lnTo>
                <a:lnTo>
                  <a:pt x="400977" y="4493120"/>
                </a:lnTo>
                <a:lnTo>
                  <a:pt x="422681" y="4518520"/>
                </a:lnTo>
                <a:lnTo>
                  <a:pt x="443496" y="4543920"/>
                </a:lnTo>
                <a:lnTo>
                  <a:pt x="463270" y="4569320"/>
                </a:lnTo>
                <a:lnTo>
                  <a:pt x="481838" y="4594720"/>
                </a:lnTo>
                <a:lnTo>
                  <a:pt x="499071" y="4607420"/>
                </a:lnTo>
                <a:lnTo>
                  <a:pt x="514807" y="4632820"/>
                </a:lnTo>
                <a:lnTo>
                  <a:pt x="528904" y="4645520"/>
                </a:lnTo>
                <a:lnTo>
                  <a:pt x="541210" y="4658220"/>
                </a:lnTo>
                <a:lnTo>
                  <a:pt x="551573" y="4658220"/>
                </a:lnTo>
                <a:lnTo>
                  <a:pt x="559841" y="4670920"/>
                </a:lnTo>
                <a:lnTo>
                  <a:pt x="565861" y="4683620"/>
                </a:lnTo>
                <a:lnTo>
                  <a:pt x="569493" y="4683620"/>
                </a:lnTo>
                <a:lnTo>
                  <a:pt x="597319" y="4696320"/>
                </a:lnTo>
                <a:lnTo>
                  <a:pt x="627621" y="4721720"/>
                </a:lnTo>
                <a:lnTo>
                  <a:pt x="729513" y="4721720"/>
                </a:lnTo>
                <a:lnTo>
                  <a:pt x="765454" y="4709020"/>
                </a:lnTo>
                <a:lnTo>
                  <a:pt x="828370" y="4670920"/>
                </a:lnTo>
                <a:lnTo>
                  <a:pt x="856284" y="4632820"/>
                </a:lnTo>
                <a:lnTo>
                  <a:pt x="872045" y="4582020"/>
                </a:lnTo>
                <a:lnTo>
                  <a:pt x="875779" y="4531220"/>
                </a:lnTo>
                <a:lnTo>
                  <a:pt x="867625" y="4493120"/>
                </a:lnTo>
                <a:lnTo>
                  <a:pt x="847686" y="4442320"/>
                </a:lnTo>
                <a:lnTo>
                  <a:pt x="816102" y="4404220"/>
                </a:lnTo>
                <a:lnTo>
                  <a:pt x="807847" y="4404220"/>
                </a:lnTo>
                <a:lnTo>
                  <a:pt x="791743" y="4378820"/>
                </a:lnTo>
                <a:lnTo>
                  <a:pt x="768921" y="4366120"/>
                </a:lnTo>
                <a:lnTo>
                  <a:pt x="740473" y="4328020"/>
                </a:lnTo>
                <a:lnTo>
                  <a:pt x="707555" y="4289920"/>
                </a:lnTo>
                <a:lnTo>
                  <a:pt x="671258" y="4251820"/>
                </a:lnTo>
                <a:lnTo>
                  <a:pt x="632701" y="4201020"/>
                </a:lnTo>
                <a:lnTo>
                  <a:pt x="553326" y="4074020"/>
                </a:lnTo>
                <a:lnTo>
                  <a:pt x="514731" y="3997820"/>
                </a:lnTo>
                <a:lnTo>
                  <a:pt x="1159827" y="3997820"/>
                </a:lnTo>
                <a:lnTo>
                  <a:pt x="1200086" y="3959720"/>
                </a:lnTo>
                <a:lnTo>
                  <a:pt x="1227226" y="3921620"/>
                </a:lnTo>
                <a:lnTo>
                  <a:pt x="1237170" y="3870820"/>
                </a:lnTo>
                <a:lnTo>
                  <a:pt x="1227226" y="3820020"/>
                </a:lnTo>
                <a:lnTo>
                  <a:pt x="1200086" y="3781920"/>
                </a:lnTo>
                <a:lnTo>
                  <a:pt x="1159827" y="3756520"/>
                </a:lnTo>
                <a:lnTo>
                  <a:pt x="1110513" y="3743820"/>
                </a:lnTo>
                <a:lnTo>
                  <a:pt x="413499" y="3743820"/>
                </a:lnTo>
                <a:lnTo>
                  <a:pt x="401281" y="3705720"/>
                </a:lnTo>
                <a:lnTo>
                  <a:pt x="390766" y="3654920"/>
                </a:lnTo>
                <a:lnTo>
                  <a:pt x="382104" y="3604120"/>
                </a:lnTo>
                <a:lnTo>
                  <a:pt x="375450" y="3553320"/>
                </a:lnTo>
                <a:lnTo>
                  <a:pt x="370941" y="3502520"/>
                </a:lnTo>
                <a:lnTo>
                  <a:pt x="368731" y="3451720"/>
                </a:lnTo>
                <a:lnTo>
                  <a:pt x="1493862" y="3451720"/>
                </a:lnTo>
                <a:lnTo>
                  <a:pt x="1543177" y="3439020"/>
                </a:lnTo>
                <a:lnTo>
                  <a:pt x="1583436" y="3413620"/>
                </a:lnTo>
                <a:lnTo>
                  <a:pt x="1610575" y="3375520"/>
                </a:lnTo>
                <a:lnTo>
                  <a:pt x="1620520" y="3324720"/>
                </a:lnTo>
                <a:lnTo>
                  <a:pt x="1610575" y="3273920"/>
                </a:lnTo>
                <a:lnTo>
                  <a:pt x="1583436" y="3235820"/>
                </a:lnTo>
                <a:lnTo>
                  <a:pt x="1543177" y="3210420"/>
                </a:lnTo>
                <a:lnTo>
                  <a:pt x="1493862" y="3197720"/>
                </a:lnTo>
                <a:lnTo>
                  <a:pt x="393382" y="3197720"/>
                </a:lnTo>
                <a:lnTo>
                  <a:pt x="400278" y="3172320"/>
                </a:lnTo>
                <a:lnTo>
                  <a:pt x="408038" y="3134220"/>
                </a:lnTo>
                <a:lnTo>
                  <a:pt x="416763" y="3108820"/>
                </a:lnTo>
                <a:lnTo>
                  <a:pt x="426529" y="3083420"/>
                </a:lnTo>
                <a:lnTo>
                  <a:pt x="441350" y="3032620"/>
                </a:lnTo>
                <a:lnTo>
                  <a:pt x="459257" y="2994520"/>
                </a:lnTo>
                <a:lnTo>
                  <a:pt x="480085" y="2956420"/>
                </a:lnTo>
                <a:lnTo>
                  <a:pt x="503656" y="2918320"/>
                </a:lnTo>
                <a:lnTo>
                  <a:pt x="529818" y="2867520"/>
                </a:lnTo>
                <a:lnTo>
                  <a:pt x="1442580" y="2867520"/>
                </a:lnTo>
                <a:lnTo>
                  <a:pt x="1482839" y="2829420"/>
                </a:lnTo>
                <a:lnTo>
                  <a:pt x="1509979" y="2791320"/>
                </a:lnTo>
                <a:lnTo>
                  <a:pt x="1519923" y="2740520"/>
                </a:lnTo>
                <a:lnTo>
                  <a:pt x="1509979" y="2702420"/>
                </a:lnTo>
                <a:lnTo>
                  <a:pt x="1482839" y="2651620"/>
                </a:lnTo>
                <a:lnTo>
                  <a:pt x="1442580" y="2626220"/>
                </a:lnTo>
                <a:lnTo>
                  <a:pt x="1393266" y="2613520"/>
                </a:lnTo>
                <a:lnTo>
                  <a:pt x="723988" y="2613520"/>
                </a:lnTo>
                <a:lnTo>
                  <a:pt x="754214" y="2588120"/>
                </a:lnTo>
                <a:lnTo>
                  <a:pt x="785418" y="2550020"/>
                </a:lnTo>
                <a:lnTo>
                  <a:pt x="817549" y="2511920"/>
                </a:lnTo>
                <a:lnTo>
                  <a:pt x="850595" y="2486520"/>
                </a:lnTo>
                <a:lnTo>
                  <a:pt x="884466" y="2448420"/>
                </a:lnTo>
                <a:lnTo>
                  <a:pt x="919149" y="2410320"/>
                </a:lnTo>
                <a:lnTo>
                  <a:pt x="954570" y="2372220"/>
                </a:lnTo>
                <a:lnTo>
                  <a:pt x="990701" y="2334120"/>
                </a:lnTo>
                <a:lnTo>
                  <a:pt x="1027493" y="2308720"/>
                </a:lnTo>
                <a:lnTo>
                  <a:pt x="1064895" y="2270620"/>
                </a:lnTo>
                <a:lnTo>
                  <a:pt x="1102842" y="2232520"/>
                </a:lnTo>
                <a:lnTo>
                  <a:pt x="1141323" y="2194420"/>
                </a:lnTo>
                <a:lnTo>
                  <a:pt x="1180261" y="2156320"/>
                </a:lnTo>
                <a:lnTo>
                  <a:pt x="1259370" y="2080120"/>
                </a:lnTo>
                <a:lnTo>
                  <a:pt x="1339773" y="2003920"/>
                </a:lnTo>
                <a:lnTo>
                  <a:pt x="1380350" y="1978520"/>
                </a:lnTo>
                <a:lnTo>
                  <a:pt x="1460766" y="1902320"/>
                </a:lnTo>
                <a:lnTo>
                  <a:pt x="1737309" y="1635620"/>
                </a:lnTo>
                <a:lnTo>
                  <a:pt x="1776310" y="1597520"/>
                </a:lnTo>
                <a:lnTo>
                  <a:pt x="1815109" y="1572120"/>
                </a:lnTo>
                <a:lnTo>
                  <a:pt x="1891931" y="1495920"/>
                </a:lnTo>
                <a:lnTo>
                  <a:pt x="1967534" y="1419720"/>
                </a:lnTo>
                <a:lnTo>
                  <a:pt x="2004809" y="1381620"/>
                </a:lnTo>
                <a:lnTo>
                  <a:pt x="2041690" y="1343520"/>
                </a:lnTo>
                <a:lnTo>
                  <a:pt x="2078139" y="1305420"/>
                </a:lnTo>
                <a:lnTo>
                  <a:pt x="2114143" y="1267320"/>
                </a:lnTo>
                <a:lnTo>
                  <a:pt x="2149665" y="1229220"/>
                </a:lnTo>
                <a:lnTo>
                  <a:pt x="2184679" y="1191120"/>
                </a:lnTo>
                <a:lnTo>
                  <a:pt x="2219147" y="1153020"/>
                </a:lnTo>
                <a:lnTo>
                  <a:pt x="2253030" y="1114920"/>
                </a:lnTo>
                <a:lnTo>
                  <a:pt x="2286330" y="1076820"/>
                </a:lnTo>
                <a:lnTo>
                  <a:pt x="2318982" y="1038720"/>
                </a:lnTo>
                <a:lnTo>
                  <a:pt x="2350986" y="1000620"/>
                </a:lnTo>
                <a:lnTo>
                  <a:pt x="2382291" y="962520"/>
                </a:lnTo>
                <a:lnTo>
                  <a:pt x="2412873" y="924420"/>
                </a:lnTo>
                <a:lnTo>
                  <a:pt x="2442705" y="886320"/>
                </a:lnTo>
                <a:lnTo>
                  <a:pt x="2471763" y="848220"/>
                </a:lnTo>
                <a:lnTo>
                  <a:pt x="2499995" y="797420"/>
                </a:lnTo>
                <a:lnTo>
                  <a:pt x="2527401" y="759320"/>
                </a:lnTo>
                <a:lnTo>
                  <a:pt x="2553932" y="721220"/>
                </a:lnTo>
                <a:lnTo>
                  <a:pt x="2579560" y="683120"/>
                </a:lnTo>
                <a:lnTo>
                  <a:pt x="2604262" y="645020"/>
                </a:lnTo>
                <a:lnTo>
                  <a:pt x="2627998" y="606920"/>
                </a:lnTo>
                <a:lnTo>
                  <a:pt x="2650744" y="568820"/>
                </a:lnTo>
                <a:lnTo>
                  <a:pt x="2672473" y="518020"/>
                </a:lnTo>
                <a:lnTo>
                  <a:pt x="2693162" y="479920"/>
                </a:lnTo>
                <a:lnTo>
                  <a:pt x="2712758" y="441820"/>
                </a:lnTo>
                <a:lnTo>
                  <a:pt x="2731249" y="403720"/>
                </a:lnTo>
                <a:lnTo>
                  <a:pt x="2748610" y="365620"/>
                </a:lnTo>
                <a:lnTo>
                  <a:pt x="2764790" y="314820"/>
                </a:lnTo>
                <a:lnTo>
                  <a:pt x="2779776" y="276720"/>
                </a:lnTo>
                <a:lnTo>
                  <a:pt x="2793530" y="238620"/>
                </a:lnTo>
                <a:lnTo>
                  <a:pt x="2806039" y="187820"/>
                </a:lnTo>
                <a:lnTo>
                  <a:pt x="2817241" y="149720"/>
                </a:lnTo>
                <a:lnTo>
                  <a:pt x="2827134" y="111620"/>
                </a:lnTo>
                <a:lnTo>
                  <a:pt x="2835681" y="73520"/>
                </a:lnTo>
                <a:lnTo>
                  <a:pt x="2842857" y="22720"/>
                </a:lnTo>
                <a:lnTo>
                  <a:pt x="2845346" y="10020"/>
                </a:lnTo>
                <a:close/>
              </a:path>
              <a:path w="3693795" h="4721860">
                <a:moveTo>
                  <a:pt x="3506774" y="1344333"/>
                </a:moveTo>
                <a:lnTo>
                  <a:pt x="3503396" y="1297622"/>
                </a:lnTo>
                <a:lnTo>
                  <a:pt x="3493605" y="1253045"/>
                </a:lnTo>
                <a:lnTo>
                  <a:pt x="3477857" y="1211084"/>
                </a:lnTo>
                <a:lnTo>
                  <a:pt x="3456660" y="1172222"/>
                </a:lnTo>
                <a:lnTo>
                  <a:pt x="3430473" y="1136954"/>
                </a:lnTo>
                <a:lnTo>
                  <a:pt x="3399790" y="1105776"/>
                </a:lnTo>
                <a:lnTo>
                  <a:pt x="3365093" y="1079169"/>
                </a:lnTo>
                <a:lnTo>
                  <a:pt x="3326854" y="1057630"/>
                </a:lnTo>
                <a:lnTo>
                  <a:pt x="3285566" y="1041628"/>
                </a:lnTo>
                <a:lnTo>
                  <a:pt x="3241700" y="1031671"/>
                </a:lnTo>
                <a:lnTo>
                  <a:pt x="3195739" y="1028242"/>
                </a:lnTo>
                <a:lnTo>
                  <a:pt x="3149777" y="1031671"/>
                </a:lnTo>
                <a:lnTo>
                  <a:pt x="3105899" y="1041628"/>
                </a:lnTo>
                <a:lnTo>
                  <a:pt x="3064611" y="1057630"/>
                </a:lnTo>
                <a:lnTo>
                  <a:pt x="3026372" y="1079169"/>
                </a:lnTo>
                <a:lnTo>
                  <a:pt x="2991675" y="1105776"/>
                </a:lnTo>
                <a:lnTo>
                  <a:pt x="2960992" y="1136954"/>
                </a:lnTo>
                <a:lnTo>
                  <a:pt x="2934805" y="1172222"/>
                </a:lnTo>
                <a:lnTo>
                  <a:pt x="2913608" y="1211084"/>
                </a:lnTo>
                <a:lnTo>
                  <a:pt x="2897873" y="1253045"/>
                </a:lnTo>
                <a:lnTo>
                  <a:pt x="2888069" y="1297622"/>
                </a:lnTo>
                <a:lnTo>
                  <a:pt x="2884703" y="1344333"/>
                </a:lnTo>
                <a:lnTo>
                  <a:pt x="2888069" y="1391043"/>
                </a:lnTo>
                <a:lnTo>
                  <a:pt x="2897873" y="1435633"/>
                </a:lnTo>
                <a:lnTo>
                  <a:pt x="2913608" y="1477594"/>
                </a:lnTo>
                <a:lnTo>
                  <a:pt x="2934805" y="1516456"/>
                </a:lnTo>
                <a:lnTo>
                  <a:pt x="2960992" y="1551711"/>
                </a:lnTo>
                <a:lnTo>
                  <a:pt x="2991675" y="1582902"/>
                </a:lnTo>
                <a:lnTo>
                  <a:pt x="3026372" y="1609509"/>
                </a:lnTo>
                <a:lnTo>
                  <a:pt x="3064611" y="1631048"/>
                </a:lnTo>
                <a:lnTo>
                  <a:pt x="3105899" y="1647050"/>
                </a:lnTo>
                <a:lnTo>
                  <a:pt x="3149777" y="1657007"/>
                </a:lnTo>
                <a:lnTo>
                  <a:pt x="3195739" y="1660423"/>
                </a:lnTo>
                <a:lnTo>
                  <a:pt x="3241700" y="1657007"/>
                </a:lnTo>
                <a:lnTo>
                  <a:pt x="3285566" y="1647050"/>
                </a:lnTo>
                <a:lnTo>
                  <a:pt x="3326854" y="1631048"/>
                </a:lnTo>
                <a:lnTo>
                  <a:pt x="3365093" y="1609509"/>
                </a:lnTo>
                <a:lnTo>
                  <a:pt x="3399790" y="1582902"/>
                </a:lnTo>
                <a:lnTo>
                  <a:pt x="3430473" y="1551711"/>
                </a:lnTo>
                <a:lnTo>
                  <a:pt x="3456660" y="1516456"/>
                </a:lnTo>
                <a:lnTo>
                  <a:pt x="3477857" y="1477594"/>
                </a:lnTo>
                <a:lnTo>
                  <a:pt x="3493605" y="1435633"/>
                </a:lnTo>
                <a:lnTo>
                  <a:pt x="3503396" y="1391043"/>
                </a:lnTo>
                <a:lnTo>
                  <a:pt x="3506774" y="1344333"/>
                </a:lnTo>
                <a:close/>
              </a:path>
              <a:path w="3693795" h="4721860">
                <a:moveTo>
                  <a:pt x="3508527" y="2550566"/>
                </a:moveTo>
                <a:lnTo>
                  <a:pt x="3505873" y="2503855"/>
                </a:lnTo>
                <a:lnTo>
                  <a:pt x="3498113" y="2458732"/>
                </a:lnTo>
                <a:lnTo>
                  <a:pt x="3485540" y="2415476"/>
                </a:lnTo>
                <a:lnTo>
                  <a:pt x="3468459" y="2374417"/>
                </a:lnTo>
                <a:lnTo>
                  <a:pt x="3447161" y="2335834"/>
                </a:lnTo>
                <a:lnTo>
                  <a:pt x="3421938" y="2300046"/>
                </a:lnTo>
                <a:lnTo>
                  <a:pt x="3393084" y="2267331"/>
                </a:lnTo>
                <a:lnTo>
                  <a:pt x="3360890" y="2238006"/>
                </a:lnTo>
                <a:lnTo>
                  <a:pt x="3325672" y="2212378"/>
                </a:lnTo>
                <a:lnTo>
                  <a:pt x="3287712" y="2190724"/>
                </a:lnTo>
                <a:lnTo>
                  <a:pt x="3247301" y="2173363"/>
                </a:lnTo>
                <a:lnTo>
                  <a:pt x="3204756" y="2160587"/>
                </a:lnTo>
                <a:lnTo>
                  <a:pt x="3160344" y="2152713"/>
                </a:lnTo>
                <a:lnTo>
                  <a:pt x="3114383" y="2150008"/>
                </a:lnTo>
                <a:lnTo>
                  <a:pt x="3068409" y="2152713"/>
                </a:lnTo>
                <a:lnTo>
                  <a:pt x="3024009" y="2160587"/>
                </a:lnTo>
                <a:lnTo>
                  <a:pt x="2981452" y="2173363"/>
                </a:lnTo>
                <a:lnTo>
                  <a:pt x="2941040" y="2190724"/>
                </a:lnTo>
                <a:lnTo>
                  <a:pt x="2903080" y="2212378"/>
                </a:lnTo>
                <a:lnTo>
                  <a:pt x="2867863" y="2238006"/>
                </a:lnTo>
                <a:lnTo>
                  <a:pt x="2835681" y="2267331"/>
                </a:lnTo>
                <a:lnTo>
                  <a:pt x="2806827" y="2300046"/>
                </a:lnTo>
                <a:lnTo>
                  <a:pt x="2781604" y="2335834"/>
                </a:lnTo>
                <a:lnTo>
                  <a:pt x="2760294" y="2374417"/>
                </a:lnTo>
                <a:lnTo>
                  <a:pt x="2743212" y="2415476"/>
                </a:lnTo>
                <a:lnTo>
                  <a:pt x="2730639" y="2458732"/>
                </a:lnTo>
                <a:lnTo>
                  <a:pt x="2722880" y="2503855"/>
                </a:lnTo>
                <a:lnTo>
                  <a:pt x="2720238" y="2550566"/>
                </a:lnTo>
                <a:lnTo>
                  <a:pt x="2722880" y="2597289"/>
                </a:lnTo>
                <a:lnTo>
                  <a:pt x="2730639" y="2642412"/>
                </a:lnTo>
                <a:lnTo>
                  <a:pt x="2743212" y="2685669"/>
                </a:lnTo>
                <a:lnTo>
                  <a:pt x="2760294" y="2726728"/>
                </a:lnTo>
                <a:lnTo>
                  <a:pt x="2781604" y="2765310"/>
                </a:lnTo>
                <a:lnTo>
                  <a:pt x="2806827" y="2801099"/>
                </a:lnTo>
                <a:lnTo>
                  <a:pt x="2835681" y="2833814"/>
                </a:lnTo>
                <a:lnTo>
                  <a:pt x="2867863" y="2863126"/>
                </a:lnTo>
                <a:lnTo>
                  <a:pt x="2903080" y="2888767"/>
                </a:lnTo>
                <a:lnTo>
                  <a:pt x="2941040" y="2910421"/>
                </a:lnTo>
                <a:lnTo>
                  <a:pt x="2981452" y="2927781"/>
                </a:lnTo>
                <a:lnTo>
                  <a:pt x="3024009" y="2940545"/>
                </a:lnTo>
                <a:lnTo>
                  <a:pt x="3068409" y="2948432"/>
                </a:lnTo>
                <a:lnTo>
                  <a:pt x="3114383" y="2951124"/>
                </a:lnTo>
                <a:lnTo>
                  <a:pt x="3160344" y="2948432"/>
                </a:lnTo>
                <a:lnTo>
                  <a:pt x="3204756" y="2940545"/>
                </a:lnTo>
                <a:lnTo>
                  <a:pt x="3247301" y="2927781"/>
                </a:lnTo>
                <a:lnTo>
                  <a:pt x="3287712" y="2910421"/>
                </a:lnTo>
                <a:lnTo>
                  <a:pt x="3325672" y="2888767"/>
                </a:lnTo>
                <a:lnTo>
                  <a:pt x="3360890" y="2863126"/>
                </a:lnTo>
                <a:lnTo>
                  <a:pt x="3393084" y="2833814"/>
                </a:lnTo>
                <a:lnTo>
                  <a:pt x="3421938" y="2801099"/>
                </a:lnTo>
                <a:lnTo>
                  <a:pt x="3447161" y="2765310"/>
                </a:lnTo>
                <a:lnTo>
                  <a:pt x="3468459" y="2726728"/>
                </a:lnTo>
                <a:lnTo>
                  <a:pt x="3485540" y="2685669"/>
                </a:lnTo>
                <a:lnTo>
                  <a:pt x="3498113" y="2642412"/>
                </a:lnTo>
                <a:lnTo>
                  <a:pt x="3505873" y="2597289"/>
                </a:lnTo>
                <a:lnTo>
                  <a:pt x="3508527" y="2550566"/>
                </a:lnTo>
                <a:close/>
              </a:path>
              <a:path w="3693795" h="4721860">
                <a:moveTo>
                  <a:pt x="3693350" y="317944"/>
                </a:moveTo>
                <a:lnTo>
                  <a:pt x="3689007" y="268770"/>
                </a:lnTo>
                <a:lnTo>
                  <a:pt x="3676510" y="222491"/>
                </a:lnTo>
                <a:lnTo>
                  <a:pt x="3656596" y="179870"/>
                </a:lnTo>
                <a:lnTo>
                  <a:pt x="3630041" y="141693"/>
                </a:lnTo>
                <a:lnTo>
                  <a:pt x="3597592" y="108724"/>
                </a:lnTo>
                <a:lnTo>
                  <a:pt x="3560026" y="81737"/>
                </a:lnTo>
                <a:lnTo>
                  <a:pt x="3518090" y="61506"/>
                </a:lnTo>
                <a:lnTo>
                  <a:pt x="3472548" y="48793"/>
                </a:lnTo>
                <a:lnTo>
                  <a:pt x="3424161" y="44386"/>
                </a:lnTo>
                <a:lnTo>
                  <a:pt x="3375774" y="48793"/>
                </a:lnTo>
                <a:lnTo>
                  <a:pt x="3330232" y="61506"/>
                </a:lnTo>
                <a:lnTo>
                  <a:pt x="3288296" y="81737"/>
                </a:lnTo>
                <a:lnTo>
                  <a:pt x="3250730" y="108724"/>
                </a:lnTo>
                <a:lnTo>
                  <a:pt x="3218281" y="141693"/>
                </a:lnTo>
                <a:lnTo>
                  <a:pt x="3191726" y="179870"/>
                </a:lnTo>
                <a:lnTo>
                  <a:pt x="3171812" y="222491"/>
                </a:lnTo>
                <a:lnTo>
                  <a:pt x="3159315" y="268770"/>
                </a:lnTo>
                <a:lnTo>
                  <a:pt x="3154972" y="317944"/>
                </a:lnTo>
                <a:lnTo>
                  <a:pt x="3159315" y="367118"/>
                </a:lnTo>
                <a:lnTo>
                  <a:pt x="3171812" y="413397"/>
                </a:lnTo>
                <a:lnTo>
                  <a:pt x="3191726" y="456018"/>
                </a:lnTo>
                <a:lnTo>
                  <a:pt x="3218281" y="494207"/>
                </a:lnTo>
                <a:lnTo>
                  <a:pt x="3250730" y="527177"/>
                </a:lnTo>
                <a:lnTo>
                  <a:pt x="3288296" y="554164"/>
                </a:lnTo>
                <a:lnTo>
                  <a:pt x="3330232" y="574395"/>
                </a:lnTo>
                <a:lnTo>
                  <a:pt x="3375774" y="587108"/>
                </a:lnTo>
                <a:lnTo>
                  <a:pt x="3424161" y="591515"/>
                </a:lnTo>
                <a:lnTo>
                  <a:pt x="3472548" y="587108"/>
                </a:lnTo>
                <a:lnTo>
                  <a:pt x="3518090" y="574395"/>
                </a:lnTo>
                <a:lnTo>
                  <a:pt x="3560026" y="554164"/>
                </a:lnTo>
                <a:lnTo>
                  <a:pt x="3597592" y="527177"/>
                </a:lnTo>
                <a:lnTo>
                  <a:pt x="3630041" y="494207"/>
                </a:lnTo>
                <a:lnTo>
                  <a:pt x="3656596" y="456018"/>
                </a:lnTo>
                <a:lnTo>
                  <a:pt x="3676510" y="413397"/>
                </a:lnTo>
                <a:lnTo>
                  <a:pt x="3689007" y="367118"/>
                </a:lnTo>
                <a:lnTo>
                  <a:pt x="3693350" y="317944"/>
                </a:lnTo>
                <a:close/>
              </a:path>
            </a:pathLst>
          </a:custGeom>
          <a:solidFill>
            <a:srgbClr val="0E5C77">
              <a:alpha val="19999"/>
            </a:srgbClr>
          </a:solidFill>
        </p:spPr>
        <p:txBody>
          <a:bodyPr wrap="square" lIns="0" tIns="0" rIns="0" bIns="0" rtlCol="0"/>
          <a:lstStyle/>
          <a:p>
            <a:endParaRPr dirty="0"/>
          </a:p>
        </p:txBody>
      </p:sp>
      <p:sp>
        <p:nvSpPr>
          <p:cNvPr id="17" name="object 10">
            <a:extLst>
              <a:ext uri="{FF2B5EF4-FFF2-40B4-BE49-F238E27FC236}">
                <a16:creationId xmlns:a16="http://schemas.microsoft.com/office/drawing/2014/main" id="{2691EC91-92A9-2DFD-4EDA-F8644AAFDF47}"/>
              </a:ext>
            </a:extLst>
          </p:cNvPr>
          <p:cNvSpPr/>
          <p:nvPr/>
        </p:nvSpPr>
        <p:spPr>
          <a:xfrm rot="10800000">
            <a:off x="7677415" y="6480079"/>
            <a:ext cx="765566" cy="796245"/>
          </a:xfrm>
          <a:custGeom>
            <a:avLst/>
            <a:gdLst/>
            <a:ahLst/>
            <a:cxnLst/>
            <a:rect l="l" t="t" r="r" b="b"/>
            <a:pathLst>
              <a:path w="788035" h="800735">
                <a:moveTo>
                  <a:pt x="393953" y="0"/>
                </a:moveTo>
                <a:lnTo>
                  <a:pt x="348010" y="2693"/>
                </a:lnTo>
                <a:lnTo>
                  <a:pt x="303623" y="10573"/>
                </a:lnTo>
                <a:lnTo>
                  <a:pt x="261088" y="23340"/>
                </a:lnTo>
                <a:lnTo>
                  <a:pt x="220702" y="40693"/>
                </a:lnTo>
                <a:lnTo>
                  <a:pt x="182759" y="62331"/>
                </a:lnTo>
                <a:lnTo>
                  <a:pt x="147555" y="87955"/>
                </a:lnTo>
                <a:lnTo>
                  <a:pt x="115385" y="117263"/>
                </a:lnTo>
                <a:lnTo>
                  <a:pt x="86546" y="149956"/>
                </a:lnTo>
                <a:lnTo>
                  <a:pt x="61333" y="185733"/>
                </a:lnTo>
                <a:lnTo>
                  <a:pt x="40041" y="224294"/>
                </a:lnTo>
                <a:lnTo>
                  <a:pt x="22966" y="265338"/>
                </a:lnTo>
                <a:lnTo>
                  <a:pt x="10404" y="308566"/>
                </a:lnTo>
                <a:lnTo>
                  <a:pt x="2650" y="353675"/>
                </a:lnTo>
                <a:lnTo>
                  <a:pt x="0" y="400367"/>
                </a:lnTo>
                <a:lnTo>
                  <a:pt x="2650" y="447056"/>
                </a:lnTo>
                <a:lnTo>
                  <a:pt x="10404" y="492164"/>
                </a:lnTo>
                <a:lnTo>
                  <a:pt x="22966" y="535389"/>
                </a:lnTo>
                <a:lnTo>
                  <a:pt x="40041" y="576432"/>
                </a:lnTo>
                <a:lnTo>
                  <a:pt x="61333" y="614991"/>
                </a:lnTo>
                <a:lnTo>
                  <a:pt x="86546" y="650767"/>
                </a:lnTo>
                <a:lnTo>
                  <a:pt x="115385" y="683460"/>
                </a:lnTo>
                <a:lnTo>
                  <a:pt x="147555" y="712767"/>
                </a:lnTo>
                <a:lnTo>
                  <a:pt x="182759" y="738391"/>
                </a:lnTo>
                <a:lnTo>
                  <a:pt x="220702" y="760029"/>
                </a:lnTo>
                <a:lnTo>
                  <a:pt x="261088" y="777381"/>
                </a:lnTo>
                <a:lnTo>
                  <a:pt x="303623" y="790148"/>
                </a:lnTo>
                <a:lnTo>
                  <a:pt x="348010" y="798028"/>
                </a:lnTo>
                <a:lnTo>
                  <a:pt x="393953" y="800722"/>
                </a:lnTo>
                <a:lnTo>
                  <a:pt x="439897" y="798028"/>
                </a:lnTo>
                <a:lnTo>
                  <a:pt x="484284" y="790148"/>
                </a:lnTo>
                <a:lnTo>
                  <a:pt x="526819" y="777381"/>
                </a:lnTo>
                <a:lnTo>
                  <a:pt x="567205" y="760029"/>
                </a:lnTo>
                <a:lnTo>
                  <a:pt x="605148" y="738391"/>
                </a:lnTo>
                <a:lnTo>
                  <a:pt x="640352" y="712767"/>
                </a:lnTo>
                <a:lnTo>
                  <a:pt x="672522" y="683460"/>
                </a:lnTo>
                <a:lnTo>
                  <a:pt x="701361" y="650767"/>
                </a:lnTo>
                <a:lnTo>
                  <a:pt x="726574" y="614991"/>
                </a:lnTo>
                <a:lnTo>
                  <a:pt x="747866" y="576432"/>
                </a:lnTo>
                <a:lnTo>
                  <a:pt x="764941" y="535389"/>
                </a:lnTo>
                <a:lnTo>
                  <a:pt x="777503" y="492164"/>
                </a:lnTo>
                <a:lnTo>
                  <a:pt x="785257" y="447056"/>
                </a:lnTo>
                <a:lnTo>
                  <a:pt x="787907" y="400367"/>
                </a:lnTo>
                <a:lnTo>
                  <a:pt x="785257" y="353675"/>
                </a:lnTo>
                <a:lnTo>
                  <a:pt x="777503" y="308566"/>
                </a:lnTo>
                <a:lnTo>
                  <a:pt x="764941" y="265338"/>
                </a:lnTo>
                <a:lnTo>
                  <a:pt x="747866" y="224294"/>
                </a:lnTo>
                <a:lnTo>
                  <a:pt x="726574" y="185733"/>
                </a:lnTo>
                <a:lnTo>
                  <a:pt x="701361" y="149956"/>
                </a:lnTo>
                <a:lnTo>
                  <a:pt x="672522" y="117263"/>
                </a:lnTo>
                <a:lnTo>
                  <a:pt x="640352" y="87955"/>
                </a:lnTo>
                <a:lnTo>
                  <a:pt x="605148" y="62331"/>
                </a:lnTo>
                <a:lnTo>
                  <a:pt x="567205" y="40693"/>
                </a:lnTo>
                <a:lnTo>
                  <a:pt x="526819" y="23340"/>
                </a:lnTo>
                <a:lnTo>
                  <a:pt x="484284" y="10573"/>
                </a:lnTo>
                <a:lnTo>
                  <a:pt x="439897" y="2693"/>
                </a:lnTo>
                <a:lnTo>
                  <a:pt x="393953" y="0"/>
                </a:lnTo>
                <a:close/>
              </a:path>
            </a:pathLst>
          </a:custGeom>
          <a:solidFill>
            <a:srgbClr val="0E5C77">
              <a:alpha val="19999"/>
            </a:srgbClr>
          </a:solidFill>
        </p:spPr>
        <p:txBody>
          <a:bodyPr wrap="square" lIns="0" tIns="0" rIns="0" bIns="0" rtlCol="0"/>
          <a:lstStyle/>
          <a:p>
            <a:endParaRPr dirty="0"/>
          </a:p>
        </p:txBody>
      </p:sp>
      <p:sp>
        <p:nvSpPr>
          <p:cNvPr id="32" name="object 12">
            <a:extLst>
              <a:ext uri="{FF2B5EF4-FFF2-40B4-BE49-F238E27FC236}">
                <a16:creationId xmlns:a16="http://schemas.microsoft.com/office/drawing/2014/main" id="{4849155B-A9DE-EE8A-9AF8-81425A554348}"/>
              </a:ext>
            </a:extLst>
          </p:cNvPr>
          <p:cNvSpPr/>
          <p:nvPr/>
        </p:nvSpPr>
        <p:spPr>
          <a:xfrm rot="10800000">
            <a:off x="11530830" y="6395080"/>
            <a:ext cx="638498" cy="334033"/>
          </a:xfrm>
          <a:custGeom>
            <a:avLst/>
            <a:gdLst/>
            <a:ahLst/>
            <a:cxnLst/>
            <a:rect l="l" t="t" r="r" b="b"/>
            <a:pathLst>
              <a:path w="440055" h="253364">
                <a:moveTo>
                  <a:pt x="312827" y="0"/>
                </a:moveTo>
                <a:lnTo>
                  <a:pt x="0" y="0"/>
                </a:lnTo>
                <a:lnTo>
                  <a:pt x="0" y="253365"/>
                </a:lnTo>
                <a:lnTo>
                  <a:pt x="312827" y="253365"/>
                </a:lnTo>
                <a:lnTo>
                  <a:pt x="362132" y="243409"/>
                </a:lnTo>
                <a:lnTo>
                  <a:pt x="402400" y="216260"/>
                </a:lnTo>
                <a:lnTo>
                  <a:pt x="429552" y="175992"/>
                </a:lnTo>
                <a:lnTo>
                  <a:pt x="439510" y="126682"/>
                </a:lnTo>
                <a:lnTo>
                  <a:pt x="429552" y="77372"/>
                </a:lnTo>
                <a:lnTo>
                  <a:pt x="402400" y="37104"/>
                </a:lnTo>
                <a:lnTo>
                  <a:pt x="362132" y="9955"/>
                </a:lnTo>
                <a:lnTo>
                  <a:pt x="312827" y="0"/>
                </a:lnTo>
                <a:close/>
              </a:path>
            </a:pathLst>
          </a:custGeom>
          <a:solidFill>
            <a:srgbClr val="0E5C77">
              <a:alpha val="19999"/>
            </a:srgbClr>
          </a:solidFill>
        </p:spPr>
        <p:txBody>
          <a:bodyPr wrap="square" lIns="0" tIns="0" rIns="0" bIns="0" rtlCol="0"/>
          <a:lstStyle/>
          <a:p>
            <a:endParaRPr/>
          </a:p>
        </p:txBody>
      </p:sp>
      <p:sp>
        <p:nvSpPr>
          <p:cNvPr id="33" name="object 13">
            <a:extLst>
              <a:ext uri="{FF2B5EF4-FFF2-40B4-BE49-F238E27FC236}">
                <a16:creationId xmlns:a16="http://schemas.microsoft.com/office/drawing/2014/main" id="{A0C82D7B-43A0-E7DA-A947-D2D94D26026C}"/>
              </a:ext>
            </a:extLst>
          </p:cNvPr>
          <p:cNvSpPr/>
          <p:nvPr/>
        </p:nvSpPr>
        <p:spPr>
          <a:xfrm rot="10800000">
            <a:off x="11287374" y="7555196"/>
            <a:ext cx="371988" cy="38644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34" name="object 14">
            <a:extLst>
              <a:ext uri="{FF2B5EF4-FFF2-40B4-BE49-F238E27FC236}">
                <a16:creationId xmlns:a16="http://schemas.microsoft.com/office/drawing/2014/main" id="{BA238379-38B4-1ED0-2EBC-33F28CE277AE}"/>
              </a:ext>
            </a:extLst>
          </p:cNvPr>
          <p:cNvSpPr/>
          <p:nvPr/>
        </p:nvSpPr>
        <p:spPr>
          <a:xfrm rot="10800000">
            <a:off x="11127502" y="7012374"/>
            <a:ext cx="313382" cy="3258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
        <p:nvSpPr>
          <p:cNvPr id="3" name="Text Placeholder 2">
            <a:extLst>
              <a:ext uri="{FF2B5EF4-FFF2-40B4-BE49-F238E27FC236}">
                <a16:creationId xmlns:a16="http://schemas.microsoft.com/office/drawing/2014/main" id="{5ADC4885-E653-9F9B-1C72-2AA34FCB44D8}"/>
              </a:ext>
            </a:extLst>
          </p:cNvPr>
          <p:cNvSpPr>
            <a:spLocks noGrp="1"/>
          </p:cNvSpPr>
          <p:nvPr userDrawn="1">
            <p:ph type="body" idx="1"/>
          </p:nvPr>
        </p:nvSpPr>
        <p:spPr>
          <a:xfrm>
            <a:off x="2042757" y="1766139"/>
            <a:ext cx="9282430" cy="3337640"/>
          </a:xfrm>
        </p:spPr>
        <p:txBody>
          <a:bodyPr>
            <a:normAutofit/>
          </a:bodyPr>
          <a:lstStyle>
            <a:lvl1pPr marL="0" indent="0" algn="r">
              <a:buNone/>
              <a:defRPr sz="2800">
                <a:solidFill>
                  <a:schemeClr val="bg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19" name="Picture 18" descr="A picture containing text&#10;&#10;Description automatically generated">
            <a:extLst>
              <a:ext uri="{FF2B5EF4-FFF2-40B4-BE49-F238E27FC236}">
                <a16:creationId xmlns:a16="http://schemas.microsoft.com/office/drawing/2014/main" id="{912BFDD1-69DB-D848-4E1F-9342E314FF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8512" y="5755005"/>
            <a:ext cx="887325" cy="866809"/>
          </a:xfrm>
          <a:prstGeom prst="rect">
            <a:avLst/>
          </a:prstGeom>
        </p:spPr>
      </p:pic>
      <p:sp>
        <p:nvSpPr>
          <p:cNvPr id="30" name="Footer Placeholder 4">
            <a:extLst>
              <a:ext uri="{FF2B5EF4-FFF2-40B4-BE49-F238E27FC236}">
                <a16:creationId xmlns:a16="http://schemas.microsoft.com/office/drawing/2014/main" id="{02C401B5-B453-3BF0-01CE-3F0F63B03A02}"/>
              </a:ext>
            </a:extLst>
          </p:cNvPr>
          <p:cNvSpPr>
            <a:spLocks noGrp="1"/>
          </p:cNvSpPr>
          <p:nvPr userDrawn="1">
            <p:ph type="ftr" sz="quarter" idx="3"/>
          </p:nvPr>
        </p:nvSpPr>
        <p:spPr>
          <a:xfrm>
            <a:off x="746162" y="6114954"/>
            <a:ext cx="8909745" cy="365125"/>
          </a:xfrm>
          <a:prstGeom prst="rect">
            <a:avLst/>
          </a:prstGeom>
        </p:spPr>
        <p:txBody>
          <a:bodyPr/>
          <a:lstStyle>
            <a:lvl1pPr>
              <a:defRPr sz="1400">
                <a:solidFill>
                  <a:schemeClr val="bg1"/>
                </a:solidFill>
              </a:defRPr>
            </a:lvl1pPr>
          </a:lstStyle>
          <a:p>
            <a:endParaRPr lang="en-GB" dirty="0"/>
          </a:p>
        </p:txBody>
      </p:sp>
      <p:grpSp>
        <p:nvGrpSpPr>
          <p:cNvPr id="8" name="Group 7">
            <a:extLst>
              <a:ext uri="{FF2B5EF4-FFF2-40B4-BE49-F238E27FC236}">
                <a16:creationId xmlns:a16="http://schemas.microsoft.com/office/drawing/2014/main" id="{CE177F1D-8B04-881D-29E5-088E64B385E9}"/>
              </a:ext>
            </a:extLst>
          </p:cNvPr>
          <p:cNvGrpSpPr/>
          <p:nvPr userDrawn="1"/>
        </p:nvGrpSpPr>
        <p:grpSpPr>
          <a:xfrm>
            <a:off x="9597" y="0"/>
            <a:ext cx="4329657" cy="4281798"/>
            <a:chOff x="9597" y="0"/>
            <a:chExt cx="4329657" cy="4281798"/>
          </a:xfrm>
        </p:grpSpPr>
        <p:sp>
          <p:nvSpPr>
            <p:cNvPr id="9" name="object 9">
              <a:extLst>
                <a:ext uri="{FF2B5EF4-FFF2-40B4-BE49-F238E27FC236}">
                  <a16:creationId xmlns:a16="http://schemas.microsoft.com/office/drawing/2014/main" id="{D7A29DDB-840F-FC84-9103-E3E5B573BF40}"/>
                </a:ext>
              </a:extLst>
            </p:cNvPr>
            <p:cNvSpPr/>
            <p:nvPr/>
          </p:nvSpPr>
          <p:spPr>
            <a:xfrm>
              <a:off x="108938" y="11"/>
              <a:ext cx="3349537" cy="4281787"/>
            </a:xfrm>
            <a:custGeom>
              <a:avLst/>
              <a:gdLst/>
              <a:ahLst/>
              <a:cxnLst/>
              <a:rect l="l" t="t" r="r" b="b"/>
              <a:pathLst>
                <a:path w="3693795" h="4721860">
                  <a:moveTo>
                    <a:pt x="985329" y="60604"/>
                  </a:moveTo>
                  <a:lnTo>
                    <a:pt x="977315" y="10096"/>
                  </a:lnTo>
                  <a:lnTo>
                    <a:pt x="972172" y="0"/>
                  </a:lnTo>
                  <a:lnTo>
                    <a:pt x="684009" y="0"/>
                  </a:lnTo>
                  <a:lnTo>
                    <a:pt x="678865" y="10096"/>
                  </a:lnTo>
                  <a:lnTo>
                    <a:pt x="670852" y="60604"/>
                  </a:lnTo>
                  <a:lnTo>
                    <a:pt x="678865" y="111112"/>
                  </a:lnTo>
                  <a:lnTo>
                    <a:pt x="701192" y="154978"/>
                  </a:lnTo>
                  <a:lnTo>
                    <a:pt x="735228" y="189572"/>
                  </a:lnTo>
                  <a:lnTo>
                    <a:pt x="778395" y="212255"/>
                  </a:lnTo>
                  <a:lnTo>
                    <a:pt x="828090" y="220395"/>
                  </a:lnTo>
                  <a:lnTo>
                    <a:pt x="877785" y="212255"/>
                  </a:lnTo>
                  <a:lnTo>
                    <a:pt x="920953" y="189572"/>
                  </a:lnTo>
                  <a:lnTo>
                    <a:pt x="954989" y="154978"/>
                  </a:lnTo>
                  <a:lnTo>
                    <a:pt x="977315" y="111112"/>
                  </a:lnTo>
                  <a:lnTo>
                    <a:pt x="985329" y="60604"/>
                  </a:lnTo>
                  <a:close/>
                </a:path>
                <a:path w="3693795" h="4721860">
                  <a:moveTo>
                    <a:pt x="1194587" y="628446"/>
                  </a:moveTo>
                  <a:lnTo>
                    <a:pt x="1189532" y="583895"/>
                  </a:lnTo>
                  <a:lnTo>
                    <a:pt x="1175143" y="543001"/>
                  </a:lnTo>
                  <a:lnTo>
                    <a:pt x="1152575" y="506920"/>
                  </a:lnTo>
                  <a:lnTo>
                    <a:pt x="1122972" y="476821"/>
                  </a:lnTo>
                  <a:lnTo>
                    <a:pt x="1087462" y="453885"/>
                  </a:lnTo>
                  <a:lnTo>
                    <a:pt x="1047229" y="439267"/>
                  </a:lnTo>
                  <a:lnTo>
                    <a:pt x="1003388" y="434136"/>
                  </a:lnTo>
                  <a:lnTo>
                    <a:pt x="959548" y="439267"/>
                  </a:lnTo>
                  <a:lnTo>
                    <a:pt x="919302" y="453885"/>
                  </a:lnTo>
                  <a:lnTo>
                    <a:pt x="883805" y="476821"/>
                  </a:lnTo>
                  <a:lnTo>
                    <a:pt x="854189" y="506920"/>
                  </a:lnTo>
                  <a:lnTo>
                    <a:pt x="831621" y="543001"/>
                  </a:lnTo>
                  <a:lnTo>
                    <a:pt x="817232" y="583895"/>
                  </a:lnTo>
                  <a:lnTo>
                    <a:pt x="812190" y="628446"/>
                  </a:lnTo>
                  <a:lnTo>
                    <a:pt x="817232" y="672998"/>
                  </a:lnTo>
                  <a:lnTo>
                    <a:pt x="831621" y="713905"/>
                  </a:lnTo>
                  <a:lnTo>
                    <a:pt x="854189" y="749973"/>
                  </a:lnTo>
                  <a:lnTo>
                    <a:pt x="883805" y="780072"/>
                  </a:lnTo>
                  <a:lnTo>
                    <a:pt x="919302" y="803008"/>
                  </a:lnTo>
                  <a:lnTo>
                    <a:pt x="959548" y="817626"/>
                  </a:lnTo>
                  <a:lnTo>
                    <a:pt x="1003388" y="822756"/>
                  </a:lnTo>
                  <a:lnTo>
                    <a:pt x="1047229" y="817626"/>
                  </a:lnTo>
                  <a:lnTo>
                    <a:pt x="1087462" y="803008"/>
                  </a:lnTo>
                  <a:lnTo>
                    <a:pt x="1122972" y="780072"/>
                  </a:lnTo>
                  <a:lnTo>
                    <a:pt x="1152575" y="749973"/>
                  </a:lnTo>
                  <a:lnTo>
                    <a:pt x="1175143" y="713905"/>
                  </a:lnTo>
                  <a:lnTo>
                    <a:pt x="1189532" y="672998"/>
                  </a:lnTo>
                  <a:lnTo>
                    <a:pt x="1194587" y="628446"/>
                  </a:lnTo>
                  <a:close/>
                </a:path>
                <a:path w="3693795" h="4721860">
                  <a:moveTo>
                    <a:pt x="2110397" y="2736418"/>
                  </a:moveTo>
                  <a:lnTo>
                    <a:pt x="2105355" y="2691866"/>
                  </a:lnTo>
                  <a:lnTo>
                    <a:pt x="2090966" y="2650960"/>
                  </a:lnTo>
                  <a:lnTo>
                    <a:pt x="2068398" y="2614892"/>
                  </a:lnTo>
                  <a:lnTo>
                    <a:pt x="2038781" y="2584793"/>
                  </a:lnTo>
                  <a:lnTo>
                    <a:pt x="2003285" y="2561856"/>
                  </a:lnTo>
                  <a:lnTo>
                    <a:pt x="1963039" y="2547239"/>
                  </a:lnTo>
                  <a:lnTo>
                    <a:pt x="1919198" y="2542108"/>
                  </a:lnTo>
                  <a:lnTo>
                    <a:pt x="1875358" y="2547239"/>
                  </a:lnTo>
                  <a:lnTo>
                    <a:pt x="1835111" y="2561856"/>
                  </a:lnTo>
                  <a:lnTo>
                    <a:pt x="1799615" y="2584793"/>
                  </a:lnTo>
                  <a:lnTo>
                    <a:pt x="1770011" y="2614892"/>
                  </a:lnTo>
                  <a:lnTo>
                    <a:pt x="1747431" y="2650960"/>
                  </a:lnTo>
                  <a:lnTo>
                    <a:pt x="1733054" y="2691866"/>
                  </a:lnTo>
                  <a:lnTo>
                    <a:pt x="1728000" y="2736418"/>
                  </a:lnTo>
                  <a:lnTo>
                    <a:pt x="1733054" y="2780969"/>
                  </a:lnTo>
                  <a:lnTo>
                    <a:pt x="1747431" y="2821863"/>
                  </a:lnTo>
                  <a:lnTo>
                    <a:pt x="1770011" y="2857944"/>
                  </a:lnTo>
                  <a:lnTo>
                    <a:pt x="1799615" y="2888043"/>
                  </a:lnTo>
                  <a:lnTo>
                    <a:pt x="1835111" y="2910979"/>
                  </a:lnTo>
                  <a:lnTo>
                    <a:pt x="1875358" y="2925597"/>
                  </a:lnTo>
                  <a:lnTo>
                    <a:pt x="1919198" y="2930728"/>
                  </a:lnTo>
                  <a:lnTo>
                    <a:pt x="1963039" y="2925597"/>
                  </a:lnTo>
                  <a:lnTo>
                    <a:pt x="2003285" y="2910979"/>
                  </a:lnTo>
                  <a:lnTo>
                    <a:pt x="2038781" y="2888043"/>
                  </a:lnTo>
                  <a:lnTo>
                    <a:pt x="2068398" y="2857944"/>
                  </a:lnTo>
                  <a:lnTo>
                    <a:pt x="2090966" y="2821863"/>
                  </a:lnTo>
                  <a:lnTo>
                    <a:pt x="2105355" y="2780969"/>
                  </a:lnTo>
                  <a:lnTo>
                    <a:pt x="2110397" y="2736418"/>
                  </a:lnTo>
                  <a:close/>
                </a:path>
                <a:path w="3693795" h="4721860">
                  <a:moveTo>
                    <a:pt x="2315591" y="3313163"/>
                  </a:moveTo>
                  <a:lnTo>
                    <a:pt x="2310536" y="3268611"/>
                  </a:lnTo>
                  <a:lnTo>
                    <a:pt x="2296160" y="3227717"/>
                  </a:lnTo>
                  <a:lnTo>
                    <a:pt x="2273592" y="3191637"/>
                  </a:lnTo>
                  <a:lnTo>
                    <a:pt x="2243975" y="3161538"/>
                  </a:lnTo>
                  <a:lnTo>
                    <a:pt x="2208479" y="3138601"/>
                  </a:lnTo>
                  <a:lnTo>
                    <a:pt x="2168233" y="3123984"/>
                  </a:lnTo>
                  <a:lnTo>
                    <a:pt x="2124392" y="3118853"/>
                  </a:lnTo>
                  <a:lnTo>
                    <a:pt x="2080552" y="3123984"/>
                  </a:lnTo>
                  <a:lnTo>
                    <a:pt x="2040305" y="3138601"/>
                  </a:lnTo>
                  <a:lnTo>
                    <a:pt x="2004809" y="3161538"/>
                  </a:lnTo>
                  <a:lnTo>
                    <a:pt x="1975192" y="3191637"/>
                  </a:lnTo>
                  <a:lnTo>
                    <a:pt x="1952625" y="3227717"/>
                  </a:lnTo>
                  <a:lnTo>
                    <a:pt x="1938235" y="3268611"/>
                  </a:lnTo>
                  <a:lnTo>
                    <a:pt x="1933194" y="3313163"/>
                  </a:lnTo>
                  <a:lnTo>
                    <a:pt x="1938235" y="3357715"/>
                  </a:lnTo>
                  <a:lnTo>
                    <a:pt x="1952625" y="3398621"/>
                  </a:lnTo>
                  <a:lnTo>
                    <a:pt x="1975192" y="3434689"/>
                  </a:lnTo>
                  <a:lnTo>
                    <a:pt x="2004809" y="3464788"/>
                  </a:lnTo>
                  <a:lnTo>
                    <a:pt x="2040305" y="3487724"/>
                  </a:lnTo>
                  <a:lnTo>
                    <a:pt x="2080552" y="3502342"/>
                  </a:lnTo>
                  <a:lnTo>
                    <a:pt x="2124392" y="3507473"/>
                  </a:lnTo>
                  <a:lnTo>
                    <a:pt x="2168233" y="3502342"/>
                  </a:lnTo>
                  <a:lnTo>
                    <a:pt x="2208479" y="3487724"/>
                  </a:lnTo>
                  <a:lnTo>
                    <a:pt x="2243975" y="3464788"/>
                  </a:lnTo>
                  <a:lnTo>
                    <a:pt x="2273592" y="3434689"/>
                  </a:lnTo>
                  <a:lnTo>
                    <a:pt x="2296160" y="3398621"/>
                  </a:lnTo>
                  <a:lnTo>
                    <a:pt x="2310536" y="3357715"/>
                  </a:lnTo>
                  <a:lnTo>
                    <a:pt x="2315591" y="3313163"/>
                  </a:lnTo>
                  <a:close/>
                </a:path>
                <a:path w="3693795" h="4721860">
                  <a:moveTo>
                    <a:pt x="2551633" y="1956752"/>
                  </a:moveTo>
                  <a:lnTo>
                    <a:pt x="2547645" y="1911578"/>
                  </a:lnTo>
                  <a:lnTo>
                    <a:pt x="2536164" y="1869046"/>
                  </a:lnTo>
                  <a:lnTo>
                    <a:pt x="2517864" y="1829892"/>
                  </a:lnTo>
                  <a:lnTo>
                    <a:pt x="2493467" y="1794814"/>
                  </a:lnTo>
                  <a:lnTo>
                    <a:pt x="2463660" y="1764525"/>
                  </a:lnTo>
                  <a:lnTo>
                    <a:pt x="2429141" y="1739722"/>
                  </a:lnTo>
                  <a:lnTo>
                    <a:pt x="2390610" y="1721129"/>
                  </a:lnTo>
                  <a:lnTo>
                    <a:pt x="2348776" y="1709458"/>
                  </a:lnTo>
                  <a:lnTo>
                    <a:pt x="2304313" y="1705406"/>
                  </a:lnTo>
                  <a:lnTo>
                    <a:pt x="2259863" y="1709458"/>
                  </a:lnTo>
                  <a:lnTo>
                    <a:pt x="2218017" y="1721129"/>
                  </a:lnTo>
                  <a:lnTo>
                    <a:pt x="2179485" y="1739722"/>
                  </a:lnTo>
                  <a:lnTo>
                    <a:pt x="2144966" y="1764525"/>
                  </a:lnTo>
                  <a:lnTo>
                    <a:pt x="2115159" y="1794814"/>
                  </a:lnTo>
                  <a:lnTo>
                    <a:pt x="2090762" y="1829892"/>
                  </a:lnTo>
                  <a:lnTo>
                    <a:pt x="2072474" y="1869046"/>
                  </a:lnTo>
                  <a:lnTo>
                    <a:pt x="2060981" y="1911578"/>
                  </a:lnTo>
                  <a:lnTo>
                    <a:pt x="2056993" y="1956752"/>
                  </a:lnTo>
                  <a:lnTo>
                    <a:pt x="2060981" y="2001926"/>
                  </a:lnTo>
                  <a:lnTo>
                    <a:pt x="2072474" y="2044458"/>
                  </a:lnTo>
                  <a:lnTo>
                    <a:pt x="2090762" y="2083612"/>
                  </a:lnTo>
                  <a:lnTo>
                    <a:pt x="2115159" y="2118690"/>
                  </a:lnTo>
                  <a:lnTo>
                    <a:pt x="2144966" y="2148979"/>
                  </a:lnTo>
                  <a:lnTo>
                    <a:pt x="2179485" y="2173782"/>
                  </a:lnTo>
                  <a:lnTo>
                    <a:pt x="2218017" y="2192375"/>
                  </a:lnTo>
                  <a:lnTo>
                    <a:pt x="2259863" y="2204047"/>
                  </a:lnTo>
                  <a:lnTo>
                    <a:pt x="2304313" y="2208098"/>
                  </a:lnTo>
                  <a:lnTo>
                    <a:pt x="2348776" y="2204047"/>
                  </a:lnTo>
                  <a:lnTo>
                    <a:pt x="2390610" y="2192375"/>
                  </a:lnTo>
                  <a:lnTo>
                    <a:pt x="2429141" y="2173782"/>
                  </a:lnTo>
                  <a:lnTo>
                    <a:pt x="2463660" y="2148979"/>
                  </a:lnTo>
                  <a:lnTo>
                    <a:pt x="2493467" y="2118690"/>
                  </a:lnTo>
                  <a:lnTo>
                    <a:pt x="2517864" y="2083612"/>
                  </a:lnTo>
                  <a:lnTo>
                    <a:pt x="2536164" y="2044458"/>
                  </a:lnTo>
                  <a:lnTo>
                    <a:pt x="2547645" y="2001926"/>
                  </a:lnTo>
                  <a:lnTo>
                    <a:pt x="2551633" y="1956752"/>
                  </a:lnTo>
                  <a:close/>
                </a:path>
                <a:path w="3693795" h="4721860">
                  <a:moveTo>
                    <a:pt x="2845346" y="10020"/>
                  </a:moveTo>
                  <a:lnTo>
                    <a:pt x="1323581" y="10020"/>
                  </a:lnTo>
                  <a:lnTo>
                    <a:pt x="1314577" y="48120"/>
                  </a:lnTo>
                  <a:lnTo>
                    <a:pt x="1324521" y="98920"/>
                  </a:lnTo>
                  <a:lnTo>
                    <a:pt x="1351661" y="137020"/>
                  </a:lnTo>
                  <a:lnTo>
                    <a:pt x="1391920" y="162420"/>
                  </a:lnTo>
                  <a:lnTo>
                    <a:pt x="1441234" y="175120"/>
                  </a:lnTo>
                  <a:lnTo>
                    <a:pt x="2424163" y="175120"/>
                  </a:lnTo>
                  <a:lnTo>
                    <a:pt x="2406192" y="225920"/>
                  </a:lnTo>
                  <a:lnTo>
                    <a:pt x="2386253" y="264020"/>
                  </a:lnTo>
                  <a:lnTo>
                    <a:pt x="2364435" y="314820"/>
                  </a:lnTo>
                  <a:lnTo>
                    <a:pt x="2340800" y="365620"/>
                  </a:lnTo>
                  <a:lnTo>
                    <a:pt x="2315400" y="403720"/>
                  </a:lnTo>
                  <a:lnTo>
                    <a:pt x="2288298" y="454520"/>
                  </a:lnTo>
                  <a:lnTo>
                    <a:pt x="2259584" y="492620"/>
                  </a:lnTo>
                  <a:lnTo>
                    <a:pt x="1496834" y="492620"/>
                  </a:lnTo>
                  <a:lnTo>
                    <a:pt x="1447520" y="505320"/>
                  </a:lnTo>
                  <a:lnTo>
                    <a:pt x="1407261" y="530720"/>
                  </a:lnTo>
                  <a:lnTo>
                    <a:pt x="1380121" y="581520"/>
                  </a:lnTo>
                  <a:lnTo>
                    <a:pt x="1370177" y="619620"/>
                  </a:lnTo>
                  <a:lnTo>
                    <a:pt x="1380121" y="670420"/>
                  </a:lnTo>
                  <a:lnTo>
                    <a:pt x="1407261" y="721220"/>
                  </a:lnTo>
                  <a:lnTo>
                    <a:pt x="1447520" y="746620"/>
                  </a:lnTo>
                  <a:lnTo>
                    <a:pt x="2074989" y="746620"/>
                  </a:lnTo>
                  <a:lnTo>
                    <a:pt x="2044115" y="784720"/>
                  </a:lnTo>
                  <a:lnTo>
                    <a:pt x="2012492" y="822820"/>
                  </a:lnTo>
                  <a:lnTo>
                    <a:pt x="1980171" y="860920"/>
                  </a:lnTo>
                  <a:lnTo>
                    <a:pt x="1947189" y="899020"/>
                  </a:lnTo>
                  <a:lnTo>
                    <a:pt x="1913585" y="937120"/>
                  </a:lnTo>
                  <a:lnTo>
                    <a:pt x="1879396" y="975220"/>
                  </a:lnTo>
                  <a:lnTo>
                    <a:pt x="1844662" y="1013320"/>
                  </a:lnTo>
                  <a:lnTo>
                    <a:pt x="1809432" y="1051420"/>
                  </a:lnTo>
                  <a:lnTo>
                    <a:pt x="1773732" y="1089520"/>
                  </a:lnTo>
                  <a:lnTo>
                    <a:pt x="1737614" y="1127620"/>
                  </a:lnTo>
                  <a:lnTo>
                    <a:pt x="1701114" y="1165720"/>
                  </a:lnTo>
                  <a:lnTo>
                    <a:pt x="1627111" y="1241920"/>
                  </a:lnTo>
                  <a:lnTo>
                    <a:pt x="1589697" y="1267320"/>
                  </a:lnTo>
                  <a:lnTo>
                    <a:pt x="1400073" y="1457820"/>
                  </a:lnTo>
                  <a:lnTo>
                    <a:pt x="1361909" y="1483220"/>
                  </a:lnTo>
                  <a:lnTo>
                    <a:pt x="1247686" y="1597520"/>
                  </a:lnTo>
                  <a:lnTo>
                    <a:pt x="1128903" y="1699120"/>
                  </a:lnTo>
                  <a:lnTo>
                    <a:pt x="1085837" y="1749920"/>
                  </a:lnTo>
                  <a:lnTo>
                    <a:pt x="958227" y="1864220"/>
                  </a:lnTo>
                  <a:lnTo>
                    <a:pt x="874915" y="1940420"/>
                  </a:lnTo>
                  <a:lnTo>
                    <a:pt x="833920" y="1978520"/>
                  </a:lnTo>
                  <a:lnTo>
                    <a:pt x="793445" y="2016620"/>
                  </a:lnTo>
                  <a:lnTo>
                    <a:pt x="753503" y="2054720"/>
                  </a:lnTo>
                  <a:lnTo>
                    <a:pt x="714159" y="2092820"/>
                  </a:lnTo>
                  <a:lnTo>
                    <a:pt x="675462" y="2130920"/>
                  </a:lnTo>
                  <a:lnTo>
                    <a:pt x="637451" y="2169020"/>
                  </a:lnTo>
                  <a:lnTo>
                    <a:pt x="600176" y="2207120"/>
                  </a:lnTo>
                  <a:lnTo>
                    <a:pt x="563664" y="2245220"/>
                  </a:lnTo>
                  <a:lnTo>
                    <a:pt x="527977" y="2283320"/>
                  </a:lnTo>
                  <a:lnTo>
                    <a:pt x="493166" y="2321420"/>
                  </a:lnTo>
                  <a:lnTo>
                    <a:pt x="459270" y="2359520"/>
                  </a:lnTo>
                  <a:lnTo>
                    <a:pt x="426326" y="2397620"/>
                  </a:lnTo>
                  <a:lnTo>
                    <a:pt x="394373" y="2435720"/>
                  </a:lnTo>
                  <a:lnTo>
                    <a:pt x="363486" y="2473820"/>
                  </a:lnTo>
                  <a:lnTo>
                    <a:pt x="333692" y="2511920"/>
                  </a:lnTo>
                  <a:lnTo>
                    <a:pt x="305028" y="2550020"/>
                  </a:lnTo>
                  <a:lnTo>
                    <a:pt x="277558" y="2588120"/>
                  </a:lnTo>
                  <a:lnTo>
                    <a:pt x="251320" y="2626220"/>
                  </a:lnTo>
                  <a:lnTo>
                    <a:pt x="226352" y="2664320"/>
                  </a:lnTo>
                  <a:lnTo>
                    <a:pt x="202704" y="2702420"/>
                  </a:lnTo>
                  <a:lnTo>
                    <a:pt x="180428" y="2740520"/>
                  </a:lnTo>
                  <a:lnTo>
                    <a:pt x="159562" y="2778620"/>
                  </a:lnTo>
                  <a:lnTo>
                    <a:pt x="140144" y="2816720"/>
                  </a:lnTo>
                  <a:lnTo>
                    <a:pt x="122237" y="2854820"/>
                  </a:lnTo>
                  <a:lnTo>
                    <a:pt x="105879" y="2892920"/>
                  </a:lnTo>
                  <a:lnTo>
                    <a:pt x="91122" y="2931020"/>
                  </a:lnTo>
                  <a:lnTo>
                    <a:pt x="77990" y="2956420"/>
                  </a:lnTo>
                  <a:lnTo>
                    <a:pt x="56781" y="3032620"/>
                  </a:lnTo>
                  <a:lnTo>
                    <a:pt x="39179" y="3096120"/>
                  </a:lnTo>
                  <a:lnTo>
                    <a:pt x="25031" y="3159620"/>
                  </a:lnTo>
                  <a:lnTo>
                    <a:pt x="14198" y="3235820"/>
                  </a:lnTo>
                  <a:lnTo>
                    <a:pt x="6502" y="3299320"/>
                  </a:lnTo>
                  <a:lnTo>
                    <a:pt x="1828" y="3362820"/>
                  </a:lnTo>
                  <a:lnTo>
                    <a:pt x="0" y="3426320"/>
                  </a:lnTo>
                  <a:lnTo>
                    <a:pt x="863" y="3489820"/>
                  </a:lnTo>
                  <a:lnTo>
                    <a:pt x="4305" y="3540620"/>
                  </a:lnTo>
                  <a:lnTo>
                    <a:pt x="10134" y="3604120"/>
                  </a:lnTo>
                  <a:lnTo>
                    <a:pt x="18224" y="3667620"/>
                  </a:lnTo>
                  <a:lnTo>
                    <a:pt x="28422" y="3718420"/>
                  </a:lnTo>
                  <a:lnTo>
                    <a:pt x="40576" y="3781920"/>
                  </a:lnTo>
                  <a:lnTo>
                    <a:pt x="54521" y="3832720"/>
                  </a:lnTo>
                  <a:lnTo>
                    <a:pt x="70142" y="3883520"/>
                  </a:lnTo>
                  <a:lnTo>
                    <a:pt x="87249" y="3934320"/>
                  </a:lnTo>
                  <a:lnTo>
                    <a:pt x="105727" y="3985120"/>
                  </a:lnTo>
                  <a:lnTo>
                    <a:pt x="125399" y="4035920"/>
                  </a:lnTo>
                  <a:lnTo>
                    <a:pt x="146138" y="4086720"/>
                  </a:lnTo>
                  <a:lnTo>
                    <a:pt x="167767" y="4124820"/>
                  </a:lnTo>
                  <a:lnTo>
                    <a:pt x="190169" y="4175620"/>
                  </a:lnTo>
                  <a:lnTo>
                    <a:pt x="213169" y="4213720"/>
                  </a:lnTo>
                  <a:lnTo>
                    <a:pt x="236613" y="4251820"/>
                  </a:lnTo>
                  <a:lnTo>
                    <a:pt x="260375" y="4302620"/>
                  </a:lnTo>
                  <a:lnTo>
                    <a:pt x="284302" y="4340720"/>
                  </a:lnTo>
                  <a:lnTo>
                    <a:pt x="308216" y="4366120"/>
                  </a:lnTo>
                  <a:lnTo>
                    <a:pt x="332003" y="4404220"/>
                  </a:lnTo>
                  <a:lnTo>
                    <a:pt x="355485" y="4442320"/>
                  </a:lnTo>
                  <a:lnTo>
                    <a:pt x="378536" y="4467720"/>
                  </a:lnTo>
                  <a:lnTo>
                    <a:pt x="400977" y="4493120"/>
                  </a:lnTo>
                  <a:lnTo>
                    <a:pt x="422681" y="4518520"/>
                  </a:lnTo>
                  <a:lnTo>
                    <a:pt x="443496" y="4543920"/>
                  </a:lnTo>
                  <a:lnTo>
                    <a:pt x="463270" y="4569320"/>
                  </a:lnTo>
                  <a:lnTo>
                    <a:pt x="481838" y="4594720"/>
                  </a:lnTo>
                  <a:lnTo>
                    <a:pt x="499071" y="4607420"/>
                  </a:lnTo>
                  <a:lnTo>
                    <a:pt x="514807" y="4632820"/>
                  </a:lnTo>
                  <a:lnTo>
                    <a:pt x="528904" y="4645520"/>
                  </a:lnTo>
                  <a:lnTo>
                    <a:pt x="541210" y="4658220"/>
                  </a:lnTo>
                  <a:lnTo>
                    <a:pt x="551573" y="4658220"/>
                  </a:lnTo>
                  <a:lnTo>
                    <a:pt x="559841" y="4670920"/>
                  </a:lnTo>
                  <a:lnTo>
                    <a:pt x="565861" y="4683620"/>
                  </a:lnTo>
                  <a:lnTo>
                    <a:pt x="569493" y="4683620"/>
                  </a:lnTo>
                  <a:lnTo>
                    <a:pt x="597319" y="4696320"/>
                  </a:lnTo>
                  <a:lnTo>
                    <a:pt x="627621" y="4721720"/>
                  </a:lnTo>
                  <a:lnTo>
                    <a:pt x="729513" y="4721720"/>
                  </a:lnTo>
                  <a:lnTo>
                    <a:pt x="765454" y="4709020"/>
                  </a:lnTo>
                  <a:lnTo>
                    <a:pt x="828370" y="4670920"/>
                  </a:lnTo>
                  <a:lnTo>
                    <a:pt x="856284" y="4632820"/>
                  </a:lnTo>
                  <a:lnTo>
                    <a:pt x="872045" y="4582020"/>
                  </a:lnTo>
                  <a:lnTo>
                    <a:pt x="875779" y="4531220"/>
                  </a:lnTo>
                  <a:lnTo>
                    <a:pt x="867625" y="4493120"/>
                  </a:lnTo>
                  <a:lnTo>
                    <a:pt x="847686" y="4442320"/>
                  </a:lnTo>
                  <a:lnTo>
                    <a:pt x="816102" y="4404220"/>
                  </a:lnTo>
                  <a:lnTo>
                    <a:pt x="807847" y="4404220"/>
                  </a:lnTo>
                  <a:lnTo>
                    <a:pt x="791743" y="4378820"/>
                  </a:lnTo>
                  <a:lnTo>
                    <a:pt x="768921" y="4366120"/>
                  </a:lnTo>
                  <a:lnTo>
                    <a:pt x="740473" y="4328020"/>
                  </a:lnTo>
                  <a:lnTo>
                    <a:pt x="707555" y="4289920"/>
                  </a:lnTo>
                  <a:lnTo>
                    <a:pt x="671258" y="4251820"/>
                  </a:lnTo>
                  <a:lnTo>
                    <a:pt x="632701" y="4201020"/>
                  </a:lnTo>
                  <a:lnTo>
                    <a:pt x="553326" y="4074020"/>
                  </a:lnTo>
                  <a:lnTo>
                    <a:pt x="514731" y="3997820"/>
                  </a:lnTo>
                  <a:lnTo>
                    <a:pt x="1159827" y="3997820"/>
                  </a:lnTo>
                  <a:lnTo>
                    <a:pt x="1200086" y="3959720"/>
                  </a:lnTo>
                  <a:lnTo>
                    <a:pt x="1227226" y="3921620"/>
                  </a:lnTo>
                  <a:lnTo>
                    <a:pt x="1237170" y="3870820"/>
                  </a:lnTo>
                  <a:lnTo>
                    <a:pt x="1227226" y="3820020"/>
                  </a:lnTo>
                  <a:lnTo>
                    <a:pt x="1200086" y="3781920"/>
                  </a:lnTo>
                  <a:lnTo>
                    <a:pt x="1159827" y="3756520"/>
                  </a:lnTo>
                  <a:lnTo>
                    <a:pt x="1110513" y="3743820"/>
                  </a:lnTo>
                  <a:lnTo>
                    <a:pt x="413499" y="3743820"/>
                  </a:lnTo>
                  <a:lnTo>
                    <a:pt x="401281" y="3705720"/>
                  </a:lnTo>
                  <a:lnTo>
                    <a:pt x="390766" y="3654920"/>
                  </a:lnTo>
                  <a:lnTo>
                    <a:pt x="382104" y="3604120"/>
                  </a:lnTo>
                  <a:lnTo>
                    <a:pt x="375450" y="3553320"/>
                  </a:lnTo>
                  <a:lnTo>
                    <a:pt x="370941" y="3502520"/>
                  </a:lnTo>
                  <a:lnTo>
                    <a:pt x="368731" y="3451720"/>
                  </a:lnTo>
                  <a:lnTo>
                    <a:pt x="1493862" y="3451720"/>
                  </a:lnTo>
                  <a:lnTo>
                    <a:pt x="1543177" y="3439020"/>
                  </a:lnTo>
                  <a:lnTo>
                    <a:pt x="1583436" y="3413620"/>
                  </a:lnTo>
                  <a:lnTo>
                    <a:pt x="1610575" y="3375520"/>
                  </a:lnTo>
                  <a:lnTo>
                    <a:pt x="1620520" y="3324720"/>
                  </a:lnTo>
                  <a:lnTo>
                    <a:pt x="1610575" y="3273920"/>
                  </a:lnTo>
                  <a:lnTo>
                    <a:pt x="1583436" y="3235820"/>
                  </a:lnTo>
                  <a:lnTo>
                    <a:pt x="1543177" y="3210420"/>
                  </a:lnTo>
                  <a:lnTo>
                    <a:pt x="1493862" y="3197720"/>
                  </a:lnTo>
                  <a:lnTo>
                    <a:pt x="393382" y="3197720"/>
                  </a:lnTo>
                  <a:lnTo>
                    <a:pt x="400278" y="3172320"/>
                  </a:lnTo>
                  <a:lnTo>
                    <a:pt x="408038" y="3134220"/>
                  </a:lnTo>
                  <a:lnTo>
                    <a:pt x="416763" y="3108820"/>
                  </a:lnTo>
                  <a:lnTo>
                    <a:pt x="426529" y="3083420"/>
                  </a:lnTo>
                  <a:lnTo>
                    <a:pt x="441350" y="3032620"/>
                  </a:lnTo>
                  <a:lnTo>
                    <a:pt x="459257" y="2994520"/>
                  </a:lnTo>
                  <a:lnTo>
                    <a:pt x="480085" y="2956420"/>
                  </a:lnTo>
                  <a:lnTo>
                    <a:pt x="503656" y="2918320"/>
                  </a:lnTo>
                  <a:lnTo>
                    <a:pt x="529818" y="2867520"/>
                  </a:lnTo>
                  <a:lnTo>
                    <a:pt x="1442580" y="2867520"/>
                  </a:lnTo>
                  <a:lnTo>
                    <a:pt x="1482839" y="2829420"/>
                  </a:lnTo>
                  <a:lnTo>
                    <a:pt x="1509979" y="2791320"/>
                  </a:lnTo>
                  <a:lnTo>
                    <a:pt x="1519923" y="2740520"/>
                  </a:lnTo>
                  <a:lnTo>
                    <a:pt x="1509979" y="2702420"/>
                  </a:lnTo>
                  <a:lnTo>
                    <a:pt x="1482839" y="2651620"/>
                  </a:lnTo>
                  <a:lnTo>
                    <a:pt x="1442580" y="2626220"/>
                  </a:lnTo>
                  <a:lnTo>
                    <a:pt x="1393266" y="2613520"/>
                  </a:lnTo>
                  <a:lnTo>
                    <a:pt x="723988" y="2613520"/>
                  </a:lnTo>
                  <a:lnTo>
                    <a:pt x="754214" y="2588120"/>
                  </a:lnTo>
                  <a:lnTo>
                    <a:pt x="785418" y="2550020"/>
                  </a:lnTo>
                  <a:lnTo>
                    <a:pt x="817549" y="2511920"/>
                  </a:lnTo>
                  <a:lnTo>
                    <a:pt x="850595" y="2486520"/>
                  </a:lnTo>
                  <a:lnTo>
                    <a:pt x="884466" y="2448420"/>
                  </a:lnTo>
                  <a:lnTo>
                    <a:pt x="919149" y="2410320"/>
                  </a:lnTo>
                  <a:lnTo>
                    <a:pt x="954570" y="2372220"/>
                  </a:lnTo>
                  <a:lnTo>
                    <a:pt x="990701" y="2334120"/>
                  </a:lnTo>
                  <a:lnTo>
                    <a:pt x="1027493" y="2308720"/>
                  </a:lnTo>
                  <a:lnTo>
                    <a:pt x="1064895" y="2270620"/>
                  </a:lnTo>
                  <a:lnTo>
                    <a:pt x="1102842" y="2232520"/>
                  </a:lnTo>
                  <a:lnTo>
                    <a:pt x="1141323" y="2194420"/>
                  </a:lnTo>
                  <a:lnTo>
                    <a:pt x="1180261" y="2156320"/>
                  </a:lnTo>
                  <a:lnTo>
                    <a:pt x="1259370" y="2080120"/>
                  </a:lnTo>
                  <a:lnTo>
                    <a:pt x="1339773" y="2003920"/>
                  </a:lnTo>
                  <a:lnTo>
                    <a:pt x="1380350" y="1978520"/>
                  </a:lnTo>
                  <a:lnTo>
                    <a:pt x="1460766" y="1902320"/>
                  </a:lnTo>
                  <a:lnTo>
                    <a:pt x="1737309" y="1635620"/>
                  </a:lnTo>
                  <a:lnTo>
                    <a:pt x="1776310" y="1597520"/>
                  </a:lnTo>
                  <a:lnTo>
                    <a:pt x="1815109" y="1572120"/>
                  </a:lnTo>
                  <a:lnTo>
                    <a:pt x="1891931" y="1495920"/>
                  </a:lnTo>
                  <a:lnTo>
                    <a:pt x="1967534" y="1419720"/>
                  </a:lnTo>
                  <a:lnTo>
                    <a:pt x="2004809" y="1381620"/>
                  </a:lnTo>
                  <a:lnTo>
                    <a:pt x="2041690" y="1343520"/>
                  </a:lnTo>
                  <a:lnTo>
                    <a:pt x="2078139" y="1305420"/>
                  </a:lnTo>
                  <a:lnTo>
                    <a:pt x="2114143" y="1267320"/>
                  </a:lnTo>
                  <a:lnTo>
                    <a:pt x="2149665" y="1229220"/>
                  </a:lnTo>
                  <a:lnTo>
                    <a:pt x="2184679" y="1191120"/>
                  </a:lnTo>
                  <a:lnTo>
                    <a:pt x="2219147" y="1153020"/>
                  </a:lnTo>
                  <a:lnTo>
                    <a:pt x="2253030" y="1114920"/>
                  </a:lnTo>
                  <a:lnTo>
                    <a:pt x="2286330" y="1076820"/>
                  </a:lnTo>
                  <a:lnTo>
                    <a:pt x="2318982" y="1038720"/>
                  </a:lnTo>
                  <a:lnTo>
                    <a:pt x="2350986" y="1000620"/>
                  </a:lnTo>
                  <a:lnTo>
                    <a:pt x="2382291" y="962520"/>
                  </a:lnTo>
                  <a:lnTo>
                    <a:pt x="2412873" y="924420"/>
                  </a:lnTo>
                  <a:lnTo>
                    <a:pt x="2442705" y="886320"/>
                  </a:lnTo>
                  <a:lnTo>
                    <a:pt x="2471763" y="848220"/>
                  </a:lnTo>
                  <a:lnTo>
                    <a:pt x="2499995" y="797420"/>
                  </a:lnTo>
                  <a:lnTo>
                    <a:pt x="2527401" y="759320"/>
                  </a:lnTo>
                  <a:lnTo>
                    <a:pt x="2553932" y="721220"/>
                  </a:lnTo>
                  <a:lnTo>
                    <a:pt x="2579560" y="683120"/>
                  </a:lnTo>
                  <a:lnTo>
                    <a:pt x="2604262" y="645020"/>
                  </a:lnTo>
                  <a:lnTo>
                    <a:pt x="2627998" y="606920"/>
                  </a:lnTo>
                  <a:lnTo>
                    <a:pt x="2650744" y="568820"/>
                  </a:lnTo>
                  <a:lnTo>
                    <a:pt x="2672473" y="518020"/>
                  </a:lnTo>
                  <a:lnTo>
                    <a:pt x="2693162" y="479920"/>
                  </a:lnTo>
                  <a:lnTo>
                    <a:pt x="2712758" y="441820"/>
                  </a:lnTo>
                  <a:lnTo>
                    <a:pt x="2731249" y="403720"/>
                  </a:lnTo>
                  <a:lnTo>
                    <a:pt x="2748610" y="365620"/>
                  </a:lnTo>
                  <a:lnTo>
                    <a:pt x="2764790" y="314820"/>
                  </a:lnTo>
                  <a:lnTo>
                    <a:pt x="2779776" y="276720"/>
                  </a:lnTo>
                  <a:lnTo>
                    <a:pt x="2793530" y="238620"/>
                  </a:lnTo>
                  <a:lnTo>
                    <a:pt x="2806039" y="187820"/>
                  </a:lnTo>
                  <a:lnTo>
                    <a:pt x="2817241" y="149720"/>
                  </a:lnTo>
                  <a:lnTo>
                    <a:pt x="2827134" y="111620"/>
                  </a:lnTo>
                  <a:lnTo>
                    <a:pt x="2835681" y="73520"/>
                  </a:lnTo>
                  <a:lnTo>
                    <a:pt x="2842857" y="22720"/>
                  </a:lnTo>
                  <a:lnTo>
                    <a:pt x="2845346" y="10020"/>
                  </a:lnTo>
                  <a:close/>
                </a:path>
                <a:path w="3693795" h="4721860">
                  <a:moveTo>
                    <a:pt x="3506774" y="1344333"/>
                  </a:moveTo>
                  <a:lnTo>
                    <a:pt x="3503396" y="1297622"/>
                  </a:lnTo>
                  <a:lnTo>
                    <a:pt x="3493605" y="1253045"/>
                  </a:lnTo>
                  <a:lnTo>
                    <a:pt x="3477857" y="1211084"/>
                  </a:lnTo>
                  <a:lnTo>
                    <a:pt x="3456660" y="1172222"/>
                  </a:lnTo>
                  <a:lnTo>
                    <a:pt x="3430473" y="1136954"/>
                  </a:lnTo>
                  <a:lnTo>
                    <a:pt x="3399790" y="1105776"/>
                  </a:lnTo>
                  <a:lnTo>
                    <a:pt x="3365093" y="1079169"/>
                  </a:lnTo>
                  <a:lnTo>
                    <a:pt x="3326854" y="1057630"/>
                  </a:lnTo>
                  <a:lnTo>
                    <a:pt x="3285566" y="1041628"/>
                  </a:lnTo>
                  <a:lnTo>
                    <a:pt x="3241700" y="1031671"/>
                  </a:lnTo>
                  <a:lnTo>
                    <a:pt x="3195739" y="1028242"/>
                  </a:lnTo>
                  <a:lnTo>
                    <a:pt x="3149777" y="1031671"/>
                  </a:lnTo>
                  <a:lnTo>
                    <a:pt x="3105899" y="1041628"/>
                  </a:lnTo>
                  <a:lnTo>
                    <a:pt x="3064611" y="1057630"/>
                  </a:lnTo>
                  <a:lnTo>
                    <a:pt x="3026372" y="1079169"/>
                  </a:lnTo>
                  <a:lnTo>
                    <a:pt x="2991675" y="1105776"/>
                  </a:lnTo>
                  <a:lnTo>
                    <a:pt x="2960992" y="1136954"/>
                  </a:lnTo>
                  <a:lnTo>
                    <a:pt x="2934805" y="1172222"/>
                  </a:lnTo>
                  <a:lnTo>
                    <a:pt x="2913608" y="1211084"/>
                  </a:lnTo>
                  <a:lnTo>
                    <a:pt x="2897873" y="1253045"/>
                  </a:lnTo>
                  <a:lnTo>
                    <a:pt x="2888069" y="1297622"/>
                  </a:lnTo>
                  <a:lnTo>
                    <a:pt x="2884703" y="1344333"/>
                  </a:lnTo>
                  <a:lnTo>
                    <a:pt x="2888069" y="1391043"/>
                  </a:lnTo>
                  <a:lnTo>
                    <a:pt x="2897873" y="1435633"/>
                  </a:lnTo>
                  <a:lnTo>
                    <a:pt x="2913608" y="1477594"/>
                  </a:lnTo>
                  <a:lnTo>
                    <a:pt x="2934805" y="1516456"/>
                  </a:lnTo>
                  <a:lnTo>
                    <a:pt x="2960992" y="1551711"/>
                  </a:lnTo>
                  <a:lnTo>
                    <a:pt x="2991675" y="1582902"/>
                  </a:lnTo>
                  <a:lnTo>
                    <a:pt x="3026372" y="1609509"/>
                  </a:lnTo>
                  <a:lnTo>
                    <a:pt x="3064611" y="1631048"/>
                  </a:lnTo>
                  <a:lnTo>
                    <a:pt x="3105899" y="1647050"/>
                  </a:lnTo>
                  <a:lnTo>
                    <a:pt x="3149777" y="1657007"/>
                  </a:lnTo>
                  <a:lnTo>
                    <a:pt x="3195739" y="1660423"/>
                  </a:lnTo>
                  <a:lnTo>
                    <a:pt x="3241700" y="1657007"/>
                  </a:lnTo>
                  <a:lnTo>
                    <a:pt x="3285566" y="1647050"/>
                  </a:lnTo>
                  <a:lnTo>
                    <a:pt x="3326854" y="1631048"/>
                  </a:lnTo>
                  <a:lnTo>
                    <a:pt x="3365093" y="1609509"/>
                  </a:lnTo>
                  <a:lnTo>
                    <a:pt x="3399790" y="1582902"/>
                  </a:lnTo>
                  <a:lnTo>
                    <a:pt x="3430473" y="1551711"/>
                  </a:lnTo>
                  <a:lnTo>
                    <a:pt x="3456660" y="1516456"/>
                  </a:lnTo>
                  <a:lnTo>
                    <a:pt x="3477857" y="1477594"/>
                  </a:lnTo>
                  <a:lnTo>
                    <a:pt x="3493605" y="1435633"/>
                  </a:lnTo>
                  <a:lnTo>
                    <a:pt x="3503396" y="1391043"/>
                  </a:lnTo>
                  <a:lnTo>
                    <a:pt x="3506774" y="1344333"/>
                  </a:lnTo>
                  <a:close/>
                </a:path>
                <a:path w="3693795" h="4721860">
                  <a:moveTo>
                    <a:pt x="3508527" y="2550566"/>
                  </a:moveTo>
                  <a:lnTo>
                    <a:pt x="3505873" y="2503855"/>
                  </a:lnTo>
                  <a:lnTo>
                    <a:pt x="3498113" y="2458732"/>
                  </a:lnTo>
                  <a:lnTo>
                    <a:pt x="3485540" y="2415476"/>
                  </a:lnTo>
                  <a:lnTo>
                    <a:pt x="3468459" y="2374417"/>
                  </a:lnTo>
                  <a:lnTo>
                    <a:pt x="3447161" y="2335834"/>
                  </a:lnTo>
                  <a:lnTo>
                    <a:pt x="3421938" y="2300046"/>
                  </a:lnTo>
                  <a:lnTo>
                    <a:pt x="3393084" y="2267331"/>
                  </a:lnTo>
                  <a:lnTo>
                    <a:pt x="3360890" y="2238006"/>
                  </a:lnTo>
                  <a:lnTo>
                    <a:pt x="3325672" y="2212378"/>
                  </a:lnTo>
                  <a:lnTo>
                    <a:pt x="3287712" y="2190724"/>
                  </a:lnTo>
                  <a:lnTo>
                    <a:pt x="3247301" y="2173363"/>
                  </a:lnTo>
                  <a:lnTo>
                    <a:pt x="3204756" y="2160587"/>
                  </a:lnTo>
                  <a:lnTo>
                    <a:pt x="3160344" y="2152713"/>
                  </a:lnTo>
                  <a:lnTo>
                    <a:pt x="3114383" y="2150008"/>
                  </a:lnTo>
                  <a:lnTo>
                    <a:pt x="3068409" y="2152713"/>
                  </a:lnTo>
                  <a:lnTo>
                    <a:pt x="3024009" y="2160587"/>
                  </a:lnTo>
                  <a:lnTo>
                    <a:pt x="2981452" y="2173363"/>
                  </a:lnTo>
                  <a:lnTo>
                    <a:pt x="2941040" y="2190724"/>
                  </a:lnTo>
                  <a:lnTo>
                    <a:pt x="2903080" y="2212378"/>
                  </a:lnTo>
                  <a:lnTo>
                    <a:pt x="2867863" y="2238006"/>
                  </a:lnTo>
                  <a:lnTo>
                    <a:pt x="2835681" y="2267331"/>
                  </a:lnTo>
                  <a:lnTo>
                    <a:pt x="2806827" y="2300046"/>
                  </a:lnTo>
                  <a:lnTo>
                    <a:pt x="2781604" y="2335834"/>
                  </a:lnTo>
                  <a:lnTo>
                    <a:pt x="2760294" y="2374417"/>
                  </a:lnTo>
                  <a:lnTo>
                    <a:pt x="2743212" y="2415476"/>
                  </a:lnTo>
                  <a:lnTo>
                    <a:pt x="2730639" y="2458732"/>
                  </a:lnTo>
                  <a:lnTo>
                    <a:pt x="2722880" y="2503855"/>
                  </a:lnTo>
                  <a:lnTo>
                    <a:pt x="2720238" y="2550566"/>
                  </a:lnTo>
                  <a:lnTo>
                    <a:pt x="2722880" y="2597289"/>
                  </a:lnTo>
                  <a:lnTo>
                    <a:pt x="2730639" y="2642412"/>
                  </a:lnTo>
                  <a:lnTo>
                    <a:pt x="2743212" y="2685669"/>
                  </a:lnTo>
                  <a:lnTo>
                    <a:pt x="2760294" y="2726728"/>
                  </a:lnTo>
                  <a:lnTo>
                    <a:pt x="2781604" y="2765310"/>
                  </a:lnTo>
                  <a:lnTo>
                    <a:pt x="2806827" y="2801099"/>
                  </a:lnTo>
                  <a:lnTo>
                    <a:pt x="2835681" y="2833814"/>
                  </a:lnTo>
                  <a:lnTo>
                    <a:pt x="2867863" y="2863126"/>
                  </a:lnTo>
                  <a:lnTo>
                    <a:pt x="2903080" y="2888767"/>
                  </a:lnTo>
                  <a:lnTo>
                    <a:pt x="2941040" y="2910421"/>
                  </a:lnTo>
                  <a:lnTo>
                    <a:pt x="2981452" y="2927781"/>
                  </a:lnTo>
                  <a:lnTo>
                    <a:pt x="3024009" y="2940545"/>
                  </a:lnTo>
                  <a:lnTo>
                    <a:pt x="3068409" y="2948432"/>
                  </a:lnTo>
                  <a:lnTo>
                    <a:pt x="3114383" y="2951124"/>
                  </a:lnTo>
                  <a:lnTo>
                    <a:pt x="3160344" y="2948432"/>
                  </a:lnTo>
                  <a:lnTo>
                    <a:pt x="3204756" y="2940545"/>
                  </a:lnTo>
                  <a:lnTo>
                    <a:pt x="3247301" y="2927781"/>
                  </a:lnTo>
                  <a:lnTo>
                    <a:pt x="3287712" y="2910421"/>
                  </a:lnTo>
                  <a:lnTo>
                    <a:pt x="3325672" y="2888767"/>
                  </a:lnTo>
                  <a:lnTo>
                    <a:pt x="3360890" y="2863126"/>
                  </a:lnTo>
                  <a:lnTo>
                    <a:pt x="3393084" y="2833814"/>
                  </a:lnTo>
                  <a:lnTo>
                    <a:pt x="3421938" y="2801099"/>
                  </a:lnTo>
                  <a:lnTo>
                    <a:pt x="3447161" y="2765310"/>
                  </a:lnTo>
                  <a:lnTo>
                    <a:pt x="3468459" y="2726728"/>
                  </a:lnTo>
                  <a:lnTo>
                    <a:pt x="3485540" y="2685669"/>
                  </a:lnTo>
                  <a:lnTo>
                    <a:pt x="3498113" y="2642412"/>
                  </a:lnTo>
                  <a:lnTo>
                    <a:pt x="3505873" y="2597289"/>
                  </a:lnTo>
                  <a:lnTo>
                    <a:pt x="3508527" y="2550566"/>
                  </a:lnTo>
                  <a:close/>
                </a:path>
                <a:path w="3693795" h="4721860">
                  <a:moveTo>
                    <a:pt x="3693350" y="317944"/>
                  </a:moveTo>
                  <a:lnTo>
                    <a:pt x="3689007" y="268770"/>
                  </a:lnTo>
                  <a:lnTo>
                    <a:pt x="3676510" y="222491"/>
                  </a:lnTo>
                  <a:lnTo>
                    <a:pt x="3656596" y="179870"/>
                  </a:lnTo>
                  <a:lnTo>
                    <a:pt x="3630041" y="141693"/>
                  </a:lnTo>
                  <a:lnTo>
                    <a:pt x="3597592" y="108724"/>
                  </a:lnTo>
                  <a:lnTo>
                    <a:pt x="3560026" y="81737"/>
                  </a:lnTo>
                  <a:lnTo>
                    <a:pt x="3518090" y="61506"/>
                  </a:lnTo>
                  <a:lnTo>
                    <a:pt x="3472548" y="48793"/>
                  </a:lnTo>
                  <a:lnTo>
                    <a:pt x="3424161" y="44386"/>
                  </a:lnTo>
                  <a:lnTo>
                    <a:pt x="3375774" y="48793"/>
                  </a:lnTo>
                  <a:lnTo>
                    <a:pt x="3330232" y="61506"/>
                  </a:lnTo>
                  <a:lnTo>
                    <a:pt x="3288296" y="81737"/>
                  </a:lnTo>
                  <a:lnTo>
                    <a:pt x="3250730" y="108724"/>
                  </a:lnTo>
                  <a:lnTo>
                    <a:pt x="3218281" y="141693"/>
                  </a:lnTo>
                  <a:lnTo>
                    <a:pt x="3191726" y="179870"/>
                  </a:lnTo>
                  <a:lnTo>
                    <a:pt x="3171812" y="222491"/>
                  </a:lnTo>
                  <a:lnTo>
                    <a:pt x="3159315" y="268770"/>
                  </a:lnTo>
                  <a:lnTo>
                    <a:pt x="3154972" y="317944"/>
                  </a:lnTo>
                  <a:lnTo>
                    <a:pt x="3159315" y="367118"/>
                  </a:lnTo>
                  <a:lnTo>
                    <a:pt x="3171812" y="413397"/>
                  </a:lnTo>
                  <a:lnTo>
                    <a:pt x="3191726" y="456018"/>
                  </a:lnTo>
                  <a:lnTo>
                    <a:pt x="3218281" y="494207"/>
                  </a:lnTo>
                  <a:lnTo>
                    <a:pt x="3250730" y="527177"/>
                  </a:lnTo>
                  <a:lnTo>
                    <a:pt x="3288296" y="554164"/>
                  </a:lnTo>
                  <a:lnTo>
                    <a:pt x="3330232" y="574395"/>
                  </a:lnTo>
                  <a:lnTo>
                    <a:pt x="3375774" y="587108"/>
                  </a:lnTo>
                  <a:lnTo>
                    <a:pt x="3424161" y="591515"/>
                  </a:lnTo>
                  <a:lnTo>
                    <a:pt x="3472548" y="587108"/>
                  </a:lnTo>
                  <a:lnTo>
                    <a:pt x="3518090" y="574395"/>
                  </a:lnTo>
                  <a:lnTo>
                    <a:pt x="3560026" y="554164"/>
                  </a:lnTo>
                  <a:lnTo>
                    <a:pt x="3597592" y="527177"/>
                  </a:lnTo>
                  <a:lnTo>
                    <a:pt x="3630041" y="494207"/>
                  </a:lnTo>
                  <a:lnTo>
                    <a:pt x="3656596" y="456018"/>
                  </a:lnTo>
                  <a:lnTo>
                    <a:pt x="3676510" y="413397"/>
                  </a:lnTo>
                  <a:lnTo>
                    <a:pt x="3689007" y="367118"/>
                  </a:lnTo>
                  <a:lnTo>
                    <a:pt x="3693350" y="317944"/>
                  </a:lnTo>
                  <a:close/>
                </a:path>
              </a:pathLst>
            </a:custGeom>
            <a:solidFill>
              <a:srgbClr val="0E5C77">
                <a:alpha val="19999"/>
              </a:srgbClr>
            </a:solidFill>
          </p:spPr>
          <p:txBody>
            <a:bodyPr wrap="square" lIns="0" tIns="0" rIns="0" bIns="0" rtlCol="0"/>
            <a:lstStyle/>
            <a:p>
              <a:endParaRPr/>
            </a:p>
          </p:txBody>
        </p:sp>
        <p:sp>
          <p:nvSpPr>
            <p:cNvPr id="10" name="object 10">
              <a:extLst>
                <a:ext uri="{FF2B5EF4-FFF2-40B4-BE49-F238E27FC236}">
                  <a16:creationId xmlns:a16="http://schemas.microsoft.com/office/drawing/2014/main" id="{5D0CF7AA-5EBE-7C05-F897-4819BD7C555D}"/>
                </a:ext>
              </a:extLst>
            </p:cNvPr>
            <p:cNvSpPr/>
            <p:nvPr/>
          </p:nvSpPr>
          <p:spPr>
            <a:xfrm>
              <a:off x="3624663" y="653716"/>
              <a:ext cx="714591" cy="726107"/>
            </a:xfrm>
            <a:custGeom>
              <a:avLst/>
              <a:gdLst/>
              <a:ahLst/>
              <a:cxnLst/>
              <a:rect l="l" t="t" r="r" b="b"/>
              <a:pathLst>
                <a:path w="788035" h="800735">
                  <a:moveTo>
                    <a:pt x="393953" y="0"/>
                  </a:moveTo>
                  <a:lnTo>
                    <a:pt x="348010" y="2693"/>
                  </a:lnTo>
                  <a:lnTo>
                    <a:pt x="303623" y="10573"/>
                  </a:lnTo>
                  <a:lnTo>
                    <a:pt x="261088" y="23340"/>
                  </a:lnTo>
                  <a:lnTo>
                    <a:pt x="220702" y="40693"/>
                  </a:lnTo>
                  <a:lnTo>
                    <a:pt x="182759" y="62331"/>
                  </a:lnTo>
                  <a:lnTo>
                    <a:pt x="147555" y="87955"/>
                  </a:lnTo>
                  <a:lnTo>
                    <a:pt x="115385" y="117263"/>
                  </a:lnTo>
                  <a:lnTo>
                    <a:pt x="86546" y="149956"/>
                  </a:lnTo>
                  <a:lnTo>
                    <a:pt x="61333" y="185733"/>
                  </a:lnTo>
                  <a:lnTo>
                    <a:pt x="40041" y="224294"/>
                  </a:lnTo>
                  <a:lnTo>
                    <a:pt x="22966" y="265338"/>
                  </a:lnTo>
                  <a:lnTo>
                    <a:pt x="10404" y="308566"/>
                  </a:lnTo>
                  <a:lnTo>
                    <a:pt x="2650" y="353675"/>
                  </a:lnTo>
                  <a:lnTo>
                    <a:pt x="0" y="400367"/>
                  </a:lnTo>
                  <a:lnTo>
                    <a:pt x="2650" y="447056"/>
                  </a:lnTo>
                  <a:lnTo>
                    <a:pt x="10404" y="492164"/>
                  </a:lnTo>
                  <a:lnTo>
                    <a:pt x="22966" y="535389"/>
                  </a:lnTo>
                  <a:lnTo>
                    <a:pt x="40041" y="576432"/>
                  </a:lnTo>
                  <a:lnTo>
                    <a:pt x="61333" y="614991"/>
                  </a:lnTo>
                  <a:lnTo>
                    <a:pt x="86546" y="650767"/>
                  </a:lnTo>
                  <a:lnTo>
                    <a:pt x="115385" y="683460"/>
                  </a:lnTo>
                  <a:lnTo>
                    <a:pt x="147555" y="712767"/>
                  </a:lnTo>
                  <a:lnTo>
                    <a:pt x="182759" y="738391"/>
                  </a:lnTo>
                  <a:lnTo>
                    <a:pt x="220702" y="760029"/>
                  </a:lnTo>
                  <a:lnTo>
                    <a:pt x="261088" y="777381"/>
                  </a:lnTo>
                  <a:lnTo>
                    <a:pt x="303623" y="790148"/>
                  </a:lnTo>
                  <a:lnTo>
                    <a:pt x="348010" y="798028"/>
                  </a:lnTo>
                  <a:lnTo>
                    <a:pt x="393953" y="800722"/>
                  </a:lnTo>
                  <a:lnTo>
                    <a:pt x="439897" y="798028"/>
                  </a:lnTo>
                  <a:lnTo>
                    <a:pt x="484284" y="790148"/>
                  </a:lnTo>
                  <a:lnTo>
                    <a:pt x="526819" y="777381"/>
                  </a:lnTo>
                  <a:lnTo>
                    <a:pt x="567205" y="760029"/>
                  </a:lnTo>
                  <a:lnTo>
                    <a:pt x="605148" y="738391"/>
                  </a:lnTo>
                  <a:lnTo>
                    <a:pt x="640352" y="712767"/>
                  </a:lnTo>
                  <a:lnTo>
                    <a:pt x="672522" y="683460"/>
                  </a:lnTo>
                  <a:lnTo>
                    <a:pt x="701361" y="650767"/>
                  </a:lnTo>
                  <a:lnTo>
                    <a:pt x="726574" y="614991"/>
                  </a:lnTo>
                  <a:lnTo>
                    <a:pt x="747866" y="576432"/>
                  </a:lnTo>
                  <a:lnTo>
                    <a:pt x="764941" y="535389"/>
                  </a:lnTo>
                  <a:lnTo>
                    <a:pt x="777503" y="492164"/>
                  </a:lnTo>
                  <a:lnTo>
                    <a:pt x="785257" y="447056"/>
                  </a:lnTo>
                  <a:lnTo>
                    <a:pt x="787907" y="400367"/>
                  </a:lnTo>
                  <a:lnTo>
                    <a:pt x="785257" y="353675"/>
                  </a:lnTo>
                  <a:lnTo>
                    <a:pt x="777503" y="308566"/>
                  </a:lnTo>
                  <a:lnTo>
                    <a:pt x="764941" y="265338"/>
                  </a:lnTo>
                  <a:lnTo>
                    <a:pt x="747866" y="224294"/>
                  </a:lnTo>
                  <a:lnTo>
                    <a:pt x="726574" y="185733"/>
                  </a:lnTo>
                  <a:lnTo>
                    <a:pt x="701361" y="149956"/>
                  </a:lnTo>
                  <a:lnTo>
                    <a:pt x="672522" y="117263"/>
                  </a:lnTo>
                  <a:lnTo>
                    <a:pt x="640352" y="87955"/>
                  </a:lnTo>
                  <a:lnTo>
                    <a:pt x="605148" y="62331"/>
                  </a:lnTo>
                  <a:lnTo>
                    <a:pt x="567205" y="40693"/>
                  </a:lnTo>
                  <a:lnTo>
                    <a:pt x="526819" y="23340"/>
                  </a:lnTo>
                  <a:lnTo>
                    <a:pt x="484284" y="10573"/>
                  </a:lnTo>
                  <a:lnTo>
                    <a:pt x="439897" y="2693"/>
                  </a:lnTo>
                  <a:lnTo>
                    <a:pt x="393953" y="0"/>
                  </a:lnTo>
                  <a:close/>
                </a:path>
              </a:pathLst>
            </a:custGeom>
            <a:solidFill>
              <a:srgbClr val="0E5C77">
                <a:alpha val="19999"/>
              </a:srgbClr>
            </a:solidFill>
          </p:spPr>
          <p:txBody>
            <a:bodyPr wrap="square" lIns="0" tIns="0" rIns="0" bIns="0" rtlCol="0"/>
            <a:lstStyle/>
            <a:p>
              <a:endParaRPr/>
            </a:p>
          </p:txBody>
        </p:sp>
        <p:sp>
          <p:nvSpPr>
            <p:cNvPr id="11" name="object 11">
              <a:extLst>
                <a:ext uri="{FF2B5EF4-FFF2-40B4-BE49-F238E27FC236}">
                  <a16:creationId xmlns:a16="http://schemas.microsoft.com/office/drawing/2014/main" id="{25DD953B-F14D-071F-E4DD-C54031B4394C}"/>
                </a:ext>
              </a:extLst>
            </p:cNvPr>
            <p:cNvSpPr/>
            <p:nvPr/>
          </p:nvSpPr>
          <p:spPr>
            <a:xfrm>
              <a:off x="9597" y="0"/>
              <a:ext cx="210750" cy="1356629"/>
            </a:xfrm>
            <a:custGeom>
              <a:avLst/>
              <a:gdLst/>
              <a:ahLst/>
              <a:cxnLst/>
              <a:rect l="l" t="t" r="r" b="b"/>
              <a:pathLst>
                <a:path w="232410" h="1496060">
                  <a:moveTo>
                    <a:pt x="105352" y="1242277"/>
                  </a:moveTo>
                  <a:lnTo>
                    <a:pt x="0" y="1242277"/>
                  </a:lnTo>
                  <a:lnTo>
                    <a:pt x="0" y="1495642"/>
                  </a:lnTo>
                  <a:lnTo>
                    <a:pt x="105352" y="1495642"/>
                  </a:lnTo>
                  <a:lnTo>
                    <a:pt x="154663" y="1485686"/>
                  </a:lnTo>
                  <a:lnTo>
                    <a:pt x="194930" y="1458537"/>
                  </a:lnTo>
                  <a:lnTo>
                    <a:pt x="222079" y="1418269"/>
                  </a:lnTo>
                  <a:lnTo>
                    <a:pt x="232035" y="1368959"/>
                  </a:lnTo>
                  <a:lnTo>
                    <a:pt x="222079" y="1319649"/>
                  </a:lnTo>
                  <a:lnTo>
                    <a:pt x="194930" y="1279381"/>
                  </a:lnTo>
                  <a:lnTo>
                    <a:pt x="154663" y="1252232"/>
                  </a:lnTo>
                  <a:lnTo>
                    <a:pt x="105352" y="1242277"/>
                  </a:lnTo>
                  <a:close/>
                </a:path>
                <a:path w="232410" h="1496060">
                  <a:moveTo>
                    <a:pt x="4730" y="660413"/>
                  </a:moveTo>
                  <a:lnTo>
                    <a:pt x="0" y="660413"/>
                  </a:lnTo>
                  <a:lnTo>
                    <a:pt x="0" y="913778"/>
                  </a:lnTo>
                  <a:lnTo>
                    <a:pt x="4730" y="913778"/>
                  </a:lnTo>
                  <a:lnTo>
                    <a:pt x="54035" y="903821"/>
                  </a:lnTo>
                  <a:lnTo>
                    <a:pt x="94303" y="876669"/>
                  </a:lnTo>
                  <a:lnTo>
                    <a:pt x="121456" y="836401"/>
                  </a:lnTo>
                  <a:lnTo>
                    <a:pt x="131413" y="787096"/>
                  </a:lnTo>
                  <a:lnTo>
                    <a:pt x="121456" y="737786"/>
                  </a:lnTo>
                  <a:lnTo>
                    <a:pt x="94303" y="697518"/>
                  </a:lnTo>
                  <a:lnTo>
                    <a:pt x="54035" y="670369"/>
                  </a:lnTo>
                  <a:lnTo>
                    <a:pt x="4730" y="660413"/>
                  </a:lnTo>
                  <a:close/>
                </a:path>
                <a:path w="232410" h="1496060">
                  <a:moveTo>
                    <a:pt x="6762" y="0"/>
                  </a:moveTo>
                  <a:lnTo>
                    <a:pt x="0" y="0"/>
                  </a:lnTo>
                  <a:lnTo>
                    <a:pt x="0" y="6232"/>
                  </a:lnTo>
                  <a:lnTo>
                    <a:pt x="6762" y="0"/>
                  </a:lnTo>
                  <a:close/>
                </a:path>
              </a:pathLst>
            </a:custGeom>
            <a:solidFill>
              <a:srgbClr val="0E5C77">
                <a:alpha val="19999"/>
              </a:srgbClr>
            </a:solidFill>
          </p:spPr>
          <p:txBody>
            <a:bodyPr wrap="square" lIns="0" tIns="0" rIns="0" bIns="0" rtlCol="0"/>
            <a:lstStyle/>
            <a:p>
              <a:endParaRPr/>
            </a:p>
          </p:txBody>
        </p:sp>
        <p:sp>
          <p:nvSpPr>
            <p:cNvPr id="12" name="object 12">
              <a:extLst>
                <a:ext uri="{FF2B5EF4-FFF2-40B4-BE49-F238E27FC236}">
                  <a16:creationId xmlns:a16="http://schemas.microsoft.com/office/drawing/2014/main" id="{0789B18E-19FB-CD65-207B-43C48EBE5A69}"/>
                </a:ext>
              </a:extLst>
            </p:cNvPr>
            <p:cNvSpPr/>
            <p:nvPr/>
          </p:nvSpPr>
          <p:spPr>
            <a:xfrm>
              <a:off x="9598" y="1623705"/>
              <a:ext cx="399042" cy="229752"/>
            </a:xfrm>
            <a:custGeom>
              <a:avLst/>
              <a:gdLst/>
              <a:ahLst/>
              <a:cxnLst/>
              <a:rect l="l" t="t" r="r" b="b"/>
              <a:pathLst>
                <a:path w="440055" h="253364">
                  <a:moveTo>
                    <a:pt x="312827" y="0"/>
                  </a:moveTo>
                  <a:lnTo>
                    <a:pt x="0" y="0"/>
                  </a:lnTo>
                  <a:lnTo>
                    <a:pt x="0" y="253365"/>
                  </a:lnTo>
                  <a:lnTo>
                    <a:pt x="312827" y="253365"/>
                  </a:lnTo>
                  <a:lnTo>
                    <a:pt x="362132" y="243409"/>
                  </a:lnTo>
                  <a:lnTo>
                    <a:pt x="402400" y="216260"/>
                  </a:lnTo>
                  <a:lnTo>
                    <a:pt x="429552" y="175992"/>
                  </a:lnTo>
                  <a:lnTo>
                    <a:pt x="439510" y="126682"/>
                  </a:lnTo>
                  <a:lnTo>
                    <a:pt x="429552" y="77372"/>
                  </a:lnTo>
                  <a:lnTo>
                    <a:pt x="402400" y="37104"/>
                  </a:lnTo>
                  <a:lnTo>
                    <a:pt x="362132" y="9955"/>
                  </a:lnTo>
                  <a:lnTo>
                    <a:pt x="312827" y="0"/>
                  </a:lnTo>
                  <a:close/>
                </a:path>
              </a:pathLst>
            </a:custGeom>
            <a:solidFill>
              <a:srgbClr val="0E5C77">
                <a:alpha val="19999"/>
              </a:srgbClr>
            </a:solidFill>
          </p:spPr>
          <p:txBody>
            <a:bodyPr wrap="square" lIns="0" tIns="0" rIns="0" bIns="0" rtlCol="0"/>
            <a:lstStyle/>
            <a:p>
              <a:endParaRPr/>
            </a:p>
          </p:txBody>
        </p:sp>
        <p:sp>
          <p:nvSpPr>
            <p:cNvPr id="13" name="object 13">
              <a:extLst>
                <a:ext uri="{FF2B5EF4-FFF2-40B4-BE49-F238E27FC236}">
                  <a16:creationId xmlns:a16="http://schemas.microsoft.com/office/drawing/2014/main" id="{E815F2B0-E8A3-E494-B8FD-FEAD7DDF456A}"/>
                </a:ext>
              </a:extLst>
            </p:cNvPr>
            <p:cNvSpPr/>
            <p:nvPr/>
          </p:nvSpPr>
          <p:spPr>
            <a:xfrm>
              <a:off x="304371" y="530626"/>
              <a:ext cx="347219" cy="35240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14" name="object 14">
              <a:extLst>
                <a:ext uri="{FF2B5EF4-FFF2-40B4-BE49-F238E27FC236}">
                  <a16:creationId xmlns:a16="http://schemas.microsoft.com/office/drawing/2014/main" id="{C1CF5157-7353-D424-0299-651CBB82B636}"/>
                </a:ext>
              </a:extLst>
            </p:cNvPr>
            <p:cNvSpPr/>
            <p:nvPr/>
          </p:nvSpPr>
          <p:spPr>
            <a:xfrm>
              <a:off x="508301" y="1080912"/>
              <a:ext cx="292516" cy="2971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grpSp>
      <p:sp>
        <p:nvSpPr>
          <p:cNvPr id="2" name="Title 1">
            <a:extLst>
              <a:ext uri="{FF2B5EF4-FFF2-40B4-BE49-F238E27FC236}">
                <a16:creationId xmlns:a16="http://schemas.microsoft.com/office/drawing/2014/main" id="{E70AF5EC-C3A2-AE47-AC58-C795316B7127}"/>
              </a:ext>
            </a:extLst>
          </p:cNvPr>
          <p:cNvSpPr>
            <a:spLocks noGrp="1"/>
          </p:cNvSpPr>
          <p:nvPr userDrawn="1">
            <p:ph type="title"/>
          </p:nvPr>
        </p:nvSpPr>
        <p:spPr>
          <a:xfrm>
            <a:off x="2049107" y="476581"/>
            <a:ext cx="9282430" cy="752109"/>
          </a:xfrm>
        </p:spPr>
        <p:txBody>
          <a:bodyPr anchor="b">
            <a:normAutofit/>
          </a:bodyPr>
          <a:lstStyle>
            <a:lvl1pPr algn="r">
              <a:defRPr sz="4800">
                <a:solidFill>
                  <a:schemeClr val="bg1"/>
                </a:solidFill>
                <a:latin typeface="Quicksand" pitchFamily="2" charset="0"/>
              </a:defRPr>
            </a:lvl1pPr>
          </a:lstStyle>
          <a:p>
            <a:r>
              <a:rPr lang="en-US" dirty="0"/>
              <a:t>Click to edit Master title style</a:t>
            </a:r>
            <a:endParaRPr lang="en-GB" dirty="0"/>
          </a:p>
        </p:txBody>
      </p:sp>
      <p:sp>
        <p:nvSpPr>
          <p:cNvPr id="35" name="object 10">
            <a:extLst>
              <a:ext uri="{FF2B5EF4-FFF2-40B4-BE49-F238E27FC236}">
                <a16:creationId xmlns:a16="http://schemas.microsoft.com/office/drawing/2014/main" id="{A0C72F04-F457-6AB5-12E0-833F45AA60AC}"/>
              </a:ext>
            </a:extLst>
          </p:cNvPr>
          <p:cNvSpPr/>
          <p:nvPr userDrawn="1"/>
        </p:nvSpPr>
        <p:spPr>
          <a:xfrm rot="10800000">
            <a:off x="11929385" y="3918569"/>
            <a:ext cx="767112" cy="726458"/>
          </a:xfrm>
          <a:custGeom>
            <a:avLst/>
            <a:gdLst/>
            <a:ahLst/>
            <a:cxnLst/>
            <a:rect l="l" t="t" r="r" b="b"/>
            <a:pathLst>
              <a:path w="788035" h="800735">
                <a:moveTo>
                  <a:pt x="393953" y="0"/>
                </a:moveTo>
                <a:lnTo>
                  <a:pt x="348010" y="2693"/>
                </a:lnTo>
                <a:lnTo>
                  <a:pt x="303623" y="10573"/>
                </a:lnTo>
                <a:lnTo>
                  <a:pt x="261088" y="23340"/>
                </a:lnTo>
                <a:lnTo>
                  <a:pt x="220702" y="40693"/>
                </a:lnTo>
                <a:lnTo>
                  <a:pt x="182759" y="62331"/>
                </a:lnTo>
                <a:lnTo>
                  <a:pt x="147555" y="87955"/>
                </a:lnTo>
                <a:lnTo>
                  <a:pt x="115385" y="117263"/>
                </a:lnTo>
                <a:lnTo>
                  <a:pt x="86546" y="149956"/>
                </a:lnTo>
                <a:lnTo>
                  <a:pt x="61333" y="185733"/>
                </a:lnTo>
                <a:lnTo>
                  <a:pt x="40041" y="224294"/>
                </a:lnTo>
                <a:lnTo>
                  <a:pt x="22966" y="265338"/>
                </a:lnTo>
                <a:lnTo>
                  <a:pt x="10404" y="308566"/>
                </a:lnTo>
                <a:lnTo>
                  <a:pt x="2650" y="353675"/>
                </a:lnTo>
                <a:lnTo>
                  <a:pt x="0" y="400367"/>
                </a:lnTo>
                <a:lnTo>
                  <a:pt x="2650" y="447056"/>
                </a:lnTo>
                <a:lnTo>
                  <a:pt x="10404" y="492164"/>
                </a:lnTo>
                <a:lnTo>
                  <a:pt x="22966" y="535389"/>
                </a:lnTo>
                <a:lnTo>
                  <a:pt x="40041" y="576432"/>
                </a:lnTo>
                <a:lnTo>
                  <a:pt x="61333" y="614991"/>
                </a:lnTo>
                <a:lnTo>
                  <a:pt x="86546" y="650767"/>
                </a:lnTo>
                <a:lnTo>
                  <a:pt x="115385" y="683460"/>
                </a:lnTo>
                <a:lnTo>
                  <a:pt x="147555" y="712767"/>
                </a:lnTo>
                <a:lnTo>
                  <a:pt x="182759" y="738391"/>
                </a:lnTo>
                <a:lnTo>
                  <a:pt x="220702" y="760029"/>
                </a:lnTo>
                <a:lnTo>
                  <a:pt x="261088" y="777381"/>
                </a:lnTo>
                <a:lnTo>
                  <a:pt x="303623" y="790148"/>
                </a:lnTo>
                <a:lnTo>
                  <a:pt x="348010" y="798028"/>
                </a:lnTo>
                <a:lnTo>
                  <a:pt x="393953" y="800722"/>
                </a:lnTo>
                <a:lnTo>
                  <a:pt x="439897" y="798028"/>
                </a:lnTo>
                <a:lnTo>
                  <a:pt x="484284" y="790148"/>
                </a:lnTo>
                <a:lnTo>
                  <a:pt x="526819" y="777381"/>
                </a:lnTo>
                <a:lnTo>
                  <a:pt x="567205" y="760029"/>
                </a:lnTo>
                <a:lnTo>
                  <a:pt x="605148" y="738391"/>
                </a:lnTo>
                <a:lnTo>
                  <a:pt x="640352" y="712767"/>
                </a:lnTo>
                <a:lnTo>
                  <a:pt x="672522" y="683460"/>
                </a:lnTo>
                <a:lnTo>
                  <a:pt x="701361" y="650767"/>
                </a:lnTo>
                <a:lnTo>
                  <a:pt x="726574" y="614991"/>
                </a:lnTo>
                <a:lnTo>
                  <a:pt x="747866" y="576432"/>
                </a:lnTo>
                <a:lnTo>
                  <a:pt x="764941" y="535389"/>
                </a:lnTo>
                <a:lnTo>
                  <a:pt x="777503" y="492164"/>
                </a:lnTo>
                <a:lnTo>
                  <a:pt x="785257" y="447056"/>
                </a:lnTo>
                <a:lnTo>
                  <a:pt x="787907" y="400367"/>
                </a:lnTo>
                <a:lnTo>
                  <a:pt x="785257" y="353675"/>
                </a:lnTo>
                <a:lnTo>
                  <a:pt x="777503" y="308566"/>
                </a:lnTo>
                <a:lnTo>
                  <a:pt x="764941" y="265338"/>
                </a:lnTo>
                <a:lnTo>
                  <a:pt x="747866" y="224294"/>
                </a:lnTo>
                <a:lnTo>
                  <a:pt x="726574" y="185733"/>
                </a:lnTo>
                <a:lnTo>
                  <a:pt x="701361" y="149956"/>
                </a:lnTo>
                <a:lnTo>
                  <a:pt x="672522" y="117263"/>
                </a:lnTo>
                <a:lnTo>
                  <a:pt x="640352" y="87955"/>
                </a:lnTo>
                <a:lnTo>
                  <a:pt x="605148" y="62331"/>
                </a:lnTo>
                <a:lnTo>
                  <a:pt x="567205" y="40693"/>
                </a:lnTo>
                <a:lnTo>
                  <a:pt x="526819" y="23340"/>
                </a:lnTo>
                <a:lnTo>
                  <a:pt x="484284" y="10573"/>
                </a:lnTo>
                <a:lnTo>
                  <a:pt x="439897" y="2693"/>
                </a:lnTo>
                <a:lnTo>
                  <a:pt x="393953" y="0"/>
                </a:lnTo>
                <a:close/>
              </a:path>
            </a:pathLst>
          </a:custGeom>
          <a:solidFill>
            <a:srgbClr val="0E5C77">
              <a:alpha val="19999"/>
            </a:srgbClr>
          </a:solidFill>
        </p:spPr>
        <p:txBody>
          <a:bodyPr wrap="square" lIns="0" tIns="0" rIns="0" bIns="0" rtlCol="0"/>
          <a:lstStyle/>
          <a:p>
            <a:endParaRPr dirty="0"/>
          </a:p>
        </p:txBody>
      </p:sp>
      <p:sp>
        <p:nvSpPr>
          <p:cNvPr id="36" name="object 12">
            <a:extLst>
              <a:ext uri="{FF2B5EF4-FFF2-40B4-BE49-F238E27FC236}">
                <a16:creationId xmlns:a16="http://schemas.microsoft.com/office/drawing/2014/main" id="{BED36AC7-786D-8EDD-B9F6-31DD1F862F88}"/>
              </a:ext>
            </a:extLst>
          </p:cNvPr>
          <p:cNvSpPr/>
          <p:nvPr userDrawn="1"/>
        </p:nvSpPr>
        <p:spPr>
          <a:xfrm rot="10800000">
            <a:off x="11955863" y="5877240"/>
            <a:ext cx="638498" cy="334035"/>
          </a:xfrm>
          <a:custGeom>
            <a:avLst/>
            <a:gdLst/>
            <a:ahLst/>
            <a:cxnLst/>
            <a:rect l="l" t="t" r="r" b="b"/>
            <a:pathLst>
              <a:path w="440055" h="253364">
                <a:moveTo>
                  <a:pt x="312827" y="0"/>
                </a:moveTo>
                <a:lnTo>
                  <a:pt x="0" y="0"/>
                </a:lnTo>
                <a:lnTo>
                  <a:pt x="0" y="253365"/>
                </a:lnTo>
                <a:lnTo>
                  <a:pt x="312827" y="253365"/>
                </a:lnTo>
                <a:lnTo>
                  <a:pt x="362132" y="243409"/>
                </a:lnTo>
                <a:lnTo>
                  <a:pt x="402400" y="216260"/>
                </a:lnTo>
                <a:lnTo>
                  <a:pt x="429552" y="175992"/>
                </a:lnTo>
                <a:lnTo>
                  <a:pt x="439510" y="126682"/>
                </a:lnTo>
                <a:lnTo>
                  <a:pt x="429552" y="77372"/>
                </a:lnTo>
                <a:lnTo>
                  <a:pt x="402400" y="37104"/>
                </a:lnTo>
                <a:lnTo>
                  <a:pt x="362132" y="9955"/>
                </a:lnTo>
                <a:lnTo>
                  <a:pt x="312827" y="0"/>
                </a:lnTo>
                <a:close/>
              </a:path>
            </a:pathLst>
          </a:custGeom>
          <a:solidFill>
            <a:srgbClr val="0E5C77">
              <a:alpha val="19999"/>
            </a:srgbClr>
          </a:solidFill>
        </p:spPr>
        <p:txBody>
          <a:bodyPr wrap="square" lIns="0" tIns="0" rIns="0" bIns="0" rtlCol="0"/>
          <a:lstStyle/>
          <a:p>
            <a:endParaRPr/>
          </a:p>
        </p:txBody>
      </p:sp>
    </p:spTree>
    <p:extLst>
      <p:ext uri="{BB962C8B-B14F-4D97-AF65-F5344CB8AC3E}">
        <p14:creationId xmlns:p14="http://schemas.microsoft.com/office/powerpoint/2010/main" val="2749813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AF5EC-C3A2-AE47-AC58-C795316B7127}"/>
              </a:ext>
            </a:extLst>
          </p:cNvPr>
          <p:cNvSpPr>
            <a:spLocks noGrp="1"/>
          </p:cNvSpPr>
          <p:nvPr>
            <p:ph type="title"/>
          </p:nvPr>
        </p:nvSpPr>
        <p:spPr>
          <a:xfrm>
            <a:off x="744122" y="593213"/>
            <a:ext cx="8904068" cy="752109"/>
          </a:xfrm>
        </p:spPr>
        <p:txBody>
          <a:bodyPr anchor="b">
            <a:normAutofit/>
          </a:bodyPr>
          <a:lstStyle>
            <a:lvl1pPr>
              <a:defRPr sz="4400">
                <a:solidFill>
                  <a:schemeClr val="accent1"/>
                </a:solidFill>
                <a:latin typeface="Quicksand" pitchFamily="2" charset="0"/>
              </a:defRPr>
            </a:lvl1pPr>
          </a:lstStyle>
          <a:p>
            <a:r>
              <a:rPr lang="en-US" dirty="0"/>
              <a:t>Click to edit Master title style</a:t>
            </a:r>
            <a:endParaRPr lang="en-GB" dirty="0"/>
          </a:p>
        </p:txBody>
      </p:sp>
      <p:grpSp>
        <p:nvGrpSpPr>
          <p:cNvPr id="4" name="object 41">
            <a:extLst>
              <a:ext uri="{FF2B5EF4-FFF2-40B4-BE49-F238E27FC236}">
                <a16:creationId xmlns:a16="http://schemas.microsoft.com/office/drawing/2014/main" id="{FBC006D3-0A54-93B6-4CCC-16B74A7470A7}"/>
              </a:ext>
            </a:extLst>
          </p:cNvPr>
          <p:cNvGrpSpPr/>
          <p:nvPr userDrawn="1"/>
        </p:nvGrpSpPr>
        <p:grpSpPr>
          <a:xfrm>
            <a:off x="10681097" y="5820975"/>
            <a:ext cx="651156" cy="708550"/>
            <a:chOff x="5598848" y="1620229"/>
            <a:chExt cx="2190115" cy="2383155"/>
          </a:xfrm>
        </p:grpSpPr>
        <p:pic>
          <p:nvPicPr>
            <p:cNvPr id="5" name="object 42">
              <a:extLst>
                <a:ext uri="{FF2B5EF4-FFF2-40B4-BE49-F238E27FC236}">
                  <a16:creationId xmlns:a16="http://schemas.microsoft.com/office/drawing/2014/main" id="{3DC9DC2C-26DF-CC61-5EF9-0D16A177B12B}"/>
                </a:ext>
              </a:extLst>
            </p:cNvPr>
            <p:cNvPicPr/>
            <p:nvPr/>
          </p:nvPicPr>
          <p:blipFill>
            <a:blip r:embed="rId2" cstate="print"/>
            <a:stretch>
              <a:fillRect/>
            </a:stretch>
          </p:blipFill>
          <p:spPr>
            <a:xfrm>
              <a:off x="7161630" y="1899091"/>
              <a:ext cx="113817" cy="115671"/>
            </a:xfrm>
            <a:prstGeom prst="rect">
              <a:avLst/>
            </a:prstGeom>
          </p:spPr>
        </p:pic>
        <p:pic>
          <p:nvPicPr>
            <p:cNvPr id="6" name="object 43">
              <a:extLst>
                <a:ext uri="{FF2B5EF4-FFF2-40B4-BE49-F238E27FC236}">
                  <a16:creationId xmlns:a16="http://schemas.microsoft.com/office/drawing/2014/main" id="{DE522677-B305-5913-4089-A926AF11D491}"/>
                </a:ext>
              </a:extLst>
            </p:cNvPr>
            <p:cNvPicPr/>
            <p:nvPr/>
          </p:nvPicPr>
          <p:blipFill>
            <a:blip r:embed="rId3" cstate="print"/>
            <a:stretch>
              <a:fillRect/>
            </a:stretch>
          </p:blipFill>
          <p:spPr>
            <a:xfrm>
              <a:off x="5598848" y="1620229"/>
              <a:ext cx="2189904" cy="2382902"/>
            </a:xfrm>
            <a:prstGeom prst="rect">
              <a:avLst/>
            </a:prstGeom>
          </p:spPr>
        </p:pic>
        <p:pic>
          <p:nvPicPr>
            <p:cNvPr id="7" name="object 44">
              <a:extLst>
                <a:ext uri="{FF2B5EF4-FFF2-40B4-BE49-F238E27FC236}">
                  <a16:creationId xmlns:a16="http://schemas.microsoft.com/office/drawing/2014/main" id="{54E2F8A9-7845-E09E-8B79-723848C5AA1D}"/>
                </a:ext>
              </a:extLst>
            </p:cNvPr>
            <p:cNvPicPr/>
            <p:nvPr/>
          </p:nvPicPr>
          <p:blipFill>
            <a:blip r:embed="rId4" cstate="print"/>
            <a:stretch>
              <a:fillRect/>
            </a:stretch>
          </p:blipFill>
          <p:spPr>
            <a:xfrm>
              <a:off x="6871611" y="1669224"/>
              <a:ext cx="175945" cy="178803"/>
            </a:xfrm>
            <a:prstGeom prst="rect">
              <a:avLst/>
            </a:prstGeom>
          </p:spPr>
        </p:pic>
      </p:grpSp>
      <p:grpSp>
        <p:nvGrpSpPr>
          <p:cNvPr id="8" name="Group 7">
            <a:extLst>
              <a:ext uri="{FF2B5EF4-FFF2-40B4-BE49-F238E27FC236}">
                <a16:creationId xmlns:a16="http://schemas.microsoft.com/office/drawing/2014/main" id="{1FBF597C-A0FC-EE2B-C75A-6AFEBEC69750}"/>
              </a:ext>
            </a:extLst>
          </p:cNvPr>
          <p:cNvGrpSpPr/>
          <p:nvPr userDrawn="1"/>
        </p:nvGrpSpPr>
        <p:grpSpPr>
          <a:xfrm>
            <a:off x="9598" y="4391414"/>
            <a:ext cx="3729812" cy="2464571"/>
            <a:chOff x="9598" y="4391414"/>
            <a:chExt cx="3729812" cy="2464571"/>
          </a:xfrm>
        </p:grpSpPr>
        <p:sp>
          <p:nvSpPr>
            <p:cNvPr id="9" name="object 3">
              <a:extLst>
                <a:ext uri="{FF2B5EF4-FFF2-40B4-BE49-F238E27FC236}">
                  <a16:creationId xmlns:a16="http://schemas.microsoft.com/office/drawing/2014/main" id="{8FECB771-16CA-A0E5-0DFE-DEA5D2B1B8F4}"/>
                </a:ext>
              </a:extLst>
            </p:cNvPr>
            <p:cNvSpPr/>
            <p:nvPr/>
          </p:nvSpPr>
          <p:spPr>
            <a:xfrm>
              <a:off x="1102322" y="6790972"/>
              <a:ext cx="599427" cy="64492"/>
            </a:xfrm>
            <a:custGeom>
              <a:avLst/>
              <a:gdLst/>
              <a:ahLst/>
              <a:cxnLst/>
              <a:rect l="l" t="t" r="r" b="b"/>
              <a:pathLst>
                <a:path w="661035" h="71120">
                  <a:moveTo>
                    <a:pt x="547984" y="0"/>
                  </a:moveTo>
                  <a:lnTo>
                    <a:pt x="112463" y="0"/>
                  </a:lnTo>
                  <a:lnTo>
                    <a:pt x="63146" y="9955"/>
                  </a:lnTo>
                  <a:lnTo>
                    <a:pt x="22888" y="37104"/>
                  </a:lnTo>
                  <a:lnTo>
                    <a:pt x="0" y="71071"/>
                  </a:lnTo>
                  <a:lnTo>
                    <a:pt x="660448" y="71071"/>
                  </a:lnTo>
                  <a:lnTo>
                    <a:pt x="637559" y="37104"/>
                  </a:lnTo>
                  <a:lnTo>
                    <a:pt x="597301" y="9955"/>
                  </a:lnTo>
                  <a:lnTo>
                    <a:pt x="547984" y="0"/>
                  </a:lnTo>
                  <a:close/>
                </a:path>
              </a:pathLst>
            </a:custGeom>
            <a:solidFill>
              <a:srgbClr val="00AFFF">
                <a:alpha val="23999"/>
              </a:srgbClr>
            </a:solidFill>
          </p:spPr>
          <p:txBody>
            <a:bodyPr wrap="square" lIns="0" tIns="0" rIns="0" bIns="0" rtlCol="0"/>
            <a:lstStyle/>
            <a:p>
              <a:endParaRPr/>
            </a:p>
          </p:txBody>
        </p:sp>
        <p:sp>
          <p:nvSpPr>
            <p:cNvPr id="10" name="object 4">
              <a:extLst>
                <a:ext uri="{FF2B5EF4-FFF2-40B4-BE49-F238E27FC236}">
                  <a16:creationId xmlns:a16="http://schemas.microsoft.com/office/drawing/2014/main" id="{D3CA8ECF-9710-8720-2CD0-DA636B54B0B5}"/>
                </a:ext>
              </a:extLst>
            </p:cNvPr>
            <p:cNvSpPr/>
            <p:nvPr/>
          </p:nvSpPr>
          <p:spPr>
            <a:xfrm>
              <a:off x="1847987" y="6161548"/>
              <a:ext cx="770445" cy="694437"/>
            </a:xfrm>
            <a:custGeom>
              <a:avLst/>
              <a:gdLst/>
              <a:ahLst/>
              <a:cxnLst/>
              <a:rect l="l" t="t" r="r" b="b"/>
              <a:pathLst>
                <a:path w="849630" h="765809">
                  <a:moveTo>
                    <a:pt x="277797" y="0"/>
                  </a:moveTo>
                  <a:lnTo>
                    <a:pt x="232138" y="10089"/>
                  </a:lnTo>
                  <a:lnTo>
                    <a:pt x="189939" y="31774"/>
                  </a:lnTo>
                  <a:lnTo>
                    <a:pt x="153625" y="64816"/>
                  </a:lnTo>
                  <a:lnTo>
                    <a:pt x="127301" y="106257"/>
                  </a:lnTo>
                  <a:lnTo>
                    <a:pt x="113256" y="151637"/>
                  </a:lnTo>
                  <a:lnTo>
                    <a:pt x="111269" y="198494"/>
                  </a:lnTo>
                  <a:lnTo>
                    <a:pt x="121117" y="244368"/>
                  </a:lnTo>
                  <a:lnTo>
                    <a:pt x="142578" y="286798"/>
                  </a:lnTo>
                  <a:lnTo>
                    <a:pt x="175431" y="323324"/>
                  </a:lnTo>
                  <a:lnTo>
                    <a:pt x="183761" y="330740"/>
                  </a:lnTo>
                  <a:lnTo>
                    <a:pt x="200872" y="347032"/>
                  </a:lnTo>
                  <a:lnTo>
                    <a:pt x="255253" y="405507"/>
                  </a:lnTo>
                  <a:lnTo>
                    <a:pt x="289431" y="447320"/>
                  </a:lnTo>
                  <a:lnTo>
                    <a:pt x="326206" y="497272"/>
                  </a:lnTo>
                  <a:lnTo>
                    <a:pt x="364033" y="555177"/>
                  </a:lnTo>
                  <a:lnTo>
                    <a:pt x="401365" y="620853"/>
                  </a:lnTo>
                  <a:lnTo>
                    <a:pt x="436657" y="694113"/>
                  </a:lnTo>
                  <a:lnTo>
                    <a:pt x="112464" y="694113"/>
                  </a:lnTo>
                  <a:lnTo>
                    <a:pt x="63147" y="704069"/>
                  </a:lnTo>
                  <a:lnTo>
                    <a:pt x="22889" y="731218"/>
                  </a:lnTo>
                  <a:lnTo>
                    <a:pt x="0" y="765186"/>
                  </a:lnTo>
                  <a:lnTo>
                    <a:pt x="849346" y="765186"/>
                  </a:lnTo>
                  <a:lnTo>
                    <a:pt x="828420" y="692250"/>
                  </a:lnTo>
                  <a:lnTo>
                    <a:pt x="808980" y="635413"/>
                  </a:lnTo>
                  <a:lnTo>
                    <a:pt x="787871" y="580991"/>
                  </a:lnTo>
                  <a:lnTo>
                    <a:pt x="765348" y="529010"/>
                  </a:lnTo>
                  <a:lnTo>
                    <a:pt x="741670" y="479497"/>
                  </a:lnTo>
                  <a:lnTo>
                    <a:pt x="717092" y="432480"/>
                  </a:lnTo>
                  <a:lnTo>
                    <a:pt x="691873" y="387985"/>
                  </a:lnTo>
                  <a:lnTo>
                    <a:pt x="666269" y="346039"/>
                  </a:lnTo>
                  <a:lnTo>
                    <a:pt x="640536" y="306670"/>
                  </a:lnTo>
                  <a:lnTo>
                    <a:pt x="614933" y="269906"/>
                  </a:lnTo>
                  <a:lnTo>
                    <a:pt x="589716" y="235772"/>
                  </a:lnTo>
                  <a:lnTo>
                    <a:pt x="565141" y="204296"/>
                  </a:lnTo>
                  <a:lnTo>
                    <a:pt x="518949" y="149427"/>
                  </a:lnTo>
                  <a:lnTo>
                    <a:pt x="478413" y="105516"/>
                  </a:lnTo>
                  <a:lnTo>
                    <a:pt x="445588" y="72781"/>
                  </a:lnTo>
                  <a:lnTo>
                    <a:pt x="411295" y="41702"/>
                  </a:lnTo>
                  <a:lnTo>
                    <a:pt x="369801" y="15566"/>
                  </a:lnTo>
                  <a:lnTo>
                    <a:pt x="324493" y="1745"/>
                  </a:lnTo>
                  <a:lnTo>
                    <a:pt x="277797" y="0"/>
                  </a:lnTo>
                  <a:close/>
                </a:path>
              </a:pathLst>
            </a:custGeom>
            <a:solidFill>
              <a:srgbClr val="00AFFF">
                <a:alpha val="23999"/>
              </a:srgbClr>
            </a:solidFill>
          </p:spPr>
          <p:txBody>
            <a:bodyPr wrap="square" lIns="0" tIns="0" rIns="0" bIns="0" rtlCol="0"/>
            <a:lstStyle/>
            <a:p>
              <a:endParaRPr/>
            </a:p>
          </p:txBody>
        </p:sp>
        <p:sp>
          <p:nvSpPr>
            <p:cNvPr id="11" name="object 5">
              <a:extLst>
                <a:ext uri="{FF2B5EF4-FFF2-40B4-BE49-F238E27FC236}">
                  <a16:creationId xmlns:a16="http://schemas.microsoft.com/office/drawing/2014/main" id="{2862B2D7-BDD5-F2B2-3968-D2FDB60BD32C}"/>
                </a:ext>
              </a:extLst>
            </p:cNvPr>
            <p:cNvSpPr/>
            <p:nvPr/>
          </p:nvSpPr>
          <p:spPr>
            <a:xfrm>
              <a:off x="1441820" y="6005878"/>
              <a:ext cx="347219" cy="352401"/>
            </a:xfrm>
            <a:custGeom>
              <a:avLst/>
              <a:gdLst/>
              <a:ahLst/>
              <a:cxnLst/>
              <a:rect l="l" t="t" r="r" b="b"/>
              <a:pathLst>
                <a:path w="382905" h="388620">
                  <a:moveTo>
                    <a:pt x="191198" y="0"/>
                  </a:moveTo>
                  <a:lnTo>
                    <a:pt x="147357" y="5131"/>
                  </a:lnTo>
                  <a:lnTo>
                    <a:pt x="107112" y="19749"/>
                  </a:lnTo>
                  <a:lnTo>
                    <a:pt x="71611" y="42686"/>
                  </a:lnTo>
                  <a:lnTo>
                    <a:pt x="42002" y="72776"/>
                  </a:lnTo>
                  <a:lnTo>
                    <a:pt x="19432" y="108852"/>
                  </a:lnTo>
                  <a:lnTo>
                    <a:pt x="5049" y="149748"/>
                  </a:lnTo>
                  <a:lnTo>
                    <a:pt x="0" y="194297"/>
                  </a:lnTo>
                  <a:lnTo>
                    <a:pt x="5049" y="238850"/>
                  </a:lnTo>
                  <a:lnTo>
                    <a:pt x="19432" y="279750"/>
                  </a:lnTo>
                  <a:lnTo>
                    <a:pt x="42002" y="315828"/>
                  </a:lnTo>
                  <a:lnTo>
                    <a:pt x="71611" y="345919"/>
                  </a:lnTo>
                  <a:lnTo>
                    <a:pt x="107112" y="368857"/>
                  </a:lnTo>
                  <a:lnTo>
                    <a:pt x="147357"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8"/>
                  </a:lnTo>
                  <a:lnTo>
                    <a:pt x="362964" y="108852"/>
                  </a:lnTo>
                  <a:lnTo>
                    <a:pt x="340394" y="72776"/>
                  </a:lnTo>
                  <a:lnTo>
                    <a:pt x="310785" y="42686"/>
                  </a:lnTo>
                  <a:lnTo>
                    <a:pt x="275284" y="19749"/>
                  </a:lnTo>
                  <a:lnTo>
                    <a:pt x="235039" y="5131"/>
                  </a:lnTo>
                  <a:lnTo>
                    <a:pt x="191198" y="0"/>
                  </a:lnTo>
                  <a:close/>
                </a:path>
              </a:pathLst>
            </a:custGeom>
            <a:solidFill>
              <a:srgbClr val="00AFFF">
                <a:alpha val="23999"/>
              </a:srgbClr>
            </a:solidFill>
          </p:spPr>
          <p:txBody>
            <a:bodyPr wrap="square" lIns="0" tIns="0" rIns="0" bIns="0" rtlCol="0"/>
            <a:lstStyle/>
            <a:p>
              <a:endParaRPr/>
            </a:p>
          </p:txBody>
        </p:sp>
        <p:sp>
          <p:nvSpPr>
            <p:cNvPr id="12" name="object 6">
              <a:extLst>
                <a:ext uri="{FF2B5EF4-FFF2-40B4-BE49-F238E27FC236}">
                  <a16:creationId xmlns:a16="http://schemas.microsoft.com/office/drawing/2014/main" id="{2D450728-55B2-39CD-7B12-8A800D0D1A22}"/>
                </a:ext>
              </a:extLst>
            </p:cNvPr>
            <p:cNvSpPr/>
            <p:nvPr/>
          </p:nvSpPr>
          <p:spPr>
            <a:xfrm>
              <a:off x="2512448" y="5841762"/>
              <a:ext cx="347219"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10"/>
                  </a:lnTo>
                  <a:lnTo>
                    <a:pt x="5049" y="238863"/>
                  </a:lnTo>
                  <a:lnTo>
                    <a:pt x="19432" y="279762"/>
                  </a:lnTo>
                  <a:lnTo>
                    <a:pt x="42002" y="315841"/>
                  </a:lnTo>
                  <a:lnTo>
                    <a:pt x="71611" y="345932"/>
                  </a:lnTo>
                  <a:lnTo>
                    <a:pt x="107112" y="368870"/>
                  </a:lnTo>
                  <a:lnTo>
                    <a:pt x="147357" y="383488"/>
                  </a:lnTo>
                  <a:lnTo>
                    <a:pt x="191198" y="388620"/>
                  </a:lnTo>
                  <a:lnTo>
                    <a:pt x="235035" y="383488"/>
                  </a:lnTo>
                  <a:lnTo>
                    <a:pt x="275279" y="368870"/>
                  </a:lnTo>
                  <a:lnTo>
                    <a:pt x="310779" y="345932"/>
                  </a:lnTo>
                  <a:lnTo>
                    <a:pt x="340390" y="315841"/>
                  </a:lnTo>
                  <a:lnTo>
                    <a:pt x="362961" y="279762"/>
                  </a:lnTo>
                  <a:lnTo>
                    <a:pt x="377346" y="238863"/>
                  </a:lnTo>
                  <a:lnTo>
                    <a:pt x="382397" y="194310"/>
                  </a:lnTo>
                  <a:lnTo>
                    <a:pt x="377346" y="149756"/>
                  </a:lnTo>
                  <a:lnTo>
                    <a:pt x="362961" y="108857"/>
                  </a:lnTo>
                  <a:lnTo>
                    <a:pt x="340390" y="72778"/>
                  </a:lnTo>
                  <a:lnTo>
                    <a:pt x="310779" y="42687"/>
                  </a:lnTo>
                  <a:lnTo>
                    <a:pt x="275279" y="19749"/>
                  </a:lnTo>
                  <a:lnTo>
                    <a:pt x="235035" y="5131"/>
                  </a:lnTo>
                  <a:lnTo>
                    <a:pt x="191198" y="0"/>
                  </a:lnTo>
                  <a:close/>
                </a:path>
              </a:pathLst>
            </a:custGeom>
            <a:solidFill>
              <a:srgbClr val="00AFFF">
                <a:alpha val="23999"/>
              </a:srgbClr>
            </a:solidFill>
          </p:spPr>
          <p:txBody>
            <a:bodyPr wrap="square" lIns="0" tIns="0" rIns="0" bIns="0" rtlCol="0"/>
            <a:lstStyle/>
            <a:p>
              <a:endParaRPr/>
            </a:p>
          </p:txBody>
        </p:sp>
        <p:sp>
          <p:nvSpPr>
            <p:cNvPr id="13" name="object 7">
              <a:extLst>
                <a:ext uri="{FF2B5EF4-FFF2-40B4-BE49-F238E27FC236}">
                  <a16:creationId xmlns:a16="http://schemas.microsoft.com/office/drawing/2014/main" id="{14B3E2E4-7B25-7179-7814-2E18247203F3}"/>
                </a:ext>
              </a:extLst>
            </p:cNvPr>
            <p:cNvSpPr/>
            <p:nvPr/>
          </p:nvSpPr>
          <p:spPr>
            <a:xfrm>
              <a:off x="2387729" y="5241019"/>
              <a:ext cx="347219"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09"/>
                  </a:lnTo>
                  <a:lnTo>
                    <a:pt x="5049" y="238863"/>
                  </a:lnTo>
                  <a:lnTo>
                    <a:pt x="19432" y="279762"/>
                  </a:lnTo>
                  <a:lnTo>
                    <a:pt x="42002" y="315841"/>
                  </a:lnTo>
                  <a:lnTo>
                    <a:pt x="71611" y="345932"/>
                  </a:lnTo>
                  <a:lnTo>
                    <a:pt x="107112" y="368870"/>
                  </a:lnTo>
                  <a:lnTo>
                    <a:pt x="147357" y="383488"/>
                  </a:lnTo>
                  <a:lnTo>
                    <a:pt x="191198" y="388619"/>
                  </a:lnTo>
                  <a:lnTo>
                    <a:pt x="235039" y="383488"/>
                  </a:lnTo>
                  <a:lnTo>
                    <a:pt x="275284" y="368870"/>
                  </a:lnTo>
                  <a:lnTo>
                    <a:pt x="310785" y="345932"/>
                  </a:lnTo>
                  <a:lnTo>
                    <a:pt x="340394" y="315841"/>
                  </a:lnTo>
                  <a:lnTo>
                    <a:pt x="362964" y="279762"/>
                  </a:lnTo>
                  <a:lnTo>
                    <a:pt x="377347" y="238863"/>
                  </a:lnTo>
                  <a:lnTo>
                    <a:pt x="382397" y="194309"/>
                  </a:lnTo>
                  <a:lnTo>
                    <a:pt x="377347" y="149756"/>
                  </a:lnTo>
                  <a:lnTo>
                    <a:pt x="362964" y="108857"/>
                  </a:lnTo>
                  <a:lnTo>
                    <a:pt x="340394" y="72778"/>
                  </a:lnTo>
                  <a:lnTo>
                    <a:pt x="310785" y="42687"/>
                  </a:lnTo>
                  <a:lnTo>
                    <a:pt x="275284" y="19749"/>
                  </a:lnTo>
                  <a:lnTo>
                    <a:pt x="235039" y="5131"/>
                  </a:lnTo>
                  <a:lnTo>
                    <a:pt x="191198" y="0"/>
                  </a:lnTo>
                  <a:close/>
                </a:path>
              </a:pathLst>
            </a:custGeom>
            <a:solidFill>
              <a:srgbClr val="00AFFF">
                <a:alpha val="23999"/>
              </a:srgbClr>
            </a:solidFill>
          </p:spPr>
          <p:txBody>
            <a:bodyPr wrap="square" lIns="0" tIns="0" rIns="0" bIns="0" rtlCol="0"/>
            <a:lstStyle/>
            <a:p>
              <a:endParaRPr/>
            </a:p>
          </p:txBody>
        </p:sp>
        <p:sp>
          <p:nvSpPr>
            <p:cNvPr id="14" name="object 8">
              <a:extLst>
                <a:ext uri="{FF2B5EF4-FFF2-40B4-BE49-F238E27FC236}">
                  <a16:creationId xmlns:a16="http://schemas.microsoft.com/office/drawing/2014/main" id="{2CFC7019-072F-B9FC-DA69-CEFBC5ABD001}"/>
                </a:ext>
              </a:extLst>
            </p:cNvPr>
            <p:cNvSpPr/>
            <p:nvPr/>
          </p:nvSpPr>
          <p:spPr>
            <a:xfrm>
              <a:off x="1721136" y="5383874"/>
              <a:ext cx="415741" cy="422651"/>
            </a:xfrm>
            <a:custGeom>
              <a:avLst/>
              <a:gdLst/>
              <a:ahLst/>
              <a:cxnLst/>
              <a:rect l="l" t="t" r="r" b="b"/>
              <a:pathLst>
                <a:path w="458469" h="466089">
                  <a:moveTo>
                    <a:pt x="229044" y="0"/>
                  </a:moveTo>
                  <a:lnTo>
                    <a:pt x="182885" y="4728"/>
                  </a:lnTo>
                  <a:lnTo>
                    <a:pt x="139892" y="18290"/>
                  </a:lnTo>
                  <a:lnTo>
                    <a:pt x="100986" y="39750"/>
                  </a:lnTo>
                  <a:lnTo>
                    <a:pt x="67087" y="68172"/>
                  </a:lnTo>
                  <a:lnTo>
                    <a:pt x="39118" y="102620"/>
                  </a:lnTo>
                  <a:lnTo>
                    <a:pt x="18000" y="142158"/>
                  </a:lnTo>
                  <a:lnTo>
                    <a:pt x="4653" y="185852"/>
                  </a:lnTo>
                  <a:lnTo>
                    <a:pt x="0" y="232765"/>
                  </a:lnTo>
                  <a:lnTo>
                    <a:pt x="4653" y="279679"/>
                  </a:lnTo>
                  <a:lnTo>
                    <a:pt x="18000" y="323374"/>
                  </a:lnTo>
                  <a:lnTo>
                    <a:pt x="39118" y="362915"/>
                  </a:lnTo>
                  <a:lnTo>
                    <a:pt x="67087" y="397365"/>
                  </a:lnTo>
                  <a:lnTo>
                    <a:pt x="100986" y="425789"/>
                  </a:lnTo>
                  <a:lnTo>
                    <a:pt x="139892" y="447251"/>
                  </a:lnTo>
                  <a:lnTo>
                    <a:pt x="182885" y="460814"/>
                  </a:lnTo>
                  <a:lnTo>
                    <a:pt x="229044" y="465543"/>
                  </a:lnTo>
                  <a:lnTo>
                    <a:pt x="275207" y="460814"/>
                  </a:lnTo>
                  <a:lnTo>
                    <a:pt x="318203" y="447251"/>
                  </a:lnTo>
                  <a:lnTo>
                    <a:pt x="357112" y="425789"/>
                  </a:lnTo>
                  <a:lnTo>
                    <a:pt x="391012" y="397365"/>
                  </a:lnTo>
                  <a:lnTo>
                    <a:pt x="418982" y="362915"/>
                  </a:lnTo>
                  <a:lnTo>
                    <a:pt x="440101" y="323374"/>
                  </a:lnTo>
                  <a:lnTo>
                    <a:pt x="453448" y="279679"/>
                  </a:lnTo>
                  <a:lnTo>
                    <a:pt x="458101" y="232765"/>
                  </a:lnTo>
                  <a:lnTo>
                    <a:pt x="453448" y="185852"/>
                  </a:lnTo>
                  <a:lnTo>
                    <a:pt x="440101" y="142158"/>
                  </a:lnTo>
                  <a:lnTo>
                    <a:pt x="418982" y="102620"/>
                  </a:lnTo>
                  <a:lnTo>
                    <a:pt x="391012" y="68172"/>
                  </a:lnTo>
                  <a:lnTo>
                    <a:pt x="357112" y="39750"/>
                  </a:lnTo>
                  <a:lnTo>
                    <a:pt x="318203" y="18290"/>
                  </a:lnTo>
                  <a:lnTo>
                    <a:pt x="275207" y="4728"/>
                  </a:lnTo>
                  <a:lnTo>
                    <a:pt x="229044" y="0"/>
                  </a:lnTo>
                  <a:close/>
                </a:path>
              </a:pathLst>
            </a:custGeom>
            <a:solidFill>
              <a:srgbClr val="00AFFF">
                <a:alpha val="23999"/>
              </a:srgbClr>
            </a:solidFill>
          </p:spPr>
          <p:txBody>
            <a:bodyPr wrap="square" lIns="0" tIns="0" rIns="0" bIns="0" rtlCol="0"/>
            <a:lstStyle/>
            <a:p>
              <a:endParaRPr/>
            </a:p>
          </p:txBody>
        </p:sp>
        <p:sp>
          <p:nvSpPr>
            <p:cNvPr id="15" name="object 9">
              <a:extLst>
                <a:ext uri="{FF2B5EF4-FFF2-40B4-BE49-F238E27FC236}">
                  <a16:creationId xmlns:a16="http://schemas.microsoft.com/office/drawing/2014/main" id="{EA3EC4CC-0D07-2030-5906-D47FB104B0F3}"/>
                </a:ext>
              </a:extLst>
            </p:cNvPr>
            <p:cNvSpPr/>
            <p:nvPr/>
          </p:nvSpPr>
          <p:spPr>
            <a:xfrm>
              <a:off x="3097372" y="6327434"/>
              <a:ext cx="642038" cy="528026"/>
            </a:xfrm>
            <a:custGeom>
              <a:avLst/>
              <a:gdLst/>
              <a:ahLst/>
              <a:cxnLst/>
              <a:rect l="l" t="t" r="r" b="b"/>
              <a:pathLst>
                <a:path w="708025" h="582295">
                  <a:moveTo>
                    <a:pt x="353898" y="0"/>
                  </a:moveTo>
                  <a:lnTo>
                    <a:pt x="305876" y="3283"/>
                  </a:lnTo>
                  <a:lnTo>
                    <a:pt x="259817" y="12847"/>
                  </a:lnTo>
                  <a:lnTo>
                    <a:pt x="216144" y="28263"/>
                  </a:lnTo>
                  <a:lnTo>
                    <a:pt x="175278" y="49103"/>
                  </a:lnTo>
                  <a:lnTo>
                    <a:pt x="137641" y="74938"/>
                  </a:lnTo>
                  <a:lnTo>
                    <a:pt x="103654" y="105340"/>
                  </a:lnTo>
                  <a:lnTo>
                    <a:pt x="73739" y="139879"/>
                  </a:lnTo>
                  <a:lnTo>
                    <a:pt x="48317" y="178129"/>
                  </a:lnTo>
                  <a:lnTo>
                    <a:pt x="27811" y="219659"/>
                  </a:lnTo>
                  <a:lnTo>
                    <a:pt x="12641" y="264042"/>
                  </a:lnTo>
                  <a:lnTo>
                    <a:pt x="3230" y="310849"/>
                  </a:lnTo>
                  <a:lnTo>
                    <a:pt x="0" y="359651"/>
                  </a:lnTo>
                  <a:lnTo>
                    <a:pt x="3230" y="408453"/>
                  </a:lnTo>
                  <a:lnTo>
                    <a:pt x="12641" y="455260"/>
                  </a:lnTo>
                  <a:lnTo>
                    <a:pt x="27811" y="499643"/>
                  </a:lnTo>
                  <a:lnTo>
                    <a:pt x="48317" y="541173"/>
                  </a:lnTo>
                  <a:lnTo>
                    <a:pt x="73739" y="579422"/>
                  </a:lnTo>
                  <a:lnTo>
                    <a:pt x="76190" y="582253"/>
                  </a:lnTo>
                  <a:lnTo>
                    <a:pt x="631605" y="582253"/>
                  </a:lnTo>
                  <a:lnTo>
                    <a:pt x="659479" y="541173"/>
                  </a:lnTo>
                  <a:lnTo>
                    <a:pt x="679985" y="499643"/>
                  </a:lnTo>
                  <a:lnTo>
                    <a:pt x="695154" y="455260"/>
                  </a:lnTo>
                  <a:lnTo>
                    <a:pt x="704565" y="408453"/>
                  </a:lnTo>
                  <a:lnTo>
                    <a:pt x="707796" y="359651"/>
                  </a:lnTo>
                  <a:lnTo>
                    <a:pt x="704565" y="310849"/>
                  </a:lnTo>
                  <a:lnTo>
                    <a:pt x="695154" y="264042"/>
                  </a:lnTo>
                  <a:lnTo>
                    <a:pt x="679985" y="219659"/>
                  </a:lnTo>
                  <a:lnTo>
                    <a:pt x="659479" y="178129"/>
                  </a:lnTo>
                  <a:lnTo>
                    <a:pt x="634057" y="139879"/>
                  </a:lnTo>
                  <a:lnTo>
                    <a:pt x="604142" y="105340"/>
                  </a:lnTo>
                  <a:lnTo>
                    <a:pt x="570155" y="74938"/>
                  </a:lnTo>
                  <a:lnTo>
                    <a:pt x="532517" y="49103"/>
                  </a:lnTo>
                  <a:lnTo>
                    <a:pt x="491651" y="28263"/>
                  </a:lnTo>
                  <a:lnTo>
                    <a:pt x="447978" y="12847"/>
                  </a:lnTo>
                  <a:lnTo>
                    <a:pt x="401920" y="3283"/>
                  </a:lnTo>
                  <a:lnTo>
                    <a:pt x="353898" y="0"/>
                  </a:lnTo>
                  <a:close/>
                </a:path>
              </a:pathLst>
            </a:custGeom>
            <a:solidFill>
              <a:srgbClr val="00AFFF">
                <a:alpha val="23999"/>
              </a:srgbClr>
            </a:solidFill>
          </p:spPr>
          <p:txBody>
            <a:bodyPr wrap="square" lIns="0" tIns="0" rIns="0" bIns="0" rtlCol="0"/>
            <a:lstStyle/>
            <a:p>
              <a:endParaRPr/>
            </a:p>
          </p:txBody>
        </p:sp>
        <p:sp>
          <p:nvSpPr>
            <p:cNvPr id="16" name="object 10">
              <a:extLst>
                <a:ext uri="{FF2B5EF4-FFF2-40B4-BE49-F238E27FC236}">
                  <a16:creationId xmlns:a16="http://schemas.microsoft.com/office/drawing/2014/main" id="{DB3AFB29-2CA1-6E61-DF86-C2BFC5F2BB0C}"/>
                </a:ext>
              </a:extLst>
            </p:cNvPr>
            <p:cNvSpPr/>
            <p:nvPr/>
          </p:nvSpPr>
          <p:spPr>
            <a:xfrm>
              <a:off x="1504163" y="4540703"/>
              <a:ext cx="536087" cy="545300"/>
            </a:xfrm>
            <a:custGeom>
              <a:avLst/>
              <a:gdLst/>
              <a:ahLst/>
              <a:cxnLst/>
              <a:rect l="l" t="t" r="r" b="b"/>
              <a:pathLst>
                <a:path w="591185" h="601345">
                  <a:moveTo>
                    <a:pt x="295554" y="0"/>
                  </a:moveTo>
                  <a:lnTo>
                    <a:pt x="247613" y="3930"/>
                  </a:lnTo>
                  <a:lnTo>
                    <a:pt x="202135" y="15311"/>
                  </a:lnTo>
                  <a:lnTo>
                    <a:pt x="159728" y="33523"/>
                  </a:lnTo>
                  <a:lnTo>
                    <a:pt x="121002" y="57949"/>
                  </a:lnTo>
                  <a:lnTo>
                    <a:pt x="86564" y="87969"/>
                  </a:lnTo>
                  <a:lnTo>
                    <a:pt x="57024" y="122966"/>
                  </a:lnTo>
                  <a:lnTo>
                    <a:pt x="32988" y="162321"/>
                  </a:lnTo>
                  <a:lnTo>
                    <a:pt x="15067" y="205417"/>
                  </a:lnTo>
                  <a:lnTo>
                    <a:pt x="3868" y="251634"/>
                  </a:lnTo>
                  <a:lnTo>
                    <a:pt x="0" y="300354"/>
                  </a:lnTo>
                  <a:lnTo>
                    <a:pt x="3868" y="349075"/>
                  </a:lnTo>
                  <a:lnTo>
                    <a:pt x="15067" y="395294"/>
                  </a:lnTo>
                  <a:lnTo>
                    <a:pt x="32988" y="438390"/>
                  </a:lnTo>
                  <a:lnTo>
                    <a:pt x="57024" y="477747"/>
                  </a:lnTo>
                  <a:lnTo>
                    <a:pt x="86564" y="512746"/>
                  </a:lnTo>
                  <a:lnTo>
                    <a:pt x="121002" y="542768"/>
                  </a:lnTo>
                  <a:lnTo>
                    <a:pt x="159728" y="567195"/>
                  </a:lnTo>
                  <a:lnTo>
                    <a:pt x="202135" y="585409"/>
                  </a:lnTo>
                  <a:lnTo>
                    <a:pt x="247613" y="596791"/>
                  </a:lnTo>
                  <a:lnTo>
                    <a:pt x="295554" y="600722"/>
                  </a:lnTo>
                  <a:lnTo>
                    <a:pt x="343495" y="596791"/>
                  </a:lnTo>
                  <a:lnTo>
                    <a:pt x="388973" y="585409"/>
                  </a:lnTo>
                  <a:lnTo>
                    <a:pt x="431379" y="567195"/>
                  </a:lnTo>
                  <a:lnTo>
                    <a:pt x="470106" y="542768"/>
                  </a:lnTo>
                  <a:lnTo>
                    <a:pt x="504544" y="512746"/>
                  </a:lnTo>
                  <a:lnTo>
                    <a:pt x="534084" y="477747"/>
                  </a:lnTo>
                  <a:lnTo>
                    <a:pt x="558120" y="438390"/>
                  </a:lnTo>
                  <a:lnTo>
                    <a:pt x="576041" y="395294"/>
                  </a:lnTo>
                  <a:lnTo>
                    <a:pt x="587240" y="349075"/>
                  </a:lnTo>
                  <a:lnTo>
                    <a:pt x="591108" y="300354"/>
                  </a:lnTo>
                  <a:lnTo>
                    <a:pt x="587240" y="251634"/>
                  </a:lnTo>
                  <a:lnTo>
                    <a:pt x="576041" y="205417"/>
                  </a:lnTo>
                  <a:lnTo>
                    <a:pt x="558120" y="162321"/>
                  </a:lnTo>
                  <a:lnTo>
                    <a:pt x="534084" y="122966"/>
                  </a:lnTo>
                  <a:lnTo>
                    <a:pt x="504544" y="87969"/>
                  </a:lnTo>
                  <a:lnTo>
                    <a:pt x="470106" y="57949"/>
                  </a:lnTo>
                  <a:lnTo>
                    <a:pt x="431379" y="33523"/>
                  </a:lnTo>
                  <a:lnTo>
                    <a:pt x="388973" y="15311"/>
                  </a:lnTo>
                  <a:lnTo>
                    <a:pt x="343495" y="3930"/>
                  </a:lnTo>
                  <a:lnTo>
                    <a:pt x="295554" y="0"/>
                  </a:lnTo>
                  <a:close/>
                </a:path>
              </a:pathLst>
            </a:custGeom>
            <a:solidFill>
              <a:srgbClr val="00AFFF">
                <a:alpha val="23999"/>
              </a:srgbClr>
            </a:solidFill>
          </p:spPr>
          <p:txBody>
            <a:bodyPr wrap="square" lIns="0" tIns="0" rIns="0" bIns="0" rtlCol="0"/>
            <a:lstStyle/>
            <a:p>
              <a:endParaRPr/>
            </a:p>
          </p:txBody>
        </p:sp>
        <p:sp>
          <p:nvSpPr>
            <p:cNvPr id="17" name="object 11">
              <a:extLst>
                <a:ext uri="{FF2B5EF4-FFF2-40B4-BE49-F238E27FC236}">
                  <a16:creationId xmlns:a16="http://schemas.microsoft.com/office/drawing/2014/main" id="{A1D57932-C3DE-E260-FEA6-803480C75E84}"/>
                </a:ext>
              </a:extLst>
            </p:cNvPr>
            <p:cNvSpPr/>
            <p:nvPr/>
          </p:nvSpPr>
          <p:spPr>
            <a:xfrm>
              <a:off x="9598" y="4391414"/>
              <a:ext cx="1292713" cy="2464504"/>
            </a:xfrm>
            <a:custGeom>
              <a:avLst/>
              <a:gdLst/>
              <a:ahLst/>
              <a:cxnLst/>
              <a:rect l="l" t="t" r="r" b="b"/>
              <a:pathLst>
                <a:path w="1425575" h="2717800">
                  <a:moveTo>
                    <a:pt x="1036905" y="1250138"/>
                  </a:moveTo>
                  <a:lnTo>
                    <a:pt x="7697" y="1250138"/>
                  </a:lnTo>
                  <a:lnTo>
                    <a:pt x="0" y="1251693"/>
                  </a:lnTo>
                  <a:lnTo>
                    <a:pt x="0" y="1501962"/>
                  </a:lnTo>
                  <a:lnTo>
                    <a:pt x="7697" y="1503516"/>
                  </a:lnTo>
                  <a:lnTo>
                    <a:pt x="990626" y="1503516"/>
                  </a:lnTo>
                  <a:lnTo>
                    <a:pt x="972652" y="1549292"/>
                  </a:lnTo>
                  <a:lnTo>
                    <a:pt x="952724" y="1595118"/>
                  </a:lnTo>
                  <a:lnTo>
                    <a:pt x="930908" y="1640986"/>
                  </a:lnTo>
                  <a:lnTo>
                    <a:pt x="907270" y="1686883"/>
                  </a:lnTo>
                  <a:lnTo>
                    <a:pt x="881874" y="1732802"/>
                  </a:lnTo>
                  <a:lnTo>
                    <a:pt x="854786" y="1778731"/>
                  </a:lnTo>
                  <a:lnTo>
                    <a:pt x="826072" y="1824661"/>
                  </a:lnTo>
                  <a:lnTo>
                    <a:pt x="63298" y="1824661"/>
                  </a:lnTo>
                  <a:lnTo>
                    <a:pt x="13987" y="1834618"/>
                  </a:lnTo>
                  <a:lnTo>
                    <a:pt x="0" y="1844050"/>
                  </a:lnTo>
                  <a:lnTo>
                    <a:pt x="0" y="2058640"/>
                  </a:lnTo>
                  <a:lnTo>
                    <a:pt x="13987" y="2068070"/>
                  </a:lnTo>
                  <a:lnTo>
                    <a:pt x="63298" y="2078026"/>
                  </a:lnTo>
                  <a:lnTo>
                    <a:pt x="641478" y="2078026"/>
                  </a:lnTo>
                  <a:lnTo>
                    <a:pt x="610598" y="2115724"/>
                  </a:lnTo>
                  <a:lnTo>
                    <a:pt x="578977" y="2153368"/>
                  </a:lnTo>
                  <a:lnTo>
                    <a:pt x="546654" y="2190951"/>
                  </a:lnTo>
                  <a:lnTo>
                    <a:pt x="513670" y="2228468"/>
                  </a:lnTo>
                  <a:lnTo>
                    <a:pt x="480063" y="2265912"/>
                  </a:lnTo>
                  <a:lnTo>
                    <a:pt x="445873" y="2303278"/>
                  </a:lnTo>
                  <a:lnTo>
                    <a:pt x="411141" y="2340559"/>
                  </a:lnTo>
                  <a:lnTo>
                    <a:pt x="375907" y="2377749"/>
                  </a:lnTo>
                  <a:lnTo>
                    <a:pt x="340209" y="2414843"/>
                  </a:lnTo>
                  <a:lnTo>
                    <a:pt x="304089" y="2451835"/>
                  </a:lnTo>
                  <a:lnTo>
                    <a:pt x="267585" y="2488718"/>
                  </a:lnTo>
                  <a:lnTo>
                    <a:pt x="230738" y="2525486"/>
                  </a:lnTo>
                  <a:lnTo>
                    <a:pt x="193588" y="2562134"/>
                  </a:lnTo>
                  <a:lnTo>
                    <a:pt x="118536" y="2635044"/>
                  </a:lnTo>
                  <a:lnTo>
                    <a:pt x="32318" y="2717250"/>
                  </a:lnTo>
                  <a:lnTo>
                    <a:pt x="559514" y="2717250"/>
                  </a:lnTo>
                  <a:lnTo>
                    <a:pt x="608152" y="2667742"/>
                  </a:lnTo>
                  <a:lnTo>
                    <a:pt x="644609" y="2629983"/>
                  </a:lnTo>
                  <a:lnTo>
                    <a:pt x="680613" y="2592122"/>
                  </a:lnTo>
                  <a:lnTo>
                    <a:pt x="716134" y="2554156"/>
                  </a:lnTo>
                  <a:lnTo>
                    <a:pt x="751143" y="2516081"/>
                  </a:lnTo>
                  <a:lnTo>
                    <a:pt x="785608" y="2477894"/>
                  </a:lnTo>
                  <a:lnTo>
                    <a:pt x="819502" y="2439592"/>
                  </a:lnTo>
                  <a:lnTo>
                    <a:pt x="852793" y="2401172"/>
                  </a:lnTo>
                  <a:lnTo>
                    <a:pt x="885453" y="2362631"/>
                  </a:lnTo>
                  <a:lnTo>
                    <a:pt x="917450" y="2323966"/>
                  </a:lnTo>
                  <a:lnTo>
                    <a:pt x="948756" y="2285174"/>
                  </a:lnTo>
                  <a:lnTo>
                    <a:pt x="979341" y="2246251"/>
                  </a:lnTo>
                  <a:lnTo>
                    <a:pt x="1009174" y="2207195"/>
                  </a:lnTo>
                  <a:lnTo>
                    <a:pt x="1038226" y="2168003"/>
                  </a:lnTo>
                  <a:lnTo>
                    <a:pt x="1066467" y="2128671"/>
                  </a:lnTo>
                  <a:lnTo>
                    <a:pt x="1093868" y="2089196"/>
                  </a:lnTo>
                  <a:lnTo>
                    <a:pt x="1120397" y="2049575"/>
                  </a:lnTo>
                  <a:lnTo>
                    <a:pt x="1146027" y="2009806"/>
                  </a:lnTo>
                  <a:lnTo>
                    <a:pt x="1170726" y="1969884"/>
                  </a:lnTo>
                  <a:lnTo>
                    <a:pt x="1194466" y="1929807"/>
                  </a:lnTo>
                  <a:lnTo>
                    <a:pt x="1217215" y="1889572"/>
                  </a:lnTo>
                  <a:lnTo>
                    <a:pt x="1238945" y="1849176"/>
                  </a:lnTo>
                  <a:lnTo>
                    <a:pt x="1259625" y="1808615"/>
                  </a:lnTo>
                  <a:lnTo>
                    <a:pt x="1279226" y="1767887"/>
                  </a:lnTo>
                  <a:lnTo>
                    <a:pt x="1297718" y="1726988"/>
                  </a:lnTo>
                  <a:lnTo>
                    <a:pt x="1315070" y="1685916"/>
                  </a:lnTo>
                  <a:lnTo>
                    <a:pt x="1331255" y="1644667"/>
                  </a:lnTo>
                  <a:lnTo>
                    <a:pt x="1346240" y="1603237"/>
                  </a:lnTo>
                  <a:lnTo>
                    <a:pt x="1359997" y="1561625"/>
                  </a:lnTo>
                  <a:lnTo>
                    <a:pt x="1372496" y="1519827"/>
                  </a:lnTo>
                  <a:lnTo>
                    <a:pt x="1383707" y="1477840"/>
                  </a:lnTo>
                  <a:lnTo>
                    <a:pt x="1393600" y="1435660"/>
                  </a:lnTo>
                  <a:lnTo>
                    <a:pt x="1402145" y="1393285"/>
                  </a:lnTo>
                  <a:lnTo>
                    <a:pt x="1409313" y="1350711"/>
                  </a:lnTo>
                  <a:lnTo>
                    <a:pt x="1415073" y="1307936"/>
                  </a:lnTo>
                  <a:lnTo>
                    <a:pt x="1420217" y="1252323"/>
                  </a:lnTo>
                  <a:lnTo>
                    <a:pt x="1051129" y="1252323"/>
                  </a:lnTo>
                  <a:lnTo>
                    <a:pt x="1044068" y="1251103"/>
                  </a:lnTo>
                  <a:lnTo>
                    <a:pt x="1036905" y="1250138"/>
                  </a:lnTo>
                  <a:close/>
                </a:path>
                <a:path w="1425575" h="2717800">
                  <a:moveTo>
                    <a:pt x="807014" y="0"/>
                  </a:moveTo>
                  <a:lnTo>
                    <a:pt x="761364" y="10091"/>
                  </a:lnTo>
                  <a:lnTo>
                    <a:pt x="719176" y="31783"/>
                  </a:lnTo>
                  <a:lnTo>
                    <a:pt x="682867" y="64835"/>
                  </a:lnTo>
                  <a:lnTo>
                    <a:pt x="656535" y="106276"/>
                  </a:lnTo>
                  <a:lnTo>
                    <a:pt x="642490" y="151656"/>
                  </a:lnTo>
                  <a:lnTo>
                    <a:pt x="640506" y="198513"/>
                  </a:lnTo>
                  <a:lnTo>
                    <a:pt x="650359" y="244387"/>
                  </a:lnTo>
                  <a:lnTo>
                    <a:pt x="671823" y="286817"/>
                  </a:lnTo>
                  <a:lnTo>
                    <a:pt x="704673" y="323343"/>
                  </a:lnTo>
                  <a:lnTo>
                    <a:pt x="713003" y="330759"/>
                  </a:lnTo>
                  <a:lnTo>
                    <a:pt x="730114" y="347051"/>
                  </a:lnTo>
                  <a:lnTo>
                    <a:pt x="784494" y="405526"/>
                  </a:lnTo>
                  <a:lnTo>
                    <a:pt x="818671" y="447339"/>
                  </a:lnTo>
                  <a:lnTo>
                    <a:pt x="855445" y="497291"/>
                  </a:lnTo>
                  <a:lnTo>
                    <a:pt x="893269" y="555196"/>
                  </a:lnTo>
                  <a:lnTo>
                    <a:pt x="930598" y="620872"/>
                  </a:lnTo>
                  <a:lnTo>
                    <a:pt x="965887" y="694132"/>
                  </a:lnTo>
                  <a:lnTo>
                    <a:pt x="394272" y="694132"/>
                  </a:lnTo>
                  <a:lnTo>
                    <a:pt x="344967" y="704088"/>
                  </a:lnTo>
                  <a:lnTo>
                    <a:pt x="304699" y="731237"/>
                  </a:lnTo>
                  <a:lnTo>
                    <a:pt x="277547" y="771504"/>
                  </a:lnTo>
                  <a:lnTo>
                    <a:pt x="267590" y="820815"/>
                  </a:lnTo>
                  <a:lnTo>
                    <a:pt x="277547" y="870120"/>
                  </a:lnTo>
                  <a:lnTo>
                    <a:pt x="304699" y="910388"/>
                  </a:lnTo>
                  <a:lnTo>
                    <a:pt x="344967" y="937540"/>
                  </a:lnTo>
                  <a:lnTo>
                    <a:pt x="394272" y="947497"/>
                  </a:lnTo>
                  <a:lnTo>
                    <a:pt x="1042074" y="947497"/>
                  </a:lnTo>
                  <a:lnTo>
                    <a:pt x="1049074" y="994539"/>
                  </a:lnTo>
                  <a:lnTo>
                    <a:pt x="1054093" y="1043098"/>
                  </a:lnTo>
                  <a:lnTo>
                    <a:pt x="1056969" y="1093166"/>
                  </a:lnTo>
                  <a:lnTo>
                    <a:pt x="1057542" y="1144733"/>
                  </a:lnTo>
                  <a:lnTo>
                    <a:pt x="1055648" y="1197788"/>
                  </a:lnTo>
                  <a:lnTo>
                    <a:pt x="1051129" y="1252323"/>
                  </a:lnTo>
                  <a:lnTo>
                    <a:pt x="1420217" y="1252323"/>
                  </a:lnTo>
                  <a:lnTo>
                    <a:pt x="1422226" y="1230596"/>
                  </a:lnTo>
                  <a:lnTo>
                    <a:pt x="1425397" y="1155425"/>
                  </a:lnTo>
                  <a:lnTo>
                    <a:pt x="1424842" y="1082452"/>
                  </a:lnTo>
                  <a:lnTo>
                    <a:pt x="1420819" y="1011702"/>
                  </a:lnTo>
                  <a:lnTo>
                    <a:pt x="1413584" y="943204"/>
                  </a:lnTo>
                  <a:lnTo>
                    <a:pt x="1403395" y="876984"/>
                  </a:lnTo>
                  <a:lnTo>
                    <a:pt x="1390507" y="813069"/>
                  </a:lnTo>
                  <a:lnTo>
                    <a:pt x="1375179" y="751487"/>
                  </a:lnTo>
                  <a:lnTo>
                    <a:pt x="1357668" y="692264"/>
                  </a:lnTo>
                  <a:lnTo>
                    <a:pt x="1338229" y="635429"/>
                  </a:lnTo>
                  <a:lnTo>
                    <a:pt x="1317120" y="581007"/>
                  </a:lnTo>
                  <a:lnTo>
                    <a:pt x="1294599" y="529026"/>
                  </a:lnTo>
                  <a:lnTo>
                    <a:pt x="1270922" y="479514"/>
                  </a:lnTo>
                  <a:lnTo>
                    <a:pt x="1246346" y="432497"/>
                  </a:lnTo>
                  <a:lnTo>
                    <a:pt x="1221128" y="388002"/>
                  </a:lnTo>
                  <a:lnTo>
                    <a:pt x="1195525" y="346057"/>
                  </a:lnTo>
                  <a:lnTo>
                    <a:pt x="1169794" y="306688"/>
                  </a:lnTo>
                  <a:lnTo>
                    <a:pt x="1144192" y="269924"/>
                  </a:lnTo>
                  <a:lnTo>
                    <a:pt x="1118976" y="235790"/>
                  </a:lnTo>
                  <a:lnTo>
                    <a:pt x="1094403" y="204314"/>
                  </a:lnTo>
                  <a:lnTo>
                    <a:pt x="1048213" y="149446"/>
                  </a:lnTo>
                  <a:lnTo>
                    <a:pt x="1007678" y="105535"/>
                  </a:lnTo>
                  <a:lnTo>
                    <a:pt x="974854" y="72800"/>
                  </a:lnTo>
                  <a:lnTo>
                    <a:pt x="944574" y="45123"/>
                  </a:lnTo>
                  <a:lnTo>
                    <a:pt x="899031" y="15575"/>
                  </a:lnTo>
                  <a:lnTo>
                    <a:pt x="853709" y="1748"/>
                  </a:lnTo>
                  <a:lnTo>
                    <a:pt x="807014" y="0"/>
                  </a:lnTo>
                  <a:close/>
                </a:path>
              </a:pathLst>
            </a:custGeom>
            <a:solidFill>
              <a:srgbClr val="00AFFF">
                <a:alpha val="23999"/>
              </a:srgbClr>
            </a:solidFill>
          </p:spPr>
          <p:txBody>
            <a:bodyPr wrap="square" lIns="0" tIns="0" rIns="0" bIns="0" rtlCol="0"/>
            <a:lstStyle/>
            <a:p>
              <a:endParaRPr/>
            </a:p>
          </p:txBody>
        </p:sp>
      </p:grpSp>
      <p:sp>
        <p:nvSpPr>
          <p:cNvPr id="3" name="Text Placeholder 2">
            <a:extLst>
              <a:ext uri="{FF2B5EF4-FFF2-40B4-BE49-F238E27FC236}">
                <a16:creationId xmlns:a16="http://schemas.microsoft.com/office/drawing/2014/main" id="{5ADC4885-E653-9F9B-1C72-2AA34FCB44D8}"/>
              </a:ext>
            </a:extLst>
          </p:cNvPr>
          <p:cNvSpPr>
            <a:spLocks noGrp="1"/>
          </p:cNvSpPr>
          <p:nvPr>
            <p:ph type="body" idx="1"/>
          </p:nvPr>
        </p:nvSpPr>
        <p:spPr>
          <a:xfrm>
            <a:off x="760962" y="1882771"/>
            <a:ext cx="9449837" cy="3654430"/>
          </a:xfrm>
        </p:spPr>
        <p:txBody>
          <a:bodyPr>
            <a:normAutofit/>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30" name="Footer Placeholder 4">
            <a:extLst>
              <a:ext uri="{FF2B5EF4-FFF2-40B4-BE49-F238E27FC236}">
                <a16:creationId xmlns:a16="http://schemas.microsoft.com/office/drawing/2014/main" id="{02C401B5-B453-3BF0-01CE-3F0F63B03A02}"/>
              </a:ext>
            </a:extLst>
          </p:cNvPr>
          <p:cNvSpPr>
            <a:spLocks noGrp="1"/>
          </p:cNvSpPr>
          <p:nvPr>
            <p:ph type="ftr" sz="quarter" idx="3"/>
          </p:nvPr>
        </p:nvSpPr>
        <p:spPr>
          <a:xfrm>
            <a:off x="751840" y="6114954"/>
            <a:ext cx="8904068" cy="365125"/>
          </a:xfrm>
          <a:prstGeom prst="rect">
            <a:avLst/>
          </a:prstGeom>
        </p:spPr>
        <p:txBody>
          <a:bodyPr/>
          <a:lstStyle>
            <a:lvl1pPr>
              <a:defRPr sz="1400">
                <a:solidFill>
                  <a:schemeClr val="tx2"/>
                </a:solidFill>
              </a:defRPr>
            </a:lvl1pPr>
          </a:lstStyle>
          <a:p>
            <a:endParaRPr lang="en-GB" dirty="0"/>
          </a:p>
        </p:txBody>
      </p:sp>
    </p:spTree>
    <p:extLst>
      <p:ext uri="{BB962C8B-B14F-4D97-AF65-F5344CB8AC3E}">
        <p14:creationId xmlns:p14="http://schemas.microsoft.com/office/powerpoint/2010/main" val="29793834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accent2"/>
          </a:solidFill>
        </p:spPr>
        <p:txBody>
          <a:bodyPr wrap="square" lIns="0" tIns="0" rIns="0" bIns="0" rtlCol="0"/>
          <a:lstStyle/>
          <a:p>
            <a:endParaRPr sz="2000"/>
          </a:p>
        </p:txBody>
      </p:sp>
      <p:sp>
        <p:nvSpPr>
          <p:cNvPr id="33" name="object 13">
            <a:extLst>
              <a:ext uri="{FF2B5EF4-FFF2-40B4-BE49-F238E27FC236}">
                <a16:creationId xmlns:a16="http://schemas.microsoft.com/office/drawing/2014/main" id="{A0C82D7B-43A0-E7DA-A947-D2D94D26026C}"/>
              </a:ext>
            </a:extLst>
          </p:cNvPr>
          <p:cNvSpPr/>
          <p:nvPr/>
        </p:nvSpPr>
        <p:spPr>
          <a:xfrm rot="10800000">
            <a:off x="11287374" y="7555196"/>
            <a:ext cx="371988" cy="38644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34" name="object 14">
            <a:extLst>
              <a:ext uri="{FF2B5EF4-FFF2-40B4-BE49-F238E27FC236}">
                <a16:creationId xmlns:a16="http://schemas.microsoft.com/office/drawing/2014/main" id="{BA238379-38B4-1ED0-2EBC-33F28CE277AE}"/>
              </a:ext>
            </a:extLst>
          </p:cNvPr>
          <p:cNvSpPr/>
          <p:nvPr/>
        </p:nvSpPr>
        <p:spPr>
          <a:xfrm rot="10800000">
            <a:off x="10724100" y="6405519"/>
            <a:ext cx="313382" cy="3258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pic>
        <p:nvPicPr>
          <p:cNvPr id="19" name="Picture 18" descr="A picture containing text&#10;&#10;Description automatically generated">
            <a:extLst>
              <a:ext uri="{FF2B5EF4-FFF2-40B4-BE49-F238E27FC236}">
                <a16:creationId xmlns:a16="http://schemas.microsoft.com/office/drawing/2014/main" id="{912BFDD1-69DB-D848-4E1F-9342E314FF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8512" y="5755005"/>
            <a:ext cx="887325" cy="866809"/>
          </a:xfrm>
          <a:prstGeom prst="rect">
            <a:avLst/>
          </a:prstGeom>
        </p:spPr>
      </p:pic>
      <p:sp>
        <p:nvSpPr>
          <p:cNvPr id="30" name="Footer Placeholder 4">
            <a:extLst>
              <a:ext uri="{FF2B5EF4-FFF2-40B4-BE49-F238E27FC236}">
                <a16:creationId xmlns:a16="http://schemas.microsoft.com/office/drawing/2014/main" id="{02C401B5-B453-3BF0-01CE-3F0F63B03A02}"/>
              </a:ext>
            </a:extLst>
          </p:cNvPr>
          <p:cNvSpPr>
            <a:spLocks noGrp="1"/>
          </p:cNvSpPr>
          <p:nvPr userDrawn="1">
            <p:ph type="ftr" sz="quarter" idx="3"/>
          </p:nvPr>
        </p:nvSpPr>
        <p:spPr>
          <a:xfrm>
            <a:off x="746163" y="6114954"/>
            <a:ext cx="8909745" cy="365125"/>
          </a:xfrm>
          <a:prstGeom prst="rect">
            <a:avLst/>
          </a:prstGeom>
        </p:spPr>
        <p:txBody>
          <a:bodyPr/>
          <a:lstStyle>
            <a:lvl1pPr>
              <a:defRPr sz="1400">
                <a:solidFill>
                  <a:schemeClr val="bg1"/>
                </a:solidFill>
              </a:defRPr>
            </a:lvl1pPr>
          </a:lstStyle>
          <a:p>
            <a:endParaRPr lang="en-GB" dirty="0"/>
          </a:p>
        </p:txBody>
      </p:sp>
      <p:sp>
        <p:nvSpPr>
          <p:cNvPr id="4" name="object 3">
            <a:extLst>
              <a:ext uri="{FF2B5EF4-FFF2-40B4-BE49-F238E27FC236}">
                <a16:creationId xmlns:a16="http://schemas.microsoft.com/office/drawing/2014/main" id="{20B4B95D-64D5-9E5B-BAC5-0B7670771DF2}"/>
              </a:ext>
            </a:extLst>
          </p:cNvPr>
          <p:cNvSpPr/>
          <p:nvPr userDrawn="1"/>
        </p:nvSpPr>
        <p:spPr>
          <a:xfrm>
            <a:off x="9598" y="0"/>
            <a:ext cx="3603472" cy="4812692"/>
          </a:xfrm>
          <a:custGeom>
            <a:avLst/>
            <a:gdLst/>
            <a:ahLst/>
            <a:cxnLst/>
            <a:rect l="l" t="t" r="r" b="b"/>
            <a:pathLst>
              <a:path w="3973829" h="5307330">
                <a:moveTo>
                  <a:pt x="71374" y="1940839"/>
                </a:moveTo>
                <a:lnTo>
                  <a:pt x="65620" y="1897291"/>
                </a:lnTo>
                <a:lnTo>
                  <a:pt x="49364" y="1858149"/>
                </a:lnTo>
                <a:lnTo>
                  <a:pt x="24168" y="1824990"/>
                </a:lnTo>
                <a:lnTo>
                  <a:pt x="0" y="1806016"/>
                </a:lnTo>
                <a:lnTo>
                  <a:pt x="0" y="2075662"/>
                </a:lnTo>
                <a:lnTo>
                  <a:pt x="24168" y="2056688"/>
                </a:lnTo>
                <a:lnTo>
                  <a:pt x="49364" y="2023529"/>
                </a:lnTo>
                <a:lnTo>
                  <a:pt x="65620" y="1984387"/>
                </a:lnTo>
                <a:lnTo>
                  <a:pt x="71374" y="1940839"/>
                </a:lnTo>
                <a:close/>
              </a:path>
              <a:path w="3973829" h="5307330">
                <a:moveTo>
                  <a:pt x="184327" y="5114302"/>
                </a:moveTo>
                <a:lnTo>
                  <a:pt x="176174" y="5068062"/>
                </a:lnTo>
                <a:lnTo>
                  <a:pt x="156235" y="5024856"/>
                </a:lnTo>
                <a:lnTo>
                  <a:pt x="124650" y="4987137"/>
                </a:lnTo>
                <a:lnTo>
                  <a:pt x="116395" y="4979378"/>
                </a:lnTo>
                <a:lnTo>
                  <a:pt x="100291" y="4963541"/>
                </a:lnTo>
                <a:lnTo>
                  <a:pt x="77470" y="4939919"/>
                </a:lnTo>
                <a:lnTo>
                  <a:pt x="49022" y="4908791"/>
                </a:lnTo>
                <a:lnTo>
                  <a:pt x="16103" y="4870462"/>
                </a:lnTo>
                <a:lnTo>
                  <a:pt x="0" y="4850384"/>
                </a:lnTo>
                <a:lnTo>
                  <a:pt x="0" y="5306657"/>
                </a:lnTo>
                <a:lnTo>
                  <a:pt x="38061" y="5302923"/>
                </a:lnTo>
                <a:lnTo>
                  <a:pt x="107365" y="5272710"/>
                </a:lnTo>
                <a:lnTo>
                  <a:pt x="136918" y="5246446"/>
                </a:lnTo>
                <a:lnTo>
                  <a:pt x="164833" y="5205958"/>
                </a:lnTo>
                <a:lnTo>
                  <a:pt x="180594" y="5161089"/>
                </a:lnTo>
                <a:lnTo>
                  <a:pt x="184327" y="5114302"/>
                </a:lnTo>
                <a:close/>
              </a:path>
              <a:path w="3973829" h="5307330">
                <a:moveTo>
                  <a:pt x="293878" y="645617"/>
                </a:moveTo>
                <a:lnTo>
                  <a:pt x="285864" y="595109"/>
                </a:lnTo>
                <a:lnTo>
                  <a:pt x="263537" y="551243"/>
                </a:lnTo>
                <a:lnTo>
                  <a:pt x="229501" y="516661"/>
                </a:lnTo>
                <a:lnTo>
                  <a:pt x="186334" y="493979"/>
                </a:lnTo>
                <a:lnTo>
                  <a:pt x="136639" y="485825"/>
                </a:lnTo>
                <a:lnTo>
                  <a:pt x="86944" y="493979"/>
                </a:lnTo>
                <a:lnTo>
                  <a:pt x="43776" y="516661"/>
                </a:lnTo>
                <a:lnTo>
                  <a:pt x="9740" y="551243"/>
                </a:lnTo>
                <a:lnTo>
                  <a:pt x="0" y="570395"/>
                </a:lnTo>
                <a:lnTo>
                  <a:pt x="0" y="720839"/>
                </a:lnTo>
                <a:lnTo>
                  <a:pt x="9740" y="739990"/>
                </a:lnTo>
                <a:lnTo>
                  <a:pt x="43776" y="774585"/>
                </a:lnTo>
                <a:lnTo>
                  <a:pt x="86944" y="797267"/>
                </a:lnTo>
                <a:lnTo>
                  <a:pt x="136639" y="805408"/>
                </a:lnTo>
                <a:lnTo>
                  <a:pt x="186334" y="797267"/>
                </a:lnTo>
                <a:lnTo>
                  <a:pt x="229501" y="774585"/>
                </a:lnTo>
                <a:lnTo>
                  <a:pt x="263537" y="739990"/>
                </a:lnTo>
                <a:lnTo>
                  <a:pt x="285864" y="696125"/>
                </a:lnTo>
                <a:lnTo>
                  <a:pt x="293878" y="645617"/>
                </a:lnTo>
                <a:close/>
              </a:path>
              <a:path w="3973829" h="5307330">
                <a:moveTo>
                  <a:pt x="503135" y="1213459"/>
                </a:moveTo>
                <a:lnTo>
                  <a:pt x="498081" y="1168908"/>
                </a:lnTo>
                <a:lnTo>
                  <a:pt x="483692" y="1128014"/>
                </a:lnTo>
                <a:lnTo>
                  <a:pt x="461124" y="1091933"/>
                </a:lnTo>
                <a:lnTo>
                  <a:pt x="431520" y="1061834"/>
                </a:lnTo>
                <a:lnTo>
                  <a:pt x="396011" y="1038898"/>
                </a:lnTo>
                <a:lnTo>
                  <a:pt x="355777" y="1024280"/>
                </a:lnTo>
                <a:lnTo>
                  <a:pt x="311937" y="1019149"/>
                </a:lnTo>
                <a:lnTo>
                  <a:pt x="268097" y="1024280"/>
                </a:lnTo>
                <a:lnTo>
                  <a:pt x="227850" y="1038898"/>
                </a:lnTo>
                <a:lnTo>
                  <a:pt x="192354" y="1061834"/>
                </a:lnTo>
                <a:lnTo>
                  <a:pt x="162737" y="1091933"/>
                </a:lnTo>
                <a:lnTo>
                  <a:pt x="140169" y="1128014"/>
                </a:lnTo>
                <a:lnTo>
                  <a:pt x="125780" y="1168908"/>
                </a:lnTo>
                <a:lnTo>
                  <a:pt x="120738" y="1213459"/>
                </a:lnTo>
                <a:lnTo>
                  <a:pt x="125780" y="1258011"/>
                </a:lnTo>
                <a:lnTo>
                  <a:pt x="140169" y="1298917"/>
                </a:lnTo>
                <a:lnTo>
                  <a:pt x="162737" y="1334985"/>
                </a:lnTo>
                <a:lnTo>
                  <a:pt x="192354" y="1365084"/>
                </a:lnTo>
                <a:lnTo>
                  <a:pt x="227850" y="1388021"/>
                </a:lnTo>
                <a:lnTo>
                  <a:pt x="268097" y="1402638"/>
                </a:lnTo>
                <a:lnTo>
                  <a:pt x="311937" y="1407769"/>
                </a:lnTo>
                <a:lnTo>
                  <a:pt x="355777" y="1402638"/>
                </a:lnTo>
                <a:lnTo>
                  <a:pt x="396011" y="1388021"/>
                </a:lnTo>
                <a:lnTo>
                  <a:pt x="431520" y="1365084"/>
                </a:lnTo>
                <a:lnTo>
                  <a:pt x="461124" y="1334985"/>
                </a:lnTo>
                <a:lnTo>
                  <a:pt x="483692" y="1298917"/>
                </a:lnTo>
                <a:lnTo>
                  <a:pt x="498081" y="1258011"/>
                </a:lnTo>
                <a:lnTo>
                  <a:pt x="503135" y="1213459"/>
                </a:lnTo>
                <a:close/>
              </a:path>
              <a:path w="3973829" h="5307330">
                <a:moveTo>
                  <a:pt x="545719" y="4454322"/>
                </a:moveTo>
                <a:lnTo>
                  <a:pt x="535774" y="4405007"/>
                </a:lnTo>
                <a:lnTo>
                  <a:pt x="508635" y="4364736"/>
                </a:lnTo>
                <a:lnTo>
                  <a:pt x="468376" y="4337596"/>
                </a:lnTo>
                <a:lnTo>
                  <a:pt x="419061" y="4327639"/>
                </a:lnTo>
                <a:lnTo>
                  <a:pt x="0" y="4327639"/>
                </a:lnTo>
                <a:lnTo>
                  <a:pt x="0" y="4581004"/>
                </a:lnTo>
                <a:lnTo>
                  <a:pt x="419061" y="4581004"/>
                </a:lnTo>
                <a:lnTo>
                  <a:pt x="468376" y="4571047"/>
                </a:lnTo>
                <a:lnTo>
                  <a:pt x="508635" y="4543895"/>
                </a:lnTo>
                <a:lnTo>
                  <a:pt x="535774" y="4503623"/>
                </a:lnTo>
                <a:lnTo>
                  <a:pt x="545719" y="4454322"/>
                </a:lnTo>
                <a:close/>
              </a:path>
              <a:path w="3973829" h="5307330">
                <a:moveTo>
                  <a:pt x="929068" y="3906012"/>
                </a:moveTo>
                <a:lnTo>
                  <a:pt x="919124" y="3856710"/>
                </a:lnTo>
                <a:lnTo>
                  <a:pt x="891984" y="3816439"/>
                </a:lnTo>
                <a:lnTo>
                  <a:pt x="851725" y="3789286"/>
                </a:lnTo>
                <a:lnTo>
                  <a:pt x="802411" y="3779329"/>
                </a:lnTo>
                <a:lnTo>
                  <a:pt x="0" y="3779329"/>
                </a:lnTo>
                <a:lnTo>
                  <a:pt x="0" y="4032694"/>
                </a:lnTo>
                <a:lnTo>
                  <a:pt x="802411" y="4032694"/>
                </a:lnTo>
                <a:lnTo>
                  <a:pt x="851725" y="4022737"/>
                </a:lnTo>
                <a:lnTo>
                  <a:pt x="891984" y="3995585"/>
                </a:lnTo>
                <a:lnTo>
                  <a:pt x="919124" y="3955326"/>
                </a:lnTo>
                <a:lnTo>
                  <a:pt x="929068" y="3906012"/>
                </a:lnTo>
                <a:close/>
              </a:path>
              <a:path w="3973829" h="5307330">
                <a:moveTo>
                  <a:pt x="1123670" y="73621"/>
                </a:moveTo>
                <a:lnTo>
                  <a:pt x="1113713" y="24307"/>
                </a:lnTo>
                <a:lnTo>
                  <a:pt x="1097343" y="0"/>
                </a:lnTo>
                <a:lnTo>
                  <a:pt x="461149" y="0"/>
                </a:lnTo>
                <a:lnTo>
                  <a:pt x="444779" y="24307"/>
                </a:lnTo>
                <a:lnTo>
                  <a:pt x="434835" y="73621"/>
                </a:lnTo>
                <a:lnTo>
                  <a:pt x="444779" y="122936"/>
                </a:lnTo>
                <a:lnTo>
                  <a:pt x="471906" y="163195"/>
                </a:lnTo>
                <a:lnTo>
                  <a:pt x="512165" y="190347"/>
                </a:lnTo>
                <a:lnTo>
                  <a:pt x="561492" y="200304"/>
                </a:lnTo>
                <a:lnTo>
                  <a:pt x="997013" y="200304"/>
                </a:lnTo>
                <a:lnTo>
                  <a:pt x="1046327" y="190347"/>
                </a:lnTo>
                <a:lnTo>
                  <a:pt x="1086586" y="163195"/>
                </a:lnTo>
                <a:lnTo>
                  <a:pt x="1113713" y="122936"/>
                </a:lnTo>
                <a:lnTo>
                  <a:pt x="1123670" y="73621"/>
                </a:lnTo>
                <a:close/>
              </a:path>
              <a:path w="3973829" h="5307330">
                <a:moveTo>
                  <a:pt x="1418945" y="3321431"/>
                </a:moveTo>
                <a:lnTo>
                  <a:pt x="1413903" y="3276879"/>
                </a:lnTo>
                <a:lnTo>
                  <a:pt x="1399514" y="3235972"/>
                </a:lnTo>
                <a:lnTo>
                  <a:pt x="1376946" y="3199904"/>
                </a:lnTo>
                <a:lnTo>
                  <a:pt x="1347343" y="3169805"/>
                </a:lnTo>
                <a:lnTo>
                  <a:pt x="1311833" y="3146869"/>
                </a:lnTo>
                <a:lnTo>
                  <a:pt x="1271587" y="3132251"/>
                </a:lnTo>
                <a:lnTo>
                  <a:pt x="1227747" y="3127121"/>
                </a:lnTo>
                <a:lnTo>
                  <a:pt x="1183906" y="3132251"/>
                </a:lnTo>
                <a:lnTo>
                  <a:pt x="1143660" y="3146869"/>
                </a:lnTo>
                <a:lnTo>
                  <a:pt x="1108163" y="3169805"/>
                </a:lnTo>
                <a:lnTo>
                  <a:pt x="1078560" y="3199904"/>
                </a:lnTo>
                <a:lnTo>
                  <a:pt x="1055979" y="3235972"/>
                </a:lnTo>
                <a:lnTo>
                  <a:pt x="1041603" y="3276879"/>
                </a:lnTo>
                <a:lnTo>
                  <a:pt x="1036548" y="3321431"/>
                </a:lnTo>
                <a:lnTo>
                  <a:pt x="1041603" y="3365982"/>
                </a:lnTo>
                <a:lnTo>
                  <a:pt x="1055979" y="3406876"/>
                </a:lnTo>
                <a:lnTo>
                  <a:pt x="1078560" y="3442957"/>
                </a:lnTo>
                <a:lnTo>
                  <a:pt x="1108163" y="3473056"/>
                </a:lnTo>
                <a:lnTo>
                  <a:pt x="1143660" y="3495992"/>
                </a:lnTo>
                <a:lnTo>
                  <a:pt x="1183906" y="3510610"/>
                </a:lnTo>
                <a:lnTo>
                  <a:pt x="1227747" y="3515741"/>
                </a:lnTo>
                <a:lnTo>
                  <a:pt x="1271587" y="3510610"/>
                </a:lnTo>
                <a:lnTo>
                  <a:pt x="1311833" y="3495992"/>
                </a:lnTo>
                <a:lnTo>
                  <a:pt x="1347343" y="3473056"/>
                </a:lnTo>
                <a:lnTo>
                  <a:pt x="1376946" y="3442957"/>
                </a:lnTo>
                <a:lnTo>
                  <a:pt x="1399514" y="3406876"/>
                </a:lnTo>
                <a:lnTo>
                  <a:pt x="1413903" y="3365982"/>
                </a:lnTo>
                <a:lnTo>
                  <a:pt x="1418945" y="3321431"/>
                </a:lnTo>
                <a:close/>
              </a:path>
              <a:path w="3973829" h="5307330">
                <a:moveTo>
                  <a:pt x="1624139" y="3898176"/>
                </a:moveTo>
                <a:lnTo>
                  <a:pt x="1619084" y="3853624"/>
                </a:lnTo>
                <a:lnTo>
                  <a:pt x="1604708" y="3812730"/>
                </a:lnTo>
                <a:lnTo>
                  <a:pt x="1582140" y="3776649"/>
                </a:lnTo>
                <a:lnTo>
                  <a:pt x="1552524" y="3746550"/>
                </a:lnTo>
                <a:lnTo>
                  <a:pt x="1517027" y="3723614"/>
                </a:lnTo>
                <a:lnTo>
                  <a:pt x="1476781" y="3708997"/>
                </a:lnTo>
                <a:lnTo>
                  <a:pt x="1432941" y="3703866"/>
                </a:lnTo>
                <a:lnTo>
                  <a:pt x="1389100" y="3708997"/>
                </a:lnTo>
                <a:lnTo>
                  <a:pt x="1348854" y="3723614"/>
                </a:lnTo>
                <a:lnTo>
                  <a:pt x="1313357" y="3746550"/>
                </a:lnTo>
                <a:lnTo>
                  <a:pt x="1283741" y="3776649"/>
                </a:lnTo>
                <a:lnTo>
                  <a:pt x="1261173" y="3812730"/>
                </a:lnTo>
                <a:lnTo>
                  <a:pt x="1246784" y="3853624"/>
                </a:lnTo>
                <a:lnTo>
                  <a:pt x="1241742" y="3898176"/>
                </a:lnTo>
                <a:lnTo>
                  <a:pt x="1246784" y="3942727"/>
                </a:lnTo>
                <a:lnTo>
                  <a:pt x="1261173" y="3983634"/>
                </a:lnTo>
                <a:lnTo>
                  <a:pt x="1283741" y="4019702"/>
                </a:lnTo>
                <a:lnTo>
                  <a:pt x="1313357" y="4049801"/>
                </a:lnTo>
                <a:lnTo>
                  <a:pt x="1348854" y="4072737"/>
                </a:lnTo>
                <a:lnTo>
                  <a:pt x="1389100" y="4087355"/>
                </a:lnTo>
                <a:lnTo>
                  <a:pt x="1432941" y="4092486"/>
                </a:lnTo>
                <a:lnTo>
                  <a:pt x="1476781" y="4087355"/>
                </a:lnTo>
                <a:lnTo>
                  <a:pt x="1517027" y="4072737"/>
                </a:lnTo>
                <a:lnTo>
                  <a:pt x="1552524" y="4049801"/>
                </a:lnTo>
                <a:lnTo>
                  <a:pt x="1582140" y="4019702"/>
                </a:lnTo>
                <a:lnTo>
                  <a:pt x="1604708" y="3983634"/>
                </a:lnTo>
                <a:lnTo>
                  <a:pt x="1619084" y="3942727"/>
                </a:lnTo>
                <a:lnTo>
                  <a:pt x="1624139" y="3898176"/>
                </a:lnTo>
                <a:close/>
              </a:path>
              <a:path w="3973829" h="5307330">
                <a:moveTo>
                  <a:pt x="1860181" y="2541765"/>
                </a:moveTo>
                <a:lnTo>
                  <a:pt x="1856193" y="2496591"/>
                </a:lnTo>
                <a:lnTo>
                  <a:pt x="1844713" y="2454059"/>
                </a:lnTo>
                <a:lnTo>
                  <a:pt x="1826412" y="2414905"/>
                </a:lnTo>
                <a:lnTo>
                  <a:pt x="1802015" y="2379827"/>
                </a:lnTo>
                <a:lnTo>
                  <a:pt x="1772208" y="2349538"/>
                </a:lnTo>
                <a:lnTo>
                  <a:pt x="1737690" y="2324735"/>
                </a:lnTo>
                <a:lnTo>
                  <a:pt x="1699158" y="2306142"/>
                </a:lnTo>
                <a:lnTo>
                  <a:pt x="1657324" y="2294471"/>
                </a:lnTo>
                <a:lnTo>
                  <a:pt x="1612861" y="2290419"/>
                </a:lnTo>
                <a:lnTo>
                  <a:pt x="1568411" y="2294471"/>
                </a:lnTo>
                <a:lnTo>
                  <a:pt x="1526565" y="2306142"/>
                </a:lnTo>
                <a:lnTo>
                  <a:pt x="1488033" y="2324735"/>
                </a:lnTo>
                <a:lnTo>
                  <a:pt x="1453515" y="2349538"/>
                </a:lnTo>
                <a:lnTo>
                  <a:pt x="1423708" y="2379827"/>
                </a:lnTo>
                <a:lnTo>
                  <a:pt x="1399311" y="2414905"/>
                </a:lnTo>
                <a:lnTo>
                  <a:pt x="1381023" y="2454059"/>
                </a:lnTo>
                <a:lnTo>
                  <a:pt x="1369529" y="2496591"/>
                </a:lnTo>
                <a:lnTo>
                  <a:pt x="1365542" y="2541765"/>
                </a:lnTo>
                <a:lnTo>
                  <a:pt x="1369529" y="2586939"/>
                </a:lnTo>
                <a:lnTo>
                  <a:pt x="1381023" y="2629471"/>
                </a:lnTo>
                <a:lnTo>
                  <a:pt x="1399311" y="2668625"/>
                </a:lnTo>
                <a:lnTo>
                  <a:pt x="1423708" y="2703703"/>
                </a:lnTo>
                <a:lnTo>
                  <a:pt x="1453515" y="2733992"/>
                </a:lnTo>
                <a:lnTo>
                  <a:pt x="1488033" y="2758795"/>
                </a:lnTo>
                <a:lnTo>
                  <a:pt x="1526565" y="2777388"/>
                </a:lnTo>
                <a:lnTo>
                  <a:pt x="1568411" y="2789059"/>
                </a:lnTo>
                <a:lnTo>
                  <a:pt x="1612861" y="2793111"/>
                </a:lnTo>
                <a:lnTo>
                  <a:pt x="1657324" y="2789059"/>
                </a:lnTo>
                <a:lnTo>
                  <a:pt x="1699158" y="2777388"/>
                </a:lnTo>
                <a:lnTo>
                  <a:pt x="1737690" y="2758795"/>
                </a:lnTo>
                <a:lnTo>
                  <a:pt x="1772208" y="2733992"/>
                </a:lnTo>
                <a:lnTo>
                  <a:pt x="1802015" y="2703703"/>
                </a:lnTo>
                <a:lnTo>
                  <a:pt x="1826412" y="2668625"/>
                </a:lnTo>
                <a:lnTo>
                  <a:pt x="1844713" y="2629471"/>
                </a:lnTo>
                <a:lnTo>
                  <a:pt x="1856193" y="2586939"/>
                </a:lnTo>
                <a:lnTo>
                  <a:pt x="1860181" y="2541765"/>
                </a:lnTo>
                <a:close/>
              </a:path>
              <a:path w="3973829" h="5307330">
                <a:moveTo>
                  <a:pt x="2167483" y="408241"/>
                </a:moveTo>
                <a:lnTo>
                  <a:pt x="2166924" y="335267"/>
                </a:lnTo>
                <a:lnTo>
                  <a:pt x="2162899" y="264515"/>
                </a:lnTo>
                <a:lnTo>
                  <a:pt x="2155672" y="196011"/>
                </a:lnTo>
                <a:lnTo>
                  <a:pt x="2145474" y="129794"/>
                </a:lnTo>
                <a:lnTo>
                  <a:pt x="2132596" y="65874"/>
                </a:lnTo>
                <a:lnTo>
                  <a:pt x="2117267" y="4292"/>
                </a:lnTo>
                <a:lnTo>
                  <a:pt x="2115997" y="12"/>
                </a:lnTo>
                <a:lnTo>
                  <a:pt x="1283462" y="12"/>
                </a:lnTo>
                <a:lnTo>
                  <a:pt x="1267079" y="24307"/>
                </a:lnTo>
                <a:lnTo>
                  <a:pt x="1257134" y="73621"/>
                </a:lnTo>
                <a:lnTo>
                  <a:pt x="1267079" y="122936"/>
                </a:lnTo>
                <a:lnTo>
                  <a:pt x="1294218" y="163195"/>
                </a:lnTo>
                <a:lnTo>
                  <a:pt x="1334477" y="190347"/>
                </a:lnTo>
                <a:lnTo>
                  <a:pt x="1383792" y="200304"/>
                </a:lnTo>
                <a:lnTo>
                  <a:pt x="1784172" y="200304"/>
                </a:lnTo>
                <a:lnTo>
                  <a:pt x="1791182" y="247345"/>
                </a:lnTo>
                <a:lnTo>
                  <a:pt x="1796199" y="295897"/>
                </a:lnTo>
                <a:lnTo>
                  <a:pt x="1799069" y="345973"/>
                </a:lnTo>
                <a:lnTo>
                  <a:pt x="1799653" y="397535"/>
                </a:lnTo>
                <a:lnTo>
                  <a:pt x="1797761" y="450596"/>
                </a:lnTo>
                <a:lnTo>
                  <a:pt x="1793240" y="505142"/>
                </a:lnTo>
                <a:lnTo>
                  <a:pt x="1786153" y="503910"/>
                </a:lnTo>
                <a:lnTo>
                  <a:pt x="1778977" y="502945"/>
                </a:lnTo>
                <a:lnTo>
                  <a:pt x="749782" y="502945"/>
                </a:lnTo>
                <a:lnTo>
                  <a:pt x="700468" y="512902"/>
                </a:lnTo>
                <a:lnTo>
                  <a:pt x="660209" y="540054"/>
                </a:lnTo>
                <a:lnTo>
                  <a:pt x="633069" y="580326"/>
                </a:lnTo>
                <a:lnTo>
                  <a:pt x="623125" y="629627"/>
                </a:lnTo>
                <a:lnTo>
                  <a:pt x="633069" y="678942"/>
                </a:lnTo>
                <a:lnTo>
                  <a:pt x="660209" y="719213"/>
                </a:lnTo>
                <a:lnTo>
                  <a:pt x="700468" y="746366"/>
                </a:lnTo>
                <a:lnTo>
                  <a:pt x="749782" y="756323"/>
                </a:lnTo>
                <a:lnTo>
                  <a:pt x="1732711" y="756323"/>
                </a:lnTo>
                <a:lnTo>
                  <a:pt x="1714741" y="802106"/>
                </a:lnTo>
                <a:lnTo>
                  <a:pt x="1694802" y="847928"/>
                </a:lnTo>
                <a:lnTo>
                  <a:pt x="1672983" y="893800"/>
                </a:lnTo>
                <a:lnTo>
                  <a:pt x="1649349" y="939711"/>
                </a:lnTo>
                <a:lnTo>
                  <a:pt x="1623949" y="985634"/>
                </a:lnTo>
                <a:lnTo>
                  <a:pt x="1596847" y="1031557"/>
                </a:lnTo>
                <a:lnTo>
                  <a:pt x="1568132" y="1077493"/>
                </a:lnTo>
                <a:lnTo>
                  <a:pt x="805383" y="1077493"/>
                </a:lnTo>
                <a:lnTo>
                  <a:pt x="756069" y="1087450"/>
                </a:lnTo>
                <a:lnTo>
                  <a:pt x="715810" y="1114602"/>
                </a:lnTo>
                <a:lnTo>
                  <a:pt x="688670" y="1154874"/>
                </a:lnTo>
                <a:lnTo>
                  <a:pt x="678726" y="1204175"/>
                </a:lnTo>
                <a:lnTo>
                  <a:pt x="688670" y="1253490"/>
                </a:lnTo>
                <a:lnTo>
                  <a:pt x="715810" y="1293749"/>
                </a:lnTo>
                <a:lnTo>
                  <a:pt x="756069" y="1320901"/>
                </a:lnTo>
                <a:lnTo>
                  <a:pt x="805383" y="1330858"/>
                </a:lnTo>
                <a:lnTo>
                  <a:pt x="1383538" y="1330858"/>
                </a:lnTo>
                <a:lnTo>
                  <a:pt x="1352664" y="1368552"/>
                </a:lnTo>
                <a:lnTo>
                  <a:pt x="1321041" y="1406194"/>
                </a:lnTo>
                <a:lnTo>
                  <a:pt x="1288719" y="1443786"/>
                </a:lnTo>
                <a:lnTo>
                  <a:pt x="1255737" y="1481302"/>
                </a:lnTo>
                <a:lnTo>
                  <a:pt x="1222133" y="1518742"/>
                </a:lnTo>
                <a:lnTo>
                  <a:pt x="1187945" y="1556105"/>
                </a:lnTo>
                <a:lnTo>
                  <a:pt x="1153210" y="1593380"/>
                </a:lnTo>
                <a:lnTo>
                  <a:pt x="1117981" y="1630578"/>
                </a:lnTo>
                <a:lnTo>
                  <a:pt x="1082281" y="1667675"/>
                </a:lnTo>
                <a:lnTo>
                  <a:pt x="1046162" y="1704657"/>
                </a:lnTo>
                <a:lnTo>
                  <a:pt x="1009662" y="1741538"/>
                </a:lnTo>
                <a:lnTo>
                  <a:pt x="972807" y="1778304"/>
                </a:lnTo>
                <a:lnTo>
                  <a:pt x="935659" y="1814957"/>
                </a:lnTo>
                <a:lnTo>
                  <a:pt x="898245" y="1851469"/>
                </a:lnTo>
                <a:lnTo>
                  <a:pt x="822794" y="1924113"/>
                </a:lnTo>
                <a:lnTo>
                  <a:pt x="708621" y="2031961"/>
                </a:lnTo>
                <a:lnTo>
                  <a:pt x="351548" y="2362314"/>
                </a:lnTo>
                <a:lnTo>
                  <a:pt x="183464" y="2519527"/>
                </a:lnTo>
                <a:lnTo>
                  <a:pt x="101993" y="2597442"/>
                </a:lnTo>
                <a:lnTo>
                  <a:pt x="62052" y="2636240"/>
                </a:lnTo>
                <a:lnTo>
                  <a:pt x="22707" y="2674924"/>
                </a:lnTo>
                <a:lnTo>
                  <a:pt x="0" y="2697581"/>
                </a:lnTo>
                <a:lnTo>
                  <a:pt x="0" y="3450831"/>
                </a:lnTo>
                <a:lnTo>
                  <a:pt x="701814" y="3450831"/>
                </a:lnTo>
                <a:lnTo>
                  <a:pt x="751128" y="3440874"/>
                </a:lnTo>
                <a:lnTo>
                  <a:pt x="791387" y="3413722"/>
                </a:lnTo>
                <a:lnTo>
                  <a:pt x="818527" y="3373450"/>
                </a:lnTo>
                <a:lnTo>
                  <a:pt x="828471" y="3324148"/>
                </a:lnTo>
                <a:lnTo>
                  <a:pt x="818527" y="3274834"/>
                </a:lnTo>
                <a:lnTo>
                  <a:pt x="791387" y="3234563"/>
                </a:lnTo>
                <a:lnTo>
                  <a:pt x="751128" y="3207423"/>
                </a:lnTo>
                <a:lnTo>
                  <a:pt x="701814" y="3197466"/>
                </a:lnTo>
                <a:lnTo>
                  <a:pt x="32537" y="3197466"/>
                </a:lnTo>
                <a:lnTo>
                  <a:pt x="62763" y="3163379"/>
                </a:lnTo>
                <a:lnTo>
                  <a:pt x="93967" y="3129026"/>
                </a:lnTo>
                <a:lnTo>
                  <a:pt x="126098" y="3094444"/>
                </a:lnTo>
                <a:lnTo>
                  <a:pt x="159143" y="3059607"/>
                </a:lnTo>
                <a:lnTo>
                  <a:pt x="193014" y="3024543"/>
                </a:lnTo>
                <a:lnTo>
                  <a:pt x="227698" y="2989262"/>
                </a:lnTo>
                <a:lnTo>
                  <a:pt x="263118" y="2953753"/>
                </a:lnTo>
                <a:lnTo>
                  <a:pt x="299250" y="2918041"/>
                </a:lnTo>
                <a:lnTo>
                  <a:pt x="336042" y="2882125"/>
                </a:lnTo>
                <a:lnTo>
                  <a:pt x="411391" y="2809697"/>
                </a:lnTo>
                <a:lnTo>
                  <a:pt x="528180" y="2699715"/>
                </a:lnTo>
                <a:lnTo>
                  <a:pt x="967320" y="2293175"/>
                </a:lnTo>
                <a:lnTo>
                  <a:pt x="1084859" y="2182253"/>
                </a:lnTo>
                <a:lnTo>
                  <a:pt x="1162202" y="2107908"/>
                </a:lnTo>
                <a:lnTo>
                  <a:pt x="1200480" y="2070620"/>
                </a:lnTo>
                <a:lnTo>
                  <a:pt x="1238440" y="2033244"/>
                </a:lnTo>
                <a:lnTo>
                  <a:pt x="1276083" y="1995766"/>
                </a:lnTo>
                <a:lnTo>
                  <a:pt x="1313357" y="1958213"/>
                </a:lnTo>
                <a:lnTo>
                  <a:pt x="1350238" y="1920544"/>
                </a:lnTo>
                <a:lnTo>
                  <a:pt x="1386687" y="1882787"/>
                </a:lnTo>
                <a:lnTo>
                  <a:pt x="1422692" y="1844929"/>
                </a:lnTo>
                <a:lnTo>
                  <a:pt x="1458214" y="1806968"/>
                </a:lnTo>
                <a:lnTo>
                  <a:pt x="1493227" y="1768894"/>
                </a:lnTo>
                <a:lnTo>
                  <a:pt x="1527695" y="1730705"/>
                </a:lnTo>
                <a:lnTo>
                  <a:pt x="1561579" y="1692402"/>
                </a:lnTo>
                <a:lnTo>
                  <a:pt x="1594878" y="1653984"/>
                </a:lnTo>
                <a:lnTo>
                  <a:pt x="1627530" y="1615440"/>
                </a:lnTo>
                <a:lnTo>
                  <a:pt x="1659534" y="1576781"/>
                </a:lnTo>
                <a:lnTo>
                  <a:pt x="1690839" y="1537982"/>
                </a:lnTo>
                <a:lnTo>
                  <a:pt x="1721421" y="1499057"/>
                </a:lnTo>
                <a:lnTo>
                  <a:pt x="1751253" y="1460004"/>
                </a:lnTo>
                <a:lnTo>
                  <a:pt x="1780311" y="1420812"/>
                </a:lnTo>
                <a:lnTo>
                  <a:pt x="1808543" y="1381480"/>
                </a:lnTo>
                <a:lnTo>
                  <a:pt x="1835950" y="1342009"/>
                </a:lnTo>
                <a:lnTo>
                  <a:pt x="1862480" y="1302385"/>
                </a:lnTo>
                <a:lnTo>
                  <a:pt x="1888109" y="1262621"/>
                </a:lnTo>
                <a:lnTo>
                  <a:pt x="1912810" y="1222692"/>
                </a:lnTo>
                <a:lnTo>
                  <a:pt x="1936546" y="1182624"/>
                </a:lnTo>
                <a:lnTo>
                  <a:pt x="1959292" y="1142390"/>
                </a:lnTo>
                <a:lnTo>
                  <a:pt x="1981022" y="1101991"/>
                </a:lnTo>
                <a:lnTo>
                  <a:pt x="2001710" y="1061427"/>
                </a:lnTo>
                <a:lnTo>
                  <a:pt x="2021306" y="1020699"/>
                </a:lnTo>
                <a:lnTo>
                  <a:pt x="2039797" y="979805"/>
                </a:lnTo>
                <a:lnTo>
                  <a:pt x="2057158" y="938733"/>
                </a:lnTo>
                <a:lnTo>
                  <a:pt x="2073338" y="897483"/>
                </a:lnTo>
                <a:lnTo>
                  <a:pt x="2088324" y="856056"/>
                </a:lnTo>
                <a:lnTo>
                  <a:pt x="2102078" y="814438"/>
                </a:lnTo>
                <a:lnTo>
                  <a:pt x="2114588" y="772642"/>
                </a:lnTo>
                <a:lnTo>
                  <a:pt x="2125789" y="730656"/>
                </a:lnTo>
                <a:lnTo>
                  <a:pt x="2135682" y="688479"/>
                </a:lnTo>
                <a:lnTo>
                  <a:pt x="2144230" y="646099"/>
                </a:lnTo>
                <a:lnTo>
                  <a:pt x="2151405" y="603529"/>
                </a:lnTo>
                <a:lnTo>
                  <a:pt x="2157158" y="560755"/>
                </a:lnTo>
                <a:lnTo>
                  <a:pt x="2162302" y="505142"/>
                </a:lnTo>
                <a:lnTo>
                  <a:pt x="2164308" y="483412"/>
                </a:lnTo>
                <a:lnTo>
                  <a:pt x="2167483" y="408241"/>
                </a:lnTo>
                <a:close/>
              </a:path>
              <a:path w="3973829" h="5307330">
                <a:moveTo>
                  <a:pt x="2815323" y="1929345"/>
                </a:moveTo>
                <a:lnTo>
                  <a:pt x="2811945" y="1882635"/>
                </a:lnTo>
                <a:lnTo>
                  <a:pt x="2802153" y="1838058"/>
                </a:lnTo>
                <a:lnTo>
                  <a:pt x="2786405" y="1796097"/>
                </a:lnTo>
                <a:lnTo>
                  <a:pt x="2765209" y="1757235"/>
                </a:lnTo>
                <a:lnTo>
                  <a:pt x="2739021" y="1721967"/>
                </a:lnTo>
                <a:lnTo>
                  <a:pt x="2708338" y="1690789"/>
                </a:lnTo>
                <a:lnTo>
                  <a:pt x="2673642" y="1664182"/>
                </a:lnTo>
                <a:lnTo>
                  <a:pt x="2635402" y="1642643"/>
                </a:lnTo>
                <a:lnTo>
                  <a:pt x="2594114" y="1626641"/>
                </a:lnTo>
                <a:lnTo>
                  <a:pt x="2550249" y="1616684"/>
                </a:lnTo>
                <a:lnTo>
                  <a:pt x="2504287" y="1613255"/>
                </a:lnTo>
                <a:lnTo>
                  <a:pt x="2458326" y="1616684"/>
                </a:lnTo>
                <a:lnTo>
                  <a:pt x="2414447" y="1626641"/>
                </a:lnTo>
                <a:lnTo>
                  <a:pt x="2373160" y="1642643"/>
                </a:lnTo>
                <a:lnTo>
                  <a:pt x="2334920" y="1664182"/>
                </a:lnTo>
                <a:lnTo>
                  <a:pt x="2300224" y="1690789"/>
                </a:lnTo>
                <a:lnTo>
                  <a:pt x="2269540" y="1721967"/>
                </a:lnTo>
                <a:lnTo>
                  <a:pt x="2243353" y="1757235"/>
                </a:lnTo>
                <a:lnTo>
                  <a:pt x="2222157" y="1796097"/>
                </a:lnTo>
                <a:lnTo>
                  <a:pt x="2206421" y="1838058"/>
                </a:lnTo>
                <a:lnTo>
                  <a:pt x="2196617" y="1882635"/>
                </a:lnTo>
                <a:lnTo>
                  <a:pt x="2193252" y="1929345"/>
                </a:lnTo>
                <a:lnTo>
                  <a:pt x="2196617" y="1976056"/>
                </a:lnTo>
                <a:lnTo>
                  <a:pt x="2206421" y="2020646"/>
                </a:lnTo>
                <a:lnTo>
                  <a:pt x="2222157" y="2062607"/>
                </a:lnTo>
                <a:lnTo>
                  <a:pt x="2243353" y="2101469"/>
                </a:lnTo>
                <a:lnTo>
                  <a:pt x="2269540" y="2136724"/>
                </a:lnTo>
                <a:lnTo>
                  <a:pt x="2300224" y="2167915"/>
                </a:lnTo>
                <a:lnTo>
                  <a:pt x="2334920" y="2194522"/>
                </a:lnTo>
                <a:lnTo>
                  <a:pt x="2373160" y="2216061"/>
                </a:lnTo>
                <a:lnTo>
                  <a:pt x="2414447" y="2232063"/>
                </a:lnTo>
                <a:lnTo>
                  <a:pt x="2458326" y="2242020"/>
                </a:lnTo>
                <a:lnTo>
                  <a:pt x="2504287" y="2245436"/>
                </a:lnTo>
                <a:lnTo>
                  <a:pt x="2550249" y="2242020"/>
                </a:lnTo>
                <a:lnTo>
                  <a:pt x="2594114" y="2232063"/>
                </a:lnTo>
                <a:lnTo>
                  <a:pt x="2635402" y="2216061"/>
                </a:lnTo>
                <a:lnTo>
                  <a:pt x="2673642" y="2194522"/>
                </a:lnTo>
                <a:lnTo>
                  <a:pt x="2708338" y="2167915"/>
                </a:lnTo>
                <a:lnTo>
                  <a:pt x="2739021" y="2136724"/>
                </a:lnTo>
                <a:lnTo>
                  <a:pt x="2765209" y="2101469"/>
                </a:lnTo>
                <a:lnTo>
                  <a:pt x="2786405" y="2062607"/>
                </a:lnTo>
                <a:lnTo>
                  <a:pt x="2802153" y="2020646"/>
                </a:lnTo>
                <a:lnTo>
                  <a:pt x="2811945" y="1976056"/>
                </a:lnTo>
                <a:lnTo>
                  <a:pt x="2815323" y="1929345"/>
                </a:lnTo>
                <a:close/>
              </a:path>
              <a:path w="3973829" h="5307330">
                <a:moveTo>
                  <a:pt x="2817076" y="3135579"/>
                </a:moveTo>
                <a:lnTo>
                  <a:pt x="2814421" y="3088868"/>
                </a:lnTo>
                <a:lnTo>
                  <a:pt x="2806662" y="3043745"/>
                </a:lnTo>
                <a:lnTo>
                  <a:pt x="2794089" y="3000489"/>
                </a:lnTo>
                <a:lnTo>
                  <a:pt x="2777007" y="2959430"/>
                </a:lnTo>
                <a:lnTo>
                  <a:pt x="2755709" y="2920847"/>
                </a:lnTo>
                <a:lnTo>
                  <a:pt x="2730487" y="2885059"/>
                </a:lnTo>
                <a:lnTo>
                  <a:pt x="2701633" y="2852343"/>
                </a:lnTo>
                <a:lnTo>
                  <a:pt x="2669438" y="2823019"/>
                </a:lnTo>
                <a:lnTo>
                  <a:pt x="2634221" y="2797391"/>
                </a:lnTo>
                <a:lnTo>
                  <a:pt x="2596261" y="2775737"/>
                </a:lnTo>
                <a:lnTo>
                  <a:pt x="2555849" y="2758376"/>
                </a:lnTo>
                <a:lnTo>
                  <a:pt x="2513304" y="2745600"/>
                </a:lnTo>
                <a:lnTo>
                  <a:pt x="2468892" y="2737726"/>
                </a:lnTo>
                <a:lnTo>
                  <a:pt x="2422931" y="2735021"/>
                </a:lnTo>
                <a:lnTo>
                  <a:pt x="2376957" y="2737726"/>
                </a:lnTo>
                <a:lnTo>
                  <a:pt x="2332558" y="2745600"/>
                </a:lnTo>
                <a:lnTo>
                  <a:pt x="2290000" y="2758376"/>
                </a:lnTo>
                <a:lnTo>
                  <a:pt x="2249589" y="2775737"/>
                </a:lnTo>
                <a:lnTo>
                  <a:pt x="2211628" y="2797391"/>
                </a:lnTo>
                <a:lnTo>
                  <a:pt x="2176411" y="2823019"/>
                </a:lnTo>
                <a:lnTo>
                  <a:pt x="2144230" y="2852343"/>
                </a:lnTo>
                <a:lnTo>
                  <a:pt x="2115375" y="2885059"/>
                </a:lnTo>
                <a:lnTo>
                  <a:pt x="2090153" y="2920847"/>
                </a:lnTo>
                <a:lnTo>
                  <a:pt x="2068842" y="2959430"/>
                </a:lnTo>
                <a:lnTo>
                  <a:pt x="2051761" y="3000489"/>
                </a:lnTo>
                <a:lnTo>
                  <a:pt x="2039188" y="3043745"/>
                </a:lnTo>
                <a:lnTo>
                  <a:pt x="2031428" y="3088868"/>
                </a:lnTo>
                <a:lnTo>
                  <a:pt x="2028786" y="3135579"/>
                </a:lnTo>
                <a:lnTo>
                  <a:pt x="2031428" y="3182302"/>
                </a:lnTo>
                <a:lnTo>
                  <a:pt x="2039188" y="3227425"/>
                </a:lnTo>
                <a:lnTo>
                  <a:pt x="2051761" y="3270681"/>
                </a:lnTo>
                <a:lnTo>
                  <a:pt x="2068842" y="3311741"/>
                </a:lnTo>
                <a:lnTo>
                  <a:pt x="2090153" y="3350323"/>
                </a:lnTo>
                <a:lnTo>
                  <a:pt x="2115375" y="3386112"/>
                </a:lnTo>
                <a:lnTo>
                  <a:pt x="2144230" y="3418827"/>
                </a:lnTo>
                <a:lnTo>
                  <a:pt x="2176411" y="3448139"/>
                </a:lnTo>
                <a:lnTo>
                  <a:pt x="2211628" y="3473780"/>
                </a:lnTo>
                <a:lnTo>
                  <a:pt x="2249589" y="3495433"/>
                </a:lnTo>
                <a:lnTo>
                  <a:pt x="2290000" y="3512794"/>
                </a:lnTo>
                <a:lnTo>
                  <a:pt x="2332558" y="3525558"/>
                </a:lnTo>
                <a:lnTo>
                  <a:pt x="2376957" y="3533444"/>
                </a:lnTo>
                <a:lnTo>
                  <a:pt x="2422931" y="3536137"/>
                </a:lnTo>
                <a:lnTo>
                  <a:pt x="2468892" y="3533444"/>
                </a:lnTo>
                <a:lnTo>
                  <a:pt x="2513304" y="3525558"/>
                </a:lnTo>
                <a:lnTo>
                  <a:pt x="2555849" y="3512794"/>
                </a:lnTo>
                <a:lnTo>
                  <a:pt x="2596261" y="3495433"/>
                </a:lnTo>
                <a:lnTo>
                  <a:pt x="2634221" y="3473780"/>
                </a:lnTo>
                <a:lnTo>
                  <a:pt x="2669438" y="3448139"/>
                </a:lnTo>
                <a:lnTo>
                  <a:pt x="2701633" y="3418827"/>
                </a:lnTo>
                <a:lnTo>
                  <a:pt x="2730487" y="3386112"/>
                </a:lnTo>
                <a:lnTo>
                  <a:pt x="2755709" y="3350323"/>
                </a:lnTo>
                <a:lnTo>
                  <a:pt x="2777007" y="3311741"/>
                </a:lnTo>
                <a:lnTo>
                  <a:pt x="2794089" y="3270681"/>
                </a:lnTo>
                <a:lnTo>
                  <a:pt x="2806662" y="3227425"/>
                </a:lnTo>
                <a:lnTo>
                  <a:pt x="2814421" y="3182302"/>
                </a:lnTo>
                <a:lnTo>
                  <a:pt x="2817076" y="3135579"/>
                </a:lnTo>
                <a:close/>
              </a:path>
              <a:path w="3973829" h="5307330">
                <a:moveTo>
                  <a:pt x="3001899" y="902957"/>
                </a:moveTo>
                <a:lnTo>
                  <a:pt x="2997568" y="853782"/>
                </a:lnTo>
                <a:lnTo>
                  <a:pt x="2985058" y="807504"/>
                </a:lnTo>
                <a:lnTo>
                  <a:pt x="2965145" y="764882"/>
                </a:lnTo>
                <a:lnTo>
                  <a:pt x="2938589" y="726706"/>
                </a:lnTo>
                <a:lnTo>
                  <a:pt x="2906141" y="693737"/>
                </a:lnTo>
                <a:lnTo>
                  <a:pt x="2868574" y="666750"/>
                </a:lnTo>
                <a:lnTo>
                  <a:pt x="2826639" y="646518"/>
                </a:lnTo>
                <a:lnTo>
                  <a:pt x="2781096" y="633806"/>
                </a:lnTo>
                <a:lnTo>
                  <a:pt x="2732709" y="629399"/>
                </a:lnTo>
                <a:lnTo>
                  <a:pt x="2684322" y="633806"/>
                </a:lnTo>
                <a:lnTo>
                  <a:pt x="2638780" y="646518"/>
                </a:lnTo>
                <a:lnTo>
                  <a:pt x="2596845" y="666750"/>
                </a:lnTo>
                <a:lnTo>
                  <a:pt x="2559278" y="693737"/>
                </a:lnTo>
                <a:lnTo>
                  <a:pt x="2526830" y="726706"/>
                </a:lnTo>
                <a:lnTo>
                  <a:pt x="2500274" y="764882"/>
                </a:lnTo>
                <a:lnTo>
                  <a:pt x="2480360" y="807504"/>
                </a:lnTo>
                <a:lnTo>
                  <a:pt x="2467864" y="853782"/>
                </a:lnTo>
                <a:lnTo>
                  <a:pt x="2463520" y="902957"/>
                </a:lnTo>
                <a:lnTo>
                  <a:pt x="2467864" y="952131"/>
                </a:lnTo>
                <a:lnTo>
                  <a:pt x="2480360" y="998410"/>
                </a:lnTo>
                <a:lnTo>
                  <a:pt x="2500274" y="1041031"/>
                </a:lnTo>
                <a:lnTo>
                  <a:pt x="2526830" y="1079220"/>
                </a:lnTo>
                <a:lnTo>
                  <a:pt x="2559278" y="1112189"/>
                </a:lnTo>
                <a:lnTo>
                  <a:pt x="2596845" y="1139177"/>
                </a:lnTo>
                <a:lnTo>
                  <a:pt x="2638780" y="1159408"/>
                </a:lnTo>
                <a:lnTo>
                  <a:pt x="2684322" y="1172121"/>
                </a:lnTo>
                <a:lnTo>
                  <a:pt x="2732709" y="1176528"/>
                </a:lnTo>
                <a:lnTo>
                  <a:pt x="2781096" y="1172121"/>
                </a:lnTo>
                <a:lnTo>
                  <a:pt x="2826639" y="1159408"/>
                </a:lnTo>
                <a:lnTo>
                  <a:pt x="2868574" y="1139177"/>
                </a:lnTo>
                <a:lnTo>
                  <a:pt x="2906141" y="1112189"/>
                </a:lnTo>
                <a:lnTo>
                  <a:pt x="2938589" y="1079220"/>
                </a:lnTo>
                <a:lnTo>
                  <a:pt x="2965145" y="1041031"/>
                </a:lnTo>
                <a:lnTo>
                  <a:pt x="2985058" y="998410"/>
                </a:lnTo>
                <a:lnTo>
                  <a:pt x="2997568" y="952131"/>
                </a:lnTo>
                <a:lnTo>
                  <a:pt x="3001899" y="902957"/>
                </a:lnTo>
                <a:close/>
              </a:path>
              <a:path w="3973829" h="5307330">
                <a:moveTo>
                  <a:pt x="3293262" y="0"/>
                </a:moveTo>
                <a:lnTo>
                  <a:pt x="2712770" y="0"/>
                </a:lnTo>
                <a:lnTo>
                  <a:pt x="2722854" y="15176"/>
                </a:lnTo>
                <a:lnTo>
                  <a:pt x="2752775" y="49720"/>
                </a:lnTo>
                <a:lnTo>
                  <a:pt x="2786761" y="80124"/>
                </a:lnTo>
                <a:lnTo>
                  <a:pt x="2824403" y="105956"/>
                </a:lnTo>
                <a:lnTo>
                  <a:pt x="2865259" y="126796"/>
                </a:lnTo>
                <a:lnTo>
                  <a:pt x="2908935" y="142214"/>
                </a:lnTo>
                <a:lnTo>
                  <a:pt x="2954998" y="151777"/>
                </a:lnTo>
                <a:lnTo>
                  <a:pt x="3003016" y="155054"/>
                </a:lnTo>
                <a:lnTo>
                  <a:pt x="3051035" y="151777"/>
                </a:lnTo>
                <a:lnTo>
                  <a:pt x="3097098" y="142214"/>
                </a:lnTo>
                <a:lnTo>
                  <a:pt x="3140773" y="126796"/>
                </a:lnTo>
                <a:lnTo>
                  <a:pt x="3181642" y="105956"/>
                </a:lnTo>
                <a:lnTo>
                  <a:pt x="3219272" y="80124"/>
                </a:lnTo>
                <a:lnTo>
                  <a:pt x="3253257" y="49720"/>
                </a:lnTo>
                <a:lnTo>
                  <a:pt x="3283178" y="15176"/>
                </a:lnTo>
                <a:lnTo>
                  <a:pt x="3293262" y="0"/>
                </a:lnTo>
                <a:close/>
              </a:path>
              <a:path w="3973829" h="5307330">
                <a:moveTo>
                  <a:pt x="3973512" y="1706270"/>
                </a:moveTo>
                <a:lnTo>
                  <a:pt x="3970858" y="1659585"/>
                </a:lnTo>
                <a:lnTo>
                  <a:pt x="3963111" y="1614474"/>
                </a:lnTo>
                <a:lnTo>
                  <a:pt x="3950551" y="1571244"/>
                </a:lnTo>
                <a:lnTo>
                  <a:pt x="3933469" y="1530210"/>
                </a:lnTo>
                <a:lnTo>
                  <a:pt x="3912184" y="1491640"/>
                </a:lnTo>
                <a:lnTo>
                  <a:pt x="3886962" y="1455864"/>
                </a:lnTo>
                <a:lnTo>
                  <a:pt x="3858133" y="1423174"/>
                </a:lnTo>
                <a:lnTo>
                  <a:pt x="3825964" y="1393863"/>
                </a:lnTo>
                <a:lnTo>
                  <a:pt x="3790759" y="1368247"/>
                </a:lnTo>
                <a:lnTo>
                  <a:pt x="3752812" y="1346606"/>
                </a:lnTo>
                <a:lnTo>
                  <a:pt x="3712426" y="1329245"/>
                </a:lnTo>
                <a:lnTo>
                  <a:pt x="3669893" y="1316482"/>
                </a:lnTo>
                <a:lnTo>
                  <a:pt x="3625507" y="1308608"/>
                </a:lnTo>
                <a:lnTo>
                  <a:pt x="3579558" y="1305902"/>
                </a:lnTo>
                <a:lnTo>
                  <a:pt x="3533610" y="1308608"/>
                </a:lnTo>
                <a:lnTo>
                  <a:pt x="3489223" y="1316482"/>
                </a:lnTo>
                <a:lnTo>
                  <a:pt x="3446691" y="1329245"/>
                </a:lnTo>
                <a:lnTo>
                  <a:pt x="3406305" y="1346606"/>
                </a:lnTo>
                <a:lnTo>
                  <a:pt x="3368370" y="1368247"/>
                </a:lnTo>
                <a:lnTo>
                  <a:pt x="3333165" y="1393863"/>
                </a:lnTo>
                <a:lnTo>
                  <a:pt x="3300996" y="1423174"/>
                </a:lnTo>
                <a:lnTo>
                  <a:pt x="3272155" y="1455864"/>
                </a:lnTo>
                <a:lnTo>
                  <a:pt x="3246945" y="1491640"/>
                </a:lnTo>
                <a:lnTo>
                  <a:pt x="3225647" y="1530210"/>
                </a:lnTo>
                <a:lnTo>
                  <a:pt x="3208578" y="1571244"/>
                </a:lnTo>
                <a:lnTo>
                  <a:pt x="3196005" y="1614474"/>
                </a:lnTo>
                <a:lnTo>
                  <a:pt x="3188258" y="1659585"/>
                </a:lnTo>
                <a:lnTo>
                  <a:pt x="3185604" y="1706270"/>
                </a:lnTo>
                <a:lnTo>
                  <a:pt x="3188258" y="1752968"/>
                </a:lnTo>
                <a:lnTo>
                  <a:pt x="3196005" y="1798078"/>
                </a:lnTo>
                <a:lnTo>
                  <a:pt x="3208578" y="1841296"/>
                </a:lnTo>
                <a:lnTo>
                  <a:pt x="3225647" y="1882343"/>
                </a:lnTo>
                <a:lnTo>
                  <a:pt x="3246945" y="1920900"/>
                </a:lnTo>
                <a:lnTo>
                  <a:pt x="3272155" y="1956676"/>
                </a:lnTo>
                <a:lnTo>
                  <a:pt x="3300996" y="1989366"/>
                </a:lnTo>
                <a:lnTo>
                  <a:pt x="3333165" y="2018677"/>
                </a:lnTo>
                <a:lnTo>
                  <a:pt x="3368370" y="2044306"/>
                </a:lnTo>
                <a:lnTo>
                  <a:pt x="3406305" y="2065934"/>
                </a:lnTo>
                <a:lnTo>
                  <a:pt x="3446691" y="2083295"/>
                </a:lnTo>
                <a:lnTo>
                  <a:pt x="3489223" y="2096058"/>
                </a:lnTo>
                <a:lnTo>
                  <a:pt x="3533610" y="2103932"/>
                </a:lnTo>
                <a:lnTo>
                  <a:pt x="3579558" y="2106625"/>
                </a:lnTo>
                <a:lnTo>
                  <a:pt x="3625507" y="2103932"/>
                </a:lnTo>
                <a:lnTo>
                  <a:pt x="3669893" y="2096058"/>
                </a:lnTo>
                <a:lnTo>
                  <a:pt x="3712426" y="2083295"/>
                </a:lnTo>
                <a:lnTo>
                  <a:pt x="3752812" y="2065934"/>
                </a:lnTo>
                <a:lnTo>
                  <a:pt x="3790759" y="2044306"/>
                </a:lnTo>
                <a:lnTo>
                  <a:pt x="3825964" y="2018677"/>
                </a:lnTo>
                <a:lnTo>
                  <a:pt x="3858133" y="1989366"/>
                </a:lnTo>
                <a:lnTo>
                  <a:pt x="3886962" y="1956676"/>
                </a:lnTo>
                <a:lnTo>
                  <a:pt x="3912184" y="1920900"/>
                </a:lnTo>
                <a:lnTo>
                  <a:pt x="3933469" y="1882343"/>
                </a:lnTo>
                <a:lnTo>
                  <a:pt x="3950551" y="1841296"/>
                </a:lnTo>
                <a:lnTo>
                  <a:pt x="3963111" y="1798078"/>
                </a:lnTo>
                <a:lnTo>
                  <a:pt x="3970858" y="1752968"/>
                </a:lnTo>
                <a:lnTo>
                  <a:pt x="3973512" y="1706270"/>
                </a:lnTo>
                <a:close/>
              </a:path>
            </a:pathLst>
          </a:custGeom>
          <a:solidFill>
            <a:srgbClr val="0E5C77">
              <a:alpha val="19999"/>
            </a:srgbClr>
          </a:solidFill>
        </p:spPr>
        <p:txBody>
          <a:bodyPr wrap="square" lIns="0" tIns="0" rIns="0" bIns="0" rtlCol="0"/>
          <a:lstStyle/>
          <a:p>
            <a:endParaRPr/>
          </a:p>
        </p:txBody>
      </p:sp>
      <p:sp>
        <p:nvSpPr>
          <p:cNvPr id="3" name="Text Placeholder 2">
            <a:extLst>
              <a:ext uri="{FF2B5EF4-FFF2-40B4-BE49-F238E27FC236}">
                <a16:creationId xmlns:a16="http://schemas.microsoft.com/office/drawing/2014/main" id="{5ADC4885-E653-9F9B-1C72-2AA34FCB44D8}"/>
              </a:ext>
            </a:extLst>
          </p:cNvPr>
          <p:cNvSpPr>
            <a:spLocks noGrp="1"/>
          </p:cNvSpPr>
          <p:nvPr userDrawn="1">
            <p:ph type="body" idx="1"/>
          </p:nvPr>
        </p:nvSpPr>
        <p:spPr>
          <a:xfrm>
            <a:off x="2042757" y="1766139"/>
            <a:ext cx="9282430" cy="3337640"/>
          </a:xfrm>
        </p:spPr>
        <p:txBody>
          <a:bodyPr>
            <a:normAutofit/>
          </a:bodyPr>
          <a:lstStyle>
            <a:lvl1pPr marL="0" indent="0" algn="r">
              <a:buNone/>
              <a:defRPr sz="2800">
                <a:solidFill>
                  <a:schemeClr val="bg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2" name="Title 1">
            <a:extLst>
              <a:ext uri="{FF2B5EF4-FFF2-40B4-BE49-F238E27FC236}">
                <a16:creationId xmlns:a16="http://schemas.microsoft.com/office/drawing/2014/main" id="{E70AF5EC-C3A2-AE47-AC58-C795316B7127}"/>
              </a:ext>
            </a:extLst>
          </p:cNvPr>
          <p:cNvSpPr>
            <a:spLocks noGrp="1"/>
          </p:cNvSpPr>
          <p:nvPr userDrawn="1">
            <p:ph type="title"/>
          </p:nvPr>
        </p:nvSpPr>
        <p:spPr>
          <a:xfrm>
            <a:off x="2049107" y="476581"/>
            <a:ext cx="9282430" cy="752109"/>
          </a:xfrm>
        </p:spPr>
        <p:txBody>
          <a:bodyPr anchor="b">
            <a:normAutofit/>
          </a:bodyPr>
          <a:lstStyle>
            <a:lvl1pPr algn="r">
              <a:defRPr sz="4400">
                <a:solidFill>
                  <a:schemeClr val="tx2"/>
                </a:solidFill>
                <a:latin typeface="Quicksand" pitchFamily="2" charset="0"/>
              </a:defRPr>
            </a:lvl1pPr>
          </a:lstStyle>
          <a:p>
            <a:r>
              <a:rPr lang="en-US" dirty="0"/>
              <a:t>Click to edit Master title style</a:t>
            </a:r>
            <a:endParaRPr lang="en-GB" dirty="0"/>
          </a:p>
        </p:txBody>
      </p:sp>
      <p:grpSp>
        <p:nvGrpSpPr>
          <p:cNvPr id="5" name="Group 4">
            <a:extLst>
              <a:ext uri="{FF2B5EF4-FFF2-40B4-BE49-F238E27FC236}">
                <a16:creationId xmlns:a16="http://schemas.microsoft.com/office/drawing/2014/main" id="{33C1C7D2-8ED7-565E-4663-883D463CCEC2}"/>
              </a:ext>
            </a:extLst>
          </p:cNvPr>
          <p:cNvGrpSpPr/>
          <p:nvPr userDrawn="1"/>
        </p:nvGrpSpPr>
        <p:grpSpPr>
          <a:xfrm>
            <a:off x="9738785" y="5200448"/>
            <a:ext cx="2447458" cy="1655479"/>
            <a:chOff x="9738785" y="5200448"/>
            <a:chExt cx="2447458" cy="1655479"/>
          </a:xfrm>
        </p:grpSpPr>
        <p:sp>
          <p:nvSpPr>
            <p:cNvPr id="6" name="object 4">
              <a:extLst>
                <a:ext uri="{FF2B5EF4-FFF2-40B4-BE49-F238E27FC236}">
                  <a16:creationId xmlns:a16="http://schemas.microsoft.com/office/drawing/2014/main" id="{98C71A34-944C-2B51-8D33-55FE94CDC0ED}"/>
                </a:ext>
              </a:extLst>
            </p:cNvPr>
            <p:cNvSpPr/>
            <p:nvPr/>
          </p:nvSpPr>
          <p:spPr>
            <a:xfrm>
              <a:off x="11776260" y="5200448"/>
              <a:ext cx="409983" cy="1655479"/>
            </a:xfrm>
            <a:custGeom>
              <a:avLst/>
              <a:gdLst/>
              <a:ahLst/>
              <a:cxnLst/>
              <a:rect l="l" t="t" r="r" b="b"/>
              <a:pathLst>
                <a:path w="452119" h="1825625">
                  <a:moveTo>
                    <a:pt x="451948" y="0"/>
                  </a:moveTo>
                  <a:lnTo>
                    <a:pt x="423684" y="19055"/>
                  </a:lnTo>
                  <a:lnTo>
                    <a:pt x="396532" y="59323"/>
                  </a:lnTo>
                  <a:lnTo>
                    <a:pt x="386575" y="108633"/>
                  </a:lnTo>
                  <a:lnTo>
                    <a:pt x="396532" y="157938"/>
                  </a:lnTo>
                  <a:lnTo>
                    <a:pt x="423684" y="198206"/>
                  </a:lnTo>
                  <a:lnTo>
                    <a:pt x="451948" y="217264"/>
                  </a:lnTo>
                  <a:lnTo>
                    <a:pt x="451948" y="0"/>
                  </a:lnTo>
                  <a:close/>
                </a:path>
                <a:path w="452119" h="1825625">
                  <a:moveTo>
                    <a:pt x="451948" y="537956"/>
                  </a:moveTo>
                  <a:lnTo>
                    <a:pt x="126682" y="537956"/>
                  </a:lnTo>
                  <a:lnTo>
                    <a:pt x="77372" y="547914"/>
                  </a:lnTo>
                  <a:lnTo>
                    <a:pt x="37104" y="575066"/>
                  </a:lnTo>
                  <a:lnTo>
                    <a:pt x="9955" y="615334"/>
                  </a:lnTo>
                  <a:lnTo>
                    <a:pt x="0" y="664639"/>
                  </a:lnTo>
                  <a:lnTo>
                    <a:pt x="9955" y="713951"/>
                  </a:lnTo>
                  <a:lnTo>
                    <a:pt x="37104" y="754223"/>
                  </a:lnTo>
                  <a:lnTo>
                    <a:pt x="77372" y="781377"/>
                  </a:lnTo>
                  <a:lnTo>
                    <a:pt x="126682" y="791334"/>
                  </a:lnTo>
                  <a:lnTo>
                    <a:pt x="451948" y="791334"/>
                  </a:lnTo>
                  <a:lnTo>
                    <a:pt x="451948" y="537956"/>
                  </a:lnTo>
                  <a:close/>
                </a:path>
                <a:path w="452119" h="1825625">
                  <a:moveTo>
                    <a:pt x="451948" y="1112479"/>
                  </a:moveTo>
                  <a:lnTo>
                    <a:pt x="182283" y="1112479"/>
                  </a:lnTo>
                  <a:lnTo>
                    <a:pt x="132972" y="1122436"/>
                  </a:lnTo>
                  <a:lnTo>
                    <a:pt x="92705" y="1149588"/>
                  </a:lnTo>
                  <a:lnTo>
                    <a:pt x="65556" y="1189857"/>
                  </a:lnTo>
                  <a:lnTo>
                    <a:pt x="55600" y="1239162"/>
                  </a:lnTo>
                  <a:lnTo>
                    <a:pt x="65556" y="1288472"/>
                  </a:lnTo>
                  <a:lnTo>
                    <a:pt x="92705" y="1328739"/>
                  </a:lnTo>
                  <a:lnTo>
                    <a:pt x="132972" y="1355889"/>
                  </a:lnTo>
                  <a:lnTo>
                    <a:pt x="182283" y="1365844"/>
                  </a:lnTo>
                  <a:lnTo>
                    <a:pt x="451948" y="1365844"/>
                  </a:lnTo>
                  <a:lnTo>
                    <a:pt x="451948" y="1112479"/>
                  </a:lnTo>
                  <a:close/>
                </a:path>
                <a:path w="452119" h="1825625">
                  <a:moveTo>
                    <a:pt x="451948" y="1710089"/>
                  </a:moveTo>
                  <a:lnTo>
                    <a:pt x="423079" y="1739653"/>
                  </a:lnTo>
                  <a:lnTo>
                    <a:pt x="386576" y="1776536"/>
                  </a:lnTo>
                  <a:lnTo>
                    <a:pt x="349728" y="1813304"/>
                  </a:lnTo>
                  <a:lnTo>
                    <a:pt x="337804" y="1825067"/>
                  </a:lnTo>
                  <a:lnTo>
                    <a:pt x="451948" y="1825067"/>
                  </a:lnTo>
                  <a:lnTo>
                    <a:pt x="451948" y="1710089"/>
                  </a:lnTo>
                  <a:close/>
                </a:path>
              </a:pathLst>
            </a:custGeom>
            <a:solidFill>
              <a:srgbClr val="0E5C77">
                <a:alpha val="19999"/>
              </a:srgbClr>
            </a:solidFill>
          </p:spPr>
          <p:txBody>
            <a:bodyPr wrap="square" lIns="0" tIns="0" rIns="0" bIns="0" rtlCol="0"/>
            <a:lstStyle/>
            <a:p>
              <a:endParaRPr/>
            </a:p>
          </p:txBody>
        </p:sp>
        <p:sp>
          <p:nvSpPr>
            <p:cNvPr id="7" name="object 5">
              <a:extLst>
                <a:ext uri="{FF2B5EF4-FFF2-40B4-BE49-F238E27FC236}">
                  <a16:creationId xmlns:a16="http://schemas.microsoft.com/office/drawing/2014/main" id="{18C9DDA2-A716-EBE8-F34F-C40B6D8FCE79}"/>
                </a:ext>
              </a:extLst>
            </p:cNvPr>
            <p:cNvSpPr/>
            <p:nvPr/>
          </p:nvSpPr>
          <p:spPr>
            <a:xfrm>
              <a:off x="11026069" y="6723987"/>
              <a:ext cx="393860" cy="131862"/>
            </a:xfrm>
            <a:custGeom>
              <a:avLst/>
              <a:gdLst/>
              <a:ahLst/>
              <a:cxnLst/>
              <a:rect l="l" t="t" r="r" b="b"/>
              <a:pathLst>
                <a:path w="434340" h="145415">
                  <a:moveTo>
                    <a:pt x="216865" y="0"/>
                  </a:moveTo>
                  <a:lnTo>
                    <a:pt x="169224" y="4880"/>
                  </a:lnTo>
                  <a:lnTo>
                    <a:pt x="124850" y="18878"/>
                  </a:lnTo>
                  <a:lnTo>
                    <a:pt x="84694" y="41028"/>
                  </a:lnTo>
                  <a:lnTo>
                    <a:pt x="49708" y="70364"/>
                  </a:lnTo>
                  <a:lnTo>
                    <a:pt x="20841" y="105919"/>
                  </a:lnTo>
                  <a:lnTo>
                    <a:pt x="0" y="144942"/>
                  </a:lnTo>
                  <a:lnTo>
                    <a:pt x="433744" y="144942"/>
                  </a:lnTo>
                  <a:lnTo>
                    <a:pt x="412901" y="105919"/>
                  </a:lnTo>
                  <a:lnTo>
                    <a:pt x="384034" y="70364"/>
                  </a:lnTo>
                  <a:lnTo>
                    <a:pt x="349046" y="41028"/>
                  </a:lnTo>
                  <a:lnTo>
                    <a:pt x="308888" y="18878"/>
                  </a:lnTo>
                  <a:lnTo>
                    <a:pt x="264511" y="4880"/>
                  </a:lnTo>
                  <a:lnTo>
                    <a:pt x="216865" y="0"/>
                  </a:lnTo>
                  <a:close/>
                </a:path>
              </a:pathLst>
            </a:custGeom>
            <a:solidFill>
              <a:srgbClr val="0E5C77">
                <a:alpha val="19999"/>
              </a:srgbClr>
            </a:solidFill>
          </p:spPr>
          <p:txBody>
            <a:bodyPr wrap="square" lIns="0" tIns="0" rIns="0" bIns="0" rtlCol="0"/>
            <a:lstStyle/>
            <a:p>
              <a:endParaRPr/>
            </a:p>
          </p:txBody>
        </p:sp>
        <p:sp>
          <p:nvSpPr>
            <p:cNvPr id="15" name="object 6">
              <a:extLst>
                <a:ext uri="{FF2B5EF4-FFF2-40B4-BE49-F238E27FC236}">
                  <a16:creationId xmlns:a16="http://schemas.microsoft.com/office/drawing/2014/main" id="{FACD9CE7-8C7D-69FF-1D44-5F08A5F89086}"/>
                </a:ext>
              </a:extLst>
            </p:cNvPr>
            <p:cNvSpPr/>
            <p:nvPr/>
          </p:nvSpPr>
          <p:spPr>
            <a:xfrm>
              <a:off x="11333372" y="6158589"/>
              <a:ext cx="324186" cy="329368"/>
            </a:xfrm>
            <a:custGeom>
              <a:avLst/>
              <a:gdLst/>
              <a:ahLst/>
              <a:cxnLst/>
              <a:rect l="l" t="t" r="r" b="b"/>
              <a:pathLst>
                <a:path w="357504" h="363220">
                  <a:moveTo>
                    <a:pt x="178612" y="0"/>
                  </a:moveTo>
                  <a:lnTo>
                    <a:pt x="131127" y="6483"/>
                  </a:lnTo>
                  <a:lnTo>
                    <a:pt x="88459" y="24782"/>
                  </a:lnTo>
                  <a:lnTo>
                    <a:pt x="52311" y="53165"/>
                  </a:lnTo>
                  <a:lnTo>
                    <a:pt x="24384" y="89902"/>
                  </a:lnTo>
                  <a:lnTo>
                    <a:pt x="6379" y="133264"/>
                  </a:lnTo>
                  <a:lnTo>
                    <a:pt x="0" y="181521"/>
                  </a:lnTo>
                  <a:lnTo>
                    <a:pt x="6379" y="229772"/>
                  </a:lnTo>
                  <a:lnTo>
                    <a:pt x="24383" y="273130"/>
                  </a:lnTo>
                  <a:lnTo>
                    <a:pt x="52311" y="309865"/>
                  </a:lnTo>
                  <a:lnTo>
                    <a:pt x="88459" y="338247"/>
                  </a:lnTo>
                  <a:lnTo>
                    <a:pt x="131127" y="356545"/>
                  </a:lnTo>
                  <a:lnTo>
                    <a:pt x="178612" y="363029"/>
                  </a:lnTo>
                  <a:lnTo>
                    <a:pt x="226092" y="356545"/>
                  </a:lnTo>
                  <a:lnTo>
                    <a:pt x="268756" y="338247"/>
                  </a:lnTo>
                  <a:lnTo>
                    <a:pt x="304903" y="309865"/>
                  </a:lnTo>
                  <a:lnTo>
                    <a:pt x="332829" y="273130"/>
                  </a:lnTo>
                  <a:lnTo>
                    <a:pt x="350833" y="229772"/>
                  </a:lnTo>
                  <a:lnTo>
                    <a:pt x="357212" y="181521"/>
                  </a:lnTo>
                  <a:lnTo>
                    <a:pt x="350833" y="133264"/>
                  </a:lnTo>
                  <a:lnTo>
                    <a:pt x="332829" y="89902"/>
                  </a:lnTo>
                  <a:lnTo>
                    <a:pt x="304903" y="53165"/>
                  </a:lnTo>
                  <a:lnTo>
                    <a:pt x="268756" y="24782"/>
                  </a:lnTo>
                  <a:lnTo>
                    <a:pt x="226092" y="6483"/>
                  </a:lnTo>
                  <a:lnTo>
                    <a:pt x="178612" y="0"/>
                  </a:lnTo>
                  <a:close/>
                </a:path>
              </a:pathLst>
            </a:custGeom>
            <a:solidFill>
              <a:srgbClr val="0E5C77">
                <a:alpha val="19999"/>
              </a:srgbClr>
            </a:solidFill>
          </p:spPr>
          <p:txBody>
            <a:bodyPr wrap="square" lIns="0" tIns="0" rIns="0" bIns="0" rtlCol="0"/>
            <a:lstStyle/>
            <a:p>
              <a:endParaRPr/>
            </a:p>
          </p:txBody>
        </p:sp>
        <p:sp>
          <p:nvSpPr>
            <p:cNvPr id="20" name="object 7">
              <a:extLst>
                <a:ext uri="{FF2B5EF4-FFF2-40B4-BE49-F238E27FC236}">
                  <a16:creationId xmlns:a16="http://schemas.microsoft.com/office/drawing/2014/main" id="{9B6B4EDF-9602-7E47-156F-525A333E17AC}"/>
                </a:ext>
              </a:extLst>
            </p:cNvPr>
            <p:cNvSpPr/>
            <p:nvPr/>
          </p:nvSpPr>
          <p:spPr>
            <a:xfrm>
              <a:off x="9738785" y="6661239"/>
              <a:ext cx="593093" cy="194626"/>
            </a:xfrm>
            <a:custGeom>
              <a:avLst/>
              <a:gdLst/>
              <a:ahLst/>
              <a:cxnLst/>
              <a:rect l="l" t="t" r="r" b="b"/>
              <a:pathLst>
                <a:path w="654050" h="214629">
                  <a:moveTo>
                    <a:pt x="326761" y="0"/>
                  </a:moveTo>
                  <a:lnTo>
                    <a:pt x="277990" y="3334"/>
                  </a:lnTo>
                  <a:lnTo>
                    <a:pt x="231213" y="13046"/>
                  </a:lnTo>
                  <a:lnTo>
                    <a:pt x="186858" y="28702"/>
                  </a:lnTo>
                  <a:lnTo>
                    <a:pt x="145354" y="49867"/>
                  </a:lnTo>
                  <a:lnTo>
                    <a:pt x="107129" y="76104"/>
                  </a:lnTo>
                  <a:lnTo>
                    <a:pt x="72611" y="106980"/>
                  </a:lnTo>
                  <a:lnTo>
                    <a:pt x="42229" y="142058"/>
                  </a:lnTo>
                  <a:lnTo>
                    <a:pt x="16410" y="180904"/>
                  </a:lnTo>
                  <a:lnTo>
                    <a:pt x="0" y="214139"/>
                  </a:lnTo>
                  <a:lnTo>
                    <a:pt x="653522" y="214139"/>
                  </a:lnTo>
                  <a:lnTo>
                    <a:pt x="611292" y="142058"/>
                  </a:lnTo>
                  <a:lnTo>
                    <a:pt x="580910" y="106980"/>
                  </a:lnTo>
                  <a:lnTo>
                    <a:pt x="546392" y="76104"/>
                  </a:lnTo>
                  <a:lnTo>
                    <a:pt x="508167" y="49867"/>
                  </a:lnTo>
                  <a:lnTo>
                    <a:pt x="466663" y="28702"/>
                  </a:lnTo>
                  <a:lnTo>
                    <a:pt x="422308" y="13046"/>
                  </a:lnTo>
                  <a:lnTo>
                    <a:pt x="375532" y="3334"/>
                  </a:lnTo>
                  <a:lnTo>
                    <a:pt x="326761" y="0"/>
                  </a:lnTo>
                  <a:close/>
                </a:path>
              </a:pathLst>
            </a:custGeom>
            <a:solidFill>
              <a:srgbClr val="0E5C77">
                <a:alpha val="19999"/>
              </a:srgbClr>
            </a:solidFill>
          </p:spPr>
          <p:txBody>
            <a:bodyPr wrap="square" lIns="0" tIns="0" rIns="0" bIns="0" rtlCol="0"/>
            <a:lstStyle/>
            <a:p>
              <a:endParaRPr/>
            </a:p>
          </p:txBody>
        </p:sp>
      </p:grpSp>
      <p:sp>
        <p:nvSpPr>
          <p:cNvPr id="21" name="object 14">
            <a:extLst>
              <a:ext uri="{FF2B5EF4-FFF2-40B4-BE49-F238E27FC236}">
                <a16:creationId xmlns:a16="http://schemas.microsoft.com/office/drawing/2014/main" id="{E920B87E-EB30-C29A-7725-F098B0CD9403}"/>
              </a:ext>
            </a:extLst>
          </p:cNvPr>
          <p:cNvSpPr/>
          <p:nvPr userDrawn="1"/>
        </p:nvSpPr>
        <p:spPr>
          <a:xfrm rot="10800000">
            <a:off x="11050480" y="5292007"/>
            <a:ext cx="562114" cy="584428"/>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Tree>
    <p:extLst>
      <p:ext uri="{BB962C8B-B14F-4D97-AF65-F5344CB8AC3E}">
        <p14:creationId xmlns:p14="http://schemas.microsoft.com/office/powerpoint/2010/main" val="37802115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0"/>
            <a:ext cx="12192000" cy="6855696"/>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tx2"/>
          </a:solidFill>
        </p:spPr>
        <p:txBody>
          <a:bodyPr wrap="square" lIns="0" tIns="0" rIns="0" bIns="0" rtlCol="0"/>
          <a:lstStyle/>
          <a:p>
            <a:endParaRPr sz="2000"/>
          </a:p>
        </p:txBody>
      </p:sp>
      <p:sp>
        <p:nvSpPr>
          <p:cNvPr id="20" name="object 3">
            <a:extLst>
              <a:ext uri="{FF2B5EF4-FFF2-40B4-BE49-F238E27FC236}">
                <a16:creationId xmlns:a16="http://schemas.microsoft.com/office/drawing/2014/main" id="{B044399D-0912-D593-C0A7-709DB4E472C3}"/>
              </a:ext>
            </a:extLst>
          </p:cNvPr>
          <p:cNvSpPr/>
          <p:nvPr userDrawn="1"/>
        </p:nvSpPr>
        <p:spPr>
          <a:xfrm>
            <a:off x="8454618" y="-21266"/>
            <a:ext cx="4391193" cy="4363554"/>
          </a:xfrm>
          <a:custGeom>
            <a:avLst/>
            <a:gdLst/>
            <a:ahLst/>
            <a:cxnLst/>
            <a:rect l="l" t="t" r="r" b="b"/>
            <a:pathLst>
              <a:path w="4842509" h="4812030">
                <a:moveTo>
                  <a:pt x="747268" y="1291882"/>
                </a:moveTo>
                <a:lnTo>
                  <a:pt x="744347" y="1244257"/>
                </a:lnTo>
                <a:lnTo>
                  <a:pt x="735850" y="1198397"/>
                </a:lnTo>
                <a:lnTo>
                  <a:pt x="722109" y="1154645"/>
                </a:lnTo>
                <a:lnTo>
                  <a:pt x="703478" y="1113383"/>
                </a:lnTo>
                <a:lnTo>
                  <a:pt x="680313" y="1074953"/>
                </a:lnTo>
                <a:lnTo>
                  <a:pt x="652957" y="1039710"/>
                </a:lnTo>
                <a:lnTo>
                  <a:pt x="621766" y="1008011"/>
                </a:lnTo>
                <a:lnTo>
                  <a:pt x="587095" y="980211"/>
                </a:lnTo>
                <a:lnTo>
                  <a:pt x="549275" y="956665"/>
                </a:lnTo>
                <a:lnTo>
                  <a:pt x="508673" y="937742"/>
                </a:lnTo>
                <a:lnTo>
                  <a:pt x="465620" y="923772"/>
                </a:lnTo>
                <a:lnTo>
                  <a:pt x="420497" y="915136"/>
                </a:lnTo>
                <a:lnTo>
                  <a:pt x="373634" y="912177"/>
                </a:lnTo>
                <a:lnTo>
                  <a:pt x="326758" y="915136"/>
                </a:lnTo>
                <a:lnTo>
                  <a:pt x="281635" y="923772"/>
                </a:lnTo>
                <a:lnTo>
                  <a:pt x="238582" y="937742"/>
                </a:lnTo>
                <a:lnTo>
                  <a:pt x="197980" y="956665"/>
                </a:lnTo>
                <a:lnTo>
                  <a:pt x="160159" y="980211"/>
                </a:lnTo>
                <a:lnTo>
                  <a:pt x="125488" y="1008011"/>
                </a:lnTo>
                <a:lnTo>
                  <a:pt x="94297" y="1039710"/>
                </a:lnTo>
                <a:lnTo>
                  <a:pt x="66941" y="1074953"/>
                </a:lnTo>
                <a:lnTo>
                  <a:pt x="43776" y="1113383"/>
                </a:lnTo>
                <a:lnTo>
                  <a:pt x="25146" y="1154645"/>
                </a:lnTo>
                <a:lnTo>
                  <a:pt x="11404" y="1198397"/>
                </a:lnTo>
                <a:lnTo>
                  <a:pt x="2908" y="1244257"/>
                </a:lnTo>
                <a:lnTo>
                  <a:pt x="0" y="1291882"/>
                </a:lnTo>
                <a:lnTo>
                  <a:pt x="2908" y="1339519"/>
                </a:lnTo>
                <a:lnTo>
                  <a:pt x="11404" y="1385379"/>
                </a:lnTo>
                <a:lnTo>
                  <a:pt x="25146" y="1429131"/>
                </a:lnTo>
                <a:lnTo>
                  <a:pt x="43776" y="1470393"/>
                </a:lnTo>
                <a:lnTo>
                  <a:pt x="66941" y="1508823"/>
                </a:lnTo>
                <a:lnTo>
                  <a:pt x="94297" y="1544066"/>
                </a:lnTo>
                <a:lnTo>
                  <a:pt x="125488" y="1575765"/>
                </a:lnTo>
                <a:lnTo>
                  <a:pt x="160159" y="1603565"/>
                </a:lnTo>
                <a:lnTo>
                  <a:pt x="197980" y="1627111"/>
                </a:lnTo>
                <a:lnTo>
                  <a:pt x="238582" y="1646047"/>
                </a:lnTo>
                <a:lnTo>
                  <a:pt x="281635" y="1660004"/>
                </a:lnTo>
                <a:lnTo>
                  <a:pt x="326758" y="1668640"/>
                </a:lnTo>
                <a:lnTo>
                  <a:pt x="373634" y="1671599"/>
                </a:lnTo>
                <a:lnTo>
                  <a:pt x="420497" y="1668640"/>
                </a:lnTo>
                <a:lnTo>
                  <a:pt x="465620" y="1660004"/>
                </a:lnTo>
                <a:lnTo>
                  <a:pt x="508673" y="1646047"/>
                </a:lnTo>
                <a:lnTo>
                  <a:pt x="549275" y="1627111"/>
                </a:lnTo>
                <a:lnTo>
                  <a:pt x="587095" y="1603565"/>
                </a:lnTo>
                <a:lnTo>
                  <a:pt x="621766" y="1575765"/>
                </a:lnTo>
                <a:lnTo>
                  <a:pt x="652957" y="1544066"/>
                </a:lnTo>
                <a:lnTo>
                  <a:pt x="680313" y="1508823"/>
                </a:lnTo>
                <a:lnTo>
                  <a:pt x="703478" y="1470393"/>
                </a:lnTo>
                <a:lnTo>
                  <a:pt x="722109" y="1429131"/>
                </a:lnTo>
                <a:lnTo>
                  <a:pt x="735850" y="1385379"/>
                </a:lnTo>
                <a:lnTo>
                  <a:pt x="744347" y="1339519"/>
                </a:lnTo>
                <a:lnTo>
                  <a:pt x="747268" y="1291882"/>
                </a:lnTo>
                <a:close/>
              </a:path>
              <a:path w="4842509" h="4812030">
                <a:moveTo>
                  <a:pt x="1038237" y="2275001"/>
                </a:moveTo>
                <a:lnTo>
                  <a:pt x="1033195" y="2230450"/>
                </a:lnTo>
                <a:lnTo>
                  <a:pt x="1018806" y="2189556"/>
                </a:lnTo>
                <a:lnTo>
                  <a:pt x="996238" y="2153475"/>
                </a:lnTo>
                <a:lnTo>
                  <a:pt x="966635" y="2123389"/>
                </a:lnTo>
                <a:lnTo>
                  <a:pt x="931125" y="2100453"/>
                </a:lnTo>
                <a:lnTo>
                  <a:pt x="890879" y="2085835"/>
                </a:lnTo>
                <a:lnTo>
                  <a:pt x="847039" y="2080691"/>
                </a:lnTo>
                <a:lnTo>
                  <a:pt x="803198" y="2085835"/>
                </a:lnTo>
                <a:lnTo>
                  <a:pt x="762952" y="2100453"/>
                </a:lnTo>
                <a:lnTo>
                  <a:pt x="727456" y="2123389"/>
                </a:lnTo>
                <a:lnTo>
                  <a:pt x="697852" y="2153475"/>
                </a:lnTo>
                <a:lnTo>
                  <a:pt x="675284" y="2189556"/>
                </a:lnTo>
                <a:lnTo>
                  <a:pt x="660895" y="2230450"/>
                </a:lnTo>
                <a:lnTo>
                  <a:pt x="655840" y="2275001"/>
                </a:lnTo>
                <a:lnTo>
                  <a:pt x="660895" y="2319566"/>
                </a:lnTo>
                <a:lnTo>
                  <a:pt x="675284" y="2360460"/>
                </a:lnTo>
                <a:lnTo>
                  <a:pt x="697852" y="2396540"/>
                </a:lnTo>
                <a:lnTo>
                  <a:pt x="727456" y="2426627"/>
                </a:lnTo>
                <a:lnTo>
                  <a:pt x="762952" y="2449563"/>
                </a:lnTo>
                <a:lnTo>
                  <a:pt x="803198" y="2464181"/>
                </a:lnTo>
                <a:lnTo>
                  <a:pt x="847039" y="2469311"/>
                </a:lnTo>
                <a:lnTo>
                  <a:pt x="890879" y="2464181"/>
                </a:lnTo>
                <a:lnTo>
                  <a:pt x="931125" y="2449563"/>
                </a:lnTo>
                <a:lnTo>
                  <a:pt x="966635" y="2426627"/>
                </a:lnTo>
                <a:lnTo>
                  <a:pt x="996238" y="2396540"/>
                </a:lnTo>
                <a:lnTo>
                  <a:pt x="1018806" y="2360460"/>
                </a:lnTo>
                <a:lnTo>
                  <a:pt x="1033195" y="2319566"/>
                </a:lnTo>
                <a:lnTo>
                  <a:pt x="1038237" y="2275001"/>
                </a:lnTo>
                <a:close/>
              </a:path>
              <a:path w="4842509" h="4812030">
                <a:moveTo>
                  <a:pt x="1353693" y="205016"/>
                </a:moveTo>
                <a:lnTo>
                  <a:pt x="1349044" y="158140"/>
                </a:lnTo>
                <a:lnTo>
                  <a:pt x="1335709" y="114490"/>
                </a:lnTo>
                <a:lnTo>
                  <a:pt x="1314615" y="74993"/>
                </a:lnTo>
                <a:lnTo>
                  <a:pt x="1286675" y="40576"/>
                </a:lnTo>
                <a:lnTo>
                  <a:pt x="1252804" y="12179"/>
                </a:lnTo>
                <a:lnTo>
                  <a:pt x="1230744" y="12"/>
                </a:lnTo>
                <a:lnTo>
                  <a:pt x="1018984" y="12"/>
                </a:lnTo>
                <a:lnTo>
                  <a:pt x="963053" y="40576"/>
                </a:lnTo>
                <a:lnTo>
                  <a:pt x="935113" y="74993"/>
                </a:lnTo>
                <a:lnTo>
                  <a:pt x="914019" y="114490"/>
                </a:lnTo>
                <a:lnTo>
                  <a:pt x="900684" y="158140"/>
                </a:lnTo>
                <a:lnTo>
                  <a:pt x="896035" y="205016"/>
                </a:lnTo>
                <a:lnTo>
                  <a:pt x="900684" y="251879"/>
                </a:lnTo>
                <a:lnTo>
                  <a:pt x="914019" y="295529"/>
                </a:lnTo>
                <a:lnTo>
                  <a:pt x="935113" y="335038"/>
                </a:lnTo>
                <a:lnTo>
                  <a:pt x="963053" y="369443"/>
                </a:lnTo>
                <a:lnTo>
                  <a:pt x="996924" y="397840"/>
                </a:lnTo>
                <a:lnTo>
                  <a:pt x="1035799" y="419290"/>
                </a:lnTo>
                <a:lnTo>
                  <a:pt x="1078750" y="432841"/>
                </a:lnTo>
                <a:lnTo>
                  <a:pt x="1124864" y="437565"/>
                </a:lnTo>
                <a:lnTo>
                  <a:pt x="1170978" y="432841"/>
                </a:lnTo>
                <a:lnTo>
                  <a:pt x="1213929" y="419290"/>
                </a:lnTo>
                <a:lnTo>
                  <a:pt x="1252804" y="397840"/>
                </a:lnTo>
                <a:lnTo>
                  <a:pt x="1286675" y="369443"/>
                </a:lnTo>
                <a:lnTo>
                  <a:pt x="1314615" y="335038"/>
                </a:lnTo>
                <a:lnTo>
                  <a:pt x="1335709" y="295529"/>
                </a:lnTo>
                <a:lnTo>
                  <a:pt x="1349044" y="251879"/>
                </a:lnTo>
                <a:lnTo>
                  <a:pt x="1353693" y="205016"/>
                </a:lnTo>
                <a:close/>
              </a:path>
              <a:path w="4842509" h="4812030">
                <a:moveTo>
                  <a:pt x="2336165" y="3331895"/>
                </a:moveTo>
                <a:lnTo>
                  <a:pt x="2331415" y="3284131"/>
                </a:lnTo>
                <a:lnTo>
                  <a:pt x="2317826" y="3239643"/>
                </a:lnTo>
                <a:lnTo>
                  <a:pt x="2296325" y="3199384"/>
                </a:lnTo>
                <a:lnTo>
                  <a:pt x="2267851" y="3164319"/>
                </a:lnTo>
                <a:lnTo>
                  <a:pt x="2233333" y="3135376"/>
                </a:lnTo>
                <a:lnTo>
                  <a:pt x="2193721" y="3113519"/>
                </a:lnTo>
                <a:lnTo>
                  <a:pt x="2149945" y="3099714"/>
                </a:lnTo>
                <a:lnTo>
                  <a:pt x="2102954" y="3094901"/>
                </a:lnTo>
                <a:lnTo>
                  <a:pt x="2055952" y="3099714"/>
                </a:lnTo>
                <a:lnTo>
                  <a:pt x="2012175" y="3113519"/>
                </a:lnTo>
                <a:lnTo>
                  <a:pt x="1972564" y="3135376"/>
                </a:lnTo>
                <a:lnTo>
                  <a:pt x="1938058" y="3164319"/>
                </a:lnTo>
                <a:lnTo>
                  <a:pt x="1909572" y="3199384"/>
                </a:lnTo>
                <a:lnTo>
                  <a:pt x="1888070" y="3239643"/>
                </a:lnTo>
                <a:lnTo>
                  <a:pt x="1874494" y="3284131"/>
                </a:lnTo>
                <a:lnTo>
                  <a:pt x="1869757" y="3331895"/>
                </a:lnTo>
                <a:lnTo>
                  <a:pt x="1874494" y="3379660"/>
                </a:lnTo>
                <a:lnTo>
                  <a:pt x="1888070" y="3424148"/>
                </a:lnTo>
                <a:lnTo>
                  <a:pt x="1909572" y="3464407"/>
                </a:lnTo>
                <a:lnTo>
                  <a:pt x="1938058" y="3499485"/>
                </a:lnTo>
                <a:lnTo>
                  <a:pt x="1972564" y="3528428"/>
                </a:lnTo>
                <a:lnTo>
                  <a:pt x="2012175" y="3550272"/>
                </a:lnTo>
                <a:lnTo>
                  <a:pt x="2055952" y="3564090"/>
                </a:lnTo>
                <a:lnTo>
                  <a:pt x="2102954" y="3568903"/>
                </a:lnTo>
                <a:lnTo>
                  <a:pt x="2149945" y="3564090"/>
                </a:lnTo>
                <a:lnTo>
                  <a:pt x="2193721" y="3550272"/>
                </a:lnTo>
                <a:lnTo>
                  <a:pt x="2233333" y="3528428"/>
                </a:lnTo>
                <a:lnTo>
                  <a:pt x="2267851" y="3499485"/>
                </a:lnTo>
                <a:lnTo>
                  <a:pt x="2296325" y="3464407"/>
                </a:lnTo>
                <a:lnTo>
                  <a:pt x="2317826" y="3424148"/>
                </a:lnTo>
                <a:lnTo>
                  <a:pt x="2331415" y="3379660"/>
                </a:lnTo>
                <a:lnTo>
                  <a:pt x="2336165" y="3331895"/>
                </a:lnTo>
                <a:close/>
              </a:path>
              <a:path w="4842509" h="4812030">
                <a:moveTo>
                  <a:pt x="2815031" y="1458963"/>
                </a:moveTo>
                <a:lnTo>
                  <a:pt x="2805074" y="1409661"/>
                </a:lnTo>
                <a:lnTo>
                  <a:pt x="2777921" y="1369390"/>
                </a:lnTo>
                <a:lnTo>
                  <a:pt x="2737650" y="1342237"/>
                </a:lnTo>
                <a:lnTo>
                  <a:pt x="2688348" y="1332280"/>
                </a:lnTo>
                <a:lnTo>
                  <a:pt x="1587842" y="1332280"/>
                </a:lnTo>
                <a:lnTo>
                  <a:pt x="1594739" y="1302042"/>
                </a:lnTo>
                <a:lnTo>
                  <a:pt x="1611210" y="1240929"/>
                </a:lnTo>
                <a:lnTo>
                  <a:pt x="1635810" y="1170025"/>
                </a:lnTo>
                <a:lnTo>
                  <a:pt x="1653717" y="1129347"/>
                </a:lnTo>
                <a:lnTo>
                  <a:pt x="1674545" y="1088034"/>
                </a:lnTo>
                <a:lnTo>
                  <a:pt x="1698117" y="1046111"/>
                </a:lnTo>
                <a:lnTo>
                  <a:pt x="1724279" y="1003617"/>
                </a:lnTo>
                <a:lnTo>
                  <a:pt x="1724837" y="1003617"/>
                </a:lnTo>
                <a:lnTo>
                  <a:pt x="1725358" y="1003782"/>
                </a:lnTo>
                <a:lnTo>
                  <a:pt x="2587726" y="1003782"/>
                </a:lnTo>
                <a:lnTo>
                  <a:pt x="2588539" y="1003617"/>
                </a:lnTo>
                <a:lnTo>
                  <a:pt x="2637028" y="993825"/>
                </a:lnTo>
                <a:lnTo>
                  <a:pt x="2677299" y="966673"/>
                </a:lnTo>
                <a:lnTo>
                  <a:pt x="2704452" y="926414"/>
                </a:lnTo>
                <a:lnTo>
                  <a:pt x="2714409" y="877100"/>
                </a:lnTo>
                <a:lnTo>
                  <a:pt x="2704452" y="827798"/>
                </a:lnTo>
                <a:lnTo>
                  <a:pt x="2677299" y="787527"/>
                </a:lnTo>
                <a:lnTo>
                  <a:pt x="2637028" y="760374"/>
                </a:lnTo>
                <a:lnTo>
                  <a:pt x="2587726" y="750417"/>
                </a:lnTo>
                <a:lnTo>
                  <a:pt x="1918449" y="750417"/>
                </a:lnTo>
                <a:lnTo>
                  <a:pt x="1948662" y="716330"/>
                </a:lnTo>
                <a:lnTo>
                  <a:pt x="1979866" y="681990"/>
                </a:lnTo>
                <a:lnTo>
                  <a:pt x="2012010" y="647395"/>
                </a:lnTo>
                <a:lnTo>
                  <a:pt x="2045055" y="612559"/>
                </a:lnTo>
                <a:lnTo>
                  <a:pt x="2078926" y="577494"/>
                </a:lnTo>
                <a:lnTo>
                  <a:pt x="2113610" y="542213"/>
                </a:lnTo>
                <a:lnTo>
                  <a:pt x="2149030" y="506704"/>
                </a:lnTo>
                <a:lnTo>
                  <a:pt x="2185162" y="470992"/>
                </a:lnTo>
                <a:lnTo>
                  <a:pt x="2221954" y="435076"/>
                </a:lnTo>
                <a:lnTo>
                  <a:pt x="2297303" y="362648"/>
                </a:lnTo>
                <a:lnTo>
                  <a:pt x="2414079" y="252666"/>
                </a:lnTo>
                <a:lnTo>
                  <a:pt x="2687383" y="12"/>
                </a:lnTo>
                <a:lnTo>
                  <a:pt x="2146401" y="12"/>
                </a:lnTo>
                <a:lnTo>
                  <a:pt x="2069376" y="72491"/>
                </a:lnTo>
                <a:lnTo>
                  <a:pt x="1987892" y="150406"/>
                </a:lnTo>
                <a:lnTo>
                  <a:pt x="1947964" y="189191"/>
                </a:lnTo>
                <a:lnTo>
                  <a:pt x="1908632" y="227888"/>
                </a:lnTo>
                <a:lnTo>
                  <a:pt x="1869922" y="266471"/>
                </a:lnTo>
                <a:lnTo>
                  <a:pt x="1831911" y="304952"/>
                </a:lnTo>
                <a:lnTo>
                  <a:pt x="1794637" y="343331"/>
                </a:lnTo>
                <a:lnTo>
                  <a:pt x="1758124" y="381622"/>
                </a:lnTo>
                <a:lnTo>
                  <a:pt x="1722450" y="419811"/>
                </a:lnTo>
                <a:lnTo>
                  <a:pt x="1687626" y="457911"/>
                </a:lnTo>
                <a:lnTo>
                  <a:pt x="1653730" y="495922"/>
                </a:lnTo>
                <a:lnTo>
                  <a:pt x="1620786" y="533844"/>
                </a:lnTo>
                <a:lnTo>
                  <a:pt x="1588846" y="571690"/>
                </a:lnTo>
                <a:lnTo>
                  <a:pt x="1557959" y="609447"/>
                </a:lnTo>
                <a:lnTo>
                  <a:pt x="1528152" y="647115"/>
                </a:lnTo>
                <a:lnTo>
                  <a:pt x="1499501" y="684720"/>
                </a:lnTo>
                <a:lnTo>
                  <a:pt x="1472018" y="722249"/>
                </a:lnTo>
                <a:lnTo>
                  <a:pt x="1445780" y="759701"/>
                </a:lnTo>
                <a:lnTo>
                  <a:pt x="1420812" y="797077"/>
                </a:lnTo>
                <a:lnTo>
                  <a:pt x="1397165" y="834390"/>
                </a:lnTo>
                <a:lnTo>
                  <a:pt x="1374889" y="871639"/>
                </a:lnTo>
                <a:lnTo>
                  <a:pt x="1354023" y="908824"/>
                </a:lnTo>
                <a:lnTo>
                  <a:pt x="1334604" y="945946"/>
                </a:lnTo>
                <a:lnTo>
                  <a:pt x="1316697" y="983018"/>
                </a:lnTo>
                <a:lnTo>
                  <a:pt x="1300340" y="1020025"/>
                </a:lnTo>
                <a:lnTo>
                  <a:pt x="1285570" y="1056982"/>
                </a:lnTo>
                <a:lnTo>
                  <a:pt x="1272451" y="1093889"/>
                </a:lnTo>
                <a:lnTo>
                  <a:pt x="1251242" y="1162659"/>
                </a:lnTo>
                <a:lnTo>
                  <a:pt x="1233639" y="1230528"/>
                </a:lnTo>
                <a:lnTo>
                  <a:pt x="1219492" y="1297495"/>
                </a:lnTo>
                <a:lnTo>
                  <a:pt x="1208646" y="1363497"/>
                </a:lnTo>
                <a:lnTo>
                  <a:pt x="1200962" y="1428521"/>
                </a:lnTo>
                <a:lnTo>
                  <a:pt x="1196276" y="1492504"/>
                </a:lnTo>
                <a:lnTo>
                  <a:pt x="1194447" y="1555432"/>
                </a:lnTo>
                <a:lnTo>
                  <a:pt x="1195324" y="1617268"/>
                </a:lnTo>
                <a:lnTo>
                  <a:pt x="1198753" y="1677974"/>
                </a:lnTo>
                <a:lnTo>
                  <a:pt x="1204595" y="1737499"/>
                </a:lnTo>
                <a:lnTo>
                  <a:pt x="1212684" y="1795830"/>
                </a:lnTo>
                <a:lnTo>
                  <a:pt x="1222870" y="1852930"/>
                </a:lnTo>
                <a:lnTo>
                  <a:pt x="1235024" y="1908746"/>
                </a:lnTo>
                <a:lnTo>
                  <a:pt x="1248981" y="1963242"/>
                </a:lnTo>
                <a:lnTo>
                  <a:pt x="1264589" y="2016404"/>
                </a:lnTo>
                <a:lnTo>
                  <a:pt x="1281709" y="2068182"/>
                </a:lnTo>
                <a:lnTo>
                  <a:pt x="1300175" y="2118537"/>
                </a:lnTo>
                <a:lnTo>
                  <a:pt x="1319860" y="2167445"/>
                </a:lnTo>
                <a:lnTo>
                  <a:pt x="1340586" y="2214854"/>
                </a:lnTo>
                <a:lnTo>
                  <a:pt x="1362227" y="2260752"/>
                </a:lnTo>
                <a:lnTo>
                  <a:pt x="1384617" y="2305075"/>
                </a:lnTo>
                <a:lnTo>
                  <a:pt x="1407617" y="2347811"/>
                </a:lnTo>
                <a:lnTo>
                  <a:pt x="1431074" y="2388920"/>
                </a:lnTo>
                <a:lnTo>
                  <a:pt x="1454835" y="2428354"/>
                </a:lnTo>
                <a:lnTo>
                  <a:pt x="1478749" y="2466086"/>
                </a:lnTo>
                <a:lnTo>
                  <a:pt x="1502676" y="2502077"/>
                </a:lnTo>
                <a:lnTo>
                  <a:pt x="1526451" y="2536291"/>
                </a:lnTo>
                <a:lnTo>
                  <a:pt x="1549946" y="2568702"/>
                </a:lnTo>
                <a:lnTo>
                  <a:pt x="1572983" y="2599271"/>
                </a:lnTo>
                <a:lnTo>
                  <a:pt x="1617141" y="2654719"/>
                </a:lnTo>
                <a:lnTo>
                  <a:pt x="1657718" y="2702344"/>
                </a:lnTo>
                <a:lnTo>
                  <a:pt x="1693532" y="2741879"/>
                </a:lnTo>
                <a:lnTo>
                  <a:pt x="1723364" y="2773045"/>
                </a:lnTo>
                <a:lnTo>
                  <a:pt x="1754289" y="2803436"/>
                </a:lnTo>
                <a:lnTo>
                  <a:pt x="1791779" y="2833128"/>
                </a:lnTo>
                <a:lnTo>
                  <a:pt x="1853996" y="2856725"/>
                </a:lnTo>
                <a:lnTo>
                  <a:pt x="1886724" y="2859659"/>
                </a:lnTo>
                <a:lnTo>
                  <a:pt x="1923973" y="2855861"/>
                </a:lnTo>
                <a:lnTo>
                  <a:pt x="1993277" y="2825635"/>
                </a:lnTo>
                <a:lnTo>
                  <a:pt x="2022830" y="2799372"/>
                </a:lnTo>
                <a:lnTo>
                  <a:pt x="2050745" y="2758884"/>
                </a:lnTo>
                <a:lnTo>
                  <a:pt x="2066505" y="2714015"/>
                </a:lnTo>
                <a:lnTo>
                  <a:pt x="2070239" y="2667228"/>
                </a:lnTo>
                <a:lnTo>
                  <a:pt x="2062073" y="2621000"/>
                </a:lnTo>
                <a:lnTo>
                  <a:pt x="2042134" y="2577782"/>
                </a:lnTo>
                <a:lnTo>
                  <a:pt x="2010562" y="2540063"/>
                </a:lnTo>
                <a:lnTo>
                  <a:pt x="2002307" y="2532316"/>
                </a:lnTo>
                <a:lnTo>
                  <a:pt x="1986203" y="2516479"/>
                </a:lnTo>
                <a:lnTo>
                  <a:pt x="1934933" y="2461717"/>
                </a:lnTo>
                <a:lnTo>
                  <a:pt x="1902015" y="2423401"/>
                </a:lnTo>
                <a:lnTo>
                  <a:pt x="1865718" y="2378151"/>
                </a:lnTo>
                <a:lnTo>
                  <a:pt x="1827174" y="2326297"/>
                </a:lnTo>
                <a:lnTo>
                  <a:pt x="1787486" y="2268118"/>
                </a:lnTo>
                <a:lnTo>
                  <a:pt x="1747786" y="2203907"/>
                </a:lnTo>
                <a:lnTo>
                  <a:pt x="1709204" y="2133955"/>
                </a:lnTo>
                <a:lnTo>
                  <a:pt x="2085060" y="2133955"/>
                </a:lnTo>
                <a:lnTo>
                  <a:pt x="2134362" y="2123998"/>
                </a:lnTo>
                <a:lnTo>
                  <a:pt x="2174633" y="2096846"/>
                </a:lnTo>
                <a:lnTo>
                  <a:pt x="2201786" y="2056587"/>
                </a:lnTo>
                <a:lnTo>
                  <a:pt x="2211743" y="2007273"/>
                </a:lnTo>
                <a:lnTo>
                  <a:pt x="2201786" y="1957971"/>
                </a:lnTo>
                <a:lnTo>
                  <a:pt x="2174633" y="1917700"/>
                </a:lnTo>
                <a:lnTo>
                  <a:pt x="2134362" y="1890547"/>
                </a:lnTo>
                <a:lnTo>
                  <a:pt x="2085060" y="1880590"/>
                </a:lnTo>
                <a:lnTo>
                  <a:pt x="1607959" y="1880590"/>
                </a:lnTo>
                <a:lnTo>
                  <a:pt x="1595729" y="1834248"/>
                </a:lnTo>
                <a:lnTo>
                  <a:pt x="1585214" y="1786712"/>
                </a:lnTo>
                <a:lnTo>
                  <a:pt x="1576565" y="1738058"/>
                </a:lnTo>
                <a:lnTo>
                  <a:pt x="1569910" y="1688299"/>
                </a:lnTo>
                <a:lnTo>
                  <a:pt x="1565402" y="1637487"/>
                </a:lnTo>
                <a:lnTo>
                  <a:pt x="1563192" y="1585645"/>
                </a:lnTo>
                <a:lnTo>
                  <a:pt x="2688348" y="1585645"/>
                </a:lnTo>
                <a:lnTo>
                  <a:pt x="2737650" y="1575689"/>
                </a:lnTo>
                <a:lnTo>
                  <a:pt x="2777921" y="1548549"/>
                </a:lnTo>
                <a:lnTo>
                  <a:pt x="2805074" y="1508277"/>
                </a:lnTo>
                <a:lnTo>
                  <a:pt x="2815031" y="1458963"/>
                </a:lnTo>
                <a:close/>
              </a:path>
              <a:path w="4842509" h="4812030">
                <a:moveTo>
                  <a:pt x="3022498" y="2007273"/>
                </a:moveTo>
                <a:lnTo>
                  <a:pt x="3012541" y="1957959"/>
                </a:lnTo>
                <a:lnTo>
                  <a:pt x="2985389" y="1917700"/>
                </a:lnTo>
                <a:lnTo>
                  <a:pt x="2945130" y="1890547"/>
                </a:lnTo>
                <a:lnTo>
                  <a:pt x="2895816" y="1880590"/>
                </a:lnTo>
                <a:lnTo>
                  <a:pt x="2492959" y="1880590"/>
                </a:lnTo>
                <a:lnTo>
                  <a:pt x="2443645" y="1890547"/>
                </a:lnTo>
                <a:lnTo>
                  <a:pt x="2403373" y="1917700"/>
                </a:lnTo>
                <a:lnTo>
                  <a:pt x="2376220" y="1957959"/>
                </a:lnTo>
                <a:lnTo>
                  <a:pt x="2366264" y="2007273"/>
                </a:lnTo>
                <a:lnTo>
                  <a:pt x="2376220" y="2056587"/>
                </a:lnTo>
                <a:lnTo>
                  <a:pt x="2403373" y="2096846"/>
                </a:lnTo>
                <a:lnTo>
                  <a:pt x="2443645" y="2123998"/>
                </a:lnTo>
                <a:lnTo>
                  <a:pt x="2492959" y="2133955"/>
                </a:lnTo>
                <a:lnTo>
                  <a:pt x="2895816" y="2133955"/>
                </a:lnTo>
                <a:lnTo>
                  <a:pt x="2945130" y="2123998"/>
                </a:lnTo>
                <a:lnTo>
                  <a:pt x="2985389" y="2096846"/>
                </a:lnTo>
                <a:lnTo>
                  <a:pt x="3012541" y="2056587"/>
                </a:lnTo>
                <a:lnTo>
                  <a:pt x="3022498" y="2007273"/>
                </a:lnTo>
                <a:close/>
              </a:path>
              <a:path w="4842509" h="4812030">
                <a:moveTo>
                  <a:pt x="3290455" y="869467"/>
                </a:moveTo>
                <a:lnTo>
                  <a:pt x="3285413" y="824915"/>
                </a:lnTo>
                <a:lnTo>
                  <a:pt x="3271024" y="784021"/>
                </a:lnTo>
                <a:lnTo>
                  <a:pt x="3248456" y="747941"/>
                </a:lnTo>
                <a:lnTo>
                  <a:pt x="3218853" y="717854"/>
                </a:lnTo>
                <a:lnTo>
                  <a:pt x="3183344" y="694918"/>
                </a:lnTo>
                <a:lnTo>
                  <a:pt x="3143097" y="680300"/>
                </a:lnTo>
                <a:lnTo>
                  <a:pt x="3099257" y="675170"/>
                </a:lnTo>
                <a:lnTo>
                  <a:pt x="3055429" y="680300"/>
                </a:lnTo>
                <a:lnTo>
                  <a:pt x="3015183" y="694918"/>
                </a:lnTo>
                <a:lnTo>
                  <a:pt x="2979674" y="717854"/>
                </a:lnTo>
                <a:lnTo>
                  <a:pt x="2950070" y="747941"/>
                </a:lnTo>
                <a:lnTo>
                  <a:pt x="2927502" y="784021"/>
                </a:lnTo>
                <a:lnTo>
                  <a:pt x="2913113" y="824915"/>
                </a:lnTo>
                <a:lnTo>
                  <a:pt x="2908058" y="869467"/>
                </a:lnTo>
                <a:lnTo>
                  <a:pt x="2913113" y="914019"/>
                </a:lnTo>
                <a:lnTo>
                  <a:pt x="2927502" y="954925"/>
                </a:lnTo>
                <a:lnTo>
                  <a:pt x="2950070" y="990993"/>
                </a:lnTo>
                <a:lnTo>
                  <a:pt x="2979674" y="1021092"/>
                </a:lnTo>
                <a:lnTo>
                  <a:pt x="3015183" y="1044028"/>
                </a:lnTo>
                <a:lnTo>
                  <a:pt x="3055429" y="1058646"/>
                </a:lnTo>
                <a:lnTo>
                  <a:pt x="3099257" y="1063777"/>
                </a:lnTo>
                <a:lnTo>
                  <a:pt x="3143097" y="1058646"/>
                </a:lnTo>
                <a:lnTo>
                  <a:pt x="3183344" y="1044028"/>
                </a:lnTo>
                <a:lnTo>
                  <a:pt x="3218853" y="1021092"/>
                </a:lnTo>
                <a:lnTo>
                  <a:pt x="3248456" y="990993"/>
                </a:lnTo>
                <a:lnTo>
                  <a:pt x="3271024" y="954925"/>
                </a:lnTo>
                <a:lnTo>
                  <a:pt x="3285413" y="914019"/>
                </a:lnTo>
                <a:lnTo>
                  <a:pt x="3290455" y="869467"/>
                </a:lnTo>
                <a:close/>
              </a:path>
              <a:path w="4842509" h="4812030">
                <a:moveTo>
                  <a:pt x="3455378" y="1445844"/>
                </a:moveTo>
                <a:lnTo>
                  <a:pt x="3449624" y="1402283"/>
                </a:lnTo>
                <a:lnTo>
                  <a:pt x="3433368" y="1363154"/>
                </a:lnTo>
                <a:lnTo>
                  <a:pt x="3408159" y="1329994"/>
                </a:lnTo>
                <a:lnTo>
                  <a:pt x="3375533" y="1304378"/>
                </a:lnTo>
                <a:lnTo>
                  <a:pt x="3337026" y="1287868"/>
                </a:lnTo>
                <a:lnTo>
                  <a:pt x="3294164" y="1282014"/>
                </a:lnTo>
                <a:lnTo>
                  <a:pt x="3251314" y="1287868"/>
                </a:lnTo>
                <a:lnTo>
                  <a:pt x="3212795" y="1304378"/>
                </a:lnTo>
                <a:lnTo>
                  <a:pt x="3180169" y="1329994"/>
                </a:lnTo>
                <a:lnTo>
                  <a:pt x="3154959" y="1363154"/>
                </a:lnTo>
                <a:lnTo>
                  <a:pt x="3138716" y="1402283"/>
                </a:lnTo>
                <a:lnTo>
                  <a:pt x="3132950" y="1445844"/>
                </a:lnTo>
                <a:lnTo>
                  <a:pt x="3138716" y="1489392"/>
                </a:lnTo>
                <a:lnTo>
                  <a:pt x="3154959" y="1528533"/>
                </a:lnTo>
                <a:lnTo>
                  <a:pt x="3180169" y="1561680"/>
                </a:lnTo>
                <a:lnTo>
                  <a:pt x="3212795" y="1587309"/>
                </a:lnTo>
                <a:lnTo>
                  <a:pt x="3251314" y="1603819"/>
                </a:lnTo>
                <a:lnTo>
                  <a:pt x="3294164" y="1609674"/>
                </a:lnTo>
                <a:lnTo>
                  <a:pt x="3337026" y="1603819"/>
                </a:lnTo>
                <a:lnTo>
                  <a:pt x="3375533" y="1587309"/>
                </a:lnTo>
                <a:lnTo>
                  <a:pt x="3408159" y="1561680"/>
                </a:lnTo>
                <a:lnTo>
                  <a:pt x="3433368" y="1528533"/>
                </a:lnTo>
                <a:lnTo>
                  <a:pt x="3449624" y="1489392"/>
                </a:lnTo>
                <a:lnTo>
                  <a:pt x="3455378" y="1445844"/>
                </a:lnTo>
                <a:close/>
              </a:path>
              <a:path w="4842509" h="4812030">
                <a:moveTo>
                  <a:pt x="3677882" y="150622"/>
                </a:moveTo>
                <a:lnTo>
                  <a:pt x="3669868" y="100114"/>
                </a:lnTo>
                <a:lnTo>
                  <a:pt x="3647541" y="56248"/>
                </a:lnTo>
                <a:lnTo>
                  <a:pt x="3613505" y="21653"/>
                </a:lnTo>
                <a:lnTo>
                  <a:pt x="3572306" y="0"/>
                </a:lnTo>
                <a:lnTo>
                  <a:pt x="3468979" y="0"/>
                </a:lnTo>
                <a:lnTo>
                  <a:pt x="3427780" y="21653"/>
                </a:lnTo>
                <a:lnTo>
                  <a:pt x="3393744" y="56248"/>
                </a:lnTo>
                <a:lnTo>
                  <a:pt x="3371418" y="100114"/>
                </a:lnTo>
                <a:lnTo>
                  <a:pt x="3363404" y="150622"/>
                </a:lnTo>
                <a:lnTo>
                  <a:pt x="3371418" y="201129"/>
                </a:lnTo>
                <a:lnTo>
                  <a:pt x="3393744" y="244995"/>
                </a:lnTo>
                <a:lnTo>
                  <a:pt x="3427780" y="279577"/>
                </a:lnTo>
                <a:lnTo>
                  <a:pt x="3470935" y="302260"/>
                </a:lnTo>
                <a:lnTo>
                  <a:pt x="3520643" y="310413"/>
                </a:lnTo>
                <a:lnTo>
                  <a:pt x="3570338" y="302260"/>
                </a:lnTo>
                <a:lnTo>
                  <a:pt x="3613505" y="279577"/>
                </a:lnTo>
                <a:lnTo>
                  <a:pt x="3647541" y="244995"/>
                </a:lnTo>
                <a:lnTo>
                  <a:pt x="3669868" y="201129"/>
                </a:lnTo>
                <a:lnTo>
                  <a:pt x="3677882" y="150622"/>
                </a:lnTo>
                <a:close/>
              </a:path>
              <a:path w="4842509" h="4812030">
                <a:moveTo>
                  <a:pt x="3887127" y="718464"/>
                </a:moveTo>
                <a:lnTo>
                  <a:pt x="3882085" y="673912"/>
                </a:lnTo>
                <a:lnTo>
                  <a:pt x="3867696" y="633006"/>
                </a:lnTo>
                <a:lnTo>
                  <a:pt x="3845128" y="596925"/>
                </a:lnTo>
                <a:lnTo>
                  <a:pt x="3815524" y="566839"/>
                </a:lnTo>
                <a:lnTo>
                  <a:pt x="3780015" y="543902"/>
                </a:lnTo>
                <a:lnTo>
                  <a:pt x="3739769" y="529285"/>
                </a:lnTo>
                <a:lnTo>
                  <a:pt x="3695928" y="524154"/>
                </a:lnTo>
                <a:lnTo>
                  <a:pt x="3652101" y="529285"/>
                </a:lnTo>
                <a:lnTo>
                  <a:pt x="3611854" y="543902"/>
                </a:lnTo>
                <a:lnTo>
                  <a:pt x="3576345" y="566839"/>
                </a:lnTo>
                <a:lnTo>
                  <a:pt x="3546741" y="596925"/>
                </a:lnTo>
                <a:lnTo>
                  <a:pt x="3524173" y="633006"/>
                </a:lnTo>
                <a:lnTo>
                  <a:pt x="3509784" y="673912"/>
                </a:lnTo>
                <a:lnTo>
                  <a:pt x="3504730" y="718464"/>
                </a:lnTo>
                <a:lnTo>
                  <a:pt x="3509784" y="763016"/>
                </a:lnTo>
                <a:lnTo>
                  <a:pt x="3524173" y="803910"/>
                </a:lnTo>
                <a:lnTo>
                  <a:pt x="3546741" y="839990"/>
                </a:lnTo>
                <a:lnTo>
                  <a:pt x="3576345" y="870089"/>
                </a:lnTo>
                <a:lnTo>
                  <a:pt x="3611854" y="893025"/>
                </a:lnTo>
                <a:lnTo>
                  <a:pt x="3652101" y="907643"/>
                </a:lnTo>
                <a:lnTo>
                  <a:pt x="3695928" y="912774"/>
                </a:lnTo>
                <a:lnTo>
                  <a:pt x="3739769" y="907643"/>
                </a:lnTo>
                <a:lnTo>
                  <a:pt x="3780015" y="893025"/>
                </a:lnTo>
                <a:lnTo>
                  <a:pt x="3815524" y="870089"/>
                </a:lnTo>
                <a:lnTo>
                  <a:pt x="3845128" y="839990"/>
                </a:lnTo>
                <a:lnTo>
                  <a:pt x="3867696" y="803910"/>
                </a:lnTo>
                <a:lnTo>
                  <a:pt x="3882085" y="763016"/>
                </a:lnTo>
                <a:lnTo>
                  <a:pt x="3887127" y="718464"/>
                </a:lnTo>
                <a:close/>
              </a:path>
              <a:path w="4842509" h="4812030">
                <a:moveTo>
                  <a:pt x="4802949" y="2826423"/>
                </a:moveTo>
                <a:lnTo>
                  <a:pt x="4797895" y="2781871"/>
                </a:lnTo>
                <a:lnTo>
                  <a:pt x="4783518" y="2740977"/>
                </a:lnTo>
                <a:lnTo>
                  <a:pt x="4760950" y="2704896"/>
                </a:lnTo>
                <a:lnTo>
                  <a:pt x="4731334" y="2674810"/>
                </a:lnTo>
                <a:lnTo>
                  <a:pt x="4695837" y="2651874"/>
                </a:lnTo>
                <a:lnTo>
                  <a:pt x="4655591" y="2637256"/>
                </a:lnTo>
                <a:lnTo>
                  <a:pt x="4611751" y="2632113"/>
                </a:lnTo>
                <a:lnTo>
                  <a:pt x="4567910" y="2637256"/>
                </a:lnTo>
                <a:lnTo>
                  <a:pt x="4527664" y="2651874"/>
                </a:lnTo>
                <a:lnTo>
                  <a:pt x="4492168" y="2674810"/>
                </a:lnTo>
                <a:lnTo>
                  <a:pt x="4462551" y="2704896"/>
                </a:lnTo>
                <a:lnTo>
                  <a:pt x="4439983" y="2740977"/>
                </a:lnTo>
                <a:lnTo>
                  <a:pt x="4425607" y="2781871"/>
                </a:lnTo>
                <a:lnTo>
                  <a:pt x="4420552" y="2826423"/>
                </a:lnTo>
                <a:lnTo>
                  <a:pt x="4425607" y="2870987"/>
                </a:lnTo>
                <a:lnTo>
                  <a:pt x="4439983" y="2911881"/>
                </a:lnTo>
                <a:lnTo>
                  <a:pt x="4462551" y="2947962"/>
                </a:lnTo>
                <a:lnTo>
                  <a:pt x="4492168" y="2978048"/>
                </a:lnTo>
                <a:lnTo>
                  <a:pt x="4527664" y="3000984"/>
                </a:lnTo>
                <a:lnTo>
                  <a:pt x="4567910" y="3015602"/>
                </a:lnTo>
                <a:lnTo>
                  <a:pt x="4611751" y="3020733"/>
                </a:lnTo>
                <a:lnTo>
                  <a:pt x="4655591" y="3015602"/>
                </a:lnTo>
                <a:lnTo>
                  <a:pt x="4695837" y="3000984"/>
                </a:lnTo>
                <a:lnTo>
                  <a:pt x="4731334" y="2978048"/>
                </a:lnTo>
                <a:lnTo>
                  <a:pt x="4760950" y="2947962"/>
                </a:lnTo>
                <a:lnTo>
                  <a:pt x="4783518" y="2911881"/>
                </a:lnTo>
                <a:lnTo>
                  <a:pt x="4797895" y="2870987"/>
                </a:lnTo>
                <a:lnTo>
                  <a:pt x="4802949" y="2826423"/>
                </a:lnTo>
                <a:close/>
              </a:path>
              <a:path w="4842509" h="4812030">
                <a:moveTo>
                  <a:pt x="4841951" y="3211792"/>
                </a:moveTo>
                <a:lnTo>
                  <a:pt x="4773104" y="3214001"/>
                </a:lnTo>
                <a:lnTo>
                  <a:pt x="4732858" y="3228619"/>
                </a:lnTo>
                <a:lnTo>
                  <a:pt x="4697349" y="3251555"/>
                </a:lnTo>
                <a:lnTo>
                  <a:pt x="4667745" y="3281642"/>
                </a:lnTo>
                <a:lnTo>
                  <a:pt x="4645177" y="3317722"/>
                </a:lnTo>
                <a:lnTo>
                  <a:pt x="4630788" y="3358629"/>
                </a:lnTo>
                <a:lnTo>
                  <a:pt x="4625746" y="3403181"/>
                </a:lnTo>
                <a:lnTo>
                  <a:pt x="4630788" y="3447732"/>
                </a:lnTo>
                <a:lnTo>
                  <a:pt x="4645177" y="3488626"/>
                </a:lnTo>
                <a:lnTo>
                  <a:pt x="4667745" y="3524707"/>
                </a:lnTo>
                <a:lnTo>
                  <a:pt x="4697349" y="3554806"/>
                </a:lnTo>
                <a:lnTo>
                  <a:pt x="4732858" y="3577742"/>
                </a:lnTo>
                <a:lnTo>
                  <a:pt x="4773104" y="3592360"/>
                </a:lnTo>
                <a:lnTo>
                  <a:pt x="4816945" y="3597491"/>
                </a:lnTo>
                <a:lnTo>
                  <a:pt x="4841951" y="3594557"/>
                </a:lnTo>
                <a:lnTo>
                  <a:pt x="4841951" y="3211792"/>
                </a:lnTo>
                <a:close/>
              </a:path>
              <a:path w="4842509" h="4812030">
                <a:moveTo>
                  <a:pt x="4841951" y="1851342"/>
                </a:moveTo>
                <a:lnTo>
                  <a:pt x="4807712" y="1884832"/>
                </a:lnTo>
                <a:lnTo>
                  <a:pt x="4783315" y="1919909"/>
                </a:lnTo>
                <a:lnTo>
                  <a:pt x="4765014" y="1959063"/>
                </a:lnTo>
                <a:lnTo>
                  <a:pt x="4753534" y="2001583"/>
                </a:lnTo>
                <a:lnTo>
                  <a:pt x="4749546" y="2046757"/>
                </a:lnTo>
                <a:lnTo>
                  <a:pt x="4753534" y="2091944"/>
                </a:lnTo>
                <a:lnTo>
                  <a:pt x="4765014" y="2134463"/>
                </a:lnTo>
                <a:lnTo>
                  <a:pt x="4783315" y="2173617"/>
                </a:lnTo>
                <a:lnTo>
                  <a:pt x="4807712" y="2208695"/>
                </a:lnTo>
                <a:lnTo>
                  <a:pt x="4837519" y="2238997"/>
                </a:lnTo>
                <a:lnTo>
                  <a:pt x="4841951" y="2242185"/>
                </a:lnTo>
                <a:lnTo>
                  <a:pt x="4841951" y="1851342"/>
                </a:lnTo>
                <a:close/>
              </a:path>
              <a:path w="4842509" h="4812030">
                <a:moveTo>
                  <a:pt x="4841951" y="582485"/>
                </a:moveTo>
                <a:lnTo>
                  <a:pt x="4189387" y="582485"/>
                </a:lnTo>
                <a:lnTo>
                  <a:pt x="4140073" y="592455"/>
                </a:lnTo>
                <a:lnTo>
                  <a:pt x="4099814" y="619594"/>
                </a:lnTo>
                <a:lnTo>
                  <a:pt x="4072674" y="659866"/>
                </a:lnTo>
                <a:lnTo>
                  <a:pt x="4062730" y="709168"/>
                </a:lnTo>
                <a:lnTo>
                  <a:pt x="4072674" y="758482"/>
                </a:lnTo>
                <a:lnTo>
                  <a:pt x="4099814" y="798753"/>
                </a:lnTo>
                <a:lnTo>
                  <a:pt x="4140073" y="825906"/>
                </a:lnTo>
                <a:lnTo>
                  <a:pt x="4189387" y="835850"/>
                </a:lnTo>
                <a:lnTo>
                  <a:pt x="4767542" y="835850"/>
                </a:lnTo>
                <a:lnTo>
                  <a:pt x="4736668" y="873556"/>
                </a:lnTo>
                <a:lnTo>
                  <a:pt x="4705045" y="911199"/>
                </a:lnTo>
                <a:lnTo>
                  <a:pt x="4672723" y="948778"/>
                </a:lnTo>
                <a:lnTo>
                  <a:pt x="4639742" y="986294"/>
                </a:lnTo>
                <a:lnTo>
                  <a:pt x="4606137" y="1023747"/>
                </a:lnTo>
                <a:lnTo>
                  <a:pt x="4571949" y="1061110"/>
                </a:lnTo>
                <a:lnTo>
                  <a:pt x="4537214" y="1098384"/>
                </a:lnTo>
                <a:lnTo>
                  <a:pt x="4501985" y="1135583"/>
                </a:lnTo>
                <a:lnTo>
                  <a:pt x="4466285" y="1172667"/>
                </a:lnTo>
                <a:lnTo>
                  <a:pt x="4430166" y="1209662"/>
                </a:lnTo>
                <a:lnTo>
                  <a:pt x="4393654" y="1246543"/>
                </a:lnTo>
                <a:lnTo>
                  <a:pt x="4356811" y="1283309"/>
                </a:lnTo>
                <a:lnTo>
                  <a:pt x="4319663" y="1319961"/>
                </a:lnTo>
                <a:lnTo>
                  <a:pt x="4282249" y="1356474"/>
                </a:lnTo>
                <a:lnTo>
                  <a:pt x="4206786" y="1429118"/>
                </a:lnTo>
                <a:lnTo>
                  <a:pt x="4092625" y="1536966"/>
                </a:lnTo>
                <a:lnTo>
                  <a:pt x="3735552" y="1867319"/>
                </a:lnTo>
                <a:lnTo>
                  <a:pt x="3567468" y="2024532"/>
                </a:lnTo>
                <a:lnTo>
                  <a:pt x="3485985" y="2102446"/>
                </a:lnTo>
                <a:lnTo>
                  <a:pt x="3446056" y="2141245"/>
                </a:lnTo>
                <a:lnTo>
                  <a:pt x="3406711" y="2179929"/>
                </a:lnTo>
                <a:lnTo>
                  <a:pt x="3368014" y="2218512"/>
                </a:lnTo>
                <a:lnTo>
                  <a:pt x="3330003" y="2256993"/>
                </a:lnTo>
                <a:lnTo>
                  <a:pt x="3292716" y="2295372"/>
                </a:lnTo>
                <a:lnTo>
                  <a:pt x="3256216" y="2333663"/>
                </a:lnTo>
                <a:lnTo>
                  <a:pt x="3220529" y="2371852"/>
                </a:lnTo>
                <a:lnTo>
                  <a:pt x="3185718" y="2409952"/>
                </a:lnTo>
                <a:lnTo>
                  <a:pt x="3151809" y="2447963"/>
                </a:lnTo>
                <a:lnTo>
                  <a:pt x="3118866" y="2485885"/>
                </a:lnTo>
                <a:lnTo>
                  <a:pt x="3086925" y="2523731"/>
                </a:lnTo>
                <a:lnTo>
                  <a:pt x="3056039" y="2561488"/>
                </a:lnTo>
                <a:lnTo>
                  <a:pt x="3026245" y="2599169"/>
                </a:lnTo>
                <a:lnTo>
                  <a:pt x="2997581" y="2636761"/>
                </a:lnTo>
                <a:lnTo>
                  <a:pt x="2970111" y="2674289"/>
                </a:lnTo>
                <a:lnTo>
                  <a:pt x="2943860" y="2711742"/>
                </a:lnTo>
                <a:lnTo>
                  <a:pt x="2918904" y="2749118"/>
                </a:lnTo>
                <a:lnTo>
                  <a:pt x="2895257" y="2786430"/>
                </a:lnTo>
                <a:lnTo>
                  <a:pt x="2872981" y="2823680"/>
                </a:lnTo>
                <a:lnTo>
                  <a:pt x="2852102" y="2860865"/>
                </a:lnTo>
                <a:lnTo>
                  <a:pt x="2832697" y="2898000"/>
                </a:lnTo>
                <a:lnTo>
                  <a:pt x="2814790" y="2935059"/>
                </a:lnTo>
                <a:lnTo>
                  <a:pt x="2798432" y="2972066"/>
                </a:lnTo>
                <a:lnTo>
                  <a:pt x="2783662" y="3009023"/>
                </a:lnTo>
                <a:lnTo>
                  <a:pt x="2770543" y="3045930"/>
                </a:lnTo>
                <a:lnTo>
                  <a:pt x="2749334" y="3114700"/>
                </a:lnTo>
                <a:lnTo>
                  <a:pt x="2731732" y="3182582"/>
                </a:lnTo>
                <a:lnTo>
                  <a:pt x="2717584" y="3249536"/>
                </a:lnTo>
                <a:lnTo>
                  <a:pt x="2706751" y="3315551"/>
                </a:lnTo>
                <a:lnTo>
                  <a:pt x="2699054" y="3380562"/>
                </a:lnTo>
                <a:lnTo>
                  <a:pt x="2694368" y="3444557"/>
                </a:lnTo>
                <a:lnTo>
                  <a:pt x="2692539" y="3507486"/>
                </a:lnTo>
                <a:lnTo>
                  <a:pt x="2693416" y="3569322"/>
                </a:lnTo>
                <a:lnTo>
                  <a:pt x="2696845" y="3630015"/>
                </a:lnTo>
                <a:lnTo>
                  <a:pt x="2702687" y="3689553"/>
                </a:lnTo>
                <a:lnTo>
                  <a:pt x="2710777" y="3747884"/>
                </a:lnTo>
                <a:lnTo>
                  <a:pt x="2720975" y="3804970"/>
                </a:lnTo>
                <a:lnTo>
                  <a:pt x="2733116" y="3860787"/>
                </a:lnTo>
                <a:lnTo>
                  <a:pt x="2747073" y="3915295"/>
                </a:lnTo>
                <a:lnTo>
                  <a:pt x="2762681" y="3968458"/>
                </a:lnTo>
                <a:lnTo>
                  <a:pt x="2779801" y="4020235"/>
                </a:lnTo>
                <a:lnTo>
                  <a:pt x="2798267" y="4070591"/>
                </a:lnTo>
                <a:lnTo>
                  <a:pt x="2817952" y="4119499"/>
                </a:lnTo>
                <a:lnTo>
                  <a:pt x="2838678" y="4166908"/>
                </a:lnTo>
                <a:lnTo>
                  <a:pt x="2860319" y="4212806"/>
                </a:lnTo>
                <a:lnTo>
                  <a:pt x="2882709" y="4257129"/>
                </a:lnTo>
                <a:lnTo>
                  <a:pt x="2905709" y="4299864"/>
                </a:lnTo>
                <a:lnTo>
                  <a:pt x="2929166" y="4340974"/>
                </a:lnTo>
                <a:lnTo>
                  <a:pt x="2952927" y="4380408"/>
                </a:lnTo>
                <a:lnTo>
                  <a:pt x="2976854" y="4418139"/>
                </a:lnTo>
                <a:lnTo>
                  <a:pt x="3000768" y="4454131"/>
                </a:lnTo>
                <a:lnTo>
                  <a:pt x="3024555" y="4488345"/>
                </a:lnTo>
                <a:lnTo>
                  <a:pt x="3048038" y="4520755"/>
                </a:lnTo>
                <a:lnTo>
                  <a:pt x="3071076" y="4551324"/>
                </a:lnTo>
                <a:lnTo>
                  <a:pt x="3115233" y="4606772"/>
                </a:lnTo>
                <a:lnTo>
                  <a:pt x="3155810" y="4654410"/>
                </a:lnTo>
                <a:lnTo>
                  <a:pt x="3191624" y="4693945"/>
                </a:lnTo>
                <a:lnTo>
                  <a:pt x="3221456" y="4725098"/>
                </a:lnTo>
                <a:lnTo>
                  <a:pt x="3252393" y="4755489"/>
                </a:lnTo>
                <a:lnTo>
                  <a:pt x="3289871" y="4785195"/>
                </a:lnTo>
                <a:lnTo>
                  <a:pt x="3352101" y="4808791"/>
                </a:lnTo>
                <a:lnTo>
                  <a:pt x="3384816" y="4811725"/>
                </a:lnTo>
                <a:lnTo>
                  <a:pt x="3422065" y="4807928"/>
                </a:lnTo>
                <a:lnTo>
                  <a:pt x="3491369" y="4777714"/>
                </a:lnTo>
                <a:lnTo>
                  <a:pt x="3520922" y="4751438"/>
                </a:lnTo>
                <a:lnTo>
                  <a:pt x="3548837" y="4710963"/>
                </a:lnTo>
                <a:lnTo>
                  <a:pt x="3564598" y="4666081"/>
                </a:lnTo>
                <a:lnTo>
                  <a:pt x="3568331" y="4619295"/>
                </a:lnTo>
                <a:lnTo>
                  <a:pt x="3560165" y="4573067"/>
                </a:lnTo>
                <a:lnTo>
                  <a:pt x="3540239" y="4529861"/>
                </a:lnTo>
                <a:lnTo>
                  <a:pt x="3508654" y="4492129"/>
                </a:lnTo>
                <a:lnTo>
                  <a:pt x="3500399" y="4484382"/>
                </a:lnTo>
                <a:lnTo>
                  <a:pt x="3484295" y="4468546"/>
                </a:lnTo>
                <a:lnTo>
                  <a:pt x="3433026" y="4413796"/>
                </a:lnTo>
                <a:lnTo>
                  <a:pt x="3400107" y="4375455"/>
                </a:lnTo>
                <a:lnTo>
                  <a:pt x="3363798" y="4330217"/>
                </a:lnTo>
                <a:lnTo>
                  <a:pt x="3325253" y="4278363"/>
                </a:lnTo>
                <a:lnTo>
                  <a:pt x="3285566" y="4220172"/>
                </a:lnTo>
                <a:lnTo>
                  <a:pt x="3245878" y="4155960"/>
                </a:lnTo>
                <a:lnTo>
                  <a:pt x="3207283" y="4085996"/>
                </a:lnTo>
                <a:lnTo>
                  <a:pt x="3803065" y="4085996"/>
                </a:lnTo>
                <a:lnTo>
                  <a:pt x="3852380" y="4076039"/>
                </a:lnTo>
                <a:lnTo>
                  <a:pt x="3892639" y="4048887"/>
                </a:lnTo>
                <a:lnTo>
                  <a:pt x="3919766" y="4008628"/>
                </a:lnTo>
                <a:lnTo>
                  <a:pt x="3929723" y="3959314"/>
                </a:lnTo>
                <a:lnTo>
                  <a:pt x="3919766" y="3910012"/>
                </a:lnTo>
                <a:lnTo>
                  <a:pt x="3892639" y="3869740"/>
                </a:lnTo>
                <a:lnTo>
                  <a:pt x="3852380" y="3842588"/>
                </a:lnTo>
                <a:lnTo>
                  <a:pt x="3803065" y="3832631"/>
                </a:lnTo>
                <a:lnTo>
                  <a:pt x="3106051" y="3832631"/>
                </a:lnTo>
                <a:lnTo>
                  <a:pt x="3093821" y="3786289"/>
                </a:lnTo>
                <a:lnTo>
                  <a:pt x="3083318" y="3738765"/>
                </a:lnTo>
                <a:lnTo>
                  <a:pt x="3074657" y="3690099"/>
                </a:lnTo>
                <a:lnTo>
                  <a:pt x="3068002" y="3640340"/>
                </a:lnTo>
                <a:lnTo>
                  <a:pt x="3063494" y="3589528"/>
                </a:lnTo>
                <a:lnTo>
                  <a:pt x="3061284" y="3537686"/>
                </a:lnTo>
                <a:lnTo>
                  <a:pt x="4186415" y="3537686"/>
                </a:lnTo>
                <a:lnTo>
                  <a:pt x="4235729" y="3527742"/>
                </a:lnTo>
                <a:lnTo>
                  <a:pt x="4275988" y="3500590"/>
                </a:lnTo>
                <a:lnTo>
                  <a:pt x="4303128" y="3460318"/>
                </a:lnTo>
                <a:lnTo>
                  <a:pt x="4313072" y="3411004"/>
                </a:lnTo>
                <a:lnTo>
                  <a:pt x="4303128" y="3361702"/>
                </a:lnTo>
                <a:lnTo>
                  <a:pt x="4275988" y="3321431"/>
                </a:lnTo>
                <a:lnTo>
                  <a:pt x="4235729" y="3294291"/>
                </a:lnTo>
                <a:lnTo>
                  <a:pt x="4186415" y="3284321"/>
                </a:lnTo>
                <a:lnTo>
                  <a:pt x="3085935" y="3284321"/>
                </a:lnTo>
                <a:lnTo>
                  <a:pt x="3092831" y="3254083"/>
                </a:lnTo>
                <a:lnTo>
                  <a:pt x="3109315" y="3192983"/>
                </a:lnTo>
                <a:lnTo>
                  <a:pt x="3133902" y="3122079"/>
                </a:lnTo>
                <a:lnTo>
                  <a:pt x="3151809" y="3081401"/>
                </a:lnTo>
                <a:lnTo>
                  <a:pt x="3172637" y="3040075"/>
                </a:lnTo>
                <a:lnTo>
                  <a:pt x="3196209" y="2998165"/>
                </a:lnTo>
                <a:lnTo>
                  <a:pt x="3222371" y="2955658"/>
                </a:lnTo>
                <a:lnTo>
                  <a:pt x="3222929" y="2955658"/>
                </a:lnTo>
                <a:lnTo>
                  <a:pt x="3223450" y="2955823"/>
                </a:lnTo>
                <a:lnTo>
                  <a:pt x="4085818" y="2955823"/>
                </a:lnTo>
                <a:lnTo>
                  <a:pt x="4086631" y="2955658"/>
                </a:lnTo>
                <a:lnTo>
                  <a:pt x="4135132" y="2945866"/>
                </a:lnTo>
                <a:lnTo>
                  <a:pt x="4175391" y="2918714"/>
                </a:lnTo>
                <a:lnTo>
                  <a:pt x="4202519" y="2878455"/>
                </a:lnTo>
                <a:lnTo>
                  <a:pt x="4212475" y="2829141"/>
                </a:lnTo>
                <a:lnTo>
                  <a:pt x="4202519" y="2779839"/>
                </a:lnTo>
                <a:lnTo>
                  <a:pt x="4175391" y="2739567"/>
                </a:lnTo>
                <a:lnTo>
                  <a:pt x="4135132" y="2712415"/>
                </a:lnTo>
                <a:lnTo>
                  <a:pt x="4085818" y="2702458"/>
                </a:lnTo>
                <a:lnTo>
                  <a:pt x="3416541" y="2702458"/>
                </a:lnTo>
                <a:lnTo>
                  <a:pt x="3446754" y="2668371"/>
                </a:lnTo>
                <a:lnTo>
                  <a:pt x="3477958" y="2634030"/>
                </a:lnTo>
                <a:lnTo>
                  <a:pt x="3510102" y="2599436"/>
                </a:lnTo>
                <a:lnTo>
                  <a:pt x="3543135" y="2564612"/>
                </a:lnTo>
                <a:lnTo>
                  <a:pt x="3577018" y="2529548"/>
                </a:lnTo>
                <a:lnTo>
                  <a:pt x="3611702" y="2494267"/>
                </a:lnTo>
                <a:lnTo>
                  <a:pt x="3647122" y="2458758"/>
                </a:lnTo>
                <a:lnTo>
                  <a:pt x="3683254" y="2423045"/>
                </a:lnTo>
                <a:lnTo>
                  <a:pt x="3720046" y="2387117"/>
                </a:lnTo>
                <a:lnTo>
                  <a:pt x="3795395" y="2314702"/>
                </a:lnTo>
                <a:lnTo>
                  <a:pt x="3912184" y="2204707"/>
                </a:lnTo>
                <a:lnTo>
                  <a:pt x="4351325" y="1798180"/>
                </a:lnTo>
                <a:lnTo>
                  <a:pt x="4468863" y="1687245"/>
                </a:lnTo>
                <a:lnTo>
                  <a:pt x="4546206" y="1612912"/>
                </a:lnTo>
                <a:lnTo>
                  <a:pt x="4584484" y="1575625"/>
                </a:lnTo>
                <a:lnTo>
                  <a:pt x="4622444" y="1538236"/>
                </a:lnTo>
                <a:lnTo>
                  <a:pt x="4660087" y="1500771"/>
                </a:lnTo>
                <a:lnTo>
                  <a:pt x="4697361" y="1463205"/>
                </a:lnTo>
                <a:lnTo>
                  <a:pt x="4734242" y="1425549"/>
                </a:lnTo>
                <a:lnTo>
                  <a:pt x="4770691" y="1387792"/>
                </a:lnTo>
                <a:lnTo>
                  <a:pt x="4806696" y="1349933"/>
                </a:lnTo>
                <a:lnTo>
                  <a:pt x="4841951" y="1312240"/>
                </a:lnTo>
                <a:lnTo>
                  <a:pt x="4841951" y="582485"/>
                </a:lnTo>
                <a:close/>
              </a:path>
              <a:path w="4842509" h="4812030">
                <a:moveTo>
                  <a:pt x="4841951" y="7937"/>
                </a:moveTo>
                <a:lnTo>
                  <a:pt x="4133786" y="7937"/>
                </a:lnTo>
                <a:lnTo>
                  <a:pt x="4084472" y="17907"/>
                </a:lnTo>
                <a:lnTo>
                  <a:pt x="4044213" y="45046"/>
                </a:lnTo>
                <a:lnTo>
                  <a:pt x="4017073" y="85318"/>
                </a:lnTo>
                <a:lnTo>
                  <a:pt x="4007129" y="134620"/>
                </a:lnTo>
                <a:lnTo>
                  <a:pt x="4017073" y="183934"/>
                </a:lnTo>
                <a:lnTo>
                  <a:pt x="4044213" y="224205"/>
                </a:lnTo>
                <a:lnTo>
                  <a:pt x="4084472" y="251358"/>
                </a:lnTo>
                <a:lnTo>
                  <a:pt x="4133786" y="261315"/>
                </a:lnTo>
                <a:lnTo>
                  <a:pt x="4841951" y="261315"/>
                </a:lnTo>
                <a:lnTo>
                  <a:pt x="4841951" y="7937"/>
                </a:lnTo>
                <a:close/>
              </a:path>
            </a:pathLst>
          </a:custGeom>
          <a:solidFill>
            <a:srgbClr val="0E5C77">
              <a:alpha val="23999"/>
            </a:srgbClr>
          </a:solidFill>
        </p:spPr>
        <p:txBody>
          <a:bodyPr wrap="square" lIns="0" tIns="0" rIns="0" bIns="0" rtlCol="0"/>
          <a:lstStyle/>
          <a:p>
            <a:endParaRPr/>
          </a:p>
        </p:txBody>
      </p:sp>
      <p:grpSp>
        <p:nvGrpSpPr>
          <p:cNvPr id="8" name="Group 7">
            <a:extLst>
              <a:ext uri="{FF2B5EF4-FFF2-40B4-BE49-F238E27FC236}">
                <a16:creationId xmlns:a16="http://schemas.microsoft.com/office/drawing/2014/main" id="{B5C08C7F-F671-37EF-FA4F-14868BE5D34B}"/>
              </a:ext>
            </a:extLst>
          </p:cNvPr>
          <p:cNvGrpSpPr/>
          <p:nvPr userDrawn="1"/>
        </p:nvGrpSpPr>
        <p:grpSpPr>
          <a:xfrm>
            <a:off x="391375" y="5191214"/>
            <a:ext cx="2957963" cy="1664692"/>
            <a:chOff x="391375" y="5191214"/>
            <a:chExt cx="2957963" cy="1664692"/>
          </a:xfrm>
        </p:grpSpPr>
        <p:sp>
          <p:nvSpPr>
            <p:cNvPr id="9" name="object 5">
              <a:extLst>
                <a:ext uri="{FF2B5EF4-FFF2-40B4-BE49-F238E27FC236}">
                  <a16:creationId xmlns:a16="http://schemas.microsoft.com/office/drawing/2014/main" id="{7CF38E78-8B18-E2DD-57F6-5A3EBF4CFBF8}"/>
                </a:ext>
              </a:extLst>
            </p:cNvPr>
            <p:cNvSpPr/>
            <p:nvPr/>
          </p:nvSpPr>
          <p:spPr>
            <a:xfrm>
              <a:off x="1985572" y="6805678"/>
              <a:ext cx="238965" cy="50095"/>
            </a:xfrm>
            <a:custGeom>
              <a:avLst/>
              <a:gdLst/>
              <a:ahLst/>
              <a:cxnLst/>
              <a:rect l="l" t="t" r="r" b="b"/>
              <a:pathLst>
                <a:path w="263525" h="55245">
                  <a:moveTo>
                    <a:pt x="131560" y="0"/>
                  </a:moveTo>
                  <a:lnTo>
                    <a:pt x="87719" y="5131"/>
                  </a:lnTo>
                  <a:lnTo>
                    <a:pt x="47474" y="19749"/>
                  </a:lnTo>
                  <a:lnTo>
                    <a:pt x="11974" y="42686"/>
                  </a:lnTo>
                  <a:lnTo>
                    <a:pt x="0" y="54855"/>
                  </a:lnTo>
                  <a:lnTo>
                    <a:pt x="263121" y="54855"/>
                  </a:lnTo>
                  <a:lnTo>
                    <a:pt x="251147" y="42686"/>
                  </a:lnTo>
                  <a:lnTo>
                    <a:pt x="215647" y="19749"/>
                  </a:lnTo>
                  <a:lnTo>
                    <a:pt x="175402" y="5131"/>
                  </a:lnTo>
                  <a:lnTo>
                    <a:pt x="131560" y="0"/>
                  </a:lnTo>
                  <a:close/>
                </a:path>
              </a:pathLst>
            </a:custGeom>
            <a:solidFill>
              <a:srgbClr val="0E5C77">
                <a:alpha val="23999"/>
              </a:srgbClr>
            </a:solidFill>
          </p:spPr>
          <p:txBody>
            <a:bodyPr wrap="square" lIns="0" tIns="0" rIns="0" bIns="0" rtlCol="0"/>
            <a:lstStyle/>
            <a:p>
              <a:endParaRPr/>
            </a:p>
          </p:txBody>
        </p:sp>
        <p:sp>
          <p:nvSpPr>
            <p:cNvPr id="10" name="object 6">
              <a:extLst>
                <a:ext uri="{FF2B5EF4-FFF2-40B4-BE49-F238E27FC236}">
                  <a16:creationId xmlns:a16="http://schemas.microsoft.com/office/drawing/2014/main" id="{01B1EF4C-ACBC-8DF2-F98F-A520632D49A8}"/>
                </a:ext>
              </a:extLst>
            </p:cNvPr>
            <p:cNvSpPr/>
            <p:nvPr/>
          </p:nvSpPr>
          <p:spPr>
            <a:xfrm>
              <a:off x="3002119" y="6641559"/>
              <a:ext cx="347219" cy="214205"/>
            </a:xfrm>
            <a:custGeom>
              <a:avLst/>
              <a:gdLst/>
              <a:ahLst/>
              <a:cxnLst/>
              <a:rect l="l" t="t" r="r" b="b"/>
              <a:pathLst>
                <a:path w="382904" h="236220">
                  <a:moveTo>
                    <a:pt x="191198" y="0"/>
                  </a:moveTo>
                  <a:lnTo>
                    <a:pt x="147357" y="5131"/>
                  </a:lnTo>
                  <a:lnTo>
                    <a:pt x="107112" y="19749"/>
                  </a:lnTo>
                  <a:lnTo>
                    <a:pt x="71611" y="42687"/>
                  </a:lnTo>
                  <a:lnTo>
                    <a:pt x="42002" y="72778"/>
                  </a:lnTo>
                  <a:lnTo>
                    <a:pt x="19432" y="108857"/>
                  </a:lnTo>
                  <a:lnTo>
                    <a:pt x="5049" y="149756"/>
                  </a:lnTo>
                  <a:lnTo>
                    <a:pt x="0" y="194310"/>
                  </a:lnTo>
                  <a:lnTo>
                    <a:pt x="4706" y="235840"/>
                  </a:lnTo>
                  <a:lnTo>
                    <a:pt x="377689" y="235840"/>
                  </a:lnTo>
                  <a:lnTo>
                    <a:pt x="382397" y="194310"/>
                  </a:lnTo>
                  <a:lnTo>
                    <a:pt x="377346" y="149756"/>
                  </a:lnTo>
                  <a:lnTo>
                    <a:pt x="362961" y="108857"/>
                  </a:lnTo>
                  <a:lnTo>
                    <a:pt x="340390" y="72778"/>
                  </a:lnTo>
                  <a:lnTo>
                    <a:pt x="310779" y="42687"/>
                  </a:lnTo>
                  <a:lnTo>
                    <a:pt x="275279" y="19749"/>
                  </a:lnTo>
                  <a:lnTo>
                    <a:pt x="235035" y="5131"/>
                  </a:lnTo>
                  <a:lnTo>
                    <a:pt x="191198" y="0"/>
                  </a:lnTo>
                  <a:close/>
                </a:path>
              </a:pathLst>
            </a:custGeom>
            <a:solidFill>
              <a:srgbClr val="0E5C77">
                <a:alpha val="23999"/>
              </a:srgbClr>
            </a:solidFill>
          </p:spPr>
          <p:txBody>
            <a:bodyPr wrap="square" lIns="0" tIns="0" rIns="0" bIns="0" rtlCol="0"/>
            <a:lstStyle/>
            <a:p>
              <a:endParaRPr/>
            </a:p>
          </p:txBody>
        </p:sp>
        <p:sp>
          <p:nvSpPr>
            <p:cNvPr id="11" name="object 7">
              <a:extLst>
                <a:ext uri="{FF2B5EF4-FFF2-40B4-BE49-F238E27FC236}">
                  <a16:creationId xmlns:a16="http://schemas.microsoft.com/office/drawing/2014/main" id="{C69F5CB4-EE4D-3E00-9E24-A5394A4C5C0E}"/>
                </a:ext>
              </a:extLst>
            </p:cNvPr>
            <p:cNvSpPr/>
            <p:nvPr/>
          </p:nvSpPr>
          <p:spPr>
            <a:xfrm>
              <a:off x="2877401" y="6040817"/>
              <a:ext cx="347219" cy="352401"/>
            </a:xfrm>
            <a:custGeom>
              <a:avLst/>
              <a:gdLst/>
              <a:ahLst/>
              <a:cxnLst/>
              <a:rect l="l" t="t" r="r" b="b"/>
              <a:pathLst>
                <a:path w="382904" h="388620">
                  <a:moveTo>
                    <a:pt x="191198" y="0"/>
                  </a:moveTo>
                  <a:lnTo>
                    <a:pt x="147357" y="5131"/>
                  </a:lnTo>
                  <a:lnTo>
                    <a:pt x="107112" y="19749"/>
                  </a:lnTo>
                  <a:lnTo>
                    <a:pt x="71611" y="42687"/>
                  </a:lnTo>
                  <a:lnTo>
                    <a:pt x="42002" y="72778"/>
                  </a:lnTo>
                  <a:lnTo>
                    <a:pt x="19432" y="108857"/>
                  </a:lnTo>
                  <a:lnTo>
                    <a:pt x="5049" y="149756"/>
                  </a:lnTo>
                  <a:lnTo>
                    <a:pt x="0" y="194309"/>
                  </a:lnTo>
                  <a:lnTo>
                    <a:pt x="5049" y="238863"/>
                  </a:lnTo>
                  <a:lnTo>
                    <a:pt x="19432" y="279762"/>
                  </a:lnTo>
                  <a:lnTo>
                    <a:pt x="42002" y="315841"/>
                  </a:lnTo>
                  <a:lnTo>
                    <a:pt x="71611" y="345932"/>
                  </a:lnTo>
                  <a:lnTo>
                    <a:pt x="107112" y="368870"/>
                  </a:lnTo>
                  <a:lnTo>
                    <a:pt x="147357" y="383488"/>
                  </a:lnTo>
                  <a:lnTo>
                    <a:pt x="191198" y="388619"/>
                  </a:lnTo>
                  <a:lnTo>
                    <a:pt x="235039" y="383488"/>
                  </a:lnTo>
                  <a:lnTo>
                    <a:pt x="275284" y="368870"/>
                  </a:lnTo>
                  <a:lnTo>
                    <a:pt x="310785" y="345932"/>
                  </a:lnTo>
                  <a:lnTo>
                    <a:pt x="340394" y="315841"/>
                  </a:lnTo>
                  <a:lnTo>
                    <a:pt x="362964" y="279762"/>
                  </a:lnTo>
                  <a:lnTo>
                    <a:pt x="377347" y="238863"/>
                  </a:lnTo>
                  <a:lnTo>
                    <a:pt x="382397" y="194309"/>
                  </a:lnTo>
                  <a:lnTo>
                    <a:pt x="377347" y="149756"/>
                  </a:lnTo>
                  <a:lnTo>
                    <a:pt x="362964" y="108857"/>
                  </a:lnTo>
                  <a:lnTo>
                    <a:pt x="340394" y="72778"/>
                  </a:lnTo>
                  <a:lnTo>
                    <a:pt x="310785" y="42687"/>
                  </a:lnTo>
                  <a:lnTo>
                    <a:pt x="275284" y="19749"/>
                  </a:lnTo>
                  <a:lnTo>
                    <a:pt x="235039" y="5131"/>
                  </a:lnTo>
                  <a:lnTo>
                    <a:pt x="191198" y="0"/>
                  </a:lnTo>
                  <a:close/>
                </a:path>
              </a:pathLst>
            </a:custGeom>
            <a:solidFill>
              <a:srgbClr val="0E5C77">
                <a:alpha val="23999"/>
              </a:srgbClr>
            </a:solidFill>
          </p:spPr>
          <p:txBody>
            <a:bodyPr wrap="square" lIns="0" tIns="0" rIns="0" bIns="0" rtlCol="0"/>
            <a:lstStyle/>
            <a:p>
              <a:endParaRPr/>
            </a:p>
          </p:txBody>
        </p:sp>
        <p:sp>
          <p:nvSpPr>
            <p:cNvPr id="12" name="object 8">
              <a:extLst>
                <a:ext uri="{FF2B5EF4-FFF2-40B4-BE49-F238E27FC236}">
                  <a16:creationId xmlns:a16="http://schemas.microsoft.com/office/drawing/2014/main" id="{D5CB64B5-EAB4-764D-E33F-11B3A4C5099E}"/>
                </a:ext>
              </a:extLst>
            </p:cNvPr>
            <p:cNvSpPr/>
            <p:nvPr/>
          </p:nvSpPr>
          <p:spPr>
            <a:xfrm>
              <a:off x="2210807" y="6183673"/>
              <a:ext cx="415741" cy="422651"/>
            </a:xfrm>
            <a:custGeom>
              <a:avLst/>
              <a:gdLst/>
              <a:ahLst/>
              <a:cxnLst/>
              <a:rect l="l" t="t" r="r" b="b"/>
              <a:pathLst>
                <a:path w="458469" h="466090">
                  <a:moveTo>
                    <a:pt x="229044" y="0"/>
                  </a:moveTo>
                  <a:lnTo>
                    <a:pt x="182885" y="4728"/>
                  </a:lnTo>
                  <a:lnTo>
                    <a:pt x="139892" y="18290"/>
                  </a:lnTo>
                  <a:lnTo>
                    <a:pt x="100986" y="39750"/>
                  </a:lnTo>
                  <a:lnTo>
                    <a:pt x="67087" y="68172"/>
                  </a:lnTo>
                  <a:lnTo>
                    <a:pt x="39118" y="102620"/>
                  </a:lnTo>
                  <a:lnTo>
                    <a:pt x="18000" y="142158"/>
                  </a:lnTo>
                  <a:lnTo>
                    <a:pt x="4653" y="185852"/>
                  </a:lnTo>
                  <a:lnTo>
                    <a:pt x="0" y="232765"/>
                  </a:lnTo>
                  <a:lnTo>
                    <a:pt x="4653" y="279679"/>
                  </a:lnTo>
                  <a:lnTo>
                    <a:pt x="18000" y="323374"/>
                  </a:lnTo>
                  <a:lnTo>
                    <a:pt x="39118" y="362915"/>
                  </a:lnTo>
                  <a:lnTo>
                    <a:pt x="67087" y="397365"/>
                  </a:lnTo>
                  <a:lnTo>
                    <a:pt x="100986" y="425789"/>
                  </a:lnTo>
                  <a:lnTo>
                    <a:pt x="139892" y="447251"/>
                  </a:lnTo>
                  <a:lnTo>
                    <a:pt x="182885" y="460814"/>
                  </a:lnTo>
                  <a:lnTo>
                    <a:pt x="229044" y="465543"/>
                  </a:lnTo>
                  <a:lnTo>
                    <a:pt x="275207" y="460814"/>
                  </a:lnTo>
                  <a:lnTo>
                    <a:pt x="318203" y="447251"/>
                  </a:lnTo>
                  <a:lnTo>
                    <a:pt x="357112" y="425789"/>
                  </a:lnTo>
                  <a:lnTo>
                    <a:pt x="391012" y="397365"/>
                  </a:lnTo>
                  <a:lnTo>
                    <a:pt x="418982" y="362915"/>
                  </a:lnTo>
                  <a:lnTo>
                    <a:pt x="440101" y="323374"/>
                  </a:lnTo>
                  <a:lnTo>
                    <a:pt x="453448" y="279679"/>
                  </a:lnTo>
                  <a:lnTo>
                    <a:pt x="458101" y="232765"/>
                  </a:lnTo>
                  <a:lnTo>
                    <a:pt x="453448" y="185852"/>
                  </a:lnTo>
                  <a:lnTo>
                    <a:pt x="440101" y="142158"/>
                  </a:lnTo>
                  <a:lnTo>
                    <a:pt x="418982" y="102620"/>
                  </a:lnTo>
                  <a:lnTo>
                    <a:pt x="391012" y="68172"/>
                  </a:lnTo>
                  <a:lnTo>
                    <a:pt x="357112" y="39750"/>
                  </a:lnTo>
                  <a:lnTo>
                    <a:pt x="318203" y="18290"/>
                  </a:lnTo>
                  <a:lnTo>
                    <a:pt x="275207" y="4728"/>
                  </a:lnTo>
                  <a:lnTo>
                    <a:pt x="229044" y="0"/>
                  </a:lnTo>
                  <a:close/>
                </a:path>
              </a:pathLst>
            </a:custGeom>
            <a:solidFill>
              <a:srgbClr val="0E5C77">
                <a:alpha val="23999"/>
              </a:srgbClr>
            </a:solidFill>
          </p:spPr>
          <p:txBody>
            <a:bodyPr wrap="square" lIns="0" tIns="0" rIns="0" bIns="0" rtlCol="0"/>
            <a:lstStyle/>
            <a:p>
              <a:endParaRPr/>
            </a:p>
          </p:txBody>
        </p:sp>
        <p:sp>
          <p:nvSpPr>
            <p:cNvPr id="13" name="object 9">
              <a:extLst>
                <a:ext uri="{FF2B5EF4-FFF2-40B4-BE49-F238E27FC236}">
                  <a16:creationId xmlns:a16="http://schemas.microsoft.com/office/drawing/2014/main" id="{544E0DFF-B974-C185-F664-2BB8D65D3E1C}"/>
                </a:ext>
              </a:extLst>
            </p:cNvPr>
            <p:cNvSpPr/>
            <p:nvPr/>
          </p:nvSpPr>
          <p:spPr>
            <a:xfrm>
              <a:off x="1993834" y="5340502"/>
              <a:ext cx="536087" cy="545300"/>
            </a:xfrm>
            <a:custGeom>
              <a:avLst/>
              <a:gdLst/>
              <a:ahLst/>
              <a:cxnLst/>
              <a:rect l="l" t="t" r="r" b="b"/>
              <a:pathLst>
                <a:path w="591185" h="601345">
                  <a:moveTo>
                    <a:pt x="295554" y="0"/>
                  </a:moveTo>
                  <a:lnTo>
                    <a:pt x="247613" y="3930"/>
                  </a:lnTo>
                  <a:lnTo>
                    <a:pt x="202135" y="15311"/>
                  </a:lnTo>
                  <a:lnTo>
                    <a:pt x="159728" y="33523"/>
                  </a:lnTo>
                  <a:lnTo>
                    <a:pt x="121002" y="57949"/>
                  </a:lnTo>
                  <a:lnTo>
                    <a:pt x="86564" y="87969"/>
                  </a:lnTo>
                  <a:lnTo>
                    <a:pt x="57024" y="122966"/>
                  </a:lnTo>
                  <a:lnTo>
                    <a:pt x="32988" y="162321"/>
                  </a:lnTo>
                  <a:lnTo>
                    <a:pt x="15067" y="205417"/>
                  </a:lnTo>
                  <a:lnTo>
                    <a:pt x="3868" y="251634"/>
                  </a:lnTo>
                  <a:lnTo>
                    <a:pt x="0" y="300354"/>
                  </a:lnTo>
                  <a:lnTo>
                    <a:pt x="3868" y="349075"/>
                  </a:lnTo>
                  <a:lnTo>
                    <a:pt x="15067" y="395294"/>
                  </a:lnTo>
                  <a:lnTo>
                    <a:pt x="32988" y="438390"/>
                  </a:lnTo>
                  <a:lnTo>
                    <a:pt x="57024" y="477747"/>
                  </a:lnTo>
                  <a:lnTo>
                    <a:pt x="86564" y="512746"/>
                  </a:lnTo>
                  <a:lnTo>
                    <a:pt x="121002" y="542768"/>
                  </a:lnTo>
                  <a:lnTo>
                    <a:pt x="159728" y="567195"/>
                  </a:lnTo>
                  <a:lnTo>
                    <a:pt x="202135" y="585409"/>
                  </a:lnTo>
                  <a:lnTo>
                    <a:pt x="247613" y="596791"/>
                  </a:lnTo>
                  <a:lnTo>
                    <a:pt x="295554" y="600722"/>
                  </a:lnTo>
                  <a:lnTo>
                    <a:pt x="343495" y="596791"/>
                  </a:lnTo>
                  <a:lnTo>
                    <a:pt x="388973" y="585409"/>
                  </a:lnTo>
                  <a:lnTo>
                    <a:pt x="431379" y="567195"/>
                  </a:lnTo>
                  <a:lnTo>
                    <a:pt x="470106" y="542768"/>
                  </a:lnTo>
                  <a:lnTo>
                    <a:pt x="504544" y="512746"/>
                  </a:lnTo>
                  <a:lnTo>
                    <a:pt x="534084" y="477747"/>
                  </a:lnTo>
                  <a:lnTo>
                    <a:pt x="558120" y="438390"/>
                  </a:lnTo>
                  <a:lnTo>
                    <a:pt x="576041" y="395294"/>
                  </a:lnTo>
                  <a:lnTo>
                    <a:pt x="587240" y="349075"/>
                  </a:lnTo>
                  <a:lnTo>
                    <a:pt x="591108" y="300354"/>
                  </a:lnTo>
                  <a:lnTo>
                    <a:pt x="587240" y="251634"/>
                  </a:lnTo>
                  <a:lnTo>
                    <a:pt x="576041" y="205417"/>
                  </a:lnTo>
                  <a:lnTo>
                    <a:pt x="558120" y="162321"/>
                  </a:lnTo>
                  <a:lnTo>
                    <a:pt x="534084" y="122966"/>
                  </a:lnTo>
                  <a:lnTo>
                    <a:pt x="504544" y="87969"/>
                  </a:lnTo>
                  <a:lnTo>
                    <a:pt x="470106" y="57949"/>
                  </a:lnTo>
                  <a:lnTo>
                    <a:pt x="431379" y="33523"/>
                  </a:lnTo>
                  <a:lnTo>
                    <a:pt x="388973" y="15311"/>
                  </a:lnTo>
                  <a:lnTo>
                    <a:pt x="343495" y="3930"/>
                  </a:lnTo>
                  <a:lnTo>
                    <a:pt x="295554" y="0"/>
                  </a:lnTo>
                  <a:close/>
                </a:path>
              </a:pathLst>
            </a:custGeom>
            <a:solidFill>
              <a:srgbClr val="0E5C77">
                <a:alpha val="23999"/>
              </a:srgbClr>
            </a:solidFill>
          </p:spPr>
          <p:txBody>
            <a:bodyPr wrap="square" lIns="0" tIns="0" rIns="0" bIns="0" rtlCol="0"/>
            <a:lstStyle/>
            <a:p>
              <a:endParaRPr/>
            </a:p>
          </p:txBody>
        </p:sp>
        <p:sp>
          <p:nvSpPr>
            <p:cNvPr id="14" name="object 10">
              <a:extLst>
                <a:ext uri="{FF2B5EF4-FFF2-40B4-BE49-F238E27FC236}">
                  <a16:creationId xmlns:a16="http://schemas.microsoft.com/office/drawing/2014/main" id="{BAF8C586-5508-CCC1-A9F6-94AC7AFA27D1}"/>
                </a:ext>
              </a:extLst>
            </p:cNvPr>
            <p:cNvSpPr/>
            <p:nvPr/>
          </p:nvSpPr>
          <p:spPr>
            <a:xfrm>
              <a:off x="391375" y="5191214"/>
              <a:ext cx="1400967" cy="1664692"/>
            </a:xfrm>
            <a:custGeom>
              <a:avLst/>
              <a:gdLst/>
              <a:ahLst/>
              <a:cxnLst/>
              <a:rect l="l" t="t" r="r" b="b"/>
              <a:pathLst>
                <a:path w="1544955" h="1835784">
                  <a:moveTo>
                    <a:pt x="925999" y="0"/>
                  </a:moveTo>
                  <a:lnTo>
                    <a:pt x="880349" y="10091"/>
                  </a:lnTo>
                  <a:lnTo>
                    <a:pt x="838161" y="31783"/>
                  </a:lnTo>
                  <a:lnTo>
                    <a:pt x="801852" y="64835"/>
                  </a:lnTo>
                  <a:lnTo>
                    <a:pt x="775520" y="106276"/>
                  </a:lnTo>
                  <a:lnTo>
                    <a:pt x="761475" y="151656"/>
                  </a:lnTo>
                  <a:lnTo>
                    <a:pt x="759491" y="198513"/>
                  </a:lnTo>
                  <a:lnTo>
                    <a:pt x="769344" y="244387"/>
                  </a:lnTo>
                  <a:lnTo>
                    <a:pt x="790808" y="286817"/>
                  </a:lnTo>
                  <a:lnTo>
                    <a:pt x="823658" y="323343"/>
                  </a:lnTo>
                  <a:lnTo>
                    <a:pt x="831988" y="330759"/>
                  </a:lnTo>
                  <a:lnTo>
                    <a:pt x="849099" y="347051"/>
                  </a:lnTo>
                  <a:lnTo>
                    <a:pt x="903479" y="405526"/>
                  </a:lnTo>
                  <a:lnTo>
                    <a:pt x="937656" y="447339"/>
                  </a:lnTo>
                  <a:lnTo>
                    <a:pt x="974430" y="497291"/>
                  </a:lnTo>
                  <a:lnTo>
                    <a:pt x="1012254" y="555196"/>
                  </a:lnTo>
                  <a:lnTo>
                    <a:pt x="1049583" y="620872"/>
                  </a:lnTo>
                  <a:lnTo>
                    <a:pt x="1084872" y="694132"/>
                  </a:lnTo>
                  <a:lnTo>
                    <a:pt x="513257" y="694132"/>
                  </a:lnTo>
                  <a:lnTo>
                    <a:pt x="463952" y="704088"/>
                  </a:lnTo>
                  <a:lnTo>
                    <a:pt x="423684" y="731237"/>
                  </a:lnTo>
                  <a:lnTo>
                    <a:pt x="396532" y="771504"/>
                  </a:lnTo>
                  <a:lnTo>
                    <a:pt x="386575" y="820815"/>
                  </a:lnTo>
                  <a:lnTo>
                    <a:pt x="396532" y="870120"/>
                  </a:lnTo>
                  <a:lnTo>
                    <a:pt x="423684" y="910388"/>
                  </a:lnTo>
                  <a:lnTo>
                    <a:pt x="463952" y="937540"/>
                  </a:lnTo>
                  <a:lnTo>
                    <a:pt x="513257" y="947497"/>
                  </a:lnTo>
                  <a:lnTo>
                    <a:pt x="1161059" y="947497"/>
                  </a:lnTo>
                  <a:lnTo>
                    <a:pt x="1168059" y="994539"/>
                  </a:lnTo>
                  <a:lnTo>
                    <a:pt x="1173078" y="1043098"/>
                  </a:lnTo>
                  <a:lnTo>
                    <a:pt x="1175954" y="1093166"/>
                  </a:lnTo>
                  <a:lnTo>
                    <a:pt x="1176527" y="1144733"/>
                  </a:lnTo>
                  <a:lnTo>
                    <a:pt x="1174633" y="1197788"/>
                  </a:lnTo>
                  <a:lnTo>
                    <a:pt x="1170114" y="1252323"/>
                  </a:lnTo>
                  <a:lnTo>
                    <a:pt x="1163053" y="1251103"/>
                  </a:lnTo>
                  <a:lnTo>
                    <a:pt x="1155890" y="1250138"/>
                  </a:lnTo>
                  <a:lnTo>
                    <a:pt x="126682" y="1250138"/>
                  </a:lnTo>
                  <a:lnTo>
                    <a:pt x="77372" y="1260095"/>
                  </a:lnTo>
                  <a:lnTo>
                    <a:pt x="37104" y="1287248"/>
                  </a:lnTo>
                  <a:lnTo>
                    <a:pt x="9955" y="1327516"/>
                  </a:lnTo>
                  <a:lnTo>
                    <a:pt x="0" y="1376821"/>
                  </a:lnTo>
                  <a:lnTo>
                    <a:pt x="9955" y="1426133"/>
                  </a:lnTo>
                  <a:lnTo>
                    <a:pt x="37104" y="1466405"/>
                  </a:lnTo>
                  <a:lnTo>
                    <a:pt x="77372" y="1493559"/>
                  </a:lnTo>
                  <a:lnTo>
                    <a:pt x="126682" y="1503516"/>
                  </a:lnTo>
                  <a:lnTo>
                    <a:pt x="1109611" y="1503516"/>
                  </a:lnTo>
                  <a:lnTo>
                    <a:pt x="1091637" y="1549292"/>
                  </a:lnTo>
                  <a:lnTo>
                    <a:pt x="1071709" y="1595118"/>
                  </a:lnTo>
                  <a:lnTo>
                    <a:pt x="1049893" y="1640986"/>
                  </a:lnTo>
                  <a:lnTo>
                    <a:pt x="1026255" y="1686883"/>
                  </a:lnTo>
                  <a:lnTo>
                    <a:pt x="1000859" y="1732802"/>
                  </a:lnTo>
                  <a:lnTo>
                    <a:pt x="973771" y="1778731"/>
                  </a:lnTo>
                  <a:lnTo>
                    <a:pt x="945057" y="1824661"/>
                  </a:lnTo>
                  <a:lnTo>
                    <a:pt x="182283" y="1824661"/>
                  </a:lnTo>
                  <a:lnTo>
                    <a:pt x="132972" y="1834618"/>
                  </a:lnTo>
                  <a:lnTo>
                    <a:pt x="132035" y="1835250"/>
                  </a:lnTo>
                  <a:lnTo>
                    <a:pt x="1365030" y="1835250"/>
                  </a:lnTo>
                  <a:lnTo>
                    <a:pt x="1398211" y="1767887"/>
                  </a:lnTo>
                  <a:lnTo>
                    <a:pt x="1416703" y="1726988"/>
                  </a:lnTo>
                  <a:lnTo>
                    <a:pt x="1434056" y="1685916"/>
                  </a:lnTo>
                  <a:lnTo>
                    <a:pt x="1450240" y="1644667"/>
                  </a:lnTo>
                  <a:lnTo>
                    <a:pt x="1465225" y="1603237"/>
                  </a:lnTo>
                  <a:lnTo>
                    <a:pt x="1478982" y="1561625"/>
                  </a:lnTo>
                  <a:lnTo>
                    <a:pt x="1491481" y="1519827"/>
                  </a:lnTo>
                  <a:lnTo>
                    <a:pt x="1502692" y="1477840"/>
                  </a:lnTo>
                  <a:lnTo>
                    <a:pt x="1512585" y="1435660"/>
                  </a:lnTo>
                  <a:lnTo>
                    <a:pt x="1521130" y="1393285"/>
                  </a:lnTo>
                  <a:lnTo>
                    <a:pt x="1528298" y="1350711"/>
                  </a:lnTo>
                  <a:lnTo>
                    <a:pt x="1534058" y="1307936"/>
                  </a:lnTo>
                  <a:lnTo>
                    <a:pt x="1541211" y="1230596"/>
                  </a:lnTo>
                  <a:lnTo>
                    <a:pt x="1544382" y="1155425"/>
                  </a:lnTo>
                  <a:lnTo>
                    <a:pt x="1543828" y="1082452"/>
                  </a:lnTo>
                  <a:lnTo>
                    <a:pt x="1539804" y="1011702"/>
                  </a:lnTo>
                  <a:lnTo>
                    <a:pt x="1532569" y="943204"/>
                  </a:lnTo>
                  <a:lnTo>
                    <a:pt x="1522380" y="876984"/>
                  </a:lnTo>
                  <a:lnTo>
                    <a:pt x="1509492" y="813069"/>
                  </a:lnTo>
                  <a:lnTo>
                    <a:pt x="1494164" y="751487"/>
                  </a:lnTo>
                  <a:lnTo>
                    <a:pt x="1476653" y="692264"/>
                  </a:lnTo>
                  <a:lnTo>
                    <a:pt x="1457214" y="635429"/>
                  </a:lnTo>
                  <a:lnTo>
                    <a:pt x="1436106" y="581007"/>
                  </a:lnTo>
                  <a:lnTo>
                    <a:pt x="1413584" y="529026"/>
                  </a:lnTo>
                  <a:lnTo>
                    <a:pt x="1389907" y="479514"/>
                  </a:lnTo>
                  <a:lnTo>
                    <a:pt x="1365331" y="432497"/>
                  </a:lnTo>
                  <a:lnTo>
                    <a:pt x="1340113" y="388002"/>
                  </a:lnTo>
                  <a:lnTo>
                    <a:pt x="1314510" y="346057"/>
                  </a:lnTo>
                  <a:lnTo>
                    <a:pt x="1288779" y="306688"/>
                  </a:lnTo>
                  <a:lnTo>
                    <a:pt x="1263177" y="269924"/>
                  </a:lnTo>
                  <a:lnTo>
                    <a:pt x="1237961" y="235790"/>
                  </a:lnTo>
                  <a:lnTo>
                    <a:pt x="1213388" y="204314"/>
                  </a:lnTo>
                  <a:lnTo>
                    <a:pt x="1167198" y="149446"/>
                  </a:lnTo>
                  <a:lnTo>
                    <a:pt x="1126663" y="105535"/>
                  </a:lnTo>
                  <a:lnTo>
                    <a:pt x="1093839" y="72800"/>
                  </a:lnTo>
                  <a:lnTo>
                    <a:pt x="1059548" y="41721"/>
                  </a:lnTo>
                  <a:lnTo>
                    <a:pt x="1018016" y="15575"/>
                  </a:lnTo>
                  <a:lnTo>
                    <a:pt x="972694" y="1748"/>
                  </a:lnTo>
                  <a:lnTo>
                    <a:pt x="925999" y="0"/>
                  </a:lnTo>
                  <a:close/>
                </a:path>
              </a:pathLst>
            </a:custGeom>
            <a:solidFill>
              <a:srgbClr val="0E5C77">
                <a:alpha val="23999"/>
              </a:srgbClr>
            </a:solidFill>
          </p:spPr>
          <p:txBody>
            <a:bodyPr wrap="square" lIns="0" tIns="0" rIns="0" bIns="0" rtlCol="0"/>
            <a:lstStyle/>
            <a:p>
              <a:endParaRPr/>
            </a:p>
          </p:txBody>
        </p:sp>
      </p:grpSp>
      <p:sp>
        <p:nvSpPr>
          <p:cNvPr id="3" name="Text Placeholder 2">
            <a:extLst>
              <a:ext uri="{FF2B5EF4-FFF2-40B4-BE49-F238E27FC236}">
                <a16:creationId xmlns:a16="http://schemas.microsoft.com/office/drawing/2014/main" id="{5ADC4885-E653-9F9B-1C72-2AA34FCB44D8}"/>
              </a:ext>
            </a:extLst>
          </p:cNvPr>
          <p:cNvSpPr>
            <a:spLocks noGrp="1"/>
          </p:cNvSpPr>
          <p:nvPr>
            <p:ph type="body" idx="1"/>
          </p:nvPr>
        </p:nvSpPr>
        <p:spPr>
          <a:xfrm>
            <a:off x="731520" y="1882770"/>
            <a:ext cx="8910320" cy="3872235"/>
          </a:xfrm>
        </p:spPr>
        <p:txBody>
          <a:bodyPr>
            <a:normAutofit/>
          </a:bodyPr>
          <a:lstStyle>
            <a:lvl1pPr marL="0" indent="0">
              <a:buNone/>
              <a:defRPr sz="28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30" name="Footer Placeholder 4">
            <a:extLst>
              <a:ext uri="{FF2B5EF4-FFF2-40B4-BE49-F238E27FC236}">
                <a16:creationId xmlns:a16="http://schemas.microsoft.com/office/drawing/2014/main" id="{02C401B5-B453-3BF0-01CE-3F0F63B03A02}"/>
              </a:ext>
            </a:extLst>
          </p:cNvPr>
          <p:cNvSpPr>
            <a:spLocks noGrp="1"/>
          </p:cNvSpPr>
          <p:nvPr>
            <p:ph type="ftr" sz="quarter" idx="3"/>
          </p:nvPr>
        </p:nvSpPr>
        <p:spPr>
          <a:xfrm>
            <a:off x="731520" y="6114954"/>
            <a:ext cx="8924387" cy="365125"/>
          </a:xfrm>
          <a:prstGeom prst="rect">
            <a:avLst/>
          </a:prstGeom>
        </p:spPr>
        <p:txBody>
          <a:bodyPr/>
          <a:lstStyle>
            <a:lvl1pPr>
              <a:defRPr sz="1400">
                <a:solidFill>
                  <a:schemeClr val="bg1"/>
                </a:solidFill>
              </a:defRPr>
            </a:lvl1pPr>
          </a:lstStyle>
          <a:p>
            <a:endParaRPr lang="en-GB" dirty="0"/>
          </a:p>
        </p:txBody>
      </p:sp>
      <p:grpSp>
        <p:nvGrpSpPr>
          <p:cNvPr id="4" name="object 41">
            <a:extLst>
              <a:ext uri="{FF2B5EF4-FFF2-40B4-BE49-F238E27FC236}">
                <a16:creationId xmlns:a16="http://schemas.microsoft.com/office/drawing/2014/main" id="{4AA4F7D3-F6E8-EAB2-F7FF-BD27C0DB60AC}"/>
              </a:ext>
            </a:extLst>
          </p:cNvPr>
          <p:cNvGrpSpPr/>
          <p:nvPr userDrawn="1"/>
        </p:nvGrpSpPr>
        <p:grpSpPr>
          <a:xfrm>
            <a:off x="10681097" y="5820975"/>
            <a:ext cx="651156" cy="708550"/>
            <a:chOff x="5598848" y="1620229"/>
            <a:chExt cx="2190115" cy="2383155"/>
          </a:xfrm>
        </p:grpSpPr>
        <p:pic>
          <p:nvPicPr>
            <p:cNvPr id="5" name="object 42">
              <a:extLst>
                <a:ext uri="{FF2B5EF4-FFF2-40B4-BE49-F238E27FC236}">
                  <a16:creationId xmlns:a16="http://schemas.microsoft.com/office/drawing/2014/main" id="{E917381C-8FE5-3CAD-273B-51DCDB6727FC}"/>
                </a:ext>
              </a:extLst>
            </p:cNvPr>
            <p:cNvPicPr/>
            <p:nvPr/>
          </p:nvPicPr>
          <p:blipFill>
            <a:blip r:embed="rId2" cstate="print"/>
            <a:stretch>
              <a:fillRect/>
            </a:stretch>
          </p:blipFill>
          <p:spPr>
            <a:xfrm>
              <a:off x="7161630" y="1899091"/>
              <a:ext cx="113817" cy="115671"/>
            </a:xfrm>
            <a:prstGeom prst="rect">
              <a:avLst/>
            </a:prstGeom>
          </p:spPr>
        </p:pic>
        <p:pic>
          <p:nvPicPr>
            <p:cNvPr id="6" name="object 43">
              <a:extLst>
                <a:ext uri="{FF2B5EF4-FFF2-40B4-BE49-F238E27FC236}">
                  <a16:creationId xmlns:a16="http://schemas.microsoft.com/office/drawing/2014/main" id="{6EC3B691-15D3-272C-C984-5D8D7AB4D44B}"/>
                </a:ext>
              </a:extLst>
            </p:cNvPr>
            <p:cNvPicPr/>
            <p:nvPr/>
          </p:nvPicPr>
          <p:blipFill>
            <a:blip r:embed="rId3" cstate="print"/>
            <a:stretch>
              <a:fillRect/>
            </a:stretch>
          </p:blipFill>
          <p:spPr>
            <a:xfrm>
              <a:off x="5598848" y="1620229"/>
              <a:ext cx="2189904" cy="2382902"/>
            </a:xfrm>
            <a:prstGeom prst="rect">
              <a:avLst/>
            </a:prstGeom>
          </p:spPr>
        </p:pic>
        <p:pic>
          <p:nvPicPr>
            <p:cNvPr id="7" name="object 44">
              <a:extLst>
                <a:ext uri="{FF2B5EF4-FFF2-40B4-BE49-F238E27FC236}">
                  <a16:creationId xmlns:a16="http://schemas.microsoft.com/office/drawing/2014/main" id="{26C44628-116B-F318-B8E0-DE32F2332BC6}"/>
                </a:ext>
              </a:extLst>
            </p:cNvPr>
            <p:cNvPicPr/>
            <p:nvPr/>
          </p:nvPicPr>
          <p:blipFill>
            <a:blip r:embed="rId4" cstate="print"/>
            <a:stretch>
              <a:fillRect/>
            </a:stretch>
          </p:blipFill>
          <p:spPr>
            <a:xfrm>
              <a:off x="6871611" y="1669224"/>
              <a:ext cx="175945" cy="178803"/>
            </a:xfrm>
            <a:prstGeom prst="rect">
              <a:avLst/>
            </a:prstGeom>
          </p:spPr>
        </p:pic>
      </p:grpSp>
      <p:sp>
        <p:nvSpPr>
          <p:cNvPr id="15" name="object 14">
            <a:extLst>
              <a:ext uri="{FF2B5EF4-FFF2-40B4-BE49-F238E27FC236}">
                <a16:creationId xmlns:a16="http://schemas.microsoft.com/office/drawing/2014/main" id="{45F4DC08-150F-4A25-716A-90191F21FDC9}"/>
              </a:ext>
            </a:extLst>
          </p:cNvPr>
          <p:cNvSpPr/>
          <p:nvPr userDrawn="1"/>
        </p:nvSpPr>
        <p:spPr>
          <a:xfrm rot="10800000">
            <a:off x="-308147" y="5862122"/>
            <a:ext cx="562114" cy="584428"/>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
        <p:nvSpPr>
          <p:cNvPr id="16" name="object 14">
            <a:extLst>
              <a:ext uri="{FF2B5EF4-FFF2-40B4-BE49-F238E27FC236}">
                <a16:creationId xmlns:a16="http://schemas.microsoft.com/office/drawing/2014/main" id="{01D5C4C6-F307-4C2A-EEA2-C7230077C63A}"/>
              </a:ext>
            </a:extLst>
          </p:cNvPr>
          <p:cNvSpPr/>
          <p:nvPr userDrawn="1"/>
        </p:nvSpPr>
        <p:spPr>
          <a:xfrm rot="10800000">
            <a:off x="-650" y="6776735"/>
            <a:ext cx="360745" cy="375065"/>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
        <p:nvSpPr>
          <p:cNvPr id="17" name="object 14">
            <a:extLst>
              <a:ext uri="{FF2B5EF4-FFF2-40B4-BE49-F238E27FC236}">
                <a16:creationId xmlns:a16="http://schemas.microsoft.com/office/drawing/2014/main" id="{ED0436A5-966C-D05D-FD27-2ED35FF09750}"/>
              </a:ext>
            </a:extLst>
          </p:cNvPr>
          <p:cNvSpPr/>
          <p:nvPr userDrawn="1"/>
        </p:nvSpPr>
        <p:spPr>
          <a:xfrm rot="10800000">
            <a:off x="8761227" y="264563"/>
            <a:ext cx="262322" cy="272735"/>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
        <p:nvSpPr>
          <p:cNvPr id="19" name="object 14">
            <a:extLst>
              <a:ext uri="{FF2B5EF4-FFF2-40B4-BE49-F238E27FC236}">
                <a16:creationId xmlns:a16="http://schemas.microsoft.com/office/drawing/2014/main" id="{B1D59208-AF3F-67F9-AFEE-0B79028CDC85}"/>
              </a:ext>
            </a:extLst>
          </p:cNvPr>
          <p:cNvSpPr/>
          <p:nvPr userDrawn="1"/>
        </p:nvSpPr>
        <p:spPr>
          <a:xfrm rot="10800000">
            <a:off x="8268251" y="-287815"/>
            <a:ext cx="492976" cy="512545"/>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
        <p:nvSpPr>
          <p:cNvPr id="2" name="Title 1">
            <a:extLst>
              <a:ext uri="{FF2B5EF4-FFF2-40B4-BE49-F238E27FC236}">
                <a16:creationId xmlns:a16="http://schemas.microsoft.com/office/drawing/2014/main" id="{E70AF5EC-C3A2-AE47-AC58-C795316B7127}"/>
              </a:ext>
            </a:extLst>
          </p:cNvPr>
          <p:cNvSpPr>
            <a:spLocks noGrp="1"/>
          </p:cNvSpPr>
          <p:nvPr>
            <p:ph type="title"/>
          </p:nvPr>
        </p:nvSpPr>
        <p:spPr>
          <a:xfrm>
            <a:off x="737870" y="593213"/>
            <a:ext cx="8910320" cy="752109"/>
          </a:xfrm>
        </p:spPr>
        <p:txBody>
          <a:bodyPr anchor="b">
            <a:normAutofit/>
          </a:bodyPr>
          <a:lstStyle>
            <a:lvl1pPr>
              <a:defRPr sz="4400">
                <a:solidFill>
                  <a:schemeClr val="bg1"/>
                </a:solidFill>
                <a:latin typeface="Quicksand" pitchFamily="2" charset="0"/>
              </a:defRPr>
            </a:lvl1pPr>
          </a:lstStyle>
          <a:p>
            <a:r>
              <a:rPr lang="en-US" dirty="0"/>
              <a:t>Click to edit Master title style</a:t>
            </a:r>
            <a:endParaRPr lang="en-GB" dirty="0"/>
          </a:p>
        </p:txBody>
      </p:sp>
    </p:spTree>
    <p:extLst>
      <p:ext uri="{BB962C8B-B14F-4D97-AF65-F5344CB8AC3E}">
        <p14:creationId xmlns:p14="http://schemas.microsoft.com/office/powerpoint/2010/main" val="813879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a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4446D-3EC5-A487-67B6-AFE74A9C4781}"/>
              </a:ext>
            </a:extLst>
          </p:cNvPr>
          <p:cNvSpPr>
            <a:spLocks noGrp="1"/>
          </p:cNvSpPr>
          <p:nvPr>
            <p:ph type="title"/>
          </p:nvPr>
        </p:nvSpPr>
        <p:spPr>
          <a:xfrm>
            <a:off x="714520" y="365125"/>
            <a:ext cx="6475989" cy="4355493"/>
          </a:xfrm>
        </p:spPr>
        <p:txBody>
          <a:bodyPr anchor="t" anchorCtr="0">
            <a:normAutofit/>
          </a:bodyPr>
          <a:lstStyle>
            <a:lvl1pPr>
              <a:defRPr sz="4400">
                <a:solidFill>
                  <a:schemeClr val="accent3"/>
                </a:solidFill>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A5CA96E9-5766-B813-ED3A-78756E2A6A61}"/>
              </a:ext>
            </a:extLst>
          </p:cNvPr>
          <p:cNvSpPr>
            <a:spLocks noGrp="1"/>
          </p:cNvSpPr>
          <p:nvPr>
            <p:ph type="body" idx="1"/>
          </p:nvPr>
        </p:nvSpPr>
        <p:spPr>
          <a:xfrm>
            <a:off x="714520" y="4862945"/>
            <a:ext cx="6475989" cy="491375"/>
          </a:xfrm>
        </p:spPr>
        <p:txBody>
          <a:bodyPr anchor="t" anchorCtr="0">
            <a:normAutofit/>
          </a:bodyPr>
          <a:lstStyle>
            <a:lvl1pPr marL="0" indent="0">
              <a:buNone/>
              <a:defRPr sz="20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Footer Placeholder 7">
            <a:extLst>
              <a:ext uri="{FF2B5EF4-FFF2-40B4-BE49-F238E27FC236}">
                <a16:creationId xmlns:a16="http://schemas.microsoft.com/office/drawing/2014/main" id="{49A034B4-D92B-161B-41A1-3DE14A2FB743}"/>
              </a:ext>
            </a:extLst>
          </p:cNvPr>
          <p:cNvSpPr>
            <a:spLocks noGrp="1"/>
          </p:cNvSpPr>
          <p:nvPr>
            <p:ph type="ftr" sz="quarter" idx="11"/>
          </p:nvPr>
        </p:nvSpPr>
        <p:spPr>
          <a:xfrm>
            <a:off x="746347" y="6127750"/>
            <a:ext cx="8927320" cy="365125"/>
          </a:xfrm>
          <a:prstGeom prst="rect">
            <a:avLst/>
          </a:prstGeom>
        </p:spPr>
        <p:txBody>
          <a:bodyPr/>
          <a:lstStyle/>
          <a:p>
            <a:endParaRPr lang="en-GB" dirty="0"/>
          </a:p>
        </p:txBody>
      </p:sp>
      <p:sp>
        <p:nvSpPr>
          <p:cNvPr id="10" name="object 2">
            <a:extLst>
              <a:ext uri="{FF2B5EF4-FFF2-40B4-BE49-F238E27FC236}">
                <a16:creationId xmlns:a16="http://schemas.microsoft.com/office/drawing/2014/main" id="{F387DD09-C436-5F8E-8C10-75D345EE965A}"/>
              </a:ext>
            </a:extLst>
          </p:cNvPr>
          <p:cNvSpPr/>
          <p:nvPr userDrawn="1"/>
        </p:nvSpPr>
        <p:spPr>
          <a:xfrm>
            <a:off x="7805550" y="0"/>
            <a:ext cx="4391193" cy="4355492"/>
          </a:xfrm>
          <a:custGeom>
            <a:avLst/>
            <a:gdLst/>
            <a:ahLst/>
            <a:cxnLst/>
            <a:rect l="l" t="t" r="r" b="b"/>
            <a:pathLst>
              <a:path w="4842509" h="4803140">
                <a:moveTo>
                  <a:pt x="747268" y="1282877"/>
                </a:moveTo>
                <a:lnTo>
                  <a:pt x="744347" y="1235252"/>
                </a:lnTo>
                <a:lnTo>
                  <a:pt x="735850" y="1189393"/>
                </a:lnTo>
                <a:lnTo>
                  <a:pt x="722109" y="1145654"/>
                </a:lnTo>
                <a:lnTo>
                  <a:pt x="703478" y="1104379"/>
                </a:lnTo>
                <a:lnTo>
                  <a:pt x="680313" y="1065949"/>
                </a:lnTo>
                <a:lnTo>
                  <a:pt x="652957" y="1030706"/>
                </a:lnTo>
                <a:lnTo>
                  <a:pt x="621766" y="999007"/>
                </a:lnTo>
                <a:lnTo>
                  <a:pt x="587095" y="971207"/>
                </a:lnTo>
                <a:lnTo>
                  <a:pt x="549275" y="947661"/>
                </a:lnTo>
                <a:lnTo>
                  <a:pt x="508673" y="928738"/>
                </a:lnTo>
                <a:lnTo>
                  <a:pt x="465620" y="914781"/>
                </a:lnTo>
                <a:lnTo>
                  <a:pt x="420497" y="906132"/>
                </a:lnTo>
                <a:lnTo>
                  <a:pt x="373634" y="903173"/>
                </a:lnTo>
                <a:lnTo>
                  <a:pt x="326758" y="906132"/>
                </a:lnTo>
                <a:lnTo>
                  <a:pt x="281635" y="914781"/>
                </a:lnTo>
                <a:lnTo>
                  <a:pt x="238582" y="928738"/>
                </a:lnTo>
                <a:lnTo>
                  <a:pt x="197980" y="947661"/>
                </a:lnTo>
                <a:lnTo>
                  <a:pt x="160159" y="971207"/>
                </a:lnTo>
                <a:lnTo>
                  <a:pt x="125488" y="999007"/>
                </a:lnTo>
                <a:lnTo>
                  <a:pt x="94297" y="1030706"/>
                </a:lnTo>
                <a:lnTo>
                  <a:pt x="66941" y="1065949"/>
                </a:lnTo>
                <a:lnTo>
                  <a:pt x="43776" y="1104379"/>
                </a:lnTo>
                <a:lnTo>
                  <a:pt x="25146" y="1145654"/>
                </a:lnTo>
                <a:lnTo>
                  <a:pt x="11404" y="1189393"/>
                </a:lnTo>
                <a:lnTo>
                  <a:pt x="2908" y="1235252"/>
                </a:lnTo>
                <a:lnTo>
                  <a:pt x="0" y="1282877"/>
                </a:lnTo>
                <a:lnTo>
                  <a:pt x="2908" y="1330515"/>
                </a:lnTo>
                <a:lnTo>
                  <a:pt x="11404" y="1376375"/>
                </a:lnTo>
                <a:lnTo>
                  <a:pt x="25146" y="1420126"/>
                </a:lnTo>
                <a:lnTo>
                  <a:pt x="43776" y="1461389"/>
                </a:lnTo>
                <a:lnTo>
                  <a:pt x="66941" y="1499819"/>
                </a:lnTo>
                <a:lnTo>
                  <a:pt x="94297" y="1535074"/>
                </a:lnTo>
                <a:lnTo>
                  <a:pt x="125488" y="1566773"/>
                </a:lnTo>
                <a:lnTo>
                  <a:pt x="160159" y="1594573"/>
                </a:lnTo>
                <a:lnTo>
                  <a:pt x="197980" y="1618107"/>
                </a:lnTo>
                <a:lnTo>
                  <a:pt x="238582" y="1637042"/>
                </a:lnTo>
                <a:lnTo>
                  <a:pt x="281635" y="1651000"/>
                </a:lnTo>
                <a:lnTo>
                  <a:pt x="326758" y="1659636"/>
                </a:lnTo>
                <a:lnTo>
                  <a:pt x="373634" y="1662595"/>
                </a:lnTo>
                <a:lnTo>
                  <a:pt x="420497" y="1659636"/>
                </a:lnTo>
                <a:lnTo>
                  <a:pt x="465620" y="1651000"/>
                </a:lnTo>
                <a:lnTo>
                  <a:pt x="508673" y="1637042"/>
                </a:lnTo>
                <a:lnTo>
                  <a:pt x="549275" y="1618107"/>
                </a:lnTo>
                <a:lnTo>
                  <a:pt x="587095" y="1594573"/>
                </a:lnTo>
                <a:lnTo>
                  <a:pt x="621766" y="1566773"/>
                </a:lnTo>
                <a:lnTo>
                  <a:pt x="652957" y="1535074"/>
                </a:lnTo>
                <a:lnTo>
                  <a:pt x="680313" y="1499819"/>
                </a:lnTo>
                <a:lnTo>
                  <a:pt x="703478" y="1461389"/>
                </a:lnTo>
                <a:lnTo>
                  <a:pt x="722109" y="1420126"/>
                </a:lnTo>
                <a:lnTo>
                  <a:pt x="735850" y="1376375"/>
                </a:lnTo>
                <a:lnTo>
                  <a:pt x="744347" y="1330515"/>
                </a:lnTo>
                <a:lnTo>
                  <a:pt x="747268" y="1282877"/>
                </a:lnTo>
                <a:close/>
              </a:path>
              <a:path w="4842509" h="4803140">
                <a:moveTo>
                  <a:pt x="1038237" y="2266010"/>
                </a:moveTo>
                <a:lnTo>
                  <a:pt x="1033195" y="2221458"/>
                </a:lnTo>
                <a:lnTo>
                  <a:pt x="1018806" y="2180552"/>
                </a:lnTo>
                <a:lnTo>
                  <a:pt x="996238" y="2144471"/>
                </a:lnTo>
                <a:lnTo>
                  <a:pt x="966635" y="2114385"/>
                </a:lnTo>
                <a:lnTo>
                  <a:pt x="931125" y="2091448"/>
                </a:lnTo>
                <a:lnTo>
                  <a:pt x="890879" y="2076831"/>
                </a:lnTo>
                <a:lnTo>
                  <a:pt x="847039" y="2071700"/>
                </a:lnTo>
                <a:lnTo>
                  <a:pt x="803198" y="2076831"/>
                </a:lnTo>
                <a:lnTo>
                  <a:pt x="762952" y="2091448"/>
                </a:lnTo>
                <a:lnTo>
                  <a:pt x="727456" y="2114385"/>
                </a:lnTo>
                <a:lnTo>
                  <a:pt x="697852" y="2144471"/>
                </a:lnTo>
                <a:lnTo>
                  <a:pt x="675284" y="2180552"/>
                </a:lnTo>
                <a:lnTo>
                  <a:pt x="660895" y="2221458"/>
                </a:lnTo>
                <a:lnTo>
                  <a:pt x="655840" y="2266010"/>
                </a:lnTo>
                <a:lnTo>
                  <a:pt x="660895" y="2310561"/>
                </a:lnTo>
                <a:lnTo>
                  <a:pt x="675284" y="2351455"/>
                </a:lnTo>
                <a:lnTo>
                  <a:pt x="697852" y="2387536"/>
                </a:lnTo>
                <a:lnTo>
                  <a:pt x="727456" y="2417635"/>
                </a:lnTo>
                <a:lnTo>
                  <a:pt x="762952" y="2440571"/>
                </a:lnTo>
                <a:lnTo>
                  <a:pt x="803198" y="2455189"/>
                </a:lnTo>
                <a:lnTo>
                  <a:pt x="847039" y="2460320"/>
                </a:lnTo>
                <a:lnTo>
                  <a:pt x="890879" y="2455189"/>
                </a:lnTo>
                <a:lnTo>
                  <a:pt x="931125" y="2440571"/>
                </a:lnTo>
                <a:lnTo>
                  <a:pt x="966635" y="2417635"/>
                </a:lnTo>
                <a:lnTo>
                  <a:pt x="996238" y="2387536"/>
                </a:lnTo>
                <a:lnTo>
                  <a:pt x="1018806" y="2351455"/>
                </a:lnTo>
                <a:lnTo>
                  <a:pt x="1033195" y="2310561"/>
                </a:lnTo>
                <a:lnTo>
                  <a:pt x="1038237" y="2266010"/>
                </a:lnTo>
                <a:close/>
              </a:path>
              <a:path w="4842509" h="4803140">
                <a:moveTo>
                  <a:pt x="1353693" y="196011"/>
                </a:moveTo>
                <a:lnTo>
                  <a:pt x="1349044" y="149148"/>
                </a:lnTo>
                <a:lnTo>
                  <a:pt x="1335709" y="105486"/>
                </a:lnTo>
                <a:lnTo>
                  <a:pt x="1314615" y="65989"/>
                </a:lnTo>
                <a:lnTo>
                  <a:pt x="1286675" y="31572"/>
                </a:lnTo>
                <a:lnTo>
                  <a:pt x="1252804" y="3175"/>
                </a:lnTo>
                <a:lnTo>
                  <a:pt x="1247063" y="0"/>
                </a:lnTo>
                <a:lnTo>
                  <a:pt x="1002677" y="0"/>
                </a:lnTo>
                <a:lnTo>
                  <a:pt x="963053" y="31572"/>
                </a:lnTo>
                <a:lnTo>
                  <a:pt x="935113" y="65989"/>
                </a:lnTo>
                <a:lnTo>
                  <a:pt x="914019" y="105486"/>
                </a:lnTo>
                <a:lnTo>
                  <a:pt x="900684" y="149148"/>
                </a:lnTo>
                <a:lnTo>
                  <a:pt x="896035" y="196011"/>
                </a:lnTo>
                <a:lnTo>
                  <a:pt x="900684" y="242874"/>
                </a:lnTo>
                <a:lnTo>
                  <a:pt x="914019" y="286524"/>
                </a:lnTo>
                <a:lnTo>
                  <a:pt x="935113" y="326034"/>
                </a:lnTo>
                <a:lnTo>
                  <a:pt x="963053" y="360451"/>
                </a:lnTo>
                <a:lnTo>
                  <a:pt x="996924" y="388848"/>
                </a:lnTo>
                <a:lnTo>
                  <a:pt x="1035799" y="410286"/>
                </a:lnTo>
                <a:lnTo>
                  <a:pt x="1078750" y="423837"/>
                </a:lnTo>
                <a:lnTo>
                  <a:pt x="1124864" y="428561"/>
                </a:lnTo>
                <a:lnTo>
                  <a:pt x="1170978" y="423837"/>
                </a:lnTo>
                <a:lnTo>
                  <a:pt x="1213929" y="410286"/>
                </a:lnTo>
                <a:lnTo>
                  <a:pt x="1252804" y="388848"/>
                </a:lnTo>
                <a:lnTo>
                  <a:pt x="1286675" y="360451"/>
                </a:lnTo>
                <a:lnTo>
                  <a:pt x="1314615" y="326034"/>
                </a:lnTo>
                <a:lnTo>
                  <a:pt x="1335709" y="286524"/>
                </a:lnTo>
                <a:lnTo>
                  <a:pt x="1349044" y="242874"/>
                </a:lnTo>
                <a:lnTo>
                  <a:pt x="1353693" y="196011"/>
                </a:lnTo>
                <a:close/>
              </a:path>
              <a:path w="4842509" h="4803140">
                <a:moveTo>
                  <a:pt x="2336165" y="3322891"/>
                </a:moveTo>
                <a:lnTo>
                  <a:pt x="2331415" y="3275126"/>
                </a:lnTo>
                <a:lnTo>
                  <a:pt x="2317826" y="3230638"/>
                </a:lnTo>
                <a:lnTo>
                  <a:pt x="2296325" y="3190392"/>
                </a:lnTo>
                <a:lnTo>
                  <a:pt x="2267851" y="3155315"/>
                </a:lnTo>
                <a:lnTo>
                  <a:pt x="2233333" y="3126371"/>
                </a:lnTo>
                <a:lnTo>
                  <a:pt x="2193721" y="3104527"/>
                </a:lnTo>
                <a:lnTo>
                  <a:pt x="2149945" y="3090710"/>
                </a:lnTo>
                <a:lnTo>
                  <a:pt x="2102954" y="3085896"/>
                </a:lnTo>
                <a:lnTo>
                  <a:pt x="2055952" y="3090710"/>
                </a:lnTo>
                <a:lnTo>
                  <a:pt x="2012175" y="3104527"/>
                </a:lnTo>
                <a:lnTo>
                  <a:pt x="1972564" y="3126371"/>
                </a:lnTo>
                <a:lnTo>
                  <a:pt x="1938058" y="3155315"/>
                </a:lnTo>
                <a:lnTo>
                  <a:pt x="1909572" y="3190392"/>
                </a:lnTo>
                <a:lnTo>
                  <a:pt x="1888070" y="3230638"/>
                </a:lnTo>
                <a:lnTo>
                  <a:pt x="1874494" y="3275126"/>
                </a:lnTo>
                <a:lnTo>
                  <a:pt x="1869757" y="3322891"/>
                </a:lnTo>
                <a:lnTo>
                  <a:pt x="1874494" y="3370656"/>
                </a:lnTo>
                <a:lnTo>
                  <a:pt x="1888070" y="3415144"/>
                </a:lnTo>
                <a:lnTo>
                  <a:pt x="1909572" y="3455403"/>
                </a:lnTo>
                <a:lnTo>
                  <a:pt x="1938058" y="3490480"/>
                </a:lnTo>
                <a:lnTo>
                  <a:pt x="1972564" y="3519424"/>
                </a:lnTo>
                <a:lnTo>
                  <a:pt x="2012175" y="3541280"/>
                </a:lnTo>
                <a:lnTo>
                  <a:pt x="2055952" y="3555085"/>
                </a:lnTo>
                <a:lnTo>
                  <a:pt x="2102954" y="3559899"/>
                </a:lnTo>
                <a:lnTo>
                  <a:pt x="2149945" y="3555085"/>
                </a:lnTo>
                <a:lnTo>
                  <a:pt x="2193721" y="3541280"/>
                </a:lnTo>
                <a:lnTo>
                  <a:pt x="2233333" y="3519424"/>
                </a:lnTo>
                <a:lnTo>
                  <a:pt x="2267851" y="3490480"/>
                </a:lnTo>
                <a:lnTo>
                  <a:pt x="2296325" y="3455403"/>
                </a:lnTo>
                <a:lnTo>
                  <a:pt x="2317826" y="3415144"/>
                </a:lnTo>
                <a:lnTo>
                  <a:pt x="2331415" y="3370656"/>
                </a:lnTo>
                <a:lnTo>
                  <a:pt x="2336165" y="3322891"/>
                </a:lnTo>
                <a:close/>
              </a:path>
              <a:path w="4842509" h="4803140">
                <a:moveTo>
                  <a:pt x="2815031" y="1449959"/>
                </a:moveTo>
                <a:lnTo>
                  <a:pt x="2805074" y="1400657"/>
                </a:lnTo>
                <a:lnTo>
                  <a:pt x="2777921" y="1360385"/>
                </a:lnTo>
                <a:lnTo>
                  <a:pt x="2737650" y="1333233"/>
                </a:lnTo>
                <a:lnTo>
                  <a:pt x="2688348" y="1323276"/>
                </a:lnTo>
                <a:lnTo>
                  <a:pt x="1587842" y="1323276"/>
                </a:lnTo>
                <a:lnTo>
                  <a:pt x="1594739" y="1293037"/>
                </a:lnTo>
                <a:lnTo>
                  <a:pt x="1611210" y="1231938"/>
                </a:lnTo>
                <a:lnTo>
                  <a:pt x="1635810" y="1161021"/>
                </a:lnTo>
                <a:lnTo>
                  <a:pt x="1653717" y="1120343"/>
                </a:lnTo>
                <a:lnTo>
                  <a:pt x="1674545" y="1079030"/>
                </a:lnTo>
                <a:lnTo>
                  <a:pt x="1698117" y="1037107"/>
                </a:lnTo>
                <a:lnTo>
                  <a:pt x="1724279" y="994613"/>
                </a:lnTo>
                <a:lnTo>
                  <a:pt x="1724837" y="994613"/>
                </a:lnTo>
                <a:lnTo>
                  <a:pt x="1725358" y="994778"/>
                </a:lnTo>
                <a:lnTo>
                  <a:pt x="2587726" y="994778"/>
                </a:lnTo>
                <a:lnTo>
                  <a:pt x="2588539" y="994613"/>
                </a:lnTo>
                <a:lnTo>
                  <a:pt x="2637028" y="984821"/>
                </a:lnTo>
                <a:lnTo>
                  <a:pt x="2677299" y="957668"/>
                </a:lnTo>
                <a:lnTo>
                  <a:pt x="2704452" y="917409"/>
                </a:lnTo>
                <a:lnTo>
                  <a:pt x="2714409" y="868095"/>
                </a:lnTo>
                <a:lnTo>
                  <a:pt x="2704452" y="818794"/>
                </a:lnTo>
                <a:lnTo>
                  <a:pt x="2677299" y="778522"/>
                </a:lnTo>
                <a:lnTo>
                  <a:pt x="2637028" y="751370"/>
                </a:lnTo>
                <a:lnTo>
                  <a:pt x="2587726" y="741413"/>
                </a:lnTo>
                <a:lnTo>
                  <a:pt x="1918449" y="741413"/>
                </a:lnTo>
                <a:lnTo>
                  <a:pt x="1948662" y="707326"/>
                </a:lnTo>
                <a:lnTo>
                  <a:pt x="1979866" y="672985"/>
                </a:lnTo>
                <a:lnTo>
                  <a:pt x="2012010" y="638390"/>
                </a:lnTo>
                <a:lnTo>
                  <a:pt x="2045055" y="603554"/>
                </a:lnTo>
                <a:lnTo>
                  <a:pt x="2078926" y="568502"/>
                </a:lnTo>
                <a:lnTo>
                  <a:pt x="2113610" y="533209"/>
                </a:lnTo>
                <a:lnTo>
                  <a:pt x="2149030" y="497700"/>
                </a:lnTo>
                <a:lnTo>
                  <a:pt x="2185162" y="461987"/>
                </a:lnTo>
                <a:lnTo>
                  <a:pt x="2221954" y="426072"/>
                </a:lnTo>
                <a:lnTo>
                  <a:pt x="2297303" y="353644"/>
                </a:lnTo>
                <a:lnTo>
                  <a:pt x="2414079" y="243662"/>
                </a:lnTo>
                <a:lnTo>
                  <a:pt x="2677630" y="12"/>
                </a:lnTo>
                <a:lnTo>
                  <a:pt x="2136800" y="12"/>
                </a:lnTo>
                <a:lnTo>
                  <a:pt x="2069376" y="63487"/>
                </a:lnTo>
                <a:lnTo>
                  <a:pt x="1987892" y="141401"/>
                </a:lnTo>
                <a:lnTo>
                  <a:pt x="1947964" y="180200"/>
                </a:lnTo>
                <a:lnTo>
                  <a:pt x="1908632" y="218884"/>
                </a:lnTo>
                <a:lnTo>
                  <a:pt x="1869922" y="257467"/>
                </a:lnTo>
                <a:lnTo>
                  <a:pt x="1831911" y="295948"/>
                </a:lnTo>
                <a:lnTo>
                  <a:pt x="1794637" y="334327"/>
                </a:lnTo>
                <a:lnTo>
                  <a:pt x="1758124" y="372618"/>
                </a:lnTo>
                <a:lnTo>
                  <a:pt x="1722450" y="410806"/>
                </a:lnTo>
                <a:lnTo>
                  <a:pt x="1687626" y="448906"/>
                </a:lnTo>
                <a:lnTo>
                  <a:pt x="1653730" y="486918"/>
                </a:lnTo>
                <a:lnTo>
                  <a:pt x="1620786" y="524840"/>
                </a:lnTo>
                <a:lnTo>
                  <a:pt x="1588846" y="562686"/>
                </a:lnTo>
                <a:lnTo>
                  <a:pt x="1557959" y="600443"/>
                </a:lnTo>
                <a:lnTo>
                  <a:pt x="1528152" y="638124"/>
                </a:lnTo>
                <a:lnTo>
                  <a:pt x="1499501" y="675716"/>
                </a:lnTo>
                <a:lnTo>
                  <a:pt x="1472018" y="713244"/>
                </a:lnTo>
                <a:lnTo>
                  <a:pt x="1445780" y="750697"/>
                </a:lnTo>
                <a:lnTo>
                  <a:pt x="1420812" y="788073"/>
                </a:lnTo>
                <a:lnTo>
                  <a:pt x="1397165" y="825385"/>
                </a:lnTo>
                <a:lnTo>
                  <a:pt x="1374889" y="862634"/>
                </a:lnTo>
                <a:lnTo>
                  <a:pt x="1354023" y="899820"/>
                </a:lnTo>
                <a:lnTo>
                  <a:pt x="1334604" y="936955"/>
                </a:lnTo>
                <a:lnTo>
                  <a:pt x="1316697" y="974013"/>
                </a:lnTo>
                <a:lnTo>
                  <a:pt x="1300340" y="1011021"/>
                </a:lnTo>
                <a:lnTo>
                  <a:pt x="1285570" y="1047978"/>
                </a:lnTo>
                <a:lnTo>
                  <a:pt x="1272451" y="1084884"/>
                </a:lnTo>
                <a:lnTo>
                  <a:pt x="1251242" y="1153655"/>
                </a:lnTo>
                <a:lnTo>
                  <a:pt x="1233639" y="1221536"/>
                </a:lnTo>
                <a:lnTo>
                  <a:pt x="1219492" y="1288491"/>
                </a:lnTo>
                <a:lnTo>
                  <a:pt x="1208646" y="1354493"/>
                </a:lnTo>
                <a:lnTo>
                  <a:pt x="1200962" y="1419517"/>
                </a:lnTo>
                <a:lnTo>
                  <a:pt x="1196276" y="1483499"/>
                </a:lnTo>
                <a:lnTo>
                  <a:pt x="1194447" y="1546440"/>
                </a:lnTo>
                <a:lnTo>
                  <a:pt x="1195324" y="1608264"/>
                </a:lnTo>
                <a:lnTo>
                  <a:pt x="1198753" y="1668970"/>
                </a:lnTo>
                <a:lnTo>
                  <a:pt x="1204595" y="1728508"/>
                </a:lnTo>
                <a:lnTo>
                  <a:pt x="1212684" y="1786839"/>
                </a:lnTo>
                <a:lnTo>
                  <a:pt x="1222870" y="1843925"/>
                </a:lnTo>
                <a:lnTo>
                  <a:pt x="1235024" y="1899742"/>
                </a:lnTo>
                <a:lnTo>
                  <a:pt x="1248981" y="1954237"/>
                </a:lnTo>
                <a:lnTo>
                  <a:pt x="1264589" y="2007400"/>
                </a:lnTo>
                <a:lnTo>
                  <a:pt x="1281709" y="2059178"/>
                </a:lnTo>
                <a:lnTo>
                  <a:pt x="1300175" y="2109533"/>
                </a:lnTo>
                <a:lnTo>
                  <a:pt x="1319860" y="2158441"/>
                </a:lnTo>
                <a:lnTo>
                  <a:pt x="1340586" y="2205863"/>
                </a:lnTo>
                <a:lnTo>
                  <a:pt x="1362227" y="2251748"/>
                </a:lnTo>
                <a:lnTo>
                  <a:pt x="1384617" y="2296083"/>
                </a:lnTo>
                <a:lnTo>
                  <a:pt x="1407617" y="2338819"/>
                </a:lnTo>
                <a:lnTo>
                  <a:pt x="1431074" y="2379916"/>
                </a:lnTo>
                <a:lnTo>
                  <a:pt x="1454835" y="2419350"/>
                </a:lnTo>
                <a:lnTo>
                  <a:pt x="1478749" y="2457081"/>
                </a:lnTo>
                <a:lnTo>
                  <a:pt x="1502676" y="2493073"/>
                </a:lnTo>
                <a:lnTo>
                  <a:pt x="1526451" y="2527300"/>
                </a:lnTo>
                <a:lnTo>
                  <a:pt x="1549946" y="2559710"/>
                </a:lnTo>
                <a:lnTo>
                  <a:pt x="1572983" y="2590266"/>
                </a:lnTo>
                <a:lnTo>
                  <a:pt x="1617141" y="2645714"/>
                </a:lnTo>
                <a:lnTo>
                  <a:pt x="1657718" y="2693352"/>
                </a:lnTo>
                <a:lnTo>
                  <a:pt x="1693532" y="2732887"/>
                </a:lnTo>
                <a:lnTo>
                  <a:pt x="1723364" y="2764040"/>
                </a:lnTo>
                <a:lnTo>
                  <a:pt x="1754289" y="2794431"/>
                </a:lnTo>
                <a:lnTo>
                  <a:pt x="1791779" y="2824124"/>
                </a:lnTo>
                <a:lnTo>
                  <a:pt x="1853996" y="2847721"/>
                </a:lnTo>
                <a:lnTo>
                  <a:pt x="1886724" y="2850654"/>
                </a:lnTo>
                <a:lnTo>
                  <a:pt x="1923973" y="2846857"/>
                </a:lnTo>
                <a:lnTo>
                  <a:pt x="1993277" y="2816644"/>
                </a:lnTo>
                <a:lnTo>
                  <a:pt x="2022830" y="2790367"/>
                </a:lnTo>
                <a:lnTo>
                  <a:pt x="2050745" y="2749880"/>
                </a:lnTo>
                <a:lnTo>
                  <a:pt x="2066505" y="2705011"/>
                </a:lnTo>
                <a:lnTo>
                  <a:pt x="2070239" y="2658224"/>
                </a:lnTo>
                <a:lnTo>
                  <a:pt x="2062073" y="2611996"/>
                </a:lnTo>
                <a:lnTo>
                  <a:pt x="2042134" y="2568778"/>
                </a:lnTo>
                <a:lnTo>
                  <a:pt x="2010562" y="2531059"/>
                </a:lnTo>
                <a:lnTo>
                  <a:pt x="2002307" y="2523312"/>
                </a:lnTo>
                <a:lnTo>
                  <a:pt x="1986203" y="2507475"/>
                </a:lnTo>
                <a:lnTo>
                  <a:pt x="1934933" y="2452725"/>
                </a:lnTo>
                <a:lnTo>
                  <a:pt x="1902015" y="2414397"/>
                </a:lnTo>
                <a:lnTo>
                  <a:pt x="1865718" y="2369159"/>
                </a:lnTo>
                <a:lnTo>
                  <a:pt x="1827174" y="2317305"/>
                </a:lnTo>
                <a:lnTo>
                  <a:pt x="1787486" y="2259114"/>
                </a:lnTo>
                <a:lnTo>
                  <a:pt x="1747786" y="2194903"/>
                </a:lnTo>
                <a:lnTo>
                  <a:pt x="1709204" y="2124951"/>
                </a:lnTo>
                <a:lnTo>
                  <a:pt x="2085060" y="2124951"/>
                </a:lnTo>
                <a:lnTo>
                  <a:pt x="2134362" y="2114994"/>
                </a:lnTo>
                <a:lnTo>
                  <a:pt x="2174633" y="2087841"/>
                </a:lnTo>
                <a:lnTo>
                  <a:pt x="2201786" y="2047582"/>
                </a:lnTo>
                <a:lnTo>
                  <a:pt x="2211743" y="1998268"/>
                </a:lnTo>
                <a:lnTo>
                  <a:pt x="2201786" y="1948967"/>
                </a:lnTo>
                <a:lnTo>
                  <a:pt x="2174633" y="1908695"/>
                </a:lnTo>
                <a:lnTo>
                  <a:pt x="2134362" y="1881543"/>
                </a:lnTo>
                <a:lnTo>
                  <a:pt x="2085060" y="1871586"/>
                </a:lnTo>
                <a:lnTo>
                  <a:pt x="1607959" y="1871586"/>
                </a:lnTo>
                <a:lnTo>
                  <a:pt x="1595729" y="1825244"/>
                </a:lnTo>
                <a:lnTo>
                  <a:pt x="1585214" y="1777720"/>
                </a:lnTo>
                <a:lnTo>
                  <a:pt x="1576565" y="1729054"/>
                </a:lnTo>
                <a:lnTo>
                  <a:pt x="1569910" y="1679295"/>
                </a:lnTo>
                <a:lnTo>
                  <a:pt x="1565402" y="1628482"/>
                </a:lnTo>
                <a:lnTo>
                  <a:pt x="1563192" y="1576641"/>
                </a:lnTo>
                <a:lnTo>
                  <a:pt x="2688348" y="1576641"/>
                </a:lnTo>
                <a:lnTo>
                  <a:pt x="2737650" y="1566697"/>
                </a:lnTo>
                <a:lnTo>
                  <a:pt x="2777921" y="1539544"/>
                </a:lnTo>
                <a:lnTo>
                  <a:pt x="2805074" y="1499273"/>
                </a:lnTo>
                <a:lnTo>
                  <a:pt x="2815031" y="1449959"/>
                </a:lnTo>
                <a:close/>
              </a:path>
              <a:path w="4842509" h="4803140">
                <a:moveTo>
                  <a:pt x="3022498" y="1998268"/>
                </a:moveTo>
                <a:lnTo>
                  <a:pt x="3012541" y="1948967"/>
                </a:lnTo>
                <a:lnTo>
                  <a:pt x="2985389" y="1908695"/>
                </a:lnTo>
                <a:lnTo>
                  <a:pt x="2945130" y="1881543"/>
                </a:lnTo>
                <a:lnTo>
                  <a:pt x="2895816" y="1871586"/>
                </a:lnTo>
                <a:lnTo>
                  <a:pt x="2492959" y="1871586"/>
                </a:lnTo>
                <a:lnTo>
                  <a:pt x="2443645" y="1881543"/>
                </a:lnTo>
                <a:lnTo>
                  <a:pt x="2403373" y="1908695"/>
                </a:lnTo>
                <a:lnTo>
                  <a:pt x="2376220" y="1948967"/>
                </a:lnTo>
                <a:lnTo>
                  <a:pt x="2366264" y="1998268"/>
                </a:lnTo>
                <a:lnTo>
                  <a:pt x="2376220" y="2047582"/>
                </a:lnTo>
                <a:lnTo>
                  <a:pt x="2403373" y="2087854"/>
                </a:lnTo>
                <a:lnTo>
                  <a:pt x="2443645" y="2114994"/>
                </a:lnTo>
                <a:lnTo>
                  <a:pt x="2492959" y="2124951"/>
                </a:lnTo>
                <a:lnTo>
                  <a:pt x="2895816" y="2124951"/>
                </a:lnTo>
                <a:lnTo>
                  <a:pt x="2945130" y="2114994"/>
                </a:lnTo>
                <a:lnTo>
                  <a:pt x="2985389" y="2087854"/>
                </a:lnTo>
                <a:lnTo>
                  <a:pt x="3012541" y="2047582"/>
                </a:lnTo>
                <a:lnTo>
                  <a:pt x="3022498" y="1998268"/>
                </a:lnTo>
                <a:close/>
              </a:path>
              <a:path w="4842509" h="4803140">
                <a:moveTo>
                  <a:pt x="3290455" y="860463"/>
                </a:moveTo>
                <a:lnTo>
                  <a:pt x="3285413" y="815911"/>
                </a:lnTo>
                <a:lnTo>
                  <a:pt x="3271024" y="775017"/>
                </a:lnTo>
                <a:lnTo>
                  <a:pt x="3248456" y="738936"/>
                </a:lnTo>
                <a:lnTo>
                  <a:pt x="3218853" y="708850"/>
                </a:lnTo>
                <a:lnTo>
                  <a:pt x="3183344" y="685914"/>
                </a:lnTo>
                <a:lnTo>
                  <a:pt x="3143097" y="671296"/>
                </a:lnTo>
                <a:lnTo>
                  <a:pt x="3099257" y="666165"/>
                </a:lnTo>
                <a:lnTo>
                  <a:pt x="3055429" y="671296"/>
                </a:lnTo>
                <a:lnTo>
                  <a:pt x="3015183" y="685914"/>
                </a:lnTo>
                <a:lnTo>
                  <a:pt x="2979674" y="708850"/>
                </a:lnTo>
                <a:lnTo>
                  <a:pt x="2950070" y="738936"/>
                </a:lnTo>
                <a:lnTo>
                  <a:pt x="2927502" y="775017"/>
                </a:lnTo>
                <a:lnTo>
                  <a:pt x="2913113" y="815911"/>
                </a:lnTo>
                <a:lnTo>
                  <a:pt x="2908058" y="860463"/>
                </a:lnTo>
                <a:lnTo>
                  <a:pt x="2913113" y="905027"/>
                </a:lnTo>
                <a:lnTo>
                  <a:pt x="2927502" y="945921"/>
                </a:lnTo>
                <a:lnTo>
                  <a:pt x="2950070" y="982002"/>
                </a:lnTo>
                <a:lnTo>
                  <a:pt x="2979674" y="1012088"/>
                </a:lnTo>
                <a:lnTo>
                  <a:pt x="3015183" y="1035024"/>
                </a:lnTo>
                <a:lnTo>
                  <a:pt x="3055429" y="1049642"/>
                </a:lnTo>
                <a:lnTo>
                  <a:pt x="3099257" y="1054773"/>
                </a:lnTo>
                <a:lnTo>
                  <a:pt x="3143097" y="1049642"/>
                </a:lnTo>
                <a:lnTo>
                  <a:pt x="3183344" y="1035024"/>
                </a:lnTo>
                <a:lnTo>
                  <a:pt x="3218853" y="1012088"/>
                </a:lnTo>
                <a:lnTo>
                  <a:pt x="3248456" y="982002"/>
                </a:lnTo>
                <a:lnTo>
                  <a:pt x="3271024" y="945921"/>
                </a:lnTo>
                <a:lnTo>
                  <a:pt x="3285413" y="905027"/>
                </a:lnTo>
                <a:lnTo>
                  <a:pt x="3290455" y="860463"/>
                </a:lnTo>
                <a:close/>
              </a:path>
              <a:path w="4842509" h="4803140">
                <a:moveTo>
                  <a:pt x="3455378" y="1436839"/>
                </a:moveTo>
                <a:lnTo>
                  <a:pt x="3449624" y="1393291"/>
                </a:lnTo>
                <a:lnTo>
                  <a:pt x="3433368" y="1354150"/>
                </a:lnTo>
                <a:lnTo>
                  <a:pt x="3408159" y="1320990"/>
                </a:lnTo>
                <a:lnTo>
                  <a:pt x="3375533" y="1295374"/>
                </a:lnTo>
                <a:lnTo>
                  <a:pt x="3337026" y="1278864"/>
                </a:lnTo>
                <a:lnTo>
                  <a:pt x="3294164" y="1273009"/>
                </a:lnTo>
                <a:lnTo>
                  <a:pt x="3251314" y="1278864"/>
                </a:lnTo>
                <a:lnTo>
                  <a:pt x="3212795" y="1295374"/>
                </a:lnTo>
                <a:lnTo>
                  <a:pt x="3180169" y="1320990"/>
                </a:lnTo>
                <a:lnTo>
                  <a:pt x="3154959" y="1354150"/>
                </a:lnTo>
                <a:lnTo>
                  <a:pt x="3138716" y="1393291"/>
                </a:lnTo>
                <a:lnTo>
                  <a:pt x="3132950" y="1436839"/>
                </a:lnTo>
                <a:lnTo>
                  <a:pt x="3138716" y="1480388"/>
                </a:lnTo>
                <a:lnTo>
                  <a:pt x="3154959" y="1519529"/>
                </a:lnTo>
                <a:lnTo>
                  <a:pt x="3180169" y="1552689"/>
                </a:lnTo>
                <a:lnTo>
                  <a:pt x="3212795" y="1578305"/>
                </a:lnTo>
                <a:lnTo>
                  <a:pt x="3251314" y="1594815"/>
                </a:lnTo>
                <a:lnTo>
                  <a:pt x="3294164" y="1600669"/>
                </a:lnTo>
                <a:lnTo>
                  <a:pt x="3337026" y="1594815"/>
                </a:lnTo>
                <a:lnTo>
                  <a:pt x="3375533" y="1578305"/>
                </a:lnTo>
                <a:lnTo>
                  <a:pt x="3408159" y="1552689"/>
                </a:lnTo>
                <a:lnTo>
                  <a:pt x="3433368" y="1519529"/>
                </a:lnTo>
                <a:lnTo>
                  <a:pt x="3449624" y="1480388"/>
                </a:lnTo>
                <a:lnTo>
                  <a:pt x="3455378" y="1436839"/>
                </a:lnTo>
                <a:close/>
              </a:path>
              <a:path w="4842509" h="4803140">
                <a:moveTo>
                  <a:pt x="3677882" y="141617"/>
                </a:moveTo>
                <a:lnTo>
                  <a:pt x="3669868" y="91109"/>
                </a:lnTo>
                <a:lnTo>
                  <a:pt x="3647541" y="47244"/>
                </a:lnTo>
                <a:lnTo>
                  <a:pt x="3613505" y="12661"/>
                </a:lnTo>
                <a:lnTo>
                  <a:pt x="3589439" y="0"/>
                </a:lnTo>
                <a:lnTo>
                  <a:pt x="3451847" y="0"/>
                </a:lnTo>
                <a:lnTo>
                  <a:pt x="3427780" y="12661"/>
                </a:lnTo>
                <a:lnTo>
                  <a:pt x="3393744" y="47244"/>
                </a:lnTo>
                <a:lnTo>
                  <a:pt x="3371418" y="91109"/>
                </a:lnTo>
                <a:lnTo>
                  <a:pt x="3363404" y="141617"/>
                </a:lnTo>
                <a:lnTo>
                  <a:pt x="3371418" y="192125"/>
                </a:lnTo>
                <a:lnTo>
                  <a:pt x="3393744" y="235991"/>
                </a:lnTo>
                <a:lnTo>
                  <a:pt x="3427780" y="270573"/>
                </a:lnTo>
                <a:lnTo>
                  <a:pt x="3470935" y="293268"/>
                </a:lnTo>
                <a:lnTo>
                  <a:pt x="3520643" y="301409"/>
                </a:lnTo>
                <a:lnTo>
                  <a:pt x="3570338" y="293268"/>
                </a:lnTo>
                <a:lnTo>
                  <a:pt x="3613505" y="270573"/>
                </a:lnTo>
                <a:lnTo>
                  <a:pt x="3647541" y="235991"/>
                </a:lnTo>
                <a:lnTo>
                  <a:pt x="3669868" y="192125"/>
                </a:lnTo>
                <a:lnTo>
                  <a:pt x="3677882" y="141617"/>
                </a:lnTo>
                <a:close/>
              </a:path>
              <a:path w="4842509" h="4803140">
                <a:moveTo>
                  <a:pt x="3887127" y="709460"/>
                </a:moveTo>
                <a:lnTo>
                  <a:pt x="3882085" y="664908"/>
                </a:lnTo>
                <a:lnTo>
                  <a:pt x="3867696" y="624001"/>
                </a:lnTo>
                <a:lnTo>
                  <a:pt x="3845128" y="587933"/>
                </a:lnTo>
                <a:lnTo>
                  <a:pt x="3815524" y="557834"/>
                </a:lnTo>
                <a:lnTo>
                  <a:pt x="3780015" y="534898"/>
                </a:lnTo>
                <a:lnTo>
                  <a:pt x="3739769" y="520280"/>
                </a:lnTo>
                <a:lnTo>
                  <a:pt x="3695928" y="515150"/>
                </a:lnTo>
                <a:lnTo>
                  <a:pt x="3652101" y="520280"/>
                </a:lnTo>
                <a:lnTo>
                  <a:pt x="3611854" y="534898"/>
                </a:lnTo>
                <a:lnTo>
                  <a:pt x="3576345" y="557834"/>
                </a:lnTo>
                <a:lnTo>
                  <a:pt x="3546741" y="587933"/>
                </a:lnTo>
                <a:lnTo>
                  <a:pt x="3524173" y="624001"/>
                </a:lnTo>
                <a:lnTo>
                  <a:pt x="3509784" y="664908"/>
                </a:lnTo>
                <a:lnTo>
                  <a:pt x="3504730" y="709460"/>
                </a:lnTo>
                <a:lnTo>
                  <a:pt x="3509784" y="754011"/>
                </a:lnTo>
                <a:lnTo>
                  <a:pt x="3524173" y="794918"/>
                </a:lnTo>
                <a:lnTo>
                  <a:pt x="3546741" y="830986"/>
                </a:lnTo>
                <a:lnTo>
                  <a:pt x="3576345" y="861085"/>
                </a:lnTo>
                <a:lnTo>
                  <a:pt x="3611854" y="884021"/>
                </a:lnTo>
                <a:lnTo>
                  <a:pt x="3652101" y="898639"/>
                </a:lnTo>
                <a:lnTo>
                  <a:pt x="3695928" y="903770"/>
                </a:lnTo>
                <a:lnTo>
                  <a:pt x="3739769" y="898639"/>
                </a:lnTo>
                <a:lnTo>
                  <a:pt x="3780015" y="884021"/>
                </a:lnTo>
                <a:lnTo>
                  <a:pt x="3815524" y="861085"/>
                </a:lnTo>
                <a:lnTo>
                  <a:pt x="3845128" y="830986"/>
                </a:lnTo>
                <a:lnTo>
                  <a:pt x="3867696" y="794918"/>
                </a:lnTo>
                <a:lnTo>
                  <a:pt x="3882085" y="754011"/>
                </a:lnTo>
                <a:lnTo>
                  <a:pt x="3887127" y="709460"/>
                </a:lnTo>
                <a:close/>
              </a:path>
              <a:path w="4842509" h="4803140">
                <a:moveTo>
                  <a:pt x="4802949" y="2817431"/>
                </a:moveTo>
                <a:lnTo>
                  <a:pt x="4797895" y="2772880"/>
                </a:lnTo>
                <a:lnTo>
                  <a:pt x="4783518" y="2731973"/>
                </a:lnTo>
                <a:lnTo>
                  <a:pt x="4760950" y="2695892"/>
                </a:lnTo>
                <a:lnTo>
                  <a:pt x="4731334" y="2665806"/>
                </a:lnTo>
                <a:lnTo>
                  <a:pt x="4695837" y="2642870"/>
                </a:lnTo>
                <a:lnTo>
                  <a:pt x="4655591" y="2628252"/>
                </a:lnTo>
                <a:lnTo>
                  <a:pt x="4611751" y="2623121"/>
                </a:lnTo>
                <a:lnTo>
                  <a:pt x="4567910" y="2628252"/>
                </a:lnTo>
                <a:lnTo>
                  <a:pt x="4527664" y="2642870"/>
                </a:lnTo>
                <a:lnTo>
                  <a:pt x="4492168" y="2665806"/>
                </a:lnTo>
                <a:lnTo>
                  <a:pt x="4462551" y="2695892"/>
                </a:lnTo>
                <a:lnTo>
                  <a:pt x="4439983" y="2731973"/>
                </a:lnTo>
                <a:lnTo>
                  <a:pt x="4425607" y="2772880"/>
                </a:lnTo>
                <a:lnTo>
                  <a:pt x="4420552" y="2817431"/>
                </a:lnTo>
                <a:lnTo>
                  <a:pt x="4425607" y="2861983"/>
                </a:lnTo>
                <a:lnTo>
                  <a:pt x="4439983" y="2902877"/>
                </a:lnTo>
                <a:lnTo>
                  <a:pt x="4462551" y="2938957"/>
                </a:lnTo>
                <a:lnTo>
                  <a:pt x="4492168" y="2969056"/>
                </a:lnTo>
                <a:lnTo>
                  <a:pt x="4527664" y="2991993"/>
                </a:lnTo>
                <a:lnTo>
                  <a:pt x="4567910" y="3006610"/>
                </a:lnTo>
                <a:lnTo>
                  <a:pt x="4611751" y="3011741"/>
                </a:lnTo>
                <a:lnTo>
                  <a:pt x="4655591" y="3006610"/>
                </a:lnTo>
                <a:lnTo>
                  <a:pt x="4695837" y="2991993"/>
                </a:lnTo>
                <a:lnTo>
                  <a:pt x="4731334" y="2969056"/>
                </a:lnTo>
                <a:lnTo>
                  <a:pt x="4760950" y="2938957"/>
                </a:lnTo>
                <a:lnTo>
                  <a:pt x="4783518" y="2902877"/>
                </a:lnTo>
                <a:lnTo>
                  <a:pt x="4797895" y="2861983"/>
                </a:lnTo>
                <a:lnTo>
                  <a:pt x="4802949" y="2817431"/>
                </a:lnTo>
                <a:close/>
              </a:path>
              <a:path w="4842509" h="4803140">
                <a:moveTo>
                  <a:pt x="4841951" y="3202800"/>
                </a:moveTo>
                <a:lnTo>
                  <a:pt x="4773104" y="3204997"/>
                </a:lnTo>
                <a:lnTo>
                  <a:pt x="4732858" y="3219615"/>
                </a:lnTo>
                <a:lnTo>
                  <a:pt x="4697349" y="3242551"/>
                </a:lnTo>
                <a:lnTo>
                  <a:pt x="4667745" y="3272650"/>
                </a:lnTo>
                <a:lnTo>
                  <a:pt x="4645177" y="3308718"/>
                </a:lnTo>
                <a:lnTo>
                  <a:pt x="4630788" y="3349625"/>
                </a:lnTo>
                <a:lnTo>
                  <a:pt x="4625746" y="3394176"/>
                </a:lnTo>
                <a:lnTo>
                  <a:pt x="4630788" y="3438728"/>
                </a:lnTo>
                <a:lnTo>
                  <a:pt x="4645177" y="3479635"/>
                </a:lnTo>
                <a:lnTo>
                  <a:pt x="4667745" y="3515703"/>
                </a:lnTo>
                <a:lnTo>
                  <a:pt x="4697349" y="3545802"/>
                </a:lnTo>
                <a:lnTo>
                  <a:pt x="4732858" y="3568738"/>
                </a:lnTo>
                <a:lnTo>
                  <a:pt x="4773104" y="3583355"/>
                </a:lnTo>
                <a:lnTo>
                  <a:pt x="4816945" y="3588486"/>
                </a:lnTo>
                <a:lnTo>
                  <a:pt x="4841951" y="3585553"/>
                </a:lnTo>
                <a:lnTo>
                  <a:pt x="4841951" y="3202800"/>
                </a:lnTo>
                <a:close/>
              </a:path>
              <a:path w="4842509" h="4803140">
                <a:moveTo>
                  <a:pt x="4841951" y="1842350"/>
                </a:moveTo>
                <a:lnTo>
                  <a:pt x="4807712" y="1875828"/>
                </a:lnTo>
                <a:lnTo>
                  <a:pt x="4783315" y="1910905"/>
                </a:lnTo>
                <a:lnTo>
                  <a:pt x="4765014" y="1950059"/>
                </a:lnTo>
                <a:lnTo>
                  <a:pt x="4753534" y="1992579"/>
                </a:lnTo>
                <a:lnTo>
                  <a:pt x="4749546" y="2037765"/>
                </a:lnTo>
                <a:lnTo>
                  <a:pt x="4753534" y="2082939"/>
                </a:lnTo>
                <a:lnTo>
                  <a:pt x="4765014" y="2125459"/>
                </a:lnTo>
                <a:lnTo>
                  <a:pt x="4783315" y="2164626"/>
                </a:lnTo>
                <a:lnTo>
                  <a:pt x="4807712" y="2199703"/>
                </a:lnTo>
                <a:lnTo>
                  <a:pt x="4837519" y="2229993"/>
                </a:lnTo>
                <a:lnTo>
                  <a:pt x="4841951" y="2233180"/>
                </a:lnTo>
                <a:lnTo>
                  <a:pt x="4841951" y="1842350"/>
                </a:lnTo>
                <a:close/>
              </a:path>
              <a:path w="4842509" h="4803140">
                <a:moveTo>
                  <a:pt x="4841951" y="573493"/>
                </a:moveTo>
                <a:lnTo>
                  <a:pt x="4189387" y="573493"/>
                </a:lnTo>
                <a:lnTo>
                  <a:pt x="4140073" y="583450"/>
                </a:lnTo>
                <a:lnTo>
                  <a:pt x="4099814" y="610603"/>
                </a:lnTo>
                <a:lnTo>
                  <a:pt x="4072674" y="650875"/>
                </a:lnTo>
                <a:lnTo>
                  <a:pt x="4062730" y="700176"/>
                </a:lnTo>
                <a:lnTo>
                  <a:pt x="4072674" y="749490"/>
                </a:lnTo>
                <a:lnTo>
                  <a:pt x="4099814" y="789749"/>
                </a:lnTo>
                <a:lnTo>
                  <a:pt x="4140073" y="816902"/>
                </a:lnTo>
                <a:lnTo>
                  <a:pt x="4189387" y="826858"/>
                </a:lnTo>
                <a:lnTo>
                  <a:pt x="4767542" y="826858"/>
                </a:lnTo>
                <a:lnTo>
                  <a:pt x="4736668" y="864552"/>
                </a:lnTo>
                <a:lnTo>
                  <a:pt x="4705045" y="902195"/>
                </a:lnTo>
                <a:lnTo>
                  <a:pt x="4672723" y="939787"/>
                </a:lnTo>
                <a:lnTo>
                  <a:pt x="4639742" y="977303"/>
                </a:lnTo>
                <a:lnTo>
                  <a:pt x="4606137" y="1014742"/>
                </a:lnTo>
                <a:lnTo>
                  <a:pt x="4571949" y="1052106"/>
                </a:lnTo>
                <a:lnTo>
                  <a:pt x="4537214" y="1089380"/>
                </a:lnTo>
                <a:lnTo>
                  <a:pt x="4501985" y="1126578"/>
                </a:lnTo>
                <a:lnTo>
                  <a:pt x="4466285" y="1163675"/>
                </a:lnTo>
                <a:lnTo>
                  <a:pt x="4430166" y="1200658"/>
                </a:lnTo>
                <a:lnTo>
                  <a:pt x="4393654" y="1237538"/>
                </a:lnTo>
                <a:lnTo>
                  <a:pt x="4356811" y="1274305"/>
                </a:lnTo>
                <a:lnTo>
                  <a:pt x="4319663" y="1310957"/>
                </a:lnTo>
                <a:lnTo>
                  <a:pt x="4282249" y="1347470"/>
                </a:lnTo>
                <a:lnTo>
                  <a:pt x="4206786" y="1420114"/>
                </a:lnTo>
                <a:lnTo>
                  <a:pt x="4092625" y="1527962"/>
                </a:lnTo>
                <a:lnTo>
                  <a:pt x="3735552" y="1858314"/>
                </a:lnTo>
                <a:lnTo>
                  <a:pt x="3567468" y="2015528"/>
                </a:lnTo>
                <a:lnTo>
                  <a:pt x="3485985" y="2093442"/>
                </a:lnTo>
                <a:lnTo>
                  <a:pt x="3446056" y="2132241"/>
                </a:lnTo>
                <a:lnTo>
                  <a:pt x="3406711" y="2170925"/>
                </a:lnTo>
                <a:lnTo>
                  <a:pt x="3368014" y="2209508"/>
                </a:lnTo>
                <a:lnTo>
                  <a:pt x="3330003" y="2247989"/>
                </a:lnTo>
                <a:lnTo>
                  <a:pt x="3292716" y="2286381"/>
                </a:lnTo>
                <a:lnTo>
                  <a:pt x="3256216" y="2324658"/>
                </a:lnTo>
                <a:lnTo>
                  <a:pt x="3220529" y="2362860"/>
                </a:lnTo>
                <a:lnTo>
                  <a:pt x="3185718" y="2400960"/>
                </a:lnTo>
                <a:lnTo>
                  <a:pt x="3151809" y="2438971"/>
                </a:lnTo>
                <a:lnTo>
                  <a:pt x="3118866" y="2476893"/>
                </a:lnTo>
                <a:lnTo>
                  <a:pt x="3086925" y="2514727"/>
                </a:lnTo>
                <a:lnTo>
                  <a:pt x="3056039" y="2552484"/>
                </a:lnTo>
                <a:lnTo>
                  <a:pt x="3026245" y="2590165"/>
                </a:lnTo>
                <a:lnTo>
                  <a:pt x="2997581" y="2627757"/>
                </a:lnTo>
                <a:lnTo>
                  <a:pt x="2970111" y="2665285"/>
                </a:lnTo>
                <a:lnTo>
                  <a:pt x="2943860" y="2702737"/>
                </a:lnTo>
                <a:lnTo>
                  <a:pt x="2918904" y="2740126"/>
                </a:lnTo>
                <a:lnTo>
                  <a:pt x="2895257" y="2777439"/>
                </a:lnTo>
                <a:lnTo>
                  <a:pt x="2872981" y="2814688"/>
                </a:lnTo>
                <a:lnTo>
                  <a:pt x="2852102" y="2851874"/>
                </a:lnTo>
                <a:lnTo>
                  <a:pt x="2832697" y="2888996"/>
                </a:lnTo>
                <a:lnTo>
                  <a:pt x="2814790" y="2926054"/>
                </a:lnTo>
                <a:lnTo>
                  <a:pt x="2798432" y="2963075"/>
                </a:lnTo>
                <a:lnTo>
                  <a:pt x="2783662" y="3000032"/>
                </a:lnTo>
                <a:lnTo>
                  <a:pt x="2770543" y="3036938"/>
                </a:lnTo>
                <a:lnTo>
                  <a:pt x="2749334" y="3105696"/>
                </a:lnTo>
                <a:lnTo>
                  <a:pt x="2731732" y="3173577"/>
                </a:lnTo>
                <a:lnTo>
                  <a:pt x="2717584" y="3240532"/>
                </a:lnTo>
                <a:lnTo>
                  <a:pt x="2706751" y="3306546"/>
                </a:lnTo>
                <a:lnTo>
                  <a:pt x="2699054" y="3371558"/>
                </a:lnTo>
                <a:lnTo>
                  <a:pt x="2694368" y="3435553"/>
                </a:lnTo>
                <a:lnTo>
                  <a:pt x="2692539" y="3498481"/>
                </a:lnTo>
                <a:lnTo>
                  <a:pt x="2693416" y="3560318"/>
                </a:lnTo>
                <a:lnTo>
                  <a:pt x="2696845" y="3621024"/>
                </a:lnTo>
                <a:lnTo>
                  <a:pt x="2702687" y="3680549"/>
                </a:lnTo>
                <a:lnTo>
                  <a:pt x="2710777" y="3738880"/>
                </a:lnTo>
                <a:lnTo>
                  <a:pt x="2720975" y="3795979"/>
                </a:lnTo>
                <a:lnTo>
                  <a:pt x="2733116" y="3851795"/>
                </a:lnTo>
                <a:lnTo>
                  <a:pt x="2747073" y="3906291"/>
                </a:lnTo>
                <a:lnTo>
                  <a:pt x="2762681" y="3959453"/>
                </a:lnTo>
                <a:lnTo>
                  <a:pt x="2779801" y="4011231"/>
                </a:lnTo>
                <a:lnTo>
                  <a:pt x="2798267" y="4061587"/>
                </a:lnTo>
                <a:lnTo>
                  <a:pt x="2817952" y="4110494"/>
                </a:lnTo>
                <a:lnTo>
                  <a:pt x="2838678" y="4157903"/>
                </a:lnTo>
                <a:lnTo>
                  <a:pt x="2860319" y="4203801"/>
                </a:lnTo>
                <a:lnTo>
                  <a:pt x="2882709" y="4248137"/>
                </a:lnTo>
                <a:lnTo>
                  <a:pt x="2905709" y="4290860"/>
                </a:lnTo>
                <a:lnTo>
                  <a:pt x="2929166" y="4331970"/>
                </a:lnTo>
                <a:lnTo>
                  <a:pt x="2952927" y="4371403"/>
                </a:lnTo>
                <a:lnTo>
                  <a:pt x="2976854" y="4409135"/>
                </a:lnTo>
                <a:lnTo>
                  <a:pt x="3000768" y="4445127"/>
                </a:lnTo>
                <a:lnTo>
                  <a:pt x="3024555" y="4479353"/>
                </a:lnTo>
                <a:lnTo>
                  <a:pt x="3048038" y="4511764"/>
                </a:lnTo>
                <a:lnTo>
                  <a:pt x="3071076" y="4542320"/>
                </a:lnTo>
                <a:lnTo>
                  <a:pt x="3115233" y="4597768"/>
                </a:lnTo>
                <a:lnTo>
                  <a:pt x="3155810" y="4645406"/>
                </a:lnTo>
                <a:lnTo>
                  <a:pt x="3191624" y="4684941"/>
                </a:lnTo>
                <a:lnTo>
                  <a:pt x="3221456" y="4716094"/>
                </a:lnTo>
                <a:lnTo>
                  <a:pt x="3252393" y="4746498"/>
                </a:lnTo>
                <a:lnTo>
                  <a:pt x="3289871" y="4776190"/>
                </a:lnTo>
                <a:lnTo>
                  <a:pt x="3352101" y="4799800"/>
                </a:lnTo>
                <a:lnTo>
                  <a:pt x="3384816" y="4802733"/>
                </a:lnTo>
                <a:lnTo>
                  <a:pt x="3422065" y="4798923"/>
                </a:lnTo>
                <a:lnTo>
                  <a:pt x="3491369" y="4768710"/>
                </a:lnTo>
                <a:lnTo>
                  <a:pt x="3520922" y="4742446"/>
                </a:lnTo>
                <a:lnTo>
                  <a:pt x="3548837" y="4701959"/>
                </a:lnTo>
                <a:lnTo>
                  <a:pt x="3564598" y="4657090"/>
                </a:lnTo>
                <a:lnTo>
                  <a:pt x="3568331" y="4610303"/>
                </a:lnTo>
                <a:lnTo>
                  <a:pt x="3560165" y="4564062"/>
                </a:lnTo>
                <a:lnTo>
                  <a:pt x="3540239" y="4520857"/>
                </a:lnTo>
                <a:lnTo>
                  <a:pt x="3508654" y="4483138"/>
                </a:lnTo>
                <a:lnTo>
                  <a:pt x="3500399" y="4475378"/>
                </a:lnTo>
                <a:lnTo>
                  <a:pt x="3484295" y="4459541"/>
                </a:lnTo>
                <a:lnTo>
                  <a:pt x="3433026" y="4404792"/>
                </a:lnTo>
                <a:lnTo>
                  <a:pt x="3400107" y="4366463"/>
                </a:lnTo>
                <a:lnTo>
                  <a:pt x="3363798" y="4321213"/>
                </a:lnTo>
                <a:lnTo>
                  <a:pt x="3325253" y="4269359"/>
                </a:lnTo>
                <a:lnTo>
                  <a:pt x="3285566" y="4211167"/>
                </a:lnTo>
                <a:lnTo>
                  <a:pt x="3245878" y="4146956"/>
                </a:lnTo>
                <a:lnTo>
                  <a:pt x="3207283" y="4077004"/>
                </a:lnTo>
                <a:lnTo>
                  <a:pt x="3803065" y="4077004"/>
                </a:lnTo>
                <a:lnTo>
                  <a:pt x="3852380" y="4067048"/>
                </a:lnTo>
                <a:lnTo>
                  <a:pt x="3892639" y="4039895"/>
                </a:lnTo>
                <a:lnTo>
                  <a:pt x="3919766" y="3999623"/>
                </a:lnTo>
                <a:lnTo>
                  <a:pt x="3929723" y="3950322"/>
                </a:lnTo>
                <a:lnTo>
                  <a:pt x="3919766" y="3901008"/>
                </a:lnTo>
                <a:lnTo>
                  <a:pt x="3892639" y="3860736"/>
                </a:lnTo>
                <a:lnTo>
                  <a:pt x="3852380" y="3833596"/>
                </a:lnTo>
                <a:lnTo>
                  <a:pt x="3803065" y="3823639"/>
                </a:lnTo>
                <a:lnTo>
                  <a:pt x="3106051" y="3823639"/>
                </a:lnTo>
                <a:lnTo>
                  <a:pt x="3093821" y="3777284"/>
                </a:lnTo>
                <a:lnTo>
                  <a:pt x="3083318" y="3729761"/>
                </a:lnTo>
                <a:lnTo>
                  <a:pt x="3074657" y="3681095"/>
                </a:lnTo>
                <a:lnTo>
                  <a:pt x="3068002" y="3631336"/>
                </a:lnTo>
                <a:lnTo>
                  <a:pt x="3063494" y="3580523"/>
                </a:lnTo>
                <a:lnTo>
                  <a:pt x="3061284" y="3528695"/>
                </a:lnTo>
                <a:lnTo>
                  <a:pt x="4186415" y="3528695"/>
                </a:lnTo>
                <a:lnTo>
                  <a:pt x="4235729" y="3518738"/>
                </a:lnTo>
                <a:lnTo>
                  <a:pt x="4275988" y="3491585"/>
                </a:lnTo>
                <a:lnTo>
                  <a:pt x="4303128" y="3451326"/>
                </a:lnTo>
                <a:lnTo>
                  <a:pt x="4313072" y="3402012"/>
                </a:lnTo>
                <a:lnTo>
                  <a:pt x="4303128" y="3352711"/>
                </a:lnTo>
                <a:lnTo>
                  <a:pt x="4275988" y="3312439"/>
                </a:lnTo>
                <a:lnTo>
                  <a:pt x="4235729" y="3285286"/>
                </a:lnTo>
                <a:lnTo>
                  <a:pt x="4186415" y="3275330"/>
                </a:lnTo>
                <a:lnTo>
                  <a:pt x="3085935" y="3275330"/>
                </a:lnTo>
                <a:lnTo>
                  <a:pt x="3092831" y="3245078"/>
                </a:lnTo>
                <a:lnTo>
                  <a:pt x="3109315" y="3183979"/>
                </a:lnTo>
                <a:lnTo>
                  <a:pt x="3133902" y="3113087"/>
                </a:lnTo>
                <a:lnTo>
                  <a:pt x="3151809" y="3072396"/>
                </a:lnTo>
                <a:lnTo>
                  <a:pt x="3172637" y="3031083"/>
                </a:lnTo>
                <a:lnTo>
                  <a:pt x="3196209" y="2989161"/>
                </a:lnTo>
                <a:lnTo>
                  <a:pt x="3222371" y="2946666"/>
                </a:lnTo>
                <a:lnTo>
                  <a:pt x="3222929" y="2946666"/>
                </a:lnTo>
                <a:lnTo>
                  <a:pt x="3223450" y="2946831"/>
                </a:lnTo>
                <a:lnTo>
                  <a:pt x="4085818" y="2946831"/>
                </a:lnTo>
                <a:lnTo>
                  <a:pt x="4086631" y="2946666"/>
                </a:lnTo>
                <a:lnTo>
                  <a:pt x="4135132" y="2936875"/>
                </a:lnTo>
                <a:lnTo>
                  <a:pt x="4175391" y="2909722"/>
                </a:lnTo>
                <a:lnTo>
                  <a:pt x="4202519" y="2869450"/>
                </a:lnTo>
                <a:lnTo>
                  <a:pt x="4212475" y="2820149"/>
                </a:lnTo>
                <a:lnTo>
                  <a:pt x="4202519" y="2770835"/>
                </a:lnTo>
                <a:lnTo>
                  <a:pt x="4175391" y="2730563"/>
                </a:lnTo>
                <a:lnTo>
                  <a:pt x="4135132" y="2703423"/>
                </a:lnTo>
                <a:lnTo>
                  <a:pt x="4085818" y="2693466"/>
                </a:lnTo>
                <a:lnTo>
                  <a:pt x="3416541" y="2693466"/>
                </a:lnTo>
                <a:lnTo>
                  <a:pt x="3446754" y="2659380"/>
                </a:lnTo>
                <a:lnTo>
                  <a:pt x="3477958" y="2625026"/>
                </a:lnTo>
                <a:lnTo>
                  <a:pt x="3510102" y="2590444"/>
                </a:lnTo>
                <a:lnTo>
                  <a:pt x="3543135" y="2555608"/>
                </a:lnTo>
                <a:lnTo>
                  <a:pt x="3577018" y="2520543"/>
                </a:lnTo>
                <a:lnTo>
                  <a:pt x="3611702" y="2485263"/>
                </a:lnTo>
                <a:lnTo>
                  <a:pt x="3647122" y="2449753"/>
                </a:lnTo>
                <a:lnTo>
                  <a:pt x="3683254" y="2414041"/>
                </a:lnTo>
                <a:lnTo>
                  <a:pt x="3720046" y="2378125"/>
                </a:lnTo>
                <a:lnTo>
                  <a:pt x="3795395" y="2305697"/>
                </a:lnTo>
                <a:lnTo>
                  <a:pt x="3912184" y="2195715"/>
                </a:lnTo>
                <a:lnTo>
                  <a:pt x="4351325" y="1789176"/>
                </a:lnTo>
                <a:lnTo>
                  <a:pt x="4468863" y="1678254"/>
                </a:lnTo>
                <a:lnTo>
                  <a:pt x="4546206" y="1603908"/>
                </a:lnTo>
                <a:lnTo>
                  <a:pt x="4584484" y="1566621"/>
                </a:lnTo>
                <a:lnTo>
                  <a:pt x="4622444" y="1529245"/>
                </a:lnTo>
                <a:lnTo>
                  <a:pt x="4660087" y="1491767"/>
                </a:lnTo>
                <a:lnTo>
                  <a:pt x="4697361" y="1454213"/>
                </a:lnTo>
                <a:lnTo>
                  <a:pt x="4734242" y="1416545"/>
                </a:lnTo>
                <a:lnTo>
                  <a:pt x="4770691" y="1378788"/>
                </a:lnTo>
                <a:lnTo>
                  <a:pt x="4806696" y="1340929"/>
                </a:lnTo>
                <a:lnTo>
                  <a:pt x="4841951" y="1303248"/>
                </a:lnTo>
                <a:lnTo>
                  <a:pt x="4841951" y="573493"/>
                </a:lnTo>
                <a:close/>
              </a:path>
              <a:path w="4842509" h="4803140">
                <a:moveTo>
                  <a:pt x="4841951" y="12"/>
                </a:moveTo>
                <a:lnTo>
                  <a:pt x="4128516" y="12"/>
                </a:lnTo>
                <a:lnTo>
                  <a:pt x="4084472" y="8902"/>
                </a:lnTo>
                <a:lnTo>
                  <a:pt x="4044213" y="36055"/>
                </a:lnTo>
                <a:lnTo>
                  <a:pt x="4017073" y="76327"/>
                </a:lnTo>
                <a:lnTo>
                  <a:pt x="4007129" y="125628"/>
                </a:lnTo>
                <a:lnTo>
                  <a:pt x="4017073" y="174942"/>
                </a:lnTo>
                <a:lnTo>
                  <a:pt x="4044213" y="215214"/>
                </a:lnTo>
                <a:lnTo>
                  <a:pt x="4084472" y="242366"/>
                </a:lnTo>
                <a:lnTo>
                  <a:pt x="4133786" y="252323"/>
                </a:lnTo>
                <a:lnTo>
                  <a:pt x="4841951" y="252323"/>
                </a:lnTo>
                <a:lnTo>
                  <a:pt x="4841951" y="12"/>
                </a:lnTo>
                <a:close/>
              </a:path>
            </a:pathLst>
          </a:custGeom>
          <a:solidFill>
            <a:srgbClr val="00AFFF"/>
          </a:solidFill>
        </p:spPr>
        <p:txBody>
          <a:bodyPr wrap="square" lIns="0" tIns="0" rIns="0" bIns="0" rtlCol="0"/>
          <a:lstStyle/>
          <a:p>
            <a:endParaRPr/>
          </a:p>
        </p:txBody>
      </p:sp>
    </p:spTree>
    <p:extLst>
      <p:ext uri="{BB962C8B-B14F-4D97-AF65-F5344CB8AC3E}">
        <p14:creationId xmlns:p14="http://schemas.microsoft.com/office/powerpoint/2010/main" val="39267068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Quota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4446D-3EC5-A487-67B6-AFE74A9C4781}"/>
              </a:ext>
            </a:extLst>
          </p:cNvPr>
          <p:cNvSpPr>
            <a:spLocks noGrp="1"/>
          </p:cNvSpPr>
          <p:nvPr>
            <p:ph type="title"/>
          </p:nvPr>
        </p:nvSpPr>
        <p:spPr>
          <a:xfrm>
            <a:off x="4301835" y="365125"/>
            <a:ext cx="7232073" cy="4355493"/>
          </a:xfrm>
        </p:spPr>
        <p:txBody>
          <a:bodyPr anchor="t" anchorCtr="0">
            <a:normAutofit/>
          </a:bodyPr>
          <a:lstStyle>
            <a:lvl1pPr algn="r">
              <a:defRPr sz="4000">
                <a:solidFill>
                  <a:schemeClr val="accent3"/>
                </a:solidFill>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A5CA96E9-5766-B813-ED3A-78756E2A6A61}"/>
              </a:ext>
            </a:extLst>
          </p:cNvPr>
          <p:cNvSpPr>
            <a:spLocks noGrp="1"/>
          </p:cNvSpPr>
          <p:nvPr>
            <p:ph type="body" idx="1"/>
          </p:nvPr>
        </p:nvSpPr>
        <p:spPr>
          <a:xfrm>
            <a:off x="4301836" y="4862945"/>
            <a:ext cx="7232072" cy="440575"/>
          </a:xfrm>
        </p:spPr>
        <p:txBody>
          <a:bodyPr anchor="t" anchorCtr="0">
            <a:normAutofit/>
          </a:bodyPr>
          <a:lstStyle>
            <a:lvl1pPr marL="0" indent="0" algn="r">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Footer Placeholder 7">
            <a:extLst>
              <a:ext uri="{FF2B5EF4-FFF2-40B4-BE49-F238E27FC236}">
                <a16:creationId xmlns:a16="http://schemas.microsoft.com/office/drawing/2014/main" id="{49A034B4-D92B-161B-41A1-3DE14A2FB743}"/>
              </a:ext>
            </a:extLst>
          </p:cNvPr>
          <p:cNvSpPr>
            <a:spLocks noGrp="1"/>
          </p:cNvSpPr>
          <p:nvPr>
            <p:ph type="ftr" sz="quarter" idx="11"/>
          </p:nvPr>
        </p:nvSpPr>
        <p:spPr>
          <a:xfrm>
            <a:off x="751840" y="6127750"/>
            <a:ext cx="8890000" cy="365125"/>
          </a:xfrm>
          <a:prstGeom prst="rect">
            <a:avLst/>
          </a:prstGeom>
        </p:spPr>
        <p:txBody>
          <a:bodyPr/>
          <a:lstStyle>
            <a:lvl1pPr>
              <a:defRPr>
                <a:solidFill>
                  <a:schemeClr val="bg2"/>
                </a:solidFill>
              </a:defRPr>
            </a:lvl1pPr>
          </a:lstStyle>
          <a:p>
            <a:endParaRPr lang="en-GB" dirty="0"/>
          </a:p>
        </p:txBody>
      </p:sp>
      <p:sp>
        <p:nvSpPr>
          <p:cNvPr id="4" name="object 2">
            <a:extLst>
              <a:ext uri="{FF2B5EF4-FFF2-40B4-BE49-F238E27FC236}">
                <a16:creationId xmlns:a16="http://schemas.microsoft.com/office/drawing/2014/main" id="{FB453B0D-C8DF-80FC-EEDE-35EBA33A3EB9}"/>
              </a:ext>
            </a:extLst>
          </p:cNvPr>
          <p:cNvSpPr/>
          <p:nvPr userDrawn="1"/>
        </p:nvSpPr>
        <p:spPr>
          <a:xfrm>
            <a:off x="108938" y="-20309"/>
            <a:ext cx="3349537" cy="4281787"/>
          </a:xfrm>
          <a:custGeom>
            <a:avLst/>
            <a:gdLst/>
            <a:ahLst/>
            <a:cxnLst/>
            <a:rect l="l" t="t" r="r" b="b"/>
            <a:pathLst>
              <a:path w="3693795" h="4721860">
                <a:moveTo>
                  <a:pt x="985329" y="60604"/>
                </a:moveTo>
                <a:lnTo>
                  <a:pt x="977315" y="10096"/>
                </a:lnTo>
                <a:lnTo>
                  <a:pt x="972172" y="0"/>
                </a:lnTo>
                <a:lnTo>
                  <a:pt x="684009" y="0"/>
                </a:lnTo>
                <a:lnTo>
                  <a:pt x="678865" y="10096"/>
                </a:lnTo>
                <a:lnTo>
                  <a:pt x="670852" y="60604"/>
                </a:lnTo>
                <a:lnTo>
                  <a:pt x="678865" y="111112"/>
                </a:lnTo>
                <a:lnTo>
                  <a:pt x="701192" y="154978"/>
                </a:lnTo>
                <a:lnTo>
                  <a:pt x="735228" y="189572"/>
                </a:lnTo>
                <a:lnTo>
                  <a:pt x="778395" y="212255"/>
                </a:lnTo>
                <a:lnTo>
                  <a:pt x="828090" y="220395"/>
                </a:lnTo>
                <a:lnTo>
                  <a:pt x="877785" y="212255"/>
                </a:lnTo>
                <a:lnTo>
                  <a:pt x="920953" y="189572"/>
                </a:lnTo>
                <a:lnTo>
                  <a:pt x="954989" y="154978"/>
                </a:lnTo>
                <a:lnTo>
                  <a:pt x="977315" y="111112"/>
                </a:lnTo>
                <a:lnTo>
                  <a:pt x="985329" y="60604"/>
                </a:lnTo>
                <a:close/>
              </a:path>
              <a:path w="3693795" h="4721860">
                <a:moveTo>
                  <a:pt x="1194587" y="628446"/>
                </a:moveTo>
                <a:lnTo>
                  <a:pt x="1189532" y="583895"/>
                </a:lnTo>
                <a:lnTo>
                  <a:pt x="1175143" y="543001"/>
                </a:lnTo>
                <a:lnTo>
                  <a:pt x="1152575" y="506920"/>
                </a:lnTo>
                <a:lnTo>
                  <a:pt x="1122972" y="476821"/>
                </a:lnTo>
                <a:lnTo>
                  <a:pt x="1087462" y="453885"/>
                </a:lnTo>
                <a:lnTo>
                  <a:pt x="1047229" y="439267"/>
                </a:lnTo>
                <a:lnTo>
                  <a:pt x="1003388" y="434136"/>
                </a:lnTo>
                <a:lnTo>
                  <a:pt x="959548" y="439267"/>
                </a:lnTo>
                <a:lnTo>
                  <a:pt x="919302" y="453885"/>
                </a:lnTo>
                <a:lnTo>
                  <a:pt x="883805" y="476821"/>
                </a:lnTo>
                <a:lnTo>
                  <a:pt x="854189" y="506920"/>
                </a:lnTo>
                <a:lnTo>
                  <a:pt x="831621" y="543001"/>
                </a:lnTo>
                <a:lnTo>
                  <a:pt x="817232" y="583895"/>
                </a:lnTo>
                <a:lnTo>
                  <a:pt x="812190" y="628446"/>
                </a:lnTo>
                <a:lnTo>
                  <a:pt x="817232" y="672998"/>
                </a:lnTo>
                <a:lnTo>
                  <a:pt x="831621" y="713905"/>
                </a:lnTo>
                <a:lnTo>
                  <a:pt x="854189" y="749973"/>
                </a:lnTo>
                <a:lnTo>
                  <a:pt x="883805" y="780072"/>
                </a:lnTo>
                <a:lnTo>
                  <a:pt x="919302" y="803008"/>
                </a:lnTo>
                <a:lnTo>
                  <a:pt x="959548" y="817626"/>
                </a:lnTo>
                <a:lnTo>
                  <a:pt x="1003388" y="822756"/>
                </a:lnTo>
                <a:lnTo>
                  <a:pt x="1047229" y="817626"/>
                </a:lnTo>
                <a:lnTo>
                  <a:pt x="1087462" y="803008"/>
                </a:lnTo>
                <a:lnTo>
                  <a:pt x="1122972" y="780072"/>
                </a:lnTo>
                <a:lnTo>
                  <a:pt x="1152575" y="749973"/>
                </a:lnTo>
                <a:lnTo>
                  <a:pt x="1175143" y="713905"/>
                </a:lnTo>
                <a:lnTo>
                  <a:pt x="1189532" y="672998"/>
                </a:lnTo>
                <a:lnTo>
                  <a:pt x="1194587" y="628446"/>
                </a:lnTo>
                <a:close/>
              </a:path>
              <a:path w="3693795" h="4721860">
                <a:moveTo>
                  <a:pt x="2110397" y="2736418"/>
                </a:moveTo>
                <a:lnTo>
                  <a:pt x="2105355" y="2691866"/>
                </a:lnTo>
                <a:lnTo>
                  <a:pt x="2090966" y="2650960"/>
                </a:lnTo>
                <a:lnTo>
                  <a:pt x="2068398" y="2614892"/>
                </a:lnTo>
                <a:lnTo>
                  <a:pt x="2038781" y="2584793"/>
                </a:lnTo>
                <a:lnTo>
                  <a:pt x="2003285" y="2561856"/>
                </a:lnTo>
                <a:lnTo>
                  <a:pt x="1963039" y="2547239"/>
                </a:lnTo>
                <a:lnTo>
                  <a:pt x="1919198" y="2542108"/>
                </a:lnTo>
                <a:lnTo>
                  <a:pt x="1875358" y="2547239"/>
                </a:lnTo>
                <a:lnTo>
                  <a:pt x="1835111" y="2561856"/>
                </a:lnTo>
                <a:lnTo>
                  <a:pt x="1799615" y="2584793"/>
                </a:lnTo>
                <a:lnTo>
                  <a:pt x="1770011" y="2614892"/>
                </a:lnTo>
                <a:lnTo>
                  <a:pt x="1747431" y="2650960"/>
                </a:lnTo>
                <a:lnTo>
                  <a:pt x="1733054" y="2691866"/>
                </a:lnTo>
                <a:lnTo>
                  <a:pt x="1728000" y="2736418"/>
                </a:lnTo>
                <a:lnTo>
                  <a:pt x="1733054" y="2780969"/>
                </a:lnTo>
                <a:lnTo>
                  <a:pt x="1747431" y="2821863"/>
                </a:lnTo>
                <a:lnTo>
                  <a:pt x="1770011" y="2857944"/>
                </a:lnTo>
                <a:lnTo>
                  <a:pt x="1799615" y="2888043"/>
                </a:lnTo>
                <a:lnTo>
                  <a:pt x="1835111" y="2910979"/>
                </a:lnTo>
                <a:lnTo>
                  <a:pt x="1875358" y="2925597"/>
                </a:lnTo>
                <a:lnTo>
                  <a:pt x="1919198" y="2930728"/>
                </a:lnTo>
                <a:lnTo>
                  <a:pt x="1963039" y="2925597"/>
                </a:lnTo>
                <a:lnTo>
                  <a:pt x="2003285" y="2910979"/>
                </a:lnTo>
                <a:lnTo>
                  <a:pt x="2038781" y="2888043"/>
                </a:lnTo>
                <a:lnTo>
                  <a:pt x="2068398" y="2857944"/>
                </a:lnTo>
                <a:lnTo>
                  <a:pt x="2090966" y="2821863"/>
                </a:lnTo>
                <a:lnTo>
                  <a:pt x="2105355" y="2780969"/>
                </a:lnTo>
                <a:lnTo>
                  <a:pt x="2110397" y="2736418"/>
                </a:lnTo>
                <a:close/>
              </a:path>
              <a:path w="3693795" h="4721860">
                <a:moveTo>
                  <a:pt x="2315591" y="3313163"/>
                </a:moveTo>
                <a:lnTo>
                  <a:pt x="2310536" y="3268611"/>
                </a:lnTo>
                <a:lnTo>
                  <a:pt x="2296160" y="3227717"/>
                </a:lnTo>
                <a:lnTo>
                  <a:pt x="2273592" y="3191637"/>
                </a:lnTo>
                <a:lnTo>
                  <a:pt x="2243975" y="3161538"/>
                </a:lnTo>
                <a:lnTo>
                  <a:pt x="2208479" y="3138601"/>
                </a:lnTo>
                <a:lnTo>
                  <a:pt x="2168233" y="3123984"/>
                </a:lnTo>
                <a:lnTo>
                  <a:pt x="2124392" y="3118853"/>
                </a:lnTo>
                <a:lnTo>
                  <a:pt x="2080552" y="3123984"/>
                </a:lnTo>
                <a:lnTo>
                  <a:pt x="2040305" y="3138601"/>
                </a:lnTo>
                <a:lnTo>
                  <a:pt x="2004809" y="3161538"/>
                </a:lnTo>
                <a:lnTo>
                  <a:pt x="1975192" y="3191637"/>
                </a:lnTo>
                <a:lnTo>
                  <a:pt x="1952625" y="3227717"/>
                </a:lnTo>
                <a:lnTo>
                  <a:pt x="1938235" y="3268611"/>
                </a:lnTo>
                <a:lnTo>
                  <a:pt x="1933194" y="3313163"/>
                </a:lnTo>
                <a:lnTo>
                  <a:pt x="1938235" y="3357715"/>
                </a:lnTo>
                <a:lnTo>
                  <a:pt x="1952625" y="3398621"/>
                </a:lnTo>
                <a:lnTo>
                  <a:pt x="1975192" y="3434689"/>
                </a:lnTo>
                <a:lnTo>
                  <a:pt x="2004809" y="3464788"/>
                </a:lnTo>
                <a:lnTo>
                  <a:pt x="2040305" y="3487724"/>
                </a:lnTo>
                <a:lnTo>
                  <a:pt x="2080552" y="3502342"/>
                </a:lnTo>
                <a:lnTo>
                  <a:pt x="2124392" y="3507473"/>
                </a:lnTo>
                <a:lnTo>
                  <a:pt x="2168233" y="3502342"/>
                </a:lnTo>
                <a:lnTo>
                  <a:pt x="2208479" y="3487724"/>
                </a:lnTo>
                <a:lnTo>
                  <a:pt x="2243975" y="3464788"/>
                </a:lnTo>
                <a:lnTo>
                  <a:pt x="2273592" y="3434689"/>
                </a:lnTo>
                <a:lnTo>
                  <a:pt x="2296160" y="3398621"/>
                </a:lnTo>
                <a:lnTo>
                  <a:pt x="2310536" y="3357715"/>
                </a:lnTo>
                <a:lnTo>
                  <a:pt x="2315591" y="3313163"/>
                </a:lnTo>
                <a:close/>
              </a:path>
              <a:path w="3693795" h="4721860">
                <a:moveTo>
                  <a:pt x="2551633" y="1956752"/>
                </a:moveTo>
                <a:lnTo>
                  <a:pt x="2547645" y="1911578"/>
                </a:lnTo>
                <a:lnTo>
                  <a:pt x="2536164" y="1869046"/>
                </a:lnTo>
                <a:lnTo>
                  <a:pt x="2517864" y="1829892"/>
                </a:lnTo>
                <a:lnTo>
                  <a:pt x="2493467" y="1794814"/>
                </a:lnTo>
                <a:lnTo>
                  <a:pt x="2463660" y="1764525"/>
                </a:lnTo>
                <a:lnTo>
                  <a:pt x="2429141" y="1739722"/>
                </a:lnTo>
                <a:lnTo>
                  <a:pt x="2390610" y="1721129"/>
                </a:lnTo>
                <a:lnTo>
                  <a:pt x="2348776" y="1709458"/>
                </a:lnTo>
                <a:lnTo>
                  <a:pt x="2304313" y="1705406"/>
                </a:lnTo>
                <a:lnTo>
                  <a:pt x="2259863" y="1709458"/>
                </a:lnTo>
                <a:lnTo>
                  <a:pt x="2218017" y="1721129"/>
                </a:lnTo>
                <a:lnTo>
                  <a:pt x="2179485" y="1739722"/>
                </a:lnTo>
                <a:lnTo>
                  <a:pt x="2144966" y="1764525"/>
                </a:lnTo>
                <a:lnTo>
                  <a:pt x="2115159" y="1794814"/>
                </a:lnTo>
                <a:lnTo>
                  <a:pt x="2090762" y="1829892"/>
                </a:lnTo>
                <a:lnTo>
                  <a:pt x="2072474" y="1869046"/>
                </a:lnTo>
                <a:lnTo>
                  <a:pt x="2060981" y="1911578"/>
                </a:lnTo>
                <a:lnTo>
                  <a:pt x="2056993" y="1956752"/>
                </a:lnTo>
                <a:lnTo>
                  <a:pt x="2060981" y="2001926"/>
                </a:lnTo>
                <a:lnTo>
                  <a:pt x="2072474" y="2044458"/>
                </a:lnTo>
                <a:lnTo>
                  <a:pt x="2090762" y="2083612"/>
                </a:lnTo>
                <a:lnTo>
                  <a:pt x="2115159" y="2118690"/>
                </a:lnTo>
                <a:lnTo>
                  <a:pt x="2144966" y="2148979"/>
                </a:lnTo>
                <a:lnTo>
                  <a:pt x="2179485" y="2173782"/>
                </a:lnTo>
                <a:lnTo>
                  <a:pt x="2218017" y="2192375"/>
                </a:lnTo>
                <a:lnTo>
                  <a:pt x="2259863" y="2204047"/>
                </a:lnTo>
                <a:lnTo>
                  <a:pt x="2304313" y="2208098"/>
                </a:lnTo>
                <a:lnTo>
                  <a:pt x="2348776" y="2204047"/>
                </a:lnTo>
                <a:lnTo>
                  <a:pt x="2390610" y="2192375"/>
                </a:lnTo>
                <a:lnTo>
                  <a:pt x="2429141" y="2173782"/>
                </a:lnTo>
                <a:lnTo>
                  <a:pt x="2463660" y="2148979"/>
                </a:lnTo>
                <a:lnTo>
                  <a:pt x="2493467" y="2118690"/>
                </a:lnTo>
                <a:lnTo>
                  <a:pt x="2517864" y="2083612"/>
                </a:lnTo>
                <a:lnTo>
                  <a:pt x="2536164" y="2044458"/>
                </a:lnTo>
                <a:lnTo>
                  <a:pt x="2547645" y="2001926"/>
                </a:lnTo>
                <a:lnTo>
                  <a:pt x="2551633" y="1956752"/>
                </a:lnTo>
                <a:close/>
              </a:path>
              <a:path w="3693795" h="4721860">
                <a:moveTo>
                  <a:pt x="2845346" y="10020"/>
                </a:moveTo>
                <a:lnTo>
                  <a:pt x="1323581" y="10020"/>
                </a:lnTo>
                <a:lnTo>
                  <a:pt x="1314577" y="48120"/>
                </a:lnTo>
                <a:lnTo>
                  <a:pt x="1324521" y="98920"/>
                </a:lnTo>
                <a:lnTo>
                  <a:pt x="1351661" y="137020"/>
                </a:lnTo>
                <a:lnTo>
                  <a:pt x="1391920" y="162420"/>
                </a:lnTo>
                <a:lnTo>
                  <a:pt x="1441234" y="175120"/>
                </a:lnTo>
                <a:lnTo>
                  <a:pt x="2424163" y="175120"/>
                </a:lnTo>
                <a:lnTo>
                  <a:pt x="2406192" y="225920"/>
                </a:lnTo>
                <a:lnTo>
                  <a:pt x="2386253" y="264020"/>
                </a:lnTo>
                <a:lnTo>
                  <a:pt x="2364435" y="314820"/>
                </a:lnTo>
                <a:lnTo>
                  <a:pt x="2340800" y="365620"/>
                </a:lnTo>
                <a:lnTo>
                  <a:pt x="2315400" y="403720"/>
                </a:lnTo>
                <a:lnTo>
                  <a:pt x="2288298" y="454520"/>
                </a:lnTo>
                <a:lnTo>
                  <a:pt x="2259584" y="492620"/>
                </a:lnTo>
                <a:lnTo>
                  <a:pt x="1496834" y="492620"/>
                </a:lnTo>
                <a:lnTo>
                  <a:pt x="1447520" y="505320"/>
                </a:lnTo>
                <a:lnTo>
                  <a:pt x="1407261" y="530720"/>
                </a:lnTo>
                <a:lnTo>
                  <a:pt x="1380121" y="581520"/>
                </a:lnTo>
                <a:lnTo>
                  <a:pt x="1370177" y="619620"/>
                </a:lnTo>
                <a:lnTo>
                  <a:pt x="1380121" y="670420"/>
                </a:lnTo>
                <a:lnTo>
                  <a:pt x="1407261" y="721220"/>
                </a:lnTo>
                <a:lnTo>
                  <a:pt x="1447520" y="746620"/>
                </a:lnTo>
                <a:lnTo>
                  <a:pt x="2074989" y="746620"/>
                </a:lnTo>
                <a:lnTo>
                  <a:pt x="2044115" y="784720"/>
                </a:lnTo>
                <a:lnTo>
                  <a:pt x="2012492" y="822820"/>
                </a:lnTo>
                <a:lnTo>
                  <a:pt x="1980171" y="860920"/>
                </a:lnTo>
                <a:lnTo>
                  <a:pt x="1947189" y="899020"/>
                </a:lnTo>
                <a:lnTo>
                  <a:pt x="1913585" y="937120"/>
                </a:lnTo>
                <a:lnTo>
                  <a:pt x="1879396" y="975220"/>
                </a:lnTo>
                <a:lnTo>
                  <a:pt x="1844662" y="1013320"/>
                </a:lnTo>
                <a:lnTo>
                  <a:pt x="1809432" y="1051420"/>
                </a:lnTo>
                <a:lnTo>
                  <a:pt x="1773732" y="1089520"/>
                </a:lnTo>
                <a:lnTo>
                  <a:pt x="1737614" y="1127620"/>
                </a:lnTo>
                <a:lnTo>
                  <a:pt x="1701114" y="1165720"/>
                </a:lnTo>
                <a:lnTo>
                  <a:pt x="1627111" y="1241920"/>
                </a:lnTo>
                <a:lnTo>
                  <a:pt x="1589697" y="1267320"/>
                </a:lnTo>
                <a:lnTo>
                  <a:pt x="1400073" y="1457820"/>
                </a:lnTo>
                <a:lnTo>
                  <a:pt x="1361909" y="1483220"/>
                </a:lnTo>
                <a:lnTo>
                  <a:pt x="1247686" y="1597520"/>
                </a:lnTo>
                <a:lnTo>
                  <a:pt x="1128903" y="1699120"/>
                </a:lnTo>
                <a:lnTo>
                  <a:pt x="1085837" y="1749920"/>
                </a:lnTo>
                <a:lnTo>
                  <a:pt x="958227" y="1864220"/>
                </a:lnTo>
                <a:lnTo>
                  <a:pt x="874915" y="1940420"/>
                </a:lnTo>
                <a:lnTo>
                  <a:pt x="833920" y="1978520"/>
                </a:lnTo>
                <a:lnTo>
                  <a:pt x="793445" y="2016620"/>
                </a:lnTo>
                <a:lnTo>
                  <a:pt x="753503" y="2054720"/>
                </a:lnTo>
                <a:lnTo>
                  <a:pt x="714159" y="2092820"/>
                </a:lnTo>
                <a:lnTo>
                  <a:pt x="675462" y="2130920"/>
                </a:lnTo>
                <a:lnTo>
                  <a:pt x="637451" y="2169020"/>
                </a:lnTo>
                <a:lnTo>
                  <a:pt x="600176" y="2207120"/>
                </a:lnTo>
                <a:lnTo>
                  <a:pt x="563664" y="2245220"/>
                </a:lnTo>
                <a:lnTo>
                  <a:pt x="527977" y="2283320"/>
                </a:lnTo>
                <a:lnTo>
                  <a:pt x="493166" y="2321420"/>
                </a:lnTo>
                <a:lnTo>
                  <a:pt x="459270" y="2359520"/>
                </a:lnTo>
                <a:lnTo>
                  <a:pt x="426326" y="2397620"/>
                </a:lnTo>
                <a:lnTo>
                  <a:pt x="394373" y="2435720"/>
                </a:lnTo>
                <a:lnTo>
                  <a:pt x="363486" y="2473820"/>
                </a:lnTo>
                <a:lnTo>
                  <a:pt x="333692" y="2511920"/>
                </a:lnTo>
                <a:lnTo>
                  <a:pt x="305028" y="2550020"/>
                </a:lnTo>
                <a:lnTo>
                  <a:pt x="277558" y="2588120"/>
                </a:lnTo>
                <a:lnTo>
                  <a:pt x="251320" y="2626220"/>
                </a:lnTo>
                <a:lnTo>
                  <a:pt x="226352" y="2664320"/>
                </a:lnTo>
                <a:lnTo>
                  <a:pt x="202704" y="2702420"/>
                </a:lnTo>
                <a:lnTo>
                  <a:pt x="180428" y="2740520"/>
                </a:lnTo>
                <a:lnTo>
                  <a:pt x="159562" y="2778620"/>
                </a:lnTo>
                <a:lnTo>
                  <a:pt x="140144" y="2816720"/>
                </a:lnTo>
                <a:lnTo>
                  <a:pt x="122237" y="2854820"/>
                </a:lnTo>
                <a:lnTo>
                  <a:pt x="105879" y="2892920"/>
                </a:lnTo>
                <a:lnTo>
                  <a:pt x="91122" y="2931020"/>
                </a:lnTo>
                <a:lnTo>
                  <a:pt x="77990" y="2956420"/>
                </a:lnTo>
                <a:lnTo>
                  <a:pt x="56781" y="3032620"/>
                </a:lnTo>
                <a:lnTo>
                  <a:pt x="39179" y="3096120"/>
                </a:lnTo>
                <a:lnTo>
                  <a:pt x="25031" y="3159620"/>
                </a:lnTo>
                <a:lnTo>
                  <a:pt x="14198" y="3235820"/>
                </a:lnTo>
                <a:lnTo>
                  <a:pt x="6502" y="3299320"/>
                </a:lnTo>
                <a:lnTo>
                  <a:pt x="1828" y="3362820"/>
                </a:lnTo>
                <a:lnTo>
                  <a:pt x="0" y="3426320"/>
                </a:lnTo>
                <a:lnTo>
                  <a:pt x="863" y="3489820"/>
                </a:lnTo>
                <a:lnTo>
                  <a:pt x="4305" y="3540620"/>
                </a:lnTo>
                <a:lnTo>
                  <a:pt x="10134" y="3604120"/>
                </a:lnTo>
                <a:lnTo>
                  <a:pt x="18224" y="3667620"/>
                </a:lnTo>
                <a:lnTo>
                  <a:pt x="28422" y="3718420"/>
                </a:lnTo>
                <a:lnTo>
                  <a:pt x="40576" y="3781920"/>
                </a:lnTo>
                <a:lnTo>
                  <a:pt x="54521" y="3832720"/>
                </a:lnTo>
                <a:lnTo>
                  <a:pt x="70142" y="3883520"/>
                </a:lnTo>
                <a:lnTo>
                  <a:pt x="87249" y="3934320"/>
                </a:lnTo>
                <a:lnTo>
                  <a:pt x="105727" y="3985120"/>
                </a:lnTo>
                <a:lnTo>
                  <a:pt x="125399" y="4035920"/>
                </a:lnTo>
                <a:lnTo>
                  <a:pt x="146138" y="4086720"/>
                </a:lnTo>
                <a:lnTo>
                  <a:pt x="167767" y="4124820"/>
                </a:lnTo>
                <a:lnTo>
                  <a:pt x="190169" y="4175620"/>
                </a:lnTo>
                <a:lnTo>
                  <a:pt x="213169" y="4213720"/>
                </a:lnTo>
                <a:lnTo>
                  <a:pt x="236613" y="4251820"/>
                </a:lnTo>
                <a:lnTo>
                  <a:pt x="260375" y="4302620"/>
                </a:lnTo>
                <a:lnTo>
                  <a:pt x="284302" y="4340720"/>
                </a:lnTo>
                <a:lnTo>
                  <a:pt x="308216" y="4366120"/>
                </a:lnTo>
                <a:lnTo>
                  <a:pt x="332003" y="4404220"/>
                </a:lnTo>
                <a:lnTo>
                  <a:pt x="355485" y="4442320"/>
                </a:lnTo>
                <a:lnTo>
                  <a:pt x="378536" y="4467720"/>
                </a:lnTo>
                <a:lnTo>
                  <a:pt x="400977" y="4493120"/>
                </a:lnTo>
                <a:lnTo>
                  <a:pt x="422681" y="4518520"/>
                </a:lnTo>
                <a:lnTo>
                  <a:pt x="443496" y="4543920"/>
                </a:lnTo>
                <a:lnTo>
                  <a:pt x="463270" y="4569320"/>
                </a:lnTo>
                <a:lnTo>
                  <a:pt x="481838" y="4594720"/>
                </a:lnTo>
                <a:lnTo>
                  <a:pt x="499071" y="4607420"/>
                </a:lnTo>
                <a:lnTo>
                  <a:pt x="514807" y="4632820"/>
                </a:lnTo>
                <a:lnTo>
                  <a:pt x="528904" y="4645520"/>
                </a:lnTo>
                <a:lnTo>
                  <a:pt x="541210" y="4658220"/>
                </a:lnTo>
                <a:lnTo>
                  <a:pt x="551573" y="4658220"/>
                </a:lnTo>
                <a:lnTo>
                  <a:pt x="559841" y="4670920"/>
                </a:lnTo>
                <a:lnTo>
                  <a:pt x="565861" y="4683620"/>
                </a:lnTo>
                <a:lnTo>
                  <a:pt x="569493" y="4683620"/>
                </a:lnTo>
                <a:lnTo>
                  <a:pt x="597319" y="4696320"/>
                </a:lnTo>
                <a:lnTo>
                  <a:pt x="627621" y="4721720"/>
                </a:lnTo>
                <a:lnTo>
                  <a:pt x="729513" y="4721720"/>
                </a:lnTo>
                <a:lnTo>
                  <a:pt x="765454" y="4709020"/>
                </a:lnTo>
                <a:lnTo>
                  <a:pt x="828370" y="4670920"/>
                </a:lnTo>
                <a:lnTo>
                  <a:pt x="856284" y="4632820"/>
                </a:lnTo>
                <a:lnTo>
                  <a:pt x="872045" y="4582020"/>
                </a:lnTo>
                <a:lnTo>
                  <a:pt x="875779" y="4531220"/>
                </a:lnTo>
                <a:lnTo>
                  <a:pt x="867625" y="4493120"/>
                </a:lnTo>
                <a:lnTo>
                  <a:pt x="847686" y="4442320"/>
                </a:lnTo>
                <a:lnTo>
                  <a:pt x="816102" y="4404220"/>
                </a:lnTo>
                <a:lnTo>
                  <a:pt x="807847" y="4404220"/>
                </a:lnTo>
                <a:lnTo>
                  <a:pt x="791743" y="4378820"/>
                </a:lnTo>
                <a:lnTo>
                  <a:pt x="768921" y="4366120"/>
                </a:lnTo>
                <a:lnTo>
                  <a:pt x="740473" y="4328020"/>
                </a:lnTo>
                <a:lnTo>
                  <a:pt x="707555" y="4289920"/>
                </a:lnTo>
                <a:lnTo>
                  <a:pt x="671258" y="4251820"/>
                </a:lnTo>
                <a:lnTo>
                  <a:pt x="632701" y="4201020"/>
                </a:lnTo>
                <a:lnTo>
                  <a:pt x="553326" y="4074020"/>
                </a:lnTo>
                <a:lnTo>
                  <a:pt x="514731" y="3997820"/>
                </a:lnTo>
                <a:lnTo>
                  <a:pt x="1159827" y="3997820"/>
                </a:lnTo>
                <a:lnTo>
                  <a:pt x="1200086" y="3959720"/>
                </a:lnTo>
                <a:lnTo>
                  <a:pt x="1227226" y="3921620"/>
                </a:lnTo>
                <a:lnTo>
                  <a:pt x="1237170" y="3870820"/>
                </a:lnTo>
                <a:lnTo>
                  <a:pt x="1227226" y="3820020"/>
                </a:lnTo>
                <a:lnTo>
                  <a:pt x="1200086" y="3781920"/>
                </a:lnTo>
                <a:lnTo>
                  <a:pt x="1159827" y="3756520"/>
                </a:lnTo>
                <a:lnTo>
                  <a:pt x="1110513" y="3743820"/>
                </a:lnTo>
                <a:lnTo>
                  <a:pt x="413499" y="3743820"/>
                </a:lnTo>
                <a:lnTo>
                  <a:pt x="401281" y="3705720"/>
                </a:lnTo>
                <a:lnTo>
                  <a:pt x="390766" y="3654920"/>
                </a:lnTo>
                <a:lnTo>
                  <a:pt x="382104" y="3604120"/>
                </a:lnTo>
                <a:lnTo>
                  <a:pt x="375450" y="3553320"/>
                </a:lnTo>
                <a:lnTo>
                  <a:pt x="370941" y="3502520"/>
                </a:lnTo>
                <a:lnTo>
                  <a:pt x="368731" y="3451720"/>
                </a:lnTo>
                <a:lnTo>
                  <a:pt x="1493862" y="3451720"/>
                </a:lnTo>
                <a:lnTo>
                  <a:pt x="1543177" y="3439020"/>
                </a:lnTo>
                <a:lnTo>
                  <a:pt x="1583436" y="3413620"/>
                </a:lnTo>
                <a:lnTo>
                  <a:pt x="1610575" y="3375520"/>
                </a:lnTo>
                <a:lnTo>
                  <a:pt x="1620520" y="3324720"/>
                </a:lnTo>
                <a:lnTo>
                  <a:pt x="1610575" y="3273920"/>
                </a:lnTo>
                <a:lnTo>
                  <a:pt x="1583436" y="3235820"/>
                </a:lnTo>
                <a:lnTo>
                  <a:pt x="1543177" y="3210420"/>
                </a:lnTo>
                <a:lnTo>
                  <a:pt x="1493862" y="3197720"/>
                </a:lnTo>
                <a:lnTo>
                  <a:pt x="393382" y="3197720"/>
                </a:lnTo>
                <a:lnTo>
                  <a:pt x="400278" y="3172320"/>
                </a:lnTo>
                <a:lnTo>
                  <a:pt x="408038" y="3134220"/>
                </a:lnTo>
                <a:lnTo>
                  <a:pt x="416763" y="3108820"/>
                </a:lnTo>
                <a:lnTo>
                  <a:pt x="426529" y="3083420"/>
                </a:lnTo>
                <a:lnTo>
                  <a:pt x="441350" y="3032620"/>
                </a:lnTo>
                <a:lnTo>
                  <a:pt x="459257" y="2994520"/>
                </a:lnTo>
                <a:lnTo>
                  <a:pt x="480085" y="2956420"/>
                </a:lnTo>
                <a:lnTo>
                  <a:pt x="503656" y="2918320"/>
                </a:lnTo>
                <a:lnTo>
                  <a:pt x="529818" y="2867520"/>
                </a:lnTo>
                <a:lnTo>
                  <a:pt x="1442580" y="2867520"/>
                </a:lnTo>
                <a:lnTo>
                  <a:pt x="1482839" y="2829420"/>
                </a:lnTo>
                <a:lnTo>
                  <a:pt x="1509979" y="2791320"/>
                </a:lnTo>
                <a:lnTo>
                  <a:pt x="1519923" y="2740520"/>
                </a:lnTo>
                <a:lnTo>
                  <a:pt x="1509979" y="2702420"/>
                </a:lnTo>
                <a:lnTo>
                  <a:pt x="1482839" y="2651620"/>
                </a:lnTo>
                <a:lnTo>
                  <a:pt x="1442580" y="2626220"/>
                </a:lnTo>
                <a:lnTo>
                  <a:pt x="1393266" y="2613520"/>
                </a:lnTo>
                <a:lnTo>
                  <a:pt x="723988" y="2613520"/>
                </a:lnTo>
                <a:lnTo>
                  <a:pt x="754214" y="2588120"/>
                </a:lnTo>
                <a:lnTo>
                  <a:pt x="785418" y="2550020"/>
                </a:lnTo>
                <a:lnTo>
                  <a:pt x="817549" y="2511920"/>
                </a:lnTo>
                <a:lnTo>
                  <a:pt x="850595" y="2486520"/>
                </a:lnTo>
                <a:lnTo>
                  <a:pt x="884466" y="2448420"/>
                </a:lnTo>
                <a:lnTo>
                  <a:pt x="919149" y="2410320"/>
                </a:lnTo>
                <a:lnTo>
                  <a:pt x="954570" y="2372220"/>
                </a:lnTo>
                <a:lnTo>
                  <a:pt x="990701" y="2334120"/>
                </a:lnTo>
                <a:lnTo>
                  <a:pt x="1027493" y="2308720"/>
                </a:lnTo>
                <a:lnTo>
                  <a:pt x="1064895" y="2270620"/>
                </a:lnTo>
                <a:lnTo>
                  <a:pt x="1102842" y="2232520"/>
                </a:lnTo>
                <a:lnTo>
                  <a:pt x="1141323" y="2194420"/>
                </a:lnTo>
                <a:lnTo>
                  <a:pt x="1180261" y="2156320"/>
                </a:lnTo>
                <a:lnTo>
                  <a:pt x="1259370" y="2080120"/>
                </a:lnTo>
                <a:lnTo>
                  <a:pt x="1339773" y="2003920"/>
                </a:lnTo>
                <a:lnTo>
                  <a:pt x="1380350" y="1978520"/>
                </a:lnTo>
                <a:lnTo>
                  <a:pt x="1460766" y="1902320"/>
                </a:lnTo>
                <a:lnTo>
                  <a:pt x="1737309" y="1635620"/>
                </a:lnTo>
                <a:lnTo>
                  <a:pt x="1776310" y="1597520"/>
                </a:lnTo>
                <a:lnTo>
                  <a:pt x="1815109" y="1572120"/>
                </a:lnTo>
                <a:lnTo>
                  <a:pt x="1891931" y="1495920"/>
                </a:lnTo>
                <a:lnTo>
                  <a:pt x="1967534" y="1419720"/>
                </a:lnTo>
                <a:lnTo>
                  <a:pt x="2004809" y="1381620"/>
                </a:lnTo>
                <a:lnTo>
                  <a:pt x="2041690" y="1343520"/>
                </a:lnTo>
                <a:lnTo>
                  <a:pt x="2078139" y="1305420"/>
                </a:lnTo>
                <a:lnTo>
                  <a:pt x="2114143" y="1267320"/>
                </a:lnTo>
                <a:lnTo>
                  <a:pt x="2149665" y="1229220"/>
                </a:lnTo>
                <a:lnTo>
                  <a:pt x="2184679" y="1191120"/>
                </a:lnTo>
                <a:lnTo>
                  <a:pt x="2219147" y="1153020"/>
                </a:lnTo>
                <a:lnTo>
                  <a:pt x="2253030" y="1114920"/>
                </a:lnTo>
                <a:lnTo>
                  <a:pt x="2286330" y="1076820"/>
                </a:lnTo>
                <a:lnTo>
                  <a:pt x="2318982" y="1038720"/>
                </a:lnTo>
                <a:lnTo>
                  <a:pt x="2350986" y="1000620"/>
                </a:lnTo>
                <a:lnTo>
                  <a:pt x="2382291" y="962520"/>
                </a:lnTo>
                <a:lnTo>
                  <a:pt x="2412873" y="924420"/>
                </a:lnTo>
                <a:lnTo>
                  <a:pt x="2442705" y="886320"/>
                </a:lnTo>
                <a:lnTo>
                  <a:pt x="2471763" y="848220"/>
                </a:lnTo>
                <a:lnTo>
                  <a:pt x="2499995" y="797420"/>
                </a:lnTo>
                <a:lnTo>
                  <a:pt x="2527401" y="759320"/>
                </a:lnTo>
                <a:lnTo>
                  <a:pt x="2553932" y="721220"/>
                </a:lnTo>
                <a:lnTo>
                  <a:pt x="2579560" y="683120"/>
                </a:lnTo>
                <a:lnTo>
                  <a:pt x="2604262" y="645020"/>
                </a:lnTo>
                <a:lnTo>
                  <a:pt x="2627998" y="606920"/>
                </a:lnTo>
                <a:lnTo>
                  <a:pt x="2650744" y="568820"/>
                </a:lnTo>
                <a:lnTo>
                  <a:pt x="2672473" y="518020"/>
                </a:lnTo>
                <a:lnTo>
                  <a:pt x="2693162" y="479920"/>
                </a:lnTo>
                <a:lnTo>
                  <a:pt x="2712758" y="441820"/>
                </a:lnTo>
                <a:lnTo>
                  <a:pt x="2731249" y="403720"/>
                </a:lnTo>
                <a:lnTo>
                  <a:pt x="2748610" y="365620"/>
                </a:lnTo>
                <a:lnTo>
                  <a:pt x="2764790" y="314820"/>
                </a:lnTo>
                <a:lnTo>
                  <a:pt x="2779776" y="276720"/>
                </a:lnTo>
                <a:lnTo>
                  <a:pt x="2793530" y="238620"/>
                </a:lnTo>
                <a:lnTo>
                  <a:pt x="2806039" y="187820"/>
                </a:lnTo>
                <a:lnTo>
                  <a:pt x="2817241" y="149720"/>
                </a:lnTo>
                <a:lnTo>
                  <a:pt x="2827134" y="111620"/>
                </a:lnTo>
                <a:lnTo>
                  <a:pt x="2835681" y="73520"/>
                </a:lnTo>
                <a:lnTo>
                  <a:pt x="2842857" y="22720"/>
                </a:lnTo>
                <a:lnTo>
                  <a:pt x="2845346" y="10020"/>
                </a:lnTo>
                <a:close/>
              </a:path>
              <a:path w="3693795" h="4721860">
                <a:moveTo>
                  <a:pt x="3506774" y="1344333"/>
                </a:moveTo>
                <a:lnTo>
                  <a:pt x="3503396" y="1297622"/>
                </a:lnTo>
                <a:lnTo>
                  <a:pt x="3493605" y="1253045"/>
                </a:lnTo>
                <a:lnTo>
                  <a:pt x="3477857" y="1211084"/>
                </a:lnTo>
                <a:lnTo>
                  <a:pt x="3456660" y="1172222"/>
                </a:lnTo>
                <a:lnTo>
                  <a:pt x="3430473" y="1136954"/>
                </a:lnTo>
                <a:lnTo>
                  <a:pt x="3399790" y="1105776"/>
                </a:lnTo>
                <a:lnTo>
                  <a:pt x="3365093" y="1079169"/>
                </a:lnTo>
                <a:lnTo>
                  <a:pt x="3326854" y="1057630"/>
                </a:lnTo>
                <a:lnTo>
                  <a:pt x="3285566" y="1041628"/>
                </a:lnTo>
                <a:lnTo>
                  <a:pt x="3241700" y="1031671"/>
                </a:lnTo>
                <a:lnTo>
                  <a:pt x="3195739" y="1028242"/>
                </a:lnTo>
                <a:lnTo>
                  <a:pt x="3149777" y="1031671"/>
                </a:lnTo>
                <a:lnTo>
                  <a:pt x="3105899" y="1041628"/>
                </a:lnTo>
                <a:lnTo>
                  <a:pt x="3064611" y="1057630"/>
                </a:lnTo>
                <a:lnTo>
                  <a:pt x="3026372" y="1079169"/>
                </a:lnTo>
                <a:lnTo>
                  <a:pt x="2991675" y="1105776"/>
                </a:lnTo>
                <a:lnTo>
                  <a:pt x="2960992" y="1136954"/>
                </a:lnTo>
                <a:lnTo>
                  <a:pt x="2934805" y="1172222"/>
                </a:lnTo>
                <a:lnTo>
                  <a:pt x="2913608" y="1211084"/>
                </a:lnTo>
                <a:lnTo>
                  <a:pt x="2897873" y="1253045"/>
                </a:lnTo>
                <a:lnTo>
                  <a:pt x="2888069" y="1297622"/>
                </a:lnTo>
                <a:lnTo>
                  <a:pt x="2884703" y="1344333"/>
                </a:lnTo>
                <a:lnTo>
                  <a:pt x="2888069" y="1391043"/>
                </a:lnTo>
                <a:lnTo>
                  <a:pt x="2897873" y="1435633"/>
                </a:lnTo>
                <a:lnTo>
                  <a:pt x="2913608" y="1477594"/>
                </a:lnTo>
                <a:lnTo>
                  <a:pt x="2934805" y="1516456"/>
                </a:lnTo>
                <a:lnTo>
                  <a:pt x="2960992" y="1551711"/>
                </a:lnTo>
                <a:lnTo>
                  <a:pt x="2991675" y="1582902"/>
                </a:lnTo>
                <a:lnTo>
                  <a:pt x="3026372" y="1609509"/>
                </a:lnTo>
                <a:lnTo>
                  <a:pt x="3064611" y="1631048"/>
                </a:lnTo>
                <a:lnTo>
                  <a:pt x="3105899" y="1647050"/>
                </a:lnTo>
                <a:lnTo>
                  <a:pt x="3149777" y="1657007"/>
                </a:lnTo>
                <a:lnTo>
                  <a:pt x="3195739" y="1660423"/>
                </a:lnTo>
                <a:lnTo>
                  <a:pt x="3241700" y="1657007"/>
                </a:lnTo>
                <a:lnTo>
                  <a:pt x="3285566" y="1647050"/>
                </a:lnTo>
                <a:lnTo>
                  <a:pt x="3326854" y="1631048"/>
                </a:lnTo>
                <a:lnTo>
                  <a:pt x="3365093" y="1609509"/>
                </a:lnTo>
                <a:lnTo>
                  <a:pt x="3399790" y="1582902"/>
                </a:lnTo>
                <a:lnTo>
                  <a:pt x="3430473" y="1551711"/>
                </a:lnTo>
                <a:lnTo>
                  <a:pt x="3456660" y="1516456"/>
                </a:lnTo>
                <a:lnTo>
                  <a:pt x="3477857" y="1477594"/>
                </a:lnTo>
                <a:lnTo>
                  <a:pt x="3493605" y="1435633"/>
                </a:lnTo>
                <a:lnTo>
                  <a:pt x="3503396" y="1391043"/>
                </a:lnTo>
                <a:lnTo>
                  <a:pt x="3506774" y="1344333"/>
                </a:lnTo>
                <a:close/>
              </a:path>
              <a:path w="3693795" h="4721860">
                <a:moveTo>
                  <a:pt x="3508527" y="2550566"/>
                </a:moveTo>
                <a:lnTo>
                  <a:pt x="3505873" y="2503855"/>
                </a:lnTo>
                <a:lnTo>
                  <a:pt x="3498113" y="2458732"/>
                </a:lnTo>
                <a:lnTo>
                  <a:pt x="3485540" y="2415476"/>
                </a:lnTo>
                <a:lnTo>
                  <a:pt x="3468459" y="2374417"/>
                </a:lnTo>
                <a:lnTo>
                  <a:pt x="3447161" y="2335834"/>
                </a:lnTo>
                <a:lnTo>
                  <a:pt x="3421938" y="2300046"/>
                </a:lnTo>
                <a:lnTo>
                  <a:pt x="3393084" y="2267331"/>
                </a:lnTo>
                <a:lnTo>
                  <a:pt x="3360890" y="2238006"/>
                </a:lnTo>
                <a:lnTo>
                  <a:pt x="3325672" y="2212378"/>
                </a:lnTo>
                <a:lnTo>
                  <a:pt x="3287712" y="2190724"/>
                </a:lnTo>
                <a:lnTo>
                  <a:pt x="3247301" y="2173363"/>
                </a:lnTo>
                <a:lnTo>
                  <a:pt x="3204756" y="2160587"/>
                </a:lnTo>
                <a:lnTo>
                  <a:pt x="3160344" y="2152713"/>
                </a:lnTo>
                <a:lnTo>
                  <a:pt x="3114383" y="2150008"/>
                </a:lnTo>
                <a:lnTo>
                  <a:pt x="3068409" y="2152713"/>
                </a:lnTo>
                <a:lnTo>
                  <a:pt x="3024009" y="2160587"/>
                </a:lnTo>
                <a:lnTo>
                  <a:pt x="2981452" y="2173363"/>
                </a:lnTo>
                <a:lnTo>
                  <a:pt x="2941040" y="2190724"/>
                </a:lnTo>
                <a:lnTo>
                  <a:pt x="2903080" y="2212378"/>
                </a:lnTo>
                <a:lnTo>
                  <a:pt x="2867863" y="2238006"/>
                </a:lnTo>
                <a:lnTo>
                  <a:pt x="2835681" y="2267331"/>
                </a:lnTo>
                <a:lnTo>
                  <a:pt x="2806827" y="2300046"/>
                </a:lnTo>
                <a:lnTo>
                  <a:pt x="2781604" y="2335834"/>
                </a:lnTo>
                <a:lnTo>
                  <a:pt x="2760294" y="2374417"/>
                </a:lnTo>
                <a:lnTo>
                  <a:pt x="2743212" y="2415476"/>
                </a:lnTo>
                <a:lnTo>
                  <a:pt x="2730639" y="2458732"/>
                </a:lnTo>
                <a:lnTo>
                  <a:pt x="2722880" y="2503855"/>
                </a:lnTo>
                <a:lnTo>
                  <a:pt x="2720238" y="2550566"/>
                </a:lnTo>
                <a:lnTo>
                  <a:pt x="2722880" y="2597289"/>
                </a:lnTo>
                <a:lnTo>
                  <a:pt x="2730639" y="2642412"/>
                </a:lnTo>
                <a:lnTo>
                  <a:pt x="2743212" y="2685669"/>
                </a:lnTo>
                <a:lnTo>
                  <a:pt x="2760294" y="2726728"/>
                </a:lnTo>
                <a:lnTo>
                  <a:pt x="2781604" y="2765310"/>
                </a:lnTo>
                <a:lnTo>
                  <a:pt x="2806827" y="2801099"/>
                </a:lnTo>
                <a:lnTo>
                  <a:pt x="2835681" y="2833814"/>
                </a:lnTo>
                <a:lnTo>
                  <a:pt x="2867863" y="2863126"/>
                </a:lnTo>
                <a:lnTo>
                  <a:pt x="2903080" y="2888767"/>
                </a:lnTo>
                <a:lnTo>
                  <a:pt x="2941040" y="2910421"/>
                </a:lnTo>
                <a:lnTo>
                  <a:pt x="2981452" y="2927781"/>
                </a:lnTo>
                <a:lnTo>
                  <a:pt x="3024009" y="2940545"/>
                </a:lnTo>
                <a:lnTo>
                  <a:pt x="3068409" y="2948432"/>
                </a:lnTo>
                <a:lnTo>
                  <a:pt x="3114383" y="2951124"/>
                </a:lnTo>
                <a:lnTo>
                  <a:pt x="3160344" y="2948432"/>
                </a:lnTo>
                <a:lnTo>
                  <a:pt x="3204756" y="2940545"/>
                </a:lnTo>
                <a:lnTo>
                  <a:pt x="3247301" y="2927781"/>
                </a:lnTo>
                <a:lnTo>
                  <a:pt x="3287712" y="2910421"/>
                </a:lnTo>
                <a:lnTo>
                  <a:pt x="3325672" y="2888767"/>
                </a:lnTo>
                <a:lnTo>
                  <a:pt x="3360890" y="2863126"/>
                </a:lnTo>
                <a:lnTo>
                  <a:pt x="3393084" y="2833814"/>
                </a:lnTo>
                <a:lnTo>
                  <a:pt x="3421938" y="2801099"/>
                </a:lnTo>
                <a:lnTo>
                  <a:pt x="3447161" y="2765310"/>
                </a:lnTo>
                <a:lnTo>
                  <a:pt x="3468459" y="2726728"/>
                </a:lnTo>
                <a:lnTo>
                  <a:pt x="3485540" y="2685669"/>
                </a:lnTo>
                <a:lnTo>
                  <a:pt x="3498113" y="2642412"/>
                </a:lnTo>
                <a:lnTo>
                  <a:pt x="3505873" y="2597289"/>
                </a:lnTo>
                <a:lnTo>
                  <a:pt x="3508527" y="2550566"/>
                </a:lnTo>
                <a:close/>
              </a:path>
              <a:path w="3693795" h="4721860">
                <a:moveTo>
                  <a:pt x="3693350" y="317944"/>
                </a:moveTo>
                <a:lnTo>
                  <a:pt x="3689007" y="268770"/>
                </a:lnTo>
                <a:lnTo>
                  <a:pt x="3676510" y="222491"/>
                </a:lnTo>
                <a:lnTo>
                  <a:pt x="3656596" y="179870"/>
                </a:lnTo>
                <a:lnTo>
                  <a:pt x="3630041" y="141693"/>
                </a:lnTo>
                <a:lnTo>
                  <a:pt x="3597592" y="108724"/>
                </a:lnTo>
                <a:lnTo>
                  <a:pt x="3560026" y="81737"/>
                </a:lnTo>
                <a:lnTo>
                  <a:pt x="3518090" y="61506"/>
                </a:lnTo>
                <a:lnTo>
                  <a:pt x="3472548" y="48793"/>
                </a:lnTo>
                <a:lnTo>
                  <a:pt x="3424161" y="44386"/>
                </a:lnTo>
                <a:lnTo>
                  <a:pt x="3375774" y="48793"/>
                </a:lnTo>
                <a:lnTo>
                  <a:pt x="3330232" y="61506"/>
                </a:lnTo>
                <a:lnTo>
                  <a:pt x="3288296" y="81737"/>
                </a:lnTo>
                <a:lnTo>
                  <a:pt x="3250730" y="108724"/>
                </a:lnTo>
                <a:lnTo>
                  <a:pt x="3218281" y="141693"/>
                </a:lnTo>
                <a:lnTo>
                  <a:pt x="3191726" y="179870"/>
                </a:lnTo>
                <a:lnTo>
                  <a:pt x="3171812" y="222491"/>
                </a:lnTo>
                <a:lnTo>
                  <a:pt x="3159315" y="268770"/>
                </a:lnTo>
                <a:lnTo>
                  <a:pt x="3154972" y="317944"/>
                </a:lnTo>
                <a:lnTo>
                  <a:pt x="3159315" y="367118"/>
                </a:lnTo>
                <a:lnTo>
                  <a:pt x="3171812" y="413397"/>
                </a:lnTo>
                <a:lnTo>
                  <a:pt x="3191726" y="456018"/>
                </a:lnTo>
                <a:lnTo>
                  <a:pt x="3218281" y="494207"/>
                </a:lnTo>
                <a:lnTo>
                  <a:pt x="3250730" y="527177"/>
                </a:lnTo>
                <a:lnTo>
                  <a:pt x="3288296" y="554164"/>
                </a:lnTo>
                <a:lnTo>
                  <a:pt x="3330232" y="574395"/>
                </a:lnTo>
                <a:lnTo>
                  <a:pt x="3375774" y="587108"/>
                </a:lnTo>
                <a:lnTo>
                  <a:pt x="3424161" y="591515"/>
                </a:lnTo>
                <a:lnTo>
                  <a:pt x="3472548" y="587108"/>
                </a:lnTo>
                <a:lnTo>
                  <a:pt x="3518090" y="574395"/>
                </a:lnTo>
                <a:lnTo>
                  <a:pt x="3560026" y="554164"/>
                </a:lnTo>
                <a:lnTo>
                  <a:pt x="3597592" y="527177"/>
                </a:lnTo>
                <a:lnTo>
                  <a:pt x="3630041" y="494207"/>
                </a:lnTo>
                <a:lnTo>
                  <a:pt x="3656596" y="456018"/>
                </a:lnTo>
                <a:lnTo>
                  <a:pt x="3676510" y="413397"/>
                </a:lnTo>
                <a:lnTo>
                  <a:pt x="3689007" y="367118"/>
                </a:lnTo>
                <a:lnTo>
                  <a:pt x="3693350" y="317944"/>
                </a:lnTo>
                <a:close/>
              </a:path>
            </a:pathLst>
          </a:custGeom>
          <a:solidFill>
            <a:srgbClr val="00A79D"/>
          </a:solidFill>
        </p:spPr>
        <p:txBody>
          <a:bodyPr wrap="square" lIns="0" tIns="0" rIns="0" bIns="0" rtlCol="0"/>
          <a:lstStyle/>
          <a:p>
            <a:endParaRPr/>
          </a:p>
        </p:txBody>
      </p:sp>
    </p:spTree>
    <p:extLst>
      <p:ext uri="{BB962C8B-B14F-4D97-AF65-F5344CB8AC3E}">
        <p14:creationId xmlns:p14="http://schemas.microsoft.com/office/powerpoint/2010/main" val="7364670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Quota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4446D-3EC5-A487-67B6-AFE74A9C4781}"/>
              </a:ext>
            </a:extLst>
          </p:cNvPr>
          <p:cNvSpPr>
            <a:spLocks noGrp="1"/>
          </p:cNvSpPr>
          <p:nvPr>
            <p:ph type="title"/>
          </p:nvPr>
        </p:nvSpPr>
        <p:spPr>
          <a:xfrm>
            <a:off x="711200" y="365125"/>
            <a:ext cx="6479308" cy="4355493"/>
          </a:xfrm>
        </p:spPr>
        <p:txBody>
          <a:bodyPr anchor="t" anchorCtr="0">
            <a:normAutofit/>
          </a:bodyPr>
          <a:lstStyle>
            <a:lvl1pPr>
              <a:defRPr sz="4000">
                <a:solidFill>
                  <a:schemeClr val="accent3"/>
                </a:solidFill>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A5CA96E9-5766-B813-ED3A-78756E2A6A61}"/>
              </a:ext>
            </a:extLst>
          </p:cNvPr>
          <p:cNvSpPr>
            <a:spLocks noGrp="1"/>
          </p:cNvSpPr>
          <p:nvPr>
            <p:ph type="body" idx="1"/>
          </p:nvPr>
        </p:nvSpPr>
        <p:spPr>
          <a:xfrm>
            <a:off x="711200" y="4862945"/>
            <a:ext cx="6479307" cy="501535"/>
          </a:xfrm>
        </p:spPr>
        <p:txBody>
          <a:bodyPr anchor="t" anchorCtr="0">
            <a:normAutofit/>
          </a:bodyPr>
          <a:lstStyle>
            <a:lvl1pPr marL="0" indent="0">
              <a:buNone/>
              <a:defRPr sz="20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Footer Placeholder 7">
            <a:extLst>
              <a:ext uri="{FF2B5EF4-FFF2-40B4-BE49-F238E27FC236}">
                <a16:creationId xmlns:a16="http://schemas.microsoft.com/office/drawing/2014/main" id="{49A034B4-D92B-161B-41A1-3DE14A2FB743}"/>
              </a:ext>
            </a:extLst>
          </p:cNvPr>
          <p:cNvSpPr>
            <a:spLocks noGrp="1"/>
          </p:cNvSpPr>
          <p:nvPr>
            <p:ph type="ftr" sz="quarter" idx="11"/>
          </p:nvPr>
        </p:nvSpPr>
        <p:spPr>
          <a:xfrm>
            <a:off x="741680" y="6127750"/>
            <a:ext cx="8930639" cy="365125"/>
          </a:xfrm>
          <a:prstGeom prst="rect">
            <a:avLst/>
          </a:prstGeom>
        </p:spPr>
        <p:txBody>
          <a:bodyPr/>
          <a:lstStyle>
            <a:lvl1pPr>
              <a:defRPr>
                <a:solidFill>
                  <a:schemeClr val="accent2"/>
                </a:solidFill>
              </a:defRPr>
            </a:lvl1pPr>
          </a:lstStyle>
          <a:p>
            <a:endParaRPr lang="en-GB" dirty="0"/>
          </a:p>
        </p:txBody>
      </p:sp>
      <p:sp>
        <p:nvSpPr>
          <p:cNvPr id="4" name="object 2">
            <a:extLst>
              <a:ext uri="{FF2B5EF4-FFF2-40B4-BE49-F238E27FC236}">
                <a16:creationId xmlns:a16="http://schemas.microsoft.com/office/drawing/2014/main" id="{BACCD77F-6A9E-76FD-8A3A-2FBB9E8A1FB5}"/>
              </a:ext>
            </a:extLst>
          </p:cNvPr>
          <p:cNvSpPr/>
          <p:nvPr userDrawn="1"/>
        </p:nvSpPr>
        <p:spPr>
          <a:xfrm>
            <a:off x="7805550" y="0"/>
            <a:ext cx="4391193" cy="4355492"/>
          </a:xfrm>
          <a:custGeom>
            <a:avLst/>
            <a:gdLst/>
            <a:ahLst/>
            <a:cxnLst/>
            <a:rect l="l" t="t" r="r" b="b"/>
            <a:pathLst>
              <a:path w="4842509" h="4803140">
                <a:moveTo>
                  <a:pt x="747268" y="1282877"/>
                </a:moveTo>
                <a:lnTo>
                  <a:pt x="744347" y="1235252"/>
                </a:lnTo>
                <a:lnTo>
                  <a:pt x="735850" y="1189393"/>
                </a:lnTo>
                <a:lnTo>
                  <a:pt x="722109" y="1145654"/>
                </a:lnTo>
                <a:lnTo>
                  <a:pt x="703478" y="1104379"/>
                </a:lnTo>
                <a:lnTo>
                  <a:pt x="680313" y="1065949"/>
                </a:lnTo>
                <a:lnTo>
                  <a:pt x="652957" y="1030706"/>
                </a:lnTo>
                <a:lnTo>
                  <a:pt x="621766" y="999007"/>
                </a:lnTo>
                <a:lnTo>
                  <a:pt x="587095" y="971207"/>
                </a:lnTo>
                <a:lnTo>
                  <a:pt x="549275" y="947661"/>
                </a:lnTo>
                <a:lnTo>
                  <a:pt x="508673" y="928738"/>
                </a:lnTo>
                <a:lnTo>
                  <a:pt x="465620" y="914781"/>
                </a:lnTo>
                <a:lnTo>
                  <a:pt x="420497" y="906132"/>
                </a:lnTo>
                <a:lnTo>
                  <a:pt x="373634" y="903173"/>
                </a:lnTo>
                <a:lnTo>
                  <a:pt x="326758" y="906132"/>
                </a:lnTo>
                <a:lnTo>
                  <a:pt x="281635" y="914781"/>
                </a:lnTo>
                <a:lnTo>
                  <a:pt x="238582" y="928738"/>
                </a:lnTo>
                <a:lnTo>
                  <a:pt x="197980" y="947661"/>
                </a:lnTo>
                <a:lnTo>
                  <a:pt x="160159" y="971207"/>
                </a:lnTo>
                <a:lnTo>
                  <a:pt x="125488" y="999007"/>
                </a:lnTo>
                <a:lnTo>
                  <a:pt x="94297" y="1030706"/>
                </a:lnTo>
                <a:lnTo>
                  <a:pt x="66941" y="1065949"/>
                </a:lnTo>
                <a:lnTo>
                  <a:pt x="43776" y="1104379"/>
                </a:lnTo>
                <a:lnTo>
                  <a:pt x="25146" y="1145654"/>
                </a:lnTo>
                <a:lnTo>
                  <a:pt x="11404" y="1189393"/>
                </a:lnTo>
                <a:lnTo>
                  <a:pt x="2908" y="1235252"/>
                </a:lnTo>
                <a:lnTo>
                  <a:pt x="0" y="1282877"/>
                </a:lnTo>
                <a:lnTo>
                  <a:pt x="2908" y="1330515"/>
                </a:lnTo>
                <a:lnTo>
                  <a:pt x="11404" y="1376375"/>
                </a:lnTo>
                <a:lnTo>
                  <a:pt x="25146" y="1420126"/>
                </a:lnTo>
                <a:lnTo>
                  <a:pt x="43776" y="1461389"/>
                </a:lnTo>
                <a:lnTo>
                  <a:pt x="66941" y="1499819"/>
                </a:lnTo>
                <a:lnTo>
                  <a:pt x="94297" y="1535074"/>
                </a:lnTo>
                <a:lnTo>
                  <a:pt x="125488" y="1566773"/>
                </a:lnTo>
                <a:lnTo>
                  <a:pt x="160159" y="1594573"/>
                </a:lnTo>
                <a:lnTo>
                  <a:pt x="197980" y="1618107"/>
                </a:lnTo>
                <a:lnTo>
                  <a:pt x="238582" y="1637042"/>
                </a:lnTo>
                <a:lnTo>
                  <a:pt x="281635" y="1651000"/>
                </a:lnTo>
                <a:lnTo>
                  <a:pt x="326758" y="1659636"/>
                </a:lnTo>
                <a:lnTo>
                  <a:pt x="373634" y="1662595"/>
                </a:lnTo>
                <a:lnTo>
                  <a:pt x="420497" y="1659636"/>
                </a:lnTo>
                <a:lnTo>
                  <a:pt x="465620" y="1651000"/>
                </a:lnTo>
                <a:lnTo>
                  <a:pt x="508673" y="1637042"/>
                </a:lnTo>
                <a:lnTo>
                  <a:pt x="549275" y="1618107"/>
                </a:lnTo>
                <a:lnTo>
                  <a:pt x="587095" y="1594573"/>
                </a:lnTo>
                <a:lnTo>
                  <a:pt x="621766" y="1566773"/>
                </a:lnTo>
                <a:lnTo>
                  <a:pt x="652957" y="1535074"/>
                </a:lnTo>
                <a:lnTo>
                  <a:pt x="680313" y="1499819"/>
                </a:lnTo>
                <a:lnTo>
                  <a:pt x="703478" y="1461389"/>
                </a:lnTo>
                <a:lnTo>
                  <a:pt x="722109" y="1420126"/>
                </a:lnTo>
                <a:lnTo>
                  <a:pt x="735850" y="1376375"/>
                </a:lnTo>
                <a:lnTo>
                  <a:pt x="744347" y="1330515"/>
                </a:lnTo>
                <a:lnTo>
                  <a:pt x="747268" y="1282877"/>
                </a:lnTo>
                <a:close/>
              </a:path>
              <a:path w="4842509" h="4803140">
                <a:moveTo>
                  <a:pt x="1038237" y="2266010"/>
                </a:moveTo>
                <a:lnTo>
                  <a:pt x="1033195" y="2221458"/>
                </a:lnTo>
                <a:lnTo>
                  <a:pt x="1018806" y="2180552"/>
                </a:lnTo>
                <a:lnTo>
                  <a:pt x="996238" y="2144471"/>
                </a:lnTo>
                <a:lnTo>
                  <a:pt x="966635" y="2114385"/>
                </a:lnTo>
                <a:lnTo>
                  <a:pt x="931125" y="2091448"/>
                </a:lnTo>
                <a:lnTo>
                  <a:pt x="890879" y="2076831"/>
                </a:lnTo>
                <a:lnTo>
                  <a:pt x="847039" y="2071700"/>
                </a:lnTo>
                <a:lnTo>
                  <a:pt x="803198" y="2076831"/>
                </a:lnTo>
                <a:lnTo>
                  <a:pt x="762952" y="2091448"/>
                </a:lnTo>
                <a:lnTo>
                  <a:pt x="727456" y="2114385"/>
                </a:lnTo>
                <a:lnTo>
                  <a:pt x="697852" y="2144471"/>
                </a:lnTo>
                <a:lnTo>
                  <a:pt x="675284" y="2180552"/>
                </a:lnTo>
                <a:lnTo>
                  <a:pt x="660895" y="2221458"/>
                </a:lnTo>
                <a:lnTo>
                  <a:pt x="655840" y="2266010"/>
                </a:lnTo>
                <a:lnTo>
                  <a:pt x="660895" y="2310561"/>
                </a:lnTo>
                <a:lnTo>
                  <a:pt x="675284" y="2351455"/>
                </a:lnTo>
                <a:lnTo>
                  <a:pt x="697852" y="2387536"/>
                </a:lnTo>
                <a:lnTo>
                  <a:pt x="727456" y="2417635"/>
                </a:lnTo>
                <a:lnTo>
                  <a:pt x="762952" y="2440571"/>
                </a:lnTo>
                <a:lnTo>
                  <a:pt x="803198" y="2455189"/>
                </a:lnTo>
                <a:lnTo>
                  <a:pt x="847039" y="2460320"/>
                </a:lnTo>
                <a:lnTo>
                  <a:pt x="890879" y="2455189"/>
                </a:lnTo>
                <a:lnTo>
                  <a:pt x="931125" y="2440571"/>
                </a:lnTo>
                <a:lnTo>
                  <a:pt x="966635" y="2417635"/>
                </a:lnTo>
                <a:lnTo>
                  <a:pt x="996238" y="2387536"/>
                </a:lnTo>
                <a:lnTo>
                  <a:pt x="1018806" y="2351455"/>
                </a:lnTo>
                <a:lnTo>
                  <a:pt x="1033195" y="2310561"/>
                </a:lnTo>
                <a:lnTo>
                  <a:pt x="1038237" y="2266010"/>
                </a:lnTo>
                <a:close/>
              </a:path>
              <a:path w="4842509" h="4803140">
                <a:moveTo>
                  <a:pt x="1353693" y="196011"/>
                </a:moveTo>
                <a:lnTo>
                  <a:pt x="1349044" y="149148"/>
                </a:lnTo>
                <a:lnTo>
                  <a:pt x="1335709" y="105486"/>
                </a:lnTo>
                <a:lnTo>
                  <a:pt x="1314615" y="65989"/>
                </a:lnTo>
                <a:lnTo>
                  <a:pt x="1286675" y="31572"/>
                </a:lnTo>
                <a:lnTo>
                  <a:pt x="1252804" y="3175"/>
                </a:lnTo>
                <a:lnTo>
                  <a:pt x="1247063" y="0"/>
                </a:lnTo>
                <a:lnTo>
                  <a:pt x="1002677" y="0"/>
                </a:lnTo>
                <a:lnTo>
                  <a:pt x="963053" y="31572"/>
                </a:lnTo>
                <a:lnTo>
                  <a:pt x="935113" y="65989"/>
                </a:lnTo>
                <a:lnTo>
                  <a:pt x="914019" y="105486"/>
                </a:lnTo>
                <a:lnTo>
                  <a:pt x="900684" y="149148"/>
                </a:lnTo>
                <a:lnTo>
                  <a:pt x="896035" y="196011"/>
                </a:lnTo>
                <a:lnTo>
                  <a:pt x="900684" y="242874"/>
                </a:lnTo>
                <a:lnTo>
                  <a:pt x="914019" y="286524"/>
                </a:lnTo>
                <a:lnTo>
                  <a:pt x="935113" y="326034"/>
                </a:lnTo>
                <a:lnTo>
                  <a:pt x="963053" y="360451"/>
                </a:lnTo>
                <a:lnTo>
                  <a:pt x="996924" y="388848"/>
                </a:lnTo>
                <a:lnTo>
                  <a:pt x="1035799" y="410286"/>
                </a:lnTo>
                <a:lnTo>
                  <a:pt x="1078750" y="423837"/>
                </a:lnTo>
                <a:lnTo>
                  <a:pt x="1124864" y="428561"/>
                </a:lnTo>
                <a:lnTo>
                  <a:pt x="1170978" y="423837"/>
                </a:lnTo>
                <a:lnTo>
                  <a:pt x="1213929" y="410286"/>
                </a:lnTo>
                <a:lnTo>
                  <a:pt x="1252804" y="388848"/>
                </a:lnTo>
                <a:lnTo>
                  <a:pt x="1286675" y="360451"/>
                </a:lnTo>
                <a:lnTo>
                  <a:pt x="1314615" y="326034"/>
                </a:lnTo>
                <a:lnTo>
                  <a:pt x="1335709" y="286524"/>
                </a:lnTo>
                <a:lnTo>
                  <a:pt x="1349044" y="242874"/>
                </a:lnTo>
                <a:lnTo>
                  <a:pt x="1353693" y="196011"/>
                </a:lnTo>
                <a:close/>
              </a:path>
              <a:path w="4842509" h="4803140">
                <a:moveTo>
                  <a:pt x="2336165" y="3322891"/>
                </a:moveTo>
                <a:lnTo>
                  <a:pt x="2331415" y="3275126"/>
                </a:lnTo>
                <a:lnTo>
                  <a:pt x="2317826" y="3230638"/>
                </a:lnTo>
                <a:lnTo>
                  <a:pt x="2296325" y="3190392"/>
                </a:lnTo>
                <a:lnTo>
                  <a:pt x="2267851" y="3155315"/>
                </a:lnTo>
                <a:lnTo>
                  <a:pt x="2233333" y="3126371"/>
                </a:lnTo>
                <a:lnTo>
                  <a:pt x="2193721" y="3104527"/>
                </a:lnTo>
                <a:lnTo>
                  <a:pt x="2149945" y="3090710"/>
                </a:lnTo>
                <a:lnTo>
                  <a:pt x="2102954" y="3085896"/>
                </a:lnTo>
                <a:lnTo>
                  <a:pt x="2055952" y="3090710"/>
                </a:lnTo>
                <a:lnTo>
                  <a:pt x="2012175" y="3104527"/>
                </a:lnTo>
                <a:lnTo>
                  <a:pt x="1972564" y="3126371"/>
                </a:lnTo>
                <a:lnTo>
                  <a:pt x="1938058" y="3155315"/>
                </a:lnTo>
                <a:lnTo>
                  <a:pt x="1909572" y="3190392"/>
                </a:lnTo>
                <a:lnTo>
                  <a:pt x="1888070" y="3230638"/>
                </a:lnTo>
                <a:lnTo>
                  <a:pt x="1874494" y="3275126"/>
                </a:lnTo>
                <a:lnTo>
                  <a:pt x="1869757" y="3322891"/>
                </a:lnTo>
                <a:lnTo>
                  <a:pt x="1874494" y="3370656"/>
                </a:lnTo>
                <a:lnTo>
                  <a:pt x="1888070" y="3415144"/>
                </a:lnTo>
                <a:lnTo>
                  <a:pt x="1909572" y="3455403"/>
                </a:lnTo>
                <a:lnTo>
                  <a:pt x="1938058" y="3490480"/>
                </a:lnTo>
                <a:lnTo>
                  <a:pt x="1972564" y="3519424"/>
                </a:lnTo>
                <a:lnTo>
                  <a:pt x="2012175" y="3541280"/>
                </a:lnTo>
                <a:lnTo>
                  <a:pt x="2055952" y="3555085"/>
                </a:lnTo>
                <a:lnTo>
                  <a:pt x="2102954" y="3559899"/>
                </a:lnTo>
                <a:lnTo>
                  <a:pt x="2149945" y="3555085"/>
                </a:lnTo>
                <a:lnTo>
                  <a:pt x="2193721" y="3541280"/>
                </a:lnTo>
                <a:lnTo>
                  <a:pt x="2233333" y="3519424"/>
                </a:lnTo>
                <a:lnTo>
                  <a:pt x="2267851" y="3490480"/>
                </a:lnTo>
                <a:lnTo>
                  <a:pt x="2296325" y="3455403"/>
                </a:lnTo>
                <a:lnTo>
                  <a:pt x="2317826" y="3415144"/>
                </a:lnTo>
                <a:lnTo>
                  <a:pt x="2331415" y="3370656"/>
                </a:lnTo>
                <a:lnTo>
                  <a:pt x="2336165" y="3322891"/>
                </a:lnTo>
                <a:close/>
              </a:path>
              <a:path w="4842509" h="4803140">
                <a:moveTo>
                  <a:pt x="2815031" y="1449959"/>
                </a:moveTo>
                <a:lnTo>
                  <a:pt x="2805074" y="1400657"/>
                </a:lnTo>
                <a:lnTo>
                  <a:pt x="2777921" y="1360385"/>
                </a:lnTo>
                <a:lnTo>
                  <a:pt x="2737650" y="1333233"/>
                </a:lnTo>
                <a:lnTo>
                  <a:pt x="2688348" y="1323276"/>
                </a:lnTo>
                <a:lnTo>
                  <a:pt x="1587842" y="1323276"/>
                </a:lnTo>
                <a:lnTo>
                  <a:pt x="1594739" y="1293037"/>
                </a:lnTo>
                <a:lnTo>
                  <a:pt x="1611210" y="1231938"/>
                </a:lnTo>
                <a:lnTo>
                  <a:pt x="1635810" y="1161021"/>
                </a:lnTo>
                <a:lnTo>
                  <a:pt x="1653717" y="1120343"/>
                </a:lnTo>
                <a:lnTo>
                  <a:pt x="1674545" y="1079030"/>
                </a:lnTo>
                <a:lnTo>
                  <a:pt x="1698117" y="1037107"/>
                </a:lnTo>
                <a:lnTo>
                  <a:pt x="1724279" y="994613"/>
                </a:lnTo>
                <a:lnTo>
                  <a:pt x="1724837" y="994613"/>
                </a:lnTo>
                <a:lnTo>
                  <a:pt x="1725358" y="994778"/>
                </a:lnTo>
                <a:lnTo>
                  <a:pt x="2587726" y="994778"/>
                </a:lnTo>
                <a:lnTo>
                  <a:pt x="2588539" y="994613"/>
                </a:lnTo>
                <a:lnTo>
                  <a:pt x="2637028" y="984821"/>
                </a:lnTo>
                <a:lnTo>
                  <a:pt x="2677299" y="957668"/>
                </a:lnTo>
                <a:lnTo>
                  <a:pt x="2704452" y="917409"/>
                </a:lnTo>
                <a:lnTo>
                  <a:pt x="2714409" y="868095"/>
                </a:lnTo>
                <a:lnTo>
                  <a:pt x="2704452" y="818794"/>
                </a:lnTo>
                <a:lnTo>
                  <a:pt x="2677299" y="778522"/>
                </a:lnTo>
                <a:lnTo>
                  <a:pt x="2637028" y="751370"/>
                </a:lnTo>
                <a:lnTo>
                  <a:pt x="2587726" y="741413"/>
                </a:lnTo>
                <a:lnTo>
                  <a:pt x="1918449" y="741413"/>
                </a:lnTo>
                <a:lnTo>
                  <a:pt x="1948662" y="707326"/>
                </a:lnTo>
                <a:lnTo>
                  <a:pt x="1979866" y="672985"/>
                </a:lnTo>
                <a:lnTo>
                  <a:pt x="2012010" y="638390"/>
                </a:lnTo>
                <a:lnTo>
                  <a:pt x="2045055" y="603554"/>
                </a:lnTo>
                <a:lnTo>
                  <a:pt x="2078926" y="568502"/>
                </a:lnTo>
                <a:lnTo>
                  <a:pt x="2113610" y="533209"/>
                </a:lnTo>
                <a:lnTo>
                  <a:pt x="2149030" y="497700"/>
                </a:lnTo>
                <a:lnTo>
                  <a:pt x="2185162" y="461987"/>
                </a:lnTo>
                <a:lnTo>
                  <a:pt x="2221954" y="426072"/>
                </a:lnTo>
                <a:lnTo>
                  <a:pt x="2297303" y="353644"/>
                </a:lnTo>
                <a:lnTo>
                  <a:pt x="2414079" y="243662"/>
                </a:lnTo>
                <a:lnTo>
                  <a:pt x="2677630" y="12"/>
                </a:lnTo>
                <a:lnTo>
                  <a:pt x="2136800" y="12"/>
                </a:lnTo>
                <a:lnTo>
                  <a:pt x="2069376" y="63487"/>
                </a:lnTo>
                <a:lnTo>
                  <a:pt x="1987892" y="141401"/>
                </a:lnTo>
                <a:lnTo>
                  <a:pt x="1947964" y="180200"/>
                </a:lnTo>
                <a:lnTo>
                  <a:pt x="1908632" y="218884"/>
                </a:lnTo>
                <a:lnTo>
                  <a:pt x="1869922" y="257467"/>
                </a:lnTo>
                <a:lnTo>
                  <a:pt x="1831911" y="295948"/>
                </a:lnTo>
                <a:lnTo>
                  <a:pt x="1794637" y="334327"/>
                </a:lnTo>
                <a:lnTo>
                  <a:pt x="1758124" y="372618"/>
                </a:lnTo>
                <a:lnTo>
                  <a:pt x="1722450" y="410806"/>
                </a:lnTo>
                <a:lnTo>
                  <a:pt x="1687626" y="448906"/>
                </a:lnTo>
                <a:lnTo>
                  <a:pt x="1653730" y="486918"/>
                </a:lnTo>
                <a:lnTo>
                  <a:pt x="1620786" y="524840"/>
                </a:lnTo>
                <a:lnTo>
                  <a:pt x="1588846" y="562686"/>
                </a:lnTo>
                <a:lnTo>
                  <a:pt x="1557959" y="600443"/>
                </a:lnTo>
                <a:lnTo>
                  <a:pt x="1528152" y="638124"/>
                </a:lnTo>
                <a:lnTo>
                  <a:pt x="1499501" y="675716"/>
                </a:lnTo>
                <a:lnTo>
                  <a:pt x="1472018" y="713244"/>
                </a:lnTo>
                <a:lnTo>
                  <a:pt x="1445780" y="750697"/>
                </a:lnTo>
                <a:lnTo>
                  <a:pt x="1420812" y="788073"/>
                </a:lnTo>
                <a:lnTo>
                  <a:pt x="1397165" y="825385"/>
                </a:lnTo>
                <a:lnTo>
                  <a:pt x="1374889" y="862634"/>
                </a:lnTo>
                <a:lnTo>
                  <a:pt x="1354023" y="899820"/>
                </a:lnTo>
                <a:lnTo>
                  <a:pt x="1334604" y="936955"/>
                </a:lnTo>
                <a:lnTo>
                  <a:pt x="1316697" y="974013"/>
                </a:lnTo>
                <a:lnTo>
                  <a:pt x="1300340" y="1011021"/>
                </a:lnTo>
                <a:lnTo>
                  <a:pt x="1285570" y="1047978"/>
                </a:lnTo>
                <a:lnTo>
                  <a:pt x="1272451" y="1084884"/>
                </a:lnTo>
                <a:lnTo>
                  <a:pt x="1251242" y="1153655"/>
                </a:lnTo>
                <a:lnTo>
                  <a:pt x="1233639" y="1221536"/>
                </a:lnTo>
                <a:lnTo>
                  <a:pt x="1219492" y="1288491"/>
                </a:lnTo>
                <a:lnTo>
                  <a:pt x="1208646" y="1354493"/>
                </a:lnTo>
                <a:lnTo>
                  <a:pt x="1200962" y="1419517"/>
                </a:lnTo>
                <a:lnTo>
                  <a:pt x="1196276" y="1483499"/>
                </a:lnTo>
                <a:lnTo>
                  <a:pt x="1194447" y="1546440"/>
                </a:lnTo>
                <a:lnTo>
                  <a:pt x="1195324" y="1608264"/>
                </a:lnTo>
                <a:lnTo>
                  <a:pt x="1198753" y="1668970"/>
                </a:lnTo>
                <a:lnTo>
                  <a:pt x="1204595" y="1728508"/>
                </a:lnTo>
                <a:lnTo>
                  <a:pt x="1212684" y="1786839"/>
                </a:lnTo>
                <a:lnTo>
                  <a:pt x="1222870" y="1843925"/>
                </a:lnTo>
                <a:lnTo>
                  <a:pt x="1235024" y="1899742"/>
                </a:lnTo>
                <a:lnTo>
                  <a:pt x="1248981" y="1954237"/>
                </a:lnTo>
                <a:lnTo>
                  <a:pt x="1264589" y="2007400"/>
                </a:lnTo>
                <a:lnTo>
                  <a:pt x="1281709" y="2059178"/>
                </a:lnTo>
                <a:lnTo>
                  <a:pt x="1300175" y="2109533"/>
                </a:lnTo>
                <a:lnTo>
                  <a:pt x="1319860" y="2158441"/>
                </a:lnTo>
                <a:lnTo>
                  <a:pt x="1340586" y="2205863"/>
                </a:lnTo>
                <a:lnTo>
                  <a:pt x="1362227" y="2251748"/>
                </a:lnTo>
                <a:lnTo>
                  <a:pt x="1384617" y="2296083"/>
                </a:lnTo>
                <a:lnTo>
                  <a:pt x="1407617" y="2338819"/>
                </a:lnTo>
                <a:lnTo>
                  <a:pt x="1431074" y="2379916"/>
                </a:lnTo>
                <a:lnTo>
                  <a:pt x="1454835" y="2419350"/>
                </a:lnTo>
                <a:lnTo>
                  <a:pt x="1478749" y="2457081"/>
                </a:lnTo>
                <a:lnTo>
                  <a:pt x="1502676" y="2493073"/>
                </a:lnTo>
                <a:lnTo>
                  <a:pt x="1526451" y="2527300"/>
                </a:lnTo>
                <a:lnTo>
                  <a:pt x="1549946" y="2559710"/>
                </a:lnTo>
                <a:lnTo>
                  <a:pt x="1572983" y="2590266"/>
                </a:lnTo>
                <a:lnTo>
                  <a:pt x="1617141" y="2645714"/>
                </a:lnTo>
                <a:lnTo>
                  <a:pt x="1657718" y="2693352"/>
                </a:lnTo>
                <a:lnTo>
                  <a:pt x="1693532" y="2732887"/>
                </a:lnTo>
                <a:lnTo>
                  <a:pt x="1723364" y="2764040"/>
                </a:lnTo>
                <a:lnTo>
                  <a:pt x="1754289" y="2794431"/>
                </a:lnTo>
                <a:lnTo>
                  <a:pt x="1791779" y="2824124"/>
                </a:lnTo>
                <a:lnTo>
                  <a:pt x="1853996" y="2847721"/>
                </a:lnTo>
                <a:lnTo>
                  <a:pt x="1886724" y="2850654"/>
                </a:lnTo>
                <a:lnTo>
                  <a:pt x="1923973" y="2846857"/>
                </a:lnTo>
                <a:lnTo>
                  <a:pt x="1993277" y="2816644"/>
                </a:lnTo>
                <a:lnTo>
                  <a:pt x="2022830" y="2790367"/>
                </a:lnTo>
                <a:lnTo>
                  <a:pt x="2050745" y="2749880"/>
                </a:lnTo>
                <a:lnTo>
                  <a:pt x="2066505" y="2705011"/>
                </a:lnTo>
                <a:lnTo>
                  <a:pt x="2070239" y="2658224"/>
                </a:lnTo>
                <a:lnTo>
                  <a:pt x="2062073" y="2611996"/>
                </a:lnTo>
                <a:lnTo>
                  <a:pt x="2042134" y="2568778"/>
                </a:lnTo>
                <a:lnTo>
                  <a:pt x="2010562" y="2531059"/>
                </a:lnTo>
                <a:lnTo>
                  <a:pt x="2002307" y="2523312"/>
                </a:lnTo>
                <a:lnTo>
                  <a:pt x="1986203" y="2507475"/>
                </a:lnTo>
                <a:lnTo>
                  <a:pt x="1934933" y="2452725"/>
                </a:lnTo>
                <a:lnTo>
                  <a:pt x="1902015" y="2414397"/>
                </a:lnTo>
                <a:lnTo>
                  <a:pt x="1865718" y="2369159"/>
                </a:lnTo>
                <a:lnTo>
                  <a:pt x="1827174" y="2317305"/>
                </a:lnTo>
                <a:lnTo>
                  <a:pt x="1787486" y="2259114"/>
                </a:lnTo>
                <a:lnTo>
                  <a:pt x="1747786" y="2194903"/>
                </a:lnTo>
                <a:lnTo>
                  <a:pt x="1709204" y="2124951"/>
                </a:lnTo>
                <a:lnTo>
                  <a:pt x="2085060" y="2124951"/>
                </a:lnTo>
                <a:lnTo>
                  <a:pt x="2134362" y="2114994"/>
                </a:lnTo>
                <a:lnTo>
                  <a:pt x="2174633" y="2087841"/>
                </a:lnTo>
                <a:lnTo>
                  <a:pt x="2201786" y="2047582"/>
                </a:lnTo>
                <a:lnTo>
                  <a:pt x="2211743" y="1998268"/>
                </a:lnTo>
                <a:lnTo>
                  <a:pt x="2201786" y="1948967"/>
                </a:lnTo>
                <a:lnTo>
                  <a:pt x="2174633" y="1908695"/>
                </a:lnTo>
                <a:lnTo>
                  <a:pt x="2134362" y="1881543"/>
                </a:lnTo>
                <a:lnTo>
                  <a:pt x="2085060" y="1871586"/>
                </a:lnTo>
                <a:lnTo>
                  <a:pt x="1607959" y="1871586"/>
                </a:lnTo>
                <a:lnTo>
                  <a:pt x="1595729" y="1825244"/>
                </a:lnTo>
                <a:lnTo>
                  <a:pt x="1585214" y="1777720"/>
                </a:lnTo>
                <a:lnTo>
                  <a:pt x="1576565" y="1729054"/>
                </a:lnTo>
                <a:lnTo>
                  <a:pt x="1569910" y="1679295"/>
                </a:lnTo>
                <a:lnTo>
                  <a:pt x="1565402" y="1628482"/>
                </a:lnTo>
                <a:lnTo>
                  <a:pt x="1563192" y="1576641"/>
                </a:lnTo>
                <a:lnTo>
                  <a:pt x="2688348" y="1576641"/>
                </a:lnTo>
                <a:lnTo>
                  <a:pt x="2737650" y="1566697"/>
                </a:lnTo>
                <a:lnTo>
                  <a:pt x="2777921" y="1539544"/>
                </a:lnTo>
                <a:lnTo>
                  <a:pt x="2805074" y="1499273"/>
                </a:lnTo>
                <a:lnTo>
                  <a:pt x="2815031" y="1449959"/>
                </a:lnTo>
                <a:close/>
              </a:path>
              <a:path w="4842509" h="4803140">
                <a:moveTo>
                  <a:pt x="3022498" y="1998268"/>
                </a:moveTo>
                <a:lnTo>
                  <a:pt x="3012541" y="1948967"/>
                </a:lnTo>
                <a:lnTo>
                  <a:pt x="2985389" y="1908695"/>
                </a:lnTo>
                <a:lnTo>
                  <a:pt x="2945130" y="1881543"/>
                </a:lnTo>
                <a:lnTo>
                  <a:pt x="2895816" y="1871586"/>
                </a:lnTo>
                <a:lnTo>
                  <a:pt x="2492959" y="1871586"/>
                </a:lnTo>
                <a:lnTo>
                  <a:pt x="2443645" y="1881543"/>
                </a:lnTo>
                <a:lnTo>
                  <a:pt x="2403373" y="1908695"/>
                </a:lnTo>
                <a:lnTo>
                  <a:pt x="2376220" y="1948967"/>
                </a:lnTo>
                <a:lnTo>
                  <a:pt x="2366264" y="1998268"/>
                </a:lnTo>
                <a:lnTo>
                  <a:pt x="2376220" y="2047582"/>
                </a:lnTo>
                <a:lnTo>
                  <a:pt x="2403373" y="2087854"/>
                </a:lnTo>
                <a:lnTo>
                  <a:pt x="2443645" y="2114994"/>
                </a:lnTo>
                <a:lnTo>
                  <a:pt x="2492959" y="2124951"/>
                </a:lnTo>
                <a:lnTo>
                  <a:pt x="2895816" y="2124951"/>
                </a:lnTo>
                <a:lnTo>
                  <a:pt x="2945130" y="2114994"/>
                </a:lnTo>
                <a:lnTo>
                  <a:pt x="2985389" y="2087854"/>
                </a:lnTo>
                <a:lnTo>
                  <a:pt x="3012541" y="2047582"/>
                </a:lnTo>
                <a:lnTo>
                  <a:pt x="3022498" y="1998268"/>
                </a:lnTo>
                <a:close/>
              </a:path>
              <a:path w="4842509" h="4803140">
                <a:moveTo>
                  <a:pt x="3290455" y="860463"/>
                </a:moveTo>
                <a:lnTo>
                  <a:pt x="3285413" y="815911"/>
                </a:lnTo>
                <a:lnTo>
                  <a:pt x="3271024" y="775017"/>
                </a:lnTo>
                <a:lnTo>
                  <a:pt x="3248456" y="738936"/>
                </a:lnTo>
                <a:lnTo>
                  <a:pt x="3218853" y="708850"/>
                </a:lnTo>
                <a:lnTo>
                  <a:pt x="3183344" y="685914"/>
                </a:lnTo>
                <a:lnTo>
                  <a:pt x="3143097" y="671296"/>
                </a:lnTo>
                <a:lnTo>
                  <a:pt x="3099257" y="666165"/>
                </a:lnTo>
                <a:lnTo>
                  <a:pt x="3055429" y="671296"/>
                </a:lnTo>
                <a:lnTo>
                  <a:pt x="3015183" y="685914"/>
                </a:lnTo>
                <a:lnTo>
                  <a:pt x="2979674" y="708850"/>
                </a:lnTo>
                <a:lnTo>
                  <a:pt x="2950070" y="738936"/>
                </a:lnTo>
                <a:lnTo>
                  <a:pt x="2927502" y="775017"/>
                </a:lnTo>
                <a:lnTo>
                  <a:pt x="2913113" y="815911"/>
                </a:lnTo>
                <a:lnTo>
                  <a:pt x="2908058" y="860463"/>
                </a:lnTo>
                <a:lnTo>
                  <a:pt x="2913113" y="905027"/>
                </a:lnTo>
                <a:lnTo>
                  <a:pt x="2927502" y="945921"/>
                </a:lnTo>
                <a:lnTo>
                  <a:pt x="2950070" y="982002"/>
                </a:lnTo>
                <a:lnTo>
                  <a:pt x="2979674" y="1012088"/>
                </a:lnTo>
                <a:lnTo>
                  <a:pt x="3015183" y="1035024"/>
                </a:lnTo>
                <a:lnTo>
                  <a:pt x="3055429" y="1049642"/>
                </a:lnTo>
                <a:lnTo>
                  <a:pt x="3099257" y="1054773"/>
                </a:lnTo>
                <a:lnTo>
                  <a:pt x="3143097" y="1049642"/>
                </a:lnTo>
                <a:lnTo>
                  <a:pt x="3183344" y="1035024"/>
                </a:lnTo>
                <a:lnTo>
                  <a:pt x="3218853" y="1012088"/>
                </a:lnTo>
                <a:lnTo>
                  <a:pt x="3248456" y="982002"/>
                </a:lnTo>
                <a:lnTo>
                  <a:pt x="3271024" y="945921"/>
                </a:lnTo>
                <a:lnTo>
                  <a:pt x="3285413" y="905027"/>
                </a:lnTo>
                <a:lnTo>
                  <a:pt x="3290455" y="860463"/>
                </a:lnTo>
                <a:close/>
              </a:path>
              <a:path w="4842509" h="4803140">
                <a:moveTo>
                  <a:pt x="3455378" y="1436839"/>
                </a:moveTo>
                <a:lnTo>
                  <a:pt x="3449624" y="1393291"/>
                </a:lnTo>
                <a:lnTo>
                  <a:pt x="3433368" y="1354150"/>
                </a:lnTo>
                <a:lnTo>
                  <a:pt x="3408159" y="1320990"/>
                </a:lnTo>
                <a:lnTo>
                  <a:pt x="3375533" y="1295374"/>
                </a:lnTo>
                <a:lnTo>
                  <a:pt x="3337026" y="1278864"/>
                </a:lnTo>
                <a:lnTo>
                  <a:pt x="3294164" y="1273009"/>
                </a:lnTo>
                <a:lnTo>
                  <a:pt x="3251314" y="1278864"/>
                </a:lnTo>
                <a:lnTo>
                  <a:pt x="3212795" y="1295374"/>
                </a:lnTo>
                <a:lnTo>
                  <a:pt x="3180169" y="1320990"/>
                </a:lnTo>
                <a:lnTo>
                  <a:pt x="3154959" y="1354150"/>
                </a:lnTo>
                <a:lnTo>
                  <a:pt x="3138716" y="1393291"/>
                </a:lnTo>
                <a:lnTo>
                  <a:pt x="3132950" y="1436839"/>
                </a:lnTo>
                <a:lnTo>
                  <a:pt x="3138716" y="1480388"/>
                </a:lnTo>
                <a:lnTo>
                  <a:pt x="3154959" y="1519529"/>
                </a:lnTo>
                <a:lnTo>
                  <a:pt x="3180169" y="1552689"/>
                </a:lnTo>
                <a:lnTo>
                  <a:pt x="3212795" y="1578305"/>
                </a:lnTo>
                <a:lnTo>
                  <a:pt x="3251314" y="1594815"/>
                </a:lnTo>
                <a:lnTo>
                  <a:pt x="3294164" y="1600669"/>
                </a:lnTo>
                <a:lnTo>
                  <a:pt x="3337026" y="1594815"/>
                </a:lnTo>
                <a:lnTo>
                  <a:pt x="3375533" y="1578305"/>
                </a:lnTo>
                <a:lnTo>
                  <a:pt x="3408159" y="1552689"/>
                </a:lnTo>
                <a:lnTo>
                  <a:pt x="3433368" y="1519529"/>
                </a:lnTo>
                <a:lnTo>
                  <a:pt x="3449624" y="1480388"/>
                </a:lnTo>
                <a:lnTo>
                  <a:pt x="3455378" y="1436839"/>
                </a:lnTo>
                <a:close/>
              </a:path>
              <a:path w="4842509" h="4803140">
                <a:moveTo>
                  <a:pt x="3677882" y="141617"/>
                </a:moveTo>
                <a:lnTo>
                  <a:pt x="3669868" y="91109"/>
                </a:lnTo>
                <a:lnTo>
                  <a:pt x="3647541" y="47244"/>
                </a:lnTo>
                <a:lnTo>
                  <a:pt x="3613505" y="12661"/>
                </a:lnTo>
                <a:lnTo>
                  <a:pt x="3589439" y="0"/>
                </a:lnTo>
                <a:lnTo>
                  <a:pt x="3451847" y="0"/>
                </a:lnTo>
                <a:lnTo>
                  <a:pt x="3427780" y="12661"/>
                </a:lnTo>
                <a:lnTo>
                  <a:pt x="3393744" y="47244"/>
                </a:lnTo>
                <a:lnTo>
                  <a:pt x="3371418" y="91109"/>
                </a:lnTo>
                <a:lnTo>
                  <a:pt x="3363404" y="141617"/>
                </a:lnTo>
                <a:lnTo>
                  <a:pt x="3371418" y="192125"/>
                </a:lnTo>
                <a:lnTo>
                  <a:pt x="3393744" y="235991"/>
                </a:lnTo>
                <a:lnTo>
                  <a:pt x="3427780" y="270573"/>
                </a:lnTo>
                <a:lnTo>
                  <a:pt x="3470935" y="293268"/>
                </a:lnTo>
                <a:lnTo>
                  <a:pt x="3520643" y="301409"/>
                </a:lnTo>
                <a:lnTo>
                  <a:pt x="3570338" y="293268"/>
                </a:lnTo>
                <a:lnTo>
                  <a:pt x="3613505" y="270573"/>
                </a:lnTo>
                <a:lnTo>
                  <a:pt x="3647541" y="235991"/>
                </a:lnTo>
                <a:lnTo>
                  <a:pt x="3669868" y="192125"/>
                </a:lnTo>
                <a:lnTo>
                  <a:pt x="3677882" y="141617"/>
                </a:lnTo>
                <a:close/>
              </a:path>
              <a:path w="4842509" h="4803140">
                <a:moveTo>
                  <a:pt x="3887127" y="709460"/>
                </a:moveTo>
                <a:lnTo>
                  <a:pt x="3882085" y="664908"/>
                </a:lnTo>
                <a:lnTo>
                  <a:pt x="3867696" y="624001"/>
                </a:lnTo>
                <a:lnTo>
                  <a:pt x="3845128" y="587933"/>
                </a:lnTo>
                <a:lnTo>
                  <a:pt x="3815524" y="557834"/>
                </a:lnTo>
                <a:lnTo>
                  <a:pt x="3780015" y="534898"/>
                </a:lnTo>
                <a:lnTo>
                  <a:pt x="3739769" y="520280"/>
                </a:lnTo>
                <a:lnTo>
                  <a:pt x="3695928" y="515150"/>
                </a:lnTo>
                <a:lnTo>
                  <a:pt x="3652101" y="520280"/>
                </a:lnTo>
                <a:lnTo>
                  <a:pt x="3611854" y="534898"/>
                </a:lnTo>
                <a:lnTo>
                  <a:pt x="3576345" y="557834"/>
                </a:lnTo>
                <a:lnTo>
                  <a:pt x="3546741" y="587933"/>
                </a:lnTo>
                <a:lnTo>
                  <a:pt x="3524173" y="624001"/>
                </a:lnTo>
                <a:lnTo>
                  <a:pt x="3509784" y="664908"/>
                </a:lnTo>
                <a:lnTo>
                  <a:pt x="3504730" y="709460"/>
                </a:lnTo>
                <a:lnTo>
                  <a:pt x="3509784" y="754011"/>
                </a:lnTo>
                <a:lnTo>
                  <a:pt x="3524173" y="794918"/>
                </a:lnTo>
                <a:lnTo>
                  <a:pt x="3546741" y="830986"/>
                </a:lnTo>
                <a:lnTo>
                  <a:pt x="3576345" y="861085"/>
                </a:lnTo>
                <a:lnTo>
                  <a:pt x="3611854" y="884021"/>
                </a:lnTo>
                <a:lnTo>
                  <a:pt x="3652101" y="898639"/>
                </a:lnTo>
                <a:lnTo>
                  <a:pt x="3695928" y="903770"/>
                </a:lnTo>
                <a:lnTo>
                  <a:pt x="3739769" y="898639"/>
                </a:lnTo>
                <a:lnTo>
                  <a:pt x="3780015" y="884021"/>
                </a:lnTo>
                <a:lnTo>
                  <a:pt x="3815524" y="861085"/>
                </a:lnTo>
                <a:lnTo>
                  <a:pt x="3845128" y="830986"/>
                </a:lnTo>
                <a:lnTo>
                  <a:pt x="3867696" y="794918"/>
                </a:lnTo>
                <a:lnTo>
                  <a:pt x="3882085" y="754011"/>
                </a:lnTo>
                <a:lnTo>
                  <a:pt x="3887127" y="709460"/>
                </a:lnTo>
                <a:close/>
              </a:path>
              <a:path w="4842509" h="4803140">
                <a:moveTo>
                  <a:pt x="4802949" y="2817431"/>
                </a:moveTo>
                <a:lnTo>
                  <a:pt x="4797895" y="2772880"/>
                </a:lnTo>
                <a:lnTo>
                  <a:pt x="4783518" y="2731973"/>
                </a:lnTo>
                <a:lnTo>
                  <a:pt x="4760950" y="2695892"/>
                </a:lnTo>
                <a:lnTo>
                  <a:pt x="4731334" y="2665806"/>
                </a:lnTo>
                <a:lnTo>
                  <a:pt x="4695837" y="2642870"/>
                </a:lnTo>
                <a:lnTo>
                  <a:pt x="4655591" y="2628252"/>
                </a:lnTo>
                <a:lnTo>
                  <a:pt x="4611751" y="2623121"/>
                </a:lnTo>
                <a:lnTo>
                  <a:pt x="4567910" y="2628252"/>
                </a:lnTo>
                <a:lnTo>
                  <a:pt x="4527664" y="2642870"/>
                </a:lnTo>
                <a:lnTo>
                  <a:pt x="4492168" y="2665806"/>
                </a:lnTo>
                <a:lnTo>
                  <a:pt x="4462551" y="2695892"/>
                </a:lnTo>
                <a:lnTo>
                  <a:pt x="4439983" y="2731973"/>
                </a:lnTo>
                <a:lnTo>
                  <a:pt x="4425607" y="2772880"/>
                </a:lnTo>
                <a:lnTo>
                  <a:pt x="4420552" y="2817431"/>
                </a:lnTo>
                <a:lnTo>
                  <a:pt x="4425607" y="2861983"/>
                </a:lnTo>
                <a:lnTo>
                  <a:pt x="4439983" y="2902877"/>
                </a:lnTo>
                <a:lnTo>
                  <a:pt x="4462551" y="2938957"/>
                </a:lnTo>
                <a:lnTo>
                  <a:pt x="4492168" y="2969056"/>
                </a:lnTo>
                <a:lnTo>
                  <a:pt x="4527664" y="2991993"/>
                </a:lnTo>
                <a:lnTo>
                  <a:pt x="4567910" y="3006610"/>
                </a:lnTo>
                <a:lnTo>
                  <a:pt x="4611751" y="3011741"/>
                </a:lnTo>
                <a:lnTo>
                  <a:pt x="4655591" y="3006610"/>
                </a:lnTo>
                <a:lnTo>
                  <a:pt x="4695837" y="2991993"/>
                </a:lnTo>
                <a:lnTo>
                  <a:pt x="4731334" y="2969056"/>
                </a:lnTo>
                <a:lnTo>
                  <a:pt x="4760950" y="2938957"/>
                </a:lnTo>
                <a:lnTo>
                  <a:pt x="4783518" y="2902877"/>
                </a:lnTo>
                <a:lnTo>
                  <a:pt x="4797895" y="2861983"/>
                </a:lnTo>
                <a:lnTo>
                  <a:pt x="4802949" y="2817431"/>
                </a:lnTo>
                <a:close/>
              </a:path>
              <a:path w="4842509" h="4803140">
                <a:moveTo>
                  <a:pt x="4841951" y="3202800"/>
                </a:moveTo>
                <a:lnTo>
                  <a:pt x="4773104" y="3204997"/>
                </a:lnTo>
                <a:lnTo>
                  <a:pt x="4732858" y="3219615"/>
                </a:lnTo>
                <a:lnTo>
                  <a:pt x="4697349" y="3242551"/>
                </a:lnTo>
                <a:lnTo>
                  <a:pt x="4667745" y="3272650"/>
                </a:lnTo>
                <a:lnTo>
                  <a:pt x="4645177" y="3308718"/>
                </a:lnTo>
                <a:lnTo>
                  <a:pt x="4630788" y="3349625"/>
                </a:lnTo>
                <a:lnTo>
                  <a:pt x="4625746" y="3394176"/>
                </a:lnTo>
                <a:lnTo>
                  <a:pt x="4630788" y="3438728"/>
                </a:lnTo>
                <a:lnTo>
                  <a:pt x="4645177" y="3479635"/>
                </a:lnTo>
                <a:lnTo>
                  <a:pt x="4667745" y="3515703"/>
                </a:lnTo>
                <a:lnTo>
                  <a:pt x="4697349" y="3545802"/>
                </a:lnTo>
                <a:lnTo>
                  <a:pt x="4732858" y="3568738"/>
                </a:lnTo>
                <a:lnTo>
                  <a:pt x="4773104" y="3583355"/>
                </a:lnTo>
                <a:lnTo>
                  <a:pt x="4816945" y="3588486"/>
                </a:lnTo>
                <a:lnTo>
                  <a:pt x="4841951" y="3585553"/>
                </a:lnTo>
                <a:lnTo>
                  <a:pt x="4841951" y="3202800"/>
                </a:lnTo>
                <a:close/>
              </a:path>
              <a:path w="4842509" h="4803140">
                <a:moveTo>
                  <a:pt x="4841951" y="1842350"/>
                </a:moveTo>
                <a:lnTo>
                  <a:pt x="4807712" y="1875828"/>
                </a:lnTo>
                <a:lnTo>
                  <a:pt x="4783315" y="1910905"/>
                </a:lnTo>
                <a:lnTo>
                  <a:pt x="4765014" y="1950059"/>
                </a:lnTo>
                <a:lnTo>
                  <a:pt x="4753534" y="1992579"/>
                </a:lnTo>
                <a:lnTo>
                  <a:pt x="4749546" y="2037765"/>
                </a:lnTo>
                <a:lnTo>
                  <a:pt x="4753534" y="2082939"/>
                </a:lnTo>
                <a:lnTo>
                  <a:pt x="4765014" y="2125459"/>
                </a:lnTo>
                <a:lnTo>
                  <a:pt x="4783315" y="2164626"/>
                </a:lnTo>
                <a:lnTo>
                  <a:pt x="4807712" y="2199703"/>
                </a:lnTo>
                <a:lnTo>
                  <a:pt x="4837519" y="2229993"/>
                </a:lnTo>
                <a:lnTo>
                  <a:pt x="4841951" y="2233180"/>
                </a:lnTo>
                <a:lnTo>
                  <a:pt x="4841951" y="1842350"/>
                </a:lnTo>
                <a:close/>
              </a:path>
              <a:path w="4842509" h="4803140">
                <a:moveTo>
                  <a:pt x="4841951" y="573493"/>
                </a:moveTo>
                <a:lnTo>
                  <a:pt x="4189387" y="573493"/>
                </a:lnTo>
                <a:lnTo>
                  <a:pt x="4140073" y="583450"/>
                </a:lnTo>
                <a:lnTo>
                  <a:pt x="4099814" y="610603"/>
                </a:lnTo>
                <a:lnTo>
                  <a:pt x="4072674" y="650875"/>
                </a:lnTo>
                <a:lnTo>
                  <a:pt x="4062730" y="700176"/>
                </a:lnTo>
                <a:lnTo>
                  <a:pt x="4072674" y="749490"/>
                </a:lnTo>
                <a:lnTo>
                  <a:pt x="4099814" y="789749"/>
                </a:lnTo>
                <a:lnTo>
                  <a:pt x="4140073" y="816902"/>
                </a:lnTo>
                <a:lnTo>
                  <a:pt x="4189387" y="826858"/>
                </a:lnTo>
                <a:lnTo>
                  <a:pt x="4767542" y="826858"/>
                </a:lnTo>
                <a:lnTo>
                  <a:pt x="4736668" y="864552"/>
                </a:lnTo>
                <a:lnTo>
                  <a:pt x="4705045" y="902195"/>
                </a:lnTo>
                <a:lnTo>
                  <a:pt x="4672723" y="939787"/>
                </a:lnTo>
                <a:lnTo>
                  <a:pt x="4639742" y="977303"/>
                </a:lnTo>
                <a:lnTo>
                  <a:pt x="4606137" y="1014742"/>
                </a:lnTo>
                <a:lnTo>
                  <a:pt x="4571949" y="1052106"/>
                </a:lnTo>
                <a:lnTo>
                  <a:pt x="4537214" y="1089380"/>
                </a:lnTo>
                <a:lnTo>
                  <a:pt x="4501985" y="1126578"/>
                </a:lnTo>
                <a:lnTo>
                  <a:pt x="4466285" y="1163675"/>
                </a:lnTo>
                <a:lnTo>
                  <a:pt x="4430166" y="1200658"/>
                </a:lnTo>
                <a:lnTo>
                  <a:pt x="4393654" y="1237538"/>
                </a:lnTo>
                <a:lnTo>
                  <a:pt x="4356811" y="1274305"/>
                </a:lnTo>
                <a:lnTo>
                  <a:pt x="4319663" y="1310957"/>
                </a:lnTo>
                <a:lnTo>
                  <a:pt x="4282249" y="1347470"/>
                </a:lnTo>
                <a:lnTo>
                  <a:pt x="4206786" y="1420114"/>
                </a:lnTo>
                <a:lnTo>
                  <a:pt x="4092625" y="1527962"/>
                </a:lnTo>
                <a:lnTo>
                  <a:pt x="3735552" y="1858314"/>
                </a:lnTo>
                <a:lnTo>
                  <a:pt x="3567468" y="2015528"/>
                </a:lnTo>
                <a:lnTo>
                  <a:pt x="3485985" y="2093442"/>
                </a:lnTo>
                <a:lnTo>
                  <a:pt x="3446056" y="2132241"/>
                </a:lnTo>
                <a:lnTo>
                  <a:pt x="3406711" y="2170925"/>
                </a:lnTo>
                <a:lnTo>
                  <a:pt x="3368014" y="2209508"/>
                </a:lnTo>
                <a:lnTo>
                  <a:pt x="3330003" y="2247989"/>
                </a:lnTo>
                <a:lnTo>
                  <a:pt x="3292716" y="2286381"/>
                </a:lnTo>
                <a:lnTo>
                  <a:pt x="3256216" y="2324658"/>
                </a:lnTo>
                <a:lnTo>
                  <a:pt x="3220529" y="2362860"/>
                </a:lnTo>
                <a:lnTo>
                  <a:pt x="3185718" y="2400960"/>
                </a:lnTo>
                <a:lnTo>
                  <a:pt x="3151809" y="2438971"/>
                </a:lnTo>
                <a:lnTo>
                  <a:pt x="3118866" y="2476893"/>
                </a:lnTo>
                <a:lnTo>
                  <a:pt x="3086925" y="2514727"/>
                </a:lnTo>
                <a:lnTo>
                  <a:pt x="3056039" y="2552484"/>
                </a:lnTo>
                <a:lnTo>
                  <a:pt x="3026245" y="2590165"/>
                </a:lnTo>
                <a:lnTo>
                  <a:pt x="2997581" y="2627757"/>
                </a:lnTo>
                <a:lnTo>
                  <a:pt x="2970111" y="2665285"/>
                </a:lnTo>
                <a:lnTo>
                  <a:pt x="2943860" y="2702737"/>
                </a:lnTo>
                <a:lnTo>
                  <a:pt x="2918904" y="2740126"/>
                </a:lnTo>
                <a:lnTo>
                  <a:pt x="2895257" y="2777439"/>
                </a:lnTo>
                <a:lnTo>
                  <a:pt x="2872981" y="2814688"/>
                </a:lnTo>
                <a:lnTo>
                  <a:pt x="2852102" y="2851874"/>
                </a:lnTo>
                <a:lnTo>
                  <a:pt x="2832697" y="2888996"/>
                </a:lnTo>
                <a:lnTo>
                  <a:pt x="2814790" y="2926054"/>
                </a:lnTo>
                <a:lnTo>
                  <a:pt x="2798432" y="2963075"/>
                </a:lnTo>
                <a:lnTo>
                  <a:pt x="2783662" y="3000032"/>
                </a:lnTo>
                <a:lnTo>
                  <a:pt x="2770543" y="3036938"/>
                </a:lnTo>
                <a:lnTo>
                  <a:pt x="2749334" y="3105696"/>
                </a:lnTo>
                <a:lnTo>
                  <a:pt x="2731732" y="3173577"/>
                </a:lnTo>
                <a:lnTo>
                  <a:pt x="2717584" y="3240532"/>
                </a:lnTo>
                <a:lnTo>
                  <a:pt x="2706751" y="3306546"/>
                </a:lnTo>
                <a:lnTo>
                  <a:pt x="2699054" y="3371558"/>
                </a:lnTo>
                <a:lnTo>
                  <a:pt x="2694368" y="3435553"/>
                </a:lnTo>
                <a:lnTo>
                  <a:pt x="2692539" y="3498481"/>
                </a:lnTo>
                <a:lnTo>
                  <a:pt x="2693416" y="3560318"/>
                </a:lnTo>
                <a:lnTo>
                  <a:pt x="2696845" y="3621024"/>
                </a:lnTo>
                <a:lnTo>
                  <a:pt x="2702687" y="3680549"/>
                </a:lnTo>
                <a:lnTo>
                  <a:pt x="2710777" y="3738880"/>
                </a:lnTo>
                <a:lnTo>
                  <a:pt x="2720975" y="3795979"/>
                </a:lnTo>
                <a:lnTo>
                  <a:pt x="2733116" y="3851795"/>
                </a:lnTo>
                <a:lnTo>
                  <a:pt x="2747073" y="3906291"/>
                </a:lnTo>
                <a:lnTo>
                  <a:pt x="2762681" y="3959453"/>
                </a:lnTo>
                <a:lnTo>
                  <a:pt x="2779801" y="4011231"/>
                </a:lnTo>
                <a:lnTo>
                  <a:pt x="2798267" y="4061587"/>
                </a:lnTo>
                <a:lnTo>
                  <a:pt x="2817952" y="4110494"/>
                </a:lnTo>
                <a:lnTo>
                  <a:pt x="2838678" y="4157903"/>
                </a:lnTo>
                <a:lnTo>
                  <a:pt x="2860319" y="4203801"/>
                </a:lnTo>
                <a:lnTo>
                  <a:pt x="2882709" y="4248137"/>
                </a:lnTo>
                <a:lnTo>
                  <a:pt x="2905709" y="4290860"/>
                </a:lnTo>
                <a:lnTo>
                  <a:pt x="2929166" y="4331970"/>
                </a:lnTo>
                <a:lnTo>
                  <a:pt x="2952927" y="4371403"/>
                </a:lnTo>
                <a:lnTo>
                  <a:pt x="2976854" y="4409135"/>
                </a:lnTo>
                <a:lnTo>
                  <a:pt x="3000768" y="4445127"/>
                </a:lnTo>
                <a:lnTo>
                  <a:pt x="3024555" y="4479353"/>
                </a:lnTo>
                <a:lnTo>
                  <a:pt x="3048038" y="4511764"/>
                </a:lnTo>
                <a:lnTo>
                  <a:pt x="3071076" y="4542320"/>
                </a:lnTo>
                <a:lnTo>
                  <a:pt x="3115233" y="4597768"/>
                </a:lnTo>
                <a:lnTo>
                  <a:pt x="3155810" y="4645406"/>
                </a:lnTo>
                <a:lnTo>
                  <a:pt x="3191624" y="4684941"/>
                </a:lnTo>
                <a:lnTo>
                  <a:pt x="3221456" y="4716094"/>
                </a:lnTo>
                <a:lnTo>
                  <a:pt x="3252393" y="4746498"/>
                </a:lnTo>
                <a:lnTo>
                  <a:pt x="3289871" y="4776190"/>
                </a:lnTo>
                <a:lnTo>
                  <a:pt x="3352101" y="4799800"/>
                </a:lnTo>
                <a:lnTo>
                  <a:pt x="3384816" y="4802733"/>
                </a:lnTo>
                <a:lnTo>
                  <a:pt x="3422065" y="4798923"/>
                </a:lnTo>
                <a:lnTo>
                  <a:pt x="3491369" y="4768710"/>
                </a:lnTo>
                <a:lnTo>
                  <a:pt x="3520922" y="4742446"/>
                </a:lnTo>
                <a:lnTo>
                  <a:pt x="3548837" y="4701959"/>
                </a:lnTo>
                <a:lnTo>
                  <a:pt x="3564598" y="4657090"/>
                </a:lnTo>
                <a:lnTo>
                  <a:pt x="3568331" y="4610303"/>
                </a:lnTo>
                <a:lnTo>
                  <a:pt x="3560165" y="4564062"/>
                </a:lnTo>
                <a:lnTo>
                  <a:pt x="3540239" y="4520857"/>
                </a:lnTo>
                <a:lnTo>
                  <a:pt x="3508654" y="4483138"/>
                </a:lnTo>
                <a:lnTo>
                  <a:pt x="3500399" y="4475378"/>
                </a:lnTo>
                <a:lnTo>
                  <a:pt x="3484295" y="4459541"/>
                </a:lnTo>
                <a:lnTo>
                  <a:pt x="3433026" y="4404792"/>
                </a:lnTo>
                <a:lnTo>
                  <a:pt x="3400107" y="4366463"/>
                </a:lnTo>
                <a:lnTo>
                  <a:pt x="3363798" y="4321213"/>
                </a:lnTo>
                <a:lnTo>
                  <a:pt x="3325253" y="4269359"/>
                </a:lnTo>
                <a:lnTo>
                  <a:pt x="3285566" y="4211167"/>
                </a:lnTo>
                <a:lnTo>
                  <a:pt x="3245878" y="4146956"/>
                </a:lnTo>
                <a:lnTo>
                  <a:pt x="3207283" y="4077004"/>
                </a:lnTo>
                <a:lnTo>
                  <a:pt x="3803065" y="4077004"/>
                </a:lnTo>
                <a:lnTo>
                  <a:pt x="3852380" y="4067048"/>
                </a:lnTo>
                <a:lnTo>
                  <a:pt x="3892639" y="4039895"/>
                </a:lnTo>
                <a:lnTo>
                  <a:pt x="3919766" y="3999623"/>
                </a:lnTo>
                <a:lnTo>
                  <a:pt x="3929723" y="3950322"/>
                </a:lnTo>
                <a:lnTo>
                  <a:pt x="3919766" y="3901008"/>
                </a:lnTo>
                <a:lnTo>
                  <a:pt x="3892639" y="3860736"/>
                </a:lnTo>
                <a:lnTo>
                  <a:pt x="3852380" y="3833596"/>
                </a:lnTo>
                <a:lnTo>
                  <a:pt x="3803065" y="3823639"/>
                </a:lnTo>
                <a:lnTo>
                  <a:pt x="3106051" y="3823639"/>
                </a:lnTo>
                <a:lnTo>
                  <a:pt x="3093821" y="3777284"/>
                </a:lnTo>
                <a:lnTo>
                  <a:pt x="3083318" y="3729761"/>
                </a:lnTo>
                <a:lnTo>
                  <a:pt x="3074657" y="3681095"/>
                </a:lnTo>
                <a:lnTo>
                  <a:pt x="3068002" y="3631336"/>
                </a:lnTo>
                <a:lnTo>
                  <a:pt x="3063494" y="3580523"/>
                </a:lnTo>
                <a:lnTo>
                  <a:pt x="3061284" y="3528695"/>
                </a:lnTo>
                <a:lnTo>
                  <a:pt x="4186415" y="3528695"/>
                </a:lnTo>
                <a:lnTo>
                  <a:pt x="4235729" y="3518738"/>
                </a:lnTo>
                <a:lnTo>
                  <a:pt x="4275988" y="3491585"/>
                </a:lnTo>
                <a:lnTo>
                  <a:pt x="4303128" y="3451326"/>
                </a:lnTo>
                <a:lnTo>
                  <a:pt x="4313072" y="3402012"/>
                </a:lnTo>
                <a:lnTo>
                  <a:pt x="4303128" y="3352711"/>
                </a:lnTo>
                <a:lnTo>
                  <a:pt x="4275988" y="3312439"/>
                </a:lnTo>
                <a:lnTo>
                  <a:pt x="4235729" y="3285286"/>
                </a:lnTo>
                <a:lnTo>
                  <a:pt x="4186415" y="3275330"/>
                </a:lnTo>
                <a:lnTo>
                  <a:pt x="3085935" y="3275330"/>
                </a:lnTo>
                <a:lnTo>
                  <a:pt x="3092831" y="3245078"/>
                </a:lnTo>
                <a:lnTo>
                  <a:pt x="3109315" y="3183979"/>
                </a:lnTo>
                <a:lnTo>
                  <a:pt x="3133902" y="3113087"/>
                </a:lnTo>
                <a:lnTo>
                  <a:pt x="3151809" y="3072396"/>
                </a:lnTo>
                <a:lnTo>
                  <a:pt x="3172637" y="3031083"/>
                </a:lnTo>
                <a:lnTo>
                  <a:pt x="3196209" y="2989161"/>
                </a:lnTo>
                <a:lnTo>
                  <a:pt x="3222371" y="2946666"/>
                </a:lnTo>
                <a:lnTo>
                  <a:pt x="3222929" y="2946666"/>
                </a:lnTo>
                <a:lnTo>
                  <a:pt x="3223450" y="2946831"/>
                </a:lnTo>
                <a:lnTo>
                  <a:pt x="4085818" y="2946831"/>
                </a:lnTo>
                <a:lnTo>
                  <a:pt x="4086631" y="2946666"/>
                </a:lnTo>
                <a:lnTo>
                  <a:pt x="4135132" y="2936875"/>
                </a:lnTo>
                <a:lnTo>
                  <a:pt x="4175391" y="2909722"/>
                </a:lnTo>
                <a:lnTo>
                  <a:pt x="4202519" y="2869450"/>
                </a:lnTo>
                <a:lnTo>
                  <a:pt x="4212475" y="2820149"/>
                </a:lnTo>
                <a:lnTo>
                  <a:pt x="4202519" y="2770835"/>
                </a:lnTo>
                <a:lnTo>
                  <a:pt x="4175391" y="2730563"/>
                </a:lnTo>
                <a:lnTo>
                  <a:pt x="4135132" y="2703423"/>
                </a:lnTo>
                <a:lnTo>
                  <a:pt x="4085818" y="2693466"/>
                </a:lnTo>
                <a:lnTo>
                  <a:pt x="3416541" y="2693466"/>
                </a:lnTo>
                <a:lnTo>
                  <a:pt x="3446754" y="2659380"/>
                </a:lnTo>
                <a:lnTo>
                  <a:pt x="3477958" y="2625026"/>
                </a:lnTo>
                <a:lnTo>
                  <a:pt x="3510102" y="2590444"/>
                </a:lnTo>
                <a:lnTo>
                  <a:pt x="3543135" y="2555608"/>
                </a:lnTo>
                <a:lnTo>
                  <a:pt x="3577018" y="2520543"/>
                </a:lnTo>
                <a:lnTo>
                  <a:pt x="3611702" y="2485263"/>
                </a:lnTo>
                <a:lnTo>
                  <a:pt x="3647122" y="2449753"/>
                </a:lnTo>
                <a:lnTo>
                  <a:pt x="3683254" y="2414041"/>
                </a:lnTo>
                <a:lnTo>
                  <a:pt x="3720046" y="2378125"/>
                </a:lnTo>
                <a:lnTo>
                  <a:pt x="3795395" y="2305697"/>
                </a:lnTo>
                <a:lnTo>
                  <a:pt x="3912184" y="2195715"/>
                </a:lnTo>
                <a:lnTo>
                  <a:pt x="4351325" y="1789176"/>
                </a:lnTo>
                <a:lnTo>
                  <a:pt x="4468863" y="1678254"/>
                </a:lnTo>
                <a:lnTo>
                  <a:pt x="4546206" y="1603908"/>
                </a:lnTo>
                <a:lnTo>
                  <a:pt x="4584484" y="1566621"/>
                </a:lnTo>
                <a:lnTo>
                  <a:pt x="4622444" y="1529245"/>
                </a:lnTo>
                <a:lnTo>
                  <a:pt x="4660087" y="1491767"/>
                </a:lnTo>
                <a:lnTo>
                  <a:pt x="4697361" y="1454213"/>
                </a:lnTo>
                <a:lnTo>
                  <a:pt x="4734242" y="1416545"/>
                </a:lnTo>
                <a:lnTo>
                  <a:pt x="4770691" y="1378788"/>
                </a:lnTo>
                <a:lnTo>
                  <a:pt x="4806696" y="1340929"/>
                </a:lnTo>
                <a:lnTo>
                  <a:pt x="4841951" y="1303248"/>
                </a:lnTo>
                <a:lnTo>
                  <a:pt x="4841951" y="573493"/>
                </a:lnTo>
                <a:close/>
              </a:path>
              <a:path w="4842509" h="4803140">
                <a:moveTo>
                  <a:pt x="4841951" y="12"/>
                </a:moveTo>
                <a:lnTo>
                  <a:pt x="4128516" y="12"/>
                </a:lnTo>
                <a:lnTo>
                  <a:pt x="4084472" y="8902"/>
                </a:lnTo>
                <a:lnTo>
                  <a:pt x="4044213" y="36055"/>
                </a:lnTo>
                <a:lnTo>
                  <a:pt x="4017073" y="76327"/>
                </a:lnTo>
                <a:lnTo>
                  <a:pt x="4007129" y="125628"/>
                </a:lnTo>
                <a:lnTo>
                  <a:pt x="4017073" y="174942"/>
                </a:lnTo>
                <a:lnTo>
                  <a:pt x="4044213" y="215214"/>
                </a:lnTo>
                <a:lnTo>
                  <a:pt x="4084472" y="242366"/>
                </a:lnTo>
                <a:lnTo>
                  <a:pt x="4133786" y="252323"/>
                </a:lnTo>
                <a:lnTo>
                  <a:pt x="4841951" y="252323"/>
                </a:lnTo>
                <a:lnTo>
                  <a:pt x="4841951" y="12"/>
                </a:lnTo>
                <a:close/>
              </a:path>
            </a:pathLst>
          </a:custGeom>
          <a:solidFill>
            <a:srgbClr val="9D62E2"/>
          </a:solidFill>
        </p:spPr>
        <p:txBody>
          <a:bodyPr wrap="square" lIns="0" tIns="0" rIns="0" bIns="0" rtlCol="0"/>
          <a:lstStyle/>
          <a:p>
            <a:endParaRPr/>
          </a:p>
        </p:txBody>
      </p:sp>
    </p:spTree>
    <p:extLst>
      <p:ext uri="{BB962C8B-B14F-4D97-AF65-F5344CB8AC3E}">
        <p14:creationId xmlns:p14="http://schemas.microsoft.com/office/powerpoint/2010/main" val="4622417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accent1"/>
          </a:solidFill>
        </p:spPr>
        <p:txBody>
          <a:bodyPr wrap="square" lIns="0" tIns="0" rIns="0" bIns="0" rtlCol="0"/>
          <a:lstStyle/>
          <a:p>
            <a:endParaRPr sz="2000"/>
          </a:p>
        </p:txBody>
      </p:sp>
      <p:sp>
        <p:nvSpPr>
          <p:cNvPr id="3" name="Text Placeholder 2">
            <a:extLst>
              <a:ext uri="{FF2B5EF4-FFF2-40B4-BE49-F238E27FC236}">
                <a16:creationId xmlns:a16="http://schemas.microsoft.com/office/drawing/2014/main" id="{5ADC4885-E653-9F9B-1C72-2AA34FCB44D8}"/>
              </a:ext>
            </a:extLst>
          </p:cNvPr>
          <p:cNvSpPr>
            <a:spLocks noGrp="1"/>
          </p:cNvSpPr>
          <p:nvPr userDrawn="1">
            <p:ph type="body" idx="1"/>
          </p:nvPr>
        </p:nvSpPr>
        <p:spPr>
          <a:xfrm>
            <a:off x="735724" y="2184400"/>
            <a:ext cx="5360276" cy="3840480"/>
          </a:xfrm>
        </p:spPr>
        <p:txBody>
          <a:bodyPr>
            <a:normAutofit/>
          </a:bodyPr>
          <a:lstStyle>
            <a:lvl1pPr marL="0" indent="0" algn="l">
              <a:lnSpc>
                <a:spcPct val="100000"/>
              </a:lnSpc>
              <a:buNone/>
              <a:defRPr sz="2000">
                <a:solidFill>
                  <a:schemeClr val="bg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grpSp>
        <p:nvGrpSpPr>
          <p:cNvPr id="5" name="Group 4">
            <a:extLst>
              <a:ext uri="{FF2B5EF4-FFF2-40B4-BE49-F238E27FC236}">
                <a16:creationId xmlns:a16="http://schemas.microsoft.com/office/drawing/2014/main" id="{94FC349D-7459-4846-947D-CBE48ADB0FFC}"/>
              </a:ext>
            </a:extLst>
          </p:cNvPr>
          <p:cNvGrpSpPr/>
          <p:nvPr userDrawn="1"/>
        </p:nvGrpSpPr>
        <p:grpSpPr>
          <a:xfrm>
            <a:off x="9597" y="4222076"/>
            <a:ext cx="5495304" cy="2633814"/>
            <a:chOff x="9597" y="4222076"/>
            <a:chExt cx="5495304" cy="2633814"/>
          </a:xfrm>
        </p:grpSpPr>
        <p:sp>
          <p:nvSpPr>
            <p:cNvPr id="6" name="object 4">
              <a:extLst>
                <a:ext uri="{FF2B5EF4-FFF2-40B4-BE49-F238E27FC236}">
                  <a16:creationId xmlns:a16="http://schemas.microsoft.com/office/drawing/2014/main" id="{A1C7CB09-C480-93D4-4E86-80749DC8482D}"/>
                </a:ext>
              </a:extLst>
            </p:cNvPr>
            <p:cNvSpPr/>
            <p:nvPr/>
          </p:nvSpPr>
          <p:spPr>
            <a:xfrm>
              <a:off x="440952" y="4364568"/>
              <a:ext cx="456048" cy="456048"/>
            </a:xfrm>
            <a:custGeom>
              <a:avLst/>
              <a:gdLst/>
              <a:ahLst/>
              <a:cxnLst/>
              <a:rect l="l" t="t" r="r" b="b"/>
              <a:pathLst>
                <a:path w="502919" h="502920">
                  <a:moveTo>
                    <a:pt x="251434" y="0"/>
                  </a:moveTo>
                  <a:lnTo>
                    <a:pt x="206239" y="4051"/>
                  </a:lnTo>
                  <a:lnTo>
                    <a:pt x="163701" y="15730"/>
                  </a:lnTo>
                  <a:lnTo>
                    <a:pt x="124531" y="34328"/>
                  </a:lnTo>
                  <a:lnTo>
                    <a:pt x="89439" y="59134"/>
                  </a:lnTo>
                  <a:lnTo>
                    <a:pt x="59134" y="89439"/>
                  </a:lnTo>
                  <a:lnTo>
                    <a:pt x="34328" y="124531"/>
                  </a:lnTo>
                  <a:lnTo>
                    <a:pt x="15730" y="163701"/>
                  </a:lnTo>
                  <a:lnTo>
                    <a:pt x="4051" y="206239"/>
                  </a:lnTo>
                  <a:lnTo>
                    <a:pt x="0" y="251434"/>
                  </a:lnTo>
                  <a:lnTo>
                    <a:pt x="4051" y="296626"/>
                  </a:lnTo>
                  <a:lnTo>
                    <a:pt x="15730" y="339160"/>
                  </a:lnTo>
                  <a:lnTo>
                    <a:pt x="34328" y="378328"/>
                  </a:lnTo>
                  <a:lnTo>
                    <a:pt x="59134" y="413419"/>
                  </a:lnTo>
                  <a:lnTo>
                    <a:pt x="89439" y="443722"/>
                  </a:lnTo>
                  <a:lnTo>
                    <a:pt x="124531" y="468528"/>
                  </a:lnTo>
                  <a:lnTo>
                    <a:pt x="163701" y="487126"/>
                  </a:lnTo>
                  <a:lnTo>
                    <a:pt x="206239" y="498805"/>
                  </a:lnTo>
                  <a:lnTo>
                    <a:pt x="251434" y="502856"/>
                  </a:lnTo>
                  <a:lnTo>
                    <a:pt x="296629" y="498805"/>
                  </a:lnTo>
                  <a:lnTo>
                    <a:pt x="339167" y="487126"/>
                  </a:lnTo>
                  <a:lnTo>
                    <a:pt x="378337" y="468528"/>
                  </a:lnTo>
                  <a:lnTo>
                    <a:pt x="413430" y="443722"/>
                  </a:lnTo>
                  <a:lnTo>
                    <a:pt x="443734" y="413419"/>
                  </a:lnTo>
                  <a:lnTo>
                    <a:pt x="468540" y="378328"/>
                  </a:lnTo>
                  <a:lnTo>
                    <a:pt x="487138" y="339160"/>
                  </a:lnTo>
                  <a:lnTo>
                    <a:pt x="498818" y="296626"/>
                  </a:lnTo>
                  <a:lnTo>
                    <a:pt x="502869" y="251434"/>
                  </a:lnTo>
                  <a:lnTo>
                    <a:pt x="498818" y="206239"/>
                  </a:lnTo>
                  <a:lnTo>
                    <a:pt x="487138" y="163701"/>
                  </a:lnTo>
                  <a:lnTo>
                    <a:pt x="468540" y="124531"/>
                  </a:lnTo>
                  <a:lnTo>
                    <a:pt x="443734" y="89439"/>
                  </a:lnTo>
                  <a:lnTo>
                    <a:pt x="413430" y="59134"/>
                  </a:lnTo>
                  <a:lnTo>
                    <a:pt x="378337" y="34328"/>
                  </a:lnTo>
                  <a:lnTo>
                    <a:pt x="339167" y="15730"/>
                  </a:lnTo>
                  <a:lnTo>
                    <a:pt x="296629" y="4051"/>
                  </a:lnTo>
                  <a:lnTo>
                    <a:pt x="251434" y="0"/>
                  </a:lnTo>
                  <a:close/>
                </a:path>
              </a:pathLst>
            </a:custGeom>
            <a:solidFill>
              <a:srgbClr val="0E5C77">
                <a:alpha val="23999"/>
              </a:srgbClr>
            </a:solidFill>
          </p:spPr>
          <p:txBody>
            <a:bodyPr wrap="square" lIns="0" tIns="0" rIns="0" bIns="0" rtlCol="0"/>
            <a:lstStyle/>
            <a:p>
              <a:endParaRPr/>
            </a:p>
          </p:txBody>
        </p:sp>
        <p:sp>
          <p:nvSpPr>
            <p:cNvPr id="7" name="object 5">
              <a:extLst>
                <a:ext uri="{FF2B5EF4-FFF2-40B4-BE49-F238E27FC236}">
                  <a16:creationId xmlns:a16="http://schemas.microsoft.com/office/drawing/2014/main" id="{3500E5BE-1EAF-781E-4732-256336562279}"/>
                </a:ext>
              </a:extLst>
            </p:cNvPr>
            <p:cNvSpPr/>
            <p:nvPr/>
          </p:nvSpPr>
          <p:spPr>
            <a:xfrm>
              <a:off x="1338685" y="5086553"/>
              <a:ext cx="456048" cy="456048"/>
            </a:xfrm>
            <a:custGeom>
              <a:avLst/>
              <a:gdLst/>
              <a:ahLst/>
              <a:cxnLst/>
              <a:rect l="l" t="t" r="r" b="b"/>
              <a:pathLst>
                <a:path w="502919" h="502920">
                  <a:moveTo>
                    <a:pt x="251434" y="0"/>
                  </a:moveTo>
                  <a:lnTo>
                    <a:pt x="206239" y="4051"/>
                  </a:lnTo>
                  <a:lnTo>
                    <a:pt x="163701" y="15730"/>
                  </a:lnTo>
                  <a:lnTo>
                    <a:pt x="124531" y="34328"/>
                  </a:lnTo>
                  <a:lnTo>
                    <a:pt x="89439" y="59134"/>
                  </a:lnTo>
                  <a:lnTo>
                    <a:pt x="59134" y="89439"/>
                  </a:lnTo>
                  <a:lnTo>
                    <a:pt x="34328" y="124531"/>
                  </a:lnTo>
                  <a:lnTo>
                    <a:pt x="15730" y="163701"/>
                  </a:lnTo>
                  <a:lnTo>
                    <a:pt x="4051" y="206239"/>
                  </a:lnTo>
                  <a:lnTo>
                    <a:pt x="0" y="251434"/>
                  </a:lnTo>
                  <a:lnTo>
                    <a:pt x="4051" y="296626"/>
                  </a:lnTo>
                  <a:lnTo>
                    <a:pt x="15730" y="339160"/>
                  </a:lnTo>
                  <a:lnTo>
                    <a:pt x="34328" y="378328"/>
                  </a:lnTo>
                  <a:lnTo>
                    <a:pt x="59134" y="413419"/>
                  </a:lnTo>
                  <a:lnTo>
                    <a:pt x="89439" y="443722"/>
                  </a:lnTo>
                  <a:lnTo>
                    <a:pt x="124531" y="468528"/>
                  </a:lnTo>
                  <a:lnTo>
                    <a:pt x="163701" y="487126"/>
                  </a:lnTo>
                  <a:lnTo>
                    <a:pt x="206239" y="498805"/>
                  </a:lnTo>
                  <a:lnTo>
                    <a:pt x="251434" y="502856"/>
                  </a:lnTo>
                  <a:lnTo>
                    <a:pt x="296629" y="498805"/>
                  </a:lnTo>
                  <a:lnTo>
                    <a:pt x="339167" y="487126"/>
                  </a:lnTo>
                  <a:lnTo>
                    <a:pt x="378337" y="468528"/>
                  </a:lnTo>
                  <a:lnTo>
                    <a:pt x="413430" y="443722"/>
                  </a:lnTo>
                  <a:lnTo>
                    <a:pt x="443734" y="413419"/>
                  </a:lnTo>
                  <a:lnTo>
                    <a:pt x="468540" y="378328"/>
                  </a:lnTo>
                  <a:lnTo>
                    <a:pt x="487138" y="339160"/>
                  </a:lnTo>
                  <a:lnTo>
                    <a:pt x="498818" y="296626"/>
                  </a:lnTo>
                  <a:lnTo>
                    <a:pt x="502869" y="251434"/>
                  </a:lnTo>
                  <a:lnTo>
                    <a:pt x="498818" y="206239"/>
                  </a:lnTo>
                  <a:lnTo>
                    <a:pt x="487138" y="163701"/>
                  </a:lnTo>
                  <a:lnTo>
                    <a:pt x="468540" y="124531"/>
                  </a:lnTo>
                  <a:lnTo>
                    <a:pt x="443734" y="89439"/>
                  </a:lnTo>
                  <a:lnTo>
                    <a:pt x="413430" y="59134"/>
                  </a:lnTo>
                  <a:lnTo>
                    <a:pt x="378337" y="34328"/>
                  </a:lnTo>
                  <a:lnTo>
                    <a:pt x="339167" y="15730"/>
                  </a:lnTo>
                  <a:lnTo>
                    <a:pt x="296629" y="4051"/>
                  </a:lnTo>
                  <a:lnTo>
                    <a:pt x="251434" y="0"/>
                  </a:lnTo>
                  <a:close/>
                </a:path>
              </a:pathLst>
            </a:custGeom>
            <a:solidFill>
              <a:srgbClr val="0E5C77">
                <a:alpha val="23999"/>
              </a:srgbClr>
            </a:solidFill>
          </p:spPr>
          <p:txBody>
            <a:bodyPr wrap="square" lIns="0" tIns="0" rIns="0" bIns="0" rtlCol="0"/>
            <a:lstStyle/>
            <a:p>
              <a:endParaRPr/>
            </a:p>
          </p:txBody>
        </p:sp>
        <p:sp>
          <p:nvSpPr>
            <p:cNvPr id="15" name="object 6">
              <a:extLst>
                <a:ext uri="{FF2B5EF4-FFF2-40B4-BE49-F238E27FC236}">
                  <a16:creationId xmlns:a16="http://schemas.microsoft.com/office/drawing/2014/main" id="{704A627A-3432-816F-D27C-B13AF7896B4A}"/>
                </a:ext>
              </a:extLst>
            </p:cNvPr>
            <p:cNvSpPr/>
            <p:nvPr/>
          </p:nvSpPr>
          <p:spPr>
            <a:xfrm>
              <a:off x="2992604" y="4222076"/>
              <a:ext cx="2512297" cy="2223236"/>
            </a:xfrm>
            <a:custGeom>
              <a:avLst/>
              <a:gdLst/>
              <a:ahLst/>
              <a:cxnLst/>
              <a:rect l="l" t="t" r="r" b="b"/>
              <a:pathLst>
                <a:path w="2770504" h="2451734">
                  <a:moveTo>
                    <a:pt x="2293239" y="1146619"/>
                  </a:moveTo>
                  <a:lnTo>
                    <a:pt x="2292235" y="1098156"/>
                  </a:lnTo>
                  <a:lnTo>
                    <a:pt x="2289238" y="1050201"/>
                  </a:lnTo>
                  <a:lnTo>
                    <a:pt x="2284298" y="1002792"/>
                  </a:lnTo>
                  <a:lnTo>
                    <a:pt x="2277465" y="955979"/>
                  </a:lnTo>
                  <a:lnTo>
                    <a:pt x="2268753" y="909802"/>
                  </a:lnTo>
                  <a:lnTo>
                    <a:pt x="2258212" y="864298"/>
                  </a:lnTo>
                  <a:lnTo>
                    <a:pt x="2245893" y="819492"/>
                  </a:lnTo>
                  <a:lnTo>
                    <a:pt x="2231834" y="775449"/>
                  </a:lnTo>
                  <a:lnTo>
                    <a:pt x="2216061" y="732205"/>
                  </a:lnTo>
                  <a:lnTo>
                    <a:pt x="2198611" y="689775"/>
                  </a:lnTo>
                  <a:lnTo>
                    <a:pt x="2179548" y="648233"/>
                  </a:lnTo>
                  <a:lnTo>
                    <a:pt x="2158885" y="607593"/>
                  </a:lnTo>
                  <a:lnTo>
                    <a:pt x="2136686" y="567905"/>
                  </a:lnTo>
                  <a:lnTo>
                    <a:pt x="2112975" y="529196"/>
                  </a:lnTo>
                  <a:lnTo>
                    <a:pt x="2087803" y="491528"/>
                  </a:lnTo>
                  <a:lnTo>
                    <a:pt x="2061197" y="454939"/>
                  </a:lnTo>
                  <a:lnTo>
                    <a:pt x="2033193" y="419442"/>
                  </a:lnTo>
                  <a:lnTo>
                    <a:pt x="2003856" y="385102"/>
                  </a:lnTo>
                  <a:lnTo>
                    <a:pt x="1973199" y="351955"/>
                  </a:lnTo>
                  <a:lnTo>
                    <a:pt x="1941283" y="320040"/>
                  </a:lnTo>
                  <a:lnTo>
                    <a:pt x="1908136" y="289382"/>
                  </a:lnTo>
                  <a:lnTo>
                    <a:pt x="1873796" y="260045"/>
                  </a:lnTo>
                  <a:lnTo>
                    <a:pt x="1838299" y="232041"/>
                  </a:lnTo>
                  <a:lnTo>
                    <a:pt x="1801710" y="205435"/>
                  </a:lnTo>
                  <a:lnTo>
                    <a:pt x="1764042" y="180263"/>
                  </a:lnTo>
                  <a:lnTo>
                    <a:pt x="1725333" y="156552"/>
                  </a:lnTo>
                  <a:lnTo>
                    <a:pt x="1685645" y="134353"/>
                  </a:lnTo>
                  <a:lnTo>
                    <a:pt x="1645005" y="113690"/>
                  </a:lnTo>
                  <a:lnTo>
                    <a:pt x="1603463" y="94627"/>
                  </a:lnTo>
                  <a:lnTo>
                    <a:pt x="1561033" y="77177"/>
                  </a:lnTo>
                  <a:lnTo>
                    <a:pt x="1517789" y="61404"/>
                  </a:lnTo>
                  <a:lnTo>
                    <a:pt x="1473746" y="47345"/>
                  </a:lnTo>
                  <a:lnTo>
                    <a:pt x="1428940" y="35026"/>
                  </a:lnTo>
                  <a:lnTo>
                    <a:pt x="1383436" y="24485"/>
                  </a:lnTo>
                  <a:lnTo>
                    <a:pt x="1337259" y="15773"/>
                  </a:lnTo>
                  <a:lnTo>
                    <a:pt x="1290447" y="8940"/>
                  </a:lnTo>
                  <a:lnTo>
                    <a:pt x="1243037" y="4000"/>
                  </a:lnTo>
                  <a:lnTo>
                    <a:pt x="1195082" y="1003"/>
                  </a:lnTo>
                  <a:lnTo>
                    <a:pt x="1146619" y="0"/>
                  </a:lnTo>
                  <a:lnTo>
                    <a:pt x="1098143" y="1003"/>
                  </a:lnTo>
                  <a:lnTo>
                    <a:pt x="1050188" y="4000"/>
                  </a:lnTo>
                  <a:lnTo>
                    <a:pt x="1002792" y="8940"/>
                  </a:lnTo>
                  <a:lnTo>
                    <a:pt x="955979" y="15773"/>
                  </a:lnTo>
                  <a:lnTo>
                    <a:pt x="909802" y="24485"/>
                  </a:lnTo>
                  <a:lnTo>
                    <a:pt x="864285" y="35026"/>
                  </a:lnTo>
                  <a:lnTo>
                    <a:pt x="819492" y="47345"/>
                  </a:lnTo>
                  <a:lnTo>
                    <a:pt x="775449" y="61404"/>
                  </a:lnTo>
                  <a:lnTo>
                    <a:pt x="732193" y="77177"/>
                  </a:lnTo>
                  <a:lnTo>
                    <a:pt x="689775" y="94627"/>
                  </a:lnTo>
                  <a:lnTo>
                    <a:pt x="648220" y="113690"/>
                  </a:lnTo>
                  <a:lnTo>
                    <a:pt x="607580" y="134353"/>
                  </a:lnTo>
                  <a:lnTo>
                    <a:pt x="567893" y="156552"/>
                  </a:lnTo>
                  <a:lnTo>
                    <a:pt x="529196" y="180263"/>
                  </a:lnTo>
                  <a:lnTo>
                    <a:pt x="491528" y="205435"/>
                  </a:lnTo>
                  <a:lnTo>
                    <a:pt x="454926" y="232041"/>
                  </a:lnTo>
                  <a:lnTo>
                    <a:pt x="419442" y="260045"/>
                  </a:lnTo>
                  <a:lnTo>
                    <a:pt x="385102" y="289382"/>
                  </a:lnTo>
                  <a:lnTo>
                    <a:pt x="351955" y="320040"/>
                  </a:lnTo>
                  <a:lnTo>
                    <a:pt x="320027" y="351955"/>
                  </a:lnTo>
                  <a:lnTo>
                    <a:pt x="289382" y="385102"/>
                  </a:lnTo>
                  <a:lnTo>
                    <a:pt x="260032" y="419442"/>
                  </a:lnTo>
                  <a:lnTo>
                    <a:pt x="232041" y="454939"/>
                  </a:lnTo>
                  <a:lnTo>
                    <a:pt x="205435" y="491528"/>
                  </a:lnTo>
                  <a:lnTo>
                    <a:pt x="180251" y="529196"/>
                  </a:lnTo>
                  <a:lnTo>
                    <a:pt x="156540" y="567905"/>
                  </a:lnTo>
                  <a:lnTo>
                    <a:pt x="134340" y="607593"/>
                  </a:lnTo>
                  <a:lnTo>
                    <a:pt x="113690" y="648233"/>
                  </a:lnTo>
                  <a:lnTo>
                    <a:pt x="94615" y="689775"/>
                  </a:lnTo>
                  <a:lnTo>
                    <a:pt x="77177" y="732205"/>
                  </a:lnTo>
                  <a:lnTo>
                    <a:pt x="61404" y="775449"/>
                  </a:lnTo>
                  <a:lnTo>
                    <a:pt x="47332" y="819492"/>
                  </a:lnTo>
                  <a:lnTo>
                    <a:pt x="35013" y="864298"/>
                  </a:lnTo>
                  <a:lnTo>
                    <a:pt x="24485" y="909802"/>
                  </a:lnTo>
                  <a:lnTo>
                    <a:pt x="15773" y="955979"/>
                  </a:lnTo>
                  <a:lnTo>
                    <a:pt x="8928" y="1002792"/>
                  </a:lnTo>
                  <a:lnTo>
                    <a:pt x="4000" y="1050201"/>
                  </a:lnTo>
                  <a:lnTo>
                    <a:pt x="1003" y="1098156"/>
                  </a:lnTo>
                  <a:lnTo>
                    <a:pt x="0" y="1146619"/>
                  </a:lnTo>
                  <a:lnTo>
                    <a:pt x="1003" y="1195095"/>
                  </a:lnTo>
                  <a:lnTo>
                    <a:pt x="4000" y="1243050"/>
                  </a:lnTo>
                  <a:lnTo>
                    <a:pt x="8928" y="1290447"/>
                  </a:lnTo>
                  <a:lnTo>
                    <a:pt x="15773" y="1337259"/>
                  </a:lnTo>
                  <a:lnTo>
                    <a:pt x="24485" y="1383436"/>
                  </a:lnTo>
                  <a:lnTo>
                    <a:pt x="35013" y="1428953"/>
                  </a:lnTo>
                  <a:lnTo>
                    <a:pt x="47332" y="1473746"/>
                  </a:lnTo>
                  <a:lnTo>
                    <a:pt x="61404" y="1517789"/>
                  </a:lnTo>
                  <a:lnTo>
                    <a:pt x="77177" y="1561045"/>
                  </a:lnTo>
                  <a:lnTo>
                    <a:pt x="94615" y="1603463"/>
                  </a:lnTo>
                  <a:lnTo>
                    <a:pt x="113690" y="1645018"/>
                  </a:lnTo>
                  <a:lnTo>
                    <a:pt x="134340" y="1685658"/>
                  </a:lnTo>
                  <a:lnTo>
                    <a:pt x="156540" y="1725345"/>
                  </a:lnTo>
                  <a:lnTo>
                    <a:pt x="180251" y="1764042"/>
                  </a:lnTo>
                  <a:lnTo>
                    <a:pt x="205435" y="1801710"/>
                  </a:lnTo>
                  <a:lnTo>
                    <a:pt x="232041" y="1838312"/>
                  </a:lnTo>
                  <a:lnTo>
                    <a:pt x="260032" y="1873796"/>
                  </a:lnTo>
                  <a:lnTo>
                    <a:pt x="289382" y="1908136"/>
                  </a:lnTo>
                  <a:lnTo>
                    <a:pt x="320027" y="1941283"/>
                  </a:lnTo>
                  <a:lnTo>
                    <a:pt x="351955" y="1973211"/>
                  </a:lnTo>
                  <a:lnTo>
                    <a:pt x="385102" y="2003856"/>
                  </a:lnTo>
                  <a:lnTo>
                    <a:pt x="419442" y="2033206"/>
                  </a:lnTo>
                  <a:lnTo>
                    <a:pt x="454926" y="2061197"/>
                  </a:lnTo>
                  <a:lnTo>
                    <a:pt x="491528" y="2087803"/>
                  </a:lnTo>
                  <a:lnTo>
                    <a:pt x="529196" y="2112988"/>
                  </a:lnTo>
                  <a:lnTo>
                    <a:pt x="567893" y="2136698"/>
                  </a:lnTo>
                  <a:lnTo>
                    <a:pt x="607580" y="2158898"/>
                  </a:lnTo>
                  <a:lnTo>
                    <a:pt x="648220" y="2179548"/>
                  </a:lnTo>
                  <a:lnTo>
                    <a:pt x="689775" y="2198624"/>
                  </a:lnTo>
                  <a:lnTo>
                    <a:pt x="732193" y="2216061"/>
                  </a:lnTo>
                  <a:lnTo>
                    <a:pt x="775449" y="2231834"/>
                  </a:lnTo>
                  <a:lnTo>
                    <a:pt x="819492" y="2245906"/>
                  </a:lnTo>
                  <a:lnTo>
                    <a:pt x="864285" y="2258225"/>
                  </a:lnTo>
                  <a:lnTo>
                    <a:pt x="909802" y="2268753"/>
                  </a:lnTo>
                  <a:lnTo>
                    <a:pt x="955979" y="2277465"/>
                  </a:lnTo>
                  <a:lnTo>
                    <a:pt x="1002792" y="2284311"/>
                  </a:lnTo>
                  <a:lnTo>
                    <a:pt x="1050188" y="2289238"/>
                  </a:lnTo>
                  <a:lnTo>
                    <a:pt x="1098143" y="2292235"/>
                  </a:lnTo>
                  <a:lnTo>
                    <a:pt x="1146619" y="2293239"/>
                  </a:lnTo>
                  <a:lnTo>
                    <a:pt x="1195082" y="2292235"/>
                  </a:lnTo>
                  <a:lnTo>
                    <a:pt x="1243037" y="2289238"/>
                  </a:lnTo>
                  <a:lnTo>
                    <a:pt x="1290447" y="2284311"/>
                  </a:lnTo>
                  <a:lnTo>
                    <a:pt x="1337259" y="2277465"/>
                  </a:lnTo>
                  <a:lnTo>
                    <a:pt x="1383436" y="2268753"/>
                  </a:lnTo>
                  <a:lnTo>
                    <a:pt x="1428940" y="2258225"/>
                  </a:lnTo>
                  <a:lnTo>
                    <a:pt x="1473746" y="2245906"/>
                  </a:lnTo>
                  <a:lnTo>
                    <a:pt x="1517789" y="2231834"/>
                  </a:lnTo>
                  <a:lnTo>
                    <a:pt x="1561033" y="2216061"/>
                  </a:lnTo>
                  <a:lnTo>
                    <a:pt x="1603463" y="2198624"/>
                  </a:lnTo>
                  <a:lnTo>
                    <a:pt x="1645005" y="2179548"/>
                  </a:lnTo>
                  <a:lnTo>
                    <a:pt x="1685645" y="2158898"/>
                  </a:lnTo>
                  <a:lnTo>
                    <a:pt x="1725333" y="2136698"/>
                  </a:lnTo>
                  <a:lnTo>
                    <a:pt x="1764042" y="2112988"/>
                  </a:lnTo>
                  <a:lnTo>
                    <a:pt x="1801710" y="2087803"/>
                  </a:lnTo>
                  <a:lnTo>
                    <a:pt x="1838299" y="2061197"/>
                  </a:lnTo>
                  <a:lnTo>
                    <a:pt x="1873796" y="2033206"/>
                  </a:lnTo>
                  <a:lnTo>
                    <a:pt x="1908136" y="2003856"/>
                  </a:lnTo>
                  <a:lnTo>
                    <a:pt x="1941283" y="1973211"/>
                  </a:lnTo>
                  <a:lnTo>
                    <a:pt x="1973199" y="1941283"/>
                  </a:lnTo>
                  <a:lnTo>
                    <a:pt x="2003856" y="1908136"/>
                  </a:lnTo>
                  <a:lnTo>
                    <a:pt x="2033193" y="1873796"/>
                  </a:lnTo>
                  <a:lnTo>
                    <a:pt x="2061197" y="1838312"/>
                  </a:lnTo>
                  <a:lnTo>
                    <a:pt x="2087803" y="1801710"/>
                  </a:lnTo>
                  <a:lnTo>
                    <a:pt x="2112975" y="1764042"/>
                  </a:lnTo>
                  <a:lnTo>
                    <a:pt x="2136686" y="1725345"/>
                  </a:lnTo>
                  <a:lnTo>
                    <a:pt x="2158885" y="1685658"/>
                  </a:lnTo>
                  <a:lnTo>
                    <a:pt x="2179548" y="1645018"/>
                  </a:lnTo>
                  <a:lnTo>
                    <a:pt x="2198611" y="1603463"/>
                  </a:lnTo>
                  <a:lnTo>
                    <a:pt x="2216061" y="1561045"/>
                  </a:lnTo>
                  <a:lnTo>
                    <a:pt x="2231834" y="1517789"/>
                  </a:lnTo>
                  <a:lnTo>
                    <a:pt x="2245893" y="1473746"/>
                  </a:lnTo>
                  <a:lnTo>
                    <a:pt x="2258212" y="1428953"/>
                  </a:lnTo>
                  <a:lnTo>
                    <a:pt x="2268753" y="1383436"/>
                  </a:lnTo>
                  <a:lnTo>
                    <a:pt x="2277465" y="1337259"/>
                  </a:lnTo>
                  <a:lnTo>
                    <a:pt x="2284298" y="1290447"/>
                  </a:lnTo>
                  <a:lnTo>
                    <a:pt x="2289238" y="1243050"/>
                  </a:lnTo>
                  <a:lnTo>
                    <a:pt x="2292235" y="1195095"/>
                  </a:lnTo>
                  <a:lnTo>
                    <a:pt x="2293239" y="1146619"/>
                  </a:lnTo>
                  <a:close/>
                </a:path>
                <a:path w="2770504" h="2451734">
                  <a:moveTo>
                    <a:pt x="2769895" y="2200008"/>
                  </a:moveTo>
                  <a:lnTo>
                    <a:pt x="2765844" y="2154809"/>
                  </a:lnTo>
                  <a:lnTo>
                    <a:pt x="2754172" y="2112276"/>
                  </a:lnTo>
                  <a:lnTo>
                    <a:pt x="2735580" y="2073109"/>
                  </a:lnTo>
                  <a:lnTo>
                    <a:pt x="2710777" y="2038007"/>
                  </a:lnTo>
                  <a:lnTo>
                    <a:pt x="2680474" y="2007704"/>
                  </a:lnTo>
                  <a:lnTo>
                    <a:pt x="2645384" y="1982901"/>
                  </a:lnTo>
                  <a:lnTo>
                    <a:pt x="2606205" y="1964309"/>
                  </a:lnTo>
                  <a:lnTo>
                    <a:pt x="2563672" y="1952625"/>
                  </a:lnTo>
                  <a:lnTo>
                    <a:pt x="2518473" y="1948573"/>
                  </a:lnTo>
                  <a:lnTo>
                    <a:pt x="2473287" y="1952625"/>
                  </a:lnTo>
                  <a:lnTo>
                    <a:pt x="2430742" y="1964309"/>
                  </a:lnTo>
                  <a:lnTo>
                    <a:pt x="2391575" y="1982901"/>
                  </a:lnTo>
                  <a:lnTo>
                    <a:pt x="2356485" y="2007704"/>
                  </a:lnTo>
                  <a:lnTo>
                    <a:pt x="2326182" y="2038007"/>
                  </a:lnTo>
                  <a:lnTo>
                    <a:pt x="2301367" y="2073109"/>
                  </a:lnTo>
                  <a:lnTo>
                    <a:pt x="2282774" y="2112276"/>
                  </a:lnTo>
                  <a:lnTo>
                    <a:pt x="2271090" y="2154809"/>
                  </a:lnTo>
                  <a:lnTo>
                    <a:pt x="2267039" y="2200008"/>
                  </a:lnTo>
                  <a:lnTo>
                    <a:pt x="2271090" y="2245195"/>
                  </a:lnTo>
                  <a:lnTo>
                    <a:pt x="2282774" y="2287727"/>
                  </a:lnTo>
                  <a:lnTo>
                    <a:pt x="2301367" y="2326906"/>
                  </a:lnTo>
                  <a:lnTo>
                    <a:pt x="2326182" y="2361996"/>
                  </a:lnTo>
                  <a:lnTo>
                    <a:pt x="2356485" y="2392299"/>
                  </a:lnTo>
                  <a:lnTo>
                    <a:pt x="2391575" y="2417102"/>
                  </a:lnTo>
                  <a:lnTo>
                    <a:pt x="2430742" y="2435695"/>
                  </a:lnTo>
                  <a:lnTo>
                    <a:pt x="2473287" y="2447379"/>
                  </a:lnTo>
                  <a:lnTo>
                    <a:pt x="2518473" y="2451430"/>
                  </a:lnTo>
                  <a:lnTo>
                    <a:pt x="2563672" y="2447379"/>
                  </a:lnTo>
                  <a:lnTo>
                    <a:pt x="2606205" y="2435695"/>
                  </a:lnTo>
                  <a:lnTo>
                    <a:pt x="2645384" y="2417102"/>
                  </a:lnTo>
                  <a:lnTo>
                    <a:pt x="2680474" y="2392299"/>
                  </a:lnTo>
                  <a:lnTo>
                    <a:pt x="2710777" y="2361996"/>
                  </a:lnTo>
                  <a:lnTo>
                    <a:pt x="2735580" y="2326906"/>
                  </a:lnTo>
                  <a:lnTo>
                    <a:pt x="2754172" y="2287727"/>
                  </a:lnTo>
                  <a:lnTo>
                    <a:pt x="2765844" y="2245195"/>
                  </a:lnTo>
                  <a:lnTo>
                    <a:pt x="2769895" y="2200008"/>
                  </a:lnTo>
                  <a:close/>
                </a:path>
              </a:pathLst>
            </a:custGeom>
            <a:solidFill>
              <a:srgbClr val="0E5C77">
                <a:alpha val="23999"/>
              </a:srgbClr>
            </a:solidFill>
          </p:spPr>
          <p:txBody>
            <a:bodyPr wrap="square" lIns="0" tIns="0" rIns="0" bIns="0" rtlCol="0"/>
            <a:lstStyle/>
            <a:p>
              <a:endParaRPr/>
            </a:p>
          </p:txBody>
        </p:sp>
        <p:sp>
          <p:nvSpPr>
            <p:cNvPr id="20" name="object 7">
              <a:extLst>
                <a:ext uri="{FF2B5EF4-FFF2-40B4-BE49-F238E27FC236}">
                  <a16:creationId xmlns:a16="http://schemas.microsoft.com/office/drawing/2014/main" id="{E3117CA8-C356-BDA9-FD85-2EB03B137EEA}"/>
                </a:ext>
              </a:extLst>
            </p:cNvPr>
            <p:cNvSpPr/>
            <p:nvPr/>
          </p:nvSpPr>
          <p:spPr>
            <a:xfrm>
              <a:off x="9597" y="4925061"/>
              <a:ext cx="1272559" cy="1930720"/>
            </a:xfrm>
            <a:custGeom>
              <a:avLst/>
              <a:gdLst/>
              <a:ahLst/>
              <a:cxnLst/>
              <a:rect l="l" t="t" r="r" b="b"/>
              <a:pathLst>
                <a:path w="1403350" h="2129154">
                  <a:moveTo>
                    <a:pt x="256217" y="0"/>
                  </a:moveTo>
                  <a:lnTo>
                    <a:pt x="207748" y="1005"/>
                  </a:lnTo>
                  <a:lnTo>
                    <a:pt x="159791" y="3997"/>
                  </a:lnTo>
                  <a:lnTo>
                    <a:pt x="112387" y="8933"/>
                  </a:lnTo>
                  <a:lnTo>
                    <a:pt x="65576" y="15776"/>
                  </a:lnTo>
                  <a:lnTo>
                    <a:pt x="19397" y="24484"/>
                  </a:lnTo>
                  <a:lnTo>
                    <a:pt x="0" y="28974"/>
                  </a:lnTo>
                  <a:lnTo>
                    <a:pt x="0" y="2128758"/>
                  </a:lnTo>
                  <a:lnTo>
                    <a:pt x="847885" y="2128758"/>
                  </a:lnTo>
                  <a:lnTo>
                    <a:pt x="873636" y="2112981"/>
                  </a:lnTo>
                  <a:lnTo>
                    <a:pt x="911305" y="2087802"/>
                  </a:lnTo>
                  <a:lnTo>
                    <a:pt x="947904" y="2061196"/>
                  </a:lnTo>
                  <a:lnTo>
                    <a:pt x="983393" y="2033201"/>
                  </a:lnTo>
                  <a:lnTo>
                    <a:pt x="1017732" y="2003858"/>
                  </a:lnTo>
                  <a:lnTo>
                    <a:pt x="1050883" y="1973206"/>
                  </a:lnTo>
                  <a:lnTo>
                    <a:pt x="1082804" y="1941285"/>
                  </a:lnTo>
                  <a:lnTo>
                    <a:pt x="1113456" y="1908135"/>
                  </a:lnTo>
                  <a:lnTo>
                    <a:pt x="1142799" y="1873795"/>
                  </a:lnTo>
                  <a:lnTo>
                    <a:pt x="1170794" y="1838306"/>
                  </a:lnTo>
                  <a:lnTo>
                    <a:pt x="1197400" y="1801707"/>
                  </a:lnTo>
                  <a:lnTo>
                    <a:pt x="1222579" y="1764039"/>
                  </a:lnTo>
                  <a:lnTo>
                    <a:pt x="1246289" y="1725340"/>
                  </a:lnTo>
                  <a:lnTo>
                    <a:pt x="1268492" y="1685650"/>
                  </a:lnTo>
                  <a:lnTo>
                    <a:pt x="1289147" y="1645011"/>
                  </a:lnTo>
                  <a:lnTo>
                    <a:pt x="1308215" y="1603460"/>
                  </a:lnTo>
                  <a:lnTo>
                    <a:pt x="1325656" y="1561039"/>
                  </a:lnTo>
                  <a:lnTo>
                    <a:pt x="1341430" y="1517786"/>
                  </a:lnTo>
                  <a:lnTo>
                    <a:pt x="1355497" y="1473742"/>
                  </a:lnTo>
                  <a:lnTo>
                    <a:pt x="1367818" y="1428947"/>
                  </a:lnTo>
                  <a:lnTo>
                    <a:pt x="1378352" y="1383439"/>
                  </a:lnTo>
                  <a:lnTo>
                    <a:pt x="1387060" y="1337260"/>
                  </a:lnTo>
                  <a:lnTo>
                    <a:pt x="1393903" y="1290448"/>
                  </a:lnTo>
                  <a:lnTo>
                    <a:pt x="1398839" y="1243045"/>
                  </a:lnTo>
                  <a:lnTo>
                    <a:pt x="1401831" y="1195088"/>
                  </a:lnTo>
                  <a:lnTo>
                    <a:pt x="1402836" y="1146619"/>
                  </a:lnTo>
                  <a:lnTo>
                    <a:pt x="1401831" y="1098150"/>
                  </a:lnTo>
                  <a:lnTo>
                    <a:pt x="1398839" y="1050193"/>
                  </a:lnTo>
                  <a:lnTo>
                    <a:pt x="1393903" y="1002790"/>
                  </a:lnTo>
                  <a:lnTo>
                    <a:pt x="1387060" y="955978"/>
                  </a:lnTo>
                  <a:lnTo>
                    <a:pt x="1378352" y="909799"/>
                  </a:lnTo>
                  <a:lnTo>
                    <a:pt x="1367818" y="864291"/>
                  </a:lnTo>
                  <a:lnTo>
                    <a:pt x="1355497" y="819496"/>
                  </a:lnTo>
                  <a:lnTo>
                    <a:pt x="1341430" y="775452"/>
                  </a:lnTo>
                  <a:lnTo>
                    <a:pt x="1325656" y="732199"/>
                  </a:lnTo>
                  <a:lnTo>
                    <a:pt x="1308215" y="689778"/>
                  </a:lnTo>
                  <a:lnTo>
                    <a:pt x="1289147" y="648227"/>
                  </a:lnTo>
                  <a:lnTo>
                    <a:pt x="1268492" y="607588"/>
                  </a:lnTo>
                  <a:lnTo>
                    <a:pt x="1246289" y="567898"/>
                  </a:lnTo>
                  <a:lnTo>
                    <a:pt x="1222579" y="529199"/>
                  </a:lnTo>
                  <a:lnTo>
                    <a:pt x="1197400" y="491531"/>
                  </a:lnTo>
                  <a:lnTo>
                    <a:pt x="1170794" y="454932"/>
                  </a:lnTo>
                  <a:lnTo>
                    <a:pt x="1142799" y="419443"/>
                  </a:lnTo>
                  <a:lnTo>
                    <a:pt x="1113456" y="385103"/>
                  </a:lnTo>
                  <a:lnTo>
                    <a:pt x="1082804" y="351953"/>
                  </a:lnTo>
                  <a:lnTo>
                    <a:pt x="1050883" y="320032"/>
                  </a:lnTo>
                  <a:lnTo>
                    <a:pt x="1017732" y="289380"/>
                  </a:lnTo>
                  <a:lnTo>
                    <a:pt x="983393" y="260037"/>
                  </a:lnTo>
                  <a:lnTo>
                    <a:pt x="947904" y="232042"/>
                  </a:lnTo>
                  <a:lnTo>
                    <a:pt x="911305" y="205436"/>
                  </a:lnTo>
                  <a:lnTo>
                    <a:pt x="873636" y="180257"/>
                  </a:lnTo>
                  <a:lnTo>
                    <a:pt x="834938" y="156547"/>
                  </a:lnTo>
                  <a:lnTo>
                    <a:pt x="795248" y="134344"/>
                  </a:lnTo>
                  <a:lnTo>
                    <a:pt x="754609" y="113689"/>
                  </a:lnTo>
                  <a:lnTo>
                    <a:pt x="713058" y="94621"/>
                  </a:lnTo>
                  <a:lnTo>
                    <a:pt x="670637" y="77180"/>
                  </a:lnTo>
                  <a:lnTo>
                    <a:pt x="627384" y="61406"/>
                  </a:lnTo>
                  <a:lnTo>
                    <a:pt x="583340" y="47339"/>
                  </a:lnTo>
                  <a:lnTo>
                    <a:pt x="538544" y="35018"/>
                  </a:lnTo>
                  <a:lnTo>
                    <a:pt x="493037" y="24484"/>
                  </a:lnTo>
                  <a:lnTo>
                    <a:pt x="446858" y="15776"/>
                  </a:lnTo>
                  <a:lnTo>
                    <a:pt x="400046" y="8933"/>
                  </a:lnTo>
                  <a:lnTo>
                    <a:pt x="352643" y="3997"/>
                  </a:lnTo>
                  <a:lnTo>
                    <a:pt x="304686" y="1005"/>
                  </a:lnTo>
                  <a:lnTo>
                    <a:pt x="256217" y="0"/>
                  </a:lnTo>
                  <a:close/>
                </a:path>
              </a:pathLst>
            </a:custGeom>
            <a:solidFill>
              <a:srgbClr val="0E5C77">
                <a:alpha val="23999"/>
              </a:srgbClr>
            </a:solidFill>
          </p:spPr>
          <p:txBody>
            <a:bodyPr wrap="square" lIns="0" tIns="0" rIns="0" bIns="0" rtlCol="0"/>
            <a:lstStyle/>
            <a:p>
              <a:endParaRPr/>
            </a:p>
          </p:txBody>
        </p:sp>
        <p:sp>
          <p:nvSpPr>
            <p:cNvPr id="21" name="object 8">
              <a:extLst>
                <a:ext uri="{FF2B5EF4-FFF2-40B4-BE49-F238E27FC236}">
                  <a16:creationId xmlns:a16="http://schemas.microsoft.com/office/drawing/2014/main" id="{D63CF557-1D03-CF27-546B-1151257DE682}"/>
                </a:ext>
              </a:extLst>
            </p:cNvPr>
            <p:cNvSpPr/>
            <p:nvPr/>
          </p:nvSpPr>
          <p:spPr>
            <a:xfrm>
              <a:off x="1438442" y="5634837"/>
              <a:ext cx="1580045" cy="1220736"/>
            </a:xfrm>
            <a:custGeom>
              <a:avLst/>
              <a:gdLst/>
              <a:ahLst/>
              <a:cxnLst/>
              <a:rect l="l" t="t" r="r" b="b"/>
              <a:pathLst>
                <a:path w="1742439" h="1346200">
                  <a:moveTo>
                    <a:pt x="871016" y="0"/>
                  </a:moveTo>
                  <a:lnTo>
                    <a:pt x="823226" y="1288"/>
                  </a:lnTo>
                  <a:lnTo>
                    <a:pt x="776109" y="5110"/>
                  </a:lnTo>
                  <a:lnTo>
                    <a:pt x="729733" y="11400"/>
                  </a:lnTo>
                  <a:lnTo>
                    <a:pt x="684162" y="20089"/>
                  </a:lnTo>
                  <a:lnTo>
                    <a:pt x="639465" y="31113"/>
                  </a:lnTo>
                  <a:lnTo>
                    <a:pt x="595707" y="44404"/>
                  </a:lnTo>
                  <a:lnTo>
                    <a:pt x="552955" y="59897"/>
                  </a:lnTo>
                  <a:lnTo>
                    <a:pt x="511275" y="77525"/>
                  </a:lnTo>
                  <a:lnTo>
                    <a:pt x="470733" y="97221"/>
                  </a:lnTo>
                  <a:lnTo>
                    <a:pt x="431397" y="118919"/>
                  </a:lnTo>
                  <a:lnTo>
                    <a:pt x="393332" y="142552"/>
                  </a:lnTo>
                  <a:lnTo>
                    <a:pt x="356605" y="168055"/>
                  </a:lnTo>
                  <a:lnTo>
                    <a:pt x="321282" y="195360"/>
                  </a:lnTo>
                  <a:lnTo>
                    <a:pt x="287429" y="224402"/>
                  </a:lnTo>
                  <a:lnTo>
                    <a:pt x="255114" y="255114"/>
                  </a:lnTo>
                  <a:lnTo>
                    <a:pt x="224402" y="287429"/>
                  </a:lnTo>
                  <a:lnTo>
                    <a:pt x="195360" y="321282"/>
                  </a:lnTo>
                  <a:lnTo>
                    <a:pt x="168055" y="356605"/>
                  </a:lnTo>
                  <a:lnTo>
                    <a:pt x="142552" y="393332"/>
                  </a:lnTo>
                  <a:lnTo>
                    <a:pt x="118919" y="431397"/>
                  </a:lnTo>
                  <a:lnTo>
                    <a:pt x="97221" y="470733"/>
                  </a:lnTo>
                  <a:lnTo>
                    <a:pt x="77525" y="511275"/>
                  </a:lnTo>
                  <a:lnTo>
                    <a:pt x="59897" y="552955"/>
                  </a:lnTo>
                  <a:lnTo>
                    <a:pt x="44404" y="595707"/>
                  </a:lnTo>
                  <a:lnTo>
                    <a:pt x="31113" y="639465"/>
                  </a:lnTo>
                  <a:lnTo>
                    <a:pt x="20089" y="684162"/>
                  </a:lnTo>
                  <a:lnTo>
                    <a:pt x="11400" y="729733"/>
                  </a:lnTo>
                  <a:lnTo>
                    <a:pt x="5110" y="776109"/>
                  </a:lnTo>
                  <a:lnTo>
                    <a:pt x="1288" y="823226"/>
                  </a:lnTo>
                  <a:lnTo>
                    <a:pt x="0" y="871016"/>
                  </a:lnTo>
                  <a:lnTo>
                    <a:pt x="1288" y="918807"/>
                  </a:lnTo>
                  <a:lnTo>
                    <a:pt x="5110" y="965923"/>
                  </a:lnTo>
                  <a:lnTo>
                    <a:pt x="11400" y="1012300"/>
                  </a:lnTo>
                  <a:lnTo>
                    <a:pt x="20089" y="1057870"/>
                  </a:lnTo>
                  <a:lnTo>
                    <a:pt x="31113" y="1102568"/>
                  </a:lnTo>
                  <a:lnTo>
                    <a:pt x="44404" y="1146325"/>
                  </a:lnTo>
                  <a:lnTo>
                    <a:pt x="59897" y="1189078"/>
                  </a:lnTo>
                  <a:lnTo>
                    <a:pt x="77525" y="1230758"/>
                  </a:lnTo>
                  <a:lnTo>
                    <a:pt x="97221" y="1271299"/>
                  </a:lnTo>
                  <a:lnTo>
                    <a:pt x="118919" y="1310636"/>
                  </a:lnTo>
                  <a:lnTo>
                    <a:pt x="140895" y="1346032"/>
                  </a:lnTo>
                  <a:lnTo>
                    <a:pt x="1601138" y="1346032"/>
                  </a:lnTo>
                  <a:lnTo>
                    <a:pt x="1623114" y="1310636"/>
                  </a:lnTo>
                  <a:lnTo>
                    <a:pt x="1644812" y="1271299"/>
                  </a:lnTo>
                  <a:lnTo>
                    <a:pt x="1664508" y="1230758"/>
                  </a:lnTo>
                  <a:lnTo>
                    <a:pt x="1682136" y="1189078"/>
                  </a:lnTo>
                  <a:lnTo>
                    <a:pt x="1697628" y="1146325"/>
                  </a:lnTo>
                  <a:lnTo>
                    <a:pt x="1710920" y="1102568"/>
                  </a:lnTo>
                  <a:lnTo>
                    <a:pt x="1721943" y="1057870"/>
                  </a:lnTo>
                  <a:lnTo>
                    <a:pt x="1730633" y="1012300"/>
                  </a:lnTo>
                  <a:lnTo>
                    <a:pt x="1736922" y="965923"/>
                  </a:lnTo>
                  <a:lnTo>
                    <a:pt x="1740744" y="918807"/>
                  </a:lnTo>
                  <a:lnTo>
                    <a:pt x="1742033" y="871016"/>
                  </a:lnTo>
                  <a:lnTo>
                    <a:pt x="1740744" y="823226"/>
                  </a:lnTo>
                  <a:lnTo>
                    <a:pt x="1736922" y="776109"/>
                  </a:lnTo>
                  <a:lnTo>
                    <a:pt x="1730633" y="729733"/>
                  </a:lnTo>
                  <a:lnTo>
                    <a:pt x="1721943" y="684162"/>
                  </a:lnTo>
                  <a:lnTo>
                    <a:pt x="1710920" y="639465"/>
                  </a:lnTo>
                  <a:lnTo>
                    <a:pt x="1697628" y="595707"/>
                  </a:lnTo>
                  <a:lnTo>
                    <a:pt x="1682136" y="552955"/>
                  </a:lnTo>
                  <a:lnTo>
                    <a:pt x="1664508" y="511275"/>
                  </a:lnTo>
                  <a:lnTo>
                    <a:pt x="1644812" y="470733"/>
                  </a:lnTo>
                  <a:lnTo>
                    <a:pt x="1623114" y="431397"/>
                  </a:lnTo>
                  <a:lnTo>
                    <a:pt x="1599480" y="393332"/>
                  </a:lnTo>
                  <a:lnTo>
                    <a:pt x="1573978" y="356605"/>
                  </a:lnTo>
                  <a:lnTo>
                    <a:pt x="1546672" y="321282"/>
                  </a:lnTo>
                  <a:lnTo>
                    <a:pt x="1517630" y="287429"/>
                  </a:lnTo>
                  <a:lnTo>
                    <a:pt x="1486919" y="255114"/>
                  </a:lnTo>
                  <a:lnTo>
                    <a:pt x="1454603" y="224402"/>
                  </a:lnTo>
                  <a:lnTo>
                    <a:pt x="1420751" y="195360"/>
                  </a:lnTo>
                  <a:lnTo>
                    <a:pt x="1385428" y="168055"/>
                  </a:lnTo>
                  <a:lnTo>
                    <a:pt x="1348701" y="142552"/>
                  </a:lnTo>
                  <a:lnTo>
                    <a:pt x="1310636" y="118919"/>
                  </a:lnTo>
                  <a:lnTo>
                    <a:pt x="1271299" y="97221"/>
                  </a:lnTo>
                  <a:lnTo>
                    <a:pt x="1230758" y="77525"/>
                  </a:lnTo>
                  <a:lnTo>
                    <a:pt x="1189078" y="59897"/>
                  </a:lnTo>
                  <a:lnTo>
                    <a:pt x="1146325" y="44404"/>
                  </a:lnTo>
                  <a:lnTo>
                    <a:pt x="1102568" y="31113"/>
                  </a:lnTo>
                  <a:lnTo>
                    <a:pt x="1057870" y="20089"/>
                  </a:lnTo>
                  <a:lnTo>
                    <a:pt x="1012300" y="11400"/>
                  </a:lnTo>
                  <a:lnTo>
                    <a:pt x="965923" y="5110"/>
                  </a:lnTo>
                  <a:lnTo>
                    <a:pt x="918807" y="1288"/>
                  </a:lnTo>
                  <a:lnTo>
                    <a:pt x="871016" y="0"/>
                  </a:lnTo>
                  <a:close/>
                </a:path>
              </a:pathLst>
            </a:custGeom>
            <a:solidFill>
              <a:srgbClr val="0E5C77">
                <a:alpha val="23999"/>
              </a:srgbClr>
            </a:solidFill>
          </p:spPr>
          <p:txBody>
            <a:bodyPr wrap="square" lIns="0" tIns="0" rIns="0" bIns="0" rtlCol="0"/>
            <a:lstStyle/>
            <a:p>
              <a:endParaRPr/>
            </a:p>
          </p:txBody>
        </p:sp>
        <p:sp>
          <p:nvSpPr>
            <p:cNvPr id="22" name="object 9">
              <a:extLst>
                <a:ext uri="{FF2B5EF4-FFF2-40B4-BE49-F238E27FC236}">
                  <a16:creationId xmlns:a16="http://schemas.microsoft.com/office/drawing/2014/main" id="{E6538FF3-DDE2-42CC-7C40-B64B8CC9397A}"/>
                </a:ext>
              </a:extLst>
            </p:cNvPr>
            <p:cNvSpPr/>
            <p:nvPr/>
          </p:nvSpPr>
          <p:spPr>
            <a:xfrm>
              <a:off x="4273152" y="6359534"/>
              <a:ext cx="726683" cy="496356"/>
            </a:xfrm>
            <a:custGeom>
              <a:avLst/>
              <a:gdLst/>
              <a:ahLst/>
              <a:cxnLst/>
              <a:rect l="l" t="t" r="r" b="b"/>
              <a:pathLst>
                <a:path w="801370" h="547370">
                  <a:moveTo>
                    <a:pt x="400672" y="0"/>
                  </a:moveTo>
                  <a:lnTo>
                    <a:pt x="353945" y="2695"/>
                  </a:lnTo>
                  <a:lnTo>
                    <a:pt x="308801" y="10581"/>
                  </a:lnTo>
                  <a:lnTo>
                    <a:pt x="265542" y="23357"/>
                  </a:lnTo>
                  <a:lnTo>
                    <a:pt x="224466" y="40722"/>
                  </a:lnTo>
                  <a:lnTo>
                    <a:pt x="185876" y="62376"/>
                  </a:lnTo>
                  <a:lnTo>
                    <a:pt x="150072" y="88018"/>
                  </a:lnTo>
                  <a:lnTo>
                    <a:pt x="117354" y="117348"/>
                  </a:lnTo>
                  <a:lnTo>
                    <a:pt x="88023" y="150064"/>
                  </a:lnTo>
                  <a:lnTo>
                    <a:pt x="62379" y="185867"/>
                  </a:lnTo>
                  <a:lnTo>
                    <a:pt x="40724" y="224456"/>
                  </a:lnTo>
                  <a:lnTo>
                    <a:pt x="23358" y="265531"/>
                  </a:lnTo>
                  <a:lnTo>
                    <a:pt x="10582" y="308789"/>
                  </a:lnTo>
                  <a:lnTo>
                    <a:pt x="2695" y="353933"/>
                  </a:lnTo>
                  <a:lnTo>
                    <a:pt x="0" y="400659"/>
                  </a:lnTo>
                  <a:lnTo>
                    <a:pt x="2695" y="447386"/>
                  </a:lnTo>
                  <a:lnTo>
                    <a:pt x="10582" y="492529"/>
                  </a:lnTo>
                  <a:lnTo>
                    <a:pt x="23358" y="535789"/>
                  </a:lnTo>
                  <a:lnTo>
                    <a:pt x="28035" y="546851"/>
                  </a:lnTo>
                  <a:lnTo>
                    <a:pt x="773308" y="546851"/>
                  </a:lnTo>
                  <a:lnTo>
                    <a:pt x="777985" y="535789"/>
                  </a:lnTo>
                  <a:lnTo>
                    <a:pt x="790762" y="492529"/>
                  </a:lnTo>
                  <a:lnTo>
                    <a:pt x="798648" y="447386"/>
                  </a:lnTo>
                  <a:lnTo>
                    <a:pt x="801344" y="400659"/>
                  </a:lnTo>
                  <a:lnTo>
                    <a:pt x="798648" y="353933"/>
                  </a:lnTo>
                  <a:lnTo>
                    <a:pt x="790762" y="308789"/>
                  </a:lnTo>
                  <a:lnTo>
                    <a:pt x="777985" y="265531"/>
                  </a:lnTo>
                  <a:lnTo>
                    <a:pt x="760619" y="224456"/>
                  </a:lnTo>
                  <a:lnTo>
                    <a:pt x="738964" y="185867"/>
                  </a:lnTo>
                  <a:lnTo>
                    <a:pt x="713321" y="150064"/>
                  </a:lnTo>
                  <a:lnTo>
                    <a:pt x="683990" y="117348"/>
                  </a:lnTo>
                  <a:lnTo>
                    <a:pt x="651272" y="88018"/>
                  </a:lnTo>
                  <a:lnTo>
                    <a:pt x="615467" y="62376"/>
                  </a:lnTo>
                  <a:lnTo>
                    <a:pt x="576877" y="40722"/>
                  </a:lnTo>
                  <a:lnTo>
                    <a:pt x="535802" y="23357"/>
                  </a:lnTo>
                  <a:lnTo>
                    <a:pt x="492542" y="10581"/>
                  </a:lnTo>
                  <a:lnTo>
                    <a:pt x="447399" y="2695"/>
                  </a:lnTo>
                  <a:lnTo>
                    <a:pt x="400672" y="0"/>
                  </a:lnTo>
                  <a:close/>
                </a:path>
              </a:pathLst>
            </a:custGeom>
            <a:solidFill>
              <a:srgbClr val="0E5C77">
                <a:alpha val="23999"/>
              </a:srgbClr>
            </a:solidFill>
          </p:spPr>
          <p:txBody>
            <a:bodyPr wrap="square" lIns="0" tIns="0" rIns="0" bIns="0" rtlCol="0"/>
            <a:lstStyle/>
            <a:p>
              <a:endParaRPr/>
            </a:p>
          </p:txBody>
        </p:sp>
        <p:sp>
          <p:nvSpPr>
            <p:cNvPr id="23" name="object 10">
              <a:extLst>
                <a:ext uri="{FF2B5EF4-FFF2-40B4-BE49-F238E27FC236}">
                  <a16:creationId xmlns:a16="http://schemas.microsoft.com/office/drawing/2014/main" id="{E0B7C2DB-A4D1-95C8-95C5-D97562B895E0}"/>
                </a:ext>
              </a:extLst>
            </p:cNvPr>
            <p:cNvSpPr/>
            <p:nvPr/>
          </p:nvSpPr>
          <p:spPr>
            <a:xfrm>
              <a:off x="1979925" y="4720897"/>
              <a:ext cx="726683" cy="726683"/>
            </a:xfrm>
            <a:custGeom>
              <a:avLst/>
              <a:gdLst/>
              <a:ahLst/>
              <a:cxnLst/>
              <a:rect l="l" t="t" r="r" b="b"/>
              <a:pathLst>
                <a:path w="801369" h="801370">
                  <a:moveTo>
                    <a:pt x="400672" y="0"/>
                  </a:moveTo>
                  <a:lnTo>
                    <a:pt x="353945" y="2695"/>
                  </a:lnTo>
                  <a:lnTo>
                    <a:pt x="308801" y="10582"/>
                  </a:lnTo>
                  <a:lnTo>
                    <a:pt x="265542" y="23358"/>
                  </a:lnTo>
                  <a:lnTo>
                    <a:pt x="224466" y="40724"/>
                  </a:lnTo>
                  <a:lnTo>
                    <a:pt x="185876" y="62379"/>
                  </a:lnTo>
                  <a:lnTo>
                    <a:pt x="150072" y="88022"/>
                  </a:lnTo>
                  <a:lnTo>
                    <a:pt x="117354" y="117352"/>
                  </a:lnTo>
                  <a:lnTo>
                    <a:pt x="88023" y="150070"/>
                  </a:lnTo>
                  <a:lnTo>
                    <a:pt x="62379" y="185873"/>
                  </a:lnTo>
                  <a:lnTo>
                    <a:pt x="40724" y="224462"/>
                  </a:lnTo>
                  <a:lnTo>
                    <a:pt x="23358" y="265536"/>
                  </a:lnTo>
                  <a:lnTo>
                    <a:pt x="10582" y="308793"/>
                  </a:lnTo>
                  <a:lnTo>
                    <a:pt x="2695" y="353935"/>
                  </a:lnTo>
                  <a:lnTo>
                    <a:pt x="0" y="400659"/>
                  </a:lnTo>
                  <a:lnTo>
                    <a:pt x="2695" y="447386"/>
                  </a:lnTo>
                  <a:lnTo>
                    <a:pt x="10582" y="492529"/>
                  </a:lnTo>
                  <a:lnTo>
                    <a:pt x="23358" y="535789"/>
                  </a:lnTo>
                  <a:lnTo>
                    <a:pt x="40724" y="576864"/>
                  </a:lnTo>
                  <a:lnTo>
                    <a:pt x="62379" y="615455"/>
                  </a:lnTo>
                  <a:lnTo>
                    <a:pt x="88023" y="651259"/>
                  </a:lnTo>
                  <a:lnTo>
                    <a:pt x="117354" y="683977"/>
                  </a:lnTo>
                  <a:lnTo>
                    <a:pt x="150072" y="713308"/>
                  </a:lnTo>
                  <a:lnTo>
                    <a:pt x="185876" y="738951"/>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1"/>
                  </a:lnTo>
                  <a:lnTo>
                    <a:pt x="651272" y="713308"/>
                  </a:lnTo>
                  <a:lnTo>
                    <a:pt x="683990" y="683977"/>
                  </a:lnTo>
                  <a:lnTo>
                    <a:pt x="713321" y="651259"/>
                  </a:lnTo>
                  <a:lnTo>
                    <a:pt x="738964" y="615455"/>
                  </a:lnTo>
                  <a:lnTo>
                    <a:pt x="760619" y="576864"/>
                  </a:lnTo>
                  <a:lnTo>
                    <a:pt x="777985" y="535789"/>
                  </a:lnTo>
                  <a:lnTo>
                    <a:pt x="790762" y="492529"/>
                  </a:lnTo>
                  <a:lnTo>
                    <a:pt x="798648" y="447386"/>
                  </a:lnTo>
                  <a:lnTo>
                    <a:pt x="801344" y="400659"/>
                  </a:lnTo>
                  <a:lnTo>
                    <a:pt x="798648" y="353935"/>
                  </a:lnTo>
                  <a:lnTo>
                    <a:pt x="790762" y="308793"/>
                  </a:lnTo>
                  <a:lnTo>
                    <a:pt x="777985" y="265536"/>
                  </a:lnTo>
                  <a:lnTo>
                    <a:pt x="760619" y="224462"/>
                  </a:lnTo>
                  <a:lnTo>
                    <a:pt x="738964" y="185873"/>
                  </a:lnTo>
                  <a:lnTo>
                    <a:pt x="713321" y="150070"/>
                  </a:lnTo>
                  <a:lnTo>
                    <a:pt x="683990" y="117352"/>
                  </a:lnTo>
                  <a:lnTo>
                    <a:pt x="651272" y="88022"/>
                  </a:lnTo>
                  <a:lnTo>
                    <a:pt x="615467" y="62379"/>
                  </a:lnTo>
                  <a:lnTo>
                    <a:pt x="576877" y="40724"/>
                  </a:lnTo>
                  <a:lnTo>
                    <a:pt x="535802" y="23358"/>
                  </a:lnTo>
                  <a:lnTo>
                    <a:pt x="492542" y="10582"/>
                  </a:lnTo>
                  <a:lnTo>
                    <a:pt x="447399" y="2695"/>
                  </a:lnTo>
                  <a:lnTo>
                    <a:pt x="400672" y="0"/>
                  </a:lnTo>
                  <a:close/>
                </a:path>
              </a:pathLst>
            </a:custGeom>
            <a:solidFill>
              <a:srgbClr val="0E5C77">
                <a:alpha val="23999"/>
              </a:srgbClr>
            </a:solidFill>
          </p:spPr>
          <p:txBody>
            <a:bodyPr wrap="square" lIns="0" tIns="0" rIns="0" bIns="0" rtlCol="0"/>
            <a:lstStyle/>
            <a:p>
              <a:endParaRPr/>
            </a:p>
          </p:txBody>
        </p:sp>
      </p:grpSp>
      <p:sp>
        <p:nvSpPr>
          <p:cNvPr id="30" name="Footer Placeholder 4">
            <a:extLst>
              <a:ext uri="{FF2B5EF4-FFF2-40B4-BE49-F238E27FC236}">
                <a16:creationId xmlns:a16="http://schemas.microsoft.com/office/drawing/2014/main" id="{02C401B5-B453-3BF0-01CE-3F0F63B03A02}"/>
              </a:ext>
            </a:extLst>
          </p:cNvPr>
          <p:cNvSpPr>
            <a:spLocks noGrp="1"/>
          </p:cNvSpPr>
          <p:nvPr userDrawn="1">
            <p:ph type="ftr" sz="quarter" idx="3"/>
          </p:nvPr>
        </p:nvSpPr>
        <p:spPr>
          <a:xfrm>
            <a:off x="735724" y="6114954"/>
            <a:ext cx="4929352" cy="365125"/>
          </a:xfrm>
          <a:prstGeom prst="rect">
            <a:avLst/>
          </a:prstGeom>
        </p:spPr>
        <p:txBody>
          <a:bodyPr/>
          <a:lstStyle>
            <a:lvl1pPr>
              <a:defRPr sz="1400">
                <a:solidFill>
                  <a:schemeClr val="tx2"/>
                </a:solidFill>
              </a:defRPr>
            </a:lvl1pPr>
          </a:lstStyle>
          <a:p>
            <a:endParaRPr lang="en-GB" dirty="0"/>
          </a:p>
        </p:txBody>
      </p:sp>
      <p:sp>
        <p:nvSpPr>
          <p:cNvPr id="2" name="Picture Placeholder 2">
            <a:extLst>
              <a:ext uri="{FF2B5EF4-FFF2-40B4-BE49-F238E27FC236}">
                <a16:creationId xmlns:a16="http://schemas.microsoft.com/office/drawing/2014/main" id="{8C7B287D-6B69-02D5-6050-7FEFF483FD05}"/>
              </a:ext>
            </a:extLst>
          </p:cNvPr>
          <p:cNvSpPr>
            <a:spLocks noGrp="1"/>
          </p:cNvSpPr>
          <p:nvPr>
            <p:ph type="pic" idx="10"/>
          </p:nvPr>
        </p:nvSpPr>
        <p:spPr>
          <a:xfrm>
            <a:off x="6254500" y="624086"/>
            <a:ext cx="7293907" cy="71959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itle 1">
            <a:extLst>
              <a:ext uri="{FF2B5EF4-FFF2-40B4-BE49-F238E27FC236}">
                <a16:creationId xmlns:a16="http://schemas.microsoft.com/office/drawing/2014/main" id="{5EDCDDA5-3A8E-2128-C19E-103FF1AA9177}"/>
              </a:ext>
            </a:extLst>
          </p:cNvPr>
          <p:cNvSpPr>
            <a:spLocks noGrp="1"/>
          </p:cNvSpPr>
          <p:nvPr>
            <p:ph type="title"/>
          </p:nvPr>
        </p:nvSpPr>
        <p:spPr>
          <a:xfrm>
            <a:off x="751841" y="365125"/>
            <a:ext cx="6492239" cy="1325563"/>
          </a:xfrm>
        </p:spPr>
        <p:txBody>
          <a:bodyPr>
            <a:normAutofit/>
          </a:bodyPr>
          <a:lstStyle>
            <a:lvl1pPr>
              <a:defRPr sz="2800" b="1">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8367861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bg2"/>
          </a:solidFill>
        </p:spPr>
        <p:txBody>
          <a:bodyPr wrap="square" lIns="0" tIns="0" rIns="0" bIns="0" rtlCol="0"/>
          <a:lstStyle/>
          <a:p>
            <a:endParaRPr sz="2000"/>
          </a:p>
        </p:txBody>
      </p:sp>
      <p:sp>
        <p:nvSpPr>
          <p:cNvPr id="8" name="object 4">
            <a:extLst>
              <a:ext uri="{FF2B5EF4-FFF2-40B4-BE49-F238E27FC236}">
                <a16:creationId xmlns:a16="http://schemas.microsoft.com/office/drawing/2014/main" id="{74673720-C835-BE5C-5C80-3FD8DB241F01}"/>
              </a:ext>
            </a:extLst>
          </p:cNvPr>
          <p:cNvSpPr/>
          <p:nvPr userDrawn="1"/>
        </p:nvSpPr>
        <p:spPr>
          <a:xfrm>
            <a:off x="11017319" y="4297582"/>
            <a:ext cx="456048" cy="456048"/>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9" name="object 4">
            <a:extLst>
              <a:ext uri="{FF2B5EF4-FFF2-40B4-BE49-F238E27FC236}">
                <a16:creationId xmlns:a16="http://schemas.microsoft.com/office/drawing/2014/main" id="{46D95486-8AE6-9324-FF15-FB06241C299A}"/>
              </a:ext>
            </a:extLst>
          </p:cNvPr>
          <p:cNvSpPr/>
          <p:nvPr userDrawn="1"/>
        </p:nvSpPr>
        <p:spPr>
          <a:xfrm>
            <a:off x="10858176" y="4794163"/>
            <a:ext cx="2203785" cy="2203785"/>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10" name="object 4">
            <a:extLst>
              <a:ext uri="{FF2B5EF4-FFF2-40B4-BE49-F238E27FC236}">
                <a16:creationId xmlns:a16="http://schemas.microsoft.com/office/drawing/2014/main" id="{6EE743A1-10E0-9B86-6AD1-E9B92D62DCE7}"/>
              </a:ext>
            </a:extLst>
          </p:cNvPr>
          <p:cNvSpPr/>
          <p:nvPr userDrawn="1"/>
        </p:nvSpPr>
        <p:spPr>
          <a:xfrm>
            <a:off x="10211952" y="5003948"/>
            <a:ext cx="456048" cy="456048"/>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11" name="object 4">
            <a:extLst>
              <a:ext uri="{FF2B5EF4-FFF2-40B4-BE49-F238E27FC236}">
                <a16:creationId xmlns:a16="http://schemas.microsoft.com/office/drawing/2014/main" id="{E8D99936-C791-EC50-A678-76F12A1EC831}"/>
              </a:ext>
            </a:extLst>
          </p:cNvPr>
          <p:cNvSpPr/>
          <p:nvPr userDrawn="1"/>
        </p:nvSpPr>
        <p:spPr>
          <a:xfrm>
            <a:off x="9239151" y="4572895"/>
            <a:ext cx="814552" cy="814552"/>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12" name="object 4">
            <a:extLst>
              <a:ext uri="{FF2B5EF4-FFF2-40B4-BE49-F238E27FC236}">
                <a16:creationId xmlns:a16="http://schemas.microsoft.com/office/drawing/2014/main" id="{3A7B13D2-0D85-68C1-7844-658E315F6177}"/>
              </a:ext>
            </a:extLst>
          </p:cNvPr>
          <p:cNvSpPr/>
          <p:nvPr userDrawn="1"/>
        </p:nvSpPr>
        <p:spPr>
          <a:xfrm>
            <a:off x="7173395" y="6277376"/>
            <a:ext cx="814552" cy="814552"/>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13" name="object 4">
            <a:extLst>
              <a:ext uri="{FF2B5EF4-FFF2-40B4-BE49-F238E27FC236}">
                <a16:creationId xmlns:a16="http://schemas.microsoft.com/office/drawing/2014/main" id="{01DC0EFC-6C93-BFA0-523B-FE355A921294}"/>
              </a:ext>
            </a:extLst>
          </p:cNvPr>
          <p:cNvSpPr/>
          <p:nvPr userDrawn="1"/>
        </p:nvSpPr>
        <p:spPr>
          <a:xfrm>
            <a:off x="6464955" y="5911803"/>
            <a:ext cx="456048" cy="456048"/>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14" name="object 4">
            <a:extLst>
              <a:ext uri="{FF2B5EF4-FFF2-40B4-BE49-F238E27FC236}">
                <a16:creationId xmlns:a16="http://schemas.microsoft.com/office/drawing/2014/main" id="{34D1CC05-DC4E-8B38-D132-6D0E40FCB802}"/>
              </a:ext>
            </a:extLst>
          </p:cNvPr>
          <p:cNvSpPr/>
          <p:nvPr userDrawn="1"/>
        </p:nvSpPr>
        <p:spPr>
          <a:xfrm>
            <a:off x="6826903" y="3913649"/>
            <a:ext cx="2203785" cy="2203785"/>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16" name="object 4">
            <a:extLst>
              <a:ext uri="{FF2B5EF4-FFF2-40B4-BE49-F238E27FC236}">
                <a16:creationId xmlns:a16="http://schemas.microsoft.com/office/drawing/2014/main" id="{3439139F-F645-CA8D-5BF1-27B8526442E2}"/>
              </a:ext>
            </a:extLst>
          </p:cNvPr>
          <p:cNvSpPr/>
          <p:nvPr userDrawn="1"/>
        </p:nvSpPr>
        <p:spPr>
          <a:xfrm>
            <a:off x="8852061" y="5677297"/>
            <a:ext cx="1497988" cy="1497988"/>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pic>
        <p:nvPicPr>
          <p:cNvPr id="17" name="Picture 16" descr="A picture containing text&#10;&#10;Description automatically generated">
            <a:extLst>
              <a:ext uri="{FF2B5EF4-FFF2-40B4-BE49-F238E27FC236}">
                <a16:creationId xmlns:a16="http://schemas.microsoft.com/office/drawing/2014/main" id="{1C70859E-DCA5-87BD-ACBD-C84DD8CAD7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8512" y="5755005"/>
            <a:ext cx="887325" cy="866809"/>
          </a:xfrm>
          <a:prstGeom prst="rect">
            <a:avLst/>
          </a:prstGeom>
        </p:spPr>
      </p:pic>
      <p:sp>
        <p:nvSpPr>
          <p:cNvPr id="2" name="Picture Placeholder 2">
            <a:extLst>
              <a:ext uri="{FF2B5EF4-FFF2-40B4-BE49-F238E27FC236}">
                <a16:creationId xmlns:a16="http://schemas.microsoft.com/office/drawing/2014/main" id="{C965953D-FE9D-4CC7-8DA0-75C83642EEAC}"/>
              </a:ext>
            </a:extLst>
          </p:cNvPr>
          <p:cNvSpPr>
            <a:spLocks noGrp="1"/>
          </p:cNvSpPr>
          <p:nvPr>
            <p:ph type="pic" idx="10"/>
          </p:nvPr>
        </p:nvSpPr>
        <p:spPr>
          <a:xfrm>
            <a:off x="-1086041" y="431046"/>
            <a:ext cx="7293907" cy="71959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2">
            <a:extLst>
              <a:ext uri="{FF2B5EF4-FFF2-40B4-BE49-F238E27FC236}">
                <a16:creationId xmlns:a16="http://schemas.microsoft.com/office/drawing/2014/main" id="{C5546EC1-A810-BD21-641C-B8D34688033E}"/>
              </a:ext>
            </a:extLst>
          </p:cNvPr>
          <p:cNvSpPr>
            <a:spLocks noGrp="1"/>
          </p:cNvSpPr>
          <p:nvPr>
            <p:ph type="body" idx="1"/>
          </p:nvPr>
        </p:nvSpPr>
        <p:spPr>
          <a:xfrm>
            <a:off x="6323724" y="2103120"/>
            <a:ext cx="5634596" cy="3637280"/>
          </a:xfrm>
        </p:spPr>
        <p:txBody>
          <a:bodyPr>
            <a:normAutofit/>
          </a:bodyPr>
          <a:lstStyle>
            <a:lvl1pPr marL="0" indent="0" algn="l">
              <a:lnSpc>
                <a:spcPct val="100000"/>
              </a:lnSpc>
              <a:buNone/>
              <a:defRPr sz="2000">
                <a:solidFill>
                  <a:schemeClr val="bg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Title 1">
            <a:extLst>
              <a:ext uri="{FF2B5EF4-FFF2-40B4-BE49-F238E27FC236}">
                <a16:creationId xmlns:a16="http://schemas.microsoft.com/office/drawing/2014/main" id="{B80B015F-1A06-9783-C83F-0B002E388974}"/>
              </a:ext>
            </a:extLst>
          </p:cNvPr>
          <p:cNvSpPr>
            <a:spLocks noGrp="1"/>
          </p:cNvSpPr>
          <p:nvPr>
            <p:ph type="title"/>
          </p:nvPr>
        </p:nvSpPr>
        <p:spPr>
          <a:xfrm>
            <a:off x="6339841" y="283845"/>
            <a:ext cx="5709919" cy="1325563"/>
          </a:xfrm>
        </p:spPr>
        <p:txBody>
          <a:bodyPr>
            <a:normAutofit/>
          </a:bodyPr>
          <a:lstStyle>
            <a:lvl1pPr>
              <a:defRPr sz="2800" b="1">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4917772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0"/>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accent3"/>
          </a:solidFill>
          <a:ln>
            <a:solidFill>
              <a:schemeClr val="tx1"/>
            </a:solidFill>
          </a:ln>
        </p:spPr>
        <p:txBody>
          <a:bodyPr wrap="square" lIns="0" tIns="0" rIns="0" bIns="0" rtlCol="0"/>
          <a:lstStyle/>
          <a:p>
            <a:endParaRPr sz="2000" dirty="0"/>
          </a:p>
        </p:txBody>
      </p:sp>
      <p:grpSp>
        <p:nvGrpSpPr>
          <p:cNvPr id="5" name="Group 4">
            <a:extLst>
              <a:ext uri="{FF2B5EF4-FFF2-40B4-BE49-F238E27FC236}">
                <a16:creationId xmlns:a16="http://schemas.microsoft.com/office/drawing/2014/main" id="{94FC349D-7459-4846-947D-CBE48ADB0FFC}"/>
              </a:ext>
            </a:extLst>
          </p:cNvPr>
          <p:cNvGrpSpPr/>
          <p:nvPr userDrawn="1"/>
        </p:nvGrpSpPr>
        <p:grpSpPr>
          <a:xfrm>
            <a:off x="9597" y="4222076"/>
            <a:ext cx="5495304" cy="2633814"/>
            <a:chOff x="9597" y="4222076"/>
            <a:chExt cx="5495304" cy="2633814"/>
          </a:xfrm>
          <a:solidFill>
            <a:srgbClr val="FFFFFF">
              <a:alpha val="14902"/>
            </a:srgbClr>
          </a:solidFill>
        </p:grpSpPr>
        <p:sp>
          <p:nvSpPr>
            <p:cNvPr id="6" name="object 4">
              <a:extLst>
                <a:ext uri="{FF2B5EF4-FFF2-40B4-BE49-F238E27FC236}">
                  <a16:creationId xmlns:a16="http://schemas.microsoft.com/office/drawing/2014/main" id="{A1C7CB09-C480-93D4-4E86-80749DC8482D}"/>
                </a:ext>
              </a:extLst>
            </p:cNvPr>
            <p:cNvSpPr/>
            <p:nvPr/>
          </p:nvSpPr>
          <p:spPr>
            <a:xfrm>
              <a:off x="440952" y="4364568"/>
              <a:ext cx="456048" cy="456048"/>
            </a:xfrm>
            <a:custGeom>
              <a:avLst/>
              <a:gdLst/>
              <a:ahLst/>
              <a:cxnLst/>
              <a:rect l="l" t="t" r="r" b="b"/>
              <a:pathLst>
                <a:path w="502919" h="502920">
                  <a:moveTo>
                    <a:pt x="251434" y="0"/>
                  </a:moveTo>
                  <a:lnTo>
                    <a:pt x="206239" y="4051"/>
                  </a:lnTo>
                  <a:lnTo>
                    <a:pt x="163701" y="15730"/>
                  </a:lnTo>
                  <a:lnTo>
                    <a:pt x="124531" y="34328"/>
                  </a:lnTo>
                  <a:lnTo>
                    <a:pt x="89439" y="59134"/>
                  </a:lnTo>
                  <a:lnTo>
                    <a:pt x="59134" y="89439"/>
                  </a:lnTo>
                  <a:lnTo>
                    <a:pt x="34328" y="124531"/>
                  </a:lnTo>
                  <a:lnTo>
                    <a:pt x="15730" y="163701"/>
                  </a:lnTo>
                  <a:lnTo>
                    <a:pt x="4051" y="206239"/>
                  </a:lnTo>
                  <a:lnTo>
                    <a:pt x="0" y="251434"/>
                  </a:lnTo>
                  <a:lnTo>
                    <a:pt x="4051" y="296626"/>
                  </a:lnTo>
                  <a:lnTo>
                    <a:pt x="15730" y="339160"/>
                  </a:lnTo>
                  <a:lnTo>
                    <a:pt x="34328" y="378328"/>
                  </a:lnTo>
                  <a:lnTo>
                    <a:pt x="59134" y="413419"/>
                  </a:lnTo>
                  <a:lnTo>
                    <a:pt x="89439" y="443722"/>
                  </a:lnTo>
                  <a:lnTo>
                    <a:pt x="124531" y="468528"/>
                  </a:lnTo>
                  <a:lnTo>
                    <a:pt x="163701" y="487126"/>
                  </a:lnTo>
                  <a:lnTo>
                    <a:pt x="206239" y="498805"/>
                  </a:lnTo>
                  <a:lnTo>
                    <a:pt x="251434" y="502856"/>
                  </a:lnTo>
                  <a:lnTo>
                    <a:pt x="296629" y="498805"/>
                  </a:lnTo>
                  <a:lnTo>
                    <a:pt x="339167" y="487126"/>
                  </a:lnTo>
                  <a:lnTo>
                    <a:pt x="378337" y="468528"/>
                  </a:lnTo>
                  <a:lnTo>
                    <a:pt x="413430" y="443722"/>
                  </a:lnTo>
                  <a:lnTo>
                    <a:pt x="443734" y="413419"/>
                  </a:lnTo>
                  <a:lnTo>
                    <a:pt x="468540" y="378328"/>
                  </a:lnTo>
                  <a:lnTo>
                    <a:pt x="487138" y="339160"/>
                  </a:lnTo>
                  <a:lnTo>
                    <a:pt x="498818" y="296626"/>
                  </a:lnTo>
                  <a:lnTo>
                    <a:pt x="502869" y="251434"/>
                  </a:lnTo>
                  <a:lnTo>
                    <a:pt x="498818" y="206239"/>
                  </a:lnTo>
                  <a:lnTo>
                    <a:pt x="487138" y="163701"/>
                  </a:lnTo>
                  <a:lnTo>
                    <a:pt x="468540" y="124531"/>
                  </a:lnTo>
                  <a:lnTo>
                    <a:pt x="443734" y="89439"/>
                  </a:lnTo>
                  <a:lnTo>
                    <a:pt x="413430" y="59134"/>
                  </a:lnTo>
                  <a:lnTo>
                    <a:pt x="378337" y="34328"/>
                  </a:lnTo>
                  <a:lnTo>
                    <a:pt x="339167" y="15730"/>
                  </a:lnTo>
                  <a:lnTo>
                    <a:pt x="296629" y="4051"/>
                  </a:lnTo>
                  <a:lnTo>
                    <a:pt x="251434" y="0"/>
                  </a:lnTo>
                  <a:close/>
                </a:path>
              </a:pathLst>
            </a:custGeom>
            <a:grpFill/>
          </p:spPr>
          <p:txBody>
            <a:bodyPr wrap="square" lIns="0" tIns="0" rIns="0" bIns="0" rtlCol="0"/>
            <a:lstStyle/>
            <a:p>
              <a:endParaRPr/>
            </a:p>
          </p:txBody>
        </p:sp>
        <p:sp>
          <p:nvSpPr>
            <p:cNvPr id="7" name="object 5">
              <a:extLst>
                <a:ext uri="{FF2B5EF4-FFF2-40B4-BE49-F238E27FC236}">
                  <a16:creationId xmlns:a16="http://schemas.microsoft.com/office/drawing/2014/main" id="{3500E5BE-1EAF-781E-4732-256336562279}"/>
                </a:ext>
              </a:extLst>
            </p:cNvPr>
            <p:cNvSpPr/>
            <p:nvPr/>
          </p:nvSpPr>
          <p:spPr>
            <a:xfrm>
              <a:off x="1338685" y="5086553"/>
              <a:ext cx="456048" cy="456048"/>
            </a:xfrm>
            <a:custGeom>
              <a:avLst/>
              <a:gdLst/>
              <a:ahLst/>
              <a:cxnLst/>
              <a:rect l="l" t="t" r="r" b="b"/>
              <a:pathLst>
                <a:path w="502919" h="502920">
                  <a:moveTo>
                    <a:pt x="251434" y="0"/>
                  </a:moveTo>
                  <a:lnTo>
                    <a:pt x="206239" y="4051"/>
                  </a:lnTo>
                  <a:lnTo>
                    <a:pt x="163701" y="15730"/>
                  </a:lnTo>
                  <a:lnTo>
                    <a:pt x="124531" y="34328"/>
                  </a:lnTo>
                  <a:lnTo>
                    <a:pt x="89439" y="59134"/>
                  </a:lnTo>
                  <a:lnTo>
                    <a:pt x="59134" y="89439"/>
                  </a:lnTo>
                  <a:lnTo>
                    <a:pt x="34328" y="124531"/>
                  </a:lnTo>
                  <a:lnTo>
                    <a:pt x="15730" y="163701"/>
                  </a:lnTo>
                  <a:lnTo>
                    <a:pt x="4051" y="206239"/>
                  </a:lnTo>
                  <a:lnTo>
                    <a:pt x="0" y="251434"/>
                  </a:lnTo>
                  <a:lnTo>
                    <a:pt x="4051" y="296626"/>
                  </a:lnTo>
                  <a:lnTo>
                    <a:pt x="15730" y="339160"/>
                  </a:lnTo>
                  <a:lnTo>
                    <a:pt x="34328" y="378328"/>
                  </a:lnTo>
                  <a:lnTo>
                    <a:pt x="59134" y="413419"/>
                  </a:lnTo>
                  <a:lnTo>
                    <a:pt x="89439" y="443722"/>
                  </a:lnTo>
                  <a:lnTo>
                    <a:pt x="124531" y="468528"/>
                  </a:lnTo>
                  <a:lnTo>
                    <a:pt x="163701" y="487126"/>
                  </a:lnTo>
                  <a:lnTo>
                    <a:pt x="206239" y="498805"/>
                  </a:lnTo>
                  <a:lnTo>
                    <a:pt x="251434" y="502856"/>
                  </a:lnTo>
                  <a:lnTo>
                    <a:pt x="296629" y="498805"/>
                  </a:lnTo>
                  <a:lnTo>
                    <a:pt x="339167" y="487126"/>
                  </a:lnTo>
                  <a:lnTo>
                    <a:pt x="378337" y="468528"/>
                  </a:lnTo>
                  <a:lnTo>
                    <a:pt x="413430" y="443722"/>
                  </a:lnTo>
                  <a:lnTo>
                    <a:pt x="443734" y="413419"/>
                  </a:lnTo>
                  <a:lnTo>
                    <a:pt x="468540" y="378328"/>
                  </a:lnTo>
                  <a:lnTo>
                    <a:pt x="487138" y="339160"/>
                  </a:lnTo>
                  <a:lnTo>
                    <a:pt x="498818" y="296626"/>
                  </a:lnTo>
                  <a:lnTo>
                    <a:pt x="502869" y="251434"/>
                  </a:lnTo>
                  <a:lnTo>
                    <a:pt x="498818" y="206239"/>
                  </a:lnTo>
                  <a:lnTo>
                    <a:pt x="487138" y="163701"/>
                  </a:lnTo>
                  <a:lnTo>
                    <a:pt x="468540" y="124531"/>
                  </a:lnTo>
                  <a:lnTo>
                    <a:pt x="443734" y="89439"/>
                  </a:lnTo>
                  <a:lnTo>
                    <a:pt x="413430" y="59134"/>
                  </a:lnTo>
                  <a:lnTo>
                    <a:pt x="378337" y="34328"/>
                  </a:lnTo>
                  <a:lnTo>
                    <a:pt x="339167" y="15730"/>
                  </a:lnTo>
                  <a:lnTo>
                    <a:pt x="296629" y="4051"/>
                  </a:lnTo>
                  <a:lnTo>
                    <a:pt x="251434" y="0"/>
                  </a:lnTo>
                  <a:close/>
                </a:path>
              </a:pathLst>
            </a:custGeom>
            <a:grpFill/>
          </p:spPr>
          <p:txBody>
            <a:bodyPr wrap="square" lIns="0" tIns="0" rIns="0" bIns="0" rtlCol="0"/>
            <a:lstStyle/>
            <a:p>
              <a:endParaRPr/>
            </a:p>
          </p:txBody>
        </p:sp>
        <p:sp>
          <p:nvSpPr>
            <p:cNvPr id="15" name="object 6">
              <a:extLst>
                <a:ext uri="{FF2B5EF4-FFF2-40B4-BE49-F238E27FC236}">
                  <a16:creationId xmlns:a16="http://schemas.microsoft.com/office/drawing/2014/main" id="{704A627A-3432-816F-D27C-B13AF7896B4A}"/>
                </a:ext>
              </a:extLst>
            </p:cNvPr>
            <p:cNvSpPr/>
            <p:nvPr/>
          </p:nvSpPr>
          <p:spPr>
            <a:xfrm>
              <a:off x="2992604" y="4222076"/>
              <a:ext cx="2512297" cy="2223236"/>
            </a:xfrm>
            <a:custGeom>
              <a:avLst/>
              <a:gdLst/>
              <a:ahLst/>
              <a:cxnLst/>
              <a:rect l="l" t="t" r="r" b="b"/>
              <a:pathLst>
                <a:path w="2770504" h="2451734">
                  <a:moveTo>
                    <a:pt x="2293239" y="1146619"/>
                  </a:moveTo>
                  <a:lnTo>
                    <a:pt x="2292235" y="1098156"/>
                  </a:lnTo>
                  <a:lnTo>
                    <a:pt x="2289238" y="1050201"/>
                  </a:lnTo>
                  <a:lnTo>
                    <a:pt x="2284298" y="1002792"/>
                  </a:lnTo>
                  <a:lnTo>
                    <a:pt x="2277465" y="955979"/>
                  </a:lnTo>
                  <a:lnTo>
                    <a:pt x="2268753" y="909802"/>
                  </a:lnTo>
                  <a:lnTo>
                    <a:pt x="2258212" y="864298"/>
                  </a:lnTo>
                  <a:lnTo>
                    <a:pt x="2245893" y="819492"/>
                  </a:lnTo>
                  <a:lnTo>
                    <a:pt x="2231834" y="775449"/>
                  </a:lnTo>
                  <a:lnTo>
                    <a:pt x="2216061" y="732205"/>
                  </a:lnTo>
                  <a:lnTo>
                    <a:pt x="2198611" y="689775"/>
                  </a:lnTo>
                  <a:lnTo>
                    <a:pt x="2179548" y="648233"/>
                  </a:lnTo>
                  <a:lnTo>
                    <a:pt x="2158885" y="607593"/>
                  </a:lnTo>
                  <a:lnTo>
                    <a:pt x="2136686" y="567905"/>
                  </a:lnTo>
                  <a:lnTo>
                    <a:pt x="2112975" y="529196"/>
                  </a:lnTo>
                  <a:lnTo>
                    <a:pt x="2087803" y="491528"/>
                  </a:lnTo>
                  <a:lnTo>
                    <a:pt x="2061197" y="454939"/>
                  </a:lnTo>
                  <a:lnTo>
                    <a:pt x="2033193" y="419442"/>
                  </a:lnTo>
                  <a:lnTo>
                    <a:pt x="2003856" y="385102"/>
                  </a:lnTo>
                  <a:lnTo>
                    <a:pt x="1973199" y="351955"/>
                  </a:lnTo>
                  <a:lnTo>
                    <a:pt x="1941283" y="320040"/>
                  </a:lnTo>
                  <a:lnTo>
                    <a:pt x="1908136" y="289382"/>
                  </a:lnTo>
                  <a:lnTo>
                    <a:pt x="1873796" y="260045"/>
                  </a:lnTo>
                  <a:lnTo>
                    <a:pt x="1838299" y="232041"/>
                  </a:lnTo>
                  <a:lnTo>
                    <a:pt x="1801710" y="205435"/>
                  </a:lnTo>
                  <a:lnTo>
                    <a:pt x="1764042" y="180263"/>
                  </a:lnTo>
                  <a:lnTo>
                    <a:pt x="1725333" y="156552"/>
                  </a:lnTo>
                  <a:lnTo>
                    <a:pt x="1685645" y="134353"/>
                  </a:lnTo>
                  <a:lnTo>
                    <a:pt x="1645005" y="113690"/>
                  </a:lnTo>
                  <a:lnTo>
                    <a:pt x="1603463" y="94627"/>
                  </a:lnTo>
                  <a:lnTo>
                    <a:pt x="1561033" y="77177"/>
                  </a:lnTo>
                  <a:lnTo>
                    <a:pt x="1517789" y="61404"/>
                  </a:lnTo>
                  <a:lnTo>
                    <a:pt x="1473746" y="47345"/>
                  </a:lnTo>
                  <a:lnTo>
                    <a:pt x="1428940" y="35026"/>
                  </a:lnTo>
                  <a:lnTo>
                    <a:pt x="1383436" y="24485"/>
                  </a:lnTo>
                  <a:lnTo>
                    <a:pt x="1337259" y="15773"/>
                  </a:lnTo>
                  <a:lnTo>
                    <a:pt x="1290447" y="8940"/>
                  </a:lnTo>
                  <a:lnTo>
                    <a:pt x="1243037" y="4000"/>
                  </a:lnTo>
                  <a:lnTo>
                    <a:pt x="1195082" y="1003"/>
                  </a:lnTo>
                  <a:lnTo>
                    <a:pt x="1146619" y="0"/>
                  </a:lnTo>
                  <a:lnTo>
                    <a:pt x="1098143" y="1003"/>
                  </a:lnTo>
                  <a:lnTo>
                    <a:pt x="1050188" y="4000"/>
                  </a:lnTo>
                  <a:lnTo>
                    <a:pt x="1002792" y="8940"/>
                  </a:lnTo>
                  <a:lnTo>
                    <a:pt x="955979" y="15773"/>
                  </a:lnTo>
                  <a:lnTo>
                    <a:pt x="909802" y="24485"/>
                  </a:lnTo>
                  <a:lnTo>
                    <a:pt x="864285" y="35026"/>
                  </a:lnTo>
                  <a:lnTo>
                    <a:pt x="819492" y="47345"/>
                  </a:lnTo>
                  <a:lnTo>
                    <a:pt x="775449" y="61404"/>
                  </a:lnTo>
                  <a:lnTo>
                    <a:pt x="732193" y="77177"/>
                  </a:lnTo>
                  <a:lnTo>
                    <a:pt x="689775" y="94627"/>
                  </a:lnTo>
                  <a:lnTo>
                    <a:pt x="648220" y="113690"/>
                  </a:lnTo>
                  <a:lnTo>
                    <a:pt x="607580" y="134353"/>
                  </a:lnTo>
                  <a:lnTo>
                    <a:pt x="567893" y="156552"/>
                  </a:lnTo>
                  <a:lnTo>
                    <a:pt x="529196" y="180263"/>
                  </a:lnTo>
                  <a:lnTo>
                    <a:pt x="491528" y="205435"/>
                  </a:lnTo>
                  <a:lnTo>
                    <a:pt x="454926" y="232041"/>
                  </a:lnTo>
                  <a:lnTo>
                    <a:pt x="419442" y="260045"/>
                  </a:lnTo>
                  <a:lnTo>
                    <a:pt x="385102" y="289382"/>
                  </a:lnTo>
                  <a:lnTo>
                    <a:pt x="351955" y="320040"/>
                  </a:lnTo>
                  <a:lnTo>
                    <a:pt x="320027" y="351955"/>
                  </a:lnTo>
                  <a:lnTo>
                    <a:pt x="289382" y="385102"/>
                  </a:lnTo>
                  <a:lnTo>
                    <a:pt x="260032" y="419442"/>
                  </a:lnTo>
                  <a:lnTo>
                    <a:pt x="232041" y="454939"/>
                  </a:lnTo>
                  <a:lnTo>
                    <a:pt x="205435" y="491528"/>
                  </a:lnTo>
                  <a:lnTo>
                    <a:pt x="180251" y="529196"/>
                  </a:lnTo>
                  <a:lnTo>
                    <a:pt x="156540" y="567905"/>
                  </a:lnTo>
                  <a:lnTo>
                    <a:pt x="134340" y="607593"/>
                  </a:lnTo>
                  <a:lnTo>
                    <a:pt x="113690" y="648233"/>
                  </a:lnTo>
                  <a:lnTo>
                    <a:pt x="94615" y="689775"/>
                  </a:lnTo>
                  <a:lnTo>
                    <a:pt x="77177" y="732205"/>
                  </a:lnTo>
                  <a:lnTo>
                    <a:pt x="61404" y="775449"/>
                  </a:lnTo>
                  <a:lnTo>
                    <a:pt x="47332" y="819492"/>
                  </a:lnTo>
                  <a:lnTo>
                    <a:pt x="35013" y="864298"/>
                  </a:lnTo>
                  <a:lnTo>
                    <a:pt x="24485" y="909802"/>
                  </a:lnTo>
                  <a:lnTo>
                    <a:pt x="15773" y="955979"/>
                  </a:lnTo>
                  <a:lnTo>
                    <a:pt x="8928" y="1002792"/>
                  </a:lnTo>
                  <a:lnTo>
                    <a:pt x="4000" y="1050201"/>
                  </a:lnTo>
                  <a:lnTo>
                    <a:pt x="1003" y="1098156"/>
                  </a:lnTo>
                  <a:lnTo>
                    <a:pt x="0" y="1146619"/>
                  </a:lnTo>
                  <a:lnTo>
                    <a:pt x="1003" y="1195095"/>
                  </a:lnTo>
                  <a:lnTo>
                    <a:pt x="4000" y="1243050"/>
                  </a:lnTo>
                  <a:lnTo>
                    <a:pt x="8928" y="1290447"/>
                  </a:lnTo>
                  <a:lnTo>
                    <a:pt x="15773" y="1337259"/>
                  </a:lnTo>
                  <a:lnTo>
                    <a:pt x="24485" y="1383436"/>
                  </a:lnTo>
                  <a:lnTo>
                    <a:pt x="35013" y="1428953"/>
                  </a:lnTo>
                  <a:lnTo>
                    <a:pt x="47332" y="1473746"/>
                  </a:lnTo>
                  <a:lnTo>
                    <a:pt x="61404" y="1517789"/>
                  </a:lnTo>
                  <a:lnTo>
                    <a:pt x="77177" y="1561045"/>
                  </a:lnTo>
                  <a:lnTo>
                    <a:pt x="94615" y="1603463"/>
                  </a:lnTo>
                  <a:lnTo>
                    <a:pt x="113690" y="1645018"/>
                  </a:lnTo>
                  <a:lnTo>
                    <a:pt x="134340" y="1685658"/>
                  </a:lnTo>
                  <a:lnTo>
                    <a:pt x="156540" y="1725345"/>
                  </a:lnTo>
                  <a:lnTo>
                    <a:pt x="180251" y="1764042"/>
                  </a:lnTo>
                  <a:lnTo>
                    <a:pt x="205435" y="1801710"/>
                  </a:lnTo>
                  <a:lnTo>
                    <a:pt x="232041" y="1838312"/>
                  </a:lnTo>
                  <a:lnTo>
                    <a:pt x="260032" y="1873796"/>
                  </a:lnTo>
                  <a:lnTo>
                    <a:pt x="289382" y="1908136"/>
                  </a:lnTo>
                  <a:lnTo>
                    <a:pt x="320027" y="1941283"/>
                  </a:lnTo>
                  <a:lnTo>
                    <a:pt x="351955" y="1973211"/>
                  </a:lnTo>
                  <a:lnTo>
                    <a:pt x="385102" y="2003856"/>
                  </a:lnTo>
                  <a:lnTo>
                    <a:pt x="419442" y="2033206"/>
                  </a:lnTo>
                  <a:lnTo>
                    <a:pt x="454926" y="2061197"/>
                  </a:lnTo>
                  <a:lnTo>
                    <a:pt x="491528" y="2087803"/>
                  </a:lnTo>
                  <a:lnTo>
                    <a:pt x="529196" y="2112988"/>
                  </a:lnTo>
                  <a:lnTo>
                    <a:pt x="567893" y="2136698"/>
                  </a:lnTo>
                  <a:lnTo>
                    <a:pt x="607580" y="2158898"/>
                  </a:lnTo>
                  <a:lnTo>
                    <a:pt x="648220" y="2179548"/>
                  </a:lnTo>
                  <a:lnTo>
                    <a:pt x="689775" y="2198624"/>
                  </a:lnTo>
                  <a:lnTo>
                    <a:pt x="732193" y="2216061"/>
                  </a:lnTo>
                  <a:lnTo>
                    <a:pt x="775449" y="2231834"/>
                  </a:lnTo>
                  <a:lnTo>
                    <a:pt x="819492" y="2245906"/>
                  </a:lnTo>
                  <a:lnTo>
                    <a:pt x="864285" y="2258225"/>
                  </a:lnTo>
                  <a:lnTo>
                    <a:pt x="909802" y="2268753"/>
                  </a:lnTo>
                  <a:lnTo>
                    <a:pt x="955979" y="2277465"/>
                  </a:lnTo>
                  <a:lnTo>
                    <a:pt x="1002792" y="2284311"/>
                  </a:lnTo>
                  <a:lnTo>
                    <a:pt x="1050188" y="2289238"/>
                  </a:lnTo>
                  <a:lnTo>
                    <a:pt x="1098143" y="2292235"/>
                  </a:lnTo>
                  <a:lnTo>
                    <a:pt x="1146619" y="2293239"/>
                  </a:lnTo>
                  <a:lnTo>
                    <a:pt x="1195082" y="2292235"/>
                  </a:lnTo>
                  <a:lnTo>
                    <a:pt x="1243037" y="2289238"/>
                  </a:lnTo>
                  <a:lnTo>
                    <a:pt x="1290447" y="2284311"/>
                  </a:lnTo>
                  <a:lnTo>
                    <a:pt x="1337259" y="2277465"/>
                  </a:lnTo>
                  <a:lnTo>
                    <a:pt x="1383436" y="2268753"/>
                  </a:lnTo>
                  <a:lnTo>
                    <a:pt x="1428940" y="2258225"/>
                  </a:lnTo>
                  <a:lnTo>
                    <a:pt x="1473746" y="2245906"/>
                  </a:lnTo>
                  <a:lnTo>
                    <a:pt x="1517789" y="2231834"/>
                  </a:lnTo>
                  <a:lnTo>
                    <a:pt x="1561033" y="2216061"/>
                  </a:lnTo>
                  <a:lnTo>
                    <a:pt x="1603463" y="2198624"/>
                  </a:lnTo>
                  <a:lnTo>
                    <a:pt x="1645005" y="2179548"/>
                  </a:lnTo>
                  <a:lnTo>
                    <a:pt x="1685645" y="2158898"/>
                  </a:lnTo>
                  <a:lnTo>
                    <a:pt x="1725333" y="2136698"/>
                  </a:lnTo>
                  <a:lnTo>
                    <a:pt x="1764042" y="2112988"/>
                  </a:lnTo>
                  <a:lnTo>
                    <a:pt x="1801710" y="2087803"/>
                  </a:lnTo>
                  <a:lnTo>
                    <a:pt x="1838299" y="2061197"/>
                  </a:lnTo>
                  <a:lnTo>
                    <a:pt x="1873796" y="2033206"/>
                  </a:lnTo>
                  <a:lnTo>
                    <a:pt x="1908136" y="2003856"/>
                  </a:lnTo>
                  <a:lnTo>
                    <a:pt x="1941283" y="1973211"/>
                  </a:lnTo>
                  <a:lnTo>
                    <a:pt x="1973199" y="1941283"/>
                  </a:lnTo>
                  <a:lnTo>
                    <a:pt x="2003856" y="1908136"/>
                  </a:lnTo>
                  <a:lnTo>
                    <a:pt x="2033193" y="1873796"/>
                  </a:lnTo>
                  <a:lnTo>
                    <a:pt x="2061197" y="1838312"/>
                  </a:lnTo>
                  <a:lnTo>
                    <a:pt x="2087803" y="1801710"/>
                  </a:lnTo>
                  <a:lnTo>
                    <a:pt x="2112975" y="1764042"/>
                  </a:lnTo>
                  <a:lnTo>
                    <a:pt x="2136686" y="1725345"/>
                  </a:lnTo>
                  <a:lnTo>
                    <a:pt x="2158885" y="1685658"/>
                  </a:lnTo>
                  <a:lnTo>
                    <a:pt x="2179548" y="1645018"/>
                  </a:lnTo>
                  <a:lnTo>
                    <a:pt x="2198611" y="1603463"/>
                  </a:lnTo>
                  <a:lnTo>
                    <a:pt x="2216061" y="1561045"/>
                  </a:lnTo>
                  <a:lnTo>
                    <a:pt x="2231834" y="1517789"/>
                  </a:lnTo>
                  <a:lnTo>
                    <a:pt x="2245893" y="1473746"/>
                  </a:lnTo>
                  <a:lnTo>
                    <a:pt x="2258212" y="1428953"/>
                  </a:lnTo>
                  <a:lnTo>
                    <a:pt x="2268753" y="1383436"/>
                  </a:lnTo>
                  <a:lnTo>
                    <a:pt x="2277465" y="1337259"/>
                  </a:lnTo>
                  <a:lnTo>
                    <a:pt x="2284298" y="1290447"/>
                  </a:lnTo>
                  <a:lnTo>
                    <a:pt x="2289238" y="1243050"/>
                  </a:lnTo>
                  <a:lnTo>
                    <a:pt x="2292235" y="1195095"/>
                  </a:lnTo>
                  <a:lnTo>
                    <a:pt x="2293239" y="1146619"/>
                  </a:lnTo>
                  <a:close/>
                </a:path>
                <a:path w="2770504" h="2451734">
                  <a:moveTo>
                    <a:pt x="2769895" y="2200008"/>
                  </a:moveTo>
                  <a:lnTo>
                    <a:pt x="2765844" y="2154809"/>
                  </a:lnTo>
                  <a:lnTo>
                    <a:pt x="2754172" y="2112276"/>
                  </a:lnTo>
                  <a:lnTo>
                    <a:pt x="2735580" y="2073109"/>
                  </a:lnTo>
                  <a:lnTo>
                    <a:pt x="2710777" y="2038007"/>
                  </a:lnTo>
                  <a:lnTo>
                    <a:pt x="2680474" y="2007704"/>
                  </a:lnTo>
                  <a:lnTo>
                    <a:pt x="2645384" y="1982901"/>
                  </a:lnTo>
                  <a:lnTo>
                    <a:pt x="2606205" y="1964309"/>
                  </a:lnTo>
                  <a:lnTo>
                    <a:pt x="2563672" y="1952625"/>
                  </a:lnTo>
                  <a:lnTo>
                    <a:pt x="2518473" y="1948573"/>
                  </a:lnTo>
                  <a:lnTo>
                    <a:pt x="2473287" y="1952625"/>
                  </a:lnTo>
                  <a:lnTo>
                    <a:pt x="2430742" y="1964309"/>
                  </a:lnTo>
                  <a:lnTo>
                    <a:pt x="2391575" y="1982901"/>
                  </a:lnTo>
                  <a:lnTo>
                    <a:pt x="2356485" y="2007704"/>
                  </a:lnTo>
                  <a:lnTo>
                    <a:pt x="2326182" y="2038007"/>
                  </a:lnTo>
                  <a:lnTo>
                    <a:pt x="2301367" y="2073109"/>
                  </a:lnTo>
                  <a:lnTo>
                    <a:pt x="2282774" y="2112276"/>
                  </a:lnTo>
                  <a:lnTo>
                    <a:pt x="2271090" y="2154809"/>
                  </a:lnTo>
                  <a:lnTo>
                    <a:pt x="2267039" y="2200008"/>
                  </a:lnTo>
                  <a:lnTo>
                    <a:pt x="2271090" y="2245195"/>
                  </a:lnTo>
                  <a:lnTo>
                    <a:pt x="2282774" y="2287727"/>
                  </a:lnTo>
                  <a:lnTo>
                    <a:pt x="2301367" y="2326906"/>
                  </a:lnTo>
                  <a:lnTo>
                    <a:pt x="2326182" y="2361996"/>
                  </a:lnTo>
                  <a:lnTo>
                    <a:pt x="2356485" y="2392299"/>
                  </a:lnTo>
                  <a:lnTo>
                    <a:pt x="2391575" y="2417102"/>
                  </a:lnTo>
                  <a:lnTo>
                    <a:pt x="2430742" y="2435695"/>
                  </a:lnTo>
                  <a:lnTo>
                    <a:pt x="2473287" y="2447379"/>
                  </a:lnTo>
                  <a:lnTo>
                    <a:pt x="2518473" y="2451430"/>
                  </a:lnTo>
                  <a:lnTo>
                    <a:pt x="2563672" y="2447379"/>
                  </a:lnTo>
                  <a:lnTo>
                    <a:pt x="2606205" y="2435695"/>
                  </a:lnTo>
                  <a:lnTo>
                    <a:pt x="2645384" y="2417102"/>
                  </a:lnTo>
                  <a:lnTo>
                    <a:pt x="2680474" y="2392299"/>
                  </a:lnTo>
                  <a:lnTo>
                    <a:pt x="2710777" y="2361996"/>
                  </a:lnTo>
                  <a:lnTo>
                    <a:pt x="2735580" y="2326906"/>
                  </a:lnTo>
                  <a:lnTo>
                    <a:pt x="2754172" y="2287727"/>
                  </a:lnTo>
                  <a:lnTo>
                    <a:pt x="2765844" y="2245195"/>
                  </a:lnTo>
                  <a:lnTo>
                    <a:pt x="2769895" y="2200008"/>
                  </a:lnTo>
                  <a:close/>
                </a:path>
              </a:pathLst>
            </a:custGeom>
            <a:grpFill/>
          </p:spPr>
          <p:txBody>
            <a:bodyPr wrap="square" lIns="0" tIns="0" rIns="0" bIns="0" rtlCol="0"/>
            <a:lstStyle/>
            <a:p>
              <a:endParaRPr/>
            </a:p>
          </p:txBody>
        </p:sp>
        <p:sp>
          <p:nvSpPr>
            <p:cNvPr id="20" name="object 7">
              <a:extLst>
                <a:ext uri="{FF2B5EF4-FFF2-40B4-BE49-F238E27FC236}">
                  <a16:creationId xmlns:a16="http://schemas.microsoft.com/office/drawing/2014/main" id="{E3117CA8-C356-BDA9-FD85-2EB03B137EEA}"/>
                </a:ext>
              </a:extLst>
            </p:cNvPr>
            <p:cNvSpPr/>
            <p:nvPr/>
          </p:nvSpPr>
          <p:spPr>
            <a:xfrm>
              <a:off x="9597" y="4925061"/>
              <a:ext cx="1272559" cy="1930720"/>
            </a:xfrm>
            <a:custGeom>
              <a:avLst/>
              <a:gdLst/>
              <a:ahLst/>
              <a:cxnLst/>
              <a:rect l="l" t="t" r="r" b="b"/>
              <a:pathLst>
                <a:path w="1403350" h="2129154">
                  <a:moveTo>
                    <a:pt x="256217" y="0"/>
                  </a:moveTo>
                  <a:lnTo>
                    <a:pt x="207748" y="1005"/>
                  </a:lnTo>
                  <a:lnTo>
                    <a:pt x="159791" y="3997"/>
                  </a:lnTo>
                  <a:lnTo>
                    <a:pt x="112387" y="8933"/>
                  </a:lnTo>
                  <a:lnTo>
                    <a:pt x="65576" y="15776"/>
                  </a:lnTo>
                  <a:lnTo>
                    <a:pt x="19397" y="24484"/>
                  </a:lnTo>
                  <a:lnTo>
                    <a:pt x="0" y="28974"/>
                  </a:lnTo>
                  <a:lnTo>
                    <a:pt x="0" y="2128758"/>
                  </a:lnTo>
                  <a:lnTo>
                    <a:pt x="847885" y="2128758"/>
                  </a:lnTo>
                  <a:lnTo>
                    <a:pt x="873636" y="2112981"/>
                  </a:lnTo>
                  <a:lnTo>
                    <a:pt x="911305" y="2087802"/>
                  </a:lnTo>
                  <a:lnTo>
                    <a:pt x="947904" y="2061196"/>
                  </a:lnTo>
                  <a:lnTo>
                    <a:pt x="983393" y="2033201"/>
                  </a:lnTo>
                  <a:lnTo>
                    <a:pt x="1017732" y="2003858"/>
                  </a:lnTo>
                  <a:lnTo>
                    <a:pt x="1050883" y="1973206"/>
                  </a:lnTo>
                  <a:lnTo>
                    <a:pt x="1082804" y="1941285"/>
                  </a:lnTo>
                  <a:lnTo>
                    <a:pt x="1113456" y="1908135"/>
                  </a:lnTo>
                  <a:lnTo>
                    <a:pt x="1142799" y="1873795"/>
                  </a:lnTo>
                  <a:lnTo>
                    <a:pt x="1170794" y="1838306"/>
                  </a:lnTo>
                  <a:lnTo>
                    <a:pt x="1197400" y="1801707"/>
                  </a:lnTo>
                  <a:lnTo>
                    <a:pt x="1222579" y="1764039"/>
                  </a:lnTo>
                  <a:lnTo>
                    <a:pt x="1246289" y="1725340"/>
                  </a:lnTo>
                  <a:lnTo>
                    <a:pt x="1268492" y="1685650"/>
                  </a:lnTo>
                  <a:lnTo>
                    <a:pt x="1289147" y="1645011"/>
                  </a:lnTo>
                  <a:lnTo>
                    <a:pt x="1308215" y="1603460"/>
                  </a:lnTo>
                  <a:lnTo>
                    <a:pt x="1325656" y="1561039"/>
                  </a:lnTo>
                  <a:lnTo>
                    <a:pt x="1341430" y="1517786"/>
                  </a:lnTo>
                  <a:lnTo>
                    <a:pt x="1355497" y="1473742"/>
                  </a:lnTo>
                  <a:lnTo>
                    <a:pt x="1367818" y="1428947"/>
                  </a:lnTo>
                  <a:lnTo>
                    <a:pt x="1378352" y="1383439"/>
                  </a:lnTo>
                  <a:lnTo>
                    <a:pt x="1387060" y="1337260"/>
                  </a:lnTo>
                  <a:lnTo>
                    <a:pt x="1393903" y="1290448"/>
                  </a:lnTo>
                  <a:lnTo>
                    <a:pt x="1398839" y="1243045"/>
                  </a:lnTo>
                  <a:lnTo>
                    <a:pt x="1401831" y="1195088"/>
                  </a:lnTo>
                  <a:lnTo>
                    <a:pt x="1402836" y="1146619"/>
                  </a:lnTo>
                  <a:lnTo>
                    <a:pt x="1401831" y="1098150"/>
                  </a:lnTo>
                  <a:lnTo>
                    <a:pt x="1398839" y="1050193"/>
                  </a:lnTo>
                  <a:lnTo>
                    <a:pt x="1393903" y="1002790"/>
                  </a:lnTo>
                  <a:lnTo>
                    <a:pt x="1387060" y="955978"/>
                  </a:lnTo>
                  <a:lnTo>
                    <a:pt x="1378352" y="909799"/>
                  </a:lnTo>
                  <a:lnTo>
                    <a:pt x="1367818" y="864291"/>
                  </a:lnTo>
                  <a:lnTo>
                    <a:pt x="1355497" y="819496"/>
                  </a:lnTo>
                  <a:lnTo>
                    <a:pt x="1341430" y="775452"/>
                  </a:lnTo>
                  <a:lnTo>
                    <a:pt x="1325656" y="732199"/>
                  </a:lnTo>
                  <a:lnTo>
                    <a:pt x="1308215" y="689778"/>
                  </a:lnTo>
                  <a:lnTo>
                    <a:pt x="1289147" y="648227"/>
                  </a:lnTo>
                  <a:lnTo>
                    <a:pt x="1268492" y="607588"/>
                  </a:lnTo>
                  <a:lnTo>
                    <a:pt x="1246289" y="567898"/>
                  </a:lnTo>
                  <a:lnTo>
                    <a:pt x="1222579" y="529199"/>
                  </a:lnTo>
                  <a:lnTo>
                    <a:pt x="1197400" y="491531"/>
                  </a:lnTo>
                  <a:lnTo>
                    <a:pt x="1170794" y="454932"/>
                  </a:lnTo>
                  <a:lnTo>
                    <a:pt x="1142799" y="419443"/>
                  </a:lnTo>
                  <a:lnTo>
                    <a:pt x="1113456" y="385103"/>
                  </a:lnTo>
                  <a:lnTo>
                    <a:pt x="1082804" y="351953"/>
                  </a:lnTo>
                  <a:lnTo>
                    <a:pt x="1050883" y="320032"/>
                  </a:lnTo>
                  <a:lnTo>
                    <a:pt x="1017732" y="289380"/>
                  </a:lnTo>
                  <a:lnTo>
                    <a:pt x="983393" y="260037"/>
                  </a:lnTo>
                  <a:lnTo>
                    <a:pt x="947904" y="232042"/>
                  </a:lnTo>
                  <a:lnTo>
                    <a:pt x="911305" y="205436"/>
                  </a:lnTo>
                  <a:lnTo>
                    <a:pt x="873636" y="180257"/>
                  </a:lnTo>
                  <a:lnTo>
                    <a:pt x="834938" y="156547"/>
                  </a:lnTo>
                  <a:lnTo>
                    <a:pt x="795248" y="134344"/>
                  </a:lnTo>
                  <a:lnTo>
                    <a:pt x="754609" y="113689"/>
                  </a:lnTo>
                  <a:lnTo>
                    <a:pt x="713058" y="94621"/>
                  </a:lnTo>
                  <a:lnTo>
                    <a:pt x="670637" y="77180"/>
                  </a:lnTo>
                  <a:lnTo>
                    <a:pt x="627384" y="61406"/>
                  </a:lnTo>
                  <a:lnTo>
                    <a:pt x="583340" y="47339"/>
                  </a:lnTo>
                  <a:lnTo>
                    <a:pt x="538544" y="35018"/>
                  </a:lnTo>
                  <a:lnTo>
                    <a:pt x="493037" y="24484"/>
                  </a:lnTo>
                  <a:lnTo>
                    <a:pt x="446858" y="15776"/>
                  </a:lnTo>
                  <a:lnTo>
                    <a:pt x="400046" y="8933"/>
                  </a:lnTo>
                  <a:lnTo>
                    <a:pt x="352643" y="3997"/>
                  </a:lnTo>
                  <a:lnTo>
                    <a:pt x="304686" y="1005"/>
                  </a:lnTo>
                  <a:lnTo>
                    <a:pt x="256217" y="0"/>
                  </a:lnTo>
                  <a:close/>
                </a:path>
              </a:pathLst>
            </a:custGeom>
            <a:grpFill/>
          </p:spPr>
          <p:txBody>
            <a:bodyPr wrap="square" lIns="0" tIns="0" rIns="0" bIns="0" rtlCol="0"/>
            <a:lstStyle/>
            <a:p>
              <a:endParaRPr/>
            </a:p>
          </p:txBody>
        </p:sp>
        <p:sp>
          <p:nvSpPr>
            <p:cNvPr id="21" name="object 8">
              <a:extLst>
                <a:ext uri="{FF2B5EF4-FFF2-40B4-BE49-F238E27FC236}">
                  <a16:creationId xmlns:a16="http://schemas.microsoft.com/office/drawing/2014/main" id="{D63CF557-1D03-CF27-546B-1151257DE682}"/>
                </a:ext>
              </a:extLst>
            </p:cNvPr>
            <p:cNvSpPr/>
            <p:nvPr/>
          </p:nvSpPr>
          <p:spPr>
            <a:xfrm>
              <a:off x="1438442" y="5634837"/>
              <a:ext cx="1580045" cy="1220736"/>
            </a:xfrm>
            <a:custGeom>
              <a:avLst/>
              <a:gdLst/>
              <a:ahLst/>
              <a:cxnLst/>
              <a:rect l="l" t="t" r="r" b="b"/>
              <a:pathLst>
                <a:path w="1742439" h="1346200">
                  <a:moveTo>
                    <a:pt x="871016" y="0"/>
                  </a:moveTo>
                  <a:lnTo>
                    <a:pt x="823226" y="1288"/>
                  </a:lnTo>
                  <a:lnTo>
                    <a:pt x="776109" y="5110"/>
                  </a:lnTo>
                  <a:lnTo>
                    <a:pt x="729733" y="11400"/>
                  </a:lnTo>
                  <a:lnTo>
                    <a:pt x="684162" y="20089"/>
                  </a:lnTo>
                  <a:lnTo>
                    <a:pt x="639465" y="31113"/>
                  </a:lnTo>
                  <a:lnTo>
                    <a:pt x="595707" y="44404"/>
                  </a:lnTo>
                  <a:lnTo>
                    <a:pt x="552955" y="59897"/>
                  </a:lnTo>
                  <a:lnTo>
                    <a:pt x="511275" y="77525"/>
                  </a:lnTo>
                  <a:lnTo>
                    <a:pt x="470733" y="97221"/>
                  </a:lnTo>
                  <a:lnTo>
                    <a:pt x="431397" y="118919"/>
                  </a:lnTo>
                  <a:lnTo>
                    <a:pt x="393332" y="142552"/>
                  </a:lnTo>
                  <a:lnTo>
                    <a:pt x="356605" y="168055"/>
                  </a:lnTo>
                  <a:lnTo>
                    <a:pt x="321282" y="195360"/>
                  </a:lnTo>
                  <a:lnTo>
                    <a:pt x="287429" y="224402"/>
                  </a:lnTo>
                  <a:lnTo>
                    <a:pt x="255114" y="255114"/>
                  </a:lnTo>
                  <a:lnTo>
                    <a:pt x="224402" y="287429"/>
                  </a:lnTo>
                  <a:lnTo>
                    <a:pt x="195360" y="321282"/>
                  </a:lnTo>
                  <a:lnTo>
                    <a:pt x="168055" y="356605"/>
                  </a:lnTo>
                  <a:lnTo>
                    <a:pt x="142552" y="393332"/>
                  </a:lnTo>
                  <a:lnTo>
                    <a:pt x="118919" y="431397"/>
                  </a:lnTo>
                  <a:lnTo>
                    <a:pt x="97221" y="470733"/>
                  </a:lnTo>
                  <a:lnTo>
                    <a:pt x="77525" y="511275"/>
                  </a:lnTo>
                  <a:lnTo>
                    <a:pt x="59897" y="552955"/>
                  </a:lnTo>
                  <a:lnTo>
                    <a:pt x="44404" y="595707"/>
                  </a:lnTo>
                  <a:lnTo>
                    <a:pt x="31113" y="639465"/>
                  </a:lnTo>
                  <a:lnTo>
                    <a:pt x="20089" y="684162"/>
                  </a:lnTo>
                  <a:lnTo>
                    <a:pt x="11400" y="729733"/>
                  </a:lnTo>
                  <a:lnTo>
                    <a:pt x="5110" y="776109"/>
                  </a:lnTo>
                  <a:lnTo>
                    <a:pt x="1288" y="823226"/>
                  </a:lnTo>
                  <a:lnTo>
                    <a:pt x="0" y="871016"/>
                  </a:lnTo>
                  <a:lnTo>
                    <a:pt x="1288" y="918807"/>
                  </a:lnTo>
                  <a:lnTo>
                    <a:pt x="5110" y="965923"/>
                  </a:lnTo>
                  <a:lnTo>
                    <a:pt x="11400" y="1012300"/>
                  </a:lnTo>
                  <a:lnTo>
                    <a:pt x="20089" y="1057870"/>
                  </a:lnTo>
                  <a:lnTo>
                    <a:pt x="31113" y="1102568"/>
                  </a:lnTo>
                  <a:lnTo>
                    <a:pt x="44404" y="1146325"/>
                  </a:lnTo>
                  <a:lnTo>
                    <a:pt x="59897" y="1189078"/>
                  </a:lnTo>
                  <a:lnTo>
                    <a:pt x="77525" y="1230758"/>
                  </a:lnTo>
                  <a:lnTo>
                    <a:pt x="97221" y="1271299"/>
                  </a:lnTo>
                  <a:lnTo>
                    <a:pt x="118919" y="1310636"/>
                  </a:lnTo>
                  <a:lnTo>
                    <a:pt x="140895" y="1346032"/>
                  </a:lnTo>
                  <a:lnTo>
                    <a:pt x="1601138" y="1346032"/>
                  </a:lnTo>
                  <a:lnTo>
                    <a:pt x="1623114" y="1310636"/>
                  </a:lnTo>
                  <a:lnTo>
                    <a:pt x="1644812" y="1271299"/>
                  </a:lnTo>
                  <a:lnTo>
                    <a:pt x="1664508" y="1230758"/>
                  </a:lnTo>
                  <a:lnTo>
                    <a:pt x="1682136" y="1189078"/>
                  </a:lnTo>
                  <a:lnTo>
                    <a:pt x="1697628" y="1146325"/>
                  </a:lnTo>
                  <a:lnTo>
                    <a:pt x="1710920" y="1102568"/>
                  </a:lnTo>
                  <a:lnTo>
                    <a:pt x="1721943" y="1057870"/>
                  </a:lnTo>
                  <a:lnTo>
                    <a:pt x="1730633" y="1012300"/>
                  </a:lnTo>
                  <a:lnTo>
                    <a:pt x="1736922" y="965923"/>
                  </a:lnTo>
                  <a:lnTo>
                    <a:pt x="1740744" y="918807"/>
                  </a:lnTo>
                  <a:lnTo>
                    <a:pt x="1742033" y="871016"/>
                  </a:lnTo>
                  <a:lnTo>
                    <a:pt x="1740744" y="823226"/>
                  </a:lnTo>
                  <a:lnTo>
                    <a:pt x="1736922" y="776109"/>
                  </a:lnTo>
                  <a:lnTo>
                    <a:pt x="1730633" y="729733"/>
                  </a:lnTo>
                  <a:lnTo>
                    <a:pt x="1721943" y="684162"/>
                  </a:lnTo>
                  <a:lnTo>
                    <a:pt x="1710920" y="639465"/>
                  </a:lnTo>
                  <a:lnTo>
                    <a:pt x="1697628" y="595707"/>
                  </a:lnTo>
                  <a:lnTo>
                    <a:pt x="1682136" y="552955"/>
                  </a:lnTo>
                  <a:lnTo>
                    <a:pt x="1664508" y="511275"/>
                  </a:lnTo>
                  <a:lnTo>
                    <a:pt x="1644812" y="470733"/>
                  </a:lnTo>
                  <a:lnTo>
                    <a:pt x="1623114" y="431397"/>
                  </a:lnTo>
                  <a:lnTo>
                    <a:pt x="1599480" y="393332"/>
                  </a:lnTo>
                  <a:lnTo>
                    <a:pt x="1573978" y="356605"/>
                  </a:lnTo>
                  <a:lnTo>
                    <a:pt x="1546672" y="321282"/>
                  </a:lnTo>
                  <a:lnTo>
                    <a:pt x="1517630" y="287429"/>
                  </a:lnTo>
                  <a:lnTo>
                    <a:pt x="1486919" y="255114"/>
                  </a:lnTo>
                  <a:lnTo>
                    <a:pt x="1454603" y="224402"/>
                  </a:lnTo>
                  <a:lnTo>
                    <a:pt x="1420751" y="195360"/>
                  </a:lnTo>
                  <a:lnTo>
                    <a:pt x="1385428" y="168055"/>
                  </a:lnTo>
                  <a:lnTo>
                    <a:pt x="1348701" y="142552"/>
                  </a:lnTo>
                  <a:lnTo>
                    <a:pt x="1310636" y="118919"/>
                  </a:lnTo>
                  <a:lnTo>
                    <a:pt x="1271299" y="97221"/>
                  </a:lnTo>
                  <a:lnTo>
                    <a:pt x="1230758" y="77525"/>
                  </a:lnTo>
                  <a:lnTo>
                    <a:pt x="1189078" y="59897"/>
                  </a:lnTo>
                  <a:lnTo>
                    <a:pt x="1146325" y="44404"/>
                  </a:lnTo>
                  <a:lnTo>
                    <a:pt x="1102568" y="31113"/>
                  </a:lnTo>
                  <a:lnTo>
                    <a:pt x="1057870" y="20089"/>
                  </a:lnTo>
                  <a:lnTo>
                    <a:pt x="1012300" y="11400"/>
                  </a:lnTo>
                  <a:lnTo>
                    <a:pt x="965923" y="5110"/>
                  </a:lnTo>
                  <a:lnTo>
                    <a:pt x="918807" y="1288"/>
                  </a:lnTo>
                  <a:lnTo>
                    <a:pt x="871016" y="0"/>
                  </a:lnTo>
                  <a:close/>
                </a:path>
              </a:pathLst>
            </a:custGeom>
            <a:grpFill/>
          </p:spPr>
          <p:txBody>
            <a:bodyPr wrap="square" lIns="0" tIns="0" rIns="0" bIns="0" rtlCol="0"/>
            <a:lstStyle/>
            <a:p>
              <a:endParaRPr/>
            </a:p>
          </p:txBody>
        </p:sp>
        <p:sp>
          <p:nvSpPr>
            <p:cNvPr id="22" name="object 9">
              <a:extLst>
                <a:ext uri="{FF2B5EF4-FFF2-40B4-BE49-F238E27FC236}">
                  <a16:creationId xmlns:a16="http://schemas.microsoft.com/office/drawing/2014/main" id="{E6538FF3-DDE2-42CC-7C40-B64B8CC9397A}"/>
                </a:ext>
              </a:extLst>
            </p:cNvPr>
            <p:cNvSpPr/>
            <p:nvPr/>
          </p:nvSpPr>
          <p:spPr>
            <a:xfrm>
              <a:off x="4273152" y="6359534"/>
              <a:ext cx="726683" cy="496356"/>
            </a:xfrm>
            <a:custGeom>
              <a:avLst/>
              <a:gdLst/>
              <a:ahLst/>
              <a:cxnLst/>
              <a:rect l="l" t="t" r="r" b="b"/>
              <a:pathLst>
                <a:path w="801370" h="547370">
                  <a:moveTo>
                    <a:pt x="400672" y="0"/>
                  </a:moveTo>
                  <a:lnTo>
                    <a:pt x="353945" y="2695"/>
                  </a:lnTo>
                  <a:lnTo>
                    <a:pt x="308801" y="10581"/>
                  </a:lnTo>
                  <a:lnTo>
                    <a:pt x="265542" y="23357"/>
                  </a:lnTo>
                  <a:lnTo>
                    <a:pt x="224466" y="40722"/>
                  </a:lnTo>
                  <a:lnTo>
                    <a:pt x="185876" y="62376"/>
                  </a:lnTo>
                  <a:lnTo>
                    <a:pt x="150072" y="88018"/>
                  </a:lnTo>
                  <a:lnTo>
                    <a:pt x="117354" y="117348"/>
                  </a:lnTo>
                  <a:lnTo>
                    <a:pt x="88023" y="150064"/>
                  </a:lnTo>
                  <a:lnTo>
                    <a:pt x="62379" y="185867"/>
                  </a:lnTo>
                  <a:lnTo>
                    <a:pt x="40724" y="224456"/>
                  </a:lnTo>
                  <a:lnTo>
                    <a:pt x="23358" y="265531"/>
                  </a:lnTo>
                  <a:lnTo>
                    <a:pt x="10582" y="308789"/>
                  </a:lnTo>
                  <a:lnTo>
                    <a:pt x="2695" y="353933"/>
                  </a:lnTo>
                  <a:lnTo>
                    <a:pt x="0" y="400659"/>
                  </a:lnTo>
                  <a:lnTo>
                    <a:pt x="2695" y="447386"/>
                  </a:lnTo>
                  <a:lnTo>
                    <a:pt x="10582" y="492529"/>
                  </a:lnTo>
                  <a:lnTo>
                    <a:pt x="23358" y="535789"/>
                  </a:lnTo>
                  <a:lnTo>
                    <a:pt x="28035" y="546851"/>
                  </a:lnTo>
                  <a:lnTo>
                    <a:pt x="773308" y="546851"/>
                  </a:lnTo>
                  <a:lnTo>
                    <a:pt x="777985" y="535789"/>
                  </a:lnTo>
                  <a:lnTo>
                    <a:pt x="790762" y="492529"/>
                  </a:lnTo>
                  <a:lnTo>
                    <a:pt x="798648" y="447386"/>
                  </a:lnTo>
                  <a:lnTo>
                    <a:pt x="801344" y="400659"/>
                  </a:lnTo>
                  <a:lnTo>
                    <a:pt x="798648" y="353933"/>
                  </a:lnTo>
                  <a:lnTo>
                    <a:pt x="790762" y="308789"/>
                  </a:lnTo>
                  <a:lnTo>
                    <a:pt x="777985" y="265531"/>
                  </a:lnTo>
                  <a:lnTo>
                    <a:pt x="760619" y="224456"/>
                  </a:lnTo>
                  <a:lnTo>
                    <a:pt x="738964" y="185867"/>
                  </a:lnTo>
                  <a:lnTo>
                    <a:pt x="713321" y="150064"/>
                  </a:lnTo>
                  <a:lnTo>
                    <a:pt x="683990" y="117348"/>
                  </a:lnTo>
                  <a:lnTo>
                    <a:pt x="651272" y="88018"/>
                  </a:lnTo>
                  <a:lnTo>
                    <a:pt x="615467" y="62376"/>
                  </a:lnTo>
                  <a:lnTo>
                    <a:pt x="576877" y="40722"/>
                  </a:lnTo>
                  <a:lnTo>
                    <a:pt x="535802" y="23357"/>
                  </a:lnTo>
                  <a:lnTo>
                    <a:pt x="492542" y="10581"/>
                  </a:lnTo>
                  <a:lnTo>
                    <a:pt x="447399" y="2695"/>
                  </a:lnTo>
                  <a:lnTo>
                    <a:pt x="400672" y="0"/>
                  </a:lnTo>
                  <a:close/>
                </a:path>
              </a:pathLst>
            </a:custGeom>
            <a:grpFill/>
          </p:spPr>
          <p:txBody>
            <a:bodyPr wrap="square" lIns="0" tIns="0" rIns="0" bIns="0" rtlCol="0"/>
            <a:lstStyle/>
            <a:p>
              <a:endParaRPr/>
            </a:p>
          </p:txBody>
        </p:sp>
        <p:sp>
          <p:nvSpPr>
            <p:cNvPr id="23" name="object 10">
              <a:extLst>
                <a:ext uri="{FF2B5EF4-FFF2-40B4-BE49-F238E27FC236}">
                  <a16:creationId xmlns:a16="http://schemas.microsoft.com/office/drawing/2014/main" id="{E0B7C2DB-A4D1-95C8-95C5-D97562B895E0}"/>
                </a:ext>
              </a:extLst>
            </p:cNvPr>
            <p:cNvSpPr/>
            <p:nvPr/>
          </p:nvSpPr>
          <p:spPr>
            <a:xfrm>
              <a:off x="1979925" y="4720897"/>
              <a:ext cx="726683" cy="726683"/>
            </a:xfrm>
            <a:custGeom>
              <a:avLst/>
              <a:gdLst/>
              <a:ahLst/>
              <a:cxnLst/>
              <a:rect l="l" t="t" r="r" b="b"/>
              <a:pathLst>
                <a:path w="801369" h="801370">
                  <a:moveTo>
                    <a:pt x="400672" y="0"/>
                  </a:moveTo>
                  <a:lnTo>
                    <a:pt x="353945" y="2695"/>
                  </a:lnTo>
                  <a:lnTo>
                    <a:pt x="308801" y="10582"/>
                  </a:lnTo>
                  <a:lnTo>
                    <a:pt x="265542" y="23358"/>
                  </a:lnTo>
                  <a:lnTo>
                    <a:pt x="224466" y="40724"/>
                  </a:lnTo>
                  <a:lnTo>
                    <a:pt x="185876" y="62379"/>
                  </a:lnTo>
                  <a:lnTo>
                    <a:pt x="150072" y="88022"/>
                  </a:lnTo>
                  <a:lnTo>
                    <a:pt x="117354" y="117352"/>
                  </a:lnTo>
                  <a:lnTo>
                    <a:pt x="88023" y="150070"/>
                  </a:lnTo>
                  <a:lnTo>
                    <a:pt x="62379" y="185873"/>
                  </a:lnTo>
                  <a:lnTo>
                    <a:pt x="40724" y="224462"/>
                  </a:lnTo>
                  <a:lnTo>
                    <a:pt x="23358" y="265536"/>
                  </a:lnTo>
                  <a:lnTo>
                    <a:pt x="10582" y="308793"/>
                  </a:lnTo>
                  <a:lnTo>
                    <a:pt x="2695" y="353935"/>
                  </a:lnTo>
                  <a:lnTo>
                    <a:pt x="0" y="400659"/>
                  </a:lnTo>
                  <a:lnTo>
                    <a:pt x="2695" y="447386"/>
                  </a:lnTo>
                  <a:lnTo>
                    <a:pt x="10582" y="492529"/>
                  </a:lnTo>
                  <a:lnTo>
                    <a:pt x="23358" y="535789"/>
                  </a:lnTo>
                  <a:lnTo>
                    <a:pt x="40724" y="576864"/>
                  </a:lnTo>
                  <a:lnTo>
                    <a:pt x="62379" y="615455"/>
                  </a:lnTo>
                  <a:lnTo>
                    <a:pt x="88023" y="651259"/>
                  </a:lnTo>
                  <a:lnTo>
                    <a:pt x="117354" y="683977"/>
                  </a:lnTo>
                  <a:lnTo>
                    <a:pt x="150072" y="713308"/>
                  </a:lnTo>
                  <a:lnTo>
                    <a:pt x="185876" y="738951"/>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1"/>
                  </a:lnTo>
                  <a:lnTo>
                    <a:pt x="651272" y="713308"/>
                  </a:lnTo>
                  <a:lnTo>
                    <a:pt x="683990" y="683977"/>
                  </a:lnTo>
                  <a:lnTo>
                    <a:pt x="713321" y="651259"/>
                  </a:lnTo>
                  <a:lnTo>
                    <a:pt x="738964" y="615455"/>
                  </a:lnTo>
                  <a:lnTo>
                    <a:pt x="760619" y="576864"/>
                  </a:lnTo>
                  <a:lnTo>
                    <a:pt x="777985" y="535789"/>
                  </a:lnTo>
                  <a:lnTo>
                    <a:pt x="790762" y="492529"/>
                  </a:lnTo>
                  <a:lnTo>
                    <a:pt x="798648" y="447386"/>
                  </a:lnTo>
                  <a:lnTo>
                    <a:pt x="801344" y="400659"/>
                  </a:lnTo>
                  <a:lnTo>
                    <a:pt x="798648" y="353935"/>
                  </a:lnTo>
                  <a:lnTo>
                    <a:pt x="790762" y="308793"/>
                  </a:lnTo>
                  <a:lnTo>
                    <a:pt x="777985" y="265536"/>
                  </a:lnTo>
                  <a:lnTo>
                    <a:pt x="760619" y="224462"/>
                  </a:lnTo>
                  <a:lnTo>
                    <a:pt x="738964" y="185873"/>
                  </a:lnTo>
                  <a:lnTo>
                    <a:pt x="713321" y="150070"/>
                  </a:lnTo>
                  <a:lnTo>
                    <a:pt x="683990" y="117352"/>
                  </a:lnTo>
                  <a:lnTo>
                    <a:pt x="651272" y="88022"/>
                  </a:lnTo>
                  <a:lnTo>
                    <a:pt x="615467" y="62379"/>
                  </a:lnTo>
                  <a:lnTo>
                    <a:pt x="576877" y="40724"/>
                  </a:lnTo>
                  <a:lnTo>
                    <a:pt x="535802" y="23358"/>
                  </a:lnTo>
                  <a:lnTo>
                    <a:pt x="492542" y="10582"/>
                  </a:lnTo>
                  <a:lnTo>
                    <a:pt x="447399" y="2695"/>
                  </a:lnTo>
                  <a:lnTo>
                    <a:pt x="400672" y="0"/>
                  </a:lnTo>
                  <a:close/>
                </a:path>
              </a:pathLst>
            </a:custGeom>
            <a:grpFill/>
          </p:spPr>
          <p:txBody>
            <a:bodyPr wrap="square" lIns="0" tIns="0" rIns="0" bIns="0" rtlCol="0"/>
            <a:lstStyle/>
            <a:p>
              <a:endParaRPr/>
            </a:p>
          </p:txBody>
        </p:sp>
      </p:grpSp>
      <p:sp>
        <p:nvSpPr>
          <p:cNvPr id="30" name="Footer Placeholder 4">
            <a:extLst>
              <a:ext uri="{FF2B5EF4-FFF2-40B4-BE49-F238E27FC236}">
                <a16:creationId xmlns:a16="http://schemas.microsoft.com/office/drawing/2014/main" id="{02C401B5-B453-3BF0-01CE-3F0F63B03A02}"/>
              </a:ext>
            </a:extLst>
          </p:cNvPr>
          <p:cNvSpPr>
            <a:spLocks noGrp="1"/>
          </p:cNvSpPr>
          <p:nvPr userDrawn="1">
            <p:ph type="ftr" sz="quarter" idx="3"/>
          </p:nvPr>
        </p:nvSpPr>
        <p:spPr>
          <a:xfrm>
            <a:off x="735724" y="6114954"/>
            <a:ext cx="4929352" cy="365125"/>
          </a:xfrm>
          <a:prstGeom prst="rect">
            <a:avLst/>
          </a:prstGeom>
        </p:spPr>
        <p:txBody>
          <a:bodyPr/>
          <a:lstStyle>
            <a:lvl1pPr>
              <a:defRPr sz="1400">
                <a:solidFill>
                  <a:schemeClr val="tx2"/>
                </a:solidFill>
              </a:defRPr>
            </a:lvl1pPr>
          </a:lstStyle>
          <a:p>
            <a:endParaRPr lang="en-GB" dirty="0"/>
          </a:p>
        </p:txBody>
      </p:sp>
      <p:sp>
        <p:nvSpPr>
          <p:cNvPr id="2" name="Picture Placeholder 2">
            <a:extLst>
              <a:ext uri="{FF2B5EF4-FFF2-40B4-BE49-F238E27FC236}">
                <a16:creationId xmlns:a16="http://schemas.microsoft.com/office/drawing/2014/main" id="{40C06F99-8172-DCE1-7EFE-FF4F105EC10F}"/>
              </a:ext>
            </a:extLst>
          </p:cNvPr>
          <p:cNvSpPr>
            <a:spLocks noGrp="1"/>
          </p:cNvSpPr>
          <p:nvPr>
            <p:ph type="pic" idx="10"/>
          </p:nvPr>
        </p:nvSpPr>
        <p:spPr>
          <a:xfrm>
            <a:off x="5937730" y="-624301"/>
            <a:ext cx="8682510" cy="8565938"/>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2">
            <a:extLst>
              <a:ext uri="{FF2B5EF4-FFF2-40B4-BE49-F238E27FC236}">
                <a16:creationId xmlns:a16="http://schemas.microsoft.com/office/drawing/2014/main" id="{5D5A134A-9500-7361-A12A-6B671873C96B}"/>
              </a:ext>
            </a:extLst>
          </p:cNvPr>
          <p:cNvSpPr>
            <a:spLocks noGrp="1"/>
          </p:cNvSpPr>
          <p:nvPr>
            <p:ph type="body" idx="1"/>
          </p:nvPr>
        </p:nvSpPr>
        <p:spPr>
          <a:xfrm>
            <a:off x="735724" y="2184400"/>
            <a:ext cx="5360276" cy="3840480"/>
          </a:xfrm>
        </p:spPr>
        <p:txBody>
          <a:bodyPr>
            <a:normAutofit/>
          </a:bodyPr>
          <a:lstStyle>
            <a:lvl1pPr marL="0" indent="0" algn="l">
              <a:lnSpc>
                <a:spcPct val="100000"/>
              </a:lnSpc>
              <a:buNone/>
              <a:defRPr sz="2000">
                <a:solidFill>
                  <a:schemeClr val="bg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Title 1">
            <a:extLst>
              <a:ext uri="{FF2B5EF4-FFF2-40B4-BE49-F238E27FC236}">
                <a16:creationId xmlns:a16="http://schemas.microsoft.com/office/drawing/2014/main" id="{CB2A364B-A6CD-5EAF-DE9C-A1C82F55A1E9}"/>
              </a:ext>
            </a:extLst>
          </p:cNvPr>
          <p:cNvSpPr>
            <a:spLocks noGrp="1"/>
          </p:cNvSpPr>
          <p:nvPr>
            <p:ph type="title"/>
          </p:nvPr>
        </p:nvSpPr>
        <p:spPr>
          <a:xfrm>
            <a:off x="751841" y="365125"/>
            <a:ext cx="5435599" cy="1325563"/>
          </a:xfrm>
        </p:spPr>
        <p:txBody>
          <a:bodyPr>
            <a:normAutofit/>
          </a:bodyPr>
          <a:lstStyle>
            <a:lvl1pPr>
              <a:defRPr sz="2800" b="1">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705786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E5D39-85A3-5569-2D74-ED9FD02ED54A}"/>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6B5854E6-5AFC-01CC-D39F-952023040195}"/>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Footer Placeholder 4">
            <a:extLst>
              <a:ext uri="{FF2B5EF4-FFF2-40B4-BE49-F238E27FC236}">
                <a16:creationId xmlns:a16="http://schemas.microsoft.com/office/drawing/2014/main" id="{58709D87-BA1C-72DE-952F-21C692F1E6B9}"/>
              </a:ext>
            </a:extLst>
          </p:cNvPr>
          <p:cNvSpPr>
            <a:spLocks noGrp="1"/>
          </p:cNvSpPr>
          <p:nvPr>
            <p:ph type="ftr" sz="quarter" idx="3"/>
          </p:nvPr>
        </p:nvSpPr>
        <p:spPr>
          <a:xfrm>
            <a:off x="751840" y="6114954"/>
            <a:ext cx="8904068" cy="365125"/>
          </a:xfrm>
          <a:prstGeom prst="rect">
            <a:avLst/>
          </a:prstGeom>
        </p:spPr>
        <p:txBody>
          <a:bodyPr/>
          <a:lstStyle>
            <a:lvl1pPr>
              <a:defRPr>
                <a:solidFill>
                  <a:schemeClr val="accent1"/>
                </a:solidFill>
              </a:defRPr>
            </a:lvl1pPr>
          </a:lstStyle>
          <a:p>
            <a:endParaRPr lang="en-GB" dirty="0"/>
          </a:p>
        </p:txBody>
      </p:sp>
    </p:spTree>
    <p:extLst>
      <p:ext uri="{BB962C8B-B14F-4D97-AF65-F5344CB8AC3E}">
        <p14:creationId xmlns:p14="http://schemas.microsoft.com/office/powerpoint/2010/main" val="5287376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bg1"/>
          </a:solidFill>
          <a:ln>
            <a:solidFill>
              <a:schemeClr val="bg1"/>
            </a:solidFill>
          </a:ln>
        </p:spPr>
        <p:txBody>
          <a:bodyPr wrap="square" lIns="0" tIns="0" rIns="0" bIns="0" rtlCol="0"/>
          <a:lstStyle/>
          <a:p>
            <a:endParaRPr sz="2000" dirty="0"/>
          </a:p>
        </p:txBody>
      </p:sp>
      <p:sp>
        <p:nvSpPr>
          <p:cNvPr id="30" name="Footer Placeholder 4">
            <a:extLst>
              <a:ext uri="{FF2B5EF4-FFF2-40B4-BE49-F238E27FC236}">
                <a16:creationId xmlns:a16="http://schemas.microsoft.com/office/drawing/2014/main" id="{02C401B5-B453-3BF0-01CE-3F0F63B03A02}"/>
              </a:ext>
            </a:extLst>
          </p:cNvPr>
          <p:cNvSpPr>
            <a:spLocks noGrp="1"/>
          </p:cNvSpPr>
          <p:nvPr userDrawn="1">
            <p:ph type="ftr" sz="quarter" idx="3"/>
          </p:nvPr>
        </p:nvSpPr>
        <p:spPr>
          <a:xfrm>
            <a:off x="735724" y="6114954"/>
            <a:ext cx="4929352" cy="365125"/>
          </a:xfrm>
          <a:prstGeom prst="rect">
            <a:avLst/>
          </a:prstGeom>
        </p:spPr>
        <p:txBody>
          <a:bodyPr/>
          <a:lstStyle>
            <a:lvl1pPr>
              <a:defRPr sz="1400">
                <a:solidFill>
                  <a:schemeClr val="bg2"/>
                </a:solidFill>
              </a:defRPr>
            </a:lvl1pPr>
          </a:lstStyle>
          <a:p>
            <a:endParaRPr lang="en-GB" dirty="0"/>
          </a:p>
        </p:txBody>
      </p:sp>
      <p:grpSp>
        <p:nvGrpSpPr>
          <p:cNvPr id="2" name="Group 1">
            <a:extLst>
              <a:ext uri="{FF2B5EF4-FFF2-40B4-BE49-F238E27FC236}">
                <a16:creationId xmlns:a16="http://schemas.microsoft.com/office/drawing/2014/main" id="{19D4B2F3-8059-DBA5-4D44-29894B41DAB0}"/>
              </a:ext>
            </a:extLst>
          </p:cNvPr>
          <p:cNvGrpSpPr/>
          <p:nvPr userDrawn="1"/>
        </p:nvGrpSpPr>
        <p:grpSpPr>
          <a:xfrm>
            <a:off x="9598" y="0"/>
            <a:ext cx="5429576" cy="1714213"/>
            <a:chOff x="9598" y="0"/>
            <a:chExt cx="5429576" cy="1714213"/>
          </a:xfrm>
        </p:grpSpPr>
        <p:sp>
          <p:nvSpPr>
            <p:cNvPr id="4" name="object 3">
              <a:extLst>
                <a:ext uri="{FF2B5EF4-FFF2-40B4-BE49-F238E27FC236}">
                  <a16:creationId xmlns:a16="http://schemas.microsoft.com/office/drawing/2014/main" id="{E252FAA9-4B96-7A6B-6755-5360E5145F52}"/>
                </a:ext>
              </a:extLst>
            </p:cNvPr>
            <p:cNvSpPr/>
            <p:nvPr/>
          </p:nvSpPr>
          <p:spPr>
            <a:xfrm>
              <a:off x="807663" y="1115370"/>
              <a:ext cx="456048" cy="456048"/>
            </a:xfrm>
            <a:custGeom>
              <a:avLst/>
              <a:gdLst/>
              <a:ahLst/>
              <a:cxnLst/>
              <a:rect l="l" t="t" r="r" b="b"/>
              <a:pathLst>
                <a:path w="502919"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7" y="487125"/>
                  </a:lnTo>
                  <a:lnTo>
                    <a:pt x="378337" y="468527"/>
                  </a:lnTo>
                  <a:lnTo>
                    <a:pt x="413430" y="443721"/>
                  </a:lnTo>
                  <a:lnTo>
                    <a:pt x="443734" y="413417"/>
                  </a:lnTo>
                  <a:lnTo>
                    <a:pt x="468540" y="378325"/>
                  </a:lnTo>
                  <a:lnTo>
                    <a:pt x="487138" y="339154"/>
                  </a:lnTo>
                  <a:lnTo>
                    <a:pt x="498818" y="296617"/>
                  </a:lnTo>
                  <a:lnTo>
                    <a:pt x="502869" y="251421"/>
                  </a:lnTo>
                  <a:lnTo>
                    <a:pt x="498818" y="206230"/>
                  </a:lnTo>
                  <a:lnTo>
                    <a:pt x="487138" y="163695"/>
                  </a:lnTo>
                  <a:lnTo>
                    <a:pt x="468540" y="124527"/>
                  </a:lnTo>
                  <a:lnTo>
                    <a:pt x="443734" y="89437"/>
                  </a:lnTo>
                  <a:lnTo>
                    <a:pt x="413430" y="59133"/>
                  </a:lnTo>
                  <a:lnTo>
                    <a:pt x="378337" y="34328"/>
                  </a:lnTo>
                  <a:lnTo>
                    <a:pt x="339167" y="15730"/>
                  </a:lnTo>
                  <a:lnTo>
                    <a:pt x="296629" y="4050"/>
                  </a:lnTo>
                  <a:lnTo>
                    <a:pt x="251434" y="0"/>
                  </a:lnTo>
                  <a:close/>
                </a:path>
              </a:pathLst>
            </a:custGeom>
            <a:solidFill>
              <a:srgbClr val="00A79D">
                <a:alpha val="23999"/>
              </a:srgbClr>
            </a:solidFill>
          </p:spPr>
          <p:txBody>
            <a:bodyPr wrap="square" lIns="0" tIns="0" rIns="0" bIns="0" rtlCol="0"/>
            <a:lstStyle/>
            <a:p>
              <a:endParaRPr/>
            </a:p>
          </p:txBody>
        </p:sp>
        <p:sp>
          <p:nvSpPr>
            <p:cNvPr id="8" name="object 4">
              <a:extLst>
                <a:ext uri="{FF2B5EF4-FFF2-40B4-BE49-F238E27FC236}">
                  <a16:creationId xmlns:a16="http://schemas.microsoft.com/office/drawing/2014/main" id="{56DD7027-7ED1-92CB-BE49-E54EC1CD9B2F}"/>
                </a:ext>
              </a:extLst>
            </p:cNvPr>
            <p:cNvSpPr/>
            <p:nvPr/>
          </p:nvSpPr>
          <p:spPr>
            <a:xfrm>
              <a:off x="1705395" y="393384"/>
              <a:ext cx="456048" cy="456048"/>
            </a:xfrm>
            <a:custGeom>
              <a:avLst/>
              <a:gdLst/>
              <a:ahLst/>
              <a:cxnLst/>
              <a:rect l="l" t="t" r="r" b="b"/>
              <a:pathLst>
                <a:path w="502919"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7" y="487125"/>
                  </a:lnTo>
                  <a:lnTo>
                    <a:pt x="378337" y="468527"/>
                  </a:lnTo>
                  <a:lnTo>
                    <a:pt x="413430" y="443721"/>
                  </a:lnTo>
                  <a:lnTo>
                    <a:pt x="443734" y="413417"/>
                  </a:lnTo>
                  <a:lnTo>
                    <a:pt x="468540" y="378325"/>
                  </a:lnTo>
                  <a:lnTo>
                    <a:pt x="487138" y="339154"/>
                  </a:lnTo>
                  <a:lnTo>
                    <a:pt x="498818" y="296617"/>
                  </a:lnTo>
                  <a:lnTo>
                    <a:pt x="502869" y="251421"/>
                  </a:lnTo>
                  <a:lnTo>
                    <a:pt x="498818" y="206230"/>
                  </a:lnTo>
                  <a:lnTo>
                    <a:pt x="487138" y="163695"/>
                  </a:lnTo>
                  <a:lnTo>
                    <a:pt x="468540" y="124527"/>
                  </a:lnTo>
                  <a:lnTo>
                    <a:pt x="443734" y="89437"/>
                  </a:lnTo>
                  <a:lnTo>
                    <a:pt x="413430" y="59133"/>
                  </a:lnTo>
                  <a:lnTo>
                    <a:pt x="378337" y="34328"/>
                  </a:lnTo>
                  <a:lnTo>
                    <a:pt x="339167" y="15730"/>
                  </a:lnTo>
                  <a:lnTo>
                    <a:pt x="296629" y="4050"/>
                  </a:lnTo>
                  <a:lnTo>
                    <a:pt x="251434" y="0"/>
                  </a:lnTo>
                  <a:close/>
                </a:path>
              </a:pathLst>
            </a:custGeom>
            <a:solidFill>
              <a:srgbClr val="00A79D">
                <a:alpha val="23999"/>
              </a:srgbClr>
            </a:solidFill>
          </p:spPr>
          <p:txBody>
            <a:bodyPr wrap="square" lIns="0" tIns="0" rIns="0" bIns="0" rtlCol="0"/>
            <a:lstStyle/>
            <a:p>
              <a:endParaRPr/>
            </a:p>
          </p:txBody>
        </p:sp>
        <p:sp>
          <p:nvSpPr>
            <p:cNvPr id="9" name="object 5">
              <a:extLst>
                <a:ext uri="{FF2B5EF4-FFF2-40B4-BE49-F238E27FC236}">
                  <a16:creationId xmlns:a16="http://schemas.microsoft.com/office/drawing/2014/main" id="{574E6B3C-9B13-98CF-F82C-2B284F58AF9D}"/>
                </a:ext>
              </a:extLst>
            </p:cNvPr>
            <p:cNvSpPr/>
            <p:nvPr/>
          </p:nvSpPr>
          <p:spPr>
            <a:xfrm>
              <a:off x="3359317" y="1"/>
              <a:ext cx="2079857" cy="1714212"/>
            </a:xfrm>
            <a:custGeom>
              <a:avLst/>
              <a:gdLst/>
              <a:ahLst/>
              <a:cxnLst/>
              <a:rect l="l" t="t" r="r" b="b"/>
              <a:pathLst>
                <a:path w="2293620" h="1890395">
                  <a:moveTo>
                    <a:pt x="2019352" y="0"/>
                  </a:moveTo>
                  <a:lnTo>
                    <a:pt x="273886" y="0"/>
                  </a:lnTo>
                  <a:lnTo>
                    <a:pt x="260037" y="16206"/>
                  </a:lnTo>
                  <a:lnTo>
                    <a:pt x="232042" y="51695"/>
                  </a:lnTo>
                  <a:lnTo>
                    <a:pt x="205436" y="88294"/>
                  </a:lnTo>
                  <a:lnTo>
                    <a:pt x="180257" y="125963"/>
                  </a:lnTo>
                  <a:lnTo>
                    <a:pt x="156547" y="164662"/>
                  </a:lnTo>
                  <a:lnTo>
                    <a:pt x="134344" y="204351"/>
                  </a:lnTo>
                  <a:lnTo>
                    <a:pt x="113689" y="244991"/>
                  </a:lnTo>
                  <a:lnTo>
                    <a:pt x="94621" y="286541"/>
                  </a:lnTo>
                  <a:lnTo>
                    <a:pt x="77180" y="328963"/>
                  </a:lnTo>
                  <a:lnTo>
                    <a:pt x="61406" y="372215"/>
                  </a:lnTo>
                  <a:lnTo>
                    <a:pt x="47339" y="416259"/>
                  </a:lnTo>
                  <a:lnTo>
                    <a:pt x="35018" y="461055"/>
                  </a:lnTo>
                  <a:lnTo>
                    <a:pt x="24484" y="506562"/>
                  </a:lnTo>
                  <a:lnTo>
                    <a:pt x="15776" y="552741"/>
                  </a:lnTo>
                  <a:lnTo>
                    <a:pt x="8933" y="599553"/>
                  </a:lnTo>
                  <a:lnTo>
                    <a:pt x="3997" y="646957"/>
                  </a:lnTo>
                  <a:lnTo>
                    <a:pt x="1005" y="694913"/>
                  </a:lnTo>
                  <a:lnTo>
                    <a:pt x="0" y="743382"/>
                  </a:lnTo>
                  <a:lnTo>
                    <a:pt x="1005" y="791852"/>
                  </a:lnTo>
                  <a:lnTo>
                    <a:pt x="3997" y="839808"/>
                  </a:lnTo>
                  <a:lnTo>
                    <a:pt x="8933" y="887212"/>
                  </a:lnTo>
                  <a:lnTo>
                    <a:pt x="15776" y="934023"/>
                  </a:lnTo>
                  <a:lnTo>
                    <a:pt x="24484" y="980203"/>
                  </a:lnTo>
                  <a:lnTo>
                    <a:pt x="35018" y="1025710"/>
                  </a:lnTo>
                  <a:lnTo>
                    <a:pt x="47339" y="1070505"/>
                  </a:lnTo>
                  <a:lnTo>
                    <a:pt x="61406" y="1114549"/>
                  </a:lnTo>
                  <a:lnTo>
                    <a:pt x="77180" y="1157802"/>
                  </a:lnTo>
                  <a:lnTo>
                    <a:pt x="94621" y="1200224"/>
                  </a:lnTo>
                  <a:lnTo>
                    <a:pt x="113689" y="1241774"/>
                  </a:lnTo>
                  <a:lnTo>
                    <a:pt x="134344" y="1282414"/>
                  </a:lnTo>
                  <a:lnTo>
                    <a:pt x="156547" y="1322103"/>
                  </a:lnTo>
                  <a:lnTo>
                    <a:pt x="180257" y="1360802"/>
                  </a:lnTo>
                  <a:lnTo>
                    <a:pt x="205436" y="1398471"/>
                  </a:lnTo>
                  <a:lnTo>
                    <a:pt x="232042" y="1435069"/>
                  </a:lnTo>
                  <a:lnTo>
                    <a:pt x="260037" y="1470558"/>
                  </a:lnTo>
                  <a:lnTo>
                    <a:pt x="289380" y="1504898"/>
                  </a:lnTo>
                  <a:lnTo>
                    <a:pt x="320032" y="1538048"/>
                  </a:lnTo>
                  <a:lnTo>
                    <a:pt x="351953" y="1569969"/>
                  </a:lnTo>
                  <a:lnTo>
                    <a:pt x="385103" y="1600621"/>
                  </a:lnTo>
                  <a:lnTo>
                    <a:pt x="419443" y="1629964"/>
                  </a:lnTo>
                  <a:lnTo>
                    <a:pt x="454932" y="1657959"/>
                  </a:lnTo>
                  <a:lnTo>
                    <a:pt x="491531" y="1684566"/>
                  </a:lnTo>
                  <a:lnTo>
                    <a:pt x="529199" y="1709744"/>
                  </a:lnTo>
                  <a:lnTo>
                    <a:pt x="567898" y="1733455"/>
                  </a:lnTo>
                  <a:lnTo>
                    <a:pt x="607588" y="1755657"/>
                  </a:lnTo>
                  <a:lnTo>
                    <a:pt x="648227" y="1776313"/>
                  </a:lnTo>
                  <a:lnTo>
                    <a:pt x="689778" y="1795380"/>
                  </a:lnTo>
                  <a:lnTo>
                    <a:pt x="732199" y="1812821"/>
                  </a:lnTo>
                  <a:lnTo>
                    <a:pt x="775452" y="1828595"/>
                  </a:lnTo>
                  <a:lnTo>
                    <a:pt x="819496" y="1842662"/>
                  </a:lnTo>
                  <a:lnTo>
                    <a:pt x="864291" y="1854983"/>
                  </a:lnTo>
                  <a:lnTo>
                    <a:pt x="909799" y="1865517"/>
                  </a:lnTo>
                  <a:lnTo>
                    <a:pt x="955978" y="1874226"/>
                  </a:lnTo>
                  <a:lnTo>
                    <a:pt x="1002790" y="1881068"/>
                  </a:lnTo>
                  <a:lnTo>
                    <a:pt x="1050193" y="1886005"/>
                  </a:lnTo>
                  <a:lnTo>
                    <a:pt x="1098150" y="1888996"/>
                  </a:lnTo>
                  <a:lnTo>
                    <a:pt x="1146619" y="1890002"/>
                  </a:lnTo>
                  <a:lnTo>
                    <a:pt x="1195088" y="1888996"/>
                  </a:lnTo>
                  <a:lnTo>
                    <a:pt x="1243045" y="1886005"/>
                  </a:lnTo>
                  <a:lnTo>
                    <a:pt x="1290448" y="1881068"/>
                  </a:lnTo>
                  <a:lnTo>
                    <a:pt x="1337260" y="1874226"/>
                  </a:lnTo>
                  <a:lnTo>
                    <a:pt x="1383439" y="1865517"/>
                  </a:lnTo>
                  <a:lnTo>
                    <a:pt x="1428947" y="1854983"/>
                  </a:lnTo>
                  <a:lnTo>
                    <a:pt x="1473742" y="1842662"/>
                  </a:lnTo>
                  <a:lnTo>
                    <a:pt x="1517786" y="1828595"/>
                  </a:lnTo>
                  <a:lnTo>
                    <a:pt x="1561039" y="1812821"/>
                  </a:lnTo>
                  <a:lnTo>
                    <a:pt x="1603460" y="1795380"/>
                  </a:lnTo>
                  <a:lnTo>
                    <a:pt x="1645011" y="1776313"/>
                  </a:lnTo>
                  <a:lnTo>
                    <a:pt x="1685650" y="1755657"/>
                  </a:lnTo>
                  <a:lnTo>
                    <a:pt x="1725340" y="1733455"/>
                  </a:lnTo>
                  <a:lnTo>
                    <a:pt x="1764039" y="1709744"/>
                  </a:lnTo>
                  <a:lnTo>
                    <a:pt x="1801707" y="1684566"/>
                  </a:lnTo>
                  <a:lnTo>
                    <a:pt x="1838306" y="1657959"/>
                  </a:lnTo>
                  <a:lnTo>
                    <a:pt x="1873795" y="1629964"/>
                  </a:lnTo>
                  <a:lnTo>
                    <a:pt x="1908135" y="1600621"/>
                  </a:lnTo>
                  <a:lnTo>
                    <a:pt x="1941285" y="1569969"/>
                  </a:lnTo>
                  <a:lnTo>
                    <a:pt x="1973206" y="1538048"/>
                  </a:lnTo>
                  <a:lnTo>
                    <a:pt x="2003858" y="1504898"/>
                  </a:lnTo>
                  <a:lnTo>
                    <a:pt x="2033201" y="1470558"/>
                  </a:lnTo>
                  <a:lnTo>
                    <a:pt x="2061196" y="1435069"/>
                  </a:lnTo>
                  <a:lnTo>
                    <a:pt x="2087802" y="1398471"/>
                  </a:lnTo>
                  <a:lnTo>
                    <a:pt x="2112981" y="1360802"/>
                  </a:lnTo>
                  <a:lnTo>
                    <a:pt x="2136691" y="1322103"/>
                  </a:lnTo>
                  <a:lnTo>
                    <a:pt x="2158894" y="1282414"/>
                  </a:lnTo>
                  <a:lnTo>
                    <a:pt x="2179549" y="1241774"/>
                  </a:lnTo>
                  <a:lnTo>
                    <a:pt x="2198617" y="1200224"/>
                  </a:lnTo>
                  <a:lnTo>
                    <a:pt x="2216058" y="1157802"/>
                  </a:lnTo>
                  <a:lnTo>
                    <a:pt x="2231832" y="1114549"/>
                  </a:lnTo>
                  <a:lnTo>
                    <a:pt x="2245899" y="1070505"/>
                  </a:lnTo>
                  <a:lnTo>
                    <a:pt x="2258220" y="1025710"/>
                  </a:lnTo>
                  <a:lnTo>
                    <a:pt x="2268754" y="980203"/>
                  </a:lnTo>
                  <a:lnTo>
                    <a:pt x="2277462" y="934023"/>
                  </a:lnTo>
                  <a:lnTo>
                    <a:pt x="2284305" y="887212"/>
                  </a:lnTo>
                  <a:lnTo>
                    <a:pt x="2289241" y="839808"/>
                  </a:lnTo>
                  <a:lnTo>
                    <a:pt x="2292233" y="791852"/>
                  </a:lnTo>
                  <a:lnTo>
                    <a:pt x="2293238" y="743382"/>
                  </a:lnTo>
                  <a:lnTo>
                    <a:pt x="2292233" y="694913"/>
                  </a:lnTo>
                  <a:lnTo>
                    <a:pt x="2289241" y="646957"/>
                  </a:lnTo>
                  <a:lnTo>
                    <a:pt x="2284305" y="599553"/>
                  </a:lnTo>
                  <a:lnTo>
                    <a:pt x="2277462" y="552741"/>
                  </a:lnTo>
                  <a:lnTo>
                    <a:pt x="2268754" y="506562"/>
                  </a:lnTo>
                  <a:lnTo>
                    <a:pt x="2258220" y="461055"/>
                  </a:lnTo>
                  <a:lnTo>
                    <a:pt x="2245899" y="416259"/>
                  </a:lnTo>
                  <a:lnTo>
                    <a:pt x="2231832" y="372215"/>
                  </a:lnTo>
                  <a:lnTo>
                    <a:pt x="2216058" y="328963"/>
                  </a:lnTo>
                  <a:lnTo>
                    <a:pt x="2198617" y="286541"/>
                  </a:lnTo>
                  <a:lnTo>
                    <a:pt x="2179549" y="244991"/>
                  </a:lnTo>
                  <a:lnTo>
                    <a:pt x="2158894" y="204351"/>
                  </a:lnTo>
                  <a:lnTo>
                    <a:pt x="2136691" y="164662"/>
                  </a:lnTo>
                  <a:lnTo>
                    <a:pt x="2112981" y="125963"/>
                  </a:lnTo>
                  <a:lnTo>
                    <a:pt x="2087802" y="88294"/>
                  </a:lnTo>
                  <a:lnTo>
                    <a:pt x="2061196" y="51695"/>
                  </a:lnTo>
                  <a:lnTo>
                    <a:pt x="2033201" y="16206"/>
                  </a:lnTo>
                  <a:lnTo>
                    <a:pt x="2019352" y="0"/>
                  </a:lnTo>
                  <a:close/>
                </a:path>
              </a:pathLst>
            </a:custGeom>
            <a:solidFill>
              <a:srgbClr val="00A79D">
                <a:alpha val="23999"/>
              </a:srgbClr>
            </a:solidFill>
          </p:spPr>
          <p:txBody>
            <a:bodyPr wrap="square" lIns="0" tIns="0" rIns="0" bIns="0" rtlCol="0"/>
            <a:lstStyle/>
            <a:p>
              <a:endParaRPr/>
            </a:p>
          </p:txBody>
        </p:sp>
        <p:sp>
          <p:nvSpPr>
            <p:cNvPr id="10" name="object 6">
              <a:extLst>
                <a:ext uri="{FF2B5EF4-FFF2-40B4-BE49-F238E27FC236}">
                  <a16:creationId xmlns:a16="http://schemas.microsoft.com/office/drawing/2014/main" id="{E9FF9299-C740-B26B-8D45-170AAA2348AC}"/>
                </a:ext>
              </a:extLst>
            </p:cNvPr>
            <p:cNvSpPr/>
            <p:nvPr/>
          </p:nvSpPr>
          <p:spPr>
            <a:xfrm>
              <a:off x="9598" y="0"/>
              <a:ext cx="1638204" cy="1011138"/>
            </a:xfrm>
            <a:custGeom>
              <a:avLst/>
              <a:gdLst/>
              <a:ahLst/>
              <a:cxnLst/>
              <a:rect l="l" t="t" r="r" b="b"/>
              <a:pathLst>
                <a:path w="1806575" h="1115060">
                  <a:moveTo>
                    <a:pt x="1806575" y="0"/>
                  </a:moveTo>
                  <a:lnTo>
                    <a:pt x="0" y="0"/>
                  </a:lnTo>
                  <a:lnTo>
                    <a:pt x="0" y="905315"/>
                  </a:lnTo>
                  <a:lnTo>
                    <a:pt x="43197" y="934512"/>
                  </a:lnTo>
                  <a:lnTo>
                    <a:pt x="81896" y="958223"/>
                  </a:lnTo>
                  <a:lnTo>
                    <a:pt x="121585" y="980426"/>
                  </a:lnTo>
                  <a:lnTo>
                    <a:pt x="162225" y="1001081"/>
                  </a:lnTo>
                  <a:lnTo>
                    <a:pt x="203776" y="1020149"/>
                  </a:lnTo>
                  <a:lnTo>
                    <a:pt x="246197" y="1037590"/>
                  </a:lnTo>
                  <a:lnTo>
                    <a:pt x="289450" y="1053363"/>
                  </a:lnTo>
                  <a:lnTo>
                    <a:pt x="333494" y="1067431"/>
                  </a:lnTo>
                  <a:lnTo>
                    <a:pt x="378289" y="1079751"/>
                  </a:lnTo>
                  <a:lnTo>
                    <a:pt x="423796" y="1090286"/>
                  </a:lnTo>
                  <a:lnTo>
                    <a:pt x="469976" y="1098994"/>
                  </a:lnTo>
                  <a:lnTo>
                    <a:pt x="516787" y="1105836"/>
                  </a:lnTo>
                  <a:lnTo>
                    <a:pt x="564191" y="1110773"/>
                  </a:lnTo>
                  <a:lnTo>
                    <a:pt x="612147" y="1113764"/>
                  </a:lnTo>
                  <a:lnTo>
                    <a:pt x="660617" y="1114770"/>
                  </a:lnTo>
                  <a:lnTo>
                    <a:pt x="709086" y="1113764"/>
                  </a:lnTo>
                  <a:lnTo>
                    <a:pt x="757042" y="1110773"/>
                  </a:lnTo>
                  <a:lnTo>
                    <a:pt x="804446" y="1105836"/>
                  </a:lnTo>
                  <a:lnTo>
                    <a:pt x="851258" y="1098994"/>
                  </a:lnTo>
                  <a:lnTo>
                    <a:pt x="897437" y="1090286"/>
                  </a:lnTo>
                  <a:lnTo>
                    <a:pt x="942944" y="1079751"/>
                  </a:lnTo>
                  <a:lnTo>
                    <a:pt x="987740" y="1067431"/>
                  </a:lnTo>
                  <a:lnTo>
                    <a:pt x="1031784" y="1053363"/>
                  </a:lnTo>
                  <a:lnTo>
                    <a:pt x="1075036" y="1037590"/>
                  </a:lnTo>
                  <a:lnTo>
                    <a:pt x="1117458" y="1020149"/>
                  </a:lnTo>
                  <a:lnTo>
                    <a:pt x="1159008" y="1001081"/>
                  </a:lnTo>
                  <a:lnTo>
                    <a:pt x="1199648" y="980426"/>
                  </a:lnTo>
                  <a:lnTo>
                    <a:pt x="1239337" y="958223"/>
                  </a:lnTo>
                  <a:lnTo>
                    <a:pt x="1278036" y="934512"/>
                  </a:lnTo>
                  <a:lnTo>
                    <a:pt x="1315705" y="909334"/>
                  </a:lnTo>
                  <a:lnTo>
                    <a:pt x="1352304" y="882728"/>
                  </a:lnTo>
                  <a:lnTo>
                    <a:pt x="1387793" y="854733"/>
                  </a:lnTo>
                  <a:lnTo>
                    <a:pt x="1422132" y="825389"/>
                  </a:lnTo>
                  <a:lnTo>
                    <a:pt x="1455282" y="794737"/>
                  </a:lnTo>
                  <a:lnTo>
                    <a:pt x="1487203" y="762816"/>
                  </a:lnTo>
                  <a:lnTo>
                    <a:pt x="1517855" y="729666"/>
                  </a:lnTo>
                  <a:lnTo>
                    <a:pt x="1547199" y="695327"/>
                  </a:lnTo>
                  <a:lnTo>
                    <a:pt x="1575194" y="659838"/>
                  </a:lnTo>
                  <a:lnTo>
                    <a:pt x="1601800" y="623239"/>
                  </a:lnTo>
                  <a:lnTo>
                    <a:pt x="1626978" y="585570"/>
                  </a:lnTo>
                  <a:lnTo>
                    <a:pt x="1650689" y="546871"/>
                  </a:lnTo>
                  <a:lnTo>
                    <a:pt x="1672892" y="507182"/>
                  </a:lnTo>
                  <a:lnTo>
                    <a:pt x="1693547" y="466542"/>
                  </a:lnTo>
                  <a:lnTo>
                    <a:pt x="1712615" y="424992"/>
                  </a:lnTo>
                  <a:lnTo>
                    <a:pt x="1730056" y="382570"/>
                  </a:lnTo>
                  <a:lnTo>
                    <a:pt x="1745829" y="339318"/>
                  </a:lnTo>
                  <a:lnTo>
                    <a:pt x="1759897" y="295274"/>
                  </a:lnTo>
                  <a:lnTo>
                    <a:pt x="1772217" y="250478"/>
                  </a:lnTo>
                  <a:lnTo>
                    <a:pt x="1782752" y="204971"/>
                  </a:lnTo>
                  <a:lnTo>
                    <a:pt x="1791460" y="158792"/>
                  </a:lnTo>
                  <a:lnTo>
                    <a:pt x="1798302" y="111980"/>
                  </a:lnTo>
                  <a:lnTo>
                    <a:pt x="1803239" y="64576"/>
                  </a:lnTo>
                  <a:lnTo>
                    <a:pt x="1806230" y="16620"/>
                  </a:lnTo>
                  <a:lnTo>
                    <a:pt x="1806575" y="0"/>
                  </a:lnTo>
                  <a:close/>
                </a:path>
              </a:pathLst>
            </a:custGeom>
            <a:solidFill>
              <a:srgbClr val="00A79D">
                <a:alpha val="23999"/>
              </a:srgbClr>
            </a:solidFill>
          </p:spPr>
          <p:txBody>
            <a:bodyPr wrap="square" lIns="0" tIns="0" rIns="0" bIns="0" rtlCol="0"/>
            <a:lstStyle/>
            <a:p>
              <a:endParaRPr/>
            </a:p>
          </p:txBody>
        </p:sp>
        <p:sp>
          <p:nvSpPr>
            <p:cNvPr id="11" name="object 7">
              <a:extLst>
                <a:ext uri="{FF2B5EF4-FFF2-40B4-BE49-F238E27FC236}">
                  <a16:creationId xmlns:a16="http://schemas.microsoft.com/office/drawing/2014/main" id="{2B962E37-FE51-2FC3-86B1-3D569395D98C}"/>
                </a:ext>
              </a:extLst>
            </p:cNvPr>
            <p:cNvSpPr/>
            <p:nvPr/>
          </p:nvSpPr>
          <p:spPr>
            <a:xfrm>
              <a:off x="1974763" y="1"/>
              <a:ext cx="1240889" cy="301153"/>
            </a:xfrm>
            <a:custGeom>
              <a:avLst/>
              <a:gdLst/>
              <a:ahLst/>
              <a:cxnLst/>
              <a:rect l="l" t="t" r="r" b="b"/>
              <a:pathLst>
                <a:path w="1368425" h="332105">
                  <a:moveTo>
                    <a:pt x="1367940" y="0"/>
                  </a:moveTo>
                  <a:lnTo>
                    <a:pt x="0" y="0"/>
                  </a:lnTo>
                  <a:lnTo>
                    <a:pt x="8314" y="10755"/>
                  </a:lnTo>
                  <a:lnTo>
                    <a:pt x="37356" y="44607"/>
                  </a:lnTo>
                  <a:lnTo>
                    <a:pt x="68067" y="76923"/>
                  </a:lnTo>
                  <a:lnTo>
                    <a:pt x="100383" y="107634"/>
                  </a:lnTo>
                  <a:lnTo>
                    <a:pt x="134235" y="136676"/>
                  </a:lnTo>
                  <a:lnTo>
                    <a:pt x="169558" y="163982"/>
                  </a:lnTo>
                  <a:lnTo>
                    <a:pt x="206285" y="189484"/>
                  </a:lnTo>
                  <a:lnTo>
                    <a:pt x="244350" y="213118"/>
                  </a:lnTo>
                  <a:lnTo>
                    <a:pt x="283687" y="234816"/>
                  </a:lnTo>
                  <a:lnTo>
                    <a:pt x="324228" y="254512"/>
                  </a:lnTo>
                  <a:lnTo>
                    <a:pt x="365908" y="272139"/>
                  </a:lnTo>
                  <a:lnTo>
                    <a:pt x="408661" y="287632"/>
                  </a:lnTo>
                  <a:lnTo>
                    <a:pt x="452418" y="300924"/>
                  </a:lnTo>
                  <a:lnTo>
                    <a:pt x="497116" y="311947"/>
                  </a:lnTo>
                  <a:lnTo>
                    <a:pt x="542686" y="320637"/>
                  </a:lnTo>
                  <a:lnTo>
                    <a:pt x="589063" y="326926"/>
                  </a:lnTo>
                  <a:lnTo>
                    <a:pt x="636179" y="330748"/>
                  </a:lnTo>
                  <a:lnTo>
                    <a:pt x="683970" y="332037"/>
                  </a:lnTo>
                  <a:lnTo>
                    <a:pt x="731760" y="330748"/>
                  </a:lnTo>
                  <a:lnTo>
                    <a:pt x="778877" y="326926"/>
                  </a:lnTo>
                  <a:lnTo>
                    <a:pt x="825253" y="320637"/>
                  </a:lnTo>
                  <a:lnTo>
                    <a:pt x="870824" y="311947"/>
                  </a:lnTo>
                  <a:lnTo>
                    <a:pt x="915521" y="300924"/>
                  </a:lnTo>
                  <a:lnTo>
                    <a:pt x="959279" y="287632"/>
                  </a:lnTo>
                  <a:lnTo>
                    <a:pt x="1002031" y="272139"/>
                  </a:lnTo>
                  <a:lnTo>
                    <a:pt x="1043711" y="254512"/>
                  </a:lnTo>
                  <a:lnTo>
                    <a:pt x="1084253" y="234816"/>
                  </a:lnTo>
                  <a:lnTo>
                    <a:pt x="1123589" y="213118"/>
                  </a:lnTo>
                  <a:lnTo>
                    <a:pt x="1161654" y="189484"/>
                  </a:lnTo>
                  <a:lnTo>
                    <a:pt x="1198381" y="163982"/>
                  </a:lnTo>
                  <a:lnTo>
                    <a:pt x="1233704" y="136676"/>
                  </a:lnTo>
                  <a:lnTo>
                    <a:pt x="1267557" y="107634"/>
                  </a:lnTo>
                  <a:lnTo>
                    <a:pt x="1299872" y="76923"/>
                  </a:lnTo>
                  <a:lnTo>
                    <a:pt x="1330584" y="44607"/>
                  </a:lnTo>
                  <a:lnTo>
                    <a:pt x="1359626" y="10755"/>
                  </a:lnTo>
                  <a:lnTo>
                    <a:pt x="1367940" y="0"/>
                  </a:lnTo>
                  <a:close/>
                </a:path>
              </a:pathLst>
            </a:custGeom>
            <a:solidFill>
              <a:srgbClr val="00A79D">
                <a:alpha val="23999"/>
              </a:srgbClr>
            </a:solidFill>
          </p:spPr>
          <p:txBody>
            <a:bodyPr wrap="square" lIns="0" tIns="0" rIns="0" bIns="0" rtlCol="0"/>
            <a:lstStyle/>
            <a:p>
              <a:endParaRPr/>
            </a:p>
          </p:txBody>
        </p:sp>
        <p:sp>
          <p:nvSpPr>
            <p:cNvPr id="12" name="object 8">
              <a:extLst>
                <a:ext uri="{FF2B5EF4-FFF2-40B4-BE49-F238E27FC236}">
                  <a16:creationId xmlns:a16="http://schemas.microsoft.com/office/drawing/2014/main" id="{9B2A4857-919E-A8C5-E6FC-67973FDB4AF1}"/>
                </a:ext>
              </a:extLst>
            </p:cNvPr>
            <p:cNvSpPr/>
            <p:nvPr/>
          </p:nvSpPr>
          <p:spPr>
            <a:xfrm>
              <a:off x="2346635" y="488381"/>
              <a:ext cx="726683" cy="726683"/>
            </a:xfrm>
            <a:custGeom>
              <a:avLst/>
              <a:gdLst/>
              <a:ahLst/>
              <a:cxnLst/>
              <a:rect l="l" t="t" r="r" b="b"/>
              <a:pathLst>
                <a:path w="801370" h="801369">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6"/>
                  </a:lnTo>
                  <a:lnTo>
                    <a:pt x="10582" y="492537"/>
                  </a:lnTo>
                  <a:lnTo>
                    <a:pt x="23358" y="535795"/>
                  </a:lnTo>
                  <a:lnTo>
                    <a:pt x="40724" y="576869"/>
                  </a:lnTo>
                  <a:lnTo>
                    <a:pt x="62379" y="615458"/>
                  </a:lnTo>
                  <a:lnTo>
                    <a:pt x="88023" y="651261"/>
                  </a:lnTo>
                  <a:lnTo>
                    <a:pt x="117354" y="683979"/>
                  </a:lnTo>
                  <a:lnTo>
                    <a:pt x="150072" y="713309"/>
                  </a:lnTo>
                  <a:lnTo>
                    <a:pt x="185876" y="738952"/>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2"/>
                  </a:lnTo>
                  <a:lnTo>
                    <a:pt x="651272" y="713309"/>
                  </a:lnTo>
                  <a:lnTo>
                    <a:pt x="683990" y="683979"/>
                  </a:lnTo>
                  <a:lnTo>
                    <a:pt x="713321" y="651261"/>
                  </a:lnTo>
                  <a:lnTo>
                    <a:pt x="738964" y="615458"/>
                  </a:lnTo>
                  <a:lnTo>
                    <a:pt x="760619" y="576869"/>
                  </a:lnTo>
                  <a:lnTo>
                    <a:pt x="777985" y="535795"/>
                  </a:lnTo>
                  <a:lnTo>
                    <a:pt x="790762" y="492537"/>
                  </a:lnTo>
                  <a:lnTo>
                    <a:pt x="798648" y="447396"/>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00A79D">
                <a:alpha val="23999"/>
              </a:srgbClr>
            </a:solidFill>
          </p:spPr>
          <p:txBody>
            <a:bodyPr wrap="square" lIns="0" tIns="0" rIns="0" bIns="0" rtlCol="0"/>
            <a:lstStyle/>
            <a:p>
              <a:endParaRPr/>
            </a:p>
          </p:txBody>
        </p:sp>
      </p:grpSp>
      <p:sp>
        <p:nvSpPr>
          <p:cNvPr id="5" name="Picture Placeholder 2">
            <a:extLst>
              <a:ext uri="{FF2B5EF4-FFF2-40B4-BE49-F238E27FC236}">
                <a16:creationId xmlns:a16="http://schemas.microsoft.com/office/drawing/2014/main" id="{BE02B544-A40A-C2C8-B48C-6F244BD0DFB6}"/>
              </a:ext>
            </a:extLst>
          </p:cNvPr>
          <p:cNvSpPr>
            <a:spLocks noGrp="1"/>
          </p:cNvSpPr>
          <p:nvPr>
            <p:ph type="pic" idx="10"/>
          </p:nvPr>
        </p:nvSpPr>
        <p:spPr>
          <a:xfrm>
            <a:off x="6284881" y="-715900"/>
            <a:ext cx="7293907" cy="71959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6" name="Text Placeholder 2">
            <a:extLst>
              <a:ext uri="{FF2B5EF4-FFF2-40B4-BE49-F238E27FC236}">
                <a16:creationId xmlns:a16="http://schemas.microsoft.com/office/drawing/2014/main" id="{B2A84FDF-B4A9-904D-3D86-7133D1D60DA0}"/>
              </a:ext>
            </a:extLst>
          </p:cNvPr>
          <p:cNvSpPr>
            <a:spLocks noGrp="1"/>
          </p:cNvSpPr>
          <p:nvPr>
            <p:ph type="body" idx="1"/>
          </p:nvPr>
        </p:nvSpPr>
        <p:spPr>
          <a:xfrm>
            <a:off x="735724" y="2367280"/>
            <a:ext cx="5360276" cy="3657600"/>
          </a:xfrm>
        </p:spPr>
        <p:txBody>
          <a:bodyPr>
            <a:normAutofit/>
          </a:bodyPr>
          <a:lstStyle>
            <a:lvl1pPr marL="0" indent="0" algn="l">
              <a:lnSpc>
                <a:spcPct val="100000"/>
              </a:lnSpc>
              <a:buNone/>
              <a:defRPr sz="2000">
                <a:solidFill>
                  <a:schemeClr val="tx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Title 1">
            <a:extLst>
              <a:ext uri="{FF2B5EF4-FFF2-40B4-BE49-F238E27FC236}">
                <a16:creationId xmlns:a16="http://schemas.microsoft.com/office/drawing/2014/main" id="{9D8A16EC-8618-0864-AC9B-EAB51A18BF1D}"/>
              </a:ext>
            </a:extLst>
          </p:cNvPr>
          <p:cNvSpPr>
            <a:spLocks noGrp="1"/>
          </p:cNvSpPr>
          <p:nvPr>
            <p:ph type="title"/>
          </p:nvPr>
        </p:nvSpPr>
        <p:spPr>
          <a:xfrm>
            <a:off x="690881" y="1483360"/>
            <a:ext cx="6492239" cy="755968"/>
          </a:xfrm>
        </p:spPr>
        <p:txBody>
          <a:bodyPr>
            <a:normAutofit/>
          </a:bodyPr>
          <a:lstStyle>
            <a:lvl1pPr>
              <a:defRPr sz="2800" b="1">
                <a:solidFill>
                  <a:schemeClr val="tx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7395805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Section Header">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bg1"/>
          </a:solidFill>
          <a:ln>
            <a:solidFill>
              <a:schemeClr val="bg1"/>
            </a:solidFill>
          </a:ln>
        </p:spPr>
        <p:txBody>
          <a:bodyPr wrap="square" lIns="0" tIns="0" rIns="0" bIns="0" rtlCol="0"/>
          <a:lstStyle/>
          <a:p>
            <a:endParaRPr sz="2000" dirty="0"/>
          </a:p>
        </p:txBody>
      </p:sp>
      <p:sp>
        <p:nvSpPr>
          <p:cNvPr id="33" name="object 13">
            <a:extLst>
              <a:ext uri="{FF2B5EF4-FFF2-40B4-BE49-F238E27FC236}">
                <a16:creationId xmlns:a16="http://schemas.microsoft.com/office/drawing/2014/main" id="{A0C82D7B-43A0-E7DA-A947-D2D94D26026C}"/>
              </a:ext>
            </a:extLst>
          </p:cNvPr>
          <p:cNvSpPr/>
          <p:nvPr/>
        </p:nvSpPr>
        <p:spPr>
          <a:xfrm rot="10800000">
            <a:off x="11287374" y="7555196"/>
            <a:ext cx="371988" cy="38644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34" name="object 14">
            <a:extLst>
              <a:ext uri="{FF2B5EF4-FFF2-40B4-BE49-F238E27FC236}">
                <a16:creationId xmlns:a16="http://schemas.microsoft.com/office/drawing/2014/main" id="{BA238379-38B4-1ED0-2EBC-33F28CE277AE}"/>
              </a:ext>
            </a:extLst>
          </p:cNvPr>
          <p:cNvSpPr/>
          <p:nvPr/>
        </p:nvSpPr>
        <p:spPr>
          <a:xfrm rot="10800000">
            <a:off x="11127502" y="7012374"/>
            <a:ext cx="313382" cy="3258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grpSp>
        <p:nvGrpSpPr>
          <p:cNvPr id="5" name="object 41">
            <a:extLst>
              <a:ext uri="{FF2B5EF4-FFF2-40B4-BE49-F238E27FC236}">
                <a16:creationId xmlns:a16="http://schemas.microsoft.com/office/drawing/2014/main" id="{957BDDD7-B931-B769-D505-43BF2BAE0273}"/>
              </a:ext>
            </a:extLst>
          </p:cNvPr>
          <p:cNvGrpSpPr/>
          <p:nvPr userDrawn="1"/>
        </p:nvGrpSpPr>
        <p:grpSpPr>
          <a:xfrm>
            <a:off x="10681097" y="5820975"/>
            <a:ext cx="651156" cy="708550"/>
            <a:chOff x="5598848" y="1620229"/>
            <a:chExt cx="2190115" cy="2383155"/>
          </a:xfrm>
        </p:grpSpPr>
        <p:pic>
          <p:nvPicPr>
            <p:cNvPr id="6" name="object 42">
              <a:extLst>
                <a:ext uri="{FF2B5EF4-FFF2-40B4-BE49-F238E27FC236}">
                  <a16:creationId xmlns:a16="http://schemas.microsoft.com/office/drawing/2014/main" id="{B0316D10-AB7F-7247-2309-FF6E189194BC}"/>
                </a:ext>
              </a:extLst>
            </p:cNvPr>
            <p:cNvPicPr/>
            <p:nvPr/>
          </p:nvPicPr>
          <p:blipFill>
            <a:blip r:embed="rId2" cstate="print"/>
            <a:stretch>
              <a:fillRect/>
            </a:stretch>
          </p:blipFill>
          <p:spPr>
            <a:xfrm>
              <a:off x="7161630" y="1899091"/>
              <a:ext cx="113817" cy="115671"/>
            </a:xfrm>
            <a:prstGeom prst="rect">
              <a:avLst/>
            </a:prstGeom>
          </p:spPr>
        </p:pic>
        <p:pic>
          <p:nvPicPr>
            <p:cNvPr id="7" name="object 43">
              <a:extLst>
                <a:ext uri="{FF2B5EF4-FFF2-40B4-BE49-F238E27FC236}">
                  <a16:creationId xmlns:a16="http://schemas.microsoft.com/office/drawing/2014/main" id="{74F3DB94-6083-9227-318F-D47A76A048F2}"/>
                </a:ext>
              </a:extLst>
            </p:cNvPr>
            <p:cNvPicPr/>
            <p:nvPr/>
          </p:nvPicPr>
          <p:blipFill>
            <a:blip r:embed="rId3" cstate="print"/>
            <a:stretch>
              <a:fillRect/>
            </a:stretch>
          </p:blipFill>
          <p:spPr>
            <a:xfrm>
              <a:off x="5598848" y="1620229"/>
              <a:ext cx="2189904" cy="2382902"/>
            </a:xfrm>
            <a:prstGeom prst="rect">
              <a:avLst/>
            </a:prstGeom>
          </p:spPr>
        </p:pic>
        <p:pic>
          <p:nvPicPr>
            <p:cNvPr id="13" name="object 44">
              <a:extLst>
                <a:ext uri="{FF2B5EF4-FFF2-40B4-BE49-F238E27FC236}">
                  <a16:creationId xmlns:a16="http://schemas.microsoft.com/office/drawing/2014/main" id="{58167220-AAA0-C719-AE15-32888A8561F8}"/>
                </a:ext>
              </a:extLst>
            </p:cNvPr>
            <p:cNvPicPr/>
            <p:nvPr/>
          </p:nvPicPr>
          <p:blipFill>
            <a:blip r:embed="rId4" cstate="print"/>
            <a:stretch>
              <a:fillRect/>
            </a:stretch>
          </p:blipFill>
          <p:spPr>
            <a:xfrm>
              <a:off x="6871611" y="1669224"/>
              <a:ext cx="175945" cy="178803"/>
            </a:xfrm>
            <a:prstGeom prst="rect">
              <a:avLst/>
            </a:prstGeom>
          </p:spPr>
        </p:pic>
      </p:grpSp>
      <p:grpSp>
        <p:nvGrpSpPr>
          <p:cNvPr id="20" name="Group 19">
            <a:extLst>
              <a:ext uri="{FF2B5EF4-FFF2-40B4-BE49-F238E27FC236}">
                <a16:creationId xmlns:a16="http://schemas.microsoft.com/office/drawing/2014/main" id="{BA38F56F-30C0-B8AE-9A2D-75D458292098}"/>
              </a:ext>
            </a:extLst>
          </p:cNvPr>
          <p:cNvGrpSpPr/>
          <p:nvPr userDrawn="1"/>
        </p:nvGrpSpPr>
        <p:grpSpPr>
          <a:xfrm>
            <a:off x="6109850" y="-1"/>
            <a:ext cx="6097260" cy="1857721"/>
            <a:chOff x="6613002" y="0"/>
            <a:chExt cx="5573326" cy="1698088"/>
          </a:xfrm>
        </p:grpSpPr>
        <p:sp>
          <p:nvSpPr>
            <p:cNvPr id="21" name="object 3">
              <a:extLst>
                <a:ext uri="{FF2B5EF4-FFF2-40B4-BE49-F238E27FC236}">
                  <a16:creationId xmlns:a16="http://schemas.microsoft.com/office/drawing/2014/main" id="{17BFCD84-F3D5-2D67-1EF1-6EA656954F92}"/>
                </a:ext>
              </a:extLst>
            </p:cNvPr>
            <p:cNvSpPr/>
            <p:nvPr/>
          </p:nvSpPr>
          <p:spPr>
            <a:xfrm>
              <a:off x="7850787" y="1099048"/>
              <a:ext cx="456048" cy="456048"/>
            </a:xfrm>
            <a:custGeom>
              <a:avLst/>
              <a:gdLst/>
              <a:ahLst/>
              <a:cxnLst/>
              <a:rect l="l" t="t" r="r" b="b"/>
              <a:pathLst>
                <a:path w="502920"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5" y="487125"/>
                  </a:lnTo>
                  <a:lnTo>
                    <a:pt x="378334" y="468527"/>
                  </a:lnTo>
                  <a:lnTo>
                    <a:pt x="413424" y="443721"/>
                  </a:lnTo>
                  <a:lnTo>
                    <a:pt x="443726" y="413417"/>
                  </a:lnTo>
                  <a:lnTo>
                    <a:pt x="468531" y="378325"/>
                  </a:lnTo>
                  <a:lnTo>
                    <a:pt x="487127" y="339154"/>
                  </a:lnTo>
                  <a:lnTo>
                    <a:pt x="498805" y="296617"/>
                  </a:lnTo>
                  <a:lnTo>
                    <a:pt x="502856" y="251421"/>
                  </a:lnTo>
                  <a:lnTo>
                    <a:pt x="498805" y="206230"/>
                  </a:lnTo>
                  <a:lnTo>
                    <a:pt x="487127" y="163695"/>
                  </a:lnTo>
                  <a:lnTo>
                    <a:pt x="468531" y="124527"/>
                  </a:lnTo>
                  <a:lnTo>
                    <a:pt x="443726" y="89437"/>
                  </a:lnTo>
                  <a:lnTo>
                    <a:pt x="413424" y="59133"/>
                  </a:lnTo>
                  <a:lnTo>
                    <a:pt x="378334" y="34328"/>
                  </a:lnTo>
                  <a:lnTo>
                    <a:pt x="339165" y="15730"/>
                  </a:lnTo>
                  <a:lnTo>
                    <a:pt x="296629" y="4050"/>
                  </a:lnTo>
                  <a:lnTo>
                    <a:pt x="251434" y="0"/>
                  </a:lnTo>
                  <a:close/>
                </a:path>
              </a:pathLst>
            </a:custGeom>
            <a:solidFill>
              <a:srgbClr val="00AFFF">
                <a:alpha val="23999"/>
              </a:srgbClr>
            </a:solidFill>
          </p:spPr>
          <p:txBody>
            <a:bodyPr wrap="square" lIns="0" tIns="0" rIns="0" bIns="0" rtlCol="0"/>
            <a:lstStyle/>
            <a:p>
              <a:endParaRPr/>
            </a:p>
          </p:txBody>
        </p:sp>
        <p:sp>
          <p:nvSpPr>
            <p:cNvPr id="22" name="object 4">
              <a:extLst>
                <a:ext uri="{FF2B5EF4-FFF2-40B4-BE49-F238E27FC236}">
                  <a16:creationId xmlns:a16="http://schemas.microsoft.com/office/drawing/2014/main" id="{DC5B7BD2-C012-045B-C0AE-20165117D00C}"/>
                </a:ext>
              </a:extLst>
            </p:cNvPr>
            <p:cNvSpPr/>
            <p:nvPr/>
          </p:nvSpPr>
          <p:spPr>
            <a:xfrm>
              <a:off x="8748519" y="377061"/>
              <a:ext cx="456048" cy="456048"/>
            </a:xfrm>
            <a:custGeom>
              <a:avLst/>
              <a:gdLst/>
              <a:ahLst/>
              <a:cxnLst/>
              <a:rect l="l" t="t" r="r" b="b"/>
              <a:pathLst>
                <a:path w="502920"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5" y="487125"/>
                  </a:lnTo>
                  <a:lnTo>
                    <a:pt x="378334" y="468527"/>
                  </a:lnTo>
                  <a:lnTo>
                    <a:pt x="413424" y="443721"/>
                  </a:lnTo>
                  <a:lnTo>
                    <a:pt x="443726" y="413417"/>
                  </a:lnTo>
                  <a:lnTo>
                    <a:pt x="468531" y="378325"/>
                  </a:lnTo>
                  <a:lnTo>
                    <a:pt x="487127" y="339154"/>
                  </a:lnTo>
                  <a:lnTo>
                    <a:pt x="498805" y="296617"/>
                  </a:lnTo>
                  <a:lnTo>
                    <a:pt x="502856" y="251421"/>
                  </a:lnTo>
                  <a:lnTo>
                    <a:pt x="498805" y="206230"/>
                  </a:lnTo>
                  <a:lnTo>
                    <a:pt x="487127" y="163695"/>
                  </a:lnTo>
                  <a:lnTo>
                    <a:pt x="468531" y="124527"/>
                  </a:lnTo>
                  <a:lnTo>
                    <a:pt x="443726" y="89437"/>
                  </a:lnTo>
                  <a:lnTo>
                    <a:pt x="413424" y="59133"/>
                  </a:lnTo>
                  <a:lnTo>
                    <a:pt x="378334" y="34328"/>
                  </a:lnTo>
                  <a:lnTo>
                    <a:pt x="339165" y="15730"/>
                  </a:lnTo>
                  <a:lnTo>
                    <a:pt x="296629" y="4050"/>
                  </a:lnTo>
                  <a:lnTo>
                    <a:pt x="251434" y="0"/>
                  </a:lnTo>
                  <a:close/>
                </a:path>
              </a:pathLst>
            </a:custGeom>
            <a:solidFill>
              <a:srgbClr val="00AFFF">
                <a:alpha val="23999"/>
              </a:srgbClr>
            </a:solidFill>
          </p:spPr>
          <p:txBody>
            <a:bodyPr wrap="square" lIns="0" tIns="0" rIns="0" bIns="0" rtlCol="0"/>
            <a:lstStyle/>
            <a:p>
              <a:endParaRPr/>
            </a:p>
          </p:txBody>
        </p:sp>
        <p:sp>
          <p:nvSpPr>
            <p:cNvPr id="23" name="object 5">
              <a:extLst>
                <a:ext uri="{FF2B5EF4-FFF2-40B4-BE49-F238E27FC236}">
                  <a16:creationId xmlns:a16="http://schemas.microsoft.com/office/drawing/2014/main" id="{46C39FBD-DAAB-94DF-35DC-C352F1542076}"/>
                </a:ext>
              </a:extLst>
            </p:cNvPr>
            <p:cNvSpPr/>
            <p:nvPr/>
          </p:nvSpPr>
          <p:spPr>
            <a:xfrm>
              <a:off x="10402442" y="0"/>
              <a:ext cx="1783886" cy="1698088"/>
            </a:xfrm>
            <a:custGeom>
              <a:avLst/>
              <a:gdLst/>
              <a:ahLst/>
              <a:cxnLst/>
              <a:rect l="l" t="t" r="r" b="b"/>
              <a:pathLst>
                <a:path w="1967230" h="1872614">
                  <a:moveTo>
                    <a:pt x="1966964" y="0"/>
                  </a:moveTo>
                  <a:lnTo>
                    <a:pt x="258627" y="0"/>
                  </a:lnTo>
                  <a:lnTo>
                    <a:pt x="232042" y="33701"/>
                  </a:lnTo>
                  <a:lnTo>
                    <a:pt x="205436" y="70300"/>
                  </a:lnTo>
                  <a:lnTo>
                    <a:pt x="180257" y="107969"/>
                  </a:lnTo>
                  <a:lnTo>
                    <a:pt x="156547" y="146667"/>
                  </a:lnTo>
                  <a:lnTo>
                    <a:pt x="134344" y="186357"/>
                  </a:lnTo>
                  <a:lnTo>
                    <a:pt x="113689" y="226996"/>
                  </a:lnTo>
                  <a:lnTo>
                    <a:pt x="94621" y="268547"/>
                  </a:lnTo>
                  <a:lnTo>
                    <a:pt x="77180" y="310968"/>
                  </a:lnTo>
                  <a:lnTo>
                    <a:pt x="61406" y="354221"/>
                  </a:lnTo>
                  <a:lnTo>
                    <a:pt x="47339" y="398265"/>
                  </a:lnTo>
                  <a:lnTo>
                    <a:pt x="35018" y="443061"/>
                  </a:lnTo>
                  <a:lnTo>
                    <a:pt x="24484" y="488568"/>
                  </a:lnTo>
                  <a:lnTo>
                    <a:pt x="15776" y="534747"/>
                  </a:lnTo>
                  <a:lnTo>
                    <a:pt x="8933" y="581559"/>
                  </a:lnTo>
                  <a:lnTo>
                    <a:pt x="3997" y="628963"/>
                  </a:lnTo>
                  <a:lnTo>
                    <a:pt x="1005" y="676919"/>
                  </a:lnTo>
                  <a:lnTo>
                    <a:pt x="0" y="725388"/>
                  </a:lnTo>
                  <a:lnTo>
                    <a:pt x="1005" y="773857"/>
                  </a:lnTo>
                  <a:lnTo>
                    <a:pt x="3997" y="821814"/>
                  </a:lnTo>
                  <a:lnTo>
                    <a:pt x="8933" y="869218"/>
                  </a:lnTo>
                  <a:lnTo>
                    <a:pt x="15776" y="916029"/>
                  </a:lnTo>
                  <a:lnTo>
                    <a:pt x="24484" y="962208"/>
                  </a:lnTo>
                  <a:lnTo>
                    <a:pt x="35018" y="1007716"/>
                  </a:lnTo>
                  <a:lnTo>
                    <a:pt x="47339" y="1052511"/>
                  </a:lnTo>
                  <a:lnTo>
                    <a:pt x="61406" y="1096555"/>
                  </a:lnTo>
                  <a:lnTo>
                    <a:pt x="77180" y="1139808"/>
                  </a:lnTo>
                  <a:lnTo>
                    <a:pt x="94621" y="1182229"/>
                  </a:lnTo>
                  <a:lnTo>
                    <a:pt x="113689" y="1223780"/>
                  </a:lnTo>
                  <a:lnTo>
                    <a:pt x="134344" y="1264420"/>
                  </a:lnTo>
                  <a:lnTo>
                    <a:pt x="156547" y="1304109"/>
                  </a:lnTo>
                  <a:lnTo>
                    <a:pt x="180257" y="1342808"/>
                  </a:lnTo>
                  <a:lnTo>
                    <a:pt x="205436" y="1380476"/>
                  </a:lnTo>
                  <a:lnTo>
                    <a:pt x="232042" y="1417075"/>
                  </a:lnTo>
                  <a:lnTo>
                    <a:pt x="260037" y="1452564"/>
                  </a:lnTo>
                  <a:lnTo>
                    <a:pt x="289380" y="1486904"/>
                  </a:lnTo>
                  <a:lnTo>
                    <a:pt x="320032" y="1520054"/>
                  </a:lnTo>
                  <a:lnTo>
                    <a:pt x="351953" y="1551975"/>
                  </a:lnTo>
                  <a:lnTo>
                    <a:pt x="385103" y="1582627"/>
                  </a:lnTo>
                  <a:lnTo>
                    <a:pt x="419443" y="1611970"/>
                  </a:lnTo>
                  <a:lnTo>
                    <a:pt x="454932" y="1639965"/>
                  </a:lnTo>
                  <a:lnTo>
                    <a:pt x="491531" y="1666572"/>
                  </a:lnTo>
                  <a:lnTo>
                    <a:pt x="529199" y="1691750"/>
                  </a:lnTo>
                  <a:lnTo>
                    <a:pt x="567898" y="1715460"/>
                  </a:lnTo>
                  <a:lnTo>
                    <a:pt x="607588" y="1737663"/>
                  </a:lnTo>
                  <a:lnTo>
                    <a:pt x="648227" y="1758318"/>
                  </a:lnTo>
                  <a:lnTo>
                    <a:pt x="689778" y="1777386"/>
                  </a:lnTo>
                  <a:lnTo>
                    <a:pt x="732199" y="1794827"/>
                  </a:lnTo>
                  <a:lnTo>
                    <a:pt x="775452" y="1810601"/>
                  </a:lnTo>
                  <a:lnTo>
                    <a:pt x="819496" y="1824668"/>
                  </a:lnTo>
                  <a:lnTo>
                    <a:pt x="864291" y="1836989"/>
                  </a:lnTo>
                  <a:lnTo>
                    <a:pt x="909799" y="1847523"/>
                  </a:lnTo>
                  <a:lnTo>
                    <a:pt x="955978" y="1856231"/>
                  </a:lnTo>
                  <a:lnTo>
                    <a:pt x="1002790" y="1863074"/>
                  </a:lnTo>
                  <a:lnTo>
                    <a:pt x="1050193" y="1868011"/>
                  </a:lnTo>
                  <a:lnTo>
                    <a:pt x="1098150" y="1871002"/>
                  </a:lnTo>
                  <a:lnTo>
                    <a:pt x="1146619" y="1872008"/>
                  </a:lnTo>
                  <a:lnTo>
                    <a:pt x="1195088" y="1871002"/>
                  </a:lnTo>
                  <a:lnTo>
                    <a:pt x="1243045" y="1868011"/>
                  </a:lnTo>
                  <a:lnTo>
                    <a:pt x="1290448" y="1863074"/>
                  </a:lnTo>
                  <a:lnTo>
                    <a:pt x="1337260" y="1856231"/>
                  </a:lnTo>
                  <a:lnTo>
                    <a:pt x="1383439" y="1847523"/>
                  </a:lnTo>
                  <a:lnTo>
                    <a:pt x="1428947" y="1836989"/>
                  </a:lnTo>
                  <a:lnTo>
                    <a:pt x="1473742" y="1824668"/>
                  </a:lnTo>
                  <a:lnTo>
                    <a:pt x="1517786" y="1810601"/>
                  </a:lnTo>
                  <a:lnTo>
                    <a:pt x="1561039" y="1794827"/>
                  </a:lnTo>
                  <a:lnTo>
                    <a:pt x="1603460" y="1777386"/>
                  </a:lnTo>
                  <a:lnTo>
                    <a:pt x="1645011" y="1758318"/>
                  </a:lnTo>
                  <a:lnTo>
                    <a:pt x="1685650" y="1737663"/>
                  </a:lnTo>
                  <a:lnTo>
                    <a:pt x="1725340" y="1715460"/>
                  </a:lnTo>
                  <a:lnTo>
                    <a:pt x="1764039" y="1691750"/>
                  </a:lnTo>
                  <a:lnTo>
                    <a:pt x="1801707" y="1666572"/>
                  </a:lnTo>
                  <a:lnTo>
                    <a:pt x="1838306" y="1639965"/>
                  </a:lnTo>
                  <a:lnTo>
                    <a:pt x="1873795" y="1611970"/>
                  </a:lnTo>
                  <a:lnTo>
                    <a:pt x="1908135" y="1582627"/>
                  </a:lnTo>
                  <a:lnTo>
                    <a:pt x="1941285" y="1551975"/>
                  </a:lnTo>
                  <a:lnTo>
                    <a:pt x="1966964" y="1526295"/>
                  </a:lnTo>
                  <a:lnTo>
                    <a:pt x="1966964" y="0"/>
                  </a:lnTo>
                  <a:close/>
                </a:path>
              </a:pathLst>
            </a:custGeom>
            <a:solidFill>
              <a:srgbClr val="00AFFF">
                <a:alpha val="23999"/>
              </a:srgbClr>
            </a:solidFill>
          </p:spPr>
          <p:txBody>
            <a:bodyPr wrap="square" lIns="0" tIns="0" rIns="0" bIns="0" rtlCol="0"/>
            <a:lstStyle/>
            <a:p>
              <a:endParaRPr/>
            </a:p>
          </p:txBody>
        </p:sp>
        <p:sp>
          <p:nvSpPr>
            <p:cNvPr id="24" name="object 6">
              <a:extLst>
                <a:ext uri="{FF2B5EF4-FFF2-40B4-BE49-F238E27FC236}">
                  <a16:creationId xmlns:a16="http://schemas.microsoft.com/office/drawing/2014/main" id="{5658E3DE-4D80-E3F3-9EBE-7C75B09AA30F}"/>
                </a:ext>
              </a:extLst>
            </p:cNvPr>
            <p:cNvSpPr/>
            <p:nvPr/>
          </p:nvSpPr>
          <p:spPr>
            <a:xfrm>
              <a:off x="6613002" y="0"/>
              <a:ext cx="2077554" cy="995015"/>
            </a:xfrm>
            <a:custGeom>
              <a:avLst/>
              <a:gdLst/>
              <a:ahLst/>
              <a:cxnLst/>
              <a:rect l="l" t="t" r="r" b="b"/>
              <a:pathLst>
                <a:path w="2291079" h="1097280">
                  <a:moveTo>
                    <a:pt x="2291054" y="0"/>
                  </a:moveTo>
                  <a:lnTo>
                    <a:pt x="0" y="0"/>
                  </a:lnTo>
                  <a:lnTo>
                    <a:pt x="2904" y="46573"/>
                  </a:lnTo>
                  <a:lnTo>
                    <a:pt x="7841" y="93977"/>
                  </a:lnTo>
                  <a:lnTo>
                    <a:pt x="14684" y="140789"/>
                  </a:lnTo>
                  <a:lnTo>
                    <a:pt x="23392" y="186968"/>
                  </a:lnTo>
                  <a:lnTo>
                    <a:pt x="33926" y="232475"/>
                  </a:lnTo>
                  <a:lnTo>
                    <a:pt x="46247" y="277271"/>
                  </a:lnTo>
                  <a:lnTo>
                    <a:pt x="60314" y="321315"/>
                  </a:lnTo>
                  <a:lnTo>
                    <a:pt x="76088" y="364568"/>
                  </a:lnTo>
                  <a:lnTo>
                    <a:pt x="93529" y="406989"/>
                  </a:lnTo>
                  <a:lnTo>
                    <a:pt x="112597" y="448540"/>
                  </a:lnTo>
                  <a:lnTo>
                    <a:pt x="133252" y="489179"/>
                  </a:lnTo>
                  <a:lnTo>
                    <a:pt x="155455" y="528868"/>
                  </a:lnTo>
                  <a:lnTo>
                    <a:pt x="179165" y="567567"/>
                  </a:lnTo>
                  <a:lnTo>
                    <a:pt x="204343" y="605236"/>
                  </a:lnTo>
                  <a:lnTo>
                    <a:pt x="230950" y="641835"/>
                  </a:lnTo>
                  <a:lnTo>
                    <a:pt x="258945" y="677324"/>
                  </a:lnTo>
                  <a:lnTo>
                    <a:pt x="288288" y="711663"/>
                  </a:lnTo>
                  <a:lnTo>
                    <a:pt x="318940" y="744813"/>
                  </a:lnTo>
                  <a:lnTo>
                    <a:pt x="350861" y="776734"/>
                  </a:lnTo>
                  <a:lnTo>
                    <a:pt x="384011" y="807387"/>
                  </a:lnTo>
                  <a:lnTo>
                    <a:pt x="418351" y="836730"/>
                  </a:lnTo>
                  <a:lnTo>
                    <a:pt x="453840" y="864725"/>
                  </a:lnTo>
                  <a:lnTo>
                    <a:pt x="490439" y="891331"/>
                  </a:lnTo>
                  <a:lnTo>
                    <a:pt x="528107" y="916510"/>
                  </a:lnTo>
                  <a:lnTo>
                    <a:pt x="566806" y="940220"/>
                  </a:lnTo>
                  <a:lnTo>
                    <a:pt x="606495" y="962423"/>
                  </a:lnTo>
                  <a:lnTo>
                    <a:pt x="647135" y="983078"/>
                  </a:lnTo>
                  <a:lnTo>
                    <a:pt x="688686" y="1002146"/>
                  </a:lnTo>
                  <a:lnTo>
                    <a:pt x="731107" y="1019587"/>
                  </a:lnTo>
                  <a:lnTo>
                    <a:pt x="774360" y="1035361"/>
                  </a:lnTo>
                  <a:lnTo>
                    <a:pt x="818404" y="1049428"/>
                  </a:lnTo>
                  <a:lnTo>
                    <a:pt x="863199" y="1061748"/>
                  </a:lnTo>
                  <a:lnTo>
                    <a:pt x="908707" y="1072283"/>
                  </a:lnTo>
                  <a:lnTo>
                    <a:pt x="954886" y="1080991"/>
                  </a:lnTo>
                  <a:lnTo>
                    <a:pt x="1001697" y="1087834"/>
                  </a:lnTo>
                  <a:lnTo>
                    <a:pt x="1049101" y="1092770"/>
                  </a:lnTo>
                  <a:lnTo>
                    <a:pt x="1097058" y="1095761"/>
                  </a:lnTo>
                  <a:lnTo>
                    <a:pt x="1145527" y="1096767"/>
                  </a:lnTo>
                  <a:lnTo>
                    <a:pt x="1193996" y="1095761"/>
                  </a:lnTo>
                  <a:lnTo>
                    <a:pt x="1241952" y="1092770"/>
                  </a:lnTo>
                  <a:lnTo>
                    <a:pt x="1289356" y="1087834"/>
                  </a:lnTo>
                  <a:lnTo>
                    <a:pt x="1336168" y="1080991"/>
                  </a:lnTo>
                  <a:lnTo>
                    <a:pt x="1382347" y="1072283"/>
                  </a:lnTo>
                  <a:lnTo>
                    <a:pt x="1427854" y="1061748"/>
                  </a:lnTo>
                  <a:lnTo>
                    <a:pt x="1472650" y="1049428"/>
                  </a:lnTo>
                  <a:lnTo>
                    <a:pt x="1516694" y="1035361"/>
                  </a:lnTo>
                  <a:lnTo>
                    <a:pt x="1559947" y="1019587"/>
                  </a:lnTo>
                  <a:lnTo>
                    <a:pt x="1602368" y="1002146"/>
                  </a:lnTo>
                  <a:lnTo>
                    <a:pt x="1643919" y="983078"/>
                  </a:lnTo>
                  <a:lnTo>
                    <a:pt x="1684558" y="962423"/>
                  </a:lnTo>
                  <a:lnTo>
                    <a:pt x="1724248" y="940220"/>
                  </a:lnTo>
                  <a:lnTo>
                    <a:pt x="1762946" y="916510"/>
                  </a:lnTo>
                  <a:lnTo>
                    <a:pt x="1800615" y="891331"/>
                  </a:lnTo>
                  <a:lnTo>
                    <a:pt x="1837214" y="864725"/>
                  </a:lnTo>
                  <a:lnTo>
                    <a:pt x="1872703" y="836730"/>
                  </a:lnTo>
                  <a:lnTo>
                    <a:pt x="1907042" y="807387"/>
                  </a:lnTo>
                  <a:lnTo>
                    <a:pt x="1940193" y="776734"/>
                  </a:lnTo>
                  <a:lnTo>
                    <a:pt x="1972114" y="744813"/>
                  </a:lnTo>
                  <a:lnTo>
                    <a:pt x="2002766" y="711663"/>
                  </a:lnTo>
                  <a:lnTo>
                    <a:pt x="2032109" y="677324"/>
                  </a:lnTo>
                  <a:lnTo>
                    <a:pt x="2060104" y="641835"/>
                  </a:lnTo>
                  <a:lnTo>
                    <a:pt x="2086710" y="605236"/>
                  </a:lnTo>
                  <a:lnTo>
                    <a:pt x="2111889" y="567567"/>
                  </a:lnTo>
                  <a:lnTo>
                    <a:pt x="2135599" y="528868"/>
                  </a:lnTo>
                  <a:lnTo>
                    <a:pt x="2157802" y="489179"/>
                  </a:lnTo>
                  <a:lnTo>
                    <a:pt x="2178457" y="448540"/>
                  </a:lnTo>
                  <a:lnTo>
                    <a:pt x="2197525" y="406989"/>
                  </a:lnTo>
                  <a:lnTo>
                    <a:pt x="2214966" y="364568"/>
                  </a:lnTo>
                  <a:lnTo>
                    <a:pt x="2230740" y="321315"/>
                  </a:lnTo>
                  <a:lnTo>
                    <a:pt x="2244807" y="277271"/>
                  </a:lnTo>
                  <a:lnTo>
                    <a:pt x="2257128" y="232475"/>
                  </a:lnTo>
                  <a:lnTo>
                    <a:pt x="2267662" y="186968"/>
                  </a:lnTo>
                  <a:lnTo>
                    <a:pt x="2276370" y="140789"/>
                  </a:lnTo>
                  <a:lnTo>
                    <a:pt x="2283213" y="93977"/>
                  </a:lnTo>
                  <a:lnTo>
                    <a:pt x="2288149" y="46573"/>
                  </a:lnTo>
                  <a:lnTo>
                    <a:pt x="2291054" y="0"/>
                  </a:lnTo>
                  <a:close/>
                </a:path>
              </a:pathLst>
            </a:custGeom>
            <a:solidFill>
              <a:srgbClr val="00AFFF">
                <a:alpha val="23999"/>
              </a:srgbClr>
            </a:solidFill>
          </p:spPr>
          <p:txBody>
            <a:bodyPr wrap="square" lIns="0" tIns="0" rIns="0" bIns="0" rtlCol="0"/>
            <a:lstStyle/>
            <a:p>
              <a:endParaRPr/>
            </a:p>
          </p:txBody>
        </p:sp>
        <p:sp>
          <p:nvSpPr>
            <p:cNvPr id="25" name="object 7">
              <a:extLst>
                <a:ext uri="{FF2B5EF4-FFF2-40B4-BE49-F238E27FC236}">
                  <a16:creationId xmlns:a16="http://schemas.microsoft.com/office/drawing/2014/main" id="{591B4FBF-72FE-5A76-77F5-9B370934F24C}"/>
                </a:ext>
              </a:extLst>
            </p:cNvPr>
            <p:cNvSpPr/>
            <p:nvPr/>
          </p:nvSpPr>
          <p:spPr>
            <a:xfrm>
              <a:off x="9031060" y="1"/>
              <a:ext cx="1214402" cy="285030"/>
            </a:xfrm>
            <a:custGeom>
              <a:avLst/>
              <a:gdLst/>
              <a:ahLst/>
              <a:cxnLst/>
              <a:rect l="l" t="t" r="r" b="b"/>
              <a:pathLst>
                <a:path w="1339215" h="314325">
                  <a:moveTo>
                    <a:pt x="1338888" y="0"/>
                  </a:moveTo>
                  <a:lnTo>
                    <a:pt x="0" y="0"/>
                  </a:lnTo>
                  <a:lnTo>
                    <a:pt x="22830" y="26611"/>
                  </a:lnTo>
                  <a:lnTo>
                    <a:pt x="53542" y="58927"/>
                  </a:lnTo>
                  <a:lnTo>
                    <a:pt x="85857" y="89639"/>
                  </a:lnTo>
                  <a:lnTo>
                    <a:pt x="119709" y="118680"/>
                  </a:lnTo>
                  <a:lnTo>
                    <a:pt x="155032" y="145986"/>
                  </a:lnTo>
                  <a:lnTo>
                    <a:pt x="191759" y="171489"/>
                  </a:lnTo>
                  <a:lnTo>
                    <a:pt x="229825" y="195122"/>
                  </a:lnTo>
                  <a:lnTo>
                    <a:pt x="269161" y="216820"/>
                  </a:lnTo>
                  <a:lnTo>
                    <a:pt x="309703" y="236516"/>
                  </a:lnTo>
                  <a:lnTo>
                    <a:pt x="351383" y="254144"/>
                  </a:lnTo>
                  <a:lnTo>
                    <a:pt x="394135" y="269636"/>
                  </a:lnTo>
                  <a:lnTo>
                    <a:pt x="437893" y="282928"/>
                  </a:lnTo>
                  <a:lnTo>
                    <a:pt x="482590" y="293951"/>
                  </a:lnTo>
                  <a:lnTo>
                    <a:pt x="528160" y="302641"/>
                  </a:lnTo>
                  <a:lnTo>
                    <a:pt x="574537" y="308930"/>
                  </a:lnTo>
                  <a:lnTo>
                    <a:pt x="621654" y="312752"/>
                  </a:lnTo>
                  <a:lnTo>
                    <a:pt x="669444" y="314041"/>
                  </a:lnTo>
                  <a:lnTo>
                    <a:pt x="717234" y="312752"/>
                  </a:lnTo>
                  <a:lnTo>
                    <a:pt x="764351" y="308930"/>
                  </a:lnTo>
                  <a:lnTo>
                    <a:pt x="810728" y="302641"/>
                  </a:lnTo>
                  <a:lnTo>
                    <a:pt x="856298" y="293951"/>
                  </a:lnTo>
                  <a:lnTo>
                    <a:pt x="900995" y="282928"/>
                  </a:lnTo>
                  <a:lnTo>
                    <a:pt x="944753" y="269636"/>
                  </a:lnTo>
                  <a:lnTo>
                    <a:pt x="987505" y="254144"/>
                  </a:lnTo>
                  <a:lnTo>
                    <a:pt x="1029185" y="236516"/>
                  </a:lnTo>
                  <a:lnTo>
                    <a:pt x="1069727" y="216820"/>
                  </a:lnTo>
                  <a:lnTo>
                    <a:pt x="1109063" y="195122"/>
                  </a:lnTo>
                  <a:lnTo>
                    <a:pt x="1147129" y="171489"/>
                  </a:lnTo>
                  <a:lnTo>
                    <a:pt x="1183856" y="145986"/>
                  </a:lnTo>
                  <a:lnTo>
                    <a:pt x="1219179" y="118680"/>
                  </a:lnTo>
                  <a:lnTo>
                    <a:pt x="1253031" y="89639"/>
                  </a:lnTo>
                  <a:lnTo>
                    <a:pt x="1285346" y="58927"/>
                  </a:lnTo>
                  <a:lnTo>
                    <a:pt x="1316058" y="26611"/>
                  </a:lnTo>
                  <a:lnTo>
                    <a:pt x="1338888" y="0"/>
                  </a:lnTo>
                  <a:close/>
                </a:path>
              </a:pathLst>
            </a:custGeom>
            <a:solidFill>
              <a:srgbClr val="00AFFF">
                <a:alpha val="23999"/>
              </a:srgbClr>
            </a:solidFill>
          </p:spPr>
          <p:txBody>
            <a:bodyPr wrap="square" lIns="0" tIns="0" rIns="0" bIns="0" rtlCol="0"/>
            <a:lstStyle/>
            <a:p>
              <a:endParaRPr/>
            </a:p>
          </p:txBody>
        </p:sp>
        <p:sp>
          <p:nvSpPr>
            <p:cNvPr id="26" name="object 8">
              <a:extLst>
                <a:ext uri="{FF2B5EF4-FFF2-40B4-BE49-F238E27FC236}">
                  <a16:creationId xmlns:a16="http://schemas.microsoft.com/office/drawing/2014/main" id="{A151A684-DA1D-804F-5426-4B4A7A6B4C86}"/>
                </a:ext>
              </a:extLst>
            </p:cNvPr>
            <p:cNvSpPr/>
            <p:nvPr/>
          </p:nvSpPr>
          <p:spPr>
            <a:xfrm>
              <a:off x="9389760" y="472058"/>
              <a:ext cx="726683" cy="726683"/>
            </a:xfrm>
            <a:custGeom>
              <a:avLst/>
              <a:gdLst/>
              <a:ahLst/>
              <a:cxnLst/>
              <a:rect l="l" t="t" r="r" b="b"/>
              <a:pathLst>
                <a:path w="801370" h="801369">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6"/>
                  </a:lnTo>
                  <a:lnTo>
                    <a:pt x="10582" y="492537"/>
                  </a:lnTo>
                  <a:lnTo>
                    <a:pt x="23358" y="535795"/>
                  </a:lnTo>
                  <a:lnTo>
                    <a:pt x="40724" y="576869"/>
                  </a:lnTo>
                  <a:lnTo>
                    <a:pt x="62379" y="615458"/>
                  </a:lnTo>
                  <a:lnTo>
                    <a:pt x="88023" y="651261"/>
                  </a:lnTo>
                  <a:lnTo>
                    <a:pt x="117354" y="683979"/>
                  </a:lnTo>
                  <a:lnTo>
                    <a:pt x="150072" y="713309"/>
                  </a:lnTo>
                  <a:lnTo>
                    <a:pt x="185876" y="738952"/>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2"/>
                  </a:lnTo>
                  <a:lnTo>
                    <a:pt x="651272" y="713309"/>
                  </a:lnTo>
                  <a:lnTo>
                    <a:pt x="683990" y="683979"/>
                  </a:lnTo>
                  <a:lnTo>
                    <a:pt x="713321" y="651261"/>
                  </a:lnTo>
                  <a:lnTo>
                    <a:pt x="738964" y="615458"/>
                  </a:lnTo>
                  <a:lnTo>
                    <a:pt x="760619" y="576869"/>
                  </a:lnTo>
                  <a:lnTo>
                    <a:pt x="777985" y="535795"/>
                  </a:lnTo>
                  <a:lnTo>
                    <a:pt x="790762" y="492537"/>
                  </a:lnTo>
                  <a:lnTo>
                    <a:pt x="798648" y="447396"/>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00AFFF">
                <a:alpha val="23999"/>
              </a:srgbClr>
            </a:solidFill>
          </p:spPr>
          <p:txBody>
            <a:bodyPr wrap="square" lIns="0" tIns="0" rIns="0" bIns="0" rtlCol="0"/>
            <a:lstStyle/>
            <a:p>
              <a:endParaRPr/>
            </a:p>
          </p:txBody>
        </p:sp>
      </p:grpSp>
      <p:sp>
        <p:nvSpPr>
          <p:cNvPr id="2" name="Picture Placeholder 2">
            <a:extLst>
              <a:ext uri="{FF2B5EF4-FFF2-40B4-BE49-F238E27FC236}">
                <a16:creationId xmlns:a16="http://schemas.microsoft.com/office/drawing/2014/main" id="{F7467FD7-B03A-A783-6DAD-BFE1F429ED74}"/>
              </a:ext>
            </a:extLst>
          </p:cNvPr>
          <p:cNvSpPr>
            <a:spLocks noGrp="1"/>
          </p:cNvSpPr>
          <p:nvPr>
            <p:ph type="pic" idx="10"/>
          </p:nvPr>
        </p:nvSpPr>
        <p:spPr>
          <a:xfrm>
            <a:off x="-1249137" y="-881221"/>
            <a:ext cx="7293907" cy="71959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2">
            <a:extLst>
              <a:ext uri="{FF2B5EF4-FFF2-40B4-BE49-F238E27FC236}">
                <a16:creationId xmlns:a16="http://schemas.microsoft.com/office/drawing/2014/main" id="{8C0E5294-F5B4-77CF-A37F-AB562DD1B145}"/>
              </a:ext>
            </a:extLst>
          </p:cNvPr>
          <p:cNvSpPr>
            <a:spLocks noGrp="1"/>
          </p:cNvSpPr>
          <p:nvPr>
            <p:ph type="body" idx="1"/>
          </p:nvPr>
        </p:nvSpPr>
        <p:spPr>
          <a:xfrm>
            <a:off x="6323724" y="2661920"/>
            <a:ext cx="5634596" cy="3078480"/>
          </a:xfrm>
        </p:spPr>
        <p:txBody>
          <a:bodyPr>
            <a:normAutofit/>
          </a:bodyPr>
          <a:lstStyle>
            <a:lvl1pPr marL="0" indent="0" algn="l">
              <a:lnSpc>
                <a:spcPct val="100000"/>
              </a:lnSpc>
              <a:buNone/>
              <a:defRPr sz="2000">
                <a:solidFill>
                  <a:schemeClr val="tx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Title 1">
            <a:extLst>
              <a:ext uri="{FF2B5EF4-FFF2-40B4-BE49-F238E27FC236}">
                <a16:creationId xmlns:a16="http://schemas.microsoft.com/office/drawing/2014/main" id="{E439FECD-897F-06F3-56D7-FC72D58F9B95}"/>
              </a:ext>
            </a:extLst>
          </p:cNvPr>
          <p:cNvSpPr>
            <a:spLocks noGrp="1"/>
          </p:cNvSpPr>
          <p:nvPr>
            <p:ph type="title"/>
          </p:nvPr>
        </p:nvSpPr>
        <p:spPr>
          <a:xfrm>
            <a:off x="6278881" y="1615440"/>
            <a:ext cx="5709919" cy="907098"/>
          </a:xfrm>
        </p:spPr>
        <p:txBody>
          <a:bodyPr>
            <a:normAutofit/>
          </a:bodyPr>
          <a:lstStyle>
            <a:lvl1pPr>
              <a:defRPr sz="2800" b="1">
                <a:solidFill>
                  <a:schemeClr val="tx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5236678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Section Header">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121920" y="-4957"/>
            <a:ext cx="1231976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accent2"/>
          </a:solidFill>
          <a:ln>
            <a:solidFill>
              <a:schemeClr val="accent2"/>
            </a:solidFill>
          </a:ln>
        </p:spPr>
        <p:txBody>
          <a:bodyPr wrap="square" lIns="0" tIns="0" rIns="0" bIns="0" rtlCol="0"/>
          <a:lstStyle/>
          <a:p>
            <a:endParaRPr sz="2000" dirty="0"/>
          </a:p>
        </p:txBody>
      </p:sp>
      <p:sp>
        <p:nvSpPr>
          <p:cNvPr id="33" name="object 13">
            <a:extLst>
              <a:ext uri="{FF2B5EF4-FFF2-40B4-BE49-F238E27FC236}">
                <a16:creationId xmlns:a16="http://schemas.microsoft.com/office/drawing/2014/main" id="{A0C82D7B-43A0-E7DA-A947-D2D94D26026C}"/>
              </a:ext>
            </a:extLst>
          </p:cNvPr>
          <p:cNvSpPr/>
          <p:nvPr/>
        </p:nvSpPr>
        <p:spPr>
          <a:xfrm rot="10800000">
            <a:off x="11287374" y="7555196"/>
            <a:ext cx="371988" cy="38644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34" name="object 14">
            <a:extLst>
              <a:ext uri="{FF2B5EF4-FFF2-40B4-BE49-F238E27FC236}">
                <a16:creationId xmlns:a16="http://schemas.microsoft.com/office/drawing/2014/main" id="{BA238379-38B4-1ED0-2EBC-33F28CE277AE}"/>
              </a:ext>
            </a:extLst>
          </p:cNvPr>
          <p:cNvSpPr/>
          <p:nvPr/>
        </p:nvSpPr>
        <p:spPr>
          <a:xfrm rot="10800000">
            <a:off x="11127502" y="7012374"/>
            <a:ext cx="313382" cy="3258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
        <p:nvSpPr>
          <p:cNvPr id="30" name="Footer Placeholder 4">
            <a:extLst>
              <a:ext uri="{FF2B5EF4-FFF2-40B4-BE49-F238E27FC236}">
                <a16:creationId xmlns:a16="http://schemas.microsoft.com/office/drawing/2014/main" id="{02C401B5-B453-3BF0-01CE-3F0F63B03A02}"/>
              </a:ext>
            </a:extLst>
          </p:cNvPr>
          <p:cNvSpPr>
            <a:spLocks noGrp="1"/>
          </p:cNvSpPr>
          <p:nvPr userDrawn="1">
            <p:ph type="ftr" sz="quarter" idx="3"/>
          </p:nvPr>
        </p:nvSpPr>
        <p:spPr>
          <a:xfrm>
            <a:off x="735724" y="6114954"/>
            <a:ext cx="4929352" cy="365125"/>
          </a:xfrm>
          <a:prstGeom prst="rect">
            <a:avLst/>
          </a:prstGeom>
        </p:spPr>
        <p:txBody>
          <a:bodyPr/>
          <a:lstStyle>
            <a:lvl1pPr>
              <a:defRPr sz="1400">
                <a:solidFill>
                  <a:schemeClr val="tx2"/>
                </a:solidFill>
              </a:defRPr>
            </a:lvl1pPr>
          </a:lstStyle>
          <a:p>
            <a:endParaRPr lang="en-GB" dirty="0"/>
          </a:p>
        </p:txBody>
      </p:sp>
      <p:grpSp>
        <p:nvGrpSpPr>
          <p:cNvPr id="2" name="Group 1">
            <a:extLst>
              <a:ext uri="{FF2B5EF4-FFF2-40B4-BE49-F238E27FC236}">
                <a16:creationId xmlns:a16="http://schemas.microsoft.com/office/drawing/2014/main" id="{19D4B2F3-8059-DBA5-4D44-29894B41DAB0}"/>
              </a:ext>
            </a:extLst>
          </p:cNvPr>
          <p:cNvGrpSpPr/>
          <p:nvPr userDrawn="1"/>
        </p:nvGrpSpPr>
        <p:grpSpPr>
          <a:xfrm>
            <a:off x="-121920" y="-389572"/>
            <a:ext cx="5429576" cy="1714213"/>
            <a:chOff x="9598" y="0"/>
            <a:chExt cx="5429576" cy="1714213"/>
          </a:xfrm>
        </p:grpSpPr>
        <p:sp>
          <p:nvSpPr>
            <p:cNvPr id="4" name="object 3">
              <a:extLst>
                <a:ext uri="{FF2B5EF4-FFF2-40B4-BE49-F238E27FC236}">
                  <a16:creationId xmlns:a16="http://schemas.microsoft.com/office/drawing/2014/main" id="{E252FAA9-4B96-7A6B-6755-5360E5145F52}"/>
                </a:ext>
              </a:extLst>
            </p:cNvPr>
            <p:cNvSpPr/>
            <p:nvPr/>
          </p:nvSpPr>
          <p:spPr>
            <a:xfrm>
              <a:off x="807663" y="1115370"/>
              <a:ext cx="456048" cy="456048"/>
            </a:xfrm>
            <a:custGeom>
              <a:avLst/>
              <a:gdLst/>
              <a:ahLst/>
              <a:cxnLst/>
              <a:rect l="l" t="t" r="r" b="b"/>
              <a:pathLst>
                <a:path w="502919"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7" y="487125"/>
                  </a:lnTo>
                  <a:lnTo>
                    <a:pt x="378337" y="468527"/>
                  </a:lnTo>
                  <a:lnTo>
                    <a:pt x="413430" y="443721"/>
                  </a:lnTo>
                  <a:lnTo>
                    <a:pt x="443734" y="413417"/>
                  </a:lnTo>
                  <a:lnTo>
                    <a:pt x="468540" y="378325"/>
                  </a:lnTo>
                  <a:lnTo>
                    <a:pt x="487138" y="339154"/>
                  </a:lnTo>
                  <a:lnTo>
                    <a:pt x="498818" y="296617"/>
                  </a:lnTo>
                  <a:lnTo>
                    <a:pt x="502869" y="251421"/>
                  </a:lnTo>
                  <a:lnTo>
                    <a:pt x="498818" y="206230"/>
                  </a:lnTo>
                  <a:lnTo>
                    <a:pt x="487138" y="163695"/>
                  </a:lnTo>
                  <a:lnTo>
                    <a:pt x="468540" y="124527"/>
                  </a:lnTo>
                  <a:lnTo>
                    <a:pt x="443734" y="89437"/>
                  </a:lnTo>
                  <a:lnTo>
                    <a:pt x="413430" y="59133"/>
                  </a:lnTo>
                  <a:lnTo>
                    <a:pt x="378337" y="34328"/>
                  </a:lnTo>
                  <a:lnTo>
                    <a:pt x="339167" y="15730"/>
                  </a:lnTo>
                  <a:lnTo>
                    <a:pt x="296629" y="4050"/>
                  </a:lnTo>
                  <a:lnTo>
                    <a:pt x="251434" y="0"/>
                  </a:lnTo>
                  <a:close/>
                </a:path>
              </a:pathLst>
            </a:custGeom>
            <a:solidFill>
              <a:srgbClr val="00A79D">
                <a:alpha val="23999"/>
              </a:srgbClr>
            </a:solidFill>
          </p:spPr>
          <p:txBody>
            <a:bodyPr wrap="square" lIns="0" tIns="0" rIns="0" bIns="0" rtlCol="0"/>
            <a:lstStyle/>
            <a:p>
              <a:endParaRPr/>
            </a:p>
          </p:txBody>
        </p:sp>
        <p:sp>
          <p:nvSpPr>
            <p:cNvPr id="8" name="object 4">
              <a:extLst>
                <a:ext uri="{FF2B5EF4-FFF2-40B4-BE49-F238E27FC236}">
                  <a16:creationId xmlns:a16="http://schemas.microsoft.com/office/drawing/2014/main" id="{56DD7027-7ED1-92CB-BE49-E54EC1CD9B2F}"/>
                </a:ext>
              </a:extLst>
            </p:cNvPr>
            <p:cNvSpPr/>
            <p:nvPr/>
          </p:nvSpPr>
          <p:spPr>
            <a:xfrm>
              <a:off x="1705395" y="393384"/>
              <a:ext cx="456048" cy="456048"/>
            </a:xfrm>
            <a:custGeom>
              <a:avLst/>
              <a:gdLst/>
              <a:ahLst/>
              <a:cxnLst/>
              <a:rect l="l" t="t" r="r" b="b"/>
              <a:pathLst>
                <a:path w="502919"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7" y="487125"/>
                  </a:lnTo>
                  <a:lnTo>
                    <a:pt x="378337" y="468527"/>
                  </a:lnTo>
                  <a:lnTo>
                    <a:pt x="413430" y="443721"/>
                  </a:lnTo>
                  <a:lnTo>
                    <a:pt x="443734" y="413417"/>
                  </a:lnTo>
                  <a:lnTo>
                    <a:pt x="468540" y="378325"/>
                  </a:lnTo>
                  <a:lnTo>
                    <a:pt x="487138" y="339154"/>
                  </a:lnTo>
                  <a:lnTo>
                    <a:pt x="498818" y="296617"/>
                  </a:lnTo>
                  <a:lnTo>
                    <a:pt x="502869" y="251421"/>
                  </a:lnTo>
                  <a:lnTo>
                    <a:pt x="498818" y="206230"/>
                  </a:lnTo>
                  <a:lnTo>
                    <a:pt x="487138" y="163695"/>
                  </a:lnTo>
                  <a:lnTo>
                    <a:pt x="468540" y="124527"/>
                  </a:lnTo>
                  <a:lnTo>
                    <a:pt x="443734" y="89437"/>
                  </a:lnTo>
                  <a:lnTo>
                    <a:pt x="413430" y="59133"/>
                  </a:lnTo>
                  <a:lnTo>
                    <a:pt x="378337" y="34328"/>
                  </a:lnTo>
                  <a:lnTo>
                    <a:pt x="339167" y="15730"/>
                  </a:lnTo>
                  <a:lnTo>
                    <a:pt x="296629" y="4050"/>
                  </a:lnTo>
                  <a:lnTo>
                    <a:pt x="251434" y="0"/>
                  </a:lnTo>
                  <a:close/>
                </a:path>
              </a:pathLst>
            </a:custGeom>
            <a:solidFill>
              <a:srgbClr val="00A79D">
                <a:alpha val="23999"/>
              </a:srgbClr>
            </a:solidFill>
          </p:spPr>
          <p:txBody>
            <a:bodyPr wrap="square" lIns="0" tIns="0" rIns="0" bIns="0" rtlCol="0"/>
            <a:lstStyle/>
            <a:p>
              <a:endParaRPr/>
            </a:p>
          </p:txBody>
        </p:sp>
        <p:sp>
          <p:nvSpPr>
            <p:cNvPr id="9" name="object 5">
              <a:extLst>
                <a:ext uri="{FF2B5EF4-FFF2-40B4-BE49-F238E27FC236}">
                  <a16:creationId xmlns:a16="http://schemas.microsoft.com/office/drawing/2014/main" id="{574E6B3C-9B13-98CF-F82C-2B284F58AF9D}"/>
                </a:ext>
              </a:extLst>
            </p:cNvPr>
            <p:cNvSpPr/>
            <p:nvPr/>
          </p:nvSpPr>
          <p:spPr>
            <a:xfrm>
              <a:off x="3359317" y="1"/>
              <a:ext cx="2079857" cy="1714212"/>
            </a:xfrm>
            <a:custGeom>
              <a:avLst/>
              <a:gdLst/>
              <a:ahLst/>
              <a:cxnLst/>
              <a:rect l="l" t="t" r="r" b="b"/>
              <a:pathLst>
                <a:path w="2293620" h="1890395">
                  <a:moveTo>
                    <a:pt x="2019352" y="0"/>
                  </a:moveTo>
                  <a:lnTo>
                    <a:pt x="273886" y="0"/>
                  </a:lnTo>
                  <a:lnTo>
                    <a:pt x="260037" y="16206"/>
                  </a:lnTo>
                  <a:lnTo>
                    <a:pt x="232042" y="51695"/>
                  </a:lnTo>
                  <a:lnTo>
                    <a:pt x="205436" y="88294"/>
                  </a:lnTo>
                  <a:lnTo>
                    <a:pt x="180257" y="125963"/>
                  </a:lnTo>
                  <a:lnTo>
                    <a:pt x="156547" y="164662"/>
                  </a:lnTo>
                  <a:lnTo>
                    <a:pt x="134344" y="204351"/>
                  </a:lnTo>
                  <a:lnTo>
                    <a:pt x="113689" y="244991"/>
                  </a:lnTo>
                  <a:lnTo>
                    <a:pt x="94621" y="286541"/>
                  </a:lnTo>
                  <a:lnTo>
                    <a:pt x="77180" y="328963"/>
                  </a:lnTo>
                  <a:lnTo>
                    <a:pt x="61406" y="372215"/>
                  </a:lnTo>
                  <a:lnTo>
                    <a:pt x="47339" y="416259"/>
                  </a:lnTo>
                  <a:lnTo>
                    <a:pt x="35018" y="461055"/>
                  </a:lnTo>
                  <a:lnTo>
                    <a:pt x="24484" y="506562"/>
                  </a:lnTo>
                  <a:lnTo>
                    <a:pt x="15776" y="552741"/>
                  </a:lnTo>
                  <a:lnTo>
                    <a:pt x="8933" y="599553"/>
                  </a:lnTo>
                  <a:lnTo>
                    <a:pt x="3997" y="646957"/>
                  </a:lnTo>
                  <a:lnTo>
                    <a:pt x="1005" y="694913"/>
                  </a:lnTo>
                  <a:lnTo>
                    <a:pt x="0" y="743382"/>
                  </a:lnTo>
                  <a:lnTo>
                    <a:pt x="1005" y="791852"/>
                  </a:lnTo>
                  <a:lnTo>
                    <a:pt x="3997" y="839808"/>
                  </a:lnTo>
                  <a:lnTo>
                    <a:pt x="8933" y="887212"/>
                  </a:lnTo>
                  <a:lnTo>
                    <a:pt x="15776" y="934023"/>
                  </a:lnTo>
                  <a:lnTo>
                    <a:pt x="24484" y="980203"/>
                  </a:lnTo>
                  <a:lnTo>
                    <a:pt x="35018" y="1025710"/>
                  </a:lnTo>
                  <a:lnTo>
                    <a:pt x="47339" y="1070505"/>
                  </a:lnTo>
                  <a:lnTo>
                    <a:pt x="61406" y="1114549"/>
                  </a:lnTo>
                  <a:lnTo>
                    <a:pt x="77180" y="1157802"/>
                  </a:lnTo>
                  <a:lnTo>
                    <a:pt x="94621" y="1200224"/>
                  </a:lnTo>
                  <a:lnTo>
                    <a:pt x="113689" y="1241774"/>
                  </a:lnTo>
                  <a:lnTo>
                    <a:pt x="134344" y="1282414"/>
                  </a:lnTo>
                  <a:lnTo>
                    <a:pt x="156547" y="1322103"/>
                  </a:lnTo>
                  <a:lnTo>
                    <a:pt x="180257" y="1360802"/>
                  </a:lnTo>
                  <a:lnTo>
                    <a:pt x="205436" y="1398471"/>
                  </a:lnTo>
                  <a:lnTo>
                    <a:pt x="232042" y="1435069"/>
                  </a:lnTo>
                  <a:lnTo>
                    <a:pt x="260037" y="1470558"/>
                  </a:lnTo>
                  <a:lnTo>
                    <a:pt x="289380" y="1504898"/>
                  </a:lnTo>
                  <a:lnTo>
                    <a:pt x="320032" y="1538048"/>
                  </a:lnTo>
                  <a:lnTo>
                    <a:pt x="351953" y="1569969"/>
                  </a:lnTo>
                  <a:lnTo>
                    <a:pt x="385103" y="1600621"/>
                  </a:lnTo>
                  <a:lnTo>
                    <a:pt x="419443" y="1629964"/>
                  </a:lnTo>
                  <a:lnTo>
                    <a:pt x="454932" y="1657959"/>
                  </a:lnTo>
                  <a:lnTo>
                    <a:pt x="491531" y="1684566"/>
                  </a:lnTo>
                  <a:lnTo>
                    <a:pt x="529199" y="1709744"/>
                  </a:lnTo>
                  <a:lnTo>
                    <a:pt x="567898" y="1733455"/>
                  </a:lnTo>
                  <a:lnTo>
                    <a:pt x="607588" y="1755657"/>
                  </a:lnTo>
                  <a:lnTo>
                    <a:pt x="648227" y="1776313"/>
                  </a:lnTo>
                  <a:lnTo>
                    <a:pt x="689778" y="1795380"/>
                  </a:lnTo>
                  <a:lnTo>
                    <a:pt x="732199" y="1812821"/>
                  </a:lnTo>
                  <a:lnTo>
                    <a:pt x="775452" y="1828595"/>
                  </a:lnTo>
                  <a:lnTo>
                    <a:pt x="819496" y="1842662"/>
                  </a:lnTo>
                  <a:lnTo>
                    <a:pt x="864291" y="1854983"/>
                  </a:lnTo>
                  <a:lnTo>
                    <a:pt x="909799" y="1865517"/>
                  </a:lnTo>
                  <a:lnTo>
                    <a:pt x="955978" y="1874226"/>
                  </a:lnTo>
                  <a:lnTo>
                    <a:pt x="1002790" y="1881068"/>
                  </a:lnTo>
                  <a:lnTo>
                    <a:pt x="1050193" y="1886005"/>
                  </a:lnTo>
                  <a:lnTo>
                    <a:pt x="1098150" y="1888996"/>
                  </a:lnTo>
                  <a:lnTo>
                    <a:pt x="1146619" y="1890002"/>
                  </a:lnTo>
                  <a:lnTo>
                    <a:pt x="1195088" y="1888996"/>
                  </a:lnTo>
                  <a:lnTo>
                    <a:pt x="1243045" y="1886005"/>
                  </a:lnTo>
                  <a:lnTo>
                    <a:pt x="1290448" y="1881068"/>
                  </a:lnTo>
                  <a:lnTo>
                    <a:pt x="1337260" y="1874226"/>
                  </a:lnTo>
                  <a:lnTo>
                    <a:pt x="1383439" y="1865517"/>
                  </a:lnTo>
                  <a:lnTo>
                    <a:pt x="1428947" y="1854983"/>
                  </a:lnTo>
                  <a:lnTo>
                    <a:pt x="1473742" y="1842662"/>
                  </a:lnTo>
                  <a:lnTo>
                    <a:pt x="1517786" y="1828595"/>
                  </a:lnTo>
                  <a:lnTo>
                    <a:pt x="1561039" y="1812821"/>
                  </a:lnTo>
                  <a:lnTo>
                    <a:pt x="1603460" y="1795380"/>
                  </a:lnTo>
                  <a:lnTo>
                    <a:pt x="1645011" y="1776313"/>
                  </a:lnTo>
                  <a:lnTo>
                    <a:pt x="1685650" y="1755657"/>
                  </a:lnTo>
                  <a:lnTo>
                    <a:pt x="1725340" y="1733455"/>
                  </a:lnTo>
                  <a:lnTo>
                    <a:pt x="1764039" y="1709744"/>
                  </a:lnTo>
                  <a:lnTo>
                    <a:pt x="1801707" y="1684566"/>
                  </a:lnTo>
                  <a:lnTo>
                    <a:pt x="1838306" y="1657959"/>
                  </a:lnTo>
                  <a:lnTo>
                    <a:pt x="1873795" y="1629964"/>
                  </a:lnTo>
                  <a:lnTo>
                    <a:pt x="1908135" y="1600621"/>
                  </a:lnTo>
                  <a:lnTo>
                    <a:pt x="1941285" y="1569969"/>
                  </a:lnTo>
                  <a:lnTo>
                    <a:pt x="1973206" y="1538048"/>
                  </a:lnTo>
                  <a:lnTo>
                    <a:pt x="2003858" y="1504898"/>
                  </a:lnTo>
                  <a:lnTo>
                    <a:pt x="2033201" y="1470558"/>
                  </a:lnTo>
                  <a:lnTo>
                    <a:pt x="2061196" y="1435069"/>
                  </a:lnTo>
                  <a:lnTo>
                    <a:pt x="2087802" y="1398471"/>
                  </a:lnTo>
                  <a:lnTo>
                    <a:pt x="2112981" y="1360802"/>
                  </a:lnTo>
                  <a:lnTo>
                    <a:pt x="2136691" y="1322103"/>
                  </a:lnTo>
                  <a:lnTo>
                    <a:pt x="2158894" y="1282414"/>
                  </a:lnTo>
                  <a:lnTo>
                    <a:pt x="2179549" y="1241774"/>
                  </a:lnTo>
                  <a:lnTo>
                    <a:pt x="2198617" y="1200224"/>
                  </a:lnTo>
                  <a:lnTo>
                    <a:pt x="2216058" y="1157802"/>
                  </a:lnTo>
                  <a:lnTo>
                    <a:pt x="2231832" y="1114549"/>
                  </a:lnTo>
                  <a:lnTo>
                    <a:pt x="2245899" y="1070505"/>
                  </a:lnTo>
                  <a:lnTo>
                    <a:pt x="2258220" y="1025710"/>
                  </a:lnTo>
                  <a:lnTo>
                    <a:pt x="2268754" y="980203"/>
                  </a:lnTo>
                  <a:lnTo>
                    <a:pt x="2277462" y="934023"/>
                  </a:lnTo>
                  <a:lnTo>
                    <a:pt x="2284305" y="887212"/>
                  </a:lnTo>
                  <a:lnTo>
                    <a:pt x="2289241" y="839808"/>
                  </a:lnTo>
                  <a:lnTo>
                    <a:pt x="2292233" y="791852"/>
                  </a:lnTo>
                  <a:lnTo>
                    <a:pt x="2293238" y="743382"/>
                  </a:lnTo>
                  <a:lnTo>
                    <a:pt x="2292233" y="694913"/>
                  </a:lnTo>
                  <a:lnTo>
                    <a:pt x="2289241" y="646957"/>
                  </a:lnTo>
                  <a:lnTo>
                    <a:pt x="2284305" y="599553"/>
                  </a:lnTo>
                  <a:lnTo>
                    <a:pt x="2277462" y="552741"/>
                  </a:lnTo>
                  <a:lnTo>
                    <a:pt x="2268754" y="506562"/>
                  </a:lnTo>
                  <a:lnTo>
                    <a:pt x="2258220" y="461055"/>
                  </a:lnTo>
                  <a:lnTo>
                    <a:pt x="2245899" y="416259"/>
                  </a:lnTo>
                  <a:lnTo>
                    <a:pt x="2231832" y="372215"/>
                  </a:lnTo>
                  <a:lnTo>
                    <a:pt x="2216058" y="328963"/>
                  </a:lnTo>
                  <a:lnTo>
                    <a:pt x="2198617" y="286541"/>
                  </a:lnTo>
                  <a:lnTo>
                    <a:pt x="2179549" y="244991"/>
                  </a:lnTo>
                  <a:lnTo>
                    <a:pt x="2158894" y="204351"/>
                  </a:lnTo>
                  <a:lnTo>
                    <a:pt x="2136691" y="164662"/>
                  </a:lnTo>
                  <a:lnTo>
                    <a:pt x="2112981" y="125963"/>
                  </a:lnTo>
                  <a:lnTo>
                    <a:pt x="2087802" y="88294"/>
                  </a:lnTo>
                  <a:lnTo>
                    <a:pt x="2061196" y="51695"/>
                  </a:lnTo>
                  <a:lnTo>
                    <a:pt x="2033201" y="16206"/>
                  </a:lnTo>
                  <a:lnTo>
                    <a:pt x="2019352" y="0"/>
                  </a:lnTo>
                  <a:close/>
                </a:path>
              </a:pathLst>
            </a:custGeom>
            <a:solidFill>
              <a:srgbClr val="00A79D">
                <a:alpha val="23999"/>
              </a:srgbClr>
            </a:solidFill>
          </p:spPr>
          <p:txBody>
            <a:bodyPr wrap="square" lIns="0" tIns="0" rIns="0" bIns="0" rtlCol="0"/>
            <a:lstStyle/>
            <a:p>
              <a:endParaRPr/>
            </a:p>
          </p:txBody>
        </p:sp>
        <p:sp>
          <p:nvSpPr>
            <p:cNvPr id="10" name="object 6">
              <a:extLst>
                <a:ext uri="{FF2B5EF4-FFF2-40B4-BE49-F238E27FC236}">
                  <a16:creationId xmlns:a16="http://schemas.microsoft.com/office/drawing/2014/main" id="{E9FF9299-C740-B26B-8D45-170AAA2348AC}"/>
                </a:ext>
              </a:extLst>
            </p:cNvPr>
            <p:cNvSpPr/>
            <p:nvPr/>
          </p:nvSpPr>
          <p:spPr>
            <a:xfrm>
              <a:off x="9598" y="0"/>
              <a:ext cx="1638204" cy="1011138"/>
            </a:xfrm>
            <a:custGeom>
              <a:avLst/>
              <a:gdLst/>
              <a:ahLst/>
              <a:cxnLst/>
              <a:rect l="l" t="t" r="r" b="b"/>
              <a:pathLst>
                <a:path w="1806575" h="1115060">
                  <a:moveTo>
                    <a:pt x="1806575" y="0"/>
                  </a:moveTo>
                  <a:lnTo>
                    <a:pt x="0" y="0"/>
                  </a:lnTo>
                  <a:lnTo>
                    <a:pt x="0" y="905315"/>
                  </a:lnTo>
                  <a:lnTo>
                    <a:pt x="43197" y="934512"/>
                  </a:lnTo>
                  <a:lnTo>
                    <a:pt x="81896" y="958223"/>
                  </a:lnTo>
                  <a:lnTo>
                    <a:pt x="121585" y="980426"/>
                  </a:lnTo>
                  <a:lnTo>
                    <a:pt x="162225" y="1001081"/>
                  </a:lnTo>
                  <a:lnTo>
                    <a:pt x="203776" y="1020149"/>
                  </a:lnTo>
                  <a:lnTo>
                    <a:pt x="246197" y="1037590"/>
                  </a:lnTo>
                  <a:lnTo>
                    <a:pt x="289450" y="1053363"/>
                  </a:lnTo>
                  <a:lnTo>
                    <a:pt x="333494" y="1067431"/>
                  </a:lnTo>
                  <a:lnTo>
                    <a:pt x="378289" y="1079751"/>
                  </a:lnTo>
                  <a:lnTo>
                    <a:pt x="423796" y="1090286"/>
                  </a:lnTo>
                  <a:lnTo>
                    <a:pt x="469976" y="1098994"/>
                  </a:lnTo>
                  <a:lnTo>
                    <a:pt x="516787" y="1105836"/>
                  </a:lnTo>
                  <a:lnTo>
                    <a:pt x="564191" y="1110773"/>
                  </a:lnTo>
                  <a:lnTo>
                    <a:pt x="612147" y="1113764"/>
                  </a:lnTo>
                  <a:lnTo>
                    <a:pt x="660617" y="1114770"/>
                  </a:lnTo>
                  <a:lnTo>
                    <a:pt x="709086" y="1113764"/>
                  </a:lnTo>
                  <a:lnTo>
                    <a:pt x="757042" y="1110773"/>
                  </a:lnTo>
                  <a:lnTo>
                    <a:pt x="804446" y="1105836"/>
                  </a:lnTo>
                  <a:lnTo>
                    <a:pt x="851258" y="1098994"/>
                  </a:lnTo>
                  <a:lnTo>
                    <a:pt x="897437" y="1090286"/>
                  </a:lnTo>
                  <a:lnTo>
                    <a:pt x="942944" y="1079751"/>
                  </a:lnTo>
                  <a:lnTo>
                    <a:pt x="987740" y="1067431"/>
                  </a:lnTo>
                  <a:lnTo>
                    <a:pt x="1031784" y="1053363"/>
                  </a:lnTo>
                  <a:lnTo>
                    <a:pt x="1075036" y="1037590"/>
                  </a:lnTo>
                  <a:lnTo>
                    <a:pt x="1117458" y="1020149"/>
                  </a:lnTo>
                  <a:lnTo>
                    <a:pt x="1159008" y="1001081"/>
                  </a:lnTo>
                  <a:lnTo>
                    <a:pt x="1199648" y="980426"/>
                  </a:lnTo>
                  <a:lnTo>
                    <a:pt x="1239337" y="958223"/>
                  </a:lnTo>
                  <a:lnTo>
                    <a:pt x="1278036" y="934512"/>
                  </a:lnTo>
                  <a:lnTo>
                    <a:pt x="1315705" y="909334"/>
                  </a:lnTo>
                  <a:lnTo>
                    <a:pt x="1352304" y="882728"/>
                  </a:lnTo>
                  <a:lnTo>
                    <a:pt x="1387793" y="854733"/>
                  </a:lnTo>
                  <a:lnTo>
                    <a:pt x="1422132" y="825389"/>
                  </a:lnTo>
                  <a:lnTo>
                    <a:pt x="1455282" y="794737"/>
                  </a:lnTo>
                  <a:lnTo>
                    <a:pt x="1487203" y="762816"/>
                  </a:lnTo>
                  <a:lnTo>
                    <a:pt x="1517855" y="729666"/>
                  </a:lnTo>
                  <a:lnTo>
                    <a:pt x="1547199" y="695327"/>
                  </a:lnTo>
                  <a:lnTo>
                    <a:pt x="1575194" y="659838"/>
                  </a:lnTo>
                  <a:lnTo>
                    <a:pt x="1601800" y="623239"/>
                  </a:lnTo>
                  <a:lnTo>
                    <a:pt x="1626978" y="585570"/>
                  </a:lnTo>
                  <a:lnTo>
                    <a:pt x="1650689" y="546871"/>
                  </a:lnTo>
                  <a:lnTo>
                    <a:pt x="1672892" y="507182"/>
                  </a:lnTo>
                  <a:lnTo>
                    <a:pt x="1693547" y="466542"/>
                  </a:lnTo>
                  <a:lnTo>
                    <a:pt x="1712615" y="424992"/>
                  </a:lnTo>
                  <a:lnTo>
                    <a:pt x="1730056" y="382570"/>
                  </a:lnTo>
                  <a:lnTo>
                    <a:pt x="1745829" y="339318"/>
                  </a:lnTo>
                  <a:lnTo>
                    <a:pt x="1759897" y="295274"/>
                  </a:lnTo>
                  <a:lnTo>
                    <a:pt x="1772217" y="250478"/>
                  </a:lnTo>
                  <a:lnTo>
                    <a:pt x="1782752" y="204971"/>
                  </a:lnTo>
                  <a:lnTo>
                    <a:pt x="1791460" y="158792"/>
                  </a:lnTo>
                  <a:lnTo>
                    <a:pt x="1798302" y="111980"/>
                  </a:lnTo>
                  <a:lnTo>
                    <a:pt x="1803239" y="64576"/>
                  </a:lnTo>
                  <a:lnTo>
                    <a:pt x="1806230" y="16620"/>
                  </a:lnTo>
                  <a:lnTo>
                    <a:pt x="1806575" y="0"/>
                  </a:lnTo>
                  <a:close/>
                </a:path>
              </a:pathLst>
            </a:custGeom>
            <a:solidFill>
              <a:srgbClr val="00A79D">
                <a:alpha val="23999"/>
              </a:srgbClr>
            </a:solidFill>
          </p:spPr>
          <p:txBody>
            <a:bodyPr wrap="square" lIns="0" tIns="0" rIns="0" bIns="0" rtlCol="0"/>
            <a:lstStyle/>
            <a:p>
              <a:endParaRPr/>
            </a:p>
          </p:txBody>
        </p:sp>
        <p:sp>
          <p:nvSpPr>
            <p:cNvPr id="11" name="object 7">
              <a:extLst>
                <a:ext uri="{FF2B5EF4-FFF2-40B4-BE49-F238E27FC236}">
                  <a16:creationId xmlns:a16="http://schemas.microsoft.com/office/drawing/2014/main" id="{2B962E37-FE51-2FC3-86B1-3D569395D98C}"/>
                </a:ext>
              </a:extLst>
            </p:cNvPr>
            <p:cNvSpPr/>
            <p:nvPr/>
          </p:nvSpPr>
          <p:spPr>
            <a:xfrm>
              <a:off x="1974763" y="1"/>
              <a:ext cx="1240889" cy="301153"/>
            </a:xfrm>
            <a:custGeom>
              <a:avLst/>
              <a:gdLst/>
              <a:ahLst/>
              <a:cxnLst/>
              <a:rect l="l" t="t" r="r" b="b"/>
              <a:pathLst>
                <a:path w="1368425" h="332105">
                  <a:moveTo>
                    <a:pt x="1367940" y="0"/>
                  </a:moveTo>
                  <a:lnTo>
                    <a:pt x="0" y="0"/>
                  </a:lnTo>
                  <a:lnTo>
                    <a:pt x="8314" y="10755"/>
                  </a:lnTo>
                  <a:lnTo>
                    <a:pt x="37356" y="44607"/>
                  </a:lnTo>
                  <a:lnTo>
                    <a:pt x="68067" y="76923"/>
                  </a:lnTo>
                  <a:lnTo>
                    <a:pt x="100383" y="107634"/>
                  </a:lnTo>
                  <a:lnTo>
                    <a:pt x="134235" y="136676"/>
                  </a:lnTo>
                  <a:lnTo>
                    <a:pt x="169558" y="163982"/>
                  </a:lnTo>
                  <a:lnTo>
                    <a:pt x="206285" y="189484"/>
                  </a:lnTo>
                  <a:lnTo>
                    <a:pt x="244350" y="213118"/>
                  </a:lnTo>
                  <a:lnTo>
                    <a:pt x="283687" y="234816"/>
                  </a:lnTo>
                  <a:lnTo>
                    <a:pt x="324228" y="254512"/>
                  </a:lnTo>
                  <a:lnTo>
                    <a:pt x="365908" y="272139"/>
                  </a:lnTo>
                  <a:lnTo>
                    <a:pt x="408661" y="287632"/>
                  </a:lnTo>
                  <a:lnTo>
                    <a:pt x="452418" y="300924"/>
                  </a:lnTo>
                  <a:lnTo>
                    <a:pt x="497116" y="311947"/>
                  </a:lnTo>
                  <a:lnTo>
                    <a:pt x="542686" y="320637"/>
                  </a:lnTo>
                  <a:lnTo>
                    <a:pt x="589063" y="326926"/>
                  </a:lnTo>
                  <a:lnTo>
                    <a:pt x="636179" y="330748"/>
                  </a:lnTo>
                  <a:lnTo>
                    <a:pt x="683970" y="332037"/>
                  </a:lnTo>
                  <a:lnTo>
                    <a:pt x="731760" y="330748"/>
                  </a:lnTo>
                  <a:lnTo>
                    <a:pt x="778877" y="326926"/>
                  </a:lnTo>
                  <a:lnTo>
                    <a:pt x="825253" y="320637"/>
                  </a:lnTo>
                  <a:lnTo>
                    <a:pt x="870824" y="311947"/>
                  </a:lnTo>
                  <a:lnTo>
                    <a:pt x="915521" y="300924"/>
                  </a:lnTo>
                  <a:lnTo>
                    <a:pt x="959279" y="287632"/>
                  </a:lnTo>
                  <a:lnTo>
                    <a:pt x="1002031" y="272139"/>
                  </a:lnTo>
                  <a:lnTo>
                    <a:pt x="1043711" y="254512"/>
                  </a:lnTo>
                  <a:lnTo>
                    <a:pt x="1084253" y="234816"/>
                  </a:lnTo>
                  <a:lnTo>
                    <a:pt x="1123589" y="213118"/>
                  </a:lnTo>
                  <a:lnTo>
                    <a:pt x="1161654" y="189484"/>
                  </a:lnTo>
                  <a:lnTo>
                    <a:pt x="1198381" y="163982"/>
                  </a:lnTo>
                  <a:lnTo>
                    <a:pt x="1233704" y="136676"/>
                  </a:lnTo>
                  <a:lnTo>
                    <a:pt x="1267557" y="107634"/>
                  </a:lnTo>
                  <a:lnTo>
                    <a:pt x="1299872" y="76923"/>
                  </a:lnTo>
                  <a:lnTo>
                    <a:pt x="1330584" y="44607"/>
                  </a:lnTo>
                  <a:lnTo>
                    <a:pt x="1359626" y="10755"/>
                  </a:lnTo>
                  <a:lnTo>
                    <a:pt x="1367940" y="0"/>
                  </a:lnTo>
                  <a:close/>
                </a:path>
              </a:pathLst>
            </a:custGeom>
            <a:solidFill>
              <a:srgbClr val="00A79D">
                <a:alpha val="23999"/>
              </a:srgbClr>
            </a:solidFill>
          </p:spPr>
          <p:txBody>
            <a:bodyPr wrap="square" lIns="0" tIns="0" rIns="0" bIns="0" rtlCol="0"/>
            <a:lstStyle/>
            <a:p>
              <a:endParaRPr/>
            </a:p>
          </p:txBody>
        </p:sp>
        <p:sp>
          <p:nvSpPr>
            <p:cNvPr id="12" name="object 8">
              <a:extLst>
                <a:ext uri="{FF2B5EF4-FFF2-40B4-BE49-F238E27FC236}">
                  <a16:creationId xmlns:a16="http://schemas.microsoft.com/office/drawing/2014/main" id="{9B2A4857-919E-A8C5-E6FC-67973FDB4AF1}"/>
                </a:ext>
              </a:extLst>
            </p:cNvPr>
            <p:cNvSpPr/>
            <p:nvPr/>
          </p:nvSpPr>
          <p:spPr>
            <a:xfrm>
              <a:off x="2346635" y="488381"/>
              <a:ext cx="726683" cy="726683"/>
            </a:xfrm>
            <a:custGeom>
              <a:avLst/>
              <a:gdLst/>
              <a:ahLst/>
              <a:cxnLst/>
              <a:rect l="l" t="t" r="r" b="b"/>
              <a:pathLst>
                <a:path w="801370" h="801369">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6"/>
                  </a:lnTo>
                  <a:lnTo>
                    <a:pt x="10582" y="492537"/>
                  </a:lnTo>
                  <a:lnTo>
                    <a:pt x="23358" y="535795"/>
                  </a:lnTo>
                  <a:lnTo>
                    <a:pt x="40724" y="576869"/>
                  </a:lnTo>
                  <a:lnTo>
                    <a:pt x="62379" y="615458"/>
                  </a:lnTo>
                  <a:lnTo>
                    <a:pt x="88023" y="651261"/>
                  </a:lnTo>
                  <a:lnTo>
                    <a:pt x="117354" y="683979"/>
                  </a:lnTo>
                  <a:lnTo>
                    <a:pt x="150072" y="713309"/>
                  </a:lnTo>
                  <a:lnTo>
                    <a:pt x="185876" y="738952"/>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2"/>
                  </a:lnTo>
                  <a:lnTo>
                    <a:pt x="651272" y="713309"/>
                  </a:lnTo>
                  <a:lnTo>
                    <a:pt x="683990" y="683979"/>
                  </a:lnTo>
                  <a:lnTo>
                    <a:pt x="713321" y="651261"/>
                  </a:lnTo>
                  <a:lnTo>
                    <a:pt x="738964" y="615458"/>
                  </a:lnTo>
                  <a:lnTo>
                    <a:pt x="760619" y="576869"/>
                  </a:lnTo>
                  <a:lnTo>
                    <a:pt x="777985" y="535795"/>
                  </a:lnTo>
                  <a:lnTo>
                    <a:pt x="790762" y="492537"/>
                  </a:lnTo>
                  <a:lnTo>
                    <a:pt x="798648" y="447396"/>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00A79D">
                <a:alpha val="23999"/>
              </a:srgbClr>
            </a:solidFill>
          </p:spPr>
          <p:txBody>
            <a:bodyPr wrap="square" lIns="0" tIns="0" rIns="0" bIns="0" rtlCol="0"/>
            <a:lstStyle/>
            <a:p>
              <a:endParaRPr/>
            </a:p>
          </p:txBody>
        </p:sp>
      </p:grpSp>
      <p:sp>
        <p:nvSpPr>
          <p:cNvPr id="5" name="Picture Placeholder 2">
            <a:extLst>
              <a:ext uri="{FF2B5EF4-FFF2-40B4-BE49-F238E27FC236}">
                <a16:creationId xmlns:a16="http://schemas.microsoft.com/office/drawing/2014/main" id="{E6294C19-5D10-1A71-B204-31C0C2A5477A}"/>
              </a:ext>
            </a:extLst>
          </p:cNvPr>
          <p:cNvSpPr>
            <a:spLocks noGrp="1"/>
          </p:cNvSpPr>
          <p:nvPr>
            <p:ph type="pic" idx="10"/>
          </p:nvPr>
        </p:nvSpPr>
        <p:spPr>
          <a:xfrm>
            <a:off x="6169931" y="-897413"/>
            <a:ext cx="7293907" cy="71959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6" name="Text Placeholder 2">
            <a:extLst>
              <a:ext uri="{FF2B5EF4-FFF2-40B4-BE49-F238E27FC236}">
                <a16:creationId xmlns:a16="http://schemas.microsoft.com/office/drawing/2014/main" id="{E4356BD6-1C5C-9AA4-5362-F5FAC5EFE65F}"/>
              </a:ext>
            </a:extLst>
          </p:cNvPr>
          <p:cNvSpPr>
            <a:spLocks noGrp="1"/>
          </p:cNvSpPr>
          <p:nvPr>
            <p:ph type="body" idx="1"/>
          </p:nvPr>
        </p:nvSpPr>
        <p:spPr>
          <a:xfrm>
            <a:off x="735724" y="2184400"/>
            <a:ext cx="5360276" cy="3840480"/>
          </a:xfrm>
        </p:spPr>
        <p:txBody>
          <a:bodyPr>
            <a:normAutofit/>
          </a:bodyPr>
          <a:lstStyle>
            <a:lvl1pPr marL="0" indent="0" algn="l">
              <a:lnSpc>
                <a:spcPct val="100000"/>
              </a:lnSpc>
              <a:buNone/>
              <a:defRPr sz="2000">
                <a:solidFill>
                  <a:schemeClr val="bg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Title 1">
            <a:extLst>
              <a:ext uri="{FF2B5EF4-FFF2-40B4-BE49-F238E27FC236}">
                <a16:creationId xmlns:a16="http://schemas.microsoft.com/office/drawing/2014/main" id="{16EAF454-36EC-DCFE-55B7-5195E0BEFBCE}"/>
              </a:ext>
            </a:extLst>
          </p:cNvPr>
          <p:cNvSpPr>
            <a:spLocks noGrp="1"/>
          </p:cNvSpPr>
          <p:nvPr>
            <p:ph type="title"/>
          </p:nvPr>
        </p:nvSpPr>
        <p:spPr>
          <a:xfrm>
            <a:off x="751841" y="365125"/>
            <a:ext cx="6492239" cy="1325563"/>
          </a:xfrm>
        </p:spPr>
        <p:txBody>
          <a:bodyPr>
            <a:normAutofit/>
          </a:bodyPr>
          <a:lstStyle>
            <a:lvl1pPr>
              <a:defRPr sz="2800" b="1">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1255857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Section Header">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tx2"/>
          </a:solidFill>
          <a:ln>
            <a:solidFill>
              <a:schemeClr val="tx2"/>
            </a:solidFill>
          </a:ln>
        </p:spPr>
        <p:txBody>
          <a:bodyPr wrap="square" lIns="0" tIns="0" rIns="0" bIns="0" rtlCol="0"/>
          <a:lstStyle/>
          <a:p>
            <a:endParaRPr sz="2000" dirty="0"/>
          </a:p>
        </p:txBody>
      </p:sp>
      <p:sp>
        <p:nvSpPr>
          <p:cNvPr id="33" name="object 13">
            <a:extLst>
              <a:ext uri="{FF2B5EF4-FFF2-40B4-BE49-F238E27FC236}">
                <a16:creationId xmlns:a16="http://schemas.microsoft.com/office/drawing/2014/main" id="{A0C82D7B-43A0-E7DA-A947-D2D94D26026C}"/>
              </a:ext>
            </a:extLst>
          </p:cNvPr>
          <p:cNvSpPr/>
          <p:nvPr/>
        </p:nvSpPr>
        <p:spPr>
          <a:xfrm rot="10800000">
            <a:off x="11287374" y="7555196"/>
            <a:ext cx="371988" cy="38644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34" name="object 14">
            <a:extLst>
              <a:ext uri="{FF2B5EF4-FFF2-40B4-BE49-F238E27FC236}">
                <a16:creationId xmlns:a16="http://schemas.microsoft.com/office/drawing/2014/main" id="{BA238379-38B4-1ED0-2EBC-33F28CE277AE}"/>
              </a:ext>
            </a:extLst>
          </p:cNvPr>
          <p:cNvSpPr/>
          <p:nvPr/>
        </p:nvSpPr>
        <p:spPr>
          <a:xfrm rot="10800000">
            <a:off x="11127502" y="7012374"/>
            <a:ext cx="313382" cy="3258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grpSp>
        <p:nvGrpSpPr>
          <p:cNvPr id="5" name="object 41">
            <a:extLst>
              <a:ext uri="{FF2B5EF4-FFF2-40B4-BE49-F238E27FC236}">
                <a16:creationId xmlns:a16="http://schemas.microsoft.com/office/drawing/2014/main" id="{957BDDD7-B931-B769-D505-43BF2BAE0273}"/>
              </a:ext>
            </a:extLst>
          </p:cNvPr>
          <p:cNvGrpSpPr/>
          <p:nvPr userDrawn="1"/>
        </p:nvGrpSpPr>
        <p:grpSpPr>
          <a:xfrm>
            <a:off x="10681097" y="5820975"/>
            <a:ext cx="651156" cy="708550"/>
            <a:chOff x="5598848" y="1620229"/>
            <a:chExt cx="2190115" cy="2383155"/>
          </a:xfrm>
        </p:grpSpPr>
        <p:pic>
          <p:nvPicPr>
            <p:cNvPr id="6" name="object 42">
              <a:extLst>
                <a:ext uri="{FF2B5EF4-FFF2-40B4-BE49-F238E27FC236}">
                  <a16:creationId xmlns:a16="http://schemas.microsoft.com/office/drawing/2014/main" id="{B0316D10-AB7F-7247-2309-FF6E189194BC}"/>
                </a:ext>
              </a:extLst>
            </p:cNvPr>
            <p:cNvPicPr/>
            <p:nvPr/>
          </p:nvPicPr>
          <p:blipFill>
            <a:blip r:embed="rId2" cstate="print"/>
            <a:stretch>
              <a:fillRect/>
            </a:stretch>
          </p:blipFill>
          <p:spPr>
            <a:xfrm>
              <a:off x="7161630" y="1899091"/>
              <a:ext cx="113817" cy="115671"/>
            </a:xfrm>
            <a:prstGeom prst="rect">
              <a:avLst/>
            </a:prstGeom>
          </p:spPr>
        </p:pic>
        <p:pic>
          <p:nvPicPr>
            <p:cNvPr id="7" name="object 43">
              <a:extLst>
                <a:ext uri="{FF2B5EF4-FFF2-40B4-BE49-F238E27FC236}">
                  <a16:creationId xmlns:a16="http://schemas.microsoft.com/office/drawing/2014/main" id="{74F3DB94-6083-9227-318F-D47A76A048F2}"/>
                </a:ext>
              </a:extLst>
            </p:cNvPr>
            <p:cNvPicPr/>
            <p:nvPr/>
          </p:nvPicPr>
          <p:blipFill>
            <a:blip r:embed="rId3" cstate="print"/>
            <a:stretch>
              <a:fillRect/>
            </a:stretch>
          </p:blipFill>
          <p:spPr>
            <a:xfrm>
              <a:off x="5598848" y="1620229"/>
              <a:ext cx="2189904" cy="2382902"/>
            </a:xfrm>
            <a:prstGeom prst="rect">
              <a:avLst/>
            </a:prstGeom>
          </p:spPr>
        </p:pic>
        <p:pic>
          <p:nvPicPr>
            <p:cNvPr id="13" name="object 44">
              <a:extLst>
                <a:ext uri="{FF2B5EF4-FFF2-40B4-BE49-F238E27FC236}">
                  <a16:creationId xmlns:a16="http://schemas.microsoft.com/office/drawing/2014/main" id="{58167220-AAA0-C719-AE15-32888A8561F8}"/>
                </a:ext>
              </a:extLst>
            </p:cNvPr>
            <p:cNvPicPr/>
            <p:nvPr/>
          </p:nvPicPr>
          <p:blipFill>
            <a:blip r:embed="rId4" cstate="print"/>
            <a:stretch>
              <a:fillRect/>
            </a:stretch>
          </p:blipFill>
          <p:spPr>
            <a:xfrm>
              <a:off x="6871611" y="1669224"/>
              <a:ext cx="175945" cy="178803"/>
            </a:xfrm>
            <a:prstGeom prst="rect">
              <a:avLst/>
            </a:prstGeom>
          </p:spPr>
        </p:pic>
      </p:grpSp>
      <p:grpSp>
        <p:nvGrpSpPr>
          <p:cNvPr id="20" name="Group 19">
            <a:extLst>
              <a:ext uri="{FF2B5EF4-FFF2-40B4-BE49-F238E27FC236}">
                <a16:creationId xmlns:a16="http://schemas.microsoft.com/office/drawing/2014/main" id="{BA38F56F-30C0-B8AE-9A2D-75D458292098}"/>
              </a:ext>
            </a:extLst>
          </p:cNvPr>
          <p:cNvGrpSpPr/>
          <p:nvPr userDrawn="1"/>
        </p:nvGrpSpPr>
        <p:grpSpPr>
          <a:xfrm>
            <a:off x="6109850" y="-1"/>
            <a:ext cx="6097260" cy="1857721"/>
            <a:chOff x="6613002" y="0"/>
            <a:chExt cx="5573326" cy="1698088"/>
          </a:xfrm>
        </p:grpSpPr>
        <p:sp>
          <p:nvSpPr>
            <p:cNvPr id="21" name="object 3">
              <a:extLst>
                <a:ext uri="{FF2B5EF4-FFF2-40B4-BE49-F238E27FC236}">
                  <a16:creationId xmlns:a16="http://schemas.microsoft.com/office/drawing/2014/main" id="{17BFCD84-F3D5-2D67-1EF1-6EA656954F92}"/>
                </a:ext>
              </a:extLst>
            </p:cNvPr>
            <p:cNvSpPr/>
            <p:nvPr/>
          </p:nvSpPr>
          <p:spPr>
            <a:xfrm>
              <a:off x="7850787" y="1099048"/>
              <a:ext cx="456048" cy="456048"/>
            </a:xfrm>
            <a:custGeom>
              <a:avLst/>
              <a:gdLst/>
              <a:ahLst/>
              <a:cxnLst/>
              <a:rect l="l" t="t" r="r" b="b"/>
              <a:pathLst>
                <a:path w="502920"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5" y="487125"/>
                  </a:lnTo>
                  <a:lnTo>
                    <a:pt x="378334" y="468527"/>
                  </a:lnTo>
                  <a:lnTo>
                    <a:pt x="413424" y="443721"/>
                  </a:lnTo>
                  <a:lnTo>
                    <a:pt x="443726" y="413417"/>
                  </a:lnTo>
                  <a:lnTo>
                    <a:pt x="468531" y="378325"/>
                  </a:lnTo>
                  <a:lnTo>
                    <a:pt x="487127" y="339154"/>
                  </a:lnTo>
                  <a:lnTo>
                    <a:pt x="498805" y="296617"/>
                  </a:lnTo>
                  <a:lnTo>
                    <a:pt x="502856" y="251421"/>
                  </a:lnTo>
                  <a:lnTo>
                    <a:pt x="498805" y="206230"/>
                  </a:lnTo>
                  <a:lnTo>
                    <a:pt x="487127" y="163695"/>
                  </a:lnTo>
                  <a:lnTo>
                    <a:pt x="468531" y="124527"/>
                  </a:lnTo>
                  <a:lnTo>
                    <a:pt x="443726" y="89437"/>
                  </a:lnTo>
                  <a:lnTo>
                    <a:pt x="413424" y="59133"/>
                  </a:lnTo>
                  <a:lnTo>
                    <a:pt x="378334" y="34328"/>
                  </a:lnTo>
                  <a:lnTo>
                    <a:pt x="339165" y="15730"/>
                  </a:lnTo>
                  <a:lnTo>
                    <a:pt x="296629" y="4050"/>
                  </a:lnTo>
                  <a:lnTo>
                    <a:pt x="251434" y="0"/>
                  </a:lnTo>
                  <a:close/>
                </a:path>
              </a:pathLst>
            </a:custGeom>
            <a:solidFill>
              <a:srgbClr val="00AFFF">
                <a:alpha val="23999"/>
              </a:srgbClr>
            </a:solidFill>
          </p:spPr>
          <p:txBody>
            <a:bodyPr wrap="square" lIns="0" tIns="0" rIns="0" bIns="0" rtlCol="0"/>
            <a:lstStyle/>
            <a:p>
              <a:endParaRPr/>
            </a:p>
          </p:txBody>
        </p:sp>
        <p:sp>
          <p:nvSpPr>
            <p:cNvPr id="22" name="object 4">
              <a:extLst>
                <a:ext uri="{FF2B5EF4-FFF2-40B4-BE49-F238E27FC236}">
                  <a16:creationId xmlns:a16="http://schemas.microsoft.com/office/drawing/2014/main" id="{DC5B7BD2-C012-045B-C0AE-20165117D00C}"/>
                </a:ext>
              </a:extLst>
            </p:cNvPr>
            <p:cNvSpPr/>
            <p:nvPr/>
          </p:nvSpPr>
          <p:spPr>
            <a:xfrm>
              <a:off x="8748519" y="377061"/>
              <a:ext cx="456048" cy="456048"/>
            </a:xfrm>
            <a:custGeom>
              <a:avLst/>
              <a:gdLst/>
              <a:ahLst/>
              <a:cxnLst/>
              <a:rect l="l" t="t" r="r" b="b"/>
              <a:pathLst>
                <a:path w="502920"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5" y="487125"/>
                  </a:lnTo>
                  <a:lnTo>
                    <a:pt x="378334" y="468527"/>
                  </a:lnTo>
                  <a:lnTo>
                    <a:pt x="413424" y="443721"/>
                  </a:lnTo>
                  <a:lnTo>
                    <a:pt x="443726" y="413417"/>
                  </a:lnTo>
                  <a:lnTo>
                    <a:pt x="468531" y="378325"/>
                  </a:lnTo>
                  <a:lnTo>
                    <a:pt x="487127" y="339154"/>
                  </a:lnTo>
                  <a:lnTo>
                    <a:pt x="498805" y="296617"/>
                  </a:lnTo>
                  <a:lnTo>
                    <a:pt x="502856" y="251421"/>
                  </a:lnTo>
                  <a:lnTo>
                    <a:pt x="498805" y="206230"/>
                  </a:lnTo>
                  <a:lnTo>
                    <a:pt x="487127" y="163695"/>
                  </a:lnTo>
                  <a:lnTo>
                    <a:pt x="468531" y="124527"/>
                  </a:lnTo>
                  <a:lnTo>
                    <a:pt x="443726" y="89437"/>
                  </a:lnTo>
                  <a:lnTo>
                    <a:pt x="413424" y="59133"/>
                  </a:lnTo>
                  <a:lnTo>
                    <a:pt x="378334" y="34328"/>
                  </a:lnTo>
                  <a:lnTo>
                    <a:pt x="339165" y="15730"/>
                  </a:lnTo>
                  <a:lnTo>
                    <a:pt x="296629" y="4050"/>
                  </a:lnTo>
                  <a:lnTo>
                    <a:pt x="251434" y="0"/>
                  </a:lnTo>
                  <a:close/>
                </a:path>
              </a:pathLst>
            </a:custGeom>
            <a:solidFill>
              <a:srgbClr val="00AFFF">
                <a:alpha val="23999"/>
              </a:srgbClr>
            </a:solidFill>
          </p:spPr>
          <p:txBody>
            <a:bodyPr wrap="square" lIns="0" tIns="0" rIns="0" bIns="0" rtlCol="0"/>
            <a:lstStyle/>
            <a:p>
              <a:endParaRPr/>
            </a:p>
          </p:txBody>
        </p:sp>
        <p:sp>
          <p:nvSpPr>
            <p:cNvPr id="23" name="object 5">
              <a:extLst>
                <a:ext uri="{FF2B5EF4-FFF2-40B4-BE49-F238E27FC236}">
                  <a16:creationId xmlns:a16="http://schemas.microsoft.com/office/drawing/2014/main" id="{46C39FBD-DAAB-94DF-35DC-C352F1542076}"/>
                </a:ext>
              </a:extLst>
            </p:cNvPr>
            <p:cNvSpPr/>
            <p:nvPr/>
          </p:nvSpPr>
          <p:spPr>
            <a:xfrm>
              <a:off x="10402442" y="0"/>
              <a:ext cx="1783886" cy="1698088"/>
            </a:xfrm>
            <a:custGeom>
              <a:avLst/>
              <a:gdLst/>
              <a:ahLst/>
              <a:cxnLst/>
              <a:rect l="l" t="t" r="r" b="b"/>
              <a:pathLst>
                <a:path w="1967230" h="1872614">
                  <a:moveTo>
                    <a:pt x="1966964" y="0"/>
                  </a:moveTo>
                  <a:lnTo>
                    <a:pt x="258627" y="0"/>
                  </a:lnTo>
                  <a:lnTo>
                    <a:pt x="232042" y="33701"/>
                  </a:lnTo>
                  <a:lnTo>
                    <a:pt x="205436" y="70300"/>
                  </a:lnTo>
                  <a:lnTo>
                    <a:pt x="180257" y="107969"/>
                  </a:lnTo>
                  <a:lnTo>
                    <a:pt x="156547" y="146667"/>
                  </a:lnTo>
                  <a:lnTo>
                    <a:pt x="134344" y="186357"/>
                  </a:lnTo>
                  <a:lnTo>
                    <a:pt x="113689" y="226996"/>
                  </a:lnTo>
                  <a:lnTo>
                    <a:pt x="94621" y="268547"/>
                  </a:lnTo>
                  <a:lnTo>
                    <a:pt x="77180" y="310968"/>
                  </a:lnTo>
                  <a:lnTo>
                    <a:pt x="61406" y="354221"/>
                  </a:lnTo>
                  <a:lnTo>
                    <a:pt x="47339" y="398265"/>
                  </a:lnTo>
                  <a:lnTo>
                    <a:pt x="35018" y="443061"/>
                  </a:lnTo>
                  <a:lnTo>
                    <a:pt x="24484" y="488568"/>
                  </a:lnTo>
                  <a:lnTo>
                    <a:pt x="15776" y="534747"/>
                  </a:lnTo>
                  <a:lnTo>
                    <a:pt x="8933" y="581559"/>
                  </a:lnTo>
                  <a:lnTo>
                    <a:pt x="3997" y="628963"/>
                  </a:lnTo>
                  <a:lnTo>
                    <a:pt x="1005" y="676919"/>
                  </a:lnTo>
                  <a:lnTo>
                    <a:pt x="0" y="725388"/>
                  </a:lnTo>
                  <a:lnTo>
                    <a:pt x="1005" y="773857"/>
                  </a:lnTo>
                  <a:lnTo>
                    <a:pt x="3997" y="821814"/>
                  </a:lnTo>
                  <a:lnTo>
                    <a:pt x="8933" y="869218"/>
                  </a:lnTo>
                  <a:lnTo>
                    <a:pt x="15776" y="916029"/>
                  </a:lnTo>
                  <a:lnTo>
                    <a:pt x="24484" y="962208"/>
                  </a:lnTo>
                  <a:lnTo>
                    <a:pt x="35018" y="1007716"/>
                  </a:lnTo>
                  <a:lnTo>
                    <a:pt x="47339" y="1052511"/>
                  </a:lnTo>
                  <a:lnTo>
                    <a:pt x="61406" y="1096555"/>
                  </a:lnTo>
                  <a:lnTo>
                    <a:pt x="77180" y="1139808"/>
                  </a:lnTo>
                  <a:lnTo>
                    <a:pt x="94621" y="1182229"/>
                  </a:lnTo>
                  <a:lnTo>
                    <a:pt x="113689" y="1223780"/>
                  </a:lnTo>
                  <a:lnTo>
                    <a:pt x="134344" y="1264420"/>
                  </a:lnTo>
                  <a:lnTo>
                    <a:pt x="156547" y="1304109"/>
                  </a:lnTo>
                  <a:lnTo>
                    <a:pt x="180257" y="1342808"/>
                  </a:lnTo>
                  <a:lnTo>
                    <a:pt x="205436" y="1380476"/>
                  </a:lnTo>
                  <a:lnTo>
                    <a:pt x="232042" y="1417075"/>
                  </a:lnTo>
                  <a:lnTo>
                    <a:pt x="260037" y="1452564"/>
                  </a:lnTo>
                  <a:lnTo>
                    <a:pt x="289380" y="1486904"/>
                  </a:lnTo>
                  <a:lnTo>
                    <a:pt x="320032" y="1520054"/>
                  </a:lnTo>
                  <a:lnTo>
                    <a:pt x="351953" y="1551975"/>
                  </a:lnTo>
                  <a:lnTo>
                    <a:pt x="385103" y="1582627"/>
                  </a:lnTo>
                  <a:lnTo>
                    <a:pt x="419443" y="1611970"/>
                  </a:lnTo>
                  <a:lnTo>
                    <a:pt x="454932" y="1639965"/>
                  </a:lnTo>
                  <a:lnTo>
                    <a:pt x="491531" y="1666572"/>
                  </a:lnTo>
                  <a:lnTo>
                    <a:pt x="529199" y="1691750"/>
                  </a:lnTo>
                  <a:lnTo>
                    <a:pt x="567898" y="1715460"/>
                  </a:lnTo>
                  <a:lnTo>
                    <a:pt x="607588" y="1737663"/>
                  </a:lnTo>
                  <a:lnTo>
                    <a:pt x="648227" y="1758318"/>
                  </a:lnTo>
                  <a:lnTo>
                    <a:pt x="689778" y="1777386"/>
                  </a:lnTo>
                  <a:lnTo>
                    <a:pt x="732199" y="1794827"/>
                  </a:lnTo>
                  <a:lnTo>
                    <a:pt x="775452" y="1810601"/>
                  </a:lnTo>
                  <a:lnTo>
                    <a:pt x="819496" y="1824668"/>
                  </a:lnTo>
                  <a:lnTo>
                    <a:pt x="864291" y="1836989"/>
                  </a:lnTo>
                  <a:lnTo>
                    <a:pt x="909799" y="1847523"/>
                  </a:lnTo>
                  <a:lnTo>
                    <a:pt x="955978" y="1856231"/>
                  </a:lnTo>
                  <a:lnTo>
                    <a:pt x="1002790" y="1863074"/>
                  </a:lnTo>
                  <a:lnTo>
                    <a:pt x="1050193" y="1868011"/>
                  </a:lnTo>
                  <a:lnTo>
                    <a:pt x="1098150" y="1871002"/>
                  </a:lnTo>
                  <a:lnTo>
                    <a:pt x="1146619" y="1872008"/>
                  </a:lnTo>
                  <a:lnTo>
                    <a:pt x="1195088" y="1871002"/>
                  </a:lnTo>
                  <a:lnTo>
                    <a:pt x="1243045" y="1868011"/>
                  </a:lnTo>
                  <a:lnTo>
                    <a:pt x="1290448" y="1863074"/>
                  </a:lnTo>
                  <a:lnTo>
                    <a:pt x="1337260" y="1856231"/>
                  </a:lnTo>
                  <a:lnTo>
                    <a:pt x="1383439" y="1847523"/>
                  </a:lnTo>
                  <a:lnTo>
                    <a:pt x="1428947" y="1836989"/>
                  </a:lnTo>
                  <a:lnTo>
                    <a:pt x="1473742" y="1824668"/>
                  </a:lnTo>
                  <a:lnTo>
                    <a:pt x="1517786" y="1810601"/>
                  </a:lnTo>
                  <a:lnTo>
                    <a:pt x="1561039" y="1794827"/>
                  </a:lnTo>
                  <a:lnTo>
                    <a:pt x="1603460" y="1777386"/>
                  </a:lnTo>
                  <a:lnTo>
                    <a:pt x="1645011" y="1758318"/>
                  </a:lnTo>
                  <a:lnTo>
                    <a:pt x="1685650" y="1737663"/>
                  </a:lnTo>
                  <a:lnTo>
                    <a:pt x="1725340" y="1715460"/>
                  </a:lnTo>
                  <a:lnTo>
                    <a:pt x="1764039" y="1691750"/>
                  </a:lnTo>
                  <a:lnTo>
                    <a:pt x="1801707" y="1666572"/>
                  </a:lnTo>
                  <a:lnTo>
                    <a:pt x="1838306" y="1639965"/>
                  </a:lnTo>
                  <a:lnTo>
                    <a:pt x="1873795" y="1611970"/>
                  </a:lnTo>
                  <a:lnTo>
                    <a:pt x="1908135" y="1582627"/>
                  </a:lnTo>
                  <a:lnTo>
                    <a:pt x="1941285" y="1551975"/>
                  </a:lnTo>
                  <a:lnTo>
                    <a:pt x="1966964" y="1526295"/>
                  </a:lnTo>
                  <a:lnTo>
                    <a:pt x="1966964" y="0"/>
                  </a:lnTo>
                  <a:close/>
                </a:path>
              </a:pathLst>
            </a:custGeom>
            <a:solidFill>
              <a:srgbClr val="00AFFF">
                <a:alpha val="23999"/>
              </a:srgbClr>
            </a:solidFill>
          </p:spPr>
          <p:txBody>
            <a:bodyPr wrap="square" lIns="0" tIns="0" rIns="0" bIns="0" rtlCol="0"/>
            <a:lstStyle/>
            <a:p>
              <a:endParaRPr/>
            </a:p>
          </p:txBody>
        </p:sp>
        <p:sp>
          <p:nvSpPr>
            <p:cNvPr id="24" name="object 6">
              <a:extLst>
                <a:ext uri="{FF2B5EF4-FFF2-40B4-BE49-F238E27FC236}">
                  <a16:creationId xmlns:a16="http://schemas.microsoft.com/office/drawing/2014/main" id="{5658E3DE-4D80-E3F3-9EBE-7C75B09AA30F}"/>
                </a:ext>
              </a:extLst>
            </p:cNvPr>
            <p:cNvSpPr/>
            <p:nvPr/>
          </p:nvSpPr>
          <p:spPr>
            <a:xfrm>
              <a:off x="6613002" y="0"/>
              <a:ext cx="2077554" cy="995015"/>
            </a:xfrm>
            <a:custGeom>
              <a:avLst/>
              <a:gdLst/>
              <a:ahLst/>
              <a:cxnLst/>
              <a:rect l="l" t="t" r="r" b="b"/>
              <a:pathLst>
                <a:path w="2291079" h="1097280">
                  <a:moveTo>
                    <a:pt x="2291054" y="0"/>
                  </a:moveTo>
                  <a:lnTo>
                    <a:pt x="0" y="0"/>
                  </a:lnTo>
                  <a:lnTo>
                    <a:pt x="2904" y="46573"/>
                  </a:lnTo>
                  <a:lnTo>
                    <a:pt x="7841" y="93977"/>
                  </a:lnTo>
                  <a:lnTo>
                    <a:pt x="14684" y="140789"/>
                  </a:lnTo>
                  <a:lnTo>
                    <a:pt x="23392" y="186968"/>
                  </a:lnTo>
                  <a:lnTo>
                    <a:pt x="33926" y="232475"/>
                  </a:lnTo>
                  <a:lnTo>
                    <a:pt x="46247" y="277271"/>
                  </a:lnTo>
                  <a:lnTo>
                    <a:pt x="60314" y="321315"/>
                  </a:lnTo>
                  <a:lnTo>
                    <a:pt x="76088" y="364568"/>
                  </a:lnTo>
                  <a:lnTo>
                    <a:pt x="93529" y="406989"/>
                  </a:lnTo>
                  <a:lnTo>
                    <a:pt x="112597" y="448540"/>
                  </a:lnTo>
                  <a:lnTo>
                    <a:pt x="133252" y="489179"/>
                  </a:lnTo>
                  <a:lnTo>
                    <a:pt x="155455" y="528868"/>
                  </a:lnTo>
                  <a:lnTo>
                    <a:pt x="179165" y="567567"/>
                  </a:lnTo>
                  <a:lnTo>
                    <a:pt x="204343" y="605236"/>
                  </a:lnTo>
                  <a:lnTo>
                    <a:pt x="230950" y="641835"/>
                  </a:lnTo>
                  <a:lnTo>
                    <a:pt x="258945" y="677324"/>
                  </a:lnTo>
                  <a:lnTo>
                    <a:pt x="288288" y="711663"/>
                  </a:lnTo>
                  <a:lnTo>
                    <a:pt x="318940" y="744813"/>
                  </a:lnTo>
                  <a:lnTo>
                    <a:pt x="350861" y="776734"/>
                  </a:lnTo>
                  <a:lnTo>
                    <a:pt x="384011" y="807387"/>
                  </a:lnTo>
                  <a:lnTo>
                    <a:pt x="418351" y="836730"/>
                  </a:lnTo>
                  <a:lnTo>
                    <a:pt x="453840" y="864725"/>
                  </a:lnTo>
                  <a:lnTo>
                    <a:pt x="490439" y="891331"/>
                  </a:lnTo>
                  <a:lnTo>
                    <a:pt x="528107" y="916510"/>
                  </a:lnTo>
                  <a:lnTo>
                    <a:pt x="566806" y="940220"/>
                  </a:lnTo>
                  <a:lnTo>
                    <a:pt x="606495" y="962423"/>
                  </a:lnTo>
                  <a:lnTo>
                    <a:pt x="647135" y="983078"/>
                  </a:lnTo>
                  <a:lnTo>
                    <a:pt x="688686" y="1002146"/>
                  </a:lnTo>
                  <a:lnTo>
                    <a:pt x="731107" y="1019587"/>
                  </a:lnTo>
                  <a:lnTo>
                    <a:pt x="774360" y="1035361"/>
                  </a:lnTo>
                  <a:lnTo>
                    <a:pt x="818404" y="1049428"/>
                  </a:lnTo>
                  <a:lnTo>
                    <a:pt x="863199" y="1061748"/>
                  </a:lnTo>
                  <a:lnTo>
                    <a:pt x="908707" y="1072283"/>
                  </a:lnTo>
                  <a:lnTo>
                    <a:pt x="954886" y="1080991"/>
                  </a:lnTo>
                  <a:lnTo>
                    <a:pt x="1001697" y="1087834"/>
                  </a:lnTo>
                  <a:lnTo>
                    <a:pt x="1049101" y="1092770"/>
                  </a:lnTo>
                  <a:lnTo>
                    <a:pt x="1097058" y="1095761"/>
                  </a:lnTo>
                  <a:lnTo>
                    <a:pt x="1145527" y="1096767"/>
                  </a:lnTo>
                  <a:lnTo>
                    <a:pt x="1193996" y="1095761"/>
                  </a:lnTo>
                  <a:lnTo>
                    <a:pt x="1241952" y="1092770"/>
                  </a:lnTo>
                  <a:lnTo>
                    <a:pt x="1289356" y="1087834"/>
                  </a:lnTo>
                  <a:lnTo>
                    <a:pt x="1336168" y="1080991"/>
                  </a:lnTo>
                  <a:lnTo>
                    <a:pt x="1382347" y="1072283"/>
                  </a:lnTo>
                  <a:lnTo>
                    <a:pt x="1427854" y="1061748"/>
                  </a:lnTo>
                  <a:lnTo>
                    <a:pt x="1472650" y="1049428"/>
                  </a:lnTo>
                  <a:lnTo>
                    <a:pt x="1516694" y="1035361"/>
                  </a:lnTo>
                  <a:lnTo>
                    <a:pt x="1559947" y="1019587"/>
                  </a:lnTo>
                  <a:lnTo>
                    <a:pt x="1602368" y="1002146"/>
                  </a:lnTo>
                  <a:lnTo>
                    <a:pt x="1643919" y="983078"/>
                  </a:lnTo>
                  <a:lnTo>
                    <a:pt x="1684558" y="962423"/>
                  </a:lnTo>
                  <a:lnTo>
                    <a:pt x="1724248" y="940220"/>
                  </a:lnTo>
                  <a:lnTo>
                    <a:pt x="1762946" y="916510"/>
                  </a:lnTo>
                  <a:lnTo>
                    <a:pt x="1800615" y="891331"/>
                  </a:lnTo>
                  <a:lnTo>
                    <a:pt x="1837214" y="864725"/>
                  </a:lnTo>
                  <a:lnTo>
                    <a:pt x="1872703" y="836730"/>
                  </a:lnTo>
                  <a:lnTo>
                    <a:pt x="1907042" y="807387"/>
                  </a:lnTo>
                  <a:lnTo>
                    <a:pt x="1940193" y="776734"/>
                  </a:lnTo>
                  <a:lnTo>
                    <a:pt x="1972114" y="744813"/>
                  </a:lnTo>
                  <a:lnTo>
                    <a:pt x="2002766" y="711663"/>
                  </a:lnTo>
                  <a:lnTo>
                    <a:pt x="2032109" y="677324"/>
                  </a:lnTo>
                  <a:lnTo>
                    <a:pt x="2060104" y="641835"/>
                  </a:lnTo>
                  <a:lnTo>
                    <a:pt x="2086710" y="605236"/>
                  </a:lnTo>
                  <a:lnTo>
                    <a:pt x="2111889" y="567567"/>
                  </a:lnTo>
                  <a:lnTo>
                    <a:pt x="2135599" y="528868"/>
                  </a:lnTo>
                  <a:lnTo>
                    <a:pt x="2157802" y="489179"/>
                  </a:lnTo>
                  <a:lnTo>
                    <a:pt x="2178457" y="448540"/>
                  </a:lnTo>
                  <a:lnTo>
                    <a:pt x="2197525" y="406989"/>
                  </a:lnTo>
                  <a:lnTo>
                    <a:pt x="2214966" y="364568"/>
                  </a:lnTo>
                  <a:lnTo>
                    <a:pt x="2230740" y="321315"/>
                  </a:lnTo>
                  <a:lnTo>
                    <a:pt x="2244807" y="277271"/>
                  </a:lnTo>
                  <a:lnTo>
                    <a:pt x="2257128" y="232475"/>
                  </a:lnTo>
                  <a:lnTo>
                    <a:pt x="2267662" y="186968"/>
                  </a:lnTo>
                  <a:lnTo>
                    <a:pt x="2276370" y="140789"/>
                  </a:lnTo>
                  <a:lnTo>
                    <a:pt x="2283213" y="93977"/>
                  </a:lnTo>
                  <a:lnTo>
                    <a:pt x="2288149" y="46573"/>
                  </a:lnTo>
                  <a:lnTo>
                    <a:pt x="2291054" y="0"/>
                  </a:lnTo>
                  <a:close/>
                </a:path>
              </a:pathLst>
            </a:custGeom>
            <a:solidFill>
              <a:srgbClr val="00AFFF">
                <a:alpha val="23999"/>
              </a:srgbClr>
            </a:solidFill>
          </p:spPr>
          <p:txBody>
            <a:bodyPr wrap="square" lIns="0" tIns="0" rIns="0" bIns="0" rtlCol="0"/>
            <a:lstStyle/>
            <a:p>
              <a:endParaRPr/>
            </a:p>
          </p:txBody>
        </p:sp>
        <p:sp>
          <p:nvSpPr>
            <p:cNvPr id="25" name="object 7">
              <a:extLst>
                <a:ext uri="{FF2B5EF4-FFF2-40B4-BE49-F238E27FC236}">
                  <a16:creationId xmlns:a16="http://schemas.microsoft.com/office/drawing/2014/main" id="{591B4FBF-72FE-5A76-77F5-9B370934F24C}"/>
                </a:ext>
              </a:extLst>
            </p:cNvPr>
            <p:cNvSpPr/>
            <p:nvPr/>
          </p:nvSpPr>
          <p:spPr>
            <a:xfrm>
              <a:off x="9031060" y="1"/>
              <a:ext cx="1214402" cy="285030"/>
            </a:xfrm>
            <a:custGeom>
              <a:avLst/>
              <a:gdLst/>
              <a:ahLst/>
              <a:cxnLst/>
              <a:rect l="l" t="t" r="r" b="b"/>
              <a:pathLst>
                <a:path w="1339215" h="314325">
                  <a:moveTo>
                    <a:pt x="1338888" y="0"/>
                  </a:moveTo>
                  <a:lnTo>
                    <a:pt x="0" y="0"/>
                  </a:lnTo>
                  <a:lnTo>
                    <a:pt x="22830" y="26611"/>
                  </a:lnTo>
                  <a:lnTo>
                    <a:pt x="53542" y="58927"/>
                  </a:lnTo>
                  <a:lnTo>
                    <a:pt x="85857" y="89639"/>
                  </a:lnTo>
                  <a:lnTo>
                    <a:pt x="119709" y="118680"/>
                  </a:lnTo>
                  <a:lnTo>
                    <a:pt x="155032" y="145986"/>
                  </a:lnTo>
                  <a:lnTo>
                    <a:pt x="191759" y="171489"/>
                  </a:lnTo>
                  <a:lnTo>
                    <a:pt x="229825" y="195122"/>
                  </a:lnTo>
                  <a:lnTo>
                    <a:pt x="269161" y="216820"/>
                  </a:lnTo>
                  <a:lnTo>
                    <a:pt x="309703" y="236516"/>
                  </a:lnTo>
                  <a:lnTo>
                    <a:pt x="351383" y="254144"/>
                  </a:lnTo>
                  <a:lnTo>
                    <a:pt x="394135" y="269636"/>
                  </a:lnTo>
                  <a:lnTo>
                    <a:pt x="437893" y="282928"/>
                  </a:lnTo>
                  <a:lnTo>
                    <a:pt x="482590" y="293951"/>
                  </a:lnTo>
                  <a:lnTo>
                    <a:pt x="528160" y="302641"/>
                  </a:lnTo>
                  <a:lnTo>
                    <a:pt x="574537" y="308930"/>
                  </a:lnTo>
                  <a:lnTo>
                    <a:pt x="621654" y="312752"/>
                  </a:lnTo>
                  <a:lnTo>
                    <a:pt x="669444" y="314041"/>
                  </a:lnTo>
                  <a:lnTo>
                    <a:pt x="717234" y="312752"/>
                  </a:lnTo>
                  <a:lnTo>
                    <a:pt x="764351" y="308930"/>
                  </a:lnTo>
                  <a:lnTo>
                    <a:pt x="810728" y="302641"/>
                  </a:lnTo>
                  <a:lnTo>
                    <a:pt x="856298" y="293951"/>
                  </a:lnTo>
                  <a:lnTo>
                    <a:pt x="900995" y="282928"/>
                  </a:lnTo>
                  <a:lnTo>
                    <a:pt x="944753" y="269636"/>
                  </a:lnTo>
                  <a:lnTo>
                    <a:pt x="987505" y="254144"/>
                  </a:lnTo>
                  <a:lnTo>
                    <a:pt x="1029185" y="236516"/>
                  </a:lnTo>
                  <a:lnTo>
                    <a:pt x="1069727" y="216820"/>
                  </a:lnTo>
                  <a:lnTo>
                    <a:pt x="1109063" y="195122"/>
                  </a:lnTo>
                  <a:lnTo>
                    <a:pt x="1147129" y="171489"/>
                  </a:lnTo>
                  <a:lnTo>
                    <a:pt x="1183856" y="145986"/>
                  </a:lnTo>
                  <a:lnTo>
                    <a:pt x="1219179" y="118680"/>
                  </a:lnTo>
                  <a:lnTo>
                    <a:pt x="1253031" y="89639"/>
                  </a:lnTo>
                  <a:lnTo>
                    <a:pt x="1285346" y="58927"/>
                  </a:lnTo>
                  <a:lnTo>
                    <a:pt x="1316058" y="26611"/>
                  </a:lnTo>
                  <a:lnTo>
                    <a:pt x="1338888" y="0"/>
                  </a:lnTo>
                  <a:close/>
                </a:path>
              </a:pathLst>
            </a:custGeom>
            <a:solidFill>
              <a:srgbClr val="00AFFF">
                <a:alpha val="23999"/>
              </a:srgbClr>
            </a:solidFill>
          </p:spPr>
          <p:txBody>
            <a:bodyPr wrap="square" lIns="0" tIns="0" rIns="0" bIns="0" rtlCol="0"/>
            <a:lstStyle/>
            <a:p>
              <a:endParaRPr/>
            </a:p>
          </p:txBody>
        </p:sp>
        <p:sp>
          <p:nvSpPr>
            <p:cNvPr id="26" name="object 8">
              <a:extLst>
                <a:ext uri="{FF2B5EF4-FFF2-40B4-BE49-F238E27FC236}">
                  <a16:creationId xmlns:a16="http://schemas.microsoft.com/office/drawing/2014/main" id="{A151A684-DA1D-804F-5426-4B4A7A6B4C86}"/>
                </a:ext>
              </a:extLst>
            </p:cNvPr>
            <p:cNvSpPr/>
            <p:nvPr/>
          </p:nvSpPr>
          <p:spPr>
            <a:xfrm>
              <a:off x="9389760" y="472058"/>
              <a:ext cx="726683" cy="726683"/>
            </a:xfrm>
            <a:custGeom>
              <a:avLst/>
              <a:gdLst/>
              <a:ahLst/>
              <a:cxnLst/>
              <a:rect l="l" t="t" r="r" b="b"/>
              <a:pathLst>
                <a:path w="801370" h="801369">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6"/>
                  </a:lnTo>
                  <a:lnTo>
                    <a:pt x="10582" y="492537"/>
                  </a:lnTo>
                  <a:lnTo>
                    <a:pt x="23358" y="535795"/>
                  </a:lnTo>
                  <a:lnTo>
                    <a:pt x="40724" y="576869"/>
                  </a:lnTo>
                  <a:lnTo>
                    <a:pt x="62379" y="615458"/>
                  </a:lnTo>
                  <a:lnTo>
                    <a:pt x="88023" y="651261"/>
                  </a:lnTo>
                  <a:lnTo>
                    <a:pt x="117354" y="683979"/>
                  </a:lnTo>
                  <a:lnTo>
                    <a:pt x="150072" y="713309"/>
                  </a:lnTo>
                  <a:lnTo>
                    <a:pt x="185876" y="738952"/>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2"/>
                  </a:lnTo>
                  <a:lnTo>
                    <a:pt x="651272" y="713309"/>
                  </a:lnTo>
                  <a:lnTo>
                    <a:pt x="683990" y="683979"/>
                  </a:lnTo>
                  <a:lnTo>
                    <a:pt x="713321" y="651261"/>
                  </a:lnTo>
                  <a:lnTo>
                    <a:pt x="738964" y="615458"/>
                  </a:lnTo>
                  <a:lnTo>
                    <a:pt x="760619" y="576869"/>
                  </a:lnTo>
                  <a:lnTo>
                    <a:pt x="777985" y="535795"/>
                  </a:lnTo>
                  <a:lnTo>
                    <a:pt x="790762" y="492537"/>
                  </a:lnTo>
                  <a:lnTo>
                    <a:pt x="798648" y="447396"/>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00AFFF">
                <a:alpha val="23999"/>
              </a:srgbClr>
            </a:solidFill>
          </p:spPr>
          <p:txBody>
            <a:bodyPr wrap="square" lIns="0" tIns="0" rIns="0" bIns="0" rtlCol="0"/>
            <a:lstStyle/>
            <a:p>
              <a:endParaRPr/>
            </a:p>
          </p:txBody>
        </p:sp>
      </p:grpSp>
      <p:sp>
        <p:nvSpPr>
          <p:cNvPr id="2" name="Picture Placeholder 2">
            <a:extLst>
              <a:ext uri="{FF2B5EF4-FFF2-40B4-BE49-F238E27FC236}">
                <a16:creationId xmlns:a16="http://schemas.microsoft.com/office/drawing/2014/main" id="{06A941DA-EEFE-1DF4-35CF-14C8B0F4F254}"/>
              </a:ext>
            </a:extLst>
          </p:cNvPr>
          <p:cNvSpPr>
            <a:spLocks noGrp="1"/>
          </p:cNvSpPr>
          <p:nvPr>
            <p:ph type="pic" idx="10"/>
          </p:nvPr>
        </p:nvSpPr>
        <p:spPr>
          <a:xfrm>
            <a:off x="-1635760" y="-683147"/>
            <a:ext cx="7573873" cy="7212597"/>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2">
            <a:extLst>
              <a:ext uri="{FF2B5EF4-FFF2-40B4-BE49-F238E27FC236}">
                <a16:creationId xmlns:a16="http://schemas.microsoft.com/office/drawing/2014/main" id="{318BAC3E-9C24-5719-CA3D-F7A0323717E8}"/>
              </a:ext>
            </a:extLst>
          </p:cNvPr>
          <p:cNvSpPr>
            <a:spLocks noGrp="1"/>
          </p:cNvSpPr>
          <p:nvPr>
            <p:ph type="body" idx="1"/>
          </p:nvPr>
        </p:nvSpPr>
        <p:spPr>
          <a:xfrm>
            <a:off x="6323724" y="2103120"/>
            <a:ext cx="5634596" cy="3637280"/>
          </a:xfrm>
        </p:spPr>
        <p:txBody>
          <a:bodyPr>
            <a:normAutofit/>
          </a:bodyPr>
          <a:lstStyle>
            <a:lvl1pPr marL="0" indent="0" algn="l">
              <a:lnSpc>
                <a:spcPct val="100000"/>
              </a:lnSpc>
              <a:buNone/>
              <a:defRPr sz="2000">
                <a:solidFill>
                  <a:schemeClr val="accent3"/>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Title 1">
            <a:extLst>
              <a:ext uri="{FF2B5EF4-FFF2-40B4-BE49-F238E27FC236}">
                <a16:creationId xmlns:a16="http://schemas.microsoft.com/office/drawing/2014/main" id="{759A3552-8D5D-6609-37CC-BB86F389BE47}"/>
              </a:ext>
            </a:extLst>
          </p:cNvPr>
          <p:cNvSpPr>
            <a:spLocks noGrp="1"/>
          </p:cNvSpPr>
          <p:nvPr>
            <p:ph type="title"/>
          </p:nvPr>
        </p:nvSpPr>
        <p:spPr>
          <a:xfrm>
            <a:off x="6350001" y="771525"/>
            <a:ext cx="5709919" cy="1325563"/>
          </a:xfrm>
        </p:spPr>
        <p:txBody>
          <a:bodyPr>
            <a:normAutofit/>
          </a:bodyPr>
          <a:lstStyle>
            <a:lvl1pPr>
              <a:defRPr sz="2800" b="1">
                <a:solidFill>
                  <a:schemeClr val="accent3"/>
                </a:solidFill>
              </a:defRPr>
            </a:lvl1pPr>
          </a:lstStyle>
          <a:p>
            <a:r>
              <a:rPr lang="en-US" dirty="0"/>
              <a:t>Click to edit Master title style</a:t>
            </a:r>
            <a:endParaRPr lang="en-GB" dirty="0"/>
          </a:p>
        </p:txBody>
      </p:sp>
    </p:spTree>
    <p:extLst>
      <p:ext uri="{BB962C8B-B14F-4D97-AF65-F5344CB8AC3E}">
        <p14:creationId xmlns:p14="http://schemas.microsoft.com/office/powerpoint/2010/main" val="42846138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sp>
        <p:nvSpPr>
          <p:cNvPr id="16" name="object 7">
            <a:extLst>
              <a:ext uri="{FF2B5EF4-FFF2-40B4-BE49-F238E27FC236}">
                <a16:creationId xmlns:a16="http://schemas.microsoft.com/office/drawing/2014/main" id="{C5CC3C5B-20F5-EDF1-6350-FE204957F054}"/>
              </a:ext>
            </a:extLst>
          </p:cNvPr>
          <p:cNvSpPr/>
          <p:nvPr/>
        </p:nvSpPr>
        <p:spPr>
          <a:xfrm>
            <a:off x="15163" y="2303"/>
            <a:ext cx="12271379" cy="6908925"/>
          </a:xfrm>
          <a:custGeom>
            <a:avLst/>
            <a:gdLst/>
            <a:ahLst/>
            <a:cxnLst/>
            <a:rect l="l" t="t" r="r" b="b"/>
            <a:pathLst>
              <a:path w="13428344" h="7560309">
                <a:moveTo>
                  <a:pt x="226669" y="6831254"/>
                </a:moveTo>
                <a:lnTo>
                  <a:pt x="223977" y="6784530"/>
                </a:lnTo>
                <a:lnTo>
                  <a:pt x="216090" y="6739382"/>
                </a:lnTo>
                <a:lnTo>
                  <a:pt x="203314" y="6696126"/>
                </a:lnTo>
                <a:lnTo>
                  <a:pt x="185940" y="6655054"/>
                </a:lnTo>
                <a:lnTo>
                  <a:pt x="164287" y="6616459"/>
                </a:lnTo>
                <a:lnTo>
                  <a:pt x="138645" y="6580657"/>
                </a:lnTo>
                <a:lnTo>
                  <a:pt x="109308" y="6547929"/>
                </a:lnTo>
                <a:lnTo>
                  <a:pt x="76593" y="6518605"/>
                </a:lnTo>
                <a:lnTo>
                  <a:pt x="40792" y="6492964"/>
                </a:lnTo>
                <a:lnTo>
                  <a:pt x="2197" y="6471310"/>
                </a:lnTo>
                <a:lnTo>
                  <a:pt x="0" y="6470370"/>
                </a:lnTo>
                <a:lnTo>
                  <a:pt x="0" y="7192124"/>
                </a:lnTo>
                <a:lnTo>
                  <a:pt x="40792" y="7169531"/>
                </a:lnTo>
                <a:lnTo>
                  <a:pt x="76593" y="7143890"/>
                </a:lnTo>
                <a:lnTo>
                  <a:pt x="109308" y="7114565"/>
                </a:lnTo>
                <a:lnTo>
                  <a:pt x="138645" y="7081837"/>
                </a:lnTo>
                <a:lnTo>
                  <a:pt x="164287" y="7046036"/>
                </a:lnTo>
                <a:lnTo>
                  <a:pt x="185940" y="7007453"/>
                </a:lnTo>
                <a:lnTo>
                  <a:pt x="203314" y="6966382"/>
                </a:lnTo>
                <a:lnTo>
                  <a:pt x="216090" y="6923125"/>
                </a:lnTo>
                <a:lnTo>
                  <a:pt x="223977" y="6877977"/>
                </a:lnTo>
                <a:lnTo>
                  <a:pt x="226669" y="6831254"/>
                </a:lnTo>
                <a:close/>
              </a:path>
              <a:path w="13428344" h="7560309">
                <a:moveTo>
                  <a:pt x="570217" y="5353024"/>
                </a:moveTo>
                <a:lnTo>
                  <a:pt x="568934" y="5305234"/>
                </a:lnTo>
                <a:lnTo>
                  <a:pt x="565111" y="5258117"/>
                </a:lnTo>
                <a:lnTo>
                  <a:pt x="558812" y="5211737"/>
                </a:lnTo>
                <a:lnTo>
                  <a:pt x="550125" y="5166169"/>
                </a:lnTo>
                <a:lnTo>
                  <a:pt x="539102" y="5121478"/>
                </a:lnTo>
                <a:lnTo>
                  <a:pt x="525818" y="5077714"/>
                </a:lnTo>
                <a:lnTo>
                  <a:pt x="510324" y="5034966"/>
                </a:lnTo>
                <a:lnTo>
                  <a:pt x="492696" y="4993284"/>
                </a:lnTo>
                <a:lnTo>
                  <a:pt x="472998" y="4952746"/>
                </a:lnTo>
                <a:lnTo>
                  <a:pt x="451294" y="4913401"/>
                </a:lnTo>
                <a:lnTo>
                  <a:pt x="427659" y="4875339"/>
                </a:lnTo>
                <a:lnTo>
                  <a:pt x="402158" y="4838611"/>
                </a:lnTo>
                <a:lnTo>
                  <a:pt x="374853" y="4803292"/>
                </a:lnTo>
                <a:lnTo>
                  <a:pt x="345821" y="4769434"/>
                </a:lnTo>
                <a:lnTo>
                  <a:pt x="315099" y="4737125"/>
                </a:lnTo>
                <a:lnTo>
                  <a:pt x="282790" y="4706417"/>
                </a:lnTo>
                <a:lnTo>
                  <a:pt x="248932" y="4677372"/>
                </a:lnTo>
                <a:lnTo>
                  <a:pt x="213614" y="4650067"/>
                </a:lnTo>
                <a:lnTo>
                  <a:pt x="176885" y="4624565"/>
                </a:lnTo>
                <a:lnTo>
                  <a:pt x="138823" y="4600930"/>
                </a:lnTo>
                <a:lnTo>
                  <a:pt x="99479" y="4579226"/>
                </a:lnTo>
                <a:lnTo>
                  <a:pt x="58940" y="4559541"/>
                </a:lnTo>
                <a:lnTo>
                  <a:pt x="17259" y="4541913"/>
                </a:lnTo>
                <a:lnTo>
                  <a:pt x="0" y="4535652"/>
                </a:lnTo>
                <a:lnTo>
                  <a:pt x="0" y="6170409"/>
                </a:lnTo>
                <a:lnTo>
                  <a:pt x="58940" y="6146520"/>
                </a:lnTo>
                <a:lnTo>
                  <a:pt x="99479" y="6126823"/>
                </a:lnTo>
                <a:lnTo>
                  <a:pt x="138823" y="6105118"/>
                </a:lnTo>
                <a:lnTo>
                  <a:pt x="176885" y="6081496"/>
                </a:lnTo>
                <a:lnTo>
                  <a:pt x="213614" y="6055982"/>
                </a:lnTo>
                <a:lnTo>
                  <a:pt x="248932" y="6028677"/>
                </a:lnTo>
                <a:lnTo>
                  <a:pt x="282790" y="5999645"/>
                </a:lnTo>
                <a:lnTo>
                  <a:pt x="315099" y="5968924"/>
                </a:lnTo>
                <a:lnTo>
                  <a:pt x="345821" y="5936615"/>
                </a:lnTo>
                <a:lnTo>
                  <a:pt x="374853" y="5902757"/>
                </a:lnTo>
                <a:lnTo>
                  <a:pt x="402158" y="5867438"/>
                </a:lnTo>
                <a:lnTo>
                  <a:pt x="427659" y="5830709"/>
                </a:lnTo>
                <a:lnTo>
                  <a:pt x="451294" y="5792648"/>
                </a:lnTo>
                <a:lnTo>
                  <a:pt x="472998" y="5753316"/>
                </a:lnTo>
                <a:lnTo>
                  <a:pt x="492696" y="5712765"/>
                </a:lnTo>
                <a:lnTo>
                  <a:pt x="510324" y="5671083"/>
                </a:lnTo>
                <a:lnTo>
                  <a:pt x="525818" y="5628335"/>
                </a:lnTo>
                <a:lnTo>
                  <a:pt x="539102" y="5584583"/>
                </a:lnTo>
                <a:lnTo>
                  <a:pt x="550125" y="5539879"/>
                </a:lnTo>
                <a:lnTo>
                  <a:pt x="558812" y="5494312"/>
                </a:lnTo>
                <a:lnTo>
                  <a:pt x="565111" y="5447931"/>
                </a:lnTo>
                <a:lnTo>
                  <a:pt x="568934" y="5400814"/>
                </a:lnTo>
                <a:lnTo>
                  <a:pt x="570217" y="5353024"/>
                </a:lnTo>
                <a:close/>
              </a:path>
              <a:path w="13428344" h="7560309">
                <a:moveTo>
                  <a:pt x="2835325" y="6635394"/>
                </a:moveTo>
                <a:lnTo>
                  <a:pt x="2834322" y="6586918"/>
                </a:lnTo>
                <a:lnTo>
                  <a:pt x="2831325" y="6538963"/>
                </a:lnTo>
                <a:lnTo>
                  <a:pt x="2826397" y="6491567"/>
                </a:lnTo>
                <a:lnTo>
                  <a:pt x="2819552" y="6444755"/>
                </a:lnTo>
                <a:lnTo>
                  <a:pt x="2810840" y="6398565"/>
                </a:lnTo>
                <a:lnTo>
                  <a:pt x="2800312" y="6353061"/>
                </a:lnTo>
                <a:lnTo>
                  <a:pt x="2787980" y="6308268"/>
                </a:lnTo>
                <a:lnTo>
                  <a:pt x="2773921" y="6264224"/>
                </a:lnTo>
                <a:lnTo>
                  <a:pt x="2758148" y="6220968"/>
                </a:lnTo>
                <a:lnTo>
                  <a:pt x="2740698" y="6178550"/>
                </a:lnTo>
                <a:lnTo>
                  <a:pt x="2721635" y="6136995"/>
                </a:lnTo>
                <a:lnTo>
                  <a:pt x="2700985" y="6096355"/>
                </a:lnTo>
                <a:lnTo>
                  <a:pt x="2678773" y="6056668"/>
                </a:lnTo>
                <a:lnTo>
                  <a:pt x="2655062" y="6017971"/>
                </a:lnTo>
                <a:lnTo>
                  <a:pt x="2629890" y="5980303"/>
                </a:lnTo>
                <a:lnTo>
                  <a:pt x="2603284" y="5943701"/>
                </a:lnTo>
                <a:lnTo>
                  <a:pt x="2575293" y="5908218"/>
                </a:lnTo>
                <a:lnTo>
                  <a:pt x="2545943" y="5873877"/>
                </a:lnTo>
                <a:lnTo>
                  <a:pt x="2515298" y="5840730"/>
                </a:lnTo>
                <a:lnTo>
                  <a:pt x="2483370" y="5808802"/>
                </a:lnTo>
                <a:lnTo>
                  <a:pt x="2450223" y="5778157"/>
                </a:lnTo>
                <a:lnTo>
                  <a:pt x="2415883" y="5748807"/>
                </a:lnTo>
                <a:lnTo>
                  <a:pt x="2380399" y="5720816"/>
                </a:lnTo>
                <a:lnTo>
                  <a:pt x="2343797" y="5694210"/>
                </a:lnTo>
                <a:lnTo>
                  <a:pt x="2306129" y="5669026"/>
                </a:lnTo>
                <a:lnTo>
                  <a:pt x="2267432" y="5645315"/>
                </a:lnTo>
                <a:lnTo>
                  <a:pt x="2227732" y="5623115"/>
                </a:lnTo>
                <a:lnTo>
                  <a:pt x="2187092" y="5602465"/>
                </a:lnTo>
                <a:lnTo>
                  <a:pt x="2145550" y="5583390"/>
                </a:lnTo>
                <a:lnTo>
                  <a:pt x="2103120" y="5565953"/>
                </a:lnTo>
                <a:lnTo>
                  <a:pt x="2059876" y="5550179"/>
                </a:lnTo>
                <a:lnTo>
                  <a:pt x="2015832" y="5536108"/>
                </a:lnTo>
                <a:lnTo>
                  <a:pt x="1971040" y="5523789"/>
                </a:lnTo>
                <a:lnTo>
                  <a:pt x="1925523" y="5513260"/>
                </a:lnTo>
                <a:lnTo>
                  <a:pt x="1879346" y="5504548"/>
                </a:lnTo>
                <a:lnTo>
                  <a:pt x="1832533" y="5497703"/>
                </a:lnTo>
                <a:lnTo>
                  <a:pt x="1785137" y="5492762"/>
                </a:lnTo>
                <a:lnTo>
                  <a:pt x="1737169" y="5489778"/>
                </a:lnTo>
                <a:lnTo>
                  <a:pt x="1688706" y="5488775"/>
                </a:lnTo>
                <a:lnTo>
                  <a:pt x="1640243" y="5489778"/>
                </a:lnTo>
                <a:lnTo>
                  <a:pt x="1592275" y="5492762"/>
                </a:lnTo>
                <a:lnTo>
                  <a:pt x="1544878" y="5497703"/>
                </a:lnTo>
                <a:lnTo>
                  <a:pt x="1498066" y="5504548"/>
                </a:lnTo>
                <a:lnTo>
                  <a:pt x="1451889" y="5513260"/>
                </a:lnTo>
                <a:lnTo>
                  <a:pt x="1406372" y="5523789"/>
                </a:lnTo>
                <a:lnTo>
                  <a:pt x="1361579" y="5536108"/>
                </a:lnTo>
                <a:lnTo>
                  <a:pt x="1317536" y="5550179"/>
                </a:lnTo>
                <a:lnTo>
                  <a:pt x="1274292" y="5565953"/>
                </a:lnTo>
                <a:lnTo>
                  <a:pt x="1231861" y="5583390"/>
                </a:lnTo>
                <a:lnTo>
                  <a:pt x="1190320" y="5602465"/>
                </a:lnTo>
                <a:lnTo>
                  <a:pt x="1149680" y="5623115"/>
                </a:lnTo>
                <a:lnTo>
                  <a:pt x="1109980" y="5645315"/>
                </a:lnTo>
                <a:lnTo>
                  <a:pt x="1071283" y="5669026"/>
                </a:lnTo>
                <a:lnTo>
                  <a:pt x="1033614" y="5694210"/>
                </a:lnTo>
                <a:lnTo>
                  <a:pt x="997013" y="5720816"/>
                </a:lnTo>
                <a:lnTo>
                  <a:pt x="961529" y="5748807"/>
                </a:lnTo>
                <a:lnTo>
                  <a:pt x="927188" y="5778157"/>
                </a:lnTo>
                <a:lnTo>
                  <a:pt x="894041" y="5808802"/>
                </a:lnTo>
                <a:lnTo>
                  <a:pt x="862114" y="5840730"/>
                </a:lnTo>
                <a:lnTo>
                  <a:pt x="831469" y="5873877"/>
                </a:lnTo>
                <a:lnTo>
                  <a:pt x="802119" y="5908218"/>
                </a:lnTo>
                <a:lnTo>
                  <a:pt x="774128" y="5943701"/>
                </a:lnTo>
                <a:lnTo>
                  <a:pt x="747522" y="5980303"/>
                </a:lnTo>
                <a:lnTo>
                  <a:pt x="722350" y="6017971"/>
                </a:lnTo>
                <a:lnTo>
                  <a:pt x="698639" y="6056668"/>
                </a:lnTo>
                <a:lnTo>
                  <a:pt x="676427" y="6096355"/>
                </a:lnTo>
                <a:lnTo>
                  <a:pt x="655777" y="6136995"/>
                </a:lnTo>
                <a:lnTo>
                  <a:pt x="636714" y="6178550"/>
                </a:lnTo>
                <a:lnTo>
                  <a:pt x="619264" y="6220968"/>
                </a:lnTo>
                <a:lnTo>
                  <a:pt x="603491" y="6264224"/>
                </a:lnTo>
                <a:lnTo>
                  <a:pt x="589432" y="6308268"/>
                </a:lnTo>
                <a:lnTo>
                  <a:pt x="577100" y="6353061"/>
                </a:lnTo>
                <a:lnTo>
                  <a:pt x="566572" y="6398565"/>
                </a:lnTo>
                <a:lnTo>
                  <a:pt x="557860" y="6444755"/>
                </a:lnTo>
                <a:lnTo>
                  <a:pt x="551014" y="6491567"/>
                </a:lnTo>
                <a:lnTo>
                  <a:pt x="546087" y="6538963"/>
                </a:lnTo>
                <a:lnTo>
                  <a:pt x="543090" y="6586918"/>
                </a:lnTo>
                <a:lnTo>
                  <a:pt x="542086" y="6635394"/>
                </a:lnTo>
                <a:lnTo>
                  <a:pt x="543090" y="6683857"/>
                </a:lnTo>
                <a:lnTo>
                  <a:pt x="546087" y="6731813"/>
                </a:lnTo>
                <a:lnTo>
                  <a:pt x="551014" y="6779222"/>
                </a:lnTo>
                <a:lnTo>
                  <a:pt x="557860" y="6826034"/>
                </a:lnTo>
                <a:lnTo>
                  <a:pt x="566572" y="6872211"/>
                </a:lnTo>
                <a:lnTo>
                  <a:pt x="577100" y="6917715"/>
                </a:lnTo>
                <a:lnTo>
                  <a:pt x="589432" y="6962508"/>
                </a:lnTo>
                <a:lnTo>
                  <a:pt x="603491" y="7006552"/>
                </a:lnTo>
                <a:lnTo>
                  <a:pt x="619264" y="7049808"/>
                </a:lnTo>
                <a:lnTo>
                  <a:pt x="636714" y="7092226"/>
                </a:lnTo>
                <a:lnTo>
                  <a:pt x="655777" y="7133780"/>
                </a:lnTo>
                <a:lnTo>
                  <a:pt x="676427" y="7174420"/>
                </a:lnTo>
                <a:lnTo>
                  <a:pt x="698639" y="7214108"/>
                </a:lnTo>
                <a:lnTo>
                  <a:pt x="722350" y="7252805"/>
                </a:lnTo>
                <a:lnTo>
                  <a:pt x="747522" y="7290473"/>
                </a:lnTo>
                <a:lnTo>
                  <a:pt x="774128" y="7327074"/>
                </a:lnTo>
                <a:lnTo>
                  <a:pt x="802119" y="7362571"/>
                </a:lnTo>
                <a:lnTo>
                  <a:pt x="831469" y="7396912"/>
                </a:lnTo>
                <a:lnTo>
                  <a:pt x="862114" y="7430059"/>
                </a:lnTo>
                <a:lnTo>
                  <a:pt x="894041" y="7461974"/>
                </a:lnTo>
                <a:lnTo>
                  <a:pt x="927188" y="7492632"/>
                </a:lnTo>
                <a:lnTo>
                  <a:pt x="961529" y="7521969"/>
                </a:lnTo>
                <a:lnTo>
                  <a:pt x="997013" y="7549972"/>
                </a:lnTo>
                <a:lnTo>
                  <a:pt x="1010831" y="7560005"/>
                </a:lnTo>
                <a:lnTo>
                  <a:pt x="2366581" y="7560005"/>
                </a:lnTo>
                <a:lnTo>
                  <a:pt x="2415883" y="7521969"/>
                </a:lnTo>
                <a:lnTo>
                  <a:pt x="2450223" y="7492632"/>
                </a:lnTo>
                <a:lnTo>
                  <a:pt x="2483370" y="7461974"/>
                </a:lnTo>
                <a:lnTo>
                  <a:pt x="2515298" y="7430059"/>
                </a:lnTo>
                <a:lnTo>
                  <a:pt x="2545943" y="7396912"/>
                </a:lnTo>
                <a:lnTo>
                  <a:pt x="2575293" y="7362571"/>
                </a:lnTo>
                <a:lnTo>
                  <a:pt x="2603284" y="7327074"/>
                </a:lnTo>
                <a:lnTo>
                  <a:pt x="2629890" y="7290473"/>
                </a:lnTo>
                <a:lnTo>
                  <a:pt x="2655062" y="7252805"/>
                </a:lnTo>
                <a:lnTo>
                  <a:pt x="2678773" y="7214108"/>
                </a:lnTo>
                <a:lnTo>
                  <a:pt x="2700985" y="7174420"/>
                </a:lnTo>
                <a:lnTo>
                  <a:pt x="2721635" y="7133780"/>
                </a:lnTo>
                <a:lnTo>
                  <a:pt x="2740698" y="7092226"/>
                </a:lnTo>
                <a:lnTo>
                  <a:pt x="2758148" y="7049808"/>
                </a:lnTo>
                <a:lnTo>
                  <a:pt x="2773921" y="7006552"/>
                </a:lnTo>
                <a:lnTo>
                  <a:pt x="2787980" y="6962508"/>
                </a:lnTo>
                <a:lnTo>
                  <a:pt x="2800312" y="6917715"/>
                </a:lnTo>
                <a:lnTo>
                  <a:pt x="2810840" y="6872211"/>
                </a:lnTo>
                <a:lnTo>
                  <a:pt x="2819552" y="6826034"/>
                </a:lnTo>
                <a:lnTo>
                  <a:pt x="2826397" y="6779222"/>
                </a:lnTo>
                <a:lnTo>
                  <a:pt x="2831325" y="6731813"/>
                </a:lnTo>
                <a:lnTo>
                  <a:pt x="2834322" y="6683857"/>
                </a:lnTo>
                <a:lnTo>
                  <a:pt x="2835325" y="6635394"/>
                </a:lnTo>
                <a:close/>
              </a:path>
              <a:path w="13428344" h="7560309">
                <a:moveTo>
                  <a:pt x="2872587" y="5132197"/>
                </a:moveTo>
                <a:lnTo>
                  <a:pt x="2869895" y="5085473"/>
                </a:lnTo>
                <a:lnTo>
                  <a:pt x="2862008" y="5040338"/>
                </a:lnTo>
                <a:lnTo>
                  <a:pt x="2849232" y="4997069"/>
                </a:lnTo>
                <a:lnTo>
                  <a:pt x="2831858" y="4955997"/>
                </a:lnTo>
                <a:lnTo>
                  <a:pt x="2810205" y="4917402"/>
                </a:lnTo>
                <a:lnTo>
                  <a:pt x="2784564" y="4881600"/>
                </a:lnTo>
                <a:lnTo>
                  <a:pt x="2755239" y="4848885"/>
                </a:lnTo>
                <a:lnTo>
                  <a:pt x="2722511" y="4819548"/>
                </a:lnTo>
                <a:lnTo>
                  <a:pt x="2686710" y="4793907"/>
                </a:lnTo>
                <a:lnTo>
                  <a:pt x="2648115" y="4772253"/>
                </a:lnTo>
                <a:lnTo>
                  <a:pt x="2607043" y="4754892"/>
                </a:lnTo>
                <a:lnTo>
                  <a:pt x="2563787" y="4742116"/>
                </a:lnTo>
                <a:lnTo>
                  <a:pt x="2518638" y="4734230"/>
                </a:lnTo>
                <a:lnTo>
                  <a:pt x="2471915" y="4731524"/>
                </a:lnTo>
                <a:lnTo>
                  <a:pt x="2425192" y="4734230"/>
                </a:lnTo>
                <a:lnTo>
                  <a:pt x="2380043" y="4742116"/>
                </a:lnTo>
                <a:lnTo>
                  <a:pt x="2336787" y="4754892"/>
                </a:lnTo>
                <a:lnTo>
                  <a:pt x="2295715" y="4772253"/>
                </a:lnTo>
                <a:lnTo>
                  <a:pt x="2257120" y="4793907"/>
                </a:lnTo>
                <a:lnTo>
                  <a:pt x="2221319" y="4819548"/>
                </a:lnTo>
                <a:lnTo>
                  <a:pt x="2188603" y="4848885"/>
                </a:lnTo>
                <a:lnTo>
                  <a:pt x="2159266" y="4881600"/>
                </a:lnTo>
                <a:lnTo>
                  <a:pt x="2133625" y="4917402"/>
                </a:lnTo>
                <a:lnTo>
                  <a:pt x="2111972" y="4955997"/>
                </a:lnTo>
                <a:lnTo>
                  <a:pt x="2094598" y="4997069"/>
                </a:lnTo>
                <a:lnTo>
                  <a:pt x="2081822" y="5040338"/>
                </a:lnTo>
                <a:lnTo>
                  <a:pt x="2073935" y="5085473"/>
                </a:lnTo>
                <a:lnTo>
                  <a:pt x="2071243" y="5132197"/>
                </a:lnTo>
                <a:lnTo>
                  <a:pt x="2073935" y="5178933"/>
                </a:lnTo>
                <a:lnTo>
                  <a:pt x="2081822" y="5224069"/>
                </a:lnTo>
                <a:lnTo>
                  <a:pt x="2094598" y="5267337"/>
                </a:lnTo>
                <a:lnTo>
                  <a:pt x="2111972" y="5308409"/>
                </a:lnTo>
                <a:lnTo>
                  <a:pt x="2133625" y="5346992"/>
                </a:lnTo>
                <a:lnTo>
                  <a:pt x="2159266" y="5382793"/>
                </a:lnTo>
                <a:lnTo>
                  <a:pt x="2188603" y="5415508"/>
                </a:lnTo>
                <a:lnTo>
                  <a:pt x="2221319" y="5444845"/>
                </a:lnTo>
                <a:lnTo>
                  <a:pt x="2257120" y="5470487"/>
                </a:lnTo>
                <a:lnTo>
                  <a:pt x="2295715" y="5492140"/>
                </a:lnTo>
                <a:lnTo>
                  <a:pt x="2336787" y="5509501"/>
                </a:lnTo>
                <a:lnTo>
                  <a:pt x="2380043" y="5522277"/>
                </a:lnTo>
                <a:lnTo>
                  <a:pt x="2425192" y="5530164"/>
                </a:lnTo>
                <a:lnTo>
                  <a:pt x="2471915" y="5532856"/>
                </a:lnTo>
                <a:lnTo>
                  <a:pt x="2518638" y="5530164"/>
                </a:lnTo>
                <a:lnTo>
                  <a:pt x="2563787" y="5522277"/>
                </a:lnTo>
                <a:lnTo>
                  <a:pt x="2607043" y="5509501"/>
                </a:lnTo>
                <a:lnTo>
                  <a:pt x="2648115" y="5492140"/>
                </a:lnTo>
                <a:lnTo>
                  <a:pt x="2686710" y="5470487"/>
                </a:lnTo>
                <a:lnTo>
                  <a:pt x="2722511" y="5444845"/>
                </a:lnTo>
                <a:lnTo>
                  <a:pt x="2755239" y="5415508"/>
                </a:lnTo>
                <a:lnTo>
                  <a:pt x="2784564" y="5382793"/>
                </a:lnTo>
                <a:lnTo>
                  <a:pt x="2810205" y="5346992"/>
                </a:lnTo>
                <a:lnTo>
                  <a:pt x="2831858" y="5308409"/>
                </a:lnTo>
                <a:lnTo>
                  <a:pt x="2849232" y="5267337"/>
                </a:lnTo>
                <a:lnTo>
                  <a:pt x="2862008" y="5224069"/>
                </a:lnTo>
                <a:lnTo>
                  <a:pt x="2869895" y="5178933"/>
                </a:lnTo>
                <a:lnTo>
                  <a:pt x="2872587" y="5132197"/>
                </a:lnTo>
                <a:close/>
              </a:path>
              <a:path w="13428344" h="7560309">
                <a:moveTo>
                  <a:pt x="3311982" y="5582005"/>
                </a:moveTo>
                <a:lnTo>
                  <a:pt x="3307931" y="5536819"/>
                </a:lnTo>
                <a:lnTo>
                  <a:pt x="3296259" y="5494274"/>
                </a:lnTo>
                <a:lnTo>
                  <a:pt x="3277666" y="5455107"/>
                </a:lnTo>
                <a:lnTo>
                  <a:pt x="3252863" y="5420017"/>
                </a:lnTo>
                <a:lnTo>
                  <a:pt x="3222561" y="5389715"/>
                </a:lnTo>
                <a:lnTo>
                  <a:pt x="3187471" y="5364912"/>
                </a:lnTo>
                <a:lnTo>
                  <a:pt x="3148292" y="5346319"/>
                </a:lnTo>
                <a:lnTo>
                  <a:pt x="3105759" y="5334635"/>
                </a:lnTo>
                <a:lnTo>
                  <a:pt x="3060560" y="5330583"/>
                </a:lnTo>
                <a:lnTo>
                  <a:pt x="3015373" y="5334635"/>
                </a:lnTo>
                <a:lnTo>
                  <a:pt x="2972828" y="5346319"/>
                </a:lnTo>
                <a:lnTo>
                  <a:pt x="2933662" y="5364912"/>
                </a:lnTo>
                <a:lnTo>
                  <a:pt x="2898571" y="5389715"/>
                </a:lnTo>
                <a:lnTo>
                  <a:pt x="2868269" y="5420017"/>
                </a:lnTo>
                <a:lnTo>
                  <a:pt x="2843453" y="5455107"/>
                </a:lnTo>
                <a:lnTo>
                  <a:pt x="2824861" y="5494274"/>
                </a:lnTo>
                <a:lnTo>
                  <a:pt x="2813177" y="5536819"/>
                </a:lnTo>
                <a:lnTo>
                  <a:pt x="2809125" y="5582005"/>
                </a:lnTo>
                <a:lnTo>
                  <a:pt x="2813177" y="5627205"/>
                </a:lnTo>
                <a:lnTo>
                  <a:pt x="2824861" y="5669737"/>
                </a:lnTo>
                <a:lnTo>
                  <a:pt x="2843453" y="5708904"/>
                </a:lnTo>
                <a:lnTo>
                  <a:pt x="2868269" y="5744007"/>
                </a:lnTo>
                <a:lnTo>
                  <a:pt x="2898571" y="5774309"/>
                </a:lnTo>
                <a:lnTo>
                  <a:pt x="2933662" y="5799112"/>
                </a:lnTo>
                <a:lnTo>
                  <a:pt x="2972828" y="5817705"/>
                </a:lnTo>
                <a:lnTo>
                  <a:pt x="3015373" y="5829389"/>
                </a:lnTo>
                <a:lnTo>
                  <a:pt x="3060560" y="5833440"/>
                </a:lnTo>
                <a:lnTo>
                  <a:pt x="3105759" y="5829389"/>
                </a:lnTo>
                <a:lnTo>
                  <a:pt x="3148292" y="5817705"/>
                </a:lnTo>
                <a:lnTo>
                  <a:pt x="3187471" y="5799112"/>
                </a:lnTo>
                <a:lnTo>
                  <a:pt x="3222561" y="5774309"/>
                </a:lnTo>
                <a:lnTo>
                  <a:pt x="3252863" y="5744007"/>
                </a:lnTo>
                <a:lnTo>
                  <a:pt x="3277666" y="5708904"/>
                </a:lnTo>
                <a:lnTo>
                  <a:pt x="3296259" y="5669737"/>
                </a:lnTo>
                <a:lnTo>
                  <a:pt x="3307931" y="5627205"/>
                </a:lnTo>
                <a:lnTo>
                  <a:pt x="3311982" y="5582005"/>
                </a:lnTo>
                <a:close/>
              </a:path>
              <a:path w="13428344" h="7560309">
                <a:moveTo>
                  <a:pt x="6244856" y="2232571"/>
                </a:moveTo>
                <a:lnTo>
                  <a:pt x="6240805" y="2187384"/>
                </a:lnTo>
                <a:lnTo>
                  <a:pt x="6229121" y="2144852"/>
                </a:lnTo>
                <a:lnTo>
                  <a:pt x="6210528" y="2105685"/>
                </a:lnTo>
                <a:lnTo>
                  <a:pt x="6185725" y="2070595"/>
                </a:lnTo>
                <a:lnTo>
                  <a:pt x="6155423" y="2040280"/>
                </a:lnTo>
                <a:lnTo>
                  <a:pt x="6120320" y="2015477"/>
                </a:lnTo>
                <a:lnTo>
                  <a:pt x="6081153" y="1996884"/>
                </a:lnTo>
                <a:lnTo>
                  <a:pt x="6038621" y="1985200"/>
                </a:lnTo>
                <a:lnTo>
                  <a:pt x="5993422" y="1981149"/>
                </a:lnTo>
                <a:lnTo>
                  <a:pt x="5948223" y="1985200"/>
                </a:lnTo>
                <a:lnTo>
                  <a:pt x="5905690" y="1996884"/>
                </a:lnTo>
                <a:lnTo>
                  <a:pt x="5866523" y="2015477"/>
                </a:lnTo>
                <a:lnTo>
                  <a:pt x="5831433" y="2040280"/>
                </a:lnTo>
                <a:lnTo>
                  <a:pt x="5801118" y="2070595"/>
                </a:lnTo>
                <a:lnTo>
                  <a:pt x="5776315" y="2105685"/>
                </a:lnTo>
                <a:lnTo>
                  <a:pt x="5757723" y="2144852"/>
                </a:lnTo>
                <a:lnTo>
                  <a:pt x="5746039" y="2187384"/>
                </a:lnTo>
                <a:lnTo>
                  <a:pt x="5741987" y="2232571"/>
                </a:lnTo>
                <a:lnTo>
                  <a:pt x="5746039" y="2277770"/>
                </a:lnTo>
                <a:lnTo>
                  <a:pt x="5757723" y="2320302"/>
                </a:lnTo>
                <a:lnTo>
                  <a:pt x="5776315" y="2359482"/>
                </a:lnTo>
                <a:lnTo>
                  <a:pt x="5801118" y="2394572"/>
                </a:lnTo>
                <a:lnTo>
                  <a:pt x="5831433" y="2424874"/>
                </a:lnTo>
                <a:lnTo>
                  <a:pt x="5866523" y="2449677"/>
                </a:lnTo>
                <a:lnTo>
                  <a:pt x="5905690" y="2468283"/>
                </a:lnTo>
                <a:lnTo>
                  <a:pt x="5948223" y="2479954"/>
                </a:lnTo>
                <a:lnTo>
                  <a:pt x="5993422" y="2484005"/>
                </a:lnTo>
                <a:lnTo>
                  <a:pt x="6038621" y="2479954"/>
                </a:lnTo>
                <a:lnTo>
                  <a:pt x="6081153" y="2468283"/>
                </a:lnTo>
                <a:lnTo>
                  <a:pt x="6120320" y="2449677"/>
                </a:lnTo>
                <a:lnTo>
                  <a:pt x="6155423" y="2424874"/>
                </a:lnTo>
                <a:lnTo>
                  <a:pt x="6185725" y="2394572"/>
                </a:lnTo>
                <a:lnTo>
                  <a:pt x="6210528" y="2359482"/>
                </a:lnTo>
                <a:lnTo>
                  <a:pt x="6229121" y="2320302"/>
                </a:lnTo>
                <a:lnTo>
                  <a:pt x="6240805" y="2277770"/>
                </a:lnTo>
                <a:lnTo>
                  <a:pt x="6244856" y="2232571"/>
                </a:lnTo>
                <a:close/>
              </a:path>
              <a:path w="13428344" h="7560309">
                <a:moveTo>
                  <a:pt x="6511226" y="750633"/>
                </a:moveTo>
                <a:lnTo>
                  <a:pt x="6510223" y="702170"/>
                </a:lnTo>
                <a:lnTo>
                  <a:pt x="6507239" y="654202"/>
                </a:lnTo>
                <a:lnTo>
                  <a:pt x="6502298" y="606806"/>
                </a:lnTo>
                <a:lnTo>
                  <a:pt x="6495453" y="559993"/>
                </a:lnTo>
                <a:lnTo>
                  <a:pt x="6486741" y="513816"/>
                </a:lnTo>
                <a:lnTo>
                  <a:pt x="6476212" y="468299"/>
                </a:lnTo>
                <a:lnTo>
                  <a:pt x="6463893" y="423506"/>
                </a:lnTo>
                <a:lnTo>
                  <a:pt x="6449822" y="379463"/>
                </a:lnTo>
                <a:lnTo>
                  <a:pt x="6434048" y="336219"/>
                </a:lnTo>
                <a:lnTo>
                  <a:pt x="6416611" y="293789"/>
                </a:lnTo>
                <a:lnTo>
                  <a:pt x="6397536" y="252247"/>
                </a:lnTo>
                <a:lnTo>
                  <a:pt x="6376886" y="211607"/>
                </a:lnTo>
                <a:lnTo>
                  <a:pt x="6354686" y="171907"/>
                </a:lnTo>
                <a:lnTo>
                  <a:pt x="6330975" y="133210"/>
                </a:lnTo>
                <a:lnTo>
                  <a:pt x="6305791" y="95542"/>
                </a:lnTo>
                <a:lnTo>
                  <a:pt x="6279185" y="58940"/>
                </a:lnTo>
                <a:lnTo>
                  <a:pt x="6251194" y="23456"/>
                </a:lnTo>
                <a:lnTo>
                  <a:pt x="6231153" y="0"/>
                </a:lnTo>
                <a:lnTo>
                  <a:pt x="4498073" y="0"/>
                </a:lnTo>
                <a:lnTo>
                  <a:pt x="4450029" y="58940"/>
                </a:lnTo>
                <a:lnTo>
                  <a:pt x="4423422" y="95542"/>
                </a:lnTo>
                <a:lnTo>
                  <a:pt x="4398251" y="133210"/>
                </a:lnTo>
                <a:lnTo>
                  <a:pt x="4374540" y="171907"/>
                </a:lnTo>
                <a:lnTo>
                  <a:pt x="4352341" y="211607"/>
                </a:lnTo>
                <a:lnTo>
                  <a:pt x="4331678" y="252247"/>
                </a:lnTo>
                <a:lnTo>
                  <a:pt x="4312615" y="293789"/>
                </a:lnTo>
                <a:lnTo>
                  <a:pt x="4295178" y="336219"/>
                </a:lnTo>
                <a:lnTo>
                  <a:pt x="4279404" y="379463"/>
                </a:lnTo>
                <a:lnTo>
                  <a:pt x="4265333" y="423506"/>
                </a:lnTo>
                <a:lnTo>
                  <a:pt x="4253014" y="468299"/>
                </a:lnTo>
                <a:lnTo>
                  <a:pt x="4242473" y="513816"/>
                </a:lnTo>
                <a:lnTo>
                  <a:pt x="4233773" y="559993"/>
                </a:lnTo>
                <a:lnTo>
                  <a:pt x="4226928" y="606806"/>
                </a:lnTo>
                <a:lnTo>
                  <a:pt x="4221988" y="654202"/>
                </a:lnTo>
                <a:lnTo>
                  <a:pt x="4219003" y="702170"/>
                </a:lnTo>
                <a:lnTo>
                  <a:pt x="4217987" y="750633"/>
                </a:lnTo>
                <a:lnTo>
                  <a:pt x="4219003" y="799096"/>
                </a:lnTo>
                <a:lnTo>
                  <a:pt x="4221988" y="847064"/>
                </a:lnTo>
                <a:lnTo>
                  <a:pt x="4226928" y="894461"/>
                </a:lnTo>
                <a:lnTo>
                  <a:pt x="4233773" y="941273"/>
                </a:lnTo>
                <a:lnTo>
                  <a:pt x="4242473" y="987450"/>
                </a:lnTo>
                <a:lnTo>
                  <a:pt x="4253014" y="1032967"/>
                </a:lnTo>
                <a:lnTo>
                  <a:pt x="4265333" y="1077760"/>
                </a:lnTo>
                <a:lnTo>
                  <a:pt x="4279404" y="1121803"/>
                </a:lnTo>
                <a:lnTo>
                  <a:pt x="4295178" y="1165047"/>
                </a:lnTo>
                <a:lnTo>
                  <a:pt x="4312615" y="1207477"/>
                </a:lnTo>
                <a:lnTo>
                  <a:pt x="4331678" y="1249019"/>
                </a:lnTo>
                <a:lnTo>
                  <a:pt x="4352341" y="1289659"/>
                </a:lnTo>
                <a:lnTo>
                  <a:pt x="4374540" y="1329359"/>
                </a:lnTo>
                <a:lnTo>
                  <a:pt x="4398251" y="1368056"/>
                </a:lnTo>
                <a:lnTo>
                  <a:pt x="4423422" y="1405724"/>
                </a:lnTo>
                <a:lnTo>
                  <a:pt x="4450029" y="1442326"/>
                </a:lnTo>
                <a:lnTo>
                  <a:pt x="4478032" y="1477810"/>
                </a:lnTo>
                <a:lnTo>
                  <a:pt x="4507369" y="1512150"/>
                </a:lnTo>
                <a:lnTo>
                  <a:pt x="4538027" y="1545297"/>
                </a:lnTo>
                <a:lnTo>
                  <a:pt x="4569942" y="1577225"/>
                </a:lnTo>
                <a:lnTo>
                  <a:pt x="4603102" y="1607870"/>
                </a:lnTo>
                <a:lnTo>
                  <a:pt x="4637430" y="1637220"/>
                </a:lnTo>
                <a:lnTo>
                  <a:pt x="4672927" y="1665211"/>
                </a:lnTo>
                <a:lnTo>
                  <a:pt x="4709528" y="1691817"/>
                </a:lnTo>
                <a:lnTo>
                  <a:pt x="4747196" y="1716989"/>
                </a:lnTo>
                <a:lnTo>
                  <a:pt x="4785893" y="1740700"/>
                </a:lnTo>
                <a:lnTo>
                  <a:pt x="4825581" y="1762912"/>
                </a:lnTo>
                <a:lnTo>
                  <a:pt x="4866221" y="1783562"/>
                </a:lnTo>
                <a:lnTo>
                  <a:pt x="4907775" y="1802625"/>
                </a:lnTo>
                <a:lnTo>
                  <a:pt x="4950193" y="1820075"/>
                </a:lnTo>
                <a:lnTo>
                  <a:pt x="4993449" y="1835848"/>
                </a:lnTo>
                <a:lnTo>
                  <a:pt x="5037493" y="1849907"/>
                </a:lnTo>
                <a:lnTo>
                  <a:pt x="5082286" y="1862239"/>
                </a:lnTo>
                <a:lnTo>
                  <a:pt x="5127790" y="1872767"/>
                </a:lnTo>
                <a:lnTo>
                  <a:pt x="5173967" y="1881479"/>
                </a:lnTo>
                <a:lnTo>
                  <a:pt x="5220779" y="1888324"/>
                </a:lnTo>
                <a:lnTo>
                  <a:pt x="5268188" y="1893252"/>
                </a:lnTo>
                <a:lnTo>
                  <a:pt x="5316144" y="1896249"/>
                </a:lnTo>
                <a:lnTo>
                  <a:pt x="5364607" y="1897253"/>
                </a:lnTo>
                <a:lnTo>
                  <a:pt x="5413083" y="1896249"/>
                </a:lnTo>
                <a:lnTo>
                  <a:pt x="5461038" y="1893252"/>
                </a:lnTo>
                <a:lnTo>
                  <a:pt x="5508447" y="1888324"/>
                </a:lnTo>
                <a:lnTo>
                  <a:pt x="5555246" y="1881479"/>
                </a:lnTo>
                <a:lnTo>
                  <a:pt x="5601436" y="1872767"/>
                </a:lnTo>
                <a:lnTo>
                  <a:pt x="5646940" y="1862239"/>
                </a:lnTo>
                <a:lnTo>
                  <a:pt x="5691733" y="1849907"/>
                </a:lnTo>
                <a:lnTo>
                  <a:pt x="5735777" y="1835848"/>
                </a:lnTo>
                <a:lnTo>
                  <a:pt x="5779033" y="1820075"/>
                </a:lnTo>
                <a:lnTo>
                  <a:pt x="5821451" y="1802625"/>
                </a:lnTo>
                <a:lnTo>
                  <a:pt x="5863006" y="1783562"/>
                </a:lnTo>
                <a:lnTo>
                  <a:pt x="5903646" y="1762912"/>
                </a:lnTo>
                <a:lnTo>
                  <a:pt x="5943333" y="1740700"/>
                </a:lnTo>
                <a:lnTo>
                  <a:pt x="5982030" y="1716989"/>
                </a:lnTo>
                <a:lnTo>
                  <a:pt x="6019698" y="1691817"/>
                </a:lnTo>
                <a:lnTo>
                  <a:pt x="6056300" y="1665211"/>
                </a:lnTo>
                <a:lnTo>
                  <a:pt x="6091783" y="1637220"/>
                </a:lnTo>
                <a:lnTo>
                  <a:pt x="6126124" y="1607870"/>
                </a:lnTo>
                <a:lnTo>
                  <a:pt x="6159271" y="1577225"/>
                </a:lnTo>
                <a:lnTo>
                  <a:pt x="6191199" y="1545297"/>
                </a:lnTo>
                <a:lnTo>
                  <a:pt x="6221857" y="1512150"/>
                </a:lnTo>
                <a:lnTo>
                  <a:pt x="6251194" y="1477810"/>
                </a:lnTo>
                <a:lnTo>
                  <a:pt x="6279185" y="1442326"/>
                </a:lnTo>
                <a:lnTo>
                  <a:pt x="6305791" y="1405724"/>
                </a:lnTo>
                <a:lnTo>
                  <a:pt x="6330975" y="1368056"/>
                </a:lnTo>
                <a:lnTo>
                  <a:pt x="6354686" y="1329359"/>
                </a:lnTo>
                <a:lnTo>
                  <a:pt x="6376886" y="1289659"/>
                </a:lnTo>
                <a:lnTo>
                  <a:pt x="6397536" y="1249019"/>
                </a:lnTo>
                <a:lnTo>
                  <a:pt x="6416611" y="1207477"/>
                </a:lnTo>
                <a:lnTo>
                  <a:pt x="6434048" y="1165047"/>
                </a:lnTo>
                <a:lnTo>
                  <a:pt x="6449822" y="1121803"/>
                </a:lnTo>
                <a:lnTo>
                  <a:pt x="6463893" y="1077760"/>
                </a:lnTo>
                <a:lnTo>
                  <a:pt x="6476212" y="1032967"/>
                </a:lnTo>
                <a:lnTo>
                  <a:pt x="6486741" y="987450"/>
                </a:lnTo>
                <a:lnTo>
                  <a:pt x="6495453" y="941273"/>
                </a:lnTo>
                <a:lnTo>
                  <a:pt x="6502298" y="894461"/>
                </a:lnTo>
                <a:lnTo>
                  <a:pt x="6507239" y="847064"/>
                </a:lnTo>
                <a:lnTo>
                  <a:pt x="6510223" y="799096"/>
                </a:lnTo>
                <a:lnTo>
                  <a:pt x="6511226" y="750633"/>
                </a:lnTo>
                <a:close/>
              </a:path>
              <a:path w="13428344" h="7560309">
                <a:moveTo>
                  <a:pt x="7263955" y="2331961"/>
                </a:moveTo>
                <a:lnTo>
                  <a:pt x="7261212" y="2284628"/>
                </a:lnTo>
                <a:lnTo>
                  <a:pt x="7253224" y="2238883"/>
                </a:lnTo>
                <a:lnTo>
                  <a:pt x="7240283" y="2195055"/>
                </a:lnTo>
                <a:lnTo>
                  <a:pt x="7222693" y="2153437"/>
                </a:lnTo>
                <a:lnTo>
                  <a:pt x="7200747" y="2114334"/>
                </a:lnTo>
                <a:lnTo>
                  <a:pt x="7174763" y="2078062"/>
                </a:lnTo>
                <a:lnTo>
                  <a:pt x="7145045" y="2044915"/>
                </a:lnTo>
                <a:lnTo>
                  <a:pt x="7111898" y="2015197"/>
                </a:lnTo>
                <a:lnTo>
                  <a:pt x="7075627" y="1989213"/>
                </a:lnTo>
                <a:lnTo>
                  <a:pt x="7036524" y="1967268"/>
                </a:lnTo>
                <a:lnTo>
                  <a:pt x="6994906" y="1949678"/>
                </a:lnTo>
                <a:lnTo>
                  <a:pt x="6951078" y="1936737"/>
                </a:lnTo>
                <a:lnTo>
                  <a:pt x="6905333" y="1928736"/>
                </a:lnTo>
                <a:lnTo>
                  <a:pt x="6858000" y="1926005"/>
                </a:lnTo>
                <a:lnTo>
                  <a:pt x="6810654" y="1928736"/>
                </a:lnTo>
                <a:lnTo>
                  <a:pt x="6764909" y="1936737"/>
                </a:lnTo>
                <a:lnTo>
                  <a:pt x="6721081" y="1949678"/>
                </a:lnTo>
                <a:lnTo>
                  <a:pt x="6679463" y="1967268"/>
                </a:lnTo>
                <a:lnTo>
                  <a:pt x="6640360" y="1989213"/>
                </a:lnTo>
                <a:lnTo>
                  <a:pt x="6604089" y="2015197"/>
                </a:lnTo>
                <a:lnTo>
                  <a:pt x="6570942" y="2044915"/>
                </a:lnTo>
                <a:lnTo>
                  <a:pt x="6541224" y="2078062"/>
                </a:lnTo>
                <a:lnTo>
                  <a:pt x="6515240" y="2114334"/>
                </a:lnTo>
                <a:lnTo>
                  <a:pt x="6493294" y="2153437"/>
                </a:lnTo>
                <a:lnTo>
                  <a:pt x="6475704" y="2195055"/>
                </a:lnTo>
                <a:lnTo>
                  <a:pt x="6462763" y="2238883"/>
                </a:lnTo>
                <a:lnTo>
                  <a:pt x="6454775" y="2284628"/>
                </a:lnTo>
                <a:lnTo>
                  <a:pt x="6452044" y="2331961"/>
                </a:lnTo>
                <a:lnTo>
                  <a:pt x="6454775" y="2379307"/>
                </a:lnTo>
                <a:lnTo>
                  <a:pt x="6462763" y="2425039"/>
                </a:lnTo>
                <a:lnTo>
                  <a:pt x="6475704" y="2468867"/>
                </a:lnTo>
                <a:lnTo>
                  <a:pt x="6493294" y="2510485"/>
                </a:lnTo>
                <a:lnTo>
                  <a:pt x="6515240" y="2549588"/>
                </a:lnTo>
                <a:lnTo>
                  <a:pt x="6541224" y="2585859"/>
                </a:lnTo>
                <a:lnTo>
                  <a:pt x="6570942" y="2619006"/>
                </a:lnTo>
                <a:lnTo>
                  <a:pt x="6604089" y="2648724"/>
                </a:lnTo>
                <a:lnTo>
                  <a:pt x="6640360" y="2674709"/>
                </a:lnTo>
                <a:lnTo>
                  <a:pt x="6679463" y="2696654"/>
                </a:lnTo>
                <a:lnTo>
                  <a:pt x="6721081" y="2714244"/>
                </a:lnTo>
                <a:lnTo>
                  <a:pt x="6764909" y="2727185"/>
                </a:lnTo>
                <a:lnTo>
                  <a:pt x="6810654" y="2735173"/>
                </a:lnTo>
                <a:lnTo>
                  <a:pt x="6858000" y="2737904"/>
                </a:lnTo>
                <a:lnTo>
                  <a:pt x="6905333" y="2735173"/>
                </a:lnTo>
                <a:lnTo>
                  <a:pt x="6951078" y="2727185"/>
                </a:lnTo>
                <a:lnTo>
                  <a:pt x="6994906" y="2714244"/>
                </a:lnTo>
                <a:lnTo>
                  <a:pt x="7036524" y="2696654"/>
                </a:lnTo>
                <a:lnTo>
                  <a:pt x="7075627" y="2674709"/>
                </a:lnTo>
                <a:lnTo>
                  <a:pt x="7111898" y="2648724"/>
                </a:lnTo>
                <a:lnTo>
                  <a:pt x="7145045" y="2619006"/>
                </a:lnTo>
                <a:lnTo>
                  <a:pt x="7174763" y="2585859"/>
                </a:lnTo>
                <a:lnTo>
                  <a:pt x="7200747" y="2549588"/>
                </a:lnTo>
                <a:lnTo>
                  <a:pt x="7222693" y="2510485"/>
                </a:lnTo>
                <a:lnTo>
                  <a:pt x="7240283" y="2468867"/>
                </a:lnTo>
                <a:lnTo>
                  <a:pt x="7253224" y="2425039"/>
                </a:lnTo>
                <a:lnTo>
                  <a:pt x="7261212" y="2379307"/>
                </a:lnTo>
                <a:lnTo>
                  <a:pt x="7263955" y="2331961"/>
                </a:lnTo>
                <a:close/>
              </a:path>
              <a:path w="13428344" h="7560309">
                <a:moveTo>
                  <a:pt x="9683991" y="6804571"/>
                </a:moveTo>
                <a:lnTo>
                  <a:pt x="9679940" y="6759384"/>
                </a:lnTo>
                <a:lnTo>
                  <a:pt x="9668256" y="6716852"/>
                </a:lnTo>
                <a:lnTo>
                  <a:pt x="9649663" y="6677685"/>
                </a:lnTo>
                <a:lnTo>
                  <a:pt x="9624860" y="6642595"/>
                </a:lnTo>
                <a:lnTo>
                  <a:pt x="9594558" y="6612280"/>
                </a:lnTo>
                <a:lnTo>
                  <a:pt x="9559468" y="6587477"/>
                </a:lnTo>
                <a:lnTo>
                  <a:pt x="9520301" y="6568884"/>
                </a:lnTo>
                <a:lnTo>
                  <a:pt x="9477756" y="6557200"/>
                </a:lnTo>
                <a:lnTo>
                  <a:pt x="9432569" y="6553149"/>
                </a:lnTo>
                <a:lnTo>
                  <a:pt x="9387370" y="6557200"/>
                </a:lnTo>
                <a:lnTo>
                  <a:pt x="9344838" y="6568884"/>
                </a:lnTo>
                <a:lnTo>
                  <a:pt x="9305658" y="6587477"/>
                </a:lnTo>
                <a:lnTo>
                  <a:pt x="9270568" y="6612280"/>
                </a:lnTo>
                <a:lnTo>
                  <a:pt x="9240266" y="6642595"/>
                </a:lnTo>
                <a:lnTo>
                  <a:pt x="9215463" y="6677685"/>
                </a:lnTo>
                <a:lnTo>
                  <a:pt x="9196857" y="6716852"/>
                </a:lnTo>
                <a:lnTo>
                  <a:pt x="9185186" y="6759384"/>
                </a:lnTo>
                <a:lnTo>
                  <a:pt x="9181135" y="6804571"/>
                </a:lnTo>
                <a:lnTo>
                  <a:pt x="9185186" y="6849770"/>
                </a:lnTo>
                <a:lnTo>
                  <a:pt x="9196857" y="6892303"/>
                </a:lnTo>
                <a:lnTo>
                  <a:pt x="9215463" y="6931482"/>
                </a:lnTo>
                <a:lnTo>
                  <a:pt x="9240266" y="6966572"/>
                </a:lnTo>
                <a:lnTo>
                  <a:pt x="9270568" y="6996874"/>
                </a:lnTo>
                <a:lnTo>
                  <a:pt x="9305658" y="7021677"/>
                </a:lnTo>
                <a:lnTo>
                  <a:pt x="9344838" y="7040283"/>
                </a:lnTo>
                <a:lnTo>
                  <a:pt x="9387370" y="7051954"/>
                </a:lnTo>
                <a:lnTo>
                  <a:pt x="9432569" y="7056006"/>
                </a:lnTo>
                <a:lnTo>
                  <a:pt x="9477756" y="7051954"/>
                </a:lnTo>
                <a:lnTo>
                  <a:pt x="9520301" y="7040283"/>
                </a:lnTo>
                <a:lnTo>
                  <a:pt x="9559468" y="7021677"/>
                </a:lnTo>
                <a:lnTo>
                  <a:pt x="9594558" y="6996874"/>
                </a:lnTo>
                <a:lnTo>
                  <a:pt x="9624860" y="6966572"/>
                </a:lnTo>
                <a:lnTo>
                  <a:pt x="9649663" y="6931482"/>
                </a:lnTo>
                <a:lnTo>
                  <a:pt x="9668256" y="6892303"/>
                </a:lnTo>
                <a:lnTo>
                  <a:pt x="9679940" y="6849770"/>
                </a:lnTo>
                <a:lnTo>
                  <a:pt x="9683991" y="6804571"/>
                </a:lnTo>
                <a:close/>
              </a:path>
              <a:path w="13428344" h="7560309">
                <a:moveTo>
                  <a:pt x="10395331" y="7534681"/>
                </a:moveTo>
                <a:lnTo>
                  <a:pt x="10392639" y="7487958"/>
                </a:lnTo>
                <a:lnTo>
                  <a:pt x="10384752" y="7442809"/>
                </a:lnTo>
                <a:lnTo>
                  <a:pt x="10371976" y="7399553"/>
                </a:lnTo>
                <a:lnTo>
                  <a:pt x="10354615" y="7358481"/>
                </a:lnTo>
                <a:lnTo>
                  <a:pt x="10332949" y="7319886"/>
                </a:lnTo>
                <a:lnTo>
                  <a:pt x="10307307" y="7284085"/>
                </a:lnTo>
                <a:lnTo>
                  <a:pt x="10277983" y="7251370"/>
                </a:lnTo>
                <a:lnTo>
                  <a:pt x="10245268" y="7222033"/>
                </a:lnTo>
                <a:lnTo>
                  <a:pt x="10209454" y="7196391"/>
                </a:lnTo>
                <a:lnTo>
                  <a:pt x="10170871" y="7174738"/>
                </a:lnTo>
                <a:lnTo>
                  <a:pt x="10129787" y="7157377"/>
                </a:lnTo>
                <a:lnTo>
                  <a:pt x="10086530" y="7144601"/>
                </a:lnTo>
                <a:lnTo>
                  <a:pt x="10041395" y="7136714"/>
                </a:lnTo>
                <a:lnTo>
                  <a:pt x="9994659" y="7134009"/>
                </a:lnTo>
                <a:lnTo>
                  <a:pt x="9947935" y="7136714"/>
                </a:lnTo>
                <a:lnTo>
                  <a:pt x="9902787" y="7144601"/>
                </a:lnTo>
                <a:lnTo>
                  <a:pt x="9859531" y="7157377"/>
                </a:lnTo>
                <a:lnTo>
                  <a:pt x="9818459" y="7174738"/>
                </a:lnTo>
                <a:lnTo>
                  <a:pt x="9779864" y="7196391"/>
                </a:lnTo>
                <a:lnTo>
                  <a:pt x="9744062" y="7222033"/>
                </a:lnTo>
                <a:lnTo>
                  <a:pt x="9711347" y="7251370"/>
                </a:lnTo>
                <a:lnTo>
                  <a:pt x="9682010" y="7284085"/>
                </a:lnTo>
                <a:lnTo>
                  <a:pt x="9656369" y="7319886"/>
                </a:lnTo>
                <a:lnTo>
                  <a:pt x="9634715" y="7358481"/>
                </a:lnTo>
                <a:lnTo>
                  <a:pt x="9617354" y="7399553"/>
                </a:lnTo>
                <a:lnTo>
                  <a:pt x="9604578" y="7442809"/>
                </a:lnTo>
                <a:lnTo>
                  <a:pt x="9596691" y="7487958"/>
                </a:lnTo>
                <a:lnTo>
                  <a:pt x="9593986" y="7534681"/>
                </a:lnTo>
                <a:lnTo>
                  <a:pt x="9595447" y="7560005"/>
                </a:lnTo>
                <a:lnTo>
                  <a:pt x="10393870" y="7560005"/>
                </a:lnTo>
                <a:lnTo>
                  <a:pt x="10395331" y="7534681"/>
                </a:lnTo>
                <a:close/>
              </a:path>
              <a:path w="13428344" h="7560309">
                <a:moveTo>
                  <a:pt x="10611333" y="6562687"/>
                </a:moveTo>
                <a:lnTo>
                  <a:pt x="10608640" y="6515963"/>
                </a:lnTo>
                <a:lnTo>
                  <a:pt x="10600754" y="6470815"/>
                </a:lnTo>
                <a:lnTo>
                  <a:pt x="10587977" y="6427559"/>
                </a:lnTo>
                <a:lnTo>
                  <a:pt x="10570604" y="6386474"/>
                </a:lnTo>
                <a:lnTo>
                  <a:pt x="10548950" y="6347892"/>
                </a:lnTo>
                <a:lnTo>
                  <a:pt x="10523309" y="6312090"/>
                </a:lnTo>
                <a:lnTo>
                  <a:pt x="10493985" y="6279362"/>
                </a:lnTo>
                <a:lnTo>
                  <a:pt x="10461257" y="6250038"/>
                </a:lnTo>
                <a:lnTo>
                  <a:pt x="10425455" y="6224397"/>
                </a:lnTo>
                <a:lnTo>
                  <a:pt x="10386873" y="6202731"/>
                </a:lnTo>
                <a:lnTo>
                  <a:pt x="10345788" y="6185370"/>
                </a:lnTo>
                <a:lnTo>
                  <a:pt x="10302532" y="6172593"/>
                </a:lnTo>
                <a:lnTo>
                  <a:pt x="10257384" y="6164707"/>
                </a:lnTo>
                <a:lnTo>
                  <a:pt x="10210660" y="6162014"/>
                </a:lnTo>
                <a:lnTo>
                  <a:pt x="10163937" y="6164707"/>
                </a:lnTo>
                <a:lnTo>
                  <a:pt x="10118788" y="6172593"/>
                </a:lnTo>
                <a:lnTo>
                  <a:pt x="10075532" y="6185370"/>
                </a:lnTo>
                <a:lnTo>
                  <a:pt x="10034460" y="6202731"/>
                </a:lnTo>
                <a:lnTo>
                  <a:pt x="9995865" y="6224397"/>
                </a:lnTo>
                <a:lnTo>
                  <a:pt x="9960064" y="6250038"/>
                </a:lnTo>
                <a:lnTo>
                  <a:pt x="9927349" y="6279362"/>
                </a:lnTo>
                <a:lnTo>
                  <a:pt x="9898012" y="6312090"/>
                </a:lnTo>
                <a:lnTo>
                  <a:pt x="9872370" y="6347892"/>
                </a:lnTo>
                <a:lnTo>
                  <a:pt x="9850717" y="6386474"/>
                </a:lnTo>
                <a:lnTo>
                  <a:pt x="9833343" y="6427559"/>
                </a:lnTo>
                <a:lnTo>
                  <a:pt x="9820567" y="6470815"/>
                </a:lnTo>
                <a:lnTo>
                  <a:pt x="9812680" y="6515963"/>
                </a:lnTo>
                <a:lnTo>
                  <a:pt x="9809988" y="6562687"/>
                </a:lnTo>
                <a:lnTo>
                  <a:pt x="9812680" y="6609410"/>
                </a:lnTo>
                <a:lnTo>
                  <a:pt x="9820567" y="6654559"/>
                </a:lnTo>
                <a:lnTo>
                  <a:pt x="9833343" y="6697815"/>
                </a:lnTo>
                <a:lnTo>
                  <a:pt x="9850717" y="6738887"/>
                </a:lnTo>
                <a:lnTo>
                  <a:pt x="9872370" y="6777482"/>
                </a:lnTo>
                <a:lnTo>
                  <a:pt x="9898012" y="6813283"/>
                </a:lnTo>
                <a:lnTo>
                  <a:pt x="9927349" y="6845998"/>
                </a:lnTo>
                <a:lnTo>
                  <a:pt x="9960064" y="6875323"/>
                </a:lnTo>
                <a:lnTo>
                  <a:pt x="9995865" y="6900964"/>
                </a:lnTo>
                <a:lnTo>
                  <a:pt x="10034460" y="6922617"/>
                </a:lnTo>
                <a:lnTo>
                  <a:pt x="10075532" y="6939991"/>
                </a:lnTo>
                <a:lnTo>
                  <a:pt x="10118788" y="6952767"/>
                </a:lnTo>
                <a:lnTo>
                  <a:pt x="10163937" y="6960654"/>
                </a:lnTo>
                <a:lnTo>
                  <a:pt x="10210660" y="6963346"/>
                </a:lnTo>
                <a:lnTo>
                  <a:pt x="10257384" y="6960654"/>
                </a:lnTo>
                <a:lnTo>
                  <a:pt x="10302532" y="6952767"/>
                </a:lnTo>
                <a:lnTo>
                  <a:pt x="10345788" y="6939991"/>
                </a:lnTo>
                <a:lnTo>
                  <a:pt x="10386873" y="6922617"/>
                </a:lnTo>
                <a:lnTo>
                  <a:pt x="10425455" y="6900964"/>
                </a:lnTo>
                <a:lnTo>
                  <a:pt x="10461257" y="6875323"/>
                </a:lnTo>
                <a:lnTo>
                  <a:pt x="10493985" y="6845998"/>
                </a:lnTo>
                <a:lnTo>
                  <a:pt x="10523309" y="6813283"/>
                </a:lnTo>
                <a:lnTo>
                  <a:pt x="10548950" y="6777482"/>
                </a:lnTo>
                <a:lnTo>
                  <a:pt x="10570604" y="6738887"/>
                </a:lnTo>
                <a:lnTo>
                  <a:pt x="10587977" y="6697815"/>
                </a:lnTo>
                <a:lnTo>
                  <a:pt x="10600754" y="6654559"/>
                </a:lnTo>
                <a:lnTo>
                  <a:pt x="10608640" y="6609410"/>
                </a:lnTo>
                <a:lnTo>
                  <a:pt x="10611333" y="6562687"/>
                </a:lnTo>
                <a:close/>
              </a:path>
              <a:path w="13428344" h="7560309">
                <a:moveTo>
                  <a:pt x="13427951" y="4216793"/>
                </a:moveTo>
                <a:lnTo>
                  <a:pt x="13384009" y="4191304"/>
                </a:lnTo>
                <a:lnTo>
                  <a:pt x="13342938" y="4173944"/>
                </a:lnTo>
                <a:lnTo>
                  <a:pt x="13299669" y="4161167"/>
                </a:lnTo>
                <a:lnTo>
                  <a:pt x="13254533" y="4153281"/>
                </a:lnTo>
                <a:lnTo>
                  <a:pt x="13207810" y="4150576"/>
                </a:lnTo>
                <a:lnTo>
                  <a:pt x="13161074" y="4153281"/>
                </a:lnTo>
                <a:lnTo>
                  <a:pt x="13115938" y="4161167"/>
                </a:lnTo>
                <a:lnTo>
                  <a:pt x="13072669" y="4173944"/>
                </a:lnTo>
                <a:lnTo>
                  <a:pt x="13031597" y="4191304"/>
                </a:lnTo>
                <a:lnTo>
                  <a:pt x="12993015" y="4212958"/>
                </a:lnTo>
                <a:lnTo>
                  <a:pt x="12957201" y="4238599"/>
                </a:lnTo>
                <a:lnTo>
                  <a:pt x="12924485" y="4267936"/>
                </a:lnTo>
                <a:lnTo>
                  <a:pt x="12895161" y="4300652"/>
                </a:lnTo>
                <a:lnTo>
                  <a:pt x="12869507" y="4336453"/>
                </a:lnTo>
                <a:lnTo>
                  <a:pt x="12847854" y="4375048"/>
                </a:lnTo>
                <a:lnTo>
                  <a:pt x="12830493" y="4416120"/>
                </a:lnTo>
                <a:lnTo>
                  <a:pt x="12817716" y="4459389"/>
                </a:lnTo>
                <a:lnTo>
                  <a:pt x="12809830" y="4504525"/>
                </a:lnTo>
                <a:lnTo>
                  <a:pt x="12807137" y="4551248"/>
                </a:lnTo>
                <a:lnTo>
                  <a:pt x="12809830" y="4597971"/>
                </a:lnTo>
                <a:lnTo>
                  <a:pt x="12817716" y="4643120"/>
                </a:lnTo>
                <a:lnTo>
                  <a:pt x="12830493" y="4686376"/>
                </a:lnTo>
                <a:lnTo>
                  <a:pt x="12847854" y="4727448"/>
                </a:lnTo>
                <a:lnTo>
                  <a:pt x="12869507" y="4766043"/>
                </a:lnTo>
                <a:lnTo>
                  <a:pt x="12895161" y="4801844"/>
                </a:lnTo>
                <a:lnTo>
                  <a:pt x="12924485" y="4834560"/>
                </a:lnTo>
                <a:lnTo>
                  <a:pt x="12957201" y="4863897"/>
                </a:lnTo>
                <a:lnTo>
                  <a:pt x="12993015" y="4889538"/>
                </a:lnTo>
                <a:lnTo>
                  <a:pt x="13031597" y="4911191"/>
                </a:lnTo>
                <a:lnTo>
                  <a:pt x="13072669" y="4928552"/>
                </a:lnTo>
                <a:lnTo>
                  <a:pt x="13115938" y="4941328"/>
                </a:lnTo>
                <a:lnTo>
                  <a:pt x="13161074" y="4949215"/>
                </a:lnTo>
                <a:lnTo>
                  <a:pt x="13207810" y="4951908"/>
                </a:lnTo>
                <a:lnTo>
                  <a:pt x="13254533" y="4949215"/>
                </a:lnTo>
                <a:lnTo>
                  <a:pt x="13299669" y="4941328"/>
                </a:lnTo>
                <a:lnTo>
                  <a:pt x="13342938" y="4928552"/>
                </a:lnTo>
                <a:lnTo>
                  <a:pt x="13384009" y="4911191"/>
                </a:lnTo>
                <a:lnTo>
                  <a:pt x="13422605" y="4889538"/>
                </a:lnTo>
                <a:lnTo>
                  <a:pt x="13427951" y="4885702"/>
                </a:lnTo>
                <a:lnTo>
                  <a:pt x="13427951" y="4216793"/>
                </a:lnTo>
                <a:close/>
              </a:path>
              <a:path w="13428344" h="7560309">
                <a:moveTo>
                  <a:pt x="13427951" y="2274125"/>
                </a:moveTo>
                <a:lnTo>
                  <a:pt x="13356323" y="2246414"/>
                </a:lnTo>
                <a:lnTo>
                  <a:pt x="13312559" y="2233130"/>
                </a:lnTo>
                <a:lnTo>
                  <a:pt x="13267868" y="2222106"/>
                </a:lnTo>
                <a:lnTo>
                  <a:pt x="13222300" y="2213419"/>
                </a:lnTo>
                <a:lnTo>
                  <a:pt x="13175920" y="2207120"/>
                </a:lnTo>
                <a:lnTo>
                  <a:pt x="13128803" y="2203297"/>
                </a:lnTo>
                <a:lnTo>
                  <a:pt x="13081013" y="2202015"/>
                </a:lnTo>
                <a:lnTo>
                  <a:pt x="13033223" y="2203297"/>
                </a:lnTo>
                <a:lnTo>
                  <a:pt x="12986106" y="2207120"/>
                </a:lnTo>
                <a:lnTo>
                  <a:pt x="12939725" y="2213419"/>
                </a:lnTo>
                <a:lnTo>
                  <a:pt x="12894158" y="2222106"/>
                </a:lnTo>
                <a:lnTo>
                  <a:pt x="12849454" y="2233130"/>
                </a:lnTo>
                <a:lnTo>
                  <a:pt x="12805702" y="2246414"/>
                </a:lnTo>
                <a:lnTo>
                  <a:pt x="12762954" y="2261908"/>
                </a:lnTo>
                <a:lnTo>
                  <a:pt x="12721273" y="2279535"/>
                </a:lnTo>
                <a:lnTo>
                  <a:pt x="12680722" y="2299233"/>
                </a:lnTo>
                <a:lnTo>
                  <a:pt x="12641390" y="2320937"/>
                </a:lnTo>
                <a:lnTo>
                  <a:pt x="12603328" y="2344572"/>
                </a:lnTo>
                <a:lnTo>
                  <a:pt x="12566599" y="2370074"/>
                </a:lnTo>
                <a:lnTo>
                  <a:pt x="12531281" y="2397379"/>
                </a:lnTo>
                <a:lnTo>
                  <a:pt x="12497422" y="2426411"/>
                </a:lnTo>
                <a:lnTo>
                  <a:pt x="12465114" y="2457132"/>
                </a:lnTo>
                <a:lnTo>
                  <a:pt x="12434392" y="2489441"/>
                </a:lnTo>
                <a:lnTo>
                  <a:pt x="12405360" y="2523299"/>
                </a:lnTo>
                <a:lnTo>
                  <a:pt x="12378055" y="2558618"/>
                </a:lnTo>
                <a:lnTo>
                  <a:pt x="12352541" y="2595346"/>
                </a:lnTo>
                <a:lnTo>
                  <a:pt x="12328919" y="2633408"/>
                </a:lnTo>
                <a:lnTo>
                  <a:pt x="12307214" y="2672753"/>
                </a:lnTo>
                <a:lnTo>
                  <a:pt x="12287517" y="2713291"/>
                </a:lnTo>
                <a:lnTo>
                  <a:pt x="12269889" y="2754973"/>
                </a:lnTo>
                <a:lnTo>
                  <a:pt x="12254395" y="2797721"/>
                </a:lnTo>
                <a:lnTo>
                  <a:pt x="12241111" y="2841485"/>
                </a:lnTo>
                <a:lnTo>
                  <a:pt x="12230087" y="2886176"/>
                </a:lnTo>
                <a:lnTo>
                  <a:pt x="12221388" y="2931744"/>
                </a:lnTo>
                <a:lnTo>
                  <a:pt x="12215101" y="2978124"/>
                </a:lnTo>
                <a:lnTo>
                  <a:pt x="12211279" y="3025241"/>
                </a:lnTo>
                <a:lnTo>
                  <a:pt x="12209996" y="3073031"/>
                </a:lnTo>
                <a:lnTo>
                  <a:pt x="12211279" y="3120821"/>
                </a:lnTo>
                <a:lnTo>
                  <a:pt x="12215101" y="3167938"/>
                </a:lnTo>
                <a:lnTo>
                  <a:pt x="12221388" y="3214319"/>
                </a:lnTo>
                <a:lnTo>
                  <a:pt x="12230087" y="3259886"/>
                </a:lnTo>
                <a:lnTo>
                  <a:pt x="12241111" y="3304578"/>
                </a:lnTo>
                <a:lnTo>
                  <a:pt x="12254395" y="3348342"/>
                </a:lnTo>
                <a:lnTo>
                  <a:pt x="12269889" y="3391090"/>
                </a:lnTo>
                <a:lnTo>
                  <a:pt x="12287517" y="3432772"/>
                </a:lnTo>
                <a:lnTo>
                  <a:pt x="12307214" y="3473310"/>
                </a:lnTo>
                <a:lnTo>
                  <a:pt x="12328919" y="3512655"/>
                </a:lnTo>
                <a:lnTo>
                  <a:pt x="12352541" y="3550716"/>
                </a:lnTo>
                <a:lnTo>
                  <a:pt x="12378055" y="3587445"/>
                </a:lnTo>
                <a:lnTo>
                  <a:pt x="12405360" y="3622764"/>
                </a:lnTo>
                <a:lnTo>
                  <a:pt x="12434392" y="3656622"/>
                </a:lnTo>
                <a:lnTo>
                  <a:pt x="12465114" y="3688931"/>
                </a:lnTo>
                <a:lnTo>
                  <a:pt x="12497422" y="3719639"/>
                </a:lnTo>
                <a:lnTo>
                  <a:pt x="12531281" y="3748684"/>
                </a:lnTo>
                <a:lnTo>
                  <a:pt x="12566599" y="3775989"/>
                </a:lnTo>
                <a:lnTo>
                  <a:pt x="12603328" y="3801491"/>
                </a:lnTo>
                <a:lnTo>
                  <a:pt x="12641390" y="3825125"/>
                </a:lnTo>
                <a:lnTo>
                  <a:pt x="12680722" y="3846830"/>
                </a:lnTo>
                <a:lnTo>
                  <a:pt x="12721273" y="3866527"/>
                </a:lnTo>
                <a:lnTo>
                  <a:pt x="12762954" y="3884155"/>
                </a:lnTo>
                <a:lnTo>
                  <a:pt x="12805702" y="3899636"/>
                </a:lnTo>
                <a:lnTo>
                  <a:pt x="12849454" y="3912933"/>
                </a:lnTo>
                <a:lnTo>
                  <a:pt x="12894158" y="3923957"/>
                </a:lnTo>
                <a:lnTo>
                  <a:pt x="12939725" y="3932644"/>
                </a:lnTo>
                <a:lnTo>
                  <a:pt x="12986106" y="3938930"/>
                </a:lnTo>
                <a:lnTo>
                  <a:pt x="13033223" y="3942753"/>
                </a:lnTo>
                <a:lnTo>
                  <a:pt x="13081013" y="3944048"/>
                </a:lnTo>
                <a:lnTo>
                  <a:pt x="13128803" y="3942753"/>
                </a:lnTo>
                <a:lnTo>
                  <a:pt x="13175920" y="3938930"/>
                </a:lnTo>
                <a:lnTo>
                  <a:pt x="13222300" y="3932644"/>
                </a:lnTo>
                <a:lnTo>
                  <a:pt x="13267868" y="3923957"/>
                </a:lnTo>
                <a:lnTo>
                  <a:pt x="13312559" y="3912933"/>
                </a:lnTo>
                <a:lnTo>
                  <a:pt x="13356323" y="3899636"/>
                </a:lnTo>
                <a:lnTo>
                  <a:pt x="13399072" y="3884155"/>
                </a:lnTo>
                <a:lnTo>
                  <a:pt x="13427951" y="3871938"/>
                </a:lnTo>
                <a:lnTo>
                  <a:pt x="13427951" y="2274125"/>
                </a:lnTo>
                <a:close/>
              </a:path>
            </a:pathLst>
          </a:custGeom>
          <a:solidFill>
            <a:srgbClr val="00AFFF">
              <a:alpha val="23999"/>
            </a:srgbClr>
          </a:solidFill>
        </p:spPr>
        <p:txBody>
          <a:bodyPr wrap="square" lIns="0" tIns="0" rIns="0" bIns="0" rtlCol="0"/>
          <a:lstStyle/>
          <a:p>
            <a:endParaRPr/>
          </a:p>
        </p:txBody>
      </p:sp>
      <p:sp>
        <p:nvSpPr>
          <p:cNvPr id="33" name="object 13">
            <a:extLst>
              <a:ext uri="{FF2B5EF4-FFF2-40B4-BE49-F238E27FC236}">
                <a16:creationId xmlns:a16="http://schemas.microsoft.com/office/drawing/2014/main" id="{A0C82D7B-43A0-E7DA-A947-D2D94D26026C}"/>
              </a:ext>
            </a:extLst>
          </p:cNvPr>
          <p:cNvSpPr/>
          <p:nvPr/>
        </p:nvSpPr>
        <p:spPr>
          <a:xfrm rot="10800000">
            <a:off x="11287374" y="7555196"/>
            <a:ext cx="371988" cy="38644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34" name="object 14">
            <a:extLst>
              <a:ext uri="{FF2B5EF4-FFF2-40B4-BE49-F238E27FC236}">
                <a16:creationId xmlns:a16="http://schemas.microsoft.com/office/drawing/2014/main" id="{BA238379-38B4-1ED0-2EBC-33F28CE277AE}"/>
              </a:ext>
            </a:extLst>
          </p:cNvPr>
          <p:cNvSpPr/>
          <p:nvPr/>
        </p:nvSpPr>
        <p:spPr>
          <a:xfrm rot="10800000">
            <a:off x="11127502" y="7012374"/>
            <a:ext cx="313382" cy="3258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grpSp>
        <p:nvGrpSpPr>
          <p:cNvPr id="5" name="object 41">
            <a:extLst>
              <a:ext uri="{FF2B5EF4-FFF2-40B4-BE49-F238E27FC236}">
                <a16:creationId xmlns:a16="http://schemas.microsoft.com/office/drawing/2014/main" id="{957BDDD7-B931-B769-D505-43BF2BAE0273}"/>
              </a:ext>
            </a:extLst>
          </p:cNvPr>
          <p:cNvGrpSpPr/>
          <p:nvPr userDrawn="1"/>
        </p:nvGrpSpPr>
        <p:grpSpPr>
          <a:xfrm>
            <a:off x="10681097" y="5820975"/>
            <a:ext cx="651156" cy="708550"/>
            <a:chOff x="5598848" y="1620229"/>
            <a:chExt cx="2190115" cy="2383155"/>
          </a:xfrm>
        </p:grpSpPr>
        <p:pic>
          <p:nvPicPr>
            <p:cNvPr id="6" name="object 42">
              <a:extLst>
                <a:ext uri="{FF2B5EF4-FFF2-40B4-BE49-F238E27FC236}">
                  <a16:creationId xmlns:a16="http://schemas.microsoft.com/office/drawing/2014/main" id="{B0316D10-AB7F-7247-2309-FF6E189194BC}"/>
                </a:ext>
              </a:extLst>
            </p:cNvPr>
            <p:cNvPicPr/>
            <p:nvPr/>
          </p:nvPicPr>
          <p:blipFill>
            <a:blip r:embed="rId2" cstate="print"/>
            <a:stretch>
              <a:fillRect/>
            </a:stretch>
          </p:blipFill>
          <p:spPr>
            <a:xfrm>
              <a:off x="7161630" y="1899091"/>
              <a:ext cx="113817" cy="115671"/>
            </a:xfrm>
            <a:prstGeom prst="rect">
              <a:avLst/>
            </a:prstGeom>
          </p:spPr>
        </p:pic>
        <p:pic>
          <p:nvPicPr>
            <p:cNvPr id="7" name="object 43">
              <a:extLst>
                <a:ext uri="{FF2B5EF4-FFF2-40B4-BE49-F238E27FC236}">
                  <a16:creationId xmlns:a16="http://schemas.microsoft.com/office/drawing/2014/main" id="{74F3DB94-6083-9227-318F-D47A76A048F2}"/>
                </a:ext>
              </a:extLst>
            </p:cNvPr>
            <p:cNvPicPr/>
            <p:nvPr/>
          </p:nvPicPr>
          <p:blipFill>
            <a:blip r:embed="rId3" cstate="print"/>
            <a:stretch>
              <a:fillRect/>
            </a:stretch>
          </p:blipFill>
          <p:spPr>
            <a:xfrm>
              <a:off x="5598848" y="1620229"/>
              <a:ext cx="2189904" cy="2382902"/>
            </a:xfrm>
            <a:prstGeom prst="rect">
              <a:avLst/>
            </a:prstGeom>
          </p:spPr>
        </p:pic>
        <p:pic>
          <p:nvPicPr>
            <p:cNvPr id="13" name="object 44">
              <a:extLst>
                <a:ext uri="{FF2B5EF4-FFF2-40B4-BE49-F238E27FC236}">
                  <a16:creationId xmlns:a16="http://schemas.microsoft.com/office/drawing/2014/main" id="{58167220-AAA0-C719-AE15-32888A8561F8}"/>
                </a:ext>
              </a:extLst>
            </p:cNvPr>
            <p:cNvPicPr/>
            <p:nvPr/>
          </p:nvPicPr>
          <p:blipFill>
            <a:blip r:embed="rId4" cstate="print"/>
            <a:stretch>
              <a:fillRect/>
            </a:stretch>
          </p:blipFill>
          <p:spPr>
            <a:xfrm>
              <a:off x="6871611" y="1669224"/>
              <a:ext cx="175945" cy="178803"/>
            </a:xfrm>
            <a:prstGeom prst="rect">
              <a:avLst/>
            </a:prstGeom>
          </p:spPr>
        </p:pic>
      </p:grpSp>
      <p:sp>
        <p:nvSpPr>
          <p:cNvPr id="3" name="Text Placeholder 2">
            <a:extLst>
              <a:ext uri="{FF2B5EF4-FFF2-40B4-BE49-F238E27FC236}">
                <a16:creationId xmlns:a16="http://schemas.microsoft.com/office/drawing/2014/main" id="{5ADC4885-E653-9F9B-1C72-2AA34FCB44D8}"/>
              </a:ext>
            </a:extLst>
          </p:cNvPr>
          <p:cNvSpPr>
            <a:spLocks noGrp="1"/>
          </p:cNvSpPr>
          <p:nvPr userDrawn="1">
            <p:ph type="body" idx="1"/>
          </p:nvPr>
        </p:nvSpPr>
        <p:spPr>
          <a:xfrm>
            <a:off x="4159032" y="323841"/>
            <a:ext cx="2409934" cy="865909"/>
          </a:xfrm>
        </p:spPr>
        <p:txBody>
          <a:bodyPr>
            <a:normAutofit/>
          </a:bodyPr>
          <a:lstStyle>
            <a:lvl1pPr marL="0" indent="0" algn="l">
              <a:buNone/>
              <a:defRPr sz="1400">
                <a:solidFill>
                  <a:schemeClr val="accent3"/>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7" name="Text Placeholder 2">
            <a:extLst>
              <a:ext uri="{FF2B5EF4-FFF2-40B4-BE49-F238E27FC236}">
                <a16:creationId xmlns:a16="http://schemas.microsoft.com/office/drawing/2014/main" id="{D1FC42D7-181E-CBB1-98A3-2AD2D7BED320}"/>
              </a:ext>
            </a:extLst>
          </p:cNvPr>
          <p:cNvSpPr>
            <a:spLocks noGrp="1"/>
          </p:cNvSpPr>
          <p:nvPr>
            <p:ph type="body" idx="10"/>
          </p:nvPr>
        </p:nvSpPr>
        <p:spPr>
          <a:xfrm>
            <a:off x="342828" y="4045890"/>
            <a:ext cx="2694661" cy="865909"/>
          </a:xfrm>
        </p:spPr>
        <p:txBody>
          <a:bodyPr>
            <a:normAutofit/>
          </a:bodyPr>
          <a:lstStyle>
            <a:lvl1pPr marL="0" indent="0" algn="l">
              <a:buNone/>
              <a:defRPr sz="1400">
                <a:solidFill>
                  <a:schemeClr val="accent3"/>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9" name="Text Placeholder 2">
            <a:extLst>
              <a:ext uri="{FF2B5EF4-FFF2-40B4-BE49-F238E27FC236}">
                <a16:creationId xmlns:a16="http://schemas.microsoft.com/office/drawing/2014/main" id="{09BF7EEC-507A-5DAF-041E-6C88DA7CD386}"/>
              </a:ext>
            </a:extLst>
          </p:cNvPr>
          <p:cNvSpPr>
            <a:spLocks noGrp="1"/>
          </p:cNvSpPr>
          <p:nvPr>
            <p:ph type="body" idx="11"/>
          </p:nvPr>
        </p:nvSpPr>
        <p:spPr>
          <a:xfrm>
            <a:off x="859810" y="5994450"/>
            <a:ext cx="2177679" cy="865909"/>
          </a:xfrm>
        </p:spPr>
        <p:txBody>
          <a:bodyPr>
            <a:normAutofit/>
          </a:bodyPr>
          <a:lstStyle>
            <a:lvl1pPr marL="0" indent="0" algn="l">
              <a:buNone/>
              <a:defRPr sz="1400">
                <a:solidFill>
                  <a:schemeClr val="accent3"/>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Picture Placeholder 2">
            <a:extLst>
              <a:ext uri="{FF2B5EF4-FFF2-40B4-BE49-F238E27FC236}">
                <a16:creationId xmlns:a16="http://schemas.microsoft.com/office/drawing/2014/main" id="{C56A3293-0A25-9254-24C1-0102A4EFA6AA}"/>
              </a:ext>
            </a:extLst>
          </p:cNvPr>
          <p:cNvSpPr>
            <a:spLocks noGrp="1"/>
          </p:cNvSpPr>
          <p:nvPr>
            <p:ph type="pic" idx="12"/>
          </p:nvPr>
        </p:nvSpPr>
        <p:spPr>
          <a:xfrm>
            <a:off x="528540" y="569748"/>
            <a:ext cx="2993617" cy="2953425"/>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9" name="Picture Placeholder 2">
            <a:extLst>
              <a:ext uri="{FF2B5EF4-FFF2-40B4-BE49-F238E27FC236}">
                <a16:creationId xmlns:a16="http://schemas.microsoft.com/office/drawing/2014/main" id="{278CA799-987B-A375-4C17-9D3DEB73736C}"/>
              </a:ext>
            </a:extLst>
          </p:cNvPr>
          <p:cNvSpPr>
            <a:spLocks noGrp="1"/>
          </p:cNvSpPr>
          <p:nvPr>
            <p:ph type="pic" idx="13"/>
          </p:nvPr>
        </p:nvSpPr>
        <p:spPr>
          <a:xfrm>
            <a:off x="3129092" y="2844799"/>
            <a:ext cx="5166198" cy="5096837"/>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11" name="Picture Placeholder 2">
            <a:extLst>
              <a:ext uri="{FF2B5EF4-FFF2-40B4-BE49-F238E27FC236}">
                <a16:creationId xmlns:a16="http://schemas.microsoft.com/office/drawing/2014/main" id="{50AD25F3-855C-5EB6-FE7B-3C66BC00A2E4}"/>
              </a:ext>
            </a:extLst>
          </p:cNvPr>
          <p:cNvSpPr>
            <a:spLocks noGrp="1"/>
          </p:cNvSpPr>
          <p:nvPr>
            <p:ph type="pic" idx="14"/>
          </p:nvPr>
        </p:nvSpPr>
        <p:spPr>
          <a:xfrm>
            <a:off x="7221221" y="-501494"/>
            <a:ext cx="3537548" cy="3490053"/>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14" name="Picture Placeholder 2">
            <a:extLst>
              <a:ext uri="{FF2B5EF4-FFF2-40B4-BE49-F238E27FC236}">
                <a16:creationId xmlns:a16="http://schemas.microsoft.com/office/drawing/2014/main" id="{6296069B-042B-27A3-FD0E-ECE4DCE3A473}"/>
              </a:ext>
            </a:extLst>
          </p:cNvPr>
          <p:cNvSpPr>
            <a:spLocks noGrp="1"/>
          </p:cNvSpPr>
          <p:nvPr>
            <p:ph type="pic" idx="15"/>
          </p:nvPr>
        </p:nvSpPr>
        <p:spPr>
          <a:xfrm>
            <a:off x="9173795" y="3523173"/>
            <a:ext cx="2005782" cy="1978853"/>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Tree>
    <p:extLst>
      <p:ext uri="{BB962C8B-B14F-4D97-AF65-F5344CB8AC3E}">
        <p14:creationId xmlns:p14="http://schemas.microsoft.com/office/powerpoint/2010/main" val="28331236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Section Header">
    <p:spTree>
      <p:nvGrpSpPr>
        <p:cNvPr id="1" name=""/>
        <p:cNvGrpSpPr/>
        <p:nvPr/>
      </p:nvGrpSpPr>
      <p:grpSpPr>
        <a:xfrm>
          <a:off x="0" y="0"/>
          <a:ext cx="0" cy="0"/>
          <a:chOff x="0" y="0"/>
          <a:chExt cx="0" cy="0"/>
        </a:xfrm>
      </p:grpSpPr>
      <p:sp>
        <p:nvSpPr>
          <p:cNvPr id="33" name="object 13">
            <a:extLst>
              <a:ext uri="{FF2B5EF4-FFF2-40B4-BE49-F238E27FC236}">
                <a16:creationId xmlns:a16="http://schemas.microsoft.com/office/drawing/2014/main" id="{A0C82D7B-43A0-E7DA-A947-D2D94D26026C}"/>
              </a:ext>
            </a:extLst>
          </p:cNvPr>
          <p:cNvSpPr/>
          <p:nvPr/>
        </p:nvSpPr>
        <p:spPr>
          <a:xfrm rot="10800000">
            <a:off x="11287374" y="7555196"/>
            <a:ext cx="371988" cy="38644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34" name="object 14">
            <a:extLst>
              <a:ext uri="{FF2B5EF4-FFF2-40B4-BE49-F238E27FC236}">
                <a16:creationId xmlns:a16="http://schemas.microsoft.com/office/drawing/2014/main" id="{BA238379-38B4-1ED0-2EBC-33F28CE277AE}"/>
              </a:ext>
            </a:extLst>
          </p:cNvPr>
          <p:cNvSpPr/>
          <p:nvPr/>
        </p:nvSpPr>
        <p:spPr>
          <a:xfrm rot="10800000">
            <a:off x="11127502" y="7012374"/>
            <a:ext cx="313382" cy="3258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grpSp>
        <p:nvGrpSpPr>
          <p:cNvPr id="5" name="object 41">
            <a:extLst>
              <a:ext uri="{FF2B5EF4-FFF2-40B4-BE49-F238E27FC236}">
                <a16:creationId xmlns:a16="http://schemas.microsoft.com/office/drawing/2014/main" id="{957BDDD7-B931-B769-D505-43BF2BAE0273}"/>
              </a:ext>
            </a:extLst>
          </p:cNvPr>
          <p:cNvGrpSpPr/>
          <p:nvPr userDrawn="1"/>
        </p:nvGrpSpPr>
        <p:grpSpPr>
          <a:xfrm>
            <a:off x="10681097" y="5820975"/>
            <a:ext cx="651156" cy="708550"/>
            <a:chOff x="5598848" y="1620229"/>
            <a:chExt cx="2190115" cy="2383155"/>
          </a:xfrm>
        </p:grpSpPr>
        <p:pic>
          <p:nvPicPr>
            <p:cNvPr id="6" name="object 42">
              <a:extLst>
                <a:ext uri="{FF2B5EF4-FFF2-40B4-BE49-F238E27FC236}">
                  <a16:creationId xmlns:a16="http://schemas.microsoft.com/office/drawing/2014/main" id="{B0316D10-AB7F-7247-2309-FF6E189194BC}"/>
                </a:ext>
              </a:extLst>
            </p:cNvPr>
            <p:cNvPicPr/>
            <p:nvPr/>
          </p:nvPicPr>
          <p:blipFill>
            <a:blip r:embed="rId2" cstate="print"/>
            <a:stretch>
              <a:fillRect/>
            </a:stretch>
          </p:blipFill>
          <p:spPr>
            <a:xfrm>
              <a:off x="7161630" y="1899091"/>
              <a:ext cx="113817" cy="115671"/>
            </a:xfrm>
            <a:prstGeom prst="rect">
              <a:avLst/>
            </a:prstGeom>
          </p:spPr>
        </p:pic>
        <p:pic>
          <p:nvPicPr>
            <p:cNvPr id="7" name="object 43">
              <a:extLst>
                <a:ext uri="{FF2B5EF4-FFF2-40B4-BE49-F238E27FC236}">
                  <a16:creationId xmlns:a16="http://schemas.microsoft.com/office/drawing/2014/main" id="{74F3DB94-6083-9227-318F-D47A76A048F2}"/>
                </a:ext>
              </a:extLst>
            </p:cNvPr>
            <p:cNvPicPr/>
            <p:nvPr/>
          </p:nvPicPr>
          <p:blipFill>
            <a:blip r:embed="rId3" cstate="print"/>
            <a:stretch>
              <a:fillRect/>
            </a:stretch>
          </p:blipFill>
          <p:spPr>
            <a:xfrm>
              <a:off x="5598848" y="1620229"/>
              <a:ext cx="2189904" cy="2382902"/>
            </a:xfrm>
            <a:prstGeom prst="rect">
              <a:avLst/>
            </a:prstGeom>
          </p:spPr>
        </p:pic>
        <p:pic>
          <p:nvPicPr>
            <p:cNvPr id="13" name="object 44">
              <a:extLst>
                <a:ext uri="{FF2B5EF4-FFF2-40B4-BE49-F238E27FC236}">
                  <a16:creationId xmlns:a16="http://schemas.microsoft.com/office/drawing/2014/main" id="{58167220-AAA0-C719-AE15-32888A8561F8}"/>
                </a:ext>
              </a:extLst>
            </p:cNvPr>
            <p:cNvPicPr/>
            <p:nvPr/>
          </p:nvPicPr>
          <p:blipFill>
            <a:blip r:embed="rId4" cstate="print"/>
            <a:stretch>
              <a:fillRect/>
            </a:stretch>
          </p:blipFill>
          <p:spPr>
            <a:xfrm>
              <a:off x="6871611" y="1669224"/>
              <a:ext cx="175945" cy="178803"/>
            </a:xfrm>
            <a:prstGeom prst="rect">
              <a:avLst/>
            </a:prstGeom>
          </p:spPr>
        </p:pic>
      </p:grpSp>
      <p:sp>
        <p:nvSpPr>
          <p:cNvPr id="17" name="Text Placeholder 2">
            <a:extLst>
              <a:ext uri="{FF2B5EF4-FFF2-40B4-BE49-F238E27FC236}">
                <a16:creationId xmlns:a16="http://schemas.microsoft.com/office/drawing/2014/main" id="{D1FC42D7-181E-CBB1-98A3-2AD2D7BED320}"/>
              </a:ext>
            </a:extLst>
          </p:cNvPr>
          <p:cNvSpPr>
            <a:spLocks noGrp="1"/>
          </p:cNvSpPr>
          <p:nvPr>
            <p:ph type="body" idx="10"/>
          </p:nvPr>
        </p:nvSpPr>
        <p:spPr>
          <a:xfrm>
            <a:off x="7658028" y="4109545"/>
            <a:ext cx="4243583" cy="1436853"/>
          </a:xfrm>
        </p:spPr>
        <p:txBody>
          <a:bodyPr>
            <a:normAutofit/>
          </a:bodyPr>
          <a:lstStyle>
            <a:lvl1pPr marL="0" indent="0" algn="l">
              <a:buNone/>
              <a:defRPr sz="1400">
                <a:solidFill>
                  <a:schemeClr val="accent3"/>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21" name="object 7">
            <a:extLst>
              <a:ext uri="{FF2B5EF4-FFF2-40B4-BE49-F238E27FC236}">
                <a16:creationId xmlns:a16="http://schemas.microsoft.com/office/drawing/2014/main" id="{8553A972-1E95-D470-43E7-20722BD9B698}"/>
              </a:ext>
            </a:extLst>
          </p:cNvPr>
          <p:cNvSpPr/>
          <p:nvPr userDrawn="1"/>
        </p:nvSpPr>
        <p:spPr>
          <a:xfrm>
            <a:off x="8504433" y="4290554"/>
            <a:ext cx="456048" cy="456048"/>
          </a:xfrm>
          <a:custGeom>
            <a:avLst/>
            <a:gdLst/>
            <a:ahLst/>
            <a:cxnLst/>
            <a:rect l="l" t="t" r="r" b="b"/>
            <a:pathLst>
              <a:path w="502920" h="502920">
                <a:moveTo>
                  <a:pt x="251434" y="0"/>
                </a:moveTo>
                <a:lnTo>
                  <a:pt x="206239" y="4051"/>
                </a:lnTo>
                <a:lnTo>
                  <a:pt x="163701" y="15730"/>
                </a:lnTo>
                <a:lnTo>
                  <a:pt x="124531" y="34328"/>
                </a:lnTo>
                <a:lnTo>
                  <a:pt x="89439" y="59134"/>
                </a:lnTo>
                <a:lnTo>
                  <a:pt x="59134" y="89439"/>
                </a:lnTo>
                <a:lnTo>
                  <a:pt x="34328" y="124531"/>
                </a:lnTo>
                <a:lnTo>
                  <a:pt x="15730" y="163701"/>
                </a:lnTo>
                <a:lnTo>
                  <a:pt x="4051" y="206239"/>
                </a:lnTo>
                <a:lnTo>
                  <a:pt x="0" y="251434"/>
                </a:lnTo>
                <a:lnTo>
                  <a:pt x="4051" y="296626"/>
                </a:lnTo>
                <a:lnTo>
                  <a:pt x="15730" y="339160"/>
                </a:lnTo>
                <a:lnTo>
                  <a:pt x="34328" y="378328"/>
                </a:lnTo>
                <a:lnTo>
                  <a:pt x="59134" y="413419"/>
                </a:lnTo>
                <a:lnTo>
                  <a:pt x="89439" y="443722"/>
                </a:lnTo>
                <a:lnTo>
                  <a:pt x="124531" y="468528"/>
                </a:lnTo>
                <a:lnTo>
                  <a:pt x="163701" y="487126"/>
                </a:lnTo>
                <a:lnTo>
                  <a:pt x="206239" y="498805"/>
                </a:lnTo>
                <a:lnTo>
                  <a:pt x="251434" y="502856"/>
                </a:lnTo>
                <a:lnTo>
                  <a:pt x="296629" y="498805"/>
                </a:lnTo>
                <a:lnTo>
                  <a:pt x="339165" y="487126"/>
                </a:lnTo>
                <a:lnTo>
                  <a:pt x="378334" y="468528"/>
                </a:lnTo>
                <a:lnTo>
                  <a:pt x="413424" y="443722"/>
                </a:lnTo>
                <a:lnTo>
                  <a:pt x="443726" y="413419"/>
                </a:lnTo>
                <a:lnTo>
                  <a:pt x="468531" y="378328"/>
                </a:lnTo>
                <a:lnTo>
                  <a:pt x="487127" y="339160"/>
                </a:lnTo>
                <a:lnTo>
                  <a:pt x="498805" y="296626"/>
                </a:lnTo>
                <a:lnTo>
                  <a:pt x="502856" y="251434"/>
                </a:lnTo>
                <a:lnTo>
                  <a:pt x="498805" y="206239"/>
                </a:lnTo>
                <a:lnTo>
                  <a:pt x="487127" y="163701"/>
                </a:lnTo>
                <a:lnTo>
                  <a:pt x="468531" y="124531"/>
                </a:lnTo>
                <a:lnTo>
                  <a:pt x="443726" y="89439"/>
                </a:lnTo>
                <a:lnTo>
                  <a:pt x="413424" y="59134"/>
                </a:lnTo>
                <a:lnTo>
                  <a:pt x="378334" y="34328"/>
                </a:lnTo>
                <a:lnTo>
                  <a:pt x="339165" y="15730"/>
                </a:lnTo>
                <a:lnTo>
                  <a:pt x="296629" y="4051"/>
                </a:lnTo>
                <a:lnTo>
                  <a:pt x="251434" y="0"/>
                </a:lnTo>
                <a:close/>
              </a:path>
            </a:pathLst>
          </a:custGeom>
          <a:solidFill>
            <a:srgbClr val="9D62E2">
              <a:alpha val="23999"/>
            </a:srgbClr>
          </a:solidFill>
        </p:spPr>
        <p:txBody>
          <a:bodyPr wrap="square" lIns="0" tIns="0" rIns="0" bIns="0" rtlCol="0"/>
          <a:lstStyle/>
          <a:p>
            <a:endParaRPr/>
          </a:p>
        </p:txBody>
      </p:sp>
      <p:sp>
        <p:nvSpPr>
          <p:cNvPr id="22" name="object 8">
            <a:extLst>
              <a:ext uri="{FF2B5EF4-FFF2-40B4-BE49-F238E27FC236}">
                <a16:creationId xmlns:a16="http://schemas.microsoft.com/office/drawing/2014/main" id="{745FCC51-35A5-6552-1BCA-809EA904C4EA}"/>
              </a:ext>
            </a:extLst>
          </p:cNvPr>
          <p:cNvSpPr/>
          <p:nvPr userDrawn="1"/>
        </p:nvSpPr>
        <p:spPr>
          <a:xfrm>
            <a:off x="2057190" y="5942400"/>
            <a:ext cx="456048" cy="456048"/>
          </a:xfrm>
          <a:custGeom>
            <a:avLst/>
            <a:gdLst/>
            <a:ahLst/>
            <a:cxnLst/>
            <a:rect l="l" t="t" r="r" b="b"/>
            <a:pathLst>
              <a:path w="502919" h="502920">
                <a:moveTo>
                  <a:pt x="251421" y="0"/>
                </a:moveTo>
                <a:lnTo>
                  <a:pt x="206227" y="4050"/>
                </a:lnTo>
                <a:lnTo>
                  <a:pt x="163690" y="15730"/>
                </a:lnTo>
                <a:lnTo>
                  <a:pt x="124522" y="34328"/>
                </a:lnTo>
                <a:lnTo>
                  <a:pt x="89431" y="59133"/>
                </a:lnTo>
                <a:lnTo>
                  <a:pt x="59129" y="89437"/>
                </a:lnTo>
                <a:lnTo>
                  <a:pt x="34325" y="124527"/>
                </a:lnTo>
                <a:lnTo>
                  <a:pt x="15728" y="163695"/>
                </a:lnTo>
                <a:lnTo>
                  <a:pt x="4050" y="206230"/>
                </a:lnTo>
                <a:lnTo>
                  <a:pt x="0" y="251421"/>
                </a:lnTo>
                <a:lnTo>
                  <a:pt x="4050" y="296617"/>
                </a:lnTo>
                <a:lnTo>
                  <a:pt x="15728" y="339154"/>
                </a:lnTo>
                <a:lnTo>
                  <a:pt x="34325" y="378325"/>
                </a:lnTo>
                <a:lnTo>
                  <a:pt x="59129" y="413417"/>
                </a:lnTo>
                <a:lnTo>
                  <a:pt x="89431" y="443721"/>
                </a:lnTo>
                <a:lnTo>
                  <a:pt x="124522" y="468527"/>
                </a:lnTo>
                <a:lnTo>
                  <a:pt x="163690" y="487125"/>
                </a:lnTo>
                <a:lnTo>
                  <a:pt x="206227" y="498805"/>
                </a:lnTo>
                <a:lnTo>
                  <a:pt x="251421" y="502856"/>
                </a:lnTo>
                <a:lnTo>
                  <a:pt x="296617" y="498805"/>
                </a:lnTo>
                <a:lnTo>
                  <a:pt x="339154" y="487125"/>
                </a:lnTo>
                <a:lnTo>
                  <a:pt x="378325" y="468527"/>
                </a:lnTo>
                <a:lnTo>
                  <a:pt x="413417" y="443721"/>
                </a:lnTo>
                <a:lnTo>
                  <a:pt x="443721" y="413417"/>
                </a:lnTo>
                <a:lnTo>
                  <a:pt x="468527" y="378325"/>
                </a:lnTo>
                <a:lnTo>
                  <a:pt x="487125" y="339154"/>
                </a:lnTo>
                <a:lnTo>
                  <a:pt x="498805" y="296617"/>
                </a:lnTo>
                <a:lnTo>
                  <a:pt x="502856" y="251421"/>
                </a:lnTo>
                <a:lnTo>
                  <a:pt x="498805" y="206230"/>
                </a:lnTo>
                <a:lnTo>
                  <a:pt x="487125" y="163695"/>
                </a:lnTo>
                <a:lnTo>
                  <a:pt x="468527" y="124527"/>
                </a:lnTo>
                <a:lnTo>
                  <a:pt x="443721" y="89437"/>
                </a:lnTo>
                <a:lnTo>
                  <a:pt x="413417" y="59133"/>
                </a:lnTo>
                <a:lnTo>
                  <a:pt x="378325" y="34328"/>
                </a:lnTo>
                <a:lnTo>
                  <a:pt x="339154" y="15730"/>
                </a:lnTo>
                <a:lnTo>
                  <a:pt x="296617" y="4050"/>
                </a:lnTo>
                <a:lnTo>
                  <a:pt x="251421" y="0"/>
                </a:lnTo>
                <a:close/>
              </a:path>
            </a:pathLst>
          </a:custGeom>
          <a:solidFill>
            <a:srgbClr val="9D62E2">
              <a:alpha val="23999"/>
            </a:srgbClr>
          </a:solidFill>
        </p:spPr>
        <p:txBody>
          <a:bodyPr wrap="square" lIns="0" tIns="0" rIns="0" bIns="0" rtlCol="0"/>
          <a:lstStyle/>
          <a:p>
            <a:endParaRPr/>
          </a:p>
        </p:txBody>
      </p:sp>
      <p:sp>
        <p:nvSpPr>
          <p:cNvPr id="23" name="object 9">
            <a:extLst>
              <a:ext uri="{FF2B5EF4-FFF2-40B4-BE49-F238E27FC236}">
                <a16:creationId xmlns:a16="http://schemas.microsoft.com/office/drawing/2014/main" id="{C5EB0FD8-7C29-F50A-8BC6-F6015FCF50C1}"/>
              </a:ext>
            </a:extLst>
          </p:cNvPr>
          <p:cNvSpPr/>
          <p:nvPr userDrawn="1"/>
        </p:nvSpPr>
        <p:spPr>
          <a:xfrm>
            <a:off x="8267563" y="4977217"/>
            <a:ext cx="2079857" cy="1878320"/>
          </a:xfrm>
          <a:custGeom>
            <a:avLst/>
            <a:gdLst/>
            <a:ahLst/>
            <a:cxnLst/>
            <a:rect l="l" t="t" r="r" b="b"/>
            <a:pathLst>
              <a:path w="2293620" h="2071370">
                <a:moveTo>
                  <a:pt x="1146619" y="0"/>
                </a:moveTo>
                <a:lnTo>
                  <a:pt x="1098150" y="1005"/>
                </a:lnTo>
                <a:lnTo>
                  <a:pt x="1050193" y="3997"/>
                </a:lnTo>
                <a:lnTo>
                  <a:pt x="1002790" y="8933"/>
                </a:lnTo>
                <a:lnTo>
                  <a:pt x="955978" y="15776"/>
                </a:lnTo>
                <a:lnTo>
                  <a:pt x="909799" y="24484"/>
                </a:lnTo>
                <a:lnTo>
                  <a:pt x="864291" y="35018"/>
                </a:lnTo>
                <a:lnTo>
                  <a:pt x="819496" y="47339"/>
                </a:lnTo>
                <a:lnTo>
                  <a:pt x="775452" y="61406"/>
                </a:lnTo>
                <a:lnTo>
                  <a:pt x="732199" y="77180"/>
                </a:lnTo>
                <a:lnTo>
                  <a:pt x="689778" y="94621"/>
                </a:lnTo>
                <a:lnTo>
                  <a:pt x="648227" y="113689"/>
                </a:lnTo>
                <a:lnTo>
                  <a:pt x="607588" y="134344"/>
                </a:lnTo>
                <a:lnTo>
                  <a:pt x="567898" y="156547"/>
                </a:lnTo>
                <a:lnTo>
                  <a:pt x="529199" y="180257"/>
                </a:lnTo>
                <a:lnTo>
                  <a:pt x="491531" y="205436"/>
                </a:lnTo>
                <a:lnTo>
                  <a:pt x="454932" y="232042"/>
                </a:lnTo>
                <a:lnTo>
                  <a:pt x="419443" y="260037"/>
                </a:lnTo>
                <a:lnTo>
                  <a:pt x="385103" y="289380"/>
                </a:lnTo>
                <a:lnTo>
                  <a:pt x="351953" y="320032"/>
                </a:lnTo>
                <a:lnTo>
                  <a:pt x="320032" y="351953"/>
                </a:lnTo>
                <a:lnTo>
                  <a:pt x="289380" y="385103"/>
                </a:lnTo>
                <a:lnTo>
                  <a:pt x="260037" y="419443"/>
                </a:lnTo>
                <a:lnTo>
                  <a:pt x="232042" y="454932"/>
                </a:lnTo>
                <a:lnTo>
                  <a:pt x="205436" y="491531"/>
                </a:lnTo>
                <a:lnTo>
                  <a:pt x="180257" y="529199"/>
                </a:lnTo>
                <a:lnTo>
                  <a:pt x="156547" y="567898"/>
                </a:lnTo>
                <a:lnTo>
                  <a:pt x="134344" y="607588"/>
                </a:lnTo>
                <a:lnTo>
                  <a:pt x="113689" y="648227"/>
                </a:lnTo>
                <a:lnTo>
                  <a:pt x="94621" y="689778"/>
                </a:lnTo>
                <a:lnTo>
                  <a:pt x="77180" y="732199"/>
                </a:lnTo>
                <a:lnTo>
                  <a:pt x="61406" y="775452"/>
                </a:lnTo>
                <a:lnTo>
                  <a:pt x="47339" y="819496"/>
                </a:lnTo>
                <a:lnTo>
                  <a:pt x="35018" y="864291"/>
                </a:lnTo>
                <a:lnTo>
                  <a:pt x="24484" y="909799"/>
                </a:lnTo>
                <a:lnTo>
                  <a:pt x="15776" y="955978"/>
                </a:lnTo>
                <a:lnTo>
                  <a:pt x="8933" y="1002790"/>
                </a:lnTo>
                <a:lnTo>
                  <a:pt x="3997" y="1050193"/>
                </a:lnTo>
                <a:lnTo>
                  <a:pt x="1005" y="1098150"/>
                </a:lnTo>
                <a:lnTo>
                  <a:pt x="0" y="1146619"/>
                </a:lnTo>
                <a:lnTo>
                  <a:pt x="1005" y="1195088"/>
                </a:lnTo>
                <a:lnTo>
                  <a:pt x="3997" y="1243045"/>
                </a:lnTo>
                <a:lnTo>
                  <a:pt x="8933" y="1290448"/>
                </a:lnTo>
                <a:lnTo>
                  <a:pt x="15776" y="1337260"/>
                </a:lnTo>
                <a:lnTo>
                  <a:pt x="24484" y="1383439"/>
                </a:lnTo>
                <a:lnTo>
                  <a:pt x="35018" y="1428947"/>
                </a:lnTo>
                <a:lnTo>
                  <a:pt x="47339" y="1473742"/>
                </a:lnTo>
                <a:lnTo>
                  <a:pt x="61406" y="1517786"/>
                </a:lnTo>
                <a:lnTo>
                  <a:pt x="77180" y="1561039"/>
                </a:lnTo>
                <a:lnTo>
                  <a:pt x="94621" y="1603460"/>
                </a:lnTo>
                <a:lnTo>
                  <a:pt x="113689" y="1645011"/>
                </a:lnTo>
                <a:lnTo>
                  <a:pt x="134344" y="1685650"/>
                </a:lnTo>
                <a:lnTo>
                  <a:pt x="156547" y="1725340"/>
                </a:lnTo>
                <a:lnTo>
                  <a:pt x="180257" y="1764039"/>
                </a:lnTo>
                <a:lnTo>
                  <a:pt x="205436" y="1801707"/>
                </a:lnTo>
                <a:lnTo>
                  <a:pt x="232042" y="1838306"/>
                </a:lnTo>
                <a:lnTo>
                  <a:pt x="260037" y="1873795"/>
                </a:lnTo>
                <a:lnTo>
                  <a:pt x="289380" y="1908135"/>
                </a:lnTo>
                <a:lnTo>
                  <a:pt x="320032" y="1941285"/>
                </a:lnTo>
                <a:lnTo>
                  <a:pt x="351953" y="1973206"/>
                </a:lnTo>
                <a:lnTo>
                  <a:pt x="385103" y="2003858"/>
                </a:lnTo>
                <a:lnTo>
                  <a:pt x="419443" y="2033201"/>
                </a:lnTo>
                <a:lnTo>
                  <a:pt x="454932" y="2061196"/>
                </a:lnTo>
                <a:lnTo>
                  <a:pt x="468748" y="2071240"/>
                </a:lnTo>
                <a:lnTo>
                  <a:pt x="1824490" y="2071240"/>
                </a:lnTo>
                <a:lnTo>
                  <a:pt x="1873795" y="2033201"/>
                </a:lnTo>
                <a:lnTo>
                  <a:pt x="1908135" y="2003858"/>
                </a:lnTo>
                <a:lnTo>
                  <a:pt x="1941285" y="1973206"/>
                </a:lnTo>
                <a:lnTo>
                  <a:pt x="1973206" y="1941285"/>
                </a:lnTo>
                <a:lnTo>
                  <a:pt x="2003858" y="1908135"/>
                </a:lnTo>
                <a:lnTo>
                  <a:pt x="2033201" y="1873795"/>
                </a:lnTo>
                <a:lnTo>
                  <a:pt x="2061196" y="1838306"/>
                </a:lnTo>
                <a:lnTo>
                  <a:pt x="2087802" y="1801707"/>
                </a:lnTo>
                <a:lnTo>
                  <a:pt x="2112981" y="1764039"/>
                </a:lnTo>
                <a:lnTo>
                  <a:pt x="2136691" y="1725340"/>
                </a:lnTo>
                <a:lnTo>
                  <a:pt x="2158894" y="1685650"/>
                </a:lnTo>
                <a:lnTo>
                  <a:pt x="2179549" y="1645011"/>
                </a:lnTo>
                <a:lnTo>
                  <a:pt x="2198617" y="1603460"/>
                </a:lnTo>
                <a:lnTo>
                  <a:pt x="2216058" y="1561039"/>
                </a:lnTo>
                <a:lnTo>
                  <a:pt x="2231832" y="1517786"/>
                </a:lnTo>
                <a:lnTo>
                  <a:pt x="2245899" y="1473742"/>
                </a:lnTo>
                <a:lnTo>
                  <a:pt x="2258220" y="1428947"/>
                </a:lnTo>
                <a:lnTo>
                  <a:pt x="2268754" y="1383439"/>
                </a:lnTo>
                <a:lnTo>
                  <a:pt x="2277462" y="1337260"/>
                </a:lnTo>
                <a:lnTo>
                  <a:pt x="2284305" y="1290448"/>
                </a:lnTo>
                <a:lnTo>
                  <a:pt x="2289241" y="1243045"/>
                </a:lnTo>
                <a:lnTo>
                  <a:pt x="2292233" y="1195088"/>
                </a:lnTo>
                <a:lnTo>
                  <a:pt x="2293238" y="1146619"/>
                </a:lnTo>
                <a:lnTo>
                  <a:pt x="2292233" y="1098150"/>
                </a:lnTo>
                <a:lnTo>
                  <a:pt x="2289241" y="1050193"/>
                </a:lnTo>
                <a:lnTo>
                  <a:pt x="2284305" y="1002790"/>
                </a:lnTo>
                <a:lnTo>
                  <a:pt x="2277462" y="955978"/>
                </a:lnTo>
                <a:lnTo>
                  <a:pt x="2268754" y="909799"/>
                </a:lnTo>
                <a:lnTo>
                  <a:pt x="2258220" y="864291"/>
                </a:lnTo>
                <a:lnTo>
                  <a:pt x="2245899" y="819496"/>
                </a:lnTo>
                <a:lnTo>
                  <a:pt x="2231832" y="775452"/>
                </a:lnTo>
                <a:lnTo>
                  <a:pt x="2216058" y="732199"/>
                </a:lnTo>
                <a:lnTo>
                  <a:pt x="2198617" y="689778"/>
                </a:lnTo>
                <a:lnTo>
                  <a:pt x="2179549" y="648227"/>
                </a:lnTo>
                <a:lnTo>
                  <a:pt x="2158894" y="607588"/>
                </a:lnTo>
                <a:lnTo>
                  <a:pt x="2136691" y="567898"/>
                </a:lnTo>
                <a:lnTo>
                  <a:pt x="2112981" y="529199"/>
                </a:lnTo>
                <a:lnTo>
                  <a:pt x="2087802" y="491531"/>
                </a:lnTo>
                <a:lnTo>
                  <a:pt x="2061196" y="454932"/>
                </a:lnTo>
                <a:lnTo>
                  <a:pt x="2033201" y="419443"/>
                </a:lnTo>
                <a:lnTo>
                  <a:pt x="2003858" y="385103"/>
                </a:lnTo>
                <a:lnTo>
                  <a:pt x="1973206" y="351953"/>
                </a:lnTo>
                <a:lnTo>
                  <a:pt x="1941285" y="320032"/>
                </a:lnTo>
                <a:lnTo>
                  <a:pt x="1908135" y="289380"/>
                </a:lnTo>
                <a:lnTo>
                  <a:pt x="1873795" y="260037"/>
                </a:lnTo>
                <a:lnTo>
                  <a:pt x="1838306" y="232042"/>
                </a:lnTo>
                <a:lnTo>
                  <a:pt x="1801707" y="205436"/>
                </a:lnTo>
                <a:lnTo>
                  <a:pt x="1764039" y="180257"/>
                </a:lnTo>
                <a:lnTo>
                  <a:pt x="1725340" y="156547"/>
                </a:lnTo>
                <a:lnTo>
                  <a:pt x="1685650" y="134344"/>
                </a:lnTo>
                <a:lnTo>
                  <a:pt x="1645011" y="113689"/>
                </a:lnTo>
                <a:lnTo>
                  <a:pt x="1603460" y="94621"/>
                </a:lnTo>
                <a:lnTo>
                  <a:pt x="1561039" y="77180"/>
                </a:lnTo>
                <a:lnTo>
                  <a:pt x="1517786" y="61406"/>
                </a:lnTo>
                <a:lnTo>
                  <a:pt x="1473742" y="47339"/>
                </a:lnTo>
                <a:lnTo>
                  <a:pt x="1428947" y="35018"/>
                </a:lnTo>
                <a:lnTo>
                  <a:pt x="1383439" y="24484"/>
                </a:lnTo>
                <a:lnTo>
                  <a:pt x="1337260" y="15776"/>
                </a:lnTo>
                <a:lnTo>
                  <a:pt x="1290448" y="8933"/>
                </a:lnTo>
                <a:lnTo>
                  <a:pt x="1243045" y="3997"/>
                </a:lnTo>
                <a:lnTo>
                  <a:pt x="1195088" y="1005"/>
                </a:lnTo>
                <a:lnTo>
                  <a:pt x="1146619" y="0"/>
                </a:lnTo>
                <a:close/>
              </a:path>
            </a:pathLst>
          </a:custGeom>
          <a:solidFill>
            <a:srgbClr val="9D62E2">
              <a:alpha val="23999"/>
            </a:srgbClr>
          </a:solidFill>
        </p:spPr>
        <p:txBody>
          <a:bodyPr wrap="square" lIns="0" tIns="0" rIns="0" bIns="0" rtlCol="0"/>
          <a:lstStyle/>
          <a:p>
            <a:endParaRPr/>
          </a:p>
        </p:txBody>
      </p:sp>
      <p:sp>
        <p:nvSpPr>
          <p:cNvPr id="24" name="object 10">
            <a:extLst>
              <a:ext uri="{FF2B5EF4-FFF2-40B4-BE49-F238E27FC236}">
                <a16:creationId xmlns:a16="http://schemas.microsoft.com/office/drawing/2014/main" id="{A89A634F-3FAC-49AD-A2DA-F89F069C69B6}"/>
              </a:ext>
            </a:extLst>
          </p:cNvPr>
          <p:cNvSpPr/>
          <p:nvPr userDrawn="1"/>
        </p:nvSpPr>
        <p:spPr>
          <a:xfrm>
            <a:off x="10400414" y="1"/>
            <a:ext cx="1786189" cy="1731487"/>
          </a:xfrm>
          <a:custGeom>
            <a:avLst/>
            <a:gdLst/>
            <a:ahLst/>
            <a:cxnLst/>
            <a:rect l="l" t="t" r="r" b="b"/>
            <a:pathLst>
              <a:path w="1969769" h="1909445">
                <a:moveTo>
                  <a:pt x="1969200" y="0"/>
                </a:moveTo>
                <a:lnTo>
                  <a:pt x="290407" y="0"/>
                </a:lnTo>
                <a:lnTo>
                  <a:pt x="289380" y="1110"/>
                </a:lnTo>
                <a:lnTo>
                  <a:pt x="260037" y="35449"/>
                </a:lnTo>
                <a:lnTo>
                  <a:pt x="232042" y="70938"/>
                </a:lnTo>
                <a:lnTo>
                  <a:pt x="205436" y="107537"/>
                </a:lnTo>
                <a:lnTo>
                  <a:pt x="180257" y="145206"/>
                </a:lnTo>
                <a:lnTo>
                  <a:pt x="156547" y="183905"/>
                </a:lnTo>
                <a:lnTo>
                  <a:pt x="134344" y="223594"/>
                </a:lnTo>
                <a:lnTo>
                  <a:pt x="113689" y="264234"/>
                </a:lnTo>
                <a:lnTo>
                  <a:pt x="94621" y="305784"/>
                </a:lnTo>
                <a:lnTo>
                  <a:pt x="77180" y="348206"/>
                </a:lnTo>
                <a:lnTo>
                  <a:pt x="61406" y="391458"/>
                </a:lnTo>
                <a:lnTo>
                  <a:pt x="47339" y="435502"/>
                </a:lnTo>
                <a:lnTo>
                  <a:pt x="35018" y="480298"/>
                </a:lnTo>
                <a:lnTo>
                  <a:pt x="24484" y="525805"/>
                </a:lnTo>
                <a:lnTo>
                  <a:pt x="15776" y="571984"/>
                </a:lnTo>
                <a:lnTo>
                  <a:pt x="8933" y="618796"/>
                </a:lnTo>
                <a:lnTo>
                  <a:pt x="3997" y="666200"/>
                </a:lnTo>
                <a:lnTo>
                  <a:pt x="1005" y="714156"/>
                </a:lnTo>
                <a:lnTo>
                  <a:pt x="0" y="762625"/>
                </a:lnTo>
                <a:lnTo>
                  <a:pt x="1005" y="811095"/>
                </a:lnTo>
                <a:lnTo>
                  <a:pt x="3997" y="859051"/>
                </a:lnTo>
                <a:lnTo>
                  <a:pt x="8933" y="906455"/>
                </a:lnTo>
                <a:lnTo>
                  <a:pt x="15776" y="953266"/>
                </a:lnTo>
                <a:lnTo>
                  <a:pt x="24484" y="999446"/>
                </a:lnTo>
                <a:lnTo>
                  <a:pt x="35018" y="1044953"/>
                </a:lnTo>
                <a:lnTo>
                  <a:pt x="47339" y="1089748"/>
                </a:lnTo>
                <a:lnTo>
                  <a:pt x="61406" y="1133792"/>
                </a:lnTo>
                <a:lnTo>
                  <a:pt x="77180" y="1177045"/>
                </a:lnTo>
                <a:lnTo>
                  <a:pt x="94621" y="1219467"/>
                </a:lnTo>
                <a:lnTo>
                  <a:pt x="113689" y="1261017"/>
                </a:lnTo>
                <a:lnTo>
                  <a:pt x="134344" y="1301657"/>
                </a:lnTo>
                <a:lnTo>
                  <a:pt x="156547" y="1341346"/>
                </a:lnTo>
                <a:lnTo>
                  <a:pt x="180257" y="1380045"/>
                </a:lnTo>
                <a:lnTo>
                  <a:pt x="205436" y="1417714"/>
                </a:lnTo>
                <a:lnTo>
                  <a:pt x="232042" y="1454312"/>
                </a:lnTo>
                <a:lnTo>
                  <a:pt x="260037" y="1489801"/>
                </a:lnTo>
                <a:lnTo>
                  <a:pt x="289380" y="1524141"/>
                </a:lnTo>
                <a:lnTo>
                  <a:pt x="320032" y="1557291"/>
                </a:lnTo>
                <a:lnTo>
                  <a:pt x="351953" y="1589212"/>
                </a:lnTo>
                <a:lnTo>
                  <a:pt x="385103" y="1619864"/>
                </a:lnTo>
                <a:lnTo>
                  <a:pt x="419443" y="1649207"/>
                </a:lnTo>
                <a:lnTo>
                  <a:pt x="454932" y="1677202"/>
                </a:lnTo>
                <a:lnTo>
                  <a:pt x="491531" y="1703809"/>
                </a:lnTo>
                <a:lnTo>
                  <a:pt x="529199" y="1728987"/>
                </a:lnTo>
                <a:lnTo>
                  <a:pt x="567898" y="1752698"/>
                </a:lnTo>
                <a:lnTo>
                  <a:pt x="607588" y="1774900"/>
                </a:lnTo>
                <a:lnTo>
                  <a:pt x="648227" y="1795556"/>
                </a:lnTo>
                <a:lnTo>
                  <a:pt x="689778" y="1814623"/>
                </a:lnTo>
                <a:lnTo>
                  <a:pt x="732199" y="1832064"/>
                </a:lnTo>
                <a:lnTo>
                  <a:pt x="775452" y="1847838"/>
                </a:lnTo>
                <a:lnTo>
                  <a:pt x="819496" y="1861905"/>
                </a:lnTo>
                <a:lnTo>
                  <a:pt x="864291" y="1874226"/>
                </a:lnTo>
                <a:lnTo>
                  <a:pt x="909799" y="1884760"/>
                </a:lnTo>
                <a:lnTo>
                  <a:pt x="955978" y="1893469"/>
                </a:lnTo>
                <a:lnTo>
                  <a:pt x="1002790" y="1900311"/>
                </a:lnTo>
                <a:lnTo>
                  <a:pt x="1050193" y="1905248"/>
                </a:lnTo>
                <a:lnTo>
                  <a:pt x="1098150" y="1908239"/>
                </a:lnTo>
                <a:lnTo>
                  <a:pt x="1146619" y="1909245"/>
                </a:lnTo>
                <a:lnTo>
                  <a:pt x="1195088" y="1908239"/>
                </a:lnTo>
                <a:lnTo>
                  <a:pt x="1243045" y="1905248"/>
                </a:lnTo>
                <a:lnTo>
                  <a:pt x="1290448" y="1900311"/>
                </a:lnTo>
                <a:lnTo>
                  <a:pt x="1337260" y="1893469"/>
                </a:lnTo>
                <a:lnTo>
                  <a:pt x="1383439" y="1884760"/>
                </a:lnTo>
                <a:lnTo>
                  <a:pt x="1428947" y="1874226"/>
                </a:lnTo>
                <a:lnTo>
                  <a:pt x="1473742" y="1861905"/>
                </a:lnTo>
                <a:lnTo>
                  <a:pt x="1517786" y="1847838"/>
                </a:lnTo>
                <a:lnTo>
                  <a:pt x="1561039" y="1832064"/>
                </a:lnTo>
                <a:lnTo>
                  <a:pt x="1603460" y="1814623"/>
                </a:lnTo>
                <a:lnTo>
                  <a:pt x="1645011" y="1795556"/>
                </a:lnTo>
                <a:lnTo>
                  <a:pt x="1685650" y="1774900"/>
                </a:lnTo>
                <a:lnTo>
                  <a:pt x="1725340" y="1752698"/>
                </a:lnTo>
                <a:lnTo>
                  <a:pt x="1764039" y="1728987"/>
                </a:lnTo>
                <a:lnTo>
                  <a:pt x="1801707" y="1703809"/>
                </a:lnTo>
                <a:lnTo>
                  <a:pt x="1838306" y="1677202"/>
                </a:lnTo>
                <a:lnTo>
                  <a:pt x="1873795" y="1649207"/>
                </a:lnTo>
                <a:lnTo>
                  <a:pt x="1908135" y="1619864"/>
                </a:lnTo>
                <a:lnTo>
                  <a:pt x="1941285" y="1589212"/>
                </a:lnTo>
                <a:lnTo>
                  <a:pt x="1969200" y="1561297"/>
                </a:lnTo>
                <a:lnTo>
                  <a:pt x="1969200" y="0"/>
                </a:lnTo>
                <a:close/>
              </a:path>
            </a:pathLst>
          </a:custGeom>
          <a:solidFill>
            <a:srgbClr val="9D62E2">
              <a:alpha val="23999"/>
            </a:srgbClr>
          </a:solidFill>
        </p:spPr>
        <p:txBody>
          <a:bodyPr wrap="square" lIns="0" tIns="0" rIns="0" bIns="0" rtlCol="0"/>
          <a:lstStyle/>
          <a:p>
            <a:endParaRPr/>
          </a:p>
        </p:txBody>
      </p:sp>
      <p:sp>
        <p:nvSpPr>
          <p:cNvPr id="25" name="object 11">
            <a:extLst>
              <a:ext uri="{FF2B5EF4-FFF2-40B4-BE49-F238E27FC236}">
                <a16:creationId xmlns:a16="http://schemas.microsoft.com/office/drawing/2014/main" id="{070B18B0-0A28-9977-5483-AE34A87FCE5C}"/>
              </a:ext>
            </a:extLst>
          </p:cNvPr>
          <p:cNvSpPr/>
          <p:nvPr userDrawn="1"/>
        </p:nvSpPr>
        <p:spPr>
          <a:xfrm>
            <a:off x="4070293" y="0"/>
            <a:ext cx="2079857" cy="1720546"/>
          </a:xfrm>
          <a:custGeom>
            <a:avLst/>
            <a:gdLst/>
            <a:ahLst/>
            <a:cxnLst/>
            <a:rect l="l" t="t" r="r" b="b"/>
            <a:pathLst>
              <a:path w="2293620" h="1897380">
                <a:moveTo>
                  <a:pt x="2013162" y="0"/>
                </a:moveTo>
                <a:lnTo>
                  <a:pt x="280076" y="0"/>
                </a:lnTo>
                <a:lnTo>
                  <a:pt x="260037" y="23451"/>
                </a:lnTo>
                <a:lnTo>
                  <a:pt x="232042" y="58940"/>
                </a:lnTo>
                <a:lnTo>
                  <a:pt x="205436" y="95539"/>
                </a:lnTo>
                <a:lnTo>
                  <a:pt x="180257" y="133207"/>
                </a:lnTo>
                <a:lnTo>
                  <a:pt x="156547" y="171906"/>
                </a:lnTo>
                <a:lnTo>
                  <a:pt x="134344" y="211595"/>
                </a:lnTo>
                <a:lnTo>
                  <a:pt x="113689" y="252235"/>
                </a:lnTo>
                <a:lnTo>
                  <a:pt x="94621" y="293786"/>
                </a:lnTo>
                <a:lnTo>
                  <a:pt x="77180" y="336207"/>
                </a:lnTo>
                <a:lnTo>
                  <a:pt x="61406" y="379460"/>
                </a:lnTo>
                <a:lnTo>
                  <a:pt x="47339" y="423504"/>
                </a:lnTo>
                <a:lnTo>
                  <a:pt x="35018" y="468299"/>
                </a:lnTo>
                <a:lnTo>
                  <a:pt x="24484" y="513807"/>
                </a:lnTo>
                <a:lnTo>
                  <a:pt x="15776" y="559986"/>
                </a:lnTo>
                <a:lnTo>
                  <a:pt x="8933" y="606797"/>
                </a:lnTo>
                <a:lnTo>
                  <a:pt x="3997" y="654201"/>
                </a:lnTo>
                <a:lnTo>
                  <a:pt x="1005" y="702158"/>
                </a:lnTo>
                <a:lnTo>
                  <a:pt x="0" y="750627"/>
                </a:lnTo>
                <a:lnTo>
                  <a:pt x="1005" y="799096"/>
                </a:lnTo>
                <a:lnTo>
                  <a:pt x="3997" y="847052"/>
                </a:lnTo>
                <a:lnTo>
                  <a:pt x="8933" y="894456"/>
                </a:lnTo>
                <a:lnTo>
                  <a:pt x="15776" y="941268"/>
                </a:lnTo>
                <a:lnTo>
                  <a:pt x="24484" y="987447"/>
                </a:lnTo>
                <a:lnTo>
                  <a:pt x="35018" y="1032954"/>
                </a:lnTo>
                <a:lnTo>
                  <a:pt x="47339" y="1077750"/>
                </a:lnTo>
                <a:lnTo>
                  <a:pt x="61406" y="1121794"/>
                </a:lnTo>
                <a:lnTo>
                  <a:pt x="77180" y="1165047"/>
                </a:lnTo>
                <a:lnTo>
                  <a:pt x="94621" y="1207468"/>
                </a:lnTo>
                <a:lnTo>
                  <a:pt x="113689" y="1249019"/>
                </a:lnTo>
                <a:lnTo>
                  <a:pt x="134344" y="1289658"/>
                </a:lnTo>
                <a:lnTo>
                  <a:pt x="156547" y="1329348"/>
                </a:lnTo>
                <a:lnTo>
                  <a:pt x="180257" y="1368046"/>
                </a:lnTo>
                <a:lnTo>
                  <a:pt x="205436" y="1405715"/>
                </a:lnTo>
                <a:lnTo>
                  <a:pt x="232042" y="1442314"/>
                </a:lnTo>
                <a:lnTo>
                  <a:pt x="260037" y="1477803"/>
                </a:lnTo>
                <a:lnTo>
                  <a:pt x="289380" y="1512142"/>
                </a:lnTo>
                <a:lnTo>
                  <a:pt x="320032" y="1545293"/>
                </a:lnTo>
                <a:lnTo>
                  <a:pt x="351953" y="1577214"/>
                </a:lnTo>
                <a:lnTo>
                  <a:pt x="385103" y="1607866"/>
                </a:lnTo>
                <a:lnTo>
                  <a:pt x="419443" y="1637209"/>
                </a:lnTo>
                <a:lnTo>
                  <a:pt x="454932" y="1665204"/>
                </a:lnTo>
                <a:lnTo>
                  <a:pt x="491531" y="1691810"/>
                </a:lnTo>
                <a:lnTo>
                  <a:pt x="529199" y="1716989"/>
                </a:lnTo>
                <a:lnTo>
                  <a:pt x="567898" y="1740699"/>
                </a:lnTo>
                <a:lnTo>
                  <a:pt x="607588" y="1762902"/>
                </a:lnTo>
                <a:lnTo>
                  <a:pt x="648227" y="1783557"/>
                </a:lnTo>
                <a:lnTo>
                  <a:pt x="689778" y="1802625"/>
                </a:lnTo>
                <a:lnTo>
                  <a:pt x="732199" y="1820066"/>
                </a:lnTo>
                <a:lnTo>
                  <a:pt x="775452" y="1835840"/>
                </a:lnTo>
                <a:lnTo>
                  <a:pt x="819496" y="1849907"/>
                </a:lnTo>
                <a:lnTo>
                  <a:pt x="864291" y="1862228"/>
                </a:lnTo>
                <a:lnTo>
                  <a:pt x="909799" y="1872762"/>
                </a:lnTo>
                <a:lnTo>
                  <a:pt x="955978" y="1881470"/>
                </a:lnTo>
                <a:lnTo>
                  <a:pt x="1002790" y="1888313"/>
                </a:lnTo>
                <a:lnTo>
                  <a:pt x="1050193" y="1893249"/>
                </a:lnTo>
                <a:lnTo>
                  <a:pt x="1098150" y="1896240"/>
                </a:lnTo>
                <a:lnTo>
                  <a:pt x="1146619" y="1897246"/>
                </a:lnTo>
                <a:lnTo>
                  <a:pt x="1195088" y="1896240"/>
                </a:lnTo>
                <a:lnTo>
                  <a:pt x="1243045" y="1893249"/>
                </a:lnTo>
                <a:lnTo>
                  <a:pt x="1290448" y="1888313"/>
                </a:lnTo>
                <a:lnTo>
                  <a:pt x="1337260" y="1881470"/>
                </a:lnTo>
                <a:lnTo>
                  <a:pt x="1383439" y="1872762"/>
                </a:lnTo>
                <a:lnTo>
                  <a:pt x="1428947" y="1862228"/>
                </a:lnTo>
                <a:lnTo>
                  <a:pt x="1473742" y="1849907"/>
                </a:lnTo>
                <a:lnTo>
                  <a:pt x="1517786" y="1835840"/>
                </a:lnTo>
                <a:lnTo>
                  <a:pt x="1561039" y="1820066"/>
                </a:lnTo>
                <a:lnTo>
                  <a:pt x="1603460" y="1802625"/>
                </a:lnTo>
                <a:lnTo>
                  <a:pt x="1645011" y="1783557"/>
                </a:lnTo>
                <a:lnTo>
                  <a:pt x="1685650" y="1762902"/>
                </a:lnTo>
                <a:lnTo>
                  <a:pt x="1725340" y="1740699"/>
                </a:lnTo>
                <a:lnTo>
                  <a:pt x="1764039" y="1716989"/>
                </a:lnTo>
                <a:lnTo>
                  <a:pt x="1801707" y="1691810"/>
                </a:lnTo>
                <a:lnTo>
                  <a:pt x="1838306" y="1665204"/>
                </a:lnTo>
                <a:lnTo>
                  <a:pt x="1873795" y="1637209"/>
                </a:lnTo>
                <a:lnTo>
                  <a:pt x="1908135" y="1607866"/>
                </a:lnTo>
                <a:lnTo>
                  <a:pt x="1941285" y="1577214"/>
                </a:lnTo>
                <a:lnTo>
                  <a:pt x="1973206" y="1545293"/>
                </a:lnTo>
                <a:lnTo>
                  <a:pt x="2003858" y="1512142"/>
                </a:lnTo>
                <a:lnTo>
                  <a:pt x="2033201" y="1477803"/>
                </a:lnTo>
                <a:lnTo>
                  <a:pt x="2061196" y="1442314"/>
                </a:lnTo>
                <a:lnTo>
                  <a:pt x="2087802" y="1405715"/>
                </a:lnTo>
                <a:lnTo>
                  <a:pt x="2112981" y="1368046"/>
                </a:lnTo>
                <a:lnTo>
                  <a:pt x="2136691" y="1329348"/>
                </a:lnTo>
                <a:lnTo>
                  <a:pt x="2158894" y="1289658"/>
                </a:lnTo>
                <a:lnTo>
                  <a:pt x="2179549" y="1249019"/>
                </a:lnTo>
                <a:lnTo>
                  <a:pt x="2198617" y="1207468"/>
                </a:lnTo>
                <a:lnTo>
                  <a:pt x="2216058" y="1165047"/>
                </a:lnTo>
                <a:lnTo>
                  <a:pt x="2231832" y="1121794"/>
                </a:lnTo>
                <a:lnTo>
                  <a:pt x="2245899" y="1077750"/>
                </a:lnTo>
                <a:lnTo>
                  <a:pt x="2258220" y="1032954"/>
                </a:lnTo>
                <a:lnTo>
                  <a:pt x="2268754" y="987447"/>
                </a:lnTo>
                <a:lnTo>
                  <a:pt x="2277462" y="941268"/>
                </a:lnTo>
                <a:lnTo>
                  <a:pt x="2284305" y="894456"/>
                </a:lnTo>
                <a:lnTo>
                  <a:pt x="2289241" y="847052"/>
                </a:lnTo>
                <a:lnTo>
                  <a:pt x="2292233" y="799096"/>
                </a:lnTo>
                <a:lnTo>
                  <a:pt x="2293239" y="750627"/>
                </a:lnTo>
                <a:lnTo>
                  <a:pt x="2292233" y="702158"/>
                </a:lnTo>
                <a:lnTo>
                  <a:pt x="2289241" y="654201"/>
                </a:lnTo>
                <a:lnTo>
                  <a:pt x="2284305" y="606797"/>
                </a:lnTo>
                <a:lnTo>
                  <a:pt x="2277462" y="559986"/>
                </a:lnTo>
                <a:lnTo>
                  <a:pt x="2268754" y="513807"/>
                </a:lnTo>
                <a:lnTo>
                  <a:pt x="2258220" y="468299"/>
                </a:lnTo>
                <a:lnTo>
                  <a:pt x="2245899" y="423504"/>
                </a:lnTo>
                <a:lnTo>
                  <a:pt x="2231832" y="379460"/>
                </a:lnTo>
                <a:lnTo>
                  <a:pt x="2216058" y="336207"/>
                </a:lnTo>
                <a:lnTo>
                  <a:pt x="2198617" y="293786"/>
                </a:lnTo>
                <a:lnTo>
                  <a:pt x="2179549" y="252235"/>
                </a:lnTo>
                <a:lnTo>
                  <a:pt x="2158894" y="211595"/>
                </a:lnTo>
                <a:lnTo>
                  <a:pt x="2136691" y="171906"/>
                </a:lnTo>
                <a:lnTo>
                  <a:pt x="2112981" y="133207"/>
                </a:lnTo>
                <a:lnTo>
                  <a:pt x="2087802" y="95539"/>
                </a:lnTo>
                <a:lnTo>
                  <a:pt x="2061196" y="58940"/>
                </a:lnTo>
                <a:lnTo>
                  <a:pt x="2033201" y="23451"/>
                </a:lnTo>
                <a:lnTo>
                  <a:pt x="2013162" y="0"/>
                </a:lnTo>
                <a:close/>
              </a:path>
            </a:pathLst>
          </a:custGeom>
          <a:solidFill>
            <a:srgbClr val="9D62E2">
              <a:alpha val="23999"/>
            </a:srgbClr>
          </a:solidFill>
        </p:spPr>
        <p:txBody>
          <a:bodyPr wrap="square" lIns="0" tIns="0" rIns="0" bIns="0" rtlCol="0"/>
          <a:lstStyle/>
          <a:p>
            <a:endParaRPr/>
          </a:p>
        </p:txBody>
      </p:sp>
      <p:sp>
        <p:nvSpPr>
          <p:cNvPr id="26" name="object 12">
            <a:extLst>
              <a:ext uri="{FF2B5EF4-FFF2-40B4-BE49-F238E27FC236}">
                <a16:creationId xmlns:a16="http://schemas.microsoft.com/office/drawing/2014/main" id="{FEF9B5F4-F996-526E-724D-8B9EB62F9A2B}"/>
              </a:ext>
            </a:extLst>
          </p:cNvPr>
          <p:cNvSpPr/>
          <p:nvPr userDrawn="1"/>
        </p:nvSpPr>
        <p:spPr>
          <a:xfrm>
            <a:off x="10321566" y="3966353"/>
            <a:ext cx="1580045" cy="1580045"/>
          </a:xfrm>
          <a:custGeom>
            <a:avLst/>
            <a:gdLst/>
            <a:ahLst/>
            <a:cxnLst/>
            <a:rect l="l" t="t" r="r" b="b"/>
            <a:pathLst>
              <a:path w="1742440" h="1742439">
                <a:moveTo>
                  <a:pt x="871016" y="0"/>
                </a:moveTo>
                <a:lnTo>
                  <a:pt x="823226" y="1288"/>
                </a:lnTo>
                <a:lnTo>
                  <a:pt x="776109" y="5110"/>
                </a:lnTo>
                <a:lnTo>
                  <a:pt x="729733" y="11400"/>
                </a:lnTo>
                <a:lnTo>
                  <a:pt x="684162" y="20089"/>
                </a:lnTo>
                <a:lnTo>
                  <a:pt x="639465" y="31113"/>
                </a:lnTo>
                <a:lnTo>
                  <a:pt x="595707" y="44404"/>
                </a:lnTo>
                <a:lnTo>
                  <a:pt x="552955" y="59897"/>
                </a:lnTo>
                <a:lnTo>
                  <a:pt x="511275" y="77525"/>
                </a:lnTo>
                <a:lnTo>
                  <a:pt x="470733" y="97221"/>
                </a:lnTo>
                <a:lnTo>
                  <a:pt x="431397" y="118919"/>
                </a:lnTo>
                <a:lnTo>
                  <a:pt x="393332" y="142552"/>
                </a:lnTo>
                <a:lnTo>
                  <a:pt x="356605" y="168055"/>
                </a:lnTo>
                <a:lnTo>
                  <a:pt x="321282" y="195360"/>
                </a:lnTo>
                <a:lnTo>
                  <a:pt x="287429" y="224402"/>
                </a:lnTo>
                <a:lnTo>
                  <a:pt x="255114" y="255114"/>
                </a:lnTo>
                <a:lnTo>
                  <a:pt x="224402" y="287429"/>
                </a:lnTo>
                <a:lnTo>
                  <a:pt x="195360" y="321282"/>
                </a:lnTo>
                <a:lnTo>
                  <a:pt x="168055" y="356605"/>
                </a:lnTo>
                <a:lnTo>
                  <a:pt x="142552" y="393332"/>
                </a:lnTo>
                <a:lnTo>
                  <a:pt x="118919" y="431397"/>
                </a:lnTo>
                <a:lnTo>
                  <a:pt x="97221" y="470733"/>
                </a:lnTo>
                <a:lnTo>
                  <a:pt x="77525" y="511275"/>
                </a:lnTo>
                <a:lnTo>
                  <a:pt x="59897" y="552955"/>
                </a:lnTo>
                <a:lnTo>
                  <a:pt x="44404" y="595707"/>
                </a:lnTo>
                <a:lnTo>
                  <a:pt x="31113" y="639465"/>
                </a:lnTo>
                <a:lnTo>
                  <a:pt x="20089" y="684162"/>
                </a:lnTo>
                <a:lnTo>
                  <a:pt x="11400" y="729733"/>
                </a:lnTo>
                <a:lnTo>
                  <a:pt x="5110" y="776109"/>
                </a:lnTo>
                <a:lnTo>
                  <a:pt x="1288" y="823226"/>
                </a:lnTo>
                <a:lnTo>
                  <a:pt x="0" y="871016"/>
                </a:lnTo>
                <a:lnTo>
                  <a:pt x="1288" y="918807"/>
                </a:lnTo>
                <a:lnTo>
                  <a:pt x="5110" y="965923"/>
                </a:lnTo>
                <a:lnTo>
                  <a:pt x="11400" y="1012300"/>
                </a:lnTo>
                <a:lnTo>
                  <a:pt x="20089" y="1057870"/>
                </a:lnTo>
                <a:lnTo>
                  <a:pt x="31113" y="1102568"/>
                </a:lnTo>
                <a:lnTo>
                  <a:pt x="44404" y="1146325"/>
                </a:lnTo>
                <a:lnTo>
                  <a:pt x="59897" y="1189078"/>
                </a:lnTo>
                <a:lnTo>
                  <a:pt x="77525" y="1230758"/>
                </a:lnTo>
                <a:lnTo>
                  <a:pt x="97221" y="1271299"/>
                </a:lnTo>
                <a:lnTo>
                  <a:pt x="118919" y="1310636"/>
                </a:lnTo>
                <a:lnTo>
                  <a:pt x="142552" y="1348701"/>
                </a:lnTo>
                <a:lnTo>
                  <a:pt x="168055" y="1385428"/>
                </a:lnTo>
                <a:lnTo>
                  <a:pt x="195360" y="1420751"/>
                </a:lnTo>
                <a:lnTo>
                  <a:pt x="224402" y="1454603"/>
                </a:lnTo>
                <a:lnTo>
                  <a:pt x="255114" y="1486919"/>
                </a:lnTo>
                <a:lnTo>
                  <a:pt x="287429" y="1517630"/>
                </a:lnTo>
                <a:lnTo>
                  <a:pt x="321282" y="1546672"/>
                </a:lnTo>
                <a:lnTo>
                  <a:pt x="356605" y="1573978"/>
                </a:lnTo>
                <a:lnTo>
                  <a:pt x="393332" y="1599480"/>
                </a:lnTo>
                <a:lnTo>
                  <a:pt x="431397" y="1623114"/>
                </a:lnTo>
                <a:lnTo>
                  <a:pt x="470733" y="1644812"/>
                </a:lnTo>
                <a:lnTo>
                  <a:pt x="511275" y="1664508"/>
                </a:lnTo>
                <a:lnTo>
                  <a:pt x="552955" y="1682136"/>
                </a:lnTo>
                <a:lnTo>
                  <a:pt x="595707" y="1697628"/>
                </a:lnTo>
                <a:lnTo>
                  <a:pt x="639465" y="1710920"/>
                </a:lnTo>
                <a:lnTo>
                  <a:pt x="684162" y="1721943"/>
                </a:lnTo>
                <a:lnTo>
                  <a:pt x="729733" y="1730633"/>
                </a:lnTo>
                <a:lnTo>
                  <a:pt x="776109" y="1736922"/>
                </a:lnTo>
                <a:lnTo>
                  <a:pt x="823226" y="1740744"/>
                </a:lnTo>
                <a:lnTo>
                  <a:pt x="871016" y="1742033"/>
                </a:lnTo>
                <a:lnTo>
                  <a:pt x="918807" y="1740744"/>
                </a:lnTo>
                <a:lnTo>
                  <a:pt x="965923" y="1736922"/>
                </a:lnTo>
                <a:lnTo>
                  <a:pt x="1012300" y="1730633"/>
                </a:lnTo>
                <a:lnTo>
                  <a:pt x="1057870" y="1721943"/>
                </a:lnTo>
                <a:lnTo>
                  <a:pt x="1102568" y="1710920"/>
                </a:lnTo>
                <a:lnTo>
                  <a:pt x="1146325" y="1697628"/>
                </a:lnTo>
                <a:lnTo>
                  <a:pt x="1189078" y="1682136"/>
                </a:lnTo>
                <a:lnTo>
                  <a:pt x="1230758" y="1664508"/>
                </a:lnTo>
                <a:lnTo>
                  <a:pt x="1271299" y="1644812"/>
                </a:lnTo>
                <a:lnTo>
                  <a:pt x="1310636" y="1623114"/>
                </a:lnTo>
                <a:lnTo>
                  <a:pt x="1348701" y="1599480"/>
                </a:lnTo>
                <a:lnTo>
                  <a:pt x="1385428" y="1573978"/>
                </a:lnTo>
                <a:lnTo>
                  <a:pt x="1420751" y="1546672"/>
                </a:lnTo>
                <a:lnTo>
                  <a:pt x="1454603" y="1517630"/>
                </a:lnTo>
                <a:lnTo>
                  <a:pt x="1486919" y="1486919"/>
                </a:lnTo>
                <a:lnTo>
                  <a:pt x="1517630" y="1454603"/>
                </a:lnTo>
                <a:lnTo>
                  <a:pt x="1546672" y="1420751"/>
                </a:lnTo>
                <a:lnTo>
                  <a:pt x="1573978" y="1385428"/>
                </a:lnTo>
                <a:lnTo>
                  <a:pt x="1599480" y="1348701"/>
                </a:lnTo>
                <a:lnTo>
                  <a:pt x="1623114" y="1310636"/>
                </a:lnTo>
                <a:lnTo>
                  <a:pt x="1644812" y="1271299"/>
                </a:lnTo>
                <a:lnTo>
                  <a:pt x="1664508" y="1230758"/>
                </a:lnTo>
                <a:lnTo>
                  <a:pt x="1682136" y="1189078"/>
                </a:lnTo>
                <a:lnTo>
                  <a:pt x="1697628" y="1146325"/>
                </a:lnTo>
                <a:lnTo>
                  <a:pt x="1710920" y="1102568"/>
                </a:lnTo>
                <a:lnTo>
                  <a:pt x="1721943" y="1057870"/>
                </a:lnTo>
                <a:lnTo>
                  <a:pt x="1730633" y="1012300"/>
                </a:lnTo>
                <a:lnTo>
                  <a:pt x="1736922" y="965923"/>
                </a:lnTo>
                <a:lnTo>
                  <a:pt x="1740744" y="918807"/>
                </a:lnTo>
                <a:lnTo>
                  <a:pt x="1742033" y="871016"/>
                </a:lnTo>
                <a:lnTo>
                  <a:pt x="1740744" y="823226"/>
                </a:lnTo>
                <a:lnTo>
                  <a:pt x="1736922" y="776109"/>
                </a:lnTo>
                <a:lnTo>
                  <a:pt x="1730633" y="729733"/>
                </a:lnTo>
                <a:lnTo>
                  <a:pt x="1721943" y="684162"/>
                </a:lnTo>
                <a:lnTo>
                  <a:pt x="1710920" y="639465"/>
                </a:lnTo>
                <a:lnTo>
                  <a:pt x="1697628" y="595707"/>
                </a:lnTo>
                <a:lnTo>
                  <a:pt x="1682136" y="552955"/>
                </a:lnTo>
                <a:lnTo>
                  <a:pt x="1664508" y="511275"/>
                </a:lnTo>
                <a:lnTo>
                  <a:pt x="1644812" y="470733"/>
                </a:lnTo>
                <a:lnTo>
                  <a:pt x="1623114" y="431397"/>
                </a:lnTo>
                <a:lnTo>
                  <a:pt x="1599480" y="393332"/>
                </a:lnTo>
                <a:lnTo>
                  <a:pt x="1573978" y="356605"/>
                </a:lnTo>
                <a:lnTo>
                  <a:pt x="1546672" y="321282"/>
                </a:lnTo>
                <a:lnTo>
                  <a:pt x="1517630" y="287429"/>
                </a:lnTo>
                <a:lnTo>
                  <a:pt x="1486919" y="255114"/>
                </a:lnTo>
                <a:lnTo>
                  <a:pt x="1454603" y="224402"/>
                </a:lnTo>
                <a:lnTo>
                  <a:pt x="1420751" y="195360"/>
                </a:lnTo>
                <a:lnTo>
                  <a:pt x="1385428" y="168055"/>
                </a:lnTo>
                <a:lnTo>
                  <a:pt x="1348701" y="142552"/>
                </a:lnTo>
                <a:lnTo>
                  <a:pt x="1310636" y="118919"/>
                </a:lnTo>
                <a:lnTo>
                  <a:pt x="1271299" y="97221"/>
                </a:lnTo>
                <a:lnTo>
                  <a:pt x="1230758" y="77525"/>
                </a:lnTo>
                <a:lnTo>
                  <a:pt x="1189078" y="59897"/>
                </a:lnTo>
                <a:lnTo>
                  <a:pt x="1146325" y="44404"/>
                </a:lnTo>
                <a:lnTo>
                  <a:pt x="1102568" y="31113"/>
                </a:lnTo>
                <a:lnTo>
                  <a:pt x="1057870" y="20089"/>
                </a:lnTo>
                <a:lnTo>
                  <a:pt x="1012300" y="11400"/>
                </a:lnTo>
                <a:lnTo>
                  <a:pt x="965923" y="5110"/>
                </a:lnTo>
                <a:lnTo>
                  <a:pt x="918807" y="1288"/>
                </a:lnTo>
                <a:lnTo>
                  <a:pt x="871016" y="0"/>
                </a:lnTo>
                <a:close/>
              </a:path>
            </a:pathLst>
          </a:custGeom>
          <a:solidFill>
            <a:srgbClr val="9D62E2">
              <a:alpha val="23999"/>
            </a:srgbClr>
          </a:solidFill>
        </p:spPr>
        <p:txBody>
          <a:bodyPr wrap="square" lIns="0" tIns="0" rIns="0" bIns="0" rtlCol="0"/>
          <a:lstStyle/>
          <a:p>
            <a:endParaRPr/>
          </a:p>
        </p:txBody>
      </p:sp>
      <p:sp>
        <p:nvSpPr>
          <p:cNvPr id="27" name="object 13">
            <a:extLst>
              <a:ext uri="{FF2B5EF4-FFF2-40B4-BE49-F238E27FC236}">
                <a16:creationId xmlns:a16="http://schemas.microsoft.com/office/drawing/2014/main" id="{2E23C361-F404-8DEA-3669-F09536585986}"/>
              </a:ext>
            </a:extLst>
          </p:cNvPr>
          <p:cNvSpPr/>
          <p:nvPr userDrawn="1"/>
        </p:nvSpPr>
        <p:spPr>
          <a:xfrm>
            <a:off x="7835316" y="4563116"/>
            <a:ext cx="726683" cy="726683"/>
          </a:xfrm>
          <a:custGeom>
            <a:avLst/>
            <a:gdLst/>
            <a:ahLst/>
            <a:cxnLst/>
            <a:rect l="l" t="t" r="r" b="b"/>
            <a:pathLst>
              <a:path w="801370" h="801370">
                <a:moveTo>
                  <a:pt x="400672" y="0"/>
                </a:moveTo>
                <a:lnTo>
                  <a:pt x="353945" y="2695"/>
                </a:lnTo>
                <a:lnTo>
                  <a:pt x="308801" y="10581"/>
                </a:lnTo>
                <a:lnTo>
                  <a:pt x="265542" y="23357"/>
                </a:lnTo>
                <a:lnTo>
                  <a:pt x="224466" y="40722"/>
                </a:lnTo>
                <a:lnTo>
                  <a:pt x="185876" y="62376"/>
                </a:lnTo>
                <a:lnTo>
                  <a:pt x="150072" y="88018"/>
                </a:lnTo>
                <a:lnTo>
                  <a:pt x="117354" y="117348"/>
                </a:lnTo>
                <a:lnTo>
                  <a:pt x="88023" y="150064"/>
                </a:lnTo>
                <a:lnTo>
                  <a:pt x="62379" y="185867"/>
                </a:lnTo>
                <a:lnTo>
                  <a:pt x="40724" y="224456"/>
                </a:lnTo>
                <a:lnTo>
                  <a:pt x="23358" y="265531"/>
                </a:lnTo>
                <a:lnTo>
                  <a:pt x="10582" y="308789"/>
                </a:lnTo>
                <a:lnTo>
                  <a:pt x="2695" y="353933"/>
                </a:lnTo>
                <a:lnTo>
                  <a:pt x="0" y="400659"/>
                </a:lnTo>
                <a:lnTo>
                  <a:pt x="2695" y="447386"/>
                </a:lnTo>
                <a:lnTo>
                  <a:pt x="10582" y="492529"/>
                </a:lnTo>
                <a:lnTo>
                  <a:pt x="23358" y="535789"/>
                </a:lnTo>
                <a:lnTo>
                  <a:pt x="40724" y="576864"/>
                </a:lnTo>
                <a:lnTo>
                  <a:pt x="62379" y="615455"/>
                </a:lnTo>
                <a:lnTo>
                  <a:pt x="88023" y="651259"/>
                </a:lnTo>
                <a:lnTo>
                  <a:pt x="117354" y="683977"/>
                </a:lnTo>
                <a:lnTo>
                  <a:pt x="150072" y="713308"/>
                </a:lnTo>
                <a:lnTo>
                  <a:pt x="185876" y="738951"/>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1"/>
                </a:lnTo>
                <a:lnTo>
                  <a:pt x="651272" y="713308"/>
                </a:lnTo>
                <a:lnTo>
                  <a:pt x="683990" y="683977"/>
                </a:lnTo>
                <a:lnTo>
                  <a:pt x="713321" y="651259"/>
                </a:lnTo>
                <a:lnTo>
                  <a:pt x="738964" y="615455"/>
                </a:lnTo>
                <a:lnTo>
                  <a:pt x="760619" y="576864"/>
                </a:lnTo>
                <a:lnTo>
                  <a:pt x="777985" y="535789"/>
                </a:lnTo>
                <a:lnTo>
                  <a:pt x="790762" y="492529"/>
                </a:lnTo>
                <a:lnTo>
                  <a:pt x="798648" y="447386"/>
                </a:lnTo>
                <a:lnTo>
                  <a:pt x="801344" y="400659"/>
                </a:lnTo>
                <a:lnTo>
                  <a:pt x="798648" y="353933"/>
                </a:lnTo>
                <a:lnTo>
                  <a:pt x="790762" y="308789"/>
                </a:lnTo>
                <a:lnTo>
                  <a:pt x="777985" y="265531"/>
                </a:lnTo>
                <a:lnTo>
                  <a:pt x="760619" y="224456"/>
                </a:lnTo>
                <a:lnTo>
                  <a:pt x="738964" y="185867"/>
                </a:lnTo>
                <a:lnTo>
                  <a:pt x="713321" y="150064"/>
                </a:lnTo>
                <a:lnTo>
                  <a:pt x="683990" y="117348"/>
                </a:lnTo>
                <a:lnTo>
                  <a:pt x="651272" y="88018"/>
                </a:lnTo>
                <a:lnTo>
                  <a:pt x="615467" y="62376"/>
                </a:lnTo>
                <a:lnTo>
                  <a:pt x="576877" y="40722"/>
                </a:lnTo>
                <a:lnTo>
                  <a:pt x="535802" y="23357"/>
                </a:lnTo>
                <a:lnTo>
                  <a:pt x="492542" y="10581"/>
                </a:lnTo>
                <a:lnTo>
                  <a:pt x="447399" y="2695"/>
                </a:lnTo>
                <a:lnTo>
                  <a:pt x="400672" y="0"/>
                </a:lnTo>
                <a:close/>
              </a:path>
            </a:pathLst>
          </a:custGeom>
          <a:solidFill>
            <a:srgbClr val="9D62E2">
              <a:alpha val="23999"/>
            </a:srgbClr>
          </a:solidFill>
        </p:spPr>
        <p:txBody>
          <a:bodyPr wrap="square" lIns="0" tIns="0" rIns="0" bIns="0" rtlCol="0"/>
          <a:lstStyle/>
          <a:p>
            <a:endParaRPr/>
          </a:p>
        </p:txBody>
      </p:sp>
      <p:sp>
        <p:nvSpPr>
          <p:cNvPr id="28" name="object 14">
            <a:extLst>
              <a:ext uri="{FF2B5EF4-FFF2-40B4-BE49-F238E27FC236}">
                <a16:creationId xmlns:a16="http://schemas.microsoft.com/office/drawing/2014/main" id="{8F872847-C3B1-760C-F4AC-93DE0329412F}"/>
              </a:ext>
            </a:extLst>
          </p:cNvPr>
          <p:cNvSpPr/>
          <p:nvPr userDrawn="1"/>
        </p:nvSpPr>
        <p:spPr>
          <a:xfrm>
            <a:off x="1216272" y="5587712"/>
            <a:ext cx="726683" cy="726683"/>
          </a:xfrm>
          <a:custGeom>
            <a:avLst/>
            <a:gdLst/>
            <a:ahLst/>
            <a:cxnLst/>
            <a:rect l="l" t="t" r="r" b="b"/>
            <a:pathLst>
              <a:path w="801369" h="801370">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8"/>
                </a:lnTo>
                <a:lnTo>
                  <a:pt x="10582" y="492541"/>
                </a:lnTo>
                <a:lnTo>
                  <a:pt x="23358" y="535800"/>
                </a:lnTo>
                <a:lnTo>
                  <a:pt x="40724" y="576875"/>
                </a:lnTo>
                <a:lnTo>
                  <a:pt x="62379" y="615464"/>
                </a:lnTo>
                <a:lnTo>
                  <a:pt x="88023" y="651267"/>
                </a:lnTo>
                <a:lnTo>
                  <a:pt x="117354" y="683983"/>
                </a:lnTo>
                <a:lnTo>
                  <a:pt x="150072" y="713313"/>
                </a:lnTo>
                <a:lnTo>
                  <a:pt x="185876" y="738955"/>
                </a:lnTo>
                <a:lnTo>
                  <a:pt x="224466" y="760609"/>
                </a:lnTo>
                <a:lnTo>
                  <a:pt x="265542" y="777974"/>
                </a:lnTo>
                <a:lnTo>
                  <a:pt x="308801" y="790750"/>
                </a:lnTo>
                <a:lnTo>
                  <a:pt x="353945" y="798636"/>
                </a:lnTo>
                <a:lnTo>
                  <a:pt x="400672" y="801331"/>
                </a:lnTo>
                <a:lnTo>
                  <a:pt x="447399" y="798636"/>
                </a:lnTo>
                <a:lnTo>
                  <a:pt x="492542" y="790750"/>
                </a:lnTo>
                <a:lnTo>
                  <a:pt x="535802" y="777974"/>
                </a:lnTo>
                <a:lnTo>
                  <a:pt x="576877" y="760609"/>
                </a:lnTo>
                <a:lnTo>
                  <a:pt x="615467" y="738955"/>
                </a:lnTo>
                <a:lnTo>
                  <a:pt x="651272" y="713313"/>
                </a:lnTo>
                <a:lnTo>
                  <a:pt x="683990" y="683983"/>
                </a:lnTo>
                <a:lnTo>
                  <a:pt x="713321" y="651267"/>
                </a:lnTo>
                <a:lnTo>
                  <a:pt x="738964" y="615464"/>
                </a:lnTo>
                <a:lnTo>
                  <a:pt x="760619" y="576875"/>
                </a:lnTo>
                <a:lnTo>
                  <a:pt x="777985" y="535800"/>
                </a:lnTo>
                <a:lnTo>
                  <a:pt x="790762" y="492541"/>
                </a:lnTo>
                <a:lnTo>
                  <a:pt x="798648" y="447398"/>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9D62E2">
              <a:alpha val="23999"/>
            </a:srgbClr>
          </a:solidFill>
        </p:spPr>
        <p:txBody>
          <a:bodyPr wrap="square" lIns="0" tIns="0" rIns="0" bIns="0" rtlCol="0"/>
          <a:lstStyle/>
          <a:p>
            <a:endParaRPr/>
          </a:p>
        </p:txBody>
      </p:sp>
      <p:sp>
        <p:nvSpPr>
          <p:cNvPr id="29" name="object 15">
            <a:extLst>
              <a:ext uri="{FF2B5EF4-FFF2-40B4-BE49-F238E27FC236}">
                <a16:creationId xmlns:a16="http://schemas.microsoft.com/office/drawing/2014/main" id="{53AA02F4-3E33-4C39-33D6-76AA82402885}"/>
              </a:ext>
            </a:extLst>
          </p:cNvPr>
          <p:cNvSpPr/>
          <p:nvPr userDrawn="1"/>
        </p:nvSpPr>
        <p:spPr>
          <a:xfrm>
            <a:off x="1412140" y="6469124"/>
            <a:ext cx="726683" cy="386373"/>
          </a:xfrm>
          <a:custGeom>
            <a:avLst/>
            <a:gdLst/>
            <a:ahLst/>
            <a:cxnLst/>
            <a:rect l="l" t="t" r="r" b="b"/>
            <a:pathLst>
              <a:path w="801369" h="426084">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1461" y="425998"/>
                </a:lnTo>
                <a:lnTo>
                  <a:pt x="799883" y="425998"/>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9D62E2">
              <a:alpha val="23999"/>
            </a:srgbClr>
          </a:solidFill>
        </p:spPr>
        <p:txBody>
          <a:bodyPr wrap="square" lIns="0" tIns="0" rIns="0" bIns="0" rtlCol="0"/>
          <a:lstStyle/>
          <a:p>
            <a:endParaRPr/>
          </a:p>
        </p:txBody>
      </p:sp>
      <p:sp>
        <p:nvSpPr>
          <p:cNvPr id="31" name="object 14">
            <a:extLst>
              <a:ext uri="{FF2B5EF4-FFF2-40B4-BE49-F238E27FC236}">
                <a16:creationId xmlns:a16="http://schemas.microsoft.com/office/drawing/2014/main" id="{6424BFED-D43D-B183-B5D0-83BFB42B63F4}"/>
              </a:ext>
            </a:extLst>
          </p:cNvPr>
          <p:cNvSpPr/>
          <p:nvPr userDrawn="1"/>
        </p:nvSpPr>
        <p:spPr>
          <a:xfrm>
            <a:off x="6266493" y="1757951"/>
            <a:ext cx="726683" cy="726683"/>
          </a:xfrm>
          <a:custGeom>
            <a:avLst/>
            <a:gdLst/>
            <a:ahLst/>
            <a:cxnLst/>
            <a:rect l="l" t="t" r="r" b="b"/>
            <a:pathLst>
              <a:path w="801369" h="801370">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8"/>
                </a:lnTo>
                <a:lnTo>
                  <a:pt x="10582" y="492541"/>
                </a:lnTo>
                <a:lnTo>
                  <a:pt x="23358" y="535800"/>
                </a:lnTo>
                <a:lnTo>
                  <a:pt x="40724" y="576875"/>
                </a:lnTo>
                <a:lnTo>
                  <a:pt x="62379" y="615464"/>
                </a:lnTo>
                <a:lnTo>
                  <a:pt x="88023" y="651267"/>
                </a:lnTo>
                <a:lnTo>
                  <a:pt x="117354" y="683983"/>
                </a:lnTo>
                <a:lnTo>
                  <a:pt x="150072" y="713313"/>
                </a:lnTo>
                <a:lnTo>
                  <a:pt x="185876" y="738955"/>
                </a:lnTo>
                <a:lnTo>
                  <a:pt x="224466" y="760609"/>
                </a:lnTo>
                <a:lnTo>
                  <a:pt x="265542" y="777974"/>
                </a:lnTo>
                <a:lnTo>
                  <a:pt x="308801" y="790750"/>
                </a:lnTo>
                <a:lnTo>
                  <a:pt x="353945" y="798636"/>
                </a:lnTo>
                <a:lnTo>
                  <a:pt x="400672" y="801331"/>
                </a:lnTo>
                <a:lnTo>
                  <a:pt x="447399" y="798636"/>
                </a:lnTo>
                <a:lnTo>
                  <a:pt x="492542" y="790750"/>
                </a:lnTo>
                <a:lnTo>
                  <a:pt x="535802" y="777974"/>
                </a:lnTo>
                <a:lnTo>
                  <a:pt x="576877" y="760609"/>
                </a:lnTo>
                <a:lnTo>
                  <a:pt x="615467" y="738955"/>
                </a:lnTo>
                <a:lnTo>
                  <a:pt x="651272" y="713313"/>
                </a:lnTo>
                <a:lnTo>
                  <a:pt x="683990" y="683983"/>
                </a:lnTo>
                <a:lnTo>
                  <a:pt x="713321" y="651267"/>
                </a:lnTo>
                <a:lnTo>
                  <a:pt x="738964" y="615464"/>
                </a:lnTo>
                <a:lnTo>
                  <a:pt x="760619" y="576875"/>
                </a:lnTo>
                <a:lnTo>
                  <a:pt x="777985" y="535800"/>
                </a:lnTo>
                <a:lnTo>
                  <a:pt x="790762" y="492541"/>
                </a:lnTo>
                <a:lnTo>
                  <a:pt x="798648" y="447398"/>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9D62E2">
              <a:alpha val="23999"/>
            </a:srgbClr>
          </a:solidFill>
        </p:spPr>
        <p:txBody>
          <a:bodyPr wrap="square" lIns="0" tIns="0" rIns="0" bIns="0" rtlCol="0"/>
          <a:lstStyle/>
          <a:p>
            <a:endParaRPr/>
          </a:p>
        </p:txBody>
      </p:sp>
      <p:sp>
        <p:nvSpPr>
          <p:cNvPr id="32" name="object 14">
            <a:extLst>
              <a:ext uri="{FF2B5EF4-FFF2-40B4-BE49-F238E27FC236}">
                <a16:creationId xmlns:a16="http://schemas.microsoft.com/office/drawing/2014/main" id="{323976F1-F0C5-8B3E-79EC-251D18A92F44}"/>
              </a:ext>
            </a:extLst>
          </p:cNvPr>
          <p:cNvSpPr/>
          <p:nvPr userDrawn="1"/>
        </p:nvSpPr>
        <p:spPr>
          <a:xfrm>
            <a:off x="5464115" y="1757951"/>
            <a:ext cx="461393" cy="461393"/>
          </a:xfrm>
          <a:custGeom>
            <a:avLst/>
            <a:gdLst/>
            <a:ahLst/>
            <a:cxnLst/>
            <a:rect l="l" t="t" r="r" b="b"/>
            <a:pathLst>
              <a:path w="801369" h="801370">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8"/>
                </a:lnTo>
                <a:lnTo>
                  <a:pt x="10582" y="492541"/>
                </a:lnTo>
                <a:lnTo>
                  <a:pt x="23358" y="535800"/>
                </a:lnTo>
                <a:lnTo>
                  <a:pt x="40724" y="576875"/>
                </a:lnTo>
                <a:lnTo>
                  <a:pt x="62379" y="615464"/>
                </a:lnTo>
                <a:lnTo>
                  <a:pt x="88023" y="651267"/>
                </a:lnTo>
                <a:lnTo>
                  <a:pt x="117354" y="683983"/>
                </a:lnTo>
                <a:lnTo>
                  <a:pt x="150072" y="713313"/>
                </a:lnTo>
                <a:lnTo>
                  <a:pt x="185876" y="738955"/>
                </a:lnTo>
                <a:lnTo>
                  <a:pt x="224466" y="760609"/>
                </a:lnTo>
                <a:lnTo>
                  <a:pt x="265542" y="777974"/>
                </a:lnTo>
                <a:lnTo>
                  <a:pt x="308801" y="790750"/>
                </a:lnTo>
                <a:lnTo>
                  <a:pt x="353945" y="798636"/>
                </a:lnTo>
                <a:lnTo>
                  <a:pt x="400672" y="801331"/>
                </a:lnTo>
                <a:lnTo>
                  <a:pt x="447399" y="798636"/>
                </a:lnTo>
                <a:lnTo>
                  <a:pt x="492542" y="790750"/>
                </a:lnTo>
                <a:lnTo>
                  <a:pt x="535802" y="777974"/>
                </a:lnTo>
                <a:lnTo>
                  <a:pt x="576877" y="760609"/>
                </a:lnTo>
                <a:lnTo>
                  <a:pt x="615467" y="738955"/>
                </a:lnTo>
                <a:lnTo>
                  <a:pt x="651272" y="713313"/>
                </a:lnTo>
                <a:lnTo>
                  <a:pt x="683990" y="683983"/>
                </a:lnTo>
                <a:lnTo>
                  <a:pt x="713321" y="651267"/>
                </a:lnTo>
                <a:lnTo>
                  <a:pt x="738964" y="615464"/>
                </a:lnTo>
                <a:lnTo>
                  <a:pt x="760619" y="576875"/>
                </a:lnTo>
                <a:lnTo>
                  <a:pt x="777985" y="535800"/>
                </a:lnTo>
                <a:lnTo>
                  <a:pt x="790762" y="492541"/>
                </a:lnTo>
                <a:lnTo>
                  <a:pt x="798648" y="447398"/>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9D62E2">
              <a:alpha val="23999"/>
            </a:srgbClr>
          </a:solidFill>
        </p:spPr>
        <p:txBody>
          <a:bodyPr wrap="square" lIns="0" tIns="0" rIns="0" bIns="0" rtlCol="0"/>
          <a:lstStyle/>
          <a:p>
            <a:endParaRPr/>
          </a:p>
        </p:txBody>
      </p:sp>
      <p:sp>
        <p:nvSpPr>
          <p:cNvPr id="40" name="object 14">
            <a:extLst>
              <a:ext uri="{FF2B5EF4-FFF2-40B4-BE49-F238E27FC236}">
                <a16:creationId xmlns:a16="http://schemas.microsoft.com/office/drawing/2014/main" id="{85B9E685-8F26-653C-637B-4560BD554CAC}"/>
              </a:ext>
            </a:extLst>
          </p:cNvPr>
          <p:cNvSpPr/>
          <p:nvPr userDrawn="1"/>
        </p:nvSpPr>
        <p:spPr>
          <a:xfrm>
            <a:off x="11179577" y="5951053"/>
            <a:ext cx="726683" cy="726683"/>
          </a:xfrm>
          <a:custGeom>
            <a:avLst/>
            <a:gdLst/>
            <a:ahLst/>
            <a:cxnLst/>
            <a:rect l="l" t="t" r="r" b="b"/>
            <a:pathLst>
              <a:path w="801369" h="801370">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8"/>
                </a:lnTo>
                <a:lnTo>
                  <a:pt x="10582" y="492541"/>
                </a:lnTo>
                <a:lnTo>
                  <a:pt x="23358" y="535800"/>
                </a:lnTo>
                <a:lnTo>
                  <a:pt x="40724" y="576875"/>
                </a:lnTo>
                <a:lnTo>
                  <a:pt x="62379" y="615464"/>
                </a:lnTo>
                <a:lnTo>
                  <a:pt x="88023" y="651267"/>
                </a:lnTo>
                <a:lnTo>
                  <a:pt x="117354" y="683983"/>
                </a:lnTo>
                <a:lnTo>
                  <a:pt x="150072" y="713313"/>
                </a:lnTo>
                <a:lnTo>
                  <a:pt x="185876" y="738955"/>
                </a:lnTo>
                <a:lnTo>
                  <a:pt x="224466" y="760609"/>
                </a:lnTo>
                <a:lnTo>
                  <a:pt x="265542" y="777974"/>
                </a:lnTo>
                <a:lnTo>
                  <a:pt x="308801" y="790750"/>
                </a:lnTo>
                <a:lnTo>
                  <a:pt x="353945" y="798636"/>
                </a:lnTo>
                <a:lnTo>
                  <a:pt x="400672" y="801331"/>
                </a:lnTo>
                <a:lnTo>
                  <a:pt x="447399" y="798636"/>
                </a:lnTo>
                <a:lnTo>
                  <a:pt x="492542" y="790750"/>
                </a:lnTo>
                <a:lnTo>
                  <a:pt x="535802" y="777974"/>
                </a:lnTo>
                <a:lnTo>
                  <a:pt x="576877" y="760609"/>
                </a:lnTo>
                <a:lnTo>
                  <a:pt x="615467" y="738955"/>
                </a:lnTo>
                <a:lnTo>
                  <a:pt x="651272" y="713313"/>
                </a:lnTo>
                <a:lnTo>
                  <a:pt x="683990" y="683983"/>
                </a:lnTo>
                <a:lnTo>
                  <a:pt x="713321" y="651267"/>
                </a:lnTo>
                <a:lnTo>
                  <a:pt x="738964" y="615464"/>
                </a:lnTo>
                <a:lnTo>
                  <a:pt x="760619" y="576875"/>
                </a:lnTo>
                <a:lnTo>
                  <a:pt x="777985" y="535800"/>
                </a:lnTo>
                <a:lnTo>
                  <a:pt x="790762" y="492541"/>
                </a:lnTo>
                <a:lnTo>
                  <a:pt x="798648" y="447398"/>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9D62E2">
              <a:alpha val="23999"/>
            </a:srgbClr>
          </a:solidFill>
        </p:spPr>
        <p:txBody>
          <a:bodyPr wrap="square" lIns="0" tIns="0" rIns="0" bIns="0" rtlCol="0"/>
          <a:lstStyle/>
          <a:p>
            <a:endParaRPr/>
          </a:p>
        </p:txBody>
      </p:sp>
      <p:sp>
        <p:nvSpPr>
          <p:cNvPr id="2" name="Picture Placeholder 2">
            <a:extLst>
              <a:ext uri="{FF2B5EF4-FFF2-40B4-BE49-F238E27FC236}">
                <a16:creationId xmlns:a16="http://schemas.microsoft.com/office/drawing/2014/main" id="{0DD70F8A-7EFD-5D5B-1E28-80954C36380C}"/>
              </a:ext>
            </a:extLst>
          </p:cNvPr>
          <p:cNvSpPr>
            <a:spLocks noGrp="1"/>
          </p:cNvSpPr>
          <p:nvPr>
            <p:ph type="pic" idx="15"/>
          </p:nvPr>
        </p:nvSpPr>
        <p:spPr>
          <a:xfrm>
            <a:off x="-675252" y="3608859"/>
            <a:ext cx="2541584" cy="2507461"/>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3" name="Picture Placeholder 2">
            <a:extLst>
              <a:ext uri="{FF2B5EF4-FFF2-40B4-BE49-F238E27FC236}">
                <a16:creationId xmlns:a16="http://schemas.microsoft.com/office/drawing/2014/main" id="{FA716E89-11E9-0EE9-B918-701C3474FC65}"/>
              </a:ext>
            </a:extLst>
          </p:cNvPr>
          <p:cNvSpPr>
            <a:spLocks noGrp="1"/>
          </p:cNvSpPr>
          <p:nvPr>
            <p:ph type="pic" idx="16"/>
          </p:nvPr>
        </p:nvSpPr>
        <p:spPr>
          <a:xfrm>
            <a:off x="397941" y="157862"/>
            <a:ext cx="3133347" cy="30912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Picture Placeholder 2">
            <a:extLst>
              <a:ext uri="{FF2B5EF4-FFF2-40B4-BE49-F238E27FC236}">
                <a16:creationId xmlns:a16="http://schemas.microsoft.com/office/drawing/2014/main" id="{AE0D997F-9BA9-D907-D51C-98EE52536447}"/>
              </a:ext>
            </a:extLst>
          </p:cNvPr>
          <p:cNvSpPr>
            <a:spLocks noGrp="1"/>
          </p:cNvSpPr>
          <p:nvPr>
            <p:ph type="pic" idx="17"/>
          </p:nvPr>
        </p:nvSpPr>
        <p:spPr>
          <a:xfrm>
            <a:off x="7165783" y="337721"/>
            <a:ext cx="3133347" cy="30912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8" name="Picture Placeholder 2">
            <a:extLst>
              <a:ext uri="{FF2B5EF4-FFF2-40B4-BE49-F238E27FC236}">
                <a16:creationId xmlns:a16="http://schemas.microsoft.com/office/drawing/2014/main" id="{06699D40-1F2D-3294-96EC-2A152766E695}"/>
              </a:ext>
            </a:extLst>
          </p:cNvPr>
          <p:cNvSpPr>
            <a:spLocks noGrp="1"/>
          </p:cNvSpPr>
          <p:nvPr>
            <p:ph type="pic" idx="18"/>
          </p:nvPr>
        </p:nvSpPr>
        <p:spPr>
          <a:xfrm>
            <a:off x="2610263" y="2722475"/>
            <a:ext cx="4695781" cy="4632736"/>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Tree>
    <p:extLst>
      <p:ext uri="{BB962C8B-B14F-4D97-AF65-F5344CB8AC3E}">
        <p14:creationId xmlns:p14="http://schemas.microsoft.com/office/powerpoint/2010/main" val="21222633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E88070B-C0E0-2DFA-FBCE-FF205B25449F}"/>
              </a:ext>
            </a:extLst>
          </p:cNvPr>
          <p:cNvSpPr/>
          <p:nvPr userDrawn="1"/>
        </p:nvSpPr>
        <p:spPr>
          <a:xfrm>
            <a:off x="0" y="0"/>
            <a:ext cx="12192000" cy="5611091"/>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descr="Icon&#10;&#10;Description automatically generated">
            <a:extLst>
              <a:ext uri="{FF2B5EF4-FFF2-40B4-BE49-F238E27FC236}">
                <a16:creationId xmlns:a16="http://schemas.microsoft.com/office/drawing/2014/main" id="{CF4C07C6-A816-4189-5ED3-13CBBC6455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66394" y="378791"/>
            <a:ext cx="721415" cy="783392"/>
          </a:xfrm>
          <a:prstGeom prst="rect">
            <a:avLst/>
          </a:prstGeom>
        </p:spPr>
      </p:pic>
      <p:sp>
        <p:nvSpPr>
          <p:cNvPr id="3" name="Content Placeholder 2">
            <a:extLst>
              <a:ext uri="{FF2B5EF4-FFF2-40B4-BE49-F238E27FC236}">
                <a16:creationId xmlns:a16="http://schemas.microsoft.com/office/drawing/2014/main" id="{3C6CD29F-DD6E-7A48-CCD6-9C625568613F}"/>
              </a:ext>
            </a:extLst>
          </p:cNvPr>
          <p:cNvSpPr>
            <a:spLocks noGrp="1"/>
          </p:cNvSpPr>
          <p:nvPr>
            <p:ph idx="1"/>
          </p:nvPr>
        </p:nvSpPr>
        <p:spPr>
          <a:xfrm>
            <a:off x="6326079" y="1619251"/>
            <a:ext cx="5201227" cy="3732068"/>
          </a:xfrm>
        </p:spPr>
        <p:txBody>
          <a:bodyPr>
            <a:normAutofit/>
          </a:bodyPr>
          <a:lstStyle>
            <a:lvl1pPr>
              <a:defRPr sz="2400">
                <a:solidFill>
                  <a:schemeClr val="bg1"/>
                </a:solidFill>
              </a:defRPr>
            </a:lvl1pPr>
            <a:lvl2pPr marL="176213" indent="-176213">
              <a:buFont typeface="Arial" panose="020B0604020202020204" pitchFamily="34" charset="0"/>
              <a:buChar char="•"/>
              <a:defRPr sz="1600">
                <a:solidFill>
                  <a:schemeClr val="bg1"/>
                </a:solidFill>
              </a:defRPr>
            </a:lvl2pPr>
            <a:lvl3pPr marL="176213" indent="-176213">
              <a:buFont typeface="Arial" panose="020B0604020202020204" pitchFamily="34" charset="0"/>
              <a:buChar char="•"/>
              <a:defRPr sz="1600">
                <a:solidFill>
                  <a:schemeClr val="bg1"/>
                </a:solidFill>
              </a:defRPr>
            </a:lvl3pPr>
            <a:lvl4pPr marL="176213" indent="-176213">
              <a:buFont typeface="Arial" panose="020B0604020202020204" pitchFamily="34" charset="0"/>
              <a:buChar char="•"/>
              <a:defRPr sz="1600">
                <a:solidFill>
                  <a:schemeClr val="bg1"/>
                </a:solidFill>
              </a:defRPr>
            </a:lvl4pPr>
            <a:lvl5pPr marL="176213" indent="-176213">
              <a:buFont typeface="Arial" panose="020B0604020202020204" pitchFamily="34" charset="0"/>
              <a:buChar char="•"/>
              <a:defRPr sz="16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2">
            <a:extLst>
              <a:ext uri="{FF2B5EF4-FFF2-40B4-BE49-F238E27FC236}">
                <a16:creationId xmlns:a16="http://schemas.microsoft.com/office/drawing/2014/main" id="{3B92D793-C5B9-290F-8A51-998397F1596E}"/>
              </a:ext>
            </a:extLst>
          </p:cNvPr>
          <p:cNvSpPr>
            <a:spLocks noGrp="1"/>
          </p:cNvSpPr>
          <p:nvPr>
            <p:ph idx="10"/>
          </p:nvPr>
        </p:nvSpPr>
        <p:spPr>
          <a:xfrm>
            <a:off x="711200" y="1606551"/>
            <a:ext cx="5201227" cy="3732068"/>
          </a:xfrm>
        </p:spPr>
        <p:txBody>
          <a:bodyPr>
            <a:normAutofit/>
          </a:bodyPr>
          <a:lstStyle>
            <a:lvl1pPr>
              <a:defRPr sz="2400">
                <a:solidFill>
                  <a:schemeClr val="bg1"/>
                </a:solidFill>
              </a:defRPr>
            </a:lvl1pPr>
            <a:lvl2pPr marL="176213" indent="-176213">
              <a:buFont typeface="Arial" panose="020B0604020202020204" pitchFamily="34" charset="0"/>
              <a:buChar char="•"/>
              <a:defRPr sz="1600">
                <a:solidFill>
                  <a:schemeClr val="bg1"/>
                </a:solidFill>
              </a:defRPr>
            </a:lvl2pPr>
            <a:lvl3pPr marL="176213" indent="-176213">
              <a:buFont typeface="Arial" panose="020B0604020202020204" pitchFamily="34" charset="0"/>
              <a:buChar char="•"/>
              <a:defRPr sz="1600">
                <a:solidFill>
                  <a:schemeClr val="bg1"/>
                </a:solidFill>
              </a:defRPr>
            </a:lvl3pPr>
            <a:lvl4pPr marL="176213" indent="-176213">
              <a:buFont typeface="Arial" panose="020B0604020202020204" pitchFamily="34" charset="0"/>
              <a:buChar char="•"/>
              <a:defRPr sz="1600">
                <a:solidFill>
                  <a:schemeClr val="bg1"/>
                </a:solidFill>
              </a:defRPr>
            </a:lvl4pPr>
            <a:lvl5pPr marL="176213" indent="-176213">
              <a:buFont typeface="Arial" panose="020B0604020202020204" pitchFamily="34" charset="0"/>
              <a:buChar char="•"/>
              <a:defRPr sz="16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Rectangle 10">
            <a:extLst>
              <a:ext uri="{FF2B5EF4-FFF2-40B4-BE49-F238E27FC236}">
                <a16:creationId xmlns:a16="http://schemas.microsoft.com/office/drawing/2014/main" id="{44D02AAC-2E9A-297E-5FBA-6A1DB2DEBD44}"/>
              </a:ext>
            </a:extLst>
          </p:cNvPr>
          <p:cNvSpPr/>
          <p:nvPr userDrawn="1"/>
        </p:nvSpPr>
        <p:spPr>
          <a:xfrm>
            <a:off x="0" y="5611091"/>
            <a:ext cx="12192000" cy="12414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3C140E3-2C98-83A6-68C2-F9EA088D0058}"/>
              </a:ext>
            </a:extLst>
          </p:cNvPr>
          <p:cNvSpPr>
            <a:spLocks noGrp="1"/>
          </p:cNvSpPr>
          <p:nvPr>
            <p:ph type="title"/>
          </p:nvPr>
        </p:nvSpPr>
        <p:spPr>
          <a:xfrm>
            <a:off x="732346" y="593213"/>
            <a:ext cx="8915844" cy="752109"/>
          </a:xfrm>
        </p:spPr>
        <p:txBody>
          <a:bodyPr anchor="b">
            <a:normAutofit/>
          </a:bodyPr>
          <a:lstStyle>
            <a:lvl1pPr>
              <a:defRPr sz="4400">
                <a:solidFill>
                  <a:schemeClr val="tx2"/>
                </a:solidFill>
                <a:latin typeface="Quicksand" pitchFamily="2" charset="0"/>
              </a:defRPr>
            </a:lvl1pPr>
          </a:lstStyle>
          <a:p>
            <a:r>
              <a:rPr lang="en-US" dirty="0"/>
              <a:t>Click to edit Master title style</a:t>
            </a:r>
            <a:endParaRPr lang="en-GB" dirty="0"/>
          </a:p>
        </p:txBody>
      </p:sp>
    </p:spTree>
    <p:extLst>
      <p:ext uri="{BB962C8B-B14F-4D97-AF65-F5344CB8AC3E}">
        <p14:creationId xmlns:p14="http://schemas.microsoft.com/office/powerpoint/2010/main" val="19849692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2592DBB-3127-B9DA-A8ED-74612E741753}"/>
              </a:ext>
            </a:extLst>
          </p:cNvPr>
          <p:cNvSpPr>
            <a:spLocks noGrp="1"/>
          </p:cNvSpPr>
          <p:nvPr>
            <p:ph type="ftr" sz="quarter" idx="11"/>
          </p:nvPr>
        </p:nvSpPr>
        <p:spPr>
          <a:xfrm>
            <a:off x="741680" y="6311900"/>
            <a:ext cx="8900160" cy="365125"/>
          </a:xfrm>
          <a:prstGeom prst="rect">
            <a:avLst/>
          </a:prstGeom>
        </p:spPr>
        <p:txBody>
          <a:bodyPr/>
          <a:lstStyle/>
          <a:p>
            <a:endParaRPr lang="en-GB" dirty="0"/>
          </a:p>
        </p:txBody>
      </p:sp>
    </p:spTree>
    <p:extLst>
      <p:ext uri="{BB962C8B-B14F-4D97-AF65-F5344CB8AC3E}">
        <p14:creationId xmlns:p14="http://schemas.microsoft.com/office/powerpoint/2010/main" val="16635731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5602DFDE-91C8-1198-84C9-6B47DF32E1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4"/>
            <a:ext cx="12191999" cy="6859908"/>
          </a:xfrm>
          <a:prstGeom prst="rect">
            <a:avLst/>
          </a:prstGeom>
        </p:spPr>
      </p:pic>
      <p:sp>
        <p:nvSpPr>
          <p:cNvPr id="2" name="Title 1">
            <a:extLst>
              <a:ext uri="{FF2B5EF4-FFF2-40B4-BE49-F238E27FC236}">
                <a16:creationId xmlns:a16="http://schemas.microsoft.com/office/drawing/2014/main" id="{C650ED17-E3D9-4121-6A80-931E191258B6}"/>
              </a:ext>
            </a:extLst>
          </p:cNvPr>
          <p:cNvSpPr>
            <a:spLocks noGrp="1"/>
          </p:cNvSpPr>
          <p:nvPr>
            <p:ph type="ctrTitle"/>
          </p:nvPr>
        </p:nvSpPr>
        <p:spPr>
          <a:xfrm>
            <a:off x="1390558" y="1589518"/>
            <a:ext cx="6950801" cy="1655762"/>
          </a:xfrm>
        </p:spPr>
        <p:txBody>
          <a:bodyPr anchor="b">
            <a:normAutofit/>
          </a:bodyPr>
          <a:lstStyle>
            <a:lvl1pPr algn="l">
              <a:defRPr sz="4400">
                <a:solidFill>
                  <a:schemeClr val="tx1"/>
                </a:solidFill>
                <a:latin typeface="Quicksand" pitchFamily="2"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3F450364-A7A7-5137-B495-A7AC34AB67C1}"/>
              </a:ext>
            </a:extLst>
          </p:cNvPr>
          <p:cNvSpPr>
            <a:spLocks noGrp="1"/>
          </p:cNvSpPr>
          <p:nvPr>
            <p:ph type="subTitle" idx="1"/>
          </p:nvPr>
        </p:nvSpPr>
        <p:spPr>
          <a:xfrm>
            <a:off x="1367888" y="3602038"/>
            <a:ext cx="7034432" cy="1127847"/>
          </a:xfrm>
        </p:spPr>
        <p:txBody>
          <a:bodyPr/>
          <a:lstStyle>
            <a:lvl1pPr marL="0" indent="0" algn="l">
              <a:buNone/>
              <a:defRPr sz="2400">
                <a:solidFill>
                  <a:schemeClr val="bg2"/>
                </a:solidFill>
                <a:latin typeface="Quicksand"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5" name="Footer Placeholder 4">
            <a:extLst>
              <a:ext uri="{FF2B5EF4-FFF2-40B4-BE49-F238E27FC236}">
                <a16:creationId xmlns:a16="http://schemas.microsoft.com/office/drawing/2014/main" id="{6EE016D5-6D8A-ABCA-3F32-19AB5ECD7A09}"/>
              </a:ext>
            </a:extLst>
          </p:cNvPr>
          <p:cNvSpPr>
            <a:spLocks noGrp="1"/>
          </p:cNvSpPr>
          <p:nvPr>
            <p:ph type="ftr" sz="quarter" idx="11"/>
          </p:nvPr>
        </p:nvSpPr>
        <p:spPr>
          <a:xfrm>
            <a:off x="1406931" y="334197"/>
            <a:ext cx="6975069" cy="365125"/>
          </a:xfrm>
          <a:prstGeom prst="rect">
            <a:avLst/>
          </a:prstGeom>
        </p:spPr>
        <p:txBody>
          <a:bodyPr/>
          <a:lstStyle>
            <a:lvl1pPr>
              <a:defRPr sz="1400">
                <a:solidFill>
                  <a:schemeClr val="accent1"/>
                </a:solidFill>
              </a:defRPr>
            </a:lvl1pPr>
          </a:lstStyle>
          <a:p>
            <a:r>
              <a:rPr lang="en-GB"/>
              <a:t>Presenter names and organisations</a:t>
            </a:r>
          </a:p>
          <a:p>
            <a:endParaRPr lang="en-GB" dirty="0"/>
          </a:p>
        </p:txBody>
      </p:sp>
      <p:pic>
        <p:nvPicPr>
          <p:cNvPr id="26" name="Picture 25" descr="Logo&#10;&#10;Description automatically generated with low confidence">
            <a:extLst>
              <a:ext uri="{FF2B5EF4-FFF2-40B4-BE49-F238E27FC236}">
                <a16:creationId xmlns:a16="http://schemas.microsoft.com/office/drawing/2014/main" id="{E1FC5BD7-8732-ADEF-9F81-3F0DADD8D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3115" y="5178055"/>
            <a:ext cx="2299500" cy="1509823"/>
          </a:xfrm>
          <a:prstGeom prst="rect">
            <a:avLst/>
          </a:prstGeom>
        </p:spPr>
      </p:pic>
      <p:sp>
        <p:nvSpPr>
          <p:cNvPr id="4" name="bg object 16">
            <a:extLst>
              <a:ext uri="{FF2B5EF4-FFF2-40B4-BE49-F238E27FC236}">
                <a16:creationId xmlns:a16="http://schemas.microsoft.com/office/drawing/2014/main" id="{ED5CAB81-936D-62CF-BD44-B5F3DF13CF70}"/>
              </a:ext>
            </a:extLst>
          </p:cNvPr>
          <p:cNvSpPr/>
          <p:nvPr userDrawn="1"/>
        </p:nvSpPr>
        <p:spPr>
          <a:xfrm>
            <a:off x="0" y="0"/>
            <a:ext cx="12196036" cy="6855696"/>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rgbClr val="000000"/>
          </a:solidFill>
        </p:spPr>
        <p:txBody>
          <a:bodyPr wrap="square" lIns="0" tIns="0" rIns="0" bIns="0" rtlCol="0"/>
          <a:lstStyle/>
          <a:p>
            <a:endParaRPr/>
          </a:p>
        </p:txBody>
      </p:sp>
      <p:sp>
        <p:nvSpPr>
          <p:cNvPr id="6" name="bg object 22">
            <a:extLst>
              <a:ext uri="{FF2B5EF4-FFF2-40B4-BE49-F238E27FC236}">
                <a16:creationId xmlns:a16="http://schemas.microsoft.com/office/drawing/2014/main" id="{61DEC46E-CF5C-7D16-D58F-8D52872CB469}"/>
              </a:ext>
            </a:extLst>
          </p:cNvPr>
          <p:cNvSpPr/>
          <p:nvPr userDrawn="1"/>
        </p:nvSpPr>
        <p:spPr>
          <a:xfrm>
            <a:off x="7798070" y="0"/>
            <a:ext cx="4398117" cy="4355492"/>
          </a:xfrm>
          <a:custGeom>
            <a:avLst/>
            <a:gdLst/>
            <a:ahLst/>
            <a:cxnLst/>
            <a:rect l="l" t="t" r="r" b="b"/>
            <a:pathLst>
              <a:path w="4842509" h="4803140">
                <a:moveTo>
                  <a:pt x="747268" y="1282877"/>
                </a:moveTo>
                <a:lnTo>
                  <a:pt x="744347" y="1235252"/>
                </a:lnTo>
                <a:lnTo>
                  <a:pt x="735850" y="1189393"/>
                </a:lnTo>
                <a:lnTo>
                  <a:pt x="722109" y="1145654"/>
                </a:lnTo>
                <a:lnTo>
                  <a:pt x="703478" y="1104379"/>
                </a:lnTo>
                <a:lnTo>
                  <a:pt x="680313" y="1065949"/>
                </a:lnTo>
                <a:lnTo>
                  <a:pt x="652957" y="1030706"/>
                </a:lnTo>
                <a:lnTo>
                  <a:pt x="621766" y="999007"/>
                </a:lnTo>
                <a:lnTo>
                  <a:pt x="587095" y="971207"/>
                </a:lnTo>
                <a:lnTo>
                  <a:pt x="549275" y="947661"/>
                </a:lnTo>
                <a:lnTo>
                  <a:pt x="508673" y="928738"/>
                </a:lnTo>
                <a:lnTo>
                  <a:pt x="465620" y="914781"/>
                </a:lnTo>
                <a:lnTo>
                  <a:pt x="420497" y="906132"/>
                </a:lnTo>
                <a:lnTo>
                  <a:pt x="373634" y="903173"/>
                </a:lnTo>
                <a:lnTo>
                  <a:pt x="326758" y="906132"/>
                </a:lnTo>
                <a:lnTo>
                  <a:pt x="281635" y="914781"/>
                </a:lnTo>
                <a:lnTo>
                  <a:pt x="238582" y="928738"/>
                </a:lnTo>
                <a:lnTo>
                  <a:pt x="197980" y="947661"/>
                </a:lnTo>
                <a:lnTo>
                  <a:pt x="160159" y="971207"/>
                </a:lnTo>
                <a:lnTo>
                  <a:pt x="125488" y="999007"/>
                </a:lnTo>
                <a:lnTo>
                  <a:pt x="94297" y="1030706"/>
                </a:lnTo>
                <a:lnTo>
                  <a:pt x="66941" y="1065949"/>
                </a:lnTo>
                <a:lnTo>
                  <a:pt x="43776" y="1104379"/>
                </a:lnTo>
                <a:lnTo>
                  <a:pt x="25146" y="1145654"/>
                </a:lnTo>
                <a:lnTo>
                  <a:pt x="11404" y="1189393"/>
                </a:lnTo>
                <a:lnTo>
                  <a:pt x="2908" y="1235252"/>
                </a:lnTo>
                <a:lnTo>
                  <a:pt x="0" y="1282877"/>
                </a:lnTo>
                <a:lnTo>
                  <a:pt x="2908" y="1330515"/>
                </a:lnTo>
                <a:lnTo>
                  <a:pt x="11404" y="1376375"/>
                </a:lnTo>
                <a:lnTo>
                  <a:pt x="25146" y="1420126"/>
                </a:lnTo>
                <a:lnTo>
                  <a:pt x="43776" y="1461389"/>
                </a:lnTo>
                <a:lnTo>
                  <a:pt x="66941" y="1499819"/>
                </a:lnTo>
                <a:lnTo>
                  <a:pt x="94297" y="1535074"/>
                </a:lnTo>
                <a:lnTo>
                  <a:pt x="125488" y="1566773"/>
                </a:lnTo>
                <a:lnTo>
                  <a:pt x="160159" y="1594573"/>
                </a:lnTo>
                <a:lnTo>
                  <a:pt x="197980" y="1618107"/>
                </a:lnTo>
                <a:lnTo>
                  <a:pt x="238582" y="1637042"/>
                </a:lnTo>
                <a:lnTo>
                  <a:pt x="281635" y="1651000"/>
                </a:lnTo>
                <a:lnTo>
                  <a:pt x="326758" y="1659636"/>
                </a:lnTo>
                <a:lnTo>
                  <a:pt x="373634" y="1662595"/>
                </a:lnTo>
                <a:lnTo>
                  <a:pt x="420497" y="1659636"/>
                </a:lnTo>
                <a:lnTo>
                  <a:pt x="465620" y="1651000"/>
                </a:lnTo>
                <a:lnTo>
                  <a:pt x="508673" y="1637042"/>
                </a:lnTo>
                <a:lnTo>
                  <a:pt x="549275" y="1618107"/>
                </a:lnTo>
                <a:lnTo>
                  <a:pt x="587095" y="1594573"/>
                </a:lnTo>
                <a:lnTo>
                  <a:pt x="621766" y="1566773"/>
                </a:lnTo>
                <a:lnTo>
                  <a:pt x="652957" y="1535074"/>
                </a:lnTo>
                <a:lnTo>
                  <a:pt x="680313" y="1499819"/>
                </a:lnTo>
                <a:lnTo>
                  <a:pt x="703478" y="1461389"/>
                </a:lnTo>
                <a:lnTo>
                  <a:pt x="722109" y="1420126"/>
                </a:lnTo>
                <a:lnTo>
                  <a:pt x="735850" y="1376375"/>
                </a:lnTo>
                <a:lnTo>
                  <a:pt x="744347" y="1330515"/>
                </a:lnTo>
                <a:lnTo>
                  <a:pt x="747268" y="1282877"/>
                </a:lnTo>
                <a:close/>
              </a:path>
              <a:path w="4842509" h="4803140">
                <a:moveTo>
                  <a:pt x="1038237" y="2266010"/>
                </a:moveTo>
                <a:lnTo>
                  <a:pt x="1033195" y="2221458"/>
                </a:lnTo>
                <a:lnTo>
                  <a:pt x="1018806" y="2180552"/>
                </a:lnTo>
                <a:lnTo>
                  <a:pt x="996238" y="2144471"/>
                </a:lnTo>
                <a:lnTo>
                  <a:pt x="966635" y="2114385"/>
                </a:lnTo>
                <a:lnTo>
                  <a:pt x="931125" y="2091448"/>
                </a:lnTo>
                <a:lnTo>
                  <a:pt x="890879" y="2076831"/>
                </a:lnTo>
                <a:lnTo>
                  <a:pt x="847039" y="2071700"/>
                </a:lnTo>
                <a:lnTo>
                  <a:pt x="803198" y="2076831"/>
                </a:lnTo>
                <a:lnTo>
                  <a:pt x="762952" y="2091448"/>
                </a:lnTo>
                <a:lnTo>
                  <a:pt x="727456" y="2114385"/>
                </a:lnTo>
                <a:lnTo>
                  <a:pt x="697852" y="2144471"/>
                </a:lnTo>
                <a:lnTo>
                  <a:pt x="675284" y="2180552"/>
                </a:lnTo>
                <a:lnTo>
                  <a:pt x="660895" y="2221458"/>
                </a:lnTo>
                <a:lnTo>
                  <a:pt x="655840" y="2266010"/>
                </a:lnTo>
                <a:lnTo>
                  <a:pt x="660895" y="2310561"/>
                </a:lnTo>
                <a:lnTo>
                  <a:pt x="675284" y="2351455"/>
                </a:lnTo>
                <a:lnTo>
                  <a:pt x="697852" y="2387536"/>
                </a:lnTo>
                <a:lnTo>
                  <a:pt x="727456" y="2417635"/>
                </a:lnTo>
                <a:lnTo>
                  <a:pt x="762952" y="2440571"/>
                </a:lnTo>
                <a:lnTo>
                  <a:pt x="803198" y="2455189"/>
                </a:lnTo>
                <a:lnTo>
                  <a:pt x="847039" y="2460320"/>
                </a:lnTo>
                <a:lnTo>
                  <a:pt x="890879" y="2455189"/>
                </a:lnTo>
                <a:lnTo>
                  <a:pt x="931125" y="2440571"/>
                </a:lnTo>
                <a:lnTo>
                  <a:pt x="966635" y="2417635"/>
                </a:lnTo>
                <a:lnTo>
                  <a:pt x="996238" y="2387536"/>
                </a:lnTo>
                <a:lnTo>
                  <a:pt x="1018806" y="2351455"/>
                </a:lnTo>
                <a:lnTo>
                  <a:pt x="1033195" y="2310561"/>
                </a:lnTo>
                <a:lnTo>
                  <a:pt x="1038237" y="2266010"/>
                </a:lnTo>
                <a:close/>
              </a:path>
              <a:path w="4842509" h="4803140">
                <a:moveTo>
                  <a:pt x="1353693" y="196011"/>
                </a:moveTo>
                <a:lnTo>
                  <a:pt x="1349044" y="149148"/>
                </a:lnTo>
                <a:lnTo>
                  <a:pt x="1335709" y="105486"/>
                </a:lnTo>
                <a:lnTo>
                  <a:pt x="1314615" y="65989"/>
                </a:lnTo>
                <a:lnTo>
                  <a:pt x="1286675" y="31572"/>
                </a:lnTo>
                <a:lnTo>
                  <a:pt x="1252804" y="3175"/>
                </a:lnTo>
                <a:lnTo>
                  <a:pt x="1247063" y="0"/>
                </a:lnTo>
                <a:lnTo>
                  <a:pt x="1002677" y="0"/>
                </a:lnTo>
                <a:lnTo>
                  <a:pt x="963053" y="31572"/>
                </a:lnTo>
                <a:lnTo>
                  <a:pt x="935113" y="65989"/>
                </a:lnTo>
                <a:lnTo>
                  <a:pt x="914019" y="105486"/>
                </a:lnTo>
                <a:lnTo>
                  <a:pt x="900684" y="149148"/>
                </a:lnTo>
                <a:lnTo>
                  <a:pt x="896035" y="196011"/>
                </a:lnTo>
                <a:lnTo>
                  <a:pt x="900684" y="242874"/>
                </a:lnTo>
                <a:lnTo>
                  <a:pt x="914019" y="286524"/>
                </a:lnTo>
                <a:lnTo>
                  <a:pt x="935113" y="326034"/>
                </a:lnTo>
                <a:lnTo>
                  <a:pt x="963053" y="360451"/>
                </a:lnTo>
                <a:lnTo>
                  <a:pt x="996924" y="388848"/>
                </a:lnTo>
                <a:lnTo>
                  <a:pt x="1035799" y="410286"/>
                </a:lnTo>
                <a:lnTo>
                  <a:pt x="1078750" y="423837"/>
                </a:lnTo>
                <a:lnTo>
                  <a:pt x="1124864" y="428561"/>
                </a:lnTo>
                <a:lnTo>
                  <a:pt x="1170978" y="423837"/>
                </a:lnTo>
                <a:lnTo>
                  <a:pt x="1213929" y="410286"/>
                </a:lnTo>
                <a:lnTo>
                  <a:pt x="1252804" y="388848"/>
                </a:lnTo>
                <a:lnTo>
                  <a:pt x="1286675" y="360451"/>
                </a:lnTo>
                <a:lnTo>
                  <a:pt x="1314615" y="326034"/>
                </a:lnTo>
                <a:lnTo>
                  <a:pt x="1335709" y="286524"/>
                </a:lnTo>
                <a:lnTo>
                  <a:pt x="1349044" y="242874"/>
                </a:lnTo>
                <a:lnTo>
                  <a:pt x="1353693" y="196011"/>
                </a:lnTo>
                <a:close/>
              </a:path>
              <a:path w="4842509" h="4803140">
                <a:moveTo>
                  <a:pt x="2336165" y="3322891"/>
                </a:moveTo>
                <a:lnTo>
                  <a:pt x="2331415" y="3275126"/>
                </a:lnTo>
                <a:lnTo>
                  <a:pt x="2317826" y="3230638"/>
                </a:lnTo>
                <a:lnTo>
                  <a:pt x="2296325" y="3190392"/>
                </a:lnTo>
                <a:lnTo>
                  <a:pt x="2267851" y="3155315"/>
                </a:lnTo>
                <a:lnTo>
                  <a:pt x="2233333" y="3126371"/>
                </a:lnTo>
                <a:lnTo>
                  <a:pt x="2193721" y="3104527"/>
                </a:lnTo>
                <a:lnTo>
                  <a:pt x="2149945" y="3090710"/>
                </a:lnTo>
                <a:lnTo>
                  <a:pt x="2102954" y="3085896"/>
                </a:lnTo>
                <a:lnTo>
                  <a:pt x="2055952" y="3090710"/>
                </a:lnTo>
                <a:lnTo>
                  <a:pt x="2012175" y="3104527"/>
                </a:lnTo>
                <a:lnTo>
                  <a:pt x="1972564" y="3126371"/>
                </a:lnTo>
                <a:lnTo>
                  <a:pt x="1938058" y="3155315"/>
                </a:lnTo>
                <a:lnTo>
                  <a:pt x="1909572" y="3190392"/>
                </a:lnTo>
                <a:lnTo>
                  <a:pt x="1888070" y="3230638"/>
                </a:lnTo>
                <a:lnTo>
                  <a:pt x="1874494" y="3275126"/>
                </a:lnTo>
                <a:lnTo>
                  <a:pt x="1869757" y="3322891"/>
                </a:lnTo>
                <a:lnTo>
                  <a:pt x="1874494" y="3370656"/>
                </a:lnTo>
                <a:lnTo>
                  <a:pt x="1888070" y="3415144"/>
                </a:lnTo>
                <a:lnTo>
                  <a:pt x="1909572" y="3455403"/>
                </a:lnTo>
                <a:lnTo>
                  <a:pt x="1938058" y="3490480"/>
                </a:lnTo>
                <a:lnTo>
                  <a:pt x="1972564" y="3519424"/>
                </a:lnTo>
                <a:lnTo>
                  <a:pt x="2012175" y="3541280"/>
                </a:lnTo>
                <a:lnTo>
                  <a:pt x="2055952" y="3555085"/>
                </a:lnTo>
                <a:lnTo>
                  <a:pt x="2102954" y="3559899"/>
                </a:lnTo>
                <a:lnTo>
                  <a:pt x="2149945" y="3555085"/>
                </a:lnTo>
                <a:lnTo>
                  <a:pt x="2193721" y="3541280"/>
                </a:lnTo>
                <a:lnTo>
                  <a:pt x="2233333" y="3519424"/>
                </a:lnTo>
                <a:lnTo>
                  <a:pt x="2267851" y="3490480"/>
                </a:lnTo>
                <a:lnTo>
                  <a:pt x="2296325" y="3455403"/>
                </a:lnTo>
                <a:lnTo>
                  <a:pt x="2317826" y="3415144"/>
                </a:lnTo>
                <a:lnTo>
                  <a:pt x="2331415" y="3370656"/>
                </a:lnTo>
                <a:lnTo>
                  <a:pt x="2336165" y="3322891"/>
                </a:lnTo>
                <a:close/>
              </a:path>
              <a:path w="4842509" h="4803140">
                <a:moveTo>
                  <a:pt x="2815031" y="1449959"/>
                </a:moveTo>
                <a:lnTo>
                  <a:pt x="2805074" y="1400657"/>
                </a:lnTo>
                <a:lnTo>
                  <a:pt x="2777921" y="1360385"/>
                </a:lnTo>
                <a:lnTo>
                  <a:pt x="2737650" y="1333233"/>
                </a:lnTo>
                <a:lnTo>
                  <a:pt x="2688348" y="1323276"/>
                </a:lnTo>
                <a:lnTo>
                  <a:pt x="1587842" y="1323276"/>
                </a:lnTo>
                <a:lnTo>
                  <a:pt x="1594739" y="1293037"/>
                </a:lnTo>
                <a:lnTo>
                  <a:pt x="1611210" y="1231938"/>
                </a:lnTo>
                <a:lnTo>
                  <a:pt x="1635810" y="1161021"/>
                </a:lnTo>
                <a:lnTo>
                  <a:pt x="1653717" y="1120343"/>
                </a:lnTo>
                <a:lnTo>
                  <a:pt x="1674545" y="1079030"/>
                </a:lnTo>
                <a:lnTo>
                  <a:pt x="1698117" y="1037107"/>
                </a:lnTo>
                <a:lnTo>
                  <a:pt x="1724279" y="994613"/>
                </a:lnTo>
                <a:lnTo>
                  <a:pt x="1724837" y="994613"/>
                </a:lnTo>
                <a:lnTo>
                  <a:pt x="1725358" y="994778"/>
                </a:lnTo>
                <a:lnTo>
                  <a:pt x="2587726" y="994778"/>
                </a:lnTo>
                <a:lnTo>
                  <a:pt x="2588539" y="994613"/>
                </a:lnTo>
                <a:lnTo>
                  <a:pt x="2637028" y="984821"/>
                </a:lnTo>
                <a:lnTo>
                  <a:pt x="2677299" y="957668"/>
                </a:lnTo>
                <a:lnTo>
                  <a:pt x="2704452" y="917409"/>
                </a:lnTo>
                <a:lnTo>
                  <a:pt x="2714409" y="868095"/>
                </a:lnTo>
                <a:lnTo>
                  <a:pt x="2704452" y="818794"/>
                </a:lnTo>
                <a:lnTo>
                  <a:pt x="2677299" y="778522"/>
                </a:lnTo>
                <a:lnTo>
                  <a:pt x="2637028" y="751370"/>
                </a:lnTo>
                <a:lnTo>
                  <a:pt x="2587726" y="741413"/>
                </a:lnTo>
                <a:lnTo>
                  <a:pt x="1918449" y="741413"/>
                </a:lnTo>
                <a:lnTo>
                  <a:pt x="1948662" y="707326"/>
                </a:lnTo>
                <a:lnTo>
                  <a:pt x="1979866" y="672985"/>
                </a:lnTo>
                <a:lnTo>
                  <a:pt x="2012010" y="638390"/>
                </a:lnTo>
                <a:lnTo>
                  <a:pt x="2045055" y="603554"/>
                </a:lnTo>
                <a:lnTo>
                  <a:pt x="2078926" y="568502"/>
                </a:lnTo>
                <a:lnTo>
                  <a:pt x="2113610" y="533209"/>
                </a:lnTo>
                <a:lnTo>
                  <a:pt x="2149030" y="497700"/>
                </a:lnTo>
                <a:lnTo>
                  <a:pt x="2185162" y="461987"/>
                </a:lnTo>
                <a:lnTo>
                  <a:pt x="2221954" y="426072"/>
                </a:lnTo>
                <a:lnTo>
                  <a:pt x="2297303" y="353644"/>
                </a:lnTo>
                <a:lnTo>
                  <a:pt x="2414079" y="243662"/>
                </a:lnTo>
                <a:lnTo>
                  <a:pt x="2677630" y="12"/>
                </a:lnTo>
                <a:lnTo>
                  <a:pt x="2136800" y="12"/>
                </a:lnTo>
                <a:lnTo>
                  <a:pt x="2069376" y="63487"/>
                </a:lnTo>
                <a:lnTo>
                  <a:pt x="1987892" y="141401"/>
                </a:lnTo>
                <a:lnTo>
                  <a:pt x="1947964" y="180200"/>
                </a:lnTo>
                <a:lnTo>
                  <a:pt x="1908632" y="218884"/>
                </a:lnTo>
                <a:lnTo>
                  <a:pt x="1869922" y="257467"/>
                </a:lnTo>
                <a:lnTo>
                  <a:pt x="1831911" y="295948"/>
                </a:lnTo>
                <a:lnTo>
                  <a:pt x="1794637" y="334327"/>
                </a:lnTo>
                <a:lnTo>
                  <a:pt x="1758124" y="372618"/>
                </a:lnTo>
                <a:lnTo>
                  <a:pt x="1722450" y="410806"/>
                </a:lnTo>
                <a:lnTo>
                  <a:pt x="1687626" y="448906"/>
                </a:lnTo>
                <a:lnTo>
                  <a:pt x="1653730" y="486918"/>
                </a:lnTo>
                <a:lnTo>
                  <a:pt x="1620786" y="524840"/>
                </a:lnTo>
                <a:lnTo>
                  <a:pt x="1588846" y="562686"/>
                </a:lnTo>
                <a:lnTo>
                  <a:pt x="1557959" y="600443"/>
                </a:lnTo>
                <a:lnTo>
                  <a:pt x="1528152" y="638124"/>
                </a:lnTo>
                <a:lnTo>
                  <a:pt x="1499501" y="675716"/>
                </a:lnTo>
                <a:lnTo>
                  <a:pt x="1472018" y="713244"/>
                </a:lnTo>
                <a:lnTo>
                  <a:pt x="1445780" y="750697"/>
                </a:lnTo>
                <a:lnTo>
                  <a:pt x="1420812" y="788073"/>
                </a:lnTo>
                <a:lnTo>
                  <a:pt x="1397165" y="825385"/>
                </a:lnTo>
                <a:lnTo>
                  <a:pt x="1374889" y="862634"/>
                </a:lnTo>
                <a:lnTo>
                  <a:pt x="1354023" y="899820"/>
                </a:lnTo>
                <a:lnTo>
                  <a:pt x="1334604" y="936955"/>
                </a:lnTo>
                <a:lnTo>
                  <a:pt x="1316697" y="974013"/>
                </a:lnTo>
                <a:lnTo>
                  <a:pt x="1300340" y="1011021"/>
                </a:lnTo>
                <a:lnTo>
                  <a:pt x="1285570" y="1047978"/>
                </a:lnTo>
                <a:lnTo>
                  <a:pt x="1272451" y="1084884"/>
                </a:lnTo>
                <a:lnTo>
                  <a:pt x="1251242" y="1153655"/>
                </a:lnTo>
                <a:lnTo>
                  <a:pt x="1233639" y="1221536"/>
                </a:lnTo>
                <a:lnTo>
                  <a:pt x="1219492" y="1288491"/>
                </a:lnTo>
                <a:lnTo>
                  <a:pt x="1208646" y="1354493"/>
                </a:lnTo>
                <a:lnTo>
                  <a:pt x="1200962" y="1419517"/>
                </a:lnTo>
                <a:lnTo>
                  <a:pt x="1196276" y="1483499"/>
                </a:lnTo>
                <a:lnTo>
                  <a:pt x="1194447" y="1546440"/>
                </a:lnTo>
                <a:lnTo>
                  <a:pt x="1195324" y="1608264"/>
                </a:lnTo>
                <a:lnTo>
                  <a:pt x="1198753" y="1668970"/>
                </a:lnTo>
                <a:lnTo>
                  <a:pt x="1204595" y="1728508"/>
                </a:lnTo>
                <a:lnTo>
                  <a:pt x="1212684" y="1786839"/>
                </a:lnTo>
                <a:lnTo>
                  <a:pt x="1222870" y="1843925"/>
                </a:lnTo>
                <a:lnTo>
                  <a:pt x="1235024" y="1899742"/>
                </a:lnTo>
                <a:lnTo>
                  <a:pt x="1248981" y="1954237"/>
                </a:lnTo>
                <a:lnTo>
                  <a:pt x="1264589" y="2007400"/>
                </a:lnTo>
                <a:lnTo>
                  <a:pt x="1281709" y="2059178"/>
                </a:lnTo>
                <a:lnTo>
                  <a:pt x="1300175" y="2109533"/>
                </a:lnTo>
                <a:lnTo>
                  <a:pt x="1319860" y="2158441"/>
                </a:lnTo>
                <a:lnTo>
                  <a:pt x="1340586" y="2205863"/>
                </a:lnTo>
                <a:lnTo>
                  <a:pt x="1362227" y="2251748"/>
                </a:lnTo>
                <a:lnTo>
                  <a:pt x="1384617" y="2296083"/>
                </a:lnTo>
                <a:lnTo>
                  <a:pt x="1407617" y="2338819"/>
                </a:lnTo>
                <a:lnTo>
                  <a:pt x="1431074" y="2379916"/>
                </a:lnTo>
                <a:lnTo>
                  <a:pt x="1454835" y="2419350"/>
                </a:lnTo>
                <a:lnTo>
                  <a:pt x="1478749" y="2457081"/>
                </a:lnTo>
                <a:lnTo>
                  <a:pt x="1502676" y="2493073"/>
                </a:lnTo>
                <a:lnTo>
                  <a:pt x="1526451" y="2527300"/>
                </a:lnTo>
                <a:lnTo>
                  <a:pt x="1549946" y="2559710"/>
                </a:lnTo>
                <a:lnTo>
                  <a:pt x="1572983" y="2590266"/>
                </a:lnTo>
                <a:lnTo>
                  <a:pt x="1617141" y="2645714"/>
                </a:lnTo>
                <a:lnTo>
                  <a:pt x="1657718" y="2693352"/>
                </a:lnTo>
                <a:lnTo>
                  <a:pt x="1693532" y="2732887"/>
                </a:lnTo>
                <a:lnTo>
                  <a:pt x="1723364" y="2764040"/>
                </a:lnTo>
                <a:lnTo>
                  <a:pt x="1754289" y="2794431"/>
                </a:lnTo>
                <a:lnTo>
                  <a:pt x="1791779" y="2824124"/>
                </a:lnTo>
                <a:lnTo>
                  <a:pt x="1853996" y="2847721"/>
                </a:lnTo>
                <a:lnTo>
                  <a:pt x="1886724" y="2850654"/>
                </a:lnTo>
                <a:lnTo>
                  <a:pt x="1923973" y="2846857"/>
                </a:lnTo>
                <a:lnTo>
                  <a:pt x="1993277" y="2816644"/>
                </a:lnTo>
                <a:lnTo>
                  <a:pt x="2022830" y="2790367"/>
                </a:lnTo>
                <a:lnTo>
                  <a:pt x="2050745" y="2749880"/>
                </a:lnTo>
                <a:lnTo>
                  <a:pt x="2066505" y="2705011"/>
                </a:lnTo>
                <a:lnTo>
                  <a:pt x="2070239" y="2658224"/>
                </a:lnTo>
                <a:lnTo>
                  <a:pt x="2062073" y="2611996"/>
                </a:lnTo>
                <a:lnTo>
                  <a:pt x="2042134" y="2568778"/>
                </a:lnTo>
                <a:lnTo>
                  <a:pt x="2010562" y="2531059"/>
                </a:lnTo>
                <a:lnTo>
                  <a:pt x="2002307" y="2523312"/>
                </a:lnTo>
                <a:lnTo>
                  <a:pt x="1986203" y="2507475"/>
                </a:lnTo>
                <a:lnTo>
                  <a:pt x="1934933" y="2452725"/>
                </a:lnTo>
                <a:lnTo>
                  <a:pt x="1902015" y="2414397"/>
                </a:lnTo>
                <a:lnTo>
                  <a:pt x="1865718" y="2369159"/>
                </a:lnTo>
                <a:lnTo>
                  <a:pt x="1827174" y="2317305"/>
                </a:lnTo>
                <a:lnTo>
                  <a:pt x="1787486" y="2259114"/>
                </a:lnTo>
                <a:lnTo>
                  <a:pt x="1747786" y="2194903"/>
                </a:lnTo>
                <a:lnTo>
                  <a:pt x="1709204" y="2124951"/>
                </a:lnTo>
                <a:lnTo>
                  <a:pt x="2085060" y="2124951"/>
                </a:lnTo>
                <a:lnTo>
                  <a:pt x="2134362" y="2114994"/>
                </a:lnTo>
                <a:lnTo>
                  <a:pt x="2174633" y="2087841"/>
                </a:lnTo>
                <a:lnTo>
                  <a:pt x="2201786" y="2047582"/>
                </a:lnTo>
                <a:lnTo>
                  <a:pt x="2211743" y="1998268"/>
                </a:lnTo>
                <a:lnTo>
                  <a:pt x="2201786" y="1948967"/>
                </a:lnTo>
                <a:lnTo>
                  <a:pt x="2174633" y="1908695"/>
                </a:lnTo>
                <a:lnTo>
                  <a:pt x="2134362" y="1881543"/>
                </a:lnTo>
                <a:lnTo>
                  <a:pt x="2085060" y="1871586"/>
                </a:lnTo>
                <a:lnTo>
                  <a:pt x="1607959" y="1871586"/>
                </a:lnTo>
                <a:lnTo>
                  <a:pt x="1595729" y="1825244"/>
                </a:lnTo>
                <a:lnTo>
                  <a:pt x="1585214" y="1777720"/>
                </a:lnTo>
                <a:lnTo>
                  <a:pt x="1576565" y="1729054"/>
                </a:lnTo>
                <a:lnTo>
                  <a:pt x="1569910" y="1679295"/>
                </a:lnTo>
                <a:lnTo>
                  <a:pt x="1565402" y="1628482"/>
                </a:lnTo>
                <a:lnTo>
                  <a:pt x="1563192" y="1576641"/>
                </a:lnTo>
                <a:lnTo>
                  <a:pt x="2688348" y="1576641"/>
                </a:lnTo>
                <a:lnTo>
                  <a:pt x="2737650" y="1566697"/>
                </a:lnTo>
                <a:lnTo>
                  <a:pt x="2777921" y="1539544"/>
                </a:lnTo>
                <a:lnTo>
                  <a:pt x="2805074" y="1499273"/>
                </a:lnTo>
                <a:lnTo>
                  <a:pt x="2815031" y="1449959"/>
                </a:lnTo>
                <a:close/>
              </a:path>
              <a:path w="4842509" h="4803140">
                <a:moveTo>
                  <a:pt x="3022498" y="1998268"/>
                </a:moveTo>
                <a:lnTo>
                  <a:pt x="3012541" y="1948967"/>
                </a:lnTo>
                <a:lnTo>
                  <a:pt x="2985389" y="1908695"/>
                </a:lnTo>
                <a:lnTo>
                  <a:pt x="2945130" y="1881543"/>
                </a:lnTo>
                <a:lnTo>
                  <a:pt x="2895816" y="1871586"/>
                </a:lnTo>
                <a:lnTo>
                  <a:pt x="2492959" y="1871586"/>
                </a:lnTo>
                <a:lnTo>
                  <a:pt x="2443645" y="1881543"/>
                </a:lnTo>
                <a:lnTo>
                  <a:pt x="2403373" y="1908695"/>
                </a:lnTo>
                <a:lnTo>
                  <a:pt x="2376220" y="1948967"/>
                </a:lnTo>
                <a:lnTo>
                  <a:pt x="2366264" y="1998268"/>
                </a:lnTo>
                <a:lnTo>
                  <a:pt x="2376220" y="2047582"/>
                </a:lnTo>
                <a:lnTo>
                  <a:pt x="2403373" y="2087854"/>
                </a:lnTo>
                <a:lnTo>
                  <a:pt x="2443645" y="2114994"/>
                </a:lnTo>
                <a:lnTo>
                  <a:pt x="2492959" y="2124951"/>
                </a:lnTo>
                <a:lnTo>
                  <a:pt x="2895816" y="2124951"/>
                </a:lnTo>
                <a:lnTo>
                  <a:pt x="2945130" y="2114994"/>
                </a:lnTo>
                <a:lnTo>
                  <a:pt x="2985389" y="2087854"/>
                </a:lnTo>
                <a:lnTo>
                  <a:pt x="3012541" y="2047582"/>
                </a:lnTo>
                <a:lnTo>
                  <a:pt x="3022498" y="1998268"/>
                </a:lnTo>
                <a:close/>
              </a:path>
              <a:path w="4842509" h="4803140">
                <a:moveTo>
                  <a:pt x="3290455" y="860463"/>
                </a:moveTo>
                <a:lnTo>
                  <a:pt x="3285413" y="815911"/>
                </a:lnTo>
                <a:lnTo>
                  <a:pt x="3271024" y="775017"/>
                </a:lnTo>
                <a:lnTo>
                  <a:pt x="3248456" y="738936"/>
                </a:lnTo>
                <a:lnTo>
                  <a:pt x="3218853" y="708850"/>
                </a:lnTo>
                <a:lnTo>
                  <a:pt x="3183344" y="685914"/>
                </a:lnTo>
                <a:lnTo>
                  <a:pt x="3143097" y="671296"/>
                </a:lnTo>
                <a:lnTo>
                  <a:pt x="3099257" y="666165"/>
                </a:lnTo>
                <a:lnTo>
                  <a:pt x="3055429" y="671296"/>
                </a:lnTo>
                <a:lnTo>
                  <a:pt x="3015183" y="685914"/>
                </a:lnTo>
                <a:lnTo>
                  <a:pt x="2979674" y="708850"/>
                </a:lnTo>
                <a:lnTo>
                  <a:pt x="2950070" y="738936"/>
                </a:lnTo>
                <a:lnTo>
                  <a:pt x="2927502" y="775017"/>
                </a:lnTo>
                <a:lnTo>
                  <a:pt x="2913113" y="815911"/>
                </a:lnTo>
                <a:lnTo>
                  <a:pt x="2908058" y="860463"/>
                </a:lnTo>
                <a:lnTo>
                  <a:pt x="2913113" y="905027"/>
                </a:lnTo>
                <a:lnTo>
                  <a:pt x="2927502" y="945921"/>
                </a:lnTo>
                <a:lnTo>
                  <a:pt x="2950070" y="982002"/>
                </a:lnTo>
                <a:lnTo>
                  <a:pt x="2979674" y="1012088"/>
                </a:lnTo>
                <a:lnTo>
                  <a:pt x="3015183" y="1035024"/>
                </a:lnTo>
                <a:lnTo>
                  <a:pt x="3055429" y="1049642"/>
                </a:lnTo>
                <a:lnTo>
                  <a:pt x="3099257" y="1054773"/>
                </a:lnTo>
                <a:lnTo>
                  <a:pt x="3143097" y="1049642"/>
                </a:lnTo>
                <a:lnTo>
                  <a:pt x="3183344" y="1035024"/>
                </a:lnTo>
                <a:lnTo>
                  <a:pt x="3218853" y="1012088"/>
                </a:lnTo>
                <a:lnTo>
                  <a:pt x="3248456" y="982002"/>
                </a:lnTo>
                <a:lnTo>
                  <a:pt x="3271024" y="945921"/>
                </a:lnTo>
                <a:lnTo>
                  <a:pt x="3285413" y="905027"/>
                </a:lnTo>
                <a:lnTo>
                  <a:pt x="3290455" y="860463"/>
                </a:lnTo>
                <a:close/>
              </a:path>
              <a:path w="4842509" h="4803140">
                <a:moveTo>
                  <a:pt x="3455378" y="1436839"/>
                </a:moveTo>
                <a:lnTo>
                  <a:pt x="3449624" y="1393291"/>
                </a:lnTo>
                <a:lnTo>
                  <a:pt x="3433368" y="1354150"/>
                </a:lnTo>
                <a:lnTo>
                  <a:pt x="3408159" y="1320990"/>
                </a:lnTo>
                <a:lnTo>
                  <a:pt x="3375533" y="1295374"/>
                </a:lnTo>
                <a:lnTo>
                  <a:pt x="3337026" y="1278864"/>
                </a:lnTo>
                <a:lnTo>
                  <a:pt x="3294164" y="1273009"/>
                </a:lnTo>
                <a:lnTo>
                  <a:pt x="3251314" y="1278864"/>
                </a:lnTo>
                <a:lnTo>
                  <a:pt x="3212795" y="1295374"/>
                </a:lnTo>
                <a:lnTo>
                  <a:pt x="3180169" y="1320990"/>
                </a:lnTo>
                <a:lnTo>
                  <a:pt x="3154959" y="1354150"/>
                </a:lnTo>
                <a:lnTo>
                  <a:pt x="3138716" y="1393291"/>
                </a:lnTo>
                <a:lnTo>
                  <a:pt x="3132950" y="1436839"/>
                </a:lnTo>
                <a:lnTo>
                  <a:pt x="3138716" y="1480388"/>
                </a:lnTo>
                <a:lnTo>
                  <a:pt x="3154959" y="1519529"/>
                </a:lnTo>
                <a:lnTo>
                  <a:pt x="3180169" y="1552689"/>
                </a:lnTo>
                <a:lnTo>
                  <a:pt x="3212795" y="1578305"/>
                </a:lnTo>
                <a:lnTo>
                  <a:pt x="3251314" y="1594815"/>
                </a:lnTo>
                <a:lnTo>
                  <a:pt x="3294164" y="1600669"/>
                </a:lnTo>
                <a:lnTo>
                  <a:pt x="3337026" y="1594815"/>
                </a:lnTo>
                <a:lnTo>
                  <a:pt x="3375533" y="1578305"/>
                </a:lnTo>
                <a:lnTo>
                  <a:pt x="3408159" y="1552689"/>
                </a:lnTo>
                <a:lnTo>
                  <a:pt x="3433368" y="1519529"/>
                </a:lnTo>
                <a:lnTo>
                  <a:pt x="3449624" y="1480388"/>
                </a:lnTo>
                <a:lnTo>
                  <a:pt x="3455378" y="1436839"/>
                </a:lnTo>
                <a:close/>
              </a:path>
              <a:path w="4842509" h="4803140">
                <a:moveTo>
                  <a:pt x="3677882" y="141617"/>
                </a:moveTo>
                <a:lnTo>
                  <a:pt x="3669868" y="91109"/>
                </a:lnTo>
                <a:lnTo>
                  <a:pt x="3647541" y="47244"/>
                </a:lnTo>
                <a:lnTo>
                  <a:pt x="3613505" y="12661"/>
                </a:lnTo>
                <a:lnTo>
                  <a:pt x="3589439" y="0"/>
                </a:lnTo>
                <a:lnTo>
                  <a:pt x="3451847" y="0"/>
                </a:lnTo>
                <a:lnTo>
                  <a:pt x="3427780" y="12661"/>
                </a:lnTo>
                <a:lnTo>
                  <a:pt x="3393744" y="47244"/>
                </a:lnTo>
                <a:lnTo>
                  <a:pt x="3371418" y="91109"/>
                </a:lnTo>
                <a:lnTo>
                  <a:pt x="3363404" y="141617"/>
                </a:lnTo>
                <a:lnTo>
                  <a:pt x="3371418" y="192125"/>
                </a:lnTo>
                <a:lnTo>
                  <a:pt x="3393744" y="235991"/>
                </a:lnTo>
                <a:lnTo>
                  <a:pt x="3427780" y="270573"/>
                </a:lnTo>
                <a:lnTo>
                  <a:pt x="3470935" y="293268"/>
                </a:lnTo>
                <a:lnTo>
                  <a:pt x="3520643" y="301409"/>
                </a:lnTo>
                <a:lnTo>
                  <a:pt x="3570338" y="293268"/>
                </a:lnTo>
                <a:lnTo>
                  <a:pt x="3613505" y="270573"/>
                </a:lnTo>
                <a:lnTo>
                  <a:pt x="3647541" y="235991"/>
                </a:lnTo>
                <a:lnTo>
                  <a:pt x="3669868" y="192125"/>
                </a:lnTo>
                <a:lnTo>
                  <a:pt x="3677882" y="141617"/>
                </a:lnTo>
                <a:close/>
              </a:path>
              <a:path w="4842509" h="4803140">
                <a:moveTo>
                  <a:pt x="3887127" y="709460"/>
                </a:moveTo>
                <a:lnTo>
                  <a:pt x="3882085" y="664908"/>
                </a:lnTo>
                <a:lnTo>
                  <a:pt x="3867696" y="624001"/>
                </a:lnTo>
                <a:lnTo>
                  <a:pt x="3845128" y="587933"/>
                </a:lnTo>
                <a:lnTo>
                  <a:pt x="3815524" y="557834"/>
                </a:lnTo>
                <a:lnTo>
                  <a:pt x="3780015" y="534898"/>
                </a:lnTo>
                <a:lnTo>
                  <a:pt x="3739769" y="520280"/>
                </a:lnTo>
                <a:lnTo>
                  <a:pt x="3695928" y="515150"/>
                </a:lnTo>
                <a:lnTo>
                  <a:pt x="3652101" y="520280"/>
                </a:lnTo>
                <a:lnTo>
                  <a:pt x="3611854" y="534898"/>
                </a:lnTo>
                <a:lnTo>
                  <a:pt x="3576345" y="557834"/>
                </a:lnTo>
                <a:lnTo>
                  <a:pt x="3546741" y="587933"/>
                </a:lnTo>
                <a:lnTo>
                  <a:pt x="3524173" y="624001"/>
                </a:lnTo>
                <a:lnTo>
                  <a:pt x="3509784" y="664908"/>
                </a:lnTo>
                <a:lnTo>
                  <a:pt x="3504730" y="709460"/>
                </a:lnTo>
                <a:lnTo>
                  <a:pt x="3509784" y="754011"/>
                </a:lnTo>
                <a:lnTo>
                  <a:pt x="3524173" y="794918"/>
                </a:lnTo>
                <a:lnTo>
                  <a:pt x="3546741" y="830986"/>
                </a:lnTo>
                <a:lnTo>
                  <a:pt x="3576345" y="861085"/>
                </a:lnTo>
                <a:lnTo>
                  <a:pt x="3611854" y="884021"/>
                </a:lnTo>
                <a:lnTo>
                  <a:pt x="3652101" y="898639"/>
                </a:lnTo>
                <a:lnTo>
                  <a:pt x="3695928" y="903770"/>
                </a:lnTo>
                <a:lnTo>
                  <a:pt x="3739769" y="898639"/>
                </a:lnTo>
                <a:lnTo>
                  <a:pt x="3780015" y="884021"/>
                </a:lnTo>
                <a:lnTo>
                  <a:pt x="3815524" y="861085"/>
                </a:lnTo>
                <a:lnTo>
                  <a:pt x="3845128" y="830986"/>
                </a:lnTo>
                <a:lnTo>
                  <a:pt x="3867696" y="794918"/>
                </a:lnTo>
                <a:lnTo>
                  <a:pt x="3882085" y="754011"/>
                </a:lnTo>
                <a:lnTo>
                  <a:pt x="3887127" y="709460"/>
                </a:lnTo>
                <a:close/>
              </a:path>
              <a:path w="4842509" h="4803140">
                <a:moveTo>
                  <a:pt x="4802949" y="2817431"/>
                </a:moveTo>
                <a:lnTo>
                  <a:pt x="4797895" y="2772880"/>
                </a:lnTo>
                <a:lnTo>
                  <a:pt x="4783518" y="2731973"/>
                </a:lnTo>
                <a:lnTo>
                  <a:pt x="4760950" y="2695892"/>
                </a:lnTo>
                <a:lnTo>
                  <a:pt x="4731334" y="2665806"/>
                </a:lnTo>
                <a:lnTo>
                  <a:pt x="4695837" y="2642870"/>
                </a:lnTo>
                <a:lnTo>
                  <a:pt x="4655591" y="2628252"/>
                </a:lnTo>
                <a:lnTo>
                  <a:pt x="4611751" y="2623121"/>
                </a:lnTo>
                <a:lnTo>
                  <a:pt x="4567910" y="2628252"/>
                </a:lnTo>
                <a:lnTo>
                  <a:pt x="4527664" y="2642870"/>
                </a:lnTo>
                <a:lnTo>
                  <a:pt x="4492168" y="2665806"/>
                </a:lnTo>
                <a:lnTo>
                  <a:pt x="4462551" y="2695892"/>
                </a:lnTo>
                <a:lnTo>
                  <a:pt x="4439983" y="2731973"/>
                </a:lnTo>
                <a:lnTo>
                  <a:pt x="4425607" y="2772880"/>
                </a:lnTo>
                <a:lnTo>
                  <a:pt x="4420552" y="2817431"/>
                </a:lnTo>
                <a:lnTo>
                  <a:pt x="4425607" y="2861983"/>
                </a:lnTo>
                <a:lnTo>
                  <a:pt x="4439983" y="2902877"/>
                </a:lnTo>
                <a:lnTo>
                  <a:pt x="4462551" y="2938957"/>
                </a:lnTo>
                <a:lnTo>
                  <a:pt x="4492168" y="2969056"/>
                </a:lnTo>
                <a:lnTo>
                  <a:pt x="4527664" y="2991993"/>
                </a:lnTo>
                <a:lnTo>
                  <a:pt x="4567910" y="3006610"/>
                </a:lnTo>
                <a:lnTo>
                  <a:pt x="4611751" y="3011741"/>
                </a:lnTo>
                <a:lnTo>
                  <a:pt x="4655591" y="3006610"/>
                </a:lnTo>
                <a:lnTo>
                  <a:pt x="4695837" y="2991993"/>
                </a:lnTo>
                <a:lnTo>
                  <a:pt x="4731334" y="2969056"/>
                </a:lnTo>
                <a:lnTo>
                  <a:pt x="4760950" y="2938957"/>
                </a:lnTo>
                <a:lnTo>
                  <a:pt x="4783518" y="2902877"/>
                </a:lnTo>
                <a:lnTo>
                  <a:pt x="4797895" y="2861983"/>
                </a:lnTo>
                <a:lnTo>
                  <a:pt x="4802949" y="2817431"/>
                </a:lnTo>
                <a:close/>
              </a:path>
              <a:path w="4842509" h="4803140">
                <a:moveTo>
                  <a:pt x="4841951" y="3202800"/>
                </a:moveTo>
                <a:lnTo>
                  <a:pt x="4773104" y="3204997"/>
                </a:lnTo>
                <a:lnTo>
                  <a:pt x="4732858" y="3219615"/>
                </a:lnTo>
                <a:lnTo>
                  <a:pt x="4697349" y="3242551"/>
                </a:lnTo>
                <a:lnTo>
                  <a:pt x="4667745" y="3272650"/>
                </a:lnTo>
                <a:lnTo>
                  <a:pt x="4645177" y="3308718"/>
                </a:lnTo>
                <a:lnTo>
                  <a:pt x="4630788" y="3349625"/>
                </a:lnTo>
                <a:lnTo>
                  <a:pt x="4625746" y="3394176"/>
                </a:lnTo>
                <a:lnTo>
                  <a:pt x="4630788" y="3438728"/>
                </a:lnTo>
                <a:lnTo>
                  <a:pt x="4645177" y="3479635"/>
                </a:lnTo>
                <a:lnTo>
                  <a:pt x="4667745" y="3515703"/>
                </a:lnTo>
                <a:lnTo>
                  <a:pt x="4697349" y="3545802"/>
                </a:lnTo>
                <a:lnTo>
                  <a:pt x="4732858" y="3568738"/>
                </a:lnTo>
                <a:lnTo>
                  <a:pt x="4773104" y="3583355"/>
                </a:lnTo>
                <a:lnTo>
                  <a:pt x="4816945" y="3588486"/>
                </a:lnTo>
                <a:lnTo>
                  <a:pt x="4841951" y="3585553"/>
                </a:lnTo>
                <a:lnTo>
                  <a:pt x="4841951" y="3202800"/>
                </a:lnTo>
                <a:close/>
              </a:path>
              <a:path w="4842509" h="4803140">
                <a:moveTo>
                  <a:pt x="4841951" y="1842350"/>
                </a:moveTo>
                <a:lnTo>
                  <a:pt x="4807712" y="1875828"/>
                </a:lnTo>
                <a:lnTo>
                  <a:pt x="4783315" y="1910905"/>
                </a:lnTo>
                <a:lnTo>
                  <a:pt x="4765014" y="1950059"/>
                </a:lnTo>
                <a:lnTo>
                  <a:pt x="4753534" y="1992579"/>
                </a:lnTo>
                <a:lnTo>
                  <a:pt x="4749546" y="2037765"/>
                </a:lnTo>
                <a:lnTo>
                  <a:pt x="4753534" y="2082939"/>
                </a:lnTo>
                <a:lnTo>
                  <a:pt x="4765014" y="2125459"/>
                </a:lnTo>
                <a:lnTo>
                  <a:pt x="4783315" y="2164626"/>
                </a:lnTo>
                <a:lnTo>
                  <a:pt x="4807712" y="2199703"/>
                </a:lnTo>
                <a:lnTo>
                  <a:pt x="4837519" y="2229993"/>
                </a:lnTo>
                <a:lnTo>
                  <a:pt x="4841951" y="2233180"/>
                </a:lnTo>
                <a:lnTo>
                  <a:pt x="4841951" y="1842350"/>
                </a:lnTo>
                <a:close/>
              </a:path>
              <a:path w="4842509" h="4803140">
                <a:moveTo>
                  <a:pt x="4841951" y="573493"/>
                </a:moveTo>
                <a:lnTo>
                  <a:pt x="4189387" y="573493"/>
                </a:lnTo>
                <a:lnTo>
                  <a:pt x="4140073" y="583450"/>
                </a:lnTo>
                <a:lnTo>
                  <a:pt x="4099814" y="610603"/>
                </a:lnTo>
                <a:lnTo>
                  <a:pt x="4072674" y="650875"/>
                </a:lnTo>
                <a:lnTo>
                  <a:pt x="4062730" y="700176"/>
                </a:lnTo>
                <a:lnTo>
                  <a:pt x="4072674" y="749490"/>
                </a:lnTo>
                <a:lnTo>
                  <a:pt x="4099814" y="789749"/>
                </a:lnTo>
                <a:lnTo>
                  <a:pt x="4140073" y="816902"/>
                </a:lnTo>
                <a:lnTo>
                  <a:pt x="4189387" y="826858"/>
                </a:lnTo>
                <a:lnTo>
                  <a:pt x="4767542" y="826858"/>
                </a:lnTo>
                <a:lnTo>
                  <a:pt x="4736668" y="864552"/>
                </a:lnTo>
                <a:lnTo>
                  <a:pt x="4705045" y="902195"/>
                </a:lnTo>
                <a:lnTo>
                  <a:pt x="4672723" y="939787"/>
                </a:lnTo>
                <a:lnTo>
                  <a:pt x="4639742" y="977303"/>
                </a:lnTo>
                <a:lnTo>
                  <a:pt x="4606137" y="1014742"/>
                </a:lnTo>
                <a:lnTo>
                  <a:pt x="4571949" y="1052106"/>
                </a:lnTo>
                <a:lnTo>
                  <a:pt x="4537214" y="1089380"/>
                </a:lnTo>
                <a:lnTo>
                  <a:pt x="4501985" y="1126578"/>
                </a:lnTo>
                <a:lnTo>
                  <a:pt x="4466285" y="1163675"/>
                </a:lnTo>
                <a:lnTo>
                  <a:pt x="4430166" y="1200658"/>
                </a:lnTo>
                <a:lnTo>
                  <a:pt x="4393654" y="1237538"/>
                </a:lnTo>
                <a:lnTo>
                  <a:pt x="4356811" y="1274305"/>
                </a:lnTo>
                <a:lnTo>
                  <a:pt x="4319663" y="1310957"/>
                </a:lnTo>
                <a:lnTo>
                  <a:pt x="4282249" y="1347470"/>
                </a:lnTo>
                <a:lnTo>
                  <a:pt x="4206786" y="1420114"/>
                </a:lnTo>
                <a:lnTo>
                  <a:pt x="4092625" y="1527962"/>
                </a:lnTo>
                <a:lnTo>
                  <a:pt x="3735552" y="1858314"/>
                </a:lnTo>
                <a:lnTo>
                  <a:pt x="3567468" y="2015528"/>
                </a:lnTo>
                <a:lnTo>
                  <a:pt x="3485985" y="2093442"/>
                </a:lnTo>
                <a:lnTo>
                  <a:pt x="3446056" y="2132241"/>
                </a:lnTo>
                <a:lnTo>
                  <a:pt x="3406711" y="2170925"/>
                </a:lnTo>
                <a:lnTo>
                  <a:pt x="3368014" y="2209508"/>
                </a:lnTo>
                <a:lnTo>
                  <a:pt x="3330003" y="2247989"/>
                </a:lnTo>
                <a:lnTo>
                  <a:pt x="3292716" y="2286381"/>
                </a:lnTo>
                <a:lnTo>
                  <a:pt x="3256216" y="2324658"/>
                </a:lnTo>
                <a:lnTo>
                  <a:pt x="3220529" y="2362860"/>
                </a:lnTo>
                <a:lnTo>
                  <a:pt x="3185718" y="2400960"/>
                </a:lnTo>
                <a:lnTo>
                  <a:pt x="3151809" y="2438971"/>
                </a:lnTo>
                <a:lnTo>
                  <a:pt x="3118866" y="2476893"/>
                </a:lnTo>
                <a:lnTo>
                  <a:pt x="3086925" y="2514727"/>
                </a:lnTo>
                <a:lnTo>
                  <a:pt x="3056039" y="2552484"/>
                </a:lnTo>
                <a:lnTo>
                  <a:pt x="3026245" y="2590165"/>
                </a:lnTo>
                <a:lnTo>
                  <a:pt x="2997581" y="2627757"/>
                </a:lnTo>
                <a:lnTo>
                  <a:pt x="2970111" y="2665285"/>
                </a:lnTo>
                <a:lnTo>
                  <a:pt x="2943860" y="2702737"/>
                </a:lnTo>
                <a:lnTo>
                  <a:pt x="2918904" y="2740126"/>
                </a:lnTo>
                <a:lnTo>
                  <a:pt x="2895257" y="2777439"/>
                </a:lnTo>
                <a:lnTo>
                  <a:pt x="2872981" y="2814688"/>
                </a:lnTo>
                <a:lnTo>
                  <a:pt x="2852102" y="2851874"/>
                </a:lnTo>
                <a:lnTo>
                  <a:pt x="2832697" y="2888996"/>
                </a:lnTo>
                <a:lnTo>
                  <a:pt x="2814790" y="2926054"/>
                </a:lnTo>
                <a:lnTo>
                  <a:pt x="2798432" y="2963075"/>
                </a:lnTo>
                <a:lnTo>
                  <a:pt x="2783662" y="3000032"/>
                </a:lnTo>
                <a:lnTo>
                  <a:pt x="2770543" y="3036938"/>
                </a:lnTo>
                <a:lnTo>
                  <a:pt x="2749334" y="3105696"/>
                </a:lnTo>
                <a:lnTo>
                  <a:pt x="2731732" y="3173577"/>
                </a:lnTo>
                <a:lnTo>
                  <a:pt x="2717584" y="3240532"/>
                </a:lnTo>
                <a:lnTo>
                  <a:pt x="2706751" y="3306546"/>
                </a:lnTo>
                <a:lnTo>
                  <a:pt x="2699054" y="3371558"/>
                </a:lnTo>
                <a:lnTo>
                  <a:pt x="2694368" y="3435553"/>
                </a:lnTo>
                <a:lnTo>
                  <a:pt x="2692539" y="3498481"/>
                </a:lnTo>
                <a:lnTo>
                  <a:pt x="2693416" y="3560318"/>
                </a:lnTo>
                <a:lnTo>
                  <a:pt x="2696845" y="3621024"/>
                </a:lnTo>
                <a:lnTo>
                  <a:pt x="2702687" y="3680549"/>
                </a:lnTo>
                <a:lnTo>
                  <a:pt x="2710777" y="3738880"/>
                </a:lnTo>
                <a:lnTo>
                  <a:pt x="2720975" y="3795979"/>
                </a:lnTo>
                <a:lnTo>
                  <a:pt x="2733116" y="3851795"/>
                </a:lnTo>
                <a:lnTo>
                  <a:pt x="2747073" y="3906291"/>
                </a:lnTo>
                <a:lnTo>
                  <a:pt x="2762681" y="3959453"/>
                </a:lnTo>
                <a:lnTo>
                  <a:pt x="2779801" y="4011231"/>
                </a:lnTo>
                <a:lnTo>
                  <a:pt x="2798267" y="4061587"/>
                </a:lnTo>
                <a:lnTo>
                  <a:pt x="2817952" y="4110494"/>
                </a:lnTo>
                <a:lnTo>
                  <a:pt x="2838678" y="4157903"/>
                </a:lnTo>
                <a:lnTo>
                  <a:pt x="2860319" y="4203801"/>
                </a:lnTo>
                <a:lnTo>
                  <a:pt x="2882709" y="4248137"/>
                </a:lnTo>
                <a:lnTo>
                  <a:pt x="2905709" y="4290860"/>
                </a:lnTo>
                <a:lnTo>
                  <a:pt x="2929166" y="4331970"/>
                </a:lnTo>
                <a:lnTo>
                  <a:pt x="2952927" y="4371403"/>
                </a:lnTo>
                <a:lnTo>
                  <a:pt x="2976854" y="4409135"/>
                </a:lnTo>
                <a:lnTo>
                  <a:pt x="3000768" y="4445127"/>
                </a:lnTo>
                <a:lnTo>
                  <a:pt x="3024555" y="4479353"/>
                </a:lnTo>
                <a:lnTo>
                  <a:pt x="3048038" y="4511764"/>
                </a:lnTo>
                <a:lnTo>
                  <a:pt x="3071076" y="4542320"/>
                </a:lnTo>
                <a:lnTo>
                  <a:pt x="3115233" y="4597768"/>
                </a:lnTo>
                <a:lnTo>
                  <a:pt x="3155810" y="4645406"/>
                </a:lnTo>
                <a:lnTo>
                  <a:pt x="3191624" y="4684941"/>
                </a:lnTo>
                <a:lnTo>
                  <a:pt x="3221456" y="4716094"/>
                </a:lnTo>
                <a:lnTo>
                  <a:pt x="3252393" y="4746498"/>
                </a:lnTo>
                <a:lnTo>
                  <a:pt x="3289871" y="4776190"/>
                </a:lnTo>
                <a:lnTo>
                  <a:pt x="3352101" y="4799800"/>
                </a:lnTo>
                <a:lnTo>
                  <a:pt x="3384816" y="4802733"/>
                </a:lnTo>
                <a:lnTo>
                  <a:pt x="3422065" y="4798923"/>
                </a:lnTo>
                <a:lnTo>
                  <a:pt x="3491369" y="4768710"/>
                </a:lnTo>
                <a:lnTo>
                  <a:pt x="3520922" y="4742446"/>
                </a:lnTo>
                <a:lnTo>
                  <a:pt x="3548837" y="4701959"/>
                </a:lnTo>
                <a:lnTo>
                  <a:pt x="3564598" y="4657090"/>
                </a:lnTo>
                <a:lnTo>
                  <a:pt x="3568331" y="4610303"/>
                </a:lnTo>
                <a:lnTo>
                  <a:pt x="3560165" y="4564062"/>
                </a:lnTo>
                <a:lnTo>
                  <a:pt x="3540239" y="4520857"/>
                </a:lnTo>
                <a:lnTo>
                  <a:pt x="3508654" y="4483138"/>
                </a:lnTo>
                <a:lnTo>
                  <a:pt x="3500399" y="4475378"/>
                </a:lnTo>
                <a:lnTo>
                  <a:pt x="3484295" y="4459541"/>
                </a:lnTo>
                <a:lnTo>
                  <a:pt x="3433026" y="4404792"/>
                </a:lnTo>
                <a:lnTo>
                  <a:pt x="3400107" y="4366463"/>
                </a:lnTo>
                <a:lnTo>
                  <a:pt x="3363798" y="4321213"/>
                </a:lnTo>
                <a:lnTo>
                  <a:pt x="3325253" y="4269359"/>
                </a:lnTo>
                <a:lnTo>
                  <a:pt x="3285566" y="4211167"/>
                </a:lnTo>
                <a:lnTo>
                  <a:pt x="3245878" y="4146956"/>
                </a:lnTo>
                <a:lnTo>
                  <a:pt x="3207283" y="4077004"/>
                </a:lnTo>
                <a:lnTo>
                  <a:pt x="3803065" y="4077004"/>
                </a:lnTo>
                <a:lnTo>
                  <a:pt x="3852380" y="4067048"/>
                </a:lnTo>
                <a:lnTo>
                  <a:pt x="3892639" y="4039895"/>
                </a:lnTo>
                <a:lnTo>
                  <a:pt x="3919766" y="3999623"/>
                </a:lnTo>
                <a:lnTo>
                  <a:pt x="3929723" y="3950322"/>
                </a:lnTo>
                <a:lnTo>
                  <a:pt x="3919766" y="3901008"/>
                </a:lnTo>
                <a:lnTo>
                  <a:pt x="3892639" y="3860736"/>
                </a:lnTo>
                <a:lnTo>
                  <a:pt x="3852380" y="3833596"/>
                </a:lnTo>
                <a:lnTo>
                  <a:pt x="3803065" y="3823639"/>
                </a:lnTo>
                <a:lnTo>
                  <a:pt x="3106051" y="3823639"/>
                </a:lnTo>
                <a:lnTo>
                  <a:pt x="3093821" y="3777284"/>
                </a:lnTo>
                <a:lnTo>
                  <a:pt x="3083318" y="3729761"/>
                </a:lnTo>
                <a:lnTo>
                  <a:pt x="3074657" y="3681095"/>
                </a:lnTo>
                <a:lnTo>
                  <a:pt x="3068002" y="3631336"/>
                </a:lnTo>
                <a:lnTo>
                  <a:pt x="3063494" y="3580523"/>
                </a:lnTo>
                <a:lnTo>
                  <a:pt x="3061284" y="3528695"/>
                </a:lnTo>
                <a:lnTo>
                  <a:pt x="4186415" y="3528695"/>
                </a:lnTo>
                <a:lnTo>
                  <a:pt x="4235729" y="3518738"/>
                </a:lnTo>
                <a:lnTo>
                  <a:pt x="4275988" y="3491585"/>
                </a:lnTo>
                <a:lnTo>
                  <a:pt x="4303128" y="3451326"/>
                </a:lnTo>
                <a:lnTo>
                  <a:pt x="4313072" y="3402012"/>
                </a:lnTo>
                <a:lnTo>
                  <a:pt x="4303128" y="3352711"/>
                </a:lnTo>
                <a:lnTo>
                  <a:pt x="4275988" y="3312439"/>
                </a:lnTo>
                <a:lnTo>
                  <a:pt x="4235729" y="3285286"/>
                </a:lnTo>
                <a:lnTo>
                  <a:pt x="4186415" y="3275330"/>
                </a:lnTo>
                <a:lnTo>
                  <a:pt x="3085935" y="3275330"/>
                </a:lnTo>
                <a:lnTo>
                  <a:pt x="3092831" y="3245078"/>
                </a:lnTo>
                <a:lnTo>
                  <a:pt x="3109315" y="3183979"/>
                </a:lnTo>
                <a:lnTo>
                  <a:pt x="3133902" y="3113087"/>
                </a:lnTo>
                <a:lnTo>
                  <a:pt x="3151809" y="3072396"/>
                </a:lnTo>
                <a:lnTo>
                  <a:pt x="3172637" y="3031083"/>
                </a:lnTo>
                <a:lnTo>
                  <a:pt x="3196209" y="2989161"/>
                </a:lnTo>
                <a:lnTo>
                  <a:pt x="3222371" y="2946666"/>
                </a:lnTo>
                <a:lnTo>
                  <a:pt x="3222929" y="2946666"/>
                </a:lnTo>
                <a:lnTo>
                  <a:pt x="3223450" y="2946831"/>
                </a:lnTo>
                <a:lnTo>
                  <a:pt x="4085818" y="2946831"/>
                </a:lnTo>
                <a:lnTo>
                  <a:pt x="4086631" y="2946666"/>
                </a:lnTo>
                <a:lnTo>
                  <a:pt x="4135132" y="2936875"/>
                </a:lnTo>
                <a:lnTo>
                  <a:pt x="4175391" y="2909722"/>
                </a:lnTo>
                <a:lnTo>
                  <a:pt x="4202519" y="2869450"/>
                </a:lnTo>
                <a:lnTo>
                  <a:pt x="4212475" y="2820149"/>
                </a:lnTo>
                <a:lnTo>
                  <a:pt x="4202519" y="2770835"/>
                </a:lnTo>
                <a:lnTo>
                  <a:pt x="4175391" y="2730563"/>
                </a:lnTo>
                <a:lnTo>
                  <a:pt x="4135132" y="2703423"/>
                </a:lnTo>
                <a:lnTo>
                  <a:pt x="4085818" y="2693466"/>
                </a:lnTo>
                <a:lnTo>
                  <a:pt x="3416541" y="2693466"/>
                </a:lnTo>
                <a:lnTo>
                  <a:pt x="3446754" y="2659380"/>
                </a:lnTo>
                <a:lnTo>
                  <a:pt x="3477958" y="2625026"/>
                </a:lnTo>
                <a:lnTo>
                  <a:pt x="3510102" y="2590444"/>
                </a:lnTo>
                <a:lnTo>
                  <a:pt x="3543135" y="2555608"/>
                </a:lnTo>
                <a:lnTo>
                  <a:pt x="3577018" y="2520543"/>
                </a:lnTo>
                <a:lnTo>
                  <a:pt x="3611702" y="2485263"/>
                </a:lnTo>
                <a:lnTo>
                  <a:pt x="3647122" y="2449753"/>
                </a:lnTo>
                <a:lnTo>
                  <a:pt x="3683254" y="2414041"/>
                </a:lnTo>
                <a:lnTo>
                  <a:pt x="3720046" y="2378125"/>
                </a:lnTo>
                <a:lnTo>
                  <a:pt x="3795395" y="2305697"/>
                </a:lnTo>
                <a:lnTo>
                  <a:pt x="3912184" y="2195715"/>
                </a:lnTo>
                <a:lnTo>
                  <a:pt x="4351325" y="1789176"/>
                </a:lnTo>
                <a:lnTo>
                  <a:pt x="4468863" y="1678254"/>
                </a:lnTo>
                <a:lnTo>
                  <a:pt x="4546206" y="1603908"/>
                </a:lnTo>
                <a:lnTo>
                  <a:pt x="4584484" y="1566621"/>
                </a:lnTo>
                <a:lnTo>
                  <a:pt x="4622444" y="1529245"/>
                </a:lnTo>
                <a:lnTo>
                  <a:pt x="4660087" y="1491767"/>
                </a:lnTo>
                <a:lnTo>
                  <a:pt x="4697361" y="1454213"/>
                </a:lnTo>
                <a:lnTo>
                  <a:pt x="4734242" y="1416545"/>
                </a:lnTo>
                <a:lnTo>
                  <a:pt x="4770691" y="1378788"/>
                </a:lnTo>
                <a:lnTo>
                  <a:pt x="4806696" y="1340929"/>
                </a:lnTo>
                <a:lnTo>
                  <a:pt x="4841951" y="1303248"/>
                </a:lnTo>
                <a:lnTo>
                  <a:pt x="4841951" y="573493"/>
                </a:lnTo>
                <a:close/>
              </a:path>
              <a:path w="4842509" h="4803140">
                <a:moveTo>
                  <a:pt x="4841951" y="12"/>
                </a:moveTo>
                <a:lnTo>
                  <a:pt x="4128516" y="12"/>
                </a:lnTo>
                <a:lnTo>
                  <a:pt x="4084472" y="8902"/>
                </a:lnTo>
                <a:lnTo>
                  <a:pt x="4044213" y="36055"/>
                </a:lnTo>
                <a:lnTo>
                  <a:pt x="4017073" y="76327"/>
                </a:lnTo>
                <a:lnTo>
                  <a:pt x="4007129" y="125628"/>
                </a:lnTo>
                <a:lnTo>
                  <a:pt x="4017073" y="174942"/>
                </a:lnTo>
                <a:lnTo>
                  <a:pt x="4044213" y="215214"/>
                </a:lnTo>
                <a:lnTo>
                  <a:pt x="4084472" y="242366"/>
                </a:lnTo>
                <a:lnTo>
                  <a:pt x="4133786" y="252323"/>
                </a:lnTo>
                <a:lnTo>
                  <a:pt x="4841951" y="252323"/>
                </a:lnTo>
                <a:lnTo>
                  <a:pt x="4841951" y="12"/>
                </a:lnTo>
                <a:close/>
              </a:path>
            </a:pathLst>
          </a:custGeom>
          <a:solidFill>
            <a:srgbClr val="00AFFF">
              <a:alpha val="25000"/>
            </a:srgbClr>
          </a:solidFill>
        </p:spPr>
        <p:txBody>
          <a:bodyPr wrap="square" lIns="0" tIns="0" rIns="0" bIns="0" rtlCol="0"/>
          <a:lstStyle/>
          <a:p>
            <a:endParaRPr/>
          </a:p>
        </p:txBody>
      </p:sp>
      <p:grpSp>
        <p:nvGrpSpPr>
          <p:cNvPr id="8" name="Group 7">
            <a:extLst>
              <a:ext uri="{FF2B5EF4-FFF2-40B4-BE49-F238E27FC236}">
                <a16:creationId xmlns:a16="http://schemas.microsoft.com/office/drawing/2014/main" id="{F95C8AEA-0CCB-87E5-7200-79CF8963CA08}"/>
              </a:ext>
            </a:extLst>
          </p:cNvPr>
          <p:cNvGrpSpPr/>
          <p:nvPr userDrawn="1"/>
        </p:nvGrpSpPr>
        <p:grpSpPr>
          <a:xfrm>
            <a:off x="0" y="4184585"/>
            <a:ext cx="2767043" cy="2671139"/>
            <a:chOff x="0" y="4184585"/>
            <a:chExt cx="2767043" cy="2671139"/>
          </a:xfrm>
        </p:grpSpPr>
        <p:sp>
          <p:nvSpPr>
            <p:cNvPr id="9" name="bg object 23">
              <a:extLst>
                <a:ext uri="{FF2B5EF4-FFF2-40B4-BE49-F238E27FC236}">
                  <a16:creationId xmlns:a16="http://schemas.microsoft.com/office/drawing/2014/main" id="{88C953D9-F214-1D80-F29E-2EFC6DB45C09}"/>
                </a:ext>
              </a:extLst>
            </p:cNvPr>
            <p:cNvSpPr/>
            <p:nvPr/>
          </p:nvSpPr>
          <p:spPr>
            <a:xfrm>
              <a:off x="112905" y="6434855"/>
              <a:ext cx="625748" cy="229752"/>
            </a:xfrm>
            <a:custGeom>
              <a:avLst/>
              <a:gdLst/>
              <a:ahLst/>
              <a:cxnLst/>
              <a:rect l="l" t="t" r="r" b="b"/>
              <a:pathLst>
                <a:path w="688975" h="253365">
                  <a:moveTo>
                    <a:pt x="562178" y="0"/>
                  </a:moveTo>
                  <a:lnTo>
                    <a:pt x="126657" y="0"/>
                  </a:lnTo>
                  <a:lnTo>
                    <a:pt x="77340" y="9955"/>
                  </a:lnTo>
                  <a:lnTo>
                    <a:pt x="37082" y="37104"/>
                  </a:lnTo>
                  <a:lnTo>
                    <a:pt x="9947" y="77372"/>
                  </a:lnTo>
                  <a:lnTo>
                    <a:pt x="0" y="126682"/>
                  </a:lnTo>
                  <a:lnTo>
                    <a:pt x="9947" y="175992"/>
                  </a:lnTo>
                  <a:lnTo>
                    <a:pt x="37082" y="216260"/>
                  </a:lnTo>
                  <a:lnTo>
                    <a:pt x="77340" y="243409"/>
                  </a:lnTo>
                  <a:lnTo>
                    <a:pt x="126657" y="253365"/>
                  </a:lnTo>
                  <a:lnTo>
                    <a:pt x="562178" y="253365"/>
                  </a:lnTo>
                  <a:lnTo>
                    <a:pt x="611495" y="243409"/>
                  </a:lnTo>
                  <a:lnTo>
                    <a:pt x="651752" y="216260"/>
                  </a:lnTo>
                  <a:lnTo>
                    <a:pt x="678887" y="175992"/>
                  </a:lnTo>
                  <a:lnTo>
                    <a:pt x="688835" y="126682"/>
                  </a:lnTo>
                  <a:lnTo>
                    <a:pt x="678887" y="77372"/>
                  </a:lnTo>
                  <a:lnTo>
                    <a:pt x="651752" y="37104"/>
                  </a:lnTo>
                  <a:lnTo>
                    <a:pt x="611495" y="9955"/>
                  </a:lnTo>
                  <a:lnTo>
                    <a:pt x="562178" y="0"/>
                  </a:lnTo>
                  <a:close/>
                </a:path>
              </a:pathLst>
            </a:custGeom>
            <a:solidFill>
              <a:srgbClr val="00AFFF">
                <a:alpha val="25000"/>
              </a:srgbClr>
            </a:solidFill>
          </p:spPr>
          <p:txBody>
            <a:bodyPr wrap="square" lIns="0" tIns="0" rIns="0" bIns="0" rtlCol="0"/>
            <a:lstStyle/>
            <a:p>
              <a:endParaRPr/>
            </a:p>
          </p:txBody>
        </p:sp>
        <p:sp>
          <p:nvSpPr>
            <p:cNvPr id="10" name="bg object 24">
              <a:extLst>
                <a:ext uri="{FF2B5EF4-FFF2-40B4-BE49-F238E27FC236}">
                  <a16:creationId xmlns:a16="http://schemas.microsoft.com/office/drawing/2014/main" id="{036C58CB-20AF-917D-F854-825CBD3CA2CF}"/>
                </a:ext>
              </a:extLst>
            </p:cNvPr>
            <p:cNvSpPr/>
            <p:nvPr/>
          </p:nvSpPr>
          <p:spPr>
            <a:xfrm>
              <a:off x="859747" y="5805431"/>
              <a:ext cx="827026" cy="1050293"/>
            </a:xfrm>
            <a:custGeom>
              <a:avLst/>
              <a:gdLst/>
              <a:ahLst/>
              <a:cxnLst/>
              <a:rect l="l" t="t" r="r" b="b"/>
              <a:pathLst>
                <a:path w="910589" h="1158240">
                  <a:moveTo>
                    <a:pt x="291990" y="0"/>
                  </a:moveTo>
                  <a:lnTo>
                    <a:pt x="246330" y="10089"/>
                  </a:lnTo>
                  <a:lnTo>
                    <a:pt x="204131" y="31774"/>
                  </a:lnTo>
                  <a:lnTo>
                    <a:pt x="167817" y="64816"/>
                  </a:lnTo>
                  <a:lnTo>
                    <a:pt x="141493" y="106257"/>
                  </a:lnTo>
                  <a:lnTo>
                    <a:pt x="127449" y="151637"/>
                  </a:lnTo>
                  <a:lnTo>
                    <a:pt x="125461" y="198494"/>
                  </a:lnTo>
                  <a:lnTo>
                    <a:pt x="135309" y="244368"/>
                  </a:lnTo>
                  <a:lnTo>
                    <a:pt x="156770" y="286798"/>
                  </a:lnTo>
                  <a:lnTo>
                    <a:pt x="189623" y="323324"/>
                  </a:lnTo>
                  <a:lnTo>
                    <a:pt x="197954" y="330740"/>
                  </a:lnTo>
                  <a:lnTo>
                    <a:pt x="215065" y="347032"/>
                  </a:lnTo>
                  <a:lnTo>
                    <a:pt x="269445" y="405507"/>
                  </a:lnTo>
                  <a:lnTo>
                    <a:pt x="303623" y="447320"/>
                  </a:lnTo>
                  <a:lnTo>
                    <a:pt x="340399" y="497272"/>
                  </a:lnTo>
                  <a:lnTo>
                    <a:pt x="378225" y="555177"/>
                  </a:lnTo>
                  <a:lnTo>
                    <a:pt x="415557" y="620853"/>
                  </a:lnTo>
                  <a:lnTo>
                    <a:pt x="450850" y="694113"/>
                  </a:lnTo>
                  <a:lnTo>
                    <a:pt x="126657" y="694113"/>
                  </a:lnTo>
                  <a:lnTo>
                    <a:pt x="77340" y="704069"/>
                  </a:lnTo>
                  <a:lnTo>
                    <a:pt x="37082" y="731218"/>
                  </a:lnTo>
                  <a:lnTo>
                    <a:pt x="9947" y="771485"/>
                  </a:lnTo>
                  <a:lnTo>
                    <a:pt x="0" y="820796"/>
                  </a:lnTo>
                  <a:lnTo>
                    <a:pt x="9947" y="870106"/>
                  </a:lnTo>
                  <a:lnTo>
                    <a:pt x="37082" y="910374"/>
                  </a:lnTo>
                  <a:lnTo>
                    <a:pt x="77340" y="937523"/>
                  </a:lnTo>
                  <a:lnTo>
                    <a:pt x="126657" y="947478"/>
                  </a:lnTo>
                  <a:lnTo>
                    <a:pt x="527037" y="947478"/>
                  </a:lnTo>
                  <a:lnTo>
                    <a:pt x="534042" y="994520"/>
                  </a:lnTo>
                  <a:lnTo>
                    <a:pt x="539062" y="1043080"/>
                  </a:lnTo>
                  <a:lnTo>
                    <a:pt x="541939" y="1093149"/>
                  </a:lnTo>
                  <a:lnTo>
                    <a:pt x="542511" y="1144718"/>
                  </a:lnTo>
                  <a:lnTo>
                    <a:pt x="542041" y="1157905"/>
                  </a:lnTo>
                  <a:lnTo>
                    <a:pt x="910242" y="1157905"/>
                  </a:lnTo>
                  <a:lnTo>
                    <a:pt x="909792" y="1082442"/>
                  </a:lnTo>
                  <a:lnTo>
                    <a:pt x="905768" y="1011691"/>
                  </a:lnTo>
                  <a:lnTo>
                    <a:pt x="898533" y="943192"/>
                  </a:lnTo>
                  <a:lnTo>
                    <a:pt x="888342" y="876971"/>
                  </a:lnTo>
                  <a:lnTo>
                    <a:pt x="875454" y="813056"/>
                  </a:lnTo>
                  <a:lnTo>
                    <a:pt x="860125" y="751473"/>
                  </a:lnTo>
                  <a:lnTo>
                    <a:pt x="842612" y="692250"/>
                  </a:lnTo>
                  <a:lnTo>
                    <a:pt x="823173" y="635413"/>
                  </a:lnTo>
                  <a:lnTo>
                    <a:pt x="802063" y="580991"/>
                  </a:lnTo>
                  <a:lnTo>
                    <a:pt x="779541" y="529010"/>
                  </a:lnTo>
                  <a:lnTo>
                    <a:pt x="755862" y="479497"/>
                  </a:lnTo>
                  <a:lnTo>
                    <a:pt x="731285" y="432480"/>
                  </a:lnTo>
                  <a:lnTo>
                    <a:pt x="706066" y="387985"/>
                  </a:lnTo>
                  <a:lnTo>
                    <a:pt x="680461" y="346039"/>
                  </a:lnTo>
                  <a:lnTo>
                    <a:pt x="654729" y="306670"/>
                  </a:lnTo>
                  <a:lnTo>
                    <a:pt x="629126" y="269906"/>
                  </a:lnTo>
                  <a:lnTo>
                    <a:pt x="603908" y="235772"/>
                  </a:lnTo>
                  <a:lnTo>
                    <a:pt x="579334" y="204296"/>
                  </a:lnTo>
                  <a:lnTo>
                    <a:pt x="533142" y="149427"/>
                  </a:lnTo>
                  <a:lnTo>
                    <a:pt x="492605" y="105516"/>
                  </a:lnTo>
                  <a:lnTo>
                    <a:pt x="459780" y="72781"/>
                  </a:lnTo>
                  <a:lnTo>
                    <a:pt x="425488" y="41702"/>
                  </a:lnTo>
                  <a:lnTo>
                    <a:pt x="383993" y="15566"/>
                  </a:lnTo>
                  <a:lnTo>
                    <a:pt x="338686" y="1745"/>
                  </a:lnTo>
                  <a:lnTo>
                    <a:pt x="291990" y="0"/>
                  </a:lnTo>
                  <a:close/>
                </a:path>
              </a:pathLst>
            </a:custGeom>
            <a:solidFill>
              <a:srgbClr val="00AFFF">
                <a:alpha val="25000"/>
              </a:srgbClr>
            </a:solidFill>
          </p:spPr>
          <p:txBody>
            <a:bodyPr wrap="square" lIns="0" tIns="0" rIns="0" bIns="0" rtlCol="0"/>
            <a:lstStyle/>
            <a:p>
              <a:endParaRPr/>
            </a:p>
          </p:txBody>
        </p:sp>
        <p:sp>
          <p:nvSpPr>
            <p:cNvPr id="11" name="bg object 25">
              <a:extLst>
                <a:ext uri="{FF2B5EF4-FFF2-40B4-BE49-F238E27FC236}">
                  <a16:creationId xmlns:a16="http://schemas.microsoft.com/office/drawing/2014/main" id="{D98F3EC4-8902-99B3-4625-FBC39B69D847}"/>
                </a:ext>
              </a:extLst>
            </p:cNvPr>
            <p:cNvSpPr/>
            <p:nvPr/>
          </p:nvSpPr>
          <p:spPr>
            <a:xfrm>
              <a:off x="465830" y="5649760"/>
              <a:ext cx="347766" cy="352401"/>
            </a:xfrm>
            <a:custGeom>
              <a:avLst/>
              <a:gdLst/>
              <a:ahLst/>
              <a:cxnLst/>
              <a:rect l="l" t="t" r="r" b="b"/>
              <a:pathLst>
                <a:path w="382905" h="388620">
                  <a:moveTo>
                    <a:pt x="191198" y="0"/>
                  </a:moveTo>
                  <a:lnTo>
                    <a:pt x="147357" y="5131"/>
                  </a:lnTo>
                  <a:lnTo>
                    <a:pt x="107112" y="19749"/>
                  </a:lnTo>
                  <a:lnTo>
                    <a:pt x="71611" y="42686"/>
                  </a:lnTo>
                  <a:lnTo>
                    <a:pt x="42002" y="72776"/>
                  </a:lnTo>
                  <a:lnTo>
                    <a:pt x="19432" y="108852"/>
                  </a:lnTo>
                  <a:lnTo>
                    <a:pt x="5049" y="149748"/>
                  </a:lnTo>
                  <a:lnTo>
                    <a:pt x="0" y="194297"/>
                  </a:lnTo>
                  <a:lnTo>
                    <a:pt x="5049" y="238850"/>
                  </a:lnTo>
                  <a:lnTo>
                    <a:pt x="19432" y="279750"/>
                  </a:lnTo>
                  <a:lnTo>
                    <a:pt x="42002" y="315828"/>
                  </a:lnTo>
                  <a:lnTo>
                    <a:pt x="71611" y="345919"/>
                  </a:lnTo>
                  <a:lnTo>
                    <a:pt x="107112" y="368857"/>
                  </a:lnTo>
                  <a:lnTo>
                    <a:pt x="147357"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8"/>
                  </a:lnTo>
                  <a:lnTo>
                    <a:pt x="362964" y="108852"/>
                  </a:lnTo>
                  <a:lnTo>
                    <a:pt x="340394" y="72776"/>
                  </a:lnTo>
                  <a:lnTo>
                    <a:pt x="310785" y="42686"/>
                  </a:lnTo>
                  <a:lnTo>
                    <a:pt x="275284" y="19749"/>
                  </a:lnTo>
                  <a:lnTo>
                    <a:pt x="235039" y="5131"/>
                  </a:lnTo>
                  <a:lnTo>
                    <a:pt x="191198" y="0"/>
                  </a:lnTo>
                  <a:close/>
                </a:path>
              </a:pathLst>
            </a:custGeom>
            <a:solidFill>
              <a:srgbClr val="00AFFF">
                <a:alpha val="25000"/>
              </a:srgbClr>
            </a:solidFill>
          </p:spPr>
          <p:txBody>
            <a:bodyPr wrap="square" lIns="0" tIns="0" rIns="0" bIns="0" rtlCol="0"/>
            <a:lstStyle/>
            <a:p>
              <a:endParaRPr/>
            </a:p>
          </p:txBody>
        </p:sp>
        <p:sp>
          <p:nvSpPr>
            <p:cNvPr id="12" name="bg object 26">
              <a:extLst>
                <a:ext uri="{FF2B5EF4-FFF2-40B4-BE49-F238E27FC236}">
                  <a16:creationId xmlns:a16="http://schemas.microsoft.com/office/drawing/2014/main" id="{2DA485E2-AD4F-5AE8-279B-571DC5C16740}"/>
                </a:ext>
              </a:extLst>
            </p:cNvPr>
            <p:cNvSpPr/>
            <p:nvPr/>
          </p:nvSpPr>
          <p:spPr>
            <a:xfrm>
              <a:off x="1538145" y="5485645"/>
              <a:ext cx="347766"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09"/>
                  </a:lnTo>
                  <a:lnTo>
                    <a:pt x="5049" y="238863"/>
                  </a:lnTo>
                  <a:lnTo>
                    <a:pt x="19432" y="279762"/>
                  </a:lnTo>
                  <a:lnTo>
                    <a:pt x="42002" y="315841"/>
                  </a:lnTo>
                  <a:lnTo>
                    <a:pt x="71611" y="345932"/>
                  </a:lnTo>
                  <a:lnTo>
                    <a:pt x="107112" y="368870"/>
                  </a:lnTo>
                  <a:lnTo>
                    <a:pt x="147357" y="383488"/>
                  </a:lnTo>
                  <a:lnTo>
                    <a:pt x="191198" y="388620"/>
                  </a:lnTo>
                  <a:lnTo>
                    <a:pt x="235035" y="383488"/>
                  </a:lnTo>
                  <a:lnTo>
                    <a:pt x="275279" y="368870"/>
                  </a:lnTo>
                  <a:lnTo>
                    <a:pt x="310779" y="345932"/>
                  </a:lnTo>
                  <a:lnTo>
                    <a:pt x="340390" y="315841"/>
                  </a:lnTo>
                  <a:lnTo>
                    <a:pt x="362961" y="279762"/>
                  </a:lnTo>
                  <a:lnTo>
                    <a:pt x="377346" y="238863"/>
                  </a:lnTo>
                  <a:lnTo>
                    <a:pt x="382397" y="194309"/>
                  </a:lnTo>
                  <a:lnTo>
                    <a:pt x="377346" y="149756"/>
                  </a:lnTo>
                  <a:lnTo>
                    <a:pt x="362961" y="108857"/>
                  </a:lnTo>
                  <a:lnTo>
                    <a:pt x="340390" y="72778"/>
                  </a:lnTo>
                  <a:lnTo>
                    <a:pt x="310779" y="42687"/>
                  </a:lnTo>
                  <a:lnTo>
                    <a:pt x="275279" y="19749"/>
                  </a:lnTo>
                  <a:lnTo>
                    <a:pt x="235035" y="5131"/>
                  </a:lnTo>
                  <a:lnTo>
                    <a:pt x="191198" y="0"/>
                  </a:lnTo>
                  <a:close/>
                </a:path>
              </a:pathLst>
            </a:custGeom>
            <a:solidFill>
              <a:srgbClr val="00AFFF">
                <a:alpha val="25000"/>
              </a:srgbClr>
            </a:solidFill>
          </p:spPr>
          <p:txBody>
            <a:bodyPr wrap="square" lIns="0" tIns="0" rIns="0" bIns="0" rtlCol="0"/>
            <a:lstStyle/>
            <a:p>
              <a:endParaRPr/>
            </a:p>
          </p:txBody>
        </p:sp>
        <p:sp>
          <p:nvSpPr>
            <p:cNvPr id="13" name="bg object 27">
              <a:extLst>
                <a:ext uri="{FF2B5EF4-FFF2-40B4-BE49-F238E27FC236}">
                  <a16:creationId xmlns:a16="http://schemas.microsoft.com/office/drawing/2014/main" id="{C26D16A1-05F7-8012-5F05-B101B7110D13}"/>
                </a:ext>
              </a:extLst>
            </p:cNvPr>
            <p:cNvSpPr/>
            <p:nvPr/>
          </p:nvSpPr>
          <p:spPr>
            <a:xfrm>
              <a:off x="1413231" y="4884901"/>
              <a:ext cx="347766"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10"/>
                  </a:lnTo>
                  <a:lnTo>
                    <a:pt x="5049" y="238863"/>
                  </a:lnTo>
                  <a:lnTo>
                    <a:pt x="19432" y="279762"/>
                  </a:lnTo>
                  <a:lnTo>
                    <a:pt x="42002" y="315841"/>
                  </a:lnTo>
                  <a:lnTo>
                    <a:pt x="71611" y="345932"/>
                  </a:lnTo>
                  <a:lnTo>
                    <a:pt x="107112" y="368870"/>
                  </a:lnTo>
                  <a:lnTo>
                    <a:pt x="147357" y="383488"/>
                  </a:lnTo>
                  <a:lnTo>
                    <a:pt x="191198" y="388620"/>
                  </a:lnTo>
                  <a:lnTo>
                    <a:pt x="235039" y="383488"/>
                  </a:lnTo>
                  <a:lnTo>
                    <a:pt x="275284" y="368870"/>
                  </a:lnTo>
                  <a:lnTo>
                    <a:pt x="310785" y="345932"/>
                  </a:lnTo>
                  <a:lnTo>
                    <a:pt x="340394" y="315841"/>
                  </a:lnTo>
                  <a:lnTo>
                    <a:pt x="362964" y="279762"/>
                  </a:lnTo>
                  <a:lnTo>
                    <a:pt x="377347" y="238863"/>
                  </a:lnTo>
                  <a:lnTo>
                    <a:pt x="382397" y="194310"/>
                  </a:lnTo>
                  <a:lnTo>
                    <a:pt x="377347" y="149756"/>
                  </a:lnTo>
                  <a:lnTo>
                    <a:pt x="362964" y="108857"/>
                  </a:lnTo>
                  <a:lnTo>
                    <a:pt x="340394" y="72778"/>
                  </a:lnTo>
                  <a:lnTo>
                    <a:pt x="310785" y="42687"/>
                  </a:lnTo>
                  <a:lnTo>
                    <a:pt x="275284" y="19749"/>
                  </a:lnTo>
                  <a:lnTo>
                    <a:pt x="235039" y="5131"/>
                  </a:lnTo>
                  <a:lnTo>
                    <a:pt x="191198" y="0"/>
                  </a:lnTo>
                  <a:close/>
                </a:path>
              </a:pathLst>
            </a:custGeom>
            <a:solidFill>
              <a:srgbClr val="00AFFF">
                <a:alpha val="25000"/>
              </a:srgbClr>
            </a:solidFill>
          </p:spPr>
          <p:txBody>
            <a:bodyPr wrap="square" lIns="0" tIns="0" rIns="0" bIns="0" rtlCol="0"/>
            <a:lstStyle/>
            <a:p>
              <a:endParaRPr/>
            </a:p>
          </p:txBody>
        </p:sp>
        <p:sp>
          <p:nvSpPr>
            <p:cNvPr id="14" name="bg object 28">
              <a:extLst>
                <a:ext uri="{FF2B5EF4-FFF2-40B4-BE49-F238E27FC236}">
                  <a16:creationId xmlns:a16="http://schemas.microsoft.com/office/drawing/2014/main" id="{9CA1C141-2CD1-E6F8-0058-7CDFF20B97D7}"/>
                </a:ext>
              </a:extLst>
            </p:cNvPr>
            <p:cNvSpPr/>
            <p:nvPr/>
          </p:nvSpPr>
          <p:spPr>
            <a:xfrm>
              <a:off x="745586" y="5027755"/>
              <a:ext cx="416397" cy="422651"/>
            </a:xfrm>
            <a:custGeom>
              <a:avLst/>
              <a:gdLst/>
              <a:ahLst/>
              <a:cxnLst/>
              <a:rect l="l" t="t" r="r" b="b"/>
              <a:pathLst>
                <a:path w="458469" h="466089">
                  <a:moveTo>
                    <a:pt x="229044" y="0"/>
                  </a:moveTo>
                  <a:lnTo>
                    <a:pt x="182885" y="4728"/>
                  </a:lnTo>
                  <a:lnTo>
                    <a:pt x="139892" y="18290"/>
                  </a:lnTo>
                  <a:lnTo>
                    <a:pt x="100986" y="39750"/>
                  </a:lnTo>
                  <a:lnTo>
                    <a:pt x="67087" y="68172"/>
                  </a:lnTo>
                  <a:lnTo>
                    <a:pt x="39118" y="102620"/>
                  </a:lnTo>
                  <a:lnTo>
                    <a:pt x="18000" y="142158"/>
                  </a:lnTo>
                  <a:lnTo>
                    <a:pt x="4653" y="185852"/>
                  </a:lnTo>
                  <a:lnTo>
                    <a:pt x="0" y="232765"/>
                  </a:lnTo>
                  <a:lnTo>
                    <a:pt x="4653" y="279679"/>
                  </a:lnTo>
                  <a:lnTo>
                    <a:pt x="18000" y="323374"/>
                  </a:lnTo>
                  <a:lnTo>
                    <a:pt x="39118" y="362915"/>
                  </a:lnTo>
                  <a:lnTo>
                    <a:pt x="67087" y="397365"/>
                  </a:lnTo>
                  <a:lnTo>
                    <a:pt x="100986" y="425789"/>
                  </a:lnTo>
                  <a:lnTo>
                    <a:pt x="139892" y="447251"/>
                  </a:lnTo>
                  <a:lnTo>
                    <a:pt x="182885" y="460814"/>
                  </a:lnTo>
                  <a:lnTo>
                    <a:pt x="229044" y="465543"/>
                  </a:lnTo>
                  <a:lnTo>
                    <a:pt x="275207" y="460814"/>
                  </a:lnTo>
                  <a:lnTo>
                    <a:pt x="318203" y="447251"/>
                  </a:lnTo>
                  <a:lnTo>
                    <a:pt x="357112" y="425789"/>
                  </a:lnTo>
                  <a:lnTo>
                    <a:pt x="391012" y="397365"/>
                  </a:lnTo>
                  <a:lnTo>
                    <a:pt x="418982" y="362915"/>
                  </a:lnTo>
                  <a:lnTo>
                    <a:pt x="440101" y="323374"/>
                  </a:lnTo>
                  <a:lnTo>
                    <a:pt x="453448" y="279679"/>
                  </a:lnTo>
                  <a:lnTo>
                    <a:pt x="458101" y="232765"/>
                  </a:lnTo>
                  <a:lnTo>
                    <a:pt x="453448" y="185852"/>
                  </a:lnTo>
                  <a:lnTo>
                    <a:pt x="440101" y="142158"/>
                  </a:lnTo>
                  <a:lnTo>
                    <a:pt x="418982" y="102620"/>
                  </a:lnTo>
                  <a:lnTo>
                    <a:pt x="391012" y="68172"/>
                  </a:lnTo>
                  <a:lnTo>
                    <a:pt x="357112" y="39750"/>
                  </a:lnTo>
                  <a:lnTo>
                    <a:pt x="318203" y="18290"/>
                  </a:lnTo>
                  <a:lnTo>
                    <a:pt x="275207" y="4728"/>
                  </a:lnTo>
                  <a:lnTo>
                    <a:pt x="229044" y="0"/>
                  </a:lnTo>
                  <a:close/>
                </a:path>
              </a:pathLst>
            </a:custGeom>
            <a:solidFill>
              <a:srgbClr val="00AFFF">
                <a:alpha val="25000"/>
              </a:srgbClr>
            </a:solidFill>
          </p:spPr>
          <p:txBody>
            <a:bodyPr wrap="square" lIns="0" tIns="0" rIns="0" bIns="0" rtlCol="0"/>
            <a:lstStyle/>
            <a:p>
              <a:endParaRPr/>
            </a:p>
          </p:txBody>
        </p:sp>
        <p:sp>
          <p:nvSpPr>
            <p:cNvPr id="15" name="bg object 29">
              <a:extLst>
                <a:ext uri="{FF2B5EF4-FFF2-40B4-BE49-F238E27FC236}">
                  <a16:creationId xmlns:a16="http://schemas.microsoft.com/office/drawing/2014/main" id="{C7E758F2-A1A0-6858-E656-07FAE1879EDD}"/>
                </a:ext>
              </a:extLst>
            </p:cNvPr>
            <p:cNvSpPr/>
            <p:nvPr/>
          </p:nvSpPr>
          <p:spPr>
            <a:xfrm>
              <a:off x="2123992" y="5971316"/>
              <a:ext cx="643051" cy="652403"/>
            </a:xfrm>
            <a:custGeom>
              <a:avLst/>
              <a:gdLst/>
              <a:ahLst/>
              <a:cxnLst/>
              <a:rect l="l" t="t" r="r" b="b"/>
              <a:pathLst>
                <a:path w="708025" h="719454">
                  <a:moveTo>
                    <a:pt x="353898" y="0"/>
                  </a:moveTo>
                  <a:lnTo>
                    <a:pt x="305876" y="3283"/>
                  </a:lnTo>
                  <a:lnTo>
                    <a:pt x="259817" y="12847"/>
                  </a:lnTo>
                  <a:lnTo>
                    <a:pt x="216144" y="28263"/>
                  </a:lnTo>
                  <a:lnTo>
                    <a:pt x="175278" y="49103"/>
                  </a:lnTo>
                  <a:lnTo>
                    <a:pt x="137641" y="74938"/>
                  </a:lnTo>
                  <a:lnTo>
                    <a:pt x="103654" y="105340"/>
                  </a:lnTo>
                  <a:lnTo>
                    <a:pt x="73739" y="139879"/>
                  </a:lnTo>
                  <a:lnTo>
                    <a:pt x="48317" y="178129"/>
                  </a:lnTo>
                  <a:lnTo>
                    <a:pt x="27811" y="219659"/>
                  </a:lnTo>
                  <a:lnTo>
                    <a:pt x="12641" y="264042"/>
                  </a:lnTo>
                  <a:lnTo>
                    <a:pt x="3230" y="310849"/>
                  </a:lnTo>
                  <a:lnTo>
                    <a:pt x="0" y="359651"/>
                  </a:lnTo>
                  <a:lnTo>
                    <a:pt x="3230" y="408453"/>
                  </a:lnTo>
                  <a:lnTo>
                    <a:pt x="12641" y="455260"/>
                  </a:lnTo>
                  <a:lnTo>
                    <a:pt x="27811" y="499643"/>
                  </a:lnTo>
                  <a:lnTo>
                    <a:pt x="48317" y="541173"/>
                  </a:lnTo>
                  <a:lnTo>
                    <a:pt x="73739" y="579422"/>
                  </a:lnTo>
                  <a:lnTo>
                    <a:pt x="103654" y="613962"/>
                  </a:lnTo>
                  <a:lnTo>
                    <a:pt x="137641" y="644364"/>
                  </a:lnTo>
                  <a:lnTo>
                    <a:pt x="175278" y="670199"/>
                  </a:lnTo>
                  <a:lnTo>
                    <a:pt x="216144" y="691039"/>
                  </a:lnTo>
                  <a:lnTo>
                    <a:pt x="259817" y="706455"/>
                  </a:lnTo>
                  <a:lnTo>
                    <a:pt x="305876" y="716019"/>
                  </a:lnTo>
                  <a:lnTo>
                    <a:pt x="353898" y="719302"/>
                  </a:lnTo>
                  <a:lnTo>
                    <a:pt x="401920" y="716019"/>
                  </a:lnTo>
                  <a:lnTo>
                    <a:pt x="447978" y="706455"/>
                  </a:lnTo>
                  <a:lnTo>
                    <a:pt x="491651" y="691039"/>
                  </a:lnTo>
                  <a:lnTo>
                    <a:pt x="532517" y="670199"/>
                  </a:lnTo>
                  <a:lnTo>
                    <a:pt x="570155" y="644364"/>
                  </a:lnTo>
                  <a:lnTo>
                    <a:pt x="604142" y="613962"/>
                  </a:lnTo>
                  <a:lnTo>
                    <a:pt x="634057" y="579422"/>
                  </a:lnTo>
                  <a:lnTo>
                    <a:pt x="659479" y="541173"/>
                  </a:lnTo>
                  <a:lnTo>
                    <a:pt x="679985" y="499643"/>
                  </a:lnTo>
                  <a:lnTo>
                    <a:pt x="695154" y="455260"/>
                  </a:lnTo>
                  <a:lnTo>
                    <a:pt x="704565" y="408453"/>
                  </a:lnTo>
                  <a:lnTo>
                    <a:pt x="707796" y="359651"/>
                  </a:lnTo>
                  <a:lnTo>
                    <a:pt x="704565" y="310849"/>
                  </a:lnTo>
                  <a:lnTo>
                    <a:pt x="695154" y="264042"/>
                  </a:lnTo>
                  <a:lnTo>
                    <a:pt x="679985" y="219659"/>
                  </a:lnTo>
                  <a:lnTo>
                    <a:pt x="659479" y="178129"/>
                  </a:lnTo>
                  <a:lnTo>
                    <a:pt x="634057" y="139879"/>
                  </a:lnTo>
                  <a:lnTo>
                    <a:pt x="604142" y="105340"/>
                  </a:lnTo>
                  <a:lnTo>
                    <a:pt x="570155" y="74938"/>
                  </a:lnTo>
                  <a:lnTo>
                    <a:pt x="532517" y="49103"/>
                  </a:lnTo>
                  <a:lnTo>
                    <a:pt x="491651" y="28263"/>
                  </a:lnTo>
                  <a:lnTo>
                    <a:pt x="447978" y="12847"/>
                  </a:lnTo>
                  <a:lnTo>
                    <a:pt x="401920" y="3283"/>
                  </a:lnTo>
                  <a:lnTo>
                    <a:pt x="353898" y="0"/>
                  </a:lnTo>
                  <a:close/>
                </a:path>
              </a:pathLst>
            </a:custGeom>
            <a:solidFill>
              <a:srgbClr val="00AFFF">
                <a:alpha val="25000"/>
              </a:srgbClr>
            </a:solidFill>
          </p:spPr>
          <p:txBody>
            <a:bodyPr wrap="square" lIns="0" tIns="0" rIns="0" bIns="0" rtlCol="0"/>
            <a:lstStyle/>
            <a:p>
              <a:endParaRPr/>
            </a:p>
          </p:txBody>
        </p:sp>
        <p:sp>
          <p:nvSpPr>
            <p:cNvPr id="16" name="bg object 30">
              <a:extLst>
                <a:ext uri="{FF2B5EF4-FFF2-40B4-BE49-F238E27FC236}">
                  <a16:creationId xmlns:a16="http://schemas.microsoft.com/office/drawing/2014/main" id="{155BD838-50F3-8817-3F1B-90C80D486D7C}"/>
                </a:ext>
              </a:extLst>
            </p:cNvPr>
            <p:cNvSpPr/>
            <p:nvPr/>
          </p:nvSpPr>
          <p:spPr>
            <a:xfrm>
              <a:off x="528270" y="4184585"/>
              <a:ext cx="536933" cy="545300"/>
            </a:xfrm>
            <a:custGeom>
              <a:avLst/>
              <a:gdLst/>
              <a:ahLst/>
              <a:cxnLst/>
              <a:rect l="l" t="t" r="r" b="b"/>
              <a:pathLst>
                <a:path w="591185" h="601345">
                  <a:moveTo>
                    <a:pt x="295554" y="0"/>
                  </a:moveTo>
                  <a:lnTo>
                    <a:pt x="247613" y="3930"/>
                  </a:lnTo>
                  <a:lnTo>
                    <a:pt x="202135" y="15311"/>
                  </a:lnTo>
                  <a:lnTo>
                    <a:pt x="159728" y="33523"/>
                  </a:lnTo>
                  <a:lnTo>
                    <a:pt x="121002" y="57949"/>
                  </a:lnTo>
                  <a:lnTo>
                    <a:pt x="86564" y="87969"/>
                  </a:lnTo>
                  <a:lnTo>
                    <a:pt x="57024" y="122966"/>
                  </a:lnTo>
                  <a:lnTo>
                    <a:pt x="32988" y="162321"/>
                  </a:lnTo>
                  <a:lnTo>
                    <a:pt x="15067" y="205417"/>
                  </a:lnTo>
                  <a:lnTo>
                    <a:pt x="3868" y="251634"/>
                  </a:lnTo>
                  <a:lnTo>
                    <a:pt x="0" y="300355"/>
                  </a:lnTo>
                  <a:lnTo>
                    <a:pt x="3868" y="349075"/>
                  </a:lnTo>
                  <a:lnTo>
                    <a:pt x="15067" y="395294"/>
                  </a:lnTo>
                  <a:lnTo>
                    <a:pt x="32988" y="438390"/>
                  </a:lnTo>
                  <a:lnTo>
                    <a:pt x="57024" y="477747"/>
                  </a:lnTo>
                  <a:lnTo>
                    <a:pt x="86564" y="512746"/>
                  </a:lnTo>
                  <a:lnTo>
                    <a:pt x="121002" y="542768"/>
                  </a:lnTo>
                  <a:lnTo>
                    <a:pt x="159728" y="567195"/>
                  </a:lnTo>
                  <a:lnTo>
                    <a:pt x="202135" y="585409"/>
                  </a:lnTo>
                  <a:lnTo>
                    <a:pt x="247613" y="596791"/>
                  </a:lnTo>
                  <a:lnTo>
                    <a:pt x="295554" y="600722"/>
                  </a:lnTo>
                  <a:lnTo>
                    <a:pt x="343495" y="596791"/>
                  </a:lnTo>
                  <a:lnTo>
                    <a:pt x="388973" y="585409"/>
                  </a:lnTo>
                  <a:lnTo>
                    <a:pt x="431379" y="567195"/>
                  </a:lnTo>
                  <a:lnTo>
                    <a:pt x="470106" y="542768"/>
                  </a:lnTo>
                  <a:lnTo>
                    <a:pt x="504544" y="512746"/>
                  </a:lnTo>
                  <a:lnTo>
                    <a:pt x="534084" y="477747"/>
                  </a:lnTo>
                  <a:lnTo>
                    <a:pt x="558120" y="438390"/>
                  </a:lnTo>
                  <a:lnTo>
                    <a:pt x="576041" y="395294"/>
                  </a:lnTo>
                  <a:lnTo>
                    <a:pt x="587240" y="349075"/>
                  </a:lnTo>
                  <a:lnTo>
                    <a:pt x="591108" y="300355"/>
                  </a:lnTo>
                  <a:lnTo>
                    <a:pt x="587240" y="251634"/>
                  </a:lnTo>
                  <a:lnTo>
                    <a:pt x="576041" y="205417"/>
                  </a:lnTo>
                  <a:lnTo>
                    <a:pt x="558120" y="162321"/>
                  </a:lnTo>
                  <a:lnTo>
                    <a:pt x="534084" y="122966"/>
                  </a:lnTo>
                  <a:lnTo>
                    <a:pt x="504544" y="87969"/>
                  </a:lnTo>
                  <a:lnTo>
                    <a:pt x="470106" y="57949"/>
                  </a:lnTo>
                  <a:lnTo>
                    <a:pt x="431379" y="33523"/>
                  </a:lnTo>
                  <a:lnTo>
                    <a:pt x="388973" y="15311"/>
                  </a:lnTo>
                  <a:lnTo>
                    <a:pt x="343495" y="3930"/>
                  </a:lnTo>
                  <a:lnTo>
                    <a:pt x="295554" y="0"/>
                  </a:lnTo>
                  <a:close/>
                </a:path>
              </a:pathLst>
            </a:custGeom>
            <a:solidFill>
              <a:srgbClr val="00AFFF">
                <a:alpha val="25000"/>
              </a:srgbClr>
            </a:solidFill>
          </p:spPr>
          <p:txBody>
            <a:bodyPr wrap="square" lIns="0" tIns="0" rIns="0" bIns="0" rtlCol="0"/>
            <a:lstStyle/>
            <a:p>
              <a:endParaRPr/>
            </a:p>
          </p:txBody>
        </p:sp>
        <p:sp>
          <p:nvSpPr>
            <p:cNvPr id="17" name="bg object 31">
              <a:extLst>
                <a:ext uri="{FF2B5EF4-FFF2-40B4-BE49-F238E27FC236}">
                  <a16:creationId xmlns:a16="http://schemas.microsoft.com/office/drawing/2014/main" id="{78008F0F-9515-D205-423C-30E6A450A22A}"/>
                </a:ext>
              </a:extLst>
            </p:cNvPr>
            <p:cNvSpPr/>
            <p:nvPr/>
          </p:nvSpPr>
          <p:spPr>
            <a:xfrm>
              <a:off x="0" y="4190048"/>
              <a:ext cx="326428" cy="1775824"/>
            </a:xfrm>
            <a:custGeom>
              <a:avLst/>
              <a:gdLst/>
              <a:ahLst/>
              <a:cxnLst/>
              <a:rect l="l" t="t" r="r" b="b"/>
              <a:pathLst>
                <a:path w="359410" h="1958340">
                  <a:moveTo>
                    <a:pt x="0" y="0"/>
                  </a:moveTo>
                  <a:lnTo>
                    <a:pt x="0" y="1957935"/>
                  </a:lnTo>
                  <a:lnTo>
                    <a:pt x="27343" y="1918542"/>
                  </a:lnTo>
                  <a:lnTo>
                    <a:pt x="53873" y="1878921"/>
                  </a:lnTo>
                  <a:lnTo>
                    <a:pt x="79503" y="1839152"/>
                  </a:lnTo>
                  <a:lnTo>
                    <a:pt x="104202" y="1799230"/>
                  </a:lnTo>
                  <a:lnTo>
                    <a:pt x="127941" y="1759153"/>
                  </a:lnTo>
                  <a:lnTo>
                    <a:pt x="150691" y="1718918"/>
                  </a:lnTo>
                  <a:lnTo>
                    <a:pt x="172420" y="1678522"/>
                  </a:lnTo>
                  <a:lnTo>
                    <a:pt x="193101" y="1637961"/>
                  </a:lnTo>
                  <a:lnTo>
                    <a:pt x="212701" y="1597233"/>
                  </a:lnTo>
                  <a:lnTo>
                    <a:pt x="231193" y="1556334"/>
                  </a:lnTo>
                  <a:lnTo>
                    <a:pt x="248546" y="1515262"/>
                  </a:lnTo>
                  <a:lnTo>
                    <a:pt x="264730" y="1474013"/>
                  </a:lnTo>
                  <a:lnTo>
                    <a:pt x="279716" y="1432583"/>
                  </a:lnTo>
                  <a:lnTo>
                    <a:pt x="293473" y="1390971"/>
                  </a:lnTo>
                  <a:lnTo>
                    <a:pt x="305972" y="1349173"/>
                  </a:lnTo>
                  <a:lnTo>
                    <a:pt x="317182" y="1307186"/>
                  </a:lnTo>
                  <a:lnTo>
                    <a:pt x="327075" y="1265006"/>
                  </a:lnTo>
                  <a:lnTo>
                    <a:pt x="335620" y="1222631"/>
                  </a:lnTo>
                  <a:lnTo>
                    <a:pt x="342788" y="1180057"/>
                  </a:lnTo>
                  <a:lnTo>
                    <a:pt x="348549" y="1137282"/>
                  </a:lnTo>
                  <a:lnTo>
                    <a:pt x="355702" y="1059942"/>
                  </a:lnTo>
                  <a:lnTo>
                    <a:pt x="358873" y="984771"/>
                  </a:lnTo>
                  <a:lnTo>
                    <a:pt x="358318" y="911798"/>
                  </a:lnTo>
                  <a:lnTo>
                    <a:pt x="354295" y="841048"/>
                  </a:lnTo>
                  <a:lnTo>
                    <a:pt x="347060" y="772550"/>
                  </a:lnTo>
                  <a:lnTo>
                    <a:pt x="336870" y="706330"/>
                  </a:lnTo>
                  <a:lnTo>
                    <a:pt x="323983" y="642415"/>
                  </a:lnTo>
                  <a:lnTo>
                    <a:pt x="308655" y="580833"/>
                  </a:lnTo>
                  <a:lnTo>
                    <a:pt x="291143" y="521610"/>
                  </a:lnTo>
                  <a:lnTo>
                    <a:pt x="271705" y="464775"/>
                  </a:lnTo>
                  <a:lnTo>
                    <a:pt x="250596" y="410353"/>
                  </a:lnTo>
                  <a:lnTo>
                    <a:pt x="228075" y="358372"/>
                  </a:lnTo>
                  <a:lnTo>
                    <a:pt x="204398" y="308860"/>
                  </a:lnTo>
                  <a:lnTo>
                    <a:pt x="179822" y="261843"/>
                  </a:lnTo>
                  <a:lnTo>
                    <a:pt x="154604" y="217348"/>
                  </a:lnTo>
                  <a:lnTo>
                    <a:pt x="129001" y="175403"/>
                  </a:lnTo>
                  <a:lnTo>
                    <a:pt x="103270" y="136034"/>
                  </a:lnTo>
                  <a:lnTo>
                    <a:pt x="77668" y="99270"/>
                  </a:lnTo>
                  <a:lnTo>
                    <a:pt x="52451" y="65136"/>
                  </a:lnTo>
                  <a:lnTo>
                    <a:pt x="27878" y="33660"/>
                  </a:lnTo>
                  <a:lnTo>
                    <a:pt x="0" y="0"/>
                  </a:lnTo>
                  <a:close/>
                </a:path>
              </a:pathLst>
            </a:custGeom>
            <a:solidFill>
              <a:srgbClr val="00AFFF">
                <a:alpha val="25000"/>
              </a:srgbClr>
            </a:solidFill>
          </p:spPr>
          <p:txBody>
            <a:bodyPr wrap="square" lIns="0" tIns="0" rIns="0" bIns="0" rtlCol="0"/>
            <a:lstStyle/>
            <a:p>
              <a:endParaRPr/>
            </a:p>
          </p:txBody>
        </p:sp>
      </p:grpSp>
      <p:grpSp>
        <p:nvGrpSpPr>
          <p:cNvPr id="18" name="Group 17">
            <a:extLst>
              <a:ext uri="{FF2B5EF4-FFF2-40B4-BE49-F238E27FC236}">
                <a16:creationId xmlns:a16="http://schemas.microsoft.com/office/drawing/2014/main" id="{2B239F65-7B67-B7ED-E542-5ABA43EC2B0F}"/>
              </a:ext>
            </a:extLst>
          </p:cNvPr>
          <p:cNvGrpSpPr/>
          <p:nvPr userDrawn="1"/>
        </p:nvGrpSpPr>
        <p:grpSpPr>
          <a:xfrm>
            <a:off x="9768269" y="5263373"/>
            <a:ext cx="1969708" cy="1135284"/>
            <a:chOff x="9768269" y="5263373"/>
            <a:chExt cx="1969708" cy="1135284"/>
          </a:xfrm>
        </p:grpSpPr>
        <p:sp>
          <p:nvSpPr>
            <p:cNvPr id="19" name="bg object 17">
              <a:extLst>
                <a:ext uri="{FF2B5EF4-FFF2-40B4-BE49-F238E27FC236}">
                  <a16:creationId xmlns:a16="http://schemas.microsoft.com/office/drawing/2014/main" id="{4575BE57-DAB6-9384-4E97-016AC50F3353}"/>
                </a:ext>
              </a:extLst>
            </p:cNvPr>
            <p:cNvSpPr/>
            <p:nvPr/>
          </p:nvSpPr>
          <p:spPr>
            <a:xfrm>
              <a:off x="11351110" y="6342803"/>
              <a:ext cx="232420" cy="55854"/>
            </a:xfrm>
            <a:custGeom>
              <a:avLst/>
              <a:gdLst/>
              <a:ahLst/>
              <a:cxnLst/>
              <a:rect l="l" t="t" r="r" b="b"/>
              <a:pathLst>
                <a:path w="255904" h="61595">
                  <a:moveTo>
                    <a:pt x="45491" y="54190"/>
                  </a:moveTo>
                  <a:lnTo>
                    <a:pt x="43802" y="52768"/>
                  </a:lnTo>
                  <a:lnTo>
                    <a:pt x="9245" y="52768"/>
                  </a:lnTo>
                  <a:lnTo>
                    <a:pt x="9245" y="44780"/>
                  </a:lnTo>
                  <a:lnTo>
                    <a:pt x="14655" y="41402"/>
                  </a:lnTo>
                  <a:lnTo>
                    <a:pt x="26657" y="35267"/>
                  </a:lnTo>
                  <a:lnTo>
                    <a:pt x="34874" y="30670"/>
                  </a:lnTo>
                  <a:lnTo>
                    <a:pt x="40576" y="26225"/>
                  </a:lnTo>
                  <a:lnTo>
                    <a:pt x="43891" y="21399"/>
                  </a:lnTo>
                  <a:lnTo>
                    <a:pt x="44958" y="15633"/>
                  </a:lnTo>
                  <a:lnTo>
                    <a:pt x="43383" y="8851"/>
                  </a:lnTo>
                  <a:lnTo>
                    <a:pt x="38976" y="3962"/>
                  </a:lnTo>
                  <a:lnTo>
                    <a:pt x="32181" y="1003"/>
                  </a:lnTo>
                  <a:lnTo>
                    <a:pt x="23456" y="0"/>
                  </a:lnTo>
                  <a:lnTo>
                    <a:pt x="18389" y="0"/>
                  </a:lnTo>
                  <a:lnTo>
                    <a:pt x="12979" y="711"/>
                  </a:lnTo>
                  <a:lnTo>
                    <a:pt x="3378" y="5245"/>
                  </a:lnTo>
                  <a:lnTo>
                    <a:pt x="1155" y="7023"/>
                  </a:lnTo>
                  <a:lnTo>
                    <a:pt x="1155" y="11455"/>
                  </a:lnTo>
                  <a:lnTo>
                    <a:pt x="2667" y="13144"/>
                  </a:lnTo>
                  <a:lnTo>
                    <a:pt x="5600" y="13144"/>
                  </a:lnTo>
                  <a:lnTo>
                    <a:pt x="6311" y="12877"/>
                  </a:lnTo>
                  <a:lnTo>
                    <a:pt x="12255" y="8978"/>
                  </a:lnTo>
                  <a:lnTo>
                    <a:pt x="16611" y="7467"/>
                  </a:lnTo>
                  <a:lnTo>
                    <a:pt x="31267" y="7467"/>
                  </a:lnTo>
                  <a:lnTo>
                    <a:pt x="36601" y="10210"/>
                  </a:lnTo>
                  <a:lnTo>
                    <a:pt x="36601" y="21678"/>
                  </a:lnTo>
                  <a:lnTo>
                    <a:pt x="30124" y="24879"/>
                  </a:lnTo>
                  <a:lnTo>
                    <a:pt x="19456" y="30378"/>
                  </a:lnTo>
                  <a:lnTo>
                    <a:pt x="11137" y="35166"/>
                  </a:lnTo>
                  <a:lnTo>
                    <a:pt x="5041" y="40436"/>
                  </a:lnTo>
                  <a:lnTo>
                    <a:pt x="1282" y="47193"/>
                  </a:lnTo>
                  <a:lnTo>
                    <a:pt x="0" y="56413"/>
                  </a:lnTo>
                  <a:lnTo>
                    <a:pt x="0" y="58458"/>
                  </a:lnTo>
                  <a:lnTo>
                    <a:pt x="1600" y="60236"/>
                  </a:lnTo>
                  <a:lnTo>
                    <a:pt x="41757" y="60236"/>
                  </a:lnTo>
                  <a:lnTo>
                    <a:pt x="43802" y="60236"/>
                  </a:lnTo>
                  <a:lnTo>
                    <a:pt x="45491" y="58724"/>
                  </a:lnTo>
                  <a:lnTo>
                    <a:pt x="45491" y="54190"/>
                  </a:lnTo>
                  <a:close/>
                </a:path>
                <a:path w="255904" h="61595">
                  <a:moveTo>
                    <a:pt x="118351" y="30645"/>
                  </a:moveTo>
                  <a:lnTo>
                    <a:pt x="116674" y="19113"/>
                  </a:lnTo>
                  <a:lnTo>
                    <a:pt x="111785" y="9334"/>
                  </a:lnTo>
                  <a:lnTo>
                    <a:pt x="109994" y="7810"/>
                  </a:lnTo>
                  <a:lnTo>
                    <a:pt x="109994" y="30645"/>
                  </a:lnTo>
                  <a:lnTo>
                    <a:pt x="108788" y="39789"/>
                  </a:lnTo>
                  <a:lnTo>
                    <a:pt x="105371" y="47142"/>
                  </a:lnTo>
                  <a:lnTo>
                    <a:pt x="100025" y="52057"/>
                  </a:lnTo>
                  <a:lnTo>
                    <a:pt x="93027" y="53835"/>
                  </a:lnTo>
                  <a:lnTo>
                    <a:pt x="86017" y="52057"/>
                  </a:lnTo>
                  <a:lnTo>
                    <a:pt x="80670" y="47142"/>
                  </a:lnTo>
                  <a:lnTo>
                    <a:pt x="77254" y="39789"/>
                  </a:lnTo>
                  <a:lnTo>
                    <a:pt x="76060" y="30645"/>
                  </a:lnTo>
                  <a:lnTo>
                    <a:pt x="77254" y="21526"/>
                  </a:lnTo>
                  <a:lnTo>
                    <a:pt x="80670" y="14160"/>
                  </a:lnTo>
                  <a:lnTo>
                    <a:pt x="86017" y="9258"/>
                  </a:lnTo>
                  <a:lnTo>
                    <a:pt x="93027" y="7467"/>
                  </a:lnTo>
                  <a:lnTo>
                    <a:pt x="100025" y="9258"/>
                  </a:lnTo>
                  <a:lnTo>
                    <a:pt x="105371" y="14160"/>
                  </a:lnTo>
                  <a:lnTo>
                    <a:pt x="108788" y="21526"/>
                  </a:lnTo>
                  <a:lnTo>
                    <a:pt x="109994" y="30645"/>
                  </a:lnTo>
                  <a:lnTo>
                    <a:pt x="109994" y="7810"/>
                  </a:lnTo>
                  <a:lnTo>
                    <a:pt x="109601" y="7467"/>
                  </a:lnTo>
                  <a:lnTo>
                    <a:pt x="103835" y="2540"/>
                  </a:lnTo>
                  <a:lnTo>
                    <a:pt x="93027" y="0"/>
                  </a:lnTo>
                  <a:lnTo>
                    <a:pt x="82207" y="2540"/>
                  </a:lnTo>
                  <a:lnTo>
                    <a:pt x="74269" y="9334"/>
                  </a:lnTo>
                  <a:lnTo>
                    <a:pt x="69367" y="19113"/>
                  </a:lnTo>
                  <a:lnTo>
                    <a:pt x="67703" y="30645"/>
                  </a:lnTo>
                  <a:lnTo>
                    <a:pt x="69367" y="42189"/>
                  </a:lnTo>
                  <a:lnTo>
                    <a:pt x="74269" y="51981"/>
                  </a:lnTo>
                  <a:lnTo>
                    <a:pt x="82207" y="58762"/>
                  </a:lnTo>
                  <a:lnTo>
                    <a:pt x="93027" y="61302"/>
                  </a:lnTo>
                  <a:lnTo>
                    <a:pt x="103835" y="58762"/>
                  </a:lnTo>
                  <a:lnTo>
                    <a:pt x="109601" y="53835"/>
                  </a:lnTo>
                  <a:lnTo>
                    <a:pt x="111785" y="51981"/>
                  </a:lnTo>
                  <a:lnTo>
                    <a:pt x="116674" y="42189"/>
                  </a:lnTo>
                  <a:lnTo>
                    <a:pt x="118351" y="30645"/>
                  </a:lnTo>
                  <a:close/>
                </a:path>
                <a:path w="255904" h="61595">
                  <a:moveTo>
                    <a:pt x="186664" y="54190"/>
                  </a:moveTo>
                  <a:lnTo>
                    <a:pt x="184975" y="52768"/>
                  </a:lnTo>
                  <a:lnTo>
                    <a:pt x="150418" y="52768"/>
                  </a:lnTo>
                  <a:lnTo>
                    <a:pt x="150418" y="44780"/>
                  </a:lnTo>
                  <a:lnTo>
                    <a:pt x="155829" y="41402"/>
                  </a:lnTo>
                  <a:lnTo>
                    <a:pt x="167830" y="35267"/>
                  </a:lnTo>
                  <a:lnTo>
                    <a:pt x="176047" y="30670"/>
                  </a:lnTo>
                  <a:lnTo>
                    <a:pt x="181749" y="26225"/>
                  </a:lnTo>
                  <a:lnTo>
                    <a:pt x="185051" y="21399"/>
                  </a:lnTo>
                  <a:lnTo>
                    <a:pt x="186131" y="15633"/>
                  </a:lnTo>
                  <a:lnTo>
                    <a:pt x="184556" y="8851"/>
                  </a:lnTo>
                  <a:lnTo>
                    <a:pt x="180149" y="3962"/>
                  </a:lnTo>
                  <a:lnTo>
                    <a:pt x="173342" y="1003"/>
                  </a:lnTo>
                  <a:lnTo>
                    <a:pt x="164630" y="0"/>
                  </a:lnTo>
                  <a:lnTo>
                    <a:pt x="159562" y="0"/>
                  </a:lnTo>
                  <a:lnTo>
                    <a:pt x="154139" y="711"/>
                  </a:lnTo>
                  <a:lnTo>
                    <a:pt x="144551" y="5245"/>
                  </a:lnTo>
                  <a:lnTo>
                    <a:pt x="142328" y="7023"/>
                  </a:lnTo>
                  <a:lnTo>
                    <a:pt x="142328" y="11455"/>
                  </a:lnTo>
                  <a:lnTo>
                    <a:pt x="143840" y="13144"/>
                  </a:lnTo>
                  <a:lnTo>
                    <a:pt x="146773" y="13144"/>
                  </a:lnTo>
                  <a:lnTo>
                    <a:pt x="147485" y="12877"/>
                  </a:lnTo>
                  <a:lnTo>
                    <a:pt x="153428" y="8978"/>
                  </a:lnTo>
                  <a:lnTo>
                    <a:pt x="157784" y="7467"/>
                  </a:lnTo>
                  <a:lnTo>
                    <a:pt x="172440" y="7467"/>
                  </a:lnTo>
                  <a:lnTo>
                    <a:pt x="177774" y="10210"/>
                  </a:lnTo>
                  <a:lnTo>
                    <a:pt x="177774" y="21678"/>
                  </a:lnTo>
                  <a:lnTo>
                    <a:pt x="171297" y="24879"/>
                  </a:lnTo>
                  <a:lnTo>
                    <a:pt x="160629" y="30378"/>
                  </a:lnTo>
                  <a:lnTo>
                    <a:pt x="152311" y="35166"/>
                  </a:lnTo>
                  <a:lnTo>
                    <a:pt x="146202" y="40436"/>
                  </a:lnTo>
                  <a:lnTo>
                    <a:pt x="142455" y="47193"/>
                  </a:lnTo>
                  <a:lnTo>
                    <a:pt x="141173" y="56413"/>
                  </a:lnTo>
                  <a:lnTo>
                    <a:pt x="141173" y="58458"/>
                  </a:lnTo>
                  <a:lnTo>
                    <a:pt x="142773" y="60236"/>
                  </a:lnTo>
                  <a:lnTo>
                    <a:pt x="182930" y="60236"/>
                  </a:lnTo>
                  <a:lnTo>
                    <a:pt x="184975" y="60236"/>
                  </a:lnTo>
                  <a:lnTo>
                    <a:pt x="186664" y="58724"/>
                  </a:lnTo>
                  <a:lnTo>
                    <a:pt x="186664" y="54190"/>
                  </a:lnTo>
                  <a:close/>
                </a:path>
                <a:path w="255904" h="61595">
                  <a:moveTo>
                    <a:pt x="255689" y="34734"/>
                  </a:moveTo>
                  <a:lnTo>
                    <a:pt x="250532" y="29845"/>
                  </a:lnTo>
                  <a:lnTo>
                    <a:pt x="242709" y="27724"/>
                  </a:lnTo>
                  <a:lnTo>
                    <a:pt x="249021" y="25057"/>
                  </a:lnTo>
                  <a:lnTo>
                    <a:pt x="251688" y="20078"/>
                  </a:lnTo>
                  <a:lnTo>
                    <a:pt x="251688" y="5511"/>
                  </a:lnTo>
                  <a:lnTo>
                    <a:pt x="244309" y="0"/>
                  </a:lnTo>
                  <a:lnTo>
                    <a:pt x="228765" y="0"/>
                  </a:lnTo>
                  <a:lnTo>
                    <a:pt x="223875" y="622"/>
                  </a:lnTo>
                  <a:lnTo>
                    <a:pt x="217665" y="3200"/>
                  </a:lnTo>
                  <a:lnTo>
                    <a:pt x="214287" y="4800"/>
                  </a:lnTo>
                  <a:lnTo>
                    <a:pt x="214287" y="9410"/>
                  </a:lnTo>
                  <a:lnTo>
                    <a:pt x="215442" y="10934"/>
                  </a:lnTo>
                  <a:lnTo>
                    <a:pt x="219176" y="10934"/>
                  </a:lnTo>
                  <a:lnTo>
                    <a:pt x="224764" y="8001"/>
                  </a:lnTo>
                  <a:lnTo>
                    <a:pt x="228053" y="7112"/>
                  </a:lnTo>
                  <a:lnTo>
                    <a:pt x="238721" y="7112"/>
                  </a:lnTo>
                  <a:lnTo>
                    <a:pt x="243332" y="9410"/>
                  </a:lnTo>
                  <a:lnTo>
                    <a:pt x="243332" y="21056"/>
                  </a:lnTo>
                  <a:lnTo>
                    <a:pt x="238988" y="24968"/>
                  </a:lnTo>
                  <a:lnTo>
                    <a:pt x="224497" y="24968"/>
                  </a:lnTo>
                  <a:lnTo>
                    <a:pt x="222808" y="26479"/>
                  </a:lnTo>
                  <a:lnTo>
                    <a:pt x="222808" y="30746"/>
                  </a:lnTo>
                  <a:lnTo>
                    <a:pt x="224497" y="32334"/>
                  </a:lnTo>
                  <a:lnTo>
                    <a:pt x="240576" y="32334"/>
                  </a:lnTo>
                  <a:lnTo>
                    <a:pt x="247332" y="35356"/>
                  </a:lnTo>
                  <a:lnTo>
                    <a:pt x="247332" y="50114"/>
                  </a:lnTo>
                  <a:lnTo>
                    <a:pt x="241033" y="54190"/>
                  </a:lnTo>
                  <a:lnTo>
                    <a:pt x="224142" y="54190"/>
                  </a:lnTo>
                  <a:lnTo>
                    <a:pt x="219798" y="51536"/>
                  </a:lnTo>
                  <a:lnTo>
                    <a:pt x="214376" y="47358"/>
                  </a:lnTo>
                  <a:lnTo>
                    <a:pt x="213575" y="47002"/>
                  </a:lnTo>
                  <a:lnTo>
                    <a:pt x="210731" y="47002"/>
                  </a:lnTo>
                  <a:lnTo>
                    <a:pt x="208864" y="48336"/>
                  </a:lnTo>
                  <a:lnTo>
                    <a:pt x="208864" y="51879"/>
                  </a:lnTo>
                  <a:lnTo>
                    <a:pt x="209575" y="53035"/>
                  </a:lnTo>
                  <a:lnTo>
                    <a:pt x="216065" y="58635"/>
                  </a:lnTo>
                  <a:lnTo>
                    <a:pt x="223342" y="61302"/>
                  </a:lnTo>
                  <a:lnTo>
                    <a:pt x="232410" y="61302"/>
                  </a:lnTo>
                  <a:lnTo>
                    <a:pt x="241820" y="60007"/>
                  </a:lnTo>
                  <a:lnTo>
                    <a:pt x="249186" y="56324"/>
                  </a:lnTo>
                  <a:lnTo>
                    <a:pt x="253974" y="50622"/>
                  </a:lnTo>
                  <a:lnTo>
                    <a:pt x="255689" y="43268"/>
                  </a:lnTo>
                  <a:lnTo>
                    <a:pt x="255689" y="34734"/>
                  </a:lnTo>
                  <a:close/>
                </a:path>
              </a:pathLst>
            </a:custGeom>
            <a:solidFill>
              <a:srgbClr val="FFFFFF"/>
            </a:solidFill>
          </p:spPr>
          <p:txBody>
            <a:bodyPr wrap="square" lIns="0" tIns="0" rIns="0" bIns="0" rtlCol="0"/>
            <a:lstStyle/>
            <a:p>
              <a:endParaRPr/>
            </a:p>
          </p:txBody>
        </p:sp>
        <p:pic>
          <p:nvPicPr>
            <p:cNvPr id="20" name="bg object 18">
              <a:extLst>
                <a:ext uri="{FF2B5EF4-FFF2-40B4-BE49-F238E27FC236}">
                  <a16:creationId xmlns:a16="http://schemas.microsoft.com/office/drawing/2014/main" id="{930E7373-DF1D-A056-D578-EBAF5E9CAB35}"/>
                </a:ext>
              </a:extLst>
            </p:cNvPr>
            <p:cNvPicPr/>
            <p:nvPr/>
          </p:nvPicPr>
          <p:blipFill>
            <a:blip r:embed="rId4" cstate="print"/>
            <a:stretch>
              <a:fillRect/>
            </a:stretch>
          </p:blipFill>
          <p:spPr>
            <a:xfrm>
              <a:off x="9768269" y="6133524"/>
              <a:ext cx="114872" cy="115198"/>
            </a:xfrm>
            <a:prstGeom prst="rect">
              <a:avLst/>
            </a:prstGeom>
          </p:spPr>
        </p:pic>
        <p:sp>
          <p:nvSpPr>
            <p:cNvPr id="21" name="bg object 19">
              <a:extLst>
                <a:ext uri="{FF2B5EF4-FFF2-40B4-BE49-F238E27FC236}">
                  <a16:creationId xmlns:a16="http://schemas.microsoft.com/office/drawing/2014/main" id="{0ED655C3-CD6D-8BBC-57FB-03E108642502}"/>
                </a:ext>
              </a:extLst>
            </p:cNvPr>
            <p:cNvSpPr/>
            <p:nvPr/>
          </p:nvSpPr>
          <p:spPr>
            <a:xfrm>
              <a:off x="9916387" y="6076176"/>
              <a:ext cx="65747" cy="171594"/>
            </a:xfrm>
            <a:custGeom>
              <a:avLst/>
              <a:gdLst/>
              <a:ahLst/>
              <a:cxnLst/>
              <a:rect l="l" t="t" r="r" b="b"/>
              <a:pathLst>
                <a:path w="72390" h="189229">
                  <a:moveTo>
                    <a:pt x="16637" y="3606"/>
                  </a:moveTo>
                  <a:lnTo>
                    <a:pt x="13030" y="0"/>
                  </a:lnTo>
                  <a:lnTo>
                    <a:pt x="3606" y="0"/>
                  </a:lnTo>
                  <a:lnTo>
                    <a:pt x="0" y="3606"/>
                  </a:lnTo>
                  <a:lnTo>
                    <a:pt x="0" y="185559"/>
                  </a:lnTo>
                  <a:lnTo>
                    <a:pt x="3606" y="189166"/>
                  </a:lnTo>
                  <a:lnTo>
                    <a:pt x="8318" y="189166"/>
                  </a:lnTo>
                  <a:lnTo>
                    <a:pt x="13030" y="189166"/>
                  </a:lnTo>
                  <a:lnTo>
                    <a:pt x="16637" y="185559"/>
                  </a:lnTo>
                  <a:lnTo>
                    <a:pt x="16637" y="3606"/>
                  </a:lnTo>
                  <a:close/>
                </a:path>
                <a:path w="72390" h="189229">
                  <a:moveTo>
                    <a:pt x="72110" y="3606"/>
                  </a:moveTo>
                  <a:lnTo>
                    <a:pt x="68503" y="0"/>
                  </a:lnTo>
                  <a:lnTo>
                    <a:pt x="59080" y="0"/>
                  </a:lnTo>
                  <a:lnTo>
                    <a:pt x="55473" y="3606"/>
                  </a:lnTo>
                  <a:lnTo>
                    <a:pt x="55473" y="185559"/>
                  </a:lnTo>
                  <a:lnTo>
                    <a:pt x="59080" y="189166"/>
                  </a:lnTo>
                  <a:lnTo>
                    <a:pt x="63792" y="189166"/>
                  </a:lnTo>
                  <a:lnTo>
                    <a:pt x="68503" y="189166"/>
                  </a:lnTo>
                  <a:lnTo>
                    <a:pt x="72110" y="185559"/>
                  </a:lnTo>
                  <a:lnTo>
                    <a:pt x="72110" y="3606"/>
                  </a:lnTo>
                  <a:close/>
                </a:path>
              </a:pathLst>
            </a:custGeom>
            <a:solidFill>
              <a:srgbClr val="FFFFFF"/>
            </a:solidFill>
          </p:spPr>
          <p:txBody>
            <a:bodyPr wrap="square" lIns="0" tIns="0" rIns="0" bIns="0" rtlCol="0"/>
            <a:lstStyle/>
            <a:p>
              <a:endParaRPr/>
            </a:p>
          </p:txBody>
        </p:sp>
        <p:pic>
          <p:nvPicPr>
            <p:cNvPr id="22" name="bg object 20">
              <a:extLst>
                <a:ext uri="{FF2B5EF4-FFF2-40B4-BE49-F238E27FC236}">
                  <a16:creationId xmlns:a16="http://schemas.microsoft.com/office/drawing/2014/main" id="{6D7285BB-A50A-CF05-ADDB-2D0AEB625050}"/>
                </a:ext>
              </a:extLst>
            </p:cNvPr>
            <p:cNvPicPr/>
            <p:nvPr/>
          </p:nvPicPr>
          <p:blipFill>
            <a:blip r:embed="rId5" cstate="print"/>
            <a:stretch>
              <a:fillRect/>
            </a:stretch>
          </p:blipFill>
          <p:spPr>
            <a:xfrm>
              <a:off x="9901316" y="6093783"/>
              <a:ext cx="1836661" cy="304614"/>
            </a:xfrm>
            <a:prstGeom prst="rect">
              <a:avLst/>
            </a:prstGeom>
          </p:spPr>
        </p:pic>
        <p:pic>
          <p:nvPicPr>
            <p:cNvPr id="23" name="bg object 21">
              <a:extLst>
                <a:ext uri="{FF2B5EF4-FFF2-40B4-BE49-F238E27FC236}">
                  <a16:creationId xmlns:a16="http://schemas.microsoft.com/office/drawing/2014/main" id="{E81FCE6E-3E68-F753-60E7-7F35CCA7C164}"/>
                </a:ext>
              </a:extLst>
            </p:cNvPr>
            <p:cNvPicPr/>
            <p:nvPr/>
          </p:nvPicPr>
          <p:blipFill>
            <a:blip r:embed="rId6" cstate="print"/>
            <a:stretch>
              <a:fillRect/>
            </a:stretch>
          </p:blipFill>
          <p:spPr>
            <a:xfrm>
              <a:off x="10391018" y="5263373"/>
              <a:ext cx="711091" cy="772536"/>
            </a:xfrm>
            <a:prstGeom prst="rect">
              <a:avLst/>
            </a:prstGeom>
          </p:spPr>
        </p:pic>
      </p:grpSp>
    </p:spTree>
    <p:extLst>
      <p:ext uri="{BB962C8B-B14F-4D97-AF65-F5344CB8AC3E}">
        <p14:creationId xmlns:p14="http://schemas.microsoft.com/office/powerpoint/2010/main" val="6795834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E5D39-85A3-5569-2D74-ED9FD02ED54A}"/>
              </a:ext>
            </a:extLst>
          </p:cNvPr>
          <p:cNvSpPr>
            <a:spLocks noGrp="1"/>
          </p:cNvSpPr>
          <p:nvPr>
            <p:ph type="title"/>
          </p:nvPr>
        </p:nvSpPr>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6B5854E6-5AFC-01CC-D39F-9520230401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Footer Placeholder 4">
            <a:extLst>
              <a:ext uri="{FF2B5EF4-FFF2-40B4-BE49-F238E27FC236}">
                <a16:creationId xmlns:a16="http://schemas.microsoft.com/office/drawing/2014/main" id="{58709D87-BA1C-72DE-952F-21C692F1E6B9}"/>
              </a:ext>
            </a:extLst>
          </p:cNvPr>
          <p:cNvSpPr>
            <a:spLocks noGrp="1"/>
          </p:cNvSpPr>
          <p:nvPr>
            <p:ph type="ftr" sz="quarter" idx="3"/>
          </p:nvPr>
        </p:nvSpPr>
        <p:spPr>
          <a:xfrm>
            <a:off x="751840" y="6114954"/>
            <a:ext cx="8904068" cy="365125"/>
          </a:xfrm>
          <a:prstGeom prst="rect">
            <a:avLst/>
          </a:prstGeom>
        </p:spPr>
        <p:txBody>
          <a:bodyPr/>
          <a:lstStyle>
            <a:lvl1pPr>
              <a:defRPr>
                <a:solidFill>
                  <a:schemeClr val="accent1"/>
                </a:solidFill>
              </a:defRPr>
            </a:lvl1pPr>
          </a:lstStyle>
          <a:p>
            <a:endParaRPr lang="en-GB" dirty="0"/>
          </a:p>
        </p:txBody>
      </p:sp>
    </p:spTree>
    <p:extLst>
      <p:ext uri="{BB962C8B-B14F-4D97-AF65-F5344CB8AC3E}">
        <p14:creationId xmlns:p14="http://schemas.microsoft.com/office/powerpoint/2010/main" val="2460069897"/>
      </p:ext>
    </p:extLst>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E5D39-85A3-5569-2D74-ED9FD02ED54A}"/>
              </a:ext>
            </a:extLst>
          </p:cNvPr>
          <p:cNvSpPr>
            <a:spLocks noGrp="1"/>
          </p:cNvSpPr>
          <p:nvPr>
            <p:ph type="title"/>
          </p:nvPr>
        </p:nvSpPr>
        <p:spPr/>
        <p:txBody>
          <a:bodyPr/>
          <a:lstStyle>
            <a:lvl1pPr>
              <a:defRPr>
                <a:solidFill>
                  <a:schemeClr val="accent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6B5854E6-5AFC-01CC-D39F-952023040195}"/>
              </a:ext>
            </a:extLst>
          </p:cNvPr>
          <p:cNvSpPr>
            <a:spLocks noGrp="1"/>
          </p:cNvSpPr>
          <p:nvPr>
            <p:ph idx="1"/>
          </p:nvPr>
        </p:nvSpPr>
        <p:spPr/>
        <p:txBody>
          <a:bodyPr/>
          <a:lstStyle>
            <a:lvl1pPr>
              <a:defRPr>
                <a:latin typeface="Quicksand" pitchFamily="2" charset="0"/>
              </a:defRPr>
            </a:lvl1pPr>
            <a:lvl2pPr marL="182563" indent="-182563">
              <a:buClr>
                <a:schemeClr val="accent1"/>
              </a:buClr>
              <a:buFont typeface="Arial" panose="020B0604020202020204" pitchFamily="34" charset="0"/>
              <a:buChar char="•"/>
              <a:defRPr>
                <a:latin typeface="Quicksand" pitchFamily="2" charset="0"/>
              </a:defRPr>
            </a:lvl2pPr>
            <a:lvl3pPr marL="182563" indent="-182563">
              <a:buClr>
                <a:schemeClr val="accent1"/>
              </a:buClr>
              <a:buFont typeface="Arial" panose="020B0604020202020204" pitchFamily="34" charset="0"/>
              <a:buChar char="•"/>
              <a:defRPr>
                <a:latin typeface="Quicksand" pitchFamily="2" charset="0"/>
              </a:defRPr>
            </a:lvl3pPr>
            <a:lvl4pPr marL="182563" indent="-182563">
              <a:buClr>
                <a:schemeClr val="accent1"/>
              </a:buClr>
              <a:buFont typeface="Arial" panose="020B0604020202020204" pitchFamily="34" charset="0"/>
              <a:buChar char="•"/>
              <a:defRPr>
                <a:latin typeface="Quicksand" pitchFamily="2" charset="0"/>
              </a:defRPr>
            </a:lvl4pPr>
            <a:lvl5pPr marL="182563" indent="-182563">
              <a:buClr>
                <a:schemeClr val="accent1"/>
              </a:buClr>
              <a:buFont typeface="Arial" panose="020B0604020202020204" pitchFamily="34" charset="0"/>
              <a:buChar char="•"/>
              <a:defRPr>
                <a:latin typeface="Quicksand" pitchFamily="2" charset="0"/>
              </a:defRPr>
            </a:lvl5pPr>
          </a:lstStyle>
          <a:p>
            <a:pPr lvl="0"/>
            <a:r>
              <a:rPr lang="en-US" dirty="0"/>
              <a:t>Click to edit Master text styles</a:t>
            </a:r>
            <a:br>
              <a:rPr lang="en-US" dirty="0"/>
            </a:b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Footer Placeholder 4">
            <a:extLst>
              <a:ext uri="{FF2B5EF4-FFF2-40B4-BE49-F238E27FC236}">
                <a16:creationId xmlns:a16="http://schemas.microsoft.com/office/drawing/2014/main" id="{D12CE7DC-3D38-24CE-2865-100D1D0D32C9}"/>
              </a:ext>
            </a:extLst>
          </p:cNvPr>
          <p:cNvSpPr>
            <a:spLocks noGrp="1"/>
          </p:cNvSpPr>
          <p:nvPr>
            <p:ph type="ftr" sz="quarter" idx="3"/>
          </p:nvPr>
        </p:nvSpPr>
        <p:spPr>
          <a:xfrm>
            <a:off x="751840" y="6114954"/>
            <a:ext cx="8904068" cy="365125"/>
          </a:xfrm>
          <a:prstGeom prst="rect">
            <a:avLst/>
          </a:prstGeom>
        </p:spPr>
        <p:txBody>
          <a:bodyPr/>
          <a:lstStyle>
            <a:lvl1pPr>
              <a:defRPr>
                <a:solidFill>
                  <a:schemeClr val="bg2"/>
                </a:solidFill>
              </a:defRPr>
            </a:lvl1pPr>
          </a:lstStyle>
          <a:p>
            <a:endParaRPr lang="en-GB" dirty="0"/>
          </a:p>
        </p:txBody>
      </p:sp>
    </p:spTree>
    <p:extLst>
      <p:ext uri="{BB962C8B-B14F-4D97-AF65-F5344CB8AC3E}">
        <p14:creationId xmlns:p14="http://schemas.microsoft.com/office/powerpoint/2010/main" val="24469179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E5D39-85A3-5569-2D74-ED9FD02ED54A}"/>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6B5854E6-5AFC-01CC-D39F-952023040195}"/>
              </a:ext>
            </a:extLst>
          </p:cNvPr>
          <p:cNvSpPr>
            <a:spLocks noGrp="1"/>
          </p:cNvSpPr>
          <p:nvPr>
            <p:ph idx="1"/>
          </p:nvPr>
        </p:nvSpPr>
        <p:spPr/>
        <p:txBody>
          <a:bodyPr/>
          <a:lstStyle>
            <a:lvl1pPr>
              <a:defRPr>
                <a:latin typeface="Quicksand" pitchFamily="2" charset="0"/>
              </a:defRPr>
            </a:lvl1pPr>
            <a:lvl2pPr marL="182563" indent="-182563">
              <a:buClr>
                <a:schemeClr val="accent1"/>
              </a:buClr>
              <a:buFont typeface="Arial" panose="020B0604020202020204" pitchFamily="34" charset="0"/>
              <a:buChar char="•"/>
              <a:defRPr>
                <a:latin typeface="Quicksand" pitchFamily="2" charset="0"/>
              </a:defRPr>
            </a:lvl2pPr>
            <a:lvl3pPr marL="182563" indent="-182563">
              <a:buClr>
                <a:schemeClr val="accent1"/>
              </a:buClr>
              <a:buFont typeface="Arial" panose="020B0604020202020204" pitchFamily="34" charset="0"/>
              <a:buChar char="•"/>
              <a:defRPr>
                <a:latin typeface="Quicksand" pitchFamily="2" charset="0"/>
              </a:defRPr>
            </a:lvl3pPr>
            <a:lvl4pPr marL="182563" indent="-182563">
              <a:buClr>
                <a:schemeClr val="accent1"/>
              </a:buClr>
              <a:buFont typeface="Arial" panose="020B0604020202020204" pitchFamily="34" charset="0"/>
              <a:buChar char="•"/>
              <a:defRPr>
                <a:latin typeface="Quicksand" pitchFamily="2" charset="0"/>
              </a:defRPr>
            </a:lvl4pPr>
            <a:lvl5pPr marL="182563" indent="-182563">
              <a:buClr>
                <a:schemeClr val="accent1"/>
              </a:buClr>
              <a:buFont typeface="Arial" panose="020B0604020202020204" pitchFamily="34" charset="0"/>
              <a:buChar char="•"/>
              <a:defRPr>
                <a:latin typeface="Quicksand"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Footer Placeholder 4">
            <a:extLst>
              <a:ext uri="{FF2B5EF4-FFF2-40B4-BE49-F238E27FC236}">
                <a16:creationId xmlns:a16="http://schemas.microsoft.com/office/drawing/2014/main" id="{D12CE7DC-3D38-24CE-2865-100D1D0D32C9}"/>
              </a:ext>
            </a:extLst>
          </p:cNvPr>
          <p:cNvSpPr>
            <a:spLocks noGrp="1"/>
          </p:cNvSpPr>
          <p:nvPr>
            <p:ph type="ftr" sz="quarter" idx="3"/>
          </p:nvPr>
        </p:nvSpPr>
        <p:spPr>
          <a:xfrm>
            <a:off x="751840" y="6114954"/>
            <a:ext cx="8904068" cy="365125"/>
          </a:xfrm>
          <a:prstGeom prst="rect">
            <a:avLst/>
          </a:prstGeom>
        </p:spPr>
        <p:txBody>
          <a:bodyPr/>
          <a:lstStyle>
            <a:lvl1pPr>
              <a:defRPr>
                <a:solidFill>
                  <a:schemeClr val="bg2"/>
                </a:solidFill>
              </a:defRPr>
            </a:lvl1pPr>
          </a:lstStyle>
          <a:p>
            <a:endParaRPr lang="en-GB" dirty="0"/>
          </a:p>
        </p:txBody>
      </p:sp>
    </p:spTree>
    <p:extLst>
      <p:ext uri="{BB962C8B-B14F-4D97-AF65-F5344CB8AC3E}">
        <p14:creationId xmlns:p14="http://schemas.microsoft.com/office/powerpoint/2010/main" val="908316154"/>
      </p:ext>
    </p:extLst>
  </p:cSld>
  <p:clrMapOvr>
    <a:masterClrMapping/>
  </p:clrMapOvr>
  <p:hf sldNum="0" hd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E5D39-85A3-5569-2D74-ED9FD02ED54A}"/>
              </a:ext>
            </a:extLst>
          </p:cNvPr>
          <p:cNvSpPr>
            <a:spLocks noGrp="1"/>
          </p:cNvSpPr>
          <p:nvPr>
            <p:ph type="title"/>
          </p:nvPr>
        </p:nvSpPr>
        <p:spPr/>
        <p:txBody>
          <a:bodyPr/>
          <a:lstStyle>
            <a:lvl1pPr>
              <a:defRPr>
                <a:solidFill>
                  <a:schemeClr val="accent3"/>
                </a:solidFill>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6B5854E6-5AFC-01CC-D39F-952023040195}"/>
              </a:ext>
            </a:extLst>
          </p:cNvPr>
          <p:cNvSpPr>
            <a:spLocks noGrp="1"/>
          </p:cNvSpPr>
          <p:nvPr>
            <p:ph idx="1"/>
          </p:nvPr>
        </p:nvSpPr>
        <p:spPr/>
        <p:txBody>
          <a:bodyPr/>
          <a:lstStyle>
            <a:lvl1pPr>
              <a:defRPr>
                <a:latin typeface="Quicksand" pitchFamily="2" charset="0"/>
              </a:defRPr>
            </a:lvl1pPr>
            <a:lvl2pPr>
              <a:defRPr>
                <a:latin typeface="Quicksand" pitchFamily="2" charset="0"/>
              </a:defRPr>
            </a:lvl2pPr>
            <a:lvl3pPr>
              <a:defRPr>
                <a:latin typeface="Quicksand" pitchFamily="2" charset="0"/>
              </a:defRPr>
            </a:lvl3pPr>
            <a:lvl4pPr>
              <a:defRPr>
                <a:latin typeface="Quicksand" pitchFamily="2" charset="0"/>
              </a:defRPr>
            </a:lvl4pPr>
            <a:lvl5pPr>
              <a:defRPr>
                <a:latin typeface="Quicksand"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Footer Placeholder 4">
            <a:extLst>
              <a:ext uri="{FF2B5EF4-FFF2-40B4-BE49-F238E27FC236}">
                <a16:creationId xmlns:a16="http://schemas.microsoft.com/office/drawing/2014/main" id="{83ACEF4A-FB42-9808-AD89-22387AFA82E5}"/>
              </a:ext>
            </a:extLst>
          </p:cNvPr>
          <p:cNvSpPr>
            <a:spLocks noGrp="1"/>
          </p:cNvSpPr>
          <p:nvPr>
            <p:ph type="ftr" sz="quarter" idx="3"/>
          </p:nvPr>
        </p:nvSpPr>
        <p:spPr>
          <a:xfrm>
            <a:off x="751840" y="6114954"/>
            <a:ext cx="8904068" cy="365125"/>
          </a:xfrm>
          <a:prstGeom prst="rect">
            <a:avLst/>
          </a:prstGeom>
        </p:spPr>
        <p:txBody>
          <a:bodyPr/>
          <a:lstStyle>
            <a:lvl1pPr>
              <a:defRPr>
                <a:solidFill>
                  <a:schemeClr val="accent1"/>
                </a:solidFill>
              </a:defRPr>
            </a:lvl1pPr>
          </a:lstStyle>
          <a:p>
            <a:endParaRPr lang="en-GB" dirty="0"/>
          </a:p>
        </p:txBody>
      </p:sp>
    </p:spTree>
    <p:extLst>
      <p:ext uri="{BB962C8B-B14F-4D97-AF65-F5344CB8AC3E}">
        <p14:creationId xmlns:p14="http://schemas.microsoft.com/office/powerpoint/2010/main" val="1901114801"/>
      </p:ext>
    </p:extLst>
  </p:cSld>
  <p:clrMapOvr>
    <a:masterClrMapping/>
  </p:clrMapOvr>
  <p:hf sldNum="0" hd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Contents Slide">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3EBB3160-CA27-C8B6-D23F-CD3FF6DEF018}"/>
              </a:ext>
            </a:extLst>
          </p:cNvPr>
          <p:cNvSpPr/>
          <p:nvPr/>
        </p:nvSpPr>
        <p:spPr>
          <a:xfrm>
            <a:off x="0" y="2304"/>
            <a:ext cx="12192000" cy="6855696"/>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rgbClr val="0E5C77"/>
          </a:solidFill>
        </p:spPr>
        <p:txBody>
          <a:bodyPr wrap="square" lIns="0" tIns="0" rIns="0" bIns="0" rtlCol="0"/>
          <a:lstStyle/>
          <a:p>
            <a:endParaRPr/>
          </a:p>
        </p:txBody>
      </p:sp>
      <p:grpSp>
        <p:nvGrpSpPr>
          <p:cNvPr id="6" name="object 41">
            <a:extLst>
              <a:ext uri="{FF2B5EF4-FFF2-40B4-BE49-F238E27FC236}">
                <a16:creationId xmlns:a16="http://schemas.microsoft.com/office/drawing/2014/main" id="{1F265747-21F4-F8D5-7000-0C7551B15B3B}"/>
              </a:ext>
            </a:extLst>
          </p:cNvPr>
          <p:cNvGrpSpPr/>
          <p:nvPr/>
        </p:nvGrpSpPr>
        <p:grpSpPr>
          <a:xfrm>
            <a:off x="10681097" y="5820975"/>
            <a:ext cx="651156" cy="708550"/>
            <a:chOff x="5598848" y="1620229"/>
            <a:chExt cx="2190115" cy="2383155"/>
          </a:xfrm>
        </p:grpSpPr>
        <p:pic>
          <p:nvPicPr>
            <p:cNvPr id="7" name="object 42">
              <a:extLst>
                <a:ext uri="{FF2B5EF4-FFF2-40B4-BE49-F238E27FC236}">
                  <a16:creationId xmlns:a16="http://schemas.microsoft.com/office/drawing/2014/main" id="{E1D2DE1E-9BDB-B3F5-F4EF-84B8C6E76140}"/>
                </a:ext>
              </a:extLst>
            </p:cNvPr>
            <p:cNvPicPr/>
            <p:nvPr/>
          </p:nvPicPr>
          <p:blipFill>
            <a:blip r:embed="rId2" cstate="print"/>
            <a:stretch>
              <a:fillRect/>
            </a:stretch>
          </p:blipFill>
          <p:spPr>
            <a:xfrm>
              <a:off x="7161630" y="1899091"/>
              <a:ext cx="113817" cy="115671"/>
            </a:xfrm>
            <a:prstGeom prst="rect">
              <a:avLst/>
            </a:prstGeom>
          </p:spPr>
        </p:pic>
        <p:pic>
          <p:nvPicPr>
            <p:cNvPr id="8" name="object 43">
              <a:extLst>
                <a:ext uri="{FF2B5EF4-FFF2-40B4-BE49-F238E27FC236}">
                  <a16:creationId xmlns:a16="http://schemas.microsoft.com/office/drawing/2014/main" id="{5D372F6C-7566-B498-043D-AF7E960D8B59}"/>
                </a:ext>
              </a:extLst>
            </p:cNvPr>
            <p:cNvPicPr/>
            <p:nvPr/>
          </p:nvPicPr>
          <p:blipFill>
            <a:blip r:embed="rId3" cstate="print"/>
            <a:stretch>
              <a:fillRect/>
            </a:stretch>
          </p:blipFill>
          <p:spPr>
            <a:xfrm>
              <a:off x="5598848" y="1620229"/>
              <a:ext cx="2189904" cy="2382902"/>
            </a:xfrm>
            <a:prstGeom prst="rect">
              <a:avLst/>
            </a:prstGeom>
          </p:spPr>
        </p:pic>
        <p:pic>
          <p:nvPicPr>
            <p:cNvPr id="9" name="object 44">
              <a:extLst>
                <a:ext uri="{FF2B5EF4-FFF2-40B4-BE49-F238E27FC236}">
                  <a16:creationId xmlns:a16="http://schemas.microsoft.com/office/drawing/2014/main" id="{1E0FB701-E23F-08F2-0FF8-429E562EFBA0}"/>
                </a:ext>
              </a:extLst>
            </p:cNvPr>
            <p:cNvPicPr/>
            <p:nvPr/>
          </p:nvPicPr>
          <p:blipFill>
            <a:blip r:embed="rId4" cstate="print"/>
            <a:stretch>
              <a:fillRect/>
            </a:stretch>
          </p:blipFill>
          <p:spPr>
            <a:xfrm>
              <a:off x="6871611" y="1669224"/>
              <a:ext cx="175945" cy="178803"/>
            </a:xfrm>
            <a:prstGeom prst="rect">
              <a:avLst/>
            </a:prstGeom>
          </p:spPr>
        </p:pic>
      </p:grpSp>
      <p:sp>
        <p:nvSpPr>
          <p:cNvPr id="10" name="bg object 22">
            <a:extLst>
              <a:ext uri="{FF2B5EF4-FFF2-40B4-BE49-F238E27FC236}">
                <a16:creationId xmlns:a16="http://schemas.microsoft.com/office/drawing/2014/main" id="{E49E1922-67A9-AF82-FCD4-D491460A739C}"/>
              </a:ext>
            </a:extLst>
          </p:cNvPr>
          <p:cNvSpPr/>
          <p:nvPr/>
        </p:nvSpPr>
        <p:spPr>
          <a:xfrm>
            <a:off x="7798070" y="0"/>
            <a:ext cx="4398117" cy="4355492"/>
          </a:xfrm>
          <a:custGeom>
            <a:avLst/>
            <a:gdLst/>
            <a:ahLst/>
            <a:cxnLst/>
            <a:rect l="l" t="t" r="r" b="b"/>
            <a:pathLst>
              <a:path w="4842509" h="4803140">
                <a:moveTo>
                  <a:pt x="747268" y="1282877"/>
                </a:moveTo>
                <a:lnTo>
                  <a:pt x="744347" y="1235252"/>
                </a:lnTo>
                <a:lnTo>
                  <a:pt x="735850" y="1189393"/>
                </a:lnTo>
                <a:lnTo>
                  <a:pt x="722109" y="1145654"/>
                </a:lnTo>
                <a:lnTo>
                  <a:pt x="703478" y="1104379"/>
                </a:lnTo>
                <a:lnTo>
                  <a:pt x="680313" y="1065949"/>
                </a:lnTo>
                <a:lnTo>
                  <a:pt x="652957" y="1030706"/>
                </a:lnTo>
                <a:lnTo>
                  <a:pt x="621766" y="999007"/>
                </a:lnTo>
                <a:lnTo>
                  <a:pt x="587095" y="971207"/>
                </a:lnTo>
                <a:lnTo>
                  <a:pt x="549275" y="947661"/>
                </a:lnTo>
                <a:lnTo>
                  <a:pt x="508673" y="928738"/>
                </a:lnTo>
                <a:lnTo>
                  <a:pt x="465620" y="914781"/>
                </a:lnTo>
                <a:lnTo>
                  <a:pt x="420497" y="906132"/>
                </a:lnTo>
                <a:lnTo>
                  <a:pt x="373634" y="903173"/>
                </a:lnTo>
                <a:lnTo>
                  <a:pt x="326758" y="906132"/>
                </a:lnTo>
                <a:lnTo>
                  <a:pt x="281635" y="914781"/>
                </a:lnTo>
                <a:lnTo>
                  <a:pt x="238582" y="928738"/>
                </a:lnTo>
                <a:lnTo>
                  <a:pt x="197980" y="947661"/>
                </a:lnTo>
                <a:lnTo>
                  <a:pt x="160159" y="971207"/>
                </a:lnTo>
                <a:lnTo>
                  <a:pt x="125488" y="999007"/>
                </a:lnTo>
                <a:lnTo>
                  <a:pt x="94297" y="1030706"/>
                </a:lnTo>
                <a:lnTo>
                  <a:pt x="66941" y="1065949"/>
                </a:lnTo>
                <a:lnTo>
                  <a:pt x="43776" y="1104379"/>
                </a:lnTo>
                <a:lnTo>
                  <a:pt x="25146" y="1145654"/>
                </a:lnTo>
                <a:lnTo>
                  <a:pt x="11404" y="1189393"/>
                </a:lnTo>
                <a:lnTo>
                  <a:pt x="2908" y="1235252"/>
                </a:lnTo>
                <a:lnTo>
                  <a:pt x="0" y="1282877"/>
                </a:lnTo>
                <a:lnTo>
                  <a:pt x="2908" y="1330515"/>
                </a:lnTo>
                <a:lnTo>
                  <a:pt x="11404" y="1376375"/>
                </a:lnTo>
                <a:lnTo>
                  <a:pt x="25146" y="1420126"/>
                </a:lnTo>
                <a:lnTo>
                  <a:pt x="43776" y="1461389"/>
                </a:lnTo>
                <a:lnTo>
                  <a:pt x="66941" y="1499819"/>
                </a:lnTo>
                <a:lnTo>
                  <a:pt x="94297" y="1535074"/>
                </a:lnTo>
                <a:lnTo>
                  <a:pt x="125488" y="1566773"/>
                </a:lnTo>
                <a:lnTo>
                  <a:pt x="160159" y="1594573"/>
                </a:lnTo>
                <a:lnTo>
                  <a:pt x="197980" y="1618107"/>
                </a:lnTo>
                <a:lnTo>
                  <a:pt x="238582" y="1637042"/>
                </a:lnTo>
                <a:lnTo>
                  <a:pt x="281635" y="1651000"/>
                </a:lnTo>
                <a:lnTo>
                  <a:pt x="326758" y="1659636"/>
                </a:lnTo>
                <a:lnTo>
                  <a:pt x="373634" y="1662595"/>
                </a:lnTo>
                <a:lnTo>
                  <a:pt x="420497" y="1659636"/>
                </a:lnTo>
                <a:lnTo>
                  <a:pt x="465620" y="1651000"/>
                </a:lnTo>
                <a:lnTo>
                  <a:pt x="508673" y="1637042"/>
                </a:lnTo>
                <a:lnTo>
                  <a:pt x="549275" y="1618107"/>
                </a:lnTo>
                <a:lnTo>
                  <a:pt x="587095" y="1594573"/>
                </a:lnTo>
                <a:lnTo>
                  <a:pt x="621766" y="1566773"/>
                </a:lnTo>
                <a:lnTo>
                  <a:pt x="652957" y="1535074"/>
                </a:lnTo>
                <a:lnTo>
                  <a:pt x="680313" y="1499819"/>
                </a:lnTo>
                <a:lnTo>
                  <a:pt x="703478" y="1461389"/>
                </a:lnTo>
                <a:lnTo>
                  <a:pt x="722109" y="1420126"/>
                </a:lnTo>
                <a:lnTo>
                  <a:pt x="735850" y="1376375"/>
                </a:lnTo>
                <a:lnTo>
                  <a:pt x="744347" y="1330515"/>
                </a:lnTo>
                <a:lnTo>
                  <a:pt x="747268" y="1282877"/>
                </a:lnTo>
                <a:close/>
              </a:path>
              <a:path w="4842509" h="4803140">
                <a:moveTo>
                  <a:pt x="1038237" y="2266010"/>
                </a:moveTo>
                <a:lnTo>
                  <a:pt x="1033195" y="2221458"/>
                </a:lnTo>
                <a:lnTo>
                  <a:pt x="1018806" y="2180552"/>
                </a:lnTo>
                <a:lnTo>
                  <a:pt x="996238" y="2144471"/>
                </a:lnTo>
                <a:lnTo>
                  <a:pt x="966635" y="2114385"/>
                </a:lnTo>
                <a:lnTo>
                  <a:pt x="931125" y="2091448"/>
                </a:lnTo>
                <a:lnTo>
                  <a:pt x="890879" y="2076831"/>
                </a:lnTo>
                <a:lnTo>
                  <a:pt x="847039" y="2071700"/>
                </a:lnTo>
                <a:lnTo>
                  <a:pt x="803198" y="2076831"/>
                </a:lnTo>
                <a:lnTo>
                  <a:pt x="762952" y="2091448"/>
                </a:lnTo>
                <a:lnTo>
                  <a:pt x="727456" y="2114385"/>
                </a:lnTo>
                <a:lnTo>
                  <a:pt x="697852" y="2144471"/>
                </a:lnTo>
                <a:lnTo>
                  <a:pt x="675284" y="2180552"/>
                </a:lnTo>
                <a:lnTo>
                  <a:pt x="660895" y="2221458"/>
                </a:lnTo>
                <a:lnTo>
                  <a:pt x="655840" y="2266010"/>
                </a:lnTo>
                <a:lnTo>
                  <a:pt x="660895" y="2310561"/>
                </a:lnTo>
                <a:lnTo>
                  <a:pt x="675284" y="2351455"/>
                </a:lnTo>
                <a:lnTo>
                  <a:pt x="697852" y="2387536"/>
                </a:lnTo>
                <a:lnTo>
                  <a:pt x="727456" y="2417635"/>
                </a:lnTo>
                <a:lnTo>
                  <a:pt x="762952" y="2440571"/>
                </a:lnTo>
                <a:lnTo>
                  <a:pt x="803198" y="2455189"/>
                </a:lnTo>
                <a:lnTo>
                  <a:pt x="847039" y="2460320"/>
                </a:lnTo>
                <a:lnTo>
                  <a:pt x="890879" y="2455189"/>
                </a:lnTo>
                <a:lnTo>
                  <a:pt x="931125" y="2440571"/>
                </a:lnTo>
                <a:lnTo>
                  <a:pt x="966635" y="2417635"/>
                </a:lnTo>
                <a:lnTo>
                  <a:pt x="996238" y="2387536"/>
                </a:lnTo>
                <a:lnTo>
                  <a:pt x="1018806" y="2351455"/>
                </a:lnTo>
                <a:lnTo>
                  <a:pt x="1033195" y="2310561"/>
                </a:lnTo>
                <a:lnTo>
                  <a:pt x="1038237" y="2266010"/>
                </a:lnTo>
                <a:close/>
              </a:path>
              <a:path w="4842509" h="4803140">
                <a:moveTo>
                  <a:pt x="1353693" y="196011"/>
                </a:moveTo>
                <a:lnTo>
                  <a:pt x="1349044" y="149148"/>
                </a:lnTo>
                <a:lnTo>
                  <a:pt x="1335709" y="105486"/>
                </a:lnTo>
                <a:lnTo>
                  <a:pt x="1314615" y="65989"/>
                </a:lnTo>
                <a:lnTo>
                  <a:pt x="1286675" y="31572"/>
                </a:lnTo>
                <a:lnTo>
                  <a:pt x="1252804" y="3175"/>
                </a:lnTo>
                <a:lnTo>
                  <a:pt x="1247063" y="0"/>
                </a:lnTo>
                <a:lnTo>
                  <a:pt x="1002677" y="0"/>
                </a:lnTo>
                <a:lnTo>
                  <a:pt x="963053" y="31572"/>
                </a:lnTo>
                <a:lnTo>
                  <a:pt x="935113" y="65989"/>
                </a:lnTo>
                <a:lnTo>
                  <a:pt x="914019" y="105486"/>
                </a:lnTo>
                <a:lnTo>
                  <a:pt x="900684" y="149148"/>
                </a:lnTo>
                <a:lnTo>
                  <a:pt x="896035" y="196011"/>
                </a:lnTo>
                <a:lnTo>
                  <a:pt x="900684" y="242874"/>
                </a:lnTo>
                <a:lnTo>
                  <a:pt x="914019" y="286524"/>
                </a:lnTo>
                <a:lnTo>
                  <a:pt x="935113" y="326034"/>
                </a:lnTo>
                <a:lnTo>
                  <a:pt x="963053" y="360451"/>
                </a:lnTo>
                <a:lnTo>
                  <a:pt x="996924" y="388848"/>
                </a:lnTo>
                <a:lnTo>
                  <a:pt x="1035799" y="410286"/>
                </a:lnTo>
                <a:lnTo>
                  <a:pt x="1078750" y="423837"/>
                </a:lnTo>
                <a:lnTo>
                  <a:pt x="1124864" y="428561"/>
                </a:lnTo>
                <a:lnTo>
                  <a:pt x="1170978" y="423837"/>
                </a:lnTo>
                <a:lnTo>
                  <a:pt x="1213929" y="410286"/>
                </a:lnTo>
                <a:lnTo>
                  <a:pt x="1252804" y="388848"/>
                </a:lnTo>
                <a:lnTo>
                  <a:pt x="1286675" y="360451"/>
                </a:lnTo>
                <a:lnTo>
                  <a:pt x="1314615" y="326034"/>
                </a:lnTo>
                <a:lnTo>
                  <a:pt x="1335709" y="286524"/>
                </a:lnTo>
                <a:lnTo>
                  <a:pt x="1349044" y="242874"/>
                </a:lnTo>
                <a:lnTo>
                  <a:pt x="1353693" y="196011"/>
                </a:lnTo>
                <a:close/>
              </a:path>
              <a:path w="4842509" h="4803140">
                <a:moveTo>
                  <a:pt x="2336165" y="3322891"/>
                </a:moveTo>
                <a:lnTo>
                  <a:pt x="2331415" y="3275126"/>
                </a:lnTo>
                <a:lnTo>
                  <a:pt x="2317826" y="3230638"/>
                </a:lnTo>
                <a:lnTo>
                  <a:pt x="2296325" y="3190392"/>
                </a:lnTo>
                <a:lnTo>
                  <a:pt x="2267851" y="3155315"/>
                </a:lnTo>
                <a:lnTo>
                  <a:pt x="2233333" y="3126371"/>
                </a:lnTo>
                <a:lnTo>
                  <a:pt x="2193721" y="3104527"/>
                </a:lnTo>
                <a:lnTo>
                  <a:pt x="2149945" y="3090710"/>
                </a:lnTo>
                <a:lnTo>
                  <a:pt x="2102954" y="3085896"/>
                </a:lnTo>
                <a:lnTo>
                  <a:pt x="2055952" y="3090710"/>
                </a:lnTo>
                <a:lnTo>
                  <a:pt x="2012175" y="3104527"/>
                </a:lnTo>
                <a:lnTo>
                  <a:pt x="1972564" y="3126371"/>
                </a:lnTo>
                <a:lnTo>
                  <a:pt x="1938058" y="3155315"/>
                </a:lnTo>
                <a:lnTo>
                  <a:pt x="1909572" y="3190392"/>
                </a:lnTo>
                <a:lnTo>
                  <a:pt x="1888070" y="3230638"/>
                </a:lnTo>
                <a:lnTo>
                  <a:pt x="1874494" y="3275126"/>
                </a:lnTo>
                <a:lnTo>
                  <a:pt x="1869757" y="3322891"/>
                </a:lnTo>
                <a:lnTo>
                  <a:pt x="1874494" y="3370656"/>
                </a:lnTo>
                <a:lnTo>
                  <a:pt x="1888070" y="3415144"/>
                </a:lnTo>
                <a:lnTo>
                  <a:pt x="1909572" y="3455403"/>
                </a:lnTo>
                <a:lnTo>
                  <a:pt x="1938058" y="3490480"/>
                </a:lnTo>
                <a:lnTo>
                  <a:pt x="1972564" y="3519424"/>
                </a:lnTo>
                <a:lnTo>
                  <a:pt x="2012175" y="3541280"/>
                </a:lnTo>
                <a:lnTo>
                  <a:pt x="2055952" y="3555085"/>
                </a:lnTo>
                <a:lnTo>
                  <a:pt x="2102954" y="3559899"/>
                </a:lnTo>
                <a:lnTo>
                  <a:pt x="2149945" y="3555085"/>
                </a:lnTo>
                <a:lnTo>
                  <a:pt x="2193721" y="3541280"/>
                </a:lnTo>
                <a:lnTo>
                  <a:pt x="2233333" y="3519424"/>
                </a:lnTo>
                <a:lnTo>
                  <a:pt x="2267851" y="3490480"/>
                </a:lnTo>
                <a:lnTo>
                  <a:pt x="2296325" y="3455403"/>
                </a:lnTo>
                <a:lnTo>
                  <a:pt x="2317826" y="3415144"/>
                </a:lnTo>
                <a:lnTo>
                  <a:pt x="2331415" y="3370656"/>
                </a:lnTo>
                <a:lnTo>
                  <a:pt x="2336165" y="3322891"/>
                </a:lnTo>
                <a:close/>
              </a:path>
              <a:path w="4842509" h="4803140">
                <a:moveTo>
                  <a:pt x="2815031" y="1449959"/>
                </a:moveTo>
                <a:lnTo>
                  <a:pt x="2805074" y="1400657"/>
                </a:lnTo>
                <a:lnTo>
                  <a:pt x="2777921" y="1360385"/>
                </a:lnTo>
                <a:lnTo>
                  <a:pt x="2737650" y="1333233"/>
                </a:lnTo>
                <a:lnTo>
                  <a:pt x="2688348" y="1323276"/>
                </a:lnTo>
                <a:lnTo>
                  <a:pt x="1587842" y="1323276"/>
                </a:lnTo>
                <a:lnTo>
                  <a:pt x="1594739" y="1293037"/>
                </a:lnTo>
                <a:lnTo>
                  <a:pt x="1611210" y="1231938"/>
                </a:lnTo>
                <a:lnTo>
                  <a:pt x="1635810" y="1161021"/>
                </a:lnTo>
                <a:lnTo>
                  <a:pt x="1653717" y="1120343"/>
                </a:lnTo>
                <a:lnTo>
                  <a:pt x="1674545" y="1079030"/>
                </a:lnTo>
                <a:lnTo>
                  <a:pt x="1698117" y="1037107"/>
                </a:lnTo>
                <a:lnTo>
                  <a:pt x="1724279" y="994613"/>
                </a:lnTo>
                <a:lnTo>
                  <a:pt x="1724837" y="994613"/>
                </a:lnTo>
                <a:lnTo>
                  <a:pt x="1725358" y="994778"/>
                </a:lnTo>
                <a:lnTo>
                  <a:pt x="2587726" y="994778"/>
                </a:lnTo>
                <a:lnTo>
                  <a:pt x="2588539" y="994613"/>
                </a:lnTo>
                <a:lnTo>
                  <a:pt x="2637028" y="984821"/>
                </a:lnTo>
                <a:lnTo>
                  <a:pt x="2677299" y="957668"/>
                </a:lnTo>
                <a:lnTo>
                  <a:pt x="2704452" y="917409"/>
                </a:lnTo>
                <a:lnTo>
                  <a:pt x="2714409" y="868095"/>
                </a:lnTo>
                <a:lnTo>
                  <a:pt x="2704452" y="818794"/>
                </a:lnTo>
                <a:lnTo>
                  <a:pt x="2677299" y="778522"/>
                </a:lnTo>
                <a:lnTo>
                  <a:pt x="2637028" y="751370"/>
                </a:lnTo>
                <a:lnTo>
                  <a:pt x="2587726" y="741413"/>
                </a:lnTo>
                <a:lnTo>
                  <a:pt x="1918449" y="741413"/>
                </a:lnTo>
                <a:lnTo>
                  <a:pt x="1948662" y="707326"/>
                </a:lnTo>
                <a:lnTo>
                  <a:pt x="1979866" y="672985"/>
                </a:lnTo>
                <a:lnTo>
                  <a:pt x="2012010" y="638390"/>
                </a:lnTo>
                <a:lnTo>
                  <a:pt x="2045055" y="603554"/>
                </a:lnTo>
                <a:lnTo>
                  <a:pt x="2078926" y="568502"/>
                </a:lnTo>
                <a:lnTo>
                  <a:pt x="2113610" y="533209"/>
                </a:lnTo>
                <a:lnTo>
                  <a:pt x="2149030" y="497700"/>
                </a:lnTo>
                <a:lnTo>
                  <a:pt x="2185162" y="461987"/>
                </a:lnTo>
                <a:lnTo>
                  <a:pt x="2221954" y="426072"/>
                </a:lnTo>
                <a:lnTo>
                  <a:pt x="2297303" y="353644"/>
                </a:lnTo>
                <a:lnTo>
                  <a:pt x="2414079" y="243662"/>
                </a:lnTo>
                <a:lnTo>
                  <a:pt x="2677630" y="12"/>
                </a:lnTo>
                <a:lnTo>
                  <a:pt x="2136800" y="12"/>
                </a:lnTo>
                <a:lnTo>
                  <a:pt x="2069376" y="63487"/>
                </a:lnTo>
                <a:lnTo>
                  <a:pt x="1987892" y="141401"/>
                </a:lnTo>
                <a:lnTo>
                  <a:pt x="1947964" y="180200"/>
                </a:lnTo>
                <a:lnTo>
                  <a:pt x="1908632" y="218884"/>
                </a:lnTo>
                <a:lnTo>
                  <a:pt x="1869922" y="257467"/>
                </a:lnTo>
                <a:lnTo>
                  <a:pt x="1831911" y="295948"/>
                </a:lnTo>
                <a:lnTo>
                  <a:pt x="1794637" y="334327"/>
                </a:lnTo>
                <a:lnTo>
                  <a:pt x="1758124" y="372618"/>
                </a:lnTo>
                <a:lnTo>
                  <a:pt x="1722450" y="410806"/>
                </a:lnTo>
                <a:lnTo>
                  <a:pt x="1687626" y="448906"/>
                </a:lnTo>
                <a:lnTo>
                  <a:pt x="1653730" y="486918"/>
                </a:lnTo>
                <a:lnTo>
                  <a:pt x="1620786" y="524840"/>
                </a:lnTo>
                <a:lnTo>
                  <a:pt x="1588846" y="562686"/>
                </a:lnTo>
                <a:lnTo>
                  <a:pt x="1557959" y="600443"/>
                </a:lnTo>
                <a:lnTo>
                  <a:pt x="1528152" y="638124"/>
                </a:lnTo>
                <a:lnTo>
                  <a:pt x="1499501" y="675716"/>
                </a:lnTo>
                <a:lnTo>
                  <a:pt x="1472018" y="713244"/>
                </a:lnTo>
                <a:lnTo>
                  <a:pt x="1445780" y="750697"/>
                </a:lnTo>
                <a:lnTo>
                  <a:pt x="1420812" y="788073"/>
                </a:lnTo>
                <a:lnTo>
                  <a:pt x="1397165" y="825385"/>
                </a:lnTo>
                <a:lnTo>
                  <a:pt x="1374889" y="862634"/>
                </a:lnTo>
                <a:lnTo>
                  <a:pt x="1354023" y="899820"/>
                </a:lnTo>
                <a:lnTo>
                  <a:pt x="1334604" y="936955"/>
                </a:lnTo>
                <a:lnTo>
                  <a:pt x="1316697" y="974013"/>
                </a:lnTo>
                <a:lnTo>
                  <a:pt x="1300340" y="1011021"/>
                </a:lnTo>
                <a:lnTo>
                  <a:pt x="1285570" y="1047978"/>
                </a:lnTo>
                <a:lnTo>
                  <a:pt x="1272451" y="1084884"/>
                </a:lnTo>
                <a:lnTo>
                  <a:pt x="1251242" y="1153655"/>
                </a:lnTo>
                <a:lnTo>
                  <a:pt x="1233639" y="1221536"/>
                </a:lnTo>
                <a:lnTo>
                  <a:pt x="1219492" y="1288491"/>
                </a:lnTo>
                <a:lnTo>
                  <a:pt x="1208646" y="1354493"/>
                </a:lnTo>
                <a:lnTo>
                  <a:pt x="1200962" y="1419517"/>
                </a:lnTo>
                <a:lnTo>
                  <a:pt x="1196276" y="1483499"/>
                </a:lnTo>
                <a:lnTo>
                  <a:pt x="1194447" y="1546440"/>
                </a:lnTo>
                <a:lnTo>
                  <a:pt x="1195324" y="1608264"/>
                </a:lnTo>
                <a:lnTo>
                  <a:pt x="1198753" y="1668970"/>
                </a:lnTo>
                <a:lnTo>
                  <a:pt x="1204595" y="1728508"/>
                </a:lnTo>
                <a:lnTo>
                  <a:pt x="1212684" y="1786839"/>
                </a:lnTo>
                <a:lnTo>
                  <a:pt x="1222870" y="1843925"/>
                </a:lnTo>
                <a:lnTo>
                  <a:pt x="1235024" y="1899742"/>
                </a:lnTo>
                <a:lnTo>
                  <a:pt x="1248981" y="1954237"/>
                </a:lnTo>
                <a:lnTo>
                  <a:pt x="1264589" y="2007400"/>
                </a:lnTo>
                <a:lnTo>
                  <a:pt x="1281709" y="2059178"/>
                </a:lnTo>
                <a:lnTo>
                  <a:pt x="1300175" y="2109533"/>
                </a:lnTo>
                <a:lnTo>
                  <a:pt x="1319860" y="2158441"/>
                </a:lnTo>
                <a:lnTo>
                  <a:pt x="1340586" y="2205863"/>
                </a:lnTo>
                <a:lnTo>
                  <a:pt x="1362227" y="2251748"/>
                </a:lnTo>
                <a:lnTo>
                  <a:pt x="1384617" y="2296083"/>
                </a:lnTo>
                <a:lnTo>
                  <a:pt x="1407617" y="2338819"/>
                </a:lnTo>
                <a:lnTo>
                  <a:pt x="1431074" y="2379916"/>
                </a:lnTo>
                <a:lnTo>
                  <a:pt x="1454835" y="2419350"/>
                </a:lnTo>
                <a:lnTo>
                  <a:pt x="1478749" y="2457081"/>
                </a:lnTo>
                <a:lnTo>
                  <a:pt x="1502676" y="2493073"/>
                </a:lnTo>
                <a:lnTo>
                  <a:pt x="1526451" y="2527300"/>
                </a:lnTo>
                <a:lnTo>
                  <a:pt x="1549946" y="2559710"/>
                </a:lnTo>
                <a:lnTo>
                  <a:pt x="1572983" y="2590266"/>
                </a:lnTo>
                <a:lnTo>
                  <a:pt x="1617141" y="2645714"/>
                </a:lnTo>
                <a:lnTo>
                  <a:pt x="1657718" y="2693352"/>
                </a:lnTo>
                <a:lnTo>
                  <a:pt x="1693532" y="2732887"/>
                </a:lnTo>
                <a:lnTo>
                  <a:pt x="1723364" y="2764040"/>
                </a:lnTo>
                <a:lnTo>
                  <a:pt x="1754289" y="2794431"/>
                </a:lnTo>
                <a:lnTo>
                  <a:pt x="1791779" y="2824124"/>
                </a:lnTo>
                <a:lnTo>
                  <a:pt x="1853996" y="2847721"/>
                </a:lnTo>
                <a:lnTo>
                  <a:pt x="1886724" y="2850654"/>
                </a:lnTo>
                <a:lnTo>
                  <a:pt x="1923973" y="2846857"/>
                </a:lnTo>
                <a:lnTo>
                  <a:pt x="1993277" y="2816644"/>
                </a:lnTo>
                <a:lnTo>
                  <a:pt x="2022830" y="2790367"/>
                </a:lnTo>
                <a:lnTo>
                  <a:pt x="2050745" y="2749880"/>
                </a:lnTo>
                <a:lnTo>
                  <a:pt x="2066505" y="2705011"/>
                </a:lnTo>
                <a:lnTo>
                  <a:pt x="2070239" y="2658224"/>
                </a:lnTo>
                <a:lnTo>
                  <a:pt x="2062073" y="2611996"/>
                </a:lnTo>
                <a:lnTo>
                  <a:pt x="2042134" y="2568778"/>
                </a:lnTo>
                <a:lnTo>
                  <a:pt x="2010562" y="2531059"/>
                </a:lnTo>
                <a:lnTo>
                  <a:pt x="2002307" y="2523312"/>
                </a:lnTo>
                <a:lnTo>
                  <a:pt x="1986203" y="2507475"/>
                </a:lnTo>
                <a:lnTo>
                  <a:pt x="1934933" y="2452725"/>
                </a:lnTo>
                <a:lnTo>
                  <a:pt x="1902015" y="2414397"/>
                </a:lnTo>
                <a:lnTo>
                  <a:pt x="1865718" y="2369159"/>
                </a:lnTo>
                <a:lnTo>
                  <a:pt x="1827174" y="2317305"/>
                </a:lnTo>
                <a:lnTo>
                  <a:pt x="1787486" y="2259114"/>
                </a:lnTo>
                <a:lnTo>
                  <a:pt x="1747786" y="2194903"/>
                </a:lnTo>
                <a:lnTo>
                  <a:pt x="1709204" y="2124951"/>
                </a:lnTo>
                <a:lnTo>
                  <a:pt x="2085060" y="2124951"/>
                </a:lnTo>
                <a:lnTo>
                  <a:pt x="2134362" y="2114994"/>
                </a:lnTo>
                <a:lnTo>
                  <a:pt x="2174633" y="2087841"/>
                </a:lnTo>
                <a:lnTo>
                  <a:pt x="2201786" y="2047582"/>
                </a:lnTo>
                <a:lnTo>
                  <a:pt x="2211743" y="1998268"/>
                </a:lnTo>
                <a:lnTo>
                  <a:pt x="2201786" y="1948967"/>
                </a:lnTo>
                <a:lnTo>
                  <a:pt x="2174633" y="1908695"/>
                </a:lnTo>
                <a:lnTo>
                  <a:pt x="2134362" y="1881543"/>
                </a:lnTo>
                <a:lnTo>
                  <a:pt x="2085060" y="1871586"/>
                </a:lnTo>
                <a:lnTo>
                  <a:pt x="1607959" y="1871586"/>
                </a:lnTo>
                <a:lnTo>
                  <a:pt x="1595729" y="1825244"/>
                </a:lnTo>
                <a:lnTo>
                  <a:pt x="1585214" y="1777720"/>
                </a:lnTo>
                <a:lnTo>
                  <a:pt x="1576565" y="1729054"/>
                </a:lnTo>
                <a:lnTo>
                  <a:pt x="1569910" y="1679295"/>
                </a:lnTo>
                <a:lnTo>
                  <a:pt x="1565402" y="1628482"/>
                </a:lnTo>
                <a:lnTo>
                  <a:pt x="1563192" y="1576641"/>
                </a:lnTo>
                <a:lnTo>
                  <a:pt x="2688348" y="1576641"/>
                </a:lnTo>
                <a:lnTo>
                  <a:pt x="2737650" y="1566697"/>
                </a:lnTo>
                <a:lnTo>
                  <a:pt x="2777921" y="1539544"/>
                </a:lnTo>
                <a:lnTo>
                  <a:pt x="2805074" y="1499273"/>
                </a:lnTo>
                <a:lnTo>
                  <a:pt x="2815031" y="1449959"/>
                </a:lnTo>
                <a:close/>
              </a:path>
              <a:path w="4842509" h="4803140">
                <a:moveTo>
                  <a:pt x="3022498" y="1998268"/>
                </a:moveTo>
                <a:lnTo>
                  <a:pt x="3012541" y="1948967"/>
                </a:lnTo>
                <a:lnTo>
                  <a:pt x="2985389" y="1908695"/>
                </a:lnTo>
                <a:lnTo>
                  <a:pt x="2945130" y="1881543"/>
                </a:lnTo>
                <a:lnTo>
                  <a:pt x="2895816" y="1871586"/>
                </a:lnTo>
                <a:lnTo>
                  <a:pt x="2492959" y="1871586"/>
                </a:lnTo>
                <a:lnTo>
                  <a:pt x="2443645" y="1881543"/>
                </a:lnTo>
                <a:lnTo>
                  <a:pt x="2403373" y="1908695"/>
                </a:lnTo>
                <a:lnTo>
                  <a:pt x="2376220" y="1948967"/>
                </a:lnTo>
                <a:lnTo>
                  <a:pt x="2366264" y="1998268"/>
                </a:lnTo>
                <a:lnTo>
                  <a:pt x="2376220" y="2047582"/>
                </a:lnTo>
                <a:lnTo>
                  <a:pt x="2403373" y="2087854"/>
                </a:lnTo>
                <a:lnTo>
                  <a:pt x="2443645" y="2114994"/>
                </a:lnTo>
                <a:lnTo>
                  <a:pt x="2492959" y="2124951"/>
                </a:lnTo>
                <a:lnTo>
                  <a:pt x="2895816" y="2124951"/>
                </a:lnTo>
                <a:lnTo>
                  <a:pt x="2945130" y="2114994"/>
                </a:lnTo>
                <a:lnTo>
                  <a:pt x="2985389" y="2087854"/>
                </a:lnTo>
                <a:lnTo>
                  <a:pt x="3012541" y="2047582"/>
                </a:lnTo>
                <a:lnTo>
                  <a:pt x="3022498" y="1998268"/>
                </a:lnTo>
                <a:close/>
              </a:path>
              <a:path w="4842509" h="4803140">
                <a:moveTo>
                  <a:pt x="3290455" y="860463"/>
                </a:moveTo>
                <a:lnTo>
                  <a:pt x="3285413" y="815911"/>
                </a:lnTo>
                <a:lnTo>
                  <a:pt x="3271024" y="775017"/>
                </a:lnTo>
                <a:lnTo>
                  <a:pt x="3248456" y="738936"/>
                </a:lnTo>
                <a:lnTo>
                  <a:pt x="3218853" y="708850"/>
                </a:lnTo>
                <a:lnTo>
                  <a:pt x="3183344" y="685914"/>
                </a:lnTo>
                <a:lnTo>
                  <a:pt x="3143097" y="671296"/>
                </a:lnTo>
                <a:lnTo>
                  <a:pt x="3099257" y="666165"/>
                </a:lnTo>
                <a:lnTo>
                  <a:pt x="3055429" y="671296"/>
                </a:lnTo>
                <a:lnTo>
                  <a:pt x="3015183" y="685914"/>
                </a:lnTo>
                <a:lnTo>
                  <a:pt x="2979674" y="708850"/>
                </a:lnTo>
                <a:lnTo>
                  <a:pt x="2950070" y="738936"/>
                </a:lnTo>
                <a:lnTo>
                  <a:pt x="2927502" y="775017"/>
                </a:lnTo>
                <a:lnTo>
                  <a:pt x="2913113" y="815911"/>
                </a:lnTo>
                <a:lnTo>
                  <a:pt x="2908058" y="860463"/>
                </a:lnTo>
                <a:lnTo>
                  <a:pt x="2913113" y="905027"/>
                </a:lnTo>
                <a:lnTo>
                  <a:pt x="2927502" y="945921"/>
                </a:lnTo>
                <a:lnTo>
                  <a:pt x="2950070" y="982002"/>
                </a:lnTo>
                <a:lnTo>
                  <a:pt x="2979674" y="1012088"/>
                </a:lnTo>
                <a:lnTo>
                  <a:pt x="3015183" y="1035024"/>
                </a:lnTo>
                <a:lnTo>
                  <a:pt x="3055429" y="1049642"/>
                </a:lnTo>
                <a:lnTo>
                  <a:pt x="3099257" y="1054773"/>
                </a:lnTo>
                <a:lnTo>
                  <a:pt x="3143097" y="1049642"/>
                </a:lnTo>
                <a:lnTo>
                  <a:pt x="3183344" y="1035024"/>
                </a:lnTo>
                <a:lnTo>
                  <a:pt x="3218853" y="1012088"/>
                </a:lnTo>
                <a:lnTo>
                  <a:pt x="3248456" y="982002"/>
                </a:lnTo>
                <a:lnTo>
                  <a:pt x="3271024" y="945921"/>
                </a:lnTo>
                <a:lnTo>
                  <a:pt x="3285413" y="905027"/>
                </a:lnTo>
                <a:lnTo>
                  <a:pt x="3290455" y="860463"/>
                </a:lnTo>
                <a:close/>
              </a:path>
              <a:path w="4842509" h="4803140">
                <a:moveTo>
                  <a:pt x="3455378" y="1436839"/>
                </a:moveTo>
                <a:lnTo>
                  <a:pt x="3449624" y="1393291"/>
                </a:lnTo>
                <a:lnTo>
                  <a:pt x="3433368" y="1354150"/>
                </a:lnTo>
                <a:lnTo>
                  <a:pt x="3408159" y="1320990"/>
                </a:lnTo>
                <a:lnTo>
                  <a:pt x="3375533" y="1295374"/>
                </a:lnTo>
                <a:lnTo>
                  <a:pt x="3337026" y="1278864"/>
                </a:lnTo>
                <a:lnTo>
                  <a:pt x="3294164" y="1273009"/>
                </a:lnTo>
                <a:lnTo>
                  <a:pt x="3251314" y="1278864"/>
                </a:lnTo>
                <a:lnTo>
                  <a:pt x="3212795" y="1295374"/>
                </a:lnTo>
                <a:lnTo>
                  <a:pt x="3180169" y="1320990"/>
                </a:lnTo>
                <a:lnTo>
                  <a:pt x="3154959" y="1354150"/>
                </a:lnTo>
                <a:lnTo>
                  <a:pt x="3138716" y="1393291"/>
                </a:lnTo>
                <a:lnTo>
                  <a:pt x="3132950" y="1436839"/>
                </a:lnTo>
                <a:lnTo>
                  <a:pt x="3138716" y="1480388"/>
                </a:lnTo>
                <a:lnTo>
                  <a:pt x="3154959" y="1519529"/>
                </a:lnTo>
                <a:lnTo>
                  <a:pt x="3180169" y="1552689"/>
                </a:lnTo>
                <a:lnTo>
                  <a:pt x="3212795" y="1578305"/>
                </a:lnTo>
                <a:lnTo>
                  <a:pt x="3251314" y="1594815"/>
                </a:lnTo>
                <a:lnTo>
                  <a:pt x="3294164" y="1600669"/>
                </a:lnTo>
                <a:lnTo>
                  <a:pt x="3337026" y="1594815"/>
                </a:lnTo>
                <a:lnTo>
                  <a:pt x="3375533" y="1578305"/>
                </a:lnTo>
                <a:lnTo>
                  <a:pt x="3408159" y="1552689"/>
                </a:lnTo>
                <a:lnTo>
                  <a:pt x="3433368" y="1519529"/>
                </a:lnTo>
                <a:lnTo>
                  <a:pt x="3449624" y="1480388"/>
                </a:lnTo>
                <a:lnTo>
                  <a:pt x="3455378" y="1436839"/>
                </a:lnTo>
                <a:close/>
              </a:path>
              <a:path w="4842509" h="4803140">
                <a:moveTo>
                  <a:pt x="3677882" y="141617"/>
                </a:moveTo>
                <a:lnTo>
                  <a:pt x="3669868" y="91109"/>
                </a:lnTo>
                <a:lnTo>
                  <a:pt x="3647541" y="47244"/>
                </a:lnTo>
                <a:lnTo>
                  <a:pt x="3613505" y="12661"/>
                </a:lnTo>
                <a:lnTo>
                  <a:pt x="3589439" y="0"/>
                </a:lnTo>
                <a:lnTo>
                  <a:pt x="3451847" y="0"/>
                </a:lnTo>
                <a:lnTo>
                  <a:pt x="3427780" y="12661"/>
                </a:lnTo>
                <a:lnTo>
                  <a:pt x="3393744" y="47244"/>
                </a:lnTo>
                <a:lnTo>
                  <a:pt x="3371418" y="91109"/>
                </a:lnTo>
                <a:lnTo>
                  <a:pt x="3363404" y="141617"/>
                </a:lnTo>
                <a:lnTo>
                  <a:pt x="3371418" y="192125"/>
                </a:lnTo>
                <a:lnTo>
                  <a:pt x="3393744" y="235991"/>
                </a:lnTo>
                <a:lnTo>
                  <a:pt x="3427780" y="270573"/>
                </a:lnTo>
                <a:lnTo>
                  <a:pt x="3470935" y="293268"/>
                </a:lnTo>
                <a:lnTo>
                  <a:pt x="3520643" y="301409"/>
                </a:lnTo>
                <a:lnTo>
                  <a:pt x="3570338" y="293268"/>
                </a:lnTo>
                <a:lnTo>
                  <a:pt x="3613505" y="270573"/>
                </a:lnTo>
                <a:lnTo>
                  <a:pt x="3647541" y="235991"/>
                </a:lnTo>
                <a:lnTo>
                  <a:pt x="3669868" y="192125"/>
                </a:lnTo>
                <a:lnTo>
                  <a:pt x="3677882" y="141617"/>
                </a:lnTo>
                <a:close/>
              </a:path>
              <a:path w="4842509" h="4803140">
                <a:moveTo>
                  <a:pt x="3887127" y="709460"/>
                </a:moveTo>
                <a:lnTo>
                  <a:pt x="3882085" y="664908"/>
                </a:lnTo>
                <a:lnTo>
                  <a:pt x="3867696" y="624001"/>
                </a:lnTo>
                <a:lnTo>
                  <a:pt x="3845128" y="587933"/>
                </a:lnTo>
                <a:lnTo>
                  <a:pt x="3815524" y="557834"/>
                </a:lnTo>
                <a:lnTo>
                  <a:pt x="3780015" y="534898"/>
                </a:lnTo>
                <a:lnTo>
                  <a:pt x="3739769" y="520280"/>
                </a:lnTo>
                <a:lnTo>
                  <a:pt x="3695928" y="515150"/>
                </a:lnTo>
                <a:lnTo>
                  <a:pt x="3652101" y="520280"/>
                </a:lnTo>
                <a:lnTo>
                  <a:pt x="3611854" y="534898"/>
                </a:lnTo>
                <a:lnTo>
                  <a:pt x="3576345" y="557834"/>
                </a:lnTo>
                <a:lnTo>
                  <a:pt x="3546741" y="587933"/>
                </a:lnTo>
                <a:lnTo>
                  <a:pt x="3524173" y="624001"/>
                </a:lnTo>
                <a:lnTo>
                  <a:pt x="3509784" y="664908"/>
                </a:lnTo>
                <a:lnTo>
                  <a:pt x="3504730" y="709460"/>
                </a:lnTo>
                <a:lnTo>
                  <a:pt x="3509784" y="754011"/>
                </a:lnTo>
                <a:lnTo>
                  <a:pt x="3524173" y="794918"/>
                </a:lnTo>
                <a:lnTo>
                  <a:pt x="3546741" y="830986"/>
                </a:lnTo>
                <a:lnTo>
                  <a:pt x="3576345" y="861085"/>
                </a:lnTo>
                <a:lnTo>
                  <a:pt x="3611854" y="884021"/>
                </a:lnTo>
                <a:lnTo>
                  <a:pt x="3652101" y="898639"/>
                </a:lnTo>
                <a:lnTo>
                  <a:pt x="3695928" y="903770"/>
                </a:lnTo>
                <a:lnTo>
                  <a:pt x="3739769" y="898639"/>
                </a:lnTo>
                <a:lnTo>
                  <a:pt x="3780015" y="884021"/>
                </a:lnTo>
                <a:lnTo>
                  <a:pt x="3815524" y="861085"/>
                </a:lnTo>
                <a:lnTo>
                  <a:pt x="3845128" y="830986"/>
                </a:lnTo>
                <a:lnTo>
                  <a:pt x="3867696" y="794918"/>
                </a:lnTo>
                <a:lnTo>
                  <a:pt x="3882085" y="754011"/>
                </a:lnTo>
                <a:lnTo>
                  <a:pt x="3887127" y="709460"/>
                </a:lnTo>
                <a:close/>
              </a:path>
              <a:path w="4842509" h="4803140">
                <a:moveTo>
                  <a:pt x="4802949" y="2817431"/>
                </a:moveTo>
                <a:lnTo>
                  <a:pt x="4797895" y="2772880"/>
                </a:lnTo>
                <a:lnTo>
                  <a:pt x="4783518" y="2731973"/>
                </a:lnTo>
                <a:lnTo>
                  <a:pt x="4760950" y="2695892"/>
                </a:lnTo>
                <a:lnTo>
                  <a:pt x="4731334" y="2665806"/>
                </a:lnTo>
                <a:lnTo>
                  <a:pt x="4695837" y="2642870"/>
                </a:lnTo>
                <a:lnTo>
                  <a:pt x="4655591" y="2628252"/>
                </a:lnTo>
                <a:lnTo>
                  <a:pt x="4611751" y="2623121"/>
                </a:lnTo>
                <a:lnTo>
                  <a:pt x="4567910" y="2628252"/>
                </a:lnTo>
                <a:lnTo>
                  <a:pt x="4527664" y="2642870"/>
                </a:lnTo>
                <a:lnTo>
                  <a:pt x="4492168" y="2665806"/>
                </a:lnTo>
                <a:lnTo>
                  <a:pt x="4462551" y="2695892"/>
                </a:lnTo>
                <a:lnTo>
                  <a:pt x="4439983" y="2731973"/>
                </a:lnTo>
                <a:lnTo>
                  <a:pt x="4425607" y="2772880"/>
                </a:lnTo>
                <a:lnTo>
                  <a:pt x="4420552" y="2817431"/>
                </a:lnTo>
                <a:lnTo>
                  <a:pt x="4425607" y="2861983"/>
                </a:lnTo>
                <a:lnTo>
                  <a:pt x="4439983" y="2902877"/>
                </a:lnTo>
                <a:lnTo>
                  <a:pt x="4462551" y="2938957"/>
                </a:lnTo>
                <a:lnTo>
                  <a:pt x="4492168" y="2969056"/>
                </a:lnTo>
                <a:lnTo>
                  <a:pt x="4527664" y="2991993"/>
                </a:lnTo>
                <a:lnTo>
                  <a:pt x="4567910" y="3006610"/>
                </a:lnTo>
                <a:lnTo>
                  <a:pt x="4611751" y="3011741"/>
                </a:lnTo>
                <a:lnTo>
                  <a:pt x="4655591" y="3006610"/>
                </a:lnTo>
                <a:lnTo>
                  <a:pt x="4695837" y="2991993"/>
                </a:lnTo>
                <a:lnTo>
                  <a:pt x="4731334" y="2969056"/>
                </a:lnTo>
                <a:lnTo>
                  <a:pt x="4760950" y="2938957"/>
                </a:lnTo>
                <a:lnTo>
                  <a:pt x="4783518" y="2902877"/>
                </a:lnTo>
                <a:lnTo>
                  <a:pt x="4797895" y="2861983"/>
                </a:lnTo>
                <a:lnTo>
                  <a:pt x="4802949" y="2817431"/>
                </a:lnTo>
                <a:close/>
              </a:path>
              <a:path w="4842509" h="4803140">
                <a:moveTo>
                  <a:pt x="4841951" y="3202800"/>
                </a:moveTo>
                <a:lnTo>
                  <a:pt x="4773104" y="3204997"/>
                </a:lnTo>
                <a:lnTo>
                  <a:pt x="4732858" y="3219615"/>
                </a:lnTo>
                <a:lnTo>
                  <a:pt x="4697349" y="3242551"/>
                </a:lnTo>
                <a:lnTo>
                  <a:pt x="4667745" y="3272650"/>
                </a:lnTo>
                <a:lnTo>
                  <a:pt x="4645177" y="3308718"/>
                </a:lnTo>
                <a:lnTo>
                  <a:pt x="4630788" y="3349625"/>
                </a:lnTo>
                <a:lnTo>
                  <a:pt x="4625746" y="3394176"/>
                </a:lnTo>
                <a:lnTo>
                  <a:pt x="4630788" y="3438728"/>
                </a:lnTo>
                <a:lnTo>
                  <a:pt x="4645177" y="3479635"/>
                </a:lnTo>
                <a:lnTo>
                  <a:pt x="4667745" y="3515703"/>
                </a:lnTo>
                <a:lnTo>
                  <a:pt x="4697349" y="3545802"/>
                </a:lnTo>
                <a:lnTo>
                  <a:pt x="4732858" y="3568738"/>
                </a:lnTo>
                <a:lnTo>
                  <a:pt x="4773104" y="3583355"/>
                </a:lnTo>
                <a:lnTo>
                  <a:pt x="4816945" y="3588486"/>
                </a:lnTo>
                <a:lnTo>
                  <a:pt x="4841951" y="3585553"/>
                </a:lnTo>
                <a:lnTo>
                  <a:pt x="4841951" y="3202800"/>
                </a:lnTo>
                <a:close/>
              </a:path>
              <a:path w="4842509" h="4803140">
                <a:moveTo>
                  <a:pt x="4841951" y="1842350"/>
                </a:moveTo>
                <a:lnTo>
                  <a:pt x="4807712" y="1875828"/>
                </a:lnTo>
                <a:lnTo>
                  <a:pt x="4783315" y="1910905"/>
                </a:lnTo>
                <a:lnTo>
                  <a:pt x="4765014" y="1950059"/>
                </a:lnTo>
                <a:lnTo>
                  <a:pt x="4753534" y="1992579"/>
                </a:lnTo>
                <a:lnTo>
                  <a:pt x="4749546" y="2037765"/>
                </a:lnTo>
                <a:lnTo>
                  <a:pt x="4753534" y="2082939"/>
                </a:lnTo>
                <a:lnTo>
                  <a:pt x="4765014" y="2125459"/>
                </a:lnTo>
                <a:lnTo>
                  <a:pt x="4783315" y="2164626"/>
                </a:lnTo>
                <a:lnTo>
                  <a:pt x="4807712" y="2199703"/>
                </a:lnTo>
                <a:lnTo>
                  <a:pt x="4837519" y="2229993"/>
                </a:lnTo>
                <a:lnTo>
                  <a:pt x="4841951" y="2233180"/>
                </a:lnTo>
                <a:lnTo>
                  <a:pt x="4841951" y="1842350"/>
                </a:lnTo>
                <a:close/>
              </a:path>
              <a:path w="4842509" h="4803140">
                <a:moveTo>
                  <a:pt x="4841951" y="573493"/>
                </a:moveTo>
                <a:lnTo>
                  <a:pt x="4189387" y="573493"/>
                </a:lnTo>
                <a:lnTo>
                  <a:pt x="4140073" y="583450"/>
                </a:lnTo>
                <a:lnTo>
                  <a:pt x="4099814" y="610603"/>
                </a:lnTo>
                <a:lnTo>
                  <a:pt x="4072674" y="650875"/>
                </a:lnTo>
                <a:lnTo>
                  <a:pt x="4062730" y="700176"/>
                </a:lnTo>
                <a:lnTo>
                  <a:pt x="4072674" y="749490"/>
                </a:lnTo>
                <a:lnTo>
                  <a:pt x="4099814" y="789749"/>
                </a:lnTo>
                <a:lnTo>
                  <a:pt x="4140073" y="816902"/>
                </a:lnTo>
                <a:lnTo>
                  <a:pt x="4189387" y="826858"/>
                </a:lnTo>
                <a:lnTo>
                  <a:pt x="4767542" y="826858"/>
                </a:lnTo>
                <a:lnTo>
                  <a:pt x="4736668" y="864552"/>
                </a:lnTo>
                <a:lnTo>
                  <a:pt x="4705045" y="902195"/>
                </a:lnTo>
                <a:lnTo>
                  <a:pt x="4672723" y="939787"/>
                </a:lnTo>
                <a:lnTo>
                  <a:pt x="4639742" y="977303"/>
                </a:lnTo>
                <a:lnTo>
                  <a:pt x="4606137" y="1014742"/>
                </a:lnTo>
                <a:lnTo>
                  <a:pt x="4571949" y="1052106"/>
                </a:lnTo>
                <a:lnTo>
                  <a:pt x="4537214" y="1089380"/>
                </a:lnTo>
                <a:lnTo>
                  <a:pt x="4501985" y="1126578"/>
                </a:lnTo>
                <a:lnTo>
                  <a:pt x="4466285" y="1163675"/>
                </a:lnTo>
                <a:lnTo>
                  <a:pt x="4430166" y="1200658"/>
                </a:lnTo>
                <a:lnTo>
                  <a:pt x="4393654" y="1237538"/>
                </a:lnTo>
                <a:lnTo>
                  <a:pt x="4356811" y="1274305"/>
                </a:lnTo>
                <a:lnTo>
                  <a:pt x="4319663" y="1310957"/>
                </a:lnTo>
                <a:lnTo>
                  <a:pt x="4282249" y="1347470"/>
                </a:lnTo>
                <a:lnTo>
                  <a:pt x="4206786" y="1420114"/>
                </a:lnTo>
                <a:lnTo>
                  <a:pt x="4092625" y="1527962"/>
                </a:lnTo>
                <a:lnTo>
                  <a:pt x="3735552" y="1858314"/>
                </a:lnTo>
                <a:lnTo>
                  <a:pt x="3567468" y="2015528"/>
                </a:lnTo>
                <a:lnTo>
                  <a:pt x="3485985" y="2093442"/>
                </a:lnTo>
                <a:lnTo>
                  <a:pt x="3446056" y="2132241"/>
                </a:lnTo>
                <a:lnTo>
                  <a:pt x="3406711" y="2170925"/>
                </a:lnTo>
                <a:lnTo>
                  <a:pt x="3368014" y="2209508"/>
                </a:lnTo>
                <a:lnTo>
                  <a:pt x="3330003" y="2247989"/>
                </a:lnTo>
                <a:lnTo>
                  <a:pt x="3292716" y="2286381"/>
                </a:lnTo>
                <a:lnTo>
                  <a:pt x="3256216" y="2324658"/>
                </a:lnTo>
                <a:lnTo>
                  <a:pt x="3220529" y="2362860"/>
                </a:lnTo>
                <a:lnTo>
                  <a:pt x="3185718" y="2400960"/>
                </a:lnTo>
                <a:lnTo>
                  <a:pt x="3151809" y="2438971"/>
                </a:lnTo>
                <a:lnTo>
                  <a:pt x="3118866" y="2476893"/>
                </a:lnTo>
                <a:lnTo>
                  <a:pt x="3086925" y="2514727"/>
                </a:lnTo>
                <a:lnTo>
                  <a:pt x="3056039" y="2552484"/>
                </a:lnTo>
                <a:lnTo>
                  <a:pt x="3026245" y="2590165"/>
                </a:lnTo>
                <a:lnTo>
                  <a:pt x="2997581" y="2627757"/>
                </a:lnTo>
                <a:lnTo>
                  <a:pt x="2970111" y="2665285"/>
                </a:lnTo>
                <a:lnTo>
                  <a:pt x="2943860" y="2702737"/>
                </a:lnTo>
                <a:lnTo>
                  <a:pt x="2918904" y="2740126"/>
                </a:lnTo>
                <a:lnTo>
                  <a:pt x="2895257" y="2777439"/>
                </a:lnTo>
                <a:lnTo>
                  <a:pt x="2872981" y="2814688"/>
                </a:lnTo>
                <a:lnTo>
                  <a:pt x="2852102" y="2851874"/>
                </a:lnTo>
                <a:lnTo>
                  <a:pt x="2832697" y="2888996"/>
                </a:lnTo>
                <a:lnTo>
                  <a:pt x="2814790" y="2926054"/>
                </a:lnTo>
                <a:lnTo>
                  <a:pt x="2798432" y="2963075"/>
                </a:lnTo>
                <a:lnTo>
                  <a:pt x="2783662" y="3000032"/>
                </a:lnTo>
                <a:lnTo>
                  <a:pt x="2770543" y="3036938"/>
                </a:lnTo>
                <a:lnTo>
                  <a:pt x="2749334" y="3105696"/>
                </a:lnTo>
                <a:lnTo>
                  <a:pt x="2731732" y="3173577"/>
                </a:lnTo>
                <a:lnTo>
                  <a:pt x="2717584" y="3240532"/>
                </a:lnTo>
                <a:lnTo>
                  <a:pt x="2706751" y="3306546"/>
                </a:lnTo>
                <a:lnTo>
                  <a:pt x="2699054" y="3371558"/>
                </a:lnTo>
                <a:lnTo>
                  <a:pt x="2694368" y="3435553"/>
                </a:lnTo>
                <a:lnTo>
                  <a:pt x="2692539" y="3498481"/>
                </a:lnTo>
                <a:lnTo>
                  <a:pt x="2693416" y="3560318"/>
                </a:lnTo>
                <a:lnTo>
                  <a:pt x="2696845" y="3621024"/>
                </a:lnTo>
                <a:lnTo>
                  <a:pt x="2702687" y="3680549"/>
                </a:lnTo>
                <a:lnTo>
                  <a:pt x="2710777" y="3738880"/>
                </a:lnTo>
                <a:lnTo>
                  <a:pt x="2720975" y="3795979"/>
                </a:lnTo>
                <a:lnTo>
                  <a:pt x="2733116" y="3851795"/>
                </a:lnTo>
                <a:lnTo>
                  <a:pt x="2747073" y="3906291"/>
                </a:lnTo>
                <a:lnTo>
                  <a:pt x="2762681" y="3959453"/>
                </a:lnTo>
                <a:lnTo>
                  <a:pt x="2779801" y="4011231"/>
                </a:lnTo>
                <a:lnTo>
                  <a:pt x="2798267" y="4061587"/>
                </a:lnTo>
                <a:lnTo>
                  <a:pt x="2817952" y="4110494"/>
                </a:lnTo>
                <a:lnTo>
                  <a:pt x="2838678" y="4157903"/>
                </a:lnTo>
                <a:lnTo>
                  <a:pt x="2860319" y="4203801"/>
                </a:lnTo>
                <a:lnTo>
                  <a:pt x="2882709" y="4248137"/>
                </a:lnTo>
                <a:lnTo>
                  <a:pt x="2905709" y="4290860"/>
                </a:lnTo>
                <a:lnTo>
                  <a:pt x="2929166" y="4331970"/>
                </a:lnTo>
                <a:lnTo>
                  <a:pt x="2952927" y="4371403"/>
                </a:lnTo>
                <a:lnTo>
                  <a:pt x="2976854" y="4409135"/>
                </a:lnTo>
                <a:lnTo>
                  <a:pt x="3000768" y="4445127"/>
                </a:lnTo>
                <a:lnTo>
                  <a:pt x="3024555" y="4479353"/>
                </a:lnTo>
                <a:lnTo>
                  <a:pt x="3048038" y="4511764"/>
                </a:lnTo>
                <a:lnTo>
                  <a:pt x="3071076" y="4542320"/>
                </a:lnTo>
                <a:lnTo>
                  <a:pt x="3115233" y="4597768"/>
                </a:lnTo>
                <a:lnTo>
                  <a:pt x="3155810" y="4645406"/>
                </a:lnTo>
                <a:lnTo>
                  <a:pt x="3191624" y="4684941"/>
                </a:lnTo>
                <a:lnTo>
                  <a:pt x="3221456" y="4716094"/>
                </a:lnTo>
                <a:lnTo>
                  <a:pt x="3252393" y="4746498"/>
                </a:lnTo>
                <a:lnTo>
                  <a:pt x="3289871" y="4776190"/>
                </a:lnTo>
                <a:lnTo>
                  <a:pt x="3352101" y="4799800"/>
                </a:lnTo>
                <a:lnTo>
                  <a:pt x="3384816" y="4802733"/>
                </a:lnTo>
                <a:lnTo>
                  <a:pt x="3422065" y="4798923"/>
                </a:lnTo>
                <a:lnTo>
                  <a:pt x="3491369" y="4768710"/>
                </a:lnTo>
                <a:lnTo>
                  <a:pt x="3520922" y="4742446"/>
                </a:lnTo>
                <a:lnTo>
                  <a:pt x="3548837" y="4701959"/>
                </a:lnTo>
                <a:lnTo>
                  <a:pt x="3564598" y="4657090"/>
                </a:lnTo>
                <a:lnTo>
                  <a:pt x="3568331" y="4610303"/>
                </a:lnTo>
                <a:lnTo>
                  <a:pt x="3560165" y="4564062"/>
                </a:lnTo>
                <a:lnTo>
                  <a:pt x="3540239" y="4520857"/>
                </a:lnTo>
                <a:lnTo>
                  <a:pt x="3508654" y="4483138"/>
                </a:lnTo>
                <a:lnTo>
                  <a:pt x="3500399" y="4475378"/>
                </a:lnTo>
                <a:lnTo>
                  <a:pt x="3484295" y="4459541"/>
                </a:lnTo>
                <a:lnTo>
                  <a:pt x="3433026" y="4404792"/>
                </a:lnTo>
                <a:lnTo>
                  <a:pt x="3400107" y="4366463"/>
                </a:lnTo>
                <a:lnTo>
                  <a:pt x="3363798" y="4321213"/>
                </a:lnTo>
                <a:lnTo>
                  <a:pt x="3325253" y="4269359"/>
                </a:lnTo>
                <a:lnTo>
                  <a:pt x="3285566" y="4211167"/>
                </a:lnTo>
                <a:lnTo>
                  <a:pt x="3245878" y="4146956"/>
                </a:lnTo>
                <a:lnTo>
                  <a:pt x="3207283" y="4077004"/>
                </a:lnTo>
                <a:lnTo>
                  <a:pt x="3803065" y="4077004"/>
                </a:lnTo>
                <a:lnTo>
                  <a:pt x="3852380" y="4067048"/>
                </a:lnTo>
                <a:lnTo>
                  <a:pt x="3892639" y="4039895"/>
                </a:lnTo>
                <a:lnTo>
                  <a:pt x="3919766" y="3999623"/>
                </a:lnTo>
                <a:lnTo>
                  <a:pt x="3929723" y="3950322"/>
                </a:lnTo>
                <a:lnTo>
                  <a:pt x="3919766" y="3901008"/>
                </a:lnTo>
                <a:lnTo>
                  <a:pt x="3892639" y="3860736"/>
                </a:lnTo>
                <a:lnTo>
                  <a:pt x="3852380" y="3833596"/>
                </a:lnTo>
                <a:lnTo>
                  <a:pt x="3803065" y="3823639"/>
                </a:lnTo>
                <a:lnTo>
                  <a:pt x="3106051" y="3823639"/>
                </a:lnTo>
                <a:lnTo>
                  <a:pt x="3093821" y="3777284"/>
                </a:lnTo>
                <a:lnTo>
                  <a:pt x="3083318" y="3729761"/>
                </a:lnTo>
                <a:lnTo>
                  <a:pt x="3074657" y="3681095"/>
                </a:lnTo>
                <a:lnTo>
                  <a:pt x="3068002" y="3631336"/>
                </a:lnTo>
                <a:lnTo>
                  <a:pt x="3063494" y="3580523"/>
                </a:lnTo>
                <a:lnTo>
                  <a:pt x="3061284" y="3528695"/>
                </a:lnTo>
                <a:lnTo>
                  <a:pt x="4186415" y="3528695"/>
                </a:lnTo>
                <a:lnTo>
                  <a:pt x="4235729" y="3518738"/>
                </a:lnTo>
                <a:lnTo>
                  <a:pt x="4275988" y="3491585"/>
                </a:lnTo>
                <a:lnTo>
                  <a:pt x="4303128" y="3451326"/>
                </a:lnTo>
                <a:lnTo>
                  <a:pt x="4313072" y="3402012"/>
                </a:lnTo>
                <a:lnTo>
                  <a:pt x="4303128" y="3352711"/>
                </a:lnTo>
                <a:lnTo>
                  <a:pt x="4275988" y="3312439"/>
                </a:lnTo>
                <a:lnTo>
                  <a:pt x="4235729" y="3285286"/>
                </a:lnTo>
                <a:lnTo>
                  <a:pt x="4186415" y="3275330"/>
                </a:lnTo>
                <a:lnTo>
                  <a:pt x="3085935" y="3275330"/>
                </a:lnTo>
                <a:lnTo>
                  <a:pt x="3092831" y="3245078"/>
                </a:lnTo>
                <a:lnTo>
                  <a:pt x="3109315" y="3183979"/>
                </a:lnTo>
                <a:lnTo>
                  <a:pt x="3133902" y="3113087"/>
                </a:lnTo>
                <a:lnTo>
                  <a:pt x="3151809" y="3072396"/>
                </a:lnTo>
                <a:lnTo>
                  <a:pt x="3172637" y="3031083"/>
                </a:lnTo>
                <a:lnTo>
                  <a:pt x="3196209" y="2989161"/>
                </a:lnTo>
                <a:lnTo>
                  <a:pt x="3222371" y="2946666"/>
                </a:lnTo>
                <a:lnTo>
                  <a:pt x="3222929" y="2946666"/>
                </a:lnTo>
                <a:lnTo>
                  <a:pt x="3223450" y="2946831"/>
                </a:lnTo>
                <a:lnTo>
                  <a:pt x="4085818" y="2946831"/>
                </a:lnTo>
                <a:lnTo>
                  <a:pt x="4086631" y="2946666"/>
                </a:lnTo>
                <a:lnTo>
                  <a:pt x="4135132" y="2936875"/>
                </a:lnTo>
                <a:lnTo>
                  <a:pt x="4175391" y="2909722"/>
                </a:lnTo>
                <a:lnTo>
                  <a:pt x="4202519" y="2869450"/>
                </a:lnTo>
                <a:lnTo>
                  <a:pt x="4212475" y="2820149"/>
                </a:lnTo>
                <a:lnTo>
                  <a:pt x="4202519" y="2770835"/>
                </a:lnTo>
                <a:lnTo>
                  <a:pt x="4175391" y="2730563"/>
                </a:lnTo>
                <a:lnTo>
                  <a:pt x="4135132" y="2703423"/>
                </a:lnTo>
                <a:lnTo>
                  <a:pt x="4085818" y="2693466"/>
                </a:lnTo>
                <a:lnTo>
                  <a:pt x="3416541" y="2693466"/>
                </a:lnTo>
                <a:lnTo>
                  <a:pt x="3446754" y="2659380"/>
                </a:lnTo>
                <a:lnTo>
                  <a:pt x="3477958" y="2625026"/>
                </a:lnTo>
                <a:lnTo>
                  <a:pt x="3510102" y="2590444"/>
                </a:lnTo>
                <a:lnTo>
                  <a:pt x="3543135" y="2555608"/>
                </a:lnTo>
                <a:lnTo>
                  <a:pt x="3577018" y="2520543"/>
                </a:lnTo>
                <a:lnTo>
                  <a:pt x="3611702" y="2485263"/>
                </a:lnTo>
                <a:lnTo>
                  <a:pt x="3647122" y="2449753"/>
                </a:lnTo>
                <a:lnTo>
                  <a:pt x="3683254" y="2414041"/>
                </a:lnTo>
                <a:lnTo>
                  <a:pt x="3720046" y="2378125"/>
                </a:lnTo>
                <a:lnTo>
                  <a:pt x="3795395" y="2305697"/>
                </a:lnTo>
                <a:lnTo>
                  <a:pt x="3912184" y="2195715"/>
                </a:lnTo>
                <a:lnTo>
                  <a:pt x="4351325" y="1789176"/>
                </a:lnTo>
                <a:lnTo>
                  <a:pt x="4468863" y="1678254"/>
                </a:lnTo>
                <a:lnTo>
                  <a:pt x="4546206" y="1603908"/>
                </a:lnTo>
                <a:lnTo>
                  <a:pt x="4584484" y="1566621"/>
                </a:lnTo>
                <a:lnTo>
                  <a:pt x="4622444" y="1529245"/>
                </a:lnTo>
                <a:lnTo>
                  <a:pt x="4660087" y="1491767"/>
                </a:lnTo>
                <a:lnTo>
                  <a:pt x="4697361" y="1454213"/>
                </a:lnTo>
                <a:lnTo>
                  <a:pt x="4734242" y="1416545"/>
                </a:lnTo>
                <a:lnTo>
                  <a:pt x="4770691" y="1378788"/>
                </a:lnTo>
                <a:lnTo>
                  <a:pt x="4806696" y="1340929"/>
                </a:lnTo>
                <a:lnTo>
                  <a:pt x="4841951" y="1303248"/>
                </a:lnTo>
                <a:lnTo>
                  <a:pt x="4841951" y="573493"/>
                </a:lnTo>
                <a:close/>
              </a:path>
              <a:path w="4842509" h="4803140">
                <a:moveTo>
                  <a:pt x="4841951" y="12"/>
                </a:moveTo>
                <a:lnTo>
                  <a:pt x="4128516" y="12"/>
                </a:lnTo>
                <a:lnTo>
                  <a:pt x="4084472" y="8902"/>
                </a:lnTo>
                <a:lnTo>
                  <a:pt x="4044213" y="36055"/>
                </a:lnTo>
                <a:lnTo>
                  <a:pt x="4017073" y="76327"/>
                </a:lnTo>
                <a:lnTo>
                  <a:pt x="4007129" y="125628"/>
                </a:lnTo>
                <a:lnTo>
                  <a:pt x="4017073" y="174942"/>
                </a:lnTo>
                <a:lnTo>
                  <a:pt x="4044213" y="215214"/>
                </a:lnTo>
                <a:lnTo>
                  <a:pt x="4084472" y="242366"/>
                </a:lnTo>
                <a:lnTo>
                  <a:pt x="4133786" y="252323"/>
                </a:lnTo>
                <a:lnTo>
                  <a:pt x="4841951" y="252323"/>
                </a:lnTo>
                <a:lnTo>
                  <a:pt x="4841951" y="12"/>
                </a:lnTo>
                <a:close/>
              </a:path>
            </a:pathLst>
          </a:custGeom>
          <a:solidFill>
            <a:srgbClr val="00AFFF">
              <a:alpha val="25000"/>
            </a:srgbClr>
          </a:solidFill>
        </p:spPr>
        <p:txBody>
          <a:bodyPr wrap="square" lIns="0" tIns="0" rIns="0" bIns="0" rtlCol="0"/>
          <a:lstStyle/>
          <a:p>
            <a:endParaRPr/>
          </a:p>
        </p:txBody>
      </p:sp>
      <p:grpSp>
        <p:nvGrpSpPr>
          <p:cNvPr id="11" name="Group 10">
            <a:extLst>
              <a:ext uri="{FF2B5EF4-FFF2-40B4-BE49-F238E27FC236}">
                <a16:creationId xmlns:a16="http://schemas.microsoft.com/office/drawing/2014/main" id="{01179DA6-2F44-5B6F-989D-DAE932BB98EB}"/>
              </a:ext>
            </a:extLst>
          </p:cNvPr>
          <p:cNvGrpSpPr/>
          <p:nvPr/>
        </p:nvGrpSpPr>
        <p:grpSpPr>
          <a:xfrm>
            <a:off x="0" y="4184585"/>
            <a:ext cx="2767043" cy="2671139"/>
            <a:chOff x="0" y="4184585"/>
            <a:chExt cx="2767043" cy="2671139"/>
          </a:xfrm>
        </p:grpSpPr>
        <p:sp>
          <p:nvSpPr>
            <p:cNvPr id="12" name="bg object 23">
              <a:extLst>
                <a:ext uri="{FF2B5EF4-FFF2-40B4-BE49-F238E27FC236}">
                  <a16:creationId xmlns:a16="http://schemas.microsoft.com/office/drawing/2014/main" id="{012FF536-9F0D-1AF8-B975-16A4030FE206}"/>
                </a:ext>
              </a:extLst>
            </p:cNvPr>
            <p:cNvSpPr/>
            <p:nvPr/>
          </p:nvSpPr>
          <p:spPr>
            <a:xfrm>
              <a:off x="112905" y="6434855"/>
              <a:ext cx="625748" cy="229752"/>
            </a:xfrm>
            <a:custGeom>
              <a:avLst/>
              <a:gdLst/>
              <a:ahLst/>
              <a:cxnLst/>
              <a:rect l="l" t="t" r="r" b="b"/>
              <a:pathLst>
                <a:path w="688975" h="253365">
                  <a:moveTo>
                    <a:pt x="562178" y="0"/>
                  </a:moveTo>
                  <a:lnTo>
                    <a:pt x="126657" y="0"/>
                  </a:lnTo>
                  <a:lnTo>
                    <a:pt x="77340" y="9955"/>
                  </a:lnTo>
                  <a:lnTo>
                    <a:pt x="37082" y="37104"/>
                  </a:lnTo>
                  <a:lnTo>
                    <a:pt x="9947" y="77372"/>
                  </a:lnTo>
                  <a:lnTo>
                    <a:pt x="0" y="126682"/>
                  </a:lnTo>
                  <a:lnTo>
                    <a:pt x="9947" y="175992"/>
                  </a:lnTo>
                  <a:lnTo>
                    <a:pt x="37082" y="216260"/>
                  </a:lnTo>
                  <a:lnTo>
                    <a:pt x="77340" y="243409"/>
                  </a:lnTo>
                  <a:lnTo>
                    <a:pt x="126657" y="253365"/>
                  </a:lnTo>
                  <a:lnTo>
                    <a:pt x="562178" y="253365"/>
                  </a:lnTo>
                  <a:lnTo>
                    <a:pt x="611495" y="243409"/>
                  </a:lnTo>
                  <a:lnTo>
                    <a:pt x="651752" y="216260"/>
                  </a:lnTo>
                  <a:lnTo>
                    <a:pt x="678887" y="175992"/>
                  </a:lnTo>
                  <a:lnTo>
                    <a:pt x="688835" y="126682"/>
                  </a:lnTo>
                  <a:lnTo>
                    <a:pt x="678887" y="77372"/>
                  </a:lnTo>
                  <a:lnTo>
                    <a:pt x="651752" y="37104"/>
                  </a:lnTo>
                  <a:lnTo>
                    <a:pt x="611495" y="9955"/>
                  </a:lnTo>
                  <a:lnTo>
                    <a:pt x="562178" y="0"/>
                  </a:lnTo>
                  <a:close/>
                </a:path>
              </a:pathLst>
            </a:custGeom>
            <a:solidFill>
              <a:srgbClr val="00AFFF">
                <a:alpha val="25000"/>
              </a:srgbClr>
            </a:solidFill>
          </p:spPr>
          <p:txBody>
            <a:bodyPr wrap="square" lIns="0" tIns="0" rIns="0" bIns="0" rtlCol="0"/>
            <a:lstStyle/>
            <a:p>
              <a:endParaRPr/>
            </a:p>
          </p:txBody>
        </p:sp>
        <p:sp>
          <p:nvSpPr>
            <p:cNvPr id="13" name="bg object 24">
              <a:extLst>
                <a:ext uri="{FF2B5EF4-FFF2-40B4-BE49-F238E27FC236}">
                  <a16:creationId xmlns:a16="http://schemas.microsoft.com/office/drawing/2014/main" id="{DC9193E7-CBF6-B6CC-E025-5DABC39F5ECA}"/>
                </a:ext>
              </a:extLst>
            </p:cNvPr>
            <p:cNvSpPr/>
            <p:nvPr/>
          </p:nvSpPr>
          <p:spPr>
            <a:xfrm>
              <a:off x="859747" y="5805431"/>
              <a:ext cx="827026" cy="1050293"/>
            </a:xfrm>
            <a:custGeom>
              <a:avLst/>
              <a:gdLst/>
              <a:ahLst/>
              <a:cxnLst/>
              <a:rect l="l" t="t" r="r" b="b"/>
              <a:pathLst>
                <a:path w="910589" h="1158240">
                  <a:moveTo>
                    <a:pt x="291990" y="0"/>
                  </a:moveTo>
                  <a:lnTo>
                    <a:pt x="246330" y="10089"/>
                  </a:lnTo>
                  <a:lnTo>
                    <a:pt x="204131" y="31774"/>
                  </a:lnTo>
                  <a:lnTo>
                    <a:pt x="167817" y="64816"/>
                  </a:lnTo>
                  <a:lnTo>
                    <a:pt x="141493" y="106257"/>
                  </a:lnTo>
                  <a:lnTo>
                    <a:pt x="127449" y="151637"/>
                  </a:lnTo>
                  <a:lnTo>
                    <a:pt x="125461" y="198494"/>
                  </a:lnTo>
                  <a:lnTo>
                    <a:pt x="135309" y="244368"/>
                  </a:lnTo>
                  <a:lnTo>
                    <a:pt x="156770" y="286798"/>
                  </a:lnTo>
                  <a:lnTo>
                    <a:pt x="189623" y="323324"/>
                  </a:lnTo>
                  <a:lnTo>
                    <a:pt x="197954" y="330740"/>
                  </a:lnTo>
                  <a:lnTo>
                    <a:pt x="215065" y="347032"/>
                  </a:lnTo>
                  <a:lnTo>
                    <a:pt x="269445" y="405507"/>
                  </a:lnTo>
                  <a:lnTo>
                    <a:pt x="303623" y="447320"/>
                  </a:lnTo>
                  <a:lnTo>
                    <a:pt x="340399" y="497272"/>
                  </a:lnTo>
                  <a:lnTo>
                    <a:pt x="378225" y="555177"/>
                  </a:lnTo>
                  <a:lnTo>
                    <a:pt x="415557" y="620853"/>
                  </a:lnTo>
                  <a:lnTo>
                    <a:pt x="450850" y="694113"/>
                  </a:lnTo>
                  <a:lnTo>
                    <a:pt x="126657" y="694113"/>
                  </a:lnTo>
                  <a:lnTo>
                    <a:pt x="77340" y="704069"/>
                  </a:lnTo>
                  <a:lnTo>
                    <a:pt x="37082" y="731218"/>
                  </a:lnTo>
                  <a:lnTo>
                    <a:pt x="9947" y="771485"/>
                  </a:lnTo>
                  <a:lnTo>
                    <a:pt x="0" y="820796"/>
                  </a:lnTo>
                  <a:lnTo>
                    <a:pt x="9947" y="870106"/>
                  </a:lnTo>
                  <a:lnTo>
                    <a:pt x="37082" y="910374"/>
                  </a:lnTo>
                  <a:lnTo>
                    <a:pt x="77340" y="937523"/>
                  </a:lnTo>
                  <a:lnTo>
                    <a:pt x="126657" y="947478"/>
                  </a:lnTo>
                  <a:lnTo>
                    <a:pt x="527037" y="947478"/>
                  </a:lnTo>
                  <a:lnTo>
                    <a:pt x="534042" y="994520"/>
                  </a:lnTo>
                  <a:lnTo>
                    <a:pt x="539062" y="1043080"/>
                  </a:lnTo>
                  <a:lnTo>
                    <a:pt x="541939" y="1093149"/>
                  </a:lnTo>
                  <a:lnTo>
                    <a:pt x="542511" y="1144718"/>
                  </a:lnTo>
                  <a:lnTo>
                    <a:pt x="542041" y="1157905"/>
                  </a:lnTo>
                  <a:lnTo>
                    <a:pt x="910242" y="1157905"/>
                  </a:lnTo>
                  <a:lnTo>
                    <a:pt x="909792" y="1082442"/>
                  </a:lnTo>
                  <a:lnTo>
                    <a:pt x="905768" y="1011691"/>
                  </a:lnTo>
                  <a:lnTo>
                    <a:pt x="898533" y="943192"/>
                  </a:lnTo>
                  <a:lnTo>
                    <a:pt x="888342" y="876971"/>
                  </a:lnTo>
                  <a:lnTo>
                    <a:pt x="875454" y="813056"/>
                  </a:lnTo>
                  <a:lnTo>
                    <a:pt x="860125" y="751473"/>
                  </a:lnTo>
                  <a:lnTo>
                    <a:pt x="842612" y="692250"/>
                  </a:lnTo>
                  <a:lnTo>
                    <a:pt x="823173" y="635413"/>
                  </a:lnTo>
                  <a:lnTo>
                    <a:pt x="802063" y="580991"/>
                  </a:lnTo>
                  <a:lnTo>
                    <a:pt x="779541" y="529010"/>
                  </a:lnTo>
                  <a:lnTo>
                    <a:pt x="755862" y="479497"/>
                  </a:lnTo>
                  <a:lnTo>
                    <a:pt x="731285" y="432480"/>
                  </a:lnTo>
                  <a:lnTo>
                    <a:pt x="706066" y="387985"/>
                  </a:lnTo>
                  <a:lnTo>
                    <a:pt x="680461" y="346039"/>
                  </a:lnTo>
                  <a:lnTo>
                    <a:pt x="654729" y="306670"/>
                  </a:lnTo>
                  <a:lnTo>
                    <a:pt x="629126" y="269906"/>
                  </a:lnTo>
                  <a:lnTo>
                    <a:pt x="603908" y="235772"/>
                  </a:lnTo>
                  <a:lnTo>
                    <a:pt x="579334" y="204296"/>
                  </a:lnTo>
                  <a:lnTo>
                    <a:pt x="533142" y="149427"/>
                  </a:lnTo>
                  <a:lnTo>
                    <a:pt x="492605" y="105516"/>
                  </a:lnTo>
                  <a:lnTo>
                    <a:pt x="459780" y="72781"/>
                  </a:lnTo>
                  <a:lnTo>
                    <a:pt x="425488" y="41702"/>
                  </a:lnTo>
                  <a:lnTo>
                    <a:pt x="383993" y="15566"/>
                  </a:lnTo>
                  <a:lnTo>
                    <a:pt x="338686" y="1745"/>
                  </a:lnTo>
                  <a:lnTo>
                    <a:pt x="291990" y="0"/>
                  </a:lnTo>
                  <a:close/>
                </a:path>
              </a:pathLst>
            </a:custGeom>
            <a:solidFill>
              <a:srgbClr val="00AFFF">
                <a:alpha val="25000"/>
              </a:srgbClr>
            </a:solidFill>
          </p:spPr>
          <p:txBody>
            <a:bodyPr wrap="square" lIns="0" tIns="0" rIns="0" bIns="0" rtlCol="0"/>
            <a:lstStyle/>
            <a:p>
              <a:endParaRPr/>
            </a:p>
          </p:txBody>
        </p:sp>
        <p:sp>
          <p:nvSpPr>
            <p:cNvPr id="14" name="bg object 25">
              <a:extLst>
                <a:ext uri="{FF2B5EF4-FFF2-40B4-BE49-F238E27FC236}">
                  <a16:creationId xmlns:a16="http://schemas.microsoft.com/office/drawing/2014/main" id="{C1499BA4-E8C7-3B13-EB73-D7E5A024F6F1}"/>
                </a:ext>
              </a:extLst>
            </p:cNvPr>
            <p:cNvSpPr/>
            <p:nvPr/>
          </p:nvSpPr>
          <p:spPr>
            <a:xfrm>
              <a:off x="465830" y="5649760"/>
              <a:ext cx="347766" cy="352401"/>
            </a:xfrm>
            <a:custGeom>
              <a:avLst/>
              <a:gdLst/>
              <a:ahLst/>
              <a:cxnLst/>
              <a:rect l="l" t="t" r="r" b="b"/>
              <a:pathLst>
                <a:path w="382905" h="388620">
                  <a:moveTo>
                    <a:pt x="191198" y="0"/>
                  </a:moveTo>
                  <a:lnTo>
                    <a:pt x="147357" y="5131"/>
                  </a:lnTo>
                  <a:lnTo>
                    <a:pt x="107112" y="19749"/>
                  </a:lnTo>
                  <a:lnTo>
                    <a:pt x="71611" y="42686"/>
                  </a:lnTo>
                  <a:lnTo>
                    <a:pt x="42002" y="72776"/>
                  </a:lnTo>
                  <a:lnTo>
                    <a:pt x="19432" y="108852"/>
                  </a:lnTo>
                  <a:lnTo>
                    <a:pt x="5049" y="149748"/>
                  </a:lnTo>
                  <a:lnTo>
                    <a:pt x="0" y="194297"/>
                  </a:lnTo>
                  <a:lnTo>
                    <a:pt x="5049" y="238850"/>
                  </a:lnTo>
                  <a:lnTo>
                    <a:pt x="19432" y="279750"/>
                  </a:lnTo>
                  <a:lnTo>
                    <a:pt x="42002" y="315828"/>
                  </a:lnTo>
                  <a:lnTo>
                    <a:pt x="71611" y="345919"/>
                  </a:lnTo>
                  <a:lnTo>
                    <a:pt x="107112" y="368857"/>
                  </a:lnTo>
                  <a:lnTo>
                    <a:pt x="147357"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8"/>
                  </a:lnTo>
                  <a:lnTo>
                    <a:pt x="362964" y="108852"/>
                  </a:lnTo>
                  <a:lnTo>
                    <a:pt x="340394" y="72776"/>
                  </a:lnTo>
                  <a:lnTo>
                    <a:pt x="310785" y="42686"/>
                  </a:lnTo>
                  <a:lnTo>
                    <a:pt x="275284" y="19749"/>
                  </a:lnTo>
                  <a:lnTo>
                    <a:pt x="235039" y="5131"/>
                  </a:lnTo>
                  <a:lnTo>
                    <a:pt x="191198" y="0"/>
                  </a:lnTo>
                  <a:close/>
                </a:path>
              </a:pathLst>
            </a:custGeom>
            <a:solidFill>
              <a:srgbClr val="00AFFF">
                <a:alpha val="25000"/>
              </a:srgbClr>
            </a:solidFill>
          </p:spPr>
          <p:txBody>
            <a:bodyPr wrap="square" lIns="0" tIns="0" rIns="0" bIns="0" rtlCol="0"/>
            <a:lstStyle/>
            <a:p>
              <a:endParaRPr/>
            </a:p>
          </p:txBody>
        </p:sp>
        <p:sp>
          <p:nvSpPr>
            <p:cNvPr id="15" name="bg object 26">
              <a:extLst>
                <a:ext uri="{FF2B5EF4-FFF2-40B4-BE49-F238E27FC236}">
                  <a16:creationId xmlns:a16="http://schemas.microsoft.com/office/drawing/2014/main" id="{BAF2F270-F520-5256-1A13-88753B966785}"/>
                </a:ext>
              </a:extLst>
            </p:cNvPr>
            <p:cNvSpPr/>
            <p:nvPr/>
          </p:nvSpPr>
          <p:spPr>
            <a:xfrm>
              <a:off x="1538145" y="5485645"/>
              <a:ext cx="347766"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09"/>
                  </a:lnTo>
                  <a:lnTo>
                    <a:pt x="5049" y="238863"/>
                  </a:lnTo>
                  <a:lnTo>
                    <a:pt x="19432" y="279762"/>
                  </a:lnTo>
                  <a:lnTo>
                    <a:pt x="42002" y="315841"/>
                  </a:lnTo>
                  <a:lnTo>
                    <a:pt x="71611" y="345932"/>
                  </a:lnTo>
                  <a:lnTo>
                    <a:pt x="107112" y="368870"/>
                  </a:lnTo>
                  <a:lnTo>
                    <a:pt x="147357" y="383488"/>
                  </a:lnTo>
                  <a:lnTo>
                    <a:pt x="191198" y="388620"/>
                  </a:lnTo>
                  <a:lnTo>
                    <a:pt x="235035" y="383488"/>
                  </a:lnTo>
                  <a:lnTo>
                    <a:pt x="275279" y="368870"/>
                  </a:lnTo>
                  <a:lnTo>
                    <a:pt x="310779" y="345932"/>
                  </a:lnTo>
                  <a:lnTo>
                    <a:pt x="340390" y="315841"/>
                  </a:lnTo>
                  <a:lnTo>
                    <a:pt x="362961" y="279762"/>
                  </a:lnTo>
                  <a:lnTo>
                    <a:pt x="377346" y="238863"/>
                  </a:lnTo>
                  <a:lnTo>
                    <a:pt x="382397" y="194309"/>
                  </a:lnTo>
                  <a:lnTo>
                    <a:pt x="377346" y="149756"/>
                  </a:lnTo>
                  <a:lnTo>
                    <a:pt x="362961" y="108857"/>
                  </a:lnTo>
                  <a:lnTo>
                    <a:pt x="340390" y="72778"/>
                  </a:lnTo>
                  <a:lnTo>
                    <a:pt x="310779" y="42687"/>
                  </a:lnTo>
                  <a:lnTo>
                    <a:pt x="275279" y="19749"/>
                  </a:lnTo>
                  <a:lnTo>
                    <a:pt x="235035" y="5131"/>
                  </a:lnTo>
                  <a:lnTo>
                    <a:pt x="191198" y="0"/>
                  </a:lnTo>
                  <a:close/>
                </a:path>
              </a:pathLst>
            </a:custGeom>
            <a:solidFill>
              <a:srgbClr val="00AFFF">
                <a:alpha val="25000"/>
              </a:srgbClr>
            </a:solidFill>
          </p:spPr>
          <p:txBody>
            <a:bodyPr wrap="square" lIns="0" tIns="0" rIns="0" bIns="0" rtlCol="0"/>
            <a:lstStyle/>
            <a:p>
              <a:endParaRPr/>
            </a:p>
          </p:txBody>
        </p:sp>
        <p:sp>
          <p:nvSpPr>
            <p:cNvPr id="16" name="bg object 27">
              <a:extLst>
                <a:ext uri="{FF2B5EF4-FFF2-40B4-BE49-F238E27FC236}">
                  <a16:creationId xmlns:a16="http://schemas.microsoft.com/office/drawing/2014/main" id="{8680BA9C-5F31-C21D-A980-22CC149FCB08}"/>
                </a:ext>
              </a:extLst>
            </p:cNvPr>
            <p:cNvSpPr/>
            <p:nvPr/>
          </p:nvSpPr>
          <p:spPr>
            <a:xfrm>
              <a:off x="1413231" y="4884901"/>
              <a:ext cx="347766"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10"/>
                  </a:lnTo>
                  <a:lnTo>
                    <a:pt x="5049" y="238863"/>
                  </a:lnTo>
                  <a:lnTo>
                    <a:pt x="19432" y="279762"/>
                  </a:lnTo>
                  <a:lnTo>
                    <a:pt x="42002" y="315841"/>
                  </a:lnTo>
                  <a:lnTo>
                    <a:pt x="71611" y="345932"/>
                  </a:lnTo>
                  <a:lnTo>
                    <a:pt x="107112" y="368870"/>
                  </a:lnTo>
                  <a:lnTo>
                    <a:pt x="147357" y="383488"/>
                  </a:lnTo>
                  <a:lnTo>
                    <a:pt x="191198" y="388620"/>
                  </a:lnTo>
                  <a:lnTo>
                    <a:pt x="235039" y="383488"/>
                  </a:lnTo>
                  <a:lnTo>
                    <a:pt x="275284" y="368870"/>
                  </a:lnTo>
                  <a:lnTo>
                    <a:pt x="310785" y="345932"/>
                  </a:lnTo>
                  <a:lnTo>
                    <a:pt x="340394" y="315841"/>
                  </a:lnTo>
                  <a:lnTo>
                    <a:pt x="362964" y="279762"/>
                  </a:lnTo>
                  <a:lnTo>
                    <a:pt x="377347" y="238863"/>
                  </a:lnTo>
                  <a:lnTo>
                    <a:pt x="382397" y="194310"/>
                  </a:lnTo>
                  <a:lnTo>
                    <a:pt x="377347" y="149756"/>
                  </a:lnTo>
                  <a:lnTo>
                    <a:pt x="362964" y="108857"/>
                  </a:lnTo>
                  <a:lnTo>
                    <a:pt x="340394" y="72778"/>
                  </a:lnTo>
                  <a:lnTo>
                    <a:pt x="310785" y="42687"/>
                  </a:lnTo>
                  <a:lnTo>
                    <a:pt x="275284" y="19749"/>
                  </a:lnTo>
                  <a:lnTo>
                    <a:pt x="235039" y="5131"/>
                  </a:lnTo>
                  <a:lnTo>
                    <a:pt x="191198" y="0"/>
                  </a:lnTo>
                  <a:close/>
                </a:path>
              </a:pathLst>
            </a:custGeom>
            <a:solidFill>
              <a:srgbClr val="00AFFF">
                <a:alpha val="25000"/>
              </a:srgbClr>
            </a:solidFill>
          </p:spPr>
          <p:txBody>
            <a:bodyPr wrap="square" lIns="0" tIns="0" rIns="0" bIns="0" rtlCol="0"/>
            <a:lstStyle/>
            <a:p>
              <a:endParaRPr/>
            </a:p>
          </p:txBody>
        </p:sp>
        <p:sp>
          <p:nvSpPr>
            <p:cNvPr id="17" name="bg object 28">
              <a:extLst>
                <a:ext uri="{FF2B5EF4-FFF2-40B4-BE49-F238E27FC236}">
                  <a16:creationId xmlns:a16="http://schemas.microsoft.com/office/drawing/2014/main" id="{764DA62F-52BC-833A-C4DD-A842EB4C2F92}"/>
                </a:ext>
              </a:extLst>
            </p:cNvPr>
            <p:cNvSpPr/>
            <p:nvPr/>
          </p:nvSpPr>
          <p:spPr>
            <a:xfrm>
              <a:off x="745586" y="5027755"/>
              <a:ext cx="416397" cy="422651"/>
            </a:xfrm>
            <a:custGeom>
              <a:avLst/>
              <a:gdLst/>
              <a:ahLst/>
              <a:cxnLst/>
              <a:rect l="l" t="t" r="r" b="b"/>
              <a:pathLst>
                <a:path w="458469" h="466089">
                  <a:moveTo>
                    <a:pt x="229044" y="0"/>
                  </a:moveTo>
                  <a:lnTo>
                    <a:pt x="182885" y="4728"/>
                  </a:lnTo>
                  <a:lnTo>
                    <a:pt x="139892" y="18290"/>
                  </a:lnTo>
                  <a:lnTo>
                    <a:pt x="100986" y="39750"/>
                  </a:lnTo>
                  <a:lnTo>
                    <a:pt x="67087" y="68172"/>
                  </a:lnTo>
                  <a:lnTo>
                    <a:pt x="39118" y="102620"/>
                  </a:lnTo>
                  <a:lnTo>
                    <a:pt x="18000" y="142158"/>
                  </a:lnTo>
                  <a:lnTo>
                    <a:pt x="4653" y="185852"/>
                  </a:lnTo>
                  <a:lnTo>
                    <a:pt x="0" y="232765"/>
                  </a:lnTo>
                  <a:lnTo>
                    <a:pt x="4653" y="279679"/>
                  </a:lnTo>
                  <a:lnTo>
                    <a:pt x="18000" y="323374"/>
                  </a:lnTo>
                  <a:lnTo>
                    <a:pt x="39118" y="362915"/>
                  </a:lnTo>
                  <a:lnTo>
                    <a:pt x="67087" y="397365"/>
                  </a:lnTo>
                  <a:lnTo>
                    <a:pt x="100986" y="425789"/>
                  </a:lnTo>
                  <a:lnTo>
                    <a:pt x="139892" y="447251"/>
                  </a:lnTo>
                  <a:lnTo>
                    <a:pt x="182885" y="460814"/>
                  </a:lnTo>
                  <a:lnTo>
                    <a:pt x="229044" y="465543"/>
                  </a:lnTo>
                  <a:lnTo>
                    <a:pt x="275207" y="460814"/>
                  </a:lnTo>
                  <a:lnTo>
                    <a:pt x="318203" y="447251"/>
                  </a:lnTo>
                  <a:lnTo>
                    <a:pt x="357112" y="425789"/>
                  </a:lnTo>
                  <a:lnTo>
                    <a:pt x="391012" y="397365"/>
                  </a:lnTo>
                  <a:lnTo>
                    <a:pt x="418982" y="362915"/>
                  </a:lnTo>
                  <a:lnTo>
                    <a:pt x="440101" y="323374"/>
                  </a:lnTo>
                  <a:lnTo>
                    <a:pt x="453448" y="279679"/>
                  </a:lnTo>
                  <a:lnTo>
                    <a:pt x="458101" y="232765"/>
                  </a:lnTo>
                  <a:lnTo>
                    <a:pt x="453448" y="185852"/>
                  </a:lnTo>
                  <a:lnTo>
                    <a:pt x="440101" y="142158"/>
                  </a:lnTo>
                  <a:lnTo>
                    <a:pt x="418982" y="102620"/>
                  </a:lnTo>
                  <a:lnTo>
                    <a:pt x="391012" y="68172"/>
                  </a:lnTo>
                  <a:lnTo>
                    <a:pt x="357112" y="39750"/>
                  </a:lnTo>
                  <a:lnTo>
                    <a:pt x="318203" y="18290"/>
                  </a:lnTo>
                  <a:lnTo>
                    <a:pt x="275207" y="4728"/>
                  </a:lnTo>
                  <a:lnTo>
                    <a:pt x="229044" y="0"/>
                  </a:lnTo>
                  <a:close/>
                </a:path>
              </a:pathLst>
            </a:custGeom>
            <a:solidFill>
              <a:srgbClr val="00AFFF">
                <a:alpha val="25000"/>
              </a:srgbClr>
            </a:solidFill>
          </p:spPr>
          <p:txBody>
            <a:bodyPr wrap="square" lIns="0" tIns="0" rIns="0" bIns="0" rtlCol="0"/>
            <a:lstStyle/>
            <a:p>
              <a:endParaRPr/>
            </a:p>
          </p:txBody>
        </p:sp>
        <p:sp>
          <p:nvSpPr>
            <p:cNvPr id="18" name="bg object 29">
              <a:extLst>
                <a:ext uri="{FF2B5EF4-FFF2-40B4-BE49-F238E27FC236}">
                  <a16:creationId xmlns:a16="http://schemas.microsoft.com/office/drawing/2014/main" id="{3E3A813A-BC09-90A1-0126-A506AD1F20D3}"/>
                </a:ext>
              </a:extLst>
            </p:cNvPr>
            <p:cNvSpPr/>
            <p:nvPr/>
          </p:nvSpPr>
          <p:spPr>
            <a:xfrm>
              <a:off x="2123992" y="5971316"/>
              <a:ext cx="643051" cy="652403"/>
            </a:xfrm>
            <a:custGeom>
              <a:avLst/>
              <a:gdLst/>
              <a:ahLst/>
              <a:cxnLst/>
              <a:rect l="l" t="t" r="r" b="b"/>
              <a:pathLst>
                <a:path w="708025" h="719454">
                  <a:moveTo>
                    <a:pt x="353898" y="0"/>
                  </a:moveTo>
                  <a:lnTo>
                    <a:pt x="305876" y="3283"/>
                  </a:lnTo>
                  <a:lnTo>
                    <a:pt x="259817" y="12847"/>
                  </a:lnTo>
                  <a:lnTo>
                    <a:pt x="216144" y="28263"/>
                  </a:lnTo>
                  <a:lnTo>
                    <a:pt x="175278" y="49103"/>
                  </a:lnTo>
                  <a:lnTo>
                    <a:pt x="137641" y="74938"/>
                  </a:lnTo>
                  <a:lnTo>
                    <a:pt x="103654" y="105340"/>
                  </a:lnTo>
                  <a:lnTo>
                    <a:pt x="73739" y="139879"/>
                  </a:lnTo>
                  <a:lnTo>
                    <a:pt x="48317" y="178129"/>
                  </a:lnTo>
                  <a:lnTo>
                    <a:pt x="27811" y="219659"/>
                  </a:lnTo>
                  <a:lnTo>
                    <a:pt x="12641" y="264042"/>
                  </a:lnTo>
                  <a:lnTo>
                    <a:pt x="3230" y="310849"/>
                  </a:lnTo>
                  <a:lnTo>
                    <a:pt x="0" y="359651"/>
                  </a:lnTo>
                  <a:lnTo>
                    <a:pt x="3230" y="408453"/>
                  </a:lnTo>
                  <a:lnTo>
                    <a:pt x="12641" y="455260"/>
                  </a:lnTo>
                  <a:lnTo>
                    <a:pt x="27811" y="499643"/>
                  </a:lnTo>
                  <a:lnTo>
                    <a:pt x="48317" y="541173"/>
                  </a:lnTo>
                  <a:lnTo>
                    <a:pt x="73739" y="579422"/>
                  </a:lnTo>
                  <a:lnTo>
                    <a:pt x="103654" y="613962"/>
                  </a:lnTo>
                  <a:lnTo>
                    <a:pt x="137641" y="644364"/>
                  </a:lnTo>
                  <a:lnTo>
                    <a:pt x="175278" y="670199"/>
                  </a:lnTo>
                  <a:lnTo>
                    <a:pt x="216144" y="691039"/>
                  </a:lnTo>
                  <a:lnTo>
                    <a:pt x="259817" y="706455"/>
                  </a:lnTo>
                  <a:lnTo>
                    <a:pt x="305876" y="716019"/>
                  </a:lnTo>
                  <a:lnTo>
                    <a:pt x="353898" y="719302"/>
                  </a:lnTo>
                  <a:lnTo>
                    <a:pt x="401920" y="716019"/>
                  </a:lnTo>
                  <a:lnTo>
                    <a:pt x="447978" y="706455"/>
                  </a:lnTo>
                  <a:lnTo>
                    <a:pt x="491651" y="691039"/>
                  </a:lnTo>
                  <a:lnTo>
                    <a:pt x="532517" y="670199"/>
                  </a:lnTo>
                  <a:lnTo>
                    <a:pt x="570155" y="644364"/>
                  </a:lnTo>
                  <a:lnTo>
                    <a:pt x="604142" y="613962"/>
                  </a:lnTo>
                  <a:lnTo>
                    <a:pt x="634057" y="579422"/>
                  </a:lnTo>
                  <a:lnTo>
                    <a:pt x="659479" y="541173"/>
                  </a:lnTo>
                  <a:lnTo>
                    <a:pt x="679985" y="499643"/>
                  </a:lnTo>
                  <a:lnTo>
                    <a:pt x="695154" y="455260"/>
                  </a:lnTo>
                  <a:lnTo>
                    <a:pt x="704565" y="408453"/>
                  </a:lnTo>
                  <a:lnTo>
                    <a:pt x="707796" y="359651"/>
                  </a:lnTo>
                  <a:lnTo>
                    <a:pt x="704565" y="310849"/>
                  </a:lnTo>
                  <a:lnTo>
                    <a:pt x="695154" y="264042"/>
                  </a:lnTo>
                  <a:lnTo>
                    <a:pt x="679985" y="219659"/>
                  </a:lnTo>
                  <a:lnTo>
                    <a:pt x="659479" y="178129"/>
                  </a:lnTo>
                  <a:lnTo>
                    <a:pt x="634057" y="139879"/>
                  </a:lnTo>
                  <a:lnTo>
                    <a:pt x="604142" y="105340"/>
                  </a:lnTo>
                  <a:lnTo>
                    <a:pt x="570155" y="74938"/>
                  </a:lnTo>
                  <a:lnTo>
                    <a:pt x="532517" y="49103"/>
                  </a:lnTo>
                  <a:lnTo>
                    <a:pt x="491651" y="28263"/>
                  </a:lnTo>
                  <a:lnTo>
                    <a:pt x="447978" y="12847"/>
                  </a:lnTo>
                  <a:lnTo>
                    <a:pt x="401920" y="3283"/>
                  </a:lnTo>
                  <a:lnTo>
                    <a:pt x="353898" y="0"/>
                  </a:lnTo>
                  <a:close/>
                </a:path>
              </a:pathLst>
            </a:custGeom>
            <a:solidFill>
              <a:srgbClr val="00AFFF">
                <a:alpha val="25000"/>
              </a:srgbClr>
            </a:solidFill>
          </p:spPr>
          <p:txBody>
            <a:bodyPr wrap="square" lIns="0" tIns="0" rIns="0" bIns="0" rtlCol="0"/>
            <a:lstStyle/>
            <a:p>
              <a:endParaRPr/>
            </a:p>
          </p:txBody>
        </p:sp>
        <p:sp>
          <p:nvSpPr>
            <p:cNvPr id="19" name="bg object 30">
              <a:extLst>
                <a:ext uri="{FF2B5EF4-FFF2-40B4-BE49-F238E27FC236}">
                  <a16:creationId xmlns:a16="http://schemas.microsoft.com/office/drawing/2014/main" id="{D80260F0-006F-80ED-A187-F278F9CDEA7B}"/>
                </a:ext>
              </a:extLst>
            </p:cNvPr>
            <p:cNvSpPr/>
            <p:nvPr/>
          </p:nvSpPr>
          <p:spPr>
            <a:xfrm>
              <a:off x="528270" y="4184585"/>
              <a:ext cx="536933" cy="545300"/>
            </a:xfrm>
            <a:custGeom>
              <a:avLst/>
              <a:gdLst/>
              <a:ahLst/>
              <a:cxnLst/>
              <a:rect l="l" t="t" r="r" b="b"/>
              <a:pathLst>
                <a:path w="591185" h="601345">
                  <a:moveTo>
                    <a:pt x="295554" y="0"/>
                  </a:moveTo>
                  <a:lnTo>
                    <a:pt x="247613" y="3930"/>
                  </a:lnTo>
                  <a:lnTo>
                    <a:pt x="202135" y="15311"/>
                  </a:lnTo>
                  <a:lnTo>
                    <a:pt x="159728" y="33523"/>
                  </a:lnTo>
                  <a:lnTo>
                    <a:pt x="121002" y="57949"/>
                  </a:lnTo>
                  <a:lnTo>
                    <a:pt x="86564" y="87969"/>
                  </a:lnTo>
                  <a:lnTo>
                    <a:pt x="57024" y="122966"/>
                  </a:lnTo>
                  <a:lnTo>
                    <a:pt x="32988" y="162321"/>
                  </a:lnTo>
                  <a:lnTo>
                    <a:pt x="15067" y="205417"/>
                  </a:lnTo>
                  <a:lnTo>
                    <a:pt x="3868" y="251634"/>
                  </a:lnTo>
                  <a:lnTo>
                    <a:pt x="0" y="300355"/>
                  </a:lnTo>
                  <a:lnTo>
                    <a:pt x="3868" y="349075"/>
                  </a:lnTo>
                  <a:lnTo>
                    <a:pt x="15067" y="395294"/>
                  </a:lnTo>
                  <a:lnTo>
                    <a:pt x="32988" y="438390"/>
                  </a:lnTo>
                  <a:lnTo>
                    <a:pt x="57024" y="477747"/>
                  </a:lnTo>
                  <a:lnTo>
                    <a:pt x="86564" y="512746"/>
                  </a:lnTo>
                  <a:lnTo>
                    <a:pt x="121002" y="542768"/>
                  </a:lnTo>
                  <a:lnTo>
                    <a:pt x="159728" y="567195"/>
                  </a:lnTo>
                  <a:lnTo>
                    <a:pt x="202135" y="585409"/>
                  </a:lnTo>
                  <a:lnTo>
                    <a:pt x="247613" y="596791"/>
                  </a:lnTo>
                  <a:lnTo>
                    <a:pt x="295554" y="600722"/>
                  </a:lnTo>
                  <a:lnTo>
                    <a:pt x="343495" y="596791"/>
                  </a:lnTo>
                  <a:lnTo>
                    <a:pt x="388973" y="585409"/>
                  </a:lnTo>
                  <a:lnTo>
                    <a:pt x="431379" y="567195"/>
                  </a:lnTo>
                  <a:lnTo>
                    <a:pt x="470106" y="542768"/>
                  </a:lnTo>
                  <a:lnTo>
                    <a:pt x="504544" y="512746"/>
                  </a:lnTo>
                  <a:lnTo>
                    <a:pt x="534084" y="477747"/>
                  </a:lnTo>
                  <a:lnTo>
                    <a:pt x="558120" y="438390"/>
                  </a:lnTo>
                  <a:lnTo>
                    <a:pt x="576041" y="395294"/>
                  </a:lnTo>
                  <a:lnTo>
                    <a:pt x="587240" y="349075"/>
                  </a:lnTo>
                  <a:lnTo>
                    <a:pt x="591108" y="300355"/>
                  </a:lnTo>
                  <a:lnTo>
                    <a:pt x="587240" y="251634"/>
                  </a:lnTo>
                  <a:lnTo>
                    <a:pt x="576041" y="205417"/>
                  </a:lnTo>
                  <a:lnTo>
                    <a:pt x="558120" y="162321"/>
                  </a:lnTo>
                  <a:lnTo>
                    <a:pt x="534084" y="122966"/>
                  </a:lnTo>
                  <a:lnTo>
                    <a:pt x="504544" y="87969"/>
                  </a:lnTo>
                  <a:lnTo>
                    <a:pt x="470106" y="57949"/>
                  </a:lnTo>
                  <a:lnTo>
                    <a:pt x="431379" y="33523"/>
                  </a:lnTo>
                  <a:lnTo>
                    <a:pt x="388973" y="15311"/>
                  </a:lnTo>
                  <a:lnTo>
                    <a:pt x="343495" y="3930"/>
                  </a:lnTo>
                  <a:lnTo>
                    <a:pt x="295554" y="0"/>
                  </a:lnTo>
                  <a:close/>
                </a:path>
              </a:pathLst>
            </a:custGeom>
            <a:solidFill>
              <a:srgbClr val="00AFFF">
                <a:alpha val="25000"/>
              </a:srgbClr>
            </a:solidFill>
          </p:spPr>
          <p:txBody>
            <a:bodyPr wrap="square" lIns="0" tIns="0" rIns="0" bIns="0" rtlCol="0"/>
            <a:lstStyle/>
            <a:p>
              <a:endParaRPr/>
            </a:p>
          </p:txBody>
        </p:sp>
        <p:sp>
          <p:nvSpPr>
            <p:cNvPr id="20" name="bg object 31">
              <a:extLst>
                <a:ext uri="{FF2B5EF4-FFF2-40B4-BE49-F238E27FC236}">
                  <a16:creationId xmlns:a16="http://schemas.microsoft.com/office/drawing/2014/main" id="{E23A1099-90BC-41AF-13CD-F62E1BE0DB67}"/>
                </a:ext>
              </a:extLst>
            </p:cNvPr>
            <p:cNvSpPr/>
            <p:nvPr/>
          </p:nvSpPr>
          <p:spPr>
            <a:xfrm>
              <a:off x="0" y="4190048"/>
              <a:ext cx="326428" cy="1775824"/>
            </a:xfrm>
            <a:custGeom>
              <a:avLst/>
              <a:gdLst/>
              <a:ahLst/>
              <a:cxnLst/>
              <a:rect l="l" t="t" r="r" b="b"/>
              <a:pathLst>
                <a:path w="359410" h="1958340">
                  <a:moveTo>
                    <a:pt x="0" y="0"/>
                  </a:moveTo>
                  <a:lnTo>
                    <a:pt x="0" y="1957935"/>
                  </a:lnTo>
                  <a:lnTo>
                    <a:pt x="27343" y="1918542"/>
                  </a:lnTo>
                  <a:lnTo>
                    <a:pt x="53873" y="1878921"/>
                  </a:lnTo>
                  <a:lnTo>
                    <a:pt x="79503" y="1839152"/>
                  </a:lnTo>
                  <a:lnTo>
                    <a:pt x="104202" y="1799230"/>
                  </a:lnTo>
                  <a:lnTo>
                    <a:pt x="127941" y="1759153"/>
                  </a:lnTo>
                  <a:lnTo>
                    <a:pt x="150691" y="1718918"/>
                  </a:lnTo>
                  <a:lnTo>
                    <a:pt x="172420" y="1678522"/>
                  </a:lnTo>
                  <a:lnTo>
                    <a:pt x="193101" y="1637961"/>
                  </a:lnTo>
                  <a:lnTo>
                    <a:pt x="212701" y="1597233"/>
                  </a:lnTo>
                  <a:lnTo>
                    <a:pt x="231193" y="1556334"/>
                  </a:lnTo>
                  <a:lnTo>
                    <a:pt x="248546" y="1515262"/>
                  </a:lnTo>
                  <a:lnTo>
                    <a:pt x="264730" y="1474013"/>
                  </a:lnTo>
                  <a:lnTo>
                    <a:pt x="279716" y="1432583"/>
                  </a:lnTo>
                  <a:lnTo>
                    <a:pt x="293473" y="1390971"/>
                  </a:lnTo>
                  <a:lnTo>
                    <a:pt x="305972" y="1349173"/>
                  </a:lnTo>
                  <a:lnTo>
                    <a:pt x="317182" y="1307186"/>
                  </a:lnTo>
                  <a:lnTo>
                    <a:pt x="327075" y="1265006"/>
                  </a:lnTo>
                  <a:lnTo>
                    <a:pt x="335620" y="1222631"/>
                  </a:lnTo>
                  <a:lnTo>
                    <a:pt x="342788" y="1180057"/>
                  </a:lnTo>
                  <a:lnTo>
                    <a:pt x="348549" y="1137282"/>
                  </a:lnTo>
                  <a:lnTo>
                    <a:pt x="355702" y="1059942"/>
                  </a:lnTo>
                  <a:lnTo>
                    <a:pt x="358873" y="984771"/>
                  </a:lnTo>
                  <a:lnTo>
                    <a:pt x="358318" y="911798"/>
                  </a:lnTo>
                  <a:lnTo>
                    <a:pt x="354295" y="841048"/>
                  </a:lnTo>
                  <a:lnTo>
                    <a:pt x="347060" y="772550"/>
                  </a:lnTo>
                  <a:lnTo>
                    <a:pt x="336870" y="706330"/>
                  </a:lnTo>
                  <a:lnTo>
                    <a:pt x="323983" y="642415"/>
                  </a:lnTo>
                  <a:lnTo>
                    <a:pt x="308655" y="580833"/>
                  </a:lnTo>
                  <a:lnTo>
                    <a:pt x="291143" y="521610"/>
                  </a:lnTo>
                  <a:lnTo>
                    <a:pt x="271705" y="464775"/>
                  </a:lnTo>
                  <a:lnTo>
                    <a:pt x="250596" y="410353"/>
                  </a:lnTo>
                  <a:lnTo>
                    <a:pt x="228075" y="358372"/>
                  </a:lnTo>
                  <a:lnTo>
                    <a:pt x="204398" y="308860"/>
                  </a:lnTo>
                  <a:lnTo>
                    <a:pt x="179822" y="261843"/>
                  </a:lnTo>
                  <a:lnTo>
                    <a:pt x="154604" y="217348"/>
                  </a:lnTo>
                  <a:lnTo>
                    <a:pt x="129001" y="175403"/>
                  </a:lnTo>
                  <a:lnTo>
                    <a:pt x="103270" y="136034"/>
                  </a:lnTo>
                  <a:lnTo>
                    <a:pt x="77668" y="99270"/>
                  </a:lnTo>
                  <a:lnTo>
                    <a:pt x="52451" y="65136"/>
                  </a:lnTo>
                  <a:lnTo>
                    <a:pt x="27878" y="33660"/>
                  </a:lnTo>
                  <a:lnTo>
                    <a:pt x="0" y="0"/>
                  </a:lnTo>
                  <a:close/>
                </a:path>
              </a:pathLst>
            </a:custGeom>
            <a:solidFill>
              <a:srgbClr val="00AFFF">
                <a:alpha val="25000"/>
              </a:srgbClr>
            </a:solidFill>
          </p:spPr>
          <p:txBody>
            <a:bodyPr wrap="square" lIns="0" tIns="0" rIns="0" bIns="0" rtlCol="0"/>
            <a:lstStyle/>
            <a:p>
              <a:endParaRPr/>
            </a:p>
          </p:txBody>
        </p:sp>
      </p:grpSp>
      <p:sp>
        <p:nvSpPr>
          <p:cNvPr id="5" name="Footer Placeholder 4">
            <a:extLst>
              <a:ext uri="{FF2B5EF4-FFF2-40B4-BE49-F238E27FC236}">
                <a16:creationId xmlns:a16="http://schemas.microsoft.com/office/drawing/2014/main" id="{2D70901D-0772-6483-D106-1C6C5F3B0F1C}"/>
              </a:ext>
            </a:extLst>
          </p:cNvPr>
          <p:cNvSpPr>
            <a:spLocks noGrp="1"/>
          </p:cNvSpPr>
          <p:nvPr>
            <p:ph type="ftr" sz="quarter" idx="11"/>
          </p:nvPr>
        </p:nvSpPr>
        <p:spPr>
          <a:xfrm>
            <a:off x="777696" y="6114954"/>
            <a:ext cx="8878211" cy="365125"/>
          </a:xfrm>
          <a:prstGeom prst="rect">
            <a:avLst/>
          </a:prstGeom>
        </p:spPr>
        <p:txBody>
          <a:bodyPr/>
          <a:lstStyle>
            <a:lvl1pPr>
              <a:defRPr>
                <a:solidFill>
                  <a:schemeClr val="tx2"/>
                </a:solidFill>
              </a:defRPr>
            </a:lvl1pPr>
          </a:lstStyle>
          <a:p>
            <a:endParaRPr lang="en-GB" dirty="0"/>
          </a:p>
        </p:txBody>
      </p:sp>
      <p:sp>
        <p:nvSpPr>
          <p:cNvPr id="2" name="Title 1">
            <a:extLst>
              <a:ext uri="{FF2B5EF4-FFF2-40B4-BE49-F238E27FC236}">
                <a16:creationId xmlns:a16="http://schemas.microsoft.com/office/drawing/2014/main" id="{440E5D39-85A3-5569-2D74-ED9FD02ED54A}"/>
              </a:ext>
            </a:extLst>
          </p:cNvPr>
          <p:cNvSpPr>
            <a:spLocks noGrp="1"/>
          </p:cNvSpPr>
          <p:nvPr>
            <p:ph type="title"/>
          </p:nvPr>
        </p:nvSpPr>
        <p:spPr>
          <a:xfrm>
            <a:off x="738653" y="365125"/>
            <a:ext cx="8547587" cy="1325563"/>
          </a:xfrm>
        </p:spPr>
        <p:txBody>
          <a:bodyPr>
            <a:normAutofit/>
          </a:bodyPr>
          <a:lstStyle>
            <a:lvl1pPr>
              <a:defRPr sz="4400">
                <a:solidFill>
                  <a:schemeClr val="bg2"/>
                </a:solidFill>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6B5854E6-5AFC-01CC-D39F-952023040195}"/>
              </a:ext>
            </a:extLst>
          </p:cNvPr>
          <p:cNvSpPr>
            <a:spLocks noGrp="1"/>
          </p:cNvSpPr>
          <p:nvPr>
            <p:ph idx="1"/>
          </p:nvPr>
        </p:nvSpPr>
        <p:spPr>
          <a:xfrm>
            <a:off x="738652" y="1825625"/>
            <a:ext cx="8547587" cy="3772535"/>
          </a:xfrm>
        </p:spPr>
        <p:txBody>
          <a:bodyPr>
            <a:normAutofit/>
          </a:bodyPr>
          <a:lstStyle>
            <a:lvl1pPr marL="182563" indent="-182563">
              <a:buClr>
                <a:schemeClr val="tx2"/>
              </a:buClr>
              <a:buFont typeface="Arial" panose="020B0604020202020204" pitchFamily="34" charset="0"/>
              <a:buChar char="•"/>
              <a:defRPr sz="2000">
                <a:solidFill>
                  <a:schemeClr val="bg1"/>
                </a:solidFill>
                <a:latin typeface="Quicksand" pitchFamily="2" charset="0"/>
              </a:defRPr>
            </a:lvl1pPr>
            <a:lvl2pPr marL="182563" indent="-182563">
              <a:buClr>
                <a:schemeClr val="tx2"/>
              </a:buClr>
              <a:buFont typeface="Arial" panose="020B0604020202020204" pitchFamily="34" charset="0"/>
              <a:buChar char="•"/>
              <a:defRPr sz="2000">
                <a:solidFill>
                  <a:schemeClr val="bg1"/>
                </a:solidFill>
                <a:latin typeface="Quicksand" pitchFamily="2" charset="0"/>
              </a:defRPr>
            </a:lvl2pPr>
            <a:lvl3pPr marL="182563" indent="-182563">
              <a:buClr>
                <a:schemeClr val="tx2"/>
              </a:buClr>
              <a:buFont typeface="Arial" panose="020B0604020202020204" pitchFamily="34" charset="0"/>
              <a:buChar char="•"/>
              <a:defRPr sz="2000">
                <a:solidFill>
                  <a:schemeClr val="bg1"/>
                </a:solidFill>
                <a:latin typeface="Quicksand" pitchFamily="2" charset="0"/>
              </a:defRPr>
            </a:lvl3pPr>
            <a:lvl4pPr marL="182563" indent="-182563">
              <a:buClr>
                <a:schemeClr val="tx2"/>
              </a:buClr>
              <a:buFont typeface="Arial" panose="020B0604020202020204" pitchFamily="34" charset="0"/>
              <a:buChar char="•"/>
              <a:defRPr sz="2000">
                <a:solidFill>
                  <a:schemeClr val="bg1"/>
                </a:solidFill>
                <a:latin typeface="Quicksand" pitchFamily="2" charset="0"/>
              </a:defRPr>
            </a:lvl4pPr>
            <a:lvl5pPr marL="182563" indent="-182563">
              <a:buClr>
                <a:schemeClr val="tx2"/>
              </a:buClr>
              <a:buFont typeface="Arial" panose="020B0604020202020204" pitchFamily="34" charset="0"/>
              <a:buChar char="•"/>
              <a:defRPr sz="2000">
                <a:solidFill>
                  <a:schemeClr val="bg1"/>
                </a:solidFill>
                <a:latin typeface="Quicksand"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22" name="Picture 21" descr="A picture containing text&#10;&#10;Description automatically generated">
            <a:extLst>
              <a:ext uri="{FF2B5EF4-FFF2-40B4-BE49-F238E27FC236}">
                <a16:creationId xmlns:a16="http://schemas.microsoft.com/office/drawing/2014/main" id="{2FB7BBB5-8E7B-2C74-9A01-95D1F0F194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58512" y="5755005"/>
            <a:ext cx="887325" cy="866809"/>
          </a:xfrm>
          <a:prstGeom prst="rect">
            <a:avLst/>
          </a:prstGeom>
        </p:spPr>
      </p:pic>
      <p:sp>
        <p:nvSpPr>
          <p:cNvPr id="21" name="object 2">
            <a:extLst>
              <a:ext uri="{FF2B5EF4-FFF2-40B4-BE49-F238E27FC236}">
                <a16:creationId xmlns:a16="http://schemas.microsoft.com/office/drawing/2014/main" id="{C2D714F4-220E-9984-D25D-8E4EB15CD5AC}"/>
              </a:ext>
            </a:extLst>
          </p:cNvPr>
          <p:cNvSpPr/>
          <p:nvPr userDrawn="1"/>
        </p:nvSpPr>
        <p:spPr>
          <a:xfrm>
            <a:off x="0" y="2304"/>
            <a:ext cx="12192000" cy="6855696"/>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rgbClr val="0E5C77"/>
          </a:solidFill>
        </p:spPr>
        <p:txBody>
          <a:bodyPr wrap="square" lIns="0" tIns="0" rIns="0" bIns="0" rtlCol="0"/>
          <a:lstStyle/>
          <a:p>
            <a:endParaRPr/>
          </a:p>
        </p:txBody>
      </p:sp>
      <p:grpSp>
        <p:nvGrpSpPr>
          <p:cNvPr id="23" name="object 41">
            <a:extLst>
              <a:ext uri="{FF2B5EF4-FFF2-40B4-BE49-F238E27FC236}">
                <a16:creationId xmlns:a16="http://schemas.microsoft.com/office/drawing/2014/main" id="{4B6A7C09-BA42-76F1-BD4A-A53BD8A4E8C7}"/>
              </a:ext>
            </a:extLst>
          </p:cNvPr>
          <p:cNvGrpSpPr/>
          <p:nvPr userDrawn="1"/>
        </p:nvGrpSpPr>
        <p:grpSpPr>
          <a:xfrm>
            <a:off x="10681097" y="5820975"/>
            <a:ext cx="651156" cy="708550"/>
            <a:chOff x="5598848" y="1620229"/>
            <a:chExt cx="2190115" cy="2383155"/>
          </a:xfrm>
        </p:grpSpPr>
        <p:pic>
          <p:nvPicPr>
            <p:cNvPr id="24" name="object 42">
              <a:extLst>
                <a:ext uri="{FF2B5EF4-FFF2-40B4-BE49-F238E27FC236}">
                  <a16:creationId xmlns:a16="http://schemas.microsoft.com/office/drawing/2014/main" id="{D04FB5CD-D7C0-F823-1999-E92D4F468341}"/>
                </a:ext>
              </a:extLst>
            </p:cNvPr>
            <p:cNvPicPr/>
            <p:nvPr/>
          </p:nvPicPr>
          <p:blipFill>
            <a:blip r:embed="rId2" cstate="print"/>
            <a:stretch>
              <a:fillRect/>
            </a:stretch>
          </p:blipFill>
          <p:spPr>
            <a:xfrm>
              <a:off x="7161630" y="1899091"/>
              <a:ext cx="113817" cy="115671"/>
            </a:xfrm>
            <a:prstGeom prst="rect">
              <a:avLst/>
            </a:prstGeom>
          </p:spPr>
        </p:pic>
        <p:pic>
          <p:nvPicPr>
            <p:cNvPr id="25" name="object 43">
              <a:extLst>
                <a:ext uri="{FF2B5EF4-FFF2-40B4-BE49-F238E27FC236}">
                  <a16:creationId xmlns:a16="http://schemas.microsoft.com/office/drawing/2014/main" id="{728843AF-A038-1B95-C7FA-790C546A88FB}"/>
                </a:ext>
              </a:extLst>
            </p:cNvPr>
            <p:cNvPicPr/>
            <p:nvPr/>
          </p:nvPicPr>
          <p:blipFill>
            <a:blip r:embed="rId3" cstate="print"/>
            <a:stretch>
              <a:fillRect/>
            </a:stretch>
          </p:blipFill>
          <p:spPr>
            <a:xfrm>
              <a:off x="5598848" y="1620229"/>
              <a:ext cx="2189904" cy="2382902"/>
            </a:xfrm>
            <a:prstGeom prst="rect">
              <a:avLst/>
            </a:prstGeom>
          </p:spPr>
        </p:pic>
        <p:pic>
          <p:nvPicPr>
            <p:cNvPr id="26" name="object 44">
              <a:extLst>
                <a:ext uri="{FF2B5EF4-FFF2-40B4-BE49-F238E27FC236}">
                  <a16:creationId xmlns:a16="http://schemas.microsoft.com/office/drawing/2014/main" id="{87468819-6C21-B225-CF92-5CE479D92BF9}"/>
                </a:ext>
              </a:extLst>
            </p:cNvPr>
            <p:cNvPicPr/>
            <p:nvPr/>
          </p:nvPicPr>
          <p:blipFill>
            <a:blip r:embed="rId4" cstate="print"/>
            <a:stretch>
              <a:fillRect/>
            </a:stretch>
          </p:blipFill>
          <p:spPr>
            <a:xfrm>
              <a:off x="6871611" y="1669224"/>
              <a:ext cx="175945" cy="178803"/>
            </a:xfrm>
            <a:prstGeom prst="rect">
              <a:avLst/>
            </a:prstGeom>
          </p:spPr>
        </p:pic>
      </p:grpSp>
      <p:sp>
        <p:nvSpPr>
          <p:cNvPr id="27" name="bg object 22">
            <a:extLst>
              <a:ext uri="{FF2B5EF4-FFF2-40B4-BE49-F238E27FC236}">
                <a16:creationId xmlns:a16="http://schemas.microsoft.com/office/drawing/2014/main" id="{133E8D4D-C32B-185B-8D37-31DB7D3AA19E}"/>
              </a:ext>
            </a:extLst>
          </p:cNvPr>
          <p:cNvSpPr/>
          <p:nvPr userDrawn="1"/>
        </p:nvSpPr>
        <p:spPr>
          <a:xfrm>
            <a:off x="7798070" y="0"/>
            <a:ext cx="4398117" cy="4355492"/>
          </a:xfrm>
          <a:custGeom>
            <a:avLst/>
            <a:gdLst/>
            <a:ahLst/>
            <a:cxnLst/>
            <a:rect l="l" t="t" r="r" b="b"/>
            <a:pathLst>
              <a:path w="4842509" h="4803140">
                <a:moveTo>
                  <a:pt x="747268" y="1282877"/>
                </a:moveTo>
                <a:lnTo>
                  <a:pt x="744347" y="1235252"/>
                </a:lnTo>
                <a:lnTo>
                  <a:pt x="735850" y="1189393"/>
                </a:lnTo>
                <a:lnTo>
                  <a:pt x="722109" y="1145654"/>
                </a:lnTo>
                <a:lnTo>
                  <a:pt x="703478" y="1104379"/>
                </a:lnTo>
                <a:lnTo>
                  <a:pt x="680313" y="1065949"/>
                </a:lnTo>
                <a:lnTo>
                  <a:pt x="652957" y="1030706"/>
                </a:lnTo>
                <a:lnTo>
                  <a:pt x="621766" y="999007"/>
                </a:lnTo>
                <a:lnTo>
                  <a:pt x="587095" y="971207"/>
                </a:lnTo>
                <a:lnTo>
                  <a:pt x="549275" y="947661"/>
                </a:lnTo>
                <a:lnTo>
                  <a:pt x="508673" y="928738"/>
                </a:lnTo>
                <a:lnTo>
                  <a:pt x="465620" y="914781"/>
                </a:lnTo>
                <a:lnTo>
                  <a:pt x="420497" y="906132"/>
                </a:lnTo>
                <a:lnTo>
                  <a:pt x="373634" y="903173"/>
                </a:lnTo>
                <a:lnTo>
                  <a:pt x="326758" y="906132"/>
                </a:lnTo>
                <a:lnTo>
                  <a:pt x="281635" y="914781"/>
                </a:lnTo>
                <a:lnTo>
                  <a:pt x="238582" y="928738"/>
                </a:lnTo>
                <a:lnTo>
                  <a:pt x="197980" y="947661"/>
                </a:lnTo>
                <a:lnTo>
                  <a:pt x="160159" y="971207"/>
                </a:lnTo>
                <a:lnTo>
                  <a:pt x="125488" y="999007"/>
                </a:lnTo>
                <a:lnTo>
                  <a:pt x="94297" y="1030706"/>
                </a:lnTo>
                <a:lnTo>
                  <a:pt x="66941" y="1065949"/>
                </a:lnTo>
                <a:lnTo>
                  <a:pt x="43776" y="1104379"/>
                </a:lnTo>
                <a:lnTo>
                  <a:pt x="25146" y="1145654"/>
                </a:lnTo>
                <a:lnTo>
                  <a:pt x="11404" y="1189393"/>
                </a:lnTo>
                <a:lnTo>
                  <a:pt x="2908" y="1235252"/>
                </a:lnTo>
                <a:lnTo>
                  <a:pt x="0" y="1282877"/>
                </a:lnTo>
                <a:lnTo>
                  <a:pt x="2908" y="1330515"/>
                </a:lnTo>
                <a:lnTo>
                  <a:pt x="11404" y="1376375"/>
                </a:lnTo>
                <a:lnTo>
                  <a:pt x="25146" y="1420126"/>
                </a:lnTo>
                <a:lnTo>
                  <a:pt x="43776" y="1461389"/>
                </a:lnTo>
                <a:lnTo>
                  <a:pt x="66941" y="1499819"/>
                </a:lnTo>
                <a:lnTo>
                  <a:pt x="94297" y="1535074"/>
                </a:lnTo>
                <a:lnTo>
                  <a:pt x="125488" y="1566773"/>
                </a:lnTo>
                <a:lnTo>
                  <a:pt x="160159" y="1594573"/>
                </a:lnTo>
                <a:lnTo>
                  <a:pt x="197980" y="1618107"/>
                </a:lnTo>
                <a:lnTo>
                  <a:pt x="238582" y="1637042"/>
                </a:lnTo>
                <a:lnTo>
                  <a:pt x="281635" y="1651000"/>
                </a:lnTo>
                <a:lnTo>
                  <a:pt x="326758" y="1659636"/>
                </a:lnTo>
                <a:lnTo>
                  <a:pt x="373634" y="1662595"/>
                </a:lnTo>
                <a:lnTo>
                  <a:pt x="420497" y="1659636"/>
                </a:lnTo>
                <a:lnTo>
                  <a:pt x="465620" y="1651000"/>
                </a:lnTo>
                <a:lnTo>
                  <a:pt x="508673" y="1637042"/>
                </a:lnTo>
                <a:lnTo>
                  <a:pt x="549275" y="1618107"/>
                </a:lnTo>
                <a:lnTo>
                  <a:pt x="587095" y="1594573"/>
                </a:lnTo>
                <a:lnTo>
                  <a:pt x="621766" y="1566773"/>
                </a:lnTo>
                <a:lnTo>
                  <a:pt x="652957" y="1535074"/>
                </a:lnTo>
                <a:lnTo>
                  <a:pt x="680313" y="1499819"/>
                </a:lnTo>
                <a:lnTo>
                  <a:pt x="703478" y="1461389"/>
                </a:lnTo>
                <a:lnTo>
                  <a:pt x="722109" y="1420126"/>
                </a:lnTo>
                <a:lnTo>
                  <a:pt x="735850" y="1376375"/>
                </a:lnTo>
                <a:lnTo>
                  <a:pt x="744347" y="1330515"/>
                </a:lnTo>
                <a:lnTo>
                  <a:pt x="747268" y="1282877"/>
                </a:lnTo>
                <a:close/>
              </a:path>
              <a:path w="4842509" h="4803140">
                <a:moveTo>
                  <a:pt x="1038237" y="2266010"/>
                </a:moveTo>
                <a:lnTo>
                  <a:pt x="1033195" y="2221458"/>
                </a:lnTo>
                <a:lnTo>
                  <a:pt x="1018806" y="2180552"/>
                </a:lnTo>
                <a:lnTo>
                  <a:pt x="996238" y="2144471"/>
                </a:lnTo>
                <a:lnTo>
                  <a:pt x="966635" y="2114385"/>
                </a:lnTo>
                <a:lnTo>
                  <a:pt x="931125" y="2091448"/>
                </a:lnTo>
                <a:lnTo>
                  <a:pt x="890879" y="2076831"/>
                </a:lnTo>
                <a:lnTo>
                  <a:pt x="847039" y="2071700"/>
                </a:lnTo>
                <a:lnTo>
                  <a:pt x="803198" y="2076831"/>
                </a:lnTo>
                <a:lnTo>
                  <a:pt x="762952" y="2091448"/>
                </a:lnTo>
                <a:lnTo>
                  <a:pt x="727456" y="2114385"/>
                </a:lnTo>
                <a:lnTo>
                  <a:pt x="697852" y="2144471"/>
                </a:lnTo>
                <a:lnTo>
                  <a:pt x="675284" y="2180552"/>
                </a:lnTo>
                <a:lnTo>
                  <a:pt x="660895" y="2221458"/>
                </a:lnTo>
                <a:lnTo>
                  <a:pt x="655840" y="2266010"/>
                </a:lnTo>
                <a:lnTo>
                  <a:pt x="660895" y="2310561"/>
                </a:lnTo>
                <a:lnTo>
                  <a:pt x="675284" y="2351455"/>
                </a:lnTo>
                <a:lnTo>
                  <a:pt x="697852" y="2387536"/>
                </a:lnTo>
                <a:lnTo>
                  <a:pt x="727456" y="2417635"/>
                </a:lnTo>
                <a:lnTo>
                  <a:pt x="762952" y="2440571"/>
                </a:lnTo>
                <a:lnTo>
                  <a:pt x="803198" y="2455189"/>
                </a:lnTo>
                <a:lnTo>
                  <a:pt x="847039" y="2460320"/>
                </a:lnTo>
                <a:lnTo>
                  <a:pt x="890879" y="2455189"/>
                </a:lnTo>
                <a:lnTo>
                  <a:pt x="931125" y="2440571"/>
                </a:lnTo>
                <a:lnTo>
                  <a:pt x="966635" y="2417635"/>
                </a:lnTo>
                <a:lnTo>
                  <a:pt x="996238" y="2387536"/>
                </a:lnTo>
                <a:lnTo>
                  <a:pt x="1018806" y="2351455"/>
                </a:lnTo>
                <a:lnTo>
                  <a:pt x="1033195" y="2310561"/>
                </a:lnTo>
                <a:lnTo>
                  <a:pt x="1038237" y="2266010"/>
                </a:lnTo>
                <a:close/>
              </a:path>
              <a:path w="4842509" h="4803140">
                <a:moveTo>
                  <a:pt x="1353693" y="196011"/>
                </a:moveTo>
                <a:lnTo>
                  <a:pt x="1349044" y="149148"/>
                </a:lnTo>
                <a:lnTo>
                  <a:pt x="1335709" y="105486"/>
                </a:lnTo>
                <a:lnTo>
                  <a:pt x="1314615" y="65989"/>
                </a:lnTo>
                <a:lnTo>
                  <a:pt x="1286675" y="31572"/>
                </a:lnTo>
                <a:lnTo>
                  <a:pt x="1252804" y="3175"/>
                </a:lnTo>
                <a:lnTo>
                  <a:pt x="1247063" y="0"/>
                </a:lnTo>
                <a:lnTo>
                  <a:pt x="1002677" y="0"/>
                </a:lnTo>
                <a:lnTo>
                  <a:pt x="963053" y="31572"/>
                </a:lnTo>
                <a:lnTo>
                  <a:pt x="935113" y="65989"/>
                </a:lnTo>
                <a:lnTo>
                  <a:pt x="914019" y="105486"/>
                </a:lnTo>
                <a:lnTo>
                  <a:pt x="900684" y="149148"/>
                </a:lnTo>
                <a:lnTo>
                  <a:pt x="896035" y="196011"/>
                </a:lnTo>
                <a:lnTo>
                  <a:pt x="900684" y="242874"/>
                </a:lnTo>
                <a:lnTo>
                  <a:pt x="914019" y="286524"/>
                </a:lnTo>
                <a:lnTo>
                  <a:pt x="935113" y="326034"/>
                </a:lnTo>
                <a:lnTo>
                  <a:pt x="963053" y="360451"/>
                </a:lnTo>
                <a:lnTo>
                  <a:pt x="996924" y="388848"/>
                </a:lnTo>
                <a:lnTo>
                  <a:pt x="1035799" y="410286"/>
                </a:lnTo>
                <a:lnTo>
                  <a:pt x="1078750" y="423837"/>
                </a:lnTo>
                <a:lnTo>
                  <a:pt x="1124864" y="428561"/>
                </a:lnTo>
                <a:lnTo>
                  <a:pt x="1170978" y="423837"/>
                </a:lnTo>
                <a:lnTo>
                  <a:pt x="1213929" y="410286"/>
                </a:lnTo>
                <a:lnTo>
                  <a:pt x="1252804" y="388848"/>
                </a:lnTo>
                <a:lnTo>
                  <a:pt x="1286675" y="360451"/>
                </a:lnTo>
                <a:lnTo>
                  <a:pt x="1314615" y="326034"/>
                </a:lnTo>
                <a:lnTo>
                  <a:pt x="1335709" y="286524"/>
                </a:lnTo>
                <a:lnTo>
                  <a:pt x="1349044" y="242874"/>
                </a:lnTo>
                <a:lnTo>
                  <a:pt x="1353693" y="196011"/>
                </a:lnTo>
                <a:close/>
              </a:path>
              <a:path w="4842509" h="4803140">
                <a:moveTo>
                  <a:pt x="2336165" y="3322891"/>
                </a:moveTo>
                <a:lnTo>
                  <a:pt x="2331415" y="3275126"/>
                </a:lnTo>
                <a:lnTo>
                  <a:pt x="2317826" y="3230638"/>
                </a:lnTo>
                <a:lnTo>
                  <a:pt x="2296325" y="3190392"/>
                </a:lnTo>
                <a:lnTo>
                  <a:pt x="2267851" y="3155315"/>
                </a:lnTo>
                <a:lnTo>
                  <a:pt x="2233333" y="3126371"/>
                </a:lnTo>
                <a:lnTo>
                  <a:pt x="2193721" y="3104527"/>
                </a:lnTo>
                <a:lnTo>
                  <a:pt x="2149945" y="3090710"/>
                </a:lnTo>
                <a:lnTo>
                  <a:pt x="2102954" y="3085896"/>
                </a:lnTo>
                <a:lnTo>
                  <a:pt x="2055952" y="3090710"/>
                </a:lnTo>
                <a:lnTo>
                  <a:pt x="2012175" y="3104527"/>
                </a:lnTo>
                <a:lnTo>
                  <a:pt x="1972564" y="3126371"/>
                </a:lnTo>
                <a:lnTo>
                  <a:pt x="1938058" y="3155315"/>
                </a:lnTo>
                <a:lnTo>
                  <a:pt x="1909572" y="3190392"/>
                </a:lnTo>
                <a:lnTo>
                  <a:pt x="1888070" y="3230638"/>
                </a:lnTo>
                <a:lnTo>
                  <a:pt x="1874494" y="3275126"/>
                </a:lnTo>
                <a:lnTo>
                  <a:pt x="1869757" y="3322891"/>
                </a:lnTo>
                <a:lnTo>
                  <a:pt x="1874494" y="3370656"/>
                </a:lnTo>
                <a:lnTo>
                  <a:pt x="1888070" y="3415144"/>
                </a:lnTo>
                <a:lnTo>
                  <a:pt x="1909572" y="3455403"/>
                </a:lnTo>
                <a:lnTo>
                  <a:pt x="1938058" y="3490480"/>
                </a:lnTo>
                <a:lnTo>
                  <a:pt x="1972564" y="3519424"/>
                </a:lnTo>
                <a:lnTo>
                  <a:pt x="2012175" y="3541280"/>
                </a:lnTo>
                <a:lnTo>
                  <a:pt x="2055952" y="3555085"/>
                </a:lnTo>
                <a:lnTo>
                  <a:pt x="2102954" y="3559899"/>
                </a:lnTo>
                <a:lnTo>
                  <a:pt x="2149945" y="3555085"/>
                </a:lnTo>
                <a:lnTo>
                  <a:pt x="2193721" y="3541280"/>
                </a:lnTo>
                <a:lnTo>
                  <a:pt x="2233333" y="3519424"/>
                </a:lnTo>
                <a:lnTo>
                  <a:pt x="2267851" y="3490480"/>
                </a:lnTo>
                <a:lnTo>
                  <a:pt x="2296325" y="3455403"/>
                </a:lnTo>
                <a:lnTo>
                  <a:pt x="2317826" y="3415144"/>
                </a:lnTo>
                <a:lnTo>
                  <a:pt x="2331415" y="3370656"/>
                </a:lnTo>
                <a:lnTo>
                  <a:pt x="2336165" y="3322891"/>
                </a:lnTo>
                <a:close/>
              </a:path>
              <a:path w="4842509" h="4803140">
                <a:moveTo>
                  <a:pt x="2815031" y="1449959"/>
                </a:moveTo>
                <a:lnTo>
                  <a:pt x="2805074" y="1400657"/>
                </a:lnTo>
                <a:lnTo>
                  <a:pt x="2777921" y="1360385"/>
                </a:lnTo>
                <a:lnTo>
                  <a:pt x="2737650" y="1333233"/>
                </a:lnTo>
                <a:lnTo>
                  <a:pt x="2688348" y="1323276"/>
                </a:lnTo>
                <a:lnTo>
                  <a:pt x="1587842" y="1323276"/>
                </a:lnTo>
                <a:lnTo>
                  <a:pt x="1594739" y="1293037"/>
                </a:lnTo>
                <a:lnTo>
                  <a:pt x="1611210" y="1231938"/>
                </a:lnTo>
                <a:lnTo>
                  <a:pt x="1635810" y="1161021"/>
                </a:lnTo>
                <a:lnTo>
                  <a:pt x="1653717" y="1120343"/>
                </a:lnTo>
                <a:lnTo>
                  <a:pt x="1674545" y="1079030"/>
                </a:lnTo>
                <a:lnTo>
                  <a:pt x="1698117" y="1037107"/>
                </a:lnTo>
                <a:lnTo>
                  <a:pt x="1724279" y="994613"/>
                </a:lnTo>
                <a:lnTo>
                  <a:pt x="1724837" y="994613"/>
                </a:lnTo>
                <a:lnTo>
                  <a:pt x="1725358" y="994778"/>
                </a:lnTo>
                <a:lnTo>
                  <a:pt x="2587726" y="994778"/>
                </a:lnTo>
                <a:lnTo>
                  <a:pt x="2588539" y="994613"/>
                </a:lnTo>
                <a:lnTo>
                  <a:pt x="2637028" y="984821"/>
                </a:lnTo>
                <a:lnTo>
                  <a:pt x="2677299" y="957668"/>
                </a:lnTo>
                <a:lnTo>
                  <a:pt x="2704452" y="917409"/>
                </a:lnTo>
                <a:lnTo>
                  <a:pt x="2714409" y="868095"/>
                </a:lnTo>
                <a:lnTo>
                  <a:pt x="2704452" y="818794"/>
                </a:lnTo>
                <a:lnTo>
                  <a:pt x="2677299" y="778522"/>
                </a:lnTo>
                <a:lnTo>
                  <a:pt x="2637028" y="751370"/>
                </a:lnTo>
                <a:lnTo>
                  <a:pt x="2587726" y="741413"/>
                </a:lnTo>
                <a:lnTo>
                  <a:pt x="1918449" y="741413"/>
                </a:lnTo>
                <a:lnTo>
                  <a:pt x="1948662" y="707326"/>
                </a:lnTo>
                <a:lnTo>
                  <a:pt x="1979866" y="672985"/>
                </a:lnTo>
                <a:lnTo>
                  <a:pt x="2012010" y="638390"/>
                </a:lnTo>
                <a:lnTo>
                  <a:pt x="2045055" y="603554"/>
                </a:lnTo>
                <a:lnTo>
                  <a:pt x="2078926" y="568502"/>
                </a:lnTo>
                <a:lnTo>
                  <a:pt x="2113610" y="533209"/>
                </a:lnTo>
                <a:lnTo>
                  <a:pt x="2149030" y="497700"/>
                </a:lnTo>
                <a:lnTo>
                  <a:pt x="2185162" y="461987"/>
                </a:lnTo>
                <a:lnTo>
                  <a:pt x="2221954" y="426072"/>
                </a:lnTo>
                <a:lnTo>
                  <a:pt x="2297303" y="353644"/>
                </a:lnTo>
                <a:lnTo>
                  <a:pt x="2414079" y="243662"/>
                </a:lnTo>
                <a:lnTo>
                  <a:pt x="2677630" y="12"/>
                </a:lnTo>
                <a:lnTo>
                  <a:pt x="2136800" y="12"/>
                </a:lnTo>
                <a:lnTo>
                  <a:pt x="2069376" y="63487"/>
                </a:lnTo>
                <a:lnTo>
                  <a:pt x="1987892" y="141401"/>
                </a:lnTo>
                <a:lnTo>
                  <a:pt x="1947964" y="180200"/>
                </a:lnTo>
                <a:lnTo>
                  <a:pt x="1908632" y="218884"/>
                </a:lnTo>
                <a:lnTo>
                  <a:pt x="1869922" y="257467"/>
                </a:lnTo>
                <a:lnTo>
                  <a:pt x="1831911" y="295948"/>
                </a:lnTo>
                <a:lnTo>
                  <a:pt x="1794637" y="334327"/>
                </a:lnTo>
                <a:lnTo>
                  <a:pt x="1758124" y="372618"/>
                </a:lnTo>
                <a:lnTo>
                  <a:pt x="1722450" y="410806"/>
                </a:lnTo>
                <a:lnTo>
                  <a:pt x="1687626" y="448906"/>
                </a:lnTo>
                <a:lnTo>
                  <a:pt x="1653730" y="486918"/>
                </a:lnTo>
                <a:lnTo>
                  <a:pt x="1620786" y="524840"/>
                </a:lnTo>
                <a:lnTo>
                  <a:pt x="1588846" y="562686"/>
                </a:lnTo>
                <a:lnTo>
                  <a:pt x="1557959" y="600443"/>
                </a:lnTo>
                <a:lnTo>
                  <a:pt x="1528152" y="638124"/>
                </a:lnTo>
                <a:lnTo>
                  <a:pt x="1499501" y="675716"/>
                </a:lnTo>
                <a:lnTo>
                  <a:pt x="1472018" y="713244"/>
                </a:lnTo>
                <a:lnTo>
                  <a:pt x="1445780" y="750697"/>
                </a:lnTo>
                <a:lnTo>
                  <a:pt x="1420812" y="788073"/>
                </a:lnTo>
                <a:lnTo>
                  <a:pt x="1397165" y="825385"/>
                </a:lnTo>
                <a:lnTo>
                  <a:pt x="1374889" y="862634"/>
                </a:lnTo>
                <a:lnTo>
                  <a:pt x="1354023" y="899820"/>
                </a:lnTo>
                <a:lnTo>
                  <a:pt x="1334604" y="936955"/>
                </a:lnTo>
                <a:lnTo>
                  <a:pt x="1316697" y="974013"/>
                </a:lnTo>
                <a:lnTo>
                  <a:pt x="1300340" y="1011021"/>
                </a:lnTo>
                <a:lnTo>
                  <a:pt x="1285570" y="1047978"/>
                </a:lnTo>
                <a:lnTo>
                  <a:pt x="1272451" y="1084884"/>
                </a:lnTo>
                <a:lnTo>
                  <a:pt x="1251242" y="1153655"/>
                </a:lnTo>
                <a:lnTo>
                  <a:pt x="1233639" y="1221536"/>
                </a:lnTo>
                <a:lnTo>
                  <a:pt x="1219492" y="1288491"/>
                </a:lnTo>
                <a:lnTo>
                  <a:pt x="1208646" y="1354493"/>
                </a:lnTo>
                <a:lnTo>
                  <a:pt x="1200962" y="1419517"/>
                </a:lnTo>
                <a:lnTo>
                  <a:pt x="1196276" y="1483499"/>
                </a:lnTo>
                <a:lnTo>
                  <a:pt x="1194447" y="1546440"/>
                </a:lnTo>
                <a:lnTo>
                  <a:pt x="1195324" y="1608264"/>
                </a:lnTo>
                <a:lnTo>
                  <a:pt x="1198753" y="1668970"/>
                </a:lnTo>
                <a:lnTo>
                  <a:pt x="1204595" y="1728508"/>
                </a:lnTo>
                <a:lnTo>
                  <a:pt x="1212684" y="1786839"/>
                </a:lnTo>
                <a:lnTo>
                  <a:pt x="1222870" y="1843925"/>
                </a:lnTo>
                <a:lnTo>
                  <a:pt x="1235024" y="1899742"/>
                </a:lnTo>
                <a:lnTo>
                  <a:pt x="1248981" y="1954237"/>
                </a:lnTo>
                <a:lnTo>
                  <a:pt x="1264589" y="2007400"/>
                </a:lnTo>
                <a:lnTo>
                  <a:pt x="1281709" y="2059178"/>
                </a:lnTo>
                <a:lnTo>
                  <a:pt x="1300175" y="2109533"/>
                </a:lnTo>
                <a:lnTo>
                  <a:pt x="1319860" y="2158441"/>
                </a:lnTo>
                <a:lnTo>
                  <a:pt x="1340586" y="2205863"/>
                </a:lnTo>
                <a:lnTo>
                  <a:pt x="1362227" y="2251748"/>
                </a:lnTo>
                <a:lnTo>
                  <a:pt x="1384617" y="2296083"/>
                </a:lnTo>
                <a:lnTo>
                  <a:pt x="1407617" y="2338819"/>
                </a:lnTo>
                <a:lnTo>
                  <a:pt x="1431074" y="2379916"/>
                </a:lnTo>
                <a:lnTo>
                  <a:pt x="1454835" y="2419350"/>
                </a:lnTo>
                <a:lnTo>
                  <a:pt x="1478749" y="2457081"/>
                </a:lnTo>
                <a:lnTo>
                  <a:pt x="1502676" y="2493073"/>
                </a:lnTo>
                <a:lnTo>
                  <a:pt x="1526451" y="2527300"/>
                </a:lnTo>
                <a:lnTo>
                  <a:pt x="1549946" y="2559710"/>
                </a:lnTo>
                <a:lnTo>
                  <a:pt x="1572983" y="2590266"/>
                </a:lnTo>
                <a:lnTo>
                  <a:pt x="1617141" y="2645714"/>
                </a:lnTo>
                <a:lnTo>
                  <a:pt x="1657718" y="2693352"/>
                </a:lnTo>
                <a:lnTo>
                  <a:pt x="1693532" y="2732887"/>
                </a:lnTo>
                <a:lnTo>
                  <a:pt x="1723364" y="2764040"/>
                </a:lnTo>
                <a:lnTo>
                  <a:pt x="1754289" y="2794431"/>
                </a:lnTo>
                <a:lnTo>
                  <a:pt x="1791779" y="2824124"/>
                </a:lnTo>
                <a:lnTo>
                  <a:pt x="1853996" y="2847721"/>
                </a:lnTo>
                <a:lnTo>
                  <a:pt x="1886724" y="2850654"/>
                </a:lnTo>
                <a:lnTo>
                  <a:pt x="1923973" y="2846857"/>
                </a:lnTo>
                <a:lnTo>
                  <a:pt x="1993277" y="2816644"/>
                </a:lnTo>
                <a:lnTo>
                  <a:pt x="2022830" y="2790367"/>
                </a:lnTo>
                <a:lnTo>
                  <a:pt x="2050745" y="2749880"/>
                </a:lnTo>
                <a:lnTo>
                  <a:pt x="2066505" y="2705011"/>
                </a:lnTo>
                <a:lnTo>
                  <a:pt x="2070239" y="2658224"/>
                </a:lnTo>
                <a:lnTo>
                  <a:pt x="2062073" y="2611996"/>
                </a:lnTo>
                <a:lnTo>
                  <a:pt x="2042134" y="2568778"/>
                </a:lnTo>
                <a:lnTo>
                  <a:pt x="2010562" y="2531059"/>
                </a:lnTo>
                <a:lnTo>
                  <a:pt x="2002307" y="2523312"/>
                </a:lnTo>
                <a:lnTo>
                  <a:pt x="1986203" y="2507475"/>
                </a:lnTo>
                <a:lnTo>
                  <a:pt x="1934933" y="2452725"/>
                </a:lnTo>
                <a:lnTo>
                  <a:pt x="1902015" y="2414397"/>
                </a:lnTo>
                <a:lnTo>
                  <a:pt x="1865718" y="2369159"/>
                </a:lnTo>
                <a:lnTo>
                  <a:pt x="1827174" y="2317305"/>
                </a:lnTo>
                <a:lnTo>
                  <a:pt x="1787486" y="2259114"/>
                </a:lnTo>
                <a:lnTo>
                  <a:pt x="1747786" y="2194903"/>
                </a:lnTo>
                <a:lnTo>
                  <a:pt x="1709204" y="2124951"/>
                </a:lnTo>
                <a:lnTo>
                  <a:pt x="2085060" y="2124951"/>
                </a:lnTo>
                <a:lnTo>
                  <a:pt x="2134362" y="2114994"/>
                </a:lnTo>
                <a:lnTo>
                  <a:pt x="2174633" y="2087841"/>
                </a:lnTo>
                <a:lnTo>
                  <a:pt x="2201786" y="2047582"/>
                </a:lnTo>
                <a:lnTo>
                  <a:pt x="2211743" y="1998268"/>
                </a:lnTo>
                <a:lnTo>
                  <a:pt x="2201786" y="1948967"/>
                </a:lnTo>
                <a:lnTo>
                  <a:pt x="2174633" y="1908695"/>
                </a:lnTo>
                <a:lnTo>
                  <a:pt x="2134362" y="1881543"/>
                </a:lnTo>
                <a:lnTo>
                  <a:pt x="2085060" y="1871586"/>
                </a:lnTo>
                <a:lnTo>
                  <a:pt x="1607959" y="1871586"/>
                </a:lnTo>
                <a:lnTo>
                  <a:pt x="1595729" y="1825244"/>
                </a:lnTo>
                <a:lnTo>
                  <a:pt x="1585214" y="1777720"/>
                </a:lnTo>
                <a:lnTo>
                  <a:pt x="1576565" y="1729054"/>
                </a:lnTo>
                <a:lnTo>
                  <a:pt x="1569910" y="1679295"/>
                </a:lnTo>
                <a:lnTo>
                  <a:pt x="1565402" y="1628482"/>
                </a:lnTo>
                <a:lnTo>
                  <a:pt x="1563192" y="1576641"/>
                </a:lnTo>
                <a:lnTo>
                  <a:pt x="2688348" y="1576641"/>
                </a:lnTo>
                <a:lnTo>
                  <a:pt x="2737650" y="1566697"/>
                </a:lnTo>
                <a:lnTo>
                  <a:pt x="2777921" y="1539544"/>
                </a:lnTo>
                <a:lnTo>
                  <a:pt x="2805074" y="1499273"/>
                </a:lnTo>
                <a:lnTo>
                  <a:pt x="2815031" y="1449959"/>
                </a:lnTo>
                <a:close/>
              </a:path>
              <a:path w="4842509" h="4803140">
                <a:moveTo>
                  <a:pt x="3022498" y="1998268"/>
                </a:moveTo>
                <a:lnTo>
                  <a:pt x="3012541" y="1948967"/>
                </a:lnTo>
                <a:lnTo>
                  <a:pt x="2985389" y="1908695"/>
                </a:lnTo>
                <a:lnTo>
                  <a:pt x="2945130" y="1881543"/>
                </a:lnTo>
                <a:lnTo>
                  <a:pt x="2895816" y="1871586"/>
                </a:lnTo>
                <a:lnTo>
                  <a:pt x="2492959" y="1871586"/>
                </a:lnTo>
                <a:lnTo>
                  <a:pt x="2443645" y="1881543"/>
                </a:lnTo>
                <a:lnTo>
                  <a:pt x="2403373" y="1908695"/>
                </a:lnTo>
                <a:lnTo>
                  <a:pt x="2376220" y="1948967"/>
                </a:lnTo>
                <a:lnTo>
                  <a:pt x="2366264" y="1998268"/>
                </a:lnTo>
                <a:lnTo>
                  <a:pt x="2376220" y="2047582"/>
                </a:lnTo>
                <a:lnTo>
                  <a:pt x="2403373" y="2087854"/>
                </a:lnTo>
                <a:lnTo>
                  <a:pt x="2443645" y="2114994"/>
                </a:lnTo>
                <a:lnTo>
                  <a:pt x="2492959" y="2124951"/>
                </a:lnTo>
                <a:lnTo>
                  <a:pt x="2895816" y="2124951"/>
                </a:lnTo>
                <a:lnTo>
                  <a:pt x="2945130" y="2114994"/>
                </a:lnTo>
                <a:lnTo>
                  <a:pt x="2985389" y="2087854"/>
                </a:lnTo>
                <a:lnTo>
                  <a:pt x="3012541" y="2047582"/>
                </a:lnTo>
                <a:lnTo>
                  <a:pt x="3022498" y="1998268"/>
                </a:lnTo>
                <a:close/>
              </a:path>
              <a:path w="4842509" h="4803140">
                <a:moveTo>
                  <a:pt x="3290455" y="860463"/>
                </a:moveTo>
                <a:lnTo>
                  <a:pt x="3285413" y="815911"/>
                </a:lnTo>
                <a:lnTo>
                  <a:pt x="3271024" y="775017"/>
                </a:lnTo>
                <a:lnTo>
                  <a:pt x="3248456" y="738936"/>
                </a:lnTo>
                <a:lnTo>
                  <a:pt x="3218853" y="708850"/>
                </a:lnTo>
                <a:lnTo>
                  <a:pt x="3183344" y="685914"/>
                </a:lnTo>
                <a:lnTo>
                  <a:pt x="3143097" y="671296"/>
                </a:lnTo>
                <a:lnTo>
                  <a:pt x="3099257" y="666165"/>
                </a:lnTo>
                <a:lnTo>
                  <a:pt x="3055429" y="671296"/>
                </a:lnTo>
                <a:lnTo>
                  <a:pt x="3015183" y="685914"/>
                </a:lnTo>
                <a:lnTo>
                  <a:pt x="2979674" y="708850"/>
                </a:lnTo>
                <a:lnTo>
                  <a:pt x="2950070" y="738936"/>
                </a:lnTo>
                <a:lnTo>
                  <a:pt x="2927502" y="775017"/>
                </a:lnTo>
                <a:lnTo>
                  <a:pt x="2913113" y="815911"/>
                </a:lnTo>
                <a:lnTo>
                  <a:pt x="2908058" y="860463"/>
                </a:lnTo>
                <a:lnTo>
                  <a:pt x="2913113" y="905027"/>
                </a:lnTo>
                <a:lnTo>
                  <a:pt x="2927502" y="945921"/>
                </a:lnTo>
                <a:lnTo>
                  <a:pt x="2950070" y="982002"/>
                </a:lnTo>
                <a:lnTo>
                  <a:pt x="2979674" y="1012088"/>
                </a:lnTo>
                <a:lnTo>
                  <a:pt x="3015183" y="1035024"/>
                </a:lnTo>
                <a:lnTo>
                  <a:pt x="3055429" y="1049642"/>
                </a:lnTo>
                <a:lnTo>
                  <a:pt x="3099257" y="1054773"/>
                </a:lnTo>
                <a:lnTo>
                  <a:pt x="3143097" y="1049642"/>
                </a:lnTo>
                <a:lnTo>
                  <a:pt x="3183344" y="1035024"/>
                </a:lnTo>
                <a:lnTo>
                  <a:pt x="3218853" y="1012088"/>
                </a:lnTo>
                <a:lnTo>
                  <a:pt x="3248456" y="982002"/>
                </a:lnTo>
                <a:lnTo>
                  <a:pt x="3271024" y="945921"/>
                </a:lnTo>
                <a:lnTo>
                  <a:pt x="3285413" y="905027"/>
                </a:lnTo>
                <a:lnTo>
                  <a:pt x="3290455" y="860463"/>
                </a:lnTo>
                <a:close/>
              </a:path>
              <a:path w="4842509" h="4803140">
                <a:moveTo>
                  <a:pt x="3455378" y="1436839"/>
                </a:moveTo>
                <a:lnTo>
                  <a:pt x="3449624" y="1393291"/>
                </a:lnTo>
                <a:lnTo>
                  <a:pt x="3433368" y="1354150"/>
                </a:lnTo>
                <a:lnTo>
                  <a:pt x="3408159" y="1320990"/>
                </a:lnTo>
                <a:lnTo>
                  <a:pt x="3375533" y="1295374"/>
                </a:lnTo>
                <a:lnTo>
                  <a:pt x="3337026" y="1278864"/>
                </a:lnTo>
                <a:lnTo>
                  <a:pt x="3294164" y="1273009"/>
                </a:lnTo>
                <a:lnTo>
                  <a:pt x="3251314" y="1278864"/>
                </a:lnTo>
                <a:lnTo>
                  <a:pt x="3212795" y="1295374"/>
                </a:lnTo>
                <a:lnTo>
                  <a:pt x="3180169" y="1320990"/>
                </a:lnTo>
                <a:lnTo>
                  <a:pt x="3154959" y="1354150"/>
                </a:lnTo>
                <a:lnTo>
                  <a:pt x="3138716" y="1393291"/>
                </a:lnTo>
                <a:lnTo>
                  <a:pt x="3132950" y="1436839"/>
                </a:lnTo>
                <a:lnTo>
                  <a:pt x="3138716" y="1480388"/>
                </a:lnTo>
                <a:lnTo>
                  <a:pt x="3154959" y="1519529"/>
                </a:lnTo>
                <a:lnTo>
                  <a:pt x="3180169" y="1552689"/>
                </a:lnTo>
                <a:lnTo>
                  <a:pt x="3212795" y="1578305"/>
                </a:lnTo>
                <a:lnTo>
                  <a:pt x="3251314" y="1594815"/>
                </a:lnTo>
                <a:lnTo>
                  <a:pt x="3294164" y="1600669"/>
                </a:lnTo>
                <a:lnTo>
                  <a:pt x="3337026" y="1594815"/>
                </a:lnTo>
                <a:lnTo>
                  <a:pt x="3375533" y="1578305"/>
                </a:lnTo>
                <a:lnTo>
                  <a:pt x="3408159" y="1552689"/>
                </a:lnTo>
                <a:lnTo>
                  <a:pt x="3433368" y="1519529"/>
                </a:lnTo>
                <a:lnTo>
                  <a:pt x="3449624" y="1480388"/>
                </a:lnTo>
                <a:lnTo>
                  <a:pt x="3455378" y="1436839"/>
                </a:lnTo>
                <a:close/>
              </a:path>
              <a:path w="4842509" h="4803140">
                <a:moveTo>
                  <a:pt x="3677882" y="141617"/>
                </a:moveTo>
                <a:lnTo>
                  <a:pt x="3669868" y="91109"/>
                </a:lnTo>
                <a:lnTo>
                  <a:pt x="3647541" y="47244"/>
                </a:lnTo>
                <a:lnTo>
                  <a:pt x="3613505" y="12661"/>
                </a:lnTo>
                <a:lnTo>
                  <a:pt x="3589439" y="0"/>
                </a:lnTo>
                <a:lnTo>
                  <a:pt x="3451847" y="0"/>
                </a:lnTo>
                <a:lnTo>
                  <a:pt x="3427780" y="12661"/>
                </a:lnTo>
                <a:lnTo>
                  <a:pt x="3393744" y="47244"/>
                </a:lnTo>
                <a:lnTo>
                  <a:pt x="3371418" y="91109"/>
                </a:lnTo>
                <a:lnTo>
                  <a:pt x="3363404" y="141617"/>
                </a:lnTo>
                <a:lnTo>
                  <a:pt x="3371418" y="192125"/>
                </a:lnTo>
                <a:lnTo>
                  <a:pt x="3393744" y="235991"/>
                </a:lnTo>
                <a:lnTo>
                  <a:pt x="3427780" y="270573"/>
                </a:lnTo>
                <a:lnTo>
                  <a:pt x="3470935" y="293268"/>
                </a:lnTo>
                <a:lnTo>
                  <a:pt x="3520643" y="301409"/>
                </a:lnTo>
                <a:lnTo>
                  <a:pt x="3570338" y="293268"/>
                </a:lnTo>
                <a:lnTo>
                  <a:pt x="3613505" y="270573"/>
                </a:lnTo>
                <a:lnTo>
                  <a:pt x="3647541" y="235991"/>
                </a:lnTo>
                <a:lnTo>
                  <a:pt x="3669868" y="192125"/>
                </a:lnTo>
                <a:lnTo>
                  <a:pt x="3677882" y="141617"/>
                </a:lnTo>
                <a:close/>
              </a:path>
              <a:path w="4842509" h="4803140">
                <a:moveTo>
                  <a:pt x="3887127" y="709460"/>
                </a:moveTo>
                <a:lnTo>
                  <a:pt x="3882085" y="664908"/>
                </a:lnTo>
                <a:lnTo>
                  <a:pt x="3867696" y="624001"/>
                </a:lnTo>
                <a:lnTo>
                  <a:pt x="3845128" y="587933"/>
                </a:lnTo>
                <a:lnTo>
                  <a:pt x="3815524" y="557834"/>
                </a:lnTo>
                <a:lnTo>
                  <a:pt x="3780015" y="534898"/>
                </a:lnTo>
                <a:lnTo>
                  <a:pt x="3739769" y="520280"/>
                </a:lnTo>
                <a:lnTo>
                  <a:pt x="3695928" y="515150"/>
                </a:lnTo>
                <a:lnTo>
                  <a:pt x="3652101" y="520280"/>
                </a:lnTo>
                <a:lnTo>
                  <a:pt x="3611854" y="534898"/>
                </a:lnTo>
                <a:lnTo>
                  <a:pt x="3576345" y="557834"/>
                </a:lnTo>
                <a:lnTo>
                  <a:pt x="3546741" y="587933"/>
                </a:lnTo>
                <a:lnTo>
                  <a:pt x="3524173" y="624001"/>
                </a:lnTo>
                <a:lnTo>
                  <a:pt x="3509784" y="664908"/>
                </a:lnTo>
                <a:lnTo>
                  <a:pt x="3504730" y="709460"/>
                </a:lnTo>
                <a:lnTo>
                  <a:pt x="3509784" y="754011"/>
                </a:lnTo>
                <a:lnTo>
                  <a:pt x="3524173" y="794918"/>
                </a:lnTo>
                <a:lnTo>
                  <a:pt x="3546741" y="830986"/>
                </a:lnTo>
                <a:lnTo>
                  <a:pt x="3576345" y="861085"/>
                </a:lnTo>
                <a:lnTo>
                  <a:pt x="3611854" y="884021"/>
                </a:lnTo>
                <a:lnTo>
                  <a:pt x="3652101" y="898639"/>
                </a:lnTo>
                <a:lnTo>
                  <a:pt x="3695928" y="903770"/>
                </a:lnTo>
                <a:lnTo>
                  <a:pt x="3739769" y="898639"/>
                </a:lnTo>
                <a:lnTo>
                  <a:pt x="3780015" y="884021"/>
                </a:lnTo>
                <a:lnTo>
                  <a:pt x="3815524" y="861085"/>
                </a:lnTo>
                <a:lnTo>
                  <a:pt x="3845128" y="830986"/>
                </a:lnTo>
                <a:lnTo>
                  <a:pt x="3867696" y="794918"/>
                </a:lnTo>
                <a:lnTo>
                  <a:pt x="3882085" y="754011"/>
                </a:lnTo>
                <a:lnTo>
                  <a:pt x="3887127" y="709460"/>
                </a:lnTo>
                <a:close/>
              </a:path>
              <a:path w="4842509" h="4803140">
                <a:moveTo>
                  <a:pt x="4802949" y="2817431"/>
                </a:moveTo>
                <a:lnTo>
                  <a:pt x="4797895" y="2772880"/>
                </a:lnTo>
                <a:lnTo>
                  <a:pt x="4783518" y="2731973"/>
                </a:lnTo>
                <a:lnTo>
                  <a:pt x="4760950" y="2695892"/>
                </a:lnTo>
                <a:lnTo>
                  <a:pt x="4731334" y="2665806"/>
                </a:lnTo>
                <a:lnTo>
                  <a:pt x="4695837" y="2642870"/>
                </a:lnTo>
                <a:lnTo>
                  <a:pt x="4655591" y="2628252"/>
                </a:lnTo>
                <a:lnTo>
                  <a:pt x="4611751" y="2623121"/>
                </a:lnTo>
                <a:lnTo>
                  <a:pt x="4567910" y="2628252"/>
                </a:lnTo>
                <a:lnTo>
                  <a:pt x="4527664" y="2642870"/>
                </a:lnTo>
                <a:lnTo>
                  <a:pt x="4492168" y="2665806"/>
                </a:lnTo>
                <a:lnTo>
                  <a:pt x="4462551" y="2695892"/>
                </a:lnTo>
                <a:lnTo>
                  <a:pt x="4439983" y="2731973"/>
                </a:lnTo>
                <a:lnTo>
                  <a:pt x="4425607" y="2772880"/>
                </a:lnTo>
                <a:lnTo>
                  <a:pt x="4420552" y="2817431"/>
                </a:lnTo>
                <a:lnTo>
                  <a:pt x="4425607" y="2861983"/>
                </a:lnTo>
                <a:lnTo>
                  <a:pt x="4439983" y="2902877"/>
                </a:lnTo>
                <a:lnTo>
                  <a:pt x="4462551" y="2938957"/>
                </a:lnTo>
                <a:lnTo>
                  <a:pt x="4492168" y="2969056"/>
                </a:lnTo>
                <a:lnTo>
                  <a:pt x="4527664" y="2991993"/>
                </a:lnTo>
                <a:lnTo>
                  <a:pt x="4567910" y="3006610"/>
                </a:lnTo>
                <a:lnTo>
                  <a:pt x="4611751" y="3011741"/>
                </a:lnTo>
                <a:lnTo>
                  <a:pt x="4655591" y="3006610"/>
                </a:lnTo>
                <a:lnTo>
                  <a:pt x="4695837" y="2991993"/>
                </a:lnTo>
                <a:lnTo>
                  <a:pt x="4731334" y="2969056"/>
                </a:lnTo>
                <a:lnTo>
                  <a:pt x="4760950" y="2938957"/>
                </a:lnTo>
                <a:lnTo>
                  <a:pt x="4783518" y="2902877"/>
                </a:lnTo>
                <a:lnTo>
                  <a:pt x="4797895" y="2861983"/>
                </a:lnTo>
                <a:lnTo>
                  <a:pt x="4802949" y="2817431"/>
                </a:lnTo>
                <a:close/>
              </a:path>
              <a:path w="4842509" h="4803140">
                <a:moveTo>
                  <a:pt x="4841951" y="3202800"/>
                </a:moveTo>
                <a:lnTo>
                  <a:pt x="4773104" y="3204997"/>
                </a:lnTo>
                <a:lnTo>
                  <a:pt x="4732858" y="3219615"/>
                </a:lnTo>
                <a:lnTo>
                  <a:pt x="4697349" y="3242551"/>
                </a:lnTo>
                <a:lnTo>
                  <a:pt x="4667745" y="3272650"/>
                </a:lnTo>
                <a:lnTo>
                  <a:pt x="4645177" y="3308718"/>
                </a:lnTo>
                <a:lnTo>
                  <a:pt x="4630788" y="3349625"/>
                </a:lnTo>
                <a:lnTo>
                  <a:pt x="4625746" y="3394176"/>
                </a:lnTo>
                <a:lnTo>
                  <a:pt x="4630788" y="3438728"/>
                </a:lnTo>
                <a:lnTo>
                  <a:pt x="4645177" y="3479635"/>
                </a:lnTo>
                <a:lnTo>
                  <a:pt x="4667745" y="3515703"/>
                </a:lnTo>
                <a:lnTo>
                  <a:pt x="4697349" y="3545802"/>
                </a:lnTo>
                <a:lnTo>
                  <a:pt x="4732858" y="3568738"/>
                </a:lnTo>
                <a:lnTo>
                  <a:pt x="4773104" y="3583355"/>
                </a:lnTo>
                <a:lnTo>
                  <a:pt x="4816945" y="3588486"/>
                </a:lnTo>
                <a:lnTo>
                  <a:pt x="4841951" y="3585553"/>
                </a:lnTo>
                <a:lnTo>
                  <a:pt x="4841951" y="3202800"/>
                </a:lnTo>
                <a:close/>
              </a:path>
              <a:path w="4842509" h="4803140">
                <a:moveTo>
                  <a:pt x="4841951" y="1842350"/>
                </a:moveTo>
                <a:lnTo>
                  <a:pt x="4807712" y="1875828"/>
                </a:lnTo>
                <a:lnTo>
                  <a:pt x="4783315" y="1910905"/>
                </a:lnTo>
                <a:lnTo>
                  <a:pt x="4765014" y="1950059"/>
                </a:lnTo>
                <a:lnTo>
                  <a:pt x="4753534" y="1992579"/>
                </a:lnTo>
                <a:lnTo>
                  <a:pt x="4749546" y="2037765"/>
                </a:lnTo>
                <a:lnTo>
                  <a:pt x="4753534" y="2082939"/>
                </a:lnTo>
                <a:lnTo>
                  <a:pt x="4765014" y="2125459"/>
                </a:lnTo>
                <a:lnTo>
                  <a:pt x="4783315" y="2164626"/>
                </a:lnTo>
                <a:lnTo>
                  <a:pt x="4807712" y="2199703"/>
                </a:lnTo>
                <a:lnTo>
                  <a:pt x="4837519" y="2229993"/>
                </a:lnTo>
                <a:lnTo>
                  <a:pt x="4841951" y="2233180"/>
                </a:lnTo>
                <a:lnTo>
                  <a:pt x="4841951" y="1842350"/>
                </a:lnTo>
                <a:close/>
              </a:path>
              <a:path w="4842509" h="4803140">
                <a:moveTo>
                  <a:pt x="4841951" y="573493"/>
                </a:moveTo>
                <a:lnTo>
                  <a:pt x="4189387" y="573493"/>
                </a:lnTo>
                <a:lnTo>
                  <a:pt x="4140073" y="583450"/>
                </a:lnTo>
                <a:lnTo>
                  <a:pt x="4099814" y="610603"/>
                </a:lnTo>
                <a:lnTo>
                  <a:pt x="4072674" y="650875"/>
                </a:lnTo>
                <a:lnTo>
                  <a:pt x="4062730" y="700176"/>
                </a:lnTo>
                <a:lnTo>
                  <a:pt x="4072674" y="749490"/>
                </a:lnTo>
                <a:lnTo>
                  <a:pt x="4099814" y="789749"/>
                </a:lnTo>
                <a:lnTo>
                  <a:pt x="4140073" y="816902"/>
                </a:lnTo>
                <a:lnTo>
                  <a:pt x="4189387" y="826858"/>
                </a:lnTo>
                <a:lnTo>
                  <a:pt x="4767542" y="826858"/>
                </a:lnTo>
                <a:lnTo>
                  <a:pt x="4736668" y="864552"/>
                </a:lnTo>
                <a:lnTo>
                  <a:pt x="4705045" y="902195"/>
                </a:lnTo>
                <a:lnTo>
                  <a:pt x="4672723" y="939787"/>
                </a:lnTo>
                <a:lnTo>
                  <a:pt x="4639742" y="977303"/>
                </a:lnTo>
                <a:lnTo>
                  <a:pt x="4606137" y="1014742"/>
                </a:lnTo>
                <a:lnTo>
                  <a:pt x="4571949" y="1052106"/>
                </a:lnTo>
                <a:lnTo>
                  <a:pt x="4537214" y="1089380"/>
                </a:lnTo>
                <a:lnTo>
                  <a:pt x="4501985" y="1126578"/>
                </a:lnTo>
                <a:lnTo>
                  <a:pt x="4466285" y="1163675"/>
                </a:lnTo>
                <a:lnTo>
                  <a:pt x="4430166" y="1200658"/>
                </a:lnTo>
                <a:lnTo>
                  <a:pt x="4393654" y="1237538"/>
                </a:lnTo>
                <a:lnTo>
                  <a:pt x="4356811" y="1274305"/>
                </a:lnTo>
                <a:lnTo>
                  <a:pt x="4319663" y="1310957"/>
                </a:lnTo>
                <a:lnTo>
                  <a:pt x="4282249" y="1347470"/>
                </a:lnTo>
                <a:lnTo>
                  <a:pt x="4206786" y="1420114"/>
                </a:lnTo>
                <a:lnTo>
                  <a:pt x="4092625" y="1527962"/>
                </a:lnTo>
                <a:lnTo>
                  <a:pt x="3735552" y="1858314"/>
                </a:lnTo>
                <a:lnTo>
                  <a:pt x="3567468" y="2015528"/>
                </a:lnTo>
                <a:lnTo>
                  <a:pt x="3485985" y="2093442"/>
                </a:lnTo>
                <a:lnTo>
                  <a:pt x="3446056" y="2132241"/>
                </a:lnTo>
                <a:lnTo>
                  <a:pt x="3406711" y="2170925"/>
                </a:lnTo>
                <a:lnTo>
                  <a:pt x="3368014" y="2209508"/>
                </a:lnTo>
                <a:lnTo>
                  <a:pt x="3330003" y="2247989"/>
                </a:lnTo>
                <a:lnTo>
                  <a:pt x="3292716" y="2286381"/>
                </a:lnTo>
                <a:lnTo>
                  <a:pt x="3256216" y="2324658"/>
                </a:lnTo>
                <a:lnTo>
                  <a:pt x="3220529" y="2362860"/>
                </a:lnTo>
                <a:lnTo>
                  <a:pt x="3185718" y="2400960"/>
                </a:lnTo>
                <a:lnTo>
                  <a:pt x="3151809" y="2438971"/>
                </a:lnTo>
                <a:lnTo>
                  <a:pt x="3118866" y="2476893"/>
                </a:lnTo>
                <a:lnTo>
                  <a:pt x="3086925" y="2514727"/>
                </a:lnTo>
                <a:lnTo>
                  <a:pt x="3056039" y="2552484"/>
                </a:lnTo>
                <a:lnTo>
                  <a:pt x="3026245" y="2590165"/>
                </a:lnTo>
                <a:lnTo>
                  <a:pt x="2997581" y="2627757"/>
                </a:lnTo>
                <a:lnTo>
                  <a:pt x="2970111" y="2665285"/>
                </a:lnTo>
                <a:lnTo>
                  <a:pt x="2943860" y="2702737"/>
                </a:lnTo>
                <a:lnTo>
                  <a:pt x="2918904" y="2740126"/>
                </a:lnTo>
                <a:lnTo>
                  <a:pt x="2895257" y="2777439"/>
                </a:lnTo>
                <a:lnTo>
                  <a:pt x="2872981" y="2814688"/>
                </a:lnTo>
                <a:lnTo>
                  <a:pt x="2852102" y="2851874"/>
                </a:lnTo>
                <a:lnTo>
                  <a:pt x="2832697" y="2888996"/>
                </a:lnTo>
                <a:lnTo>
                  <a:pt x="2814790" y="2926054"/>
                </a:lnTo>
                <a:lnTo>
                  <a:pt x="2798432" y="2963075"/>
                </a:lnTo>
                <a:lnTo>
                  <a:pt x="2783662" y="3000032"/>
                </a:lnTo>
                <a:lnTo>
                  <a:pt x="2770543" y="3036938"/>
                </a:lnTo>
                <a:lnTo>
                  <a:pt x="2749334" y="3105696"/>
                </a:lnTo>
                <a:lnTo>
                  <a:pt x="2731732" y="3173577"/>
                </a:lnTo>
                <a:lnTo>
                  <a:pt x="2717584" y="3240532"/>
                </a:lnTo>
                <a:lnTo>
                  <a:pt x="2706751" y="3306546"/>
                </a:lnTo>
                <a:lnTo>
                  <a:pt x="2699054" y="3371558"/>
                </a:lnTo>
                <a:lnTo>
                  <a:pt x="2694368" y="3435553"/>
                </a:lnTo>
                <a:lnTo>
                  <a:pt x="2692539" y="3498481"/>
                </a:lnTo>
                <a:lnTo>
                  <a:pt x="2693416" y="3560318"/>
                </a:lnTo>
                <a:lnTo>
                  <a:pt x="2696845" y="3621024"/>
                </a:lnTo>
                <a:lnTo>
                  <a:pt x="2702687" y="3680549"/>
                </a:lnTo>
                <a:lnTo>
                  <a:pt x="2710777" y="3738880"/>
                </a:lnTo>
                <a:lnTo>
                  <a:pt x="2720975" y="3795979"/>
                </a:lnTo>
                <a:lnTo>
                  <a:pt x="2733116" y="3851795"/>
                </a:lnTo>
                <a:lnTo>
                  <a:pt x="2747073" y="3906291"/>
                </a:lnTo>
                <a:lnTo>
                  <a:pt x="2762681" y="3959453"/>
                </a:lnTo>
                <a:lnTo>
                  <a:pt x="2779801" y="4011231"/>
                </a:lnTo>
                <a:lnTo>
                  <a:pt x="2798267" y="4061587"/>
                </a:lnTo>
                <a:lnTo>
                  <a:pt x="2817952" y="4110494"/>
                </a:lnTo>
                <a:lnTo>
                  <a:pt x="2838678" y="4157903"/>
                </a:lnTo>
                <a:lnTo>
                  <a:pt x="2860319" y="4203801"/>
                </a:lnTo>
                <a:lnTo>
                  <a:pt x="2882709" y="4248137"/>
                </a:lnTo>
                <a:lnTo>
                  <a:pt x="2905709" y="4290860"/>
                </a:lnTo>
                <a:lnTo>
                  <a:pt x="2929166" y="4331970"/>
                </a:lnTo>
                <a:lnTo>
                  <a:pt x="2952927" y="4371403"/>
                </a:lnTo>
                <a:lnTo>
                  <a:pt x="2976854" y="4409135"/>
                </a:lnTo>
                <a:lnTo>
                  <a:pt x="3000768" y="4445127"/>
                </a:lnTo>
                <a:lnTo>
                  <a:pt x="3024555" y="4479353"/>
                </a:lnTo>
                <a:lnTo>
                  <a:pt x="3048038" y="4511764"/>
                </a:lnTo>
                <a:lnTo>
                  <a:pt x="3071076" y="4542320"/>
                </a:lnTo>
                <a:lnTo>
                  <a:pt x="3115233" y="4597768"/>
                </a:lnTo>
                <a:lnTo>
                  <a:pt x="3155810" y="4645406"/>
                </a:lnTo>
                <a:lnTo>
                  <a:pt x="3191624" y="4684941"/>
                </a:lnTo>
                <a:lnTo>
                  <a:pt x="3221456" y="4716094"/>
                </a:lnTo>
                <a:lnTo>
                  <a:pt x="3252393" y="4746498"/>
                </a:lnTo>
                <a:lnTo>
                  <a:pt x="3289871" y="4776190"/>
                </a:lnTo>
                <a:lnTo>
                  <a:pt x="3352101" y="4799800"/>
                </a:lnTo>
                <a:lnTo>
                  <a:pt x="3384816" y="4802733"/>
                </a:lnTo>
                <a:lnTo>
                  <a:pt x="3422065" y="4798923"/>
                </a:lnTo>
                <a:lnTo>
                  <a:pt x="3491369" y="4768710"/>
                </a:lnTo>
                <a:lnTo>
                  <a:pt x="3520922" y="4742446"/>
                </a:lnTo>
                <a:lnTo>
                  <a:pt x="3548837" y="4701959"/>
                </a:lnTo>
                <a:lnTo>
                  <a:pt x="3564598" y="4657090"/>
                </a:lnTo>
                <a:lnTo>
                  <a:pt x="3568331" y="4610303"/>
                </a:lnTo>
                <a:lnTo>
                  <a:pt x="3560165" y="4564062"/>
                </a:lnTo>
                <a:lnTo>
                  <a:pt x="3540239" y="4520857"/>
                </a:lnTo>
                <a:lnTo>
                  <a:pt x="3508654" y="4483138"/>
                </a:lnTo>
                <a:lnTo>
                  <a:pt x="3500399" y="4475378"/>
                </a:lnTo>
                <a:lnTo>
                  <a:pt x="3484295" y="4459541"/>
                </a:lnTo>
                <a:lnTo>
                  <a:pt x="3433026" y="4404792"/>
                </a:lnTo>
                <a:lnTo>
                  <a:pt x="3400107" y="4366463"/>
                </a:lnTo>
                <a:lnTo>
                  <a:pt x="3363798" y="4321213"/>
                </a:lnTo>
                <a:lnTo>
                  <a:pt x="3325253" y="4269359"/>
                </a:lnTo>
                <a:lnTo>
                  <a:pt x="3285566" y="4211167"/>
                </a:lnTo>
                <a:lnTo>
                  <a:pt x="3245878" y="4146956"/>
                </a:lnTo>
                <a:lnTo>
                  <a:pt x="3207283" y="4077004"/>
                </a:lnTo>
                <a:lnTo>
                  <a:pt x="3803065" y="4077004"/>
                </a:lnTo>
                <a:lnTo>
                  <a:pt x="3852380" y="4067048"/>
                </a:lnTo>
                <a:lnTo>
                  <a:pt x="3892639" y="4039895"/>
                </a:lnTo>
                <a:lnTo>
                  <a:pt x="3919766" y="3999623"/>
                </a:lnTo>
                <a:lnTo>
                  <a:pt x="3929723" y="3950322"/>
                </a:lnTo>
                <a:lnTo>
                  <a:pt x="3919766" y="3901008"/>
                </a:lnTo>
                <a:lnTo>
                  <a:pt x="3892639" y="3860736"/>
                </a:lnTo>
                <a:lnTo>
                  <a:pt x="3852380" y="3833596"/>
                </a:lnTo>
                <a:lnTo>
                  <a:pt x="3803065" y="3823639"/>
                </a:lnTo>
                <a:lnTo>
                  <a:pt x="3106051" y="3823639"/>
                </a:lnTo>
                <a:lnTo>
                  <a:pt x="3093821" y="3777284"/>
                </a:lnTo>
                <a:lnTo>
                  <a:pt x="3083318" y="3729761"/>
                </a:lnTo>
                <a:lnTo>
                  <a:pt x="3074657" y="3681095"/>
                </a:lnTo>
                <a:lnTo>
                  <a:pt x="3068002" y="3631336"/>
                </a:lnTo>
                <a:lnTo>
                  <a:pt x="3063494" y="3580523"/>
                </a:lnTo>
                <a:lnTo>
                  <a:pt x="3061284" y="3528695"/>
                </a:lnTo>
                <a:lnTo>
                  <a:pt x="4186415" y="3528695"/>
                </a:lnTo>
                <a:lnTo>
                  <a:pt x="4235729" y="3518738"/>
                </a:lnTo>
                <a:lnTo>
                  <a:pt x="4275988" y="3491585"/>
                </a:lnTo>
                <a:lnTo>
                  <a:pt x="4303128" y="3451326"/>
                </a:lnTo>
                <a:lnTo>
                  <a:pt x="4313072" y="3402012"/>
                </a:lnTo>
                <a:lnTo>
                  <a:pt x="4303128" y="3352711"/>
                </a:lnTo>
                <a:lnTo>
                  <a:pt x="4275988" y="3312439"/>
                </a:lnTo>
                <a:lnTo>
                  <a:pt x="4235729" y="3285286"/>
                </a:lnTo>
                <a:lnTo>
                  <a:pt x="4186415" y="3275330"/>
                </a:lnTo>
                <a:lnTo>
                  <a:pt x="3085935" y="3275330"/>
                </a:lnTo>
                <a:lnTo>
                  <a:pt x="3092831" y="3245078"/>
                </a:lnTo>
                <a:lnTo>
                  <a:pt x="3109315" y="3183979"/>
                </a:lnTo>
                <a:lnTo>
                  <a:pt x="3133902" y="3113087"/>
                </a:lnTo>
                <a:lnTo>
                  <a:pt x="3151809" y="3072396"/>
                </a:lnTo>
                <a:lnTo>
                  <a:pt x="3172637" y="3031083"/>
                </a:lnTo>
                <a:lnTo>
                  <a:pt x="3196209" y="2989161"/>
                </a:lnTo>
                <a:lnTo>
                  <a:pt x="3222371" y="2946666"/>
                </a:lnTo>
                <a:lnTo>
                  <a:pt x="3222929" y="2946666"/>
                </a:lnTo>
                <a:lnTo>
                  <a:pt x="3223450" y="2946831"/>
                </a:lnTo>
                <a:lnTo>
                  <a:pt x="4085818" y="2946831"/>
                </a:lnTo>
                <a:lnTo>
                  <a:pt x="4086631" y="2946666"/>
                </a:lnTo>
                <a:lnTo>
                  <a:pt x="4135132" y="2936875"/>
                </a:lnTo>
                <a:lnTo>
                  <a:pt x="4175391" y="2909722"/>
                </a:lnTo>
                <a:lnTo>
                  <a:pt x="4202519" y="2869450"/>
                </a:lnTo>
                <a:lnTo>
                  <a:pt x="4212475" y="2820149"/>
                </a:lnTo>
                <a:lnTo>
                  <a:pt x="4202519" y="2770835"/>
                </a:lnTo>
                <a:lnTo>
                  <a:pt x="4175391" y="2730563"/>
                </a:lnTo>
                <a:lnTo>
                  <a:pt x="4135132" y="2703423"/>
                </a:lnTo>
                <a:lnTo>
                  <a:pt x="4085818" y="2693466"/>
                </a:lnTo>
                <a:lnTo>
                  <a:pt x="3416541" y="2693466"/>
                </a:lnTo>
                <a:lnTo>
                  <a:pt x="3446754" y="2659380"/>
                </a:lnTo>
                <a:lnTo>
                  <a:pt x="3477958" y="2625026"/>
                </a:lnTo>
                <a:lnTo>
                  <a:pt x="3510102" y="2590444"/>
                </a:lnTo>
                <a:lnTo>
                  <a:pt x="3543135" y="2555608"/>
                </a:lnTo>
                <a:lnTo>
                  <a:pt x="3577018" y="2520543"/>
                </a:lnTo>
                <a:lnTo>
                  <a:pt x="3611702" y="2485263"/>
                </a:lnTo>
                <a:lnTo>
                  <a:pt x="3647122" y="2449753"/>
                </a:lnTo>
                <a:lnTo>
                  <a:pt x="3683254" y="2414041"/>
                </a:lnTo>
                <a:lnTo>
                  <a:pt x="3720046" y="2378125"/>
                </a:lnTo>
                <a:lnTo>
                  <a:pt x="3795395" y="2305697"/>
                </a:lnTo>
                <a:lnTo>
                  <a:pt x="3912184" y="2195715"/>
                </a:lnTo>
                <a:lnTo>
                  <a:pt x="4351325" y="1789176"/>
                </a:lnTo>
                <a:lnTo>
                  <a:pt x="4468863" y="1678254"/>
                </a:lnTo>
                <a:lnTo>
                  <a:pt x="4546206" y="1603908"/>
                </a:lnTo>
                <a:lnTo>
                  <a:pt x="4584484" y="1566621"/>
                </a:lnTo>
                <a:lnTo>
                  <a:pt x="4622444" y="1529245"/>
                </a:lnTo>
                <a:lnTo>
                  <a:pt x="4660087" y="1491767"/>
                </a:lnTo>
                <a:lnTo>
                  <a:pt x="4697361" y="1454213"/>
                </a:lnTo>
                <a:lnTo>
                  <a:pt x="4734242" y="1416545"/>
                </a:lnTo>
                <a:lnTo>
                  <a:pt x="4770691" y="1378788"/>
                </a:lnTo>
                <a:lnTo>
                  <a:pt x="4806696" y="1340929"/>
                </a:lnTo>
                <a:lnTo>
                  <a:pt x="4841951" y="1303248"/>
                </a:lnTo>
                <a:lnTo>
                  <a:pt x="4841951" y="573493"/>
                </a:lnTo>
                <a:close/>
              </a:path>
              <a:path w="4842509" h="4803140">
                <a:moveTo>
                  <a:pt x="4841951" y="12"/>
                </a:moveTo>
                <a:lnTo>
                  <a:pt x="4128516" y="12"/>
                </a:lnTo>
                <a:lnTo>
                  <a:pt x="4084472" y="8902"/>
                </a:lnTo>
                <a:lnTo>
                  <a:pt x="4044213" y="36055"/>
                </a:lnTo>
                <a:lnTo>
                  <a:pt x="4017073" y="76327"/>
                </a:lnTo>
                <a:lnTo>
                  <a:pt x="4007129" y="125628"/>
                </a:lnTo>
                <a:lnTo>
                  <a:pt x="4017073" y="174942"/>
                </a:lnTo>
                <a:lnTo>
                  <a:pt x="4044213" y="215214"/>
                </a:lnTo>
                <a:lnTo>
                  <a:pt x="4084472" y="242366"/>
                </a:lnTo>
                <a:lnTo>
                  <a:pt x="4133786" y="252323"/>
                </a:lnTo>
                <a:lnTo>
                  <a:pt x="4841951" y="252323"/>
                </a:lnTo>
                <a:lnTo>
                  <a:pt x="4841951" y="12"/>
                </a:lnTo>
                <a:close/>
              </a:path>
            </a:pathLst>
          </a:custGeom>
          <a:solidFill>
            <a:srgbClr val="00AFFF">
              <a:alpha val="25000"/>
            </a:srgbClr>
          </a:solidFill>
        </p:spPr>
        <p:txBody>
          <a:bodyPr wrap="square" lIns="0" tIns="0" rIns="0" bIns="0" rtlCol="0"/>
          <a:lstStyle/>
          <a:p>
            <a:endParaRPr/>
          </a:p>
        </p:txBody>
      </p:sp>
      <p:grpSp>
        <p:nvGrpSpPr>
          <p:cNvPr id="28" name="Group 27">
            <a:extLst>
              <a:ext uri="{FF2B5EF4-FFF2-40B4-BE49-F238E27FC236}">
                <a16:creationId xmlns:a16="http://schemas.microsoft.com/office/drawing/2014/main" id="{AD77E657-5361-3DE5-846C-E9CC86238EAE}"/>
              </a:ext>
            </a:extLst>
          </p:cNvPr>
          <p:cNvGrpSpPr/>
          <p:nvPr userDrawn="1"/>
        </p:nvGrpSpPr>
        <p:grpSpPr>
          <a:xfrm>
            <a:off x="0" y="4184585"/>
            <a:ext cx="2767043" cy="2671139"/>
            <a:chOff x="0" y="4184585"/>
            <a:chExt cx="2767043" cy="2671139"/>
          </a:xfrm>
        </p:grpSpPr>
        <p:sp>
          <p:nvSpPr>
            <p:cNvPr id="29" name="bg object 23">
              <a:extLst>
                <a:ext uri="{FF2B5EF4-FFF2-40B4-BE49-F238E27FC236}">
                  <a16:creationId xmlns:a16="http://schemas.microsoft.com/office/drawing/2014/main" id="{1ED9E2B8-7B0F-7CF4-5EC5-6278D2F48AF0}"/>
                </a:ext>
              </a:extLst>
            </p:cNvPr>
            <p:cNvSpPr/>
            <p:nvPr/>
          </p:nvSpPr>
          <p:spPr>
            <a:xfrm>
              <a:off x="112905" y="6434855"/>
              <a:ext cx="625748" cy="229752"/>
            </a:xfrm>
            <a:custGeom>
              <a:avLst/>
              <a:gdLst/>
              <a:ahLst/>
              <a:cxnLst/>
              <a:rect l="l" t="t" r="r" b="b"/>
              <a:pathLst>
                <a:path w="688975" h="253365">
                  <a:moveTo>
                    <a:pt x="562178" y="0"/>
                  </a:moveTo>
                  <a:lnTo>
                    <a:pt x="126657" y="0"/>
                  </a:lnTo>
                  <a:lnTo>
                    <a:pt x="77340" y="9955"/>
                  </a:lnTo>
                  <a:lnTo>
                    <a:pt x="37082" y="37104"/>
                  </a:lnTo>
                  <a:lnTo>
                    <a:pt x="9947" y="77372"/>
                  </a:lnTo>
                  <a:lnTo>
                    <a:pt x="0" y="126682"/>
                  </a:lnTo>
                  <a:lnTo>
                    <a:pt x="9947" y="175992"/>
                  </a:lnTo>
                  <a:lnTo>
                    <a:pt x="37082" y="216260"/>
                  </a:lnTo>
                  <a:lnTo>
                    <a:pt x="77340" y="243409"/>
                  </a:lnTo>
                  <a:lnTo>
                    <a:pt x="126657" y="253365"/>
                  </a:lnTo>
                  <a:lnTo>
                    <a:pt x="562178" y="253365"/>
                  </a:lnTo>
                  <a:lnTo>
                    <a:pt x="611495" y="243409"/>
                  </a:lnTo>
                  <a:lnTo>
                    <a:pt x="651752" y="216260"/>
                  </a:lnTo>
                  <a:lnTo>
                    <a:pt x="678887" y="175992"/>
                  </a:lnTo>
                  <a:lnTo>
                    <a:pt x="688835" y="126682"/>
                  </a:lnTo>
                  <a:lnTo>
                    <a:pt x="678887" y="77372"/>
                  </a:lnTo>
                  <a:lnTo>
                    <a:pt x="651752" y="37104"/>
                  </a:lnTo>
                  <a:lnTo>
                    <a:pt x="611495" y="9955"/>
                  </a:lnTo>
                  <a:lnTo>
                    <a:pt x="562178" y="0"/>
                  </a:lnTo>
                  <a:close/>
                </a:path>
              </a:pathLst>
            </a:custGeom>
            <a:solidFill>
              <a:srgbClr val="00AFFF">
                <a:alpha val="25000"/>
              </a:srgbClr>
            </a:solidFill>
          </p:spPr>
          <p:txBody>
            <a:bodyPr wrap="square" lIns="0" tIns="0" rIns="0" bIns="0" rtlCol="0"/>
            <a:lstStyle/>
            <a:p>
              <a:endParaRPr/>
            </a:p>
          </p:txBody>
        </p:sp>
        <p:sp>
          <p:nvSpPr>
            <p:cNvPr id="30" name="bg object 24">
              <a:extLst>
                <a:ext uri="{FF2B5EF4-FFF2-40B4-BE49-F238E27FC236}">
                  <a16:creationId xmlns:a16="http://schemas.microsoft.com/office/drawing/2014/main" id="{F413F886-8811-B6ED-DDB1-D52BF3B3166A}"/>
                </a:ext>
              </a:extLst>
            </p:cNvPr>
            <p:cNvSpPr/>
            <p:nvPr/>
          </p:nvSpPr>
          <p:spPr>
            <a:xfrm>
              <a:off x="859747" y="5805431"/>
              <a:ext cx="827026" cy="1050293"/>
            </a:xfrm>
            <a:custGeom>
              <a:avLst/>
              <a:gdLst/>
              <a:ahLst/>
              <a:cxnLst/>
              <a:rect l="l" t="t" r="r" b="b"/>
              <a:pathLst>
                <a:path w="910589" h="1158240">
                  <a:moveTo>
                    <a:pt x="291990" y="0"/>
                  </a:moveTo>
                  <a:lnTo>
                    <a:pt x="246330" y="10089"/>
                  </a:lnTo>
                  <a:lnTo>
                    <a:pt x="204131" y="31774"/>
                  </a:lnTo>
                  <a:lnTo>
                    <a:pt x="167817" y="64816"/>
                  </a:lnTo>
                  <a:lnTo>
                    <a:pt x="141493" y="106257"/>
                  </a:lnTo>
                  <a:lnTo>
                    <a:pt x="127449" y="151637"/>
                  </a:lnTo>
                  <a:lnTo>
                    <a:pt x="125461" y="198494"/>
                  </a:lnTo>
                  <a:lnTo>
                    <a:pt x="135309" y="244368"/>
                  </a:lnTo>
                  <a:lnTo>
                    <a:pt x="156770" y="286798"/>
                  </a:lnTo>
                  <a:lnTo>
                    <a:pt x="189623" y="323324"/>
                  </a:lnTo>
                  <a:lnTo>
                    <a:pt x="197954" y="330740"/>
                  </a:lnTo>
                  <a:lnTo>
                    <a:pt x="215065" y="347032"/>
                  </a:lnTo>
                  <a:lnTo>
                    <a:pt x="269445" y="405507"/>
                  </a:lnTo>
                  <a:lnTo>
                    <a:pt x="303623" y="447320"/>
                  </a:lnTo>
                  <a:lnTo>
                    <a:pt x="340399" y="497272"/>
                  </a:lnTo>
                  <a:lnTo>
                    <a:pt x="378225" y="555177"/>
                  </a:lnTo>
                  <a:lnTo>
                    <a:pt x="415557" y="620853"/>
                  </a:lnTo>
                  <a:lnTo>
                    <a:pt x="450850" y="694113"/>
                  </a:lnTo>
                  <a:lnTo>
                    <a:pt x="126657" y="694113"/>
                  </a:lnTo>
                  <a:lnTo>
                    <a:pt x="77340" y="704069"/>
                  </a:lnTo>
                  <a:lnTo>
                    <a:pt x="37082" y="731218"/>
                  </a:lnTo>
                  <a:lnTo>
                    <a:pt x="9947" y="771485"/>
                  </a:lnTo>
                  <a:lnTo>
                    <a:pt x="0" y="820796"/>
                  </a:lnTo>
                  <a:lnTo>
                    <a:pt x="9947" y="870106"/>
                  </a:lnTo>
                  <a:lnTo>
                    <a:pt x="37082" y="910374"/>
                  </a:lnTo>
                  <a:lnTo>
                    <a:pt x="77340" y="937523"/>
                  </a:lnTo>
                  <a:lnTo>
                    <a:pt x="126657" y="947478"/>
                  </a:lnTo>
                  <a:lnTo>
                    <a:pt x="527037" y="947478"/>
                  </a:lnTo>
                  <a:lnTo>
                    <a:pt x="534042" y="994520"/>
                  </a:lnTo>
                  <a:lnTo>
                    <a:pt x="539062" y="1043080"/>
                  </a:lnTo>
                  <a:lnTo>
                    <a:pt x="541939" y="1093149"/>
                  </a:lnTo>
                  <a:lnTo>
                    <a:pt x="542511" y="1144718"/>
                  </a:lnTo>
                  <a:lnTo>
                    <a:pt x="542041" y="1157905"/>
                  </a:lnTo>
                  <a:lnTo>
                    <a:pt x="910242" y="1157905"/>
                  </a:lnTo>
                  <a:lnTo>
                    <a:pt x="909792" y="1082442"/>
                  </a:lnTo>
                  <a:lnTo>
                    <a:pt x="905768" y="1011691"/>
                  </a:lnTo>
                  <a:lnTo>
                    <a:pt x="898533" y="943192"/>
                  </a:lnTo>
                  <a:lnTo>
                    <a:pt x="888342" y="876971"/>
                  </a:lnTo>
                  <a:lnTo>
                    <a:pt x="875454" y="813056"/>
                  </a:lnTo>
                  <a:lnTo>
                    <a:pt x="860125" y="751473"/>
                  </a:lnTo>
                  <a:lnTo>
                    <a:pt x="842612" y="692250"/>
                  </a:lnTo>
                  <a:lnTo>
                    <a:pt x="823173" y="635413"/>
                  </a:lnTo>
                  <a:lnTo>
                    <a:pt x="802063" y="580991"/>
                  </a:lnTo>
                  <a:lnTo>
                    <a:pt x="779541" y="529010"/>
                  </a:lnTo>
                  <a:lnTo>
                    <a:pt x="755862" y="479497"/>
                  </a:lnTo>
                  <a:lnTo>
                    <a:pt x="731285" y="432480"/>
                  </a:lnTo>
                  <a:lnTo>
                    <a:pt x="706066" y="387985"/>
                  </a:lnTo>
                  <a:lnTo>
                    <a:pt x="680461" y="346039"/>
                  </a:lnTo>
                  <a:lnTo>
                    <a:pt x="654729" y="306670"/>
                  </a:lnTo>
                  <a:lnTo>
                    <a:pt x="629126" y="269906"/>
                  </a:lnTo>
                  <a:lnTo>
                    <a:pt x="603908" y="235772"/>
                  </a:lnTo>
                  <a:lnTo>
                    <a:pt x="579334" y="204296"/>
                  </a:lnTo>
                  <a:lnTo>
                    <a:pt x="533142" y="149427"/>
                  </a:lnTo>
                  <a:lnTo>
                    <a:pt x="492605" y="105516"/>
                  </a:lnTo>
                  <a:lnTo>
                    <a:pt x="459780" y="72781"/>
                  </a:lnTo>
                  <a:lnTo>
                    <a:pt x="425488" y="41702"/>
                  </a:lnTo>
                  <a:lnTo>
                    <a:pt x="383993" y="15566"/>
                  </a:lnTo>
                  <a:lnTo>
                    <a:pt x="338686" y="1745"/>
                  </a:lnTo>
                  <a:lnTo>
                    <a:pt x="291990" y="0"/>
                  </a:lnTo>
                  <a:close/>
                </a:path>
              </a:pathLst>
            </a:custGeom>
            <a:solidFill>
              <a:srgbClr val="00AFFF">
                <a:alpha val="25000"/>
              </a:srgbClr>
            </a:solidFill>
          </p:spPr>
          <p:txBody>
            <a:bodyPr wrap="square" lIns="0" tIns="0" rIns="0" bIns="0" rtlCol="0"/>
            <a:lstStyle/>
            <a:p>
              <a:endParaRPr/>
            </a:p>
          </p:txBody>
        </p:sp>
        <p:sp>
          <p:nvSpPr>
            <p:cNvPr id="31" name="bg object 25">
              <a:extLst>
                <a:ext uri="{FF2B5EF4-FFF2-40B4-BE49-F238E27FC236}">
                  <a16:creationId xmlns:a16="http://schemas.microsoft.com/office/drawing/2014/main" id="{572EF0EE-217E-0311-FFC2-08BD87FC134F}"/>
                </a:ext>
              </a:extLst>
            </p:cNvPr>
            <p:cNvSpPr/>
            <p:nvPr/>
          </p:nvSpPr>
          <p:spPr>
            <a:xfrm>
              <a:off x="465830" y="5649760"/>
              <a:ext cx="347766" cy="352401"/>
            </a:xfrm>
            <a:custGeom>
              <a:avLst/>
              <a:gdLst/>
              <a:ahLst/>
              <a:cxnLst/>
              <a:rect l="l" t="t" r="r" b="b"/>
              <a:pathLst>
                <a:path w="382905" h="388620">
                  <a:moveTo>
                    <a:pt x="191198" y="0"/>
                  </a:moveTo>
                  <a:lnTo>
                    <a:pt x="147357" y="5131"/>
                  </a:lnTo>
                  <a:lnTo>
                    <a:pt x="107112" y="19749"/>
                  </a:lnTo>
                  <a:lnTo>
                    <a:pt x="71611" y="42686"/>
                  </a:lnTo>
                  <a:lnTo>
                    <a:pt x="42002" y="72776"/>
                  </a:lnTo>
                  <a:lnTo>
                    <a:pt x="19432" y="108852"/>
                  </a:lnTo>
                  <a:lnTo>
                    <a:pt x="5049" y="149748"/>
                  </a:lnTo>
                  <a:lnTo>
                    <a:pt x="0" y="194297"/>
                  </a:lnTo>
                  <a:lnTo>
                    <a:pt x="5049" y="238850"/>
                  </a:lnTo>
                  <a:lnTo>
                    <a:pt x="19432" y="279750"/>
                  </a:lnTo>
                  <a:lnTo>
                    <a:pt x="42002" y="315828"/>
                  </a:lnTo>
                  <a:lnTo>
                    <a:pt x="71611" y="345919"/>
                  </a:lnTo>
                  <a:lnTo>
                    <a:pt x="107112" y="368857"/>
                  </a:lnTo>
                  <a:lnTo>
                    <a:pt x="147357"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8"/>
                  </a:lnTo>
                  <a:lnTo>
                    <a:pt x="362964" y="108852"/>
                  </a:lnTo>
                  <a:lnTo>
                    <a:pt x="340394" y="72776"/>
                  </a:lnTo>
                  <a:lnTo>
                    <a:pt x="310785" y="42686"/>
                  </a:lnTo>
                  <a:lnTo>
                    <a:pt x="275284" y="19749"/>
                  </a:lnTo>
                  <a:lnTo>
                    <a:pt x="235039" y="5131"/>
                  </a:lnTo>
                  <a:lnTo>
                    <a:pt x="191198" y="0"/>
                  </a:lnTo>
                  <a:close/>
                </a:path>
              </a:pathLst>
            </a:custGeom>
            <a:solidFill>
              <a:srgbClr val="00AFFF">
                <a:alpha val="25000"/>
              </a:srgbClr>
            </a:solidFill>
          </p:spPr>
          <p:txBody>
            <a:bodyPr wrap="square" lIns="0" tIns="0" rIns="0" bIns="0" rtlCol="0"/>
            <a:lstStyle/>
            <a:p>
              <a:endParaRPr/>
            </a:p>
          </p:txBody>
        </p:sp>
        <p:sp>
          <p:nvSpPr>
            <p:cNvPr id="32" name="bg object 26">
              <a:extLst>
                <a:ext uri="{FF2B5EF4-FFF2-40B4-BE49-F238E27FC236}">
                  <a16:creationId xmlns:a16="http://schemas.microsoft.com/office/drawing/2014/main" id="{8F15917F-2648-13CE-DBC1-D1E45F4DD025}"/>
                </a:ext>
              </a:extLst>
            </p:cNvPr>
            <p:cNvSpPr/>
            <p:nvPr/>
          </p:nvSpPr>
          <p:spPr>
            <a:xfrm>
              <a:off x="1538145" y="5485645"/>
              <a:ext cx="347766"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09"/>
                  </a:lnTo>
                  <a:lnTo>
                    <a:pt x="5049" y="238863"/>
                  </a:lnTo>
                  <a:lnTo>
                    <a:pt x="19432" y="279762"/>
                  </a:lnTo>
                  <a:lnTo>
                    <a:pt x="42002" y="315841"/>
                  </a:lnTo>
                  <a:lnTo>
                    <a:pt x="71611" y="345932"/>
                  </a:lnTo>
                  <a:lnTo>
                    <a:pt x="107112" y="368870"/>
                  </a:lnTo>
                  <a:lnTo>
                    <a:pt x="147357" y="383488"/>
                  </a:lnTo>
                  <a:lnTo>
                    <a:pt x="191198" y="388620"/>
                  </a:lnTo>
                  <a:lnTo>
                    <a:pt x="235035" y="383488"/>
                  </a:lnTo>
                  <a:lnTo>
                    <a:pt x="275279" y="368870"/>
                  </a:lnTo>
                  <a:lnTo>
                    <a:pt x="310779" y="345932"/>
                  </a:lnTo>
                  <a:lnTo>
                    <a:pt x="340390" y="315841"/>
                  </a:lnTo>
                  <a:lnTo>
                    <a:pt x="362961" y="279762"/>
                  </a:lnTo>
                  <a:lnTo>
                    <a:pt x="377346" y="238863"/>
                  </a:lnTo>
                  <a:lnTo>
                    <a:pt x="382397" y="194309"/>
                  </a:lnTo>
                  <a:lnTo>
                    <a:pt x="377346" y="149756"/>
                  </a:lnTo>
                  <a:lnTo>
                    <a:pt x="362961" y="108857"/>
                  </a:lnTo>
                  <a:lnTo>
                    <a:pt x="340390" y="72778"/>
                  </a:lnTo>
                  <a:lnTo>
                    <a:pt x="310779" y="42687"/>
                  </a:lnTo>
                  <a:lnTo>
                    <a:pt x="275279" y="19749"/>
                  </a:lnTo>
                  <a:lnTo>
                    <a:pt x="235035" y="5131"/>
                  </a:lnTo>
                  <a:lnTo>
                    <a:pt x="191198" y="0"/>
                  </a:lnTo>
                  <a:close/>
                </a:path>
              </a:pathLst>
            </a:custGeom>
            <a:solidFill>
              <a:srgbClr val="00AFFF">
                <a:alpha val="25000"/>
              </a:srgbClr>
            </a:solidFill>
          </p:spPr>
          <p:txBody>
            <a:bodyPr wrap="square" lIns="0" tIns="0" rIns="0" bIns="0" rtlCol="0"/>
            <a:lstStyle/>
            <a:p>
              <a:endParaRPr/>
            </a:p>
          </p:txBody>
        </p:sp>
        <p:sp>
          <p:nvSpPr>
            <p:cNvPr id="33" name="bg object 27">
              <a:extLst>
                <a:ext uri="{FF2B5EF4-FFF2-40B4-BE49-F238E27FC236}">
                  <a16:creationId xmlns:a16="http://schemas.microsoft.com/office/drawing/2014/main" id="{FC853E22-C77A-7A33-503D-1EA7D2538686}"/>
                </a:ext>
              </a:extLst>
            </p:cNvPr>
            <p:cNvSpPr/>
            <p:nvPr/>
          </p:nvSpPr>
          <p:spPr>
            <a:xfrm>
              <a:off x="1413231" y="4884901"/>
              <a:ext cx="347766"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10"/>
                  </a:lnTo>
                  <a:lnTo>
                    <a:pt x="5049" y="238863"/>
                  </a:lnTo>
                  <a:lnTo>
                    <a:pt x="19432" y="279762"/>
                  </a:lnTo>
                  <a:lnTo>
                    <a:pt x="42002" y="315841"/>
                  </a:lnTo>
                  <a:lnTo>
                    <a:pt x="71611" y="345932"/>
                  </a:lnTo>
                  <a:lnTo>
                    <a:pt x="107112" y="368870"/>
                  </a:lnTo>
                  <a:lnTo>
                    <a:pt x="147357" y="383488"/>
                  </a:lnTo>
                  <a:lnTo>
                    <a:pt x="191198" y="388620"/>
                  </a:lnTo>
                  <a:lnTo>
                    <a:pt x="235039" y="383488"/>
                  </a:lnTo>
                  <a:lnTo>
                    <a:pt x="275284" y="368870"/>
                  </a:lnTo>
                  <a:lnTo>
                    <a:pt x="310785" y="345932"/>
                  </a:lnTo>
                  <a:lnTo>
                    <a:pt x="340394" y="315841"/>
                  </a:lnTo>
                  <a:lnTo>
                    <a:pt x="362964" y="279762"/>
                  </a:lnTo>
                  <a:lnTo>
                    <a:pt x="377347" y="238863"/>
                  </a:lnTo>
                  <a:lnTo>
                    <a:pt x="382397" y="194310"/>
                  </a:lnTo>
                  <a:lnTo>
                    <a:pt x="377347" y="149756"/>
                  </a:lnTo>
                  <a:lnTo>
                    <a:pt x="362964" y="108857"/>
                  </a:lnTo>
                  <a:lnTo>
                    <a:pt x="340394" y="72778"/>
                  </a:lnTo>
                  <a:lnTo>
                    <a:pt x="310785" y="42687"/>
                  </a:lnTo>
                  <a:lnTo>
                    <a:pt x="275284" y="19749"/>
                  </a:lnTo>
                  <a:lnTo>
                    <a:pt x="235039" y="5131"/>
                  </a:lnTo>
                  <a:lnTo>
                    <a:pt x="191198" y="0"/>
                  </a:lnTo>
                  <a:close/>
                </a:path>
              </a:pathLst>
            </a:custGeom>
            <a:solidFill>
              <a:srgbClr val="00AFFF">
                <a:alpha val="25000"/>
              </a:srgbClr>
            </a:solidFill>
          </p:spPr>
          <p:txBody>
            <a:bodyPr wrap="square" lIns="0" tIns="0" rIns="0" bIns="0" rtlCol="0"/>
            <a:lstStyle/>
            <a:p>
              <a:endParaRPr/>
            </a:p>
          </p:txBody>
        </p:sp>
        <p:sp>
          <p:nvSpPr>
            <p:cNvPr id="34" name="bg object 28">
              <a:extLst>
                <a:ext uri="{FF2B5EF4-FFF2-40B4-BE49-F238E27FC236}">
                  <a16:creationId xmlns:a16="http://schemas.microsoft.com/office/drawing/2014/main" id="{D6AC8DE4-6F7B-92FD-D2CF-E6709D6B7487}"/>
                </a:ext>
              </a:extLst>
            </p:cNvPr>
            <p:cNvSpPr/>
            <p:nvPr/>
          </p:nvSpPr>
          <p:spPr>
            <a:xfrm>
              <a:off x="745586" y="5027755"/>
              <a:ext cx="416397" cy="422651"/>
            </a:xfrm>
            <a:custGeom>
              <a:avLst/>
              <a:gdLst/>
              <a:ahLst/>
              <a:cxnLst/>
              <a:rect l="l" t="t" r="r" b="b"/>
              <a:pathLst>
                <a:path w="458469" h="466089">
                  <a:moveTo>
                    <a:pt x="229044" y="0"/>
                  </a:moveTo>
                  <a:lnTo>
                    <a:pt x="182885" y="4728"/>
                  </a:lnTo>
                  <a:lnTo>
                    <a:pt x="139892" y="18290"/>
                  </a:lnTo>
                  <a:lnTo>
                    <a:pt x="100986" y="39750"/>
                  </a:lnTo>
                  <a:lnTo>
                    <a:pt x="67087" y="68172"/>
                  </a:lnTo>
                  <a:lnTo>
                    <a:pt x="39118" y="102620"/>
                  </a:lnTo>
                  <a:lnTo>
                    <a:pt x="18000" y="142158"/>
                  </a:lnTo>
                  <a:lnTo>
                    <a:pt x="4653" y="185852"/>
                  </a:lnTo>
                  <a:lnTo>
                    <a:pt x="0" y="232765"/>
                  </a:lnTo>
                  <a:lnTo>
                    <a:pt x="4653" y="279679"/>
                  </a:lnTo>
                  <a:lnTo>
                    <a:pt x="18000" y="323374"/>
                  </a:lnTo>
                  <a:lnTo>
                    <a:pt x="39118" y="362915"/>
                  </a:lnTo>
                  <a:lnTo>
                    <a:pt x="67087" y="397365"/>
                  </a:lnTo>
                  <a:lnTo>
                    <a:pt x="100986" y="425789"/>
                  </a:lnTo>
                  <a:lnTo>
                    <a:pt x="139892" y="447251"/>
                  </a:lnTo>
                  <a:lnTo>
                    <a:pt x="182885" y="460814"/>
                  </a:lnTo>
                  <a:lnTo>
                    <a:pt x="229044" y="465543"/>
                  </a:lnTo>
                  <a:lnTo>
                    <a:pt x="275207" y="460814"/>
                  </a:lnTo>
                  <a:lnTo>
                    <a:pt x="318203" y="447251"/>
                  </a:lnTo>
                  <a:lnTo>
                    <a:pt x="357112" y="425789"/>
                  </a:lnTo>
                  <a:lnTo>
                    <a:pt x="391012" y="397365"/>
                  </a:lnTo>
                  <a:lnTo>
                    <a:pt x="418982" y="362915"/>
                  </a:lnTo>
                  <a:lnTo>
                    <a:pt x="440101" y="323374"/>
                  </a:lnTo>
                  <a:lnTo>
                    <a:pt x="453448" y="279679"/>
                  </a:lnTo>
                  <a:lnTo>
                    <a:pt x="458101" y="232765"/>
                  </a:lnTo>
                  <a:lnTo>
                    <a:pt x="453448" y="185852"/>
                  </a:lnTo>
                  <a:lnTo>
                    <a:pt x="440101" y="142158"/>
                  </a:lnTo>
                  <a:lnTo>
                    <a:pt x="418982" y="102620"/>
                  </a:lnTo>
                  <a:lnTo>
                    <a:pt x="391012" y="68172"/>
                  </a:lnTo>
                  <a:lnTo>
                    <a:pt x="357112" y="39750"/>
                  </a:lnTo>
                  <a:lnTo>
                    <a:pt x="318203" y="18290"/>
                  </a:lnTo>
                  <a:lnTo>
                    <a:pt x="275207" y="4728"/>
                  </a:lnTo>
                  <a:lnTo>
                    <a:pt x="229044" y="0"/>
                  </a:lnTo>
                  <a:close/>
                </a:path>
              </a:pathLst>
            </a:custGeom>
            <a:solidFill>
              <a:srgbClr val="00AFFF">
                <a:alpha val="25000"/>
              </a:srgbClr>
            </a:solidFill>
          </p:spPr>
          <p:txBody>
            <a:bodyPr wrap="square" lIns="0" tIns="0" rIns="0" bIns="0" rtlCol="0"/>
            <a:lstStyle/>
            <a:p>
              <a:endParaRPr/>
            </a:p>
          </p:txBody>
        </p:sp>
        <p:sp>
          <p:nvSpPr>
            <p:cNvPr id="35" name="bg object 29">
              <a:extLst>
                <a:ext uri="{FF2B5EF4-FFF2-40B4-BE49-F238E27FC236}">
                  <a16:creationId xmlns:a16="http://schemas.microsoft.com/office/drawing/2014/main" id="{FED096DE-F690-9EE8-7F0D-EAFF14605E57}"/>
                </a:ext>
              </a:extLst>
            </p:cNvPr>
            <p:cNvSpPr/>
            <p:nvPr/>
          </p:nvSpPr>
          <p:spPr>
            <a:xfrm>
              <a:off x="2123992" y="5971316"/>
              <a:ext cx="643051" cy="652403"/>
            </a:xfrm>
            <a:custGeom>
              <a:avLst/>
              <a:gdLst/>
              <a:ahLst/>
              <a:cxnLst/>
              <a:rect l="l" t="t" r="r" b="b"/>
              <a:pathLst>
                <a:path w="708025" h="719454">
                  <a:moveTo>
                    <a:pt x="353898" y="0"/>
                  </a:moveTo>
                  <a:lnTo>
                    <a:pt x="305876" y="3283"/>
                  </a:lnTo>
                  <a:lnTo>
                    <a:pt x="259817" y="12847"/>
                  </a:lnTo>
                  <a:lnTo>
                    <a:pt x="216144" y="28263"/>
                  </a:lnTo>
                  <a:lnTo>
                    <a:pt x="175278" y="49103"/>
                  </a:lnTo>
                  <a:lnTo>
                    <a:pt x="137641" y="74938"/>
                  </a:lnTo>
                  <a:lnTo>
                    <a:pt x="103654" y="105340"/>
                  </a:lnTo>
                  <a:lnTo>
                    <a:pt x="73739" y="139879"/>
                  </a:lnTo>
                  <a:lnTo>
                    <a:pt x="48317" y="178129"/>
                  </a:lnTo>
                  <a:lnTo>
                    <a:pt x="27811" y="219659"/>
                  </a:lnTo>
                  <a:lnTo>
                    <a:pt x="12641" y="264042"/>
                  </a:lnTo>
                  <a:lnTo>
                    <a:pt x="3230" y="310849"/>
                  </a:lnTo>
                  <a:lnTo>
                    <a:pt x="0" y="359651"/>
                  </a:lnTo>
                  <a:lnTo>
                    <a:pt x="3230" y="408453"/>
                  </a:lnTo>
                  <a:lnTo>
                    <a:pt x="12641" y="455260"/>
                  </a:lnTo>
                  <a:lnTo>
                    <a:pt x="27811" y="499643"/>
                  </a:lnTo>
                  <a:lnTo>
                    <a:pt x="48317" y="541173"/>
                  </a:lnTo>
                  <a:lnTo>
                    <a:pt x="73739" y="579422"/>
                  </a:lnTo>
                  <a:lnTo>
                    <a:pt x="103654" y="613962"/>
                  </a:lnTo>
                  <a:lnTo>
                    <a:pt x="137641" y="644364"/>
                  </a:lnTo>
                  <a:lnTo>
                    <a:pt x="175278" y="670199"/>
                  </a:lnTo>
                  <a:lnTo>
                    <a:pt x="216144" y="691039"/>
                  </a:lnTo>
                  <a:lnTo>
                    <a:pt x="259817" y="706455"/>
                  </a:lnTo>
                  <a:lnTo>
                    <a:pt x="305876" y="716019"/>
                  </a:lnTo>
                  <a:lnTo>
                    <a:pt x="353898" y="719302"/>
                  </a:lnTo>
                  <a:lnTo>
                    <a:pt x="401920" y="716019"/>
                  </a:lnTo>
                  <a:lnTo>
                    <a:pt x="447978" y="706455"/>
                  </a:lnTo>
                  <a:lnTo>
                    <a:pt x="491651" y="691039"/>
                  </a:lnTo>
                  <a:lnTo>
                    <a:pt x="532517" y="670199"/>
                  </a:lnTo>
                  <a:lnTo>
                    <a:pt x="570155" y="644364"/>
                  </a:lnTo>
                  <a:lnTo>
                    <a:pt x="604142" y="613962"/>
                  </a:lnTo>
                  <a:lnTo>
                    <a:pt x="634057" y="579422"/>
                  </a:lnTo>
                  <a:lnTo>
                    <a:pt x="659479" y="541173"/>
                  </a:lnTo>
                  <a:lnTo>
                    <a:pt x="679985" y="499643"/>
                  </a:lnTo>
                  <a:lnTo>
                    <a:pt x="695154" y="455260"/>
                  </a:lnTo>
                  <a:lnTo>
                    <a:pt x="704565" y="408453"/>
                  </a:lnTo>
                  <a:lnTo>
                    <a:pt x="707796" y="359651"/>
                  </a:lnTo>
                  <a:lnTo>
                    <a:pt x="704565" y="310849"/>
                  </a:lnTo>
                  <a:lnTo>
                    <a:pt x="695154" y="264042"/>
                  </a:lnTo>
                  <a:lnTo>
                    <a:pt x="679985" y="219659"/>
                  </a:lnTo>
                  <a:lnTo>
                    <a:pt x="659479" y="178129"/>
                  </a:lnTo>
                  <a:lnTo>
                    <a:pt x="634057" y="139879"/>
                  </a:lnTo>
                  <a:lnTo>
                    <a:pt x="604142" y="105340"/>
                  </a:lnTo>
                  <a:lnTo>
                    <a:pt x="570155" y="74938"/>
                  </a:lnTo>
                  <a:lnTo>
                    <a:pt x="532517" y="49103"/>
                  </a:lnTo>
                  <a:lnTo>
                    <a:pt x="491651" y="28263"/>
                  </a:lnTo>
                  <a:lnTo>
                    <a:pt x="447978" y="12847"/>
                  </a:lnTo>
                  <a:lnTo>
                    <a:pt x="401920" y="3283"/>
                  </a:lnTo>
                  <a:lnTo>
                    <a:pt x="353898" y="0"/>
                  </a:lnTo>
                  <a:close/>
                </a:path>
              </a:pathLst>
            </a:custGeom>
            <a:solidFill>
              <a:srgbClr val="00AFFF">
                <a:alpha val="25000"/>
              </a:srgbClr>
            </a:solidFill>
          </p:spPr>
          <p:txBody>
            <a:bodyPr wrap="square" lIns="0" tIns="0" rIns="0" bIns="0" rtlCol="0"/>
            <a:lstStyle/>
            <a:p>
              <a:endParaRPr/>
            </a:p>
          </p:txBody>
        </p:sp>
        <p:sp>
          <p:nvSpPr>
            <p:cNvPr id="36" name="bg object 30">
              <a:extLst>
                <a:ext uri="{FF2B5EF4-FFF2-40B4-BE49-F238E27FC236}">
                  <a16:creationId xmlns:a16="http://schemas.microsoft.com/office/drawing/2014/main" id="{919B9356-499A-B3E0-52CF-2FE758280511}"/>
                </a:ext>
              </a:extLst>
            </p:cNvPr>
            <p:cNvSpPr/>
            <p:nvPr/>
          </p:nvSpPr>
          <p:spPr>
            <a:xfrm>
              <a:off x="528270" y="4184585"/>
              <a:ext cx="536933" cy="545300"/>
            </a:xfrm>
            <a:custGeom>
              <a:avLst/>
              <a:gdLst/>
              <a:ahLst/>
              <a:cxnLst/>
              <a:rect l="l" t="t" r="r" b="b"/>
              <a:pathLst>
                <a:path w="591185" h="601345">
                  <a:moveTo>
                    <a:pt x="295554" y="0"/>
                  </a:moveTo>
                  <a:lnTo>
                    <a:pt x="247613" y="3930"/>
                  </a:lnTo>
                  <a:lnTo>
                    <a:pt x="202135" y="15311"/>
                  </a:lnTo>
                  <a:lnTo>
                    <a:pt x="159728" y="33523"/>
                  </a:lnTo>
                  <a:lnTo>
                    <a:pt x="121002" y="57949"/>
                  </a:lnTo>
                  <a:lnTo>
                    <a:pt x="86564" y="87969"/>
                  </a:lnTo>
                  <a:lnTo>
                    <a:pt x="57024" y="122966"/>
                  </a:lnTo>
                  <a:lnTo>
                    <a:pt x="32988" y="162321"/>
                  </a:lnTo>
                  <a:lnTo>
                    <a:pt x="15067" y="205417"/>
                  </a:lnTo>
                  <a:lnTo>
                    <a:pt x="3868" y="251634"/>
                  </a:lnTo>
                  <a:lnTo>
                    <a:pt x="0" y="300355"/>
                  </a:lnTo>
                  <a:lnTo>
                    <a:pt x="3868" y="349075"/>
                  </a:lnTo>
                  <a:lnTo>
                    <a:pt x="15067" y="395294"/>
                  </a:lnTo>
                  <a:lnTo>
                    <a:pt x="32988" y="438390"/>
                  </a:lnTo>
                  <a:lnTo>
                    <a:pt x="57024" y="477747"/>
                  </a:lnTo>
                  <a:lnTo>
                    <a:pt x="86564" y="512746"/>
                  </a:lnTo>
                  <a:lnTo>
                    <a:pt x="121002" y="542768"/>
                  </a:lnTo>
                  <a:lnTo>
                    <a:pt x="159728" y="567195"/>
                  </a:lnTo>
                  <a:lnTo>
                    <a:pt x="202135" y="585409"/>
                  </a:lnTo>
                  <a:lnTo>
                    <a:pt x="247613" y="596791"/>
                  </a:lnTo>
                  <a:lnTo>
                    <a:pt x="295554" y="600722"/>
                  </a:lnTo>
                  <a:lnTo>
                    <a:pt x="343495" y="596791"/>
                  </a:lnTo>
                  <a:lnTo>
                    <a:pt x="388973" y="585409"/>
                  </a:lnTo>
                  <a:lnTo>
                    <a:pt x="431379" y="567195"/>
                  </a:lnTo>
                  <a:lnTo>
                    <a:pt x="470106" y="542768"/>
                  </a:lnTo>
                  <a:lnTo>
                    <a:pt x="504544" y="512746"/>
                  </a:lnTo>
                  <a:lnTo>
                    <a:pt x="534084" y="477747"/>
                  </a:lnTo>
                  <a:lnTo>
                    <a:pt x="558120" y="438390"/>
                  </a:lnTo>
                  <a:lnTo>
                    <a:pt x="576041" y="395294"/>
                  </a:lnTo>
                  <a:lnTo>
                    <a:pt x="587240" y="349075"/>
                  </a:lnTo>
                  <a:lnTo>
                    <a:pt x="591108" y="300355"/>
                  </a:lnTo>
                  <a:lnTo>
                    <a:pt x="587240" y="251634"/>
                  </a:lnTo>
                  <a:lnTo>
                    <a:pt x="576041" y="205417"/>
                  </a:lnTo>
                  <a:lnTo>
                    <a:pt x="558120" y="162321"/>
                  </a:lnTo>
                  <a:lnTo>
                    <a:pt x="534084" y="122966"/>
                  </a:lnTo>
                  <a:lnTo>
                    <a:pt x="504544" y="87969"/>
                  </a:lnTo>
                  <a:lnTo>
                    <a:pt x="470106" y="57949"/>
                  </a:lnTo>
                  <a:lnTo>
                    <a:pt x="431379" y="33523"/>
                  </a:lnTo>
                  <a:lnTo>
                    <a:pt x="388973" y="15311"/>
                  </a:lnTo>
                  <a:lnTo>
                    <a:pt x="343495" y="3930"/>
                  </a:lnTo>
                  <a:lnTo>
                    <a:pt x="295554" y="0"/>
                  </a:lnTo>
                  <a:close/>
                </a:path>
              </a:pathLst>
            </a:custGeom>
            <a:solidFill>
              <a:srgbClr val="00AFFF">
                <a:alpha val="25000"/>
              </a:srgbClr>
            </a:solidFill>
          </p:spPr>
          <p:txBody>
            <a:bodyPr wrap="square" lIns="0" tIns="0" rIns="0" bIns="0" rtlCol="0"/>
            <a:lstStyle/>
            <a:p>
              <a:endParaRPr/>
            </a:p>
          </p:txBody>
        </p:sp>
        <p:sp>
          <p:nvSpPr>
            <p:cNvPr id="37" name="bg object 31">
              <a:extLst>
                <a:ext uri="{FF2B5EF4-FFF2-40B4-BE49-F238E27FC236}">
                  <a16:creationId xmlns:a16="http://schemas.microsoft.com/office/drawing/2014/main" id="{B38A7E97-3837-6332-1FA7-07C785F3A7A0}"/>
                </a:ext>
              </a:extLst>
            </p:cNvPr>
            <p:cNvSpPr/>
            <p:nvPr/>
          </p:nvSpPr>
          <p:spPr>
            <a:xfrm>
              <a:off x="0" y="4190048"/>
              <a:ext cx="326428" cy="1775824"/>
            </a:xfrm>
            <a:custGeom>
              <a:avLst/>
              <a:gdLst/>
              <a:ahLst/>
              <a:cxnLst/>
              <a:rect l="l" t="t" r="r" b="b"/>
              <a:pathLst>
                <a:path w="359410" h="1958340">
                  <a:moveTo>
                    <a:pt x="0" y="0"/>
                  </a:moveTo>
                  <a:lnTo>
                    <a:pt x="0" y="1957935"/>
                  </a:lnTo>
                  <a:lnTo>
                    <a:pt x="27343" y="1918542"/>
                  </a:lnTo>
                  <a:lnTo>
                    <a:pt x="53873" y="1878921"/>
                  </a:lnTo>
                  <a:lnTo>
                    <a:pt x="79503" y="1839152"/>
                  </a:lnTo>
                  <a:lnTo>
                    <a:pt x="104202" y="1799230"/>
                  </a:lnTo>
                  <a:lnTo>
                    <a:pt x="127941" y="1759153"/>
                  </a:lnTo>
                  <a:lnTo>
                    <a:pt x="150691" y="1718918"/>
                  </a:lnTo>
                  <a:lnTo>
                    <a:pt x="172420" y="1678522"/>
                  </a:lnTo>
                  <a:lnTo>
                    <a:pt x="193101" y="1637961"/>
                  </a:lnTo>
                  <a:lnTo>
                    <a:pt x="212701" y="1597233"/>
                  </a:lnTo>
                  <a:lnTo>
                    <a:pt x="231193" y="1556334"/>
                  </a:lnTo>
                  <a:lnTo>
                    <a:pt x="248546" y="1515262"/>
                  </a:lnTo>
                  <a:lnTo>
                    <a:pt x="264730" y="1474013"/>
                  </a:lnTo>
                  <a:lnTo>
                    <a:pt x="279716" y="1432583"/>
                  </a:lnTo>
                  <a:lnTo>
                    <a:pt x="293473" y="1390971"/>
                  </a:lnTo>
                  <a:lnTo>
                    <a:pt x="305972" y="1349173"/>
                  </a:lnTo>
                  <a:lnTo>
                    <a:pt x="317182" y="1307186"/>
                  </a:lnTo>
                  <a:lnTo>
                    <a:pt x="327075" y="1265006"/>
                  </a:lnTo>
                  <a:lnTo>
                    <a:pt x="335620" y="1222631"/>
                  </a:lnTo>
                  <a:lnTo>
                    <a:pt x="342788" y="1180057"/>
                  </a:lnTo>
                  <a:lnTo>
                    <a:pt x="348549" y="1137282"/>
                  </a:lnTo>
                  <a:lnTo>
                    <a:pt x="355702" y="1059942"/>
                  </a:lnTo>
                  <a:lnTo>
                    <a:pt x="358873" y="984771"/>
                  </a:lnTo>
                  <a:lnTo>
                    <a:pt x="358318" y="911798"/>
                  </a:lnTo>
                  <a:lnTo>
                    <a:pt x="354295" y="841048"/>
                  </a:lnTo>
                  <a:lnTo>
                    <a:pt x="347060" y="772550"/>
                  </a:lnTo>
                  <a:lnTo>
                    <a:pt x="336870" y="706330"/>
                  </a:lnTo>
                  <a:lnTo>
                    <a:pt x="323983" y="642415"/>
                  </a:lnTo>
                  <a:lnTo>
                    <a:pt x="308655" y="580833"/>
                  </a:lnTo>
                  <a:lnTo>
                    <a:pt x="291143" y="521610"/>
                  </a:lnTo>
                  <a:lnTo>
                    <a:pt x="271705" y="464775"/>
                  </a:lnTo>
                  <a:lnTo>
                    <a:pt x="250596" y="410353"/>
                  </a:lnTo>
                  <a:lnTo>
                    <a:pt x="228075" y="358372"/>
                  </a:lnTo>
                  <a:lnTo>
                    <a:pt x="204398" y="308860"/>
                  </a:lnTo>
                  <a:lnTo>
                    <a:pt x="179822" y="261843"/>
                  </a:lnTo>
                  <a:lnTo>
                    <a:pt x="154604" y="217348"/>
                  </a:lnTo>
                  <a:lnTo>
                    <a:pt x="129001" y="175403"/>
                  </a:lnTo>
                  <a:lnTo>
                    <a:pt x="103270" y="136034"/>
                  </a:lnTo>
                  <a:lnTo>
                    <a:pt x="77668" y="99270"/>
                  </a:lnTo>
                  <a:lnTo>
                    <a:pt x="52451" y="65136"/>
                  </a:lnTo>
                  <a:lnTo>
                    <a:pt x="27878" y="33660"/>
                  </a:lnTo>
                  <a:lnTo>
                    <a:pt x="0" y="0"/>
                  </a:lnTo>
                  <a:close/>
                </a:path>
              </a:pathLst>
            </a:custGeom>
            <a:solidFill>
              <a:srgbClr val="00AFFF">
                <a:alpha val="25000"/>
              </a:srgbClr>
            </a:solidFill>
          </p:spPr>
          <p:txBody>
            <a:bodyPr wrap="square" lIns="0" tIns="0" rIns="0" bIns="0" rtlCol="0"/>
            <a:lstStyle/>
            <a:p>
              <a:endParaRPr/>
            </a:p>
          </p:txBody>
        </p:sp>
      </p:grpSp>
      <p:pic>
        <p:nvPicPr>
          <p:cNvPr id="38" name="Picture 37" descr="A picture containing text&#10;&#10;Description automatically generated">
            <a:extLst>
              <a:ext uri="{FF2B5EF4-FFF2-40B4-BE49-F238E27FC236}">
                <a16:creationId xmlns:a16="http://schemas.microsoft.com/office/drawing/2014/main" id="{167D9465-0D5B-A43C-EF98-3A3BCBCA7F1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558512" y="5755005"/>
            <a:ext cx="887325" cy="866809"/>
          </a:xfrm>
          <a:prstGeom prst="rect">
            <a:avLst/>
          </a:prstGeom>
        </p:spPr>
      </p:pic>
    </p:spTree>
    <p:extLst>
      <p:ext uri="{BB962C8B-B14F-4D97-AF65-F5344CB8AC3E}">
        <p14:creationId xmlns:p14="http://schemas.microsoft.com/office/powerpoint/2010/main" val="28317536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0AE4B-071C-02F5-A372-F86D8DED5AA0}"/>
              </a:ext>
            </a:extLst>
          </p:cNvPr>
          <p:cNvSpPr>
            <a:spLocks noGrp="1"/>
          </p:cNvSpPr>
          <p:nvPr>
            <p:ph type="title"/>
          </p:nvPr>
        </p:nvSpPr>
        <p:spPr/>
        <p:txBody>
          <a:bodyPr>
            <a:normAutofit/>
          </a:bodyPr>
          <a:lstStyle>
            <a:lvl1pPr>
              <a:defRPr sz="3200">
                <a:solidFill>
                  <a:schemeClr val="accent3"/>
                </a:solidFill>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3B1B0B9-AB91-426F-92D7-F2F806F72554}"/>
              </a:ext>
            </a:extLst>
          </p:cNvPr>
          <p:cNvSpPr>
            <a:spLocks noGrp="1"/>
          </p:cNvSpPr>
          <p:nvPr>
            <p:ph sz="half" idx="1"/>
          </p:nvPr>
        </p:nvSpPr>
        <p:spPr>
          <a:xfrm>
            <a:off x="751840" y="1825625"/>
            <a:ext cx="5267959" cy="3619212"/>
          </a:xfrm>
        </p:spPr>
        <p:txBody>
          <a:bodyPr/>
          <a:lstStyle>
            <a:lvl1pPr>
              <a:defRPr>
                <a:latin typeface="Quicksand" pitchFamily="2" charset="0"/>
              </a:defRPr>
            </a:lvl1pPr>
            <a:lvl2pPr>
              <a:defRPr>
                <a:latin typeface="Quicksand" pitchFamily="2" charset="0"/>
              </a:defRPr>
            </a:lvl2pPr>
            <a:lvl3pPr>
              <a:defRPr>
                <a:latin typeface="Quicksand" pitchFamily="2" charset="0"/>
              </a:defRPr>
            </a:lvl3pPr>
            <a:lvl4pPr>
              <a:defRPr>
                <a:latin typeface="Quicksand" pitchFamily="2" charset="0"/>
              </a:defRPr>
            </a:lvl4pPr>
            <a:lvl5pPr>
              <a:defRPr>
                <a:latin typeface="Quicksand"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7" name="Chart Placeholder 4">
            <a:extLst>
              <a:ext uri="{FF2B5EF4-FFF2-40B4-BE49-F238E27FC236}">
                <a16:creationId xmlns:a16="http://schemas.microsoft.com/office/drawing/2014/main" id="{EE3E867B-9FE0-71C1-A521-89885EE0C426}"/>
              </a:ext>
            </a:extLst>
          </p:cNvPr>
          <p:cNvSpPr>
            <a:spLocks noGrp="1"/>
          </p:cNvSpPr>
          <p:nvPr>
            <p:ph type="chart" sz="quarter" idx="13"/>
          </p:nvPr>
        </p:nvSpPr>
        <p:spPr>
          <a:xfrm>
            <a:off x="6172201" y="1825625"/>
            <a:ext cx="5282789" cy="3619212"/>
          </a:xfrm>
        </p:spPr>
        <p:txBody>
          <a:bodyPr anchor="ctr"/>
          <a:lstStyle>
            <a:lvl1pPr algn="ctr">
              <a:defRPr/>
            </a:lvl1pPr>
          </a:lstStyle>
          <a:p>
            <a:r>
              <a:rPr lang="en-US"/>
              <a:t>Click icon to add chart</a:t>
            </a:r>
            <a:endParaRPr lang="en-GB" dirty="0"/>
          </a:p>
        </p:txBody>
      </p:sp>
      <p:sp>
        <p:nvSpPr>
          <p:cNvPr id="28" name="Footer Placeholder 4">
            <a:extLst>
              <a:ext uri="{FF2B5EF4-FFF2-40B4-BE49-F238E27FC236}">
                <a16:creationId xmlns:a16="http://schemas.microsoft.com/office/drawing/2014/main" id="{A728AFED-1DF7-D662-6492-F874A99CC229}"/>
              </a:ext>
            </a:extLst>
          </p:cNvPr>
          <p:cNvSpPr>
            <a:spLocks noGrp="1"/>
          </p:cNvSpPr>
          <p:nvPr>
            <p:ph type="ftr" sz="quarter" idx="3"/>
          </p:nvPr>
        </p:nvSpPr>
        <p:spPr>
          <a:xfrm>
            <a:off x="751840" y="6114954"/>
            <a:ext cx="8904068" cy="365125"/>
          </a:xfrm>
          <a:prstGeom prst="rect">
            <a:avLst/>
          </a:prstGeom>
        </p:spPr>
        <p:txBody>
          <a:bodyPr/>
          <a:lstStyle>
            <a:lvl1pPr>
              <a:defRPr>
                <a:solidFill>
                  <a:schemeClr val="bg2"/>
                </a:solidFill>
              </a:defRPr>
            </a:lvl1pPr>
          </a:lstStyle>
          <a:p>
            <a:endParaRPr lang="en-GB" dirty="0"/>
          </a:p>
        </p:txBody>
      </p:sp>
    </p:spTree>
    <p:extLst>
      <p:ext uri="{BB962C8B-B14F-4D97-AF65-F5344CB8AC3E}">
        <p14:creationId xmlns:p14="http://schemas.microsoft.com/office/powerpoint/2010/main" val="453113083"/>
      </p:ext>
    </p:extLst>
  </p:cSld>
  <p:clrMapOvr>
    <a:masterClrMapping/>
  </p:clrMapOvr>
  <p:hf sldNum="0" hd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0AE4B-071C-02F5-A372-F86D8DED5AA0}"/>
              </a:ext>
            </a:extLst>
          </p:cNvPr>
          <p:cNvSpPr>
            <a:spLocks noGrp="1"/>
          </p:cNvSpPr>
          <p:nvPr>
            <p:ph type="title"/>
          </p:nvPr>
        </p:nvSpPr>
        <p:spPr/>
        <p:txBody>
          <a:bodyPr>
            <a:normAutofit/>
          </a:bodyPr>
          <a:lstStyle>
            <a:lvl1pPr>
              <a:defRPr sz="3200">
                <a:solidFill>
                  <a:schemeClr val="accent3"/>
                </a:solidFill>
              </a:defRPr>
            </a:lvl1pPr>
          </a:lstStyle>
          <a:p>
            <a:r>
              <a:rPr lang="en-US"/>
              <a:t>Click to edit Master title style</a:t>
            </a:r>
            <a:endParaRPr lang="en-GB" dirty="0"/>
          </a:p>
        </p:txBody>
      </p:sp>
      <p:sp>
        <p:nvSpPr>
          <p:cNvPr id="27" name="Chart Placeholder 4">
            <a:extLst>
              <a:ext uri="{FF2B5EF4-FFF2-40B4-BE49-F238E27FC236}">
                <a16:creationId xmlns:a16="http://schemas.microsoft.com/office/drawing/2014/main" id="{EE3E867B-9FE0-71C1-A521-89885EE0C426}"/>
              </a:ext>
            </a:extLst>
          </p:cNvPr>
          <p:cNvSpPr>
            <a:spLocks noGrp="1"/>
          </p:cNvSpPr>
          <p:nvPr>
            <p:ph type="chart" sz="quarter" idx="13"/>
          </p:nvPr>
        </p:nvSpPr>
        <p:spPr>
          <a:xfrm>
            <a:off x="751839" y="1825625"/>
            <a:ext cx="10703151" cy="3858202"/>
          </a:xfrm>
        </p:spPr>
        <p:txBody>
          <a:bodyPr anchor="ctr"/>
          <a:lstStyle>
            <a:lvl1pPr algn="ctr">
              <a:defRPr/>
            </a:lvl1pPr>
          </a:lstStyle>
          <a:p>
            <a:r>
              <a:rPr lang="en-US"/>
              <a:t>Click icon to add chart</a:t>
            </a:r>
            <a:endParaRPr lang="en-GB" dirty="0"/>
          </a:p>
        </p:txBody>
      </p:sp>
      <p:sp>
        <p:nvSpPr>
          <p:cNvPr id="28" name="Footer Placeholder 4">
            <a:extLst>
              <a:ext uri="{FF2B5EF4-FFF2-40B4-BE49-F238E27FC236}">
                <a16:creationId xmlns:a16="http://schemas.microsoft.com/office/drawing/2014/main" id="{A728AFED-1DF7-D662-6492-F874A99CC229}"/>
              </a:ext>
            </a:extLst>
          </p:cNvPr>
          <p:cNvSpPr>
            <a:spLocks noGrp="1"/>
          </p:cNvSpPr>
          <p:nvPr>
            <p:ph type="ftr" sz="quarter" idx="3"/>
          </p:nvPr>
        </p:nvSpPr>
        <p:spPr>
          <a:xfrm>
            <a:off x="751838" y="6114954"/>
            <a:ext cx="8904069" cy="365125"/>
          </a:xfrm>
          <a:prstGeom prst="rect">
            <a:avLst/>
          </a:prstGeom>
        </p:spPr>
        <p:txBody>
          <a:bodyPr/>
          <a:lstStyle>
            <a:lvl1pPr>
              <a:defRPr>
                <a:solidFill>
                  <a:schemeClr val="bg2"/>
                </a:solidFill>
              </a:defRPr>
            </a:lvl1pPr>
          </a:lstStyle>
          <a:p>
            <a:endParaRPr lang="en-GB" dirty="0"/>
          </a:p>
        </p:txBody>
      </p:sp>
    </p:spTree>
    <p:extLst>
      <p:ext uri="{BB962C8B-B14F-4D97-AF65-F5344CB8AC3E}">
        <p14:creationId xmlns:p14="http://schemas.microsoft.com/office/powerpoint/2010/main" val="654533285"/>
      </p:ext>
    </p:extLst>
  </p:cSld>
  <p:clrMapOvr>
    <a:masterClrMapping/>
  </p:clrMapOvr>
  <p:hf sldNum="0"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0AE4B-071C-02F5-A372-F86D8DED5AA0}"/>
              </a:ext>
            </a:extLst>
          </p:cNvPr>
          <p:cNvSpPr>
            <a:spLocks noGrp="1"/>
          </p:cNvSpPr>
          <p:nvPr>
            <p:ph type="title"/>
          </p:nvPr>
        </p:nvSpPr>
        <p:spPr/>
        <p:txBody>
          <a:bodyPr>
            <a:normAutofit/>
          </a:bodyPr>
          <a:lstStyle>
            <a:lvl1pPr>
              <a:defRPr sz="3200">
                <a:solidFill>
                  <a:schemeClr val="accent3"/>
                </a:solidFill>
              </a:defRPr>
            </a:lvl1pPr>
          </a:lstStyle>
          <a:p>
            <a:r>
              <a:rPr lang="en-US"/>
              <a:t>Click to edit Master title style</a:t>
            </a:r>
            <a:endParaRPr lang="en-GB" dirty="0"/>
          </a:p>
        </p:txBody>
      </p:sp>
      <p:sp>
        <p:nvSpPr>
          <p:cNvPr id="28" name="Footer Placeholder 4">
            <a:extLst>
              <a:ext uri="{FF2B5EF4-FFF2-40B4-BE49-F238E27FC236}">
                <a16:creationId xmlns:a16="http://schemas.microsoft.com/office/drawing/2014/main" id="{A728AFED-1DF7-D662-6492-F874A99CC229}"/>
              </a:ext>
            </a:extLst>
          </p:cNvPr>
          <p:cNvSpPr>
            <a:spLocks noGrp="1"/>
          </p:cNvSpPr>
          <p:nvPr>
            <p:ph type="ftr" sz="quarter" idx="3"/>
          </p:nvPr>
        </p:nvSpPr>
        <p:spPr>
          <a:xfrm>
            <a:off x="751840" y="6114954"/>
            <a:ext cx="8904067" cy="365125"/>
          </a:xfrm>
          <a:prstGeom prst="rect">
            <a:avLst/>
          </a:prstGeom>
        </p:spPr>
        <p:txBody>
          <a:bodyPr/>
          <a:lstStyle>
            <a:lvl1pPr>
              <a:defRPr>
                <a:solidFill>
                  <a:schemeClr val="bg2"/>
                </a:solidFill>
              </a:defRPr>
            </a:lvl1pPr>
          </a:lstStyle>
          <a:p>
            <a:endParaRPr lang="en-GB" dirty="0"/>
          </a:p>
        </p:txBody>
      </p:sp>
    </p:spTree>
    <p:extLst>
      <p:ext uri="{BB962C8B-B14F-4D97-AF65-F5344CB8AC3E}">
        <p14:creationId xmlns:p14="http://schemas.microsoft.com/office/powerpoint/2010/main" val="17717358"/>
      </p:ext>
    </p:extLst>
  </p:cSld>
  <p:clrMapOvr>
    <a:masterClrMapping/>
  </p:clrMapOvr>
  <p:hf sldNum="0" hd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p:nvSpPr>
        <p:spPr>
          <a:xfrm>
            <a:off x="0" y="0"/>
            <a:ext cx="12192000" cy="6855696"/>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rgbClr val="00AFFF"/>
          </a:solidFill>
        </p:spPr>
        <p:txBody>
          <a:bodyPr wrap="square" lIns="0" tIns="0" rIns="0" bIns="0" rtlCol="0"/>
          <a:lstStyle/>
          <a:p>
            <a:endParaRPr sz="2000"/>
          </a:p>
        </p:txBody>
      </p:sp>
      <p:sp>
        <p:nvSpPr>
          <p:cNvPr id="20" name="object 3">
            <a:extLst>
              <a:ext uri="{FF2B5EF4-FFF2-40B4-BE49-F238E27FC236}">
                <a16:creationId xmlns:a16="http://schemas.microsoft.com/office/drawing/2014/main" id="{B044399D-0912-D593-C0A7-709DB4E472C3}"/>
              </a:ext>
            </a:extLst>
          </p:cNvPr>
          <p:cNvSpPr/>
          <p:nvPr/>
        </p:nvSpPr>
        <p:spPr>
          <a:xfrm>
            <a:off x="7795390" y="0"/>
            <a:ext cx="4391193" cy="4363554"/>
          </a:xfrm>
          <a:custGeom>
            <a:avLst/>
            <a:gdLst/>
            <a:ahLst/>
            <a:cxnLst/>
            <a:rect l="l" t="t" r="r" b="b"/>
            <a:pathLst>
              <a:path w="4842509" h="4812030">
                <a:moveTo>
                  <a:pt x="747268" y="1291882"/>
                </a:moveTo>
                <a:lnTo>
                  <a:pt x="744347" y="1244257"/>
                </a:lnTo>
                <a:lnTo>
                  <a:pt x="735850" y="1198397"/>
                </a:lnTo>
                <a:lnTo>
                  <a:pt x="722109" y="1154645"/>
                </a:lnTo>
                <a:lnTo>
                  <a:pt x="703478" y="1113383"/>
                </a:lnTo>
                <a:lnTo>
                  <a:pt x="680313" y="1074953"/>
                </a:lnTo>
                <a:lnTo>
                  <a:pt x="652957" y="1039710"/>
                </a:lnTo>
                <a:lnTo>
                  <a:pt x="621766" y="1008011"/>
                </a:lnTo>
                <a:lnTo>
                  <a:pt x="587095" y="980211"/>
                </a:lnTo>
                <a:lnTo>
                  <a:pt x="549275" y="956665"/>
                </a:lnTo>
                <a:lnTo>
                  <a:pt x="508673" y="937742"/>
                </a:lnTo>
                <a:lnTo>
                  <a:pt x="465620" y="923772"/>
                </a:lnTo>
                <a:lnTo>
                  <a:pt x="420497" y="915136"/>
                </a:lnTo>
                <a:lnTo>
                  <a:pt x="373634" y="912177"/>
                </a:lnTo>
                <a:lnTo>
                  <a:pt x="326758" y="915136"/>
                </a:lnTo>
                <a:lnTo>
                  <a:pt x="281635" y="923772"/>
                </a:lnTo>
                <a:lnTo>
                  <a:pt x="238582" y="937742"/>
                </a:lnTo>
                <a:lnTo>
                  <a:pt x="197980" y="956665"/>
                </a:lnTo>
                <a:lnTo>
                  <a:pt x="160159" y="980211"/>
                </a:lnTo>
                <a:lnTo>
                  <a:pt x="125488" y="1008011"/>
                </a:lnTo>
                <a:lnTo>
                  <a:pt x="94297" y="1039710"/>
                </a:lnTo>
                <a:lnTo>
                  <a:pt x="66941" y="1074953"/>
                </a:lnTo>
                <a:lnTo>
                  <a:pt x="43776" y="1113383"/>
                </a:lnTo>
                <a:lnTo>
                  <a:pt x="25146" y="1154645"/>
                </a:lnTo>
                <a:lnTo>
                  <a:pt x="11404" y="1198397"/>
                </a:lnTo>
                <a:lnTo>
                  <a:pt x="2908" y="1244257"/>
                </a:lnTo>
                <a:lnTo>
                  <a:pt x="0" y="1291882"/>
                </a:lnTo>
                <a:lnTo>
                  <a:pt x="2908" y="1339519"/>
                </a:lnTo>
                <a:lnTo>
                  <a:pt x="11404" y="1385379"/>
                </a:lnTo>
                <a:lnTo>
                  <a:pt x="25146" y="1429131"/>
                </a:lnTo>
                <a:lnTo>
                  <a:pt x="43776" y="1470393"/>
                </a:lnTo>
                <a:lnTo>
                  <a:pt x="66941" y="1508823"/>
                </a:lnTo>
                <a:lnTo>
                  <a:pt x="94297" y="1544066"/>
                </a:lnTo>
                <a:lnTo>
                  <a:pt x="125488" y="1575765"/>
                </a:lnTo>
                <a:lnTo>
                  <a:pt x="160159" y="1603565"/>
                </a:lnTo>
                <a:lnTo>
                  <a:pt x="197980" y="1627111"/>
                </a:lnTo>
                <a:lnTo>
                  <a:pt x="238582" y="1646047"/>
                </a:lnTo>
                <a:lnTo>
                  <a:pt x="281635" y="1660004"/>
                </a:lnTo>
                <a:lnTo>
                  <a:pt x="326758" y="1668640"/>
                </a:lnTo>
                <a:lnTo>
                  <a:pt x="373634" y="1671599"/>
                </a:lnTo>
                <a:lnTo>
                  <a:pt x="420497" y="1668640"/>
                </a:lnTo>
                <a:lnTo>
                  <a:pt x="465620" y="1660004"/>
                </a:lnTo>
                <a:lnTo>
                  <a:pt x="508673" y="1646047"/>
                </a:lnTo>
                <a:lnTo>
                  <a:pt x="549275" y="1627111"/>
                </a:lnTo>
                <a:lnTo>
                  <a:pt x="587095" y="1603565"/>
                </a:lnTo>
                <a:lnTo>
                  <a:pt x="621766" y="1575765"/>
                </a:lnTo>
                <a:lnTo>
                  <a:pt x="652957" y="1544066"/>
                </a:lnTo>
                <a:lnTo>
                  <a:pt x="680313" y="1508823"/>
                </a:lnTo>
                <a:lnTo>
                  <a:pt x="703478" y="1470393"/>
                </a:lnTo>
                <a:lnTo>
                  <a:pt x="722109" y="1429131"/>
                </a:lnTo>
                <a:lnTo>
                  <a:pt x="735850" y="1385379"/>
                </a:lnTo>
                <a:lnTo>
                  <a:pt x="744347" y="1339519"/>
                </a:lnTo>
                <a:lnTo>
                  <a:pt x="747268" y="1291882"/>
                </a:lnTo>
                <a:close/>
              </a:path>
              <a:path w="4842509" h="4812030">
                <a:moveTo>
                  <a:pt x="1038237" y="2275001"/>
                </a:moveTo>
                <a:lnTo>
                  <a:pt x="1033195" y="2230450"/>
                </a:lnTo>
                <a:lnTo>
                  <a:pt x="1018806" y="2189556"/>
                </a:lnTo>
                <a:lnTo>
                  <a:pt x="996238" y="2153475"/>
                </a:lnTo>
                <a:lnTo>
                  <a:pt x="966635" y="2123389"/>
                </a:lnTo>
                <a:lnTo>
                  <a:pt x="931125" y="2100453"/>
                </a:lnTo>
                <a:lnTo>
                  <a:pt x="890879" y="2085835"/>
                </a:lnTo>
                <a:lnTo>
                  <a:pt x="847039" y="2080691"/>
                </a:lnTo>
                <a:lnTo>
                  <a:pt x="803198" y="2085835"/>
                </a:lnTo>
                <a:lnTo>
                  <a:pt x="762952" y="2100453"/>
                </a:lnTo>
                <a:lnTo>
                  <a:pt x="727456" y="2123389"/>
                </a:lnTo>
                <a:lnTo>
                  <a:pt x="697852" y="2153475"/>
                </a:lnTo>
                <a:lnTo>
                  <a:pt x="675284" y="2189556"/>
                </a:lnTo>
                <a:lnTo>
                  <a:pt x="660895" y="2230450"/>
                </a:lnTo>
                <a:lnTo>
                  <a:pt x="655840" y="2275001"/>
                </a:lnTo>
                <a:lnTo>
                  <a:pt x="660895" y="2319566"/>
                </a:lnTo>
                <a:lnTo>
                  <a:pt x="675284" y="2360460"/>
                </a:lnTo>
                <a:lnTo>
                  <a:pt x="697852" y="2396540"/>
                </a:lnTo>
                <a:lnTo>
                  <a:pt x="727456" y="2426627"/>
                </a:lnTo>
                <a:lnTo>
                  <a:pt x="762952" y="2449563"/>
                </a:lnTo>
                <a:lnTo>
                  <a:pt x="803198" y="2464181"/>
                </a:lnTo>
                <a:lnTo>
                  <a:pt x="847039" y="2469311"/>
                </a:lnTo>
                <a:lnTo>
                  <a:pt x="890879" y="2464181"/>
                </a:lnTo>
                <a:lnTo>
                  <a:pt x="931125" y="2449563"/>
                </a:lnTo>
                <a:lnTo>
                  <a:pt x="966635" y="2426627"/>
                </a:lnTo>
                <a:lnTo>
                  <a:pt x="996238" y="2396540"/>
                </a:lnTo>
                <a:lnTo>
                  <a:pt x="1018806" y="2360460"/>
                </a:lnTo>
                <a:lnTo>
                  <a:pt x="1033195" y="2319566"/>
                </a:lnTo>
                <a:lnTo>
                  <a:pt x="1038237" y="2275001"/>
                </a:lnTo>
                <a:close/>
              </a:path>
              <a:path w="4842509" h="4812030">
                <a:moveTo>
                  <a:pt x="1353693" y="205016"/>
                </a:moveTo>
                <a:lnTo>
                  <a:pt x="1349044" y="158140"/>
                </a:lnTo>
                <a:lnTo>
                  <a:pt x="1335709" y="114490"/>
                </a:lnTo>
                <a:lnTo>
                  <a:pt x="1314615" y="74993"/>
                </a:lnTo>
                <a:lnTo>
                  <a:pt x="1286675" y="40576"/>
                </a:lnTo>
                <a:lnTo>
                  <a:pt x="1252804" y="12179"/>
                </a:lnTo>
                <a:lnTo>
                  <a:pt x="1230744" y="12"/>
                </a:lnTo>
                <a:lnTo>
                  <a:pt x="1018984" y="12"/>
                </a:lnTo>
                <a:lnTo>
                  <a:pt x="963053" y="40576"/>
                </a:lnTo>
                <a:lnTo>
                  <a:pt x="935113" y="74993"/>
                </a:lnTo>
                <a:lnTo>
                  <a:pt x="914019" y="114490"/>
                </a:lnTo>
                <a:lnTo>
                  <a:pt x="900684" y="158140"/>
                </a:lnTo>
                <a:lnTo>
                  <a:pt x="896035" y="205016"/>
                </a:lnTo>
                <a:lnTo>
                  <a:pt x="900684" y="251879"/>
                </a:lnTo>
                <a:lnTo>
                  <a:pt x="914019" y="295529"/>
                </a:lnTo>
                <a:lnTo>
                  <a:pt x="935113" y="335038"/>
                </a:lnTo>
                <a:lnTo>
                  <a:pt x="963053" y="369443"/>
                </a:lnTo>
                <a:lnTo>
                  <a:pt x="996924" y="397840"/>
                </a:lnTo>
                <a:lnTo>
                  <a:pt x="1035799" y="419290"/>
                </a:lnTo>
                <a:lnTo>
                  <a:pt x="1078750" y="432841"/>
                </a:lnTo>
                <a:lnTo>
                  <a:pt x="1124864" y="437565"/>
                </a:lnTo>
                <a:lnTo>
                  <a:pt x="1170978" y="432841"/>
                </a:lnTo>
                <a:lnTo>
                  <a:pt x="1213929" y="419290"/>
                </a:lnTo>
                <a:lnTo>
                  <a:pt x="1252804" y="397840"/>
                </a:lnTo>
                <a:lnTo>
                  <a:pt x="1286675" y="369443"/>
                </a:lnTo>
                <a:lnTo>
                  <a:pt x="1314615" y="335038"/>
                </a:lnTo>
                <a:lnTo>
                  <a:pt x="1335709" y="295529"/>
                </a:lnTo>
                <a:lnTo>
                  <a:pt x="1349044" y="251879"/>
                </a:lnTo>
                <a:lnTo>
                  <a:pt x="1353693" y="205016"/>
                </a:lnTo>
                <a:close/>
              </a:path>
              <a:path w="4842509" h="4812030">
                <a:moveTo>
                  <a:pt x="2336165" y="3331895"/>
                </a:moveTo>
                <a:lnTo>
                  <a:pt x="2331415" y="3284131"/>
                </a:lnTo>
                <a:lnTo>
                  <a:pt x="2317826" y="3239643"/>
                </a:lnTo>
                <a:lnTo>
                  <a:pt x="2296325" y="3199384"/>
                </a:lnTo>
                <a:lnTo>
                  <a:pt x="2267851" y="3164319"/>
                </a:lnTo>
                <a:lnTo>
                  <a:pt x="2233333" y="3135376"/>
                </a:lnTo>
                <a:lnTo>
                  <a:pt x="2193721" y="3113519"/>
                </a:lnTo>
                <a:lnTo>
                  <a:pt x="2149945" y="3099714"/>
                </a:lnTo>
                <a:lnTo>
                  <a:pt x="2102954" y="3094901"/>
                </a:lnTo>
                <a:lnTo>
                  <a:pt x="2055952" y="3099714"/>
                </a:lnTo>
                <a:lnTo>
                  <a:pt x="2012175" y="3113519"/>
                </a:lnTo>
                <a:lnTo>
                  <a:pt x="1972564" y="3135376"/>
                </a:lnTo>
                <a:lnTo>
                  <a:pt x="1938058" y="3164319"/>
                </a:lnTo>
                <a:lnTo>
                  <a:pt x="1909572" y="3199384"/>
                </a:lnTo>
                <a:lnTo>
                  <a:pt x="1888070" y="3239643"/>
                </a:lnTo>
                <a:lnTo>
                  <a:pt x="1874494" y="3284131"/>
                </a:lnTo>
                <a:lnTo>
                  <a:pt x="1869757" y="3331895"/>
                </a:lnTo>
                <a:lnTo>
                  <a:pt x="1874494" y="3379660"/>
                </a:lnTo>
                <a:lnTo>
                  <a:pt x="1888070" y="3424148"/>
                </a:lnTo>
                <a:lnTo>
                  <a:pt x="1909572" y="3464407"/>
                </a:lnTo>
                <a:lnTo>
                  <a:pt x="1938058" y="3499485"/>
                </a:lnTo>
                <a:lnTo>
                  <a:pt x="1972564" y="3528428"/>
                </a:lnTo>
                <a:lnTo>
                  <a:pt x="2012175" y="3550272"/>
                </a:lnTo>
                <a:lnTo>
                  <a:pt x="2055952" y="3564090"/>
                </a:lnTo>
                <a:lnTo>
                  <a:pt x="2102954" y="3568903"/>
                </a:lnTo>
                <a:lnTo>
                  <a:pt x="2149945" y="3564090"/>
                </a:lnTo>
                <a:lnTo>
                  <a:pt x="2193721" y="3550272"/>
                </a:lnTo>
                <a:lnTo>
                  <a:pt x="2233333" y="3528428"/>
                </a:lnTo>
                <a:lnTo>
                  <a:pt x="2267851" y="3499485"/>
                </a:lnTo>
                <a:lnTo>
                  <a:pt x="2296325" y="3464407"/>
                </a:lnTo>
                <a:lnTo>
                  <a:pt x="2317826" y="3424148"/>
                </a:lnTo>
                <a:lnTo>
                  <a:pt x="2331415" y="3379660"/>
                </a:lnTo>
                <a:lnTo>
                  <a:pt x="2336165" y="3331895"/>
                </a:lnTo>
                <a:close/>
              </a:path>
              <a:path w="4842509" h="4812030">
                <a:moveTo>
                  <a:pt x="2815031" y="1458963"/>
                </a:moveTo>
                <a:lnTo>
                  <a:pt x="2805074" y="1409661"/>
                </a:lnTo>
                <a:lnTo>
                  <a:pt x="2777921" y="1369390"/>
                </a:lnTo>
                <a:lnTo>
                  <a:pt x="2737650" y="1342237"/>
                </a:lnTo>
                <a:lnTo>
                  <a:pt x="2688348" y="1332280"/>
                </a:lnTo>
                <a:lnTo>
                  <a:pt x="1587842" y="1332280"/>
                </a:lnTo>
                <a:lnTo>
                  <a:pt x="1594739" y="1302042"/>
                </a:lnTo>
                <a:lnTo>
                  <a:pt x="1611210" y="1240929"/>
                </a:lnTo>
                <a:lnTo>
                  <a:pt x="1635810" y="1170025"/>
                </a:lnTo>
                <a:lnTo>
                  <a:pt x="1653717" y="1129347"/>
                </a:lnTo>
                <a:lnTo>
                  <a:pt x="1674545" y="1088034"/>
                </a:lnTo>
                <a:lnTo>
                  <a:pt x="1698117" y="1046111"/>
                </a:lnTo>
                <a:lnTo>
                  <a:pt x="1724279" y="1003617"/>
                </a:lnTo>
                <a:lnTo>
                  <a:pt x="1724837" y="1003617"/>
                </a:lnTo>
                <a:lnTo>
                  <a:pt x="1725358" y="1003782"/>
                </a:lnTo>
                <a:lnTo>
                  <a:pt x="2587726" y="1003782"/>
                </a:lnTo>
                <a:lnTo>
                  <a:pt x="2588539" y="1003617"/>
                </a:lnTo>
                <a:lnTo>
                  <a:pt x="2637028" y="993825"/>
                </a:lnTo>
                <a:lnTo>
                  <a:pt x="2677299" y="966673"/>
                </a:lnTo>
                <a:lnTo>
                  <a:pt x="2704452" y="926414"/>
                </a:lnTo>
                <a:lnTo>
                  <a:pt x="2714409" y="877100"/>
                </a:lnTo>
                <a:lnTo>
                  <a:pt x="2704452" y="827798"/>
                </a:lnTo>
                <a:lnTo>
                  <a:pt x="2677299" y="787527"/>
                </a:lnTo>
                <a:lnTo>
                  <a:pt x="2637028" y="760374"/>
                </a:lnTo>
                <a:lnTo>
                  <a:pt x="2587726" y="750417"/>
                </a:lnTo>
                <a:lnTo>
                  <a:pt x="1918449" y="750417"/>
                </a:lnTo>
                <a:lnTo>
                  <a:pt x="1948662" y="716330"/>
                </a:lnTo>
                <a:lnTo>
                  <a:pt x="1979866" y="681990"/>
                </a:lnTo>
                <a:lnTo>
                  <a:pt x="2012010" y="647395"/>
                </a:lnTo>
                <a:lnTo>
                  <a:pt x="2045055" y="612559"/>
                </a:lnTo>
                <a:lnTo>
                  <a:pt x="2078926" y="577494"/>
                </a:lnTo>
                <a:lnTo>
                  <a:pt x="2113610" y="542213"/>
                </a:lnTo>
                <a:lnTo>
                  <a:pt x="2149030" y="506704"/>
                </a:lnTo>
                <a:lnTo>
                  <a:pt x="2185162" y="470992"/>
                </a:lnTo>
                <a:lnTo>
                  <a:pt x="2221954" y="435076"/>
                </a:lnTo>
                <a:lnTo>
                  <a:pt x="2297303" y="362648"/>
                </a:lnTo>
                <a:lnTo>
                  <a:pt x="2414079" y="252666"/>
                </a:lnTo>
                <a:lnTo>
                  <a:pt x="2687383" y="12"/>
                </a:lnTo>
                <a:lnTo>
                  <a:pt x="2146401" y="12"/>
                </a:lnTo>
                <a:lnTo>
                  <a:pt x="2069376" y="72491"/>
                </a:lnTo>
                <a:lnTo>
                  <a:pt x="1987892" y="150406"/>
                </a:lnTo>
                <a:lnTo>
                  <a:pt x="1947964" y="189191"/>
                </a:lnTo>
                <a:lnTo>
                  <a:pt x="1908632" y="227888"/>
                </a:lnTo>
                <a:lnTo>
                  <a:pt x="1869922" y="266471"/>
                </a:lnTo>
                <a:lnTo>
                  <a:pt x="1831911" y="304952"/>
                </a:lnTo>
                <a:lnTo>
                  <a:pt x="1794637" y="343331"/>
                </a:lnTo>
                <a:lnTo>
                  <a:pt x="1758124" y="381622"/>
                </a:lnTo>
                <a:lnTo>
                  <a:pt x="1722450" y="419811"/>
                </a:lnTo>
                <a:lnTo>
                  <a:pt x="1687626" y="457911"/>
                </a:lnTo>
                <a:lnTo>
                  <a:pt x="1653730" y="495922"/>
                </a:lnTo>
                <a:lnTo>
                  <a:pt x="1620786" y="533844"/>
                </a:lnTo>
                <a:lnTo>
                  <a:pt x="1588846" y="571690"/>
                </a:lnTo>
                <a:lnTo>
                  <a:pt x="1557959" y="609447"/>
                </a:lnTo>
                <a:lnTo>
                  <a:pt x="1528152" y="647115"/>
                </a:lnTo>
                <a:lnTo>
                  <a:pt x="1499501" y="684720"/>
                </a:lnTo>
                <a:lnTo>
                  <a:pt x="1472018" y="722249"/>
                </a:lnTo>
                <a:lnTo>
                  <a:pt x="1445780" y="759701"/>
                </a:lnTo>
                <a:lnTo>
                  <a:pt x="1420812" y="797077"/>
                </a:lnTo>
                <a:lnTo>
                  <a:pt x="1397165" y="834390"/>
                </a:lnTo>
                <a:lnTo>
                  <a:pt x="1374889" y="871639"/>
                </a:lnTo>
                <a:lnTo>
                  <a:pt x="1354023" y="908824"/>
                </a:lnTo>
                <a:lnTo>
                  <a:pt x="1334604" y="945946"/>
                </a:lnTo>
                <a:lnTo>
                  <a:pt x="1316697" y="983018"/>
                </a:lnTo>
                <a:lnTo>
                  <a:pt x="1300340" y="1020025"/>
                </a:lnTo>
                <a:lnTo>
                  <a:pt x="1285570" y="1056982"/>
                </a:lnTo>
                <a:lnTo>
                  <a:pt x="1272451" y="1093889"/>
                </a:lnTo>
                <a:lnTo>
                  <a:pt x="1251242" y="1162659"/>
                </a:lnTo>
                <a:lnTo>
                  <a:pt x="1233639" y="1230528"/>
                </a:lnTo>
                <a:lnTo>
                  <a:pt x="1219492" y="1297495"/>
                </a:lnTo>
                <a:lnTo>
                  <a:pt x="1208646" y="1363497"/>
                </a:lnTo>
                <a:lnTo>
                  <a:pt x="1200962" y="1428521"/>
                </a:lnTo>
                <a:lnTo>
                  <a:pt x="1196276" y="1492504"/>
                </a:lnTo>
                <a:lnTo>
                  <a:pt x="1194447" y="1555432"/>
                </a:lnTo>
                <a:lnTo>
                  <a:pt x="1195324" y="1617268"/>
                </a:lnTo>
                <a:lnTo>
                  <a:pt x="1198753" y="1677974"/>
                </a:lnTo>
                <a:lnTo>
                  <a:pt x="1204595" y="1737499"/>
                </a:lnTo>
                <a:lnTo>
                  <a:pt x="1212684" y="1795830"/>
                </a:lnTo>
                <a:lnTo>
                  <a:pt x="1222870" y="1852930"/>
                </a:lnTo>
                <a:lnTo>
                  <a:pt x="1235024" y="1908746"/>
                </a:lnTo>
                <a:lnTo>
                  <a:pt x="1248981" y="1963242"/>
                </a:lnTo>
                <a:lnTo>
                  <a:pt x="1264589" y="2016404"/>
                </a:lnTo>
                <a:lnTo>
                  <a:pt x="1281709" y="2068182"/>
                </a:lnTo>
                <a:lnTo>
                  <a:pt x="1300175" y="2118537"/>
                </a:lnTo>
                <a:lnTo>
                  <a:pt x="1319860" y="2167445"/>
                </a:lnTo>
                <a:lnTo>
                  <a:pt x="1340586" y="2214854"/>
                </a:lnTo>
                <a:lnTo>
                  <a:pt x="1362227" y="2260752"/>
                </a:lnTo>
                <a:lnTo>
                  <a:pt x="1384617" y="2305075"/>
                </a:lnTo>
                <a:lnTo>
                  <a:pt x="1407617" y="2347811"/>
                </a:lnTo>
                <a:lnTo>
                  <a:pt x="1431074" y="2388920"/>
                </a:lnTo>
                <a:lnTo>
                  <a:pt x="1454835" y="2428354"/>
                </a:lnTo>
                <a:lnTo>
                  <a:pt x="1478749" y="2466086"/>
                </a:lnTo>
                <a:lnTo>
                  <a:pt x="1502676" y="2502077"/>
                </a:lnTo>
                <a:lnTo>
                  <a:pt x="1526451" y="2536291"/>
                </a:lnTo>
                <a:lnTo>
                  <a:pt x="1549946" y="2568702"/>
                </a:lnTo>
                <a:lnTo>
                  <a:pt x="1572983" y="2599271"/>
                </a:lnTo>
                <a:lnTo>
                  <a:pt x="1617141" y="2654719"/>
                </a:lnTo>
                <a:lnTo>
                  <a:pt x="1657718" y="2702344"/>
                </a:lnTo>
                <a:lnTo>
                  <a:pt x="1693532" y="2741879"/>
                </a:lnTo>
                <a:lnTo>
                  <a:pt x="1723364" y="2773045"/>
                </a:lnTo>
                <a:lnTo>
                  <a:pt x="1754289" y="2803436"/>
                </a:lnTo>
                <a:lnTo>
                  <a:pt x="1791779" y="2833128"/>
                </a:lnTo>
                <a:lnTo>
                  <a:pt x="1853996" y="2856725"/>
                </a:lnTo>
                <a:lnTo>
                  <a:pt x="1886724" y="2859659"/>
                </a:lnTo>
                <a:lnTo>
                  <a:pt x="1923973" y="2855861"/>
                </a:lnTo>
                <a:lnTo>
                  <a:pt x="1993277" y="2825635"/>
                </a:lnTo>
                <a:lnTo>
                  <a:pt x="2022830" y="2799372"/>
                </a:lnTo>
                <a:lnTo>
                  <a:pt x="2050745" y="2758884"/>
                </a:lnTo>
                <a:lnTo>
                  <a:pt x="2066505" y="2714015"/>
                </a:lnTo>
                <a:lnTo>
                  <a:pt x="2070239" y="2667228"/>
                </a:lnTo>
                <a:lnTo>
                  <a:pt x="2062073" y="2621000"/>
                </a:lnTo>
                <a:lnTo>
                  <a:pt x="2042134" y="2577782"/>
                </a:lnTo>
                <a:lnTo>
                  <a:pt x="2010562" y="2540063"/>
                </a:lnTo>
                <a:lnTo>
                  <a:pt x="2002307" y="2532316"/>
                </a:lnTo>
                <a:lnTo>
                  <a:pt x="1986203" y="2516479"/>
                </a:lnTo>
                <a:lnTo>
                  <a:pt x="1934933" y="2461717"/>
                </a:lnTo>
                <a:lnTo>
                  <a:pt x="1902015" y="2423401"/>
                </a:lnTo>
                <a:lnTo>
                  <a:pt x="1865718" y="2378151"/>
                </a:lnTo>
                <a:lnTo>
                  <a:pt x="1827174" y="2326297"/>
                </a:lnTo>
                <a:lnTo>
                  <a:pt x="1787486" y="2268118"/>
                </a:lnTo>
                <a:lnTo>
                  <a:pt x="1747786" y="2203907"/>
                </a:lnTo>
                <a:lnTo>
                  <a:pt x="1709204" y="2133955"/>
                </a:lnTo>
                <a:lnTo>
                  <a:pt x="2085060" y="2133955"/>
                </a:lnTo>
                <a:lnTo>
                  <a:pt x="2134362" y="2123998"/>
                </a:lnTo>
                <a:lnTo>
                  <a:pt x="2174633" y="2096846"/>
                </a:lnTo>
                <a:lnTo>
                  <a:pt x="2201786" y="2056587"/>
                </a:lnTo>
                <a:lnTo>
                  <a:pt x="2211743" y="2007273"/>
                </a:lnTo>
                <a:lnTo>
                  <a:pt x="2201786" y="1957971"/>
                </a:lnTo>
                <a:lnTo>
                  <a:pt x="2174633" y="1917700"/>
                </a:lnTo>
                <a:lnTo>
                  <a:pt x="2134362" y="1890547"/>
                </a:lnTo>
                <a:lnTo>
                  <a:pt x="2085060" y="1880590"/>
                </a:lnTo>
                <a:lnTo>
                  <a:pt x="1607959" y="1880590"/>
                </a:lnTo>
                <a:lnTo>
                  <a:pt x="1595729" y="1834248"/>
                </a:lnTo>
                <a:lnTo>
                  <a:pt x="1585214" y="1786712"/>
                </a:lnTo>
                <a:lnTo>
                  <a:pt x="1576565" y="1738058"/>
                </a:lnTo>
                <a:lnTo>
                  <a:pt x="1569910" y="1688299"/>
                </a:lnTo>
                <a:lnTo>
                  <a:pt x="1565402" y="1637487"/>
                </a:lnTo>
                <a:lnTo>
                  <a:pt x="1563192" y="1585645"/>
                </a:lnTo>
                <a:lnTo>
                  <a:pt x="2688348" y="1585645"/>
                </a:lnTo>
                <a:lnTo>
                  <a:pt x="2737650" y="1575689"/>
                </a:lnTo>
                <a:lnTo>
                  <a:pt x="2777921" y="1548549"/>
                </a:lnTo>
                <a:lnTo>
                  <a:pt x="2805074" y="1508277"/>
                </a:lnTo>
                <a:lnTo>
                  <a:pt x="2815031" y="1458963"/>
                </a:lnTo>
                <a:close/>
              </a:path>
              <a:path w="4842509" h="4812030">
                <a:moveTo>
                  <a:pt x="3022498" y="2007273"/>
                </a:moveTo>
                <a:lnTo>
                  <a:pt x="3012541" y="1957959"/>
                </a:lnTo>
                <a:lnTo>
                  <a:pt x="2985389" y="1917700"/>
                </a:lnTo>
                <a:lnTo>
                  <a:pt x="2945130" y="1890547"/>
                </a:lnTo>
                <a:lnTo>
                  <a:pt x="2895816" y="1880590"/>
                </a:lnTo>
                <a:lnTo>
                  <a:pt x="2492959" y="1880590"/>
                </a:lnTo>
                <a:lnTo>
                  <a:pt x="2443645" y="1890547"/>
                </a:lnTo>
                <a:lnTo>
                  <a:pt x="2403373" y="1917700"/>
                </a:lnTo>
                <a:lnTo>
                  <a:pt x="2376220" y="1957959"/>
                </a:lnTo>
                <a:lnTo>
                  <a:pt x="2366264" y="2007273"/>
                </a:lnTo>
                <a:lnTo>
                  <a:pt x="2376220" y="2056587"/>
                </a:lnTo>
                <a:lnTo>
                  <a:pt x="2403373" y="2096846"/>
                </a:lnTo>
                <a:lnTo>
                  <a:pt x="2443645" y="2123998"/>
                </a:lnTo>
                <a:lnTo>
                  <a:pt x="2492959" y="2133955"/>
                </a:lnTo>
                <a:lnTo>
                  <a:pt x="2895816" y="2133955"/>
                </a:lnTo>
                <a:lnTo>
                  <a:pt x="2945130" y="2123998"/>
                </a:lnTo>
                <a:lnTo>
                  <a:pt x="2985389" y="2096846"/>
                </a:lnTo>
                <a:lnTo>
                  <a:pt x="3012541" y="2056587"/>
                </a:lnTo>
                <a:lnTo>
                  <a:pt x="3022498" y="2007273"/>
                </a:lnTo>
                <a:close/>
              </a:path>
              <a:path w="4842509" h="4812030">
                <a:moveTo>
                  <a:pt x="3290455" y="869467"/>
                </a:moveTo>
                <a:lnTo>
                  <a:pt x="3285413" y="824915"/>
                </a:lnTo>
                <a:lnTo>
                  <a:pt x="3271024" y="784021"/>
                </a:lnTo>
                <a:lnTo>
                  <a:pt x="3248456" y="747941"/>
                </a:lnTo>
                <a:lnTo>
                  <a:pt x="3218853" y="717854"/>
                </a:lnTo>
                <a:lnTo>
                  <a:pt x="3183344" y="694918"/>
                </a:lnTo>
                <a:lnTo>
                  <a:pt x="3143097" y="680300"/>
                </a:lnTo>
                <a:lnTo>
                  <a:pt x="3099257" y="675170"/>
                </a:lnTo>
                <a:lnTo>
                  <a:pt x="3055429" y="680300"/>
                </a:lnTo>
                <a:lnTo>
                  <a:pt x="3015183" y="694918"/>
                </a:lnTo>
                <a:lnTo>
                  <a:pt x="2979674" y="717854"/>
                </a:lnTo>
                <a:lnTo>
                  <a:pt x="2950070" y="747941"/>
                </a:lnTo>
                <a:lnTo>
                  <a:pt x="2927502" y="784021"/>
                </a:lnTo>
                <a:lnTo>
                  <a:pt x="2913113" y="824915"/>
                </a:lnTo>
                <a:lnTo>
                  <a:pt x="2908058" y="869467"/>
                </a:lnTo>
                <a:lnTo>
                  <a:pt x="2913113" y="914019"/>
                </a:lnTo>
                <a:lnTo>
                  <a:pt x="2927502" y="954925"/>
                </a:lnTo>
                <a:lnTo>
                  <a:pt x="2950070" y="990993"/>
                </a:lnTo>
                <a:lnTo>
                  <a:pt x="2979674" y="1021092"/>
                </a:lnTo>
                <a:lnTo>
                  <a:pt x="3015183" y="1044028"/>
                </a:lnTo>
                <a:lnTo>
                  <a:pt x="3055429" y="1058646"/>
                </a:lnTo>
                <a:lnTo>
                  <a:pt x="3099257" y="1063777"/>
                </a:lnTo>
                <a:lnTo>
                  <a:pt x="3143097" y="1058646"/>
                </a:lnTo>
                <a:lnTo>
                  <a:pt x="3183344" y="1044028"/>
                </a:lnTo>
                <a:lnTo>
                  <a:pt x="3218853" y="1021092"/>
                </a:lnTo>
                <a:lnTo>
                  <a:pt x="3248456" y="990993"/>
                </a:lnTo>
                <a:lnTo>
                  <a:pt x="3271024" y="954925"/>
                </a:lnTo>
                <a:lnTo>
                  <a:pt x="3285413" y="914019"/>
                </a:lnTo>
                <a:lnTo>
                  <a:pt x="3290455" y="869467"/>
                </a:lnTo>
                <a:close/>
              </a:path>
              <a:path w="4842509" h="4812030">
                <a:moveTo>
                  <a:pt x="3455378" y="1445844"/>
                </a:moveTo>
                <a:lnTo>
                  <a:pt x="3449624" y="1402283"/>
                </a:lnTo>
                <a:lnTo>
                  <a:pt x="3433368" y="1363154"/>
                </a:lnTo>
                <a:lnTo>
                  <a:pt x="3408159" y="1329994"/>
                </a:lnTo>
                <a:lnTo>
                  <a:pt x="3375533" y="1304378"/>
                </a:lnTo>
                <a:lnTo>
                  <a:pt x="3337026" y="1287868"/>
                </a:lnTo>
                <a:lnTo>
                  <a:pt x="3294164" y="1282014"/>
                </a:lnTo>
                <a:lnTo>
                  <a:pt x="3251314" y="1287868"/>
                </a:lnTo>
                <a:lnTo>
                  <a:pt x="3212795" y="1304378"/>
                </a:lnTo>
                <a:lnTo>
                  <a:pt x="3180169" y="1329994"/>
                </a:lnTo>
                <a:lnTo>
                  <a:pt x="3154959" y="1363154"/>
                </a:lnTo>
                <a:lnTo>
                  <a:pt x="3138716" y="1402283"/>
                </a:lnTo>
                <a:lnTo>
                  <a:pt x="3132950" y="1445844"/>
                </a:lnTo>
                <a:lnTo>
                  <a:pt x="3138716" y="1489392"/>
                </a:lnTo>
                <a:lnTo>
                  <a:pt x="3154959" y="1528533"/>
                </a:lnTo>
                <a:lnTo>
                  <a:pt x="3180169" y="1561680"/>
                </a:lnTo>
                <a:lnTo>
                  <a:pt x="3212795" y="1587309"/>
                </a:lnTo>
                <a:lnTo>
                  <a:pt x="3251314" y="1603819"/>
                </a:lnTo>
                <a:lnTo>
                  <a:pt x="3294164" y="1609674"/>
                </a:lnTo>
                <a:lnTo>
                  <a:pt x="3337026" y="1603819"/>
                </a:lnTo>
                <a:lnTo>
                  <a:pt x="3375533" y="1587309"/>
                </a:lnTo>
                <a:lnTo>
                  <a:pt x="3408159" y="1561680"/>
                </a:lnTo>
                <a:lnTo>
                  <a:pt x="3433368" y="1528533"/>
                </a:lnTo>
                <a:lnTo>
                  <a:pt x="3449624" y="1489392"/>
                </a:lnTo>
                <a:lnTo>
                  <a:pt x="3455378" y="1445844"/>
                </a:lnTo>
                <a:close/>
              </a:path>
              <a:path w="4842509" h="4812030">
                <a:moveTo>
                  <a:pt x="3677882" y="150622"/>
                </a:moveTo>
                <a:lnTo>
                  <a:pt x="3669868" y="100114"/>
                </a:lnTo>
                <a:lnTo>
                  <a:pt x="3647541" y="56248"/>
                </a:lnTo>
                <a:lnTo>
                  <a:pt x="3613505" y="21653"/>
                </a:lnTo>
                <a:lnTo>
                  <a:pt x="3572306" y="0"/>
                </a:lnTo>
                <a:lnTo>
                  <a:pt x="3468979" y="0"/>
                </a:lnTo>
                <a:lnTo>
                  <a:pt x="3427780" y="21653"/>
                </a:lnTo>
                <a:lnTo>
                  <a:pt x="3393744" y="56248"/>
                </a:lnTo>
                <a:lnTo>
                  <a:pt x="3371418" y="100114"/>
                </a:lnTo>
                <a:lnTo>
                  <a:pt x="3363404" y="150622"/>
                </a:lnTo>
                <a:lnTo>
                  <a:pt x="3371418" y="201129"/>
                </a:lnTo>
                <a:lnTo>
                  <a:pt x="3393744" y="244995"/>
                </a:lnTo>
                <a:lnTo>
                  <a:pt x="3427780" y="279577"/>
                </a:lnTo>
                <a:lnTo>
                  <a:pt x="3470935" y="302260"/>
                </a:lnTo>
                <a:lnTo>
                  <a:pt x="3520643" y="310413"/>
                </a:lnTo>
                <a:lnTo>
                  <a:pt x="3570338" y="302260"/>
                </a:lnTo>
                <a:lnTo>
                  <a:pt x="3613505" y="279577"/>
                </a:lnTo>
                <a:lnTo>
                  <a:pt x="3647541" y="244995"/>
                </a:lnTo>
                <a:lnTo>
                  <a:pt x="3669868" y="201129"/>
                </a:lnTo>
                <a:lnTo>
                  <a:pt x="3677882" y="150622"/>
                </a:lnTo>
                <a:close/>
              </a:path>
              <a:path w="4842509" h="4812030">
                <a:moveTo>
                  <a:pt x="3887127" y="718464"/>
                </a:moveTo>
                <a:lnTo>
                  <a:pt x="3882085" y="673912"/>
                </a:lnTo>
                <a:lnTo>
                  <a:pt x="3867696" y="633006"/>
                </a:lnTo>
                <a:lnTo>
                  <a:pt x="3845128" y="596925"/>
                </a:lnTo>
                <a:lnTo>
                  <a:pt x="3815524" y="566839"/>
                </a:lnTo>
                <a:lnTo>
                  <a:pt x="3780015" y="543902"/>
                </a:lnTo>
                <a:lnTo>
                  <a:pt x="3739769" y="529285"/>
                </a:lnTo>
                <a:lnTo>
                  <a:pt x="3695928" y="524154"/>
                </a:lnTo>
                <a:lnTo>
                  <a:pt x="3652101" y="529285"/>
                </a:lnTo>
                <a:lnTo>
                  <a:pt x="3611854" y="543902"/>
                </a:lnTo>
                <a:lnTo>
                  <a:pt x="3576345" y="566839"/>
                </a:lnTo>
                <a:lnTo>
                  <a:pt x="3546741" y="596925"/>
                </a:lnTo>
                <a:lnTo>
                  <a:pt x="3524173" y="633006"/>
                </a:lnTo>
                <a:lnTo>
                  <a:pt x="3509784" y="673912"/>
                </a:lnTo>
                <a:lnTo>
                  <a:pt x="3504730" y="718464"/>
                </a:lnTo>
                <a:lnTo>
                  <a:pt x="3509784" y="763016"/>
                </a:lnTo>
                <a:lnTo>
                  <a:pt x="3524173" y="803910"/>
                </a:lnTo>
                <a:lnTo>
                  <a:pt x="3546741" y="839990"/>
                </a:lnTo>
                <a:lnTo>
                  <a:pt x="3576345" y="870089"/>
                </a:lnTo>
                <a:lnTo>
                  <a:pt x="3611854" y="893025"/>
                </a:lnTo>
                <a:lnTo>
                  <a:pt x="3652101" y="907643"/>
                </a:lnTo>
                <a:lnTo>
                  <a:pt x="3695928" y="912774"/>
                </a:lnTo>
                <a:lnTo>
                  <a:pt x="3739769" y="907643"/>
                </a:lnTo>
                <a:lnTo>
                  <a:pt x="3780015" y="893025"/>
                </a:lnTo>
                <a:lnTo>
                  <a:pt x="3815524" y="870089"/>
                </a:lnTo>
                <a:lnTo>
                  <a:pt x="3845128" y="839990"/>
                </a:lnTo>
                <a:lnTo>
                  <a:pt x="3867696" y="803910"/>
                </a:lnTo>
                <a:lnTo>
                  <a:pt x="3882085" y="763016"/>
                </a:lnTo>
                <a:lnTo>
                  <a:pt x="3887127" y="718464"/>
                </a:lnTo>
                <a:close/>
              </a:path>
              <a:path w="4842509" h="4812030">
                <a:moveTo>
                  <a:pt x="4802949" y="2826423"/>
                </a:moveTo>
                <a:lnTo>
                  <a:pt x="4797895" y="2781871"/>
                </a:lnTo>
                <a:lnTo>
                  <a:pt x="4783518" y="2740977"/>
                </a:lnTo>
                <a:lnTo>
                  <a:pt x="4760950" y="2704896"/>
                </a:lnTo>
                <a:lnTo>
                  <a:pt x="4731334" y="2674810"/>
                </a:lnTo>
                <a:lnTo>
                  <a:pt x="4695837" y="2651874"/>
                </a:lnTo>
                <a:lnTo>
                  <a:pt x="4655591" y="2637256"/>
                </a:lnTo>
                <a:lnTo>
                  <a:pt x="4611751" y="2632113"/>
                </a:lnTo>
                <a:lnTo>
                  <a:pt x="4567910" y="2637256"/>
                </a:lnTo>
                <a:lnTo>
                  <a:pt x="4527664" y="2651874"/>
                </a:lnTo>
                <a:lnTo>
                  <a:pt x="4492168" y="2674810"/>
                </a:lnTo>
                <a:lnTo>
                  <a:pt x="4462551" y="2704896"/>
                </a:lnTo>
                <a:lnTo>
                  <a:pt x="4439983" y="2740977"/>
                </a:lnTo>
                <a:lnTo>
                  <a:pt x="4425607" y="2781871"/>
                </a:lnTo>
                <a:lnTo>
                  <a:pt x="4420552" y="2826423"/>
                </a:lnTo>
                <a:lnTo>
                  <a:pt x="4425607" y="2870987"/>
                </a:lnTo>
                <a:lnTo>
                  <a:pt x="4439983" y="2911881"/>
                </a:lnTo>
                <a:lnTo>
                  <a:pt x="4462551" y="2947962"/>
                </a:lnTo>
                <a:lnTo>
                  <a:pt x="4492168" y="2978048"/>
                </a:lnTo>
                <a:lnTo>
                  <a:pt x="4527664" y="3000984"/>
                </a:lnTo>
                <a:lnTo>
                  <a:pt x="4567910" y="3015602"/>
                </a:lnTo>
                <a:lnTo>
                  <a:pt x="4611751" y="3020733"/>
                </a:lnTo>
                <a:lnTo>
                  <a:pt x="4655591" y="3015602"/>
                </a:lnTo>
                <a:lnTo>
                  <a:pt x="4695837" y="3000984"/>
                </a:lnTo>
                <a:lnTo>
                  <a:pt x="4731334" y="2978048"/>
                </a:lnTo>
                <a:lnTo>
                  <a:pt x="4760950" y="2947962"/>
                </a:lnTo>
                <a:lnTo>
                  <a:pt x="4783518" y="2911881"/>
                </a:lnTo>
                <a:lnTo>
                  <a:pt x="4797895" y="2870987"/>
                </a:lnTo>
                <a:lnTo>
                  <a:pt x="4802949" y="2826423"/>
                </a:lnTo>
                <a:close/>
              </a:path>
              <a:path w="4842509" h="4812030">
                <a:moveTo>
                  <a:pt x="4841951" y="3211792"/>
                </a:moveTo>
                <a:lnTo>
                  <a:pt x="4773104" y="3214001"/>
                </a:lnTo>
                <a:lnTo>
                  <a:pt x="4732858" y="3228619"/>
                </a:lnTo>
                <a:lnTo>
                  <a:pt x="4697349" y="3251555"/>
                </a:lnTo>
                <a:lnTo>
                  <a:pt x="4667745" y="3281642"/>
                </a:lnTo>
                <a:lnTo>
                  <a:pt x="4645177" y="3317722"/>
                </a:lnTo>
                <a:lnTo>
                  <a:pt x="4630788" y="3358629"/>
                </a:lnTo>
                <a:lnTo>
                  <a:pt x="4625746" y="3403181"/>
                </a:lnTo>
                <a:lnTo>
                  <a:pt x="4630788" y="3447732"/>
                </a:lnTo>
                <a:lnTo>
                  <a:pt x="4645177" y="3488626"/>
                </a:lnTo>
                <a:lnTo>
                  <a:pt x="4667745" y="3524707"/>
                </a:lnTo>
                <a:lnTo>
                  <a:pt x="4697349" y="3554806"/>
                </a:lnTo>
                <a:lnTo>
                  <a:pt x="4732858" y="3577742"/>
                </a:lnTo>
                <a:lnTo>
                  <a:pt x="4773104" y="3592360"/>
                </a:lnTo>
                <a:lnTo>
                  <a:pt x="4816945" y="3597491"/>
                </a:lnTo>
                <a:lnTo>
                  <a:pt x="4841951" y="3594557"/>
                </a:lnTo>
                <a:lnTo>
                  <a:pt x="4841951" y="3211792"/>
                </a:lnTo>
                <a:close/>
              </a:path>
              <a:path w="4842509" h="4812030">
                <a:moveTo>
                  <a:pt x="4841951" y="1851342"/>
                </a:moveTo>
                <a:lnTo>
                  <a:pt x="4807712" y="1884832"/>
                </a:lnTo>
                <a:lnTo>
                  <a:pt x="4783315" y="1919909"/>
                </a:lnTo>
                <a:lnTo>
                  <a:pt x="4765014" y="1959063"/>
                </a:lnTo>
                <a:lnTo>
                  <a:pt x="4753534" y="2001583"/>
                </a:lnTo>
                <a:lnTo>
                  <a:pt x="4749546" y="2046757"/>
                </a:lnTo>
                <a:lnTo>
                  <a:pt x="4753534" y="2091944"/>
                </a:lnTo>
                <a:lnTo>
                  <a:pt x="4765014" y="2134463"/>
                </a:lnTo>
                <a:lnTo>
                  <a:pt x="4783315" y="2173617"/>
                </a:lnTo>
                <a:lnTo>
                  <a:pt x="4807712" y="2208695"/>
                </a:lnTo>
                <a:lnTo>
                  <a:pt x="4837519" y="2238997"/>
                </a:lnTo>
                <a:lnTo>
                  <a:pt x="4841951" y="2242185"/>
                </a:lnTo>
                <a:lnTo>
                  <a:pt x="4841951" y="1851342"/>
                </a:lnTo>
                <a:close/>
              </a:path>
              <a:path w="4842509" h="4812030">
                <a:moveTo>
                  <a:pt x="4841951" y="582485"/>
                </a:moveTo>
                <a:lnTo>
                  <a:pt x="4189387" y="582485"/>
                </a:lnTo>
                <a:lnTo>
                  <a:pt x="4140073" y="592455"/>
                </a:lnTo>
                <a:lnTo>
                  <a:pt x="4099814" y="619594"/>
                </a:lnTo>
                <a:lnTo>
                  <a:pt x="4072674" y="659866"/>
                </a:lnTo>
                <a:lnTo>
                  <a:pt x="4062730" y="709168"/>
                </a:lnTo>
                <a:lnTo>
                  <a:pt x="4072674" y="758482"/>
                </a:lnTo>
                <a:lnTo>
                  <a:pt x="4099814" y="798753"/>
                </a:lnTo>
                <a:lnTo>
                  <a:pt x="4140073" y="825906"/>
                </a:lnTo>
                <a:lnTo>
                  <a:pt x="4189387" y="835850"/>
                </a:lnTo>
                <a:lnTo>
                  <a:pt x="4767542" y="835850"/>
                </a:lnTo>
                <a:lnTo>
                  <a:pt x="4736668" y="873556"/>
                </a:lnTo>
                <a:lnTo>
                  <a:pt x="4705045" y="911199"/>
                </a:lnTo>
                <a:lnTo>
                  <a:pt x="4672723" y="948778"/>
                </a:lnTo>
                <a:lnTo>
                  <a:pt x="4639742" y="986294"/>
                </a:lnTo>
                <a:lnTo>
                  <a:pt x="4606137" y="1023747"/>
                </a:lnTo>
                <a:lnTo>
                  <a:pt x="4571949" y="1061110"/>
                </a:lnTo>
                <a:lnTo>
                  <a:pt x="4537214" y="1098384"/>
                </a:lnTo>
                <a:lnTo>
                  <a:pt x="4501985" y="1135583"/>
                </a:lnTo>
                <a:lnTo>
                  <a:pt x="4466285" y="1172667"/>
                </a:lnTo>
                <a:lnTo>
                  <a:pt x="4430166" y="1209662"/>
                </a:lnTo>
                <a:lnTo>
                  <a:pt x="4393654" y="1246543"/>
                </a:lnTo>
                <a:lnTo>
                  <a:pt x="4356811" y="1283309"/>
                </a:lnTo>
                <a:lnTo>
                  <a:pt x="4319663" y="1319961"/>
                </a:lnTo>
                <a:lnTo>
                  <a:pt x="4282249" y="1356474"/>
                </a:lnTo>
                <a:lnTo>
                  <a:pt x="4206786" y="1429118"/>
                </a:lnTo>
                <a:lnTo>
                  <a:pt x="4092625" y="1536966"/>
                </a:lnTo>
                <a:lnTo>
                  <a:pt x="3735552" y="1867319"/>
                </a:lnTo>
                <a:lnTo>
                  <a:pt x="3567468" y="2024532"/>
                </a:lnTo>
                <a:lnTo>
                  <a:pt x="3485985" y="2102446"/>
                </a:lnTo>
                <a:lnTo>
                  <a:pt x="3446056" y="2141245"/>
                </a:lnTo>
                <a:lnTo>
                  <a:pt x="3406711" y="2179929"/>
                </a:lnTo>
                <a:lnTo>
                  <a:pt x="3368014" y="2218512"/>
                </a:lnTo>
                <a:lnTo>
                  <a:pt x="3330003" y="2256993"/>
                </a:lnTo>
                <a:lnTo>
                  <a:pt x="3292716" y="2295372"/>
                </a:lnTo>
                <a:lnTo>
                  <a:pt x="3256216" y="2333663"/>
                </a:lnTo>
                <a:lnTo>
                  <a:pt x="3220529" y="2371852"/>
                </a:lnTo>
                <a:lnTo>
                  <a:pt x="3185718" y="2409952"/>
                </a:lnTo>
                <a:lnTo>
                  <a:pt x="3151809" y="2447963"/>
                </a:lnTo>
                <a:lnTo>
                  <a:pt x="3118866" y="2485885"/>
                </a:lnTo>
                <a:lnTo>
                  <a:pt x="3086925" y="2523731"/>
                </a:lnTo>
                <a:lnTo>
                  <a:pt x="3056039" y="2561488"/>
                </a:lnTo>
                <a:lnTo>
                  <a:pt x="3026245" y="2599169"/>
                </a:lnTo>
                <a:lnTo>
                  <a:pt x="2997581" y="2636761"/>
                </a:lnTo>
                <a:lnTo>
                  <a:pt x="2970111" y="2674289"/>
                </a:lnTo>
                <a:lnTo>
                  <a:pt x="2943860" y="2711742"/>
                </a:lnTo>
                <a:lnTo>
                  <a:pt x="2918904" y="2749118"/>
                </a:lnTo>
                <a:lnTo>
                  <a:pt x="2895257" y="2786430"/>
                </a:lnTo>
                <a:lnTo>
                  <a:pt x="2872981" y="2823680"/>
                </a:lnTo>
                <a:lnTo>
                  <a:pt x="2852102" y="2860865"/>
                </a:lnTo>
                <a:lnTo>
                  <a:pt x="2832697" y="2898000"/>
                </a:lnTo>
                <a:lnTo>
                  <a:pt x="2814790" y="2935059"/>
                </a:lnTo>
                <a:lnTo>
                  <a:pt x="2798432" y="2972066"/>
                </a:lnTo>
                <a:lnTo>
                  <a:pt x="2783662" y="3009023"/>
                </a:lnTo>
                <a:lnTo>
                  <a:pt x="2770543" y="3045930"/>
                </a:lnTo>
                <a:lnTo>
                  <a:pt x="2749334" y="3114700"/>
                </a:lnTo>
                <a:lnTo>
                  <a:pt x="2731732" y="3182582"/>
                </a:lnTo>
                <a:lnTo>
                  <a:pt x="2717584" y="3249536"/>
                </a:lnTo>
                <a:lnTo>
                  <a:pt x="2706751" y="3315551"/>
                </a:lnTo>
                <a:lnTo>
                  <a:pt x="2699054" y="3380562"/>
                </a:lnTo>
                <a:lnTo>
                  <a:pt x="2694368" y="3444557"/>
                </a:lnTo>
                <a:lnTo>
                  <a:pt x="2692539" y="3507486"/>
                </a:lnTo>
                <a:lnTo>
                  <a:pt x="2693416" y="3569322"/>
                </a:lnTo>
                <a:lnTo>
                  <a:pt x="2696845" y="3630015"/>
                </a:lnTo>
                <a:lnTo>
                  <a:pt x="2702687" y="3689553"/>
                </a:lnTo>
                <a:lnTo>
                  <a:pt x="2710777" y="3747884"/>
                </a:lnTo>
                <a:lnTo>
                  <a:pt x="2720975" y="3804970"/>
                </a:lnTo>
                <a:lnTo>
                  <a:pt x="2733116" y="3860787"/>
                </a:lnTo>
                <a:lnTo>
                  <a:pt x="2747073" y="3915295"/>
                </a:lnTo>
                <a:lnTo>
                  <a:pt x="2762681" y="3968458"/>
                </a:lnTo>
                <a:lnTo>
                  <a:pt x="2779801" y="4020235"/>
                </a:lnTo>
                <a:lnTo>
                  <a:pt x="2798267" y="4070591"/>
                </a:lnTo>
                <a:lnTo>
                  <a:pt x="2817952" y="4119499"/>
                </a:lnTo>
                <a:lnTo>
                  <a:pt x="2838678" y="4166908"/>
                </a:lnTo>
                <a:lnTo>
                  <a:pt x="2860319" y="4212806"/>
                </a:lnTo>
                <a:lnTo>
                  <a:pt x="2882709" y="4257129"/>
                </a:lnTo>
                <a:lnTo>
                  <a:pt x="2905709" y="4299864"/>
                </a:lnTo>
                <a:lnTo>
                  <a:pt x="2929166" y="4340974"/>
                </a:lnTo>
                <a:lnTo>
                  <a:pt x="2952927" y="4380408"/>
                </a:lnTo>
                <a:lnTo>
                  <a:pt x="2976854" y="4418139"/>
                </a:lnTo>
                <a:lnTo>
                  <a:pt x="3000768" y="4454131"/>
                </a:lnTo>
                <a:lnTo>
                  <a:pt x="3024555" y="4488345"/>
                </a:lnTo>
                <a:lnTo>
                  <a:pt x="3048038" y="4520755"/>
                </a:lnTo>
                <a:lnTo>
                  <a:pt x="3071076" y="4551324"/>
                </a:lnTo>
                <a:lnTo>
                  <a:pt x="3115233" y="4606772"/>
                </a:lnTo>
                <a:lnTo>
                  <a:pt x="3155810" y="4654410"/>
                </a:lnTo>
                <a:lnTo>
                  <a:pt x="3191624" y="4693945"/>
                </a:lnTo>
                <a:lnTo>
                  <a:pt x="3221456" y="4725098"/>
                </a:lnTo>
                <a:lnTo>
                  <a:pt x="3252393" y="4755489"/>
                </a:lnTo>
                <a:lnTo>
                  <a:pt x="3289871" y="4785195"/>
                </a:lnTo>
                <a:lnTo>
                  <a:pt x="3352101" y="4808791"/>
                </a:lnTo>
                <a:lnTo>
                  <a:pt x="3384816" y="4811725"/>
                </a:lnTo>
                <a:lnTo>
                  <a:pt x="3422065" y="4807928"/>
                </a:lnTo>
                <a:lnTo>
                  <a:pt x="3491369" y="4777714"/>
                </a:lnTo>
                <a:lnTo>
                  <a:pt x="3520922" y="4751438"/>
                </a:lnTo>
                <a:lnTo>
                  <a:pt x="3548837" y="4710963"/>
                </a:lnTo>
                <a:lnTo>
                  <a:pt x="3564598" y="4666081"/>
                </a:lnTo>
                <a:lnTo>
                  <a:pt x="3568331" y="4619295"/>
                </a:lnTo>
                <a:lnTo>
                  <a:pt x="3560165" y="4573067"/>
                </a:lnTo>
                <a:lnTo>
                  <a:pt x="3540239" y="4529861"/>
                </a:lnTo>
                <a:lnTo>
                  <a:pt x="3508654" y="4492129"/>
                </a:lnTo>
                <a:lnTo>
                  <a:pt x="3500399" y="4484382"/>
                </a:lnTo>
                <a:lnTo>
                  <a:pt x="3484295" y="4468546"/>
                </a:lnTo>
                <a:lnTo>
                  <a:pt x="3433026" y="4413796"/>
                </a:lnTo>
                <a:lnTo>
                  <a:pt x="3400107" y="4375455"/>
                </a:lnTo>
                <a:lnTo>
                  <a:pt x="3363798" y="4330217"/>
                </a:lnTo>
                <a:lnTo>
                  <a:pt x="3325253" y="4278363"/>
                </a:lnTo>
                <a:lnTo>
                  <a:pt x="3285566" y="4220172"/>
                </a:lnTo>
                <a:lnTo>
                  <a:pt x="3245878" y="4155960"/>
                </a:lnTo>
                <a:lnTo>
                  <a:pt x="3207283" y="4085996"/>
                </a:lnTo>
                <a:lnTo>
                  <a:pt x="3803065" y="4085996"/>
                </a:lnTo>
                <a:lnTo>
                  <a:pt x="3852380" y="4076039"/>
                </a:lnTo>
                <a:lnTo>
                  <a:pt x="3892639" y="4048887"/>
                </a:lnTo>
                <a:lnTo>
                  <a:pt x="3919766" y="4008628"/>
                </a:lnTo>
                <a:lnTo>
                  <a:pt x="3929723" y="3959314"/>
                </a:lnTo>
                <a:lnTo>
                  <a:pt x="3919766" y="3910012"/>
                </a:lnTo>
                <a:lnTo>
                  <a:pt x="3892639" y="3869740"/>
                </a:lnTo>
                <a:lnTo>
                  <a:pt x="3852380" y="3842588"/>
                </a:lnTo>
                <a:lnTo>
                  <a:pt x="3803065" y="3832631"/>
                </a:lnTo>
                <a:lnTo>
                  <a:pt x="3106051" y="3832631"/>
                </a:lnTo>
                <a:lnTo>
                  <a:pt x="3093821" y="3786289"/>
                </a:lnTo>
                <a:lnTo>
                  <a:pt x="3083318" y="3738765"/>
                </a:lnTo>
                <a:lnTo>
                  <a:pt x="3074657" y="3690099"/>
                </a:lnTo>
                <a:lnTo>
                  <a:pt x="3068002" y="3640340"/>
                </a:lnTo>
                <a:lnTo>
                  <a:pt x="3063494" y="3589528"/>
                </a:lnTo>
                <a:lnTo>
                  <a:pt x="3061284" y="3537686"/>
                </a:lnTo>
                <a:lnTo>
                  <a:pt x="4186415" y="3537686"/>
                </a:lnTo>
                <a:lnTo>
                  <a:pt x="4235729" y="3527742"/>
                </a:lnTo>
                <a:lnTo>
                  <a:pt x="4275988" y="3500590"/>
                </a:lnTo>
                <a:lnTo>
                  <a:pt x="4303128" y="3460318"/>
                </a:lnTo>
                <a:lnTo>
                  <a:pt x="4313072" y="3411004"/>
                </a:lnTo>
                <a:lnTo>
                  <a:pt x="4303128" y="3361702"/>
                </a:lnTo>
                <a:lnTo>
                  <a:pt x="4275988" y="3321431"/>
                </a:lnTo>
                <a:lnTo>
                  <a:pt x="4235729" y="3294291"/>
                </a:lnTo>
                <a:lnTo>
                  <a:pt x="4186415" y="3284321"/>
                </a:lnTo>
                <a:lnTo>
                  <a:pt x="3085935" y="3284321"/>
                </a:lnTo>
                <a:lnTo>
                  <a:pt x="3092831" y="3254083"/>
                </a:lnTo>
                <a:lnTo>
                  <a:pt x="3109315" y="3192983"/>
                </a:lnTo>
                <a:lnTo>
                  <a:pt x="3133902" y="3122079"/>
                </a:lnTo>
                <a:lnTo>
                  <a:pt x="3151809" y="3081401"/>
                </a:lnTo>
                <a:lnTo>
                  <a:pt x="3172637" y="3040075"/>
                </a:lnTo>
                <a:lnTo>
                  <a:pt x="3196209" y="2998165"/>
                </a:lnTo>
                <a:lnTo>
                  <a:pt x="3222371" y="2955658"/>
                </a:lnTo>
                <a:lnTo>
                  <a:pt x="3222929" y="2955658"/>
                </a:lnTo>
                <a:lnTo>
                  <a:pt x="3223450" y="2955823"/>
                </a:lnTo>
                <a:lnTo>
                  <a:pt x="4085818" y="2955823"/>
                </a:lnTo>
                <a:lnTo>
                  <a:pt x="4086631" y="2955658"/>
                </a:lnTo>
                <a:lnTo>
                  <a:pt x="4135132" y="2945866"/>
                </a:lnTo>
                <a:lnTo>
                  <a:pt x="4175391" y="2918714"/>
                </a:lnTo>
                <a:lnTo>
                  <a:pt x="4202519" y="2878455"/>
                </a:lnTo>
                <a:lnTo>
                  <a:pt x="4212475" y="2829141"/>
                </a:lnTo>
                <a:lnTo>
                  <a:pt x="4202519" y="2779839"/>
                </a:lnTo>
                <a:lnTo>
                  <a:pt x="4175391" y="2739567"/>
                </a:lnTo>
                <a:lnTo>
                  <a:pt x="4135132" y="2712415"/>
                </a:lnTo>
                <a:lnTo>
                  <a:pt x="4085818" y="2702458"/>
                </a:lnTo>
                <a:lnTo>
                  <a:pt x="3416541" y="2702458"/>
                </a:lnTo>
                <a:lnTo>
                  <a:pt x="3446754" y="2668371"/>
                </a:lnTo>
                <a:lnTo>
                  <a:pt x="3477958" y="2634030"/>
                </a:lnTo>
                <a:lnTo>
                  <a:pt x="3510102" y="2599436"/>
                </a:lnTo>
                <a:lnTo>
                  <a:pt x="3543135" y="2564612"/>
                </a:lnTo>
                <a:lnTo>
                  <a:pt x="3577018" y="2529548"/>
                </a:lnTo>
                <a:lnTo>
                  <a:pt x="3611702" y="2494267"/>
                </a:lnTo>
                <a:lnTo>
                  <a:pt x="3647122" y="2458758"/>
                </a:lnTo>
                <a:lnTo>
                  <a:pt x="3683254" y="2423045"/>
                </a:lnTo>
                <a:lnTo>
                  <a:pt x="3720046" y="2387117"/>
                </a:lnTo>
                <a:lnTo>
                  <a:pt x="3795395" y="2314702"/>
                </a:lnTo>
                <a:lnTo>
                  <a:pt x="3912184" y="2204707"/>
                </a:lnTo>
                <a:lnTo>
                  <a:pt x="4351325" y="1798180"/>
                </a:lnTo>
                <a:lnTo>
                  <a:pt x="4468863" y="1687245"/>
                </a:lnTo>
                <a:lnTo>
                  <a:pt x="4546206" y="1612912"/>
                </a:lnTo>
                <a:lnTo>
                  <a:pt x="4584484" y="1575625"/>
                </a:lnTo>
                <a:lnTo>
                  <a:pt x="4622444" y="1538236"/>
                </a:lnTo>
                <a:lnTo>
                  <a:pt x="4660087" y="1500771"/>
                </a:lnTo>
                <a:lnTo>
                  <a:pt x="4697361" y="1463205"/>
                </a:lnTo>
                <a:lnTo>
                  <a:pt x="4734242" y="1425549"/>
                </a:lnTo>
                <a:lnTo>
                  <a:pt x="4770691" y="1387792"/>
                </a:lnTo>
                <a:lnTo>
                  <a:pt x="4806696" y="1349933"/>
                </a:lnTo>
                <a:lnTo>
                  <a:pt x="4841951" y="1312240"/>
                </a:lnTo>
                <a:lnTo>
                  <a:pt x="4841951" y="582485"/>
                </a:lnTo>
                <a:close/>
              </a:path>
              <a:path w="4842509" h="4812030">
                <a:moveTo>
                  <a:pt x="4841951" y="7937"/>
                </a:moveTo>
                <a:lnTo>
                  <a:pt x="4133786" y="7937"/>
                </a:lnTo>
                <a:lnTo>
                  <a:pt x="4084472" y="17907"/>
                </a:lnTo>
                <a:lnTo>
                  <a:pt x="4044213" y="45046"/>
                </a:lnTo>
                <a:lnTo>
                  <a:pt x="4017073" y="85318"/>
                </a:lnTo>
                <a:lnTo>
                  <a:pt x="4007129" y="134620"/>
                </a:lnTo>
                <a:lnTo>
                  <a:pt x="4017073" y="183934"/>
                </a:lnTo>
                <a:lnTo>
                  <a:pt x="4044213" y="224205"/>
                </a:lnTo>
                <a:lnTo>
                  <a:pt x="4084472" y="251358"/>
                </a:lnTo>
                <a:lnTo>
                  <a:pt x="4133786" y="261315"/>
                </a:lnTo>
                <a:lnTo>
                  <a:pt x="4841951" y="261315"/>
                </a:lnTo>
                <a:lnTo>
                  <a:pt x="4841951" y="7937"/>
                </a:lnTo>
                <a:close/>
              </a:path>
            </a:pathLst>
          </a:custGeom>
          <a:solidFill>
            <a:srgbClr val="0E5C77">
              <a:alpha val="23999"/>
            </a:srgbClr>
          </a:solidFill>
        </p:spPr>
        <p:txBody>
          <a:bodyPr wrap="square" lIns="0" tIns="0" rIns="0" bIns="0" rtlCol="0"/>
          <a:lstStyle/>
          <a:p>
            <a:endParaRPr/>
          </a:p>
        </p:txBody>
      </p:sp>
      <p:grpSp>
        <p:nvGrpSpPr>
          <p:cNvPr id="21" name="Group 20">
            <a:extLst>
              <a:ext uri="{FF2B5EF4-FFF2-40B4-BE49-F238E27FC236}">
                <a16:creationId xmlns:a16="http://schemas.microsoft.com/office/drawing/2014/main" id="{59489945-D82B-16EA-87F9-4DB1AC09BCAB}"/>
              </a:ext>
            </a:extLst>
          </p:cNvPr>
          <p:cNvGrpSpPr/>
          <p:nvPr/>
        </p:nvGrpSpPr>
        <p:grpSpPr>
          <a:xfrm>
            <a:off x="9598" y="4557616"/>
            <a:ext cx="3097294" cy="2298207"/>
            <a:chOff x="9598" y="4557616"/>
            <a:chExt cx="3097294" cy="2298207"/>
          </a:xfrm>
        </p:grpSpPr>
        <p:sp>
          <p:nvSpPr>
            <p:cNvPr id="22" name="object 4">
              <a:extLst>
                <a:ext uri="{FF2B5EF4-FFF2-40B4-BE49-F238E27FC236}">
                  <a16:creationId xmlns:a16="http://schemas.microsoft.com/office/drawing/2014/main" id="{863EF05D-4F3C-2EAC-0BD4-17EC180015FD}"/>
                </a:ext>
              </a:extLst>
            </p:cNvPr>
            <p:cNvSpPr/>
            <p:nvPr/>
          </p:nvSpPr>
          <p:spPr>
            <a:xfrm>
              <a:off x="1316370" y="6327748"/>
              <a:ext cx="614398" cy="528026"/>
            </a:xfrm>
            <a:custGeom>
              <a:avLst/>
              <a:gdLst/>
              <a:ahLst/>
              <a:cxnLst/>
              <a:rect l="l" t="t" r="r" b="b"/>
              <a:pathLst>
                <a:path w="677544" h="582295">
                  <a:moveTo>
                    <a:pt x="166528" y="0"/>
                  </a:moveTo>
                  <a:lnTo>
                    <a:pt x="120868" y="10089"/>
                  </a:lnTo>
                  <a:lnTo>
                    <a:pt x="78669" y="31774"/>
                  </a:lnTo>
                  <a:lnTo>
                    <a:pt x="42356" y="64816"/>
                  </a:lnTo>
                  <a:lnTo>
                    <a:pt x="16032" y="106257"/>
                  </a:lnTo>
                  <a:lnTo>
                    <a:pt x="1987" y="151637"/>
                  </a:lnTo>
                  <a:lnTo>
                    <a:pt x="0" y="198494"/>
                  </a:lnTo>
                  <a:lnTo>
                    <a:pt x="9847" y="244368"/>
                  </a:lnTo>
                  <a:lnTo>
                    <a:pt x="31309" y="286798"/>
                  </a:lnTo>
                  <a:lnTo>
                    <a:pt x="64161" y="323324"/>
                  </a:lnTo>
                  <a:lnTo>
                    <a:pt x="72492" y="330740"/>
                  </a:lnTo>
                  <a:lnTo>
                    <a:pt x="89603" y="347032"/>
                  </a:lnTo>
                  <a:lnTo>
                    <a:pt x="143984" y="405507"/>
                  </a:lnTo>
                  <a:lnTo>
                    <a:pt x="178162" y="447320"/>
                  </a:lnTo>
                  <a:lnTo>
                    <a:pt x="214937" y="497272"/>
                  </a:lnTo>
                  <a:lnTo>
                    <a:pt x="252764" y="555177"/>
                  </a:lnTo>
                  <a:lnTo>
                    <a:pt x="267956" y="581905"/>
                  </a:lnTo>
                  <a:lnTo>
                    <a:pt x="676956" y="581905"/>
                  </a:lnTo>
                  <a:lnTo>
                    <a:pt x="654079" y="529010"/>
                  </a:lnTo>
                  <a:lnTo>
                    <a:pt x="630400" y="479497"/>
                  </a:lnTo>
                  <a:lnTo>
                    <a:pt x="605823" y="432480"/>
                  </a:lnTo>
                  <a:lnTo>
                    <a:pt x="580604" y="387985"/>
                  </a:lnTo>
                  <a:lnTo>
                    <a:pt x="555000" y="346039"/>
                  </a:lnTo>
                  <a:lnTo>
                    <a:pt x="529267" y="306670"/>
                  </a:lnTo>
                  <a:lnTo>
                    <a:pt x="503664" y="269906"/>
                  </a:lnTo>
                  <a:lnTo>
                    <a:pt x="478447" y="235772"/>
                  </a:lnTo>
                  <a:lnTo>
                    <a:pt x="453872" y="204296"/>
                  </a:lnTo>
                  <a:lnTo>
                    <a:pt x="407680" y="149427"/>
                  </a:lnTo>
                  <a:lnTo>
                    <a:pt x="367144" y="105516"/>
                  </a:lnTo>
                  <a:lnTo>
                    <a:pt x="334319" y="72781"/>
                  </a:lnTo>
                  <a:lnTo>
                    <a:pt x="300026" y="41702"/>
                  </a:lnTo>
                  <a:lnTo>
                    <a:pt x="258532" y="15566"/>
                  </a:lnTo>
                  <a:lnTo>
                    <a:pt x="213224" y="1745"/>
                  </a:lnTo>
                  <a:lnTo>
                    <a:pt x="166528" y="0"/>
                  </a:lnTo>
                  <a:close/>
                </a:path>
              </a:pathLst>
            </a:custGeom>
            <a:solidFill>
              <a:srgbClr val="0E5C77">
                <a:alpha val="23999"/>
              </a:srgbClr>
            </a:solidFill>
          </p:spPr>
          <p:txBody>
            <a:bodyPr wrap="square" lIns="0" tIns="0" rIns="0" bIns="0" rtlCol="0"/>
            <a:lstStyle/>
            <a:p>
              <a:endParaRPr/>
            </a:p>
          </p:txBody>
        </p:sp>
        <p:sp>
          <p:nvSpPr>
            <p:cNvPr id="23" name="object 5">
              <a:extLst>
                <a:ext uri="{FF2B5EF4-FFF2-40B4-BE49-F238E27FC236}">
                  <a16:creationId xmlns:a16="http://schemas.microsoft.com/office/drawing/2014/main" id="{CB05B7DE-D1A8-92D2-6742-E486186D58AC}"/>
                </a:ext>
              </a:extLst>
            </p:cNvPr>
            <p:cNvSpPr/>
            <p:nvPr/>
          </p:nvSpPr>
          <p:spPr>
            <a:xfrm>
              <a:off x="809301" y="6172078"/>
              <a:ext cx="347219" cy="352401"/>
            </a:xfrm>
            <a:custGeom>
              <a:avLst/>
              <a:gdLst/>
              <a:ahLst/>
              <a:cxnLst/>
              <a:rect l="l" t="t" r="r" b="b"/>
              <a:pathLst>
                <a:path w="382905" h="388620">
                  <a:moveTo>
                    <a:pt x="191198" y="0"/>
                  </a:moveTo>
                  <a:lnTo>
                    <a:pt x="147357" y="5131"/>
                  </a:lnTo>
                  <a:lnTo>
                    <a:pt x="107112" y="19749"/>
                  </a:lnTo>
                  <a:lnTo>
                    <a:pt x="71611" y="42686"/>
                  </a:lnTo>
                  <a:lnTo>
                    <a:pt x="42002" y="72776"/>
                  </a:lnTo>
                  <a:lnTo>
                    <a:pt x="19432" y="108852"/>
                  </a:lnTo>
                  <a:lnTo>
                    <a:pt x="5049" y="149748"/>
                  </a:lnTo>
                  <a:lnTo>
                    <a:pt x="0" y="194297"/>
                  </a:lnTo>
                  <a:lnTo>
                    <a:pt x="5049" y="238850"/>
                  </a:lnTo>
                  <a:lnTo>
                    <a:pt x="19432" y="279750"/>
                  </a:lnTo>
                  <a:lnTo>
                    <a:pt x="42002" y="315828"/>
                  </a:lnTo>
                  <a:lnTo>
                    <a:pt x="71611" y="345919"/>
                  </a:lnTo>
                  <a:lnTo>
                    <a:pt x="107112" y="368857"/>
                  </a:lnTo>
                  <a:lnTo>
                    <a:pt x="147357"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8"/>
                  </a:lnTo>
                  <a:lnTo>
                    <a:pt x="362964" y="108852"/>
                  </a:lnTo>
                  <a:lnTo>
                    <a:pt x="340394" y="72776"/>
                  </a:lnTo>
                  <a:lnTo>
                    <a:pt x="310785" y="42686"/>
                  </a:lnTo>
                  <a:lnTo>
                    <a:pt x="275284" y="19749"/>
                  </a:lnTo>
                  <a:lnTo>
                    <a:pt x="235039" y="5131"/>
                  </a:lnTo>
                  <a:lnTo>
                    <a:pt x="191198" y="0"/>
                  </a:lnTo>
                  <a:close/>
                </a:path>
              </a:pathLst>
            </a:custGeom>
            <a:solidFill>
              <a:srgbClr val="0E5C77">
                <a:alpha val="23999"/>
              </a:srgbClr>
            </a:solidFill>
          </p:spPr>
          <p:txBody>
            <a:bodyPr wrap="square" lIns="0" tIns="0" rIns="0" bIns="0" rtlCol="0"/>
            <a:lstStyle/>
            <a:p>
              <a:endParaRPr/>
            </a:p>
          </p:txBody>
        </p:sp>
        <p:sp>
          <p:nvSpPr>
            <p:cNvPr id="24" name="object 6">
              <a:extLst>
                <a:ext uri="{FF2B5EF4-FFF2-40B4-BE49-F238E27FC236}">
                  <a16:creationId xmlns:a16="http://schemas.microsoft.com/office/drawing/2014/main" id="{B42D0B40-8726-CFF6-45C8-D6DD9073ADC5}"/>
                </a:ext>
              </a:extLst>
            </p:cNvPr>
            <p:cNvSpPr/>
            <p:nvPr/>
          </p:nvSpPr>
          <p:spPr>
            <a:xfrm>
              <a:off x="1879928" y="6007961"/>
              <a:ext cx="347219"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10"/>
                  </a:lnTo>
                  <a:lnTo>
                    <a:pt x="5049" y="238863"/>
                  </a:lnTo>
                  <a:lnTo>
                    <a:pt x="19432" y="279762"/>
                  </a:lnTo>
                  <a:lnTo>
                    <a:pt x="42002" y="315841"/>
                  </a:lnTo>
                  <a:lnTo>
                    <a:pt x="71611" y="345932"/>
                  </a:lnTo>
                  <a:lnTo>
                    <a:pt x="107112" y="368870"/>
                  </a:lnTo>
                  <a:lnTo>
                    <a:pt x="147357" y="383488"/>
                  </a:lnTo>
                  <a:lnTo>
                    <a:pt x="191198" y="388620"/>
                  </a:lnTo>
                  <a:lnTo>
                    <a:pt x="235035" y="383488"/>
                  </a:lnTo>
                  <a:lnTo>
                    <a:pt x="275279" y="368870"/>
                  </a:lnTo>
                  <a:lnTo>
                    <a:pt x="310779" y="345932"/>
                  </a:lnTo>
                  <a:lnTo>
                    <a:pt x="340390" y="315841"/>
                  </a:lnTo>
                  <a:lnTo>
                    <a:pt x="362961" y="279762"/>
                  </a:lnTo>
                  <a:lnTo>
                    <a:pt x="377346" y="238863"/>
                  </a:lnTo>
                  <a:lnTo>
                    <a:pt x="382397" y="194310"/>
                  </a:lnTo>
                  <a:lnTo>
                    <a:pt x="377346" y="149756"/>
                  </a:lnTo>
                  <a:lnTo>
                    <a:pt x="362961" y="108857"/>
                  </a:lnTo>
                  <a:lnTo>
                    <a:pt x="340390" y="72778"/>
                  </a:lnTo>
                  <a:lnTo>
                    <a:pt x="310779" y="42687"/>
                  </a:lnTo>
                  <a:lnTo>
                    <a:pt x="275279" y="19749"/>
                  </a:lnTo>
                  <a:lnTo>
                    <a:pt x="235035" y="5131"/>
                  </a:lnTo>
                  <a:lnTo>
                    <a:pt x="191198" y="0"/>
                  </a:lnTo>
                  <a:close/>
                </a:path>
              </a:pathLst>
            </a:custGeom>
            <a:solidFill>
              <a:srgbClr val="0E5C77">
                <a:alpha val="23999"/>
              </a:srgbClr>
            </a:solidFill>
          </p:spPr>
          <p:txBody>
            <a:bodyPr wrap="square" lIns="0" tIns="0" rIns="0" bIns="0" rtlCol="0"/>
            <a:lstStyle/>
            <a:p>
              <a:endParaRPr/>
            </a:p>
          </p:txBody>
        </p:sp>
        <p:sp>
          <p:nvSpPr>
            <p:cNvPr id="25" name="object 7">
              <a:extLst>
                <a:ext uri="{FF2B5EF4-FFF2-40B4-BE49-F238E27FC236}">
                  <a16:creationId xmlns:a16="http://schemas.microsoft.com/office/drawing/2014/main" id="{94932D03-1DB6-8192-A37F-9BC1EC4AD97E}"/>
                </a:ext>
              </a:extLst>
            </p:cNvPr>
            <p:cNvSpPr/>
            <p:nvPr/>
          </p:nvSpPr>
          <p:spPr>
            <a:xfrm>
              <a:off x="1755210" y="5407218"/>
              <a:ext cx="347219"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09"/>
                  </a:lnTo>
                  <a:lnTo>
                    <a:pt x="5049" y="238863"/>
                  </a:lnTo>
                  <a:lnTo>
                    <a:pt x="19432" y="279762"/>
                  </a:lnTo>
                  <a:lnTo>
                    <a:pt x="42002" y="315841"/>
                  </a:lnTo>
                  <a:lnTo>
                    <a:pt x="71611" y="345932"/>
                  </a:lnTo>
                  <a:lnTo>
                    <a:pt x="107112" y="368870"/>
                  </a:lnTo>
                  <a:lnTo>
                    <a:pt x="147357" y="383488"/>
                  </a:lnTo>
                  <a:lnTo>
                    <a:pt x="191198" y="388619"/>
                  </a:lnTo>
                  <a:lnTo>
                    <a:pt x="235039" y="383488"/>
                  </a:lnTo>
                  <a:lnTo>
                    <a:pt x="275284" y="368870"/>
                  </a:lnTo>
                  <a:lnTo>
                    <a:pt x="310785" y="345932"/>
                  </a:lnTo>
                  <a:lnTo>
                    <a:pt x="340394" y="315841"/>
                  </a:lnTo>
                  <a:lnTo>
                    <a:pt x="362964" y="279762"/>
                  </a:lnTo>
                  <a:lnTo>
                    <a:pt x="377347" y="238863"/>
                  </a:lnTo>
                  <a:lnTo>
                    <a:pt x="382397" y="194309"/>
                  </a:lnTo>
                  <a:lnTo>
                    <a:pt x="377347" y="149756"/>
                  </a:lnTo>
                  <a:lnTo>
                    <a:pt x="362964" y="108857"/>
                  </a:lnTo>
                  <a:lnTo>
                    <a:pt x="340394" y="72778"/>
                  </a:lnTo>
                  <a:lnTo>
                    <a:pt x="310785" y="42687"/>
                  </a:lnTo>
                  <a:lnTo>
                    <a:pt x="275284" y="19749"/>
                  </a:lnTo>
                  <a:lnTo>
                    <a:pt x="235039" y="5131"/>
                  </a:lnTo>
                  <a:lnTo>
                    <a:pt x="191198" y="0"/>
                  </a:lnTo>
                  <a:close/>
                </a:path>
              </a:pathLst>
            </a:custGeom>
            <a:solidFill>
              <a:srgbClr val="0E5C77">
                <a:alpha val="23999"/>
              </a:srgbClr>
            </a:solidFill>
          </p:spPr>
          <p:txBody>
            <a:bodyPr wrap="square" lIns="0" tIns="0" rIns="0" bIns="0" rtlCol="0"/>
            <a:lstStyle/>
            <a:p>
              <a:endParaRPr/>
            </a:p>
          </p:txBody>
        </p:sp>
        <p:sp>
          <p:nvSpPr>
            <p:cNvPr id="26" name="object 8">
              <a:extLst>
                <a:ext uri="{FF2B5EF4-FFF2-40B4-BE49-F238E27FC236}">
                  <a16:creationId xmlns:a16="http://schemas.microsoft.com/office/drawing/2014/main" id="{870B1266-3B19-111C-D391-A0174B1E3628}"/>
                </a:ext>
              </a:extLst>
            </p:cNvPr>
            <p:cNvSpPr/>
            <p:nvPr/>
          </p:nvSpPr>
          <p:spPr>
            <a:xfrm>
              <a:off x="1088618" y="5550074"/>
              <a:ext cx="415741" cy="422651"/>
            </a:xfrm>
            <a:custGeom>
              <a:avLst/>
              <a:gdLst/>
              <a:ahLst/>
              <a:cxnLst/>
              <a:rect l="l" t="t" r="r" b="b"/>
              <a:pathLst>
                <a:path w="458469" h="466090">
                  <a:moveTo>
                    <a:pt x="229044" y="0"/>
                  </a:moveTo>
                  <a:lnTo>
                    <a:pt x="182885" y="4728"/>
                  </a:lnTo>
                  <a:lnTo>
                    <a:pt x="139892" y="18290"/>
                  </a:lnTo>
                  <a:lnTo>
                    <a:pt x="100986" y="39750"/>
                  </a:lnTo>
                  <a:lnTo>
                    <a:pt x="67087" y="68172"/>
                  </a:lnTo>
                  <a:lnTo>
                    <a:pt x="39118" y="102620"/>
                  </a:lnTo>
                  <a:lnTo>
                    <a:pt x="18000" y="142158"/>
                  </a:lnTo>
                  <a:lnTo>
                    <a:pt x="4653" y="185852"/>
                  </a:lnTo>
                  <a:lnTo>
                    <a:pt x="0" y="232765"/>
                  </a:lnTo>
                  <a:lnTo>
                    <a:pt x="4653" y="279679"/>
                  </a:lnTo>
                  <a:lnTo>
                    <a:pt x="18000" y="323374"/>
                  </a:lnTo>
                  <a:lnTo>
                    <a:pt x="39118" y="362915"/>
                  </a:lnTo>
                  <a:lnTo>
                    <a:pt x="67087" y="397365"/>
                  </a:lnTo>
                  <a:lnTo>
                    <a:pt x="100986" y="425789"/>
                  </a:lnTo>
                  <a:lnTo>
                    <a:pt x="139892" y="447251"/>
                  </a:lnTo>
                  <a:lnTo>
                    <a:pt x="182885" y="460814"/>
                  </a:lnTo>
                  <a:lnTo>
                    <a:pt x="229044" y="465543"/>
                  </a:lnTo>
                  <a:lnTo>
                    <a:pt x="275207" y="460814"/>
                  </a:lnTo>
                  <a:lnTo>
                    <a:pt x="318203" y="447251"/>
                  </a:lnTo>
                  <a:lnTo>
                    <a:pt x="357112" y="425789"/>
                  </a:lnTo>
                  <a:lnTo>
                    <a:pt x="391012" y="397365"/>
                  </a:lnTo>
                  <a:lnTo>
                    <a:pt x="418982" y="362915"/>
                  </a:lnTo>
                  <a:lnTo>
                    <a:pt x="440101" y="323374"/>
                  </a:lnTo>
                  <a:lnTo>
                    <a:pt x="453448" y="279679"/>
                  </a:lnTo>
                  <a:lnTo>
                    <a:pt x="458101" y="232765"/>
                  </a:lnTo>
                  <a:lnTo>
                    <a:pt x="453448" y="185852"/>
                  </a:lnTo>
                  <a:lnTo>
                    <a:pt x="440101" y="142158"/>
                  </a:lnTo>
                  <a:lnTo>
                    <a:pt x="418982" y="102620"/>
                  </a:lnTo>
                  <a:lnTo>
                    <a:pt x="391012" y="68172"/>
                  </a:lnTo>
                  <a:lnTo>
                    <a:pt x="357112" y="39750"/>
                  </a:lnTo>
                  <a:lnTo>
                    <a:pt x="318203" y="18290"/>
                  </a:lnTo>
                  <a:lnTo>
                    <a:pt x="275207" y="4728"/>
                  </a:lnTo>
                  <a:lnTo>
                    <a:pt x="229044" y="0"/>
                  </a:lnTo>
                  <a:close/>
                </a:path>
              </a:pathLst>
            </a:custGeom>
            <a:solidFill>
              <a:srgbClr val="0E5C77">
                <a:alpha val="23999"/>
              </a:srgbClr>
            </a:solidFill>
          </p:spPr>
          <p:txBody>
            <a:bodyPr wrap="square" lIns="0" tIns="0" rIns="0" bIns="0" rtlCol="0"/>
            <a:lstStyle/>
            <a:p>
              <a:endParaRPr/>
            </a:p>
          </p:txBody>
        </p:sp>
        <p:sp>
          <p:nvSpPr>
            <p:cNvPr id="27" name="object 9">
              <a:extLst>
                <a:ext uri="{FF2B5EF4-FFF2-40B4-BE49-F238E27FC236}">
                  <a16:creationId xmlns:a16="http://schemas.microsoft.com/office/drawing/2014/main" id="{A1B8B559-FDDD-3768-BE13-48E60B67B738}"/>
                </a:ext>
              </a:extLst>
            </p:cNvPr>
            <p:cNvSpPr/>
            <p:nvPr/>
          </p:nvSpPr>
          <p:spPr>
            <a:xfrm>
              <a:off x="2464854" y="6493633"/>
              <a:ext cx="642038" cy="362190"/>
            </a:xfrm>
            <a:custGeom>
              <a:avLst/>
              <a:gdLst/>
              <a:ahLst/>
              <a:cxnLst/>
              <a:rect l="l" t="t" r="r" b="b"/>
              <a:pathLst>
                <a:path w="708025" h="399415">
                  <a:moveTo>
                    <a:pt x="353898" y="0"/>
                  </a:moveTo>
                  <a:lnTo>
                    <a:pt x="305876" y="3283"/>
                  </a:lnTo>
                  <a:lnTo>
                    <a:pt x="259817" y="12847"/>
                  </a:lnTo>
                  <a:lnTo>
                    <a:pt x="216144" y="28263"/>
                  </a:lnTo>
                  <a:lnTo>
                    <a:pt x="175278" y="49103"/>
                  </a:lnTo>
                  <a:lnTo>
                    <a:pt x="137641" y="74938"/>
                  </a:lnTo>
                  <a:lnTo>
                    <a:pt x="103654" y="105340"/>
                  </a:lnTo>
                  <a:lnTo>
                    <a:pt x="73739" y="139879"/>
                  </a:lnTo>
                  <a:lnTo>
                    <a:pt x="48317" y="178129"/>
                  </a:lnTo>
                  <a:lnTo>
                    <a:pt x="27811" y="219659"/>
                  </a:lnTo>
                  <a:lnTo>
                    <a:pt x="12641" y="264042"/>
                  </a:lnTo>
                  <a:lnTo>
                    <a:pt x="3230" y="310849"/>
                  </a:lnTo>
                  <a:lnTo>
                    <a:pt x="0" y="359651"/>
                  </a:lnTo>
                  <a:lnTo>
                    <a:pt x="2602" y="398971"/>
                  </a:lnTo>
                  <a:lnTo>
                    <a:pt x="705193" y="398971"/>
                  </a:lnTo>
                  <a:lnTo>
                    <a:pt x="707796" y="359651"/>
                  </a:lnTo>
                  <a:lnTo>
                    <a:pt x="704565" y="310849"/>
                  </a:lnTo>
                  <a:lnTo>
                    <a:pt x="695154" y="264042"/>
                  </a:lnTo>
                  <a:lnTo>
                    <a:pt x="679985" y="219659"/>
                  </a:lnTo>
                  <a:lnTo>
                    <a:pt x="659479" y="178129"/>
                  </a:lnTo>
                  <a:lnTo>
                    <a:pt x="634057" y="139879"/>
                  </a:lnTo>
                  <a:lnTo>
                    <a:pt x="604142" y="105340"/>
                  </a:lnTo>
                  <a:lnTo>
                    <a:pt x="570155" y="74938"/>
                  </a:lnTo>
                  <a:lnTo>
                    <a:pt x="532517" y="49103"/>
                  </a:lnTo>
                  <a:lnTo>
                    <a:pt x="491651" y="28263"/>
                  </a:lnTo>
                  <a:lnTo>
                    <a:pt x="447978" y="12847"/>
                  </a:lnTo>
                  <a:lnTo>
                    <a:pt x="401920" y="3283"/>
                  </a:lnTo>
                  <a:lnTo>
                    <a:pt x="353898" y="0"/>
                  </a:lnTo>
                  <a:close/>
                </a:path>
              </a:pathLst>
            </a:custGeom>
            <a:solidFill>
              <a:srgbClr val="0E5C77">
                <a:alpha val="23999"/>
              </a:srgbClr>
            </a:solidFill>
          </p:spPr>
          <p:txBody>
            <a:bodyPr wrap="square" lIns="0" tIns="0" rIns="0" bIns="0" rtlCol="0"/>
            <a:lstStyle/>
            <a:p>
              <a:endParaRPr/>
            </a:p>
          </p:txBody>
        </p:sp>
        <p:sp>
          <p:nvSpPr>
            <p:cNvPr id="28" name="object 10">
              <a:extLst>
                <a:ext uri="{FF2B5EF4-FFF2-40B4-BE49-F238E27FC236}">
                  <a16:creationId xmlns:a16="http://schemas.microsoft.com/office/drawing/2014/main" id="{9412B5DB-583A-8967-5D35-7E8CFCA6F004}"/>
                </a:ext>
              </a:extLst>
            </p:cNvPr>
            <p:cNvSpPr/>
            <p:nvPr/>
          </p:nvSpPr>
          <p:spPr>
            <a:xfrm>
              <a:off x="871644" y="4706903"/>
              <a:ext cx="536087" cy="545300"/>
            </a:xfrm>
            <a:custGeom>
              <a:avLst/>
              <a:gdLst/>
              <a:ahLst/>
              <a:cxnLst/>
              <a:rect l="l" t="t" r="r" b="b"/>
              <a:pathLst>
                <a:path w="591185" h="601345">
                  <a:moveTo>
                    <a:pt x="295554" y="0"/>
                  </a:moveTo>
                  <a:lnTo>
                    <a:pt x="247613" y="3930"/>
                  </a:lnTo>
                  <a:lnTo>
                    <a:pt x="202135" y="15311"/>
                  </a:lnTo>
                  <a:lnTo>
                    <a:pt x="159728" y="33523"/>
                  </a:lnTo>
                  <a:lnTo>
                    <a:pt x="121002" y="57949"/>
                  </a:lnTo>
                  <a:lnTo>
                    <a:pt x="86564" y="87969"/>
                  </a:lnTo>
                  <a:lnTo>
                    <a:pt x="57024" y="122966"/>
                  </a:lnTo>
                  <a:lnTo>
                    <a:pt x="32988" y="162321"/>
                  </a:lnTo>
                  <a:lnTo>
                    <a:pt x="15067" y="205417"/>
                  </a:lnTo>
                  <a:lnTo>
                    <a:pt x="3868" y="251634"/>
                  </a:lnTo>
                  <a:lnTo>
                    <a:pt x="0" y="300354"/>
                  </a:lnTo>
                  <a:lnTo>
                    <a:pt x="3868" y="349075"/>
                  </a:lnTo>
                  <a:lnTo>
                    <a:pt x="15067" y="395294"/>
                  </a:lnTo>
                  <a:lnTo>
                    <a:pt x="32988" y="438390"/>
                  </a:lnTo>
                  <a:lnTo>
                    <a:pt x="57024" y="477747"/>
                  </a:lnTo>
                  <a:lnTo>
                    <a:pt x="86564" y="512746"/>
                  </a:lnTo>
                  <a:lnTo>
                    <a:pt x="121002" y="542768"/>
                  </a:lnTo>
                  <a:lnTo>
                    <a:pt x="159728" y="567195"/>
                  </a:lnTo>
                  <a:lnTo>
                    <a:pt x="202135" y="585409"/>
                  </a:lnTo>
                  <a:lnTo>
                    <a:pt x="247613" y="596791"/>
                  </a:lnTo>
                  <a:lnTo>
                    <a:pt x="295554" y="600722"/>
                  </a:lnTo>
                  <a:lnTo>
                    <a:pt x="343495" y="596791"/>
                  </a:lnTo>
                  <a:lnTo>
                    <a:pt x="388973" y="585409"/>
                  </a:lnTo>
                  <a:lnTo>
                    <a:pt x="431379" y="567195"/>
                  </a:lnTo>
                  <a:lnTo>
                    <a:pt x="470106" y="542768"/>
                  </a:lnTo>
                  <a:lnTo>
                    <a:pt x="504544" y="512746"/>
                  </a:lnTo>
                  <a:lnTo>
                    <a:pt x="534084" y="477747"/>
                  </a:lnTo>
                  <a:lnTo>
                    <a:pt x="558120" y="438390"/>
                  </a:lnTo>
                  <a:lnTo>
                    <a:pt x="576041" y="395294"/>
                  </a:lnTo>
                  <a:lnTo>
                    <a:pt x="587240" y="349075"/>
                  </a:lnTo>
                  <a:lnTo>
                    <a:pt x="591108" y="300354"/>
                  </a:lnTo>
                  <a:lnTo>
                    <a:pt x="587240" y="251634"/>
                  </a:lnTo>
                  <a:lnTo>
                    <a:pt x="576041" y="205417"/>
                  </a:lnTo>
                  <a:lnTo>
                    <a:pt x="558120" y="162321"/>
                  </a:lnTo>
                  <a:lnTo>
                    <a:pt x="534084" y="122966"/>
                  </a:lnTo>
                  <a:lnTo>
                    <a:pt x="504544" y="87969"/>
                  </a:lnTo>
                  <a:lnTo>
                    <a:pt x="470106" y="57949"/>
                  </a:lnTo>
                  <a:lnTo>
                    <a:pt x="431379" y="33523"/>
                  </a:lnTo>
                  <a:lnTo>
                    <a:pt x="388973" y="15311"/>
                  </a:lnTo>
                  <a:lnTo>
                    <a:pt x="343495" y="3930"/>
                  </a:lnTo>
                  <a:lnTo>
                    <a:pt x="295554" y="0"/>
                  </a:lnTo>
                  <a:close/>
                </a:path>
              </a:pathLst>
            </a:custGeom>
            <a:solidFill>
              <a:srgbClr val="0E5C77">
                <a:alpha val="23999"/>
              </a:srgbClr>
            </a:solidFill>
          </p:spPr>
          <p:txBody>
            <a:bodyPr wrap="square" lIns="0" tIns="0" rIns="0" bIns="0" rtlCol="0"/>
            <a:lstStyle/>
            <a:p>
              <a:endParaRPr/>
            </a:p>
          </p:txBody>
        </p:sp>
        <p:sp>
          <p:nvSpPr>
            <p:cNvPr id="29" name="object 11">
              <a:extLst>
                <a:ext uri="{FF2B5EF4-FFF2-40B4-BE49-F238E27FC236}">
                  <a16:creationId xmlns:a16="http://schemas.microsoft.com/office/drawing/2014/main" id="{357063B8-8F24-016B-ED8E-8A23E93B516A}"/>
                </a:ext>
              </a:extLst>
            </p:cNvPr>
            <p:cNvSpPr/>
            <p:nvPr/>
          </p:nvSpPr>
          <p:spPr>
            <a:xfrm>
              <a:off x="9598" y="4557616"/>
              <a:ext cx="660464" cy="2298092"/>
            </a:xfrm>
            <a:custGeom>
              <a:avLst/>
              <a:gdLst/>
              <a:ahLst/>
              <a:cxnLst/>
              <a:rect l="l" t="t" r="r" b="b"/>
              <a:pathLst>
                <a:path w="728345" h="2534284">
                  <a:moveTo>
                    <a:pt x="339378" y="1250138"/>
                  </a:moveTo>
                  <a:lnTo>
                    <a:pt x="0" y="1250138"/>
                  </a:lnTo>
                  <a:lnTo>
                    <a:pt x="0" y="1503516"/>
                  </a:lnTo>
                  <a:lnTo>
                    <a:pt x="293099" y="1503516"/>
                  </a:lnTo>
                  <a:lnTo>
                    <a:pt x="275124" y="1549292"/>
                  </a:lnTo>
                  <a:lnTo>
                    <a:pt x="255196" y="1595118"/>
                  </a:lnTo>
                  <a:lnTo>
                    <a:pt x="233381" y="1640986"/>
                  </a:lnTo>
                  <a:lnTo>
                    <a:pt x="209742" y="1686883"/>
                  </a:lnTo>
                  <a:lnTo>
                    <a:pt x="184347" y="1732802"/>
                  </a:lnTo>
                  <a:lnTo>
                    <a:pt x="157259" y="1778731"/>
                  </a:lnTo>
                  <a:lnTo>
                    <a:pt x="128545" y="1824661"/>
                  </a:lnTo>
                  <a:lnTo>
                    <a:pt x="0" y="1824661"/>
                  </a:lnTo>
                  <a:lnTo>
                    <a:pt x="0" y="2533969"/>
                  </a:lnTo>
                  <a:lnTo>
                    <a:pt x="37168" y="2533969"/>
                  </a:lnTo>
                  <a:lnTo>
                    <a:pt x="53615" y="2516081"/>
                  </a:lnTo>
                  <a:lnTo>
                    <a:pt x="88081" y="2477894"/>
                  </a:lnTo>
                  <a:lnTo>
                    <a:pt x="121975" y="2439592"/>
                  </a:lnTo>
                  <a:lnTo>
                    <a:pt x="155266" y="2401172"/>
                  </a:lnTo>
                  <a:lnTo>
                    <a:pt x="187926" y="2362631"/>
                  </a:lnTo>
                  <a:lnTo>
                    <a:pt x="219923" y="2323966"/>
                  </a:lnTo>
                  <a:lnTo>
                    <a:pt x="251229" y="2285174"/>
                  </a:lnTo>
                  <a:lnTo>
                    <a:pt x="281814" y="2246251"/>
                  </a:lnTo>
                  <a:lnTo>
                    <a:pt x="311647" y="2207195"/>
                  </a:lnTo>
                  <a:lnTo>
                    <a:pt x="340699" y="2168003"/>
                  </a:lnTo>
                  <a:lnTo>
                    <a:pt x="368940" y="2128671"/>
                  </a:lnTo>
                  <a:lnTo>
                    <a:pt x="396340" y="2089196"/>
                  </a:lnTo>
                  <a:lnTo>
                    <a:pt x="422870" y="2049575"/>
                  </a:lnTo>
                  <a:lnTo>
                    <a:pt x="448500" y="2009806"/>
                  </a:lnTo>
                  <a:lnTo>
                    <a:pt x="473199" y="1969884"/>
                  </a:lnTo>
                  <a:lnTo>
                    <a:pt x="496938" y="1929807"/>
                  </a:lnTo>
                  <a:lnTo>
                    <a:pt x="519688" y="1889572"/>
                  </a:lnTo>
                  <a:lnTo>
                    <a:pt x="541417" y="1849176"/>
                  </a:lnTo>
                  <a:lnTo>
                    <a:pt x="562098" y="1808615"/>
                  </a:lnTo>
                  <a:lnTo>
                    <a:pt x="581699" y="1767887"/>
                  </a:lnTo>
                  <a:lnTo>
                    <a:pt x="600190" y="1726988"/>
                  </a:lnTo>
                  <a:lnTo>
                    <a:pt x="617543" y="1685916"/>
                  </a:lnTo>
                  <a:lnTo>
                    <a:pt x="633727" y="1644667"/>
                  </a:lnTo>
                  <a:lnTo>
                    <a:pt x="648713" y="1603237"/>
                  </a:lnTo>
                  <a:lnTo>
                    <a:pt x="662470" y="1561625"/>
                  </a:lnTo>
                  <a:lnTo>
                    <a:pt x="674969" y="1519827"/>
                  </a:lnTo>
                  <a:lnTo>
                    <a:pt x="686180" y="1477840"/>
                  </a:lnTo>
                  <a:lnTo>
                    <a:pt x="696072" y="1435660"/>
                  </a:lnTo>
                  <a:lnTo>
                    <a:pt x="704618" y="1393285"/>
                  </a:lnTo>
                  <a:lnTo>
                    <a:pt x="711785" y="1350711"/>
                  </a:lnTo>
                  <a:lnTo>
                    <a:pt x="717546" y="1307936"/>
                  </a:lnTo>
                  <a:lnTo>
                    <a:pt x="722689" y="1252323"/>
                  </a:lnTo>
                  <a:lnTo>
                    <a:pt x="353602" y="1252323"/>
                  </a:lnTo>
                  <a:lnTo>
                    <a:pt x="346541" y="1251103"/>
                  </a:lnTo>
                  <a:lnTo>
                    <a:pt x="339378" y="1250138"/>
                  </a:lnTo>
                  <a:close/>
                </a:path>
                <a:path w="728345" h="2534284">
                  <a:moveTo>
                    <a:pt x="109487" y="0"/>
                  </a:moveTo>
                  <a:lnTo>
                    <a:pt x="63837" y="10091"/>
                  </a:lnTo>
                  <a:lnTo>
                    <a:pt x="21648" y="31783"/>
                  </a:lnTo>
                  <a:lnTo>
                    <a:pt x="37" y="51456"/>
                  </a:lnTo>
                  <a:lnTo>
                    <a:pt x="0" y="315397"/>
                  </a:lnTo>
                  <a:lnTo>
                    <a:pt x="7146" y="323343"/>
                  </a:lnTo>
                  <a:lnTo>
                    <a:pt x="15476" y="330759"/>
                  </a:lnTo>
                  <a:lnTo>
                    <a:pt x="32587" y="347051"/>
                  </a:lnTo>
                  <a:lnTo>
                    <a:pt x="86967" y="405526"/>
                  </a:lnTo>
                  <a:lnTo>
                    <a:pt x="121144" y="447339"/>
                  </a:lnTo>
                  <a:lnTo>
                    <a:pt x="157917" y="497291"/>
                  </a:lnTo>
                  <a:lnTo>
                    <a:pt x="195742" y="555196"/>
                  </a:lnTo>
                  <a:lnTo>
                    <a:pt x="233071" y="620872"/>
                  </a:lnTo>
                  <a:lnTo>
                    <a:pt x="268359" y="694132"/>
                  </a:lnTo>
                  <a:lnTo>
                    <a:pt x="0" y="694132"/>
                  </a:lnTo>
                  <a:lnTo>
                    <a:pt x="0" y="947497"/>
                  </a:lnTo>
                  <a:lnTo>
                    <a:pt x="344547" y="947497"/>
                  </a:lnTo>
                  <a:lnTo>
                    <a:pt x="351547" y="994539"/>
                  </a:lnTo>
                  <a:lnTo>
                    <a:pt x="356566" y="1043098"/>
                  </a:lnTo>
                  <a:lnTo>
                    <a:pt x="359442" y="1093166"/>
                  </a:lnTo>
                  <a:lnTo>
                    <a:pt x="360014" y="1144733"/>
                  </a:lnTo>
                  <a:lnTo>
                    <a:pt x="358121" y="1197788"/>
                  </a:lnTo>
                  <a:lnTo>
                    <a:pt x="353602" y="1252323"/>
                  </a:lnTo>
                  <a:lnTo>
                    <a:pt x="722689" y="1252323"/>
                  </a:lnTo>
                  <a:lnTo>
                    <a:pt x="724699" y="1230596"/>
                  </a:lnTo>
                  <a:lnTo>
                    <a:pt x="727870" y="1155425"/>
                  </a:lnTo>
                  <a:lnTo>
                    <a:pt x="727315" y="1082452"/>
                  </a:lnTo>
                  <a:lnTo>
                    <a:pt x="723292" y="1011702"/>
                  </a:lnTo>
                  <a:lnTo>
                    <a:pt x="716057" y="943204"/>
                  </a:lnTo>
                  <a:lnTo>
                    <a:pt x="705867" y="876984"/>
                  </a:lnTo>
                  <a:lnTo>
                    <a:pt x="692980" y="813069"/>
                  </a:lnTo>
                  <a:lnTo>
                    <a:pt x="677652" y="751487"/>
                  </a:lnTo>
                  <a:lnTo>
                    <a:pt x="660140" y="692264"/>
                  </a:lnTo>
                  <a:lnTo>
                    <a:pt x="640702" y="635429"/>
                  </a:lnTo>
                  <a:lnTo>
                    <a:pt x="619593" y="581007"/>
                  </a:lnTo>
                  <a:lnTo>
                    <a:pt x="597072" y="529026"/>
                  </a:lnTo>
                  <a:lnTo>
                    <a:pt x="573395" y="479514"/>
                  </a:lnTo>
                  <a:lnTo>
                    <a:pt x="548819" y="432497"/>
                  </a:lnTo>
                  <a:lnTo>
                    <a:pt x="523601" y="388002"/>
                  </a:lnTo>
                  <a:lnTo>
                    <a:pt x="497998" y="346057"/>
                  </a:lnTo>
                  <a:lnTo>
                    <a:pt x="472267" y="306688"/>
                  </a:lnTo>
                  <a:lnTo>
                    <a:pt x="446665" y="269924"/>
                  </a:lnTo>
                  <a:lnTo>
                    <a:pt x="421449" y="235790"/>
                  </a:lnTo>
                  <a:lnTo>
                    <a:pt x="396875" y="204314"/>
                  </a:lnTo>
                  <a:lnTo>
                    <a:pt x="350685" y="149446"/>
                  </a:lnTo>
                  <a:lnTo>
                    <a:pt x="310151" y="105535"/>
                  </a:lnTo>
                  <a:lnTo>
                    <a:pt x="277327" y="72800"/>
                  </a:lnTo>
                  <a:lnTo>
                    <a:pt x="247047" y="45123"/>
                  </a:lnTo>
                  <a:lnTo>
                    <a:pt x="201504" y="15575"/>
                  </a:lnTo>
                  <a:lnTo>
                    <a:pt x="156182" y="1748"/>
                  </a:lnTo>
                  <a:lnTo>
                    <a:pt x="109487" y="0"/>
                  </a:lnTo>
                  <a:close/>
                </a:path>
              </a:pathLst>
            </a:custGeom>
            <a:solidFill>
              <a:srgbClr val="0E5C77">
                <a:alpha val="23999"/>
              </a:srgbClr>
            </a:solidFill>
          </p:spPr>
          <p:txBody>
            <a:bodyPr wrap="square" lIns="0" tIns="0" rIns="0" bIns="0" rtlCol="0"/>
            <a:lstStyle/>
            <a:p>
              <a:endParaRPr/>
            </a:p>
          </p:txBody>
        </p:sp>
      </p:grpSp>
      <p:sp>
        <p:nvSpPr>
          <p:cNvPr id="2" name="Title 1">
            <a:extLst>
              <a:ext uri="{FF2B5EF4-FFF2-40B4-BE49-F238E27FC236}">
                <a16:creationId xmlns:a16="http://schemas.microsoft.com/office/drawing/2014/main" id="{E70AF5EC-C3A2-AE47-AC58-C795316B7127}"/>
              </a:ext>
            </a:extLst>
          </p:cNvPr>
          <p:cNvSpPr>
            <a:spLocks noGrp="1"/>
          </p:cNvSpPr>
          <p:nvPr>
            <p:ph type="title"/>
          </p:nvPr>
        </p:nvSpPr>
        <p:spPr>
          <a:xfrm>
            <a:off x="732346" y="593213"/>
            <a:ext cx="8915844" cy="752109"/>
          </a:xfrm>
        </p:spPr>
        <p:txBody>
          <a:bodyPr anchor="b">
            <a:normAutofit/>
          </a:bodyPr>
          <a:lstStyle>
            <a:lvl1pPr>
              <a:defRPr sz="4400">
                <a:solidFill>
                  <a:schemeClr val="bg1"/>
                </a:solidFill>
                <a:latin typeface="Quicksand" pitchFamily="2" charset="0"/>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5ADC4885-E653-9F9B-1C72-2AA34FCB44D8}"/>
              </a:ext>
            </a:extLst>
          </p:cNvPr>
          <p:cNvSpPr>
            <a:spLocks noGrp="1"/>
          </p:cNvSpPr>
          <p:nvPr>
            <p:ph type="body" idx="1"/>
          </p:nvPr>
        </p:nvSpPr>
        <p:spPr>
          <a:xfrm>
            <a:off x="725996" y="1882770"/>
            <a:ext cx="8915844" cy="3872235"/>
          </a:xfrm>
        </p:spPr>
        <p:txBody>
          <a:bodyPr>
            <a:normAutofit/>
          </a:bodyPr>
          <a:lstStyle>
            <a:lvl1pPr marL="0" indent="0">
              <a:buNone/>
              <a:defRPr sz="28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9" name="Picture 18" descr="A picture containing text&#10;&#10;Description automatically generated">
            <a:extLst>
              <a:ext uri="{FF2B5EF4-FFF2-40B4-BE49-F238E27FC236}">
                <a16:creationId xmlns:a16="http://schemas.microsoft.com/office/drawing/2014/main" id="{912BFDD1-69DB-D848-4E1F-9342E314FF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8512" y="5755005"/>
            <a:ext cx="887325" cy="866809"/>
          </a:xfrm>
          <a:prstGeom prst="rect">
            <a:avLst/>
          </a:prstGeom>
        </p:spPr>
      </p:pic>
      <p:sp>
        <p:nvSpPr>
          <p:cNvPr id="30" name="Footer Placeholder 4">
            <a:extLst>
              <a:ext uri="{FF2B5EF4-FFF2-40B4-BE49-F238E27FC236}">
                <a16:creationId xmlns:a16="http://schemas.microsoft.com/office/drawing/2014/main" id="{02C401B5-B453-3BF0-01CE-3F0F63B03A02}"/>
              </a:ext>
            </a:extLst>
          </p:cNvPr>
          <p:cNvSpPr>
            <a:spLocks noGrp="1"/>
          </p:cNvSpPr>
          <p:nvPr>
            <p:ph type="ftr" sz="quarter" idx="3"/>
          </p:nvPr>
        </p:nvSpPr>
        <p:spPr>
          <a:xfrm>
            <a:off x="746162" y="6114954"/>
            <a:ext cx="8909745" cy="365125"/>
          </a:xfrm>
          <a:prstGeom prst="rect">
            <a:avLst/>
          </a:prstGeom>
        </p:spPr>
        <p:txBody>
          <a:bodyPr/>
          <a:lstStyle>
            <a:lvl1pPr>
              <a:defRPr sz="1400">
                <a:solidFill>
                  <a:schemeClr val="bg1"/>
                </a:solidFill>
              </a:defRPr>
            </a:lvl1pPr>
          </a:lstStyle>
          <a:p>
            <a:endParaRPr lang="en-GB" dirty="0"/>
          </a:p>
        </p:txBody>
      </p:sp>
    </p:spTree>
    <p:extLst>
      <p:ext uri="{BB962C8B-B14F-4D97-AF65-F5344CB8AC3E}">
        <p14:creationId xmlns:p14="http://schemas.microsoft.com/office/powerpoint/2010/main" val="2087493142"/>
      </p:ext>
    </p:extLst>
  </p:cSld>
  <p:clrMapOvr>
    <a:masterClrMapping/>
  </p:clrMapOvr>
  <p:hf sldNum="0" hd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accent1"/>
          </a:solidFill>
        </p:spPr>
        <p:txBody>
          <a:bodyPr wrap="square" lIns="0" tIns="0" rIns="0" bIns="0" rtlCol="0"/>
          <a:lstStyle/>
          <a:p>
            <a:endParaRPr sz="2000"/>
          </a:p>
        </p:txBody>
      </p:sp>
      <p:sp>
        <p:nvSpPr>
          <p:cNvPr id="16" name="object 9">
            <a:extLst>
              <a:ext uri="{FF2B5EF4-FFF2-40B4-BE49-F238E27FC236}">
                <a16:creationId xmlns:a16="http://schemas.microsoft.com/office/drawing/2014/main" id="{74EB452A-3F34-E4BC-36A1-B9E06407DD9D}"/>
              </a:ext>
            </a:extLst>
          </p:cNvPr>
          <p:cNvSpPr/>
          <p:nvPr/>
        </p:nvSpPr>
        <p:spPr>
          <a:xfrm rot="10800000">
            <a:off x="8177366" y="3758779"/>
            <a:ext cx="3694477" cy="4834083"/>
          </a:xfrm>
          <a:custGeom>
            <a:avLst/>
            <a:gdLst/>
            <a:ahLst/>
            <a:cxnLst/>
            <a:rect l="l" t="t" r="r" b="b"/>
            <a:pathLst>
              <a:path w="3693795" h="4721860">
                <a:moveTo>
                  <a:pt x="985329" y="60604"/>
                </a:moveTo>
                <a:lnTo>
                  <a:pt x="977315" y="10096"/>
                </a:lnTo>
                <a:lnTo>
                  <a:pt x="972172" y="0"/>
                </a:lnTo>
                <a:lnTo>
                  <a:pt x="684009" y="0"/>
                </a:lnTo>
                <a:lnTo>
                  <a:pt x="678865" y="10096"/>
                </a:lnTo>
                <a:lnTo>
                  <a:pt x="670852" y="60604"/>
                </a:lnTo>
                <a:lnTo>
                  <a:pt x="678865" y="111112"/>
                </a:lnTo>
                <a:lnTo>
                  <a:pt x="701192" y="154978"/>
                </a:lnTo>
                <a:lnTo>
                  <a:pt x="735228" y="189572"/>
                </a:lnTo>
                <a:lnTo>
                  <a:pt x="778395" y="212255"/>
                </a:lnTo>
                <a:lnTo>
                  <a:pt x="828090" y="220395"/>
                </a:lnTo>
                <a:lnTo>
                  <a:pt x="877785" y="212255"/>
                </a:lnTo>
                <a:lnTo>
                  <a:pt x="920953" y="189572"/>
                </a:lnTo>
                <a:lnTo>
                  <a:pt x="954989" y="154978"/>
                </a:lnTo>
                <a:lnTo>
                  <a:pt x="977315" y="111112"/>
                </a:lnTo>
                <a:lnTo>
                  <a:pt x="985329" y="60604"/>
                </a:lnTo>
                <a:close/>
              </a:path>
              <a:path w="3693795" h="4721860">
                <a:moveTo>
                  <a:pt x="1194587" y="628446"/>
                </a:moveTo>
                <a:lnTo>
                  <a:pt x="1189532" y="583895"/>
                </a:lnTo>
                <a:lnTo>
                  <a:pt x="1175143" y="543001"/>
                </a:lnTo>
                <a:lnTo>
                  <a:pt x="1152575" y="506920"/>
                </a:lnTo>
                <a:lnTo>
                  <a:pt x="1122972" y="476821"/>
                </a:lnTo>
                <a:lnTo>
                  <a:pt x="1087462" y="453885"/>
                </a:lnTo>
                <a:lnTo>
                  <a:pt x="1047229" y="439267"/>
                </a:lnTo>
                <a:lnTo>
                  <a:pt x="1003388" y="434136"/>
                </a:lnTo>
                <a:lnTo>
                  <a:pt x="959548" y="439267"/>
                </a:lnTo>
                <a:lnTo>
                  <a:pt x="919302" y="453885"/>
                </a:lnTo>
                <a:lnTo>
                  <a:pt x="883805" y="476821"/>
                </a:lnTo>
                <a:lnTo>
                  <a:pt x="854189" y="506920"/>
                </a:lnTo>
                <a:lnTo>
                  <a:pt x="831621" y="543001"/>
                </a:lnTo>
                <a:lnTo>
                  <a:pt x="817232" y="583895"/>
                </a:lnTo>
                <a:lnTo>
                  <a:pt x="812190" y="628446"/>
                </a:lnTo>
                <a:lnTo>
                  <a:pt x="817232" y="672998"/>
                </a:lnTo>
                <a:lnTo>
                  <a:pt x="831621" y="713905"/>
                </a:lnTo>
                <a:lnTo>
                  <a:pt x="854189" y="749973"/>
                </a:lnTo>
                <a:lnTo>
                  <a:pt x="883805" y="780072"/>
                </a:lnTo>
                <a:lnTo>
                  <a:pt x="919302" y="803008"/>
                </a:lnTo>
                <a:lnTo>
                  <a:pt x="959548" y="817626"/>
                </a:lnTo>
                <a:lnTo>
                  <a:pt x="1003388" y="822756"/>
                </a:lnTo>
                <a:lnTo>
                  <a:pt x="1047229" y="817626"/>
                </a:lnTo>
                <a:lnTo>
                  <a:pt x="1087462" y="803008"/>
                </a:lnTo>
                <a:lnTo>
                  <a:pt x="1122972" y="780072"/>
                </a:lnTo>
                <a:lnTo>
                  <a:pt x="1152575" y="749973"/>
                </a:lnTo>
                <a:lnTo>
                  <a:pt x="1175143" y="713905"/>
                </a:lnTo>
                <a:lnTo>
                  <a:pt x="1189532" y="672998"/>
                </a:lnTo>
                <a:lnTo>
                  <a:pt x="1194587" y="628446"/>
                </a:lnTo>
                <a:close/>
              </a:path>
              <a:path w="3693795" h="4721860">
                <a:moveTo>
                  <a:pt x="2110397" y="2736418"/>
                </a:moveTo>
                <a:lnTo>
                  <a:pt x="2105355" y="2691866"/>
                </a:lnTo>
                <a:lnTo>
                  <a:pt x="2090966" y="2650960"/>
                </a:lnTo>
                <a:lnTo>
                  <a:pt x="2068398" y="2614892"/>
                </a:lnTo>
                <a:lnTo>
                  <a:pt x="2038781" y="2584793"/>
                </a:lnTo>
                <a:lnTo>
                  <a:pt x="2003285" y="2561856"/>
                </a:lnTo>
                <a:lnTo>
                  <a:pt x="1963039" y="2547239"/>
                </a:lnTo>
                <a:lnTo>
                  <a:pt x="1919198" y="2542108"/>
                </a:lnTo>
                <a:lnTo>
                  <a:pt x="1875358" y="2547239"/>
                </a:lnTo>
                <a:lnTo>
                  <a:pt x="1835111" y="2561856"/>
                </a:lnTo>
                <a:lnTo>
                  <a:pt x="1799615" y="2584793"/>
                </a:lnTo>
                <a:lnTo>
                  <a:pt x="1770011" y="2614892"/>
                </a:lnTo>
                <a:lnTo>
                  <a:pt x="1747431" y="2650960"/>
                </a:lnTo>
                <a:lnTo>
                  <a:pt x="1733054" y="2691866"/>
                </a:lnTo>
                <a:lnTo>
                  <a:pt x="1728000" y="2736418"/>
                </a:lnTo>
                <a:lnTo>
                  <a:pt x="1733054" y="2780969"/>
                </a:lnTo>
                <a:lnTo>
                  <a:pt x="1747431" y="2821863"/>
                </a:lnTo>
                <a:lnTo>
                  <a:pt x="1770011" y="2857944"/>
                </a:lnTo>
                <a:lnTo>
                  <a:pt x="1799615" y="2888043"/>
                </a:lnTo>
                <a:lnTo>
                  <a:pt x="1835111" y="2910979"/>
                </a:lnTo>
                <a:lnTo>
                  <a:pt x="1875358" y="2925597"/>
                </a:lnTo>
                <a:lnTo>
                  <a:pt x="1919198" y="2930728"/>
                </a:lnTo>
                <a:lnTo>
                  <a:pt x="1963039" y="2925597"/>
                </a:lnTo>
                <a:lnTo>
                  <a:pt x="2003285" y="2910979"/>
                </a:lnTo>
                <a:lnTo>
                  <a:pt x="2038781" y="2888043"/>
                </a:lnTo>
                <a:lnTo>
                  <a:pt x="2068398" y="2857944"/>
                </a:lnTo>
                <a:lnTo>
                  <a:pt x="2090966" y="2821863"/>
                </a:lnTo>
                <a:lnTo>
                  <a:pt x="2105355" y="2780969"/>
                </a:lnTo>
                <a:lnTo>
                  <a:pt x="2110397" y="2736418"/>
                </a:lnTo>
                <a:close/>
              </a:path>
              <a:path w="3693795" h="4721860">
                <a:moveTo>
                  <a:pt x="2315591" y="3313163"/>
                </a:moveTo>
                <a:lnTo>
                  <a:pt x="2310536" y="3268611"/>
                </a:lnTo>
                <a:lnTo>
                  <a:pt x="2296160" y="3227717"/>
                </a:lnTo>
                <a:lnTo>
                  <a:pt x="2273592" y="3191637"/>
                </a:lnTo>
                <a:lnTo>
                  <a:pt x="2243975" y="3161538"/>
                </a:lnTo>
                <a:lnTo>
                  <a:pt x="2208479" y="3138601"/>
                </a:lnTo>
                <a:lnTo>
                  <a:pt x="2168233" y="3123984"/>
                </a:lnTo>
                <a:lnTo>
                  <a:pt x="2124392" y="3118853"/>
                </a:lnTo>
                <a:lnTo>
                  <a:pt x="2080552" y="3123984"/>
                </a:lnTo>
                <a:lnTo>
                  <a:pt x="2040305" y="3138601"/>
                </a:lnTo>
                <a:lnTo>
                  <a:pt x="2004809" y="3161538"/>
                </a:lnTo>
                <a:lnTo>
                  <a:pt x="1975192" y="3191637"/>
                </a:lnTo>
                <a:lnTo>
                  <a:pt x="1952625" y="3227717"/>
                </a:lnTo>
                <a:lnTo>
                  <a:pt x="1938235" y="3268611"/>
                </a:lnTo>
                <a:lnTo>
                  <a:pt x="1933194" y="3313163"/>
                </a:lnTo>
                <a:lnTo>
                  <a:pt x="1938235" y="3357715"/>
                </a:lnTo>
                <a:lnTo>
                  <a:pt x="1952625" y="3398621"/>
                </a:lnTo>
                <a:lnTo>
                  <a:pt x="1975192" y="3434689"/>
                </a:lnTo>
                <a:lnTo>
                  <a:pt x="2004809" y="3464788"/>
                </a:lnTo>
                <a:lnTo>
                  <a:pt x="2040305" y="3487724"/>
                </a:lnTo>
                <a:lnTo>
                  <a:pt x="2080552" y="3502342"/>
                </a:lnTo>
                <a:lnTo>
                  <a:pt x="2124392" y="3507473"/>
                </a:lnTo>
                <a:lnTo>
                  <a:pt x="2168233" y="3502342"/>
                </a:lnTo>
                <a:lnTo>
                  <a:pt x="2208479" y="3487724"/>
                </a:lnTo>
                <a:lnTo>
                  <a:pt x="2243975" y="3464788"/>
                </a:lnTo>
                <a:lnTo>
                  <a:pt x="2273592" y="3434689"/>
                </a:lnTo>
                <a:lnTo>
                  <a:pt x="2296160" y="3398621"/>
                </a:lnTo>
                <a:lnTo>
                  <a:pt x="2310536" y="3357715"/>
                </a:lnTo>
                <a:lnTo>
                  <a:pt x="2315591" y="3313163"/>
                </a:lnTo>
                <a:close/>
              </a:path>
              <a:path w="3693795" h="4721860">
                <a:moveTo>
                  <a:pt x="2551633" y="1956752"/>
                </a:moveTo>
                <a:lnTo>
                  <a:pt x="2547645" y="1911578"/>
                </a:lnTo>
                <a:lnTo>
                  <a:pt x="2536164" y="1869046"/>
                </a:lnTo>
                <a:lnTo>
                  <a:pt x="2517864" y="1829892"/>
                </a:lnTo>
                <a:lnTo>
                  <a:pt x="2493467" y="1794814"/>
                </a:lnTo>
                <a:lnTo>
                  <a:pt x="2463660" y="1764525"/>
                </a:lnTo>
                <a:lnTo>
                  <a:pt x="2429141" y="1739722"/>
                </a:lnTo>
                <a:lnTo>
                  <a:pt x="2390610" y="1721129"/>
                </a:lnTo>
                <a:lnTo>
                  <a:pt x="2348776" y="1709458"/>
                </a:lnTo>
                <a:lnTo>
                  <a:pt x="2304313" y="1705406"/>
                </a:lnTo>
                <a:lnTo>
                  <a:pt x="2259863" y="1709458"/>
                </a:lnTo>
                <a:lnTo>
                  <a:pt x="2218017" y="1721129"/>
                </a:lnTo>
                <a:lnTo>
                  <a:pt x="2179485" y="1739722"/>
                </a:lnTo>
                <a:lnTo>
                  <a:pt x="2144966" y="1764525"/>
                </a:lnTo>
                <a:lnTo>
                  <a:pt x="2115159" y="1794814"/>
                </a:lnTo>
                <a:lnTo>
                  <a:pt x="2090762" y="1829892"/>
                </a:lnTo>
                <a:lnTo>
                  <a:pt x="2072474" y="1869046"/>
                </a:lnTo>
                <a:lnTo>
                  <a:pt x="2060981" y="1911578"/>
                </a:lnTo>
                <a:lnTo>
                  <a:pt x="2056993" y="1956752"/>
                </a:lnTo>
                <a:lnTo>
                  <a:pt x="2060981" y="2001926"/>
                </a:lnTo>
                <a:lnTo>
                  <a:pt x="2072474" y="2044458"/>
                </a:lnTo>
                <a:lnTo>
                  <a:pt x="2090762" y="2083612"/>
                </a:lnTo>
                <a:lnTo>
                  <a:pt x="2115159" y="2118690"/>
                </a:lnTo>
                <a:lnTo>
                  <a:pt x="2144966" y="2148979"/>
                </a:lnTo>
                <a:lnTo>
                  <a:pt x="2179485" y="2173782"/>
                </a:lnTo>
                <a:lnTo>
                  <a:pt x="2218017" y="2192375"/>
                </a:lnTo>
                <a:lnTo>
                  <a:pt x="2259863" y="2204047"/>
                </a:lnTo>
                <a:lnTo>
                  <a:pt x="2304313" y="2208098"/>
                </a:lnTo>
                <a:lnTo>
                  <a:pt x="2348776" y="2204047"/>
                </a:lnTo>
                <a:lnTo>
                  <a:pt x="2390610" y="2192375"/>
                </a:lnTo>
                <a:lnTo>
                  <a:pt x="2429141" y="2173782"/>
                </a:lnTo>
                <a:lnTo>
                  <a:pt x="2463660" y="2148979"/>
                </a:lnTo>
                <a:lnTo>
                  <a:pt x="2493467" y="2118690"/>
                </a:lnTo>
                <a:lnTo>
                  <a:pt x="2517864" y="2083612"/>
                </a:lnTo>
                <a:lnTo>
                  <a:pt x="2536164" y="2044458"/>
                </a:lnTo>
                <a:lnTo>
                  <a:pt x="2547645" y="2001926"/>
                </a:lnTo>
                <a:lnTo>
                  <a:pt x="2551633" y="1956752"/>
                </a:lnTo>
                <a:close/>
              </a:path>
              <a:path w="3693795" h="4721860">
                <a:moveTo>
                  <a:pt x="2845346" y="10020"/>
                </a:moveTo>
                <a:lnTo>
                  <a:pt x="1323581" y="10020"/>
                </a:lnTo>
                <a:lnTo>
                  <a:pt x="1314577" y="48120"/>
                </a:lnTo>
                <a:lnTo>
                  <a:pt x="1324521" y="98920"/>
                </a:lnTo>
                <a:lnTo>
                  <a:pt x="1351661" y="137020"/>
                </a:lnTo>
                <a:lnTo>
                  <a:pt x="1391920" y="162420"/>
                </a:lnTo>
                <a:lnTo>
                  <a:pt x="1441234" y="175120"/>
                </a:lnTo>
                <a:lnTo>
                  <a:pt x="2424163" y="175120"/>
                </a:lnTo>
                <a:lnTo>
                  <a:pt x="2406192" y="225920"/>
                </a:lnTo>
                <a:lnTo>
                  <a:pt x="2386253" y="264020"/>
                </a:lnTo>
                <a:lnTo>
                  <a:pt x="2364435" y="314820"/>
                </a:lnTo>
                <a:lnTo>
                  <a:pt x="2340800" y="365620"/>
                </a:lnTo>
                <a:lnTo>
                  <a:pt x="2315400" y="403720"/>
                </a:lnTo>
                <a:lnTo>
                  <a:pt x="2288298" y="454520"/>
                </a:lnTo>
                <a:lnTo>
                  <a:pt x="2259584" y="492620"/>
                </a:lnTo>
                <a:lnTo>
                  <a:pt x="1496834" y="492620"/>
                </a:lnTo>
                <a:lnTo>
                  <a:pt x="1447520" y="505320"/>
                </a:lnTo>
                <a:lnTo>
                  <a:pt x="1407261" y="530720"/>
                </a:lnTo>
                <a:lnTo>
                  <a:pt x="1380121" y="581520"/>
                </a:lnTo>
                <a:lnTo>
                  <a:pt x="1370177" y="619620"/>
                </a:lnTo>
                <a:lnTo>
                  <a:pt x="1380121" y="670420"/>
                </a:lnTo>
                <a:lnTo>
                  <a:pt x="1407261" y="721220"/>
                </a:lnTo>
                <a:lnTo>
                  <a:pt x="1447520" y="746620"/>
                </a:lnTo>
                <a:lnTo>
                  <a:pt x="2074989" y="746620"/>
                </a:lnTo>
                <a:lnTo>
                  <a:pt x="2044115" y="784720"/>
                </a:lnTo>
                <a:lnTo>
                  <a:pt x="2012492" y="822820"/>
                </a:lnTo>
                <a:lnTo>
                  <a:pt x="1980171" y="860920"/>
                </a:lnTo>
                <a:lnTo>
                  <a:pt x="1947189" y="899020"/>
                </a:lnTo>
                <a:lnTo>
                  <a:pt x="1913585" y="937120"/>
                </a:lnTo>
                <a:lnTo>
                  <a:pt x="1879396" y="975220"/>
                </a:lnTo>
                <a:lnTo>
                  <a:pt x="1844662" y="1013320"/>
                </a:lnTo>
                <a:lnTo>
                  <a:pt x="1809432" y="1051420"/>
                </a:lnTo>
                <a:lnTo>
                  <a:pt x="1773732" y="1089520"/>
                </a:lnTo>
                <a:lnTo>
                  <a:pt x="1737614" y="1127620"/>
                </a:lnTo>
                <a:lnTo>
                  <a:pt x="1701114" y="1165720"/>
                </a:lnTo>
                <a:lnTo>
                  <a:pt x="1627111" y="1241920"/>
                </a:lnTo>
                <a:lnTo>
                  <a:pt x="1589697" y="1267320"/>
                </a:lnTo>
                <a:lnTo>
                  <a:pt x="1400073" y="1457820"/>
                </a:lnTo>
                <a:lnTo>
                  <a:pt x="1361909" y="1483220"/>
                </a:lnTo>
                <a:lnTo>
                  <a:pt x="1247686" y="1597520"/>
                </a:lnTo>
                <a:lnTo>
                  <a:pt x="1128903" y="1699120"/>
                </a:lnTo>
                <a:lnTo>
                  <a:pt x="1085837" y="1749920"/>
                </a:lnTo>
                <a:lnTo>
                  <a:pt x="958227" y="1864220"/>
                </a:lnTo>
                <a:lnTo>
                  <a:pt x="874915" y="1940420"/>
                </a:lnTo>
                <a:lnTo>
                  <a:pt x="833920" y="1978520"/>
                </a:lnTo>
                <a:lnTo>
                  <a:pt x="793445" y="2016620"/>
                </a:lnTo>
                <a:lnTo>
                  <a:pt x="753503" y="2054720"/>
                </a:lnTo>
                <a:lnTo>
                  <a:pt x="714159" y="2092820"/>
                </a:lnTo>
                <a:lnTo>
                  <a:pt x="675462" y="2130920"/>
                </a:lnTo>
                <a:lnTo>
                  <a:pt x="637451" y="2169020"/>
                </a:lnTo>
                <a:lnTo>
                  <a:pt x="600176" y="2207120"/>
                </a:lnTo>
                <a:lnTo>
                  <a:pt x="563664" y="2245220"/>
                </a:lnTo>
                <a:lnTo>
                  <a:pt x="527977" y="2283320"/>
                </a:lnTo>
                <a:lnTo>
                  <a:pt x="493166" y="2321420"/>
                </a:lnTo>
                <a:lnTo>
                  <a:pt x="459270" y="2359520"/>
                </a:lnTo>
                <a:lnTo>
                  <a:pt x="426326" y="2397620"/>
                </a:lnTo>
                <a:lnTo>
                  <a:pt x="394373" y="2435720"/>
                </a:lnTo>
                <a:lnTo>
                  <a:pt x="363486" y="2473820"/>
                </a:lnTo>
                <a:lnTo>
                  <a:pt x="333692" y="2511920"/>
                </a:lnTo>
                <a:lnTo>
                  <a:pt x="305028" y="2550020"/>
                </a:lnTo>
                <a:lnTo>
                  <a:pt x="277558" y="2588120"/>
                </a:lnTo>
                <a:lnTo>
                  <a:pt x="251320" y="2626220"/>
                </a:lnTo>
                <a:lnTo>
                  <a:pt x="226352" y="2664320"/>
                </a:lnTo>
                <a:lnTo>
                  <a:pt x="202704" y="2702420"/>
                </a:lnTo>
                <a:lnTo>
                  <a:pt x="180428" y="2740520"/>
                </a:lnTo>
                <a:lnTo>
                  <a:pt x="159562" y="2778620"/>
                </a:lnTo>
                <a:lnTo>
                  <a:pt x="140144" y="2816720"/>
                </a:lnTo>
                <a:lnTo>
                  <a:pt x="122237" y="2854820"/>
                </a:lnTo>
                <a:lnTo>
                  <a:pt x="105879" y="2892920"/>
                </a:lnTo>
                <a:lnTo>
                  <a:pt x="91122" y="2931020"/>
                </a:lnTo>
                <a:lnTo>
                  <a:pt x="77990" y="2956420"/>
                </a:lnTo>
                <a:lnTo>
                  <a:pt x="56781" y="3032620"/>
                </a:lnTo>
                <a:lnTo>
                  <a:pt x="39179" y="3096120"/>
                </a:lnTo>
                <a:lnTo>
                  <a:pt x="25031" y="3159620"/>
                </a:lnTo>
                <a:lnTo>
                  <a:pt x="14198" y="3235820"/>
                </a:lnTo>
                <a:lnTo>
                  <a:pt x="6502" y="3299320"/>
                </a:lnTo>
                <a:lnTo>
                  <a:pt x="1828" y="3362820"/>
                </a:lnTo>
                <a:lnTo>
                  <a:pt x="0" y="3426320"/>
                </a:lnTo>
                <a:lnTo>
                  <a:pt x="863" y="3489820"/>
                </a:lnTo>
                <a:lnTo>
                  <a:pt x="4305" y="3540620"/>
                </a:lnTo>
                <a:lnTo>
                  <a:pt x="10134" y="3604120"/>
                </a:lnTo>
                <a:lnTo>
                  <a:pt x="18224" y="3667620"/>
                </a:lnTo>
                <a:lnTo>
                  <a:pt x="28422" y="3718420"/>
                </a:lnTo>
                <a:lnTo>
                  <a:pt x="40576" y="3781920"/>
                </a:lnTo>
                <a:lnTo>
                  <a:pt x="54521" y="3832720"/>
                </a:lnTo>
                <a:lnTo>
                  <a:pt x="70142" y="3883520"/>
                </a:lnTo>
                <a:lnTo>
                  <a:pt x="87249" y="3934320"/>
                </a:lnTo>
                <a:lnTo>
                  <a:pt x="105727" y="3985120"/>
                </a:lnTo>
                <a:lnTo>
                  <a:pt x="125399" y="4035920"/>
                </a:lnTo>
                <a:lnTo>
                  <a:pt x="146138" y="4086720"/>
                </a:lnTo>
                <a:lnTo>
                  <a:pt x="167767" y="4124820"/>
                </a:lnTo>
                <a:lnTo>
                  <a:pt x="190169" y="4175620"/>
                </a:lnTo>
                <a:lnTo>
                  <a:pt x="213169" y="4213720"/>
                </a:lnTo>
                <a:lnTo>
                  <a:pt x="236613" y="4251820"/>
                </a:lnTo>
                <a:lnTo>
                  <a:pt x="260375" y="4302620"/>
                </a:lnTo>
                <a:lnTo>
                  <a:pt x="284302" y="4340720"/>
                </a:lnTo>
                <a:lnTo>
                  <a:pt x="308216" y="4366120"/>
                </a:lnTo>
                <a:lnTo>
                  <a:pt x="332003" y="4404220"/>
                </a:lnTo>
                <a:lnTo>
                  <a:pt x="355485" y="4442320"/>
                </a:lnTo>
                <a:lnTo>
                  <a:pt x="378536" y="4467720"/>
                </a:lnTo>
                <a:lnTo>
                  <a:pt x="400977" y="4493120"/>
                </a:lnTo>
                <a:lnTo>
                  <a:pt x="422681" y="4518520"/>
                </a:lnTo>
                <a:lnTo>
                  <a:pt x="443496" y="4543920"/>
                </a:lnTo>
                <a:lnTo>
                  <a:pt x="463270" y="4569320"/>
                </a:lnTo>
                <a:lnTo>
                  <a:pt x="481838" y="4594720"/>
                </a:lnTo>
                <a:lnTo>
                  <a:pt x="499071" y="4607420"/>
                </a:lnTo>
                <a:lnTo>
                  <a:pt x="514807" y="4632820"/>
                </a:lnTo>
                <a:lnTo>
                  <a:pt x="528904" y="4645520"/>
                </a:lnTo>
                <a:lnTo>
                  <a:pt x="541210" y="4658220"/>
                </a:lnTo>
                <a:lnTo>
                  <a:pt x="551573" y="4658220"/>
                </a:lnTo>
                <a:lnTo>
                  <a:pt x="559841" y="4670920"/>
                </a:lnTo>
                <a:lnTo>
                  <a:pt x="565861" y="4683620"/>
                </a:lnTo>
                <a:lnTo>
                  <a:pt x="569493" y="4683620"/>
                </a:lnTo>
                <a:lnTo>
                  <a:pt x="597319" y="4696320"/>
                </a:lnTo>
                <a:lnTo>
                  <a:pt x="627621" y="4721720"/>
                </a:lnTo>
                <a:lnTo>
                  <a:pt x="729513" y="4721720"/>
                </a:lnTo>
                <a:lnTo>
                  <a:pt x="765454" y="4709020"/>
                </a:lnTo>
                <a:lnTo>
                  <a:pt x="828370" y="4670920"/>
                </a:lnTo>
                <a:lnTo>
                  <a:pt x="856284" y="4632820"/>
                </a:lnTo>
                <a:lnTo>
                  <a:pt x="872045" y="4582020"/>
                </a:lnTo>
                <a:lnTo>
                  <a:pt x="875779" y="4531220"/>
                </a:lnTo>
                <a:lnTo>
                  <a:pt x="867625" y="4493120"/>
                </a:lnTo>
                <a:lnTo>
                  <a:pt x="847686" y="4442320"/>
                </a:lnTo>
                <a:lnTo>
                  <a:pt x="816102" y="4404220"/>
                </a:lnTo>
                <a:lnTo>
                  <a:pt x="807847" y="4404220"/>
                </a:lnTo>
                <a:lnTo>
                  <a:pt x="791743" y="4378820"/>
                </a:lnTo>
                <a:lnTo>
                  <a:pt x="768921" y="4366120"/>
                </a:lnTo>
                <a:lnTo>
                  <a:pt x="740473" y="4328020"/>
                </a:lnTo>
                <a:lnTo>
                  <a:pt x="707555" y="4289920"/>
                </a:lnTo>
                <a:lnTo>
                  <a:pt x="671258" y="4251820"/>
                </a:lnTo>
                <a:lnTo>
                  <a:pt x="632701" y="4201020"/>
                </a:lnTo>
                <a:lnTo>
                  <a:pt x="553326" y="4074020"/>
                </a:lnTo>
                <a:lnTo>
                  <a:pt x="514731" y="3997820"/>
                </a:lnTo>
                <a:lnTo>
                  <a:pt x="1159827" y="3997820"/>
                </a:lnTo>
                <a:lnTo>
                  <a:pt x="1200086" y="3959720"/>
                </a:lnTo>
                <a:lnTo>
                  <a:pt x="1227226" y="3921620"/>
                </a:lnTo>
                <a:lnTo>
                  <a:pt x="1237170" y="3870820"/>
                </a:lnTo>
                <a:lnTo>
                  <a:pt x="1227226" y="3820020"/>
                </a:lnTo>
                <a:lnTo>
                  <a:pt x="1200086" y="3781920"/>
                </a:lnTo>
                <a:lnTo>
                  <a:pt x="1159827" y="3756520"/>
                </a:lnTo>
                <a:lnTo>
                  <a:pt x="1110513" y="3743820"/>
                </a:lnTo>
                <a:lnTo>
                  <a:pt x="413499" y="3743820"/>
                </a:lnTo>
                <a:lnTo>
                  <a:pt x="401281" y="3705720"/>
                </a:lnTo>
                <a:lnTo>
                  <a:pt x="390766" y="3654920"/>
                </a:lnTo>
                <a:lnTo>
                  <a:pt x="382104" y="3604120"/>
                </a:lnTo>
                <a:lnTo>
                  <a:pt x="375450" y="3553320"/>
                </a:lnTo>
                <a:lnTo>
                  <a:pt x="370941" y="3502520"/>
                </a:lnTo>
                <a:lnTo>
                  <a:pt x="368731" y="3451720"/>
                </a:lnTo>
                <a:lnTo>
                  <a:pt x="1493862" y="3451720"/>
                </a:lnTo>
                <a:lnTo>
                  <a:pt x="1543177" y="3439020"/>
                </a:lnTo>
                <a:lnTo>
                  <a:pt x="1583436" y="3413620"/>
                </a:lnTo>
                <a:lnTo>
                  <a:pt x="1610575" y="3375520"/>
                </a:lnTo>
                <a:lnTo>
                  <a:pt x="1620520" y="3324720"/>
                </a:lnTo>
                <a:lnTo>
                  <a:pt x="1610575" y="3273920"/>
                </a:lnTo>
                <a:lnTo>
                  <a:pt x="1583436" y="3235820"/>
                </a:lnTo>
                <a:lnTo>
                  <a:pt x="1543177" y="3210420"/>
                </a:lnTo>
                <a:lnTo>
                  <a:pt x="1493862" y="3197720"/>
                </a:lnTo>
                <a:lnTo>
                  <a:pt x="393382" y="3197720"/>
                </a:lnTo>
                <a:lnTo>
                  <a:pt x="400278" y="3172320"/>
                </a:lnTo>
                <a:lnTo>
                  <a:pt x="408038" y="3134220"/>
                </a:lnTo>
                <a:lnTo>
                  <a:pt x="416763" y="3108820"/>
                </a:lnTo>
                <a:lnTo>
                  <a:pt x="426529" y="3083420"/>
                </a:lnTo>
                <a:lnTo>
                  <a:pt x="441350" y="3032620"/>
                </a:lnTo>
                <a:lnTo>
                  <a:pt x="459257" y="2994520"/>
                </a:lnTo>
                <a:lnTo>
                  <a:pt x="480085" y="2956420"/>
                </a:lnTo>
                <a:lnTo>
                  <a:pt x="503656" y="2918320"/>
                </a:lnTo>
                <a:lnTo>
                  <a:pt x="529818" y="2867520"/>
                </a:lnTo>
                <a:lnTo>
                  <a:pt x="1442580" y="2867520"/>
                </a:lnTo>
                <a:lnTo>
                  <a:pt x="1482839" y="2829420"/>
                </a:lnTo>
                <a:lnTo>
                  <a:pt x="1509979" y="2791320"/>
                </a:lnTo>
                <a:lnTo>
                  <a:pt x="1519923" y="2740520"/>
                </a:lnTo>
                <a:lnTo>
                  <a:pt x="1509979" y="2702420"/>
                </a:lnTo>
                <a:lnTo>
                  <a:pt x="1482839" y="2651620"/>
                </a:lnTo>
                <a:lnTo>
                  <a:pt x="1442580" y="2626220"/>
                </a:lnTo>
                <a:lnTo>
                  <a:pt x="1393266" y="2613520"/>
                </a:lnTo>
                <a:lnTo>
                  <a:pt x="723988" y="2613520"/>
                </a:lnTo>
                <a:lnTo>
                  <a:pt x="754214" y="2588120"/>
                </a:lnTo>
                <a:lnTo>
                  <a:pt x="785418" y="2550020"/>
                </a:lnTo>
                <a:lnTo>
                  <a:pt x="817549" y="2511920"/>
                </a:lnTo>
                <a:lnTo>
                  <a:pt x="850595" y="2486520"/>
                </a:lnTo>
                <a:lnTo>
                  <a:pt x="884466" y="2448420"/>
                </a:lnTo>
                <a:lnTo>
                  <a:pt x="919149" y="2410320"/>
                </a:lnTo>
                <a:lnTo>
                  <a:pt x="954570" y="2372220"/>
                </a:lnTo>
                <a:lnTo>
                  <a:pt x="990701" y="2334120"/>
                </a:lnTo>
                <a:lnTo>
                  <a:pt x="1027493" y="2308720"/>
                </a:lnTo>
                <a:lnTo>
                  <a:pt x="1064895" y="2270620"/>
                </a:lnTo>
                <a:lnTo>
                  <a:pt x="1102842" y="2232520"/>
                </a:lnTo>
                <a:lnTo>
                  <a:pt x="1141323" y="2194420"/>
                </a:lnTo>
                <a:lnTo>
                  <a:pt x="1180261" y="2156320"/>
                </a:lnTo>
                <a:lnTo>
                  <a:pt x="1259370" y="2080120"/>
                </a:lnTo>
                <a:lnTo>
                  <a:pt x="1339773" y="2003920"/>
                </a:lnTo>
                <a:lnTo>
                  <a:pt x="1380350" y="1978520"/>
                </a:lnTo>
                <a:lnTo>
                  <a:pt x="1460766" y="1902320"/>
                </a:lnTo>
                <a:lnTo>
                  <a:pt x="1737309" y="1635620"/>
                </a:lnTo>
                <a:lnTo>
                  <a:pt x="1776310" y="1597520"/>
                </a:lnTo>
                <a:lnTo>
                  <a:pt x="1815109" y="1572120"/>
                </a:lnTo>
                <a:lnTo>
                  <a:pt x="1891931" y="1495920"/>
                </a:lnTo>
                <a:lnTo>
                  <a:pt x="1967534" y="1419720"/>
                </a:lnTo>
                <a:lnTo>
                  <a:pt x="2004809" y="1381620"/>
                </a:lnTo>
                <a:lnTo>
                  <a:pt x="2041690" y="1343520"/>
                </a:lnTo>
                <a:lnTo>
                  <a:pt x="2078139" y="1305420"/>
                </a:lnTo>
                <a:lnTo>
                  <a:pt x="2114143" y="1267320"/>
                </a:lnTo>
                <a:lnTo>
                  <a:pt x="2149665" y="1229220"/>
                </a:lnTo>
                <a:lnTo>
                  <a:pt x="2184679" y="1191120"/>
                </a:lnTo>
                <a:lnTo>
                  <a:pt x="2219147" y="1153020"/>
                </a:lnTo>
                <a:lnTo>
                  <a:pt x="2253030" y="1114920"/>
                </a:lnTo>
                <a:lnTo>
                  <a:pt x="2286330" y="1076820"/>
                </a:lnTo>
                <a:lnTo>
                  <a:pt x="2318982" y="1038720"/>
                </a:lnTo>
                <a:lnTo>
                  <a:pt x="2350986" y="1000620"/>
                </a:lnTo>
                <a:lnTo>
                  <a:pt x="2382291" y="962520"/>
                </a:lnTo>
                <a:lnTo>
                  <a:pt x="2412873" y="924420"/>
                </a:lnTo>
                <a:lnTo>
                  <a:pt x="2442705" y="886320"/>
                </a:lnTo>
                <a:lnTo>
                  <a:pt x="2471763" y="848220"/>
                </a:lnTo>
                <a:lnTo>
                  <a:pt x="2499995" y="797420"/>
                </a:lnTo>
                <a:lnTo>
                  <a:pt x="2527401" y="759320"/>
                </a:lnTo>
                <a:lnTo>
                  <a:pt x="2553932" y="721220"/>
                </a:lnTo>
                <a:lnTo>
                  <a:pt x="2579560" y="683120"/>
                </a:lnTo>
                <a:lnTo>
                  <a:pt x="2604262" y="645020"/>
                </a:lnTo>
                <a:lnTo>
                  <a:pt x="2627998" y="606920"/>
                </a:lnTo>
                <a:lnTo>
                  <a:pt x="2650744" y="568820"/>
                </a:lnTo>
                <a:lnTo>
                  <a:pt x="2672473" y="518020"/>
                </a:lnTo>
                <a:lnTo>
                  <a:pt x="2693162" y="479920"/>
                </a:lnTo>
                <a:lnTo>
                  <a:pt x="2712758" y="441820"/>
                </a:lnTo>
                <a:lnTo>
                  <a:pt x="2731249" y="403720"/>
                </a:lnTo>
                <a:lnTo>
                  <a:pt x="2748610" y="365620"/>
                </a:lnTo>
                <a:lnTo>
                  <a:pt x="2764790" y="314820"/>
                </a:lnTo>
                <a:lnTo>
                  <a:pt x="2779776" y="276720"/>
                </a:lnTo>
                <a:lnTo>
                  <a:pt x="2793530" y="238620"/>
                </a:lnTo>
                <a:lnTo>
                  <a:pt x="2806039" y="187820"/>
                </a:lnTo>
                <a:lnTo>
                  <a:pt x="2817241" y="149720"/>
                </a:lnTo>
                <a:lnTo>
                  <a:pt x="2827134" y="111620"/>
                </a:lnTo>
                <a:lnTo>
                  <a:pt x="2835681" y="73520"/>
                </a:lnTo>
                <a:lnTo>
                  <a:pt x="2842857" y="22720"/>
                </a:lnTo>
                <a:lnTo>
                  <a:pt x="2845346" y="10020"/>
                </a:lnTo>
                <a:close/>
              </a:path>
              <a:path w="3693795" h="4721860">
                <a:moveTo>
                  <a:pt x="3506774" y="1344333"/>
                </a:moveTo>
                <a:lnTo>
                  <a:pt x="3503396" y="1297622"/>
                </a:lnTo>
                <a:lnTo>
                  <a:pt x="3493605" y="1253045"/>
                </a:lnTo>
                <a:lnTo>
                  <a:pt x="3477857" y="1211084"/>
                </a:lnTo>
                <a:lnTo>
                  <a:pt x="3456660" y="1172222"/>
                </a:lnTo>
                <a:lnTo>
                  <a:pt x="3430473" y="1136954"/>
                </a:lnTo>
                <a:lnTo>
                  <a:pt x="3399790" y="1105776"/>
                </a:lnTo>
                <a:lnTo>
                  <a:pt x="3365093" y="1079169"/>
                </a:lnTo>
                <a:lnTo>
                  <a:pt x="3326854" y="1057630"/>
                </a:lnTo>
                <a:lnTo>
                  <a:pt x="3285566" y="1041628"/>
                </a:lnTo>
                <a:lnTo>
                  <a:pt x="3241700" y="1031671"/>
                </a:lnTo>
                <a:lnTo>
                  <a:pt x="3195739" y="1028242"/>
                </a:lnTo>
                <a:lnTo>
                  <a:pt x="3149777" y="1031671"/>
                </a:lnTo>
                <a:lnTo>
                  <a:pt x="3105899" y="1041628"/>
                </a:lnTo>
                <a:lnTo>
                  <a:pt x="3064611" y="1057630"/>
                </a:lnTo>
                <a:lnTo>
                  <a:pt x="3026372" y="1079169"/>
                </a:lnTo>
                <a:lnTo>
                  <a:pt x="2991675" y="1105776"/>
                </a:lnTo>
                <a:lnTo>
                  <a:pt x="2960992" y="1136954"/>
                </a:lnTo>
                <a:lnTo>
                  <a:pt x="2934805" y="1172222"/>
                </a:lnTo>
                <a:lnTo>
                  <a:pt x="2913608" y="1211084"/>
                </a:lnTo>
                <a:lnTo>
                  <a:pt x="2897873" y="1253045"/>
                </a:lnTo>
                <a:lnTo>
                  <a:pt x="2888069" y="1297622"/>
                </a:lnTo>
                <a:lnTo>
                  <a:pt x="2884703" y="1344333"/>
                </a:lnTo>
                <a:lnTo>
                  <a:pt x="2888069" y="1391043"/>
                </a:lnTo>
                <a:lnTo>
                  <a:pt x="2897873" y="1435633"/>
                </a:lnTo>
                <a:lnTo>
                  <a:pt x="2913608" y="1477594"/>
                </a:lnTo>
                <a:lnTo>
                  <a:pt x="2934805" y="1516456"/>
                </a:lnTo>
                <a:lnTo>
                  <a:pt x="2960992" y="1551711"/>
                </a:lnTo>
                <a:lnTo>
                  <a:pt x="2991675" y="1582902"/>
                </a:lnTo>
                <a:lnTo>
                  <a:pt x="3026372" y="1609509"/>
                </a:lnTo>
                <a:lnTo>
                  <a:pt x="3064611" y="1631048"/>
                </a:lnTo>
                <a:lnTo>
                  <a:pt x="3105899" y="1647050"/>
                </a:lnTo>
                <a:lnTo>
                  <a:pt x="3149777" y="1657007"/>
                </a:lnTo>
                <a:lnTo>
                  <a:pt x="3195739" y="1660423"/>
                </a:lnTo>
                <a:lnTo>
                  <a:pt x="3241700" y="1657007"/>
                </a:lnTo>
                <a:lnTo>
                  <a:pt x="3285566" y="1647050"/>
                </a:lnTo>
                <a:lnTo>
                  <a:pt x="3326854" y="1631048"/>
                </a:lnTo>
                <a:lnTo>
                  <a:pt x="3365093" y="1609509"/>
                </a:lnTo>
                <a:lnTo>
                  <a:pt x="3399790" y="1582902"/>
                </a:lnTo>
                <a:lnTo>
                  <a:pt x="3430473" y="1551711"/>
                </a:lnTo>
                <a:lnTo>
                  <a:pt x="3456660" y="1516456"/>
                </a:lnTo>
                <a:lnTo>
                  <a:pt x="3477857" y="1477594"/>
                </a:lnTo>
                <a:lnTo>
                  <a:pt x="3493605" y="1435633"/>
                </a:lnTo>
                <a:lnTo>
                  <a:pt x="3503396" y="1391043"/>
                </a:lnTo>
                <a:lnTo>
                  <a:pt x="3506774" y="1344333"/>
                </a:lnTo>
                <a:close/>
              </a:path>
              <a:path w="3693795" h="4721860">
                <a:moveTo>
                  <a:pt x="3508527" y="2550566"/>
                </a:moveTo>
                <a:lnTo>
                  <a:pt x="3505873" y="2503855"/>
                </a:lnTo>
                <a:lnTo>
                  <a:pt x="3498113" y="2458732"/>
                </a:lnTo>
                <a:lnTo>
                  <a:pt x="3485540" y="2415476"/>
                </a:lnTo>
                <a:lnTo>
                  <a:pt x="3468459" y="2374417"/>
                </a:lnTo>
                <a:lnTo>
                  <a:pt x="3447161" y="2335834"/>
                </a:lnTo>
                <a:lnTo>
                  <a:pt x="3421938" y="2300046"/>
                </a:lnTo>
                <a:lnTo>
                  <a:pt x="3393084" y="2267331"/>
                </a:lnTo>
                <a:lnTo>
                  <a:pt x="3360890" y="2238006"/>
                </a:lnTo>
                <a:lnTo>
                  <a:pt x="3325672" y="2212378"/>
                </a:lnTo>
                <a:lnTo>
                  <a:pt x="3287712" y="2190724"/>
                </a:lnTo>
                <a:lnTo>
                  <a:pt x="3247301" y="2173363"/>
                </a:lnTo>
                <a:lnTo>
                  <a:pt x="3204756" y="2160587"/>
                </a:lnTo>
                <a:lnTo>
                  <a:pt x="3160344" y="2152713"/>
                </a:lnTo>
                <a:lnTo>
                  <a:pt x="3114383" y="2150008"/>
                </a:lnTo>
                <a:lnTo>
                  <a:pt x="3068409" y="2152713"/>
                </a:lnTo>
                <a:lnTo>
                  <a:pt x="3024009" y="2160587"/>
                </a:lnTo>
                <a:lnTo>
                  <a:pt x="2981452" y="2173363"/>
                </a:lnTo>
                <a:lnTo>
                  <a:pt x="2941040" y="2190724"/>
                </a:lnTo>
                <a:lnTo>
                  <a:pt x="2903080" y="2212378"/>
                </a:lnTo>
                <a:lnTo>
                  <a:pt x="2867863" y="2238006"/>
                </a:lnTo>
                <a:lnTo>
                  <a:pt x="2835681" y="2267331"/>
                </a:lnTo>
                <a:lnTo>
                  <a:pt x="2806827" y="2300046"/>
                </a:lnTo>
                <a:lnTo>
                  <a:pt x="2781604" y="2335834"/>
                </a:lnTo>
                <a:lnTo>
                  <a:pt x="2760294" y="2374417"/>
                </a:lnTo>
                <a:lnTo>
                  <a:pt x="2743212" y="2415476"/>
                </a:lnTo>
                <a:lnTo>
                  <a:pt x="2730639" y="2458732"/>
                </a:lnTo>
                <a:lnTo>
                  <a:pt x="2722880" y="2503855"/>
                </a:lnTo>
                <a:lnTo>
                  <a:pt x="2720238" y="2550566"/>
                </a:lnTo>
                <a:lnTo>
                  <a:pt x="2722880" y="2597289"/>
                </a:lnTo>
                <a:lnTo>
                  <a:pt x="2730639" y="2642412"/>
                </a:lnTo>
                <a:lnTo>
                  <a:pt x="2743212" y="2685669"/>
                </a:lnTo>
                <a:lnTo>
                  <a:pt x="2760294" y="2726728"/>
                </a:lnTo>
                <a:lnTo>
                  <a:pt x="2781604" y="2765310"/>
                </a:lnTo>
                <a:lnTo>
                  <a:pt x="2806827" y="2801099"/>
                </a:lnTo>
                <a:lnTo>
                  <a:pt x="2835681" y="2833814"/>
                </a:lnTo>
                <a:lnTo>
                  <a:pt x="2867863" y="2863126"/>
                </a:lnTo>
                <a:lnTo>
                  <a:pt x="2903080" y="2888767"/>
                </a:lnTo>
                <a:lnTo>
                  <a:pt x="2941040" y="2910421"/>
                </a:lnTo>
                <a:lnTo>
                  <a:pt x="2981452" y="2927781"/>
                </a:lnTo>
                <a:lnTo>
                  <a:pt x="3024009" y="2940545"/>
                </a:lnTo>
                <a:lnTo>
                  <a:pt x="3068409" y="2948432"/>
                </a:lnTo>
                <a:lnTo>
                  <a:pt x="3114383" y="2951124"/>
                </a:lnTo>
                <a:lnTo>
                  <a:pt x="3160344" y="2948432"/>
                </a:lnTo>
                <a:lnTo>
                  <a:pt x="3204756" y="2940545"/>
                </a:lnTo>
                <a:lnTo>
                  <a:pt x="3247301" y="2927781"/>
                </a:lnTo>
                <a:lnTo>
                  <a:pt x="3287712" y="2910421"/>
                </a:lnTo>
                <a:lnTo>
                  <a:pt x="3325672" y="2888767"/>
                </a:lnTo>
                <a:lnTo>
                  <a:pt x="3360890" y="2863126"/>
                </a:lnTo>
                <a:lnTo>
                  <a:pt x="3393084" y="2833814"/>
                </a:lnTo>
                <a:lnTo>
                  <a:pt x="3421938" y="2801099"/>
                </a:lnTo>
                <a:lnTo>
                  <a:pt x="3447161" y="2765310"/>
                </a:lnTo>
                <a:lnTo>
                  <a:pt x="3468459" y="2726728"/>
                </a:lnTo>
                <a:lnTo>
                  <a:pt x="3485540" y="2685669"/>
                </a:lnTo>
                <a:lnTo>
                  <a:pt x="3498113" y="2642412"/>
                </a:lnTo>
                <a:lnTo>
                  <a:pt x="3505873" y="2597289"/>
                </a:lnTo>
                <a:lnTo>
                  <a:pt x="3508527" y="2550566"/>
                </a:lnTo>
                <a:close/>
              </a:path>
              <a:path w="3693795" h="4721860">
                <a:moveTo>
                  <a:pt x="3693350" y="317944"/>
                </a:moveTo>
                <a:lnTo>
                  <a:pt x="3689007" y="268770"/>
                </a:lnTo>
                <a:lnTo>
                  <a:pt x="3676510" y="222491"/>
                </a:lnTo>
                <a:lnTo>
                  <a:pt x="3656596" y="179870"/>
                </a:lnTo>
                <a:lnTo>
                  <a:pt x="3630041" y="141693"/>
                </a:lnTo>
                <a:lnTo>
                  <a:pt x="3597592" y="108724"/>
                </a:lnTo>
                <a:lnTo>
                  <a:pt x="3560026" y="81737"/>
                </a:lnTo>
                <a:lnTo>
                  <a:pt x="3518090" y="61506"/>
                </a:lnTo>
                <a:lnTo>
                  <a:pt x="3472548" y="48793"/>
                </a:lnTo>
                <a:lnTo>
                  <a:pt x="3424161" y="44386"/>
                </a:lnTo>
                <a:lnTo>
                  <a:pt x="3375774" y="48793"/>
                </a:lnTo>
                <a:lnTo>
                  <a:pt x="3330232" y="61506"/>
                </a:lnTo>
                <a:lnTo>
                  <a:pt x="3288296" y="81737"/>
                </a:lnTo>
                <a:lnTo>
                  <a:pt x="3250730" y="108724"/>
                </a:lnTo>
                <a:lnTo>
                  <a:pt x="3218281" y="141693"/>
                </a:lnTo>
                <a:lnTo>
                  <a:pt x="3191726" y="179870"/>
                </a:lnTo>
                <a:lnTo>
                  <a:pt x="3171812" y="222491"/>
                </a:lnTo>
                <a:lnTo>
                  <a:pt x="3159315" y="268770"/>
                </a:lnTo>
                <a:lnTo>
                  <a:pt x="3154972" y="317944"/>
                </a:lnTo>
                <a:lnTo>
                  <a:pt x="3159315" y="367118"/>
                </a:lnTo>
                <a:lnTo>
                  <a:pt x="3171812" y="413397"/>
                </a:lnTo>
                <a:lnTo>
                  <a:pt x="3191726" y="456018"/>
                </a:lnTo>
                <a:lnTo>
                  <a:pt x="3218281" y="494207"/>
                </a:lnTo>
                <a:lnTo>
                  <a:pt x="3250730" y="527177"/>
                </a:lnTo>
                <a:lnTo>
                  <a:pt x="3288296" y="554164"/>
                </a:lnTo>
                <a:lnTo>
                  <a:pt x="3330232" y="574395"/>
                </a:lnTo>
                <a:lnTo>
                  <a:pt x="3375774" y="587108"/>
                </a:lnTo>
                <a:lnTo>
                  <a:pt x="3424161" y="591515"/>
                </a:lnTo>
                <a:lnTo>
                  <a:pt x="3472548" y="587108"/>
                </a:lnTo>
                <a:lnTo>
                  <a:pt x="3518090" y="574395"/>
                </a:lnTo>
                <a:lnTo>
                  <a:pt x="3560026" y="554164"/>
                </a:lnTo>
                <a:lnTo>
                  <a:pt x="3597592" y="527177"/>
                </a:lnTo>
                <a:lnTo>
                  <a:pt x="3630041" y="494207"/>
                </a:lnTo>
                <a:lnTo>
                  <a:pt x="3656596" y="456018"/>
                </a:lnTo>
                <a:lnTo>
                  <a:pt x="3676510" y="413397"/>
                </a:lnTo>
                <a:lnTo>
                  <a:pt x="3689007" y="367118"/>
                </a:lnTo>
                <a:lnTo>
                  <a:pt x="3693350" y="317944"/>
                </a:lnTo>
                <a:close/>
              </a:path>
            </a:pathLst>
          </a:custGeom>
          <a:solidFill>
            <a:srgbClr val="0E5C77">
              <a:alpha val="19999"/>
            </a:srgbClr>
          </a:solidFill>
        </p:spPr>
        <p:txBody>
          <a:bodyPr wrap="square" lIns="0" tIns="0" rIns="0" bIns="0" rtlCol="0"/>
          <a:lstStyle/>
          <a:p>
            <a:endParaRPr dirty="0"/>
          </a:p>
        </p:txBody>
      </p:sp>
      <p:sp>
        <p:nvSpPr>
          <p:cNvPr id="17" name="object 10">
            <a:extLst>
              <a:ext uri="{FF2B5EF4-FFF2-40B4-BE49-F238E27FC236}">
                <a16:creationId xmlns:a16="http://schemas.microsoft.com/office/drawing/2014/main" id="{2691EC91-92A9-2DFD-4EDA-F8644AAFDF47}"/>
              </a:ext>
            </a:extLst>
          </p:cNvPr>
          <p:cNvSpPr/>
          <p:nvPr/>
        </p:nvSpPr>
        <p:spPr>
          <a:xfrm rot="10800000">
            <a:off x="7677415" y="6480079"/>
            <a:ext cx="765566" cy="796245"/>
          </a:xfrm>
          <a:custGeom>
            <a:avLst/>
            <a:gdLst/>
            <a:ahLst/>
            <a:cxnLst/>
            <a:rect l="l" t="t" r="r" b="b"/>
            <a:pathLst>
              <a:path w="788035" h="800735">
                <a:moveTo>
                  <a:pt x="393953" y="0"/>
                </a:moveTo>
                <a:lnTo>
                  <a:pt x="348010" y="2693"/>
                </a:lnTo>
                <a:lnTo>
                  <a:pt x="303623" y="10573"/>
                </a:lnTo>
                <a:lnTo>
                  <a:pt x="261088" y="23340"/>
                </a:lnTo>
                <a:lnTo>
                  <a:pt x="220702" y="40693"/>
                </a:lnTo>
                <a:lnTo>
                  <a:pt x="182759" y="62331"/>
                </a:lnTo>
                <a:lnTo>
                  <a:pt x="147555" y="87955"/>
                </a:lnTo>
                <a:lnTo>
                  <a:pt x="115385" y="117263"/>
                </a:lnTo>
                <a:lnTo>
                  <a:pt x="86546" y="149956"/>
                </a:lnTo>
                <a:lnTo>
                  <a:pt x="61333" y="185733"/>
                </a:lnTo>
                <a:lnTo>
                  <a:pt x="40041" y="224294"/>
                </a:lnTo>
                <a:lnTo>
                  <a:pt x="22966" y="265338"/>
                </a:lnTo>
                <a:lnTo>
                  <a:pt x="10404" y="308566"/>
                </a:lnTo>
                <a:lnTo>
                  <a:pt x="2650" y="353675"/>
                </a:lnTo>
                <a:lnTo>
                  <a:pt x="0" y="400367"/>
                </a:lnTo>
                <a:lnTo>
                  <a:pt x="2650" y="447056"/>
                </a:lnTo>
                <a:lnTo>
                  <a:pt x="10404" y="492164"/>
                </a:lnTo>
                <a:lnTo>
                  <a:pt x="22966" y="535389"/>
                </a:lnTo>
                <a:lnTo>
                  <a:pt x="40041" y="576432"/>
                </a:lnTo>
                <a:lnTo>
                  <a:pt x="61333" y="614991"/>
                </a:lnTo>
                <a:lnTo>
                  <a:pt x="86546" y="650767"/>
                </a:lnTo>
                <a:lnTo>
                  <a:pt x="115385" y="683460"/>
                </a:lnTo>
                <a:lnTo>
                  <a:pt x="147555" y="712767"/>
                </a:lnTo>
                <a:lnTo>
                  <a:pt x="182759" y="738391"/>
                </a:lnTo>
                <a:lnTo>
                  <a:pt x="220702" y="760029"/>
                </a:lnTo>
                <a:lnTo>
                  <a:pt x="261088" y="777381"/>
                </a:lnTo>
                <a:lnTo>
                  <a:pt x="303623" y="790148"/>
                </a:lnTo>
                <a:lnTo>
                  <a:pt x="348010" y="798028"/>
                </a:lnTo>
                <a:lnTo>
                  <a:pt x="393953" y="800722"/>
                </a:lnTo>
                <a:lnTo>
                  <a:pt x="439897" y="798028"/>
                </a:lnTo>
                <a:lnTo>
                  <a:pt x="484284" y="790148"/>
                </a:lnTo>
                <a:lnTo>
                  <a:pt x="526819" y="777381"/>
                </a:lnTo>
                <a:lnTo>
                  <a:pt x="567205" y="760029"/>
                </a:lnTo>
                <a:lnTo>
                  <a:pt x="605148" y="738391"/>
                </a:lnTo>
                <a:lnTo>
                  <a:pt x="640352" y="712767"/>
                </a:lnTo>
                <a:lnTo>
                  <a:pt x="672522" y="683460"/>
                </a:lnTo>
                <a:lnTo>
                  <a:pt x="701361" y="650767"/>
                </a:lnTo>
                <a:lnTo>
                  <a:pt x="726574" y="614991"/>
                </a:lnTo>
                <a:lnTo>
                  <a:pt x="747866" y="576432"/>
                </a:lnTo>
                <a:lnTo>
                  <a:pt x="764941" y="535389"/>
                </a:lnTo>
                <a:lnTo>
                  <a:pt x="777503" y="492164"/>
                </a:lnTo>
                <a:lnTo>
                  <a:pt x="785257" y="447056"/>
                </a:lnTo>
                <a:lnTo>
                  <a:pt x="787907" y="400367"/>
                </a:lnTo>
                <a:lnTo>
                  <a:pt x="785257" y="353675"/>
                </a:lnTo>
                <a:lnTo>
                  <a:pt x="777503" y="308566"/>
                </a:lnTo>
                <a:lnTo>
                  <a:pt x="764941" y="265338"/>
                </a:lnTo>
                <a:lnTo>
                  <a:pt x="747866" y="224294"/>
                </a:lnTo>
                <a:lnTo>
                  <a:pt x="726574" y="185733"/>
                </a:lnTo>
                <a:lnTo>
                  <a:pt x="701361" y="149956"/>
                </a:lnTo>
                <a:lnTo>
                  <a:pt x="672522" y="117263"/>
                </a:lnTo>
                <a:lnTo>
                  <a:pt x="640352" y="87955"/>
                </a:lnTo>
                <a:lnTo>
                  <a:pt x="605148" y="62331"/>
                </a:lnTo>
                <a:lnTo>
                  <a:pt x="567205" y="40693"/>
                </a:lnTo>
                <a:lnTo>
                  <a:pt x="526819" y="23340"/>
                </a:lnTo>
                <a:lnTo>
                  <a:pt x="484284" y="10573"/>
                </a:lnTo>
                <a:lnTo>
                  <a:pt x="439897" y="2693"/>
                </a:lnTo>
                <a:lnTo>
                  <a:pt x="393953" y="0"/>
                </a:lnTo>
                <a:close/>
              </a:path>
            </a:pathLst>
          </a:custGeom>
          <a:solidFill>
            <a:srgbClr val="0E5C77">
              <a:alpha val="19999"/>
            </a:srgbClr>
          </a:solidFill>
        </p:spPr>
        <p:txBody>
          <a:bodyPr wrap="square" lIns="0" tIns="0" rIns="0" bIns="0" rtlCol="0"/>
          <a:lstStyle/>
          <a:p>
            <a:endParaRPr dirty="0"/>
          </a:p>
        </p:txBody>
      </p:sp>
      <p:sp>
        <p:nvSpPr>
          <p:cNvPr id="32" name="object 12">
            <a:extLst>
              <a:ext uri="{FF2B5EF4-FFF2-40B4-BE49-F238E27FC236}">
                <a16:creationId xmlns:a16="http://schemas.microsoft.com/office/drawing/2014/main" id="{4849155B-A9DE-EE8A-9AF8-81425A554348}"/>
              </a:ext>
            </a:extLst>
          </p:cNvPr>
          <p:cNvSpPr/>
          <p:nvPr/>
        </p:nvSpPr>
        <p:spPr>
          <a:xfrm rot="10800000">
            <a:off x="11530830" y="6395080"/>
            <a:ext cx="638498" cy="334033"/>
          </a:xfrm>
          <a:custGeom>
            <a:avLst/>
            <a:gdLst/>
            <a:ahLst/>
            <a:cxnLst/>
            <a:rect l="l" t="t" r="r" b="b"/>
            <a:pathLst>
              <a:path w="440055" h="253364">
                <a:moveTo>
                  <a:pt x="312827" y="0"/>
                </a:moveTo>
                <a:lnTo>
                  <a:pt x="0" y="0"/>
                </a:lnTo>
                <a:lnTo>
                  <a:pt x="0" y="253365"/>
                </a:lnTo>
                <a:lnTo>
                  <a:pt x="312827" y="253365"/>
                </a:lnTo>
                <a:lnTo>
                  <a:pt x="362132" y="243409"/>
                </a:lnTo>
                <a:lnTo>
                  <a:pt x="402400" y="216260"/>
                </a:lnTo>
                <a:lnTo>
                  <a:pt x="429552" y="175992"/>
                </a:lnTo>
                <a:lnTo>
                  <a:pt x="439510" y="126682"/>
                </a:lnTo>
                <a:lnTo>
                  <a:pt x="429552" y="77372"/>
                </a:lnTo>
                <a:lnTo>
                  <a:pt x="402400" y="37104"/>
                </a:lnTo>
                <a:lnTo>
                  <a:pt x="362132" y="9955"/>
                </a:lnTo>
                <a:lnTo>
                  <a:pt x="312827" y="0"/>
                </a:lnTo>
                <a:close/>
              </a:path>
            </a:pathLst>
          </a:custGeom>
          <a:solidFill>
            <a:srgbClr val="0E5C77">
              <a:alpha val="19999"/>
            </a:srgbClr>
          </a:solidFill>
        </p:spPr>
        <p:txBody>
          <a:bodyPr wrap="square" lIns="0" tIns="0" rIns="0" bIns="0" rtlCol="0"/>
          <a:lstStyle/>
          <a:p>
            <a:endParaRPr/>
          </a:p>
        </p:txBody>
      </p:sp>
      <p:sp>
        <p:nvSpPr>
          <p:cNvPr id="33" name="object 13">
            <a:extLst>
              <a:ext uri="{FF2B5EF4-FFF2-40B4-BE49-F238E27FC236}">
                <a16:creationId xmlns:a16="http://schemas.microsoft.com/office/drawing/2014/main" id="{A0C82D7B-43A0-E7DA-A947-D2D94D26026C}"/>
              </a:ext>
            </a:extLst>
          </p:cNvPr>
          <p:cNvSpPr/>
          <p:nvPr/>
        </p:nvSpPr>
        <p:spPr>
          <a:xfrm rot="10800000">
            <a:off x="11287374" y="7555196"/>
            <a:ext cx="371988" cy="38644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34" name="object 14">
            <a:extLst>
              <a:ext uri="{FF2B5EF4-FFF2-40B4-BE49-F238E27FC236}">
                <a16:creationId xmlns:a16="http://schemas.microsoft.com/office/drawing/2014/main" id="{BA238379-38B4-1ED0-2EBC-33F28CE277AE}"/>
              </a:ext>
            </a:extLst>
          </p:cNvPr>
          <p:cNvSpPr/>
          <p:nvPr/>
        </p:nvSpPr>
        <p:spPr>
          <a:xfrm rot="10800000">
            <a:off x="11127502" y="7012374"/>
            <a:ext cx="313382" cy="3258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
        <p:nvSpPr>
          <p:cNvPr id="3" name="Text Placeholder 2">
            <a:extLst>
              <a:ext uri="{FF2B5EF4-FFF2-40B4-BE49-F238E27FC236}">
                <a16:creationId xmlns:a16="http://schemas.microsoft.com/office/drawing/2014/main" id="{5ADC4885-E653-9F9B-1C72-2AA34FCB44D8}"/>
              </a:ext>
            </a:extLst>
          </p:cNvPr>
          <p:cNvSpPr>
            <a:spLocks noGrp="1"/>
          </p:cNvSpPr>
          <p:nvPr>
            <p:ph type="body" idx="1"/>
          </p:nvPr>
        </p:nvSpPr>
        <p:spPr>
          <a:xfrm>
            <a:off x="2042757" y="1766139"/>
            <a:ext cx="9282430" cy="3337640"/>
          </a:xfrm>
        </p:spPr>
        <p:txBody>
          <a:bodyPr>
            <a:normAutofit/>
          </a:bodyPr>
          <a:lstStyle>
            <a:lvl1pPr marL="0" indent="0" algn="r">
              <a:buNone/>
              <a:defRPr sz="2800">
                <a:solidFill>
                  <a:schemeClr val="bg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9" name="Picture 18" descr="A picture containing text&#10;&#10;Description automatically generated">
            <a:extLst>
              <a:ext uri="{FF2B5EF4-FFF2-40B4-BE49-F238E27FC236}">
                <a16:creationId xmlns:a16="http://schemas.microsoft.com/office/drawing/2014/main" id="{912BFDD1-69DB-D848-4E1F-9342E314FF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8512" y="5755005"/>
            <a:ext cx="887325" cy="866809"/>
          </a:xfrm>
          <a:prstGeom prst="rect">
            <a:avLst/>
          </a:prstGeom>
        </p:spPr>
      </p:pic>
      <p:sp>
        <p:nvSpPr>
          <p:cNvPr id="30" name="Footer Placeholder 4">
            <a:extLst>
              <a:ext uri="{FF2B5EF4-FFF2-40B4-BE49-F238E27FC236}">
                <a16:creationId xmlns:a16="http://schemas.microsoft.com/office/drawing/2014/main" id="{02C401B5-B453-3BF0-01CE-3F0F63B03A02}"/>
              </a:ext>
            </a:extLst>
          </p:cNvPr>
          <p:cNvSpPr>
            <a:spLocks noGrp="1"/>
          </p:cNvSpPr>
          <p:nvPr>
            <p:ph type="ftr" sz="quarter" idx="3"/>
          </p:nvPr>
        </p:nvSpPr>
        <p:spPr>
          <a:xfrm>
            <a:off x="746162" y="6114954"/>
            <a:ext cx="8909745" cy="365125"/>
          </a:xfrm>
          <a:prstGeom prst="rect">
            <a:avLst/>
          </a:prstGeom>
        </p:spPr>
        <p:txBody>
          <a:bodyPr/>
          <a:lstStyle>
            <a:lvl1pPr>
              <a:defRPr sz="1400">
                <a:solidFill>
                  <a:schemeClr val="bg1"/>
                </a:solidFill>
              </a:defRPr>
            </a:lvl1pPr>
          </a:lstStyle>
          <a:p>
            <a:endParaRPr lang="en-GB" dirty="0"/>
          </a:p>
        </p:txBody>
      </p:sp>
      <p:grpSp>
        <p:nvGrpSpPr>
          <p:cNvPr id="8" name="Group 7">
            <a:extLst>
              <a:ext uri="{FF2B5EF4-FFF2-40B4-BE49-F238E27FC236}">
                <a16:creationId xmlns:a16="http://schemas.microsoft.com/office/drawing/2014/main" id="{CE177F1D-8B04-881D-29E5-088E64B385E9}"/>
              </a:ext>
            </a:extLst>
          </p:cNvPr>
          <p:cNvGrpSpPr/>
          <p:nvPr/>
        </p:nvGrpSpPr>
        <p:grpSpPr>
          <a:xfrm>
            <a:off x="9597" y="0"/>
            <a:ext cx="4329657" cy="4281798"/>
            <a:chOff x="9597" y="0"/>
            <a:chExt cx="4329657" cy="4281798"/>
          </a:xfrm>
        </p:grpSpPr>
        <p:sp>
          <p:nvSpPr>
            <p:cNvPr id="9" name="object 9">
              <a:extLst>
                <a:ext uri="{FF2B5EF4-FFF2-40B4-BE49-F238E27FC236}">
                  <a16:creationId xmlns:a16="http://schemas.microsoft.com/office/drawing/2014/main" id="{D7A29DDB-840F-FC84-9103-E3E5B573BF40}"/>
                </a:ext>
              </a:extLst>
            </p:cNvPr>
            <p:cNvSpPr/>
            <p:nvPr/>
          </p:nvSpPr>
          <p:spPr>
            <a:xfrm>
              <a:off x="108938" y="11"/>
              <a:ext cx="3349537" cy="4281787"/>
            </a:xfrm>
            <a:custGeom>
              <a:avLst/>
              <a:gdLst/>
              <a:ahLst/>
              <a:cxnLst/>
              <a:rect l="l" t="t" r="r" b="b"/>
              <a:pathLst>
                <a:path w="3693795" h="4721860">
                  <a:moveTo>
                    <a:pt x="985329" y="60604"/>
                  </a:moveTo>
                  <a:lnTo>
                    <a:pt x="977315" y="10096"/>
                  </a:lnTo>
                  <a:lnTo>
                    <a:pt x="972172" y="0"/>
                  </a:lnTo>
                  <a:lnTo>
                    <a:pt x="684009" y="0"/>
                  </a:lnTo>
                  <a:lnTo>
                    <a:pt x="678865" y="10096"/>
                  </a:lnTo>
                  <a:lnTo>
                    <a:pt x="670852" y="60604"/>
                  </a:lnTo>
                  <a:lnTo>
                    <a:pt x="678865" y="111112"/>
                  </a:lnTo>
                  <a:lnTo>
                    <a:pt x="701192" y="154978"/>
                  </a:lnTo>
                  <a:lnTo>
                    <a:pt x="735228" y="189572"/>
                  </a:lnTo>
                  <a:lnTo>
                    <a:pt x="778395" y="212255"/>
                  </a:lnTo>
                  <a:lnTo>
                    <a:pt x="828090" y="220395"/>
                  </a:lnTo>
                  <a:lnTo>
                    <a:pt x="877785" y="212255"/>
                  </a:lnTo>
                  <a:lnTo>
                    <a:pt x="920953" y="189572"/>
                  </a:lnTo>
                  <a:lnTo>
                    <a:pt x="954989" y="154978"/>
                  </a:lnTo>
                  <a:lnTo>
                    <a:pt x="977315" y="111112"/>
                  </a:lnTo>
                  <a:lnTo>
                    <a:pt x="985329" y="60604"/>
                  </a:lnTo>
                  <a:close/>
                </a:path>
                <a:path w="3693795" h="4721860">
                  <a:moveTo>
                    <a:pt x="1194587" y="628446"/>
                  </a:moveTo>
                  <a:lnTo>
                    <a:pt x="1189532" y="583895"/>
                  </a:lnTo>
                  <a:lnTo>
                    <a:pt x="1175143" y="543001"/>
                  </a:lnTo>
                  <a:lnTo>
                    <a:pt x="1152575" y="506920"/>
                  </a:lnTo>
                  <a:lnTo>
                    <a:pt x="1122972" y="476821"/>
                  </a:lnTo>
                  <a:lnTo>
                    <a:pt x="1087462" y="453885"/>
                  </a:lnTo>
                  <a:lnTo>
                    <a:pt x="1047229" y="439267"/>
                  </a:lnTo>
                  <a:lnTo>
                    <a:pt x="1003388" y="434136"/>
                  </a:lnTo>
                  <a:lnTo>
                    <a:pt x="959548" y="439267"/>
                  </a:lnTo>
                  <a:lnTo>
                    <a:pt x="919302" y="453885"/>
                  </a:lnTo>
                  <a:lnTo>
                    <a:pt x="883805" y="476821"/>
                  </a:lnTo>
                  <a:lnTo>
                    <a:pt x="854189" y="506920"/>
                  </a:lnTo>
                  <a:lnTo>
                    <a:pt x="831621" y="543001"/>
                  </a:lnTo>
                  <a:lnTo>
                    <a:pt x="817232" y="583895"/>
                  </a:lnTo>
                  <a:lnTo>
                    <a:pt x="812190" y="628446"/>
                  </a:lnTo>
                  <a:lnTo>
                    <a:pt x="817232" y="672998"/>
                  </a:lnTo>
                  <a:lnTo>
                    <a:pt x="831621" y="713905"/>
                  </a:lnTo>
                  <a:lnTo>
                    <a:pt x="854189" y="749973"/>
                  </a:lnTo>
                  <a:lnTo>
                    <a:pt x="883805" y="780072"/>
                  </a:lnTo>
                  <a:lnTo>
                    <a:pt x="919302" y="803008"/>
                  </a:lnTo>
                  <a:lnTo>
                    <a:pt x="959548" y="817626"/>
                  </a:lnTo>
                  <a:lnTo>
                    <a:pt x="1003388" y="822756"/>
                  </a:lnTo>
                  <a:lnTo>
                    <a:pt x="1047229" y="817626"/>
                  </a:lnTo>
                  <a:lnTo>
                    <a:pt x="1087462" y="803008"/>
                  </a:lnTo>
                  <a:lnTo>
                    <a:pt x="1122972" y="780072"/>
                  </a:lnTo>
                  <a:lnTo>
                    <a:pt x="1152575" y="749973"/>
                  </a:lnTo>
                  <a:lnTo>
                    <a:pt x="1175143" y="713905"/>
                  </a:lnTo>
                  <a:lnTo>
                    <a:pt x="1189532" y="672998"/>
                  </a:lnTo>
                  <a:lnTo>
                    <a:pt x="1194587" y="628446"/>
                  </a:lnTo>
                  <a:close/>
                </a:path>
                <a:path w="3693795" h="4721860">
                  <a:moveTo>
                    <a:pt x="2110397" y="2736418"/>
                  </a:moveTo>
                  <a:lnTo>
                    <a:pt x="2105355" y="2691866"/>
                  </a:lnTo>
                  <a:lnTo>
                    <a:pt x="2090966" y="2650960"/>
                  </a:lnTo>
                  <a:lnTo>
                    <a:pt x="2068398" y="2614892"/>
                  </a:lnTo>
                  <a:lnTo>
                    <a:pt x="2038781" y="2584793"/>
                  </a:lnTo>
                  <a:lnTo>
                    <a:pt x="2003285" y="2561856"/>
                  </a:lnTo>
                  <a:lnTo>
                    <a:pt x="1963039" y="2547239"/>
                  </a:lnTo>
                  <a:lnTo>
                    <a:pt x="1919198" y="2542108"/>
                  </a:lnTo>
                  <a:lnTo>
                    <a:pt x="1875358" y="2547239"/>
                  </a:lnTo>
                  <a:lnTo>
                    <a:pt x="1835111" y="2561856"/>
                  </a:lnTo>
                  <a:lnTo>
                    <a:pt x="1799615" y="2584793"/>
                  </a:lnTo>
                  <a:lnTo>
                    <a:pt x="1770011" y="2614892"/>
                  </a:lnTo>
                  <a:lnTo>
                    <a:pt x="1747431" y="2650960"/>
                  </a:lnTo>
                  <a:lnTo>
                    <a:pt x="1733054" y="2691866"/>
                  </a:lnTo>
                  <a:lnTo>
                    <a:pt x="1728000" y="2736418"/>
                  </a:lnTo>
                  <a:lnTo>
                    <a:pt x="1733054" y="2780969"/>
                  </a:lnTo>
                  <a:lnTo>
                    <a:pt x="1747431" y="2821863"/>
                  </a:lnTo>
                  <a:lnTo>
                    <a:pt x="1770011" y="2857944"/>
                  </a:lnTo>
                  <a:lnTo>
                    <a:pt x="1799615" y="2888043"/>
                  </a:lnTo>
                  <a:lnTo>
                    <a:pt x="1835111" y="2910979"/>
                  </a:lnTo>
                  <a:lnTo>
                    <a:pt x="1875358" y="2925597"/>
                  </a:lnTo>
                  <a:lnTo>
                    <a:pt x="1919198" y="2930728"/>
                  </a:lnTo>
                  <a:lnTo>
                    <a:pt x="1963039" y="2925597"/>
                  </a:lnTo>
                  <a:lnTo>
                    <a:pt x="2003285" y="2910979"/>
                  </a:lnTo>
                  <a:lnTo>
                    <a:pt x="2038781" y="2888043"/>
                  </a:lnTo>
                  <a:lnTo>
                    <a:pt x="2068398" y="2857944"/>
                  </a:lnTo>
                  <a:lnTo>
                    <a:pt x="2090966" y="2821863"/>
                  </a:lnTo>
                  <a:lnTo>
                    <a:pt x="2105355" y="2780969"/>
                  </a:lnTo>
                  <a:lnTo>
                    <a:pt x="2110397" y="2736418"/>
                  </a:lnTo>
                  <a:close/>
                </a:path>
                <a:path w="3693795" h="4721860">
                  <a:moveTo>
                    <a:pt x="2315591" y="3313163"/>
                  </a:moveTo>
                  <a:lnTo>
                    <a:pt x="2310536" y="3268611"/>
                  </a:lnTo>
                  <a:lnTo>
                    <a:pt x="2296160" y="3227717"/>
                  </a:lnTo>
                  <a:lnTo>
                    <a:pt x="2273592" y="3191637"/>
                  </a:lnTo>
                  <a:lnTo>
                    <a:pt x="2243975" y="3161538"/>
                  </a:lnTo>
                  <a:lnTo>
                    <a:pt x="2208479" y="3138601"/>
                  </a:lnTo>
                  <a:lnTo>
                    <a:pt x="2168233" y="3123984"/>
                  </a:lnTo>
                  <a:lnTo>
                    <a:pt x="2124392" y="3118853"/>
                  </a:lnTo>
                  <a:lnTo>
                    <a:pt x="2080552" y="3123984"/>
                  </a:lnTo>
                  <a:lnTo>
                    <a:pt x="2040305" y="3138601"/>
                  </a:lnTo>
                  <a:lnTo>
                    <a:pt x="2004809" y="3161538"/>
                  </a:lnTo>
                  <a:lnTo>
                    <a:pt x="1975192" y="3191637"/>
                  </a:lnTo>
                  <a:lnTo>
                    <a:pt x="1952625" y="3227717"/>
                  </a:lnTo>
                  <a:lnTo>
                    <a:pt x="1938235" y="3268611"/>
                  </a:lnTo>
                  <a:lnTo>
                    <a:pt x="1933194" y="3313163"/>
                  </a:lnTo>
                  <a:lnTo>
                    <a:pt x="1938235" y="3357715"/>
                  </a:lnTo>
                  <a:lnTo>
                    <a:pt x="1952625" y="3398621"/>
                  </a:lnTo>
                  <a:lnTo>
                    <a:pt x="1975192" y="3434689"/>
                  </a:lnTo>
                  <a:lnTo>
                    <a:pt x="2004809" y="3464788"/>
                  </a:lnTo>
                  <a:lnTo>
                    <a:pt x="2040305" y="3487724"/>
                  </a:lnTo>
                  <a:lnTo>
                    <a:pt x="2080552" y="3502342"/>
                  </a:lnTo>
                  <a:lnTo>
                    <a:pt x="2124392" y="3507473"/>
                  </a:lnTo>
                  <a:lnTo>
                    <a:pt x="2168233" y="3502342"/>
                  </a:lnTo>
                  <a:lnTo>
                    <a:pt x="2208479" y="3487724"/>
                  </a:lnTo>
                  <a:lnTo>
                    <a:pt x="2243975" y="3464788"/>
                  </a:lnTo>
                  <a:lnTo>
                    <a:pt x="2273592" y="3434689"/>
                  </a:lnTo>
                  <a:lnTo>
                    <a:pt x="2296160" y="3398621"/>
                  </a:lnTo>
                  <a:lnTo>
                    <a:pt x="2310536" y="3357715"/>
                  </a:lnTo>
                  <a:lnTo>
                    <a:pt x="2315591" y="3313163"/>
                  </a:lnTo>
                  <a:close/>
                </a:path>
                <a:path w="3693795" h="4721860">
                  <a:moveTo>
                    <a:pt x="2551633" y="1956752"/>
                  </a:moveTo>
                  <a:lnTo>
                    <a:pt x="2547645" y="1911578"/>
                  </a:lnTo>
                  <a:lnTo>
                    <a:pt x="2536164" y="1869046"/>
                  </a:lnTo>
                  <a:lnTo>
                    <a:pt x="2517864" y="1829892"/>
                  </a:lnTo>
                  <a:lnTo>
                    <a:pt x="2493467" y="1794814"/>
                  </a:lnTo>
                  <a:lnTo>
                    <a:pt x="2463660" y="1764525"/>
                  </a:lnTo>
                  <a:lnTo>
                    <a:pt x="2429141" y="1739722"/>
                  </a:lnTo>
                  <a:lnTo>
                    <a:pt x="2390610" y="1721129"/>
                  </a:lnTo>
                  <a:lnTo>
                    <a:pt x="2348776" y="1709458"/>
                  </a:lnTo>
                  <a:lnTo>
                    <a:pt x="2304313" y="1705406"/>
                  </a:lnTo>
                  <a:lnTo>
                    <a:pt x="2259863" y="1709458"/>
                  </a:lnTo>
                  <a:lnTo>
                    <a:pt x="2218017" y="1721129"/>
                  </a:lnTo>
                  <a:lnTo>
                    <a:pt x="2179485" y="1739722"/>
                  </a:lnTo>
                  <a:lnTo>
                    <a:pt x="2144966" y="1764525"/>
                  </a:lnTo>
                  <a:lnTo>
                    <a:pt x="2115159" y="1794814"/>
                  </a:lnTo>
                  <a:lnTo>
                    <a:pt x="2090762" y="1829892"/>
                  </a:lnTo>
                  <a:lnTo>
                    <a:pt x="2072474" y="1869046"/>
                  </a:lnTo>
                  <a:lnTo>
                    <a:pt x="2060981" y="1911578"/>
                  </a:lnTo>
                  <a:lnTo>
                    <a:pt x="2056993" y="1956752"/>
                  </a:lnTo>
                  <a:lnTo>
                    <a:pt x="2060981" y="2001926"/>
                  </a:lnTo>
                  <a:lnTo>
                    <a:pt x="2072474" y="2044458"/>
                  </a:lnTo>
                  <a:lnTo>
                    <a:pt x="2090762" y="2083612"/>
                  </a:lnTo>
                  <a:lnTo>
                    <a:pt x="2115159" y="2118690"/>
                  </a:lnTo>
                  <a:lnTo>
                    <a:pt x="2144966" y="2148979"/>
                  </a:lnTo>
                  <a:lnTo>
                    <a:pt x="2179485" y="2173782"/>
                  </a:lnTo>
                  <a:lnTo>
                    <a:pt x="2218017" y="2192375"/>
                  </a:lnTo>
                  <a:lnTo>
                    <a:pt x="2259863" y="2204047"/>
                  </a:lnTo>
                  <a:lnTo>
                    <a:pt x="2304313" y="2208098"/>
                  </a:lnTo>
                  <a:lnTo>
                    <a:pt x="2348776" y="2204047"/>
                  </a:lnTo>
                  <a:lnTo>
                    <a:pt x="2390610" y="2192375"/>
                  </a:lnTo>
                  <a:lnTo>
                    <a:pt x="2429141" y="2173782"/>
                  </a:lnTo>
                  <a:lnTo>
                    <a:pt x="2463660" y="2148979"/>
                  </a:lnTo>
                  <a:lnTo>
                    <a:pt x="2493467" y="2118690"/>
                  </a:lnTo>
                  <a:lnTo>
                    <a:pt x="2517864" y="2083612"/>
                  </a:lnTo>
                  <a:lnTo>
                    <a:pt x="2536164" y="2044458"/>
                  </a:lnTo>
                  <a:lnTo>
                    <a:pt x="2547645" y="2001926"/>
                  </a:lnTo>
                  <a:lnTo>
                    <a:pt x="2551633" y="1956752"/>
                  </a:lnTo>
                  <a:close/>
                </a:path>
                <a:path w="3693795" h="4721860">
                  <a:moveTo>
                    <a:pt x="2845346" y="10020"/>
                  </a:moveTo>
                  <a:lnTo>
                    <a:pt x="1323581" y="10020"/>
                  </a:lnTo>
                  <a:lnTo>
                    <a:pt x="1314577" y="48120"/>
                  </a:lnTo>
                  <a:lnTo>
                    <a:pt x="1324521" y="98920"/>
                  </a:lnTo>
                  <a:lnTo>
                    <a:pt x="1351661" y="137020"/>
                  </a:lnTo>
                  <a:lnTo>
                    <a:pt x="1391920" y="162420"/>
                  </a:lnTo>
                  <a:lnTo>
                    <a:pt x="1441234" y="175120"/>
                  </a:lnTo>
                  <a:lnTo>
                    <a:pt x="2424163" y="175120"/>
                  </a:lnTo>
                  <a:lnTo>
                    <a:pt x="2406192" y="225920"/>
                  </a:lnTo>
                  <a:lnTo>
                    <a:pt x="2386253" y="264020"/>
                  </a:lnTo>
                  <a:lnTo>
                    <a:pt x="2364435" y="314820"/>
                  </a:lnTo>
                  <a:lnTo>
                    <a:pt x="2340800" y="365620"/>
                  </a:lnTo>
                  <a:lnTo>
                    <a:pt x="2315400" y="403720"/>
                  </a:lnTo>
                  <a:lnTo>
                    <a:pt x="2288298" y="454520"/>
                  </a:lnTo>
                  <a:lnTo>
                    <a:pt x="2259584" y="492620"/>
                  </a:lnTo>
                  <a:lnTo>
                    <a:pt x="1496834" y="492620"/>
                  </a:lnTo>
                  <a:lnTo>
                    <a:pt x="1447520" y="505320"/>
                  </a:lnTo>
                  <a:lnTo>
                    <a:pt x="1407261" y="530720"/>
                  </a:lnTo>
                  <a:lnTo>
                    <a:pt x="1380121" y="581520"/>
                  </a:lnTo>
                  <a:lnTo>
                    <a:pt x="1370177" y="619620"/>
                  </a:lnTo>
                  <a:lnTo>
                    <a:pt x="1380121" y="670420"/>
                  </a:lnTo>
                  <a:lnTo>
                    <a:pt x="1407261" y="721220"/>
                  </a:lnTo>
                  <a:lnTo>
                    <a:pt x="1447520" y="746620"/>
                  </a:lnTo>
                  <a:lnTo>
                    <a:pt x="2074989" y="746620"/>
                  </a:lnTo>
                  <a:lnTo>
                    <a:pt x="2044115" y="784720"/>
                  </a:lnTo>
                  <a:lnTo>
                    <a:pt x="2012492" y="822820"/>
                  </a:lnTo>
                  <a:lnTo>
                    <a:pt x="1980171" y="860920"/>
                  </a:lnTo>
                  <a:lnTo>
                    <a:pt x="1947189" y="899020"/>
                  </a:lnTo>
                  <a:lnTo>
                    <a:pt x="1913585" y="937120"/>
                  </a:lnTo>
                  <a:lnTo>
                    <a:pt x="1879396" y="975220"/>
                  </a:lnTo>
                  <a:lnTo>
                    <a:pt x="1844662" y="1013320"/>
                  </a:lnTo>
                  <a:lnTo>
                    <a:pt x="1809432" y="1051420"/>
                  </a:lnTo>
                  <a:lnTo>
                    <a:pt x="1773732" y="1089520"/>
                  </a:lnTo>
                  <a:lnTo>
                    <a:pt x="1737614" y="1127620"/>
                  </a:lnTo>
                  <a:lnTo>
                    <a:pt x="1701114" y="1165720"/>
                  </a:lnTo>
                  <a:lnTo>
                    <a:pt x="1627111" y="1241920"/>
                  </a:lnTo>
                  <a:lnTo>
                    <a:pt x="1589697" y="1267320"/>
                  </a:lnTo>
                  <a:lnTo>
                    <a:pt x="1400073" y="1457820"/>
                  </a:lnTo>
                  <a:lnTo>
                    <a:pt x="1361909" y="1483220"/>
                  </a:lnTo>
                  <a:lnTo>
                    <a:pt x="1247686" y="1597520"/>
                  </a:lnTo>
                  <a:lnTo>
                    <a:pt x="1128903" y="1699120"/>
                  </a:lnTo>
                  <a:lnTo>
                    <a:pt x="1085837" y="1749920"/>
                  </a:lnTo>
                  <a:lnTo>
                    <a:pt x="958227" y="1864220"/>
                  </a:lnTo>
                  <a:lnTo>
                    <a:pt x="874915" y="1940420"/>
                  </a:lnTo>
                  <a:lnTo>
                    <a:pt x="833920" y="1978520"/>
                  </a:lnTo>
                  <a:lnTo>
                    <a:pt x="793445" y="2016620"/>
                  </a:lnTo>
                  <a:lnTo>
                    <a:pt x="753503" y="2054720"/>
                  </a:lnTo>
                  <a:lnTo>
                    <a:pt x="714159" y="2092820"/>
                  </a:lnTo>
                  <a:lnTo>
                    <a:pt x="675462" y="2130920"/>
                  </a:lnTo>
                  <a:lnTo>
                    <a:pt x="637451" y="2169020"/>
                  </a:lnTo>
                  <a:lnTo>
                    <a:pt x="600176" y="2207120"/>
                  </a:lnTo>
                  <a:lnTo>
                    <a:pt x="563664" y="2245220"/>
                  </a:lnTo>
                  <a:lnTo>
                    <a:pt x="527977" y="2283320"/>
                  </a:lnTo>
                  <a:lnTo>
                    <a:pt x="493166" y="2321420"/>
                  </a:lnTo>
                  <a:lnTo>
                    <a:pt x="459270" y="2359520"/>
                  </a:lnTo>
                  <a:lnTo>
                    <a:pt x="426326" y="2397620"/>
                  </a:lnTo>
                  <a:lnTo>
                    <a:pt x="394373" y="2435720"/>
                  </a:lnTo>
                  <a:lnTo>
                    <a:pt x="363486" y="2473820"/>
                  </a:lnTo>
                  <a:lnTo>
                    <a:pt x="333692" y="2511920"/>
                  </a:lnTo>
                  <a:lnTo>
                    <a:pt x="305028" y="2550020"/>
                  </a:lnTo>
                  <a:lnTo>
                    <a:pt x="277558" y="2588120"/>
                  </a:lnTo>
                  <a:lnTo>
                    <a:pt x="251320" y="2626220"/>
                  </a:lnTo>
                  <a:lnTo>
                    <a:pt x="226352" y="2664320"/>
                  </a:lnTo>
                  <a:lnTo>
                    <a:pt x="202704" y="2702420"/>
                  </a:lnTo>
                  <a:lnTo>
                    <a:pt x="180428" y="2740520"/>
                  </a:lnTo>
                  <a:lnTo>
                    <a:pt x="159562" y="2778620"/>
                  </a:lnTo>
                  <a:lnTo>
                    <a:pt x="140144" y="2816720"/>
                  </a:lnTo>
                  <a:lnTo>
                    <a:pt x="122237" y="2854820"/>
                  </a:lnTo>
                  <a:lnTo>
                    <a:pt x="105879" y="2892920"/>
                  </a:lnTo>
                  <a:lnTo>
                    <a:pt x="91122" y="2931020"/>
                  </a:lnTo>
                  <a:lnTo>
                    <a:pt x="77990" y="2956420"/>
                  </a:lnTo>
                  <a:lnTo>
                    <a:pt x="56781" y="3032620"/>
                  </a:lnTo>
                  <a:lnTo>
                    <a:pt x="39179" y="3096120"/>
                  </a:lnTo>
                  <a:lnTo>
                    <a:pt x="25031" y="3159620"/>
                  </a:lnTo>
                  <a:lnTo>
                    <a:pt x="14198" y="3235820"/>
                  </a:lnTo>
                  <a:lnTo>
                    <a:pt x="6502" y="3299320"/>
                  </a:lnTo>
                  <a:lnTo>
                    <a:pt x="1828" y="3362820"/>
                  </a:lnTo>
                  <a:lnTo>
                    <a:pt x="0" y="3426320"/>
                  </a:lnTo>
                  <a:lnTo>
                    <a:pt x="863" y="3489820"/>
                  </a:lnTo>
                  <a:lnTo>
                    <a:pt x="4305" y="3540620"/>
                  </a:lnTo>
                  <a:lnTo>
                    <a:pt x="10134" y="3604120"/>
                  </a:lnTo>
                  <a:lnTo>
                    <a:pt x="18224" y="3667620"/>
                  </a:lnTo>
                  <a:lnTo>
                    <a:pt x="28422" y="3718420"/>
                  </a:lnTo>
                  <a:lnTo>
                    <a:pt x="40576" y="3781920"/>
                  </a:lnTo>
                  <a:lnTo>
                    <a:pt x="54521" y="3832720"/>
                  </a:lnTo>
                  <a:lnTo>
                    <a:pt x="70142" y="3883520"/>
                  </a:lnTo>
                  <a:lnTo>
                    <a:pt x="87249" y="3934320"/>
                  </a:lnTo>
                  <a:lnTo>
                    <a:pt x="105727" y="3985120"/>
                  </a:lnTo>
                  <a:lnTo>
                    <a:pt x="125399" y="4035920"/>
                  </a:lnTo>
                  <a:lnTo>
                    <a:pt x="146138" y="4086720"/>
                  </a:lnTo>
                  <a:lnTo>
                    <a:pt x="167767" y="4124820"/>
                  </a:lnTo>
                  <a:lnTo>
                    <a:pt x="190169" y="4175620"/>
                  </a:lnTo>
                  <a:lnTo>
                    <a:pt x="213169" y="4213720"/>
                  </a:lnTo>
                  <a:lnTo>
                    <a:pt x="236613" y="4251820"/>
                  </a:lnTo>
                  <a:lnTo>
                    <a:pt x="260375" y="4302620"/>
                  </a:lnTo>
                  <a:lnTo>
                    <a:pt x="284302" y="4340720"/>
                  </a:lnTo>
                  <a:lnTo>
                    <a:pt x="308216" y="4366120"/>
                  </a:lnTo>
                  <a:lnTo>
                    <a:pt x="332003" y="4404220"/>
                  </a:lnTo>
                  <a:lnTo>
                    <a:pt x="355485" y="4442320"/>
                  </a:lnTo>
                  <a:lnTo>
                    <a:pt x="378536" y="4467720"/>
                  </a:lnTo>
                  <a:lnTo>
                    <a:pt x="400977" y="4493120"/>
                  </a:lnTo>
                  <a:lnTo>
                    <a:pt x="422681" y="4518520"/>
                  </a:lnTo>
                  <a:lnTo>
                    <a:pt x="443496" y="4543920"/>
                  </a:lnTo>
                  <a:lnTo>
                    <a:pt x="463270" y="4569320"/>
                  </a:lnTo>
                  <a:lnTo>
                    <a:pt x="481838" y="4594720"/>
                  </a:lnTo>
                  <a:lnTo>
                    <a:pt x="499071" y="4607420"/>
                  </a:lnTo>
                  <a:lnTo>
                    <a:pt x="514807" y="4632820"/>
                  </a:lnTo>
                  <a:lnTo>
                    <a:pt x="528904" y="4645520"/>
                  </a:lnTo>
                  <a:lnTo>
                    <a:pt x="541210" y="4658220"/>
                  </a:lnTo>
                  <a:lnTo>
                    <a:pt x="551573" y="4658220"/>
                  </a:lnTo>
                  <a:lnTo>
                    <a:pt x="559841" y="4670920"/>
                  </a:lnTo>
                  <a:lnTo>
                    <a:pt x="565861" y="4683620"/>
                  </a:lnTo>
                  <a:lnTo>
                    <a:pt x="569493" y="4683620"/>
                  </a:lnTo>
                  <a:lnTo>
                    <a:pt x="597319" y="4696320"/>
                  </a:lnTo>
                  <a:lnTo>
                    <a:pt x="627621" y="4721720"/>
                  </a:lnTo>
                  <a:lnTo>
                    <a:pt x="729513" y="4721720"/>
                  </a:lnTo>
                  <a:lnTo>
                    <a:pt x="765454" y="4709020"/>
                  </a:lnTo>
                  <a:lnTo>
                    <a:pt x="828370" y="4670920"/>
                  </a:lnTo>
                  <a:lnTo>
                    <a:pt x="856284" y="4632820"/>
                  </a:lnTo>
                  <a:lnTo>
                    <a:pt x="872045" y="4582020"/>
                  </a:lnTo>
                  <a:lnTo>
                    <a:pt x="875779" y="4531220"/>
                  </a:lnTo>
                  <a:lnTo>
                    <a:pt x="867625" y="4493120"/>
                  </a:lnTo>
                  <a:lnTo>
                    <a:pt x="847686" y="4442320"/>
                  </a:lnTo>
                  <a:lnTo>
                    <a:pt x="816102" y="4404220"/>
                  </a:lnTo>
                  <a:lnTo>
                    <a:pt x="807847" y="4404220"/>
                  </a:lnTo>
                  <a:lnTo>
                    <a:pt x="791743" y="4378820"/>
                  </a:lnTo>
                  <a:lnTo>
                    <a:pt x="768921" y="4366120"/>
                  </a:lnTo>
                  <a:lnTo>
                    <a:pt x="740473" y="4328020"/>
                  </a:lnTo>
                  <a:lnTo>
                    <a:pt x="707555" y="4289920"/>
                  </a:lnTo>
                  <a:lnTo>
                    <a:pt x="671258" y="4251820"/>
                  </a:lnTo>
                  <a:lnTo>
                    <a:pt x="632701" y="4201020"/>
                  </a:lnTo>
                  <a:lnTo>
                    <a:pt x="553326" y="4074020"/>
                  </a:lnTo>
                  <a:lnTo>
                    <a:pt x="514731" y="3997820"/>
                  </a:lnTo>
                  <a:lnTo>
                    <a:pt x="1159827" y="3997820"/>
                  </a:lnTo>
                  <a:lnTo>
                    <a:pt x="1200086" y="3959720"/>
                  </a:lnTo>
                  <a:lnTo>
                    <a:pt x="1227226" y="3921620"/>
                  </a:lnTo>
                  <a:lnTo>
                    <a:pt x="1237170" y="3870820"/>
                  </a:lnTo>
                  <a:lnTo>
                    <a:pt x="1227226" y="3820020"/>
                  </a:lnTo>
                  <a:lnTo>
                    <a:pt x="1200086" y="3781920"/>
                  </a:lnTo>
                  <a:lnTo>
                    <a:pt x="1159827" y="3756520"/>
                  </a:lnTo>
                  <a:lnTo>
                    <a:pt x="1110513" y="3743820"/>
                  </a:lnTo>
                  <a:lnTo>
                    <a:pt x="413499" y="3743820"/>
                  </a:lnTo>
                  <a:lnTo>
                    <a:pt x="401281" y="3705720"/>
                  </a:lnTo>
                  <a:lnTo>
                    <a:pt x="390766" y="3654920"/>
                  </a:lnTo>
                  <a:lnTo>
                    <a:pt x="382104" y="3604120"/>
                  </a:lnTo>
                  <a:lnTo>
                    <a:pt x="375450" y="3553320"/>
                  </a:lnTo>
                  <a:lnTo>
                    <a:pt x="370941" y="3502520"/>
                  </a:lnTo>
                  <a:lnTo>
                    <a:pt x="368731" y="3451720"/>
                  </a:lnTo>
                  <a:lnTo>
                    <a:pt x="1493862" y="3451720"/>
                  </a:lnTo>
                  <a:lnTo>
                    <a:pt x="1543177" y="3439020"/>
                  </a:lnTo>
                  <a:lnTo>
                    <a:pt x="1583436" y="3413620"/>
                  </a:lnTo>
                  <a:lnTo>
                    <a:pt x="1610575" y="3375520"/>
                  </a:lnTo>
                  <a:lnTo>
                    <a:pt x="1620520" y="3324720"/>
                  </a:lnTo>
                  <a:lnTo>
                    <a:pt x="1610575" y="3273920"/>
                  </a:lnTo>
                  <a:lnTo>
                    <a:pt x="1583436" y="3235820"/>
                  </a:lnTo>
                  <a:lnTo>
                    <a:pt x="1543177" y="3210420"/>
                  </a:lnTo>
                  <a:lnTo>
                    <a:pt x="1493862" y="3197720"/>
                  </a:lnTo>
                  <a:lnTo>
                    <a:pt x="393382" y="3197720"/>
                  </a:lnTo>
                  <a:lnTo>
                    <a:pt x="400278" y="3172320"/>
                  </a:lnTo>
                  <a:lnTo>
                    <a:pt x="408038" y="3134220"/>
                  </a:lnTo>
                  <a:lnTo>
                    <a:pt x="416763" y="3108820"/>
                  </a:lnTo>
                  <a:lnTo>
                    <a:pt x="426529" y="3083420"/>
                  </a:lnTo>
                  <a:lnTo>
                    <a:pt x="441350" y="3032620"/>
                  </a:lnTo>
                  <a:lnTo>
                    <a:pt x="459257" y="2994520"/>
                  </a:lnTo>
                  <a:lnTo>
                    <a:pt x="480085" y="2956420"/>
                  </a:lnTo>
                  <a:lnTo>
                    <a:pt x="503656" y="2918320"/>
                  </a:lnTo>
                  <a:lnTo>
                    <a:pt x="529818" y="2867520"/>
                  </a:lnTo>
                  <a:lnTo>
                    <a:pt x="1442580" y="2867520"/>
                  </a:lnTo>
                  <a:lnTo>
                    <a:pt x="1482839" y="2829420"/>
                  </a:lnTo>
                  <a:lnTo>
                    <a:pt x="1509979" y="2791320"/>
                  </a:lnTo>
                  <a:lnTo>
                    <a:pt x="1519923" y="2740520"/>
                  </a:lnTo>
                  <a:lnTo>
                    <a:pt x="1509979" y="2702420"/>
                  </a:lnTo>
                  <a:lnTo>
                    <a:pt x="1482839" y="2651620"/>
                  </a:lnTo>
                  <a:lnTo>
                    <a:pt x="1442580" y="2626220"/>
                  </a:lnTo>
                  <a:lnTo>
                    <a:pt x="1393266" y="2613520"/>
                  </a:lnTo>
                  <a:lnTo>
                    <a:pt x="723988" y="2613520"/>
                  </a:lnTo>
                  <a:lnTo>
                    <a:pt x="754214" y="2588120"/>
                  </a:lnTo>
                  <a:lnTo>
                    <a:pt x="785418" y="2550020"/>
                  </a:lnTo>
                  <a:lnTo>
                    <a:pt x="817549" y="2511920"/>
                  </a:lnTo>
                  <a:lnTo>
                    <a:pt x="850595" y="2486520"/>
                  </a:lnTo>
                  <a:lnTo>
                    <a:pt x="884466" y="2448420"/>
                  </a:lnTo>
                  <a:lnTo>
                    <a:pt x="919149" y="2410320"/>
                  </a:lnTo>
                  <a:lnTo>
                    <a:pt x="954570" y="2372220"/>
                  </a:lnTo>
                  <a:lnTo>
                    <a:pt x="990701" y="2334120"/>
                  </a:lnTo>
                  <a:lnTo>
                    <a:pt x="1027493" y="2308720"/>
                  </a:lnTo>
                  <a:lnTo>
                    <a:pt x="1064895" y="2270620"/>
                  </a:lnTo>
                  <a:lnTo>
                    <a:pt x="1102842" y="2232520"/>
                  </a:lnTo>
                  <a:lnTo>
                    <a:pt x="1141323" y="2194420"/>
                  </a:lnTo>
                  <a:lnTo>
                    <a:pt x="1180261" y="2156320"/>
                  </a:lnTo>
                  <a:lnTo>
                    <a:pt x="1259370" y="2080120"/>
                  </a:lnTo>
                  <a:lnTo>
                    <a:pt x="1339773" y="2003920"/>
                  </a:lnTo>
                  <a:lnTo>
                    <a:pt x="1380350" y="1978520"/>
                  </a:lnTo>
                  <a:lnTo>
                    <a:pt x="1460766" y="1902320"/>
                  </a:lnTo>
                  <a:lnTo>
                    <a:pt x="1737309" y="1635620"/>
                  </a:lnTo>
                  <a:lnTo>
                    <a:pt x="1776310" y="1597520"/>
                  </a:lnTo>
                  <a:lnTo>
                    <a:pt x="1815109" y="1572120"/>
                  </a:lnTo>
                  <a:lnTo>
                    <a:pt x="1891931" y="1495920"/>
                  </a:lnTo>
                  <a:lnTo>
                    <a:pt x="1967534" y="1419720"/>
                  </a:lnTo>
                  <a:lnTo>
                    <a:pt x="2004809" y="1381620"/>
                  </a:lnTo>
                  <a:lnTo>
                    <a:pt x="2041690" y="1343520"/>
                  </a:lnTo>
                  <a:lnTo>
                    <a:pt x="2078139" y="1305420"/>
                  </a:lnTo>
                  <a:lnTo>
                    <a:pt x="2114143" y="1267320"/>
                  </a:lnTo>
                  <a:lnTo>
                    <a:pt x="2149665" y="1229220"/>
                  </a:lnTo>
                  <a:lnTo>
                    <a:pt x="2184679" y="1191120"/>
                  </a:lnTo>
                  <a:lnTo>
                    <a:pt x="2219147" y="1153020"/>
                  </a:lnTo>
                  <a:lnTo>
                    <a:pt x="2253030" y="1114920"/>
                  </a:lnTo>
                  <a:lnTo>
                    <a:pt x="2286330" y="1076820"/>
                  </a:lnTo>
                  <a:lnTo>
                    <a:pt x="2318982" y="1038720"/>
                  </a:lnTo>
                  <a:lnTo>
                    <a:pt x="2350986" y="1000620"/>
                  </a:lnTo>
                  <a:lnTo>
                    <a:pt x="2382291" y="962520"/>
                  </a:lnTo>
                  <a:lnTo>
                    <a:pt x="2412873" y="924420"/>
                  </a:lnTo>
                  <a:lnTo>
                    <a:pt x="2442705" y="886320"/>
                  </a:lnTo>
                  <a:lnTo>
                    <a:pt x="2471763" y="848220"/>
                  </a:lnTo>
                  <a:lnTo>
                    <a:pt x="2499995" y="797420"/>
                  </a:lnTo>
                  <a:lnTo>
                    <a:pt x="2527401" y="759320"/>
                  </a:lnTo>
                  <a:lnTo>
                    <a:pt x="2553932" y="721220"/>
                  </a:lnTo>
                  <a:lnTo>
                    <a:pt x="2579560" y="683120"/>
                  </a:lnTo>
                  <a:lnTo>
                    <a:pt x="2604262" y="645020"/>
                  </a:lnTo>
                  <a:lnTo>
                    <a:pt x="2627998" y="606920"/>
                  </a:lnTo>
                  <a:lnTo>
                    <a:pt x="2650744" y="568820"/>
                  </a:lnTo>
                  <a:lnTo>
                    <a:pt x="2672473" y="518020"/>
                  </a:lnTo>
                  <a:lnTo>
                    <a:pt x="2693162" y="479920"/>
                  </a:lnTo>
                  <a:lnTo>
                    <a:pt x="2712758" y="441820"/>
                  </a:lnTo>
                  <a:lnTo>
                    <a:pt x="2731249" y="403720"/>
                  </a:lnTo>
                  <a:lnTo>
                    <a:pt x="2748610" y="365620"/>
                  </a:lnTo>
                  <a:lnTo>
                    <a:pt x="2764790" y="314820"/>
                  </a:lnTo>
                  <a:lnTo>
                    <a:pt x="2779776" y="276720"/>
                  </a:lnTo>
                  <a:lnTo>
                    <a:pt x="2793530" y="238620"/>
                  </a:lnTo>
                  <a:lnTo>
                    <a:pt x="2806039" y="187820"/>
                  </a:lnTo>
                  <a:lnTo>
                    <a:pt x="2817241" y="149720"/>
                  </a:lnTo>
                  <a:lnTo>
                    <a:pt x="2827134" y="111620"/>
                  </a:lnTo>
                  <a:lnTo>
                    <a:pt x="2835681" y="73520"/>
                  </a:lnTo>
                  <a:lnTo>
                    <a:pt x="2842857" y="22720"/>
                  </a:lnTo>
                  <a:lnTo>
                    <a:pt x="2845346" y="10020"/>
                  </a:lnTo>
                  <a:close/>
                </a:path>
                <a:path w="3693795" h="4721860">
                  <a:moveTo>
                    <a:pt x="3506774" y="1344333"/>
                  </a:moveTo>
                  <a:lnTo>
                    <a:pt x="3503396" y="1297622"/>
                  </a:lnTo>
                  <a:lnTo>
                    <a:pt x="3493605" y="1253045"/>
                  </a:lnTo>
                  <a:lnTo>
                    <a:pt x="3477857" y="1211084"/>
                  </a:lnTo>
                  <a:lnTo>
                    <a:pt x="3456660" y="1172222"/>
                  </a:lnTo>
                  <a:lnTo>
                    <a:pt x="3430473" y="1136954"/>
                  </a:lnTo>
                  <a:lnTo>
                    <a:pt x="3399790" y="1105776"/>
                  </a:lnTo>
                  <a:lnTo>
                    <a:pt x="3365093" y="1079169"/>
                  </a:lnTo>
                  <a:lnTo>
                    <a:pt x="3326854" y="1057630"/>
                  </a:lnTo>
                  <a:lnTo>
                    <a:pt x="3285566" y="1041628"/>
                  </a:lnTo>
                  <a:lnTo>
                    <a:pt x="3241700" y="1031671"/>
                  </a:lnTo>
                  <a:lnTo>
                    <a:pt x="3195739" y="1028242"/>
                  </a:lnTo>
                  <a:lnTo>
                    <a:pt x="3149777" y="1031671"/>
                  </a:lnTo>
                  <a:lnTo>
                    <a:pt x="3105899" y="1041628"/>
                  </a:lnTo>
                  <a:lnTo>
                    <a:pt x="3064611" y="1057630"/>
                  </a:lnTo>
                  <a:lnTo>
                    <a:pt x="3026372" y="1079169"/>
                  </a:lnTo>
                  <a:lnTo>
                    <a:pt x="2991675" y="1105776"/>
                  </a:lnTo>
                  <a:lnTo>
                    <a:pt x="2960992" y="1136954"/>
                  </a:lnTo>
                  <a:lnTo>
                    <a:pt x="2934805" y="1172222"/>
                  </a:lnTo>
                  <a:lnTo>
                    <a:pt x="2913608" y="1211084"/>
                  </a:lnTo>
                  <a:lnTo>
                    <a:pt x="2897873" y="1253045"/>
                  </a:lnTo>
                  <a:lnTo>
                    <a:pt x="2888069" y="1297622"/>
                  </a:lnTo>
                  <a:lnTo>
                    <a:pt x="2884703" y="1344333"/>
                  </a:lnTo>
                  <a:lnTo>
                    <a:pt x="2888069" y="1391043"/>
                  </a:lnTo>
                  <a:lnTo>
                    <a:pt x="2897873" y="1435633"/>
                  </a:lnTo>
                  <a:lnTo>
                    <a:pt x="2913608" y="1477594"/>
                  </a:lnTo>
                  <a:lnTo>
                    <a:pt x="2934805" y="1516456"/>
                  </a:lnTo>
                  <a:lnTo>
                    <a:pt x="2960992" y="1551711"/>
                  </a:lnTo>
                  <a:lnTo>
                    <a:pt x="2991675" y="1582902"/>
                  </a:lnTo>
                  <a:lnTo>
                    <a:pt x="3026372" y="1609509"/>
                  </a:lnTo>
                  <a:lnTo>
                    <a:pt x="3064611" y="1631048"/>
                  </a:lnTo>
                  <a:lnTo>
                    <a:pt x="3105899" y="1647050"/>
                  </a:lnTo>
                  <a:lnTo>
                    <a:pt x="3149777" y="1657007"/>
                  </a:lnTo>
                  <a:lnTo>
                    <a:pt x="3195739" y="1660423"/>
                  </a:lnTo>
                  <a:lnTo>
                    <a:pt x="3241700" y="1657007"/>
                  </a:lnTo>
                  <a:lnTo>
                    <a:pt x="3285566" y="1647050"/>
                  </a:lnTo>
                  <a:lnTo>
                    <a:pt x="3326854" y="1631048"/>
                  </a:lnTo>
                  <a:lnTo>
                    <a:pt x="3365093" y="1609509"/>
                  </a:lnTo>
                  <a:lnTo>
                    <a:pt x="3399790" y="1582902"/>
                  </a:lnTo>
                  <a:lnTo>
                    <a:pt x="3430473" y="1551711"/>
                  </a:lnTo>
                  <a:lnTo>
                    <a:pt x="3456660" y="1516456"/>
                  </a:lnTo>
                  <a:lnTo>
                    <a:pt x="3477857" y="1477594"/>
                  </a:lnTo>
                  <a:lnTo>
                    <a:pt x="3493605" y="1435633"/>
                  </a:lnTo>
                  <a:lnTo>
                    <a:pt x="3503396" y="1391043"/>
                  </a:lnTo>
                  <a:lnTo>
                    <a:pt x="3506774" y="1344333"/>
                  </a:lnTo>
                  <a:close/>
                </a:path>
                <a:path w="3693795" h="4721860">
                  <a:moveTo>
                    <a:pt x="3508527" y="2550566"/>
                  </a:moveTo>
                  <a:lnTo>
                    <a:pt x="3505873" y="2503855"/>
                  </a:lnTo>
                  <a:lnTo>
                    <a:pt x="3498113" y="2458732"/>
                  </a:lnTo>
                  <a:lnTo>
                    <a:pt x="3485540" y="2415476"/>
                  </a:lnTo>
                  <a:lnTo>
                    <a:pt x="3468459" y="2374417"/>
                  </a:lnTo>
                  <a:lnTo>
                    <a:pt x="3447161" y="2335834"/>
                  </a:lnTo>
                  <a:lnTo>
                    <a:pt x="3421938" y="2300046"/>
                  </a:lnTo>
                  <a:lnTo>
                    <a:pt x="3393084" y="2267331"/>
                  </a:lnTo>
                  <a:lnTo>
                    <a:pt x="3360890" y="2238006"/>
                  </a:lnTo>
                  <a:lnTo>
                    <a:pt x="3325672" y="2212378"/>
                  </a:lnTo>
                  <a:lnTo>
                    <a:pt x="3287712" y="2190724"/>
                  </a:lnTo>
                  <a:lnTo>
                    <a:pt x="3247301" y="2173363"/>
                  </a:lnTo>
                  <a:lnTo>
                    <a:pt x="3204756" y="2160587"/>
                  </a:lnTo>
                  <a:lnTo>
                    <a:pt x="3160344" y="2152713"/>
                  </a:lnTo>
                  <a:lnTo>
                    <a:pt x="3114383" y="2150008"/>
                  </a:lnTo>
                  <a:lnTo>
                    <a:pt x="3068409" y="2152713"/>
                  </a:lnTo>
                  <a:lnTo>
                    <a:pt x="3024009" y="2160587"/>
                  </a:lnTo>
                  <a:lnTo>
                    <a:pt x="2981452" y="2173363"/>
                  </a:lnTo>
                  <a:lnTo>
                    <a:pt x="2941040" y="2190724"/>
                  </a:lnTo>
                  <a:lnTo>
                    <a:pt x="2903080" y="2212378"/>
                  </a:lnTo>
                  <a:lnTo>
                    <a:pt x="2867863" y="2238006"/>
                  </a:lnTo>
                  <a:lnTo>
                    <a:pt x="2835681" y="2267331"/>
                  </a:lnTo>
                  <a:lnTo>
                    <a:pt x="2806827" y="2300046"/>
                  </a:lnTo>
                  <a:lnTo>
                    <a:pt x="2781604" y="2335834"/>
                  </a:lnTo>
                  <a:lnTo>
                    <a:pt x="2760294" y="2374417"/>
                  </a:lnTo>
                  <a:lnTo>
                    <a:pt x="2743212" y="2415476"/>
                  </a:lnTo>
                  <a:lnTo>
                    <a:pt x="2730639" y="2458732"/>
                  </a:lnTo>
                  <a:lnTo>
                    <a:pt x="2722880" y="2503855"/>
                  </a:lnTo>
                  <a:lnTo>
                    <a:pt x="2720238" y="2550566"/>
                  </a:lnTo>
                  <a:lnTo>
                    <a:pt x="2722880" y="2597289"/>
                  </a:lnTo>
                  <a:lnTo>
                    <a:pt x="2730639" y="2642412"/>
                  </a:lnTo>
                  <a:lnTo>
                    <a:pt x="2743212" y="2685669"/>
                  </a:lnTo>
                  <a:lnTo>
                    <a:pt x="2760294" y="2726728"/>
                  </a:lnTo>
                  <a:lnTo>
                    <a:pt x="2781604" y="2765310"/>
                  </a:lnTo>
                  <a:lnTo>
                    <a:pt x="2806827" y="2801099"/>
                  </a:lnTo>
                  <a:lnTo>
                    <a:pt x="2835681" y="2833814"/>
                  </a:lnTo>
                  <a:lnTo>
                    <a:pt x="2867863" y="2863126"/>
                  </a:lnTo>
                  <a:lnTo>
                    <a:pt x="2903080" y="2888767"/>
                  </a:lnTo>
                  <a:lnTo>
                    <a:pt x="2941040" y="2910421"/>
                  </a:lnTo>
                  <a:lnTo>
                    <a:pt x="2981452" y="2927781"/>
                  </a:lnTo>
                  <a:lnTo>
                    <a:pt x="3024009" y="2940545"/>
                  </a:lnTo>
                  <a:lnTo>
                    <a:pt x="3068409" y="2948432"/>
                  </a:lnTo>
                  <a:lnTo>
                    <a:pt x="3114383" y="2951124"/>
                  </a:lnTo>
                  <a:lnTo>
                    <a:pt x="3160344" y="2948432"/>
                  </a:lnTo>
                  <a:lnTo>
                    <a:pt x="3204756" y="2940545"/>
                  </a:lnTo>
                  <a:lnTo>
                    <a:pt x="3247301" y="2927781"/>
                  </a:lnTo>
                  <a:lnTo>
                    <a:pt x="3287712" y="2910421"/>
                  </a:lnTo>
                  <a:lnTo>
                    <a:pt x="3325672" y="2888767"/>
                  </a:lnTo>
                  <a:lnTo>
                    <a:pt x="3360890" y="2863126"/>
                  </a:lnTo>
                  <a:lnTo>
                    <a:pt x="3393084" y="2833814"/>
                  </a:lnTo>
                  <a:lnTo>
                    <a:pt x="3421938" y="2801099"/>
                  </a:lnTo>
                  <a:lnTo>
                    <a:pt x="3447161" y="2765310"/>
                  </a:lnTo>
                  <a:lnTo>
                    <a:pt x="3468459" y="2726728"/>
                  </a:lnTo>
                  <a:lnTo>
                    <a:pt x="3485540" y="2685669"/>
                  </a:lnTo>
                  <a:lnTo>
                    <a:pt x="3498113" y="2642412"/>
                  </a:lnTo>
                  <a:lnTo>
                    <a:pt x="3505873" y="2597289"/>
                  </a:lnTo>
                  <a:lnTo>
                    <a:pt x="3508527" y="2550566"/>
                  </a:lnTo>
                  <a:close/>
                </a:path>
                <a:path w="3693795" h="4721860">
                  <a:moveTo>
                    <a:pt x="3693350" y="317944"/>
                  </a:moveTo>
                  <a:lnTo>
                    <a:pt x="3689007" y="268770"/>
                  </a:lnTo>
                  <a:lnTo>
                    <a:pt x="3676510" y="222491"/>
                  </a:lnTo>
                  <a:lnTo>
                    <a:pt x="3656596" y="179870"/>
                  </a:lnTo>
                  <a:lnTo>
                    <a:pt x="3630041" y="141693"/>
                  </a:lnTo>
                  <a:lnTo>
                    <a:pt x="3597592" y="108724"/>
                  </a:lnTo>
                  <a:lnTo>
                    <a:pt x="3560026" y="81737"/>
                  </a:lnTo>
                  <a:lnTo>
                    <a:pt x="3518090" y="61506"/>
                  </a:lnTo>
                  <a:lnTo>
                    <a:pt x="3472548" y="48793"/>
                  </a:lnTo>
                  <a:lnTo>
                    <a:pt x="3424161" y="44386"/>
                  </a:lnTo>
                  <a:lnTo>
                    <a:pt x="3375774" y="48793"/>
                  </a:lnTo>
                  <a:lnTo>
                    <a:pt x="3330232" y="61506"/>
                  </a:lnTo>
                  <a:lnTo>
                    <a:pt x="3288296" y="81737"/>
                  </a:lnTo>
                  <a:lnTo>
                    <a:pt x="3250730" y="108724"/>
                  </a:lnTo>
                  <a:lnTo>
                    <a:pt x="3218281" y="141693"/>
                  </a:lnTo>
                  <a:lnTo>
                    <a:pt x="3191726" y="179870"/>
                  </a:lnTo>
                  <a:lnTo>
                    <a:pt x="3171812" y="222491"/>
                  </a:lnTo>
                  <a:lnTo>
                    <a:pt x="3159315" y="268770"/>
                  </a:lnTo>
                  <a:lnTo>
                    <a:pt x="3154972" y="317944"/>
                  </a:lnTo>
                  <a:lnTo>
                    <a:pt x="3159315" y="367118"/>
                  </a:lnTo>
                  <a:lnTo>
                    <a:pt x="3171812" y="413397"/>
                  </a:lnTo>
                  <a:lnTo>
                    <a:pt x="3191726" y="456018"/>
                  </a:lnTo>
                  <a:lnTo>
                    <a:pt x="3218281" y="494207"/>
                  </a:lnTo>
                  <a:lnTo>
                    <a:pt x="3250730" y="527177"/>
                  </a:lnTo>
                  <a:lnTo>
                    <a:pt x="3288296" y="554164"/>
                  </a:lnTo>
                  <a:lnTo>
                    <a:pt x="3330232" y="574395"/>
                  </a:lnTo>
                  <a:lnTo>
                    <a:pt x="3375774" y="587108"/>
                  </a:lnTo>
                  <a:lnTo>
                    <a:pt x="3424161" y="591515"/>
                  </a:lnTo>
                  <a:lnTo>
                    <a:pt x="3472548" y="587108"/>
                  </a:lnTo>
                  <a:lnTo>
                    <a:pt x="3518090" y="574395"/>
                  </a:lnTo>
                  <a:lnTo>
                    <a:pt x="3560026" y="554164"/>
                  </a:lnTo>
                  <a:lnTo>
                    <a:pt x="3597592" y="527177"/>
                  </a:lnTo>
                  <a:lnTo>
                    <a:pt x="3630041" y="494207"/>
                  </a:lnTo>
                  <a:lnTo>
                    <a:pt x="3656596" y="456018"/>
                  </a:lnTo>
                  <a:lnTo>
                    <a:pt x="3676510" y="413397"/>
                  </a:lnTo>
                  <a:lnTo>
                    <a:pt x="3689007" y="367118"/>
                  </a:lnTo>
                  <a:lnTo>
                    <a:pt x="3693350" y="317944"/>
                  </a:lnTo>
                  <a:close/>
                </a:path>
              </a:pathLst>
            </a:custGeom>
            <a:solidFill>
              <a:srgbClr val="0E5C77">
                <a:alpha val="19999"/>
              </a:srgbClr>
            </a:solidFill>
          </p:spPr>
          <p:txBody>
            <a:bodyPr wrap="square" lIns="0" tIns="0" rIns="0" bIns="0" rtlCol="0"/>
            <a:lstStyle/>
            <a:p>
              <a:endParaRPr/>
            </a:p>
          </p:txBody>
        </p:sp>
        <p:sp>
          <p:nvSpPr>
            <p:cNvPr id="10" name="object 10">
              <a:extLst>
                <a:ext uri="{FF2B5EF4-FFF2-40B4-BE49-F238E27FC236}">
                  <a16:creationId xmlns:a16="http://schemas.microsoft.com/office/drawing/2014/main" id="{5D0CF7AA-5EBE-7C05-F897-4819BD7C555D}"/>
                </a:ext>
              </a:extLst>
            </p:cNvPr>
            <p:cNvSpPr/>
            <p:nvPr/>
          </p:nvSpPr>
          <p:spPr>
            <a:xfrm>
              <a:off x="3624663" y="653716"/>
              <a:ext cx="714591" cy="726107"/>
            </a:xfrm>
            <a:custGeom>
              <a:avLst/>
              <a:gdLst/>
              <a:ahLst/>
              <a:cxnLst/>
              <a:rect l="l" t="t" r="r" b="b"/>
              <a:pathLst>
                <a:path w="788035" h="800735">
                  <a:moveTo>
                    <a:pt x="393953" y="0"/>
                  </a:moveTo>
                  <a:lnTo>
                    <a:pt x="348010" y="2693"/>
                  </a:lnTo>
                  <a:lnTo>
                    <a:pt x="303623" y="10573"/>
                  </a:lnTo>
                  <a:lnTo>
                    <a:pt x="261088" y="23340"/>
                  </a:lnTo>
                  <a:lnTo>
                    <a:pt x="220702" y="40693"/>
                  </a:lnTo>
                  <a:lnTo>
                    <a:pt x="182759" y="62331"/>
                  </a:lnTo>
                  <a:lnTo>
                    <a:pt x="147555" y="87955"/>
                  </a:lnTo>
                  <a:lnTo>
                    <a:pt x="115385" y="117263"/>
                  </a:lnTo>
                  <a:lnTo>
                    <a:pt x="86546" y="149956"/>
                  </a:lnTo>
                  <a:lnTo>
                    <a:pt x="61333" y="185733"/>
                  </a:lnTo>
                  <a:lnTo>
                    <a:pt x="40041" y="224294"/>
                  </a:lnTo>
                  <a:lnTo>
                    <a:pt x="22966" y="265338"/>
                  </a:lnTo>
                  <a:lnTo>
                    <a:pt x="10404" y="308566"/>
                  </a:lnTo>
                  <a:lnTo>
                    <a:pt x="2650" y="353675"/>
                  </a:lnTo>
                  <a:lnTo>
                    <a:pt x="0" y="400367"/>
                  </a:lnTo>
                  <a:lnTo>
                    <a:pt x="2650" y="447056"/>
                  </a:lnTo>
                  <a:lnTo>
                    <a:pt x="10404" y="492164"/>
                  </a:lnTo>
                  <a:lnTo>
                    <a:pt x="22966" y="535389"/>
                  </a:lnTo>
                  <a:lnTo>
                    <a:pt x="40041" y="576432"/>
                  </a:lnTo>
                  <a:lnTo>
                    <a:pt x="61333" y="614991"/>
                  </a:lnTo>
                  <a:lnTo>
                    <a:pt x="86546" y="650767"/>
                  </a:lnTo>
                  <a:lnTo>
                    <a:pt x="115385" y="683460"/>
                  </a:lnTo>
                  <a:lnTo>
                    <a:pt x="147555" y="712767"/>
                  </a:lnTo>
                  <a:lnTo>
                    <a:pt x="182759" y="738391"/>
                  </a:lnTo>
                  <a:lnTo>
                    <a:pt x="220702" y="760029"/>
                  </a:lnTo>
                  <a:lnTo>
                    <a:pt x="261088" y="777381"/>
                  </a:lnTo>
                  <a:lnTo>
                    <a:pt x="303623" y="790148"/>
                  </a:lnTo>
                  <a:lnTo>
                    <a:pt x="348010" y="798028"/>
                  </a:lnTo>
                  <a:lnTo>
                    <a:pt x="393953" y="800722"/>
                  </a:lnTo>
                  <a:lnTo>
                    <a:pt x="439897" y="798028"/>
                  </a:lnTo>
                  <a:lnTo>
                    <a:pt x="484284" y="790148"/>
                  </a:lnTo>
                  <a:lnTo>
                    <a:pt x="526819" y="777381"/>
                  </a:lnTo>
                  <a:lnTo>
                    <a:pt x="567205" y="760029"/>
                  </a:lnTo>
                  <a:lnTo>
                    <a:pt x="605148" y="738391"/>
                  </a:lnTo>
                  <a:lnTo>
                    <a:pt x="640352" y="712767"/>
                  </a:lnTo>
                  <a:lnTo>
                    <a:pt x="672522" y="683460"/>
                  </a:lnTo>
                  <a:lnTo>
                    <a:pt x="701361" y="650767"/>
                  </a:lnTo>
                  <a:lnTo>
                    <a:pt x="726574" y="614991"/>
                  </a:lnTo>
                  <a:lnTo>
                    <a:pt x="747866" y="576432"/>
                  </a:lnTo>
                  <a:lnTo>
                    <a:pt x="764941" y="535389"/>
                  </a:lnTo>
                  <a:lnTo>
                    <a:pt x="777503" y="492164"/>
                  </a:lnTo>
                  <a:lnTo>
                    <a:pt x="785257" y="447056"/>
                  </a:lnTo>
                  <a:lnTo>
                    <a:pt x="787907" y="400367"/>
                  </a:lnTo>
                  <a:lnTo>
                    <a:pt x="785257" y="353675"/>
                  </a:lnTo>
                  <a:lnTo>
                    <a:pt x="777503" y="308566"/>
                  </a:lnTo>
                  <a:lnTo>
                    <a:pt x="764941" y="265338"/>
                  </a:lnTo>
                  <a:lnTo>
                    <a:pt x="747866" y="224294"/>
                  </a:lnTo>
                  <a:lnTo>
                    <a:pt x="726574" y="185733"/>
                  </a:lnTo>
                  <a:lnTo>
                    <a:pt x="701361" y="149956"/>
                  </a:lnTo>
                  <a:lnTo>
                    <a:pt x="672522" y="117263"/>
                  </a:lnTo>
                  <a:lnTo>
                    <a:pt x="640352" y="87955"/>
                  </a:lnTo>
                  <a:lnTo>
                    <a:pt x="605148" y="62331"/>
                  </a:lnTo>
                  <a:lnTo>
                    <a:pt x="567205" y="40693"/>
                  </a:lnTo>
                  <a:lnTo>
                    <a:pt x="526819" y="23340"/>
                  </a:lnTo>
                  <a:lnTo>
                    <a:pt x="484284" y="10573"/>
                  </a:lnTo>
                  <a:lnTo>
                    <a:pt x="439897" y="2693"/>
                  </a:lnTo>
                  <a:lnTo>
                    <a:pt x="393953" y="0"/>
                  </a:lnTo>
                  <a:close/>
                </a:path>
              </a:pathLst>
            </a:custGeom>
            <a:solidFill>
              <a:srgbClr val="0E5C77">
                <a:alpha val="19999"/>
              </a:srgbClr>
            </a:solidFill>
          </p:spPr>
          <p:txBody>
            <a:bodyPr wrap="square" lIns="0" tIns="0" rIns="0" bIns="0" rtlCol="0"/>
            <a:lstStyle/>
            <a:p>
              <a:endParaRPr/>
            </a:p>
          </p:txBody>
        </p:sp>
        <p:sp>
          <p:nvSpPr>
            <p:cNvPr id="11" name="object 11">
              <a:extLst>
                <a:ext uri="{FF2B5EF4-FFF2-40B4-BE49-F238E27FC236}">
                  <a16:creationId xmlns:a16="http://schemas.microsoft.com/office/drawing/2014/main" id="{25DD953B-F14D-071F-E4DD-C54031B4394C}"/>
                </a:ext>
              </a:extLst>
            </p:cNvPr>
            <p:cNvSpPr/>
            <p:nvPr/>
          </p:nvSpPr>
          <p:spPr>
            <a:xfrm>
              <a:off x="9597" y="0"/>
              <a:ext cx="210750" cy="1356629"/>
            </a:xfrm>
            <a:custGeom>
              <a:avLst/>
              <a:gdLst/>
              <a:ahLst/>
              <a:cxnLst/>
              <a:rect l="l" t="t" r="r" b="b"/>
              <a:pathLst>
                <a:path w="232410" h="1496060">
                  <a:moveTo>
                    <a:pt x="105352" y="1242277"/>
                  </a:moveTo>
                  <a:lnTo>
                    <a:pt x="0" y="1242277"/>
                  </a:lnTo>
                  <a:lnTo>
                    <a:pt x="0" y="1495642"/>
                  </a:lnTo>
                  <a:lnTo>
                    <a:pt x="105352" y="1495642"/>
                  </a:lnTo>
                  <a:lnTo>
                    <a:pt x="154663" y="1485686"/>
                  </a:lnTo>
                  <a:lnTo>
                    <a:pt x="194930" y="1458537"/>
                  </a:lnTo>
                  <a:lnTo>
                    <a:pt x="222079" y="1418269"/>
                  </a:lnTo>
                  <a:lnTo>
                    <a:pt x="232035" y="1368959"/>
                  </a:lnTo>
                  <a:lnTo>
                    <a:pt x="222079" y="1319649"/>
                  </a:lnTo>
                  <a:lnTo>
                    <a:pt x="194930" y="1279381"/>
                  </a:lnTo>
                  <a:lnTo>
                    <a:pt x="154663" y="1252232"/>
                  </a:lnTo>
                  <a:lnTo>
                    <a:pt x="105352" y="1242277"/>
                  </a:lnTo>
                  <a:close/>
                </a:path>
                <a:path w="232410" h="1496060">
                  <a:moveTo>
                    <a:pt x="4730" y="660413"/>
                  </a:moveTo>
                  <a:lnTo>
                    <a:pt x="0" y="660413"/>
                  </a:lnTo>
                  <a:lnTo>
                    <a:pt x="0" y="913778"/>
                  </a:lnTo>
                  <a:lnTo>
                    <a:pt x="4730" y="913778"/>
                  </a:lnTo>
                  <a:lnTo>
                    <a:pt x="54035" y="903821"/>
                  </a:lnTo>
                  <a:lnTo>
                    <a:pt x="94303" y="876669"/>
                  </a:lnTo>
                  <a:lnTo>
                    <a:pt x="121456" y="836401"/>
                  </a:lnTo>
                  <a:lnTo>
                    <a:pt x="131413" y="787096"/>
                  </a:lnTo>
                  <a:lnTo>
                    <a:pt x="121456" y="737786"/>
                  </a:lnTo>
                  <a:lnTo>
                    <a:pt x="94303" y="697518"/>
                  </a:lnTo>
                  <a:lnTo>
                    <a:pt x="54035" y="670369"/>
                  </a:lnTo>
                  <a:lnTo>
                    <a:pt x="4730" y="660413"/>
                  </a:lnTo>
                  <a:close/>
                </a:path>
                <a:path w="232410" h="1496060">
                  <a:moveTo>
                    <a:pt x="6762" y="0"/>
                  </a:moveTo>
                  <a:lnTo>
                    <a:pt x="0" y="0"/>
                  </a:lnTo>
                  <a:lnTo>
                    <a:pt x="0" y="6232"/>
                  </a:lnTo>
                  <a:lnTo>
                    <a:pt x="6762" y="0"/>
                  </a:lnTo>
                  <a:close/>
                </a:path>
              </a:pathLst>
            </a:custGeom>
            <a:solidFill>
              <a:srgbClr val="0E5C77">
                <a:alpha val="19999"/>
              </a:srgbClr>
            </a:solidFill>
          </p:spPr>
          <p:txBody>
            <a:bodyPr wrap="square" lIns="0" tIns="0" rIns="0" bIns="0" rtlCol="0"/>
            <a:lstStyle/>
            <a:p>
              <a:endParaRPr/>
            </a:p>
          </p:txBody>
        </p:sp>
        <p:sp>
          <p:nvSpPr>
            <p:cNvPr id="12" name="object 12">
              <a:extLst>
                <a:ext uri="{FF2B5EF4-FFF2-40B4-BE49-F238E27FC236}">
                  <a16:creationId xmlns:a16="http://schemas.microsoft.com/office/drawing/2014/main" id="{0789B18E-19FB-CD65-207B-43C48EBE5A69}"/>
                </a:ext>
              </a:extLst>
            </p:cNvPr>
            <p:cNvSpPr/>
            <p:nvPr/>
          </p:nvSpPr>
          <p:spPr>
            <a:xfrm>
              <a:off x="9598" y="1623705"/>
              <a:ext cx="399042" cy="229752"/>
            </a:xfrm>
            <a:custGeom>
              <a:avLst/>
              <a:gdLst/>
              <a:ahLst/>
              <a:cxnLst/>
              <a:rect l="l" t="t" r="r" b="b"/>
              <a:pathLst>
                <a:path w="440055" h="253364">
                  <a:moveTo>
                    <a:pt x="312827" y="0"/>
                  </a:moveTo>
                  <a:lnTo>
                    <a:pt x="0" y="0"/>
                  </a:lnTo>
                  <a:lnTo>
                    <a:pt x="0" y="253365"/>
                  </a:lnTo>
                  <a:lnTo>
                    <a:pt x="312827" y="253365"/>
                  </a:lnTo>
                  <a:lnTo>
                    <a:pt x="362132" y="243409"/>
                  </a:lnTo>
                  <a:lnTo>
                    <a:pt x="402400" y="216260"/>
                  </a:lnTo>
                  <a:lnTo>
                    <a:pt x="429552" y="175992"/>
                  </a:lnTo>
                  <a:lnTo>
                    <a:pt x="439510" y="126682"/>
                  </a:lnTo>
                  <a:lnTo>
                    <a:pt x="429552" y="77372"/>
                  </a:lnTo>
                  <a:lnTo>
                    <a:pt x="402400" y="37104"/>
                  </a:lnTo>
                  <a:lnTo>
                    <a:pt x="362132" y="9955"/>
                  </a:lnTo>
                  <a:lnTo>
                    <a:pt x="312827" y="0"/>
                  </a:lnTo>
                  <a:close/>
                </a:path>
              </a:pathLst>
            </a:custGeom>
            <a:solidFill>
              <a:srgbClr val="0E5C77">
                <a:alpha val="19999"/>
              </a:srgbClr>
            </a:solidFill>
          </p:spPr>
          <p:txBody>
            <a:bodyPr wrap="square" lIns="0" tIns="0" rIns="0" bIns="0" rtlCol="0"/>
            <a:lstStyle/>
            <a:p>
              <a:endParaRPr/>
            </a:p>
          </p:txBody>
        </p:sp>
        <p:sp>
          <p:nvSpPr>
            <p:cNvPr id="13" name="object 13">
              <a:extLst>
                <a:ext uri="{FF2B5EF4-FFF2-40B4-BE49-F238E27FC236}">
                  <a16:creationId xmlns:a16="http://schemas.microsoft.com/office/drawing/2014/main" id="{E815F2B0-E8A3-E494-B8FD-FEAD7DDF456A}"/>
                </a:ext>
              </a:extLst>
            </p:cNvPr>
            <p:cNvSpPr/>
            <p:nvPr/>
          </p:nvSpPr>
          <p:spPr>
            <a:xfrm>
              <a:off x="304371" y="530626"/>
              <a:ext cx="347219" cy="35240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14" name="object 14">
              <a:extLst>
                <a:ext uri="{FF2B5EF4-FFF2-40B4-BE49-F238E27FC236}">
                  <a16:creationId xmlns:a16="http://schemas.microsoft.com/office/drawing/2014/main" id="{C1CF5157-7353-D424-0299-651CBB82B636}"/>
                </a:ext>
              </a:extLst>
            </p:cNvPr>
            <p:cNvSpPr/>
            <p:nvPr/>
          </p:nvSpPr>
          <p:spPr>
            <a:xfrm>
              <a:off x="508301" y="1080912"/>
              <a:ext cx="292516" cy="2971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grpSp>
      <p:sp>
        <p:nvSpPr>
          <p:cNvPr id="2" name="Title 1">
            <a:extLst>
              <a:ext uri="{FF2B5EF4-FFF2-40B4-BE49-F238E27FC236}">
                <a16:creationId xmlns:a16="http://schemas.microsoft.com/office/drawing/2014/main" id="{E70AF5EC-C3A2-AE47-AC58-C795316B7127}"/>
              </a:ext>
            </a:extLst>
          </p:cNvPr>
          <p:cNvSpPr>
            <a:spLocks noGrp="1"/>
          </p:cNvSpPr>
          <p:nvPr>
            <p:ph type="title"/>
          </p:nvPr>
        </p:nvSpPr>
        <p:spPr>
          <a:xfrm>
            <a:off x="2049107" y="476581"/>
            <a:ext cx="9282430" cy="752109"/>
          </a:xfrm>
        </p:spPr>
        <p:txBody>
          <a:bodyPr anchor="b">
            <a:normAutofit/>
          </a:bodyPr>
          <a:lstStyle>
            <a:lvl1pPr algn="r">
              <a:defRPr sz="4800">
                <a:solidFill>
                  <a:schemeClr val="bg1"/>
                </a:solidFill>
                <a:latin typeface="Quicksand" pitchFamily="2" charset="0"/>
              </a:defRPr>
            </a:lvl1pPr>
          </a:lstStyle>
          <a:p>
            <a:r>
              <a:rPr lang="en-US"/>
              <a:t>Click to edit Master title style</a:t>
            </a:r>
            <a:endParaRPr lang="en-GB" dirty="0"/>
          </a:p>
        </p:txBody>
      </p:sp>
      <p:sp>
        <p:nvSpPr>
          <p:cNvPr id="35" name="object 10">
            <a:extLst>
              <a:ext uri="{FF2B5EF4-FFF2-40B4-BE49-F238E27FC236}">
                <a16:creationId xmlns:a16="http://schemas.microsoft.com/office/drawing/2014/main" id="{A0C72F04-F457-6AB5-12E0-833F45AA60AC}"/>
              </a:ext>
            </a:extLst>
          </p:cNvPr>
          <p:cNvSpPr/>
          <p:nvPr/>
        </p:nvSpPr>
        <p:spPr>
          <a:xfrm rot="10800000">
            <a:off x="11929385" y="3918569"/>
            <a:ext cx="767112" cy="726458"/>
          </a:xfrm>
          <a:custGeom>
            <a:avLst/>
            <a:gdLst/>
            <a:ahLst/>
            <a:cxnLst/>
            <a:rect l="l" t="t" r="r" b="b"/>
            <a:pathLst>
              <a:path w="788035" h="800735">
                <a:moveTo>
                  <a:pt x="393953" y="0"/>
                </a:moveTo>
                <a:lnTo>
                  <a:pt x="348010" y="2693"/>
                </a:lnTo>
                <a:lnTo>
                  <a:pt x="303623" y="10573"/>
                </a:lnTo>
                <a:lnTo>
                  <a:pt x="261088" y="23340"/>
                </a:lnTo>
                <a:lnTo>
                  <a:pt x="220702" y="40693"/>
                </a:lnTo>
                <a:lnTo>
                  <a:pt x="182759" y="62331"/>
                </a:lnTo>
                <a:lnTo>
                  <a:pt x="147555" y="87955"/>
                </a:lnTo>
                <a:lnTo>
                  <a:pt x="115385" y="117263"/>
                </a:lnTo>
                <a:lnTo>
                  <a:pt x="86546" y="149956"/>
                </a:lnTo>
                <a:lnTo>
                  <a:pt x="61333" y="185733"/>
                </a:lnTo>
                <a:lnTo>
                  <a:pt x="40041" y="224294"/>
                </a:lnTo>
                <a:lnTo>
                  <a:pt x="22966" y="265338"/>
                </a:lnTo>
                <a:lnTo>
                  <a:pt x="10404" y="308566"/>
                </a:lnTo>
                <a:lnTo>
                  <a:pt x="2650" y="353675"/>
                </a:lnTo>
                <a:lnTo>
                  <a:pt x="0" y="400367"/>
                </a:lnTo>
                <a:lnTo>
                  <a:pt x="2650" y="447056"/>
                </a:lnTo>
                <a:lnTo>
                  <a:pt x="10404" y="492164"/>
                </a:lnTo>
                <a:lnTo>
                  <a:pt x="22966" y="535389"/>
                </a:lnTo>
                <a:lnTo>
                  <a:pt x="40041" y="576432"/>
                </a:lnTo>
                <a:lnTo>
                  <a:pt x="61333" y="614991"/>
                </a:lnTo>
                <a:lnTo>
                  <a:pt x="86546" y="650767"/>
                </a:lnTo>
                <a:lnTo>
                  <a:pt x="115385" y="683460"/>
                </a:lnTo>
                <a:lnTo>
                  <a:pt x="147555" y="712767"/>
                </a:lnTo>
                <a:lnTo>
                  <a:pt x="182759" y="738391"/>
                </a:lnTo>
                <a:lnTo>
                  <a:pt x="220702" y="760029"/>
                </a:lnTo>
                <a:lnTo>
                  <a:pt x="261088" y="777381"/>
                </a:lnTo>
                <a:lnTo>
                  <a:pt x="303623" y="790148"/>
                </a:lnTo>
                <a:lnTo>
                  <a:pt x="348010" y="798028"/>
                </a:lnTo>
                <a:lnTo>
                  <a:pt x="393953" y="800722"/>
                </a:lnTo>
                <a:lnTo>
                  <a:pt x="439897" y="798028"/>
                </a:lnTo>
                <a:lnTo>
                  <a:pt x="484284" y="790148"/>
                </a:lnTo>
                <a:lnTo>
                  <a:pt x="526819" y="777381"/>
                </a:lnTo>
                <a:lnTo>
                  <a:pt x="567205" y="760029"/>
                </a:lnTo>
                <a:lnTo>
                  <a:pt x="605148" y="738391"/>
                </a:lnTo>
                <a:lnTo>
                  <a:pt x="640352" y="712767"/>
                </a:lnTo>
                <a:lnTo>
                  <a:pt x="672522" y="683460"/>
                </a:lnTo>
                <a:lnTo>
                  <a:pt x="701361" y="650767"/>
                </a:lnTo>
                <a:lnTo>
                  <a:pt x="726574" y="614991"/>
                </a:lnTo>
                <a:lnTo>
                  <a:pt x="747866" y="576432"/>
                </a:lnTo>
                <a:lnTo>
                  <a:pt x="764941" y="535389"/>
                </a:lnTo>
                <a:lnTo>
                  <a:pt x="777503" y="492164"/>
                </a:lnTo>
                <a:lnTo>
                  <a:pt x="785257" y="447056"/>
                </a:lnTo>
                <a:lnTo>
                  <a:pt x="787907" y="400367"/>
                </a:lnTo>
                <a:lnTo>
                  <a:pt x="785257" y="353675"/>
                </a:lnTo>
                <a:lnTo>
                  <a:pt x="777503" y="308566"/>
                </a:lnTo>
                <a:lnTo>
                  <a:pt x="764941" y="265338"/>
                </a:lnTo>
                <a:lnTo>
                  <a:pt x="747866" y="224294"/>
                </a:lnTo>
                <a:lnTo>
                  <a:pt x="726574" y="185733"/>
                </a:lnTo>
                <a:lnTo>
                  <a:pt x="701361" y="149956"/>
                </a:lnTo>
                <a:lnTo>
                  <a:pt x="672522" y="117263"/>
                </a:lnTo>
                <a:lnTo>
                  <a:pt x="640352" y="87955"/>
                </a:lnTo>
                <a:lnTo>
                  <a:pt x="605148" y="62331"/>
                </a:lnTo>
                <a:lnTo>
                  <a:pt x="567205" y="40693"/>
                </a:lnTo>
                <a:lnTo>
                  <a:pt x="526819" y="23340"/>
                </a:lnTo>
                <a:lnTo>
                  <a:pt x="484284" y="10573"/>
                </a:lnTo>
                <a:lnTo>
                  <a:pt x="439897" y="2693"/>
                </a:lnTo>
                <a:lnTo>
                  <a:pt x="393953" y="0"/>
                </a:lnTo>
                <a:close/>
              </a:path>
            </a:pathLst>
          </a:custGeom>
          <a:solidFill>
            <a:srgbClr val="0E5C77">
              <a:alpha val="19999"/>
            </a:srgbClr>
          </a:solidFill>
        </p:spPr>
        <p:txBody>
          <a:bodyPr wrap="square" lIns="0" tIns="0" rIns="0" bIns="0" rtlCol="0"/>
          <a:lstStyle/>
          <a:p>
            <a:endParaRPr dirty="0"/>
          </a:p>
        </p:txBody>
      </p:sp>
      <p:sp>
        <p:nvSpPr>
          <p:cNvPr id="36" name="object 12">
            <a:extLst>
              <a:ext uri="{FF2B5EF4-FFF2-40B4-BE49-F238E27FC236}">
                <a16:creationId xmlns:a16="http://schemas.microsoft.com/office/drawing/2014/main" id="{BED36AC7-786D-8EDD-B9F6-31DD1F862F88}"/>
              </a:ext>
            </a:extLst>
          </p:cNvPr>
          <p:cNvSpPr/>
          <p:nvPr/>
        </p:nvSpPr>
        <p:spPr>
          <a:xfrm rot="10800000">
            <a:off x="11955863" y="5877240"/>
            <a:ext cx="638498" cy="334035"/>
          </a:xfrm>
          <a:custGeom>
            <a:avLst/>
            <a:gdLst/>
            <a:ahLst/>
            <a:cxnLst/>
            <a:rect l="l" t="t" r="r" b="b"/>
            <a:pathLst>
              <a:path w="440055" h="253364">
                <a:moveTo>
                  <a:pt x="312827" y="0"/>
                </a:moveTo>
                <a:lnTo>
                  <a:pt x="0" y="0"/>
                </a:lnTo>
                <a:lnTo>
                  <a:pt x="0" y="253365"/>
                </a:lnTo>
                <a:lnTo>
                  <a:pt x="312827" y="253365"/>
                </a:lnTo>
                <a:lnTo>
                  <a:pt x="362132" y="243409"/>
                </a:lnTo>
                <a:lnTo>
                  <a:pt x="402400" y="216260"/>
                </a:lnTo>
                <a:lnTo>
                  <a:pt x="429552" y="175992"/>
                </a:lnTo>
                <a:lnTo>
                  <a:pt x="439510" y="126682"/>
                </a:lnTo>
                <a:lnTo>
                  <a:pt x="429552" y="77372"/>
                </a:lnTo>
                <a:lnTo>
                  <a:pt x="402400" y="37104"/>
                </a:lnTo>
                <a:lnTo>
                  <a:pt x="362132" y="9955"/>
                </a:lnTo>
                <a:lnTo>
                  <a:pt x="312827" y="0"/>
                </a:lnTo>
                <a:close/>
              </a:path>
            </a:pathLst>
          </a:custGeom>
          <a:solidFill>
            <a:srgbClr val="0E5C77">
              <a:alpha val="19999"/>
            </a:srgbClr>
          </a:solidFill>
        </p:spPr>
        <p:txBody>
          <a:bodyPr wrap="square" lIns="0" tIns="0" rIns="0" bIns="0" rtlCol="0"/>
          <a:lstStyle/>
          <a:p>
            <a:endParaRPr/>
          </a:p>
        </p:txBody>
      </p:sp>
    </p:spTree>
    <p:extLst>
      <p:ext uri="{BB962C8B-B14F-4D97-AF65-F5344CB8AC3E}">
        <p14:creationId xmlns:p14="http://schemas.microsoft.com/office/powerpoint/2010/main" val="2304891283"/>
      </p:ext>
    </p:extLst>
  </p:cSld>
  <p:clrMapOvr>
    <a:masterClrMapping/>
  </p:clrMapOvr>
  <p:hf sldNum="0" hd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AF5EC-C3A2-AE47-AC58-C795316B7127}"/>
              </a:ext>
            </a:extLst>
          </p:cNvPr>
          <p:cNvSpPr>
            <a:spLocks noGrp="1"/>
          </p:cNvSpPr>
          <p:nvPr>
            <p:ph type="title"/>
          </p:nvPr>
        </p:nvSpPr>
        <p:spPr>
          <a:xfrm>
            <a:off x="744122" y="593213"/>
            <a:ext cx="8904068" cy="752109"/>
          </a:xfrm>
        </p:spPr>
        <p:txBody>
          <a:bodyPr anchor="b">
            <a:normAutofit/>
          </a:bodyPr>
          <a:lstStyle>
            <a:lvl1pPr>
              <a:defRPr sz="4400">
                <a:solidFill>
                  <a:schemeClr val="accent1"/>
                </a:solidFill>
                <a:latin typeface="Quicksand" pitchFamily="2" charset="0"/>
              </a:defRPr>
            </a:lvl1pPr>
          </a:lstStyle>
          <a:p>
            <a:r>
              <a:rPr lang="en-US"/>
              <a:t>Click to edit Master title style</a:t>
            </a:r>
            <a:endParaRPr lang="en-GB" dirty="0"/>
          </a:p>
        </p:txBody>
      </p:sp>
      <p:grpSp>
        <p:nvGrpSpPr>
          <p:cNvPr id="4" name="object 41">
            <a:extLst>
              <a:ext uri="{FF2B5EF4-FFF2-40B4-BE49-F238E27FC236}">
                <a16:creationId xmlns:a16="http://schemas.microsoft.com/office/drawing/2014/main" id="{FBC006D3-0A54-93B6-4CCC-16B74A7470A7}"/>
              </a:ext>
            </a:extLst>
          </p:cNvPr>
          <p:cNvGrpSpPr/>
          <p:nvPr/>
        </p:nvGrpSpPr>
        <p:grpSpPr>
          <a:xfrm>
            <a:off x="10681097" y="5820975"/>
            <a:ext cx="651156" cy="708550"/>
            <a:chOff x="5598848" y="1620229"/>
            <a:chExt cx="2190115" cy="2383155"/>
          </a:xfrm>
        </p:grpSpPr>
        <p:pic>
          <p:nvPicPr>
            <p:cNvPr id="5" name="object 42">
              <a:extLst>
                <a:ext uri="{FF2B5EF4-FFF2-40B4-BE49-F238E27FC236}">
                  <a16:creationId xmlns:a16="http://schemas.microsoft.com/office/drawing/2014/main" id="{3DC9DC2C-26DF-CC61-5EF9-0D16A177B12B}"/>
                </a:ext>
              </a:extLst>
            </p:cNvPr>
            <p:cNvPicPr/>
            <p:nvPr/>
          </p:nvPicPr>
          <p:blipFill>
            <a:blip r:embed="rId2" cstate="print"/>
            <a:stretch>
              <a:fillRect/>
            </a:stretch>
          </p:blipFill>
          <p:spPr>
            <a:xfrm>
              <a:off x="7161630" y="1899091"/>
              <a:ext cx="113817" cy="115671"/>
            </a:xfrm>
            <a:prstGeom prst="rect">
              <a:avLst/>
            </a:prstGeom>
          </p:spPr>
        </p:pic>
        <p:pic>
          <p:nvPicPr>
            <p:cNvPr id="6" name="object 43">
              <a:extLst>
                <a:ext uri="{FF2B5EF4-FFF2-40B4-BE49-F238E27FC236}">
                  <a16:creationId xmlns:a16="http://schemas.microsoft.com/office/drawing/2014/main" id="{DE522677-B305-5913-4089-A926AF11D491}"/>
                </a:ext>
              </a:extLst>
            </p:cNvPr>
            <p:cNvPicPr/>
            <p:nvPr/>
          </p:nvPicPr>
          <p:blipFill>
            <a:blip r:embed="rId3" cstate="print"/>
            <a:stretch>
              <a:fillRect/>
            </a:stretch>
          </p:blipFill>
          <p:spPr>
            <a:xfrm>
              <a:off x="5598848" y="1620229"/>
              <a:ext cx="2189904" cy="2382902"/>
            </a:xfrm>
            <a:prstGeom prst="rect">
              <a:avLst/>
            </a:prstGeom>
          </p:spPr>
        </p:pic>
        <p:pic>
          <p:nvPicPr>
            <p:cNvPr id="7" name="object 44">
              <a:extLst>
                <a:ext uri="{FF2B5EF4-FFF2-40B4-BE49-F238E27FC236}">
                  <a16:creationId xmlns:a16="http://schemas.microsoft.com/office/drawing/2014/main" id="{54E2F8A9-7845-E09E-8B79-723848C5AA1D}"/>
                </a:ext>
              </a:extLst>
            </p:cNvPr>
            <p:cNvPicPr/>
            <p:nvPr/>
          </p:nvPicPr>
          <p:blipFill>
            <a:blip r:embed="rId4" cstate="print"/>
            <a:stretch>
              <a:fillRect/>
            </a:stretch>
          </p:blipFill>
          <p:spPr>
            <a:xfrm>
              <a:off x="6871611" y="1669224"/>
              <a:ext cx="175945" cy="178803"/>
            </a:xfrm>
            <a:prstGeom prst="rect">
              <a:avLst/>
            </a:prstGeom>
          </p:spPr>
        </p:pic>
      </p:grpSp>
      <p:grpSp>
        <p:nvGrpSpPr>
          <p:cNvPr id="8" name="Group 7">
            <a:extLst>
              <a:ext uri="{FF2B5EF4-FFF2-40B4-BE49-F238E27FC236}">
                <a16:creationId xmlns:a16="http://schemas.microsoft.com/office/drawing/2014/main" id="{1FBF597C-A0FC-EE2B-C75A-6AFEBEC69750}"/>
              </a:ext>
            </a:extLst>
          </p:cNvPr>
          <p:cNvGrpSpPr/>
          <p:nvPr/>
        </p:nvGrpSpPr>
        <p:grpSpPr>
          <a:xfrm>
            <a:off x="9598" y="4391414"/>
            <a:ext cx="3729812" cy="2464571"/>
            <a:chOff x="9598" y="4391414"/>
            <a:chExt cx="3729812" cy="2464571"/>
          </a:xfrm>
        </p:grpSpPr>
        <p:sp>
          <p:nvSpPr>
            <p:cNvPr id="9" name="object 3">
              <a:extLst>
                <a:ext uri="{FF2B5EF4-FFF2-40B4-BE49-F238E27FC236}">
                  <a16:creationId xmlns:a16="http://schemas.microsoft.com/office/drawing/2014/main" id="{8FECB771-16CA-A0E5-0DFE-DEA5D2B1B8F4}"/>
                </a:ext>
              </a:extLst>
            </p:cNvPr>
            <p:cNvSpPr/>
            <p:nvPr/>
          </p:nvSpPr>
          <p:spPr>
            <a:xfrm>
              <a:off x="1102322" y="6790972"/>
              <a:ext cx="599427" cy="64492"/>
            </a:xfrm>
            <a:custGeom>
              <a:avLst/>
              <a:gdLst/>
              <a:ahLst/>
              <a:cxnLst/>
              <a:rect l="l" t="t" r="r" b="b"/>
              <a:pathLst>
                <a:path w="661035" h="71120">
                  <a:moveTo>
                    <a:pt x="547984" y="0"/>
                  </a:moveTo>
                  <a:lnTo>
                    <a:pt x="112463" y="0"/>
                  </a:lnTo>
                  <a:lnTo>
                    <a:pt x="63146" y="9955"/>
                  </a:lnTo>
                  <a:lnTo>
                    <a:pt x="22888" y="37104"/>
                  </a:lnTo>
                  <a:lnTo>
                    <a:pt x="0" y="71071"/>
                  </a:lnTo>
                  <a:lnTo>
                    <a:pt x="660448" y="71071"/>
                  </a:lnTo>
                  <a:lnTo>
                    <a:pt x="637559" y="37104"/>
                  </a:lnTo>
                  <a:lnTo>
                    <a:pt x="597301" y="9955"/>
                  </a:lnTo>
                  <a:lnTo>
                    <a:pt x="547984" y="0"/>
                  </a:lnTo>
                  <a:close/>
                </a:path>
              </a:pathLst>
            </a:custGeom>
            <a:solidFill>
              <a:srgbClr val="00AFFF">
                <a:alpha val="23999"/>
              </a:srgbClr>
            </a:solidFill>
          </p:spPr>
          <p:txBody>
            <a:bodyPr wrap="square" lIns="0" tIns="0" rIns="0" bIns="0" rtlCol="0"/>
            <a:lstStyle/>
            <a:p>
              <a:endParaRPr/>
            </a:p>
          </p:txBody>
        </p:sp>
        <p:sp>
          <p:nvSpPr>
            <p:cNvPr id="10" name="object 4">
              <a:extLst>
                <a:ext uri="{FF2B5EF4-FFF2-40B4-BE49-F238E27FC236}">
                  <a16:creationId xmlns:a16="http://schemas.microsoft.com/office/drawing/2014/main" id="{D3CA8ECF-9710-8720-2CD0-DA636B54B0B5}"/>
                </a:ext>
              </a:extLst>
            </p:cNvPr>
            <p:cNvSpPr/>
            <p:nvPr/>
          </p:nvSpPr>
          <p:spPr>
            <a:xfrm>
              <a:off x="1847987" y="6161548"/>
              <a:ext cx="770445" cy="694437"/>
            </a:xfrm>
            <a:custGeom>
              <a:avLst/>
              <a:gdLst/>
              <a:ahLst/>
              <a:cxnLst/>
              <a:rect l="l" t="t" r="r" b="b"/>
              <a:pathLst>
                <a:path w="849630" h="765809">
                  <a:moveTo>
                    <a:pt x="277797" y="0"/>
                  </a:moveTo>
                  <a:lnTo>
                    <a:pt x="232138" y="10089"/>
                  </a:lnTo>
                  <a:lnTo>
                    <a:pt x="189939" y="31774"/>
                  </a:lnTo>
                  <a:lnTo>
                    <a:pt x="153625" y="64816"/>
                  </a:lnTo>
                  <a:lnTo>
                    <a:pt x="127301" y="106257"/>
                  </a:lnTo>
                  <a:lnTo>
                    <a:pt x="113256" y="151637"/>
                  </a:lnTo>
                  <a:lnTo>
                    <a:pt x="111269" y="198494"/>
                  </a:lnTo>
                  <a:lnTo>
                    <a:pt x="121117" y="244368"/>
                  </a:lnTo>
                  <a:lnTo>
                    <a:pt x="142578" y="286798"/>
                  </a:lnTo>
                  <a:lnTo>
                    <a:pt x="175431" y="323324"/>
                  </a:lnTo>
                  <a:lnTo>
                    <a:pt x="183761" y="330740"/>
                  </a:lnTo>
                  <a:lnTo>
                    <a:pt x="200872" y="347032"/>
                  </a:lnTo>
                  <a:lnTo>
                    <a:pt x="255253" y="405507"/>
                  </a:lnTo>
                  <a:lnTo>
                    <a:pt x="289431" y="447320"/>
                  </a:lnTo>
                  <a:lnTo>
                    <a:pt x="326206" y="497272"/>
                  </a:lnTo>
                  <a:lnTo>
                    <a:pt x="364033" y="555177"/>
                  </a:lnTo>
                  <a:lnTo>
                    <a:pt x="401365" y="620853"/>
                  </a:lnTo>
                  <a:lnTo>
                    <a:pt x="436657" y="694113"/>
                  </a:lnTo>
                  <a:lnTo>
                    <a:pt x="112464" y="694113"/>
                  </a:lnTo>
                  <a:lnTo>
                    <a:pt x="63147" y="704069"/>
                  </a:lnTo>
                  <a:lnTo>
                    <a:pt x="22889" y="731218"/>
                  </a:lnTo>
                  <a:lnTo>
                    <a:pt x="0" y="765186"/>
                  </a:lnTo>
                  <a:lnTo>
                    <a:pt x="849346" y="765186"/>
                  </a:lnTo>
                  <a:lnTo>
                    <a:pt x="828420" y="692250"/>
                  </a:lnTo>
                  <a:lnTo>
                    <a:pt x="808980" y="635413"/>
                  </a:lnTo>
                  <a:lnTo>
                    <a:pt x="787871" y="580991"/>
                  </a:lnTo>
                  <a:lnTo>
                    <a:pt x="765348" y="529010"/>
                  </a:lnTo>
                  <a:lnTo>
                    <a:pt x="741670" y="479497"/>
                  </a:lnTo>
                  <a:lnTo>
                    <a:pt x="717092" y="432480"/>
                  </a:lnTo>
                  <a:lnTo>
                    <a:pt x="691873" y="387985"/>
                  </a:lnTo>
                  <a:lnTo>
                    <a:pt x="666269" y="346039"/>
                  </a:lnTo>
                  <a:lnTo>
                    <a:pt x="640536" y="306670"/>
                  </a:lnTo>
                  <a:lnTo>
                    <a:pt x="614933" y="269906"/>
                  </a:lnTo>
                  <a:lnTo>
                    <a:pt x="589716" y="235772"/>
                  </a:lnTo>
                  <a:lnTo>
                    <a:pt x="565141" y="204296"/>
                  </a:lnTo>
                  <a:lnTo>
                    <a:pt x="518949" y="149427"/>
                  </a:lnTo>
                  <a:lnTo>
                    <a:pt x="478413" y="105516"/>
                  </a:lnTo>
                  <a:lnTo>
                    <a:pt x="445588" y="72781"/>
                  </a:lnTo>
                  <a:lnTo>
                    <a:pt x="411295" y="41702"/>
                  </a:lnTo>
                  <a:lnTo>
                    <a:pt x="369801" y="15566"/>
                  </a:lnTo>
                  <a:lnTo>
                    <a:pt x="324493" y="1745"/>
                  </a:lnTo>
                  <a:lnTo>
                    <a:pt x="277797" y="0"/>
                  </a:lnTo>
                  <a:close/>
                </a:path>
              </a:pathLst>
            </a:custGeom>
            <a:solidFill>
              <a:srgbClr val="00AFFF">
                <a:alpha val="23999"/>
              </a:srgbClr>
            </a:solidFill>
          </p:spPr>
          <p:txBody>
            <a:bodyPr wrap="square" lIns="0" tIns="0" rIns="0" bIns="0" rtlCol="0"/>
            <a:lstStyle/>
            <a:p>
              <a:endParaRPr/>
            </a:p>
          </p:txBody>
        </p:sp>
        <p:sp>
          <p:nvSpPr>
            <p:cNvPr id="11" name="object 5">
              <a:extLst>
                <a:ext uri="{FF2B5EF4-FFF2-40B4-BE49-F238E27FC236}">
                  <a16:creationId xmlns:a16="http://schemas.microsoft.com/office/drawing/2014/main" id="{2862B2D7-BDD5-F2B2-3968-D2FDB60BD32C}"/>
                </a:ext>
              </a:extLst>
            </p:cNvPr>
            <p:cNvSpPr/>
            <p:nvPr/>
          </p:nvSpPr>
          <p:spPr>
            <a:xfrm>
              <a:off x="1441820" y="6005878"/>
              <a:ext cx="347219" cy="352401"/>
            </a:xfrm>
            <a:custGeom>
              <a:avLst/>
              <a:gdLst/>
              <a:ahLst/>
              <a:cxnLst/>
              <a:rect l="l" t="t" r="r" b="b"/>
              <a:pathLst>
                <a:path w="382905" h="388620">
                  <a:moveTo>
                    <a:pt x="191198" y="0"/>
                  </a:moveTo>
                  <a:lnTo>
                    <a:pt x="147357" y="5131"/>
                  </a:lnTo>
                  <a:lnTo>
                    <a:pt x="107112" y="19749"/>
                  </a:lnTo>
                  <a:lnTo>
                    <a:pt x="71611" y="42686"/>
                  </a:lnTo>
                  <a:lnTo>
                    <a:pt x="42002" y="72776"/>
                  </a:lnTo>
                  <a:lnTo>
                    <a:pt x="19432" y="108852"/>
                  </a:lnTo>
                  <a:lnTo>
                    <a:pt x="5049" y="149748"/>
                  </a:lnTo>
                  <a:lnTo>
                    <a:pt x="0" y="194297"/>
                  </a:lnTo>
                  <a:lnTo>
                    <a:pt x="5049" y="238850"/>
                  </a:lnTo>
                  <a:lnTo>
                    <a:pt x="19432" y="279750"/>
                  </a:lnTo>
                  <a:lnTo>
                    <a:pt x="42002" y="315828"/>
                  </a:lnTo>
                  <a:lnTo>
                    <a:pt x="71611" y="345919"/>
                  </a:lnTo>
                  <a:lnTo>
                    <a:pt x="107112" y="368857"/>
                  </a:lnTo>
                  <a:lnTo>
                    <a:pt x="147357"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8"/>
                  </a:lnTo>
                  <a:lnTo>
                    <a:pt x="362964" y="108852"/>
                  </a:lnTo>
                  <a:lnTo>
                    <a:pt x="340394" y="72776"/>
                  </a:lnTo>
                  <a:lnTo>
                    <a:pt x="310785" y="42686"/>
                  </a:lnTo>
                  <a:lnTo>
                    <a:pt x="275284" y="19749"/>
                  </a:lnTo>
                  <a:lnTo>
                    <a:pt x="235039" y="5131"/>
                  </a:lnTo>
                  <a:lnTo>
                    <a:pt x="191198" y="0"/>
                  </a:lnTo>
                  <a:close/>
                </a:path>
              </a:pathLst>
            </a:custGeom>
            <a:solidFill>
              <a:srgbClr val="00AFFF">
                <a:alpha val="23999"/>
              </a:srgbClr>
            </a:solidFill>
          </p:spPr>
          <p:txBody>
            <a:bodyPr wrap="square" lIns="0" tIns="0" rIns="0" bIns="0" rtlCol="0"/>
            <a:lstStyle/>
            <a:p>
              <a:endParaRPr/>
            </a:p>
          </p:txBody>
        </p:sp>
        <p:sp>
          <p:nvSpPr>
            <p:cNvPr id="12" name="object 6">
              <a:extLst>
                <a:ext uri="{FF2B5EF4-FFF2-40B4-BE49-F238E27FC236}">
                  <a16:creationId xmlns:a16="http://schemas.microsoft.com/office/drawing/2014/main" id="{2D450728-55B2-39CD-7B12-8A800D0D1A22}"/>
                </a:ext>
              </a:extLst>
            </p:cNvPr>
            <p:cNvSpPr/>
            <p:nvPr/>
          </p:nvSpPr>
          <p:spPr>
            <a:xfrm>
              <a:off x="2512448" y="5841762"/>
              <a:ext cx="347219"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10"/>
                  </a:lnTo>
                  <a:lnTo>
                    <a:pt x="5049" y="238863"/>
                  </a:lnTo>
                  <a:lnTo>
                    <a:pt x="19432" y="279762"/>
                  </a:lnTo>
                  <a:lnTo>
                    <a:pt x="42002" y="315841"/>
                  </a:lnTo>
                  <a:lnTo>
                    <a:pt x="71611" y="345932"/>
                  </a:lnTo>
                  <a:lnTo>
                    <a:pt x="107112" y="368870"/>
                  </a:lnTo>
                  <a:lnTo>
                    <a:pt x="147357" y="383488"/>
                  </a:lnTo>
                  <a:lnTo>
                    <a:pt x="191198" y="388620"/>
                  </a:lnTo>
                  <a:lnTo>
                    <a:pt x="235035" y="383488"/>
                  </a:lnTo>
                  <a:lnTo>
                    <a:pt x="275279" y="368870"/>
                  </a:lnTo>
                  <a:lnTo>
                    <a:pt x="310779" y="345932"/>
                  </a:lnTo>
                  <a:lnTo>
                    <a:pt x="340390" y="315841"/>
                  </a:lnTo>
                  <a:lnTo>
                    <a:pt x="362961" y="279762"/>
                  </a:lnTo>
                  <a:lnTo>
                    <a:pt x="377346" y="238863"/>
                  </a:lnTo>
                  <a:lnTo>
                    <a:pt x="382397" y="194310"/>
                  </a:lnTo>
                  <a:lnTo>
                    <a:pt x="377346" y="149756"/>
                  </a:lnTo>
                  <a:lnTo>
                    <a:pt x="362961" y="108857"/>
                  </a:lnTo>
                  <a:lnTo>
                    <a:pt x="340390" y="72778"/>
                  </a:lnTo>
                  <a:lnTo>
                    <a:pt x="310779" y="42687"/>
                  </a:lnTo>
                  <a:lnTo>
                    <a:pt x="275279" y="19749"/>
                  </a:lnTo>
                  <a:lnTo>
                    <a:pt x="235035" y="5131"/>
                  </a:lnTo>
                  <a:lnTo>
                    <a:pt x="191198" y="0"/>
                  </a:lnTo>
                  <a:close/>
                </a:path>
              </a:pathLst>
            </a:custGeom>
            <a:solidFill>
              <a:srgbClr val="00AFFF">
                <a:alpha val="23999"/>
              </a:srgbClr>
            </a:solidFill>
          </p:spPr>
          <p:txBody>
            <a:bodyPr wrap="square" lIns="0" tIns="0" rIns="0" bIns="0" rtlCol="0"/>
            <a:lstStyle/>
            <a:p>
              <a:endParaRPr/>
            </a:p>
          </p:txBody>
        </p:sp>
        <p:sp>
          <p:nvSpPr>
            <p:cNvPr id="13" name="object 7">
              <a:extLst>
                <a:ext uri="{FF2B5EF4-FFF2-40B4-BE49-F238E27FC236}">
                  <a16:creationId xmlns:a16="http://schemas.microsoft.com/office/drawing/2014/main" id="{14B3E2E4-7B25-7179-7814-2E18247203F3}"/>
                </a:ext>
              </a:extLst>
            </p:cNvPr>
            <p:cNvSpPr/>
            <p:nvPr/>
          </p:nvSpPr>
          <p:spPr>
            <a:xfrm>
              <a:off x="2387729" y="5241019"/>
              <a:ext cx="347219"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09"/>
                  </a:lnTo>
                  <a:lnTo>
                    <a:pt x="5049" y="238863"/>
                  </a:lnTo>
                  <a:lnTo>
                    <a:pt x="19432" y="279762"/>
                  </a:lnTo>
                  <a:lnTo>
                    <a:pt x="42002" y="315841"/>
                  </a:lnTo>
                  <a:lnTo>
                    <a:pt x="71611" y="345932"/>
                  </a:lnTo>
                  <a:lnTo>
                    <a:pt x="107112" y="368870"/>
                  </a:lnTo>
                  <a:lnTo>
                    <a:pt x="147357" y="383488"/>
                  </a:lnTo>
                  <a:lnTo>
                    <a:pt x="191198" y="388619"/>
                  </a:lnTo>
                  <a:lnTo>
                    <a:pt x="235039" y="383488"/>
                  </a:lnTo>
                  <a:lnTo>
                    <a:pt x="275284" y="368870"/>
                  </a:lnTo>
                  <a:lnTo>
                    <a:pt x="310785" y="345932"/>
                  </a:lnTo>
                  <a:lnTo>
                    <a:pt x="340394" y="315841"/>
                  </a:lnTo>
                  <a:lnTo>
                    <a:pt x="362964" y="279762"/>
                  </a:lnTo>
                  <a:lnTo>
                    <a:pt x="377347" y="238863"/>
                  </a:lnTo>
                  <a:lnTo>
                    <a:pt x="382397" y="194309"/>
                  </a:lnTo>
                  <a:lnTo>
                    <a:pt x="377347" y="149756"/>
                  </a:lnTo>
                  <a:lnTo>
                    <a:pt x="362964" y="108857"/>
                  </a:lnTo>
                  <a:lnTo>
                    <a:pt x="340394" y="72778"/>
                  </a:lnTo>
                  <a:lnTo>
                    <a:pt x="310785" y="42687"/>
                  </a:lnTo>
                  <a:lnTo>
                    <a:pt x="275284" y="19749"/>
                  </a:lnTo>
                  <a:lnTo>
                    <a:pt x="235039" y="5131"/>
                  </a:lnTo>
                  <a:lnTo>
                    <a:pt x="191198" y="0"/>
                  </a:lnTo>
                  <a:close/>
                </a:path>
              </a:pathLst>
            </a:custGeom>
            <a:solidFill>
              <a:srgbClr val="00AFFF">
                <a:alpha val="23999"/>
              </a:srgbClr>
            </a:solidFill>
          </p:spPr>
          <p:txBody>
            <a:bodyPr wrap="square" lIns="0" tIns="0" rIns="0" bIns="0" rtlCol="0"/>
            <a:lstStyle/>
            <a:p>
              <a:endParaRPr/>
            </a:p>
          </p:txBody>
        </p:sp>
        <p:sp>
          <p:nvSpPr>
            <p:cNvPr id="14" name="object 8">
              <a:extLst>
                <a:ext uri="{FF2B5EF4-FFF2-40B4-BE49-F238E27FC236}">
                  <a16:creationId xmlns:a16="http://schemas.microsoft.com/office/drawing/2014/main" id="{2CFC7019-072F-B9FC-DA69-CEFBC5ABD001}"/>
                </a:ext>
              </a:extLst>
            </p:cNvPr>
            <p:cNvSpPr/>
            <p:nvPr/>
          </p:nvSpPr>
          <p:spPr>
            <a:xfrm>
              <a:off x="1721136" y="5383874"/>
              <a:ext cx="415741" cy="422651"/>
            </a:xfrm>
            <a:custGeom>
              <a:avLst/>
              <a:gdLst/>
              <a:ahLst/>
              <a:cxnLst/>
              <a:rect l="l" t="t" r="r" b="b"/>
              <a:pathLst>
                <a:path w="458469" h="466089">
                  <a:moveTo>
                    <a:pt x="229044" y="0"/>
                  </a:moveTo>
                  <a:lnTo>
                    <a:pt x="182885" y="4728"/>
                  </a:lnTo>
                  <a:lnTo>
                    <a:pt x="139892" y="18290"/>
                  </a:lnTo>
                  <a:lnTo>
                    <a:pt x="100986" y="39750"/>
                  </a:lnTo>
                  <a:lnTo>
                    <a:pt x="67087" y="68172"/>
                  </a:lnTo>
                  <a:lnTo>
                    <a:pt x="39118" y="102620"/>
                  </a:lnTo>
                  <a:lnTo>
                    <a:pt x="18000" y="142158"/>
                  </a:lnTo>
                  <a:lnTo>
                    <a:pt x="4653" y="185852"/>
                  </a:lnTo>
                  <a:lnTo>
                    <a:pt x="0" y="232765"/>
                  </a:lnTo>
                  <a:lnTo>
                    <a:pt x="4653" y="279679"/>
                  </a:lnTo>
                  <a:lnTo>
                    <a:pt x="18000" y="323374"/>
                  </a:lnTo>
                  <a:lnTo>
                    <a:pt x="39118" y="362915"/>
                  </a:lnTo>
                  <a:lnTo>
                    <a:pt x="67087" y="397365"/>
                  </a:lnTo>
                  <a:lnTo>
                    <a:pt x="100986" y="425789"/>
                  </a:lnTo>
                  <a:lnTo>
                    <a:pt x="139892" y="447251"/>
                  </a:lnTo>
                  <a:lnTo>
                    <a:pt x="182885" y="460814"/>
                  </a:lnTo>
                  <a:lnTo>
                    <a:pt x="229044" y="465543"/>
                  </a:lnTo>
                  <a:lnTo>
                    <a:pt x="275207" y="460814"/>
                  </a:lnTo>
                  <a:lnTo>
                    <a:pt x="318203" y="447251"/>
                  </a:lnTo>
                  <a:lnTo>
                    <a:pt x="357112" y="425789"/>
                  </a:lnTo>
                  <a:lnTo>
                    <a:pt x="391012" y="397365"/>
                  </a:lnTo>
                  <a:lnTo>
                    <a:pt x="418982" y="362915"/>
                  </a:lnTo>
                  <a:lnTo>
                    <a:pt x="440101" y="323374"/>
                  </a:lnTo>
                  <a:lnTo>
                    <a:pt x="453448" y="279679"/>
                  </a:lnTo>
                  <a:lnTo>
                    <a:pt x="458101" y="232765"/>
                  </a:lnTo>
                  <a:lnTo>
                    <a:pt x="453448" y="185852"/>
                  </a:lnTo>
                  <a:lnTo>
                    <a:pt x="440101" y="142158"/>
                  </a:lnTo>
                  <a:lnTo>
                    <a:pt x="418982" y="102620"/>
                  </a:lnTo>
                  <a:lnTo>
                    <a:pt x="391012" y="68172"/>
                  </a:lnTo>
                  <a:lnTo>
                    <a:pt x="357112" y="39750"/>
                  </a:lnTo>
                  <a:lnTo>
                    <a:pt x="318203" y="18290"/>
                  </a:lnTo>
                  <a:lnTo>
                    <a:pt x="275207" y="4728"/>
                  </a:lnTo>
                  <a:lnTo>
                    <a:pt x="229044" y="0"/>
                  </a:lnTo>
                  <a:close/>
                </a:path>
              </a:pathLst>
            </a:custGeom>
            <a:solidFill>
              <a:srgbClr val="00AFFF">
                <a:alpha val="23999"/>
              </a:srgbClr>
            </a:solidFill>
          </p:spPr>
          <p:txBody>
            <a:bodyPr wrap="square" lIns="0" tIns="0" rIns="0" bIns="0" rtlCol="0"/>
            <a:lstStyle/>
            <a:p>
              <a:endParaRPr/>
            </a:p>
          </p:txBody>
        </p:sp>
        <p:sp>
          <p:nvSpPr>
            <p:cNvPr id="15" name="object 9">
              <a:extLst>
                <a:ext uri="{FF2B5EF4-FFF2-40B4-BE49-F238E27FC236}">
                  <a16:creationId xmlns:a16="http://schemas.microsoft.com/office/drawing/2014/main" id="{EA3EC4CC-0D07-2030-5906-D47FB104B0F3}"/>
                </a:ext>
              </a:extLst>
            </p:cNvPr>
            <p:cNvSpPr/>
            <p:nvPr/>
          </p:nvSpPr>
          <p:spPr>
            <a:xfrm>
              <a:off x="3097372" y="6327434"/>
              <a:ext cx="642038" cy="528026"/>
            </a:xfrm>
            <a:custGeom>
              <a:avLst/>
              <a:gdLst/>
              <a:ahLst/>
              <a:cxnLst/>
              <a:rect l="l" t="t" r="r" b="b"/>
              <a:pathLst>
                <a:path w="708025" h="582295">
                  <a:moveTo>
                    <a:pt x="353898" y="0"/>
                  </a:moveTo>
                  <a:lnTo>
                    <a:pt x="305876" y="3283"/>
                  </a:lnTo>
                  <a:lnTo>
                    <a:pt x="259817" y="12847"/>
                  </a:lnTo>
                  <a:lnTo>
                    <a:pt x="216144" y="28263"/>
                  </a:lnTo>
                  <a:lnTo>
                    <a:pt x="175278" y="49103"/>
                  </a:lnTo>
                  <a:lnTo>
                    <a:pt x="137641" y="74938"/>
                  </a:lnTo>
                  <a:lnTo>
                    <a:pt x="103654" y="105340"/>
                  </a:lnTo>
                  <a:lnTo>
                    <a:pt x="73739" y="139879"/>
                  </a:lnTo>
                  <a:lnTo>
                    <a:pt x="48317" y="178129"/>
                  </a:lnTo>
                  <a:lnTo>
                    <a:pt x="27811" y="219659"/>
                  </a:lnTo>
                  <a:lnTo>
                    <a:pt x="12641" y="264042"/>
                  </a:lnTo>
                  <a:lnTo>
                    <a:pt x="3230" y="310849"/>
                  </a:lnTo>
                  <a:lnTo>
                    <a:pt x="0" y="359651"/>
                  </a:lnTo>
                  <a:lnTo>
                    <a:pt x="3230" y="408453"/>
                  </a:lnTo>
                  <a:lnTo>
                    <a:pt x="12641" y="455260"/>
                  </a:lnTo>
                  <a:lnTo>
                    <a:pt x="27811" y="499643"/>
                  </a:lnTo>
                  <a:lnTo>
                    <a:pt x="48317" y="541173"/>
                  </a:lnTo>
                  <a:lnTo>
                    <a:pt x="73739" y="579422"/>
                  </a:lnTo>
                  <a:lnTo>
                    <a:pt x="76190" y="582253"/>
                  </a:lnTo>
                  <a:lnTo>
                    <a:pt x="631605" y="582253"/>
                  </a:lnTo>
                  <a:lnTo>
                    <a:pt x="659479" y="541173"/>
                  </a:lnTo>
                  <a:lnTo>
                    <a:pt x="679985" y="499643"/>
                  </a:lnTo>
                  <a:lnTo>
                    <a:pt x="695154" y="455260"/>
                  </a:lnTo>
                  <a:lnTo>
                    <a:pt x="704565" y="408453"/>
                  </a:lnTo>
                  <a:lnTo>
                    <a:pt x="707796" y="359651"/>
                  </a:lnTo>
                  <a:lnTo>
                    <a:pt x="704565" y="310849"/>
                  </a:lnTo>
                  <a:lnTo>
                    <a:pt x="695154" y="264042"/>
                  </a:lnTo>
                  <a:lnTo>
                    <a:pt x="679985" y="219659"/>
                  </a:lnTo>
                  <a:lnTo>
                    <a:pt x="659479" y="178129"/>
                  </a:lnTo>
                  <a:lnTo>
                    <a:pt x="634057" y="139879"/>
                  </a:lnTo>
                  <a:lnTo>
                    <a:pt x="604142" y="105340"/>
                  </a:lnTo>
                  <a:lnTo>
                    <a:pt x="570155" y="74938"/>
                  </a:lnTo>
                  <a:lnTo>
                    <a:pt x="532517" y="49103"/>
                  </a:lnTo>
                  <a:lnTo>
                    <a:pt x="491651" y="28263"/>
                  </a:lnTo>
                  <a:lnTo>
                    <a:pt x="447978" y="12847"/>
                  </a:lnTo>
                  <a:lnTo>
                    <a:pt x="401920" y="3283"/>
                  </a:lnTo>
                  <a:lnTo>
                    <a:pt x="353898" y="0"/>
                  </a:lnTo>
                  <a:close/>
                </a:path>
              </a:pathLst>
            </a:custGeom>
            <a:solidFill>
              <a:srgbClr val="00AFFF">
                <a:alpha val="23999"/>
              </a:srgbClr>
            </a:solidFill>
          </p:spPr>
          <p:txBody>
            <a:bodyPr wrap="square" lIns="0" tIns="0" rIns="0" bIns="0" rtlCol="0"/>
            <a:lstStyle/>
            <a:p>
              <a:endParaRPr/>
            </a:p>
          </p:txBody>
        </p:sp>
        <p:sp>
          <p:nvSpPr>
            <p:cNvPr id="16" name="object 10">
              <a:extLst>
                <a:ext uri="{FF2B5EF4-FFF2-40B4-BE49-F238E27FC236}">
                  <a16:creationId xmlns:a16="http://schemas.microsoft.com/office/drawing/2014/main" id="{DB3AFB29-2CA1-6E61-DF86-C2BFC5F2BB0C}"/>
                </a:ext>
              </a:extLst>
            </p:cNvPr>
            <p:cNvSpPr/>
            <p:nvPr/>
          </p:nvSpPr>
          <p:spPr>
            <a:xfrm>
              <a:off x="1504163" y="4540703"/>
              <a:ext cx="536087" cy="545300"/>
            </a:xfrm>
            <a:custGeom>
              <a:avLst/>
              <a:gdLst/>
              <a:ahLst/>
              <a:cxnLst/>
              <a:rect l="l" t="t" r="r" b="b"/>
              <a:pathLst>
                <a:path w="591185" h="601345">
                  <a:moveTo>
                    <a:pt x="295554" y="0"/>
                  </a:moveTo>
                  <a:lnTo>
                    <a:pt x="247613" y="3930"/>
                  </a:lnTo>
                  <a:lnTo>
                    <a:pt x="202135" y="15311"/>
                  </a:lnTo>
                  <a:lnTo>
                    <a:pt x="159728" y="33523"/>
                  </a:lnTo>
                  <a:lnTo>
                    <a:pt x="121002" y="57949"/>
                  </a:lnTo>
                  <a:lnTo>
                    <a:pt x="86564" y="87969"/>
                  </a:lnTo>
                  <a:lnTo>
                    <a:pt x="57024" y="122966"/>
                  </a:lnTo>
                  <a:lnTo>
                    <a:pt x="32988" y="162321"/>
                  </a:lnTo>
                  <a:lnTo>
                    <a:pt x="15067" y="205417"/>
                  </a:lnTo>
                  <a:lnTo>
                    <a:pt x="3868" y="251634"/>
                  </a:lnTo>
                  <a:lnTo>
                    <a:pt x="0" y="300354"/>
                  </a:lnTo>
                  <a:lnTo>
                    <a:pt x="3868" y="349075"/>
                  </a:lnTo>
                  <a:lnTo>
                    <a:pt x="15067" y="395294"/>
                  </a:lnTo>
                  <a:lnTo>
                    <a:pt x="32988" y="438390"/>
                  </a:lnTo>
                  <a:lnTo>
                    <a:pt x="57024" y="477747"/>
                  </a:lnTo>
                  <a:lnTo>
                    <a:pt x="86564" y="512746"/>
                  </a:lnTo>
                  <a:lnTo>
                    <a:pt x="121002" y="542768"/>
                  </a:lnTo>
                  <a:lnTo>
                    <a:pt x="159728" y="567195"/>
                  </a:lnTo>
                  <a:lnTo>
                    <a:pt x="202135" y="585409"/>
                  </a:lnTo>
                  <a:lnTo>
                    <a:pt x="247613" y="596791"/>
                  </a:lnTo>
                  <a:lnTo>
                    <a:pt x="295554" y="600722"/>
                  </a:lnTo>
                  <a:lnTo>
                    <a:pt x="343495" y="596791"/>
                  </a:lnTo>
                  <a:lnTo>
                    <a:pt x="388973" y="585409"/>
                  </a:lnTo>
                  <a:lnTo>
                    <a:pt x="431379" y="567195"/>
                  </a:lnTo>
                  <a:lnTo>
                    <a:pt x="470106" y="542768"/>
                  </a:lnTo>
                  <a:lnTo>
                    <a:pt x="504544" y="512746"/>
                  </a:lnTo>
                  <a:lnTo>
                    <a:pt x="534084" y="477747"/>
                  </a:lnTo>
                  <a:lnTo>
                    <a:pt x="558120" y="438390"/>
                  </a:lnTo>
                  <a:lnTo>
                    <a:pt x="576041" y="395294"/>
                  </a:lnTo>
                  <a:lnTo>
                    <a:pt x="587240" y="349075"/>
                  </a:lnTo>
                  <a:lnTo>
                    <a:pt x="591108" y="300354"/>
                  </a:lnTo>
                  <a:lnTo>
                    <a:pt x="587240" y="251634"/>
                  </a:lnTo>
                  <a:lnTo>
                    <a:pt x="576041" y="205417"/>
                  </a:lnTo>
                  <a:lnTo>
                    <a:pt x="558120" y="162321"/>
                  </a:lnTo>
                  <a:lnTo>
                    <a:pt x="534084" y="122966"/>
                  </a:lnTo>
                  <a:lnTo>
                    <a:pt x="504544" y="87969"/>
                  </a:lnTo>
                  <a:lnTo>
                    <a:pt x="470106" y="57949"/>
                  </a:lnTo>
                  <a:lnTo>
                    <a:pt x="431379" y="33523"/>
                  </a:lnTo>
                  <a:lnTo>
                    <a:pt x="388973" y="15311"/>
                  </a:lnTo>
                  <a:lnTo>
                    <a:pt x="343495" y="3930"/>
                  </a:lnTo>
                  <a:lnTo>
                    <a:pt x="295554" y="0"/>
                  </a:lnTo>
                  <a:close/>
                </a:path>
              </a:pathLst>
            </a:custGeom>
            <a:solidFill>
              <a:srgbClr val="00AFFF">
                <a:alpha val="23999"/>
              </a:srgbClr>
            </a:solidFill>
          </p:spPr>
          <p:txBody>
            <a:bodyPr wrap="square" lIns="0" tIns="0" rIns="0" bIns="0" rtlCol="0"/>
            <a:lstStyle/>
            <a:p>
              <a:endParaRPr/>
            </a:p>
          </p:txBody>
        </p:sp>
        <p:sp>
          <p:nvSpPr>
            <p:cNvPr id="17" name="object 11">
              <a:extLst>
                <a:ext uri="{FF2B5EF4-FFF2-40B4-BE49-F238E27FC236}">
                  <a16:creationId xmlns:a16="http://schemas.microsoft.com/office/drawing/2014/main" id="{A1D57932-C3DE-E260-FEA6-803480C75E84}"/>
                </a:ext>
              </a:extLst>
            </p:cNvPr>
            <p:cNvSpPr/>
            <p:nvPr/>
          </p:nvSpPr>
          <p:spPr>
            <a:xfrm>
              <a:off x="9598" y="4391414"/>
              <a:ext cx="1292713" cy="2464504"/>
            </a:xfrm>
            <a:custGeom>
              <a:avLst/>
              <a:gdLst/>
              <a:ahLst/>
              <a:cxnLst/>
              <a:rect l="l" t="t" r="r" b="b"/>
              <a:pathLst>
                <a:path w="1425575" h="2717800">
                  <a:moveTo>
                    <a:pt x="1036905" y="1250138"/>
                  </a:moveTo>
                  <a:lnTo>
                    <a:pt x="7697" y="1250138"/>
                  </a:lnTo>
                  <a:lnTo>
                    <a:pt x="0" y="1251693"/>
                  </a:lnTo>
                  <a:lnTo>
                    <a:pt x="0" y="1501962"/>
                  </a:lnTo>
                  <a:lnTo>
                    <a:pt x="7697" y="1503516"/>
                  </a:lnTo>
                  <a:lnTo>
                    <a:pt x="990626" y="1503516"/>
                  </a:lnTo>
                  <a:lnTo>
                    <a:pt x="972652" y="1549292"/>
                  </a:lnTo>
                  <a:lnTo>
                    <a:pt x="952724" y="1595118"/>
                  </a:lnTo>
                  <a:lnTo>
                    <a:pt x="930908" y="1640986"/>
                  </a:lnTo>
                  <a:lnTo>
                    <a:pt x="907270" y="1686883"/>
                  </a:lnTo>
                  <a:lnTo>
                    <a:pt x="881874" y="1732802"/>
                  </a:lnTo>
                  <a:lnTo>
                    <a:pt x="854786" y="1778731"/>
                  </a:lnTo>
                  <a:lnTo>
                    <a:pt x="826072" y="1824661"/>
                  </a:lnTo>
                  <a:lnTo>
                    <a:pt x="63298" y="1824661"/>
                  </a:lnTo>
                  <a:lnTo>
                    <a:pt x="13987" y="1834618"/>
                  </a:lnTo>
                  <a:lnTo>
                    <a:pt x="0" y="1844050"/>
                  </a:lnTo>
                  <a:lnTo>
                    <a:pt x="0" y="2058640"/>
                  </a:lnTo>
                  <a:lnTo>
                    <a:pt x="13987" y="2068070"/>
                  </a:lnTo>
                  <a:lnTo>
                    <a:pt x="63298" y="2078026"/>
                  </a:lnTo>
                  <a:lnTo>
                    <a:pt x="641478" y="2078026"/>
                  </a:lnTo>
                  <a:lnTo>
                    <a:pt x="610598" y="2115724"/>
                  </a:lnTo>
                  <a:lnTo>
                    <a:pt x="578977" y="2153368"/>
                  </a:lnTo>
                  <a:lnTo>
                    <a:pt x="546654" y="2190951"/>
                  </a:lnTo>
                  <a:lnTo>
                    <a:pt x="513670" y="2228468"/>
                  </a:lnTo>
                  <a:lnTo>
                    <a:pt x="480063" y="2265912"/>
                  </a:lnTo>
                  <a:lnTo>
                    <a:pt x="445873" y="2303278"/>
                  </a:lnTo>
                  <a:lnTo>
                    <a:pt x="411141" y="2340559"/>
                  </a:lnTo>
                  <a:lnTo>
                    <a:pt x="375907" y="2377749"/>
                  </a:lnTo>
                  <a:lnTo>
                    <a:pt x="340209" y="2414843"/>
                  </a:lnTo>
                  <a:lnTo>
                    <a:pt x="304089" y="2451835"/>
                  </a:lnTo>
                  <a:lnTo>
                    <a:pt x="267585" y="2488718"/>
                  </a:lnTo>
                  <a:lnTo>
                    <a:pt x="230738" y="2525486"/>
                  </a:lnTo>
                  <a:lnTo>
                    <a:pt x="193588" y="2562134"/>
                  </a:lnTo>
                  <a:lnTo>
                    <a:pt x="118536" y="2635044"/>
                  </a:lnTo>
                  <a:lnTo>
                    <a:pt x="32318" y="2717250"/>
                  </a:lnTo>
                  <a:lnTo>
                    <a:pt x="559514" y="2717250"/>
                  </a:lnTo>
                  <a:lnTo>
                    <a:pt x="608152" y="2667742"/>
                  </a:lnTo>
                  <a:lnTo>
                    <a:pt x="644609" y="2629983"/>
                  </a:lnTo>
                  <a:lnTo>
                    <a:pt x="680613" y="2592122"/>
                  </a:lnTo>
                  <a:lnTo>
                    <a:pt x="716134" y="2554156"/>
                  </a:lnTo>
                  <a:lnTo>
                    <a:pt x="751143" y="2516081"/>
                  </a:lnTo>
                  <a:lnTo>
                    <a:pt x="785608" y="2477894"/>
                  </a:lnTo>
                  <a:lnTo>
                    <a:pt x="819502" y="2439592"/>
                  </a:lnTo>
                  <a:lnTo>
                    <a:pt x="852793" y="2401172"/>
                  </a:lnTo>
                  <a:lnTo>
                    <a:pt x="885453" y="2362631"/>
                  </a:lnTo>
                  <a:lnTo>
                    <a:pt x="917450" y="2323966"/>
                  </a:lnTo>
                  <a:lnTo>
                    <a:pt x="948756" y="2285174"/>
                  </a:lnTo>
                  <a:lnTo>
                    <a:pt x="979341" y="2246251"/>
                  </a:lnTo>
                  <a:lnTo>
                    <a:pt x="1009174" y="2207195"/>
                  </a:lnTo>
                  <a:lnTo>
                    <a:pt x="1038226" y="2168003"/>
                  </a:lnTo>
                  <a:lnTo>
                    <a:pt x="1066467" y="2128671"/>
                  </a:lnTo>
                  <a:lnTo>
                    <a:pt x="1093868" y="2089196"/>
                  </a:lnTo>
                  <a:lnTo>
                    <a:pt x="1120397" y="2049575"/>
                  </a:lnTo>
                  <a:lnTo>
                    <a:pt x="1146027" y="2009806"/>
                  </a:lnTo>
                  <a:lnTo>
                    <a:pt x="1170726" y="1969884"/>
                  </a:lnTo>
                  <a:lnTo>
                    <a:pt x="1194466" y="1929807"/>
                  </a:lnTo>
                  <a:lnTo>
                    <a:pt x="1217215" y="1889572"/>
                  </a:lnTo>
                  <a:lnTo>
                    <a:pt x="1238945" y="1849176"/>
                  </a:lnTo>
                  <a:lnTo>
                    <a:pt x="1259625" y="1808615"/>
                  </a:lnTo>
                  <a:lnTo>
                    <a:pt x="1279226" y="1767887"/>
                  </a:lnTo>
                  <a:lnTo>
                    <a:pt x="1297718" y="1726988"/>
                  </a:lnTo>
                  <a:lnTo>
                    <a:pt x="1315070" y="1685916"/>
                  </a:lnTo>
                  <a:lnTo>
                    <a:pt x="1331255" y="1644667"/>
                  </a:lnTo>
                  <a:lnTo>
                    <a:pt x="1346240" y="1603237"/>
                  </a:lnTo>
                  <a:lnTo>
                    <a:pt x="1359997" y="1561625"/>
                  </a:lnTo>
                  <a:lnTo>
                    <a:pt x="1372496" y="1519827"/>
                  </a:lnTo>
                  <a:lnTo>
                    <a:pt x="1383707" y="1477840"/>
                  </a:lnTo>
                  <a:lnTo>
                    <a:pt x="1393600" y="1435660"/>
                  </a:lnTo>
                  <a:lnTo>
                    <a:pt x="1402145" y="1393285"/>
                  </a:lnTo>
                  <a:lnTo>
                    <a:pt x="1409313" y="1350711"/>
                  </a:lnTo>
                  <a:lnTo>
                    <a:pt x="1415073" y="1307936"/>
                  </a:lnTo>
                  <a:lnTo>
                    <a:pt x="1420217" y="1252323"/>
                  </a:lnTo>
                  <a:lnTo>
                    <a:pt x="1051129" y="1252323"/>
                  </a:lnTo>
                  <a:lnTo>
                    <a:pt x="1044068" y="1251103"/>
                  </a:lnTo>
                  <a:lnTo>
                    <a:pt x="1036905" y="1250138"/>
                  </a:lnTo>
                  <a:close/>
                </a:path>
                <a:path w="1425575" h="2717800">
                  <a:moveTo>
                    <a:pt x="807014" y="0"/>
                  </a:moveTo>
                  <a:lnTo>
                    <a:pt x="761364" y="10091"/>
                  </a:lnTo>
                  <a:lnTo>
                    <a:pt x="719176" y="31783"/>
                  </a:lnTo>
                  <a:lnTo>
                    <a:pt x="682867" y="64835"/>
                  </a:lnTo>
                  <a:lnTo>
                    <a:pt x="656535" y="106276"/>
                  </a:lnTo>
                  <a:lnTo>
                    <a:pt x="642490" y="151656"/>
                  </a:lnTo>
                  <a:lnTo>
                    <a:pt x="640506" y="198513"/>
                  </a:lnTo>
                  <a:lnTo>
                    <a:pt x="650359" y="244387"/>
                  </a:lnTo>
                  <a:lnTo>
                    <a:pt x="671823" y="286817"/>
                  </a:lnTo>
                  <a:lnTo>
                    <a:pt x="704673" y="323343"/>
                  </a:lnTo>
                  <a:lnTo>
                    <a:pt x="713003" y="330759"/>
                  </a:lnTo>
                  <a:lnTo>
                    <a:pt x="730114" y="347051"/>
                  </a:lnTo>
                  <a:lnTo>
                    <a:pt x="784494" y="405526"/>
                  </a:lnTo>
                  <a:lnTo>
                    <a:pt x="818671" y="447339"/>
                  </a:lnTo>
                  <a:lnTo>
                    <a:pt x="855445" y="497291"/>
                  </a:lnTo>
                  <a:lnTo>
                    <a:pt x="893269" y="555196"/>
                  </a:lnTo>
                  <a:lnTo>
                    <a:pt x="930598" y="620872"/>
                  </a:lnTo>
                  <a:lnTo>
                    <a:pt x="965887" y="694132"/>
                  </a:lnTo>
                  <a:lnTo>
                    <a:pt x="394272" y="694132"/>
                  </a:lnTo>
                  <a:lnTo>
                    <a:pt x="344967" y="704088"/>
                  </a:lnTo>
                  <a:lnTo>
                    <a:pt x="304699" y="731237"/>
                  </a:lnTo>
                  <a:lnTo>
                    <a:pt x="277547" y="771504"/>
                  </a:lnTo>
                  <a:lnTo>
                    <a:pt x="267590" y="820815"/>
                  </a:lnTo>
                  <a:lnTo>
                    <a:pt x="277547" y="870120"/>
                  </a:lnTo>
                  <a:lnTo>
                    <a:pt x="304699" y="910388"/>
                  </a:lnTo>
                  <a:lnTo>
                    <a:pt x="344967" y="937540"/>
                  </a:lnTo>
                  <a:lnTo>
                    <a:pt x="394272" y="947497"/>
                  </a:lnTo>
                  <a:lnTo>
                    <a:pt x="1042074" y="947497"/>
                  </a:lnTo>
                  <a:lnTo>
                    <a:pt x="1049074" y="994539"/>
                  </a:lnTo>
                  <a:lnTo>
                    <a:pt x="1054093" y="1043098"/>
                  </a:lnTo>
                  <a:lnTo>
                    <a:pt x="1056969" y="1093166"/>
                  </a:lnTo>
                  <a:lnTo>
                    <a:pt x="1057542" y="1144733"/>
                  </a:lnTo>
                  <a:lnTo>
                    <a:pt x="1055648" y="1197788"/>
                  </a:lnTo>
                  <a:lnTo>
                    <a:pt x="1051129" y="1252323"/>
                  </a:lnTo>
                  <a:lnTo>
                    <a:pt x="1420217" y="1252323"/>
                  </a:lnTo>
                  <a:lnTo>
                    <a:pt x="1422226" y="1230596"/>
                  </a:lnTo>
                  <a:lnTo>
                    <a:pt x="1425397" y="1155425"/>
                  </a:lnTo>
                  <a:lnTo>
                    <a:pt x="1424842" y="1082452"/>
                  </a:lnTo>
                  <a:lnTo>
                    <a:pt x="1420819" y="1011702"/>
                  </a:lnTo>
                  <a:lnTo>
                    <a:pt x="1413584" y="943204"/>
                  </a:lnTo>
                  <a:lnTo>
                    <a:pt x="1403395" y="876984"/>
                  </a:lnTo>
                  <a:lnTo>
                    <a:pt x="1390507" y="813069"/>
                  </a:lnTo>
                  <a:lnTo>
                    <a:pt x="1375179" y="751487"/>
                  </a:lnTo>
                  <a:lnTo>
                    <a:pt x="1357668" y="692264"/>
                  </a:lnTo>
                  <a:lnTo>
                    <a:pt x="1338229" y="635429"/>
                  </a:lnTo>
                  <a:lnTo>
                    <a:pt x="1317120" y="581007"/>
                  </a:lnTo>
                  <a:lnTo>
                    <a:pt x="1294599" y="529026"/>
                  </a:lnTo>
                  <a:lnTo>
                    <a:pt x="1270922" y="479514"/>
                  </a:lnTo>
                  <a:lnTo>
                    <a:pt x="1246346" y="432497"/>
                  </a:lnTo>
                  <a:lnTo>
                    <a:pt x="1221128" y="388002"/>
                  </a:lnTo>
                  <a:lnTo>
                    <a:pt x="1195525" y="346057"/>
                  </a:lnTo>
                  <a:lnTo>
                    <a:pt x="1169794" y="306688"/>
                  </a:lnTo>
                  <a:lnTo>
                    <a:pt x="1144192" y="269924"/>
                  </a:lnTo>
                  <a:lnTo>
                    <a:pt x="1118976" y="235790"/>
                  </a:lnTo>
                  <a:lnTo>
                    <a:pt x="1094403" y="204314"/>
                  </a:lnTo>
                  <a:lnTo>
                    <a:pt x="1048213" y="149446"/>
                  </a:lnTo>
                  <a:lnTo>
                    <a:pt x="1007678" y="105535"/>
                  </a:lnTo>
                  <a:lnTo>
                    <a:pt x="974854" y="72800"/>
                  </a:lnTo>
                  <a:lnTo>
                    <a:pt x="944574" y="45123"/>
                  </a:lnTo>
                  <a:lnTo>
                    <a:pt x="899031" y="15575"/>
                  </a:lnTo>
                  <a:lnTo>
                    <a:pt x="853709" y="1748"/>
                  </a:lnTo>
                  <a:lnTo>
                    <a:pt x="807014" y="0"/>
                  </a:lnTo>
                  <a:close/>
                </a:path>
              </a:pathLst>
            </a:custGeom>
            <a:solidFill>
              <a:srgbClr val="00AFFF">
                <a:alpha val="23999"/>
              </a:srgbClr>
            </a:solidFill>
          </p:spPr>
          <p:txBody>
            <a:bodyPr wrap="square" lIns="0" tIns="0" rIns="0" bIns="0" rtlCol="0"/>
            <a:lstStyle/>
            <a:p>
              <a:endParaRPr/>
            </a:p>
          </p:txBody>
        </p:sp>
      </p:grpSp>
      <p:sp>
        <p:nvSpPr>
          <p:cNvPr id="3" name="Text Placeholder 2">
            <a:extLst>
              <a:ext uri="{FF2B5EF4-FFF2-40B4-BE49-F238E27FC236}">
                <a16:creationId xmlns:a16="http://schemas.microsoft.com/office/drawing/2014/main" id="{5ADC4885-E653-9F9B-1C72-2AA34FCB44D8}"/>
              </a:ext>
            </a:extLst>
          </p:cNvPr>
          <p:cNvSpPr>
            <a:spLocks noGrp="1"/>
          </p:cNvSpPr>
          <p:nvPr>
            <p:ph type="body" idx="1"/>
          </p:nvPr>
        </p:nvSpPr>
        <p:spPr>
          <a:xfrm>
            <a:off x="760962" y="1882771"/>
            <a:ext cx="9449837" cy="3654430"/>
          </a:xfrm>
        </p:spPr>
        <p:txBody>
          <a:bodyPr>
            <a:normAutofit/>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0" name="Footer Placeholder 4">
            <a:extLst>
              <a:ext uri="{FF2B5EF4-FFF2-40B4-BE49-F238E27FC236}">
                <a16:creationId xmlns:a16="http://schemas.microsoft.com/office/drawing/2014/main" id="{02C401B5-B453-3BF0-01CE-3F0F63B03A02}"/>
              </a:ext>
            </a:extLst>
          </p:cNvPr>
          <p:cNvSpPr>
            <a:spLocks noGrp="1"/>
          </p:cNvSpPr>
          <p:nvPr>
            <p:ph type="ftr" sz="quarter" idx="3"/>
          </p:nvPr>
        </p:nvSpPr>
        <p:spPr>
          <a:xfrm>
            <a:off x="751840" y="6114954"/>
            <a:ext cx="8904068" cy="365125"/>
          </a:xfrm>
          <a:prstGeom prst="rect">
            <a:avLst/>
          </a:prstGeom>
        </p:spPr>
        <p:txBody>
          <a:bodyPr/>
          <a:lstStyle>
            <a:lvl1pPr>
              <a:defRPr sz="1400">
                <a:solidFill>
                  <a:schemeClr val="tx2"/>
                </a:solidFill>
              </a:defRPr>
            </a:lvl1pPr>
          </a:lstStyle>
          <a:p>
            <a:endParaRPr lang="en-GB" dirty="0"/>
          </a:p>
        </p:txBody>
      </p:sp>
    </p:spTree>
    <p:extLst>
      <p:ext uri="{BB962C8B-B14F-4D97-AF65-F5344CB8AC3E}">
        <p14:creationId xmlns:p14="http://schemas.microsoft.com/office/powerpoint/2010/main" val="1961687527"/>
      </p:ext>
    </p:extLst>
  </p:cSld>
  <p:clrMapOvr>
    <a:masterClrMapping/>
  </p:clrMapOvr>
  <p:hf sldNum="0" hd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accent2"/>
          </a:solidFill>
        </p:spPr>
        <p:txBody>
          <a:bodyPr wrap="square" lIns="0" tIns="0" rIns="0" bIns="0" rtlCol="0"/>
          <a:lstStyle/>
          <a:p>
            <a:endParaRPr sz="2000"/>
          </a:p>
        </p:txBody>
      </p:sp>
      <p:sp>
        <p:nvSpPr>
          <p:cNvPr id="33" name="object 13">
            <a:extLst>
              <a:ext uri="{FF2B5EF4-FFF2-40B4-BE49-F238E27FC236}">
                <a16:creationId xmlns:a16="http://schemas.microsoft.com/office/drawing/2014/main" id="{A0C82D7B-43A0-E7DA-A947-D2D94D26026C}"/>
              </a:ext>
            </a:extLst>
          </p:cNvPr>
          <p:cNvSpPr/>
          <p:nvPr/>
        </p:nvSpPr>
        <p:spPr>
          <a:xfrm rot="10800000">
            <a:off x="11287374" y="7555196"/>
            <a:ext cx="371988" cy="38644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34" name="object 14">
            <a:extLst>
              <a:ext uri="{FF2B5EF4-FFF2-40B4-BE49-F238E27FC236}">
                <a16:creationId xmlns:a16="http://schemas.microsoft.com/office/drawing/2014/main" id="{BA238379-38B4-1ED0-2EBC-33F28CE277AE}"/>
              </a:ext>
            </a:extLst>
          </p:cNvPr>
          <p:cNvSpPr/>
          <p:nvPr/>
        </p:nvSpPr>
        <p:spPr>
          <a:xfrm rot="10800000">
            <a:off x="10724100" y="6405519"/>
            <a:ext cx="313382" cy="3258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pic>
        <p:nvPicPr>
          <p:cNvPr id="19" name="Picture 18" descr="A picture containing text&#10;&#10;Description automatically generated">
            <a:extLst>
              <a:ext uri="{FF2B5EF4-FFF2-40B4-BE49-F238E27FC236}">
                <a16:creationId xmlns:a16="http://schemas.microsoft.com/office/drawing/2014/main" id="{912BFDD1-69DB-D848-4E1F-9342E314FF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8512" y="5755005"/>
            <a:ext cx="887325" cy="866809"/>
          </a:xfrm>
          <a:prstGeom prst="rect">
            <a:avLst/>
          </a:prstGeom>
        </p:spPr>
      </p:pic>
      <p:sp>
        <p:nvSpPr>
          <p:cNvPr id="30" name="Footer Placeholder 4">
            <a:extLst>
              <a:ext uri="{FF2B5EF4-FFF2-40B4-BE49-F238E27FC236}">
                <a16:creationId xmlns:a16="http://schemas.microsoft.com/office/drawing/2014/main" id="{02C401B5-B453-3BF0-01CE-3F0F63B03A02}"/>
              </a:ext>
            </a:extLst>
          </p:cNvPr>
          <p:cNvSpPr>
            <a:spLocks noGrp="1"/>
          </p:cNvSpPr>
          <p:nvPr>
            <p:ph type="ftr" sz="quarter" idx="3"/>
          </p:nvPr>
        </p:nvSpPr>
        <p:spPr>
          <a:xfrm>
            <a:off x="746163" y="6114954"/>
            <a:ext cx="8909745" cy="365125"/>
          </a:xfrm>
          <a:prstGeom prst="rect">
            <a:avLst/>
          </a:prstGeom>
        </p:spPr>
        <p:txBody>
          <a:bodyPr/>
          <a:lstStyle>
            <a:lvl1pPr>
              <a:defRPr sz="1400">
                <a:solidFill>
                  <a:schemeClr val="bg1"/>
                </a:solidFill>
              </a:defRPr>
            </a:lvl1pPr>
          </a:lstStyle>
          <a:p>
            <a:endParaRPr lang="en-GB" dirty="0"/>
          </a:p>
        </p:txBody>
      </p:sp>
      <p:sp>
        <p:nvSpPr>
          <p:cNvPr id="4" name="object 3">
            <a:extLst>
              <a:ext uri="{FF2B5EF4-FFF2-40B4-BE49-F238E27FC236}">
                <a16:creationId xmlns:a16="http://schemas.microsoft.com/office/drawing/2014/main" id="{20B4B95D-64D5-9E5B-BAC5-0B7670771DF2}"/>
              </a:ext>
            </a:extLst>
          </p:cNvPr>
          <p:cNvSpPr/>
          <p:nvPr/>
        </p:nvSpPr>
        <p:spPr>
          <a:xfrm>
            <a:off x="9598" y="0"/>
            <a:ext cx="3603472" cy="4812692"/>
          </a:xfrm>
          <a:custGeom>
            <a:avLst/>
            <a:gdLst/>
            <a:ahLst/>
            <a:cxnLst/>
            <a:rect l="l" t="t" r="r" b="b"/>
            <a:pathLst>
              <a:path w="3973829" h="5307330">
                <a:moveTo>
                  <a:pt x="71374" y="1940839"/>
                </a:moveTo>
                <a:lnTo>
                  <a:pt x="65620" y="1897291"/>
                </a:lnTo>
                <a:lnTo>
                  <a:pt x="49364" y="1858149"/>
                </a:lnTo>
                <a:lnTo>
                  <a:pt x="24168" y="1824990"/>
                </a:lnTo>
                <a:lnTo>
                  <a:pt x="0" y="1806016"/>
                </a:lnTo>
                <a:lnTo>
                  <a:pt x="0" y="2075662"/>
                </a:lnTo>
                <a:lnTo>
                  <a:pt x="24168" y="2056688"/>
                </a:lnTo>
                <a:lnTo>
                  <a:pt x="49364" y="2023529"/>
                </a:lnTo>
                <a:lnTo>
                  <a:pt x="65620" y="1984387"/>
                </a:lnTo>
                <a:lnTo>
                  <a:pt x="71374" y="1940839"/>
                </a:lnTo>
                <a:close/>
              </a:path>
              <a:path w="3973829" h="5307330">
                <a:moveTo>
                  <a:pt x="184327" y="5114302"/>
                </a:moveTo>
                <a:lnTo>
                  <a:pt x="176174" y="5068062"/>
                </a:lnTo>
                <a:lnTo>
                  <a:pt x="156235" y="5024856"/>
                </a:lnTo>
                <a:lnTo>
                  <a:pt x="124650" y="4987137"/>
                </a:lnTo>
                <a:lnTo>
                  <a:pt x="116395" y="4979378"/>
                </a:lnTo>
                <a:lnTo>
                  <a:pt x="100291" y="4963541"/>
                </a:lnTo>
                <a:lnTo>
                  <a:pt x="77470" y="4939919"/>
                </a:lnTo>
                <a:lnTo>
                  <a:pt x="49022" y="4908791"/>
                </a:lnTo>
                <a:lnTo>
                  <a:pt x="16103" y="4870462"/>
                </a:lnTo>
                <a:lnTo>
                  <a:pt x="0" y="4850384"/>
                </a:lnTo>
                <a:lnTo>
                  <a:pt x="0" y="5306657"/>
                </a:lnTo>
                <a:lnTo>
                  <a:pt x="38061" y="5302923"/>
                </a:lnTo>
                <a:lnTo>
                  <a:pt x="107365" y="5272710"/>
                </a:lnTo>
                <a:lnTo>
                  <a:pt x="136918" y="5246446"/>
                </a:lnTo>
                <a:lnTo>
                  <a:pt x="164833" y="5205958"/>
                </a:lnTo>
                <a:lnTo>
                  <a:pt x="180594" y="5161089"/>
                </a:lnTo>
                <a:lnTo>
                  <a:pt x="184327" y="5114302"/>
                </a:lnTo>
                <a:close/>
              </a:path>
              <a:path w="3973829" h="5307330">
                <a:moveTo>
                  <a:pt x="293878" y="645617"/>
                </a:moveTo>
                <a:lnTo>
                  <a:pt x="285864" y="595109"/>
                </a:lnTo>
                <a:lnTo>
                  <a:pt x="263537" y="551243"/>
                </a:lnTo>
                <a:lnTo>
                  <a:pt x="229501" y="516661"/>
                </a:lnTo>
                <a:lnTo>
                  <a:pt x="186334" y="493979"/>
                </a:lnTo>
                <a:lnTo>
                  <a:pt x="136639" y="485825"/>
                </a:lnTo>
                <a:lnTo>
                  <a:pt x="86944" y="493979"/>
                </a:lnTo>
                <a:lnTo>
                  <a:pt x="43776" y="516661"/>
                </a:lnTo>
                <a:lnTo>
                  <a:pt x="9740" y="551243"/>
                </a:lnTo>
                <a:lnTo>
                  <a:pt x="0" y="570395"/>
                </a:lnTo>
                <a:lnTo>
                  <a:pt x="0" y="720839"/>
                </a:lnTo>
                <a:lnTo>
                  <a:pt x="9740" y="739990"/>
                </a:lnTo>
                <a:lnTo>
                  <a:pt x="43776" y="774585"/>
                </a:lnTo>
                <a:lnTo>
                  <a:pt x="86944" y="797267"/>
                </a:lnTo>
                <a:lnTo>
                  <a:pt x="136639" y="805408"/>
                </a:lnTo>
                <a:lnTo>
                  <a:pt x="186334" y="797267"/>
                </a:lnTo>
                <a:lnTo>
                  <a:pt x="229501" y="774585"/>
                </a:lnTo>
                <a:lnTo>
                  <a:pt x="263537" y="739990"/>
                </a:lnTo>
                <a:lnTo>
                  <a:pt x="285864" y="696125"/>
                </a:lnTo>
                <a:lnTo>
                  <a:pt x="293878" y="645617"/>
                </a:lnTo>
                <a:close/>
              </a:path>
              <a:path w="3973829" h="5307330">
                <a:moveTo>
                  <a:pt x="503135" y="1213459"/>
                </a:moveTo>
                <a:lnTo>
                  <a:pt x="498081" y="1168908"/>
                </a:lnTo>
                <a:lnTo>
                  <a:pt x="483692" y="1128014"/>
                </a:lnTo>
                <a:lnTo>
                  <a:pt x="461124" y="1091933"/>
                </a:lnTo>
                <a:lnTo>
                  <a:pt x="431520" y="1061834"/>
                </a:lnTo>
                <a:lnTo>
                  <a:pt x="396011" y="1038898"/>
                </a:lnTo>
                <a:lnTo>
                  <a:pt x="355777" y="1024280"/>
                </a:lnTo>
                <a:lnTo>
                  <a:pt x="311937" y="1019149"/>
                </a:lnTo>
                <a:lnTo>
                  <a:pt x="268097" y="1024280"/>
                </a:lnTo>
                <a:lnTo>
                  <a:pt x="227850" y="1038898"/>
                </a:lnTo>
                <a:lnTo>
                  <a:pt x="192354" y="1061834"/>
                </a:lnTo>
                <a:lnTo>
                  <a:pt x="162737" y="1091933"/>
                </a:lnTo>
                <a:lnTo>
                  <a:pt x="140169" y="1128014"/>
                </a:lnTo>
                <a:lnTo>
                  <a:pt x="125780" y="1168908"/>
                </a:lnTo>
                <a:lnTo>
                  <a:pt x="120738" y="1213459"/>
                </a:lnTo>
                <a:lnTo>
                  <a:pt x="125780" y="1258011"/>
                </a:lnTo>
                <a:lnTo>
                  <a:pt x="140169" y="1298917"/>
                </a:lnTo>
                <a:lnTo>
                  <a:pt x="162737" y="1334985"/>
                </a:lnTo>
                <a:lnTo>
                  <a:pt x="192354" y="1365084"/>
                </a:lnTo>
                <a:lnTo>
                  <a:pt x="227850" y="1388021"/>
                </a:lnTo>
                <a:lnTo>
                  <a:pt x="268097" y="1402638"/>
                </a:lnTo>
                <a:lnTo>
                  <a:pt x="311937" y="1407769"/>
                </a:lnTo>
                <a:lnTo>
                  <a:pt x="355777" y="1402638"/>
                </a:lnTo>
                <a:lnTo>
                  <a:pt x="396011" y="1388021"/>
                </a:lnTo>
                <a:lnTo>
                  <a:pt x="431520" y="1365084"/>
                </a:lnTo>
                <a:lnTo>
                  <a:pt x="461124" y="1334985"/>
                </a:lnTo>
                <a:lnTo>
                  <a:pt x="483692" y="1298917"/>
                </a:lnTo>
                <a:lnTo>
                  <a:pt x="498081" y="1258011"/>
                </a:lnTo>
                <a:lnTo>
                  <a:pt x="503135" y="1213459"/>
                </a:lnTo>
                <a:close/>
              </a:path>
              <a:path w="3973829" h="5307330">
                <a:moveTo>
                  <a:pt x="545719" y="4454322"/>
                </a:moveTo>
                <a:lnTo>
                  <a:pt x="535774" y="4405007"/>
                </a:lnTo>
                <a:lnTo>
                  <a:pt x="508635" y="4364736"/>
                </a:lnTo>
                <a:lnTo>
                  <a:pt x="468376" y="4337596"/>
                </a:lnTo>
                <a:lnTo>
                  <a:pt x="419061" y="4327639"/>
                </a:lnTo>
                <a:lnTo>
                  <a:pt x="0" y="4327639"/>
                </a:lnTo>
                <a:lnTo>
                  <a:pt x="0" y="4581004"/>
                </a:lnTo>
                <a:lnTo>
                  <a:pt x="419061" y="4581004"/>
                </a:lnTo>
                <a:lnTo>
                  <a:pt x="468376" y="4571047"/>
                </a:lnTo>
                <a:lnTo>
                  <a:pt x="508635" y="4543895"/>
                </a:lnTo>
                <a:lnTo>
                  <a:pt x="535774" y="4503623"/>
                </a:lnTo>
                <a:lnTo>
                  <a:pt x="545719" y="4454322"/>
                </a:lnTo>
                <a:close/>
              </a:path>
              <a:path w="3973829" h="5307330">
                <a:moveTo>
                  <a:pt x="929068" y="3906012"/>
                </a:moveTo>
                <a:lnTo>
                  <a:pt x="919124" y="3856710"/>
                </a:lnTo>
                <a:lnTo>
                  <a:pt x="891984" y="3816439"/>
                </a:lnTo>
                <a:lnTo>
                  <a:pt x="851725" y="3789286"/>
                </a:lnTo>
                <a:lnTo>
                  <a:pt x="802411" y="3779329"/>
                </a:lnTo>
                <a:lnTo>
                  <a:pt x="0" y="3779329"/>
                </a:lnTo>
                <a:lnTo>
                  <a:pt x="0" y="4032694"/>
                </a:lnTo>
                <a:lnTo>
                  <a:pt x="802411" y="4032694"/>
                </a:lnTo>
                <a:lnTo>
                  <a:pt x="851725" y="4022737"/>
                </a:lnTo>
                <a:lnTo>
                  <a:pt x="891984" y="3995585"/>
                </a:lnTo>
                <a:lnTo>
                  <a:pt x="919124" y="3955326"/>
                </a:lnTo>
                <a:lnTo>
                  <a:pt x="929068" y="3906012"/>
                </a:lnTo>
                <a:close/>
              </a:path>
              <a:path w="3973829" h="5307330">
                <a:moveTo>
                  <a:pt x="1123670" y="73621"/>
                </a:moveTo>
                <a:lnTo>
                  <a:pt x="1113713" y="24307"/>
                </a:lnTo>
                <a:lnTo>
                  <a:pt x="1097343" y="0"/>
                </a:lnTo>
                <a:lnTo>
                  <a:pt x="461149" y="0"/>
                </a:lnTo>
                <a:lnTo>
                  <a:pt x="444779" y="24307"/>
                </a:lnTo>
                <a:lnTo>
                  <a:pt x="434835" y="73621"/>
                </a:lnTo>
                <a:lnTo>
                  <a:pt x="444779" y="122936"/>
                </a:lnTo>
                <a:lnTo>
                  <a:pt x="471906" y="163195"/>
                </a:lnTo>
                <a:lnTo>
                  <a:pt x="512165" y="190347"/>
                </a:lnTo>
                <a:lnTo>
                  <a:pt x="561492" y="200304"/>
                </a:lnTo>
                <a:lnTo>
                  <a:pt x="997013" y="200304"/>
                </a:lnTo>
                <a:lnTo>
                  <a:pt x="1046327" y="190347"/>
                </a:lnTo>
                <a:lnTo>
                  <a:pt x="1086586" y="163195"/>
                </a:lnTo>
                <a:lnTo>
                  <a:pt x="1113713" y="122936"/>
                </a:lnTo>
                <a:lnTo>
                  <a:pt x="1123670" y="73621"/>
                </a:lnTo>
                <a:close/>
              </a:path>
              <a:path w="3973829" h="5307330">
                <a:moveTo>
                  <a:pt x="1418945" y="3321431"/>
                </a:moveTo>
                <a:lnTo>
                  <a:pt x="1413903" y="3276879"/>
                </a:lnTo>
                <a:lnTo>
                  <a:pt x="1399514" y="3235972"/>
                </a:lnTo>
                <a:lnTo>
                  <a:pt x="1376946" y="3199904"/>
                </a:lnTo>
                <a:lnTo>
                  <a:pt x="1347343" y="3169805"/>
                </a:lnTo>
                <a:lnTo>
                  <a:pt x="1311833" y="3146869"/>
                </a:lnTo>
                <a:lnTo>
                  <a:pt x="1271587" y="3132251"/>
                </a:lnTo>
                <a:lnTo>
                  <a:pt x="1227747" y="3127121"/>
                </a:lnTo>
                <a:lnTo>
                  <a:pt x="1183906" y="3132251"/>
                </a:lnTo>
                <a:lnTo>
                  <a:pt x="1143660" y="3146869"/>
                </a:lnTo>
                <a:lnTo>
                  <a:pt x="1108163" y="3169805"/>
                </a:lnTo>
                <a:lnTo>
                  <a:pt x="1078560" y="3199904"/>
                </a:lnTo>
                <a:lnTo>
                  <a:pt x="1055979" y="3235972"/>
                </a:lnTo>
                <a:lnTo>
                  <a:pt x="1041603" y="3276879"/>
                </a:lnTo>
                <a:lnTo>
                  <a:pt x="1036548" y="3321431"/>
                </a:lnTo>
                <a:lnTo>
                  <a:pt x="1041603" y="3365982"/>
                </a:lnTo>
                <a:lnTo>
                  <a:pt x="1055979" y="3406876"/>
                </a:lnTo>
                <a:lnTo>
                  <a:pt x="1078560" y="3442957"/>
                </a:lnTo>
                <a:lnTo>
                  <a:pt x="1108163" y="3473056"/>
                </a:lnTo>
                <a:lnTo>
                  <a:pt x="1143660" y="3495992"/>
                </a:lnTo>
                <a:lnTo>
                  <a:pt x="1183906" y="3510610"/>
                </a:lnTo>
                <a:lnTo>
                  <a:pt x="1227747" y="3515741"/>
                </a:lnTo>
                <a:lnTo>
                  <a:pt x="1271587" y="3510610"/>
                </a:lnTo>
                <a:lnTo>
                  <a:pt x="1311833" y="3495992"/>
                </a:lnTo>
                <a:lnTo>
                  <a:pt x="1347343" y="3473056"/>
                </a:lnTo>
                <a:lnTo>
                  <a:pt x="1376946" y="3442957"/>
                </a:lnTo>
                <a:lnTo>
                  <a:pt x="1399514" y="3406876"/>
                </a:lnTo>
                <a:lnTo>
                  <a:pt x="1413903" y="3365982"/>
                </a:lnTo>
                <a:lnTo>
                  <a:pt x="1418945" y="3321431"/>
                </a:lnTo>
                <a:close/>
              </a:path>
              <a:path w="3973829" h="5307330">
                <a:moveTo>
                  <a:pt x="1624139" y="3898176"/>
                </a:moveTo>
                <a:lnTo>
                  <a:pt x="1619084" y="3853624"/>
                </a:lnTo>
                <a:lnTo>
                  <a:pt x="1604708" y="3812730"/>
                </a:lnTo>
                <a:lnTo>
                  <a:pt x="1582140" y="3776649"/>
                </a:lnTo>
                <a:lnTo>
                  <a:pt x="1552524" y="3746550"/>
                </a:lnTo>
                <a:lnTo>
                  <a:pt x="1517027" y="3723614"/>
                </a:lnTo>
                <a:lnTo>
                  <a:pt x="1476781" y="3708997"/>
                </a:lnTo>
                <a:lnTo>
                  <a:pt x="1432941" y="3703866"/>
                </a:lnTo>
                <a:lnTo>
                  <a:pt x="1389100" y="3708997"/>
                </a:lnTo>
                <a:lnTo>
                  <a:pt x="1348854" y="3723614"/>
                </a:lnTo>
                <a:lnTo>
                  <a:pt x="1313357" y="3746550"/>
                </a:lnTo>
                <a:lnTo>
                  <a:pt x="1283741" y="3776649"/>
                </a:lnTo>
                <a:lnTo>
                  <a:pt x="1261173" y="3812730"/>
                </a:lnTo>
                <a:lnTo>
                  <a:pt x="1246784" y="3853624"/>
                </a:lnTo>
                <a:lnTo>
                  <a:pt x="1241742" y="3898176"/>
                </a:lnTo>
                <a:lnTo>
                  <a:pt x="1246784" y="3942727"/>
                </a:lnTo>
                <a:lnTo>
                  <a:pt x="1261173" y="3983634"/>
                </a:lnTo>
                <a:lnTo>
                  <a:pt x="1283741" y="4019702"/>
                </a:lnTo>
                <a:lnTo>
                  <a:pt x="1313357" y="4049801"/>
                </a:lnTo>
                <a:lnTo>
                  <a:pt x="1348854" y="4072737"/>
                </a:lnTo>
                <a:lnTo>
                  <a:pt x="1389100" y="4087355"/>
                </a:lnTo>
                <a:lnTo>
                  <a:pt x="1432941" y="4092486"/>
                </a:lnTo>
                <a:lnTo>
                  <a:pt x="1476781" y="4087355"/>
                </a:lnTo>
                <a:lnTo>
                  <a:pt x="1517027" y="4072737"/>
                </a:lnTo>
                <a:lnTo>
                  <a:pt x="1552524" y="4049801"/>
                </a:lnTo>
                <a:lnTo>
                  <a:pt x="1582140" y="4019702"/>
                </a:lnTo>
                <a:lnTo>
                  <a:pt x="1604708" y="3983634"/>
                </a:lnTo>
                <a:lnTo>
                  <a:pt x="1619084" y="3942727"/>
                </a:lnTo>
                <a:lnTo>
                  <a:pt x="1624139" y="3898176"/>
                </a:lnTo>
                <a:close/>
              </a:path>
              <a:path w="3973829" h="5307330">
                <a:moveTo>
                  <a:pt x="1860181" y="2541765"/>
                </a:moveTo>
                <a:lnTo>
                  <a:pt x="1856193" y="2496591"/>
                </a:lnTo>
                <a:lnTo>
                  <a:pt x="1844713" y="2454059"/>
                </a:lnTo>
                <a:lnTo>
                  <a:pt x="1826412" y="2414905"/>
                </a:lnTo>
                <a:lnTo>
                  <a:pt x="1802015" y="2379827"/>
                </a:lnTo>
                <a:lnTo>
                  <a:pt x="1772208" y="2349538"/>
                </a:lnTo>
                <a:lnTo>
                  <a:pt x="1737690" y="2324735"/>
                </a:lnTo>
                <a:lnTo>
                  <a:pt x="1699158" y="2306142"/>
                </a:lnTo>
                <a:lnTo>
                  <a:pt x="1657324" y="2294471"/>
                </a:lnTo>
                <a:lnTo>
                  <a:pt x="1612861" y="2290419"/>
                </a:lnTo>
                <a:lnTo>
                  <a:pt x="1568411" y="2294471"/>
                </a:lnTo>
                <a:lnTo>
                  <a:pt x="1526565" y="2306142"/>
                </a:lnTo>
                <a:lnTo>
                  <a:pt x="1488033" y="2324735"/>
                </a:lnTo>
                <a:lnTo>
                  <a:pt x="1453515" y="2349538"/>
                </a:lnTo>
                <a:lnTo>
                  <a:pt x="1423708" y="2379827"/>
                </a:lnTo>
                <a:lnTo>
                  <a:pt x="1399311" y="2414905"/>
                </a:lnTo>
                <a:lnTo>
                  <a:pt x="1381023" y="2454059"/>
                </a:lnTo>
                <a:lnTo>
                  <a:pt x="1369529" y="2496591"/>
                </a:lnTo>
                <a:lnTo>
                  <a:pt x="1365542" y="2541765"/>
                </a:lnTo>
                <a:lnTo>
                  <a:pt x="1369529" y="2586939"/>
                </a:lnTo>
                <a:lnTo>
                  <a:pt x="1381023" y="2629471"/>
                </a:lnTo>
                <a:lnTo>
                  <a:pt x="1399311" y="2668625"/>
                </a:lnTo>
                <a:lnTo>
                  <a:pt x="1423708" y="2703703"/>
                </a:lnTo>
                <a:lnTo>
                  <a:pt x="1453515" y="2733992"/>
                </a:lnTo>
                <a:lnTo>
                  <a:pt x="1488033" y="2758795"/>
                </a:lnTo>
                <a:lnTo>
                  <a:pt x="1526565" y="2777388"/>
                </a:lnTo>
                <a:lnTo>
                  <a:pt x="1568411" y="2789059"/>
                </a:lnTo>
                <a:lnTo>
                  <a:pt x="1612861" y="2793111"/>
                </a:lnTo>
                <a:lnTo>
                  <a:pt x="1657324" y="2789059"/>
                </a:lnTo>
                <a:lnTo>
                  <a:pt x="1699158" y="2777388"/>
                </a:lnTo>
                <a:lnTo>
                  <a:pt x="1737690" y="2758795"/>
                </a:lnTo>
                <a:lnTo>
                  <a:pt x="1772208" y="2733992"/>
                </a:lnTo>
                <a:lnTo>
                  <a:pt x="1802015" y="2703703"/>
                </a:lnTo>
                <a:lnTo>
                  <a:pt x="1826412" y="2668625"/>
                </a:lnTo>
                <a:lnTo>
                  <a:pt x="1844713" y="2629471"/>
                </a:lnTo>
                <a:lnTo>
                  <a:pt x="1856193" y="2586939"/>
                </a:lnTo>
                <a:lnTo>
                  <a:pt x="1860181" y="2541765"/>
                </a:lnTo>
                <a:close/>
              </a:path>
              <a:path w="3973829" h="5307330">
                <a:moveTo>
                  <a:pt x="2167483" y="408241"/>
                </a:moveTo>
                <a:lnTo>
                  <a:pt x="2166924" y="335267"/>
                </a:lnTo>
                <a:lnTo>
                  <a:pt x="2162899" y="264515"/>
                </a:lnTo>
                <a:lnTo>
                  <a:pt x="2155672" y="196011"/>
                </a:lnTo>
                <a:lnTo>
                  <a:pt x="2145474" y="129794"/>
                </a:lnTo>
                <a:lnTo>
                  <a:pt x="2132596" y="65874"/>
                </a:lnTo>
                <a:lnTo>
                  <a:pt x="2117267" y="4292"/>
                </a:lnTo>
                <a:lnTo>
                  <a:pt x="2115997" y="12"/>
                </a:lnTo>
                <a:lnTo>
                  <a:pt x="1283462" y="12"/>
                </a:lnTo>
                <a:lnTo>
                  <a:pt x="1267079" y="24307"/>
                </a:lnTo>
                <a:lnTo>
                  <a:pt x="1257134" y="73621"/>
                </a:lnTo>
                <a:lnTo>
                  <a:pt x="1267079" y="122936"/>
                </a:lnTo>
                <a:lnTo>
                  <a:pt x="1294218" y="163195"/>
                </a:lnTo>
                <a:lnTo>
                  <a:pt x="1334477" y="190347"/>
                </a:lnTo>
                <a:lnTo>
                  <a:pt x="1383792" y="200304"/>
                </a:lnTo>
                <a:lnTo>
                  <a:pt x="1784172" y="200304"/>
                </a:lnTo>
                <a:lnTo>
                  <a:pt x="1791182" y="247345"/>
                </a:lnTo>
                <a:lnTo>
                  <a:pt x="1796199" y="295897"/>
                </a:lnTo>
                <a:lnTo>
                  <a:pt x="1799069" y="345973"/>
                </a:lnTo>
                <a:lnTo>
                  <a:pt x="1799653" y="397535"/>
                </a:lnTo>
                <a:lnTo>
                  <a:pt x="1797761" y="450596"/>
                </a:lnTo>
                <a:lnTo>
                  <a:pt x="1793240" y="505142"/>
                </a:lnTo>
                <a:lnTo>
                  <a:pt x="1786153" y="503910"/>
                </a:lnTo>
                <a:lnTo>
                  <a:pt x="1778977" y="502945"/>
                </a:lnTo>
                <a:lnTo>
                  <a:pt x="749782" y="502945"/>
                </a:lnTo>
                <a:lnTo>
                  <a:pt x="700468" y="512902"/>
                </a:lnTo>
                <a:lnTo>
                  <a:pt x="660209" y="540054"/>
                </a:lnTo>
                <a:lnTo>
                  <a:pt x="633069" y="580326"/>
                </a:lnTo>
                <a:lnTo>
                  <a:pt x="623125" y="629627"/>
                </a:lnTo>
                <a:lnTo>
                  <a:pt x="633069" y="678942"/>
                </a:lnTo>
                <a:lnTo>
                  <a:pt x="660209" y="719213"/>
                </a:lnTo>
                <a:lnTo>
                  <a:pt x="700468" y="746366"/>
                </a:lnTo>
                <a:lnTo>
                  <a:pt x="749782" y="756323"/>
                </a:lnTo>
                <a:lnTo>
                  <a:pt x="1732711" y="756323"/>
                </a:lnTo>
                <a:lnTo>
                  <a:pt x="1714741" y="802106"/>
                </a:lnTo>
                <a:lnTo>
                  <a:pt x="1694802" y="847928"/>
                </a:lnTo>
                <a:lnTo>
                  <a:pt x="1672983" y="893800"/>
                </a:lnTo>
                <a:lnTo>
                  <a:pt x="1649349" y="939711"/>
                </a:lnTo>
                <a:lnTo>
                  <a:pt x="1623949" y="985634"/>
                </a:lnTo>
                <a:lnTo>
                  <a:pt x="1596847" y="1031557"/>
                </a:lnTo>
                <a:lnTo>
                  <a:pt x="1568132" y="1077493"/>
                </a:lnTo>
                <a:lnTo>
                  <a:pt x="805383" y="1077493"/>
                </a:lnTo>
                <a:lnTo>
                  <a:pt x="756069" y="1087450"/>
                </a:lnTo>
                <a:lnTo>
                  <a:pt x="715810" y="1114602"/>
                </a:lnTo>
                <a:lnTo>
                  <a:pt x="688670" y="1154874"/>
                </a:lnTo>
                <a:lnTo>
                  <a:pt x="678726" y="1204175"/>
                </a:lnTo>
                <a:lnTo>
                  <a:pt x="688670" y="1253490"/>
                </a:lnTo>
                <a:lnTo>
                  <a:pt x="715810" y="1293749"/>
                </a:lnTo>
                <a:lnTo>
                  <a:pt x="756069" y="1320901"/>
                </a:lnTo>
                <a:lnTo>
                  <a:pt x="805383" y="1330858"/>
                </a:lnTo>
                <a:lnTo>
                  <a:pt x="1383538" y="1330858"/>
                </a:lnTo>
                <a:lnTo>
                  <a:pt x="1352664" y="1368552"/>
                </a:lnTo>
                <a:lnTo>
                  <a:pt x="1321041" y="1406194"/>
                </a:lnTo>
                <a:lnTo>
                  <a:pt x="1288719" y="1443786"/>
                </a:lnTo>
                <a:lnTo>
                  <a:pt x="1255737" y="1481302"/>
                </a:lnTo>
                <a:lnTo>
                  <a:pt x="1222133" y="1518742"/>
                </a:lnTo>
                <a:lnTo>
                  <a:pt x="1187945" y="1556105"/>
                </a:lnTo>
                <a:lnTo>
                  <a:pt x="1153210" y="1593380"/>
                </a:lnTo>
                <a:lnTo>
                  <a:pt x="1117981" y="1630578"/>
                </a:lnTo>
                <a:lnTo>
                  <a:pt x="1082281" y="1667675"/>
                </a:lnTo>
                <a:lnTo>
                  <a:pt x="1046162" y="1704657"/>
                </a:lnTo>
                <a:lnTo>
                  <a:pt x="1009662" y="1741538"/>
                </a:lnTo>
                <a:lnTo>
                  <a:pt x="972807" y="1778304"/>
                </a:lnTo>
                <a:lnTo>
                  <a:pt x="935659" y="1814957"/>
                </a:lnTo>
                <a:lnTo>
                  <a:pt x="898245" y="1851469"/>
                </a:lnTo>
                <a:lnTo>
                  <a:pt x="822794" y="1924113"/>
                </a:lnTo>
                <a:lnTo>
                  <a:pt x="708621" y="2031961"/>
                </a:lnTo>
                <a:lnTo>
                  <a:pt x="351548" y="2362314"/>
                </a:lnTo>
                <a:lnTo>
                  <a:pt x="183464" y="2519527"/>
                </a:lnTo>
                <a:lnTo>
                  <a:pt x="101993" y="2597442"/>
                </a:lnTo>
                <a:lnTo>
                  <a:pt x="62052" y="2636240"/>
                </a:lnTo>
                <a:lnTo>
                  <a:pt x="22707" y="2674924"/>
                </a:lnTo>
                <a:lnTo>
                  <a:pt x="0" y="2697581"/>
                </a:lnTo>
                <a:lnTo>
                  <a:pt x="0" y="3450831"/>
                </a:lnTo>
                <a:lnTo>
                  <a:pt x="701814" y="3450831"/>
                </a:lnTo>
                <a:lnTo>
                  <a:pt x="751128" y="3440874"/>
                </a:lnTo>
                <a:lnTo>
                  <a:pt x="791387" y="3413722"/>
                </a:lnTo>
                <a:lnTo>
                  <a:pt x="818527" y="3373450"/>
                </a:lnTo>
                <a:lnTo>
                  <a:pt x="828471" y="3324148"/>
                </a:lnTo>
                <a:lnTo>
                  <a:pt x="818527" y="3274834"/>
                </a:lnTo>
                <a:lnTo>
                  <a:pt x="791387" y="3234563"/>
                </a:lnTo>
                <a:lnTo>
                  <a:pt x="751128" y="3207423"/>
                </a:lnTo>
                <a:lnTo>
                  <a:pt x="701814" y="3197466"/>
                </a:lnTo>
                <a:lnTo>
                  <a:pt x="32537" y="3197466"/>
                </a:lnTo>
                <a:lnTo>
                  <a:pt x="62763" y="3163379"/>
                </a:lnTo>
                <a:lnTo>
                  <a:pt x="93967" y="3129026"/>
                </a:lnTo>
                <a:lnTo>
                  <a:pt x="126098" y="3094444"/>
                </a:lnTo>
                <a:lnTo>
                  <a:pt x="159143" y="3059607"/>
                </a:lnTo>
                <a:lnTo>
                  <a:pt x="193014" y="3024543"/>
                </a:lnTo>
                <a:lnTo>
                  <a:pt x="227698" y="2989262"/>
                </a:lnTo>
                <a:lnTo>
                  <a:pt x="263118" y="2953753"/>
                </a:lnTo>
                <a:lnTo>
                  <a:pt x="299250" y="2918041"/>
                </a:lnTo>
                <a:lnTo>
                  <a:pt x="336042" y="2882125"/>
                </a:lnTo>
                <a:lnTo>
                  <a:pt x="411391" y="2809697"/>
                </a:lnTo>
                <a:lnTo>
                  <a:pt x="528180" y="2699715"/>
                </a:lnTo>
                <a:lnTo>
                  <a:pt x="967320" y="2293175"/>
                </a:lnTo>
                <a:lnTo>
                  <a:pt x="1084859" y="2182253"/>
                </a:lnTo>
                <a:lnTo>
                  <a:pt x="1162202" y="2107908"/>
                </a:lnTo>
                <a:lnTo>
                  <a:pt x="1200480" y="2070620"/>
                </a:lnTo>
                <a:lnTo>
                  <a:pt x="1238440" y="2033244"/>
                </a:lnTo>
                <a:lnTo>
                  <a:pt x="1276083" y="1995766"/>
                </a:lnTo>
                <a:lnTo>
                  <a:pt x="1313357" y="1958213"/>
                </a:lnTo>
                <a:lnTo>
                  <a:pt x="1350238" y="1920544"/>
                </a:lnTo>
                <a:lnTo>
                  <a:pt x="1386687" y="1882787"/>
                </a:lnTo>
                <a:lnTo>
                  <a:pt x="1422692" y="1844929"/>
                </a:lnTo>
                <a:lnTo>
                  <a:pt x="1458214" y="1806968"/>
                </a:lnTo>
                <a:lnTo>
                  <a:pt x="1493227" y="1768894"/>
                </a:lnTo>
                <a:lnTo>
                  <a:pt x="1527695" y="1730705"/>
                </a:lnTo>
                <a:lnTo>
                  <a:pt x="1561579" y="1692402"/>
                </a:lnTo>
                <a:lnTo>
                  <a:pt x="1594878" y="1653984"/>
                </a:lnTo>
                <a:lnTo>
                  <a:pt x="1627530" y="1615440"/>
                </a:lnTo>
                <a:lnTo>
                  <a:pt x="1659534" y="1576781"/>
                </a:lnTo>
                <a:lnTo>
                  <a:pt x="1690839" y="1537982"/>
                </a:lnTo>
                <a:lnTo>
                  <a:pt x="1721421" y="1499057"/>
                </a:lnTo>
                <a:lnTo>
                  <a:pt x="1751253" y="1460004"/>
                </a:lnTo>
                <a:lnTo>
                  <a:pt x="1780311" y="1420812"/>
                </a:lnTo>
                <a:lnTo>
                  <a:pt x="1808543" y="1381480"/>
                </a:lnTo>
                <a:lnTo>
                  <a:pt x="1835950" y="1342009"/>
                </a:lnTo>
                <a:lnTo>
                  <a:pt x="1862480" y="1302385"/>
                </a:lnTo>
                <a:lnTo>
                  <a:pt x="1888109" y="1262621"/>
                </a:lnTo>
                <a:lnTo>
                  <a:pt x="1912810" y="1222692"/>
                </a:lnTo>
                <a:lnTo>
                  <a:pt x="1936546" y="1182624"/>
                </a:lnTo>
                <a:lnTo>
                  <a:pt x="1959292" y="1142390"/>
                </a:lnTo>
                <a:lnTo>
                  <a:pt x="1981022" y="1101991"/>
                </a:lnTo>
                <a:lnTo>
                  <a:pt x="2001710" y="1061427"/>
                </a:lnTo>
                <a:lnTo>
                  <a:pt x="2021306" y="1020699"/>
                </a:lnTo>
                <a:lnTo>
                  <a:pt x="2039797" y="979805"/>
                </a:lnTo>
                <a:lnTo>
                  <a:pt x="2057158" y="938733"/>
                </a:lnTo>
                <a:lnTo>
                  <a:pt x="2073338" y="897483"/>
                </a:lnTo>
                <a:lnTo>
                  <a:pt x="2088324" y="856056"/>
                </a:lnTo>
                <a:lnTo>
                  <a:pt x="2102078" y="814438"/>
                </a:lnTo>
                <a:lnTo>
                  <a:pt x="2114588" y="772642"/>
                </a:lnTo>
                <a:lnTo>
                  <a:pt x="2125789" y="730656"/>
                </a:lnTo>
                <a:lnTo>
                  <a:pt x="2135682" y="688479"/>
                </a:lnTo>
                <a:lnTo>
                  <a:pt x="2144230" y="646099"/>
                </a:lnTo>
                <a:lnTo>
                  <a:pt x="2151405" y="603529"/>
                </a:lnTo>
                <a:lnTo>
                  <a:pt x="2157158" y="560755"/>
                </a:lnTo>
                <a:lnTo>
                  <a:pt x="2162302" y="505142"/>
                </a:lnTo>
                <a:lnTo>
                  <a:pt x="2164308" y="483412"/>
                </a:lnTo>
                <a:lnTo>
                  <a:pt x="2167483" y="408241"/>
                </a:lnTo>
                <a:close/>
              </a:path>
              <a:path w="3973829" h="5307330">
                <a:moveTo>
                  <a:pt x="2815323" y="1929345"/>
                </a:moveTo>
                <a:lnTo>
                  <a:pt x="2811945" y="1882635"/>
                </a:lnTo>
                <a:lnTo>
                  <a:pt x="2802153" y="1838058"/>
                </a:lnTo>
                <a:lnTo>
                  <a:pt x="2786405" y="1796097"/>
                </a:lnTo>
                <a:lnTo>
                  <a:pt x="2765209" y="1757235"/>
                </a:lnTo>
                <a:lnTo>
                  <a:pt x="2739021" y="1721967"/>
                </a:lnTo>
                <a:lnTo>
                  <a:pt x="2708338" y="1690789"/>
                </a:lnTo>
                <a:lnTo>
                  <a:pt x="2673642" y="1664182"/>
                </a:lnTo>
                <a:lnTo>
                  <a:pt x="2635402" y="1642643"/>
                </a:lnTo>
                <a:lnTo>
                  <a:pt x="2594114" y="1626641"/>
                </a:lnTo>
                <a:lnTo>
                  <a:pt x="2550249" y="1616684"/>
                </a:lnTo>
                <a:lnTo>
                  <a:pt x="2504287" y="1613255"/>
                </a:lnTo>
                <a:lnTo>
                  <a:pt x="2458326" y="1616684"/>
                </a:lnTo>
                <a:lnTo>
                  <a:pt x="2414447" y="1626641"/>
                </a:lnTo>
                <a:lnTo>
                  <a:pt x="2373160" y="1642643"/>
                </a:lnTo>
                <a:lnTo>
                  <a:pt x="2334920" y="1664182"/>
                </a:lnTo>
                <a:lnTo>
                  <a:pt x="2300224" y="1690789"/>
                </a:lnTo>
                <a:lnTo>
                  <a:pt x="2269540" y="1721967"/>
                </a:lnTo>
                <a:lnTo>
                  <a:pt x="2243353" y="1757235"/>
                </a:lnTo>
                <a:lnTo>
                  <a:pt x="2222157" y="1796097"/>
                </a:lnTo>
                <a:lnTo>
                  <a:pt x="2206421" y="1838058"/>
                </a:lnTo>
                <a:lnTo>
                  <a:pt x="2196617" y="1882635"/>
                </a:lnTo>
                <a:lnTo>
                  <a:pt x="2193252" y="1929345"/>
                </a:lnTo>
                <a:lnTo>
                  <a:pt x="2196617" y="1976056"/>
                </a:lnTo>
                <a:lnTo>
                  <a:pt x="2206421" y="2020646"/>
                </a:lnTo>
                <a:lnTo>
                  <a:pt x="2222157" y="2062607"/>
                </a:lnTo>
                <a:lnTo>
                  <a:pt x="2243353" y="2101469"/>
                </a:lnTo>
                <a:lnTo>
                  <a:pt x="2269540" y="2136724"/>
                </a:lnTo>
                <a:lnTo>
                  <a:pt x="2300224" y="2167915"/>
                </a:lnTo>
                <a:lnTo>
                  <a:pt x="2334920" y="2194522"/>
                </a:lnTo>
                <a:lnTo>
                  <a:pt x="2373160" y="2216061"/>
                </a:lnTo>
                <a:lnTo>
                  <a:pt x="2414447" y="2232063"/>
                </a:lnTo>
                <a:lnTo>
                  <a:pt x="2458326" y="2242020"/>
                </a:lnTo>
                <a:lnTo>
                  <a:pt x="2504287" y="2245436"/>
                </a:lnTo>
                <a:lnTo>
                  <a:pt x="2550249" y="2242020"/>
                </a:lnTo>
                <a:lnTo>
                  <a:pt x="2594114" y="2232063"/>
                </a:lnTo>
                <a:lnTo>
                  <a:pt x="2635402" y="2216061"/>
                </a:lnTo>
                <a:lnTo>
                  <a:pt x="2673642" y="2194522"/>
                </a:lnTo>
                <a:lnTo>
                  <a:pt x="2708338" y="2167915"/>
                </a:lnTo>
                <a:lnTo>
                  <a:pt x="2739021" y="2136724"/>
                </a:lnTo>
                <a:lnTo>
                  <a:pt x="2765209" y="2101469"/>
                </a:lnTo>
                <a:lnTo>
                  <a:pt x="2786405" y="2062607"/>
                </a:lnTo>
                <a:lnTo>
                  <a:pt x="2802153" y="2020646"/>
                </a:lnTo>
                <a:lnTo>
                  <a:pt x="2811945" y="1976056"/>
                </a:lnTo>
                <a:lnTo>
                  <a:pt x="2815323" y="1929345"/>
                </a:lnTo>
                <a:close/>
              </a:path>
              <a:path w="3973829" h="5307330">
                <a:moveTo>
                  <a:pt x="2817076" y="3135579"/>
                </a:moveTo>
                <a:lnTo>
                  <a:pt x="2814421" y="3088868"/>
                </a:lnTo>
                <a:lnTo>
                  <a:pt x="2806662" y="3043745"/>
                </a:lnTo>
                <a:lnTo>
                  <a:pt x="2794089" y="3000489"/>
                </a:lnTo>
                <a:lnTo>
                  <a:pt x="2777007" y="2959430"/>
                </a:lnTo>
                <a:lnTo>
                  <a:pt x="2755709" y="2920847"/>
                </a:lnTo>
                <a:lnTo>
                  <a:pt x="2730487" y="2885059"/>
                </a:lnTo>
                <a:lnTo>
                  <a:pt x="2701633" y="2852343"/>
                </a:lnTo>
                <a:lnTo>
                  <a:pt x="2669438" y="2823019"/>
                </a:lnTo>
                <a:lnTo>
                  <a:pt x="2634221" y="2797391"/>
                </a:lnTo>
                <a:lnTo>
                  <a:pt x="2596261" y="2775737"/>
                </a:lnTo>
                <a:lnTo>
                  <a:pt x="2555849" y="2758376"/>
                </a:lnTo>
                <a:lnTo>
                  <a:pt x="2513304" y="2745600"/>
                </a:lnTo>
                <a:lnTo>
                  <a:pt x="2468892" y="2737726"/>
                </a:lnTo>
                <a:lnTo>
                  <a:pt x="2422931" y="2735021"/>
                </a:lnTo>
                <a:lnTo>
                  <a:pt x="2376957" y="2737726"/>
                </a:lnTo>
                <a:lnTo>
                  <a:pt x="2332558" y="2745600"/>
                </a:lnTo>
                <a:lnTo>
                  <a:pt x="2290000" y="2758376"/>
                </a:lnTo>
                <a:lnTo>
                  <a:pt x="2249589" y="2775737"/>
                </a:lnTo>
                <a:lnTo>
                  <a:pt x="2211628" y="2797391"/>
                </a:lnTo>
                <a:lnTo>
                  <a:pt x="2176411" y="2823019"/>
                </a:lnTo>
                <a:lnTo>
                  <a:pt x="2144230" y="2852343"/>
                </a:lnTo>
                <a:lnTo>
                  <a:pt x="2115375" y="2885059"/>
                </a:lnTo>
                <a:lnTo>
                  <a:pt x="2090153" y="2920847"/>
                </a:lnTo>
                <a:lnTo>
                  <a:pt x="2068842" y="2959430"/>
                </a:lnTo>
                <a:lnTo>
                  <a:pt x="2051761" y="3000489"/>
                </a:lnTo>
                <a:lnTo>
                  <a:pt x="2039188" y="3043745"/>
                </a:lnTo>
                <a:lnTo>
                  <a:pt x="2031428" y="3088868"/>
                </a:lnTo>
                <a:lnTo>
                  <a:pt x="2028786" y="3135579"/>
                </a:lnTo>
                <a:lnTo>
                  <a:pt x="2031428" y="3182302"/>
                </a:lnTo>
                <a:lnTo>
                  <a:pt x="2039188" y="3227425"/>
                </a:lnTo>
                <a:lnTo>
                  <a:pt x="2051761" y="3270681"/>
                </a:lnTo>
                <a:lnTo>
                  <a:pt x="2068842" y="3311741"/>
                </a:lnTo>
                <a:lnTo>
                  <a:pt x="2090153" y="3350323"/>
                </a:lnTo>
                <a:lnTo>
                  <a:pt x="2115375" y="3386112"/>
                </a:lnTo>
                <a:lnTo>
                  <a:pt x="2144230" y="3418827"/>
                </a:lnTo>
                <a:lnTo>
                  <a:pt x="2176411" y="3448139"/>
                </a:lnTo>
                <a:lnTo>
                  <a:pt x="2211628" y="3473780"/>
                </a:lnTo>
                <a:lnTo>
                  <a:pt x="2249589" y="3495433"/>
                </a:lnTo>
                <a:lnTo>
                  <a:pt x="2290000" y="3512794"/>
                </a:lnTo>
                <a:lnTo>
                  <a:pt x="2332558" y="3525558"/>
                </a:lnTo>
                <a:lnTo>
                  <a:pt x="2376957" y="3533444"/>
                </a:lnTo>
                <a:lnTo>
                  <a:pt x="2422931" y="3536137"/>
                </a:lnTo>
                <a:lnTo>
                  <a:pt x="2468892" y="3533444"/>
                </a:lnTo>
                <a:lnTo>
                  <a:pt x="2513304" y="3525558"/>
                </a:lnTo>
                <a:lnTo>
                  <a:pt x="2555849" y="3512794"/>
                </a:lnTo>
                <a:lnTo>
                  <a:pt x="2596261" y="3495433"/>
                </a:lnTo>
                <a:lnTo>
                  <a:pt x="2634221" y="3473780"/>
                </a:lnTo>
                <a:lnTo>
                  <a:pt x="2669438" y="3448139"/>
                </a:lnTo>
                <a:lnTo>
                  <a:pt x="2701633" y="3418827"/>
                </a:lnTo>
                <a:lnTo>
                  <a:pt x="2730487" y="3386112"/>
                </a:lnTo>
                <a:lnTo>
                  <a:pt x="2755709" y="3350323"/>
                </a:lnTo>
                <a:lnTo>
                  <a:pt x="2777007" y="3311741"/>
                </a:lnTo>
                <a:lnTo>
                  <a:pt x="2794089" y="3270681"/>
                </a:lnTo>
                <a:lnTo>
                  <a:pt x="2806662" y="3227425"/>
                </a:lnTo>
                <a:lnTo>
                  <a:pt x="2814421" y="3182302"/>
                </a:lnTo>
                <a:lnTo>
                  <a:pt x="2817076" y="3135579"/>
                </a:lnTo>
                <a:close/>
              </a:path>
              <a:path w="3973829" h="5307330">
                <a:moveTo>
                  <a:pt x="3001899" y="902957"/>
                </a:moveTo>
                <a:lnTo>
                  <a:pt x="2997568" y="853782"/>
                </a:lnTo>
                <a:lnTo>
                  <a:pt x="2985058" y="807504"/>
                </a:lnTo>
                <a:lnTo>
                  <a:pt x="2965145" y="764882"/>
                </a:lnTo>
                <a:lnTo>
                  <a:pt x="2938589" y="726706"/>
                </a:lnTo>
                <a:lnTo>
                  <a:pt x="2906141" y="693737"/>
                </a:lnTo>
                <a:lnTo>
                  <a:pt x="2868574" y="666750"/>
                </a:lnTo>
                <a:lnTo>
                  <a:pt x="2826639" y="646518"/>
                </a:lnTo>
                <a:lnTo>
                  <a:pt x="2781096" y="633806"/>
                </a:lnTo>
                <a:lnTo>
                  <a:pt x="2732709" y="629399"/>
                </a:lnTo>
                <a:lnTo>
                  <a:pt x="2684322" y="633806"/>
                </a:lnTo>
                <a:lnTo>
                  <a:pt x="2638780" y="646518"/>
                </a:lnTo>
                <a:lnTo>
                  <a:pt x="2596845" y="666750"/>
                </a:lnTo>
                <a:lnTo>
                  <a:pt x="2559278" y="693737"/>
                </a:lnTo>
                <a:lnTo>
                  <a:pt x="2526830" y="726706"/>
                </a:lnTo>
                <a:lnTo>
                  <a:pt x="2500274" y="764882"/>
                </a:lnTo>
                <a:lnTo>
                  <a:pt x="2480360" y="807504"/>
                </a:lnTo>
                <a:lnTo>
                  <a:pt x="2467864" y="853782"/>
                </a:lnTo>
                <a:lnTo>
                  <a:pt x="2463520" y="902957"/>
                </a:lnTo>
                <a:lnTo>
                  <a:pt x="2467864" y="952131"/>
                </a:lnTo>
                <a:lnTo>
                  <a:pt x="2480360" y="998410"/>
                </a:lnTo>
                <a:lnTo>
                  <a:pt x="2500274" y="1041031"/>
                </a:lnTo>
                <a:lnTo>
                  <a:pt x="2526830" y="1079220"/>
                </a:lnTo>
                <a:lnTo>
                  <a:pt x="2559278" y="1112189"/>
                </a:lnTo>
                <a:lnTo>
                  <a:pt x="2596845" y="1139177"/>
                </a:lnTo>
                <a:lnTo>
                  <a:pt x="2638780" y="1159408"/>
                </a:lnTo>
                <a:lnTo>
                  <a:pt x="2684322" y="1172121"/>
                </a:lnTo>
                <a:lnTo>
                  <a:pt x="2732709" y="1176528"/>
                </a:lnTo>
                <a:lnTo>
                  <a:pt x="2781096" y="1172121"/>
                </a:lnTo>
                <a:lnTo>
                  <a:pt x="2826639" y="1159408"/>
                </a:lnTo>
                <a:lnTo>
                  <a:pt x="2868574" y="1139177"/>
                </a:lnTo>
                <a:lnTo>
                  <a:pt x="2906141" y="1112189"/>
                </a:lnTo>
                <a:lnTo>
                  <a:pt x="2938589" y="1079220"/>
                </a:lnTo>
                <a:lnTo>
                  <a:pt x="2965145" y="1041031"/>
                </a:lnTo>
                <a:lnTo>
                  <a:pt x="2985058" y="998410"/>
                </a:lnTo>
                <a:lnTo>
                  <a:pt x="2997568" y="952131"/>
                </a:lnTo>
                <a:lnTo>
                  <a:pt x="3001899" y="902957"/>
                </a:lnTo>
                <a:close/>
              </a:path>
              <a:path w="3973829" h="5307330">
                <a:moveTo>
                  <a:pt x="3293262" y="0"/>
                </a:moveTo>
                <a:lnTo>
                  <a:pt x="2712770" y="0"/>
                </a:lnTo>
                <a:lnTo>
                  <a:pt x="2722854" y="15176"/>
                </a:lnTo>
                <a:lnTo>
                  <a:pt x="2752775" y="49720"/>
                </a:lnTo>
                <a:lnTo>
                  <a:pt x="2786761" y="80124"/>
                </a:lnTo>
                <a:lnTo>
                  <a:pt x="2824403" y="105956"/>
                </a:lnTo>
                <a:lnTo>
                  <a:pt x="2865259" y="126796"/>
                </a:lnTo>
                <a:lnTo>
                  <a:pt x="2908935" y="142214"/>
                </a:lnTo>
                <a:lnTo>
                  <a:pt x="2954998" y="151777"/>
                </a:lnTo>
                <a:lnTo>
                  <a:pt x="3003016" y="155054"/>
                </a:lnTo>
                <a:lnTo>
                  <a:pt x="3051035" y="151777"/>
                </a:lnTo>
                <a:lnTo>
                  <a:pt x="3097098" y="142214"/>
                </a:lnTo>
                <a:lnTo>
                  <a:pt x="3140773" y="126796"/>
                </a:lnTo>
                <a:lnTo>
                  <a:pt x="3181642" y="105956"/>
                </a:lnTo>
                <a:lnTo>
                  <a:pt x="3219272" y="80124"/>
                </a:lnTo>
                <a:lnTo>
                  <a:pt x="3253257" y="49720"/>
                </a:lnTo>
                <a:lnTo>
                  <a:pt x="3283178" y="15176"/>
                </a:lnTo>
                <a:lnTo>
                  <a:pt x="3293262" y="0"/>
                </a:lnTo>
                <a:close/>
              </a:path>
              <a:path w="3973829" h="5307330">
                <a:moveTo>
                  <a:pt x="3973512" y="1706270"/>
                </a:moveTo>
                <a:lnTo>
                  <a:pt x="3970858" y="1659585"/>
                </a:lnTo>
                <a:lnTo>
                  <a:pt x="3963111" y="1614474"/>
                </a:lnTo>
                <a:lnTo>
                  <a:pt x="3950551" y="1571244"/>
                </a:lnTo>
                <a:lnTo>
                  <a:pt x="3933469" y="1530210"/>
                </a:lnTo>
                <a:lnTo>
                  <a:pt x="3912184" y="1491640"/>
                </a:lnTo>
                <a:lnTo>
                  <a:pt x="3886962" y="1455864"/>
                </a:lnTo>
                <a:lnTo>
                  <a:pt x="3858133" y="1423174"/>
                </a:lnTo>
                <a:lnTo>
                  <a:pt x="3825964" y="1393863"/>
                </a:lnTo>
                <a:lnTo>
                  <a:pt x="3790759" y="1368247"/>
                </a:lnTo>
                <a:lnTo>
                  <a:pt x="3752812" y="1346606"/>
                </a:lnTo>
                <a:lnTo>
                  <a:pt x="3712426" y="1329245"/>
                </a:lnTo>
                <a:lnTo>
                  <a:pt x="3669893" y="1316482"/>
                </a:lnTo>
                <a:lnTo>
                  <a:pt x="3625507" y="1308608"/>
                </a:lnTo>
                <a:lnTo>
                  <a:pt x="3579558" y="1305902"/>
                </a:lnTo>
                <a:lnTo>
                  <a:pt x="3533610" y="1308608"/>
                </a:lnTo>
                <a:lnTo>
                  <a:pt x="3489223" y="1316482"/>
                </a:lnTo>
                <a:lnTo>
                  <a:pt x="3446691" y="1329245"/>
                </a:lnTo>
                <a:lnTo>
                  <a:pt x="3406305" y="1346606"/>
                </a:lnTo>
                <a:lnTo>
                  <a:pt x="3368370" y="1368247"/>
                </a:lnTo>
                <a:lnTo>
                  <a:pt x="3333165" y="1393863"/>
                </a:lnTo>
                <a:lnTo>
                  <a:pt x="3300996" y="1423174"/>
                </a:lnTo>
                <a:lnTo>
                  <a:pt x="3272155" y="1455864"/>
                </a:lnTo>
                <a:lnTo>
                  <a:pt x="3246945" y="1491640"/>
                </a:lnTo>
                <a:lnTo>
                  <a:pt x="3225647" y="1530210"/>
                </a:lnTo>
                <a:lnTo>
                  <a:pt x="3208578" y="1571244"/>
                </a:lnTo>
                <a:lnTo>
                  <a:pt x="3196005" y="1614474"/>
                </a:lnTo>
                <a:lnTo>
                  <a:pt x="3188258" y="1659585"/>
                </a:lnTo>
                <a:lnTo>
                  <a:pt x="3185604" y="1706270"/>
                </a:lnTo>
                <a:lnTo>
                  <a:pt x="3188258" y="1752968"/>
                </a:lnTo>
                <a:lnTo>
                  <a:pt x="3196005" y="1798078"/>
                </a:lnTo>
                <a:lnTo>
                  <a:pt x="3208578" y="1841296"/>
                </a:lnTo>
                <a:lnTo>
                  <a:pt x="3225647" y="1882343"/>
                </a:lnTo>
                <a:lnTo>
                  <a:pt x="3246945" y="1920900"/>
                </a:lnTo>
                <a:lnTo>
                  <a:pt x="3272155" y="1956676"/>
                </a:lnTo>
                <a:lnTo>
                  <a:pt x="3300996" y="1989366"/>
                </a:lnTo>
                <a:lnTo>
                  <a:pt x="3333165" y="2018677"/>
                </a:lnTo>
                <a:lnTo>
                  <a:pt x="3368370" y="2044306"/>
                </a:lnTo>
                <a:lnTo>
                  <a:pt x="3406305" y="2065934"/>
                </a:lnTo>
                <a:lnTo>
                  <a:pt x="3446691" y="2083295"/>
                </a:lnTo>
                <a:lnTo>
                  <a:pt x="3489223" y="2096058"/>
                </a:lnTo>
                <a:lnTo>
                  <a:pt x="3533610" y="2103932"/>
                </a:lnTo>
                <a:lnTo>
                  <a:pt x="3579558" y="2106625"/>
                </a:lnTo>
                <a:lnTo>
                  <a:pt x="3625507" y="2103932"/>
                </a:lnTo>
                <a:lnTo>
                  <a:pt x="3669893" y="2096058"/>
                </a:lnTo>
                <a:lnTo>
                  <a:pt x="3712426" y="2083295"/>
                </a:lnTo>
                <a:lnTo>
                  <a:pt x="3752812" y="2065934"/>
                </a:lnTo>
                <a:lnTo>
                  <a:pt x="3790759" y="2044306"/>
                </a:lnTo>
                <a:lnTo>
                  <a:pt x="3825964" y="2018677"/>
                </a:lnTo>
                <a:lnTo>
                  <a:pt x="3858133" y="1989366"/>
                </a:lnTo>
                <a:lnTo>
                  <a:pt x="3886962" y="1956676"/>
                </a:lnTo>
                <a:lnTo>
                  <a:pt x="3912184" y="1920900"/>
                </a:lnTo>
                <a:lnTo>
                  <a:pt x="3933469" y="1882343"/>
                </a:lnTo>
                <a:lnTo>
                  <a:pt x="3950551" y="1841296"/>
                </a:lnTo>
                <a:lnTo>
                  <a:pt x="3963111" y="1798078"/>
                </a:lnTo>
                <a:lnTo>
                  <a:pt x="3970858" y="1752968"/>
                </a:lnTo>
                <a:lnTo>
                  <a:pt x="3973512" y="1706270"/>
                </a:lnTo>
                <a:close/>
              </a:path>
            </a:pathLst>
          </a:custGeom>
          <a:solidFill>
            <a:srgbClr val="0E5C77">
              <a:alpha val="19999"/>
            </a:srgbClr>
          </a:solidFill>
        </p:spPr>
        <p:txBody>
          <a:bodyPr wrap="square" lIns="0" tIns="0" rIns="0" bIns="0" rtlCol="0"/>
          <a:lstStyle/>
          <a:p>
            <a:endParaRPr/>
          </a:p>
        </p:txBody>
      </p:sp>
      <p:sp>
        <p:nvSpPr>
          <p:cNvPr id="3" name="Text Placeholder 2">
            <a:extLst>
              <a:ext uri="{FF2B5EF4-FFF2-40B4-BE49-F238E27FC236}">
                <a16:creationId xmlns:a16="http://schemas.microsoft.com/office/drawing/2014/main" id="{5ADC4885-E653-9F9B-1C72-2AA34FCB44D8}"/>
              </a:ext>
            </a:extLst>
          </p:cNvPr>
          <p:cNvSpPr>
            <a:spLocks noGrp="1"/>
          </p:cNvSpPr>
          <p:nvPr>
            <p:ph type="body" idx="1"/>
          </p:nvPr>
        </p:nvSpPr>
        <p:spPr>
          <a:xfrm>
            <a:off x="2042757" y="1766139"/>
            <a:ext cx="9282430" cy="3337640"/>
          </a:xfrm>
        </p:spPr>
        <p:txBody>
          <a:bodyPr>
            <a:normAutofit/>
          </a:bodyPr>
          <a:lstStyle>
            <a:lvl1pPr marL="0" indent="0" algn="r">
              <a:buNone/>
              <a:defRPr sz="2800">
                <a:solidFill>
                  <a:schemeClr val="bg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a:extLst>
              <a:ext uri="{FF2B5EF4-FFF2-40B4-BE49-F238E27FC236}">
                <a16:creationId xmlns:a16="http://schemas.microsoft.com/office/drawing/2014/main" id="{E70AF5EC-C3A2-AE47-AC58-C795316B7127}"/>
              </a:ext>
            </a:extLst>
          </p:cNvPr>
          <p:cNvSpPr>
            <a:spLocks noGrp="1"/>
          </p:cNvSpPr>
          <p:nvPr>
            <p:ph type="title"/>
          </p:nvPr>
        </p:nvSpPr>
        <p:spPr>
          <a:xfrm>
            <a:off x="2049107" y="476581"/>
            <a:ext cx="9282430" cy="752109"/>
          </a:xfrm>
        </p:spPr>
        <p:txBody>
          <a:bodyPr anchor="b">
            <a:normAutofit/>
          </a:bodyPr>
          <a:lstStyle>
            <a:lvl1pPr algn="r">
              <a:defRPr sz="4400">
                <a:solidFill>
                  <a:schemeClr val="tx2"/>
                </a:solidFill>
                <a:latin typeface="Quicksand" pitchFamily="2" charset="0"/>
              </a:defRPr>
            </a:lvl1pPr>
          </a:lstStyle>
          <a:p>
            <a:r>
              <a:rPr lang="en-US"/>
              <a:t>Click to edit Master title style</a:t>
            </a:r>
            <a:endParaRPr lang="en-GB" dirty="0"/>
          </a:p>
        </p:txBody>
      </p:sp>
      <p:grpSp>
        <p:nvGrpSpPr>
          <p:cNvPr id="5" name="Group 4">
            <a:extLst>
              <a:ext uri="{FF2B5EF4-FFF2-40B4-BE49-F238E27FC236}">
                <a16:creationId xmlns:a16="http://schemas.microsoft.com/office/drawing/2014/main" id="{33C1C7D2-8ED7-565E-4663-883D463CCEC2}"/>
              </a:ext>
            </a:extLst>
          </p:cNvPr>
          <p:cNvGrpSpPr/>
          <p:nvPr/>
        </p:nvGrpSpPr>
        <p:grpSpPr>
          <a:xfrm>
            <a:off x="9738785" y="5200448"/>
            <a:ext cx="2447458" cy="1655479"/>
            <a:chOff x="9738785" y="5200448"/>
            <a:chExt cx="2447458" cy="1655479"/>
          </a:xfrm>
        </p:grpSpPr>
        <p:sp>
          <p:nvSpPr>
            <p:cNvPr id="6" name="object 4">
              <a:extLst>
                <a:ext uri="{FF2B5EF4-FFF2-40B4-BE49-F238E27FC236}">
                  <a16:creationId xmlns:a16="http://schemas.microsoft.com/office/drawing/2014/main" id="{98C71A34-944C-2B51-8D33-55FE94CDC0ED}"/>
                </a:ext>
              </a:extLst>
            </p:cNvPr>
            <p:cNvSpPr/>
            <p:nvPr/>
          </p:nvSpPr>
          <p:spPr>
            <a:xfrm>
              <a:off x="11776260" y="5200448"/>
              <a:ext cx="409983" cy="1655479"/>
            </a:xfrm>
            <a:custGeom>
              <a:avLst/>
              <a:gdLst/>
              <a:ahLst/>
              <a:cxnLst/>
              <a:rect l="l" t="t" r="r" b="b"/>
              <a:pathLst>
                <a:path w="452119" h="1825625">
                  <a:moveTo>
                    <a:pt x="451948" y="0"/>
                  </a:moveTo>
                  <a:lnTo>
                    <a:pt x="423684" y="19055"/>
                  </a:lnTo>
                  <a:lnTo>
                    <a:pt x="396532" y="59323"/>
                  </a:lnTo>
                  <a:lnTo>
                    <a:pt x="386575" y="108633"/>
                  </a:lnTo>
                  <a:lnTo>
                    <a:pt x="396532" y="157938"/>
                  </a:lnTo>
                  <a:lnTo>
                    <a:pt x="423684" y="198206"/>
                  </a:lnTo>
                  <a:lnTo>
                    <a:pt x="451948" y="217264"/>
                  </a:lnTo>
                  <a:lnTo>
                    <a:pt x="451948" y="0"/>
                  </a:lnTo>
                  <a:close/>
                </a:path>
                <a:path w="452119" h="1825625">
                  <a:moveTo>
                    <a:pt x="451948" y="537956"/>
                  </a:moveTo>
                  <a:lnTo>
                    <a:pt x="126682" y="537956"/>
                  </a:lnTo>
                  <a:lnTo>
                    <a:pt x="77372" y="547914"/>
                  </a:lnTo>
                  <a:lnTo>
                    <a:pt x="37104" y="575066"/>
                  </a:lnTo>
                  <a:lnTo>
                    <a:pt x="9955" y="615334"/>
                  </a:lnTo>
                  <a:lnTo>
                    <a:pt x="0" y="664639"/>
                  </a:lnTo>
                  <a:lnTo>
                    <a:pt x="9955" y="713951"/>
                  </a:lnTo>
                  <a:lnTo>
                    <a:pt x="37104" y="754223"/>
                  </a:lnTo>
                  <a:lnTo>
                    <a:pt x="77372" y="781377"/>
                  </a:lnTo>
                  <a:lnTo>
                    <a:pt x="126682" y="791334"/>
                  </a:lnTo>
                  <a:lnTo>
                    <a:pt x="451948" y="791334"/>
                  </a:lnTo>
                  <a:lnTo>
                    <a:pt x="451948" y="537956"/>
                  </a:lnTo>
                  <a:close/>
                </a:path>
                <a:path w="452119" h="1825625">
                  <a:moveTo>
                    <a:pt x="451948" y="1112479"/>
                  </a:moveTo>
                  <a:lnTo>
                    <a:pt x="182283" y="1112479"/>
                  </a:lnTo>
                  <a:lnTo>
                    <a:pt x="132972" y="1122436"/>
                  </a:lnTo>
                  <a:lnTo>
                    <a:pt x="92705" y="1149588"/>
                  </a:lnTo>
                  <a:lnTo>
                    <a:pt x="65556" y="1189857"/>
                  </a:lnTo>
                  <a:lnTo>
                    <a:pt x="55600" y="1239162"/>
                  </a:lnTo>
                  <a:lnTo>
                    <a:pt x="65556" y="1288472"/>
                  </a:lnTo>
                  <a:lnTo>
                    <a:pt x="92705" y="1328739"/>
                  </a:lnTo>
                  <a:lnTo>
                    <a:pt x="132972" y="1355889"/>
                  </a:lnTo>
                  <a:lnTo>
                    <a:pt x="182283" y="1365844"/>
                  </a:lnTo>
                  <a:lnTo>
                    <a:pt x="451948" y="1365844"/>
                  </a:lnTo>
                  <a:lnTo>
                    <a:pt x="451948" y="1112479"/>
                  </a:lnTo>
                  <a:close/>
                </a:path>
                <a:path w="452119" h="1825625">
                  <a:moveTo>
                    <a:pt x="451948" y="1710089"/>
                  </a:moveTo>
                  <a:lnTo>
                    <a:pt x="423079" y="1739653"/>
                  </a:lnTo>
                  <a:lnTo>
                    <a:pt x="386576" y="1776536"/>
                  </a:lnTo>
                  <a:lnTo>
                    <a:pt x="349728" y="1813304"/>
                  </a:lnTo>
                  <a:lnTo>
                    <a:pt x="337804" y="1825067"/>
                  </a:lnTo>
                  <a:lnTo>
                    <a:pt x="451948" y="1825067"/>
                  </a:lnTo>
                  <a:lnTo>
                    <a:pt x="451948" y="1710089"/>
                  </a:lnTo>
                  <a:close/>
                </a:path>
              </a:pathLst>
            </a:custGeom>
            <a:solidFill>
              <a:srgbClr val="0E5C77">
                <a:alpha val="19999"/>
              </a:srgbClr>
            </a:solidFill>
          </p:spPr>
          <p:txBody>
            <a:bodyPr wrap="square" lIns="0" tIns="0" rIns="0" bIns="0" rtlCol="0"/>
            <a:lstStyle/>
            <a:p>
              <a:endParaRPr/>
            </a:p>
          </p:txBody>
        </p:sp>
        <p:sp>
          <p:nvSpPr>
            <p:cNvPr id="7" name="object 5">
              <a:extLst>
                <a:ext uri="{FF2B5EF4-FFF2-40B4-BE49-F238E27FC236}">
                  <a16:creationId xmlns:a16="http://schemas.microsoft.com/office/drawing/2014/main" id="{18C9DDA2-A716-EBE8-F34F-C40B6D8FCE79}"/>
                </a:ext>
              </a:extLst>
            </p:cNvPr>
            <p:cNvSpPr/>
            <p:nvPr/>
          </p:nvSpPr>
          <p:spPr>
            <a:xfrm>
              <a:off x="11026069" y="6723987"/>
              <a:ext cx="393860" cy="131862"/>
            </a:xfrm>
            <a:custGeom>
              <a:avLst/>
              <a:gdLst/>
              <a:ahLst/>
              <a:cxnLst/>
              <a:rect l="l" t="t" r="r" b="b"/>
              <a:pathLst>
                <a:path w="434340" h="145415">
                  <a:moveTo>
                    <a:pt x="216865" y="0"/>
                  </a:moveTo>
                  <a:lnTo>
                    <a:pt x="169224" y="4880"/>
                  </a:lnTo>
                  <a:lnTo>
                    <a:pt x="124850" y="18878"/>
                  </a:lnTo>
                  <a:lnTo>
                    <a:pt x="84694" y="41028"/>
                  </a:lnTo>
                  <a:lnTo>
                    <a:pt x="49708" y="70364"/>
                  </a:lnTo>
                  <a:lnTo>
                    <a:pt x="20841" y="105919"/>
                  </a:lnTo>
                  <a:lnTo>
                    <a:pt x="0" y="144942"/>
                  </a:lnTo>
                  <a:lnTo>
                    <a:pt x="433744" y="144942"/>
                  </a:lnTo>
                  <a:lnTo>
                    <a:pt x="412901" y="105919"/>
                  </a:lnTo>
                  <a:lnTo>
                    <a:pt x="384034" y="70364"/>
                  </a:lnTo>
                  <a:lnTo>
                    <a:pt x="349046" y="41028"/>
                  </a:lnTo>
                  <a:lnTo>
                    <a:pt x="308888" y="18878"/>
                  </a:lnTo>
                  <a:lnTo>
                    <a:pt x="264511" y="4880"/>
                  </a:lnTo>
                  <a:lnTo>
                    <a:pt x="216865" y="0"/>
                  </a:lnTo>
                  <a:close/>
                </a:path>
              </a:pathLst>
            </a:custGeom>
            <a:solidFill>
              <a:srgbClr val="0E5C77">
                <a:alpha val="19999"/>
              </a:srgbClr>
            </a:solidFill>
          </p:spPr>
          <p:txBody>
            <a:bodyPr wrap="square" lIns="0" tIns="0" rIns="0" bIns="0" rtlCol="0"/>
            <a:lstStyle/>
            <a:p>
              <a:endParaRPr/>
            </a:p>
          </p:txBody>
        </p:sp>
        <p:sp>
          <p:nvSpPr>
            <p:cNvPr id="15" name="object 6">
              <a:extLst>
                <a:ext uri="{FF2B5EF4-FFF2-40B4-BE49-F238E27FC236}">
                  <a16:creationId xmlns:a16="http://schemas.microsoft.com/office/drawing/2014/main" id="{FACD9CE7-8C7D-69FF-1D44-5F08A5F89086}"/>
                </a:ext>
              </a:extLst>
            </p:cNvPr>
            <p:cNvSpPr/>
            <p:nvPr/>
          </p:nvSpPr>
          <p:spPr>
            <a:xfrm>
              <a:off x="11333372" y="6158589"/>
              <a:ext cx="324186" cy="329368"/>
            </a:xfrm>
            <a:custGeom>
              <a:avLst/>
              <a:gdLst/>
              <a:ahLst/>
              <a:cxnLst/>
              <a:rect l="l" t="t" r="r" b="b"/>
              <a:pathLst>
                <a:path w="357504" h="363220">
                  <a:moveTo>
                    <a:pt x="178612" y="0"/>
                  </a:moveTo>
                  <a:lnTo>
                    <a:pt x="131127" y="6483"/>
                  </a:lnTo>
                  <a:lnTo>
                    <a:pt x="88459" y="24782"/>
                  </a:lnTo>
                  <a:lnTo>
                    <a:pt x="52311" y="53165"/>
                  </a:lnTo>
                  <a:lnTo>
                    <a:pt x="24384" y="89902"/>
                  </a:lnTo>
                  <a:lnTo>
                    <a:pt x="6379" y="133264"/>
                  </a:lnTo>
                  <a:lnTo>
                    <a:pt x="0" y="181521"/>
                  </a:lnTo>
                  <a:lnTo>
                    <a:pt x="6379" y="229772"/>
                  </a:lnTo>
                  <a:lnTo>
                    <a:pt x="24383" y="273130"/>
                  </a:lnTo>
                  <a:lnTo>
                    <a:pt x="52311" y="309865"/>
                  </a:lnTo>
                  <a:lnTo>
                    <a:pt x="88459" y="338247"/>
                  </a:lnTo>
                  <a:lnTo>
                    <a:pt x="131127" y="356545"/>
                  </a:lnTo>
                  <a:lnTo>
                    <a:pt x="178612" y="363029"/>
                  </a:lnTo>
                  <a:lnTo>
                    <a:pt x="226092" y="356545"/>
                  </a:lnTo>
                  <a:lnTo>
                    <a:pt x="268756" y="338247"/>
                  </a:lnTo>
                  <a:lnTo>
                    <a:pt x="304903" y="309865"/>
                  </a:lnTo>
                  <a:lnTo>
                    <a:pt x="332829" y="273130"/>
                  </a:lnTo>
                  <a:lnTo>
                    <a:pt x="350833" y="229772"/>
                  </a:lnTo>
                  <a:lnTo>
                    <a:pt x="357212" y="181521"/>
                  </a:lnTo>
                  <a:lnTo>
                    <a:pt x="350833" y="133264"/>
                  </a:lnTo>
                  <a:lnTo>
                    <a:pt x="332829" y="89902"/>
                  </a:lnTo>
                  <a:lnTo>
                    <a:pt x="304903" y="53165"/>
                  </a:lnTo>
                  <a:lnTo>
                    <a:pt x="268756" y="24782"/>
                  </a:lnTo>
                  <a:lnTo>
                    <a:pt x="226092" y="6483"/>
                  </a:lnTo>
                  <a:lnTo>
                    <a:pt x="178612" y="0"/>
                  </a:lnTo>
                  <a:close/>
                </a:path>
              </a:pathLst>
            </a:custGeom>
            <a:solidFill>
              <a:srgbClr val="0E5C77">
                <a:alpha val="19999"/>
              </a:srgbClr>
            </a:solidFill>
          </p:spPr>
          <p:txBody>
            <a:bodyPr wrap="square" lIns="0" tIns="0" rIns="0" bIns="0" rtlCol="0"/>
            <a:lstStyle/>
            <a:p>
              <a:endParaRPr/>
            </a:p>
          </p:txBody>
        </p:sp>
        <p:sp>
          <p:nvSpPr>
            <p:cNvPr id="20" name="object 7">
              <a:extLst>
                <a:ext uri="{FF2B5EF4-FFF2-40B4-BE49-F238E27FC236}">
                  <a16:creationId xmlns:a16="http://schemas.microsoft.com/office/drawing/2014/main" id="{9B6B4EDF-9602-7E47-156F-525A333E17AC}"/>
                </a:ext>
              </a:extLst>
            </p:cNvPr>
            <p:cNvSpPr/>
            <p:nvPr/>
          </p:nvSpPr>
          <p:spPr>
            <a:xfrm>
              <a:off x="9738785" y="6661239"/>
              <a:ext cx="593093" cy="194626"/>
            </a:xfrm>
            <a:custGeom>
              <a:avLst/>
              <a:gdLst/>
              <a:ahLst/>
              <a:cxnLst/>
              <a:rect l="l" t="t" r="r" b="b"/>
              <a:pathLst>
                <a:path w="654050" h="214629">
                  <a:moveTo>
                    <a:pt x="326761" y="0"/>
                  </a:moveTo>
                  <a:lnTo>
                    <a:pt x="277990" y="3334"/>
                  </a:lnTo>
                  <a:lnTo>
                    <a:pt x="231213" y="13046"/>
                  </a:lnTo>
                  <a:lnTo>
                    <a:pt x="186858" y="28702"/>
                  </a:lnTo>
                  <a:lnTo>
                    <a:pt x="145354" y="49867"/>
                  </a:lnTo>
                  <a:lnTo>
                    <a:pt x="107129" y="76104"/>
                  </a:lnTo>
                  <a:lnTo>
                    <a:pt x="72611" y="106980"/>
                  </a:lnTo>
                  <a:lnTo>
                    <a:pt x="42229" y="142058"/>
                  </a:lnTo>
                  <a:lnTo>
                    <a:pt x="16410" y="180904"/>
                  </a:lnTo>
                  <a:lnTo>
                    <a:pt x="0" y="214139"/>
                  </a:lnTo>
                  <a:lnTo>
                    <a:pt x="653522" y="214139"/>
                  </a:lnTo>
                  <a:lnTo>
                    <a:pt x="611292" y="142058"/>
                  </a:lnTo>
                  <a:lnTo>
                    <a:pt x="580910" y="106980"/>
                  </a:lnTo>
                  <a:lnTo>
                    <a:pt x="546392" y="76104"/>
                  </a:lnTo>
                  <a:lnTo>
                    <a:pt x="508167" y="49867"/>
                  </a:lnTo>
                  <a:lnTo>
                    <a:pt x="466663" y="28702"/>
                  </a:lnTo>
                  <a:lnTo>
                    <a:pt x="422308" y="13046"/>
                  </a:lnTo>
                  <a:lnTo>
                    <a:pt x="375532" y="3334"/>
                  </a:lnTo>
                  <a:lnTo>
                    <a:pt x="326761" y="0"/>
                  </a:lnTo>
                  <a:close/>
                </a:path>
              </a:pathLst>
            </a:custGeom>
            <a:solidFill>
              <a:srgbClr val="0E5C77">
                <a:alpha val="19999"/>
              </a:srgbClr>
            </a:solidFill>
          </p:spPr>
          <p:txBody>
            <a:bodyPr wrap="square" lIns="0" tIns="0" rIns="0" bIns="0" rtlCol="0"/>
            <a:lstStyle/>
            <a:p>
              <a:endParaRPr/>
            </a:p>
          </p:txBody>
        </p:sp>
      </p:grpSp>
      <p:sp>
        <p:nvSpPr>
          <p:cNvPr id="21" name="object 14">
            <a:extLst>
              <a:ext uri="{FF2B5EF4-FFF2-40B4-BE49-F238E27FC236}">
                <a16:creationId xmlns:a16="http://schemas.microsoft.com/office/drawing/2014/main" id="{E920B87E-EB30-C29A-7725-F098B0CD9403}"/>
              </a:ext>
            </a:extLst>
          </p:cNvPr>
          <p:cNvSpPr/>
          <p:nvPr/>
        </p:nvSpPr>
        <p:spPr>
          <a:xfrm rot="10800000">
            <a:off x="11050480" y="5292007"/>
            <a:ext cx="562114" cy="584428"/>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Tree>
    <p:extLst>
      <p:ext uri="{BB962C8B-B14F-4D97-AF65-F5344CB8AC3E}">
        <p14:creationId xmlns:p14="http://schemas.microsoft.com/office/powerpoint/2010/main" val="1533229423"/>
      </p:ext>
    </p:extLst>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E5D39-85A3-5569-2D74-ED9FD02ED54A}"/>
              </a:ext>
            </a:extLst>
          </p:cNvPr>
          <p:cNvSpPr>
            <a:spLocks noGrp="1"/>
          </p:cNvSpPr>
          <p:nvPr>
            <p:ph type="title"/>
          </p:nvPr>
        </p:nvSpPr>
        <p:spPr/>
        <p:txBody>
          <a:bodyPr/>
          <a:lstStyle>
            <a:lvl1pPr>
              <a:defRPr>
                <a:solidFill>
                  <a:schemeClr val="accent3"/>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6B5854E6-5AFC-01CC-D39F-952023040195}"/>
              </a:ext>
            </a:extLst>
          </p:cNvPr>
          <p:cNvSpPr>
            <a:spLocks noGrp="1"/>
          </p:cNvSpPr>
          <p:nvPr>
            <p:ph idx="1"/>
          </p:nvPr>
        </p:nvSpPr>
        <p:spPr/>
        <p:txBody>
          <a:bodyPr/>
          <a:lstStyle>
            <a:lvl1pPr>
              <a:defRPr>
                <a:latin typeface="Quicksand" pitchFamily="2" charset="0"/>
              </a:defRPr>
            </a:lvl1pPr>
            <a:lvl2pPr>
              <a:defRPr>
                <a:latin typeface="Quicksand" pitchFamily="2" charset="0"/>
              </a:defRPr>
            </a:lvl2pPr>
            <a:lvl3pPr>
              <a:defRPr>
                <a:latin typeface="Quicksand" pitchFamily="2" charset="0"/>
              </a:defRPr>
            </a:lvl3pPr>
            <a:lvl4pPr>
              <a:defRPr>
                <a:latin typeface="Quicksand" pitchFamily="2" charset="0"/>
              </a:defRPr>
            </a:lvl4pPr>
            <a:lvl5pPr>
              <a:defRPr>
                <a:latin typeface="Quicksand"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Footer Placeholder 4">
            <a:extLst>
              <a:ext uri="{FF2B5EF4-FFF2-40B4-BE49-F238E27FC236}">
                <a16:creationId xmlns:a16="http://schemas.microsoft.com/office/drawing/2014/main" id="{83ACEF4A-FB42-9808-AD89-22387AFA82E5}"/>
              </a:ext>
            </a:extLst>
          </p:cNvPr>
          <p:cNvSpPr>
            <a:spLocks noGrp="1"/>
          </p:cNvSpPr>
          <p:nvPr>
            <p:ph type="ftr" sz="quarter" idx="3"/>
          </p:nvPr>
        </p:nvSpPr>
        <p:spPr>
          <a:xfrm>
            <a:off x="751840" y="6114954"/>
            <a:ext cx="8904068" cy="365125"/>
          </a:xfrm>
          <a:prstGeom prst="rect">
            <a:avLst/>
          </a:prstGeom>
        </p:spPr>
        <p:txBody>
          <a:bodyPr/>
          <a:lstStyle>
            <a:lvl1pPr>
              <a:defRPr>
                <a:solidFill>
                  <a:schemeClr val="accent1"/>
                </a:solidFill>
              </a:defRPr>
            </a:lvl1pPr>
          </a:lstStyle>
          <a:p>
            <a:endParaRPr lang="en-GB" dirty="0"/>
          </a:p>
        </p:txBody>
      </p:sp>
    </p:spTree>
    <p:extLst>
      <p:ext uri="{BB962C8B-B14F-4D97-AF65-F5344CB8AC3E}">
        <p14:creationId xmlns:p14="http://schemas.microsoft.com/office/powerpoint/2010/main" val="9475162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p:nvSpPr>
        <p:spPr>
          <a:xfrm>
            <a:off x="0" y="0"/>
            <a:ext cx="12192000" cy="6855696"/>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tx2"/>
          </a:solidFill>
        </p:spPr>
        <p:txBody>
          <a:bodyPr wrap="square" lIns="0" tIns="0" rIns="0" bIns="0" rtlCol="0"/>
          <a:lstStyle/>
          <a:p>
            <a:endParaRPr sz="2000"/>
          </a:p>
        </p:txBody>
      </p:sp>
      <p:sp>
        <p:nvSpPr>
          <p:cNvPr id="20" name="object 3">
            <a:extLst>
              <a:ext uri="{FF2B5EF4-FFF2-40B4-BE49-F238E27FC236}">
                <a16:creationId xmlns:a16="http://schemas.microsoft.com/office/drawing/2014/main" id="{B044399D-0912-D593-C0A7-709DB4E472C3}"/>
              </a:ext>
            </a:extLst>
          </p:cNvPr>
          <p:cNvSpPr/>
          <p:nvPr/>
        </p:nvSpPr>
        <p:spPr>
          <a:xfrm>
            <a:off x="8454618" y="-21266"/>
            <a:ext cx="4391193" cy="4363554"/>
          </a:xfrm>
          <a:custGeom>
            <a:avLst/>
            <a:gdLst/>
            <a:ahLst/>
            <a:cxnLst/>
            <a:rect l="l" t="t" r="r" b="b"/>
            <a:pathLst>
              <a:path w="4842509" h="4812030">
                <a:moveTo>
                  <a:pt x="747268" y="1291882"/>
                </a:moveTo>
                <a:lnTo>
                  <a:pt x="744347" y="1244257"/>
                </a:lnTo>
                <a:lnTo>
                  <a:pt x="735850" y="1198397"/>
                </a:lnTo>
                <a:lnTo>
                  <a:pt x="722109" y="1154645"/>
                </a:lnTo>
                <a:lnTo>
                  <a:pt x="703478" y="1113383"/>
                </a:lnTo>
                <a:lnTo>
                  <a:pt x="680313" y="1074953"/>
                </a:lnTo>
                <a:lnTo>
                  <a:pt x="652957" y="1039710"/>
                </a:lnTo>
                <a:lnTo>
                  <a:pt x="621766" y="1008011"/>
                </a:lnTo>
                <a:lnTo>
                  <a:pt x="587095" y="980211"/>
                </a:lnTo>
                <a:lnTo>
                  <a:pt x="549275" y="956665"/>
                </a:lnTo>
                <a:lnTo>
                  <a:pt x="508673" y="937742"/>
                </a:lnTo>
                <a:lnTo>
                  <a:pt x="465620" y="923772"/>
                </a:lnTo>
                <a:lnTo>
                  <a:pt x="420497" y="915136"/>
                </a:lnTo>
                <a:lnTo>
                  <a:pt x="373634" y="912177"/>
                </a:lnTo>
                <a:lnTo>
                  <a:pt x="326758" y="915136"/>
                </a:lnTo>
                <a:lnTo>
                  <a:pt x="281635" y="923772"/>
                </a:lnTo>
                <a:lnTo>
                  <a:pt x="238582" y="937742"/>
                </a:lnTo>
                <a:lnTo>
                  <a:pt x="197980" y="956665"/>
                </a:lnTo>
                <a:lnTo>
                  <a:pt x="160159" y="980211"/>
                </a:lnTo>
                <a:lnTo>
                  <a:pt x="125488" y="1008011"/>
                </a:lnTo>
                <a:lnTo>
                  <a:pt x="94297" y="1039710"/>
                </a:lnTo>
                <a:lnTo>
                  <a:pt x="66941" y="1074953"/>
                </a:lnTo>
                <a:lnTo>
                  <a:pt x="43776" y="1113383"/>
                </a:lnTo>
                <a:lnTo>
                  <a:pt x="25146" y="1154645"/>
                </a:lnTo>
                <a:lnTo>
                  <a:pt x="11404" y="1198397"/>
                </a:lnTo>
                <a:lnTo>
                  <a:pt x="2908" y="1244257"/>
                </a:lnTo>
                <a:lnTo>
                  <a:pt x="0" y="1291882"/>
                </a:lnTo>
                <a:lnTo>
                  <a:pt x="2908" y="1339519"/>
                </a:lnTo>
                <a:lnTo>
                  <a:pt x="11404" y="1385379"/>
                </a:lnTo>
                <a:lnTo>
                  <a:pt x="25146" y="1429131"/>
                </a:lnTo>
                <a:lnTo>
                  <a:pt x="43776" y="1470393"/>
                </a:lnTo>
                <a:lnTo>
                  <a:pt x="66941" y="1508823"/>
                </a:lnTo>
                <a:lnTo>
                  <a:pt x="94297" y="1544066"/>
                </a:lnTo>
                <a:lnTo>
                  <a:pt x="125488" y="1575765"/>
                </a:lnTo>
                <a:lnTo>
                  <a:pt x="160159" y="1603565"/>
                </a:lnTo>
                <a:lnTo>
                  <a:pt x="197980" y="1627111"/>
                </a:lnTo>
                <a:lnTo>
                  <a:pt x="238582" y="1646047"/>
                </a:lnTo>
                <a:lnTo>
                  <a:pt x="281635" y="1660004"/>
                </a:lnTo>
                <a:lnTo>
                  <a:pt x="326758" y="1668640"/>
                </a:lnTo>
                <a:lnTo>
                  <a:pt x="373634" y="1671599"/>
                </a:lnTo>
                <a:lnTo>
                  <a:pt x="420497" y="1668640"/>
                </a:lnTo>
                <a:lnTo>
                  <a:pt x="465620" y="1660004"/>
                </a:lnTo>
                <a:lnTo>
                  <a:pt x="508673" y="1646047"/>
                </a:lnTo>
                <a:lnTo>
                  <a:pt x="549275" y="1627111"/>
                </a:lnTo>
                <a:lnTo>
                  <a:pt x="587095" y="1603565"/>
                </a:lnTo>
                <a:lnTo>
                  <a:pt x="621766" y="1575765"/>
                </a:lnTo>
                <a:lnTo>
                  <a:pt x="652957" y="1544066"/>
                </a:lnTo>
                <a:lnTo>
                  <a:pt x="680313" y="1508823"/>
                </a:lnTo>
                <a:lnTo>
                  <a:pt x="703478" y="1470393"/>
                </a:lnTo>
                <a:lnTo>
                  <a:pt x="722109" y="1429131"/>
                </a:lnTo>
                <a:lnTo>
                  <a:pt x="735850" y="1385379"/>
                </a:lnTo>
                <a:lnTo>
                  <a:pt x="744347" y="1339519"/>
                </a:lnTo>
                <a:lnTo>
                  <a:pt x="747268" y="1291882"/>
                </a:lnTo>
                <a:close/>
              </a:path>
              <a:path w="4842509" h="4812030">
                <a:moveTo>
                  <a:pt x="1038237" y="2275001"/>
                </a:moveTo>
                <a:lnTo>
                  <a:pt x="1033195" y="2230450"/>
                </a:lnTo>
                <a:lnTo>
                  <a:pt x="1018806" y="2189556"/>
                </a:lnTo>
                <a:lnTo>
                  <a:pt x="996238" y="2153475"/>
                </a:lnTo>
                <a:lnTo>
                  <a:pt x="966635" y="2123389"/>
                </a:lnTo>
                <a:lnTo>
                  <a:pt x="931125" y="2100453"/>
                </a:lnTo>
                <a:lnTo>
                  <a:pt x="890879" y="2085835"/>
                </a:lnTo>
                <a:lnTo>
                  <a:pt x="847039" y="2080691"/>
                </a:lnTo>
                <a:lnTo>
                  <a:pt x="803198" y="2085835"/>
                </a:lnTo>
                <a:lnTo>
                  <a:pt x="762952" y="2100453"/>
                </a:lnTo>
                <a:lnTo>
                  <a:pt x="727456" y="2123389"/>
                </a:lnTo>
                <a:lnTo>
                  <a:pt x="697852" y="2153475"/>
                </a:lnTo>
                <a:lnTo>
                  <a:pt x="675284" y="2189556"/>
                </a:lnTo>
                <a:lnTo>
                  <a:pt x="660895" y="2230450"/>
                </a:lnTo>
                <a:lnTo>
                  <a:pt x="655840" y="2275001"/>
                </a:lnTo>
                <a:lnTo>
                  <a:pt x="660895" y="2319566"/>
                </a:lnTo>
                <a:lnTo>
                  <a:pt x="675284" y="2360460"/>
                </a:lnTo>
                <a:lnTo>
                  <a:pt x="697852" y="2396540"/>
                </a:lnTo>
                <a:lnTo>
                  <a:pt x="727456" y="2426627"/>
                </a:lnTo>
                <a:lnTo>
                  <a:pt x="762952" y="2449563"/>
                </a:lnTo>
                <a:lnTo>
                  <a:pt x="803198" y="2464181"/>
                </a:lnTo>
                <a:lnTo>
                  <a:pt x="847039" y="2469311"/>
                </a:lnTo>
                <a:lnTo>
                  <a:pt x="890879" y="2464181"/>
                </a:lnTo>
                <a:lnTo>
                  <a:pt x="931125" y="2449563"/>
                </a:lnTo>
                <a:lnTo>
                  <a:pt x="966635" y="2426627"/>
                </a:lnTo>
                <a:lnTo>
                  <a:pt x="996238" y="2396540"/>
                </a:lnTo>
                <a:lnTo>
                  <a:pt x="1018806" y="2360460"/>
                </a:lnTo>
                <a:lnTo>
                  <a:pt x="1033195" y="2319566"/>
                </a:lnTo>
                <a:lnTo>
                  <a:pt x="1038237" y="2275001"/>
                </a:lnTo>
                <a:close/>
              </a:path>
              <a:path w="4842509" h="4812030">
                <a:moveTo>
                  <a:pt x="1353693" y="205016"/>
                </a:moveTo>
                <a:lnTo>
                  <a:pt x="1349044" y="158140"/>
                </a:lnTo>
                <a:lnTo>
                  <a:pt x="1335709" y="114490"/>
                </a:lnTo>
                <a:lnTo>
                  <a:pt x="1314615" y="74993"/>
                </a:lnTo>
                <a:lnTo>
                  <a:pt x="1286675" y="40576"/>
                </a:lnTo>
                <a:lnTo>
                  <a:pt x="1252804" y="12179"/>
                </a:lnTo>
                <a:lnTo>
                  <a:pt x="1230744" y="12"/>
                </a:lnTo>
                <a:lnTo>
                  <a:pt x="1018984" y="12"/>
                </a:lnTo>
                <a:lnTo>
                  <a:pt x="963053" y="40576"/>
                </a:lnTo>
                <a:lnTo>
                  <a:pt x="935113" y="74993"/>
                </a:lnTo>
                <a:lnTo>
                  <a:pt x="914019" y="114490"/>
                </a:lnTo>
                <a:lnTo>
                  <a:pt x="900684" y="158140"/>
                </a:lnTo>
                <a:lnTo>
                  <a:pt x="896035" y="205016"/>
                </a:lnTo>
                <a:lnTo>
                  <a:pt x="900684" y="251879"/>
                </a:lnTo>
                <a:lnTo>
                  <a:pt x="914019" y="295529"/>
                </a:lnTo>
                <a:lnTo>
                  <a:pt x="935113" y="335038"/>
                </a:lnTo>
                <a:lnTo>
                  <a:pt x="963053" y="369443"/>
                </a:lnTo>
                <a:lnTo>
                  <a:pt x="996924" y="397840"/>
                </a:lnTo>
                <a:lnTo>
                  <a:pt x="1035799" y="419290"/>
                </a:lnTo>
                <a:lnTo>
                  <a:pt x="1078750" y="432841"/>
                </a:lnTo>
                <a:lnTo>
                  <a:pt x="1124864" y="437565"/>
                </a:lnTo>
                <a:lnTo>
                  <a:pt x="1170978" y="432841"/>
                </a:lnTo>
                <a:lnTo>
                  <a:pt x="1213929" y="419290"/>
                </a:lnTo>
                <a:lnTo>
                  <a:pt x="1252804" y="397840"/>
                </a:lnTo>
                <a:lnTo>
                  <a:pt x="1286675" y="369443"/>
                </a:lnTo>
                <a:lnTo>
                  <a:pt x="1314615" y="335038"/>
                </a:lnTo>
                <a:lnTo>
                  <a:pt x="1335709" y="295529"/>
                </a:lnTo>
                <a:lnTo>
                  <a:pt x="1349044" y="251879"/>
                </a:lnTo>
                <a:lnTo>
                  <a:pt x="1353693" y="205016"/>
                </a:lnTo>
                <a:close/>
              </a:path>
              <a:path w="4842509" h="4812030">
                <a:moveTo>
                  <a:pt x="2336165" y="3331895"/>
                </a:moveTo>
                <a:lnTo>
                  <a:pt x="2331415" y="3284131"/>
                </a:lnTo>
                <a:lnTo>
                  <a:pt x="2317826" y="3239643"/>
                </a:lnTo>
                <a:lnTo>
                  <a:pt x="2296325" y="3199384"/>
                </a:lnTo>
                <a:lnTo>
                  <a:pt x="2267851" y="3164319"/>
                </a:lnTo>
                <a:lnTo>
                  <a:pt x="2233333" y="3135376"/>
                </a:lnTo>
                <a:lnTo>
                  <a:pt x="2193721" y="3113519"/>
                </a:lnTo>
                <a:lnTo>
                  <a:pt x="2149945" y="3099714"/>
                </a:lnTo>
                <a:lnTo>
                  <a:pt x="2102954" y="3094901"/>
                </a:lnTo>
                <a:lnTo>
                  <a:pt x="2055952" y="3099714"/>
                </a:lnTo>
                <a:lnTo>
                  <a:pt x="2012175" y="3113519"/>
                </a:lnTo>
                <a:lnTo>
                  <a:pt x="1972564" y="3135376"/>
                </a:lnTo>
                <a:lnTo>
                  <a:pt x="1938058" y="3164319"/>
                </a:lnTo>
                <a:lnTo>
                  <a:pt x="1909572" y="3199384"/>
                </a:lnTo>
                <a:lnTo>
                  <a:pt x="1888070" y="3239643"/>
                </a:lnTo>
                <a:lnTo>
                  <a:pt x="1874494" y="3284131"/>
                </a:lnTo>
                <a:lnTo>
                  <a:pt x="1869757" y="3331895"/>
                </a:lnTo>
                <a:lnTo>
                  <a:pt x="1874494" y="3379660"/>
                </a:lnTo>
                <a:lnTo>
                  <a:pt x="1888070" y="3424148"/>
                </a:lnTo>
                <a:lnTo>
                  <a:pt x="1909572" y="3464407"/>
                </a:lnTo>
                <a:lnTo>
                  <a:pt x="1938058" y="3499485"/>
                </a:lnTo>
                <a:lnTo>
                  <a:pt x="1972564" y="3528428"/>
                </a:lnTo>
                <a:lnTo>
                  <a:pt x="2012175" y="3550272"/>
                </a:lnTo>
                <a:lnTo>
                  <a:pt x="2055952" y="3564090"/>
                </a:lnTo>
                <a:lnTo>
                  <a:pt x="2102954" y="3568903"/>
                </a:lnTo>
                <a:lnTo>
                  <a:pt x="2149945" y="3564090"/>
                </a:lnTo>
                <a:lnTo>
                  <a:pt x="2193721" y="3550272"/>
                </a:lnTo>
                <a:lnTo>
                  <a:pt x="2233333" y="3528428"/>
                </a:lnTo>
                <a:lnTo>
                  <a:pt x="2267851" y="3499485"/>
                </a:lnTo>
                <a:lnTo>
                  <a:pt x="2296325" y="3464407"/>
                </a:lnTo>
                <a:lnTo>
                  <a:pt x="2317826" y="3424148"/>
                </a:lnTo>
                <a:lnTo>
                  <a:pt x="2331415" y="3379660"/>
                </a:lnTo>
                <a:lnTo>
                  <a:pt x="2336165" y="3331895"/>
                </a:lnTo>
                <a:close/>
              </a:path>
              <a:path w="4842509" h="4812030">
                <a:moveTo>
                  <a:pt x="2815031" y="1458963"/>
                </a:moveTo>
                <a:lnTo>
                  <a:pt x="2805074" y="1409661"/>
                </a:lnTo>
                <a:lnTo>
                  <a:pt x="2777921" y="1369390"/>
                </a:lnTo>
                <a:lnTo>
                  <a:pt x="2737650" y="1342237"/>
                </a:lnTo>
                <a:lnTo>
                  <a:pt x="2688348" y="1332280"/>
                </a:lnTo>
                <a:lnTo>
                  <a:pt x="1587842" y="1332280"/>
                </a:lnTo>
                <a:lnTo>
                  <a:pt x="1594739" y="1302042"/>
                </a:lnTo>
                <a:lnTo>
                  <a:pt x="1611210" y="1240929"/>
                </a:lnTo>
                <a:lnTo>
                  <a:pt x="1635810" y="1170025"/>
                </a:lnTo>
                <a:lnTo>
                  <a:pt x="1653717" y="1129347"/>
                </a:lnTo>
                <a:lnTo>
                  <a:pt x="1674545" y="1088034"/>
                </a:lnTo>
                <a:lnTo>
                  <a:pt x="1698117" y="1046111"/>
                </a:lnTo>
                <a:lnTo>
                  <a:pt x="1724279" y="1003617"/>
                </a:lnTo>
                <a:lnTo>
                  <a:pt x="1724837" y="1003617"/>
                </a:lnTo>
                <a:lnTo>
                  <a:pt x="1725358" y="1003782"/>
                </a:lnTo>
                <a:lnTo>
                  <a:pt x="2587726" y="1003782"/>
                </a:lnTo>
                <a:lnTo>
                  <a:pt x="2588539" y="1003617"/>
                </a:lnTo>
                <a:lnTo>
                  <a:pt x="2637028" y="993825"/>
                </a:lnTo>
                <a:lnTo>
                  <a:pt x="2677299" y="966673"/>
                </a:lnTo>
                <a:lnTo>
                  <a:pt x="2704452" y="926414"/>
                </a:lnTo>
                <a:lnTo>
                  <a:pt x="2714409" y="877100"/>
                </a:lnTo>
                <a:lnTo>
                  <a:pt x="2704452" y="827798"/>
                </a:lnTo>
                <a:lnTo>
                  <a:pt x="2677299" y="787527"/>
                </a:lnTo>
                <a:lnTo>
                  <a:pt x="2637028" y="760374"/>
                </a:lnTo>
                <a:lnTo>
                  <a:pt x="2587726" y="750417"/>
                </a:lnTo>
                <a:lnTo>
                  <a:pt x="1918449" y="750417"/>
                </a:lnTo>
                <a:lnTo>
                  <a:pt x="1948662" y="716330"/>
                </a:lnTo>
                <a:lnTo>
                  <a:pt x="1979866" y="681990"/>
                </a:lnTo>
                <a:lnTo>
                  <a:pt x="2012010" y="647395"/>
                </a:lnTo>
                <a:lnTo>
                  <a:pt x="2045055" y="612559"/>
                </a:lnTo>
                <a:lnTo>
                  <a:pt x="2078926" y="577494"/>
                </a:lnTo>
                <a:lnTo>
                  <a:pt x="2113610" y="542213"/>
                </a:lnTo>
                <a:lnTo>
                  <a:pt x="2149030" y="506704"/>
                </a:lnTo>
                <a:lnTo>
                  <a:pt x="2185162" y="470992"/>
                </a:lnTo>
                <a:lnTo>
                  <a:pt x="2221954" y="435076"/>
                </a:lnTo>
                <a:lnTo>
                  <a:pt x="2297303" y="362648"/>
                </a:lnTo>
                <a:lnTo>
                  <a:pt x="2414079" y="252666"/>
                </a:lnTo>
                <a:lnTo>
                  <a:pt x="2687383" y="12"/>
                </a:lnTo>
                <a:lnTo>
                  <a:pt x="2146401" y="12"/>
                </a:lnTo>
                <a:lnTo>
                  <a:pt x="2069376" y="72491"/>
                </a:lnTo>
                <a:lnTo>
                  <a:pt x="1987892" y="150406"/>
                </a:lnTo>
                <a:lnTo>
                  <a:pt x="1947964" y="189191"/>
                </a:lnTo>
                <a:lnTo>
                  <a:pt x="1908632" y="227888"/>
                </a:lnTo>
                <a:lnTo>
                  <a:pt x="1869922" y="266471"/>
                </a:lnTo>
                <a:lnTo>
                  <a:pt x="1831911" y="304952"/>
                </a:lnTo>
                <a:lnTo>
                  <a:pt x="1794637" y="343331"/>
                </a:lnTo>
                <a:lnTo>
                  <a:pt x="1758124" y="381622"/>
                </a:lnTo>
                <a:lnTo>
                  <a:pt x="1722450" y="419811"/>
                </a:lnTo>
                <a:lnTo>
                  <a:pt x="1687626" y="457911"/>
                </a:lnTo>
                <a:lnTo>
                  <a:pt x="1653730" y="495922"/>
                </a:lnTo>
                <a:lnTo>
                  <a:pt x="1620786" y="533844"/>
                </a:lnTo>
                <a:lnTo>
                  <a:pt x="1588846" y="571690"/>
                </a:lnTo>
                <a:lnTo>
                  <a:pt x="1557959" y="609447"/>
                </a:lnTo>
                <a:lnTo>
                  <a:pt x="1528152" y="647115"/>
                </a:lnTo>
                <a:lnTo>
                  <a:pt x="1499501" y="684720"/>
                </a:lnTo>
                <a:lnTo>
                  <a:pt x="1472018" y="722249"/>
                </a:lnTo>
                <a:lnTo>
                  <a:pt x="1445780" y="759701"/>
                </a:lnTo>
                <a:lnTo>
                  <a:pt x="1420812" y="797077"/>
                </a:lnTo>
                <a:lnTo>
                  <a:pt x="1397165" y="834390"/>
                </a:lnTo>
                <a:lnTo>
                  <a:pt x="1374889" y="871639"/>
                </a:lnTo>
                <a:lnTo>
                  <a:pt x="1354023" y="908824"/>
                </a:lnTo>
                <a:lnTo>
                  <a:pt x="1334604" y="945946"/>
                </a:lnTo>
                <a:lnTo>
                  <a:pt x="1316697" y="983018"/>
                </a:lnTo>
                <a:lnTo>
                  <a:pt x="1300340" y="1020025"/>
                </a:lnTo>
                <a:lnTo>
                  <a:pt x="1285570" y="1056982"/>
                </a:lnTo>
                <a:lnTo>
                  <a:pt x="1272451" y="1093889"/>
                </a:lnTo>
                <a:lnTo>
                  <a:pt x="1251242" y="1162659"/>
                </a:lnTo>
                <a:lnTo>
                  <a:pt x="1233639" y="1230528"/>
                </a:lnTo>
                <a:lnTo>
                  <a:pt x="1219492" y="1297495"/>
                </a:lnTo>
                <a:lnTo>
                  <a:pt x="1208646" y="1363497"/>
                </a:lnTo>
                <a:lnTo>
                  <a:pt x="1200962" y="1428521"/>
                </a:lnTo>
                <a:lnTo>
                  <a:pt x="1196276" y="1492504"/>
                </a:lnTo>
                <a:lnTo>
                  <a:pt x="1194447" y="1555432"/>
                </a:lnTo>
                <a:lnTo>
                  <a:pt x="1195324" y="1617268"/>
                </a:lnTo>
                <a:lnTo>
                  <a:pt x="1198753" y="1677974"/>
                </a:lnTo>
                <a:lnTo>
                  <a:pt x="1204595" y="1737499"/>
                </a:lnTo>
                <a:lnTo>
                  <a:pt x="1212684" y="1795830"/>
                </a:lnTo>
                <a:lnTo>
                  <a:pt x="1222870" y="1852930"/>
                </a:lnTo>
                <a:lnTo>
                  <a:pt x="1235024" y="1908746"/>
                </a:lnTo>
                <a:lnTo>
                  <a:pt x="1248981" y="1963242"/>
                </a:lnTo>
                <a:lnTo>
                  <a:pt x="1264589" y="2016404"/>
                </a:lnTo>
                <a:lnTo>
                  <a:pt x="1281709" y="2068182"/>
                </a:lnTo>
                <a:lnTo>
                  <a:pt x="1300175" y="2118537"/>
                </a:lnTo>
                <a:lnTo>
                  <a:pt x="1319860" y="2167445"/>
                </a:lnTo>
                <a:lnTo>
                  <a:pt x="1340586" y="2214854"/>
                </a:lnTo>
                <a:lnTo>
                  <a:pt x="1362227" y="2260752"/>
                </a:lnTo>
                <a:lnTo>
                  <a:pt x="1384617" y="2305075"/>
                </a:lnTo>
                <a:lnTo>
                  <a:pt x="1407617" y="2347811"/>
                </a:lnTo>
                <a:lnTo>
                  <a:pt x="1431074" y="2388920"/>
                </a:lnTo>
                <a:lnTo>
                  <a:pt x="1454835" y="2428354"/>
                </a:lnTo>
                <a:lnTo>
                  <a:pt x="1478749" y="2466086"/>
                </a:lnTo>
                <a:lnTo>
                  <a:pt x="1502676" y="2502077"/>
                </a:lnTo>
                <a:lnTo>
                  <a:pt x="1526451" y="2536291"/>
                </a:lnTo>
                <a:lnTo>
                  <a:pt x="1549946" y="2568702"/>
                </a:lnTo>
                <a:lnTo>
                  <a:pt x="1572983" y="2599271"/>
                </a:lnTo>
                <a:lnTo>
                  <a:pt x="1617141" y="2654719"/>
                </a:lnTo>
                <a:lnTo>
                  <a:pt x="1657718" y="2702344"/>
                </a:lnTo>
                <a:lnTo>
                  <a:pt x="1693532" y="2741879"/>
                </a:lnTo>
                <a:lnTo>
                  <a:pt x="1723364" y="2773045"/>
                </a:lnTo>
                <a:lnTo>
                  <a:pt x="1754289" y="2803436"/>
                </a:lnTo>
                <a:lnTo>
                  <a:pt x="1791779" y="2833128"/>
                </a:lnTo>
                <a:lnTo>
                  <a:pt x="1853996" y="2856725"/>
                </a:lnTo>
                <a:lnTo>
                  <a:pt x="1886724" y="2859659"/>
                </a:lnTo>
                <a:lnTo>
                  <a:pt x="1923973" y="2855861"/>
                </a:lnTo>
                <a:lnTo>
                  <a:pt x="1993277" y="2825635"/>
                </a:lnTo>
                <a:lnTo>
                  <a:pt x="2022830" y="2799372"/>
                </a:lnTo>
                <a:lnTo>
                  <a:pt x="2050745" y="2758884"/>
                </a:lnTo>
                <a:lnTo>
                  <a:pt x="2066505" y="2714015"/>
                </a:lnTo>
                <a:lnTo>
                  <a:pt x="2070239" y="2667228"/>
                </a:lnTo>
                <a:lnTo>
                  <a:pt x="2062073" y="2621000"/>
                </a:lnTo>
                <a:lnTo>
                  <a:pt x="2042134" y="2577782"/>
                </a:lnTo>
                <a:lnTo>
                  <a:pt x="2010562" y="2540063"/>
                </a:lnTo>
                <a:lnTo>
                  <a:pt x="2002307" y="2532316"/>
                </a:lnTo>
                <a:lnTo>
                  <a:pt x="1986203" y="2516479"/>
                </a:lnTo>
                <a:lnTo>
                  <a:pt x="1934933" y="2461717"/>
                </a:lnTo>
                <a:lnTo>
                  <a:pt x="1902015" y="2423401"/>
                </a:lnTo>
                <a:lnTo>
                  <a:pt x="1865718" y="2378151"/>
                </a:lnTo>
                <a:lnTo>
                  <a:pt x="1827174" y="2326297"/>
                </a:lnTo>
                <a:lnTo>
                  <a:pt x="1787486" y="2268118"/>
                </a:lnTo>
                <a:lnTo>
                  <a:pt x="1747786" y="2203907"/>
                </a:lnTo>
                <a:lnTo>
                  <a:pt x="1709204" y="2133955"/>
                </a:lnTo>
                <a:lnTo>
                  <a:pt x="2085060" y="2133955"/>
                </a:lnTo>
                <a:lnTo>
                  <a:pt x="2134362" y="2123998"/>
                </a:lnTo>
                <a:lnTo>
                  <a:pt x="2174633" y="2096846"/>
                </a:lnTo>
                <a:lnTo>
                  <a:pt x="2201786" y="2056587"/>
                </a:lnTo>
                <a:lnTo>
                  <a:pt x="2211743" y="2007273"/>
                </a:lnTo>
                <a:lnTo>
                  <a:pt x="2201786" y="1957971"/>
                </a:lnTo>
                <a:lnTo>
                  <a:pt x="2174633" y="1917700"/>
                </a:lnTo>
                <a:lnTo>
                  <a:pt x="2134362" y="1890547"/>
                </a:lnTo>
                <a:lnTo>
                  <a:pt x="2085060" y="1880590"/>
                </a:lnTo>
                <a:lnTo>
                  <a:pt x="1607959" y="1880590"/>
                </a:lnTo>
                <a:lnTo>
                  <a:pt x="1595729" y="1834248"/>
                </a:lnTo>
                <a:lnTo>
                  <a:pt x="1585214" y="1786712"/>
                </a:lnTo>
                <a:lnTo>
                  <a:pt x="1576565" y="1738058"/>
                </a:lnTo>
                <a:lnTo>
                  <a:pt x="1569910" y="1688299"/>
                </a:lnTo>
                <a:lnTo>
                  <a:pt x="1565402" y="1637487"/>
                </a:lnTo>
                <a:lnTo>
                  <a:pt x="1563192" y="1585645"/>
                </a:lnTo>
                <a:lnTo>
                  <a:pt x="2688348" y="1585645"/>
                </a:lnTo>
                <a:lnTo>
                  <a:pt x="2737650" y="1575689"/>
                </a:lnTo>
                <a:lnTo>
                  <a:pt x="2777921" y="1548549"/>
                </a:lnTo>
                <a:lnTo>
                  <a:pt x="2805074" y="1508277"/>
                </a:lnTo>
                <a:lnTo>
                  <a:pt x="2815031" y="1458963"/>
                </a:lnTo>
                <a:close/>
              </a:path>
              <a:path w="4842509" h="4812030">
                <a:moveTo>
                  <a:pt x="3022498" y="2007273"/>
                </a:moveTo>
                <a:lnTo>
                  <a:pt x="3012541" y="1957959"/>
                </a:lnTo>
                <a:lnTo>
                  <a:pt x="2985389" y="1917700"/>
                </a:lnTo>
                <a:lnTo>
                  <a:pt x="2945130" y="1890547"/>
                </a:lnTo>
                <a:lnTo>
                  <a:pt x="2895816" y="1880590"/>
                </a:lnTo>
                <a:lnTo>
                  <a:pt x="2492959" y="1880590"/>
                </a:lnTo>
                <a:lnTo>
                  <a:pt x="2443645" y="1890547"/>
                </a:lnTo>
                <a:lnTo>
                  <a:pt x="2403373" y="1917700"/>
                </a:lnTo>
                <a:lnTo>
                  <a:pt x="2376220" y="1957959"/>
                </a:lnTo>
                <a:lnTo>
                  <a:pt x="2366264" y="2007273"/>
                </a:lnTo>
                <a:lnTo>
                  <a:pt x="2376220" y="2056587"/>
                </a:lnTo>
                <a:lnTo>
                  <a:pt x="2403373" y="2096846"/>
                </a:lnTo>
                <a:lnTo>
                  <a:pt x="2443645" y="2123998"/>
                </a:lnTo>
                <a:lnTo>
                  <a:pt x="2492959" y="2133955"/>
                </a:lnTo>
                <a:lnTo>
                  <a:pt x="2895816" y="2133955"/>
                </a:lnTo>
                <a:lnTo>
                  <a:pt x="2945130" y="2123998"/>
                </a:lnTo>
                <a:lnTo>
                  <a:pt x="2985389" y="2096846"/>
                </a:lnTo>
                <a:lnTo>
                  <a:pt x="3012541" y="2056587"/>
                </a:lnTo>
                <a:lnTo>
                  <a:pt x="3022498" y="2007273"/>
                </a:lnTo>
                <a:close/>
              </a:path>
              <a:path w="4842509" h="4812030">
                <a:moveTo>
                  <a:pt x="3290455" y="869467"/>
                </a:moveTo>
                <a:lnTo>
                  <a:pt x="3285413" y="824915"/>
                </a:lnTo>
                <a:lnTo>
                  <a:pt x="3271024" y="784021"/>
                </a:lnTo>
                <a:lnTo>
                  <a:pt x="3248456" y="747941"/>
                </a:lnTo>
                <a:lnTo>
                  <a:pt x="3218853" y="717854"/>
                </a:lnTo>
                <a:lnTo>
                  <a:pt x="3183344" y="694918"/>
                </a:lnTo>
                <a:lnTo>
                  <a:pt x="3143097" y="680300"/>
                </a:lnTo>
                <a:lnTo>
                  <a:pt x="3099257" y="675170"/>
                </a:lnTo>
                <a:lnTo>
                  <a:pt x="3055429" y="680300"/>
                </a:lnTo>
                <a:lnTo>
                  <a:pt x="3015183" y="694918"/>
                </a:lnTo>
                <a:lnTo>
                  <a:pt x="2979674" y="717854"/>
                </a:lnTo>
                <a:lnTo>
                  <a:pt x="2950070" y="747941"/>
                </a:lnTo>
                <a:lnTo>
                  <a:pt x="2927502" y="784021"/>
                </a:lnTo>
                <a:lnTo>
                  <a:pt x="2913113" y="824915"/>
                </a:lnTo>
                <a:lnTo>
                  <a:pt x="2908058" y="869467"/>
                </a:lnTo>
                <a:lnTo>
                  <a:pt x="2913113" y="914019"/>
                </a:lnTo>
                <a:lnTo>
                  <a:pt x="2927502" y="954925"/>
                </a:lnTo>
                <a:lnTo>
                  <a:pt x="2950070" y="990993"/>
                </a:lnTo>
                <a:lnTo>
                  <a:pt x="2979674" y="1021092"/>
                </a:lnTo>
                <a:lnTo>
                  <a:pt x="3015183" y="1044028"/>
                </a:lnTo>
                <a:lnTo>
                  <a:pt x="3055429" y="1058646"/>
                </a:lnTo>
                <a:lnTo>
                  <a:pt x="3099257" y="1063777"/>
                </a:lnTo>
                <a:lnTo>
                  <a:pt x="3143097" y="1058646"/>
                </a:lnTo>
                <a:lnTo>
                  <a:pt x="3183344" y="1044028"/>
                </a:lnTo>
                <a:lnTo>
                  <a:pt x="3218853" y="1021092"/>
                </a:lnTo>
                <a:lnTo>
                  <a:pt x="3248456" y="990993"/>
                </a:lnTo>
                <a:lnTo>
                  <a:pt x="3271024" y="954925"/>
                </a:lnTo>
                <a:lnTo>
                  <a:pt x="3285413" y="914019"/>
                </a:lnTo>
                <a:lnTo>
                  <a:pt x="3290455" y="869467"/>
                </a:lnTo>
                <a:close/>
              </a:path>
              <a:path w="4842509" h="4812030">
                <a:moveTo>
                  <a:pt x="3455378" y="1445844"/>
                </a:moveTo>
                <a:lnTo>
                  <a:pt x="3449624" y="1402283"/>
                </a:lnTo>
                <a:lnTo>
                  <a:pt x="3433368" y="1363154"/>
                </a:lnTo>
                <a:lnTo>
                  <a:pt x="3408159" y="1329994"/>
                </a:lnTo>
                <a:lnTo>
                  <a:pt x="3375533" y="1304378"/>
                </a:lnTo>
                <a:lnTo>
                  <a:pt x="3337026" y="1287868"/>
                </a:lnTo>
                <a:lnTo>
                  <a:pt x="3294164" y="1282014"/>
                </a:lnTo>
                <a:lnTo>
                  <a:pt x="3251314" y="1287868"/>
                </a:lnTo>
                <a:lnTo>
                  <a:pt x="3212795" y="1304378"/>
                </a:lnTo>
                <a:lnTo>
                  <a:pt x="3180169" y="1329994"/>
                </a:lnTo>
                <a:lnTo>
                  <a:pt x="3154959" y="1363154"/>
                </a:lnTo>
                <a:lnTo>
                  <a:pt x="3138716" y="1402283"/>
                </a:lnTo>
                <a:lnTo>
                  <a:pt x="3132950" y="1445844"/>
                </a:lnTo>
                <a:lnTo>
                  <a:pt x="3138716" y="1489392"/>
                </a:lnTo>
                <a:lnTo>
                  <a:pt x="3154959" y="1528533"/>
                </a:lnTo>
                <a:lnTo>
                  <a:pt x="3180169" y="1561680"/>
                </a:lnTo>
                <a:lnTo>
                  <a:pt x="3212795" y="1587309"/>
                </a:lnTo>
                <a:lnTo>
                  <a:pt x="3251314" y="1603819"/>
                </a:lnTo>
                <a:lnTo>
                  <a:pt x="3294164" y="1609674"/>
                </a:lnTo>
                <a:lnTo>
                  <a:pt x="3337026" y="1603819"/>
                </a:lnTo>
                <a:lnTo>
                  <a:pt x="3375533" y="1587309"/>
                </a:lnTo>
                <a:lnTo>
                  <a:pt x="3408159" y="1561680"/>
                </a:lnTo>
                <a:lnTo>
                  <a:pt x="3433368" y="1528533"/>
                </a:lnTo>
                <a:lnTo>
                  <a:pt x="3449624" y="1489392"/>
                </a:lnTo>
                <a:lnTo>
                  <a:pt x="3455378" y="1445844"/>
                </a:lnTo>
                <a:close/>
              </a:path>
              <a:path w="4842509" h="4812030">
                <a:moveTo>
                  <a:pt x="3677882" y="150622"/>
                </a:moveTo>
                <a:lnTo>
                  <a:pt x="3669868" y="100114"/>
                </a:lnTo>
                <a:lnTo>
                  <a:pt x="3647541" y="56248"/>
                </a:lnTo>
                <a:lnTo>
                  <a:pt x="3613505" y="21653"/>
                </a:lnTo>
                <a:lnTo>
                  <a:pt x="3572306" y="0"/>
                </a:lnTo>
                <a:lnTo>
                  <a:pt x="3468979" y="0"/>
                </a:lnTo>
                <a:lnTo>
                  <a:pt x="3427780" y="21653"/>
                </a:lnTo>
                <a:lnTo>
                  <a:pt x="3393744" y="56248"/>
                </a:lnTo>
                <a:lnTo>
                  <a:pt x="3371418" y="100114"/>
                </a:lnTo>
                <a:lnTo>
                  <a:pt x="3363404" y="150622"/>
                </a:lnTo>
                <a:lnTo>
                  <a:pt x="3371418" y="201129"/>
                </a:lnTo>
                <a:lnTo>
                  <a:pt x="3393744" y="244995"/>
                </a:lnTo>
                <a:lnTo>
                  <a:pt x="3427780" y="279577"/>
                </a:lnTo>
                <a:lnTo>
                  <a:pt x="3470935" y="302260"/>
                </a:lnTo>
                <a:lnTo>
                  <a:pt x="3520643" y="310413"/>
                </a:lnTo>
                <a:lnTo>
                  <a:pt x="3570338" y="302260"/>
                </a:lnTo>
                <a:lnTo>
                  <a:pt x="3613505" y="279577"/>
                </a:lnTo>
                <a:lnTo>
                  <a:pt x="3647541" y="244995"/>
                </a:lnTo>
                <a:lnTo>
                  <a:pt x="3669868" y="201129"/>
                </a:lnTo>
                <a:lnTo>
                  <a:pt x="3677882" y="150622"/>
                </a:lnTo>
                <a:close/>
              </a:path>
              <a:path w="4842509" h="4812030">
                <a:moveTo>
                  <a:pt x="3887127" y="718464"/>
                </a:moveTo>
                <a:lnTo>
                  <a:pt x="3882085" y="673912"/>
                </a:lnTo>
                <a:lnTo>
                  <a:pt x="3867696" y="633006"/>
                </a:lnTo>
                <a:lnTo>
                  <a:pt x="3845128" y="596925"/>
                </a:lnTo>
                <a:lnTo>
                  <a:pt x="3815524" y="566839"/>
                </a:lnTo>
                <a:lnTo>
                  <a:pt x="3780015" y="543902"/>
                </a:lnTo>
                <a:lnTo>
                  <a:pt x="3739769" y="529285"/>
                </a:lnTo>
                <a:lnTo>
                  <a:pt x="3695928" y="524154"/>
                </a:lnTo>
                <a:lnTo>
                  <a:pt x="3652101" y="529285"/>
                </a:lnTo>
                <a:lnTo>
                  <a:pt x="3611854" y="543902"/>
                </a:lnTo>
                <a:lnTo>
                  <a:pt x="3576345" y="566839"/>
                </a:lnTo>
                <a:lnTo>
                  <a:pt x="3546741" y="596925"/>
                </a:lnTo>
                <a:lnTo>
                  <a:pt x="3524173" y="633006"/>
                </a:lnTo>
                <a:lnTo>
                  <a:pt x="3509784" y="673912"/>
                </a:lnTo>
                <a:lnTo>
                  <a:pt x="3504730" y="718464"/>
                </a:lnTo>
                <a:lnTo>
                  <a:pt x="3509784" y="763016"/>
                </a:lnTo>
                <a:lnTo>
                  <a:pt x="3524173" y="803910"/>
                </a:lnTo>
                <a:lnTo>
                  <a:pt x="3546741" y="839990"/>
                </a:lnTo>
                <a:lnTo>
                  <a:pt x="3576345" y="870089"/>
                </a:lnTo>
                <a:lnTo>
                  <a:pt x="3611854" y="893025"/>
                </a:lnTo>
                <a:lnTo>
                  <a:pt x="3652101" y="907643"/>
                </a:lnTo>
                <a:lnTo>
                  <a:pt x="3695928" y="912774"/>
                </a:lnTo>
                <a:lnTo>
                  <a:pt x="3739769" y="907643"/>
                </a:lnTo>
                <a:lnTo>
                  <a:pt x="3780015" y="893025"/>
                </a:lnTo>
                <a:lnTo>
                  <a:pt x="3815524" y="870089"/>
                </a:lnTo>
                <a:lnTo>
                  <a:pt x="3845128" y="839990"/>
                </a:lnTo>
                <a:lnTo>
                  <a:pt x="3867696" y="803910"/>
                </a:lnTo>
                <a:lnTo>
                  <a:pt x="3882085" y="763016"/>
                </a:lnTo>
                <a:lnTo>
                  <a:pt x="3887127" y="718464"/>
                </a:lnTo>
                <a:close/>
              </a:path>
              <a:path w="4842509" h="4812030">
                <a:moveTo>
                  <a:pt x="4802949" y="2826423"/>
                </a:moveTo>
                <a:lnTo>
                  <a:pt x="4797895" y="2781871"/>
                </a:lnTo>
                <a:lnTo>
                  <a:pt x="4783518" y="2740977"/>
                </a:lnTo>
                <a:lnTo>
                  <a:pt x="4760950" y="2704896"/>
                </a:lnTo>
                <a:lnTo>
                  <a:pt x="4731334" y="2674810"/>
                </a:lnTo>
                <a:lnTo>
                  <a:pt x="4695837" y="2651874"/>
                </a:lnTo>
                <a:lnTo>
                  <a:pt x="4655591" y="2637256"/>
                </a:lnTo>
                <a:lnTo>
                  <a:pt x="4611751" y="2632113"/>
                </a:lnTo>
                <a:lnTo>
                  <a:pt x="4567910" y="2637256"/>
                </a:lnTo>
                <a:lnTo>
                  <a:pt x="4527664" y="2651874"/>
                </a:lnTo>
                <a:lnTo>
                  <a:pt x="4492168" y="2674810"/>
                </a:lnTo>
                <a:lnTo>
                  <a:pt x="4462551" y="2704896"/>
                </a:lnTo>
                <a:lnTo>
                  <a:pt x="4439983" y="2740977"/>
                </a:lnTo>
                <a:lnTo>
                  <a:pt x="4425607" y="2781871"/>
                </a:lnTo>
                <a:lnTo>
                  <a:pt x="4420552" y="2826423"/>
                </a:lnTo>
                <a:lnTo>
                  <a:pt x="4425607" y="2870987"/>
                </a:lnTo>
                <a:lnTo>
                  <a:pt x="4439983" y="2911881"/>
                </a:lnTo>
                <a:lnTo>
                  <a:pt x="4462551" y="2947962"/>
                </a:lnTo>
                <a:lnTo>
                  <a:pt x="4492168" y="2978048"/>
                </a:lnTo>
                <a:lnTo>
                  <a:pt x="4527664" y="3000984"/>
                </a:lnTo>
                <a:lnTo>
                  <a:pt x="4567910" y="3015602"/>
                </a:lnTo>
                <a:lnTo>
                  <a:pt x="4611751" y="3020733"/>
                </a:lnTo>
                <a:lnTo>
                  <a:pt x="4655591" y="3015602"/>
                </a:lnTo>
                <a:lnTo>
                  <a:pt x="4695837" y="3000984"/>
                </a:lnTo>
                <a:lnTo>
                  <a:pt x="4731334" y="2978048"/>
                </a:lnTo>
                <a:lnTo>
                  <a:pt x="4760950" y="2947962"/>
                </a:lnTo>
                <a:lnTo>
                  <a:pt x="4783518" y="2911881"/>
                </a:lnTo>
                <a:lnTo>
                  <a:pt x="4797895" y="2870987"/>
                </a:lnTo>
                <a:lnTo>
                  <a:pt x="4802949" y="2826423"/>
                </a:lnTo>
                <a:close/>
              </a:path>
              <a:path w="4842509" h="4812030">
                <a:moveTo>
                  <a:pt x="4841951" y="3211792"/>
                </a:moveTo>
                <a:lnTo>
                  <a:pt x="4773104" y="3214001"/>
                </a:lnTo>
                <a:lnTo>
                  <a:pt x="4732858" y="3228619"/>
                </a:lnTo>
                <a:lnTo>
                  <a:pt x="4697349" y="3251555"/>
                </a:lnTo>
                <a:lnTo>
                  <a:pt x="4667745" y="3281642"/>
                </a:lnTo>
                <a:lnTo>
                  <a:pt x="4645177" y="3317722"/>
                </a:lnTo>
                <a:lnTo>
                  <a:pt x="4630788" y="3358629"/>
                </a:lnTo>
                <a:lnTo>
                  <a:pt x="4625746" y="3403181"/>
                </a:lnTo>
                <a:lnTo>
                  <a:pt x="4630788" y="3447732"/>
                </a:lnTo>
                <a:lnTo>
                  <a:pt x="4645177" y="3488626"/>
                </a:lnTo>
                <a:lnTo>
                  <a:pt x="4667745" y="3524707"/>
                </a:lnTo>
                <a:lnTo>
                  <a:pt x="4697349" y="3554806"/>
                </a:lnTo>
                <a:lnTo>
                  <a:pt x="4732858" y="3577742"/>
                </a:lnTo>
                <a:lnTo>
                  <a:pt x="4773104" y="3592360"/>
                </a:lnTo>
                <a:lnTo>
                  <a:pt x="4816945" y="3597491"/>
                </a:lnTo>
                <a:lnTo>
                  <a:pt x="4841951" y="3594557"/>
                </a:lnTo>
                <a:lnTo>
                  <a:pt x="4841951" y="3211792"/>
                </a:lnTo>
                <a:close/>
              </a:path>
              <a:path w="4842509" h="4812030">
                <a:moveTo>
                  <a:pt x="4841951" y="1851342"/>
                </a:moveTo>
                <a:lnTo>
                  <a:pt x="4807712" y="1884832"/>
                </a:lnTo>
                <a:lnTo>
                  <a:pt x="4783315" y="1919909"/>
                </a:lnTo>
                <a:lnTo>
                  <a:pt x="4765014" y="1959063"/>
                </a:lnTo>
                <a:lnTo>
                  <a:pt x="4753534" y="2001583"/>
                </a:lnTo>
                <a:lnTo>
                  <a:pt x="4749546" y="2046757"/>
                </a:lnTo>
                <a:lnTo>
                  <a:pt x="4753534" y="2091944"/>
                </a:lnTo>
                <a:lnTo>
                  <a:pt x="4765014" y="2134463"/>
                </a:lnTo>
                <a:lnTo>
                  <a:pt x="4783315" y="2173617"/>
                </a:lnTo>
                <a:lnTo>
                  <a:pt x="4807712" y="2208695"/>
                </a:lnTo>
                <a:lnTo>
                  <a:pt x="4837519" y="2238997"/>
                </a:lnTo>
                <a:lnTo>
                  <a:pt x="4841951" y="2242185"/>
                </a:lnTo>
                <a:lnTo>
                  <a:pt x="4841951" y="1851342"/>
                </a:lnTo>
                <a:close/>
              </a:path>
              <a:path w="4842509" h="4812030">
                <a:moveTo>
                  <a:pt x="4841951" y="582485"/>
                </a:moveTo>
                <a:lnTo>
                  <a:pt x="4189387" y="582485"/>
                </a:lnTo>
                <a:lnTo>
                  <a:pt x="4140073" y="592455"/>
                </a:lnTo>
                <a:lnTo>
                  <a:pt x="4099814" y="619594"/>
                </a:lnTo>
                <a:lnTo>
                  <a:pt x="4072674" y="659866"/>
                </a:lnTo>
                <a:lnTo>
                  <a:pt x="4062730" y="709168"/>
                </a:lnTo>
                <a:lnTo>
                  <a:pt x="4072674" y="758482"/>
                </a:lnTo>
                <a:lnTo>
                  <a:pt x="4099814" y="798753"/>
                </a:lnTo>
                <a:lnTo>
                  <a:pt x="4140073" y="825906"/>
                </a:lnTo>
                <a:lnTo>
                  <a:pt x="4189387" y="835850"/>
                </a:lnTo>
                <a:lnTo>
                  <a:pt x="4767542" y="835850"/>
                </a:lnTo>
                <a:lnTo>
                  <a:pt x="4736668" y="873556"/>
                </a:lnTo>
                <a:lnTo>
                  <a:pt x="4705045" y="911199"/>
                </a:lnTo>
                <a:lnTo>
                  <a:pt x="4672723" y="948778"/>
                </a:lnTo>
                <a:lnTo>
                  <a:pt x="4639742" y="986294"/>
                </a:lnTo>
                <a:lnTo>
                  <a:pt x="4606137" y="1023747"/>
                </a:lnTo>
                <a:lnTo>
                  <a:pt x="4571949" y="1061110"/>
                </a:lnTo>
                <a:lnTo>
                  <a:pt x="4537214" y="1098384"/>
                </a:lnTo>
                <a:lnTo>
                  <a:pt x="4501985" y="1135583"/>
                </a:lnTo>
                <a:lnTo>
                  <a:pt x="4466285" y="1172667"/>
                </a:lnTo>
                <a:lnTo>
                  <a:pt x="4430166" y="1209662"/>
                </a:lnTo>
                <a:lnTo>
                  <a:pt x="4393654" y="1246543"/>
                </a:lnTo>
                <a:lnTo>
                  <a:pt x="4356811" y="1283309"/>
                </a:lnTo>
                <a:lnTo>
                  <a:pt x="4319663" y="1319961"/>
                </a:lnTo>
                <a:lnTo>
                  <a:pt x="4282249" y="1356474"/>
                </a:lnTo>
                <a:lnTo>
                  <a:pt x="4206786" y="1429118"/>
                </a:lnTo>
                <a:lnTo>
                  <a:pt x="4092625" y="1536966"/>
                </a:lnTo>
                <a:lnTo>
                  <a:pt x="3735552" y="1867319"/>
                </a:lnTo>
                <a:lnTo>
                  <a:pt x="3567468" y="2024532"/>
                </a:lnTo>
                <a:lnTo>
                  <a:pt x="3485985" y="2102446"/>
                </a:lnTo>
                <a:lnTo>
                  <a:pt x="3446056" y="2141245"/>
                </a:lnTo>
                <a:lnTo>
                  <a:pt x="3406711" y="2179929"/>
                </a:lnTo>
                <a:lnTo>
                  <a:pt x="3368014" y="2218512"/>
                </a:lnTo>
                <a:lnTo>
                  <a:pt x="3330003" y="2256993"/>
                </a:lnTo>
                <a:lnTo>
                  <a:pt x="3292716" y="2295372"/>
                </a:lnTo>
                <a:lnTo>
                  <a:pt x="3256216" y="2333663"/>
                </a:lnTo>
                <a:lnTo>
                  <a:pt x="3220529" y="2371852"/>
                </a:lnTo>
                <a:lnTo>
                  <a:pt x="3185718" y="2409952"/>
                </a:lnTo>
                <a:lnTo>
                  <a:pt x="3151809" y="2447963"/>
                </a:lnTo>
                <a:lnTo>
                  <a:pt x="3118866" y="2485885"/>
                </a:lnTo>
                <a:lnTo>
                  <a:pt x="3086925" y="2523731"/>
                </a:lnTo>
                <a:lnTo>
                  <a:pt x="3056039" y="2561488"/>
                </a:lnTo>
                <a:lnTo>
                  <a:pt x="3026245" y="2599169"/>
                </a:lnTo>
                <a:lnTo>
                  <a:pt x="2997581" y="2636761"/>
                </a:lnTo>
                <a:lnTo>
                  <a:pt x="2970111" y="2674289"/>
                </a:lnTo>
                <a:lnTo>
                  <a:pt x="2943860" y="2711742"/>
                </a:lnTo>
                <a:lnTo>
                  <a:pt x="2918904" y="2749118"/>
                </a:lnTo>
                <a:lnTo>
                  <a:pt x="2895257" y="2786430"/>
                </a:lnTo>
                <a:lnTo>
                  <a:pt x="2872981" y="2823680"/>
                </a:lnTo>
                <a:lnTo>
                  <a:pt x="2852102" y="2860865"/>
                </a:lnTo>
                <a:lnTo>
                  <a:pt x="2832697" y="2898000"/>
                </a:lnTo>
                <a:lnTo>
                  <a:pt x="2814790" y="2935059"/>
                </a:lnTo>
                <a:lnTo>
                  <a:pt x="2798432" y="2972066"/>
                </a:lnTo>
                <a:lnTo>
                  <a:pt x="2783662" y="3009023"/>
                </a:lnTo>
                <a:lnTo>
                  <a:pt x="2770543" y="3045930"/>
                </a:lnTo>
                <a:lnTo>
                  <a:pt x="2749334" y="3114700"/>
                </a:lnTo>
                <a:lnTo>
                  <a:pt x="2731732" y="3182582"/>
                </a:lnTo>
                <a:lnTo>
                  <a:pt x="2717584" y="3249536"/>
                </a:lnTo>
                <a:lnTo>
                  <a:pt x="2706751" y="3315551"/>
                </a:lnTo>
                <a:lnTo>
                  <a:pt x="2699054" y="3380562"/>
                </a:lnTo>
                <a:lnTo>
                  <a:pt x="2694368" y="3444557"/>
                </a:lnTo>
                <a:lnTo>
                  <a:pt x="2692539" y="3507486"/>
                </a:lnTo>
                <a:lnTo>
                  <a:pt x="2693416" y="3569322"/>
                </a:lnTo>
                <a:lnTo>
                  <a:pt x="2696845" y="3630015"/>
                </a:lnTo>
                <a:lnTo>
                  <a:pt x="2702687" y="3689553"/>
                </a:lnTo>
                <a:lnTo>
                  <a:pt x="2710777" y="3747884"/>
                </a:lnTo>
                <a:lnTo>
                  <a:pt x="2720975" y="3804970"/>
                </a:lnTo>
                <a:lnTo>
                  <a:pt x="2733116" y="3860787"/>
                </a:lnTo>
                <a:lnTo>
                  <a:pt x="2747073" y="3915295"/>
                </a:lnTo>
                <a:lnTo>
                  <a:pt x="2762681" y="3968458"/>
                </a:lnTo>
                <a:lnTo>
                  <a:pt x="2779801" y="4020235"/>
                </a:lnTo>
                <a:lnTo>
                  <a:pt x="2798267" y="4070591"/>
                </a:lnTo>
                <a:lnTo>
                  <a:pt x="2817952" y="4119499"/>
                </a:lnTo>
                <a:lnTo>
                  <a:pt x="2838678" y="4166908"/>
                </a:lnTo>
                <a:lnTo>
                  <a:pt x="2860319" y="4212806"/>
                </a:lnTo>
                <a:lnTo>
                  <a:pt x="2882709" y="4257129"/>
                </a:lnTo>
                <a:lnTo>
                  <a:pt x="2905709" y="4299864"/>
                </a:lnTo>
                <a:lnTo>
                  <a:pt x="2929166" y="4340974"/>
                </a:lnTo>
                <a:lnTo>
                  <a:pt x="2952927" y="4380408"/>
                </a:lnTo>
                <a:lnTo>
                  <a:pt x="2976854" y="4418139"/>
                </a:lnTo>
                <a:lnTo>
                  <a:pt x="3000768" y="4454131"/>
                </a:lnTo>
                <a:lnTo>
                  <a:pt x="3024555" y="4488345"/>
                </a:lnTo>
                <a:lnTo>
                  <a:pt x="3048038" y="4520755"/>
                </a:lnTo>
                <a:lnTo>
                  <a:pt x="3071076" y="4551324"/>
                </a:lnTo>
                <a:lnTo>
                  <a:pt x="3115233" y="4606772"/>
                </a:lnTo>
                <a:lnTo>
                  <a:pt x="3155810" y="4654410"/>
                </a:lnTo>
                <a:lnTo>
                  <a:pt x="3191624" y="4693945"/>
                </a:lnTo>
                <a:lnTo>
                  <a:pt x="3221456" y="4725098"/>
                </a:lnTo>
                <a:lnTo>
                  <a:pt x="3252393" y="4755489"/>
                </a:lnTo>
                <a:lnTo>
                  <a:pt x="3289871" y="4785195"/>
                </a:lnTo>
                <a:lnTo>
                  <a:pt x="3352101" y="4808791"/>
                </a:lnTo>
                <a:lnTo>
                  <a:pt x="3384816" y="4811725"/>
                </a:lnTo>
                <a:lnTo>
                  <a:pt x="3422065" y="4807928"/>
                </a:lnTo>
                <a:lnTo>
                  <a:pt x="3491369" y="4777714"/>
                </a:lnTo>
                <a:lnTo>
                  <a:pt x="3520922" y="4751438"/>
                </a:lnTo>
                <a:lnTo>
                  <a:pt x="3548837" y="4710963"/>
                </a:lnTo>
                <a:lnTo>
                  <a:pt x="3564598" y="4666081"/>
                </a:lnTo>
                <a:lnTo>
                  <a:pt x="3568331" y="4619295"/>
                </a:lnTo>
                <a:lnTo>
                  <a:pt x="3560165" y="4573067"/>
                </a:lnTo>
                <a:lnTo>
                  <a:pt x="3540239" y="4529861"/>
                </a:lnTo>
                <a:lnTo>
                  <a:pt x="3508654" y="4492129"/>
                </a:lnTo>
                <a:lnTo>
                  <a:pt x="3500399" y="4484382"/>
                </a:lnTo>
                <a:lnTo>
                  <a:pt x="3484295" y="4468546"/>
                </a:lnTo>
                <a:lnTo>
                  <a:pt x="3433026" y="4413796"/>
                </a:lnTo>
                <a:lnTo>
                  <a:pt x="3400107" y="4375455"/>
                </a:lnTo>
                <a:lnTo>
                  <a:pt x="3363798" y="4330217"/>
                </a:lnTo>
                <a:lnTo>
                  <a:pt x="3325253" y="4278363"/>
                </a:lnTo>
                <a:lnTo>
                  <a:pt x="3285566" y="4220172"/>
                </a:lnTo>
                <a:lnTo>
                  <a:pt x="3245878" y="4155960"/>
                </a:lnTo>
                <a:lnTo>
                  <a:pt x="3207283" y="4085996"/>
                </a:lnTo>
                <a:lnTo>
                  <a:pt x="3803065" y="4085996"/>
                </a:lnTo>
                <a:lnTo>
                  <a:pt x="3852380" y="4076039"/>
                </a:lnTo>
                <a:lnTo>
                  <a:pt x="3892639" y="4048887"/>
                </a:lnTo>
                <a:lnTo>
                  <a:pt x="3919766" y="4008628"/>
                </a:lnTo>
                <a:lnTo>
                  <a:pt x="3929723" y="3959314"/>
                </a:lnTo>
                <a:lnTo>
                  <a:pt x="3919766" y="3910012"/>
                </a:lnTo>
                <a:lnTo>
                  <a:pt x="3892639" y="3869740"/>
                </a:lnTo>
                <a:lnTo>
                  <a:pt x="3852380" y="3842588"/>
                </a:lnTo>
                <a:lnTo>
                  <a:pt x="3803065" y="3832631"/>
                </a:lnTo>
                <a:lnTo>
                  <a:pt x="3106051" y="3832631"/>
                </a:lnTo>
                <a:lnTo>
                  <a:pt x="3093821" y="3786289"/>
                </a:lnTo>
                <a:lnTo>
                  <a:pt x="3083318" y="3738765"/>
                </a:lnTo>
                <a:lnTo>
                  <a:pt x="3074657" y="3690099"/>
                </a:lnTo>
                <a:lnTo>
                  <a:pt x="3068002" y="3640340"/>
                </a:lnTo>
                <a:lnTo>
                  <a:pt x="3063494" y="3589528"/>
                </a:lnTo>
                <a:lnTo>
                  <a:pt x="3061284" y="3537686"/>
                </a:lnTo>
                <a:lnTo>
                  <a:pt x="4186415" y="3537686"/>
                </a:lnTo>
                <a:lnTo>
                  <a:pt x="4235729" y="3527742"/>
                </a:lnTo>
                <a:lnTo>
                  <a:pt x="4275988" y="3500590"/>
                </a:lnTo>
                <a:lnTo>
                  <a:pt x="4303128" y="3460318"/>
                </a:lnTo>
                <a:lnTo>
                  <a:pt x="4313072" y="3411004"/>
                </a:lnTo>
                <a:lnTo>
                  <a:pt x="4303128" y="3361702"/>
                </a:lnTo>
                <a:lnTo>
                  <a:pt x="4275988" y="3321431"/>
                </a:lnTo>
                <a:lnTo>
                  <a:pt x="4235729" y="3294291"/>
                </a:lnTo>
                <a:lnTo>
                  <a:pt x="4186415" y="3284321"/>
                </a:lnTo>
                <a:lnTo>
                  <a:pt x="3085935" y="3284321"/>
                </a:lnTo>
                <a:lnTo>
                  <a:pt x="3092831" y="3254083"/>
                </a:lnTo>
                <a:lnTo>
                  <a:pt x="3109315" y="3192983"/>
                </a:lnTo>
                <a:lnTo>
                  <a:pt x="3133902" y="3122079"/>
                </a:lnTo>
                <a:lnTo>
                  <a:pt x="3151809" y="3081401"/>
                </a:lnTo>
                <a:lnTo>
                  <a:pt x="3172637" y="3040075"/>
                </a:lnTo>
                <a:lnTo>
                  <a:pt x="3196209" y="2998165"/>
                </a:lnTo>
                <a:lnTo>
                  <a:pt x="3222371" y="2955658"/>
                </a:lnTo>
                <a:lnTo>
                  <a:pt x="3222929" y="2955658"/>
                </a:lnTo>
                <a:lnTo>
                  <a:pt x="3223450" y="2955823"/>
                </a:lnTo>
                <a:lnTo>
                  <a:pt x="4085818" y="2955823"/>
                </a:lnTo>
                <a:lnTo>
                  <a:pt x="4086631" y="2955658"/>
                </a:lnTo>
                <a:lnTo>
                  <a:pt x="4135132" y="2945866"/>
                </a:lnTo>
                <a:lnTo>
                  <a:pt x="4175391" y="2918714"/>
                </a:lnTo>
                <a:lnTo>
                  <a:pt x="4202519" y="2878455"/>
                </a:lnTo>
                <a:lnTo>
                  <a:pt x="4212475" y="2829141"/>
                </a:lnTo>
                <a:lnTo>
                  <a:pt x="4202519" y="2779839"/>
                </a:lnTo>
                <a:lnTo>
                  <a:pt x="4175391" y="2739567"/>
                </a:lnTo>
                <a:lnTo>
                  <a:pt x="4135132" y="2712415"/>
                </a:lnTo>
                <a:lnTo>
                  <a:pt x="4085818" y="2702458"/>
                </a:lnTo>
                <a:lnTo>
                  <a:pt x="3416541" y="2702458"/>
                </a:lnTo>
                <a:lnTo>
                  <a:pt x="3446754" y="2668371"/>
                </a:lnTo>
                <a:lnTo>
                  <a:pt x="3477958" y="2634030"/>
                </a:lnTo>
                <a:lnTo>
                  <a:pt x="3510102" y="2599436"/>
                </a:lnTo>
                <a:lnTo>
                  <a:pt x="3543135" y="2564612"/>
                </a:lnTo>
                <a:lnTo>
                  <a:pt x="3577018" y="2529548"/>
                </a:lnTo>
                <a:lnTo>
                  <a:pt x="3611702" y="2494267"/>
                </a:lnTo>
                <a:lnTo>
                  <a:pt x="3647122" y="2458758"/>
                </a:lnTo>
                <a:lnTo>
                  <a:pt x="3683254" y="2423045"/>
                </a:lnTo>
                <a:lnTo>
                  <a:pt x="3720046" y="2387117"/>
                </a:lnTo>
                <a:lnTo>
                  <a:pt x="3795395" y="2314702"/>
                </a:lnTo>
                <a:lnTo>
                  <a:pt x="3912184" y="2204707"/>
                </a:lnTo>
                <a:lnTo>
                  <a:pt x="4351325" y="1798180"/>
                </a:lnTo>
                <a:lnTo>
                  <a:pt x="4468863" y="1687245"/>
                </a:lnTo>
                <a:lnTo>
                  <a:pt x="4546206" y="1612912"/>
                </a:lnTo>
                <a:lnTo>
                  <a:pt x="4584484" y="1575625"/>
                </a:lnTo>
                <a:lnTo>
                  <a:pt x="4622444" y="1538236"/>
                </a:lnTo>
                <a:lnTo>
                  <a:pt x="4660087" y="1500771"/>
                </a:lnTo>
                <a:lnTo>
                  <a:pt x="4697361" y="1463205"/>
                </a:lnTo>
                <a:lnTo>
                  <a:pt x="4734242" y="1425549"/>
                </a:lnTo>
                <a:lnTo>
                  <a:pt x="4770691" y="1387792"/>
                </a:lnTo>
                <a:lnTo>
                  <a:pt x="4806696" y="1349933"/>
                </a:lnTo>
                <a:lnTo>
                  <a:pt x="4841951" y="1312240"/>
                </a:lnTo>
                <a:lnTo>
                  <a:pt x="4841951" y="582485"/>
                </a:lnTo>
                <a:close/>
              </a:path>
              <a:path w="4842509" h="4812030">
                <a:moveTo>
                  <a:pt x="4841951" y="7937"/>
                </a:moveTo>
                <a:lnTo>
                  <a:pt x="4133786" y="7937"/>
                </a:lnTo>
                <a:lnTo>
                  <a:pt x="4084472" y="17907"/>
                </a:lnTo>
                <a:lnTo>
                  <a:pt x="4044213" y="45046"/>
                </a:lnTo>
                <a:lnTo>
                  <a:pt x="4017073" y="85318"/>
                </a:lnTo>
                <a:lnTo>
                  <a:pt x="4007129" y="134620"/>
                </a:lnTo>
                <a:lnTo>
                  <a:pt x="4017073" y="183934"/>
                </a:lnTo>
                <a:lnTo>
                  <a:pt x="4044213" y="224205"/>
                </a:lnTo>
                <a:lnTo>
                  <a:pt x="4084472" y="251358"/>
                </a:lnTo>
                <a:lnTo>
                  <a:pt x="4133786" y="261315"/>
                </a:lnTo>
                <a:lnTo>
                  <a:pt x="4841951" y="261315"/>
                </a:lnTo>
                <a:lnTo>
                  <a:pt x="4841951" y="7937"/>
                </a:lnTo>
                <a:close/>
              </a:path>
            </a:pathLst>
          </a:custGeom>
          <a:solidFill>
            <a:srgbClr val="0E5C77">
              <a:alpha val="23999"/>
            </a:srgbClr>
          </a:solidFill>
        </p:spPr>
        <p:txBody>
          <a:bodyPr wrap="square" lIns="0" tIns="0" rIns="0" bIns="0" rtlCol="0"/>
          <a:lstStyle/>
          <a:p>
            <a:endParaRPr/>
          </a:p>
        </p:txBody>
      </p:sp>
      <p:grpSp>
        <p:nvGrpSpPr>
          <p:cNvPr id="8" name="Group 7">
            <a:extLst>
              <a:ext uri="{FF2B5EF4-FFF2-40B4-BE49-F238E27FC236}">
                <a16:creationId xmlns:a16="http://schemas.microsoft.com/office/drawing/2014/main" id="{B5C08C7F-F671-37EF-FA4F-14868BE5D34B}"/>
              </a:ext>
            </a:extLst>
          </p:cNvPr>
          <p:cNvGrpSpPr/>
          <p:nvPr/>
        </p:nvGrpSpPr>
        <p:grpSpPr>
          <a:xfrm>
            <a:off x="391375" y="5191214"/>
            <a:ext cx="2957963" cy="1664692"/>
            <a:chOff x="391375" y="5191214"/>
            <a:chExt cx="2957963" cy="1664692"/>
          </a:xfrm>
        </p:grpSpPr>
        <p:sp>
          <p:nvSpPr>
            <p:cNvPr id="9" name="object 5">
              <a:extLst>
                <a:ext uri="{FF2B5EF4-FFF2-40B4-BE49-F238E27FC236}">
                  <a16:creationId xmlns:a16="http://schemas.microsoft.com/office/drawing/2014/main" id="{7CF38E78-8B18-E2DD-57F6-5A3EBF4CFBF8}"/>
                </a:ext>
              </a:extLst>
            </p:cNvPr>
            <p:cNvSpPr/>
            <p:nvPr/>
          </p:nvSpPr>
          <p:spPr>
            <a:xfrm>
              <a:off x="1985572" y="6805678"/>
              <a:ext cx="238965" cy="50095"/>
            </a:xfrm>
            <a:custGeom>
              <a:avLst/>
              <a:gdLst/>
              <a:ahLst/>
              <a:cxnLst/>
              <a:rect l="l" t="t" r="r" b="b"/>
              <a:pathLst>
                <a:path w="263525" h="55245">
                  <a:moveTo>
                    <a:pt x="131560" y="0"/>
                  </a:moveTo>
                  <a:lnTo>
                    <a:pt x="87719" y="5131"/>
                  </a:lnTo>
                  <a:lnTo>
                    <a:pt x="47474" y="19749"/>
                  </a:lnTo>
                  <a:lnTo>
                    <a:pt x="11974" y="42686"/>
                  </a:lnTo>
                  <a:lnTo>
                    <a:pt x="0" y="54855"/>
                  </a:lnTo>
                  <a:lnTo>
                    <a:pt x="263121" y="54855"/>
                  </a:lnTo>
                  <a:lnTo>
                    <a:pt x="251147" y="42686"/>
                  </a:lnTo>
                  <a:lnTo>
                    <a:pt x="215647" y="19749"/>
                  </a:lnTo>
                  <a:lnTo>
                    <a:pt x="175402" y="5131"/>
                  </a:lnTo>
                  <a:lnTo>
                    <a:pt x="131560" y="0"/>
                  </a:lnTo>
                  <a:close/>
                </a:path>
              </a:pathLst>
            </a:custGeom>
            <a:solidFill>
              <a:srgbClr val="0E5C77">
                <a:alpha val="23999"/>
              </a:srgbClr>
            </a:solidFill>
          </p:spPr>
          <p:txBody>
            <a:bodyPr wrap="square" lIns="0" tIns="0" rIns="0" bIns="0" rtlCol="0"/>
            <a:lstStyle/>
            <a:p>
              <a:endParaRPr/>
            </a:p>
          </p:txBody>
        </p:sp>
        <p:sp>
          <p:nvSpPr>
            <p:cNvPr id="10" name="object 6">
              <a:extLst>
                <a:ext uri="{FF2B5EF4-FFF2-40B4-BE49-F238E27FC236}">
                  <a16:creationId xmlns:a16="http://schemas.microsoft.com/office/drawing/2014/main" id="{01B1EF4C-ACBC-8DF2-F98F-A520632D49A8}"/>
                </a:ext>
              </a:extLst>
            </p:cNvPr>
            <p:cNvSpPr/>
            <p:nvPr/>
          </p:nvSpPr>
          <p:spPr>
            <a:xfrm>
              <a:off x="3002119" y="6641559"/>
              <a:ext cx="347219" cy="214205"/>
            </a:xfrm>
            <a:custGeom>
              <a:avLst/>
              <a:gdLst/>
              <a:ahLst/>
              <a:cxnLst/>
              <a:rect l="l" t="t" r="r" b="b"/>
              <a:pathLst>
                <a:path w="382904" h="236220">
                  <a:moveTo>
                    <a:pt x="191198" y="0"/>
                  </a:moveTo>
                  <a:lnTo>
                    <a:pt x="147357" y="5131"/>
                  </a:lnTo>
                  <a:lnTo>
                    <a:pt x="107112" y="19749"/>
                  </a:lnTo>
                  <a:lnTo>
                    <a:pt x="71611" y="42687"/>
                  </a:lnTo>
                  <a:lnTo>
                    <a:pt x="42002" y="72778"/>
                  </a:lnTo>
                  <a:lnTo>
                    <a:pt x="19432" y="108857"/>
                  </a:lnTo>
                  <a:lnTo>
                    <a:pt x="5049" y="149756"/>
                  </a:lnTo>
                  <a:lnTo>
                    <a:pt x="0" y="194310"/>
                  </a:lnTo>
                  <a:lnTo>
                    <a:pt x="4706" y="235840"/>
                  </a:lnTo>
                  <a:lnTo>
                    <a:pt x="377689" y="235840"/>
                  </a:lnTo>
                  <a:lnTo>
                    <a:pt x="382397" y="194310"/>
                  </a:lnTo>
                  <a:lnTo>
                    <a:pt x="377346" y="149756"/>
                  </a:lnTo>
                  <a:lnTo>
                    <a:pt x="362961" y="108857"/>
                  </a:lnTo>
                  <a:lnTo>
                    <a:pt x="340390" y="72778"/>
                  </a:lnTo>
                  <a:lnTo>
                    <a:pt x="310779" y="42687"/>
                  </a:lnTo>
                  <a:lnTo>
                    <a:pt x="275279" y="19749"/>
                  </a:lnTo>
                  <a:lnTo>
                    <a:pt x="235035" y="5131"/>
                  </a:lnTo>
                  <a:lnTo>
                    <a:pt x="191198" y="0"/>
                  </a:lnTo>
                  <a:close/>
                </a:path>
              </a:pathLst>
            </a:custGeom>
            <a:solidFill>
              <a:srgbClr val="0E5C77">
                <a:alpha val="23999"/>
              </a:srgbClr>
            </a:solidFill>
          </p:spPr>
          <p:txBody>
            <a:bodyPr wrap="square" lIns="0" tIns="0" rIns="0" bIns="0" rtlCol="0"/>
            <a:lstStyle/>
            <a:p>
              <a:endParaRPr/>
            </a:p>
          </p:txBody>
        </p:sp>
        <p:sp>
          <p:nvSpPr>
            <p:cNvPr id="11" name="object 7">
              <a:extLst>
                <a:ext uri="{FF2B5EF4-FFF2-40B4-BE49-F238E27FC236}">
                  <a16:creationId xmlns:a16="http://schemas.microsoft.com/office/drawing/2014/main" id="{C69F5CB4-EE4D-3E00-9E24-A5394A4C5C0E}"/>
                </a:ext>
              </a:extLst>
            </p:cNvPr>
            <p:cNvSpPr/>
            <p:nvPr/>
          </p:nvSpPr>
          <p:spPr>
            <a:xfrm>
              <a:off x="2877401" y="6040817"/>
              <a:ext cx="347219" cy="352401"/>
            </a:xfrm>
            <a:custGeom>
              <a:avLst/>
              <a:gdLst/>
              <a:ahLst/>
              <a:cxnLst/>
              <a:rect l="l" t="t" r="r" b="b"/>
              <a:pathLst>
                <a:path w="382904" h="388620">
                  <a:moveTo>
                    <a:pt x="191198" y="0"/>
                  </a:moveTo>
                  <a:lnTo>
                    <a:pt x="147357" y="5131"/>
                  </a:lnTo>
                  <a:lnTo>
                    <a:pt x="107112" y="19749"/>
                  </a:lnTo>
                  <a:lnTo>
                    <a:pt x="71611" y="42687"/>
                  </a:lnTo>
                  <a:lnTo>
                    <a:pt x="42002" y="72778"/>
                  </a:lnTo>
                  <a:lnTo>
                    <a:pt x="19432" y="108857"/>
                  </a:lnTo>
                  <a:lnTo>
                    <a:pt x="5049" y="149756"/>
                  </a:lnTo>
                  <a:lnTo>
                    <a:pt x="0" y="194309"/>
                  </a:lnTo>
                  <a:lnTo>
                    <a:pt x="5049" y="238863"/>
                  </a:lnTo>
                  <a:lnTo>
                    <a:pt x="19432" y="279762"/>
                  </a:lnTo>
                  <a:lnTo>
                    <a:pt x="42002" y="315841"/>
                  </a:lnTo>
                  <a:lnTo>
                    <a:pt x="71611" y="345932"/>
                  </a:lnTo>
                  <a:lnTo>
                    <a:pt x="107112" y="368870"/>
                  </a:lnTo>
                  <a:lnTo>
                    <a:pt x="147357" y="383488"/>
                  </a:lnTo>
                  <a:lnTo>
                    <a:pt x="191198" y="388619"/>
                  </a:lnTo>
                  <a:lnTo>
                    <a:pt x="235039" y="383488"/>
                  </a:lnTo>
                  <a:lnTo>
                    <a:pt x="275284" y="368870"/>
                  </a:lnTo>
                  <a:lnTo>
                    <a:pt x="310785" y="345932"/>
                  </a:lnTo>
                  <a:lnTo>
                    <a:pt x="340394" y="315841"/>
                  </a:lnTo>
                  <a:lnTo>
                    <a:pt x="362964" y="279762"/>
                  </a:lnTo>
                  <a:lnTo>
                    <a:pt x="377347" y="238863"/>
                  </a:lnTo>
                  <a:lnTo>
                    <a:pt x="382397" y="194309"/>
                  </a:lnTo>
                  <a:lnTo>
                    <a:pt x="377347" y="149756"/>
                  </a:lnTo>
                  <a:lnTo>
                    <a:pt x="362964" y="108857"/>
                  </a:lnTo>
                  <a:lnTo>
                    <a:pt x="340394" y="72778"/>
                  </a:lnTo>
                  <a:lnTo>
                    <a:pt x="310785" y="42687"/>
                  </a:lnTo>
                  <a:lnTo>
                    <a:pt x="275284" y="19749"/>
                  </a:lnTo>
                  <a:lnTo>
                    <a:pt x="235039" y="5131"/>
                  </a:lnTo>
                  <a:lnTo>
                    <a:pt x="191198" y="0"/>
                  </a:lnTo>
                  <a:close/>
                </a:path>
              </a:pathLst>
            </a:custGeom>
            <a:solidFill>
              <a:srgbClr val="0E5C77">
                <a:alpha val="23999"/>
              </a:srgbClr>
            </a:solidFill>
          </p:spPr>
          <p:txBody>
            <a:bodyPr wrap="square" lIns="0" tIns="0" rIns="0" bIns="0" rtlCol="0"/>
            <a:lstStyle/>
            <a:p>
              <a:endParaRPr/>
            </a:p>
          </p:txBody>
        </p:sp>
        <p:sp>
          <p:nvSpPr>
            <p:cNvPr id="12" name="object 8">
              <a:extLst>
                <a:ext uri="{FF2B5EF4-FFF2-40B4-BE49-F238E27FC236}">
                  <a16:creationId xmlns:a16="http://schemas.microsoft.com/office/drawing/2014/main" id="{D5CB64B5-EAB4-764D-E33F-11B3A4C5099E}"/>
                </a:ext>
              </a:extLst>
            </p:cNvPr>
            <p:cNvSpPr/>
            <p:nvPr/>
          </p:nvSpPr>
          <p:spPr>
            <a:xfrm>
              <a:off x="2210807" y="6183673"/>
              <a:ext cx="415741" cy="422651"/>
            </a:xfrm>
            <a:custGeom>
              <a:avLst/>
              <a:gdLst/>
              <a:ahLst/>
              <a:cxnLst/>
              <a:rect l="l" t="t" r="r" b="b"/>
              <a:pathLst>
                <a:path w="458469" h="466090">
                  <a:moveTo>
                    <a:pt x="229044" y="0"/>
                  </a:moveTo>
                  <a:lnTo>
                    <a:pt x="182885" y="4728"/>
                  </a:lnTo>
                  <a:lnTo>
                    <a:pt x="139892" y="18290"/>
                  </a:lnTo>
                  <a:lnTo>
                    <a:pt x="100986" y="39750"/>
                  </a:lnTo>
                  <a:lnTo>
                    <a:pt x="67087" y="68172"/>
                  </a:lnTo>
                  <a:lnTo>
                    <a:pt x="39118" y="102620"/>
                  </a:lnTo>
                  <a:lnTo>
                    <a:pt x="18000" y="142158"/>
                  </a:lnTo>
                  <a:lnTo>
                    <a:pt x="4653" y="185852"/>
                  </a:lnTo>
                  <a:lnTo>
                    <a:pt x="0" y="232765"/>
                  </a:lnTo>
                  <a:lnTo>
                    <a:pt x="4653" y="279679"/>
                  </a:lnTo>
                  <a:lnTo>
                    <a:pt x="18000" y="323374"/>
                  </a:lnTo>
                  <a:lnTo>
                    <a:pt x="39118" y="362915"/>
                  </a:lnTo>
                  <a:lnTo>
                    <a:pt x="67087" y="397365"/>
                  </a:lnTo>
                  <a:lnTo>
                    <a:pt x="100986" y="425789"/>
                  </a:lnTo>
                  <a:lnTo>
                    <a:pt x="139892" y="447251"/>
                  </a:lnTo>
                  <a:lnTo>
                    <a:pt x="182885" y="460814"/>
                  </a:lnTo>
                  <a:lnTo>
                    <a:pt x="229044" y="465543"/>
                  </a:lnTo>
                  <a:lnTo>
                    <a:pt x="275207" y="460814"/>
                  </a:lnTo>
                  <a:lnTo>
                    <a:pt x="318203" y="447251"/>
                  </a:lnTo>
                  <a:lnTo>
                    <a:pt x="357112" y="425789"/>
                  </a:lnTo>
                  <a:lnTo>
                    <a:pt x="391012" y="397365"/>
                  </a:lnTo>
                  <a:lnTo>
                    <a:pt x="418982" y="362915"/>
                  </a:lnTo>
                  <a:lnTo>
                    <a:pt x="440101" y="323374"/>
                  </a:lnTo>
                  <a:lnTo>
                    <a:pt x="453448" y="279679"/>
                  </a:lnTo>
                  <a:lnTo>
                    <a:pt x="458101" y="232765"/>
                  </a:lnTo>
                  <a:lnTo>
                    <a:pt x="453448" y="185852"/>
                  </a:lnTo>
                  <a:lnTo>
                    <a:pt x="440101" y="142158"/>
                  </a:lnTo>
                  <a:lnTo>
                    <a:pt x="418982" y="102620"/>
                  </a:lnTo>
                  <a:lnTo>
                    <a:pt x="391012" y="68172"/>
                  </a:lnTo>
                  <a:lnTo>
                    <a:pt x="357112" y="39750"/>
                  </a:lnTo>
                  <a:lnTo>
                    <a:pt x="318203" y="18290"/>
                  </a:lnTo>
                  <a:lnTo>
                    <a:pt x="275207" y="4728"/>
                  </a:lnTo>
                  <a:lnTo>
                    <a:pt x="229044" y="0"/>
                  </a:lnTo>
                  <a:close/>
                </a:path>
              </a:pathLst>
            </a:custGeom>
            <a:solidFill>
              <a:srgbClr val="0E5C77">
                <a:alpha val="23999"/>
              </a:srgbClr>
            </a:solidFill>
          </p:spPr>
          <p:txBody>
            <a:bodyPr wrap="square" lIns="0" tIns="0" rIns="0" bIns="0" rtlCol="0"/>
            <a:lstStyle/>
            <a:p>
              <a:endParaRPr/>
            </a:p>
          </p:txBody>
        </p:sp>
        <p:sp>
          <p:nvSpPr>
            <p:cNvPr id="13" name="object 9">
              <a:extLst>
                <a:ext uri="{FF2B5EF4-FFF2-40B4-BE49-F238E27FC236}">
                  <a16:creationId xmlns:a16="http://schemas.microsoft.com/office/drawing/2014/main" id="{544E0DFF-B974-C185-F664-2BB8D65D3E1C}"/>
                </a:ext>
              </a:extLst>
            </p:cNvPr>
            <p:cNvSpPr/>
            <p:nvPr/>
          </p:nvSpPr>
          <p:spPr>
            <a:xfrm>
              <a:off x="1993834" y="5340502"/>
              <a:ext cx="536087" cy="545300"/>
            </a:xfrm>
            <a:custGeom>
              <a:avLst/>
              <a:gdLst/>
              <a:ahLst/>
              <a:cxnLst/>
              <a:rect l="l" t="t" r="r" b="b"/>
              <a:pathLst>
                <a:path w="591185" h="601345">
                  <a:moveTo>
                    <a:pt x="295554" y="0"/>
                  </a:moveTo>
                  <a:lnTo>
                    <a:pt x="247613" y="3930"/>
                  </a:lnTo>
                  <a:lnTo>
                    <a:pt x="202135" y="15311"/>
                  </a:lnTo>
                  <a:lnTo>
                    <a:pt x="159728" y="33523"/>
                  </a:lnTo>
                  <a:lnTo>
                    <a:pt x="121002" y="57949"/>
                  </a:lnTo>
                  <a:lnTo>
                    <a:pt x="86564" y="87969"/>
                  </a:lnTo>
                  <a:lnTo>
                    <a:pt x="57024" y="122966"/>
                  </a:lnTo>
                  <a:lnTo>
                    <a:pt x="32988" y="162321"/>
                  </a:lnTo>
                  <a:lnTo>
                    <a:pt x="15067" y="205417"/>
                  </a:lnTo>
                  <a:lnTo>
                    <a:pt x="3868" y="251634"/>
                  </a:lnTo>
                  <a:lnTo>
                    <a:pt x="0" y="300354"/>
                  </a:lnTo>
                  <a:lnTo>
                    <a:pt x="3868" y="349075"/>
                  </a:lnTo>
                  <a:lnTo>
                    <a:pt x="15067" y="395294"/>
                  </a:lnTo>
                  <a:lnTo>
                    <a:pt x="32988" y="438390"/>
                  </a:lnTo>
                  <a:lnTo>
                    <a:pt x="57024" y="477747"/>
                  </a:lnTo>
                  <a:lnTo>
                    <a:pt x="86564" y="512746"/>
                  </a:lnTo>
                  <a:lnTo>
                    <a:pt x="121002" y="542768"/>
                  </a:lnTo>
                  <a:lnTo>
                    <a:pt x="159728" y="567195"/>
                  </a:lnTo>
                  <a:lnTo>
                    <a:pt x="202135" y="585409"/>
                  </a:lnTo>
                  <a:lnTo>
                    <a:pt x="247613" y="596791"/>
                  </a:lnTo>
                  <a:lnTo>
                    <a:pt x="295554" y="600722"/>
                  </a:lnTo>
                  <a:lnTo>
                    <a:pt x="343495" y="596791"/>
                  </a:lnTo>
                  <a:lnTo>
                    <a:pt x="388973" y="585409"/>
                  </a:lnTo>
                  <a:lnTo>
                    <a:pt x="431379" y="567195"/>
                  </a:lnTo>
                  <a:lnTo>
                    <a:pt x="470106" y="542768"/>
                  </a:lnTo>
                  <a:lnTo>
                    <a:pt x="504544" y="512746"/>
                  </a:lnTo>
                  <a:lnTo>
                    <a:pt x="534084" y="477747"/>
                  </a:lnTo>
                  <a:lnTo>
                    <a:pt x="558120" y="438390"/>
                  </a:lnTo>
                  <a:lnTo>
                    <a:pt x="576041" y="395294"/>
                  </a:lnTo>
                  <a:lnTo>
                    <a:pt x="587240" y="349075"/>
                  </a:lnTo>
                  <a:lnTo>
                    <a:pt x="591108" y="300354"/>
                  </a:lnTo>
                  <a:lnTo>
                    <a:pt x="587240" y="251634"/>
                  </a:lnTo>
                  <a:lnTo>
                    <a:pt x="576041" y="205417"/>
                  </a:lnTo>
                  <a:lnTo>
                    <a:pt x="558120" y="162321"/>
                  </a:lnTo>
                  <a:lnTo>
                    <a:pt x="534084" y="122966"/>
                  </a:lnTo>
                  <a:lnTo>
                    <a:pt x="504544" y="87969"/>
                  </a:lnTo>
                  <a:lnTo>
                    <a:pt x="470106" y="57949"/>
                  </a:lnTo>
                  <a:lnTo>
                    <a:pt x="431379" y="33523"/>
                  </a:lnTo>
                  <a:lnTo>
                    <a:pt x="388973" y="15311"/>
                  </a:lnTo>
                  <a:lnTo>
                    <a:pt x="343495" y="3930"/>
                  </a:lnTo>
                  <a:lnTo>
                    <a:pt x="295554" y="0"/>
                  </a:lnTo>
                  <a:close/>
                </a:path>
              </a:pathLst>
            </a:custGeom>
            <a:solidFill>
              <a:srgbClr val="0E5C77">
                <a:alpha val="23999"/>
              </a:srgbClr>
            </a:solidFill>
          </p:spPr>
          <p:txBody>
            <a:bodyPr wrap="square" lIns="0" tIns="0" rIns="0" bIns="0" rtlCol="0"/>
            <a:lstStyle/>
            <a:p>
              <a:endParaRPr/>
            </a:p>
          </p:txBody>
        </p:sp>
        <p:sp>
          <p:nvSpPr>
            <p:cNvPr id="14" name="object 10">
              <a:extLst>
                <a:ext uri="{FF2B5EF4-FFF2-40B4-BE49-F238E27FC236}">
                  <a16:creationId xmlns:a16="http://schemas.microsoft.com/office/drawing/2014/main" id="{BAF8C586-5508-CCC1-A9F6-94AC7AFA27D1}"/>
                </a:ext>
              </a:extLst>
            </p:cNvPr>
            <p:cNvSpPr/>
            <p:nvPr/>
          </p:nvSpPr>
          <p:spPr>
            <a:xfrm>
              <a:off x="391375" y="5191214"/>
              <a:ext cx="1400967" cy="1664692"/>
            </a:xfrm>
            <a:custGeom>
              <a:avLst/>
              <a:gdLst/>
              <a:ahLst/>
              <a:cxnLst/>
              <a:rect l="l" t="t" r="r" b="b"/>
              <a:pathLst>
                <a:path w="1544955" h="1835784">
                  <a:moveTo>
                    <a:pt x="925999" y="0"/>
                  </a:moveTo>
                  <a:lnTo>
                    <a:pt x="880349" y="10091"/>
                  </a:lnTo>
                  <a:lnTo>
                    <a:pt x="838161" y="31783"/>
                  </a:lnTo>
                  <a:lnTo>
                    <a:pt x="801852" y="64835"/>
                  </a:lnTo>
                  <a:lnTo>
                    <a:pt x="775520" y="106276"/>
                  </a:lnTo>
                  <a:lnTo>
                    <a:pt x="761475" y="151656"/>
                  </a:lnTo>
                  <a:lnTo>
                    <a:pt x="759491" y="198513"/>
                  </a:lnTo>
                  <a:lnTo>
                    <a:pt x="769344" y="244387"/>
                  </a:lnTo>
                  <a:lnTo>
                    <a:pt x="790808" y="286817"/>
                  </a:lnTo>
                  <a:lnTo>
                    <a:pt x="823658" y="323343"/>
                  </a:lnTo>
                  <a:lnTo>
                    <a:pt x="831988" y="330759"/>
                  </a:lnTo>
                  <a:lnTo>
                    <a:pt x="849099" y="347051"/>
                  </a:lnTo>
                  <a:lnTo>
                    <a:pt x="903479" y="405526"/>
                  </a:lnTo>
                  <a:lnTo>
                    <a:pt x="937656" y="447339"/>
                  </a:lnTo>
                  <a:lnTo>
                    <a:pt x="974430" y="497291"/>
                  </a:lnTo>
                  <a:lnTo>
                    <a:pt x="1012254" y="555196"/>
                  </a:lnTo>
                  <a:lnTo>
                    <a:pt x="1049583" y="620872"/>
                  </a:lnTo>
                  <a:lnTo>
                    <a:pt x="1084872" y="694132"/>
                  </a:lnTo>
                  <a:lnTo>
                    <a:pt x="513257" y="694132"/>
                  </a:lnTo>
                  <a:lnTo>
                    <a:pt x="463952" y="704088"/>
                  </a:lnTo>
                  <a:lnTo>
                    <a:pt x="423684" y="731237"/>
                  </a:lnTo>
                  <a:lnTo>
                    <a:pt x="396532" y="771504"/>
                  </a:lnTo>
                  <a:lnTo>
                    <a:pt x="386575" y="820815"/>
                  </a:lnTo>
                  <a:lnTo>
                    <a:pt x="396532" y="870120"/>
                  </a:lnTo>
                  <a:lnTo>
                    <a:pt x="423684" y="910388"/>
                  </a:lnTo>
                  <a:lnTo>
                    <a:pt x="463952" y="937540"/>
                  </a:lnTo>
                  <a:lnTo>
                    <a:pt x="513257" y="947497"/>
                  </a:lnTo>
                  <a:lnTo>
                    <a:pt x="1161059" y="947497"/>
                  </a:lnTo>
                  <a:lnTo>
                    <a:pt x="1168059" y="994539"/>
                  </a:lnTo>
                  <a:lnTo>
                    <a:pt x="1173078" y="1043098"/>
                  </a:lnTo>
                  <a:lnTo>
                    <a:pt x="1175954" y="1093166"/>
                  </a:lnTo>
                  <a:lnTo>
                    <a:pt x="1176527" y="1144733"/>
                  </a:lnTo>
                  <a:lnTo>
                    <a:pt x="1174633" y="1197788"/>
                  </a:lnTo>
                  <a:lnTo>
                    <a:pt x="1170114" y="1252323"/>
                  </a:lnTo>
                  <a:lnTo>
                    <a:pt x="1163053" y="1251103"/>
                  </a:lnTo>
                  <a:lnTo>
                    <a:pt x="1155890" y="1250138"/>
                  </a:lnTo>
                  <a:lnTo>
                    <a:pt x="126682" y="1250138"/>
                  </a:lnTo>
                  <a:lnTo>
                    <a:pt x="77372" y="1260095"/>
                  </a:lnTo>
                  <a:lnTo>
                    <a:pt x="37104" y="1287248"/>
                  </a:lnTo>
                  <a:lnTo>
                    <a:pt x="9955" y="1327516"/>
                  </a:lnTo>
                  <a:lnTo>
                    <a:pt x="0" y="1376821"/>
                  </a:lnTo>
                  <a:lnTo>
                    <a:pt x="9955" y="1426133"/>
                  </a:lnTo>
                  <a:lnTo>
                    <a:pt x="37104" y="1466405"/>
                  </a:lnTo>
                  <a:lnTo>
                    <a:pt x="77372" y="1493559"/>
                  </a:lnTo>
                  <a:lnTo>
                    <a:pt x="126682" y="1503516"/>
                  </a:lnTo>
                  <a:lnTo>
                    <a:pt x="1109611" y="1503516"/>
                  </a:lnTo>
                  <a:lnTo>
                    <a:pt x="1091637" y="1549292"/>
                  </a:lnTo>
                  <a:lnTo>
                    <a:pt x="1071709" y="1595118"/>
                  </a:lnTo>
                  <a:lnTo>
                    <a:pt x="1049893" y="1640986"/>
                  </a:lnTo>
                  <a:lnTo>
                    <a:pt x="1026255" y="1686883"/>
                  </a:lnTo>
                  <a:lnTo>
                    <a:pt x="1000859" y="1732802"/>
                  </a:lnTo>
                  <a:lnTo>
                    <a:pt x="973771" y="1778731"/>
                  </a:lnTo>
                  <a:lnTo>
                    <a:pt x="945057" y="1824661"/>
                  </a:lnTo>
                  <a:lnTo>
                    <a:pt x="182283" y="1824661"/>
                  </a:lnTo>
                  <a:lnTo>
                    <a:pt x="132972" y="1834618"/>
                  </a:lnTo>
                  <a:lnTo>
                    <a:pt x="132035" y="1835250"/>
                  </a:lnTo>
                  <a:lnTo>
                    <a:pt x="1365030" y="1835250"/>
                  </a:lnTo>
                  <a:lnTo>
                    <a:pt x="1398211" y="1767887"/>
                  </a:lnTo>
                  <a:lnTo>
                    <a:pt x="1416703" y="1726988"/>
                  </a:lnTo>
                  <a:lnTo>
                    <a:pt x="1434056" y="1685916"/>
                  </a:lnTo>
                  <a:lnTo>
                    <a:pt x="1450240" y="1644667"/>
                  </a:lnTo>
                  <a:lnTo>
                    <a:pt x="1465225" y="1603237"/>
                  </a:lnTo>
                  <a:lnTo>
                    <a:pt x="1478982" y="1561625"/>
                  </a:lnTo>
                  <a:lnTo>
                    <a:pt x="1491481" y="1519827"/>
                  </a:lnTo>
                  <a:lnTo>
                    <a:pt x="1502692" y="1477840"/>
                  </a:lnTo>
                  <a:lnTo>
                    <a:pt x="1512585" y="1435660"/>
                  </a:lnTo>
                  <a:lnTo>
                    <a:pt x="1521130" y="1393285"/>
                  </a:lnTo>
                  <a:lnTo>
                    <a:pt x="1528298" y="1350711"/>
                  </a:lnTo>
                  <a:lnTo>
                    <a:pt x="1534058" y="1307936"/>
                  </a:lnTo>
                  <a:lnTo>
                    <a:pt x="1541211" y="1230596"/>
                  </a:lnTo>
                  <a:lnTo>
                    <a:pt x="1544382" y="1155425"/>
                  </a:lnTo>
                  <a:lnTo>
                    <a:pt x="1543828" y="1082452"/>
                  </a:lnTo>
                  <a:lnTo>
                    <a:pt x="1539804" y="1011702"/>
                  </a:lnTo>
                  <a:lnTo>
                    <a:pt x="1532569" y="943204"/>
                  </a:lnTo>
                  <a:lnTo>
                    <a:pt x="1522380" y="876984"/>
                  </a:lnTo>
                  <a:lnTo>
                    <a:pt x="1509492" y="813069"/>
                  </a:lnTo>
                  <a:lnTo>
                    <a:pt x="1494164" y="751487"/>
                  </a:lnTo>
                  <a:lnTo>
                    <a:pt x="1476653" y="692264"/>
                  </a:lnTo>
                  <a:lnTo>
                    <a:pt x="1457214" y="635429"/>
                  </a:lnTo>
                  <a:lnTo>
                    <a:pt x="1436106" y="581007"/>
                  </a:lnTo>
                  <a:lnTo>
                    <a:pt x="1413584" y="529026"/>
                  </a:lnTo>
                  <a:lnTo>
                    <a:pt x="1389907" y="479514"/>
                  </a:lnTo>
                  <a:lnTo>
                    <a:pt x="1365331" y="432497"/>
                  </a:lnTo>
                  <a:lnTo>
                    <a:pt x="1340113" y="388002"/>
                  </a:lnTo>
                  <a:lnTo>
                    <a:pt x="1314510" y="346057"/>
                  </a:lnTo>
                  <a:lnTo>
                    <a:pt x="1288779" y="306688"/>
                  </a:lnTo>
                  <a:lnTo>
                    <a:pt x="1263177" y="269924"/>
                  </a:lnTo>
                  <a:lnTo>
                    <a:pt x="1237961" y="235790"/>
                  </a:lnTo>
                  <a:lnTo>
                    <a:pt x="1213388" y="204314"/>
                  </a:lnTo>
                  <a:lnTo>
                    <a:pt x="1167198" y="149446"/>
                  </a:lnTo>
                  <a:lnTo>
                    <a:pt x="1126663" y="105535"/>
                  </a:lnTo>
                  <a:lnTo>
                    <a:pt x="1093839" y="72800"/>
                  </a:lnTo>
                  <a:lnTo>
                    <a:pt x="1059548" y="41721"/>
                  </a:lnTo>
                  <a:lnTo>
                    <a:pt x="1018016" y="15575"/>
                  </a:lnTo>
                  <a:lnTo>
                    <a:pt x="972694" y="1748"/>
                  </a:lnTo>
                  <a:lnTo>
                    <a:pt x="925999" y="0"/>
                  </a:lnTo>
                  <a:close/>
                </a:path>
              </a:pathLst>
            </a:custGeom>
            <a:solidFill>
              <a:srgbClr val="0E5C77">
                <a:alpha val="23999"/>
              </a:srgbClr>
            </a:solidFill>
          </p:spPr>
          <p:txBody>
            <a:bodyPr wrap="square" lIns="0" tIns="0" rIns="0" bIns="0" rtlCol="0"/>
            <a:lstStyle/>
            <a:p>
              <a:endParaRPr/>
            </a:p>
          </p:txBody>
        </p:sp>
      </p:grpSp>
      <p:sp>
        <p:nvSpPr>
          <p:cNvPr id="3" name="Text Placeholder 2">
            <a:extLst>
              <a:ext uri="{FF2B5EF4-FFF2-40B4-BE49-F238E27FC236}">
                <a16:creationId xmlns:a16="http://schemas.microsoft.com/office/drawing/2014/main" id="{5ADC4885-E653-9F9B-1C72-2AA34FCB44D8}"/>
              </a:ext>
            </a:extLst>
          </p:cNvPr>
          <p:cNvSpPr>
            <a:spLocks noGrp="1"/>
          </p:cNvSpPr>
          <p:nvPr>
            <p:ph type="body" idx="1"/>
          </p:nvPr>
        </p:nvSpPr>
        <p:spPr>
          <a:xfrm>
            <a:off x="731520" y="1882770"/>
            <a:ext cx="8910320" cy="3872235"/>
          </a:xfrm>
        </p:spPr>
        <p:txBody>
          <a:bodyPr>
            <a:normAutofit/>
          </a:bodyPr>
          <a:lstStyle>
            <a:lvl1pPr marL="0" indent="0">
              <a:buNone/>
              <a:defRPr sz="28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0" name="Footer Placeholder 4">
            <a:extLst>
              <a:ext uri="{FF2B5EF4-FFF2-40B4-BE49-F238E27FC236}">
                <a16:creationId xmlns:a16="http://schemas.microsoft.com/office/drawing/2014/main" id="{02C401B5-B453-3BF0-01CE-3F0F63B03A02}"/>
              </a:ext>
            </a:extLst>
          </p:cNvPr>
          <p:cNvSpPr>
            <a:spLocks noGrp="1"/>
          </p:cNvSpPr>
          <p:nvPr>
            <p:ph type="ftr" sz="quarter" idx="3"/>
          </p:nvPr>
        </p:nvSpPr>
        <p:spPr>
          <a:xfrm>
            <a:off x="731520" y="6114954"/>
            <a:ext cx="8924387" cy="365125"/>
          </a:xfrm>
          <a:prstGeom prst="rect">
            <a:avLst/>
          </a:prstGeom>
        </p:spPr>
        <p:txBody>
          <a:bodyPr/>
          <a:lstStyle>
            <a:lvl1pPr>
              <a:defRPr sz="1400">
                <a:solidFill>
                  <a:schemeClr val="bg1"/>
                </a:solidFill>
              </a:defRPr>
            </a:lvl1pPr>
          </a:lstStyle>
          <a:p>
            <a:endParaRPr lang="en-GB" dirty="0"/>
          </a:p>
        </p:txBody>
      </p:sp>
      <p:grpSp>
        <p:nvGrpSpPr>
          <p:cNvPr id="4" name="object 41">
            <a:extLst>
              <a:ext uri="{FF2B5EF4-FFF2-40B4-BE49-F238E27FC236}">
                <a16:creationId xmlns:a16="http://schemas.microsoft.com/office/drawing/2014/main" id="{4AA4F7D3-F6E8-EAB2-F7FF-BD27C0DB60AC}"/>
              </a:ext>
            </a:extLst>
          </p:cNvPr>
          <p:cNvGrpSpPr/>
          <p:nvPr/>
        </p:nvGrpSpPr>
        <p:grpSpPr>
          <a:xfrm>
            <a:off x="10681097" y="5820975"/>
            <a:ext cx="651156" cy="708550"/>
            <a:chOff x="5598848" y="1620229"/>
            <a:chExt cx="2190115" cy="2383155"/>
          </a:xfrm>
        </p:grpSpPr>
        <p:pic>
          <p:nvPicPr>
            <p:cNvPr id="5" name="object 42">
              <a:extLst>
                <a:ext uri="{FF2B5EF4-FFF2-40B4-BE49-F238E27FC236}">
                  <a16:creationId xmlns:a16="http://schemas.microsoft.com/office/drawing/2014/main" id="{E917381C-8FE5-3CAD-273B-51DCDB6727FC}"/>
                </a:ext>
              </a:extLst>
            </p:cNvPr>
            <p:cNvPicPr/>
            <p:nvPr/>
          </p:nvPicPr>
          <p:blipFill>
            <a:blip r:embed="rId2" cstate="print"/>
            <a:stretch>
              <a:fillRect/>
            </a:stretch>
          </p:blipFill>
          <p:spPr>
            <a:xfrm>
              <a:off x="7161630" y="1899091"/>
              <a:ext cx="113817" cy="115671"/>
            </a:xfrm>
            <a:prstGeom prst="rect">
              <a:avLst/>
            </a:prstGeom>
          </p:spPr>
        </p:pic>
        <p:pic>
          <p:nvPicPr>
            <p:cNvPr id="6" name="object 43">
              <a:extLst>
                <a:ext uri="{FF2B5EF4-FFF2-40B4-BE49-F238E27FC236}">
                  <a16:creationId xmlns:a16="http://schemas.microsoft.com/office/drawing/2014/main" id="{6EC3B691-15D3-272C-C984-5D8D7AB4D44B}"/>
                </a:ext>
              </a:extLst>
            </p:cNvPr>
            <p:cNvPicPr/>
            <p:nvPr/>
          </p:nvPicPr>
          <p:blipFill>
            <a:blip r:embed="rId3" cstate="print"/>
            <a:stretch>
              <a:fillRect/>
            </a:stretch>
          </p:blipFill>
          <p:spPr>
            <a:xfrm>
              <a:off x="5598848" y="1620229"/>
              <a:ext cx="2189904" cy="2382902"/>
            </a:xfrm>
            <a:prstGeom prst="rect">
              <a:avLst/>
            </a:prstGeom>
          </p:spPr>
        </p:pic>
        <p:pic>
          <p:nvPicPr>
            <p:cNvPr id="7" name="object 44">
              <a:extLst>
                <a:ext uri="{FF2B5EF4-FFF2-40B4-BE49-F238E27FC236}">
                  <a16:creationId xmlns:a16="http://schemas.microsoft.com/office/drawing/2014/main" id="{26C44628-116B-F318-B8E0-DE32F2332BC6}"/>
                </a:ext>
              </a:extLst>
            </p:cNvPr>
            <p:cNvPicPr/>
            <p:nvPr/>
          </p:nvPicPr>
          <p:blipFill>
            <a:blip r:embed="rId4" cstate="print"/>
            <a:stretch>
              <a:fillRect/>
            </a:stretch>
          </p:blipFill>
          <p:spPr>
            <a:xfrm>
              <a:off x="6871611" y="1669224"/>
              <a:ext cx="175945" cy="178803"/>
            </a:xfrm>
            <a:prstGeom prst="rect">
              <a:avLst/>
            </a:prstGeom>
          </p:spPr>
        </p:pic>
      </p:grpSp>
      <p:sp>
        <p:nvSpPr>
          <p:cNvPr id="15" name="object 14">
            <a:extLst>
              <a:ext uri="{FF2B5EF4-FFF2-40B4-BE49-F238E27FC236}">
                <a16:creationId xmlns:a16="http://schemas.microsoft.com/office/drawing/2014/main" id="{45F4DC08-150F-4A25-716A-90191F21FDC9}"/>
              </a:ext>
            </a:extLst>
          </p:cNvPr>
          <p:cNvSpPr/>
          <p:nvPr/>
        </p:nvSpPr>
        <p:spPr>
          <a:xfrm rot="10800000">
            <a:off x="-308147" y="5862122"/>
            <a:ext cx="562114" cy="584428"/>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
        <p:nvSpPr>
          <p:cNvPr id="16" name="object 14">
            <a:extLst>
              <a:ext uri="{FF2B5EF4-FFF2-40B4-BE49-F238E27FC236}">
                <a16:creationId xmlns:a16="http://schemas.microsoft.com/office/drawing/2014/main" id="{01D5C4C6-F307-4C2A-EEA2-C7230077C63A}"/>
              </a:ext>
            </a:extLst>
          </p:cNvPr>
          <p:cNvSpPr/>
          <p:nvPr/>
        </p:nvSpPr>
        <p:spPr>
          <a:xfrm rot="10800000">
            <a:off x="-650" y="6776735"/>
            <a:ext cx="360745" cy="375065"/>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
        <p:nvSpPr>
          <p:cNvPr id="17" name="object 14">
            <a:extLst>
              <a:ext uri="{FF2B5EF4-FFF2-40B4-BE49-F238E27FC236}">
                <a16:creationId xmlns:a16="http://schemas.microsoft.com/office/drawing/2014/main" id="{ED0436A5-966C-D05D-FD27-2ED35FF09750}"/>
              </a:ext>
            </a:extLst>
          </p:cNvPr>
          <p:cNvSpPr/>
          <p:nvPr/>
        </p:nvSpPr>
        <p:spPr>
          <a:xfrm rot="10800000">
            <a:off x="8761227" y="264563"/>
            <a:ext cx="262322" cy="272735"/>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
        <p:nvSpPr>
          <p:cNvPr id="19" name="object 14">
            <a:extLst>
              <a:ext uri="{FF2B5EF4-FFF2-40B4-BE49-F238E27FC236}">
                <a16:creationId xmlns:a16="http://schemas.microsoft.com/office/drawing/2014/main" id="{B1D59208-AF3F-67F9-AFEE-0B79028CDC85}"/>
              </a:ext>
            </a:extLst>
          </p:cNvPr>
          <p:cNvSpPr/>
          <p:nvPr/>
        </p:nvSpPr>
        <p:spPr>
          <a:xfrm rot="10800000">
            <a:off x="8268251" y="-287815"/>
            <a:ext cx="492976" cy="512545"/>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
        <p:nvSpPr>
          <p:cNvPr id="2" name="Title 1">
            <a:extLst>
              <a:ext uri="{FF2B5EF4-FFF2-40B4-BE49-F238E27FC236}">
                <a16:creationId xmlns:a16="http://schemas.microsoft.com/office/drawing/2014/main" id="{E70AF5EC-C3A2-AE47-AC58-C795316B7127}"/>
              </a:ext>
            </a:extLst>
          </p:cNvPr>
          <p:cNvSpPr>
            <a:spLocks noGrp="1"/>
          </p:cNvSpPr>
          <p:nvPr>
            <p:ph type="title"/>
          </p:nvPr>
        </p:nvSpPr>
        <p:spPr>
          <a:xfrm>
            <a:off x="737870" y="593213"/>
            <a:ext cx="8910320" cy="752109"/>
          </a:xfrm>
        </p:spPr>
        <p:txBody>
          <a:bodyPr anchor="b">
            <a:normAutofit/>
          </a:bodyPr>
          <a:lstStyle>
            <a:lvl1pPr>
              <a:defRPr sz="4400">
                <a:solidFill>
                  <a:schemeClr val="bg1"/>
                </a:solidFill>
                <a:latin typeface="Quicksan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953186448"/>
      </p:ext>
    </p:extLst>
  </p:cSld>
  <p:clrMapOvr>
    <a:masterClrMapping/>
  </p:clrMapOvr>
  <p:hf sldNum="0" hd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Quota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4446D-3EC5-A487-67B6-AFE74A9C4781}"/>
              </a:ext>
            </a:extLst>
          </p:cNvPr>
          <p:cNvSpPr>
            <a:spLocks noGrp="1"/>
          </p:cNvSpPr>
          <p:nvPr>
            <p:ph type="title"/>
          </p:nvPr>
        </p:nvSpPr>
        <p:spPr>
          <a:xfrm>
            <a:off x="714520" y="365125"/>
            <a:ext cx="6475989" cy="4355493"/>
          </a:xfrm>
        </p:spPr>
        <p:txBody>
          <a:bodyPr anchor="t" anchorCtr="0">
            <a:normAutofit/>
          </a:bodyPr>
          <a:lstStyle>
            <a:lvl1pPr>
              <a:defRPr sz="4400">
                <a:solidFill>
                  <a:schemeClr val="accent3"/>
                </a:solidFill>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A5CA96E9-5766-B813-ED3A-78756E2A6A61}"/>
              </a:ext>
            </a:extLst>
          </p:cNvPr>
          <p:cNvSpPr>
            <a:spLocks noGrp="1"/>
          </p:cNvSpPr>
          <p:nvPr>
            <p:ph type="body" idx="1"/>
          </p:nvPr>
        </p:nvSpPr>
        <p:spPr>
          <a:xfrm>
            <a:off x="714520" y="4862945"/>
            <a:ext cx="6475989" cy="491375"/>
          </a:xfrm>
        </p:spPr>
        <p:txBody>
          <a:bodyPr anchor="t" anchorCtr="0">
            <a:normAutofit/>
          </a:bodyPr>
          <a:lstStyle>
            <a:lvl1pPr marL="0" indent="0">
              <a:buNone/>
              <a:defRPr sz="20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Footer Placeholder 7">
            <a:extLst>
              <a:ext uri="{FF2B5EF4-FFF2-40B4-BE49-F238E27FC236}">
                <a16:creationId xmlns:a16="http://schemas.microsoft.com/office/drawing/2014/main" id="{49A034B4-D92B-161B-41A1-3DE14A2FB743}"/>
              </a:ext>
            </a:extLst>
          </p:cNvPr>
          <p:cNvSpPr>
            <a:spLocks noGrp="1"/>
          </p:cNvSpPr>
          <p:nvPr>
            <p:ph type="ftr" sz="quarter" idx="11"/>
          </p:nvPr>
        </p:nvSpPr>
        <p:spPr>
          <a:xfrm>
            <a:off x="746347" y="6127750"/>
            <a:ext cx="8927320" cy="365125"/>
          </a:xfrm>
          <a:prstGeom prst="rect">
            <a:avLst/>
          </a:prstGeom>
        </p:spPr>
        <p:txBody>
          <a:bodyPr/>
          <a:lstStyle/>
          <a:p>
            <a:endParaRPr lang="en-GB" dirty="0"/>
          </a:p>
        </p:txBody>
      </p:sp>
      <p:sp>
        <p:nvSpPr>
          <p:cNvPr id="10" name="object 2">
            <a:extLst>
              <a:ext uri="{FF2B5EF4-FFF2-40B4-BE49-F238E27FC236}">
                <a16:creationId xmlns:a16="http://schemas.microsoft.com/office/drawing/2014/main" id="{F387DD09-C436-5F8E-8C10-75D345EE965A}"/>
              </a:ext>
            </a:extLst>
          </p:cNvPr>
          <p:cNvSpPr/>
          <p:nvPr/>
        </p:nvSpPr>
        <p:spPr>
          <a:xfrm>
            <a:off x="7805550" y="0"/>
            <a:ext cx="4391193" cy="4355492"/>
          </a:xfrm>
          <a:custGeom>
            <a:avLst/>
            <a:gdLst/>
            <a:ahLst/>
            <a:cxnLst/>
            <a:rect l="l" t="t" r="r" b="b"/>
            <a:pathLst>
              <a:path w="4842509" h="4803140">
                <a:moveTo>
                  <a:pt x="747268" y="1282877"/>
                </a:moveTo>
                <a:lnTo>
                  <a:pt x="744347" y="1235252"/>
                </a:lnTo>
                <a:lnTo>
                  <a:pt x="735850" y="1189393"/>
                </a:lnTo>
                <a:lnTo>
                  <a:pt x="722109" y="1145654"/>
                </a:lnTo>
                <a:lnTo>
                  <a:pt x="703478" y="1104379"/>
                </a:lnTo>
                <a:lnTo>
                  <a:pt x="680313" y="1065949"/>
                </a:lnTo>
                <a:lnTo>
                  <a:pt x="652957" y="1030706"/>
                </a:lnTo>
                <a:lnTo>
                  <a:pt x="621766" y="999007"/>
                </a:lnTo>
                <a:lnTo>
                  <a:pt x="587095" y="971207"/>
                </a:lnTo>
                <a:lnTo>
                  <a:pt x="549275" y="947661"/>
                </a:lnTo>
                <a:lnTo>
                  <a:pt x="508673" y="928738"/>
                </a:lnTo>
                <a:lnTo>
                  <a:pt x="465620" y="914781"/>
                </a:lnTo>
                <a:lnTo>
                  <a:pt x="420497" y="906132"/>
                </a:lnTo>
                <a:lnTo>
                  <a:pt x="373634" y="903173"/>
                </a:lnTo>
                <a:lnTo>
                  <a:pt x="326758" y="906132"/>
                </a:lnTo>
                <a:lnTo>
                  <a:pt x="281635" y="914781"/>
                </a:lnTo>
                <a:lnTo>
                  <a:pt x="238582" y="928738"/>
                </a:lnTo>
                <a:lnTo>
                  <a:pt x="197980" y="947661"/>
                </a:lnTo>
                <a:lnTo>
                  <a:pt x="160159" y="971207"/>
                </a:lnTo>
                <a:lnTo>
                  <a:pt x="125488" y="999007"/>
                </a:lnTo>
                <a:lnTo>
                  <a:pt x="94297" y="1030706"/>
                </a:lnTo>
                <a:lnTo>
                  <a:pt x="66941" y="1065949"/>
                </a:lnTo>
                <a:lnTo>
                  <a:pt x="43776" y="1104379"/>
                </a:lnTo>
                <a:lnTo>
                  <a:pt x="25146" y="1145654"/>
                </a:lnTo>
                <a:lnTo>
                  <a:pt x="11404" y="1189393"/>
                </a:lnTo>
                <a:lnTo>
                  <a:pt x="2908" y="1235252"/>
                </a:lnTo>
                <a:lnTo>
                  <a:pt x="0" y="1282877"/>
                </a:lnTo>
                <a:lnTo>
                  <a:pt x="2908" y="1330515"/>
                </a:lnTo>
                <a:lnTo>
                  <a:pt x="11404" y="1376375"/>
                </a:lnTo>
                <a:lnTo>
                  <a:pt x="25146" y="1420126"/>
                </a:lnTo>
                <a:lnTo>
                  <a:pt x="43776" y="1461389"/>
                </a:lnTo>
                <a:lnTo>
                  <a:pt x="66941" y="1499819"/>
                </a:lnTo>
                <a:lnTo>
                  <a:pt x="94297" y="1535074"/>
                </a:lnTo>
                <a:lnTo>
                  <a:pt x="125488" y="1566773"/>
                </a:lnTo>
                <a:lnTo>
                  <a:pt x="160159" y="1594573"/>
                </a:lnTo>
                <a:lnTo>
                  <a:pt x="197980" y="1618107"/>
                </a:lnTo>
                <a:lnTo>
                  <a:pt x="238582" y="1637042"/>
                </a:lnTo>
                <a:lnTo>
                  <a:pt x="281635" y="1651000"/>
                </a:lnTo>
                <a:lnTo>
                  <a:pt x="326758" y="1659636"/>
                </a:lnTo>
                <a:lnTo>
                  <a:pt x="373634" y="1662595"/>
                </a:lnTo>
                <a:lnTo>
                  <a:pt x="420497" y="1659636"/>
                </a:lnTo>
                <a:lnTo>
                  <a:pt x="465620" y="1651000"/>
                </a:lnTo>
                <a:lnTo>
                  <a:pt x="508673" y="1637042"/>
                </a:lnTo>
                <a:lnTo>
                  <a:pt x="549275" y="1618107"/>
                </a:lnTo>
                <a:lnTo>
                  <a:pt x="587095" y="1594573"/>
                </a:lnTo>
                <a:lnTo>
                  <a:pt x="621766" y="1566773"/>
                </a:lnTo>
                <a:lnTo>
                  <a:pt x="652957" y="1535074"/>
                </a:lnTo>
                <a:lnTo>
                  <a:pt x="680313" y="1499819"/>
                </a:lnTo>
                <a:lnTo>
                  <a:pt x="703478" y="1461389"/>
                </a:lnTo>
                <a:lnTo>
                  <a:pt x="722109" y="1420126"/>
                </a:lnTo>
                <a:lnTo>
                  <a:pt x="735850" y="1376375"/>
                </a:lnTo>
                <a:lnTo>
                  <a:pt x="744347" y="1330515"/>
                </a:lnTo>
                <a:lnTo>
                  <a:pt x="747268" y="1282877"/>
                </a:lnTo>
                <a:close/>
              </a:path>
              <a:path w="4842509" h="4803140">
                <a:moveTo>
                  <a:pt x="1038237" y="2266010"/>
                </a:moveTo>
                <a:lnTo>
                  <a:pt x="1033195" y="2221458"/>
                </a:lnTo>
                <a:lnTo>
                  <a:pt x="1018806" y="2180552"/>
                </a:lnTo>
                <a:lnTo>
                  <a:pt x="996238" y="2144471"/>
                </a:lnTo>
                <a:lnTo>
                  <a:pt x="966635" y="2114385"/>
                </a:lnTo>
                <a:lnTo>
                  <a:pt x="931125" y="2091448"/>
                </a:lnTo>
                <a:lnTo>
                  <a:pt x="890879" y="2076831"/>
                </a:lnTo>
                <a:lnTo>
                  <a:pt x="847039" y="2071700"/>
                </a:lnTo>
                <a:lnTo>
                  <a:pt x="803198" y="2076831"/>
                </a:lnTo>
                <a:lnTo>
                  <a:pt x="762952" y="2091448"/>
                </a:lnTo>
                <a:lnTo>
                  <a:pt x="727456" y="2114385"/>
                </a:lnTo>
                <a:lnTo>
                  <a:pt x="697852" y="2144471"/>
                </a:lnTo>
                <a:lnTo>
                  <a:pt x="675284" y="2180552"/>
                </a:lnTo>
                <a:lnTo>
                  <a:pt x="660895" y="2221458"/>
                </a:lnTo>
                <a:lnTo>
                  <a:pt x="655840" y="2266010"/>
                </a:lnTo>
                <a:lnTo>
                  <a:pt x="660895" y="2310561"/>
                </a:lnTo>
                <a:lnTo>
                  <a:pt x="675284" y="2351455"/>
                </a:lnTo>
                <a:lnTo>
                  <a:pt x="697852" y="2387536"/>
                </a:lnTo>
                <a:lnTo>
                  <a:pt x="727456" y="2417635"/>
                </a:lnTo>
                <a:lnTo>
                  <a:pt x="762952" y="2440571"/>
                </a:lnTo>
                <a:lnTo>
                  <a:pt x="803198" y="2455189"/>
                </a:lnTo>
                <a:lnTo>
                  <a:pt x="847039" y="2460320"/>
                </a:lnTo>
                <a:lnTo>
                  <a:pt x="890879" y="2455189"/>
                </a:lnTo>
                <a:lnTo>
                  <a:pt x="931125" y="2440571"/>
                </a:lnTo>
                <a:lnTo>
                  <a:pt x="966635" y="2417635"/>
                </a:lnTo>
                <a:lnTo>
                  <a:pt x="996238" y="2387536"/>
                </a:lnTo>
                <a:lnTo>
                  <a:pt x="1018806" y="2351455"/>
                </a:lnTo>
                <a:lnTo>
                  <a:pt x="1033195" y="2310561"/>
                </a:lnTo>
                <a:lnTo>
                  <a:pt x="1038237" y="2266010"/>
                </a:lnTo>
                <a:close/>
              </a:path>
              <a:path w="4842509" h="4803140">
                <a:moveTo>
                  <a:pt x="1353693" y="196011"/>
                </a:moveTo>
                <a:lnTo>
                  <a:pt x="1349044" y="149148"/>
                </a:lnTo>
                <a:lnTo>
                  <a:pt x="1335709" y="105486"/>
                </a:lnTo>
                <a:lnTo>
                  <a:pt x="1314615" y="65989"/>
                </a:lnTo>
                <a:lnTo>
                  <a:pt x="1286675" y="31572"/>
                </a:lnTo>
                <a:lnTo>
                  <a:pt x="1252804" y="3175"/>
                </a:lnTo>
                <a:lnTo>
                  <a:pt x="1247063" y="0"/>
                </a:lnTo>
                <a:lnTo>
                  <a:pt x="1002677" y="0"/>
                </a:lnTo>
                <a:lnTo>
                  <a:pt x="963053" y="31572"/>
                </a:lnTo>
                <a:lnTo>
                  <a:pt x="935113" y="65989"/>
                </a:lnTo>
                <a:lnTo>
                  <a:pt x="914019" y="105486"/>
                </a:lnTo>
                <a:lnTo>
                  <a:pt x="900684" y="149148"/>
                </a:lnTo>
                <a:lnTo>
                  <a:pt x="896035" y="196011"/>
                </a:lnTo>
                <a:lnTo>
                  <a:pt x="900684" y="242874"/>
                </a:lnTo>
                <a:lnTo>
                  <a:pt x="914019" y="286524"/>
                </a:lnTo>
                <a:lnTo>
                  <a:pt x="935113" y="326034"/>
                </a:lnTo>
                <a:lnTo>
                  <a:pt x="963053" y="360451"/>
                </a:lnTo>
                <a:lnTo>
                  <a:pt x="996924" y="388848"/>
                </a:lnTo>
                <a:lnTo>
                  <a:pt x="1035799" y="410286"/>
                </a:lnTo>
                <a:lnTo>
                  <a:pt x="1078750" y="423837"/>
                </a:lnTo>
                <a:lnTo>
                  <a:pt x="1124864" y="428561"/>
                </a:lnTo>
                <a:lnTo>
                  <a:pt x="1170978" y="423837"/>
                </a:lnTo>
                <a:lnTo>
                  <a:pt x="1213929" y="410286"/>
                </a:lnTo>
                <a:lnTo>
                  <a:pt x="1252804" y="388848"/>
                </a:lnTo>
                <a:lnTo>
                  <a:pt x="1286675" y="360451"/>
                </a:lnTo>
                <a:lnTo>
                  <a:pt x="1314615" y="326034"/>
                </a:lnTo>
                <a:lnTo>
                  <a:pt x="1335709" y="286524"/>
                </a:lnTo>
                <a:lnTo>
                  <a:pt x="1349044" y="242874"/>
                </a:lnTo>
                <a:lnTo>
                  <a:pt x="1353693" y="196011"/>
                </a:lnTo>
                <a:close/>
              </a:path>
              <a:path w="4842509" h="4803140">
                <a:moveTo>
                  <a:pt x="2336165" y="3322891"/>
                </a:moveTo>
                <a:lnTo>
                  <a:pt x="2331415" y="3275126"/>
                </a:lnTo>
                <a:lnTo>
                  <a:pt x="2317826" y="3230638"/>
                </a:lnTo>
                <a:lnTo>
                  <a:pt x="2296325" y="3190392"/>
                </a:lnTo>
                <a:lnTo>
                  <a:pt x="2267851" y="3155315"/>
                </a:lnTo>
                <a:lnTo>
                  <a:pt x="2233333" y="3126371"/>
                </a:lnTo>
                <a:lnTo>
                  <a:pt x="2193721" y="3104527"/>
                </a:lnTo>
                <a:lnTo>
                  <a:pt x="2149945" y="3090710"/>
                </a:lnTo>
                <a:lnTo>
                  <a:pt x="2102954" y="3085896"/>
                </a:lnTo>
                <a:lnTo>
                  <a:pt x="2055952" y="3090710"/>
                </a:lnTo>
                <a:lnTo>
                  <a:pt x="2012175" y="3104527"/>
                </a:lnTo>
                <a:lnTo>
                  <a:pt x="1972564" y="3126371"/>
                </a:lnTo>
                <a:lnTo>
                  <a:pt x="1938058" y="3155315"/>
                </a:lnTo>
                <a:lnTo>
                  <a:pt x="1909572" y="3190392"/>
                </a:lnTo>
                <a:lnTo>
                  <a:pt x="1888070" y="3230638"/>
                </a:lnTo>
                <a:lnTo>
                  <a:pt x="1874494" y="3275126"/>
                </a:lnTo>
                <a:lnTo>
                  <a:pt x="1869757" y="3322891"/>
                </a:lnTo>
                <a:lnTo>
                  <a:pt x="1874494" y="3370656"/>
                </a:lnTo>
                <a:lnTo>
                  <a:pt x="1888070" y="3415144"/>
                </a:lnTo>
                <a:lnTo>
                  <a:pt x="1909572" y="3455403"/>
                </a:lnTo>
                <a:lnTo>
                  <a:pt x="1938058" y="3490480"/>
                </a:lnTo>
                <a:lnTo>
                  <a:pt x="1972564" y="3519424"/>
                </a:lnTo>
                <a:lnTo>
                  <a:pt x="2012175" y="3541280"/>
                </a:lnTo>
                <a:lnTo>
                  <a:pt x="2055952" y="3555085"/>
                </a:lnTo>
                <a:lnTo>
                  <a:pt x="2102954" y="3559899"/>
                </a:lnTo>
                <a:lnTo>
                  <a:pt x="2149945" y="3555085"/>
                </a:lnTo>
                <a:lnTo>
                  <a:pt x="2193721" y="3541280"/>
                </a:lnTo>
                <a:lnTo>
                  <a:pt x="2233333" y="3519424"/>
                </a:lnTo>
                <a:lnTo>
                  <a:pt x="2267851" y="3490480"/>
                </a:lnTo>
                <a:lnTo>
                  <a:pt x="2296325" y="3455403"/>
                </a:lnTo>
                <a:lnTo>
                  <a:pt x="2317826" y="3415144"/>
                </a:lnTo>
                <a:lnTo>
                  <a:pt x="2331415" y="3370656"/>
                </a:lnTo>
                <a:lnTo>
                  <a:pt x="2336165" y="3322891"/>
                </a:lnTo>
                <a:close/>
              </a:path>
              <a:path w="4842509" h="4803140">
                <a:moveTo>
                  <a:pt x="2815031" y="1449959"/>
                </a:moveTo>
                <a:lnTo>
                  <a:pt x="2805074" y="1400657"/>
                </a:lnTo>
                <a:lnTo>
                  <a:pt x="2777921" y="1360385"/>
                </a:lnTo>
                <a:lnTo>
                  <a:pt x="2737650" y="1333233"/>
                </a:lnTo>
                <a:lnTo>
                  <a:pt x="2688348" y="1323276"/>
                </a:lnTo>
                <a:lnTo>
                  <a:pt x="1587842" y="1323276"/>
                </a:lnTo>
                <a:lnTo>
                  <a:pt x="1594739" y="1293037"/>
                </a:lnTo>
                <a:lnTo>
                  <a:pt x="1611210" y="1231938"/>
                </a:lnTo>
                <a:lnTo>
                  <a:pt x="1635810" y="1161021"/>
                </a:lnTo>
                <a:lnTo>
                  <a:pt x="1653717" y="1120343"/>
                </a:lnTo>
                <a:lnTo>
                  <a:pt x="1674545" y="1079030"/>
                </a:lnTo>
                <a:lnTo>
                  <a:pt x="1698117" y="1037107"/>
                </a:lnTo>
                <a:lnTo>
                  <a:pt x="1724279" y="994613"/>
                </a:lnTo>
                <a:lnTo>
                  <a:pt x="1724837" y="994613"/>
                </a:lnTo>
                <a:lnTo>
                  <a:pt x="1725358" y="994778"/>
                </a:lnTo>
                <a:lnTo>
                  <a:pt x="2587726" y="994778"/>
                </a:lnTo>
                <a:lnTo>
                  <a:pt x="2588539" y="994613"/>
                </a:lnTo>
                <a:lnTo>
                  <a:pt x="2637028" y="984821"/>
                </a:lnTo>
                <a:lnTo>
                  <a:pt x="2677299" y="957668"/>
                </a:lnTo>
                <a:lnTo>
                  <a:pt x="2704452" y="917409"/>
                </a:lnTo>
                <a:lnTo>
                  <a:pt x="2714409" y="868095"/>
                </a:lnTo>
                <a:lnTo>
                  <a:pt x="2704452" y="818794"/>
                </a:lnTo>
                <a:lnTo>
                  <a:pt x="2677299" y="778522"/>
                </a:lnTo>
                <a:lnTo>
                  <a:pt x="2637028" y="751370"/>
                </a:lnTo>
                <a:lnTo>
                  <a:pt x="2587726" y="741413"/>
                </a:lnTo>
                <a:lnTo>
                  <a:pt x="1918449" y="741413"/>
                </a:lnTo>
                <a:lnTo>
                  <a:pt x="1948662" y="707326"/>
                </a:lnTo>
                <a:lnTo>
                  <a:pt x="1979866" y="672985"/>
                </a:lnTo>
                <a:lnTo>
                  <a:pt x="2012010" y="638390"/>
                </a:lnTo>
                <a:lnTo>
                  <a:pt x="2045055" y="603554"/>
                </a:lnTo>
                <a:lnTo>
                  <a:pt x="2078926" y="568502"/>
                </a:lnTo>
                <a:lnTo>
                  <a:pt x="2113610" y="533209"/>
                </a:lnTo>
                <a:lnTo>
                  <a:pt x="2149030" y="497700"/>
                </a:lnTo>
                <a:lnTo>
                  <a:pt x="2185162" y="461987"/>
                </a:lnTo>
                <a:lnTo>
                  <a:pt x="2221954" y="426072"/>
                </a:lnTo>
                <a:lnTo>
                  <a:pt x="2297303" y="353644"/>
                </a:lnTo>
                <a:lnTo>
                  <a:pt x="2414079" y="243662"/>
                </a:lnTo>
                <a:lnTo>
                  <a:pt x="2677630" y="12"/>
                </a:lnTo>
                <a:lnTo>
                  <a:pt x="2136800" y="12"/>
                </a:lnTo>
                <a:lnTo>
                  <a:pt x="2069376" y="63487"/>
                </a:lnTo>
                <a:lnTo>
                  <a:pt x="1987892" y="141401"/>
                </a:lnTo>
                <a:lnTo>
                  <a:pt x="1947964" y="180200"/>
                </a:lnTo>
                <a:lnTo>
                  <a:pt x="1908632" y="218884"/>
                </a:lnTo>
                <a:lnTo>
                  <a:pt x="1869922" y="257467"/>
                </a:lnTo>
                <a:lnTo>
                  <a:pt x="1831911" y="295948"/>
                </a:lnTo>
                <a:lnTo>
                  <a:pt x="1794637" y="334327"/>
                </a:lnTo>
                <a:lnTo>
                  <a:pt x="1758124" y="372618"/>
                </a:lnTo>
                <a:lnTo>
                  <a:pt x="1722450" y="410806"/>
                </a:lnTo>
                <a:lnTo>
                  <a:pt x="1687626" y="448906"/>
                </a:lnTo>
                <a:lnTo>
                  <a:pt x="1653730" y="486918"/>
                </a:lnTo>
                <a:lnTo>
                  <a:pt x="1620786" y="524840"/>
                </a:lnTo>
                <a:lnTo>
                  <a:pt x="1588846" y="562686"/>
                </a:lnTo>
                <a:lnTo>
                  <a:pt x="1557959" y="600443"/>
                </a:lnTo>
                <a:lnTo>
                  <a:pt x="1528152" y="638124"/>
                </a:lnTo>
                <a:lnTo>
                  <a:pt x="1499501" y="675716"/>
                </a:lnTo>
                <a:lnTo>
                  <a:pt x="1472018" y="713244"/>
                </a:lnTo>
                <a:lnTo>
                  <a:pt x="1445780" y="750697"/>
                </a:lnTo>
                <a:lnTo>
                  <a:pt x="1420812" y="788073"/>
                </a:lnTo>
                <a:lnTo>
                  <a:pt x="1397165" y="825385"/>
                </a:lnTo>
                <a:lnTo>
                  <a:pt x="1374889" y="862634"/>
                </a:lnTo>
                <a:lnTo>
                  <a:pt x="1354023" y="899820"/>
                </a:lnTo>
                <a:lnTo>
                  <a:pt x="1334604" y="936955"/>
                </a:lnTo>
                <a:lnTo>
                  <a:pt x="1316697" y="974013"/>
                </a:lnTo>
                <a:lnTo>
                  <a:pt x="1300340" y="1011021"/>
                </a:lnTo>
                <a:lnTo>
                  <a:pt x="1285570" y="1047978"/>
                </a:lnTo>
                <a:lnTo>
                  <a:pt x="1272451" y="1084884"/>
                </a:lnTo>
                <a:lnTo>
                  <a:pt x="1251242" y="1153655"/>
                </a:lnTo>
                <a:lnTo>
                  <a:pt x="1233639" y="1221536"/>
                </a:lnTo>
                <a:lnTo>
                  <a:pt x="1219492" y="1288491"/>
                </a:lnTo>
                <a:lnTo>
                  <a:pt x="1208646" y="1354493"/>
                </a:lnTo>
                <a:lnTo>
                  <a:pt x="1200962" y="1419517"/>
                </a:lnTo>
                <a:lnTo>
                  <a:pt x="1196276" y="1483499"/>
                </a:lnTo>
                <a:lnTo>
                  <a:pt x="1194447" y="1546440"/>
                </a:lnTo>
                <a:lnTo>
                  <a:pt x="1195324" y="1608264"/>
                </a:lnTo>
                <a:lnTo>
                  <a:pt x="1198753" y="1668970"/>
                </a:lnTo>
                <a:lnTo>
                  <a:pt x="1204595" y="1728508"/>
                </a:lnTo>
                <a:lnTo>
                  <a:pt x="1212684" y="1786839"/>
                </a:lnTo>
                <a:lnTo>
                  <a:pt x="1222870" y="1843925"/>
                </a:lnTo>
                <a:lnTo>
                  <a:pt x="1235024" y="1899742"/>
                </a:lnTo>
                <a:lnTo>
                  <a:pt x="1248981" y="1954237"/>
                </a:lnTo>
                <a:lnTo>
                  <a:pt x="1264589" y="2007400"/>
                </a:lnTo>
                <a:lnTo>
                  <a:pt x="1281709" y="2059178"/>
                </a:lnTo>
                <a:lnTo>
                  <a:pt x="1300175" y="2109533"/>
                </a:lnTo>
                <a:lnTo>
                  <a:pt x="1319860" y="2158441"/>
                </a:lnTo>
                <a:lnTo>
                  <a:pt x="1340586" y="2205863"/>
                </a:lnTo>
                <a:lnTo>
                  <a:pt x="1362227" y="2251748"/>
                </a:lnTo>
                <a:lnTo>
                  <a:pt x="1384617" y="2296083"/>
                </a:lnTo>
                <a:lnTo>
                  <a:pt x="1407617" y="2338819"/>
                </a:lnTo>
                <a:lnTo>
                  <a:pt x="1431074" y="2379916"/>
                </a:lnTo>
                <a:lnTo>
                  <a:pt x="1454835" y="2419350"/>
                </a:lnTo>
                <a:lnTo>
                  <a:pt x="1478749" y="2457081"/>
                </a:lnTo>
                <a:lnTo>
                  <a:pt x="1502676" y="2493073"/>
                </a:lnTo>
                <a:lnTo>
                  <a:pt x="1526451" y="2527300"/>
                </a:lnTo>
                <a:lnTo>
                  <a:pt x="1549946" y="2559710"/>
                </a:lnTo>
                <a:lnTo>
                  <a:pt x="1572983" y="2590266"/>
                </a:lnTo>
                <a:lnTo>
                  <a:pt x="1617141" y="2645714"/>
                </a:lnTo>
                <a:lnTo>
                  <a:pt x="1657718" y="2693352"/>
                </a:lnTo>
                <a:lnTo>
                  <a:pt x="1693532" y="2732887"/>
                </a:lnTo>
                <a:lnTo>
                  <a:pt x="1723364" y="2764040"/>
                </a:lnTo>
                <a:lnTo>
                  <a:pt x="1754289" y="2794431"/>
                </a:lnTo>
                <a:lnTo>
                  <a:pt x="1791779" y="2824124"/>
                </a:lnTo>
                <a:lnTo>
                  <a:pt x="1853996" y="2847721"/>
                </a:lnTo>
                <a:lnTo>
                  <a:pt x="1886724" y="2850654"/>
                </a:lnTo>
                <a:lnTo>
                  <a:pt x="1923973" y="2846857"/>
                </a:lnTo>
                <a:lnTo>
                  <a:pt x="1993277" y="2816644"/>
                </a:lnTo>
                <a:lnTo>
                  <a:pt x="2022830" y="2790367"/>
                </a:lnTo>
                <a:lnTo>
                  <a:pt x="2050745" y="2749880"/>
                </a:lnTo>
                <a:lnTo>
                  <a:pt x="2066505" y="2705011"/>
                </a:lnTo>
                <a:lnTo>
                  <a:pt x="2070239" y="2658224"/>
                </a:lnTo>
                <a:lnTo>
                  <a:pt x="2062073" y="2611996"/>
                </a:lnTo>
                <a:lnTo>
                  <a:pt x="2042134" y="2568778"/>
                </a:lnTo>
                <a:lnTo>
                  <a:pt x="2010562" y="2531059"/>
                </a:lnTo>
                <a:lnTo>
                  <a:pt x="2002307" y="2523312"/>
                </a:lnTo>
                <a:lnTo>
                  <a:pt x="1986203" y="2507475"/>
                </a:lnTo>
                <a:lnTo>
                  <a:pt x="1934933" y="2452725"/>
                </a:lnTo>
                <a:lnTo>
                  <a:pt x="1902015" y="2414397"/>
                </a:lnTo>
                <a:lnTo>
                  <a:pt x="1865718" y="2369159"/>
                </a:lnTo>
                <a:lnTo>
                  <a:pt x="1827174" y="2317305"/>
                </a:lnTo>
                <a:lnTo>
                  <a:pt x="1787486" y="2259114"/>
                </a:lnTo>
                <a:lnTo>
                  <a:pt x="1747786" y="2194903"/>
                </a:lnTo>
                <a:lnTo>
                  <a:pt x="1709204" y="2124951"/>
                </a:lnTo>
                <a:lnTo>
                  <a:pt x="2085060" y="2124951"/>
                </a:lnTo>
                <a:lnTo>
                  <a:pt x="2134362" y="2114994"/>
                </a:lnTo>
                <a:lnTo>
                  <a:pt x="2174633" y="2087841"/>
                </a:lnTo>
                <a:lnTo>
                  <a:pt x="2201786" y="2047582"/>
                </a:lnTo>
                <a:lnTo>
                  <a:pt x="2211743" y="1998268"/>
                </a:lnTo>
                <a:lnTo>
                  <a:pt x="2201786" y="1948967"/>
                </a:lnTo>
                <a:lnTo>
                  <a:pt x="2174633" y="1908695"/>
                </a:lnTo>
                <a:lnTo>
                  <a:pt x="2134362" y="1881543"/>
                </a:lnTo>
                <a:lnTo>
                  <a:pt x="2085060" y="1871586"/>
                </a:lnTo>
                <a:lnTo>
                  <a:pt x="1607959" y="1871586"/>
                </a:lnTo>
                <a:lnTo>
                  <a:pt x="1595729" y="1825244"/>
                </a:lnTo>
                <a:lnTo>
                  <a:pt x="1585214" y="1777720"/>
                </a:lnTo>
                <a:lnTo>
                  <a:pt x="1576565" y="1729054"/>
                </a:lnTo>
                <a:lnTo>
                  <a:pt x="1569910" y="1679295"/>
                </a:lnTo>
                <a:lnTo>
                  <a:pt x="1565402" y="1628482"/>
                </a:lnTo>
                <a:lnTo>
                  <a:pt x="1563192" y="1576641"/>
                </a:lnTo>
                <a:lnTo>
                  <a:pt x="2688348" y="1576641"/>
                </a:lnTo>
                <a:lnTo>
                  <a:pt x="2737650" y="1566697"/>
                </a:lnTo>
                <a:lnTo>
                  <a:pt x="2777921" y="1539544"/>
                </a:lnTo>
                <a:lnTo>
                  <a:pt x="2805074" y="1499273"/>
                </a:lnTo>
                <a:lnTo>
                  <a:pt x="2815031" y="1449959"/>
                </a:lnTo>
                <a:close/>
              </a:path>
              <a:path w="4842509" h="4803140">
                <a:moveTo>
                  <a:pt x="3022498" y="1998268"/>
                </a:moveTo>
                <a:lnTo>
                  <a:pt x="3012541" y="1948967"/>
                </a:lnTo>
                <a:lnTo>
                  <a:pt x="2985389" y="1908695"/>
                </a:lnTo>
                <a:lnTo>
                  <a:pt x="2945130" y="1881543"/>
                </a:lnTo>
                <a:lnTo>
                  <a:pt x="2895816" y="1871586"/>
                </a:lnTo>
                <a:lnTo>
                  <a:pt x="2492959" y="1871586"/>
                </a:lnTo>
                <a:lnTo>
                  <a:pt x="2443645" y="1881543"/>
                </a:lnTo>
                <a:lnTo>
                  <a:pt x="2403373" y="1908695"/>
                </a:lnTo>
                <a:lnTo>
                  <a:pt x="2376220" y="1948967"/>
                </a:lnTo>
                <a:lnTo>
                  <a:pt x="2366264" y="1998268"/>
                </a:lnTo>
                <a:lnTo>
                  <a:pt x="2376220" y="2047582"/>
                </a:lnTo>
                <a:lnTo>
                  <a:pt x="2403373" y="2087854"/>
                </a:lnTo>
                <a:lnTo>
                  <a:pt x="2443645" y="2114994"/>
                </a:lnTo>
                <a:lnTo>
                  <a:pt x="2492959" y="2124951"/>
                </a:lnTo>
                <a:lnTo>
                  <a:pt x="2895816" y="2124951"/>
                </a:lnTo>
                <a:lnTo>
                  <a:pt x="2945130" y="2114994"/>
                </a:lnTo>
                <a:lnTo>
                  <a:pt x="2985389" y="2087854"/>
                </a:lnTo>
                <a:lnTo>
                  <a:pt x="3012541" y="2047582"/>
                </a:lnTo>
                <a:lnTo>
                  <a:pt x="3022498" y="1998268"/>
                </a:lnTo>
                <a:close/>
              </a:path>
              <a:path w="4842509" h="4803140">
                <a:moveTo>
                  <a:pt x="3290455" y="860463"/>
                </a:moveTo>
                <a:lnTo>
                  <a:pt x="3285413" y="815911"/>
                </a:lnTo>
                <a:lnTo>
                  <a:pt x="3271024" y="775017"/>
                </a:lnTo>
                <a:lnTo>
                  <a:pt x="3248456" y="738936"/>
                </a:lnTo>
                <a:lnTo>
                  <a:pt x="3218853" y="708850"/>
                </a:lnTo>
                <a:lnTo>
                  <a:pt x="3183344" y="685914"/>
                </a:lnTo>
                <a:lnTo>
                  <a:pt x="3143097" y="671296"/>
                </a:lnTo>
                <a:lnTo>
                  <a:pt x="3099257" y="666165"/>
                </a:lnTo>
                <a:lnTo>
                  <a:pt x="3055429" y="671296"/>
                </a:lnTo>
                <a:lnTo>
                  <a:pt x="3015183" y="685914"/>
                </a:lnTo>
                <a:lnTo>
                  <a:pt x="2979674" y="708850"/>
                </a:lnTo>
                <a:lnTo>
                  <a:pt x="2950070" y="738936"/>
                </a:lnTo>
                <a:lnTo>
                  <a:pt x="2927502" y="775017"/>
                </a:lnTo>
                <a:lnTo>
                  <a:pt x="2913113" y="815911"/>
                </a:lnTo>
                <a:lnTo>
                  <a:pt x="2908058" y="860463"/>
                </a:lnTo>
                <a:lnTo>
                  <a:pt x="2913113" y="905027"/>
                </a:lnTo>
                <a:lnTo>
                  <a:pt x="2927502" y="945921"/>
                </a:lnTo>
                <a:lnTo>
                  <a:pt x="2950070" y="982002"/>
                </a:lnTo>
                <a:lnTo>
                  <a:pt x="2979674" y="1012088"/>
                </a:lnTo>
                <a:lnTo>
                  <a:pt x="3015183" y="1035024"/>
                </a:lnTo>
                <a:lnTo>
                  <a:pt x="3055429" y="1049642"/>
                </a:lnTo>
                <a:lnTo>
                  <a:pt x="3099257" y="1054773"/>
                </a:lnTo>
                <a:lnTo>
                  <a:pt x="3143097" y="1049642"/>
                </a:lnTo>
                <a:lnTo>
                  <a:pt x="3183344" y="1035024"/>
                </a:lnTo>
                <a:lnTo>
                  <a:pt x="3218853" y="1012088"/>
                </a:lnTo>
                <a:lnTo>
                  <a:pt x="3248456" y="982002"/>
                </a:lnTo>
                <a:lnTo>
                  <a:pt x="3271024" y="945921"/>
                </a:lnTo>
                <a:lnTo>
                  <a:pt x="3285413" y="905027"/>
                </a:lnTo>
                <a:lnTo>
                  <a:pt x="3290455" y="860463"/>
                </a:lnTo>
                <a:close/>
              </a:path>
              <a:path w="4842509" h="4803140">
                <a:moveTo>
                  <a:pt x="3455378" y="1436839"/>
                </a:moveTo>
                <a:lnTo>
                  <a:pt x="3449624" y="1393291"/>
                </a:lnTo>
                <a:lnTo>
                  <a:pt x="3433368" y="1354150"/>
                </a:lnTo>
                <a:lnTo>
                  <a:pt x="3408159" y="1320990"/>
                </a:lnTo>
                <a:lnTo>
                  <a:pt x="3375533" y="1295374"/>
                </a:lnTo>
                <a:lnTo>
                  <a:pt x="3337026" y="1278864"/>
                </a:lnTo>
                <a:lnTo>
                  <a:pt x="3294164" y="1273009"/>
                </a:lnTo>
                <a:lnTo>
                  <a:pt x="3251314" y="1278864"/>
                </a:lnTo>
                <a:lnTo>
                  <a:pt x="3212795" y="1295374"/>
                </a:lnTo>
                <a:lnTo>
                  <a:pt x="3180169" y="1320990"/>
                </a:lnTo>
                <a:lnTo>
                  <a:pt x="3154959" y="1354150"/>
                </a:lnTo>
                <a:lnTo>
                  <a:pt x="3138716" y="1393291"/>
                </a:lnTo>
                <a:lnTo>
                  <a:pt x="3132950" y="1436839"/>
                </a:lnTo>
                <a:lnTo>
                  <a:pt x="3138716" y="1480388"/>
                </a:lnTo>
                <a:lnTo>
                  <a:pt x="3154959" y="1519529"/>
                </a:lnTo>
                <a:lnTo>
                  <a:pt x="3180169" y="1552689"/>
                </a:lnTo>
                <a:lnTo>
                  <a:pt x="3212795" y="1578305"/>
                </a:lnTo>
                <a:lnTo>
                  <a:pt x="3251314" y="1594815"/>
                </a:lnTo>
                <a:lnTo>
                  <a:pt x="3294164" y="1600669"/>
                </a:lnTo>
                <a:lnTo>
                  <a:pt x="3337026" y="1594815"/>
                </a:lnTo>
                <a:lnTo>
                  <a:pt x="3375533" y="1578305"/>
                </a:lnTo>
                <a:lnTo>
                  <a:pt x="3408159" y="1552689"/>
                </a:lnTo>
                <a:lnTo>
                  <a:pt x="3433368" y="1519529"/>
                </a:lnTo>
                <a:lnTo>
                  <a:pt x="3449624" y="1480388"/>
                </a:lnTo>
                <a:lnTo>
                  <a:pt x="3455378" y="1436839"/>
                </a:lnTo>
                <a:close/>
              </a:path>
              <a:path w="4842509" h="4803140">
                <a:moveTo>
                  <a:pt x="3677882" y="141617"/>
                </a:moveTo>
                <a:lnTo>
                  <a:pt x="3669868" y="91109"/>
                </a:lnTo>
                <a:lnTo>
                  <a:pt x="3647541" y="47244"/>
                </a:lnTo>
                <a:lnTo>
                  <a:pt x="3613505" y="12661"/>
                </a:lnTo>
                <a:lnTo>
                  <a:pt x="3589439" y="0"/>
                </a:lnTo>
                <a:lnTo>
                  <a:pt x="3451847" y="0"/>
                </a:lnTo>
                <a:lnTo>
                  <a:pt x="3427780" y="12661"/>
                </a:lnTo>
                <a:lnTo>
                  <a:pt x="3393744" y="47244"/>
                </a:lnTo>
                <a:lnTo>
                  <a:pt x="3371418" y="91109"/>
                </a:lnTo>
                <a:lnTo>
                  <a:pt x="3363404" y="141617"/>
                </a:lnTo>
                <a:lnTo>
                  <a:pt x="3371418" y="192125"/>
                </a:lnTo>
                <a:lnTo>
                  <a:pt x="3393744" y="235991"/>
                </a:lnTo>
                <a:lnTo>
                  <a:pt x="3427780" y="270573"/>
                </a:lnTo>
                <a:lnTo>
                  <a:pt x="3470935" y="293268"/>
                </a:lnTo>
                <a:lnTo>
                  <a:pt x="3520643" y="301409"/>
                </a:lnTo>
                <a:lnTo>
                  <a:pt x="3570338" y="293268"/>
                </a:lnTo>
                <a:lnTo>
                  <a:pt x="3613505" y="270573"/>
                </a:lnTo>
                <a:lnTo>
                  <a:pt x="3647541" y="235991"/>
                </a:lnTo>
                <a:lnTo>
                  <a:pt x="3669868" y="192125"/>
                </a:lnTo>
                <a:lnTo>
                  <a:pt x="3677882" y="141617"/>
                </a:lnTo>
                <a:close/>
              </a:path>
              <a:path w="4842509" h="4803140">
                <a:moveTo>
                  <a:pt x="3887127" y="709460"/>
                </a:moveTo>
                <a:lnTo>
                  <a:pt x="3882085" y="664908"/>
                </a:lnTo>
                <a:lnTo>
                  <a:pt x="3867696" y="624001"/>
                </a:lnTo>
                <a:lnTo>
                  <a:pt x="3845128" y="587933"/>
                </a:lnTo>
                <a:lnTo>
                  <a:pt x="3815524" y="557834"/>
                </a:lnTo>
                <a:lnTo>
                  <a:pt x="3780015" y="534898"/>
                </a:lnTo>
                <a:lnTo>
                  <a:pt x="3739769" y="520280"/>
                </a:lnTo>
                <a:lnTo>
                  <a:pt x="3695928" y="515150"/>
                </a:lnTo>
                <a:lnTo>
                  <a:pt x="3652101" y="520280"/>
                </a:lnTo>
                <a:lnTo>
                  <a:pt x="3611854" y="534898"/>
                </a:lnTo>
                <a:lnTo>
                  <a:pt x="3576345" y="557834"/>
                </a:lnTo>
                <a:lnTo>
                  <a:pt x="3546741" y="587933"/>
                </a:lnTo>
                <a:lnTo>
                  <a:pt x="3524173" y="624001"/>
                </a:lnTo>
                <a:lnTo>
                  <a:pt x="3509784" y="664908"/>
                </a:lnTo>
                <a:lnTo>
                  <a:pt x="3504730" y="709460"/>
                </a:lnTo>
                <a:lnTo>
                  <a:pt x="3509784" y="754011"/>
                </a:lnTo>
                <a:lnTo>
                  <a:pt x="3524173" y="794918"/>
                </a:lnTo>
                <a:lnTo>
                  <a:pt x="3546741" y="830986"/>
                </a:lnTo>
                <a:lnTo>
                  <a:pt x="3576345" y="861085"/>
                </a:lnTo>
                <a:lnTo>
                  <a:pt x="3611854" y="884021"/>
                </a:lnTo>
                <a:lnTo>
                  <a:pt x="3652101" y="898639"/>
                </a:lnTo>
                <a:lnTo>
                  <a:pt x="3695928" y="903770"/>
                </a:lnTo>
                <a:lnTo>
                  <a:pt x="3739769" y="898639"/>
                </a:lnTo>
                <a:lnTo>
                  <a:pt x="3780015" y="884021"/>
                </a:lnTo>
                <a:lnTo>
                  <a:pt x="3815524" y="861085"/>
                </a:lnTo>
                <a:lnTo>
                  <a:pt x="3845128" y="830986"/>
                </a:lnTo>
                <a:lnTo>
                  <a:pt x="3867696" y="794918"/>
                </a:lnTo>
                <a:lnTo>
                  <a:pt x="3882085" y="754011"/>
                </a:lnTo>
                <a:lnTo>
                  <a:pt x="3887127" y="709460"/>
                </a:lnTo>
                <a:close/>
              </a:path>
              <a:path w="4842509" h="4803140">
                <a:moveTo>
                  <a:pt x="4802949" y="2817431"/>
                </a:moveTo>
                <a:lnTo>
                  <a:pt x="4797895" y="2772880"/>
                </a:lnTo>
                <a:lnTo>
                  <a:pt x="4783518" y="2731973"/>
                </a:lnTo>
                <a:lnTo>
                  <a:pt x="4760950" y="2695892"/>
                </a:lnTo>
                <a:lnTo>
                  <a:pt x="4731334" y="2665806"/>
                </a:lnTo>
                <a:lnTo>
                  <a:pt x="4695837" y="2642870"/>
                </a:lnTo>
                <a:lnTo>
                  <a:pt x="4655591" y="2628252"/>
                </a:lnTo>
                <a:lnTo>
                  <a:pt x="4611751" y="2623121"/>
                </a:lnTo>
                <a:lnTo>
                  <a:pt x="4567910" y="2628252"/>
                </a:lnTo>
                <a:lnTo>
                  <a:pt x="4527664" y="2642870"/>
                </a:lnTo>
                <a:lnTo>
                  <a:pt x="4492168" y="2665806"/>
                </a:lnTo>
                <a:lnTo>
                  <a:pt x="4462551" y="2695892"/>
                </a:lnTo>
                <a:lnTo>
                  <a:pt x="4439983" y="2731973"/>
                </a:lnTo>
                <a:lnTo>
                  <a:pt x="4425607" y="2772880"/>
                </a:lnTo>
                <a:lnTo>
                  <a:pt x="4420552" y="2817431"/>
                </a:lnTo>
                <a:lnTo>
                  <a:pt x="4425607" y="2861983"/>
                </a:lnTo>
                <a:lnTo>
                  <a:pt x="4439983" y="2902877"/>
                </a:lnTo>
                <a:lnTo>
                  <a:pt x="4462551" y="2938957"/>
                </a:lnTo>
                <a:lnTo>
                  <a:pt x="4492168" y="2969056"/>
                </a:lnTo>
                <a:lnTo>
                  <a:pt x="4527664" y="2991993"/>
                </a:lnTo>
                <a:lnTo>
                  <a:pt x="4567910" y="3006610"/>
                </a:lnTo>
                <a:lnTo>
                  <a:pt x="4611751" y="3011741"/>
                </a:lnTo>
                <a:lnTo>
                  <a:pt x="4655591" y="3006610"/>
                </a:lnTo>
                <a:lnTo>
                  <a:pt x="4695837" y="2991993"/>
                </a:lnTo>
                <a:lnTo>
                  <a:pt x="4731334" y="2969056"/>
                </a:lnTo>
                <a:lnTo>
                  <a:pt x="4760950" y="2938957"/>
                </a:lnTo>
                <a:lnTo>
                  <a:pt x="4783518" y="2902877"/>
                </a:lnTo>
                <a:lnTo>
                  <a:pt x="4797895" y="2861983"/>
                </a:lnTo>
                <a:lnTo>
                  <a:pt x="4802949" y="2817431"/>
                </a:lnTo>
                <a:close/>
              </a:path>
              <a:path w="4842509" h="4803140">
                <a:moveTo>
                  <a:pt x="4841951" y="3202800"/>
                </a:moveTo>
                <a:lnTo>
                  <a:pt x="4773104" y="3204997"/>
                </a:lnTo>
                <a:lnTo>
                  <a:pt x="4732858" y="3219615"/>
                </a:lnTo>
                <a:lnTo>
                  <a:pt x="4697349" y="3242551"/>
                </a:lnTo>
                <a:lnTo>
                  <a:pt x="4667745" y="3272650"/>
                </a:lnTo>
                <a:lnTo>
                  <a:pt x="4645177" y="3308718"/>
                </a:lnTo>
                <a:lnTo>
                  <a:pt x="4630788" y="3349625"/>
                </a:lnTo>
                <a:lnTo>
                  <a:pt x="4625746" y="3394176"/>
                </a:lnTo>
                <a:lnTo>
                  <a:pt x="4630788" y="3438728"/>
                </a:lnTo>
                <a:lnTo>
                  <a:pt x="4645177" y="3479635"/>
                </a:lnTo>
                <a:lnTo>
                  <a:pt x="4667745" y="3515703"/>
                </a:lnTo>
                <a:lnTo>
                  <a:pt x="4697349" y="3545802"/>
                </a:lnTo>
                <a:lnTo>
                  <a:pt x="4732858" y="3568738"/>
                </a:lnTo>
                <a:lnTo>
                  <a:pt x="4773104" y="3583355"/>
                </a:lnTo>
                <a:lnTo>
                  <a:pt x="4816945" y="3588486"/>
                </a:lnTo>
                <a:lnTo>
                  <a:pt x="4841951" y="3585553"/>
                </a:lnTo>
                <a:lnTo>
                  <a:pt x="4841951" y="3202800"/>
                </a:lnTo>
                <a:close/>
              </a:path>
              <a:path w="4842509" h="4803140">
                <a:moveTo>
                  <a:pt x="4841951" y="1842350"/>
                </a:moveTo>
                <a:lnTo>
                  <a:pt x="4807712" y="1875828"/>
                </a:lnTo>
                <a:lnTo>
                  <a:pt x="4783315" y="1910905"/>
                </a:lnTo>
                <a:lnTo>
                  <a:pt x="4765014" y="1950059"/>
                </a:lnTo>
                <a:lnTo>
                  <a:pt x="4753534" y="1992579"/>
                </a:lnTo>
                <a:lnTo>
                  <a:pt x="4749546" y="2037765"/>
                </a:lnTo>
                <a:lnTo>
                  <a:pt x="4753534" y="2082939"/>
                </a:lnTo>
                <a:lnTo>
                  <a:pt x="4765014" y="2125459"/>
                </a:lnTo>
                <a:lnTo>
                  <a:pt x="4783315" y="2164626"/>
                </a:lnTo>
                <a:lnTo>
                  <a:pt x="4807712" y="2199703"/>
                </a:lnTo>
                <a:lnTo>
                  <a:pt x="4837519" y="2229993"/>
                </a:lnTo>
                <a:lnTo>
                  <a:pt x="4841951" y="2233180"/>
                </a:lnTo>
                <a:lnTo>
                  <a:pt x="4841951" y="1842350"/>
                </a:lnTo>
                <a:close/>
              </a:path>
              <a:path w="4842509" h="4803140">
                <a:moveTo>
                  <a:pt x="4841951" y="573493"/>
                </a:moveTo>
                <a:lnTo>
                  <a:pt x="4189387" y="573493"/>
                </a:lnTo>
                <a:lnTo>
                  <a:pt x="4140073" y="583450"/>
                </a:lnTo>
                <a:lnTo>
                  <a:pt x="4099814" y="610603"/>
                </a:lnTo>
                <a:lnTo>
                  <a:pt x="4072674" y="650875"/>
                </a:lnTo>
                <a:lnTo>
                  <a:pt x="4062730" y="700176"/>
                </a:lnTo>
                <a:lnTo>
                  <a:pt x="4072674" y="749490"/>
                </a:lnTo>
                <a:lnTo>
                  <a:pt x="4099814" y="789749"/>
                </a:lnTo>
                <a:lnTo>
                  <a:pt x="4140073" y="816902"/>
                </a:lnTo>
                <a:lnTo>
                  <a:pt x="4189387" y="826858"/>
                </a:lnTo>
                <a:lnTo>
                  <a:pt x="4767542" y="826858"/>
                </a:lnTo>
                <a:lnTo>
                  <a:pt x="4736668" y="864552"/>
                </a:lnTo>
                <a:lnTo>
                  <a:pt x="4705045" y="902195"/>
                </a:lnTo>
                <a:lnTo>
                  <a:pt x="4672723" y="939787"/>
                </a:lnTo>
                <a:lnTo>
                  <a:pt x="4639742" y="977303"/>
                </a:lnTo>
                <a:lnTo>
                  <a:pt x="4606137" y="1014742"/>
                </a:lnTo>
                <a:lnTo>
                  <a:pt x="4571949" y="1052106"/>
                </a:lnTo>
                <a:lnTo>
                  <a:pt x="4537214" y="1089380"/>
                </a:lnTo>
                <a:lnTo>
                  <a:pt x="4501985" y="1126578"/>
                </a:lnTo>
                <a:lnTo>
                  <a:pt x="4466285" y="1163675"/>
                </a:lnTo>
                <a:lnTo>
                  <a:pt x="4430166" y="1200658"/>
                </a:lnTo>
                <a:lnTo>
                  <a:pt x="4393654" y="1237538"/>
                </a:lnTo>
                <a:lnTo>
                  <a:pt x="4356811" y="1274305"/>
                </a:lnTo>
                <a:lnTo>
                  <a:pt x="4319663" y="1310957"/>
                </a:lnTo>
                <a:lnTo>
                  <a:pt x="4282249" y="1347470"/>
                </a:lnTo>
                <a:lnTo>
                  <a:pt x="4206786" y="1420114"/>
                </a:lnTo>
                <a:lnTo>
                  <a:pt x="4092625" y="1527962"/>
                </a:lnTo>
                <a:lnTo>
                  <a:pt x="3735552" y="1858314"/>
                </a:lnTo>
                <a:lnTo>
                  <a:pt x="3567468" y="2015528"/>
                </a:lnTo>
                <a:lnTo>
                  <a:pt x="3485985" y="2093442"/>
                </a:lnTo>
                <a:lnTo>
                  <a:pt x="3446056" y="2132241"/>
                </a:lnTo>
                <a:lnTo>
                  <a:pt x="3406711" y="2170925"/>
                </a:lnTo>
                <a:lnTo>
                  <a:pt x="3368014" y="2209508"/>
                </a:lnTo>
                <a:lnTo>
                  <a:pt x="3330003" y="2247989"/>
                </a:lnTo>
                <a:lnTo>
                  <a:pt x="3292716" y="2286381"/>
                </a:lnTo>
                <a:lnTo>
                  <a:pt x="3256216" y="2324658"/>
                </a:lnTo>
                <a:lnTo>
                  <a:pt x="3220529" y="2362860"/>
                </a:lnTo>
                <a:lnTo>
                  <a:pt x="3185718" y="2400960"/>
                </a:lnTo>
                <a:lnTo>
                  <a:pt x="3151809" y="2438971"/>
                </a:lnTo>
                <a:lnTo>
                  <a:pt x="3118866" y="2476893"/>
                </a:lnTo>
                <a:lnTo>
                  <a:pt x="3086925" y="2514727"/>
                </a:lnTo>
                <a:lnTo>
                  <a:pt x="3056039" y="2552484"/>
                </a:lnTo>
                <a:lnTo>
                  <a:pt x="3026245" y="2590165"/>
                </a:lnTo>
                <a:lnTo>
                  <a:pt x="2997581" y="2627757"/>
                </a:lnTo>
                <a:lnTo>
                  <a:pt x="2970111" y="2665285"/>
                </a:lnTo>
                <a:lnTo>
                  <a:pt x="2943860" y="2702737"/>
                </a:lnTo>
                <a:lnTo>
                  <a:pt x="2918904" y="2740126"/>
                </a:lnTo>
                <a:lnTo>
                  <a:pt x="2895257" y="2777439"/>
                </a:lnTo>
                <a:lnTo>
                  <a:pt x="2872981" y="2814688"/>
                </a:lnTo>
                <a:lnTo>
                  <a:pt x="2852102" y="2851874"/>
                </a:lnTo>
                <a:lnTo>
                  <a:pt x="2832697" y="2888996"/>
                </a:lnTo>
                <a:lnTo>
                  <a:pt x="2814790" y="2926054"/>
                </a:lnTo>
                <a:lnTo>
                  <a:pt x="2798432" y="2963075"/>
                </a:lnTo>
                <a:lnTo>
                  <a:pt x="2783662" y="3000032"/>
                </a:lnTo>
                <a:lnTo>
                  <a:pt x="2770543" y="3036938"/>
                </a:lnTo>
                <a:lnTo>
                  <a:pt x="2749334" y="3105696"/>
                </a:lnTo>
                <a:lnTo>
                  <a:pt x="2731732" y="3173577"/>
                </a:lnTo>
                <a:lnTo>
                  <a:pt x="2717584" y="3240532"/>
                </a:lnTo>
                <a:lnTo>
                  <a:pt x="2706751" y="3306546"/>
                </a:lnTo>
                <a:lnTo>
                  <a:pt x="2699054" y="3371558"/>
                </a:lnTo>
                <a:lnTo>
                  <a:pt x="2694368" y="3435553"/>
                </a:lnTo>
                <a:lnTo>
                  <a:pt x="2692539" y="3498481"/>
                </a:lnTo>
                <a:lnTo>
                  <a:pt x="2693416" y="3560318"/>
                </a:lnTo>
                <a:lnTo>
                  <a:pt x="2696845" y="3621024"/>
                </a:lnTo>
                <a:lnTo>
                  <a:pt x="2702687" y="3680549"/>
                </a:lnTo>
                <a:lnTo>
                  <a:pt x="2710777" y="3738880"/>
                </a:lnTo>
                <a:lnTo>
                  <a:pt x="2720975" y="3795979"/>
                </a:lnTo>
                <a:lnTo>
                  <a:pt x="2733116" y="3851795"/>
                </a:lnTo>
                <a:lnTo>
                  <a:pt x="2747073" y="3906291"/>
                </a:lnTo>
                <a:lnTo>
                  <a:pt x="2762681" y="3959453"/>
                </a:lnTo>
                <a:lnTo>
                  <a:pt x="2779801" y="4011231"/>
                </a:lnTo>
                <a:lnTo>
                  <a:pt x="2798267" y="4061587"/>
                </a:lnTo>
                <a:lnTo>
                  <a:pt x="2817952" y="4110494"/>
                </a:lnTo>
                <a:lnTo>
                  <a:pt x="2838678" y="4157903"/>
                </a:lnTo>
                <a:lnTo>
                  <a:pt x="2860319" y="4203801"/>
                </a:lnTo>
                <a:lnTo>
                  <a:pt x="2882709" y="4248137"/>
                </a:lnTo>
                <a:lnTo>
                  <a:pt x="2905709" y="4290860"/>
                </a:lnTo>
                <a:lnTo>
                  <a:pt x="2929166" y="4331970"/>
                </a:lnTo>
                <a:lnTo>
                  <a:pt x="2952927" y="4371403"/>
                </a:lnTo>
                <a:lnTo>
                  <a:pt x="2976854" y="4409135"/>
                </a:lnTo>
                <a:lnTo>
                  <a:pt x="3000768" y="4445127"/>
                </a:lnTo>
                <a:lnTo>
                  <a:pt x="3024555" y="4479353"/>
                </a:lnTo>
                <a:lnTo>
                  <a:pt x="3048038" y="4511764"/>
                </a:lnTo>
                <a:lnTo>
                  <a:pt x="3071076" y="4542320"/>
                </a:lnTo>
                <a:lnTo>
                  <a:pt x="3115233" y="4597768"/>
                </a:lnTo>
                <a:lnTo>
                  <a:pt x="3155810" y="4645406"/>
                </a:lnTo>
                <a:lnTo>
                  <a:pt x="3191624" y="4684941"/>
                </a:lnTo>
                <a:lnTo>
                  <a:pt x="3221456" y="4716094"/>
                </a:lnTo>
                <a:lnTo>
                  <a:pt x="3252393" y="4746498"/>
                </a:lnTo>
                <a:lnTo>
                  <a:pt x="3289871" y="4776190"/>
                </a:lnTo>
                <a:lnTo>
                  <a:pt x="3352101" y="4799800"/>
                </a:lnTo>
                <a:lnTo>
                  <a:pt x="3384816" y="4802733"/>
                </a:lnTo>
                <a:lnTo>
                  <a:pt x="3422065" y="4798923"/>
                </a:lnTo>
                <a:lnTo>
                  <a:pt x="3491369" y="4768710"/>
                </a:lnTo>
                <a:lnTo>
                  <a:pt x="3520922" y="4742446"/>
                </a:lnTo>
                <a:lnTo>
                  <a:pt x="3548837" y="4701959"/>
                </a:lnTo>
                <a:lnTo>
                  <a:pt x="3564598" y="4657090"/>
                </a:lnTo>
                <a:lnTo>
                  <a:pt x="3568331" y="4610303"/>
                </a:lnTo>
                <a:lnTo>
                  <a:pt x="3560165" y="4564062"/>
                </a:lnTo>
                <a:lnTo>
                  <a:pt x="3540239" y="4520857"/>
                </a:lnTo>
                <a:lnTo>
                  <a:pt x="3508654" y="4483138"/>
                </a:lnTo>
                <a:lnTo>
                  <a:pt x="3500399" y="4475378"/>
                </a:lnTo>
                <a:lnTo>
                  <a:pt x="3484295" y="4459541"/>
                </a:lnTo>
                <a:lnTo>
                  <a:pt x="3433026" y="4404792"/>
                </a:lnTo>
                <a:lnTo>
                  <a:pt x="3400107" y="4366463"/>
                </a:lnTo>
                <a:lnTo>
                  <a:pt x="3363798" y="4321213"/>
                </a:lnTo>
                <a:lnTo>
                  <a:pt x="3325253" y="4269359"/>
                </a:lnTo>
                <a:lnTo>
                  <a:pt x="3285566" y="4211167"/>
                </a:lnTo>
                <a:lnTo>
                  <a:pt x="3245878" y="4146956"/>
                </a:lnTo>
                <a:lnTo>
                  <a:pt x="3207283" y="4077004"/>
                </a:lnTo>
                <a:lnTo>
                  <a:pt x="3803065" y="4077004"/>
                </a:lnTo>
                <a:lnTo>
                  <a:pt x="3852380" y="4067048"/>
                </a:lnTo>
                <a:lnTo>
                  <a:pt x="3892639" y="4039895"/>
                </a:lnTo>
                <a:lnTo>
                  <a:pt x="3919766" y="3999623"/>
                </a:lnTo>
                <a:lnTo>
                  <a:pt x="3929723" y="3950322"/>
                </a:lnTo>
                <a:lnTo>
                  <a:pt x="3919766" y="3901008"/>
                </a:lnTo>
                <a:lnTo>
                  <a:pt x="3892639" y="3860736"/>
                </a:lnTo>
                <a:lnTo>
                  <a:pt x="3852380" y="3833596"/>
                </a:lnTo>
                <a:lnTo>
                  <a:pt x="3803065" y="3823639"/>
                </a:lnTo>
                <a:lnTo>
                  <a:pt x="3106051" y="3823639"/>
                </a:lnTo>
                <a:lnTo>
                  <a:pt x="3093821" y="3777284"/>
                </a:lnTo>
                <a:lnTo>
                  <a:pt x="3083318" y="3729761"/>
                </a:lnTo>
                <a:lnTo>
                  <a:pt x="3074657" y="3681095"/>
                </a:lnTo>
                <a:lnTo>
                  <a:pt x="3068002" y="3631336"/>
                </a:lnTo>
                <a:lnTo>
                  <a:pt x="3063494" y="3580523"/>
                </a:lnTo>
                <a:lnTo>
                  <a:pt x="3061284" y="3528695"/>
                </a:lnTo>
                <a:lnTo>
                  <a:pt x="4186415" y="3528695"/>
                </a:lnTo>
                <a:lnTo>
                  <a:pt x="4235729" y="3518738"/>
                </a:lnTo>
                <a:lnTo>
                  <a:pt x="4275988" y="3491585"/>
                </a:lnTo>
                <a:lnTo>
                  <a:pt x="4303128" y="3451326"/>
                </a:lnTo>
                <a:lnTo>
                  <a:pt x="4313072" y="3402012"/>
                </a:lnTo>
                <a:lnTo>
                  <a:pt x="4303128" y="3352711"/>
                </a:lnTo>
                <a:lnTo>
                  <a:pt x="4275988" y="3312439"/>
                </a:lnTo>
                <a:lnTo>
                  <a:pt x="4235729" y="3285286"/>
                </a:lnTo>
                <a:lnTo>
                  <a:pt x="4186415" y="3275330"/>
                </a:lnTo>
                <a:lnTo>
                  <a:pt x="3085935" y="3275330"/>
                </a:lnTo>
                <a:lnTo>
                  <a:pt x="3092831" y="3245078"/>
                </a:lnTo>
                <a:lnTo>
                  <a:pt x="3109315" y="3183979"/>
                </a:lnTo>
                <a:lnTo>
                  <a:pt x="3133902" y="3113087"/>
                </a:lnTo>
                <a:lnTo>
                  <a:pt x="3151809" y="3072396"/>
                </a:lnTo>
                <a:lnTo>
                  <a:pt x="3172637" y="3031083"/>
                </a:lnTo>
                <a:lnTo>
                  <a:pt x="3196209" y="2989161"/>
                </a:lnTo>
                <a:lnTo>
                  <a:pt x="3222371" y="2946666"/>
                </a:lnTo>
                <a:lnTo>
                  <a:pt x="3222929" y="2946666"/>
                </a:lnTo>
                <a:lnTo>
                  <a:pt x="3223450" y="2946831"/>
                </a:lnTo>
                <a:lnTo>
                  <a:pt x="4085818" y="2946831"/>
                </a:lnTo>
                <a:lnTo>
                  <a:pt x="4086631" y="2946666"/>
                </a:lnTo>
                <a:lnTo>
                  <a:pt x="4135132" y="2936875"/>
                </a:lnTo>
                <a:lnTo>
                  <a:pt x="4175391" y="2909722"/>
                </a:lnTo>
                <a:lnTo>
                  <a:pt x="4202519" y="2869450"/>
                </a:lnTo>
                <a:lnTo>
                  <a:pt x="4212475" y="2820149"/>
                </a:lnTo>
                <a:lnTo>
                  <a:pt x="4202519" y="2770835"/>
                </a:lnTo>
                <a:lnTo>
                  <a:pt x="4175391" y="2730563"/>
                </a:lnTo>
                <a:lnTo>
                  <a:pt x="4135132" y="2703423"/>
                </a:lnTo>
                <a:lnTo>
                  <a:pt x="4085818" y="2693466"/>
                </a:lnTo>
                <a:lnTo>
                  <a:pt x="3416541" y="2693466"/>
                </a:lnTo>
                <a:lnTo>
                  <a:pt x="3446754" y="2659380"/>
                </a:lnTo>
                <a:lnTo>
                  <a:pt x="3477958" y="2625026"/>
                </a:lnTo>
                <a:lnTo>
                  <a:pt x="3510102" y="2590444"/>
                </a:lnTo>
                <a:lnTo>
                  <a:pt x="3543135" y="2555608"/>
                </a:lnTo>
                <a:lnTo>
                  <a:pt x="3577018" y="2520543"/>
                </a:lnTo>
                <a:lnTo>
                  <a:pt x="3611702" y="2485263"/>
                </a:lnTo>
                <a:lnTo>
                  <a:pt x="3647122" y="2449753"/>
                </a:lnTo>
                <a:lnTo>
                  <a:pt x="3683254" y="2414041"/>
                </a:lnTo>
                <a:lnTo>
                  <a:pt x="3720046" y="2378125"/>
                </a:lnTo>
                <a:lnTo>
                  <a:pt x="3795395" y="2305697"/>
                </a:lnTo>
                <a:lnTo>
                  <a:pt x="3912184" y="2195715"/>
                </a:lnTo>
                <a:lnTo>
                  <a:pt x="4351325" y="1789176"/>
                </a:lnTo>
                <a:lnTo>
                  <a:pt x="4468863" y="1678254"/>
                </a:lnTo>
                <a:lnTo>
                  <a:pt x="4546206" y="1603908"/>
                </a:lnTo>
                <a:lnTo>
                  <a:pt x="4584484" y="1566621"/>
                </a:lnTo>
                <a:lnTo>
                  <a:pt x="4622444" y="1529245"/>
                </a:lnTo>
                <a:lnTo>
                  <a:pt x="4660087" y="1491767"/>
                </a:lnTo>
                <a:lnTo>
                  <a:pt x="4697361" y="1454213"/>
                </a:lnTo>
                <a:lnTo>
                  <a:pt x="4734242" y="1416545"/>
                </a:lnTo>
                <a:lnTo>
                  <a:pt x="4770691" y="1378788"/>
                </a:lnTo>
                <a:lnTo>
                  <a:pt x="4806696" y="1340929"/>
                </a:lnTo>
                <a:lnTo>
                  <a:pt x="4841951" y="1303248"/>
                </a:lnTo>
                <a:lnTo>
                  <a:pt x="4841951" y="573493"/>
                </a:lnTo>
                <a:close/>
              </a:path>
              <a:path w="4842509" h="4803140">
                <a:moveTo>
                  <a:pt x="4841951" y="12"/>
                </a:moveTo>
                <a:lnTo>
                  <a:pt x="4128516" y="12"/>
                </a:lnTo>
                <a:lnTo>
                  <a:pt x="4084472" y="8902"/>
                </a:lnTo>
                <a:lnTo>
                  <a:pt x="4044213" y="36055"/>
                </a:lnTo>
                <a:lnTo>
                  <a:pt x="4017073" y="76327"/>
                </a:lnTo>
                <a:lnTo>
                  <a:pt x="4007129" y="125628"/>
                </a:lnTo>
                <a:lnTo>
                  <a:pt x="4017073" y="174942"/>
                </a:lnTo>
                <a:lnTo>
                  <a:pt x="4044213" y="215214"/>
                </a:lnTo>
                <a:lnTo>
                  <a:pt x="4084472" y="242366"/>
                </a:lnTo>
                <a:lnTo>
                  <a:pt x="4133786" y="252323"/>
                </a:lnTo>
                <a:lnTo>
                  <a:pt x="4841951" y="252323"/>
                </a:lnTo>
                <a:lnTo>
                  <a:pt x="4841951" y="12"/>
                </a:lnTo>
                <a:close/>
              </a:path>
            </a:pathLst>
          </a:custGeom>
          <a:solidFill>
            <a:srgbClr val="00AFFF"/>
          </a:solidFill>
        </p:spPr>
        <p:txBody>
          <a:bodyPr wrap="square" lIns="0" tIns="0" rIns="0" bIns="0" rtlCol="0"/>
          <a:lstStyle/>
          <a:p>
            <a:endParaRPr/>
          </a:p>
        </p:txBody>
      </p:sp>
    </p:spTree>
    <p:extLst>
      <p:ext uri="{BB962C8B-B14F-4D97-AF65-F5344CB8AC3E}">
        <p14:creationId xmlns:p14="http://schemas.microsoft.com/office/powerpoint/2010/main" val="3336227913"/>
      </p:ext>
    </p:extLst>
  </p:cSld>
  <p:clrMapOvr>
    <a:masterClrMapping/>
  </p:clrMapOvr>
  <p:hf sldNum="0" hd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_Quota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4446D-3EC5-A487-67B6-AFE74A9C4781}"/>
              </a:ext>
            </a:extLst>
          </p:cNvPr>
          <p:cNvSpPr>
            <a:spLocks noGrp="1"/>
          </p:cNvSpPr>
          <p:nvPr>
            <p:ph type="title"/>
          </p:nvPr>
        </p:nvSpPr>
        <p:spPr>
          <a:xfrm>
            <a:off x="4301835" y="365125"/>
            <a:ext cx="7232073" cy="4355493"/>
          </a:xfrm>
        </p:spPr>
        <p:txBody>
          <a:bodyPr anchor="t" anchorCtr="0">
            <a:normAutofit/>
          </a:bodyPr>
          <a:lstStyle>
            <a:lvl1pPr algn="r">
              <a:defRPr sz="4000">
                <a:solidFill>
                  <a:schemeClr val="accent3"/>
                </a:solidFill>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A5CA96E9-5766-B813-ED3A-78756E2A6A61}"/>
              </a:ext>
            </a:extLst>
          </p:cNvPr>
          <p:cNvSpPr>
            <a:spLocks noGrp="1"/>
          </p:cNvSpPr>
          <p:nvPr>
            <p:ph type="body" idx="1"/>
          </p:nvPr>
        </p:nvSpPr>
        <p:spPr>
          <a:xfrm>
            <a:off x="4301836" y="4862945"/>
            <a:ext cx="7232072" cy="440575"/>
          </a:xfrm>
        </p:spPr>
        <p:txBody>
          <a:bodyPr anchor="t" anchorCtr="0">
            <a:normAutofit/>
          </a:bodyPr>
          <a:lstStyle>
            <a:lvl1pPr marL="0" indent="0" algn="r">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Footer Placeholder 7">
            <a:extLst>
              <a:ext uri="{FF2B5EF4-FFF2-40B4-BE49-F238E27FC236}">
                <a16:creationId xmlns:a16="http://schemas.microsoft.com/office/drawing/2014/main" id="{49A034B4-D92B-161B-41A1-3DE14A2FB743}"/>
              </a:ext>
            </a:extLst>
          </p:cNvPr>
          <p:cNvSpPr>
            <a:spLocks noGrp="1"/>
          </p:cNvSpPr>
          <p:nvPr>
            <p:ph type="ftr" sz="quarter" idx="11"/>
          </p:nvPr>
        </p:nvSpPr>
        <p:spPr>
          <a:xfrm>
            <a:off x="751840" y="6127750"/>
            <a:ext cx="8890000" cy="365125"/>
          </a:xfrm>
          <a:prstGeom prst="rect">
            <a:avLst/>
          </a:prstGeom>
        </p:spPr>
        <p:txBody>
          <a:bodyPr/>
          <a:lstStyle>
            <a:lvl1pPr>
              <a:defRPr>
                <a:solidFill>
                  <a:schemeClr val="bg2"/>
                </a:solidFill>
              </a:defRPr>
            </a:lvl1pPr>
          </a:lstStyle>
          <a:p>
            <a:endParaRPr lang="en-GB" dirty="0"/>
          </a:p>
        </p:txBody>
      </p:sp>
      <p:sp>
        <p:nvSpPr>
          <p:cNvPr id="4" name="object 2">
            <a:extLst>
              <a:ext uri="{FF2B5EF4-FFF2-40B4-BE49-F238E27FC236}">
                <a16:creationId xmlns:a16="http://schemas.microsoft.com/office/drawing/2014/main" id="{FB453B0D-C8DF-80FC-EEDE-35EBA33A3EB9}"/>
              </a:ext>
            </a:extLst>
          </p:cNvPr>
          <p:cNvSpPr/>
          <p:nvPr/>
        </p:nvSpPr>
        <p:spPr>
          <a:xfrm>
            <a:off x="108938" y="-20309"/>
            <a:ext cx="3349537" cy="4281787"/>
          </a:xfrm>
          <a:custGeom>
            <a:avLst/>
            <a:gdLst/>
            <a:ahLst/>
            <a:cxnLst/>
            <a:rect l="l" t="t" r="r" b="b"/>
            <a:pathLst>
              <a:path w="3693795" h="4721860">
                <a:moveTo>
                  <a:pt x="985329" y="60604"/>
                </a:moveTo>
                <a:lnTo>
                  <a:pt x="977315" y="10096"/>
                </a:lnTo>
                <a:lnTo>
                  <a:pt x="972172" y="0"/>
                </a:lnTo>
                <a:lnTo>
                  <a:pt x="684009" y="0"/>
                </a:lnTo>
                <a:lnTo>
                  <a:pt x="678865" y="10096"/>
                </a:lnTo>
                <a:lnTo>
                  <a:pt x="670852" y="60604"/>
                </a:lnTo>
                <a:lnTo>
                  <a:pt x="678865" y="111112"/>
                </a:lnTo>
                <a:lnTo>
                  <a:pt x="701192" y="154978"/>
                </a:lnTo>
                <a:lnTo>
                  <a:pt x="735228" y="189572"/>
                </a:lnTo>
                <a:lnTo>
                  <a:pt x="778395" y="212255"/>
                </a:lnTo>
                <a:lnTo>
                  <a:pt x="828090" y="220395"/>
                </a:lnTo>
                <a:lnTo>
                  <a:pt x="877785" y="212255"/>
                </a:lnTo>
                <a:lnTo>
                  <a:pt x="920953" y="189572"/>
                </a:lnTo>
                <a:lnTo>
                  <a:pt x="954989" y="154978"/>
                </a:lnTo>
                <a:lnTo>
                  <a:pt x="977315" y="111112"/>
                </a:lnTo>
                <a:lnTo>
                  <a:pt x="985329" y="60604"/>
                </a:lnTo>
                <a:close/>
              </a:path>
              <a:path w="3693795" h="4721860">
                <a:moveTo>
                  <a:pt x="1194587" y="628446"/>
                </a:moveTo>
                <a:lnTo>
                  <a:pt x="1189532" y="583895"/>
                </a:lnTo>
                <a:lnTo>
                  <a:pt x="1175143" y="543001"/>
                </a:lnTo>
                <a:lnTo>
                  <a:pt x="1152575" y="506920"/>
                </a:lnTo>
                <a:lnTo>
                  <a:pt x="1122972" y="476821"/>
                </a:lnTo>
                <a:lnTo>
                  <a:pt x="1087462" y="453885"/>
                </a:lnTo>
                <a:lnTo>
                  <a:pt x="1047229" y="439267"/>
                </a:lnTo>
                <a:lnTo>
                  <a:pt x="1003388" y="434136"/>
                </a:lnTo>
                <a:lnTo>
                  <a:pt x="959548" y="439267"/>
                </a:lnTo>
                <a:lnTo>
                  <a:pt x="919302" y="453885"/>
                </a:lnTo>
                <a:lnTo>
                  <a:pt x="883805" y="476821"/>
                </a:lnTo>
                <a:lnTo>
                  <a:pt x="854189" y="506920"/>
                </a:lnTo>
                <a:lnTo>
                  <a:pt x="831621" y="543001"/>
                </a:lnTo>
                <a:lnTo>
                  <a:pt x="817232" y="583895"/>
                </a:lnTo>
                <a:lnTo>
                  <a:pt x="812190" y="628446"/>
                </a:lnTo>
                <a:lnTo>
                  <a:pt x="817232" y="672998"/>
                </a:lnTo>
                <a:lnTo>
                  <a:pt x="831621" y="713905"/>
                </a:lnTo>
                <a:lnTo>
                  <a:pt x="854189" y="749973"/>
                </a:lnTo>
                <a:lnTo>
                  <a:pt x="883805" y="780072"/>
                </a:lnTo>
                <a:lnTo>
                  <a:pt x="919302" y="803008"/>
                </a:lnTo>
                <a:lnTo>
                  <a:pt x="959548" y="817626"/>
                </a:lnTo>
                <a:lnTo>
                  <a:pt x="1003388" y="822756"/>
                </a:lnTo>
                <a:lnTo>
                  <a:pt x="1047229" y="817626"/>
                </a:lnTo>
                <a:lnTo>
                  <a:pt x="1087462" y="803008"/>
                </a:lnTo>
                <a:lnTo>
                  <a:pt x="1122972" y="780072"/>
                </a:lnTo>
                <a:lnTo>
                  <a:pt x="1152575" y="749973"/>
                </a:lnTo>
                <a:lnTo>
                  <a:pt x="1175143" y="713905"/>
                </a:lnTo>
                <a:lnTo>
                  <a:pt x="1189532" y="672998"/>
                </a:lnTo>
                <a:lnTo>
                  <a:pt x="1194587" y="628446"/>
                </a:lnTo>
                <a:close/>
              </a:path>
              <a:path w="3693795" h="4721860">
                <a:moveTo>
                  <a:pt x="2110397" y="2736418"/>
                </a:moveTo>
                <a:lnTo>
                  <a:pt x="2105355" y="2691866"/>
                </a:lnTo>
                <a:lnTo>
                  <a:pt x="2090966" y="2650960"/>
                </a:lnTo>
                <a:lnTo>
                  <a:pt x="2068398" y="2614892"/>
                </a:lnTo>
                <a:lnTo>
                  <a:pt x="2038781" y="2584793"/>
                </a:lnTo>
                <a:lnTo>
                  <a:pt x="2003285" y="2561856"/>
                </a:lnTo>
                <a:lnTo>
                  <a:pt x="1963039" y="2547239"/>
                </a:lnTo>
                <a:lnTo>
                  <a:pt x="1919198" y="2542108"/>
                </a:lnTo>
                <a:lnTo>
                  <a:pt x="1875358" y="2547239"/>
                </a:lnTo>
                <a:lnTo>
                  <a:pt x="1835111" y="2561856"/>
                </a:lnTo>
                <a:lnTo>
                  <a:pt x="1799615" y="2584793"/>
                </a:lnTo>
                <a:lnTo>
                  <a:pt x="1770011" y="2614892"/>
                </a:lnTo>
                <a:lnTo>
                  <a:pt x="1747431" y="2650960"/>
                </a:lnTo>
                <a:lnTo>
                  <a:pt x="1733054" y="2691866"/>
                </a:lnTo>
                <a:lnTo>
                  <a:pt x="1728000" y="2736418"/>
                </a:lnTo>
                <a:lnTo>
                  <a:pt x="1733054" y="2780969"/>
                </a:lnTo>
                <a:lnTo>
                  <a:pt x="1747431" y="2821863"/>
                </a:lnTo>
                <a:lnTo>
                  <a:pt x="1770011" y="2857944"/>
                </a:lnTo>
                <a:lnTo>
                  <a:pt x="1799615" y="2888043"/>
                </a:lnTo>
                <a:lnTo>
                  <a:pt x="1835111" y="2910979"/>
                </a:lnTo>
                <a:lnTo>
                  <a:pt x="1875358" y="2925597"/>
                </a:lnTo>
                <a:lnTo>
                  <a:pt x="1919198" y="2930728"/>
                </a:lnTo>
                <a:lnTo>
                  <a:pt x="1963039" y="2925597"/>
                </a:lnTo>
                <a:lnTo>
                  <a:pt x="2003285" y="2910979"/>
                </a:lnTo>
                <a:lnTo>
                  <a:pt x="2038781" y="2888043"/>
                </a:lnTo>
                <a:lnTo>
                  <a:pt x="2068398" y="2857944"/>
                </a:lnTo>
                <a:lnTo>
                  <a:pt x="2090966" y="2821863"/>
                </a:lnTo>
                <a:lnTo>
                  <a:pt x="2105355" y="2780969"/>
                </a:lnTo>
                <a:lnTo>
                  <a:pt x="2110397" y="2736418"/>
                </a:lnTo>
                <a:close/>
              </a:path>
              <a:path w="3693795" h="4721860">
                <a:moveTo>
                  <a:pt x="2315591" y="3313163"/>
                </a:moveTo>
                <a:lnTo>
                  <a:pt x="2310536" y="3268611"/>
                </a:lnTo>
                <a:lnTo>
                  <a:pt x="2296160" y="3227717"/>
                </a:lnTo>
                <a:lnTo>
                  <a:pt x="2273592" y="3191637"/>
                </a:lnTo>
                <a:lnTo>
                  <a:pt x="2243975" y="3161538"/>
                </a:lnTo>
                <a:lnTo>
                  <a:pt x="2208479" y="3138601"/>
                </a:lnTo>
                <a:lnTo>
                  <a:pt x="2168233" y="3123984"/>
                </a:lnTo>
                <a:lnTo>
                  <a:pt x="2124392" y="3118853"/>
                </a:lnTo>
                <a:lnTo>
                  <a:pt x="2080552" y="3123984"/>
                </a:lnTo>
                <a:lnTo>
                  <a:pt x="2040305" y="3138601"/>
                </a:lnTo>
                <a:lnTo>
                  <a:pt x="2004809" y="3161538"/>
                </a:lnTo>
                <a:lnTo>
                  <a:pt x="1975192" y="3191637"/>
                </a:lnTo>
                <a:lnTo>
                  <a:pt x="1952625" y="3227717"/>
                </a:lnTo>
                <a:lnTo>
                  <a:pt x="1938235" y="3268611"/>
                </a:lnTo>
                <a:lnTo>
                  <a:pt x="1933194" y="3313163"/>
                </a:lnTo>
                <a:lnTo>
                  <a:pt x="1938235" y="3357715"/>
                </a:lnTo>
                <a:lnTo>
                  <a:pt x="1952625" y="3398621"/>
                </a:lnTo>
                <a:lnTo>
                  <a:pt x="1975192" y="3434689"/>
                </a:lnTo>
                <a:lnTo>
                  <a:pt x="2004809" y="3464788"/>
                </a:lnTo>
                <a:lnTo>
                  <a:pt x="2040305" y="3487724"/>
                </a:lnTo>
                <a:lnTo>
                  <a:pt x="2080552" y="3502342"/>
                </a:lnTo>
                <a:lnTo>
                  <a:pt x="2124392" y="3507473"/>
                </a:lnTo>
                <a:lnTo>
                  <a:pt x="2168233" y="3502342"/>
                </a:lnTo>
                <a:lnTo>
                  <a:pt x="2208479" y="3487724"/>
                </a:lnTo>
                <a:lnTo>
                  <a:pt x="2243975" y="3464788"/>
                </a:lnTo>
                <a:lnTo>
                  <a:pt x="2273592" y="3434689"/>
                </a:lnTo>
                <a:lnTo>
                  <a:pt x="2296160" y="3398621"/>
                </a:lnTo>
                <a:lnTo>
                  <a:pt x="2310536" y="3357715"/>
                </a:lnTo>
                <a:lnTo>
                  <a:pt x="2315591" y="3313163"/>
                </a:lnTo>
                <a:close/>
              </a:path>
              <a:path w="3693795" h="4721860">
                <a:moveTo>
                  <a:pt x="2551633" y="1956752"/>
                </a:moveTo>
                <a:lnTo>
                  <a:pt x="2547645" y="1911578"/>
                </a:lnTo>
                <a:lnTo>
                  <a:pt x="2536164" y="1869046"/>
                </a:lnTo>
                <a:lnTo>
                  <a:pt x="2517864" y="1829892"/>
                </a:lnTo>
                <a:lnTo>
                  <a:pt x="2493467" y="1794814"/>
                </a:lnTo>
                <a:lnTo>
                  <a:pt x="2463660" y="1764525"/>
                </a:lnTo>
                <a:lnTo>
                  <a:pt x="2429141" y="1739722"/>
                </a:lnTo>
                <a:lnTo>
                  <a:pt x="2390610" y="1721129"/>
                </a:lnTo>
                <a:lnTo>
                  <a:pt x="2348776" y="1709458"/>
                </a:lnTo>
                <a:lnTo>
                  <a:pt x="2304313" y="1705406"/>
                </a:lnTo>
                <a:lnTo>
                  <a:pt x="2259863" y="1709458"/>
                </a:lnTo>
                <a:lnTo>
                  <a:pt x="2218017" y="1721129"/>
                </a:lnTo>
                <a:lnTo>
                  <a:pt x="2179485" y="1739722"/>
                </a:lnTo>
                <a:lnTo>
                  <a:pt x="2144966" y="1764525"/>
                </a:lnTo>
                <a:lnTo>
                  <a:pt x="2115159" y="1794814"/>
                </a:lnTo>
                <a:lnTo>
                  <a:pt x="2090762" y="1829892"/>
                </a:lnTo>
                <a:lnTo>
                  <a:pt x="2072474" y="1869046"/>
                </a:lnTo>
                <a:lnTo>
                  <a:pt x="2060981" y="1911578"/>
                </a:lnTo>
                <a:lnTo>
                  <a:pt x="2056993" y="1956752"/>
                </a:lnTo>
                <a:lnTo>
                  <a:pt x="2060981" y="2001926"/>
                </a:lnTo>
                <a:lnTo>
                  <a:pt x="2072474" y="2044458"/>
                </a:lnTo>
                <a:lnTo>
                  <a:pt x="2090762" y="2083612"/>
                </a:lnTo>
                <a:lnTo>
                  <a:pt x="2115159" y="2118690"/>
                </a:lnTo>
                <a:lnTo>
                  <a:pt x="2144966" y="2148979"/>
                </a:lnTo>
                <a:lnTo>
                  <a:pt x="2179485" y="2173782"/>
                </a:lnTo>
                <a:lnTo>
                  <a:pt x="2218017" y="2192375"/>
                </a:lnTo>
                <a:lnTo>
                  <a:pt x="2259863" y="2204047"/>
                </a:lnTo>
                <a:lnTo>
                  <a:pt x="2304313" y="2208098"/>
                </a:lnTo>
                <a:lnTo>
                  <a:pt x="2348776" y="2204047"/>
                </a:lnTo>
                <a:lnTo>
                  <a:pt x="2390610" y="2192375"/>
                </a:lnTo>
                <a:lnTo>
                  <a:pt x="2429141" y="2173782"/>
                </a:lnTo>
                <a:lnTo>
                  <a:pt x="2463660" y="2148979"/>
                </a:lnTo>
                <a:lnTo>
                  <a:pt x="2493467" y="2118690"/>
                </a:lnTo>
                <a:lnTo>
                  <a:pt x="2517864" y="2083612"/>
                </a:lnTo>
                <a:lnTo>
                  <a:pt x="2536164" y="2044458"/>
                </a:lnTo>
                <a:lnTo>
                  <a:pt x="2547645" y="2001926"/>
                </a:lnTo>
                <a:lnTo>
                  <a:pt x="2551633" y="1956752"/>
                </a:lnTo>
                <a:close/>
              </a:path>
              <a:path w="3693795" h="4721860">
                <a:moveTo>
                  <a:pt x="2845346" y="10020"/>
                </a:moveTo>
                <a:lnTo>
                  <a:pt x="1323581" y="10020"/>
                </a:lnTo>
                <a:lnTo>
                  <a:pt x="1314577" y="48120"/>
                </a:lnTo>
                <a:lnTo>
                  <a:pt x="1324521" y="98920"/>
                </a:lnTo>
                <a:lnTo>
                  <a:pt x="1351661" y="137020"/>
                </a:lnTo>
                <a:lnTo>
                  <a:pt x="1391920" y="162420"/>
                </a:lnTo>
                <a:lnTo>
                  <a:pt x="1441234" y="175120"/>
                </a:lnTo>
                <a:lnTo>
                  <a:pt x="2424163" y="175120"/>
                </a:lnTo>
                <a:lnTo>
                  <a:pt x="2406192" y="225920"/>
                </a:lnTo>
                <a:lnTo>
                  <a:pt x="2386253" y="264020"/>
                </a:lnTo>
                <a:lnTo>
                  <a:pt x="2364435" y="314820"/>
                </a:lnTo>
                <a:lnTo>
                  <a:pt x="2340800" y="365620"/>
                </a:lnTo>
                <a:lnTo>
                  <a:pt x="2315400" y="403720"/>
                </a:lnTo>
                <a:lnTo>
                  <a:pt x="2288298" y="454520"/>
                </a:lnTo>
                <a:lnTo>
                  <a:pt x="2259584" y="492620"/>
                </a:lnTo>
                <a:lnTo>
                  <a:pt x="1496834" y="492620"/>
                </a:lnTo>
                <a:lnTo>
                  <a:pt x="1447520" y="505320"/>
                </a:lnTo>
                <a:lnTo>
                  <a:pt x="1407261" y="530720"/>
                </a:lnTo>
                <a:lnTo>
                  <a:pt x="1380121" y="581520"/>
                </a:lnTo>
                <a:lnTo>
                  <a:pt x="1370177" y="619620"/>
                </a:lnTo>
                <a:lnTo>
                  <a:pt x="1380121" y="670420"/>
                </a:lnTo>
                <a:lnTo>
                  <a:pt x="1407261" y="721220"/>
                </a:lnTo>
                <a:lnTo>
                  <a:pt x="1447520" y="746620"/>
                </a:lnTo>
                <a:lnTo>
                  <a:pt x="2074989" y="746620"/>
                </a:lnTo>
                <a:lnTo>
                  <a:pt x="2044115" y="784720"/>
                </a:lnTo>
                <a:lnTo>
                  <a:pt x="2012492" y="822820"/>
                </a:lnTo>
                <a:lnTo>
                  <a:pt x="1980171" y="860920"/>
                </a:lnTo>
                <a:lnTo>
                  <a:pt x="1947189" y="899020"/>
                </a:lnTo>
                <a:lnTo>
                  <a:pt x="1913585" y="937120"/>
                </a:lnTo>
                <a:lnTo>
                  <a:pt x="1879396" y="975220"/>
                </a:lnTo>
                <a:lnTo>
                  <a:pt x="1844662" y="1013320"/>
                </a:lnTo>
                <a:lnTo>
                  <a:pt x="1809432" y="1051420"/>
                </a:lnTo>
                <a:lnTo>
                  <a:pt x="1773732" y="1089520"/>
                </a:lnTo>
                <a:lnTo>
                  <a:pt x="1737614" y="1127620"/>
                </a:lnTo>
                <a:lnTo>
                  <a:pt x="1701114" y="1165720"/>
                </a:lnTo>
                <a:lnTo>
                  <a:pt x="1627111" y="1241920"/>
                </a:lnTo>
                <a:lnTo>
                  <a:pt x="1589697" y="1267320"/>
                </a:lnTo>
                <a:lnTo>
                  <a:pt x="1400073" y="1457820"/>
                </a:lnTo>
                <a:lnTo>
                  <a:pt x="1361909" y="1483220"/>
                </a:lnTo>
                <a:lnTo>
                  <a:pt x="1247686" y="1597520"/>
                </a:lnTo>
                <a:lnTo>
                  <a:pt x="1128903" y="1699120"/>
                </a:lnTo>
                <a:lnTo>
                  <a:pt x="1085837" y="1749920"/>
                </a:lnTo>
                <a:lnTo>
                  <a:pt x="958227" y="1864220"/>
                </a:lnTo>
                <a:lnTo>
                  <a:pt x="874915" y="1940420"/>
                </a:lnTo>
                <a:lnTo>
                  <a:pt x="833920" y="1978520"/>
                </a:lnTo>
                <a:lnTo>
                  <a:pt x="793445" y="2016620"/>
                </a:lnTo>
                <a:lnTo>
                  <a:pt x="753503" y="2054720"/>
                </a:lnTo>
                <a:lnTo>
                  <a:pt x="714159" y="2092820"/>
                </a:lnTo>
                <a:lnTo>
                  <a:pt x="675462" y="2130920"/>
                </a:lnTo>
                <a:lnTo>
                  <a:pt x="637451" y="2169020"/>
                </a:lnTo>
                <a:lnTo>
                  <a:pt x="600176" y="2207120"/>
                </a:lnTo>
                <a:lnTo>
                  <a:pt x="563664" y="2245220"/>
                </a:lnTo>
                <a:lnTo>
                  <a:pt x="527977" y="2283320"/>
                </a:lnTo>
                <a:lnTo>
                  <a:pt x="493166" y="2321420"/>
                </a:lnTo>
                <a:lnTo>
                  <a:pt x="459270" y="2359520"/>
                </a:lnTo>
                <a:lnTo>
                  <a:pt x="426326" y="2397620"/>
                </a:lnTo>
                <a:lnTo>
                  <a:pt x="394373" y="2435720"/>
                </a:lnTo>
                <a:lnTo>
                  <a:pt x="363486" y="2473820"/>
                </a:lnTo>
                <a:lnTo>
                  <a:pt x="333692" y="2511920"/>
                </a:lnTo>
                <a:lnTo>
                  <a:pt x="305028" y="2550020"/>
                </a:lnTo>
                <a:lnTo>
                  <a:pt x="277558" y="2588120"/>
                </a:lnTo>
                <a:lnTo>
                  <a:pt x="251320" y="2626220"/>
                </a:lnTo>
                <a:lnTo>
                  <a:pt x="226352" y="2664320"/>
                </a:lnTo>
                <a:lnTo>
                  <a:pt x="202704" y="2702420"/>
                </a:lnTo>
                <a:lnTo>
                  <a:pt x="180428" y="2740520"/>
                </a:lnTo>
                <a:lnTo>
                  <a:pt x="159562" y="2778620"/>
                </a:lnTo>
                <a:lnTo>
                  <a:pt x="140144" y="2816720"/>
                </a:lnTo>
                <a:lnTo>
                  <a:pt x="122237" y="2854820"/>
                </a:lnTo>
                <a:lnTo>
                  <a:pt x="105879" y="2892920"/>
                </a:lnTo>
                <a:lnTo>
                  <a:pt x="91122" y="2931020"/>
                </a:lnTo>
                <a:lnTo>
                  <a:pt x="77990" y="2956420"/>
                </a:lnTo>
                <a:lnTo>
                  <a:pt x="56781" y="3032620"/>
                </a:lnTo>
                <a:lnTo>
                  <a:pt x="39179" y="3096120"/>
                </a:lnTo>
                <a:lnTo>
                  <a:pt x="25031" y="3159620"/>
                </a:lnTo>
                <a:lnTo>
                  <a:pt x="14198" y="3235820"/>
                </a:lnTo>
                <a:lnTo>
                  <a:pt x="6502" y="3299320"/>
                </a:lnTo>
                <a:lnTo>
                  <a:pt x="1828" y="3362820"/>
                </a:lnTo>
                <a:lnTo>
                  <a:pt x="0" y="3426320"/>
                </a:lnTo>
                <a:lnTo>
                  <a:pt x="863" y="3489820"/>
                </a:lnTo>
                <a:lnTo>
                  <a:pt x="4305" y="3540620"/>
                </a:lnTo>
                <a:lnTo>
                  <a:pt x="10134" y="3604120"/>
                </a:lnTo>
                <a:lnTo>
                  <a:pt x="18224" y="3667620"/>
                </a:lnTo>
                <a:lnTo>
                  <a:pt x="28422" y="3718420"/>
                </a:lnTo>
                <a:lnTo>
                  <a:pt x="40576" y="3781920"/>
                </a:lnTo>
                <a:lnTo>
                  <a:pt x="54521" y="3832720"/>
                </a:lnTo>
                <a:lnTo>
                  <a:pt x="70142" y="3883520"/>
                </a:lnTo>
                <a:lnTo>
                  <a:pt x="87249" y="3934320"/>
                </a:lnTo>
                <a:lnTo>
                  <a:pt x="105727" y="3985120"/>
                </a:lnTo>
                <a:lnTo>
                  <a:pt x="125399" y="4035920"/>
                </a:lnTo>
                <a:lnTo>
                  <a:pt x="146138" y="4086720"/>
                </a:lnTo>
                <a:lnTo>
                  <a:pt x="167767" y="4124820"/>
                </a:lnTo>
                <a:lnTo>
                  <a:pt x="190169" y="4175620"/>
                </a:lnTo>
                <a:lnTo>
                  <a:pt x="213169" y="4213720"/>
                </a:lnTo>
                <a:lnTo>
                  <a:pt x="236613" y="4251820"/>
                </a:lnTo>
                <a:lnTo>
                  <a:pt x="260375" y="4302620"/>
                </a:lnTo>
                <a:lnTo>
                  <a:pt x="284302" y="4340720"/>
                </a:lnTo>
                <a:lnTo>
                  <a:pt x="308216" y="4366120"/>
                </a:lnTo>
                <a:lnTo>
                  <a:pt x="332003" y="4404220"/>
                </a:lnTo>
                <a:lnTo>
                  <a:pt x="355485" y="4442320"/>
                </a:lnTo>
                <a:lnTo>
                  <a:pt x="378536" y="4467720"/>
                </a:lnTo>
                <a:lnTo>
                  <a:pt x="400977" y="4493120"/>
                </a:lnTo>
                <a:lnTo>
                  <a:pt x="422681" y="4518520"/>
                </a:lnTo>
                <a:lnTo>
                  <a:pt x="443496" y="4543920"/>
                </a:lnTo>
                <a:lnTo>
                  <a:pt x="463270" y="4569320"/>
                </a:lnTo>
                <a:lnTo>
                  <a:pt x="481838" y="4594720"/>
                </a:lnTo>
                <a:lnTo>
                  <a:pt x="499071" y="4607420"/>
                </a:lnTo>
                <a:lnTo>
                  <a:pt x="514807" y="4632820"/>
                </a:lnTo>
                <a:lnTo>
                  <a:pt x="528904" y="4645520"/>
                </a:lnTo>
                <a:lnTo>
                  <a:pt x="541210" y="4658220"/>
                </a:lnTo>
                <a:lnTo>
                  <a:pt x="551573" y="4658220"/>
                </a:lnTo>
                <a:lnTo>
                  <a:pt x="559841" y="4670920"/>
                </a:lnTo>
                <a:lnTo>
                  <a:pt x="565861" y="4683620"/>
                </a:lnTo>
                <a:lnTo>
                  <a:pt x="569493" y="4683620"/>
                </a:lnTo>
                <a:lnTo>
                  <a:pt x="597319" y="4696320"/>
                </a:lnTo>
                <a:lnTo>
                  <a:pt x="627621" y="4721720"/>
                </a:lnTo>
                <a:lnTo>
                  <a:pt x="729513" y="4721720"/>
                </a:lnTo>
                <a:lnTo>
                  <a:pt x="765454" y="4709020"/>
                </a:lnTo>
                <a:lnTo>
                  <a:pt x="828370" y="4670920"/>
                </a:lnTo>
                <a:lnTo>
                  <a:pt x="856284" y="4632820"/>
                </a:lnTo>
                <a:lnTo>
                  <a:pt x="872045" y="4582020"/>
                </a:lnTo>
                <a:lnTo>
                  <a:pt x="875779" y="4531220"/>
                </a:lnTo>
                <a:lnTo>
                  <a:pt x="867625" y="4493120"/>
                </a:lnTo>
                <a:lnTo>
                  <a:pt x="847686" y="4442320"/>
                </a:lnTo>
                <a:lnTo>
                  <a:pt x="816102" y="4404220"/>
                </a:lnTo>
                <a:lnTo>
                  <a:pt x="807847" y="4404220"/>
                </a:lnTo>
                <a:lnTo>
                  <a:pt x="791743" y="4378820"/>
                </a:lnTo>
                <a:lnTo>
                  <a:pt x="768921" y="4366120"/>
                </a:lnTo>
                <a:lnTo>
                  <a:pt x="740473" y="4328020"/>
                </a:lnTo>
                <a:lnTo>
                  <a:pt x="707555" y="4289920"/>
                </a:lnTo>
                <a:lnTo>
                  <a:pt x="671258" y="4251820"/>
                </a:lnTo>
                <a:lnTo>
                  <a:pt x="632701" y="4201020"/>
                </a:lnTo>
                <a:lnTo>
                  <a:pt x="553326" y="4074020"/>
                </a:lnTo>
                <a:lnTo>
                  <a:pt x="514731" y="3997820"/>
                </a:lnTo>
                <a:lnTo>
                  <a:pt x="1159827" y="3997820"/>
                </a:lnTo>
                <a:lnTo>
                  <a:pt x="1200086" y="3959720"/>
                </a:lnTo>
                <a:lnTo>
                  <a:pt x="1227226" y="3921620"/>
                </a:lnTo>
                <a:lnTo>
                  <a:pt x="1237170" y="3870820"/>
                </a:lnTo>
                <a:lnTo>
                  <a:pt x="1227226" y="3820020"/>
                </a:lnTo>
                <a:lnTo>
                  <a:pt x="1200086" y="3781920"/>
                </a:lnTo>
                <a:lnTo>
                  <a:pt x="1159827" y="3756520"/>
                </a:lnTo>
                <a:lnTo>
                  <a:pt x="1110513" y="3743820"/>
                </a:lnTo>
                <a:lnTo>
                  <a:pt x="413499" y="3743820"/>
                </a:lnTo>
                <a:lnTo>
                  <a:pt x="401281" y="3705720"/>
                </a:lnTo>
                <a:lnTo>
                  <a:pt x="390766" y="3654920"/>
                </a:lnTo>
                <a:lnTo>
                  <a:pt x="382104" y="3604120"/>
                </a:lnTo>
                <a:lnTo>
                  <a:pt x="375450" y="3553320"/>
                </a:lnTo>
                <a:lnTo>
                  <a:pt x="370941" y="3502520"/>
                </a:lnTo>
                <a:lnTo>
                  <a:pt x="368731" y="3451720"/>
                </a:lnTo>
                <a:lnTo>
                  <a:pt x="1493862" y="3451720"/>
                </a:lnTo>
                <a:lnTo>
                  <a:pt x="1543177" y="3439020"/>
                </a:lnTo>
                <a:lnTo>
                  <a:pt x="1583436" y="3413620"/>
                </a:lnTo>
                <a:lnTo>
                  <a:pt x="1610575" y="3375520"/>
                </a:lnTo>
                <a:lnTo>
                  <a:pt x="1620520" y="3324720"/>
                </a:lnTo>
                <a:lnTo>
                  <a:pt x="1610575" y="3273920"/>
                </a:lnTo>
                <a:lnTo>
                  <a:pt x="1583436" y="3235820"/>
                </a:lnTo>
                <a:lnTo>
                  <a:pt x="1543177" y="3210420"/>
                </a:lnTo>
                <a:lnTo>
                  <a:pt x="1493862" y="3197720"/>
                </a:lnTo>
                <a:lnTo>
                  <a:pt x="393382" y="3197720"/>
                </a:lnTo>
                <a:lnTo>
                  <a:pt x="400278" y="3172320"/>
                </a:lnTo>
                <a:lnTo>
                  <a:pt x="408038" y="3134220"/>
                </a:lnTo>
                <a:lnTo>
                  <a:pt x="416763" y="3108820"/>
                </a:lnTo>
                <a:lnTo>
                  <a:pt x="426529" y="3083420"/>
                </a:lnTo>
                <a:lnTo>
                  <a:pt x="441350" y="3032620"/>
                </a:lnTo>
                <a:lnTo>
                  <a:pt x="459257" y="2994520"/>
                </a:lnTo>
                <a:lnTo>
                  <a:pt x="480085" y="2956420"/>
                </a:lnTo>
                <a:lnTo>
                  <a:pt x="503656" y="2918320"/>
                </a:lnTo>
                <a:lnTo>
                  <a:pt x="529818" y="2867520"/>
                </a:lnTo>
                <a:lnTo>
                  <a:pt x="1442580" y="2867520"/>
                </a:lnTo>
                <a:lnTo>
                  <a:pt x="1482839" y="2829420"/>
                </a:lnTo>
                <a:lnTo>
                  <a:pt x="1509979" y="2791320"/>
                </a:lnTo>
                <a:lnTo>
                  <a:pt x="1519923" y="2740520"/>
                </a:lnTo>
                <a:lnTo>
                  <a:pt x="1509979" y="2702420"/>
                </a:lnTo>
                <a:lnTo>
                  <a:pt x="1482839" y="2651620"/>
                </a:lnTo>
                <a:lnTo>
                  <a:pt x="1442580" y="2626220"/>
                </a:lnTo>
                <a:lnTo>
                  <a:pt x="1393266" y="2613520"/>
                </a:lnTo>
                <a:lnTo>
                  <a:pt x="723988" y="2613520"/>
                </a:lnTo>
                <a:lnTo>
                  <a:pt x="754214" y="2588120"/>
                </a:lnTo>
                <a:lnTo>
                  <a:pt x="785418" y="2550020"/>
                </a:lnTo>
                <a:lnTo>
                  <a:pt x="817549" y="2511920"/>
                </a:lnTo>
                <a:lnTo>
                  <a:pt x="850595" y="2486520"/>
                </a:lnTo>
                <a:lnTo>
                  <a:pt x="884466" y="2448420"/>
                </a:lnTo>
                <a:lnTo>
                  <a:pt x="919149" y="2410320"/>
                </a:lnTo>
                <a:lnTo>
                  <a:pt x="954570" y="2372220"/>
                </a:lnTo>
                <a:lnTo>
                  <a:pt x="990701" y="2334120"/>
                </a:lnTo>
                <a:lnTo>
                  <a:pt x="1027493" y="2308720"/>
                </a:lnTo>
                <a:lnTo>
                  <a:pt x="1064895" y="2270620"/>
                </a:lnTo>
                <a:lnTo>
                  <a:pt x="1102842" y="2232520"/>
                </a:lnTo>
                <a:lnTo>
                  <a:pt x="1141323" y="2194420"/>
                </a:lnTo>
                <a:lnTo>
                  <a:pt x="1180261" y="2156320"/>
                </a:lnTo>
                <a:lnTo>
                  <a:pt x="1259370" y="2080120"/>
                </a:lnTo>
                <a:lnTo>
                  <a:pt x="1339773" y="2003920"/>
                </a:lnTo>
                <a:lnTo>
                  <a:pt x="1380350" y="1978520"/>
                </a:lnTo>
                <a:lnTo>
                  <a:pt x="1460766" y="1902320"/>
                </a:lnTo>
                <a:lnTo>
                  <a:pt x="1737309" y="1635620"/>
                </a:lnTo>
                <a:lnTo>
                  <a:pt x="1776310" y="1597520"/>
                </a:lnTo>
                <a:lnTo>
                  <a:pt x="1815109" y="1572120"/>
                </a:lnTo>
                <a:lnTo>
                  <a:pt x="1891931" y="1495920"/>
                </a:lnTo>
                <a:lnTo>
                  <a:pt x="1967534" y="1419720"/>
                </a:lnTo>
                <a:lnTo>
                  <a:pt x="2004809" y="1381620"/>
                </a:lnTo>
                <a:lnTo>
                  <a:pt x="2041690" y="1343520"/>
                </a:lnTo>
                <a:lnTo>
                  <a:pt x="2078139" y="1305420"/>
                </a:lnTo>
                <a:lnTo>
                  <a:pt x="2114143" y="1267320"/>
                </a:lnTo>
                <a:lnTo>
                  <a:pt x="2149665" y="1229220"/>
                </a:lnTo>
                <a:lnTo>
                  <a:pt x="2184679" y="1191120"/>
                </a:lnTo>
                <a:lnTo>
                  <a:pt x="2219147" y="1153020"/>
                </a:lnTo>
                <a:lnTo>
                  <a:pt x="2253030" y="1114920"/>
                </a:lnTo>
                <a:lnTo>
                  <a:pt x="2286330" y="1076820"/>
                </a:lnTo>
                <a:lnTo>
                  <a:pt x="2318982" y="1038720"/>
                </a:lnTo>
                <a:lnTo>
                  <a:pt x="2350986" y="1000620"/>
                </a:lnTo>
                <a:lnTo>
                  <a:pt x="2382291" y="962520"/>
                </a:lnTo>
                <a:lnTo>
                  <a:pt x="2412873" y="924420"/>
                </a:lnTo>
                <a:lnTo>
                  <a:pt x="2442705" y="886320"/>
                </a:lnTo>
                <a:lnTo>
                  <a:pt x="2471763" y="848220"/>
                </a:lnTo>
                <a:lnTo>
                  <a:pt x="2499995" y="797420"/>
                </a:lnTo>
                <a:lnTo>
                  <a:pt x="2527401" y="759320"/>
                </a:lnTo>
                <a:lnTo>
                  <a:pt x="2553932" y="721220"/>
                </a:lnTo>
                <a:lnTo>
                  <a:pt x="2579560" y="683120"/>
                </a:lnTo>
                <a:lnTo>
                  <a:pt x="2604262" y="645020"/>
                </a:lnTo>
                <a:lnTo>
                  <a:pt x="2627998" y="606920"/>
                </a:lnTo>
                <a:lnTo>
                  <a:pt x="2650744" y="568820"/>
                </a:lnTo>
                <a:lnTo>
                  <a:pt x="2672473" y="518020"/>
                </a:lnTo>
                <a:lnTo>
                  <a:pt x="2693162" y="479920"/>
                </a:lnTo>
                <a:lnTo>
                  <a:pt x="2712758" y="441820"/>
                </a:lnTo>
                <a:lnTo>
                  <a:pt x="2731249" y="403720"/>
                </a:lnTo>
                <a:lnTo>
                  <a:pt x="2748610" y="365620"/>
                </a:lnTo>
                <a:lnTo>
                  <a:pt x="2764790" y="314820"/>
                </a:lnTo>
                <a:lnTo>
                  <a:pt x="2779776" y="276720"/>
                </a:lnTo>
                <a:lnTo>
                  <a:pt x="2793530" y="238620"/>
                </a:lnTo>
                <a:lnTo>
                  <a:pt x="2806039" y="187820"/>
                </a:lnTo>
                <a:lnTo>
                  <a:pt x="2817241" y="149720"/>
                </a:lnTo>
                <a:lnTo>
                  <a:pt x="2827134" y="111620"/>
                </a:lnTo>
                <a:lnTo>
                  <a:pt x="2835681" y="73520"/>
                </a:lnTo>
                <a:lnTo>
                  <a:pt x="2842857" y="22720"/>
                </a:lnTo>
                <a:lnTo>
                  <a:pt x="2845346" y="10020"/>
                </a:lnTo>
                <a:close/>
              </a:path>
              <a:path w="3693795" h="4721860">
                <a:moveTo>
                  <a:pt x="3506774" y="1344333"/>
                </a:moveTo>
                <a:lnTo>
                  <a:pt x="3503396" y="1297622"/>
                </a:lnTo>
                <a:lnTo>
                  <a:pt x="3493605" y="1253045"/>
                </a:lnTo>
                <a:lnTo>
                  <a:pt x="3477857" y="1211084"/>
                </a:lnTo>
                <a:lnTo>
                  <a:pt x="3456660" y="1172222"/>
                </a:lnTo>
                <a:lnTo>
                  <a:pt x="3430473" y="1136954"/>
                </a:lnTo>
                <a:lnTo>
                  <a:pt x="3399790" y="1105776"/>
                </a:lnTo>
                <a:lnTo>
                  <a:pt x="3365093" y="1079169"/>
                </a:lnTo>
                <a:lnTo>
                  <a:pt x="3326854" y="1057630"/>
                </a:lnTo>
                <a:lnTo>
                  <a:pt x="3285566" y="1041628"/>
                </a:lnTo>
                <a:lnTo>
                  <a:pt x="3241700" y="1031671"/>
                </a:lnTo>
                <a:lnTo>
                  <a:pt x="3195739" y="1028242"/>
                </a:lnTo>
                <a:lnTo>
                  <a:pt x="3149777" y="1031671"/>
                </a:lnTo>
                <a:lnTo>
                  <a:pt x="3105899" y="1041628"/>
                </a:lnTo>
                <a:lnTo>
                  <a:pt x="3064611" y="1057630"/>
                </a:lnTo>
                <a:lnTo>
                  <a:pt x="3026372" y="1079169"/>
                </a:lnTo>
                <a:lnTo>
                  <a:pt x="2991675" y="1105776"/>
                </a:lnTo>
                <a:lnTo>
                  <a:pt x="2960992" y="1136954"/>
                </a:lnTo>
                <a:lnTo>
                  <a:pt x="2934805" y="1172222"/>
                </a:lnTo>
                <a:lnTo>
                  <a:pt x="2913608" y="1211084"/>
                </a:lnTo>
                <a:lnTo>
                  <a:pt x="2897873" y="1253045"/>
                </a:lnTo>
                <a:lnTo>
                  <a:pt x="2888069" y="1297622"/>
                </a:lnTo>
                <a:lnTo>
                  <a:pt x="2884703" y="1344333"/>
                </a:lnTo>
                <a:lnTo>
                  <a:pt x="2888069" y="1391043"/>
                </a:lnTo>
                <a:lnTo>
                  <a:pt x="2897873" y="1435633"/>
                </a:lnTo>
                <a:lnTo>
                  <a:pt x="2913608" y="1477594"/>
                </a:lnTo>
                <a:lnTo>
                  <a:pt x="2934805" y="1516456"/>
                </a:lnTo>
                <a:lnTo>
                  <a:pt x="2960992" y="1551711"/>
                </a:lnTo>
                <a:lnTo>
                  <a:pt x="2991675" y="1582902"/>
                </a:lnTo>
                <a:lnTo>
                  <a:pt x="3026372" y="1609509"/>
                </a:lnTo>
                <a:lnTo>
                  <a:pt x="3064611" y="1631048"/>
                </a:lnTo>
                <a:lnTo>
                  <a:pt x="3105899" y="1647050"/>
                </a:lnTo>
                <a:lnTo>
                  <a:pt x="3149777" y="1657007"/>
                </a:lnTo>
                <a:lnTo>
                  <a:pt x="3195739" y="1660423"/>
                </a:lnTo>
                <a:lnTo>
                  <a:pt x="3241700" y="1657007"/>
                </a:lnTo>
                <a:lnTo>
                  <a:pt x="3285566" y="1647050"/>
                </a:lnTo>
                <a:lnTo>
                  <a:pt x="3326854" y="1631048"/>
                </a:lnTo>
                <a:lnTo>
                  <a:pt x="3365093" y="1609509"/>
                </a:lnTo>
                <a:lnTo>
                  <a:pt x="3399790" y="1582902"/>
                </a:lnTo>
                <a:lnTo>
                  <a:pt x="3430473" y="1551711"/>
                </a:lnTo>
                <a:lnTo>
                  <a:pt x="3456660" y="1516456"/>
                </a:lnTo>
                <a:lnTo>
                  <a:pt x="3477857" y="1477594"/>
                </a:lnTo>
                <a:lnTo>
                  <a:pt x="3493605" y="1435633"/>
                </a:lnTo>
                <a:lnTo>
                  <a:pt x="3503396" y="1391043"/>
                </a:lnTo>
                <a:lnTo>
                  <a:pt x="3506774" y="1344333"/>
                </a:lnTo>
                <a:close/>
              </a:path>
              <a:path w="3693795" h="4721860">
                <a:moveTo>
                  <a:pt x="3508527" y="2550566"/>
                </a:moveTo>
                <a:lnTo>
                  <a:pt x="3505873" y="2503855"/>
                </a:lnTo>
                <a:lnTo>
                  <a:pt x="3498113" y="2458732"/>
                </a:lnTo>
                <a:lnTo>
                  <a:pt x="3485540" y="2415476"/>
                </a:lnTo>
                <a:lnTo>
                  <a:pt x="3468459" y="2374417"/>
                </a:lnTo>
                <a:lnTo>
                  <a:pt x="3447161" y="2335834"/>
                </a:lnTo>
                <a:lnTo>
                  <a:pt x="3421938" y="2300046"/>
                </a:lnTo>
                <a:lnTo>
                  <a:pt x="3393084" y="2267331"/>
                </a:lnTo>
                <a:lnTo>
                  <a:pt x="3360890" y="2238006"/>
                </a:lnTo>
                <a:lnTo>
                  <a:pt x="3325672" y="2212378"/>
                </a:lnTo>
                <a:lnTo>
                  <a:pt x="3287712" y="2190724"/>
                </a:lnTo>
                <a:lnTo>
                  <a:pt x="3247301" y="2173363"/>
                </a:lnTo>
                <a:lnTo>
                  <a:pt x="3204756" y="2160587"/>
                </a:lnTo>
                <a:lnTo>
                  <a:pt x="3160344" y="2152713"/>
                </a:lnTo>
                <a:lnTo>
                  <a:pt x="3114383" y="2150008"/>
                </a:lnTo>
                <a:lnTo>
                  <a:pt x="3068409" y="2152713"/>
                </a:lnTo>
                <a:lnTo>
                  <a:pt x="3024009" y="2160587"/>
                </a:lnTo>
                <a:lnTo>
                  <a:pt x="2981452" y="2173363"/>
                </a:lnTo>
                <a:lnTo>
                  <a:pt x="2941040" y="2190724"/>
                </a:lnTo>
                <a:lnTo>
                  <a:pt x="2903080" y="2212378"/>
                </a:lnTo>
                <a:lnTo>
                  <a:pt x="2867863" y="2238006"/>
                </a:lnTo>
                <a:lnTo>
                  <a:pt x="2835681" y="2267331"/>
                </a:lnTo>
                <a:lnTo>
                  <a:pt x="2806827" y="2300046"/>
                </a:lnTo>
                <a:lnTo>
                  <a:pt x="2781604" y="2335834"/>
                </a:lnTo>
                <a:lnTo>
                  <a:pt x="2760294" y="2374417"/>
                </a:lnTo>
                <a:lnTo>
                  <a:pt x="2743212" y="2415476"/>
                </a:lnTo>
                <a:lnTo>
                  <a:pt x="2730639" y="2458732"/>
                </a:lnTo>
                <a:lnTo>
                  <a:pt x="2722880" y="2503855"/>
                </a:lnTo>
                <a:lnTo>
                  <a:pt x="2720238" y="2550566"/>
                </a:lnTo>
                <a:lnTo>
                  <a:pt x="2722880" y="2597289"/>
                </a:lnTo>
                <a:lnTo>
                  <a:pt x="2730639" y="2642412"/>
                </a:lnTo>
                <a:lnTo>
                  <a:pt x="2743212" y="2685669"/>
                </a:lnTo>
                <a:lnTo>
                  <a:pt x="2760294" y="2726728"/>
                </a:lnTo>
                <a:lnTo>
                  <a:pt x="2781604" y="2765310"/>
                </a:lnTo>
                <a:lnTo>
                  <a:pt x="2806827" y="2801099"/>
                </a:lnTo>
                <a:lnTo>
                  <a:pt x="2835681" y="2833814"/>
                </a:lnTo>
                <a:lnTo>
                  <a:pt x="2867863" y="2863126"/>
                </a:lnTo>
                <a:lnTo>
                  <a:pt x="2903080" y="2888767"/>
                </a:lnTo>
                <a:lnTo>
                  <a:pt x="2941040" y="2910421"/>
                </a:lnTo>
                <a:lnTo>
                  <a:pt x="2981452" y="2927781"/>
                </a:lnTo>
                <a:lnTo>
                  <a:pt x="3024009" y="2940545"/>
                </a:lnTo>
                <a:lnTo>
                  <a:pt x="3068409" y="2948432"/>
                </a:lnTo>
                <a:lnTo>
                  <a:pt x="3114383" y="2951124"/>
                </a:lnTo>
                <a:lnTo>
                  <a:pt x="3160344" y="2948432"/>
                </a:lnTo>
                <a:lnTo>
                  <a:pt x="3204756" y="2940545"/>
                </a:lnTo>
                <a:lnTo>
                  <a:pt x="3247301" y="2927781"/>
                </a:lnTo>
                <a:lnTo>
                  <a:pt x="3287712" y="2910421"/>
                </a:lnTo>
                <a:lnTo>
                  <a:pt x="3325672" y="2888767"/>
                </a:lnTo>
                <a:lnTo>
                  <a:pt x="3360890" y="2863126"/>
                </a:lnTo>
                <a:lnTo>
                  <a:pt x="3393084" y="2833814"/>
                </a:lnTo>
                <a:lnTo>
                  <a:pt x="3421938" y="2801099"/>
                </a:lnTo>
                <a:lnTo>
                  <a:pt x="3447161" y="2765310"/>
                </a:lnTo>
                <a:lnTo>
                  <a:pt x="3468459" y="2726728"/>
                </a:lnTo>
                <a:lnTo>
                  <a:pt x="3485540" y="2685669"/>
                </a:lnTo>
                <a:lnTo>
                  <a:pt x="3498113" y="2642412"/>
                </a:lnTo>
                <a:lnTo>
                  <a:pt x="3505873" y="2597289"/>
                </a:lnTo>
                <a:lnTo>
                  <a:pt x="3508527" y="2550566"/>
                </a:lnTo>
                <a:close/>
              </a:path>
              <a:path w="3693795" h="4721860">
                <a:moveTo>
                  <a:pt x="3693350" y="317944"/>
                </a:moveTo>
                <a:lnTo>
                  <a:pt x="3689007" y="268770"/>
                </a:lnTo>
                <a:lnTo>
                  <a:pt x="3676510" y="222491"/>
                </a:lnTo>
                <a:lnTo>
                  <a:pt x="3656596" y="179870"/>
                </a:lnTo>
                <a:lnTo>
                  <a:pt x="3630041" y="141693"/>
                </a:lnTo>
                <a:lnTo>
                  <a:pt x="3597592" y="108724"/>
                </a:lnTo>
                <a:lnTo>
                  <a:pt x="3560026" y="81737"/>
                </a:lnTo>
                <a:lnTo>
                  <a:pt x="3518090" y="61506"/>
                </a:lnTo>
                <a:lnTo>
                  <a:pt x="3472548" y="48793"/>
                </a:lnTo>
                <a:lnTo>
                  <a:pt x="3424161" y="44386"/>
                </a:lnTo>
                <a:lnTo>
                  <a:pt x="3375774" y="48793"/>
                </a:lnTo>
                <a:lnTo>
                  <a:pt x="3330232" y="61506"/>
                </a:lnTo>
                <a:lnTo>
                  <a:pt x="3288296" y="81737"/>
                </a:lnTo>
                <a:lnTo>
                  <a:pt x="3250730" y="108724"/>
                </a:lnTo>
                <a:lnTo>
                  <a:pt x="3218281" y="141693"/>
                </a:lnTo>
                <a:lnTo>
                  <a:pt x="3191726" y="179870"/>
                </a:lnTo>
                <a:lnTo>
                  <a:pt x="3171812" y="222491"/>
                </a:lnTo>
                <a:lnTo>
                  <a:pt x="3159315" y="268770"/>
                </a:lnTo>
                <a:lnTo>
                  <a:pt x="3154972" y="317944"/>
                </a:lnTo>
                <a:lnTo>
                  <a:pt x="3159315" y="367118"/>
                </a:lnTo>
                <a:lnTo>
                  <a:pt x="3171812" y="413397"/>
                </a:lnTo>
                <a:lnTo>
                  <a:pt x="3191726" y="456018"/>
                </a:lnTo>
                <a:lnTo>
                  <a:pt x="3218281" y="494207"/>
                </a:lnTo>
                <a:lnTo>
                  <a:pt x="3250730" y="527177"/>
                </a:lnTo>
                <a:lnTo>
                  <a:pt x="3288296" y="554164"/>
                </a:lnTo>
                <a:lnTo>
                  <a:pt x="3330232" y="574395"/>
                </a:lnTo>
                <a:lnTo>
                  <a:pt x="3375774" y="587108"/>
                </a:lnTo>
                <a:lnTo>
                  <a:pt x="3424161" y="591515"/>
                </a:lnTo>
                <a:lnTo>
                  <a:pt x="3472548" y="587108"/>
                </a:lnTo>
                <a:lnTo>
                  <a:pt x="3518090" y="574395"/>
                </a:lnTo>
                <a:lnTo>
                  <a:pt x="3560026" y="554164"/>
                </a:lnTo>
                <a:lnTo>
                  <a:pt x="3597592" y="527177"/>
                </a:lnTo>
                <a:lnTo>
                  <a:pt x="3630041" y="494207"/>
                </a:lnTo>
                <a:lnTo>
                  <a:pt x="3656596" y="456018"/>
                </a:lnTo>
                <a:lnTo>
                  <a:pt x="3676510" y="413397"/>
                </a:lnTo>
                <a:lnTo>
                  <a:pt x="3689007" y="367118"/>
                </a:lnTo>
                <a:lnTo>
                  <a:pt x="3693350" y="317944"/>
                </a:lnTo>
                <a:close/>
              </a:path>
            </a:pathLst>
          </a:custGeom>
          <a:solidFill>
            <a:srgbClr val="00A79D"/>
          </a:solidFill>
        </p:spPr>
        <p:txBody>
          <a:bodyPr wrap="square" lIns="0" tIns="0" rIns="0" bIns="0" rtlCol="0"/>
          <a:lstStyle/>
          <a:p>
            <a:endParaRPr/>
          </a:p>
        </p:txBody>
      </p:sp>
    </p:spTree>
    <p:extLst>
      <p:ext uri="{BB962C8B-B14F-4D97-AF65-F5344CB8AC3E}">
        <p14:creationId xmlns:p14="http://schemas.microsoft.com/office/powerpoint/2010/main" val="2616583930"/>
      </p:ext>
    </p:extLst>
  </p:cSld>
  <p:clrMapOvr>
    <a:masterClrMapping/>
  </p:clrMapOvr>
  <p:hf sldNum="0" hd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2_Quota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4446D-3EC5-A487-67B6-AFE74A9C4781}"/>
              </a:ext>
            </a:extLst>
          </p:cNvPr>
          <p:cNvSpPr>
            <a:spLocks noGrp="1"/>
          </p:cNvSpPr>
          <p:nvPr>
            <p:ph type="title"/>
          </p:nvPr>
        </p:nvSpPr>
        <p:spPr>
          <a:xfrm>
            <a:off x="711200" y="365125"/>
            <a:ext cx="6479308" cy="4355493"/>
          </a:xfrm>
        </p:spPr>
        <p:txBody>
          <a:bodyPr anchor="t" anchorCtr="0">
            <a:normAutofit/>
          </a:bodyPr>
          <a:lstStyle>
            <a:lvl1pPr>
              <a:defRPr sz="4000">
                <a:solidFill>
                  <a:schemeClr val="accent3"/>
                </a:solidFill>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A5CA96E9-5766-B813-ED3A-78756E2A6A61}"/>
              </a:ext>
            </a:extLst>
          </p:cNvPr>
          <p:cNvSpPr>
            <a:spLocks noGrp="1"/>
          </p:cNvSpPr>
          <p:nvPr>
            <p:ph type="body" idx="1"/>
          </p:nvPr>
        </p:nvSpPr>
        <p:spPr>
          <a:xfrm>
            <a:off x="711200" y="4862945"/>
            <a:ext cx="6479307" cy="501535"/>
          </a:xfrm>
        </p:spPr>
        <p:txBody>
          <a:bodyPr anchor="t" anchorCtr="0">
            <a:normAutofit/>
          </a:bodyPr>
          <a:lstStyle>
            <a:lvl1pPr marL="0" indent="0">
              <a:buNone/>
              <a:defRPr sz="20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Footer Placeholder 7">
            <a:extLst>
              <a:ext uri="{FF2B5EF4-FFF2-40B4-BE49-F238E27FC236}">
                <a16:creationId xmlns:a16="http://schemas.microsoft.com/office/drawing/2014/main" id="{49A034B4-D92B-161B-41A1-3DE14A2FB743}"/>
              </a:ext>
            </a:extLst>
          </p:cNvPr>
          <p:cNvSpPr>
            <a:spLocks noGrp="1"/>
          </p:cNvSpPr>
          <p:nvPr>
            <p:ph type="ftr" sz="quarter" idx="11"/>
          </p:nvPr>
        </p:nvSpPr>
        <p:spPr>
          <a:xfrm>
            <a:off x="741680" y="6127750"/>
            <a:ext cx="8930639" cy="365125"/>
          </a:xfrm>
          <a:prstGeom prst="rect">
            <a:avLst/>
          </a:prstGeom>
        </p:spPr>
        <p:txBody>
          <a:bodyPr/>
          <a:lstStyle>
            <a:lvl1pPr>
              <a:defRPr>
                <a:solidFill>
                  <a:schemeClr val="accent2"/>
                </a:solidFill>
              </a:defRPr>
            </a:lvl1pPr>
          </a:lstStyle>
          <a:p>
            <a:endParaRPr lang="en-GB" dirty="0"/>
          </a:p>
        </p:txBody>
      </p:sp>
      <p:sp>
        <p:nvSpPr>
          <p:cNvPr id="4" name="object 2">
            <a:extLst>
              <a:ext uri="{FF2B5EF4-FFF2-40B4-BE49-F238E27FC236}">
                <a16:creationId xmlns:a16="http://schemas.microsoft.com/office/drawing/2014/main" id="{BACCD77F-6A9E-76FD-8A3A-2FBB9E8A1FB5}"/>
              </a:ext>
            </a:extLst>
          </p:cNvPr>
          <p:cNvSpPr/>
          <p:nvPr/>
        </p:nvSpPr>
        <p:spPr>
          <a:xfrm>
            <a:off x="7805550" y="0"/>
            <a:ext cx="4391193" cy="4355492"/>
          </a:xfrm>
          <a:custGeom>
            <a:avLst/>
            <a:gdLst/>
            <a:ahLst/>
            <a:cxnLst/>
            <a:rect l="l" t="t" r="r" b="b"/>
            <a:pathLst>
              <a:path w="4842509" h="4803140">
                <a:moveTo>
                  <a:pt x="747268" y="1282877"/>
                </a:moveTo>
                <a:lnTo>
                  <a:pt x="744347" y="1235252"/>
                </a:lnTo>
                <a:lnTo>
                  <a:pt x="735850" y="1189393"/>
                </a:lnTo>
                <a:lnTo>
                  <a:pt x="722109" y="1145654"/>
                </a:lnTo>
                <a:lnTo>
                  <a:pt x="703478" y="1104379"/>
                </a:lnTo>
                <a:lnTo>
                  <a:pt x="680313" y="1065949"/>
                </a:lnTo>
                <a:lnTo>
                  <a:pt x="652957" y="1030706"/>
                </a:lnTo>
                <a:lnTo>
                  <a:pt x="621766" y="999007"/>
                </a:lnTo>
                <a:lnTo>
                  <a:pt x="587095" y="971207"/>
                </a:lnTo>
                <a:lnTo>
                  <a:pt x="549275" y="947661"/>
                </a:lnTo>
                <a:lnTo>
                  <a:pt x="508673" y="928738"/>
                </a:lnTo>
                <a:lnTo>
                  <a:pt x="465620" y="914781"/>
                </a:lnTo>
                <a:lnTo>
                  <a:pt x="420497" y="906132"/>
                </a:lnTo>
                <a:lnTo>
                  <a:pt x="373634" y="903173"/>
                </a:lnTo>
                <a:lnTo>
                  <a:pt x="326758" y="906132"/>
                </a:lnTo>
                <a:lnTo>
                  <a:pt x="281635" y="914781"/>
                </a:lnTo>
                <a:lnTo>
                  <a:pt x="238582" y="928738"/>
                </a:lnTo>
                <a:lnTo>
                  <a:pt x="197980" y="947661"/>
                </a:lnTo>
                <a:lnTo>
                  <a:pt x="160159" y="971207"/>
                </a:lnTo>
                <a:lnTo>
                  <a:pt x="125488" y="999007"/>
                </a:lnTo>
                <a:lnTo>
                  <a:pt x="94297" y="1030706"/>
                </a:lnTo>
                <a:lnTo>
                  <a:pt x="66941" y="1065949"/>
                </a:lnTo>
                <a:lnTo>
                  <a:pt x="43776" y="1104379"/>
                </a:lnTo>
                <a:lnTo>
                  <a:pt x="25146" y="1145654"/>
                </a:lnTo>
                <a:lnTo>
                  <a:pt x="11404" y="1189393"/>
                </a:lnTo>
                <a:lnTo>
                  <a:pt x="2908" y="1235252"/>
                </a:lnTo>
                <a:lnTo>
                  <a:pt x="0" y="1282877"/>
                </a:lnTo>
                <a:lnTo>
                  <a:pt x="2908" y="1330515"/>
                </a:lnTo>
                <a:lnTo>
                  <a:pt x="11404" y="1376375"/>
                </a:lnTo>
                <a:lnTo>
                  <a:pt x="25146" y="1420126"/>
                </a:lnTo>
                <a:lnTo>
                  <a:pt x="43776" y="1461389"/>
                </a:lnTo>
                <a:lnTo>
                  <a:pt x="66941" y="1499819"/>
                </a:lnTo>
                <a:lnTo>
                  <a:pt x="94297" y="1535074"/>
                </a:lnTo>
                <a:lnTo>
                  <a:pt x="125488" y="1566773"/>
                </a:lnTo>
                <a:lnTo>
                  <a:pt x="160159" y="1594573"/>
                </a:lnTo>
                <a:lnTo>
                  <a:pt x="197980" y="1618107"/>
                </a:lnTo>
                <a:lnTo>
                  <a:pt x="238582" y="1637042"/>
                </a:lnTo>
                <a:lnTo>
                  <a:pt x="281635" y="1651000"/>
                </a:lnTo>
                <a:lnTo>
                  <a:pt x="326758" y="1659636"/>
                </a:lnTo>
                <a:lnTo>
                  <a:pt x="373634" y="1662595"/>
                </a:lnTo>
                <a:lnTo>
                  <a:pt x="420497" y="1659636"/>
                </a:lnTo>
                <a:lnTo>
                  <a:pt x="465620" y="1651000"/>
                </a:lnTo>
                <a:lnTo>
                  <a:pt x="508673" y="1637042"/>
                </a:lnTo>
                <a:lnTo>
                  <a:pt x="549275" y="1618107"/>
                </a:lnTo>
                <a:lnTo>
                  <a:pt x="587095" y="1594573"/>
                </a:lnTo>
                <a:lnTo>
                  <a:pt x="621766" y="1566773"/>
                </a:lnTo>
                <a:lnTo>
                  <a:pt x="652957" y="1535074"/>
                </a:lnTo>
                <a:lnTo>
                  <a:pt x="680313" y="1499819"/>
                </a:lnTo>
                <a:lnTo>
                  <a:pt x="703478" y="1461389"/>
                </a:lnTo>
                <a:lnTo>
                  <a:pt x="722109" y="1420126"/>
                </a:lnTo>
                <a:lnTo>
                  <a:pt x="735850" y="1376375"/>
                </a:lnTo>
                <a:lnTo>
                  <a:pt x="744347" y="1330515"/>
                </a:lnTo>
                <a:lnTo>
                  <a:pt x="747268" y="1282877"/>
                </a:lnTo>
                <a:close/>
              </a:path>
              <a:path w="4842509" h="4803140">
                <a:moveTo>
                  <a:pt x="1038237" y="2266010"/>
                </a:moveTo>
                <a:lnTo>
                  <a:pt x="1033195" y="2221458"/>
                </a:lnTo>
                <a:lnTo>
                  <a:pt x="1018806" y="2180552"/>
                </a:lnTo>
                <a:lnTo>
                  <a:pt x="996238" y="2144471"/>
                </a:lnTo>
                <a:lnTo>
                  <a:pt x="966635" y="2114385"/>
                </a:lnTo>
                <a:lnTo>
                  <a:pt x="931125" y="2091448"/>
                </a:lnTo>
                <a:lnTo>
                  <a:pt x="890879" y="2076831"/>
                </a:lnTo>
                <a:lnTo>
                  <a:pt x="847039" y="2071700"/>
                </a:lnTo>
                <a:lnTo>
                  <a:pt x="803198" y="2076831"/>
                </a:lnTo>
                <a:lnTo>
                  <a:pt x="762952" y="2091448"/>
                </a:lnTo>
                <a:lnTo>
                  <a:pt x="727456" y="2114385"/>
                </a:lnTo>
                <a:lnTo>
                  <a:pt x="697852" y="2144471"/>
                </a:lnTo>
                <a:lnTo>
                  <a:pt x="675284" y="2180552"/>
                </a:lnTo>
                <a:lnTo>
                  <a:pt x="660895" y="2221458"/>
                </a:lnTo>
                <a:lnTo>
                  <a:pt x="655840" y="2266010"/>
                </a:lnTo>
                <a:lnTo>
                  <a:pt x="660895" y="2310561"/>
                </a:lnTo>
                <a:lnTo>
                  <a:pt x="675284" y="2351455"/>
                </a:lnTo>
                <a:lnTo>
                  <a:pt x="697852" y="2387536"/>
                </a:lnTo>
                <a:lnTo>
                  <a:pt x="727456" y="2417635"/>
                </a:lnTo>
                <a:lnTo>
                  <a:pt x="762952" y="2440571"/>
                </a:lnTo>
                <a:lnTo>
                  <a:pt x="803198" y="2455189"/>
                </a:lnTo>
                <a:lnTo>
                  <a:pt x="847039" y="2460320"/>
                </a:lnTo>
                <a:lnTo>
                  <a:pt x="890879" y="2455189"/>
                </a:lnTo>
                <a:lnTo>
                  <a:pt x="931125" y="2440571"/>
                </a:lnTo>
                <a:lnTo>
                  <a:pt x="966635" y="2417635"/>
                </a:lnTo>
                <a:lnTo>
                  <a:pt x="996238" y="2387536"/>
                </a:lnTo>
                <a:lnTo>
                  <a:pt x="1018806" y="2351455"/>
                </a:lnTo>
                <a:lnTo>
                  <a:pt x="1033195" y="2310561"/>
                </a:lnTo>
                <a:lnTo>
                  <a:pt x="1038237" y="2266010"/>
                </a:lnTo>
                <a:close/>
              </a:path>
              <a:path w="4842509" h="4803140">
                <a:moveTo>
                  <a:pt x="1353693" y="196011"/>
                </a:moveTo>
                <a:lnTo>
                  <a:pt x="1349044" y="149148"/>
                </a:lnTo>
                <a:lnTo>
                  <a:pt x="1335709" y="105486"/>
                </a:lnTo>
                <a:lnTo>
                  <a:pt x="1314615" y="65989"/>
                </a:lnTo>
                <a:lnTo>
                  <a:pt x="1286675" y="31572"/>
                </a:lnTo>
                <a:lnTo>
                  <a:pt x="1252804" y="3175"/>
                </a:lnTo>
                <a:lnTo>
                  <a:pt x="1247063" y="0"/>
                </a:lnTo>
                <a:lnTo>
                  <a:pt x="1002677" y="0"/>
                </a:lnTo>
                <a:lnTo>
                  <a:pt x="963053" y="31572"/>
                </a:lnTo>
                <a:lnTo>
                  <a:pt x="935113" y="65989"/>
                </a:lnTo>
                <a:lnTo>
                  <a:pt x="914019" y="105486"/>
                </a:lnTo>
                <a:lnTo>
                  <a:pt x="900684" y="149148"/>
                </a:lnTo>
                <a:lnTo>
                  <a:pt x="896035" y="196011"/>
                </a:lnTo>
                <a:lnTo>
                  <a:pt x="900684" y="242874"/>
                </a:lnTo>
                <a:lnTo>
                  <a:pt x="914019" y="286524"/>
                </a:lnTo>
                <a:lnTo>
                  <a:pt x="935113" y="326034"/>
                </a:lnTo>
                <a:lnTo>
                  <a:pt x="963053" y="360451"/>
                </a:lnTo>
                <a:lnTo>
                  <a:pt x="996924" y="388848"/>
                </a:lnTo>
                <a:lnTo>
                  <a:pt x="1035799" y="410286"/>
                </a:lnTo>
                <a:lnTo>
                  <a:pt x="1078750" y="423837"/>
                </a:lnTo>
                <a:lnTo>
                  <a:pt x="1124864" y="428561"/>
                </a:lnTo>
                <a:lnTo>
                  <a:pt x="1170978" y="423837"/>
                </a:lnTo>
                <a:lnTo>
                  <a:pt x="1213929" y="410286"/>
                </a:lnTo>
                <a:lnTo>
                  <a:pt x="1252804" y="388848"/>
                </a:lnTo>
                <a:lnTo>
                  <a:pt x="1286675" y="360451"/>
                </a:lnTo>
                <a:lnTo>
                  <a:pt x="1314615" y="326034"/>
                </a:lnTo>
                <a:lnTo>
                  <a:pt x="1335709" y="286524"/>
                </a:lnTo>
                <a:lnTo>
                  <a:pt x="1349044" y="242874"/>
                </a:lnTo>
                <a:lnTo>
                  <a:pt x="1353693" y="196011"/>
                </a:lnTo>
                <a:close/>
              </a:path>
              <a:path w="4842509" h="4803140">
                <a:moveTo>
                  <a:pt x="2336165" y="3322891"/>
                </a:moveTo>
                <a:lnTo>
                  <a:pt x="2331415" y="3275126"/>
                </a:lnTo>
                <a:lnTo>
                  <a:pt x="2317826" y="3230638"/>
                </a:lnTo>
                <a:lnTo>
                  <a:pt x="2296325" y="3190392"/>
                </a:lnTo>
                <a:lnTo>
                  <a:pt x="2267851" y="3155315"/>
                </a:lnTo>
                <a:lnTo>
                  <a:pt x="2233333" y="3126371"/>
                </a:lnTo>
                <a:lnTo>
                  <a:pt x="2193721" y="3104527"/>
                </a:lnTo>
                <a:lnTo>
                  <a:pt x="2149945" y="3090710"/>
                </a:lnTo>
                <a:lnTo>
                  <a:pt x="2102954" y="3085896"/>
                </a:lnTo>
                <a:lnTo>
                  <a:pt x="2055952" y="3090710"/>
                </a:lnTo>
                <a:lnTo>
                  <a:pt x="2012175" y="3104527"/>
                </a:lnTo>
                <a:lnTo>
                  <a:pt x="1972564" y="3126371"/>
                </a:lnTo>
                <a:lnTo>
                  <a:pt x="1938058" y="3155315"/>
                </a:lnTo>
                <a:lnTo>
                  <a:pt x="1909572" y="3190392"/>
                </a:lnTo>
                <a:lnTo>
                  <a:pt x="1888070" y="3230638"/>
                </a:lnTo>
                <a:lnTo>
                  <a:pt x="1874494" y="3275126"/>
                </a:lnTo>
                <a:lnTo>
                  <a:pt x="1869757" y="3322891"/>
                </a:lnTo>
                <a:lnTo>
                  <a:pt x="1874494" y="3370656"/>
                </a:lnTo>
                <a:lnTo>
                  <a:pt x="1888070" y="3415144"/>
                </a:lnTo>
                <a:lnTo>
                  <a:pt x="1909572" y="3455403"/>
                </a:lnTo>
                <a:lnTo>
                  <a:pt x="1938058" y="3490480"/>
                </a:lnTo>
                <a:lnTo>
                  <a:pt x="1972564" y="3519424"/>
                </a:lnTo>
                <a:lnTo>
                  <a:pt x="2012175" y="3541280"/>
                </a:lnTo>
                <a:lnTo>
                  <a:pt x="2055952" y="3555085"/>
                </a:lnTo>
                <a:lnTo>
                  <a:pt x="2102954" y="3559899"/>
                </a:lnTo>
                <a:lnTo>
                  <a:pt x="2149945" y="3555085"/>
                </a:lnTo>
                <a:lnTo>
                  <a:pt x="2193721" y="3541280"/>
                </a:lnTo>
                <a:lnTo>
                  <a:pt x="2233333" y="3519424"/>
                </a:lnTo>
                <a:lnTo>
                  <a:pt x="2267851" y="3490480"/>
                </a:lnTo>
                <a:lnTo>
                  <a:pt x="2296325" y="3455403"/>
                </a:lnTo>
                <a:lnTo>
                  <a:pt x="2317826" y="3415144"/>
                </a:lnTo>
                <a:lnTo>
                  <a:pt x="2331415" y="3370656"/>
                </a:lnTo>
                <a:lnTo>
                  <a:pt x="2336165" y="3322891"/>
                </a:lnTo>
                <a:close/>
              </a:path>
              <a:path w="4842509" h="4803140">
                <a:moveTo>
                  <a:pt x="2815031" y="1449959"/>
                </a:moveTo>
                <a:lnTo>
                  <a:pt x="2805074" y="1400657"/>
                </a:lnTo>
                <a:lnTo>
                  <a:pt x="2777921" y="1360385"/>
                </a:lnTo>
                <a:lnTo>
                  <a:pt x="2737650" y="1333233"/>
                </a:lnTo>
                <a:lnTo>
                  <a:pt x="2688348" y="1323276"/>
                </a:lnTo>
                <a:lnTo>
                  <a:pt x="1587842" y="1323276"/>
                </a:lnTo>
                <a:lnTo>
                  <a:pt x="1594739" y="1293037"/>
                </a:lnTo>
                <a:lnTo>
                  <a:pt x="1611210" y="1231938"/>
                </a:lnTo>
                <a:lnTo>
                  <a:pt x="1635810" y="1161021"/>
                </a:lnTo>
                <a:lnTo>
                  <a:pt x="1653717" y="1120343"/>
                </a:lnTo>
                <a:lnTo>
                  <a:pt x="1674545" y="1079030"/>
                </a:lnTo>
                <a:lnTo>
                  <a:pt x="1698117" y="1037107"/>
                </a:lnTo>
                <a:lnTo>
                  <a:pt x="1724279" y="994613"/>
                </a:lnTo>
                <a:lnTo>
                  <a:pt x="1724837" y="994613"/>
                </a:lnTo>
                <a:lnTo>
                  <a:pt x="1725358" y="994778"/>
                </a:lnTo>
                <a:lnTo>
                  <a:pt x="2587726" y="994778"/>
                </a:lnTo>
                <a:lnTo>
                  <a:pt x="2588539" y="994613"/>
                </a:lnTo>
                <a:lnTo>
                  <a:pt x="2637028" y="984821"/>
                </a:lnTo>
                <a:lnTo>
                  <a:pt x="2677299" y="957668"/>
                </a:lnTo>
                <a:lnTo>
                  <a:pt x="2704452" y="917409"/>
                </a:lnTo>
                <a:lnTo>
                  <a:pt x="2714409" y="868095"/>
                </a:lnTo>
                <a:lnTo>
                  <a:pt x="2704452" y="818794"/>
                </a:lnTo>
                <a:lnTo>
                  <a:pt x="2677299" y="778522"/>
                </a:lnTo>
                <a:lnTo>
                  <a:pt x="2637028" y="751370"/>
                </a:lnTo>
                <a:lnTo>
                  <a:pt x="2587726" y="741413"/>
                </a:lnTo>
                <a:lnTo>
                  <a:pt x="1918449" y="741413"/>
                </a:lnTo>
                <a:lnTo>
                  <a:pt x="1948662" y="707326"/>
                </a:lnTo>
                <a:lnTo>
                  <a:pt x="1979866" y="672985"/>
                </a:lnTo>
                <a:lnTo>
                  <a:pt x="2012010" y="638390"/>
                </a:lnTo>
                <a:lnTo>
                  <a:pt x="2045055" y="603554"/>
                </a:lnTo>
                <a:lnTo>
                  <a:pt x="2078926" y="568502"/>
                </a:lnTo>
                <a:lnTo>
                  <a:pt x="2113610" y="533209"/>
                </a:lnTo>
                <a:lnTo>
                  <a:pt x="2149030" y="497700"/>
                </a:lnTo>
                <a:lnTo>
                  <a:pt x="2185162" y="461987"/>
                </a:lnTo>
                <a:lnTo>
                  <a:pt x="2221954" y="426072"/>
                </a:lnTo>
                <a:lnTo>
                  <a:pt x="2297303" y="353644"/>
                </a:lnTo>
                <a:lnTo>
                  <a:pt x="2414079" y="243662"/>
                </a:lnTo>
                <a:lnTo>
                  <a:pt x="2677630" y="12"/>
                </a:lnTo>
                <a:lnTo>
                  <a:pt x="2136800" y="12"/>
                </a:lnTo>
                <a:lnTo>
                  <a:pt x="2069376" y="63487"/>
                </a:lnTo>
                <a:lnTo>
                  <a:pt x="1987892" y="141401"/>
                </a:lnTo>
                <a:lnTo>
                  <a:pt x="1947964" y="180200"/>
                </a:lnTo>
                <a:lnTo>
                  <a:pt x="1908632" y="218884"/>
                </a:lnTo>
                <a:lnTo>
                  <a:pt x="1869922" y="257467"/>
                </a:lnTo>
                <a:lnTo>
                  <a:pt x="1831911" y="295948"/>
                </a:lnTo>
                <a:lnTo>
                  <a:pt x="1794637" y="334327"/>
                </a:lnTo>
                <a:lnTo>
                  <a:pt x="1758124" y="372618"/>
                </a:lnTo>
                <a:lnTo>
                  <a:pt x="1722450" y="410806"/>
                </a:lnTo>
                <a:lnTo>
                  <a:pt x="1687626" y="448906"/>
                </a:lnTo>
                <a:lnTo>
                  <a:pt x="1653730" y="486918"/>
                </a:lnTo>
                <a:lnTo>
                  <a:pt x="1620786" y="524840"/>
                </a:lnTo>
                <a:lnTo>
                  <a:pt x="1588846" y="562686"/>
                </a:lnTo>
                <a:lnTo>
                  <a:pt x="1557959" y="600443"/>
                </a:lnTo>
                <a:lnTo>
                  <a:pt x="1528152" y="638124"/>
                </a:lnTo>
                <a:lnTo>
                  <a:pt x="1499501" y="675716"/>
                </a:lnTo>
                <a:lnTo>
                  <a:pt x="1472018" y="713244"/>
                </a:lnTo>
                <a:lnTo>
                  <a:pt x="1445780" y="750697"/>
                </a:lnTo>
                <a:lnTo>
                  <a:pt x="1420812" y="788073"/>
                </a:lnTo>
                <a:lnTo>
                  <a:pt x="1397165" y="825385"/>
                </a:lnTo>
                <a:lnTo>
                  <a:pt x="1374889" y="862634"/>
                </a:lnTo>
                <a:lnTo>
                  <a:pt x="1354023" y="899820"/>
                </a:lnTo>
                <a:lnTo>
                  <a:pt x="1334604" y="936955"/>
                </a:lnTo>
                <a:lnTo>
                  <a:pt x="1316697" y="974013"/>
                </a:lnTo>
                <a:lnTo>
                  <a:pt x="1300340" y="1011021"/>
                </a:lnTo>
                <a:lnTo>
                  <a:pt x="1285570" y="1047978"/>
                </a:lnTo>
                <a:lnTo>
                  <a:pt x="1272451" y="1084884"/>
                </a:lnTo>
                <a:lnTo>
                  <a:pt x="1251242" y="1153655"/>
                </a:lnTo>
                <a:lnTo>
                  <a:pt x="1233639" y="1221536"/>
                </a:lnTo>
                <a:lnTo>
                  <a:pt x="1219492" y="1288491"/>
                </a:lnTo>
                <a:lnTo>
                  <a:pt x="1208646" y="1354493"/>
                </a:lnTo>
                <a:lnTo>
                  <a:pt x="1200962" y="1419517"/>
                </a:lnTo>
                <a:lnTo>
                  <a:pt x="1196276" y="1483499"/>
                </a:lnTo>
                <a:lnTo>
                  <a:pt x="1194447" y="1546440"/>
                </a:lnTo>
                <a:lnTo>
                  <a:pt x="1195324" y="1608264"/>
                </a:lnTo>
                <a:lnTo>
                  <a:pt x="1198753" y="1668970"/>
                </a:lnTo>
                <a:lnTo>
                  <a:pt x="1204595" y="1728508"/>
                </a:lnTo>
                <a:lnTo>
                  <a:pt x="1212684" y="1786839"/>
                </a:lnTo>
                <a:lnTo>
                  <a:pt x="1222870" y="1843925"/>
                </a:lnTo>
                <a:lnTo>
                  <a:pt x="1235024" y="1899742"/>
                </a:lnTo>
                <a:lnTo>
                  <a:pt x="1248981" y="1954237"/>
                </a:lnTo>
                <a:lnTo>
                  <a:pt x="1264589" y="2007400"/>
                </a:lnTo>
                <a:lnTo>
                  <a:pt x="1281709" y="2059178"/>
                </a:lnTo>
                <a:lnTo>
                  <a:pt x="1300175" y="2109533"/>
                </a:lnTo>
                <a:lnTo>
                  <a:pt x="1319860" y="2158441"/>
                </a:lnTo>
                <a:lnTo>
                  <a:pt x="1340586" y="2205863"/>
                </a:lnTo>
                <a:lnTo>
                  <a:pt x="1362227" y="2251748"/>
                </a:lnTo>
                <a:lnTo>
                  <a:pt x="1384617" y="2296083"/>
                </a:lnTo>
                <a:lnTo>
                  <a:pt x="1407617" y="2338819"/>
                </a:lnTo>
                <a:lnTo>
                  <a:pt x="1431074" y="2379916"/>
                </a:lnTo>
                <a:lnTo>
                  <a:pt x="1454835" y="2419350"/>
                </a:lnTo>
                <a:lnTo>
                  <a:pt x="1478749" y="2457081"/>
                </a:lnTo>
                <a:lnTo>
                  <a:pt x="1502676" y="2493073"/>
                </a:lnTo>
                <a:lnTo>
                  <a:pt x="1526451" y="2527300"/>
                </a:lnTo>
                <a:lnTo>
                  <a:pt x="1549946" y="2559710"/>
                </a:lnTo>
                <a:lnTo>
                  <a:pt x="1572983" y="2590266"/>
                </a:lnTo>
                <a:lnTo>
                  <a:pt x="1617141" y="2645714"/>
                </a:lnTo>
                <a:lnTo>
                  <a:pt x="1657718" y="2693352"/>
                </a:lnTo>
                <a:lnTo>
                  <a:pt x="1693532" y="2732887"/>
                </a:lnTo>
                <a:lnTo>
                  <a:pt x="1723364" y="2764040"/>
                </a:lnTo>
                <a:lnTo>
                  <a:pt x="1754289" y="2794431"/>
                </a:lnTo>
                <a:lnTo>
                  <a:pt x="1791779" y="2824124"/>
                </a:lnTo>
                <a:lnTo>
                  <a:pt x="1853996" y="2847721"/>
                </a:lnTo>
                <a:lnTo>
                  <a:pt x="1886724" y="2850654"/>
                </a:lnTo>
                <a:lnTo>
                  <a:pt x="1923973" y="2846857"/>
                </a:lnTo>
                <a:lnTo>
                  <a:pt x="1993277" y="2816644"/>
                </a:lnTo>
                <a:lnTo>
                  <a:pt x="2022830" y="2790367"/>
                </a:lnTo>
                <a:lnTo>
                  <a:pt x="2050745" y="2749880"/>
                </a:lnTo>
                <a:lnTo>
                  <a:pt x="2066505" y="2705011"/>
                </a:lnTo>
                <a:lnTo>
                  <a:pt x="2070239" y="2658224"/>
                </a:lnTo>
                <a:lnTo>
                  <a:pt x="2062073" y="2611996"/>
                </a:lnTo>
                <a:lnTo>
                  <a:pt x="2042134" y="2568778"/>
                </a:lnTo>
                <a:lnTo>
                  <a:pt x="2010562" y="2531059"/>
                </a:lnTo>
                <a:lnTo>
                  <a:pt x="2002307" y="2523312"/>
                </a:lnTo>
                <a:lnTo>
                  <a:pt x="1986203" y="2507475"/>
                </a:lnTo>
                <a:lnTo>
                  <a:pt x="1934933" y="2452725"/>
                </a:lnTo>
                <a:lnTo>
                  <a:pt x="1902015" y="2414397"/>
                </a:lnTo>
                <a:lnTo>
                  <a:pt x="1865718" y="2369159"/>
                </a:lnTo>
                <a:lnTo>
                  <a:pt x="1827174" y="2317305"/>
                </a:lnTo>
                <a:lnTo>
                  <a:pt x="1787486" y="2259114"/>
                </a:lnTo>
                <a:lnTo>
                  <a:pt x="1747786" y="2194903"/>
                </a:lnTo>
                <a:lnTo>
                  <a:pt x="1709204" y="2124951"/>
                </a:lnTo>
                <a:lnTo>
                  <a:pt x="2085060" y="2124951"/>
                </a:lnTo>
                <a:lnTo>
                  <a:pt x="2134362" y="2114994"/>
                </a:lnTo>
                <a:lnTo>
                  <a:pt x="2174633" y="2087841"/>
                </a:lnTo>
                <a:lnTo>
                  <a:pt x="2201786" y="2047582"/>
                </a:lnTo>
                <a:lnTo>
                  <a:pt x="2211743" y="1998268"/>
                </a:lnTo>
                <a:lnTo>
                  <a:pt x="2201786" y="1948967"/>
                </a:lnTo>
                <a:lnTo>
                  <a:pt x="2174633" y="1908695"/>
                </a:lnTo>
                <a:lnTo>
                  <a:pt x="2134362" y="1881543"/>
                </a:lnTo>
                <a:lnTo>
                  <a:pt x="2085060" y="1871586"/>
                </a:lnTo>
                <a:lnTo>
                  <a:pt x="1607959" y="1871586"/>
                </a:lnTo>
                <a:lnTo>
                  <a:pt x="1595729" y="1825244"/>
                </a:lnTo>
                <a:lnTo>
                  <a:pt x="1585214" y="1777720"/>
                </a:lnTo>
                <a:lnTo>
                  <a:pt x="1576565" y="1729054"/>
                </a:lnTo>
                <a:lnTo>
                  <a:pt x="1569910" y="1679295"/>
                </a:lnTo>
                <a:lnTo>
                  <a:pt x="1565402" y="1628482"/>
                </a:lnTo>
                <a:lnTo>
                  <a:pt x="1563192" y="1576641"/>
                </a:lnTo>
                <a:lnTo>
                  <a:pt x="2688348" y="1576641"/>
                </a:lnTo>
                <a:lnTo>
                  <a:pt x="2737650" y="1566697"/>
                </a:lnTo>
                <a:lnTo>
                  <a:pt x="2777921" y="1539544"/>
                </a:lnTo>
                <a:lnTo>
                  <a:pt x="2805074" y="1499273"/>
                </a:lnTo>
                <a:lnTo>
                  <a:pt x="2815031" y="1449959"/>
                </a:lnTo>
                <a:close/>
              </a:path>
              <a:path w="4842509" h="4803140">
                <a:moveTo>
                  <a:pt x="3022498" y="1998268"/>
                </a:moveTo>
                <a:lnTo>
                  <a:pt x="3012541" y="1948967"/>
                </a:lnTo>
                <a:lnTo>
                  <a:pt x="2985389" y="1908695"/>
                </a:lnTo>
                <a:lnTo>
                  <a:pt x="2945130" y="1881543"/>
                </a:lnTo>
                <a:lnTo>
                  <a:pt x="2895816" y="1871586"/>
                </a:lnTo>
                <a:lnTo>
                  <a:pt x="2492959" y="1871586"/>
                </a:lnTo>
                <a:lnTo>
                  <a:pt x="2443645" y="1881543"/>
                </a:lnTo>
                <a:lnTo>
                  <a:pt x="2403373" y="1908695"/>
                </a:lnTo>
                <a:lnTo>
                  <a:pt x="2376220" y="1948967"/>
                </a:lnTo>
                <a:lnTo>
                  <a:pt x="2366264" y="1998268"/>
                </a:lnTo>
                <a:lnTo>
                  <a:pt x="2376220" y="2047582"/>
                </a:lnTo>
                <a:lnTo>
                  <a:pt x="2403373" y="2087854"/>
                </a:lnTo>
                <a:lnTo>
                  <a:pt x="2443645" y="2114994"/>
                </a:lnTo>
                <a:lnTo>
                  <a:pt x="2492959" y="2124951"/>
                </a:lnTo>
                <a:lnTo>
                  <a:pt x="2895816" y="2124951"/>
                </a:lnTo>
                <a:lnTo>
                  <a:pt x="2945130" y="2114994"/>
                </a:lnTo>
                <a:lnTo>
                  <a:pt x="2985389" y="2087854"/>
                </a:lnTo>
                <a:lnTo>
                  <a:pt x="3012541" y="2047582"/>
                </a:lnTo>
                <a:lnTo>
                  <a:pt x="3022498" y="1998268"/>
                </a:lnTo>
                <a:close/>
              </a:path>
              <a:path w="4842509" h="4803140">
                <a:moveTo>
                  <a:pt x="3290455" y="860463"/>
                </a:moveTo>
                <a:lnTo>
                  <a:pt x="3285413" y="815911"/>
                </a:lnTo>
                <a:lnTo>
                  <a:pt x="3271024" y="775017"/>
                </a:lnTo>
                <a:lnTo>
                  <a:pt x="3248456" y="738936"/>
                </a:lnTo>
                <a:lnTo>
                  <a:pt x="3218853" y="708850"/>
                </a:lnTo>
                <a:lnTo>
                  <a:pt x="3183344" y="685914"/>
                </a:lnTo>
                <a:lnTo>
                  <a:pt x="3143097" y="671296"/>
                </a:lnTo>
                <a:lnTo>
                  <a:pt x="3099257" y="666165"/>
                </a:lnTo>
                <a:lnTo>
                  <a:pt x="3055429" y="671296"/>
                </a:lnTo>
                <a:lnTo>
                  <a:pt x="3015183" y="685914"/>
                </a:lnTo>
                <a:lnTo>
                  <a:pt x="2979674" y="708850"/>
                </a:lnTo>
                <a:lnTo>
                  <a:pt x="2950070" y="738936"/>
                </a:lnTo>
                <a:lnTo>
                  <a:pt x="2927502" y="775017"/>
                </a:lnTo>
                <a:lnTo>
                  <a:pt x="2913113" y="815911"/>
                </a:lnTo>
                <a:lnTo>
                  <a:pt x="2908058" y="860463"/>
                </a:lnTo>
                <a:lnTo>
                  <a:pt x="2913113" y="905027"/>
                </a:lnTo>
                <a:lnTo>
                  <a:pt x="2927502" y="945921"/>
                </a:lnTo>
                <a:lnTo>
                  <a:pt x="2950070" y="982002"/>
                </a:lnTo>
                <a:lnTo>
                  <a:pt x="2979674" y="1012088"/>
                </a:lnTo>
                <a:lnTo>
                  <a:pt x="3015183" y="1035024"/>
                </a:lnTo>
                <a:lnTo>
                  <a:pt x="3055429" y="1049642"/>
                </a:lnTo>
                <a:lnTo>
                  <a:pt x="3099257" y="1054773"/>
                </a:lnTo>
                <a:lnTo>
                  <a:pt x="3143097" y="1049642"/>
                </a:lnTo>
                <a:lnTo>
                  <a:pt x="3183344" y="1035024"/>
                </a:lnTo>
                <a:lnTo>
                  <a:pt x="3218853" y="1012088"/>
                </a:lnTo>
                <a:lnTo>
                  <a:pt x="3248456" y="982002"/>
                </a:lnTo>
                <a:lnTo>
                  <a:pt x="3271024" y="945921"/>
                </a:lnTo>
                <a:lnTo>
                  <a:pt x="3285413" y="905027"/>
                </a:lnTo>
                <a:lnTo>
                  <a:pt x="3290455" y="860463"/>
                </a:lnTo>
                <a:close/>
              </a:path>
              <a:path w="4842509" h="4803140">
                <a:moveTo>
                  <a:pt x="3455378" y="1436839"/>
                </a:moveTo>
                <a:lnTo>
                  <a:pt x="3449624" y="1393291"/>
                </a:lnTo>
                <a:lnTo>
                  <a:pt x="3433368" y="1354150"/>
                </a:lnTo>
                <a:lnTo>
                  <a:pt x="3408159" y="1320990"/>
                </a:lnTo>
                <a:lnTo>
                  <a:pt x="3375533" y="1295374"/>
                </a:lnTo>
                <a:lnTo>
                  <a:pt x="3337026" y="1278864"/>
                </a:lnTo>
                <a:lnTo>
                  <a:pt x="3294164" y="1273009"/>
                </a:lnTo>
                <a:lnTo>
                  <a:pt x="3251314" y="1278864"/>
                </a:lnTo>
                <a:lnTo>
                  <a:pt x="3212795" y="1295374"/>
                </a:lnTo>
                <a:lnTo>
                  <a:pt x="3180169" y="1320990"/>
                </a:lnTo>
                <a:lnTo>
                  <a:pt x="3154959" y="1354150"/>
                </a:lnTo>
                <a:lnTo>
                  <a:pt x="3138716" y="1393291"/>
                </a:lnTo>
                <a:lnTo>
                  <a:pt x="3132950" y="1436839"/>
                </a:lnTo>
                <a:lnTo>
                  <a:pt x="3138716" y="1480388"/>
                </a:lnTo>
                <a:lnTo>
                  <a:pt x="3154959" y="1519529"/>
                </a:lnTo>
                <a:lnTo>
                  <a:pt x="3180169" y="1552689"/>
                </a:lnTo>
                <a:lnTo>
                  <a:pt x="3212795" y="1578305"/>
                </a:lnTo>
                <a:lnTo>
                  <a:pt x="3251314" y="1594815"/>
                </a:lnTo>
                <a:lnTo>
                  <a:pt x="3294164" y="1600669"/>
                </a:lnTo>
                <a:lnTo>
                  <a:pt x="3337026" y="1594815"/>
                </a:lnTo>
                <a:lnTo>
                  <a:pt x="3375533" y="1578305"/>
                </a:lnTo>
                <a:lnTo>
                  <a:pt x="3408159" y="1552689"/>
                </a:lnTo>
                <a:lnTo>
                  <a:pt x="3433368" y="1519529"/>
                </a:lnTo>
                <a:lnTo>
                  <a:pt x="3449624" y="1480388"/>
                </a:lnTo>
                <a:lnTo>
                  <a:pt x="3455378" y="1436839"/>
                </a:lnTo>
                <a:close/>
              </a:path>
              <a:path w="4842509" h="4803140">
                <a:moveTo>
                  <a:pt x="3677882" y="141617"/>
                </a:moveTo>
                <a:lnTo>
                  <a:pt x="3669868" y="91109"/>
                </a:lnTo>
                <a:lnTo>
                  <a:pt x="3647541" y="47244"/>
                </a:lnTo>
                <a:lnTo>
                  <a:pt x="3613505" y="12661"/>
                </a:lnTo>
                <a:lnTo>
                  <a:pt x="3589439" y="0"/>
                </a:lnTo>
                <a:lnTo>
                  <a:pt x="3451847" y="0"/>
                </a:lnTo>
                <a:lnTo>
                  <a:pt x="3427780" y="12661"/>
                </a:lnTo>
                <a:lnTo>
                  <a:pt x="3393744" y="47244"/>
                </a:lnTo>
                <a:lnTo>
                  <a:pt x="3371418" y="91109"/>
                </a:lnTo>
                <a:lnTo>
                  <a:pt x="3363404" y="141617"/>
                </a:lnTo>
                <a:lnTo>
                  <a:pt x="3371418" y="192125"/>
                </a:lnTo>
                <a:lnTo>
                  <a:pt x="3393744" y="235991"/>
                </a:lnTo>
                <a:lnTo>
                  <a:pt x="3427780" y="270573"/>
                </a:lnTo>
                <a:lnTo>
                  <a:pt x="3470935" y="293268"/>
                </a:lnTo>
                <a:lnTo>
                  <a:pt x="3520643" y="301409"/>
                </a:lnTo>
                <a:lnTo>
                  <a:pt x="3570338" y="293268"/>
                </a:lnTo>
                <a:lnTo>
                  <a:pt x="3613505" y="270573"/>
                </a:lnTo>
                <a:lnTo>
                  <a:pt x="3647541" y="235991"/>
                </a:lnTo>
                <a:lnTo>
                  <a:pt x="3669868" y="192125"/>
                </a:lnTo>
                <a:lnTo>
                  <a:pt x="3677882" y="141617"/>
                </a:lnTo>
                <a:close/>
              </a:path>
              <a:path w="4842509" h="4803140">
                <a:moveTo>
                  <a:pt x="3887127" y="709460"/>
                </a:moveTo>
                <a:lnTo>
                  <a:pt x="3882085" y="664908"/>
                </a:lnTo>
                <a:lnTo>
                  <a:pt x="3867696" y="624001"/>
                </a:lnTo>
                <a:lnTo>
                  <a:pt x="3845128" y="587933"/>
                </a:lnTo>
                <a:lnTo>
                  <a:pt x="3815524" y="557834"/>
                </a:lnTo>
                <a:lnTo>
                  <a:pt x="3780015" y="534898"/>
                </a:lnTo>
                <a:lnTo>
                  <a:pt x="3739769" y="520280"/>
                </a:lnTo>
                <a:lnTo>
                  <a:pt x="3695928" y="515150"/>
                </a:lnTo>
                <a:lnTo>
                  <a:pt x="3652101" y="520280"/>
                </a:lnTo>
                <a:lnTo>
                  <a:pt x="3611854" y="534898"/>
                </a:lnTo>
                <a:lnTo>
                  <a:pt x="3576345" y="557834"/>
                </a:lnTo>
                <a:lnTo>
                  <a:pt x="3546741" y="587933"/>
                </a:lnTo>
                <a:lnTo>
                  <a:pt x="3524173" y="624001"/>
                </a:lnTo>
                <a:lnTo>
                  <a:pt x="3509784" y="664908"/>
                </a:lnTo>
                <a:lnTo>
                  <a:pt x="3504730" y="709460"/>
                </a:lnTo>
                <a:lnTo>
                  <a:pt x="3509784" y="754011"/>
                </a:lnTo>
                <a:lnTo>
                  <a:pt x="3524173" y="794918"/>
                </a:lnTo>
                <a:lnTo>
                  <a:pt x="3546741" y="830986"/>
                </a:lnTo>
                <a:lnTo>
                  <a:pt x="3576345" y="861085"/>
                </a:lnTo>
                <a:lnTo>
                  <a:pt x="3611854" y="884021"/>
                </a:lnTo>
                <a:lnTo>
                  <a:pt x="3652101" y="898639"/>
                </a:lnTo>
                <a:lnTo>
                  <a:pt x="3695928" y="903770"/>
                </a:lnTo>
                <a:lnTo>
                  <a:pt x="3739769" y="898639"/>
                </a:lnTo>
                <a:lnTo>
                  <a:pt x="3780015" y="884021"/>
                </a:lnTo>
                <a:lnTo>
                  <a:pt x="3815524" y="861085"/>
                </a:lnTo>
                <a:lnTo>
                  <a:pt x="3845128" y="830986"/>
                </a:lnTo>
                <a:lnTo>
                  <a:pt x="3867696" y="794918"/>
                </a:lnTo>
                <a:lnTo>
                  <a:pt x="3882085" y="754011"/>
                </a:lnTo>
                <a:lnTo>
                  <a:pt x="3887127" y="709460"/>
                </a:lnTo>
                <a:close/>
              </a:path>
              <a:path w="4842509" h="4803140">
                <a:moveTo>
                  <a:pt x="4802949" y="2817431"/>
                </a:moveTo>
                <a:lnTo>
                  <a:pt x="4797895" y="2772880"/>
                </a:lnTo>
                <a:lnTo>
                  <a:pt x="4783518" y="2731973"/>
                </a:lnTo>
                <a:lnTo>
                  <a:pt x="4760950" y="2695892"/>
                </a:lnTo>
                <a:lnTo>
                  <a:pt x="4731334" y="2665806"/>
                </a:lnTo>
                <a:lnTo>
                  <a:pt x="4695837" y="2642870"/>
                </a:lnTo>
                <a:lnTo>
                  <a:pt x="4655591" y="2628252"/>
                </a:lnTo>
                <a:lnTo>
                  <a:pt x="4611751" y="2623121"/>
                </a:lnTo>
                <a:lnTo>
                  <a:pt x="4567910" y="2628252"/>
                </a:lnTo>
                <a:lnTo>
                  <a:pt x="4527664" y="2642870"/>
                </a:lnTo>
                <a:lnTo>
                  <a:pt x="4492168" y="2665806"/>
                </a:lnTo>
                <a:lnTo>
                  <a:pt x="4462551" y="2695892"/>
                </a:lnTo>
                <a:lnTo>
                  <a:pt x="4439983" y="2731973"/>
                </a:lnTo>
                <a:lnTo>
                  <a:pt x="4425607" y="2772880"/>
                </a:lnTo>
                <a:lnTo>
                  <a:pt x="4420552" y="2817431"/>
                </a:lnTo>
                <a:lnTo>
                  <a:pt x="4425607" y="2861983"/>
                </a:lnTo>
                <a:lnTo>
                  <a:pt x="4439983" y="2902877"/>
                </a:lnTo>
                <a:lnTo>
                  <a:pt x="4462551" y="2938957"/>
                </a:lnTo>
                <a:lnTo>
                  <a:pt x="4492168" y="2969056"/>
                </a:lnTo>
                <a:lnTo>
                  <a:pt x="4527664" y="2991993"/>
                </a:lnTo>
                <a:lnTo>
                  <a:pt x="4567910" y="3006610"/>
                </a:lnTo>
                <a:lnTo>
                  <a:pt x="4611751" y="3011741"/>
                </a:lnTo>
                <a:lnTo>
                  <a:pt x="4655591" y="3006610"/>
                </a:lnTo>
                <a:lnTo>
                  <a:pt x="4695837" y="2991993"/>
                </a:lnTo>
                <a:lnTo>
                  <a:pt x="4731334" y="2969056"/>
                </a:lnTo>
                <a:lnTo>
                  <a:pt x="4760950" y="2938957"/>
                </a:lnTo>
                <a:lnTo>
                  <a:pt x="4783518" y="2902877"/>
                </a:lnTo>
                <a:lnTo>
                  <a:pt x="4797895" y="2861983"/>
                </a:lnTo>
                <a:lnTo>
                  <a:pt x="4802949" y="2817431"/>
                </a:lnTo>
                <a:close/>
              </a:path>
              <a:path w="4842509" h="4803140">
                <a:moveTo>
                  <a:pt x="4841951" y="3202800"/>
                </a:moveTo>
                <a:lnTo>
                  <a:pt x="4773104" y="3204997"/>
                </a:lnTo>
                <a:lnTo>
                  <a:pt x="4732858" y="3219615"/>
                </a:lnTo>
                <a:lnTo>
                  <a:pt x="4697349" y="3242551"/>
                </a:lnTo>
                <a:lnTo>
                  <a:pt x="4667745" y="3272650"/>
                </a:lnTo>
                <a:lnTo>
                  <a:pt x="4645177" y="3308718"/>
                </a:lnTo>
                <a:lnTo>
                  <a:pt x="4630788" y="3349625"/>
                </a:lnTo>
                <a:lnTo>
                  <a:pt x="4625746" y="3394176"/>
                </a:lnTo>
                <a:lnTo>
                  <a:pt x="4630788" y="3438728"/>
                </a:lnTo>
                <a:lnTo>
                  <a:pt x="4645177" y="3479635"/>
                </a:lnTo>
                <a:lnTo>
                  <a:pt x="4667745" y="3515703"/>
                </a:lnTo>
                <a:lnTo>
                  <a:pt x="4697349" y="3545802"/>
                </a:lnTo>
                <a:lnTo>
                  <a:pt x="4732858" y="3568738"/>
                </a:lnTo>
                <a:lnTo>
                  <a:pt x="4773104" y="3583355"/>
                </a:lnTo>
                <a:lnTo>
                  <a:pt x="4816945" y="3588486"/>
                </a:lnTo>
                <a:lnTo>
                  <a:pt x="4841951" y="3585553"/>
                </a:lnTo>
                <a:lnTo>
                  <a:pt x="4841951" y="3202800"/>
                </a:lnTo>
                <a:close/>
              </a:path>
              <a:path w="4842509" h="4803140">
                <a:moveTo>
                  <a:pt x="4841951" y="1842350"/>
                </a:moveTo>
                <a:lnTo>
                  <a:pt x="4807712" y="1875828"/>
                </a:lnTo>
                <a:lnTo>
                  <a:pt x="4783315" y="1910905"/>
                </a:lnTo>
                <a:lnTo>
                  <a:pt x="4765014" y="1950059"/>
                </a:lnTo>
                <a:lnTo>
                  <a:pt x="4753534" y="1992579"/>
                </a:lnTo>
                <a:lnTo>
                  <a:pt x="4749546" y="2037765"/>
                </a:lnTo>
                <a:lnTo>
                  <a:pt x="4753534" y="2082939"/>
                </a:lnTo>
                <a:lnTo>
                  <a:pt x="4765014" y="2125459"/>
                </a:lnTo>
                <a:lnTo>
                  <a:pt x="4783315" y="2164626"/>
                </a:lnTo>
                <a:lnTo>
                  <a:pt x="4807712" y="2199703"/>
                </a:lnTo>
                <a:lnTo>
                  <a:pt x="4837519" y="2229993"/>
                </a:lnTo>
                <a:lnTo>
                  <a:pt x="4841951" y="2233180"/>
                </a:lnTo>
                <a:lnTo>
                  <a:pt x="4841951" y="1842350"/>
                </a:lnTo>
                <a:close/>
              </a:path>
              <a:path w="4842509" h="4803140">
                <a:moveTo>
                  <a:pt x="4841951" y="573493"/>
                </a:moveTo>
                <a:lnTo>
                  <a:pt x="4189387" y="573493"/>
                </a:lnTo>
                <a:lnTo>
                  <a:pt x="4140073" y="583450"/>
                </a:lnTo>
                <a:lnTo>
                  <a:pt x="4099814" y="610603"/>
                </a:lnTo>
                <a:lnTo>
                  <a:pt x="4072674" y="650875"/>
                </a:lnTo>
                <a:lnTo>
                  <a:pt x="4062730" y="700176"/>
                </a:lnTo>
                <a:lnTo>
                  <a:pt x="4072674" y="749490"/>
                </a:lnTo>
                <a:lnTo>
                  <a:pt x="4099814" y="789749"/>
                </a:lnTo>
                <a:lnTo>
                  <a:pt x="4140073" y="816902"/>
                </a:lnTo>
                <a:lnTo>
                  <a:pt x="4189387" y="826858"/>
                </a:lnTo>
                <a:lnTo>
                  <a:pt x="4767542" y="826858"/>
                </a:lnTo>
                <a:lnTo>
                  <a:pt x="4736668" y="864552"/>
                </a:lnTo>
                <a:lnTo>
                  <a:pt x="4705045" y="902195"/>
                </a:lnTo>
                <a:lnTo>
                  <a:pt x="4672723" y="939787"/>
                </a:lnTo>
                <a:lnTo>
                  <a:pt x="4639742" y="977303"/>
                </a:lnTo>
                <a:lnTo>
                  <a:pt x="4606137" y="1014742"/>
                </a:lnTo>
                <a:lnTo>
                  <a:pt x="4571949" y="1052106"/>
                </a:lnTo>
                <a:lnTo>
                  <a:pt x="4537214" y="1089380"/>
                </a:lnTo>
                <a:lnTo>
                  <a:pt x="4501985" y="1126578"/>
                </a:lnTo>
                <a:lnTo>
                  <a:pt x="4466285" y="1163675"/>
                </a:lnTo>
                <a:lnTo>
                  <a:pt x="4430166" y="1200658"/>
                </a:lnTo>
                <a:lnTo>
                  <a:pt x="4393654" y="1237538"/>
                </a:lnTo>
                <a:lnTo>
                  <a:pt x="4356811" y="1274305"/>
                </a:lnTo>
                <a:lnTo>
                  <a:pt x="4319663" y="1310957"/>
                </a:lnTo>
                <a:lnTo>
                  <a:pt x="4282249" y="1347470"/>
                </a:lnTo>
                <a:lnTo>
                  <a:pt x="4206786" y="1420114"/>
                </a:lnTo>
                <a:lnTo>
                  <a:pt x="4092625" y="1527962"/>
                </a:lnTo>
                <a:lnTo>
                  <a:pt x="3735552" y="1858314"/>
                </a:lnTo>
                <a:lnTo>
                  <a:pt x="3567468" y="2015528"/>
                </a:lnTo>
                <a:lnTo>
                  <a:pt x="3485985" y="2093442"/>
                </a:lnTo>
                <a:lnTo>
                  <a:pt x="3446056" y="2132241"/>
                </a:lnTo>
                <a:lnTo>
                  <a:pt x="3406711" y="2170925"/>
                </a:lnTo>
                <a:lnTo>
                  <a:pt x="3368014" y="2209508"/>
                </a:lnTo>
                <a:lnTo>
                  <a:pt x="3330003" y="2247989"/>
                </a:lnTo>
                <a:lnTo>
                  <a:pt x="3292716" y="2286381"/>
                </a:lnTo>
                <a:lnTo>
                  <a:pt x="3256216" y="2324658"/>
                </a:lnTo>
                <a:lnTo>
                  <a:pt x="3220529" y="2362860"/>
                </a:lnTo>
                <a:lnTo>
                  <a:pt x="3185718" y="2400960"/>
                </a:lnTo>
                <a:lnTo>
                  <a:pt x="3151809" y="2438971"/>
                </a:lnTo>
                <a:lnTo>
                  <a:pt x="3118866" y="2476893"/>
                </a:lnTo>
                <a:lnTo>
                  <a:pt x="3086925" y="2514727"/>
                </a:lnTo>
                <a:lnTo>
                  <a:pt x="3056039" y="2552484"/>
                </a:lnTo>
                <a:lnTo>
                  <a:pt x="3026245" y="2590165"/>
                </a:lnTo>
                <a:lnTo>
                  <a:pt x="2997581" y="2627757"/>
                </a:lnTo>
                <a:lnTo>
                  <a:pt x="2970111" y="2665285"/>
                </a:lnTo>
                <a:lnTo>
                  <a:pt x="2943860" y="2702737"/>
                </a:lnTo>
                <a:lnTo>
                  <a:pt x="2918904" y="2740126"/>
                </a:lnTo>
                <a:lnTo>
                  <a:pt x="2895257" y="2777439"/>
                </a:lnTo>
                <a:lnTo>
                  <a:pt x="2872981" y="2814688"/>
                </a:lnTo>
                <a:lnTo>
                  <a:pt x="2852102" y="2851874"/>
                </a:lnTo>
                <a:lnTo>
                  <a:pt x="2832697" y="2888996"/>
                </a:lnTo>
                <a:lnTo>
                  <a:pt x="2814790" y="2926054"/>
                </a:lnTo>
                <a:lnTo>
                  <a:pt x="2798432" y="2963075"/>
                </a:lnTo>
                <a:lnTo>
                  <a:pt x="2783662" y="3000032"/>
                </a:lnTo>
                <a:lnTo>
                  <a:pt x="2770543" y="3036938"/>
                </a:lnTo>
                <a:lnTo>
                  <a:pt x="2749334" y="3105696"/>
                </a:lnTo>
                <a:lnTo>
                  <a:pt x="2731732" y="3173577"/>
                </a:lnTo>
                <a:lnTo>
                  <a:pt x="2717584" y="3240532"/>
                </a:lnTo>
                <a:lnTo>
                  <a:pt x="2706751" y="3306546"/>
                </a:lnTo>
                <a:lnTo>
                  <a:pt x="2699054" y="3371558"/>
                </a:lnTo>
                <a:lnTo>
                  <a:pt x="2694368" y="3435553"/>
                </a:lnTo>
                <a:lnTo>
                  <a:pt x="2692539" y="3498481"/>
                </a:lnTo>
                <a:lnTo>
                  <a:pt x="2693416" y="3560318"/>
                </a:lnTo>
                <a:lnTo>
                  <a:pt x="2696845" y="3621024"/>
                </a:lnTo>
                <a:lnTo>
                  <a:pt x="2702687" y="3680549"/>
                </a:lnTo>
                <a:lnTo>
                  <a:pt x="2710777" y="3738880"/>
                </a:lnTo>
                <a:lnTo>
                  <a:pt x="2720975" y="3795979"/>
                </a:lnTo>
                <a:lnTo>
                  <a:pt x="2733116" y="3851795"/>
                </a:lnTo>
                <a:lnTo>
                  <a:pt x="2747073" y="3906291"/>
                </a:lnTo>
                <a:lnTo>
                  <a:pt x="2762681" y="3959453"/>
                </a:lnTo>
                <a:lnTo>
                  <a:pt x="2779801" y="4011231"/>
                </a:lnTo>
                <a:lnTo>
                  <a:pt x="2798267" y="4061587"/>
                </a:lnTo>
                <a:lnTo>
                  <a:pt x="2817952" y="4110494"/>
                </a:lnTo>
                <a:lnTo>
                  <a:pt x="2838678" y="4157903"/>
                </a:lnTo>
                <a:lnTo>
                  <a:pt x="2860319" y="4203801"/>
                </a:lnTo>
                <a:lnTo>
                  <a:pt x="2882709" y="4248137"/>
                </a:lnTo>
                <a:lnTo>
                  <a:pt x="2905709" y="4290860"/>
                </a:lnTo>
                <a:lnTo>
                  <a:pt x="2929166" y="4331970"/>
                </a:lnTo>
                <a:lnTo>
                  <a:pt x="2952927" y="4371403"/>
                </a:lnTo>
                <a:lnTo>
                  <a:pt x="2976854" y="4409135"/>
                </a:lnTo>
                <a:lnTo>
                  <a:pt x="3000768" y="4445127"/>
                </a:lnTo>
                <a:lnTo>
                  <a:pt x="3024555" y="4479353"/>
                </a:lnTo>
                <a:lnTo>
                  <a:pt x="3048038" y="4511764"/>
                </a:lnTo>
                <a:lnTo>
                  <a:pt x="3071076" y="4542320"/>
                </a:lnTo>
                <a:lnTo>
                  <a:pt x="3115233" y="4597768"/>
                </a:lnTo>
                <a:lnTo>
                  <a:pt x="3155810" y="4645406"/>
                </a:lnTo>
                <a:lnTo>
                  <a:pt x="3191624" y="4684941"/>
                </a:lnTo>
                <a:lnTo>
                  <a:pt x="3221456" y="4716094"/>
                </a:lnTo>
                <a:lnTo>
                  <a:pt x="3252393" y="4746498"/>
                </a:lnTo>
                <a:lnTo>
                  <a:pt x="3289871" y="4776190"/>
                </a:lnTo>
                <a:lnTo>
                  <a:pt x="3352101" y="4799800"/>
                </a:lnTo>
                <a:lnTo>
                  <a:pt x="3384816" y="4802733"/>
                </a:lnTo>
                <a:lnTo>
                  <a:pt x="3422065" y="4798923"/>
                </a:lnTo>
                <a:lnTo>
                  <a:pt x="3491369" y="4768710"/>
                </a:lnTo>
                <a:lnTo>
                  <a:pt x="3520922" y="4742446"/>
                </a:lnTo>
                <a:lnTo>
                  <a:pt x="3548837" y="4701959"/>
                </a:lnTo>
                <a:lnTo>
                  <a:pt x="3564598" y="4657090"/>
                </a:lnTo>
                <a:lnTo>
                  <a:pt x="3568331" y="4610303"/>
                </a:lnTo>
                <a:lnTo>
                  <a:pt x="3560165" y="4564062"/>
                </a:lnTo>
                <a:lnTo>
                  <a:pt x="3540239" y="4520857"/>
                </a:lnTo>
                <a:lnTo>
                  <a:pt x="3508654" y="4483138"/>
                </a:lnTo>
                <a:lnTo>
                  <a:pt x="3500399" y="4475378"/>
                </a:lnTo>
                <a:lnTo>
                  <a:pt x="3484295" y="4459541"/>
                </a:lnTo>
                <a:lnTo>
                  <a:pt x="3433026" y="4404792"/>
                </a:lnTo>
                <a:lnTo>
                  <a:pt x="3400107" y="4366463"/>
                </a:lnTo>
                <a:lnTo>
                  <a:pt x="3363798" y="4321213"/>
                </a:lnTo>
                <a:lnTo>
                  <a:pt x="3325253" y="4269359"/>
                </a:lnTo>
                <a:lnTo>
                  <a:pt x="3285566" y="4211167"/>
                </a:lnTo>
                <a:lnTo>
                  <a:pt x="3245878" y="4146956"/>
                </a:lnTo>
                <a:lnTo>
                  <a:pt x="3207283" y="4077004"/>
                </a:lnTo>
                <a:lnTo>
                  <a:pt x="3803065" y="4077004"/>
                </a:lnTo>
                <a:lnTo>
                  <a:pt x="3852380" y="4067048"/>
                </a:lnTo>
                <a:lnTo>
                  <a:pt x="3892639" y="4039895"/>
                </a:lnTo>
                <a:lnTo>
                  <a:pt x="3919766" y="3999623"/>
                </a:lnTo>
                <a:lnTo>
                  <a:pt x="3929723" y="3950322"/>
                </a:lnTo>
                <a:lnTo>
                  <a:pt x="3919766" y="3901008"/>
                </a:lnTo>
                <a:lnTo>
                  <a:pt x="3892639" y="3860736"/>
                </a:lnTo>
                <a:lnTo>
                  <a:pt x="3852380" y="3833596"/>
                </a:lnTo>
                <a:lnTo>
                  <a:pt x="3803065" y="3823639"/>
                </a:lnTo>
                <a:lnTo>
                  <a:pt x="3106051" y="3823639"/>
                </a:lnTo>
                <a:lnTo>
                  <a:pt x="3093821" y="3777284"/>
                </a:lnTo>
                <a:lnTo>
                  <a:pt x="3083318" y="3729761"/>
                </a:lnTo>
                <a:lnTo>
                  <a:pt x="3074657" y="3681095"/>
                </a:lnTo>
                <a:lnTo>
                  <a:pt x="3068002" y="3631336"/>
                </a:lnTo>
                <a:lnTo>
                  <a:pt x="3063494" y="3580523"/>
                </a:lnTo>
                <a:lnTo>
                  <a:pt x="3061284" y="3528695"/>
                </a:lnTo>
                <a:lnTo>
                  <a:pt x="4186415" y="3528695"/>
                </a:lnTo>
                <a:lnTo>
                  <a:pt x="4235729" y="3518738"/>
                </a:lnTo>
                <a:lnTo>
                  <a:pt x="4275988" y="3491585"/>
                </a:lnTo>
                <a:lnTo>
                  <a:pt x="4303128" y="3451326"/>
                </a:lnTo>
                <a:lnTo>
                  <a:pt x="4313072" y="3402012"/>
                </a:lnTo>
                <a:lnTo>
                  <a:pt x="4303128" y="3352711"/>
                </a:lnTo>
                <a:lnTo>
                  <a:pt x="4275988" y="3312439"/>
                </a:lnTo>
                <a:lnTo>
                  <a:pt x="4235729" y="3285286"/>
                </a:lnTo>
                <a:lnTo>
                  <a:pt x="4186415" y="3275330"/>
                </a:lnTo>
                <a:lnTo>
                  <a:pt x="3085935" y="3275330"/>
                </a:lnTo>
                <a:lnTo>
                  <a:pt x="3092831" y="3245078"/>
                </a:lnTo>
                <a:lnTo>
                  <a:pt x="3109315" y="3183979"/>
                </a:lnTo>
                <a:lnTo>
                  <a:pt x="3133902" y="3113087"/>
                </a:lnTo>
                <a:lnTo>
                  <a:pt x="3151809" y="3072396"/>
                </a:lnTo>
                <a:lnTo>
                  <a:pt x="3172637" y="3031083"/>
                </a:lnTo>
                <a:lnTo>
                  <a:pt x="3196209" y="2989161"/>
                </a:lnTo>
                <a:lnTo>
                  <a:pt x="3222371" y="2946666"/>
                </a:lnTo>
                <a:lnTo>
                  <a:pt x="3222929" y="2946666"/>
                </a:lnTo>
                <a:lnTo>
                  <a:pt x="3223450" y="2946831"/>
                </a:lnTo>
                <a:lnTo>
                  <a:pt x="4085818" y="2946831"/>
                </a:lnTo>
                <a:lnTo>
                  <a:pt x="4086631" y="2946666"/>
                </a:lnTo>
                <a:lnTo>
                  <a:pt x="4135132" y="2936875"/>
                </a:lnTo>
                <a:lnTo>
                  <a:pt x="4175391" y="2909722"/>
                </a:lnTo>
                <a:lnTo>
                  <a:pt x="4202519" y="2869450"/>
                </a:lnTo>
                <a:lnTo>
                  <a:pt x="4212475" y="2820149"/>
                </a:lnTo>
                <a:lnTo>
                  <a:pt x="4202519" y="2770835"/>
                </a:lnTo>
                <a:lnTo>
                  <a:pt x="4175391" y="2730563"/>
                </a:lnTo>
                <a:lnTo>
                  <a:pt x="4135132" y="2703423"/>
                </a:lnTo>
                <a:lnTo>
                  <a:pt x="4085818" y="2693466"/>
                </a:lnTo>
                <a:lnTo>
                  <a:pt x="3416541" y="2693466"/>
                </a:lnTo>
                <a:lnTo>
                  <a:pt x="3446754" y="2659380"/>
                </a:lnTo>
                <a:lnTo>
                  <a:pt x="3477958" y="2625026"/>
                </a:lnTo>
                <a:lnTo>
                  <a:pt x="3510102" y="2590444"/>
                </a:lnTo>
                <a:lnTo>
                  <a:pt x="3543135" y="2555608"/>
                </a:lnTo>
                <a:lnTo>
                  <a:pt x="3577018" y="2520543"/>
                </a:lnTo>
                <a:lnTo>
                  <a:pt x="3611702" y="2485263"/>
                </a:lnTo>
                <a:lnTo>
                  <a:pt x="3647122" y="2449753"/>
                </a:lnTo>
                <a:lnTo>
                  <a:pt x="3683254" y="2414041"/>
                </a:lnTo>
                <a:lnTo>
                  <a:pt x="3720046" y="2378125"/>
                </a:lnTo>
                <a:lnTo>
                  <a:pt x="3795395" y="2305697"/>
                </a:lnTo>
                <a:lnTo>
                  <a:pt x="3912184" y="2195715"/>
                </a:lnTo>
                <a:lnTo>
                  <a:pt x="4351325" y="1789176"/>
                </a:lnTo>
                <a:lnTo>
                  <a:pt x="4468863" y="1678254"/>
                </a:lnTo>
                <a:lnTo>
                  <a:pt x="4546206" y="1603908"/>
                </a:lnTo>
                <a:lnTo>
                  <a:pt x="4584484" y="1566621"/>
                </a:lnTo>
                <a:lnTo>
                  <a:pt x="4622444" y="1529245"/>
                </a:lnTo>
                <a:lnTo>
                  <a:pt x="4660087" y="1491767"/>
                </a:lnTo>
                <a:lnTo>
                  <a:pt x="4697361" y="1454213"/>
                </a:lnTo>
                <a:lnTo>
                  <a:pt x="4734242" y="1416545"/>
                </a:lnTo>
                <a:lnTo>
                  <a:pt x="4770691" y="1378788"/>
                </a:lnTo>
                <a:lnTo>
                  <a:pt x="4806696" y="1340929"/>
                </a:lnTo>
                <a:lnTo>
                  <a:pt x="4841951" y="1303248"/>
                </a:lnTo>
                <a:lnTo>
                  <a:pt x="4841951" y="573493"/>
                </a:lnTo>
                <a:close/>
              </a:path>
              <a:path w="4842509" h="4803140">
                <a:moveTo>
                  <a:pt x="4841951" y="12"/>
                </a:moveTo>
                <a:lnTo>
                  <a:pt x="4128516" y="12"/>
                </a:lnTo>
                <a:lnTo>
                  <a:pt x="4084472" y="8902"/>
                </a:lnTo>
                <a:lnTo>
                  <a:pt x="4044213" y="36055"/>
                </a:lnTo>
                <a:lnTo>
                  <a:pt x="4017073" y="76327"/>
                </a:lnTo>
                <a:lnTo>
                  <a:pt x="4007129" y="125628"/>
                </a:lnTo>
                <a:lnTo>
                  <a:pt x="4017073" y="174942"/>
                </a:lnTo>
                <a:lnTo>
                  <a:pt x="4044213" y="215214"/>
                </a:lnTo>
                <a:lnTo>
                  <a:pt x="4084472" y="242366"/>
                </a:lnTo>
                <a:lnTo>
                  <a:pt x="4133786" y="252323"/>
                </a:lnTo>
                <a:lnTo>
                  <a:pt x="4841951" y="252323"/>
                </a:lnTo>
                <a:lnTo>
                  <a:pt x="4841951" y="12"/>
                </a:lnTo>
                <a:close/>
              </a:path>
            </a:pathLst>
          </a:custGeom>
          <a:solidFill>
            <a:srgbClr val="9D62E2"/>
          </a:solidFill>
        </p:spPr>
        <p:txBody>
          <a:bodyPr wrap="square" lIns="0" tIns="0" rIns="0" bIns="0" rtlCol="0"/>
          <a:lstStyle/>
          <a:p>
            <a:endParaRPr/>
          </a:p>
        </p:txBody>
      </p:sp>
    </p:spTree>
    <p:extLst>
      <p:ext uri="{BB962C8B-B14F-4D97-AF65-F5344CB8AC3E}">
        <p14:creationId xmlns:p14="http://schemas.microsoft.com/office/powerpoint/2010/main" val="446757443"/>
      </p:ext>
    </p:extLst>
  </p:cSld>
  <p:clrMapOvr>
    <a:masterClrMapping/>
  </p:clrMapOvr>
  <p:hf sldNum="0" hd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5_Section Header">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accent1"/>
          </a:solidFill>
        </p:spPr>
        <p:txBody>
          <a:bodyPr wrap="square" lIns="0" tIns="0" rIns="0" bIns="0" rtlCol="0"/>
          <a:lstStyle/>
          <a:p>
            <a:endParaRPr sz="2000"/>
          </a:p>
        </p:txBody>
      </p:sp>
      <p:sp>
        <p:nvSpPr>
          <p:cNvPr id="3" name="Text Placeholder 2">
            <a:extLst>
              <a:ext uri="{FF2B5EF4-FFF2-40B4-BE49-F238E27FC236}">
                <a16:creationId xmlns:a16="http://schemas.microsoft.com/office/drawing/2014/main" id="{5ADC4885-E653-9F9B-1C72-2AA34FCB44D8}"/>
              </a:ext>
            </a:extLst>
          </p:cNvPr>
          <p:cNvSpPr>
            <a:spLocks noGrp="1"/>
          </p:cNvSpPr>
          <p:nvPr>
            <p:ph type="body" idx="1"/>
          </p:nvPr>
        </p:nvSpPr>
        <p:spPr>
          <a:xfrm>
            <a:off x="735724" y="2184400"/>
            <a:ext cx="5360276" cy="3840480"/>
          </a:xfrm>
        </p:spPr>
        <p:txBody>
          <a:bodyPr>
            <a:normAutofit/>
          </a:bodyPr>
          <a:lstStyle>
            <a:lvl1pPr marL="0" indent="0" algn="l">
              <a:lnSpc>
                <a:spcPct val="100000"/>
              </a:lnSpc>
              <a:buNone/>
              <a:defRPr sz="2000">
                <a:solidFill>
                  <a:schemeClr val="bg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5" name="Group 4">
            <a:extLst>
              <a:ext uri="{FF2B5EF4-FFF2-40B4-BE49-F238E27FC236}">
                <a16:creationId xmlns:a16="http://schemas.microsoft.com/office/drawing/2014/main" id="{94FC349D-7459-4846-947D-CBE48ADB0FFC}"/>
              </a:ext>
            </a:extLst>
          </p:cNvPr>
          <p:cNvGrpSpPr/>
          <p:nvPr/>
        </p:nvGrpSpPr>
        <p:grpSpPr>
          <a:xfrm>
            <a:off x="9597" y="4222076"/>
            <a:ext cx="5495304" cy="2633814"/>
            <a:chOff x="9597" y="4222076"/>
            <a:chExt cx="5495304" cy="2633814"/>
          </a:xfrm>
        </p:grpSpPr>
        <p:sp>
          <p:nvSpPr>
            <p:cNvPr id="6" name="object 4">
              <a:extLst>
                <a:ext uri="{FF2B5EF4-FFF2-40B4-BE49-F238E27FC236}">
                  <a16:creationId xmlns:a16="http://schemas.microsoft.com/office/drawing/2014/main" id="{A1C7CB09-C480-93D4-4E86-80749DC8482D}"/>
                </a:ext>
              </a:extLst>
            </p:cNvPr>
            <p:cNvSpPr/>
            <p:nvPr/>
          </p:nvSpPr>
          <p:spPr>
            <a:xfrm>
              <a:off x="440952" y="4364568"/>
              <a:ext cx="456048" cy="456048"/>
            </a:xfrm>
            <a:custGeom>
              <a:avLst/>
              <a:gdLst/>
              <a:ahLst/>
              <a:cxnLst/>
              <a:rect l="l" t="t" r="r" b="b"/>
              <a:pathLst>
                <a:path w="502919" h="502920">
                  <a:moveTo>
                    <a:pt x="251434" y="0"/>
                  </a:moveTo>
                  <a:lnTo>
                    <a:pt x="206239" y="4051"/>
                  </a:lnTo>
                  <a:lnTo>
                    <a:pt x="163701" y="15730"/>
                  </a:lnTo>
                  <a:lnTo>
                    <a:pt x="124531" y="34328"/>
                  </a:lnTo>
                  <a:lnTo>
                    <a:pt x="89439" y="59134"/>
                  </a:lnTo>
                  <a:lnTo>
                    <a:pt x="59134" y="89439"/>
                  </a:lnTo>
                  <a:lnTo>
                    <a:pt x="34328" y="124531"/>
                  </a:lnTo>
                  <a:lnTo>
                    <a:pt x="15730" y="163701"/>
                  </a:lnTo>
                  <a:lnTo>
                    <a:pt x="4051" y="206239"/>
                  </a:lnTo>
                  <a:lnTo>
                    <a:pt x="0" y="251434"/>
                  </a:lnTo>
                  <a:lnTo>
                    <a:pt x="4051" y="296626"/>
                  </a:lnTo>
                  <a:lnTo>
                    <a:pt x="15730" y="339160"/>
                  </a:lnTo>
                  <a:lnTo>
                    <a:pt x="34328" y="378328"/>
                  </a:lnTo>
                  <a:lnTo>
                    <a:pt x="59134" y="413419"/>
                  </a:lnTo>
                  <a:lnTo>
                    <a:pt x="89439" y="443722"/>
                  </a:lnTo>
                  <a:lnTo>
                    <a:pt x="124531" y="468528"/>
                  </a:lnTo>
                  <a:lnTo>
                    <a:pt x="163701" y="487126"/>
                  </a:lnTo>
                  <a:lnTo>
                    <a:pt x="206239" y="498805"/>
                  </a:lnTo>
                  <a:lnTo>
                    <a:pt x="251434" y="502856"/>
                  </a:lnTo>
                  <a:lnTo>
                    <a:pt x="296629" y="498805"/>
                  </a:lnTo>
                  <a:lnTo>
                    <a:pt x="339167" y="487126"/>
                  </a:lnTo>
                  <a:lnTo>
                    <a:pt x="378337" y="468528"/>
                  </a:lnTo>
                  <a:lnTo>
                    <a:pt x="413430" y="443722"/>
                  </a:lnTo>
                  <a:lnTo>
                    <a:pt x="443734" y="413419"/>
                  </a:lnTo>
                  <a:lnTo>
                    <a:pt x="468540" y="378328"/>
                  </a:lnTo>
                  <a:lnTo>
                    <a:pt x="487138" y="339160"/>
                  </a:lnTo>
                  <a:lnTo>
                    <a:pt x="498818" y="296626"/>
                  </a:lnTo>
                  <a:lnTo>
                    <a:pt x="502869" y="251434"/>
                  </a:lnTo>
                  <a:lnTo>
                    <a:pt x="498818" y="206239"/>
                  </a:lnTo>
                  <a:lnTo>
                    <a:pt x="487138" y="163701"/>
                  </a:lnTo>
                  <a:lnTo>
                    <a:pt x="468540" y="124531"/>
                  </a:lnTo>
                  <a:lnTo>
                    <a:pt x="443734" y="89439"/>
                  </a:lnTo>
                  <a:lnTo>
                    <a:pt x="413430" y="59134"/>
                  </a:lnTo>
                  <a:lnTo>
                    <a:pt x="378337" y="34328"/>
                  </a:lnTo>
                  <a:lnTo>
                    <a:pt x="339167" y="15730"/>
                  </a:lnTo>
                  <a:lnTo>
                    <a:pt x="296629" y="4051"/>
                  </a:lnTo>
                  <a:lnTo>
                    <a:pt x="251434" y="0"/>
                  </a:lnTo>
                  <a:close/>
                </a:path>
              </a:pathLst>
            </a:custGeom>
            <a:solidFill>
              <a:srgbClr val="0E5C77">
                <a:alpha val="23999"/>
              </a:srgbClr>
            </a:solidFill>
          </p:spPr>
          <p:txBody>
            <a:bodyPr wrap="square" lIns="0" tIns="0" rIns="0" bIns="0" rtlCol="0"/>
            <a:lstStyle/>
            <a:p>
              <a:endParaRPr/>
            </a:p>
          </p:txBody>
        </p:sp>
        <p:sp>
          <p:nvSpPr>
            <p:cNvPr id="7" name="object 5">
              <a:extLst>
                <a:ext uri="{FF2B5EF4-FFF2-40B4-BE49-F238E27FC236}">
                  <a16:creationId xmlns:a16="http://schemas.microsoft.com/office/drawing/2014/main" id="{3500E5BE-1EAF-781E-4732-256336562279}"/>
                </a:ext>
              </a:extLst>
            </p:cNvPr>
            <p:cNvSpPr/>
            <p:nvPr/>
          </p:nvSpPr>
          <p:spPr>
            <a:xfrm>
              <a:off x="1338685" y="5086553"/>
              <a:ext cx="456048" cy="456048"/>
            </a:xfrm>
            <a:custGeom>
              <a:avLst/>
              <a:gdLst/>
              <a:ahLst/>
              <a:cxnLst/>
              <a:rect l="l" t="t" r="r" b="b"/>
              <a:pathLst>
                <a:path w="502919" h="502920">
                  <a:moveTo>
                    <a:pt x="251434" y="0"/>
                  </a:moveTo>
                  <a:lnTo>
                    <a:pt x="206239" y="4051"/>
                  </a:lnTo>
                  <a:lnTo>
                    <a:pt x="163701" y="15730"/>
                  </a:lnTo>
                  <a:lnTo>
                    <a:pt x="124531" y="34328"/>
                  </a:lnTo>
                  <a:lnTo>
                    <a:pt x="89439" y="59134"/>
                  </a:lnTo>
                  <a:lnTo>
                    <a:pt x="59134" y="89439"/>
                  </a:lnTo>
                  <a:lnTo>
                    <a:pt x="34328" y="124531"/>
                  </a:lnTo>
                  <a:lnTo>
                    <a:pt x="15730" y="163701"/>
                  </a:lnTo>
                  <a:lnTo>
                    <a:pt x="4051" y="206239"/>
                  </a:lnTo>
                  <a:lnTo>
                    <a:pt x="0" y="251434"/>
                  </a:lnTo>
                  <a:lnTo>
                    <a:pt x="4051" y="296626"/>
                  </a:lnTo>
                  <a:lnTo>
                    <a:pt x="15730" y="339160"/>
                  </a:lnTo>
                  <a:lnTo>
                    <a:pt x="34328" y="378328"/>
                  </a:lnTo>
                  <a:lnTo>
                    <a:pt x="59134" y="413419"/>
                  </a:lnTo>
                  <a:lnTo>
                    <a:pt x="89439" y="443722"/>
                  </a:lnTo>
                  <a:lnTo>
                    <a:pt x="124531" y="468528"/>
                  </a:lnTo>
                  <a:lnTo>
                    <a:pt x="163701" y="487126"/>
                  </a:lnTo>
                  <a:lnTo>
                    <a:pt x="206239" y="498805"/>
                  </a:lnTo>
                  <a:lnTo>
                    <a:pt x="251434" y="502856"/>
                  </a:lnTo>
                  <a:lnTo>
                    <a:pt x="296629" y="498805"/>
                  </a:lnTo>
                  <a:lnTo>
                    <a:pt x="339167" y="487126"/>
                  </a:lnTo>
                  <a:lnTo>
                    <a:pt x="378337" y="468528"/>
                  </a:lnTo>
                  <a:lnTo>
                    <a:pt x="413430" y="443722"/>
                  </a:lnTo>
                  <a:lnTo>
                    <a:pt x="443734" y="413419"/>
                  </a:lnTo>
                  <a:lnTo>
                    <a:pt x="468540" y="378328"/>
                  </a:lnTo>
                  <a:lnTo>
                    <a:pt x="487138" y="339160"/>
                  </a:lnTo>
                  <a:lnTo>
                    <a:pt x="498818" y="296626"/>
                  </a:lnTo>
                  <a:lnTo>
                    <a:pt x="502869" y="251434"/>
                  </a:lnTo>
                  <a:lnTo>
                    <a:pt x="498818" y="206239"/>
                  </a:lnTo>
                  <a:lnTo>
                    <a:pt x="487138" y="163701"/>
                  </a:lnTo>
                  <a:lnTo>
                    <a:pt x="468540" y="124531"/>
                  </a:lnTo>
                  <a:lnTo>
                    <a:pt x="443734" y="89439"/>
                  </a:lnTo>
                  <a:lnTo>
                    <a:pt x="413430" y="59134"/>
                  </a:lnTo>
                  <a:lnTo>
                    <a:pt x="378337" y="34328"/>
                  </a:lnTo>
                  <a:lnTo>
                    <a:pt x="339167" y="15730"/>
                  </a:lnTo>
                  <a:lnTo>
                    <a:pt x="296629" y="4051"/>
                  </a:lnTo>
                  <a:lnTo>
                    <a:pt x="251434" y="0"/>
                  </a:lnTo>
                  <a:close/>
                </a:path>
              </a:pathLst>
            </a:custGeom>
            <a:solidFill>
              <a:srgbClr val="0E5C77">
                <a:alpha val="23999"/>
              </a:srgbClr>
            </a:solidFill>
          </p:spPr>
          <p:txBody>
            <a:bodyPr wrap="square" lIns="0" tIns="0" rIns="0" bIns="0" rtlCol="0"/>
            <a:lstStyle/>
            <a:p>
              <a:endParaRPr/>
            </a:p>
          </p:txBody>
        </p:sp>
        <p:sp>
          <p:nvSpPr>
            <p:cNvPr id="15" name="object 6">
              <a:extLst>
                <a:ext uri="{FF2B5EF4-FFF2-40B4-BE49-F238E27FC236}">
                  <a16:creationId xmlns:a16="http://schemas.microsoft.com/office/drawing/2014/main" id="{704A627A-3432-816F-D27C-B13AF7896B4A}"/>
                </a:ext>
              </a:extLst>
            </p:cNvPr>
            <p:cNvSpPr/>
            <p:nvPr/>
          </p:nvSpPr>
          <p:spPr>
            <a:xfrm>
              <a:off x="2992604" y="4222076"/>
              <a:ext cx="2512297" cy="2223236"/>
            </a:xfrm>
            <a:custGeom>
              <a:avLst/>
              <a:gdLst/>
              <a:ahLst/>
              <a:cxnLst/>
              <a:rect l="l" t="t" r="r" b="b"/>
              <a:pathLst>
                <a:path w="2770504" h="2451734">
                  <a:moveTo>
                    <a:pt x="2293239" y="1146619"/>
                  </a:moveTo>
                  <a:lnTo>
                    <a:pt x="2292235" y="1098156"/>
                  </a:lnTo>
                  <a:lnTo>
                    <a:pt x="2289238" y="1050201"/>
                  </a:lnTo>
                  <a:lnTo>
                    <a:pt x="2284298" y="1002792"/>
                  </a:lnTo>
                  <a:lnTo>
                    <a:pt x="2277465" y="955979"/>
                  </a:lnTo>
                  <a:lnTo>
                    <a:pt x="2268753" y="909802"/>
                  </a:lnTo>
                  <a:lnTo>
                    <a:pt x="2258212" y="864298"/>
                  </a:lnTo>
                  <a:lnTo>
                    <a:pt x="2245893" y="819492"/>
                  </a:lnTo>
                  <a:lnTo>
                    <a:pt x="2231834" y="775449"/>
                  </a:lnTo>
                  <a:lnTo>
                    <a:pt x="2216061" y="732205"/>
                  </a:lnTo>
                  <a:lnTo>
                    <a:pt x="2198611" y="689775"/>
                  </a:lnTo>
                  <a:lnTo>
                    <a:pt x="2179548" y="648233"/>
                  </a:lnTo>
                  <a:lnTo>
                    <a:pt x="2158885" y="607593"/>
                  </a:lnTo>
                  <a:lnTo>
                    <a:pt x="2136686" y="567905"/>
                  </a:lnTo>
                  <a:lnTo>
                    <a:pt x="2112975" y="529196"/>
                  </a:lnTo>
                  <a:lnTo>
                    <a:pt x="2087803" y="491528"/>
                  </a:lnTo>
                  <a:lnTo>
                    <a:pt x="2061197" y="454939"/>
                  </a:lnTo>
                  <a:lnTo>
                    <a:pt x="2033193" y="419442"/>
                  </a:lnTo>
                  <a:lnTo>
                    <a:pt x="2003856" y="385102"/>
                  </a:lnTo>
                  <a:lnTo>
                    <a:pt x="1973199" y="351955"/>
                  </a:lnTo>
                  <a:lnTo>
                    <a:pt x="1941283" y="320040"/>
                  </a:lnTo>
                  <a:lnTo>
                    <a:pt x="1908136" y="289382"/>
                  </a:lnTo>
                  <a:lnTo>
                    <a:pt x="1873796" y="260045"/>
                  </a:lnTo>
                  <a:lnTo>
                    <a:pt x="1838299" y="232041"/>
                  </a:lnTo>
                  <a:lnTo>
                    <a:pt x="1801710" y="205435"/>
                  </a:lnTo>
                  <a:lnTo>
                    <a:pt x="1764042" y="180263"/>
                  </a:lnTo>
                  <a:lnTo>
                    <a:pt x="1725333" y="156552"/>
                  </a:lnTo>
                  <a:lnTo>
                    <a:pt x="1685645" y="134353"/>
                  </a:lnTo>
                  <a:lnTo>
                    <a:pt x="1645005" y="113690"/>
                  </a:lnTo>
                  <a:lnTo>
                    <a:pt x="1603463" y="94627"/>
                  </a:lnTo>
                  <a:lnTo>
                    <a:pt x="1561033" y="77177"/>
                  </a:lnTo>
                  <a:lnTo>
                    <a:pt x="1517789" y="61404"/>
                  </a:lnTo>
                  <a:lnTo>
                    <a:pt x="1473746" y="47345"/>
                  </a:lnTo>
                  <a:lnTo>
                    <a:pt x="1428940" y="35026"/>
                  </a:lnTo>
                  <a:lnTo>
                    <a:pt x="1383436" y="24485"/>
                  </a:lnTo>
                  <a:lnTo>
                    <a:pt x="1337259" y="15773"/>
                  </a:lnTo>
                  <a:lnTo>
                    <a:pt x="1290447" y="8940"/>
                  </a:lnTo>
                  <a:lnTo>
                    <a:pt x="1243037" y="4000"/>
                  </a:lnTo>
                  <a:lnTo>
                    <a:pt x="1195082" y="1003"/>
                  </a:lnTo>
                  <a:lnTo>
                    <a:pt x="1146619" y="0"/>
                  </a:lnTo>
                  <a:lnTo>
                    <a:pt x="1098143" y="1003"/>
                  </a:lnTo>
                  <a:lnTo>
                    <a:pt x="1050188" y="4000"/>
                  </a:lnTo>
                  <a:lnTo>
                    <a:pt x="1002792" y="8940"/>
                  </a:lnTo>
                  <a:lnTo>
                    <a:pt x="955979" y="15773"/>
                  </a:lnTo>
                  <a:lnTo>
                    <a:pt x="909802" y="24485"/>
                  </a:lnTo>
                  <a:lnTo>
                    <a:pt x="864285" y="35026"/>
                  </a:lnTo>
                  <a:lnTo>
                    <a:pt x="819492" y="47345"/>
                  </a:lnTo>
                  <a:lnTo>
                    <a:pt x="775449" y="61404"/>
                  </a:lnTo>
                  <a:lnTo>
                    <a:pt x="732193" y="77177"/>
                  </a:lnTo>
                  <a:lnTo>
                    <a:pt x="689775" y="94627"/>
                  </a:lnTo>
                  <a:lnTo>
                    <a:pt x="648220" y="113690"/>
                  </a:lnTo>
                  <a:lnTo>
                    <a:pt x="607580" y="134353"/>
                  </a:lnTo>
                  <a:lnTo>
                    <a:pt x="567893" y="156552"/>
                  </a:lnTo>
                  <a:lnTo>
                    <a:pt x="529196" y="180263"/>
                  </a:lnTo>
                  <a:lnTo>
                    <a:pt x="491528" y="205435"/>
                  </a:lnTo>
                  <a:lnTo>
                    <a:pt x="454926" y="232041"/>
                  </a:lnTo>
                  <a:lnTo>
                    <a:pt x="419442" y="260045"/>
                  </a:lnTo>
                  <a:lnTo>
                    <a:pt x="385102" y="289382"/>
                  </a:lnTo>
                  <a:lnTo>
                    <a:pt x="351955" y="320040"/>
                  </a:lnTo>
                  <a:lnTo>
                    <a:pt x="320027" y="351955"/>
                  </a:lnTo>
                  <a:lnTo>
                    <a:pt x="289382" y="385102"/>
                  </a:lnTo>
                  <a:lnTo>
                    <a:pt x="260032" y="419442"/>
                  </a:lnTo>
                  <a:lnTo>
                    <a:pt x="232041" y="454939"/>
                  </a:lnTo>
                  <a:lnTo>
                    <a:pt x="205435" y="491528"/>
                  </a:lnTo>
                  <a:lnTo>
                    <a:pt x="180251" y="529196"/>
                  </a:lnTo>
                  <a:lnTo>
                    <a:pt x="156540" y="567905"/>
                  </a:lnTo>
                  <a:lnTo>
                    <a:pt x="134340" y="607593"/>
                  </a:lnTo>
                  <a:lnTo>
                    <a:pt x="113690" y="648233"/>
                  </a:lnTo>
                  <a:lnTo>
                    <a:pt x="94615" y="689775"/>
                  </a:lnTo>
                  <a:lnTo>
                    <a:pt x="77177" y="732205"/>
                  </a:lnTo>
                  <a:lnTo>
                    <a:pt x="61404" y="775449"/>
                  </a:lnTo>
                  <a:lnTo>
                    <a:pt x="47332" y="819492"/>
                  </a:lnTo>
                  <a:lnTo>
                    <a:pt x="35013" y="864298"/>
                  </a:lnTo>
                  <a:lnTo>
                    <a:pt x="24485" y="909802"/>
                  </a:lnTo>
                  <a:lnTo>
                    <a:pt x="15773" y="955979"/>
                  </a:lnTo>
                  <a:lnTo>
                    <a:pt x="8928" y="1002792"/>
                  </a:lnTo>
                  <a:lnTo>
                    <a:pt x="4000" y="1050201"/>
                  </a:lnTo>
                  <a:lnTo>
                    <a:pt x="1003" y="1098156"/>
                  </a:lnTo>
                  <a:lnTo>
                    <a:pt x="0" y="1146619"/>
                  </a:lnTo>
                  <a:lnTo>
                    <a:pt x="1003" y="1195095"/>
                  </a:lnTo>
                  <a:lnTo>
                    <a:pt x="4000" y="1243050"/>
                  </a:lnTo>
                  <a:lnTo>
                    <a:pt x="8928" y="1290447"/>
                  </a:lnTo>
                  <a:lnTo>
                    <a:pt x="15773" y="1337259"/>
                  </a:lnTo>
                  <a:lnTo>
                    <a:pt x="24485" y="1383436"/>
                  </a:lnTo>
                  <a:lnTo>
                    <a:pt x="35013" y="1428953"/>
                  </a:lnTo>
                  <a:lnTo>
                    <a:pt x="47332" y="1473746"/>
                  </a:lnTo>
                  <a:lnTo>
                    <a:pt x="61404" y="1517789"/>
                  </a:lnTo>
                  <a:lnTo>
                    <a:pt x="77177" y="1561045"/>
                  </a:lnTo>
                  <a:lnTo>
                    <a:pt x="94615" y="1603463"/>
                  </a:lnTo>
                  <a:lnTo>
                    <a:pt x="113690" y="1645018"/>
                  </a:lnTo>
                  <a:lnTo>
                    <a:pt x="134340" y="1685658"/>
                  </a:lnTo>
                  <a:lnTo>
                    <a:pt x="156540" y="1725345"/>
                  </a:lnTo>
                  <a:lnTo>
                    <a:pt x="180251" y="1764042"/>
                  </a:lnTo>
                  <a:lnTo>
                    <a:pt x="205435" y="1801710"/>
                  </a:lnTo>
                  <a:lnTo>
                    <a:pt x="232041" y="1838312"/>
                  </a:lnTo>
                  <a:lnTo>
                    <a:pt x="260032" y="1873796"/>
                  </a:lnTo>
                  <a:lnTo>
                    <a:pt x="289382" y="1908136"/>
                  </a:lnTo>
                  <a:lnTo>
                    <a:pt x="320027" y="1941283"/>
                  </a:lnTo>
                  <a:lnTo>
                    <a:pt x="351955" y="1973211"/>
                  </a:lnTo>
                  <a:lnTo>
                    <a:pt x="385102" y="2003856"/>
                  </a:lnTo>
                  <a:lnTo>
                    <a:pt x="419442" y="2033206"/>
                  </a:lnTo>
                  <a:lnTo>
                    <a:pt x="454926" y="2061197"/>
                  </a:lnTo>
                  <a:lnTo>
                    <a:pt x="491528" y="2087803"/>
                  </a:lnTo>
                  <a:lnTo>
                    <a:pt x="529196" y="2112988"/>
                  </a:lnTo>
                  <a:lnTo>
                    <a:pt x="567893" y="2136698"/>
                  </a:lnTo>
                  <a:lnTo>
                    <a:pt x="607580" y="2158898"/>
                  </a:lnTo>
                  <a:lnTo>
                    <a:pt x="648220" y="2179548"/>
                  </a:lnTo>
                  <a:lnTo>
                    <a:pt x="689775" y="2198624"/>
                  </a:lnTo>
                  <a:lnTo>
                    <a:pt x="732193" y="2216061"/>
                  </a:lnTo>
                  <a:lnTo>
                    <a:pt x="775449" y="2231834"/>
                  </a:lnTo>
                  <a:lnTo>
                    <a:pt x="819492" y="2245906"/>
                  </a:lnTo>
                  <a:lnTo>
                    <a:pt x="864285" y="2258225"/>
                  </a:lnTo>
                  <a:lnTo>
                    <a:pt x="909802" y="2268753"/>
                  </a:lnTo>
                  <a:lnTo>
                    <a:pt x="955979" y="2277465"/>
                  </a:lnTo>
                  <a:lnTo>
                    <a:pt x="1002792" y="2284311"/>
                  </a:lnTo>
                  <a:lnTo>
                    <a:pt x="1050188" y="2289238"/>
                  </a:lnTo>
                  <a:lnTo>
                    <a:pt x="1098143" y="2292235"/>
                  </a:lnTo>
                  <a:lnTo>
                    <a:pt x="1146619" y="2293239"/>
                  </a:lnTo>
                  <a:lnTo>
                    <a:pt x="1195082" y="2292235"/>
                  </a:lnTo>
                  <a:lnTo>
                    <a:pt x="1243037" y="2289238"/>
                  </a:lnTo>
                  <a:lnTo>
                    <a:pt x="1290447" y="2284311"/>
                  </a:lnTo>
                  <a:lnTo>
                    <a:pt x="1337259" y="2277465"/>
                  </a:lnTo>
                  <a:lnTo>
                    <a:pt x="1383436" y="2268753"/>
                  </a:lnTo>
                  <a:lnTo>
                    <a:pt x="1428940" y="2258225"/>
                  </a:lnTo>
                  <a:lnTo>
                    <a:pt x="1473746" y="2245906"/>
                  </a:lnTo>
                  <a:lnTo>
                    <a:pt x="1517789" y="2231834"/>
                  </a:lnTo>
                  <a:lnTo>
                    <a:pt x="1561033" y="2216061"/>
                  </a:lnTo>
                  <a:lnTo>
                    <a:pt x="1603463" y="2198624"/>
                  </a:lnTo>
                  <a:lnTo>
                    <a:pt x="1645005" y="2179548"/>
                  </a:lnTo>
                  <a:lnTo>
                    <a:pt x="1685645" y="2158898"/>
                  </a:lnTo>
                  <a:lnTo>
                    <a:pt x="1725333" y="2136698"/>
                  </a:lnTo>
                  <a:lnTo>
                    <a:pt x="1764042" y="2112988"/>
                  </a:lnTo>
                  <a:lnTo>
                    <a:pt x="1801710" y="2087803"/>
                  </a:lnTo>
                  <a:lnTo>
                    <a:pt x="1838299" y="2061197"/>
                  </a:lnTo>
                  <a:lnTo>
                    <a:pt x="1873796" y="2033206"/>
                  </a:lnTo>
                  <a:lnTo>
                    <a:pt x="1908136" y="2003856"/>
                  </a:lnTo>
                  <a:lnTo>
                    <a:pt x="1941283" y="1973211"/>
                  </a:lnTo>
                  <a:lnTo>
                    <a:pt x="1973199" y="1941283"/>
                  </a:lnTo>
                  <a:lnTo>
                    <a:pt x="2003856" y="1908136"/>
                  </a:lnTo>
                  <a:lnTo>
                    <a:pt x="2033193" y="1873796"/>
                  </a:lnTo>
                  <a:lnTo>
                    <a:pt x="2061197" y="1838312"/>
                  </a:lnTo>
                  <a:lnTo>
                    <a:pt x="2087803" y="1801710"/>
                  </a:lnTo>
                  <a:lnTo>
                    <a:pt x="2112975" y="1764042"/>
                  </a:lnTo>
                  <a:lnTo>
                    <a:pt x="2136686" y="1725345"/>
                  </a:lnTo>
                  <a:lnTo>
                    <a:pt x="2158885" y="1685658"/>
                  </a:lnTo>
                  <a:lnTo>
                    <a:pt x="2179548" y="1645018"/>
                  </a:lnTo>
                  <a:lnTo>
                    <a:pt x="2198611" y="1603463"/>
                  </a:lnTo>
                  <a:lnTo>
                    <a:pt x="2216061" y="1561045"/>
                  </a:lnTo>
                  <a:lnTo>
                    <a:pt x="2231834" y="1517789"/>
                  </a:lnTo>
                  <a:lnTo>
                    <a:pt x="2245893" y="1473746"/>
                  </a:lnTo>
                  <a:lnTo>
                    <a:pt x="2258212" y="1428953"/>
                  </a:lnTo>
                  <a:lnTo>
                    <a:pt x="2268753" y="1383436"/>
                  </a:lnTo>
                  <a:lnTo>
                    <a:pt x="2277465" y="1337259"/>
                  </a:lnTo>
                  <a:lnTo>
                    <a:pt x="2284298" y="1290447"/>
                  </a:lnTo>
                  <a:lnTo>
                    <a:pt x="2289238" y="1243050"/>
                  </a:lnTo>
                  <a:lnTo>
                    <a:pt x="2292235" y="1195095"/>
                  </a:lnTo>
                  <a:lnTo>
                    <a:pt x="2293239" y="1146619"/>
                  </a:lnTo>
                  <a:close/>
                </a:path>
                <a:path w="2770504" h="2451734">
                  <a:moveTo>
                    <a:pt x="2769895" y="2200008"/>
                  </a:moveTo>
                  <a:lnTo>
                    <a:pt x="2765844" y="2154809"/>
                  </a:lnTo>
                  <a:lnTo>
                    <a:pt x="2754172" y="2112276"/>
                  </a:lnTo>
                  <a:lnTo>
                    <a:pt x="2735580" y="2073109"/>
                  </a:lnTo>
                  <a:lnTo>
                    <a:pt x="2710777" y="2038007"/>
                  </a:lnTo>
                  <a:lnTo>
                    <a:pt x="2680474" y="2007704"/>
                  </a:lnTo>
                  <a:lnTo>
                    <a:pt x="2645384" y="1982901"/>
                  </a:lnTo>
                  <a:lnTo>
                    <a:pt x="2606205" y="1964309"/>
                  </a:lnTo>
                  <a:lnTo>
                    <a:pt x="2563672" y="1952625"/>
                  </a:lnTo>
                  <a:lnTo>
                    <a:pt x="2518473" y="1948573"/>
                  </a:lnTo>
                  <a:lnTo>
                    <a:pt x="2473287" y="1952625"/>
                  </a:lnTo>
                  <a:lnTo>
                    <a:pt x="2430742" y="1964309"/>
                  </a:lnTo>
                  <a:lnTo>
                    <a:pt x="2391575" y="1982901"/>
                  </a:lnTo>
                  <a:lnTo>
                    <a:pt x="2356485" y="2007704"/>
                  </a:lnTo>
                  <a:lnTo>
                    <a:pt x="2326182" y="2038007"/>
                  </a:lnTo>
                  <a:lnTo>
                    <a:pt x="2301367" y="2073109"/>
                  </a:lnTo>
                  <a:lnTo>
                    <a:pt x="2282774" y="2112276"/>
                  </a:lnTo>
                  <a:lnTo>
                    <a:pt x="2271090" y="2154809"/>
                  </a:lnTo>
                  <a:lnTo>
                    <a:pt x="2267039" y="2200008"/>
                  </a:lnTo>
                  <a:lnTo>
                    <a:pt x="2271090" y="2245195"/>
                  </a:lnTo>
                  <a:lnTo>
                    <a:pt x="2282774" y="2287727"/>
                  </a:lnTo>
                  <a:lnTo>
                    <a:pt x="2301367" y="2326906"/>
                  </a:lnTo>
                  <a:lnTo>
                    <a:pt x="2326182" y="2361996"/>
                  </a:lnTo>
                  <a:lnTo>
                    <a:pt x="2356485" y="2392299"/>
                  </a:lnTo>
                  <a:lnTo>
                    <a:pt x="2391575" y="2417102"/>
                  </a:lnTo>
                  <a:lnTo>
                    <a:pt x="2430742" y="2435695"/>
                  </a:lnTo>
                  <a:lnTo>
                    <a:pt x="2473287" y="2447379"/>
                  </a:lnTo>
                  <a:lnTo>
                    <a:pt x="2518473" y="2451430"/>
                  </a:lnTo>
                  <a:lnTo>
                    <a:pt x="2563672" y="2447379"/>
                  </a:lnTo>
                  <a:lnTo>
                    <a:pt x="2606205" y="2435695"/>
                  </a:lnTo>
                  <a:lnTo>
                    <a:pt x="2645384" y="2417102"/>
                  </a:lnTo>
                  <a:lnTo>
                    <a:pt x="2680474" y="2392299"/>
                  </a:lnTo>
                  <a:lnTo>
                    <a:pt x="2710777" y="2361996"/>
                  </a:lnTo>
                  <a:lnTo>
                    <a:pt x="2735580" y="2326906"/>
                  </a:lnTo>
                  <a:lnTo>
                    <a:pt x="2754172" y="2287727"/>
                  </a:lnTo>
                  <a:lnTo>
                    <a:pt x="2765844" y="2245195"/>
                  </a:lnTo>
                  <a:lnTo>
                    <a:pt x="2769895" y="2200008"/>
                  </a:lnTo>
                  <a:close/>
                </a:path>
              </a:pathLst>
            </a:custGeom>
            <a:solidFill>
              <a:srgbClr val="0E5C77">
                <a:alpha val="23999"/>
              </a:srgbClr>
            </a:solidFill>
          </p:spPr>
          <p:txBody>
            <a:bodyPr wrap="square" lIns="0" tIns="0" rIns="0" bIns="0" rtlCol="0"/>
            <a:lstStyle/>
            <a:p>
              <a:endParaRPr/>
            </a:p>
          </p:txBody>
        </p:sp>
        <p:sp>
          <p:nvSpPr>
            <p:cNvPr id="20" name="object 7">
              <a:extLst>
                <a:ext uri="{FF2B5EF4-FFF2-40B4-BE49-F238E27FC236}">
                  <a16:creationId xmlns:a16="http://schemas.microsoft.com/office/drawing/2014/main" id="{E3117CA8-C356-BDA9-FD85-2EB03B137EEA}"/>
                </a:ext>
              </a:extLst>
            </p:cNvPr>
            <p:cNvSpPr/>
            <p:nvPr/>
          </p:nvSpPr>
          <p:spPr>
            <a:xfrm>
              <a:off x="9597" y="4925061"/>
              <a:ext cx="1272559" cy="1930720"/>
            </a:xfrm>
            <a:custGeom>
              <a:avLst/>
              <a:gdLst/>
              <a:ahLst/>
              <a:cxnLst/>
              <a:rect l="l" t="t" r="r" b="b"/>
              <a:pathLst>
                <a:path w="1403350" h="2129154">
                  <a:moveTo>
                    <a:pt x="256217" y="0"/>
                  </a:moveTo>
                  <a:lnTo>
                    <a:pt x="207748" y="1005"/>
                  </a:lnTo>
                  <a:lnTo>
                    <a:pt x="159791" y="3997"/>
                  </a:lnTo>
                  <a:lnTo>
                    <a:pt x="112387" y="8933"/>
                  </a:lnTo>
                  <a:lnTo>
                    <a:pt x="65576" y="15776"/>
                  </a:lnTo>
                  <a:lnTo>
                    <a:pt x="19397" y="24484"/>
                  </a:lnTo>
                  <a:lnTo>
                    <a:pt x="0" y="28974"/>
                  </a:lnTo>
                  <a:lnTo>
                    <a:pt x="0" y="2128758"/>
                  </a:lnTo>
                  <a:lnTo>
                    <a:pt x="847885" y="2128758"/>
                  </a:lnTo>
                  <a:lnTo>
                    <a:pt x="873636" y="2112981"/>
                  </a:lnTo>
                  <a:lnTo>
                    <a:pt x="911305" y="2087802"/>
                  </a:lnTo>
                  <a:lnTo>
                    <a:pt x="947904" y="2061196"/>
                  </a:lnTo>
                  <a:lnTo>
                    <a:pt x="983393" y="2033201"/>
                  </a:lnTo>
                  <a:lnTo>
                    <a:pt x="1017732" y="2003858"/>
                  </a:lnTo>
                  <a:lnTo>
                    <a:pt x="1050883" y="1973206"/>
                  </a:lnTo>
                  <a:lnTo>
                    <a:pt x="1082804" y="1941285"/>
                  </a:lnTo>
                  <a:lnTo>
                    <a:pt x="1113456" y="1908135"/>
                  </a:lnTo>
                  <a:lnTo>
                    <a:pt x="1142799" y="1873795"/>
                  </a:lnTo>
                  <a:lnTo>
                    <a:pt x="1170794" y="1838306"/>
                  </a:lnTo>
                  <a:lnTo>
                    <a:pt x="1197400" y="1801707"/>
                  </a:lnTo>
                  <a:lnTo>
                    <a:pt x="1222579" y="1764039"/>
                  </a:lnTo>
                  <a:lnTo>
                    <a:pt x="1246289" y="1725340"/>
                  </a:lnTo>
                  <a:lnTo>
                    <a:pt x="1268492" y="1685650"/>
                  </a:lnTo>
                  <a:lnTo>
                    <a:pt x="1289147" y="1645011"/>
                  </a:lnTo>
                  <a:lnTo>
                    <a:pt x="1308215" y="1603460"/>
                  </a:lnTo>
                  <a:lnTo>
                    <a:pt x="1325656" y="1561039"/>
                  </a:lnTo>
                  <a:lnTo>
                    <a:pt x="1341430" y="1517786"/>
                  </a:lnTo>
                  <a:lnTo>
                    <a:pt x="1355497" y="1473742"/>
                  </a:lnTo>
                  <a:lnTo>
                    <a:pt x="1367818" y="1428947"/>
                  </a:lnTo>
                  <a:lnTo>
                    <a:pt x="1378352" y="1383439"/>
                  </a:lnTo>
                  <a:lnTo>
                    <a:pt x="1387060" y="1337260"/>
                  </a:lnTo>
                  <a:lnTo>
                    <a:pt x="1393903" y="1290448"/>
                  </a:lnTo>
                  <a:lnTo>
                    <a:pt x="1398839" y="1243045"/>
                  </a:lnTo>
                  <a:lnTo>
                    <a:pt x="1401831" y="1195088"/>
                  </a:lnTo>
                  <a:lnTo>
                    <a:pt x="1402836" y="1146619"/>
                  </a:lnTo>
                  <a:lnTo>
                    <a:pt x="1401831" y="1098150"/>
                  </a:lnTo>
                  <a:lnTo>
                    <a:pt x="1398839" y="1050193"/>
                  </a:lnTo>
                  <a:lnTo>
                    <a:pt x="1393903" y="1002790"/>
                  </a:lnTo>
                  <a:lnTo>
                    <a:pt x="1387060" y="955978"/>
                  </a:lnTo>
                  <a:lnTo>
                    <a:pt x="1378352" y="909799"/>
                  </a:lnTo>
                  <a:lnTo>
                    <a:pt x="1367818" y="864291"/>
                  </a:lnTo>
                  <a:lnTo>
                    <a:pt x="1355497" y="819496"/>
                  </a:lnTo>
                  <a:lnTo>
                    <a:pt x="1341430" y="775452"/>
                  </a:lnTo>
                  <a:lnTo>
                    <a:pt x="1325656" y="732199"/>
                  </a:lnTo>
                  <a:lnTo>
                    <a:pt x="1308215" y="689778"/>
                  </a:lnTo>
                  <a:lnTo>
                    <a:pt x="1289147" y="648227"/>
                  </a:lnTo>
                  <a:lnTo>
                    <a:pt x="1268492" y="607588"/>
                  </a:lnTo>
                  <a:lnTo>
                    <a:pt x="1246289" y="567898"/>
                  </a:lnTo>
                  <a:lnTo>
                    <a:pt x="1222579" y="529199"/>
                  </a:lnTo>
                  <a:lnTo>
                    <a:pt x="1197400" y="491531"/>
                  </a:lnTo>
                  <a:lnTo>
                    <a:pt x="1170794" y="454932"/>
                  </a:lnTo>
                  <a:lnTo>
                    <a:pt x="1142799" y="419443"/>
                  </a:lnTo>
                  <a:lnTo>
                    <a:pt x="1113456" y="385103"/>
                  </a:lnTo>
                  <a:lnTo>
                    <a:pt x="1082804" y="351953"/>
                  </a:lnTo>
                  <a:lnTo>
                    <a:pt x="1050883" y="320032"/>
                  </a:lnTo>
                  <a:lnTo>
                    <a:pt x="1017732" y="289380"/>
                  </a:lnTo>
                  <a:lnTo>
                    <a:pt x="983393" y="260037"/>
                  </a:lnTo>
                  <a:lnTo>
                    <a:pt x="947904" y="232042"/>
                  </a:lnTo>
                  <a:lnTo>
                    <a:pt x="911305" y="205436"/>
                  </a:lnTo>
                  <a:lnTo>
                    <a:pt x="873636" y="180257"/>
                  </a:lnTo>
                  <a:lnTo>
                    <a:pt x="834938" y="156547"/>
                  </a:lnTo>
                  <a:lnTo>
                    <a:pt x="795248" y="134344"/>
                  </a:lnTo>
                  <a:lnTo>
                    <a:pt x="754609" y="113689"/>
                  </a:lnTo>
                  <a:lnTo>
                    <a:pt x="713058" y="94621"/>
                  </a:lnTo>
                  <a:lnTo>
                    <a:pt x="670637" y="77180"/>
                  </a:lnTo>
                  <a:lnTo>
                    <a:pt x="627384" y="61406"/>
                  </a:lnTo>
                  <a:lnTo>
                    <a:pt x="583340" y="47339"/>
                  </a:lnTo>
                  <a:lnTo>
                    <a:pt x="538544" y="35018"/>
                  </a:lnTo>
                  <a:lnTo>
                    <a:pt x="493037" y="24484"/>
                  </a:lnTo>
                  <a:lnTo>
                    <a:pt x="446858" y="15776"/>
                  </a:lnTo>
                  <a:lnTo>
                    <a:pt x="400046" y="8933"/>
                  </a:lnTo>
                  <a:lnTo>
                    <a:pt x="352643" y="3997"/>
                  </a:lnTo>
                  <a:lnTo>
                    <a:pt x="304686" y="1005"/>
                  </a:lnTo>
                  <a:lnTo>
                    <a:pt x="256217" y="0"/>
                  </a:lnTo>
                  <a:close/>
                </a:path>
              </a:pathLst>
            </a:custGeom>
            <a:solidFill>
              <a:srgbClr val="0E5C77">
                <a:alpha val="23999"/>
              </a:srgbClr>
            </a:solidFill>
          </p:spPr>
          <p:txBody>
            <a:bodyPr wrap="square" lIns="0" tIns="0" rIns="0" bIns="0" rtlCol="0"/>
            <a:lstStyle/>
            <a:p>
              <a:endParaRPr/>
            </a:p>
          </p:txBody>
        </p:sp>
        <p:sp>
          <p:nvSpPr>
            <p:cNvPr id="21" name="object 8">
              <a:extLst>
                <a:ext uri="{FF2B5EF4-FFF2-40B4-BE49-F238E27FC236}">
                  <a16:creationId xmlns:a16="http://schemas.microsoft.com/office/drawing/2014/main" id="{D63CF557-1D03-CF27-546B-1151257DE682}"/>
                </a:ext>
              </a:extLst>
            </p:cNvPr>
            <p:cNvSpPr/>
            <p:nvPr/>
          </p:nvSpPr>
          <p:spPr>
            <a:xfrm>
              <a:off x="1438442" y="5634837"/>
              <a:ext cx="1580045" cy="1220736"/>
            </a:xfrm>
            <a:custGeom>
              <a:avLst/>
              <a:gdLst/>
              <a:ahLst/>
              <a:cxnLst/>
              <a:rect l="l" t="t" r="r" b="b"/>
              <a:pathLst>
                <a:path w="1742439" h="1346200">
                  <a:moveTo>
                    <a:pt x="871016" y="0"/>
                  </a:moveTo>
                  <a:lnTo>
                    <a:pt x="823226" y="1288"/>
                  </a:lnTo>
                  <a:lnTo>
                    <a:pt x="776109" y="5110"/>
                  </a:lnTo>
                  <a:lnTo>
                    <a:pt x="729733" y="11400"/>
                  </a:lnTo>
                  <a:lnTo>
                    <a:pt x="684162" y="20089"/>
                  </a:lnTo>
                  <a:lnTo>
                    <a:pt x="639465" y="31113"/>
                  </a:lnTo>
                  <a:lnTo>
                    <a:pt x="595707" y="44404"/>
                  </a:lnTo>
                  <a:lnTo>
                    <a:pt x="552955" y="59897"/>
                  </a:lnTo>
                  <a:lnTo>
                    <a:pt x="511275" y="77525"/>
                  </a:lnTo>
                  <a:lnTo>
                    <a:pt x="470733" y="97221"/>
                  </a:lnTo>
                  <a:lnTo>
                    <a:pt x="431397" y="118919"/>
                  </a:lnTo>
                  <a:lnTo>
                    <a:pt x="393332" y="142552"/>
                  </a:lnTo>
                  <a:lnTo>
                    <a:pt x="356605" y="168055"/>
                  </a:lnTo>
                  <a:lnTo>
                    <a:pt x="321282" y="195360"/>
                  </a:lnTo>
                  <a:lnTo>
                    <a:pt x="287429" y="224402"/>
                  </a:lnTo>
                  <a:lnTo>
                    <a:pt x="255114" y="255114"/>
                  </a:lnTo>
                  <a:lnTo>
                    <a:pt x="224402" y="287429"/>
                  </a:lnTo>
                  <a:lnTo>
                    <a:pt x="195360" y="321282"/>
                  </a:lnTo>
                  <a:lnTo>
                    <a:pt x="168055" y="356605"/>
                  </a:lnTo>
                  <a:lnTo>
                    <a:pt x="142552" y="393332"/>
                  </a:lnTo>
                  <a:lnTo>
                    <a:pt x="118919" y="431397"/>
                  </a:lnTo>
                  <a:lnTo>
                    <a:pt x="97221" y="470733"/>
                  </a:lnTo>
                  <a:lnTo>
                    <a:pt x="77525" y="511275"/>
                  </a:lnTo>
                  <a:lnTo>
                    <a:pt x="59897" y="552955"/>
                  </a:lnTo>
                  <a:lnTo>
                    <a:pt x="44404" y="595707"/>
                  </a:lnTo>
                  <a:lnTo>
                    <a:pt x="31113" y="639465"/>
                  </a:lnTo>
                  <a:lnTo>
                    <a:pt x="20089" y="684162"/>
                  </a:lnTo>
                  <a:lnTo>
                    <a:pt x="11400" y="729733"/>
                  </a:lnTo>
                  <a:lnTo>
                    <a:pt x="5110" y="776109"/>
                  </a:lnTo>
                  <a:lnTo>
                    <a:pt x="1288" y="823226"/>
                  </a:lnTo>
                  <a:lnTo>
                    <a:pt x="0" y="871016"/>
                  </a:lnTo>
                  <a:lnTo>
                    <a:pt x="1288" y="918807"/>
                  </a:lnTo>
                  <a:lnTo>
                    <a:pt x="5110" y="965923"/>
                  </a:lnTo>
                  <a:lnTo>
                    <a:pt x="11400" y="1012300"/>
                  </a:lnTo>
                  <a:lnTo>
                    <a:pt x="20089" y="1057870"/>
                  </a:lnTo>
                  <a:lnTo>
                    <a:pt x="31113" y="1102568"/>
                  </a:lnTo>
                  <a:lnTo>
                    <a:pt x="44404" y="1146325"/>
                  </a:lnTo>
                  <a:lnTo>
                    <a:pt x="59897" y="1189078"/>
                  </a:lnTo>
                  <a:lnTo>
                    <a:pt x="77525" y="1230758"/>
                  </a:lnTo>
                  <a:lnTo>
                    <a:pt x="97221" y="1271299"/>
                  </a:lnTo>
                  <a:lnTo>
                    <a:pt x="118919" y="1310636"/>
                  </a:lnTo>
                  <a:lnTo>
                    <a:pt x="140895" y="1346032"/>
                  </a:lnTo>
                  <a:lnTo>
                    <a:pt x="1601138" y="1346032"/>
                  </a:lnTo>
                  <a:lnTo>
                    <a:pt x="1623114" y="1310636"/>
                  </a:lnTo>
                  <a:lnTo>
                    <a:pt x="1644812" y="1271299"/>
                  </a:lnTo>
                  <a:lnTo>
                    <a:pt x="1664508" y="1230758"/>
                  </a:lnTo>
                  <a:lnTo>
                    <a:pt x="1682136" y="1189078"/>
                  </a:lnTo>
                  <a:lnTo>
                    <a:pt x="1697628" y="1146325"/>
                  </a:lnTo>
                  <a:lnTo>
                    <a:pt x="1710920" y="1102568"/>
                  </a:lnTo>
                  <a:lnTo>
                    <a:pt x="1721943" y="1057870"/>
                  </a:lnTo>
                  <a:lnTo>
                    <a:pt x="1730633" y="1012300"/>
                  </a:lnTo>
                  <a:lnTo>
                    <a:pt x="1736922" y="965923"/>
                  </a:lnTo>
                  <a:lnTo>
                    <a:pt x="1740744" y="918807"/>
                  </a:lnTo>
                  <a:lnTo>
                    <a:pt x="1742033" y="871016"/>
                  </a:lnTo>
                  <a:lnTo>
                    <a:pt x="1740744" y="823226"/>
                  </a:lnTo>
                  <a:lnTo>
                    <a:pt x="1736922" y="776109"/>
                  </a:lnTo>
                  <a:lnTo>
                    <a:pt x="1730633" y="729733"/>
                  </a:lnTo>
                  <a:lnTo>
                    <a:pt x="1721943" y="684162"/>
                  </a:lnTo>
                  <a:lnTo>
                    <a:pt x="1710920" y="639465"/>
                  </a:lnTo>
                  <a:lnTo>
                    <a:pt x="1697628" y="595707"/>
                  </a:lnTo>
                  <a:lnTo>
                    <a:pt x="1682136" y="552955"/>
                  </a:lnTo>
                  <a:lnTo>
                    <a:pt x="1664508" y="511275"/>
                  </a:lnTo>
                  <a:lnTo>
                    <a:pt x="1644812" y="470733"/>
                  </a:lnTo>
                  <a:lnTo>
                    <a:pt x="1623114" y="431397"/>
                  </a:lnTo>
                  <a:lnTo>
                    <a:pt x="1599480" y="393332"/>
                  </a:lnTo>
                  <a:lnTo>
                    <a:pt x="1573978" y="356605"/>
                  </a:lnTo>
                  <a:lnTo>
                    <a:pt x="1546672" y="321282"/>
                  </a:lnTo>
                  <a:lnTo>
                    <a:pt x="1517630" y="287429"/>
                  </a:lnTo>
                  <a:lnTo>
                    <a:pt x="1486919" y="255114"/>
                  </a:lnTo>
                  <a:lnTo>
                    <a:pt x="1454603" y="224402"/>
                  </a:lnTo>
                  <a:lnTo>
                    <a:pt x="1420751" y="195360"/>
                  </a:lnTo>
                  <a:lnTo>
                    <a:pt x="1385428" y="168055"/>
                  </a:lnTo>
                  <a:lnTo>
                    <a:pt x="1348701" y="142552"/>
                  </a:lnTo>
                  <a:lnTo>
                    <a:pt x="1310636" y="118919"/>
                  </a:lnTo>
                  <a:lnTo>
                    <a:pt x="1271299" y="97221"/>
                  </a:lnTo>
                  <a:lnTo>
                    <a:pt x="1230758" y="77525"/>
                  </a:lnTo>
                  <a:lnTo>
                    <a:pt x="1189078" y="59897"/>
                  </a:lnTo>
                  <a:lnTo>
                    <a:pt x="1146325" y="44404"/>
                  </a:lnTo>
                  <a:lnTo>
                    <a:pt x="1102568" y="31113"/>
                  </a:lnTo>
                  <a:lnTo>
                    <a:pt x="1057870" y="20089"/>
                  </a:lnTo>
                  <a:lnTo>
                    <a:pt x="1012300" y="11400"/>
                  </a:lnTo>
                  <a:lnTo>
                    <a:pt x="965923" y="5110"/>
                  </a:lnTo>
                  <a:lnTo>
                    <a:pt x="918807" y="1288"/>
                  </a:lnTo>
                  <a:lnTo>
                    <a:pt x="871016" y="0"/>
                  </a:lnTo>
                  <a:close/>
                </a:path>
              </a:pathLst>
            </a:custGeom>
            <a:solidFill>
              <a:srgbClr val="0E5C77">
                <a:alpha val="23999"/>
              </a:srgbClr>
            </a:solidFill>
          </p:spPr>
          <p:txBody>
            <a:bodyPr wrap="square" lIns="0" tIns="0" rIns="0" bIns="0" rtlCol="0"/>
            <a:lstStyle/>
            <a:p>
              <a:endParaRPr/>
            </a:p>
          </p:txBody>
        </p:sp>
        <p:sp>
          <p:nvSpPr>
            <p:cNvPr id="22" name="object 9">
              <a:extLst>
                <a:ext uri="{FF2B5EF4-FFF2-40B4-BE49-F238E27FC236}">
                  <a16:creationId xmlns:a16="http://schemas.microsoft.com/office/drawing/2014/main" id="{E6538FF3-DDE2-42CC-7C40-B64B8CC9397A}"/>
                </a:ext>
              </a:extLst>
            </p:cNvPr>
            <p:cNvSpPr/>
            <p:nvPr/>
          </p:nvSpPr>
          <p:spPr>
            <a:xfrm>
              <a:off x="4273152" y="6359534"/>
              <a:ext cx="726683" cy="496356"/>
            </a:xfrm>
            <a:custGeom>
              <a:avLst/>
              <a:gdLst/>
              <a:ahLst/>
              <a:cxnLst/>
              <a:rect l="l" t="t" r="r" b="b"/>
              <a:pathLst>
                <a:path w="801370" h="547370">
                  <a:moveTo>
                    <a:pt x="400672" y="0"/>
                  </a:moveTo>
                  <a:lnTo>
                    <a:pt x="353945" y="2695"/>
                  </a:lnTo>
                  <a:lnTo>
                    <a:pt x="308801" y="10581"/>
                  </a:lnTo>
                  <a:lnTo>
                    <a:pt x="265542" y="23357"/>
                  </a:lnTo>
                  <a:lnTo>
                    <a:pt x="224466" y="40722"/>
                  </a:lnTo>
                  <a:lnTo>
                    <a:pt x="185876" y="62376"/>
                  </a:lnTo>
                  <a:lnTo>
                    <a:pt x="150072" y="88018"/>
                  </a:lnTo>
                  <a:lnTo>
                    <a:pt x="117354" y="117348"/>
                  </a:lnTo>
                  <a:lnTo>
                    <a:pt x="88023" y="150064"/>
                  </a:lnTo>
                  <a:lnTo>
                    <a:pt x="62379" y="185867"/>
                  </a:lnTo>
                  <a:lnTo>
                    <a:pt x="40724" y="224456"/>
                  </a:lnTo>
                  <a:lnTo>
                    <a:pt x="23358" y="265531"/>
                  </a:lnTo>
                  <a:lnTo>
                    <a:pt x="10582" y="308789"/>
                  </a:lnTo>
                  <a:lnTo>
                    <a:pt x="2695" y="353933"/>
                  </a:lnTo>
                  <a:lnTo>
                    <a:pt x="0" y="400659"/>
                  </a:lnTo>
                  <a:lnTo>
                    <a:pt x="2695" y="447386"/>
                  </a:lnTo>
                  <a:lnTo>
                    <a:pt x="10582" y="492529"/>
                  </a:lnTo>
                  <a:lnTo>
                    <a:pt x="23358" y="535789"/>
                  </a:lnTo>
                  <a:lnTo>
                    <a:pt x="28035" y="546851"/>
                  </a:lnTo>
                  <a:lnTo>
                    <a:pt x="773308" y="546851"/>
                  </a:lnTo>
                  <a:lnTo>
                    <a:pt x="777985" y="535789"/>
                  </a:lnTo>
                  <a:lnTo>
                    <a:pt x="790762" y="492529"/>
                  </a:lnTo>
                  <a:lnTo>
                    <a:pt x="798648" y="447386"/>
                  </a:lnTo>
                  <a:lnTo>
                    <a:pt x="801344" y="400659"/>
                  </a:lnTo>
                  <a:lnTo>
                    <a:pt x="798648" y="353933"/>
                  </a:lnTo>
                  <a:lnTo>
                    <a:pt x="790762" y="308789"/>
                  </a:lnTo>
                  <a:lnTo>
                    <a:pt x="777985" y="265531"/>
                  </a:lnTo>
                  <a:lnTo>
                    <a:pt x="760619" y="224456"/>
                  </a:lnTo>
                  <a:lnTo>
                    <a:pt x="738964" y="185867"/>
                  </a:lnTo>
                  <a:lnTo>
                    <a:pt x="713321" y="150064"/>
                  </a:lnTo>
                  <a:lnTo>
                    <a:pt x="683990" y="117348"/>
                  </a:lnTo>
                  <a:lnTo>
                    <a:pt x="651272" y="88018"/>
                  </a:lnTo>
                  <a:lnTo>
                    <a:pt x="615467" y="62376"/>
                  </a:lnTo>
                  <a:lnTo>
                    <a:pt x="576877" y="40722"/>
                  </a:lnTo>
                  <a:lnTo>
                    <a:pt x="535802" y="23357"/>
                  </a:lnTo>
                  <a:lnTo>
                    <a:pt x="492542" y="10581"/>
                  </a:lnTo>
                  <a:lnTo>
                    <a:pt x="447399" y="2695"/>
                  </a:lnTo>
                  <a:lnTo>
                    <a:pt x="400672" y="0"/>
                  </a:lnTo>
                  <a:close/>
                </a:path>
              </a:pathLst>
            </a:custGeom>
            <a:solidFill>
              <a:srgbClr val="0E5C77">
                <a:alpha val="23999"/>
              </a:srgbClr>
            </a:solidFill>
          </p:spPr>
          <p:txBody>
            <a:bodyPr wrap="square" lIns="0" tIns="0" rIns="0" bIns="0" rtlCol="0"/>
            <a:lstStyle/>
            <a:p>
              <a:endParaRPr/>
            </a:p>
          </p:txBody>
        </p:sp>
        <p:sp>
          <p:nvSpPr>
            <p:cNvPr id="23" name="object 10">
              <a:extLst>
                <a:ext uri="{FF2B5EF4-FFF2-40B4-BE49-F238E27FC236}">
                  <a16:creationId xmlns:a16="http://schemas.microsoft.com/office/drawing/2014/main" id="{E0B7C2DB-A4D1-95C8-95C5-D97562B895E0}"/>
                </a:ext>
              </a:extLst>
            </p:cNvPr>
            <p:cNvSpPr/>
            <p:nvPr/>
          </p:nvSpPr>
          <p:spPr>
            <a:xfrm>
              <a:off x="1979925" y="4720897"/>
              <a:ext cx="726683" cy="726683"/>
            </a:xfrm>
            <a:custGeom>
              <a:avLst/>
              <a:gdLst/>
              <a:ahLst/>
              <a:cxnLst/>
              <a:rect l="l" t="t" r="r" b="b"/>
              <a:pathLst>
                <a:path w="801369" h="801370">
                  <a:moveTo>
                    <a:pt x="400672" y="0"/>
                  </a:moveTo>
                  <a:lnTo>
                    <a:pt x="353945" y="2695"/>
                  </a:lnTo>
                  <a:lnTo>
                    <a:pt x="308801" y="10582"/>
                  </a:lnTo>
                  <a:lnTo>
                    <a:pt x="265542" y="23358"/>
                  </a:lnTo>
                  <a:lnTo>
                    <a:pt x="224466" y="40724"/>
                  </a:lnTo>
                  <a:lnTo>
                    <a:pt x="185876" y="62379"/>
                  </a:lnTo>
                  <a:lnTo>
                    <a:pt x="150072" y="88022"/>
                  </a:lnTo>
                  <a:lnTo>
                    <a:pt x="117354" y="117352"/>
                  </a:lnTo>
                  <a:lnTo>
                    <a:pt x="88023" y="150070"/>
                  </a:lnTo>
                  <a:lnTo>
                    <a:pt x="62379" y="185873"/>
                  </a:lnTo>
                  <a:lnTo>
                    <a:pt x="40724" y="224462"/>
                  </a:lnTo>
                  <a:lnTo>
                    <a:pt x="23358" y="265536"/>
                  </a:lnTo>
                  <a:lnTo>
                    <a:pt x="10582" y="308793"/>
                  </a:lnTo>
                  <a:lnTo>
                    <a:pt x="2695" y="353935"/>
                  </a:lnTo>
                  <a:lnTo>
                    <a:pt x="0" y="400659"/>
                  </a:lnTo>
                  <a:lnTo>
                    <a:pt x="2695" y="447386"/>
                  </a:lnTo>
                  <a:lnTo>
                    <a:pt x="10582" y="492529"/>
                  </a:lnTo>
                  <a:lnTo>
                    <a:pt x="23358" y="535789"/>
                  </a:lnTo>
                  <a:lnTo>
                    <a:pt x="40724" y="576864"/>
                  </a:lnTo>
                  <a:lnTo>
                    <a:pt x="62379" y="615455"/>
                  </a:lnTo>
                  <a:lnTo>
                    <a:pt x="88023" y="651259"/>
                  </a:lnTo>
                  <a:lnTo>
                    <a:pt x="117354" y="683977"/>
                  </a:lnTo>
                  <a:lnTo>
                    <a:pt x="150072" y="713308"/>
                  </a:lnTo>
                  <a:lnTo>
                    <a:pt x="185876" y="738951"/>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1"/>
                  </a:lnTo>
                  <a:lnTo>
                    <a:pt x="651272" y="713308"/>
                  </a:lnTo>
                  <a:lnTo>
                    <a:pt x="683990" y="683977"/>
                  </a:lnTo>
                  <a:lnTo>
                    <a:pt x="713321" y="651259"/>
                  </a:lnTo>
                  <a:lnTo>
                    <a:pt x="738964" y="615455"/>
                  </a:lnTo>
                  <a:lnTo>
                    <a:pt x="760619" y="576864"/>
                  </a:lnTo>
                  <a:lnTo>
                    <a:pt x="777985" y="535789"/>
                  </a:lnTo>
                  <a:lnTo>
                    <a:pt x="790762" y="492529"/>
                  </a:lnTo>
                  <a:lnTo>
                    <a:pt x="798648" y="447386"/>
                  </a:lnTo>
                  <a:lnTo>
                    <a:pt x="801344" y="400659"/>
                  </a:lnTo>
                  <a:lnTo>
                    <a:pt x="798648" y="353935"/>
                  </a:lnTo>
                  <a:lnTo>
                    <a:pt x="790762" y="308793"/>
                  </a:lnTo>
                  <a:lnTo>
                    <a:pt x="777985" y="265536"/>
                  </a:lnTo>
                  <a:lnTo>
                    <a:pt x="760619" y="224462"/>
                  </a:lnTo>
                  <a:lnTo>
                    <a:pt x="738964" y="185873"/>
                  </a:lnTo>
                  <a:lnTo>
                    <a:pt x="713321" y="150070"/>
                  </a:lnTo>
                  <a:lnTo>
                    <a:pt x="683990" y="117352"/>
                  </a:lnTo>
                  <a:lnTo>
                    <a:pt x="651272" y="88022"/>
                  </a:lnTo>
                  <a:lnTo>
                    <a:pt x="615467" y="62379"/>
                  </a:lnTo>
                  <a:lnTo>
                    <a:pt x="576877" y="40724"/>
                  </a:lnTo>
                  <a:lnTo>
                    <a:pt x="535802" y="23358"/>
                  </a:lnTo>
                  <a:lnTo>
                    <a:pt x="492542" y="10582"/>
                  </a:lnTo>
                  <a:lnTo>
                    <a:pt x="447399" y="2695"/>
                  </a:lnTo>
                  <a:lnTo>
                    <a:pt x="400672" y="0"/>
                  </a:lnTo>
                  <a:close/>
                </a:path>
              </a:pathLst>
            </a:custGeom>
            <a:solidFill>
              <a:srgbClr val="0E5C77">
                <a:alpha val="23999"/>
              </a:srgbClr>
            </a:solidFill>
          </p:spPr>
          <p:txBody>
            <a:bodyPr wrap="square" lIns="0" tIns="0" rIns="0" bIns="0" rtlCol="0"/>
            <a:lstStyle/>
            <a:p>
              <a:endParaRPr/>
            </a:p>
          </p:txBody>
        </p:sp>
      </p:grpSp>
      <p:sp>
        <p:nvSpPr>
          <p:cNvPr id="30" name="Footer Placeholder 4">
            <a:extLst>
              <a:ext uri="{FF2B5EF4-FFF2-40B4-BE49-F238E27FC236}">
                <a16:creationId xmlns:a16="http://schemas.microsoft.com/office/drawing/2014/main" id="{02C401B5-B453-3BF0-01CE-3F0F63B03A02}"/>
              </a:ext>
            </a:extLst>
          </p:cNvPr>
          <p:cNvSpPr>
            <a:spLocks noGrp="1"/>
          </p:cNvSpPr>
          <p:nvPr>
            <p:ph type="ftr" sz="quarter" idx="3"/>
          </p:nvPr>
        </p:nvSpPr>
        <p:spPr>
          <a:xfrm>
            <a:off x="735724" y="6114954"/>
            <a:ext cx="4929352" cy="365125"/>
          </a:xfrm>
          <a:prstGeom prst="rect">
            <a:avLst/>
          </a:prstGeom>
        </p:spPr>
        <p:txBody>
          <a:bodyPr/>
          <a:lstStyle>
            <a:lvl1pPr>
              <a:defRPr sz="1400">
                <a:solidFill>
                  <a:schemeClr val="tx2"/>
                </a:solidFill>
              </a:defRPr>
            </a:lvl1pPr>
          </a:lstStyle>
          <a:p>
            <a:endParaRPr lang="en-GB" dirty="0"/>
          </a:p>
        </p:txBody>
      </p:sp>
      <p:sp>
        <p:nvSpPr>
          <p:cNvPr id="2" name="Picture Placeholder 2">
            <a:extLst>
              <a:ext uri="{FF2B5EF4-FFF2-40B4-BE49-F238E27FC236}">
                <a16:creationId xmlns:a16="http://schemas.microsoft.com/office/drawing/2014/main" id="{8C7B287D-6B69-02D5-6050-7FEFF483FD05}"/>
              </a:ext>
            </a:extLst>
          </p:cNvPr>
          <p:cNvSpPr>
            <a:spLocks noGrp="1"/>
          </p:cNvSpPr>
          <p:nvPr>
            <p:ph type="pic" idx="10"/>
          </p:nvPr>
        </p:nvSpPr>
        <p:spPr>
          <a:xfrm>
            <a:off x="6254500" y="624086"/>
            <a:ext cx="7293907" cy="71959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4" name="Title 1">
            <a:extLst>
              <a:ext uri="{FF2B5EF4-FFF2-40B4-BE49-F238E27FC236}">
                <a16:creationId xmlns:a16="http://schemas.microsoft.com/office/drawing/2014/main" id="{5EDCDDA5-3A8E-2128-C19E-103FF1AA9177}"/>
              </a:ext>
            </a:extLst>
          </p:cNvPr>
          <p:cNvSpPr>
            <a:spLocks noGrp="1"/>
          </p:cNvSpPr>
          <p:nvPr>
            <p:ph type="title"/>
          </p:nvPr>
        </p:nvSpPr>
        <p:spPr>
          <a:xfrm>
            <a:off x="751841" y="365125"/>
            <a:ext cx="6492239" cy="1325563"/>
          </a:xfrm>
        </p:spPr>
        <p:txBody>
          <a:bodyPr>
            <a:normAutofit/>
          </a:bodyPr>
          <a:lstStyle>
            <a:lvl1pPr>
              <a:defRPr sz="2800" b="1">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1013582377"/>
      </p:ext>
    </p:extLst>
  </p:cSld>
  <p:clrMapOvr>
    <a:masterClrMapping/>
  </p:clrMapOvr>
  <p:hf sldNum="0" hd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6_Section Header">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bg2"/>
          </a:solidFill>
        </p:spPr>
        <p:txBody>
          <a:bodyPr wrap="square" lIns="0" tIns="0" rIns="0" bIns="0" rtlCol="0"/>
          <a:lstStyle/>
          <a:p>
            <a:endParaRPr sz="2000"/>
          </a:p>
        </p:txBody>
      </p:sp>
      <p:sp>
        <p:nvSpPr>
          <p:cNvPr id="8" name="object 4">
            <a:extLst>
              <a:ext uri="{FF2B5EF4-FFF2-40B4-BE49-F238E27FC236}">
                <a16:creationId xmlns:a16="http://schemas.microsoft.com/office/drawing/2014/main" id="{74673720-C835-BE5C-5C80-3FD8DB241F01}"/>
              </a:ext>
            </a:extLst>
          </p:cNvPr>
          <p:cNvSpPr/>
          <p:nvPr/>
        </p:nvSpPr>
        <p:spPr>
          <a:xfrm>
            <a:off x="11017319" y="4297582"/>
            <a:ext cx="456048" cy="456048"/>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9" name="object 4">
            <a:extLst>
              <a:ext uri="{FF2B5EF4-FFF2-40B4-BE49-F238E27FC236}">
                <a16:creationId xmlns:a16="http://schemas.microsoft.com/office/drawing/2014/main" id="{46D95486-8AE6-9324-FF15-FB06241C299A}"/>
              </a:ext>
            </a:extLst>
          </p:cNvPr>
          <p:cNvSpPr/>
          <p:nvPr/>
        </p:nvSpPr>
        <p:spPr>
          <a:xfrm>
            <a:off x="10858176" y="4794163"/>
            <a:ext cx="2203785" cy="2203785"/>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10" name="object 4">
            <a:extLst>
              <a:ext uri="{FF2B5EF4-FFF2-40B4-BE49-F238E27FC236}">
                <a16:creationId xmlns:a16="http://schemas.microsoft.com/office/drawing/2014/main" id="{6EE743A1-10E0-9B86-6AD1-E9B92D62DCE7}"/>
              </a:ext>
            </a:extLst>
          </p:cNvPr>
          <p:cNvSpPr/>
          <p:nvPr/>
        </p:nvSpPr>
        <p:spPr>
          <a:xfrm>
            <a:off x="10211952" y="5003948"/>
            <a:ext cx="456048" cy="456048"/>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11" name="object 4">
            <a:extLst>
              <a:ext uri="{FF2B5EF4-FFF2-40B4-BE49-F238E27FC236}">
                <a16:creationId xmlns:a16="http://schemas.microsoft.com/office/drawing/2014/main" id="{E8D99936-C791-EC50-A678-76F12A1EC831}"/>
              </a:ext>
            </a:extLst>
          </p:cNvPr>
          <p:cNvSpPr/>
          <p:nvPr/>
        </p:nvSpPr>
        <p:spPr>
          <a:xfrm>
            <a:off x="9239151" y="4572895"/>
            <a:ext cx="814552" cy="814552"/>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12" name="object 4">
            <a:extLst>
              <a:ext uri="{FF2B5EF4-FFF2-40B4-BE49-F238E27FC236}">
                <a16:creationId xmlns:a16="http://schemas.microsoft.com/office/drawing/2014/main" id="{3A7B13D2-0D85-68C1-7844-658E315F6177}"/>
              </a:ext>
            </a:extLst>
          </p:cNvPr>
          <p:cNvSpPr/>
          <p:nvPr/>
        </p:nvSpPr>
        <p:spPr>
          <a:xfrm>
            <a:off x="7173395" y="6277376"/>
            <a:ext cx="814552" cy="814552"/>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13" name="object 4">
            <a:extLst>
              <a:ext uri="{FF2B5EF4-FFF2-40B4-BE49-F238E27FC236}">
                <a16:creationId xmlns:a16="http://schemas.microsoft.com/office/drawing/2014/main" id="{01DC0EFC-6C93-BFA0-523B-FE355A921294}"/>
              </a:ext>
            </a:extLst>
          </p:cNvPr>
          <p:cNvSpPr/>
          <p:nvPr/>
        </p:nvSpPr>
        <p:spPr>
          <a:xfrm>
            <a:off x="6464955" y="5911803"/>
            <a:ext cx="456048" cy="456048"/>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14" name="object 4">
            <a:extLst>
              <a:ext uri="{FF2B5EF4-FFF2-40B4-BE49-F238E27FC236}">
                <a16:creationId xmlns:a16="http://schemas.microsoft.com/office/drawing/2014/main" id="{34D1CC05-DC4E-8B38-D132-6D0E40FCB802}"/>
              </a:ext>
            </a:extLst>
          </p:cNvPr>
          <p:cNvSpPr/>
          <p:nvPr/>
        </p:nvSpPr>
        <p:spPr>
          <a:xfrm>
            <a:off x="6826903" y="3913649"/>
            <a:ext cx="2203785" cy="2203785"/>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16" name="object 4">
            <a:extLst>
              <a:ext uri="{FF2B5EF4-FFF2-40B4-BE49-F238E27FC236}">
                <a16:creationId xmlns:a16="http://schemas.microsoft.com/office/drawing/2014/main" id="{3439139F-F645-CA8D-5BF1-27B8526442E2}"/>
              </a:ext>
            </a:extLst>
          </p:cNvPr>
          <p:cNvSpPr/>
          <p:nvPr/>
        </p:nvSpPr>
        <p:spPr>
          <a:xfrm>
            <a:off x="8852061" y="5677297"/>
            <a:ext cx="1497988" cy="1497988"/>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pic>
        <p:nvPicPr>
          <p:cNvPr id="17" name="Picture 16" descr="A picture containing text&#10;&#10;Description automatically generated">
            <a:extLst>
              <a:ext uri="{FF2B5EF4-FFF2-40B4-BE49-F238E27FC236}">
                <a16:creationId xmlns:a16="http://schemas.microsoft.com/office/drawing/2014/main" id="{1C70859E-DCA5-87BD-ACBD-C84DD8CAD7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8512" y="5755005"/>
            <a:ext cx="887325" cy="866809"/>
          </a:xfrm>
          <a:prstGeom prst="rect">
            <a:avLst/>
          </a:prstGeom>
        </p:spPr>
      </p:pic>
      <p:sp>
        <p:nvSpPr>
          <p:cNvPr id="2" name="Picture Placeholder 2">
            <a:extLst>
              <a:ext uri="{FF2B5EF4-FFF2-40B4-BE49-F238E27FC236}">
                <a16:creationId xmlns:a16="http://schemas.microsoft.com/office/drawing/2014/main" id="{C965953D-FE9D-4CC7-8DA0-75C83642EEAC}"/>
              </a:ext>
            </a:extLst>
          </p:cNvPr>
          <p:cNvSpPr>
            <a:spLocks noGrp="1"/>
          </p:cNvSpPr>
          <p:nvPr>
            <p:ph type="pic" idx="10"/>
          </p:nvPr>
        </p:nvSpPr>
        <p:spPr>
          <a:xfrm>
            <a:off x="-1086041" y="431046"/>
            <a:ext cx="7293907" cy="71959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4" name="Text Placeholder 2">
            <a:extLst>
              <a:ext uri="{FF2B5EF4-FFF2-40B4-BE49-F238E27FC236}">
                <a16:creationId xmlns:a16="http://schemas.microsoft.com/office/drawing/2014/main" id="{C5546EC1-A810-BD21-641C-B8D34688033E}"/>
              </a:ext>
            </a:extLst>
          </p:cNvPr>
          <p:cNvSpPr>
            <a:spLocks noGrp="1"/>
          </p:cNvSpPr>
          <p:nvPr>
            <p:ph type="body" idx="1"/>
          </p:nvPr>
        </p:nvSpPr>
        <p:spPr>
          <a:xfrm>
            <a:off x="6323724" y="2103120"/>
            <a:ext cx="5634596" cy="3637280"/>
          </a:xfrm>
        </p:spPr>
        <p:txBody>
          <a:bodyPr>
            <a:normAutofit/>
          </a:bodyPr>
          <a:lstStyle>
            <a:lvl1pPr marL="0" indent="0" algn="l">
              <a:lnSpc>
                <a:spcPct val="100000"/>
              </a:lnSpc>
              <a:buNone/>
              <a:defRPr sz="2000">
                <a:solidFill>
                  <a:schemeClr val="bg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Title 1">
            <a:extLst>
              <a:ext uri="{FF2B5EF4-FFF2-40B4-BE49-F238E27FC236}">
                <a16:creationId xmlns:a16="http://schemas.microsoft.com/office/drawing/2014/main" id="{B80B015F-1A06-9783-C83F-0B002E388974}"/>
              </a:ext>
            </a:extLst>
          </p:cNvPr>
          <p:cNvSpPr>
            <a:spLocks noGrp="1"/>
          </p:cNvSpPr>
          <p:nvPr>
            <p:ph type="title"/>
          </p:nvPr>
        </p:nvSpPr>
        <p:spPr>
          <a:xfrm>
            <a:off x="6339841" y="283845"/>
            <a:ext cx="5709919" cy="1325563"/>
          </a:xfrm>
        </p:spPr>
        <p:txBody>
          <a:bodyPr>
            <a:normAutofit/>
          </a:bodyPr>
          <a:lstStyle>
            <a:lvl1pPr>
              <a:defRPr sz="2800" b="1">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3958057424"/>
      </p:ext>
    </p:extLst>
  </p:cSld>
  <p:clrMapOvr>
    <a:masterClrMapping/>
  </p:clrMapOvr>
  <p:hf sldNum="0" hd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7_Section Header">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p:nvSpPr>
        <p:spPr>
          <a:xfrm>
            <a:off x="0" y="0"/>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accent3"/>
          </a:solidFill>
          <a:ln>
            <a:solidFill>
              <a:schemeClr val="tx1"/>
            </a:solidFill>
          </a:ln>
        </p:spPr>
        <p:txBody>
          <a:bodyPr wrap="square" lIns="0" tIns="0" rIns="0" bIns="0" rtlCol="0"/>
          <a:lstStyle/>
          <a:p>
            <a:endParaRPr sz="2000" dirty="0"/>
          </a:p>
        </p:txBody>
      </p:sp>
      <p:grpSp>
        <p:nvGrpSpPr>
          <p:cNvPr id="5" name="Group 4">
            <a:extLst>
              <a:ext uri="{FF2B5EF4-FFF2-40B4-BE49-F238E27FC236}">
                <a16:creationId xmlns:a16="http://schemas.microsoft.com/office/drawing/2014/main" id="{94FC349D-7459-4846-947D-CBE48ADB0FFC}"/>
              </a:ext>
            </a:extLst>
          </p:cNvPr>
          <p:cNvGrpSpPr/>
          <p:nvPr/>
        </p:nvGrpSpPr>
        <p:grpSpPr>
          <a:xfrm>
            <a:off x="9597" y="4222076"/>
            <a:ext cx="5495304" cy="2633814"/>
            <a:chOff x="9597" y="4222076"/>
            <a:chExt cx="5495304" cy="2633814"/>
          </a:xfrm>
          <a:solidFill>
            <a:srgbClr val="FFFFFF">
              <a:alpha val="14902"/>
            </a:srgbClr>
          </a:solidFill>
        </p:grpSpPr>
        <p:sp>
          <p:nvSpPr>
            <p:cNvPr id="6" name="object 4">
              <a:extLst>
                <a:ext uri="{FF2B5EF4-FFF2-40B4-BE49-F238E27FC236}">
                  <a16:creationId xmlns:a16="http://schemas.microsoft.com/office/drawing/2014/main" id="{A1C7CB09-C480-93D4-4E86-80749DC8482D}"/>
                </a:ext>
              </a:extLst>
            </p:cNvPr>
            <p:cNvSpPr/>
            <p:nvPr/>
          </p:nvSpPr>
          <p:spPr>
            <a:xfrm>
              <a:off x="440952" y="4364568"/>
              <a:ext cx="456048" cy="456048"/>
            </a:xfrm>
            <a:custGeom>
              <a:avLst/>
              <a:gdLst/>
              <a:ahLst/>
              <a:cxnLst/>
              <a:rect l="l" t="t" r="r" b="b"/>
              <a:pathLst>
                <a:path w="502919" h="502920">
                  <a:moveTo>
                    <a:pt x="251434" y="0"/>
                  </a:moveTo>
                  <a:lnTo>
                    <a:pt x="206239" y="4051"/>
                  </a:lnTo>
                  <a:lnTo>
                    <a:pt x="163701" y="15730"/>
                  </a:lnTo>
                  <a:lnTo>
                    <a:pt x="124531" y="34328"/>
                  </a:lnTo>
                  <a:lnTo>
                    <a:pt x="89439" y="59134"/>
                  </a:lnTo>
                  <a:lnTo>
                    <a:pt x="59134" y="89439"/>
                  </a:lnTo>
                  <a:lnTo>
                    <a:pt x="34328" y="124531"/>
                  </a:lnTo>
                  <a:lnTo>
                    <a:pt x="15730" y="163701"/>
                  </a:lnTo>
                  <a:lnTo>
                    <a:pt x="4051" y="206239"/>
                  </a:lnTo>
                  <a:lnTo>
                    <a:pt x="0" y="251434"/>
                  </a:lnTo>
                  <a:lnTo>
                    <a:pt x="4051" y="296626"/>
                  </a:lnTo>
                  <a:lnTo>
                    <a:pt x="15730" y="339160"/>
                  </a:lnTo>
                  <a:lnTo>
                    <a:pt x="34328" y="378328"/>
                  </a:lnTo>
                  <a:lnTo>
                    <a:pt x="59134" y="413419"/>
                  </a:lnTo>
                  <a:lnTo>
                    <a:pt x="89439" y="443722"/>
                  </a:lnTo>
                  <a:lnTo>
                    <a:pt x="124531" y="468528"/>
                  </a:lnTo>
                  <a:lnTo>
                    <a:pt x="163701" y="487126"/>
                  </a:lnTo>
                  <a:lnTo>
                    <a:pt x="206239" y="498805"/>
                  </a:lnTo>
                  <a:lnTo>
                    <a:pt x="251434" y="502856"/>
                  </a:lnTo>
                  <a:lnTo>
                    <a:pt x="296629" y="498805"/>
                  </a:lnTo>
                  <a:lnTo>
                    <a:pt x="339167" y="487126"/>
                  </a:lnTo>
                  <a:lnTo>
                    <a:pt x="378337" y="468528"/>
                  </a:lnTo>
                  <a:lnTo>
                    <a:pt x="413430" y="443722"/>
                  </a:lnTo>
                  <a:lnTo>
                    <a:pt x="443734" y="413419"/>
                  </a:lnTo>
                  <a:lnTo>
                    <a:pt x="468540" y="378328"/>
                  </a:lnTo>
                  <a:lnTo>
                    <a:pt x="487138" y="339160"/>
                  </a:lnTo>
                  <a:lnTo>
                    <a:pt x="498818" y="296626"/>
                  </a:lnTo>
                  <a:lnTo>
                    <a:pt x="502869" y="251434"/>
                  </a:lnTo>
                  <a:lnTo>
                    <a:pt x="498818" y="206239"/>
                  </a:lnTo>
                  <a:lnTo>
                    <a:pt x="487138" y="163701"/>
                  </a:lnTo>
                  <a:lnTo>
                    <a:pt x="468540" y="124531"/>
                  </a:lnTo>
                  <a:lnTo>
                    <a:pt x="443734" y="89439"/>
                  </a:lnTo>
                  <a:lnTo>
                    <a:pt x="413430" y="59134"/>
                  </a:lnTo>
                  <a:lnTo>
                    <a:pt x="378337" y="34328"/>
                  </a:lnTo>
                  <a:lnTo>
                    <a:pt x="339167" y="15730"/>
                  </a:lnTo>
                  <a:lnTo>
                    <a:pt x="296629" y="4051"/>
                  </a:lnTo>
                  <a:lnTo>
                    <a:pt x="251434" y="0"/>
                  </a:lnTo>
                  <a:close/>
                </a:path>
              </a:pathLst>
            </a:custGeom>
            <a:grpFill/>
          </p:spPr>
          <p:txBody>
            <a:bodyPr wrap="square" lIns="0" tIns="0" rIns="0" bIns="0" rtlCol="0"/>
            <a:lstStyle/>
            <a:p>
              <a:endParaRPr/>
            </a:p>
          </p:txBody>
        </p:sp>
        <p:sp>
          <p:nvSpPr>
            <p:cNvPr id="7" name="object 5">
              <a:extLst>
                <a:ext uri="{FF2B5EF4-FFF2-40B4-BE49-F238E27FC236}">
                  <a16:creationId xmlns:a16="http://schemas.microsoft.com/office/drawing/2014/main" id="{3500E5BE-1EAF-781E-4732-256336562279}"/>
                </a:ext>
              </a:extLst>
            </p:cNvPr>
            <p:cNvSpPr/>
            <p:nvPr/>
          </p:nvSpPr>
          <p:spPr>
            <a:xfrm>
              <a:off x="1338685" y="5086553"/>
              <a:ext cx="456048" cy="456048"/>
            </a:xfrm>
            <a:custGeom>
              <a:avLst/>
              <a:gdLst/>
              <a:ahLst/>
              <a:cxnLst/>
              <a:rect l="l" t="t" r="r" b="b"/>
              <a:pathLst>
                <a:path w="502919" h="502920">
                  <a:moveTo>
                    <a:pt x="251434" y="0"/>
                  </a:moveTo>
                  <a:lnTo>
                    <a:pt x="206239" y="4051"/>
                  </a:lnTo>
                  <a:lnTo>
                    <a:pt x="163701" y="15730"/>
                  </a:lnTo>
                  <a:lnTo>
                    <a:pt x="124531" y="34328"/>
                  </a:lnTo>
                  <a:lnTo>
                    <a:pt x="89439" y="59134"/>
                  </a:lnTo>
                  <a:lnTo>
                    <a:pt x="59134" y="89439"/>
                  </a:lnTo>
                  <a:lnTo>
                    <a:pt x="34328" y="124531"/>
                  </a:lnTo>
                  <a:lnTo>
                    <a:pt x="15730" y="163701"/>
                  </a:lnTo>
                  <a:lnTo>
                    <a:pt x="4051" y="206239"/>
                  </a:lnTo>
                  <a:lnTo>
                    <a:pt x="0" y="251434"/>
                  </a:lnTo>
                  <a:lnTo>
                    <a:pt x="4051" y="296626"/>
                  </a:lnTo>
                  <a:lnTo>
                    <a:pt x="15730" y="339160"/>
                  </a:lnTo>
                  <a:lnTo>
                    <a:pt x="34328" y="378328"/>
                  </a:lnTo>
                  <a:lnTo>
                    <a:pt x="59134" y="413419"/>
                  </a:lnTo>
                  <a:lnTo>
                    <a:pt x="89439" y="443722"/>
                  </a:lnTo>
                  <a:lnTo>
                    <a:pt x="124531" y="468528"/>
                  </a:lnTo>
                  <a:lnTo>
                    <a:pt x="163701" y="487126"/>
                  </a:lnTo>
                  <a:lnTo>
                    <a:pt x="206239" y="498805"/>
                  </a:lnTo>
                  <a:lnTo>
                    <a:pt x="251434" y="502856"/>
                  </a:lnTo>
                  <a:lnTo>
                    <a:pt x="296629" y="498805"/>
                  </a:lnTo>
                  <a:lnTo>
                    <a:pt x="339167" y="487126"/>
                  </a:lnTo>
                  <a:lnTo>
                    <a:pt x="378337" y="468528"/>
                  </a:lnTo>
                  <a:lnTo>
                    <a:pt x="413430" y="443722"/>
                  </a:lnTo>
                  <a:lnTo>
                    <a:pt x="443734" y="413419"/>
                  </a:lnTo>
                  <a:lnTo>
                    <a:pt x="468540" y="378328"/>
                  </a:lnTo>
                  <a:lnTo>
                    <a:pt x="487138" y="339160"/>
                  </a:lnTo>
                  <a:lnTo>
                    <a:pt x="498818" y="296626"/>
                  </a:lnTo>
                  <a:lnTo>
                    <a:pt x="502869" y="251434"/>
                  </a:lnTo>
                  <a:lnTo>
                    <a:pt x="498818" y="206239"/>
                  </a:lnTo>
                  <a:lnTo>
                    <a:pt x="487138" y="163701"/>
                  </a:lnTo>
                  <a:lnTo>
                    <a:pt x="468540" y="124531"/>
                  </a:lnTo>
                  <a:lnTo>
                    <a:pt x="443734" y="89439"/>
                  </a:lnTo>
                  <a:lnTo>
                    <a:pt x="413430" y="59134"/>
                  </a:lnTo>
                  <a:lnTo>
                    <a:pt x="378337" y="34328"/>
                  </a:lnTo>
                  <a:lnTo>
                    <a:pt x="339167" y="15730"/>
                  </a:lnTo>
                  <a:lnTo>
                    <a:pt x="296629" y="4051"/>
                  </a:lnTo>
                  <a:lnTo>
                    <a:pt x="251434" y="0"/>
                  </a:lnTo>
                  <a:close/>
                </a:path>
              </a:pathLst>
            </a:custGeom>
            <a:grpFill/>
          </p:spPr>
          <p:txBody>
            <a:bodyPr wrap="square" lIns="0" tIns="0" rIns="0" bIns="0" rtlCol="0"/>
            <a:lstStyle/>
            <a:p>
              <a:endParaRPr/>
            </a:p>
          </p:txBody>
        </p:sp>
        <p:sp>
          <p:nvSpPr>
            <p:cNvPr id="15" name="object 6">
              <a:extLst>
                <a:ext uri="{FF2B5EF4-FFF2-40B4-BE49-F238E27FC236}">
                  <a16:creationId xmlns:a16="http://schemas.microsoft.com/office/drawing/2014/main" id="{704A627A-3432-816F-D27C-B13AF7896B4A}"/>
                </a:ext>
              </a:extLst>
            </p:cNvPr>
            <p:cNvSpPr/>
            <p:nvPr/>
          </p:nvSpPr>
          <p:spPr>
            <a:xfrm>
              <a:off x="2992604" y="4222076"/>
              <a:ext cx="2512297" cy="2223236"/>
            </a:xfrm>
            <a:custGeom>
              <a:avLst/>
              <a:gdLst/>
              <a:ahLst/>
              <a:cxnLst/>
              <a:rect l="l" t="t" r="r" b="b"/>
              <a:pathLst>
                <a:path w="2770504" h="2451734">
                  <a:moveTo>
                    <a:pt x="2293239" y="1146619"/>
                  </a:moveTo>
                  <a:lnTo>
                    <a:pt x="2292235" y="1098156"/>
                  </a:lnTo>
                  <a:lnTo>
                    <a:pt x="2289238" y="1050201"/>
                  </a:lnTo>
                  <a:lnTo>
                    <a:pt x="2284298" y="1002792"/>
                  </a:lnTo>
                  <a:lnTo>
                    <a:pt x="2277465" y="955979"/>
                  </a:lnTo>
                  <a:lnTo>
                    <a:pt x="2268753" y="909802"/>
                  </a:lnTo>
                  <a:lnTo>
                    <a:pt x="2258212" y="864298"/>
                  </a:lnTo>
                  <a:lnTo>
                    <a:pt x="2245893" y="819492"/>
                  </a:lnTo>
                  <a:lnTo>
                    <a:pt x="2231834" y="775449"/>
                  </a:lnTo>
                  <a:lnTo>
                    <a:pt x="2216061" y="732205"/>
                  </a:lnTo>
                  <a:lnTo>
                    <a:pt x="2198611" y="689775"/>
                  </a:lnTo>
                  <a:lnTo>
                    <a:pt x="2179548" y="648233"/>
                  </a:lnTo>
                  <a:lnTo>
                    <a:pt x="2158885" y="607593"/>
                  </a:lnTo>
                  <a:lnTo>
                    <a:pt x="2136686" y="567905"/>
                  </a:lnTo>
                  <a:lnTo>
                    <a:pt x="2112975" y="529196"/>
                  </a:lnTo>
                  <a:lnTo>
                    <a:pt x="2087803" y="491528"/>
                  </a:lnTo>
                  <a:lnTo>
                    <a:pt x="2061197" y="454939"/>
                  </a:lnTo>
                  <a:lnTo>
                    <a:pt x="2033193" y="419442"/>
                  </a:lnTo>
                  <a:lnTo>
                    <a:pt x="2003856" y="385102"/>
                  </a:lnTo>
                  <a:lnTo>
                    <a:pt x="1973199" y="351955"/>
                  </a:lnTo>
                  <a:lnTo>
                    <a:pt x="1941283" y="320040"/>
                  </a:lnTo>
                  <a:lnTo>
                    <a:pt x="1908136" y="289382"/>
                  </a:lnTo>
                  <a:lnTo>
                    <a:pt x="1873796" y="260045"/>
                  </a:lnTo>
                  <a:lnTo>
                    <a:pt x="1838299" y="232041"/>
                  </a:lnTo>
                  <a:lnTo>
                    <a:pt x="1801710" y="205435"/>
                  </a:lnTo>
                  <a:lnTo>
                    <a:pt x="1764042" y="180263"/>
                  </a:lnTo>
                  <a:lnTo>
                    <a:pt x="1725333" y="156552"/>
                  </a:lnTo>
                  <a:lnTo>
                    <a:pt x="1685645" y="134353"/>
                  </a:lnTo>
                  <a:lnTo>
                    <a:pt x="1645005" y="113690"/>
                  </a:lnTo>
                  <a:lnTo>
                    <a:pt x="1603463" y="94627"/>
                  </a:lnTo>
                  <a:lnTo>
                    <a:pt x="1561033" y="77177"/>
                  </a:lnTo>
                  <a:lnTo>
                    <a:pt x="1517789" y="61404"/>
                  </a:lnTo>
                  <a:lnTo>
                    <a:pt x="1473746" y="47345"/>
                  </a:lnTo>
                  <a:lnTo>
                    <a:pt x="1428940" y="35026"/>
                  </a:lnTo>
                  <a:lnTo>
                    <a:pt x="1383436" y="24485"/>
                  </a:lnTo>
                  <a:lnTo>
                    <a:pt x="1337259" y="15773"/>
                  </a:lnTo>
                  <a:lnTo>
                    <a:pt x="1290447" y="8940"/>
                  </a:lnTo>
                  <a:lnTo>
                    <a:pt x="1243037" y="4000"/>
                  </a:lnTo>
                  <a:lnTo>
                    <a:pt x="1195082" y="1003"/>
                  </a:lnTo>
                  <a:lnTo>
                    <a:pt x="1146619" y="0"/>
                  </a:lnTo>
                  <a:lnTo>
                    <a:pt x="1098143" y="1003"/>
                  </a:lnTo>
                  <a:lnTo>
                    <a:pt x="1050188" y="4000"/>
                  </a:lnTo>
                  <a:lnTo>
                    <a:pt x="1002792" y="8940"/>
                  </a:lnTo>
                  <a:lnTo>
                    <a:pt x="955979" y="15773"/>
                  </a:lnTo>
                  <a:lnTo>
                    <a:pt x="909802" y="24485"/>
                  </a:lnTo>
                  <a:lnTo>
                    <a:pt x="864285" y="35026"/>
                  </a:lnTo>
                  <a:lnTo>
                    <a:pt x="819492" y="47345"/>
                  </a:lnTo>
                  <a:lnTo>
                    <a:pt x="775449" y="61404"/>
                  </a:lnTo>
                  <a:lnTo>
                    <a:pt x="732193" y="77177"/>
                  </a:lnTo>
                  <a:lnTo>
                    <a:pt x="689775" y="94627"/>
                  </a:lnTo>
                  <a:lnTo>
                    <a:pt x="648220" y="113690"/>
                  </a:lnTo>
                  <a:lnTo>
                    <a:pt x="607580" y="134353"/>
                  </a:lnTo>
                  <a:lnTo>
                    <a:pt x="567893" y="156552"/>
                  </a:lnTo>
                  <a:lnTo>
                    <a:pt x="529196" y="180263"/>
                  </a:lnTo>
                  <a:lnTo>
                    <a:pt x="491528" y="205435"/>
                  </a:lnTo>
                  <a:lnTo>
                    <a:pt x="454926" y="232041"/>
                  </a:lnTo>
                  <a:lnTo>
                    <a:pt x="419442" y="260045"/>
                  </a:lnTo>
                  <a:lnTo>
                    <a:pt x="385102" y="289382"/>
                  </a:lnTo>
                  <a:lnTo>
                    <a:pt x="351955" y="320040"/>
                  </a:lnTo>
                  <a:lnTo>
                    <a:pt x="320027" y="351955"/>
                  </a:lnTo>
                  <a:lnTo>
                    <a:pt x="289382" y="385102"/>
                  </a:lnTo>
                  <a:lnTo>
                    <a:pt x="260032" y="419442"/>
                  </a:lnTo>
                  <a:lnTo>
                    <a:pt x="232041" y="454939"/>
                  </a:lnTo>
                  <a:lnTo>
                    <a:pt x="205435" y="491528"/>
                  </a:lnTo>
                  <a:lnTo>
                    <a:pt x="180251" y="529196"/>
                  </a:lnTo>
                  <a:lnTo>
                    <a:pt x="156540" y="567905"/>
                  </a:lnTo>
                  <a:lnTo>
                    <a:pt x="134340" y="607593"/>
                  </a:lnTo>
                  <a:lnTo>
                    <a:pt x="113690" y="648233"/>
                  </a:lnTo>
                  <a:lnTo>
                    <a:pt x="94615" y="689775"/>
                  </a:lnTo>
                  <a:lnTo>
                    <a:pt x="77177" y="732205"/>
                  </a:lnTo>
                  <a:lnTo>
                    <a:pt x="61404" y="775449"/>
                  </a:lnTo>
                  <a:lnTo>
                    <a:pt x="47332" y="819492"/>
                  </a:lnTo>
                  <a:lnTo>
                    <a:pt x="35013" y="864298"/>
                  </a:lnTo>
                  <a:lnTo>
                    <a:pt x="24485" y="909802"/>
                  </a:lnTo>
                  <a:lnTo>
                    <a:pt x="15773" y="955979"/>
                  </a:lnTo>
                  <a:lnTo>
                    <a:pt x="8928" y="1002792"/>
                  </a:lnTo>
                  <a:lnTo>
                    <a:pt x="4000" y="1050201"/>
                  </a:lnTo>
                  <a:lnTo>
                    <a:pt x="1003" y="1098156"/>
                  </a:lnTo>
                  <a:lnTo>
                    <a:pt x="0" y="1146619"/>
                  </a:lnTo>
                  <a:lnTo>
                    <a:pt x="1003" y="1195095"/>
                  </a:lnTo>
                  <a:lnTo>
                    <a:pt x="4000" y="1243050"/>
                  </a:lnTo>
                  <a:lnTo>
                    <a:pt x="8928" y="1290447"/>
                  </a:lnTo>
                  <a:lnTo>
                    <a:pt x="15773" y="1337259"/>
                  </a:lnTo>
                  <a:lnTo>
                    <a:pt x="24485" y="1383436"/>
                  </a:lnTo>
                  <a:lnTo>
                    <a:pt x="35013" y="1428953"/>
                  </a:lnTo>
                  <a:lnTo>
                    <a:pt x="47332" y="1473746"/>
                  </a:lnTo>
                  <a:lnTo>
                    <a:pt x="61404" y="1517789"/>
                  </a:lnTo>
                  <a:lnTo>
                    <a:pt x="77177" y="1561045"/>
                  </a:lnTo>
                  <a:lnTo>
                    <a:pt x="94615" y="1603463"/>
                  </a:lnTo>
                  <a:lnTo>
                    <a:pt x="113690" y="1645018"/>
                  </a:lnTo>
                  <a:lnTo>
                    <a:pt x="134340" y="1685658"/>
                  </a:lnTo>
                  <a:lnTo>
                    <a:pt x="156540" y="1725345"/>
                  </a:lnTo>
                  <a:lnTo>
                    <a:pt x="180251" y="1764042"/>
                  </a:lnTo>
                  <a:lnTo>
                    <a:pt x="205435" y="1801710"/>
                  </a:lnTo>
                  <a:lnTo>
                    <a:pt x="232041" y="1838312"/>
                  </a:lnTo>
                  <a:lnTo>
                    <a:pt x="260032" y="1873796"/>
                  </a:lnTo>
                  <a:lnTo>
                    <a:pt x="289382" y="1908136"/>
                  </a:lnTo>
                  <a:lnTo>
                    <a:pt x="320027" y="1941283"/>
                  </a:lnTo>
                  <a:lnTo>
                    <a:pt x="351955" y="1973211"/>
                  </a:lnTo>
                  <a:lnTo>
                    <a:pt x="385102" y="2003856"/>
                  </a:lnTo>
                  <a:lnTo>
                    <a:pt x="419442" y="2033206"/>
                  </a:lnTo>
                  <a:lnTo>
                    <a:pt x="454926" y="2061197"/>
                  </a:lnTo>
                  <a:lnTo>
                    <a:pt x="491528" y="2087803"/>
                  </a:lnTo>
                  <a:lnTo>
                    <a:pt x="529196" y="2112988"/>
                  </a:lnTo>
                  <a:lnTo>
                    <a:pt x="567893" y="2136698"/>
                  </a:lnTo>
                  <a:lnTo>
                    <a:pt x="607580" y="2158898"/>
                  </a:lnTo>
                  <a:lnTo>
                    <a:pt x="648220" y="2179548"/>
                  </a:lnTo>
                  <a:lnTo>
                    <a:pt x="689775" y="2198624"/>
                  </a:lnTo>
                  <a:lnTo>
                    <a:pt x="732193" y="2216061"/>
                  </a:lnTo>
                  <a:lnTo>
                    <a:pt x="775449" y="2231834"/>
                  </a:lnTo>
                  <a:lnTo>
                    <a:pt x="819492" y="2245906"/>
                  </a:lnTo>
                  <a:lnTo>
                    <a:pt x="864285" y="2258225"/>
                  </a:lnTo>
                  <a:lnTo>
                    <a:pt x="909802" y="2268753"/>
                  </a:lnTo>
                  <a:lnTo>
                    <a:pt x="955979" y="2277465"/>
                  </a:lnTo>
                  <a:lnTo>
                    <a:pt x="1002792" y="2284311"/>
                  </a:lnTo>
                  <a:lnTo>
                    <a:pt x="1050188" y="2289238"/>
                  </a:lnTo>
                  <a:lnTo>
                    <a:pt x="1098143" y="2292235"/>
                  </a:lnTo>
                  <a:lnTo>
                    <a:pt x="1146619" y="2293239"/>
                  </a:lnTo>
                  <a:lnTo>
                    <a:pt x="1195082" y="2292235"/>
                  </a:lnTo>
                  <a:lnTo>
                    <a:pt x="1243037" y="2289238"/>
                  </a:lnTo>
                  <a:lnTo>
                    <a:pt x="1290447" y="2284311"/>
                  </a:lnTo>
                  <a:lnTo>
                    <a:pt x="1337259" y="2277465"/>
                  </a:lnTo>
                  <a:lnTo>
                    <a:pt x="1383436" y="2268753"/>
                  </a:lnTo>
                  <a:lnTo>
                    <a:pt x="1428940" y="2258225"/>
                  </a:lnTo>
                  <a:lnTo>
                    <a:pt x="1473746" y="2245906"/>
                  </a:lnTo>
                  <a:lnTo>
                    <a:pt x="1517789" y="2231834"/>
                  </a:lnTo>
                  <a:lnTo>
                    <a:pt x="1561033" y="2216061"/>
                  </a:lnTo>
                  <a:lnTo>
                    <a:pt x="1603463" y="2198624"/>
                  </a:lnTo>
                  <a:lnTo>
                    <a:pt x="1645005" y="2179548"/>
                  </a:lnTo>
                  <a:lnTo>
                    <a:pt x="1685645" y="2158898"/>
                  </a:lnTo>
                  <a:lnTo>
                    <a:pt x="1725333" y="2136698"/>
                  </a:lnTo>
                  <a:lnTo>
                    <a:pt x="1764042" y="2112988"/>
                  </a:lnTo>
                  <a:lnTo>
                    <a:pt x="1801710" y="2087803"/>
                  </a:lnTo>
                  <a:lnTo>
                    <a:pt x="1838299" y="2061197"/>
                  </a:lnTo>
                  <a:lnTo>
                    <a:pt x="1873796" y="2033206"/>
                  </a:lnTo>
                  <a:lnTo>
                    <a:pt x="1908136" y="2003856"/>
                  </a:lnTo>
                  <a:lnTo>
                    <a:pt x="1941283" y="1973211"/>
                  </a:lnTo>
                  <a:lnTo>
                    <a:pt x="1973199" y="1941283"/>
                  </a:lnTo>
                  <a:lnTo>
                    <a:pt x="2003856" y="1908136"/>
                  </a:lnTo>
                  <a:lnTo>
                    <a:pt x="2033193" y="1873796"/>
                  </a:lnTo>
                  <a:lnTo>
                    <a:pt x="2061197" y="1838312"/>
                  </a:lnTo>
                  <a:lnTo>
                    <a:pt x="2087803" y="1801710"/>
                  </a:lnTo>
                  <a:lnTo>
                    <a:pt x="2112975" y="1764042"/>
                  </a:lnTo>
                  <a:lnTo>
                    <a:pt x="2136686" y="1725345"/>
                  </a:lnTo>
                  <a:lnTo>
                    <a:pt x="2158885" y="1685658"/>
                  </a:lnTo>
                  <a:lnTo>
                    <a:pt x="2179548" y="1645018"/>
                  </a:lnTo>
                  <a:lnTo>
                    <a:pt x="2198611" y="1603463"/>
                  </a:lnTo>
                  <a:lnTo>
                    <a:pt x="2216061" y="1561045"/>
                  </a:lnTo>
                  <a:lnTo>
                    <a:pt x="2231834" y="1517789"/>
                  </a:lnTo>
                  <a:lnTo>
                    <a:pt x="2245893" y="1473746"/>
                  </a:lnTo>
                  <a:lnTo>
                    <a:pt x="2258212" y="1428953"/>
                  </a:lnTo>
                  <a:lnTo>
                    <a:pt x="2268753" y="1383436"/>
                  </a:lnTo>
                  <a:lnTo>
                    <a:pt x="2277465" y="1337259"/>
                  </a:lnTo>
                  <a:lnTo>
                    <a:pt x="2284298" y="1290447"/>
                  </a:lnTo>
                  <a:lnTo>
                    <a:pt x="2289238" y="1243050"/>
                  </a:lnTo>
                  <a:lnTo>
                    <a:pt x="2292235" y="1195095"/>
                  </a:lnTo>
                  <a:lnTo>
                    <a:pt x="2293239" y="1146619"/>
                  </a:lnTo>
                  <a:close/>
                </a:path>
                <a:path w="2770504" h="2451734">
                  <a:moveTo>
                    <a:pt x="2769895" y="2200008"/>
                  </a:moveTo>
                  <a:lnTo>
                    <a:pt x="2765844" y="2154809"/>
                  </a:lnTo>
                  <a:lnTo>
                    <a:pt x="2754172" y="2112276"/>
                  </a:lnTo>
                  <a:lnTo>
                    <a:pt x="2735580" y="2073109"/>
                  </a:lnTo>
                  <a:lnTo>
                    <a:pt x="2710777" y="2038007"/>
                  </a:lnTo>
                  <a:lnTo>
                    <a:pt x="2680474" y="2007704"/>
                  </a:lnTo>
                  <a:lnTo>
                    <a:pt x="2645384" y="1982901"/>
                  </a:lnTo>
                  <a:lnTo>
                    <a:pt x="2606205" y="1964309"/>
                  </a:lnTo>
                  <a:lnTo>
                    <a:pt x="2563672" y="1952625"/>
                  </a:lnTo>
                  <a:lnTo>
                    <a:pt x="2518473" y="1948573"/>
                  </a:lnTo>
                  <a:lnTo>
                    <a:pt x="2473287" y="1952625"/>
                  </a:lnTo>
                  <a:lnTo>
                    <a:pt x="2430742" y="1964309"/>
                  </a:lnTo>
                  <a:lnTo>
                    <a:pt x="2391575" y="1982901"/>
                  </a:lnTo>
                  <a:lnTo>
                    <a:pt x="2356485" y="2007704"/>
                  </a:lnTo>
                  <a:lnTo>
                    <a:pt x="2326182" y="2038007"/>
                  </a:lnTo>
                  <a:lnTo>
                    <a:pt x="2301367" y="2073109"/>
                  </a:lnTo>
                  <a:lnTo>
                    <a:pt x="2282774" y="2112276"/>
                  </a:lnTo>
                  <a:lnTo>
                    <a:pt x="2271090" y="2154809"/>
                  </a:lnTo>
                  <a:lnTo>
                    <a:pt x="2267039" y="2200008"/>
                  </a:lnTo>
                  <a:lnTo>
                    <a:pt x="2271090" y="2245195"/>
                  </a:lnTo>
                  <a:lnTo>
                    <a:pt x="2282774" y="2287727"/>
                  </a:lnTo>
                  <a:lnTo>
                    <a:pt x="2301367" y="2326906"/>
                  </a:lnTo>
                  <a:lnTo>
                    <a:pt x="2326182" y="2361996"/>
                  </a:lnTo>
                  <a:lnTo>
                    <a:pt x="2356485" y="2392299"/>
                  </a:lnTo>
                  <a:lnTo>
                    <a:pt x="2391575" y="2417102"/>
                  </a:lnTo>
                  <a:lnTo>
                    <a:pt x="2430742" y="2435695"/>
                  </a:lnTo>
                  <a:lnTo>
                    <a:pt x="2473287" y="2447379"/>
                  </a:lnTo>
                  <a:lnTo>
                    <a:pt x="2518473" y="2451430"/>
                  </a:lnTo>
                  <a:lnTo>
                    <a:pt x="2563672" y="2447379"/>
                  </a:lnTo>
                  <a:lnTo>
                    <a:pt x="2606205" y="2435695"/>
                  </a:lnTo>
                  <a:lnTo>
                    <a:pt x="2645384" y="2417102"/>
                  </a:lnTo>
                  <a:lnTo>
                    <a:pt x="2680474" y="2392299"/>
                  </a:lnTo>
                  <a:lnTo>
                    <a:pt x="2710777" y="2361996"/>
                  </a:lnTo>
                  <a:lnTo>
                    <a:pt x="2735580" y="2326906"/>
                  </a:lnTo>
                  <a:lnTo>
                    <a:pt x="2754172" y="2287727"/>
                  </a:lnTo>
                  <a:lnTo>
                    <a:pt x="2765844" y="2245195"/>
                  </a:lnTo>
                  <a:lnTo>
                    <a:pt x="2769895" y="2200008"/>
                  </a:lnTo>
                  <a:close/>
                </a:path>
              </a:pathLst>
            </a:custGeom>
            <a:grpFill/>
          </p:spPr>
          <p:txBody>
            <a:bodyPr wrap="square" lIns="0" tIns="0" rIns="0" bIns="0" rtlCol="0"/>
            <a:lstStyle/>
            <a:p>
              <a:endParaRPr/>
            </a:p>
          </p:txBody>
        </p:sp>
        <p:sp>
          <p:nvSpPr>
            <p:cNvPr id="20" name="object 7">
              <a:extLst>
                <a:ext uri="{FF2B5EF4-FFF2-40B4-BE49-F238E27FC236}">
                  <a16:creationId xmlns:a16="http://schemas.microsoft.com/office/drawing/2014/main" id="{E3117CA8-C356-BDA9-FD85-2EB03B137EEA}"/>
                </a:ext>
              </a:extLst>
            </p:cNvPr>
            <p:cNvSpPr/>
            <p:nvPr/>
          </p:nvSpPr>
          <p:spPr>
            <a:xfrm>
              <a:off x="9597" y="4925061"/>
              <a:ext cx="1272559" cy="1930720"/>
            </a:xfrm>
            <a:custGeom>
              <a:avLst/>
              <a:gdLst/>
              <a:ahLst/>
              <a:cxnLst/>
              <a:rect l="l" t="t" r="r" b="b"/>
              <a:pathLst>
                <a:path w="1403350" h="2129154">
                  <a:moveTo>
                    <a:pt x="256217" y="0"/>
                  </a:moveTo>
                  <a:lnTo>
                    <a:pt x="207748" y="1005"/>
                  </a:lnTo>
                  <a:lnTo>
                    <a:pt x="159791" y="3997"/>
                  </a:lnTo>
                  <a:lnTo>
                    <a:pt x="112387" y="8933"/>
                  </a:lnTo>
                  <a:lnTo>
                    <a:pt x="65576" y="15776"/>
                  </a:lnTo>
                  <a:lnTo>
                    <a:pt x="19397" y="24484"/>
                  </a:lnTo>
                  <a:lnTo>
                    <a:pt x="0" y="28974"/>
                  </a:lnTo>
                  <a:lnTo>
                    <a:pt x="0" y="2128758"/>
                  </a:lnTo>
                  <a:lnTo>
                    <a:pt x="847885" y="2128758"/>
                  </a:lnTo>
                  <a:lnTo>
                    <a:pt x="873636" y="2112981"/>
                  </a:lnTo>
                  <a:lnTo>
                    <a:pt x="911305" y="2087802"/>
                  </a:lnTo>
                  <a:lnTo>
                    <a:pt x="947904" y="2061196"/>
                  </a:lnTo>
                  <a:lnTo>
                    <a:pt x="983393" y="2033201"/>
                  </a:lnTo>
                  <a:lnTo>
                    <a:pt x="1017732" y="2003858"/>
                  </a:lnTo>
                  <a:lnTo>
                    <a:pt x="1050883" y="1973206"/>
                  </a:lnTo>
                  <a:lnTo>
                    <a:pt x="1082804" y="1941285"/>
                  </a:lnTo>
                  <a:lnTo>
                    <a:pt x="1113456" y="1908135"/>
                  </a:lnTo>
                  <a:lnTo>
                    <a:pt x="1142799" y="1873795"/>
                  </a:lnTo>
                  <a:lnTo>
                    <a:pt x="1170794" y="1838306"/>
                  </a:lnTo>
                  <a:lnTo>
                    <a:pt x="1197400" y="1801707"/>
                  </a:lnTo>
                  <a:lnTo>
                    <a:pt x="1222579" y="1764039"/>
                  </a:lnTo>
                  <a:lnTo>
                    <a:pt x="1246289" y="1725340"/>
                  </a:lnTo>
                  <a:lnTo>
                    <a:pt x="1268492" y="1685650"/>
                  </a:lnTo>
                  <a:lnTo>
                    <a:pt x="1289147" y="1645011"/>
                  </a:lnTo>
                  <a:lnTo>
                    <a:pt x="1308215" y="1603460"/>
                  </a:lnTo>
                  <a:lnTo>
                    <a:pt x="1325656" y="1561039"/>
                  </a:lnTo>
                  <a:lnTo>
                    <a:pt x="1341430" y="1517786"/>
                  </a:lnTo>
                  <a:lnTo>
                    <a:pt x="1355497" y="1473742"/>
                  </a:lnTo>
                  <a:lnTo>
                    <a:pt x="1367818" y="1428947"/>
                  </a:lnTo>
                  <a:lnTo>
                    <a:pt x="1378352" y="1383439"/>
                  </a:lnTo>
                  <a:lnTo>
                    <a:pt x="1387060" y="1337260"/>
                  </a:lnTo>
                  <a:lnTo>
                    <a:pt x="1393903" y="1290448"/>
                  </a:lnTo>
                  <a:lnTo>
                    <a:pt x="1398839" y="1243045"/>
                  </a:lnTo>
                  <a:lnTo>
                    <a:pt x="1401831" y="1195088"/>
                  </a:lnTo>
                  <a:lnTo>
                    <a:pt x="1402836" y="1146619"/>
                  </a:lnTo>
                  <a:lnTo>
                    <a:pt x="1401831" y="1098150"/>
                  </a:lnTo>
                  <a:lnTo>
                    <a:pt x="1398839" y="1050193"/>
                  </a:lnTo>
                  <a:lnTo>
                    <a:pt x="1393903" y="1002790"/>
                  </a:lnTo>
                  <a:lnTo>
                    <a:pt x="1387060" y="955978"/>
                  </a:lnTo>
                  <a:lnTo>
                    <a:pt x="1378352" y="909799"/>
                  </a:lnTo>
                  <a:lnTo>
                    <a:pt x="1367818" y="864291"/>
                  </a:lnTo>
                  <a:lnTo>
                    <a:pt x="1355497" y="819496"/>
                  </a:lnTo>
                  <a:lnTo>
                    <a:pt x="1341430" y="775452"/>
                  </a:lnTo>
                  <a:lnTo>
                    <a:pt x="1325656" y="732199"/>
                  </a:lnTo>
                  <a:lnTo>
                    <a:pt x="1308215" y="689778"/>
                  </a:lnTo>
                  <a:lnTo>
                    <a:pt x="1289147" y="648227"/>
                  </a:lnTo>
                  <a:lnTo>
                    <a:pt x="1268492" y="607588"/>
                  </a:lnTo>
                  <a:lnTo>
                    <a:pt x="1246289" y="567898"/>
                  </a:lnTo>
                  <a:lnTo>
                    <a:pt x="1222579" y="529199"/>
                  </a:lnTo>
                  <a:lnTo>
                    <a:pt x="1197400" y="491531"/>
                  </a:lnTo>
                  <a:lnTo>
                    <a:pt x="1170794" y="454932"/>
                  </a:lnTo>
                  <a:lnTo>
                    <a:pt x="1142799" y="419443"/>
                  </a:lnTo>
                  <a:lnTo>
                    <a:pt x="1113456" y="385103"/>
                  </a:lnTo>
                  <a:lnTo>
                    <a:pt x="1082804" y="351953"/>
                  </a:lnTo>
                  <a:lnTo>
                    <a:pt x="1050883" y="320032"/>
                  </a:lnTo>
                  <a:lnTo>
                    <a:pt x="1017732" y="289380"/>
                  </a:lnTo>
                  <a:lnTo>
                    <a:pt x="983393" y="260037"/>
                  </a:lnTo>
                  <a:lnTo>
                    <a:pt x="947904" y="232042"/>
                  </a:lnTo>
                  <a:lnTo>
                    <a:pt x="911305" y="205436"/>
                  </a:lnTo>
                  <a:lnTo>
                    <a:pt x="873636" y="180257"/>
                  </a:lnTo>
                  <a:lnTo>
                    <a:pt x="834938" y="156547"/>
                  </a:lnTo>
                  <a:lnTo>
                    <a:pt x="795248" y="134344"/>
                  </a:lnTo>
                  <a:lnTo>
                    <a:pt x="754609" y="113689"/>
                  </a:lnTo>
                  <a:lnTo>
                    <a:pt x="713058" y="94621"/>
                  </a:lnTo>
                  <a:lnTo>
                    <a:pt x="670637" y="77180"/>
                  </a:lnTo>
                  <a:lnTo>
                    <a:pt x="627384" y="61406"/>
                  </a:lnTo>
                  <a:lnTo>
                    <a:pt x="583340" y="47339"/>
                  </a:lnTo>
                  <a:lnTo>
                    <a:pt x="538544" y="35018"/>
                  </a:lnTo>
                  <a:lnTo>
                    <a:pt x="493037" y="24484"/>
                  </a:lnTo>
                  <a:lnTo>
                    <a:pt x="446858" y="15776"/>
                  </a:lnTo>
                  <a:lnTo>
                    <a:pt x="400046" y="8933"/>
                  </a:lnTo>
                  <a:lnTo>
                    <a:pt x="352643" y="3997"/>
                  </a:lnTo>
                  <a:lnTo>
                    <a:pt x="304686" y="1005"/>
                  </a:lnTo>
                  <a:lnTo>
                    <a:pt x="256217" y="0"/>
                  </a:lnTo>
                  <a:close/>
                </a:path>
              </a:pathLst>
            </a:custGeom>
            <a:grpFill/>
          </p:spPr>
          <p:txBody>
            <a:bodyPr wrap="square" lIns="0" tIns="0" rIns="0" bIns="0" rtlCol="0"/>
            <a:lstStyle/>
            <a:p>
              <a:endParaRPr/>
            </a:p>
          </p:txBody>
        </p:sp>
        <p:sp>
          <p:nvSpPr>
            <p:cNvPr id="21" name="object 8">
              <a:extLst>
                <a:ext uri="{FF2B5EF4-FFF2-40B4-BE49-F238E27FC236}">
                  <a16:creationId xmlns:a16="http://schemas.microsoft.com/office/drawing/2014/main" id="{D63CF557-1D03-CF27-546B-1151257DE682}"/>
                </a:ext>
              </a:extLst>
            </p:cNvPr>
            <p:cNvSpPr/>
            <p:nvPr/>
          </p:nvSpPr>
          <p:spPr>
            <a:xfrm>
              <a:off x="1438442" y="5634837"/>
              <a:ext cx="1580045" cy="1220736"/>
            </a:xfrm>
            <a:custGeom>
              <a:avLst/>
              <a:gdLst/>
              <a:ahLst/>
              <a:cxnLst/>
              <a:rect l="l" t="t" r="r" b="b"/>
              <a:pathLst>
                <a:path w="1742439" h="1346200">
                  <a:moveTo>
                    <a:pt x="871016" y="0"/>
                  </a:moveTo>
                  <a:lnTo>
                    <a:pt x="823226" y="1288"/>
                  </a:lnTo>
                  <a:lnTo>
                    <a:pt x="776109" y="5110"/>
                  </a:lnTo>
                  <a:lnTo>
                    <a:pt x="729733" y="11400"/>
                  </a:lnTo>
                  <a:lnTo>
                    <a:pt x="684162" y="20089"/>
                  </a:lnTo>
                  <a:lnTo>
                    <a:pt x="639465" y="31113"/>
                  </a:lnTo>
                  <a:lnTo>
                    <a:pt x="595707" y="44404"/>
                  </a:lnTo>
                  <a:lnTo>
                    <a:pt x="552955" y="59897"/>
                  </a:lnTo>
                  <a:lnTo>
                    <a:pt x="511275" y="77525"/>
                  </a:lnTo>
                  <a:lnTo>
                    <a:pt x="470733" y="97221"/>
                  </a:lnTo>
                  <a:lnTo>
                    <a:pt x="431397" y="118919"/>
                  </a:lnTo>
                  <a:lnTo>
                    <a:pt x="393332" y="142552"/>
                  </a:lnTo>
                  <a:lnTo>
                    <a:pt x="356605" y="168055"/>
                  </a:lnTo>
                  <a:lnTo>
                    <a:pt x="321282" y="195360"/>
                  </a:lnTo>
                  <a:lnTo>
                    <a:pt x="287429" y="224402"/>
                  </a:lnTo>
                  <a:lnTo>
                    <a:pt x="255114" y="255114"/>
                  </a:lnTo>
                  <a:lnTo>
                    <a:pt x="224402" y="287429"/>
                  </a:lnTo>
                  <a:lnTo>
                    <a:pt x="195360" y="321282"/>
                  </a:lnTo>
                  <a:lnTo>
                    <a:pt x="168055" y="356605"/>
                  </a:lnTo>
                  <a:lnTo>
                    <a:pt x="142552" y="393332"/>
                  </a:lnTo>
                  <a:lnTo>
                    <a:pt x="118919" y="431397"/>
                  </a:lnTo>
                  <a:lnTo>
                    <a:pt x="97221" y="470733"/>
                  </a:lnTo>
                  <a:lnTo>
                    <a:pt x="77525" y="511275"/>
                  </a:lnTo>
                  <a:lnTo>
                    <a:pt x="59897" y="552955"/>
                  </a:lnTo>
                  <a:lnTo>
                    <a:pt x="44404" y="595707"/>
                  </a:lnTo>
                  <a:lnTo>
                    <a:pt x="31113" y="639465"/>
                  </a:lnTo>
                  <a:lnTo>
                    <a:pt x="20089" y="684162"/>
                  </a:lnTo>
                  <a:lnTo>
                    <a:pt x="11400" y="729733"/>
                  </a:lnTo>
                  <a:lnTo>
                    <a:pt x="5110" y="776109"/>
                  </a:lnTo>
                  <a:lnTo>
                    <a:pt x="1288" y="823226"/>
                  </a:lnTo>
                  <a:lnTo>
                    <a:pt x="0" y="871016"/>
                  </a:lnTo>
                  <a:lnTo>
                    <a:pt x="1288" y="918807"/>
                  </a:lnTo>
                  <a:lnTo>
                    <a:pt x="5110" y="965923"/>
                  </a:lnTo>
                  <a:lnTo>
                    <a:pt x="11400" y="1012300"/>
                  </a:lnTo>
                  <a:lnTo>
                    <a:pt x="20089" y="1057870"/>
                  </a:lnTo>
                  <a:lnTo>
                    <a:pt x="31113" y="1102568"/>
                  </a:lnTo>
                  <a:lnTo>
                    <a:pt x="44404" y="1146325"/>
                  </a:lnTo>
                  <a:lnTo>
                    <a:pt x="59897" y="1189078"/>
                  </a:lnTo>
                  <a:lnTo>
                    <a:pt x="77525" y="1230758"/>
                  </a:lnTo>
                  <a:lnTo>
                    <a:pt x="97221" y="1271299"/>
                  </a:lnTo>
                  <a:lnTo>
                    <a:pt x="118919" y="1310636"/>
                  </a:lnTo>
                  <a:lnTo>
                    <a:pt x="140895" y="1346032"/>
                  </a:lnTo>
                  <a:lnTo>
                    <a:pt x="1601138" y="1346032"/>
                  </a:lnTo>
                  <a:lnTo>
                    <a:pt x="1623114" y="1310636"/>
                  </a:lnTo>
                  <a:lnTo>
                    <a:pt x="1644812" y="1271299"/>
                  </a:lnTo>
                  <a:lnTo>
                    <a:pt x="1664508" y="1230758"/>
                  </a:lnTo>
                  <a:lnTo>
                    <a:pt x="1682136" y="1189078"/>
                  </a:lnTo>
                  <a:lnTo>
                    <a:pt x="1697628" y="1146325"/>
                  </a:lnTo>
                  <a:lnTo>
                    <a:pt x="1710920" y="1102568"/>
                  </a:lnTo>
                  <a:lnTo>
                    <a:pt x="1721943" y="1057870"/>
                  </a:lnTo>
                  <a:lnTo>
                    <a:pt x="1730633" y="1012300"/>
                  </a:lnTo>
                  <a:lnTo>
                    <a:pt x="1736922" y="965923"/>
                  </a:lnTo>
                  <a:lnTo>
                    <a:pt x="1740744" y="918807"/>
                  </a:lnTo>
                  <a:lnTo>
                    <a:pt x="1742033" y="871016"/>
                  </a:lnTo>
                  <a:lnTo>
                    <a:pt x="1740744" y="823226"/>
                  </a:lnTo>
                  <a:lnTo>
                    <a:pt x="1736922" y="776109"/>
                  </a:lnTo>
                  <a:lnTo>
                    <a:pt x="1730633" y="729733"/>
                  </a:lnTo>
                  <a:lnTo>
                    <a:pt x="1721943" y="684162"/>
                  </a:lnTo>
                  <a:lnTo>
                    <a:pt x="1710920" y="639465"/>
                  </a:lnTo>
                  <a:lnTo>
                    <a:pt x="1697628" y="595707"/>
                  </a:lnTo>
                  <a:lnTo>
                    <a:pt x="1682136" y="552955"/>
                  </a:lnTo>
                  <a:lnTo>
                    <a:pt x="1664508" y="511275"/>
                  </a:lnTo>
                  <a:lnTo>
                    <a:pt x="1644812" y="470733"/>
                  </a:lnTo>
                  <a:lnTo>
                    <a:pt x="1623114" y="431397"/>
                  </a:lnTo>
                  <a:lnTo>
                    <a:pt x="1599480" y="393332"/>
                  </a:lnTo>
                  <a:lnTo>
                    <a:pt x="1573978" y="356605"/>
                  </a:lnTo>
                  <a:lnTo>
                    <a:pt x="1546672" y="321282"/>
                  </a:lnTo>
                  <a:lnTo>
                    <a:pt x="1517630" y="287429"/>
                  </a:lnTo>
                  <a:lnTo>
                    <a:pt x="1486919" y="255114"/>
                  </a:lnTo>
                  <a:lnTo>
                    <a:pt x="1454603" y="224402"/>
                  </a:lnTo>
                  <a:lnTo>
                    <a:pt x="1420751" y="195360"/>
                  </a:lnTo>
                  <a:lnTo>
                    <a:pt x="1385428" y="168055"/>
                  </a:lnTo>
                  <a:lnTo>
                    <a:pt x="1348701" y="142552"/>
                  </a:lnTo>
                  <a:lnTo>
                    <a:pt x="1310636" y="118919"/>
                  </a:lnTo>
                  <a:lnTo>
                    <a:pt x="1271299" y="97221"/>
                  </a:lnTo>
                  <a:lnTo>
                    <a:pt x="1230758" y="77525"/>
                  </a:lnTo>
                  <a:lnTo>
                    <a:pt x="1189078" y="59897"/>
                  </a:lnTo>
                  <a:lnTo>
                    <a:pt x="1146325" y="44404"/>
                  </a:lnTo>
                  <a:lnTo>
                    <a:pt x="1102568" y="31113"/>
                  </a:lnTo>
                  <a:lnTo>
                    <a:pt x="1057870" y="20089"/>
                  </a:lnTo>
                  <a:lnTo>
                    <a:pt x="1012300" y="11400"/>
                  </a:lnTo>
                  <a:lnTo>
                    <a:pt x="965923" y="5110"/>
                  </a:lnTo>
                  <a:lnTo>
                    <a:pt x="918807" y="1288"/>
                  </a:lnTo>
                  <a:lnTo>
                    <a:pt x="871016" y="0"/>
                  </a:lnTo>
                  <a:close/>
                </a:path>
              </a:pathLst>
            </a:custGeom>
            <a:grpFill/>
          </p:spPr>
          <p:txBody>
            <a:bodyPr wrap="square" lIns="0" tIns="0" rIns="0" bIns="0" rtlCol="0"/>
            <a:lstStyle/>
            <a:p>
              <a:endParaRPr/>
            </a:p>
          </p:txBody>
        </p:sp>
        <p:sp>
          <p:nvSpPr>
            <p:cNvPr id="22" name="object 9">
              <a:extLst>
                <a:ext uri="{FF2B5EF4-FFF2-40B4-BE49-F238E27FC236}">
                  <a16:creationId xmlns:a16="http://schemas.microsoft.com/office/drawing/2014/main" id="{E6538FF3-DDE2-42CC-7C40-B64B8CC9397A}"/>
                </a:ext>
              </a:extLst>
            </p:cNvPr>
            <p:cNvSpPr/>
            <p:nvPr/>
          </p:nvSpPr>
          <p:spPr>
            <a:xfrm>
              <a:off x="4273152" y="6359534"/>
              <a:ext cx="726683" cy="496356"/>
            </a:xfrm>
            <a:custGeom>
              <a:avLst/>
              <a:gdLst/>
              <a:ahLst/>
              <a:cxnLst/>
              <a:rect l="l" t="t" r="r" b="b"/>
              <a:pathLst>
                <a:path w="801370" h="547370">
                  <a:moveTo>
                    <a:pt x="400672" y="0"/>
                  </a:moveTo>
                  <a:lnTo>
                    <a:pt x="353945" y="2695"/>
                  </a:lnTo>
                  <a:lnTo>
                    <a:pt x="308801" y="10581"/>
                  </a:lnTo>
                  <a:lnTo>
                    <a:pt x="265542" y="23357"/>
                  </a:lnTo>
                  <a:lnTo>
                    <a:pt x="224466" y="40722"/>
                  </a:lnTo>
                  <a:lnTo>
                    <a:pt x="185876" y="62376"/>
                  </a:lnTo>
                  <a:lnTo>
                    <a:pt x="150072" y="88018"/>
                  </a:lnTo>
                  <a:lnTo>
                    <a:pt x="117354" y="117348"/>
                  </a:lnTo>
                  <a:lnTo>
                    <a:pt x="88023" y="150064"/>
                  </a:lnTo>
                  <a:lnTo>
                    <a:pt x="62379" y="185867"/>
                  </a:lnTo>
                  <a:lnTo>
                    <a:pt x="40724" y="224456"/>
                  </a:lnTo>
                  <a:lnTo>
                    <a:pt x="23358" y="265531"/>
                  </a:lnTo>
                  <a:lnTo>
                    <a:pt x="10582" y="308789"/>
                  </a:lnTo>
                  <a:lnTo>
                    <a:pt x="2695" y="353933"/>
                  </a:lnTo>
                  <a:lnTo>
                    <a:pt x="0" y="400659"/>
                  </a:lnTo>
                  <a:lnTo>
                    <a:pt x="2695" y="447386"/>
                  </a:lnTo>
                  <a:lnTo>
                    <a:pt x="10582" y="492529"/>
                  </a:lnTo>
                  <a:lnTo>
                    <a:pt x="23358" y="535789"/>
                  </a:lnTo>
                  <a:lnTo>
                    <a:pt x="28035" y="546851"/>
                  </a:lnTo>
                  <a:lnTo>
                    <a:pt x="773308" y="546851"/>
                  </a:lnTo>
                  <a:lnTo>
                    <a:pt x="777985" y="535789"/>
                  </a:lnTo>
                  <a:lnTo>
                    <a:pt x="790762" y="492529"/>
                  </a:lnTo>
                  <a:lnTo>
                    <a:pt x="798648" y="447386"/>
                  </a:lnTo>
                  <a:lnTo>
                    <a:pt x="801344" y="400659"/>
                  </a:lnTo>
                  <a:lnTo>
                    <a:pt x="798648" y="353933"/>
                  </a:lnTo>
                  <a:lnTo>
                    <a:pt x="790762" y="308789"/>
                  </a:lnTo>
                  <a:lnTo>
                    <a:pt x="777985" y="265531"/>
                  </a:lnTo>
                  <a:lnTo>
                    <a:pt x="760619" y="224456"/>
                  </a:lnTo>
                  <a:lnTo>
                    <a:pt x="738964" y="185867"/>
                  </a:lnTo>
                  <a:lnTo>
                    <a:pt x="713321" y="150064"/>
                  </a:lnTo>
                  <a:lnTo>
                    <a:pt x="683990" y="117348"/>
                  </a:lnTo>
                  <a:lnTo>
                    <a:pt x="651272" y="88018"/>
                  </a:lnTo>
                  <a:lnTo>
                    <a:pt x="615467" y="62376"/>
                  </a:lnTo>
                  <a:lnTo>
                    <a:pt x="576877" y="40722"/>
                  </a:lnTo>
                  <a:lnTo>
                    <a:pt x="535802" y="23357"/>
                  </a:lnTo>
                  <a:lnTo>
                    <a:pt x="492542" y="10581"/>
                  </a:lnTo>
                  <a:lnTo>
                    <a:pt x="447399" y="2695"/>
                  </a:lnTo>
                  <a:lnTo>
                    <a:pt x="400672" y="0"/>
                  </a:lnTo>
                  <a:close/>
                </a:path>
              </a:pathLst>
            </a:custGeom>
            <a:grpFill/>
          </p:spPr>
          <p:txBody>
            <a:bodyPr wrap="square" lIns="0" tIns="0" rIns="0" bIns="0" rtlCol="0"/>
            <a:lstStyle/>
            <a:p>
              <a:endParaRPr/>
            </a:p>
          </p:txBody>
        </p:sp>
        <p:sp>
          <p:nvSpPr>
            <p:cNvPr id="23" name="object 10">
              <a:extLst>
                <a:ext uri="{FF2B5EF4-FFF2-40B4-BE49-F238E27FC236}">
                  <a16:creationId xmlns:a16="http://schemas.microsoft.com/office/drawing/2014/main" id="{E0B7C2DB-A4D1-95C8-95C5-D97562B895E0}"/>
                </a:ext>
              </a:extLst>
            </p:cNvPr>
            <p:cNvSpPr/>
            <p:nvPr/>
          </p:nvSpPr>
          <p:spPr>
            <a:xfrm>
              <a:off x="1979925" y="4720897"/>
              <a:ext cx="726683" cy="726683"/>
            </a:xfrm>
            <a:custGeom>
              <a:avLst/>
              <a:gdLst/>
              <a:ahLst/>
              <a:cxnLst/>
              <a:rect l="l" t="t" r="r" b="b"/>
              <a:pathLst>
                <a:path w="801369" h="801370">
                  <a:moveTo>
                    <a:pt x="400672" y="0"/>
                  </a:moveTo>
                  <a:lnTo>
                    <a:pt x="353945" y="2695"/>
                  </a:lnTo>
                  <a:lnTo>
                    <a:pt x="308801" y="10582"/>
                  </a:lnTo>
                  <a:lnTo>
                    <a:pt x="265542" y="23358"/>
                  </a:lnTo>
                  <a:lnTo>
                    <a:pt x="224466" y="40724"/>
                  </a:lnTo>
                  <a:lnTo>
                    <a:pt x="185876" y="62379"/>
                  </a:lnTo>
                  <a:lnTo>
                    <a:pt x="150072" y="88022"/>
                  </a:lnTo>
                  <a:lnTo>
                    <a:pt x="117354" y="117352"/>
                  </a:lnTo>
                  <a:lnTo>
                    <a:pt x="88023" y="150070"/>
                  </a:lnTo>
                  <a:lnTo>
                    <a:pt x="62379" y="185873"/>
                  </a:lnTo>
                  <a:lnTo>
                    <a:pt x="40724" y="224462"/>
                  </a:lnTo>
                  <a:lnTo>
                    <a:pt x="23358" y="265536"/>
                  </a:lnTo>
                  <a:lnTo>
                    <a:pt x="10582" y="308793"/>
                  </a:lnTo>
                  <a:lnTo>
                    <a:pt x="2695" y="353935"/>
                  </a:lnTo>
                  <a:lnTo>
                    <a:pt x="0" y="400659"/>
                  </a:lnTo>
                  <a:lnTo>
                    <a:pt x="2695" y="447386"/>
                  </a:lnTo>
                  <a:lnTo>
                    <a:pt x="10582" y="492529"/>
                  </a:lnTo>
                  <a:lnTo>
                    <a:pt x="23358" y="535789"/>
                  </a:lnTo>
                  <a:lnTo>
                    <a:pt x="40724" y="576864"/>
                  </a:lnTo>
                  <a:lnTo>
                    <a:pt x="62379" y="615455"/>
                  </a:lnTo>
                  <a:lnTo>
                    <a:pt x="88023" y="651259"/>
                  </a:lnTo>
                  <a:lnTo>
                    <a:pt x="117354" y="683977"/>
                  </a:lnTo>
                  <a:lnTo>
                    <a:pt x="150072" y="713308"/>
                  </a:lnTo>
                  <a:lnTo>
                    <a:pt x="185876" y="738951"/>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1"/>
                  </a:lnTo>
                  <a:lnTo>
                    <a:pt x="651272" y="713308"/>
                  </a:lnTo>
                  <a:lnTo>
                    <a:pt x="683990" y="683977"/>
                  </a:lnTo>
                  <a:lnTo>
                    <a:pt x="713321" y="651259"/>
                  </a:lnTo>
                  <a:lnTo>
                    <a:pt x="738964" y="615455"/>
                  </a:lnTo>
                  <a:lnTo>
                    <a:pt x="760619" y="576864"/>
                  </a:lnTo>
                  <a:lnTo>
                    <a:pt x="777985" y="535789"/>
                  </a:lnTo>
                  <a:lnTo>
                    <a:pt x="790762" y="492529"/>
                  </a:lnTo>
                  <a:lnTo>
                    <a:pt x="798648" y="447386"/>
                  </a:lnTo>
                  <a:lnTo>
                    <a:pt x="801344" y="400659"/>
                  </a:lnTo>
                  <a:lnTo>
                    <a:pt x="798648" y="353935"/>
                  </a:lnTo>
                  <a:lnTo>
                    <a:pt x="790762" y="308793"/>
                  </a:lnTo>
                  <a:lnTo>
                    <a:pt x="777985" y="265536"/>
                  </a:lnTo>
                  <a:lnTo>
                    <a:pt x="760619" y="224462"/>
                  </a:lnTo>
                  <a:lnTo>
                    <a:pt x="738964" y="185873"/>
                  </a:lnTo>
                  <a:lnTo>
                    <a:pt x="713321" y="150070"/>
                  </a:lnTo>
                  <a:lnTo>
                    <a:pt x="683990" y="117352"/>
                  </a:lnTo>
                  <a:lnTo>
                    <a:pt x="651272" y="88022"/>
                  </a:lnTo>
                  <a:lnTo>
                    <a:pt x="615467" y="62379"/>
                  </a:lnTo>
                  <a:lnTo>
                    <a:pt x="576877" y="40724"/>
                  </a:lnTo>
                  <a:lnTo>
                    <a:pt x="535802" y="23358"/>
                  </a:lnTo>
                  <a:lnTo>
                    <a:pt x="492542" y="10582"/>
                  </a:lnTo>
                  <a:lnTo>
                    <a:pt x="447399" y="2695"/>
                  </a:lnTo>
                  <a:lnTo>
                    <a:pt x="400672" y="0"/>
                  </a:lnTo>
                  <a:close/>
                </a:path>
              </a:pathLst>
            </a:custGeom>
            <a:grpFill/>
          </p:spPr>
          <p:txBody>
            <a:bodyPr wrap="square" lIns="0" tIns="0" rIns="0" bIns="0" rtlCol="0"/>
            <a:lstStyle/>
            <a:p>
              <a:endParaRPr/>
            </a:p>
          </p:txBody>
        </p:sp>
      </p:grpSp>
      <p:sp>
        <p:nvSpPr>
          <p:cNvPr id="30" name="Footer Placeholder 4">
            <a:extLst>
              <a:ext uri="{FF2B5EF4-FFF2-40B4-BE49-F238E27FC236}">
                <a16:creationId xmlns:a16="http://schemas.microsoft.com/office/drawing/2014/main" id="{02C401B5-B453-3BF0-01CE-3F0F63B03A02}"/>
              </a:ext>
            </a:extLst>
          </p:cNvPr>
          <p:cNvSpPr>
            <a:spLocks noGrp="1"/>
          </p:cNvSpPr>
          <p:nvPr>
            <p:ph type="ftr" sz="quarter" idx="3"/>
          </p:nvPr>
        </p:nvSpPr>
        <p:spPr>
          <a:xfrm>
            <a:off x="735724" y="6114954"/>
            <a:ext cx="4929352" cy="365125"/>
          </a:xfrm>
          <a:prstGeom prst="rect">
            <a:avLst/>
          </a:prstGeom>
        </p:spPr>
        <p:txBody>
          <a:bodyPr/>
          <a:lstStyle>
            <a:lvl1pPr>
              <a:defRPr sz="1400">
                <a:solidFill>
                  <a:schemeClr val="tx2"/>
                </a:solidFill>
              </a:defRPr>
            </a:lvl1pPr>
          </a:lstStyle>
          <a:p>
            <a:endParaRPr lang="en-GB" dirty="0"/>
          </a:p>
        </p:txBody>
      </p:sp>
      <p:sp>
        <p:nvSpPr>
          <p:cNvPr id="2" name="Picture Placeholder 2">
            <a:extLst>
              <a:ext uri="{FF2B5EF4-FFF2-40B4-BE49-F238E27FC236}">
                <a16:creationId xmlns:a16="http://schemas.microsoft.com/office/drawing/2014/main" id="{40C06F99-8172-DCE1-7EFE-FF4F105EC10F}"/>
              </a:ext>
            </a:extLst>
          </p:cNvPr>
          <p:cNvSpPr>
            <a:spLocks noGrp="1"/>
          </p:cNvSpPr>
          <p:nvPr>
            <p:ph type="pic" idx="10"/>
          </p:nvPr>
        </p:nvSpPr>
        <p:spPr>
          <a:xfrm>
            <a:off x="5937730" y="-624301"/>
            <a:ext cx="8682510" cy="8565938"/>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4" name="Text Placeholder 2">
            <a:extLst>
              <a:ext uri="{FF2B5EF4-FFF2-40B4-BE49-F238E27FC236}">
                <a16:creationId xmlns:a16="http://schemas.microsoft.com/office/drawing/2014/main" id="{5D5A134A-9500-7361-A12A-6B671873C96B}"/>
              </a:ext>
            </a:extLst>
          </p:cNvPr>
          <p:cNvSpPr>
            <a:spLocks noGrp="1"/>
          </p:cNvSpPr>
          <p:nvPr>
            <p:ph type="body" idx="1"/>
          </p:nvPr>
        </p:nvSpPr>
        <p:spPr>
          <a:xfrm>
            <a:off x="735724" y="2184400"/>
            <a:ext cx="5360276" cy="3840480"/>
          </a:xfrm>
        </p:spPr>
        <p:txBody>
          <a:bodyPr>
            <a:normAutofit/>
          </a:bodyPr>
          <a:lstStyle>
            <a:lvl1pPr marL="0" indent="0" algn="l">
              <a:lnSpc>
                <a:spcPct val="100000"/>
              </a:lnSpc>
              <a:buNone/>
              <a:defRPr sz="2000">
                <a:solidFill>
                  <a:schemeClr val="bg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Title 1">
            <a:extLst>
              <a:ext uri="{FF2B5EF4-FFF2-40B4-BE49-F238E27FC236}">
                <a16:creationId xmlns:a16="http://schemas.microsoft.com/office/drawing/2014/main" id="{CB2A364B-A6CD-5EAF-DE9C-A1C82F55A1E9}"/>
              </a:ext>
            </a:extLst>
          </p:cNvPr>
          <p:cNvSpPr>
            <a:spLocks noGrp="1"/>
          </p:cNvSpPr>
          <p:nvPr>
            <p:ph type="title"/>
          </p:nvPr>
        </p:nvSpPr>
        <p:spPr>
          <a:xfrm>
            <a:off x="751841" y="365125"/>
            <a:ext cx="5435599" cy="1325563"/>
          </a:xfrm>
        </p:spPr>
        <p:txBody>
          <a:bodyPr>
            <a:normAutofit/>
          </a:bodyPr>
          <a:lstStyle>
            <a:lvl1pPr>
              <a:defRPr sz="2800" b="1">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926055755"/>
      </p:ext>
    </p:extLst>
  </p:cSld>
  <p:clrMapOvr>
    <a:masterClrMapping/>
  </p:clrMapOvr>
  <p:hf sldNum="0" hd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8_Section Header">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bg1"/>
          </a:solidFill>
          <a:ln>
            <a:solidFill>
              <a:schemeClr val="bg1"/>
            </a:solidFill>
          </a:ln>
        </p:spPr>
        <p:txBody>
          <a:bodyPr wrap="square" lIns="0" tIns="0" rIns="0" bIns="0" rtlCol="0"/>
          <a:lstStyle/>
          <a:p>
            <a:endParaRPr sz="2000" dirty="0"/>
          </a:p>
        </p:txBody>
      </p:sp>
      <p:sp>
        <p:nvSpPr>
          <p:cNvPr id="30" name="Footer Placeholder 4">
            <a:extLst>
              <a:ext uri="{FF2B5EF4-FFF2-40B4-BE49-F238E27FC236}">
                <a16:creationId xmlns:a16="http://schemas.microsoft.com/office/drawing/2014/main" id="{02C401B5-B453-3BF0-01CE-3F0F63B03A02}"/>
              </a:ext>
            </a:extLst>
          </p:cNvPr>
          <p:cNvSpPr>
            <a:spLocks noGrp="1"/>
          </p:cNvSpPr>
          <p:nvPr>
            <p:ph type="ftr" sz="quarter" idx="3"/>
          </p:nvPr>
        </p:nvSpPr>
        <p:spPr>
          <a:xfrm>
            <a:off x="735724" y="6114954"/>
            <a:ext cx="4929352" cy="365125"/>
          </a:xfrm>
          <a:prstGeom prst="rect">
            <a:avLst/>
          </a:prstGeom>
        </p:spPr>
        <p:txBody>
          <a:bodyPr/>
          <a:lstStyle>
            <a:lvl1pPr>
              <a:defRPr sz="1400">
                <a:solidFill>
                  <a:schemeClr val="bg2"/>
                </a:solidFill>
              </a:defRPr>
            </a:lvl1pPr>
          </a:lstStyle>
          <a:p>
            <a:endParaRPr lang="en-GB" dirty="0"/>
          </a:p>
        </p:txBody>
      </p:sp>
      <p:grpSp>
        <p:nvGrpSpPr>
          <p:cNvPr id="2" name="Group 1">
            <a:extLst>
              <a:ext uri="{FF2B5EF4-FFF2-40B4-BE49-F238E27FC236}">
                <a16:creationId xmlns:a16="http://schemas.microsoft.com/office/drawing/2014/main" id="{19D4B2F3-8059-DBA5-4D44-29894B41DAB0}"/>
              </a:ext>
            </a:extLst>
          </p:cNvPr>
          <p:cNvGrpSpPr/>
          <p:nvPr/>
        </p:nvGrpSpPr>
        <p:grpSpPr>
          <a:xfrm>
            <a:off x="9598" y="0"/>
            <a:ext cx="5429576" cy="1714213"/>
            <a:chOff x="9598" y="0"/>
            <a:chExt cx="5429576" cy="1714213"/>
          </a:xfrm>
        </p:grpSpPr>
        <p:sp>
          <p:nvSpPr>
            <p:cNvPr id="4" name="object 3">
              <a:extLst>
                <a:ext uri="{FF2B5EF4-FFF2-40B4-BE49-F238E27FC236}">
                  <a16:creationId xmlns:a16="http://schemas.microsoft.com/office/drawing/2014/main" id="{E252FAA9-4B96-7A6B-6755-5360E5145F52}"/>
                </a:ext>
              </a:extLst>
            </p:cNvPr>
            <p:cNvSpPr/>
            <p:nvPr/>
          </p:nvSpPr>
          <p:spPr>
            <a:xfrm>
              <a:off x="807663" y="1115370"/>
              <a:ext cx="456048" cy="456048"/>
            </a:xfrm>
            <a:custGeom>
              <a:avLst/>
              <a:gdLst/>
              <a:ahLst/>
              <a:cxnLst/>
              <a:rect l="l" t="t" r="r" b="b"/>
              <a:pathLst>
                <a:path w="502919"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7" y="487125"/>
                  </a:lnTo>
                  <a:lnTo>
                    <a:pt x="378337" y="468527"/>
                  </a:lnTo>
                  <a:lnTo>
                    <a:pt x="413430" y="443721"/>
                  </a:lnTo>
                  <a:lnTo>
                    <a:pt x="443734" y="413417"/>
                  </a:lnTo>
                  <a:lnTo>
                    <a:pt x="468540" y="378325"/>
                  </a:lnTo>
                  <a:lnTo>
                    <a:pt x="487138" y="339154"/>
                  </a:lnTo>
                  <a:lnTo>
                    <a:pt x="498818" y="296617"/>
                  </a:lnTo>
                  <a:lnTo>
                    <a:pt x="502869" y="251421"/>
                  </a:lnTo>
                  <a:lnTo>
                    <a:pt x="498818" y="206230"/>
                  </a:lnTo>
                  <a:lnTo>
                    <a:pt x="487138" y="163695"/>
                  </a:lnTo>
                  <a:lnTo>
                    <a:pt x="468540" y="124527"/>
                  </a:lnTo>
                  <a:lnTo>
                    <a:pt x="443734" y="89437"/>
                  </a:lnTo>
                  <a:lnTo>
                    <a:pt x="413430" y="59133"/>
                  </a:lnTo>
                  <a:lnTo>
                    <a:pt x="378337" y="34328"/>
                  </a:lnTo>
                  <a:lnTo>
                    <a:pt x="339167" y="15730"/>
                  </a:lnTo>
                  <a:lnTo>
                    <a:pt x="296629" y="4050"/>
                  </a:lnTo>
                  <a:lnTo>
                    <a:pt x="251434" y="0"/>
                  </a:lnTo>
                  <a:close/>
                </a:path>
              </a:pathLst>
            </a:custGeom>
            <a:solidFill>
              <a:srgbClr val="00A79D">
                <a:alpha val="23999"/>
              </a:srgbClr>
            </a:solidFill>
          </p:spPr>
          <p:txBody>
            <a:bodyPr wrap="square" lIns="0" tIns="0" rIns="0" bIns="0" rtlCol="0"/>
            <a:lstStyle/>
            <a:p>
              <a:endParaRPr/>
            </a:p>
          </p:txBody>
        </p:sp>
        <p:sp>
          <p:nvSpPr>
            <p:cNvPr id="8" name="object 4">
              <a:extLst>
                <a:ext uri="{FF2B5EF4-FFF2-40B4-BE49-F238E27FC236}">
                  <a16:creationId xmlns:a16="http://schemas.microsoft.com/office/drawing/2014/main" id="{56DD7027-7ED1-92CB-BE49-E54EC1CD9B2F}"/>
                </a:ext>
              </a:extLst>
            </p:cNvPr>
            <p:cNvSpPr/>
            <p:nvPr/>
          </p:nvSpPr>
          <p:spPr>
            <a:xfrm>
              <a:off x="1705395" y="393384"/>
              <a:ext cx="456048" cy="456048"/>
            </a:xfrm>
            <a:custGeom>
              <a:avLst/>
              <a:gdLst/>
              <a:ahLst/>
              <a:cxnLst/>
              <a:rect l="l" t="t" r="r" b="b"/>
              <a:pathLst>
                <a:path w="502919"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7" y="487125"/>
                  </a:lnTo>
                  <a:lnTo>
                    <a:pt x="378337" y="468527"/>
                  </a:lnTo>
                  <a:lnTo>
                    <a:pt x="413430" y="443721"/>
                  </a:lnTo>
                  <a:lnTo>
                    <a:pt x="443734" y="413417"/>
                  </a:lnTo>
                  <a:lnTo>
                    <a:pt x="468540" y="378325"/>
                  </a:lnTo>
                  <a:lnTo>
                    <a:pt x="487138" y="339154"/>
                  </a:lnTo>
                  <a:lnTo>
                    <a:pt x="498818" y="296617"/>
                  </a:lnTo>
                  <a:lnTo>
                    <a:pt x="502869" y="251421"/>
                  </a:lnTo>
                  <a:lnTo>
                    <a:pt x="498818" y="206230"/>
                  </a:lnTo>
                  <a:lnTo>
                    <a:pt x="487138" y="163695"/>
                  </a:lnTo>
                  <a:lnTo>
                    <a:pt x="468540" y="124527"/>
                  </a:lnTo>
                  <a:lnTo>
                    <a:pt x="443734" y="89437"/>
                  </a:lnTo>
                  <a:lnTo>
                    <a:pt x="413430" y="59133"/>
                  </a:lnTo>
                  <a:lnTo>
                    <a:pt x="378337" y="34328"/>
                  </a:lnTo>
                  <a:lnTo>
                    <a:pt x="339167" y="15730"/>
                  </a:lnTo>
                  <a:lnTo>
                    <a:pt x="296629" y="4050"/>
                  </a:lnTo>
                  <a:lnTo>
                    <a:pt x="251434" y="0"/>
                  </a:lnTo>
                  <a:close/>
                </a:path>
              </a:pathLst>
            </a:custGeom>
            <a:solidFill>
              <a:srgbClr val="00A79D">
                <a:alpha val="23999"/>
              </a:srgbClr>
            </a:solidFill>
          </p:spPr>
          <p:txBody>
            <a:bodyPr wrap="square" lIns="0" tIns="0" rIns="0" bIns="0" rtlCol="0"/>
            <a:lstStyle/>
            <a:p>
              <a:endParaRPr/>
            </a:p>
          </p:txBody>
        </p:sp>
        <p:sp>
          <p:nvSpPr>
            <p:cNvPr id="9" name="object 5">
              <a:extLst>
                <a:ext uri="{FF2B5EF4-FFF2-40B4-BE49-F238E27FC236}">
                  <a16:creationId xmlns:a16="http://schemas.microsoft.com/office/drawing/2014/main" id="{574E6B3C-9B13-98CF-F82C-2B284F58AF9D}"/>
                </a:ext>
              </a:extLst>
            </p:cNvPr>
            <p:cNvSpPr/>
            <p:nvPr/>
          </p:nvSpPr>
          <p:spPr>
            <a:xfrm>
              <a:off x="3359317" y="1"/>
              <a:ext cx="2079857" cy="1714212"/>
            </a:xfrm>
            <a:custGeom>
              <a:avLst/>
              <a:gdLst/>
              <a:ahLst/>
              <a:cxnLst/>
              <a:rect l="l" t="t" r="r" b="b"/>
              <a:pathLst>
                <a:path w="2293620" h="1890395">
                  <a:moveTo>
                    <a:pt x="2019352" y="0"/>
                  </a:moveTo>
                  <a:lnTo>
                    <a:pt x="273886" y="0"/>
                  </a:lnTo>
                  <a:lnTo>
                    <a:pt x="260037" y="16206"/>
                  </a:lnTo>
                  <a:lnTo>
                    <a:pt x="232042" y="51695"/>
                  </a:lnTo>
                  <a:lnTo>
                    <a:pt x="205436" y="88294"/>
                  </a:lnTo>
                  <a:lnTo>
                    <a:pt x="180257" y="125963"/>
                  </a:lnTo>
                  <a:lnTo>
                    <a:pt x="156547" y="164662"/>
                  </a:lnTo>
                  <a:lnTo>
                    <a:pt x="134344" y="204351"/>
                  </a:lnTo>
                  <a:lnTo>
                    <a:pt x="113689" y="244991"/>
                  </a:lnTo>
                  <a:lnTo>
                    <a:pt x="94621" y="286541"/>
                  </a:lnTo>
                  <a:lnTo>
                    <a:pt x="77180" y="328963"/>
                  </a:lnTo>
                  <a:lnTo>
                    <a:pt x="61406" y="372215"/>
                  </a:lnTo>
                  <a:lnTo>
                    <a:pt x="47339" y="416259"/>
                  </a:lnTo>
                  <a:lnTo>
                    <a:pt x="35018" y="461055"/>
                  </a:lnTo>
                  <a:lnTo>
                    <a:pt x="24484" y="506562"/>
                  </a:lnTo>
                  <a:lnTo>
                    <a:pt x="15776" y="552741"/>
                  </a:lnTo>
                  <a:lnTo>
                    <a:pt x="8933" y="599553"/>
                  </a:lnTo>
                  <a:lnTo>
                    <a:pt x="3997" y="646957"/>
                  </a:lnTo>
                  <a:lnTo>
                    <a:pt x="1005" y="694913"/>
                  </a:lnTo>
                  <a:lnTo>
                    <a:pt x="0" y="743382"/>
                  </a:lnTo>
                  <a:lnTo>
                    <a:pt x="1005" y="791852"/>
                  </a:lnTo>
                  <a:lnTo>
                    <a:pt x="3997" y="839808"/>
                  </a:lnTo>
                  <a:lnTo>
                    <a:pt x="8933" y="887212"/>
                  </a:lnTo>
                  <a:lnTo>
                    <a:pt x="15776" y="934023"/>
                  </a:lnTo>
                  <a:lnTo>
                    <a:pt x="24484" y="980203"/>
                  </a:lnTo>
                  <a:lnTo>
                    <a:pt x="35018" y="1025710"/>
                  </a:lnTo>
                  <a:lnTo>
                    <a:pt x="47339" y="1070505"/>
                  </a:lnTo>
                  <a:lnTo>
                    <a:pt x="61406" y="1114549"/>
                  </a:lnTo>
                  <a:lnTo>
                    <a:pt x="77180" y="1157802"/>
                  </a:lnTo>
                  <a:lnTo>
                    <a:pt x="94621" y="1200224"/>
                  </a:lnTo>
                  <a:lnTo>
                    <a:pt x="113689" y="1241774"/>
                  </a:lnTo>
                  <a:lnTo>
                    <a:pt x="134344" y="1282414"/>
                  </a:lnTo>
                  <a:lnTo>
                    <a:pt x="156547" y="1322103"/>
                  </a:lnTo>
                  <a:lnTo>
                    <a:pt x="180257" y="1360802"/>
                  </a:lnTo>
                  <a:lnTo>
                    <a:pt x="205436" y="1398471"/>
                  </a:lnTo>
                  <a:lnTo>
                    <a:pt x="232042" y="1435069"/>
                  </a:lnTo>
                  <a:lnTo>
                    <a:pt x="260037" y="1470558"/>
                  </a:lnTo>
                  <a:lnTo>
                    <a:pt x="289380" y="1504898"/>
                  </a:lnTo>
                  <a:lnTo>
                    <a:pt x="320032" y="1538048"/>
                  </a:lnTo>
                  <a:lnTo>
                    <a:pt x="351953" y="1569969"/>
                  </a:lnTo>
                  <a:lnTo>
                    <a:pt x="385103" y="1600621"/>
                  </a:lnTo>
                  <a:lnTo>
                    <a:pt x="419443" y="1629964"/>
                  </a:lnTo>
                  <a:lnTo>
                    <a:pt x="454932" y="1657959"/>
                  </a:lnTo>
                  <a:lnTo>
                    <a:pt x="491531" y="1684566"/>
                  </a:lnTo>
                  <a:lnTo>
                    <a:pt x="529199" y="1709744"/>
                  </a:lnTo>
                  <a:lnTo>
                    <a:pt x="567898" y="1733455"/>
                  </a:lnTo>
                  <a:lnTo>
                    <a:pt x="607588" y="1755657"/>
                  </a:lnTo>
                  <a:lnTo>
                    <a:pt x="648227" y="1776313"/>
                  </a:lnTo>
                  <a:lnTo>
                    <a:pt x="689778" y="1795380"/>
                  </a:lnTo>
                  <a:lnTo>
                    <a:pt x="732199" y="1812821"/>
                  </a:lnTo>
                  <a:lnTo>
                    <a:pt x="775452" y="1828595"/>
                  </a:lnTo>
                  <a:lnTo>
                    <a:pt x="819496" y="1842662"/>
                  </a:lnTo>
                  <a:lnTo>
                    <a:pt x="864291" y="1854983"/>
                  </a:lnTo>
                  <a:lnTo>
                    <a:pt x="909799" y="1865517"/>
                  </a:lnTo>
                  <a:lnTo>
                    <a:pt x="955978" y="1874226"/>
                  </a:lnTo>
                  <a:lnTo>
                    <a:pt x="1002790" y="1881068"/>
                  </a:lnTo>
                  <a:lnTo>
                    <a:pt x="1050193" y="1886005"/>
                  </a:lnTo>
                  <a:lnTo>
                    <a:pt x="1098150" y="1888996"/>
                  </a:lnTo>
                  <a:lnTo>
                    <a:pt x="1146619" y="1890002"/>
                  </a:lnTo>
                  <a:lnTo>
                    <a:pt x="1195088" y="1888996"/>
                  </a:lnTo>
                  <a:lnTo>
                    <a:pt x="1243045" y="1886005"/>
                  </a:lnTo>
                  <a:lnTo>
                    <a:pt x="1290448" y="1881068"/>
                  </a:lnTo>
                  <a:lnTo>
                    <a:pt x="1337260" y="1874226"/>
                  </a:lnTo>
                  <a:lnTo>
                    <a:pt x="1383439" y="1865517"/>
                  </a:lnTo>
                  <a:lnTo>
                    <a:pt x="1428947" y="1854983"/>
                  </a:lnTo>
                  <a:lnTo>
                    <a:pt x="1473742" y="1842662"/>
                  </a:lnTo>
                  <a:lnTo>
                    <a:pt x="1517786" y="1828595"/>
                  </a:lnTo>
                  <a:lnTo>
                    <a:pt x="1561039" y="1812821"/>
                  </a:lnTo>
                  <a:lnTo>
                    <a:pt x="1603460" y="1795380"/>
                  </a:lnTo>
                  <a:lnTo>
                    <a:pt x="1645011" y="1776313"/>
                  </a:lnTo>
                  <a:lnTo>
                    <a:pt x="1685650" y="1755657"/>
                  </a:lnTo>
                  <a:lnTo>
                    <a:pt x="1725340" y="1733455"/>
                  </a:lnTo>
                  <a:lnTo>
                    <a:pt x="1764039" y="1709744"/>
                  </a:lnTo>
                  <a:lnTo>
                    <a:pt x="1801707" y="1684566"/>
                  </a:lnTo>
                  <a:lnTo>
                    <a:pt x="1838306" y="1657959"/>
                  </a:lnTo>
                  <a:lnTo>
                    <a:pt x="1873795" y="1629964"/>
                  </a:lnTo>
                  <a:lnTo>
                    <a:pt x="1908135" y="1600621"/>
                  </a:lnTo>
                  <a:lnTo>
                    <a:pt x="1941285" y="1569969"/>
                  </a:lnTo>
                  <a:lnTo>
                    <a:pt x="1973206" y="1538048"/>
                  </a:lnTo>
                  <a:lnTo>
                    <a:pt x="2003858" y="1504898"/>
                  </a:lnTo>
                  <a:lnTo>
                    <a:pt x="2033201" y="1470558"/>
                  </a:lnTo>
                  <a:lnTo>
                    <a:pt x="2061196" y="1435069"/>
                  </a:lnTo>
                  <a:lnTo>
                    <a:pt x="2087802" y="1398471"/>
                  </a:lnTo>
                  <a:lnTo>
                    <a:pt x="2112981" y="1360802"/>
                  </a:lnTo>
                  <a:lnTo>
                    <a:pt x="2136691" y="1322103"/>
                  </a:lnTo>
                  <a:lnTo>
                    <a:pt x="2158894" y="1282414"/>
                  </a:lnTo>
                  <a:lnTo>
                    <a:pt x="2179549" y="1241774"/>
                  </a:lnTo>
                  <a:lnTo>
                    <a:pt x="2198617" y="1200224"/>
                  </a:lnTo>
                  <a:lnTo>
                    <a:pt x="2216058" y="1157802"/>
                  </a:lnTo>
                  <a:lnTo>
                    <a:pt x="2231832" y="1114549"/>
                  </a:lnTo>
                  <a:lnTo>
                    <a:pt x="2245899" y="1070505"/>
                  </a:lnTo>
                  <a:lnTo>
                    <a:pt x="2258220" y="1025710"/>
                  </a:lnTo>
                  <a:lnTo>
                    <a:pt x="2268754" y="980203"/>
                  </a:lnTo>
                  <a:lnTo>
                    <a:pt x="2277462" y="934023"/>
                  </a:lnTo>
                  <a:lnTo>
                    <a:pt x="2284305" y="887212"/>
                  </a:lnTo>
                  <a:lnTo>
                    <a:pt x="2289241" y="839808"/>
                  </a:lnTo>
                  <a:lnTo>
                    <a:pt x="2292233" y="791852"/>
                  </a:lnTo>
                  <a:lnTo>
                    <a:pt x="2293238" y="743382"/>
                  </a:lnTo>
                  <a:lnTo>
                    <a:pt x="2292233" y="694913"/>
                  </a:lnTo>
                  <a:lnTo>
                    <a:pt x="2289241" y="646957"/>
                  </a:lnTo>
                  <a:lnTo>
                    <a:pt x="2284305" y="599553"/>
                  </a:lnTo>
                  <a:lnTo>
                    <a:pt x="2277462" y="552741"/>
                  </a:lnTo>
                  <a:lnTo>
                    <a:pt x="2268754" y="506562"/>
                  </a:lnTo>
                  <a:lnTo>
                    <a:pt x="2258220" y="461055"/>
                  </a:lnTo>
                  <a:lnTo>
                    <a:pt x="2245899" y="416259"/>
                  </a:lnTo>
                  <a:lnTo>
                    <a:pt x="2231832" y="372215"/>
                  </a:lnTo>
                  <a:lnTo>
                    <a:pt x="2216058" y="328963"/>
                  </a:lnTo>
                  <a:lnTo>
                    <a:pt x="2198617" y="286541"/>
                  </a:lnTo>
                  <a:lnTo>
                    <a:pt x="2179549" y="244991"/>
                  </a:lnTo>
                  <a:lnTo>
                    <a:pt x="2158894" y="204351"/>
                  </a:lnTo>
                  <a:lnTo>
                    <a:pt x="2136691" y="164662"/>
                  </a:lnTo>
                  <a:lnTo>
                    <a:pt x="2112981" y="125963"/>
                  </a:lnTo>
                  <a:lnTo>
                    <a:pt x="2087802" y="88294"/>
                  </a:lnTo>
                  <a:lnTo>
                    <a:pt x="2061196" y="51695"/>
                  </a:lnTo>
                  <a:lnTo>
                    <a:pt x="2033201" y="16206"/>
                  </a:lnTo>
                  <a:lnTo>
                    <a:pt x="2019352" y="0"/>
                  </a:lnTo>
                  <a:close/>
                </a:path>
              </a:pathLst>
            </a:custGeom>
            <a:solidFill>
              <a:srgbClr val="00A79D">
                <a:alpha val="23999"/>
              </a:srgbClr>
            </a:solidFill>
          </p:spPr>
          <p:txBody>
            <a:bodyPr wrap="square" lIns="0" tIns="0" rIns="0" bIns="0" rtlCol="0"/>
            <a:lstStyle/>
            <a:p>
              <a:endParaRPr/>
            </a:p>
          </p:txBody>
        </p:sp>
        <p:sp>
          <p:nvSpPr>
            <p:cNvPr id="10" name="object 6">
              <a:extLst>
                <a:ext uri="{FF2B5EF4-FFF2-40B4-BE49-F238E27FC236}">
                  <a16:creationId xmlns:a16="http://schemas.microsoft.com/office/drawing/2014/main" id="{E9FF9299-C740-B26B-8D45-170AAA2348AC}"/>
                </a:ext>
              </a:extLst>
            </p:cNvPr>
            <p:cNvSpPr/>
            <p:nvPr/>
          </p:nvSpPr>
          <p:spPr>
            <a:xfrm>
              <a:off x="9598" y="0"/>
              <a:ext cx="1638204" cy="1011138"/>
            </a:xfrm>
            <a:custGeom>
              <a:avLst/>
              <a:gdLst/>
              <a:ahLst/>
              <a:cxnLst/>
              <a:rect l="l" t="t" r="r" b="b"/>
              <a:pathLst>
                <a:path w="1806575" h="1115060">
                  <a:moveTo>
                    <a:pt x="1806575" y="0"/>
                  </a:moveTo>
                  <a:lnTo>
                    <a:pt x="0" y="0"/>
                  </a:lnTo>
                  <a:lnTo>
                    <a:pt x="0" y="905315"/>
                  </a:lnTo>
                  <a:lnTo>
                    <a:pt x="43197" y="934512"/>
                  </a:lnTo>
                  <a:lnTo>
                    <a:pt x="81896" y="958223"/>
                  </a:lnTo>
                  <a:lnTo>
                    <a:pt x="121585" y="980426"/>
                  </a:lnTo>
                  <a:lnTo>
                    <a:pt x="162225" y="1001081"/>
                  </a:lnTo>
                  <a:lnTo>
                    <a:pt x="203776" y="1020149"/>
                  </a:lnTo>
                  <a:lnTo>
                    <a:pt x="246197" y="1037590"/>
                  </a:lnTo>
                  <a:lnTo>
                    <a:pt x="289450" y="1053363"/>
                  </a:lnTo>
                  <a:lnTo>
                    <a:pt x="333494" y="1067431"/>
                  </a:lnTo>
                  <a:lnTo>
                    <a:pt x="378289" y="1079751"/>
                  </a:lnTo>
                  <a:lnTo>
                    <a:pt x="423796" y="1090286"/>
                  </a:lnTo>
                  <a:lnTo>
                    <a:pt x="469976" y="1098994"/>
                  </a:lnTo>
                  <a:lnTo>
                    <a:pt x="516787" y="1105836"/>
                  </a:lnTo>
                  <a:lnTo>
                    <a:pt x="564191" y="1110773"/>
                  </a:lnTo>
                  <a:lnTo>
                    <a:pt x="612147" y="1113764"/>
                  </a:lnTo>
                  <a:lnTo>
                    <a:pt x="660617" y="1114770"/>
                  </a:lnTo>
                  <a:lnTo>
                    <a:pt x="709086" y="1113764"/>
                  </a:lnTo>
                  <a:lnTo>
                    <a:pt x="757042" y="1110773"/>
                  </a:lnTo>
                  <a:lnTo>
                    <a:pt x="804446" y="1105836"/>
                  </a:lnTo>
                  <a:lnTo>
                    <a:pt x="851258" y="1098994"/>
                  </a:lnTo>
                  <a:lnTo>
                    <a:pt x="897437" y="1090286"/>
                  </a:lnTo>
                  <a:lnTo>
                    <a:pt x="942944" y="1079751"/>
                  </a:lnTo>
                  <a:lnTo>
                    <a:pt x="987740" y="1067431"/>
                  </a:lnTo>
                  <a:lnTo>
                    <a:pt x="1031784" y="1053363"/>
                  </a:lnTo>
                  <a:lnTo>
                    <a:pt x="1075036" y="1037590"/>
                  </a:lnTo>
                  <a:lnTo>
                    <a:pt x="1117458" y="1020149"/>
                  </a:lnTo>
                  <a:lnTo>
                    <a:pt x="1159008" y="1001081"/>
                  </a:lnTo>
                  <a:lnTo>
                    <a:pt x="1199648" y="980426"/>
                  </a:lnTo>
                  <a:lnTo>
                    <a:pt x="1239337" y="958223"/>
                  </a:lnTo>
                  <a:lnTo>
                    <a:pt x="1278036" y="934512"/>
                  </a:lnTo>
                  <a:lnTo>
                    <a:pt x="1315705" y="909334"/>
                  </a:lnTo>
                  <a:lnTo>
                    <a:pt x="1352304" y="882728"/>
                  </a:lnTo>
                  <a:lnTo>
                    <a:pt x="1387793" y="854733"/>
                  </a:lnTo>
                  <a:lnTo>
                    <a:pt x="1422132" y="825389"/>
                  </a:lnTo>
                  <a:lnTo>
                    <a:pt x="1455282" y="794737"/>
                  </a:lnTo>
                  <a:lnTo>
                    <a:pt x="1487203" y="762816"/>
                  </a:lnTo>
                  <a:lnTo>
                    <a:pt x="1517855" y="729666"/>
                  </a:lnTo>
                  <a:lnTo>
                    <a:pt x="1547199" y="695327"/>
                  </a:lnTo>
                  <a:lnTo>
                    <a:pt x="1575194" y="659838"/>
                  </a:lnTo>
                  <a:lnTo>
                    <a:pt x="1601800" y="623239"/>
                  </a:lnTo>
                  <a:lnTo>
                    <a:pt x="1626978" y="585570"/>
                  </a:lnTo>
                  <a:lnTo>
                    <a:pt x="1650689" y="546871"/>
                  </a:lnTo>
                  <a:lnTo>
                    <a:pt x="1672892" y="507182"/>
                  </a:lnTo>
                  <a:lnTo>
                    <a:pt x="1693547" y="466542"/>
                  </a:lnTo>
                  <a:lnTo>
                    <a:pt x="1712615" y="424992"/>
                  </a:lnTo>
                  <a:lnTo>
                    <a:pt x="1730056" y="382570"/>
                  </a:lnTo>
                  <a:lnTo>
                    <a:pt x="1745829" y="339318"/>
                  </a:lnTo>
                  <a:lnTo>
                    <a:pt x="1759897" y="295274"/>
                  </a:lnTo>
                  <a:lnTo>
                    <a:pt x="1772217" y="250478"/>
                  </a:lnTo>
                  <a:lnTo>
                    <a:pt x="1782752" y="204971"/>
                  </a:lnTo>
                  <a:lnTo>
                    <a:pt x="1791460" y="158792"/>
                  </a:lnTo>
                  <a:lnTo>
                    <a:pt x="1798302" y="111980"/>
                  </a:lnTo>
                  <a:lnTo>
                    <a:pt x="1803239" y="64576"/>
                  </a:lnTo>
                  <a:lnTo>
                    <a:pt x="1806230" y="16620"/>
                  </a:lnTo>
                  <a:lnTo>
                    <a:pt x="1806575" y="0"/>
                  </a:lnTo>
                  <a:close/>
                </a:path>
              </a:pathLst>
            </a:custGeom>
            <a:solidFill>
              <a:srgbClr val="00A79D">
                <a:alpha val="23999"/>
              </a:srgbClr>
            </a:solidFill>
          </p:spPr>
          <p:txBody>
            <a:bodyPr wrap="square" lIns="0" tIns="0" rIns="0" bIns="0" rtlCol="0"/>
            <a:lstStyle/>
            <a:p>
              <a:endParaRPr/>
            </a:p>
          </p:txBody>
        </p:sp>
        <p:sp>
          <p:nvSpPr>
            <p:cNvPr id="11" name="object 7">
              <a:extLst>
                <a:ext uri="{FF2B5EF4-FFF2-40B4-BE49-F238E27FC236}">
                  <a16:creationId xmlns:a16="http://schemas.microsoft.com/office/drawing/2014/main" id="{2B962E37-FE51-2FC3-86B1-3D569395D98C}"/>
                </a:ext>
              </a:extLst>
            </p:cNvPr>
            <p:cNvSpPr/>
            <p:nvPr/>
          </p:nvSpPr>
          <p:spPr>
            <a:xfrm>
              <a:off x="1974763" y="1"/>
              <a:ext cx="1240889" cy="301153"/>
            </a:xfrm>
            <a:custGeom>
              <a:avLst/>
              <a:gdLst/>
              <a:ahLst/>
              <a:cxnLst/>
              <a:rect l="l" t="t" r="r" b="b"/>
              <a:pathLst>
                <a:path w="1368425" h="332105">
                  <a:moveTo>
                    <a:pt x="1367940" y="0"/>
                  </a:moveTo>
                  <a:lnTo>
                    <a:pt x="0" y="0"/>
                  </a:lnTo>
                  <a:lnTo>
                    <a:pt x="8314" y="10755"/>
                  </a:lnTo>
                  <a:lnTo>
                    <a:pt x="37356" y="44607"/>
                  </a:lnTo>
                  <a:lnTo>
                    <a:pt x="68067" y="76923"/>
                  </a:lnTo>
                  <a:lnTo>
                    <a:pt x="100383" y="107634"/>
                  </a:lnTo>
                  <a:lnTo>
                    <a:pt x="134235" y="136676"/>
                  </a:lnTo>
                  <a:lnTo>
                    <a:pt x="169558" y="163982"/>
                  </a:lnTo>
                  <a:lnTo>
                    <a:pt x="206285" y="189484"/>
                  </a:lnTo>
                  <a:lnTo>
                    <a:pt x="244350" y="213118"/>
                  </a:lnTo>
                  <a:lnTo>
                    <a:pt x="283687" y="234816"/>
                  </a:lnTo>
                  <a:lnTo>
                    <a:pt x="324228" y="254512"/>
                  </a:lnTo>
                  <a:lnTo>
                    <a:pt x="365908" y="272139"/>
                  </a:lnTo>
                  <a:lnTo>
                    <a:pt x="408661" y="287632"/>
                  </a:lnTo>
                  <a:lnTo>
                    <a:pt x="452418" y="300924"/>
                  </a:lnTo>
                  <a:lnTo>
                    <a:pt x="497116" y="311947"/>
                  </a:lnTo>
                  <a:lnTo>
                    <a:pt x="542686" y="320637"/>
                  </a:lnTo>
                  <a:lnTo>
                    <a:pt x="589063" y="326926"/>
                  </a:lnTo>
                  <a:lnTo>
                    <a:pt x="636179" y="330748"/>
                  </a:lnTo>
                  <a:lnTo>
                    <a:pt x="683970" y="332037"/>
                  </a:lnTo>
                  <a:lnTo>
                    <a:pt x="731760" y="330748"/>
                  </a:lnTo>
                  <a:lnTo>
                    <a:pt x="778877" y="326926"/>
                  </a:lnTo>
                  <a:lnTo>
                    <a:pt x="825253" y="320637"/>
                  </a:lnTo>
                  <a:lnTo>
                    <a:pt x="870824" y="311947"/>
                  </a:lnTo>
                  <a:lnTo>
                    <a:pt x="915521" y="300924"/>
                  </a:lnTo>
                  <a:lnTo>
                    <a:pt x="959279" y="287632"/>
                  </a:lnTo>
                  <a:lnTo>
                    <a:pt x="1002031" y="272139"/>
                  </a:lnTo>
                  <a:lnTo>
                    <a:pt x="1043711" y="254512"/>
                  </a:lnTo>
                  <a:lnTo>
                    <a:pt x="1084253" y="234816"/>
                  </a:lnTo>
                  <a:lnTo>
                    <a:pt x="1123589" y="213118"/>
                  </a:lnTo>
                  <a:lnTo>
                    <a:pt x="1161654" y="189484"/>
                  </a:lnTo>
                  <a:lnTo>
                    <a:pt x="1198381" y="163982"/>
                  </a:lnTo>
                  <a:lnTo>
                    <a:pt x="1233704" y="136676"/>
                  </a:lnTo>
                  <a:lnTo>
                    <a:pt x="1267557" y="107634"/>
                  </a:lnTo>
                  <a:lnTo>
                    <a:pt x="1299872" y="76923"/>
                  </a:lnTo>
                  <a:lnTo>
                    <a:pt x="1330584" y="44607"/>
                  </a:lnTo>
                  <a:lnTo>
                    <a:pt x="1359626" y="10755"/>
                  </a:lnTo>
                  <a:lnTo>
                    <a:pt x="1367940" y="0"/>
                  </a:lnTo>
                  <a:close/>
                </a:path>
              </a:pathLst>
            </a:custGeom>
            <a:solidFill>
              <a:srgbClr val="00A79D">
                <a:alpha val="23999"/>
              </a:srgbClr>
            </a:solidFill>
          </p:spPr>
          <p:txBody>
            <a:bodyPr wrap="square" lIns="0" tIns="0" rIns="0" bIns="0" rtlCol="0"/>
            <a:lstStyle/>
            <a:p>
              <a:endParaRPr/>
            </a:p>
          </p:txBody>
        </p:sp>
        <p:sp>
          <p:nvSpPr>
            <p:cNvPr id="12" name="object 8">
              <a:extLst>
                <a:ext uri="{FF2B5EF4-FFF2-40B4-BE49-F238E27FC236}">
                  <a16:creationId xmlns:a16="http://schemas.microsoft.com/office/drawing/2014/main" id="{9B2A4857-919E-A8C5-E6FC-67973FDB4AF1}"/>
                </a:ext>
              </a:extLst>
            </p:cNvPr>
            <p:cNvSpPr/>
            <p:nvPr/>
          </p:nvSpPr>
          <p:spPr>
            <a:xfrm>
              <a:off x="2346635" y="488381"/>
              <a:ext cx="726683" cy="726683"/>
            </a:xfrm>
            <a:custGeom>
              <a:avLst/>
              <a:gdLst/>
              <a:ahLst/>
              <a:cxnLst/>
              <a:rect l="l" t="t" r="r" b="b"/>
              <a:pathLst>
                <a:path w="801370" h="801369">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6"/>
                  </a:lnTo>
                  <a:lnTo>
                    <a:pt x="10582" y="492537"/>
                  </a:lnTo>
                  <a:lnTo>
                    <a:pt x="23358" y="535795"/>
                  </a:lnTo>
                  <a:lnTo>
                    <a:pt x="40724" y="576869"/>
                  </a:lnTo>
                  <a:lnTo>
                    <a:pt x="62379" y="615458"/>
                  </a:lnTo>
                  <a:lnTo>
                    <a:pt x="88023" y="651261"/>
                  </a:lnTo>
                  <a:lnTo>
                    <a:pt x="117354" y="683979"/>
                  </a:lnTo>
                  <a:lnTo>
                    <a:pt x="150072" y="713309"/>
                  </a:lnTo>
                  <a:lnTo>
                    <a:pt x="185876" y="738952"/>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2"/>
                  </a:lnTo>
                  <a:lnTo>
                    <a:pt x="651272" y="713309"/>
                  </a:lnTo>
                  <a:lnTo>
                    <a:pt x="683990" y="683979"/>
                  </a:lnTo>
                  <a:lnTo>
                    <a:pt x="713321" y="651261"/>
                  </a:lnTo>
                  <a:lnTo>
                    <a:pt x="738964" y="615458"/>
                  </a:lnTo>
                  <a:lnTo>
                    <a:pt x="760619" y="576869"/>
                  </a:lnTo>
                  <a:lnTo>
                    <a:pt x="777985" y="535795"/>
                  </a:lnTo>
                  <a:lnTo>
                    <a:pt x="790762" y="492537"/>
                  </a:lnTo>
                  <a:lnTo>
                    <a:pt x="798648" y="447396"/>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00A79D">
                <a:alpha val="23999"/>
              </a:srgbClr>
            </a:solidFill>
          </p:spPr>
          <p:txBody>
            <a:bodyPr wrap="square" lIns="0" tIns="0" rIns="0" bIns="0" rtlCol="0"/>
            <a:lstStyle/>
            <a:p>
              <a:endParaRPr/>
            </a:p>
          </p:txBody>
        </p:sp>
      </p:grpSp>
      <p:sp>
        <p:nvSpPr>
          <p:cNvPr id="5" name="Picture Placeholder 2">
            <a:extLst>
              <a:ext uri="{FF2B5EF4-FFF2-40B4-BE49-F238E27FC236}">
                <a16:creationId xmlns:a16="http://schemas.microsoft.com/office/drawing/2014/main" id="{BE02B544-A40A-C2C8-B48C-6F244BD0DFB6}"/>
              </a:ext>
            </a:extLst>
          </p:cNvPr>
          <p:cNvSpPr>
            <a:spLocks noGrp="1"/>
          </p:cNvSpPr>
          <p:nvPr>
            <p:ph type="pic" idx="10"/>
          </p:nvPr>
        </p:nvSpPr>
        <p:spPr>
          <a:xfrm>
            <a:off x="6284881" y="-715900"/>
            <a:ext cx="7293907" cy="71959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6" name="Text Placeholder 2">
            <a:extLst>
              <a:ext uri="{FF2B5EF4-FFF2-40B4-BE49-F238E27FC236}">
                <a16:creationId xmlns:a16="http://schemas.microsoft.com/office/drawing/2014/main" id="{B2A84FDF-B4A9-904D-3D86-7133D1D60DA0}"/>
              </a:ext>
            </a:extLst>
          </p:cNvPr>
          <p:cNvSpPr>
            <a:spLocks noGrp="1"/>
          </p:cNvSpPr>
          <p:nvPr>
            <p:ph type="body" idx="1"/>
          </p:nvPr>
        </p:nvSpPr>
        <p:spPr>
          <a:xfrm>
            <a:off x="735724" y="2367280"/>
            <a:ext cx="5360276" cy="3657600"/>
          </a:xfrm>
        </p:spPr>
        <p:txBody>
          <a:bodyPr>
            <a:normAutofit/>
          </a:bodyPr>
          <a:lstStyle>
            <a:lvl1pPr marL="0" indent="0" algn="l">
              <a:lnSpc>
                <a:spcPct val="100000"/>
              </a:lnSpc>
              <a:buNone/>
              <a:defRPr sz="2000">
                <a:solidFill>
                  <a:schemeClr val="tx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Title 1">
            <a:extLst>
              <a:ext uri="{FF2B5EF4-FFF2-40B4-BE49-F238E27FC236}">
                <a16:creationId xmlns:a16="http://schemas.microsoft.com/office/drawing/2014/main" id="{9D8A16EC-8618-0864-AC9B-EAB51A18BF1D}"/>
              </a:ext>
            </a:extLst>
          </p:cNvPr>
          <p:cNvSpPr>
            <a:spLocks noGrp="1"/>
          </p:cNvSpPr>
          <p:nvPr>
            <p:ph type="title"/>
          </p:nvPr>
        </p:nvSpPr>
        <p:spPr>
          <a:xfrm>
            <a:off x="690881" y="1483360"/>
            <a:ext cx="6492239" cy="755968"/>
          </a:xfrm>
        </p:spPr>
        <p:txBody>
          <a:bodyPr>
            <a:normAutofit/>
          </a:bodyPr>
          <a:lstStyle>
            <a:lvl1pPr>
              <a:defRPr sz="2800" b="1">
                <a:solidFill>
                  <a:schemeClr val="tx1"/>
                </a:solidFill>
              </a:defRPr>
            </a:lvl1pPr>
          </a:lstStyle>
          <a:p>
            <a:r>
              <a:rPr lang="en-US"/>
              <a:t>Click to edit Master title style</a:t>
            </a:r>
            <a:endParaRPr lang="en-GB" dirty="0"/>
          </a:p>
        </p:txBody>
      </p:sp>
    </p:spTree>
    <p:extLst>
      <p:ext uri="{BB962C8B-B14F-4D97-AF65-F5344CB8AC3E}">
        <p14:creationId xmlns:p14="http://schemas.microsoft.com/office/powerpoint/2010/main" val="2079178630"/>
      </p:ext>
    </p:extLst>
  </p:cSld>
  <p:clrMapOvr>
    <a:masterClrMapping/>
  </p:clrMapOvr>
  <p:hf sldNum="0" hd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9_Section Header">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bg1"/>
          </a:solidFill>
          <a:ln>
            <a:solidFill>
              <a:schemeClr val="bg1"/>
            </a:solidFill>
          </a:ln>
        </p:spPr>
        <p:txBody>
          <a:bodyPr wrap="square" lIns="0" tIns="0" rIns="0" bIns="0" rtlCol="0"/>
          <a:lstStyle/>
          <a:p>
            <a:endParaRPr sz="2000" dirty="0"/>
          </a:p>
        </p:txBody>
      </p:sp>
      <p:sp>
        <p:nvSpPr>
          <p:cNvPr id="33" name="object 13">
            <a:extLst>
              <a:ext uri="{FF2B5EF4-FFF2-40B4-BE49-F238E27FC236}">
                <a16:creationId xmlns:a16="http://schemas.microsoft.com/office/drawing/2014/main" id="{A0C82D7B-43A0-E7DA-A947-D2D94D26026C}"/>
              </a:ext>
            </a:extLst>
          </p:cNvPr>
          <p:cNvSpPr/>
          <p:nvPr/>
        </p:nvSpPr>
        <p:spPr>
          <a:xfrm rot="10800000">
            <a:off x="11287374" y="7555196"/>
            <a:ext cx="371988" cy="38644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34" name="object 14">
            <a:extLst>
              <a:ext uri="{FF2B5EF4-FFF2-40B4-BE49-F238E27FC236}">
                <a16:creationId xmlns:a16="http://schemas.microsoft.com/office/drawing/2014/main" id="{BA238379-38B4-1ED0-2EBC-33F28CE277AE}"/>
              </a:ext>
            </a:extLst>
          </p:cNvPr>
          <p:cNvSpPr/>
          <p:nvPr/>
        </p:nvSpPr>
        <p:spPr>
          <a:xfrm rot="10800000">
            <a:off x="11127502" y="7012374"/>
            <a:ext cx="313382" cy="3258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grpSp>
        <p:nvGrpSpPr>
          <p:cNvPr id="5" name="object 41">
            <a:extLst>
              <a:ext uri="{FF2B5EF4-FFF2-40B4-BE49-F238E27FC236}">
                <a16:creationId xmlns:a16="http://schemas.microsoft.com/office/drawing/2014/main" id="{957BDDD7-B931-B769-D505-43BF2BAE0273}"/>
              </a:ext>
            </a:extLst>
          </p:cNvPr>
          <p:cNvGrpSpPr/>
          <p:nvPr/>
        </p:nvGrpSpPr>
        <p:grpSpPr>
          <a:xfrm>
            <a:off x="10681097" y="5820975"/>
            <a:ext cx="651156" cy="708550"/>
            <a:chOff x="5598848" y="1620229"/>
            <a:chExt cx="2190115" cy="2383155"/>
          </a:xfrm>
        </p:grpSpPr>
        <p:pic>
          <p:nvPicPr>
            <p:cNvPr id="6" name="object 42">
              <a:extLst>
                <a:ext uri="{FF2B5EF4-FFF2-40B4-BE49-F238E27FC236}">
                  <a16:creationId xmlns:a16="http://schemas.microsoft.com/office/drawing/2014/main" id="{B0316D10-AB7F-7247-2309-FF6E189194BC}"/>
                </a:ext>
              </a:extLst>
            </p:cNvPr>
            <p:cNvPicPr/>
            <p:nvPr/>
          </p:nvPicPr>
          <p:blipFill>
            <a:blip r:embed="rId2" cstate="print"/>
            <a:stretch>
              <a:fillRect/>
            </a:stretch>
          </p:blipFill>
          <p:spPr>
            <a:xfrm>
              <a:off x="7161630" y="1899091"/>
              <a:ext cx="113817" cy="115671"/>
            </a:xfrm>
            <a:prstGeom prst="rect">
              <a:avLst/>
            </a:prstGeom>
          </p:spPr>
        </p:pic>
        <p:pic>
          <p:nvPicPr>
            <p:cNvPr id="7" name="object 43">
              <a:extLst>
                <a:ext uri="{FF2B5EF4-FFF2-40B4-BE49-F238E27FC236}">
                  <a16:creationId xmlns:a16="http://schemas.microsoft.com/office/drawing/2014/main" id="{74F3DB94-6083-9227-318F-D47A76A048F2}"/>
                </a:ext>
              </a:extLst>
            </p:cNvPr>
            <p:cNvPicPr/>
            <p:nvPr/>
          </p:nvPicPr>
          <p:blipFill>
            <a:blip r:embed="rId3" cstate="print"/>
            <a:stretch>
              <a:fillRect/>
            </a:stretch>
          </p:blipFill>
          <p:spPr>
            <a:xfrm>
              <a:off x="5598848" y="1620229"/>
              <a:ext cx="2189904" cy="2382902"/>
            </a:xfrm>
            <a:prstGeom prst="rect">
              <a:avLst/>
            </a:prstGeom>
          </p:spPr>
        </p:pic>
        <p:pic>
          <p:nvPicPr>
            <p:cNvPr id="13" name="object 44">
              <a:extLst>
                <a:ext uri="{FF2B5EF4-FFF2-40B4-BE49-F238E27FC236}">
                  <a16:creationId xmlns:a16="http://schemas.microsoft.com/office/drawing/2014/main" id="{58167220-AAA0-C719-AE15-32888A8561F8}"/>
                </a:ext>
              </a:extLst>
            </p:cNvPr>
            <p:cNvPicPr/>
            <p:nvPr/>
          </p:nvPicPr>
          <p:blipFill>
            <a:blip r:embed="rId4" cstate="print"/>
            <a:stretch>
              <a:fillRect/>
            </a:stretch>
          </p:blipFill>
          <p:spPr>
            <a:xfrm>
              <a:off x="6871611" y="1669224"/>
              <a:ext cx="175945" cy="178803"/>
            </a:xfrm>
            <a:prstGeom prst="rect">
              <a:avLst/>
            </a:prstGeom>
          </p:spPr>
        </p:pic>
      </p:grpSp>
      <p:grpSp>
        <p:nvGrpSpPr>
          <p:cNvPr id="20" name="Group 19">
            <a:extLst>
              <a:ext uri="{FF2B5EF4-FFF2-40B4-BE49-F238E27FC236}">
                <a16:creationId xmlns:a16="http://schemas.microsoft.com/office/drawing/2014/main" id="{BA38F56F-30C0-B8AE-9A2D-75D458292098}"/>
              </a:ext>
            </a:extLst>
          </p:cNvPr>
          <p:cNvGrpSpPr/>
          <p:nvPr/>
        </p:nvGrpSpPr>
        <p:grpSpPr>
          <a:xfrm>
            <a:off x="6109850" y="-1"/>
            <a:ext cx="6097260" cy="1857721"/>
            <a:chOff x="6613002" y="0"/>
            <a:chExt cx="5573326" cy="1698088"/>
          </a:xfrm>
        </p:grpSpPr>
        <p:sp>
          <p:nvSpPr>
            <p:cNvPr id="21" name="object 3">
              <a:extLst>
                <a:ext uri="{FF2B5EF4-FFF2-40B4-BE49-F238E27FC236}">
                  <a16:creationId xmlns:a16="http://schemas.microsoft.com/office/drawing/2014/main" id="{17BFCD84-F3D5-2D67-1EF1-6EA656954F92}"/>
                </a:ext>
              </a:extLst>
            </p:cNvPr>
            <p:cNvSpPr/>
            <p:nvPr/>
          </p:nvSpPr>
          <p:spPr>
            <a:xfrm>
              <a:off x="7850787" y="1099048"/>
              <a:ext cx="456048" cy="456048"/>
            </a:xfrm>
            <a:custGeom>
              <a:avLst/>
              <a:gdLst/>
              <a:ahLst/>
              <a:cxnLst/>
              <a:rect l="l" t="t" r="r" b="b"/>
              <a:pathLst>
                <a:path w="502920"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5" y="487125"/>
                  </a:lnTo>
                  <a:lnTo>
                    <a:pt x="378334" y="468527"/>
                  </a:lnTo>
                  <a:lnTo>
                    <a:pt x="413424" y="443721"/>
                  </a:lnTo>
                  <a:lnTo>
                    <a:pt x="443726" y="413417"/>
                  </a:lnTo>
                  <a:lnTo>
                    <a:pt x="468531" y="378325"/>
                  </a:lnTo>
                  <a:lnTo>
                    <a:pt x="487127" y="339154"/>
                  </a:lnTo>
                  <a:lnTo>
                    <a:pt x="498805" y="296617"/>
                  </a:lnTo>
                  <a:lnTo>
                    <a:pt x="502856" y="251421"/>
                  </a:lnTo>
                  <a:lnTo>
                    <a:pt x="498805" y="206230"/>
                  </a:lnTo>
                  <a:lnTo>
                    <a:pt x="487127" y="163695"/>
                  </a:lnTo>
                  <a:lnTo>
                    <a:pt x="468531" y="124527"/>
                  </a:lnTo>
                  <a:lnTo>
                    <a:pt x="443726" y="89437"/>
                  </a:lnTo>
                  <a:lnTo>
                    <a:pt x="413424" y="59133"/>
                  </a:lnTo>
                  <a:lnTo>
                    <a:pt x="378334" y="34328"/>
                  </a:lnTo>
                  <a:lnTo>
                    <a:pt x="339165" y="15730"/>
                  </a:lnTo>
                  <a:lnTo>
                    <a:pt x="296629" y="4050"/>
                  </a:lnTo>
                  <a:lnTo>
                    <a:pt x="251434" y="0"/>
                  </a:lnTo>
                  <a:close/>
                </a:path>
              </a:pathLst>
            </a:custGeom>
            <a:solidFill>
              <a:srgbClr val="00AFFF">
                <a:alpha val="23999"/>
              </a:srgbClr>
            </a:solidFill>
          </p:spPr>
          <p:txBody>
            <a:bodyPr wrap="square" lIns="0" tIns="0" rIns="0" bIns="0" rtlCol="0"/>
            <a:lstStyle/>
            <a:p>
              <a:endParaRPr/>
            </a:p>
          </p:txBody>
        </p:sp>
        <p:sp>
          <p:nvSpPr>
            <p:cNvPr id="22" name="object 4">
              <a:extLst>
                <a:ext uri="{FF2B5EF4-FFF2-40B4-BE49-F238E27FC236}">
                  <a16:creationId xmlns:a16="http://schemas.microsoft.com/office/drawing/2014/main" id="{DC5B7BD2-C012-045B-C0AE-20165117D00C}"/>
                </a:ext>
              </a:extLst>
            </p:cNvPr>
            <p:cNvSpPr/>
            <p:nvPr/>
          </p:nvSpPr>
          <p:spPr>
            <a:xfrm>
              <a:off x="8748519" y="377061"/>
              <a:ext cx="456048" cy="456048"/>
            </a:xfrm>
            <a:custGeom>
              <a:avLst/>
              <a:gdLst/>
              <a:ahLst/>
              <a:cxnLst/>
              <a:rect l="l" t="t" r="r" b="b"/>
              <a:pathLst>
                <a:path w="502920"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5" y="487125"/>
                  </a:lnTo>
                  <a:lnTo>
                    <a:pt x="378334" y="468527"/>
                  </a:lnTo>
                  <a:lnTo>
                    <a:pt x="413424" y="443721"/>
                  </a:lnTo>
                  <a:lnTo>
                    <a:pt x="443726" y="413417"/>
                  </a:lnTo>
                  <a:lnTo>
                    <a:pt x="468531" y="378325"/>
                  </a:lnTo>
                  <a:lnTo>
                    <a:pt x="487127" y="339154"/>
                  </a:lnTo>
                  <a:lnTo>
                    <a:pt x="498805" y="296617"/>
                  </a:lnTo>
                  <a:lnTo>
                    <a:pt x="502856" y="251421"/>
                  </a:lnTo>
                  <a:lnTo>
                    <a:pt x="498805" y="206230"/>
                  </a:lnTo>
                  <a:lnTo>
                    <a:pt x="487127" y="163695"/>
                  </a:lnTo>
                  <a:lnTo>
                    <a:pt x="468531" y="124527"/>
                  </a:lnTo>
                  <a:lnTo>
                    <a:pt x="443726" y="89437"/>
                  </a:lnTo>
                  <a:lnTo>
                    <a:pt x="413424" y="59133"/>
                  </a:lnTo>
                  <a:lnTo>
                    <a:pt x="378334" y="34328"/>
                  </a:lnTo>
                  <a:lnTo>
                    <a:pt x="339165" y="15730"/>
                  </a:lnTo>
                  <a:lnTo>
                    <a:pt x="296629" y="4050"/>
                  </a:lnTo>
                  <a:lnTo>
                    <a:pt x="251434" y="0"/>
                  </a:lnTo>
                  <a:close/>
                </a:path>
              </a:pathLst>
            </a:custGeom>
            <a:solidFill>
              <a:srgbClr val="00AFFF">
                <a:alpha val="23999"/>
              </a:srgbClr>
            </a:solidFill>
          </p:spPr>
          <p:txBody>
            <a:bodyPr wrap="square" lIns="0" tIns="0" rIns="0" bIns="0" rtlCol="0"/>
            <a:lstStyle/>
            <a:p>
              <a:endParaRPr/>
            </a:p>
          </p:txBody>
        </p:sp>
        <p:sp>
          <p:nvSpPr>
            <p:cNvPr id="23" name="object 5">
              <a:extLst>
                <a:ext uri="{FF2B5EF4-FFF2-40B4-BE49-F238E27FC236}">
                  <a16:creationId xmlns:a16="http://schemas.microsoft.com/office/drawing/2014/main" id="{46C39FBD-DAAB-94DF-35DC-C352F1542076}"/>
                </a:ext>
              </a:extLst>
            </p:cNvPr>
            <p:cNvSpPr/>
            <p:nvPr/>
          </p:nvSpPr>
          <p:spPr>
            <a:xfrm>
              <a:off x="10402442" y="0"/>
              <a:ext cx="1783886" cy="1698088"/>
            </a:xfrm>
            <a:custGeom>
              <a:avLst/>
              <a:gdLst/>
              <a:ahLst/>
              <a:cxnLst/>
              <a:rect l="l" t="t" r="r" b="b"/>
              <a:pathLst>
                <a:path w="1967230" h="1872614">
                  <a:moveTo>
                    <a:pt x="1966964" y="0"/>
                  </a:moveTo>
                  <a:lnTo>
                    <a:pt x="258627" y="0"/>
                  </a:lnTo>
                  <a:lnTo>
                    <a:pt x="232042" y="33701"/>
                  </a:lnTo>
                  <a:lnTo>
                    <a:pt x="205436" y="70300"/>
                  </a:lnTo>
                  <a:lnTo>
                    <a:pt x="180257" y="107969"/>
                  </a:lnTo>
                  <a:lnTo>
                    <a:pt x="156547" y="146667"/>
                  </a:lnTo>
                  <a:lnTo>
                    <a:pt x="134344" y="186357"/>
                  </a:lnTo>
                  <a:lnTo>
                    <a:pt x="113689" y="226996"/>
                  </a:lnTo>
                  <a:lnTo>
                    <a:pt x="94621" y="268547"/>
                  </a:lnTo>
                  <a:lnTo>
                    <a:pt x="77180" y="310968"/>
                  </a:lnTo>
                  <a:lnTo>
                    <a:pt x="61406" y="354221"/>
                  </a:lnTo>
                  <a:lnTo>
                    <a:pt x="47339" y="398265"/>
                  </a:lnTo>
                  <a:lnTo>
                    <a:pt x="35018" y="443061"/>
                  </a:lnTo>
                  <a:lnTo>
                    <a:pt x="24484" y="488568"/>
                  </a:lnTo>
                  <a:lnTo>
                    <a:pt x="15776" y="534747"/>
                  </a:lnTo>
                  <a:lnTo>
                    <a:pt x="8933" y="581559"/>
                  </a:lnTo>
                  <a:lnTo>
                    <a:pt x="3997" y="628963"/>
                  </a:lnTo>
                  <a:lnTo>
                    <a:pt x="1005" y="676919"/>
                  </a:lnTo>
                  <a:lnTo>
                    <a:pt x="0" y="725388"/>
                  </a:lnTo>
                  <a:lnTo>
                    <a:pt x="1005" y="773857"/>
                  </a:lnTo>
                  <a:lnTo>
                    <a:pt x="3997" y="821814"/>
                  </a:lnTo>
                  <a:lnTo>
                    <a:pt x="8933" y="869218"/>
                  </a:lnTo>
                  <a:lnTo>
                    <a:pt x="15776" y="916029"/>
                  </a:lnTo>
                  <a:lnTo>
                    <a:pt x="24484" y="962208"/>
                  </a:lnTo>
                  <a:lnTo>
                    <a:pt x="35018" y="1007716"/>
                  </a:lnTo>
                  <a:lnTo>
                    <a:pt x="47339" y="1052511"/>
                  </a:lnTo>
                  <a:lnTo>
                    <a:pt x="61406" y="1096555"/>
                  </a:lnTo>
                  <a:lnTo>
                    <a:pt x="77180" y="1139808"/>
                  </a:lnTo>
                  <a:lnTo>
                    <a:pt x="94621" y="1182229"/>
                  </a:lnTo>
                  <a:lnTo>
                    <a:pt x="113689" y="1223780"/>
                  </a:lnTo>
                  <a:lnTo>
                    <a:pt x="134344" y="1264420"/>
                  </a:lnTo>
                  <a:lnTo>
                    <a:pt x="156547" y="1304109"/>
                  </a:lnTo>
                  <a:lnTo>
                    <a:pt x="180257" y="1342808"/>
                  </a:lnTo>
                  <a:lnTo>
                    <a:pt x="205436" y="1380476"/>
                  </a:lnTo>
                  <a:lnTo>
                    <a:pt x="232042" y="1417075"/>
                  </a:lnTo>
                  <a:lnTo>
                    <a:pt x="260037" y="1452564"/>
                  </a:lnTo>
                  <a:lnTo>
                    <a:pt x="289380" y="1486904"/>
                  </a:lnTo>
                  <a:lnTo>
                    <a:pt x="320032" y="1520054"/>
                  </a:lnTo>
                  <a:lnTo>
                    <a:pt x="351953" y="1551975"/>
                  </a:lnTo>
                  <a:lnTo>
                    <a:pt x="385103" y="1582627"/>
                  </a:lnTo>
                  <a:lnTo>
                    <a:pt x="419443" y="1611970"/>
                  </a:lnTo>
                  <a:lnTo>
                    <a:pt x="454932" y="1639965"/>
                  </a:lnTo>
                  <a:lnTo>
                    <a:pt x="491531" y="1666572"/>
                  </a:lnTo>
                  <a:lnTo>
                    <a:pt x="529199" y="1691750"/>
                  </a:lnTo>
                  <a:lnTo>
                    <a:pt x="567898" y="1715460"/>
                  </a:lnTo>
                  <a:lnTo>
                    <a:pt x="607588" y="1737663"/>
                  </a:lnTo>
                  <a:lnTo>
                    <a:pt x="648227" y="1758318"/>
                  </a:lnTo>
                  <a:lnTo>
                    <a:pt x="689778" y="1777386"/>
                  </a:lnTo>
                  <a:lnTo>
                    <a:pt x="732199" y="1794827"/>
                  </a:lnTo>
                  <a:lnTo>
                    <a:pt x="775452" y="1810601"/>
                  </a:lnTo>
                  <a:lnTo>
                    <a:pt x="819496" y="1824668"/>
                  </a:lnTo>
                  <a:lnTo>
                    <a:pt x="864291" y="1836989"/>
                  </a:lnTo>
                  <a:lnTo>
                    <a:pt x="909799" y="1847523"/>
                  </a:lnTo>
                  <a:lnTo>
                    <a:pt x="955978" y="1856231"/>
                  </a:lnTo>
                  <a:lnTo>
                    <a:pt x="1002790" y="1863074"/>
                  </a:lnTo>
                  <a:lnTo>
                    <a:pt x="1050193" y="1868011"/>
                  </a:lnTo>
                  <a:lnTo>
                    <a:pt x="1098150" y="1871002"/>
                  </a:lnTo>
                  <a:lnTo>
                    <a:pt x="1146619" y="1872008"/>
                  </a:lnTo>
                  <a:lnTo>
                    <a:pt x="1195088" y="1871002"/>
                  </a:lnTo>
                  <a:lnTo>
                    <a:pt x="1243045" y="1868011"/>
                  </a:lnTo>
                  <a:lnTo>
                    <a:pt x="1290448" y="1863074"/>
                  </a:lnTo>
                  <a:lnTo>
                    <a:pt x="1337260" y="1856231"/>
                  </a:lnTo>
                  <a:lnTo>
                    <a:pt x="1383439" y="1847523"/>
                  </a:lnTo>
                  <a:lnTo>
                    <a:pt x="1428947" y="1836989"/>
                  </a:lnTo>
                  <a:lnTo>
                    <a:pt x="1473742" y="1824668"/>
                  </a:lnTo>
                  <a:lnTo>
                    <a:pt x="1517786" y="1810601"/>
                  </a:lnTo>
                  <a:lnTo>
                    <a:pt x="1561039" y="1794827"/>
                  </a:lnTo>
                  <a:lnTo>
                    <a:pt x="1603460" y="1777386"/>
                  </a:lnTo>
                  <a:lnTo>
                    <a:pt x="1645011" y="1758318"/>
                  </a:lnTo>
                  <a:lnTo>
                    <a:pt x="1685650" y="1737663"/>
                  </a:lnTo>
                  <a:lnTo>
                    <a:pt x="1725340" y="1715460"/>
                  </a:lnTo>
                  <a:lnTo>
                    <a:pt x="1764039" y="1691750"/>
                  </a:lnTo>
                  <a:lnTo>
                    <a:pt x="1801707" y="1666572"/>
                  </a:lnTo>
                  <a:lnTo>
                    <a:pt x="1838306" y="1639965"/>
                  </a:lnTo>
                  <a:lnTo>
                    <a:pt x="1873795" y="1611970"/>
                  </a:lnTo>
                  <a:lnTo>
                    <a:pt x="1908135" y="1582627"/>
                  </a:lnTo>
                  <a:lnTo>
                    <a:pt x="1941285" y="1551975"/>
                  </a:lnTo>
                  <a:lnTo>
                    <a:pt x="1966964" y="1526295"/>
                  </a:lnTo>
                  <a:lnTo>
                    <a:pt x="1966964" y="0"/>
                  </a:lnTo>
                  <a:close/>
                </a:path>
              </a:pathLst>
            </a:custGeom>
            <a:solidFill>
              <a:srgbClr val="00AFFF">
                <a:alpha val="23999"/>
              </a:srgbClr>
            </a:solidFill>
          </p:spPr>
          <p:txBody>
            <a:bodyPr wrap="square" lIns="0" tIns="0" rIns="0" bIns="0" rtlCol="0"/>
            <a:lstStyle/>
            <a:p>
              <a:endParaRPr/>
            </a:p>
          </p:txBody>
        </p:sp>
        <p:sp>
          <p:nvSpPr>
            <p:cNvPr id="24" name="object 6">
              <a:extLst>
                <a:ext uri="{FF2B5EF4-FFF2-40B4-BE49-F238E27FC236}">
                  <a16:creationId xmlns:a16="http://schemas.microsoft.com/office/drawing/2014/main" id="{5658E3DE-4D80-E3F3-9EBE-7C75B09AA30F}"/>
                </a:ext>
              </a:extLst>
            </p:cNvPr>
            <p:cNvSpPr/>
            <p:nvPr/>
          </p:nvSpPr>
          <p:spPr>
            <a:xfrm>
              <a:off x="6613002" y="0"/>
              <a:ext cx="2077554" cy="995015"/>
            </a:xfrm>
            <a:custGeom>
              <a:avLst/>
              <a:gdLst/>
              <a:ahLst/>
              <a:cxnLst/>
              <a:rect l="l" t="t" r="r" b="b"/>
              <a:pathLst>
                <a:path w="2291079" h="1097280">
                  <a:moveTo>
                    <a:pt x="2291054" y="0"/>
                  </a:moveTo>
                  <a:lnTo>
                    <a:pt x="0" y="0"/>
                  </a:lnTo>
                  <a:lnTo>
                    <a:pt x="2904" y="46573"/>
                  </a:lnTo>
                  <a:lnTo>
                    <a:pt x="7841" y="93977"/>
                  </a:lnTo>
                  <a:lnTo>
                    <a:pt x="14684" y="140789"/>
                  </a:lnTo>
                  <a:lnTo>
                    <a:pt x="23392" y="186968"/>
                  </a:lnTo>
                  <a:lnTo>
                    <a:pt x="33926" y="232475"/>
                  </a:lnTo>
                  <a:lnTo>
                    <a:pt x="46247" y="277271"/>
                  </a:lnTo>
                  <a:lnTo>
                    <a:pt x="60314" y="321315"/>
                  </a:lnTo>
                  <a:lnTo>
                    <a:pt x="76088" y="364568"/>
                  </a:lnTo>
                  <a:lnTo>
                    <a:pt x="93529" y="406989"/>
                  </a:lnTo>
                  <a:lnTo>
                    <a:pt x="112597" y="448540"/>
                  </a:lnTo>
                  <a:lnTo>
                    <a:pt x="133252" y="489179"/>
                  </a:lnTo>
                  <a:lnTo>
                    <a:pt x="155455" y="528868"/>
                  </a:lnTo>
                  <a:lnTo>
                    <a:pt x="179165" y="567567"/>
                  </a:lnTo>
                  <a:lnTo>
                    <a:pt x="204343" y="605236"/>
                  </a:lnTo>
                  <a:lnTo>
                    <a:pt x="230950" y="641835"/>
                  </a:lnTo>
                  <a:lnTo>
                    <a:pt x="258945" y="677324"/>
                  </a:lnTo>
                  <a:lnTo>
                    <a:pt x="288288" y="711663"/>
                  </a:lnTo>
                  <a:lnTo>
                    <a:pt x="318940" y="744813"/>
                  </a:lnTo>
                  <a:lnTo>
                    <a:pt x="350861" y="776734"/>
                  </a:lnTo>
                  <a:lnTo>
                    <a:pt x="384011" y="807387"/>
                  </a:lnTo>
                  <a:lnTo>
                    <a:pt x="418351" y="836730"/>
                  </a:lnTo>
                  <a:lnTo>
                    <a:pt x="453840" y="864725"/>
                  </a:lnTo>
                  <a:lnTo>
                    <a:pt x="490439" y="891331"/>
                  </a:lnTo>
                  <a:lnTo>
                    <a:pt x="528107" y="916510"/>
                  </a:lnTo>
                  <a:lnTo>
                    <a:pt x="566806" y="940220"/>
                  </a:lnTo>
                  <a:lnTo>
                    <a:pt x="606495" y="962423"/>
                  </a:lnTo>
                  <a:lnTo>
                    <a:pt x="647135" y="983078"/>
                  </a:lnTo>
                  <a:lnTo>
                    <a:pt x="688686" y="1002146"/>
                  </a:lnTo>
                  <a:lnTo>
                    <a:pt x="731107" y="1019587"/>
                  </a:lnTo>
                  <a:lnTo>
                    <a:pt x="774360" y="1035361"/>
                  </a:lnTo>
                  <a:lnTo>
                    <a:pt x="818404" y="1049428"/>
                  </a:lnTo>
                  <a:lnTo>
                    <a:pt x="863199" y="1061748"/>
                  </a:lnTo>
                  <a:lnTo>
                    <a:pt x="908707" y="1072283"/>
                  </a:lnTo>
                  <a:lnTo>
                    <a:pt x="954886" y="1080991"/>
                  </a:lnTo>
                  <a:lnTo>
                    <a:pt x="1001697" y="1087834"/>
                  </a:lnTo>
                  <a:lnTo>
                    <a:pt x="1049101" y="1092770"/>
                  </a:lnTo>
                  <a:lnTo>
                    <a:pt x="1097058" y="1095761"/>
                  </a:lnTo>
                  <a:lnTo>
                    <a:pt x="1145527" y="1096767"/>
                  </a:lnTo>
                  <a:lnTo>
                    <a:pt x="1193996" y="1095761"/>
                  </a:lnTo>
                  <a:lnTo>
                    <a:pt x="1241952" y="1092770"/>
                  </a:lnTo>
                  <a:lnTo>
                    <a:pt x="1289356" y="1087834"/>
                  </a:lnTo>
                  <a:lnTo>
                    <a:pt x="1336168" y="1080991"/>
                  </a:lnTo>
                  <a:lnTo>
                    <a:pt x="1382347" y="1072283"/>
                  </a:lnTo>
                  <a:lnTo>
                    <a:pt x="1427854" y="1061748"/>
                  </a:lnTo>
                  <a:lnTo>
                    <a:pt x="1472650" y="1049428"/>
                  </a:lnTo>
                  <a:lnTo>
                    <a:pt x="1516694" y="1035361"/>
                  </a:lnTo>
                  <a:lnTo>
                    <a:pt x="1559947" y="1019587"/>
                  </a:lnTo>
                  <a:lnTo>
                    <a:pt x="1602368" y="1002146"/>
                  </a:lnTo>
                  <a:lnTo>
                    <a:pt x="1643919" y="983078"/>
                  </a:lnTo>
                  <a:lnTo>
                    <a:pt x="1684558" y="962423"/>
                  </a:lnTo>
                  <a:lnTo>
                    <a:pt x="1724248" y="940220"/>
                  </a:lnTo>
                  <a:lnTo>
                    <a:pt x="1762946" y="916510"/>
                  </a:lnTo>
                  <a:lnTo>
                    <a:pt x="1800615" y="891331"/>
                  </a:lnTo>
                  <a:lnTo>
                    <a:pt x="1837214" y="864725"/>
                  </a:lnTo>
                  <a:lnTo>
                    <a:pt x="1872703" y="836730"/>
                  </a:lnTo>
                  <a:lnTo>
                    <a:pt x="1907042" y="807387"/>
                  </a:lnTo>
                  <a:lnTo>
                    <a:pt x="1940193" y="776734"/>
                  </a:lnTo>
                  <a:lnTo>
                    <a:pt x="1972114" y="744813"/>
                  </a:lnTo>
                  <a:lnTo>
                    <a:pt x="2002766" y="711663"/>
                  </a:lnTo>
                  <a:lnTo>
                    <a:pt x="2032109" y="677324"/>
                  </a:lnTo>
                  <a:lnTo>
                    <a:pt x="2060104" y="641835"/>
                  </a:lnTo>
                  <a:lnTo>
                    <a:pt x="2086710" y="605236"/>
                  </a:lnTo>
                  <a:lnTo>
                    <a:pt x="2111889" y="567567"/>
                  </a:lnTo>
                  <a:lnTo>
                    <a:pt x="2135599" y="528868"/>
                  </a:lnTo>
                  <a:lnTo>
                    <a:pt x="2157802" y="489179"/>
                  </a:lnTo>
                  <a:lnTo>
                    <a:pt x="2178457" y="448540"/>
                  </a:lnTo>
                  <a:lnTo>
                    <a:pt x="2197525" y="406989"/>
                  </a:lnTo>
                  <a:lnTo>
                    <a:pt x="2214966" y="364568"/>
                  </a:lnTo>
                  <a:lnTo>
                    <a:pt x="2230740" y="321315"/>
                  </a:lnTo>
                  <a:lnTo>
                    <a:pt x="2244807" y="277271"/>
                  </a:lnTo>
                  <a:lnTo>
                    <a:pt x="2257128" y="232475"/>
                  </a:lnTo>
                  <a:lnTo>
                    <a:pt x="2267662" y="186968"/>
                  </a:lnTo>
                  <a:lnTo>
                    <a:pt x="2276370" y="140789"/>
                  </a:lnTo>
                  <a:lnTo>
                    <a:pt x="2283213" y="93977"/>
                  </a:lnTo>
                  <a:lnTo>
                    <a:pt x="2288149" y="46573"/>
                  </a:lnTo>
                  <a:lnTo>
                    <a:pt x="2291054" y="0"/>
                  </a:lnTo>
                  <a:close/>
                </a:path>
              </a:pathLst>
            </a:custGeom>
            <a:solidFill>
              <a:srgbClr val="00AFFF">
                <a:alpha val="23999"/>
              </a:srgbClr>
            </a:solidFill>
          </p:spPr>
          <p:txBody>
            <a:bodyPr wrap="square" lIns="0" tIns="0" rIns="0" bIns="0" rtlCol="0"/>
            <a:lstStyle/>
            <a:p>
              <a:endParaRPr/>
            </a:p>
          </p:txBody>
        </p:sp>
        <p:sp>
          <p:nvSpPr>
            <p:cNvPr id="25" name="object 7">
              <a:extLst>
                <a:ext uri="{FF2B5EF4-FFF2-40B4-BE49-F238E27FC236}">
                  <a16:creationId xmlns:a16="http://schemas.microsoft.com/office/drawing/2014/main" id="{591B4FBF-72FE-5A76-77F5-9B370934F24C}"/>
                </a:ext>
              </a:extLst>
            </p:cNvPr>
            <p:cNvSpPr/>
            <p:nvPr/>
          </p:nvSpPr>
          <p:spPr>
            <a:xfrm>
              <a:off x="9031060" y="1"/>
              <a:ext cx="1214402" cy="285030"/>
            </a:xfrm>
            <a:custGeom>
              <a:avLst/>
              <a:gdLst/>
              <a:ahLst/>
              <a:cxnLst/>
              <a:rect l="l" t="t" r="r" b="b"/>
              <a:pathLst>
                <a:path w="1339215" h="314325">
                  <a:moveTo>
                    <a:pt x="1338888" y="0"/>
                  </a:moveTo>
                  <a:lnTo>
                    <a:pt x="0" y="0"/>
                  </a:lnTo>
                  <a:lnTo>
                    <a:pt x="22830" y="26611"/>
                  </a:lnTo>
                  <a:lnTo>
                    <a:pt x="53542" y="58927"/>
                  </a:lnTo>
                  <a:lnTo>
                    <a:pt x="85857" y="89639"/>
                  </a:lnTo>
                  <a:lnTo>
                    <a:pt x="119709" y="118680"/>
                  </a:lnTo>
                  <a:lnTo>
                    <a:pt x="155032" y="145986"/>
                  </a:lnTo>
                  <a:lnTo>
                    <a:pt x="191759" y="171489"/>
                  </a:lnTo>
                  <a:lnTo>
                    <a:pt x="229825" y="195122"/>
                  </a:lnTo>
                  <a:lnTo>
                    <a:pt x="269161" y="216820"/>
                  </a:lnTo>
                  <a:lnTo>
                    <a:pt x="309703" y="236516"/>
                  </a:lnTo>
                  <a:lnTo>
                    <a:pt x="351383" y="254144"/>
                  </a:lnTo>
                  <a:lnTo>
                    <a:pt x="394135" y="269636"/>
                  </a:lnTo>
                  <a:lnTo>
                    <a:pt x="437893" y="282928"/>
                  </a:lnTo>
                  <a:lnTo>
                    <a:pt x="482590" y="293951"/>
                  </a:lnTo>
                  <a:lnTo>
                    <a:pt x="528160" y="302641"/>
                  </a:lnTo>
                  <a:lnTo>
                    <a:pt x="574537" y="308930"/>
                  </a:lnTo>
                  <a:lnTo>
                    <a:pt x="621654" y="312752"/>
                  </a:lnTo>
                  <a:lnTo>
                    <a:pt x="669444" y="314041"/>
                  </a:lnTo>
                  <a:lnTo>
                    <a:pt x="717234" y="312752"/>
                  </a:lnTo>
                  <a:lnTo>
                    <a:pt x="764351" y="308930"/>
                  </a:lnTo>
                  <a:lnTo>
                    <a:pt x="810728" y="302641"/>
                  </a:lnTo>
                  <a:lnTo>
                    <a:pt x="856298" y="293951"/>
                  </a:lnTo>
                  <a:lnTo>
                    <a:pt x="900995" y="282928"/>
                  </a:lnTo>
                  <a:lnTo>
                    <a:pt x="944753" y="269636"/>
                  </a:lnTo>
                  <a:lnTo>
                    <a:pt x="987505" y="254144"/>
                  </a:lnTo>
                  <a:lnTo>
                    <a:pt x="1029185" y="236516"/>
                  </a:lnTo>
                  <a:lnTo>
                    <a:pt x="1069727" y="216820"/>
                  </a:lnTo>
                  <a:lnTo>
                    <a:pt x="1109063" y="195122"/>
                  </a:lnTo>
                  <a:lnTo>
                    <a:pt x="1147129" y="171489"/>
                  </a:lnTo>
                  <a:lnTo>
                    <a:pt x="1183856" y="145986"/>
                  </a:lnTo>
                  <a:lnTo>
                    <a:pt x="1219179" y="118680"/>
                  </a:lnTo>
                  <a:lnTo>
                    <a:pt x="1253031" y="89639"/>
                  </a:lnTo>
                  <a:lnTo>
                    <a:pt x="1285346" y="58927"/>
                  </a:lnTo>
                  <a:lnTo>
                    <a:pt x="1316058" y="26611"/>
                  </a:lnTo>
                  <a:lnTo>
                    <a:pt x="1338888" y="0"/>
                  </a:lnTo>
                  <a:close/>
                </a:path>
              </a:pathLst>
            </a:custGeom>
            <a:solidFill>
              <a:srgbClr val="00AFFF">
                <a:alpha val="23999"/>
              </a:srgbClr>
            </a:solidFill>
          </p:spPr>
          <p:txBody>
            <a:bodyPr wrap="square" lIns="0" tIns="0" rIns="0" bIns="0" rtlCol="0"/>
            <a:lstStyle/>
            <a:p>
              <a:endParaRPr/>
            </a:p>
          </p:txBody>
        </p:sp>
        <p:sp>
          <p:nvSpPr>
            <p:cNvPr id="26" name="object 8">
              <a:extLst>
                <a:ext uri="{FF2B5EF4-FFF2-40B4-BE49-F238E27FC236}">
                  <a16:creationId xmlns:a16="http://schemas.microsoft.com/office/drawing/2014/main" id="{A151A684-DA1D-804F-5426-4B4A7A6B4C86}"/>
                </a:ext>
              </a:extLst>
            </p:cNvPr>
            <p:cNvSpPr/>
            <p:nvPr/>
          </p:nvSpPr>
          <p:spPr>
            <a:xfrm>
              <a:off x="9389760" y="472058"/>
              <a:ext cx="726683" cy="726683"/>
            </a:xfrm>
            <a:custGeom>
              <a:avLst/>
              <a:gdLst/>
              <a:ahLst/>
              <a:cxnLst/>
              <a:rect l="l" t="t" r="r" b="b"/>
              <a:pathLst>
                <a:path w="801370" h="801369">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6"/>
                  </a:lnTo>
                  <a:lnTo>
                    <a:pt x="10582" y="492537"/>
                  </a:lnTo>
                  <a:lnTo>
                    <a:pt x="23358" y="535795"/>
                  </a:lnTo>
                  <a:lnTo>
                    <a:pt x="40724" y="576869"/>
                  </a:lnTo>
                  <a:lnTo>
                    <a:pt x="62379" y="615458"/>
                  </a:lnTo>
                  <a:lnTo>
                    <a:pt x="88023" y="651261"/>
                  </a:lnTo>
                  <a:lnTo>
                    <a:pt x="117354" y="683979"/>
                  </a:lnTo>
                  <a:lnTo>
                    <a:pt x="150072" y="713309"/>
                  </a:lnTo>
                  <a:lnTo>
                    <a:pt x="185876" y="738952"/>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2"/>
                  </a:lnTo>
                  <a:lnTo>
                    <a:pt x="651272" y="713309"/>
                  </a:lnTo>
                  <a:lnTo>
                    <a:pt x="683990" y="683979"/>
                  </a:lnTo>
                  <a:lnTo>
                    <a:pt x="713321" y="651261"/>
                  </a:lnTo>
                  <a:lnTo>
                    <a:pt x="738964" y="615458"/>
                  </a:lnTo>
                  <a:lnTo>
                    <a:pt x="760619" y="576869"/>
                  </a:lnTo>
                  <a:lnTo>
                    <a:pt x="777985" y="535795"/>
                  </a:lnTo>
                  <a:lnTo>
                    <a:pt x="790762" y="492537"/>
                  </a:lnTo>
                  <a:lnTo>
                    <a:pt x="798648" y="447396"/>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00AFFF">
                <a:alpha val="23999"/>
              </a:srgbClr>
            </a:solidFill>
          </p:spPr>
          <p:txBody>
            <a:bodyPr wrap="square" lIns="0" tIns="0" rIns="0" bIns="0" rtlCol="0"/>
            <a:lstStyle/>
            <a:p>
              <a:endParaRPr/>
            </a:p>
          </p:txBody>
        </p:sp>
      </p:grpSp>
      <p:sp>
        <p:nvSpPr>
          <p:cNvPr id="2" name="Picture Placeholder 2">
            <a:extLst>
              <a:ext uri="{FF2B5EF4-FFF2-40B4-BE49-F238E27FC236}">
                <a16:creationId xmlns:a16="http://schemas.microsoft.com/office/drawing/2014/main" id="{F7467FD7-B03A-A783-6DAD-BFE1F429ED74}"/>
              </a:ext>
            </a:extLst>
          </p:cNvPr>
          <p:cNvSpPr>
            <a:spLocks noGrp="1"/>
          </p:cNvSpPr>
          <p:nvPr>
            <p:ph type="pic" idx="10"/>
          </p:nvPr>
        </p:nvSpPr>
        <p:spPr>
          <a:xfrm>
            <a:off x="-1249137" y="-881221"/>
            <a:ext cx="7293907" cy="71959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4" name="Text Placeholder 2">
            <a:extLst>
              <a:ext uri="{FF2B5EF4-FFF2-40B4-BE49-F238E27FC236}">
                <a16:creationId xmlns:a16="http://schemas.microsoft.com/office/drawing/2014/main" id="{8C0E5294-F5B4-77CF-A37F-AB562DD1B145}"/>
              </a:ext>
            </a:extLst>
          </p:cNvPr>
          <p:cNvSpPr>
            <a:spLocks noGrp="1"/>
          </p:cNvSpPr>
          <p:nvPr>
            <p:ph type="body" idx="1"/>
          </p:nvPr>
        </p:nvSpPr>
        <p:spPr>
          <a:xfrm>
            <a:off x="6323724" y="2661920"/>
            <a:ext cx="5634596" cy="3078480"/>
          </a:xfrm>
        </p:spPr>
        <p:txBody>
          <a:bodyPr>
            <a:normAutofit/>
          </a:bodyPr>
          <a:lstStyle>
            <a:lvl1pPr marL="0" indent="0" algn="l">
              <a:lnSpc>
                <a:spcPct val="100000"/>
              </a:lnSpc>
              <a:buNone/>
              <a:defRPr sz="2000">
                <a:solidFill>
                  <a:schemeClr val="tx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Title 1">
            <a:extLst>
              <a:ext uri="{FF2B5EF4-FFF2-40B4-BE49-F238E27FC236}">
                <a16:creationId xmlns:a16="http://schemas.microsoft.com/office/drawing/2014/main" id="{E439FECD-897F-06F3-56D7-FC72D58F9B95}"/>
              </a:ext>
            </a:extLst>
          </p:cNvPr>
          <p:cNvSpPr>
            <a:spLocks noGrp="1"/>
          </p:cNvSpPr>
          <p:nvPr>
            <p:ph type="title"/>
          </p:nvPr>
        </p:nvSpPr>
        <p:spPr>
          <a:xfrm>
            <a:off x="6278881" y="1615440"/>
            <a:ext cx="5709919" cy="907098"/>
          </a:xfrm>
        </p:spPr>
        <p:txBody>
          <a:bodyPr>
            <a:normAutofit/>
          </a:bodyPr>
          <a:lstStyle>
            <a:lvl1pPr>
              <a:defRPr sz="2800" b="1">
                <a:solidFill>
                  <a:schemeClr val="tx1"/>
                </a:solidFill>
              </a:defRPr>
            </a:lvl1pPr>
          </a:lstStyle>
          <a:p>
            <a:r>
              <a:rPr lang="en-US"/>
              <a:t>Click to edit Master title style</a:t>
            </a:r>
            <a:endParaRPr lang="en-GB" dirty="0"/>
          </a:p>
        </p:txBody>
      </p:sp>
    </p:spTree>
    <p:extLst>
      <p:ext uri="{BB962C8B-B14F-4D97-AF65-F5344CB8AC3E}">
        <p14:creationId xmlns:p14="http://schemas.microsoft.com/office/powerpoint/2010/main" val="4149368941"/>
      </p:ext>
    </p:extLst>
  </p:cSld>
  <p:clrMapOvr>
    <a:masterClrMapping/>
  </p:clrMapOvr>
  <p:hf sldNum="0" hd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0_Section Header">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p:nvSpPr>
        <p:spPr>
          <a:xfrm>
            <a:off x="-121920" y="-4957"/>
            <a:ext cx="1231976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accent2"/>
          </a:solidFill>
          <a:ln>
            <a:solidFill>
              <a:schemeClr val="accent2"/>
            </a:solidFill>
          </a:ln>
        </p:spPr>
        <p:txBody>
          <a:bodyPr wrap="square" lIns="0" tIns="0" rIns="0" bIns="0" rtlCol="0"/>
          <a:lstStyle/>
          <a:p>
            <a:endParaRPr sz="2000" dirty="0"/>
          </a:p>
        </p:txBody>
      </p:sp>
      <p:sp>
        <p:nvSpPr>
          <p:cNvPr id="33" name="object 13">
            <a:extLst>
              <a:ext uri="{FF2B5EF4-FFF2-40B4-BE49-F238E27FC236}">
                <a16:creationId xmlns:a16="http://schemas.microsoft.com/office/drawing/2014/main" id="{A0C82D7B-43A0-E7DA-A947-D2D94D26026C}"/>
              </a:ext>
            </a:extLst>
          </p:cNvPr>
          <p:cNvSpPr/>
          <p:nvPr/>
        </p:nvSpPr>
        <p:spPr>
          <a:xfrm rot="10800000">
            <a:off x="11287374" y="7555196"/>
            <a:ext cx="371988" cy="38644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34" name="object 14">
            <a:extLst>
              <a:ext uri="{FF2B5EF4-FFF2-40B4-BE49-F238E27FC236}">
                <a16:creationId xmlns:a16="http://schemas.microsoft.com/office/drawing/2014/main" id="{BA238379-38B4-1ED0-2EBC-33F28CE277AE}"/>
              </a:ext>
            </a:extLst>
          </p:cNvPr>
          <p:cNvSpPr/>
          <p:nvPr/>
        </p:nvSpPr>
        <p:spPr>
          <a:xfrm rot="10800000">
            <a:off x="11127502" y="7012374"/>
            <a:ext cx="313382" cy="3258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
        <p:nvSpPr>
          <p:cNvPr id="30" name="Footer Placeholder 4">
            <a:extLst>
              <a:ext uri="{FF2B5EF4-FFF2-40B4-BE49-F238E27FC236}">
                <a16:creationId xmlns:a16="http://schemas.microsoft.com/office/drawing/2014/main" id="{02C401B5-B453-3BF0-01CE-3F0F63B03A02}"/>
              </a:ext>
            </a:extLst>
          </p:cNvPr>
          <p:cNvSpPr>
            <a:spLocks noGrp="1"/>
          </p:cNvSpPr>
          <p:nvPr>
            <p:ph type="ftr" sz="quarter" idx="3"/>
          </p:nvPr>
        </p:nvSpPr>
        <p:spPr>
          <a:xfrm>
            <a:off x="735724" y="6114954"/>
            <a:ext cx="4929352" cy="365125"/>
          </a:xfrm>
          <a:prstGeom prst="rect">
            <a:avLst/>
          </a:prstGeom>
        </p:spPr>
        <p:txBody>
          <a:bodyPr/>
          <a:lstStyle>
            <a:lvl1pPr>
              <a:defRPr sz="1400">
                <a:solidFill>
                  <a:schemeClr val="tx2"/>
                </a:solidFill>
              </a:defRPr>
            </a:lvl1pPr>
          </a:lstStyle>
          <a:p>
            <a:endParaRPr lang="en-GB" dirty="0"/>
          </a:p>
        </p:txBody>
      </p:sp>
      <p:grpSp>
        <p:nvGrpSpPr>
          <p:cNvPr id="2" name="Group 1">
            <a:extLst>
              <a:ext uri="{FF2B5EF4-FFF2-40B4-BE49-F238E27FC236}">
                <a16:creationId xmlns:a16="http://schemas.microsoft.com/office/drawing/2014/main" id="{19D4B2F3-8059-DBA5-4D44-29894B41DAB0}"/>
              </a:ext>
            </a:extLst>
          </p:cNvPr>
          <p:cNvGrpSpPr/>
          <p:nvPr/>
        </p:nvGrpSpPr>
        <p:grpSpPr>
          <a:xfrm>
            <a:off x="-121920" y="-389572"/>
            <a:ext cx="5429576" cy="1714213"/>
            <a:chOff x="9598" y="0"/>
            <a:chExt cx="5429576" cy="1714213"/>
          </a:xfrm>
        </p:grpSpPr>
        <p:sp>
          <p:nvSpPr>
            <p:cNvPr id="4" name="object 3">
              <a:extLst>
                <a:ext uri="{FF2B5EF4-FFF2-40B4-BE49-F238E27FC236}">
                  <a16:creationId xmlns:a16="http://schemas.microsoft.com/office/drawing/2014/main" id="{E252FAA9-4B96-7A6B-6755-5360E5145F52}"/>
                </a:ext>
              </a:extLst>
            </p:cNvPr>
            <p:cNvSpPr/>
            <p:nvPr/>
          </p:nvSpPr>
          <p:spPr>
            <a:xfrm>
              <a:off x="807663" y="1115370"/>
              <a:ext cx="456048" cy="456048"/>
            </a:xfrm>
            <a:custGeom>
              <a:avLst/>
              <a:gdLst/>
              <a:ahLst/>
              <a:cxnLst/>
              <a:rect l="l" t="t" r="r" b="b"/>
              <a:pathLst>
                <a:path w="502919"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7" y="487125"/>
                  </a:lnTo>
                  <a:lnTo>
                    <a:pt x="378337" y="468527"/>
                  </a:lnTo>
                  <a:lnTo>
                    <a:pt x="413430" y="443721"/>
                  </a:lnTo>
                  <a:lnTo>
                    <a:pt x="443734" y="413417"/>
                  </a:lnTo>
                  <a:lnTo>
                    <a:pt x="468540" y="378325"/>
                  </a:lnTo>
                  <a:lnTo>
                    <a:pt x="487138" y="339154"/>
                  </a:lnTo>
                  <a:lnTo>
                    <a:pt x="498818" y="296617"/>
                  </a:lnTo>
                  <a:lnTo>
                    <a:pt x="502869" y="251421"/>
                  </a:lnTo>
                  <a:lnTo>
                    <a:pt x="498818" y="206230"/>
                  </a:lnTo>
                  <a:lnTo>
                    <a:pt x="487138" y="163695"/>
                  </a:lnTo>
                  <a:lnTo>
                    <a:pt x="468540" y="124527"/>
                  </a:lnTo>
                  <a:lnTo>
                    <a:pt x="443734" y="89437"/>
                  </a:lnTo>
                  <a:lnTo>
                    <a:pt x="413430" y="59133"/>
                  </a:lnTo>
                  <a:lnTo>
                    <a:pt x="378337" y="34328"/>
                  </a:lnTo>
                  <a:lnTo>
                    <a:pt x="339167" y="15730"/>
                  </a:lnTo>
                  <a:lnTo>
                    <a:pt x="296629" y="4050"/>
                  </a:lnTo>
                  <a:lnTo>
                    <a:pt x="251434" y="0"/>
                  </a:lnTo>
                  <a:close/>
                </a:path>
              </a:pathLst>
            </a:custGeom>
            <a:solidFill>
              <a:srgbClr val="00A79D">
                <a:alpha val="23999"/>
              </a:srgbClr>
            </a:solidFill>
          </p:spPr>
          <p:txBody>
            <a:bodyPr wrap="square" lIns="0" tIns="0" rIns="0" bIns="0" rtlCol="0"/>
            <a:lstStyle/>
            <a:p>
              <a:endParaRPr/>
            </a:p>
          </p:txBody>
        </p:sp>
        <p:sp>
          <p:nvSpPr>
            <p:cNvPr id="8" name="object 4">
              <a:extLst>
                <a:ext uri="{FF2B5EF4-FFF2-40B4-BE49-F238E27FC236}">
                  <a16:creationId xmlns:a16="http://schemas.microsoft.com/office/drawing/2014/main" id="{56DD7027-7ED1-92CB-BE49-E54EC1CD9B2F}"/>
                </a:ext>
              </a:extLst>
            </p:cNvPr>
            <p:cNvSpPr/>
            <p:nvPr/>
          </p:nvSpPr>
          <p:spPr>
            <a:xfrm>
              <a:off x="1705395" y="393384"/>
              <a:ext cx="456048" cy="456048"/>
            </a:xfrm>
            <a:custGeom>
              <a:avLst/>
              <a:gdLst/>
              <a:ahLst/>
              <a:cxnLst/>
              <a:rect l="l" t="t" r="r" b="b"/>
              <a:pathLst>
                <a:path w="502919"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7" y="487125"/>
                  </a:lnTo>
                  <a:lnTo>
                    <a:pt x="378337" y="468527"/>
                  </a:lnTo>
                  <a:lnTo>
                    <a:pt x="413430" y="443721"/>
                  </a:lnTo>
                  <a:lnTo>
                    <a:pt x="443734" y="413417"/>
                  </a:lnTo>
                  <a:lnTo>
                    <a:pt x="468540" y="378325"/>
                  </a:lnTo>
                  <a:lnTo>
                    <a:pt x="487138" y="339154"/>
                  </a:lnTo>
                  <a:lnTo>
                    <a:pt x="498818" y="296617"/>
                  </a:lnTo>
                  <a:lnTo>
                    <a:pt x="502869" y="251421"/>
                  </a:lnTo>
                  <a:lnTo>
                    <a:pt x="498818" y="206230"/>
                  </a:lnTo>
                  <a:lnTo>
                    <a:pt x="487138" y="163695"/>
                  </a:lnTo>
                  <a:lnTo>
                    <a:pt x="468540" y="124527"/>
                  </a:lnTo>
                  <a:lnTo>
                    <a:pt x="443734" y="89437"/>
                  </a:lnTo>
                  <a:lnTo>
                    <a:pt x="413430" y="59133"/>
                  </a:lnTo>
                  <a:lnTo>
                    <a:pt x="378337" y="34328"/>
                  </a:lnTo>
                  <a:lnTo>
                    <a:pt x="339167" y="15730"/>
                  </a:lnTo>
                  <a:lnTo>
                    <a:pt x="296629" y="4050"/>
                  </a:lnTo>
                  <a:lnTo>
                    <a:pt x="251434" y="0"/>
                  </a:lnTo>
                  <a:close/>
                </a:path>
              </a:pathLst>
            </a:custGeom>
            <a:solidFill>
              <a:srgbClr val="00A79D">
                <a:alpha val="23999"/>
              </a:srgbClr>
            </a:solidFill>
          </p:spPr>
          <p:txBody>
            <a:bodyPr wrap="square" lIns="0" tIns="0" rIns="0" bIns="0" rtlCol="0"/>
            <a:lstStyle/>
            <a:p>
              <a:endParaRPr/>
            </a:p>
          </p:txBody>
        </p:sp>
        <p:sp>
          <p:nvSpPr>
            <p:cNvPr id="9" name="object 5">
              <a:extLst>
                <a:ext uri="{FF2B5EF4-FFF2-40B4-BE49-F238E27FC236}">
                  <a16:creationId xmlns:a16="http://schemas.microsoft.com/office/drawing/2014/main" id="{574E6B3C-9B13-98CF-F82C-2B284F58AF9D}"/>
                </a:ext>
              </a:extLst>
            </p:cNvPr>
            <p:cNvSpPr/>
            <p:nvPr/>
          </p:nvSpPr>
          <p:spPr>
            <a:xfrm>
              <a:off x="3359317" y="1"/>
              <a:ext cx="2079857" cy="1714212"/>
            </a:xfrm>
            <a:custGeom>
              <a:avLst/>
              <a:gdLst/>
              <a:ahLst/>
              <a:cxnLst/>
              <a:rect l="l" t="t" r="r" b="b"/>
              <a:pathLst>
                <a:path w="2293620" h="1890395">
                  <a:moveTo>
                    <a:pt x="2019352" y="0"/>
                  </a:moveTo>
                  <a:lnTo>
                    <a:pt x="273886" y="0"/>
                  </a:lnTo>
                  <a:lnTo>
                    <a:pt x="260037" y="16206"/>
                  </a:lnTo>
                  <a:lnTo>
                    <a:pt x="232042" y="51695"/>
                  </a:lnTo>
                  <a:lnTo>
                    <a:pt x="205436" y="88294"/>
                  </a:lnTo>
                  <a:lnTo>
                    <a:pt x="180257" y="125963"/>
                  </a:lnTo>
                  <a:lnTo>
                    <a:pt x="156547" y="164662"/>
                  </a:lnTo>
                  <a:lnTo>
                    <a:pt x="134344" y="204351"/>
                  </a:lnTo>
                  <a:lnTo>
                    <a:pt x="113689" y="244991"/>
                  </a:lnTo>
                  <a:lnTo>
                    <a:pt x="94621" y="286541"/>
                  </a:lnTo>
                  <a:lnTo>
                    <a:pt x="77180" y="328963"/>
                  </a:lnTo>
                  <a:lnTo>
                    <a:pt x="61406" y="372215"/>
                  </a:lnTo>
                  <a:lnTo>
                    <a:pt x="47339" y="416259"/>
                  </a:lnTo>
                  <a:lnTo>
                    <a:pt x="35018" y="461055"/>
                  </a:lnTo>
                  <a:lnTo>
                    <a:pt x="24484" y="506562"/>
                  </a:lnTo>
                  <a:lnTo>
                    <a:pt x="15776" y="552741"/>
                  </a:lnTo>
                  <a:lnTo>
                    <a:pt x="8933" y="599553"/>
                  </a:lnTo>
                  <a:lnTo>
                    <a:pt x="3997" y="646957"/>
                  </a:lnTo>
                  <a:lnTo>
                    <a:pt x="1005" y="694913"/>
                  </a:lnTo>
                  <a:lnTo>
                    <a:pt x="0" y="743382"/>
                  </a:lnTo>
                  <a:lnTo>
                    <a:pt x="1005" y="791852"/>
                  </a:lnTo>
                  <a:lnTo>
                    <a:pt x="3997" y="839808"/>
                  </a:lnTo>
                  <a:lnTo>
                    <a:pt x="8933" y="887212"/>
                  </a:lnTo>
                  <a:lnTo>
                    <a:pt x="15776" y="934023"/>
                  </a:lnTo>
                  <a:lnTo>
                    <a:pt x="24484" y="980203"/>
                  </a:lnTo>
                  <a:lnTo>
                    <a:pt x="35018" y="1025710"/>
                  </a:lnTo>
                  <a:lnTo>
                    <a:pt x="47339" y="1070505"/>
                  </a:lnTo>
                  <a:lnTo>
                    <a:pt x="61406" y="1114549"/>
                  </a:lnTo>
                  <a:lnTo>
                    <a:pt x="77180" y="1157802"/>
                  </a:lnTo>
                  <a:lnTo>
                    <a:pt x="94621" y="1200224"/>
                  </a:lnTo>
                  <a:lnTo>
                    <a:pt x="113689" y="1241774"/>
                  </a:lnTo>
                  <a:lnTo>
                    <a:pt x="134344" y="1282414"/>
                  </a:lnTo>
                  <a:lnTo>
                    <a:pt x="156547" y="1322103"/>
                  </a:lnTo>
                  <a:lnTo>
                    <a:pt x="180257" y="1360802"/>
                  </a:lnTo>
                  <a:lnTo>
                    <a:pt x="205436" y="1398471"/>
                  </a:lnTo>
                  <a:lnTo>
                    <a:pt x="232042" y="1435069"/>
                  </a:lnTo>
                  <a:lnTo>
                    <a:pt x="260037" y="1470558"/>
                  </a:lnTo>
                  <a:lnTo>
                    <a:pt x="289380" y="1504898"/>
                  </a:lnTo>
                  <a:lnTo>
                    <a:pt x="320032" y="1538048"/>
                  </a:lnTo>
                  <a:lnTo>
                    <a:pt x="351953" y="1569969"/>
                  </a:lnTo>
                  <a:lnTo>
                    <a:pt x="385103" y="1600621"/>
                  </a:lnTo>
                  <a:lnTo>
                    <a:pt x="419443" y="1629964"/>
                  </a:lnTo>
                  <a:lnTo>
                    <a:pt x="454932" y="1657959"/>
                  </a:lnTo>
                  <a:lnTo>
                    <a:pt x="491531" y="1684566"/>
                  </a:lnTo>
                  <a:lnTo>
                    <a:pt x="529199" y="1709744"/>
                  </a:lnTo>
                  <a:lnTo>
                    <a:pt x="567898" y="1733455"/>
                  </a:lnTo>
                  <a:lnTo>
                    <a:pt x="607588" y="1755657"/>
                  </a:lnTo>
                  <a:lnTo>
                    <a:pt x="648227" y="1776313"/>
                  </a:lnTo>
                  <a:lnTo>
                    <a:pt x="689778" y="1795380"/>
                  </a:lnTo>
                  <a:lnTo>
                    <a:pt x="732199" y="1812821"/>
                  </a:lnTo>
                  <a:lnTo>
                    <a:pt x="775452" y="1828595"/>
                  </a:lnTo>
                  <a:lnTo>
                    <a:pt x="819496" y="1842662"/>
                  </a:lnTo>
                  <a:lnTo>
                    <a:pt x="864291" y="1854983"/>
                  </a:lnTo>
                  <a:lnTo>
                    <a:pt x="909799" y="1865517"/>
                  </a:lnTo>
                  <a:lnTo>
                    <a:pt x="955978" y="1874226"/>
                  </a:lnTo>
                  <a:lnTo>
                    <a:pt x="1002790" y="1881068"/>
                  </a:lnTo>
                  <a:lnTo>
                    <a:pt x="1050193" y="1886005"/>
                  </a:lnTo>
                  <a:lnTo>
                    <a:pt x="1098150" y="1888996"/>
                  </a:lnTo>
                  <a:lnTo>
                    <a:pt x="1146619" y="1890002"/>
                  </a:lnTo>
                  <a:lnTo>
                    <a:pt x="1195088" y="1888996"/>
                  </a:lnTo>
                  <a:lnTo>
                    <a:pt x="1243045" y="1886005"/>
                  </a:lnTo>
                  <a:lnTo>
                    <a:pt x="1290448" y="1881068"/>
                  </a:lnTo>
                  <a:lnTo>
                    <a:pt x="1337260" y="1874226"/>
                  </a:lnTo>
                  <a:lnTo>
                    <a:pt x="1383439" y="1865517"/>
                  </a:lnTo>
                  <a:lnTo>
                    <a:pt x="1428947" y="1854983"/>
                  </a:lnTo>
                  <a:lnTo>
                    <a:pt x="1473742" y="1842662"/>
                  </a:lnTo>
                  <a:lnTo>
                    <a:pt x="1517786" y="1828595"/>
                  </a:lnTo>
                  <a:lnTo>
                    <a:pt x="1561039" y="1812821"/>
                  </a:lnTo>
                  <a:lnTo>
                    <a:pt x="1603460" y="1795380"/>
                  </a:lnTo>
                  <a:lnTo>
                    <a:pt x="1645011" y="1776313"/>
                  </a:lnTo>
                  <a:lnTo>
                    <a:pt x="1685650" y="1755657"/>
                  </a:lnTo>
                  <a:lnTo>
                    <a:pt x="1725340" y="1733455"/>
                  </a:lnTo>
                  <a:lnTo>
                    <a:pt x="1764039" y="1709744"/>
                  </a:lnTo>
                  <a:lnTo>
                    <a:pt x="1801707" y="1684566"/>
                  </a:lnTo>
                  <a:lnTo>
                    <a:pt x="1838306" y="1657959"/>
                  </a:lnTo>
                  <a:lnTo>
                    <a:pt x="1873795" y="1629964"/>
                  </a:lnTo>
                  <a:lnTo>
                    <a:pt x="1908135" y="1600621"/>
                  </a:lnTo>
                  <a:lnTo>
                    <a:pt x="1941285" y="1569969"/>
                  </a:lnTo>
                  <a:lnTo>
                    <a:pt x="1973206" y="1538048"/>
                  </a:lnTo>
                  <a:lnTo>
                    <a:pt x="2003858" y="1504898"/>
                  </a:lnTo>
                  <a:lnTo>
                    <a:pt x="2033201" y="1470558"/>
                  </a:lnTo>
                  <a:lnTo>
                    <a:pt x="2061196" y="1435069"/>
                  </a:lnTo>
                  <a:lnTo>
                    <a:pt x="2087802" y="1398471"/>
                  </a:lnTo>
                  <a:lnTo>
                    <a:pt x="2112981" y="1360802"/>
                  </a:lnTo>
                  <a:lnTo>
                    <a:pt x="2136691" y="1322103"/>
                  </a:lnTo>
                  <a:lnTo>
                    <a:pt x="2158894" y="1282414"/>
                  </a:lnTo>
                  <a:lnTo>
                    <a:pt x="2179549" y="1241774"/>
                  </a:lnTo>
                  <a:lnTo>
                    <a:pt x="2198617" y="1200224"/>
                  </a:lnTo>
                  <a:lnTo>
                    <a:pt x="2216058" y="1157802"/>
                  </a:lnTo>
                  <a:lnTo>
                    <a:pt x="2231832" y="1114549"/>
                  </a:lnTo>
                  <a:lnTo>
                    <a:pt x="2245899" y="1070505"/>
                  </a:lnTo>
                  <a:lnTo>
                    <a:pt x="2258220" y="1025710"/>
                  </a:lnTo>
                  <a:lnTo>
                    <a:pt x="2268754" y="980203"/>
                  </a:lnTo>
                  <a:lnTo>
                    <a:pt x="2277462" y="934023"/>
                  </a:lnTo>
                  <a:lnTo>
                    <a:pt x="2284305" y="887212"/>
                  </a:lnTo>
                  <a:lnTo>
                    <a:pt x="2289241" y="839808"/>
                  </a:lnTo>
                  <a:lnTo>
                    <a:pt x="2292233" y="791852"/>
                  </a:lnTo>
                  <a:lnTo>
                    <a:pt x="2293238" y="743382"/>
                  </a:lnTo>
                  <a:lnTo>
                    <a:pt x="2292233" y="694913"/>
                  </a:lnTo>
                  <a:lnTo>
                    <a:pt x="2289241" y="646957"/>
                  </a:lnTo>
                  <a:lnTo>
                    <a:pt x="2284305" y="599553"/>
                  </a:lnTo>
                  <a:lnTo>
                    <a:pt x="2277462" y="552741"/>
                  </a:lnTo>
                  <a:lnTo>
                    <a:pt x="2268754" y="506562"/>
                  </a:lnTo>
                  <a:lnTo>
                    <a:pt x="2258220" y="461055"/>
                  </a:lnTo>
                  <a:lnTo>
                    <a:pt x="2245899" y="416259"/>
                  </a:lnTo>
                  <a:lnTo>
                    <a:pt x="2231832" y="372215"/>
                  </a:lnTo>
                  <a:lnTo>
                    <a:pt x="2216058" y="328963"/>
                  </a:lnTo>
                  <a:lnTo>
                    <a:pt x="2198617" y="286541"/>
                  </a:lnTo>
                  <a:lnTo>
                    <a:pt x="2179549" y="244991"/>
                  </a:lnTo>
                  <a:lnTo>
                    <a:pt x="2158894" y="204351"/>
                  </a:lnTo>
                  <a:lnTo>
                    <a:pt x="2136691" y="164662"/>
                  </a:lnTo>
                  <a:lnTo>
                    <a:pt x="2112981" y="125963"/>
                  </a:lnTo>
                  <a:lnTo>
                    <a:pt x="2087802" y="88294"/>
                  </a:lnTo>
                  <a:lnTo>
                    <a:pt x="2061196" y="51695"/>
                  </a:lnTo>
                  <a:lnTo>
                    <a:pt x="2033201" y="16206"/>
                  </a:lnTo>
                  <a:lnTo>
                    <a:pt x="2019352" y="0"/>
                  </a:lnTo>
                  <a:close/>
                </a:path>
              </a:pathLst>
            </a:custGeom>
            <a:solidFill>
              <a:srgbClr val="00A79D">
                <a:alpha val="23999"/>
              </a:srgbClr>
            </a:solidFill>
          </p:spPr>
          <p:txBody>
            <a:bodyPr wrap="square" lIns="0" tIns="0" rIns="0" bIns="0" rtlCol="0"/>
            <a:lstStyle/>
            <a:p>
              <a:endParaRPr/>
            </a:p>
          </p:txBody>
        </p:sp>
        <p:sp>
          <p:nvSpPr>
            <p:cNvPr id="10" name="object 6">
              <a:extLst>
                <a:ext uri="{FF2B5EF4-FFF2-40B4-BE49-F238E27FC236}">
                  <a16:creationId xmlns:a16="http://schemas.microsoft.com/office/drawing/2014/main" id="{E9FF9299-C740-B26B-8D45-170AAA2348AC}"/>
                </a:ext>
              </a:extLst>
            </p:cNvPr>
            <p:cNvSpPr/>
            <p:nvPr/>
          </p:nvSpPr>
          <p:spPr>
            <a:xfrm>
              <a:off x="9598" y="0"/>
              <a:ext cx="1638204" cy="1011138"/>
            </a:xfrm>
            <a:custGeom>
              <a:avLst/>
              <a:gdLst/>
              <a:ahLst/>
              <a:cxnLst/>
              <a:rect l="l" t="t" r="r" b="b"/>
              <a:pathLst>
                <a:path w="1806575" h="1115060">
                  <a:moveTo>
                    <a:pt x="1806575" y="0"/>
                  </a:moveTo>
                  <a:lnTo>
                    <a:pt x="0" y="0"/>
                  </a:lnTo>
                  <a:lnTo>
                    <a:pt x="0" y="905315"/>
                  </a:lnTo>
                  <a:lnTo>
                    <a:pt x="43197" y="934512"/>
                  </a:lnTo>
                  <a:lnTo>
                    <a:pt x="81896" y="958223"/>
                  </a:lnTo>
                  <a:lnTo>
                    <a:pt x="121585" y="980426"/>
                  </a:lnTo>
                  <a:lnTo>
                    <a:pt x="162225" y="1001081"/>
                  </a:lnTo>
                  <a:lnTo>
                    <a:pt x="203776" y="1020149"/>
                  </a:lnTo>
                  <a:lnTo>
                    <a:pt x="246197" y="1037590"/>
                  </a:lnTo>
                  <a:lnTo>
                    <a:pt x="289450" y="1053363"/>
                  </a:lnTo>
                  <a:lnTo>
                    <a:pt x="333494" y="1067431"/>
                  </a:lnTo>
                  <a:lnTo>
                    <a:pt x="378289" y="1079751"/>
                  </a:lnTo>
                  <a:lnTo>
                    <a:pt x="423796" y="1090286"/>
                  </a:lnTo>
                  <a:lnTo>
                    <a:pt x="469976" y="1098994"/>
                  </a:lnTo>
                  <a:lnTo>
                    <a:pt x="516787" y="1105836"/>
                  </a:lnTo>
                  <a:lnTo>
                    <a:pt x="564191" y="1110773"/>
                  </a:lnTo>
                  <a:lnTo>
                    <a:pt x="612147" y="1113764"/>
                  </a:lnTo>
                  <a:lnTo>
                    <a:pt x="660617" y="1114770"/>
                  </a:lnTo>
                  <a:lnTo>
                    <a:pt x="709086" y="1113764"/>
                  </a:lnTo>
                  <a:lnTo>
                    <a:pt x="757042" y="1110773"/>
                  </a:lnTo>
                  <a:lnTo>
                    <a:pt x="804446" y="1105836"/>
                  </a:lnTo>
                  <a:lnTo>
                    <a:pt x="851258" y="1098994"/>
                  </a:lnTo>
                  <a:lnTo>
                    <a:pt x="897437" y="1090286"/>
                  </a:lnTo>
                  <a:lnTo>
                    <a:pt x="942944" y="1079751"/>
                  </a:lnTo>
                  <a:lnTo>
                    <a:pt x="987740" y="1067431"/>
                  </a:lnTo>
                  <a:lnTo>
                    <a:pt x="1031784" y="1053363"/>
                  </a:lnTo>
                  <a:lnTo>
                    <a:pt x="1075036" y="1037590"/>
                  </a:lnTo>
                  <a:lnTo>
                    <a:pt x="1117458" y="1020149"/>
                  </a:lnTo>
                  <a:lnTo>
                    <a:pt x="1159008" y="1001081"/>
                  </a:lnTo>
                  <a:lnTo>
                    <a:pt x="1199648" y="980426"/>
                  </a:lnTo>
                  <a:lnTo>
                    <a:pt x="1239337" y="958223"/>
                  </a:lnTo>
                  <a:lnTo>
                    <a:pt x="1278036" y="934512"/>
                  </a:lnTo>
                  <a:lnTo>
                    <a:pt x="1315705" y="909334"/>
                  </a:lnTo>
                  <a:lnTo>
                    <a:pt x="1352304" y="882728"/>
                  </a:lnTo>
                  <a:lnTo>
                    <a:pt x="1387793" y="854733"/>
                  </a:lnTo>
                  <a:lnTo>
                    <a:pt x="1422132" y="825389"/>
                  </a:lnTo>
                  <a:lnTo>
                    <a:pt x="1455282" y="794737"/>
                  </a:lnTo>
                  <a:lnTo>
                    <a:pt x="1487203" y="762816"/>
                  </a:lnTo>
                  <a:lnTo>
                    <a:pt x="1517855" y="729666"/>
                  </a:lnTo>
                  <a:lnTo>
                    <a:pt x="1547199" y="695327"/>
                  </a:lnTo>
                  <a:lnTo>
                    <a:pt x="1575194" y="659838"/>
                  </a:lnTo>
                  <a:lnTo>
                    <a:pt x="1601800" y="623239"/>
                  </a:lnTo>
                  <a:lnTo>
                    <a:pt x="1626978" y="585570"/>
                  </a:lnTo>
                  <a:lnTo>
                    <a:pt x="1650689" y="546871"/>
                  </a:lnTo>
                  <a:lnTo>
                    <a:pt x="1672892" y="507182"/>
                  </a:lnTo>
                  <a:lnTo>
                    <a:pt x="1693547" y="466542"/>
                  </a:lnTo>
                  <a:lnTo>
                    <a:pt x="1712615" y="424992"/>
                  </a:lnTo>
                  <a:lnTo>
                    <a:pt x="1730056" y="382570"/>
                  </a:lnTo>
                  <a:lnTo>
                    <a:pt x="1745829" y="339318"/>
                  </a:lnTo>
                  <a:lnTo>
                    <a:pt x="1759897" y="295274"/>
                  </a:lnTo>
                  <a:lnTo>
                    <a:pt x="1772217" y="250478"/>
                  </a:lnTo>
                  <a:lnTo>
                    <a:pt x="1782752" y="204971"/>
                  </a:lnTo>
                  <a:lnTo>
                    <a:pt x="1791460" y="158792"/>
                  </a:lnTo>
                  <a:lnTo>
                    <a:pt x="1798302" y="111980"/>
                  </a:lnTo>
                  <a:lnTo>
                    <a:pt x="1803239" y="64576"/>
                  </a:lnTo>
                  <a:lnTo>
                    <a:pt x="1806230" y="16620"/>
                  </a:lnTo>
                  <a:lnTo>
                    <a:pt x="1806575" y="0"/>
                  </a:lnTo>
                  <a:close/>
                </a:path>
              </a:pathLst>
            </a:custGeom>
            <a:solidFill>
              <a:srgbClr val="00A79D">
                <a:alpha val="23999"/>
              </a:srgbClr>
            </a:solidFill>
          </p:spPr>
          <p:txBody>
            <a:bodyPr wrap="square" lIns="0" tIns="0" rIns="0" bIns="0" rtlCol="0"/>
            <a:lstStyle/>
            <a:p>
              <a:endParaRPr/>
            </a:p>
          </p:txBody>
        </p:sp>
        <p:sp>
          <p:nvSpPr>
            <p:cNvPr id="11" name="object 7">
              <a:extLst>
                <a:ext uri="{FF2B5EF4-FFF2-40B4-BE49-F238E27FC236}">
                  <a16:creationId xmlns:a16="http://schemas.microsoft.com/office/drawing/2014/main" id="{2B962E37-FE51-2FC3-86B1-3D569395D98C}"/>
                </a:ext>
              </a:extLst>
            </p:cNvPr>
            <p:cNvSpPr/>
            <p:nvPr/>
          </p:nvSpPr>
          <p:spPr>
            <a:xfrm>
              <a:off x="1974763" y="1"/>
              <a:ext cx="1240889" cy="301153"/>
            </a:xfrm>
            <a:custGeom>
              <a:avLst/>
              <a:gdLst/>
              <a:ahLst/>
              <a:cxnLst/>
              <a:rect l="l" t="t" r="r" b="b"/>
              <a:pathLst>
                <a:path w="1368425" h="332105">
                  <a:moveTo>
                    <a:pt x="1367940" y="0"/>
                  </a:moveTo>
                  <a:lnTo>
                    <a:pt x="0" y="0"/>
                  </a:lnTo>
                  <a:lnTo>
                    <a:pt x="8314" y="10755"/>
                  </a:lnTo>
                  <a:lnTo>
                    <a:pt x="37356" y="44607"/>
                  </a:lnTo>
                  <a:lnTo>
                    <a:pt x="68067" y="76923"/>
                  </a:lnTo>
                  <a:lnTo>
                    <a:pt x="100383" y="107634"/>
                  </a:lnTo>
                  <a:lnTo>
                    <a:pt x="134235" y="136676"/>
                  </a:lnTo>
                  <a:lnTo>
                    <a:pt x="169558" y="163982"/>
                  </a:lnTo>
                  <a:lnTo>
                    <a:pt x="206285" y="189484"/>
                  </a:lnTo>
                  <a:lnTo>
                    <a:pt x="244350" y="213118"/>
                  </a:lnTo>
                  <a:lnTo>
                    <a:pt x="283687" y="234816"/>
                  </a:lnTo>
                  <a:lnTo>
                    <a:pt x="324228" y="254512"/>
                  </a:lnTo>
                  <a:lnTo>
                    <a:pt x="365908" y="272139"/>
                  </a:lnTo>
                  <a:lnTo>
                    <a:pt x="408661" y="287632"/>
                  </a:lnTo>
                  <a:lnTo>
                    <a:pt x="452418" y="300924"/>
                  </a:lnTo>
                  <a:lnTo>
                    <a:pt x="497116" y="311947"/>
                  </a:lnTo>
                  <a:lnTo>
                    <a:pt x="542686" y="320637"/>
                  </a:lnTo>
                  <a:lnTo>
                    <a:pt x="589063" y="326926"/>
                  </a:lnTo>
                  <a:lnTo>
                    <a:pt x="636179" y="330748"/>
                  </a:lnTo>
                  <a:lnTo>
                    <a:pt x="683970" y="332037"/>
                  </a:lnTo>
                  <a:lnTo>
                    <a:pt x="731760" y="330748"/>
                  </a:lnTo>
                  <a:lnTo>
                    <a:pt x="778877" y="326926"/>
                  </a:lnTo>
                  <a:lnTo>
                    <a:pt x="825253" y="320637"/>
                  </a:lnTo>
                  <a:lnTo>
                    <a:pt x="870824" y="311947"/>
                  </a:lnTo>
                  <a:lnTo>
                    <a:pt x="915521" y="300924"/>
                  </a:lnTo>
                  <a:lnTo>
                    <a:pt x="959279" y="287632"/>
                  </a:lnTo>
                  <a:lnTo>
                    <a:pt x="1002031" y="272139"/>
                  </a:lnTo>
                  <a:lnTo>
                    <a:pt x="1043711" y="254512"/>
                  </a:lnTo>
                  <a:lnTo>
                    <a:pt x="1084253" y="234816"/>
                  </a:lnTo>
                  <a:lnTo>
                    <a:pt x="1123589" y="213118"/>
                  </a:lnTo>
                  <a:lnTo>
                    <a:pt x="1161654" y="189484"/>
                  </a:lnTo>
                  <a:lnTo>
                    <a:pt x="1198381" y="163982"/>
                  </a:lnTo>
                  <a:lnTo>
                    <a:pt x="1233704" y="136676"/>
                  </a:lnTo>
                  <a:lnTo>
                    <a:pt x="1267557" y="107634"/>
                  </a:lnTo>
                  <a:lnTo>
                    <a:pt x="1299872" y="76923"/>
                  </a:lnTo>
                  <a:lnTo>
                    <a:pt x="1330584" y="44607"/>
                  </a:lnTo>
                  <a:lnTo>
                    <a:pt x="1359626" y="10755"/>
                  </a:lnTo>
                  <a:lnTo>
                    <a:pt x="1367940" y="0"/>
                  </a:lnTo>
                  <a:close/>
                </a:path>
              </a:pathLst>
            </a:custGeom>
            <a:solidFill>
              <a:srgbClr val="00A79D">
                <a:alpha val="23999"/>
              </a:srgbClr>
            </a:solidFill>
          </p:spPr>
          <p:txBody>
            <a:bodyPr wrap="square" lIns="0" tIns="0" rIns="0" bIns="0" rtlCol="0"/>
            <a:lstStyle/>
            <a:p>
              <a:endParaRPr/>
            </a:p>
          </p:txBody>
        </p:sp>
        <p:sp>
          <p:nvSpPr>
            <p:cNvPr id="12" name="object 8">
              <a:extLst>
                <a:ext uri="{FF2B5EF4-FFF2-40B4-BE49-F238E27FC236}">
                  <a16:creationId xmlns:a16="http://schemas.microsoft.com/office/drawing/2014/main" id="{9B2A4857-919E-A8C5-E6FC-67973FDB4AF1}"/>
                </a:ext>
              </a:extLst>
            </p:cNvPr>
            <p:cNvSpPr/>
            <p:nvPr/>
          </p:nvSpPr>
          <p:spPr>
            <a:xfrm>
              <a:off x="2346635" y="488381"/>
              <a:ext cx="726683" cy="726683"/>
            </a:xfrm>
            <a:custGeom>
              <a:avLst/>
              <a:gdLst/>
              <a:ahLst/>
              <a:cxnLst/>
              <a:rect l="l" t="t" r="r" b="b"/>
              <a:pathLst>
                <a:path w="801370" h="801369">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6"/>
                  </a:lnTo>
                  <a:lnTo>
                    <a:pt x="10582" y="492537"/>
                  </a:lnTo>
                  <a:lnTo>
                    <a:pt x="23358" y="535795"/>
                  </a:lnTo>
                  <a:lnTo>
                    <a:pt x="40724" y="576869"/>
                  </a:lnTo>
                  <a:lnTo>
                    <a:pt x="62379" y="615458"/>
                  </a:lnTo>
                  <a:lnTo>
                    <a:pt x="88023" y="651261"/>
                  </a:lnTo>
                  <a:lnTo>
                    <a:pt x="117354" y="683979"/>
                  </a:lnTo>
                  <a:lnTo>
                    <a:pt x="150072" y="713309"/>
                  </a:lnTo>
                  <a:lnTo>
                    <a:pt x="185876" y="738952"/>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2"/>
                  </a:lnTo>
                  <a:lnTo>
                    <a:pt x="651272" y="713309"/>
                  </a:lnTo>
                  <a:lnTo>
                    <a:pt x="683990" y="683979"/>
                  </a:lnTo>
                  <a:lnTo>
                    <a:pt x="713321" y="651261"/>
                  </a:lnTo>
                  <a:lnTo>
                    <a:pt x="738964" y="615458"/>
                  </a:lnTo>
                  <a:lnTo>
                    <a:pt x="760619" y="576869"/>
                  </a:lnTo>
                  <a:lnTo>
                    <a:pt x="777985" y="535795"/>
                  </a:lnTo>
                  <a:lnTo>
                    <a:pt x="790762" y="492537"/>
                  </a:lnTo>
                  <a:lnTo>
                    <a:pt x="798648" y="447396"/>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00A79D">
                <a:alpha val="23999"/>
              </a:srgbClr>
            </a:solidFill>
          </p:spPr>
          <p:txBody>
            <a:bodyPr wrap="square" lIns="0" tIns="0" rIns="0" bIns="0" rtlCol="0"/>
            <a:lstStyle/>
            <a:p>
              <a:endParaRPr/>
            </a:p>
          </p:txBody>
        </p:sp>
      </p:grpSp>
      <p:sp>
        <p:nvSpPr>
          <p:cNvPr id="5" name="Picture Placeholder 2">
            <a:extLst>
              <a:ext uri="{FF2B5EF4-FFF2-40B4-BE49-F238E27FC236}">
                <a16:creationId xmlns:a16="http://schemas.microsoft.com/office/drawing/2014/main" id="{E6294C19-5D10-1A71-B204-31C0C2A5477A}"/>
              </a:ext>
            </a:extLst>
          </p:cNvPr>
          <p:cNvSpPr>
            <a:spLocks noGrp="1"/>
          </p:cNvSpPr>
          <p:nvPr>
            <p:ph type="pic" idx="10"/>
          </p:nvPr>
        </p:nvSpPr>
        <p:spPr>
          <a:xfrm>
            <a:off x="6169931" y="-897413"/>
            <a:ext cx="7293907" cy="71959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6" name="Text Placeholder 2">
            <a:extLst>
              <a:ext uri="{FF2B5EF4-FFF2-40B4-BE49-F238E27FC236}">
                <a16:creationId xmlns:a16="http://schemas.microsoft.com/office/drawing/2014/main" id="{E4356BD6-1C5C-9AA4-5362-F5FAC5EFE65F}"/>
              </a:ext>
            </a:extLst>
          </p:cNvPr>
          <p:cNvSpPr>
            <a:spLocks noGrp="1"/>
          </p:cNvSpPr>
          <p:nvPr>
            <p:ph type="body" idx="1"/>
          </p:nvPr>
        </p:nvSpPr>
        <p:spPr>
          <a:xfrm>
            <a:off x="735724" y="2184400"/>
            <a:ext cx="5360276" cy="3840480"/>
          </a:xfrm>
        </p:spPr>
        <p:txBody>
          <a:bodyPr>
            <a:normAutofit/>
          </a:bodyPr>
          <a:lstStyle>
            <a:lvl1pPr marL="0" indent="0" algn="l">
              <a:lnSpc>
                <a:spcPct val="100000"/>
              </a:lnSpc>
              <a:buNone/>
              <a:defRPr sz="2000">
                <a:solidFill>
                  <a:schemeClr val="bg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Title 1">
            <a:extLst>
              <a:ext uri="{FF2B5EF4-FFF2-40B4-BE49-F238E27FC236}">
                <a16:creationId xmlns:a16="http://schemas.microsoft.com/office/drawing/2014/main" id="{16EAF454-36EC-DCFE-55B7-5195E0BEFBCE}"/>
              </a:ext>
            </a:extLst>
          </p:cNvPr>
          <p:cNvSpPr>
            <a:spLocks noGrp="1"/>
          </p:cNvSpPr>
          <p:nvPr>
            <p:ph type="title"/>
          </p:nvPr>
        </p:nvSpPr>
        <p:spPr>
          <a:xfrm>
            <a:off x="751841" y="365125"/>
            <a:ext cx="6492239" cy="1325563"/>
          </a:xfrm>
        </p:spPr>
        <p:txBody>
          <a:bodyPr>
            <a:normAutofit/>
          </a:bodyPr>
          <a:lstStyle>
            <a:lvl1pPr>
              <a:defRPr sz="2800" b="1">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2488230794"/>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ontents Slide">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3EBB3160-CA27-C8B6-D23F-CD3FF6DEF018}"/>
              </a:ext>
            </a:extLst>
          </p:cNvPr>
          <p:cNvSpPr/>
          <p:nvPr userDrawn="1"/>
        </p:nvSpPr>
        <p:spPr>
          <a:xfrm>
            <a:off x="0" y="2304"/>
            <a:ext cx="12192000" cy="6855696"/>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rgbClr val="0E5C77"/>
          </a:solidFill>
        </p:spPr>
        <p:txBody>
          <a:bodyPr wrap="square" lIns="0" tIns="0" rIns="0" bIns="0" rtlCol="0"/>
          <a:lstStyle/>
          <a:p>
            <a:endParaRPr/>
          </a:p>
        </p:txBody>
      </p:sp>
      <p:grpSp>
        <p:nvGrpSpPr>
          <p:cNvPr id="6" name="object 41">
            <a:extLst>
              <a:ext uri="{FF2B5EF4-FFF2-40B4-BE49-F238E27FC236}">
                <a16:creationId xmlns:a16="http://schemas.microsoft.com/office/drawing/2014/main" id="{1F265747-21F4-F8D5-7000-0C7551B15B3B}"/>
              </a:ext>
            </a:extLst>
          </p:cNvPr>
          <p:cNvGrpSpPr/>
          <p:nvPr userDrawn="1"/>
        </p:nvGrpSpPr>
        <p:grpSpPr>
          <a:xfrm>
            <a:off x="10681097" y="5820975"/>
            <a:ext cx="651156" cy="708550"/>
            <a:chOff x="5598848" y="1620229"/>
            <a:chExt cx="2190115" cy="2383155"/>
          </a:xfrm>
        </p:grpSpPr>
        <p:pic>
          <p:nvPicPr>
            <p:cNvPr id="7" name="object 42">
              <a:extLst>
                <a:ext uri="{FF2B5EF4-FFF2-40B4-BE49-F238E27FC236}">
                  <a16:creationId xmlns:a16="http://schemas.microsoft.com/office/drawing/2014/main" id="{E1D2DE1E-9BDB-B3F5-F4EF-84B8C6E76140}"/>
                </a:ext>
              </a:extLst>
            </p:cNvPr>
            <p:cNvPicPr/>
            <p:nvPr/>
          </p:nvPicPr>
          <p:blipFill>
            <a:blip r:embed="rId2" cstate="print"/>
            <a:stretch>
              <a:fillRect/>
            </a:stretch>
          </p:blipFill>
          <p:spPr>
            <a:xfrm>
              <a:off x="7161630" y="1899091"/>
              <a:ext cx="113817" cy="115671"/>
            </a:xfrm>
            <a:prstGeom prst="rect">
              <a:avLst/>
            </a:prstGeom>
          </p:spPr>
        </p:pic>
        <p:pic>
          <p:nvPicPr>
            <p:cNvPr id="8" name="object 43">
              <a:extLst>
                <a:ext uri="{FF2B5EF4-FFF2-40B4-BE49-F238E27FC236}">
                  <a16:creationId xmlns:a16="http://schemas.microsoft.com/office/drawing/2014/main" id="{5D372F6C-7566-B498-043D-AF7E960D8B59}"/>
                </a:ext>
              </a:extLst>
            </p:cNvPr>
            <p:cNvPicPr/>
            <p:nvPr/>
          </p:nvPicPr>
          <p:blipFill>
            <a:blip r:embed="rId3" cstate="print"/>
            <a:stretch>
              <a:fillRect/>
            </a:stretch>
          </p:blipFill>
          <p:spPr>
            <a:xfrm>
              <a:off x="5598848" y="1620229"/>
              <a:ext cx="2189904" cy="2382902"/>
            </a:xfrm>
            <a:prstGeom prst="rect">
              <a:avLst/>
            </a:prstGeom>
          </p:spPr>
        </p:pic>
        <p:pic>
          <p:nvPicPr>
            <p:cNvPr id="9" name="object 44">
              <a:extLst>
                <a:ext uri="{FF2B5EF4-FFF2-40B4-BE49-F238E27FC236}">
                  <a16:creationId xmlns:a16="http://schemas.microsoft.com/office/drawing/2014/main" id="{1E0FB701-E23F-08F2-0FF8-429E562EFBA0}"/>
                </a:ext>
              </a:extLst>
            </p:cNvPr>
            <p:cNvPicPr/>
            <p:nvPr/>
          </p:nvPicPr>
          <p:blipFill>
            <a:blip r:embed="rId4" cstate="print"/>
            <a:stretch>
              <a:fillRect/>
            </a:stretch>
          </p:blipFill>
          <p:spPr>
            <a:xfrm>
              <a:off x="6871611" y="1669224"/>
              <a:ext cx="175945" cy="178803"/>
            </a:xfrm>
            <a:prstGeom prst="rect">
              <a:avLst/>
            </a:prstGeom>
          </p:spPr>
        </p:pic>
      </p:grpSp>
      <p:sp>
        <p:nvSpPr>
          <p:cNvPr id="10" name="bg object 22">
            <a:extLst>
              <a:ext uri="{FF2B5EF4-FFF2-40B4-BE49-F238E27FC236}">
                <a16:creationId xmlns:a16="http://schemas.microsoft.com/office/drawing/2014/main" id="{E49E1922-67A9-AF82-FCD4-D491460A739C}"/>
              </a:ext>
            </a:extLst>
          </p:cNvPr>
          <p:cNvSpPr/>
          <p:nvPr userDrawn="1"/>
        </p:nvSpPr>
        <p:spPr>
          <a:xfrm>
            <a:off x="7798070" y="0"/>
            <a:ext cx="4398117" cy="4355492"/>
          </a:xfrm>
          <a:custGeom>
            <a:avLst/>
            <a:gdLst/>
            <a:ahLst/>
            <a:cxnLst/>
            <a:rect l="l" t="t" r="r" b="b"/>
            <a:pathLst>
              <a:path w="4842509" h="4803140">
                <a:moveTo>
                  <a:pt x="747268" y="1282877"/>
                </a:moveTo>
                <a:lnTo>
                  <a:pt x="744347" y="1235252"/>
                </a:lnTo>
                <a:lnTo>
                  <a:pt x="735850" y="1189393"/>
                </a:lnTo>
                <a:lnTo>
                  <a:pt x="722109" y="1145654"/>
                </a:lnTo>
                <a:lnTo>
                  <a:pt x="703478" y="1104379"/>
                </a:lnTo>
                <a:lnTo>
                  <a:pt x="680313" y="1065949"/>
                </a:lnTo>
                <a:lnTo>
                  <a:pt x="652957" y="1030706"/>
                </a:lnTo>
                <a:lnTo>
                  <a:pt x="621766" y="999007"/>
                </a:lnTo>
                <a:lnTo>
                  <a:pt x="587095" y="971207"/>
                </a:lnTo>
                <a:lnTo>
                  <a:pt x="549275" y="947661"/>
                </a:lnTo>
                <a:lnTo>
                  <a:pt x="508673" y="928738"/>
                </a:lnTo>
                <a:lnTo>
                  <a:pt x="465620" y="914781"/>
                </a:lnTo>
                <a:lnTo>
                  <a:pt x="420497" y="906132"/>
                </a:lnTo>
                <a:lnTo>
                  <a:pt x="373634" y="903173"/>
                </a:lnTo>
                <a:lnTo>
                  <a:pt x="326758" y="906132"/>
                </a:lnTo>
                <a:lnTo>
                  <a:pt x="281635" y="914781"/>
                </a:lnTo>
                <a:lnTo>
                  <a:pt x="238582" y="928738"/>
                </a:lnTo>
                <a:lnTo>
                  <a:pt x="197980" y="947661"/>
                </a:lnTo>
                <a:lnTo>
                  <a:pt x="160159" y="971207"/>
                </a:lnTo>
                <a:lnTo>
                  <a:pt x="125488" y="999007"/>
                </a:lnTo>
                <a:lnTo>
                  <a:pt x="94297" y="1030706"/>
                </a:lnTo>
                <a:lnTo>
                  <a:pt x="66941" y="1065949"/>
                </a:lnTo>
                <a:lnTo>
                  <a:pt x="43776" y="1104379"/>
                </a:lnTo>
                <a:lnTo>
                  <a:pt x="25146" y="1145654"/>
                </a:lnTo>
                <a:lnTo>
                  <a:pt x="11404" y="1189393"/>
                </a:lnTo>
                <a:lnTo>
                  <a:pt x="2908" y="1235252"/>
                </a:lnTo>
                <a:lnTo>
                  <a:pt x="0" y="1282877"/>
                </a:lnTo>
                <a:lnTo>
                  <a:pt x="2908" y="1330515"/>
                </a:lnTo>
                <a:lnTo>
                  <a:pt x="11404" y="1376375"/>
                </a:lnTo>
                <a:lnTo>
                  <a:pt x="25146" y="1420126"/>
                </a:lnTo>
                <a:lnTo>
                  <a:pt x="43776" y="1461389"/>
                </a:lnTo>
                <a:lnTo>
                  <a:pt x="66941" y="1499819"/>
                </a:lnTo>
                <a:lnTo>
                  <a:pt x="94297" y="1535074"/>
                </a:lnTo>
                <a:lnTo>
                  <a:pt x="125488" y="1566773"/>
                </a:lnTo>
                <a:lnTo>
                  <a:pt x="160159" y="1594573"/>
                </a:lnTo>
                <a:lnTo>
                  <a:pt x="197980" y="1618107"/>
                </a:lnTo>
                <a:lnTo>
                  <a:pt x="238582" y="1637042"/>
                </a:lnTo>
                <a:lnTo>
                  <a:pt x="281635" y="1651000"/>
                </a:lnTo>
                <a:lnTo>
                  <a:pt x="326758" y="1659636"/>
                </a:lnTo>
                <a:lnTo>
                  <a:pt x="373634" y="1662595"/>
                </a:lnTo>
                <a:lnTo>
                  <a:pt x="420497" y="1659636"/>
                </a:lnTo>
                <a:lnTo>
                  <a:pt x="465620" y="1651000"/>
                </a:lnTo>
                <a:lnTo>
                  <a:pt x="508673" y="1637042"/>
                </a:lnTo>
                <a:lnTo>
                  <a:pt x="549275" y="1618107"/>
                </a:lnTo>
                <a:lnTo>
                  <a:pt x="587095" y="1594573"/>
                </a:lnTo>
                <a:lnTo>
                  <a:pt x="621766" y="1566773"/>
                </a:lnTo>
                <a:lnTo>
                  <a:pt x="652957" y="1535074"/>
                </a:lnTo>
                <a:lnTo>
                  <a:pt x="680313" y="1499819"/>
                </a:lnTo>
                <a:lnTo>
                  <a:pt x="703478" y="1461389"/>
                </a:lnTo>
                <a:lnTo>
                  <a:pt x="722109" y="1420126"/>
                </a:lnTo>
                <a:lnTo>
                  <a:pt x="735850" y="1376375"/>
                </a:lnTo>
                <a:lnTo>
                  <a:pt x="744347" y="1330515"/>
                </a:lnTo>
                <a:lnTo>
                  <a:pt x="747268" y="1282877"/>
                </a:lnTo>
                <a:close/>
              </a:path>
              <a:path w="4842509" h="4803140">
                <a:moveTo>
                  <a:pt x="1038237" y="2266010"/>
                </a:moveTo>
                <a:lnTo>
                  <a:pt x="1033195" y="2221458"/>
                </a:lnTo>
                <a:lnTo>
                  <a:pt x="1018806" y="2180552"/>
                </a:lnTo>
                <a:lnTo>
                  <a:pt x="996238" y="2144471"/>
                </a:lnTo>
                <a:lnTo>
                  <a:pt x="966635" y="2114385"/>
                </a:lnTo>
                <a:lnTo>
                  <a:pt x="931125" y="2091448"/>
                </a:lnTo>
                <a:lnTo>
                  <a:pt x="890879" y="2076831"/>
                </a:lnTo>
                <a:lnTo>
                  <a:pt x="847039" y="2071700"/>
                </a:lnTo>
                <a:lnTo>
                  <a:pt x="803198" y="2076831"/>
                </a:lnTo>
                <a:lnTo>
                  <a:pt x="762952" y="2091448"/>
                </a:lnTo>
                <a:lnTo>
                  <a:pt x="727456" y="2114385"/>
                </a:lnTo>
                <a:lnTo>
                  <a:pt x="697852" y="2144471"/>
                </a:lnTo>
                <a:lnTo>
                  <a:pt x="675284" y="2180552"/>
                </a:lnTo>
                <a:lnTo>
                  <a:pt x="660895" y="2221458"/>
                </a:lnTo>
                <a:lnTo>
                  <a:pt x="655840" y="2266010"/>
                </a:lnTo>
                <a:lnTo>
                  <a:pt x="660895" y="2310561"/>
                </a:lnTo>
                <a:lnTo>
                  <a:pt x="675284" y="2351455"/>
                </a:lnTo>
                <a:lnTo>
                  <a:pt x="697852" y="2387536"/>
                </a:lnTo>
                <a:lnTo>
                  <a:pt x="727456" y="2417635"/>
                </a:lnTo>
                <a:lnTo>
                  <a:pt x="762952" y="2440571"/>
                </a:lnTo>
                <a:lnTo>
                  <a:pt x="803198" y="2455189"/>
                </a:lnTo>
                <a:lnTo>
                  <a:pt x="847039" y="2460320"/>
                </a:lnTo>
                <a:lnTo>
                  <a:pt x="890879" y="2455189"/>
                </a:lnTo>
                <a:lnTo>
                  <a:pt x="931125" y="2440571"/>
                </a:lnTo>
                <a:lnTo>
                  <a:pt x="966635" y="2417635"/>
                </a:lnTo>
                <a:lnTo>
                  <a:pt x="996238" y="2387536"/>
                </a:lnTo>
                <a:lnTo>
                  <a:pt x="1018806" y="2351455"/>
                </a:lnTo>
                <a:lnTo>
                  <a:pt x="1033195" y="2310561"/>
                </a:lnTo>
                <a:lnTo>
                  <a:pt x="1038237" y="2266010"/>
                </a:lnTo>
                <a:close/>
              </a:path>
              <a:path w="4842509" h="4803140">
                <a:moveTo>
                  <a:pt x="1353693" y="196011"/>
                </a:moveTo>
                <a:lnTo>
                  <a:pt x="1349044" y="149148"/>
                </a:lnTo>
                <a:lnTo>
                  <a:pt x="1335709" y="105486"/>
                </a:lnTo>
                <a:lnTo>
                  <a:pt x="1314615" y="65989"/>
                </a:lnTo>
                <a:lnTo>
                  <a:pt x="1286675" y="31572"/>
                </a:lnTo>
                <a:lnTo>
                  <a:pt x="1252804" y="3175"/>
                </a:lnTo>
                <a:lnTo>
                  <a:pt x="1247063" y="0"/>
                </a:lnTo>
                <a:lnTo>
                  <a:pt x="1002677" y="0"/>
                </a:lnTo>
                <a:lnTo>
                  <a:pt x="963053" y="31572"/>
                </a:lnTo>
                <a:lnTo>
                  <a:pt x="935113" y="65989"/>
                </a:lnTo>
                <a:lnTo>
                  <a:pt x="914019" y="105486"/>
                </a:lnTo>
                <a:lnTo>
                  <a:pt x="900684" y="149148"/>
                </a:lnTo>
                <a:lnTo>
                  <a:pt x="896035" y="196011"/>
                </a:lnTo>
                <a:lnTo>
                  <a:pt x="900684" y="242874"/>
                </a:lnTo>
                <a:lnTo>
                  <a:pt x="914019" y="286524"/>
                </a:lnTo>
                <a:lnTo>
                  <a:pt x="935113" y="326034"/>
                </a:lnTo>
                <a:lnTo>
                  <a:pt x="963053" y="360451"/>
                </a:lnTo>
                <a:lnTo>
                  <a:pt x="996924" y="388848"/>
                </a:lnTo>
                <a:lnTo>
                  <a:pt x="1035799" y="410286"/>
                </a:lnTo>
                <a:lnTo>
                  <a:pt x="1078750" y="423837"/>
                </a:lnTo>
                <a:lnTo>
                  <a:pt x="1124864" y="428561"/>
                </a:lnTo>
                <a:lnTo>
                  <a:pt x="1170978" y="423837"/>
                </a:lnTo>
                <a:lnTo>
                  <a:pt x="1213929" y="410286"/>
                </a:lnTo>
                <a:lnTo>
                  <a:pt x="1252804" y="388848"/>
                </a:lnTo>
                <a:lnTo>
                  <a:pt x="1286675" y="360451"/>
                </a:lnTo>
                <a:lnTo>
                  <a:pt x="1314615" y="326034"/>
                </a:lnTo>
                <a:lnTo>
                  <a:pt x="1335709" y="286524"/>
                </a:lnTo>
                <a:lnTo>
                  <a:pt x="1349044" y="242874"/>
                </a:lnTo>
                <a:lnTo>
                  <a:pt x="1353693" y="196011"/>
                </a:lnTo>
                <a:close/>
              </a:path>
              <a:path w="4842509" h="4803140">
                <a:moveTo>
                  <a:pt x="2336165" y="3322891"/>
                </a:moveTo>
                <a:lnTo>
                  <a:pt x="2331415" y="3275126"/>
                </a:lnTo>
                <a:lnTo>
                  <a:pt x="2317826" y="3230638"/>
                </a:lnTo>
                <a:lnTo>
                  <a:pt x="2296325" y="3190392"/>
                </a:lnTo>
                <a:lnTo>
                  <a:pt x="2267851" y="3155315"/>
                </a:lnTo>
                <a:lnTo>
                  <a:pt x="2233333" y="3126371"/>
                </a:lnTo>
                <a:lnTo>
                  <a:pt x="2193721" y="3104527"/>
                </a:lnTo>
                <a:lnTo>
                  <a:pt x="2149945" y="3090710"/>
                </a:lnTo>
                <a:lnTo>
                  <a:pt x="2102954" y="3085896"/>
                </a:lnTo>
                <a:lnTo>
                  <a:pt x="2055952" y="3090710"/>
                </a:lnTo>
                <a:lnTo>
                  <a:pt x="2012175" y="3104527"/>
                </a:lnTo>
                <a:lnTo>
                  <a:pt x="1972564" y="3126371"/>
                </a:lnTo>
                <a:lnTo>
                  <a:pt x="1938058" y="3155315"/>
                </a:lnTo>
                <a:lnTo>
                  <a:pt x="1909572" y="3190392"/>
                </a:lnTo>
                <a:lnTo>
                  <a:pt x="1888070" y="3230638"/>
                </a:lnTo>
                <a:lnTo>
                  <a:pt x="1874494" y="3275126"/>
                </a:lnTo>
                <a:lnTo>
                  <a:pt x="1869757" y="3322891"/>
                </a:lnTo>
                <a:lnTo>
                  <a:pt x="1874494" y="3370656"/>
                </a:lnTo>
                <a:lnTo>
                  <a:pt x="1888070" y="3415144"/>
                </a:lnTo>
                <a:lnTo>
                  <a:pt x="1909572" y="3455403"/>
                </a:lnTo>
                <a:lnTo>
                  <a:pt x="1938058" y="3490480"/>
                </a:lnTo>
                <a:lnTo>
                  <a:pt x="1972564" y="3519424"/>
                </a:lnTo>
                <a:lnTo>
                  <a:pt x="2012175" y="3541280"/>
                </a:lnTo>
                <a:lnTo>
                  <a:pt x="2055952" y="3555085"/>
                </a:lnTo>
                <a:lnTo>
                  <a:pt x="2102954" y="3559899"/>
                </a:lnTo>
                <a:lnTo>
                  <a:pt x="2149945" y="3555085"/>
                </a:lnTo>
                <a:lnTo>
                  <a:pt x="2193721" y="3541280"/>
                </a:lnTo>
                <a:lnTo>
                  <a:pt x="2233333" y="3519424"/>
                </a:lnTo>
                <a:lnTo>
                  <a:pt x="2267851" y="3490480"/>
                </a:lnTo>
                <a:lnTo>
                  <a:pt x="2296325" y="3455403"/>
                </a:lnTo>
                <a:lnTo>
                  <a:pt x="2317826" y="3415144"/>
                </a:lnTo>
                <a:lnTo>
                  <a:pt x="2331415" y="3370656"/>
                </a:lnTo>
                <a:lnTo>
                  <a:pt x="2336165" y="3322891"/>
                </a:lnTo>
                <a:close/>
              </a:path>
              <a:path w="4842509" h="4803140">
                <a:moveTo>
                  <a:pt x="2815031" y="1449959"/>
                </a:moveTo>
                <a:lnTo>
                  <a:pt x="2805074" y="1400657"/>
                </a:lnTo>
                <a:lnTo>
                  <a:pt x="2777921" y="1360385"/>
                </a:lnTo>
                <a:lnTo>
                  <a:pt x="2737650" y="1333233"/>
                </a:lnTo>
                <a:lnTo>
                  <a:pt x="2688348" y="1323276"/>
                </a:lnTo>
                <a:lnTo>
                  <a:pt x="1587842" y="1323276"/>
                </a:lnTo>
                <a:lnTo>
                  <a:pt x="1594739" y="1293037"/>
                </a:lnTo>
                <a:lnTo>
                  <a:pt x="1611210" y="1231938"/>
                </a:lnTo>
                <a:lnTo>
                  <a:pt x="1635810" y="1161021"/>
                </a:lnTo>
                <a:lnTo>
                  <a:pt x="1653717" y="1120343"/>
                </a:lnTo>
                <a:lnTo>
                  <a:pt x="1674545" y="1079030"/>
                </a:lnTo>
                <a:lnTo>
                  <a:pt x="1698117" y="1037107"/>
                </a:lnTo>
                <a:lnTo>
                  <a:pt x="1724279" y="994613"/>
                </a:lnTo>
                <a:lnTo>
                  <a:pt x="1724837" y="994613"/>
                </a:lnTo>
                <a:lnTo>
                  <a:pt x="1725358" y="994778"/>
                </a:lnTo>
                <a:lnTo>
                  <a:pt x="2587726" y="994778"/>
                </a:lnTo>
                <a:lnTo>
                  <a:pt x="2588539" y="994613"/>
                </a:lnTo>
                <a:lnTo>
                  <a:pt x="2637028" y="984821"/>
                </a:lnTo>
                <a:lnTo>
                  <a:pt x="2677299" y="957668"/>
                </a:lnTo>
                <a:lnTo>
                  <a:pt x="2704452" y="917409"/>
                </a:lnTo>
                <a:lnTo>
                  <a:pt x="2714409" y="868095"/>
                </a:lnTo>
                <a:lnTo>
                  <a:pt x="2704452" y="818794"/>
                </a:lnTo>
                <a:lnTo>
                  <a:pt x="2677299" y="778522"/>
                </a:lnTo>
                <a:lnTo>
                  <a:pt x="2637028" y="751370"/>
                </a:lnTo>
                <a:lnTo>
                  <a:pt x="2587726" y="741413"/>
                </a:lnTo>
                <a:lnTo>
                  <a:pt x="1918449" y="741413"/>
                </a:lnTo>
                <a:lnTo>
                  <a:pt x="1948662" y="707326"/>
                </a:lnTo>
                <a:lnTo>
                  <a:pt x="1979866" y="672985"/>
                </a:lnTo>
                <a:lnTo>
                  <a:pt x="2012010" y="638390"/>
                </a:lnTo>
                <a:lnTo>
                  <a:pt x="2045055" y="603554"/>
                </a:lnTo>
                <a:lnTo>
                  <a:pt x="2078926" y="568502"/>
                </a:lnTo>
                <a:lnTo>
                  <a:pt x="2113610" y="533209"/>
                </a:lnTo>
                <a:lnTo>
                  <a:pt x="2149030" y="497700"/>
                </a:lnTo>
                <a:lnTo>
                  <a:pt x="2185162" y="461987"/>
                </a:lnTo>
                <a:lnTo>
                  <a:pt x="2221954" y="426072"/>
                </a:lnTo>
                <a:lnTo>
                  <a:pt x="2297303" y="353644"/>
                </a:lnTo>
                <a:lnTo>
                  <a:pt x="2414079" y="243662"/>
                </a:lnTo>
                <a:lnTo>
                  <a:pt x="2677630" y="12"/>
                </a:lnTo>
                <a:lnTo>
                  <a:pt x="2136800" y="12"/>
                </a:lnTo>
                <a:lnTo>
                  <a:pt x="2069376" y="63487"/>
                </a:lnTo>
                <a:lnTo>
                  <a:pt x="1987892" y="141401"/>
                </a:lnTo>
                <a:lnTo>
                  <a:pt x="1947964" y="180200"/>
                </a:lnTo>
                <a:lnTo>
                  <a:pt x="1908632" y="218884"/>
                </a:lnTo>
                <a:lnTo>
                  <a:pt x="1869922" y="257467"/>
                </a:lnTo>
                <a:lnTo>
                  <a:pt x="1831911" y="295948"/>
                </a:lnTo>
                <a:lnTo>
                  <a:pt x="1794637" y="334327"/>
                </a:lnTo>
                <a:lnTo>
                  <a:pt x="1758124" y="372618"/>
                </a:lnTo>
                <a:lnTo>
                  <a:pt x="1722450" y="410806"/>
                </a:lnTo>
                <a:lnTo>
                  <a:pt x="1687626" y="448906"/>
                </a:lnTo>
                <a:lnTo>
                  <a:pt x="1653730" y="486918"/>
                </a:lnTo>
                <a:lnTo>
                  <a:pt x="1620786" y="524840"/>
                </a:lnTo>
                <a:lnTo>
                  <a:pt x="1588846" y="562686"/>
                </a:lnTo>
                <a:lnTo>
                  <a:pt x="1557959" y="600443"/>
                </a:lnTo>
                <a:lnTo>
                  <a:pt x="1528152" y="638124"/>
                </a:lnTo>
                <a:lnTo>
                  <a:pt x="1499501" y="675716"/>
                </a:lnTo>
                <a:lnTo>
                  <a:pt x="1472018" y="713244"/>
                </a:lnTo>
                <a:lnTo>
                  <a:pt x="1445780" y="750697"/>
                </a:lnTo>
                <a:lnTo>
                  <a:pt x="1420812" y="788073"/>
                </a:lnTo>
                <a:lnTo>
                  <a:pt x="1397165" y="825385"/>
                </a:lnTo>
                <a:lnTo>
                  <a:pt x="1374889" y="862634"/>
                </a:lnTo>
                <a:lnTo>
                  <a:pt x="1354023" y="899820"/>
                </a:lnTo>
                <a:lnTo>
                  <a:pt x="1334604" y="936955"/>
                </a:lnTo>
                <a:lnTo>
                  <a:pt x="1316697" y="974013"/>
                </a:lnTo>
                <a:lnTo>
                  <a:pt x="1300340" y="1011021"/>
                </a:lnTo>
                <a:lnTo>
                  <a:pt x="1285570" y="1047978"/>
                </a:lnTo>
                <a:lnTo>
                  <a:pt x="1272451" y="1084884"/>
                </a:lnTo>
                <a:lnTo>
                  <a:pt x="1251242" y="1153655"/>
                </a:lnTo>
                <a:lnTo>
                  <a:pt x="1233639" y="1221536"/>
                </a:lnTo>
                <a:lnTo>
                  <a:pt x="1219492" y="1288491"/>
                </a:lnTo>
                <a:lnTo>
                  <a:pt x="1208646" y="1354493"/>
                </a:lnTo>
                <a:lnTo>
                  <a:pt x="1200962" y="1419517"/>
                </a:lnTo>
                <a:lnTo>
                  <a:pt x="1196276" y="1483499"/>
                </a:lnTo>
                <a:lnTo>
                  <a:pt x="1194447" y="1546440"/>
                </a:lnTo>
                <a:lnTo>
                  <a:pt x="1195324" y="1608264"/>
                </a:lnTo>
                <a:lnTo>
                  <a:pt x="1198753" y="1668970"/>
                </a:lnTo>
                <a:lnTo>
                  <a:pt x="1204595" y="1728508"/>
                </a:lnTo>
                <a:lnTo>
                  <a:pt x="1212684" y="1786839"/>
                </a:lnTo>
                <a:lnTo>
                  <a:pt x="1222870" y="1843925"/>
                </a:lnTo>
                <a:lnTo>
                  <a:pt x="1235024" y="1899742"/>
                </a:lnTo>
                <a:lnTo>
                  <a:pt x="1248981" y="1954237"/>
                </a:lnTo>
                <a:lnTo>
                  <a:pt x="1264589" y="2007400"/>
                </a:lnTo>
                <a:lnTo>
                  <a:pt x="1281709" y="2059178"/>
                </a:lnTo>
                <a:lnTo>
                  <a:pt x="1300175" y="2109533"/>
                </a:lnTo>
                <a:lnTo>
                  <a:pt x="1319860" y="2158441"/>
                </a:lnTo>
                <a:lnTo>
                  <a:pt x="1340586" y="2205863"/>
                </a:lnTo>
                <a:lnTo>
                  <a:pt x="1362227" y="2251748"/>
                </a:lnTo>
                <a:lnTo>
                  <a:pt x="1384617" y="2296083"/>
                </a:lnTo>
                <a:lnTo>
                  <a:pt x="1407617" y="2338819"/>
                </a:lnTo>
                <a:lnTo>
                  <a:pt x="1431074" y="2379916"/>
                </a:lnTo>
                <a:lnTo>
                  <a:pt x="1454835" y="2419350"/>
                </a:lnTo>
                <a:lnTo>
                  <a:pt x="1478749" y="2457081"/>
                </a:lnTo>
                <a:lnTo>
                  <a:pt x="1502676" y="2493073"/>
                </a:lnTo>
                <a:lnTo>
                  <a:pt x="1526451" y="2527300"/>
                </a:lnTo>
                <a:lnTo>
                  <a:pt x="1549946" y="2559710"/>
                </a:lnTo>
                <a:lnTo>
                  <a:pt x="1572983" y="2590266"/>
                </a:lnTo>
                <a:lnTo>
                  <a:pt x="1617141" y="2645714"/>
                </a:lnTo>
                <a:lnTo>
                  <a:pt x="1657718" y="2693352"/>
                </a:lnTo>
                <a:lnTo>
                  <a:pt x="1693532" y="2732887"/>
                </a:lnTo>
                <a:lnTo>
                  <a:pt x="1723364" y="2764040"/>
                </a:lnTo>
                <a:lnTo>
                  <a:pt x="1754289" y="2794431"/>
                </a:lnTo>
                <a:lnTo>
                  <a:pt x="1791779" y="2824124"/>
                </a:lnTo>
                <a:lnTo>
                  <a:pt x="1853996" y="2847721"/>
                </a:lnTo>
                <a:lnTo>
                  <a:pt x="1886724" y="2850654"/>
                </a:lnTo>
                <a:lnTo>
                  <a:pt x="1923973" y="2846857"/>
                </a:lnTo>
                <a:lnTo>
                  <a:pt x="1993277" y="2816644"/>
                </a:lnTo>
                <a:lnTo>
                  <a:pt x="2022830" y="2790367"/>
                </a:lnTo>
                <a:lnTo>
                  <a:pt x="2050745" y="2749880"/>
                </a:lnTo>
                <a:lnTo>
                  <a:pt x="2066505" y="2705011"/>
                </a:lnTo>
                <a:lnTo>
                  <a:pt x="2070239" y="2658224"/>
                </a:lnTo>
                <a:lnTo>
                  <a:pt x="2062073" y="2611996"/>
                </a:lnTo>
                <a:lnTo>
                  <a:pt x="2042134" y="2568778"/>
                </a:lnTo>
                <a:lnTo>
                  <a:pt x="2010562" y="2531059"/>
                </a:lnTo>
                <a:lnTo>
                  <a:pt x="2002307" y="2523312"/>
                </a:lnTo>
                <a:lnTo>
                  <a:pt x="1986203" y="2507475"/>
                </a:lnTo>
                <a:lnTo>
                  <a:pt x="1934933" y="2452725"/>
                </a:lnTo>
                <a:lnTo>
                  <a:pt x="1902015" y="2414397"/>
                </a:lnTo>
                <a:lnTo>
                  <a:pt x="1865718" y="2369159"/>
                </a:lnTo>
                <a:lnTo>
                  <a:pt x="1827174" y="2317305"/>
                </a:lnTo>
                <a:lnTo>
                  <a:pt x="1787486" y="2259114"/>
                </a:lnTo>
                <a:lnTo>
                  <a:pt x="1747786" y="2194903"/>
                </a:lnTo>
                <a:lnTo>
                  <a:pt x="1709204" y="2124951"/>
                </a:lnTo>
                <a:lnTo>
                  <a:pt x="2085060" y="2124951"/>
                </a:lnTo>
                <a:lnTo>
                  <a:pt x="2134362" y="2114994"/>
                </a:lnTo>
                <a:lnTo>
                  <a:pt x="2174633" y="2087841"/>
                </a:lnTo>
                <a:lnTo>
                  <a:pt x="2201786" y="2047582"/>
                </a:lnTo>
                <a:lnTo>
                  <a:pt x="2211743" y="1998268"/>
                </a:lnTo>
                <a:lnTo>
                  <a:pt x="2201786" y="1948967"/>
                </a:lnTo>
                <a:lnTo>
                  <a:pt x="2174633" y="1908695"/>
                </a:lnTo>
                <a:lnTo>
                  <a:pt x="2134362" y="1881543"/>
                </a:lnTo>
                <a:lnTo>
                  <a:pt x="2085060" y="1871586"/>
                </a:lnTo>
                <a:lnTo>
                  <a:pt x="1607959" y="1871586"/>
                </a:lnTo>
                <a:lnTo>
                  <a:pt x="1595729" y="1825244"/>
                </a:lnTo>
                <a:lnTo>
                  <a:pt x="1585214" y="1777720"/>
                </a:lnTo>
                <a:lnTo>
                  <a:pt x="1576565" y="1729054"/>
                </a:lnTo>
                <a:lnTo>
                  <a:pt x="1569910" y="1679295"/>
                </a:lnTo>
                <a:lnTo>
                  <a:pt x="1565402" y="1628482"/>
                </a:lnTo>
                <a:lnTo>
                  <a:pt x="1563192" y="1576641"/>
                </a:lnTo>
                <a:lnTo>
                  <a:pt x="2688348" y="1576641"/>
                </a:lnTo>
                <a:lnTo>
                  <a:pt x="2737650" y="1566697"/>
                </a:lnTo>
                <a:lnTo>
                  <a:pt x="2777921" y="1539544"/>
                </a:lnTo>
                <a:lnTo>
                  <a:pt x="2805074" y="1499273"/>
                </a:lnTo>
                <a:lnTo>
                  <a:pt x="2815031" y="1449959"/>
                </a:lnTo>
                <a:close/>
              </a:path>
              <a:path w="4842509" h="4803140">
                <a:moveTo>
                  <a:pt x="3022498" y="1998268"/>
                </a:moveTo>
                <a:lnTo>
                  <a:pt x="3012541" y="1948967"/>
                </a:lnTo>
                <a:lnTo>
                  <a:pt x="2985389" y="1908695"/>
                </a:lnTo>
                <a:lnTo>
                  <a:pt x="2945130" y="1881543"/>
                </a:lnTo>
                <a:lnTo>
                  <a:pt x="2895816" y="1871586"/>
                </a:lnTo>
                <a:lnTo>
                  <a:pt x="2492959" y="1871586"/>
                </a:lnTo>
                <a:lnTo>
                  <a:pt x="2443645" y="1881543"/>
                </a:lnTo>
                <a:lnTo>
                  <a:pt x="2403373" y="1908695"/>
                </a:lnTo>
                <a:lnTo>
                  <a:pt x="2376220" y="1948967"/>
                </a:lnTo>
                <a:lnTo>
                  <a:pt x="2366264" y="1998268"/>
                </a:lnTo>
                <a:lnTo>
                  <a:pt x="2376220" y="2047582"/>
                </a:lnTo>
                <a:lnTo>
                  <a:pt x="2403373" y="2087854"/>
                </a:lnTo>
                <a:lnTo>
                  <a:pt x="2443645" y="2114994"/>
                </a:lnTo>
                <a:lnTo>
                  <a:pt x="2492959" y="2124951"/>
                </a:lnTo>
                <a:lnTo>
                  <a:pt x="2895816" y="2124951"/>
                </a:lnTo>
                <a:lnTo>
                  <a:pt x="2945130" y="2114994"/>
                </a:lnTo>
                <a:lnTo>
                  <a:pt x="2985389" y="2087854"/>
                </a:lnTo>
                <a:lnTo>
                  <a:pt x="3012541" y="2047582"/>
                </a:lnTo>
                <a:lnTo>
                  <a:pt x="3022498" y="1998268"/>
                </a:lnTo>
                <a:close/>
              </a:path>
              <a:path w="4842509" h="4803140">
                <a:moveTo>
                  <a:pt x="3290455" y="860463"/>
                </a:moveTo>
                <a:lnTo>
                  <a:pt x="3285413" y="815911"/>
                </a:lnTo>
                <a:lnTo>
                  <a:pt x="3271024" y="775017"/>
                </a:lnTo>
                <a:lnTo>
                  <a:pt x="3248456" y="738936"/>
                </a:lnTo>
                <a:lnTo>
                  <a:pt x="3218853" y="708850"/>
                </a:lnTo>
                <a:lnTo>
                  <a:pt x="3183344" y="685914"/>
                </a:lnTo>
                <a:lnTo>
                  <a:pt x="3143097" y="671296"/>
                </a:lnTo>
                <a:lnTo>
                  <a:pt x="3099257" y="666165"/>
                </a:lnTo>
                <a:lnTo>
                  <a:pt x="3055429" y="671296"/>
                </a:lnTo>
                <a:lnTo>
                  <a:pt x="3015183" y="685914"/>
                </a:lnTo>
                <a:lnTo>
                  <a:pt x="2979674" y="708850"/>
                </a:lnTo>
                <a:lnTo>
                  <a:pt x="2950070" y="738936"/>
                </a:lnTo>
                <a:lnTo>
                  <a:pt x="2927502" y="775017"/>
                </a:lnTo>
                <a:lnTo>
                  <a:pt x="2913113" y="815911"/>
                </a:lnTo>
                <a:lnTo>
                  <a:pt x="2908058" y="860463"/>
                </a:lnTo>
                <a:lnTo>
                  <a:pt x="2913113" y="905027"/>
                </a:lnTo>
                <a:lnTo>
                  <a:pt x="2927502" y="945921"/>
                </a:lnTo>
                <a:lnTo>
                  <a:pt x="2950070" y="982002"/>
                </a:lnTo>
                <a:lnTo>
                  <a:pt x="2979674" y="1012088"/>
                </a:lnTo>
                <a:lnTo>
                  <a:pt x="3015183" y="1035024"/>
                </a:lnTo>
                <a:lnTo>
                  <a:pt x="3055429" y="1049642"/>
                </a:lnTo>
                <a:lnTo>
                  <a:pt x="3099257" y="1054773"/>
                </a:lnTo>
                <a:lnTo>
                  <a:pt x="3143097" y="1049642"/>
                </a:lnTo>
                <a:lnTo>
                  <a:pt x="3183344" y="1035024"/>
                </a:lnTo>
                <a:lnTo>
                  <a:pt x="3218853" y="1012088"/>
                </a:lnTo>
                <a:lnTo>
                  <a:pt x="3248456" y="982002"/>
                </a:lnTo>
                <a:lnTo>
                  <a:pt x="3271024" y="945921"/>
                </a:lnTo>
                <a:lnTo>
                  <a:pt x="3285413" y="905027"/>
                </a:lnTo>
                <a:lnTo>
                  <a:pt x="3290455" y="860463"/>
                </a:lnTo>
                <a:close/>
              </a:path>
              <a:path w="4842509" h="4803140">
                <a:moveTo>
                  <a:pt x="3455378" y="1436839"/>
                </a:moveTo>
                <a:lnTo>
                  <a:pt x="3449624" y="1393291"/>
                </a:lnTo>
                <a:lnTo>
                  <a:pt x="3433368" y="1354150"/>
                </a:lnTo>
                <a:lnTo>
                  <a:pt x="3408159" y="1320990"/>
                </a:lnTo>
                <a:lnTo>
                  <a:pt x="3375533" y="1295374"/>
                </a:lnTo>
                <a:lnTo>
                  <a:pt x="3337026" y="1278864"/>
                </a:lnTo>
                <a:lnTo>
                  <a:pt x="3294164" y="1273009"/>
                </a:lnTo>
                <a:lnTo>
                  <a:pt x="3251314" y="1278864"/>
                </a:lnTo>
                <a:lnTo>
                  <a:pt x="3212795" y="1295374"/>
                </a:lnTo>
                <a:lnTo>
                  <a:pt x="3180169" y="1320990"/>
                </a:lnTo>
                <a:lnTo>
                  <a:pt x="3154959" y="1354150"/>
                </a:lnTo>
                <a:lnTo>
                  <a:pt x="3138716" y="1393291"/>
                </a:lnTo>
                <a:lnTo>
                  <a:pt x="3132950" y="1436839"/>
                </a:lnTo>
                <a:lnTo>
                  <a:pt x="3138716" y="1480388"/>
                </a:lnTo>
                <a:lnTo>
                  <a:pt x="3154959" y="1519529"/>
                </a:lnTo>
                <a:lnTo>
                  <a:pt x="3180169" y="1552689"/>
                </a:lnTo>
                <a:lnTo>
                  <a:pt x="3212795" y="1578305"/>
                </a:lnTo>
                <a:lnTo>
                  <a:pt x="3251314" y="1594815"/>
                </a:lnTo>
                <a:lnTo>
                  <a:pt x="3294164" y="1600669"/>
                </a:lnTo>
                <a:lnTo>
                  <a:pt x="3337026" y="1594815"/>
                </a:lnTo>
                <a:lnTo>
                  <a:pt x="3375533" y="1578305"/>
                </a:lnTo>
                <a:lnTo>
                  <a:pt x="3408159" y="1552689"/>
                </a:lnTo>
                <a:lnTo>
                  <a:pt x="3433368" y="1519529"/>
                </a:lnTo>
                <a:lnTo>
                  <a:pt x="3449624" y="1480388"/>
                </a:lnTo>
                <a:lnTo>
                  <a:pt x="3455378" y="1436839"/>
                </a:lnTo>
                <a:close/>
              </a:path>
              <a:path w="4842509" h="4803140">
                <a:moveTo>
                  <a:pt x="3677882" y="141617"/>
                </a:moveTo>
                <a:lnTo>
                  <a:pt x="3669868" y="91109"/>
                </a:lnTo>
                <a:lnTo>
                  <a:pt x="3647541" y="47244"/>
                </a:lnTo>
                <a:lnTo>
                  <a:pt x="3613505" y="12661"/>
                </a:lnTo>
                <a:lnTo>
                  <a:pt x="3589439" y="0"/>
                </a:lnTo>
                <a:lnTo>
                  <a:pt x="3451847" y="0"/>
                </a:lnTo>
                <a:lnTo>
                  <a:pt x="3427780" y="12661"/>
                </a:lnTo>
                <a:lnTo>
                  <a:pt x="3393744" y="47244"/>
                </a:lnTo>
                <a:lnTo>
                  <a:pt x="3371418" y="91109"/>
                </a:lnTo>
                <a:lnTo>
                  <a:pt x="3363404" y="141617"/>
                </a:lnTo>
                <a:lnTo>
                  <a:pt x="3371418" y="192125"/>
                </a:lnTo>
                <a:lnTo>
                  <a:pt x="3393744" y="235991"/>
                </a:lnTo>
                <a:lnTo>
                  <a:pt x="3427780" y="270573"/>
                </a:lnTo>
                <a:lnTo>
                  <a:pt x="3470935" y="293268"/>
                </a:lnTo>
                <a:lnTo>
                  <a:pt x="3520643" y="301409"/>
                </a:lnTo>
                <a:lnTo>
                  <a:pt x="3570338" y="293268"/>
                </a:lnTo>
                <a:lnTo>
                  <a:pt x="3613505" y="270573"/>
                </a:lnTo>
                <a:lnTo>
                  <a:pt x="3647541" y="235991"/>
                </a:lnTo>
                <a:lnTo>
                  <a:pt x="3669868" y="192125"/>
                </a:lnTo>
                <a:lnTo>
                  <a:pt x="3677882" y="141617"/>
                </a:lnTo>
                <a:close/>
              </a:path>
              <a:path w="4842509" h="4803140">
                <a:moveTo>
                  <a:pt x="3887127" y="709460"/>
                </a:moveTo>
                <a:lnTo>
                  <a:pt x="3882085" y="664908"/>
                </a:lnTo>
                <a:lnTo>
                  <a:pt x="3867696" y="624001"/>
                </a:lnTo>
                <a:lnTo>
                  <a:pt x="3845128" y="587933"/>
                </a:lnTo>
                <a:lnTo>
                  <a:pt x="3815524" y="557834"/>
                </a:lnTo>
                <a:lnTo>
                  <a:pt x="3780015" y="534898"/>
                </a:lnTo>
                <a:lnTo>
                  <a:pt x="3739769" y="520280"/>
                </a:lnTo>
                <a:lnTo>
                  <a:pt x="3695928" y="515150"/>
                </a:lnTo>
                <a:lnTo>
                  <a:pt x="3652101" y="520280"/>
                </a:lnTo>
                <a:lnTo>
                  <a:pt x="3611854" y="534898"/>
                </a:lnTo>
                <a:lnTo>
                  <a:pt x="3576345" y="557834"/>
                </a:lnTo>
                <a:lnTo>
                  <a:pt x="3546741" y="587933"/>
                </a:lnTo>
                <a:lnTo>
                  <a:pt x="3524173" y="624001"/>
                </a:lnTo>
                <a:lnTo>
                  <a:pt x="3509784" y="664908"/>
                </a:lnTo>
                <a:lnTo>
                  <a:pt x="3504730" y="709460"/>
                </a:lnTo>
                <a:lnTo>
                  <a:pt x="3509784" y="754011"/>
                </a:lnTo>
                <a:lnTo>
                  <a:pt x="3524173" y="794918"/>
                </a:lnTo>
                <a:lnTo>
                  <a:pt x="3546741" y="830986"/>
                </a:lnTo>
                <a:lnTo>
                  <a:pt x="3576345" y="861085"/>
                </a:lnTo>
                <a:lnTo>
                  <a:pt x="3611854" y="884021"/>
                </a:lnTo>
                <a:lnTo>
                  <a:pt x="3652101" y="898639"/>
                </a:lnTo>
                <a:lnTo>
                  <a:pt x="3695928" y="903770"/>
                </a:lnTo>
                <a:lnTo>
                  <a:pt x="3739769" y="898639"/>
                </a:lnTo>
                <a:lnTo>
                  <a:pt x="3780015" y="884021"/>
                </a:lnTo>
                <a:lnTo>
                  <a:pt x="3815524" y="861085"/>
                </a:lnTo>
                <a:lnTo>
                  <a:pt x="3845128" y="830986"/>
                </a:lnTo>
                <a:lnTo>
                  <a:pt x="3867696" y="794918"/>
                </a:lnTo>
                <a:lnTo>
                  <a:pt x="3882085" y="754011"/>
                </a:lnTo>
                <a:lnTo>
                  <a:pt x="3887127" y="709460"/>
                </a:lnTo>
                <a:close/>
              </a:path>
              <a:path w="4842509" h="4803140">
                <a:moveTo>
                  <a:pt x="4802949" y="2817431"/>
                </a:moveTo>
                <a:lnTo>
                  <a:pt x="4797895" y="2772880"/>
                </a:lnTo>
                <a:lnTo>
                  <a:pt x="4783518" y="2731973"/>
                </a:lnTo>
                <a:lnTo>
                  <a:pt x="4760950" y="2695892"/>
                </a:lnTo>
                <a:lnTo>
                  <a:pt x="4731334" y="2665806"/>
                </a:lnTo>
                <a:lnTo>
                  <a:pt x="4695837" y="2642870"/>
                </a:lnTo>
                <a:lnTo>
                  <a:pt x="4655591" y="2628252"/>
                </a:lnTo>
                <a:lnTo>
                  <a:pt x="4611751" y="2623121"/>
                </a:lnTo>
                <a:lnTo>
                  <a:pt x="4567910" y="2628252"/>
                </a:lnTo>
                <a:lnTo>
                  <a:pt x="4527664" y="2642870"/>
                </a:lnTo>
                <a:lnTo>
                  <a:pt x="4492168" y="2665806"/>
                </a:lnTo>
                <a:lnTo>
                  <a:pt x="4462551" y="2695892"/>
                </a:lnTo>
                <a:lnTo>
                  <a:pt x="4439983" y="2731973"/>
                </a:lnTo>
                <a:lnTo>
                  <a:pt x="4425607" y="2772880"/>
                </a:lnTo>
                <a:lnTo>
                  <a:pt x="4420552" y="2817431"/>
                </a:lnTo>
                <a:lnTo>
                  <a:pt x="4425607" y="2861983"/>
                </a:lnTo>
                <a:lnTo>
                  <a:pt x="4439983" y="2902877"/>
                </a:lnTo>
                <a:lnTo>
                  <a:pt x="4462551" y="2938957"/>
                </a:lnTo>
                <a:lnTo>
                  <a:pt x="4492168" y="2969056"/>
                </a:lnTo>
                <a:lnTo>
                  <a:pt x="4527664" y="2991993"/>
                </a:lnTo>
                <a:lnTo>
                  <a:pt x="4567910" y="3006610"/>
                </a:lnTo>
                <a:lnTo>
                  <a:pt x="4611751" y="3011741"/>
                </a:lnTo>
                <a:lnTo>
                  <a:pt x="4655591" y="3006610"/>
                </a:lnTo>
                <a:lnTo>
                  <a:pt x="4695837" y="2991993"/>
                </a:lnTo>
                <a:lnTo>
                  <a:pt x="4731334" y="2969056"/>
                </a:lnTo>
                <a:lnTo>
                  <a:pt x="4760950" y="2938957"/>
                </a:lnTo>
                <a:lnTo>
                  <a:pt x="4783518" y="2902877"/>
                </a:lnTo>
                <a:lnTo>
                  <a:pt x="4797895" y="2861983"/>
                </a:lnTo>
                <a:lnTo>
                  <a:pt x="4802949" y="2817431"/>
                </a:lnTo>
                <a:close/>
              </a:path>
              <a:path w="4842509" h="4803140">
                <a:moveTo>
                  <a:pt x="4841951" y="3202800"/>
                </a:moveTo>
                <a:lnTo>
                  <a:pt x="4773104" y="3204997"/>
                </a:lnTo>
                <a:lnTo>
                  <a:pt x="4732858" y="3219615"/>
                </a:lnTo>
                <a:lnTo>
                  <a:pt x="4697349" y="3242551"/>
                </a:lnTo>
                <a:lnTo>
                  <a:pt x="4667745" y="3272650"/>
                </a:lnTo>
                <a:lnTo>
                  <a:pt x="4645177" y="3308718"/>
                </a:lnTo>
                <a:lnTo>
                  <a:pt x="4630788" y="3349625"/>
                </a:lnTo>
                <a:lnTo>
                  <a:pt x="4625746" y="3394176"/>
                </a:lnTo>
                <a:lnTo>
                  <a:pt x="4630788" y="3438728"/>
                </a:lnTo>
                <a:lnTo>
                  <a:pt x="4645177" y="3479635"/>
                </a:lnTo>
                <a:lnTo>
                  <a:pt x="4667745" y="3515703"/>
                </a:lnTo>
                <a:lnTo>
                  <a:pt x="4697349" y="3545802"/>
                </a:lnTo>
                <a:lnTo>
                  <a:pt x="4732858" y="3568738"/>
                </a:lnTo>
                <a:lnTo>
                  <a:pt x="4773104" y="3583355"/>
                </a:lnTo>
                <a:lnTo>
                  <a:pt x="4816945" y="3588486"/>
                </a:lnTo>
                <a:lnTo>
                  <a:pt x="4841951" y="3585553"/>
                </a:lnTo>
                <a:lnTo>
                  <a:pt x="4841951" y="3202800"/>
                </a:lnTo>
                <a:close/>
              </a:path>
              <a:path w="4842509" h="4803140">
                <a:moveTo>
                  <a:pt x="4841951" y="1842350"/>
                </a:moveTo>
                <a:lnTo>
                  <a:pt x="4807712" y="1875828"/>
                </a:lnTo>
                <a:lnTo>
                  <a:pt x="4783315" y="1910905"/>
                </a:lnTo>
                <a:lnTo>
                  <a:pt x="4765014" y="1950059"/>
                </a:lnTo>
                <a:lnTo>
                  <a:pt x="4753534" y="1992579"/>
                </a:lnTo>
                <a:lnTo>
                  <a:pt x="4749546" y="2037765"/>
                </a:lnTo>
                <a:lnTo>
                  <a:pt x="4753534" y="2082939"/>
                </a:lnTo>
                <a:lnTo>
                  <a:pt x="4765014" y="2125459"/>
                </a:lnTo>
                <a:lnTo>
                  <a:pt x="4783315" y="2164626"/>
                </a:lnTo>
                <a:lnTo>
                  <a:pt x="4807712" y="2199703"/>
                </a:lnTo>
                <a:lnTo>
                  <a:pt x="4837519" y="2229993"/>
                </a:lnTo>
                <a:lnTo>
                  <a:pt x="4841951" y="2233180"/>
                </a:lnTo>
                <a:lnTo>
                  <a:pt x="4841951" y="1842350"/>
                </a:lnTo>
                <a:close/>
              </a:path>
              <a:path w="4842509" h="4803140">
                <a:moveTo>
                  <a:pt x="4841951" y="573493"/>
                </a:moveTo>
                <a:lnTo>
                  <a:pt x="4189387" y="573493"/>
                </a:lnTo>
                <a:lnTo>
                  <a:pt x="4140073" y="583450"/>
                </a:lnTo>
                <a:lnTo>
                  <a:pt x="4099814" y="610603"/>
                </a:lnTo>
                <a:lnTo>
                  <a:pt x="4072674" y="650875"/>
                </a:lnTo>
                <a:lnTo>
                  <a:pt x="4062730" y="700176"/>
                </a:lnTo>
                <a:lnTo>
                  <a:pt x="4072674" y="749490"/>
                </a:lnTo>
                <a:lnTo>
                  <a:pt x="4099814" y="789749"/>
                </a:lnTo>
                <a:lnTo>
                  <a:pt x="4140073" y="816902"/>
                </a:lnTo>
                <a:lnTo>
                  <a:pt x="4189387" y="826858"/>
                </a:lnTo>
                <a:lnTo>
                  <a:pt x="4767542" y="826858"/>
                </a:lnTo>
                <a:lnTo>
                  <a:pt x="4736668" y="864552"/>
                </a:lnTo>
                <a:lnTo>
                  <a:pt x="4705045" y="902195"/>
                </a:lnTo>
                <a:lnTo>
                  <a:pt x="4672723" y="939787"/>
                </a:lnTo>
                <a:lnTo>
                  <a:pt x="4639742" y="977303"/>
                </a:lnTo>
                <a:lnTo>
                  <a:pt x="4606137" y="1014742"/>
                </a:lnTo>
                <a:lnTo>
                  <a:pt x="4571949" y="1052106"/>
                </a:lnTo>
                <a:lnTo>
                  <a:pt x="4537214" y="1089380"/>
                </a:lnTo>
                <a:lnTo>
                  <a:pt x="4501985" y="1126578"/>
                </a:lnTo>
                <a:lnTo>
                  <a:pt x="4466285" y="1163675"/>
                </a:lnTo>
                <a:lnTo>
                  <a:pt x="4430166" y="1200658"/>
                </a:lnTo>
                <a:lnTo>
                  <a:pt x="4393654" y="1237538"/>
                </a:lnTo>
                <a:lnTo>
                  <a:pt x="4356811" y="1274305"/>
                </a:lnTo>
                <a:lnTo>
                  <a:pt x="4319663" y="1310957"/>
                </a:lnTo>
                <a:lnTo>
                  <a:pt x="4282249" y="1347470"/>
                </a:lnTo>
                <a:lnTo>
                  <a:pt x="4206786" y="1420114"/>
                </a:lnTo>
                <a:lnTo>
                  <a:pt x="4092625" y="1527962"/>
                </a:lnTo>
                <a:lnTo>
                  <a:pt x="3735552" y="1858314"/>
                </a:lnTo>
                <a:lnTo>
                  <a:pt x="3567468" y="2015528"/>
                </a:lnTo>
                <a:lnTo>
                  <a:pt x="3485985" y="2093442"/>
                </a:lnTo>
                <a:lnTo>
                  <a:pt x="3446056" y="2132241"/>
                </a:lnTo>
                <a:lnTo>
                  <a:pt x="3406711" y="2170925"/>
                </a:lnTo>
                <a:lnTo>
                  <a:pt x="3368014" y="2209508"/>
                </a:lnTo>
                <a:lnTo>
                  <a:pt x="3330003" y="2247989"/>
                </a:lnTo>
                <a:lnTo>
                  <a:pt x="3292716" y="2286381"/>
                </a:lnTo>
                <a:lnTo>
                  <a:pt x="3256216" y="2324658"/>
                </a:lnTo>
                <a:lnTo>
                  <a:pt x="3220529" y="2362860"/>
                </a:lnTo>
                <a:lnTo>
                  <a:pt x="3185718" y="2400960"/>
                </a:lnTo>
                <a:lnTo>
                  <a:pt x="3151809" y="2438971"/>
                </a:lnTo>
                <a:lnTo>
                  <a:pt x="3118866" y="2476893"/>
                </a:lnTo>
                <a:lnTo>
                  <a:pt x="3086925" y="2514727"/>
                </a:lnTo>
                <a:lnTo>
                  <a:pt x="3056039" y="2552484"/>
                </a:lnTo>
                <a:lnTo>
                  <a:pt x="3026245" y="2590165"/>
                </a:lnTo>
                <a:lnTo>
                  <a:pt x="2997581" y="2627757"/>
                </a:lnTo>
                <a:lnTo>
                  <a:pt x="2970111" y="2665285"/>
                </a:lnTo>
                <a:lnTo>
                  <a:pt x="2943860" y="2702737"/>
                </a:lnTo>
                <a:lnTo>
                  <a:pt x="2918904" y="2740126"/>
                </a:lnTo>
                <a:lnTo>
                  <a:pt x="2895257" y="2777439"/>
                </a:lnTo>
                <a:lnTo>
                  <a:pt x="2872981" y="2814688"/>
                </a:lnTo>
                <a:lnTo>
                  <a:pt x="2852102" y="2851874"/>
                </a:lnTo>
                <a:lnTo>
                  <a:pt x="2832697" y="2888996"/>
                </a:lnTo>
                <a:lnTo>
                  <a:pt x="2814790" y="2926054"/>
                </a:lnTo>
                <a:lnTo>
                  <a:pt x="2798432" y="2963075"/>
                </a:lnTo>
                <a:lnTo>
                  <a:pt x="2783662" y="3000032"/>
                </a:lnTo>
                <a:lnTo>
                  <a:pt x="2770543" y="3036938"/>
                </a:lnTo>
                <a:lnTo>
                  <a:pt x="2749334" y="3105696"/>
                </a:lnTo>
                <a:lnTo>
                  <a:pt x="2731732" y="3173577"/>
                </a:lnTo>
                <a:lnTo>
                  <a:pt x="2717584" y="3240532"/>
                </a:lnTo>
                <a:lnTo>
                  <a:pt x="2706751" y="3306546"/>
                </a:lnTo>
                <a:lnTo>
                  <a:pt x="2699054" y="3371558"/>
                </a:lnTo>
                <a:lnTo>
                  <a:pt x="2694368" y="3435553"/>
                </a:lnTo>
                <a:lnTo>
                  <a:pt x="2692539" y="3498481"/>
                </a:lnTo>
                <a:lnTo>
                  <a:pt x="2693416" y="3560318"/>
                </a:lnTo>
                <a:lnTo>
                  <a:pt x="2696845" y="3621024"/>
                </a:lnTo>
                <a:lnTo>
                  <a:pt x="2702687" y="3680549"/>
                </a:lnTo>
                <a:lnTo>
                  <a:pt x="2710777" y="3738880"/>
                </a:lnTo>
                <a:lnTo>
                  <a:pt x="2720975" y="3795979"/>
                </a:lnTo>
                <a:lnTo>
                  <a:pt x="2733116" y="3851795"/>
                </a:lnTo>
                <a:lnTo>
                  <a:pt x="2747073" y="3906291"/>
                </a:lnTo>
                <a:lnTo>
                  <a:pt x="2762681" y="3959453"/>
                </a:lnTo>
                <a:lnTo>
                  <a:pt x="2779801" y="4011231"/>
                </a:lnTo>
                <a:lnTo>
                  <a:pt x="2798267" y="4061587"/>
                </a:lnTo>
                <a:lnTo>
                  <a:pt x="2817952" y="4110494"/>
                </a:lnTo>
                <a:lnTo>
                  <a:pt x="2838678" y="4157903"/>
                </a:lnTo>
                <a:lnTo>
                  <a:pt x="2860319" y="4203801"/>
                </a:lnTo>
                <a:lnTo>
                  <a:pt x="2882709" y="4248137"/>
                </a:lnTo>
                <a:lnTo>
                  <a:pt x="2905709" y="4290860"/>
                </a:lnTo>
                <a:lnTo>
                  <a:pt x="2929166" y="4331970"/>
                </a:lnTo>
                <a:lnTo>
                  <a:pt x="2952927" y="4371403"/>
                </a:lnTo>
                <a:lnTo>
                  <a:pt x="2976854" y="4409135"/>
                </a:lnTo>
                <a:lnTo>
                  <a:pt x="3000768" y="4445127"/>
                </a:lnTo>
                <a:lnTo>
                  <a:pt x="3024555" y="4479353"/>
                </a:lnTo>
                <a:lnTo>
                  <a:pt x="3048038" y="4511764"/>
                </a:lnTo>
                <a:lnTo>
                  <a:pt x="3071076" y="4542320"/>
                </a:lnTo>
                <a:lnTo>
                  <a:pt x="3115233" y="4597768"/>
                </a:lnTo>
                <a:lnTo>
                  <a:pt x="3155810" y="4645406"/>
                </a:lnTo>
                <a:lnTo>
                  <a:pt x="3191624" y="4684941"/>
                </a:lnTo>
                <a:lnTo>
                  <a:pt x="3221456" y="4716094"/>
                </a:lnTo>
                <a:lnTo>
                  <a:pt x="3252393" y="4746498"/>
                </a:lnTo>
                <a:lnTo>
                  <a:pt x="3289871" y="4776190"/>
                </a:lnTo>
                <a:lnTo>
                  <a:pt x="3352101" y="4799800"/>
                </a:lnTo>
                <a:lnTo>
                  <a:pt x="3384816" y="4802733"/>
                </a:lnTo>
                <a:lnTo>
                  <a:pt x="3422065" y="4798923"/>
                </a:lnTo>
                <a:lnTo>
                  <a:pt x="3491369" y="4768710"/>
                </a:lnTo>
                <a:lnTo>
                  <a:pt x="3520922" y="4742446"/>
                </a:lnTo>
                <a:lnTo>
                  <a:pt x="3548837" y="4701959"/>
                </a:lnTo>
                <a:lnTo>
                  <a:pt x="3564598" y="4657090"/>
                </a:lnTo>
                <a:lnTo>
                  <a:pt x="3568331" y="4610303"/>
                </a:lnTo>
                <a:lnTo>
                  <a:pt x="3560165" y="4564062"/>
                </a:lnTo>
                <a:lnTo>
                  <a:pt x="3540239" y="4520857"/>
                </a:lnTo>
                <a:lnTo>
                  <a:pt x="3508654" y="4483138"/>
                </a:lnTo>
                <a:lnTo>
                  <a:pt x="3500399" y="4475378"/>
                </a:lnTo>
                <a:lnTo>
                  <a:pt x="3484295" y="4459541"/>
                </a:lnTo>
                <a:lnTo>
                  <a:pt x="3433026" y="4404792"/>
                </a:lnTo>
                <a:lnTo>
                  <a:pt x="3400107" y="4366463"/>
                </a:lnTo>
                <a:lnTo>
                  <a:pt x="3363798" y="4321213"/>
                </a:lnTo>
                <a:lnTo>
                  <a:pt x="3325253" y="4269359"/>
                </a:lnTo>
                <a:lnTo>
                  <a:pt x="3285566" y="4211167"/>
                </a:lnTo>
                <a:lnTo>
                  <a:pt x="3245878" y="4146956"/>
                </a:lnTo>
                <a:lnTo>
                  <a:pt x="3207283" y="4077004"/>
                </a:lnTo>
                <a:lnTo>
                  <a:pt x="3803065" y="4077004"/>
                </a:lnTo>
                <a:lnTo>
                  <a:pt x="3852380" y="4067048"/>
                </a:lnTo>
                <a:lnTo>
                  <a:pt x="3892639" y="4039895"/>
                </a:lnTo>
                <a:lnTo>
                  <a:pt x="3919766" y="3999623"/>
                </a:lnTo>
                <a:lnTo>
                  <a:pt x="3929723" y="3950322"/>
                </a:lnTo>
                <a:lnTo>
                  <a:pt x="3919766" y="3901008"/>
                </a:lnTo>
                <a:lnTo>
                  <a:pt x="3892639" y="3860736"/>
                </a:lnTo>
                <a:lnTo>
                  <a:pt x="3852380" y="3833596"/>
                </a:lnTo>
                <a:lnTo>
                  <a:pt x="3803065" y="3823639"/>
                </a:lnTo>
                <a:lnTo>
                  <a:pt x="3106051" y="3823639"/>
                </a:lnTo>
                <a:lnTo>
                  <a:pt x="3093821" y="3777284"/>
                </a:lnTo>
                <a:lnTo>
                  <a:pt x="3083318" y="3729761"/>
                </a:lnTo>
                <a:lnTo>
                  <a:pt x="3074657" y="3681095"/>
                </a:lnTo>
                <a:lnTo>
                  <a:pt x="3068002" y="3631336"/>
                </a:lnTo>
                <a:lnTo>
                  <a:pt x="3063494" y="3580523"/>
                </a:lnTo>
                <a:lnTo>
                  <a:pt x="3061284" y="3528695"/>
                </a:lnTo>
                <a:lnTo>
                  <a:pt x="4186415" y="3528695"/>
                </a:lnTo>
                <a:lnTo>
                  <a:pt x="4235729" y="3518738"/>
                </a:lnTo>
                <a:lnTo>
                  <a:pt x="4275988" y="3491585"/>
                </a:lnTo>
                <a:lnTo>
                  <a:pt x="4303128" y="3451326"/>
                </a:lnTo>
                <a:lnTo>
                  <a:pt x="4313072" y="3402012"/>
                </a:lnTo>
                <a:lnTo>
                  <a:pt x="4303128" y="3352711"/>
                </a:lnTo>
                <a:lnTo>
                  <a:pt x="4275988" y="3312439"/>
                </a:lnTo>
                <a:lnTo>
                  <a:pt x="4235729" y="3285286"/>
                </a:lnTo>
                <a:lnTo>
                  <a:pt x="4186415" y="3275330"/>
                </a:lnTo>
                <a:lnTo>
                  <a:pt x="3085935" y="3275330"/>
                </a:lnTo>
                <a:lnTo>
                  <a:pt x="3092831" y="3245078"/>
                </a:lnTo>
                <a:lnTo>
                  <a:pt x="3109315" y="3183979"/>
                </a:lnTo>
                <a:lnTo>
                  <a:pt x="3133902" y="3113087"/>
                </a:lnTo>
                <a:lnTo>
                  <a:pt x="3151809" y="3072396"/>
                </a:lnTo>
                <a:lnTo>
                  <a:pt x="3172637" y="3031083"/>
                </a:lnTo>
                <a:lnTo>
                  <a:pt x="3196209" y="2989161"/>
                </a:lnTo>
                <a:lnTo>
                  <a:pt x="3222371" y="2946666"/>
                </a:lnTo>
                <a:lnTo>
                  <a:pt x="3222929" y="2946666"/>
                </a:lnTo>
                <a:lnTo>
                  <a:pt x="3223450" y="2946831"/>
                </a:lnTo>
                <a:lnTo>
                  <a:pt x="4085818" y="2946831"/>
                </a:lnTo>
                <a:lnTo>
                  <a:pt x="4086631" y="2946666"/>
                </a:lnTo>
                <a:lnTo>
                  <a:pt x="4135132" y="2936875"/>
                </a:lnTo>
                <a:lnTo>
                  <a:pt x="4175391" y="2909722"/>
                </a:lnTo>
                <a:lnTo>
                  <a:pt x="4202519" y="2869450"/>
                </a:lnTo>
                <a:lnTo>
                  <a:pt x="4212475" y="2820149"/>
                </a:lnTo>
                <a:lnTo>
                  <a:pt x="4202519" y="2770835"/>
                </a:lnTo>
                <a:lnTo>
                  <a:pt x="4175391" y="2730563"/>
                </a:lnTo>
                <a:lnTo>
                  <a:pt x="4135132" y="2703423"/>
                </a:lnTo>
                <a:lnTo>
                  <a:pt x="4085818" y="2693466"/>
                </a:lnTo>
                <a:lnTo>
                  <a:pt x="3416541" y="2693466"/>
                </a:lnTo>
                <a:lnTo>
                  <a:pt x="3446754" y="2659380"/>
                </a:lnTo>
                <a:lnTo>
                  <a:pt x="3477958" y="2625026"/>
                </a:lnTo>
                <a:lnTo>
                  <a:pt x="3510102" y="2590444"/>
                </a:lnTo>
                <a:lnTo>
                  <a:pt x="3543135" y="2555608"/>
                </a:lnTo>
                <a:lnTo>
                  <a:pt x="3577018" y="2520543"/>
                </a:lnTo>
                <a:lnTo>
                  <a:pt x="3611702" y="2485263"/>
                </a:lnTo>
                <a:lnTo>
                  <a:pt x="3647122" y="2449753"/>
                </a:lnTo>
                <a:lnTo>
                  <a:pt x="3683254" y="2414041"/>
                </a:lnTo>
                <a:lnTo>
                  <a:pt x="3720046" y="2378125"/>
                </a:lnTo>
                <a:lnTo>
                  <a:pt x="3795395" y="2305697"/>
                </a:lnTo>
                <a:lnTo>
                  <a:pt x="3912184" y="2195715"/>
                </a:lnTo>
                <a:lnTo>
                  <a:pt x="4351325" y="1789176"/>
                </a:lnTo>
                <a:lnTo>
                  <a:pt x="4468863" y="1678254"/>
                </a:lnTo>
                <a:lnTo>
                  <a:pt x="4546206" y="1603908"/>
                </a:lnTo>
                <a:lnTo>
                  <a:pt x="4584484" y="1566621"/>
                </a:lnTo>
                <a:lnTo>
                  <a:pt x="4622444" y="1529245"/>
                </a:lnTo>
                <a:lnTo>
                  <a:pt x="4660087" y="1491767"/>
                </a:lnTo>
                <a:lnTo>
                  <a:pt x="4697361" y="1454213"/>
                </a:lnTo>
                <a:lnTo>
                  <a:pt x="4734242" y="1416545"/>
                </a:lnTo>
                <a:lnTo>
                  <a:pt x="4770691" y="1378788"/>
                </a:lnTo>
                <a:lnTo>
                  <a:pt x="4806696" y="1340929"/>
                </a:lnTo>
                <a:lnTo>
                  <a:pt x="4841951" y="1303248"/>
                </a:lnTo>
                <a:lnTo>
                  <a:pt x="4841951" y="573493"/>
                </a:lnTo>
                <a:close/>
              </a:path>
              <a:path w="4842509" h="4803140">
                <a:moveTo>
                  <a:pt x="4841951" y="12"/>
                </a:moveTo>
                <a:lnTo>
                  <a:pt x="4128516" y="12"/>
                </a:lnTo>
                <a:lnTo>
                  <a:pt x="4084472" y="8902"/>
                </a:lnTo>
                <a:lnTo>
                  <a:pt x="4044213" y="36055"/>
                </a:lnTo>
                <a:lnTo>
                  <a:pt x="4017073" y="76327"/>
                </a:lnTo>
                <a:lnTo>
                  <a:pt x="4007129" y="125628"/>
                </a:lnTo>
                <a:lnTo>
                  <a:pt x="4017073" y="174942"/>
                </a:lnTo>
                <a:lnTo>
                  <a:pt x="4044213" y="215214"/>
                </a:lnTo>
                <a:lnTo>
                  <a:pt x="4084472" y="242366"/>
                </a:lnTo>
                <a:lnTo>
                  <a:pt x="4133786" y="252323"/>
                </a:lnTo>
                <a:lnTo>
                  <a:pt x="4841951" y="252323"/>
                </a:lnTo>
                <a:lnTo>
                  <a:pt x="4841951" y="12"/>
                </a:lnTo>
                <a:close/>
              </a:path>
            </a:pathLst>
          </a:custGeom>
          <a:solidFill>
            <a:srgbClr val="00AFFF">
              <a:alpha val="25000"/>
            </a:srgbClr>
          </a:solidFill>
        </p:spPr>
        <p:txBody>
          <a:bodyPr wrap="square" lIns="0" tIns="0" rIns="0" bIns="0" rtlCol="0"/>
          <a:lstStyle/>
          <a:p>
            <a:endParaRPr/>
          </a:p>
        </p:txBody>
      </p:sp>
      <p:grpSp>
        <p:nvGrpSpPr>
          <p:cNvPr id="11" name="Group 10">
            <a:extLst>
              <a:ext uri="{FF2B5EF4-FFF2-40B4-BE49-F238E27FC236}">
                <a16:creationId xmlns:a16="http://schemas.microsoft.com/office/drawing/2014/main" id="{01179DA6-2F44-5B6F-989D-DAE932BB98EB}"/>
              </a:ext>
            </a:extLst>
          </p:cNvPr>
          <p:cNvGrpSpPr/>
          <p:nvPr userDrawn="1"/>
        </p:nvGrpSpPr>
        <p:grpSpPr>
          <a:xfrm>
            <a:off x="0" y="4184585"/>
            <a:ext cx="2767043" cy="2671139"/>
            <a:chOff x="0" y="4184585"/>
            <a:chExt cx="2767043" cy="2671139"/>
          </a:xfrm>
        </p:grpSpPr>
        <p:sp>
          <p:nvSpPr>
            <p:cNvPr id="12" name="bg object 23">
              <a:extLst>
                <a:ext uri="{FF2B5EF4-FFF2-40B4-BE49-F238E27FC236}">
                  <a16:creationId xmlns:a16="http://schemas.microsoft.com/office/drawing/2014/main" id="{012FF536-9F0D-1AF8-B975-16A4030FE206}"/>
                </a:ext>
              </a:extLst>
            </p:cNvPr>
            <p:cNvSpPr/>
            <p:nvPr/>
          </p:nvSpPr>
          <p:spPr>
            <a:xfrm>
              <a:off x="112905" y="6434855"/>
              <a:ext cx="625748" cy="229752"/>
            </a:xfrm>
            <a:custGeom>
              <a:avLst/>
              <a:gdLst/>
              <a:ahLst/>
              <a:cxnLst/>
              <a:rect l="l" t="t" r="r" b="b"/>
              <a:pathLst>
                <a:path w="688975" h="253365">
                  <a:moveTo>
                    <a:pt x="562178" y="0"/>
                  </a:moveTo>
                  <a:lnTo>
                    <a:pt x="126657" y="0"/>
                  </a:lnTo>
                  <a:lnTo>
                    <a:pt x="77340" y="9955"/>
                  </a:lnTo>
                  <a:lnTo>
                    <a:pt x="37082" y="37104"/>
                  </a:lnTo>
                  <a:lnTo>
                    <a:pt x="9947" y="77372"/>
                  </a:lnTo>
                  <a:lnTo>
                    <a:pt x="0" y="126682"/>
                  </a:lnTo>
                  <a:lnTo>
                    <a:pt x="9947" y="175992"/>
                  </a:lnTo>
                  <a:lnTo>
                    <a:pt x="37082" y="216260"/>
                  </a:lnTo>
                  <a:lnTo>
                    <a:pt x="77340" y="243409"/>
                  </a:lnTo>
                  <a:lnTo>
                    <a:pt x="126657" y="253365"/>
                  </a:lnTo>
                  <a:lnTo>
                    <a:pt x="562178" y="253365"/>
                  </a:lnTo>
                  <a:lnTo>
                    <a:pt x="611495" y="243409"/>
                  </a:lnTo>
                  <a:lnTo>
                    <a:pt x="651752" y="216260"/>
                  </a:lnTo>
                  <a:lnTo>
                    <a:pt x="678887" y="175992"/>
                  </a:lnTo>
                  <a:lnTo>
                    <a:pt x="688835" y="126682"/>
                  </a:lnTo>
                  <a:lnTo>
                    <a:pt x="678887" y="77372"/>
                  </a:lnTo>
                  <a:lnTo>
                    <a:pt x="651752" y="37104"/>
                  </a:lnTo>
                  <a:lnTo>
                    <a:pt x="611495" y="9955"/>
                  </a:lnTo>
                  <a:lnTo>
                    <a:pt x="562178" y="0"/>
                  </a:lnTo>
                  <a:close/>
                </a:path>
              </a:pathLst>
            </a:custGeom>
            <a:solidFill>
              <a:srgbClr val="00AFFF">
                <a:alpha val="25000"/>
              </a:srgbClr>
            </a:solidFill>
          </p:spPr>
          <p:txBody>
            <a:bodyPr wrap="square" lIns="0" tIns="0" rIns="0" bIns="0" rtlCol="0"/>
            <a:lstStyle/>
            <a:p>
              <a:endParaRPr/>
            </a:p>
          </p:txBody>
        </p:sp>
        <p:sp>
          <p:nvSpPr>
            <p:cNvPr id="13" name="bg object 24">
              <a:extLst>
                <a:ext uri="{FF2B5EF4-FFF2-40B4-BE49-F238E27FC236}">
                  <a16:creationId xmlns:a16="http://schemas.microsoft.com/office/drawing/2014/main" id="{DC9193E7-CBF6-B6CC-E025-5DABC39F5ECA}"/>
                </a:ext>
              </a:extLst>
            </p:cNvPr>
            <p:cNvSpPr/>
            <p:nvPr/>
          </p:nvSpPr>
          <p:spPr>
            <a:xfrm>
              <a:off x="859747" y="5805431"/>
              <a:ext cx="827026" cy="1050293"/>
            </a:xfrm>
            <a:custGeom>
              <a:avLst/>
              <a:gdLst/>
              <a:ahLst/>
              <a:cxnLst/>
              <a:rect l="l" t="t" r="r" b="b"/>
              <a:pathLst>
                <a:path w="910589" h="1158240">
                  <a:moveTo>
                    <a:pt x="291990" y="0"/>
                  </a:moveTo>
                  <a:lnTo>
                    <a:pt x="246330" y="10089"/>
                  </a:lnTo>
                  <a:lnTo>
                    <a:pt x="204131" y="31774"/>
                  </a:lnTo>
                  <a:lnTo>
                    <a:pt x="167817" y="64816"/>
                  </a:lnTo>
                  <a:lnTo>
                    <a:pt x="141493" y="106257"/>
                  </a:lnTo>
                  <a:lnTo>
                    <a:pt x="127449" y="151637"/>
                  </a:lnTo>
                  <a:lnTo>
                    <a:pt x="125461" y="198494"/>
                  </a:lnTo>
                  <a:lnTo>
                    <a:pt x="135309" y="244368"/>
                  </a:lnTo>
                  <a:lnTo>
                    <a:pt x="156770" y="286798"/>
                  </a:lnTo>
                  <a:lnTo>
                    <a:pt x="189623" y="323324"/>
                  </a:lnTo>
                  <a:lnTo>
                    <a:pt x="197954" y="330740"/>
                  </a:lnTo>
                  <a:lnTo>
                    <a:pt x="215065" y="347032"/>
                  </a:lnTo>
                  <a:lnTo>
                    <a:pt x="269445" y="405507"/>
                  </a:lnTo>
                  <a:lnTo>
                    <a:pt x="303623" y="447320"/>
                  </a:lnTo>
                  <a:lnTo>
                    <a:pt x="340399" y="497272"/>
                  </a:lnTo>
                  <a:lnTo>
                    <a:pt x="378225" y="555177"/>
                  </a:lnTo>
                  <a:lnTo>
                    <a:pt x="415557" y="620853"/>
                  </a:lnTo>
                  <a:lnTo>
                    <a:pt x="450850" y="694113"/>
                  </a:lnTo>
                  <a:lnTo>
                    <a:pt x="126657" y="694113"/>
                  </a:lnTo>
                  <a:lnTo>
                    <a:pt x="77340" y="704069"/>
                  </a:lnTo>
                  <a:lnTo>
                    <a:pt x="37082" y="731218"/>
                  </a:lnTo>
                  <a:lnTo>
                    <a:pt x="9947" y="771485"/>
                  </a:lnTo>
                  <a:lnTo>
                    <a:pt x="0" y="820796"/>
                  </a:lnTo>
                  <a:lnTo>
                    <a:pt x="9947" y="870106"/>
                  </a:lnTo>
                  <a:lnTo>
                    <a:pt x="37082" y="910374"/>
                  </a:lnTo>
                  <a:lnTo>
                    <a:pt x="77340" y="937523"/>
                  </a:lnTo>
                  <a:lnTo>
                    <a:pt x="126657" y="947478"/>
                  </a:lnTo>
                  <a:lnTo>
                    <a:pt x="527037" y="947478"/>
                  </a:lnTo>
                  <a:lnTo>
                    <a:pt x="534042" y="994520"/>
                  </a:lnTo>
                  <a:lnTo>
                    <a:pt x="539062" y="1043080"/>
                  </a:lnTo>
                  <a:lnTo>
                    <a:pt x="541939" y="1093149"/>
                  </a:lnTo>
                  <a:lnTo>
                    <a:pt x="542511" y="1144718"/>
                  </a:lnTo>
                  <a:lnTo>
                    <a:pt x="542041" y="1157905"/>
                  </a:lnTo>
                  <a:lnTo>
                    <a:pt x="910242" y="1157905"/>
                  </a:lnTo>
                  <a:lnTo>
                    <a:pt x="909792" y="1082442"/>
                  </a:lnTo>
                  <a:lnTo>
                    <a:pt x="905768" y="1011691"/>
                  </a:lnTo>
                  <a:lnTo>
                    <a:pt x="898533" y="943192"/>
                  </a:lnTo>
                  <a:lnTo>
                    <a:pt x="888342" y="876971"/>
                  </a:lnTo>
                  <a:lnTo>
                    <a:pt x="875454" y="813056"/>
                  </a:lnTo>
                  <a:lnTo>
                    <a:pt x="860125" y="751473"/>
                  </a:lnTo>
                  <a:lnTo>
                    <a:pt x="842612" y="692250"/>
                  </a:lnTo>
                  <a:lnTo>
                    <a:pt x="823173" y="635413"/>
                  </a:lnTo>
                  <a:lnTo>
                    <a:pt x="802063" y="580991"/>
                  </a:lnTo>
                  <a:lnTo>
                    <a:pt x="779541" y="529010"/>
                  </a:lnTo>
                  <a:lnTo>
                    <a:pt x="755862" y="479497"/>
                  </a:lnTo>
                  <a:lnTo>
                    <a:pt x="731285" y="432480"/>
                  </a:lnTo>
                  <a:lnTo>
                    <a:pt x="706066" y="387985"/>
                  </a:lnTo>
                  <a:lnTo>
                    <a:pt x="680461" y="346039"/>
                  </a:lnTo>
                  <a:lnTo>
                    <a:pt x="654729" y="306670"/>
                  </a:lnTo>
                  <a:lnTo>
                    <a:pt x="629126" y="269906"/>
                  </a:lnTo>
                  <a:lnTo>
                    <a:pt x="603908" y="235772"/>
                  </a:lnTo>
                  <a:lnTo>
                    <a:pt x="579334" y="204296"/>
                  </a:lnTo>
                  <a:lnTo>
                    <a:pt x="533142" y="149427"/>
                  </a:lnTo>
                  <a:lnTo>
                    <a:pt x="492605" y="105516"/>
                  </a:lnTo>
                  <a:lnTo>
                    <a:pt x="459780" y="72781"/>
                  </a:lnTo>
                  <a:lnTo>
                    <a:pt x="425488" y="41702"/>
                  </a:lnTo>
                  <a:lnTo>
                    <a:pt x="383993" y="15566"/>
                  </a:lnTo>
                  <a:lnTo>
                    <a:pt x="338686" y="1745"/>
                  </a:lnTo>
                  <a:lnTo>
                    <a:pt x="291990" y="0"/>
                  </a:lnTo>
                  <a:close/>
                </a:path>
              </a:pathLst>
            </a:custGeom>
            <a:solidFill>
              <a:srgbClr val="00AFFF">
                <a:alpha val="25000"/>
              </a:srgbClr>
            </a:solidFill>
          </p:spPr>
          <p:txBody>
            <a:bodyPr wrap="square" lIns="0" tIns="0" rIns="0" bIns="0" rtlCol="0"/>
            <a:lstStyle/>
            <a:p>
              <a:endParaRPr/>
            </a:p>
          </p:txBody>
        </p:sp>
        <p:sp>
          <p:nvSpPr>
            <p:cNvPr id="14" name="bg object 25">
              <a:extLst>
                <a:ext uri="{FF2B5EF4-FFF2-40B4-BE49-F238E27FC236}">
                  <a16:creationId xmlns:a16="http://schemas.microsoft.com/office/drawing/2014/main" id="{C1499BA4-E8C7-3B13-EB73-D7E5A024F6F1}"/>
                </a:ext>
              </a:extLst>
            </p:cNvPr>
            <p:cNvSpPr/>
            <p:nvPr/>
          </p:nvSpPr>
          <p:spPr>
            <a:xfrm>
              <a:off x="465830" y="5649760"/>
              <a:ext cx="347766" cy="352401"/>
            </a:xfrm>
            <a:custGeom>
              <a:avLst/>
              <a:gdLst/>
              <a:ahLst/>
              <a:cxnLst/>
              <a:rect l="l" t="t" r="r" b="b"/>
              <a:pathLst>
                <a:path w="382905" h="388620">
                  <a:moveTo>
                    <a:pt x="191198" y="0"/>
                  </a:moveTo>
                  <a:lnTo>
                    <a:pt x="147357" y="5131"/>
                  </a:lnTo>
                  <a:lnTo>
                    <a:pt x="107112" y="19749"/>
                  </a:lnTo>
                  <a:lnTo>
                    <a:pt x="71611" y="42686"/>
                  </a:lnTo>
                  <a:lnTo>
                    <a:pt x="42002" y="72776"/>
                  </a:lnTo>
                  <a:lnTo>
                    <a:pt x="19432" y="108852"/>
                  </a:lnTo>
                  <a:lnTo>
                    <a:pt x="5049" y="149748"/>
                  </a:lnTo>
                  <a:lnTo>
                    <a:pt x="0" y="194297"/>
                  </a:lnTo>
                  <a:lnTo>
                    <a:pt x="5049" y="238850"/>
                  </a:lnTo>
                  <a:lnTo>
                    <a:pt x="19432" y="279750"/>
                  </a:lnTo>
                  <a:lnTo>
                    <a:pt x="42002" y="315828"/>
                  </a:lnTo>
                  <a:lnTo>
                    <a:pt x="71611" y="345919"/>
                  </a:lnTo>
                  <a:lnTo>
                    <a:pt x="107112" y="368857"/>
                  </a:lnTo>
                  <a:lnTo>
                    <a:pt x="147357"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8"/>
                  </a:lnTo>
                  <a:lnTo>
                    <a:pt x="362964" y="108852"/>
                  </a:lnTo>
                  <a:lnTo>
                    <a:pt x="340394" y="72776"/>
                  </a:lnTo>
                  <a:lnTo>
                    <a:pt x="310785" y="42686"/>
                  </a:lnTo>
                  <a:lnTo>
                    <a:pt x="275284" y="19749"/>
                  </a:lnTo>
                  <a:lnTo>
                    <a:pt x="235039" y="5131"/>
                  </a:lnTo>
                  <a:lnTo>
                    <a:pt x="191198" y="0"/>
                  </a:lnTo>
                  <a:close/>
                </a:path>
              </a:pathLst>
            </a:custGeom>
            <a:solidFill>
              <a:srgbClr val="00AFFF">
                <a:alpha val="25000"/>
              </a:srgbClr>
            </a:solidFill>
          </p:spPr>
          <p:txBody>
            <a:bodyPr wrap="square" lIns="0" tIns="0" rIns="0" bIns="0" rtlCol="0"/>
            <a:lstStyle/>
            <a:p>
              <a:endParaRPr/>
            </a:p>
          </p:txBody>
        </p:sp>
        <p:sp>
          <p:nvSpPr>
            <p:cNvPr id="15" name="bg object 26">
              <a:extLst>
                <a:ext uri="{FF2B5EF4-FFF2-40B4-BE49-F238E27FC236}">
                  <a16:creationId xmlns:a16="http://schemas.microsoft.com/office/drawing/2014/main" id="{BAF2F270-F520-5256-1A13-88753B966785}"/>
                </a:ext>
              </a:extLst>
            </p:cNvPr>
            <p:cNvSpPr/>
            <p:nvPr/>
          </p:nvSpPr>
          <p:spPr>
            <a:xfrm>
              <a:off x="1538145" y="5485645"/>
              <a:ext cx="347766"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09"/>
                  </a:lnTo>
                  <a:lnTo>
                    <a:pt x="5049" y="238863"/>
                  </a:lnTo>
                  <a:lnTo>
                    <a:pt x="19432" y="279762"/>
                  </a:lnTo>
                  <a:lnTo>
                    <a:pt x="42002" y="315841"/>
                  </a:lnTo>
                  <a:lnTo>
                    <a:pt x="71611" y="345932"/>
                  </a:lnTo>
                  <a:lnTo>
                    <a:pt x="107112" y="368870"/>
                  </a:lnTo>
                  <a:lnTo>
                    <a:pt x="147357" y="383488"/>
                  </a:lnTo>
                  <a:lnTo>
                    <a:pt x="191198" y="388620"/>
                  </a:lnTo>
                  <a:lnTo>
                    <a:pt x="235035" y="383488"/>
                  </a:lnTo>
                  <a:lnTo>
                    <a:pt x="275279" y="368870"/>
                  </a:lnTo>
                  <a:lnTo>
                    <a:pt x="310779" y="345932"/>
                  </a:lnTo>
                  <a:lnTo>
                    <a:pt x="340390" y="315841"/>
                  </a:lnTo>
                  <a:lnTo>
                    <a:pt x="362961" y="279762"/>
                  </a:lnTo>
                  <a:lnTo>
                    <a:pt x="377346" y="238863"/>
                  </a:lnTo>
                  <a:lnTo>
                    <a:pt x="382397" y="194309"/>
                  </a:lnTo>
                  <a:lnTo>
                    <a:pt x="377346" y="149756"/>
                  </a:lnTo>
                  <a:lnTo>
                    <a:pt x="362961" y="108857"/>
                  </a:lnTo>
                  <a:lnTo>
                    <a:pt x="340390" y="72778"/>
                  </a:lnTo>
                  <a:lnTo>
                    <a:pt x="310779" y="42687"/>
                  </a:lnTo>
                  <a:lnTo>
                    <a:pt x="275279" y="19749"/>
                  </a:lnTo>
                  <a:lnTo>
                    <a:pt x="235035" y="5131"/>
                  </a:lnTo>
                  <a:lnTo>
                    <a:pt x="191198" y="0"/>
                  </a:lnTo>
                  <a:close/>
                </a:path>
              </a:pathLst>
            </a:custGeom>
            <a:solidFill>
              <a:srgbClr val="00AFFF">
                <a:alpha val="25000"/>
              </a:srgbClr>
            </a:solidFill>
          </p:spPr>
          <p:txBody>
            <a:bodyPr wrap="square" lIns="0" tIns="0" rIns="0" bIns="0" rtlCol="0"/>
            <a:lstStyle/>
            <a:p>
              <a:endParaRPr/>
            </a:p>
          </p:txBody>
        </p:sp>
        <p:sp>
          <p:nvSpPr>
            <p:cNvPr id="16" name="bg object 27">
              <a:extLst>
                <a:ext uri="{FF2B5EF4-FFF2-40B4-BE49-F238E27FC236}">
                  <a16:creationId xmlns:a16="http://schemas.microsoft.com/office/drawing/2014/main" id="{8680BA9C-5F31-C21D-A980-22CC149FCB08}"/>
                </a:ext>
              </a:extLst>
            </p:cNvPr>
            <p:cNvSpPr/>
            <p:nvPr/>
          </p:nvSpPr>
          <p:spPr>
            <a:xfrm>
              <a:off x="1413231" y="4884901"/>
              <a:ext cx="347766"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10"/>
                  </a:lnTo>
                  <a:lnTo>
                    <a:pt x="5049" y="238863"/>
                  </a:lnTo>
                  <a:lnTo>
                    <a:pt x="19432" y="279762"/>
                  </a:lnTo>
                  <a:lnTo>
                    <a:pt x="42002" y="315841"/>
                  </a:lnTo>
                  <a:lnTo>
                    <a:pt x="71611" y="345932"/>
                  </a:lnTo>
                  <a:lnTo>
                    <a:pt x="107112" y="368870"/>
                  </a:lnTo>
                  <a:lnTo>
                    <a:pt x="147357" y="383488"/>
                  </a:lnTo>
                  <a:lnTo>
                    <a:pt x="191198" y="388620"/>
                  </a:lnTo>
                  <a:lnTo>
                    <a:pt x="235039" y="383488"/>
                  </a:lnTo>
                  <a:lnTo>
                    <a:pt x="275284" y="368870"/>
                  </a:lnTo>
                  <a:lnTo>
                    <a:pt x="310785" y="345932"/>
                  </a:lnTo>
                  <a:lnTo>
                    <a:pt x="340394" y="315841"/>
                  </a:lnTo>
                  <a:lnTo>
                    <a:pt x="362964" y="279762"/>
                  </a:lnTo>
                  <a:lnTo>
                    <a:pt x="377347" y="238863"/>
                  </a:lnTo>
                  <a:lnTo>
                    <a:pt x="382397" y="194310"/>
                  </a:lnTo>
                  <a:lnTo>
                    <a:pt x="377347" y="149756"/>
                  </a:lnTo>
                  <a:lnTo>
                    <a:pt x="362964" y="108857"/>
                  </a:lnTo>
                  <a:lnTo>
                    <a:pt x="340394" y="72778"/>
                  </a:lnTo>
                  <a:lnTo>
                    <a:pt x="310785" y="42687"/>
                  </a:lnTo>
                  <a:lnTo>
                    <a:pt x="275284" y="19749"/>
                  </a:lnTo>
                  <a:lnTo>
                    <a:pt x="235039" y="5131"/>
                  </a:lnTo>
                  <a:lnTo>
                    <a:pt x="191198" y="0"/>
                  </a:lnTo>
                  <a:close/>
                </a:path>
              </a:pathLst>
            </a:custGeom>
            <a:solidFill>
              <a:srgbClr val="00AFFF">
                <a:alpha val="25000"/>
              </a:srgbClr>
            </a:solidFill>
          </p:spPr>
          <p:txBody>
            <a:bodyPr wrap="square" lIns="0" tIns="0" rIns="0" bIns="0" rtlCol="0"/>
            <a:lstStyle/>
            <a:p>
              <a:endParaRPr/>
            </a:p>
          </p:txBody>
        </p:sp>
        <p:sp>
          <p:nvSpPr>
            <p:cNvPr id="17" name="bg object 28">
              <a:extLst>
                <a:ext uri="{FF2B5EF4-FFF2-40B4-BE49-F238E27FC236}">
                  <a16:creationId xmlns:a16="http://schemas.microsoft.com/office/drawing/2014/main" id="{764DA62F-52BC-833A-C4DD-A842EB4C2F92}"/>
                </a:ext>
              </a:extLst>
            </p:cNvPr>
            <p:cNvSpPr/>
            <p:nvPr/>
          </p:nvSpPr>
          <p:spPr>
            <a:xfrm>
              <a:off x="745586" y="5027755"/>
              <a:ext cx="416397" cy="422651"/>
            </a:xfrm>
            <a:custGeom>
              <a:avLst/>
              <a:gdLst/>
              <a:ahLst/>
              <a:cxnLst/>
              <a:rect l="l" t="t" r="r" b="b"/>
              <a:pathLst>
                <a:path w="458469" h="466089">
                  <a:moveTo>
                    <a:pt x="229044" y="0"/>
                  </a:moveTo>
                  <a:lnTo>
                    <a:pt x="182885" y="4728"/>
                  </a:lnTo>
                  <a:lnTo>
                    <a:pt x="139892" y="18290"/>
                  </a:lnTo>
                  <a:lnTo>
                    <a:pt x="100986" y="39750"/>
                  </a:lnTo>
                  <a:lnTo>
                    <a:pt x="67087" y="68172"/>
                  </a:lnTo>
                  <a:lnTo>
                    <a:pt x="39118" y="102620"/>
                  </a:lnTo>
                  <a:lnTo>
                    <a:pt x="18000" y="142158"/>
                  </a:lnTo>
                  <a:lnTo>
                    <a:pt x="4653" y="185852"/>
                  </a:lnTo>
                  <a:lnTo>
                    <a:pt x="0" y="232765"/>
                  </a:lnTo>
                  <a:lnTo>
                    <a:pt x="4653" y="279679"/>
                  </a:lnTo>
                  <a:lnTo>
                    <a:pt x="18000" y="323374"/>
                  </a:lnTo>
                  <a:lnTo>
                    <a:pt x="39118" y="362915"/>
                  </a:lnTo>
                  <a:lnTo>
                    <a:pt x="67087" y="397365"/>
                  </a:lnTo>
                  <a:lnTo>
                    <a:pt x="100986" y="425789"/>
                  </a:lnTo>
                  <a:lnTo>
                    <a:pt x="139892" y="447251"/>
                  </a:lnTo>
                  <a:lnTo>
                    <a:pt x="182885" y="460814"/>
                  </a:lnTo>
                  <a:lnTo>
                    <a:pt x="229044" y="465543"/>
                  </a:lnTo>
                  <a:lnTo>
                    <a:pt x="275207" y="460814"/>
                  </a:lnTo>
                  <a:lnTo>
                    <a:pt x="318203" y="447251"/>
                  </a:lnTo>
                  <a:lnTo>
                    <a:pt x="357112" y="425789"/>
                  </a:lnTo>
                  <a:lnTo>
                    <a:pt x="391012" y="397365"/>
                  </a:lnTo>
                  <a:lnTo>
                    <a:pt x="418982" y="362915"/>
                  </a:lnTo>
                  <a:lnTo>
                    <a:pt x="440101" y="323374"/>
                  </a:lnTo>
                  <a:lnTo>
                    <a:pt x="453448" y="279679"/>
                  </a:lnTo>
                  <a:lnTo>
                    <a:pt x="458101" y="232765"/>
                  </a:lnTo>
                  <a:lnTo>
                    <a:pt x="453448" y="185852"/>
                  </a:lnTo>
                  <a:lnTo>
                    <a:pt x="440101" y="142158"/>
                  </a:lnTo>
                  <a:lnTo>
                    <a:pt x="418982" y="102620"/>
                  </a:lnTo>
                  <a:lnTo>
                    <a:pt x="391012" y="68172"/>
                  </a:lnTo>
                  <a:lnTo>
                    <a:pt x="357112" y="39750"/>
                  </a:lnTo>
                  <a:lnTo>
                    <a:pt x="318203" y="18290"/>
                  </a:lnTo>
                  <a:lnTo>
                    <a:pt x="275207" y="4728"/>
                  </a:lnTo>
                  <a:lnTo>
                    <a:pt x="229044" y="0"/>
                  </a:lnTo>
                  <a:close/>
                </a:path>
              </a:pathLst>
            </a:custGeom>
            <a:solidFill>
              <a:srgbClr val="00AFFF">
                <a:alpha val="25000"/>
              </a:srgbClr>
            </a:solidFill>
          </p:spPr>
          <p:txBody>
            <a:bodyPr wrap="square" lIns="0" tIns="0" rIns="0" bIns="0" rtlCol="0"/>
            <a:lstStyle/>
            <a:p>
              <a:endParaRPr/>
            </a:p>
          </p:txBody>
        </p:sp>
        <p:sp>
          <p:nvSpPr>
            <p:cNvPr id="18" name="bg object 29">
              <a:extLst>
                <a:ext uri="{FF2B5EF4-FFF2-40B4-BE49-F238E27FC236}">
                  <a16:creationId xmlns:a16="http://schemas.microsoft.com/office/drawing/2014/main" id="{3E3A813A-BC09-90A1-0126-A506AD1F20D3}"/>
                </a:ext>
              </a:extLst>
            </p:cNvPr>
            <p:cNvSpPr/>
            <p:nvPr/>
          </p:nvSpPr>
          <p:spPr>
            <a:xfrm>
              <a:off x="2123992" y="5971316"/>
              <a:ext cx="643051" cy="652403"/>
            </a:xfrm>
            <a:custGeom>
              <a:avLst/>
              <a:gdLst/>
              <a:ahLst/>
              <a:cxnLst/>
              <a:rect l="l" t="t" r="r" b="b"/>
              <a:pathLst>
                <a:path w="708025" h="719454">
                  <a:moveTo>
                    <a:pt x="353898" y="0"/>
                  </a:moveTo>
                  <a:lnTo>
                    <a:pt x="305876" y="3283"/>
                  </a:lnTo>
                  <a:lnTo>
                    <a:pt x="259817" y="12847"/>
                  </a:lnTo>
                  <a:lnTo>
                    <a:pt x="216144" y="28263"/>
                  </a:lnTo>
                  <a:lnTo>
                    <a:pt x="175278" y="49103"/>
                  </a:lnTo>
                  <a:lnTo>
                    <a:pt x="137641" y="74938"/>
                  </a:lnTo>
                  <a:lnTo>
                    <a:pt x="103654" y="105340"/>
                  </a:lnTo>
                  <a:lnTo>
                    <a:pt x="73739" y="139879"/>
                  </a:lnTo>
                  <a:lnTo>
                    <a:pt x="48317" y="178129"/>
                  </a:lnTo>
                  <a:lnTo>
                    <a:pt x="27811" y="219659"/>
                  </a:lnTo>
                  <a:lnTo>
                    <a:pt x="12641" y="264042"/>
                  </a:lnTo>
                  <a:lnTo>
                    <a:pt x="3230" y="310849"/>
                  </a:lnTo>
                  <a:lnTo>
                    <a:pt x="0" y="359651"/>
                  </a:lnTo>
                  <a:lnTo>
                    <a:pt x="3230" y="408453"/>
                  </a:lnTo>
                  <a:lnTo>
                    <a:pt x="12641" y="455260"/>
                  </a:lnTo>
                  <a:lnTo>
                    <a:pt x="27811" y="499643"/>
                  </a:lnTo>
                  <a:lnTo>
                    <a:pt x="48317" y="541173"/>
                  </a:lnTo>
                  <a:lnTo>
                    <a:pt x="73739" y="579422"/>
                  </a:lnTo>
                  <a:lnTo>
                    <a:pt x="103654" y="613962"/>
                  </a:lnTo>
                  <a:lnTo>
                    <a:pt x="137641" y="644364"/>
                  </a:lnTo>
                  <a:lnTo>
                    <a:pt x="175278" y="670199"/>
                  </a:lnTo>
                  <a:lnTo>
                    <a:pt x="216144" y="691039"/>
                  </a:lnTo>
                  <a:lnTo>
                    <a:pt x="259817" y="706455"/>
                  </a:lnTo>
                  <a:lnTo>
                    <a:pt x="305876" y="716019"/>
                  </a:lnTo>
                  <a:lnTo>
                    <a:pt x="353898" y="719302"/>
                  </a:lnTo>
                  <a:lnTo>
                    <a:pt x="401920" y="716019"/>
                  </a:lnTo>
                  <a:lnTo>
                    <a:pt x="447978" y="706455"/>
                  </a:lnTo>
                  <a:lnTo>
                    <a:pt x="491651" y="691039"/>
                  </a:lnTo>
                  <a:lnTo>
                    <a:pt x="532517" y="670199"/>
                  </a:lnTo>
                  <a:lnTo>
                    <a:pt x="570155" y="644364"/>
                  </a:lnTo>
                  <a:lnTo>
                    <a:pt x="604142" y="613962"/>
                  </a:lnTo>
                  <a:lnTo>
                    <a:pt x="634057" y="579422"/>
                  </a:lnTo>
                  <a:lnTo>
                    <a:pt x="659479" y="541173"/>
                  </a:lnTo>
                  <a:lnTo>
                    <a:pt x="679985" y="499643"/>
                  </a:lnTo>
                  <a:lnTo>
                    <a:pt x="695154" y="455260"/>
                  </a:lnTo>
                  <a:lnTo>
                    <a:pt x="704565" y="408453"/>
                  </a:lnTo>
                  <a:lnTo>
                    <a:pt x="707796" y="359651"/>
                  </a:lnTo>
                  <a:lnTo>
                    <a:pt x="704565" y="310849"/>
                  </a:lnTo>
                  <a:lnTo>
                    <a:pt x="695154" y="264042"/>
                  </a:lnTo>
                  <a:lnTo>
                    <a:pt x="679985" y="219659"/>
                  </a:lnTo>
                  <a:lnTo>
                    <a:pt x="659479" y="178129"/>
                  </a:lnTo>
                  <a:lnTo>
                    <a:pt x="634057" y="139879"/>
                  </a:lnTo>
                  <a:lnTo>
                    <a:pt x="604142" y="105340"/>
                  </a:lnTo>
                  <a:lnTo>
                    <a:pt x="570155" y="74938"/>
                  </a:lnTo>
                  <a:lnTo>
                    <a:pt x="532517" y="49103"/>
                  </a:lnTo>
                  <a:lnTo>
                    <a:pt x="491651" y="28263"/>
                  </a:lnTo>
                  <a:lnTo>
                    <a:pt x="447978" y="12847"/>
                  </a:lnTo>
                  <a:lnTo>
                    <a:pt x="401920" y="3283"/>
                  </a:lnTo>
                  <a:lnTo>
                    <a:pt x="353898" y="0"/>
                  </a:lnTo>
                  <a:close/>
                </a:path>
              </a:pathLst>
            </a:custGeom>
            <a:solidFill>
              <a:srgbClr val="00AFFF">
                <a:alpha val="25000"/>
              </a:srgbClr>
            </a:solidFill>
          </p:spPr>
          <p:txBody>
            <a:bodyPr wrap="square" lIns="0" tIns="0" rIns="0" bIns="0" rtlCol="0"/>
            <a:lstStyle/>
            <a:p>
              <a:endParaRPr/>
            </a:p>
          </p:txBody>
        </p:sp>
        <p:sp>
          <p:nvSpPr>
            <p:cNvPr id="19" name="bg object 30">
              <a:extLst>
                <a:ext uri="{FF2B5EF4-FFF2-40B4-BE49-F238E27FC236}">
                  <a16:creationId xmlns:a16="http://schemas.microsoft.com/office/drawing/2014/main" id="{D80260F0-006F-80ED-A187-F278F9CDEA7B}"/>
                </a:ext>
              </a:extLst>
            </p:cNvPr>
            <p:cNvSpPr/>
            <p:nvPr/>
          </p:nvSpPr>
          <p:spPr>
            <a:xfrm>
              <a:off x="528270" y="4184585"/>
              <a:ext cx="536933" cy="545300"/>
            </a:xfrm>
            <a:custGeom>
              <a:avLst/>
              <a:gdLst/>
              <a:ahLst/>
              <a:cxnLst/>
              <a:rect l="l" t="t" r="r" b="b"/>
              <a:pathLst>
                <a:path w="591185" h="601345">
                  <a:moveTo>
                    <a:pt x="295554" y="0"/>
                  </a:moveTo>
                  <a:lnTo>
                    <a:pt x="247613" y="3930"/>
                  </a:lnTo>
                  <a:lnTo>
                    <a:pt x="202135" y="15311"/>
                  </a:lnTo>
                  <a:lnTo>
                    <a:pt x="159728" y="33523"/>
                  </a:lnTo>
                  <a:lnTo>
                    <a:pt x="121002" y="57949"/>
                  </a:lnTo>
                  <a:lnTo>
                    <a:pt x="86564" y="87969"/>
                  </a:lnTo>
                  <a:lnTo>
                    <a:pt x="57024" y="122966"/>
                  </a:lnTo>
                  <a:lnTo>
                    <a:pt x="32988" y="162321"/>
                  </a:lnTo>
                  <a:lnTo>
                    <a:pt x="15067" y="205417"/>
                  </a:lnTo>
                  <a:lnTo>
                    <a:pt x="3868" y="251634"/>
                  </a:lnTo>
                  <a:lnTo>
                    <a:pt x="0" y="300355"/>
                  </a:lnTo>
                  <a:lnTo>
                    <a:pt x="3868" y="349075"/>
                  </a:lnTo>
                  <a:lnTo>
                    <a:pt x="15067" y="395294"/>
                  </a:lnTo>
                  <a:lnTo>
                    <a:pt x="32988" y="438390"/>
                  </a:lnTo>
                  <a:lnTo>
                    <a:pt x="57024" y="477747"/>
                  </a:lnTo>
                  <a:lnTo>
                    <a:pt x="86564" y="512746"/>
                  </a:lnTo>
                  <a:lnTo>
                    <a:pt x="121002" y="542768"/>
                  </a:lnTo>
                  <a:lnTo>
                    <a:pt x="159728" y="567195"/>
                  </a:lnTo>
                  <a:lnTo>
                    <a:pt x="202135" y="585409"/>
                  </a:lnTo>
                  <a:lnTo>
                    <a:pt x="247613" y="596791"/>
                  </a:lnTo>
                  <a:lnTo>
                    <a:pt x="295554" y="600722"/>
                  </a:lnTo>
                  <a:lnTo>
                    <a:pt x="343495" y="596791"/>
                  </a:lnTo>
                  <a:lnTo>
                    <a:pt x="388973" y="585409"/>
                  </a:lnTo>
                  <a:lnTo>
                    <a:pt x="431379" y="567195"/>
                  </a:lnTo>
                  <a:lnTo>
                    <a:pt x="470106" y="542768"/>
                  </a:lnTo>
                  <a:lnTo>
                    <a:pt x="504544" y="512746"/>
                  </a:lnTo>
                  <a:lnTo>
                    <a:pt x="534084" y="477747"/>
                  </a:lnTo>
                  <a:lnTo>
                    <a:pt x="558120" y="438390"/>
                  </a:lnTo>
                  <a:lnTo>
                    <a:pt x="576041" y="395294"/>
                  </a:lnTo>
                  <a:lnTo>
                    <a:pt x="587240" y="349075"/>
                  </a:lnTo>
                  <a:lnTo>
                    <a:pt x="591108" y="300355"/>
                  </a:lnTo>
                  <a:lnTo>
                    <a:pt x="587240" y="251634"/>
                  </a:lnTo>
                  <a:lnTo>
                    <a:pt x="576041" y="205417"/>
                  </a:lnTo>
                  <a:lnTo>
                    <a:pt x="558120" y="162321"/>
                  </a:lnTo>
                  <a:lnTo>
                    <a:pt x="534084" y="122966"/>
                  </a:lnTo>
                  <a:lnTo>
                    <a:pt x="504544" y="87969"/>
                  </a:lnTo>
                  <a:lnTo>
                    <a:pt x="470106" y="57949"/>
                  </a:lnTo>
                  <a:lnTo>
                    <a:pt x="431379" y="33523"/>
                  </a:lnTo>
                  <a:lnTo>
                    <a:pt x="388973" y="15311"/>
                  </a:lnTo>
                  <a:lnTo>
                    <a:pt x="343495" y="3930"/>
                  </a:lnTo>
                  <a:lnTo>
                    <a:pt x="295554" y="0"/>
                  </a:lnTo>
                  <a:close/>
                </a:path>
              </a:pathLst>
            </a:custGeom>
            <a:solidFill>
              <a:srgbClr val="00AFFF">
                <a:alpha val="25000"/>
              </a:srgbClr>
            </a:solidFill>
          </p:spPr>
          <p:txBody>
            <a:bodyPr wrap="square" lIns="0" tIns="0" rIns="0" bIns="0" rtlCol="0"/>
            <a:lstStyle/>
            <a:p>
              <a:endParaRPr/>
            </a:p>
          </p:txBody>
        </p:sp>
        <p:sp>
          <p:nvSpPr>
            <p:cNvPr id="20" name="bg object 31">
              <a:extLst>
                <a:ext uri="{FF2B5EF4-FFF2-40B4-BE49-F238E27FC236}">
                  <a16:creationId xmlns:a16="http://schemas.microsoft.com/office/drawing/2014/main" id="{E23A1099-90BC-41AF-13CD-F62E1BE0DB67}"/>
                </a:ext>
              </a:extLst>
            </p:cNvPr>
            <p:cNvSpPr/>
            <p:nvPr/>
          </p:nvSpPr>
          <p:spPr>
            <a:xfrm>
              <a:off x="0" y="4190048"/>
              <a:ext cx="326428" cy="1775824"/>
            </a:xfrm>
            <a:custGeom>
              <a:avLst/>
              <a:gdLst/>
              <a:ahLst/>
              <a:cxnLst/>
              <a:rect l="l" t="t" r="r" b="b"/>
              <a:pathLst>
                <a:path w="359410" h="1958340">
                  <a:moveTo>
                    <a:pt x="0" y="0"/>
                  </a:moveTo>
                  <a:lnTo>
                    <a:pt x="0" y="1957935"/>
                  </a:lnTo>
                  <a:lnTo>
                    <a:pt x="27343" y="1918542"/>
                  </a:lnTo>
                  <a:lnTo>
                    <a:pt x="53873" y="1878921"/>
                  </a:lnTo>
                  <a:lnTo>
                    <a:pt x="79503" y="1839152"/>
                  </a:lnTo>
                  <a:lnTo>
                    <a:pt x="104202" y="1799230"/>
                  </a:lnTo>
                  <a:lnTo>
                    <a:pt x="127941" y="1759153"/>
                  </a:lnTo>
                  <a:lnTo>
                    <a:pt x="150691" y="1718918"/>
                  </a:lnTo>
                  <a:lnTo>
                    <a:pt x="172420" y="1678522"/>
                  </a:lnTo>
                  <a:lnTo>
                    <a:pt x="193101" y="1637961"/>
                  </a:lnTo>
                  <a:lnTo>
                    <a:pt x="212701" y="1597233"/>
                  </a:lnTo>
                  <a:lnTo>
                    <a:pt x="231193" y="1556334"/>
                  </a:lnTo>
                  <a:lnTo>
                    <a:pt x="248546" y="1515262"/>
                  </a:lnTo>
                  <a:lnTo>
                    <a:pt x="264730" y="1474013"/>
                  </a:lnTo>
                  <a:lnTo>
                    <a:pt x="279716" y="1432583"/>
                  </a:lnTo>
                  <a:lnTo>
                    <a:pt x="293473" y="1390971"/>
                  </a:lnTo>
                  <a:lnTo>
                    <a:pt x="305972" y="1349173"/>
                  </a:lnTo>
                  <a:lnTo>
                    <a:pt x="317182" y="1307186"/>
                  </a:lnTo>
                  <a:lnTo>
                    <a:pt x="327075" y="1265006"/>
                  </a:lnTo>
                  <a:lnTo>
                    <a:pt x="335620" y="1222631"/>
                  </a:lnTo>
                  <a:lnTo>
                    <a:pt x="342788" y="1180057"/>
                  </a:lnTo>
                  <a:lnTo>
                    <a:pt x="348549" y="1137282"/>
                  </a:lnTo>
                  <a:lnTo>
                    <a:pt x="355702" y="1059942"/>
                  </a:lnTo>
                  <a:lnTo>
                    <a:pt x="358873" y="984771"/>
                  </a:lnTo>
                  <a:lnTo>
                    <a:pt x="358318" y="911798"/>
                  </a:lnTo>
                  <a:lnTo>
                    <a:pt x="354295" y="841048"/>
                  </a:lnTo>
                  <a:lnTo>
                    <a:pt x="347060" y="772550"/>
                  </a:lnTo>
                  <a:lnTo>
                    <a:pt x="336870" y="706330"/>
                  </a:lnTo>
                  <a:lnTo>
                    <a:pt x="323983" y="642415"/>
                  </a:lnTo>
                  <a:lnTo>
                    <a:pt x="308655" y="580833"/>
                  </a:lnTo>
                  <a:lnTo>
                    <a:pt x="291143" y="521610"/>
                  </a:lnTo>
                  <a:lnTo>
                    <a:pt x="271705" y="464775"/>
                  </a:lnTo>
                  <a:lnTo>
                    <a:pt x="250596" y="410353"/>
                  </a:lnTo>
                  <a:lnTo>
                    <a:pt x="228075" y="358372"/>
                  </a:lnTo>
                  <a:lnTo>
                    <a:pt x="204398" y="308860"/>
                  </a:lnTo>
                  <a:lnTo>
                    <a:pt x="179822" y="261843"/>
                  </a:lnTo>
                  <a:lnTo>
                    <a:pt x="154604" y="217348"/>
                  </a:lnTo>
                  <a:lnTo>
                    <a:pt x="129001" y="175403"/>
                  </a:lnTo>
                  <a:lnTo>
                    <a:pt x="103270" y="136034"/>
                  </a:lnTo>
                  <a:lnTo>
                    <a:pt x="77668" y="99270"/>
                  </a:lnTo>
                  <a:lnTo>
                    <a:pt x="52451" y="65136"/>
                  </a:lnTo>
                  <a:lnTo>
                    <a:pt x="27878" y="33660"/>
                  </a:lnTo>
                  <a:lnTo>
                    <a:pt x="0" y="0"/>
                  </a:lnTo>
                  <a:close/>
                </a:path>
              </a:pathLst>
            </a:custGeom>
            <a:solidFill>
              <a:srgbClr val="00AFFF">
                <a:alpha val="25000"/>
              </a:srgbClr>
            </a:solidFill>
          </p:spPr>
          <p:txBody>
            <a:bodyPr wrap="square" lIns="0" tIns="0" rIns="0" bIns="0" rtlCol="0"/>
            <a:lstStyle/>
            <a:p>
              <a:endParaRPr/>
            </a:p>
          </p:txBody>
        </p:sp>
      </p:grpSp>
      <p:sp>
        <p:nvSpPr>
          <p:cNvPr id="5" name="Footer Placeholder 4">
            <a:extLst>
              <a:ext uri="{FF2B5EF4-FFF2-40B4-BE49-F238E27FC236}">
                <a16:creationId xmlns:a16="http://schemas.microsoft.com/office/drawing/2014/main" id="{2D70901D-0772-6483-D106-1C6C5F3B0F1C}"/>
              </a:ext>
            </a:extLst>
          </p:cNvPr>
          <p:cNvSpPr>
            <a:spLocks noGrp="1"/>
          </p:cNvSpPr>
          <p:nvPr>
            <p:ph type="ftr" sz="quarter" idx="11"/>
          </p:nvPr>
        </p:nvSpPr>
        <p:spPr>
          <a:xfrm>
            <a:off x="777696" y="6114954"/>
            <a:ext cx="8878211" cy="365125"/>
          </a:xfrm>
          <a:prstGeom prst="rect">
            <a:avLst/>
          </a:prstGeom>
        </p:spPr>
        <p:txBody>
          <a:bodyPr/>
          <a:lstStyle>
            <a:lvl1pPr>
              <a:defRPr>
                <a:solidFill>
                  <a:schemeClr val="tx2"/>
                </a:solidFill>
              </a:defRPr>
            </a:lvl1pPr>
          </a:lstStyle>
          <a:p>
            <a:endParaRPr lang="en-GB" dirty="0"/>
          </a:p>
        </p:txBody>
      </p:sp>
      <p:sp>
        <p:nvSpPr>
          <p:cNvPr id="2" name="Title 1">
            <a:extLst>
              <a:ext uri="{FF2B5EF4-FFF2-40B4-BE49-F238E27FC236}">
                <a16:creationId xmlns:a16="http://schemas.microsoft.com/office/drawing/2014/main" id="{440E5D39-85A3-5569-2D74-ED9FD02ED54A}"/>
              </a:ext>
            </a:extLst>
          </p:cNvPr>
          <p:cNvSpPr>
            <a:spLocks noGrp="1"/>
          </p:cNvSpPr>
          <p:nvPr>
            <p:ph type="title"/>
          </p:nvPr>
        </p:nvSpPr>
        <p:spPr>
          <a:xfrm>
            <a:off x="738653" y="365125"/>
            <a:ext cx="8547587" cy="1325563"/>
          </a:xfrm>
        </p:spPr>
        <p:txBody>
          <a:bodyPr>
            <a:normAutofit/>
          </a:bodyPr>
          <a:lstStyle>
            <a:lvl1pPr>
              <a:defRPr sz="4400">
                <a:solidFill>
                  <a:schemeClr val="bg2"/>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6B5854E6-5AFC-01CC-D39F-952023040195}"/>
              </a:ext>
            </a:extLst>
          </p:cNvPr>
          <p:cNvSpPr>
            <a:spLocks noGrp="1"/>
          </p:cNvSpPr>
          <p:nvPr>
            <p:ph idx="1"/>
          </p:nvPr>
        </p:nvSpPr>
        <p:spPr>
          <a:xfrm>
            <a:off x="738652" y="1825625"/>
            <a:ext cx="8547587" cy="3772535"/>
          </a:xfrm>
        </p:spPr>
        <p:txBody>
          <a:bodyPr>
            <a:normAutofit/>
          </a:bodyPr>
          <a:lstStyle>
            <a:lvl1pPr marL="182563" indent="-182563">
              <a:buClr>
                <a:schemeClr val="tx2"/>
              </a:buClr>
              <a:buFont typeface="Arial" panose="020B0604020202020204" pitchFamily="34" charset="0"/>
              <a:buChar char="•"/>
              <a:defRPr sz="2000">
                <a:solidFill>
                  <a:schemeClr val="bg1"/>
                </a:solidFill>
                <a:latin typeface="Quicksand" pitchFamily="2" charset="0"/>
              </a:defRPr>
            </a:lvl1pPr>
            <a:lvl2pPr marL="182563" indent="-182563">
              <a:buClr>
                <a:schemeClr val="tx2"/>
              </a:buClr>
              <a:buFont typeface="Arial" panose="020B0604020202020204" pitchFamily="34" charset="0"/>
              <a:buChar char="•"/>
              <a:defRPr sz="2000">
                <a:solidFill>
                  <a:schemeClr val="bg1"/>
                </a:solidFill>
                <a:latin typeface="Quicksand" pitchFamily="2" charset="0"/>
              </a:defRPr>
            </a:lvl2pPr>
            <a:lvl3pPr marL="182563" indent="-182563">
              <a:buClr>
                <a:schemeClr val="tx2"/>
              </a:buClr>
              <a:buFont typeface="Arial" panose="020B0604020202020204" pitchFamily="34" charset="0"/>
              <a:buChar char="•"/>
              <a:defRPr sz="2000">
                <a:solidFill>
                  <a:schemeClr val="bg1"/>
                </a:solidFill>
                <a:latin typeface="Quicksand" pitchFamily="2" charset="0"/>
              </a:defRPr>
            </a:lvl3pPr>
            <a:lvl4pPr marL="182563" indent="-182563">
              <a:buClr>
                <a:schemeClr val="tx2"/>
              </a:buClr>
              <a:buFont typeface="Arial" panose="020B0604020202020204" pitchFamily="34" charset="0"/>
              <a:buChar char="•"/>
              <a:defRPr sz="2000">
                <a:solidFill>
                  <a:schemeClr val="bg1"/>
                </a:solidFill>
                <a:latin typeface="Quicksand" pitchFamily="2" charset="0"/>
              </a:defRPr>
            </a:lvl4pPr>
            <a:lvl5pPr marL="182563" indent="-182563">
              <a:buClr>
                <a:schemeClr val="tx2"/>
              </a:buClr>
              <a:buFont typeface="Arial" panose="020B0604020202020204" pitchFamily="34" charset="0"/>
              <a:buChar char="•"/>
              <a:defRPr sz="2000">
                <a:solidFill>
                  <a:schemeClr val="bg1"/>
                </a:solidFill>
                <a:latin typeface="Quicksand"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22" name="Picture 21" descr="A picture containing text&#10;&#10;Description automatically generated">
            <a:extLst>
              <a:ext uri="{FF2B5EF4-FFF2-40B4-BE49-F238E27FC236}">
                <a16:creationId xmlns:a16="http://schemas.microsoft.com/office/drawing/2014/main" id="{2FB7BBB5-8E7B-2C74-9A01-95D1F0F194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558512" y="5755005"/>
            <a:ext cx="887325" cy="866809"/>
          </a:xfrm>
          <a:prstGeom prst="rect">
            <a:avLst/>
          </a:prstGeom>
        </p:spPr>
      </p:pic>
    </p:spTree>
    <p:extLst>
      <p:ext uri="{BB962C8B-B14F-4D97-AF65-F5344CB8AC3E}">
        <p14:creationId xmlns:p14="http://schemas.microsoft.com/office/powerpoint/2010/main" val="368342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11_Section Header">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tx2"/>
          </a:solidFill>
          <a:ln>
            <a:solidFill>
              <a:schemeClr val="tx2"/>
            </a:solidFill>
          </a:ln>
        </p:spPr>
        <p:txBody>
          <a:bodyPr wrap="square" lIns="0" tIns="0" rIns="0" bIns="0" rtlCol="0"/>
          <a:lstStyle/>
          <a:p>
            <a:endParaRPr sz="2000" dirty="0"/>
          </a:p>
        </p:txBody>
      </p:sp>
      <p:sp>
        <p:nvSpPr>
          <p:cNvPr id="33" name="object 13">
            <a:extLst>
              <a:ext uri="{FF2B5EF4-FFF2-40B4-BE49-F238E27FC236}">
                <a16:creationId xmlns:a16="http://schemas.microsoft.com/office/drawing/2014/main" id="{A0C82D7B-43A0-E7DA-A947-D2D94D26026C}"/>
              </a:ext>
            </a:extLst>
          </p:cNvPr>
          <p:cNvSpPr/>
          <p:nvPr/>
        </p:nvSpPr>
        <p:spPr>
          <a:xfrm rot="10800000">
            <a:off x="11287374" y="7555196"/>
            <a:ext cx="371988" cy="38644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34" name="object 14">
            <a:extLst>
              <a:ext uri="{FF2B5EF4-FFF2-40B4-BE49-F238E27FC236}">
                <a16:creationId xmlns:a16="http://schemas.microsoft.com/office/drawing/2014/main" id="{BA238379-38B4-1ED0-2EBC-33F28CE277AE}"/>
              </a:ext>
            </a:extLst>
          </p:cNvPr>
          <p:cNvSpPr/>
          <p:nvPr/>
        </p:nvSpPr>
        <p:spPr>
          <a:xfrm rot="10800000">
            <a:off x="11127502" y="7012374"/>
            <a:ext cx="313382" cy="3258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grpSp>
        <p:nvGrpSpPr>
          <p:cNvPr id="5" name="object 41">
            <a:extLst>
              <a:ext uri="{FF2B5EF4-FFF2-40B4-BE49-F238E27FC236}">
                <a16:creationId xmlns:a16="http://schemas.microsoft.com/office/drawing/2014/main" id="{957BDDD7-B931-B769-D505-43BF2BAE0273}"/>
              </a:ext>
            </a:extLst>
          </p:cNvPr>
          <p:cNvGrpSpPr/>
          <p:nvPr/>
        </p:nvGrpSpPr>
        <p:grpSpPr>
          <a:xfrm>
            <a:off x="10681097" y="5820975"/>
            <a:ext cx="651156" cy="708550"/>
            <a:chOff x="5598848" y="1620229"/>
            <a:chExt cx="2190115" cy="2383155"/>
          </a:xfrm>
        </p:grpSpPr>
        <p:pic>
          <p:nvPicPr>
            <p:cNvPr id="6" name="object 42">
              <a:extLst>
                <a:ext uri="{FF2B5EF4-FFF2-40B4-BE49-F238E27FC236}">
                  <a16:creationId xmlns:a16="http://schemas.microsoft.com/office/drawing/2014/main" id="{B0316D10-AB7F-7247-2309-FF6E189194BC}"/>
                </a:ext>
              </a:extLst>
            </p:cNvPr>
            <p:cNvPicPr/>
            <p:nvPr/>
          </p:nvPicPr>
          <p:blipFill>
            <a:blip r:embed="rId2" cstate="print"/>
            <a:stretch>
              <a:fillRect/>
            </a:stretch>
          </p:blipFill>
          <p:spPr>
            <a:xfrm>
              <a:off x="7161630" y="1899091"/>
              <a:ext cx="113817" cy="115671"/>
            </a:xfrm>
            <a:prstGeom prst="rect">
              <a:avLst/>
            </a:prstGeom>
          </p:spPr>
        </p:pic>
        <p:pic>
          <p:nvPicPr>
            <p:cNvPr id="7" name="object 43">
              <a:extLst>
                <a:ext uri="{FF2B5EF4-FFF2-40B4-BE49-F238E27FC236}">
                  <a16:creationId xmlns:a16="http://schemas.microsoft.com/office/drawing/2014/main" id="{74F3DB94-6083-9227-318F-D47A76A048F2}"/>
                </a:ext>
              </a:extLst>
            </p:cNvPr>
            <p:cNvPicPr/>
            <p:nvPr/>
          </p:nvPicPr>
          <p:blipFill>
            <a:blip r:embed="rId3" cstate="print"/>
            <a:stretch>
              <a:fillRect/>
            </a:stretch>
          </p:blipFill>
          <p:spPr>
            <a:xfrm>
              <a:off x="5598848" y="1620229"/>
              <a:ext cx="2189904" cy="2382902"/>
            </a:xfrm>
            <a:prstGeom prst="rect">
              <a:avLst/>
            </a:prstGeom>
          </p:spPr>
        </p:pic>
        <p:pic>
          <p:nvPicPr>
            <p:cNvPr id="13" name="object 44">
              <a:extLst>
                <a:ext uri="{FF2B5EF4-FFF2-40B4-BE49-F238E27FC236}">
                  <a16:creationId xmlns:a16="http://schemas.microsoft.com/office/drawing/2014/main" id="{58167220-AAA0-C719-AE15-32888A8561F8}"/>
                </a:ext>
              </a:extLst>
            </p:cNvPr>
            <p:cNvPicPr/>
            <p:nvPr/>
          </p:nvPicPr>
          <p:blipFill>
            <a:blip r:embed="rId4" cstate="print"/>
            <a:stretch>
              <a:fillRect/>
            </a:stretch>
          </p:blipFill>
          <p:spPr>
            <a:xfrm>
              <a:off x="6871611" y="1669224"/>
              <a:ext cx="175945" cy="178803"/>
            </a:xfrm>
            <a:prstGeom prst="rect">
              <a:avLst/>
            </a:prstGeom>
          </p:spPr>
        </p:pic>
      </p:grpSp>
      <p:grpSp>
        <p:nvGrpSpPr>
          <p:cNvPr id="20" name="Group 19">
            <a:extLst>
              <a:ext uri="{FF2B5EF4-FFF2-40B4-BE49-F238E27FC236}">
                <a16:creationId xmlns:a16="http://schemas.microsoft.com/office/drawing/2014/main" id="{BA38F56F-30C0-B8AE-9A2D-75D458292098}"/>
              </a:ext>
            </a:extLst>
          </p:cNvPr>
          <p:cNvGrpSpPr/>
          <p:nvPr/>
        </p:nvGrpSpPr>
        <p:grpSpPr>
          <a:xfrm>
            <a:off x="6109850" y="-1"/>
            <a:ext cx="6097260" cy="1857721"/>
            <a:chOff x="6613002" y="0"/>
            <a:chExt cx="5573326" cy="1698088"/>
          </a:xfrm>
        </p:grpSpPr>
        <p:sp>
          <p:nvSpPr>
            <p:cNvPr id="21" name="object 3">
              <a:extLst>
                <a:ext uri="{FF2B5EF4-FFF2-40B4-BE49-F238E27FC236}">
                  <a16:creationId xmlns:a16="http://schemas.microsoft.com/office/drawing/2014/main" id="{17BFCD84-F3D5-2D67-1EF1-6EA656954F92}"/>
                </a:ext>
              </a:extLst>
            </p:cNvPr>
            <p:cNvSpPr/>
            <p:nvPr/>
          </p:nvSpPr>
          <p:spPr>
            <a:xfrm>
              <a:off x="7850787" y="1099048"/>
              <a:ext cx="456048" cy="456048"/>
            </a:xfrm>
            <a:custGeom>
              <a:avLst/>
              <a:gdLst/>
              <a:ahLst/>
              <a:cxnLst/>
              <a:rect l="l" t="t" r="r" b="b"/>
              <a:pathLst>
                <a:path w="502920"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5" y="487125"/>
                  </a:lnTo>
                  <a:lnTo>
                    <a:pt x="378334" y="468527"/>
                  </a:lnTo>
                  <a:lnTo>
                    <a:pt x="413424" y="443721"/>
                  </a:lnTo>
                  <a:lnTo>
                    <a:pt x="443726" y="413417"/>
                  </a:lnTo>
                  <a:lnTo>
                    <a:pt x="468531" y="378325"/>
                  </a:lnTo>
                  <a:lnTo>
                    <a:pt x="487127" y="339154"/>
                  </a:lnTo>
                  <a:lnTo>
                    <a:pt x="498805" y="296617"/>
                  </a:lnTo>
                  <a:lnTo>
                    <a:pt x="502856" y="251421"/>
                  </a:lnTo>
                  <a:lnTo>
                    <a:pt x="498805" y="206230"/>
                  </a:lnTo>
                  <a:lnTo>
                    <a:pt x="487127" y="163695"/>
                  </a:lnTo>
                  <a:lnTo>
                    <a:pt x="468531" y="124527"/>
                  </a:lnTo>
                  <a:lnTo>
                    <a:pt x="443726" y="89437"/>
                  </a:lnTo>
                  <a:lnTo>
                    <a:pt x="413424" y="59133"/>
                  </a:lnTo>
                  <a:lnTo>
                    <a:pt x="378334" y="34328"/>
                  </a:lnTo>
                  <a:lnTo>
                    <a:pt x="339165" y="15730"/>
                  </a:lnTo>
                  <a:lnTo>
                    <a:pt x="296629" y="4050"/>
                  </a:lnTo>
                  <a:lnTo>
                    <a:pt x="251434" y="0"/>
                  </a:lnTo>
                  <a:close/>
                </a:path>
              </a:pathLst>
            </a:custGeom>
            <a:solidFill>
              <a:srgbClr val="00AFFF">
                <a:alpha val="23999"/>
              </a:srgbClr>
            </a:solidFill>
          </p:spPr>
          <p:txBody>
            <a:bodyPr wrap="square" lIns="0" tIns="0" rIns="0" bIns="0" rtlCol="0"/>
            <a:lstStyle/>
            <a:p>
              <a:endParaRPr/>
            </a:p>
          </p:txBody>
        </p:sp>
        <p:sp>
          <p:nvSpPr>
            <p:cNvPr id="22" name="object 4">
              <a:extLst>
                <a:ext uri="{FF2B5EF4-FFF2-40B4-BE49-F238E27FC236}">
                  <a16:creationId xmlns:a16="http://schemas.microsoft.com/office/drawing/2014/main" id="{DC5B7BD2-C012-045B-C0AE-20165117D00C}"/>
                </a:ext>
              </a:extLst>
            </p:cNvPr>
            <p:cNvSpPr/>
            <p:nvPr/>
          </p:nvSpPr>
          <p:spPr>
            <a:xfrm>
              <a:off x="8748519" y="377061"/>
              <a:ext cx="456048" cy="456048"/>
            </a:xfrm>
            <a:custGeom>
              <a:avLst/>
              <a:gdLst/>
              <a:ahLst/>
              <a:cxnLst/>
              <a:rect l="l" t="t" r="r" b="b"/>
              <a:pathLst>
                <a:path w="502920"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5" y="487125"/>
                  </a:lnTo>
                  <a:lnTo>
                    <a:pt x="378334" y="468527"/>
                  </a:lnTo>
                  <a:lnTo>
                    <a:pt x="413424" y="443721"/>
                  </a:lnTo>
                  <a:lnTo>
                    <a:pt x="443726" y="413417"/>
                  </a:lnTo>
                  <a:lnTo>
                    <a:pt x="468531" y="378325"/>
                  </a:lnTo>
                  <a:lnTo>
                    <a:pt x="487127" y="339154"/>
                  </a:lnTo>
                  <a:lnTo>
                    <a:pt x="498805" y="296617"/>
                  </a:lnTo>
                  <a:lnTo>
                    <a:pt x="502856" y="251421"/>
                  </a:lnTo>
                  <a:lnTo>
                    <a:pt x="498805" y="206230"/>
                  </a:lnTo>
                  <a:lnTo>
                    <a:pt x="487127" y="163695"/>
                  </a:lnTo>
                  <a:lnTo>
                    <a:pt x="468531" y="124527"/>
                  </a:lnTo>
                  <a:lnTo>
                    <a:pt x="443726" y="89437"/>
                  </a:lnTo>
                  <a:lnTo>
                    <a:pt x="413424" y="59133"/>
                  </a:lnTo>
                  <a:lnTo>
                    <a:pt x="378334" y="34328"/>
                  </a:lnTo>
                  <a:lnTo>
                    <a:pt x="339165" y="15730"/>
                  </a:lnTo>
                  <a:lnTo>
                    <a:pt x="296629" y="4050"/>
                  </a:lnTo>
                  <a:lnTo>
                    <a:pt x="251434" y="0"/>
                  </a:lnTo>
                  <a:close/>
                </a:path>
              </a:pathLst>
            </a:custGeom>
            <a:solidFill>
              <a:srgbClr val="00AFFF">
                <a:alpha val="23999"/>
              </a:srgbClr>
            </a:solidFill>
          </p:spPr>
          <p:txBody>
            <a:bodyPr wrap="square" lIns="0" tIns="0" rIns="0" bIns="0" rtlCol="0"/>
            <a:lstStyle/>
            <a:p>
              <a:endParaRPr/>
            </a:p>
          </p:txBody>
        </p:sp>
        <p:sp>
          <p:nvSpPr>
            <p:cNvPr id="23" name="object 5">
              <a:extLst>
                <a:ext uri="{FF2B5EF4-FFF2-40B4-BE49-F238E27FC236}">
                  <a16:creationId xmlns:a16="http://schemas.microsoft.com/office/drawing/2014/main" id="{46C39FBD-DAAB-94DF-35DC-C352F1542076}"/>
                </a:ext>
              </a:extLst>
            </p:cNvPr>
            <p:cNvSpPr/>
            <p:nvPr/>
          </p:nvSpPr>
          <p:spPr>
            <a:xfrm>
              <a:off x="10402442" y="0"/>
              <a:ext cx="1783886" cy="1698088"/>
            </a:xfrm>
            <a:custGeom>
              <a:avLst/>
              <a:gdLst/>
              <a:ahLst/>
              <a:cxnLst/>
              <a:rect l="l" t="t" r="r" b="b"/>
              <a:pathLst>
                <a:path w="1967230" h="1872614">
                  <a:moveTo>
                    <a:pt x="1966964" y="0"/>
                  </a:moveTo>
                  <a:lnTo>
                    <a:pt x="258627" y="0"/>
                  </a:lnTo>
                  <a:lnTo>
                    <a:pt x="232042" y="33701"/>
                  </a:lnTo>
                  <a:lnTo>
                    <a:pt x="205436" y="70300"/>
                  </a:lnTo>
                  <a:lnTo>
                    <a:pt x="180257" y="107969"/>
                  </a:lnTo>
                  <a:lnTo>
                    <a:pt x="156547" y="146667"/>
                  </a:lnTo>
                  <a:lnTo>
                    <a:pt x="134344" y="186357"/>
                  </a:lnTo>
                  <a:lnTo>
                    <a:pt x="113689" y="226996"/>
                  </a:lnTo>
                  <a:lnTo>
                    <a:pt x="94621" y="268547"/>
                  </a:lnTo>
                  <a:lnTo>
                    <a:pt x="77180" y="310968"/>
                  </a:lnTo>
                  <a:lnTo>
                    <a:pt x="61406" y="354221"/>
                  </a:lnTo>
                  <a:lnTo>
                    <a:pt x="47339" y="398265"/>
                  </a:lnTo>
                  <a:lnTo>
                    <a:pt x="35018" y="443061"/>
                  </a:lnTo>
                  <a:lnTo>
                    <a:pt x="24484" y="488568"/>
                  </a:lnTo>
                  <a:lnTo>
                    <a:pt x="15776" y="534747"/>
                  </a:lnTo>
                  <a:lnTo>
                    <a:pt x="8933" y="581559"/>
                  </a:lnTo>
                  <a:lnTo>
                    <a:pt x="3997" y="628963"/>
                  </a:lnTo>
                  <a:lnTo>
                    <a:pt x="1005" y="676919"/>
                  </a:lnTo>
                  <a:lnTo>
                    <a:pt x="0" y="725388"/>
                  </a:lnTo>
                  <a:lnTo>
                    <a:pt x="1005" y="773857"/>
                  </a:lnTo>
                  <a:lnTo>
                    <a:pt x="3997" y="821814"/>
                  </a:lnTo>
                  <a:lnTo>
                    <a:pt x="8933" y="869218"/>
                  </a:lnTo>
                  <a:lnTo>
                    <a:pt x="15776" y="916029"/>
                  </a:lnTo>
                  <a:lnTo>
                    <a:pt x="24484" y="962208"/>
                  </a:lnTo>
                  <a:lnTo>
                    <a:pt x="35018" y="1007716"/>
                  </a:lnTo>
                  <a:lnTo>
                    <a:pt x="47339" y="1052511"/>
                  </a:lnTo>
                  <a:lnTo>
                    <a:pt x="61406" y="1096555"/>
                  </a:lnTo>
                  <a:lnTo>
                    <a:pt x="77180" y="1139808"/>
                  </a:lnTo>
                  <a:lnTo>
                    <a:pt x="94621" y="1182229"/>
                  </a:lnTo>
                  <a:lnTo>
                    <a:pt x="113689" y="1223780"/>
                  </a:lnTo>
                  <a:lnTo>
                    <a:pt x="134344" y="1264420"/>
                  </a:lnTo>
                  <a:lnTo>
                    <a:pt x="156547" y="1304109"/>
                  </a:lnTo>
                  <a:lnTo>
                    <a:pt x="180257" y="1342808"/>
                  </a:lnTo>
                  <a:lnTo>
                    <a:pt x="205436" y="1380476"/>
                  </a:lnTo>
                  <a:lnTo>
                    <a:pt x="232042" y="1417075"/>
                  </a:lnTo>
                  <a:lnTo>
                    <a:pt x="260037" y="1452564"/>
                  </a:lnTo>
                  <a:lnTo>
                    <a:pt x="289380" y="1486904"/>
                  </a:lnTo>
                  <a:lnTo>
                    <a:pt x="320032" y="1520054"/>
                  </a:lnTo>
                  <a:lnTo>
                    <a:pt x="351953" y="1551975"/>
                  </a:lnTo>
                  <a:lnTo>
                    <a:pt x="385103" y="1582627"/>
                  </a:lnTo>
                  <a:lnTo>
                    <a:pt x="419443" y="1611970"/>
                  </a:lnTo>
                  <a:lnTo>
                    <a:pt x="454932" y="1639965"/>
                  </a:lnTo>
                  <a:lnTo>
                    <a:pt x="491531" y="1666572"/>
                  </a:lnTo>
                  <a:lnTo>
                    <a:pt x="529199" y="1691750"/>
                  </a:lnTo>
                  <a:lnTo>
                    <a:pt x="567898" y="1715460"/>
                  </a:lnTo>
                  <a:lnTo>
                    <a:pt x="607588" y="1737663"/>
                  </a:lnTo>
                  <a:lnTo>
                    <a:pt x="648227" y="1758318"/>
                  </a:lnTo>
                  <a:lnTo>
                    <a:pt x="689778" y="1777386"/>
                  </a:lnTo>
                  <a:lnTo>
                    <a:pt x="732199" y="1794827"/>
                  </a:lnTo>
                  <a:lnTo>
                    <a:pt x="775452" y="1810601"/>
                  </a:lnTo>
                  <a:lnTo>
                    <a:pt x="819496" y="1824668"/>
                  </a:lnTo>
                  <a:lnTo>
                    <a:pt x="864291" y="1836989"/>
                  </a:lnTo>
                  <a:lnTo>
                    <a:pt x="909799" y="1847523"/>
                  </a:lnTo>
                  <a:lnTo>
                    <a:pt x="955978" y="1856231"/>
                  </a:lnTo>
                  <a:lnTo>
                    <a:pt x="1002790" y="1863074"/>
                  </a:lnTo>
                  <a:lnTo>
                    <a:pt x="1050193" y="1868011"/>
                  </a:lnTo>
                  <a:lnTo>
                    <a:pt x="1098150" y="1871002"/>
                  </a:lnTo>
                  <a:lnTo>
                    <a:pt x="1146619" y="1872008"/>
                  </a:lnTo>
                  <a:lnTo>
                    <a:pt x="1195088" y="1871002"/>
                  </a:lnTo>
                  <a:lnTo>
                    <a:pt x="1243045" y="1868011"/>
                  </a:lnTo>
                  <a:lnTo>
                    <a:pt x="1290448" y="1863074"/>
                  </a:lnTo>
                  <a:lnTo>
                    <a:pt x="1337260" y="1856231"/>
                  </a:lnTo>
                  <a:lnTo>
                    <a:pt x="1383439" y="1847523"/>
                  </a:lnTo>
                  <a:lnTo>
                    <a:pt x="1428947" y="1836989"/>
                  </a:lnTo>
                  <a:lnTo>
                    <a:pt x="1473742" y="1824668"/>
                  </a:lnTo>
                  <a:lnTo>
                    <a:pt x="1517786" y="1810601"/>
                  </a:lnTo>
                  <a:lnTo>
                    <a:pt x="1561039" y="1794827"/>
                  </a:lnTo>
                  <a:lnTo>
                    <a:pt x="1603460" y="1777386"/>
                  </a:lnTo>
                  <a:lnTo>
                    <a:pt x="1645011" y="1758318"/>
                  </a:lnTo>
                  <a:lnTo>
                    <a:pt x="1685650" y="1737663"/>
                  </a:lnTo>
                  <a:lnTo>
                    <a:pt x="1725340" y="1715460"/>
                  </a:lnTo>
                  <a:lnTo>
                    <a:pt x="1764039" y="1691750"/>
                  </a:lnTo>
                  <a:lnTo>
                    <a:pt x="1801707" y="1666572"/>
                  </a:lnTo>
                  <a:lnTo>
                    <a:pt x="1838306" y="1639965"/>
                  </a:lnTo>
                  <a:lnTo>
                    <a:pt x="1873795" y="1611970"/>
                  </a:lnTo>
                  <a:lnTo>
                    <a:pt x="1908135" y="1582627"/>
                  </a:lnTo>
                  <a:lnTo>
                    <a:pt x="1941285" y="1551975"/>
                  </a:lnTo>
                  <a:lnTo>
                    <a:pt x="1966964" y="1526295"/>
                  </a:lnTo>
                  <a:lnTo>
                    <a:pt x="1966964" y="0"/>
                  </a:lnTo>
                  <a:close/>
                </a:path>
              </a:pathLst>
            </a:custGeom>
            <a:solidFill>
              <a:srgbClr val="00AFFF">
                <a:alpha val="23999"/>
              </a:srgbClr>
            </a:solidFill>
          </p:spPr>
          <p:txBody>
            <a:bodyPr wrap="square" lIns="0" tIns="0" rIns="0" bIns="0" rtlCol="0"/>
            <a:lstStyle/>
            <a:p>
              <a:endParaRPr/>
            </a:p>
          </p:txBody>
        </p:sp>
        <p:sp>
          <p:nvSpPr>
            <p:cNvPr id="24" name="object 6">
              <a:extLst>
                <a:ext uri="{FF2B5EF4-FFF2-40B4-BE49-F238E27FC236}">
                  <a16:creationId xmlns:a16="http://schemas.microsoft.com/office/drawing/2014/main" id="{5658E3DE-4D80-E3F3-9EBE-7C75B09AA30F}"/>
                </a:ext>
              </a:extLst>
            </p:cNvPr>
            <p:cNvSpPr/>
            <p:nvPr/>
          </p:nvSpPr>
          <p:spPr>
            <a:xfrm>
              <a:off x="6613002" y="0"/>
              <a:ext cx="2077554" cy="995015"/>
            </a:xfrm>
            <a:custGeom>
              <a:avLst/>
              <a:gdLst/>
              <a:ahLst/>
              <a:cxnLst/>
              <a:rect l="l" t="t" r="r" b="b"/>
              <a:pathLst>
                <a:path w="2291079" h="1097280">
                  <a:moveTo>
                    <a:pt x="2291054" y="0"/>
                  </a:moveTo>
                  <a:lnTo>
                    <a:pt x="0" y="0"/>
                  </a:lnTo>
                  <a:lnTo>
                    <a:pt x="2904" y="46573"/>
                  </a:lnTo>
                  <a:lnTo>
                    <a:pt x="7841" y="93977"/>
                  </a:lnTo>
                  <a:lnTo>
                    <a:pt x="14684" y="140789"/>
                  </a:lnTo>
                  <a:lnTo>
                    <a:pt x="23392" y="186968"/>
                  </a:lnTo>
                  <a:lnTo>
                    <a:pt x="33926" y="232475"/>
                  </a:lnTo>
                  <a:lnTo>
                    <a:pt x="46247" y="277271"/>
                  </a:lnTo>
                  <a:lnTo>
                    <a:pt x="60314" y="321315"/>
                  </a:lnTo>
                  <a:lnTo>
                    <a:pt x="76088" y="364568"/>
                  </a:lnTo>
                  <a:lnTo>
                    <a:pt x="93529" y="406989"/>
                  </a:lnTo>
                  <a:lnTo>
                    <a:pt x="112597" y="448540"/>
                  </a:lnTo>
                  <a:lnTo>
                    <a:pt x="133252" y="489179"/>
                  </a:lnTo>
                  <a:lnTo>
                    <a:pt x="155455" y="528868"/>
                  </a:lnTo>
                  <a:lnTo>
                    <a:pt x="179165" y="567567"/>
                  </a:lnTo>
                  <a:lnTo>
                    <a:pt x="204343" y="605236"/>
                  </a:lnTo>
                  <a:lnTo>
                    <a:pt x="230950" y="641835"/>
                  </a:lnTo>
                  <a:lnTo>
                    <a:pt x="258945" y="677324"/>
                  </a:lnTo>
                  <a:lnTo>
                    <a:pt x="288288" y="711663"/>
                  </a:lnTo>
                  <a:lnTo>
                    <a:pt x="318940" y="744813"/>
                  </a:lnTo>
                  <a:lnTo>
                    <a:pt x="350861" y="776734"/>
                  </a:lnTo>
                  <a:lnTo>
                    <a:pt x="384011" y="807387"/>
                  </a:lnTo>
                  <a:lnTo>
                    <a:pt x="418351" y="836730"/>
                  </a:lnTo>
                  <a:lnTo>
                    <a:pt x="453840" y="864725"/>
                  </a:lnTo>
                  <a:lnTo>
                    <a:pt x="490439" y="891331"/>
                  </a:lnTo>
                  <a:lnTo>
                    <a:pt x="528107" y="916510"/>
                  </a:lnTo>
                  <a:lnTo>
                    <a:pt x="566806" y="940220"/>
                  </a:lnTo>
                  <a:lnTo>
                    <a:pt x="606495" y="962423"/>
                  </a:lnTo>
                  <a:lnTo>
                    <a:pt x="647135" y="983078"/>
                  </a:lnTo>
                  <a:lnTo>
                    <a:pt x="688686" y="1002146"/>
                  </a:lnTo>
                  <a:lnTo>
                    <a:pt x="731107" y="1019587"/>
                  </a:lnTo>
                  <a:lnTo>
                    <a:pt x="774360" y="1035361"/>
                  </a:lnTo>
                  <a:lnTo>
                    <a:pt x="818404" y="1049428"/>
                  </a:lnTo>
                  <a:lnTo>
                    <a:pt x="863199" y="1061748"/>
                  </a:lnTo>
                  <a:lnTo>
                    <a:pt x="908707" y="1072283"/>
                  </a:lnTo>
                  <a:lnTo>
                    <a:pt x="954886" y="1080991"/>
                  </a:lnTo>
                  <a:lnTo>
                    <a:pt x="1001697" y="1087834"/>
                  </a:lnTo>
                  <a:lnTo>
                    <a:pt x="1049101" y="1092770"/>
                  </a:lnTo>
                  <a:lnTo>
                    <a:pt x="1097058" y="1095761"/>
                  </a:lnTo>
                  <a:lnTo>
                    <a:pt x="1145527" y="1096767"/>
                  </a:lnTo>
                  <a:lnTo>
                    <a:pt x="1193996" y="1095761"/>
                  </a:lnTo>
                  <a:lnTo>
                    <a:pt x="1241952" y="1092770"/>
                  </a:lnTo>
                  <a:lnTo>
                    <a:pt x="1289356" y="1087834"/>
                  </a:lnTo>
                  <a:lnTo>
                    <a:pt x="1336168" y="1080991"/>
                  </a:lnTo>
                  <a:lnTo>
                    <a:pt x="1382347" y="1072283"/>
                  </a:lnTo>
                  <a:lnTo>
                    <a:pt x="1427854" y="1061748"/>
                  </a:lnTo>
                  <a:lnTo>
                    <a:pt x="1472650" y="1049428"/>
                  </a:lnTo>
                  <a:lnTo>
                    <a:pt x="1516694" y="1035361"/>
                  </a:lnTo>
                  <a:lnTo>
                    <a:pt x="1559947" y="1019587"/>
                  </a:lnTo>
                  <a:lnTo>
                    <a:pt x="1602368" y="1002146"/>
                  </a:lnTo>
                  <a:lnTo>
                    <a:pt x="1643919" y="983078"/>
                  </a:lnTo>
                  <a:lnTo>
                    <a:pt x="1684558" y="962423"/>
                  </a:lnTo>
                  <a:lnTo>
                    <a:pt x="1724248" y="940220"/>
                  </a:lnTo>
                  <a:lnTo>
                    <a:pt x="1762946" y="916510"/>
                  </a:lnTo>
                  <a:lnTo>
                    <a:pt x="1800615" y="891331"/>
                  </a:lnTo>
                  <a:lnTo>
                    <a:pt x="1837214" y="864725"/>
                  </a:lnTo>
                  <a:lnTo>
                    <a:pt x="1872703" y="836730"/>
                  </a:lnTo>
                  <a:lnTo>
                    <a:pt x="1907042" y="807387"/>
                  </a:lnTo>
                  <a:lnTo>
                    <a:pt x="1940193" y="776734"/>
                  </a:lnTo>
                  <a:lnTo>
                    <a:pt x="1972114" y="744813"/>
                  </a:lnTo>
                  <a:lnTo>
                    <a:pt x="2002766" y="711663"/>
                  </a:lnTo>
                  <a:lnTo>
                    <a:pt x="2032109" y="677324"/>
                  </a:lnTo>
                  <a:lnTo>
                    <a:pt x="2060104" y="641835"/>
                  </a:lnTo>
                  <a:lnTo>
                    <a:pt x="2086710" y="605236"/>
                  </a:lnTo>
                  <a:lnTo>
                    <a:pt x="2111889" y="567567"/>
                  </a:lnTo>
                  <a:lnTo>
                    <a:pt x="2135599" y="528868"/>
                  </a:lnTo>
                  <a:lnTo>
                    <a:pt x="2157802" y="489179"/>
                  </a:lnTo>
                  <a:lnTo>
                    <a:pt x="2178457" y="448540"/>
                  </a:lnTo>
                  <a:lnTo>
                    <a:pt x="2197525" y="406989"/>
                  </a:lnTo>
                  <a:lnTo>
                    <a:pt x="2214966" y="364568"/>
                  </a:lnTo>
                  <a:lnTo>
                    <a:pt x="2230740" y="321315"/>
                  </a:lnTo>
                  <a:lnTo>
                    <a:pt x="2244807" y="277271"/>
                  </a:lnTo>
                  <a:lnTo>
                    <a:pt x="2257128" y="232475"/>
                  </a:lnTo>
                  <a:lnTo>
                    <a:pt x="2267662" y="186968"/>
                  </a:lnTo>
                  <a:lnTo>
                    <a:pt x="2276370" y="140789"/>
                  </a:lnTo>
                  <a:lnTo>
                    <a:pt x="2283213" y="93977"/>
                  </a:lnTo>
                  <a:lnTo>
                    <a:pt x="2288149" y="46573"/>
                  </a:lnTo>
                  <a:lnTo>
                    <a:pt x="2291054" y="0"/>
                  </a:lnTo>
                  <a:close/>
                </a:path>
              </a:pathLst>
            </a:custGeom>
            <a:solidFill>
              <a:srgbClr val="00AFFF">
                <a:alpha val="23999"/>
              </a:srgbClr>
            </a:solidFill>
          </p:spPr>
          <p:txBody>
            <a:bodyPr wrap="square" lIns="0" tIns="0" rIns="0" bIns="0" rtlCol="0"/>
            <a:lstStyle/>
            <a:p>
              <a:endParaRPr/>
            </a:p>
          </p:txBody>
        </p:sp>
        <p:sp>
          <p:nvSpPr>
            <p:cNvPr id="25" name="object 7">
              <a:extLst>
                <a:ext uri="{FF2B5EF4-FFF2-40B4-BE49-F238E27FC236}">
                  <a16:creationId xmlns:a16="http://schemas.microsoft.com/office/drawing/2014/main" id="{591B4FBF-72FE-5A76-77F5-9B370934F24C}"/>
                </a:ext>
              </a:extLst>
            </p:cNvPr>
            <p:cNvSpPr/>
            <p:nvPr/>
          </p:nvSpPr>
          <p:spPr>
            <a:xfrm>
              <a:off x="9031060" y="1"/>
              <a:ext cx="1214402" cy="285030"/>
            </a:xfrm>
            <a:custGeom>
              <a:avLst/>
              <a:gdLst/>
              <a:ahLst/>
              <a:cxnLst/>
              <a:rect l="l" t="t" r="r" b="b"/>
              <a:pathLst>
                <a:path w="1339215" h="314325">
                  <a:moveTo>
                    <a:pt x="1338888" y="0"/>
                  </a:moveTo>
                  <a:lnTo>
                    <a:pt x="0" y="0"/>
                  </a:lnTo>
                  <a:lnTo>
                    <a:pt x="22830" y="26611"/>
                  </a:lnTo>
                  <a:lnTo>
                    <a:pt x="53542" y="58927"/>
                  </a:lnTo>
                  <a:lnTo>
                    <a:pt x="85857" y="89639"/>
                  </a:lnTo>
                  <a:lnTo>
                    <a:pt x="119709" y="118680"/>
                  </a:lnTo>
                  <a:lnTo>
                    <a:pt x="155032" y="145986"/>
                  </a:lnTo>
                  <a:lnTo>
                    <a:pt x="191759" y="171489"/>
                  </a:lnTo>
                  <a:lnTo>
                    <a:pt x="229825" y="195122"/>
                  </a:lnTo>
                  <a:lnTo>
                    <a:pt x="269161" y="216820"/>
                  </a:lnTo>
                  <a:lnTo>
                    <a:pt x="309703" y="236516"/>
                  </a:lnTo>
                  <a:lnTo>
                    <a:pt x="351383" y="254144"/>
                  </a:lnTo>
                  <a:lnTo>
                    <a:pt x="394135" y="269636"/>
                  </a:lnTo>
                  <a:lnTo>
                    <a:pt x="437893" y="282928"/>
                  </a:lnTo>
                  <a:lnTo>
                    <a:pt x="482590" y="293951"/>
                  </a:lnTo>
                  <a:lnTo>
                    <a:pt x="528160" y="302641"/>
                  </a:lnTo>
                  <a:lnTo>
                    <a:pt x="574537" y="308930"/>
                  </a:lnTo>
                  <a:lnTo>
                    <a:pt x="621654" y="312752"/>
                  </a:lnTo>
                  <a:lnTo>
                    <a:pt x="669444" y="314041"/>
                  </a:lnTo>
                  <a:lnTo>
                    <a:pt x="717234" y="312752"/>
                  </a:lnTo>
                  <a:lnTo>
                    <a:pt x="764351" y="308930"/>
                  </a:lnTo>
                  <a:lnTo>
                    <a:pt x="810728" y="302641"/>
                  </a:lnTo>
                  <a:lnTo>
                    <a:pt x="856298" y="293951"/>
                  </a:lnTo>
                  <a:lnTo>
                    <a:pt x="900995" y="282928"/>
                  </a:lnTo>
                  <a:lnTo>
                    <a:pt x="944753" y="269636"/>
                  </a:lnTo>
                  <a:lnTo>
                    <a:pt x="987505" y="254144"/>
                  </a:lnTo>
                  <a:lnTo>
                    <a:pt x="1029185" y="236516"/>
                  </a:lnTo>
                  <a:lnTo>
                    <a:pt x="1069727" y="216820"/>
                  </a:lnTo>
                  <a:lnTo>
                    <a:pt x="1109063" y="195122"/>
                  </a:lnTo>
                  <a:lnTo>
                    <a:pt x="1147129" y="171489"/>
                  </a:lnTo>
                  <a:lnTo>
                    <a:pt x="1183856" y="145986"/>
                  </a:lnTo>
                  <a:lnTo>
                    <a:pt x="1219179" y="118680"/>
                  </a:lnTo>
                  <a:lnTo>
                    <a:pt x="1253031" y="89639"/>
                  </a:lnTo>
                  <a:lnTo>
                    <a:pt x="1285346" y="58927"/>
                  </a:lnTo>
                  <a:lnTo>
                    <a:pt x="1316058" y="26611"/>
                  </a:lnTo>
                  <a:lnTo>
                    <a:pt x="1338888" y="0"/>
                  </a:lnTo>
                  <a:close/>
                </a:path>
              </a:pathLst>
            </a:custGeom>
            <a:solidFill>
              <a:srgbClr val="00AFFF">
                <a:alpha val="23999"/>
              </a:srgbClr>
            </a:solidFill>
          </p:spPr>
          <p:txBody>
            <a:bodyPr wrap="square" lIns="0" tIns="0" rIns="0" bIns="0" rtlCol="0"/>
            <a:lstStyle/>
            <a:p>
              <a:endParaRPr/>
            </a:p>
          </p:txBody>
        </p:sp>
        <p:sp>
          <p:nvSpPr>
            <p:cNvPr id="26" name="object 8">
              <a:extLst>
                <a:ext uri="{FF2B5EF4-FFF2-40B4-BE49-F238E27FC236}">
                  <a16:creationId xmlns:a16="http://schemas.microsoft.com/office/drawing/2014/main" id="{A151A684-DA1D-804F-5426-4B4A7A6B4C86}"/>
                </a:ext>
              </a:extLst>
            </p:cNvPr>
            <p:cNvSpPr/>
            <p:nvPr/>
          </p:nvSpPr>
          <p:spPr>
            <a:xfrm>
              <a:off x="9389760" y="472058"/>
              <a:ext cx="726683" cy="726683"/>
            </a:xfrm>
            <a:custGeom>
              <a:avLst/>
              <a:gdLst/>
              <a:ahLst/>
              <a:cxnLst/>
              <a:rect l="l" t="t" r="r" b="b"/>
              <a:pathLst>
                <a:path w="801370" h="801369">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6"/>
                  </a:lnTo>
                  <a:lnTo>
                    <a:pt x="10582" y="492537"/>
                  </a:lnTo>
                  <a:lnTo>
                    <a:pt x="23358" y="535795"/>
                  </a:lnTo>
                  <a:lnTo>
                    <a:pt x="40724" y="576869"/>
                  </a:lnTo>
                  <a:lnTo>
                    <a:pt x="62379" y="615458"/>
                  </a:lnTo>
                  <a:lnTo>
                    <a:pt x="88023" y="651261"/>
                  </a:lnTo>
                  <a:lnTo>
                    <a:pt x="117354" y="683979"/>
                  </a:lnTo>
                  <a:lnTo>
                    <a:pt x="150072" y="713309"/>
                  </a:lnTo>
                  <a:lnTo>
                    <a:pt x="185876" y="738952"/>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2"/>
                  </a:lnTo>
                  <a:lnTo>
                    <a:pt x="651272" y="713309"/>
                  </a:lnTo>
                  <a:lnTo>
                    <a:pt x="683990" y="683979"/>
                  </a:lnTo>
                  <a:lnTo>
                    <a:pt x="713321" y="651261"/>
                  </a:lnTo>
                  <a:lnTo>
                    <a:pt x="738964" y="615458"/>
                  </a:lnTo>
                  <a:lnTo>
                    <a:pt x="760619" y="576869"/>
                  </a:lnTo>
                  <a:lnTo>
                    <a:pt x="777985" y="535795"/>
                  </a:lnTo>
                  <a:lnTo>
                    <a:pt x="790762" y="492537"/>
                  </a:lnTo>
                  <a:lnTo>
                    <a:pt x="798648" y="447396"/>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00AFFF">
                <a:alpha val="23999"/>
              </a:srgbClr>
            </a:solidFill>
          </p:spPr>
          <p:txBody>
            <a:bodyPr wrap="square" lIns="0" tIns="0" rIns="0" bIns="0" rtlCol="0"/>
            <a:lstStyle/>
            <a:p>
              <a:endParaRPr/>
            </a:p>
          </p:txBody>
        </p:sp>
      </p:grpSp>
      <p:sp>
        <p:nvSpPr>
          <p:cNvPr id="2" name="Picture Placeholder 2">
            <a:extLst>
              <a:ext uri="{FF2B5EF4-FFF2-40B4-BE49-F238E27FC236}">
                <a16:creationId xmlns:a16="http://schemas.microsoft.com/office/drawing/2014/main" id="{06A941DA-EEFE-1DF4-35CF-14C8B0F4F254}"/>
              </a:ext>
            </a:extLst>
          </p:cNvPr>
          <p:cNvSpPr>
            <a:spLocks noGrp="1"/>
          </p:cNvSpPr>
          <p:nvPr>
            <p:ph type="pic" idx="10"/>
          </p:nvPr>
        </p:nvSpPr>
        <p:spPr>
          <a:xfrm>
            <a:off x="-1635760" y="-683147"/>
            <a:ext cx="7573873" cy="7212597"/>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4" name="Text Placeholder 2">
            <a:extLst>
              <a:ext uri="{FF2B5EF4-FFF2-40B4-BE49-F238E27FC236}">
                <a16:creationId xmlns:a16="http://schemas.microsoft.com/office/drawing/2014/main" id="{318BAC3E-9C24-5719-CA3D-F7A0323717E8}"/>
              </a:ext>
            </a:extLst>
          </p:cNvPr>
          <p:cNvSpPr>
            <a:spLocks noGrp="1"/>
          </p:cNvSpPr>
          <p:nvPr>
            <p:ph type="body" idx="1"/>
          </p:nvPr>
        </p:nvSpPr>
        <p:spPr>
          <a:xfrm>
            <a:off x="6323724" y="2103120"/>
            <a:ext cx="5634596" cy="3637280"/>
          </a:xfrm>
        </p:spPr>
        <p:txBody>
          <a:bodyPr>
            <a:normAutofit/>
          </a:bodyPr>
          <a:lstStyle>
            <a:lvl1pPr marL="0" indent="0" algn="l">
              <a:lnSpc>
                <a:spcPct val="100000"/>
              </a:lnSpc>
              <a:buNone/>
              <a:defRPr sz="2000">
                <a:solidFill>
                  <a:schemeClr val="accent3"/>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Title 1">
            <a:extLst>
              <a:ext uri="{FF2B5EF4-FFF2-40B4-BE49-F238E27FC236}">
                <a16:creationId xmlns:a16="http://schemas.microsoft.com/office/drawing/2014/main" id="{759A3552-8D5D-6609-37CC-BB86F389BE47}"/>
              </a:ext>
            </a:extLst>
          </p:cNvPr>
          <p:cNvSpPr>
            <a:spLocks noGrp="1"/>
          </p:cNvSpPr>
          <p:nvPr>
            <p:ph type="title"/>
          </p:nvPr>
        </p:nvSpPr>
        <p:spPr>
          <a:xfrm>
            <a:off x="6350001" y="771525"/>
            <a:ext cx="5709919" cy="1325563"/>
          </a:xfrm>
        </p:spPr>
        <p:txBody>
          <a:bodyPr>
            <a:normAutofit/>
          </a:bodyPr>
          <a:lstStyle>
            <a:lvl1pPr>
              <a:defRPr sz="2800" b="1">
                <a:solidFill>
                  <a:schemeClr val="accent3"/>
                </a:solidFill>
              </a:defRPr>
            </a:lvl1pPr>
          </a:lstStyle>
          <a:p>
            <a:r>
              <a:rPr lang="en-US"/>
              <a:t>Click to edit Master title style</a:t>
            </a:r>
            <a:endParaRPr lang="en-GB" dirty="0"/>
          </a:p>
        </p:txBody>
      </p:sp>
    </p:spTree>
    <p:extLst>
      <p:ext uri="{BB962C8B-B14F-4D97-AF65-F5344CB8AC3E}">
        <p14:creationId xmlns:p14="http://schemas.microsoft.com/office/powerpoint/2010/main" val="1288498940"/>
      </p:ext>
    </p:extLst>
  </p:cSld>
  <p:clrMapOvr>
    <a:masterClrMapping/>
  </p:clrMapOvr>
  <p:hf sldNum="0" hd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3_Section Header">
    <p:spTree>
      <p:nvGrpSpPr>
        <p:cNvPr id="1" name=""/>
        <p:cNvGrpSpPr/>
        <p:nvPr/>
      </p:nvGrpSpPr>
      <p:grpSpPr>
        <a:xfrm>
          <a:off x="0" y="0"/>
          <a:ext cx="0" cy="0"/>
          <a:chOff x="0" y="0"/>
          <a:chExt cx="0" cy="0"/>
        </a:xfrm>
      </p:grpSpPr>
      <p:sp>
        <p:nvSpPr>
          <p:cNvPr id="16" name="object 7">
            <a:extLst>
              <a:ext uri="{FF2B5EF4-FFF2-40B4-BE49-F238E27FC236}">
                <a16:creationId xmlns:a16="http://schemas.microsoft.com/office/drawing/2014/main" id="{C5CC3C5B-20F5-EDF1-6350-FE204957F054}"/>
              </a:ext>
            </a:extLst>
          </p:cNvPr>
          <p:cNvSpPr/>
          <p:nvPr/>
        </p:nvSpPr>
        <p:spPr>
          <a:xfrm>
            <a:off x="15163" y="2303"/>
            <a:ext cx="12271379" cy="6908925"/>
          </a:xfrm>
          <a:custGeom>
            <a:avLst/>
            <a:gdLst/>
            <a:ahLst/>
            <a:cxnLst/>
            <a:rect l="l" t="t" r="r" b="b"/>
            <a:pathLst>
              <a:path w="13428344" h="7560309">
                <a:moveTo>
                  <a:pt x="226669" y="6831254"/>
                </a:moveTo>
                <a:lnTo>
                  <a:pt x="223977" y="6784530"/>
                </a:lnTo>
                <a:lnTo>
                  <a:pt x="216090" y="6739382"/>
                </a:lnTo>
                <a:lnTo>
                  <a:pt x="203314" y="6696126"/>
                </a:lnTo>
                <a:lnTo>
                  <a:pt x="185940" y="6655054"/>
                </a:lnTo>
                <a:lnTo>
                  <a:pt x="164287" y="6616459"/>
                </a:lnTo>
                <a:lnTo>
                  <a:pt x="138645" y="6580657"/>
                </a:lnTo>
                <a:lnTo>
                  <a:pt x="109308" y="6547929"/>
                </a:lnTo>
                <a:lnTo>
                  <a:pt x="76593" y="6518605"/>
                </a:lnTo>
                <a:lnTo>
                  <a:pt x="40792" y="6492964"/>
                </a:lnTo>
                <a:lnTo>
                  <a:pt x="2197" y="6471310"/>
                </a:lnTo>
                <a:lnTo>
                  <a:pt x="0" y="6470370"/>
                </a:lnTo>
                <a:lnTo>
                  <a:pt x="0" y="7192124"/>
                </a:lnTo>
                <a:lnTo>
                  <a:pt x="40792" y="7169531"/>
                </a:lnTo>
                <a:lnTo>
                  <a:pt x="76593" y="7143890"/>
                </a:lnTo>
                <a:lnTo>
                  <a:pt x="109308" y="7114565"/>
                </a:lnTo>
                <a:lnTo>
                  <a:pt x="138645" y="7081837"/>
                </a:lnTo>
                <a:lnTo>
                  <a:pt x="164287" y="7046036"/>
                </a:lnTo>
                <a:lnTo>
                  <a:pt x="185940" y="7007453"/>
                </a:lnTo>
                <a:lnTo>
                  <a:pt x="203314" y="6966382"/>
                </a:lnTo>
                <a:lnTo>
                  <a:pt x="216090" y="6923125"/>
                </a:lnTo>
                <a:lnTo>
                  <a:pt x="223977" y="6877977"/>
                </a:lnTo>
                <a:lnTo>
                  <a:pt x="226669" y="6831254"/>
                </a:lnTo>
                <a:close/>
              </a:path>
              <a:path w="13428344" h="7560309">
                <a:moveTo>
                  <a:pt x="570217" y="5353024"/>
                </a:moveTo>
                <a:lnTo>
                  <a:pt x="568934" y="5305234"/>
                </a:lnTo>
                <a:lnTo>
                  <a:pt x="565111" y="5258117"/>
                </a:lnTo>
                <a:lnTo>
                  <a:pt x="558812" y="5211737"/>
                </a:lnTo>
                <a:lnTo>
                  <a:pt x="550125" y="5166169"/>
                </a:lnTo>
                <a:lnTo>
                  <a:pt x="539102" y="5121478"/>
                </a:lnTo>
                <a:lnTo>
                  <a:pt x="525818" y="5077714"/>
                </a:lnTo>
                <a:lnTo>
                  <a:pt x="510324" y="5034966"/>
                </a:lnTo>
                <a:lnTo>
                  <a:pt x="492696" y="4993284"/>
                </a:lnTo>
                <a:lnTo>
                  <a:pt x="472998" y="4952746"/>
                </a:lnTo>
                <a:lnTo>
                  <a:pt x="451294" y="4913401"/>
                </a:lnTo>
                <a:lnTo>
                  <a:pt x="427659" y="4875339"/>
                </a:lnTo>
                <a:lnTo>
                  <a:pt x="402158" y="4838611"/>
                </a:lnTo>
                <a:lnTo>
                  <a:pt x="374853" y="4803292"/>
                </a:lnTo>
                <a:lnTo>
                  <a:pt x="345821" y="4769434"/>
                </a:lnTo>
                <a:lnTo>
                  <a:pt x="315099" y="4737125"/>
                </a:lnTo>
                <a:lnTo>
                  <a:pt x="282790" y="4706417"/>
                </a:lnTo>
                <a:lnTo>
                  <a:pt x="248932" y="4677372"/>
                </a:lnTo>
                <a:lnTo>
                  <a:pt x="213614" y="4650067"/>
                </a:lnTo>
                <a:lnTo>
                  <a:pt x="176885" y="4624565"/>
                </a:lnTo>
                <a:lnTo>
                  <a:pt x="138823" y="4600930"/>
                </a:lnTo>
                <a:lnTo>
                  <a:pt x="99479" y="4579226"/>
                </a:lnTo>
                <a:lnTo>
                  <a:pt x="58940" y="4559541"/>
                </a:lnTo>
                <a:lnTo>
                  <a:pt x="17259" y="4541913"/>
                </a:lnTo>
                <a:lnTo>
                  <a:pt x="0" y="4535652"/>
                </a:lnTo>
                <a:lnTo>
                  <a:pt x="0" y="6170409"/>
                </a:lnTo>
                <a:lnTo>
                  <a:pt x="58940" y="6146520"/>
                </a:lnTo>
                <a:lnTo>
                  <a:pt x="99479" y="6126823"/>
                </a:lnTo>
                <a:lnTo>
                  <a:pt x="138823" y="6105118"/>
                </a:lnTo>
                <a:lnTo>
                  <a:pt x="176885" y="6081496"/>
                </a:lnTo>
                <a:lnTo>
                  <a:pt x="213614" y="6055982"/>
                </a:lnTo>
                <a:lnTo>
                  <a:pt x="248932" y="6028677"/>
                </a:lnTo>
                <a:lnTo>
                  <a:pt x="282790" y="5999645"/>
                </a:lnTo>
                <a:lnTo>
                  <a:pt x="315099" y="5968924"/>
                </a:lnTo>
                <a:lnTo>
                  <a:pt x="345821" y="5936615"/>
                </a:lnTo>
                <a:lnTo>
                  <a:pt x="374853" y="5902757"/>
                </a:lnTo>
                <a:lnTo>
                  <a:pt x="402158" y="5867438"/>
                </a:lnTo>
                <a:lnTo>
                  <a:pt x="427659" y="5830709"/>
                </a:lnTo>
                <a:lnTo>
                  <a:pt x="451294" y="5792648"/>
                </a:lnTo>
                <a:lnTo>
                  <a:pt x="472998" y="5753316"/>
                </a:lnTo>
                <a:lnTo>
                  <a:pt x="492696" y="5712765"/>
                </a:lnTo>
                <a:lnTo>
                  <a:pt x="510324" y="5671083"/>
                </a:lnTo>
                <a:lnTo>
                  <a:pt x="525818" y="5628335"/>
                </a:lnTo>
                <a:lnTo>
                  <a:pt x="539102" y="5584583"/>
                </a:lnTo>
                <a:lnTo>
                  <a:pt x="550125" y="5539879"/>
                </a:lnTo>
                <a:lnTo>
                  <a:pt x="558812" y="5494312"/>
                </a:lnTo>
                <a:lnTo>
                  <a:pt x="565111" y="5447931"/>
                </a:lnTo>
                <a:lnTo>
                  <a:pt x="568934" y="5400814"/>
                </a:lnTo>
                <a:lnTo>
                  <a:pt x="570217" y="5353024"/>
                </a:lnTo>
                <a:close/>
              </a:path>
              <a:path w="13428344" h="7560309">
                <a:moveTo>
                  <a:pt x="2835325" y="6635394"/>
                </a:moveTo>
                <a:lnTo>
                  <a:pt x="2834322" y="6586918"/>
                </a:lnTo>
                <a:lnTo>
                  <a:pt x="2831325" y="6538963"/>
                </a:lnTo>
                <a:lnTo>
                  <a:pt x="2826397" y="6491567"/>
                </a:lnTo>
                <a:lnTo>
                  <a:pt x="2819552" y="6444755"/>
                </a:lnTo>
                <a:lnTo>
                  <a:pt x="2810840" y="6398565"/>
                </a:lnTo>
                <a:lnTo>
                  <a:pt x="2800312" y="6353061"/>
                </a:lnTo>
                <a:lnTo>
                  <a:pt x="2787980" y="6308268"/>
                </a:lnTo>
                <a:lnTo>
                  <a:pt x="2773921" y="6264224"/>
                </a:lnTo>
                <a:lnTo>
                  <a:pt x="2758148" y="6220968"/>
                </a:lnTo>
                <a:lnTo>
                  <a:pt x="2740698" y="6178550"/>
                </a:lnTo>
                <a:lnTo>
                  <a:pt x="2721635" y="6136995"/>
                </a:lnTo>
                <a:lnTo>
                  <a:pt x="2700985" y="6096355"/>
                </a:lnTo>
                <a:lnTo>
                  <a:pt x="2678773" y="6056668"/>
                </a:lnTo>
                <a:lnTo>
                  <a:pt x="2655062" y="6017971"/>
                </a:lnTo>
                <a:lnTo>
                  <a:pt x="2629890" y="5980303"/>
                </a:lnTo>
                <a:lnTo>
                  <a:pt x="2603284" y="5943701"/>
                </a:lnTo>
                <a:lnTo>
                  <a:pt x="2575293" y="5908218"/>
                </a:lnTo>
                <a:lnTo>
                  <a:pt x="2545943" y="5873877"/>
                </a:lnTo>
                <a:lnTo>
                  <a:pt x="2515298" y="5840730"/>
                </a:lnTo>
                <a:lnTo>
                  <a:pt x="2483370" y="5808802"/>
                </a:lnTo>
                <a:lnTo>
                  <a:pt x="2450223" y="5778157"/>
                </a:lnTo>
                <a:lnTo>
                  <a:pt x="2415883" y="5748807"/>
                </a:lnTo>
                <a:lnTo>
                  <a:pt x="2380399" y="5720816"/>
                </a:lnTo>
                <a:lnTo>
                  <a:pt x="2343797" y="5694210"/>
                </a:lnTo>
                <a:lnTo>
                  <a:pt x="2306129" y="5669026"/>
                </a:lnTo>
                <a:lnTo>
                  <a:pt x="2267432" y="5645315"/>
                </a:lnTo>
                <a:lnTo>
                  <a:pt x="2227732" y="5623115"/>
                </a:lnTo>
                <a:lnTo>
                  <a:pt x="2187092" y="5602465"/>
                </a:lnTo>
                <a:lnTo>
                  <a:pt x="2145550" y="5583390"/>
                </a:lnTo>
                <a:lnTo>
                  <a:pt x="2103120" y="5565953"/>
                </a:lnTo>
                <a:lnTo>
                  <a:pt x="2059876" y="5550179"/>
                </a:lnTo>
                <a:lnTo>
                  <a:pt x="2015832" y="5536108"/>
                </a:lnTo>
                <a:lnTo>
                  <a:pt x="1971040" y="5523789"/>
                </a:lnTo>
                <a:lnTo>
                  <a:pt x="1925523" y="5513260"/>
                </a:lnTo>
                <a:lnTo>
                  <a:pt x="1879346" y="5504548"/>
                </a:lnTo>
                <a:lnTo>
                  <a:pt x="1832533" y="5497703"/>
                </a:lnTo>
                <a:lnTo>
                  <a:pt x="1785137" y="5492762"/>
                </a:lnTo>
                <a:lnTo>
                  <a:pt x="1737169" y="5489778"/>
                </a:lnTo>
                <a:lnTo>
                  <a:pt x="1688706" y="5488775"/>
                </a:lnTo>
                <a:lnTo>
                  <a:pt x="1640243" y="5489778"/>
                </a:lnTo>
                <a:lnTo>
                  <a:pt x="1592275" y="5492762"/>
                </a:lnTo>
                <a:lnTo>
                  <a:pt x="1544878" y="5497703"/>
                </a:lnTo>
                <a:lnTo>
                  <a:pt x="1498066" y="5504548"/>
                </a:lnTo>
                <a:lnTo>
                  <a:pt x="1451889" y="5513260"/>
                </a:lnTo>
                <a:lnTo>
                  <a:pt x="1406372" y="5523789"/>
                </a:lnTo>
                <a:lnTo>
                  <a:pt x="1361579" y="5536108"/>
                </a:lnTo>
                <a:lnTo>
                  <a:pt x="1317536" y="5550179"/>
                </a:lnTo>
                <a:lnTo>
                  <a:pt x="1274292" y="5565953"/>
                </a:lnTo>
                <a:lnTo>
                  <a:pt x="1231861" y="5583390"/>
                </a:lnTo>
                <a:lnTo>
                  <a:pt x="1190320" y="5602465"/>
                </a:lnTo>
                <a:lnTo>
                  <a:pt x="1149680" y="5623115"/>
                </a:lnTo>
                <a:lnTo>
                  <a:pt x="1109980" y="5645315"/>
                </a:lnTo>
                <a:lnTo>
                  <a:pt x="1071283" y="5669026"/>
                </a:lnTo>
                <a:lnTo>
                  <a:pt x="1033614" y="5694210"/>
                </a:lnTo>
                <a:lnTo>
                  <a:pt x="997013" y="5720816"/>
                </a:lnTo>
                <a:lnTo>
                  <a:pt x="961529" y="5748807"/>
                </a:lnTo>
                <a:lnTo>
                  <a:pt x="927188" y="5778157"/>
                </a:lnTo>
                <a:lnTo>
                  <a:pt x="894041" y="5808802"/>
                </a:lnTo>
                <a:lnTo>
                  <a:pt x="862114" y="5840730"/>
                </a:lnTo>
                <a:lnTo>
                  <a:pt x="831469" y="5873877"/>
                </a:lnTo>
                <a:lnTo>
                  <a:pt x="802119" y="5908218"/>
                </a:lnTo>
                <a:lnTo>
                  <a:pt x="774128" y="5943701"/>
                </a:lnTo>
                <a:lnTo>
                  <a:pt x="747522" y="5980303"/>
                </a:lnTo>
                <a:lnTo>
                  <a:pt x="722350" y="6017971"/>
                </a:lnTo>
                <a:lnTo>
                  <a:pt x="698639" y="6056668"/>
                </a:lnTo>
                <a:lnTo>
                  <a:pt x="676427" y="6096355"/>
                </a:lnTo>
                <a:lnTo>
                  <a:pt x="655777" y="6136995"/>
                </a:lnTo>
                <a:lnTo>
                  <a:pt x="636714" y="6178550"/>
                </a:lnTo>
                <a:lnTo>
                  <a:pt x="619264" y="6220968"/>
                </a:lnTo>
                <a:lnTo>
                  <a:pt x="603491" y="6264224"/>
                </a:lnTo>
                <a:lnTo>
                  <a:pt x="589432" y="6308268"/>
                </a:lnTo>
                <a:lnTo>
                  <a:pt x="577100" y="6353061"/>
                </a:lnTo>
                <a:lnTo>
                  <a:pt x="566572" y="6398565"/>
                </a:lnTo>
                <a:lnTo>
                  <a:pt x="557860" y="6444755"/>
                </a:lnTo>
                <a:lnTo>
                  <a:pt x="551014" y="6491567"/>
                </a:lnTo>
                <a:lnTo>
                  <a:pt x="546087" y="6538963"/>
                </a:lnTo>
                <a:lnTo>
                  <a:pt x="543090" y="6586918"/>
                </a:lnTo>
                <a:lnTo>
                  <a:pt x="542086" y="6635394"/>
                </a:lnTo>
                <a:lnTo>
                  <a:pt x="543090" y="6683857"/>
                </a:lnTo>
                <a:lnTo>
                  <a:pt x="546087" y="6731813"/>
                </a:lnTo>
                <a:lnTo>
                  <a:pt x="551014" y="6779222"/>
                </a:lnTo>
                <a:lnTo>
                  <a:pt x="557860" y="6826034"/>
                </a:lnTo>
                <a:lnTo>
                  <a:pt x="566572" y="6872211"/>
                </a:lnTo>
                <a:lnTo>
                  <a:pt x="577100" y="6917715"/>
                </a:lnTo>
                <a:lnTo>
                  <a:pt x="589432" y="6962508"/>
                </a:lnTo>
                <a:lnTo>
                  <a:pt x="603491" y="7006552"/>
                </a:lnTo>
                <a:lnTo>
                  <a:pt x="619264" y="7049808"/>
                </a:lnTo>
                <a:lnTo>
                  <a:pt x="636714" y="7092226"/>
                </a:lnTo>
                <a:lnTo>
                  <a:pt x="655777" y="7133780"/>
                </a:lnTo>
                <a:lnTo>
                  <a:pt x="676427" y="7174420"/>
                </a:lnTo>
                <a:lnTo>
                  <a:pt x="698639" y="7214108"/>
                </a:lnTo>
                <a:lnTo>
                  <a:pt x="722350" y="7252805"/>
                </a:lnTo>
                <a:lnTo>
                  <a:pt x="747522" y="7290473"/>
                </a:lnTo>
                <a:lnTo>
                  <a:pt x="774128" y="7327074"/>
                </a:lnTo>
                <a:lnTo>
                  <a:pt x="802119" y="7362571"/>
                </a:lnTo>
                <a:lnTo>
                  <a:pt x="831469" y="7396912"/>
                </a:lnTo>
                <a:lnTo>
                  <a:pt x="862114" y="7430059"/>
                </a:lnTo>
                <a:lnTo>
                  <a:pt x="894041" y="7461974"/>
                </a:lnTo>
                <a:lnTo>
                  <a:pt x="927188" y="7492632"/>
                </a:lnTo>
                <a:lnTo>
                  <a:pt x="961529" y="7521969"/>
                </a:lnTo>
                <a:lnTo>
                  <a:pt x="997013" y="7549972"/>
                </a:lnTo>
                <a:lnTo>
                  <a:pt x="1010831" y="7560005"/>
                </a:lnTo>
                <a:lnTo>
                  <a:pt x="2366581" y="7560005"/>
                </a:lnTo>
                <a:lnTo>
                  <a:pt x="2415883" y="7521969"/>
                </a:lnTo>
                <a:lnTo>
                  <a:pt x="2450223" y="7492632"/>
                </a:lnTo>
                <a:lnTo>
                  <a:pt x="2483370" y="7461974"/>
                </a:lnTo>
                <a:lnTo>
                  <a:pt x="2515298" y="7430059"/>
                </a:lnTo>
                <a:lnTo>
                  <a:pt x="2545943" y="7396912"/>
                </a:lnTo>
                <a:lnTo>
                  <a:pt x="2575293" y="7362571"/>
                </a:lnTo>
                <a:lnTo>
                  <a:pt x="2603284" y="7327074"/>
                </a:lnTo>
                <a:lnTo>
                  <a:pt x="2629890" y="7290473"/>
                </a:lnTo>
                <a:lnTo>
                  <a:pt x="2655062" y="7252805"/>
                </a:lnTo>
                <a:lnTo>
                  <a:pt x="2678773" y="7214108"/>
                </a:lnTo>
                <a:lnTo>
                  <a:pt x="2700985" y="7174420"/>
                </a:lnTo>
                <a:lnTo>
                  <a:pt x="2721635" y="7133780"/>
                </a:lnTo>
                <a:lnTo>
                  <a:pt x="2740698" y="7092226"/>
                </a:lnTo>
                <a:lnTo>
                  <a:pt x="2758148" y="7049808"/>
                </a:lnTo>
                <a:lnTo>
                  <a:pt x="2773921" y="7006552"/>
                </a:lnTo>
                <a:lnTo>
                  <a:pt x="2787980" y="6962508"/>
                </a:lnTo>
                <a:lnTo>
                  <a:pt x="2800312" y="6917715"/>
                </a:lnTo>
                <a:lnTo>
                  <a:pt x="2810840" y="6872211"/>
                </a:lnTo>
                <a:lnTo>
                  <a:pt x="2819552" y="6826034"/>
                </a:lnTo>
                <a:lnTo>
                  <a:pt x="2826397" y="6779222"/>
                </a:lnTo>
                <a:lnTo>
                  <a:pt x="2831325" y="6731813"/>
                </a:lnTo>
                <a:lnTo>
                  <a:pt x="2834322" y="6683857"/>
                </a:lnTo>
                <a:lnTo>
                  <a:pt x="2835325" y="6635394"/>
                </a:lnTo>
                <a:close/>
              </a:path>
              <a:path w="13428344" h="7560309">
                <a:moveTo>
                  <a:pt x="2872587" y="5132197"/>
                </a:moveTo>
                <a:lnTo>
                  <a:pt x="2869895" y="5085473"/>
                </a:lnTo>
                <a:lnTo>
                  <a:pt x="2862008" y="5040338"/>
                </a:lnTo>
                <a:lnTo>
                  <a:pt x="2849232" y="4997069"/>
                </a:lnTo>
                <a:lnTo>
                  <a:pt x="2831858" y="4955997"/>
                </a:lnTo>
                <a:lnTo>
                  <a:pt x="2810205" y="4917402"/>
                </a:lnTo>
                <a:lnTo>
                  <a:pt x="2784564" y="4881600"/>
                </a:lnTo>
                <a:lnTo>
                  <a:pt x="2755239" y="4848885"/>
                </a:lnTo>
                <a:lnTo>
                  <a:pt x="2722511" y="4819548"/>
                </a:lnTo>
                <a:lnTo>
                  <a:pt x="2686710" y="4793907"/>
                </a:lnTo>
                <a:lnTo>
                  <a:pt x="2648115" y="4772253"/>
                </a:lnTo>
                <a:lnTo>
                  <a:pt x="2607043" y="4754892"/>
                </a:lnTo>
                <a:lnTo>
                  <a:pt x="2563787" y="4742116"/>
                </a:lnTo>
                <a:lnTo>
                  <a:pt x="2518638" y="4734230"/>
                </a:lnTo>
                <a:lnTo>
                  <a:pt x="2471915" y="4731524"/>
                </a:lnTo>
                <a:lnTo>
                  <a:pt x="2425192" y="4734230"/>
                </a:lnTo>
                <a:lnTo>
                  <a:pt x="2380043" y="4742116"/>
                </a:lnTo>
                <a:lnTo>
                  <a:pt x="2336787" y="4754892"/>
                </a:lnTo>
                <a:lnTo>
                  <a:pt x="2295715" y="4772253"/>
                </a:lnTo>
                <a:lnTo>
                  <a:pt x="2257120" y="4793907"/>
                </a:lnTo>
                <a:lnTo>
                  <a:pt x="2221319" y="4819548"/>
                </a:lnTo>
                <a:lnTo>
                  <a:pt x="2188603" y="4848885"/>
                </a:lnTo>
                <a:lnTo>
                  <a:pt x="2159266" y="4881600"/>
                </a:lnTo>
                <a:lnTo>
                  <a:pt x="2133625" y="4917402"/>
                </a:lnTo>
                <a:lnTo>
                  <a:pt x="2111972" y="4955997"/>
                </a:lnTo>
                <a:lnTo>
                  <a:pt x="2094598" y="4997069"/>
                </a:lnTo>
                <a:lnTo>
                  <a:pt x="2081822" y="5040338"/>
                </a:lnTo>
                <a:lnTo>
                  <a:pt x="2073935" y="5085473"/>
                </a:lnTo>
                <a:lnTo>
                  <a:pt x="2071243" y="5132197"/>
                </a:lnTo>
                <a:lnTo>
                  <a:pt x="2073935" y="5178933"/>
                </a:lnTo>
                <a:lnTo>
                  <a:pt x="2081822" y="5224069"/>
                </a:lnTo>
                <a:lnTo>
                  <a:pt x="2094598" y="5267337"/>
                </a:lnTo>
                <a:lnTo>
                  <a:pt x="2111972" y="5308409"/>
                </a:lnTo>
                <a:lnTo>
                  <a:pt x="2133625" y="5346992"/>
                </a:lnTo>
                <a:lnTo>
                  <a:pt x="2159266" y="5382793"/>
                </a:lnTo>
                <a:lnTo>
                  <a:pt x="2188603" y="5415508"/>
                </a:lnTo>
                <a:lnTo>
                  <a:pt x="2221319" y="5444845"/>
                </a:lnTo>
                <a:lnTo>
                  <a:pt x="2257120" y="5470487"/>
                </a:lnTo>
                <a:lnTo>
                  <a:pt x="2295715" y="5492140"/>
                </a:lnTo>
                <a:lnTo>
                  <a:pt x="2336787" y="5509501"/>
                </a:lnTo>
                <a:lnTo>
                  <a:pt x="2380043" y="5522277"/>
                </a:lnTo>
                <a:lnTo>
                  <a:pt x="2425192" y="5530164"/>
                </a:lnTo>
                <a:lnTo>
                  <a:pt x="2471915" y="5532856"/>
                </a:lnTo>
                <a:lnTo>
                  <a:pt x="2518638" y="5530164"/>
                </a:lnTo>
                <a:lnTo>
                  <a:pt x="2563787" y="5522277"/>
                </a:lnTo>
                <a:lnTo>
                  <a:pt x="2607043" y="5509501"/>
                </a:lnTo>
                <a:lnTo>
                  <a:pt x="2648115" y="5492140"/>
                </a:lnTo>
                <a:lnTo>
                  <a:pt x="2686710" y="5470487"/>
                </a:lnTo>
                <a:lnTo>
                  <a:pt x="2722511" y="5444845"/>
                </a:lnTo>
                <a:lnTo>
                  <a:pt x="2755239" y="5415508"/>
                </a:lnTo>
                <a:lnTo>
                  <a:pt x="2784564" y="5382793"/>
                </a:lnTo>
                <a:lnTo>
                  <a:pt x="2810205" y="5346992"/>
                </a:lnTo>
                <a:lnTo>
                  <a:pt x="2831858" y="5308409"/>
                </a:lnTo>
                <a:lnTo>
                  <a:pt x="2849232" y="5267337"/>
                </a:lnTo>
                <a:lnTo>
                  <a:pt x="2862008" y="5224069"/>
                </a:lnTo>
                <a:lnTo>
                  <a:pt x="2869895" y="5178933"/>
                </a:lnTo>
                <a:lnTo>
                  <a:pt x="2872587" y="5132197"/>
                </a:lnTo>
                <a:close/>
              </a:path>
              <a:path w="13428344" h="7560309">
                <a:moveTo>
                  <a:pt x="3311982" y="5582005"/>
                </a:moveTo>
                <a:lnTo>
                  <a:pt x="3307931" y="5536819"/>
                </a:lnTo>
                <a:lnTo>
                  <a:pt x="3296259" y="5494274"/>
                </a:lnTo>
                <a:lnTo>
                  <a:pt x="3277666" y="5455107"/>
                </a:lnTo>
                <a:lnTo>
                  <a:pt x="3252863" y="5420017"/>
                </a:lnTo>
                <a:lnTo>
                  <a:pt x="3222561" y="5389715"/>
                </a:lnTo>
                <a:lnTo>
                  <a:pt x="3187471" y="5364912"/>
                </a:lnTo>
                <a:lnTo>
                  <a:pt x="3148292" y="5346319"/>
                </a:lnTo>
                <a:lnTo>
                  <a:pt x="3105759" y="5334635"/>
                </a:lnTo>
                <a:lnTo>
                  <a:pt x="3060560" y="5330583"/>
                </a:lnTo>
                <a:lnTo>
                  <a:pt x="3015373" y="5334635"/>
                </a:lnTo>
                <a:lnTo>
                  <a:pt x="2972828" y="5346319"/>
                </a:lnTo>
                <a:lnTo>
                  <a:pt x="2933662" y="5364912"/>
                </a:lnTo>
                <a:lnTo>
                  <a:pt x="2898571" y="5389715"/>
                </a:lnTo>
                <a:lnTo>
                  <a:pt x="2868269" y="5420017"/>
                </a:lnTo>
                <a:lnTo>
                  <a:pt x="2843453" y="5455107"/>
                </a:lnTo>
                <a:lnTo>
                  <a:pt x="2824861" y="5494274"/>
                </a:lnTo>
                <a:lnTo>
                  <a:pt x="2813177" y="5536819"/>
                </a:lnTo>
                <a:lnTo>
                  <a:pt x="2809125" y="5582005"/>
                </a:lnTo>
                <a:lnTo>
                  <a:pt x="2813177" y="5627205"/>
                </a:lnTo>
                <a:lnTo>
                  <a:pt x="2824861" y="5669737"/>
                </a:lnTo>
                <a:lnTo>
                  <a:pt x="2843453" y="5708904"/>
                </a:lnTo>
                <a:lnTo>
                  <a:pt x="2868269" y="5744007"/>
                </a:lnTo>
                <a:lnTo>
                  <a:pt x="2898571" y="5774309"/>
                </a:lnTo>
                <a:lnTo>
                  <a:pt x="2933662" y="5799112"/>
                </a:lnTo>
                <a:lnTo>
                  <a:pt x="2972828" y="5817705"/>
                </a:lnTo>
                <a:lnTo>
                  <a:pt x="3015373" y="5829389"/>
                </a:lnTo>
                <a:lnTo>
                  <a:pt x="3060560" y="5833440"/>
                </a:lnTo>
                <a:lnTo>
                  <a:pt x="3105759" y="5829389"/>
                </a:lnTo>
                <a:lnTo>
                  <a:pt x="3148292" y="5817705"/>
                </a:lnTo>
                <a:lnTo>
                  <a:pt x="3187471" y="5799112"/>
                </a:lnTo>
                <a:lnTo>
                  <a:pt x="3222561" y="5774309"/>
                </a:lnTo>
                <a:lnTo>
                  <a:pt x="3252863" y="5744007"/>
                </a:lnTo>
                <a:lnTo>
                  <a:pt x="3277666" y="5708904"/>
                </a:lnTo>
                <a:lnTo>
                  <a:pt x="3296259" y="5669737"/>
                </a:lnTo>
                <a:lnTo>
                  <a:pt x="3307931" y="5627205"/>
                </a:lnTo>
                <a:lnTo>
                  <a:pt x="3311982" y="5582005"/>
                </a:lnTo>
                <a:close/>
              </a:path>
              <a:path w="13428344" h="7560309">
                <a:moveTo>
                  <a:pt x="6244856" y="2232571"/>
                </a:moveTo>
                <a:lnTo>
                  <a:pt x="6240805" y="2187384"/>
                </a:lnTo>
                <a:lnTo>
                  <a:pt x="6229121" y="2144852"/>
                </a:lnTo>
                <a:lnTo>
                  <a:pt x="6210528" y="2105685"/>
                </a:lnTo>
                <a:lnTo>
                  <a:pt x="6185725" y="2070595"/>
                </a:lnTo>
                <a:lnTo>
                  <a:pt x="6155423" y="2040280"/>
                </a:lnTo>
                <a:lnTo>
                  <a:pt x="6120320" y="2015477"/>
                </a:lnTo>
                <a:lnTo>
                  <a:pt x="6081153" y="1996884"/>
                </a:lnTo>
                <a:lnTo>
                  <a:pt x="6038621" y="1985200"/>
                </a:lnTo>
                <a:lnTo>
                  <a:pt x="5993422" y="1981149"/>
                </a:lnTo>
                <a:lnTo>
                  <a:pt x="5948223" y="1985200"/>
                </a:lnTo>
                <a:lnTo>
                  <a:pt x="5905690" y="1996884"/>
                </a:lnTo>
                <a:lnTo>
                  <a:pt x="5866523" y="2015477"/>
                </a:lnTo>
                <a:lnTo>
                  <a:pt x="5831433" y="2040280"/>
                </a:lnTo>
                <a:lnTo>
                  <a:pt x="5801118" y="2070595"/>
                </a:lnTo>
                <a:lnTo>
                  <a:pt x="5776315" y="2105685"/>
                </a:lnTo>
                <a:lnTo>
                  <a:pt x="5757723" y="2144852"/>
                </a:lnTo>
                <a:lnTo>
                  <a:pt x="5746039" y="2187384"/>
                </a:lnTo>
                <a:lnTo>
                  <a:pt x="5741987" y="2232571"/>
                </a:lnTo>
                <a:lnTo>
                  <a:pt x="5746039" y="2277770"/>
                </a:lnTo>
                <a:lnTo>
                  <a:pt x="5757723" y="2320302"/>
                </a:lnTo>
                <a:lnTo>
                  <a:pt x="5776315" y="2359482"/>
                </a:lnTo>
                <a:lnTo>
                  <a:pt x="5801118" y="2394572"/>
                </a:lnTo>
                <a:lnTo>
                  <a:pt x="5831433" y="2424874"/>
                </a:lnTo>
                <a:lnTo>
                  <a:pt x="5866523" y="2449677"/>
                </a:lnTo>
                <a:lnTo>
                  <a:pt x="5905690" y="2468283"/>
                </a:lnTo>
                <a:lnTo>
                  <a:pt x="5948223" y="2479954"/>
                </a:lnTo>
                <a:lnTo>
                  <a:pt x="5993422" y="2484005"/>
                </a:lnTo>
                <a:lnTo>
                  <a:pt x="6038621" y="2479954"/>
                </a:lnTo>
                <a:lnTo>
                  <a:pt x="6081153" y="2468283"/>
                </a:lnTo>
                <a:lnTo>
                  <a:pt x="6120320" y="2449677"/>
                </a:lnTo>
                <a:lnTo>
                  <a:pt x="6155423" y="2424874"/>
                </a:lnTo>
                <a:lnTo>
                  <a:pt x="6185725" y="2394572"/>
                </a:lnTo>
                <a:lnTo>
                  <a:pt x="6210528" y="2359482"/>
                </a:lnTo>
                <a:lnTo>
                  <a:pt x="6229121" y="2320302"/>
                </a:lnTo>
                <a:lnTo>
                  <a:pt x="6240805" y="2277770"/>
                </a:lnTo>
                <a:lnTo>
                  <a:pt x="6244856" y="2232571"/>
                </a:lnTo>
                <a:close/>
              </a:path>
              <a:path w="13428344" h="7560309">
                <a:moveTo>
                  <a:pt x="6511226" y="750633"/>
                </a:moveTo>
                <a:lnTo>
                  <a:pt x="6510223" y="702170"/>
                </a:lnTo>
                <a:lnTo>
                  <a:pt x="6507239" y="654202"/>
                </a:lnTo>
                <a:lnTo>
                  <a:pt x="6502298" y="606806"/>
                </a:lnTo>
                <a:lnTo>
                  <a:pt x="6495453" y="559993"/>
                </a:lnTo>
                <a:lnTo>
                  <a:pt x="6486741" y="513816"/>
                </a:lnTo>
                <a:lnTo>
                  <a:pt x="6476212" y="468299"/>
                </a:lnTo>
                <a:lnTo>
                  <a:pt x="6463893" y="423506"/>
                </a:lnTo>
                <a:lnTo>
                  <a:pt x="6449822" y="379463"/>
                </a:lnTo>
                <a:lnTo>
                  <a:pt x="6434048" y="336219"/>
                </a:lnTo>
                <a:lnTo>
                  <a:pt x="6416611" y="293789"/>
                </a:lnTo>
                <a:lnTo>
                  <a:pt x="6397536" y="252247"/>
                </a:lnTo>
                <a:lnTo>
                  <a:pt x="6376886" y="211607"/>
                </a:lnTo>
                <a:lnTo>
                  <a:pt x="6354686" y="171907"/>
                </a:lnTo>
                <a:lnTo>
                  <a:pt x="6330975" y="133210"/>
                </a:lnTo>
                <a:lnTo>
                  <a:pt x="6305791" y="95542"/>
                </a:lnTo>
                <a:lnTo>
                  <a:pt x="6279185" y="58940"/>
                </a:lnTo>
                <a:lnTo>
                  <a:pt x="6251194" y="23456"/>
                </a:lnTo>
                <a:lnTo>
                  <a:pt x="6231153" y="0"/>
                </a:lnTo>
                <a:lnTo>
                  <a:pt x="4498073" y="0"/>
                </a:lnTo>
                <a:lnTo>
                  <a:pt x="4450029" y="58940"/>
                </a:lnTo>
                <a:lnTo>
                  <a:pt x="4423422" y="95542"/>
                </a:lnTo>
                <a:lnTo>
                  <a:pt x="4398251" y="133210"/>
                </a:lnTo>
                <a:lnTo>
                  <a:pt x="4374540" y="171907"/>
                </a:lnTo>
                <a:lnTo>
                  <a:pt x="4352341" y="211607"/>
                </a:lnTo>
                <a:lnTo>
                  <a:pt x="4331678" y="252247"/>
                </a:lnTo>
                <a:lnTo>
                  <a:pt x="4312615" y="293789"/>
                </a:lnTo>
                <a:lnTo>
                  <a:pt x="4295178" y="336219"/>
                </a:lnTo>
                <a:lnTo>
                  <a:pt x="4279404" y="379463"/>
                </a:lnTo>
                <a:lnTo>
                  <a:pt x="4265333" y="423506"/>
                </a:lnTo>
                <a:lnTo>
                  <a:pt x="4253014" y="468299"/>
                </a:lnTo>
                <a:lnTo>
                  <a:pt x="4242473" y="513816"/>
                </a:lnTo>
                <a:lnTo>
                  <a:pt x="4233773" y="559993"/>
                </a:lnTo>
                <a:lnTo>
                  <a:pt x="4226928" y="606806"/>
                </a:lnTo>
                <a:lnTo>
                  <a:pt x="4221988" y="654202"/>
                </a:lnTo>
                <a:lnTo>
                  <a:pt x="4219003" y="702170"/>
                </a:lnTo>
                <a:lnTo>
                  <a:pt x="4217987" y="750633"/>
                </a:lnTo>
                <a:lnTo>
                  <a:pt x="4219003" y="799096"/>
                </a:lnTo>
                <a:lnTo>
                  <a:pt x="4221988" y="847064"/>
                </a:lnTo>
                <a:lnTo>
                  <a:pt x="4226928" y="894461"/>
                </a:lnTo>
                <a:lnTo>
                  <a:pt x="4233773" y="941273"/>
                </a:lnTo>
                <a:lnTo>
                  <a:pt x="4242473" y="987450"/>
                </a:lnTo>
                <a:lnTo>
                  <a:pt x="4253014" y="1032967"/>
                </a:lnTo>
                <a:lnTo>
                  <a:pt x="4265333" y="1077760"/>
                </a:lnTo>
                <a:lnTo>
                  <a:pt x="4279404" y="1121803"/>
                </a:lnTo>
                <a:lnTo>
                  <a:pt x="4295178" y="1165047"/>
                </a:lnTo>
                <a:lnTo>
                  <a:pt x="4312615" y="1207477"/>
                </a:lnTo>
                <a:lnTo>
                  <a:pt x="4331678" y="1249019"/>
                </a:lnTo>
                <a:lnTo>
                  <a:pt x="4352341" y="1289659"/>
                </a:lnTo>
                <a:lnTo>
                  <a:pt x="4374540" y="1329359"/>
                </a:lnTo>
                <a:lnTo>
                  <a:pt x="4398251" y="1368056"/>
                </a:lnTo>
                <a:lnTo>
                  <a:pt x="4423422" y="1405724"/>
                </a:lnTo>
                <a:lnTo>
                  <a:pt x="4450029" y="1442326"/>
                </a:lnTo>
                <a:lnTo>
                  <a:pt x="4478032" y="1477810"/>
                </a:lnTo>
                <a:lnTo>
                  <a:pt x="4507369" y="1512150"/>
                </a:lnTo>
                <a:lnTo>
                  <a:pt x="4538027" y="1545297"/>
                </a:lnTo>
                <a:lnTo>
                  <a:pt x="4569942" y="1577225"/>
                </a:lnTo>
                <a:lnTo>
                  <a:pt x="4603102" y="1607870"/>
                </a:lnTo>
                <a:lnTo>
                  <a:pt x="4637430" y="1637220"/>
                </a:lnTo>
                <a:lnTo>
                  <a:pt x="4672927" y="1665211"/>
                </a:lnTo>
                <a:lnTo>
                  <a:pt x="4709528" y="1691817"/>
                </a:lnTo>
                <a:lnTo>
                  <a:pt x="4747196" y="1716989"/>
                </a:lnTo>
                <a:lnTo>
                  <a:pt x="4785893" y="1740700"/>
                </a:lnTo>
                <a:lnTo>
                  <a:pt x="4825581" y="1762912"/>
                </a:lnTo>
                <a:lnTo>
                  <a:pt x="4866221" y="1783562"/>
                </a:lnTo>
                <a:lnTo>
                  <a:pt x="4907775" y="1802625"/>
                </a:lnTo>
                <a:lnTo>
                  <a:pt x="4950193" y="1820075"/>
                </a:lnTo>
                <a:lnTo>
                  <a:pt x="4993449" y="1835848"/>
                </a:lnTo>
                <a:lnTo>
                  <a:pt x="5037493" y="1849907"/>
                </a:lnTo>
                <a:lnTo>
                  <a:pt x="5082286" y="1862239"/>
                </a:lnTo>
                <a:lnTo>
                  <a:pt x="5127790" y="1872767"/>
                </a:lnTo>
                <a:lnTo>
                  <a:pt x="5173967" y="1881479"/>
                </a:lnTo>
                <a:lnTo>
                  <a:pt x="5220779" y="1888324"/>
                </a:lnTo>
                <a:lnTo>
                  <a:pt x="5268188" y="1893252"/>
                </a:lnTo>
                <a:lnTo>
                  <a:pt x="5316144" y="1896249"/>
                </a:lnTo>
                <a:lnTo>
                  <a:pt x="5364607" y="1897253"/>
                </a:lnTo>
                <a:lnTo>
                  <a:pt x="5413083" y="1896249"/>
                </a:lnTo>
                <a:lnTo>
                  <a:pt x="5461038" y="1893252"/>
                </a:lnTo>
                <a:lnTo>
                  <a:pt x="5508447" y="1888324"/>
                </a:lnTo>
                <a:lnTo>
                  <a:pt x="5555246" y="1881479"/>
                </a:lnTo>
                <a:lnTo>
                  <a:pt x="5601436" y="1872767"/>
                </a:lnTo>
                <a:lnTo>
                  <a:pt x="5646940" y="1862239"/>
                </a:lnTo>
                <a:lnTo>
                  <a:pt x="5691733" y="1849907"/>
                </a:lnTo>
                <a:lnTo>
                  <a:pt x="5735777" y="1835848"/>
                </a:lnTo>
                <a:lnTo>
                  <a:pt x="5779033" y="1820075"/>
                </a:lnTo>
                <a:lnTo>
                  <a:pt x="5821451" y="1802625"/>
                </a:lnTo>
                <a:lnTo>
                  <a:pt x="5863006" y="1783562"/>
                </a:lnTo>
                <a:lnTo>
                  <a:pt x="5903646" y="1762912"/>
                </a:lnTo>
                <a:lnTo>
                  <a:pt x="5943333" y="1740700"/>
                </a:lnTo>
                <a:lnTo>
                  <a:pt x="5982030" y="1716989"/>
                </a:lnTo>
                <a:lnTo>
                  <a:pt x="6019698" y="1691817"/>
                </a:lnTo>
                <a:lnTo>
                  <a:pt x="6056300" y="1665211"/>
                </a:lnTo>
                <a:lnTo>
                  <a:pt x="6091783" y="1637220"/>
                </a:lnTo>
                <a:lnTo>
                  <a:pt x="6126124" y="1607870"/>
                </a:lnTo>
                <a:lnTo>
                  <a:pt x="6159271" y="1577225"/>
                </a:lnTo>
                <a:lnTo>
                  <a:pt x="6191199" y="1545297"/>
                </a:lnTo>
                <a:lnTo>
                  <a:pt x="6221857" y="1512150"/>
                </a:lnTo>
                <a:lnTo>
                  <a:pt x="6251194" y="1477810"/>
                </a:lnTo>
                <a:lnTo>
                  <a:pt x="6279185" y="1442326"/>
                </a:lnTo>
                <a:lnTo>
                  <a:pt x="6305791" y="1405724"/>
                </a:lnTo>
                <a:lnTo>
                  <a:pt x="6330975" y="1368056"/>
                </a:lnTo>
                <a:lnTo>
                  <a:pt x="6354686" y="1329359"/>
                </a:lnTo>
                <a:lnTo>
                  <a:pt x="6376886" y="1289659"/>
                </a:lnTo>
                <a:lnTo>
                  <a:pt x="6397536" y="1249019"/>
                </a:lnTo>
                <a:lnTo>
                  <a:pt x="6416611" y="1207477"/>
                </a:lnTo>
                <a:lnTo>
                  <a:pt x="6434048" y="1165047"/>
                </a:lnTo>
                <a:lnTo>
                  <a:pt x="6449822" y="1121803"/>
                </a:lnTo>
                <a:lnTo>
                  <a:pt x="6463893" y="1077760"/>
                </a:lnTo>
                <a:lnTo>
                  <a:pt x="6476212" y="1032967"/>
                </a:lnTo>
                <a:lnTo>
                  <a:pt x="6486741" y="987450"/>
                </a:lnTo>
                <a:lnTo>
                  <a:pt x="6495453" y="941273"/>
                </a:lnTo>
                <a:lnTo>
                  <a:pt x="6502298" y="894461"/>
                </a:lnTo>
                <a:lnTo>
                  <a:pt x="6507239" y="847064"/>
                </a:lnTo>
                <a:lnTo>
                  <a:pt x="6510223" y="799096"/>
                </a:lnTo>
                <a:lnTo>
                  <a:pt x="6511226" y="750633"/>
                </a:lnTo>
                <a:close/>
              </a:path>
              <a:path w="13428344" h="7560309">
                <a:moveTo>
                  <a:pt x="7263955" y="2331961"/>
                </a:moveTo>
                <a:lnTo>
                  <a:pt x="7261212" y="2284628"/>
                </a:lnTo>
                <a:lnTo>
                  <a:pt x="7253224" y="2238883"/>
                </a:lnTo>
                <a:lnTo>
                  <a:pt x="7240283" y="2195055"/>
                </a:lnTo>
                <a:lnTo>
                  <a:pt x="7222693" y="2153437"/>
                </a:lnTo>
                <a:lnTo>
                  <a:pt x="7200747" y="2114334"/>
                </a:lnTo>
                <a:lnTo>
                  <a:pt x="7174763" y="2078062"/>
                </a:lnTo>
                <a:lnTo>
                  <a:pt x="7145045" y="2044915"/>
                </a:lnTo>
                <a:lnTo>
                  <a:pt x="7111898" y="2015197"/>
                </a:lnTo>
                <a:lnTo>
                  <a:pt x="7075627" y="1989213"/>
                </a:lnTo>
                <a:lnTo>
                  <a:pt x="7036524" y="1967268"/>
                </a:lnTo>
                <a:lnTo>
                  <a:pt x="6994906" y="1949678"/>
                </a:lnTo>
                <a:lnTo>
                  <a:pt x="6951078" y="1936737"/>
                </a:lnTo>
                <a:lnTo>
                  <a:pt x="6905333" y="1928736"/>
                </a:lnTo>
                <a:lnTo>
                  <a:pt x="6858000" y="1926005"/>
                </a:lnTo>
                <a:lnTo>
                  <a:pt x="6810654" y="1928736"/>
                </a:lnTo>
                <a:lnTo>
                  <a:pt x="6764909" y="1936737"/>
                </a:lnTo>
                <a:lnTo>
                  <a:pt x="6721081" y="1949678"/>
                </a:lnTo>
                <a:lnTo>
                  <a:pt x="6679463" y="1967268"/>
                </a:lnTo>
                <a:lnTo>
                  <a:pt x="6640360" y="1989213"/>
                </a:lnTo>
                <a:lnTo>
                  <a:pt x="6604089" y="2015197"/>
                </a:lnTo>
                <a:lnTo>
                  <a:pt x="6570942" y="2044915"/>
                </a:lnTo>
                <a:lnTo>
                  <a:pt x="6541224" y="2078062"/>
                </a:lnTo>
                <a:lnTo>
                  <a:pt x="6515240" y="2114334"/>
                </a:lnTo>
                <a:lnTo>
                  <a:pt x="6493294" y="2153437"/>
                </a:lnTo>
                <a:lnTo>
                  <a:pt x="6475704" y="2195055"/>
                </a:lnTo>
                <a:lnTo>
                  <a:pt x="6462763" y="2238883"/>
                </a:lnTo>
                <a:lnTo>
                  <a:pt x="6454775" y="2284628"/>
                </a:lnTo>
                <a:lnTo>
                  <a:pt x="6452044" y="2331961"/>
                </a:lnTo>
                <a:lnTo>
                  <a:pt x="6454775" y="2379307"/>
                </a:lnTo>
                <a:lnTo>
                  <a:pt x="6462763" y="2425039"/>
                </a:lnTo>
                <a:lnTo>
                  <a:pt x="6475704" y="2468867"/>
                </a:lnTo>
                <a:lnTo>
                  <a:pt x="6493294" y="2510485"/>
                </a:lnTo>
                <a:lnTo>
                  <a:pt x="6515240" y="2549588"/>
                </a:lnTo>
                <a:lnTo>
                  <a:pt x="6541224" y="2585859"/>
                </a:lnTo>
                <a:lnTo>
                  <a:pt x="6570942" y="2619006"/>
                </a:lnTo>
                <a:lnTo>
                  <a:pt x="6604089" y="2648724"/>
                </a:lnTo>
                <a:lnTo>
                  <a:pt x="6640360" y="2674709"/>
                </a:lnTo>
                <a:lnTo>
                  <a:pt x="6679463" y="2696654"/>
                </a:lnTo>
                <a:lnTo>
                  <a:pt x="6721081" y="2714244"/>
                </a:lnTo>
                <a:lnTo>
                  <a:pt x="6764909" y="2727185"/>
                </a:lnTo>
                <a:lnTo>
                  <a:pt x="6810654" y="2735173"/>
                </a:lnTo>
                <a:lnTo>
                  <a:pt x="6858000" y="2737904"/>
                </a:lnTo>
                <a:lnTo>
                  <a:pt x="6905333" y="2735173"/>
                </a:lnTo>
                <a:lnTo>
                  <a:pt x="6951078" y="2727185"/>
                </a:lnTo>
                <a:lnTo>
                  <a:pt x="6994906" y="2714244"/>
                </a:lnTo>
                <a:lnTo>
                  <a:pt x="7036524" y="2696654"/>
                </a:lnTo>
                <a:lnTo>
                  <a:pt x="7075627" y="2674709"/>
                </a:lnTo>
                <a:lnTo>
                  <a:pt x="7111898" y="2648724"/>
                </a:lnTo>
                <a:lnTo>
                  <a:pt x="7145045" y="2619006"/>
                </a:lnTo>
                <a:lnTo>
                  <a:pt x="7174763" y="2585859"/>
                </a:lnTo>
                <a:lnTo>
                  <a:pt x="7200747" y="2549588"/>
                </a:lnTo>
                <a:lnTo>
                  <a:pt x="7222693" y="2510485"/>
                </a:lnTo>
                <a:lnTo>
                  <a:pt x="7240283" y="2468867"/>
                </a:lnTo>
                <a:lnTo>
                  <a:pt x="7253224" y="2425039"/>
                </a:lnTo>
                <a:lnTo>
                  <a:pt x="7261212" y="2379307"/>
                </a:lnTo>
                <a:lnTo>
                  <a:pt x="7263955" y="2331961"/>
                </a:lnTo>
                <a:close/>
              </a:path>
              <a:path w="13428344" h="7560309">
                <a:moveTo>
                  <a:pt x="9683991" y="6804571"/>
                </a:moveTo>
                <a:lnTo>
                  <a:pt x="9679940" y="6759384"/>
                </a:lnTo>
                <a:lnTo>
                  <a:pt x="9668256" y="6716852"/>
                </a:lnTo>
                <a:lnTo>
                  <a:pt x="9649663" y="6677685"/>
                </a:lnTo>
                <a:lnTo>
                  <a:pt x="9624860" y="6642595"/>
                </a:lnTo>
                <a:lnTo>
                  <a:pt x="9594558" y="6612280"/>
                </a:lnTo>
                <a:lnTo>
                  <a:pt x="9559468" y="6587477"/>
                </a:lnTo>
                <a:lnTo>
                  <a:pt x="9520301" y="6568884"/>
                </a:lnTo>
                <a:lnTo>
                  <a:pt x="9477756" y="6557200"/>
                </a:lnTo>
                <a:lnTo>
                  <a:pt x="9432569" y="6553149"/>
                </a:lnTo>
                <a:lnTo>
                  <a:pt x="9387370" y="6557200"/>
                </a:lnTo>
                <a:lnTo>
                  <a:pt x="9344838" y="6568884"/>
                </a:lnTo>
                <a:lnTo>
                  <a:pt x="9305658" y="6587477"/>
                </a:lnTo>
                <a:lnTo>
                  <a:pt x="9270568" y="6612280"/>
                </a:lnTo>
                <a:lnTo>
                  <a:pt x="9240266" y="6642595"/>
                </a:lnTo>
                <a:lnTo>
                  <a:pt x="9215463" y="6677685"/>
                </a:lnTo>
                <a:lnTo>
                  <a:pt x="9196857" y="6716852"/>
                </a:lnTo>
                <a:lnTo>
                  <a:pt x="9185186" y="6759384"/>
                </a:lnTo>
                <a:lnTo>
                  <a:pt x="9181135" y="6804571"/>
                </a:lnTo>
                <a:lnTo>
                  <a:pt x="9185186" y="6849770"/>
                </a:lnTo>
                <a:lnTo>
                  <a:pt x="9196857" y="6892303"/>
                </a:lnTo>
                <a:lnTo>
                  <a:pt x="9215463" y="6931482"/>
                </a:lnTo>
                <a:lnTo>
                  <a:pt x="9240266" y="6966572"/>
                </a:lnTo>
                <a:lnTo>
                  <a:pt x="9270568" y="6996874"/>
                </a:lnTo>
                <a:lnTo>
                  <a:pt x="9305658" y="7021677"/>
                </a:lnTo>
                <a:lnTo>
                  <a:pt x="9344838" y="7040283"/>
                </a:lnTo>
                <a:lnTo>
                  <a:pt x="9387370" y="7051954"/>
                </a:lnTo>
                <a:lnTo>
                  <a:pt x="9432569" y="7056006"/>
                </a:lnTo>
                <a:lnTo>
                  <a:pt x="9477756" y="7051954"/>
                </a:lnTo>
                <a:lnTo>
                  <a:pt x="9520301" y="7040283"/>
                </a:lnTo>
                <a:lnTo>
                  <a:pt x="9559468" y="7021677"/>
                </a:lnTo>
                <a:lnTo>
                  <a:pt x="9594558" y="6996874"/>
                </a:lnTo>
                <a:lnTo>
                  <a:pt x="9624860" y="6966572"/>
                </a:lnTo>
                <a:lnTo>
                  <a:pt x="9649663" y="6931482"/>
                </a:lnTo>
                <a:lnTo>
                  <a:pt x="9668256" y="6892303"/>
                </a:lnTo>
                <a:lnTo>
                  <a:pt x="9679940" y="6849770"/>
                </a:lnTo>
                <a:lnTo>
                  <a:pt x="9683991" y="6804571"/>
                </a:lnTo>
                <a:close/>
              </a:path>
              <a:path w="13428344" h="7560309">
                <a:moveTo>
                  <a:pt x="10395331" y="7534681"/>
                </a:moveTo>
                <a:lnTo>
                  <a:pt x="10392639" y="7487958"/>
                </a:lnTo>
                <a:lnTo>
                  <a:pt x="10384752" y="7442809"/>
                </a:lnTo>
                <a:lnTo>
                  <a:pt x="10371976" y="7399553"/>
                </a:lnTo>
                <a:lnTo>
                  <a:pt x="10354615" y="7358481"/>
                </a:lnTo>
                <a:lnTo>
                  <a:pt x="10332949" y="7319886"/>
                </a:lnTo>
                <a:lnTo>
                  <a:pt x="10307307" y="7284085"/>
                </a:lnTo>
                <a:lnTo>
                  <a:pt x="10277983" y="7251370"/>
                </a:lnTo>
                <a:lnTo>
                  <a:pt x="10245268" y="7222033"/>
                </a:lnTo>
                <a:lnTo>
                  <a:pt x="10209454" y="7196391"/>
                </a:lnTo>
                <a:lnTo>
                  <a:pt x="10170871" y="7174738"/>
                </a:lnTo>
                <a:lnTo>
                  <a:pt x="10129787" y="7157377"/>
                </a:lnTo>
                <a:lnTo>
                  <a:pt x="10086530" y="7144601"/>
                </a:lnTo>
                <a:lnTo>
                  <a:pt x="10041395" y="7136714"/>
                </a:lnTo>
                <a:lnTo>
                  <a:pt x="9994659" y="7134009"/>
                </a:lnTo>
                <a:lnTo>
                  <a:pt x="9947935" y="7136714"/>
                </a:lnTo>
                <a:lnTo>
                  <a:pt x="9902787" y="7144601"/>
                </a:lnTo>
                <a:lnTo>
                  <a:pt x="9859531" y="7157377"/>
                </a:lnTo>
                <a:lnTo>
                  <a:pt x="9818459" y="7174738"/>
                </a:lnTo>
                <a:lnTo>
                  <a:pt x="9779864" y="7196391"/>
                </a:lnTo>
                <a:lnTo>
                  <a:pt x="9744062" y="7222033"/>
                </a:lnTo>
                <a:lnTo>
                  <a:pt x="9711347" y="7251370"/>
                </a:lnTo>
                <a:lnTo>
                  <a:pt x="9682010" y="7284085"/>
                </a:lnTo>
                <a:lnTo>
                  <a:pt x="9656369" y="7319886"/>
                </a:lnTo>
                <a:lnTo>
                  <a:pt x="9634715" y="7358481"/>
                </a:lnTo>
                <a:lnTo>
                  <a:pt x="9617354" y="7399553"/>
                </a:lnTo>
                <a:lnTo>
                  <a:pt x="9604578" y="7442809"/>
                </a:lnTo>
                <a:lnTo>
                  <a:pt x="9596691" y="7487958"/>
                </a:lnTo>
                <a:lnTo>
                  <a:pt x="9593986" y="7534681"/>
                </a:lnTo>
                <a:lnTo>
                  <a:pt x="9595447" y="7560005"/>
                </a:lnTo>
                <a:lnTo>
                  <a:pt x="10393870" y="7560005"/>
                </a:lnTo>
                <a:lnTo>
                  <a:pt x="10395331" y="7534681"/>
                </a:lnTo>
                <a:close/>
              </a:path>
              <a:path w="13428344" h="7560309">
                <a:moveTo>
                  <a:pt x="10611333" y="6562687"/>
                </a:moveTo>
                <a:lnTo>
                  <a:pt x="10608640" y="6515963"/>
                </a:lnTo>
                <a:lnTo>
                  <a:pt x="10600754" y="6470815"/>
                </a:lnTo>
                <a:lnTo>
                  <a:pt x="10587977" y="6427559"/>
                </a:lnTo>
                <a:lnTo>
                  <a:pt x="10570604" y="6386474"/>
                </a:lnTo>
                <a:lnTo>
                  <a:pt x="10548950" y="6347892"/>
                </a:lnTo>
                <a:lnTo>
                  <a:pt x="10523309" y="6312090"/>
                </a:lnTo>
                <a:lnTo>
                  <a:pt x="10493985" y="6279362"/>
                </a:lnTo>
                <a:lnTo>
                  <a:pt x="10461257" y="6250038"/>
                </a:lnTo>
                <a:lnTo>
                  <a:pt x="10425455" y="6224397"/>
                </a:lnTo>
                <a:lnTo>
                  <a:pt x="10386873" y="6202731"/>
                </a:lnTo>
                <a:lnTo>
                  <a:pt x="10345788" y="6185370"/>
                </a:lnTo>
                <a:lnTo>
                  <a:pt x="10302532" y="6172593"/>
                </a:lnTo>
                <a:lnTo>
                  <a:pt x="10257384" y="6164707"/>
                </a:lnTo>
                <a:lnTo>
                  <a:pt x="10210660" y="6162014"/>
                </a:lnTo>
                <a:lnTo>
                  <a:pt x="10163937" y="6164707"/>
                </a:lnTo>
                <a:lnTo>
                  <a:pt x="10118788" y="6172593"/>
                </a:lnTo>
                <a:lnTo>
                  <a:pt x="10075532" y="6185370"/>
                </a:lnTo>
                <a:lnTo>
                  <a:pt x="10034460" y="6202731"/>
                </a:lnTo>
                <a:lnTo>
                  <a:pt x="9995865" y="6224397"/>
                </a:lnTo>
                <a:lnTo>
                  <a:pt x="9960064" y="6250038"/>
                </a:lnTo>
                <a:lnTo>
                  <a:pt x="9927349" y="6279362"/>
                </a:lnTo>
                <a:lnTo>
                  <a:pt x="9898012" y="6312090"/>
                </a:lnTo>
                <a:lnTo>
                  <a:pt x="9872370" y="6347892"/>
                </a:lnTo>
                <a:lnTo>
                  <a:pt x="9850717" y="6386474"/>
                </a:lnTo>
                <a:lnTo>
                  <a:pt x="9833343" y="6427559"/>
                </a:lnTo>
                <a:lnTo>
                  <a:pt x="9820567" y="6470815"/>
                </a:lnTo>
                <a:lnTo>
                  <a:pt x="9812680" y="6515963"/>
                </a:lnTo>
                <a:lnTo>
                  <a:pt x="9809988" y="6562687"/>
                </a:lnTo>
                <a:lnTo>
                  <a:pt x="9812680" y="6609410"/>
                </a:lnTo>
                <a:lnTo>
                  <a:pt x="9820567" y="6654559"/>
                </a:lnTo>
                <a:lnTo>
                  <a:pt x="9833343" y="6697815"/>
                </a:lnTo>
                <a:lnTo>
                  <a:pt x="9850717" y="6738887"/>
                </a:lnTo>
                <a:lnTo>
                  <a:pt x="9872370" y="6777482"/>
                </a:lnTo>
                <a:lnTo>
                  <a:pt x="9898012" y="6813283"/>
                </a:lnTo>
                <a:lnTo>
                  <a:pt x="9927349" y="6845998"/>
                </a:lnTo>
                <a:lnTo>
                  <a:pt x="9960064" y="6875323"/>
                </a:lnTo>
                <a:lnTo>
                  <a:pt x="9995865" y="6900964"/>
                </a:lnTo>
                <a:lnTo>
                  <a:pt x="10034460" y="6922617"/>
                </a:lnTo>
                <a:lnTo>
                  <a:pt x="10075532" y="6939991"/>
                </a:lnTo>
                <a:lnTo>
                  <a:pt x="10118788" y="6952767"/>
                </a:lnTo>
                <a:lnTo>
                  <a:pt x="10163937" y="6960654"/>
                </a:lnTo>
                <a:lnTo>
                  <a:pt x="10210660" y="6963346"/>
                </a:lnTo>
                <a:lnTo>
                  <a:pt x="10257384" y="6960654"/>
                </a:lnTo>
                <a:lnTo>
                  <a:pt x="10302532" y="6952767"/>
                </a:lnTo>
                <a:lnTo>
                  <a:pt x="10345788" y="6939991"/>
                </a:lnTo>
                <a:lnTo>
                  <a:pt x="10386873" y="6922617"/>
                </a:lnTo>
                <a:lnTo>
                  <a:pt x="10425455" y="6900964"/>
                </a:lnTo>
                <a:lnTo>
                  <a:pt x="10461257" y="6875323"/>
                </a:lnTo>
                <a:lnTo>
                  <a:pt x="10493985" y="6845998"/>
                </a:lnTo>
                <a:lnTo>
                  <a:pt x="10523309" y="6813283"/>
                </a:lnTo>
                <a:lnTo>
                  <a:pt x="10548950" y="6777482"/>
                </a:lnTo>
                <a:lnTo>
                  <a:pt x="10570604" y="6738887"/>
                </a:lnTo>
                <a:lnTo>
                  <a:pt x="10587977" y="6697815"/>
                </a:lnTo>
                <a:lnTo>
                  <a:pt x="10600754" y="6654559"/>
                </a:lnTo>
                <a:lnTo>
                  <a:pt x="10608640" y="6609410"/>
                </a:lnTo>
                <a:lnTo>
                  <a:pt x="10611333" y="6562687"/>
                </a:lnTo>
                <a:close/>
              </a:path>
              <a:path w="13428344" h="7560309">
                <a:moveTo>
                  <a:pt x="13427951" y="4216793"/>
                </a:moveTo>
                <a:lnTo>
                  <a:pt x="13384009" y="4191304"/>
                </a:lnTo>
                <a:lnTo>
                  <a:pt x="13342938" y="4173944"/>
                </a:lnTo>
                <a:lnTo>
                  <a:pt x="13299669" y="4161167"/>
                </a:lnTo>
                <a:lnTo>
                  <a:pt x="13254533" y="4153281"/>
                </a:lnTo>
                <a:lnTo>
                  <a:pt x="13207810" y="4150576"/>
                </a:lnTo>
                <a:lnTo>
                  <a:pt x="13161074" y="4153281"/>
                </a:lnTo>
                <a:lnTo>
                  <a:pt x="13115938" y="4161167"/>
                </a:lnTo>
                <a:lnTo>
                  <a:pt x="13072669" y="4173944"/>
                </a:lnTo>
                <a:lnTo>
                  <a:pt x="13031597" y="4191304"/>
                </a:lnTo>
                <a:lnTo>
                  <a:pt x="12993015" y="4212958"/>
                </a:lnTo>
                <a:lnTo>
                  <a:pt x="12957201" y="4238599"/>
                </a:lnTo>
                <a:lnTo>
                  <a:pt x="12924485" y="4267936"/>
                </a:lnTo>
                <a:lnTo>
                  <a:pt x="12895161" y="4300652"/>
                </a:lnTo>
                <a:lnTo>
                  <a:pt x="12869507" y="4336453"/>
                </a:lnTo>
                <a:lnTo>
                  <a:pt x="12847854" y="4375048"/>
                </a:lnTo>
                <a:lnTo>
                  <a:pt x="12830493" y="4416120"/>
                </a:lnTo>
                <a:lnTo>
                  <a:pt x="12817716" y="4459389"/>
                </a:lnTo>
                <a:lnTo>
                  <a:pt x="12809830" y="4504525"/>
                </a:lnTo>
                <a:lnTo>
                  <a:pt x="12807137" y="4551248"/>
                </a:lnTo>
                <a:lnTo>
                  <a:pt x="12809830" y="4597971"/>
                </a:lnTo>
                <a:lnTo>
                  <a:pt x="12817716" y="4643120"/>
                </a:lnTo>
                <a:lnTo>
                  <a:pt x="12830493" y="4686376"/>
                </a:lnTo>
                <a:lnTo>
                  <a:pt x="12847854" y="4727448"/>
                </a:lnTo>
                <a:lnTo>
                  <a:pt x="12869507" y="4766043"/>
                </a:lnTo>
                <a:lnTo>
                  <a:pt x="12895161" y="4801844"/>
                </a:lnTo>
                <a:lnTo>
                  <a:pt x="12924485" y="4834560"/>
                </a:lnTo>
                <a:lnTo>
                  <a:pt x="12957201" y="4863897"/>
                </a:lnTo>
                <a:lnTo>
                  <a:pt x="12993015" y="4889538"/>
                </a:lnTo>
                <a:lnTo>
                  <a:pt x="13031597" y="4911191"/>
                </a:lnTo>
                <a:lnTo>
                  <a:pt x="13072669" y="4928552"/>
                </a:lnTo>
                <a:lnTo>
                  <a:pt x="13115938" y="4941328"/>
                </a:lnTo>
                <a:lnTo>
                  <a:pt x="13161074" y="4949215"/>
                </a:lnTo>
                <a:lnTo>
                  <a:pt x="13207810" y="4951908"/>
                </a:lnTo>
                <a:lnTo>
                  <a:pt x="13254533" y="4949215"/>
                </a:lnTo>
                <a:lnTo>
                  <a:pt x="13299669" y="4941328"/>
                </a:lnTo>
                <a:lnTo>
                  <a:pt x="13342938" y="4928552"/>
                </a:lnTo>
                <a:lnTo>
                  <a:pt x="13384009" y="4911191"/>
                </a:lnTo>
                <a:lnTo>
                  <a:pt x="13422605" y="4889538"/>
                </a:lnTo>
                <a:lnTo>
                  <a:pt x="13427951" y="4885702"/>
                </a:lnTo>
                <a:lnTo>
                  <a:pt x="13427951" y="4216793"/>
                </a:lnTo>
                <a:close/>
              </a:path>
              <a:path w="13428344" h="7560309">
                <a:moveTo>
                  <a:pt x="13427951" y="2274125"/>
                </a:moveTo>
                <a:lnTo>
                  <a:pt x="13356323" y="2246414"/>
                </a:lnTo>
                <a:lnTo>
                  <a:pt x="13312559" y="2233130"/>
                </a:lnTo>
                <a:lnTo>
                  <a:pt x="13267868" y="2222106"/>
                </a:lnTo>
                <a:lnTo>
                  <a:pt x="13222300" y="2213419"/>
                </a:lnTo>
                <a:lnTo>
                  <a:pt x="13175920" y="2207120"/>
                </a:lnTo>
                <a:lnTo>
                  <a:pt x="13128803" y="2203297"/>
                </a:lnTo>
                <a:lnTo>
                  <a:pt x="13081013" y="2202015"/>
                </a:lnTo>
                <a:lnTo>
                  <a:pt x="13033223" y="2203297"/>
                </a:lnTo>
                <a:lnTo>
                  <a:pt x="12986106" y="2207120"/>
                </a:lnTo>
                <a:lnTo>
                  <a:pt x="12939725" y="2213419"/>
                </a:lnTo>
                <a:lnTo>
                  <a:pt x="12894158" y="2222106"/>
                </a:lnTo>
                <a:lnTo>
                  <a:pt x="12849454" y="2233130"/>
                </a:lnTo>
                <a:lnTo>
                  <a:pt x="12805702" y="2246414"/>
                </a:lnTo>
                <a:lnTo>
                  <a:pt x="12762954" y="2261908"/>
                </a:lnTo>
                <a:lnTo>
                  <a:pt x="12721273" y="2279535"/>
                </a:lnTo>
                <a:lnTo>
                  <a:pt x="12680722" y="2299233"/>
                </a:lnTo>
                <a:lnTo>
                  <a:pt x="12641390" y="2320937"/>
                </a:lnTo>
                <a:lnTo>
                  <a:pt x="12603328" y="2344572"/>
                </a:lnTo>
                <a:lnTo>
                  <a:pt x="12566599" y="2370074"/>
                </a:lnTo>
                <a:lnTo>
                  <a:pt x="12531281" y="2397379"/>
                </a:lnTo>
                <a:lnTo>
                  <a:pt x="12497422" y="2426411"/>
                </a:lnTo>
                <a:lnTo>
                  <a:pt x="12465114" y="2457132"/>
                </a:lnTo>
                <a:lnTo>
                  <a:pt x="12434392" y="2489441"/>
                </a:lnTo>
                <a:lnTo>
                  <a:pt x="12405360" y="2523299"/>
                </a:lnTo>
                <a:lnTo>
                  <a:pt x="12378055" y="2558618"/>
                </a:lnTo>
                <a:lnTo>
                  <a:pt x="12352541" y="2595346"/>
                </a:lnTo>
                <a:lnTo>
                  <a:pt x="12328919" y="2633408"/>
                </a:lnTo>
                <a:lnTo>
                  <a:pt x="12307214" y="2672753"/>
                </a:lnTo>
                <a:lnTo>
                  <a:pt x="12287517" y="2713291"/>
                </a:lnTo>
                <a:lnTo>
                  <a:pt x="12269889" y="2754973"/>
                </a:lnTo>
                <a:lnTo>
                  <a:pt x="12254395" y="2797721"/>
                </a:lnTo>
                <a:lnTo>
                  <a:pt x="12241111" y="2841485"/>
                </a:lnTo>
                <a:lnTo>
                  <a:pt x="12230087" y="2886176"/>
                </a:lnTo>
                <a:lnTo>
                  <a:pt x="12221388" y="2931744"/>
                </a:lnTo>
                <a:lnTo>
                  <a:pt x="12215101" y="2978124"/>
                </a:lnTo>
                <a:lnTo>
                  <a:pt x="12211279" y="3025241"/>
                </a:lnTo>
                <a:lnTo>
                  <a:pt x="12209996" y="3073031"/>
                </a:lnTo>
                <a:lnTo>
                  <a:pt x="12211279" y="3120821"/>
                </a:lnTo>
                <a:lnTo>
                  <a:pt x="12215101" y="3167938"/>
                </a:lnTo>
                <a:lnTo>
                  <a:pt x="12221388" y="3214319"/>
                </a:lnTo>
                <a:lnTo>
                  <a:pt x="12230087" y="3259886"/>
                </a:lnTo>
                <a:lnTo>
                  <a:pt x="12241111" y="3304578"/>
                </a:lnTo>
                <a:lnTo>
                  <a:pt x="12254395" y="3348342"/>
                </a:lnTo>
                <a:lnTo>
                  <a:pt x="12269889" y="3391090"/>
                </a:lnTo>
                <a:lnTo>
                  <a:pt x="12287517" y="3432772"/>
                </a:lnTo>
                <a:lnTo>
                  <a:pt x="12307214" y="3473310"/>
                </a:lnTo>
                <a:lnTo>
                  <a:pt x="12328919" y="3512655"/>
                </a:lnTo>
                <a:lnTo>
                  <a:pt x="12352541" y="3550716"/>
                </a:lnTo>
                <a:lnTo>
                  <a:pt x="12378055" y="3587445"/>
                </a:lnTo>
                <a:lnTo>
                  <a:pt x="12405360" y="3622764"/>
                </a:lnTo>
                <a:lnTo>
                  <a:pt x="12434392" y="3656622"/>
                </a:lnTo>
                <a:lnTo>
                  <a:pt x="12465114" y="3688931"/>
                </a:lnTo>
                <a:lnTo>
                  <a:pt x="12497422" y="3719639"/>
                </a:lnTo>
                <a:lnTo>
                  <a:pt x="12531281" y="3748684"/>
                </a:lnTo>
                <a:lnTo>
                  <a:pt x="12566599" y="3775989"/>
                </a:lnTo>
                <a:lnTo>
                  <a:pt x="12603328" y="3801491"/>
                </a:lnTo>
                <a:lnTo>
                  <a:pt x="12641390" y="3825125"/>
                </a:lnTo>
                <a:lnTo>
                  <a:pt x="12680722" y="3846830"/>
                </a:lnTo>
                <a:lnTo>
                  <a:pt x="12721273" y="3866527"/>
                </a:lnTo>
                <a:lnTo>
                  <a:pt x="12762954" y="3884155"/>
                </a:lnTo>
                <a:lnTo>
                  <a:pt x="12805702" y="3899636"/>
                </a:lnTo>
                <a:lnTo>
                  <a:pt x="12849454" y="3912933"/>
                </a:lnTo>
                <a:lnTo>
                  <a:pt x="12894158" y="3923957"/>
                </a:lnTo>
                <a:lnTo>
                  <a:pt x="12939725" y="3932644"/>
                </a:lnTo>
                <a:lnTo>
                  <a:pt x="12986106" y="3938930"/>
                </a:lnTo>
                <a:lnTo>
                  <a:pt x="13033223" y="3942753"/>
                </a:lnTo>
                <a:lnTo>
                  <a:pt x="13081013" y="3944048"/>
                </a:lnTo>
                <a:lnTo>
                  <a:pt x="13128803" y="3942753"/>
                </a:lnTo>
                <a:lnTo>
                  <a:pt x="13175920" y="3938930"/>
                </a:lnTo>
                <a:lnTo>
                  <a:pt x="13222300" y="3932644"/>
                </a:lnTo>
                <a:lnTo>
                  <a:pt x="13267868" y="3923957"/>
                </a:lnTo>
                <a:lnTo>
                  <a:pt x="13312559" y="3912933"/>
                </a:lnTo>
                <a:lnTo>
                  <a:pt x="13356323" y="3899636"/>
                </a:lnTo>
                <a:lnTo>
                  <a:pt x="13399072" y="3884155"/>
                </a:lnTo>
                <a:lnTo>
                  <a:pt x="13427951" y="3871938"/>
                </a:lnTo>
                <a:lnTo>
                  <a:pt x="13427951" y="2274125"/>
                </a:lnTo>
                <a:close/>
              </a:path>
            </a:pathLst>
          </a:custGeom>
          <a:solidFill>
            <a:srgbClr val="00AFFF">
              <a:alpha val="23999"/>
            </a:srgbClr>
          </a:solidFill>
        </p:spPr>
        <p:txBody>
          <a:bodyPr wrap="square" lIns="0" tIns="0" rIns="0" bIns="0" rtlCol="0"/>
          <a:lstStyle/>
          <a:p>
            <a:endParaRPr/>
          </a:p>
        </p:txBody>
      </p:sp>
      <p:sp>
        <p:nvSpPr>
          <p:cNvPr id="33" name="object 13">
            <a:extLst>
              <a:ext uri="{FF2B5EF4-FFF2-40B4-BE49-F238E27FC236}">
                <a16:creationId xmlns:a16="http://schemas.microsoft.com/office/drawing/2014/main" id="{A0C82D7B-43A0-E7DA-A947-D2D94D26026C}"/>
              </a:ext>
            </a:extLst>
          </p:cNvPr>
          <p:cNvSpPr/>
          <p:nvPr/>
        </p:nvSpPr>
        <p:spPr>
          <a:xfrm rot="10800000">
            <a:off x="11287374" y="7555196"/>
            <a:ext cx="371988" cy="38644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34" name="object 14">
            <a:extLst>
              <a:ext uri="{FF2B5EF4-FFF2-40B4-BE49-F238E27FC236}">
                <a16:creationId xmlns:a16="http://schemas.microsoft.com/office/drawing/2014/main" id="{BA238379-38B4-1ED0-2EBC-33F28CE277AE}"/>
              </a:ext>
            </a:extLst>
          </p:cNvPr>
          <p:cNvSpPr/>
          <p:nvPr/>
        </p:nvSpPr>
        <p:spPr>
          <a:xfrm rot="10800000">
            <a:off x="11127502" y="7012374"/>
            <a:ext cx="313382" cy="3258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grpSp>
        <p:nvGrpSpPr>
          <p:cNvPr id="5" name="object 41">
            <a:extLst>
              <a:ext uri="{FF2B5EF4-FFF2-40B4-BE49-F238E27FC236}">
                <a16:creationId xmlns:a16="http://schemas.microsoft.com/office/drawing/2014/main" id="{957BDDD7-B931-B769-D505-43BF2BAE0273}"/>
              </a:ext>
            </a:extLst>
          </p:cNvPr>
          <p:cNvGrpSpPr/>
          <p:nvPr/>
        </p:nvGrpSpPr>
        <p:grpSpPr>
          <a:xfrm>
            <a:off x="10681097" y="5820975"/>
            <a:ext cx="651156" cy="708550"/>
            <a:chOff x="5598848" y="1620229"/>
            <a:chExt cx="2190115" cy="2383155"/>
          </a:xfrm>
        </p:grpSpPr>
        <p:pic>
          <p:nvPicPr>
            <p:cNvPr id="6" name="object 42">
              <a:extLst>
                <a:ext uri="{FF2B5EF4-FFF2-40B4-BE49-F238E27FC236}">
                  <a16:creationId xmlns:a16="http://schemas.microsoft.com/office/drawing/2014/main" id="{B0316D10-AB7F-7247-2309-FF6E189194BC}"/>
                </a:ext>
              </a:extLst>
            </p:cNvPr>
            <p:cNvPicPr/>
            <p:nvPr/>
          </p:nvPicPr>
          <p:blipFill>
            <a:blip r:embed="rId2" cstate="print"/>
            <a:stretch>
              <a:fillRect/>
            </a:stretch>
          </p:blipFill>
          <p:spPr>
            <a:xfrm>
              <a:off x="7161630" y="1899091"/>
              <a:ext cx="113817" cy="115671"/>
            </a:xfrm>
            <a:prstGeom prst="rect">
              <a:avLst/>
            </a:prstGeom>
          </p:spPr>
        </p:pic>
        <p:pic>
          <p:nvPicPr>
            <p:cNvPr id="7" name="object 43">
              <a:extLst>
                <a:ext uri="{FF2B5EF4-FFF2-40B4-BE49-F238E27FC236}">
                  <a16:creationId xmlns:a16="http://schemas.microsoft.com/office/drawing/2014/main" id="{74F3DB94-6083-9227-318F-D47A76A048F2}"/>
                </a:ext>
              </a:extLst>
            </p:cNvPr>
            <p:cNvPicPr/>
            <p:nvPr/>
          </p:nvPicPr>
          <p:blipFill>
            <a:blip r:embed="rId3" cstate="print"/>
            <a:stretch>
              <a:fillRect/>
            </a:stretch>
          </p:blipFill>
          <p:spPr>
            <a:xfrm>
              <a:off x="5598848" y="1620229"/>
              <a:ext cx="2189904" cy="2382902"/>
            </a:xfrm>
            <a:prstGeom prst="rect">
              <a:avLst/>
            </a:prstGeom>
          </p:spPr>
        </p:pic>
        <p:pic>
          <p:nvPicPr>
            <p:cNvPr id="13" name="object 44">
              <a:extLst>
                <a:ext uri="{FF2B5EF4-FFF2-40B4-BE49-F238E27FC236}">
                  <a16:creationId xmlns:a16="http://schemas.microsoft.com/office/drawing/2014/main" id="{58167220-AAA0-C719-AE15-32888A8561F8}"/>
                </a:ext>
              </a:extLst>
            </p:cNvPr>
            <p:cNvPicPr/>
            <p:nvPr/>
          </p:nvPicPr>
          <p:blipFill>
            <a:blip r:embed="rId4" cstate="print"/>
            <a:stretch>
              <a:fillRect/>
            </a:stretch>
          </p:blipFill>
          <p:spPr>
            <a:xfrm>
              <a:off x="6871611" y="1669224"/>
              <a:ext cx="175945" cy="178803"/>
            </a:xfrm>
            <a:prstGeom prst="rect">
              <a:avLst/>
            </a:prstGeom>
          </p:spPr>
        </p:pic>
      </p:grpSp>
      <p:sp>
        <p:nvSpPr>
          <p:cNvPr id="3" name="Text Placeholder 2">
            <a:extLst>
              <a:ext uri="{FF2B5EF4-FFF2-40B4-BE49-F238E27FC236}">
                <a16:creationId xmlns:a16="http://schemas.microsoft.com/office/drawing/2014/main" id="{5ADC4885-E653-9F9B-1C72-2AA34FCB44D8}"/>
              </a:ext>
            </a:extLst>
          </p:cNvPr>
          <p:cNvSpPr>
            <a:spLocks noGrp="1"/>
          </p:cNvSpPr>
          <p:nvPr>
            <p:ph type="body" idx="1"/>
          </p:nvPr>
        </p:nvSpPr>
        <p:spPr>
          <a:xfrm>
            <a:off x="4159032" y="323841"/>
            <a:ext cx="2409934" cy="865909"/>
          </a:xfrm>
        </p:spPr>
        <p:txBody>
          <a:bodyPr>
            <a:normAutofit/>
          </a:bodyPr>
          <a:lstStyle>
            <a:lvl1pPr marL="0" indent="0" algn="l">
              <a:buNone/>
              <a:defRPr sz="1400">
                <a:solidFill>
                  <a:schemeClr val="accent3"/>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7" name="Text Placeholder 2">
            <a:extLst>
              <a:ext uri="{FF2B5EF4-FFF2-40B4-BE49-F238E27FC236}">
                <a16:creationId xmlns:a16="http://schemas.microsoft.com/office/drawing/2014/main" id="{D1FC42D7-181E-CBB1-98A3-2AD2D7BED320}"/>
              </a:ext>
            </a:extLst>
          </p:cNvPr>
          <p:cNvSpPr>
            <a:spLocks noGrp="1"/>
          </p:cNvSpPr>
          <p:nvPr>
            <p:ph type="body" idx="10"/>
          </p:nvPr>
        </p:nvSpPr>
        <p:spPr>
          <a:xfrm>
            <a:off x="342828" y="4045890"/>
            <a:ext cx="2694661" cy="865909"/>
          </a:xfrm>
        </p:spPr>
        <p:txBody>
          <a:bodyPr>
            <a:normAutofit/>
          </a:bodyPr>
          <a:lstStyle>
            <a:lvl1pPr marL="0" indent="0" algn="l">
              <a:buNone/>
              <a:defRPr sz="1400">
                <a:solidFill>
                  <a:schemeClr val="accent3"/>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9" name="Text Placeholder 2">
            <a:extLst>
              <a:ext uri="{FF2B5EF4-FFF2-40B4-BE49-F238E27FC236}">
                <a16:creationId xmlns:a16="http://schemas.microsoft.com/office/drawing/2014/main" id="{09BF7EEC-507A-5DAF-041E-6C88DA7CD386}"/>
              </a:ext>
            </a:extLst>
          </p:cNvPr>
          <p:cNvSpPr>
            <a:spLocks noGrp="1"/>
          </p:cNvSpPr>
          <p:nvPr>
            <p:ph type="body" idx="11"/>
          </p:nvPr>
        </p:nvSpPr>
        <p:spPr>
          <a:xfrm>
            <a:off x="859810" y="5994450"/>
            <a:ext cx="2177679" cy="865909"/>
          </a:xfrm>
        </p:spPr>
        <p:txBody>
          <a:bodyPr>
            <a:normAutofit/>
          </a:bodyPr>
          <a:lstStyle>
            <a:lvl1pPr marL="0" indent="0" algn="l">
              <a:buNone/>
              <a:defRPr sz="1400">
                <a:solidFill>
                  <a:schemeClr val="accent3"/>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Picture Placeholder 2">
            <a:extLst>
              <a:ext uri="{FF2B5EF4-FFF2-40B4-BE49-F238E27FC236}">
                <a16:creationId xmlns:a16="http://schemas.microsoft.com/office/drawing/2014/main" id="{C56A3293-0A25-9254-24C1-0102A4EFA6AA}"/>
              </a:ext>
            </a:extLst>
          </p:cNvPr>
          <p:cNvSpPr>
            <a:spLocks noGrp="1"/>
          </p:cNvSpPr>
          <p:nvPr>
            <p:ph type="pic" idx="12"/>
          </p:nvPr>
        </p:nvSpPr>
        <p:spPr>
          <a:xfrm>
            <a:off x="528540" y="569748"/>
            <a:ext cx="2993617" cy="2953425"/>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9" name="Picture Placeholder 2">
            <a:extLst>
              <a:ext uri="{FF2B5EF4-FFF2-40B4-BE49-F238E27FC236}">
                <a16:creationId xmlns:a16="http://schemas.microsoft.com/office/drawing/2014/main" id="{278CA799-987B-A375-4C17-9D3DEB73736C}"/>
              </a:ext>
            </a:extLst>
          </p:cNvPr>
          <p:cNvSpPr>
            <a:spLocks noGrp="1"/>
          </p:cNvSpPr>
          <p:nvPr>
            <p:ph type="pic" idx="13"/>
          </p:nvPr>
        </p:nvSpPr>
        <p:spPr>
          <a:xfrm>
            <a:off x="3129092" y="2844799"/>
            <a:ext cx="5166198" cy="5096837"/>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11" name="Picture Placeholder 2">
            <a:extLst>
              <a:ext uri="{FF2B5EF4-FFF2-40B4-BE49-F238E27FC236}">
                <a16:creationId xmlns:a16="http://schemas.microsoft.com/office/drawing/2014/main" id="{50AD25F3-855C-5EB6-FE7B-3C66BC00A2E4}"/>
              </a:ext>
            </a:extLst>
          </p:cNvPr>
          <p:cNvSpPr>
            <a:spLocks noGrp="1"/>
          </p:cNvSpPr>
          <p:nvPr>
            <p:ph type="pic" idx="14"/>
          </p:nvPr>
        </p:nvSpPr>
        <p:spPr>
          <a:xfrm>
            <a:off x="7221221" y="-501494"/>
            <a:ext cx="3537548" cy="3490053"/>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14" name="Picture Placeholder 2">
            <a:extLst>
              <a:ext uri="{FF2B5EF4-FFF2-40B4-BE49-F238E27FC236}">
                <a16:creationId xmlns:a16="http://schemas.microsoft.com/office/drawing/2014/main" id="{6296069B-042B-27A3-FD0E-ECE4DCE3A473}"/>
              </a:ext>
            </a:extLst>
          </p:cNvPr>
          <p:cNvSpPr>
            <a:spLocks noGrp="1"/>
          </p:cNvSpPr>
          <p:nvPr>
            <p:ph type="pic" idx="15"/>
          </p:nvPr>
        </p:nvSpPr>
        <p:spPr>
          <a:xfrm>
            <a:off x="9173795" y="3523173"/>
            <a:ext cx="2005782" cy="1978853"/>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Tree>
    <p:extLst>
      <p:ext uri="{BB962C8B-B14F-4D97-AF65-F5344CB8AC3E}">
        <p14:creationId xmlns:p14="http://schemas.microsoft.com/office/powerpoint/2010/main" val="4099758728"/>
      </p:ext>
    </p:extLst>
  </p:cSld>
  <p:clrMapOvr>
    <a:masterClrMapping/>
  </p:clrMapOvr>
  <p:hf sldNum="0" hd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4_Section Header">
    <p:spTree>
      <p:nvGrpSpPr>
        <p:cNvPr id="1" name=""/>
        <p:cNvGrpSpPr/>
        <p:nvPr/>
      </p:nvGrpSpPr>
      <p:grpSpPr>
        <a:xfrm>
          <a:off x="0" y="0"/>
          <a:ext cx="0" cy="0"/>
          <a:chOff x="0" y="0"/>
          <a:chExt cx="0" cy="0"/>
        </a:xfrm>
      </p:grpSpPr>
      <p:sp>
        <p:nvSpPr>
          <p:cNvPr id="33" name="object 13">
            <a:extLst>
              <a:ext uri="{FF2B5EF4-FFF2-40B4-BE49-F238E27FC236}">
                <a16:creationId xmlns:a16="http://schemas.microsoft.com/office/drawing/2014/main" id="{A0C82D7B-43A0-E7DA-A947-D2D94D26026C}"/>
              </a:ext>
            </a:extLst>
          </p:cNvPr>
          <p:cNvSpPr/>
          <p:nvPr/>
        </p:nvSpPr>
        <p:spPr>
          <a:xfrm rot="10800000">
            <a:off x="11287374" y="7555196"/>
            <a:ext cx="371988" cy="38644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34" name="object 14">
            <a:extLst>
              <a:ext uri="{FF2B5EF4-FFF2-40B4-BE49-F238E27FC236}">
                <a16:creationId xmlns:a16="http://schemas.microsoft.com/office/drawing/2014/main" id="{BA238379-38B4-1ED0-2EBC-33F28CE277AE}"/>
              </a:ext>
            </a:extLst>
          </p:cNvPr>
          <p:cNvSpPr/>
          <p:nvPr/>
        </p:nvSpPr>
        <p:spPr>
          <a:xfrm rot="10800000">
            <a:off x="11127502" y="7012374"/>
            <a:ext cx="313382" cy="3258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grpSp>
        <p:nvGrpSpPr>
          <p:cNvPr id="5" name="object 41">
            <a:extLst>
              <a:ext uri="{FF2B5EF4-FFF2-40B4-BE49-F238E27FC236}">
                <a16:creationId xmlns:a16="http://schemas.microsoft.com/office/drawing/2014/main" id="{957BDDD7-B931-B769-D505-43BF2BAE0273}"/>
              </a:ext>
            </a:extLst>
          </p:cNvPr>
          <p:cNvGrpSpPr/>
          <p:nvPr/>
        </p:nvGrpSpPr>
        <p:grpSpPr>
          <a:xfrm>
            <a:off x="10681097" y="5820975"/>
            <a:ext cx="651156" cy="708550"/>
            <a:chOff x="5598848" y="1620229"/>
            <a:chExt cx="2190115" cy="2383155"/>
          </a:xfrm>
        </p:grpSpPr>
        <p:pic>
          <p:nvPicPr>
            <p:cNvPr id="6" name="object 42">
              <a:extLst>
                <a:ext uri="{FF2B5EF4-FFF2-40B4-BE49-F238E27FC236}">
                  <a16:creationId xmlns:a16="http://schemas.microsoft.com/office/drawing/2014/main" id="{B0316D10-AB7F-7247-2309-FF6E189194BC}"/>
                </a:ext>
              </a:extLst>
            </p:cNvPr>
            <p:cNvPicPr/>
            <p:nvPr/>
          </p:nvPicPr>
          <p:blipFill>
            <a:blip r:embed="rId2" cstate="print"/>
            <a:stretch>
              <a:fillRect/>
            </a:stretch>
          </p:blipFill>
          <p:spPr>
            <a:xfrm>
              <a:off x="7161630" y="1899091"/>
              <a:ext cx="113817" cy="115671"/>
            </a:xfrm>
            <a:prstGeom prst="rect">
              <a:avLst/>
            </a:prstGeom>
          </p:spPr>
        </p:pic>
        <p:pic>
          <p:nvPicPr>
            <p:cNvPr id="7" name="object 43">
              <a:extLst>
                <a:ext uri="{FF2B5EF4-FFF2-40B4-BE49-F238E27FC236}">
                  <a16:creationId xmlns:a16="http://schemas.microsoft.com/office/drawing/2014/main" id="{74F3DB94-6083-9227-318F-D47A76A048F2}"/>
                </a:ext>
              </a:extLst>
            </p:cNvPr>
            <p:cNvPicPr/>
            <p:nvPr/>
          </p:nvPicPr>
          <p:blipFill>
            <a:blip r:embed="rId3" cstate="print"/>
            <a:stretch>
              <a:fillRect/>
            </a:stretch>
          </p:blipFill>
          <p:spPr>
            <a:xfrm>
              <a:off x="5598848" y="1620229"/>
              <a:ext cx="2189904" cy="2382902"/>
            </a:xfrm>
            <a:prstGeom prst="rect">
              <a:avLst/>
            </a:prstGeom>
          </p:spPr>
        </p:pic>
        <p:pic>
          <p:nvPicPr>
            <p:cNvPr id="13" name="object 44">
              <a:extLst>
                <a:ext uri="{FF2B5EF4-FFF2-40B4-BE49-F238E27FC236}">
                  <a16:creationId xmlns:a16="http://schemas.microsoft.com/office/drawing/2014/main" id="{58167220-AAA0-C719-AE15-32888A8561F8}"/>
                </a:ext>
              </a:extLst>
            </p:cNvPr>
            <p:cNvPicPr/>
            <p:nvPr/>
          </p:nvPicPr>
          <p:blipFill>
            <a:blip r:embed="rId4" cstate="print"/>
            <a:stretch>
              <a:fillRect/>
            </a:stretch>
          </p:blipFill>
          <p:spPr>
            <a:xfrm>
              <a:off x="6871611" y="1669224"/>
              <a:ext cx="175945" cy="178803"/>
            </a:xfrm>
            <a:prstGeom prst="rect">
              <a:avLst/>
            </a:prstGeom>
          </p:spPr>
        </p:pic>
      </p:grpSp>
      <p:sp>
        <p:nvSpPr>
          <p:cNvPr id="17" name="Text Placeholder 2">
            <a:extLst>
              <a:ext uri="{FF2B5EF4-FFF2-40B4-BE49-F238E27FC236}">
                <a16:creationId xmlns:a16="http://schemas.microsoft.com/office/drawing/2014/main" id="{D1FC42D7-181E-CBB1-98A3-2AD2D7BED320}"/>
              </a:ext>
            </a:extLst>
          </p:cNvPr>
          <p:cNvSpPr>
            <a:spLocks noGrp="1"/>
          </p:cNvSpPr>
          <p:nvPr>
            <p:ph type="body" idx="10"/>
          </p:nvPr>
        </p:nvSpPr>
        <p:spPr>
          <a:xfrm>
            <a:off x="7658028" y="4109545"/>
            <a:ext cx="4243583" cy="1436853"/>
          </a:xfrm>
        </p:spPr>
        <p:txBody>
          <a:bodyPr>
            <a:normAutofit/>
          </a:bodyPr>
          <a:lstStyle>
            <a:lvl1pPr marL="0" indent="0" algn="l">
              <a:buNone/>
              <a:defRPr sz="1400">
                <a:solidFill>
                  <a:schemeClr val="accent3"/>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1" name="object 7">
            <a:extLst>
              <a:ext uri="{FF2B5EF4-FFF2-40B4-BE49-F238E27FC236}">
                <a16:creationId xmlns:a16="http://schemas.microsoft.com/office/drawing/2014/main" id="{8553A972-1E95-D470-43E7-20722BD9B698}"/>
              </a:ext>
            </a:extLst>
          </p:cNvPr>
          <p:cNvSpPr/>
          <p:nvPr/>
        </p:nvSpPr>
        <p:spPr>
          <a:xfrm>
            <a:off x="8504433" y="4290554"/>
            <a:ext cx="456048" cy="456048"/>
          </a:xfrm>
          <a:custGeom>
            <a:avLst/>
            <a:gdLst/>
            <a:ahLst/>
            <a:cxnLst/>
            <a:rect l="l" t="t" r="r" b="b"/>
            <a:pathLst>
              <a:path w="502920" h="502920">
                <a:moveTo>
                  <a:pt x="251434" y="0"/>
                </a:moveTo>
                <a:lnTo>
                  <a:pt x="206239" y="4051"/>
                </a:lnTo>
                <a:lnTo>
                  <a:pt x="163701" y="15730"/>
                </a:lnTo>
                <a:lnTo>
                  <a:pt x="124531" y="34328"/>
                </a:lnTo>
                <a:lnTo>
                  <a:pt x="89439" y="59134"/>
                </a:lnTo>
                <a:lnTo>
                  <a:pt x="59134" y="89439"/>
                </a:lnTo>
                <a:lnTo>
                  <a:pt x="34328" y="124531"/>
                </a:lnTo>
                <a:lnTo>
                  <a:pt x="15730" y="163701"/>
                </a:lnTo>
                <a:lnTo>
                  <a:pt x="4051" y="206239"/>
                </a:lnTo>
                <a:lnTo>
                  <a:pt x="0" y="251434"/>
                </a:lnTo>
                <a:lnTo>
                  <a:pt x="4051" y="296626"/>
                </a:lnTo>
                <a:lnTo>
                  <a:pt x="15730" y="339160"/>
                </a:lnTo>
                <a:lnTo>
                  <a:pt x="34328" y="378328"/>
                </a:lnTo>
                <a:lnTo>
                  <a:pt x="59134" y="413419"/>
                </a:lnTo>
                <a:lnTo>
                  <a:pt x="89439" y="443722"/>
                </a:lnTo>
                <a:lnTo>
                  <a:pt x="124531" y="468528"/>
                </a:lnTo>
                <a:lnTo>
                  <a:pt x="163701" y="487126"/>
                </a:lnTo>
                <a:lnTo>
                  <a:pt x="206239" y="498805"/>
                </a:lnTo>
                <a:lnTo>
                  <a:pt x="251434" y="502856"/>
                </a:lnTo>
                <a:lnTo>
                  <a:pt x="296629" y="498805"/>
                </a:lnTo>
                <a:lnTo>
                  <a:pt x="339165" y="487126"/>
                </a:lnTo>
                <a:lnTo>
                  <a:pt x="378334" y="468528"/>
                </a:lnTo>
                <a:lnTo>
                  <a:pt x="413424" y="443722"/>
                </a:lnTo>
                <a:lnTo>
                  <a:pt x="443726" y="413419"/>
                </a:lnTo>
                <a:lnTo>
                  <a:pt x="468531" y="378328"/>
                </a:lnTo>
                <a:lnTo>
                  <a:pt x="487127" y="339160"/>
                </a:lnTo>
                <a:lnTo>
                  <a:pt x="498805" y="296626"/>
                </a:lnTo>
                <a:lnTo>
                  <a:pt x="502856" y="251434"/>
                </a:lnTo>
                <a:lnTo>
                  <a:pt x="498805" y="206239"/>
                </a:lnTo>
                <a:lnTo>
                  <a:pt x="487127" y="163701"/>
                </a:lnTo>
                <a:lnTo>
                  <a:pt x="468531" y="124531"/>
                </a:lnTo>
                <a:lnTo>
                  <a:pt x="443726" y="89439"/>
                </a:lnTo>
                <a:lnTo>
                  <a:pt x="413424" y="59134"/>
                </a:lnTo>
                <a:lnTo>
                  <a:pt x="378334" y="34328"/>
                </a:lnTo>
                <a:lnTo>
                  <a:pt x="339165" y="15730"/>
                </a:lnTo>
                <a:lnTo>
                  <a:pt x="296629" y="4051"/>
                </a:lnTo>
                <a:lnTo>
                  <a:pt x="251434" y="0"/>
                </a:lnTo>
                <a:close/>
              </a:path>
            </a:pathLst>
          </a:custGeom>
          <a:solidFill>
            <a:srgbClr val="9D62E2">
              <a:alpha val="23999"/>
            </a:srgbClr>
          </a:solidFill>
        </p:spPr>
        <p:txBody>
          <a:bodyPr wrap="square" lIns="0" tIns="0" rIns="0" bIns="0" rtlCol="0"/>
          <a:lstStyle/>
          <a:p>
            <a:endParaRPr/>
          </a:p>
        </p:txBody>
      </p:sp>
      <p:sp>
        <p:nvSpPr>
          <p:cNvPr id="22" name="object 8">
            <a:extLst>
              <a:ext uri="{FF2B5EF4-FFF2-40B4-BE49-F238E27FC236}">
                <a16:creationId xmlns:a16="http://schemas.microsoft.com/office/drawing/2014/main" id="{745FCC51-35A5-6552-1BCA-809EA904C4EA}"/>
              </a:ext>
            </a:extLst>
          </p:cNvPr>
          <p:cNvSpPr/>
          <p:nvPr/>
        </p:nvSpPr>
        <p:spPr>
          <a:xfrm>
            <a:off x="2057190" y="5942400"/>
            <a:ext cx="456048" cy="456048"/>
          </a:xfrm>
          <a:custGeom>
            <a:avLst/>
            <a:gdLst/>
            <a:ahLst/>
            <a:cxnLst/>
            <a:rect l="l" t="t" r="r" b="b"/>
            <a:pathLst>
              <a:path w="502919" h="502920">
                <a:moveTo>
                  <a:pt x="251421" y="0"/>
                </a:moveTo>
                <a:lnTo>
                  <a:pt x="206227" y="4050"/>
                </a:lnTo>
                <a:lnTo>
                  <a:pt x="163690" y="15730"/>
                </a:lnTo>
                <a:lnTo>
                  <a:pt x="124522" y="34328"/>
                </a:lnTo>
                <a:lnTo>
                  <a:pt x="89431" y="59133"/>
                </a:lnTo>
                <a:lnTo>
                  <a:pt x="59129" y="89437"/>
                </a:lnTo>
                <a:lnTo>
                  <a:pt x="34325" y="124527"/>
                </a:lnTo>
                <a:lnTo>
                  <a:pt x="15728" y="163695"/>
                </a:lnTo>
                <a:lnTo>
                  <a:pt x="4050" y="206230"/>
                </a:lnTo>
                <a:lnTo>
                  <a:pt x="0" y="251421"/>
                </a:lnTo>
                <a:lnTo>
                  <a:pt x="4050" y="296617"/>
                </a:lnTo>
                <a:lnTo>
                  <a:pt x="15728" y="339154"/>
                </a:lnTo>
                <a:lnTo>
                  <a:pt x="34325" y="378325"/>
                </a:lnTo>
                <a:lnTo>
                  <a:pt x="59129" y="413417"/>
                </a:lnTo>
                <a:lnTo>
                  <a:pt x="89431" y="443721"/>
                </a:lnTo>
                <a:lnTo>
                  <a:pt x="124522" y="468527"/>
                </a:lnTo>
                <a:lnTo>
                  <a:pt x="163690" y="487125"/>
                </a:lnTo>
                <a:lnTo>
                  <a:pt x="206227" y="498805"/>
                </a:lnTo>
                <a:lnTo>
                  <a:pt x="251421" y="502856"/>
                </a:lnTo>
                <a:lnTo>
                  <a:pt x="296617" y="498805"/>
                </a:lnTo>
                <a:lnTo>
                  <a:pt x="339154" y="487125"/>
                </a:lnTo>
                <a:lnTo>
                  <a:pt x="378325" y="468527"/>
                </a:lnTo>
                <a:lnTo>
                  <a:pt x="413417" y="443721"/>
                </a:lnTo>
                <a:lnTo>
                  <a:pt x="443721" y="413417"/>
                </a:lnTo>
                <a:lnTo>
                  <a:pt x="468527" y="378325"/>
                </a:lnTo>
                <a:lnTo>
                  <a:pt x="487125" y="339154"/>
                </a:lnTo>
                <a:lnTo>
                  <a:pt x="498805" y="296617"/>
                </a:lnTo>
                <a:lnTo>
                  <a:pt x="502856" y="251421"/>
                </a:lnTo>
                <a:lnTo>
                  <a:pt x="498805" y="206230"/>
                </a:lnTo>
                <a:lnTo>
                  <a:pt x="487125" y="163695"/>
                </a:lnTo>
                <a:lnTo>
                  <a:pt x="468527" y="124527"/>
                </a:lnTo>
                <a:lnTo>
                  <a:pt x="443721" y="89437"/>
                </a:lnTo>
                <a:lnTo>
                  <a:pt x="413417" y="59133"/>
                </a:lnTo>
                <a:lnTo>
                  <a:pt x="378325" y="34328"/>
                </a:lnTo>
                <a:lnTo>
                  <a:pt x="339154" y="15730"/>
                </a:lnTo>
                <a:lnTo>
                  <a:pt x="296617" y="4050"/>
                </a:lnTo>
                <a:lnTo>
                  <a:pt x="251421" y="0"/>
                </a:lnTo>
                <a:close/>
              </a:path>
            </a:pathLst>
          </a:custGeom>
          <a:solidFill>
            <a:srgbClr val="9D62E2">
              <a:alpha val="23999"/>
            </a:srgbClr>
          </a:solidFill>
        </p:spPr>
        <p:txBody>
          <a:bodyPr wrap="square" lIns="0" tIns="0" rIns="0" bIns="0" rtlCol="0"/>
          <a:lstStyle/>
          <a:p>
            <a:endParaRPr/>
          </a:p>
        </p:txBody>
      </p:sp>
      <p:sp>
        <p:nvSpPr>
          <p:cNvPr id="23" name="object 9">
            <a:extLst>
              <a:ext uri="{FF2B5EF4-FFF2-40B4-BE49-F238E27FC236}">
                <a16:creationId xmlns:a16="http://schemas.microsoft.com/office/drawing/2014/main" id="{C5EB0FD8-7C29-F50A-8BC6-F6015FCF50C1}"/>
              </a:ext>
            </a:extLst>
          </p:cNvPr>
          <p:cNvSpPr/>
          <p:nvPr/>
        </p:nvSpPr>
        <p:spPr>
          <a:xfrm>
            <a:off x="8267563" y="4977217"/>
            <a:ext cx="2079857" cy="1878320"/>
          </a:xfrm>
          <a:custGeom>
            <a:avLst/>
            <a:gdLst/>
            <a:ahLst/>
            <a:cxnLst/>
            <a:rect l="l" t="t" r="r" b="b"/>
            <a:pathLst>
              <a:path w="2293620" h="2071370">
                <a:moveTo>
                  <a:pt x="1146619" y="0"/>
                </a:moveTo>
                <a:lnTo>
                  <a:pt x="1098150" y="1005"/>
                </a:lnTo>
                <a:lnTo>
                  <a:pt x="1050193" y="3997"/>
                </a:lnTo>
                <a:lnTo>
                  <a:pt x="1002790" y="8933"/>
                </a:lnTo>
                <a:lnTo>
                  <a:pt x="955978" y="15776"/>
                </a:lnTo>
                <a:lnTo>
                  <a:pt x="909799" y="24484"/>
                </a:lnTo>
                <a:lnTo>
                  <a:pt x="864291" y="35018"/>
                </a:lnTo>
                <a:lnTo>
                  <a:pt x="819496" y="47339"/>
                </a:lnTo>
                <a:lnTo>
                  <a:pt x="775452" y="61406"/>
                </a:lnTo>
                <a:lnTo>
                  <a:pt x="732199" y="77180"/>
                </a:lnTo>
                <a:lnTo>
                  <a:pt x="689778" y="94621"/>
                </a:lnTo>
                <a:lnTo>
                  <a:pt x="648227" y="113689"/>
                </a:lnTo>
                <a:lnTo>
                  <a:pt x="607588" y="134344"/>
                </a:lnTo>
                <a:lnTo>
                  <a:pt x="567898" y="156547"/>
                </a:lnTo>
                <a:lnTo>
                  <a:pt x="529199" y="180257"/>
                </a:lnTo>
                <a:lnTo>
                  <a:pt x="491531" y="205436"/>
                </a:lnTo>
                <a:lnTo>
                  <a:pt x="454932" y="232042"/>
                </a:lnTo>
                <a:lnTo>
                  <a:pt x="419443" y="260037"/>
                </a:lnTo>
                <a:lnTo>
                  <a:pt x="385103" y="289380"/>
                </a:lnTo>
                <a:lnTo>
                  <a:pt x="351953" y="320032"/>
                </a:lnTo>
                <a:lnTo>
                  <a:pt x="320032" y="351953"/>
                </a:lnTo>
                <a:lnTo>
                  <a:pt x="289380" y="385103"/>
                </a:lnTo>
                <a:lnTo>
                  <a:pt x="260037" y="419443"/>
                </a:lnTo>
                <a:lnTo>
                  <a:pt x="232042" y="454932"/>
                </a:lnTo>
                <a:lnTo>
                  <a:pt x="205436" y="491531"/>
                </a:lnTo>
                <a:lnTo>
                  <a:pt x="180257" y="529199"/>
                </a:lnTo>
                <a:lnTo>
                  <a:pt x="156547" y="567898"/>
                </a:lnTo>
                <a:lnTo>
                  <a:pt x="134344" y="607588"/>
                </a:lnTo>
                <a:lnTo>
                  <a:pt x="113689" y="648227"/>
                </a:lnTo>
                <a:lnTo>
                  <a:pt x="94621" y="689778"/>
                </a:lnTo>
                <a:lnTo>
                  <a:pt x="77180" y="732199"/>
                </a:lnTo>
                <a:lnTo>
                  <a:pt x="61406" y="775452"/>
                </a:lnTo>
                <a:lnTo>
                  <a:pt x="47339" y="819496"/>
                </a:lnTo>
                <a:lnTo>
                  <a:pt x="35018" y="864291"/>
                </a:lnTo>
                <a:lnTo>
                  <a:pt x="24484" y="909799"/>
                </a:lnTo>
                <a:lnTo>
                  <a:pt x="15776" y="955978"/>
                </a:lnTo>
                <a:lnTo>
                  <a:pt x="8933" y="1002790"/>
                </a:lnTo>
                <a:lnTo>
                  <a:pt x="3997" y="1050193"/>
                </a:lnTo>
                <a:lnTo>
                  <a:pt x="1005" y="1098150"/>
                </a:lnTo>
                <a:lnTo>
                  <a:pt x="0" y="1146619"/>
                </a:lnTo>
                <a:lnTo>
                  <a:pt x="1005" y="1195088"/>
                </a:lnTo>
                <a:lnTo>
                  <a:pt x="3997" y="1243045"/>
                </a:lnTo>
                <a:lnTo>
                  <a:pt x="8933" y="1290448"/>
                </a:lnTo>
                <a:lnTo>
                  <a:pt x="15776" y="1337260"/>
                </a:lnTo>
                <a:lnTo>
                  <a:pt x="24484" y="1383439"/>
                </a:lnTo>
                <a:lnTo>
                  <a:pt x="35018" y="1428947"/>
                </a:lnTo>
                <a:lnTo>
                  <a:pt x="47339" y="1473742"/>
                </a:lnTo>
                <a:lnTo>
                  <a:pt x="61406" y="1517786"/>
                </a:lnTo>
                <a:lnTo>
                  <a:pt x="77180" y="1561039"/>
                </a:lnTo>
                <a:lnTo>
                  <a:pt x="94621" y="1603460"/>
                </a:lnTo>
                <a:lnTo>
                  <a:pt x="113689" y="1645011"/>
                </a:lnTo>
                <a:lnTo>
                  <a:pt x="134344" y="1685650"/>
                </a:lnTo>
                <a:lnTo>
                  <a:pt x="156547" y="1725340"/>
                </a:lnTo>
                <a:lnTo>
                  <a:pt x="180257" y="1764039"/>
                </a:lnTo>
                <a:lnTo>
                  <a:pt x="205436" y="1801707"/>
                </a:lnTo>
                <a:lnTo>
                  <a:pt x="232042" y="1838306"/>
                </a:lnTo>
                <a:lnTo>
                  <a:pt x="260037" y="1873795"/>
                </a:lnTo>
                <a:lnTo>
                  <a:pt x="289380" y="1908135"/>
                </a:lnTo>
                <a:lnTo>
                  <a:pt x="320032" y="1941285"/>
                </a:lnTo>
                <a:lnTo>
                  <a:pt x="351953" y="1973206"/>
                </a:lnTo>
                <a:lnTo>
                  <a:pt x="385103" y="2003858"/>
                </a:lnTo>
                <a:lnTo>
                  <a:pt x="419443" y="2033201"/>
                </a:lnTo>
                <a:lnTo>
                  <a:pt x="454932" y="2061196"/>
                </a:lnTo>
                <a:lnTo>
                  <a:pt x="468748" y="2071240"/>
                </a:lnTo>
                <a:lnTo>
                  <a:pt x="1824490" y="2071240"/>
                </a:lnTo>
                <a:lnTo>
                  <a:pt x="1873795" y="2033201"/>
                </a:lnTo>
                <a:lnTo>
                  <a:pt x="1908135" y="2003858"/>
                </a:lnTo>
                <a:lnTo>
                  <a:pt x="1941285" y="1973206"/>
                </a:lnTo>
                <a:lnTo>
                  <a:pt x="1973206" y="1941285"/>
                </a:lnTo>
                <a:lnTo>
                  <a:pt x="2003858" y="1908135"/>
                </a:lnTo>
                <a:lnTo>
                  <a:pt x="2033201" y="1873795"/>
                </a:lnTo>
                <a:lnTo>
                  <a:pt x="2061196" y="1838306"/>
                </a:lnTo>
                <a:lnTo>
                  <a:pt x="2087802" y="1801707"/>
                </a:lnTo>
                <a:lnTo>
                  <a:pt x="2112981" y="1764039"/>
                </a:lnTo>
                <a:lnTo>
                  <a:pt x="2136691" y="1725340"/>
                </a:lnTo>
                <a:lnTo>
                  <a:pt x="2158894" y="1685650"/>
                </a:lnTo>
                <a:lnTo>
                  <a:pt x="2179549" y="1645011"/>
                </a:lnTo>
                <a:lnTo>
                  <a:pt x="2198617" y="1603460"/>
                </a:lnTo>
                <a:lnTo>
                  <a:pt x="2216058" y="1561039"/>
                </a:lnTo>
                <a:lnTo>
                  <a:pt x="2231832" y="1517786"/>
                </a:lnTo>
                <a:lnTo>
                  <a:pt x="2245899" y="1473742"/>
                </a:lnTo>
                <a:lnTo>
                  <a:pt x="2258220" y="1428947"/>
                </a:lnTo>
                <a:lnTo>
                  <a:pt x="2268754" y="1383439"/>
                </a:lnTo>
                <a:lnTo>
                  <a:pt x="2277462" y="1337260"/>
                </a:lnTo>
                <a:lnTo>
                  <a:pt x="2284305" y="1290448"/>
                </a:lnTo>
                <a:lnTo>
                  <a:pt x="2289241" y="1243045"/>
                </a:lnTo>
                <a:lnTo>
                  <a:pt x="2292233" y="1195088"/>
                </a:lnTo>
                <a:lnTo>
                  <a:pt x="2293238" y="1146619"/>
                </a:lnTo>
                <a:lnTo>
                  <a:pt x="2292233" y="1098150"/>
                </a:lnTo>
                <a:lnTo>
                  <a:pt x="2289241" y="1050193"/>
                </a:lnTo>
                <a:lnTo>
                  <a:pt x="2284305" y="1002790"/>
                </a:lnTo>
                <a:lnTo>
                  <a:pt x="2277462" y="955978"/>
                </a:lnTo>
                <a:lnTo>
                  <a:pt x="2268754" y="909799"/>
                </a:lnTo>
                <a:lnTo>
                  <a:pt x="2258220" y="864291"/>
                </a:lnTo>
                <a:lnTo>
                  <a:pt x="2245899" y="819496"/>
                </a:lnTo>
                <a:lnTo>
                  <a:pt x="2231832" y="775452"/>
                </a:lnTo>
                <a:lnTo>
                  <a:pt x="2216058" y="732199"/>
                </a:lnTo>
                <a:lnTo>
                  <a:pt x="2198617" y="689778"/>
                </a:lnTo>
                <a:lnTo>
                  <a:pt x="2179549" y="648227"/>
                </a:lnTo>
                <a:lnTo>
                  <a:pt x="2158894" y="607588"/>
                </a:lnTo>
                <a:lnTo>
                  <a:pt x="2136691" y="567898"/>
                </a:lnTo>
                <a:lnTo>
                  <a:pt x="2112981" y="529199"/>
                </a:lnTo>
                <a:lnTo>
                  <a:pt x="2087802" y="491531"/>
                </a:lnTo>
                <a:lnTo>
                  <a:pt x="2061196" y="454932"/>
                </a:lnTo>
                <a:lnTo>
                  <a:pt x="2033201" y="419443"/>
                </a:lnTo>
                <a:lnTo>
                  <a:pt x="2003858" y="385103"/>
                </a:lnTo>
                <a:lnTo>
                  <a:pt x="1973206" y="351953"/>
                </a:lnTo>
                <a:lnTo>
                  <a:pt x="1941285" y="320032"/>
                </a:lnTo>
                <a:lnTo>
                  <a:pt x="1908135" y="289380"/>
                </a:lnTo>
                <a:lnTo>
                  <a:pt x="1873795" y="260037"/>
                </a:lnTo>
                <a:lnTo>
                  <a:pt x="1838306" y="232042"/>
                </a:lnTo>
                <a:lnTo>
                  <a:pt x="1801707" y="205436"/>
                </a:lnTo>
                <a:lnTo>
                  <a:pt x="1764039" y="180257"/>
                </a:lnTo>
                <a:lnTo>
                  <a:pt x="1725340" y="156547"/>
                </a:lnTo>
                <a:lnTo>
                  <a:pt x="1685650" y="134344"/>
                </a:lnTo>
                <a:lnTo>
                  <a:pt x="1645011" y="113689"/>
                </a:lnTo>
                <a:lnTo>
                  <a:pt x="1603460" y="94621"/>
                </a:lnTo>
                <a:lnTo>
                  <a:pt x="1561039" y="77180"/>
                </a:lnTo>
                <a:lnTo>
                  <a:pt x="1517786" y="61406"/>
                </a:lnTo>
                <a:lnTo>
                  <a:pt x="1473742" y="47339"/>
                </a:lnTo>
                <a:lnTo>
                  <a:pt x="1428947" y="35018"/>
                </a:lnTo>
                <a:lnTo>
                  <a:pt x="1383439" y="24484"/>
                </a:lnTo>
                <a:lnTo>
                  <a:pt x="1337260" y="15776"/>
                </a:lnTo>
                <a:lnTo>
                  <a:pt x="1290448" y="8933"/>
                </a:lnTo>
                <a:lnTo>
                  <a:pt x="1243045" y="3997"/>
                </a:lnTo>
                <a:lnTo>
                  <a:pt x="1195088" y="1005"/>
                </a:lnTo>
                <a:lnTo>
                  <a:pt x="1146619" y="0"/>
                </a:lnTo>
                <a:close/>
              </a:path>
            </a:pathLst>
          </a:custGeom>
          <a:solidFill>
            <a:srgbClr val="9D62E2">
              <a:alpha val="23999"/>
            </a:srgbClr>
          </a:solidFill>
        </p:spPr>
        <p:txBody>
          <a:bodyPr wrap="square" lIns="0" tIns="0" rIns="0" bIns="0" rtlCol="0"/>
          <a:lstStyle/>
          <a:p>
            <a:endParaRPr/>
          </a:p>
        </p:txBody>
      </p:sp>
      <p:sp>
        <p:nvSpPr>
          <p:cNvPr id="24" name="object 10">
            <a:extLst>
              <a:ext uri="{FF2B5EF4-FFF2-40B4-BE49-F238E27FC236}">
                <a16:creationId xmlns:a16="http://schemas.microsoft.com/office/drawing/2014/main" id="{A89A634F-3FAC-49AD-A2DA-F89F069C69B6}"/>
              </a:ext>
            </a:extLst>
          </p:cNvPr>
          <p:cNvSpPr/>
          <p:nvPr/>
        </p:nvSpPr>
        <p:spPr>
          <a:xfrm>
            <a:off x="10400414" y="1"/>
            <a:ext cx="1786189" cy="1731487"/>
          </a:xfrm>
          <a:custGeom>
            <a:avLst/>
            <a:gdLst/>
            <a:ahLst/>
            <a:cxnLst/>
            <a:rect l="l" t="t" r="r" b="b"/>
            <a:pathLst>
              <a:path w="1969769" h="1909445">
                <a:moveTo>
                  <a:pt x="1969200" y="0"/>
                </a:moveTo>
                <a:lnTo>
                  <a:pt x="290407" y="0"/>
                </a:lnTo>
                <a:lnTo>
                  <a:pt x="289380" y="1110"/>
                </a:lnTo>
                <a:lnTo>
                  <a:pt x="260037" y="35449"/>
                </a:lnTo>
                <a:lnTo>
                  <a:pt x="232042" y="70938"/>
                </a:lnTo>
                <a:lnTo>
                  <a:pt x="205436" y="107537"/>
                </a:lnTo>
                <a:lnTo>
                  <a:pt x="180257" y="145206"/>
                </a:lnTo>
                <a:lnTo>
                  <a:pt x="156547" y="183905"/>
                </a:lnTo>
                <a:lnTo>
                  <a:pt x="134344" y="223594"/>
                </a:lnTo>
                <a:lnTo>
                  <a:pt x="113689" y="264234"/>
                </a:lnTo>
                <a:lnTo>
                  <a:pt x="94621" y="305784"/>
                </a:lnTo>
                <a:lnTo>
                  <a:pt x="77180" y="348206"/>
                </a:lnTo>
                <a:lnTo>
                  <a:pt x="61406" y="391458"/>
                </a:lnTo>
                <a:lnTo>
                  <a:pt x="47339" y="435502"/>
                </a:lnTo>
                <a:lnTo>
                  <a:pt x="35018" y="480298"/>
                </a:lnTo>
                <a:lnTo>
                  <a:pt x="24484" y="525805"/>
                </a:lnTo>
                <a:lnTo>
                  <a:pt x="15776" y="571984"/>
                </a:lnTo>
                <a:lnTo>
                  <a:pt x="8933" y="618796"/>
                </a:lnTo>
                <a:lnTo>
                  <a:pt x="3997" y="666200"/>
                </a:lnTo>
                <a:lnTo>
                  <a:pt x="1005" y="714156"/>
                </a:lnTo>
                <a:lnTo>
                  <a:pt x="0" y="762625"/>
                </a:lnTo>
                <a:lnTo>
                  <a:pt x="1005" y="811095"/>
                </a:lnTo>
                <a:lnTo>
                  <a:pt x="3997" y="859051"/>
                </a:lnTo>
                <a:lnTo>
                  <a:pt x="8933" y="906455"/>
                </a:lnTo>
                <a:lnTo>
                  <a:pt x="15776" y="953266"/>
                </a:lnTo>
                <a:lnTo>
                  <a:pt x="24484" y="999446"/>
                </a:lnTo>
                <a:lnTo>
                  <a:pt x="35018" y="1044953"/>
                </a:lnTo>
                <a:lnTo>
                  <a:pt x="47339" y="1089748"/>
                </a:lnTo>
                <a:lnTo>
                  <a:pt x="61406" y="1133792"/>
                </a:lnTo>
                <a:lnTo>
                  <a:pt x="77180" y="1177045"/>
                </a:lnTo>
                <a:lnTo>
                  <a:pt x="94621" y="1219467"/>
                </a:lnTo>
                <a:lnTo>
                  <a:pt x="113689" y="1261017"/>
                </a:lnTo>
                <a:lnTo>
                  <a:pt x="134344" y="1301657"/>
                </a:lnTo>
                <a:lnTo>
                  <a:pt x="156547" y="1341346"/>
                </a:lnTo>
                <a:lnTo>
                  <a:pt x="180257" y="1380045"/>
                </a:lnTo>
                <a:lnTo>
                  <a:pt x="205436" y="1417714"/>
                </a:lnTo>
                <a:lnTo>
                  <a:pt x="232042" y="1454312"/>
                </a:lnTo>
                <a:lnTo>
                  <a:pt x="260037" y="1489801"/>
                </a:lnTo>
                <a:lnTo>
                  <a:pt x="289380" y="1524141"/>
                </a:lnTo>
                <a:lnTo>
                  <a:pt x="320032" y="1557291"/>
                </a:lnTo>
                <a:lnTo>
                  <a:pt x="351953" y="1589212"/>
                </a:lnTo>
                <a:lnTo>
                  <a:pt x="385103" y="1619864"/>
                </a:lnTo>
                <a:lnTo>
                  <a:pt x="419443" y="1649207"/>
                </a:lnTo>
                <a:lnTo>
                  <a:pt x="454932" y="1677202"/>
                </a:lnTo>
                <a:lnTo>
                  <a:pt x="491531" y="1703809"/>
                </a:lnTo>
                <a:lnTo>
                  <a:pt x="529199" y="1728987"/>
                </a:lnTo>
                <a:lnTo>
                  <a:pt x="567898" y="1752698"/>
                </a:lnTo>
                <a:lnTo>
                  <a:pt x="607588" y="1774900"/>
                </a:lnTo>
                <a:lnTo>
                  <a:pt x="648227" y="1795556"/>
                </a:lnTo>
                <a:lnTo>
                  <a:pt x="689778" y="1814623"/>
                </a:lnTo>
                <a:lnTo>
                  <a:pt x="732199" y="1832064"/>
                </a:lnTo>
                <a:lnTo>
                  <a:pt x="775452" y="1847838"/>
                </a:lnTo>
                <a:lnTo>
                  <a:pt x="819496" y="1861905"/>
                </a:lnTo>
                <a:lnTo>
                  <a:pt x="864291" y="1874226"/>
                </a:lnTo>
                <a:lnTo>
                  <a:pt x="909799" y="1884760"/>
                </a:lnTo>
                <a:lnTo>
                  <a:pt x="955978" y="1893469"/>
                </a:lnTo>
                <a:lnTo>
                  <a:pt x="1002790" y="1900311"/>
                </a:lnTo>
                <a:lnTo>
                  <a:pt x="1050193" y="1905248"/>
                </a:lnTo>
                <a:lnTo>
                  <a:pt x="1098150" y="1908239"/>
                </a:lnTo>
                <a:lnTo>
                  <a:pt x="1146619" y="1909245"/>
                </a:lnTo>
                <a:lnTo>
                  <a:pt x="1195088" y="1908239"/>
                </a:lnTo>
                <a:lnTo>
                  <a:pt x="1243045" y="1905248"/>
                </a:lnTo>
                <a:lnTo>
                  <a:pt x="1290448" y="1900311"/>
                </a:lnTo>
                <a:lnTo>
                  <a:pt x="1337260" y="1893469"/>
                </a:lnTo>
                <a:lnTo>
                  <a:pt x="1383439" y="1884760"/>
                </a:lnTo>
                <a:lnTo>
                  <a:pt x="1428947" y="1874226"/>
                </a:lnTo>
                <a:lnTo>
                  <a:pt x="1473742" y="1861905"/>
                </a:lnTo>
                <a:lnTo>
                  <a:pt x="1517786" y="1847838"/>
                </a:lnTo>
                <a:lnTo>
                  <a:pt x="1561039" y="1832064"/>
                </a:lnTo>
                <a:lnTo>
                  <a:pt x="1603460" y="1814623"/>
                </a:lnTo>
                <a:lnTo>
                  <a:pt x="1645011" y="1795556"/>
                </a:lnTo>
                <a:lnTo>
                  <a:pt x="1685650" y="1774900"/>
                </a:lnTo>
                <a:lnTo>
                  <a:pt x="1725340" y="1752698"/>
                </a:lnTo>
                <a:lnTo>
                  <a:pt x="1764039" y="1728987"/>
                </a:lnTo>
                <a:lnTo>
                  <a:pt x="1801707" y="1703809"/>
                </a:lnTo>
                <a:lnTo>
                  <a:pt x="1838306" y="1677202"/>
                </a:lnTo>
                <a:lnTo>
                  <a:pt x="1873795" y="1649207"/>
                </a:lnTo>
                <a:lnTo>
                  <a:pt x="1908135" y="1619864"/>
                </a:lnTo>
                <a:lnTo>
                  <a:pt x="1941285" y="1589212"/>
                </a:lnTo>
                <a:lnTo>
                  <a:pt x="1969200" y="1561297"/>
                </a:lnTo>
                <a:lnTo>
                  <a:pt x="1969200" y="0"/>
                </a:lnTo>
                <a:close/>
              </a:path>
            </a:pathLst>
          </a:custGeom>
          <a:solidFill>
            <a:srgbClr val="9D62E2">
              <a:alpha val="23999"/>
            </a:srgbClr>
          </a:solidFill>
        </p:spPr>
        <p:txBody>
          <a:bodyPr wrap="square" lIns="0" tIns="0" rIns="0" bIns="0" rtlCol="0"/>
          <a:lstStyle/>
          <a:p>
            <a:endParaRPr/>
          </a:p>
        </p:txBody>
      </p:sp>
      <p:sp>
        <p:nvSpPr>
          <p:cNvPr id="25" name="object 11">
            <a:extLst>
              <a:ext uri="{FF2B5EF4-FFF2-40B4-BE49-F238E27FC236}">
                <a16:creationId xmlns:a16="http://schemas.microsoft.com/office/drawing/2014/main" id="{070B18B0-0A28-9977-5483-AE34A87FCE5C}"/>
              </a:ext>
            </a:extLst>
          </p:cNvPr>
          <p:cNvSpPr/>
          <p:nvPr/>
        </p:nvSpPr>
        <p:spPr>
          <a:xfrm>
            <a:off x="4070293" y="0"/>
            <a:ext cx="2079857" cy="1720546"/>
          </a:xfrm>
          <a:custGeom>
            <a:avLst/>
            <a:gdLst/>
            <a:ahLst/>
            <a:cxnLst/>
            <a:rect l="l" t="t" r="r" b="b"/>
            <a:pathLst>
              <a:path w="2293620" h="1897380">
                <a:moveTo>
                  <a:pt x="2013162" y="0"/>
                </a:moveTo>
                <a:lnTo>
                  <a:pt x="280076" y="0"/>
                </a:lnTo>
                <a:lnTo>
                  <a:pt x="260037" y="23451"/>
                </a:lnTo>
                <a:lnTo>
                  <a:pt x="232042" y="58940"/>
                </a:lnTo>
                <a:lnTo>
                  <a:pt x="205436" y="95539"/>
                </a:lnTo>
                <a:lnTo>
                  <a:pt x="180257" y="133207"/>
                </a:lnTo>
                <a:lnTo>
                  <a:pt x="156547" y="171906"/>
                </a:lnTo>
                <a:lnTo>
                  <a:pt x="134344" y="211595"/>
                </a:lnTo>
                <a:lnTo>
                  <a:pt x="113689" y="252235"/>
                </a:lnTo>
                <a:lnTo>
                  <a:pt x="94621" y="293786"/>
                </a:lnTo>
                <a:lnTo>
                  <a:pt x="77180" y="336207"/>
                </a:lnTo>
                <a:lnTo>
                  <a:pt x="61406" y="379460"/>
                </a:lnTo>
                <a:lnTo>
                  <a:pt x="47339" y="423504"/>
                </a:lnTo>
                <a:lnTo>
                  <a:pt x="35018" y="468299"/>
                </a:lnTo>
                <a:lnTo>
                  <a:pt x="24484" y="513807"/>
                </a:lnTo>
                <a:lnTo>
                  <a:pt x="15776" y="559986"/>
                </a:lnTo>
                <a:lnTo>
                  <a:pt x="8933" y="606797"/>
                </a:lnTo>
                <a:lnTo>
                  <a:pt x="3997" y="654201"/>
                </a:lnTo>
                <a:lnTo>
                  <a:pt x="1005" y="702158"/>
                </a:lnTo>
                <a:lnTo>
                  <a:pt x="0" y="750627"/>
                </a:lnTo>
                <a:lnTo>
                  <a:pt x="1005" y="799096"/>
                </a:lnTo>
                <a:lnTo>
                  <a:pt x="3997" y="847052"/>
                </a:lnTo>
                <a:lnTo>
                  <a:pt x="8933" y="894456"/>
                </a:lnTo>
                <a:lnTo>
                  <a:pt x="15776" y="941268"/>
                </a:lnTo>
                <a:lnTo>
                  <a:pt x="24484" y="987447"/>
                </a:lnTo>
                <a:lnTo>
                  <a:pt x="35018" y="1032954"/>
                </a:lnTo>
                <a:lnTo>
                  <a:pt x="47339" y="1077750"/>
                </a:lnTo>
                <a:lnTo>
                  <a:pt x="61406" y="1121794"/>
                </a:lnTo>
                <a:lnTo>
                  <a:pt x="77180" y="1165047"/>
                </a:lnTo>
                <a:lnTo>
                  <a:pt x="94621" y="1207468"/>
                </a:lnTo>
                <a:lnTo>
                  <a:pt x="113689" y="1249019"/>
                </a:lnTo>
                <a:lnTo>
                  <a:pt x="134344" y="1289658"/>
                </a:lnTo>
                <a:lnTo>
                  <a:pt x="156547" y="1329348"/>
                </a:lnTo>
                <a:lnTo>
                  <a:pt x="180257" y="1368046"/>
                </a:lnTo>
                <a:lnTo>
                  <a:pt x="205436" y="1405715"/>
                </a:lnTo>
                <a:lnTo>
                  <a:pt x="232042" y="1442314"/>
                </a:lnTo>
                <a:lnTo>
                  <a:pt x="260037" y="1477803"/>
                </a:lnTo>
                <a:lnTo>
                  <a:pt x="289380" y="1512142"/>
                </a:lnTo>
                <a:lnTo>
                  <a:pt x="320032" y="1545293"/>
                </a:lnTo>
                <a:lnTo>
                  <a:pt x="351953" y="1577214"/>
                </a:lnTo>
                <a:lnTo>
                  <a:pt x="385103" y="1607866"/>
                </a:lnTo>
                <a:lnTo>
                  <a:pt x="419443" y="1637209"/>
                </a:lnTo>
                <a:lnTo>
                  <a:pt x="454932" y="1665204"/>
                </a:lnTo>
                <a:lnTo>
                  <a:pt x="491531" y="1691810"/>
                </a:lnTo>
                <a:lnTo>
                  <a:pt x="529199" y="1716989"/>
                </a:lnTo>
                <a:lnTo>
                  <a:pt x="567898" y="1740699"/>
                </a:lnTo>
                <a:lnTo>
                  <a:pt x="607588" y="1762902"/>
                </a:lnTo>
                <a:lnTo>
                  <a:pt x="648227" y="1783557"/>
                </a:lnTo>
                <a:lnTo>
                  <a:pt x="689778" y="1802625"/>
                </a:lnTo>
                <a:lnTo>
                  <a:pt x="732199" y="1820066"/>
                </a:lnTo>
                <a:lnTo>
                  <a:pt x="775452" y="1835840"/>
                </a:lnTo>
                <a:lnTo>
                  <a:pt x="819496" y="1849907"/>
                </a:lnTo>
                <a:lnTo>
                  <a:pt x="864291" y="1862228"/>
                </a:lnTo>
                <a:lnTo>
                  <a:pt x="909799" y="1872762"/>
                </a:lnTo>
                <a:lnTo>
                  <a:pt x="955978" y="1881470"/>
                </a:lnTo>
                <a:lnTo>
                  <a:pt x="1002790" y="1888313"/>
                </a:lnTo>
                <a:lnTo>
                  <a:pt x="1050193" y="1893249"/>
                </a:lnTo>
                <a:lnTo>
                  <a:pt x="1098150" y="1896240"/>
                </a:lnTo>
                <a:lnTo>
                  <a:pt x="1146619" y="1897246"/>
                </a:lnTo>
                <a:lnTo>
                  <a:pt x="1195088" y="1896240"/>
                </a:lnTo>
                <a:lnTo>
                  <a:pt x="1243045" y="1893249"/>
                </a:lnTo>
                <a:lnTo>
                  <a:pt x="1290448" y="1888313"/>
                </a:lnTo>
                <a:lnTo>
                  <a:pt x="1337260" y="1881470"/>
                </a:lnTo>
                <a:lnTo>
                  <a:pt x="1383439" y="1872762"/>
                </a:lnTo>
                <a:lnTo>
                  <a:pt x="1428947" y="1862228"/>
                </a:lnTo>
                <a:lnTo>
                  <a:pt x="1473742" y="1849907"/>
                </a:lnTo>
                <a:lnTo>
                  <a:pt x="1517786" y="1835840"/>
                </a:lnTo>
                <a:lnTo>
                  <a:pt x="1561039" y="1820066"/>
                </a:lnTo>
                <a:lnTo>
                  <a:pt x="1603460" y="1802625"/>
                </a:lnTo>
                <a:lnTo>
                  <a:pt x="1645011" y="1783557"/>
                </a:lnTo>
                <a:lnTo>
                  <a:pt x="1685650" y="1762902"/>
                </a:lnTo>
                <a:lnTo>
                  <a:pt x="1725340" y="1740699"/>
                </a:lnTo>
                <a:lnTo>
                  <a:pt x="1764039" y="1716989"/>
                </a:lnTo>
                <a:lnTo>
                  <a:pt x="1801707" y="1691810"/>
                </a:lnTo>
                <a:lnTo>
                  <a:pt x="1838306" y="1665204"/>
                </a:lnTo>
                <a:lnTo>
                  <a:pt x="1873795" y="1637209"/>
                </a:lnTo>
                <a:lnTo>
                  <a:pt x="1908135" y="1607866"/>
                </a:lnTo>
                <a:lnTo>
                  <a:pt x="1941285" y="1577214"/>
                </a:lnTo>
                <a:lnTo>
                  <a:pt x="1973206" y="1545293"/>
                </a:lnTo>
                <a:lnTo>
                  <a:pt x="2003858" y="1512142"/>
                </a:lnTo>
                <a:lnTo>
                  <a:pt x="2033201" y="1477803"/>
                </a:lnTo>
                <a:lnTo>
                  <a:pt x="2061196" y="1442314"/>
                </a:lnTo>
                <a:lnTo>
                  <a:pt x="2087802" y="1405715"/>
                </a:lnTo>
                <a:lnTo>
                  <a:pt x="2112981" y="1368046"/>
                </a:lnTo>
                <a:lnTo>
                  <a:pt x="2136691" y="1329348"/>
                </a:lnTo>
                <a:lnTo>
                  <a:pt x="2158894" y="1289658"/>
                </a:lnTo>
                <a:lnTo>
                  <a:pt x="2179549" y="1249019"/>
                </a:lnTo>
                <a:lnTo>
                  <a:pt x="2198617" y="1207468"/>
                </a:lnTo>
                <a:lnTo>
                  <a:pt x="2216058" y="1165047"/>
                </a:lnTo>
                <a:lnTo>
                  <a:pt x="2231832" y="1121794"/>
                </a:lnTo>
                <a:lnTo>
                  <a:pt x="2245899" y="1077750"/>
                </a:lnTo>
                <a:lnTo>
                  <a:pt x="2258220" y="1032954"/>
                </a:lnTo>
                <a:lnTo>
                  <a:pt x="2268754" y="987447"/>
                </a:lnTo>
                <a:lnTo>
                  <a:pt x="2277462" y="941268"/>
                </a:lnTo>
                <a:lnTo>
                  <a:pt x="2284305" y="894456"/>
                </a:lnTo>
                <a:lnTo>
                  <a:pt x="2289241" y="847052"/>
                </a:lnTo>
                <a:lnTo>
                  <a:pt x="2292233" y="799096"/>
                </a:lnTo>
                <a:lnTo>
                  <a:pt x="2293239" y="750627"/>
                </a:lnTo>
                <a:lnTo>
                  <a:pt x="2292233" y="702158"/>
                </a:lnTo>
                <a:lnTo>
                  <a:pt x="2289241" y="654201"/>
                </a:lnTo>
                <a:lnTo>
                  <a:pt x="2284305" y="606797"/>
                </a:lnTo>
                <a:lnTo>
                  <a:pt x="2277462" y="559986"/>
                </a:lnTo>
                <a:lnTo>
                  <a:pt x="2268754" y="513807"/>
                </a:lnTo>
                <a:lnTo>
                  <a:pt x="2258220" y="468299"/>
                </a:lnTo>
                <a:lnTo>
                  <a:pt x="2245899" y="423504"/>
                </a:lnTo>
                <a:lnTo>
                  <a:pt x="2231832" y="379460"/>
                </a:lnTo>
                <a:lnTo>
                  <a:pt x="2216058" y="336207"/>
                </a:lnTo>
                <a:lnTo>
                  <a:pt x="2198617" y="293786"/>
                </a:lnTo>
                <a:lnTo>
                  <a:pt x="2179549" y="252235"/>
                </a:lnTo>
                <a:lnTo>
                  <a:pt x="2158894" y="211595"/>
                </a:lnTo>
                <a:lnTo>
                  <a:pt x="2136691" y="171906"/>
                </a:lnTo>
                <a:lnTo>
                  <a:pt x="2112981" y="133207"/>
                </a:lnTo>
                <a:lnTo>
                  <a:pt x="2087802" y="95539"/>
                </a:lnTo>
                <a:lnTo>
                  <a:pt x="2061196" y="58940"/>
                </a:lnTo>
                <a:lnTo>
                  <a:pt x="2033201" y="23451"/>
                </a:lnTo>
                <a:lnTo>
                  <a:pt x="2013162" y="0"/>
                </a:lnTo>
                <a:close/>
              </a:path>
            </a:pathLst>
          </a:custGeom>
          <a:solidFill>
            <a:srgbClr val="9D62E2">
              <a:alpha val="23999"/>
            </a:srgbClr>
          </a:solidFill>
        </p:spPr>
        <p:txBody>
          <a:bodyPr wrap="square" lIns="0" tIns="0" rIns="0" bIns="0" rtlCol="0"/>
          <a:lstStyle/>
          <a:p>
            <a:endParaRPr/>
          </a:p>
        </p:txBody>
      </p:sp>
      <p:sp>
        <p:nvSpPr>
          <p:cNvPr id="26" name="object 12">
            <a:extLst>
              <a:ext uri="{FF2B5EF4-FFF2-40B4-BE49-F238E27FC236}">
                <a16:creationId xmlns:a16="http://schemas.microsoft.com/office/drawing/2014/main" id="{FEF9B5F4-F996-526E-724D-8B9EB62F9A2B}"/>
              </a:ext>
            </a:extLst>
          </p:cNvPr>
          <p:cNvSpPr/>
          <p:nvPr/>
        </p:nvSpPr>
        <p:spPr>
          <a:xfrm>
            <a:off x="10321566" y="3966353"/>
            <a:ext cx="1580045" cy="1580045"/>
          </a:xfrm>
          <a:custGeom>
            <a:avLst/>
            <a:gdLst/>
            <a:ahLst/>
            <a:cxnLst/>
            <a:rect l="l" t="t" r="r" b="b"/>
            <a:pathLst>
              <a:path w="1742440" h="1742439">
                <a:moveTo>
                  <a:pt x="871016" y="0"/>
                </a:moveTo>
                <a:lnTo>
                  <a:pt x="823226" y="1288"/>
                </a:lnTo>
                <a:lnTo>
                  <a:pt x="776109" y="5110"/>
                </a:lnTo>
                <a:lnTo>
                  <a:pt x="729733" y="11400"/>
                </a:lnTo>
                <a:lnTo>
                  <a:pt x="684162" y="20089"/>
                </a:lnTo>
                <a:lnTo>
                  <a:pt x="639465" y="31113"/>
                </a:lnTo>
                <a:lnTo>
                  <a:pt x="595707" y="44404"/>
                </a:lnTo>
                <a:lnTo>
                  <a:pt x="552955" y="59897"/>
                </a:lnTo>
                <a:lnTo>
                  <a:pt x="511275" y="77525"/>
                </a:lnTo>
                <a:lnTo>
                  <a:pt x="470733" y="97221"/>
                </a:lnTo>
                <a:lnTo>
                  <a:pt x="431397" y="118919"/>
                </a:lnTo>
                <a:lnTo>
                  <a:pt x="393332" y="142552"/>
                </a:lnTo>
                <a:lnTo>
                  <a:pt x="356605" y="168055"/>
                </a:lnTo>
                <a:lnTo>
                  <a:pt x="321282" y="195360"/>
                </a:lnTo>
                <a:lnTo>
                  <a:pt x="287429" y="224402"/>
                </a:lnTo>
                <a:lnTo>
                  <a:pt x="255114" y="255114"/>
                </a:lnTo>
                <a:lnTo>
                  <a:pt x="224402" y="287429"/>
                </a:lnTo>
                <a:lnTo>
                  <a:pt x="195360" y="321282"/>
                </a:lnTo>
                <a:lnTo>
                  <a:pt x="168055" y="356605"/>
                </a:lnTo>
                <a:lnTo>
                  <a:pt x="142552" y="393332"/>
                </a:lnTo>
                <a:lnTo>
                  <a:pt x="118919" y="431397"/>
                </a:lnTo>
                <a:lnTo>
                  <a:pt x="97221" y="470733"/>
                </a:lnTo>
                <a:lnTo>
                  <a:pt x="77525" y="511275"/>
                </a:lnTo>
                <a:lnTo>
                  <a:pt x="59897" y="552955"/>
                </a:lnTo>
                <a:lnTo>
                  <a:pt x="44404" y="595707"/>
                </a:lnTo>
                <a:lnTo>
                  <a:pt x="31113" y="639465"/>
                </a:lnTo>
                <a:lnTo>
                  <a:pt x="20089" y="684162"/>
                </a:lnTo>
                <a:lnTo>
                  <a:pt x="11400" y="729733"/>
                </a:lnTo>
                <a:lnTo>
                  <a:pt x="5110" y="776109"/>
                </a:lnTo>
                <a:lnTo>
                  <a:pt x="1288" y="823226"/>
                </a:lnTo>
                <a:lnTo>
                  <a:pt x="0" y="871016"/>
                </a:lnTo>
                <a:lnTo>
                  <a:pt x="1288" y="918807"/>
                </a:lnTo>
                <a:lnTo>
                  <a:pt x="5110" y="965923"/>
                </a:lnTo>
                <a:lnTo>
                  <a:pt x="11400" y="1012300"/>
                </a:lnTo>
                <a:lnTo>
                  <a:pt x="20089" y="1057870"/>
                </a:lnTo>
                <a:lnTo>
                  <a:pt x="31113" y="1102568"/>
                </a:lnTo>
                <a:lnTo>
                  <a:pt x="44404" y="1146325"/>
                </a:lnTo>
                <a:lnTo>
                  <a:pt x="59897" y="1189078"/>
                </a:lnTo>
                <a:lnTo>
                  <a:pt x="77525" y="1230758"/>
                </a:lnTo>
                <a:lnTo>
                  <a:pt x="97221" y="1271299"/>
                </a:lnTo>
                <a:lnTo>
                  <a:pt x="118919" y="1310636"/>
                </a:lnTo>
                <a:lnTo>
                  <a:pt x="142552" y="1348701"/>
                </a:lnTo>
                <a:lnTo>
                  <a:pt x="168055" y="1385428"/>
                </a:lnTo>
                <a:lnTo>
                  <a:pt x="195360" y="1420751"/>
                </a:lnTo>
                <a:lnTo>
                  <a:pt x="224402" y="1454603"/>
                </a:lnTo>
                <a:lnTo>
                  <a:pt x="255114" y="1486919"/>
                </a:lnTo>
                <a:lnTo>
                  <a:pt x="287429" y="1517630"/>
                </a:lnTo>
                <a:lnTo>
                  <a:pt x="321282" y="1546672"/>
                </a:lnTo>
                <a:lnTo>
                  <a:pt x="356605" y="1573978"/>
                </a:lnTo>
                <a:lnTo>
                  <a:pt x="393332" y="1599480"/>
                </a:lnTo>
                <a:lnTo>
                  <a:pt x="431397" y="1623114"/>
                </a:lnTo>
                <a:lnTo>
                  <a:pt x="470733" y="1644812"/>
                </a:lnTo>
                <a:lnTo>
                  <a:pt x="511275" y="1664508"/>
                </a:lnTo>
                <a:lnTo>
                  <a:pt x="552955" y="1682136"/>
                </a:lnTo>
                <a:lnTo>
                  <a:pt x="595707" y="1697628"/>
                </a:lnTo>
                <a:lnTo>
                  <a:pt x="639465" y="1710920"/>
                </a:lnTo>
                <a:lnTo>
                  <a:pt x="684162" y="1721943"/>
                </a:lnTo>
                <a:lnTo>
                  <a:pt x="729733" y="1730633"/>
                </a:lnTo>
                <a:lnTo>
                  <a:pt x="776109" y="1736922"/>
                </a:lnTo>
                <a:lnTo>
                  <a:pt x="823226" y="1740744"/>
                </a:lnTo>
                <a:lnTo>
                  <a:pt x="871016" y="1742033"/>
                </a:lnTo>
                <a:lnTo>
                  <a:pt x="918807" y="1740744"/>
                </a:lnTo>
                <a:lnTo>
                  <a:pt x="965923" y="1736922"/>
                </a:lnTo>
                <a:lnTo>
                  <a:pt x="1012300" y="1730633"/>
                </a:lnTo>
                <a:lnTo>
                  <a:pt x="1057870" y="1721943"/>
                </a:lnTo>
                <a:lnTo>
                  <a:pt x="1102568" y="1710920"/>
                </a:lnTo>
                <a:lnTo>
                  <a:pt x="1146325" y="1697628"/>
                </a:lnTo>
                <a:lnTo>
                  <a:pt x="1189078" y="1682136"/>
                </a:lnTo>
                <a:lnTo>
                  <a:pt x="1230758" y="1664508"/>
                </a:lnTo>
                <a:lnTo>
                  <a:pt x="1271299" y="1644812"/>
                </a:lnTo>
                <a:lnTo>
                  <a:pt x="1310636" y="1623114"/>
                </a:lnTo>
                <a:lnTo>
                  <a:pt x="1348701" y="1599480"/>
                </a:lnTo>
                <a:lnTo>
                  <a:pt x="1385428" y="1573978"/>
                </a:lnTo>
                <a:lnTo>
                  <a:pt x="1420751" y="1546672"/>
                </a:lnTo>
                <a:lnTo>
                  <a:pt x="1454603" y="1517630"/>
                </a:lnTo>
                <a:lnTo>
                  <a:pt x="1486919" y="1486919"/>
                </a:lnTo>
                <a:lnTo>
                  <a:pt x="1517630" y="1454603"/>
                </a:lnTo>
                <a:lnTo>
                  <a:pt x="1546672" y="1420751"/>
                </a:lnTo>
                <a:lnTo>
                  <a:pt x="1573978" y="1385428"/>
                </a:lnTo>
                <a:lnTo>
                  <a:pt x="1599480" y="1348701"/>
                </a:lnTo>
                <a:lnTo>
                  <a:pt x="1623114" y="1310636"/>
                </a:lnTo>
                <a:lnTo>
                  <a:pt x="1644812" y="1271299"/>
                </a:lnTo>
                <a:lnTo>
                  <a:pt x="1664508" y="1230758"/>
                </a:lnTo>
                <a:lnTo>
                  <a:pt x="1682136" y="1189078"/>
                </a:lnTo>
                <a:lnTo>
                  <a:pt x="1697628" y="1146325"/>
                </a:lnTo>
                <a:lnTo>
                  <a:pt x="1710920" y="1102568"/>
                </a:lnTo>
                <a:lnTo>
                  <a:pt x="1721943" y="1057870"/>
                </a:lnTo>
                <a:lnTo>
                  <a:pt x="1730633" y="1012300"/>
                </a:lnTo>
                <a:lnTo>
                  <a:pt x="1736922" y="965923"/>
                </a:lnTo>
                <a:lnTo>
                  <a:pt x="1740744" y="918807"/>
                </a:lnTo>
                <a:lnTo>
                  <a:pt x="1742033" y="871016"/>
                </a:lnTo>
                <a:lnTo>
                  <a:pt x="1740744" y="823226"/>
                </a:lnTo>
                <a:lnTo>
                  <a:pt x="1736922" y="776109"/>
                </a:lnTo>
                <a:lnTo>
                  <a:pt x="1730633" y="729733"/>
                </a:lnTo>
                <a:lnTo>
                  <a:pt x="1721943" y="684162"/>
                </a:lnTo>
                <a:lnTo>
                  <a:pt x="1710920" y="639465"/>
                </a:lnTo>
                <a:lnTo>
                  <a:pt x="1697628" y="595707"/>
                </a:lnTo>
                <a:lnTo>
                  <a:pt x="1682136" y="552955"/>
                </a:lnTo>
                <a:lnTo>
                  <a:pt x="1664508" y="511275"/>
                </a:lnTo>
                <a:lnTo>
                  <a:pt x="1644812" y="470733"/>
                </a:lnTo>
                <a:lnTo>
                  <a:pt x="1623114" y="431397"/>
                </a:lnTo>
                <a:lnTo>
                  <a:pt x="1599480" y="393332"/>
                </a:lnTo>
                <a:lnTo>
                  <a:pt x="1573978" y="356605"/>
                </a:lnTo>
                <a:lnTo>
                  <a:pt x="1546672" y="321282"/>
                </a:lnTo>
                <a:lnTo>
                  <a:pt x="1517630" y="287429"/>
                </a:lnTo>
                <a:lnTo>
                  <a:pt x="1486919" y="255114"/>
                </a:lnTo>
                <a:lnTo>
                  <a:pt x="1454603" y="224402"/>
                </a:lnTo>
                <a:lnTo>
                  <a:pt x="1420751" y="195360"/>
                </a:lnTo>
                <a:lnTo>
                  <a:pt x="1385428" y="168055"/>
                </a:lnTo>
                <a:lnTo>
                  <a:pt x="1348701" y="142552"/>
                </a:lnTo>
                <a:lnTo>
                  <a:pt x="1310636" y="118919"/>
                </a:lnTo>
                <a:lnTo>
                  <a:pt x="1271299" y="97221"/>
                </a:lnTo>
                <a:lnTo>
                  <a:pt x="1230758" y="77525"/>
                </a:lnTo>
                <a:lnTo>
                  <a:pt x="1189078" y="59897"/>
                </a:lnTo>
                <a:lnTo>
                  <a:pt x="1146325" y="44404"/>
                </a:lnTo>
                <a:lnTo>
                  <a:pt x="1102568" y="31113"/>
                </a:lnTo>
                <a:lnTo>
                  <a:pt x="1057870" y="20089"/>
                </a:lnTo>
                <a:lnTo>
                  <a:pt x="1012300" y="11400"/>
                </a:lnTo>
                <a:lnTo>
                  <a:pt x="965923" y="5110"/>
                </a:lnTo>
                <a:lnTo>
                  <a:pt x="918807" y="1288"/>
                </a:lnTo>
                <a:lnTo>
                  <a:pt x="871016" y="0"/>
                </a:lnTo>
                <a:close/>
              </a:path>
            </a:pathLst>
          </a:custGeom>
          <a:solidFill>
            <a:srgbClr val="9D62E2">
              <a:alpha val="23999"/>
            </a:srgbClr>
          </a:solidFill>
        </p:spPr>
        <p:txBody>
          <a:bodyPr wrap="square" lIns="0" tIns="0" rIns="0" bIns="0" rtlCol="0"/>
          <a:lstStyle/>
          <a:p>
            <a:endParaRPr/>
          </a:p>
        </p:txBody>
      </p:sp>
      <p:sp>
        <p:nvSpPr>
          <p:cNvPr id="27" name="object 13">
            <a:extLst>
              <a:ext uri="{FF2B5EF4-FFF2-40B4-BE49-F238E27FC236}">
                <a16:creationId xmlns:a16="http://schemas.microsoft.com/office/drawing/2014/main" id="{2E23C361-F404-8DEA-3669-F09536585986}"/>
              </a:ext>
            </a:extLst>
          </p:cNvPr>
          <p:cNvSpPr/>
          <p:nvPr/>
        </p:nvSpPr>
        <p:spPr>
          <a:xfrm>
            <a:off x="7835316" y="4563116"/>
            <a:ext cx="726683" cy="726683"/>
          </a:xfrm>
          <a:custGeom>
            <a:avLst/>
            <a:gdLst/>
            <a:ahLst/>
            <a:cxnLst/>
            <a:rect l="l" t="t" r="r" b="b"/>
            <a:pathLst>
              <a:path w="801370" h="801370">
                <a:moveTo>
                  <a:pt x="400672" y="0"/>
                </a:moveTo>
                <a:lnTo>
                  <a:pt x="353945" y="2695"/>
                </a:lnTo>
                <a:lnTo>
                  <a:pt x="308801" y="10581"/>
                </a:lnTo>
                <a:lnTo>
                  <a:pt x="265542" y="23357"/>
                </a:lnTo>
                <a:lnTo>
                  <a:pt x="224466" y="40722"/>
                </a:lnTo>
                <a:lnTo>
                  <a:pt x="185876" y="62376"/>
                </a:lnTo>
                <a:lnTo>
                  <a:pt x="150072" y="88018"/>
                </a:lnTo>
                <a:lnTo>
                  <a:pt x="117354" y="117348"/>
                </a:lnTo>
                <a:lnTo>
                  <a:pt x="88023" y="150064"/>
                </a:lnTo>
                <a:lnTo>
                  <a:pt x="62379" y="185867"/>
                </a:lnTo>
                <a:lnTo>
                  <a:pt x="40724" y="224456"/>
                </a:lnTo>
                <a:lnTo>
                  <a:pt x="23358" y="265531"/>
                </a:lnTo>
                <a:lnTo>
                  <a:pt x="10582" y="308789"/>
                </a:lnTo>
                <a:lnTo>
                  <a:pt x="2695" y="353933"/>
                </a:lnTo>
                <a:lnTo>
                  <a:pt x="0" y="400659"/>
                </a:lnTo>
                <a:lnTo>
                  <a:pt x="2695" y="447386"/>
                </a:lnTo>
                <a:lnTo>
                  <a:pt x="10582" y="492529"/>
                </a:lnTo>
                <a:lnTo>
                  <a:pt x="23358" y="535789"/>
                </a:lnTo>
                <a:lnTo>
                  <a:pt x="40724" y="576864"/>
                </a:lnTo>
                <a:lnTo>
                  <a:pt x="62379" y="615455"/>
                </a:lnTo>
                <a:lnTo>
                  <a:pt x="88023" y="651259"/>
                </a:lnTo>
                <a:lnTo>
                  <a:pt x="117354" y="683977"/>
                </a:lnTo>
                <a:lnTo>
                  <a:pt x="150072" y="713308"/>
                </a:lnTo>
                <a:lnTo>
                  <a:pt x="185876" y="738951"/>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1"/>
                </a:lnTo>
                <a:lnTo>
                  <a:pt x="651272" y="713308"/>
                </a:lnTo>
                <a:lnTo>
                  <a:pt x="683990" y="683977"/>
                </a:lnTo>
                <a:lnTo>
                  <a:pt x="713321" y="651259"/>
                </a:lnTo>
                <a:lnTo>
                  <a:pt x="738964" y="615455"/>
                </a:lnTo>
                <a:lnTo>
                  <a:pt x="760619" y="576864"/>
                </a:lnTo>
                <a:lnTo>
                  <a:pt x="777985" y="535789"/>
                </a:lnTo>
                <a:lnTo>
                  <a:pt x="790762" y="492529"/>
                </a:lnTo>
                <a:lnTo>
                  <a:pt x="798648" y="447386"/>
                </a:lnTo>
                <a:lnTo>
                  <a:pt x="801344" y="400659"/>
                </a:lnTo>
                <a:lnTo>
                  <a:pt x="798648" y="353933"/>
                </a:lnTo>
                <a:lnTo>
                  <a:pt x="790762" y="308789"/>
                </a:lnTo>
                <a:lnTo>
                  <a:pt x="777985" y="265531"/>
                </a:lnTo>
                <a:lnTo>
                  <a:pt x="760619" y="224456"/>
                </a:lnTo>
                <a:lnTo>
                  <a:pt x="738964" y="185867"/>
                </a:lnTo>
                <a:lnTo>
                  <a:pt x="713321" y="150064"/>
                </a:lnTo>
                <a:lnTo>
                  <a:pt x="683990" y="117348"/>
                </a:lnTo>
                <a:lnTo>
                  <a:pt x="651272" y="88018"/>
                </a:lnTo>
                <a:lnTo>
                  <a:pt x="615467" y="62376"/>
                </a:lnTo>
                <a:lnTo>
                  <a:pt x="576877" y="40722"/>
                </a:lnTo>
                <a:lnTo>
                  <a:pt x="535802" y="23357"/>
                </a:lnTo>
                <a:lnTo>
                  <a:pt x="492542" y="10581"/>
                </a:lnTo>
                <a:lnTo>
                  <a:pt x="447399" y="2695"/>
                </a:lnTo>
                <a:lnTo>
                  <a:pt x="400672" y="0"/>
                </a:lnTo>
                <a:close/>
              </a:path>
            </a:pathLst>
          </a:custGeom>
          <a:solidFill>
            <a:srgbClr val="9D62E2">
              <a:alpha val="23999"/>
            </a:srgbClr>
          </a:solidFill>
        </p:spPr>
        <p:txBody>
          <a:bodyPr wrap="square" lIns="0" tIns="0" rIns="0" bIns="0" rtlCol="0"/>
          <a:lstStyle/>
          <a:p>
            <a:endParaRPr/>
          </a:p>
        </p:txBody>
      </p:sp>
      <p:sp>
        <p:nvSpPr>
          <p:cNvPr id="28" name="object 14">
            <a:extLst>
              <a:ext uri="{FF2B5EF4-FFF2-40B4-BE49-F238E27FC236}">
                <a16:creationId xmlns:a16="http://schemas.microsoft.com/office/drawing/2014/main" id="{8F872847-C3B1-760C-F4AC-93DE0329412F}"/>
              </a:ext>
            </a:extLst>
          </p:cNvPr>
          <p:cNvSpPr/>
          <p:nvPr/>
        </p:nvSpPr>
        <p:spPr>
          <a:xfrm>
            <a:off x="1216272" y="5587712"/>
            <a:ext cx="726683" cy="726683"/>
          </a:xfrm>
          <a:custGeom>
            <a:avLst/>
            <a:gdLst/>
            <a:ahLst/>
            <a:cxnLst/>
            <a:rect l="l" t="t" r="r" b="b"/>
            <a:pathLst>
              <a:path w="801369" h="801370">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8"/>
                </a:lnTo>
                <a:lnTo>
                  <a:pt x="10582" y="492541"/>
                </a:lnTo>
                <a:lnTo>
                  <a:pt x="23358" y="535800"/>
                </a:lnTo>
                <a:lnTo>
                  <a:pt x="40724" y="576875"/>
                </a:lnTo>
                <a:lnTo>
                  <a:pt x="62379" y="615464"/>
                </a:lnTo>
                <a:lnTo>
                  <a:pt x="88023" y="651267"/>
                </a:lnTo>
                <a:lnTo>
                  <a:pt x="117354" y="683983"/>
                </a:lnTo>
                <a:lnTo>
                  <a:pt x="150072" y="713313"/>
                </a:lnTo>
                <a:lnTo>
                  <a:pt x="185876" y="738955"/>
                </a:lnTo>
                <a:lnTo>
                  <a:pt x="224466" y="760609"/>
                </a:lnTo>
                <a:lnTo>
                  <a:pt x="265542" y="777974"/>
                </a:lnTo>
                <a:lnTo>
                  <a:pt x="308801" y="790750"/>
                </a:lnTo>
                <a:lnTo>
                  <a:pt x="353945" y="798636"/>
                </a:lnTo>
                <a:lnTo>
                  <a:pt x="400672" y="801331"/>
                </a:lnTo>
                <a:lnTo>
                  <a:pt x="447399" y="798636"/>
                </a:lnTo>
                <a:lnTo>
                  <a:pt x="492542" y="790750"/>
                </a:lnTo>
                <a:lnTo>
                  <a:pt x="535802" y="777974"/>
                </a:lnTo>
                <a:lnTo>
                  <a:pt x="576877" y="760609"/>
                </a:lnTo>
                <a:lnTo>
                  <a:pt x="615467" y="738955"/>
                </a:lnTo>
                <a:lnTo>
                  <a:pt x="651272" y="713313"/>
                </a:lnTo>
                <a:lnTo>
                  <a:pt x="683990" y="683983"/>
                </a:lnTo>
                <a:lnTo>
                  <a:pt x="713321" y="651267"/>
                </a:lnTo>
                <a:lnTo>
                  <a:pt x="738964" y="615464"/>
                </a:lnTo>
                <a:lnTo>
                  <a:pt x="760619" y="576875"/>
                </a:lnTo>
                <a:lnTo>
                  <a:pt x="777985" y="535800"/>
                </a:lnTo>
                <a:lnTo>
                  <a:pt x="790762" y="492541"/>
                </a:lnTo>
                <a:lnTo>
                  <a:pt x="798648" y="447398"/>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9D62E2">
              <a:alpha val="23999"/>
            </a:srgbClr>
          </a:solidFill>
        </p:spPr>
        <p:txBody>
          <a:bodyPr wrap="square" lIns="0" tIns="0" rIns="0" bIns="0" rtlCol="0"/>
          <a:lstStyle/>
          <a:p>
            <a:endParaRPr/>
          </a:p>
        </p:txBody>
      </p:sp>
      <p:sp>
        <p:nvSpPr>
          <p:cNvPr id="29" name="object 15">
            <a:extLst>
              <a:ext uri="{FF2B5EF4-FFF2-40B4-BE49-F238E27FC236}">
                <a16:creationId xmlns:a16="http://schemas.microsoft.com/office/drawing/2014/main" id="{53AA02F4-3E33-4C39-33D6-76AA82402885}"/>
              </a:ext>
            </a:extLst>
          </p:cNvPr>
          <p:cNvSpPr/>
          <p:nvPr/>
        </p:nvSpPr>
        <p:spPr>
          <a:xfrm>
            <a:off x="1412140" y="6469124"/>
            <a:ext cx="726683" cy="386373"/>
          </a:xfrm>
          <a:custGeom>
            <a:avLst/>
            <a:gdLst/>
            <a:ahLst/>
            <a:cxnLst/>
            <a:rect l="l" t="t" r="r" b="b"/>
            <a:pathLst>
              <a:path w="801369" h="426084">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1461" y="425998"/>
                </a:lnTo>
                <a:lnTo>
                  <a:pt x="799883" y="425998"/>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9D62E2">
              <a:alpha val="23999"/>
            </a:srgbClr>
          </a:solidFill>
        </p:spPr>
        <p:txBody>
          <a:bodyPr wrap="square" lIns="0" tIns="0" rIns="0" bIns="0" rtlCol="0"/>
          <a:lstStyle/>
          <a:p>
            <a:endParaRPr/>
          </a:p>
        </p:txBody>
      </p:sp>
      <p:sp>
        <p:nvSpPr>
          <p:cNvPr id="31" name="object 14">
            <a:extLst>
              <a:ext uri="{FF2B5EF4-FFF2-40B4-BE49-F238E27FC236}">
                <a16:creationId xmlns:a16="http://schemas.microsoft.com/office/drawing/2014/main" id="{6424BFED-D43D-B183-B5D0-83BFB42B63F4}"/>
              </a:ext>
            </a:extLst>
          </p:cNvPr>
          <p:cNvSpPr/>
          <p:nvPr/>
        </p:nvSpPr>
        <p:spPr>
          <a:xfrm>
            <a:off x="6266493" y="1757951"/>
            <a:ext cx="726683" cy="726683"/>
          </a:xfrm>
          <a:custGeom>
            <a:avLst/>
            <a:gdLst/>
            <a:ahLst/>
            <a:cxnLst/>
            <a:rect l="l" t="t" r="r" b="b"/>
            <a:pathLst>
              <a:path w="801369" h="801370">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8"/>
                </a:lnTo>
                <a:lnTo>
                  <a:pt x="10582" y="492541"/>
                </a:lnTo>
                <a:lnTo>
                  <a:pt x="23358" y="535800"/>
                </a:lnTo>
                <a:lnTo>
                  <a:pt x="40724" y="576875"/>
                </a:lnTo>
                <a:lnTo>
                  <a:pt x="62379" y="615464"/>
                </a:lnTo>
                <a:lnTo>
                  <a:pt x="88023" y="651267"/>
                </a:lnTo>
                <a:lnTo>
                  <a:pt x="117354" y="683983"/>
                </a:lnTo>
                <a:lnTo>
                  <a:pt x="150072" y="713313"/>
                </a:lnTo>
                <a:lnTo>
                  <a:pt x="185876" y="738955"/>
                </a:lnTo>
                <a:lnTo>
                  <a:pt x="224466" y="760609"/>
                </a:lnTo>
                <a:lnTo>
                  <a:pt x="265542" y="777974"/>
                </a:lnTo>
                <a:lnTo>
                  <a:pt x="308801" y="790750"/>
                </a:lnTo>
                <a:lnTo>
                  <a:pt x="353945" y="798636"/>
                </a:lnTo>
                <a:lnTo>
                  <a:pt x="400672" y="801331"/>
                </a:lnTo>
                <a:lnTo>
                  <a:pt x="447399" y="798636"/>
                </a:lnTo>
                <a:lnTo>
                  <a:pt x="492542" y="790750"/>
                </a:lnTo>
                <a:lnTo>
                  <a:pt x="535802" y="777974"/>
                </a:lnTo>
                <a:lnTo>
                  <a:pt x="576877" y="760609"/>
                </a:lnTo>
                <a:lnTo>
                  <a:pt x="615467" y="738955"/>
                </a:lnTo>
                <a:lnTo>
                  <a:pt x="651272" y="713313"/>
                </a:lnTo>
                <a:lnTo>
                  <a:pt x="683990" y="683983"/>
                </a:lnTo>
                <a:lnTo>
                  <a:pt x="713321" y="651267"/>
                </a:lnTo>
                <a:lnTo>
                  <a:pt x="738964" y="615464"/>
                </a:lnTo>
                <a:lnTo>
                  <a:pt x="760619" y="576875"/>
                </a:lnTo>
                <a:lnTo>
                  <a:pt x="777985" y="535800"/>
                </a:lnTo>
                <a:lnTo>
                  <a:pt x="790762" y="492541"/>
                </a:lnTo>
                <a:lnTo>
                  <a:pt x="798648" y="447398"/>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9D62E2">
              <a:alpha val="23999"/>
            </a:srgbClr>
          </a:solidFill>
        </p:spPr>
        <p:txBody>
          <a:bodyPr wrap="square" lIns="0" tIns="0" rIns="0" bIns="0" rtlCol="0"/>
          <a:lstStyle/>
          <a:p>
            <a:endParaRPr/>
          </a:p>
        </p:txBody>
      </p:sp>
      <p:sp>
        <p:nvSpPr>
          <p:cNvPr id="32" name="object 14">
            <a:extLst>
              <a:ext uri="{FF2B5EF4-FFF2-40B4-BE49-F238E27FC236}">
                <a16:creationId xmlns:a16="http://schemas.microsoft.com/office/drawing/2014/main" id="{323976F1-F0C5-8B3E-79EC-251D18A92F44}"/>
              </a:ext>
            </a:extLst>
          </p:cNvPr>
          <p:cNvSpPr/>
          <p:nvPr/>
        </p:nvSpPr>
        <p:spPr>
          <a:xfrm>
            <a:off x="5464115" y="1757951"/>
            <a:ext cx="461393" cy="461393"/>
          </a:xfrm>
          <a:custGeom>
            <a:avLst/>
            <a:gdLst/>
            <a:ahLst/>
            <a:cxnLst/>
            <a:rect l="l" t="t" r="r" b="b"/>
            <a:pathLst>
              <a:path w="801369" h="801370">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8"/>
                </a:lnTo>
                <a:lnTo>
                  <a:pt x="10582" y="492541"/>
                </a:lnTo>
                <a:lnTo>
                  <a:pt x="23358" y="535800"/>
                </a:lnTo>
                <a:lnTo>
                  <a:pt x="40724" y="576875"/>
                </a:lnTo>
                <a:lnTo>
                  <a:pt x="62379" y="615464"/>
                </a:lnTo>
                <a:lnTo>
                  <a:pt x="88023" y="651267"/>
                </a:lnTo>
                <a:lnTo>
                  <a:pt x="117354" y="683983"/>
                </a:lnTo>
                <a:lnTo>
                  <a:pt x="150072" y="713313"/>
                </a:lnTo>
                <a:lnTo>
                  <a:pt x="185876" y="738955"/>
                </a:lnTo>
                <a:lnTo>
                  <a:pt x="224466" y="760609"/>
                </a:lnTo>
                <a:lnTo>
                  <a:pt x="265542" y="777974"/>
                </a:lnTo>
                <a:lnTo>
                  <a:pt x="308801" y="790750"/>
                </a:lnTo>
                <a:lnTo>
                  <a:pt x="353945" y="798636"/>
                </a:lnTo>
                <a:lnTo>
                  <a:pt x="400672" y="801331"/>
                </a:lnTo>
                <a:lnTo>
                  <a:pt x="447399" y="798636"/>
                </a:lnTo>
                <a:lnTo>
                  <a:pt x="492542" y="790750"/>
                </a:lnTo>
                <a:lnTo>
                  <a:pt x="535802" y="777974"/>
                </a:lnTo>
                <a:lnTo>
                  <a:pt x="576877" y="760609"/>
                </a:lnTo>
                <a:lnTo>
                  <a:pt x="615467" y="738955"/>
                </a:lnTo>
                <a:lnTo>
                  <a:pt x="651272" y="713313"/>
                </a:lnTo>
                <a:lnTo>
                  <a:pt x="683990" y="683983"/>
                </a:lnTo>
                <a:lnTo>
                  <a:pt x="713321" y="651267"/>
                </a:lnTo>
                <a:lnTo>
                  <a:pt x="738964" y="615464"/>
                </a:lnTo>
                <a:lnTo>
                  <a:pt x="760619" y="576875"/>
                </a:lnTo>
                <a:lnTo>
                  <a:pt x="777985" y="535800"/>
                </a:lnTo>
                <a:lnTo>
                  <a:pt x="790762" y="492541"/>
                </a:lnTo>
                <a:lnTo>
                  <a:pt x="798648" y="447398"/>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9D62E2">
              <a:alpha val="23999"/>
            </a:srgbClr>
          </a:solidFill>
        </p:spPr>
        <p:txBody>
          <a:bodyPr wrap="square" lIns="0" tIns="0" rIns="0" bIns="0" rtlCol="0"/>
          <a:lstStyle/>
          <a:p>
            <a:endParaRPr/>
          </a:p>
        </p:txBody>
      </p:sp>
      <p:sp>
        <p:nvSpPr>
          <p:cNvPr id="40" name="object 14">
            <a:extLst>
              <a:ext uri="{FF2B5EF4-FFF2-40B4-BE49-F238E27FC236}">
                <a16:creationId xmlns:a16="http://schemas.microsoft.com/office/drawing/2014/main" id="{85B9E685-8F26-653C-637B-4560BD554CAC}"/>
              </a:ext>
            </a:extLst>
          </p:cNvPr>
          <p:cNvSpPr/>
          <p:nvPr/>
        </p:nvSpPr>
        <p:spPr>
          <a:xfrm>
            <a:off x="11179577" y="5951053"/>
            <a:ext cx="726683" cy="726683"/>
          </a:xfrm>
          <a:custGeom>
            <a:avLst/>
            <a:gdLst/>
            <a:ahLst/>
            <a:cxnLst/>
            <a:rect l="l" t="t" r="r" b="b"/>
            <a:pathLst>
              <a:path w="801369" h="801370">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8"/>
                </a:lnTo>
                <a:lnTo>
                  <a:pt x="10582" y="492541"/>
                </a:lnTo>
                <a:lnTo>
                  <a:pt x="23358" y="535800"/>
                </a:lnTo>
                <a:lnTo>
                  <a:pt x="40724" y="576875"/>
                </a:lnTo>
                <a:lnTo>
                  <a:pt x="62379" y="615464"/>
                </a:lnTo>
                <a:lnTo>
                  <a:pt x="88023" y="651267"/>
                </a:lnTo>
                <a:lnTo>
                  <a:pt x="117354" y="683983"/>
                </a:lnTo>
                <a:lnTo>
                  <a:pt x="150072" y="713313"/>
                </a:lnTo>
                <a:lnTo>
                  <a:pt x="185876" y="738955"/>
                </a:lnTo>
                <a:lnTo>
                  <a:pt x="224466" y="760609"/>
                </a:lnTo>
                <a:lnTo>
                  <a:pt x="265542" y="777974"/>
                </a:lnTo>
                <a:lnTo>
                  <a:pt x="308801" y="790750"/>
                </a:lnTo>
                <a:lnTo>
                  <a:pt x="353945" y="798636"/>
                </a:lnTo>
                <a:lnTo>
                  <a:pt x="400672" y="801331"/>
                </a:lnTo>
                <a:lnTo>
                  <a:pt x="447399" y="798636"/>
                </a:lnTo>
                <a:lnTo>
                  <a:pt x="492542" y="790750"/>
                </a:lnTo>
                <a:lnTo>
                  <a:pt x="535802" y="777974"/>
                </a:lnTo>
                <a:lnTo>
                  <a:pt x="576877" y="760609"/>
                </a:lnTo>
                <a:lnTo>
                  <a:pt x="615467" y="738955"/>
                </a:lnTo>
                <a:lnTo>
                  <a:pt x="651272" y="713313"/>
                </a:lnTo>
                <a:lnTo>
                  <a:pt x="683990" y="683983"/>
                </a:lnTo>
                <a:lnTo>
                  <a:pt x="713321" y="651267"/>
                </a:lnTo>
                <a:lnTo>
                  <a:pt x="738964" y="615464"/>
                </a:lnTo>
                <a:lnTo>
                  <a:pt x="760619" y="576875"/>
                </a:lnTo>
                <a:lnTo>
                  <a:pt x="777985" y="535800"/>
                </a:lnTo>
                <a:lnTo>
                  <a:pt x="790762" y="492541"/>
                </a:lnTo>
                <a:lnTo>
                  <a:pt x="798648" y="447398"/>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9D62E2">
              <a:alpha val="23999"/>
            </a:srgbClr>
          </a:solidFill>
        </p:spPr>
        <p:txBody>
          <a:bodyPr wrap="square" lIns="0" tIns="0" rIns="0" bIns="0" rtlCol="0"/>
          <a:lstStyle/>
          <a:p>
            <a:endParaRPr/>
          </a:p>
        </p:txBody>
      </p:sp>
      <p:sp>
        <p:nvSpPr>
          <p:cNvPr id="2" name="Picture Placeholder 2">
            <a:extLst>
              <a:ext uri="{FF2B5EF4-FFF2-40B4-BE49-F238E27FC236}">
                <a16:creationId xmlns:a16="http://schemas.microsoft.com/office/drawing/2014/main" id="{0DD70F8A-7EFD-5D5B-1E28-80954C36380C}"/>
              </a:ext>
            </a:extLst>
          </p:cNvPr>
          <p:cNvSpPr>
            <a:spLocks noGrp="1"/>
          </p:cNvSpPr>
          <p:nvPr>
            <p:ph type="pic" idx="15"/>
          </p:nvPr>
        </p:nvSpPr>
        <p:spPr>
          <a:xfrm>
            <a:off x="-675252" y="3608859"/>
            <a:ext cx="2541584" cy="2507461"/>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3" name="Picture Placeholder 2">
            <a:extLst>
              <a:ext uri="{FF2B5EF4-FFF2-40B4-BE49-F238E27FC236}">
                <a16:creationId xmlns:a16="http://schemas.microsoft.com/office/drawing/2014/main" id="{FA716E89-11E9-0EE9-B918-701C3474FC65}"/>
              </a:ext>
            </a:extLst>
          </p:cNvPr>
          <p:cNvSpPr>
            <a:spLocks noGrp="1"/>
          </p:cNvSpPr>
          <p:nvPr>
            <p:ph type="pic" idx="16"/>
          </p:nvPr>
        </p:nvSpPr>
        <p:spPr>
          <a:xfrm>
            <a:off x="397941" y="157862"/>
            <a:ext cx="3133347" cy="30912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4" name="Picture Placeholder 2">
            <a:extLst>
              <a:ext uri="{FF2B5EF4-FFF2-40B4-BE49-F238E27FC236}">
                <a16:creationId xmlns:a16="http://schemas.microsoft.com/office/drawing/2014/main" id="{AE0D997F-9BA9-D907-D51C-98EE52536447}"/>
              </a:ext>
            </a:extLst>
          </p:cNvPr>
          <p:cNvSpPr>
            <a:spLocks noGrp="1"/>
          </p:cNvSpPr>
          <p:nvPr>
            <p:ph type="pic" idx="17"/>
          </p:nvPr>
        </p:nvSpPr>
        <p:spPr>
          <a:xfrm>
            <a:off x="7165783" y="337721"/>
            <a:ext cx="3133347" cy="30912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8" name="Picture Placeholder 2">
            <a:extLst>
              <a:ext uri="{FF2B5EF4-FFF2-40B4-BE49-F238E27FC236}">
                <a16:creationId xmlns:a16="http://schemas.microsoft.com/office/drawing/2014/main" id="{06699D40-1F2D-3294-96EC-2A152766E695}"/>
              </a:ext>
            </a:extLst>
          </p:cNvPr>
          <p:cNvSpPr>
            <a:spLocks noGrp="1"/>
          </p:cNvSpPr>
          <p:nvPr>
            <p:ph type="pic" idx="18"/>
          </p:nvPr>
        </p:nvSpPr>
        <p:spPr>
          <a:xfrm>
            <a:off x="2610263" y="2722475"/>
            <a:ext cx="4695781" cy="4632736"/>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Tree>
    <p:extLst>
      <p:ext uri="{BB962C8B-B14F-4D97-AF65-F5344CB8AC3E}">
        <p14:creationId xmlns:p14="http://schemas.microsoft.com/office/powerpoint/2010/main" val="2834624675"/>
      </p:ext>
    </p:extLst>
  </p:cSld>
  <p:clrMapOvr>
    <a:masterClrMapping/>
  </p:clrMapOvr>
  <p:hf sldNum="0" hd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E88070B-C0E0-2DFA-FBCE-FF205B25449F}"/>
              </a:ext>
            </a:extLst>
          </p:cNvPr>
          <p:cNvSpPr/>
          <p:nvPr/>
        </p:nvSpPr>
        <p:spPr>
          <a:xfrm>
            <a:off x="0" y="0"/>
            <a:ext cx="12192000" cy="5611091"/>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descr="Icon&#10;&#10;Description automatically generated">
            <a:extLst>
              <a:ext uri="{FF2B5EF4-FFF2-40B4-BE49-F238E27FC236}">
                <a16:creationId xmlns:a16="http://schemas.microsoft.com/office/drawing/2014/main" id="{CF4C07C6-A816-4189-5ED3-13CBBC6455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394" y="378791"/>
            <a:ext cx="721415" cy="783392"/>
          </a:xfrm>
          <a:prstGeom prst="rect">
            <a:avLst/>
          </a:prstGeom>
        </p:spPr>
      </p:pic>
      <p:sp>
        <p:nvSpPr>
          <p:cNvPr id="3" name="Content Placeholder 2">
            <a:extLst>
              <a:ext uri="{FF2B5EF4-FFF2-40B4-BE49-F238E27FC236}">
                <a16:creationId xmlns:a16="http://schemas.microsoft.com/office/drawing/2014/main" id="{3C6CD29F-DD6E-7A48-CCD6-9C625568613F}"/>
              </a:ext>
            </a:extLst>
          </p:cNvPr>
          <p:cNvSpPr>
            <a:spLocks noGrp="1"/>
          </p:cNvSpPr>
          <p:nvPr>
            <p:ph idx="1"/>
          </p:nvPr>
        </p:nvSpPr>
        <p:spPr>
          <a:xfrm>
            <a:off x="6326079" y="1619251"/>
            <a:ext cx="5201227" cy="3732068"/>
          </a:xfrm>
        </p:spPr>
        <p:txBody>
          <a:bodyPr>
            <a:normAutofit/>
          </a:bodyPr>
          <a:lstStyle>
            <a:lvl1pPr>
              <a:defRPr sz="2400">
                <a:solidFill>
                  <a:schemeClr val="bg1"/>
                </a:solidFill>
              </a:defRPr>
            </a:lvl1pPr>
            <a:lvl2pPr marL="176213" indent="-176213">
              <a:buFont typeface="Arial" panose="020B0604020202020204" pitchFamily="34" charset="0"/>
              <a:buChar char="•"/>
              <a:defRPr sz="1600">
                <a:solidFill>
                  <a:schemeClr val="bg1"/>
                </a:solidFill>
              </a:defRPr>
            </a:lvl2pPr>
            <a:lvl3pPr marL="176213" indent="-176213">
              <a:buFont typeface="Arial" panose="020B0604020202020204" pitchFamily="34" charset="0"/>
              <a:buChar char="•"/>
              <a:defRPr sz="1600">
                <a:solidFill>
                  <a:schemeClr val="bg1"/>
                </a:solidFill>
              </a:defRPr>
            </a:lvl3pPr>
            <a:lvl4pPr marL="176213" indent="-176213">
              <a:buFont typeface="Arial" panose="020B0604020202020204" pitchFamily="34" charset="0"/>
              <a:buChar char="•"/>
              <a:defRPr sz="1600">
                <a:solidFill>
                  <a:schemeClr val="bg1"/>
                </a:solidFill>
              </a:defRPr>
            </a:lvl4pPr>
            <a:lvl5pPr marL="176213" indent="-176213">
              <a:buFont typeface="Arial" panose="020B0604020202020204" pitchFamily="34" charset="0"/>
              <a:buChar char="•"/>
              <a:defRPr sz="16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a:extLst>
              <a:ext uri="{FF2B5EF4-FFF2-40B4-BE49-F238E27FC236}">
                <a16:creationId xmlns:a16="http://schemas.microsoft.com/office/drawing/2014/main" id="{3B92D793-C5B9-290F-8A51-998397F1596E}"/>
              </a:ext>
            </a:extLst>
          </p:cNvPr>
          <p:cNvSpPr>
            <a:spLocks noGrp="1"/>
          </p:cNvSpPr>
          <p:nvPr>
            <p:ph idx="10"/>
          </p:nvPr>
        </p:nvSpPr>
        <p:spPr>
          <a:xfrm>
            <a:off x="711200" y="1606551"/>
            <a:ext cx="5201227" cy="3732068"/>
          </a:xfrm>
        </p:spPr>
        <p:txBody>
          <a:bodyPr>
            <a:normAutofit/>
          </a:bodyPr>
          <a:lstStyle>
            <a:lvl1pPr>
              <a:defRPr sz="2400">
                <a:solidFill>
                  <a:schemeClr val="bg1"/>
                </a:solidFill>
              </a:defRPr>
            </a:lvl1pPr>
            <a:lvl2pPr marL="176213" indent="-176213">
              <a:buFont typeface="Arial" panose="020B0604020202020204" pitchFamily="34" charset="0"/>
              <a:buChar char="•"/>
              <a:defRPr sz="1600">
                <a:solidFill>
                  <a:schemeClr val="bg1"/>
                </a:solidFill>
              </a:defRPr>
            </a:lvl2pPr>
            <a:lvl3pPr marL="176213" indent="-176213">
              <a:buFont typeface="Arial" panose="020B0604020202020204" pitchFamily="34" charset="0"/>
              <a:buChar char="•"/>
              <a:defRPr sz="1600">
                <a:solidFill>
                  <a:schemeClr val="bg1"/>
                </a:solidFill>
              </a:defRPr>
            </a:lvl3pPr>
            <a:lvl4pPr marL="176213" indent="-176213">
              <a:buFont typeface="Arial" panose="020B0604020202020204" pitchFamily="34" charset="0"/>
              <a:buChar char="•"/>
              <a:defRPr sz="1600">
                <a:solidFill>
                  <a:schemeClr val="bg1"/>
                </a:solidFill>
              </a:defRPr>
            </a:lvl4pPr>
            <a:lvl5pPr marL="176213" indent="-176213">
              <a:buFont typeface="Arial" panose="020B0604020202020204" pitchFamily="34" charset="0"/>
              <a:buChar char="•"/>
              <a:defRPr sz="16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Rectangle 10">
            <a:extLst>
              <a:ext uri="{FF2B5EF4-FFF2-40B4-BE49-F238E27FC236}">
                <a16:creationId xmlns:a16="http://schemas.microsoft.com/office/drawing/2014/main" id="{44D02AAC-2E9A-297E-5FBA-6A1DB2DEBD44}"/>
              </a:ext>
            </a:extLst>
          </p:cNvPr>
          <p:cNvSpPr/>
          <p:nvPr/>
        </p:nvSpPr>
        <p:spPr>
          <a:xfrm>
            <a:off x="0" y="5611091"/>
            <a:ext cx="12192000" cy="12414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3C140E3-2C98-83A6-68C2-F9EA088D0058}"/>
              </a:ext>
            </a:extLst>
          </p:cNvPr>
          <p:cNvSpPr>
            <a:spLocks noGrp="1"/>
          </p:cNvSpPr>
          <p:nvPr>
            <p:ph type="title"/>
          </p:nvPr>
        </p:nvSpPr>
        <p:spPr>
          <a:xfrm>
            <a:off x="732346" y="593213"/>
            <a:ext cx="8915844" cy="752109"/>
          </a:xfrm>
        </p:spPr>
        <p:txBody>
          <a:bodyPr anchor="b">
            <a:normAutofit/>
          </a:bodyPr>
          <a:lstStyle>
            <a:lvl1pPr>
              <a:defRPr sz="4400">
                <a:solidFill>
                  <a:schemeClr val="tx2"/>
                </a:solidFill>
                <a:latin typeface="Quicksan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004900569"/>
      </p:ext>
    </p:extLst>
  </p:cSld>
  <p:clrMapOvr>
    <a:masterClrMapping/>
  </p:clrMapOvr>
  <p:hf sldNum="0" hd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2592DBB-3127-B9DA-A8ED-74612E741753}"/>
              </a:ext>
            </a:extLst>
          </p:cNvPr>
          <p:cNvSpPr>
            <a:spLocks noGrp="1"/>
          </p:cNvSpPr>
          <p:nvPr>
            <p:ph type="ftr" sz="quarter" idx="11"/>
          </p:nvPr>
        </p:nvSpPr>
        <p:spPr>
          <a:xfrm>
            <a:off x="741680" y="6311900"/>
            <a:ext cx="8900160" cy="365125"/>
          </a:xfrm>
          <a:prstGeom prst="rect">
            <a:avLst/>
          </a:prstGeom>
        </p:spPr>
        <p:txBody>
          <a:bodyPr/>
          <a:lstStyle/>
          <a:p>
            <a:endParaRPr lang="en-GB" dirty="0"/>
          </a:p>
        </p:txBody>
      </p:sp>
    </p:spTree>
    <p:extLst>
      <p:ext uri="{BB962C8B-B14F-4D97-AF65-F5344CB8AC3E}">
        <p14:creationId xmlns:p14="http://schemas.microsoft.com/office/powerpoint/2010/main" val="3699004150"/>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Resources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E88070B-C0E0-2DFA-FBCE-FF205B25449F}"/>
              </a:ext>
            </a:extLst>
          </p:cNvPr>
          <p:cNvSpPr/>
          <p:nvPr userDrawn="1"/>
        </p:nvSpPr>
        <p:spPr>
          <a:xfrm>
            <a:off x="0" y="0"/>
            <a:ext cx="12192000" cy="561109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ntent Placeholder 2">
            <a:extLst>
              <a:ext uri="{FF2B5EF4-FFF2-40B4-BE49-F238E27FC236}">
                <a16:creationId xmlns:a16="http://schemas.microsoft.com/office/drawing/2014/main" id="{3B92D793-C5B9-290F-8A51-998397F1596E}"/>
              </a:ext>
            </a:extLst>
          </p:cNvPr>
          <p:cNvSpPr>
            <a:spLocks noGrp="1"/>
          </p:cNvSpPr>
          <p:nvPr>
            <p:ph idx="10"/>
          </p:nvPr>
        </p:nvSpPr>
        <p:spPr>
          <a:xfrm>
            <a:off x="711200" y="1606551"/>
            <a:ext cx="5201227" cy="3732068"/>
          </a:xfrm>
          <a:prstGeom prst="rect">
            <a:avLst/>
          </a:prstGeom>
        </p:spPr>
        <p:txBody>
          <a:bodyPr>
            <a:normAutofit/>
          </a:bodyPr>
          <a:lstStyle>
            <a:lvl1pPr>
              <a:defRPr sz="2400">
                <a:solidFill>
                  <a:schemeClr val="bg1"/>
                </a:solidFill>
              </a:defRPr>
            </a:lvl1pPr>
            <a:lvl2pPr marL="180000" indent="-176213">
              <a:buClr>
                <a:schemeClr val="bg2"/>
              </a:buClr>
              <a:buFont typeface="Arial" panose="020B0604020202020204" pitchFamily="34" charset="0"/>
              <a:buChar char="•"/>
              <a:defRPr sz="1600">
                <a:solidFill>
                  <a:schemeClr val="bg1"/>
                </a:solidFill>
              </a:defRPr>
            </a:lvl2pPr>
            <a:lvl3pPr marL="360000" indent="-176213">
              <a:buClr>
                <a:schemeClr val="bg2"/>
              </a:buClr>
              <a:buFont typeface="System Font Regular"/>
              <a:buChar char="-"/>
              <a:defRPr sz="1600">
                <a:solidFill>
                  <a:schemeClr val="bg1"/>
                </a:solidFill>
              </a:defRPr>
            </a:lvl3pPr>
            <a:lvl4pPr marL="540000" indent="-176213">
              <a:buClr>
                <a:schemeClr val="bg2"/>
              </a:buClr>
              <a:buFont typeface="Arial" panose="020B0604020202020204" pitchFamily="34" charset="0"/>
              <a:buChar char="•"/>
              <a:defRPr sz="1600">
                <a:solidFill>
                  <a:schemeClr val="bg1"/>
                </a:solidFill>
              </a:defRPr>
            </a:lvl4pPr>
            <a:lvl5pPr marL="720000" indent="-176213">
              <a:buClr>
                <a:schemeClr val="bg2"/>
              </a:buClr>
              <a:buFont typeface="System Font Regular"/>
              <a:buChar char="-"/>
              <a:defRPr sz="1600">
                <a:solidFill>
                  <a:schemeClr val="bg1"/>
                </a:solidFill>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1" name="Rectangle 10">
            <a:extLst>
              <a:ext uri="{FF2B5EF4-FFF2-40B4-BE49-F238E27FC236}">
                <a16:creationId xmlns:a16="http://schemas.microsoft.com/office/drawing/2014/main" id="{44D02AAC-2E9A-297E-5FBA-6A1DB2DEBD44}"/>
              </a:ext>
            </a:extLst>
          </p:cNvPr>
          <p:cNvSpPr/>
          <p:nvPr userDrawn="1"/>
        </p:nvSpPr>
        <p:spPr>
          <a:xfrm>
            <a:off x="0" y="5611091"/>
            <a:ext cx="12192000" cy="12414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Icon&#10;&#10;Description automatically generated">
            <a:extLst>
              <a:ext uri="{FF2B5EF4-FFF2-40B4-BE49-F238E27FC236}">
                <a16:creationId xmlns:a16="http://schemas.microsoft.com/office/drawing/2014/main" id="{20E7A881-0BBB-45B8-4AF2-117BF87335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56192" y="365125"/>
            <a:ext cx="729786" cy="791002"/>
          </a:xfrm>
          <a:prstGeom prst="rect">
            <a:avLst/>
          </a:prstGeom>
        </p:spPr>
      </p:pic>
      <p:sp>
        <p:nvSpPr>
          <p:cNvPr id="4" name="Title 3">
            <a:extLst>
              <a:ext uri="{FF2B5EF4-FFF2-40B4-BE49-F238E27FC236}">
                <a16:creationId xmlns:a16="http://schemas.microsoft.com/office/drawing/2014/main" id="{2719D4C6-1C25-B2AF-91D9-FF7F9035E7B3}"/>
              </a:ext>
            </a:extLst>
          </p:cNvPr>
          <p:cNvSpPr>
            <a:spLocks noGrp="1"/>
          </p:cNvSpPr>
          <p:nvPr>
            <p:ph type="title" hasCustomPrompt="1"/>
          </p:nvPr>
        </p:nvSpPr>
        <p:spPr>
          <a:xfrm>
            <a:off x="708297" y="430440"/>
            <a:ext cx="10819673" cy="1039132"/>
          </a:xfrm>
        </p:spPr>
        <p:txBody>
          <a:bodyPr/>
          <a:lstStyle/>
          <a:p>
            <a:r>
              <a:rPr lang="en-GB" dirty="0"/>
              <a:t>Resources slide</a:t>
            </a:r>
          </a:p>
        </p:txBody>
      </p:sp>
      <p:sp>
        <p:nvSpPr>
          <p:cNvPr id="7" name="Content Placeholder 6">
            <a:extLst>
              <a:ext uri="{FF2B5EF4-FFF2-40B4-BE49-F238E27FC236}">
                <a16:creationId xmlns:a16="http://schemas.microsoft.com/office/drawing/2014/main" id="{9F89E646-3B5B-1D2E-C5EA-A57DCB1769C2}"/>
              </a:ext>
            </a:extLst>
          </p:cNvPr>
          <p:cNvSpPr>
            <a:spLocks noGrp="1"/>
          </p:cNvSpPr>
          <p:nvPr>
            <p:ph sz="quarter" idx="11" hasCustomPrompt="1"/>
          </p:nvPr>
        </p:nvSpPr>
        <p:spPr>
          <a:xfrm>
            <a:off x="739775" y="5845175"/>
            <a:ext cx="10820854" cy="665163"/>
          </a:xfrm>
          <a:prstGeom prst="rect">
            <a:avLst/>
          </a:prstGeom>
        </p:spPr>
        <p:txBody>
          <a:bodyPr/>
          <a:lstStyle>
            <a:lvl1pPr algn="ctr">
              <a:defRPr>
                <a:solidFill>
                  <a:schemeClr val="accent5">
                    <a:lumMod val="60000"/>
                    <a:lumOff val="40000"/>
                  </a:schemeClr>
                </a:solidFill>
              </a:defRPr>
            </a:lvl1pPr>
          </a:lstStyle>
          <a:p>
            <a:pPr lvl="0"/>
            <a:r>
              <a:rPr lang="en-GB" dirty="0"/>
              <a:t>Please add your logos here</a:t>
            </a:r>
          </a:p>
        </p:txBody>
      </p:sp>
      <p:sp>
        <p:nvSpPr>
          <p:cNvPr id="2" name="Content Placeholder 2">
            <a:extLst>
              <a:ext uri="{FF2B5EF4-FFF2-40B4-BE49-F238E27FC236}">
                <a16:creationId xmlns:a16="http://schemas.microsoft.com/office/drawing/2014/main" id="{33C8DD06-2D99-DAD9-0309-30004B9AC860}"/>
              </a:ext>
            </a:extLst>
          </p:cNvPr>
          <p:cNvSpPr>
            <a:spLocks noGrp="1"/>
          </p:cNvSpPr>
          <p:nvPr>
            <p:ph idx="12"/>
          </p:nvPr>
        </p:nvSpPr>
        <p:spPr>
          <a:xfrm>
            <a:off x="6320183" y="1619803"/>
            <a:ext cx="5201227" cy="3732068"/>
          </a:xfrm>
          <a:prstGeom prst="rect">
            <a:avLst/>
          </a:prstGeom>
        </p:spPr>
        <p:txBody>
          <a:bodyPr>
            <a:normAutofit/>
          </a:bodyPr>
          <a:lstStyle>
            <a:lvl1pPr>
              <a:defRPr sz="2400">
                <a:solidFill>
                  <a:schemeClr val="bg1"/>
                </a:solidFill>
              </a:defRPr>
            </a:lvl1pPr>
            <a:lvl2pPr marL="180000" indent="-176213">
              <a:buClr>
                <a:schemeClr val="accent1"/>
              </a:buClr>
              <a:buFont typeface="Arial" panose="020B0604020202020204" pitchFamily="34" charset="0"/>
              <a:buChar char="•"/>
              <a:defRPr sz="1600">
                <a:solidFill>
                  <a:schemeClr val="bg1"/>
                </a:solidFill>
              </a:defRPr>
            </a:lvl2pPr>
            <a:lvl3pPr marL="360000" indent="-176213">
              <a:buClr>
                <a:schemeClr val="accent1"/>
              </a:buClr>
              <a:buFont typeface="System Font Regular"/>
              <a:buChar char="-"/>
              <a:defRPr sz="1600">
                <a:solidFill>
                  <a:schemeClr val="bg1"/>
                </a:solidFill>
              </a:defRPr>
            </a:lvl3pPr>
            <a:lvl4pPr marL="540000" indent="-176213">
              <a:buClr>
                <a:schemeClr val="accent1"/>
              </a:buClr>
              <a:buFont typeface="Arial" panose="020B0604020202020204" pitchFamily="34" charset="0"/>
              <a:buChar char="•"/>
              <a:defRPr sz="1600">
                <a:solidFill>
                  <a:schemeClr val="bg1"/>
                </a:solidFill>
              </a:defRPr>
            </a:lvl4pPr>
            <a:lvl5pPr marL="720000" indent="-176213">
              <a:buClr>
                <a:schemeClr val="accent1"/>
              </a:buClr>
              <a:buFont typeface="System Font Regular"/>
              <a:buChar char="-"/>
              <a:defRPr sz="1600">
                <a:solidFill>
                  <a:schemeClr val="bg1"/>
                </a:solidFill>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14691607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Section Divider - Green">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accent1"/>
          </a:solidFill>
        </p:spPr>
        <p:txBody>
          <a:bodyPr wrap="square" lIns="0" tIns="0" rIns="0" bIns="0" rtlCol="0"/>
          <a:lstStyle/>
          <a:p>
            <a:endParaRPr sz="2000"/>
          </a:p>
        </p:txBody>
      </p:sp>
      <p:sp>
        <p:nvSpPr>
          <p:cNvPr id="3" name="Text Placeholder 2">
            <a:extLst>
              <a:ext uri="{FF2B5EF4-FFF2-40B4-BE49-F238E27FC236}">
                <a16:creationId xmlns:a16="http://schemas.microsoft.com/office/drawing/2014/main" id="{5ADC4885-E653-9F9B-1C72-2AA34FCB44D8}"/>
              </a:ext>
            </a:extLst>
          </p:cNvPr>
          <p:cNvSpPr>
            <a:spLocks noGrp="1"/>
          </p:cNvSpPr>
          <p:nvPr userDrawn="1">
            <p:ph type="body" idx="1"/>
          </p:nvPr>
        </p:nvSpPr>
        <p:spPr>
          <a:xfrm>
            <a:off x="735724" y="809298"/>
            <a:ext cx="4351283" cy="3364383"/>
          </a:xfrm>
          <a:prstGeom prst="rect">
            <a:avLst/>
          </a:prstGeom>
        </p:spPr>
        <p:txBody>
          <a:bodyPr>
            <a:normAutofit/>
          </a:bodyPr>
          <a:lstStyle>
            <a:lvl1pPr marL="0" indent="0" algn="l">
              <a:buNone/>
              <a:defRPr sz="3200">
                <a:solidFill>
                  <a:schemeClr val="bg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grpSp>
        <p:nvGrpSpPr>
          <p:cNvPr id="5" name="Group 4">
            <a:extLst>
              <a:ext uri="{FF2B5EF4-FFF2-40B4-BE49-F238E27FC236}">
                <a16:creationId xmlns:a16="http://schemas.microsoft.com/office/drawing/2014/main" id="{94FC349D-7459-4846-947D-CBE48ADB0FFC}"/>
              </a:ext>
            </a:extLst>
          </p:cNvPr>
          <p:cNvGrpSpPr/>
          <p:nvPr userDrawn="1"/>
        </p:nvGrpSpPr>
        <p:grpSpPr>
          <a:xfrm>
            <a:off x="9597" y="4222076"/>
            <a:ext cx="5495304" cy="2633814"/>
            <a:chOff x="9597" y="4222076"/>
            <a:chExt cx="5495304" cy="2633814"/>
          </a:xfrm>
        </p:grpSpPr>
        <p:sp>
          <p:nvSpPr>
            <p:cNvPr id="6" name="object 4">
              <a:extLst>
                <a:ext uri="{FF2B5EF4-FFF2-40B4-BE49-F238E27FC236}">
                  <a16:creationId xmlns:a16="http://schemas.microsoft.com/office/drawing/2014/main" id="{A1C7CB09-C480-93D4-4E86-80749DC8482D}"/>
                </a:ext>
              </a:extLst>
            </p:cNvPr>
            <p:cNvSpPr/>
            <p:nvPr/>
          </p:nvSpPr>
          <p:spPr>
            <a:xfrm>
              <a:off x="440952" y="4364568"/>
              <a:ext cx="456048" cy="456048"/>
            </a:xfrm>
            <a:custGeom>
              <a:avLst/>
              <a:gdLst/>
              <a:ahLst/>
              <a:cxnLst/>
              <a:rect l="l" t="t" r="r" b="b"/>
              <a:pathLst>
                <a:path w="502919" h="502920">
                  <a:moveTo>
                    <a:pt x="251434" y="0"/>
                  </a:moveTo>
                  <a:lnTo>
                    <a:pt x="206239" y="4051"/>
                  </a:lnTo>
                  <a:lnTo>
                    <a:pt x="163701" y="15730"/>
                  </a:lnTo>
                  <a:lnTo>
                    <a:pt x="124531" y="34328"/>
                  </a:lnTo>
                  <a:lnTo>
                    <a:pt x="89439" y="59134"/>
                  </a:lnTo>
                  <a:lnTo>
                    <a:pt x="59134" y="89439"/>
                  </a:lnTo>
                  <a:lnTo>
                    <a:pt x="34328" y="124531"/>
                  </a:lnTo>
                  <a:lnTo>
                    <a:pt x="15730" y="163701"/>
                  </a:lnTo>
                  <a:lnTo>
                    <a:pt x="4051" y="206239"/>
                  </a:lnTo>
                  <a:lnTo>
                    <a:pt x="0" y="251434"/>
                  </a:lnTo>
                  <a:lnTo>
                    <a:pt x="4051" y="296626"/>
                  </a:lnTo>
                  <a:lnTo>
                    <a:pt x="15730" y="339160"/>
                  </a:lnTo>
                  <a:lnTo>
                    <a:pt x="34328" y="378328"/>
                  </a:lnTo>
                  <a:lnTo>
                    <a:pt x="59134" y="413419"/>
                  </a:lnTo>
                  <a:lnTo>
                    <a:pt x="89439" y="443722"/>
                  </a:lnTo>
                  <a:lnTo>
                    <a:pt x="124531" y="468528"/>
                  </a:lnTo>
                  <a:lnTo>
                    <a:pt x="163701" y="487126"/>
                  </a:lnTo>
                  <a:lnTo>
                    <a:pt x="206239" y="498805"/>
                  </a:lnTo>
                  <a:lnTo>
                    <a:pt x="251434" y="502856"/>
                  </a:lnTo>
                  <a:lnTo>
                    <a:pt x="296629" y="498805"/>
                  </a:lnTo>
                  <a:lnTo>
                    <a:pt x="339167" y="487126"/>
                  </a:lnTo>
                  <a:lnTo>
                    <a:pt x="378337" y="468528"/>
                  </a:lnTo>
                  <a:lnTo>
                    <a:pt x="413430" y="443722"/>
                  </a:lnTo>
                  <a:lnTo>
                    <a:pt x="443734" y="413419"/>
                  </a:lnTo>
                  <a:lnTo>
                    <a:pt x="468540" y="378328"/>
                  </a:lnTo>
                  <a:lnTo>
                    <a:pt x="487138" y="339160"/>
                  </a:lnTo>
                  <a:lnTo>
                    <a:pt x="498818" y="296626"/>
                  </a:lnTo>
                  <a:lnTo>
                    <a:pt x="502869" y="251434"/>
                  </a:lnTo>
                  <a:lnTo>
                    <a:pt x="498818" y="206239"/>
                  </a:lnTo>
                  <a:lnTo>
                    <a:pt x="487138" y="163701"/>
                  </a:lnTo>
                  <a:lnTo>
                    <a:pt x="468540" y="124531"/>
                  </a:lnTo>
                  <a:lnTo>
                    <a:pt x="443734" y="89439"/>
                  </a:lnTo>
                  <a:lnTo>
                    <a:pt x="413430" y="59134"/>
                  </a:lnTo>
                  <a:lnTo>
                    <a:pt x="378337" y="34328"/>
                  </a:lnTo>
                  <a:lnTo>
                    <a:pt x="339167" y="15730"/>
                  </a:lnTo>
                  <a:lnTo>
                    <a:pt x="296629" y="4051"/>
                  </a:lnTo>
                  <a:lnTo>
                    <a:pt x="251434" y="0"/>
                  </a:lnTo>
                  <a:close/>
                </a:path>
              </a:pathLst>
            </a:custGeom>
            <a:solidFill>
              <a:srgbClr val="0E5C77">
                <a:alpha val="23999"/>
              </a:srgbClr>
            </a:solidFill>
          </p:spPr>
          <p:txBody>
            <a:bodyPr wrap="square" lIns="0" tIns="0" rIns="0" bIns="0" rtlCol="0"/>
            <a:lstStyle/>
            <a:p>
              <a:endParaRPr/>
            </a:p>
          </p:txBody>
        </p:sp>
        <p:sp>
          <p:nvSpPr>
            <p:cNvPr id="7" name="object 5">
              <a:extLst>
                <a:ext uri="{FF2B5EF4-FFF2-40B4-BE49-F238E27FC236}">
                  <a16:creationId xmlns:a16="http://schemas.microsoft.com/office/drawing/2014/main" id="{3500E5BE-1EAF-781E-4732-256336562279}"/>
                </a:ext>
              </a:extLst>
            </p:cNvPr>
            <p:cNvSpPr/>
            <p:nvPr/>
          </p:nvSpPr>
          <p:spPr>
            <a:xfrm>
              <a:off x="1338685" y="5086553"/>
              <a:ext cx="456048" cy="456048"/>
            </a:xfrm>
            <a:custGeom>
              <a:avLst/>
              <a:gdLst/>
              <a:ahLst/>
              <a:cxnLst/>
              <a:rect l="l" t="t" r="r" b="b"/>
              <a:pathLst>
                <a:path w="502919" h="502920">
                  <a:moveTo>
                    <a:pt x="251434" y="0"/>
                  </a:moveTo>
                  <a:lnTo>
                    <a:pt x="206239" y="4051"/>
                  </a:lnTo>
                  <a:lnTo>
                    <a:pt x="163701" y="15730"/>
                  </a:lnTo>
                  <a:lnTo>
                    <a:pt x="124531" y="34328"/>
                  </a:lnTo>
                  <a:lnTo>
                    <a:pt x="89439" y="59134"/>
                  </a:lnTo>
                  <a:lnTo>
                    <a:pt x="59134" y="89439"/>
                  </a:lnTo>
                  <a:lnTo>
                    <a:pt x="34328" y="124531"/>
                  </a:lnTo>
                  <a:lnTo>
                    <a:pt x="15730" y="163701"/>
                  </a:lnTo>
                  <a:lnTo>
                    <a:pt x="4051" y="206239"/>
                  </a:lnTo>
                  <a:lnTo>
                    <a:pt x="0" y="251434"/>
                  </a:lnTo>
                  <a:lnTo>
                    <a:pt x="4051" y="296626"/>
                  </a:lnTo>
                  <a:lnTo>
                    <a:pt x="15730" y="339160"/>
                  </a:lnTo>
                  <a:lnTo>
                    <a:pt x="34328" y="378328"/>
                  </a:lnTo>
                  <a:lnTo>
                    <a:pt x="59134" y="413419"/>
                  </a:lnTo>
                  <a:lnTo>
                    <a:pt x="89439" y="443722"/>
                  </a:lnTo>
                  <a:lnTo>
                    <a:pt x="124531" y="468528"/>
                  </a:lnTo>
                  <a:lnTo>
                    <a:pt x="163701" y="487126"/>
                  </a:lnTo>
                  <a:lnTo>
                    <a:pt x="206239" y="498805"/>
                  </a:lnTo>
                  <a:lnTo>
                    <a:pt x="251434" y="502856"/>
                  </a:lnTo>
                  <a:lnTo>
                    <a:pt x="296629" y="498805"/>
                  </a:lnTo>
                  <a:lnTo>
                    <a:pt x="339167" y="487126"/>
                  </a:lnTo>
                  <a:lnTo>
                    <a:pt x="378337" y="468528"/>
                  </a:lnTo>
                  <a:lnTo>
                    <a:pt x="413430" y="443722"/>
                  </a:lnTo>
                  <a:lnTo>
                    <a:pt x="443734" y="413419"/>
                  </a:lnTo>
                  <a:lnTo>
                    <a:pt x="468540" y="378328"/>
                  </a:lnTo>
                  <a:lnTo>
                    <a:pt x="487138" y="339160"/>
                  </a:lnTo>
                  <a:lnTo>
                    <a:pt x="498818" y="296626"/>
                  </a:lnTo>
                  <a:lnTo>
                    <a:pt x="502869" y="251434"/>
                  </a:lnTo>
                  <a:lnTo>
                    <a:pt x="498818" y="206239"/>
                  </a:lnTo>
                  <a:lnTo>
                    <a:pt x="487138" y="163701"/>
                  </a:lnTo>
                  <a:lnTo>
                    <a:pt x="468540" y="124531"/>
                  </a:lnTo>
                  <a:lnTo>
                    <a:pt x="443734" y="89439"/>
                  </a:lnTo>
                  <a:lnTo>
                    <a:pt x="413430" y="59134"/>
                  </a:lnTo>
                  <a:lnTo>
                    <a:pt x="378337" y="34328"/>
                  </a:lnTo>
                  <a:lnTo>
                    <a:pt x="339167" y="15730"/>
                  </a:lnTo>
                  <a:lnTo>
                    <a:pt x="296629" y="4051"/>
                  </a:lnTo>
                  <a:lnTo>
                    <a:pt x="251434" y="0"/>
                  </a:lnTo>
                  <a:close/>
                </a:path>
              </a:pathLst>
            </a:custGeom>
            <a:solidFill>
              <a:srgbClr val="0E5C77">
                <a:alpha val="23999"/>
              </a:srgbClr>
            </a:solidFill>
          </p:spPr>
          <p:txBody>
            <a:bodyPr wrap="square" lIns="0" tIns="0" rIns="0" bIns="0" rtlCol="0"/>
            <a:lstStyle/>
            <a:p>
              <a:endParaRPr/>
            </a:p>
          </p:txBody>
        </p:sp>
        <p:sp>
          <p:nvSpPr>
            <p:cNvPr id="15" name="object 6">
              <a:extLst>
                <a:ext uri="{FF2B5EF4-FFF2-40B4-BE49-F238E27FC236}">
                  <a16:creationId xmlns:a16="http://schemas.microsoft.com/office/drawing/2014/main" id="{704A627A-3432-816F-D27C-B13AF7896B4A}"/>
                </a:ext>
              </a:extLst>
            </p:cNvPr>
            <p:cNvSpPr/>
            <p:nvPr/>
          </p:nvSpPr>
          <p:spPr>
            <a:xfrm>
              <a:off x="2992604" y="4222076"/>
              <a:ext cx="2512297" cy="2223236"/>
            </a:xfrm>
            <a:custGeom>
              <a:avLst/>
              <a:gdLst/>
              <a:ahLst/>
              <a:cxnLst/>
              <a:rect l="l" t="t" r="r" b="b"/>
              <a:pathLst>
                <a:path w="2770504" h="2451734">
                  <a:moveTo>
                    <a:pt x="2293239" y="1146619"/>
                  </a:moveTo>
                  <a:lnTo>
                    <a:pt x="2292235" y="1098156"/>
                  </a:lnTo>
                  <a:lnTo>
                    <a:pt x="2289238" y="1050201"/>
                  </a:lnTo>
                  <a:lnTo>
                    <a:pt x="2284298" y="1002792"/>
                  </a:lnTo>
                  <a:lnTo>
                    <a:pt x="2277465" y="955979"/>
                  </a:lnTo>
                  <a:lnTo>
                    <a:pt x="2268753" y="909802"/>
                  </a:lnTo>
                  <a:lnTo>
                    <a:pt x="2258212" y="864298"/>
                  </a:lnTo>
                  <a:lnTo>
                    <a:pt x="2245893" y="819492"/>
                  </a:lnTo>
                  <a:lnTo>
                    <a:pt x="2231834" y="775449"/>
                  </a:lnTo>
                  <a:lnTo>
                    <a:pt x="2216061" y="732205"/>
                  </a:lnTo>
                  <a:lnTo>
                    <a:pt x="2198611" y="689775"/>
                  </a:lnTo>
                  <a:lnTo>
                    <a:pt x="2179548" y="648233"/>
                  </a:lnTo>
                  <a:lnTo>
                    <a:pt x="2158885" y="607593"/>
                  </a:lnTo>
                  <a:lnTo>
                    <a:pt x="2136686" y="567905"/>
                  </a:lnTo>
                  <a:lnTo>
                    <a:pt x="2112975" y="529196"/>
                  </a:lnTo>
                  <a:lnTo>
                    <a:pt x="2087803" y="491528"/>
                  </a:lnTo>
                  <a:lnTo>
                    <a:pt x="2061197" y="454939"/>
                  </a:lnTo>
                  <a:lnTo>
                    <a:pt x="2033193" y="419442"/>
                  </a:lnTo>
                  <a:lnTo>
                    <a:pt x="2003856" y="385102"/>
                  </a:lnTo>
                  <a:lnTo>
                    <a:pt x="1973199" y="351955"/>
                  </a:lnTo>
                  <a:lnTo>
                    <a:pt x="1941283" y="320040"/>
                  </a:lnTo>
                  <a:lnTo>
                    <a:pt x="1908136" y="289382"/>
                  </a:lnTo>
                  <a:lnTo>
                    <a:pt x="1873796" y="260045"/>
                  </a:lnTo>
                  <a:lnTo>
                    <a:pt x="1838299" y="232041"/>
                  </a:lnTo>
                  <a:lnTo>
                    <a:pt x="1801710" y="205435"/>
                  </a:lnTo>
                  <a:lnTo>
                    <a:pt x="1764042" y="180263"/>
                  </a:lnTo>
                  <a:lnTo>
                    <a:pt x="1725333" y="156552"/>
                  </a:lnTo>
                  <a:lnTo>
                    <a:pt x="1685645" y="134353"/>
                  </a:lnTo>
                  <a:lnTo>
                    <a:pt x="1645005" y="113690"/>
                  </a:lnTo>
                  <a:lnTo>
                    <a:pt x="1603463" y="94627"/>
                  </a:lnTo>
                  <a:lnTo>
                    <a:pt x="1561033" y="77177"/>
                  </a:lnTo>
                  <a:lnTo>
                    <a:pt x="1517789" y="61404"/>
                  </a:lnTo>
                  <a:lnTo>
                    <a:pt x="1473746" y="47345"/>
                  </a:lnTo>
                  <a:lnTo>
                    <a:pt x="1428940" y="35026"/>
                  </a:lnTo>
                  <a:lnTo>
                    <a:pt x="1383436" y="24485"/>
                  </a:lnTo>
                  <a:lnTo>
                    <a:pt x="1337259" y="15773"/>
                  </a:lnTo>
                  <a:lnTo>
                    <a:pt x="1290447" y="8940"/>
                  </a:lnTo>
                  <a:lnTo>
                    <a:pt x="1243037" y="4000"/>
                  </a:lnTo>
                  <a:lnTo>
                    <a:pt x="1195082" y="1003"/>
                  </a:lnTo>
                  <a:lnTo>
                    <a:pt x="1146619" y="0"/>
                  </a:lnTo>
                  <a:lnTo>
                    <a:pt x="1098143" y="1003"/>
                  </a:lnTo>
                  <a:lnTo>
                    <a:pt x="1050188" y="4000"/>
                  </a:lnTo>
                  <a:lnTo>
                    <a:pt x="1002792" y="8940"/>
                  </a:lnTo>
                  <a:lnTo>
                    <a:pt x="955979" y="15773"/>
                  </a:lnTo>
                  <a:lnTo>
                    <a:pt x="909802" y="24485"/>
                  </a:lnTo>
                  <a:lnTo>
                    <a:pt x="864285" y="35026"/>
                  </a:lnTo>
                  <a:lnTo>
                    <a:pt x="819492" y="47345"/>
                  </a:lnTo>
                  <a:lnTo>
                    <a:pt x="775449" y="61404"/>
                  </a:lnTo>
                  <a:lnTo>
                    <a:pt x="732193" y="77177"/>
                  </a:lnTo>
                  <a:lnTo>
                    <a:pt x="689775" y="94627"/>
                  </a:lnTo>
                  <a:lnTo>
                    <a:pt x="648220" y="113690"/>
                  </a:lnTo>
                  <a:lnTo>
                    <a:pt x="607580" y="134353"/>
                  </a:lnTo>
                  <a:lnTo>
                    <a:pt x="567893" y="156552"/>
                  </a:lnTo>
                  <a:lnTo>
                    <a:pt x="529196" y="180263"/>
                  </a:lnTo>
                  <a:lnTo>
                    <a:pt x="491528" y="205435"/>
                  </a:lnTo>
                  <a:lnTo>
                    <a:pt x="454926" y="232041"/>
                  </a:lnTo>
                  <a:lnTo>
                    <a:pt x="419442" y="260045"/>
                  </a:lnTo>
                  <a:lnTo>
                    <a:pt x="385102" y="289382"/>
                  </a:lnTo>
                  <a:lnTo>
                    <a:pt x="351955" y="320040"/>
                  </a:lnTo>
                  <a:lnTo>
                    <a:pt x="320027" y="351955"/>
                  </a:lnTo>
                  <a:lnTo>
                    <a:pt x="289382" y="385102"/>
                  </a:lnTo>
                  <a:lnTo>
                    <a:pt x="260032" y="419442"/>
                  </a:lnTo>
                  <a:lnTo>
                    <a:pt x="232041" y="454939"/>
                  </a:lnTo>
                  <a:lnTo>
                    <a:pt x="205435" y="491528"/>
                  </a:lnTo>
                  <a:lnTo>
                    <a:pt x="180251" y="529196"/>
                  </a:lnTo>
                  <a:lnTo>
                    <a:pt x="156540" y="567905"/>
                  </a:lnTo>
                  <a:lnTo>
                    <a:pt x="134340" y="607593"/>
                  </a:lnTo>
                  <a:lnTo>
                    <a:pt x="113690" y="648233"/>
                  </a:lnTo>
                  <a:lnTo>
                    <a:pt x="94615" y="689775"/>
                  </a:lnTo>
                  <a:lnTo>
                    <a:pt x="77177" y="732205"/>
                  </a:lnTo>
                  <a:lnTo>
                    <a:pt x="61404" y="775449"/>
                  </a:lnTo>
                  <a:lnTo>
                    <a:pt x="47332" y="819492"/>
                  </a:lnTo>
                  <a:lnTo>
                    <a:pt x="35013" y="864298"/>
                  </a:lnTo>
                  <a:lnTo>
                    <a:pt x="24485" y="909802"/>
                  </a:lnTo>
                  <a:lnTo>
                    <a:pt x="15773" y="955979"/>
                  </a:lnTo>
                  <a:lnTo>
                    <a:pt x="8928" y="1002792"/>
                  </a:lnTo>
                  <a:lnTo>
                    <a:pt x="4000" y="1050201"/>
                  </a:lnTo>
                  <a:lnTo>
                    <a:pt x="1003" y="1098156"/>
                  </a:lnTo>
                  <a:lnTo>
                    <a:pt x="0" y="1146619"/>
                  </a:lnTo>
                  <a:lnTo>
                    <a:pt x="1003" y="1195095"/>
                  </a:lnTo>
                  <a:lnTo>
                    <a:pt x="4000" y="1243050"/>
                  </a:lnTo>
                  <a:lnTo>
                    <a:pt x="8928" y="1290447"/>
                  </a:lnTo>
                  <a:lnTo>
                    <a:pt x="15773" y="1337259"/>
                  </a:lnTo>
                  <a:lnTo>
                    <a:pt x="24485" y="1383436"/>
                  </a:lnTo>
                  <a:lnTo>
                    <a:pt x="35013" y="1428953"/>
                  </a:lnTo>
                  <a:lnTo>
                    <a:pt x="47332" y="1473746"/>
                  </a:lnTo>
                  <a:lnTo>
                    <a:pt x="61404" y="1517789"/>
                  </a:lnTo>
                  <a:lnTo>
                    <a:pt x="77177" y="1561045"/>
                  </a:lnTo>
                  <a:lnTo>
                    <a:pt x="94615" y="1603463"/>
                  </a:lnTo>
                  <a:lnTo>
                    <a:pt x="113690" y="1645018"/>
                  </a:lnTo>
                  <a:lnTo>
                    <a:pt x="134340" y="1685658"/>
                  </a:lnTo>
                  <a:lnTo>
                    <a:pt x="156540" y="1725345"/>
                  </a:lnTo>
                  <a:lnTo>
                    <a:pt x="180251" y="1764042"/>
                  </a:lnTo>
                  <a:lnTo>
                    <a:pt x="205435" y="1801710"/>
                  </a:lnTo>
                  <a:lnTo>
                    <a:pt x="232041" y="1838312"/>
                  </a:lnTo>
                  <a:lnTo>
                    <a:pt x="260032" y="1873796"/>
                  </a:lnTo>
                  <a:lnTo>
                    <a:pt x="289382" y="1908136"/>
                  </a:lnTo>
                  <a:lnTo>
                    <a:pt x="320027" y="1941283"/>
                  </a:lnTo>
                  <a:lnTo>
                    <a:pt x="351955" y="1973211"/>
                  </a:lnTo>
                  <a:lnTo>
                    <a:pt x="385102" y="2003856"/>
                  </a:lnTo>
                  <a:lnTo>
                    <a:pt x="419442" y="2033206"/>
                  </a:lnTo>
                  <a:lnTo>
                    <a:pt x="454926" y="2061197"/>
                  </a:lnTo>
                  <a:lnTo>
                    <a:pt x="491528" y="2087803"/>
                  </a:lnTo>
                  <a:lnTo>
                    <a:pt x="529196" y="2112988"/>
                  </a:lnTo>
                  <a:lnTo>
                    <a:pt x="567893" y="2136698"/>
                  </a:lnTo>
                  <a:lnTo>
                    <a:pt x="607580" y="2158898"/>
                  </a:lnTo>
                  <a:lnTo>
                    <a:pt x="648220" y="2179548"/>
                  </a:lnTo>
                  <a:lnTo>
                    <a:pt x="689775" y="2198624"/>
                  </a:lnTo>
                  <a:lnTo>
                    <a:pt x="732193" y="2216061"/>
                  </a:lnTo>
                  <a:lnTo>
                    <a:pt x="775449" y="2231834"/>
                  </a:lnTo>
                  <a:lnTo>
                    <a:pt x="819492" y="2245906"/>
                  </a:lnTo>
                  <a:lnTo>
                    <a:pt x="864285" y="2258225"/>
                  </a:lnTo>
                  <a:lnTo>
                    <a:pt x="909802" y="2268753"/>
                  </a:lnTo>
                  <a:lnTo>
                    <a:pt x="955979" y="2277465"/>
                  </a:lnTo>
                  <a:lnTo>
                    <a:pt x="1002792" y="2284311"/>
                  </a:lnTo>
                  <a:lnTo>
                    <a:pt x="1050188" y="2289238"/>
                  </a:lnTo>
                  <a:lnTo>
                    <a:pt x="1098143" y="2292235"/>
                  </a:lnTo>
                  <a:lnTo>
                    <a:pt x="1146619" y="2293239"/>
                  </a:lnTo>
                  <a:lnTo>
                    <a:pt x="1195082" y="2292235"/>
                  </a:lnTo>
                  <a:lnTo>
                    <a:pt x="1243037" y="2289238"/>
                  </a:lnTo>
                  <a:lnTo>
                    <a:pt x="1290447" y="2284311"/>
                  </a:lnTo>
                  <a:lnTo>
                    <a:pt x="1337259" y="2277465"/>
                  </a:lnTo>
                  <a:lnTo>
                    <a:pt x="1383436" y="2268753"/>
                  </a:lnTo>
                  <a:lnTo>
                    <a:pt x="1428940" y="2258225"/>
                  </a:lnTo>
                  <a:lnTo>
                    <a:pt x="1473746" y="2245906"/>
                  </a:lnTo>
                  <a:lnTo>
                    <a:pt x="1517789" y="2231834"/>
                  </a:lnTo>
                  <a:lnTo>
                    <a:pt x="1561033" y="2216061"/>
                  </a:lnTo>
                  <a:lnTo>
                    <a:pt x="1603463" y="2198624"/>
                  </a:lnTo>
                  <a:lnTo>
                    <a:pt x="1645005" y="2179548"/>
                  </a:lnTo>
                  <a:lnTo>
                    <a:pt x="1685645" y="2158898"/>
                  </a:lnTo>
                  <a:lnTo>
                    <a:pt x="1725333" y="2136698"/>
                  </a:lnTo>
                  <a:lnTo>
                    <a:pt x="1764042" y="2112988"/>
                  </a:lnTo>
                  <a:lnTo>
                    <a:pt x="1801710" y="2087803"/>
                  </a:lnTo>
                  <a:lnTo>
                    <a:pt x="1838299" y="2061197"/>
                  </a:lnTo>
                  <a:lnTo>
                    <a:pt x="1873796" y="2033206"/>
                  </a:lnTo>
                  <a:lnTo>
                    <a:pt x="1908136" y="2003856"/>
                  </a:lnTo>
                  <a:lnTo>
                    <a:pt x="1941283" y="1973211"/>
                  </a:lnTo>
                  <a:lnTo>
                    <a:pt x="1973199" y="1941283"/>
                  </a:lnTo>
                  <a:lnTo>
                    <a:pt x="2003856" y="1908136"/>
                  </a:lnTo>
                  <a:lnTo>
                    <a:pt x="2033193" y="1873796"/>
                  </a:lnTo>
                  <a:lnTo>
                    <a:pt x="2061197" y="1838312"/>
                  </a:lnTo>
                  <a:lnTo>
                    <a:pt x="2087803" y="1801710"/>
                  </a:lnTo>
                  <a:lnTo>
                    <a:pt x="2112975" y="1764042"/>
                  </a:lnTo>
                  <a:lnTo>
                    <a:pt x="2136686" y="1725345"/>
                  </a:lnTo>
                  <a:lnTo>
                    <a:pt x="2158885" y="1685658"/>
                  </a:lnTo>
                  <a:lnTo>
                    <a:pt x="2179548" y="1645018"/>
                  </a:lnTo>
                  <a:lnTo>
                    <a:pt x="2198611" y="1603463"/>
                  </a:lnTo>
                  <a:lnTo>
                    <a:pt x="2216061" y="1561045"/>
                  </a:lnTo>
                  <a:lnTo>
                    <a:pt x="2231834" y="1517789"/>
                  </a:lnTo>
                  <a:lnTo>
                    <a:pt x="2245893" y="1473746"/>
                  </a:lnTo>
                  <a:lnTo>
                    <a:pt x="2258212" y="1428953"/>
                  </a:lnTo>
                  <a:lnTo>
                    <a:pt x="2268753" y="1383436"/>
                  </a:lnTo>
                  <a:lnTo>
                    <a:pt x="2277465" y="1337259"/>
                  </a:lnTo>
                  <a:lnTo>
                    <a:pt x="2284298" y="1290447"/>
                  </a:lnTo>
                  <a:lnTo>
                    <a:pt x="2289238" y="1243050"/>
                  </a:lnTo>
                  <a:lnTo>
                    <a:pt x="2292235" y="1195095"/>
                  </a:lnTo>
                  <a:lnTo>
                    <a:pt x="2293239" y="1146619"/>
                  </a:lnTo>
                  <a:close/>
                </a:path>
                <a:path w="2770504" h="2451734">
                  <a:moveTo>
                    <a:pt x="2769895" y="2200008"/>
                  </a:moveTo>
                  <a:lnTo>
                    <a:pt x="2765844" y="2154809"/>
                  </a:lnTo>
                  <a:lnTo>
                    <a:pt x="2754172" y="2112276"/>
                  </a:lnTo>
                  <a:lnTo>
                    <a:pt x="2735580" y="2073109"/>
                  </a:lnTo>
                  <a:lnTo>
                    <a:pt x="2710777" y="2038007"/>
                  </a:lnTo>
                  <a:lnTo>
                    <a:pt x="2680474" y="2007704"/>
                  </a:lnTo>
                  <a:lnTo>
                    <a:pt x="2645384" y="1982901"/>
                  </a:lnTo>
                  <a:lnTo>
                    <a:pt x="2606205" y="1964309"/>
                  </a:lnTo>
                  <a:lnTo>
                    <a:pt x="2563672" y="1952625"/>
                  </a:lnTo>
                  <a:lnTo>
                    <a:pt x="2518473" y="1948573"/>
                  </a:lnTo>
                  <a:lnTo>
                    <a:pt x="2473287" y="1952625"/>
                  </a:lnTo>
                  <a:lnTo>
                    <a:pt x="2430742" y="1964309"/>
                  </a:lnTo>
                  <a:lnTo>
                    <a:pt x="2391575" y="1982901"/>
                  </a:lnTo>
                  <a:lnTo>
                    <a:pt x="2356485" y="2007704"/>
                  </a:lnTo>
                  <a:lnTo>
                    <a:pt x="2326182" y="2038007"/>
                  </a:lnTo>
                  <a:lnTo>
                    <a:pt x="2301367" y="2073109"/>
                  </a:lnTo>
                  <a:lnTo>
                    <a:pt x="2282774" y="2112276"/>
                  </a:lnTo>
                  <a:lnTo>
                    <a:pt x="2271090" y="2154809"/>
                  </a:lnTo>
                  <a:lnTo>
                    <a:pt x="2267039" y="2200008"/>
                  </a:lnTo>
                  <a:lnTo>
                    <a:pt x="2271090" y="2245195"/>
                  </a:lnTo>
                  <a:lnTo>
                    <a:pt x="2282774" y="2287727"/>
                  </a:lnTo>
                  <a:lnTo>
                    <a:pt x="2301367" y="2326906"/>
                  </a:lnTo>
                  <a:lnTo>
                    <a:pt x="2326182" y="2361996"/>
                  </a:lnTo>
                  <a:lnTo>
                    <a:pt x="2356485" y="2392299"/>
                  </a:lnTo>
                  <a:lnTo>
                    <a:pt x="2391575" y="2417102"/>
                  </a:lnTo>
                  <a:lnTo>
                    <a:pt x="2430742" y="2435695"/>
                  </a:lnTo>
                  <a:lnTo>
                    <a:pt x="2473287" y="2447379"/>
                  </a:lnTo>
                  <a:lnTo>
                    <a:pt x="2518473" y="2451430"/>
                  </a:lnTo>
                  <a:lnTo>
                    <a:pt x="2563672" y="2447379"/>
                  </a:lnTo>
                  <a:lnTo>
                    <a:pt x="2606205" y="2435695"/>
                  </a:lnTo>
                  <a:lnTo>
                    <a:pt x="2645384" y="2417102"/>
                  </a:lnTo>
                  <a:lnTo>
                    <a:pt x="2680474" y="2392299"/>
                  </a:lnTo>
                  <a:lnTo>
                    <a:pt x="2710777" y="2361996"/>
                  </a:lnTo>
                  <a:lnTo>
                    <a:pt x="2735580" y="2326906"/>
                  </a:lnTo>
                  <a:lnTo>
                    <a:pt x="2754172" y="2287727"/>
                  </a:lnTo>
                  <a:lnTo>
                    <a:pt x="2765844" y="2245195"/>
                  </a:lnTo>
                  <a:lnTo>
                    <a:pt x="2769895" y="2200008"/>
                  </a:lnTo>
                  <a:close/>
                </a:path>
              </a:pathLst>
            </a:custGeom>
            <a:solidFill>
              <a:srgbClr val="0E5C77">
                <a:alpha val="23999"/>
              </a:srgbClr>
            </a:solidFill>
          </p:spPr>
          <p:txBody>
            <a:bodyPr wrap="square" lIns="0" tIns="0" rIns="0" bIns="0" rtlCol="0"/>
            <a:lstStyle/>
            <a:p>
              <a:endParaRPr/>
            </a:p>
          </p:txBody>
        </p:sp>
        <p:sp>
          <p:nvSpPr>
            <p:cNvPr id="20" name="object 7">
              <a:extLst>
                <a:ext uri="{FF2B5EF4-FFF2-40B4-BE49-F238E27FC236}">
                  <a16:creationId xmlns:a16="http://schemas.microsoft.com/office/drawing/2014/main" id="{E3117CA8-C356-BDA9-FD85-2EB03B137EEA}"/>
                </a:ext>
              </a:extLst>
            </p:cNvPr>
            <p:cNvSpPr/>
            <p:nvPr/>
          </p:nvSpPr>
          <p:spPr>
            <a:xfrm>
              <a:off x="9597" y="4925061"/>
              <a:ext cx="1272559" cy="1930720"/>
            </a:xfrm>
            <a:custGeom>
              <a:avLst/>
              <a:gdLst/>
              <a:ahLst/>
              <a:cxnLst/>
              <a:rect l="l" t="t" r="r" b="b"/>
              <a:pathLst>
                <a:path w="1403350" h="2129154">
                  <a:moveTo>
                    <a:pt x="256217" y="0"/>
                  </a:moveTo>
                  <a:lnTo>
                    <a:pt x="207748" y="1005"/>
                  </a:lnTo>
                  <a:lnTo>
                    <a:pt x="159791" y="3997"/>
                  </a:lnTo>
                  <a:lnTo>
                    <a:pt x="112387" y="8933"/>
                  </a:lnTo>
                  <a:lnTo>
                    <a:pt x="65576" y="15776"/>
                  </a:lnTo>
                  <a:lnTo>
                    <a:pt x="19397" y="24484"/>
                  </a:lnTo>
                  <a:lnTo>
                    <a:pt x="0" y="28974"/>
                  </a:lnTo>
                  <a:lnTo>
                    <a:pt x="0" y="2128758"/>
                  </a:lnTo>
                  <a:lnTo>
                    <a:pt x="847885" y="2128758"/>
                  </a:lnTo>
                  <a:lnTo>
                    <a:pt x="873636" y="2112981"/>
                  </a:lnTo>
                  <a:lnTo>
                    <a:pt x="911305" y="2087802"/>
                  </a:lnTo>
                  <a:lnTo>
                    <a:pt x="947904" y="2061196"/>
                  </a:lnTo>
                  <a:lnTo>
                    <a:pt x="983393" y="2033201"/>
                  </a:lnTo>
                  <a:lnTo>
                    <a:pt x="1017732" y="2003858"/>
                  </a:lnTo>
                  <a:lnTo>
                    <a:pt x="1050883" y="1973206"/>
                  </a:lnTo>
                  <a:lnTo>
                    <a:pt x="1082804" y="1941285"/>
                  </a:lnTo>
                  <a:lnTo>
                    <a:pt x="1113456" y="1908135"/>
                  </a:lnTo>
                  <a:lnTo>
                    <a:pt x="1142799" y="1873795"/>
                  </a:lnTo>
                  <a:lnTo>
                    <a:pt x="1170794" y="1838306"/>
                  </a:lnTo>
                  <a:lnTo>
                    <a:pt x="1197400" y="1801707"/>
                  </a:lnTo>
                  <a:lnTo>
                    <a:pt x="1222579" y="1764039"/>
                  </a:lnTo>
                  <a:lnTo>
                    <a:pt x="1246289" y="1725340"/>
                  </a:lnTo>
                  <a:lnTo>
                    <a:pt x="1268492" y="1685650"/>
                  </a:lnTo>
                  <a:lnTo>
                    <a:pt x="1289147" y="1645011"/>
                  </a:lnTo>
                  <a:lnTo>
                    <a:pt x="1308215" y="1603460"/>
                  </a:lnTo>
                  <a:lnTo>
                    <a:pt x="1325656" y="1561039"/>
                  </a:lnTo>
                  <a:lnTo>
                    <a:pt x="1341430" y="1517786"/>
                  </a:lnTo>
                  <a:lnTo>
                    <a:pt x="1355497" y="1473742"/>
                  </a:lnTo>
                  <a:lnTo>
                    <a:pt x="1367818" y="1428947"/>
                  </a:lnTo>
                  <a:lnTo>
                    <a:pt x="1378352" y="1383439"/>
                  </a:lnTo>
                  <a:lnTo>
                    <a:pt x="1387060" y="1337260"/>
                  </a:lnTo>
                  <a:lnTo>
                    <a:pt x="1393903" y="1290448"/>
                  </a:lnTo>
                  <a:lnTo>
                    <a:pt x="1398839" y="1243045"/>
                  </a:lnTo>
                  <a:lnTo>
                    <a:pt x="1401831" y="1195088"/>
                  </a:lnTo>
                  <a:lnTo>
                    <a:pt x="1402836" y="1146619"/>
                  </a:lnTo>
                  <a:lnTo>
                    <a:pt x="1401831" y="1098150"/>
                  </a:lnTo>
                  <a:lnTo>
                    <a:pt x="1398839" y="1050193"/>
                  </a:lnTo>
                  <a:lnTo>
                    <a:pt x="1393903" y="1002790"/>
                  </a:lnTo>
                  <a:lnTo>
                    <a:pt x="1387060" y="955978"/>
                  </a:lnTo>
                  <a:lnTo>
                    <a:pt x="1378352" y="909799"/>
                  </a:lnTo>
                  <a:lnTo>
                    <a:pt x="1367818" y="864291"/>
                  </a:lnTo>
                  <a:lnTo>
                    <a:pt x="1355497" y="819496"/>
                  </a:lnTo>
                  <a:lnTo>
                    <a:pt x="1341430" y="775452"/>
                  </a:lnTo>
                  <a:lnTo>
                    <a:pt x="1325656" y="732199"/>
                  </a:lnTo>
                  <a:lnTo>
                    <a:pt x="1308215" y="689778"/>
                  </a:lnTo>
                  <a:lnTo>
                    <a:pt x="1289147" y="648227"/>
                  </a:lnTo>
                  <a:lnTo>
                    <a:pt x="1268492" y="607588"/>
                  </a:lnTo>
                  <a:lnTo>
                    <a:pt x="1246289" y="567898"/>
                  </a:lnTo>
                  <a:lnTo>
                    <a:pt x="1222579" y="529199"/>
                  </a:lnTo>
                  <a:lnTo>
                    <a:pt x="1197400" y="491531"/>
                  </a:lnTo>
                  <a:lnTo>
                    <a:pt x="1170794" y="454932"/>
                  </a:lnTo>
                  <a:lnTo>
                    <a:pt x="1142799" y="419443"/>
                  </a:lnTo>
                  <a:lnTo>
                    <a:pt x="1113456" y="385103"/>
                  </a:lnTo>
                  <a:lnTo>
                    <a:pt x="1082804" y="351953"/>
                  </a:lnTo>
                  <a:lnTo>
                    <a:pt x="1050883" y="320032"/>
                  </a:lnTo>
                  <a:lnTo>
                    <a:pt x="1017732" y="289380"/>
                  </a:lnTo>
                  <a:lnTo>
                    <a:pt x="983393" y="260037"/>
                  </a:lnTo>
                  <a:lnTo>
                    <a:pt x="947904" y="232042"/>
                  </a:lnTo>
                  <a:lnTo>
                    <a:pt x="911305" y="205436"/>
                  </a:lnTo>
                  <a:lnTo>
                    <a:pt x="873636" y="180257"/>
                  </a:lnTo>
                  <a:lnTo>
                    <a:pt x="834938" y="156547"/>
                  </a:lnTo>
                  <a:lnTo>
                    <a:pt x="795248" y="134344"/>
                  </a:lnTo>
                  <a:lnTo>
                    <a:pt x="754609" y="113689"/>
                  </a:lnTo>
                  <a:lnTo>
                    <a:pt x="713058" y="94621"/>
                  </a:lnTo>
                  <a:lnTo>
                    <a:pt x="670637" y="77180"/>
                  </a:lnTo>
                  <a:lnTo>
                    <a:pt x="627384" y="61406"/>
                  </a:lnTo>
                  <a:lnTo>
                    <a:pt x="583340" y="47339"/>
                  </a:lnTo>
                  <a:lnTo>
                    <a:pt x="538544" y="35018"/>
                  </a:lnTo>
                  <a:lnTo>
                    <a:pt x="493037" y="24484"/>
                  </a:lnTo>
                  <a:lnTo>
                    <a:pt x="446858" y="15776"/>
                  </a:lnTo>
                  <a:lnTo>
                    <a:pt x="400046" y="8933"/>
                  </a:lnTo>
                  <a:lnTo>
                    <a:pt x="352643" y="3997"/>
                  </a:lnTo>
                  <a:lnTo>
                    <a:pt x="304686" y="1005"/>
                  </a:lnTo>
                  <a:lnTo>
                    <a:pt x="256217" y="0"/>
                  </a:lnTo>
                  <a:close/>
                </a:path>
              </a:pathLst>
            </a:custGeom>
            <a:solidFill>
              <a:srgbClr val="0E5C77">
                <a:alpha val="23999"/>
              </a:srgbClr>
            </a:solidFill>
          </p:spPr>
          <p:txBody>
            <a:bodyPr wrap="square" lIns="0" tIns="0" rIns="0" bIns="0" rtlCol="0"/>
            <a:lstStyle/>
            <a:p>
              <a:endParaRPr/>
            </a:p>
          </p:txBody>
        </p:sp>
        <p:sp>
          <p:nvSpPr>
            <p:cNvPr id="21" name="object 8">
              <a:extLst>
                <a:ext uri="{FF2B5EF4-FFF2-40B4-BE49-F238E27FC236}">
                  <a16:creationId xmlns:a16="http://schemas.microsoft.com/office/drawing/2014/main" id="{D63CF557-1D03-CF27-546B-1151257DE682}"/>
                </a:ext>
              </a:extLst>
            </p:cNvPr>
            <p:cNvSpPr/>
            <p:nvPr/>
          </p:nvSpPr>
          <p:spPr>
            <a:xfrm>
              <a:off x="1438442" y="5634837"/>
              <a:ext cx="1580045" cy="1220736"/>
            </a:xfrm>
            <a:custGeom>
              <a:avLst/>
              <a:gdLst/>
              <a:ahLst/>
              <a:cxnLst/>
              <a:rect l="l" t="t" r="r" b="b"/>
              <a:pathLst>
                <a:path w="1742439" h="1346200">
                  <a:moveTo>
                    <a:pt x="871016" y="0"/>
                  </a:moveTo>
                  <a:lnTo>
                    <a:pt x="823226" y="1288"/>
                  </a:lnTo>
                  <a:lnTo>
                    <a:pt x="776109" y="5110"/>
                  </a:lnTo>
                  <a:lnTo>
                    <a:pt x="729733" y="11400"/>
                  </a:lnTo>
                  <a:lnTo>
                    <a:pt x="684162" y="20089"/>
                  </a:lnTo>
                  <a:lnTo>
                    <a:pt x="639465" y="31113"/>
                  </a:lnTo>
                  <a:lnTo>
                    <a:pt x="595707" y="44404"/>
                  </a:lnTo>
                  <a:lnTo>
                    <a:pt x="552955" y="59897"/>
                  </a:lnTo>
                  <a:lnTo>
                    <a:pt x="511275" y="77525"/>
                  </a:lnTo>
                  <a:lnTo>
                    <a:pt x="470733" y="97221"/>
                  </a:lnTo>
                  <a:lnTo>
                    <a:pt x="431397" y="118919"/>
                  </a:lnTo>
                  <a:lnTo>
                    <a:pt x="393332" y="142552"/>
                  </a:lnTo>
                  <a:lnTo>
                    <a:pt x="356605" y="168055"/>
                  </a:lnTo>
                  <a:lnTo>
                    <a:pt x="321282" y="195360"/>
                  </a:lnTo>
                  <a:lnTo>
                    <a:pt x="287429" y="224402"/>
                  </a:lnTo>
                  <a:lnTo>
                    <a:pt x="255114" y="255114"/>
                  </a:lnTo>
                  <a:lnTo>
                    <a:pt x="224402" y="287429"/>
                  </a:lnTo>
                  <a:lnTo>
                    <a:pt x="195360" y="321282"/>
                  </a:lnTo>
                  <a:lnTo>
                    <a:pt x="168055" y="356605"/>
                  </a:lnTo>
                  <a:lnTo>
                    <a:pt x="142552" y="393332"/>
                  </a:lnTo>
                  <a:lnTo>
                    <a:pt x="118919" y="431397"/>
                  </a:lnTo>
                  <a:lnTo>
                    <a:pt x="97221" y="470733"/>
                  </a:lnTo>
                  <a:lnTo>
                    <a:pt x="77525" y="511275"/>
                  </a:lnTo>
                  <a:lnTo>
                    <a:pt x="59897" y="552955"/>
                  </a:lnTo>
                  <a:lnTo>
                    <a:pt x="44404" y="595707"/>
                  </a:lnTo>
                  <a:lnTo>
                    <a:pt x="31113" y="639465"/>
                  </a:lnTo>
                  <a:lnTo>
                    <a:pt x="20089" y="684162"/>
                  </a:lnTo>
                  <a:lnTo>
                    <a:pt x="11400" y="729733"/>
                  </a:lnTo>
                  <a:lnTo>
                    <a:pt x="5110" y="776109"/>
                  </a:lnTo>
                  <a:lnTo>
                    <a:pt x="1288" y="823226"/>
                  </a:lnTo>
                  <a:lnTo>
                    <a:pt x="0" y="871016"/>
                  </a:lnTo>
                  <a:lnTo>
                    <a:pt x="1288" y="918807"/>
                  </a:lnTo>
                  <a:lnTo>
                    <a:pt x="5110" y="965923"/>
                  </a:lnTo>
                  <a:lnTo>
                    <a:pt x="11400" y="1012300"/>
                  </a:lnTo>
                  <a:lnTo>
                    <a:pt x="20089" y="1057870"/>
                  </a:lnTo>
                  <a:lnTo>
                    <a:pt x="31113" y="1102568"/>
                  </a:lnTo>
                  <a:lnTo>
                    <a:pt x="44404" y="1146325"/>
                  </a:lnTo>
                  <a:lnTo>
                    <a:pt x="59897" y="1189078"/>
                  </a:lnTo>
                  <a:lnTo>
                    <a:pt x="77525" y="1230758"/>
                  </a:lnTo>
                  <a:lnTo>
                    <a:pt x="97221" y="1271299"/>
                  </a:lnTo>
                  <a:lnTo>
                    <a:pt x="118919" y="1310636"/>
                  </a:lnTo>
                  <a:lnTo>
                    <a:pt x="140895" y="1346032"/>
                  </a:lnTo>
                  <a:lnTo>
                    <a:pt x="1601138" y="1346032"/>
                  </a:lnTo>
                  <a:lnTo>
                    <a:pt x="1623114" y="1310636"/>
                  </a:lnTo>
                  <a:lnTo>
                    <a:pt x="1644812" y="1271299"/>
                  </a:lnTo>
                  <a:lnTo>
                    <a:pt x="1664508" y="1230758"/>
                  </a:lnTo>
                  <a:lnTo>
                    <a:pt x="1682136" y="1189078"/>
                  </a:lnTo>
                  <a:lnTo>
                    <a:pt x="1697628" y="1146325"/>
                  </a:lnTo>
                  <a:lnTo>
                    <a:pt x="1710920" y="1102568"/>
                  </a:lnTo>
                  <a:lnTo>
                    <a:pt x="1721943" y="1057870"/>
                  </a:lnTo>
                  <a:lnTo>
                    <a:pt x="1730633" y="1012300"/>
                  </a:lnTo>
                  <a:lnTo>
                    <a:pt x="1736922" y="965923"/>
                  </a:lnTo>
                  <a:lnTo>
                    <a:pt x="1740744" y="918807"/>
                  </a:lnTo>
                  <a:lnTo>
                    <a:pt x="1742033" y="871016"/>
                  </a:lnTo>
                  <a:lnTo>
                    <a:pt x="1740744" y="823226"/>
                  </a:lnTo>
                  <a:lnTo>
                    <a:pt x="1736922" y="776109"/>
                  </a:lnTo>
                  <a:lnTo>
                    <a:pt x="1730633" y="729733"/>
                  </a:lnTo>
                  <a:lnTo>
                    <a:pt x="1721943" y="684162"/>
                  </a:lnTo>
                  <a:lnTo>
                    <a:pt x="1710920" y="639465"/>
                  </a:lnTo>
                  <a:lnTo>
                    <a:pt x="1697628" y="595707"/>
                  </a:lnTo>
                  <a:lnTo>
                    <a:pt x="1682136" y="552955"/>
                  </a:lnTo>
                  <a:lnTo>
                    <a:pt x="1664508" y="511275"/>
                  </a:lnTo>
                  <a:lnTo>
                    <a:pt x="1644812" y="470733"/>
                  </a:lnTo>
                  <a:lnTo>
                    <a:pt x="1623114" y="431397"/>
                  </a:lnTo>
                  <a:lnTo>
                    <a:pt x="1599480" y="393332"/>
                  </a:lnTo>
                  <a:lnTo>
                    <a:pt x="1573978" y="356605"/>
                  </a:lnTo>
                  <a:lnTo>
                    <a:pt x="1546672" y="321282"/>
                  </a:lnTo>
                  <a:lnTo>
                    <a:pt x="1517630" y="287429"/>
                  </a:lnTo>
                  <a:lnTo>
                    <a:pt x="1486919" y="255114"/>
                  </a:lnTo>
                  <a:lnTo>
                    <a:pt x="1454603" y="224402"/>
                  </a:lnTo>
                  <a:lnTo>
                    <a:pt x="1420751" y="195360"/>
                  </a:lnTo>
                  <a:lnTo>
                    <a:pt x="1385428" y="168055"/>
                  </a:lnTo>
                  <a:lnTo>
                    <a:pt x="1348701" y="142552"/>
                  </a:lnTo>
                  <a:lnTo>
                    <a:pt x="1310636" y="118919"/>
                  </a:lnTo>
                  <a:lnTo>
                    <a:pt x="1271299" y="97221"/>
                  </a:lnTo>
                  <a:lnTo>
                    <a:pt x="1230758" y="77525"/>
                  </a:lnTo>
                  <a:lnTo>
                    <a:pt x="1189078" y="59897"/>
                  </a:lnTo>
                  <a:lnTo>
                    <a:pt x="1146325" y="44404"/>
                  </a:lnTo>
                  <a:lnTo>
                    <a:pt x="1102568" y="31113"/>
                  </a:lnTo>
                  <a:lnTo>
                    <a:pt x="1057870" y="20089"/>
                  </a:lnTo>
                  <a:lnTo>
                    <a:pt x="1012300" y="11400"/>
                  </a:lnTo>
                  <a:lnTo>
                    <a:pt x="965923" y="5110"/>
                  </a:lnTo>
                  <a:lnTo>
                    <a:pt x="918807" y="1288"/>
                  </a:lnTo>
                  <a:lnTo>
                    <a:pt x="871016" y="0"/>
                  </a:lnTo>
                  <a:close/>
                </a:path>
              </a:pathLst>
            </a:custGeom>
            <a:solidFill>
              <a:srgbClr val="0E5C77">
                <a:alpha val="23999"/>
              </a:srgbClr>
            </a:solidFill>
          </p:spPr>
          <p:txBody>
            <a:bodyPr wrap="square" lIns="0" tIns="0" rIns="0" bIns="0" rtlCol="0"/>
            <a:lstStyle/>
            <a:p>
              <a:endParaRPr/>
            </a:p>
          </p:txBody>
        </p:sp>
        <p:sp>
          <p:nvSpPr>
            <p:cNvPr id="22" name="object 9">
              <a:extLst>
                <a:ext uri="{FF2B5EF4-FFF2-40B4-BE49-F238E27FC236}">
                  <a16:creationId xmlns:a16="http://schemas.microsoft.com/office/drawing/2014/main" id="{E6538FF3-DDE2-42CC-7C40-B64B8CC9397A}"/>
                </a:ext>
              </a:extLst>
            </p:cNvPr>
            <p:cNvSpPr/>
            <p:nvPr/>
          </p:nvSpPr>
          <p:spPr>
            <a:xfrm>
              <a:off x="4273152" y="6359534"/>
              <a:ext cx="726683" cy="496356"/>
            </a:xfrm>
            <a:custGeom>
              <a:avLst/>
              <a:gdLst/>
              <a:ahLst/>
              <a:cxnLst/>
              <a:rect l="l" t="t" r="r" b="b"/>
              <a:pathLst>
                <a:path w="801370" h="547370">
                  <a:moveTo>
                    <a:pt x="400672" y="0"/>
                  </a:moveTo>
                  <a:lnTo>
                    <a:pt x="353945" y="2695"/>
                  </a:lnTo>
                  <a:lnTo>
                    <a:pt x="308801" y="10581"/>
                  </a:lnTo>
                  <a:lnTo>
                    <a:pt x="265542" y="23357"/>
                  </a:lnTo>
                  <a:lnTo>
                    <a:pt x="224466" y="40722"/>
                  </a:lnTo>
                  <a:lnTo>
                    <a:pt x="185876" y="62376"/>
                  </a:lnTo>
                  <a:lnTo>
                    <a:pt x="150072" y="88018"/>
                  </a:lnTo>
                  <a:lnTo>
                    <a:pt x="117354" y="117348"/>
                  </a:lnTo>
                  <a:lnTo>
                    <a:pt x="88023" y="150064"/>
                  </a:lnTo>
                  <a:lnTo>
                    <a:pt x="62379" y="185867"/>
                  </a:lnTo>
                  <a:lnTo>
                    <a:pt x="40724" y="224456"/>
                  </a:lnTo>
                  <a:lnTo>
                    <a:pt x="23358" y="265531"/>
                  </a:lnTo>
                  <a:lnTo>
                    <a:pt x="10582" y="308789"/>
                  </a:lnTo>
                  <a:lnTo>
                    <a:pt x="2695" y="353933"/>
                  </a:lnTo>
                  <a:lnTo>
                    <a:pt x="0" y="400659"/>
                  </a:lnTo>
                  <a:lnTo>
                    <a:pt x="2695" y="447386"/>
                  </a:lnTo>
                  <a:lnTo>
                    <a:pt x="10582" y="492529"/>
                  </a:lnTo>
                  <a:lnTo>
                    <a:pt x="23358" y="535789"/>
                  </a:lnTo>
                  <a:lnTo>
                    <a:pt x="28035" y="546851"/>
                  </a:lnTo>
                  <a:lnTo>
                    <a:pt x="773308" y="546851"/>
                  </a:lnTo>
                  <a:lnTo>
                    <a:pt x="777985" y="535789"/>
                  </a:lnTo>
                  <a:lnTo>
                    <a:pt x="790762" y="492529"/>
                  </a:lnTo>
                  <a:lnTo>
                    <a:pt x="798648" y="447386"/>
                  </a:lnTo>
                  <a:lnTo>
                    <a:pt x="801344" y="400659"/>
                  </a:lnTo>
                  <a:lnTo>
                    <a:pt x="798648" y="353933"/>
                  </a:lnTo>
                  <a:lnTo>
                    <a:pt x="790762" y="308789"/>
                  </a:lnTo>
                  <a:lnTo>
                    <a:pt x="777985" y="265531"/>
                  </a:lnTo>
                  <a:lnTo>
                    <a:pt x="760619" y="224456"/>
                  </a:lnTo>
                  <a:lnTo>
                    <a:pt x="738964" y="185867"/>
                  </a:lnTo>
                  <a:lnTo>
                    <a:pt x="713321" y="150064"/>
                  </a:lnTo>
                  <a:lnTo>
                    <a:pt x="683990" y="117348"/>
                  </a:lnTo>
                  <a:lnTo>
                    <a:pt x="651272" y="88018"/>
                  </a:lnTo>
                  <a:lnTo>
                    <a:pt x="615467" y="62376"/>
                  </a:lnTo>
                  <a:lnTo>
                    <a:pt x="576877" y="40722"/>
                  </a:lnTo>
                  <a:lnTo>
                    <a:pt x="535802" y="23357"/>
                  </a:lnTo>
                  <a:lnTo>
                    <a:pt x="492542" y="10581"/>
                  </a:lnTo>
                  <a:lnTo>
                    <a:pt x="447399" y="2695"/>
                  </a:lnTo>
                  <a:lnTo>
                    <a:pt x="400672" y="0"/>
                  </a:lnTo>
                  <a:close/>
                </a:path>
              </a:pathLst>
            </a:custGeom>
            <a:solidFill>
              <a:srgbClr val="0E5C77">
                <a:alpha val="23999"/>
              </a:srgbClr>
            </a:solidFill>
          </p:spPr>
          <p:txBody>
            <a:bodyPr wrap="square" lIns="0" tIns="0" rIns="0" bIns="0" rtlCol="0"/>
            <a:lstStyle/>
            <a:p>
              <a:endParaRPr/>
            </a:p>
          </p:txBody>
        </p:sp>
        <p:sp>
          <p:nvSpPr>
            <p:cNvPr id="23" name="object 10">
              <a:extLst>
                <a:ext uri="{FF2B5EF4-FFF2-40B4-BE49-F238E27FC236}">
                  <a16:creationId xmlns:a16="http://schemas.microsoft.com/office/drawing/2014/main" id="{E0B7C2DB-A4D1-95C8-95C5-D97562B895E0}"/>
                </a:ext>
              </a:extLst>
            </p:cNvPr>
            <p:cNvSpPr/>
            <p:nvPr/>
          </p:nvSpPr>
          <p:spPr>
            <a:xfrm>
              <a:off x="1979925" y="4720897"/>
              <a:ext cx="726683" cy="726683"/>
            </a:xfrm>
            <a:custGeom>
              <a:avLst/>
              <a:gdLst/>
              <a:ahLst/>
              <a:cxnLst/>
              <a:rect l="l" t="t" r="r" b="b"/>
              <a:pathLst>
                <a:path w="801369" h="801370">
                  <a:moveTo>
                    <a:pt x="400672" y="0"/>
                  </a:moveTo>
                  <a:lnTo>
                    <a:pt x="353945" y="2695"/>
                  </a:lnTo>
                  <a:lnTo>
                    <a:pt x="308801" y="10582"/>
                  </a:lnTo>
                  <a:lnTo>
                    <a:pt x="265542" y="23358"/>
                  </a:lnTo>
                  <a:lnTo>
                    <a:pt x="224466" y="40724"/>
                  </a:lnTo>
                  <a:lnTo>
                    <a:pt x="185876" y="62379"/>
                  </a:lnTo>
                  <a:lnTo>
                    <a:pt x="150072" y="88022"/>
                  </a:lnTo>
                  <a:lnTo>
                    <a:pt x="117354" y="117352"/>
                  </a:lnTo>
                  <a:lnTo>
                    <a:pt x="88023" y="150070"/>
                  </a:lnTo>
                  <a:lnTo>
                    <a:pt x="62379" y="185873"/>
                  </a:lnTo>
                  <a:lnTo>
                    <a:pt x="40724" y="224462"/>
                  </a:lnTo>
                  <a:lnTo>
                    <a:pt x="23358" y="265536"/>
                  </a:lnTo>
                  <a:lnTo>
                    <a:pt x="10582" y="308793"/>
                  </a:lnTo>
                  <a:lnTo>
                    <a:pt x="2695" y="353935"/>
                  </a:lnTo>
                  <a:lnTo>
                    <a:pt x="0" y="400659"/>
                  </a:lnTo>
                  <a:lnTo>
                    <a:pt x="2695" y="447386"/>
                  </a:lnTo>
                  <a:lnTo>
                    <a:pt x="10582" y="492529"/>
                  </a:lnTo>
                  <a:lnTo>
                    <a:pt x="23358" y="535789"/>
                  </a:lnTo>
                  <a:lnTo>
                    <a:pt x="40724" y="576864"/>
                  </a:lnTo>
                  <a:lnTo>
                    <a:pt x="62379" y="615455"/>
                  </a:lnTo>
                  <a:lnTo>
                    <a:pt x="88023" y="651259"/>
                  </a:lnTo>
                  <a:lnTo>
                    <a:pt x="117354" y="683977"/>
                  </a:lnTo>
                  <a:lnTo>
                    <a:pt x="150072" y="713308"/>
                  </a:lnTo>
                  <a:lnTo>
                    <a:pt x="185876" y="738951"/>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1"/>
                  </a:lnTo>
                  <a:lnTo>
                    <a:pt x="651272" y="713308"/>
                  </a:lnTo>
                  <a:lnTo>
                    <a:pt x="683990" y="683977"/>
                  </a:lnTo>
                  <a:lnTo>
                    <a:pt x="713321" y="651259"/>
                  </a:lnTo>
                  <a:lnTo>
                    <a:pt x="738964" y="615455"/>
                  </a:lnTo>
                  <a:lnTo>
                    <a:pt x="760619" y="576864"/>
                  </a:lnTo>
                  <a:lnTo>
                    <a:pt x="777985" y="535789"/>
                  </a:lnTo>
                  <a:lnTo>
                    <a:pt x="790762" y="492529"/>
                  </a:lnTo>
                  <a:lnTo>
                    <a:pt x="798648" y="447386"/>
                  </a:lnTo>
                  <a:lnTo>
                    <a:pt x="801344" y="400659"/>
                  </a:lnTo>
                  <a:lnTo>
                    <a:pt x="798648" y="353935"/>
                  </a:lnTo>
                  <a:lnTo>
                    <a:pt x="790762" y="308793"/>
                  </a:lnTo>
                  <a:lnTo>
                    <a:pt x="777985" y="265536"/>
                  </a:lnTo>
                  <a:lnTo>
                    <a:pt x="760619" y="224462"/>
                  </a:lnTo>
                  <a:lnTo>
                    <a:pt x="738964" y="185873"/>
                  </a:lnTo>
                  <a:lnTo>
                    <a:pt x="713321" y="150070"/>
                  </a:lnTo>
                  <a:lnTo>
                    <a:pt x="683990" y="117352"/>
                  </a:lnTo>
                  <a:lnTo>
                    <a:pt x="651272" y="88022"/>
                  </a:lnTo>
                  <a:lnTo>
                    <a:pt x="615467" y="62379"/>
                  </a:lnTo>
                  <a:lnTo>
                    <a:pt x="576877" y="40724"/>
                  </a:lnTo>
                  <a:lnTo>
                    <a:pt x="535802" y="23358"/>
                  </a:lnTo>
                  <a:lnTo>
                    <a:pt x="492542" y="10582"/>
                  </a:lnTo>
                  <a:lnTo>
                    <a:pt x="447399" y="2695"/>
                  </a:lnTo>
                  <a:lnTo>
                    <a:pt x="400672" y="0"/>
                  </a:lnTo>
                  <a:close/>
                </a:path>
              </a:pathLst>
            </a:custGeom>
            <a:solidFill>
              <a:srgbClr val="0E5C77">
                <a:alpha val="23999"/>
              </a:srgbClr>
            </a:solidFill>
          </p:spPr>
          <p:txBody>
            <a:bodyPr wrap="square" lIns="0" tIns="0" rIns="0" bIns="0" rtlCol="0"/>
            <a:lstStyle/>
            <a:p>
              <a:endParaRPr/>
            </a:p>
          </p:txBody>
        </p:sp>
      </p:grpSp>
      <p:sp>
        <p:nvSpPr>
          <p:cNvPr id="30" name="Footer Placeholder 4">
            <a:extLst>
              <a:ext uri="{FF2B5EF4-FFF2-40B4-BE49-F238E27FC236}">
                <a16:creationId xmlns:a16="http://schemas.microsoft.com/office/drawing/2014/main" id="{02C401B5-B453-3BF0-01CE-3F0F63B03A02}"/>
              </a:ext>
            </a:extLst>
          </p:cNvPr>
          <p:cNvSpPr>
            <a:spLocks noGrp="1"/>
          </p:cNvSpPr>
          <p:nvPr userDrawn="1">
            <p:ph type="ftr" sz="quarter" idx="3"/>
          </p:nvPr>
        </p:nvSpPr>
        <p:spPr>
          <a:xfrm>
            <a:off x="735724" y="6114954"/>
            <a:ext cx="4929352" cy="365125"/>
          </a:xfrm>
          <a:prstGeom prst="rect">
            <a:avLst/>
          </a:prstGeom>
        </p:spPr>
        <p:txBody>
          <a:bodyPr/>
          <a:lstStyle>
            <a:lvl1pPr>
              <a:defRPr sz="1400">
                <a:solidFill>
                  <a:schemeClr val="tx2"/>
                </a:solidFill>
              </a:defRPr>
            </a:lvl1pPr>
          </a:lstStyle>
          <a:p>
            <a:endParaRPr lang="en-GB" dirty="0"/>
          </a:p>
        </p:txBody>
      </p:sp>
      <p:sp>
        <p:nvSpPr>
          <p:cNvPr id="2" name="Picture Placeholder 2">
            <a:extLst>
              <a:ext uri="{FF2B5EF4-FFF2-40B4-BE49-F238E27FC236}">
                <a16:creationId xmlns:a16="http://schemas.microsoft.com/office/drawing/2014/main" id="{8C7B287D-6B69-02D5-6050-7FEFF483FD05}"/>
              </a:ext>
            </a:extLst>
          </p:cNvPr>
          <p:cNvSpPr>
            <a:spLocks noGrp="1"/>
          </p:cNvSpPr>
          <p:nvPr>
            <p:ph type="pic" idx="10"/>
          </p:nvPr>
        </p:nvSpPr>
        <p:spPr>
          <a:xfrm>
            <a:off x="6254500" y="624086"/>
            <a:ext cx="7293907" cy="71959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Tree>
    <p:extLst>
      <p:ext uri="{BB962C8B-B14F-4D97-AF65-F5344CB8AC3E}">
        <p14:creationId xmlns:p14="http://schemas.microsoft.com/office/powerpoint/2010/main" val="18444883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Collage - Blue">
    <p:spTree>
      <p:nvGrpSpPr>
        <p:cNvPr id="1" name=""/>
        <p:cNvGrpSpPr/>
        <p:nvPr/>
      </p:nvGrpSpPr>
      <p:grpSpPr>
        <a:xfrm>
          <a:off x="0" y="0"/>
          <a:ext cx="0" cy="0"/>
          <a:chOff x="0" y="0"/>
          <a:chExt cx="0" cy="0"/>
        </a:xfrm>
      </p:grpSpPr>
      <p:sp>
        <p:nvSpPr>
          <p:cNvPr id="16" name="object 7">
            <a:extLst>
              <a:ext uri="{FF2B5EF4-FFF2-40B4-BE49-F238E27FC236}">
                <a16:creationId xmlns:a16="http://schemas.microsoft.com/office/drawing/2014/main" id="{C5CC3C5B-20F5-EDF1-6350-FE204957F054}"/>
              </a:ext>
            </a:extLst>
          </p:cNvPr>
          <p:cNvSpPr/>
          <p:nvPr/>
        </p:nvSpPr>
        <p:spPr>
          <a:xfrm>
            <a:off x="15163" y="2303"/>
            <a:ext cx="12271379" cy="6908925"/>
          </a:xfrm>
          <a:custGeom>
            <a:avLst/>
            <a:gdLst/>
            <a:ahLst/>
            <a:cxnLst/>
            <a:rect l="l" t="t" r="r" b="b"/>
            <a:pathLst>
              <a:path w="13428344" h="7560309">
                <a:moveTo>
                  <a:pt x="226669" y="6831254"/>
                </a:moveTo>
                <a:lnTo>
                  <a:pt x="223977" y="6784530"/>
                </a:lnTo>
                <a:lnTo>
                  <a:pt x="216090" y="6739382"/>
                </a:lnTo>
                <a:lnTo>
                  <a:pt x="203314" y="6696126"/>
                </a:lnTo>
                <a:lnTo>
                  <a:pt x="185940" y="6655054"/>
                </a:lnTo>
                <a:lnTo>
                  <a:pt x="164287" y="6616459"/>
                </a:lnTo>
                <a:lnTo>
                  <a:pt x="138645" y="6580657"/>
                </a:lnTo>
                <a:lnTo>
                  <a:pt x="109308" y="6547929"/>
                </a:lnTo>
                <a:lnTo>
                  <a:pt x="76593" y="6518605"/>
                </a:lnTo>
                <a:lnTo>
                  <a:pt x="40792" y="6492964"/>
                </a:lnTo>
                <a:lnTo>
                  <a:pt x="2197" y="6471310"/>
                </a:lnTo>
                <a:lnTo>
                  <a:pt x="0" y="6470370"/>
                </a:lnTo>
                <a:lnTo>
                  <a:pt x="0" y="7192124"/>
                </a:lnTo>
                <a:lnTo>
                  <a:pt x="40792" y="7169531"/>
                </a:lnTo>
                <a:lnTo>
                  <a:pt x="76593" y="7143890"/>
                </a:lnTo>
                <a:lnTo>
                  <a:pt x="109308" y="7114565"/>
                </a:lnTo>
                <a:lnTo>
                  <a:pt x="138645" y="7081837"/>
                </a:lnTo>
                <a:lnTo>
                  <a:pt x="164287" y="7046036"/>
                </a:lnTo>
                <a:lnTo>
                  <a:pt x="185940" y="7007453"/>
                </a:lnTo>
                <a:lnTo>
                  <a:pt x="203314" y="6966382"/>
                </a:lnTo>
                <a:lnTo>
                  <a:pt x="216090" y="6923125"/>
                </a:lnTo>
                <a:lnTo>
                  <a:pt x="223977" y="6877977"/>
                </a:lnTo>
                <a:lnTo>
                  <a:pt x="226669" y="6831254"/>
                </a:lnTo>
                <a:close/>
              </a:path>
              <a:path w="13428344" h="7560309">
                <a:moveTo>
                  <a:pt x="570217" y="5353024"/>
                </a:moveTo>
                <a:lnTo>
                  <a:pt x="568934" y="5305234"/>
                </a:lnTo>
                <a:lnTo>
                  <a:pt x="565111" y="5258117"/>
                </a:lnTo>
                <a:lnTo>
                  <a:pt x="558812" y="5211737"/>
                </a:lnTo>
                <a:lnTo>
                  <a:pt x="550125" y="5166169"/>
                </a:lnTo>
                <a:lnTo>
                  <a:pt x="539102" y="5121478"/>
                </a:lnTo>
                <a:lnTo>
                  <a:pt x="525818" y="5077714"/>
                </a:lnTo>
                <a:lnTo>
                  <a:pt x="510324" y="5034966"/>
                </a:lnTo>
                <a:lnTo>
                  <a:pt x="492696" y="4993284"/>
                </a:lnTo>
                <a:lnTo>
                  <a:pt x="472998" y="4952746"/>
                </a:lnTo>
                <a:lnTo>
                  <a:pt x="451294" y="4913401"/>
                </a:lnTo>
                <a:lnTo>
                  <a:pt x="427659" y="4875339"/>
                </a:lnTo>
                <a:lnTo>
                  <a:pt x="402158" y="4838611"/>
                </a:lnTo>
                <a:lnTo>
                  <a:pt x="374853" y="4803292"/>
                </a:lnTo>
                <a:lnTo>
                  <a:pt x="345821" y="4769434"/>
                </a:lnTo>
                <a:lnTo>
                  <a:pt x="315099" y="4737125"/>
                </a:lnTo>
                <a:lnTo>
                  <a:pt x="282790" y="4706417"/>
                </a:lnTo>
                <a:lnTo>
                  <a:pt x="248932" y="4677372"/>
                </a:lnTo>
                <a:lnTo>
                  <a:pt x="213614" y="4650067"/>
                </a:lnTo>
                <a:lnTo>
                  <a:pt x="176885" y="4624565"/>
                </a:lnTo>
                <a:lnTo>
                  <a:pt x="138823" y="4600930"/>
                </a:lnTo>
                <a:lnTo>
                  <a:pt x="99479" y="4579226"/>
                </a:lnTo>
                <a:lnTo>
                  <a:pt x="58940" y="4559541"/>
                </a:lnTo>
                <a:lnTo>
                  <a:pt x="17259" y="4541913"/>
                </a:lnTo>
                <a:lnTo>
                  <a:pt x="0" y="4535652"/>
                </a:lnTo>
                <a:lnTo>
                  <a:pt x="0" y="6170409"/>
                </a:lnTo>
                <a:lnTo>
                  <a:pt x="58940" y="6146520"/>
                </a:lnTo>
                <a:lnTo>
                  <a:pt x="99479" y="6126823"/>
                </a:lnTo>
                <a:lnTo>
                  <a:pt x="138823" y="6105118"/>
                </a:lnTo>
                <a:lnTo>
                  <a:pt x="176885" y="6081496"/>
                </a:lnTo>
                <a:lnTo>
                  <a:pt x="213614" y="6055982"/>
                </a:lnTo>
                <a:lnTo>
                  <a:pt x="248932" y="6028677"/>
                </a:lnTo>
                <a:lnTo>
                  <a:pt x="282790" y="5999645"/>
                </a:lnTo>
                <a:lnTo>
                  <a:pt x="315099" y="5968924"/>
                </a:lnTo>
                <a:lnTo>
                  <a:pt x="345821" y="5936615"/>
                </a:lnTo>
                <a:lnTo>
                  <a:pt x="374853" y="5902757"/>
                </a:lnTo>
                <a:lnTo>
                  <a:pt x="402158" y="5867438"/>
                </a:lnTo>
                <a:lnTo>
                  <a:pt x="427659" y="5830709"/>
                </a:lnTo>
                <a:lnTo>
                  <a:pt x="451294" y="5792648"/>
                </a:lnTo>
                <a:lnTo>
                  <a:pt x="472998" y="5753316"/>
                </a:lnTo>
                <a:lnTo>
                  <a:pt x="492696" y="5712765"/>
                </a:lnTo>
                <a:lnTo>
                  <a:pt x="510324" y="5671083"/>
                </a:lnTo>
                <a:lnTo>
                  <a:pt x="525818" y="5628335"/>
                </a:lnTo>
                <a:lnTo>
                  <a:pt x="539102" y="5584583"/>
                </a:lnTo>
                <a:lnTo>
                  <a:pt x="550125" y="5539879"/>
                </a:lnTo>
                <a:lnTo>
                  <a:pt x="558812" y="5494312"/>
                </a:lnTo>
                <a:lnTo>
                  <a:pt x="565111" y="5447931"/>
                </a:lnTo>
                <a:lnTo>
                  <a:pt x="568934" y="5400814"/>
                </a:lnTo>
                <a:lnTo>
                  <a:pt x="570217" y="5353024"/>
                </a:lnTo>
                <a:close/>
              </a:path>
              <a:path w="13428344" h="7560309">
                <a:moveTo>
                  <a:pt x="2835325" y="6635394"/>
                </a:moveTo>
                <a:lnTo>
                  <a:pt x="2834322" y="6586918"/>
                </a:lnTo>
                <a:lnTo>
                  <a:pt x="2831325" y="6538963"/>
                </a:lnTo>
                <a:lnTo>
                  <a:pt x="2826397" y="6491567"/>
                </a:lnTo>
                <a:lnTo>
                  <a:pt x="2819552" y="6444755"/>
                </a:lnTo>
                <a:lnTo>
                  <a:pt x="2810840" y="6398565"/>
                </a:lnTo>
                <a:lnTo>
                  <a:pt x="2800312" y="6353061"/>
                </a:lnTo>
                <a:lnTo>
                  <a:pt x="2787980" y="6308268"/>
                </a:lnTo>
                <a:lnTo>
                  <a:pt x="2773921" y="6264224"/>
                </a:lnTo>
                <a:lnTo>
                  <a:pt x="2758148" y="6220968"/>
                </a:lnTo>
                <a:lnTo>
                  <a:pt x="2740698" y="6178550"/>
                </a:lnTo>
                <a:lnTo>
                  <a:pt x="2721635" y="6136995"/>
                </a:lnTo>
                <a:lnTo>
                  <a:pt x="2700985" y="6096355"/>
                </a:lnTo>
                <a:lnTo>
                  <a:pt x="2678773" y="6056668"/>
                </a:lnTo>
                <a:lnTo>
                  <a:pt x="2655062" y="6017971"/>
                </a:lnTo>
                <a:lnTo>
                  <a:pt x="2629890" y="5980303"/>
                </a:lnTo>
                <a:lnTo>
                  <a:pt x="2603284" y="5943701"/>
                </a:lnTo>
                <a:lnTo>
                  <a:pt x="2575293" y="5908218"/>
                </a:lnTo>
                <a:lnTo>
                  <a:pt x="2545943" y="5873877"/>
                </a:lnTo>
                <a:lnTo>
                  <a:pt x="2515298" y="5840730"/>
                </a:lnTo>
                <a:lnTo>
                  <a:pt x="2483370" y="5808802"/>
                </a:lnTo>
                <a:lnTo>
                  <a:pt x="2450223" y="5778157"/>
                </a:lnTo>
                <a:lnTo>
                  <a:pt x="2415883" y="5748807"/>
                </a:lnTo>
                <a:lnTo>
                  <a:pt x="2380399" y="5720816"/>
                </a:lnTo>
                <a:lnTo>
                  <a:pt x="2343797" y="5694210"/>
                </a:lnTo>
                <a:lnTo>
                  <a:pt x="2306129" y="5669026"/>
                </a:lnTo>
                <a:lnTo>
                  <a:pt x="2267432" y="5645315"/>
                </a:lnTo>
                <a:lnTo>
                  <a:pt x="2227732" y="5623115"/>
                </a:lnTo>
                <a:lnTo>
                  <a:pt x="2187092" y="5602465"/>
                </a:lnTo>
                <a:lnTo>
                  <a:pt x="2145550" y="5583390"/>
                </a:lnTo>
                <a:lnTo>
                  <a:pt x="2103120" y="5565953"/>
                </a:lnTo>
                <a:lnTo>
                  <a:pt x="2059876" y="5550179"/>
                </a:lnTo>
                <a:lnTo>
                  <a:pt x="2015832" y="5536108"/>
                </a:lnTo>
                <a:lnTo>
                  <a:pt x="1971040" y="5523789"/>
                </a:lnTo>
                <a:lnTo>
                  <a:pt x="1925523" y="5513260"/>
                </a:lnTo>
                <a:lnTo>
                  <a:pt x="1879346" y="5504548"/>
                </a:lnTo>
                <a:lnTo>
                  <a:pt x="1832533" y="5497703"/>
                </a:lnTo>
                <a:lnTo>
                  <a:pt x="1785137" y="5492762"/>
                </a:lnTo>
                <a:lnTo>
                  <a:pt x="1737169" y="5489778"/>
                </a:lnTo>
                <a:lnTo>
                  <a:pt x="1688706" y="5488775"/>
                </a:lnTo>
                <a:lnTo>
                  <a:pt x="1640243" y="5489778"/>
                </a:lnTo>
                <a:lnTo>
                  <a:pt x="1592275" y="5492762"/>
                </a:lnTo>
                <a:lnTo>
                  <a:pt x="1544878" y="5497703"/>
                </a:lnTo>
                <a:lnTo>
                  <a:pt x="1498066" y="5504548"/>
                </a:lnTo>
                <a:lnTo>
                  <a:pt x="1451889" y="5513260"/>
                </a:lnTo>
                <a:lnTo>
                  <a:pt x="1406372" y="5523789"/>
                </a:lnTo>
                <a:lnTo>
                  <a:pt x="1361579" y="5536108"/>
                </a:lnTo>
                <a:lnTo>
                  <a:pt x="1317536" y="5550179"/>
                </a:lnTo>
                <a:lnTo>
                  <a:pt x="1274292" y="5565953"/>
                </a:lnTo>
                <a:lnTo>
                  <a:pt x="1231861" y="5583390"/>
                </a:lnTo>
                <a:lnTo>
                  <a:pt x="1190320" y="5602465"/>
                </a:lnTo>
                <a:lnTo>
                  <a:pt x="1149680" y="5623115"/>
                </a:lnTo>
                <a:lnTo>
                  <a:pt x="1109980" y="5645315"/>
                </a:lnTo>
                <a:lnTo>
                  <a:pt x="1071283" y="5669026"/>
                </a:lnTo>
                <a:lnTo>
                  <a:pt x="1033614" y="5694210"/>
                </a:lnTo>
                <a:lnTo>
                  <a:pt x="997013" y="5720816"/>
                </a:lnTo>
                <a:lnTo>
                  <a:pt x="961529" y="5748807"/>
                </a:lnTo>
                <a:lnTo>
                  <a:pt x="927188" y="5778157"/>
                </a:lnTo>
                <a:lnTo>
                  <a:pt x="894041" y="5808802"/>
                </a:lnTo>
                <a:lnTo>
                  <a:pt x="862114" y="5840730"/>
                </a:lnTo>
                <a:lnTo>
                  <a:pt x="831469" y="5873877"/>
                </a:lnTo>
                <a:lnTo>
                  <a:pt x="802119" y="5908218"/>
                </a:lnTo>
                <a:lnTo>
                  <a:pt x="774128" y="5943701"/>
                </a:lnTo>
                <a:lnTo>
                  <a:pt x="747522" y="5980303"/>
                </a:lnTo>
                <a:lnTo>
                  <a:pt x="722350" y="6017971"/>
                </a:lnTo>
                <a:lnTo>
                  <a:pt x="698639" y="6056668"/>
                </a:lnTo>
                <a:lnTo>
                  <a:pt x="676427" y="6096355"/>
                </a:lnTo>
                <a:lnTo>
                  <a:pt x="655777" y="6136995"/>
                </a:lnTo>
                <a:lnTo>
                  <a:pt x="636714" y="6178550"/>
                </a:lnTo>
                <a:lnTo>
                  <a:pt x="619264" y="6220968"/>
                </a:lnTo>
                <a:lnTo>
                  <a:pt x="603491" y="6264224"/>
                </a:lnTo>
                <a:lnTo>
                  <a:pt x="589432" y="6308268"/>
                </a:lnTo>
                <a:lnTo>
                  <a:pt x="577100" y="6353061"/>
                </a:lnTo>
                <a:lnTo>
                  <a:pt x="566572" y="6398565"/>
                </a:lnTo>
                <a:lnTo>
                  <a:pt x="557860" y="6444755"/>
                </a:lnTo>
                <a:lnTo>
                  <a:pt x="551014" y="6491567"/>
                </a:lnTo>
                <a:lnTo>
                  <a:pt x="546087" y="6538963"/>
                </a:lnTo>
                <a:lnTo>
                  <a:pt x="543090" y="6586918"/>
                </a:lnTo>
                <a:lnTo>
                  <a:pt x="542086" y="6635394"/>
                </a:lnTo>
                <a:lnTo>
                  <a:pt x="543090" y="6683857"/>
                </a:lnTo>
                <a:lnTo>
                  <a:pt x="546087" y="6731813"/>
                </a:lnTo>
                <a:lnTo>
                  <a:pt x="551014" y="6779222"/>
                </a:lnTo>
                <a:lnTo>
                  <a:pt x="557860" y="6826034"/>
                </a:lnTo>
                <a:lnTo>
                  <a:pt x="566572" y="6872211"/>
                </a:lnTo>
                <a:lnTo>
                  <a:pt x="577100" y="6917715"/>
                </a:lnTo>
                <a:lnTo>
                  <a:pt x="589432" y="6962508"/>
                </a:lnTo>
                <a:lnTo>
                  <a:pt x="603491" y="7006552"/>
                </a:lnTo>
                <a:lnTo>
                  <a:pt x="619264" y="7049808"/>
                </a:lnTo>
                <a:lnTo>
                  <a:pt x="636714" y="7092226"/>
                </a:lnTo>
                <a:lnTo>
                  <a:pt x="655777" y="7133780"/>
                </a:lnTo>
                <a:lnTo>
                  <a:pt x="676427" y="7174420"/>
                </a:lnTo>
                <a:lnTo>
                  <a:pt x="698639" y="7214108"/>
                </a:lnTo>
                <a:lnTo>
                  <a:pt x="722350" y="7252805"/>
                </a:lnTo>
                <a:lnTo>
                  <a:pt x="747522" y="7290473"/>
                </a:lnTo>
                <a:lnTo>
                  <a:pt x="774128" y="7327074"/>
                </a:lnTo>
                <a:lnTo>
                  <a:pt x="802119" y="7362571"/>
                </a:lnTo>
                <a:lnTo>
                  <a:pt x="831469" y="7396912"/>
                </a:lnTo>
                <a:lnTo>
                  <a:pt x="862114" y="7430059"/>
                </a:lnTo>
                <a:lnTo>
                  <a:pt x="894041" y="7461974"/>
                </a:lnTo>
                <a:lnTo>
                  <a:pt x="927188" y="7492632"/>
                </a:lnTo>
                <a:lnTo>
                  <a:pt x="961529" y="7521969"/>
                </a:lnTo>
                <a:lnTo>
                  <a:pt x="997013" y="7549972"/>
                </a:lnTo>
                <a:lnTo>
                  <a:pt x="1010831" y="7560005"/>
                </a:lnTo>
                <a:lnTo>
                  <a:pt x="2366581" y="7560005"/>
                </a:lnTo>
                <a:lnTo>
                  <a:pt x="2415883" y="7521969"/>
                </a:lnTo>
                <a:lnTo>
                  <a:pt x="2450223" y="7492632"/>
                </a:lnTo>
                <a:lnTo>
                  <a:pt x="2483370" y="7461974"/>
                </a:lnTo>
                <a:lnTo>
                  <a:pt x="2515298" y="7430059"/>
                </a:lnTo>
                <a:lnTo>
                  <a:pt x="2545943" y="7396912"/>
                </a:lnTo>
                <a:lnTo>
                  <a:pt x="2575293" y="7362571"/>
                </a:lnTo>
                <a:lnTo>
                  <a:pt x="2603284" y="7327074"/>
                </a:lnTo>
                <a:lnTo>
                  <a:pt x="2629890" y="7290473"/>
                </a:lnTo>
                <a:lnTo>
                  <a:pt x="2655062" y="7252805"/>
                </a:lnTo>
                <a:lnTo>
                  <a:pt x="2678773" y="7214108"/>
                </a:lnTo>
                <a:lnTo>
                  <a:pt x="2700985" y="7174420"/>
                </a:lnTo>
                <a:lnTo>
                  <a:pt x="2721635" y="7133780"/>
                </a:lnTo>
                <a:lnTo>
                  <a:pt x="2740698" y="7092226"/>
                </a:lnTo>
                <a:lnTo>
                  <a:pt x="2758148" y="7049808"/>
                </a:lnTo>
                <a:lnTo>
                  <a:pt x="2773921" y="7006552"/>
                </a:lnTo>
                <a:lnTo>
                  <a:pt x="2787980" y="6962508"/>
                </a:lnTo>
                <a:lnTo>
                  <a:pt x="2800312" y="6917715"/>
                </a:lnTo>
                <a:lnTo>
                  <a:pt x="2810840" y="6872211"/>
                </a:lnTo>
                <a:lnTo>
                  <a:pt x="2819552" y="6826034"/>
                </a:lnTo>
                <a:lnTo>
                  <a:pt x="2826397" y="6779222"/>
                </a:lnTo>
                <a:lnTo>
                  <a:pt x="2831325" y="6731813"/>
                </a:lnTo>
                <a:lnTo>
                  <a:pt x="2834322" y="6683857"/>
                </a:lnTo>
                <a:lnTo>
                  <a:pt x="2835325" y="6635394"/>
                </a:lnTo>
                <a:close/>
              </a:path>
              <a:path w="13428344" h="7560309">
                <a:moveTo>
                  <a:pt x="2872587" y="5132197"/>
                </a:moveTo>
                <a:lnTo>
                  <a:pt x="2869895" y="5085473"/>
                </a:lnTo>
                <a:lnTo>
                  <a:pt x="2862008" y="5040338"/>
                </a:lnTo>
                <a:lnTo>
                  <a:pt x="2849232" y="4997069"/>
                </a:lnTo>
                <a:lnTo>
                  <a:pt x="2831858" y="4955997"/>
                </a:lnTo>
                <a:lnTo>
                  <a:pt x="2810205" y="4917402"/>
                </a:lnTo>
                <a:lnTo>
                  <a:pt x="2784564" y="4881600"/>
                </a:lnTo>
                <a:lnTo>
                  <a:pt x="2755239" y="4848885"/>
                </a:lnTo>
                <a:lnTo>
                  <a:pt x="2722511" y="4819548"/>
                </a:lnTo>
                <a:lnTo>
                  <a:pt x="2686710" y="4793907"/>
                </a:lnTo>
                <a:lnTo>
                  <a:pt x="2648115" y="4772253"/>
                </a:lnTo>
                <a:lnTo>
                  <a:pt x="2607043" y="4754892"/>
                </a:lnTo>
                <a:lnTo>
                  <a:pt x="2563787" y="4742116"/>
                </a:lnTo>
                <a:lnTo>
                  <a:pt x="2518638" y="4734230"/>
                </a:lnTo>
                <a:lnTo>
                  <a:pt x="2471915" y="4731524"/>
                </a:lnTo>
                <a:lnTo>
                  <a:pt x="2425192" y="4734230"/>
                </a:lnTo>
                <a:lnTo>
                  <a:pt x="2380043" y="4742116"/>
                </a:lnTo>
                <a:lnTo>
                  <a:pt x="2336787" y="4754892"/>
                </a:lnTo>
                <a:lnTo>
                  <a:pt x="2295715" y="4772253"/>
                </a:lnTo>
                <a:lnTo>
                  <a:pt x="2257120" y="4793907"/>
                </a:lnTo>
                <a:lnTo>
                  <a:pt x="2221319" y="4819548"/>
                </a:lnTo>
                <a:lnTo>
                  <a:pt x="2188603" y="4848885"/>
                </a:lnTo>
                <a:lnTo>
                  <a:pt x="2159266" y="4881600"/>
                </a:lnTo>
                <a:lnTo>
                  <a:pt x="2133625" y="4917402"/>
                </a:lnTo>
                <a:lnTo>
                  <a:pt x="2111972" y="4955997"/>
                </a:lnTo>
                <a:lnTo>
                  <a:pt x="2094598" y="4997069"/>
                </a:lnTo>
                <a:lnTo>
                  <a:pt x="2081822" y="5040338"/>
                </a:lnTo>
                <a:lnTo>
                  <a:pt x="2073935" y="5085473"/>
                </a:lnTo>
                <a:lnTo>
                  <a:pt x="2071243" y="5132197"/>
                </a:lnTo>
                <a:lnTo>
                  <a:pt x="2073935" y="5178933"/>
                </a:lnTo>
                <a:lnTo>
                  <a:pt x="2081822" y="5224069"/>
                </a:lnTo>
                <a:lnTo>
                  <a:pt x="2094598" y="5267337"/>
                </a:lnTo>
                <a:lnTo>
                  <a:pt x="2111972" y="5308409"/>
                </a:lnTo>
                <a:lnTo>
                  <a:pt x="2133625" y="5346992"/>
                </a:lnTo>
                <a:lnTo>
                  <a:pt x="2159266" y="5382793"/>
                </a:lnTo>
                <a:lnTo>
                  <a:pt x="2188603" y="5415508"/>
                </a:lnTo>
                <a:lnTo>
                  <a:pt x="2221319" y="5444845"/>
                </a:lnTo>
                <a:lnTo>
                  <a:pt x="2257120" y="5470487"/>
                </a:lnTo>
                <a:lnTo>
                  <a:pt x="2295715" y="5492140"/>
                </a:lnTo>
                <a:lnTo>
                  <a:pt x="2336787" y="5509501"/>
                </a:lnTo>
                <a:lnTo>
                  <a:pt x="2380043" y="5522277"/>
                </a:lnTo>
                <a:lnTo>
                  <a:pt x="2425192" y="5530164"/>
                </a:lnTo>
                <a:lnTo>
                  <a:pt x="2471915" y="5532856"/>
                </a:lnTo>
                <a:lnTo>
                  <a:pt x="2518638" y="5530164"/>
                </a:lnTo>
                <a:lnTo>
                  <a:pt x="2563787" y="5522277"/>
                </a:lnTo>
                <a:lnTo>
                  <a:pt x="2607043" y="5509501"/>
                </a:lnTo>
                <a:lnTo>
                  <a:pt x="2648115" y="5492140"/>
                </a:lnTo>
                <a:lnTo>
                  <a:pt x="2686710" y="5470487"/>
                </a:lnTo>
                <a:lnTo>
                  <a:pt x="2722511" y="5444845"/>
                </a:lnTo>
                <a:lnTo>
                  <a:pt x="2755239" y="5415508"/>
                </a:lnTo>
                <a:lnTo>
                  <a:pt x="2784564" y="5382793"/>
                </a:lnTo>
                <a:lnTo>
                  <a:pt x="2810205" y="5346992"/>
                </a:lnTo>
                <a:lnTo>
                  <a:pt x="2831858" y="5308409"/>
                </a:lnTo>
                <a:lnTo>
                  <a:pt x="2849232" y="5267337"/>
                </a:lnTo>
                <a:lnTo>
                  <a:pt x="2862008" y="5224069"/>
                </a:lnTo>
                <a:lnTo>
                  <a:pt x="2869895" y="5178933"/>
                </a:lnTo>
                <a:lnTo>
                  <a:pt x="2872587" y="5132197"/>
                </a:lnTo>
                <a:close/>
              </a:path>
              <a:path w="13428344" h="7560309">
                <a:moveTo>
                  <a:pt x="3311982" y="5582005"/>
                </a:moveTo>
                <a:lnTo>
                  <a:pt x="3307931" y="5536819"/>
                </a:lnTo>
                <a:lnTo>
                  <a:pt x="3296259" y="5494274"/>
                </a:lnTo>
                <a:lnTo>
                  <a:pt x="3277666" y="5455107"/>
                </a:lnTo>
                <a:lnTo>
                  <a:pt x="3252863" y="5420017"/>
                </a:lnTo>
                <a:lnTo>
                  <a:pt x="3222561" y="5389715"/>
                </a:lnTo>
                <a:lnTo>
                  <a:pt x="3187471" y="5364912"/>
                </a:lnTo>
                <a:lnTo>
                  <a:pt x="3148292" y="5346319"/>
                </a:lnTo>
                <a:lnTo>
                  <a:pt x="3105759" y="5334635"/>
                </a:lnTo>
                <a:lnTo>
                  <a:pt x="3060560" y="5330583"/>
                </a:lnTo>
                <a:lnTo>
                  <a:pt x="3015373" y="5334635"/>
                </a:lnTo>
                <a:lnTo>
                  <a:pt x="2972828" y="5346319"/>
                </a:lnTo>
                <a:lnTo>
                  <a:pt x="2933662" y="5364912"/>
                </a:lnTo>
                <a:lnTo>
                  <a:pt x="2898571" y="5389715"/>
                </a:lnTo>
                <a:lnTo>
                  <a:pt x="2868269" y="5420017"/>
                </a:lnTo>
                <a:lnTo>
                  <a:pt x="2843453" y="5455107"/>
                </a:lnTo>
                <a:lnTo>
                  <a:pt x="2824861" y="5494274"/>
                </a:lnTo>
                <a:lnTo>
                  <a:pt x="2813177" y="5536819"/>
                </a:lnTo>
                <a:lnTo>
                  <a:pt x="2809125" y="5582005"/>
                </a:lnTo>
                <a:lnTo>
                  <a:pt x="2813177" y="5627205"/>
                </a:lnTo>
                <a:lnTo>
                  <a:pt x="2824861" y="5669737"/>
                </a:lnTo>
                <a:lnTo>
                  <a:pt x="2843453" y="5708904"/>
                </a:lnTo>
                <a:lnTo>
                  <a:pt x="2868269" y="5744007"/>
                </a:lnTo>
                <a:lnTo>
                  <a:pt x="2898571" y="5774309"/>
                </a:lnTo>
                <a:lnTo>
                  <a:pt x="2933662" y="5799112"/>
                </a:lnTo>
                <a:lnTo>
                  <a:pt x="2972828" y="5817705"/>
                </a:lnTo>
                <a:lnTo>
                  <a:pt x="3015373" y="5829389"/>
                </a:lnTo>
                <a:lnTo>
                  <a:pt x="3060560" y="5833440"/>
                </a:lnTo>
                <a:lnTo>
                  <a:pt x="3105759" y="5829389"/>
                </a:lnTo>
                <a:lnTo>
                  <a:pt x="3148292" y="5817705"/>
                </a:lnTo>
                <a:lnTo>
                  <a:pt x="3187471" y="5799112"/>
                </a:lnTo>
                <a:lnTo>
                  <a:pt x="3222561" y="5774309"/>
                </a:lnTo>
                <a:lnTo>
                  <a:pt x="3252863" y="5744007"/>
                </a:lnTo>
                <a:lnTo>
                  <a:pt x="3277666" y="5708904"/>
                </a:lnTo>
                <a:lnTo>
                  <a:pt x="3296259" y="5669737"/>
                </a:lnTo>
                <a:lnTo>
                  <a:pt x="3307931" y="5627205"/>
                </a:lnTo>
                <a:lnTo>
                  <a:pt x="3311982" y="5582005"/>
                </a:lnTo>
                <a:close/>
              </a:path>
              <a:path w="13428344" h="7560309">
                <a:moveTo>
                  <a:pt x="6244856" y="2232571"/>
                </a:moveTo>
                <a:lnTo>
                  <a:pt x="6240805" y="2187384"/>
                </a:lnTo>
                <a:lnTo>
                  <a:pt x="6229121" y="2144852"/>
                </a:lnTo>
                <a:lnTo>
                  <a:pt x="6210528" y="2105685"/>
                </a:lnTo>
                <a:lnTo>
                  <a:pt x="6185725" y="2070595"/>
                </a:lnTo>
                <a:lnTo>
                  <a:pt x="6155423" y="2040280"/>
                </a:lnTo>
                <a:lnTo>
                  <a:pt x="6120320" y="2015477"/>
                </a:lnTo>
                <a:lnTo>
                  <a:pt x="6081153" y="1996884"/>
                </a:lnTo>
                <a:lnTo>
                  <a:pt x="6038621" y="1985200"/>
                </a:lnTo>
                <a:lnTo>
                  <a:pt x="5993422" y="1981149"/>
                </a:lnTo>
                <a:lnTo>
                  <a:pt x="5948223" y="1985200"/>
                </a:lnTo>
                <a:lnTo>
                  <a:pt x="5905690" y="1996884"/>
                </a:lnTo>
                <a:lnTo>
                  <a:pt x="5866523" y="2015477"/>
                </a:lnTo>
                <a:lnTo>
                  <a:pt x="5831433" y="2040280"/>
                </a:lnTo>
                <a:lnTo>
                  <a:pt x="5801118" y="2070595"/>
                </a:lnTo>
                <a:lnTo>
                  <a:pt x="5776315" y="2105685"/>
                </a:lnTo>
                <a:lnTo>
                  <a:pt x="5757723" y="2144852"/>
                </a:lnTo>
                <a:lnTo>
                  <a:pt x="5746039" y="2187384"/>
                </a:lnTo>
                <a:lnTo>
                  <a:pt x="5741987" y="2232571"/>
                </a:lnTo>
                <a:lnTo>
                  <a:pt x="5746039" y="2277770"/>
                </a:lnTo>
                <a:lnTo>
                  <a:pt x="5757723" y="2320302"/>
                </a:lnTo>
                <a:lnTo>
                  <a:pt x="5776315" y="2359482"/>
                </a:lnTo>
                <a:lnTo>
                  <a:pt x="5801118" y="2394572"/>
                </a:lnTo>
                <a:lnTo>
                  <a:pt x="5831433" y="2424874"/>
                </a:lnTo>
                <a:lnTo>
                  <a:pt x="5866523" y="2449677"/>
                </a:lnTo>
                <a:lnTo>
                  <a:pt x="5905690" y="2468283"/>
                </a:lnTo>
                <a:lnTo>
                  <a:pt x="5948223" y="2479954"/>
                </a:lnTo>
                <a:lnTo>
                  <a:pt x="5993422" y="2484005"/>
                </a:lnTo>
                <a:lnTo>
                  <a:pt x="6038621" y="2479954"/>
                </a:lnTo>
                <a:lnTo>
                  <a:pt x="6081153" y="2468283"/>
                </a:lnTo>
                <a:lnTo>
                  <a:pt x="6120320" y="2449677"/>
                </a:lnTo>
                <a:lnTo>
                  <a:pt x="6155423" y="2424874"/>
                </a:lnTo>
                <a:lnTo>
                  <a:pt x="6185725" y="2394572"/>
                </a:lnTo>
                <a:lnTo>
                  <a:pt x="6210528" y="2359482"/>
                </a:lnTo>
                <a:lnTo>
                  <a:pt x="6229121" y="2320302"/>
                </a:lnTo>
                <a:lnTo>
                  <a:pt x="6240805" y="2277770"/>
                </a:lnTo>
                <a:lnTo>
                  <a:pt x="6244856" y="2232571"/>
                </a:lnTo>
                <a:close/>
              </a:path>
              <a:path w="13428344" h="7560309">
                <a:moveTo>
                  <a:pt x="6511226" y="750633"/>
                </a:moveTo>
                <a:lnTo>
                  <a:pt x="6510223" y="702170"/>
                </a:lnTo>
                <a:lnTo>
                  <a:pt x="6507239" y="654202"/>
                </a:lnTo>
                <a:lnTo>
                  <a:pt x="6502298" y="606806"/>
                </a:lnTo>
                <a:lnTo>
                  <a:pt x="6495453" y="559993"/>
                </a:lnTo>
                <a:lnTo>
                  <a:pt x="6486741" y="513816"/>
                </a:lnTo>
                <a:lnTo>
                  <a:pt x="6476212" y="468299"/>
                </a:lnTo>
                <a:lnTo>
                  <a:pt x="6463893" y="423506"/>
                </a:lnTo>
                <a:lnTo>
                  <a:pt x="6449822" y="379463"/>
                </a:lnTo>
                <a:lnTo>
                  <a:pt x="6434048" y="336219"/>
                </a:lnTo>
                <a:lnTo>
                  <a:pt x="6416611" y="293789"/>
                </a:lnTo>
                <a:lnTo>
                  <a:pt x="6397536" y="252247"/>
                </a:lnTo>
                <a:lnTo>
                  <a:pt x="6376886" y="211607"/>
                </a:lnTo>
                <a:lnTo>
                  <a:pt x="6354686" y="171907"/>
                </a:lnTo>
                <a:lnTo>
                  <a:pt x="6330975" y="133210"/>
                </a:lnTo>
                <a:lnTo>
                  <a:pt x="6305791" y="95542"/>
                </a:lnTo>
                <a:lnTo>
                  <a:pt x="6279185" y="58940"/>
                </a:lnTo>
                <a:lnTo>
                  <a:pt x="6251194" y="23456"/>
                </a:lnTo>
                <a:lnTo>
                  <a:pt x="6231153" y="0"/>
                </a:lnTo>
                <a:lnTo>
                  <a:pt x="4498073" y="0"/>
                </a:lnTo>
                <a:lnTo>
                  <a:pt x="4450029" y="58940"/>
                </a:lnTo>
                <a:lnTo>
                  <a:pt x="4423422" y="95542"/>
                </a:lnTo>
                <a:lnTo>
                  <a:pt x="4398251" y="133210"/>
                </a:lnTo>
                <a:lnTo>
                  <a:pt x="4374540" y="171907"/>
                </a:lnTo>
                <a:lnTo>
                  <a:pt x="4352341" y="211607"/>
                </a:lnTo>
                <a:lnTo>
                  <a:pt x="4331678" y="252247"/>
                </a:lnTo>
                <a:lnTo>
                  <a:pt x="4312615" y="293789"/>
                </a:lnTo>
                <a:lnTo>
                  <a:pt x="4295178" y="336219"/>
                </a:lnTo>
                <a:lnTo>
                  <a:pt x="4279404" y="379463"/>
                </a:lnTo>
                <a:lnTo>
                  <a:pt x="4265333" y="423506"/>
                </a:lnTo>
                <a:lnTo>
                  <a:pt x="4253014" y="468299"/>
                </a:lnTo>
                <a:lnTo>
                  <a:pt x="4242473" y="513816"/>
                </a:lnTo>
                <a:lnTo>
                  <a:pt x="4233773" y="559993"/>
                </a:lnTo>
                <a:lnTo>
                  <a:pt x="4226928" y="606806"/>
                </a:lnTo>
                <a:lnTo>
                  <a:pt x="4221988" y="654202"/>
                </a:lnTo>
                <a:lnTo>
                  <a:pt x="4219003" y="702170"/>
                </a:lnTo>
                <a:lnTo>
                  <a:pt x="4217987" y="750633"/>
                </a:lnTo>
                <a:lnTo>
                  <a:pt x="4219003" y="799096"/>
                </a:lnTo>
                <a:lnTo>
                  <a:pt x="4221988" y="847064"/>
                </a:lnTo>
                <a:lnTo>
                  <a:pt x="4226928" y="894461"/>
                </a:lnTo>
                <a:lnTo>
                  <a:pt x="4233773" y="941273"/>
                </a:lnTo>
                <a:lnTo>
                  <a:pt x="4242473" y="987450"/>
                </a:lnTo>
                <a:lnTo>
                  <a:pt x="4253014" y="1032967"/>
                </a:lnTo>
                <a:lnTo>
                  <a:pt x="4265333" y="1077760"/>
                </a:lnTo>
                <a:lnTo>
                  <a:pt x="4279404" y="1121803"/>
                </a:lnTo>
                <a:lnTo>
                  <a:pt x="4295178" y="1165047"/>
                </a:lnTo>
                <a:lnTo>
                  <a:pt x="4312615" y="1207477"/>
                </a:lnTo>
                <a:lnTo>
                  <a:pt x="4331678" y="1249019"/>
                </a:lnTo>
                <a:lnTo>
                  <a:pt x="4352341" y="1289659"/>
                </a:lnTo>
                <a:lnTo>
                  <a:pt x="4374540" y="1329359"/>
                </a:lnTo>
                <a:lnTo>
                  <a:pt x="4398251" y="1368056"/>
                </a:lnTo>
                <a:lnTo>
                  <a:pt x="4423422" y="1405724"/>
                </a:lnTo>
                <a:lnTo>
                  <a:pt x="4450029" y="1442326"/>
                </a:lnTo>
                <a:lnTo>
                  <a:pt x="4478032" y="1477810"/>
                </a:lnTo>
                <a:lnTo>
                  <a:pt x="4507369" y="1512150"/>
                </a:lnTo>
                <a:lnTo>
                  <a:pt x="4538027" y="1545297"/>
                </a:lnTo>
                <a:lnTo>
                  <a:pt x="4569942" y="1577225"/>
                </a:lnTo>
                <a:lnTo>
                  <a:pt x="4603102" y="1607870"/>
                </a:lnTo>
                <a:lnTo>
                  <a:pt x="4637430" y="1637220"/>
                </a:lnTo>
                <a:lnTo>
                  <a:pt x="4672927" y="1665211"/>
                </a:lnTo>
                <a:lnTo>
                  <a:pt x="4709528" y="1691817"/>
                </a:lnTo>
                <a:lnTo>
                  <a:pt x="4747196" y="1716989"/>
                </a:lnTo>
                <a:lnTo>
                  <a:pt x="4785893" y="1740700"/>
                </a:lnTo>
                <a:lnTo>
                  <a:pt x="4825581" y="1762912"/>
                </a:lnTo>
                <a:lnTo>
                  <a:pt x="4866221" y="1783562"/>
                </a:lnTo>
                <a:lnTo>
                  <a:pt x="4907775" y="1802625"/>
                </a:lnTo>
                <a:lnTo>
                  <a:pt x="4950193" y="1820075"/>
                </a:lnTo>
                <a:lnTo>
                  <a:pt x="4993449" y="1835848"/>
                </a:lnTo>
                <a:lnTo>
                  <a:pt x="5037493" y="1849907"/>
                </a:lnTo>
                <a:lnTo>
                  <a:pt x="5082286" y="1862239"/>
                </a:lnTo>
                <a:lnTo>
                  <a:pt x="5127790" y="1872767"/>
                </a:lnTo>
                <a:lnTo>
                  <a:pt x="5173967" y="1881479"/>
                </a:lnTo>
                <a:lnTo>
                  <a:pt x="5220779" y="1888324"/>
                </a:lnTo>
                <a:lnTo>
                  <a:pt x="5268188" y="1893252"/>
                </a:lnTo>
                <a:lnTo>
                  <a:pt x="5316144" y="1896249"/>
                </a:lnTo>
                <a:lnTo>
                  <a:pt x="5364607" y="1897253"/>
                </a:lnTo>
                <a:lnTo>
                  <a:pt x="5413083" y="1896249"/>
                </a:lnTo>
                <a:lnTo>
                  <a:pt x="5461038" y="1893252"/>
                </a:lnTo>
                <a:lnTo>
                  <a:pt x="5508447" y="1888324"/>
                </a:lnTo>
                <a:lnTo>
                  <a:pt x="5555246" y="1881479"/>
                </a:lnTo>
                <a:lnTo>
                  <a:pt x="5601436" y="1872767"/>
                </a:lnTo>
                <a:lnTo>
                  <a:pt x="5646940" y="1862239"/>
                </a:lnTo>
                <a:lnTo>
                  <a:pt x="5691733" y="1849907"/>
                </a:lnTo>
                <a:lnTo>
                  <a:pt x="5735777" y="1835848"/>
                </a:lnTo>
                <a:lnTo>
                  <a:pt x="5779033" y="1820075"/>
                </a:lnTo>
                <a:lnTo>
                  <a:pt x="5821451" y="1802625"/>
                </a:lnTo>
                <a:lnTo>
                  <a:pt x="5863006" y="1783562"/>
                </a:lnTo>
                <a:lnTo>
                  <a:pt x="5903646" y="1762912"/>
                </a:lnTo>
                <a:lnTo>
                  <a:pt x="5943333" y="1740700"/>
                </a:lnTo>
                <a:lnTo>
                  <a:pt x="5982030" y="1716989"/>
                </a:lnTo>
                <a:lnTo>
                  <a:pt x="6019698" y="1691817"/>
                </a:lnTo>
                <a:lnTo>
                  <a:pt x="6056300" y="1665211"/>
                </a:lnTo>
                <a:lnTo>
                  <a:pt x="6091783" y="1637220"/>
                </a:lnTo>
                <a:lnTo>
                  <a:pt x="6126124" y="1607870"/>
                </a:lnTo>
                <a:lnTo>
                  <a:pt x="6159271" y="1577225"/>
                </a:lnTo>
                <a:lnTo>
                  <a:pt x="6191199" y="1545297"/>
                </a:lnTo>
                <a:lnTo>
                  <a:pt x="6221857" y="1512150"/>
                </a:lnTo>
                <a:lnTo>
                  <a:pt x="6251194" y="1477810"/>
                </a:lnTo>
                <a:lnTo>
                  <a:pt x="6279185" y="1442326"/>
                </a:lnTo>
                <a:lnTo>
                  <a:pt x="6305791" y="1405724"/>
                </a:lnTo>
                <a:lnTo>
                  <a:pt x="6330975" y="1368056"/>
                </a:lnTo>
                <a:lnTo>
                  <a:pt x="6354686" y="1329359"/>
                </a:lnTo>
                <a:lnTo>
                  <a:pt x="6376886" y="1289659"/>
                </a:lnTo>
                <a:lnTo>
                  <a:pt x="6397536" y="1249019"/>
                </a:lnTo>
                <a:lnTo>
                  <a:pt x="6416611" y="1207477"/>
                </a:lnTo>
                <a:lnTo>
                  <a:pt x="6434048" y="1165047"/>
                </a:lnTo>
                <a:lnTo>
                  <a:pt x="6449822" y="1121803"/>
                </a:lnTo>
                <a:lnTo>
                  <a:pt x="6463893" y="1077760"/>
                </a:lnTo>
                <a:lnTo>
                  <a:pt x="6476212" y="1032967"/>
                </a:lnTo>
                <a:lnTo>
                  <a:pt x="6486741" y="987450"/>
                </a:lnTo>
                <a:lnTo>
                  <a:pt x="6495453" y="941273"/>
                </a:lnTo>
                <a:lnTo>
                  <a:pt x="6502298" y="894461"/>
                </a:lnTo>
                <a:lnTo>
                  <a:pt x="6507239" y="847064"/>
                </a:lnTo>
                <a:lnTo>
                  <a:pt x="6510223" y="799096"/>
                </a:lnTo>
                <a:lnTo>
                  <a:pt x="6511226" y="750633"/>
                </a:lnTo>
                <a:close/>
              </a:path>
              <a:path w="13428344" h="7560309">
                <a:moveTo>
                  <a:pt x="7263955" y="2331961"/>
                </a:moveTo>
                <a:lnTo>
                  <a:pt x="7261212" y="2284628"/>
                </a:lnTo>
                <a:lnTo>
                  <a:pt x="7253224" y="2238883"/>
                </a:lnTo>
                <a:lnTo>
                  <a:pt x="7240283" y="2195055"/>
                </a:lnTo>
                <a:lnTo>
                  <a:pt x="7222693" y="2153437"/>
                </a:lnTo>
                <a:lnTo>
                  <a:pt x="7200747" y="2114334"/>
                </a:lnTo>
                <a:lnTo>
                  <a:pt x="7174763" y="2078062"/>
                </a:lnTo>
                <a:lnTo>
                  <a:pt x="7145045" y="2044915"/>
                </a:lnTo>
                <a:lnTo>
                  <a:pt x="7111898" y="2015197"/>
                </a:lnTo>
                <a:lnTo>
                  <a:pt x="7075627" y="1989213"/>
                </a:lnTo>
                <a:lnTo>
                  <a:pt x="7036524" y="1967268"/>
                </a:lnTo>
                <a:lnTo>
                  <a:pt x="6994906" y="1949678"/>
                </a:lnTo>
                <a:lnTo>
                  <a:pt x="6951078" y="1936737"/>
                </a:lnTo>
                <a:lnTo>
                  <a:pt x="6905333" y="1928736"/>
                </a:lnTo>
                <a:lnTo>
                  <a:pt x="6858000" y="1926005"/>
                </a:lnTo>
                <a:lnTo>
                  <a:pt x="6810654" y="1928736"/>
                </a:lnTo>
                <a:lnTo>
                  <a:pt x="6764909" y="1936737"/>
                </a:lnTo>
                <a:lnTo>
                  <a:pt x="6721081" y="1949678"/>
                </a:lnTo>
                <a:lnTo>
                  <a:pt x="6679463" y="1967268"/>
                </a:lnTo>
                <a:lnTo>
                  <a:pt x="6640360" y="1989213"/>
                </a:lnTo>
                <a:lnTo>
                  <a:pt x="6604089" y="2015197"/>
                </a:lnTo>
                <a:lnTo>
                  <a:pt x="6570942" y="2044915"/>
                </a:lnTo>
                <a:lnTo>
                  <a:pt x="6541224" y="2078062"/>
                </a:lnTo>
                <a:lnTo>
                  <a:pt x="6515240" y="2114334"/>
                </a:lnTo>
                <a:lnTo>
                  <a:pt x="6493294" y="2153437"/>
                </a:lnTo>
                <a:lnTo>
                  <a:pt x="6475704" y="2195055"/>
                </a:lnTo>
                <a:lnTo>
                  <a:pt x="6462763" y="2238883"/>
                </a:lnTo>
                <a:lnTo>
                  <a:pt x="6454775" y="2284628"/>
                </a:lnTo>
                <a:lnTo>
                  <a:pt x="6452044" y="2331961"/>
                </a:lnTo>
                <a:lnTo>
                  <a:pt x="6454775" y="2379307"/>
                </a:lnTo>
                <a:lnTo>
                  <a:pt x="6462763" y="2425039"/>
                </a:lnTo>
                <a:lnTo>
                  <a:pt x="6475704" y="2468867"/>
                </a:lnTo>
                <a:lnTo>
                  <a:pt x="6493294" y="2510485"/>
                </a:lnTo>
                <a:lnTo>
                  <a:pt x="6515240" y="2549588"/>
                </a:lnTo>
                <a:lnTo>
                  <a:pt x="6541224" y="2585859"/>
                </a:lnTo>
                <a:lnTo>
                  <a:pt x="6570942" y="2619006"/>
                </a:lnTo>
                <a:lnTo>
                  <a:pt x="6604089" y="2648724"/>
                </a:lnTo>
                <a:lnTo>
                  <a:pt x="6640360" y="2674709"/>
                </a:lnTo>
                <a:lnTo>
                  <a:pt x="6679463" y="2696654"/>
                </a:lnTo>
                <a:lnTo>
                  <a:pt x="6721081" y="2714244"/>
                </a:lnTo>
                <a:lnTo>
                  <a:pt x="6764909" y="2727185"/>
                </a:lnTo>
                <a:lnTo>
                  <a:pt x="6810654" y="2735173"/>
                </a:lnTo>
                <a:lnTo>
                  <a:pt x="6858000" y="2737904"/>
                </a:lnTo>
                <a:lnTo>
                  <a:pt x="6905333" y="2735173"/>
                </a:lnTo>
                <a:lnTo>
                  <a:pt x="6951078" y="2727185"/>
                </a:lnTo>
                <a:lnTo>
                  <a:pt x="6994906" y="2714244"/>
                </a:lnTo>
                <a:lnTo>
                  <a:pt x="7036524" y="2696654"/>
                </a:lnTo>
                <a:lnTo>
                  <a:pt x="7075627" y="2674709"/>
                </a:lnTo>
                <a:lnTo>
                  <a:pt x="7111898" y="2648724"/>
                </a:lnTo>
                <a:lnTo>
                  <a:pt x="7145045" y="2619006"/>
                </a:lnTo>
                <a:lnTo>
                  <a:pt x="7174763" y="2585859"/>
                </a:lnTo>
                <a:lnTo>
                  <a:pt x="7200747" y="2549588"/>
                </a:lnTo>
                <a:lnTo>
                  <a:pt x="7222693" y="2510485"/>
                </a:lnTo>
                <a:lnTo>
                  <a:pt x="7240283" y="2468867"/>
                </a:lnTo>
                <a:lnTo>
                  <a:pt x="7253224" y="2425039"/>
                </a:lnTo>
                <a:lnTo>
                  <a:pt x="7261212" y="2379307"/>
                </a:lnTo>
                <a:lnTo>
                  <a:pt x="7263955" y="2331961"/>
                </a:lnTo>
                <a:close/>
              </a:path>
              <a:path w="13428344" h="7560309">
                <a:moveTo>
                  <a:pt x="9683991" y="6804571"/>
                </a:moveTo>
                <a:lnTo>
                  <a:pt x="9679940" y="6759384"/>
                </a:lnTo>
                <a:lnTo>
                  <a:pt x="9668256" y="6716852"/>
                </a:lnTo>
                <a:lnTo>
                  <a:pt x="9649663" y="6677685"/>
                </a:lnTo>
                <a:lnTo>
                  <a:pt x="9624860" y="6642595"/>
                </a:lnTo>
                <a:lnTo>
                  <a:pt x="9594558" y="6612280"/>
                </a:lnTo>
                <a:lnTo>
                  <a:pt x="9559468" y="6587477"/>
                </a:lnTo>
                <a:lnTo>
                  <a:pt x="9520301" y="6568884"/>
                </a:lnTo>
                <a:lnTo>
                  <a:pt x="9477756" y="6557200"/>
                </a:lnTo>
                <a:lnTo>
                  <a:pt x="9432569" y="6553149"/>
                </a:lnTo>
                <a:lnTo>
                  <a:pt x="9387370" y="6557200"/>
                </a:lnTo>
                <a:lnTo>
                  <a:pt x="9344838" y="6568884"/>
                </a:lnTo>
                <a:lnTo>
                  <a:pt x="9305658" y="6587477"/>
                </a:lnTo>
                <a:lnTo>
                  <a:pt x="9270568" y="6612280"/>
                </a:lnTo>
                <a:lnTo>
                  <a:pt x="9240266" y="6642595"/>
                </a:lnTo>
                <a:lnTo>
                  <a:pt x="9215463" y="6677685"/>
                </a:lnTo>
                <a:lnTo>
                  <a:pt x="9196857" y="6716852"/>
                </a:lnTo>
                <a:lnTo>
                  <a:pt x="9185186" y="6759384"/>
                </a:lnTo>
                <a:lnTo>
                  <a:pt x="9181135" y="6804571"/>
                </a:lnTo>
                <a:lnTo>
                  <a:pt x="9185186" y="6849770"/>
                </a:lnTo>
                <a:lnTo>
                  <a:pt x="9196857" y="6892303"/>
                </a:lnTo>
                <a:lnTo>
                  <a:pt x="9215463" y="6931482"/>
                </a:lnTo>
                <a:lnTo>
                  <a:pt x="9240266" y="6966572"/>
                </a:lnTo>
                <a:lnTo>
                  <a:pt x="9270568" y="6996874"/>
                </a:lnTo>
                <a:lnTo>
                  <a:pt x="9305658" y="7021677"/>
                </a:lnTo>
                <a:lnTo>
                  <a:pt x="9344838" y="7040283"/>
                </a:lnTo>
                <a:lnTo>
                  <a:pt x="9387370" y="7051954"/>
                </a:lnTo>
                <a:lnTo>
                  <a:pt x="9432569" y="7056006"/>
                </a:lnTo>
                <a:lnTo>
                  <a:pt x="9477756" y="7051954"/>
                </a:lnTo>
                <a:lnTo>
                  <a:pt x="9520301" y="7040283"/>
                </a:lnTo>
                <a:lnTo>
                  <a:pt x="9559468" y="7021677"/>
                </a:lnTo>
                <a:lnTo>
                  <a:pt x="9594558" y="6996874"/>
                </a:lnTo>
                <a:lnTo>
                  <a:pt x="9624860" y="6966572"/>
                </a:lnTo>
                <a:lnTo>
                  <a:pt x="9649663" y="6931482"/>
                </a:lnTo>
                <a:lnTo>
                  <a:pt x="9668256" y="6892303"/>
                </a:lnTo>
                <a:lnTo>
                  <a:pt x="9679940" y="6849770"/>
                </a:lnTo>
                <a:lnTo>
                  <a:pt x="9683991" y="6804571"/>
                </a:lnTo>
                <a:close/>
              </a:path>
              <a:path w="13428344" h="7560309">
                <a:moveTo>
                  <a:pt x="10395331" y="7534681"/>
                </a:moveTo>
                <a:lnTo>
                  <a:pt x="10392639" y="7487958"/>
                </a:lnTo>
                <a:lnTo>
                  <a:pt x="10384752" y="7442809"/>
                </a:lnTo>
                <a:lnTo>
                  <a:pt x="10371976" y="7399553"/>
                </a:lnTo>
                <a:lnTo>
                  <a:pt x="10354615" y="7358481"/>
                </a:lnTo>
                <a:lnTo>
                  <a:pt x="10332949" y="7319886"/>
                </a:lnTo>
                <a:lnTo>
                  <a:pt x="10307307" y="7284085"/>
                </a:lnTo>
                <a:lnTo>
                  <a:pt x="10277983" y="7251370"/>
                </a:lnTo>
                <a:lnTo>
                  <a:pt x="10245268" y="7222033"/>
                </a:lnTo>
                <a:lnTo>
                  <a:pt x="10209454" y="7196391"/>
                </a:lnTo>
                <a:lnTo>
                  <a:pt x="10170871" y="7174738"/>
                </a:lnTo>
                <a:lnTo>
                  <a:pt x="10129787" y="7157377"/>
                </a:lnTo>
                <a:lnTo>
                  <a:pt x="10086530" y="7144601"/>
                </a:lnTo>
                <a:lnTo>
                  <a:pt x="10041395" y="7136714"/>
                </a:lnTo>
                <a:lnTo>
                  <a:pt x="9994659" y="7134009"/>
                </a:lnTo>
                <a:lnTo>
                  <a:pt x="9947935" y="7136714"/>
                </a:lnTo>
                <a:lnTo>
                  <a:pt x="9902787" y="7144601"/>
                </a:lnTo>
                <a:lnTo>
                  <a:pt x="9859531" y="7157377"/>
                </a:lnTo>
                <a:lnTo>
                  <a:pt x="9818459" y="7174738"/>
                </a:lnTo>
                <a:lnTo>
                  <a:pt x="9779864" y="7196391"/>
                </a:lnTo>
                <a:lnTo>
                  <a:pt x="9744062" y="7222033"/>
                </a:lnTo>
                <a:lnTo>
                  <a:pt x="9711347" y="7251370"/>
                </a:lnTo>
                <a:lnTo>
                  <a:pt x="9682010" y="7284085"/>
                </a:lnTo>
                <a:lnTo>
                  <a:pt x="9656369" y="7319886"/>
                </a:lnTo>
                <a:lnTo>
                  <a:pt x="9634715" y="7358481"/>
                </a:lnTo>
                <a:lnTo>
                  <a:pt x="9617354" y="7399553"/>
                </a:lnTo>
                <a:lnTo>
                  <a:pt x="9604578" y="7442809"/>
                </a:lnTo>
                <a:lnTo>
                  <a:pt x="9596691" y="7487958"/>
                </a:lnTo>
                <a:lnTo>
                  <a:pt x="9593986" y="7534681"/>
                </a:lnTo>
                <a:lnTo>
                  <a:pt x="9595447" y="7560005"/>
                </a:lnTo>
                <a:lnTo>
                  <a:pt x="10393870" y="7560005"/>
                </a:lnTo>
                <a:lnTo>
                  <a:pt x="10395331" y="7534681"/>
                </a:lnTo>
                <a:close/>
              </a:path>
              <a:path w="13428344" h="7560309">
                <a:moveTo>
                  <a:pt x="10611333" y="6562687"/>
                </a:moveTo>
                <a:lnTo>
                  <a:pt x="10608640" y="6515963"/>
                </a:lnTo>
                <a:lnTo>
                  <a:pt x="10600754" y="6470815"/>
                </a:lnTo>
                <a:lnTo>
                  <a:pt x="10587977" y="6427559"/>
                </a:lnTo>
                <a:lnTo>
                  <a:pt x="10570604" y="6386474"/>
                </a:lnTo>
                <a:lnTo>
                  <a:pt x="10548950" y="6347892"/>
                </a:lnTo>
                <a:lnTo>
                  <a:pt x="10523309" y="6312090"/>
                </a:lnTo>
                <a:lnTo>
                  <a:pt x="10493985" y="6279362"/>
                </a:lnTo>
                <a:lnTo>
                  <a:pt x="10461257" y="6250038"/>
                </a:lnTo>
                <a:lnTo>
                  <a:pt x="10425455" y="6224397"/>
                </a:lnTo>
                <a:lnTo>
                  <a:pt x="10386873" y="6202731"/>
                </a:lnTo>
                <a:lnTo>
                  <a:pt x="10345788" y="6185370"/>
                </a:lnTo>
                <a:lnTo>
                  <a:pt x="10302532" y="6172593"/>
                </a:lnTo>
                <a:lnTo>
                  <a:pt x="10257384" y="6164707"/>
                </a:lnTo>
                <a:lnTo>
                  <a:pt x="10210660" y="6162014"/>
                </a:lnTo>
                <a:lnTo>
                  <a:pt x="10163937" y="6164707"/>
                </a:lnTo>
                <a:lnTo>
                  <a:pt x="10118788" y="6172593"/>
                </a:lnTo>
                <a:lnTo>
                  <a:pt x="10075532" y="6185370"/>
                </a:lnTo>
                <a:lnTo>
                  <a:pt x="10034460" y="6202731"/>
                </a:lnTo>
                <a:lnTo>
                  <a:pt x="9995865" y="6224397"/>
                </a:lnTo>
                <a:lnTo>
                  <a:pt x="9960064" y="6250038"/>
                </a:lnTo>
                <a:lnTo>
                  <a:pt x="9927349" y="6279362"/>
                </a:lnTo>
                <a:lnTo>
                  <a:pt x="9898012" y="6312090"/>
                </a:lnTo>
                <a:lnTo>
                  <a:pt x="9872370" y="6347892"/>
                </a:lnTo>
                <a:lnTo>
                  <a:pt x="9850717" y="6386474"/>
                </a:lnTo>
                <a:lnTo>
                  <a:pt x="9833343" y="6427559"/>
                </a:lnTo>
                <a:lnTo>
                  <a:pt x="9820567" y="6470815"/>
                </a:lnTo>
                <a:lnTo>
                  <a:pt x="9812680" y="6515963"/>
                </a:lnTo>
                <a:lnTo>
                  <a:pt x="9809988" y="6562687"/>
                </a:lnTo>
                <a:lnTo>
                  <a:pt x="9812680" y="6609410"/>
                </a:lnTo>
                <a:lnTo>
                  <a:pt x="9820567" y="6654559"/>
                </a:lnTo>
                <a:lnTo>
                  <a:pt x="9833343" y="6697815"/>
                </a:lnTo>
                <a:lnTo>
                  <a:pt x="9850717" y="6738887"/>
                </a:lnTo>
                <a:lnTo>
                  <a:pt x="9872370" y="6777482"/>
                </a:lnTo>
                <a:lnTo>
                  <a:pt x="9898012" y="6813283"/>
                </a:lnTo>
                <a:lnTo>
                  <a:pt x="9927349" y="6845998"/>
                </a:lnTo>
                <a:lnTo>
                  <a:pt x="9960064" y="6875323"/>
                </a:lnTo>
                <a:lnTo>
                  <a:pt x="9995865" y="6900964"/>
                </a:lnTo>
                <a:lnTo>
                  <a:pt x="10034460" y="6922617"/>
                </a:lnTo>
                <a:lnTo>
                  <a:pt x="10075532" y="6939991"/>
                </a:lnTo>
                <a:lnTo>
                  <a:pt x="10118788" y="6952767"/>
                </a:lnTo>
                <a:lnTo>
                  <a:pt x="10163937" y="6960654"/>
                </a:lnTo>
                <a:lnTo>
                  <a:pt x="10210660" y="6963346"/>
                </a:lnTo>
                <a:lnTo>
                  <a:pt x="10257384" y="6960654"/>
                </a:lnTo>
                <a:lnTo>
                  <a:pt x="10302532" y="6952767"/>
                </a:lnTo>
                <a:lnTo>
                  <a:pt x="10345788" y="6939991"/>
                </a:lnTo>
                <a:lnTo>
                  <a:pt x="10386873" y="6922617"/>
                </a:lnTo>
                <a:lnTo>
                  <a:pt x="10425455" y="6900964"/>
                </a:lnTo>
                <a:lnTo>
                  <a:pt x="10461257" y="6875323"/>
                </a:lnTo>
                <a:lnTo>
                  <a:pt x="10493985" y="6845998"/>
                </a:lnTo>
                <a:lnTo>
                  <a:pt x="10523309" y="6813283"/>
                </a:lnTo>
                <a:lnTo>
                  <a:pt x="10548950" y="6777482"/>
                </a:lnTo>
                <a:lnTo>
                  <a:pt x="10570604" y="6738887"/>
                </a:lnTo>
                <a:lnTo>
                  <a:pt x="10587977" y="6697815"/>
                </a:lnTo>
                <a:lnTo>
                  <a:pt x="10600754" y="6654559"/>
                </a:lnTo>
                <a:lnTo>
                  <a:pt x="10608640" y="6609410"/>
                </a:lnTo>
                <a:lnTo>
                  <a:pt x="10611333" y="6562687"/>
                </a:lnTo>
                <a:close/>
              </a:path>
              <a:path w="13428344" h="7560309">
                <a:moveTo>
                  <a:pt x="13427951" y="4216793"/>
                </a:moveTo>
                <a:lnTo>
                  <a:pt x="13384009" y="4191304"/>
                </a:lnTo>
                <a:lnTo>
                  <a:pt x="13342938" y="4173944"/>
                </a:lnTo>
                <a:lnTo>
                  <a:pt x="13299669" y="4161167"/>
                </a:lnTo>
                <a:lnTo>
                  <a:pt x="13254533" y="4153281"/>
                </a:lnTo>
                <a:lnTo>
                  <a:pt x="13207810" y="4150576"/>
                </a:lnTo>
                <a:lnTo>
                  <a:pt x="13161074" y="4153281"/>
                </a:lnTo>
                <a:lnTo>
                  <a:pt x="13115938" y="4161167"/>
                </a:lnTo>
                <a:lnTo>
                  <a:pt x="13072669" y="4173944"/>
                </a:lnTo>
                <a:lnTo>
                  <a:pt x="13031597" y="4191304"/>
                </a:lnTo>
                <a:lnTo>
                  <a:pt x="12993015" y="4212958"/>
                </a:lnTo>
                <a:lnTo>
                  <a:pt x="12957201" y="4238599"/>
                </a:lnTo>
                <a:lnTo>
                  <a:pt x="12924485" y="4267936"/>
                </a:lnTo>
                <a:lnTo>
                  <a:pt x="12895161" y="4300652"/>
                </a:lnTo>
                <a:lnTo>
                  <a:pt x="12869507" y="4336453"/>
                </a:lnTo>
                <a:lnTo>
                  <a:pt x="12847854" y="4375048"/>
                </a:lnTo>
                <a:lnTo>
                  <a:pt x="12830493" y="4416120"/>
                </a:lnTo>
                <a:lnTo>
                  <a:pt x="12817716" y="4459389"/>
                </a:lnTo>
                <a:lnTo>
                  <a:pt x="12809830" y="4504525"/>
                </a:lnTo>
                <a:lnTo>
                  <a:pt x="12807137" y="4551248"/>
                </a:lnTo>
                <a:lnTo>
                  <a:pt x="12809830" y="4597971"/>
                </a:lnTo>
                <a:lnTo>
                  <a:pt x="12817716" y="4643120"/>
                </a:lnTo>
                <a:lnTo>
                  <a:pt x="12830493" y="4686376"/>
                </a:lnTo>
                <a:lnTo>
                  <a:pt x="12847854" y="4727448"/>
                </a:lnTo>
                <a:lnTo>
                  <a:pt x="12869507" y="4766043"/>
                </a:lnTo>
                <a:lnTo>
                  <a:pt x="12895161" y="4801844"/>
                </a:lnTo>
                <a:lnTo>
                  <a:pt x="12924485" y="4834560"/>
                </a:lnTo>
                <a:lnTo>
                  <a:pt x="12957201" y="4863897"/>
                </a:lnTo>
                <a:lnTo>
                  <a:pt x="12993015" y="4889538"/>
                </a:lnTo>
                <a:lnTo>
                  <a:pt x="13031597" y="4911191"/>
                </a:lnTo>
                <a:lnTo>
                  <a:pt x="13072669" y="4928552"/>
                </a:lnTo>
                <a:lnTo>
                  <a:pt x="13115938" y="4941328"/>
                </a:lnTo>
                <a:lnTo>
                  <a:pt x="13161074" y="4949215"/>
                </a:lnTo>
                <a:lnTo>
                  <a:pt x="13207810" y="4951908"/>
                </a:lnTo>
                <a:lnTo>
                  <a:pt x="13254533" y="4949215"/>
                </a:lnTo>
                <a:lnTo>
                  <a:pt x="13299669" y="4941328"/>
                </a:lnTo>
                <a:lnTo>
                  <a:pt x="13342938" y="4928552"/>
                </a:lnTo>
                <a:lnTo>
                  <a:pt x="13384009" y="4911191"/>
                </a:lnTo>
                <a:lnTo>
                  <a:pt x="13422605" y="4889538"/>
                </a:lnTo>
                <a:lnTo>
                  <a:pt x="13427951" y="4885702"/>
                </a:lnTo>
                <a:lnTo>
                  <a:pt x="13427951" y="4216793"/>
                </a:lnTo>
                <a:close/>
              </a:path>
              <a:path w="13428344" h="7560309">
                <a:moveTo>
                  <a:pt x="13427951" y="2274125"/>
                </a:moveTo>
                <a:lnTo>
                  <a:pt x="13356323" y="2246414"/>
                </a:lnTo>
                <a:lnTo>
                  <a:pt x="13312559" y="2233130"/>
                </a:lnTo>
                <a:lnTo>
                  <a:pt x="13267868" y="2222106"/>
                </a:lnTo>
                <a:lnTo>
                  <a:pt x="13222300" y="2213419"/>
                </a:lnTo>
                <a:lnTo>
                  <a:pt x="13175920" y="2207120"/>
                </a:lnTo>
                <a:lnTo>
                  <a:pt x="13128803" y="2203297"/>
                </a:lnTo>
                <a:lnTo>
                  <a:pt x="13081013" y="2202015"/>
                </a:lnTo>
                <a:lnTo>
                  <a:pt x="13033223" y="2203297"/>
                </a:lnTo>
                <a:lnTo>
                  <a:pt x="12986106" y="2207120"/>
                </a:lnTo>
                <a:lnTo>
                  <a:pt x="12939725" y="2213419"/>
                </a:lnTo>
                <a:lnTo>
                  <a:pt x="12894158" y="2222106"/>
                </a:lnTo>
                <a:lnTo>
                  <a:pt x="12849454" y="2233130"/>
                </a:lnTo>
                <a:lnTo>
                  <a:pt x="12805702" y="2246414"/>
                </a:lnTo>
                <a:lnTo>
                  <a:pt x="12762954" y="2261908"/>
                </a:lnTo>
                <a:lnTo>
                  <a:pt x="12721273" y="2279535"/>
                </a:lnTo>
                <a:lnTo>
                  <a:pt x="12680722" y="2299233"/>
                </a:lnTo>
                <a:lnTo>
                  <a:pt x="12641390" y="2320937"/>
                </a:lnTo>
                <a:lnTo>
                  <a:pt x="12603328" y="2344572"/>
                </a:lnTo>
                <a:lnTo>
                  <a:pt x="12566599" y="2370074"/>
                </a:lnTo>
                <a:lnTo>
                  <a:pt x="12531281" y="2397379"/>
                </a:lnTo>
                <a:lnTo>
                  <a:pt x="12497422" y="2426411"/>
                </a:lnTo>
                <a:lnTo>
                  <a:pt x="12465114" y="2457132"/>
                </a:lnTo>
                <a:lnTo>
                  <a:pt x="12434392" y="2489441"/>
                </a:lnTo>
                <a:lnTo>
                  <a:pt x="12405360" y="2523299"/>
                </a:lnTo>
                <a:lnTo>
                  <a:pt x="12378055" y="2558618"/>
                </a:lnTo>
                <a:lnTo>
                  <a:pt x="12352541" y="2595346"/>
                </a:lnTo>
                <a:lnTo>
                  <a:pt x="12328919" y="2633408"/>
                </a:lnTo>
                <a:lnTo>
                  <a:pt x="12307214" y="2672753"/>
                </a:lnTo>
                <a:lnTo>
                  <a:pt x="12287517" y="2713291"/>
                </a:lnTo>
                <a:lnTo>
                  <a:pt x="12269889" y="2754973"/>
                </a:lnTo>
                <a:lnTo>
                  <a:pt x="12254395" y="2797721"/>
                </a:lnTo>
                <a:lnTo>
                  <a:pt x="12241111" y="2841485"/>
                </a:lnTo>
                <a:lnTo>
                  <a:pt x="12230087" y="2886176"/>
                </a:lnTo>
                <a:lnTo>
                  <a:pt x="12221388" y="2931744"/>
                </a:lnTo>
                <a:lnTo>
                  <a:pt x="12215101" y="2978124"/>
                </a:lnTo>
                <a:lnTo>
                  <a:pt x="12211279" y="3025241"/>
                </a:lnTo>
                <a:lnTo>
                  <a:pt x="12209996" y="3073031"/>
                </a:lnTo>
                <a:lnTo>
                  <a:pt x="12211279" y="3120821"/>
                </a:lnTo>
                <a:lnTo>
                  <a:pt x="12215101" y="3167938"/>
                </a:lnTo>
                <a:lnTo>
                  <a:pt x="12221388" y="3214319"/>
                </a:lnTo>
                <a:lnTo>
                  <a:pt x="12230087" y="3259886"/>
                </a:lnTo>
                <a:lnTo>
                  <a:pt x="12241111" y="3304578"/>
                </a:lnTo>
                <a:lnTo>
                  <a:pt x="12254395" y="3348342"/>
                </a:lnTo>
                <a:lnTo>
                  <a:pt x="12269889" y="3391090"/>
                </a:lnTo>
                <a:lnTo>
                  <a:pt x="12287517" y="3432772"/>
                </a:lnTo>
                <a:lnTo>
                  <a:pt x="12307214" y="3473310"/>
                </a:lnTo>
                <a:lnTo>
                  <a:pt x="12328919" y="3512655"/>
                </a:lnTo>
                <a:lnTo>
                  <a:pt x="12352541" y="3550716"/>
                </a:lnTo>
                <a:lnTo>
                  <a:pt x="12378055" y="3587445"/>
                </a:lnTo>
                <a:lnTo>
                  <a:pt x="12405360" y="3622764"/>
                </a:lnTo>
                <a:lnTo>
                  <a:pt x="12434392" y="3656622"/>
                </a:lnTo>
                <a:lnTo>
                  <a:pt x="12465114" y="3688931"/>
                </a:lnTo>
                <a:lnTo>
                  <a:pt x="12497422" y="3719639"/>
                </a:lnTo>
                <a:lnTo>
                  <a:pt x="12531281" y="3748684"/>
                </a:lnTo>
                <a:lnTo>
                  <a:pt x="12566599" y="3775989"/>
                </a:lnTo>
                <a:lnTo>
                  <a:pt x="12603328" y="3801491"/>
                </a:lnTo>
                <a:lnTo>
                  <a:pt x="12641390" y="3825125"/>
                </a:lnTo>
                <a:lnTo>
                  <a:pt x="12680722" y="3846830"/>
                </a:lnTo>
                <a:lnTo>
                  <a:pt x="12721273" y="3866527"/>
                </a:lnTo>
                <a:lnTo>
                  <a:pt x="12762954" y="3884155"/>
                </a:lnTo>
                <a:lnTo>
                  <a:pt x="12805702" y="3899636"/>
                </a:lnTo>
                <a:lnTo>
                  <a:pt x="12849454" y="3912933"/>
                </a:lnTo>
                <a:lnTo>
                  <a:pt x="12894158" y="3923957"/>
                </a:lnTo>
                <a:lnTo>
                  <a:pt x="12939725" y="3932644"/>
                </a:lnTo>
                <a:lnTo>
                  <a:pt x="12986106" y="3938930"/>
                </a:lnTo>
                <a:lnTo>
                  <a:pt x="13033223" y="3942753"/>
                </a:lnTo>
                <a:lnTo>
                  <a:pt x="13081013" y="3944048"/>
                </a:lnTo>
                <a:lnTo>
                  <a:pt x="13128803" y="3942753"/>
                </a:lnTo>
                <a:lnTo>
                  <a:pt x="13175920" y="3938930"/>
                </a:lnTo>
                <a:lnTo>
                  <a:pt x="13222300" y="3932644"/>
                </a:lnTo>
                <a:lnTo>
                  <a:pt x="13267868" y="3923957"/>
                </a:lnTo>
                <a:lnTo>
                  <a:pt x="13312559" y="3912933"/>
                </a:lnTo>
                <a:lnTo>
                  <a:pt x="13356323" y="3899636"/>
                </a:lnTo>
                <a:lnTo>
                  <a:pt x="13399072" y="3884155"/>
                </a:lnTo>
                <a:lnTo>
                  <a:pt x="13427951" y="3871938"/>
                </a:lnTo>
                <a:lnTo>
                  <a:pt x="13427951" y="2274125"/>
                </a:lnTo>
                <a:close/>
              </a:path>
            </a:pathLst>
          </a:custGeom>
          <a:solidFill>
            <a:srgbClr val="00AFFF">
              <a:alpha val="23999"/>
            </a:srgbClr>
          </a:solidFill>
        </p:spPr>
        <p:txBody>
          <a:bodyPr wrap="square" lIns="0" tIns="0" rIns="0" bIns="0" rtlCol="0"/>
          <a:lstStyle/>
          <a:p>
            <a:endParaRPr/>
          </a:p>
        </p:txBody>
      </p:sp>
      <p:sp>
        <p:nvSpPr>
          <p:cNvPr id="33" name="object 13">
            <a:extLst>
              <a:ext uri="{FF2B5EF4-FFF2-40B4-BE49-F238E27FC236}">
                <a16:creationId xmlns:a16="http://schemas.microsoft.com/office/drawing/2014/main" id="{A0C82D7B-43A0-E7DA-A947-D2D94D26026C}"/>
              </a:ext>
            </a:extLst>
          </p:cNvPr>
          <p:cNvSpPr/>
          <p:nvPr/>
        </p:nvSpPr>
        <p:spPr>
          <a:xfrm rot="10800000">
            <a:off x="11287374" y="7555196"/>
            <a:ext cx="371988" cy="38644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34" name="object 14">
            <a:extLst>
              <a:ext uri="{FF2B5EF4-FFF2-40B4-BE49-F238E27FC236}">
                <a16:creationId xmlns:a16="http://schemas.microsoft.com/office/drawing/2014/main" id="{BA238379-38B4-1ED0-2EBC-33F28CE277AE}"/>
              </a:ext>
            </a:extLst>
          </p:cNvPr>
          <p:cNvSpPr/>
          <p:nvPr/>
        </p:nvSpPr>
        <p:spPr>
          <a:xfrm rot="10800000">
            <a:off x="11127502" y="7012374"/>
            <a:ext cx="313382" cy="3258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grpSp>
        <p:nvGrpSpPr>
          <p:cNvPr id="5" name="object 41">
            <a:extLst>
              <a:ext uri="{FF2B5EF4-FFF2-40B4-BE49-F238E27FC236}">
                <a16:creationId xmlns:a16="http://schemas.microsoft.com/office/drawing/2014/main" id="{957BDDD7-B931-B769-D505-43BF2BAE0273}"/>
              </a:ext>
            </a:extLst>
          </p:cNvPr>
          <p:cNvGrpSpPr/>
          <p:nvPr userDrawn="1"/>
        </p:nvGrpSpPr>
        <p:grpSpPr>
          <a:xfrm>
            <a:off x="10681097" y="5820975"/>
            <a:ext cx="651156" cy="708550"/>
            <a:chOff x="5598848" y="1620229"/>
            <a:chExt cx="2190115" cy="2383155"/>
          </a:xfrm>
        </p:grpSpPr>
        <p:pic>
          <p:nvPicPr>
            <p:cNvPr id="6" name="object 42">
              <a:extLst>
                <a:ext uri="{FF2B5EF4-FFF2-40B4-BE49-F238E27FC236}">
                  <a16:creationId xmlns:a16="http://schemas.microsoft.com/office/drawing/2014/main" id="{B0316D10-AB7F-7247-2309-FF6E189194BC}"/>
                </a:ext>
              </a:extLst>
            </p:cNvPr>
            <p:cNvPicPr/>
            <p:nvPr/>
          </p:nvPicPr>
          <p:blipFill>
            <a:blip r:embed="rId2" cstate="print"/>
            <a:stretch>
              <a:fillRect/>
            </a:stretch>
          </p:blipFill>
          <p:spPr>
            <a:xfrm>
              <a:off x="7161630" y="1899091"/>
              <a:ext cx="113817" cy="115671"/>
            </a:xfrm>
            <a:prstGeom prst="rect">
              <a:avLst/>
            </a:prstGeom>
          </p:spPr>
        </p:pic>
        <p:pic>
          <p:nvPicPr>
            <p:cNvPr id="7" name="object 43">
              <a:extLst>
                <a:ext uri="{FF2B5EF4-FFF2-40B4-BE49-F238E27FC236}">
                  <a16:creationId xmlns:a16="http://schemas.microsoft.com/office/drawing/2014/main" id="{74F3DB94-6083-9227-318F-D47A76A048F2}"/>
                </a:ext>
              </a:extLst>
            </p:cNvPr>
            <p:cNvPicPr/>
            <p:nvPr/>
          </p:nvPicPr>
          <p:blipFill>
            <a:blip r:embed="rId3" cstate="print"/>
            <a:stretch>
              <a:fillRect/>
            </a:stretch>
          </p:blipFill>
          <p:spPr>
            <a:xfrm>
              <a:off x="5598848" y="1620229"/>
              <a:ext cx="2189904" cy="2382902"/>
            </a:xfrm>
            <a:prstGeom prst="rect">
              <a:avLst/>
            </a:prstGeom>
          </p:spPr>
        </p:pic>
        <p:pic>
          <p:nvPicPr>
            <p:cNvPr id="13" name="object 44">
              <a:extLst>
                <a:ext uri="{FF2B5EF4-FFF2-40B4-BE49-F238E27FC236}">
                  <a16:creationId xmlns:a16="http://schemas.microsoft.com/office/drawing/2014/main" id="{58167220-AAA0-C719-AE15-32888A8561F8}"/>
                </a:ext>
              </a:extLst>
            </p:cNvPr>
            <p:cNvPicPr/>
            <p:nvPr/>
          </p:nvPicPr>
          <p:blipFill>
            <a:blip r:embed="rId4" cstate="print"/>
            <a:stretch>
              <a:fillRect/>
            </a:stretch>
          </p:blipFill>
          <p:spPr>
            <a:xfrm>
              <a:off x="6871611" y="1669224"/>
              <a:ext cx="175945" cy="178803"/>
            </a:xfrm>
            <a:prstGeom prst="rect">
              <a:avLst/>
            </a:prstGeom>
          </p:spPr>
        </p:pic>
      </p:grpSp>
      <p:sp>
        <p:nvSpPr>
          <p:cNvPr id="3" name="Text Placeholder 2">
            <a:extLst>
              <a:ext uri="{FF2B5EF4-FFF2-40B4-BE49-F238E27FC236}">
                <a16:creationId xmlns:a16="http://schemas.microsoft.com/office/drawing/2014/main" id="{5ADC4885-E653-9F9B-1C72-2AA34FCB44D8}"/>
              </a:ext>
            </a:extLst>
          </p:cNvPr>
          <p:cNvSpPr>
            <a:spLocks noGrp="1"/>
          </p:cNvSpPr>
          <p:nvPr userDrawn="1">
            <p:ph type="body" idx="1"/>
          </p:nvPr>
        </p:nvSpPr>
        <p:spPr>
          <a:xfrm>
            <a:off x="4159032" y="323841"/>
            <a:ext cx="2409934" cy="865909"/>
          </a:xfrm>
          <a:prstGeom prst="rect">
            <a:avLst/>
          </a:prstGeom>
        </p:spPr>
        <p:txBody>
          <a:bodyPr>
            <a:normAutofit/>
          </a:bodyPr>
          <a:lstStyle>
            <a:lvl1pPr marL="0" indent="0" algn="l">
              <a:buNone/>
              <a:defRPr sz="1400">
                <a:solidFill>
                  <a:schemeClr val="accent3"/>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7" name="Text Placeholder 2">
            <a:extLst>
              <a:ext uri="{FF2B5EF4-FFF2-40B4-BE49-F238E27FC236}">
                <a16:creationId xmlns:a16="http://schemas.microsoft.com/office/drawing/2014/main" id="{D1FC42D7-181E-CBB1-98A3-2AD2D7BED320}"/>
              </a:ext>
            </a:extLst>
          </p:cNvPr>
          <p:cNvSpPr>
            <a:spLocks noGrp="1"/>
          </p:cNvSpPr>
          <p:nvPr>
            <p:ph type="body" idx="10"/>
          </p:nvPr>
        </p:nvSpPr>
        <p:spPr>
          <a:xfrm>
            <a:off x="342828" y="4045890"/>
            <a:ext cx="2694661" cy="865909"/>
          </a:xfrm>
          <a:prstGeom prst="rect">
            <a:avLst/>
          </a:prstGeom>
        </p:spPr>
        <p:txBody>
          <a:bodyPr>
            <a:normAutofit/>
          </a:bodyPr>
          <a:lstStyle>
            <a:lvl1pPr marL="0" indent="0" algn="l">
              <a:buNone/>
              <a:defRPr sz="1400">
                <a:solidFill>
                  <a:schemeClr val="accent3"/>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9" name="Text Placeholder 2">
            <a:extLst>
              <a:ext uri="{FF2B5EF4-FFF2-40B4-BE49-F238E27FC236}">
                <a16:creationId xmlns:a16="http://schemas.microsoft.com/office/drawing/2014/main" id="{09BF7EEC-507A-5DAF-041E-6C88DA7CD386}"/>
              </a:ext>
            </a:extLst>
          </p:cNvPr>
          <p:cNvSpPr>
            <a:spLocks noGrp="1"/>
          </p:cNvSpPr>
          <p:nvPr>
            <p:ph type="body" idx="11"/>
          </p:nvPr>
        </p:nvSpPr>
        <p:spPr>
          <a:xfrm>
            <a:off x="859810" y="5994450"/>
            <a:ext cx="2177679" cy="865909"/>
          </a:xfrm>
          <a:prstGeom prst="rect">
            <a:avLst/>
          </a:prstGeom>
        </p:spPr>
        <p:txBody>
          <a:bodyPr>
            <a:normAutofit/>
          </a:bodyPr>
          <a:lstStyle>
            <a:lvl1pPr marL="0" indent="0" algn="l">
              <a:buNone/>
              <a:defRPr sz="1400">
                <a:solidFill>
                  <a:schemeClr val="accent3"/>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Picture Placeholder 2">
            <a:extLst>
              <a:ext uri="{FF2B5EF4-FFF2-40B4-BE49-F238E27FC236}">
                <a16:creationId xmlns:a16="http://schemas.microsoft.com/office/drawing/2014/main" id="{C56A3293-0A25-9254-24C1-0102A4EFA6AA}"/>
              </a:ext>
            </a:extLst>
          </p:cNvPr>
          <p:cNvSpPr>
            <a:spLocks noGrp="1"/>
          </p:cNvSpPr>
          <p:nvPr>
            <p:ph type="pic" idx="12"/>
          </p:nvPr>
        </p:nvSpPr>
        <p:spPr>
          <a:xfrm>
            <a:off x="528540" y="569748"/>
            <a:ext cx="2993617" cy="2953425"/>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9" name="Picture Placeholder 2">
            <a:extLst>
              <a:ext uri="{FF2B5EF4-FFF2-40B4-BE49-F238E27FC236}">
                <a16:creationId xmlns:a16="http://schemas.microsoft.com/office/drawing/2014/main" id="{278CA799-987B-A375-4C17-9D3DEB73736C}"/>
              </a:ext>
            </a:extLst>
          </p:cNvPr>
          <p:cNvSpPr>
            <a:spLocks noGrp="1"/>
          </p:cNvSpPr>
          <p:nvPr>
            <p:ph type="pic" idx="13"/>
          </p:nvPr>
        </p:nvSpPr>
        <p:spPr>
          <a:xfrm>
            <a:off x="3129092" y="2844799"/>
            <a:ext cx="5166198" cy="5096837"/>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11" name="Picture Placeholder 2">
            <a:extLst>
              <a:ext uri="{FF2B5EF4-FFF2-40B4-BE49-F238E27FC236}">
                <a16:creationId xmlns:a16="http://schemas.microsoft.com/office/drawing/2014/main" id="{50AD25F3-855C-5EB6-FE7B-3C66BC00A2E4}"/>
              </a:ext>
            </a:extLst>
          </p:cNvPr>
          <p:cNvSpPr>
            <a:spLocks noGrp="1"/>
          </p:cNvSpPr>
          <p:nvPr>
            <p:ph type="pic" idx="14"/>
          </p:nvPr>
        </p:nvSpPr>
        <p:spPr>
          <a:xfrm>
            <a:off x="7221221" y="-501494"/>
            <a:ext cx="3537548" cy="3490053"/>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14" name="Picture Placeholder 2">
            <a:extLst>
              <a:ext uri="{FF2B5EF4-FFF2-40B4-BE49-F238E27FC236}">
                <a16:creationId xmlns:a16="http://schemas.microsoft.com/office/drawing/2014/main" id="{6296069B-042B-27A3-FD0E-ECE4DCE3A473}"/>
              </a:ext>
            </a:extLst>
          </p:cNvPr>
          <p:cNvSpPr>
            <a:spLocks noGrp="1"/>
          </p:cNvSpPr>
          <p:nvPr>
            <p:ph type="pic" idx="15"/>
          </p:nvPr>
        </p:nvSpPr>
        <p:spPr>
          <a:xfrm>
            <a:off x="9173795" y="3523173"/>
            <a:ext cx="2005782" cy="1978853"/>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Tree>
    <p:extLst>
      <p:ext uri="{BB962C8B-B14F-4D97-AF65-F5344CB8AC3E}">
        <p14:creationId xmlns:p14="http://schemas.microsoft.com/office/powerpoint/2010/main" val="15471975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953E05-4FEC-729D-CA30-2C2C9BA4EE9C}"/>
              </a:ext>
            </a:extLst>
          </p:cNvPr>
          <p:cNvSpPr/>
          <p:nvPr userDrawn="1"/>
        </p:nvSpPr>
        <p:spPr>
          <a:xfrm>
            <a:off x="10558914" y="5736657"/>
            <a:ext cx="837398" cy="837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97418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and Content -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E5D39-85A3-5569-2D74-ED9FD02ED54A}"/>
              </a:ext>
            </a:extLst>
          </p:cNvPr>
          <p:cNvSpPr>
            <a:spLocks noGrp="1"/>
          </p:cNvSpPr>
          <p:nvPr>
            <p:ph type="title"/>
          </p:nvPr>
        </p:nvSpPr>
        <p:spPr/>
        <p:txBody>
          <a:bodyPr/>
          <a:lstStyle/>
          <a:p>
            <a:r>
              <a:rPr lang="en-GB"/>
              <a:t>Click to edit Master title style</a:t>
            </a:r>
          </a:p>
        </p:txBody>
      </p:sp>
      <p:sp>
        <p:nvSpPr>
          <p:cNvPr id="7" name="Footer Placeholder 4">
            <a:extLst>
              <a:ext uri="{FF2B5EF4-FFF2-40B4-BE49-F238E27FC236}">
                <a16:creationId xmlns:a16="http://schemas.microsoft.com/office/drawing/2014/main" id="{58709D87-BA1C-72DE-952F-21C692F1E6B9}"/>
              </a:ext>
            </a:extLst>
          </p:cNvPr>
          <p:cNvSpPr>
            <a:spLocks noGrp="1"/>
          </p:cNvSpPr>
          <p:nvPr>
            <p:ph type="ftr" sz="quarter" idx="3"/>
          </p:nvPr>
        </p:nvSpPr>
        <p:spPr>
          <a:xfrm>
            <a:off x="751840" y="6114954"/>
            <a:ext cx="8904068" cy="365125"/>
          </a:xfrm>
          <a:prstGeom prst="rect">
            <a:avLst/>
          </a:prstGeom>
        </p:spPr>
        <p:txBody>
          <a:bodyPr/>
          <a:lstStyle>
            <a:lvl1pPr>
              <a:defRPr>
                <a:solidFill>
                  <a:schemeClr val="accent1"/>
                </a:solidFill>
              </a:defRPr>
            </a:lvl1pPr>
          </a:lstStyle>
          <a:p>
            <a:endParaRPr lang="en-GB" dirty="0"/>
          </a:p>
        </p:txBody>
      </p:sp>
      <p:sp>
        <p:nvSpPr>
          <p:cNvPr id="3" name="Content Placeholder 2">
            <a:extLst>
              <a:ext uri="{FF2B5EF4-FFF2-40B4-BE49-F238E27FC236}">
                <a16:creationId xmlns:a16="http://schemas.microsoft.com/office/drawing/2014/main" id="{7A3A9427-C886-3512-4C7D-C43D5222DEC4}"/>
              </a:ext>
            </a:extLst>
          </p:cNvPr>
          <p:cNvSpPr>
            <a:spLocks noGrp="1"/>
          </p:cNvSpPr>
          <p:nvPr>
            <p:ph idx="1"/>
          </p:nvPr>
        </p:nvSpPr>
        <p:spPr>
          <a:xfrm>
            <a:off x="751840" y="1825625"/>
            <a:ext cx="10703150" cy="3772535"/>
          </a:xfrm>
          <a:prstGeom prst="rect">
            <a:avLst/>
          </a:prstGeom>
        </p:spPr>
        <p:txBody>
          <a:bodyPr/>
          <a:lstStyle>
            <a:lvl1pPr>
              <a:defRPr>
                <a:latin typeface="Quicksand" pitchFamily="2" charset="0"/>
              </a:defRPr>
            </a:lvl1pPr>
            <a:lvl2pPr marL="182563" indent="-182563">
              <a:buClr>
                <a:schemeClr val="bg2"/>
              </a:buClr>
              <a:buFont typeface="Arial" panose="020B0604020202020204" pitchFamily="34" charset="0"/>
              <a:buChar char="•"/>
              <a:defRPr>
                <a:latin typeface="Quicksand" pitchFamily="2" charset="0"/>
              </a:defRPr>
            </a:lvl2pPr>
            <a:lvl3pPr marL="684000" indent="-182563">
              <a:buClr>
                <a:schemeClr val="bg2"/>
              </a:buClr>
              <a:buFont typeface="System Font Regular"/>
              <a:buChar char="-"/>
              <a:defRPr>
                <a:latin typeface="Quicksand" pitchFamily="2" charset="0"/>
              </a:defRPr>
            </a:lvl3pPr>
            <a:lvl4pPr marL="1368000" indent="-182563">
              <a:buClr>
                <a:schemeClr val="bg2"/>
              </a:buClr>
              <a:buFont typeface="Arial" panose="020B0604020202020204" pitchFamily="34" charset="0"/>
              <a:buChar char="•"/>
              <a:defRPr>
                <a:latin typeface="Quicksand" pitchFamily="2" charset="0"/>
              </a:defRPr>
            </a:lvl4pPr>
            <a:lvl5pPr marL="2052000" indent="-182563">
              <a:buClr>
                <a:schemeClr val="bg2"/>
              </a:buClr>
              <a:buFont typeface="System Font Regular"/>
              <a:buChar char="-"/>
              <a:defRPr>
                <a:latin typeface="Quicksand"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1329854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0AE4B-071C-02F5-A372-F86D8DED5AA0}"/>
              </a:ext>
            </a:extLst>
          </p:cNvPr>
          <p:cNvSpPr>
            <a:spLocks noGrp="1"/>
          </p:cNvSpPr>
          <p:nvPr>
            <p:ph type="title"/>
          </p:nvPr>
        </p:nvSpPr>
        <p:spPr/>
        <p:txBody>
          <a:bodyPr>
            <a:normAutofit/>
          </a:bodyPr>
          <a:lstStyle>
            <a:lvl1pPr>
              <a:defRPr sz="3200">
                <a:solidFill>
                  <a:schemeClr val="accent3"/>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3B1B0B9-AB91-426F-92D7-F2F806F72554}"/>
              </a:ext>
            </a:extLst>
          </p:cNvPr>
          <p:cNvSpPr>
            <a:spLocks noGrp="1"/>
          </p:cNvSpPr>
          <p:nvPr>
            <p:ph sz="half" idx="1"/>
          </p:nvPr>
        </p:nvSpPr>
        <p:spPr>
          <a:xfrm>
            <a:off x="751840" y="1825625"/>
            <a:ext cx="5267959" cy="3619212"/>
          </a:xfrm>
        </p:spPr>
        <p:txBody>
          <a:bodyPr/>
          <a:lstStyle>
            <a:lvl1pPr>
              <a:defRPr>
                <a:latin typeface="Quicksand" pitchFamily="2" charset="0"/>
              </a:defRPr>
            </a:lvl1pPr>
            <a:lvl2pPr>
              <a:defRPr>
                <a:latin typeface="Quicksand" pitchFamily="2" charset="0"/>
              </a:defRPr>
            </a:lvl2pPr>
            <a:lvl3pPr>
              <a:defRPr>
                <a:latin typeface="Quicksand" pitchFamily="2" charset="0"/>
              </a:defRPr>
            </a:lvl3pPr>
            <a:lvl4pPr>
              <a:defRPr>
                <a:latin typeface="Quicksand" pitchFamily="2" charset="0"/>
              </a:defRPr>
            </a:lvl4pPr>
            <a:lvl5pPr>
              <a:defRPr>
                <a:latin typeface="Quicksand"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Chart Placeholder 4">
            <a:extLst>
              <a:ext uri="{FF2B5EF4-FFF2-40B4-BE49-F238E27FC236}">
                <a16:creationId xmlns:a16="http://schemas.microsoft.com/office/drawing/2014/main" id="{EE3E867B-9FE0-71C1-A521-89885EE0C426}"/>
              </a:ext>
            </a:extLst>
          </p:cNvPr>
          <p:cNvSpPr>
            <a:spLocks noGrp="1"/>
          </p:cNvSpPr>
          <p:nvPr>
            <p:ph type="chart" sz="quarter" idx="13"/>
          </p:nvPr>
        </p:nvSpPr>
        <p:spPr>
          <a:xfrm>
            <a:off x="6172201" y="1825625"/>
            <a:ext cx="5282789" cy="3619212"/>
          </a:xfrm>
        </p:spPr>
        <p:txBody>
          <a:bodyPr anchor="ctr"/>
          <a:lstStyle>
            <a:lvl1pPr algn="ctr">
              <a:defRPr/>
            </a:lvl1pPr>
          </a:lstStyle>
          <a:p>
            <a:r>
              <a:rPr lang="en-US" dirty="0"/>
              <a:t>Click icon to add chart</a:t>
            </a:r>
            <a:endParaRPr lang="en-GB" dirty="0"/>
          </a:p>
        </p:txBody>
      </p:sp>
      <p:sp>
        <p:nvSpPr>
          <p:cNvPr id="28" name="Footer Placeholder 4">
            <a:extLst>
              <a:ext uri="{FF2B5EF4-FFF2-40B4-BE49-F238E27FC236}">
                <a16:creationId xmlns:a16="http://schemas.microsoft.com/office/drawing/2014/main" id="{A728AFED-1DF7-D662-6492-F874A99CC229}"/>
              </a:ext>
            </a:extLst>
          </p:cNvPr>
          <p:cNvSpPr>
            <a:spLocks noGrp="1"/>
          </p:cNvSpPr>
          <p:nvPr>
            <p:ph type="ftr" sz="quarter" idx="3"/>
          </p:nvPr>
        </p:nvSpPr>
        <p:spPr>
          <a:xfrm>
            <a:off x="751840" y="6114954"/>
            <a:ext cx="8904068" cy="365125"/>
          </a:xfrm>
          <a:prstGeom prst="rect">
            <a:avLst/>
          </a:prstGeom>
        </p:spPr>
        <p:txBody>
          <a:bodyPr/>
          <a:lstStyle>
            <a:lvl1pPr>
              <a:defRPr>
                <a:solidFill>
                  <a:schemeClr val="bg2"/>
                </a:solidFill>
              </a:defRPr>
            </a:lvl1pPr>
          </a:lstStyle>
          <a:p>
            <a:endParaRPr lang="en-GB" dirty="0"/>
          </a:p>
        </p:txBody>
      </p:sp>
    </p:spTree>
    <p:extLst>
      <p:ext uri="{BB962C8B-B14F-4D97-AF65-F5344CB8AC3E}">
        <p14:creationId xmlns:p14="http://schemas.microsoft.com/office/powerpoint/2010/main" val="41360352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Quotation Slide -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4446D-3EC5-A487-67B6-AFE74A9C4781}"/>
              </a:ext>
            </a:extLst>
          </p:cNvPr>
          <p:cNvSpPr>
            <a:spLocks noGrp="1"/>
          </p:cNvSpPr>
          <p:nvPr>
            <p:ph type="title"/>
          </p:nvPr>
        </p:nvSpPr>
        <p:spPr>
          <a:xfrm>
            <a:off x="4301835" y="365125"/>
            <a:ext cx="7232073" cy="4355493"/>
          </a:xfrm>
        </p:spPr>
        <p:txBody>
          <a:bodyPr anchor="t" anchorCtr="0">
            <a:normAutofit/>
          </a:bodyPr>
          <a:lstStyle>
            <a:lvl1pPr algn="r">
              <a:defRPr sz="4000">
                <a:solidFill>
                  <a:schemeClr val="accent3"/>
                </a:solidFill>
              </a:defRPr>
            </a:lvl1p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A5CA96E9-5766-B813-ED3A-78756E2A6A61}"/>
              </a:ext>
            </a:extLst>
          </p:cNvPr>
          <p:cNvSpPr>
            <a:spLocks noGrp="1"/>
          </p:cNvSpPr>
          <p:nvPr>
            <p:ph type="body" idx="1"/>
          </p:nvPr>
        </p:nvSpPr>
        <p:spPr>
          <a:xfrm>
            <a:off x="4301836" y="4862945"/>
            <a:ext cx="7232072" cy="440575"/>
          </a:xfrm>
          <a:prstGeom prst="rect">
            <a:avLst/>
          </a:prstGeom>
        </p:spPr>
        <p:txBody>
          <a:bodyPr anchor="t" anchorCtr="0">
            <a:normAutofit/>
          </a:bodyPr>
          <a:lstStyle>
            <a:lvl1pPr marL="0" indent="0" algn="r">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8" name="Footer Placeholder 7">
            <a:extLst>
              <a:ext uri="{FF2B5EF4-FFF2-40B4-BE49-F238E27FC236}">
                <a16:creationId xmlns:a16="http://schemas.microsoft.com/office/drawing/2014/main" id="{49A034B4-D92B-161B-41A1-3DE14A2FB743}"/>
              </a:ext>
            </a:extLst>
          </p:cNvPr>
          <p:cNvSpPr>
            <a:spLocks noGrp="1"/>
          </p:cNvSpPr>
          <p:nvPr>
            <p:ph type="ftr" sz="quarter" idx="11"/>
          </p:nvPr>
        </p:nvSpPr>
        <p:spPr>
          <a:xfrm>
            <a:off x="751840" y="6127750"/>
            <a:ext cx="8890000" cy="365125"/>
          </a:xfrm>
          <a:prstGeom prst="rect">
            <a:avLst/>
          </a:prstGeom>
        </p:spPr>
        <p:txBody>
          <a:bodyPr/>
          <a:lstStyle>
            <a:lvl1pPr>
              <a:defRPr>
                <a:solidFill>
                  <a:schemeClr val="bg2"/>
                </a:solidFill>
              </a:defRPr>
            </a:lvl1pPr>
          </a:lstStyle>
          <a:p>
            <a:endParaRPr lang="en-GB" dirty="0"/>
          </a:p>
        </p:txBody>
      </p:sp>
      <p:sp>
        <p:nvSpPr>
          <p:cNvPr id="4" name="object 2">
            <a:extLst>
              <a:ext uri="{FF2B5EF4-FFF2-40B4-BE49-F238E27FC236}">
                <a16:creationId xmlns:a16="http://schemas.microsoft.com/office/drawing/2014/main" id="{FB453B0D-C8DF-80FC-EEDE-35EBA33A3EB9}"/>
              </a:ext>
            </a:extLst>
          </p:cNvPr>
          <p:cNvSpPr/>
          <p:nvPr userDrawn="1"/>
        </p:nvSpPr>
        <p:spPr>
          <a:xfrm>
            <a:off x="108938" y="-20309"/>
            <a:ext cx="3349537" cy="4281787"/>
          </a:xfrm>
          <a:custGeom>
            <a:avLst/>
            <a:gdLst/>
            <a:ahLst/>
            <a:cxnLst/>
            <a:rect l="l" t="t" r="r" b="b"/>
            <a:pathLst>
              <a:path w="3693795" h="4721860">
                <a:moveTo>
                  <a:pt x="985329" y="60604"/>
                </a:moveTo>
                <a:lnTo>
                  <a:pt x="977315" y="10096"/>
                </a:lnTo>
                <a:lnTo>
                  <a:pt x="972172" y="0"/>
                </a:lnTo>
                <a:lnTo>
                  <a:pt x="684009" y="0"/>
                </a:lnTo>
                <a:lnTo>
                  <a:pt x="678865" y="10096"/>
                </a:lnTo>
                <a:lnTo>
                  <a:pt x="670852" y="60604"/>
                </a:lnTo>
                <a:lnTo>
                  <a:pt x="678865" y="111112"/>
                </a:lnTo>
                <a:lnTo>
                  <a:pt x="701192" y="154978"/>
                </a:lnTo>
                <a:lnTo>
                  <a:pt x="735228" y="189572"/>
                </a:lnTo>
                <a:lnTo>
                  <a:pt x="778395" y="212255"/>
                </a:lnTo>
                <a:lnTo>
                  <a:pt x="828090" y="220395"/>
                </a:lnTo>
                <a:lnTo>
                  <a:pt x="877785" y="212255"/>
                </a:lnTo>
                <a:lnTo>
                  <a:pt x="920953" y="189572"/>
                </a:lnTo>
                <a:lnTo>
                  <a:pt x="954989" y="154978"/>
                </a:lnTo>
                <a:lnTo>
                  <a:pt x="977315" y="111112"/>
                </a:lnTo>
                <a:lnTo>
                  <a:pt x="985329" y="60604"/>
                </a:lnTo>
                <a:close/>
              </a:path>
              <a:path w="3693795" h="4721860">
                <a:moveTo>
                  <a:pt x="1194587" y="628446"/>
                </a:moveTo>
                <a:lnTo>
                  <a:pt x="1189532" y="583895"/>
                </a:lnTo>
                <a:lnTo>
                  <a:pt x="1175143" y="543001"/>
                </a:lnTo>
                <a:lnTo>
                  <a:pt x="1152575" y="506920"/>
                </a:lnTo>
                <a:lnTo>
                  <a:pt x="1122972" y="476821"/>
                </a:lnTo>
                <a:lnTo>
                  <a:pt x="1087462" y="453885"/>
                </a:lnTo>
                <a:lnTo>
                  <a:pt x="1047229" y="439267"/>
                </a:lnTo>
                <a:lnTo>
                  <a:pt x="1003388" y="434136"/>
                </a:lnTo>
                <a:lnTo>
                  <a:pt x="959548" y="439267"/>
                </a:lnTo>
                <a:lnTo>
                  <a:pt x="919302" y="453885"/>
                </a:lnTo>
                <a:lnTo>
                  <a:pt x="883805" y="476821"/>
                </a:lnTo>
                <a:lnTo>
                  <a:pt x="854189" y="506920"/>
                </a:lnTo>
                <a:lnTo>
                  <a:pt x="831621" y="543001"/>
                </a:lnTo>
                <a:lnTo>
                  <a:pt x="817232" y="583895"/>
                </a:lnTo>
                <a:lnTo>
                  <a:pt x="812190" y="628446"/>
                </a:lnTo>
                <a:lnTo>
                  <a:pt x="817232" y="672998"/>
                </a:lnTo>
                <a:lnTo>
                  <a:pt x="831621" y="713905"/>
                </a:lnTo>
                <a:lnTo>
                  <a:pt x="854189" y="749973"/>
                </a:lnTo>
                <a:lnTo>
                  <a:pt x="883805" y="780072"/>
                </a:lnTo>
                <a:lnTo>
                  <a:pt x="919302" y="803008"/>
                </a:lnTo>
                <a:lnTo>
                  <a:pt x="959548" y="817626"/>
                </a:lnTo>
                <a:lnTo>
                  <a:pt x="1003388" y="822756"/>
                </a:lnTo>
                <a:lnTo>
                  <a:pt x="1047229" y="817626"/>
                </a:lnTo>
                <a:lnTo>
                  <a:pt x="1087462" y="803008"/>
                </a:lnTo>
                <a:lnTo>
                  <a:pt x="1122972" y="780072"/>
                </a:lnTo>
                <a:lnTo>
                  <a:pt x="1152575" y="749973"/>
                </a:lnTo>
                <a:lnTo>
                  <a:pt x="1175143" y="713905"/>
                </a:lnTo>
                <a:lnTo>
                  <a:pt x="1189532" y="672998"/>
                </a:lnTo>
                <a:lnTo>
                  <a:pt x="1194587" y="628446"/>
                </a:lnTo>
                <a:close/>
              </a:path>
              <a:path w="3693795" h="4721860">
                <a:moveTo>
                  <a:pt x="2110397" y="2736418"/>
                </a:moveTo>
                <a:lnTo>
                  <a:pt x="2105355" y="2691866"/>
                </a:lnTo>
                <a:lnTo>
                  <a:pt x="2090966" y="2650960"/>
                </a:lnTo>
                <a:lnTo>
                  <a:pt x="2068398" y="2614892"/>
                </a:lnTo>
                <a:lnTo>
                  <a:pt x="2038781" y="2584793"/>
                </a:lnTo>
                <a:lnTo>
                  <a:pt x="2003285" y="2561856"/>
                </a:lnTo>
                <a:lnTo>
                  <a:pt x="1963039" y="2547239"/>
                </a:lnTo>
                <a:lnTo>
                  <a:pt x="1919198" y="2542108"/>
                </a:lnTo>
                <a:lnTo>
                  <a:pt x="1875358" y="2547239"/>
                </a:lnTo>
                <a:lnTo>
                  <a:pt x="1835111" y="2561856"/>
                </a:lnTo>
                <a:lnTo>
                  <a:pt x="1799615" y="2584793"/>
                </a:lnTo>
                <a:lnTo>
                  <a:pt x="1770011" y="2614892"/>
                </a:lnTo>
                <a:lnTo>
                  <a:pt x="1747431" y="2650960"/>
                </a:lnTo>
                <a:lnTo>
                  <a:pt x="1733054" y="2691866"/>
                </a:lnTo>
                <a:lnTo>
                  <a:pt x="1728000" y="2736418"/>
                </a:lnTo>
                <a:lnTo>
                  <a:pt x="1733054" y="2780969"/>
                </a:lnTo>
                <a:lnTo>
                  <a:pt x="1747431" y="2821863"/>
                </a:lnTo>
                <a:lnTo>
                  <a:pt x="1770011" y="2857944"/>
                </a:lnTo>
                <a:lnTo>
                  <a:pt x="1799615" y="2888043"/>
                </a:lnTo>
                <a:lnTo>
                  <a:pt x="1835111" y="2910979"/>
                </a:lnTo>
                <a:lnTo>
                  <a:pt x="1875358" y="2925597"/>
                </a:lnTo>
                <a:lnTo>
                  <a:pt x="1919198" y="2930728"/>
                </a:lnTo>
                <a:lnTo>
                  <a:pt x="1963039" y="2925597"/>
                </a:lnTo>
                <a:lnTo>
                  <a:pt x="2003285" y="2910979"/>
                </a:lnTo>
                <a:lnTo>
                  <a:pt x="2038781" y="2888043"/>
                </a:lnTo>
                <a:lnTo>
                  <a:pt x="2068398" y="2857944"/>
                </a:lnTo>
                <a:lnTo>
                  <a:pt x="2090966" y="2821863"/>
                </a:lnTo>
                <a:lnTo>
                  <a:pt x="2105355" y="2780969"/>
                </a:lnTo>
                <a:lnTo>
                  <a:pt x="2110397" y="2736418"/>
                </a:lnTo>
                <a:close/>
              </a:path>
              <a:path w="3693795" h="4721860">
                <a:moveTo>
                  <a:pt x="2315591" y="3313163"/>
                </a:moveTo>
                <a:lnTo>
                  <a:pt x="2310536" y="3268611"/>
                </a:lnTo>
                <a:lnTo>
                  <a:pt x="2296160" y="3227717"/>
                </a:lnTo>
                <a:lnTo>
                  <a:pt x="2273592" y="3191637"/>
                </a:lnTo>
                <a:lnTo>
                  <a:pt x="2243975" y="3161538"/>
                </a:lnTo>
                <a:lnTo>
                  <a:pt x="2208479" y="3138601"/>
                </a:lnTo>
                <a:lnTo>
                  <a:pt x="2168233" y="3123984"/>
                </a:lnTo>
                <a:lnTo>
                  <a:pt x="2124392" y="3118853"/>
                </a:lnTo>
                <a:lnTo>
                  <a:pt x="2080552" y="3123984"/>
                </a:lnTo>
                <a:lnTo>
                  <a:pt x="2040305" y="3138601"/>
                </a:lnTo>
                <a:lnTo>
                  <a:pt x="2004809" y="3161538"/>
                </a:lnTo>
                <a:lnTo>
                  <a:pt x="1975192" y="3191637"/>
                </a:lnTo>
                <a:lnTo>
                  <a:pt x="1952625" y="3227717"/>
                </a:lnTo>
                <a:lnTo>
                  <a:pt x="1938235" y="3268611"/>
                </a:lnTo>
                <a:lnTo>
                  <a:pt x="1933194" y="3313163"/>
                </a:lnTo>
                <a:lnTo>
                  <a:pt x="1938235" y="3357715"/>
                </a:lnTo>
                <a:lnTo>
                  <a:pt x="1952625" y="3398621"/>
                </a:lnTo>
                <a:lnTo>
                  <a:pt x="1975192" y="3434689"/>
                </a:lnTo>
                <a:lnTo>
                  <a:pt x="2004809" y="3464788"/>
                </a:lnTo>
                <a:lnTo>
                  <a:pt x="2040305" y="3487724"/>
                </a:lnTo>
                <a:lnTo>
                  <a:pt x="2080552" y="3502342"/>
                </a:lnTo>
                <a:lnTo>
                  <a:pt x="2124392" y="3507473"/>
                </a:lnTo>
                <a:lnTo>
                  <a:pt x="2168233" y="3502342"/>
                </a:lnTo>
                <a:lnTo>
                  <a:pt x="2208479" y="3487724"/>
                </a:lnTo>
                <a:lnTo>
                  <a:pt x="2243975" y="3464788"/>
                </a:lnTo>
                <a:lnTo>
                  <a:pt x="2273592" y="3434689"/>
                </a:lnTo>
                <a:lnTo>
                  <a:pt x="2296160" y="3398621"/>
                </a:lnTo>
                <a:lnTo>
                  <a:pt x="2310536" y="3357715"/>
                </a:lnTo>
                <a:lnTo>
                  <a:pt x="2315591" y="3313163"/>
                </a:lnTo>
                <a:close/>
              </a:path>
              <a:path w="3693795" h="4721860">
                <a:moveTo>
                  <a:pt x="2551633" y="1956752"/>
                </a:moveTo>
                <a:lnTo>
                  <a:pt x="2547645" y="1911578"/>
                </a:lnTo>
                <a:lnTo>
                  <a:pt x="2536164" y="1869046"/>
                </a:lnTo>
                <a:lnTo>
                  <a:pt x="2517864" y="1829892"/>
                </a:lnTo>
                <a:lnTo>
                  <a:pt x="2493467" y="1794814"/>
                </a:lnTo>
                <a:lnTo>
                  <a:pt x="2463660" y="1764525"/>
                </a:lnTo>
                <a:lnTo>
                  <a:pt x="2429141" y="1739722"/>
                </a:lnTo>
                <a:lnTo>
                  <a:pt x="2390610" y="1721129"/>
                </a:lnTo>
                <a:lnTo>
                  <a:pt x="2348776" y="1709458"/>
                </a:lnTo>
                <a:lnTo>
                  <a:pt x="2304313" y="1705406"/>
                </a:lnTo>
                <a:lnTo>
                  <a:pt x="2259863" y="1709458"/>
                </a:lnTo>
                <a:lnTo>
                  <a:pt x="2218017" y="1721129"/>
                </a:lnTo>
                <a:lnTo>
                  <a:pt x="2179485" y="1739722"/>
                </a:lnTo>
                <a:lnTo>
                  <a:pt x="2144966" y="1764525"/>
                </a:lnTo>
                <a:lnTo>
                  <a:pt x="2115159" y="1794814"/>
                </a:lnTo>
                <a:lnTo>
                  <a:pt x="2090762" y="1829892"/>
                </a:lnTo>
                <a:lnTo>
                  <a:pt x="2072474" y="1869046"/>
                </a:lnTo>
                <a:lnTo>
                  <a:pt x="2060981" y="1911578"/>
                </a:lnTo>
                <a:lnTo>
                  <a:pt x="2056993" y="1956752"/>
                </a:lnTo>
                <a:lnTo>
                  <a:pt x="2060981" y="2001926"/>
                </a:lnTo>
                <a:lnTo>
                  <a:pt x="2072474" y="2044458"/>
                </a:lnTo>
                <a:lnTo>
                  <a:pt x="2090762" y="2083612"/>
                </a:lnTo>
                <a:lnTo>
                  <a:pt x="2115159" y="2118690"/>
                </a:lnTo>
                <a:lnTo>
                  <a:pt x="2144966" y="2148979"/>
                </a:lnTo>
                <a:lnTo>
                  <a:pt x="2179485" y="2173782"/>
                </a:lnTo>
                <a:lnTo>
                  <a:pt x="2218017" y="2192375"/>
                </a:lnTo>
                <a:lnTo>
                  <a:pt x="2259863" y="2204047"/>
                </a:lnTo>
                <a:lnTo>
                  <a:pt x="2304313" y="2208098"/>
                </a:lnTo>
                <a:lnTo>
                  <a:pt x="2348776" y="2204047"/>
                </a:lnTo>
                <a:lnTo>
                  <a:pt x="2390610" y="2192375"/>
                </a:lnTo>
                <a:lnTo>
                  <a:pt x="2429141" y="2173782"/>
                </a:lnTo>
                <a:lnTo>
                  <a:pt x="2463660" y="2148979"/>
                </a:lnTo>
                <a:lnTo>
                  <a:pt x="2493467" y="2118690"/>
                </a:lnTo>
                <a:lnTo>
                  <a:pt x="2517864" y="2083612"/>
                </a:lnTo>
                <a:lnTo>
                  <a:pt x="2536164" y="2044458"/>
                </a:lnTo>
                <a:lnTo>
                  <a:pt x="2547645" y="2001926"/>
                </a:lnTo>
                <a:lnTo>
                  <a:pt x="2551633" y="1956752"/>
                </a:lnTo>
                <a:close/>
              </a:path>
              <a:path w="3693795" h="4721860">
                <a:moveTo>
                  <a:pt x="2845346" y="10020"/>
                </a:moveTo>
                <a:lnTo>
                  <a:pt x="1323581" y="10020"/>
                </a:lnTo>
                <a:lnTo>
                  <a:pt x="1314577" y="48120"/>
                </a:lnTo>
                <a:lnTo>
                  <a:pt x="1324521" y="98920"/>
                </a:lnTo>
                <a:lnTo>
                  <a:pt x="1351661" y="137020"/>
                </a:lnTo>
                <a:lnTo>
                  <a:pt x="1391920" y="162420"/>
                </a:lnTo>
                <a:lnTo>
                  <a:pt x="1441234" y="175120"/>
                </a:lnTo>
                <a:lnTo>
                  <a:pt x="2424163" y="175120"/>
                </a:lnTo>
                <a:lnTo>
                  <a:pt x="2406192" y="225920"/>
                </a:lnTo>
                <a:lnTo>
                  <a:pt x="2386253" y="264020"/>
                </a:lnTo>
                <a:lnTo>
                  <a:pt x="2364435" y="314820"/>
                </a:lnTo>
                <a:lnTo>
                  <a:pt x="2340800" y="365620"/>
                </a:lnTo>
                <a:lnTo>
                  <a:pt x="2315400" y="403720"/>
                </a:lnTo>
                <a:lnTo>
                  <a:pt x="2288298" y="454520"/>
                </a:lnTo>
                <a:lnTo>
                  <a:pt x="2259584" y="492620"/>
                </a:lnTo>
                <a:lnTo>
                  <a:pt x="1496834" y="492620"/>
                </a:lnTo>
                <a:lnTo>
                  <a:pt x="1447520" y="505320"/>
                </a:lnTo>
                <a:lnTo>
                  <a:pt x="1407261" y="530720"/>
                </a:lnTo>
                <a:lnTo>
                  <a:pt x="1380121" y="581520"/>
                </a:lnTo>
                <a:lnTo>
                  <a:pt x="1370177" y="619620"/>
                </a:lnTo>
                <a:lnTo>
                  <a:pt x="1380121" y="670420"/>
                </a:lnTo>
                <a:lnTo>
                  <a:pt x="1407261" y="721220"/>
                </a:lnTo>
                <a:lnTo>
                  <a:pt x="1447520" y="746620"/>
                </a:lnTo>
                <a:lnTo>
                  <a:pt x="2074989" y="746620"/>
                </a:lnTo>
                <a:lnTo>
                  <a:pt x="2044115" y="784720"/>
                </a:lnTo>
                <a:lnTo>
                  <a:pt x="2012492" y="822820"/>
                </a:lnTo>
                <a:lnTo>
                  <a:pt x="1980171" y="860920"/>
                </a:lnTo>
                <a:lnTo>
                  <a:pt x="1947189" y="899020"/>
                </a:lnTo>
                <a:lnTo>
                  <a:pt x="1913585" y="937120"/>
                </a:lnTo>
                <a:lnTo>
                  <a:pt x="1879396" y="975220"/>
                </a:lnTo>
                <a:lnTo>
                  <a:pt x="1844662" y="1013320"/>
                </a:lnTo>
                <a:lnTo>
                  <a:pt x="1809432" y="1051420"/>
                </a:lnTo>
                <a:lnTo>
                  <a:pt x="1773732" y="1089520"/>
                </a:lnTo>
                <a:lnTo>
                  <a:pt x="1737614" y="1127620"/>
                </a:lnTo>
                <a:lnTo>
                  <a:pt x="1701114" y="1165720"/>
                </a:lnTo>
                <a:lnTo>
                  <a:pt x="1627111" y="1241920"/>
                </a:lnTo>
                <a:lnTo>
                  <a:pt x="1589697" y="1267320"/>
                </a:lnTo>
                <a:lnTo>
                  <a:pt x="1400073" y="1457820"/>
                </a:lnTo>
                <a:lnTo>
                  <a:pt x="1361909" y="1483220"/>
                </a:lnTo>
                <a:lnTo>
                  <a:pt x="1247686" y="1597520"/>
                </a:lnTo>
                <a:lnTo>
                  <a:pt x="1128903" y="1699120"/>
                </a:lnTo>
                <a:lnTo>
                  <a:pt x="1085837" y="1749920"/>
                </a:lnTo>
                <a:lnTo>
                  <a:pt x="958227" y="1864220"/>
                </a:lnTo>
                <a:lnTo>
                  <a:pt x="874915" y="1940420"/>
                </a:lnTo>
                <a:lnTo>
                  <a:pt x="833920" y="1978520"/>
                </a:lnTo>
                <a:lnTo>
                  <a:pt x="793445" y="2016620"/>
                </a:lnTo>
                <a:lnTo>
                  <a:pt x="753503" y="2054720"/>
                </a:lnTo>
                <a:lnTo>
                  <a:pt x="714159" y="2092820"/>
                </a:lnTo>
                <a:lnTo>
                  <a:pt x="675462" y="2130920"/>
                </a:lnTo>
                <a:lnTo>
                  <a:pt x="637451" y="2169020"/>
                </a:lnTo>
                <a:lnTo>
                  <a:pt x="600176" y="2207120"/>
                </a:lnTo>
                <a:lnTo>
                  <a:pt x="563664" y="2245220"/>
                </a:lnTo>
                <a:lnTo>
                  <a:pt x="527977" y="2283320"/>
                </a:lnTo>
                <a:lnTo>
                  <a:pt x="493166" y="2321420"/>
                </a:lnTo>
                <a:lnTo>
                  <a:pt x="459270" y="2359520"/>
                </a:lnTo>
                <a:lnTo>
                  <a:pt x="426326" y="2397620"/>
                </a:lnTo>
                <a:lnTo>
                  <a:pt x="394373" y="2435720"/>
                </a:lnTo>
                <a:lnTo>
                  <a:pt x="363486" y="2473820"/>
                </a:lnTo>
                <a:lnTo>
                  <a:pt x="333692" y="2511920"/>
                </a:lnTo>
                <a:lnTo>
                  <a:pt x="305028" y="2550020"/>
                </a:lnTo>
                <a:lnTo>
                  <a:pt x="277558" y="2588120"/>
                </a:lnTo>
                <a:lnTo>
                  <a:pt x="251320" y="2626220"/>
                </a:lnTo>
                <a:lnTo>
                  <a:pt x="226352" y="2664320"/>
                </a:lnTo>
                <a:lnTo>
                  <a:pt x="202704" y="2702420"/>
                </a:lnTo>
                <a:lnTo>
                  <a:pt x="180428" y="2740520"/>
                </a:lnTo>
                <a:lnTo>
                  <a:pt x="159562" y="2778620"/>
                </a:lnTo>
                <a:lnTo>
                  <a:pt x="140144" y="2816720"/>
                </a:lnTo>
                <a:lnTo>
                  <a:pt x="122237" y="2854820"/>
                </a:lnTo>
                <a:lnTo>
                  <a:pt x="105879" y="2892920"/>
                </a:lnTo>
                <a:lnTo>
                  <a:pt x="91122" y="2931020"/>
                </a:lnTo>
                <a:lnTo>
                  <a:pt x="77990" y="2956420"/>
                </a:lnTo>
                <a:lnTo>
                  <a:pt x="56781" y="3032620"/>
                </a:lnTo>
                <a:lnTo>
                  <a:pt x="39179" y="3096120"/>
                </a:lnTo>
                <a:lnTo>
                  <a:pt x="25031" y="3159620"/>
                </a:lnTo>
                <a:lnTo>
                  <a:pt x="14198" y="3235820"/>
                </a:lnTo>
                <a:lnTo>
                  <a:pt x="6502" y="3299320"/>
                </a:lnTo>
                <a:lnTo>
                  <a:pt x="1828" y="3362820"/>
                </a:lnTo>
                <a:lnTo>
                  <a:pt x="0" y="3426320"/>
                </a:lnTo>
                <a:lnTo>
                  <a:pt x="863" y="3489820"/>
                </a:lnTo>
                <a:lnTo>
                  <a:pt x="4305" y="3540620"/>
                </a:lnTo>
                <a:lnTo>
                  <a:pt x="10134" y="3604120"/>
                </a:lnTo>
                <a:lnTo>
                  <a:pt x="18224" y="3667620"/>
                </a:lnTo>
                <a:lnTo>
                  <a:pt x="28422" y="3718420"/>
                </a:lnTo>
                <a:lnTo>
                  <a:pt x="40576" y="3781920"/>
                </a:lnTo>
                <a:lnTo>
                  <a:pt x="54521" y="3832720"/>
                </a:lnTo>
                <a:lnTo>
                  <a:pt x="70142" y="3883520"/>
                </a:lnTo>
                <a:lnTo>
                  <a:pt x="87249" y="3934320"/>
                </a:lnTo>
                <a:lnTo>
                  <a:pt x="105727" y="3985120"/>
                </a:lnTo>
                <a:lnTo>
                  <a:pt x="125399" y="4035920"/>
                </a:lnTo>
                <a:lnTo>
                  <a:pt x="146138" y="4086720"/>
                </a:lnTo>
                <a:lnTo>
                  <a:pt x="167767" y="4124820"/>
                </a:lnTo>
                <a:lnTo>
                  <a:pt x="190169" y="4175620"/>
                </a:lnTo>
                <a:lnTo>
                  <a:pt x="213169" y="4213720"/>
                </a:lnTo>
                <a:lnTo>
                  <a:pt x="236613" y="4251820"/>
                </a:lnTo>
                <a:lnTo>
                  <a:pt x="260375" y="4302620"/>
                </a:lnTo>
                <a:lnTo>
                  <a:pt x="284302" y="4340720"/>
                </a:lnTo>
                <a:lnTo>
                  <a:pt x="308216" y="4366120"/>
                </a:lnTo>
                <a:lnTo>
                  <a:pt x="332003" y="4404220"/>
                </a:lnTo>
                <a:lnTo>
                  <a:pt x="355485" y="4442320"/>
                </a:lnTo>
                <a:lnTo>
                  <a:pt x="378536" y="4467720"/>
                </a:lnTo>
                <a:lnTo>
                  <a:pt x="400977" y="4493120"/>
                </a:lnTo>
                <a:lnTo>
                  <a:pt x="422681" y="4518520"/>
                </a:lnTo>
                <a:lnTo>
                  <a:pt x="443496" y="4543920"/>
                </a:lnTo>
                <a:lnTo>
                  <a:pt x="463270" y="4569320"/>
                </a:lnTo>
                <a:lnTo>
                  <a:pt x="481838" y="4594720"/>
                </a:lnTo>
                <a:lnTo>
                  <a:pt x="499071" y="4607420"/>
                </a:lnTo>
                <a:lnTo>
                  <a:pt x="514807" y="4632820"/>
                </a:lnTo>
                <a:lnTo>
                  <a:pt x="528904" y="4645520"/>
                </a:lnTo>
                <a:lnTo>
                  <a:pt x="541210" y="4658220"/>
                </a:lnTo>
                <a:lnTo>
                  <a:pt x="551573" y="4658220"/>
                </a:lnTo>
                <a:lnTo>
                  <a:pt x="559841" y="4670920"/>
                </a:lnTo>
                <a:lnTo>
                  <a:pt x="565861" y="4683620"/>
                </a:lnTo>
                <a:lnTo>
                  <a:pt x="569493" y="4683620"/>
                </a:lnTo>
                <a:lnTo>
                  <a:pt x="597319" y="4696320"/>
                </a:lnTo>
                <a:lnTo>
                  <a:pt x="627621" y="4721720"/>
                </a:lnTo>
                <a:lnTo>
                  <a:pt x="729513" y="4721720"/>
                </a:lnTo>
                <a:lnTo>
                  <a:pt x="765454" y="4709020"/>
                </a:lnTo>
                <a:lnTo>
                  <a:pt x="828370" y="4670920"/>
                </a:lnTo>
                <a:lnTo>
                  <a:pt x="856284" y="4632820"/>
                </a:lnTo>
                <a:lnTo>
                  <a:pt x="872045" y="4582020"/>
                </a:lnTo>
                <a:lnTo>
                  <a:pt x="875779" y="4531220"/>
                </a:lnTo>
                <a:lnTo>
                  <a:pt x="867625" y="4493120"/>
                </a:lnTo>
                <a:lnTo>
                  <a:pt x="847686" y="4442320"/>
                </a:lnTo>
                <a:lnTo>
                  <a:pt x="816102" y="4404220"/>
                </a:lnTo>
                <a:lnTo>
                  <a:pt x="807847" y="4404220"/>
                </a:lnTo>
                <a:lnTo>
                  <a:pt x="791743" y="4378820"/>
                </a:lnTo>
                <a:lnTo>
                  <a:pt x="768921" y="4366120"/>
                </a:lnTo>
                <a:lnTo>
                  <a:pt x="740473" y="4328020"/>
                </a:lnTo>
                <a:lnTo>
                  <a:pt x="707555" y="4289920"/>
                </a:lnTo>
                <a:lnTo>
                  <a:pt x="671258" y="4251820"/>
                </a:lnTo>
                <a:lnTo>
                  <a:pt x="632701" y="4201020"/>
                </a:lnTo>
                <a:lnTo>
                  <a:pt x="553326" y="4074020"/>
                </a:lnTo>
                <a:lnTo>
                  <a:pt x="514731" y="3997820"/>
                </a:lnTo>
                <a:lnTo>
                  <a:pt x="1159827" y="3997820"/>
                </a:lnTo>
                <a:lnTo>
                  <a:pt x="1200086" y="3959720"/>
                </a:lnTo>
                <a:lnTo>
                  <a:pt x="1227226" y="3921620"/>
                </a:lnTo>
                <a:lnTo>
                  <a:pt x="1237170" y="3870820"/>
                </a:lnTo>
                <a:lnTo>
                  <a:pt x="1227226" y="3820020"/>
                </a:lnTo>
                <a:lnTo>
                  <a:pt x="1200086" y="3781920"/>
                </a:lnTo>
                <a:lnTo>
                  <a:pt x="1159827" y="3756520"/>
                </a:lnTo>
                <a:lnTo>
                  <a:pt x="1110513" y="3743820"/>
                </a:lnTo>
                <a:lnTo>
                  <a:pt x="413499" y="3743820"/>
                </a:lnTo>
                <a:lnTo>
                  <a:pt x="401281" y="3705720"/>
                </a:lnTo>
                <a:lnTo>
                  <a:pt x="390766" y="3654920"/>
                </a:lnTo>
                <a:lnTo>
                  <a:pt x="382104" y="3604120"/>
                </a:lnTo>
                <a:lnTo>
                  <a:pt x="375450" y="3553320"/>
                </a:lnTo>
                <a:lnTo>
                  <a:pt x="370941" y="3502520"/>
                </a:lnTo>
                <a:lnTo>
                  <a:pt x="368731" y="3451720"/>
                </a:lnTo>
                <a:lnTo>
                  <a:pt x="1493862" y="3451720"/>
                </a:lnTo>
                <a:lnTo>
                  <a:pt x="1543177" y="3439020"/>
                </a:lnTo>
                <a:lnTo>
                  <a:pt x="1583436" y="3413620"/>
                </a:lnTo>
                <a:lnTo>
                  <a:pt x="1610575" y="3375520"/>
                </a:lnTo>
                <a:lnTo>
                  <a:pt x="1620520" y="3324720"/>
                </a:lnTo>
                <a:lnTo>
                  <a:pt x="1610575" y="3273920"/>
                </a:lnTo>
                <a:lnTo>
                  <a:pt x="1583436" y="3235820"/>
                </a:lnTo>
                <a:lnTo>
                  <a:pt x="1543177" y="3210420"/>
                </a:lnTo>
                <a:lnTo>
                  <a:pt x="1493862" y="3197720"/>
                </a:lnTo>
                <a:lnTo>
                  <a:pt x="393382" y="3197720"/>
                </a:lnTo>
                <a:lnTo>
                  <a:pt x="400278" y="3172320"/>
                </a:lnTo>
                <a:lnTo>
                  <a:pt x="408038" y="3134220"/>
                </a:lnTo>
                <a:lnTo>
                  <a:pt x="416763" y="3108820"/>
                </a:lnTo>
                <a:lnTo>
                  <a:pt x="426529" y="3083420"/>
                </a:lnTo>
                <a:lnTo>
                  <a:pt x="441350" y="3032620"/>
                </a:lnTo>
                <a:lnTo>
                  <a:pt x="459257" y="2994520"/>
                </a:lnTo>
                <a:lnTo>
                  <a:pt x="480085" y="2956420"/>
                </a:lnTo>
                <a:lnTo>
                  <a:pt x="503656" y="2918320"/>
                </a:lnTo>
                <a:lnTo>
                  <a:pt x="529818" y="2867520"/>
                </a:lnTo>
                <a:lnTo>
                  <a:pt x="1442580" y="2867520"/>
                </a:lnTo>
                <a:lnTo>
                  <a:pt x="1482839" y="2829420"/>
                </a:lnTo>
                <a:lnTo>
                  <a:pt x="1509979" y="2791320"/>
                </a:lnTo>
                <a:lnTo>
                  <a:pt x="1519923" y="2740520"/>
                </a:lnTo>
                <a:lnTo>
                  <a:pt x="1509979" y="2702420"/>
                </a:lnTo>
                <a:lnTo>
                  <a:pt x="1482839" y="2651620"/>
                </a:lnTo>
                <a:lnTo>
                  <a:pt x="1442580" y="2626220"/>
                </a:lnTo>
                <a:lnTo>
                  <a:pt x="1393266" y="2613520"/>
                </a:lnTo>
                <a:lnTo>
                  <a:pt x="723988" y="2613520"/>
                </a:lnTo>
                <a:lnTo>
                  <a:pt x="754214" y="2588120"/>
                </a:lnTo>
                <a:lnTo>
                  <a:pt x="785418" y="2550020"/>
                </a:lnTo>
                <a:lnTo>
                  <a:pt x="817549" y="2511920"/>
                </a:lnTo>
                <a:lnTo>
                  <a:pt x="850595" y="2486520"/>
                </a:lnTo>
                <a:lnTo>
                  <a:pt x="884466" y="2448420"/>
                </a:lnTo>
                <a:lnTo>
                  <a:pt x="919149" y="2410320"/>
                </a:lnTo>
                <a:lnTo>
                  <a:pt x="954570" y="2372220"/>
                </a:lnTo>
                <a:lnTo>
                  <a:pt x="990701" y="2334120"/>
                </a:lnTo>
                <a:lnTo>
                  <a:pt x="1027493" y="2308720"/>
                </a:lnTo>
                <a:lnTo>
                  <a:pt x="1064895" y="2270620"/>
                </a:lnTo>
                <a:lnTo>
                  <a:pt x="1102842" y="2232520"/>
                </a:lnTo>
                <a:lnTo>
                  <a:pt x="1141323" y="2194420"/>
                </a:lnTo>
                <a:lnTo>
                  <a:pt x="1180261" y="2156320"/>
                </a:lnTo>
                <a:lnTo>
                  <a:pt x="1259370" y="2080120"/>
                </a:lnTo>
                <a:lnTo>
                  <a:pt x="1339773" y="2003920"/>
                </a:lnTo>
                <a:lnTo>
                  <a:pt x="1380350" y="1978520"/>
                </a:lnTo>
                <a:lnTo>
                  <a:pt x="1460766" y="1902320"/>
                </a:lnTo>
                <a:lnTo>
                  <a:pt x="1737309" y="1635620"/>
                </a:lnTo>
                <a:lnTo>
                  <a:pt x="1776310" y="1597520"/>
                </a:lnTo>
                <a:lnTo>
                  <a:pt x="1815109" y="1572120"/>
                </a:lnTo>
                <a:lnTo>
                  <a:pt x="1891931" y="1495920"/>
                </a:lnTo>
                <a:lnTo>
                  <a:pt x="1967534" y="1419720"/>
                </a:lnTo>
                <a:lnTo>
                  <a:pt x="2004809" y="1381620"/>
                </a:lnTo>
                <a:lnTo>
                  <a:pt x="2041690" y="1343520"/>
                </a:lnTo>
                <a:lnTo>
                  <a:pt x="2078139" y="1305420"/>
                </a:lnTo>
                <a:lnTo>
                  <a:pt x="2114143" y="1267320"/>
                </a:lnTo>
                <a:lnTo>
                  <a:pt x="2149665" y="1229220"/>
                </a:lnTo>
                <a:lnTo>
                  <a:pt x="2184679" y="1191120"/>
                </a:lnTo>
                <a:lnTo>
                  <a:pt x="2219147" y="1153020"/>
                </a:lnTo>
                <a:lnTo>
                  <a:pt x="2253030" y="1114920"/>
                </a:lnTo>
                <a:lnTo>
                  <a:pt x="2286330" y="1076820"/>
                </a:lnTo>
                <a:lnTo>
                  <a:pt x="2318982" y="1038720"/>
                </a:lnTo>
                <a:lnTo>
                  <a:pt x="2350986" y="1000620"/>
                </a:lnTo>
                <a:lnTo>
                  <a:pt x="2382291" y="962520"/>
                </a:lnTo>
                <a:lnTo>
                  <a:pt x="2412873" y="924420"/>
                </a:lnTo>
                <a:lnTo>
                  <a:pt x="2442705" y="886320"/>
                </a:lnTo>
                <a:lnTo>
                  <a:pt x="2471763" y="848220"/>
                </a:lnTo>
                <a:lnTo>
                  <a:pt x="2499995" y="797420"/>
                </a:lnTo>
                <a:lnTo>
                  <a:pt x="2527401" y="759320"/>
                </a:lnTo>
                <a:lnTo>
                  <a:pt x="2553932" y="721220"/>
                </a:lnTo>
                <a:lnTo>
                  <a:pt x="2579560" y="683120"/>
                </a:lnTo>
                <a:lnTo>
                  <a:pt x="2604262" y="645020"/>
                </a:lnTo>
                <a:lnTo>
                  <a:pt x="2627998" y="606920"/>
                </a:lnTo>
                <a:lnTo>
                  <a:pt x="2650744" y="568820"/>
                </a:lnTo>
                <a:lnTo>
                  <a:pt x="2672473" y="518020"/>
                </a:lnTo>
                <a:lnTo>
                  <a:pt x="2693162" y="479920"/>
                </a:lnTo>
                <a:lnTo>
                  <a:pt x="2712758" y="441820"/>
                </a:lnTo>
                <a:lnTo>
                  <a:pt x="2731249" y="403720"/>
                </a:lnTo>
                <a:lnTo>
                  <a:pt x="2748610" y="365620"/>
                </a:lnTo>
                <a:lnTo>
                  <a:pt x="2764790" y="314820"/>
                </a:lnTo>
                <a:lnTo>
                  <a:pt x="2779776" y="276720"/>
                </a:lnTo>
                <a:lnTo>
                  <a:pt x="2793530" y="238620"/>
                </a:lnTo>
                <a:lnTo>
                  <a:pt x="2806039" y="187820"/>
                </a:lnTo>
                <a:lnTo>
                  <a:pt x="2817241" y="149720"/>
                </a:lnTo>
                <a:lnTo>
                  <a:pt x="2827134" y="111620"/>
                </a:lnTo>
                <a:lnTo>
                  <a:pt x="2835681" y="73520"/>
                </a:lnTo>
                <a:lnTo>
                  <a:pt x="2842857" y="22720"/>
                </a:lnTo>
                <a:lnTo>
                  <a:pt x="2845346" y="10020"/>
                </a:lnTo>
                <a:close/>
              </a:path>
              <a:path w="3693795" h="4721860">
                <a:moveTo>
                  <a:pt x="3506774" y="1344333"/>
                </a:moveTo>
                <a:lnTo>
                  <a:pt x="3503396" y="1297622"/>
                </a:lnTo>
                <a:lnTo>
                  <a:pt x="3493605" y="1253045"/>
                </a:lnTo>
                <a:lnTo>
                  <a:pt x="3477857" y="1211084"/>
                </a:lnTo>
                <a:lnTo>
                  <a:pt x="3456660" y="1172222"/>
                </a:lnTo>
                <a:lnTo>
                  <a:pt x="3430473" y="1136954"/>
                </a:lnTo>
                <a:lnTo>
                  <a:pt x="3399790" y="1105776"/>
                </a:lnTo>
                <a:lnTo>
                  <a:pt x="3365093" y="1079169"/>
                </a:lnTo>
                <a:lnTo>
                  <a:pt x="3326854" y="1057630"/>
                </a:lnTo>
                <a:lnTo>
                  <a:pt x="3285566" y="1041628"/>
                </a:lnTo>
                <a:lnTo>
                  <a:pt x="3241700" y="1031671"/>
                </a:lnTo>
                <a:lnTo>
                  <a:pt x="3195739" y="1028242"/>
                </a:lnTo>
                <a:lnTo>
                  <a:pt x="3149777" y="1031671"/>
                </a:lnTo>
                <a:lnTo>
                  <a:pt x="3105899" y="1041628"/>
                </a:lnTo>
                <a:lnTo>
                  <a:pt x="3064611" y="1057630"/>
                </a:lnTo>
                <a:lnTo>
                  <a:pt x="3026372" y="1079169"/>
                </a:lnTo>
                <a:lnTo>
                  <a:pt x="2991675" y="1105776"/>
                </a:lnTo>
                <a:lnTo>
                  <a:pt x="2960992" y="1136954"/>
                </a:lnTo>
                <a:lnTo>
                  <a:pt x="2934805" y="1172222"/>
                </a:lnTo>
                <a:lnTo>
                  <a:pt x="2913608" y="1211084"/>
                </a:lnTo>
                <a:lnTo>
                  <a:pt x="2897873" y="1253045"/>
                </a:lnTo>
                <a:lnTo>
                  <a:pt x="2888069" y="1297622"/>
                </a:lnTo>
                <a:lnTo>
                  <a:pt x="2884703" y="1344333"/>
                </a:lnTo>
                <a:lnTo>
                  <a:pt x="2888069" y="1391043"/>
                </a:lnTo>
                <a:lnTo>
                  <a:pt x="2897873" y="1435633"/>
                </a:lnTo>
                <a:lnTo>
                  <a:pt x="2913608" y="1477594"/>
                </a:lnTo>
                <a:lnTo>
                  <a:pt x="2934805" y="1516456"/>
                </a:lnTo>
                <a:lnTo>
                  <a:pt x="2960992" y="1551711"/>
                </a:lnTo>
                <a:lnTo>
                  <a:pt x="2991675" y="1582902"/>
                </a:lnTo>
                <a:lnTo>
                  <a:pt x="3026372" y="1609509"/>
                </a:lnTo>
                <a:lnTo>
                  <a:pt x="3064611" y="1631048"/>
                </a:lnTo>
                <a:lnTo>
                  <a:pt x="3105899" y="1647050"/>
                </a:lnTo>
                <a:lnTo>
                  <a:pt x="3149777" y="1657007"/>
                </a:lnTo>
                <a:lnTo>
                  <a:pt x="3195739" y="1660423"/>
                </a:lnTo>
                <a:lnTo>
                  <a:pt x="3241700" y="1657007"/>
                </a:lnTo>
                <a:lnTo>
                  <a:pt x="3285566" y="1647050"/>
                </a:lnTo>
                <a:lnTo>
                  <a:pt x="3326854" y="1631048"/>
                </a:lnTo>
                <a:lnTo>
                  <a:pt x="3365093" y="1609509"/>
                </a:lnTo>
                <a:lnTo>
                  <a:pt x="3399790" y="1582902"/>
                </a:lnTo>
                <a:lnTo>
                  <a:pt x="3430473" y="1551711"/>
                </a:lnTo>
                <a:lnTo>
                  <a:pt x="3456660" y="1516456"/>
                </a:lnTo>
                <a:lnTo>
                  <a:pt x="3477857" y="1477594"/>
                </a:lnTo>
                <a:lnTo>
                  <a:pt x="3493605" y="1435633"/>
                </a:lnTo>
                <a:lnTo>
                  <a:pt x="3503396" y="1391043"/>
                </a:lnTo>
                <a:lnTo>
                  <a:pt x="3506774" y="1344333"/>
                </a:lnTo>
                <a:close/>
              </a:path>
              <a:path w="3693795" h="4721860">
                <a:moveTo>
                  <a:pt x="3508527" y="2550566"/>
                </a:moveTo>
                <a:lnTo>
                  <a:pt x="3505873" y="2503855"/>
                </a:lnTo>
                <a:lnTo>
                  <a:pt x="3498113" y="2458732"/>
                </a:lnTo>
                <a:lnTo>
                  <a:pt x="3485540" y="2415476"/>
                </a:lnTo>
                <a:lnTo>
                  <a:pt x="3468459" y="2374417"/>
                </a:lnTo>
                <a:lnTo>
                  <a:pt x="3447161" y="2335834"/>
                </a:lnTo>
                <a:lnTo>
                  <a:pt x="3421938" y="2300046"/>
                </a:lnTo>
                <a:lnTo>
                  <a:pt x="3393084" y="2267331"/>
                </a:lnTo>
                <a:lnTo>
                  <a:pt x="3360890" y="2238006"/>
                </a:lnTo>
                <a:lnTo>
                  <a:pt x="3325672" y="2212378"/>
                </a:lnTo>
                <a:lnTo>
                  <a:pt x="3287712" y="2190724"/>
                </a:lnTo>
                <a:lnTo>
                  <a:pt x="3247301" y="2173363"/>
                </a:lnTo>
                <a:lnTo>
                  <a:pt x="3204756" y="2160587"/>
                </a:lnTo>
                <a:lnTo>
                  <a:pt x="3160344" y="2152713"/>
                </a:lnTo>
                <a:lnTo>
                  <a:pt x="3114383" y="2150008"/>
                </a:lnTo>
                <a:lnTo>
                  <a:pt x="3068409" y="2152713"/>
                </a:lnTo>
                <a:lnTo>
                  <a:pt x="3024009" y="2160587"/>
                </a:lnTo>
                <a:lnTo>
                  <a:pt x="2981452" y="2173363"/>
                </a:lnTo>
                <a:lnTo>
                  <a:pt x="2941040" y="2190724"/>
                </a:lnTo>
                <a:lnTo>
                  <a:pt x="2903080" y="2212378"/>
                </a:lnTo>
                <a:lnTo>
                  <a:pt x="2867863" y="2238006"/>
                </a:lnTo>
                <a:lnTo>
                  <a:pt x="2835681" y="2267331"/>
                </a:lnTo>
                <a:lnTo>
                  <a:pt x="2806827" y="2300046"/>
                </a:lnTo>
                <a:lnTo>
                  <a:pt x="2781604" y="2335834"/>
                </a:lnTo>
                <a:lnTo>
                  <a:pt x="2760294" y="2374417"/>
                </a:lnTo>
                <a:lnTo>
                  <a:pt x="2743212" y="2415476"/>
                </a:lnTo>
                <a:lnTo>
                  <a:pt x="2730639" y="2458732"/>
                </a:lnTo>
                <a:lnTo>
                  <a:pt x="2722880" y="2503855"/>
                </a:lnTo>
                <a:lnTo>
                  <a:pt x="2720238" y="2550566"/>
                </a:lnTo>
                <a:lnTo>
                  <a:pt x="2722880" y="2597289"/>
                </a:lnTo>
                <a:lnTo>
                  <a:pt x="2730639" y="2642412"/>
                </a:lnTo>
                <a:lnTo>
                  <a:pt x="2743212" y="2685669"/>
                </a:lnTo>
                <a:lnTo>
                  <a:pt x="2760294" y="2726728"/>
                </a:lnTo>
                <a:lnTo>
                  <a:pt x="2781604" y="2765310"/>
                </a:lnTo>
                <a:lnTo>
                  <a:pt x="2806827" y="2801099"/>
                </a:lnTo>
                <a:lnTo>
                  <a:pt x="2835681" y="2833814"/>
                </a:lnTo>
                <a:lnTo>
                  <a:pt x="2867863" y="2863126"/>
                </a:lnTo>
                <a:lnTo>
                  <a:pt x="2903080" y="2888767"/>
                </a:lnTo>
                <a:lnTo>
                  <a:pt x="2941040" y="2910421"/>
                </a:lnTo>
                <a:lnTo>
                  <a:pt x="2981452" y="2927781"/>
                </a:lnTo>
                <a:lnTo>
                  <a:pt x="3024009" y="2940545"/>
                </a:lnTo>
                <a:lnTo>
                  <a:pt x="3068409" y="2948432"/>
                </a:lnTo>
                <a:lnTo>
                  <a:pt x="3114383" y="2951124"/>
                </a:lnTo>
                <a:lnTo>
                  <a:pt x="3160344" y="2948432"/>
                </a:lnTo>
                <a:lnTo>
                  <a:pt x="3204756" y="2940545"/>
                </a:lnTo>
                <a:lnTo>
                  <a:pt x="3247301" y="2927781"/>
                </a:lnTo>
                <a:lnTo>
                  <a:pt x="3287712" y="2910421"/>
                </a:lnTo>
                <a:lnTo>
                  <a:pt x="3325672" y="2888767"/>
                </a:lnTo>
                <a:lnTo>
                  <a:pt x="3360890" y="2863126"/>
                </a:lnTo>
                <a:lnTo>
                  <a:pt x="3393084" y="2833814"/>
                </a:lnTo>
                <a:lnTo>
                  <a:pt x="3421938" y="2801099"/>
                </a:lnTo>
                <a:lnTo>
                  <a:pt x="3447161" y="2765310"/>
                </a:lnTo>
                <a:lnTo>
                  <a:pt x="3468459" y="2726728"/>
                </a:lnTo>
                <a:lnTo>
                  <a:pt x="3485540" y="2685669"/>
                </a:lnTo>
                <a:lnTo>
                  <a:pt x="3498113" y="2642412"/>
                </a:lnTo>
                <a:lnTo>
                  <a:pt x="3505873" y="2597289"/>
                </a:lnTo>
                <a:lnTo>
                  <a:pt x="3508527" y="2550566"/>
                </a:lnTo>
                <a:close/>
              </a:path>
              <a:path w="3693795" h="4721860">
                <a:moveTo>
                  <a:pt x="3693350" y="317944"/>
                </a:moveTo>
                <a:lnTo>
                  <a:pt x="3689007" y="268770"/>
                </a:lnTo>
                <a:lnTo>
                  <a:pt x="3676510" y="222491"/>
                </a:lnTo>
                <a:lnTo>
                  <a:pt x="3656596" y="179870"/>
                </a:lnTo>
                <a:lnTo>
                  <a:pt x="3630041" y="141693"/>
                </a:lnTo>
                <a:lnTo>
                  <a:pt x="3597592" y="108724"/>
                </a:lnTo>
                <a:lnTo>
                  <a:pt x="3560026" y="81737"/>
                </a:lnTo>
                <a:lnTo>
                  <a:pt x="3518090" y="61506"/>
                </a:lnTo>
                <a:lnTo>
                  <a:pt x="3472548" y="48793"/>
                </a:lnTo>
                <a:lnTo>
                  <a:pt x="3424161" y="44386"/>
                </a:lnTo>
                <a:lnTo>
                  <a:pt x="3375774" y="48793"/>
                </a:lnTo>
                <a:lnTo>
                  <a:pt x="3330232" y="61506"/>
                </a:lnTo>
                <a:lnTo>
                  <a:pt x="3288296" y="81737"/>
                </a:lnTo>
                <a:lnTo>
                  <a:pt x="3250730" y="108724"/>
                </a:lnTo>
                <a:lnTo>
                  <a:pt x="3218281" y="141693"/>
                </a:lnTo>
                <a:lnTo>
                  <a:pt x="3191726" y="179870"/>
                </a:lnTo>
                <a:lnTo>
                  <a:pt x="3171812" y="222491"/>
                </a:lnTo>
                <a:lnTo>
                  <a:pt x="3159315" y="268770"/>
                </a:lnTo>
                <a:lnTo>
                  <a:pt x="3154972" y="317944"/>
                </a:lnTo>
                <a:lnTo>
                  <a:pt x="3159315" y="367118"/>
                </a:lnTo>
                <a:lnTo>
                  <a:pt x="3171812" y="413397"/>
                </a:lnTo>
                <a:lnTo>
                  <a:pt x="3191726" y="456018"/>
                </a:lnTo>
                <a:lnTo>
                  <a:pt x="3218281" y="494207"/>
                </a:lnTo>
                <a:lnTo>
                  <a:pt x="3250730" y="527177"/>
                </a:lnTo>
                <a:lnTo>
                  <a:pt x="3288296" y="554164"/>
                </a:lnTo>
                <a:lnTo>
                  <a:pt x="3330232" y="574395"/>
                </a:lnTo>
                <a:lnTo>
                  <a:pt x="3375774" y="587108"/>
                </a:lnTo>
                <a:lnTo>
                  <a:pt x="3424161" y="591515"/>
                </a:lnTo>
                <a:lnTo>
                  <a:pt x="3472548" y="587108"/>
                </a:lnTo>
                <a:lnTo>
                  <a:pt x="3518090" y="574395"/>
                </a:lnTo>
                <a:lnTo>
                  <a:pt x="3560026" y="554164"/>
                </a:lnTo>
                <a:lnTo>
                  <a:pt x="3597592" y="527177"/>
                </a:lnTo>
                <a:lnTo>
                  <a:pt x="3630041" y="494207"/>
                </a:lnTo>
                <a:lnTo>
                  <a:pt x="3656596" y="456018"/>
                </a:lnTo>
                <a:lnTo>
                  <a:pt x="3676510" y="413397"/>
                </a:lnTo>
                <a:lnTo>
                  <a:pt x="3689007" y="367118"/>
                </a:lnTo>
                <a:lnTo>
                  <a:pt x="3693350" y="317944"/>
                </a:lnTo>
                <a:close/>
              </a:path>
            </a:pathLst>
          </a:custGeom>
          <a:solidFill>
            <a:srgbClr val="00A79D"/>
          </a:solidFill>
        </p:spPr>
        <p:txBody>
          <a:bodyPr wrap="square" lIns="0" tIns="0" rIns="0" bIns="0" rtlCol="0"/>
          <a:lstStyle/>
          <a:p>
            <a:endParaRPr/>
          </a:p>
        </p:txBody>
      </p:sp>
    </p:spTree>
    <p:extLst>
      <p:ext uri="{BB962C8B-B14F-4D97-AF65-F5344CB8AC3E}">
        <p14:creationId xmlns:p14="http://schemas.microsoft.com/office/powerpoint/2010/main" val="8633118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ll Systems Connec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2592DBB-3127-B9DA-A8ED-74612E741753}"/>
              </a:ext>
            </a:extLst>
          </p:cNvPr>
          <p:cNvSpPr>
            <a:spLocks noGrp="1"/>
          </p:cNvSpPr>
          <p:nvPr>
            <p:ph type="ftr" sz="quarter" idx="11"/>
          </p:nvPr>
        </p:nvSpPr>
        <p:spPr>
          <a:xfrm>
            <a:off x="1645920" y="4880665"/>
            <a:ext cx="8900160" cy="365125"/>
          </a:xfrm>
          <a:prstGeom prst="rect">
            <a:avLst/>
          </a:prstGeom>
        </p:spPr>
        <p:txBody>
          <a:bodyPr/>
          <a:lstStyle>
            <a:lvl1pPr algn="ctr">
              <a:defRPr sz="2000">
                <a:solidFill>
                  <a:schemeClr val="tx2"/>
                </a:solidFill>
              </a:defRPr>
            </a:lvl1pPr>
          </a:lstStyle>
          <a:p>
            <a:r>
              <a:rPr lang="en-GB" dirty="0"/>
              <a:t>Subtitle</a:t>
            </a:r>
          </a:p>
        </p:txBody>
      </p:sp>
      <p:sp>
        <p:nvSpPr>
          <p:cNvPr id="6" name="Rectangle 5">
            <a:extLst>
              <a:ext uri="{FF2B5EF4-FFF2-40B4-BE49-F238E27FC236}">
                <a16:creationId xmlns:a16="http://schemas.microsoft.com/office/drawing/2014/main" id="{979DBD3D-6BAC-3C74-1E30-DC5C3945900E}"/>
              </a:ext>
            </a:extLst>
          </p:cNvPr>
          <p:cNvSpPr/>
          <p:nvPr userDrawn="1"/>
        </p:nvSpPr>
        <p:spPr>
          <a:xfrm>
            <a:off x="10627112" y="5754029"/>
            <a:ext cx="769434" cy="802888"/>
          </a:xfrm>
          <a:prstGeom prst="rect">
            <a:avLst/>
          </a:prstGeom>
          <a:solidFill>
            <a:srgbClr val="0102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896768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Contents Slide">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3EBB3160-CA27-C8B6-D23F-CD3FF6DEF018}"/>
              </a:ext>
            </a:extLst>
          </p:cNvPr>
          <p:cNvSpPr/>
          <p:nvPr userDrawn="1"/>
        </p:nvSpPr>
        <p:spPr>
          <a:xfrm>
            <a:off x="0" y="2304"/>
            <a:ext cx="12192000" cy="6855696"/>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rgbClr val="0E5C77"/>
          </a:solidFill>
        </p:spPr>
        <p:txBody>
          <a:bodyPr wrap="square" lIns="0" tIns="0" rIns="0" bIns="0" rtlCol="0"/>
          <a:lstStyle/>
          <a:p>
            <a:endParaRPr/>
          </a:p>
        </p:txBody>
      </p:sp>
      <p:grpSp>
        <p:nvGrpSpPr>
          <p:cNvPr id="6" name="object 41">
            <a:extLst>
              <a:ext uri="{FF2B5EF4-FFF2-40B4-BE49-F238E27FC236}">
                <a16:creationId xmlns:a16="http://schemas.microsoft.com/office/drawing/2014/main" id="{1F265747-21F4-F8D5-7000-0C7551B15B3B}"/>
              </a:ext>
            </a:extLst>
          </p:cNvPr>
          <p:cNvGrpSpPr/>
          <p:nvPr userDrawn="1"/>
        </p:nvGrpSpPr>
        <p:grpSpPr>
          <a:xfrm>
            <a:off x="10681097" y="5820975"/>
            <a:ext cx="651156" cy="708550"/>
            <a:chOff x="5598848" y="1620229"/>
            <a:chExt cx="2190115" cy="2383155"/>
          </a:xfrm>
        </p:grpSpPr>
        <p:pic>
          <p:nvPicPr>
            <p:cNvPr id="7" name="object 42">
              <a:extLst>
                <a:ext uri="{FF2B5EF4-FFF2-40B4-BE49-F238E27FC236}">
                  <a16:creationId xmlns:a16="http://schemas.microsoft.com/office/drawing/2014/main" id="{E1D2DE1E-9BDB-B3F5-F4EF-84B8C6E76140}"/>
                </a:ext>
              </a:extLst>
            </p:cNvPr>
            <p:cNvPicPr/>
            <p:nvPr/>
          </p:nvPicPr>
          <p:blipFill>
            <a:blip r:embed="rId2" cstate="print"/>
            <a:stretch>
              <a:fillRect/>
            </a:stretch>
          </p:blipFill>
          <p:spPr>
            <a:xfrm>
              <a:off x="7161630" y="1899091"/>
              <a:ext cx="113817" cy="115671"/>
            </a:xfrm>
            <a:prstGeom prst="rect">
              <a:avLst/>
            </a:prstGeom>
          </p:spPr>
        </p:pic>
        <p:pic>
          <p:nvPicPr>
            <p:cNvPr id="8" name="object 43">
              <a:extLst>
                <a:ext uri="{FF2B5EF4-FFF2-40B4-BE49-F238E27FC236}">
                  <a16:creationId xmlns:a16="http://schemas.microsoft.com/office/drawing/2014/main" id="{5D372F6C-7566-B498-043D-AF7E960D8B59}"/>
                </a:ext>
              </a:extLst>
            </p:cNvPr>
            <p:cNvPicPr/>
            <p:nvPr/>
          </p:nvPicPr>
          <p:blipFill>
            <a:blip r:embed="rId3" cstate="print"/>
            <a:stretch>
              <a:fillRect/>
            </a:stretch>
          </p:blipFill>
          <p:spPr>
            <a:xfrm>
              <a:off x="5598848" y="1620229"/>
              <a:ext cx="2189904" cy="2382902"/>
            </a:xfrm>
            <a:prstGeom prst="rect">
              <a:avLst/>
            </a:prstGeom>
          </p:spPr>
        </p:pic>
        <p:pic>
          <p:nvPicPr>
            <p:cNvPr id="9" name="object 44">
              <a:extLst>
                <a:ext uri="{FF2B5EF4-FFF2-40B4-BE49-F238E27FC236}">
                  <a16:creationId xmlns:a16="http://schemas.microsoft.com/office/drawing/2014/main" id="{1E0FB701-E23F-08F2-0FF8-429E562EFBA0}"/>
                </a:ext>
              </a:extLst>
            </p:cNvPr>
            <p:cNvPicPr/>
            <p:nvPr/>
          </p:nvPicPr>
          <p:blipFill>
            <a:blip r:embed="rId4" cstate="print"/>
            <a:stretch>
              <a:fillRect/>
            </a:stretch>
          </p:blipFill>
          <p:spPr>
            <a:xfrm>
              <a:off x="6871611" y="1669224"/>
              <a:ext cx="175945" cy="178803"/>
            </a:xfrm>
            <a:prstGeom prst="rect">
              <a:avLst/>
            </a:prstGeom>
          </p:spPr>
        </p:pic>
      </p:grpSp>
      <p:sp>
        <p:nvSpPr>
          <p:cNvPr id="10" name="bg object 22">
            <a:extLst>
              <a:ext uri="{FF2B5EF4-FFF2-40B4-BE49-F238E27FC236}">
                <a16:creationId xmlns:a16="http://schemas.microsoft.com/office/drawing/2014/main" id="{E49E1922-67A9-AF82-FCD4-D491460A739C}"/>
              </a:ext>
            </a:extLst>
          </p:cNvPr>
          <p:cNvSpPr/>
          <p:nvPr userDrawn="1"/>
        </p:nvSpPr>
        <p:spPr>
          <a:xfrm>
            <a:off x="7798070" y="0"/>
            <a:ext cx="4398117" cy="4355492"/>
          </a:xfrm>
          <a:custGeom>
            <a:avLst/>
            <a:gdLst/>
            <a:ahLst/>
            <a:cxnLst/>
            <a:rect l="l" t="t" r="r" b="b"/>
            <a:pathLst>
              <a:path w="4842509" h="4803140">
                <a:moveTo>
                  <a:pt x="747268" y="1282877"/>
                </a:moveTo>
                <a:lnTo>
                  <a:pt x="744347" y="1235252"/>
                </a:lnTo>
                <a:lnTo>
                  <a:pt x="735850" y="1189393"/>
                </a:lnTo>
                <a:lnTo>
                  <a:pt x="722109" y="1145654"/>
                </a:lnTo>
                <a:lnTo>
                  <a:pt x="703478" y="1104379"/>
                </a:lnTo>
                <a:lnTo>
                  <a:pt x="680313" y="1065949"/>
                </a:lnTo>
                <a:lnTo>
                  <a:pt x="652957" y="1030706"/>
                </a:lnTo>
                <a:lnTo>
                  <a:pt x="621766" y="999007"/>
                </a:lnTo>
                <a:lnTo>
                  <a:pt x="587095" y="971207"/>
                </a:lnTo>
                <a:lnTo>
                  <a:pt x="549275" y="947661"/>
                </a:lnTo>
                <a:lnTo>
                  <a:pt x="508673" y="928738"/>
                </a:lnTo>
                <a:lnTo>
                  <a:pt x="465620" y="914781"/>
                </a:lnTo>
                <a:lnTo>
                  <a:pt x="420497" y="906132"/>
                </a:lnTo>
                <a:lnTo>
                  <a:pt x="373634" y="903173"/>
                </a:lnTo>
                <a:lnTo>
                  <a:pt x="326758" y="906132"/>
                </a:lnTo>
                <a:lnTo>
                  <a:pt x="281635" y="914781"/>
                </a:lnTo>
                <a:lnTo>
                  <a:pt x="238582" y="928738"/>
                </a:lnTo>
                <a:lnTo>
                  <a:pt x="197980" y="947661"/>
                </a:lnTo>
                <a:lnTo>
                  <a:pt x="160159" y="971207"/>
                </a:lnTo>
                <a:lnTo>
                  <a:pt x="125488" y="999007"/>
                </a:lnTo>
                <a:lnTo>
                  <a:pt x="94297" y="1030706"/>
                </a:lnTo>
                <a:lnTo>
                  <a:pt x="66941" y="1065949"/>
                </a:lnTo>
                <a:lnTo>
                  <a:pt x="43776" y="1104379"/>
                </a:lnTo>
                <a:lnTo>
                  <a:pt x="25146" y="1145654"/>
                </a:lnTo>
                <a:lnTo>
                  <a:pt x="11404" y="1189393"/>
                </a:lnTo>
                <a:lnTo>
                  <a:pt x="2908" y="1235252"/>
                </a:lnTo>
                <a:lnTo>
                  <a:pt x="0" y="1282877"/>
                </a:lnTo>
                <a:lnTo>
                  <a:pt x="2908" y="1330515"/>
                </a:lnTo>
                <a:lnTo>
                  <a:pt x="11404" y="1376375"/>
                </a:lnTo>
                <a:lnTo>
                  <a:pt x="25146" y="1420126"/>
                </a:lnTo>
                <a:lnTo>
                  <a:pt x="43776" y="1461389"/>
                </a:lnTo>
                <a:lnTo>
                  <a:pt x="66941" y="1499819"/>
                </a:lnTo>
                <a:lnTo>
                  <a:pt x="94297" y="1535074"/>
                </a:lnTo>
                <a:lnTo>
                  <a:pt x="125488" y="1566773"/>
                </a:lnTo>
                <a:lnTo>
                  <a:pt x="160159" y="1594573"/>
                </a:lnTo>
                <a:lnTo>
                  <a:pt x="197980" y="1618107"/>
                </a:lnTo>
                <a:lnTo>
                  <a:pt x="238582" y="1637042"/>
                </a:lnTo>
                <a:lnTo>
                  <a:pt x="281635" y="1651000"/>
                </a:lnTo>
                <a:lnTo>
                  <a:pt x="326758" y="1659636"/>
                </a:lnTo>
                <a:lnTo>
                  <a:pt x="373634" y="1662595"/>
                </a:lnTo>
                <a:lnTo>
                  <a:pt x="420497" y="1659636"/>
                </a:lnTo>
                <a:lnTo>
                  <a:pt x="465620" y="1651000"/>
                </a:lnTo>
                <a:lnTo>
                  <a:pt x="508673" y="1637042"/>
                </a:lnTo>
                <a:lnTo>
                  <a:pt x="549275" y="1618107"/>
                </a:lnTo>
                <a:lnTo>
                  <a:pt x="587095" y="1594573"/>
                </a:lnTo>
                <a:lnTo>
                  <a:pt x="621766" y="1566773"/>
                </a:lnTo>
                <a:lnTo>
                  <a:pt x="652957" y="1535074"/>
                </a:lnTo>
                <a:lnTo>
                  <a:pt x="680313" y="1499819"/>
                </a:lnTo>
                <a:lnTo>
                  <a:pt x="703478" y="1461389"/>
                </a:lnTo>
                <a:lnTo>
                  <a:pt x="722109" y="1420126"/>
                </a:lnTo>
                <a:lnTo>
                  <a:pt x="735850" y="1376375"/>
                </a:lnTo>
                <a:lnTo>
                  <a:pt x="744347" y="1330515"/>
                </a:lnTo>
                <a:lnTo>
                  <a:pt x="747268" y="1282877"/>
                </a:lnTo>
                <a:close/>
              </a:path>
              <a:path w="4842509" h="4803140">
                <a:moveTo>
                  <a:pt x="1038237" y="2266010"/>
                </a:moveTo>
                <a:lnTo>
                  <a:pt x="1033195" y="2221458"/>
                </a:lnTo>
                <a:lnTo>
                  <a:pt x="1018806" y="2180552"/>
                </a:lnTo>
                <a:lnTo>
                  <a:pt x="996238" y="2144471"/>
                </a:lnTo>
                <a:lnTo>
                  <a:pt x="966635" y="2114385"/>
                </a:lnTo>
                <a:lnTo>
                  <a:pt x="931125" y="2091448"/>
                </a:lnTo>
                <a:lnTo>
                  <a:pt x="890879" y="2076831"/>
                </a:lnTo>
                <a:lnTo>
                  <a:pt x="847039" y="2071700"/>
                </a:lnTo>
                <a:lnTo>
                  <a:pt x="803198" y="2076831"/>
                </a:lnTo>
                <a:lnTo>
                  <a:pt x="762952" y="2091448"/>
                </a:lnTo>
                <a:lnTo>
                  <a:pt x="727456" y="2114385"/>
                </a:lnTo>
                <a:lnTo>
                  <a:pt x="697852" y="2144471"/>
                </a:lnTo>
                <a:lnTo>
                  <a:pt x="675284" y="2180552"/>
                </a:lnTo>
                <a:lnTo>
                  <a:pt x="660895" y="2221458"/>
                </a:lnTo>
                <a:lnTo>
                  <a:pt x="655840" y="2266010"/>
                </a:lnTo>
                <a:lnTo>
                  <a:pt x="660895" y="2310561"/>
                </a:lnTo>
                <a:lnTo>
                  <a:pt x="675284" y="2351455"/>
                </a:lnTo>
                <a:lnTo>
                  <a:pt x="697852" y="2387536"/>
                </a:lnTo>
                <a:lnTo>
                  <a:pt x="727456" y="2417635"/>
                </a:lnTo>
                <a:lnTo>
                  <a:pt x="762952" y="2440571"/>
                </a:lnTo>
                <a:lnTo>
                  <a:pt x="803198" y="2455189"/>
                </a:lnTo>
                <a:lnTo>
                  <a:pt x="847039" y="2460320"/>
                </a:lnTo>
                <a:lnTo>
                  <a:pt x="890879" y="2455189"/>
                </a:lnTo>
                <a:lnTo>
                  <a:pt x="931125" y="2440571"/>
                </a:lnTo>
                <a:lnTo>
                  <a:pt x="966635" y="2417635"/>
                </a:lnTo>
                <a:lnTo>
                  <a:pt x="996238" y="2387536"/>
                </a:lnTo>
                <a:lnTo>
                  <a:pt x="1018806" y="2351455"/>
                </a:lnTo>
                <a:lnTo>
                  <a:pt x="1033195" y="2310561"/>
                </a:lnTo>
                <a:lnTo>
                  <a:pt x="1038237" y="2266010"/>
                </a:lnTo>
                <a:close/>
              </a:path>
              <a:path w="4842509" h="4803140">
                <a:moveTo>
                  <a:pt x="1353693" y="196011"/>
                </a:moveTo>
                <a:lnTo>
                  <a:pt x="1349044" y="149148"/>
                </a:lnTo>
                <a:lnTo>
                  <a:pt x="1335709" y="105486"/>
                </a:lnTo>
                <a:lnTo>
                  <a:pt x="1314615" y="65989"/>
                </a:lnTo>
                <a:lnTo>
                  <a:pt x="1286675" y="31572"/>
                </a:lnTo>
                <a:lnTo>
                  <a:pt x="1252804" y="3175"/>
                </a:lnTo>
                <a:lnTo>
                  <a:pt x="1247063" y="0"/>
                </a:lnTo>
                <a:lnTo>
                  <a:pt x="1002677" y="0"/>
                </a:lnTo>
                <a:lnTo>
                  <a:pt x="963053" y="31572"/>
                </a:lnTo>
                <a:lnTo>
                  <a:pt x="935113" y="65989"/>
                </a:lnTo>
                <a:lnTo>
                  <a:pt x="914019" y="105486"/>
                </a:lnTo>
                <a:lnTo>
                  <a:pt x="900684" y="149148"/>
                </a:lnTo>
                <a:lnTo>
                  <a:pt x="896035" y="196011"/>
                </a:lnTo>
                <a:lnTo>
                  <a:pt x="900684" y="242874"/>
                </a:lnTo>
                <a:lnTo>
                  <a:pt x="914019" y="286524"/>
                </a:lnTo>
                <a:lnTo>
                  <a:pt x="935113" y="326034"/>
                </a:lnTo>
                <a:lnTo>
                  <a:pt x="963053" y="360451"/>
                </a:lnTo>
                <a:lnTo>
                  <a:pt x="996924" y="388848"/>
                </a:lnTo>
                <a:lnTo>
                  <a:pt x="1035799" y="410286"/>
                </a:lnTo>
                <a:lnTo>
                  <a:pt x="1078750" y="423837"/>
                </a:lnTo>
                <a:lnTo>
                  <a:pt x="1124864" y="428561"/>
                </a:lnTo>
                <a:lnTo>
                  <a:pt x="1170978" y="423837"/>
                </a:lnTo>
                <a:lnTo>
                  <a:pt x="1213929" y="410286"/>
                </a:lnTo>
                <a:lnTo>
                  <a:pt x="1252804" y="388848"/>
                </a:lnTo>
                <a:lnTo>
                  <a:pt x="1286675" y="360451"/>
                </a:lnTo>
                <a:lnTo>
                  <a:pt x="1314615" y="326034"/>
                </a:lnTo>
                <a:lnTo>
                  <a:pt x="1335709" y="286524"/>
                </a:lnTo>
                <a:lnTo>
                  <a:pt x="1349044" y="242874"/>
                </a:lnTo>
                <a:lnTo>
                  <a:pt x="1353693" y="196011"/>
                </a:lnTo>
                <a:close/>
              </a:path>
              <a:path w="4842509" h="4803140">
                <a:moveTo>
                  <a:pt x="2336165" y="3322891"/>
                </a:moveTo>
                <a:lnTo>
                  <a:pt x="2331415" y="3275126"/>
                </a:lnTo>
                <a:lnTo>
                  <a:pt x="2317826" y="3230638"/>
                </a:lnTo>
                <a:lnTo>
                  <a:pt x="2296325" y="3190392"/>
                </a:lnTo>
                <a:lnTo>
                  <a:pt x="2267851" y="3155315"/>
                </a:lnTo>
                <a:lnTo>
                  <a:pt x="2233333" y="3126371"/>
                </a:lnTo>
                <a:lnTo>
                  <a:pt x="2193721" y="3104527"/>
                </a:lnTo>
                <a:lnTo>
                  <a:pt x="2149945" y="3090710"/>
                </a:lnTo>
                <a:lnTo>
                  <a:pt x="2102954" y="3085896"/>
                </a:lnTo>
                <a:lnTo>
                  <a:pt x="2055952" y="3090710"/>
                </a:lnTo>
                <a:lnTo>
                  <a:pt x="2012175" y="3104527"/>
                </a:lnTo>
                <a:lnTo>
                  <a:pt x="1972564" y="3126371"/>
                </a:lnTo>
                <a:lnTo>
                  <a:pt x="1938058" y="3155315"/>
                </a:lnTo>
                <a:lnTo>
                  <a:pt x="1909572" y="3190392"/>
                </a:lnTo>
                <a:lnTo>
                  <a:pt x="1888070" y="3230638"/>
                </a:lnTo>
                <a:lnTo>
                  <a:pt x="1874494" y="3275126"/>
                </a:lnTo>
                <a:lnTo>
                  <a:pt x="1869757" y="3322891"/>
                </a:lnTo>
                <a:lnTo>
                  <a:pt x="1874494" y="3370656"/>
                </a:lnTo>
                <a:lnTo>
                  <a:pt x="1888070" y="3415144"/>
                </a:lnTo>
                <a:lnTo>
                  <a:pt x="1909572" y="3455403"/>
                </a:lnTo>
                <a:lnTo>
                  <a:pt x="1938058" y="3490480"/>
                </a:lnTo>
                <a:lnTo>
                  <a:pt x="1972564" y="3519424"/>
                </a:lnTo>
                <a:lnTo>
                  <a:pt x="2012175" y="3541280"/>
                </a:lnTo>
                <a:lnTo>
                  <a:pt x="2055952" y="3555085"/>
                </a:lnTo>
                <a:lnTo>
                  <a:pt x="2102954" y="3559899"/>
                </a:lnTo>
                <a:lnTo>
                  <a:pt x="2149945" y="3555085"/>
                </a:lnTo>
                <a:lnTo>
                  <a:pt x="2193721" y="3541280"/>
                </a:lnTo>
                <a:lnTo>
                  <a:pt x="2233333" y="3519424"/>
                </a:lnTo>
                <a:lnTo>
                  <a:pt x="2267851" y="3490480"/>
                </a:lnTo>
                <a:lnTo>
                  <a:pt x="2296325" y="3455403"/>
                </a:lnTo>
                <a:lnTo>
                  <a:pt x="2317826" y="3415144"/>
                </a:lnTo>
                <a:lnTo>
                  <a:pt x="2331415" y="3370656"/>
                </a:lnTo>
                <a:lnTo>
                  <a:pt x="2336165" y="3322891"/>
                </a:lnTo>
                <a:close/>
              </a:path>
              <a:path w="4842509" h="4803140">
                <a:moveTo>
                  <a:pt x="2815031" y="1449959"/>
                </a:moveTo>
                <a:lnTo>
                  <a:pt x="2805074" y="1400657"/>
                </a:lnTo>
                <a:lnTo>
                  <a:pt x="2777921" y="1360385"/>
                </a:lnTo>
                <a:lnTo>
                  <a:pt x="2737650" y="1333233"/>
                </a:lnTo>
                <a:lnTo>
                  <a:pt x="2688348" y="1323276"/>
                </a:lnTo>
                <a:lnTo>
                  <a:pt x="1587842" y="1323276"/>
                </a:lnTo>
                <a:lnTo>
                  <a:pt x="1594739" y="1293037"/>
                </a:lnTo>
                <a:lnTo>
                  <a:pt x="1611210" y="1231938"/>
                </a:lnTo>
                <a:lnTo>
                  <a:pt x="1635810" y="1161021"/>
                </a:lnTo>
                <a:lnTo>
                  <a:pt x="1653717" y="1120343"/>
                </a:lnTo>
                <a:lnTo>
                  <a:pt x="1674545" y="1079030"/>
                </a:lnTo>
                <a:lnTo>
                  <a:pt x="1698117" y="1037107"/>
                </a:lnTo>
                <a:lnTo>
                  <a:pt x="1724279" y="994613"/>
                </a:lnTo>
                <a:lnTo>
                  <a:pt x="1724837" y="994613"/>
                </a:lnTo>
                <a:lnTo>
                  <a:pt x="1725358" y="994778"/>
                </a:lnTo>
                <a:lnTo>
                  <a:pt x="2587726" y="994778"/>
                </a:lnTo>
                <a:lnTo>
                  <a:pt x="2588539" y="994613"/>
                </a:lnTo>
                <a:lnTo>
                  <a:pt x="2637028" y="984821"/>
                </a:lnTo>
                <a:lnTo>
                  <a:pt x="2677299" y="957668"/>
                </a:lnTo>
                <a:lnTo>
                  <a:pt x="2704452" y="917409"/>
                </a:lnTo>
                <a:lnTo>
                  <a:pt x="2714409" y="868095"/>
                </a:lnTo>
                <a:lnTo>
                  <a:pt x="2704452" y="818794"/>
                </a:lnTo>
                <a:lnTo>
                  <a:pt x="2677299" y="778522"/>
                </a:lnTo>
                <a:lnTo>
                  <a:pt x="2637028" y="751370"/>
                </a:lnTo>
                <a:lnTo>
                  <a:pt x="2587726" y="741413"/>
                </a:lnTo>
                <a:lnTo>
                  <a:pt x="1918449" y="741413"/>
                </a:lnTo>
                <a:lnTo>
                  <a:pt x="1948662" y="707326"/>
                </a:lnTo>
                <a:lnTo>
                  <a:pt x="1979866" y="672985"/>
                </a:lnTo>
                <a:lnTo>
                  <a:pt x="2012010" y="638390"/>
                </a:lnTo>
                <a:lnTo>
                  <a:pt x="2045055" y="603554"/>
                </a:lnTo>
                <a:lnTo>
                  <a:pt x="2078926" y="568502"/>
                </a:lnTo>
                <a:lnTo>
                  <a:pt x="2113610" y="533209"/>
                </a:lnTo>
                <a:lnTo>
                  <a:pt x="2149030" y="497700"/>
                </a:lnTo>
                <a:lnTo>
                  <a:pt x="2185162" y="461987"/>
                </a:lnTo>
                <a:lnTo>
                  <a:pt x="2221954" y="426072"/>
                </a:lnTo>
                <a:lnTo>
                  <a:pt x="2297303" y="353644"/>
                </a:lnTo>
                <a:lnTo>
                  <a:pt x="2414079" y="243662"/>
                </a:lnTo>
                <a:lnTo>
                  <a:pt x="2677630" y="12"/>
                </a:lnTo>
                <a:lnTo>
                  <a:pt x="2136800" y="12"/>
                </a:lnTo>
                <a:lnTo>
                  <a:pt x="2069376" y="63487"/>
                </a:lnTo>
                <a:lnTo>
                  <a:pt x="1987892" y="141401"/>
                </a:lnTo>
                <a:lnTo>
                  <a:pt x="1947964" y="180200"/>
                </a:lnTo>
                <a:lnTo>
                  <a:pt x="1908632" y="218884"/>
                </a:lnTo>
                <a:lnTo>
                  <a:pt x="1869922" y="257467"/>
                </a:lnTo>
                <a:lnTo>
                  <a:pt x="1831911" y="295948"/>
                </a:lnTo>
                <a:lnTo>
                  <a:pt x="1794637" y="334327"/>
                </a:lnTo>
                <a:lnTo>
                  <a:pt x="1758124" y="372618"/>
                </a:lnTo>
                <a:lnTo>
                  <a:pt x="1722450" y="410806"/>
                </a:lnTo>
                <a:lnTo>
                  <a:pt x="1687626" y="448906"/>
                </a:lnTo>
                <a:lnTo>
                  <a:pt x="1653730" y="486918"/>
                </a:lnTo>
                <a:lnTo>
                  <a:pt x="1620786" y="524840"/>
                </a:lnTo>
                <a:lnTo>
                  <a:pt x="1588846" y="562686"/>
                </a:lnTo>
                <a:lnTo>
                  <a:pt x="1557959" y="600443"/>
                </a:lnTo>
                <a:lnTo>
                  <a:pt x="1528152" y="638124"/>
                </a:lnTo>
                <a:lnTo>
                  <a:pt x="1499501" y="675716"/>
                </a:lnTo>
                <a:lnTo>
                  <a:pt x="1472018" y="713244"/>
                </a:lnTo>
                <a:lnTo>
                  <a:pt x="1445780" y="750697"/>
                </a:lnTo>
                <a:lnTo>
                  <a:pt x="1420812" y="788073"/>
                </a:lnTo>
                <a:lnTo>
                  <a:pt x="1397165" y="825385"/>
                </a:lnTo>
                <a:lnTo>
                  <a:pt x="1374889" y="862634"/>
                </a:lnTo>
                <a:lnTo>
                  <a:pt x="1354023" y="899820"/>
                </a:lnTo>
                <a:lnTo>
                  <a:pt x="1334604" y="936955"/>
                </a:lnTo>
                <a:lnTo>
                  <a:pt x="1316697" y="974013"/>
                </a:lnTo>
                <a:lnTo>
                  <a:pt x="1300340" y="1011021"/>
                </a:lnTo>
                <a:lnTo>
                  <a:pt x="1285570" y="1047978"/>
                </a:lnTo>
                <a:lnTo>
                  <a:pt x="1272451" y="1084884"/>
                </a:lnTo>
                <a:lnTo>
                  <a:pt x="1251242" y="1153655"/>
                </a:lnTo>
                <a:lnTo>
                  <a:pt x="1233639" y="1221536"/>
                </a:lnTo>
                <a:lnTo>
                  <a:pt x="1219492" y="1288491"/>
                </a:lnTo>
                <a:lnTo>
                  <a:pt x="1208646" y="1354493"/>
                </a:lnTo>
                <a:lnTo>
                  <a:pt x="1200962" y="1419517"/>
                </a:lnTo>
                <a:lnTo>
                  <a:pt x="1196276" y="1483499"/>
                </a:lnTo>
                <a:lnTo>
                  <a:pt x="1194447" y="1546440"/>
                </a:lnTo>
                <a:lnTo>
                  <a:pt x="1195324" y="1608264"/>
                </a:lnTo>
                <a:lnTo>
                  <a:pt x="1198753" y="1668970"/>
                </a:lnTo>
                <a:lnTo>
                  <a:pt x="1204595" y="1728508"/>
                </a:lnTo>
                <a:lnTo>
                  <a:pt x="1212684" y="1786839"/>
                </a:lnTo>
                <a:lnTo>
                  <a:pt x="1222870" y="1843925"/>
                </a:lnTo>
                <a:lnTo>
                  <a:pt x="1235024" y="1899742"/>
                </a:lnTo>
                <a:lnTo>
                  <a:pt x="1248981" y="1954237"/>
                </a:lnTo>
                <a:lnTo>
                  <a:pt x="1264589" y="2007400"/>
                </a:lnTo>
                <a:lnTo>
                  <a:pt x="1281709" y="2059178"/>
                </a:lnTo>
                <a:lnTo>
                  <a:pt x="1300175" y="2109533"/>
                </a:lnTo>
                <a:lnTo>
                  <a:pt x="1319860" y="2158441"/>
                </a:lnTo>
                <a:lnTo>
                  <a:pt x="1340586" y="2205863"/>
                </a:lnTo>
                <a:lnTo>
                  <a:pt x="1362227" y="2251748"/>
                </a:lnTo>
                <a:lnTo>
                  <a:pt x="1384617" y="2296083"/>
                </a:lnTo>
                <a:lnTo>
                  <a:pt x="1407617" y="2338819"/>
                </a:lnTo>
                <a:lnTo>
                  <a:pt x="1431074" y="2379916"/>
                </a:lnTo>
                <a:lnTo>
                  <a:pt x="1454835" y="2419350"/>
                </a:lnTo>
                <a:lnTo>
                  <a:pt x="1478749" y="2457081"/>
                </a:lnTo>
                <a:lnTo>
                  <a:pt x="1502676" y="2493073"/>
                </a:lnTo>
                <a:lnTo>
                  <a:pt x="1526451" y="2527300"/>
                </a:lnTo>
                <a:lnTo>
                  <a:pt x="1549946" y="2559710"/>
                </a:lnTo>
                <a:lnTo>
                  <a:pt x="1572983" y="2590266"/>
                </a:lnTo>
                <a:lnTo>
                  <a:pt x="1617141" y="2645714"/>
                </a:lnTo>
                <a:lnTo>
                  <a:pt x="1657718" y="2693352"/>
                </a:lnTo>
                <a:lnTo>
                  <a:pt x="1693532" y="2732887"/>
                </a:lnTo>
                <a:lnTo>
                  <a:pt x="1723364" y="2764040"/>
                </a:lnTo>
                <a:lnTo>
                  <a:pt x="1754289" y="2794431"/>
                </a:lnTo>
                <a:lnTo>
                  <a:pt x="1791779" y="2824124"/>
                </a:lnTo>
                <a:lnTo>
                  <a:pt x="1853996" y="2847721"/>
                </a:lnTo>
                <a:lnTo>
                  <a:pt x="1886724" y="2850654"/>
                </a:lnTo>
                <a:lnTo>
                  <a:pt x="1923973" y="2846857"/>
                </a:lnTo>
                <a:lnTo>
                  <a:pt x="1993277" y="2816644"/>
                </a:lnTo>
                <a:lnTo>
                  <a:pt x="2022830" y="2790367"/>
                </a:lnTo>
                <a:lnTo>
                  <a:pt x="2050745" y="2749880"/>
                </a:lnTo>
                <a:lnTo>
                  <a:pt x="2066505" y="2705011"/>
                </a:lnTo>
                <a:lnTo>
                  <a:pt x="2070239" y="2658224"/>
                </a:lnTo>
                <a:lnTo>
                  <a:pt x="2062073" y="2611996"/>
                </a:lnTo>
                <a:lnTo>
                  <a:pt x="2042134" y="2568778"/>
                </a:lnTo>
                <a:lnTo>
                  <a:pt x="2010562" y="2531059"/>
                </a:lnTo>
                <a:lnTo>
                  <a:pt x="2002307" y="2523312"/>
                </a:lnTo>
                <a:lnTo>
                  <a:pt x="1986203" y="2507475"/>
                </a:lnTo>
                <a:lnTo>
                  <a:pt x="1934933" y="2452725"/>
                </a:lnTo>
                <a:lnTo>
                  <a:pt x="1902015" y="2414397"/>
                </a:lnTo>
                <a:lnTo>
                  <a:pt x="1865718" y="2369159"/>
                </a:lnTo>
                <a:lnTo>
                  <a:pt x="1827174" y="2317305"/>
                </a:lnTo>
                <a:lnTo>
                  <a:pt x="1787486" y="2259114"/>
                </a:lnTo>
                <a:lnTo>
                  <a:pt x="1747786" y="2194903"/>
                </a:lnTo>
                <a:lnTo>
                  <a:pt x="1709204" y="2124951"/>
                </a:lnTo>
                <a:lnTo>
                  <a:pt x="2085060" y="2124951"/>
                </a:lnTo>
                <a:lnTo>
                  <a:pt x="2134362" y="2114994"/>
                </a:lnTo>
                <a:lnTo>
                  <a:pt x="2174633" y="2087841"/>
                </a:lnTo>
                <a:lnTo>
                  <a:pt x="2201786" y="2047582"/>
                </a:lnTo>
                <a:lnTo>
                  <a:pt x="2211743" y="1998268"/>
                </a:lnTo>
                <a:lnTo>
                  <a:pt x="2201786" y="1948967"/>
                </a:lnTo>
                <a:lnTo>
                  <a:pt x="2174633" y="1908695"/>
                </a:lnTo>
                <a:lnTo>
                  <a:pt x="2134362" y="1881543"/>
                </a:lnTo>
                <a:lnTo>
                  <a:pt x="2085060" y="1871586"/>
                </a:lnTo>
                <a:lnTo>
                  <a:pt x="1607959" y="1871586"/>
                </a:lnTo>
                <a:lnTo>
                  <a:pt x="1595729" y="1825244"/>
                </a:lnTo>
                <a:lnTo>
                  <a:pt x="1585214" y="1777720"/>
                </a:lnTo>
                <a:lnTo>
                  <a:pt x="1576565" y="1729054"/>
                </a:lnTo>
                <a:lnTo>
                  <a:pt x="1569910" y="1679295"/>
                </a:lnTo>
                <a:lnTo>
                  <a:pt x="1565402" y="1628482"/>
                </a:lnTo>
                <a:lnTo>
                  <a:pt x="1563192" y="1576641"/>
                </a:lnTo>
                <a:lnTo>
                  <a:pt x="2688348" y="1576641"/>
                </a:lnTo>
                <a:lnTo>
                  <a:pt x="2737650" y="1566697"/>
                </a:lnTo>
                <a:lnTo>
                  <a:pt x="2777921" y="1539544"/>
                </a:lnTo>
                <a:lnTo>
                  <a:pt x="2805074" y="1499273"/>
                </a:lnTo>
                <a:lnTo>
                  <a:pt x="2815031" y="1449959"/>
                </a:lnTo>
                <a:close/>
              </a:path>
              <a:path w="4842509" h="4803140">
                <a:moveTo>
                  <a:pt x="3022498" y="1998268"/>
                </a:moveTo>
                <a:lnTo>
                  <a:pt x="3012541" y="1948967"/>
                </a:lnTo>
                <a:lnTo>
                  <a:pt x="2985389" y="1908695"/>
                </a:lnTo>
                <a:lnTo>
                  <a:pt x="2945130" y="1881543"/>
                </a:lnTo>
                <a:lnTo>
                  <a:pt x="2895816" y="1871586"/>
                </a:lnTo>
                <a:lnTo>
                  <a:pt x="2492959" y="1871586"/>
                </a:lnTo>
                <a:lnTo>
                  <a:pt x="2443645" y="1881543"/>
                </a:lnTo>
                <a:lnTo>
                  <a:pt x="2403373" y="1908695"/>
                </a:lnTo>
                <a:lnTo>
                  <a:pt x="2376220" y="1948967"/>
                </a:lnTo>
                <a:lnTo>
                  <a:pt x="2366264" y="1998268"/>
                </a:lnTo>
                <a:lnTo>
                  <a:pt x="2376220" y="2047582"/>
                </a:lnTo>
                <a:lnTo>
                  <a:pt x="2403373" y="2087854"/>
                </a:lnTo>
                <a:lnTo>
                  <a:pt x="2443645" y="2114994"/>
                </a:lnTo>
                <a:lnTo>
                  <a:pt x="2492959" y="2124951"/>
                </a:lnTo>
                <a:lnTo>
                  <a:pt x="2895816" y="2124951"/>
                </a:lnTo>
                <a:lnTo>
                  <a:pt x="2945130" y="2114994"/>
                </a:lnTo>
                <a:lnTo>
                  <a:pt x="2985389" y="2087854"/>
                </a:lnTo>
                <a:lnTo>
                  <a:pt x="3012541" y="2047582"/>
                </a:lnTo>
                <a:lnTo>
                  <a:pt x="3022498" y="1998268"/>
                </a:lnTo>
                <a:close/>
              </a:path>
              <a:path w="4842509" h="4803140">
                <a:moveTo>
                  <a:pt x="3290455" y="860463"/>
                </a:moveTo>
                <a:lnTo>
                  <a:pt x="3285413" y="815911"/>
                </a:lnTo>
                <a:lnTo>
                  <a:pt x="3271024" y="775017"/>
                </a:lnTo>
                <a:lnTo>
                  <a:pt x="3248456" y="738936"/>
                </a:lnTo>
                <a:lnTo>
                  <a:pt x="3218853" y="708850"/>
                </a:lnTo>
                <a:lnTo>
                  <a:pt x="3183344" y="685914"/>
                </a:lnTo>
                <a:lnTo>
                  <a:pt x="3143097" y="671296"/>
                </a:lnTo>
                <a:lnTo>
                  <a:pt x="3099257" y="666165"/>
                </a:lnTo>
                <a:lnTo>
                  <a:pt x="3055429" y="671296"/>
                </a:lnTo>
                <a:lnTo>
                  <a:pt x="3015183" y="685914"/>
                </a:lnTo>
                <a:lnTo>
                  <a:pt x="2979674" y="708850"/>
                </a:lnTo>
                <a:lnTo>
                  <a:pt x="2950070" y="738936"/>
                </a:lnTo>
                <a:lnTo>
                  <a:pt x="2927502" y="775017"/>
                </a:lnTo>
                <a:lnTo>
                  <a:pt x="2913113" y="815911"/>
                </a:lnTo>
                <a:lnTo>
                  <a:pt x="2908058" y="860463"/>
                </a:lnTo>
                <a:lnTo>
                  <a:pt x="2913113" y="905027"/>
                </a:lnTo>
                <a:lnTo>
                  <a:pt x="2927502" y="945921"/>
                </a:lnTo>
                <a:lnTo>
                  <a:pt x="2950070" y="982002"/>
                </a:lnTo>
                <a:lnTo>
                  <a:pt x="2979674" y="1012088"/>
                </a:lnTo>
                <a:lnTo>
                  <a:pt x="3015183" y="1035024"/>
                </a:lnTo>
                <a:lnTo>
                  <a:pt x="3055429" y="1049642"/>
                </a:lnTo>
                <a:lnTo>
                  <a:pt x="3099257" y="1054773"/>
                </a:lnTo>
                <a:lnTo>
                  <a:pt x="3143097" y="1049642"/>
                </a:lnTo>
                <a:lnTo>
                  <a:pt x="3183344" y="1035024"/>
                </a:lnTo>
                <a:lnTo>
                  <a:pt x="3218853" y="1012088"/>
                </a:lnTo>
                <a:lnTo>
                  <a:pt x="3248456" y="982002"/>
                </a:lnTo>
                <a:lnTo>
                  <a:pt x="3271024" y="945921"/>
                </a:lnTo>
                <a:lnTo>
                  <a:pt x="3285413" y="905027"/>
                </a:lnTo>
                <a:lnTo>
                  <a:pt x="3290455" y="860463"/>
                </a:lnTo>
                <a:close/>
              </a:path>
              <a:path w="4842509" h="4803140">
                <a:moveTo>
                  <a:pt x="3455378" y="1436839"/>
                </a:moveTo>
                <a:lnTo>
                  <a:pt x="3449624" y="1393291"/>
                </a:lnTo>
                <a:lnTo>
                  <a:pt x="3433368" y="1354150"/>
                </a:lnTo>
                <a:lnTo>
                  <a:pt x="3408159" y="1320990"/>
                </a:lnTo>
                <a:lnTo>
                  <a:pt x="3375533" y="1295374"/>
                </a:lnTo>
                <a:lnTo>
                  <a:pt x="3337026" y="1278864"/>
                </a:lnTo>
                <a:lnTo>
                  <a:pt x="3294164" y="1273009"/>
                </a:lnTo>
                <a:lnTo>
                  <a:pt x="3251314" y="1278864"/>
                </a:lnTo>
                <a:lnTo>
                  <a:pt x="3212795" y="1295374"/>
                </a:lnTo>
                <a:lnTo>
                  <a:pt x="3180169" y="1320990"/>
                </a:lnTo>
                <a:lnTo>
                  <a:pt x="3154959" y="1354150"/>
                </a:lnTo>
                <a:lnTo>
                  <a:pt x="3138716" y="1393291"/>
                </a:lnTo>
                <a:lnTo>
                  <a:pt x="3132950" y="1436839"/>
                </a:lnTo>
                <a:lnTo>
                  <a:pt x="3138716" y="1480388"/>
                </a:lnTo>
                <a:lnTo>
                  <a:pt x="3154959" y="1519529"/>
                </a:lnTo>
                <a:lnTo>
                  <a:pt x="3180169" y="1552689"/>
                </a:lnTo>
                <a:lnTo>
                  <a:pt x="3212795" y="1578305"/>
                </a:lnTo>
                <a:lnTo>
                  <a:pt x="3251314" y="1594815"/>
                </a:lnTo>
                <a:lnTo>
                  <a:pt x="3294164" y="1600669"/>
                </a:lnTo>
                <a:lnTo>
                  <a:pt x="3337026" y="1594815"/>
                </a:lnTo>
                <a:lnTo>
                  <a:pt x="3375533" y="1578305"/>
                </a:lnTo>
                <a:lnTo>
                  <a:pt x="3408159" y="1552689"/>
                </a:lnTo>
                <a:lnTo>
                  <a:pt x="3433368" y="1519529"/>
                </a:lnTo>
                <a:lnTo>
                  <a:pt x="3449624" y="1480388"/>
                </a:lnTo>
                <a:lnTo>
                  <a:pt x="3455378" y="1436839"/>
                </a:lnTo>
                <a:close/>
              </a:path>
              <a:path w="4842509" h="4803140">
                <a:moveTo>
                  <a:pt x="3677882" y="141617"/>
                </a:moveTo>
                <a:lnTo>
                  <a:pt x="3669868" y="91109"/>
                </a:lnTo>
                <a:lnTo>
                  <a:pt x="3647541" y="47244"/>
                </a:lnTo>
                <a:lnTo>
                  <a:pt x="3613505" y="12661"/>
                </a:lnTo>
                <a:lnTo>
                  <a:pt x="3589439" y="0"/>
                </a:lnTo>
                <a:lnTo>
                  <a:pt x="3451847" y="0"/>
                </a:lnTo>
                <a:lnTo>
                  <a:pt x="3427780" y="12661"/>
                </a:lnTo>
                <a:lnTo>
                  <a:pt x="3393744" y="47244"/>
                </a:lnTo>
                <a:lnTo>
                  <a:pt x="3371418" y="91109"/>
                </a:lnTo>
                <a:lnTo>
                  <a:pt x="3363404" y="141617"/>
                </a:lnTo>
                <a:lnTo>
                  <a:pt x="3371418" y="192125"/>
                </a:lnTo>
                <a:lnTo>
                  <a:pt x="3393744" y="235991"/>
                </a:lnTo>
                <a:lnTo>
                  <a:pt x="3427780" y="270573"/>
                </a:lnTo>
                <a:lnTo>
                  <a:pt x="3470935" y="293268"/>
                </a:lnTo>
                <a:lnTo>
                  <a:pt x="3520643" y="301409"/>
                </a:lnTo>
                <a:lnTo>
                  <a:pt x="3570338" y="293268"/>
                </a:lnTo>
                <a:lnTo>
                  <a:pt x="3613505" y="270573"/>
                </a:lnTo>
                <a:lnTo>
                  <a:pt x="3647541" y="235991"/>
                </a:lnTo>
                <a:lnTo>
                  <a:pt x="3669868" y="192125"/>
                </a:lnTo>
                <a:lnTo>
                  <a:pt x="3677882" y="141617"/>
                </a:lnTo>
                <a:close/>
              </a:path>
              <a:path w="4842509" h="4803140">
                <a:moveTo>
                  <a:pt x="3887127" y="709460"/>
                </a:moveTo>
                <a:lnTo>
                  <a:pt x="3882085" y="664908"/>
                </a:lnTo>
                <a:lnTo>
                  <a:pt x="3867696" y="624001"/>
                </a:lnTo>
                <a:lnTo>
                  <a:pt x="3845128" y="587933"/>
                </a:lnTo>
                <a:lnTo>
                  <a:pt x="3815524" y="557834"/>
                </a:lnTo>
                <a:lnTo>
                  <a:pt x="3780015" y="534898"/>
                </a:lnTo>
                <a:lnTo>
                  <a:pt x="3739769" y="520280"/>
                </a:lnTo>
                <a:lnTo>
                  <a:pt x="3695928" y="515150"/>
                </a:lnTo>
                <a:lnTo>
                  <a:pt x="3652101" y="520280"/>
                </a:lnTo>
                <a:lnTo>
                  <a:pt x="3611854" y="534898"/>
                </a:lnTo>
                <a:lnTo>
                  <a:pt x="3576345" y="557834"/>
                </a:lnTo>
                <a:lnTo>
                  <a:pt x="3546741" y="587933"/>
                </a:lnTo>
                <a:lnTo>
                  <a:pt x="3524173" y="624001"/>
                </a:lnTo>
                <a:lnTo>
                  <a:pt x="3509784" y="664908"/>
                </a:lnTo>
                <a:lnTo>
                  <a:pt x="3504730" y="709460"/>
                </a:lnTo>
                <a:lnTo>
                  <a:pt x="3509784" y="754011"/>
                </a:lnTo>
                <a:lnTo>
                  <a:pt x="3524173" y="794918"/>
                </a:lnTo>
                <a:lnTo>
                  <a:pt x="3546741" y="830986"/>
                </a:lnTo>
                <a:lnTo>
                  <a:pt x="3576345" y="861085"/>
                </a:lnTo>
                <a:lnTo>
                  <a:pt x="3611854" y="884021"/>
                </a:lnTo>
                <a:lnTo>
                  <a:pt x="3652101" y="898639"/>
                </a:lnTo>
                <a:lnTo>
                  <a:pt x="3695928" y="903770"/>
                </a:lnTo>
                <a:lnTo>
                  <a:pt x="3739769" y="898639"/>
                </a:lnTo>
                <a:lnTo>
                  <a:pt x="3780015" y="884021"/>
                </a:lnTo>
                <a:lnTo>
                  <a:pt x="3815524" y="861085"/>
                </a:lnTo>
                <a:lnTo>
                  <a:pt x="3845128" y="830986"/>
                </a:lnTo>
                <a:lnTo>
                  <a:pt x="3867696" y="794918"/>
                </a:lnTo>
                <a:lnTo>
                  <a:pt x="3882085" y="754011"/>
                </a:lnTo>
                <a:lnTo>
                  <a:pt x="3887127" y="709460"/>
                </a:lnTo>
                <a:close/>
              </a:path>
              <a:path w="4842509" h="4803140">
                <a:moveTo>
                  <a:pt x="4802949" y="2817431"/>
                </a:moveTo>
                <a:lnTo>
                  <a:pt x="4797895" y="2772880"/>
                </a:lnTo>
                <a:lnTo>
                  <a:pt x="4783518" y="2731973"/>
                </a:lnTo>
                <a:lnTo>
                  <a:pt x="4760950" y="2695892"/>
                </a:lnTo>
                <a:lnTo>
                  <a:pt x="4731334" y="2665806"/>
                </a:lnTo>
                <a:lnTo>
                  <a:pt x="4695837" y="2642870"/>
                </a:lnTo>
                <a:lnTo>
                  <a:pt x="4655591" y="2628252"/>
                </a:lnTo>
                <a:lnTo>
                  <a:pt x="4611751" y="2623121"/>
                </a:lnTo>
                <a:lnTo>
                  <a:pt x="4567910" y="2628252"/>
                </a:lnTo>
                <a:lnTo>
                  <a:pt x="4527664" y="2642870"/>
                </a:lnTo>
                <a:lnTo>
                  <a:pt x="4492168" y="2665806"/>
                </a:lnTo>
                <a:lnTo>
                  <a:pt x="4462551" y="2695892"/>
                </a:lnTo>
                <a:lnTo>
                  <a:pt x="4439983" y="2731973"/>
                </a:lnTo>
                <a:lnTo>
                  <a:pt x="4425607" y="2772880"/>
                </a:lnTo>
                <a:lnTo>
                  <a:pt x="4420552" y="2817431"/>
                </a:lnTo>
                <a:lnTo>
                  <a:pt x="4425607" y="2861983"/>
                </a:lnTo>
                <a:lnTo>
                  <a:pt x="4439983" y="2902877"/>
                </a:lnTo>
                <a:lnTo>
                  <a:pt x="4462551" y="2938957"/>
                </a:lnTo>
                <a:lnTo>
                  <a:pt x="4492168" y="2969056"/>
                </a:lnTo>
                <a:lnTo>
                  <a:pt x="4527664" y="2991993"/>
                </a:lnTo>
                <a:lnTo>
                  <a:pt x="4567910" y="3006610"/>
                </a:lnTo>
                <a:lnTo>
                  <a:pt x="4611751" y="3011741"/>
                </a:lnTo>
                <a:lnTo>
                  <a:pt x="4655591" y="3006610"/>
                </a:lnTo>
                <a:lnTo>
                  <a:pt x="4695837" y="2991993"/>
                </a:lnTo>
                <a:lnTo>
                  <a:pt x="4731334" y="2969056"/>
                </a:lnTo>
                <a:lnTo>
                  <a:pt x="4760950" y="2938957"/>
                </a:lnTo>
                <a:lnTo>
                  <a:pt x="4783518" y="2902877"/>
                </a:lnTo>
                <a:lnTo>
                  <a:pt x="4797895" y="2861983"/>
                </a:lnTo>
                <a:lnTo>
                  <a:pt x="4802949" y="2817431"/>
                </a:lnTo>
                <a:close/>
              </a:path>
              <a:path w="4842509" h="4803140">
                <a:moveTo>
                  <a:pt x="4841951" y="3202800"/>
                </a:moveTo>
                <a:lnTo>
                  <a:pt x="4773104" y="3204997"/>
                </a:lnTo>
                <a:lnTo>
                  <a:pt x="4732858" y="3219615"/>
                </a:lnTo>
                <a:lnTo>
                  <a:pt x="4697349" y="3242551"/>
                </a:lnTo>
                <a:lnTo>
                  <a:pt x="4667745" y="3272650"/>
                </a:lnTo>
                <a:lnTo>
                  <a:pt x="4645177" y="3308718"/>
                </a:lnTo>
                <a:lnTo>
                  <a:pt x="4630788" y="3349625"/>
                </a:lnTo>
                <a:lnTo>
                  <a:pt x="4625746" y="3394176"/>
                </a:lnTo>
                <a:lnTo>
                  <a:pt x="4630788" y="3438728"/>
                </a:lnTo>
                <a:lnTo>
                  <a:pt x="4645177" y="3479635"/>
                </a:lnTo>
                <a:lnTo>
                  <a:pt x="4667745" y="3515703"/>
                </a:lnTo>
                <a:lnTo>
                  <a:pt x="4697349" y="3545802"/>
                </a:lnTo>
                <a:lnTo>
                  <a:pt x="4732858" y="3568738"/>
                </a:lnTo>
                <a:lnTo>
                  <a:pt x="4773104" y="3583355"/>
                </a:lnTo>
                <a:lnTo>
                  <a:pt x="4816945" y="3588486"/>
                </a:lnTo>
                <a:lnTo>
                  <a:pt x="4841951" y="3585553"/>
                </a:lnTo>
                <a:lnTo>
                  <a:pt x="4841951" y="3202800"/>
                </a:lnTo>
                <a:close/>
              </a:path>
              <a:path w="4842509" h="4803140">
                <a:moveTo>
                  <a:pt x="4841951" y="1842350"/>
                </a:moveTo>
                <a:lnTo>
                  <a:pt x="4807712" y="1875828"/>
                </a:lnTo>
                <a:lnTo>
                  <a:pt x="4783315" y="1910905"/>
                </a:lnTo>
                <a:lnTo>
                  <a:pt x="4765014" y="1950059"/>
                </a:lnTo>
                <a:lnTo>
                  <a:pt x="4753534" y="1992579"/>
                </a:lnTo>
                <a:lnTo>
                  <a:pt x="4749546" y="2037765"/>
                </a:lnTo>
                <a:lnTo>
                  <a:pt x="4753534" y="2082939"/>
                </a:lnTo>
                <a:lnTo>
                  <a:pt x="4765014" y="2125459"/>
                </a:lnTo>
                <a:lnTo>
                  <a:pt x="4783315" y="2164626"/>
                </a:lnTo>
                <a:lnTo>
                  <a:pt x="4807712" y="2199703"/>
                </a:lnTo>
                <a:lnTo>
                  <a:pt x="4837519" y="2229993"/>
                </a:lnTo>
                <a:lnTo>
                  <a:pt x="4841951" y="2233180"/>
                </a:lnTo>
                <a:lnTo>
                  <a:pt x="4841951" y="1842350"/>
                </a:lnTo>
                <a:close/>
              </a:path>
              <a:path w="4842509" h="4803140">
                <a:moveTo>
                  <a:pt x="4841951" y="573493"/>
                </a:moveTo>
                <a:lnTo>
                  <a:pt x="4189387" y="573493"/>
                </a:lnTo>
                <a:lnTo>
                  <a:pt x="4140073" y="583450"/>
                </a:lnTo>
                <a:lnTo>
                  <a:pt x="4099814" y="610603"/>
                </a:lnTo>
                <a:lnTo>
                  <a:pt x="4072674" y="650875"/>
                </a:lnTo>
                <a:lnTo>
                  <a:pt x="4062730" y="700176"/>
                </a:lnTo>
                <a:lnTo>
                  <a:pt x="4072674" y="749490"/>
                </a:lnTo>
                <a:lnTo>
                  <a:pt x="4099814" y="789749"/>
                </a:lnTo>
                <a:lnTo>
                  <a:pt x="4140073" y="816902"/>
                </a:lnTo>
                <a:lnTo>
                  <a:pt x="4189387" y="826858"/>
                </a:lnTo>
                <a:lnTo>
                  <a:pt x="4767542" y="826858"/>
                </a:lnTo>
                <a:lnTo>
                  <a:pt x="4736668" y="864552"/>
                </a:lnTo>
                <a:lnTo>
                  <a:pt x="4705045" y="902195"/>
                </a:lnTo>
                <a:lnTo>
                  <a:pt x="4672723" y="939787"/>
                </a:lnTo>
                <a:lnTo>
                  <a:pt x="4639742" y="977303"/>
                </a:lnTo>
                <a:lnTo>
                  <a:pt x="4606137" y="1014742"/>
                </a:lnTo>
                <a:lnTo>
                  <a:pt x="4571949" y="1052106"/>
                </a:lnTo>
                <a:lnTo>
                  <a:pt x="4537214" y="1089380"/>
                </a:lnTo>
                <a:lnTo>
                  <a:pt x="4501985" y="1126578"/>
                </a:lnTo>
                <a:lnTo>
                  <a:pt x="4466285" y="1163675"/>
                </a:lnTo>
                <a:lnTo>
                  <a:pt x="4430166" y="1200658"/>
                </a:lnTo>
                <a:lnTo>
                  <a:pt x="4393654" y="1237538"/>
                </a:lnTo>
                <a:lnTo>
                  <a:pt x="4356811" y="1274305"/>
                </a:lnTo>
                <a:lnTo>
                  <a:pt x="4319663" y="1310957"/>
                </a:lnTo>
                <a:lnTo>
                  <a:pt x="4282249" y="1347470"/>
                </a:lnTo>
                <a:lnTo>
                  <a:pt x="4206786" y="1420114"/>
                </a:lnTo>
                <a:lnTo>
                  <a:pt x="4092625" y="1527962"/>
                </a:lnTo>
                <a:lnTo>
                  <a:pt x="3735552" y="1858314"/>
                </a:lnTo>
                <a:lnTo>
                  <a:pt x="3567468" y="2015528"/>
                </a:lnTo>
                <a:lnTo>
                  <a:pt x="3485985" y="2093442"/>
                </a:lnTo>
                <a:lnTo>
                  <a:pt x="3446056" y="2132241"/>
                </a:lnTo>
                <a:lnTo>
                  <a:pt x="3406711" y="2170925"/>
                </a:lnTo>
                <a:lnTo>
                  <a:pt x="3368014" y="2209508"/>
                </a:lnTo>
                <a:lnTo>
                  <a:pt x="3330003" y="2247989"/>
                </a:lnTo>
                <a:lnTo>
                  <a:pt x="3292716" y="2286381"/>
                </a:lnTo>
                <a:lnTo>
                  <a:pt x="3256216" y="2324658"/>
                </a:lnTo>
                <a:lnTo>
                  <a:pt x="3220529" y="2362860"/>
                </a:lnTo>
                <a:lnTo>
                  <a:pt x="3185718" y="2400960"/>
                </a:lnTo>
                <a:lnTo>
                  <a:pt x="3151809" y="2438971"/>
                </a:lnTo>
                <a:lnTo>
                  <a:pt x="3118866" y="2476893"/>
                </a:lnTo>
                <a:lnTo>
                  <a:pt x="3086925" y="2514727"/>
                </a:lnTo>
                <a:lnTo>
                  <a:pt x="3056039" y="2552484"/>
                </a:lnTo>
                <a:lnTo>
                  <a:pt x="3026245" y="2590165"/>
                </a:lnTo>
                <a:lnTo>
                  <a:pt x="2997581" y="2627757"/>
                </a:lnTo>
                <a:lnTo>
                  <a:pt x="2970111" y="2665285"/>
                </a:lnTo>
                <a:lnTo>
                  <a:pt x="2943860" y="2702737"/>
                </a:lnTo>
                <a:lnTo>
                  <a:pt x="2918904" y="2740126"/>
                </a:lnTo>
                <a:lnTo>
                  <a:pt x="2895257" y="2777439"/>
                </a:lnTo>
                <a:lnTo>
                  <a:pt x="2872981" y="2814688"/>
                </a:lnTo>
                <a:lnTo>
                  <a:pt x="2852102" y="2851874"/>
                </a:lnTo>
                <a:lnTo>
                  <a:pt x="2832697" y="2888996"/>
                </a:lnTo>
                <a:lnTo>
                  <a:pt x="2814790" y="2926054"/>
                </a:lnTo>
                <a:lnTo>
                  <a:pt x="2798432" y="2963075"/>
                </a:lnTo>
                <a:lnTo>
                  <a:pt x="2783662" y="3000032"/>
                </a:lnTo>
                <a:lnTo>
                  <a:pt x="2770543" y="3036938"/>
                </a:lnTo>
                <a:lnTo>
                  <a:pt x="2749334" y="3105696"/>
                </a:lnTo>
                <a:lnTo>
                  <a:pt x="2731732" y="3173577"/>
                </a:lnTo>
                <a:lnTo>
                  <a:pt x="2717584" y="3240532"/>
                </a:lnTo>
                <a:lnTo>
                  <a:pt x="2706751" y="3306546"/>
                </a:lnTo>
                <a:lnTo>
                  <a:pt x="2699054" y="3371558"/>
                </a:lnTo>
                <a:lnTo>
                  <a:pt x="2694368" y="3435553"/>
                </a:lnTo>
                <a:lnTo>
                  <a:pt x="2692539" y="3498481"/>
                </a:lnTo>
                <a:lnTo>
                  <a:pt x="2693416" y="3560318"/>
                </a:lnTo>
                <a:lnTo>
                  <a:pt x="2696845" y="3621024"/>
                </a:lnTo>
                <a:lnTo>
                  <a:pt x="2702687" y="3680549"/>
                </a:lnTo>
                <a:lnTo>
                  <a:pt x="2710777" y="3738880"/>
                </a:lnTo>
                <a:lnTo>
                  <a:pt x="2720975" y="3795979"/>
                </a:lnTo>
                <a:lnTo>
                  <a:pt x="2733116" y="3851795"/>
                </a:lnTo>
                <a:lnTo>
                  <a:pt x="2747073" y="3906291"/>
                </a:lnTo>
                <a:lnTo>
                  <a:pt x="2762681" y="3959453"/>
                </a:lnTo>
                <a:lnTo>
                  <a:pt x="2779801" y="4011231"/>
                </a:lnTo>
                <a:lnTo>
                  <a:pt x="2798267" y="4061587"/>
                </a:lnTo>
                <a:lnTo>
                  <a:pt x="2817952" y="4110494"/>
                </a:lnTo>
                <a:lnTo>
                  <a:pt x="2838678" y="4157903"/>
                </a:lnTo>
                <a:lnTo>
                  <a:pt x="2860319" y="4203801"/>
                </a:lnTo>
                <a:lnTo>
                  <a:pt x="2882709" y="4248137"/>
                </a:lnTo>
                <a:lnTo>
                  <a:pt x="2905709" y="4290860"/>
                </a:lnTo>
                <a:lnTo>
                  <a:pt x="2929166" y="4331970"/>
                </a:lnTo>
                <a:lnTo>
                  <a:pt x="2952927" y="4371403"/>
                </a:lnTo>
                <a:lnTo>
                  <a:pt x="2976854" y="4409135"/>
                </a:lnTo>
                <a:lnTo>
                  <a:pt x="3000768" y="4445127"/>
                </a:lnTo>
                <a:lnTo>
                  <a:pt x="3024555" y="4479353"/>
                </a:lnTo>
                <a:lnTo>
                  <a:pt x="3048038" y="4511764"/>
                </a:lnTo>
                <a:lnTo>
                  <a:pt x="3071076" y="4542320"/>
                </a:lnTo>
                <a:lnTo>
                  <a:pt x="3115233" y="4597768"/>
                </a:lnTo>
                <a:lnTo>
                  <a:pt x="3155810" y="4645406"/>
                </a:lnTo>
                <a:lnTo>
                  <a:pt x="3191624" y="4684941"/>
                </a:lnTo>
                <a:lnTo>
                  <a:pt x="3221456" y="4716094"/>
                </a:lnTo>
                <a:lnTo>
                  <a:pt x="3252393" y="4746498"/>
                </a:lnTo>
                <a:lnTo>
                  <a:pt x="3289871" y="4776190"/>
                </a:lnTo>
                <a:lnTo>
                  <a:pt x="3352101" y="4799800"/>
                </a:lnTo>
                <a:lnTo>
                  <a:pt x="3384816" y="4802733"/>
                </a:lnTo>
                <a:lnTo>
                  <a:pt x="3422065" y="4798923"/>
                </a:lnTo>
                <a:lnTo>
                  <a:pt x="3491369" y="4768710"/>
                </a:lnTo>
                <a:lnTo>
                  <a:pt x="3520922" y="4742446"/>
                </a:lnTo>
                <a:lnTo>
                  <a:pt x="3548837" y="4701959"/>
                </a:lnTo>
                <a:lnTo>
                  <a:pt x="3564598" y="4657090"/>
                </a:lnTo>
                <a:lnTo>
                  <a:pt x="3568331" y="4610303"/>
                </a:lnTo>
                <a:lnTo>
                  <a:pt x="3560165" y="4564062"/>
                </a:lnTo>
                <a:lnTo>
                  <a:pt x="3540239" y="4520857"/>
                </a:lnTo>
                <a:lnTo>
                  <a:pt x="3508654" y="4483138"/>
                </a:lnTo>
                <a:lnTo>
                  <a:pt x="3500399" y="4475378"/>
                </a:lnTo>
                <a:lnTo>
                  <a:pt x="3484295" y="4459541"/>
                </a:lnTo>
                <a:lnTo>
                  <a:pt x="3433026" y="4404792"/>
                </a:lnTo>
                <a:lnTo>
                  <a:pt x="3400107" y="4366463"/>
                </a:lnTo>
                <a:lnTo>
                  <a:pt x="3363798" y="4321213"/>
                </a:lnTo>
                <a:lnTo>
                  <a:pt x="3325253" y="4269359"/>
                </a:lnTo>
                <a:lnTo>
                  <a:pt x="3285566" y="4211167"/>
                </a:lnTo>
                <a:lnTo>
                  <a:pt x="3245878" y="4146956"/>
                </a:lnTo>
                <a:lnTo>
                  <a:pt x="3207283" y="4077004"/>
                </a:lnTo>
                <a:lnTo>
                  <a:pt x="3803065" y="4077004"/>
                </a:lnTo>
                <a:lnTo>
                  <a:pt x="3852380" y="4067048"/>
                </a:lnTo>
                <a:lnTo>
                  <a:pt x="3892639" y="4039895"/>
                </a:lnTo>
                <a:lnTo>
                  <a:pt x="3919766" y="3999623"/>
                </a:lnTo>
                <a:lnTo>
                  <a:pt x="3929723" y="3950322"/>
                </a:lnTo>
                <a:lnTo>
                  <a:pt x="3919766" y="3901008"/>
                </a:lnTo>
                <a:lnTo>
                  <a:pt x="3892639" y="3860736"/>
                </a:lnTo>
                <a:lnTo>
                  <a:pt x="3852380" y="3833596"/>
                </a:lnTo>
                <a:lnTo>
                  <a:pt x="3803065" y="3823639"/>
                </a:lnTo>
                <a:lnTo>
                  <a:pt x="3106051" y="3823639"/>
                </a:lnTo>
                <a:lnTo>
                  <a:pt x="3093821" y="3777284"/>
                </a:lnTo>
                <a:lnTo>
                  <a:pt x="3083318" y="3729761"/>
                </a:lnTo>
                <a:lnTo>
                  <a:pt x="3074657" y="3681095"/>
                </a:lnTo>
                <a:lnTo>
                  <a:pt x="3068002" y="3631336"/>
                </a:lnTo>
                <a:lnTo>
                  <a:pt x="3063494" y="3580523"/>
                </a:lnTo>
                <a:lnTo>
                  <a:pt x="3061284" y="3528695"/>
                </a:lnTo>
                <a:lnTo>
                  <a:pt x="4186415" y="3528695"/>
                </a:lnTo>
                <a:lnTo>
                  <a:pt x="4235729" y="3518738"/>
                </a:lnTo>
                <a:lnTo>
                  <a:pt x="4275988" y="3491585"/>
                </a:lnTo>
                <a:lnTo>
                  <a:pt x="4303128" y="3451326"/>
                </a:lnTo>
                <a:lnTo>
                  <a:pt x="4313072" y="3402012"/>
                </a:lnTo>
                <a:lnTo>
                  <a:pt x="4303128" y="3352711"/>
                </a:lnTo>
                <a:lnTo>
                  <a:pt x="4275988" y="3312439"/>
                </a:lnTo>
                <a:lnTo>
                  <a:pt x="4235729" y="3285286"/>
                </a:lnTo>
                <a:lnTo>
                  <a:pt x="4186415" y="3275330"/>
                </a:lnTo>
                <a:lnTo>
                  <a:pt x="3085935" y="3275330"/>
                </a:lnTo>
                <a:lnTo>
                  <a:pt x="3092831" y="3245078"/>
                </a:lnTo>
                <a:lnTo>
                  <a:pt x="3109315" y="3183979"/>
                </a:lnTo>
                <a:lnTo>
                  <a:pt x="3133902" y="3113087"/>
                </a:lnTo>
                <a:lnTo>
                  <a:pt x="3151809" y="3072396"/>
                </a:lnTo>
                <a:lnTo>
                  <a:pt x="3172637" y="3031083"/>
                </a:lnTo>
                <a:lnTo>
                  <a:pt x="3196209" y="2989161"/>
                </a:lnTo>
                <a:lnTo>
                  <a:pt x="3222371" y="2946666"/>
                </a:lnTo>
                <a:lnTo>
                  <a:pt x="3222929" y="2946666"/>
                </a:lnTo>
                <a:lnTo>
                  <a:pt x="3223450" y="2946831"/>
                </a:lnTo>
                <a:lnTo>
                  <a:pt x="4085818" y="2946831"/>
                </a:lnTo>
                <a:lnTo>
                  <a:pt x="4086631" y="2946666"/>
                </a:lnTo>
                <a:lnTo>
                  <a:pt x="4135132" y="2936875"/>
                </a:lnTo>
                <a:lnTo>
                  <a:pt x="4175391" y="2909722"/>
                </a:lnTo>
                <a:lnTo>
                  <a:pt x="4202519" y="2869450"/>
                </a:lnTo>
                <a:lnTo>
                  <a:pt x="4212475" y="2820149"/>
                </a:lnTo>
                <a:lnTo>
                  <a:pt x="4202519" y="2770835"/>
                </a:lnTo>
                <a:lnTo>
                  <a:pt x="4175391" y="2730563"/>
                </a:lnTo>
                <a:lnTo>
                  <a:pt x="4135132" y="2703423"/>
                </a:lnTo>
                <a:lnTo>
                  <a:pt x="4085818" y="2693466"/>
                </a:lnTo>
                <a:lnTo>
                  <a:pt x="3416541" y="2693466"/>
                </a:lnTo>
                <a:lnTo>
                  <a:pt x="3446754" y="2659380"/>
                </a:lnTo>
                <a:lnTo>
                  <a:pt x="3477958" y="2625026"/>
                </a:lnTo>
                <a:lnTo>
                  <a:pt x="3510102" y="2590444"/>
                </a:lnTo>
                <a:lnTo>
                  <a:pt x="3543135" y="2555608"/>
                </a:lnTo>
                <a:lnTo>
                  <a:pt x="3577018" y="2520543"/>
                </a:lnTo>
                <a:lnTo>
                  <a:pt x="3611702" y="2485263"/>
                </a:lnTo>
                <a:lnTo>
                  <a:pt x="3647122" y="2449753"/>
                </a:lnTo>
                <a:lnTo>
                  <a:pt x="3683254" y="2414041"/>
                </a:lnTo>
                <a:lnTo>
                  <a:pt x="3720046" y="2378125"/>
                </a:lnTo>
                <a:lnTo>
                  <a:pt x="3795395" y="2305697"/>
                </a:lnTo>
                <a:lnTo>
                  <a:pt x="3912184" y="2195715"/>
                </a:lnTo>
                <a:lnTo>
                  <a:pt x="4351325" y="1789176"/>
                </a:lnTo>
                <a:lnTo>
                  <a:pt x="4468863" y="1678254"/>
                </a:lnTo>
                <a:lnTo>
                  <a:pt x="4546206" y="1603908"/>
                </a:lnTo>
                <a:lnTo>
                  <a:pt x="4584484" y="1566621"/>
                </a:lnTo>
                <a:lnTo>
                  <a:pt x="4622444" y="1529245"/>
                </a:lnTo>
                <a:lnTo>
                  <a:pt x="4660087" y="1491767"/>
                </a:lnTo>
                <a:lnTo>
                  <a:pt x="4697361" y="1454213"/>
                </a:lnTo>
                <a:lnTo>
                  <a:pt x="4734242" y="1416545"/>
                </a:lnTo>
                <a:lnTo>
                  <a:pt x="4770691" y="1378788"/>
                </a:lnTo>
                <a:lnTo>
                  <a:pt x="4806696" y="1340929"/>
                </a:lnTo>
                <a:lnTo>
                  <a:pt x="4841951" y="1303248"/>
                </a:lnTo>
                <a:lnTo>
                  <a:pt x="4841951" y="573493"/>
                </a:lnTo>
                <a:close/>
              </a:path>
              <a:path w="4842509" h="4803140">
                <a:moveTo>
                  <a:pt x="4841951" y="12"/>
                </a:moveTo>
                <a:lnTo>
                  <a:pt x="4128516" y="12"/>
                </a:lnTo>
                <a:lnTo>
                  <a:pt x="4084472" y="8902"/>
                </a:lnTo>
                <a:lnTo>
                  <a:pt x="4044213" y="36055"/>
                </a:lnTo>
                <a:lnTo>
                  <a:pt x="4017073" y="76327"/>
                </a:lnTo>
                <a:lnTo>
                  <a:pt x="4007129" y="125628"/>
                </a:lnTo>
                <a:lnTo>
                  <a:pt x="4017073" y="174942"/>
                </a:lnTo>
                <a:lnTo>
                  <a:pt x="4044213" y="215214"/>
                </a:lnTo>
                <a:lnTo>
                  <a:pt x="4084472" y="242366"/>
                </a:lnTo>
                <a:lnTo>
                  <a:pt x="4133786" y="252323"/>
                </a:lnTo>
                <a:lnTo>
                  <a:pt x="4841951" y="252323"/>
                </a:lnTo>
                <a:lnTo>
                  <a:pt x="4841951" y="12"/>
                </a:lnTo>
                <a:close/>
              </a:path>
            </a:pathLst>
          </a:custGeom>
          <a:solidFill>
            <a:srgbClr val="00AFFF">
              <a:alpha val="25000"/>
            </a:srgbClr>
          </a:solidFill>
        </p:spPr>
        <p:txBody>
          <a:bodyPr wrap="square" lIns="0" tIns="0" rIns="0" bIns="0" rtlCol="0"/>
          <a:lstStyle/>
          <a:p>
            <a:endParaRPr/>
          </a:p>
        </p:txBody>
      </p:sp>
      <p:grpSp>
        <p:nvGrpSpPr>
          <p:cNvPr id="11" name="Group 10">
            <a:extLst>
              <a:ext uri="{FF2B5EF4-FFF2-40B4-BE49-F238E27FC236}">
                <a16:creationId xmlns:a16="http://schemas.microsoft.com/office/drawing/2014/main" id="{01179DA6-2F44-5B6F-989D-DAE932BB98EB}"/>
              </a:ext>
            </a:extLst>
          </p:cNvPr>
          <p:cNvGrpSpPr/>
          <p:nvPr userDrawn="1"/>
        </p:nvGrpSpPr>
        <p:grpSpPr>
          <a:xfrm>
            <a:off x="0" y="4184585"/>
            <a:ext cx="2767043" cy="2671139"/>
            <a:chOff x="0" y="4184585"/>
            <a:chExt cx="2767043" cy="2671139"/>
          </a:xfrm>
        </p:grpSpPr>
        <p:sp>
          <p:nvSpPr>
            <p:cNvPr id="12" name="bg object 23">
              <a:extLst>
                <a:ext uri="{FF2B5EF4-FFF2-40B4-BE49-F238E27FC236}">
                  <a16:creationId xmlns:a16="http://schemas.microsoft.com/office/drawing/2014/main" id="{012FF536-9F0D-1AF8-B975-16A4030FE206}"/>
                </a:ext>
              </a:extLst>
            </p:cNvPr>
            <p:cNvSpPr/>
            <p:nvPr/>
          </p:nvSpPr>
          <p:spPr>
            <a:xfrm>
              <a:off x="112905" y="6434855"/>
              <a:ext cx="625748" cy="229752"/>
            </a:xfrm>
            <a:custGeom>
              <a:avLst/>
              <a:gdLst/>
              <a:ahLst/>
              <a:cxnLst/>
              <a:rect l="l" t="t" r="r" b="b"/>
              <a:pathLst>
                <a:path w="688975" h="253365">
                  <a:moveTo>
                    <a:pt x="562178" y="0"/>
                  </a:moveTo>
                  <a:lnTo>
                    <a:pt x="126657" y="0"/>
                  </a:lnTo>
                  <a:lnTo>
                    <a:pt x="77340" y="9955"/>
                  </a:lnTo>
                  <a:lnTo>
                    <a:pt x="37082" y="37104"/>
                  </a:lnTo>
                  <a:lnTo>
                    <a:pt x="9947" y="77372"/>
                  </a:lnTo>
                  <a:lnTo>
                    <a:pt x="0" y="126682"/>
                  </a:lnTo>
                  <a:lnTo>
                    <a:pt x="9947" y="175992"/>
                  </a:lnTo>
                  <a:lnTo>
                    <a:pt x="37082" y="216260"/>
                  </a:lnTo>
                  <a:lnTo>
                    <a:pt x="77340" y="243409"/>
                  </a:lnTo>
                  <a:lnTo>
                    <a:pt x="126657" y="253365"/>
                  </a:lnTo>
                  <a:lnTo>
                    <a:pt x="562178" y="253365"/>
                  </a:lnTo>
                  <a:lnTo>
                    <a:pt x="611495" y="243409"/>
                  </a:lnTo>
                  <a:lnTo>
                    <a:pt x="651752" y="216260"/>
                  </a:lnTo>
                  <a:lnTo>
                    <a:pt x="678887" y="175992"/>
                  </a:lnTo>
                  <a:lnTo>
                    <a:pt x="688835" y="126682"/>
                  </a:lnTo>
                  <a:lnTo>
                    <a:pt x="678887" y="77372"/>
                  </a:lnTo>
                  <a:lnTo>
                    <a:pt x="651752" y="37104"/>
                  </a:lnTo>
                  <a:lnTo>
                    <a:pt x="611495" y="9955"/>
                  </a:lnTo>
                  <a:lnTo>
                    <a:pt x="562178" y="0"/>
                  </a:lnTo>
                  <a:close/>
                </a:path>
              </a:pathLst>
            </a:custGeom>
            <a:solidFill>
              <a:srgbClr val="00AFFF">
                <a:alpha val="25000"/>
              </a:srgbClr>
            </a:solidFill>
          </p:spPr>
          <p:txBody>
            <a:bodyPr wrap="square" lIns="0" tIns="0" rIns="0" bIns="0" rtlCol="0"/>
            <a:lstStyle/>
            <a:p>
              <a:endParaRPr/>
            </a:p>
          </p:txBody>
        </p:sp>
        <p:sp>
          <p:nvSpPr>
            <p:cNvPr id="13" name="bg object 24">
              <a:extLst>
                <a:ext uri="{FF2B5EF4-FFF2-40B4-BE49-F238E27FC236}">
                  <a16:creationId xmlns:a16="http://schemas.microsoft.com/office/drawing/2014/main" id="{DC9193E7-CBF6-B6CC-E025-5DABC39F5ECA}"/>
                </a:ext>
              </a:extLst>
            </p:cNvPr>
            <p:cNvSpPr/>
            <p:nvPr/>
          </p:nvSpPr>
          <p:spPr>
            <a:xfrm>
              <a:off x="859747" y="5805431"/>
              <a:ext cx="827026" cy="1050293"/>
            </a:xfrm>
            <a:custGeom>
              <a:avLst/>
              <a:gdLst/>
              <a:ahLst/>
              <a:cxnLst/>
              <a:rect l="l" t="t" r="r" b="b"/>
              <a:pathLst>
                <a:path w="910589" h="1158240">
                  <a:moveTo>
                    <a:pt x="291990" y="0"/>
                  </a:moveTo>
                  <a:lnTo>
                    <a:pt x="246330" y="10089"/>
                  </a:lnTo>
                  <a:lnTo>
                    <a:pt x="204131" y="31774"/>
                  </a:lnTo>
                  <a:lnTo>
                    <a:pt x="167817" y="64816"/>
                  </a:lnTo>
                  <a:lnTo>
                    <a:pt x="141493" y="106257"/>
                  </a:lnTo>
                  <a:lnTo>
                    <a:pt x="127449" y="151637"/>
                  </a:lnTo>
                  <a:lnTo>
                    <a:pt x="125461" y="198494"/>
                  </a:lnTo>
                  <a:lnTo>
                    <a:pt x="135309" y="244368"/>
                  </a:lnTo>
                  <a:lnTo>
                    <a:pt x="156770" y="286798"/>
                  </a:lnTo>
                  <a:lnTo>
                    <a:pt x="189623" y="323324"/>
                  </a:lnTo>
                  <a:lnTo>
                    <a:pt x="197954" y="330740"/>
                  </a:lnTo>
                  <a:lnTo>
                    <a:pt x="215065" y="347032"/>
                  </a:lnTo>
                  <a:lnTo>
                    <a:pt x="269445" y="405507"/>
                  </a:lnTo>
                  <a:lnTo>
                    <a:pt x="303623" y="447320"/>
                  </a:lnTo>
                  <a:lnTo>
                    <a:pt x="340399" y="497272"/>
                  </a:lnTo>
                  <a:lnTo>
                    <a:pt x="378225" y="555177"/>
                  </a:lnTo>
                  <a:lnTo>
                    <a:pt x="415557" y="620853"/>
                  </a:lnTo>
                  <a:lnTo>
                    <a:pt x="450850" y="694113"/>
                  </a:lnTo>
                  <a:lnTo>
                    <a:pt x="126657" y="694113"/>
                  </a:lnTo>
                  <a:lnTo>
                    <a:pt x="77340" y="704069"/>
                  </a:lnTo>
                  <a:lnTo>
                    <a:pt x="37082" y="731218"/>
                  </a:lnTo>
                  <a:lnTo>
                    <a:pt x="9947" y="771485"/>
                  </a:lnTo>
                  <a:lnTo>
                    <a:pt x="0" y="820796"/>
                  </a:lnTo>
                  <a:lnTo>
                    <a:pt x="9947" y="870106"/>
                  </a:lnTo>
                  <a:lnTo>
                    <a:pt x="37082" y="910374"/>
                  </a:lnTo>
                  <a:lnTo>
                    <a:pt x="77340" y="937523"/>
                  </a:lnTo>
                  <a:lnTo>
                    <a:pt x="126657" y="947478"/>
                  </a:lnTo>
                  <a:lnTo>
                    <a:pt x="527037" y="947478"/>
                  </a:lnTo>
                  <a:lnTo>
                    <a:pt x="534042" y="994520"/>
                  </a:lnTo>
                  <a:lnTo>
                    <a:pt x="539062" y="1043080"/>
                  </a:lnTo>
                  <a:lnTo>
                    <a:pt x="541939" y="1093149"/>
                  </a:lnTo>
                  <a:lnTo>
                    <a:pt x="542511" y="1144718"/>
                  </a:lnTo>
                  <a:lnTo>
                    <a:pt x="542041" y="1157905"/>
                  </a:lnTo>
                  <a:lnTo>
                    <a:pt x="910242" y="1157905"/>
                  </a:lnTo>
                  <a:lnTo>
                    <a:pt x="909792" y="1082442"/>
                  </a:lnTo>
                  <a:lnTo>
                    <a:pt x="905768" y="1011691"/>
                  </a:lnTo>
                  <a:lnTo>
                    <a:pt x="898533" y="943192"/>
                  </a:lnTo>
                  <a:lnTo>
                    <a:pt x="888342" y="876971"/>
                  </a:lnTo>
                  <a:lnTo>
                    <a:pt x="875454" y="813056"/>
                  </a:lnTo>
                  <a:lnTo>
                    <a:pt x="860125" y="751473"/>
                  </a:lnTo>
                  <a:lnTo>
                    <a:pt x="842612" y="692250"/>
                  </a:lnTo>
                  <a:lnTo>
                    <a:pt x="823173" y="635413"/>
                  </a:lnTo>
                  <a:lnTo>
                    <a:pt x="802063" y="580991"/>
                  </a:lnTo>
                  <a:lnTo>
                    <a:pt x="779541" y="529010"/>
                  </a:lnTo>
                  <a:lnTo>
                    <a:pt x="755862" y="479497"/>
                  </a:lnTo>
                  <a:lnTo>
                    <a:pt x="731285" y="432480"/>
                  </a:lnTo>
                  <a:lnTo>
                    <a:pt x="706066" y="387985"/>
                  </a:lnTo>
                  <a:lnTo>
                    <a:pt x="680461" y="346039"/>
                  </a:lnTo>
                  <a:lnTo>
                    <a:pt x="654729" y="306670"/>
                  </a:lnTo>
                  <a:lnTo>
                    <a:pt x="629126" y="269906"/>
                  </a:lnTo>
                  <a:lnTo>
                    <a:pt x="603908" y="235772"/>
                  </a:lnTo>
                  <a:lnTo>
                    <a:pt x="579334" y="204296"/>
                  </a:lnTo>
                  <a:lnTo>
                    <a:pt x="533142" y="149427"/>
                  </a:lnTo>
                  <a:lnTo>
                    <a:pt x="492605" y="105516"/>
                  </a:lnTo>
                  <a:lnTo>
                    <a:pt x="459780" y="72781"/>
                  </a:lnTo>
                  <a:lnTo>
                    <a:pt x="425488" y="41702"/>
                  </a:lnTo>
                  <a:lnTo>
                    <a:pt x="383993" y="15566"/>
                  </a:lnTo>
                  <a:lnTo>
                    <a:pt x="338686" y="1745"/>
                  </a:lnTo>
                  <a:lnTo>
                    <a:pt x="291990" y="0"/>
                  </a:lnTo>
                  <a:close/>
                </a:path>
              </a:pathLst>
            </a:custGeom>
            <a:solidFill>
              <a:srgbClr val="00AFFF">
                <a:alpha val="25000"/>
              </a:srgbClr>
            </a:solidFill>
          </p:spPr>
          <p:txBody>
            <a:bodyPr wrap="square" lIns="0" tIns="0" rIns="0" bIns="0" rtlCol="0"/>
            <a:lstStyle/>
            <a:p>
              <a:endParaRPr/>
            </a:p>
          </p:txBody>
        </p:sp>
        <p:sp>
          <p:nvSpPr>
            <p:cNvPr id="14" name="bg object 25">
              <a:extLst>
                <a:ext uri="{FF2B5EF4-FFF2-40B4-BE49-F238E27FC236}">
                  <a16:creationId xmlns:a16="http://schemas.microsoft.com/office/drawing/2014/main" id="{C1499BA4-E8C7-3B13-EB73-D7E5A024F6F1}"/>
                </a:ext>
              </a:extLst>
            </p:cNvPr>
            <p:cNvSpPr/>
            <p:nvPr/>
          </p:nvSpPr>
          <p:spPr>
            <a:xfrm>
              <a:off x="465830" y="5649760"/>
              <a:ext cx="347766" cy="352401"/>
            </a:xfrm>
            <a:custGeom>
              <a:avLst/>
              <a:gdLst/>
              <a:ahLst/>
              <a:cxnLst/>
              <a:rect l="l" t="t" r="r" b="b"/>
              <a:pathLst>
                <a:path w="382905" h="388620">
                  <a:moveTo>
                    <a:pt x="191198" y="0"/>
                  </a:moveTo>
                  <a:lnTo>
                    <a:pt x="147357" y="5131"/>
                  </a:lnTo>
                  <a:lnTo>
                    <a:pt x="107112" y="19749"/>
                  </a:lnTo>
                  <a:lnTo>
                    <a:pt x="71611" y="42686"/>
                  </a:lnTo>
                  <a:lnTo>
                    <a:pt x="42002" y="72776"/>
                  </a:lnTo>
                  <a:lnTo>
                    <a:pt x="19432" y="108852"/>
                  </a:lnTo>
                  <a:lnTo>
                    <a:pt x="5049" y="149748"/>
                  </a:lnTo>
                  <a:lnTo>
                    <a:pt x="0" y="194297"/>
                  </a:lnTo>
                  <a:lnTo>
                    <a:pt x="5049" y="238850"/>
                  </a:lnTo>
                  <a:lnTo>
                    <a:pt x="19432" y="279750"/>
                  </a:lnTo>
                  <a:lnTo>
                    <a:pt x="42002" y="315828"/>
                  </a:lnTo>
                  <a:lnTo>
                    <a:pt x="71611" y="345919"/>
                  </a:lnTo>
                  <a:lnTo>
                    <a:pt x="107112" y="368857"/>
                  </a:lnTo>
                  <a:lnTo>
                    <a:pt x="147357"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8"/>
                  </a:lnTo>
                  <a:lnTo>
                    <a:pt x="362964" y="108852"/>
                  </a:lnTo>
                  <a:lnTo>
                    <a:pt x="340394" y="72776"/>
                  </a:lnTo>
                  <a:lnTo>
                    <a:pt x="310785" y="42686"/>
                  </a:lnTo>
                  <a:lnTo>
                    <a:pt x="275284" y="19749"/>
                  </a:lnTo>
                  <a:lnTo>
                    <a:pt x="235039" y="5131"/>
                  </a:lnTo>
                  <a:lnTo>
                    <a:pt x="191198" y="0"/>
                  </a:lnTo>
                  <a:close/>
                </a:path>
              </a:pathLst>
            </a:custGeom>
            <a:solidFill>
              <a:srgbClr val="00AFFF">
                <a:alpha val="25000"/>
              </a:srgbClr>
            </a:solidFill>
          </p:spPr>
          <p:txBody>
            <a:bodyPr wrap="square" lIns="0" tIns="0" rIns="0" bIns="0" rtlCol="0"/>
            <a:lstStyle/>
            <a:p>
              <a:endParaRPr/>
            </a:p>
          </p:txBody>
        </p:sp>
        <p:sp>
          <p:nvSpPr>
            <p:cNvPr id="15" name="bg object 26">
              <a:extLst>
                <a:ext uri="{FF2B5EF4-FFF2-40B4-BE49-F238E27FC236}">
                  <a16:creationId xmlns:a16="http://schemas.microsoft.com/office/drawing/2014/main" id="{BAF2F270-F520-5256-1A13-88753B966785}"/>
                </a:ext>
              </a:extLst>
            </p:cNvPr>
            <p:cNvSpPr/>
            <p:nvPr/>
          </p:nvSpPr>
          <p:spPr>
            <a:xfrm>
              <a:off x="1538145" y="5485645"/>
              <a:ext cx="347766"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09"/>
                  </a:lnTo>
                  <a:lnTo>
                    <a:pt x="5049" y="238863"/>
                  </a:lnTo>
                  <a:lnTo>
                    <a:pt x="19432" y="279762"/>
                  </a:lnTo>
                  <a:lnTo>
                    <a:pt x="42002" y="315841"/>
                  </a:lnTo>
                  <a:lnTo>
                    <a:pt x="71611" y="345932"/>
                  </a:lnTo>
                  <a:lnTo>
                    <a:pt x="107112" y="368870"/>
                  </a:lnTo>
                  <a:lnTo>
                    <a:pt x="147357" y="383488"/>
                  </a:lnTo>
                  <a:lnTo>
                    <a:pt x="191198" y="388620"/>
                  </a:lnTo>
                  <a:lnTo>
                    <a:pt x="235035" y="383488"/>
                  </a:lnTo>
                  <a:lnTo>
                    <a:pt x="275279" y="368870"/>
                  </a:lnTo>
                  <a:lnTo>
                    <a:pt x="310779" y="345932"/>
                  </a:lnTo>
                  <a:lnTo>
                    <a:pt x="340390" y="315841"/>
                  </a:lnTo>
                  <a:lnTo>
                    <a:pt x="362961" y="279762"/>
                  </a:lnTo>
                  <a:lnTo>
                    <a:pt x="377346" y="238863"/>
                  </a:lnTo>
                  <a:lnTo>
                    <a:pt x="382397" y="194309"/>
                  </a:lnTo>
                  <a:lnTo>
                    <a:pt x="377346" y="149756"/>
                  </a:lnTo>
                  <a:lnTo>
                    <a:pt x="362961" y="108857"/>
                  </a:lnTo>
                  <a:lnTo>
                    <a:pt x="340390" y="72778"/>
                  </a:lnTo>
                  <a:lnTo>
                    <a:pt x="310779" y="42687"/>
                  </a:lnTo>
                  <a:lnTo>
                    <a:pt x="275279" y="19749"/>
                  </a:lnTo>
                  <a:lnTo>
                    <a:pt x="235035" y="5131"/>
                  </a:lnTo>
                  <a:lnTo>
                    <a:pt x="191198" y="0"/>
                  </a:lnTo>
                  <a:close/>
                </a:path>
              </a:pathLst>
            </a:custGeom>
            <a:solidFill>
              <a:srgbClr val="00AFFF">
                <a:alpha val="25000"/>
              </a:srgbClr>
            </a:solidFill>
          </p:spPr>
          <p:txBody>
            <a:bodyPr wrap="square" lIns="0" tIns="0" rIns="0" bIns="0" rtlCol="0"/>
            <a:lstStyle/>
            <a:p>
              <a:endParaRPr/>
            </a:p>
          </p:txBody>
        </p:sp>
        <p:sp>
          <p:nvSpPr>
            <p:cNvPr id="16" name="bg object 27">
              <a:extLst>
                <a:ext uri="{FF2B5EF4-FFF2-40B4-BE49-F238E27FC236}">
                  <a16:creationId xmlns:a16="http://schemas.microsoft.com/office/drawing/2014/main" id="{8680BA9C-5F31-C21D-A980-22CC149FCB08}"/>
                </a:ext>
              </a:extLst>
            </p:cNvPr>
            <p:cNvSpPr/>
            <p:nvPr/>
          </p:nvSpPr>
          <p:spPr>
            <a:xfrm>
              <a:off x="1413231" y="4884901"/>
              <a:ext cx="347766"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10"/>
                  </a:lnTo>
                  <a:lnTo>
                    <a:pt x="5049" y="238863"/>
                  </a:lnTo>
                  <a:lnTo>
                    <a:pt x="19432" y="279762"/>
                  </a:lnTo>
                  <a:lnTo>
                    <a:pt x="42002" y="315841"/>
                  </a:lnTo>
                  <a:lnTo>
                    <a:pt x="71611" y="345932"/>
                  </a:lnTo>
                  <a:lnTo>
                    <a:pt x="107112" y="368870"/>
                  </a:lnTo>
                  <a:lnTo>
                    <a:pt x="147357" y="383488"/>
                  </a:lnTo>
                  <a:lnTo>
                    <a:pt x="191198" y="388620"/>
                  </a:lnTo>
                  <a:lnTo>
                    <a:pt x="235039" y="383488"/>
                  </a:lnTo>
                  <a:lnTo>
                    <a:pt x="275284" y="368870"/>
                  </a:lnTo>
                  <a:lnTo>
                    <a:pt x="310785" y="345932"/>
                  </a:lnTo>
                  <a:lnTo>
                    <a:pt x="340394" y="315841"/>
                  </a:lnTo>
                  <a:lnTo>
                    <a:pt x="362964" y="279762"/>
                  </a:lnTo>
                  <a:lnTo>
                    <a:pt x="377347" y="238863"/>
                  </a:lnTo>
                  <a:lnTo>
                    <a:pt x="382397" y="194310"/>
                  </a:lnTo>
                  <a:lnTo>
                    <a:pt x="377347" y="149756"/>
                  </a:lnTo>
                  <a:lnTo>
                    <a:pt x="362964" y="108857"/>
                  </a:lnTo>
                  <a:lnTo>
                    <a:pt x="340394" y="72778"/>
                  </a:lnTo>
                  <a:lnTo>
                    <a:pt x="310785" y="42687"/>
                  </a:lnTo>
                  <a:lnTo>
                    <a:pt x="275284" y="19749"/>
                  </a:lnTo>
                  <a:lnTo>
                    <a:pt x="235039" y="5131"/>
                  </a:lnTo>
                  <a:lnTo>
                    <a:pt x="191198" y="0"/>
                  </a:lnTo>
                  <a:close/>
                </a:path>
              </a:pathLst>
            </a:custGeom>
            <a:solidFill>
              <a:srgbClr val="00AFFF">
                <a:alpha val="25000"/>
              </a:srgbClr>
            </a:solidFill>
          </p:spPr>
          <p:txBody>
            <a:bodyPr wrap="square" lIns="0" tIns="0" rIns="0" bIns="0" rtlCol="0"/>
            <a:lstStyle/>
            <a:p>
              <a:endParaRPr/>
            </a:p>
          </p:txBody>
        </p:sp>
        <p:sp>
          <p:nvSpPr>
            <p:cNvPr id="17" name="bg object 28">
              <a:extLst>
                <a:ext uri="{FF2B5EF4-FFF2-40B4-BE49-F238E27FC236}">
                  <a16:creationId xmlns:a16="http://schemas.microsoft.com/office/drawing/2014/main" id="{764DA62F-52BC-833A-C4DD-A842EB4C2F92}"/>
                </a:ext>
              </a:extLst>
            </p:cNvPr>
            <p:cNvSpPr/>
            <p:nvPr/>
          </p:nvSpPr>
          <p:spPr>
            <a:xfrm>
              <a:off x="745586" y="5027755"/>
              <a:ext cx="416397" cy="422651"/>
            </a:xfrm>
            <a:custGeom>
              <a:avLst/>
              <a:gdLst/>
              <a:ahLst/>
              <a:cxnLst/>
              <a:rect l="l" t="t" r="r" b="b"/>
              <a:pathLst>
                <a:path w="458469" h="466089">
                  <a:moveTo>
                    <a:pt x="229044" y="0"/>
                  </a:moveTo>
                  <a:lnTo>
                    <a:pt x="182885" y="4728"/>
                  </a:lnTo>
                  <a:lnTo>
                    <a:pt x="139892" y="18290"/>
                  </a:lnTo>
                  <a:lnTo>
                    <a:pt x="100986" y="39750"/>
                  </a:lnTo>
                  <a:lnTo>
                    <a:pt x="67087" y="68172"/>
                  </a:lnTo>
                  <a:lnTo>
                    <a:pt x="39118" y="102620"/>
                  </a:lnTo>
                  <a:lnTo>
                    <a:pt x="18000" y="142158"/>
                  </a:lnTo>
                  <a:lnTo>
                    <a:pt x="4653" y="185852"/>
                  </a:lnTo>
                  <a:lnTo>
                    <a:pt x="0" y="232765"/>
                  </a:lnTo>
                  <a:lnTo>
                    <a:pt x="4653" y="279679"/>
                  </a:lnTo>
                  <a:lnTo>
                    <a:pt x="18000" y="323374"/>
                  </a:lnTo>
                  <a:lnTo>
                    <a:pt x="39118" y="362915"/>
                  </a:lnTo>
                  <a:lnTo>
                    <a:pt x="67087" y="397365"/>
                  </a:lnTo>
                  <a:lnTo>
                    <a:pt x="100986" y="425789"/>
                  </a:lnTo>
                  <a:lnTo>
                    <a:pt x="139892" y="447251"/>
                  </a:lnTo>
                  <a:lnTo>
                    <a:pt x="182885" y="460814"/>
                  </a:lnTo>
                  <a:lnTo>
                    <a:pt x="229044" y="465543"/>
                  </a:lnTo>
                  <a:lnTo>
                    <a:pt x="275207" y="460814"/>
                  </a:lnTo>
                  <a:lnTo>
                    <a:pt x="318203" y="447251"/>
                  </a:lnTo>
                  <a:lnTo>
                    <a:pt x="357112" y="425789"/>
                  </a:lnTo>
                  <a:lnTo>
                    <a:pt x="391012" y="397365"/>
                  </a:lnTo>
                  <a:lnTo>
                    <a:pt x="418982" y="362915"/>
                  </a:lnTo>
                  <a:lnTo>
                    <a:pt x="440101" y="323374"/>
                  </a:lnTo>
                  <a:lnTo>
                    <a:pt x="453448" y="279679"/>
                  </a:lnTo>
                  <a:lnTo>
                    <a:pt x="458101" y="232765"/>
                  </a:lnTo>
                  <a:lnTo>
                    <a:pt x="453448" y="185852"/>
                  </a:lnTo>
                  <a:lnTo>
                    <a:pt x="440101" y="142158"/>
                  </a:lnTo>
                  <a:lnTo>
                    <a:pt x="418982" y="102620"/>
                  </a:lnTo>
                  <a:lnTo>
                    <a:pt x="391012" y="68172"/>
                  </a:lnTo>
                  <a:lnTo>
                    <a:pt x="357112" y="39750"/>
                  </a:lnTo>
                  <a:lnTo>
                    <a:pt x="318203" y="18290"/>
                  </a:lnTo>
                  <a:lnTo>
                    <a:pt x="275207" y="4728"/>
                  </a:lnTo>
                  <a:lnTo>
                    <a:pt x="229044" y="0"/>
                  </a:lnTo>
                  <a:close/>
                </a:path>
              </a:pathLst>
            </a:custGeom>
            <a:solidFill>
              <a:srgbClr val="00AFFF">
                <a:alpha val="25000"/>
              </a:srgbClr>
            </a:solidFill>
          </p:spPr>
          <p:txBody>
            <a:bodyPr wrap="square" lIns="0" tIns="0" rIns="0" bIns="0" rtlCol="0"/>
            <a:lstStyle/>
            <a:p>
              <a:endParaRPr/>
            </a:p>
          </p:txBody>
        </p:sp>
        <p:sp>
          <p:nvSpPr>
            <p:cNvPr id="18" name="bg object 29">
              <a:extLst>
                <a:ext uri="{FF2B5EF4-FFF2-40B4-BE49-F238E27FC236}">
                  <a16:creationId xmlns:a16="http://schemas.microsoft.com/office/drawing/2014/main" id="{3E3A813A-BC09-90A1-0126-A506AD1F20D3}"/>
                </a:ext>
              </a:extLst>
            </p:cNvPr>
            <p:cNvSpPr/>
            <p:nvPr/>
          </p:nvSpPr>
          <p:spPr>
            <a:xfrm>
              <a:off x="2123992" y="5971316"/>
              <a:ext cx="643051" cy="652403"/>
            </a:xfrm>
            <a:custGeom>
              <a:avLst/>
              <a:gdLst/>
              <a:ahLst/>
              <a:cxnLst/>
              <a:rect l="l" t="t" r="r" b="b"/>
              <a:pathLst>
                <a:path w="708025" h="719454">
                  <a:moveTo>
                    <a:pt x="353898" y="0"/>
                  </a:moveTo>
                  <a:lnTo>
                    <a:pt x="305876" y="3283"/>
                  </a:lnTo>
                  <a:lnTo>
                    <a:pt x="259817" y="12847"/>
                  </a:lnTo>
                  <a:lnTo>
                    <a:pt x="216144" y="28263"/>
                  </a:lnTo>
                  <a:lnTo>
                    <a:pt x="175278" y="49103"/>
                  </a:lnTo>
                  <a:lnTo>
                    <a:pt x="137641" y="74938"/>
                  </a:lnTo>
                  <a:lnTo>
                    <a:pt x="103654" y="105340"/>
                  </a:lnTo>
                  <a:lnTo>
                    <a:pt x="73739" y="139879"/>
                  </a:lnTo>
                  <a:lnTo>
                    <a:pt x="48317" y="178129"/>
                  </a:lnTo>
                  <a:lnTo>
                    <a:pt x="27811" y="219659"/>
                  </a:lnTo>
                  <a:lnTo>
                    <a:pt x="12641" y="264042"/>
                  </a:lnTo>
                  <a:lnTo>
                    <a:pt x="3230" y="310849"/>
                  </a:lnTo>
                  <a:lnTo>
                    <a:pt x="0" y="359651"/>
                  </a:lnTo>
                  <a:lnTo>
                    <a:pt x="3230" y="408453"/>
                  </a:lnTo>
                  <a:lnTo>
                    <a:pt x="12641" y="455260"/>
                  </a:lnTo>
                  <a:lnTo>
                    <a:pt x="27811" y="499643"/>
                  </a:lnTo>
                  <a:lnTo>
                    <a:pt x="48317" y="541173"/>
                  </a:lnTo>
                  <a:lnTo>
                    <a:pt x="73739" y="579422"/>
                  </a:lnTo>
                  <a:lnTo>
                    <a:pt x="103654" y="613962"/>
                  </a:lnTo>
                  <a:lnTo>
                    <a:pt x="137641" y="644364"/>
                  </a:lnTo>
                  <a:lnTo>
                    <a:pt x="175278" y="670199"/>
                  </a:lnTo>
                  <a:lnTo>
                    <a:pt x="216144" y="691039"/>
                  </a:lnTo>
                  <a:lnTo>
                    <a:pt x="259817" y="706455"/>
                  </a:lnTo>
                  <a:lnTo>
                    <a:pt x="305876" y="716019"/>
                  </a:lnTo>
                  <a:lnTo>
                    <a:pt x="353898" y="719302"/>
                  </a:lnTo>
                  <a:lnTo>
                    <a:pt x="401920" y="716019"/>
                  </a:lnTo>
                  <a:lnTo>
                    <a:pt x="447978" y="706455"/>
                  </a:lnTo>
                  <a:lnTo>
                    <a:pt x="491651" y="691039"/>
                  </a:lnTo>
                  <a:lnTo>
                    <a:pt x="532517" y="670199"/>
                  </a:lnTo>
                  <a:lnTo>
                    <a:pt x="570155" y="644364"/>
                  </a:lnTo>
                  <a:lnTo>
                    <a:pt x="604142" y="613962"/>
                  </a:lnTo>
                  <a:lnTo>
                    <a:pt x="634057" y="579422"/>
                  </a:lnTo>
                  <a:lnTo>
                    <a:pt x="659479" y="541173"/>
                  </a:lnTo>
                  <a:lnTo>
                    <a:pt x="679985" y="499643"/>
                  </a:lnTo>
                  <a:lnTo>
                    <a:pt x="695154" y="455260"/>
                  </a:lnTo>
                  <a:lnTo>
                    <a:pt x="704565" y="408453"/>
                  </a:lnTo>
                  <a:lnTo>
                    <a:pt x="707796" y="359651"/>
                  </a:lnTo>
                  <a:lnTo>
                    <a:pt x="704565" y="310849"/>
                  </a:lnTo>
                  <a:lnTo>
                    <a:pt x="695154" y="264042"/>
                  </a:lnTo>
                  <a:lnTo>
                    <a:pt x="679985" y="219659"/>
                  </a:lnTo>
                  <a:lnTo>
                    <a:pt x="659479" y="178129"/>
                  </a:lnTo>
                  <a:lnTo>
                    <a:pt x="634057" y="139879"/>
                  </a:lnTo>
                  <a:lnTo>
                    <a:pt x="604142" y="105340"/>
                  </a:lnTo>
                  <a:lnTo>
                    <a:pt x="570155" y="74938"/>
                  </a:lnTo>
                  <a:lnTo>
                    <a:pt x="532517" y="49103"/>
                  </a:lnTo>
                  <a:lnTo>
                    <a:pt x="491651" y="28263"/>
                  </a:lnTo>
                  <a:lnTo>
                    <a:pt x="447978" y="12847"/>
                  </a:lnTo>
                  <a:lnTo>
                    <a:pt x="401920" y="3283"/>
                  </a:lnTo>
                  <a:lnTo>
                    <a:pt x="353898" y="0"/>
                  </a:lnTo>
                  <a:close/>
                </a:path>
              </a:pathLst>
            </a:custGeom>
            <a:solidFill>
              <a:srgbClr val="00AFFF">
                <a:alpha val="25000"/>
              </a:srgbClr>
            </a:solidFill>
          </p:spPr>
          <p:txBody>
            <a:bodyPr wrap="square" lIns="0" tIns="0" rIns="0" bIns="0" rtlCol="0"/>
            <a:lstStyle/>
            <a:p>
              <a:endParaRPr/>
            </a:p>
          </p:txBody>
        </p:sp>
        <p:sp>
          <p:nvSpPr>
            <p:cNvPr id="19" name="bg object 30">
              <a:extLst>
                <a:ext uri="{FF2B5EF4-FFF2-40B4-BE49-F238E27FC236}">
                  <a16:creationId xmlns:a16="http://schemas.microsoft.com/office/drawing/2014/main" id="{D80260F0-006F-80ED-A187-F278F9CDEA7B}"/>
                </a:ext>
              </a:extLst>
            </p:cNvPr>
            <p:cNvSpPr/>
            <p:nvPr/>
          </p:nvSpPr>
          <p:spPr>
            <a:xfrm>
              <a:off x="528270" y="4184585"/>
              <a:ext cx="536933" cy="545300"/>
            </a:xfrm>
            <a:custGeom>
              <a:avLst/>
              <a:gdLst/>
              <a:ahLst/>
              <a:cxnLst/>
              <a:rect l="l" t="t" r="r" b="b"/>
              <a:pathLst>
                <a:path w="591185" h="601345">
                  <a:moveTo>
                    <a:pt x="295554" y="0"/>
                  </a:moveTo>
                  <a:lnTo>
                    <a:pt x="247613" y="3930"/>
                  </a:lnTo>
                  <a:lnTo>
                    <a:pt x="202135" y="15311"/>
                  </a:lnTo>
                  <a:lnTo>
                    <a:pt x="159728" y="33523"/>
                  </a:lnTo>
                  <a:lnTo>
                    <a:pt x="121002" y="57949"/>
                  </a:lnTo>
                  <a:lnTo>
                    <a:pt x="86564" y="87969"/>
                  </a:lnTo>
                  <a:lnTo>
                    <a:pt x="57024" y="122966"/>
                  </a:lnTo>
                  <a:lnTo>
                    <a:pt x="32988" y="162321"/>
                  </a:lnTo>
                  <a:lnTo>
                    <a:pt x="15067" y="205417"/>
                  </a:lnTo>
                  <a:lnTo>
                    <a:pt x="3868" y="251634"/>
                  </a:lnTo>
                  <a:lnTo>
                    <a:pt x="0" y="300355"/>
                  </a:lnTo>
                  <a:lnTo>
                    <a:pt x="3868" y="349075"/>
                  </a:lnTo>
                  <a:lnTo>
                    <a:pt x="15067" y="395294"/>
                  </a:lnTo>
                  <a:lnTo>
                    <a:pt x="32988" y="438390"/>
                  </a:lnTo>
                  <a:lnTo>
                    <a:pt x="57024" y="477747"/>
                  </a:lnTo>
                  <a:lnTo>
                    <a:pt x="86564" y="512746"/>
                  </a:lnTo>
                  <a:lnTo>
                    <a:pt x="121002" y="542768"/>
                  </a:lnTo>
                  <a:lnTo>
                    <a:pt x="159728" y="567195"/>
                  </a:lnTo>
                  <a:lnTo>
                    <a:pt x="202135" y="585409"/>
                  </a:lnTo>
                  <a:lnTo>
                    <a:pt x="247613" y="596791"/>
                  </a:lnTo>
                  <a:lnTo>
                    <a:pt x="295554" y="600722"/>
                  </a:lnTo>
                  <a:lnTo>
                    <a:pt x="343495" y="596791"/>
                  </a:lnTo>
                  <a:lnTo>
                    <a:pt x="388973" y="585409"/>
                  </a:lnTo>
                  <a:lnTo>
                    <a:pt x="431379" y="567195"/>
                  </a:lnTo>
                  <a:lnTo>
                    <a:pt x="470106" y="542768"/>
                  </a:lnTo>
                  <a:lnTo>
                    <a:pt x="504544" y="512746"/>
                  </a:lnTo>
                  <a:lnTo>
                    <a:pt x="534084" y="477747"/>
                  </a:lnTo>
                  <a:lnTo>
                    <a:pt x="558120" y="438390"/>
                  </a:lnTo>
                  <a:lnTo>
                    <a:pt x="576041" y="395294"/>
                  </a:lnTo>
                  <a:lnTo>
                    <a:pt x="587240" y="349075"/>
                  </a:lnTo>
                  <a:lnTo>
                    <a:pt x="591108" y="300355"/>
                  </a:lnTo>
                  <a:lnTo>
                    <a:pt x="587240" y="251634"/>
                  </a:lnTo>
                  <a:lnTo>
                    <a:pt x="576041" y="205417"/>
                  </a:lnTo>
                  <a:lnTo>
                    <a:pt x="558120" y="162321"/>
                  </a:lnTo>
                  <a:lnTo>
                    <a:pt x="534084" y="122966"/>
                  </a:lnTo>
                  <a:lnTo>
                    <a:pt x="504544" y="87969"/>
                  </a:lnTo>
                  <a:lnTo>
                    <a:pt x="470106" y="57949"/>
                  </a:lnTo>
                  <a:lnTo>
                    <a:pt x="431379" y="33523"/>
                  </a:lnTo>
                  <a:lnTo>
                    <a:pt x="388973" y="15311"/>
                  </a:lnTo>
                  <a:lnTo>
                    <a:pt x="343495" y="3930"/>
                  </a:lnTo>
                  <a:lnTo>
                    <a:pt x="295554" y="0"/>
                  </a:lnTo>
                  <a:close/>
                </a:path>
              </a:pathLst>
            </a:custGeom>
            <a:solidFill>
              <a:srgbClr val="00AFFF">
                <a:alpha val="25000"/>
              </a:srgbClr>
            </a:solidFill>
          </p:spPr>
          <p:txBody>
            <a:bodyPr wrap="square" lIns="0" tIns="0" rIns="0" bIns="0" rtlCol="0"/>
            <a:lstStyle/>
            <a:p>
              <a:endParaRPr/>
            </a:p>
          </p:txBody>
        </p:sp>
        <p:sp>
          <p:nvSpPr>
            <p:cNvPr id="20" name="bg object 31">
              <a:extLst>
                <a:ext uri="{FF2B5EF4-FFF2-40B4-BE49-F238E27FC236}">
                  <a16:creationId xmlns:a16="http://schemas.microsoft.com/office/drawing/2014/main" id="{E23A1099-90BC-41AF-13CD-F62E1BE0DB67}"/>
                </a:ext>
              </a:extLst>
            </p:cNvPr>
            <p:cNvSpPr/>
            <p:nvPr/>
          </p:nvSpPr>
          <p:spPr>
            <a:xfrm>
              <a:off x="0" y="4190048"/>
              <a:ext cx="326428" cy="1775824"/>
            </a:xfrm>
            <a:custGeom>
              <a:avLst/>
              <a:gdLst/>
              <a:ahLst/>
              <a:cxnLst/>
              <a:rect l="l" t="t" r="r" b="b"/>
              <a:pathLst>
                <a:path w="359410" h="1958340">
                  <a:moveTo>
                    <a:pt x="0" y="0"/>
                  </a:moveTo>
                  <a:lnTo>
                    <a:pt x="0" y="1957935"/>
                  </a:lnTo>
                  <a:lnTo>
                    <a:pt x="27343" y="1918542"/>
                  </a:lnTo>
                  <a:lnTo>
                    <a:pt x="53873" y="1878921"/>
                  </a:lnTo>
                  <a:lnTo>
                    <a:pt x="79503" y="1839152"/>
                  </a:lnTo>
                  <a:lnTo>
                    <a:pt x="104202" y="1799230"/>
                  </a:lnTo>
                  <a:lnTo>
                    <a:pt x="127941" y="1759153"/>
                  </a:lnTo>
                  <a:lnTo>
                    <a:pt x="150691" y="1718918"/>
                  </a:lnTo>
                  <a:lnTo>
                    <a:pt x="172420" y="1678522"/>
                  </a:lnTo>
                  <a:lnTo>
                    <a:pt x="193101" y="1637961"/>
                  </a:lnTo>
                  <a:lnTo>
                    <a:pt x="212701" y="1597233"/>
                  </a:lnTo>
                  <a:lnTo>
                    <a:pt x="231193" y="1556334"/>
                  </a:lnTo>
                  <a:lnTo>
                    <a:pt x="248546" y="1515262"/>
                  </a:lnTo>
                  <a:lnTo>
                    <a:pt x="264730" y="1474013"/>
                  </a:lnTo>
                  <a:lnTo>
                    <a:pt x="279716" y="1432583"/>
                  </a:lnTo>
                  <a:lnTo>
                    <a:pt x="293473" y="1390971"/>
                  </a:lnTo>
                  <a:lnTo>
                    <a:pt x="305972" y="1349173"/>
                  </a:lnTo>
                  <a:lnTo>
                    <a:pt x="317182" y="1307186"/>
                  </a:lnTo>
                  <a:lnTo>
                    <a:pt x="327075" y="1265006"/>
                  </a:lnTo>
                  <a:lnTo>
                    <a:pt x="335620" y="1222631"/>
                  </a:lnTo>
                  <a:lnTo>
                    <a:pt x="342788" y="1180057"/>
                  </a:lnTo>
                  <a:lnTo>
                    <a:pt x="348549" y="1137282"/>
                  </a:lnTo>
                  <a:lnTo>
                    <a:pt x="355702" y="1059942"/>
                  </a:lnTo>
                  <a:lnTo>
                    <a:pt x="358873" y="984771"/>
                  </a:lnTo>
                  <a:lnTo>
                    <a:pt x="358318" y="911798"/>
                  </a:lnTo>
                  <a:lnTo>
                    <a:pt x="354295" y="841048"/>
                  </a:lnTo>
                  <a:lnTo>
                    <a:pt x="347060" y="772550"/>
                  </a:lnTo>
                  <a:lnTo>
                    <a:pt x="336870" y="706330"/>
                  </a:lnTo>
                  <a:lnTo>
                    <a:pt x="323983" y="642415"/>
                  </a:lnTo>
                  <a:lnTo>
                    <a:pt x="308655" y="580833"/>
                  </a:lnTo>
                  <a:lnTo>
                    <a:pt x="291143" y="521610"/>
                  </a:lnTo>
                  <a:lnTo>
                    <a:pt x="271705" y="464775"/>
                  </a:lnTo>
                  <a:lnTo>
                    <a:pt x="250596" y="410353"/>
                  </a:lnTo>
                  <a:lnTo>
                    <a:pt x="228075" y="358372"/>
                  </a:lnTo>
                  <a:lnTo>
                    <a:pt x="204398" y="308860"/>
                  </a:lnTo>
                  <a:lnTo>
                    <a:pt x="179822" y="261843"/>
                  </a:lnTo>
                  <a:lnTo>
                    <a:pt x="154604" y="217348"/>
                  </a:lnTo>
                  <a:lnTo>
                    <a:pt x="129001" y="175403"/>
                  </a:lnTo>
                  <a:lnTo>
                    <a:pt x="103270" y="136034"/>
                  </a:lnTo>
                  <a:lnTo>
                    <a:pt x="77668" y="99270"/>
                  </a:lnTo>
                  <a:lnTo>
                    <a:pt x="52451" y="65136"/>
                  </a:lnTo>
                  <a:lnTo>
                    <a:pt x="27878" y="33660"/>
                  </a:lnTo>
                  <a:lnTo>
                    <a:pt x="0" y="0"/>
                  </a:lnTo>
                  <a:close/>
                </a:path>
              </a:pathLst>
            </a:custGeom>
            <a:solidFill>
              <a:srgbClr val="00AFFF">
                <a:alpha val="25000"/>
              </a:srgbClr>
            </a:solidFill>
          </p:spPr>
          <p:txBody>
            <a:bodyPr wrap="square" lIns="0" tIns="0" rIns="0" bIns="0" rtlCol="0"/>
            <a:lstStyle/>
            <a:p>
              <a:endParaRPr/>
            </a:p>
          </p:txBody>
        </p:sp>
      </p:grpSp>
      <p:sp>
        <p:nvSpPr>
          <p:cNvPr id="5" name="Footer Placeholder 4">
            <a:extLst>
              <a:ext uri="{FF2B5EF4-FFF2-40B4-BE49-F238E27FC236}">
                <a16:creationId xmlns:a16="http://schemas.microsoft.com/office/drawing/2014/main" id="{2D70901D-0772-6483-D106-1C6C5F3B0F1C}"/>
              </a:ext>
            </a:extLst>
          </p:cNvPr>
          <p:cNvSpPr>
            <a:spLocks noGrp="1"/>
          </p:cNvSpPr>
          <p:nvPr>
            <p:ph type="ftr" sz="quarter" idx="11"/>
          </p:nvPr>
        </p:nvSpPr>
        <p:spPr>
          <a:xfrm>
            <a:off x="777696" y="6114954"/>
            <a:ext cx="8878211" cy="365125"/>
          </a:xfrm>
          <a:prstGeom prst="rect">
            <a:avLst/>
          </a:prstGeom>
        </p:spPr>
        <p:txBody>
          <a:bodyPr/>
          <a:lstStyle>
            <a:lvl1pPr>
              <a:defRPr>
                <a:solidFill>
                  <a:schemeClr val="tx2"/>
                </a:solidFill>
              </a:defRPr>
            </a:lvl1pPr>
          </a:lstStyle>
          <a:p>
            <a:endParaRPr lang="en-GB" dirty="0"/>
          </a:p>
        </p:txBody>
      </p:sp>
      <p:sp>
        <p:nvSpPr>
          <p:cNvPr id="2" name="Title 1">
            <a:extLst>
              <a:ext uri="{FF2B5EF4-FFF2-40B4-BE49-F238E27FC236}">
                <a16:creationId xmlns:a16="http://schemas.microsoft.com/office/drawing/2014/main" id="{440E5D39-85A3-5569-2D74-ED9FD02ED54A}"/>
              </a:ext>
            </a:extLst>
          </p:cNvPr>
          <p:cNvSpPr>
            <a:spLocks noGrp="1"/>
          </p:cNvSpPr>
          <p:nvPr>
            <p:ph type="title"/>
          </p:nvPr>
        </p:nvSpPr>
        <p:spPr>
          <a:xfrm>
            <a:off x="738653" y="365125"/>
            <a:ext cx="8547587" cy="1325563"/>
          </a:xfrm>
        </p:spPr>
        <p:txBody>
          <a:bodyPr>
            <a:normAutofit/>
          </a:bodyPr>
          <a:lstStyle>
            <a:lvl1pPr>
              <a:defRPr sz="4400">
                <a:solidFill>
                  <a:schemeClr val="bg2"/>
                </a:solidFill>
              </a:defRPr>
            </a:lvl1pPr>
          </a:lstStyle>
          <a:p>
            <a:r>
              <a:rPr lang="en-GB"/>
              <a:t>Click to edit Master title style</a:t>
            </a:r>
            <a:endParaRPr lang="en-GB" dirty="0"/>
          </a:p>
        </p:txBody>
      </p:sp>
      <p:pic>
        <p:nvPicPr>
          <p:cNvPr id="22" name="Picture 21" descr="A picture containing text&#10;&#10;Description automatically generated">
            <a:extLst>
              <a:ext uri="{FF2B5EF4-FFF2-40B4-BE49-F238E27FC236}">
                <a16:creationId xmlns:a16="http://schemas.microsoft.com/office/drawing/2014/main" id="{2FB7BBB5-8E7B-2C74-9A01-95D1F0F194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558512" y="5755005"/>
            <a:ext cx="887325" cy="866809"/>
          </a:xfrm>
          <a:prstGeom prst="rect">
            <a:avLst/>
          </a:prstGeom>
        </p:spPr>
      </p:pic>
      <p:sp>
        <p:nvSpPr>
          <p:cNvPr id="21" name="Content Placeholder 2">
            <a:extLst>
              <a:ext uri="{FF2B5EF4-FFF2-40B4-BE49-F238E27FC236}">
                <a16:creationId xmlns:a16="http://schemas.microsoft.com/office/drawing/2014/main" id="{8EC3E5FD-9CD6-C249-C704-5CED90A6A4B1}"/>
              </a:ext>
            </a:extLst>
          </p:cNvPr>
          <p:cNvSpPr>
            <a:spLocks noGrp="1"/>
          </p:cNvSpPr>
          <p:nvPr>
            <p:ph idx="1"/>
          </p:nvPr>
        </p:nvSpPr>
        <p:spPr>
          <a:xfrm>
            <a:off x="751840" y="1825625"/>
            <a:ext cx="8536539" cy="3772535"/>
          </a:xfrm>
          <a:prstGeom prst="rect">
            <a:avLst/>
          </a:prstGeom>
        </p:spPr>
        <p:txBody>
          <a:bodyPr/>
          <a:lstStyle>
            <a:lvl1pPr marL="342900" indent="-342900">
              <a:buClr>
                <a:schemeClr val="tx2"/>
              </a:buClr>
              <a:buFont typeface="Arial" panose="020B0604020202020204" pitchFamily="34" charset="0"/>
              <a:buChar char="•"/>
              <a:defRPr>
                <a:solidFill>
                  <a:schemeClr val="bg1"/>
                </a:solidFill>
                <a:latin typeface="Quicksand" pitchFamily="2" charset="0"/>
              </a:defRPr>
            </a:lvl1pPr>
            <a:lvl2pPr marL="684000" indent="-182563">
              <a:buClr>
                <a:schemeClr val="tx2"/>
              </a:buClr>
              <a:buFont typeface="System Font Regular"/>
              <a:buChar char="-"/>
              <a:defRPr>
                <a:solidFill>
                  <a:schemeClr val="bg1"/>
                </a:solidFill>
                <a:latin typeface="Quicksand" pitchFamily="2" charset="0"/>
              </a:defRPr>
            </a:lvl2pPr>
            <a:lvl3pPr marL="1368000" indent="-182563">
              <a:buClr>
                <a:schemeClr val="tx2"/>
              </a:buClr>
              <a:buFont typeface="Arial" panose="020B0604020202020204" pitchFamily="34" charset="0"/>
              <a:buChar char="•"/>
              <a:defRPr>
                <a:solidFill>
                  <a:schemeClr val="bg1"/>
                </a:solidFill>
                <a:latin typeface="Quicksand" pitchFamily="2" charset="0"/>
              </a:defRPr>
            </a:lvl3pPr>
            <a:lvl4pPr marL="2052000" indent="-182563">
              <a:buClr>
                <a:schemeClr val="tx2"/>
              </a:buClr>
              <a:buFont typeface="System Font Regular"/>
              <a:buChar char="-"/>
              <a:defRPr>
                <a:solidFill>
                  <a:schemeClr val="bg1"/>
                </a:solidFill>
                <a:latin typeface="Quicksand" pitchFamily="2" charset="0"/>
              </a:defRPr>
            </a:lvl4pPr>
            <a:lvl5pPr marL="2736000" indent="-182563">
              <a:buClr>
                <a:schemeClr val="tx2"/>
              </a:buClr>
              <a:buFont typeface="Arial" panose="020B0604020202020204" pitchFamily="34" charset="0"/>
              <a:buChar char="•"/>
              <a:defRPr>
                <a:solidFill>
                  <a:schemeClr val="bg1"/>
                </a:solidFill>
                <a:latin typeface="Quicksand"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38638098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 - Dark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E5D39-85A3-5569-2D74-ED9FD02ED54A}"/>
              </a:ext>
            </a:extLst>
          </p:cNvPr>
          <p:cNvSpPr>
            <a:spLocks noGrp="1"/>
          </p:cNvSpPr>
          <p:nvPr>
            <p:ph type="title"/>
          </p:nvPr>
        </p:nvSpPr>
        <p:spPr/>
        <p:txBody>
          <a:bodyPr/>
          <a:lstStyle>
            <a:lvl1pPr>
              <a:defRPr>
                <a:solidFill>
                  <a:schemeClr val="accent3"/>
                </a:solidFill>
              </a:defRPr>
            </a:lvl1pPr>
          </a:lstStyle>
          <a:p>
            <a:r>
              <a:rPr lang="en-GB"/>
              <a:t>Click to edit Master title style</a:t>
            </a:r>
            <a:endParaRPr lang="en-GB" dirty="0"/>
          </a:p>
        </p:txBody>
      </p:sp>
      <p:sp>
        <p:nvSpPr>
          <p:cNvPr id="4" name="Footer Placeholder 4">
            <a:extLst>
              <a:ext uri="{FF2B5EF4-FFF2-40B4-BE49-F238E27FC236}">
                <a16:creationId xmlns:a16="http://schemas.microsoft.com/office/drawing/2014/main" id="{83ACEF4A-FB42-9808-AD89-22387AFA82E5}"/>
              </a:ext>
            </a:extLst>
          </p:cNvPr>
          <p:cNvSpPr>
            <a:spLocks noGrp="1"/>
          </p:cNvSpPr>
          <p:nvPr>
            <p:ph type="ftr" sz="quarter" idx="3"/>
          </p:nvPr>
        </p:nvSpPr>
        <p:spPr>
          <a:xfrm>
            <a:off x="751840" y="6114954"/>
            <a:ext cx="8904068" cy="365125"/>
          </a:xfrm>
          <a:prstGeom prst="rect">
            <a:avLst/>
          </a:prstGeom>
        </p:spPr>
        <p:txBody>
          <a:bodyPr/>
          <a:lstStyle>
            <a:lvl1pPr>
              <a:defRPr>
                <a:solidFill>
                  <a:schemeClr val="accent1"/>
                </a:solidFill>
              </a:defRPr>
            </a:lvl1pPr>
          </a:lstStyle>
          <a:p>
            <a:endParaRPr lang="en-GB" dirty="0"/>
          </a:p>
        </p:txBody>
      </p:sp>
      <p:sp>
        <p:nvSpPr>
          <p:cNvPr id="3" name="Content Placeholder 2">
            <a:extLst>
              <a:ext uri="{FF2B5EF4-FFF2-40B4-BE49-F238E27FC236}">
                <a16:creationId xmlns:a16="http://schemas.microsoft.com/office/drawing/2014/main" id="{AA152104-509B-E0AB-E830-5FA822F21414}"/>
              </a:ext>
            </a:extLst>
          </p:cNvPr>
          <p:cNvSpPr>
            <a:spLocks noGrp="1"/>
          </p:cNvSpPr>
          <p:nvPr>
            <p:ph idx="1"/>
          </p:nvPr>
        </p:nvSpPr>
        <p:spPr>
          <a:xfrm>
            <a:off x="751840" y="1825625"/>
            <a:ext cx="10703150" cy="3772535"/>
          </a:xfrm>
          <a:prstGeom prst="rect">
            <a:avLst/>
          </a:prstGeom>
        </p:spPr>
        <p:txBody>
          <a:bodyPr/>
          <a:lstStyle>
            <a:lvl1pPr>
              <a:defRPr>
                <a:latin typeface="Quicksand" pitchFamily="2" charset="0"/>
              </a:defRPr>
            </a:lvl1pPr>
            <a:lvl2pPr marL="182563" indent="-182563">
              <a:buClr>
                <a:schemeClr val="accent3"/>
              </a:buClr>
              <a:buFont typeface="Arial" panose="020B0604020202020204" pitchFamily="34" charset="0"/>
              <a:buChar char="•"/>
              <a:defRPr>
                <a:latin typeface="Quicksand" pitchFamily="2" charset="0"/>
              </a:defRPr>
            </a:lvl2pPr>
            <a:lvl3pPr marL="684000" indent="-182563">
              <a:buClr>
                <a:schemeClr val="accent3"/>
              </a:buClr>
              <a:buFont typeface="System Font Regular"/>
              <a:buChar char="-"/>
              <a:defRPr>
                <a:latin typeface="Quicksand" pitchFamily="2" charset="0"/>
              </a:defRPr>
            </a:lvl3pPr>
            <a:lvl4pPr marL="1368000" indent="-182563">
              <a:buClr>
                <a:schemeClr val="accent3"/>
              </a:buClr>
              <a:buFont typeface="Arial" panose="020B0604020202020204" pitchFamily="34" charset="0"/>
              <a:buChar char="•"/>
              <a:defRPr>
                <a:latin typeface="Quicksand" pitchFamily="2" charset="0"/>
              </a:defRPr>
            </a:lvl4pPr>
            <a:lvl5pPr marL="2052000" indent="-182563">
              <a:buClr>
                <a:schemeClr val="accent3"/>
              </a:buClr>
              <a:buFont typeface="System Font Regular"/>
              <a:buChar char="-"/>
              <a:defRPr>
                <a:latin typeface="Quicksand"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4626021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ontent - 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E5D39-85A3-5569-2D74-ED9FD02ED54A}"/>
              </a:ext>
            </a:extLst>
          </p:cNvPr>
          <p:cNvSpPr>
            <a:spLocks noGrp="1"/>
          </p:cNvSpPr>
          <p:nvPr>
            <p:ph type="title"/>
          </p:nvPr>
        </p:nvSpPr>
        <p:spPr/>
        <p:txBody>
          <a:bodyPr/>
          <a:lstStyle>
            <a:lvl1pPr>
              <a:defRPr>
                <a:solidFill>
                  <a:schemeClr val="accent2"/>
                </a:solidFill>
              </a:defRPr>
            </a:lvl1pPr>
          </a:lstStyle>
          <a:p>
            <a:r>
              <a:rPr lang="en-GB"/>
              <a:t>Click to edit Master title style</a:t>
            </a:r>
            <a:endParaRPr lang="en-GB" dirty="0"/>
          </a:p>
        </p:txBody>
      </p:sp>
      <p:sp>
        <p:nvSpPr>
          <p:cNvPr id="4" name="Footer Placeholder 4">
            <a:extLst>
              <a:ext uri="{FF2B5EF4-FFF2-40B4-BE49-F238E27FC236}">
                <a16:creationId xmlns:a16="http://schemas.microsoft.com/office/drawing/2014/main" id="{83ACEF4A-FB42-9808-AD89-22387AFA82E5}"/>
              </a:ext>
            </a:extLst>
          </p:cNvPr>
          <p:cNvSpPr>
            <a:spLocks noGrp="1"/>
          </p:cNvSpPr>
          <p:nvPr>
            <p:ph type="ftr" sz="quarter" idx="3"/>
          </p:nvPr>
        </p:nvSpPr>
        <p:spPr>
          <a:xfrm>
            <a:off x="751840" y="6114954"/>
            <a:ext cx="8904068" cy="365125"/>
          </a:xfrm>
          <a:prstGeom prst="rect">
            <a:avLst/>
          </a:prstGeom>
        </p:spPr>
        <p:txBody>
          <a:bodyPr/>
          <a:lstStyle>
            <a:lvl1pPr>
              <a:defRPr>
                <a:solidFill>
                  <a:schemeClr val="accent1"/>
                </a:solidFill>
              </a:defRPr>
            </a:lvl1pPr>
          </a:lstStyle>
          <a:p>
            <a:endParaRPr lang="en-GB" dirty="0"/>
          </a:p>
        </p:txBody>
      </p:sp>
      <p:sp>
        <p:nvSpPr>
          <p:cNvPr id="3" name="Content Placeholder 2">
            <a:extLst>
              <a:ext uri="{FF2B5EF4-FFF2-40B4-BE49-F238E27FC236}">
                <a16:creationId xmlns:a16="http://schemas.microsoft.com/office/drawing/2014/main" id="{6B720EA9-0DAF-BFE1-F59B-9B2B112183BE}"/>
              </a:ext>
            </a:extLst>
          </p:cNvPr>
          <p:cNvSpPr>
            <a:spLocks noGrp="1"/>
          </p:cNvSpPr>
          <p:nvPr>
            <p:ph idx="1"/>
          </p:nvPr>
        </p:nvSpPr>
        <p:spPr>
          <a:xfrm>
            <a:off x="751840" y="1825625"/>
            <a:ext cx="10703150" cy="3772535"/>
          </a:xfrm>
          <a:prstGeom prst="rect">
            <a:avLst/>
          </a:prstGeom>
        </p:spPr>
        <p:txBody>
          <a:bodyPr/>
          <a:lstStyle>
            <a:lvl1pPr>
              <a:defRPr>
                <a:latin typeface="Quicksand" pitchFamily="2" charset="0"/>
              </a:defRPr>
            </a:lvl1pPr>
            <a:lvl2pPr marL="182563" indent="-182563">
              <a:buClr>
                <a:schemeClr val="accent2"/>
              </a:buClr>
              <a:buFont typeface="Arial" panose="020B0604020202020204" pitchFamily="34" charset="0"/>
              <a:buChar char="•"/>
              <a:defRPr>
                <a:latin typeface="Quicksand" pitchFamily="2" charset="0"/>
              </a:defRPr>
            </a:lvl2pPr>
            <a:lvl3pPr marL="684000" indent="-182563">
              <a:buClr>
                <a:schemeClr val="accent2"/>
              </a:buClr>
              <a:buFont typeface="System Font Regular"/>
              <a:buChar char="-"/>
              <a:defRPr>
                <a:latin typeface="Quicksand" pitchFamily="2" charset="0"/>
              </a:defRPr>
            </a:lvl3pPr>
            <a:lvl4pPr marL="1368000" indent="-182563">
              <a:buClr>
                <a:schemeClr val="accent2"/>
              </a:buClr>
              <a:buFont typeface="Arial" panose="020B0604020202020204" pitchFamily="34" charset="0"/>
              <a:buChar char="•"/>
              <a:defRPr>
                <a:latin typeface="Quicksand" pitchFamily="2" charset="0"/>
              </a:defRPr>
            </a:lvl4pPr>
            <a:lvl5pPr marL="2052000" indent="-182563">
              <a:buClr>
                <a:schemeClr val="accent2"/>
              </a:buClr>
              <a:buFont typeface="System Font Regular"/>
              <a:buChar char="-"/>
              <a:defRPr>
                <a:latin typeface="Quicksand"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4269020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ontent - Neo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E5D39-85A3-5569-2D74-ED9FD02ED54A}"/>
              </a:ext>
            </a:extLst>
          </p:cNvPr>
          <p:cNvSpPr>
            <a:spLocks noGrp="1"/>
          </p:cNvSpPr>
          <p:nvPr>
            <p:ph type="title"/>
          </p:nvPr>
        </p:nvSpPr>
        <p:spPr/>
        <p:txBody>
          <a:bodyPr/>
          <a:lstStyle>
            <a:lvl1pPr>
              <a:defRPr>
                <a:solidFill>
                  <a:schemeClr val="tx2"/>
                </a:solidFill>
              </a:defRPr>
            </a:lvl1pPr>
          </a:lstStyle>
          <a:p>
            <a:r>
              <a:rPr lang="en-GB"/>
              <a:t>Click to edit Master title style</a:t>
            </a:r>
            <a:endParaRPr lang="en-GB" dirty="0"/>
          </a:p>
        </p:txBody>
      </p:sp>
      <p:sp>
        <p:nvSpPr>
          <p:cNvPr id="4" name="Footer Placeholder 4">
            <a:extLst>
              <a:ext uri="{FF2B5EF4-FFF2-40B4-BE49-F238E27FC236}">
                <a16:creationId xmlns:a16="http://schemas.microsoft.com/office/drawing/2014/main" id="{83ACEF4A-FB42-9808-AD89-22387AFA82E5}"/>
              </a:ext>
            </a:extLst>
          </p:cNvPr>
          <p:cNvSpPr>
            <a:spLocks noGrp="1"/>
          </p:cNvSpPr>
          <p:nvPr>
            <p:ph type="ftr" sz="quarter" idx="3"/>
          </p:nvPr>
        </p:nvSpPr>
        <p:spPr>
          <a:xfrm>
            <a:off x="751840" y="6114954"/>
            <a:ext cx="8904068" cy="365125"/>
          </a:xfrm>
          <a:prstGeom prst="rect">
            <a:avLst/>
          </a:prstGeom>
        </p:spPr>
        <p:txBody>
          <a:bodyPr/>
          <a:lstStyle>
            <a:lvl1pPr>
              <a:defRPr>
                <a:solidFill>
                  <a:schemeClr val="accent1"/>
                </a:solidFill>
              </a:defRPr>
            </a:lvl1pPr>
          </a:lstStyle>
          <a:p>
            <a:endParaRPr lang="en-GB" dirty="0"/>
          </a:p>
        </p:txBody>
      </p:sp>
      <p:sp>
        <p:nvSpPr>
          <p:cNvPr id="3" name="Content Placeholder 2">
            <a:extLst>
              <a:ext uri="{FF2B5EF4-FFF2-40B4-BE49-F238E27FC236}">
                <a16:creationId xmlns:a16="http://schemas.microsoft.com/office/drawing/2014/main" id="{6B720EA9-0DAF-BFE1-F59B-9B2B112183BE}"/>
              </a:ext>
            </a:extLst>
          </p:cNvPr>
          <p:cNvSpPr>
            <a:spLocks noGrp="1"/>
          </p:cNvSpPr>
          <p:nvPr>
            <p:ph idx="1"/>
          </p:nvPr>
        </p:nvSpPr>
        <p:spPr>
          <a:xfrm>
            <a:off x="751840" y="1825625"/>
            <a:ext cx="10703150" cy="3772535"/>
          </a:xfrm>
          <a:prstGeom prst="rect">
            <a:avLst/>
          </a:prstGeom>
        </p:spPr>
        <p:txBody>
          <a:bodyPr/>
          <a:lstStyle>
            <a:lvl1pPr>
              <a:defRPr>
                <a:solidFill>
                  <a:schemeClr val="tx1"/>
                </a:solidFill>
                <a:latin typeface="Quicksand" pitchFamily="2" charset="0"/>
              </a:defRPr>
            </a:lvl1pPr>
            <a:lvl2pPr marL="182563" indent="-182563">
              <a:buClr>
                <a:schemeClr val="tx2"/>
              </a:buClr>
              <a:buFont typeface="Arial" panose="020B0604020202020204" pitchFamily="34" charset="0"/>
              <a:buChar char="•"/>
              <a:defRPr>
                <a:solidFill>
                  <a:schemeClr val="tx1"/>
                </a:solidFill>
                <a:latin typeface="Quicksand" pitchFamily="2" charset="0"/>
              </a:defRPr>
            </a:lvl2pPr>
            <a:lvl3pPr marL="684000" indent="-182563">
              <a:buClr>
                <a:schemeClr val="tx2"/>
              </a:buClr>
              <a:buFont typeface="System Font Regular"/>
              <a:buChar char="-"/>
              <a:defRPr>
                <a:solidFill>
                  <a:schemeClr val="tx1"/>
                </a:solidFill>
                <a:latin typeface="Quicksand" pitchFamily="2" charset="0"/>
              </a:defRPr>
            </a:lvl3pPr>
            <a:lvl4pPr marL="1368000" indent="-182563">
              <a:buClr>
                <a:schemeClr val="tx2"/>
              </a:buClr>
              <a:buFont typeface="Arial" panose="020B0604020202020204" pitchFamily="34" charset="0"/>
              <a:buChar char="•"/>
              <a:defRPr>
                <a:solidFill>
                  <a:schemeClr val="tx1"/>
                </a:solidFill>
                <a:latin typeface="Quicksand" pitchFamily="2" charset="0"/>
              </a:defRPr>
            </a:lvl4pPr>
            <a:lvl5pPr marL="2052000" indent="-182563">
              <a:buClr>
                <a:schemeClr val="tx2"/>
              </a:buClr>
              <a:buFont typeface="System Font Regular"/>
              <a:buChar char="-"/>
              <a:defRPr>
                <a:solidFill>
                  <a:schemeClr val="tx1"/>
                </a:solidFill>
                <a:latin typeface="Quicksand"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24568194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ata Content -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0AE4B-071C-02F5-A372-F86D8DED5AA0}"/>
              </a:ext>
            </a:extLst>
          </p:cNvPr>
          <p:cNvSpPr>
            <a:spLocks noGrp="1"/>
          </p:cNvSpPr>
          <p:nvPr>
            <p:ph type="title"/>
          </p:nvPr>
        </p:nvSpPr>
        <p:spPr/>
        <p:txBody>
          <a:bodyPr>
            <a:normAutofit/>
          </a:bodyPr>
          <a:lstStyle>
            <a:lvl1pPr>
              <a:defRPr sz="3200">
                <a:solidFill>
                  <a:schemeClr val="accent3"/>
                </a:solidFill>
              </a:defRPr>
            </a:lvl1p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73B1B0B9-AB91-426F-92D7-F2F806F72554}"/>
              </a:ext>
            </a:extLst>
          </p:cNvPr>
          <p:cNvSpPr>
            <a:spLocks noGrp="1"/>
          </p:cNvSpPr>
          <p:nvPr>
            <p:ph sz="half" idx="1"/>
          </p:nvPr>
        </p:nvSpPr>
        <p:spPr>
          <a:xfrm>
            <a:off x="751840" y="1825625"/>
            <a:ext cx="5267959" cy="3619212"/>
          </a:xfrm>
          <a:prstGeom prst="rect">
            <a:avLst/>
          </a:prstGeom>
        </p:spPr>
        <p:txBody>
          <a:bodyPr/>
          <a:lstStyle>
            <a:lvl1pPr>
              <a:defRPr>
                <a:latin typeface="Quicksand" pitchFamily="2" charset="0"/>
              </a:defRPr>
            </a:lvl1pPr>
            <a:lvl2pPr>
              <a:buClr>
                <a:schemeClr val="accent3"/>
              </a:buClr>
              <a:defRPr>
                <a:latin typeface="Quicksand" pitchFamily="2" charset="0"/>
              </a:defRPr>
            </a:lvl2pPr>
            <a:lvl3pPr>
              <a:buClr>
                <a:schemeClr val="accent3"/>
              </a:buClr>
              <a:defRPr>
                <a:latin typeface="Quicksand" pitchFamily="2" charset="0"/>
              </a:defRPr>
            </a:lvl3pPr>
            <a:lvl4pPr>
              <a:buClr>
                <a:schemeClr val="accent3"/>
              </a:buClr>
              <a:defRPr>
                <a:latin typeface="Quicksand" pitchFamily="2" charset="0"/>
              </a:defRPr>
            </a:lvl4pPr>
            <a:lvl5pPr>
              <a:buClr>
                <a:schemeClr val="accent3"/>
              </a:buClr>
              <a:defRPr>
                <a:latin typeface="Quicksand"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7" name="Chart Placeholder 4">
            <a:extLst>
              <a:ext uri="{FF2B5EF4-FFF2-40B4-BE49-F238E27FC236}">
                <a16:creationId xmlns:a16="http://schemas.microsoft.com/office/drawing/2014/main" id="{EE3E867B-9FE0-71C1-A521-89885EE0C426}"/>
              </a:ext>
            </a:extLst>
          </p:cNvPr>
          <p:cNvSpPr>
            <a:spLocks noGrp="1"/>
          </p:cNvSpPr>
          <p:nvPr>
            <p:ph type="chart" sz="quarter" idx="13"/>
          </p:nvPr>
        </p:nvSpPr>
        <p:spPr>
          <a:xfrm>
            <a:off x="6172201" y="1825625"/>
            <a:ext cx="5282789" cy="3619212"/>
          </a:xfrm>
          <a:prstGeom prst="rect">
            <a:avLst/>
          </a:prstGeom>
        </p:spPr>
        <p:txBody>
          <a:bodyPr anchor="ctr"/>
          <a:lstStyle>
            <a:lvl1pPr algn="ctr">
              <a:defRPr/>
            </a:lvl1pPr>
          </a:lstStyle>
          <a:p>
            <a:r>
              <a:rPr lang="en-GB"/>
              <a:t>Click icon to add chart</a:t>
            </a:r>
            <a:endParaRPr lang="en-GB" dirty="0"/>
          </a:p>
        </p:txBody>
      </p:sp>
      <p:sp>
        <p:nvSpPr>
          <p:cNvPr id="28" name="Footer Placeholder 4">
            <a:extLst>
              <a:ext uri="{FF2B5EF4-FFF2-40B4-BE49-F238E27FC236}">
                <a16:creationId xmlns:a16="http://schemas.microsoft.com/office/drawing/2014/main" id="{A728AFED-1DF7-D662-6492-F874A99CC229}"/>
              </a:ext>
            </a:extLst>
          </p:cNvPr>
          <p:cNvSpPr>
            <a:spLocks noGrp="1"/>
          </p:cNvSpPr>
          <p:nvPr>
            <p:ph type="ftr" sz="quarter" idx="3"/>
          </p:nvPr>
        </p:nvSpPr>
        <p:spPr>
          <a:xfrm>
            <a:off x="751840" y="6114954"/>
            <a:ext cx="8904068" cy="365125"/>
          </a:xfrm>
          <a:prstGeom prst="rect">
            <a:avLst/>
          </a:prstGeom>
        </p:spPr>
        <p:txBody>
          <a:bodyPr/>
          <a:lstStyle>
            <a:lvl1pPr>
              <a:defRPr>
                <a:solidFill>
                  <a:schemeClr val="bg2"/>
                </a:solidFill>
              </a:defRPr>
            </a:lvl1pPr>
          </a:lstStyle>
          <a:p>
            <a:endParaRPr lang="en-GB" dirty="0"/>
          </a:p>
        </p:txBody>
      </p:sp>
    </p:spTree>
    <p:extLst>
      <p:ext uri="{BB962C8B-B14F-4D97-AF65-F5344CB8AC3E}">
        <p14:creationId xmlns:p14="http://schemas.microsoft.com/office/powerpoint/2010/main" val="32934628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ata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0AE4B-071C-02F5-A372-F86D8DED5AA0}"/>
              </a:ext>
            </a:extLst>
          </p:cNvPr>
          <p:cNvSpPr>
            <a:spLocks noGrp="1"/>
          </p:cNvSpPr>
          <p:nvPr>
            <p:ph type="title"/>
          </p:nvPr>
        </p:nvSpPr>
        <p:spPr/>
        <p:txBody>
          <a:bodyPr>
            <a:normAutofit/>
          </a:bodyPr>
          <a:lstStyle>
            <a:lvl1pPr>
              <a:defRPr sz="3200">
                <a:solidFill>
                  <a:schemeClr val="accent3"/>
                </a:solidFill>
              </a:defRPr>
            </a:lvl1pPr>
          </a:lstStyle>
          <a:p>
            <a:r>
              <a:rPr lang="en-GB"/>
              <a:t>Click to edit Master title style</a:t>
            </a:r>
            <a:endParaRPr lang="en-GB" dirty="0"/>
          </a:p>
        </p:txBody>
      </p:sp>
      <p:sp>
        <p:nvSpPr>
          <p:cNvPr id="27" name="Chart Placeholder 4">
            <a:extLst>
              <a:ext uri="{FF2B5EF4-FFF2-40B4-BE49-F238E27FC236}">
                <a16:creationId xmlns:a16="http://schemas.microsoft.com/office/drawing/2014/main" id="{EE3E867B-9FE0-71C1-A521-89885EE0C426}"/>
              </a:ext>
            </a:extLst>
          </p:cNvPr>
          <p:cNvSpPr>
            <a:spLocks noGrp="1"/>
          </p:cNvSpPr>
          <p:nvPr>
            <p:ph type="chart" sz="quarter" idx="13"/>
          </p:nvPr>
        </p:nvSpPr>
        <p:spPr>
          <a:xfrm>
            <a:off x="751839" y="1825625"/>
            <a:ext cx="10703151" cy="3858202"/>
          </a:xfrm>
          <a:prstGeom prst="rect">
            <a:avLst/>
          </a:prstGeom>
        </p:spPr>
        <p:txBody>
          <a:bodyPr anchor="ctr"/>
          <a:lstStyle>
            <a:lvl1pPr algn="ctr">
              <a:defRPr/>
            </a:lvl1pPr>
          </a:lstStyle>
          <a:p>
            <a:r>
              <a:rPr lang="en-GB"/>
              <a:t>Click icon to add chart</a:t>
            </a:r>
            <a:endParaRPr lang="en-GB" dirty="0"/>
          </a:p>
        </p:txBody>
      </p:sp>
      <p:sp>
        <p:nvSpPr>
          <p:cNvPr id="28" name="Footer Placeholder 4">
            <a:extLst>
              <a:ext uri="{FF2B5EF4-FFF2-40B4-BE49-F238E27FC236}">
                <a16:creationId xmlns:a16="http://schemas.microsoft.com/office/drawing/2014/main" id="{A728AFED-1DF7-D662-6492-F874A99CC229}"/>
              </a:ext>
            </a:extLst>
          </p:cNvPr>
          <p:cNvSpPr>
            <a:spLocks noGrp="1"/>
          </p:cNvSpPr>
          <p:nvPr>
            <p:ph type="ftr" sz="quarter" idx="3"/>
          </p:nvPr>
        </p:nvSpPr>
        <p:spPr>
          <a:xfrm>
            <a:off x="751838" y="6114954"/>
            <a:ext cx="8904069" cy="365125"/>
          </a:xfrm>
          <a:prstGeom prst="rect">
            <a:avLst/>
          </a:prstGeom>
        </p:spPr>
        <p:txBody>
          <a:bodyPr/>
          <a:lstStyle>
            <a:lvl1pPr>
              <a:defRPr>
                <a:solidFill>
                  <a:schemeClr val="bg2"/>
                </a:solidFill>
              </a:defRPr>
            </a:lvl1pPr>
          </a:lstStyle>
          <a:p>
            <a:endParaRPr lang="en-GB" dirty="0"/>
          </a:p>
        </p:txBody>
      </p:sp>
    </p:spTree>
    <p:extLst>
      <p:ext uri="{BB962C8B-B14F-4D97-AF65-F5344CB8AC3E}">
        <p14:creationId xmlns:p14="http://schemas.microsoft.com/office/powerpoint/2010/main" val="20338290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0"/>
            <a:ext cx="12192000" cy="6855696"/>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rgbClr val="00AFFF"/>
          </a:solidFill>
        </p:spPr>
        <p:txBody>
          <a:bodyPr wrap="square" lIns="0" tIns="0" rIns="0" bIns="0" rtlCol="0"/>
          <a:lstStyle/>
          <a:p>
            <a:endParaRPr sz="2000"/>
          </a:p>
        </p:txBody>
      </p:sp>
      <p:sp>
        <p:nvSpPr>
          <p:cNvPr id="20" name="object 3">
            <a:extLst>
              <a:ext uri="{FF2B5EF4-FFF2-40B4-BE49-F238E27FC236}">
                <a16:creationId xmlns:a16="http://schemas.microsoft.com/office/drawing/2014/main" id="{B044399D-0912-D593-C0A7-709DB4E472C3}"/>
              </a:ext>
            </a:extLst>
          </p:cNvPr>
          <p:cNvSpPr/>
          <p:nvPr userDrawn="1"/>
        </p:nvSpPr>
        <p:spPr>
          <a:xfrm>
            <a:off x="7795390" y="0"/>
            <a:ext cx="4391193" cy="4363554"/>
          </a:xfrm>
          <a:custGeom>
            <a:avLst/>
            <a:gdLst/>
            <a:ahLst/>
            <a:cxnLst/>
            <a:rect l="l" t="t" r="r" b="b"/>
            <a:pathLst>
              <a:path w="4842509" h="4812030">
                <a:moveTo>
                  <a:pt x="747268" y="1291882"/>
                </a:moveTo>
                <a:lnTo>
                  <a:pt x="744347" y="1244257"/>
                </a:lnTo>
                <a:lnTo>
                  <a:pt x="735850" y="1198397"/>
                </a:lnTo>
                <a:lnTo>
                  <a:pt x="722109" y="1154645"/>
                </a:lnTo>
                <a:lnTo>
                  <a:pt x="703478" y="1113383"/>
                </a:lnTo>
                <a:lnTo>
                  <a:pt x="680313" y="1074953"/>
                </a:lnTo>
                <a:lnTo>
                  <a:pt x="652957" y="1039710"/>
                </a:lnTo>
                <a:lnTo>
                  <a:pt x="621766" y="1008011"/>
                </a:lnTo>
                <a:lnTo>
                  <a:pt x="587095" y="980211"/>
                </a:lnTo>
                <a:lnTo>
                  <a:pt x="549275" y="956665"/>
                </a:lnTo>
                <a:lnTo>
                  <a:pt x="508673" y="937742"/>
                </a:lnTo>
                <a:lnTo>
                  <a:pt x="465620" y="923772"/>
                </a:lnTo>
                <a:lnTo>
                  <a:pt x="420497" y="915136"/>
                </a:lnTo>
                <a:lnTo>
                  <a:pt x="373634" y="912177"/>
                </a:lnTo>
                <a:lnTo>
                  <a:pt x="326758" y="915136"/>
                </a:lnTo>
                <a:lnTo>
                  <a:pt x="281635" y="923772"/>
                </a:lnTo>
                <a:lnTo>
                  <a:pt x="238582" y="937742"/>
                </a:lnTo>
                <a:lnTo>
                  <a:pt x="197980" y="956665"/>
                </a:lnTo>
                <a:lnTo>
                  <a:pt x="160159" y="980211"/>
                </a:lnTo>
                <a:lnTo>
                  <a:pt x="125488" y="1008011"/>
                </a:lnTo>
                <a:lnTo>
                  <a:pt x="94297" y="1039710"/>
                </a:lnTo>
                <a:lnTo>
                  <a:pt x="66941" y="1074953"/>
                </a:lnTo>
                <a:lnTo>
                  <a:pt x="43776" y="1113383"/>
                </a:lnTo>
                <a:lnTo>
                  <a:pt x="25146" y="1154645"/>
                </a:lnTo>
                <a:lnTo>
                  <a:pt x="11404" y="1198397"/>
                </a:lnTo>
                <a:lnTo>
                  <a:pt x="2908" y="1244257"/>
                </a:lnTo>
                <a:lnTo>
                  <a:pt x="0" y="1291882"/>
                </a:lnTo>
                <a:lnTo>
                  <a:pt x="2908" y="1339519"/>
                </a:lnTo>
                <a:lnTo>
                  <a:pt x="11404" y="1385379"/>
                </a:lnTo>
                <a:lnTo>
                  <a:pt x="25146" y="1429131"/>
                </a:lnTo>
                <a:lnTo>
                  <a:pt x="43776" y="1470393"/>
                </a:lnTo>
                <a:lnTo>
                  <a:pt x="66941" y="1508823"/>
                </a:lnTo>
                <a:lnTo>
                  <a:pt x="94297" y="1544066"/>
                </a:lnTo>
                <a:lnTo>
                  <a:pt x="125488" y="1575765"/>
                </a:lnTo>
                <a:lnTo>
                  <a:pt x="160159" y="1603565"/>
                </a:lnTo>
                <a:lnTo>
                  <a:pt x="197980" y="1627111"/>
                </a:lnTo>
                <a:lnTo>
                  <a:pt x="238582" y="1646047"/>
                </a:lnTo>
                <a:lnTo>
                  <a:pt x="281635" y="1660004"/>
                </a:lnTo>
                <a:lnTo>
                  <a:pt x="326758" y="1668640"/>
                </a:lnTo>
                <a:lnTo>
                  <a:pt x="373634" y="1671599"/>
                </a:lnTo>
                <a:lnTo>
                  <a:pt x="420497" y="1668640"/>
                </a:lnTo>
                <a:lnTo>
                  <a:pt x="465620" y="1660004"/>
                </a:lnTo>
                <a:lnTo>
                  <a:pt x="508673" y="1646047"/>
                </a:lnTo>
                <a:lnTo>
                  <a:pt x="549275" y="1627111"/>
                </a:lnTo>
                <a:lnTo>
                  <a:pt x="587095" y="1603565"/>
                </a:lnTo>
                <a:lnTo>
                  <a:pt x="621766" y="1575765"/>
                </a:lnTo>
                <a:lnTo>
                  <a:pt x="652957" y="1544066"/>
                </a:lnTo>
                <a:lnTo>
                  <a:pt x="680313" y="1508823"/>
                </a:lnTo>
                <a:lnTo>
                  <a:pt x="703478" y="1470393"/>
                </a:lnTo>
                <a:lnTo>
                  <a:pt x="722109" y="1429131"/>
                </a:lnTo>
                <a:lnTo>
                  <a:pt x="735850" y="1385379"/>
                </a:lnTo>
                <a:lnTo>
                  <a:pt x="744347" y="1339519"/>
                </a:lnTo>
                <a:lnTo>
                  <a:pt x="747268" y="1291882"/>
                </a:lnTo>
                <a:close/>
              </a:path>
              <a:path w="4842509" h="4812030">
                <a:moveTo>
                  <a:pt x="1038237" y="2275001"/>
                </a:moveTo>
                <a:lnTo>
                  <a:pt x="1033195" y="2230450"/>
                </a:lnTo>
                <a:lnTo>
                  <a:pt x="1018806" y="2189556"/>
                </a:lnTo>
                <a:lnTo>
                  <a:pt x="996238" y="2153475"/>
                </a:lnTo>
                <a:lnTo>
                  <a:pt x="966635" y="2123389"/>
                </a:lnTo>
                <a:lnTo>
                  <a:pt x="931125" y="2100453"/>
                </a:lnTo>
                <a:lnTo>
                  <a:pt x="890879" y="2085835"/>
                </a:lnTo>
                <a:lnTo>
                  <a:pt x="847039" y="2080691"/>
                </a:lnTo>
                <a:lnTo>
                  <a:pt x="803198" y="2085835"/>
                </a:lnTo>
                <a:lnTo>
                  <a:pt x="762952" y="2100453"/>
                </a:lnTo>
                <a:lnTo>
                  <a:pt x="727456" y="2123389"/>
                </a:lnTo>
                <a:lnTo>
                  <a:pt x="697852" y="2153475"/>
                </a:lnTo>
                <a:lnTo>
                  <a:pt x="675284" y="2189556"/>
                </a:lnTo>
                <a:lnTo>
                  <a:pt x="660895" y="2230450"/>
                </a:lnTo>
                <a:lnTo>
                  <a:pt x="655840" y="2275001"/>
                </a:lnTo>
                <a:lnTo>
                  <a:pt x="660895" y="2319566"/>
                </a:lnTo>
                <a:lnTo>
                  <a:pt x="675284" y="2360460"/>
                </a:lnTo>
                <a:lnTo>
                  <a:pt x="697852" y="2396540"/>
                </a:lnTo>
                <a:lnTo>
                  <a:pt x="727456" y="2426627"/>
                </a:lnTo>
                <a:lnTo>
                  <a:pt x="762952" y="2449563"/>
                </a:lnTo>
                <a:lnTo>
                  <a:pt x="803198" y="2464181"/>
                </a:lnTo>
                <a:lnTo>
                  <a:pt x="847039" y="2469311"/>
                </a:lnTo>
                <a:lnTo>
                  <a:pt x="890879" y="2464181"/>
                </a:lnTo>
                <a:lnTo>
                  <a:pt x="931125" y="2449563"/>
                </a:lnTo>
                <a:lnTo>
                  <a:pt x="966635" y="2426627"/>
                </a:lnTo>
                <a:lnTo>
                  <a:pt x="996238" y="2396540"/>
                </a:lnTo>
                <a:lnTo>
                  <a:pt x="1018806" y="2360460"/>
                </a:lnTo>
                <a:lnTo>
                  <a:pt x="1033195" y="2319566"/>
                </a:lnTo>
                <a:lnTo>
                  <a:pt x="1038237" y="2275001"/>
                </a:lnTo>
                <a:close/>
              </a:path>
              <a:path w="4842509" h="4812030">
                <a:moveTo>
                  <a:pt x="1353693" y="205016"/>
                </a:moveTo>
                <a:lnTo>
                  <a:pt x="1349044" y="158140"/>
                </a:lnTo>
                <a:lnTo>
                  <a:pt x="1335709" y="114490"/>
                </a:lnTo>
                <a:lnTo>
                  <a:pt x="1314615" y="74993"/>
                </a:lnTo>
                <a:lnTo>
                  <a:pt x="1286675" y="40576"/>
                </a:lnTo>
                <a:lnTo>
                  <a:pt x="1252804" y="12179"/>
                </a:lnTo>
                <a:lnTo>
                  <a:pt x="1230744" y="12"/>
                </a:lnTo>
                <a:lnTo>
                  <a:pt x="1018984" y="12"/>
                </a:lnTo>
                <a:lnTo>
                  <a:pt x="963053" y="40576"/>
                </a:lnTo>
                <a:lnTo>
                  <a:pt x="935113" y="74993"/>
                </a:lnTo>
                <a:lnTo>
                  <a:pt x="914019" y="114490"/>
                </a:lnTo>
                <a:lnTo>
                  <a:pt x="900684" y="158140"/>
                </a:lnTo>
                <a:lnTo>
                  <a:pt x="896035" y="205016"/>
                </a:lnTo>
                <a:lnTo>
                  <a:pt x="900684" y="251879"/>
                </a:lnTo>
                <a:lnTo>
                  <a:pt x="914019" y="295529"/>
                </a:lnTo>
                <a:lnTo>
                  <a:pt x="935113" y="335038"/>
                </a:lnTo>
                <a:lnTo>
                  <a:pt x="963053" y="369443"/>
                </a:lnTo>
                <a:lnTo>
                  <a:pt x="996924" y="397840"/>
                </a:lnTo>
                <a:lnTo>
                  <a:pt x="1035799" y="419290"/>
                </a:lnTo>
                <a:lnTo>
                  <a:pt x="1078750" y="432841"/>
                </a:lnTo>
                <a:lnTo>
                  <a:pt x="1124864" y="437565"/>
                </a:lnTo>
                <a:lnTo>
                  <a:pt x="1170978" y="432841"/>
                </a:lnTo>
                <a:lnTo>
                  <a:pt x="1213929" y="419290"/>
                </a:lnTo>
                <a:lnTo>
                  <a:pt x="1252804" y="397840"/>
                </a:lnTo>
                <a:lnTo>
                  <a:pt x="1286675" y="369443"/>
                </a:lnTo>
                <a:lnTo>
                  <a:pt x="1314615" y="335038"/>
                </a:lnTo>
                <a:lnTo>
                  <a:pt x="1335709" y="295529"/>
                </a:lnTo>
                <a:lnTo>
                  <a:pt x="1349044" y="251879"/>
                </a:lnTo>
                <a:lnTo>
                  <a:pt x="1353693" y="205016"/>
                </a:lnTo>
                <a:close/>
              </a:path>
              <a:path w="4842509" h="4812030">
                <a:moveTo>
                  <a:pt x="2336165" y="3331895"/>
                </a:moveTo>
                <a:lnTo>
                  <a:pt x="2331415" y="3284131"/>
                </a:lnTo>
                <a:lnTo>
                  <a:pt x="2317826" y="3239643"/>
                </a:lnTo>
                <a:lnTo>
                  <a:pt x="2296325" y="3199384"/>
                </a:lnTo>
                <a:lnTo>
                  <a:pt x="2267851" y="3164319"/>
                </a:lnTo>
                <a:lnTo>
                  <a:pt x="2233333" y="3135376"/>
                </a:lnTo>
                <a:lnTo>
                  <a:pt x="2193721" y="3113519"/>
                </a:lnTo>
                <a:lnTo>
                  <a:pt x="2149945" y="3099714"/>
                </a:lnTo>
                <a:lnTo>
                  <a:pt x="2102954" y="3094901"/>
                </a:lnTo>
                <a:lnTo>
                  <a:pt x="2055952" y="3099714"/>
                </a:lnTo>
                <a:lnTo>
                  <a:pt x="2012175" y="3113519"/>
                </a:lnTo>
                <a:lnTo>
                  <a:pt x="1972564" y="3135376"/>
                </a:lnTo>
                <a:lnTo>
                  <a:pt x="1938058" y="3164319"/>
                </a:lnTo>
                <a:lnTo>
                  <a:pt x="1909572" y="3199384"/>
                </a:lnTo>
                <a:lnTo>
                  <a:pt x="1888070" y="3239643"/>
                </a:lnTo>
                <a:lnTo>
                  <a:pt x="1874494" y="3284131"/>
                </a:lnTo>
                <a:lnTo>
                  <a:pt x="1869757" y="3331895"/>
                </a:lnTo>
                <a:lnTo>
                  <a:pt x="1874494" y="3379660"/>
                </a:lnTo>
                <a:lnTo>
                  <a:pt x="1888070" y="3424148"/>
                </a:lnTo>
                <a:lnTo>
                  <a:pt x="1909572" y="3464407"/>
                </a:lnTo>
                <a:lnTo>
                  <a:pt x="1938058" y="3499485"/>
                </a:lnTo>
                <a:lnTo>
                  <a:pt x="1972564" y="3528428"/>
                </a:lnTo>
                <a:lnTo>
                  <a:pt x="2012175" y="3550272"/>
                </a:lnTo>
                <a:lnTo>
                  <a:pt x="2055952" y="3564090"/>
                </a:lnTo>
                <a:lnTo>
                  <a:pt x="2102954" y="3568903"/>
                </a:lnTo>
                <a:lnTo>
                  <a:pt x="2149945" y="3564090"/>
                </a:lnTo>
                <a:lnTo>
                  <a:pt x="2193721" y="3550272"/>
                </a:lnTo>
                <a:lnTo>
                  <a:pt x="2233333" y="3528428"/>
                </a:lnTo>
                <a:lnTo>
                  <a:pt x="2267851" y="3499485"/>
                </a:lnTo>
                <a:lnTo>
                  <a:pt x="2296325" y="3464407"/>
                </a:lnTo>
                <a:lnTo>
                  <a:pt x="2317826" y="3424148"/>
                </a:lnTo>
                <a:lnTo>
                  <a:pt x="2331415" y="3379660"/>
                </a:lnTo>
                <a:lnTo>
                  <a:pt x="2336165" y="3331895"/>
                </a:lnTo>
                <a:close/>
              </a:path>
              <a:path w="4842509" h="4812030">
                <a:moveTo>
                  <a:pt x="2815031" y="1458963"/>
                </a:moveTo>
                <a:lnTo>
                  <a:pt x="2805074" y="1409661"/>
                </a:lnTo>
                <a:lnTo>
                  <a:pt x="2777921" y="1369390"/>
                </a:lnTo>
                <a:lnTo>
                  <a:pt x="2737650" y="1342237"/>
                </a:lnTo>
                <a:lnTo>
                  <a:pt x="2688348" y="1332280"/>
                </a:lnTo>
                <a:lnTo>
                  <a:pt x="1587842" y="1332280"/>
                </a:lnTo>
                <a:lnTo>
                  <a:pt x="1594739" y="1302042"/>
                </a:lnTo>
                <a:lnTo>
                  <a:pt x="1611210" y="1240929"/>
                </a:lnTo>
                <a:lnTo>
                  <a:pt x="1635810" y="1170025"/>
                </a:lnTo>
                <a:lnTo>
                  <a:pt x="1653717" y="1129347"/>
                </a:lnTo>
                <a:lnTo>
                  <a:pt x="1674545" y="1088034"/>
                </a:lnTo>
                <a:lnTo>
                  <a:pt x="1698117" y="1046111"/>
                </a:lnTo>
                <a:lnTo>
                  <a:pt x="1724279" y="1003617"/>
                </a:lnTo>
                <a:lnTo>
                  <a:pt x="1724837" y="1003617"/>
                </a:lnTo>
                <a:lnTo>
                  <a:pt x="1725358" y="1003782"/>
                </a:lnTo>
                <a:lnTo>
                  <a:pt x="2587726" y="1003782"/>
                </a:lnTo>
                <a:lnTo>
                  <a:pt x="2588539" y="1003617"/>
                </a:lnTo>
                <a:lnTo>
                  <a:pt x="2637028" y="993825"/>
                </a:lnTo>
                <a:lnTo>
                  <a:pt x="2677299" y="966673"/>
                </a:lnTo>
                <a:lnTo>
                  <a:pt x="2704452" y="926414"/>
                </a:lnTo>
                <a:lnTo>
                  <a:pt x="2714409" y="877100"/>
                </a:lnTo>
                <a:lnTo>
                  <a:pt x="2704452" y="827798"/>
                </a:lnTo>
                <a:lnTo>
                  <a:pt x="2677299" y="787527"/>
                </a:lnTo>
                <a:lnTo>
                  <a:pt x="2637028" y="760374"/>
                </a:lnTo>
                <a:lnTo>
                  <a:pt x="2587726" y="750417"/>
                </a:lnTo>
                <a:lnTo>
                  <a:pt x="1918449" y="750417"/>
                </a:lnTo>
                <a:lnTo>
                  <a:pt x="1948662" y="716330"/>
                </a:lnTo>
                <a:lnTo>
                  <a:pt x="1979866" y="681990"/>
                </a:lnTo>
                <a:lnTo>
                  <a:pt x="2012010" y="647395"/>
                </a:lnTo>
                <a:lnTo>
                  <a:pt x="2045055" y="612559"/>
                </a:lnTo>
                <a:lnTo>
                  <a:pt x="2078926" y="577494"/>
                </a:lnTo>
                <a:lnTo>
                  <a:pt x="2113610" y="542213"/>
                </a:lnTo>
                <a:lnTo>
                  <a:pt x="2149030" y="506704"/>
                </a:lnTo>
                <a:lnTo>
                  <a:pt x="2185162" y="470992"/>
                </a:lnTo>
                <a:lnTo>
                  <a:pt x="2221954" y="435076"/>
                </a:lnTo>
                <a:lnTo>
                  <a:pt x="2297303" y="362648"/>
                </a:lnTo>
                <a:lnTo>
                  <a:pt x="2414079" y="252666"/>
                </a:lnTo>
                <a:lnTo>
                  <a:pt x="2687383" y="12"/>
                </a:lnTo>
                <a:lnTo>
                  <a:pt x="2146401" y="12"/>
                </a:lnTo>
                <a:lnTo>
                  <a:pt x="2069376" y="72491"/>
                </a:lnTo>
                <a:lnTo>
                  <a:pt x="1987892" y="150406"/>
                </a:lnTo>
                <a:lnTo>
                  <a:pt x="1947964" y="189191"/>
                </a:lnTo>
                <a:lnTo>
                  <a:pt x="1908632" y="227888"/>
                </a:lnTo>
                <a:lnTo>
                  <a:pt x="1869922" y="266471"/>
                </a:lnTo>
                <a:lnTo>
                  <a:pt x="1831911" y="304952"/>
                </a:lnTo>
                <a:lnTo>
                  <a:pt x="1794637" y="343331"/>
                </a:lnTo>
                <a:lnTo>
                  <a:pt x="1758124" y="381622"/>
                </a:lnTo>
                <a:lnTo>
                  <a:pt x="1722450" y="419811"/>
                </a:lnTo>
                <a:lnTo>
                  <a:pt x="1687626" y="457911"/>
                </a:lnTo>
                <a:lnTo>
                  <a:pt x="1653730" y="495922"/>
                </a:lnTo>
                <a:lnTo>
                  <a:pt x="1620786" y="533844"/>
                </a:lnTo>
                <a:lnTo>
                  <a:pt x="1588846" y="571690"/>
                </a:lnTo>
                <a:lnTo>
                  <a:pt x="1557959" y="609447"/>
                </a:lnTo>
                <a:lnTo>
                  <a:pt x="1528152" y="647115"/>
                </a:lnTo>
                <a:lnTo>
                  <a:pt x="1499501" y="684720"/>
                </a:lnTo>
                <a:lnTo>
                  <a:pt x="1472018" y="722249"/>
                </a:lnTo>
                <a:lnTo>
                  <a:pt x="1445780" y="759701"/>
                </a:lnTo>
                <a:lnTo>
                  <a:pt x="1420812" y="797077"/>
                </a:lnTo>
                <a:lnTo>
                  <a:pt x="1397165" y="834390"/>
                </a:lnTo>
                <a:lnTo>
                  <a:pt x="1374889" y="871639"/>
                </a:lnTo>
                <a:lnTo>
                  <a:pt x="1354023" y="908824"/>
                </a:lnTo>
                <a:lnTo>
                  <a:pt x="1334604" y="945946"/>
                </a:lnTo>
                <a:lnTo>
                  <a:pt x="1316697" y="983018"/>
                </a:lnTo>
                <a:lnTo>
                  <a:pt x="1300340" y="1020025"/>
                </a:lnTo>
                <a:lnTo>
                  <a:pt x="1285570" y="1056982"/>
                </a:lnTo>
                <a:lnTo>
                  <a:pt x="1272451" y="1093889"/>
                </a:lnTo>
                <a:lnTo>
                  <a:pt x="1251242" y="1162659"/>
                </a:lnTo>
                <a:lnTo>
                  <a:pt x="1233639" y="1230528"/>
                </a:lnTo>
                <a:lnTo>
                  <a:pt x="1219492" y="1297495"/>
                </a:lnTo>
                <a:lnTo>
                  <a:pt x="1208646" y="1363497"/>
                </a:lnTo>
                <a:lnTo>
                  <a:pt x="1200962" y="1428521"/>
                </a:lnTo>
                <a:lnTo>
                  <a:pt x="1196276" y="1492504"/>
                </a:lnTo>
                <a:lnTo>
                  <a:pt x="1194447" y="1555432"/>
                </a:lnTo>
                <a:lnTo>
                  <a:pt x="1195324" y="1617268"/>
                </a:lnTo>
                <a:lnTo>
                  <a:pt x="1198753" y="1677974"/>
                </a:lnTo>
                <a:lnTo>
                  <a:pt x="1204595" y="1737499"/>
                </a:lnTo>
                <a:lnTo>
                  <a:pt x="1212684" y="1795830"/>
                </a:lnTo>
                <a:lnTo>
                  <a:pt x="1222870" y="1852930"/>
                </a:lnTo>
                <a:lnTo>
                  <a:pt x="1235024" y="1908746"/>
                </a:lnTo>
                <a:lnTo>
                  <a:pt x="1248981" y="1963242"/>
                </a:lnTo>
                <a:lnTo>
                  <a:pt x="1264589" y="2016404"/>
                </a:lnTo>
                <a:lnTo>
                  <a:pt x="1281709" y="2068182"/>
                </a:lnTo>
                <a:lnTo>
                  <a:pt x="1300175" y="2118537"/>
                </a:lnTo>
                <a:lnTo>
                  <a:pt x="1319860" y="2167445"/>
                </a:lnTo>
                <a:lnTo>
                  <a:pt x="1340586" y="2214854"/>
                </a:lnTo>
                <a:lnTo>
                  <a:pt x="1362227" y="2260752"/>
                </a:lnTo>
                <a:lnTo>
                  <a:pt x="1384617" y="2305075"/>
                </a:lnTo>
                <a:lnTo>
                  <a:pt x="1407617" y="2347811"/>
                </a:lnTo>
                <a:lnTo>
                  <a:pt x="1431074" y="2388920"/>
                </a:lnTo>
                <a:lnTo>
                  <a:pt x="1454835" y="2428354"/>
                </a:lnTo>
                <a:lnTo>
                  <a:pt x="1478749" y="2466086"/>
                </a:lnTo>
                <a:lnTo>
                  <a:pt x="1502676" y="2502077"/>
                </a:lnTo>
                <a:lnTo>
                  <a:pt x="1526451" y="2536291"/>
                </a:lnTo>
                <a:lnTo>
                  <a:pt x="1549946" y="2568702"/>
                </a:lnTo>
                <a:lnTo>
                  <a:pt x="1572983" y="2599271"/>
                </a:lnTo>
                <a:lnTo>
                  <a:pt x="1617141" y="2654719"/>
                </a:lnTo>
                <a:lnTo>
                  <a:pt x="1657718" y="2702344"/>
                </a:lnTo>
                <a:lnTo>
                  <a:pt x="1693532" y="2741879"/>
                </a:lnTo>
                <a:lnTo>
                  <a:pt x="1723364" y="2773045"/>
                </a:lnTo>
                <a:lnTo>
                  <a:pt x="1754289" y="2803436"/>
                </a:lnTo>
                <a:lnTo>
                  <a:pt x="1791779" y="2833128"/>
                </a:lnTo>
                <a:lnTo>
                  <a:pt x="1853996" y="2856725"/>
                </a:lnTo>
                <a:lnTo>
                  <a:pt x="1886724" y="2859659"/>
                </a:lnTo>
                <a:lnTo>
                  <a:pt x="1923973" y="2855861"/>
                </a:lnTo>
                <a:lnTo>
                  <a:pt x="1993277" y="2825635"/>
                </a:lnTo>
                <a:lnTo>
                  <a:pt x="2022830" y="2799372"/>
                </a:lnTo>
                <a:lnTo>
                  <a:pt x="2050745" y="2758884"/>
                </a:lnTo>
                <a:lnTo>
                  <a:pt x="2066505" y="2714015"/>
                </a:lnTo>
                <a:lnTo>
                  <a:pt x="2070239" y="2667228"/>
                </a:lnTo>
                <a:lnTo>
                  <a:pt x="2062073" y="2621000"/>
                </a:lnTo>
                <a:lnTo>
                  <a:pt x="2042134" y="2577782"/>
                </a:lnTo>
                <a:lnTo>
                  <a:pt x="2010562" y="2540063"/>
                </a:lnTo>
                <a:lnTo>
                  <a:pt x="2002307" y="2532316"/>
                </a:lnTo>
                <a:lnTo>
                  <a:pt x="1986203" y="2516479"/>
                </a:lnTo>
                <a:lnTo>
                  <a:pt x="1934933" y="2461717"/>
                </a:lnTo>
                <a:lnTo>
                  <a:pt x="1902015" y="2423401"/>
                </a:lnTo>
                <a:lnTo>
                  <a:pt x="1865718" y="2378151"/>
                </a:lnTo>
                <a:lnTo>
                  <a:pt x="1827174" y="2326297"/>
                </a:lnTo>
                <a:lnTo>
                  <a:pt x="1787486" y="2268118"/>
                </a:lnTo>
                <a:lnTo>
                  <a:pt x="1747786" y="2203907"/>
                </a:lnTo>
                <a:lnTo>
                  <a:pt x="1709204" y="2133955"/>
                </a:lnTo>
                <a:lnTo>
                  <a:pt x="2085060" y="2133955"/>
                </a:lnTo>
                <a:lnTo>
                  <a:pt x="2134362" y="2123998"/>
                </a:lnTo>
                <a:lnTo>
                  <a:pt x="2174633" y="2096846"/>
                </a:lnTo>
                <a:lnTo>
                  <a:pt x="2201786" y="2056587"/>
                </a:lnTo>
                <a:lnTo>
                  <a:pt x="2211743" y="2007273"/>
                </a:lnTo>
                <a:lnTo>
                  <a:pt x="2201786" y="1957971"/>
                </a:lnTo>
                <a:lnTo>
                  <a:pt x="2174633" y="1917700"/>
                </a:lnTo>
                <a:lnTo>
                  <a:pt x="2134362" y="1890547"/>
                </a:lnTo>
                <a:lnTo>
                  <a:pt x="2085060" y="1880590"/>
                </a:lnTo>
                <a:lnTo>
                  <a:pt x="1607959" y="1880590"/>
                </a:lnTo>
                <a:lnTo>
                  <a:pt x="1595729" y="1834248"/>
                </a:lnTo>
                <a:lnTo>
                  <a:pt x="1585214" y="1786712"/>
                </a:lnTo>
                <a:lnTo>
                  <a:pt x="1576565" y="1738058"/>
                </a:lnTo>
                <a:lnTo>
                  <a:pt x="1569910" y="1688299"/>
                </a:lnTo>
                <a:lnTo>
                  <a:pt x="1565402" y="1637487"/>
                </a:lnTo>
                <a:lnTo>
                  <a:pt x="1563192" y="1585645"/>
                </a:lnTo>
                <a:lnTo>
                  <a:pt x="2688348" y="1585645"/>
                </a:lnTo>
                <a:lnTo>
                  <a:pt x="2737650" y="1575689"/>
                </a:lnTo>
                <a:lnTo>
                  <a:pt x="2777921" y="1548549"/>
                </a:lnTo>
                <a:lnTo>
                  <a:pt x="2805074" y="1508277"/>
                </a:lnTo>
                <a:lnTo>
                  <a:pt x="2815031" y="1458963"/>
                </a:lnTo>
                <a:close/>
              </a:path>
              <a:path w="4842509" h="4812030">
                <a:moveTo>
                  <a:pt x="3022498" y="2007273"/>
                </a:moveTo>
                <a:lnTo>
                  <a:pt x="3012541" y="1957959"/>
                </a:lnTo>
                <a:lnTo>
                  <a:pt x="2985389" y="1917700"/>
                </a:lnTo>
                <a:lnTo>
                  <a:pt x="2945130" y="1890547"/>
                </a:lnTo>
                <a:lnTo>
                  <a:pt x="2895816" y="1880590"/>
                </a:lnTo>
                <a:lnTo>
                  <a:pt x="2492959" y="1880590"/>
                </a:lnTo>
                <a:lnTo>
                  <a:pt x="2443645" y="1890547"/>
                </a:lnTo>
                <a:lnTo>
                  <a:pt x="2403373" y="1917700"/>
                </a:lnTo>
                <a:lnTo>
                  <a:pt x="2376220" y="1957959"/>
                </a:lnTo>
                <a:lnTo>
                  <a:pt x="2366264" y="2007273"/>
                </a:lnTo>
                <a:lnTo>
                  <a:pt x="2376220" y="2056587"/>
                </a:lnTo>
                <a:lnTo>
                  <a:pt x="2403373" y="2096846"/>
                </a:lnTo>
                <a:lnTo>
                  <a:pt x="2443645" y="2123998"/>
                </a:lnTo>
                <a:lnTo>
                  <a:pt x="2492959" y="2133955"/>
                </a:lnTo>
                <a:lnTo>
                  <a:pt x="2895816" y="2133955"/>
                </a:lnTo>
                <a:lnTo>
                  <a:pt x="2945130" y="2123998"/>
                </a:lnTo>
                <a:lnTo>
                  <a:pt x="2985389" y="2096846"/>
                </a:lnTo>
                <a:lnTo>
                  <a:pt x="3012541" y="2056587"/>
                </a:lnTo>
                <a:lnTo>
                  <a:pt x="3022498" y="2007273"/>
                </a:lnTo>
                <a:close/>
              </a:path>
              <a:path w="4842509" h="4812030">
                <a:moveTo>
                  <a:pt x="3290455" y="869467"/>
                </a:moveTo>
                <a:lnTo>
                  <a:pt x="3285413" y="824915"/>
                </a:lnTo>
                <a:lnTo>
                  <a:pt x="3271024" y="784021"/>
                </a:lnTo>
                <a:lnTo>
                  <a:pt x="3248456" y="747941"/>
                </a:lnTo>
                <a:lnTo>
                  <a:pt x="3218853" y="717854"/>
                </a:lnTo>
                <a:lnTo>
                  <a:pt x="3183344" y="694918"/>
                </a:lnTo>
                <a:lnTo>
                  <a:pt x="3143097" y="680300"/>
                </a:lnTo>
                <a:lnTo>
                  <a:pt x="3099257" y="675170"/>
                </a:lnTo>
                <a:lnTo>
                  <a:pt x="3055429" y="680300"/>
                </a:lnTo>
                <a:lnTo>
                  <a:pt x="3015183" y="694918"/>
                </a:lnTo>
                <a:lnTo>
                  <a:pt x="2979674" y="717854"/>
                </a:lnTo>
                <a:lnTo>
                  <a:pt x="2950070" y="747941"/>
                </a:lnTo>
                <a:lnTo>
                  <a:pt x="2927502" y="784021"/>
                </a:lnTo>
                <a:lnTo>
                  <a:pt x="2913113" y="824915"/>
                </a:lnTo>
                <a:lnTo>
                  <a:pt x="2908058" y="869467"/>
                </a:lnTo>
                <a:lnTo>
                  <a:pt x="2913113" y="914019"/>
                </a:lnTo>
                <a:lnTo>
                  <a:pt x="2927502" y="954925"/>
                </a:lnTo>
                <a:lnTo>
                  <a:pt x="2950070" y="990993"/>
                </a:lnTo>
                <a:lnTo>
                  <a:pt x="2979674" y="1021092"/>
                </a:lnTo>
                <a:lnTo>
                  <a:pt x="3015183" y="1044028"/>
                </a:lnTo>
                <a:lnTo>
                  <a:pt x="3055429" y="1058646"/>
                </a:lnTo>
                <a:lnTo>
                  <a:pt x="3099257" y="1063777"/>
                </a:lnTo>
                <a:lnTo>
                  <a:pt x="3143097" y="1058646"/>
                </a:lnTo>
                <a:lnTo>
                  <a:pt x="3183344" y="1044028"/>
                </a:lnTo>
                <a:lnTo>
                  <a:pt x="3218853" y="1021092"/>
                </a:lnTo>
                <a:lnTo>
                  <a:pt x="3248456" y="990993"/>
                </a:lnTo>
                <a:lnTo>
                  <a:pt x="3271024" y="954925"/>
                </a:lnTo>
                <a:lnTo>
                  <a:pt x="3285413" y="914019"/>
                </a:lnTo>
                <a:lnTo>
                  <a:pt x="3290455" y="869467"/>
                </a:lnTo>
                <a:close/>
              </a:path>
              <a:path w="4842509" h="4812030">
                <a:moveTo>
                  <a:pt x="3455378" y="1445844"/>
                </a:moveTo>
                <a:lnTo>
                  <a:pt x="3449624" y="1402283"/>
                </a:lnTo>
                <a:lnTo>
                  <a:pt x="3433368" y="1363154"/>
                </a:lnTo>
                <a:lnTo>
                  <a:pt x="3408159" y="1329994"/>
                </a:lnTo>
                <a:lnTo>
                  <a:pt x="3375533" y="1304378"/>
                </a:lnTo>
                <a:lnTo>
                  <a:pt x="3337026" y="1287868"/>
                </a:lnTo>
                <a:lnTo>
                  <a:pt x="3294164" y="1282014"/>
                </a:lnTo>
                <a:lnTo>
                  <a:pt x="3251314" y="1287868"/>
                </a:lnTo>
                <a:lnTo>
                  <a:pt x="3212795" y="1304378"/>
                </a:lnTo>
                <a:lnTo>
                  <a:pt x="3180169" y="1329994"/>
                </a:lnTo>
                <a:lnTo>
                  <a:pt x="3154959" y="1363154"/>
                </a:lnTo>
                <a:lnTo>
                  <a:pt x="3138716" y="1402283"/>
                </a:lnTo>
                <a:lnTo>
                  <a:pt x="3132950" y="1445844"/>
                </a:lnTo>
                <a:lnTo>
                  <a:pt x="3138716" y="1489392"/>
                </a:lnTo>
                <a:lnTo>
                  <a:pt x="3154959" y="1528533"/>
                </a:lnTo>
                <a:lnTo>
                  <a:pt x="3180169" y="1561680"/>
                </a:lnTo>
                <a:lnTo>
                  <a:pt x="3212795" y="1587309"/>
                </a:lnTo>
                <a:lnTo>
                  <a:pt x="3251314" y="1603819"/>
                </a:lnTo>
                <a:lnTo>
                  <a:pt x="3294164" y="1609674"/>
                </a:lnTo>
                <a:lnTo>
                  <a:pt x="3337026" y="1603819"/>
                </a:lnTo>
                <a:lnTo>
                  <a:pt x="3375533" y="1587309"/>
                </a:lnTo>
                <a:lnTo>
                  <a:pt x="3408159" y="1561680"/>
                </a:lnTo>
                <a:lnTo>
                  <a:pt x="3433368" y="1528533"/>
                </a:lnTo>
                <a:lnTo>
                  <a:pt x="3449624" y="1489392"/>
                </a:lnTo>
                <a:lnTo>
                  <a:pt x="3455378" y="1445844"/>
                </a:lnTo>
                <a:close/>
              </a:path>
              <a:path w="4842509" h="4812030">
                <a:moveTo>
                  <a:pt x="3677882" y="150622"/>
                </a:moveTo>
                <a:lnTo>
                  <a:pt x="3669868" y="100114"/>
                </a:lnTo>
                <a:lnTo>
                  <a:pt x="3647541" y="56248"/>
                </a:lnTo>
                <a:lnTo>
                  <a:pt x="3613505" y="21653"/>
                </a:lnTo>
                <a:lnTo>
                  <a:pt x="3572306" y="0"/>
                </a:lnTo>
                <a:lnTo>
                  <a:pt x="3468979" y="0"/>
                </a:lnTo>
                <a:lnTo>
                  <a:pt x="3427780" y="21653"/>
                </a:lnTo>
                <a:lnTo>
                  <a:pt x="3393744" y="56248"/>
                </a:lnTo>
                <a:lnTo>
                  <a:pt x="3371418" y="100114"/>
                </a:lnTo>
                <a:lnTo>
                  <a:pt x="3363404" y="150622"/>
                </a:lnTo>
                <a:lnTo>
                  <a:pt x="3371418" y="201129"/>
                </a:lnTo>
                <a:lnTo>
                  <a:pt x="3393744" y="244995"/>
                </a:lnTo>
                <a:lnTo>
                  <a:pt x="3427780" y="279577"/>
                </a:lnTo>
                <a:lnTo>
                  <a:pt x="3470935" y="302260"/>
                </a:lnTo>
                <a:lnTo>
                  <a:pt x="3520643" y="310413"/>
                </a:lnTo>
                <a:lnTo>
                  <a:pt x="3570338" y="302260"/>
                </a:lnTo>
                <a:lnTo>
                  <a:pt x="3613505" y="279577"/>
                </a:lnTo>
                <a:lnTo>
                  <a:pt x="3647541" y="244995"/>
                </a:lnTo>
                <a:lnTo>
                  <a:pt x="3669868" y="201129"/>
                </a:lnTo>
                <a:lnTo>
                  <a:pt x="3677882" y="150622"/>
                </a:lnTo>
                <a:close/>
              </a:path>
              <a:path w="4842509" h="4812030">
                <a:moveTo>
                  <a:pt x="3887127" y="718464"/>
                </a:moveTo>
                <a:lnTo>
                  <a:pt x="3882085" y="673912"/>
                </a:lnTo>
                <a:lnTo>
                  <a:pt x="3867696" y="633006"/>
                </a:lnTo>
                <a:lnTo>
                  <a:pt x="3845128" y="596925"/>
                </a:lnTo>
                <a:lnTo>
                  <a:pt x="3815524" y="566839"/>
                </a:lnTo>
                <a:lnTo>
                  <a:pt x="3780015" y="543902"/>
                </a:lnTo>
                <a:lnTo>
                  <a:pt x="3739769" y="529285"/>
                </a:lnTo>
                <a:lnTo>
                  <a:pt x="3695928" y="524154"/>
                </a:lnTo>
                <a:lnTo>
                  <a:pt x="3652101" y="529285"/>
                </a:lnTo>
                <a:lnTo>
                  <a:pt x="3611854" y="543902"/>
                </a:lnTo>
                <a:lnTo>
                  <a:pt x="3576345" y="566839"/>
                </a:lnTo>
                <a:lnTo>
                  <a:pt x="3546741" y="596925"/>
                </a:lnTo>
                <a:lnTo>
                  <a:pt x="3524173" y="633006"/>
                </a:lnTo>
                <a:lnTo>
                  <a:pt x="3509784" y="673912"/>
                </a:lnTo>
                <a:lnTo>
                  <a:pt x="3504730" y="718464"/>
                </a:lnTo>
                <a:lnTo>
                  <a:pt x="3509784" y="763016"/>
                </a:lnTo>
                <a:lnTo>
                  <a:pt x="3524173" y="803910"/>
                </a:lnTo>
                <a:lnTo>
                  <a:pt x="3546741" y="839990"/>
                </a:lnTo>
                <a:lnTo>
                  <a:pt x="3576345" y="870089"/>
                </a:lnTo>
                <a:lnTo>
                  <a:pt x="3611854" y="893025"/>
                </a:lnTo>
                <a:lnTo>
                  <a:pt x="3652101" y="907643"/>
                </a:lnTo>
                <a:lnTo>
                  <a:pt x="3695928" y="912774"/>
                </a:lnTo>
                <a:lnTo>
                  <a:pt x="3739769" y="907643"/>
                </a:lnTo>
                <a:lnTo>
                  <a:pt x="3780015" y="893025"/>
                </a:lnTo>
                <a:lnTo>
                  <a:pt x="3815524" y="870089"/>
                </a:lnTo>
                <a:lnTo>
                  <a:pt x="3845128" y="839990"/>
                </a:lnTo>
                <a:lnTo>
                  <a:pt x="3867696" y="803910"/>
                </a:lnTo>
                <a:lnTo>
                  <a:pt x="3882085" y="763016"/>
                </a:lnTo>
                <a:lnTo>
                  <a:pt x="3887127" y="718464"/>
                </a:lnTo>
                <a:close/>
              </a:path>
              <a:path w="4842509" h="4812030">
                <a:moveTo>
                  <a:pt x="4802949" y="2826423"/>
                </a:moveTo>
                <a:lnTo>
                  <a:pt x="4797895" y="2781871"/>
                </a:lnTo>
                <a:lnTo>
                  <a:pt x="4783518" y="2740977"/>
                </a:lnTo>
                <a:lnTo>
                  <a:pt x="4760950" y="2704896"/>
                </a:lnTo>
                <a:lnTo>
                  <a:pt x="4731334" y="2674810"/>
                </a:lnTo>
                <a:lnTo>
                  <a:pt x="4695837" y="2651874"/>
                </a:lnTo>
                <a:lnTo>
                  <a:pt x="4655591" y="2637256"/>
                </a:lnTo>
                <a:lnTo>
                  <a:pt x="4611751" y="2632113"/>
                </a:lnTo>
                <a:lnTo>
                  <a:pt x="4567910" y="2637256"/>
                </a:lnTo>
                <a:lnTo>
                  <a:pt x="4527664" y="2651874"/>
                </a:lnTo>
                <a:lnTo>
                  <a:pt x="4492168" y="2674810"/>
                </a:lnTo>
                <a:lnTo>
                  <a:pt x="4462551" y="2704896"/>
                </a:lnTo>
                <a:lnTo>
                  <a:pt x="4439983" y="2740977"/>
                </a:lnTo>
                <a:lnTo>
                  <a:pt x="4425607" y="2781871"/>
                </a:lnTo>
                <a:lnTo>
                  <a:pt x="4420552" y="2826423"/>
                </a:lnTo>
                <a:lnTo>
                  <a:pt x="4425607" y="2870987"/>
                </a:lnTo>
                <a:lnTo>
                  <a:pt x="4439983" y="2911881"/>
                </a:lnTo>
                <a:lnTo>
                  <a:pt x="4462551" y="2947962"/>
                </a:lnTo>
                <a:lnTo>
                  <a:pt x="4492168" y="2978048"/>
                </a:lnTo>
                <a:lnTo>
                  <a:pt x="4527664" y="3000984"/>
                </a:lnTo>
                <a:lnTo>
                  <a:pt x="4567910" y="3015602"/>
                </a:lnTo>
                <a:lnTo>
                  <a:pt x="4611751" y="3020733"/>
                </a:lnTo>
                <a:lnTo>
                  <a:pt x="4655591" y="3015602"/>
                </a:lnTo>
                <a:lnTo>
                  <a:pt x="4695837" y="3000984"/>
                </a:lnTo>
                <a:lnTo>
                  <a:pt x="4731334" y="2978048"/>
                </a:lnTo>
                <a:lnTo>
                  <a:pt x="4760950" y="2947962"/>
                </a:lnTo>
                <a:lnTo>
                  <a:pt x="4783518" y="2911881"/>
                </a:lnTo>
                <a:lnTo>
                  <a:pt x="4797895" y="2870987"/>
                </a:lnTo>
                <a:lnTo>
                  <a:pt x="4802949" y="2826423"/>
                </a:lnTo>
                <a:close/>
              </a:path>
              <a:path w="4842509" h="4812030">
                <a:moveTo>
                  <a:pt x="4841951" y="3211792"/>
                </a:moveTo>
                <a:lnTo>
                  <a:pt x="4773104" y="3214001"/>
                </a:lnTo>
                <a:lnTo>
                  <a:pt x="4732858" y="3228619"/>
                </a:lnTo>
                <a:lnTo>
                  <a:pt x="4697349" y="3251555"/>
                </a:lnTo>
                <a:lnTo>
                  <a:pt x="4667745" y="3281642"/>
                </a:lnTo>
                <a:lnTo>
                  <a:pt x="4645177" y="3317722"/>
                </a:lnTo>
                <a:lnTo>
                  <a:pt x="4630788" y="3358629"/>
                </a:lnTo>
                <a:lnTo>
                  <a:pt x="4625746" y="3403181"/>
                </a:lnTo>
                <a:lnTo>
                  <a:pt x="4630788" y="3447732"/>
                </a:lnTo>
                <a:lnTo>
                  <a:pt x="4645177" y="3488626"/>
                </a:lnTo>
                <a:lnTo>
                  <a:pt x="4667745" y="3524707"/>
                </a:lnTo>
                <a:lnTo>
                  <a:pt x="4697349" y="3554806"/>
                </a:lnTo>
                <a:lnTo>
                  <a:pt x="4732858" y="3577742"/>
                </a:lnTo>
                <a:lnTo>
                  <a:pt x="4773104" y="3592360"/>
                </a:lnTo>
                <a:lnTo>
                  <a:pt x="4816945" y="3597491"/>
                </a:lnTo>
                <a:lnTo>
                  <a:pt x="4841951" y="3594557"/>
                </a:lnTo>
                <a:lnTo>
                  <a:pt x="4841951" y="3211792"/>
                </a:lnTo>
                <a:close/>
              </a:path>
              <a:path w="4842509" h="4812030">
                <a:moveTo>
                  <a:pt x="4841951" y="1851342"/>
                </a:moveTo>
                <a:lnTo>
                  <a:pt x="4807712" y="1884832"/>
                </a:lnTo>
                <a:lnTo>
                  <a:pt x="4783315" y="1919909"/>
                </a:lnTo>
                <a:lnTo>
                  <a:pt x="4765014" y="1959063"/>
                </a:lnTo>
                <a:lnTo>
                  <a:pt x="4753534" y="2001583"/>
                </a:lnTo>
                <a:lnTo>
                  <a:pt x="4749546" y="2046757"/>
                </a:lnTo>
                <a:lnTo>
                  <a:pt x="4753534" y="2091944"/>
                </a:lnTo>
                <a:lnTo>
                  <a:pt x="4765014" y="2134463"/>
                </a:lnTo>
                <a:lnTo>
                  <a:pt x="4783315" y="2173617"/>
                </a:lnTo>
                <a:lnTo>
                  <a:pt x="4807712" y="2208695"/>
                </a:lnTo>
                <a:lnTo>
                  <a:pt x="4837519" y="2238997"/>
                </a:lnTo>
                <a:lnTo>
                  <a:pt x="4841951" y="2242185"/>
                </a:lnTo>
                <a:lnTo>
                  <a:pt x="4841951" y="1851342"/>
                </a:lnTo>
                <a:close/>
              </a:path>
              <a:path w="4842509" h="4812030">
                <a:moveTo>
                  <a:pt x="4841951" y="582485"/>
                </a:moveTo>
                <a:lnTo>
                  <a:pt x="4189387" y="582485"/>
                </a:lnTo>
                <a:lnTo>
                  <a:pt x="4140073" y="592455"/>
                </a:lnTo>
                <a:lnTo>
                  <a:pt x="4099814" y="619594"/>
                </a:lnTo>
                <a:lnTo>
                  <a:pt x="4072674" y="659866"/>
                </a:lnTo>
                <a:lnTo>
                  <a:pt x="4062730" y="709168"/>
                </a:lnTo>
                <a:lnTo>
                  <a:pt x="4072674" y="758482"/>
                </a:lnTo>
                <a:lnTo>
                  <a:pt x="4099814" y="798753"/>
                </a:lnTo>
                <a:lnTo>
                  <a:pt x="4140073" y="825906"/>
                </a:lnTo>
                <a:lnTo>
                  <a:pt x="4189387" y="835850"/>
                </a:lnTo>
                <a:lnTo>
                  <a:pt x="4767542" y="835850"/>
                </a:lnTo>
                <a:lnTo>
                  <a:pt x="4736668" y="873556"/>
                </a:lnTo>
                <a:lnTo>
                  <a:pt x="4705045" y="911199"/>
                </a:lnTo>
                <a:lnTo>
                  <a:pt x="4672723" y="948778"/>
                </a:lnTo>
                <a:lnTo>
                  <a:pt x="4639742" y="986294"/>
                </a:lnTo>
                <a:lnTo>
                  <a:pt x="4606137" y="1023747"/>
                </a:lnTo>
                <a:lnTo>
                  <a:pt x="4571949" y="1061110"/>
                </a:lnTo>
                <a:lnTo>
                  <a:pt x="4537214" y="1098384"/>
                </a:lnTo>
                <a:lnTo>
                  <a:pt x="4501985" y="1135583"/>
                </a:lnTo>
                <a:lnTo>
                  <a:pt x="4466285" y="1172667"/>
                </a:lnTo>
                <a:lnTo>
                  <a:pt x="4430166" y="1209662"/>
                </a:lnTo>
                <a:lnTo>
                  <a:pt x="4393654" y="1246543"/>
                </a:lnTo>
                <a:lnTo>
                  <a:pt x="4356811" y="1283309"/>
                </a:lnTo>
                <a:lnTo>
                  <a:pt x="4319663" y="1319961"/>
                </a:lnTo>
                <a:lnTo>
                  <a:pt x="4282249" y="1356474"/>
                </a:lnTo>
                <a:lnTo>
                  <a:pt x="4206786" y="1429118"/>
                </a:lnTo>
                <a:lnTo>
                  <a:pt x="4092625" y="1536966"/>
                </a:lnTo>
                <a:lnTo>
                  <a:pt x="3735552" y="1867319"/>
                </a:lnTo>
                <a:lnTo>
                  <a:pt x="3567468" y="2024532"/>
                </a:lnTo>
                <a:lnTo>
                  <a:pt x="3485985" y="2102446"/>
                </a:lnTo>
                <a:lnTo>
                  <a:pt x="3446056" y="2141245"/>
                </a:lnTo>
                <a:lnTo>
                  <a:pt x="3406711" y="2179929"/>
                </a:lnTo>
                <a:lnTo>
                  <a:pt x="3368014" y="2218512"/>
                </a:lnTo>
                <a:lnTo>
                  <a:pt x="3330003" y="2256993"/>
                </a:lnTo>
                <a:lnTo>
                  <a:pt x="3292716" y="2295372"/>
                </a:lnTo>
                <a:lnTo>
                  <a:pt x="3256216" y="2333663"/>
                </a:lnTo>
                <a:lnTo>
                  <a:pt x="3220529" y="2371852"/>
                </a:lnTo>
                <a:lnTo>
                  <a:pt x="3185718" y="2409952"/>
                </a:lnTo>
                <a:lnTo>
                  <a:pt x="3151809" y="2447963"/>
                </a:lnTo>
                <a:lnTo>
                  <a:pt x="3118866" y="2485885"/>
                </a:lnTo>
                <a:lnTo>
                  <a:pt x="3086925" y="2523731"/>
                </a:lnTo>
                <a:lnTo>
                  <a:pt x="3056039" y="2561488"/>
                </a:lnTo>
                <a:lnTo>
                  <a:pt x="3026245" y="2599169"/>
                </a:lnTo>
                <a:lnTo>
                  <a:pt x="2997581" y="2636761"/>
                </a:lnTo>
                <a:lnTo>
                  <a:pt x="2970111" y="2674289"/>
                </a:lnTo>
                <a:lnTo>
                  <a:pt x="2943860" y="2711742"/>
                </a:lnTo>
                <a:lnTo>
                  <a:pt x="2918904" y="2749118"/>
                </a:lnTo>
                <a:lnTo>
                  <a:pt x="2895257" y="2786430"/>
                </a:lnTo>
                <a:lnTo>
                  <a:pt x="2872981" y="2823680"/>
                </a:lnTo>
                <a:lnTo>
                  <a:pt x="2852102" y="2860865"/>
                </a:lnTo>
                <a:lnTo>
                  <a:pt x="2832697" y="2898000"/>
                </a:lnTo>
                <a:lnTo>
                  <a:pt x="2814790" y="2935059"/>
                </a:lnTo>
                <a:lnTo>
                  <a:pt x="2798432" y="2972066"/>
                </a:lnTo>
                <a:lnTo>
                  <a:pt x="2783662" y="3009023"/>
                </a:lnTo>
                <a:lnTo>
                  <a:pt x="2770543" y="3045930"/>
                </a:lnTo>
                <a:lnTo>
                  <a:pt x="2749334" y="3114700"/>
                </a:lnTo>
                <a:lnTo>
                  <a:pt x="2731732" y="3182582"/>
                </a:lnTo>
                <a:lnTo>
                  <a:pt x="2717584" y="3249536"/>
                </a:lnTo>
                <a:lnTo>
                  <a:pt x="2706751" y="3315551"/>
                </a:lnTo>
                <a:lnTo>
                  <a:pt x="2699054" y="3380562"/>
                </a:lnTo>
                <a:lnTo>
                  <a:pt x="2694368" y="3444557"/>
                </a:lnTo>
                <a:lnTo>
                  <a:pt x="2692539" y="3507486"/>
                </a:lnTo>
                <a:lnTo>
                  <a:pt x="2693416" y="3569322"/>
                </a:lnTo>
                <a:lnTo>
                  <a:pt x="2696845" y="3630015"/>
                </a:lnTo>
                <a:lnTo>
                  <a:pt x="2702687" y="3689553"/>
                </a:lnTo>
                <a:lnTo>
                  <a:pt x="2710777" y="3747884"/>
                </a:lnTo>
                <a:lnTo>
                  <a:pt x="2720975" y="3804970"/>
                </a:lnTo>
                <a:lnTo>
                  <a:pt x="2733116" y="3860787"/>
                </a:lnTo>
                <a:lnTo>
                  <a:pt x="2747073" y="3915295"/>
                </a:lnTo>
                <a:lnTo>
                  <a:pt x="2762681" y="3968458"/>
                </a:lnTo>
                <a:lnTo>
                  <a:pt x="2779801" y="4020235"/>
                </a:lnTo>
                <a:lnTo>
                  <a:pt x="2798267" y="4070591"/>
                </a:lnTo>
                <a:lnTo>
                  <a:pt x="2817952" y="4119499"/>
                </a:lnTo>
                <a:lnTo>
                  <a:pt x="2838678" y="4166908"/>
                </a:lnTo>
                <a:lnTo>
                  <a:pt x="2860319" y="4212806"/>
                </a:lnTo>
                <a:lnTo>
                  <a:pt x="2882709" y="4257129"/>
                </a:lnTo>
                <a:lnTo>
                  <a:pt x="2905709" y="4299864"/>
                </a:lnTo>
                <a:lnTo>
                  <a:pt x="2929166" y="4340974"/>
                </a:lnTo>
                <a:lnTo>
                  <a:pt x="2952927" y="4380408"/>
                </a:lnTo>
                <a:lnTo>
                  <a:pt x="2976854" y="4418139"/>
                </a:lnTo>
                <a:lnTo>
                  <a:pt x="3000768" y="4454131"/>
                </a:lnTo>
                <a:lnTo>
                  <a:pt x="3024555" y="4488345"/>
                </a:lnTo>
                <a:lnTo>
                  <a:pt x="3048038" y="4520755"/>
                </a:lnTo>
                <a:lnTo>
                  <a:pt x="3071076" y="4551324"/>
                </a:lnTo>
                <a:lnTo>
                  <a:pt x="3115233" y="4606772"/>
                </a:lnTo>
                <a:lnTo>
                  <a:pt x="3155810" y="4654410"/>
                </a:lnTo>
                <a:lnTo>
                  <a:pt x="3191624" y="4693945"/>
                </a:lnTo>
                <a:lnTo>
                  <a:pt x="3221456" y="4725098"/>
                </a:lnTo>
                <a:lnTo>
                  <a:pt x="3252393" y="4755489"/>
                </a:lnTo>
                <a:lnTo>
                  <a:pt x="3289871" y="4785195"/>
                </a:lnTo>
                <a:lnTo>
                  <a:pt x="3352101" y="4808791"/>
                </a:lnTo>
                <a:lnTo>
                  <a:pt x="3384816" y="4811725"/>
                </a:lnTo>
                <a:lnTo>
                  <a:pt x="3422065" y="4807928"/>
                </a:lnTo>
                <a:lnTo>
                  <a:pt x="3491369" y="4777714"/>
                </a:lnTo>
                <a:lnTo>
                  <a:pt x="3520922" y="4751438"/>
                </a:lnTo>
                <a:lnTo>
                  <a:pt x="3548837" y="4710963"/>
                </a:lnTo>
                <a:lnTo>
                  <a:pt x="3564598" y="4666081"/>
                </a:lnTo>
                <a:lnTo>
                  <a:pt x="3568331" y="4619295"/>
                </a:lnTo>
                <a:lnTo>
                  <a:pt x="3560165" y="4573067"/>
                </a:lnTo>
                <a:lnTo>
                  <a:pt x="3540239" y="4529861"/>
                </a:lnTo>
                <a:lnTo>
                  <a:pt x="3508654" y="4492129"/>
                </a:lnTo>
                <a:lnTo>
                  <a:pt x="3500399" y="4484382"/>
                </a:lnTo>
                <a:lnTo>
                  <a:pt x="3484295" y="4468546"/>
                </a:lnTo>
                <a:lnTo>
                  <a:pt x="3433026" y="4413796"/>
                </a:lnTo>
                <a:lnTo>
                  <a:pt x="3400107" y="4375455"/>
                </a:lnTo>
                <a:lnTo>
                  <a:pt x="3363798" y="4330217"/>
                </a:lnTo>
                <a:lnTo>
                  <a:pt x="3325253" y="4278363"/>
                </a:lnTo>
                <a:lnTo>
                  <a:pt x="3285566" y="4220172"/>
                </a:lnTo>
                <a:lnTo>
                  <a:pt x="3245878" y="4155960"/>
                </a:lnTo>
                <a:lnTo>
                  <a:pt x="3207283" y="4085996"/>
                </a:lnTo>
                <a:lnTo>
                  <a:pt x="3803065" y="4085996"/>
                </a:lnTo>
                <a:lnTo>
                  <a:pt x="3852380" y="4076039"/>
                </a:lnTo>
                <a:lnTo>
                  <a:pt x="3892639" y="4048887"/>
                </a:lnTo>
                <a:lnTo>
                  <a:pt x="3919766" y="4008628"/>
                </a:lnTo>
                <a:lnTo>
                  <a:pt x="3929723" y="3959314"/>
                </a:lnTo>
                <a:lnTo>
                  <a:pt x="3919766" y="3910012"/>
                </a:lnTo>
                <a:lnTo>
                  <a:pt x="3892639" y="3869740"/>
                </a:lnTo>
                <a:lnTo>
                  <a:pt x="3852380" y="3842588"/>
                </a:lnTo>
                <a:lnTo>
                  <a:pt x="3803065" y="3832631"/>
                </a:lnTo>
                <a:lnTo>
                  <a:pt x="3106051" y="3832631"/>
                </a:lnTo>
                <a:lnTo>
                  <a:pt x="3093821" y="3786289"/>
                </a:lnTo>
                <a:lnTo>
                  <a:pt x="3083318" y="3738765"/>
                </a:lnTo>
                <a:lnTo>
                  <a:pt x="3074657" y="3690099"/>
                </a:lnTo>
                <a:lnTo>
                  <a:pt x="3068002" y="3640340"/>
                </a:lnTo>
                <a:lnTo>
                  <a:pt x="3063494" y="3589528"/>
                </a:lnTo>
                <a:lnTo>
                  <a:pt x="3061284" y="3537686"/>
                </a:lnTo>
                <a:lnTo>
                  <a:pt x="4186415" y="3537686"/>
                </a:lnTo>
                <a:lnTo>
                  <a:pt x="4235729" y="3527742"/>
                </a:lnTo>
                <a:lnTo>
                  <a:pt x="4275988" y="3500590"/>
                </a:lnTo>
                <a:lnTo>
                  <a:pt x="4303128" y="3460318"/>
                </a:lnTo>
                <a:lnTo>
                  <a:pt x="4313072" y="3411004"/>
                </a:lnTo>
                <a:lnTo>
                  <a:pt x="4303128" y="3361702"/>
                </a:lnTo>
                <a:lnTo>
                  <a:pt x="4275988" y="3321431"/>
                </a:lnTo>
                <a:lnTo>
                  <a:pt x="4235729" y="3294291"/>
                </a:lnTo>
                <a:lnTo>
                  <a:pt x="4186415" y="3284321"/>
                </a:lnTo>
                <a:lnTo>
                  <a:pt x="3085935" y="3284321"/>
                </a:lnTo>
                <a:lnTo>
                  <a:pt x="3092831" y="3254083"/>
                </a:lnTo>
                <a:lnTo>
                  <a:pt x="3109315" y="3192983"/>
                </a:lnTo>
                <a:lnTo>
                  <a:pt x="3133902" y="3122079"/>
                </a:lnTo>
                <a:lnTo>
                  <a:pt x="3151809" y="3081401"/>
                </a:lnTo>
                <a:lnTo>
                  <a:pt x="3172637" y="3040075"/>
                </a:lnTo>
                <a:lnTo>
                  <a:pt x="3196209" y="2998165"/>
                </a:lnTo>
                <a:lnTo>
                  <a:pt x="3222371" y="2955658"/>
                </a:lnTo>
                <a:lnTo>
                  <a:pt x="3222929" y="2955658"/>
                </a:lnTo>
                <a:lnTo>
                  <a:pt x="3223450" y="2955823"/>
                </a:lnTo>
                <a:lnTo>
                  <a:pt x="4085818" y="2955823"/>
                </a:lnTo>
                <a:lnTo>
                  <a:pt x="4086631" y="2955658"/>
                </a:lnTo>
                <a:lnTo>
                  <a:pt x="4135132" y="2945866"/>
                </a:lnTo>
                <a:lnTo>
                  <a:pt x="4175391" y="2918714"/>
                </a:lnTo>
                <a:lnTo>
                  <a:pt x="4202519" y="2878455"/>
                </a:lnTo>
                <a:lnTo>
                  <a:pt x="4212475" y="2829141"/>
                </a:lnTo>
                <a:lnTo>
                  <a:pt x="4202519" y="2779839"/>
                </a:lnTo>
                <a:lnTo>
                  <a:pt x="4175391" y="2739567"/>
                </a:lnTo>
                <a:lnTo>
                  <a:pt x="4135132" y="2712415"/>
                </a:lnTo>
                <a:lnTo>
                  <a:pt x="4085818" y="2702458"/>
                </a:lnTo>
                <a:lnTo>
                  <a:pt x="3416541" y="2702458"/>
                </a:lnTo>
                <a:lnTo>
                  <a:pt x="3446754" y="2668371"/>
                </a:lnTo>
                <a:lnTo>
                  <a:pt x="3477958" y="2634030"/>
                </a:lnTo>
                <a:lnTo>
                  <a:pt x="3510102" y="2599436"/>
                </a:lnTo>
                <a:lnTo>
                  <a:pt x="3543135" y="2564612"/>
                </a:lnTo>
                <a:lnTo>
                  <a:pt x="3577018" y="2529548"/>
                </a:lnTo>
                <a:lnTo>
                  <a:pt x="3611702" y="2494267"/>
                </a:lnTo>
                <a:lnTo>
                  <a:pt x="3647122" y="2458758"/>
                </a:lnTo>
                <a:lnTo>
                  <a:pt x="3683254" y="2423045"/>
                </a:lnTo>
                <a:lnTo>
                  <a:pt x="3720046" y="2387117"/>
                </a:lnTo>
                <a:lnTo>
                  <a:pt x="3795395" y="2314702"/>
                </a:lnTo>
                <a:lnTo>
                  <a:pt x="3912184" y="2204707"/>
                </a:lnTo>
                <a:lnTo>
                  <a:pt x="4351325" y="1798180"/>
                </a:lnTo>
                <a:lnTo>
                  <a:pt x="4468863" y="1687245"/>
                </a:lnTo>
                <a:lnTo>
                  <a:pt x="4546206" y="1612912"/>
                </a:lnTo>
                <a:lnTo>
                  <a:pt x="4584484" y="1575625"/>
                </a:lnTo>
                <a:lnTo>
                  <a:pt x="4622444" y="1538236"/>
                </a:lnTo>
                <a:lnTo>
                  <a:pt x="4660087" y="1500771"/>
                </a:lnTo>
                <a:lnTo>
                  <a:pt x="4697361" y="1463205"/>
                </a:lnTo>
                <a:lnTo>
                  <a:pt x="4734242" y="1425549"/>
                </a:lnTo>
                <a:lnTo>
                  <a:pt x="4770691" y="1387792"/>
                </a:lnTo>
                <a:lnTo>
                  <a:pt x="4806696" y="1349933"/>
                </a:lnTo>
                <a:lnTo>
                  <a:pt x="4841951" y="1312240"/>
                </a:lnTo>
                <a:lnTo>
                  <a:pt x="4841951" y="582485"/>
                </a:lnTo>
                <a:close/>
              </a:path>
              <a:path w="4842509" h="4812030">
                <a:moveTo>
                  <a:pt x="4841951" y="7937"/>
                </a:moveTo>
                <a:lnTo>
                  <a:pt x="4133786" y="7937"/>
                </a:lnTo>
                <a:lnTo>
                  <a:pt x="4084472" y="17907"/>
                </a:lnTo>
                <a:lnTo>
                  <a:pt x="4044213" y="45046"/>
                </a:lnTo>
                <a:lnTo>
                  <a:pt x="4017073" y="85318"/>
                </a:lnTo>
                <a:lnTo>
                  <a:pt x="4007129" y="134620"/>
                </a:lnTo>
                <a:lnTo>
                  <a:pt x="4017073" y="183934"/>
                </a:lnTo>
                <a:lnTo>
                  <a:pt x="4044213" y="224205"/>
                </a:lnTo>
                <a:lnTo>
                  <a:pt x="4084472" y="251358"/>
                </a:lnTo>
                <a:lnTo>
                  <a:pt x="4133786" y="261315"/>
                </a:lnTo>
                <a:lnTo>
                  <a:pt x="4841951" y="261315"/>
                </a:lnTo>
                <a:lnTo>
                  <a:pt x="4841951" y="7937"/>
                </a:lnTo>
                <a:close/>
              </a:path>
            </a:pathLst>
          </a:custGeom>
          <a:solidFill>
            <a:srgbClr val="0E5C77">
              <a:alpha val="23999"/>
            </a:srgbClr>
          </a:solidFill>
        </p:spPr>
        <p:txBody>
          <a:bodyPr wrap="square" lIns="0" tIns="0" rIns="0" bIns="0" rtlCol="0"/>
          <a:lstStyle/>
          <a:p>
            <a:endParaRPr/>
          </a:p>
        </p:txBody>
      </p:sp>
      <p:grpSp>
        <p:nvGrpSpPr>
          <p:cNvPr id="21" name="Group 20">
            <a:extLst>
              <a:ext uri="{FF2B5EF4-FFF2-40B4-BE49-F238E27FC236}">
                <a16:creationId xmlns:a16="http://schemas.microsoft.com/office/drawing/2014/main" id="{59489945-D82B-16EA-87F9-4DB1AC09BCAB}"/>
              </a:ext>
            </a:extLst>
          </p:cNvPr>
          <p:cNvGrpSpPr/>
          <p:nvPr userDrawn="1"/>
        </p:nvGrpSpPr>
        <p:grpSpPr>
          <a:xfrm>
            <a:off x="9598" y="4557616"/>
            <a:ext cx="3097294" cy="2298207"/>
            <a:chOff x="9598" y="4557616"/>
            <a:chExt cx="3097294" cy="2298207"/>
          </a:xfrm>
        </p:grpSpPr>
        <p:sp>
          <p:nvSpPr>
            <p:cNvPr id="22" name="object 4">
              <a:extLst>
                <a:ext uri="{FF2B5EF4-FFF2-40B4-BE49-F238E27FC236}">
                  <a16:creationId xmlns:a16="http://schemas.microsoft.com/office/drawing/2014/main" id="{863EF05D-4F3C-2EAC-0BD4-17EC180015FD}"/>
                </a:ext>
              </a:extLst>
            </p:cNvPr>
            <p:cNvSpPr/>
            <p:nvPr/>
          </p:nvSpPr>
          <p:spPr>
            <a:xfrm>
              <a:off x="1316370" y="6327748"/>
              <a:ext cx="614398" cy="528026"/>
            </a:xfrm>
            <a:custGeom>
              <a:avLst/>
              <a:gdLst/>
              <a:ahLst/>
              <a:cxnLst/>
              <a:rect l="l" t="t" r="r" b="b"/>
              <a:pathLst>
                <a:path w="677544" h="582295">
                  <a:moveTo>
                    <a:pt x="166528" y="0"/>
                  </a:moveTo>
                  <a:lnTo>
                    <a:pt x="120868" y="10089"/>
                  </a:lnTo>
                  <a:lnTo>
                    <a:pt x="78669" y="31774"/>
                  </a:lnTo>
                  <a:lnTo>
                    <a:pt x="42356" y="64816"/>
                  </a:lnTo>
                  <a:lnTo>
                    <a:pt x="16032" y="106257"/>
                  </a:lnTo>
                  <a:lnTo>
                    <a:pt x="1987" y="151637"/>
                  </a:lnTo>
                  <a:lnTo>
                    <a:pt x="0" y="198494"/>
                  </a:lnTo>
                  <a:lnTo>
                    <a:pt x="9847" y="244368"/>
                  </a:lnTo>
                  <a:lnTo>
                    <a:pt x="31309" y="286798"/>
                  </a:lnTo>
                  <a:lnTo>
                    <a:pt x="64161" y="323324"/>
                  </a:lnTo>
                  <a:lnTo>
                    <a:pt x="72492" y="330740"/>
                  </a:lnTo>
                  <a:lnTo>
                    <a:pt x="89603" y="347032"/>
                  </a:lnTo>
                  <a:lnTo>
                    <a:pt x="143984" y="405507"/>
                  </a:lnTo>
                  <a:lnTo>
                    <a:pt x="178162" y="447320"/>
                  </a:lnTo>
                  <a:lnTo>
                    <a:pt x="214937" y="497272"/>
                  </a:lnTo>
                  <a:lnTo>
                    <a:pt x="252764" y="555177"/>
                  </a:lnTo>
                  <a:lnTo>
                    <a:pt x="267956" y="581905"/>
                  </a:lnTo>
                  <a:lnTo>
                    <a:pt x="676956" y="581905"/>
                  </a:lnTo>
                  <a:lnTo>
                    <a:pt x="654079" y="529010"/>
                  </a:lnTo>
                  <a:lnTo>
                    <a:pt x="630400" y="479497"/>
                  </a:lnTo>
                  <a:lnTo>
                    <a:pt x="605823" y="432480"/>
                  </a:lnTo>
                  <a:lnTo>
                    <a:pt x="580604" y="387985"/>
                  </a:lnTo>
                  <a:lnTo>
                    <a:pt x="555000" y="346039"/>
                  </a:lnTo>
                  <a:lnTo>
                    <a:pt x="529267" y="306670"/>
                  </a:lnTo>
                  <a:lnTo>
                    <a:pt x="503664" y="269906"/>
                  </a:lnTo>
                  <a:lnTo>
                    <a:pt x="478447" y="235772"/>
                  </a:lnTo>
                  <a:lnTo>
                    <a:pt x="453872" y="204296"/>
                  </a:lnTo>
                  <a:lnTo>
                    <a:pt x="407680" y="149427"/>
                  </a:lnTo>
                  <a:lnTo>
                    <a:pt x="367144" y="105516"/>
                  </a:lnTo>
                  <a:lnTo>
                    <a:pt x="334319" y="72781"/>
                  </a:lnTo>
                  <a:lnTo>
                    <a:pt x="300026" y="41702"/>
                  </a:lnTo>
                  <a:lnTo>
                    <a:pt x="258532" y="15566"/>
                  </a:lnTo>
                  <a:lnTo>
                    <a:pt x="213224" y="1745"/>
                  </a:lnTo>
                  <a:lnTo>
                    <a:pt x="166528" y="0"/>
                  </a:lnTo>
                  <a:close/>
                </a:path>
              </a:pathLst>
            </a:custGeom>
            <a:solidFill>
              <a:srgbClr val="0E5C77">
                <a:alpha val="23999"/>
              </a:srgbClr>
            </a:solidFill>
          </p:spPr>
          <p:txBody>
            <a:bodyPr wrap="square" lIns="0" tIns="0" rIns="0" bIns="0" rtlCol="0"/>
            <a:lstStyle/>
            <a:p>
              <a:endParaRPr/>
            </a:p>
          </p:txBody>
        </p:sp>
        <p:sp>
          <p:nvSpPr>
            <p:cNvPr id="23" name="object 5">
              <a:extLst>
                <a:ext uri="{FF2B5EF4-FFF2-40B4-BE49-F238E27FC236}">
                  <a16:creationId xmlns:a16="http://schemas.microsoft.com/office/drawing/2014/main" id="{CB05B7DE-D1A8-92D2-6742-E486186D58AC}"/>
                </a:ext>
              </a:extLst>
            </p:cNvPr>
            <p:cNvSpPr/>
            <p:nvPr/>
          </p:nvSpPr>
          <p:spPr>
            <a:xfrm>
              <a:off x="809301" y="6172078"/>
              <a:ext cx="347219" cy="352401"/>
            </a:xfrm>
            <a:custGeom>
              <a:avLst/>
              <a:gdLst/>
              <a:ahLst/>
              <a:cxnLst/>
              <a:rect l="l" t="t" r="r" b="b"/>
              <a:pathLst>
                <a:path w="382905" h="388620">
                  <a:moveTo>
                    <a:pt x="191198" y="0"/>
                  </a:moveTo>
                  <a:lnTo>
                    <a:pt x="147357" y="5131"/>
                  </a:lnTo>
                  <a:lnTo>
                    <a:pt x="107112" y="19749"/>
                  </a:lnTo>
                  <a:lnTo>
                    <a:pt x="71611" y="42686"/>
                  </a:lnTo>
                  <a:lnTo>
                    <a:pt x="42002" y="72776"/>
                  </a:lnTo>
                  <a:lnTo>
                    <a:pt x="19432" y="108852"/>
                  </a:lnTo>
                  <a:lnTo>
                    <a:pt x="5049" y="149748"/>
                  </a:lnTo>
                  <a:lnTo>
                    <a:pt x="0" y="194297"/>
                  </a:lnTo>
                  <a:lnTo>
                    <a:pt x="5049" y="238850"/>
                  </a:lnTo>
                  <a:lnTo>
                    <a:pt x="19432" y="279750"/>
                  </a:lnTo>
                  <a:lnTo>
                    <a:pt x="42002" y="315828"/>
                  </a:lnTo>
                  <a:lnTo>
                    <a:pt x="71611" y="345919"/>
                  </a:lnTo>
                  <a:lnTo>
                    <a:pt x="107112" y="368857"/>
                  </a:lnTo>
                  <a:lnTo>
                    <a:pt x="147357"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8"/>
                  </a:lnTo>
                  <a:lnTo>
                    <a:pt x="362964" y="108852"/>
                  </a:lnTo>
                  <a:lnTo>
                    <a:pt x="340394" y="72776"/>
                  </a:lnTo>
                  <a:lnTo>
                    <a:pt x="310785" y="42686"/>
                  </a:lnTo>
                  <a:lnTo>
                    <a:pt x="275284" y="19749"/>
                  </a:lnTo>
                  <a:lnTo>
                    <a:pt x="235039" y="5131"/>
                  </a:lnTo>
                  <a:lnTo>
                    <a:pt x="191198" y="0"/>
                  </a:lnTo>
                  <a:close/>
                </a:path>
              </a:pathLst>
            </a:custGeom>
            <a:solidFill>
              <a:srgbClr val="0E5C77">
                <a:alpha val="23999"/>
              </a:srgbClr>
            </a:solidFill>
          </p:spPr>
          <p:txBody>
            <a:bodyPr wrap="square" lIns="0" tIns="0" rIns="0" bIns="0" rtlCol="0"/>
            <a:lstStyle/>
            <a:p>
              <a:endParaRPr/>
            </a:p>
          </p:txBody>
        </p:sp>
        <p:sp>
          <p:nvSpPr>
            <p:cNvPr id="24" name="object 6">
              <a:extLst>
                <a:ext uri="{FF2B5EF4-FFF2-40B4-BE49-F238E27FC236}">
                  <a16:creationId xmlns:a16="http://schemas.microsoft.com/office/drawing/2014/main" id="{B42D0B40-8726-CFF6-45C8-D6DD9073ADC5}"/>
                </a:ext>
              </a:extLst>
            </p:cNvPr>
            <p:cNvSpPr/>
            <p:nvPr/>
          </p:nvSpPr>
          <p:spPr>
            <a:xfrm>
              <a:off x="1879928" y="6007961"/>
              <a:ext cx="347219"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10"/>
                  </a:lnTo>
                  <a:lnTo>
                    <a:pt x="5049" y="238863"/>
                  </a:lnTo>
                  <a:lnTo>
                    <a:pt x="19432" y="279762"/>
                  </a:lnTo>
                  <a:lnTo>
                    <a:pt x="42002" y="315841"/>
                  </a:lnTo>
                  <a:lnTo>
                    <a:pt x="71611" y="345932"/>
                  </a:lnTo>
                  <a:lnTo>
                    <a:pt x="107112" y="368870"/>
                  </a:lnTo>
                  <a:lnTo>
                    <a:pt x="147357" y="383488"/>
                  </a:lnTo>
                  <a:lnTo>
                    <a:pt x="191198" y="388620"/>
                  </a:lnTo>
                  <a:lnTo>
                    <a:pt x="235035" y="383488"/>
                  </a:lnTo>
                  <a:lnTo>
                    <a:pt x="275279" y="368870"/>
                  </a:lnTo>
                  <a:lnTo>
                    <a:pt x="310779" y="345932"/>
                  </a:lnTo>
                  <a:lnTo>
                    <a:pt x="340390" y="315841"/>
                  </a:lnTo>
                  <a:lnTo>
                    <a:pt x="362961" y="279762"/>
                  </a:lnTo>
                  <a:lnTo>
                    <a:pt x="377346" y="238863"/>
                  </a:lnTo>
                  <a:lnTo>
                    <a:pt x="382397" y="194310"/>
                  </a:lnTo>
                  <a:lnTo>
                    <a:pt x="377346" y="149756"/>
                  </a:lnTo>
                  <a:lnTo>
                    <a:pt x="362961" y="108857"/>
                  </a:lnTo>
                  <a:lnTo>
                    <a:pt x="340390" y="72778"/>
                  </a:lnTo>
                  <a:lnTo>
                    <a:pt x="310779" y="42687"/>
                  </a:lnTo>
                  <a:lnTo>
                    <a:pt x="275279" y="19749"/>
                  </a:lnTo>
                  <a:lnTo>
                    <a:pt x="235035" y="5131"/>
                  </a:lnTo>
                  <a:lnTo>
                    <a:pt x="191198" y="0"/>
                  </a:lnTo>
                  <a:close/>
                </a:path>
              </a:pathLst>
            </a:custGeom>
            <a:solidFill>
              <a:srgbClr val="0E5C77">
                <a:alpha val="23999"/>
              </a:srgbClr>
            </a:solidFill>
          </p:spPr>
          <p:txBody>
            <a:bodyPr wrap="square" lIns="0" tIns="0" rIns="0" bIns="0" rtlCol="0"/>
            <a:lstStyle/>
            <a:p>
              <a:endParaRPr/>
            </a:p>
          </p:txBody>
        </p:sp>
        <p:sp>
          <p:nvSpPr>
            <p:cNvPr id="25" name="object 7">
              <a:extLst>
                <a:ext uri="{FF2B5EF4-FFF2-40B4-BE49-F238E27FC236}">
                  <a16:creationId xmlns:a16="http://schemas.microsoft.com/office/drawing/2014/main" id="{94932D03-1DB6-8192-A37F-9BC1EC4AD97E}"/>
                </a:ext>
              </a:extLst>
            </p:cNvPr>
            <p:cNvSpPr/>
            <p:nvPr/>
          </p:nvSpPr>
          <p:spPr>
            <a:xfrm>
              <a:off x="1755210" y="5407218"/>
              <a:ext cx="347219"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09"/>
                  </a:lnTo>
                  <a:lnTo>
                    <a:pt x="5049" y="238863"/>
                  </a:lnTo>
                  <a:lnTo>
                    <a:pt x="19432" y="279762"/>
                  </a:lnTo>
                  <a:lnTo>
                    <a:pt x="42002" y="315841"/>
                  </a:lnTo>
                  <a:lnTo>
                    <a:pt x="71611" y="345932"/>
                  </a:lnTo>
                  <a:lnTo>
                    <a:pt x="107112" y="368870"/>
                  </a:lnTo>
                  <a:lnTo>
                    <a:pt x="147357" y="383488"/>
                  </a:lnTo>
                  <a:lnTo>
                    <a:pt x="191198" y="388619"/>
                  </a:lnTo>
                  <a:lnTo>
                    <a:pt x="235039" y="383488"/>
                  </a:lnTo>
                  <a:lnTo>
                    <a:pt x="275284" y="368870"/>
                  </a:lnTo>
                  <a:lnTo>
                    <a:pt x="310785" y="345932"/>
                  </a:lnTo>
                  <a:lnTo>
                    <a:pt x="340394" y="315841"/>
                  </a:lnTo>
                  <a:lnTo>
                    <a:pt x="362964" y="279762"/>
                  </a:lnTo>
                  <a:lnTo>
                    <a:pt x="377347" y="238863"/>
                  </a:lnTo>
                  <a:lnTo>
                    <a:pt x="382397" y="194309"/>
                  </a:lnTo>
                  <a:lnTo>
                    <a:pt x="377347" y="149756"/>
                  </a:lnTo>
                  <a:lnTo>
                    <a:pt x="362964" y="108857"/>
                  </a:lnTo>
                  <a:lnTo>
                    <a:pt x="340394" y="72778"/>
                  </a:lnTo>
                  <a:lnTo>
                    <a:pt x="310785" y="42687"/>
                  </a:lnTo>
                  <a:lnTo>
                    <a:pt x="275284" y="19749"/>
                  </a:lnTo>
                  <a:lnTo>
                    <a:pt x="235039" y="5131"/>
                  </a:lnTo>
                  <a:lnTo>
                    <a:pt x="191198" y="0"/>
                  </a:lnTo>
                  <a:close/>
                </a:path>
              </a:pathLst>
            </a:custGeom>
            <a:solidFill>
              <a:srgbClr val="0E5C77">
                <a:alpha val="23999"/>
              </a:srgbClr>
            </a:solidFill>
          </p:spPr>
          <p:txBody>
            <a:bodyPr wrap="square" lIns="0" tIns="0" rIns="0" bIns="0" rtlCol="0"/>
            <a:lstStyle/>
            <a:p>
              <a:endParaRPr/>
            </a:p>
          </p:txBody>
        </p:sp>
        <p:sp>
          <p:nvSpPr>
            <p:cNvPr id="26" name="object 8">
              <a:extLst>
                <a:ext uri="{FF2B5EF4-FFF2-40B4-BE49-F238E27FC236}">
                  <a16:creationId xmlns:a16="http://schemas.microsoft.com/office/drawing/2014/main" id="{870B1266-3B19-111C-D391-A0174B1E3628}"/>
                </a:ext>
              </a:extLst>
            </p:cNvPr>
            <p:cNvSpPr/>
            <p:nvPr/>
          </p:nvSpPr>
          <p:spPr>
            <a:xfrm>
              <a:off x="1088618" y="5550074"/>
              <a:ext cx="415741" cy="422651"/>
            </a:xfrm>
            <a:custGeom>
              <a:avLst/>
              <a:gdLst/>
              <a:ahLst/>
              <a:cxnLst/>
              <a:rect l="l" t="t" r="r" b="b"/>
              <a:pathLst>
                <a:path w="458469" h="466090">
                  <a:moveTo>
                    <a:pt x="229044" y="0"/>
                  </a:moveTo>
                  <a:lnTo>
                    <a:pt x="182885" y="4728"/>
                  </a:lnTo>
                  <a:lnTo>
                    <a:pt x="139892" y="18290"/>
                  </a:lnTo>
                  <a:lnTo>
                    <a:pt x="100986" y="39750"/>
                  </a:lnTo>
                  <a:lnTo>
                    <a:pt x="67087" y="68172"/>
                  </a:lnTo>
                  <a:lnTo>
                    <a:pt x="39118" y="102620"/>
                  </a:lnTo>
                  <a:lnTo>
                    <a:pt x="18000" y="142158"/>
                  </a:lnTo>
                  <a:lnTo>
                    <a:pt x="4653" y="185852"/>
                  </a:lnTo>
                  <a:lnTo>
                    <a:pt x="0" y="232765"/>
                  </a:lnTo>
                  <a:lnTo>
                    <a:pt x="4653" y="279679"/>
                  </a:lnTo>
                  <a:lnTo>
                    <a:pt x="18000" y="323374"/>
                  </a:lnTo>
                  <a:lnTo>
                    <a:pt x="39118" y="362915"/>
                  </a:lnTo>
                  <a:lnTo>
                    <a:pt x="67087" y="397365"/>
                  </a:lnTo>
                  <a:lnTo>
                    <a:pt x="100986" y="425789"/>
                  </a:lnTo>
                  <a:lnTo>
                    <a:pt x="139892" y="447251"/>
                  </a:lnTo>
                  <a:lnTo>
                    <a:pt x="182885" y="460814"/>
                  </a:lnTo>
                  <a:lnTo>
                    <a:pt x="229044" y="465543"/>
                  </a:lnTo>
                  <a:lnTo>
                    <a:pt x="275207" y="460814"/>
                  </a:lnTo>
                  <a:lnTo>
                    <a:pt x="318203" y="447251"/>
                  </a:lnTo>
                  <a:lnTo>
                    <a:pt x="357112" y="425789"/>
                  </a:lnTo>
                  <a:lnTo>
                    <a:pt x="391012" y="397365"/>
                  </a:lnTo>
                  <a:lnTo>
                    <a:pt x="418982" y="362915"/>
                  </a:lnTo>
                  <a:lnTo>
                    <a:pt x="440101" y="323374"/>
                  </a:lnTo>
                  <a:lnTo>
                    <a:pt x="453448" y="279679"/>
                  </a:lnTo>
                  <a:lnTo>
                    <a:pt x="458101" y="232765"/>
                  </a:lnTo>
                  <a:lnTo>
                    <a:pt x="453448" y="185852"/>
                  </a:lnTo>
                  <a:lnTo>
                    <a:pt x="440101" y="142158"/>
                  </a:lnTo>
                  <a:lnTo>
                    <a:pt x="418982" y="102620"/>
                  </a:lnTo>
                  <a:lnTo>
                    <a:pt x="391012" y="68172"/>
                  </a:lnTo>
                  <a:lnTo>
                    <a:pt x="357112" y="39750"/>
                  </a:lnTo>
                  <a:lnTo>
                    <a:pt x="318203" y="18290"/>
                  </a:lnTo>
                  <a:lnTo>
                    <a:pt x="275207" y="4728"/>
                  </a:lnTo>
                  <a:lnTo>
                    <a:pt x="229044" y="0"/>
                  </a:lnTo>
                  <a:close/>
                </a:path>
              </a:pathLst>
            </a:custGeom>
            <a:solidFill>
              <a:srgbClr val="0E5C77">
                <a:alpha val="23999"/>
              </a:srgbClr>
            </a:solidFill>
          </p:spPr>
          <p:txBody>
            <a:bodyPr wrap="square" lIns="0" tIns="0" rIns="0" bIns="0" rtlCol="0"/>
            <a:lstStyle/>
            <a:p>
              <a:endParaRPr/>
            </a:p>
          </p:txBody>
        </p:sp>
        <p:sp>
          <p:nvSpPr>
            <p:cNvPr id="27" name="object 9">
              <a:extLst>
                <a:ext uri="{FF2B5EF4-FFF2-40B4-BE49-F238E27FC236}">
                  <a16:creationId xmlns:a16="http://schemas.microsoft.com/office/drawing/2014/main" id="{A1B8B559-FDDD-3768-BE13-48E60B67B738}"/>
                </a:ext>
              </a:extLst>
            </p:cNvPr>
            <p:cNvSpPr/>
            <p:nvPr/>
          </p:nvSpPr>
          <p:spPr>
            <a:xfrm>
              <a:off x="2464854" y="6493633"/>
              <a:ext cx="642038" cy="362190"/>
            </a:xfrm>
            <a:custGeom>
              <a:avLst/>
              <a:gdLst/>
              <a:ahLst/>
              <a:cxnLst/>
              <a:rect l="l" t="t" r="r" b="b"/>
              <a:pathLst>
                <a:path w="708025" h="399415">
                  <a:moveTo>
                    <a:pt x="353898" y="0"/>
                  </a:moveTo>
                  <a:lnTo>
                    <a:pt x="305876" y="3283"/>
                  </a:lnTo>
                  <a:lnTo>
                    <a:pt x="259817" y="12847"/>
                  </a:lnTo>
                  <a:lnTo>
                    <a:pt x="216144" y="28263"/>
                  </a:lnTo>
                  <a:lnTo>
                    <a:pt x="175278" y="49103"/>
                  </a:lnTo>
                  <a:lnTo>
                    <a:pt x="137641" y="74938"/>
                  </a:lnTo>
                  <a:lnTo>
                    <a:pt x="103654" y="105340"/>
                  </a:lnTo>
                  <a:lnTo>
                    <a:pt x="73739" y="139879"/>
                  </a:lnTo>
                  <a:lnTo>
                    <a:pt x="48317" y="178129"/>
                  </a:lnTo>
                  <a:lnTo>
                    <a:pt x="27811" y="219659"/>
                  </a:lnTo>
                  <a:lnTo>
                    <a:pt x="12641" y="264042"/>
                  </a:lnTo>
                  <a:lnTo>
                    <a:pt x="3230" y="310849"/>
                  </a:lnTo>
                  <a:lnTo>
                    <a:pt x="0" y="359651"/>
                  </a:lnTo>
                  <a:lnTo>
                    <a:pt x="2602" y="398971"/>
                  </a:lnTo>
                  <a:lnTo>
                    <a:pt x="705193" y="398971"/>
                  </a:lnTo>
                  <a:lnTo>
                    <a:pt x="707796" y="359651"/>
                  </a:lnTo>
                  <a:lnTo>
                    <a:pt x="704565" y="310849"/>
                  </a:lnTo>
                  <a:lnTo>
                    <a:pt x="695154" y="264042"/>
                  </a:lnTo>
                  <a:lnTo>
                    <a:pt x="679985" y="219659"/>
                  </a:lnTo>
                  <a:lnTo>
                    <a:pt x="659479" y="178129"/>
                  </a:lnTo>
                  <a:lnTo>
                    <a:pt x="634057" y="139879"/>
                  </a:lnTo>
                  <a:lnTo>
                    <a:pt x="604142" y="105340"/>
                  </a:lnTo>
                  <a:lnTo>
                    <a:pt x="570155" y="74938"/>
                  </a:lnTo>
                  <a:lnTo>
                    <a:pt x="532517" y="49103"/>
                  </a:lnTo>
                  <a:lnTo>
                    <a:pt x="491651" y="28263"/>
                  </a:lnTo>
                  <a:lnTo>
                    <a:pt x="447978" y="12847"/>
                  </a:lnTo>
                  <a:lnTo>
                    <a:pt x="401920" y="3283"/>
                  </a:lnTo>
                  <a:lnTo>
                    <a:pt x="353898" y="0"/>
                  </a:lnTo>
                  <a:close/>
                </a:path>
              </a:pathLst>
            </a:custGeom>
            <a:solidFill>
              <a:srgbClr val="0E5C77">
                <a:alpha val="23999"/>
              </a:srgbClr>
            </a:solidFill>
          </p:spPr>
          <p:txBody>
            <a:bodyPr wrap="square" lIns="0" tIns="0" rIns="0" bIns="0" rtlCol="0"/>
            <a:lstStyle/>
            <a:p>
              <a:endParaRPr/>
            </a:p>
          </p:txBody>
        </p:sp>
        <p:sp>
          <p:nvSpPr>
            <p:cNvPr id="28" name="object 10">
              <a:extLst>
                <a:ext uri="{FF2B5EF4-FFF2-40B4-BE49-F238E27FC236}">
                  <a16:creationId xmlns:a16="http://schemas.microsoft.com/office/drawing/2014/main" id="{9412B5DB-583A-8967-5D35-7E8CFCA6F004}"/>
                </a:ext>
              </a:extLst>
            </p:cNvPr>
            <p:cNvSpPr/>
            <p:nvPr/>
          </p:nvSpPr>
          <p:spPr>
            <a:xfrm>
              <a:off x="871644" y="4706903"/>
              <a:ext cx="536087" cy="545300"/>
            </a:xfrm>
            <a:custGeom>
              <a:avLst/>
              <a:gdLst/>
              <a:ahLst/>
              <a:cxnLst/>
              <a:rect l="l" t="t" r="r" b="b"/>
              <a:pathLst>
                <a:path w="591185" h="601345">
                  <a:moveTo>
                    <a:pt x="295554" y="0"/>
                  </a:moveTo>
                  <a:lnTo>
                    <a:pt x="247613" y="3930"/>
                  </a:lnTo>
                  <a:lnTo>
                    <a:pt x="202135" y="15311"/>
                  </a:lnTo>
                  <a:lnTo>
                    <a:pt x="159728" y="33523"/>
                  </a:lnTo>
                  <a:lnTo>
                    <a:pt x="121002" y="57949"/>
                  </a:lnTo>
                  <a:lnTo>
                    <a:pt x="86564" y="87969"/>
                  </a:lnTo>
                  <a:lnTo>
                    <a:pt x="57024" y="122966"/>
                  </a:lnTo>
                  <a:lnTo>
                    <a:pt x="32988" y="162321"/>
                  </a:lnTo>
                  <a:lnTo>
                    <a:pt x="15067" y="205417"/>
                  </a:lnTo>
                  <a:lnTo>
                    <a:pt x="3868" y="251634"/>
                  </a:lnTo>
                  <a:lnTo>
                    <a:pt x="0" y="300354"/>
                  </a:lnTo>
                  <a:lnTo>
                    <a:pt x="3868" y="349075"/>
                  </a:lnTo>
                  <a:lnTo>
                    <a:pt x="15067" y="395294"/>
                  </a:lnTo>
                  <a:lnTo>
                    <a:pt x="32988" y="438390"/>
                  </a:lnTo>
                  <a:lnTo>
                    <a:pt x="57024" y="477747"/>
                  </a:lnTo>
                  <a:lnTo>
                    <a:pt x="86564" y="512746"/>
                  </a:lnTo>
                  <a:lnTo>
                    <a:pt x="121002" y="542768"/>
                  </a:lnTo>
                  <a:lnTo>
                    <a:pt x="159728" y="567195"/>
                  </a:lnTo>
                  <a:lnTo>
                    <a:pt x="202135" y="585409"/>
                  </a:lnTo>
                  <a:lnTo>
                    <a:pt x="247613" y="596791"/>
                  </a:lnTo>
                  <a:lnTo>
                    <a:pt x="295554" y="600722"/>
                  </a:lnTo>
                  <a:lnTo>
                    <a:pt x="343495" y="596791"/>
                  </a:lnTo>
                  <a:lnTo>
                    <a:pt x="388973" y="585409"/>
                  </a:lnTo>
                  <a:lnTo>
                    <a:pt x="431379" y="567195"/>
                  </a:lnTo>
                  <a:lnTo>
                    <a:pt x="470106" y="542768"/>
                  </a:lnTo>
                  <a:lnTo>
                    <a:pt x="504544" y="512746"/>
                  </a:lnTo>
                  <a:lnTo>
                    <a:pt x="534084" y="477747"/>
                  </a:lnTo>
                  <a:lnTo>
                    <a:pt x="558120" y="438390"/>
                  </a:lnTo>
                  <a:lnTo>
                    <a:pt x="576041" y="395294"/>
                  </a:lnTo>
                  <a:lnTo>
                    <a:pt x="587240" y="349075"/>
                  </a:lnTo>
                  <a:lnTo>
                    <a:pt x="591108" y="300354"/>
                  </a:lnTo>
                  <a:lnTo>
                    <a:pt x="587240" y="251634"/>
                  </a:lnTo>
                  <a:lnTo>
                    <a:pt x="576041" y="205417"/>
                  </a:lnTo>
                  <a:lnTo>
                    <a:pt x="558120" y="162321"/>
                  </a:lnTo>
                  <a:lnTo>
                    <a:pt x="534084" y="122966"/>
                  </a:lnTo>
                  <a:lnTo>
                    <a:pt x="504544" y="87969"/>
                  </a:lnTo>
                  <a:lnTo>
                    <a:pt x="470106" y="57949"/>
                  </a:lnTo>
                  <a:lnTo>
                    <a:pt x="431379" y="33523"/>
                  </a:lnTo>
                  <a:lnTo>
                    <a:pt x="388973" y="15311"/>
                  </a:lnTo>
                  <a:lnTo>
                    <a:pt x="343495" y="3930"/>
                  </a:lnTo>
                  <a:lnTo>
                    <a:pt x="295554" y="0"/>
                  </a:lnTo>
                  <a:close/>
                </a:path>
              </a:pathLst>
            </a:custGeom>
            <a:solidFill>
              <a:srgbClr val="0E5C77">
                <a:alpha val="23999"/>
              </a:srgbClr>
            </a:solidFill>
          </p:spPr>
          <p:txBody>
            <a:bodyPr wrap="square" lIns="0" tIns="0" rIns="0" bIns="0" rtlCol="0"/>
            <a:lstStyle/>
            <a:p>
              <a:endParaRPr/>
            </a:p>
          </p:txBody>
        </p:sp>
        <p:sp>
          <p:nvSpPr>
            <p:cNvPr id="29" name="object 11">
              <a:extLst>
                <a:ext uri="{FF2B5EF4-FFF2-40B4-BE49-F238E27FC236}">
                  <a16:creationId xmlns:a16="http://schemas.microsoft.com/office/drawing/2014/main" id="{357063B8-8F24-016B-ED8E-8A23E93B516A}"/>
                </a:ext>
              </a:extLst>
            </p:cNvPr>
            <p:cNvSpPr/>
            <p:nvPr/>
          </p:nvSpPr>
          <p:spPr>
            <a:xfrm>
              <a:off x="9598" y="4557616"/>
              <a:ext cx="660464" cy="2298092"/>
            </a:xfrm>
            <a:custGeom>
              <a:avLst/>
              <a:gdLst/>
              <a:ahLst/>
              <a:cxnLst/>
              <a:rect l="l" t="t" r="r" b="b"/>
              <a:pathLst>
                <a:path w="728345" h="2534284">
                  <a:moveTo>
                    <a:pt x="339378" y="1250138"/>
                  </a:moveTo>
                  <a:lnTo>
                    <a:pt x="0" y="1250138"/>
                  </a:lnTo>
                  <a:lnTo>
                    <a:pt x="0" y="1503516"/>
                  </a:lnTo>
                  <a:lnTo>
                    <a:pt x="293099" y="1503516"/>
                  </a:lnTo>
                  <a:lnTo>
                    <a:pt x="275124" y="1549292"/>
                  </a:lnTo>
                  <a:lnTo>
                    <a:pt x="255196" y="1595118"/>
                  </a:lnTo>
                  <a:lnTo>
                    <a:pt x="233381" y="1640986"/>
                  </a:lnTo>
                  <a:lnTo>
                    <a:pt x="209742" y="1686883"/>
                  </a:lnTo>
                  <a:lnTo>
                    <a:pt x="184347" y="1732802"/>
                  </a:lnTo>
                  <a:lnTo>
                    <a:pt x="157259" y="1778731"/>
                  </a:lnTo>
                  <a:lnTo>
                    <a:pt x="128545" y="1824661"/>
                  </a:lnTo>
                  <a:lnTo>
                    <a:pt x="0" y="1824661"/>
                  </a:lnTo>
                  <a:lnTo>
                    <a:pt x="0" y="2533969"/>
                  </a:lnTo>
                  <a:lnTo>
                    <a:pt x="37168" y="2533969"/>
                  </a:lnTo>
                  <a:lnTo>
                    <a:pt x="53615" y="2516081"/>
                  </a:lnTo>
                  <a:lnTo>
                    <a:pt x="88081" y="2477894"/>
                  </a:lnTo>
                  <a:lnTo>
                    <a:pt x="121975" y="2439592"/>
                  </a:lnTo>
                  <a:lnTo>
                    <a:pt x="155266" y="2401172"/>
                  </a:lnTo>
                  <a:lnTo>
                    <a:pt x="187926" y="2362631"/>
                  </a:lnTo>
                  <a:lnTo>
                    <a:pt x="219923" y="2323966"/>
                  </a:lnTo>
                  <a:lnTo>
                    <a:pt x="251229" y="2285174"/>
                  </a:lnTo>
                  <a:lnTo>
                    <a:pt x="281814" y="2246251"/>
                  </a:lnTo>
                  <a:lnTo>
                    <a:pt x="311647" y="2207195"/>
                  </a:lnTo>
                  <a:lnTo>
                    <a:pt x="340699" y="2168003"/>
                  </a:lnTo>
                  <a:lnTo>
                    <a:pt x="368940" y="2128671"/>
                  </a:lnTo>
                  <a:lnTo>
                    <a:pt x="396340" y="2089196"/>
                  </a:lnTo>
                  <a:lnTo>
                    <a:pt x="422870" y="2049575"/>
                  </a:lnTo>
                  <a:lnTo>
                    <a:pt x="448500" y="2009806"/>
                  </a:lnTo>
                  <a:lnTo>
                    <a:pt x="473199" y="1969884"/>
                  </a:lnTo>
                  <a:lnTo>
                    <a:pt x="496938" y="1929807"/>
                  </a:lnTo>
                  <a:lnTo>
                    <a:pt x="519688" y="1889572"/>
                  </a:lnTo>
                  <a:lnTo>
                    <a:pt x="541417" y="1849176"/>
                  </a:lnTo>
                  <a:lnTo>
                    <a:pt x="562098" y="1808615"/>
                  </a:lnTo>
                  <a:lnTo>
                    <a:pt x="581699" y="1767887"/>
                  </a:lnTo>
                  <a:lnTo>
                    <a:pt x="600190" y="1726988"/>
                  </a:lnTo>
                  <a:lnTo>
                    <a:pt x="617543" y="1685916"/>
                  </a:lnTo>
                  <a:lnTo>
                    <a:pt x="633727" y="1644667"/>
                  </a:lnTo>
                  <a:lnTo>
                    <a:pt x="648713" y="1603237"/>
                  </a:lnTo>
                  <a:lnTo>
                    <a:pt x="662470" y="1561625"/>
                  </a:lnTo>
                  <a:lnTo>
                    <a:pt x="674969" y="1519827"/>
                  </a:lnTo>
                  <a:lnTo>
                    <a:pt x="686180" y="1477840"/>
                  </a:lnTo>
                  <a:lnTo>
                    <a:pt x="696072" y="1435660"/>
                  </a:lnTo>
                  <a:lnTo>
                    <a:pt x="704618" y="1393285"/>
                  </a:lnTo>
                  <a:lnTo>
                    <a:pt x="711785" y="1350711"/>
                  </a:lnTo>
                  <a:lnTo>
                    <a:pt x="717546" y="1307936"/>
                  </a:lnTo>
                  <a:lnTo>
                    <a:pt x="722689" y="1252323"/>
                  </a:lnTo>
                  <a:lnTo>
                    <a:pt x="353602" y="1252323"/>
                  </a:lnTo>
                  <a:lnTo>
                    <a:pt x="346541" y="1251103"/>
                  </a:lnTo>
                  <a:lnTo>
                    <a:pt x="339378" y="1250138"/>
                  </a:lnTo>
                  <a:close/>
                </a:path>
                <a:path w="728345" h="2534284">
                  <a:moveTo>
                    <a:pt x="109487" y="0"/>
                  </a:moveTo>
                  <a:lnTo>
                    <a:pt x="63837" y="10091"/>
                  </a:lnTo>
                  <a:lnTo>
                    <a:pt x="21648" y="31783"/>
                  </a:lnTo>
                  <a:lnTo>
                    <a:pt x="37" y="51456"/>
                  </a:lnTo>
                  <a:lnTo>
                    <a:pt x="0" y="315397"/>
                  </a:lnTo>
                  <a:lnTo>
                    <a:pt x="7146" y="323343"/>
                  </a:lnTo>
                  <a:lnTo>
                    <a:pt x="15476" y="330759"/>
                  </a:lnTo>
                  <a:lnTo>
                    <a:pt x="32587" y="347051"/>
                  </a:lnTo>
                  <a:lnTo>
                    <a:pt x="86967" y="405526"/>
                  </a:lnTo>
                  <a:lnTo>
                    <a:pt x="121144" y="447339"/>
                  </a:lnTo>
                  <a:lnTo>
                    <a:pt x="157917" y="497291"/>
                  </a:lnTo>
                  <a:lnTo>
                    <a:pt x="195742" y="555196"/>
                  </a:lnTo>
                  <a:lnTo>
                    <a:pt x="233071" y="620872"/>
                  </a:lnTo>
                  <a:lnTo>
                    <a:pt x="268359" y="694132"/>
                  </a:lnTo>
                  <a:lnTo>
                    <a:pt x="0" y="694132"/>
                  </a:lnTo>
                  <a:lnTo>
                    <a:pt x="0" y="947497"/>
                  </a:lnTo>
                  <a:lnTo>
                    <a:pt x="344547" y="947497"/>
                  </a:lnTo>
                  <a:lnTo>
                    <a:pt x="351547" y="994539"/>
                  </a:lnTo>
                  <a:lnTo>
                    <a:pt x="356566" y="1043098"/>
                  </a:lnTo>
                  <a:lnTo>
                    <a:pt x="359442" y="1093166"/>
                  </a:lnTo>
                  <a:lnTo>
                    <a:pt x="360014" y="1144733"/>
                  </a:lnTo>
                  <a:lnTo>
                    <a:pt x="358121" y="1197788"/>
                  </a:lnTo>
                  <a:lnTo>
                    <a:pt x="353602" y="1252323"/>
                  </a:lnTo>
                  <a:lnTo>
                    <a:pt x="722689" y="1252323"/>
                  </a:lnTo>
                  <a:lnTo>
                    <a:pt x="724699" y="1230596"/>
                  </a:lnTo>
                  <a:lnTo>
                    <a:pt x="727870" y="1155425"/>
                  </a:lnTo>
                  <a:lnTo>
                    <a:pt x="727315" y="1082452"/>
                  </a:lnTo>
                  <a:lnTo>
                    <a:pt x="723292" y="1011702"/>
                  </a:lnTo>
                  <a:lnTo>
                    <a:pt x="716057" y="943204"/>
                  </a:lnTo>
                  <a:lnTo>
                    <a:pt x="705867" y="876984"/>
                  </a:lnTo>
                  <a:lnTo>
                    <a:pt x="692980" y="813069"/>
                  </a:lnTo>
                  <a:lnTo>
                    <a:pt x="677652" y="751487"/>
                  </a:lnTo>
                  <a:lnTo>
                    <a:pt x="660140" y="692264"/>
                  </a:lnTo>
                  <a:lnTo>
                    <a:pt x="640702" y="635429"/>
                  </a:lnTo>
                  <a:lnTo>
                    <a:pt x="619593" y="581007"/>
                  </a:lnTo>
                  <a:lnTo>
                    <a:pt x="597072" y="529026"/>
                  </a:lnTo>
                  <a:lnTo>
                    <a:pt x="573395" y="479514"/>
                  </a:lnTo>
                  <a:lnTo>
                    <a:pt x="548819" y="432497"/>
                  </a:lnTo>
                  <a:lnTo>
                    <a:pt x="523601" y="388002"/>
                  </a:lnTo>
                  <a:lnTo>
                    <a:pt x="497998" y="346057"/>
                  </a:lnTo>
                  <a:lnTo>
                    <a:pt x="472267" y="306688"/>
                  </a:lnTo>
                  <a:lnTo>
                    <a:pt x="446665" y="269924"/>
                  </a:lnTo>
                  <a:lnTo>
                    <a:pt x="421449" y="235790"/>
                  </a:lnTo>
                  <a:lnTo>
                    <a:pt x="396875" y="204314"/>
                  </a:lnTo>
                  <a:lnTo>
                    <a:pt x="350685" y="149446"/>
                  </a:lnTo>
                  <a:lnTo>
                    <a:pt x="310151" y="105535"/>
                  </a:lnTo>
                  <a:lnTo>
                    <a:pt x="277327" y="72800"/>
                  </a:lnTo>
                  <a:lnTo>
                    <a:pt x="247047" y="45123"/>
                  </a:lnTo>
                  <a:lnTo>
                    <a:pt x="201504" y="15575"/>
                  </a:lnTo>
                  <a:lnTo>
                    <a:pt x="156182" y="1748"/>
                  </a:lnTo>
                  <a:lnTo>
                    <a:pt x="109487" y="0"/>
                  </a:lnTo>
                  <a:close/>
                </a:path>
              </a:pathLst>
            </a:custGeom>
            <a:solidFill>
              <a:srgbClr val="0E5C77">
                <a:alpha val="23999"/>
              </a:srgbClr>
            </a:solidFill>
          </p:spPr>
          <p:txBody>
            <a:bodyPr wrap="square" lIns="0" tIns="0" rIns="0" bIns="0" rtlCol="0"/>
            <a:lstStyle/>
            <a:p>
              <a:endParaRPr/>
            </a:p>
          </p:txBody>
        </p:sp>
      </p:grpSp>
      <p:sp>
        <p:nvSpPr>
          <p:cNvPr id="2" name="Title 1">
            <a:extLst>
              <a:ext uri="{FF2B5EF4-FFF2-40B4-BE49-F238E27FC236}">
                <a16:creationId xmlns:a16="http://schemas.microsoft.com/office/drawing/2014/main" id="{E70AF5EC-C3A2-AE47-AC58-C795316B7127}"/>
              </a:ext>
            </a:extLst>
          </p:cNvPr>
          <p:cNvSpPr>
            <a:spLocks noGrp="1"/>
          </p:cNvSpPr>
          <p:nvPr>
            <p:ph type="title"/>
          </p:nvPr>
        </p:nvSpPr>
        <p:spPr>
          <a:xfrm>
            <a:off x="732346" y="593213"/>
            <a:ext cx="8915844" cy="752109"/>
          </a:xfrm>
        </p:spPr>
        <p:txBody>
          <a:bodyPr anchor="b">
            <a:normAutofit/>
          </a:bodyPr>
          <a:lstStyle>
            <a:lvl1pPr>
              <a:defRPr sz="4400">
                <a:solidFill>
                  <a:schemeClr val="bg1"/>
                </a:solidFill>
                <a:latin typeface="Quicksand" pitchFamily="2" charset="0"/>
              </a:defRPr>
            </a:lvl1pPr>
          </a:lstStyle>
          <a:p>
            <a:r>
              <a:rPr lang="en-GB"/>
              <a:t>Click to edit Master title style</a:t>
            </a:r>
            <a:endParaRPr lang="en-GB" dirty="0"/>
          </a:p>
        </p:txBody>
      </p:sp>
      <p:pic>
        <p:nvPicPr>
          <p:cNvPr id="19" name="Picture 18" descr="A picture containing text&#10;&#10;Description automatically generated">
            <a:extLst>
              <a:ext uri="{FF2B5EF4-FFF2-40B4-BE49-F238E27FC236}">
                <a16:creationId xmlns:a16="http://schemas.microsoft.com/office/drawing/2014/main" id="{912BFDD1-69DB-D848-4E1F-9342E314FF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8512" y="5755005"/>
            <a:ext cx="887325" cy="866809"/>
          </a:xfrm>
          <a:prstGeom prst="rect">
            <a:avLst/>
          </a:prstGeom>
        </p:spPr>
      </p:pic>
      <p:sp>
        <p:nvSpPr>
          <p:cNvPr id="30" name="Footer Placeholder 4">
            <a:extLst>
              <a:ext uri="{FF2B5EF4-FFF2-40B4-BE49-F238E27FC236}">
                <a16:creationId xmlns:a16="http://schemas.microsoft.com/office/drawing/2014/main" id="{02C401B5-B453-3BF0-01CE-3F0F63B03A02}"/>
              </a:ext>
            </a:extLst>
          </p:cNvPr>
          <p:cNvSpPr>
            <a:spLocks noGrp="1"/>
          </p:cNvSpPr>
          <p:nvPr>
            <p:ph type="ftr" sz="quarter" idx="3"/>
          </p:nvPr>
        </p:nvSpPr>
        <p:spPr>
          <a:xfrm>
            <a:off x="746162" y="6114954"/>
            <a:ext cx="8909745" cy="365125"/>
          </a:xfrm>
          <a:prstGeom prst="rect">
            <a:avLst/>
          </a:prstGeom>
        </p:spPr>
        <p:txBody>
          <a:bodyPr/>
          <a:lstStyle>
            <a:lvl1pPr>
              <a:defRPr sz="1400">
                <a:solidFill>
                  <a:schemeClr val="bg1"/>
                </a:solidFill>
              </a:defRPr>
            </a:lvl1pPr>
          </a:lstStyle>
          <a:p>
            <a:endParaRPr lang="en-GB" dirty="0"/>
          </a:p>
        </p:txBody>
      </p:sp>
      <p:sp>
        <p:nvSpPr>
          <p:cNvPr id="4" name="Content Placeholder 2">
            <a:extLst>
              <a:ext uri="{FF2B5EF4-FFF2-40B4-BE49-F238E27FC236}">
                <a16:creationId xmlns:a16="http://schemas.microsoft.com/office/drawing/2014/main" id="{3BC5C9EF-0409-B5D4-B719-F06C3A197CF6}"/>
              </a:ext>
            </a:extLst>
          </p:cNvPr>
          <p:cNvSpPr>
            <a:spLocks noGrp="1"/>
          </p:cNvSpPr>
          <p:nvPr>
            <p:ph idx="1"/>
          </p:nvPr>
        </p:nvSpPr>
        <p:spPr>
          <a:xfrm>
            <a:off x="751840" y="1825625"/>
            <a:ext cx="10703150" cy="3772535"/>
          </a:xfrm>
          <a:prstGeom prst="rect">
            <a:avLst/>
          </a:prstGeom>
        </p:spPr>
        <p:txBody>
          <a:bodyPr/>
          <a:lstStyle>
            <a:lvl1pPr>
              <a:defRPr sz="2800">
                <a:solidFill>
                  <a:schemeClr val="accent3"/>
                </a:solidFill>
                <a:latin typeface="Quicksand" pitchFamily="2" charset="0"/>
              </a:defRPr>
            </a:lvl1pPr>
            <a:lvl2pPr marL="182563" indent="-182563">
              <a:buClr>
                <a:schemeClr val="tx2"/>
              </a:buClr>
              <a:buFont typeface="Arial" panose="020B0604020202020204" pitchFamily="34" charset="0"/>
              <a:buChar char="•"/>
              <a:defRPr>
                <a:solidFill>
                  <a:schemeClr val="accent3"/>
                </a:solidFill>
                <a:latin typeface="Quicksand" pitchFamily="2" charset="0"/>
              </a:defRPr>
            </a:lvl2pPr>
            <a:lvl3pPr marL="684000" indent="-182563">
              <a:buClr>
                <a:schemeClr val="tx2"/>
              </a:buClr>
              <a:buFont typeface="System Font Regular"/>
              <a:buChar char="-"/>
              <a:defRPr>
                <a:solidFill>
                  <a:schemeClr val="accent3"/>
                </a:solidFill>
                <a:latin typeface="Quicksand" pitchFamily="2" charset="0"/>
              </a:defRPr>
            </a:lvl3pPr>
            <a:lvl4pPr marL="1368000" indent="-182563">
              <a:buClr>
                <a:schemeClr val="tx2"/>
              </a:buClr>
              <a:buFont typeface="Arial" panose="020B0604020202020204" pitchFamily="34" charset="0"/>
              <a:buChar char="•"/>
              <a:defRPr>
                <a:solidFill>
                  <a:schemeClr val="accent3"/>
                </a:solidFill>
                <a:latin typeface="Quicksand" pitchFamily="2" charset="0"/>
              </a:defRPr>
            </a:lvl4pPr>
            <a:lvl5pPr marL="2052000" indent="-182563">
              <a:buClr>
                <a:schemeClr val="tx2"/>
              </a:buClr>
              <a:buFont typeface="System Font Regular"/>
              <a:buChar char="-"/>
              <a:defRPr>
                <a:solidFill>
                  <a:schemeClr val="accent3"/>
                </a:solidFill>
                <a:latin typeface="Quicksand" pitchFamily="2" charset="0"/>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1640515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Header - Neon">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0"/>
            <a:ext cx="12192000" cy="6855696"/>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tx2"/>
          </a:solidFill>
        </p:spPr>
        <p:txBody>
          <a:bodyPr wrap="square" lIns="0" tIns="0" rIns="0" bIns="0" rtlCol="0"/>
          <a:lstStyle/>
          <a:p>
            <a:endParaRPr sz="2000"/>
          </a:p>
        </p:txBody>
      </p:sp>
      <p:sp>
        <p:nvSpPr>
          <p:cNvPr id="20" name="object 3">
            <a:extLst>
              <a:ext uri="{FF2B5EF4-FFF2-40B4-BE49-F238E27FC236}">
                <a16:creationId xmlns:a16="http://schemas.microsoft.com/office/drawing/2014/main" id="{B044399D-0912-D593-C0A7-709DB4E472C3}"/>
              </a:ext>
            </a:extLst>
          </p:cNvPr>
          <p:cNvSpPr/>
          <p:nvPr userDrawn="1"/>
        </p:nvSpPr>
        <p:spPr>
          <a:xfrm>
            <a:off x="8454618" y="-21266"/>
            <a:ext cx="4391193" cy="4363554"/>
          </a:xfrm>
          <a:custGeom>
            <a:avLst/>
            <a:gdLst/>
            <a:ahLst/>
            <a:cxnLst/>
            <a:rect l="l" t="t" r="r" b="b"/>
            <a:pathLst>
              <a:path w="4842509" h="4812030">
                <a:moveTo>
                  <a:pt x="747268" y="1291882"/>
                </a:moveTo>
                <a:lnTo>
                  <a:pt x="744347" y="1244257"/>
                </a:lnTo>
                <a:lnTo>
                  <a:pt x="735850" y="1198397"/>
                </a:lnTo>
                <a:lnTo>
                  <a:pt x="722109" y="1154645"/>
                </a:lnTo>
                <a:lnTo>
                  <a:pt x="703478" y="1113383"/>
                </a:lnTo>
                <a:lnTo>
                  <a:pt x="680313" y="1074953"/>
                </a:lnTo>
                <a:lnTo>
                  <a:pt x="652957" y="1039710"/>
                </a:lnTo>
                <a:lnTo>
                  <a:pt x="621766" y="1008011"/>
                </a:lnTo>
                <a:lnTo>
                  <a:pt x="587095" y="980211"/>
                </a:lnTo>
                <a:lnTo>
                  <a:pt x="549275" y="956665"/>
                </a:lnTo>
                <a:lnTo>
                  <a:pt x="508673" y="937742"/>
                </a:lnTo>
                <a:lnTo>
                  <a:pt x="465620" y="923772"/>
                </a:lnTo>
                <a:lnTo>
                  <a:pt x="420497" y="915136"/>
                </a:lnTo>
                <a:lnTo>
                  <a:pt x="373634" y="912177"/>
                </a:lnTo>
                <a:lnTo>
                  <a:pt x="326758" y="915136"/>
                </a:lnTo>
                <a:lnTo>
                  <a:pt x="281635" y="923772"/>
                </a:lnTo>
                <a:lnTo>
                  <a:pt x="238582" y="937742"/>
                </a:lnTo>
                <a:lnTo>
                  <a:pt x="197980" y="956665"/>
                </a:lnTo>
                <a:lnTo>
                  <a:pt x="160159" y="980211"/>
                </a:lnTo>
                <a:lnTo>
                  <a:pt x="125488" y="1008011"/>
                </a:lnTo>
                <a:lnTo>
                  <a:pt x="94297" y="1039710"/>
                </a:lnTo>
                <a:lnTo>
                  <a:pt x="66941" y="1074953"/>
                </a:lnTo>
                <a:lnTo>
                  <a:pt x="43776" y="1113383"/>
                </a:lnTo>
                <a:lnTo>
                  <a:pt x="25146" y="1154645"/>
                </a:lnTo>
                <a:lnTo>
                  <a:pt x="11404" y="1198397"/>
                </a:lnTo>
                <a:lnTo>
                  <a:pt x="2908" y="1244257"/>
                </a:lnTo>
                <a:lnTo>
                  <a:pt x="0" y="1291882"/>
                </a:lnTo>
                <a:lnTo>
                  <a:pt x="2908" y="1339519"/>
                </a:lnTo>
                <a:lnTo>
                  <a:pt x="11404" y="1385379"/>
                </a:lnTo>
                <a:lnTo>
                  <a:pt x="25146" y="1429131"/>
                </a:lnTo>
                <a:lnTo>
                  <a:pt x="43776" y="1470393"/>
                </a:lnTo>
                <a:lnTo>
                  <a:pt x="66941" y="1508823"/>
                </a:lnTo>
                <a:lnTo>
                  <a:pt x="94297" y="1544066"/>
                </a:lnTo>
                <a:lnTo>
                  <a:pt x="125488" y="1575765"/>
                </a:lnTo>
                <a:lnTo>
                  <a:pt x="160159" y="1603565"/>
                </a:lnTo>
                <a:lnTo>
                  <a:pt x="197980" y="1627111"/>
                </a:lnTo>
                <a:lnTo>
                  <a:pt x="238582" y="1646047"/>
                </a:lnTo>
                <a:lnTo>
                  <a:pt x="281635" y="1660004"/>
                </a:lnTo>
                <a:lnTo>
                  <a:pt x="326758" y="1668640"/>
                </a:lnTo>
                <a:lnTo>
                  <a:pt x="373634" y="1671599"/>
                </a:lnTo>
                <a:lnTo>
                  <a:pt x="420497" y="1668640"/>
                </a:lnTo>
                <a:lnTo>
                  <a:pt x="465620" y="1660004"/>
                </a:lnTo>
                <a:lnTo>
                  <a:pt x="508673" y="1646047"/>
                </a:lnTo>
                <a:lnTo>
                  <a:pt x="549275" y="1627111"/>
                </a:lnTo>
                <a:lnTo>
                  <a:pt x="587095" y="1603565"/>
                </a:lnTo>
                <a:lnTo>
                  <a:pt x="621766" y="1575765"/>
                </a:lnTo>
                <a:lnTo>
                  <a:pt x="652957" y="1544066"/>
                </a:lnTo>
                <a:lnTo>
                  <a:pt x="680313" y="1508823"/>
                </a:lnTo>
                <a:lnTo>
                  <a:pt x="703478" y="1470393"/>
                </a:lnTo>
                <a:lnTo>
                  <a:pt x="722109" y="1429131"/>
                </a:lnTo>
                <a:lnTo>
                  <a:pt x="735850" y="1385379"/>
                </a:lnTo>
                <a:lnTo>
                  <a:pt x="744347" y="1339519"/>
                </a:lnTo>
                <a:lnTo>
                  <a:pt x="747268" y="1291882"/>
                </a:lnTo>
                <a:close/>
              </a:path>
              <a:path w="4842509" h="4812030">
                <a:moveTo>
                  <a:pt x="1038237" y="2275001"/>
                </a:moveTo>
                <a:lnTo>
                  <a:pt x="1033195" y="2230450"/>
                </a:lnTo>
                <a:lnTo>
                  <a:pt x="1018806" y="2189556"/>
                </a:lnTo>
                <a:lnTo>
                  <a:pt x="996238" y="2153475"/>
                </a:lnTo>
                <a:lnTo>
                  <a:pt x="966635" y="2123389"/>
                </a:lnTo>
                <a:lnTo>
                  <a:pt x="931125" y="2100453"/>
                </a:lnTo>
                <a:lnTo>
                  <a:pt x="890879" y="2085835"/>
                </a:lnTo>
                <a:lnTo>
                  <a:pt x="847039" y="2080691"/>
                </a:lnTo>
                <a:lnTo>
                  <a:pt x="803198" y="2085835"/>
                </a:lnTo>
                <a:lnTo>
                  <a:pt x="762952" y="2100453"/>
                </a:lnTo>
                <a:lnTo>
                  <a:pt x="727456" y="2123389"/>
                </a:lnTo>
                <a:lnTo>
                  <a:pt x="697852" y="2153475"/>
                </a:lnTo>
                <a:lnTo>
                  <a:pt x="675284" y="2189556"/>
                </a:lnTo>
                <a:lnTo>
                  <a:pt x="660895" y="2230450"/>
                </a:lnTo>
                <a:lnTo>
                  <a:pt x="655840" y="2275001"/>
                </a:lnTo>
                <a:lnTo>
                  <a:pt x="660895" y="2319566"/>
                </a:lnTo>
                <a:lnTo>
                  <a:pt x="675284" y="2360460"/>
                </a:lnTo>
                <a:lnTo>
                  <a:pt x="697852" y="2396540"/>
                </a:lnTo>
                <a:lnTo>
                  <a:pt x="727456" y="2426627"/>
                </a:lnTo>
                <a:lnTo>
                  <a:pt x="762952" y="2449563"/>
                </a:lnTo>
                <a:lnTo>
                  <a:pt x="803198" y="2464181"/>
                </a:lnTo>
                <a:lnTo>
                  <a:pt x="847039" y="2469311"/>
                </a:lnTo>
                <a:lnTo>
                  <a:pt x="890879" y="2464181"/>
                </a:lnTo>
                <a:lnTo>
                  <a:pt x="931125" y="2449563"/>
                </a:lnTo>
                <a:lnTo>
                  <a:pt x="966635" y="2426627"/>
                </a:lnTo>
                <a:lnTo>
                  <a:pt x="996238" y="2396540"/>
                </a:lnTo>
                <a:lnTo>
                  <a:pt x="1018806" y="2360460"/>
                </a:lnTo>
                <a:lnTo>
                  <a:pt x="1033195" y="2319566"/>
                </a:lnTo>
                <a:lnTo>
                  <a:pt x="1038237" y="2275001"/>
                </a:lnTo>
                <a:close/>
              </a:path>
              <a:path w="4842509" h="4812030">
                <a:moveTo>
                  <a:pt x="1353693" y="205016"/>
                </a:moveTo>
                <a:lnTo>
                  <a:pt x="1349044" y="158140"/>
                </a:lnTo>
                <a:lnTo>
                  <a:pt x="1335709" y="114490"/>
                </a:lnTo>
                <a:lnTo>
                  <a:pt x="1314615" y="74993"/>
                </a:lnTo>
                <a:lnTo>
                  <a:pt x="1286675" y="40576"/>
                </a:lnTo>
                <a:lnTo>
                  <a:pt x="1252804" y="12179"/>
                </a:lnTo>
                <a:lnTo>
                  <a:pt x="1230744" y="12"/>
                </a:lnTo>
                <a:lnTo>
                  <a:pt x="1018984" y="12"/>
                </a:lnTo>
                <a:lnTo>
                  <a:pt x="963053" y="40576"/>
                </a:lnTo>
                <a:lnTo>
                  <a:pt x="935113" y="74993"/>
                </a:lnTo>
                <a:lnTo>
                  <a:pt x="914019" y="114490"/>
                </a:lnTo>
                <a:lnTo>
                  <a:pt x="900684" y="158140"/>
                </a:lnTo>
                <a:lnTo>
                  <a:pt x="896035" y="205016"/>
                </a:lnTo>
                <a:lnTo>
                  <a:pt x="900684" y="251879"/>
                </a:lnTo>
                <a:lnTo>
                  <a:pt x="914019" y="295529"/>
                </a:lnTo>
                <a:lnTo>
                  <a:pt x="935113" y="335038"/>
                </a:lnTo>
                <a:lnTo>
                  <a:pt x="963053" y="369443"/>
                </a:lnTo>
                <a:lnTo>
                  <a:pt x="996924" y="397840"/>
                </a:lnTo>
                <a:lnTo>
                  <a:pt x="1035799" y="419290"/>
                </a:lnTo>
                <a:lnTo>
                  <a:pt x="1078750" y="432841"/>
                </a:lnTo>
                <a:lnTo>
                  <a:pt x="1124864" y="437565"/>
                </a:lnTo>
                <a:lnTo>
                  <a:pt x="1170978" y="432841"/>
                </a:lnTo>
                <a:lnTo>
                  <a:pt x="1213929" y="419290"/>
                </a:lnTo>
                <a:lnTo>
                  <a:pt x="1252804" y="397840"/>
                </a:lnTo>
                <a:lnTo>
                  <a:pt x="1286675" y="369443"/>
                </a:lnTo>
                <a:lnTo>
                  <a:pt x="1314615" y="335038"/>
                </a:lnTo>
                <a:lnTo>
                  <a:pt x="1335709" y="295529"/>
                </a:lnTo>
                <a:lnTo>
                  <a:pt x="1349044" y="251879"/>
                </a:lnTo>
                <a:lnTo>
                  <a:pt x="1353693" y="205016"/>
                </a:lnTo>
                <a:close/>
              </a:path>
              <a:path w="4842509" h="4812030">
                <a:moveTo>
                  <a:pt x="2336165" y="3331895"/>
                </a:moveTo>
                <a:lnTo>
                  <a:pt x="2331415" y="3284131"/>
                </a:lnTo>
                <a:lnTo>
                  <a:pt x="2317826" y="3239643"/>
                </a:lnTo>
                <a:lnTo>
                  <a:pt x="2296325" y="3199384"/>
                </a:lnTo>
                <a:lnTo>
                  <a:pt x="2267851" y="3164319"/>
                </a:lnTo>
                <a:lnTo>
                  <a:pt x="2233333" y="3135376"/>
                </a:lnTo>
                <a:lnTo>
                  <a:pt x="2193721" y="3113519"/>
                </a:lnTo>
                <a:lnTo>
                  <a:pt x="2149945" y="3099714"/>
                </a:lnTo>
                <a:lnTo>
                  <a:pt x="2102954" y="3094901"/>
                </a:lnTo>
                <a:lnTo>
                  <a:pt x="2055952" y="3099714"/>
                </a:lnTo>
                <a:lnTo>
                  <a:pt x="2012175" y="3113519"/>
                </a:lnTo>
                <a:lnTo>
                  <a:pt x="1972564" y="3135376"/>
                </a:lnTo>
                <a:lnTo>
                  <a:pt x="1938058" y="3164319"/>
                </a:lnTo>
                <a:lnTo>
                  <a:pt x="1909572" y="3199384"/>
                </a:lnTo>
                <a:lnTo>
                  <a:pt x="1888070" y="3239643"/>
                </a:lnTo>
                <a:lnTo>
                  <a:pt x="1874494" y="3284131"/>
                </a:lnTo>
                <a:lnTo>
                  <a:pt x="1869757" y="3331895"/>
                </a:lnTo>
                <a:lnTo>
                  <a:pt x="1874494" y="3379660"/>
                </a:lnTo>
                <a:lnTo>
                  <a:pt x="1888070" y="3424148"/>
                </a:lnTo>
                <a:lnTo>
                  <a:pt x="1909572" y="3464407"/>
                </a:lnTo>
                <a:lnTo>
                  <a:pt x="1938058" y="3499485"/>
                </a:lnTo>
                <a:lnTo>
                  <a:pt x="1972564" y="3528428"/>
                </a:lnTo>
                <a:lnTo>
                  <a:pt x="2012175" y="3550272"/>
                </a:lnTo>
                <a:lnTo>
                  <a:pt x="2055952" y="3564090"/>
                </a:lnTo>
                <a:lnTo>
                  <a:pt x="2102954" y="3568903"/>
                </a:lnTo>
                <a:lnTo>
                  <a:pt x="2149945" y="3564090"/>
                </a:lnTo>
                <a:lnTo>
                  <a:pt x="2193721" y="3550272"/>
                </a:lnTo>
                <a:lnTo>
                  <a:pt x="2233333" y="3528428"/>
                </a:lnTo>
                <a:lnTo>
                  <a:pt x="2267851" y="3499485"/>
                </a:lnTo>
                <a:lnTo>
                  <a:pt x="2296325" y="3464407"/>
                </a:lnTo>
                <a:lnTo>
                  <a:pt x="2317826" y="3424148"/>
                </a:lnTo>
                <a:lnTo>
                  <a:pt x="2331415" y="3379660"/>
                </a:lnTo>
                <a:lnTo>
                  <a:pt x="2336165" y="3331895"/>
                </a:lnTo>
                <a:close/>
              </a:path>
              <a:path w="4842509" h="4812030">
                <a:moveTo>
                  <a:pt x="2815031" y="1458963"/>
                </a:moveTo>
                <a:lnTo>
                  <a:pt x="2805074" y="1409661"/>
                </a:lnTo>
                <a:lnTo>
                  <a:pt x="2777921" y="1369390"/>
                </a:lnTo>
                <a:lnTo>
                  <a:pt x="2737650" y="1342237"/>
                </a:lnTo>
                <a:lnTo>
                  <a:pt x="2688348" y="1332280"/>
                </a:lnTo>
                <a:lnTo>
                  <a:pt x="1587842" y="1332280"/>
                </a:lnTo>
                <a:lnTo>
                  <a:pt x="1594739" y="1302042"/>
                </a:lnTo>
                <a:lnTo>
                  <a:pt x="1611210" y="1240929"/>
                </a:lnTo>
                <a:lnTo>
                  <a:pt x="1635810" y="1170025"/>
                </a:lnTo>
                <a:lnTo>
                  <a:pt x="1653717" y="1129347"/>
                </a:lnTo>
                <a:lnTo>
                  <a:pt x="1674545" y="1088034"/>
                </a:lnTo>
                <a:lnTo>
                  <a:pt x="1698117" y="1046111"/>
                </a:lnTo>
                <a:lnTo>
                  <a:pt x="1724279" y="1003617"/>
                </a:lnTo>
                <a:lnTo>
                  <a:pt x="1724837" y="1003617"/>
                </a:lnTo>
                <a:lnTo>
                  <a:pt x="1725358" y="1003782"/>
                </a:lnTo>
                <a:lnTo>
                  <a:pt x="2587726" y="1003782"/>
                </a:lnTo>
                <a:lnTo>
                  <a:pt x="2588539" y="1003617"/>
                </a:lnTo>
                <a:lnTo>
                  <a:pt x="2637028" y="993825"/>
                </a:lnTo>
                <a:lnTo>
                  <a:pt x="2677299" y="966673"/>
                </a:lnTo>
                <a:lnTo>
                  <a:pt x="2704452" y="926414"/>
                </a:lnTo>
                <a:lnTo>
                  <a:pt x="2714409" y="877100"/>
                </a:lnTo>
                <a:lnTo>
                  <a:pt x="2704452" y="827798"/>
                </a:lnTo>
                <a:lnTo>
                  <a:pt x="2677299" y="787527"/>
                </a:lnTo>
                <a:lnTo>
                  <a:pt x="2637028" y="760374"/>
                </a:lnTo>
                <a:lnTo>
                  <a:pt x="2587726" y="750417"/>
                </a:lnTo>
                <a:lnTo>
                  <a:pt x="1918449" y="750417"/>
                </a:lnTo>
                <a:lnTo>
                  <a:pt x="1948662" y="716330"/>
                </a:lnTo>
                <a:lnTo>
                  <a:pt x="1979866" y="681990"/>
                </a:lnTo>
                <a:lnTo>
                  <a:pt x="2012010" y="647395"/>
                </a:lnTo>
                <a:lnTo>
                  <a:pt x="2045055" y="612559"/>
                </a:lnTo>
                <a:lnTo>
                  <a:pt x="2078926" y="577494"/>
                </a:lnTo>
                <a:lnTo>
                  <a:pt x="2113610" y="542213"/>
                </a:lnTo>
                <a:lnTo>
                  <a:pt x="2149030" y="506704"/>
                </a:lnTo>
                <a:lnTo>
                  <a:pt x="2185162" y="470992"/>
                </a:lnTo>
                <a:lnTo>
                  <a:pt x="2221954" y="435076"/>
                </a:lnTo>
                <a:lnTo>
                  <a:pt x="2297303" y="362648"/>
                </a:lnTo>
                <a:lnTo>
                  <a:pt x="2414079" y="252666"/>
                </a:lnTo>
                <a:lnTo>
                  <a:pt x="2687383" y="12"/>
                </a:lnTo>
                <a:lnTo>
                  <a:pt x="2146401" y="12"/>
                </a:lnTo>
                <a:lnTo>
                  <a:pt x="2069376" y="72491"/>
                </a:lnTo>
                <a:lnTo>
                  <a:pt x="1987892" y="150406"/>
                </a:lnTo>
                <a:lnTo>
                  <a:pt x="1947964" y="189191"/>
                </a:lnTo>
                <a:lnTo>
                  <a:pt x="1908632" y="227888"/>
                </a:lnTo>
                <a:lnTo>
                  <a:pt x="1869922" y="266471"/>
                </a:lnTo>
                <a:lnTo>
                  <a:pt x="1831911" y="304952"/>
                </a:lnTo>
                <a:lnTo>
                  <a:pt x="1794637" y="343331"/>
                </a:lnTo>
                <a:lnTo>
                  <a:pt x="1758124" y="381622"/>
                </a:lnTo>
                <a:lnTo>
                  <a:pt x="1722450" y="419811"/>
                </a:lnTo>
                <a:lnTo>
                  <a:pt x="1687626" y="457911"/>
                </a:lnTo>
                <a:lnTo>
                  <a:pt x="1653730" y="495922"/>
                </a:lnTo>
                <a:lnTo>
                  <a:pt x="1620786" y="533844"/>
                </a:lnTo>
                <a:lnTo>
                  <a:pt x="1588846" y="571690"/>
                </a:lnTo>
                <a:lnTo>
                  <a:pt x="1557959" y="609447"/>
                </a:lnTo>
                <a:lnTo>
                  <a:pt x="1528152" y="647115"/>
                </a:lnTo>
                <a:lnTo>
                  <a:pt x="1499501" y="684720"/>
                </a:lnTo>
                <a:lnTo>
                  <a:pt x="1472018" y="722249"/>
                </a:lnTo>
                <a:lnTo>
                  <a:pt x="1445780" y="759701"/>
                </a:lnTo>
                <a:lnTo>
                  <a:pt x="1420812" y="797077"/>
                </a:lnTo>
                <a:lnTo>
                  <a:pt x="1397165" y="834390"/>
                </a:lnTo>
                <a:lnTo>
                  <a:pt x="1374889" y="871639"/>
                </a:lnTo>
                <a:lnTo>
                  <a:pt x="1354023" y="908824"/>
                </a:lnTo>
                <a:lnTo>
                  <a:pt x="1334604" y="945946"/>
                </a:lnTo>
                <a:lnTo>
                  <a:pt x="1316697" y="983018"/>
                </a:lnTo>
                <a:lnTo>
                  <a:pt x="1300340" y="1020025"/>
                </a:lnTo>
                <a:lnTo>
                  <a:pt x="1285570" y="1056982"/>
                </a:lnTo>
                <a:lnTo>
                  <a:pt x="1272451" y="1093889"/>
                </a:lnTo>
                <a:lnTo>
                  <a:pt x="1251242" y="1162659"/>
                </a:lnTo>
                <a:lnTo>
                  <a:pt x="1233639" y="1230528"/>
                </a:lnTo>
                <a:lnTo>
                  <a:pt x="1219492" y="1297495"/>
                </a:lnTo>
                <a:lnTo>
                  <a:pt x="1208646" y="1363497"/>
                </a:lnTo>
                <a:lnTo>
                  <a:pt x="1200962" y="1428521"/>
                </a:lnTo>
                <a:lnTo>
                  <a:pt x="1196276" y="1492504"/>
                </a:lnTo>
                <a:lnTo>
                  <a:pt x="1194447" y="1555432"/>
                </a:lnTo>
                <a:lnTo>
                  <a:pt x="1195324" y="1617268"/>
                </a:lnTo>
                <a:lnTo>
                  <a:pt x="1198753" y="1677974"/>
                </a:lnTo>
                <a:lnTo>
                  <a:pt x="1204595" y="1737499"/>
                </a:lnTo>
                <a:lnTo>
                  <a:pt x="1212684" y="1795830"/>
                </a:lnTo>
                <a:lnTo>
                  <a:pt x="1222870" y="1852930"/>
                </a:lnTo>
                <a:lnTo>
                  <a:pt x="1235024" y="1908746"/>
                </a:lnTo>
                <a:lnTo>
                  <a:pt x="1248981" y="1963242"/>
                </a:lnTo>
                <a:lnTo>
                  <a:pt x="1264589" y="2016404"/>
                </a:lnTo>
                <a:lnTo>
                  <a:pt x="1281709" y="2068182"/>
                </a:lnTo>
                <a:lnTo>
                  <a:pt x="1300175" y="2118537"/>
                </a:lnTo>
                <a:lnTo>
                  <a:pt x="1319860" y="2167445"/>
                </a:lnTo>
                <a:lnTo>
                  <a:pt x="1340586" y="2214854"/>
                </a:lnTo>
                <a:lnTo>
                  <a:pt x="1362227" y="2260752"/>
                </a:lnTo>
                <a:lnTo>
                  <a:pt x="1384617" y="2305075"/>
                </a:lnTo>
                <a:lnTo>
                  <a:pt x="1407617" y="2347811"/>
                </a:lnTo>
                <a:lnTo>
                  <a:pt x="1431074" y="2388920"/>
                </a:lnTo>
                <a:lnTo>
                  <a:pt x="1454835" y="2428354"/>
                </a:lnTo>
                <a:lnTo>
                  <a:pt x="1478749" y="2466086"/>
                </a:lnTo>
                <a:lnTo>
                  <a:pt x="1502676" y="2502077"/>
                </a:lnTo>
                <a:lnTo>
                  <a:pt x="1526451" y="2536291"/>
                </a:lnTo>
                <a:lnTo>
                  <a:pt x="1549946" y="2568702"/>
                </a:lnTo>
                <a:lnTo>
                  <a:pt x="1572983" y="2599271"/>
                </a:lnTo>
                <a:lnTo>
                  <a:pt x="1617141" y="2654719"/>
                </a:lnTo>
                <a:lnTo>
                  <a:pt x="1657718" y="2702344"/>
                </a:lnTo>
                <a:lnTo>
                  <a:pt x="1693532" y="2741879"/>
                </a:lnTo>
                <a:lnTo>
                  <a:pt x="1723364" y="2773045"/>
                </a:lnTo>
                <a:lnTo>
                  <a:pt x="1754289" y="2803436"/>
                </a:lnTo>
                <a:lnTo>
                  <a:pt x="1791779" y="2833128"/>
                </a:lnTo>
                <a:lnTo>
                  <a:pt x="1853996" y="2856725"/>
                </a:lnTo>
                <a:lnTo>
                  <a:pt x="1886724" y="2859659"/>
                </a:lnTo>
                <a:lnTo>
                  <a:pt x="1923973" y="2855861"/>
                </a:lnTo>
                <a:lnTo>
                  <a:pt x="1993277" y="2825635"/>
                </a:lnTo>
                <a:lnTo>
                  <a:pt x="2022830" y="2799372"/>
                </a:lnTo>
                <a:lnTo>
                  <a:pt x="2050745" y="2758884"/>
                </a:lnTo>
                <a:lnTo>
                  <a:pt x="2066505" y="2714015"/>
                </a:lnTo>
                <a:lnTo>
                  <a:pt x="2070239" y="2667228"/>
                </a:lnTo>
                <a:lnTo>
                  <a:pt x="2062073" y="2621000"/>
                </a:lnTo>
                <a:lnTo>
                  <a:pt x="2042134" y="2577782"/>
                </a:lnTo>
                <a:lnTo>
                  <a:pt x="2010562" y="2540063"/>
                </a:lnTo>
                <a:lnTo>
                  <a:pt x="2002307" y="2532316"/>
                </a:lnTo>
                <a:lnTo>
                  <a:pt x="1986203" y="2516479"/>
                </a:lnTo>
                <a:lnTo>
                  <a:pt x="1934933" y="2461717"/>
                </a:lnTo>
                <a:lnTo>
                  <a:pt x="1902015" y="2423401"/>
                </a:lnTo>
                <a:lnTo>
                  <a:pt x="1865718" y="2378151"/>
                </a:lnTo>
                <a:lnTo>
                  <a:pt x="1827174" y="2326297"/>
                </a:lnTo>
                <a:lnTo>
                  <a:pt x="1787486" y="2268118"/>
                </a:lnTo>
                <a:lnTo>
                  <a:pt x="1747786" y="2203907"/>
                </a:lnTo>
                <a:lnTo>
                  <a:pt x="1709204" y="2133955"/>
                </a:lnTo>
                <a:lnTo>
                  <a:pt x="2085060" y="2133955"/>
                </a:lnTo>
                <a:lnTo>
                  <a:pt x="2134362" y="2123998"/>
                </a:lnTo>
                <a:lnTo>
                  <a:pt x="2174633" y="2096846"/>
                </a:lnTo>
                <a:lnTo>
                  <a:pt x="2201786" y="2056587"/>
                </a:lnTo>
                <a:lnTo>
                  <a:pt x="2211743" y="2007273"/>
                </a:lnTo>
                <a:lnTo>
                  <a:pt x="2201786" y="1957971"/>
                </a:lnTo>
                <a:lnTo>
                  <a:pt x="2174633" y="1917700"/>
                </a:lnTo>
                <a:lnTo>
                  <a:pt x="2134362" y="1890547"/>
                </a:lnTo>
                <a:lnTo>
                  <a:pt x="2085060" y="1880590"/>
                </a:lnTo>
                <a:lnTo>
                  <a:pt x="1607959" y="1880590"/>
                </a:lnTo>
                <a:lnTo>
                  <a:pt x="1595729" y="1834248"/>
                </a:lnTo>
                <a:lnTo>
                  <a:pt x="1585214" y="1786712"/>
                </a:lnTo>
                <a:lnTo>
                  <a:pt x="1576565" y="1738058"/>
                </a:lnTo>
                <a:lnTo>
                  <a:pt x="1569910" y="1688299"/>
                </a:lnTo>
                <a:lnTo>
                  <a:pt x="1565402" y="1637487"/>
                </a:lnTo>
                <a:lnTo>
                  <a:pt x="1563192" y="1585645"/>
                </a:lnTo>
                <a:lnTo>
                  <a:pt x="2688348" y="1585645"/>
                </a:lnTo>
                <a:lnTo>
                  <a:pt x="2737650" y="1575689"/>
                </a:lnTo>
                <a:lnTo>
                  <a:pt x="2777921" y="1548549"/>
                </a:lnTo>
                <a:lnTo>
                  <a:pt x="2805074" y="1508277"/>
                </a:lnTo>
                <a:lnTo>
                  <a:pt x="2815031" y="1458963"/>
                </a:lnTo>
                <a:close/>
              </a:path>
              <a:path w="4842509" h="4812030">
                <a:moveTo>
                  <a:pt x="3022498" y="2007273"/>
                </a:moveTo>
                <a:lnTo>
                  <a:pt x="3012541" y="1957959"/>
                </a:lnTo>
                <a:lnTo>
                  <a:pt x="2985389" y="1917700"/>
                </a:lnTo>
                <a:lnTo>
                  <a:pt x="2945130" y="1890547"/>
                </a:lnTo>
                <a:lnTo>
                  <a:pt x="2895816" y="1880590"/>
                </a:lnTo>
                <a:lnTo>
                  <a:pt x="2492959" y="1880590"/>
                </a:lnTo>
                <a:lnTo>
                  <a:pt x="2443645" y="1890547"/>
                </a:lnTo>
                <a:lnTo>
                  <a:pt x="2403373" y="1917700"/>
                </a:lnTo>
                <a:lnTo>
                  <a:pt x="2376220" y="1957959"/>
                </a:lnTo>
                <a:lnTo>
                  <a:pt x="2366264" y="2007273"/>
                </a:lnTo>
                <a:lnTo>
                  <a:pt x="2376220" y="2056587"/>
                </a:lnTo>
                <a:lnTo>
                  <a:pt x="2403373" y="2096846"/>
                </a:lnTo>
                <a:lnTo>
                  <a:pt x="2443645" y="2123998"/>
                </a:lnTo>
                <a:lnTo>
                  <a:pt x="2492959" y="2133955"/>
                </a:lnTo>
                <a:lnTo>
                  <a:pt x="2895816" y="2133955"/>
                </a:lnTo>
                <a:lnTo>
                  <a:pt x="2945130" y="2123998"/>
                </a:lnTo>
                <a:lnTo>
                  <a:pt x="2985389" y="2096846"/>
                </a:lnTo>
                <a:lnTo>
                  <a:pt x="3012541" y="2056587"/>
                </a:lnTo>
                <a:lnTo>
                  <a:pt x="3022498" y="2007273"/>
                </a:lnTo>
                <a:close/>
              </a:path>
              <a:path w="4842509" h="4812030">
                <a:moveTo>
                  <a:pt x="3290455" y="869467"/>
                </a:moveTo>
                <a:lnTo>
                  <a:pt x="3285413" y="824915"/>
                </a:lnTo>
                <a:lnTo>
                  <a:pt x="3271024" y="784021"/>
                </a:lnTo>
                <a:lnTo>
                  <a:pt x="3248456" y="747941"/>
                </a:lnTo>
                <a:lnTo>
                  <a:pt x="3218853" y="717854"/>
                </a:lnTo>
                <a:lnTo>
                  <a:pt x="3183344" y="694918"/>
                </a:lnTo>
                <a:lnTo>
                  <a:pt x="3143097" y="680300"/>
                </a:lnTo>
                <a:lnTo>
                  <a:pt x="3099257" y="675170"/>
                </a:lnTo>
                <a:lnTo>
                  <a:pt x="3055429" y="680300"/>
                </a:lnTo>
                <a:lnTo>
                  <a:pt x="3015183" y="694918"/>
                </a:lnTo>
                <a:lnTo>
                  <a:pt x="2979674" y="717854"/>
                </a:lnTo>
                <a:lnTo>
                  <a:pt x="2950070" y="747941"/>
                </a:lnTo>
                <a:lnTo>
                  <a:pt x="2927502" y="784021"/>
                </a:lnTo>
                <a:lnTo>
                  <a:pt x="2913113" y="824915"/>
                </a:lnTo>
                <a:lnTo>
                  <a:pt x="2908058" y="869467"/>
                </a:lnTo>
                <a:lnTo>
                  <a:pt x="2913113" y="914019"/>
                </a:lnTo>
                <a:lnTo>
                  <a:pt x="2927502" y="954925"/>
                </a:lnTo>
                <a:lnTo>
                  <a:pt x="2950070" y="990993"/>
                </a:lnTo>
                <a:lnTo>
                  <a:pt x="2979674" y="1021092"/>
                </a:lnTo>
                <a:lnTo>
                  <a:pt x="3015183" y="1044028"/>
                </a:lnTo>
                <a:lnTo>
                  <a:pt x="3055429" y="1058646"/>
                </a:lnTo>
                <a:lnTo>
                  <a:pt x="3099257" y="1063777"/>
                </a:lnTo>
                <a:lnTo>
                  <a:pt x="3143097" y="1058646"/>
                </a:lnTo>
                <a:lnTo>
                  <a:pt x="3183344" y="1044028"/>
                </a:lnTo>
                <a:lnTo>
                  <a:pt x="3218853" y="1021092"/>
                </a:lnTo>
                <a:lnTo>
                  <a:pt x="3248456" y="990993"/>
                </a:lnTo>
                <a:lnTo>
                  <a:pt x="3271024" y="954925"/>
                </a:lnTo>
                <a:lnTo>
                  <a:pt x="3285413" y="914019"/>
                </a:lnTo>
                <a:lnTo>
                  <a:pt x="3290455" y="869467"/>
                </a:lnTo>
                <a:close/>
              </a:path>
              <a:path w="4842509" h="4812030">
                <a:moveTo>
                  <a:pt x="3455378" y="1445844"/>
                </a:moveTo>
                <a:lnTo>
                  <a:pt x="3449624" y="1402283"/>
                </a:lnTo>
                <a:lnTo>
                  <a:pt x="3433368" y="1363154"/>
                </a:lnTo>
                <a:lnTo>
                  <a:pt x="3408159" y="1329994"/>
                </a:lnTo>
                <a:lnTo>
                  <a:pt x="3375533" y="1304378"/>
                </a:lnTo>
                <a:lnTo>
                  <a:pt x="3337026" y="1287868"/>
                </a:lnTo>
                <a:lnTo>
                  <a:pt x="3294164" y="1282014"/>
                </a:lnTo>
                <a:lnTo>
                  <a:pt x="3251314" y="1287868"/>
                </a:lnTo>
                <a:lnTo>
                  <a:pt x="3212795" y="1304378"/>
                </a:lnTo>
                <a:lnTo>
                  <a:pt x="3180169" y="1329994"/>
                </a:lnTo>
                <a:lnTo>
                  <a:pt x="3154959" y="1363154"/>
                </a:lnTo>
                <a:lnTo>
                  <a:pt x="3138716" y="1402283"/>
                </a:lnTo>
                <a:lnTo>
                  <a:pt x="3132950" y="1445844"/>
                </a:lnTo>
                <a:lnTo>
                  <a:pt x="3138716" y="1489392"/>
                </a:lnTo>
                <a:lnTo>
                  <a:pt x="3154959" y="1528533"/>
                </a:lnTo>
                <a:lnTo>
                  <a:pt x="3180169" y="1561680"/>
                </a:lnTo>
                <a:lnTo>
                  <a:pt x="3212795" y="1587309"/>
                </a:lnTo>
                <a:lnTo>
                  <a:pt x="3251314" y="1603819"/>
                </a:lnTo>
                <a:lnTo>
                  <a:pt x="3294164" y="1609674"/>
                </a:lnTo>
                <a:lnTo>
                  <a:pt x="3337026" y="1603819"/>
                </a:lnTo>
                <a:lnTo>
                  <a:pt x="3375533" y="1587309"/>
                </a:lnTo>
                <a:lnTo>
                  <a:pt x="3408159" y="1561680"/>
                </a:lnTo>
                <a:lnTo>
                  <a:pt x="3433368" y="1528533"/>
                </a:lnTo>
                <a:lnTo>
                  <a:pt x="3449624" y="1489392"/>
                </a:lnTo>
                <a:lnTo>
                  <a:pt x="3455378" y="1445844"/>
                </a:lnTo>
                <a:close/>
              </a:path>
              <a:path w="4842509" h="4812030">
                <a:moveTo>
                  <a:pt x="3677882" y="150622"/>
                </a:moveTo>
                <a:lnTo>
                  <a:pt x="3669868" y="100114"/>
                </a:lnTo>
                <a:lnTo>
                  <a:pt x="3647541" y="56248"/>
                </a:lnTo>
                <a:lnTo>
                  <a:pt x="3613505" y="21653"/>
                </a:lnTo>
                <a:lnTo>
                  <a:pt x="3572306" y="0"/>
                </a:lnTo>
                <a:lnTo>
                  <a:pt x="3468979" y="0"/>
                </a:lnTo>
                <a:lnTo>
                  <a:pt x="3427780" y="21653"/>
                </a:lnTo>
                <a:lnTo>
                  <a:pt x="3393744" y="56248"/>
                </a:lnTo>
                <a:lnTo>
                  <a:pt x="3371418" y="100114"/>
                </a:lnTo>
                <a:lnTo>
                  <a:pt x="3363404" y="150622"/>
                </a:lnTo>
                <a:lnTo>
                  <a:pt x="3371418" y="201129"/>
                </a:lnTo>
                <a:lnTo>
                  <a:pt x="3393744" y="244995"/>
                </a:lnTo>
                <a:lnTo>
                  <a:pt x="3427780" y="279577"/>
                </a:lnTo>
                <a:lnTo>
                  <a:pt x="3470935" y="302260"/>
                </a:lnTo>
                <a:lnTo>
                  <a:pt x="3520643" y="310413"/>
                </a:lnTo>
                <a:lnTo>
                  <a:pt x="3570338" y="302260"/>
                </a:lnTo>
                <a:lnTo>
                  <a:pt x="3613505" y="279577"/>
                </a:lnTo>
                <a:lnTo>
                  <a:pt x="3647541" y="244995"/>
                </a:lnTo>
                <a:lnTo>
                  <a:pt x="3669868" y="201129"/>
                </a:lnTo>
                <a:lnTo>
                  <a:pt x="3677882" y="150622"/>
                </a:lnTo>
                <a:close/>
              </a:path>
              <a:path w="4842509" h="4812030">
                <a:moveTo>
                  <a:pt x="3887127" y="718464"/>
                </a:moveTo>
                <a:lnTo>
                  <a:pt x="3882085" y="673912"/>
                </a:lnTo>
                <a:lnTo>
                  <a:pt x="3867696" y="633006"/>
                </a:lnTo>
                <a:lnTo>
                  <a:pt x="3845128" y="596925"/>
                </a:lnTo>
                <a:lnTo>
                  <a:pt x="3815524" y="566839"/>
                </a:lnTo>
                <a:lnTo>
                  <a:pt x="3780015" y="543902"/>
                </a:lnTo>
                <a:lnTo>
                  <a:pt x="3739769" y="529285"/>
                </a:lnTo>
                <a:lnTo>
                  <a:pt x="3695928" y="524154"/>
                </a:lnTo>
                <a:lnTo>
                  <a:pt x="3652101" y="529285"/>
                </a:lnTo>
                <a:lnTo>
                  <a:pt x="3611854" y="543902"/>
                </a:lnTo>
                <a:lnTo>
                  <a:pt x="3576345" y="566839"/>
                </a:lnTo>
                <a:lnTo>
                  <a:pt x="3546741" y="596925"/>
                </a:lnTo>
                <a:lnTo>
                  <a:pt x="3524173" y="633006"/>
                </a:lnTo>
                <a:lnTo>
                  <a:pt x="3509784" y="673912"/>
                </a:lnTo>
                <a:lnTo>
                  <a:pt x="3504730" y="718464"/>
                </a:lnTo>
                <a:lnTo>
                  <a:pt x="3509784" y="763016"/>
                </a:lnTo>
                <a:lnTo>
                  <a:pt x="3524173" y="803910"/>
                </a:lnTo>
                <a:lnTo>
                  <a:pt x="3546741" y="839990"/>
                </a:lnTo>
                <a:lnTo>
                  <a:pt x="3576345" y="870089"/>
                </a:lnTo>
                <a:lnTo>
                  <a:pt x="3611854" y="893025"/>
                </a:lnTo>
                <a:lnTo>
                  <a:pt x="3652101" y="907643"/>
                </a:lnTo>
                <a:lnTo>
                  <a:pt x="3695928" y="912774"/>
                </a:lnTo>
                <a:lnTo>
                  <a:pt x="3739769" y="907643"/>
                </a:lnTo>
                <a:lnTo>
                  <a:pt x="3780015" y="893025"/>
                </a:lnTo>
                <a:lnTo>
                  <a:pt x="3815524" y="870089"/>
                </a:lnTo>
                <a:lnTo>
                  <a:pt x="3845128" y="839990"/>
                </a:lnTo>
                <a:lnTo>
                  <a:pt x="3867696" y="803910"/>
                </a:lnTo>
                <a:lnTo>
                  <a:pt x="3882085" y="763016"/>
                </a:lnTo>
                <a:lnTo>
                  <a:pt x="3887127" y="718464"/>
                </a:lnTo>
                <a:close/>
              </a:path>
              <a:path w="4842509" h="4812030">
                <a:moveTo>
                  <a:pt x="4802949" y="2826423"/>
                </a:moveTo>
                <a:lnTo>
                  <a:pt x="4797895" y="2781871"/>
                </a:lnTo>
                <a:lnTo>
                  <a:pt x="4783518" y="2740977"/>
                </a:lnTo>
                <a:lnTo>
                  <a:pt x="4760950" y="2704896"/>
                </a:lnTo>
                <a:lnTo>
                  <a:pt x="4731334" y="2674810"/>
                </a:lnTo>
                <a:lnTo>
                  <a:pt x="4695837" y="2651874"/>
                </a:lnTo>
                <a:lnTo>
                  <a:pt x="4655591" y="2637256"/>
                </a:lnTo>
                <a:lnTo>
                  <a:pt x="4611751" y="2632113"/>
                </a:lnTo>
                <a:lnTo>
                  <a:pt x="4567910" y="2637256"/>
                </a:lnTo>
                <a:lnTo>
                  <a:pt x="4527664" y="2651874"/>
                </a:lnTo>
                <a:lnTo>
                  <a:pt x="4492168" y="2674810"/>
                </a:lnTo>
                <a:lnTo>
                  <a:pt x="4462551" y="2704896"/>
                </a:lnTo>
                <a:lnTo>
                  <a:pt x="4439983" y="2740977"/>
                </a:lnTo>
                <a:lnTo>
                  <a:pt x="4425607" y="2781871"/>
                </a:lnTo>
                <a:lnTo>
                  <a:pt x="4420552" y="2826423"/>
                </a:lnTo>
                <a:lnTo>
                  <a:pt x="4425607" y="2870987"/>
                </a:lnTo>
                <a:lnTo>
                  <a:pt x="4439983" y="2911881"/>
                </a:lnTo>
                <a:lnTo>
                  <a:pt x="4462551" y="2947962"/>
                </a:lnTo>
                <a:lnTo>
                  <a:pt x="4492168" y="2978048"/>
                </a:lnTo>
                <a:lnTo>
                  <a:pt x="4527664" y="3000984"/>
                </a:lnTo>
                <a:lnTo>
                  <a:pt x="4567910" y="3015602"/>
                </a:lnTo>
                <a:lnTo>
                  <a:pt x="4611751" y="3020733"/>
                </a:lnTo>
                <a:lnTo>
                  <a:pt x="4655591" y="3015602"/>
                </a:lnTo>
                <a:lnTo>
                  <a:pt x="4695837" y="3000984"/>
                </a:lnTo>
                <a:lnTo>
                  <a:pt x="4731334" y="2978048"/>
                </a:lnTo>
                <a:lnTo>
                  <a:pt x="4760950" y="2947962"/>
                </a:lnTo>
                <a:lnTo>
                  <a:pt x="4783518" y="2911881"/>
                </a:lnTo>
                <a:lnTo>
                  <a:pt x="4797895" y="2870987"/>
                </a:lnTo>
                <a:lnTo>
                  <a:pt x="4802949" y="2826423"/>
                </a:lnTo>
                <a:close/>
              </a:path>
              <a:path w="4842509" h="4812030">
                <a:moveTo>
                  <a:pt x="4841951" y="3211792"/>
                </a:moveTo>
                <a:lnTo>
                  <a:pt x="4773104" y="3214001"/>
                </a:lnTo>
                <a:lnTo>
                  <a:pt x="4732858" y="3228619"/>
                </a:lnTo>
                <a:lnTo>
                  <a:pt x="4697349" y="3251555"/>
                </a:lnTo>
                <a:lnTo>
                  <a:pt x="4667745" y="3281642"/>
                </a:lnTo>
                <a:lnTo>
                  <a:pt x="4645177" y="3317722"/>
                </a:lnTo>
                <a:lnTo>
                  <a:pt x="4630788" y="3358629"/>
                </a:lnTo>
                <a:lnTo>
                  <a:pt x="4625746" y="3403181"/>
                </a:lnTo>
                <a:lnTo>
                  <a:pt x="4630788" y="3447732"/>
                </a:lnTo>
                <a:lnTo>
                  <a:pt x="4645177" y="3488626"/>
                </a:lnTo>
                <a:lnTo>
                  <a:pt x="4667745" y="3524707"/>
                </a:lnTo>
                <a:lnTo>
                  <a:pt x="4697349" y="3554806"/>
                </a:lnTo>
                <a:lnTo>
                  <a:pt x="4732858" y="3577742"/>
                </a:lnTo>
                <a:lnTo>
                  <a:pt x="4773104" y="3592360"/>
                </a:lnTo>
                <a:lnTo>
                  <a:pt x="4816945" y="3597491"/>
                </a:lnTo>
                <a:lnTo>
                  <a:pt x="4841951" y="3594557"/>
                </a:lnTo>
                <a:lnTo>
                  <a:pt x="4841951" y="3211792"/>
                </a:lnTo>
                <a:close/>
              </a:path>
              <a:path w="4842509" h="4812030">
                <a:moveTo>
                  <a:pt x="4841951" y="1851342"/>
                </a:moveTo>
                <a:lnTo>
                  <a:pt x="4807712" y="1884832"/>
                </a:lnTo>
                <a:lnTo>
                  <a:pt x="4783315" y="1919909"/>
                </a:lnTo>
                <a:lnTo>
                  <a:pt x="4765014" y="1959063"/>
                </a:lnTo>
                <a:lnTo>
                  <a:pt x="4753534" y="2001583"/>
                </a:lnTo>
                <a:lnTo>
                  <a:pt x="4749546" y="2046757"/>
                </a:lnTo>
                <a:lnTo>
                  <a:pt x="4753534" y="2091944"/>
                </a:lnTo>
                <a:lnTo>
                  <a:pt x="4765014" y="2134463"/>
                </a:lnTo>
                <a:lnTo>
                  <a:pt x="4783315" y="2173617"/>
                </a:lnTo>
                <a:lnTo>
                  <a:pt x="4807712" y="2208695"/>
                </a:lnTo>
                <a:lnTo>
                  <a:pt x="4837519" y="2238997"/>
                </a:lnTo>
                <a:lnTo>
                  <a:pt x="4841951" y="2242185"/>
                </a:lnTo>
                <a:lnTo>
                  <a:pt x="4841951" y="1851342"/>
                </a:lnTo>
                <a:close/>
              </a:path>
              <a:path w="4842509" h="4812030">
                <a:moveTo>
                  <a:pt x="4841951" y="582485"/>
                </a:moveTo>
                <a:lnTo>
                  <a:pt x="4189387" y="582485"/>
                </a:lnTo>
                <a:lnTo>
                  <a:pt x="4140073" y="592455"/>
                </a:lnTo>
                <a:lnTo>
                  <a:pt x="4099814" y="619594"/>
                </a:lnTo>
                <a:lnTo>
                  <a:pt x="4072674" y="659866"/>
                </a:lnTo>
                <a:lnTo>
                  <a:pt x="4062730" y="709168"/>
                </a:lnTo>
                <a:lnTo>
                  <a:pt x="4072674" y="758482"/>
                </a:lnTo>
                <a:lnTo>
                  <a:pt x="4099814" y="798753"/>
                </a:lnTo>
                <a:lnTo>
                  <a:pt x="4140073" y="825906"/>
                </a:lnTo>
                <a:lnTo>
                  <a:pt x="4189387" y="835850"/>
                </a:lnTo>
                <a:lnTo>
                  <a:pt x="4767542" y="835850"/>
                </a:lnTo>
                <a:lnTo>
                  <a:pt x="4736668" y="873556"/>
                </a:lnTo>
                <a:lnTo>
                  <a:pt x="4705045" y="911199"/>
                </a:lnTo>
                <a:lnTo>
                  <a:pt x="4672723" y="948778"/>
                </a:lnTo>
                <a:lnTo>
                  <a:pt x="4639742" y="986294"/>
                </a:lnTo>
                <a:lnTo>
                  <a:pt x="4606137" y="1023747"/>
                </a:lnTo>
                <a:lnTo>
                  <a:pt x="4571949" y="1061110"/>
                </a:lnTo>
                <a:lnTo>
                  <a:pt x="4537214" y="1098384"/>
                </a:lnTo>
                <a:lnTo>
                  <a:pt x="4501985" y="1135583"/>
                </a:lnTo>
                <a:lnTo>
                  <a:pt x="4466285" y="1172667"/>
                </a:lnTo>
                <a:lnTo>
                  <a:pt x="4430166" y="1209662"/>
                </a:lnTo>
                <a:lnTo>
                  <a:pt x="4393654" y="1246543"/>
                </a:lnTo>
                <a:lnTo>
                  <a:pt x="4356811" y="1283309"/>
                </a:lnTo>
                <a:lnTo>
                  <a:pt x="4319663" y="1319961"/>
                </a:lnTo>
                <a:lnTo>
                  <a:pt x="4282249" y="1356474"/>
                </a:lnTo>
                <a:lnTo>
                  <a:pt x="4206786" y="1429118"/>
                </a:lnTo>
                <a:lnTo>
                  <a:pt x="4092625" y="1536966"/>
                </a:lnTo>
                <a:lnTo>
                  <a:pt x="3735552" y="1867319"/>
                </a:lnTo>
                <a:lnTo>
                  <a:pt x="3567468" y="2024532"/>
                </a:lnTo>
                <a:lnTo>
                  <a:pt x="3485985" y="2102446"/>
                </a:lnTo>
                <a:lnTo>
                  <a:pt x="3446056" y="2141245"/>
                </a:lnTo>
                <a:lnTo>
                  <a:pt x="3406711" y="2179929"/>
                </a:lnTo>
                <a:lnTo>
                  <a:pt x="3368014" y="2218512"/>
                </a:lnTo>
                <a:lnTo>
                  <a:pt x="3330003" y="2256993"/>
                </a:lnTo>
                <a:lnTo>
                  <a:pt x="3292716" y="2295372"/>
                </a:lnTo>
                <a:lnTo>
                  <a:pt x="3256216" y="2333663"/>
                </a:lnTo>
                <a:lnTo>
                  <a:pt x="3220529" y="2371852"/>
                </a:lnTo>
                <a:lnTo>
                  <a:pt x="3185718" y="2409952"/>
                </a:lnTo>
                <a:lnTo>
                  <a:pt x="3151809" y="2447963"/>
                </a:lnTo>
                <a:lnTo>
                  <a:pt x="3118866" y="2485885"/>
                </a:lnTo>
                <a:lnTo>
                  <a:pt x="3086925" y="2523731"/>
                </a:lnTo>
                <a:lnTo>
                  <a:pt x="3056039" y="2561488"/>
                </a:lnTo>
                <a:lnTo>
                  <a:pt x="3026245" y="2599169"/>
                </a:lnTo>
                <a:lnTo>
                  <a:pt x="2997581" y="2636761"/>
                </a:lnTo>
                <a:lnTo>
                  <a:pt x="2970111" y="2674289"/>
                </a:lnTo>
                <a:lnTo>
                  <a:pt x="2943860" y="2711742"/>
                </a:lnTo>
                <a:lnTo>
                  <a:pt x="2918904" y="2749118"/>
                </a:lnTo>
                <a:lnTo>
                  <a:pt x="2895257" y="2786430"/>
                </a:lnTo>
                <a:lnTo>
                  <a:pt x="2872981" y="2823680"/>
                </a:lnTo>
                <a:lnTo>
                  <a:pt x="2852102" y="2860865"/>
                </a:lnTo>
                <a:lnTo>
                  <a:pt x="2832697" y="2898000"/>
                </a:lnTo>
                <a:lnTo>
                  <a:pt x="2814790" y="2935059"/>
                </a:lnTo>
                <a:lnTo>
                  <a:pt x="2798432" y="2972066"/>
                </a:lnTo>
                <a:lnTo>
                  <a:pt x="2783662" y="3009023"/>
                </a:lnTo>
                <a:lnTo>
                  <a:pt x="2770543" y="3045930"/>
                </a:lnTo>
                <a:lnTo>
                  <a:pt x="2749334" y="3114700"/>
                </a:lnTo>
                <a:lnTo>
                  <a:pt x="2731732" y="3182582"/>
                </a:lnTo>
                <a:lnTo>
                  <a:pt x="2717584" y="3249536"/>
                </a:lnTo>
                <a:lnTo>
                  <a:pt x="2706751" y="3315551"/>
                </a:lnTo>
                <a:lnTo>
                  <a:pt x="2699054" y="3380562"/>
                </a:lnTo>
                <a:lnTo>
                  <a:pt x="2694368" y="3444557"/>
                </a:lnTo>
                <a:lnTo>
                  <a:pt x="2692539" y="3507486"/>
                </a:lnTo>
                <a:lnTo>
                  <a:pt x="2693416" y="3569322"/>
                </a:lnTo>
                <a:lnTo>
                  <a:pt x="2696845" y="3630015"/>
                </a:lnTo>
                <a:lnTo>
                  <a:pt x="2702687" y="3689553"/>
                </a:lnTo>
                <a:lnTo>
                  <a:pt x="2710777" y="3747884"/>
                </a:lnTo>
                <a:lnTo>
                  <a:pt x="2720975" y="3804970"/>
                </a:lnTo>
                <a:lnTo>
                  <a:pt x="2733116" y="3860787"/>
                </a:lnTo>
                <a:lnTo>
                  <a:pt x="2747073" y="3915295"/>
                </a:lnTo>
                <a:lnTo>
                  <a:pt x="2762681" y="3968458"/>
                </a:lnTo>
                <a:lnTo>
                  <a:pt x="2779801" y="4020235"/>
                </a:lnTo>
                <a:lnTo>
                  <a:pt x="2798267" y="4070591"/>
                </a:lnTo>
                <a:lnTo>
                  <a:pt x="2817952" y="4119499"/>
                </a:lnTo>
                <a:lnTo>
                  <a:pt x="2838678" y="4166908"/>
                </a:lnTo>
                <a:lnTo>
                  <a:pt x="2860319" y="4212806"/>
                </a:lnTo>
                <a:lnTo>
                  <a:pt x="2882709" y="4257129"/>
                </a:lnTo>
                <a:lnTo>
                  <a:pt x="2905709" y="4299864"/>
                </a:lnTo>
                <a:lnTo>
                  <a:pt x="2929166" y="4340974"/>
                </a:lnTo>
                <a:lnTo>
                  <a:pt x="2952927" y="4380408"/>
                </a:lnTo>
                <a:lnTo>
                  <a:pt x="2976854" y="4418139"/>
                </a:lnTo>
                <a:lnTo>
                  <a:pt x="3000768" y="4454131"/>
                </a:lnTo>
                <a:lnTo>
                  <a:pt x="3024555" y="4488345"/>
                </a:lnTo>
                <a:lnTo>
                  <a:pt x="3048038" y="4520755"/>
                </a:lnTo>
                <a:lnTo>
                  <a:pt x="3071076" y="4551324"/>
                </a:lnTo>
                <a:lnTo>
                  <a:pt x="3115233" y="4606772"/>
                </a:lnTo>
                <a:lnTo>
                  <a:pt x="3155810" y="4654410"/>
                </a:lnTo>
                <a:lnTo>
                  <a:pt x="3191624" y="4693945"/>
                </a:lnTo>
                <a:lnTo>
                  <a:pt x="3221456" y="4725098"/>
                </a:lnTo>
                <a:lnTo>
                  <a:pt x="3252393" y="4755489"/>
                </a:lnTo>
                <a:lnTo>
                  <a:pt x="3289871" y="4785195"/>
                </a:lnTo>
                <a:lnTo>
                  <a:pt x="3352101" y="4808791"/>
                </a:lnTo>
                <a:lnTo>
                  <a:pt x="3384816" y="4811725"/>
                </a:lnTo>
                <a:lnTo>
                  <a:pt x="3422065" y="4807928"/>
                </a:lnTo>
                <a:lnTo>
                  <a:pt x="3491369" y="4777714"/>
                </a:lnTo>
                <a:lnTo>
                  <a:pt x="3520922" y="4751438"/>
                </a:lnTo>
                <a:lnTo>
                  <a:pt x="3548837" y="4710963"/>
                </a:lnTo>
                <a:lnTo>
                  <a:pt x="3564598" y="4666081"/>
                </a:lnTo>
                <a:lnTo>
                  <a:pt x="3568331" y="4619295"/>
                </a:lnTo>
                <a:lnTo>
                  <a:pt x="3560165" y="4573067"/>
                </a:lnTo>
                <a:lnTo>
                  <a:pt x="3540239" y="4529861"/>
                </a:lnTo>
                <a:lnTo>
                  <a:pt x="3508654" y="4492129"/>
                </a:lnTo>
                <a:lnTo>
                  <a:pt x="3500399" y="4484382"/>
                </a:lnTo>
                <a:lnTo>
                  <a:pt x="3484295" y="4468546"/>
                </a:lnTo>
                <a:lnTo>
                  <a:pt x="3433026" y="4413796"/>
                </a:lnTo>
                <a:lnTo>
                  <a:pt x="3400107" y="4375455"/>
                </a:lnTo>
                <a:lnTo>
                  <a:pt x="3363798" y="4330217"/>
                </a:lnTo>
                <a:lnTo>
                  <a:pt x="3325253" y="4278363"/>
                </a:lnTo>
                <a:lnTo>
                  <a:pt x="3285566" y="4220172"/>
                </a:lnTo>
                <a:lnTo>
                  <a:pt x="3245878" y="4155960"/>
                </a:lnTo>
                <a:lnTo>
                  <a:pt x="3207283" y="4085996"/>
                </a:lnTo>
                <a:lnTo>
                  <a:pt x="3803065" y="4085996"/>
                </a:lnTo>
                <a:lnTo>
                  <a:pt x="3852380" y="4076039"/>
                </a:lnTo>
                <a:lnTo>
                  <a:pt x="3892639" y="4048887"/>
                </a:lnTo>
                <a:lnTo>
                  <a:pt x="3919766" y="4008628"/>
                </a:lnTo>
                <a:lnTo>
                  <a:pt x="3929723" y="3959314"/>
                </a:lnTo>
                <a:lnTo>
                  <a:pt x="3919766" y="3910012"/>
                </a:lnTo>
                <a:lnTo>
                  <a:pt x="3892639" y="3869740"/>
                </a:lnTo>
                <a:lnTo>
                  <a:pt x="3852380" y="3842588"/>
                </a:lnTo>
                <a:lnTo>
                  <a:pt x="3803065" y="3832631"/>
                </a:lnTo>
                <a:lnTo>
                  <a:pt x="3106051" y="3832631"/>
                </a:lnTo>
                <a:lnTo>
                  <a:pt x="3093821" y="3786289"/>
                </a:lnTo>
                <a:lnTo>
                  <a:pt x="3083318" y="3738765"/>
                </a:lnTo>
                <a:lnTo>
                  <a:pt x="3074657" y="3690099"/>
                </a:lnTo>
                <a:lnTo>
                  <a:pt x="3068002" y="3640340"/>
                </a:lnTo>
                <a:lnTo>
                  <a:pt x="3063494" y="3589528"/>
                </a:lnTo>
                <a:lnTo>
                  <a:pt x="3061284" y="3537686"/>
                </a:lnTo>
                <a:lnTo>
                  <a:pt x="4186415" y="3537686"/>
                </a:lnTo>
                <a:lnTo>
                  <a:pt x="4235729" y="3527742"/>
                </a:lnTo>
                <a:lnTo>
                  <a:pt x="4275988" y="3500590"/>
                </a:lnTo>
                <a:lnTo>
                  <a:pt x="4303128" y="3460318"/>
                </a:lnTo>
                <a:lnTo>
                  <a:pt x="4313072" y="3411004"/>
                </a:lnTo>
                <a:lnTo>
                  <a:pt x="4303128" y="3361702"/>
                </a:lnTo>
                <a:lnTo>
                  <a:pt x="4275988" y="3321431"/>
                </a:lnTo>
                <a:lnTo>
                  <a:pt x="4235729" y="3294291"/>
                </a:lnTo>
                <a:lnTo>
                  <a:pt x="4186415" y="3284321"/>
                </a:lnTo>
                <a:lnTo>
                  <a:pt x="3085935" y="3284321"/>
                </a:lnTo>
                <a:lnTo>
                  <a:pt x="3092831" y="3254083"/>
                </a:lnTo>
                <a:lnTo>
                  <a:pt x="3109315" y="3192983"/>
                </a:lnTo>
                <a:lnTo>
                  <a:pt x="3133902" y="3122079"/>
                </a:lnTo>
                <a:lnTo>
                  <a:pt x="3151809" y="3081401"/>
                </a:lnTo>
                <a:lnTo>
                  <a:pt x="3172637" y="3040075"/>
                </a:lnTo>
                <a:lnTo>
                  <a:pt x="3196209" y="2998165"/>
                </a:lnTo>
                <a:lnTo>
                  <a:pt x="3222371" y="2955658"/>
                </a:lnTo>
                <a:lnTo>
                  <a:pt x="3222929" y="2955658"/>
                </a:lnTo>
                <a:lnTo>
                  <a:pt x="3223450" y="2955823"/>
                </a:lnTo>
                <a:lnTo>
                  <a:pt x="4085818" y="2955823"/>
                </a:lnTo>
                <a:lnTo>
                  <a:pt x="4086631" y="2955658"/>
                </a:lnTo>
                <a:lnTo>
                  <a:pt x="4135132" y="2945866"/>
                </a:lnTo>
                <a:lnTo>
                  <a:pt x="4175391" y="2918714"/>
                </a:lnTo>
                <a:lnTo>
                  <a:pt x="4202519" y="2878455"/>
                </a:lnTo>
                <a:lnTo>
                  <a:pt x="4212475" y="2829141"/>
                </a:lnTo>
                <a:lnTo>
                  <a:pt x="4202519" y="2779839"/>
                </a:lnTo>
                <a:lnTo>
                  <a:pt x="4175391" y="2739567"/>
                </a:lnTo>
                <a:lnTo>
                  <a:pt x="4135132" y="2712415"/>
                </a:lnTo>
                <a:lnTo>
                  <a:pt x="4085818" y="2702458"/>
                </a:lnTo>
                <a:lnTo>
                  <a:pt x="3416541" y="2702458"/>
                </a:lnTo>
                <a:lnTo>
                  <a:pt x="3446754" y="2668371"/>
                </a:lnTo>
                <a:lnTo>
                  <a:pt x="3477958" y="2634030"/>
                </a:lnTo>
                <a:lnTo>
                  <a:pt x="3510102" y="2599436"/>
                </a:lnTo>
                <a:lnTo>
                  <a:pt x="3543135" y="2564612"/>
                </a:lnTo>
                <a:lnTo>
                  <a:pt x="3577018" y="2529548"/>
                </a:lnTo>
                <a:lnTo>
                  <a:pt x="3611702" y="2494267"/>
                </a:lnTo>
                <a:lnTo>
                  <a:pt x="3647122" y="2458758"/>
                </a:lnTo>
                <a:lnTo>
                  <a:pt x="3683254" y="2423045"/>
                </a:lnTo>
                <a:lnTo>
                  <a:pt x="3720046" y="2387117"/>
                </a:lnTo>
                <a:lnTo>
                  <a:pt x="3795395" y="2314702"/>
                </a:lnTo>
                <a:lnTo>
                  <a:pt x="3912184" y="2204707"/>
                </a:lnTo>
                <a:lnTo>
                  <a:pt x="4351325" y="1798180"/>
                </a:lnTo>
                <a:lnTo>
                  <a:pt x="4468863" y="1687245"/>
                </a:lnTo>
                <a:lnTo>
                  <a:pt x="4546206" y="1612912"/>
                </a:lnTo>
                <a:lnTo>
                  <a:pt x="4584484" y="1575625"/>
                </a:lnTo>
                <a:lnTo>
                  <a:pt x="4622444" y="1538236"/>
                </a:lnTo>
                <a:lnTo>
                  <a:pt x="4660087" y="1500771"/>
                </a:lnTo>
                <a:lnTo>
                  <a:pt x="4697361" y="1463205"/>
                </a:lnTo>
                <a:lnTo>
                  <a:pt x="4734242" y="1425549"/>
                </a:lnTo>
                <a:lnTo>
                  <a:pt x="4770691" y="1387792"/>
                </a:lnTo>
                <a:lnTo>
                  <a:pt x="4806696" y="1349933"/>
                </a:lnTo>
                <a:lnTo>
                  <a:pt x="4841951" y="1312240"/>
                </a:lnTo>
                <a:lnTo>
                  <a:pt x="4841951" y="582485"/>
                </a:lnTo>
                <a:close/>
              </a:path>
              <a:path w="4842509" h="4812030">
                <a:moveTo>
                  <a:pt x="4841951" y="7937"/>
                </a:moveTo>
                <a:lnTo>
                  <a:pt x="4133786" y="7937"/>
                </a:lnTo>
                <a:lnTo>
                  <a:pt x="4084472" y="17907"/>
                </a:lnTo>
                <a:lnTo>
                  <a:pt x="4044213" y="45046"/>
                </a:lnTo>
                <a:lnTo>
                  <a:pt x="4017073" y="85318"/>
                </a:lnTo>
                <a:lnTo>
                  <a:pt x="4007129" y="134620"/>
                </a:lnTo>
                <a:lnTo>
                  <a:pt x="4017073" y="183934"/>
                </a:lnTo>
                <a:lnTo>
                  <a:pt x="4044213" y="224205"/>
                </a:lnTo>
                <a:lnTo>
                  <a:pt x="4084472" y="251358"/>
                </a:lnTo>
                <a:lnTo>
                  <a:pt x="4133786" y="261315"/>
                </a:lnTo>
                <a:lnTo>
                  <a:pt x="4841951" y="261315"/>
                </a:lnTo>
                <a:lnTo>
                  <a:pt x="4841951" y="7937"/>
                </a:lnTo>
                <a:close/>
              </a:path>
            </a:pathLst>
          </a:custGeom>
          <a:solidFill>
            <a:srgbClr val="0E5C77">
              <a:alpha val="23999"/>
            </a:srgbClr>
          </a:solidFill>
        </p:spPr>
        <p:txBody>
          <a:bodyPr wrap="square" lIns="0" tIns="0" rIns="0" bIns="0" rtlCol="0"/>
          <a:lstStyle/>
          <a:p>
            <a:endParaRPr/>
          </a:p>
        </p:txBody>
      </p:sp>
      <p:grpSp>
        <p:nvGrpSpPr>
          <p:cNvPr id="8" name="Group 7">
            <a:extLst>
              <a:ext uri="{FF2B5EF4-FFF2-40B4-BE49-F238E27FC236}">
                <a16:creationId xmlns:a16="http://schemas.microsoft.com/office/drawing/2014/main" id="{B5C08C7F-F671-37EF-FA4F-14868BE5D34B}"/>
              </a:ext>
            </a:extLst>
          </p:cNvPr>
          <p:cNvGrpSpPr/>
          <p:nvPr userDrawn="1"/>
        </p:nvGrpSpPr>
        <p:grpSpPr>
          <a:xfrm>
            <a:off x="391375" y="5191214"/>
            <a:ext cx="2957963" cy="1664692"/>
            <a:chOff x="391375" y="5191214"/>
            <a:chExt cx="2957963" cy="1664692"/>
          </a:xfrm>
        </p:grpSpPr>
        <p:sp>
          <p:nvSpPr>
            <p:cNvPr id="9" name="object 5">
              <a:extLst>
                <a:ext uri="{FF2B5EF4-FFF2-40B4-BE49-F238E27FC236}">
                  <a16:creationId xmlns:a16="http://schemas.microsoft.com/office/drawing/2014/main" id="{7CF38E78-8B18-E2DD-57F6-5A3EBF4CFBF8}"/>
                </a:ext>
              </a:extLst>
            </p:cNvPr>
            <p:cNvSpPr/>
            <p:nvPr/>
          </p:nvSpPr>
          <p:spPr>
            <a:xfrm>
              <a:off x="1985572" y="6805678"/>
              <a:ext cx="238965" cy="50095"/>
            </a:xfrm>
            <a:custGeom>
              <a:avLst/>
              <a:gdLst/>
              <a:ahLst/>
              <a:cxnLst/>
              <a:rect l="l" t="t" r="r" b="b"/>
              <a:pathLst>
                <a:path w="263525" h="55245">
                  <a:moveTo>
                    <a:pt x="131560" y="0"/>
                  </a:moveTo>
                  <a:lnTo>
                    <a:pt x="87719" y="5131"/>
                  </a:lnTo>
                  <a:lnTo>
                    <a:pt x="47474" y="19749"/>
                  </a:lnTo>
                  <a:lnTo>
                    <a:pt x="11974" y="42686"/>
                  </a:lnTo>
                  <a:lnTo>
                    <a:pt x="0" y="54855"/>
                  </a:lnTo>
                  <a:lnTo>
                    <a:pt x="263121" y="54855"/>
                  </a:lnTo>
                  <a:lnTo>
                    <a:pt x="251147" y="42686"/>
                  </a:lnTo>
                  <a:lnTo>
                    <a:pt x="215647" y="19749"/>
                  </a:lnTo>
                  <a:lnTo>
                    <a:pt x="175402" y="5131"/>
                  </a:lnTo>
                  <a:lnTo>
                    <a:pt x="131560" y="0"/>
                  </a:lnTo>
                  <a:close/>
                </a:path>
              </a:pathLst>
            </a:custGeom>
            <a:solidFill>
              <a:srgbClr val="0E5C77">
                <a:alpha val="23999"/>
              </a:srgbClr>
            </a:solidFill>
          </p:spPr>
          <p:txBody>
            <a:bodyPr wrap="square" lIns="0" tIns="0" rIns="0" bIns="0" rtlCol="0"/>
            <a:lstStyle/>
            <a:p>
              <a:endParaRPr/>
            </a:p>
          </p:txBody>
        </p:sp>
        <p:sp>
          <p:nvSpPr>
            <p:cNvPr id="10" name="object 6">
              <a:extLst>
                <a:ext uri="{FF2B5EF4-FFF2-40B4-BE49-F238E27FC236}">
                  <a16:creationId xmlns:a16="http://schemas.microsoft.com/office/drawing/2014/main" id="{01B1EF4C-ACBC-8DF2-F98F-A520632D49A8}"/>
                </a:ext>
              </a:extLst>
            </p:cNvPr>
            <p:cNvSpPr/>
            <p:nvPr/>
          </p:nvSpPr>
          <p:spPr>
            <a:xfrm>
              <a:off x="3002119" y="6641559"/>
              <a:ext cx="347219" cy="214205"/>
            </a:xfrm>
            <a:custGeom>
              <a:avLst/>
              <a:gdLst/>
              <a:ahLst/>
              <a:cxnLst/>
              <a:rect l="l" t="t" r="r" b="b"/>
              <a:pathLst>
                <a:path w="382904" h="236220">
                  <a:moveTo>
                    <a:pt x="191198" y="0"/>
                  </a:moveTo>
                  <a:lnTo>
                    <a:pt x="147357" y="5131"/>
                  </a:lnTo>
                  <a:lnTo>
                    <a:pt x="107112" y="19749"/>
                  </a:lnTo>
                  <a:lnTo>
                    <a:pt x="71611" y="42687"/>
                  </a:lnTo>
                  <a:lnTo>
                    <a:pt x="42002" y="72778"/>
                  </a:lnTo>
                  <a:lnTo>
                    <a:pt x="19432" y="108857"/>
                  </a:lnTo>
                  <a:lnTo>
                    <a:pt x="5049" y="149756"/>
                  </a:lnTo>
                  <a:lnTo>
                    <a:pt x="0" y="194310"/>
                  </a:lnTo>
                  <a:lnTo>
                    <a:pt x="4706" y="235840"/>
                  </a:lnTo>
                  <a:lnTo>
                    <a:pt x="377689" y="235840"/>
                  </a:lnTo>
                  <a:lnTo>
                    <a:pt x="382397" y="194310"/>
                  </a:lnTo>
                  <a:lnTo>
                    <a:pt x="377346" y="149756"/>
                  </a:lnTo>
                  <a:lnTo>
                    <a:pt x="362961" y="108857"/>
                  </a:lnTo>
                  <a:lnTo>
                    <a:pt x="340390" y="72778"/>
                  </a:lnTo>
                  <a:lnTo>
                    <a:pt x="310779" y="42687"/>
                  </a:lnTo>
                  <a:lnTo>
                    <a:pt x="275279" y="19749"/>
                  </a:lnTo>
                  <a:lnTo>
                    <a:pt x="235035" y="5131"/>
                  </a:lnTo>
                  <a:lnTo>
                    <a:pt x="191198" y="0"/>
                  </a:lnTo>
                  <a:close/>
                </a:path>
              </a:pathLst>
            </a:custGeom>
            <a:solidFill>
              <a:srgbClr val="0E5C77">
                <a:alpha val="23999"/>
              </a:srgbClr>
            </a:solidFill>
          </p:spPr>
          <p:txBody>
            <a:bodyPr wrap="square" lIns="0" tIns="0" rIns="0" bIns="0" rtlCol="0"/>
            <a:lstStyle/>
            <a:p>
              <a:endParaRPr/>
            </a:p>
          </p:txBody>
        </p:sp>
        <p:sp>
          <p:nvSpPr>
            <p:cNvPr id="11" name="object 7">
              <a:extLst>
                <a:ext uri="{FF2B5EF4-FFF2-40B4-BE49-F238E27FC236}">
                  <a16:creationId xmlns:a16="http://schemas.microsoft.com/office/drawing/2014/main" id="{C69F5CB4-EE4D-3E00-9E24-A5394A4C5C0E}"/>
                </a:ext>
              </a:extLst>
            </p:cNvPr>
            <p:cNvSpPr/>
            <p:nvPr/>
          </p:nvSpPr>
          <p:spPr>
            <a:xfrm>
              <a:off x="2877401" y="6040817"/>
              <a:ext cx="347219" cy="352401"/>
            </a:xfrm>
            <a:custGeom>
              <a:avLst/>
              <a:gdLst/>
              <a:ahLst/>
              <a:cxnLst/>
              <a:rect l="l" t="t" r="r" b="b"/>
              <a:pathLst>
                <a:path w="382904" h="388620">
                  <a:moveTo>
                    <a:pt x="191198" y="0"/>
                  </a:moveTo>
                  <a:lnTo>
                    <a:pt x="147357" y="5131"/>
                  </a:lnTo>
                  <a:lnTo>
                    <a:pt x="107112" y="19749"/>
                  </a:lnTo>
                  <a:lnTo>
                    <a:pt x="71611" y="42687"/>
                  </a:lnTo>
                  <a:lnTo>
                    <a:pt x="42002" y="72778"/>
                  </a:lnTo>
                  <a:lnTo>
                    <a:pt x="19432" y="108857"/>
                  </a:lnTo>
                  <a:lnTo>
                    <a:pt x="5049" y="149756"/>
                  </a:lnTo>
                  <a:lnTo>
                    <a:pt x="0" y="194309"/>
                  </a:lnTo>
                  <a:lnTo>
                    <a:pt x="5049" y="238863"/>
                  </a:lnTo>
                  <a:lnTo>
                    <a:pt x="19432" y="279762"/>
                  </a:lnTo>
                  <a:lnTo>
                    <a:pt x="42002" y="315841"/>
                  </a:lnTo>
                  <a:lnTo>
                    <a:pt x="71611" y="345932"/>
                  </a:lnTo>
                  <a:lnTo>
                    <a:pt x="107112" y="368870"/>
                  </a:lnTo>
                  <a:lnTo>
                    <a:pt x="147357" y="383488"/>
                  </a:lnTo>
                  <a:lnTo>
                    <a:pt x="191198" y="388619"/>
                  </a:lnTo>
                  <a:lnTo>
                    <a:pt x="235039" y="383488"/>
                  </a:lnTo>
                  <a:lnTo>
                    <a:pt x="275284" y="368870"/>
                  </a:lnTo>
                  <a:lnTo>
                    <a:pt x="310785" y="345932"/>
                  </a:lnTo>
                  <a:lnTo>
                    <a:pt x="340394" y="315841"/>
                  </a:lnTo>
                  <a:lnTo>
                    <a:pt x="362964" y="279762"/>
                  </a:lnTo>
                  <a:lnTo>
                    <a:pt x="377347" y="238863"/>
                  </a:lnTo>
                  <a:lnTo>
                    <a:pt x="382397" y="194309"/>
                  </a:lnTo>
                  <a:lnTo>
                    <a:pt x="377347" y="149756"/>
                  </a:lnTo>
                  <a:lnTo>
                    <a:pt x="362964" y="108857"/>
                  </a:lnTo>
                  <a:lnTo>
                    <a:pt x="340394" y="72778"/>
                  </a:lnTo>
                  <a:lnTo>
                    <a:pt x="310785" y="42687"/>
                  </a:lnTo>
                  <a:lnTo>
                    <a:pt x="275284" y="19749"/>
                  </a:lnTo>
                  <a:lnTo>
                    <a:pt x="235039" y="5131"/>
                  </a:lnTo>
                  <a:lnTo>
                    <a:pt x="191198" y="0"/>
                  </a:lnTo>
                  <a:close/>
                </a:path>
              </a:pathLst>
            </a:custGeom>
            <a:solidFill>
              <a:srgbClr val="0E5C77">
                <a:alpha val="23999"/>
              </a:srgbClr>
            </a:solidFill>
          </p:spPr>
          <p:txBody>
            <a:bodyPr wrap="square" lIns="0" tIns="0" rIns="0" bIns="0" rtlCol="0"/>
            <a:lstStyle/>
            <a:p>
              <a:endParaRPr/>
            </a:p>
          </p:txBody>
        </p:sp>
        <p:sp>
          <p:nvSpPr>
            <p:cNvPr id="12" name="object 8">
              <a:extLst>
                <a:ext uri="{FF2B5EF4-FFF2-40B4-BE49-F238E27FC236}">
                  <a16:creationId xmlns:a16="http://schemas.microsoft.com/office/drawing/2014/main" id="{D5CB64B5-EAB4-764D-E33F-11B3A4C5099E}"/>
                </a:ext>
              </a:extLst>
            </p:cNvPr>
            <p:cNvSpPr/>
            <p:nvPr/>
          </p:nvSpPr>
          <p:spPr>
            <a:xfrm>
              <a:off x="2210807" y="6183673"/>
              <a:ext cx="415741" cy="422651"/>
            </a:xfrm>
            <a:custGeom>
              <a:avLst/>
              <a:gdLst/>
              <a:ahLst/>
              <a:cxnLst/>
              <a:rect l="l" t="t" r="r" b="b"/>
              <a:pathLst>
                <a:path w="458469" h="466090">
                  <a:moveTo>
                    <a:pt x="229044" y="0"/>
                  </a:moveTo>
                  <a:lnTo>
                    <a:pt x="182885" y="4728"/>
                  </a:lnTo>
                  <a:lnTo>
                    <a:pt x="139892" y="18290"/>
                  </a:lnTo>
                  <a:lnTo>
                    <a:pt x="100986" y="39750"/>
                  </a:lnTo>
                  <a:lnTo>
                    <a:pt x="67087" y="68172"/>
                  </a:lnTo>
                  <a:lnTo>
                    <a:pt x="39118" y="102620"/>
                  </a:lnTo>
                  <a:lnTo>
                    <a:pt x="18000" y="142158"/>
                  </a:lnTo>
                  <a:lnTo>
                    <a:pt x="4653" y="185852"/>
                  </a:lnTo>
                  <a:lnTo>
                    <a:pt x="0" y="232765"/>
                  </a:lnTo>
                  <a:lnTo>
                    <a:pt x="4653" y="279679"/>
                  </a:lnTo>
                  <a:lnTo>
                    <a:pt x="18000" y="323374"/>
                  </a:lnTo>
                  <a:lnTo>
                    <a:pt x="39118" y="362915"/>
                  </a:lnTo>
                  <a:lnTo>
                    <a:pt x="67087" y="397365"/>
                  </a:lnTo>
                  <a:lnTo>
                    <a:pt x="100986" y="425789"/>
                  </a:lnTo>
                  <a:lnTo>
                    <a:pt x="139892" y="447251"/>
                  </a:lnTo>
                  <a:lnTo>
                    <a:pt x="182885" y="460814"/>
                  </a:lnTo>
                  <a:lnTo>
                    <a:pt x="229044" y="465543"/>
                  </a:lnTo>
                  <a:lnTo>
                    <a:pt x="275207" y="460814"/>
                  </a:lnTo>
                  <a:lnTo>
                    <a:pt x="318203" y="447251"/>
                  </a:lnTo>
                  <a:lnTo>
                    <a:pt x="357112" y="425789"/>
                  </a:lnTo>
                  <a:lnTo>
                    <a:pt x="391012" y="397365"/>
                  </a:lnTo>
                  <a:lnTo>
                    <a:pt x="418982" y="362915"/>
                  </a:lnTo>
                  <a:lnTo>
                    <a:pt x="440101" y="323374"/>
                  </a:lnTo>
                  <a:lnTo>
                    <a:pt x="453448" y="279679"/>
                  </a:lnTo>
                  <a:lnTo>
                    <a:pt x="458101" y="232765"/>
                  </a:lnTo>
                  <a:lnTo>
                    <a:pt x="453448" y="185852"/>
                  </a:lnTo>
                  <a:lnTo>
                    <a:pt x="440101" y="142158"/>
                  </a:lnTo>
                  <a:lnTo>
                    <a:pt x="418982" y="102620"/>
                  </a:lnTo>
                  <a:lnTo>
                    <a:pt x="391012" y="68172"/>
                  </a:lnTo>
                  <a:lnTo>
                    <a:pt x="357112" y="39750"/>
                  </a:lnTo>
                  <a:lnTo>
                    <a:pt x="318203" y="18290"/>
                  </a:lnTo>
                  <a:lnTo>
                    <a:pt x="275207" y="4728"/>
                  </a:lnTo>
                  <a:lnTo>
                    <a:pt x="229044" y="0"/>
                  </a:lnTo>
                  <a:close/>
                </a:path>
              </a:pathLst>
            </a:custGeom>
            <a:solidFill>
              <a:srgbClr val="0E5C77">
                <a:alpha val="23999"/>
              </a:srgbClr>
            </a:solidFill>
          </p:spPr>
          <p:txBody>
            <a:bodyPr wrap="square" lIns="0" tIns="0" rIns="0" bIns="0" rtlCol="0"/>
            <a:lstStyle/>
            <a:p>
              <a:endParaRPr/>
            </a:p>
          </p:txBody>
        </p:sp>
        <p:sp>
          <p:nvSpPr>
            <p:cNvPr id="13" name="object 9">
              <a:extLst>
                <a:ext uri="{FF2B5EF4-FFF2-40B4-BE49-F238E27FC236}">
                  <a16:creationId xmlns:a16="http://schemas.microsoft.com/office/drawing/2014/main" id="{544E0DFF-B974-C185-F664-2BB8D65D3E1C}"/>
                </a:ext>
              </a:extLst>
            </p:cNvPr>
            <p:cNvSpPr/>
            <p:nvPr/>
          </p:nvSpPr>
          <p:spPr>
            <a:xfrm>
              <a:off x="1993834" y="5340502"/>
              <a:ext cx="536087" cy="545300"/>
            </a:xfrm>
            <a:custGeom>
              <a:avLst/>
              <a:gdLst/>
              <a:ahLst/>
              <a:cxnLst/>
              <a:rect l="l" t="t" r="r" b="b"/>
              <a:pathLst>
                <a:path w="591185" h="601345">
                  <a:moveTo>
                    <a:pt x="295554" y="0"/>
                  </a:moveTo>
                  <a:lnTo>
                    <a:pt x="247613" y="3930"/>
                  </a:lnTo>
                  <a:lnTo>
                    <a:pt x="202135" y="15311"/>
                  </a:lnTo>
                  <a:lnTo>
                    <a:pt x="159728" y="33523"/>
                  </a:lnTo>
                  <a:lnTo>
                    <a:pt x="121002" y="57949"/>
                  </a:lnTo>
                  <a:lnTo>
                    <a:pt x="86564" y="87969"/>
                  </a:lnTo>
                  <a:lnTo>
                    <a:pt x="57024" y="122966"/>
                  </a:lnTo>
                  <a:lnTo>
                    <a:pt x="32988" y="162321"/>
                  </a:lnTo>
                  <a:lnTo>
                    <a:pt x="15067" y="205417"/>
                  </a:lnTo>
                  <a:lnTo>
                    <a:pt x="3868" y="251634"/>
                  </a:lnTo>
                  <a:lnTo>
                    <a:pt x="0" y="300354"/>
                  </a:lnTo>
                  <a:lnTo>
                    <a:pt x="3868" y="349075"/>
                  </a:lnTo>
                  <a:lnTo>
                    <a:pt x="15067" y="395294"/>
                  </a:lnTo>
                  <a:lnTo>
                    <a:pt x="32988" y="438390"/>
                  </a:lnTo>
                  <a:lnTo>
                    <a:pt x="57024" y="477747"/>
                  </a:lnTo>
                  <a:lnTo>
                    <a:pt x="86564" y="512746"/>
                  </a:lnTo>
                  <a:lnTo>
                    <a:pt x="121002" y="542768"/>
                  </a:lnTo>
                  <a:lnTo>
                    <a:pt x="159728" y="567195"/>
                  </a:lnTo>
                  <a:lnTo>
                    <a:pt x="202135" y="585409"/>
                  </a:lnTo>
                  <a:lnTo>
                    <a:pt x="247613" y="596791"/>
                  </a:lnTo>
                  <a:lnTo>
                    <a:pt x="295554" y="600722"/>
                  </a:lnTo>
                  <a:lnTo>
                    <a:pt x="343495" y="596791"/>
                  </a:lnTo>
                  <a:lnTo>
                    <a:pt x="388973" y="585409"/>
                  </a:lnTo>
                  <a:lnTo>
                    <a:pt x="431379" y="567195"/>
                  </a:lnTo>
                  <a:lnTo>
                    <a:pt x="470106" y="542768"/>
                  </a:lnTo>
                  <a:lnTo>
                    <a:pt x="504544" y="512746"/>
                  </a:lnTo>
                  <a:lnTo>
                    <a:pt x="534084" y="477747"/>
                  </a:lnTo>
                  <a:lnTo>
                    <a:pt x="558120" y="438390"/>
                  </a:lnTo>
                  <a:lnTo>
                    <a:pt x="576041" y="395294"/>
                  </a:lnTo>
                  <a:lnTo>
                    <a:pt x="587240" y="349075"/>
                  </a:lnTo>
                  <a:lnTo>
                    <a:pt x="591108" y="300354"/>
                  </a:lnTo>
                  <a:lnTo>
                    <a:pt x="587240" y="251634"/>
                  </a:lnTo>
                  <a:lnTo>
                    <a:pt x="576041" y="205417"/>
                  </a:lnTo>
                  <a:lnTo>
                    <a:pt x="558120" y="162321"/>
                  </a:lnTo>
                  <a:lnTo>
                    <a:pt x="534084" y="122966"/>
                  </a:lnTo>
                  <a:lnTo>
                    <a:pt x="504544" y="87969"/>
                  </a:lnTo>
                  <a:lnTo>
                    <a:pt x="470106" y="57949"/>
                  </a:lnTo>
                  <a:lnTo>
                    <a:pt x="431379" y="33523"/>
                  </a:lnTo>
                  <a:lnTo>
                    <a:pt x="388973" y="15311"/>
                  </a:lnTo>
                  <a:lnTo>
                    <a:pt x="343495" y="3930"/>
                  </a:lnTo>
                  <a:lnTo>
                    <a:pt x="295554" y="0"/>
                  </a:lnTo>
                  <a:close/>
                </a:path>
              </a:pathLst>
            </a:custGeom>
            <a:solidFill>
              <a:srgbClr val="0E5C77">
                <a:alpha val="23999"/>
              </a:srgbClr>
            </a:solidFill>
          </p:spPr>
          <p:txBody>
            <a:bodyPr wrap="square" lIns="0" tIns="0" rIns="0" bIns="0" rtlCol="0"/>
            <a:lstStyle/>
            <a:p>
              <a:endParaRPr/>
            </a:p>
          </p:txBody>
        </p:sp>
        <p:sp>
          <p:nvSpPr>
            <p:cNvPr id="14" name="object 10">
              <a:extLst>
                <a:ext uri="{FF2B5EF4-FFF2-40B4-BE49-F238E27FC236}">
                  <a16:creationId xmlns:a16="http://schemas.microsoft.com/office/drawing/2014/main" id="{BAF8C586-5508-CCC1-A9F6-94AC7AFA27D1}"/>
                </a:ext>
              </a:extLst>
            </p:cNvPr>
            <p:cNvSpPr/>
            <p:nvPr/>
          </p:nvSpPr>
          <p:spPr>
            <a:xfrm>
              <a:off x="391375" y="5191214"/>
              <a:ext cx="1400967" cy="1664692"/>
            </a:xfrm>
            <a:custGeom>
              <a:avLst/>
              <a:gdLst/>
              <a:ahLst/>
              <a:cxnLst/>
              <a:rect l="l" t="t" r="r" b="b"/>
              <a:pathLst>
                <a:path w="1544955" h="1835784">
                  <a:moveTo>
                    <a:pt x="925999" y="0"/>
                  </a:moveTo>
                  <a:lnTo>
                    <a:pt x="880349" y="10091"/>
                  </a:lnTo>
                  <a:lnTo>
                    <a:pt x="838161" y="31783"/>
                  </a:lnTo>
                  <a:lnTo>
                    <a:pt x="801852" y="64835"/>
                  </a:lnTo>
                  <a:lnTo>
                    <a:pt x="775520" y="106276"/>
                  </a:lnTo>
                  <a:lnTo>
                    <a:pt x="761475" y="151656"/>
                  </a:lnTo>
                  <a:lnTo>
                    <a:pt x="759491" y="198513"/>
                  </a:lnTo>
                  <a:lnTo>
                    <a:pt x="769344" y="244387"/>
                  </a:lnTo>
                  <a:lnTo>
                    <a:pt x="790808" y="286817"/>
                  </a:lnTo>
                  <a:lnTo>
                    <a:pt x="823658" y="323343"/>
                  </a:lnTo>
                  <a:lnTo>
                    <a:pt x="831988" y="330759"/>
                  </a:lnTo>
                  <a:lnTo>
                    <a:pt x="849099" y="347051"/>
                  </a:lnTo>
                  <a:lnTo>
                    <a:pt x="903479" y="405526"/>
                  </a:lnTo>
                  <a:lnTo>
                    <a:pt x="937656" y="447339"/>
                  </a:lnTo>
                  <a:lnTo>
                    <a:pt x="974430" y="497291"/>
                  </a:lnTo>
                  <a:lnTo>
                    <a:pt x="1012254" y="555196"/>
                  </a:lnTo>
                  <a:lnTo>
                    <a:pt x="1049583" y="620872"/>
                  </a:lnTo>
                  <a:lnTo>
                    <a:pt x="1084872" y="694132"/>
                  </a:lnTo>
                  <a:lnTo>
                    <a:pt x="513257" y="694132"/>
                  </a:lnTo>
                  <a:lnTo>
                    <a:pt x="463952" y="704088"/>
                  </a:lnTo>
                  <a:lnTo>
                    <a:pt x="423684" y="731237"/>
                  </a:lnTo>
                  <a:lnTo>
                    <a:pt x="396532" y="771504"/>
                  </a:lnTo>
                  <a:lnTo>
                    <a:pt x="386575" y="820815"/>
                  </a:lnTo>
                  <a:lnTo>
                    <a:pt x="396532" y="870120"/>
                  </a:lnTo>
                  <a:lnTo>
                    <a:pt x="423684" y="910388"/>
                  </a:lnTo>
                  <a:lnTo>
                    <a:pt x="463952" y="937540"/>
                  </a:lnTo>
                  <a:lnTo>
                    <a:pt x="513257" y="947497"/>
                  </a:lnTo>
                  <a:lnTo>
                    <a:pt x="1161059" y="947497"/>
                  </a:lnTo>
                  <a:lnTo>
                    <a:pt x="1168059" y="994539"/>
                  </a:lnTo>
                  <a:lnTo>
                    <a:pt x="1173078" y="1043098"/>
                  </a:lnTo>
                  <a:lnTo>
                    <a:pt x="1175954" y="1093166"/>
                  </a:lnTo>
                  <a:lnTo>
                    <a:pt x="1176527" y="1144733"/>
                  </a:lnTo>
                  <a:lnTo>
                    <a:pt x="1174633" y="1197788"/>
                  </a:lnTo>
                  <a:lnTo>
                    <a:pt x="1170114" y="1252323"/>
                  </a:lnTo>
                  <a:lnTo>
                    <a:pt x="1163053" y="1251103"/>
                  </a:lnTo>
                  <a:lnTo>
                    <a:pt x="1155890" y="1250138"/>
                  </a:lnTo>
                  <a:lnTo>
                    <a:pt x="126682" y="1250138"/>
                  </a:lnTo>
                  <a:lnTo>
                    <a:pt x="77372" y="1260095"/>
                  </a:lnTo>
                  <a:lnTo>
                    <a:pt x="37104" y="1287248"/>
                  </a:lnTo>
                  <a:lnTo>
                    <a:pt x="9955" y="1327516"/>
                  </a:lnTo>
                  <a:lnTo>
                    <a:pt x="0" y="1376821"/>
                  </a:lnTo>
                  <a:lnTo>
                    <a:pt x="9955" y="1426133"/>
                  </a:lnTo>
                  <a:lnTo>
                    <a:pt x="37104" y="1466405"/>
                  </a:lnTo>
                  <a:lnTo>
                    <a:pt x="77372" y="1493559"/>
                  </a:lnTo>
                  <a:lnTo>
                    <a:pt x="126682" y="1503516"/>
                  </a:lnTo>
                  <a:lnTo>
                    <a:pt x="1109611" y="1503516"/>
                  </a:lnTo>
                  <a:lnTo>
                    <a:pt x="1091637" y="1549292"/>
                  </a:lnTo>
                  <a:lnTo>
                    <a:pt x="1071709" y="1595118"/>
                  </a:lnTo>
                  <a:lnTo>
                    <a:pt x="1049893" y="1640986"/>
                  </a:lnTo>
                  <a:lnTo>
                    <a:pt x="1026255" y="1686883"/>
                  </a:lnTo>
                  <a:lnTo>
                    <a:pt x="1000859" y="1732802"/>
                  </a:lnTo>
                  <a:lnTo>
                    <a:pt x="973771" y="1778731"/>
                  </a:lnTo>
                  <a:lnTo>
                    <a:pt x="945057" y="1824661"/>
                  </a:lnTo>
                  <a:lnTo>
                    <a:pt x="182283" y="1824661"/>
                  </a:lnTo>
                  <a:lnTo>
                    <a:pt x="132972" y="1834618"/>
                  </a:lnTo>
                  <a:lnTo>
                    <a:pt x="132035" y="1835250"/>
                  </a:lnTo>
                  <a:lnTo>
                    <a:pt x="1365030" y="1835250"/>
                  </a:lnTo>
                  <a:lnTo>
                    <a:pt x="1398211" y="1767887"/>
                  </a:lnTo>
                  <a:lnTo>
                    <a:pt x="1416703" y="1726988"/>
                  </a:lnTo>
                  <a:lnTo>
                    <a:pt x="1434056" y="1685916"/>
                  </a:lnTo>
                  <a:lnTo>
                    <a:pt x="1450240" y="1644667"/>
                  </a:lnTo>
                  <a:lnTo>
                    <a:pt x="1465225" y="1603237"/>
                  </a:lnTo>
                  <a:lnTo>
                    <a:pt x="1478982" y="1561625"/>
                  </a:lnTo>
                  <a:lnTo>
                    <a:pt x="1491481" y="1519827"/>
                  </a:lnTo>
                  <a:lnTo>
                    <a:pt x="1502692" y="1477840"/>
                  </a:lnTo>
                  <a:lnTo>
                    <a:pt x="1512585" y="1435660"/>
                  </a:lnTo>
                  <a:lnTo>
                    <a:pt x="1521130" y="1393285"/>
                  </a:lnTo>
                  <a:lnTo>
                    <a:pt x="1528298" y="1350711"/>
                  </a:lnTo>
                  <a:lnTo>
                    <a:pt x="1534058" y="1307936"/>
                  </a:lnTo>
                  <a:lnTo>
                    <a:pt x="1541211" y="1230596"/>
                  </a:lnTo>
                  <a:lnTo>
                    <a:pt x="1544382" y="1155425"/>
                  </a:lnTo>
                  <a:lnTo>
                    <a:pt x="1543828" y="1082452"/>
                  </a:lnTo>
                  <a:lnTo>
                    <a:pt x="1539804" y="1011702"/>
                  </a:lnTo>
                  <a:lnTo>
                    <a:pt x="1532569" y="943204"/>
                  </a:lnTo>
                  <a:lnTo>
                    <a:pt x="1522380" y="876984"/>
                  </a:lnTo>
                  <a:lnTo>
                    <a:pt x="1509492" y="813069"/>
                  </a:lnTo>
                  <a:lnTo>
                    <a:pt x="1494164" y="751487"/>
                  </a:lnTo>
                  <a:lnTo>
                    <a:pt x="1476653" y="692264"/>
                  </a:lnTo>
                  <a:lnTo>
                    <a:pt x="1457214" y="635429"/>
                  </a:lnTo>
                  <a:lnTo>
                    <a:pt x="1436106" y="581007"/>
                  </a:lnTo>
                  <a:lnTo>
                    <a:pt x="1413584" y="529026"/>
                  </a:lnTo>
                  <a:lnTo>
                    <a:pt x="1389907" y="479514"/>
                  </a:lnTo>
                  <a:lnTo>
                    <a:pt x="1365331" y="432497"/>
                  </a:lnTo>
                  <a:lnTo>
                    <a:pt x="1340113" y="388002"/>
                  </a:lnTo>
                  <a:lnTo>
                    <a:pt x="1314510" y="346057"/>
                  </a:lnTo>
                  <a:lnTo>
                    <a:pt x="1288779" y="306688"/>
                  </a:lnTo>
                  <a:lnTo>
                    <a:pt x="1263177" y="269924"/>
                  </a:lnTo>
                  <a:lnTo>
                    <a:pt x="1237961" y="235790"/>
                  </a:lnTo>
                  <a:lnTo>
                    <a:pt x="1213388" y="204314"/>
                  </a:lnTo>
                  <a:lnTo>
                    <a:pt x="1167198" y="149446"/>
                  </a:lnTo>
                  <a:lnTo>
                    <a:pt x="1126663" y="105535"/>
                  </a:lnTo>
                  <a:lnTo>
                    <a:pt x="1093839" y="72800"/>
                  </a:lnTo>
                  <a:lnTo>
                    <a:pt x="1059548" y="41721"/>
                  </a:lnTo>
                  <a:lnTo>
                    <a:pt x="1018016" y="15575"/>
                  </a:lnTo>
                  <a:lnTo>
                    <a:pt x="972694" y="1748"/>
                  </a:lnTo>
                  <a:lnTo>
                    <a:pt x="925999" y="0"/>
                  </a:lnTo>
                  <a:close/>
                </a:path>
              </a:pathLst>
            </a:custGeom>
            <a:solidFill>
              <a:srgbClr val="0E5C77">
                <a:alpha val="23999"/>
              </a:srgbClr>
            </a:solidFill>
          </p:spPr>
          <p:txBody>
            <a:bodyPr wrap="square" lIns="0" tIns="0" rIns="0" bIns="0" rtlCol="0"/>
            <a:lstStyle/>
            <a:p>
              <a:endParaRPr/>
            </a:p>
          </p:txBody>
        </p:sp>
      </p:grpSp>
      <p:sp>
        <p:nvSpPr>
          <p:cNvPr id="30" name="Footer Placeholder 4">
            <a:extLst>
              <a:ext uri="{FF2B5EF4-FFF2-40B4-BE49-F238E27FC236}">
                <a16:creationId xmlns:a16="http://schemas.microsoft.com/office/drawing/2014/main" id="{02C401B5-B453-3BF0-01CE-3F0F63B03A02}"/>
              </a:ext>
            </a:extLst>
          </p:cNvPr>
          <p:cNvSpPr>
            <a:spLocks noGrp="1"/>
          </p:cNvSpPr>
          <p:nvPr>
            <p:ph type="ftr" sz="quarter" idx="3"/>
          </p:nvPr>
        </p:nvSpPr>
        <p:spPr>
          <a:xfrm>
            <a:off x="731520" y="6114954"/>
            <a:ext cx="8924387" cy="365125"/>
          </a:xfrm>
          <a:prstGeom prst="rect">
            <a:avLst/>
          </a:prstGeom>
        </p:spPr>
        <p:txBody>
          <a:bodyPr/>
          <a:lstStyle>
            <a:lvl1pPr>
              <a:defRPr sz="1400">
                <a:solidFill>
                  <a:schemeClr val="bg1"/>
                </a:solidFill>
              </a:defRPr>
            </a:lvl1pPr>
          </a:lstStyle>
          <a:p>
            <a:endParaRPr lang="en-GB" dirty="0"/>
          </a:p>
        </p:txBody>
      </p:sp>
      <p:grpSp>
        <p:nvGrpSpPr>
          <p:cNvPr id="4" name="object 41">
            <a:extLst>
              <a:ext uri="{FF2B5EF4-FFF2-40B4-BE49-F238E27FC236}">
                <a16:creationId xmlns:a16="http://schemas.microsoft.com/office/drawing/2014/main" id="{4AA4F7D3-F6E8-EAB2-F7FF-BD27C0DB60AC}"/>
              </a:ext>
            </a:extLst>
          </p:cNvPr>
          <p:cNvGrpSpPr/>
          <p:nvPr userDrawn="1"/>
        </p:nvGrpSpPr>
        <p:grpSpPr>
          <a:xfrm>
            <a:off x="10681097" y="5820975"/>
            <a:ext cx="651156" cy="708550"/>
            <a:chOff x="5598848" y="1620229"/>
            <a:chExt cx="2190115" cy="2383155"/>
          </a:xfrm>
        </p:grpSpPr>
        <p:pic>
          <p:nvPicPr>
            <p:cNvPr id="5" name="object 42">
              <a:extLst>
                <a:ext uri="{FF2B5EF4-FFF2-40B4-BE49-F238E27FC236}">
                  <a16:creationId xmlns:a16="http://schemas.microsoft.com/office/drawing/2014/main" id="{E917381C-8FE5-3CAD-273B-51DCDB6727FC}"/>
                </a:ext>
              </a:extLst>
            </p:cNvPr>
            <p:cNvPicPr/>
            <p:nvPr/>
          </p:nvPicPr>
          <p:blipFill>
            <a:blip r:embed="rId2" cstate="print"/>
            <a:stretch>
              <a:fillRect/>
            </a:stretch>
          </p:blipFill>
          <p:spPr>
            <a:xfrm>
              <a:off x="7161630" y="1899091"/>
              <a:ext cx="113817" cy="115671"/>
            </a:xfrm>
            <a:prstGeom prst="rect">
              <a:avLst/>
            </a:prstGeom>
          </p:spPr>
        </p:pic>
        <p:pic>
          <p:nvPicPr>
            <p:cNvPr id="6" name="object 43">
              <a:extLst>
                <a:ext uri="{FF2B5EF4-FFF2-40B4-BE49-F238E27FC236}">
                  <a16:creationId xmlns:a16="http://schemas.microsoft.com/office/drawing/2014/main" id="{6EC3B691-15D3-272C-C984-5D8D7AB4D44B}"/>
                </a:ext>
              </a:extLst>
            </p:cNvPr>
            <p:cNvPicPr/>
            <p:nvPr/>
          </p:nvPicPr>
          <p:blipFill>
            <a:blip r:embed="rId3" cstate="print"/>
            <a:stretch>
              <a:fillRect/>
            </a:stretch>
          </p:blipFill>
          <p:spPr>
            <a:xfrm>
              <a:off x="5598848" y="1620229"/>
              <a:ext cx="2189904" cy="2382902"/>
            </a:xfrm>
            <a:prstGeom prst="rect">
              <a:avLst/>
            </a:prstGeom>
          </p:spPr>
        </p:pic>
        <p:pic>
          <p:nvPicPr>
            <p:cNvPr id="7" name="object 44">
              <a:extLst>
                <a:ext uri="{FF2B5EF4-FFF2-40B4-BE49-F238E27FC236}">
                  <a16:creationId xmlns:a16="http://schemas.microsoft.com/office/drawing/2014/main" id="{26C44628-116B-F318-B8E0-DE32F2332BC6}"/>
                </a:ext>
              </a:extLst>
            </p:cNvPr>
            <p:cNvPicPr/>
            <p:nvPr/>
          </p:nvPicPr>
          <p:blipFill>
            <a:blip r:embed="rId4" cstate="print"/>
            <a:stretch>
              <a:fillRect/>
            </a:stretch>
          </p:blipFill>
          <p:spPr>
            <a:xfrm>
              <a:off x="6871611" y="1669224"/>
              <a:ext cx="175945" cy="178803"/>
            </a:xfrm>
            <a:prstGeom prst="rect">
              <a:avLst/>
            </a:prstGeom>
          </p:spPr>
        </p:pic>
      </p:grpSp>
      <p:sp>
        <p:nvSpPr>
          <p:cNvPr id="15" name="object 14">
            <a:extLst>
              <a:ext uri="{FF2B5EF4-FFF2-40B4-BE49-F238E27FC236}">
                <a16:creationId xmlns:a16="http://schemas.microsoft.com/office/drawing/2014/main" id="{45F4DC08-150F-4A25-716A-90191F21FDC9}"/>
              </a:ext>
            </a:extLst>
          </p:cNvPr>
          <p:cNvSpPr/>
          <p:nvPr userDrawn="1"/>
        </p:nvSpPr>
        <p:spPr>
          <a:xfrm rot="10800000">
            <a:off x="-308147" y="5862122"/>
            <a:ext cx="562114" cy="584428"/>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
        <p:nvSpPr>
          <p:cNvPr id="16" name="object 14">
            <a:extLst>
              <a:ext uri="{FF2B5EF4-FFF2-40B4-BE49-F238E27FC236}">
                <a16:creationId xmlns:a16="http://schemas.microsoft.com/office/drawing/2014/main" id="{01D5C4C6-F307-4C2A-EEA2-C7230077C63A}"/>
              </a:ext>
            </a:extLst>
          </p:cNvPr>
          <p:cNvSpPr/>
          <p:nvPr userDrawn="1"/>
        </p:nvSpPr>
        <p:spPr>
          <a:xfrm rot="10800000">
            <a:off x="-650" y="6776735"/>
            <a:ext cx="360745" cy="375065"/>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
        <p:nvSpPr>
          <p:cNvPr id="17" name="object 14">
            <a:extLst>
              <a:ext uri="{FF2B5EF4-FFF2-40B4-BE49-F238E27FC236}">
                <a16:creationId xmlns:a16="http://schemas.microsoft.com/office/drawing/2014/main" id="{ED0436A5-966C-D05D-FD27-2ED35FF09750}"/>
              </a:ext>
            </a:extLst>
          </p:cNvPr>
          <p:cNvSpPr/>
          <p:nvPr userDrawn="1"/>
        </p:nvSpPr>
        <p:spPr>
          <a:xfrm rot="10800000">
            <a:off x="8761227" y="264563"/>
            <a:ext cx="262322" cy="272735"/>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
        <p:nvSpPr>
          <p:cNvPr id="19" name="object 14">
            <a:extLst>
              <a:ext uri="{FF2B5EF4-FFF2-40B4-BE49-F238E27FC236}">
                <a16:creationId xmlns:a16="http://schemas.microsoft.com/office/drawing/2014/main" id="{B1D59208-AF3F-67F9-AFEE-0B79028CDC85}"/>
              </a:ext>
            </a:extLst>
          </p:cNvPr>
          <p:cNvSpPr/>
          <p:nvPr userDrawn="1"/>
        </p:nvSpPr>
        <p:spPr>
          <a:xfrm rot="10800000">
            <a:off x="8268251" y="-287815"/>
            <a:ext cx="492976" cy="512545"/>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
        <p:nvSpPr>
          <p:cNvPr id="2" name="Title 1">
            <a:extLst>
              <a:ext uri="{FF2B5EF4-FFF2-40B4-BE49-F238E27FC236}">
                <a16:creationId xmlns:a16="http://schemas.microsoft.com/office/drawing/2014/main" id="{E70AF5EC-C3A2-AE47-AC58-C795316B7127}"/>
              </a:ext>
            </a:extLst>
          </p:cNvPr>
          <p:cNvSpPr>
            <a:spLocks noGrp="1"/>
          </p:cNvSpPr>
          <p:nvPr>
            <p:ph type="title"/>
          </p:nvPr>
        </p:nvSpPr>
        <p:spPr>
          <a:xfrm>
            <a:off x="737870" y="593213"/>
            <a:ext cx="8910320" cy="752109"/>
          </a:xfrm>
        </p:spPr>
        <p:txBody>
          <a:bodyPr anchor="b">
            <a:normAutofit/>
          </a:bodyPr>
          <a:lstStyle>
            <a:lvl1pPr>
              <a:defRPr sz="4400">
                <a:solidFill>
                  <a:schemeClr val="bg2"/>
                </a:solidFill>
                <a:latin typeface="Quicksand" pitchFamily="2" charset="0"/>
              </a:defRPr>
            </a:lvl1pPr>
          </a:lstStyle>
          <a:p>
            <a:r>
              <a:rPr lang="en-GB"/>
              <a:t>Click to edit Master title style</a:t>
            </a:r>
            <a:endParaRPr lang="en-GB" dirty="0"/>
          </a:p>
        </p:txBody>
      </p:sp>
      <p:sp>
        <p:nvSpPr>
          <p:cNvPr id="21" name="Content Placeholder 2">
            <a:extLst>
              <a:ext uri="{FF2B5EF4-FFF2-40B4-BE49-F238E27FC236}">
                <a16:creationId xmlns:a16="http://schemas.microsoft.com/office/drawing/2014/main" id="{AAEEF4C6-3B07-140E-7DCD-3597EF49B188}"/>
              </a:ext>
            </a:extLst>
          </p:cNvPr>
          <p:cNvSpPr>
            <a:spLocks noGrp="1"/>
          </p:cNvSpPr>
          <p:nvPr>
            <p:ph idx="1"/>
          </p:nvPr>
        </p:nvSpPr>
        <p:spPr>
          <a:xfrm>
            <a:off x="751840" y="1825625"/>
            <a:ext cx="10703150" cy="3772535"/>
          </a:xfrm>
          <a:prstGeom prst="rect">
            <a:avLst/>
          </a:prstGeom>
        </p:spPr>
        <p:txBody>
          <a:bodyPr/>
          <a:lstStyle>
            <a:lvl1pPr>
              <a:buClr>
                <a:schemeClr val="bg2"/>
              </a:buClr>
              <a:defRPr sz="2800">
                <a:solidFill>
                  <a:schemeClr val="accent3"/>
                </a:solidFill>
                <a:latin typeface="Quicksand" pitchFamily="2" charset="0"/>
              </a:defRPr>
            </a:lvl1pPr>
            <a:lvl2pPr marL="182563" indent="-182563">
              <a:buClr>
                <a:schemeClr val="bg2"/>
              </a:buClr>
              <a:buFont typeface="Arial" panose="020B0604020202020204" pitchFamily="34" charset="0"/>
              <a:buChar char="•"/>
              <a:defRPr>
                <a:solidFill>
                  <a:schemeClr val="accent3"/>
                </a:solidFill>
                <a:latin typeface="Quicksand" pitchFamily="2" charset="0"/>
              </a:defRPr>
            </a:lvl2pPr>
            <a:lvl3pPr marL="684000" indent="-182563">
              <a:buClr>
                <a:schemeClr val="bg2"/>
              </a:buClr>
              <a:buFont typeface="System Font Regular"/>
              <a:buChar char="-"/>
              <a:defRPr>
                <a:solidFill>
                  <a:schemeClr val="accent3"/>
                </a:solidFill>
                <a:latin typeface="Quicksand" pitchFamily="2" charset="0"/>
              </a:defRPr>
            </a:lvl3pPr>
            <a:lvl4pPr marL="1368000" indent="-182563">
              <a:buClr>
                <a:schemeClr val="bg2"/>
              </a:buClr>
              <a:buFont typeface="Arial" panose="020B0604020202020204" pitchFamily="34" charset="0"/>
              <a:buChar char="•"/>
              <a:defRPr>
                <a:solidFill>
                  <a:schemeClr val="accent3"/>
                </a:solidFill>
                <a:latin typeface="Quicksand" pitchFamily="2" charset="0"/>
              </a:defRPr>
            </a:lvl4pPr>
            <a:lvl5pPr marL="2052000" indent="-182563">
              <a:buClr>
                <a:schemeClr val="bg2"/>
              </a:buClr>
              <a:buFont typeface="System Font Regular"/>
              <a:buChar char="-"/>
              <a:defRPr>
                <a:solidFill>
                  <a:schemeClr val="accent3"/>
                </a:solidFill>
                <a:latin typeface="Quicksand"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14464907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0AE4B-071C-02F5-A372-F86D8DED5AA0}"/>
              </a:ext>
            </a:extLst>
          </p:cNvPr>
          <p:cNvSpPr>
            <a:spLocks noGrp="1"/>
          </p:cNvSpPr>
          <p:nvPr>
            <p:ph type="title"/>
          </p:nvPr>
        </p:nvSpPr>
        <p:spPr/>
        <p:txBody>
          <a:bodyPr>
            <a:normAutofit/>
          </a:bodyPr>
          <a:lstStyle>
            <a:lvl1pPr>
              <a:defRPr sz="3200">
                <a:solidFill>
                  <a:schemeClr val="accent3"/>
                </a:solidFill>
              </a:defRPr>
            </a:lvl1pPr>
          </a:lstStyle>
          <a:p>
            <a:r>
              <a:rPr lang="en-US" dirty="0"/>
              <a:t>Click to edit Master title style</a:t>
            </a:r>
            <a:endParaRPr lang="en-GB" dirty="0"/>
          </a:p>
        </p:txBody>
      </p:sp>
      <p:sp>
        <p:nvSpPr>
          <p:cNvPr id="27" name="Chart Placeholder 4">
            <a:extLst>
              <a:ext uri="{FF2B5EF4-FFF2-40B4-BE49-F238E27FC236}">
                <a16:creationId xmlns:a16="http://schemas.microsoft.com/office/drawing/2014/main" id="{EE3E867B-9FE0-71C1-A521-89885EE0C426}"/>
              </a:ext>
            </a:extLst>
          </p:cNvPr>
          <p:cNvSpPr>
            <a:spLocks noGrp="1"/>
          </p:cNvSpPr>
          <p:nvPr>
            <p:ph type="chart" sz="quarter" idx="13"/>
          </p:nvPr>
        </p:nvSpPr>
        <p:spPr>
          <a:xfrm>
            <a:off x="751839" y="1825625"/>
            <a:ext cx="10703151" cy="3858202"/>
          </a:xfrm>
        </p:spPr>
        <p:txBody>
          <a:bodyPr anchor="ctr"/>
          <a:lstStyle>
            <a:lvl1pPr algn="ctr">
              <a:defRPr/>
            </a:lvl1pPr>
          </a:lstStyle>
          <a:p>
            <a:r>
              <a:rPr lang="en-US" dirty="0"/>
              <a:t>Click icon to add chart</a:t>
            </a:r>
            <a:endParaRPr lang="en-GB" dirty="0"/>
          </a:p>
        </p:txBody>
      </p:sp>
      <p:sp>
        <p:nvSpPr>
          <p:cNvPr id="28" name="Footer Placeholder 4">
            <a:extLst>
              <a:ext uri="{FF2B5EF4-FFF2-40B4-BE49-F238E27FC236}">
                <a16:creationId xmlns:a16="http://schemas.microsoft.com/office/drawing/2014/main" id="{A728AFED-1DF7-D662-6492-F874A99CC229}"/>
              </a:ext>
            </a:extLst>
          </p:cNvPr>
          <p:cNvSpPr>
            <a:spLocks noGrp="1"/>
          </p:cNvSpPr>
          <p:nvPr>
            <p:ph type="ftr" sz="quarter" idx="3"/>
          </p:nvPr>
        </p:nvSpPr>
        <p:spPr>
          <a:xfrm>
            <a:off x="751838" y="6114954"/>
            <a:ext cx="8904069" cy="365125"/>
          </a:xfrm>
          <a:prstGeom prst="rect">
            <a:avLst/>
          </a:prstGeom>
        </p:spPr>
        <p:txBody>
          <a:bodyPr/>
          <a:lstStyle>
            <a:lvl1pPr>
              <a:defRPr>
                <a:solidFill>
                  <a:schemeClr val="bg2"/>
                </a:solidFill>
              </a:defRPr>
            </a:lvl1pPr>
          </a:lstStyle>
          <a:p>
            <a:endParaRPr lang="en-GB" dirty="0"/>
          </a:p>
        </p:txBody>
      </p:sp>
    </p:spTree>
    <p:extLst>
      <p:ext uri="{BB962C8B-B14F-4D97-AF65-F5344CB8AC3E}">
        <p14:creationId xmlns:p14="http://schemas.microsoft.com/office/powerpoint/2010/main" val="42901518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Header - Black">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0"/>
            <a:ext cx="12192000" cy="6855696"/>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tx1"/>
          </a:solidFill>
        </p:spPr>
        <p:txBody>
          <a:bodyPr wrap="square" lIns="0" tIns="0" rIns="0" bIns="0" rtlCol="0"/>
          <a:lstStyle/>
          <a:p>
            <a:endParaRPr sz="2000"/>
          </a:p>
        </p:txBody>
      </p:sp>
      <p:sp>
        <p:nvSpPr>
          <p:cNvPr id="2" name="Title 1">
            <a:extLst>
              <a:ext uri="{FF2B5EF4-FFF2-40B4-BE49-F238E27FC236}">
                <a16:creationId xmlns:a16="http://schemas.microsoft.com/office/drawing/2014/main" id="{E70AF5EC-C3A2-AE47-AC58-C795316B7127}"/>
              </a:ext>
            </a:extLst>
          </p:cNvPr>
          <p:cNvSpPr>
            <a:spLocks noGrp="1"/>
          </p:cNvSpPr>
          <p:nvPr>
            <p:ph type="title"/>
          </p:nvPr>
        </p:nvSpPr>
        <p:spPr>
          <a:xfrm>
            <a:off x="744122" y="593213"/>
            <a:ext cx="8904068" cy="752109"/>
          </a:xfrm>
        </p:spPr>
        <p:txBody>
          <a:bodyPr anchor="b">
            <a:normAutofit/>
          </a:bodyPr>
          <a:lstStyle>
            <a:lvl1pPr>
              <a:defRPr sz="4400">
                <a:solidFill>
                  <a:schemeClr val="tx2"/>
                </a:solidFill>
                <a:latin typeface="Quicksand" pitchFamily="2" charset="0"/>
              </a:defRPr>
            </a:lvl1pPr>
          </a:lstStyle>
          <a:p>
            <a:r>
              <a:rPr lang="en-GB"/>
              <a:t>Click to edit Master title style</a:t>
            </a:r>
            <a:endParaRPr lang="en-GB" dirty="0"/>
          </a:p>
        </p:txBody>
      </p:sp>
      <p:grpSp>
        <p:nvGrpSpPr>
          <p:cNvPr id="4" name="object 41">
            <a:extLst>
              <a:ext uri="{FF2B5EF4-FFF2-40B4-BE49-F238E27FC236}">
                <a16:creationId xmlns:a16="http://schemas.microsoft.com/office/drawing/2014/main" id="{FBC006D3-0A54-93B6-4CCC-16B74A7470A7}"/>
              </a:ext>
            </a:extLst>
          </p:cNvPr>
          <p:cNvGrpSpPr/>
          <p:nvPr userDrawn="1"/>
        </p:nvGrpSpPr>
        <p:grpSpPr>
          <a:xfrm>
            <a:off x="10681097" y="5820975"/>
            <a:ext cx="651156" cy="708550"/>
            <a:chOff x="5598848" y="1620229"/>
            <a:chExt cx="2190115" cy="2383155"/>
          </a:xfrm>
        </p:grpSpPr>
        <p:pic>
          <p:nvPicPr>
            <p:cNvPr id="5" name="object 42">
              <a:extLst>
                <a:ext uri="{FF2B5EF4-FFF2-40B4-BE49-F238E27FC236}">
                  <a16:creationId xmlns:a16="http://schemas.microsoft.com/office/drawing/2014/main" id="{3DC9DC2C-26DF-CC61-5EF9-0D16A177B12B}"/>
                </a:ext>
              </a:extLst>
            </p:cNvPr>
            <p:cNvPicPr/>
            <p:nvPr/>
          </p:nvPicPr>
          <p:blipFill>
            <a:blip r:embed="rId2" cstate="print"/>
            <a:stretch>
              <a:fillRect/>
            </a:stretch>
          </p:blipFill>
          <p:spPr>
            <a:xfrm>
              <a:off x="7161630" y="1899091"/>
              <a:ext cx="113817" cy="115671"/>
            </a:xfrm>
            <a:prstGeom prst="rect">
              <a:avLst/>
            </a:prstGeom>
          </p:spPr>
        </p:pic>
        <p:pic>
          <p:nvPicPr>
            <p:cNvPr id="6" name="object 43">
              <a:extLst>
                <a:ext uri="{FF2B5EF4-FFF2-40B4-BE49-F238E27FC236}">
                  <a16:creationId xmlns:a16="http://schemas.microsoft.com/office/drawing/2014/main" id="{DE522677-B305-5913-4089-A926AF11D491}"/>
                </a:ext>
              </a:extLst>
            </p:cNvPr>
            <p:cNvPicPr/>
            <p:nvPr/>
          </p:nvPicPr>
          <p:blipFill>
            <a:blip r:embed="rId3" cstate="print"/>
            <a:stretch>
              <a:fillRect/>
            </a:stretch>
          </p:blipFill>
          <p:spPr>
            <a:xfrm>
              <a:off x="5598848" y="1620229"/>
              <a:ext cx="2189904" cy="2382902"/>
            </a:xfrm>
            <a:prstGeom prst="rect">
              <a:avLst/>
            </a:prstGeom>
          </p:spPr>
        </p:pic>
        <p:pic>
          <p:nvPicPr>
            <p:cNvPr id="7" name="object 44">
              <a:extLst>
                <a:ext uri="{FF2B5EF4-FFF2-40B4-BE49-F238E27FC236}">
                  <a16:creationId xmlns:a16="http://schemas.microsoft.com/office/drawing/2014/main" id="{54E2F8A9-7845-E09E-8B79-723848C5AA1D}"/>
                </a:ext>
              </a:extLst>
            </p:cNvPr>
            <p:cNvPicPr/>
            <p:nvPr/>
          </p:nvPicPr>
          <p:blipFill>
            <a:blip r:embed="rId4" cstate="print"/>
            <a:stretch>
              <a:fillRect/>
            </a:stretch>
          </p:blipFill>
          <p:spPr>
            <a:xfrm>
              <a:off x="6871611" y="1669224"/>
              <a:ext cx="175945" cy="178803"/>
            </a:xfrm>
            <a:prstGeom prst="rect">
              <a:avLst/>
            </a:prstGeom>
          </p:spPr>
        </p:pic>
      </p:grpSp>
      <p:grpSp>
        <p:nvGrpSpPr>
          <p:cNvPr id="8" name="Group 7">
            <a:extLst>
              <a:ext uri="{FF2B5EF4-FFF2-40B4-BE49-F238E27FC236}">
                <a16:creationId xmlns:a16="http://schemas.microsoft.com/office/drawing/2014/main" id="{1FBF597C-A0FC-EE2B-C75A-6AFEBEC69750}"/>
              </a:ext>
            </a:extLst>
          </p:cNvPr>
          <p:cNvGrpSpPr/>
          <p:nvPr userDrawn="1"/>
        </p:nvGrpSpPr>
        <p:grpSpPr>
          <a:xfrm>
            <a:off x="9598" y="4391414"/>
            <a:ext cx="3729812" cy="2464571"/>
            <a:chOff x="9598" y="4391414"/>
            <a:chExt cx="3729812" cy="2464571"/>
          </a:xfrm>
        </p:grpSpPr>
        <p:sp>
          <p:nvSpPr>
            <p:cNvPr id="9" name="object 3">
              <a:extLst>
                <a:ext uri="{FF2B5EF4-FFF2-40B4-BE49-F238E27FC236}">
                  <a16:creationId xmlns:a16="http://schemas.microsoft.com/office/drawing/2014/main" id="{8FECB771-16CA-A0E5-0DFE-DEA5D2B1B8F4}"/>
                </a:ext>
              </a:extLst>
            </p:cNvPr>
            <p:cNvSpPr/>
            <p:nvPr/>
          </p:nvSpPr>
          <p:spPr>
            <a:xfrm>
              <a:off x="1102322" y="6790972"/>
              <a:ext cx="599427" cy="64492"/>
            </a:xfrm>
            <a:custGeom>
              <a:avLst/>
              <a:gdLst/>
              <a:ahLst/>
              <a:cxnLst/>
              <a:rect l="l" t="t" r="r" b="b"/>
              <a:pathLst>
                <a:path w="661035" h="71120">
                  <a:moveTo>
                    <a:pt x="547984" y="0"/>
                  </a:moveTo>
                  <a:lnTo>
                    <a:pt x="112463" y="0"/>
                  </a:lnTo>
                  <a:lnTo>
                    <a:pt x="63146" y="9955"/>
                  </a:lnTo>
                  <a:lnTo>
                    <a:pt x="22888" y="37104"/>
                  </a:lnTo>
                  <a:lnTo>
                    <a:pt x="0" y="71071"/>
                  </a:lnTo>
                  <a:lnTo>
                    <a:pt x="660448" y="71071"/>
                  </a:lnTo>
                  <a:lnTo>
                    <a:pt x="637559" y="37104"/>
                  </a:lnTo>
                  <a:lnTo>
                    <a:pt x="597301" y="9955"/>
                  </a:lnTo>
                  <a:lnTo>
                    <a:pt x="547984" y="0"/>
                  </a:lnTo>
                  <a:close/>
                </a:path>
              </a:pathLst>
            </a:custGeom>
            <a:solidFill>
              <a:srgbClr val="00AFFF">
                <a:alpha val="23999"/>
              </a:srgbClr>
            </a:solidFill>
          </p:spPr>
          <p:txBody>
            <a:bodyPr wrap="square" lIns="0" tIns="0" rIns="0" bIns="0" rtlCol="0"/>
            <a:lstStyle/>
            <a:p>
              <a:endParaRPr/>
            </a:p>
          </p:txBody>
        </p:sp>
        <p:sp>
          <p:nvSpPr>
            <p:cNvPr id="10" name="object 4">
              <a:extLst>
                <a:ext uri="{FF2B5EF4-FFF2-40B4-BE49-F238E27FC236}">
                  <a16:creationId xmlns:a16="http://schemas.microsoft.com/office/drawing/2014/main" id="{D3CA8ECF-9710-8720-2CD0-DA636B54B0B5}"/>
                </a:ext>
              </a:extLst>
            </p:cNvPr>
            <p:cNvSpPr/>
            <p:nvPr/>
          </p:nvSpPr>
          <p:spPr>
            <a:xfrm>
              <a:off x="1847987" y="6161548"/>
              <a:ext cx="770445" cy="694437"/>
            </a:xfrm>
            <a:custGeom>
              <a:avLst/>
              <a:gdLst/>
              <a:ahLst/>
              <a:cxnLst/>
              <a:rect l="l" t="t" r="r" b="b"/>
              <a:pathLst>
                <a:path w="849630" h="765809">
                  <a:moveTo>
                    <a:pt x="277797" y="0"/>
                  </a:moveTo>
                  <a:lnTo>
                    <a:pt x="232138" y="10089"/>
                  </a:lnTo>
                  <a:lnTo>
                    <a:pt x="189939" y="31774"/>
                  </a:lnTo>
                  <a:lnTo>
                    <a:pt x="153625" y="64816"/>
                  </a:lnTo>
                  <a:lnTo>
                    <a:pt x="127301" y="106257"/>
                  </a:lnTo>
                  <a:lnTo>
                    <a:pt x="113256" y="151637"/>
                  </a:lnTo>
                  <a:lnTo>
                    <a:pt x="111269" y="198494"/>
                  </a:lnTo>
                  <a:lnTo>
                    <a:pt x="121117" y="244368"/>
                  </a:lnTo>
                  <a:lnTo>
                    <a:pt x="142578" y="286798"/>
                  </a:lnTo>
                  <a:lnTo>
                    <a:pt x="175431" y="323324"/>
                  </a:lnTo>
                  <a:lnTo>
                    <a:pt x="183761" y="330740"/>
                  </a:lnTo>
                  <a:lnTo>
                    <a:pt x="200872" y="347032"/>
                  </a:lnTo>
                  <a:lnTo>
                    <a:pt x="255253" y="405507"/>
                  </a:lnTo>
                  <a:lnTo>
                    <a:pt x="289431" y="447320"/>
                  </a:lnTo>
                  <a:lnTo>
                    <a:pt x="326206" y="497272"/>
                  </a:lnTo>
                  <a:lnTo>
                    <a:pt x="364033" y="555177"/>
                  </a:lnTo>
                  <a:lnTo>
                    <a:pt x="401365" y="620853"/>
                  </a:lnTo>
                  <a:lnTo>
                    <a:pt x="436657" y="694113"/>
                  </a:lnTo>
                  <a:lnTo>
                    <a:pt x="112464" y="694113"/>
                  </a:lnTo>
                  <a:lnTo>
                    <a:pt x="63147" y="704069"/>
                  </a:lnTo>
                  <a:lnTo>
                    <a:pt x="22889" y="731218"/>
                  </a:lnTo>
                  <a:lnTo>
                    <a:pt x="0" y="765186"/>
                  </a:lnTo>
                  <a:lnTo>
                    <a:pt x="849346" y="765186"/>
                  </a:lnTo>
                  <a:lnTo>
                    <a:pt x="828420" y="692250"/>
                  </a:lnTo>
                  <a:lnTo>
                    <a:pt x="808980" y="635413"/>
                  </a:lnTo>
                  <a:lnTo>
                    <a:pt x="787871" y="580991"/>
                  </a:lnTo>
                  <a:lnTo>
                    <a:pt x="765348" y="529010"/>
                  </a:lnTo>
                  <a:lnTo>
                    <a:pt x="741670" y="479497"/>
                  </a:lnTo>
                  <a:lnTo>
                    <a:pt x="717092" y="432480"/>
                  </a:lnTo>
                  <a:lnTo>
                    <a:pt x="691873" y="387985"/>
                  </a:lnTo>
                  <a:lnTo>
                    <a:pt x="666269" y="346039"/>
                  </a:lnTo>
                  <a:lnTo>
                    <a:pt x="640536" y="306670"/>
                  </a:lnTo>
                  <a:lnTo>
                    <a:pt x="614933" y="269906"/>
                  </a:lnTo>
                  <a:lnTo>
                    <a:pt x="589716" y="235772"/>
                  </a:lnTo>
                  <a:lnTo>
                    <a:pt x="565141" y="204296"/>
                  </a:lnTo>
                  <a:lnTo>
                    <a:pt x="518949" y="149427"/>
                  </a:lnTo>
                  <a:lnTo>
                    <a:pt x="478413" y="105516"/>
                  </a:lnTo>
                  <a:lnTo>
                    <a:pt x="445588" y="72781"/>
                  </a:lnTo>
                  <a:lnTo>
                    <a:pt x="411295" y="41702"/>
                  </a:lnTo>
                  <a:lnTo>
                    <a:pt x="369801" y="15566"/>
                  </a:lnTo>
                  <a:lnTo>
                    <a:pt x="324493" y="1745"/>
                  </a:lnTo>
                  <a:lnTo>
                    <a:pt x="277797" y="0"/>
                  </a:lnTo>
                  <a:close/>
                </a:path>
              </a:pathLst>
            </a:custGeom>
            <a:solidFill>
              <a:srgbClr val="00AFFF">
                <a:alpha val="23999"/>
              </a:srgbClr>
            </a:solidFill>
          </p:spPr>
          <p:txBody>
            <a:bodyPr wrap="square" lIns="0" tIns="0" rIns="0" bIns="0" rtlCol="0"/>
            <a:lstStyle/>
            <a:p>
              <a:endParaRPr/>
            </a:p>
          </p:txBody>
        </p:sp>
        <p:sp>
          <p:nvSpPr>
            <p:cNvPr id="11" name="object 5">
              <a:extLst>
                <a:ext uri="{FF2B5EF4-FFF2-40B4-BE49-F238E27FC236}">
                  <a16:creationId xmlns:a16="http://schemas.microsoft.com/office/drawing/2014/main" id="{2862B2D7-BDD5-F2B2-3968-D2FDB60BD32C}"/>
                </a:ext>
              </a:extLst>
            </p:cNvPr>
            <p:cNvSpPr/>
            <p:nvPr/>
          </p:nvSpPr>
          <p:spPr>
            <a:xfrm>
              <a:off x="1441820" y="6005878"/>
              <a:ext cx="347219" cy="352401"/>
            </a:xfrm>
            <a:custGeom>
              <a:avLst/>
              <a:gdLst/>
              <a:ahLst/>
              <a:cxnLst/>
              <a:rect l="l" t="t" r="r" b="b"/>
              <a:pathLst>
                <a:path w="382905" h="388620">
                  <a:moveTo>
                    <a:pt x="191198" y="0"/>
                  </a:moveTo>
                  <a:lnTo>
                    <a:pt x="147357" y="5131"/>
                  </a:lnTo>
                  <a:lnTo>
                    <a:pt x="107112" y="19749"/>
                  </a:lnTo>
                  <a:lnTo>
                    <a:pt x="71611" y="42686"/>
                  </a:lnTo>
                  <a:lnTo>
                    <a:pt x="42002" y="72776"/>
                  </a:lnTo>
                  <a:lnTo>
                    <a:pt x="19432" y="108852"/>
                  </a:lnTo>
                  <a:lnTo>
                    <a:pt x="5049" y="149748"/>
                  </a:lnTo>
                  <a:lnTo>
                    <a:pt x="0" y="194297"/>
                  </a:lnTo>
                  <a:lnTo>
                    <a:pt x="5049" y="238850"/>
                  </a:lnTo>
                  <a:lnTo>
                    <a:pt x="19432" y="279750"/>
                  </a:lnTo>
                  <a:lnTo>
                    <a:pt x="42002" y="315828"/>
                  </a:lnTo>
                  <a:lnTo>
                    <a:pt x="71611" y="345919"/>
                  </a:lnTo>
                  <a:lnTo>
                    <a:pt x="107112" y="368857"/>
                  </a:lnTo>
                  <a:lnTo>
                    <a:pt x="147357"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8"/>
                  </a:lnTo>
                  <a:lnTo>
                    <a:pt x="362964" y="108852"/>
                  </a:lnTo>
                  <a:lnTo>
                    <a:pt x="340394" y="72776"/>
                  </a:lnTo>
                  <a:lnTo>
                    <a:pt x="310785" y="42686"/>
                  </a:lnTo>
                  <a:lnTo>
                    <a:pt x="275284" y="19749"/>
                  </a:lnTo>
                  <a:lnTo>
                    <a:pt x="235039" y="5131"/>
                  </a:lnTo>
                  <a:lnTo>
                    <a:pt x="191198" y="0"/>
                  </a:lnTo>
                  <a:close/>
                </a:path>
              </a:pathLst>
            </a:custGeom>
            <a:solidFill>
              <a:srgbClr val="00AFFF">
                <a:alpha val="23999"/>
              </a:srgbClr>
            </a:solidFill>
          </p:spPr>
          <p:txBody>
            <a:bodyPr wrap="square" lIns="0" tIns="0" rIns="0" bIns="0" rtlCol="0"/>
            <a:lstStyle/>
            <a:p>
              <a:endParaRPr/>
            </a:p>
          </p:txBody>
        </p:sp>
        <p:sp>
          <p:nvSpPr>
            <p:cNvPr id="12" name="object 6">
              <a:extLst>
                <a:ext uri="{FF2B5EF4-FFF2-40B4-BE49-F238E27FC236}">
                  <a16:creationId xmlns:a16="http://schemas.microsoft.com/office/drawing/2014/main" id="{2D450728-55B2-39CD-7B12-8A800D0D1A22}"/>
                </a:ext>
              </a:extLst>
            </p:cNvPr>
            <p:cNvSpPr/>
            <p:nvPr/>
          </p:nvSpPr>
          <p:spPr>
            <a:xfrm>
              <a:off x="2512448" y="5841762"/>
              <a:ext cx="347219"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10"/>
                  </a:lnTo>
                  <a:lnTo>
                    <a:pt x="5049" y="238863"/>
                  </a:lnTo>
                  <a:lnTo>
                    <a:pt x="19432" y="279762"/>
                  </a:lnTo>
                  <a:lnTo>
                    <a:pt x="42002" y="315841"/>
                  </a:lnTo>
                  <a:lnTo>
                    <a:pt x="71611" y="345932"/>
                  </a:lnTo>
                  <a:lnTo>
                    <a:pt x="107112" y="368870"/>
                  </a:lnTo>
                  <a:lnTo>
                    <a:pt x="147357" y="383488"/>
                  </a:lnTo>
                  <a:lnTo>
                    <a:pt x="191198" y="388620"/>
                  </a:lnTo>
                  <a:lnTo>
                    <a:pt x="235035" y="383488"/>
                  </a:lnTo>
                  <a:lnTo>
                    <a:pt x="275279" y="368870"/>
                  </a:lnTo>
                  <a:lnTo>
                    <a:pt x="310779" y="345932"/>
                  </a:lnTo>
                  <a:lnTo>
                    <a:pt x="340390" y="315841"/>
                  </a:lnTo>
                  <a:lnTo>
                    <a:pt x="362961" y="279762"/>
                  </a:lnTo>
                  <a:lnTo>
                    <a:pt x="377346" y="238863"/>
                  </a:lnTo>
                  <a:lnTo>
                    <a:pt x="382397" y="194310"/>
                  </a:lnTo>
                  <a:lnTo>
                    <a:pt x="377346" y="149756"/>
                  </a:lnTo>
                  <a:lnTo>
                    <a:pt x="362961" y="108857"/>
                  </a:lnTo>
                  <a:lnTo>
                    <a:pt x="340390" y="72778"/>
                  </a:lnTo>
                  <a:lnTo>
                    <a:pt x="310779" y="42687"/>
                  </a:lnTo>
                  <a:lnTo>
                    <a:pt x="275279" y="19749"/>
                  </a:lnTo>
                  <a:lnTo>
                    <a:pt x="235035" y="5131"/>
                  </a:lnTo>
                  <a:lnTo>
                    <a:pt x="191198" y="0"/>
                  </a:lnTo>
                  <a:close/>
                </a:path>
              </a:pathLst>
            </a:custGeom>
            <a:solidFill>
              <a:srgbClr val="00AFFF">
                <a:alpha val="23999"/>
              </a:srgbClr>
            </a:solidFill>
          </p:spPr>
          <p:txBody>
            <a:bodyPr wrap="square" lIns="0" tIns="0" rIns="0" bIns="0" rtlCol="0"/>
            <a:lstStyle/>
            <a:p>
              <a:endParaRPr/>
            </a:p>
          </p:txBody>
        </p:sp>
        <p:sp>
          <p:nvSpPr>
            <p:cNvPr id="13" name="object 7">
              <a:extLst>
                <a:ext uri="{FF2B5EF4-FFF2-40B4-BE49-F238E27FC236}">
                  <a16:creationId xmlns:a16="http://schemas.microsoft.com/office/drawing/2014/main" id="{14B3E2E4-7B25-7179-7814-2E18247203F3}"/>
                </a:ext>
              </a:extLst>
            </p:cNvPr>
            <p:cNvSpPr/>
            <p:nvPr/>
          </p:nvSpPr>
          <p:spPr>
            <a:xfrm>
              <a:off x="2387729" y="5241019"/>
              <a:ext cx="347219"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09"/>
                  </a:lnTo>
                  <a:lnTo>
                    <a:pt x="5049" y="238863"/>
                  </a:lnTo>
                  <a:lnTo>
                    <a:pt x="19432" y="279762"/>
                  </a:lnTo>
                  <a:lnTo>
                    <a:pt x="42002" y="315841"/>
                  </a:lnTo>
                  <a:lnTo>
                    <a:pt x="71611" y="345932"/>
                  </a:lnTo>
                  <a:lnTo>
                    <a:pt x="107112" y="368870"/>
                  </a:lnTo>
                  <a:lnTo>
                    <a:pt x="147357" y="383488"/>
                  </a:lnTo>
                  <a:lnTo>
                    <a:pt x="191198" y="388619"/>
                  </a:lnTo>
                  <a:lnTo>
                    <a:pt x="235039" y="383488"/>
                  </a:lnTo>
                  <a:lnTo>
                    <a:pt x="275284" y="368870"/>
                  </a:lnTo>
                  <a:lnTo>
                    <a:pt x="310785" y="345932"/>
                  </a:lnTo>
                  <a:lnTo>
                    <a:pt x="340394" y="315841"/>
                  </a:lnTo>
                  <a:lnTo>
                    <a:pt x="362964" y="279762"/>
                  </a:lnTo>
                  <a:lnTo>
                    <a:pt x="377347" y="238863"/>
                  </a:lnTo>
                  <a:lnTo>
                    <a:pt x="382397" y="194309"/>
                  </a:lnTo>
                  <a:lnTo>
                    <a:pt x="377347" y="149756"/>
                  </a:lnTo>
                  <a:lnTo>
                    <a:pt x="362964" y="108857"/>
                  </a:lnTo>
                  <a:lnTo>
                    <a:pt x="340394" y="72778"/>
                  </a:lnTo>
                  <a:lnTo>
                    <a:pt x="310785" y="42687"/>
                  </a:lnTo>
                  <a:lnTo>
                    <a:pt x="275284" y="19749"/>
                  </a:lnTo>
                  <a:lnTo>
                    <a:pt x="235039" y="5131"/>
                  </a:lnTo>
                  <a:lnTo>
                    <a:pt x="191198" y="0"/>
                  </a:lnTo>
                  <a:close/>
                </a:path>
              </a:pathLst>
            </a:custGeom>
            <a:solidFill>
              <a:srgbClr val="00AFFF">
                <a:alpha val="23999"/>
              </a:srgbClr>
            </a:solidFill>
          </p:spPr>
          <p:txBody>
            <a:bodyPr wrap="square" lIns="0" tIns="0" rIns="0" bIns="0" rtlCol="0"/>
            <a:lstStyle/>
            <a:p>
              <a:endParaRPr/>
            </a:p>
          </p:txBody>
        </p:sp>
        <p:sp>
          <p:nvSpPr>
            <p:cNvPr id="14" name="object 8">
              <a:extLst>
                <a:ext uri="{FF2B5EF4-FFF2-40B4-BE49-F238E27FC236}">
                  <a16:creationId xmlns:a16="http://schemas.microsoft.com/office/drawing/2014/main" id="{2CFC7019-072F-B9FC-DA69-CEFBC5ABD001}"/>
                </a:ext>
              </a:extLst>
            </p:cNvPr>
            <p:cNvSpPr/>
            <p:nvPr/>
          </p:nvSpPr>
          <p:spPr>
            <a:xfrm>
              <a:off x="1721136" y="5383874"/>
              <a:ext cx="415741" cy="422651"/>
            </a:xfrm>
            <a:custGeom>
              <a:avLst/>
              <a:gdLst/>
              <a:ahLst/>
              <a:cxnLst/>
              <a:rect l="l" t="t" r="r" b="b"/>
              <a:pathLst>
                <a:path w="458469" h="466089">
                  <a:moveTo>
                    <a:pt x="229044" y="0"/>
                  </a:moveTo>
                  <a:lnTo>
                    <a:pt x="182885" y="4728"/>
                  </a:lnTo>
                  <a:lnTo>
                    <a:pt x="139892" y="18290"/>
                  </a:lnTo>
                  <a:lnTo>
                    <a:pt x="100986" y="39750"/>
                  </a:lnTo>
                  <a:lnTo>
                    <a:pt x="67087" y="68172"/>
                  </a:lnTo>
                  <a:lnTo>
                    <a:pt x="39118" y="102620"/>
                  </a:lnTo>
                  <a:lnTo>
                    <a:pt x="18000" y="142158"/>
                  </a:lnTo>
                  <a:lnTo>
                    <a:pt x="4653" y="185852"/>
                  </a:lnTo>
                  <a:lnTo>
                    <a:pt x="0" y="232765"/>
                  </a:lnTo>
                  <a:lnTo>
                    <a:pt x="4653" y="279679"/>
                  </a:lnTo>
                  <a:lnTo>
                    <a:pt x="18000" y="323374"/>
                  </a:lnTo>
                  <a:lnTo>
                    <a:pt x="39118" y="362915"/>
                  </a:lnTo>
                  <a:lnTo>
                    <a:pt x="67087" y="397365"/>
                  </a:lnTo>
                  <a:lnTo>
                    <a:pt x="100986" y="425789"/>
                  </a:lnTo>
                  <a:lnTo>
                    <a:pt x="139892" y="447251"/>
                  </a:lnTo>
                  <a:lnTo>
                    <a:pt x="182885" y="460814"/>
                  </a:lnTo>
                  <a:lnTo>
                    <a:pt x="229044" y="465543"/>
                  </a:lnTo>
                  <a:lnTo>
                    <a:pt x="275207" y="460814"/>
                  </a:lnTo>
                  <a:lnTo>
                    <a:pt x="318203" y="447251"/>
                  </a:lnTo>
                  <a:lnTo>
                    <a:pt x="357112" y="425789"/>
                  </a:lnTo>
                  <a:lnTo>
                    <a:pt x="391012" y="397365"/>
                  </a:lnTo>
                  <a:lnTo>
                    <a:pt x="418982" y="362915"/>
                  </a:lnTo>
                  <a:lnTo>
                    <a:pt x="440101" y="323374"/>
                  </a:lnTo>
                  <a:lnTo>
                    <a:pt x="453448" y="279679"/>
                  </a:lnTo>
                  <a:lnTo>
                    <a:pt x="458101" y="232765"/>
                  </a:lnTo>
                  <a:lnTo>
                    <a:pt x="453448" y="185852"/>
                  </a:lnTo>
                  <a:lnTo>
                    <a:pt x="440101" y="142158"/>
                  </a:lnTo>
                  <a:lnTo>
                    <a:pt x="418982" y="102620"/>
                  </a:lnTo>
                  <a:lnTo>
                    <a:pt x="391012" y="68172"/>
                  </a:lnTo>
                  <a:lnTo>
                    <a:pt x="357112" y="39750"/>
                  </a:lnTo>
                  <a:lnTo>
                    <a:pt x="318203" y="18290"/>
                  </a:lnTo>
                  <a:lnTo>
                    <a:pt x="275207" y="4728"/>
                  </a:lnTo>
                  <a:lnTo>
                    <a:pt x="229044" y="0"/>
                  </a:lnTo>
                  <a:close/>
                </a:path>
              </a:pathLst>
            </a:custGeom>
            <a:solidFill>
              <a:srgbClr val="00AFFF">
                <a:alpha val="23999"/>
              </a:srgbClr>
            </a:solidFill>
          </p:spPr>
          <p:txBody>
            <a:bodyPr wrap="square" lIns="0" tIns="0" rIns="0" bIns="0" rtlCol="0"/>
            <a:lstStyle/>
            <a:p>
              <a:endParaRPr/>
            </a:p>
          </p:txBody>
        </p:sp>
        <p:sp>
          <p:nvSpPr>
            <p:cNvPr id="15" name="object 9">
              <a:extLst>
                <a:ext uri="{FF2B5EF4-FFF2-40B4-BE49-F238E27FC236}">
                  <a16:creationId xmlns:a16="http://schemas.microsoft.com/office/drawing/2014/main" id="{EA3EC4CC-0D07-2030-5906-D47FB104B0F3}"/>
                </a:ext>
              </a:extLst>
            </p:cNvPr>
            <p:cNvSpPr/>
            <p:nvPr/>
          </p:nvSpPr>
          <p:spPr>
            <a:xfrm>
              <a:off x="3097372" y="6327434"/>
              <a:ext cx="642038" cy="528026"/>
            </a:xfrm>
            <a:custGeom>
              <a:avLst/>
              <a:gdLst/>
              <a:ahLst/>
              <a:cxnLst/>
              <a:rect l="l" t="t" r="r" b="b"/>
              <a:pathLst>
                <a:path w="708025" h="582295">
                  <a:moveTo>
                    <a:pt x="353898" y="0"/>
                  </a:moveTo>
                  <a:lnTo>
                    <a:pt x="305876" y="3283"/>
                  </a:lnTo>
                  <a:lnTo>
                    <a:pt x="259817" y="12847"/>
                  </a:lnTo>
                  <a:lnTo>
                    <a:pt x="216144" y="28263"/>
                  </a:lnTo>
                  <a:lnTo>
                    <a:pt x="175278" y="49103"/>
                  </a:lnTo>
                  <a:lnTo>
                    <a:pt x="137641" y="74938"/>
                  </a:lnTo>
                  <a:lnTo>
                    <a:pt x="103654" y="105340"/>
                  </a:lnTo>
                  <a:lnTo>
                    <a:pt x="73739" y="139879"/>
                  </a:lnTo>
                  <a:lnTo>
                    <a:pt x="48317" y="178129"/>
                  </a:lnTo>
                  <a:lnTo>
                    <a:pt x="27811" y="219659"/>
                  </a:lnTo>
                  <a:lnTo>
                    <a:pt x="12641" y="264042"/>
                  </a:lnTo>
                  <a:lnTo>
                    <a:pt x="3230" y="310849"/>
                  </a:lnTo>
                  <a:lnTo>
                    <a:pt x="0" y="359651"/>
                  </a:lnTo>
                  <a:lnTo>
                    <a:pt x="3230" y="408453"/>
                  </a:lnTo>
                  <a:lnTo>
                    <a:pt x="12641" y="455260"/>
                  </a:lnTo>
                  <a:lnTo>
                    <a:pt x="27811" y="499643"/>
                  </a:lnTo>
                  <a:lnTo>
                    <a:pt x="48317" y="541173"/>
                  </a:lnTo>
                  <a:lnTo>
                    <a:pt x="73739" y="579422"/>
                  </a:lnTo>
                  <a:lnTo>
                    <a:pt x="76190" y="582253"/>
                  </a:lnTo>
                  <a:lnTo>
                    <a:pt x="631605" y="582253"/>
                  </a:lnTo>
                  <a:lnTo>
                    <a:pt x="659479" y="541173"/>
                  </a:lnTo>
                  <a:lnTo>
                    <a:pt x="679985" y="499643"/>
                  </a:lnTo>
                  <a:lnTo>
                    <a:pt x="695154" y="455260"/>
                  </a:lnTo>
                  <a:lnTo>
                    <a:pt x="704565" y="408453"/>
                  </a:lnTo>
                  <a:lnTo>
                    <a:pt x="707796" y="359651"/>
                  </a:lnTo>
                  <a:lnTo>
                    <a:pt x="704565" y="310849"/>
                  </a:lnTo>
                  <a:lnTo>
                    <a:pt x="695154" y="264042"/>
                  </a:lnTo>
                  <a:lnTo>
                    <a:pt x="679985" y="219659"/>
                  </a:lnTo>
                  <a:lnTo>
                    <a:pt x="659479" y="178129"/>
                  </a:lnTo>
                  <a:lnTo>
                    <a:pt x="634057" y="139879"/>
                  </a:lnTo>
                  <a:lnTo>
                    <a:pt x="604142" y="105340"/>
                  </a:lnTo>
                  <a:lnTo>
                    <a:pt x="570155" y="74938"/>
                  </a:lnTo>
                  <a:lnTo>
                    <a:pt x="532517" y="49103"/>
                  </a:lnTo>
                  <a:lnTo>
                    <a:pt x="491651" y="28263"/>
                  </a:lnTo>
                  <a:lnTo>
                    <a:pt x="447978" y="12847"/>
                  </a:lnTo>
                  <a:lnTo>
                    <a:pt x="401920" y="3283"/>
                  </a:lnTo>
                  <a:lnTo>
                    <a:pt x="353898" y="0"/>
                  </a:lnTo>
                  <a:close/>
                </a:path>
              </a:pathLst>
            </a:custGeom>
            <a:solidFill>
              <a:srgbClr val="00AFFF">
                <a:alpha val="23999"/>
              </a:srgbClr>
            </a:solidFill>
          </p:spPr>
          <p:txBody>
            <a:bodyPr wrap="square" lIns="0" tIns="0" rIns="0" bIns="0" rtlCol="0"/>
            <a:lstStyle/>
            <a:p>
              <a:endParaRPr/>
            </a:p>
          </p:txBody>
        </p:sp>
        <p:sp>
          <p:nvSpPr>
            <p:cNvPr id="16" name="object 10">
              <a:extLst>
                <a:ext uri="{FF2B5EF4-FFF2-40B4-BE49-F238E27FC236}">
                  <a16:creationId xmlns:a16="http://schemas.microsoft.com/office/drawing/2014/main" id="{DB3AFB29-2CA1-6E61-DF86-C2BFC5F2BB0C}"/>
                </a:ext>
              </a:extLst>
            </p:cNvPr>
            <p:cNvSpPr/>
            <p:nvPr/>
          </p:nvSpPr>
          <p:spPr>
            <a:xfrm>
              <a:off x="1504163" y="4540703"/>
              <a:ext cx="536087" cy="545300"/>
            </a:xfrm>
            <a:custGeom>
              <a:avLst/>
              <a:gdLst/>
              <a:ahLst/>
              <a:cxnLst/>
              <a:rect l="l" t="t" r="r" b="b"/>
              <a:pathLst>
                <a:path w="591185" h="601345">
                  <a:moveTo>
                    <a:pt x="295554" y="0"/>
                  </a:moveTo>
                  <a:lnTo>
                    <a:pt x="247613" y="3930"/>
                  </a:lnTo>
                  <a:lnTo>
                    <a:pt x="202135" y="15311"/>
                  </a:lnTo>
                  <a:lnTo>
                    <a:pt x="159728" y="33523"/>
                  </a:lnTo>
                  <a:lnTo>
                    <a:pt x="121002" y="57949"/>
                  </a:lnTo>
                  <a:lnTo>
                    <a:pt x="86564" y="87969"/>
                  </a:lnTo>
                  <a:lnTo>
                    <a:pt x="57024" y="122966"/>
                  </a:lnTo>
                  <a:lnTo>
                    <a:pt x="32988" y="162321"/>
                  </a:lnTo>
                  <a:lnTo>
                    <a:pt x="15067" y="205417"/>
                  </a:lnTo>
                  <a:lnTo>
                    <a:pt x="3868" y="251634"/>
                  </a:lnTo>
                  <a:lnTo>
                    <a:pt x="0" y="300354"/>
                  </a:lnTo>
                  <a:lnTo>
                    <a:pt x="3868" y="349075"/>
                  </a:lnTo>
                  <a:lnTo>
                    <a:pt x="15067" y="395294"/>
                  </a:lnTo>
                  <a:lnTo>
                    <a:pt x="32988" y="438390"/>
                  </a:lnTo>
                  <a:lnTo>
                    <a:pt x="57024" y="477747"/>
                  </a:lnTo>
                  <a:lnTo>
                    <a:pt x="86564" y="512746"/>
                  </a:lnTo>
                  <a:lnTo>
                    <a:pt x="121002" y="542768"/>
                  </a:lnTo>
                  <a:lnTo>
                    <a:pt x="159728" y="567195"/>
                  </a:lnTo>
                  <a:lnTo>
                    <a:pt x="202135" y="585409"/>
                  </a:lnTo>
                  <a:lnTo>
                    <a:pt x="247613" y="596791"/>
                  </a:lnTo>
                  <a:lnTo>
                    <a:pt x="295554" y="600722"/>
                  </a:lnTo>
                  <a:lnTo>
                    <a:pt x="343495" y="596791"/>
                  </a:lnTo>
                  <a:lnTo>
                    <a:pt x="388973" y="585409"/>
                  </a:lnTo>
                  <a:lnTo>
                    <a:pt x="431379" y="567195"/>
                  </a:lnTo>
                  <a:lnTo>
                    <a:pt x="470106" y="542768"/>
                  </a:lnTo>
                  <a:lnTo>
                    <a:pt x="504544" y="512746"/>
                  </a:lnTo>
                  <a:lnTo>
                    <a:pt x="534084" y="477747"/>
                  </a:lnTo>
                  <a:lnTo>
                    <a:pt x="558120" y="438390"/>
                  </a:lnTo>
                  <a:lnTo>
                    <a:pt x="576041" y="395294"/>
                  </a:lnTo>
                  <a:lnTo>
                    <a:pt x="587240" y="349075"/>
                  </a:lnTo>
                  <a:lnTo>
                    <a:pt x="591108" y="300354"/>
                  </a:lnTo>
                  <a:lnTo>
                    <a:pt x="587240" y="251634"/>
                  </a:lnTo>
                  <a:lnTo>
                    <a:pt x="576041" y="205417"/>
                  </a:lnTo>
                  <a:lnTo>
                    <a:pt x="558120" y="162321"/>
                  </a:lnTo>
                  <a:lnTo>
                    <a:pt x="534084" y="122966"/>
                  </a:lnTo>
                  <a:lnTo>
                    <a:pt x="504544" y="87969"/>
                  </a:lnTo>
                  <a:lnTo>
                    <a:pt x="470106" y="57949"/>
                  </a:lnTo>
                  <a:lnTo>
                    <a:pt x="431379" y="33523"/>
                  </a:lnTo>
                  <a:lnTo>
                    <a:pt x="388973" y="15311"/>
                  </a:lnTo>
                  <a:lnTo>
                    <a:pt x="343495" y="3930"/>
                  </a:lnTo>
                  <a:lnTo>
                    <a:pt x="295554" y="0"/>
                  </a:lnTo>
                  <a:close/>
                </a:path>
              </a:pathLst>
            </a:custGeom>
            <a:solidFill>
              <a:srgbClr val="00AFFF">
                <a:alpha val="23999"/>
              </a:srgbClr>
            </a:solidFill>
          </p:spPr>
          <p:txBody>
            <a:bodyPr wrap="square" lIns="0" tIns="0" rIns="0" bIns="0" rtlCol="0"/>
            <a:lstStyle/>
            <a:p>
              <a:endParaRPr/>
            </a:p>
          </p:txBody>
        </p:sp>
        <p:sp>
          <p:nvSpPr>
            <p:cNvPr id="17" name="object 11">
              <a:extLst>
                <a:ext uri="{FF2B5EF4-FFF2-40B4-BE49-F238E27FC236}">
                  <a16:creationId xmlns:a16="http://schemas.microsoft.com/office/drawing/2014/main" id="{A1D57932-C3DE-E260-FEA6-803480C75E84}"/>
                </a:ext>
              </a:extLst>
            </p:cNvPr>
            <p:cNvSpPr/>
            <p:nvPr/>
          </p:nvSpPr>
          <p:spPr>
            <a:xfrm>
              <a:off x="9598" y="4391414"/>
              <a:ext cx="1292713" cy="2464504"/>
            </a:xfrm>
            <a:custGeom>
              <a:avLst/>
              <a:gdLst/>
              <a:ahLst/>
              <a:cxnLst/>
              <a:rect l="l" t="t" r="r" b="b"/>
              <a:pathLst>
                <a:path w="1425575" h="2717800">
                  <a:moveTo>
                    <a:pt x="1036905" y="1250138"/>
                  </a:moveTo>
                  <a:lnTo>
                    <a:pt x="7697" y="1250138"/>
                  </a:lnTo>
                  <a:lnTo>
                    <a:pt x="0" y="1251693"/>
                  </a:lnTo>
                  <a:lnTo>
                    <a:pt x="0" y="1501962"/>
                  </a:lnTo>
                  <a:lnTo>
                    <a:pt x="7697" y="1503516"/>
                  </a:lnTo>
                  <a:lnTo>
                    <a:pt x="990626" y="1503516"/>
                  </a:lnTo>
                  <a:lnTo>
                    <a:pt x="972652" y="1549292"/>
                  </a:lnTo>
                  <a:lnTo>
                    <a:pt x="952724" y="1595118"/>
                  </a:lnTo>
                  <a:lnTo>
                    <a:pt x="930908" y="1640986"/>
                  </a:lnTo>
                  <a:lnTo>
                    <a:pt x="907270" y="1686883"/>
                  </a:lnTo>
                  <a:lnTo>
                    <a:pt x="881874" y="1732802"/>
                  </a:lnTo>
                  <a:lnTo>
                    <a:pt x="854786" y="1778731"/>
                  </a:lnTo>
                  <a:lnTo>
                    <a:pt x="826072" y="1824661"/>
                  </a:lnTo>
                  <a:lnTo>
                    <a:pt x="63298" y="1824661"/>
                  </a:lnTo>
                  <a:lnTo>
                    <a:pt x="13987" y="1834618"/>
                  </a:lnTo>
                  <a:lnTo>
                    <a:pt x="0" y="1844050"/>
                  </a:lnTo>
                  <a:lnTo>
                    <a:pt x="0" y="2058640"/>
                  </a:lnTo>
                  <a:lnTo>
                    <a:pt x="13987" y="2068070"/>
                  </a:lnTo>
                  <a:lnTo>
                    <a:pt x="63298" y="2078026"/>
                  </a:lnTo>
                  <a:lnTo>
                    <a:pt x="641478" y="2078026"/>
                  </a:lnTo>
                  <a:lnTo>
                    <a:pt x="610598" y="2115724"/>
                  </a:lnTo>
                  <a:lnTo>
                    <a:pt x="578977" y="2153368"/>
                  </a:lnTo>
                  <a:lnTo>
                    <a:pt x="546654" y="2190951"/>
                  </a:lnTo>
                  <a:lnTo>
                    <a:pt x="513670" y="2228468"/>
                  </a:lnTo>
                  <a:lnTo>
                    <a:pt x="480063" y="2265912"/>
                  </a:lnTo>
                  <a:lnTo>
                    <a:pt x="445873" y="2303278"/>
                  </a:lnTo>
                  <a:lnTo>
                    <a:pt x="411141" y="2340559"/>
                  </a:lnTo>
                  <a:lnTo>
                    <a:pt x="375907" y="2377749"/>
                  </a:lnTo>
                  <a:lnTo>
                    <a:pt x="340209" y="2414843"/>
                  </a:lnTo>
                  <a:lnTo>
                    <a:pt x="304089" y="2451835"/>
                  </a:lnTo>
                  <a:lnTo>
                    <a:pt x="267585" y="2488718"/>
                  </a:lnTo>
                  <a:lnTo>
                    <a:pt x="230738" y="2525486"/>
                  </a:lnTo>
                  <a:lnTo>
                    <a:pt x="193588" y="2562134"/>
                  </a:lnTo>
                  <a:lnTo>
                    <a:pt x="118536" y="2635044"/>
                  </a:lnTo>
                  <a:lnTo>
                    <a:pt x="32318" y="2717250"/>
                  </a:lnTo>
                  <a:lnTo>
                    <a:pt x="559514" y="2717250"/>
                  </a:lnTo>
                  <a:lnTo>
                    <a:pt x="608152" y="2667742"/>
                  </a:lnTo>
                  <a:lnTo>
                    <a:pt x="644609" y="2629983"/>
                  </a:lnTo>
                  <a:lnTo>
                    <a:pt x="680613" y="2592122"/>
                  </a:lnTo>
                  <a:lnTo>
                    <a:pt x="716134" y="2554156"/>
                  </a:lnTo>
                  <a:lnTo>
                    <a:pt x="751143" y="2516081"/>
                  </a:lnTo>
                  <a:lnTo>
                    <a:pt x="785608" y="2477894"/>
                  </a:lnTo>
                  <a:lnTo>
                    <a:pt x="819502" y="2439592"/>
                  </a:lnTo>
                  <a:lnTo>
                    <a:pt x="852793" y="2401172"/>
                  </a:lnTo>
                  <a:lnTo>
                    <a:pt x="885453" y="2362631"/>
                  </a:lnTo>
                  <a:lnTo>
                    <a:pt x="917450" y="2323966"/>
                  </a:lnTo>
                  <a:lnTo>
                    <a:pt x="948756" y="2285174"/>
                  </a:lnTo>
                  <a:lnTo>
                    <a:pt x="979341" y="2246251"/>
                  </a:lnTo>
                  <a:lnTo>
                    <a:pt x="1009174" y="2207195"/>
                  </a:lnTo>
                  <a:lnTo>
                    <a:pt x="1038226" y="2168003"/>
                  </a:lnTo>
                  <a:lnTo>
                    <a:pt x="1066467" y="2128671"/>
                  </a:lnTo>
                  <a:lnTo>
                    <a:pt x="1093868" y="2089196"/>
                  </a:lnTo>
                  <a:lnTo>
                    <a:pt x="1120397" y="2049575"/>
                  </a:lnTo>
                  <a:lnTo>
                    <a:pt x="1146027" y="2009806"/>
                  </a:lnTo>
                  <a:lnTo>
                    <a:pt x="1170726" y="1969884"/>
                  </a:lnTo>
                  <a:lnTo>
                    <a:pt x="1194466" y="1929807"/>
                  </a:lnTo>
                  <a:lnTo>
                    <a:pt x="1217215" y="1889572"/>
                  </a:lnTo>
                  <a:lnTo>
                    <a:pt x="1238945" y="1849176"/>
                  </a:lnTo>
                  <a:lnTo>
                    <a:pt x="1259625" y="1808615"/>
                  </a:lnTo>
                  <a:lnTo>
                    <a:pt x="1279226" y="1767887"/>
                  </a:lnTo>
                  <a:lnTo>
                    <a:pt x="1297718" y="1726988"/>
                  </a:lnTo>
                  <a:lnTo>
                    <a:pt x="1315070" y="1685916"/>
                  </a:lnTo>
                  <a:lnTo>
                    <a:pt x="1331255" y="1644667"/>
                  </a:lnTo>
                  <a:lnTo>
                    <a:pt x="1346240" y="1603237"/>
                  </a:lnTo>
                  <a:lnTo>
                    <a:pt x="1359997" y="1561625"/>
                  </a:lnTo>
                  <a:lnTo>
                    <a:pt x="1372496" y="1519827"/>
                  </a:lnTo>
                  <a:lnTo>
                    <a:pt x="1383707" y="1477840"/>
                  </a:lnTo>
                  <a:lnTo>
                    <a:pt x="1393600" y="1435660"/>
                  </a:lnTo>
                  <a:lnTo>
                    <a:pt x="1402145" y="1393285"/>
                  </a:lnTo>
                  <a:lnTo>
                    <a:pt x="1409313" y="1350711"/>
                  </a:lnTo>
                  <a:lnTo>
                    <a:pt x="1415073" y="1307936"/>
                  </a:lnTo>
                  <a:lnTo>
                    <a:pt x="1420217" y="1252323"/>
                  </a:lnTo>
                  <a:lnTo>
                    <a:pt x="1051129" y="1252323"/>
                  </a:lnTo>
                  <a:lnTo>
                    <a:pt x="1044068" y="1251103"/>
                  </a:lnTo>
                  <a:lnTo>
                    <a:pt x="1036905" y="1250138"/>
                  </a:lnTo>
                  <a:close/>
                </a:path>
                <a:path w="1425575" h="2717800">
                  <a:moveTo>
                    <a:pt x="807014" y="0"/>
                  </a:moveTo>
                  <a:lnTo>
                    <a:pt x="761364" y="10091"/>
                  </a:lnTo>
                  <a:lnTo>
                    <a:pt x="719176" y="31783"/>
                  </a:lnTo>
                  <a:lnTo>
                    <a:pt x="682867" y="64835"/>
                  </a:lnTo>
                  <a:lnTo>
                    <a:pt x="656535" y="106276"/>
                  </a:lnTo>
                  <a:lnTo>
                    <a:pt x="642490" y="151656"/>
                  </a:lnTo>
                  <a:lnTo>
                    <a:pt x="640506" y="198513"/>
                  </a:lnTo>
                  <a:lnTo>
                    <a:pt x="650359" y="244387"/>
                  </a:lnTo>
                  <a:lnTo>
                    <a:pt x="671823" y="286817"/>
                  </a:lnTo>
                  <a:lnTo>
                    <a:pt x="704673" y="323343"/>
                  </a:lnTo>
                  <a:lnTo>
                    <a:pt x="713003" y="330759"/>
                  </a:lnTo>
                  <a:lnTo>
                    <a:pt x="730114" y="347051"/>
                  </a:lnTo>
                  <a:lnTo>
                    <a:pt x="784494" y="405526"/>
                  </a:lnTo>
                  <a:lnTo>
                    <a:pt x="818671" y="447339"/>
                  </a:lnTo>
                  <a:lnTo>
                    <a:pt x="855445" y="497291"/>
                  </a:lnTo>
                  <a:lnTo>
                    <a:pt x="893269" y="555196"/>
                  </a:lnTo>
                  <a:lnTo>
                    <a:pt x="930598" y="620872"/>
                  </a:lnTo>
                  <a:lnTo>
                    <a:pt x="965887" y="694132"/>
                  </a:lnTo>
                  <a:lnTo>
                    <a:pt x="394272" y="694132"/>
                  </a:lnTo>
                  <a:lnTo>
                    <a:pt x="344967" y="704088"/>
                  </a:lnTo>
                  <a:lnTo>
                    <a:pt x="304699" y="731237"/>
                  </a:lnTo>
                  <a:lnTo>
                    <a:pt x="277547" y="771504"/>
                  </a:lnTo>
                  <a:lnTo>
                    <a:pt x="267590" y="820815"/>
                  </a:lnTo>
                  <a:lnTo>
                    <a:pt x="277547" y="870120"/>
                  </a:lnTo>
                  <a:lnTo>
                    <a:pt x="304699" y="910388"/>
                  </a:lnTo>
                  <a:lnTo>
                    <a:pt x="344967" y="937540"/>
                  </a:lnTo>
                  <a:lnTo>
                    <a:pt x="394272" y="947497"/>
                  </a:lnTo>
                  <a:lnTo>
                    <a:pt x="1042074" y="947497"/>
                  </a:lnTo>
                  <a:lnTo>
                    <a:pt x="1049074" y="994539"/>
                  </a:lnTo>
                  <a:lnTo>
                    <a:pt x="1054093" y="1043098"/>
                  </a:lnTo>
                  <a:lnTo>
                    <a:pt x="1056969" y="1093166"/>
                  </a:lnTo>
                  <a:lnTo>
                    <a:pt x="1057542" y="1144733"/>
                  </a:lnTo>
                  <a:lnTo>
                    <a:pt x="1055648" y="1197788"/>
                  </a:lnTo>
                  <a:lnTo>
                    <a:pt x="1051129" y="1252323"/>
                  </a:lnTo>
                  <a:lnTo>
                    <a:pt x="1420217" y="1252323"/>
                  </a:lnTo>
                  <a:lnTo>
                    <a:pt x="1422226" y="1230596"/>
                  </a:lnTo>
                  <a:lnTo>
                    <a:pt x="1425397" y="1155425"/>
                  </a:lnTo>
                  <a:lnTo>
                    <a:pt x="1424842" y="1082452"/>
                  </a:lnTo>
                  <a:lnTo>
                    <a:pt x="1420819" y="1011702"/>
                  </a:lnTo>
                  <a:lnTo>
                    <a:pt x="1413584" y="943204"/>
                  </a:lnTo>
                  <a:lnTo>
                    <a:pt x="1403395" y="876984"/>
                  </a:lnTo>
                  <a:lnTo>
                    <a:pt x="1390507" y="813069"/>
                  </a:lnTo>
                  <a:lnTo>
                    <a:pt x="1375179" y="751487"/>
                  </a:lnTo>
                  <a:lnTo>
                    <a:pt x="1357668" y="692264"/>
                  </a:lnTo>
                  <a:lnTo>
                    <a:pt x="1338229" y="635429"/>
                  </a:lnTo>
                  <a:lnTo>
                    <a:pt x="1317120" y="581007"/>
                  </a:lnTo>
                  <a:lnTo>
                    <a:pt x="1294599" y="529026"/>
                  </a:lnTo>
                  <a:lnTo>
                    <a:pt x="1270922" y="479514"/>
                  </a:lnTo>
                  <a:lnTo>
                    <a:pt x="1246346" y="432497"/>
                  </a:lnTo>
                  <a:lnTo>
                    <a:pt x="1221128" y="388002"/>
                  </a:lnTo>
                  <a:lnTo>
                    <a:pt x="1195525" y="346057"/>
                  </a:lnTo>
                  <a:lnTo>
                    <a:pt x="1169794" y="306688"/>
                  </a:lnTo>
                  <a:lnTo>
                    <a:pt x="1144192" y="269924"/>
                  </a:lnTo>
                  <a:lnTo>
                    <a:pt x="1118976" y="235790"/>
                  </a:lnTo>
                  <a:lnTo>
                    <a:pt x="1094403" y="204314"/>
                  </a:lnTo>
                  <a:lnTo>
                    <a:pt x="1048213" y="149446"/>
                  </a:lnTo>
                  <a:lnTo>
                    <a:pt x="1007678" y="105535"/>
                  </a:lnTo>
                  <a:lnTo>
                    <a:pt x="974854" y="72800"/>
                  </a:lnTo>
                  <a:lnTo>
                    <a:pt x="944574" y="45123"/>
                  </a:lnTo>
                  <a:lnTo>
                    <a:pt x="899031" y="15575"/>
                  </a:lnTo>
                  <a:lnTo>
                    <a:pt x="853709" y="1748"/>
                  </a:lnTo>
                  <a:lnTo>
                    <a:pt x="807014" y="0"/>
                  </a:lnTo>
                  <a:close/>
                </a:path>
              </a:pathLst>
            </a:custGeom>
            <a:solidFill>
              <a:srgbClr val="00AFFF">
                <a:alpha val="23999"/>
              </a:srgbClr>
            </a:solidFill>
          </p:spPr>
          <p:txBody>
            <a:bodyPr wrap="square" lIns="0" tIns="0" rIns="0" bIns="0" rtlCol="0"/>
            <a:lstStyle/>
            <a:p>
              <a:endParaRPr/>
            </a:p>
          </p:txBody>
        </p:sp>
      </p:grpSp>
      <p:sp>
        <p:nvSpPr>
          <p:cNvPr id="30" name="Footer Placeholder 4">
            <a:extLst>
              <a:ext uri="{FF2B5EF4-FFF2-40B4-BE49-F238E27FC236}">
                <a16:creationId xmlns:a16="http://schemas.microsoft.com/office/drawing/2014/main" id="{02C401B5-B453-3BF0-01CE-3F0F63B03A02}"/>
              </a:ext>
            </a:extLst>
          </p:cNvPr>
          <p:cNvSpPr>
            <a:spLocks noGrp="1"/>
          </p:cNvSpPr>
          <p:nvPr>
            <p:ph type="ftr" sz="quarter" idx="3"/>
          </p:nvPr>
        </p:nvSpPr>
        <p:spPr>
          <a:xfrm>
            <a:off x="751840" y="6114954"/>
            <a:ext cx="8904068" cy="365125"/>
          </a:xfrm>
          <a:prstGeom prst="rect">
            <a:avLst/>
          </a:prstGeom>
        </p:spPr>
        <p:txBody>
          <a:bodyPr/>
          <a:lstStyle>
            <a:lvl1pPr>
              <a:defRPr sz="1400">
                <a:solidFill>
                  <a:schemeClr val="tx2"/>
                </a:solidFill>
              </a:defRPr>
            </a:lvl1pPr>
          </a:lstStyle>
          <a:p>
            <a:endParaRPr lang="en-GB" dirty="0"/>
          </a:p>
        </p:txBody>
      </p:sp>
      <p:sp>
        <p:nvSpPr>
          <p:cNvPr id="19" name="Content Placeholder 2">
            <a:extLst>
              <a:ext uri="{FF2B5EF4-FFF2-40B4-BE49-F238E27FC236}">
                <a16:creationId xmlns:a16="http://schemas.microsoft.com/office/drawing/2014/main" id="{72CD8E40-DA3B-E886-2C97-906DA16B7D72}"/>
              </a:ext>
            </a:extLst>
          </p:cNvPr>
          <p:cNvSpPr>
            <a:spLocks noGrp="1"/>
          </p:cNvSpPr>
          <p:nvPr>
            <p:ph idx="1"/>
          </p:nvPr>
        </p:nvSpPr>
        <p:spPr>
          <a:xfrm>
            <a:off x="751840" y="1825625"/>
            <a:ext cx="10703150" cy="3772535"/>
          </a:xfrm>
          <a:prstGeom prst="rect">
            <a:avLst/>
          </a:prstGeom>
        </p:spPr>
        <p:txBody>
          <a:bodyPr/>
          <a:lstStyle>
            <a:lvl1pPr>
              <a:defRPr sz="2800">
                <a:solidFill>
                  <a:schemeClr val="bg1"/>
                </a:solidFill>
                <a:latin typeface="Quicksand" pitchFamily="2" charset="0"/>
              </a:defRPr>
            </a:lvl1pPr>
            <a:lvl2pPr marL="182563" indent="-182563">
              <a:buClr>
                <a:schemeClr val="tx2"/>
              </a:buClr>
              <a:buFont typeface="Arial" panose="020B0604020202020204" pitchFamily="34" charset="0"/>
              <a:buChar char="•"/>
              <a:defRPr>
                <a:solidFill>
                  <a:schemeClr val="bg1"/>
                </a:solidFill>
                <a:latin typeface="Quicksand" pitchFamily="2" charset="0"/>
              </a:defRPr>
            </a:lvl2pPr>
            <a:lvl3pPr marL="684000" indent="-182563">
              <a:buClr>
                <a:schemeClr val="tx2"/>
              </a:buClr>
              <a:buFont typeface="System Font Regular"/>
              <a:buChar char="-"/>
              <a:defRPr>
                <a:solidFill>
                  <a:schemeClr val="bg1"/>
                </a:solidFill>
                <a:latin typeface="Quicksand" pitchFamily="2" charset="0"/>
              </a:defRPr>
            </a:lvl3pPr>
            <a:lvl4pPr marL="1368000" indent="-182563">
              <a:buClr>
                <a:schemeClr val="tx2"/>
              </a:buClr>
              <a:buFont typeface="Arial" panose="020B0604020202020204" pitchFamily="34" charset="0"/>
              <a:buChar char="•"/>
              <a:defRPr>
                <a:solidFill>
                  <a:schemeClr val="bg1"/>
                </a:solidFill>
                <a:latin typeface="Quicksand" pitchFamily="2" charset="0"/>
              </a:defRPr>
            </a:lvl4pPr>
            <a:lvl5pPr marL="2052000" indent="-182563">
              <a:buClr>
                <a:schemeClr val="tx2"/>
              </a:buClr>
              <a:buFont typeface="System Font Regular"/>
              <a:buChar char="-"/>
              <a:defRPr>
                <a:solidFill>
                  <a:schemeClr val="bg1"/>
                </a:solidFill>
                <a:latin typeface="Quicksand"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19947351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Quotation Slide -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4446D-3EC5-A487-67B6-AFE74A9C4781}"/>
              </a:ext>
            </a:extLst>
          </p:cNvPr>
          <p:cNvSpPr>
            <a:spLocks noGrp="1"/>
          </p:cNvSpPr>
          <p:nvPr>
            <p:ph type="title"/>
          </p:nvPr>
        </p:nvSpPr>
        <p:spPr>
          <a:xfrm>
            <a:off x="714520" y="365125"/>
            <a:ext cx="6475989" cy="4355493"/>
          </a:xfrm>
        </p:spPr>
        <p:txBody>
          <a:bodyPr anchor="t" anchorCtr="0">
            <a:normAutofit/>
          </a:bodyPr>
          <a:lstStyle>
            <a:lvl1pPr>
              <a:defRPr sz="4400">
                <a:solidFill>
                  <a:schemeClr val="accent3"/>
                </a:solidFill>
              </a:defRPr>
            </a:lvl1p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A5CA96E9-5766-B813-ED3A-78756E2A6A61}"/>
              </a:ext>
            </a:extLst>
          </p:cNvPr>
          <p:cNvSpPr>
            <a:spLocks noGrp="1"/>
          </p:cNvSpPr>
          <p:nvPr>
            <p:ph type="body" idx="1"/>
          </p:nvPr>
        </p:nvSpPr>
        <p:spPr>
          <a:xfrm>
            <a:off x="714520" y="4862945"/>
            <a:ext cx="6475989" cy="491375"/>
          </a:xfrm>
          <a:prstGeom prst="rect">
            <a:avLst/>
          </a:prstGeom>
        </p:spPr>
        <p:txBody>
          <a:bodyPr anchor="t" anchorCtr="0">
            <a:normAutofit/>
          </a:bodyPr>
          <a:lstStyle>
            <a:lvl1pPr marL="0" indent="0">
              <a:buNone/>
              <a:defRPr sz="20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8" name="Footer Placeholder 7">
            <a:extLst>
              <a:ext uri="{FF2B5EF4-FFF2-40B4-BE49-F238E27FC236}">
                <a16:creationId xmlns:a16="http://schemas.microsoft.com/office/drawing/2014/main" id="{49A034B4-D92B-161B-41A1-3DE14A2FB743}"/>
              </a:ext>
            </a:extLst>
          </p:cNvPr>
          <p:cNvSpPr>
            <a:spLocks noGrp="1"/>
          </p:cNvSpPr>
          <p:nvPr>
            <p:ph type="ftr" sz="quarter" idx="11"/>
          </p:nvPr>
        </p:nvSpPr>
        <p:spPr>
          <a:xfrm>
            <a:off x="746347" y="6127750"/>
            <a:ext cx="8927320" cy="365125"/>
          </a:xfrm>
          <a:prstGeom prst="rect">
            <a:avLst/>
          </a:prstGeom>
        </p:spPr>
        <p:txBody>
          <a:bodyPr/>
          <a:lstStyle/>
          <a:p>
            <a:endParaRPr lang="en-GB" dirty="0"/>
          </a:p>
        </p:txBody>
      </p:sp>
      <p:sp>
        <p:nvSpPr>
          <p:cNvPr id="10" name="object 2">
            <a:extLst>
              <a:ext uri="{FF2B5EF4-FFF2-40B4-BE49-F238E27FC236}">
                <a16:creationId xmlns:a16="http://schemas.microsoft.com/office/drawing/2014/main" id="{F387DD09-C436-5F8E-8C10-75D345EE965A}"/>
              </a:ext>
            </a:extLst>
          </p:cNvPr>
          <p:cNvSpPr/>
          <p:nvPr userDrawn="1"/>
        </p:nvSpPr>
        <p:spPr>
          <a:xfrm>
            <a:off x="7805550" y="0"/>
            <a:ext cx="4391193" cy="4355492"/>
          </a:xfrm>
          <a:custGeom>
            <a:avLst/>
            <a:gdLst/>
            <a:ahLst/>
            <a:cxnLst/>
            <a:rect l="l" t="t" r="r" b="b"/>
            <a:pathLst>
              <a:path w="4842509" h="4803140">
                <a:moveTo>
                  <a:pt x="747268" y="1282877"/>
                </a:moveTo>
                <a:lnTo>
                  <a:pt x="744347" y="1235252"/>
                </a:lnTo>
                <a:lnTo>
                  <a:pt x="735850" y="1189393"/>
                </a:lnTo>
                <a:lnTo>
                  <a:pt x="722109" y="1145654"/>
                </a:lnTo>
                <a:lnTo>
                  <a:pt x="703478" y="1104379"/>
                </a:lnTo>
                <a:lnTo>
                  <a:pt x="680313" y="1065949"/>
                </a:lnTo>
                <a:lnTo>
                  <a:pt x="652957" y="1030706"/>
                </a:lnTo>
                <a:lnTo>
                  <a:pt x="621766" y="999007"/>
                </a:lnTo>
                <a:lnTo>
                  <a:pt x="587095" y="971207"/>
                </a:lnTo>
                <a:lnTo>
                  <a:pt x="549275" y="947661"/>
                </a:lnTo>
                <a:lnTo>
                  <a:pt x="508673" y="928738"/>
                </a:lnTo>
                <a:lnTo>
                  <a:pt x="465620" y="914781"/>
                </a:lnTo>
                <a:lnTo>
                  <a:pt x="420497" y="906132"/>
                </a:lnTo>
                <a:lnTo>
                  <a:pt x="373634" y="903173"/>
                </a:lnTo>
                <a:lnTo>
                  <a:pt x="326758" y="906132"/>
                </a:lnTo>
                <a:lnTo>
                  <a:pt x="281635" y="914781"/>
                </a:lnTo>
                <a:lnTo>
                  <a:pt x="238582" y="928738"/>
                </a:lnTo>
                <a:lnTo>
                  <a:pt x="197980" y="947661"/>
                </a:lnTo>
                <a:lnTo>
                  <a:pt x="160159" y="971207"/>
                </a:lnTo>
                <a:lnTo>
                  <a:pt x="125488" y="999007"/>
                </a:lnTo>
                <a:lnTo>
                  <a:pt x="94297" y="1030706"/>
                </a:lnTo>
                <a:lnTo>
                  <a:pt x="66941" y="1065949"/>
                </a:lnTo>
                <a:lnTo>
                  <a:pt x="43776" y="1104379"/>
                </a:lnTo>
                <a:lnTo>
                  <a:pt x="25146" y="1145654"/>
                </a:lnTo>
                <a:lnTo>
                  <a:pt x="11404" y="1189393"/>
                </a:lnTo>
                <a:lnTo>
                  <a:pt x="2908" y="1235252"/>
                </a:lnTo>
                <a:lnTo>
                  <a:pt x="0" y="1282877"/>
                </a:lnTo>
                <a:lnTo>
                  <a:pt x="2908" y="1330515"/>
                </a:lnTo>
                <a:lnTo>
                  <a:pt x="11404" y="1376375"/>
                </a:lnTo>
                <a:lnTo>
                  <a:pt x="25146" y="1420126"/>
                </a:lnTo>
                <a:lnTo>
                  <a:pt x="43776" y="1461389"/>
                </a:lnTo>
                <a:lnTo>
                  <a:pt x="66941" y="1499819"/>
                </a:lnTo>
                <a:lnTo>
                  <a:pt x="94297" y="1535074"/>
                </a:lnTo>
                <a:lnTo>
                  <a:pt x="125488" y="1566773"/>
                </a:lnTo>
                <a:lnTo>
                  <a:pt x="160159" y="1594573"/>
                </a:lnTo>
                <a:lnTo>
                  <a:pt x="197980" y="1618107"/>
                </a:lnTo>
                <a:lnTo>
                  <a:pt x="238582" y="1637042"/>
                </a:lnTo>
                <a:lnTo>
                  <a:pt x="281635" y="1651000"/>
                </a:lnTo>
                <a:lnTo>
                  <a:pt x="326758" y="1659636"/>
                </a:lnTo>
                <a:lnTo>
                  <a:pt x="373634" y="1662595"/>
                </a:lnTo>
                <a:lnTo>
                  <a:pt x="420497" y="1659636"/>
                </a:lnTo>
                <a:lnTo>
                  <a:pt x="465620" y="1651000"/>
                </a:lnTo>
                <a:lnTo>
                  <a:pt x="508673" y="1637042"/>
                </a:lnTo>
                <a:lnTo>
                  <a:pt x="549275" y="1618107"/>
                </a:lnTo>
                <a:lnTo>
                  <a:pt x="587095" y="1594573"/>
                </a:lnTo>
                <a:lnTo>
                  <a:pt x="621766" y="1566773"/>
                </a:lnTo>
                <a:lnTo>
                  <a:pt x="652957" y="1535074"/>
                </a:lnTo>
                <a:lnTo>
                  <a:pt x="680313" y="1499819"/>
                </a:lnTo>
                <a:lnTo>
                  <a:pt x="703478" y="1461389"/>
                </a:lnTo>
                <a:lnTo>
                  <a:pt x="722109" y="1420126"/>
                </a:lnTo>
                <a:lnTo>
                  <a:pt x="735850" y="1376375"/>
                </a:lnTo>
                <a:lnTo>
                  <a:pt x="744347" y="1330515"/>
                </a:lnTo>
                <a:lnTo>
                  <a:pt x="747268" y="1282877"/>
                </a:lnTo>
                <a:close/>
              </a:path>
              <a:path w="4842509" h="4803140">
                <a:moveTo>
                  <a:pt x="1038237" y="2266010"/>
                </a:moveTo>
                <a:lnTo>
                  <a:pt x="1033195" y="2221458"/>
                </a:lnTo>
                <a:lnTo>
                  <a:pt x="1018806" y="2180552"/>
                </a:lnTo>
                <a:lnTo>
                  <a:pt x="996238" y="2144471"/>
                </a:lnTo>
                <a:lnTo>
                  <a:pt x="966635" y="2114385"/>
                </a:lnTo>
                <a:lnTo>
                  <a:pt x="931125" y="2091448"/>
                </a:lnTo>
                <a:lnTo>
                  <a:pt x="890879" y="2076831"/>
                </a:lnTo>
                <a:lnTo>
                  <a:pt x="847039" y="2071700"/>
                </a:lnTo>
                <a:lnTo>
                  <a:pt x="803198" y="2076831"/>
                </a:lnTo>
                <a:lnTo>
                  <a:pt x="762952" y="2091448"/>
                </a:lnTo>
                <a:lnTo>
                  <a:pt x="727456" y="2114385"/>
                </a:lnTo>
                <a:lnTo>
                  <a:pt x="697852" y="2144471"/>
                </a:lnTo>
                <a:lnTo>
                  <a:pt x="675284" y="2180552"/>
                </a:lnTo>
                <a:lnTo>
                  <a:pt x="660895" y="2221458"/>
                </a:lnTo>
                <a:lnTo>
                  <a:pt x="655840" y="2266010"/>
                </a:lnTo>
                <a:lnTo>
                  <a:pt x="660895" y="2310561"/>
                </a:lnTo>
                <a:lnTo>
                  <a:pt x="675284" y="2351455"/>
                </a:lnTo>
                <a:lnTo>
                  <a:pt x="697852" y="2387536"/>
                </a:lnTo>
                <a:lnTo>
                  <a:pt x="727456" y="2417635"/>
                </a:lnTo>
                <a:lnTo>
                  <a:pt x="762952" y="2440571"/>
                </a:lnTo>
                <a:lnTo>
                  <a:pt x="803198" y="2455189"/>
                </a:lnTo>
                <a:lnTo>
                  <a:pt x="847039" y="2460320"/>
                </a:lnTo>
                <a:lnTo>
                  <a:pt x="890879" y="2455189"/>
                </a:lnTo>
                <a:lnTo>
                  <a:pt x="931125" y="2440571"/>
                </a:lnTo>
                <a:lnTo>
                  <a:pt x="966635" y="2417635"/>
                </a:lnTo>
                <a:lnTo>
                  <a:pt x="996238" y="2387536"/>
                </a:lnTo>
                <a:lnTo>
                  <a:pt x="1018806" y="2351455"/>
                </a:lnTo>
                <a:lnTo>
                  <a:pt x="1033195" y="2310561"/>
                </a:lnTo>
                <a:lnTo>
                  <a:pt x="1038237" y="2266010"/>
                </a:lnTo>
                <a:close/>
              </a:path>
              <a:path w="4842509" h="4803140">
                <a:moveTo>
                  <a:pt x="1353693" y="196011"/>
                </a:moveTo>
                <a:lnTo>
                  <a:pt x="1349044" y="149148"/>
                </a:lnTo>
                <a:lnTo>
                  <a:pt x="1335709" y="105486"/>
                </a:lnTo>
                <a:lnTo>
                  <a:pt x="1314615" y="65989"/>
                </a:lnTo>
                <a:lnTo>
                  <a:pt x="1286675" y="31572"/>
                </a:lnTo>
                <a:lnTo>
                  <a:pt x="1252804" y="3175"/>
                </a:lnTo>
                <a:lnTo>
                  <a:pt x="1247063" y="0"/>
                </a:lnTo>
                <a:lnTo>
                  <a:pt x="1002677" y="0"/>
                </a:lnTo>
                <a:lnTo>
                  <a:pt x="963053" y="31572"/>
                </a:lnTo>
                <a:lnTo>
                  <a:pt x="935113" y="65989"/>
                </a:lnTo>
                <a:lnTo>
                  <a:pt x="914019" y="105486"/>
                </a:lnTo>
                <a:lnTo>
                  <a:pt x="900684" y="149148"/>
                </a:lnTo>
                <a:lnTo>
                  <a:pt x="896035" y="196011"/>
                </a:lnTo>
                <a:lnTo>
                  <a:pt x="900684" y="242874"/>
                </a:lnTo>
                <a:lnTo>
                  <a:pt x="914019" y="286524"/>
                </a:lnTo>
                <a:lnTo>
                  <a:pt x="935113" y="326034"/>
                </a:lnTo>
                <a:lnTo>
                  <a:pt x="963053" y="360451"/>
                </a:lnTo>
                <a:lnTo>
                  <a:pt x="996924" y="388848"/>
                </a:lnTo>
                <a:lnTo>
                  <a:pt x="1035799" y="410286"/>
                </a:lnTo>
                <a:lnTo>
                  <a:pt x="1078750" y="423837"/>
                </a:lnTo>
                <a:lnTo>
                  <a:pt x="1124864" y="428561"/>
                </a:lnTo>
                <a:lnTo>
                  <a:pt x="1170978" y="423837"/>
                </a:lnTo>
                <a:lnTo>
                  <a:pt x="1213929" y="410286"/>
                </a:lnTo>
                <a:lnTo>
                  <a:pt x="1252804" y="388848"/>
                </a:lnTo>
                <a:lnTo>
                  <a:pt x="1286675" y="360451"/>
                </a:lnTo>
                <a:lnTo>
                  <a:pt x="1314615" y="326034"/>
                </a:lnTo>
                <a:lnTo>
                  <a:pt x="1335709" y="286524"/>
                </a:lnTo>
                <a:lnTo>
                  <a:pt x="1349044" y="242874"/>
                </a:lnTo>
                <a:lnTo>
                  <a:pt x="1353693" y="196011"/>
                </a:lnTo>
                <a:close/>
              </a:path>
              <a:path w="4842509" h="4803140">
                <a:moveTo>
                  <a:pt x="2336165" y="3322891"/>
                </a:moveTo>
                <a:lnTo>
                  <a:pt x="2331415" y="3275126"/>
                </a:lnTo>
                <a:lnTo>
                  <a:pt x="2317826" y="3230638"/>
                </a:lnTo>
                <a:lnTo>
                  <a:pt x="2296325" y="3190392"/>
                </a:lnTo>
                <a:lnTo>
                  <a:pt x="2267851" y="3155315"/>
                </a:lnTo>
                <a:lnTo>
                  <a:pt x="2233333" y="3126371"/>
                </a:lnTo>
                <a:lnTo>
                  <a:pt x="2193721" y="3104527"/>
                </a:lnTo>
                <a:lnTo>
                  <a:pt x="2149945" y="3090710"/>
                </a:lnTo>
                <a:lnTo>
                  <a:pt x="2102954" y="3085896"/>
                </a:lnTo>
                <a:lnTo>
                  <a:pt x="2055952" y="3090710"/>
                </a:lnTo>
                <a:lnTo>
                  <a:pt x="2012175" y="3104527"/>
                </a:lnTo>
                <a:lnTo>
                  <a:pt x="1972564" y="3126371"/>
                </a:lnTo>
                <a:lnTo>
                  <a:pt x="1938058" y="3155315"/>
                </a:lnTo>
                <a:lnTo>
                  <a:pt x="1909572" y="3190392"/>
                </a:lnTo>
                <a:lnTo>
                  <a:pt x="1888070" y="3230638"/>
                </a:lnTo>
                <a:lnTo>
                  <a:pt x="1874494" y="3275126"/>
                </a:lnTo>
                <a:lnTo>
                  <a:pt x="1869757" y="3322891"/>
                </a:lnTo>
                <a:lnTo>
                  <a:pt x="1874494" y="3370656"/>
                </a:lnTo>
                <a:lnTo>
                  <a:pt x="1888070" y="3415144"/>
                </a:lnTo>
                <a:lnTo>
                  <a:pt x="1909572" y="3455403"/>
                </a:lnTo>
                <a:lnTo>
                  <a:pt x="1938058" y="3490480"/>
                </a:lnTo>
                <a:lnTo>
                  <a:pt x="1972564" y="3519424"/>
                </a:lnTo>
                <a:lnTo>
                  <a:pt x="2012175" y="3541280"/>
                </a:lnTo>
                <a:lnTo>
                  <a:pt x="2055952" y="3555085"/>
                </a:lnTo>
                <a:lnTo>
                  <a:pt x="2102954" y="3559899"/>
                </a:lnTo>
                <a:lnTo>
                  <a:pt x="2149945" y="3555085"/>
                </a:lnTo>
                <a:lnTo>
                  <a:pt x="2193721" y="3541280"/>
                </a:lnTo>
                <a:lnTo>
                  <a:pt x="2233333" y="3519424"/>
                </a:lnTo>
                <a:lnTo>
                  <a:pt x="2267851" y="3490480"/>
                </a:lnTo>
                <a:lnTo>
                  <a:pt x="2296325" y="3455403"/>
                </a:lnTo>
                <a:lnTo>
                  <a:pt x="2317826" y="3415144"/>
                </a:lnTo>
                <a:lnTo>
                  <a:pt x="2331415" y="3370656"/>
                </a:lnTo>
                <a:lnTo>
                  <a:pt x="2336165" y="3322891"/>
                </a:lnTo>
                <a:close/>
              </a:path>
              <a:path w="4842509" h="4803140">
                <a:moveTo>
                  <a:pt x="2815031" y="1449959"/>
                </a:moveTo>
                <a:lnTo>
                  <a:pt x="2805074" y="1400657"/>
                </a:lnTo>
                <a:lnTo>
                  <a:pt x="2777921" y="1360385"/>
                </a:lnTo>
                <a:lnTo>
                  <a:pt x="2737650" y="1333233"/>
                </a:lnTo>
                <a:lnTo>
                  <a:pt x="2688348" y="1323276"/>
                </a:lnTo>
                <a:lnTo>
                  <a:pt x="1587842" y="1323276"/>
                </a:lnTo>
                <a:lnTo>
                  <a:pt x="1594739" y="1293037"/>
                </a:lnTo>
                <a:lnTo>
                  <a:pt x="1611210" y="1231938"/>
                </a:lnTo>
                <a:lnTo>
                  <a:pt x="1635810" y="1161021"/>
                </a:lnTo>
                <a:lnTo>
                  <a:pt x="1653717" y="1120343"/>
                </a:lnTo>
                <a:lnTo>
                  <a:pt x="1674545" y="1079030"/>
                </a:lnTo>
                <a:lnTo>
                  <a:pt x="1698117" y="1037107"/>
                </a:lnTo>
                <a:lnTo>
                  <a:pt x="1724279" y="994613"/>
                </a:lnTo>
                <a:lnTo>
                  <a:pt x="1724837" y="994613"/>
                </a:lnTo>
                <a:lnTo>
                  <a:pt x="1725358" y="994778"/>
                </a:lnTo>
                <a:lnTo>
                  <a:pt x="2587726" y="994778"/>
                </a:lnTo>
                <a:lnTo>
                  <a:pt x="2588539" y="994613"/>
                </a:lnTo>
                <a:lnTo>
                  <a:pt x="2637028" y="984821"/>
                </a:lnTo>
                <a:lnTo>
                  <a:pt x="2677299" y="957668"/>
                </a:lnTo>
                <a:lnTo>
                  <a:pt x="2704452" y="917409"/>
                </a:lnTo>
                <a:lnTo>
                  <a:pt x="2714409" y="868095"/>
                </a:lnTo>
                <a:lnTo>
                  <a:pt x="2704452" y="818794"/>
                </a:lnTo>
                <a:lnTo>
                  <a:pt x="2677299" y="778522"/>
                </a:lnTo>
                <a:lnTo>
                  <a:pt x="2637028" y="751370"/>
                </a:lnTo>
                <a:lnTo>
                  <a:pt x="2587726" y="741413"/>
                </a:lnTo>
                <a:lnTo>
                  <a:pt x="1918449" y="741413"/>
                </a:lnTo>
                <a:lnTo>
                  <a:pt x="1948662" y="707326"/>
                </a:lnTo>
                <a:lnTo>
                  <a:pt x="1979866" y="672985"/>
                </a:lnTo>
                <a:lnTo>
                  <a:pt x="2012010" y="638390"/>
                </a:lnTo>
                <a:lnTo>
                  <a:pt x="2045055" y="603554"/>
                </a:lnTo>
                <a:lnTo>
                  <a:pt x="2078926" y="568502"/>
                </a:lnTo>
                <a:lnTo>
                  <a:pt x="2113610" y="533209"/>
                </a:lnTo>
                <a:lnTo>
                  <a:pt x="2149030" y="497700"/>
                </a:lnTo>
                <a:lnTo>
                  <a:pt x="2185162" y="461987"/>
                </a:lnTo>
                <a:lnTo>
                  <a:pt x="2221954" y="426072"/>
                </a:lnTo>
                <a:lnTo>
                  <a:pt x="2297303" y="353644"/>
                </a:lnTo>
                <a:lnTo>
                  <a:pt x="2414079" y="243662"/>
                </a:lnTo>
                <a:lnTo>
                  <a:pt x="2677630" y="12"/>
                </a:lnTo>
                <a:lnTo>
                  <a:pt x="2136800" y="12"/>
                </a:lnTo>
                <a:lnTo>
                  <a:pt x="2069376" y="63487"/>
                </a:lnTo>
                <a:lnTo>
                  <a:pt x="1987892" y="141401"/>
                </a:lnTo>
                <a:lnTo>
                  <a:pt x="1947964" y="180200"/>
                </a:lnTo>
                <a:lnTo>
                  <a:pt x="1908632" y="218884"/>
                </a:lnTo>
                <a:lnTo>
                  <a:pt x="1869922" y="257467"/>
                </a:lnTo>
                <a:lnTo>
                  <a:pt x="1831911" y="295948"/>
                </a:lnTo>
                <a:lnTo>
                  <a:pt x="1794637" y="334327"/>
                </a:lnTo>
                <a:lnTo>
                  <a:pt x="1758124" y="372618"/>
                </a:lnTo>
                <a:lnTo>
                  <a:pt x="1722450" y="410806"/>
                </a:lnTo>
                <a:lnTo>
                  <a:pt x="1687626" y="448906"/>
                </a:lnTo>
                <a:lnTo>
                  <a:pt x="1653730" y="486918"/>
                </a:lnTo>
                <a:lnTo>
                  <a:pt x="1620786" y="524840"/>
                </a:lnTo>
                <a:lnTo>
                  <a:pt x="1588846" y="562686"/>
                </a:lnTo>
                <a:lnTo>
                  <a:pt x="1557959" y="600443"/>
                </a:lnTo>
                <a:lnTo>
                  <a:pt x="1528152" y="638124"/>
                </a:lnTo>
                <a:lnTo>
                  <a:pt x="1499501" y="675716"/>
                </a:lnTo>
                <a:lnTo>
                  <a:pt x="1472018" y="713244"/>
                </a:lnTo>
                <a:lnTo>
                  <a:pt x="1445780" y="750697"/>
                </a:lnTo>
                <a:lnTo>
                  <a:pt x="1420812" y="788073"/>
                </a:lnTo>
                <a:lnTo>
                  <a:pt x="1397165" y="825385"/>
                </a:lnTo>
                <a:lnTo>
                  <a:pt x="1374889" y="862634"/>
                </a:lnTo>
                <a:lnTo>
                  <a:pt x="1354023" y="899820"/>
                </a:lnTo>
                <a:lnTo>
                  <a:pt x="1334604" y="936955"/>
                </a:lnTo>
                <a:lnTo>
                  <a:pt x="1316697" y="974013"/>
                </a:lnTo>
                <a:lnTo>
                  <a:pt x="1300340" y="1011021"/>
                </a:lnTo>
                <a:lnTo>
                  <a:pt x="1285570" y="1047978"/>
                </a:lnTo>
                <a:lnTo>
                  <a:pt x="1272451" y="1084884"/>
                </a:lnTo>
                <a:lnTo>
                  <a:pt x="1251242" y="1153655"/>
                </a:lnTo>
                <a:lnTo>
                  <a:pt x="1233639" y="1221536"/>
                </a:lnTo>
                <a:lnTo>
                  <a:pt x="1219492" y="1288491"/>
                </a:lnTo>
                <a:lnTo>
                  <a:pt x="1208646" y="1354493"/>
                </a:lnTo>
                <a:lnTo>
                  <a:pt x="1200962" y="1419517"/>
                </a:lnTo>
                <a:lnTo>
                  <a:pt x="1196276" y="1483499"/>
                </a:lnTo>
                <a:lnTo>
                  <a:pt x="1194447" y="1546440"/>
                </a:lnTo>
                <a:lnTo>
                  <a:pt x="1195324" y="1608264"/>
                </a:lnTo>
                <a:lnTo>
                  <a:pt x="1198753" y="1668970"/>
                </a:lnTo>
                <a:lnTo>
                  <a:pt x="1204595" y="1728508"/>
                </a:lnTo>
                <a:lnTo>
                  <a:pt x="1212684" y="1786839"/>
                </a:lnTo>
                <a:lnTo>
                  <a:pt x="1222870" y="1843925"/>
                </a:lnTo>
                <a:lnTo>
                  <a:pt x="1235024" y="1899742"/>
                </a:lnTo>
                <a:lnTo>
                  <a:pt x="1248981" y="1954237"/>
                </a:lnTo>
                <a:lnTo>
                  <a:pt x="1264589" y="2007400"/>
                </a:lnTo>
                <a:lnTo>
                  <a:pt x="1281709" y="2059178"/>
                </a:lnTo>
                <a:lnTo>
                  <a:pt x="1300175" y="2109533"/>
                </a:lnTo>
                <a:lnTo>
                  <a:pt x="1319860" y="2158441"/>
                </a:lnTo>
                <a:lnTo>
                  <a:pt x="1340586" y="2205863"/>
                </a:lnTo>
                <a:lnTo>
                  <a:pt x="1362227" y="2251748"/>
                </a:lnTo>
                <a:lnTo>
                  <a:pt x="1384617" y="2296083"/>
                </a:lnTo>
                <a:lnTo>
                  <a:pt x="1407617" y="2338819"/>
                </a:lnTo>
                <a:lnTo>
                  <a:pt x="1431074" y="2379916"/>
                </a:lnTo>
                <a:lnTo>
                  <a:pt x="1454835" y="2419350"/>
                </a:lnTo>
                <a:lnTo>
                  <a:pt x="1478749" y="2457081"/>
                </a:lnTo>
                <a:lnTo>
                  <a:pt x="1502676" y="2493073"/>
                </a:lnTo>
                <a:lnTo>
                  <a:pt x="1526451" y="2527300"/>
                </a:lnTo>
                <a:lnTo>
                  <a:pt x="1549946" y="2559710"/>
                </a:lnTo>
                <a:lnTo>
                  <a:pt x="1572983" y="2590266"/>
                </a:lnTo>
                <a:lnTo>
                  <a:pt x="1617141" y="2645714"/>
                </a:lnTo>
                <a:lnTo>
                  <a:pt x="1657718" y="2693352"/>
                </a:lnTo>
                <a:lnTo>
                  <a:pt x="1693532" y="2732887"/>
                </a:lnTo>
                <a:lnTo>
                  <a:pt x="1723364" y="2764040"/>
                </a:lnTo>
                <a:lnTo>
                  <a:pt x="1754289" y="2794431"/>
                </a:lnTo>
                <a:lnTo>
                  <a:pt x="1791779" y="2824124"/>
                </a:lnTo>
                <a:lnTo>
                  <a:pt x="1853996" y="2847721"/>
                </a:lnTo>
                <a:lnTo>
                  <a:pt x="1886724" y="2850654"/>
                </a:lnTo>
                <a:lnTo>
                  <a:pt x="1923973" y="2846857"/>
                </a:lnTo>
                <a:lnTo>
                  <a:pt x="1993277" y="2816644"/>
                </a:lnTo>
                <a:lnTo>
                  <a:pt x="2022830" y="2790367"/>
                </a:lnTo>
                <a:lnTo>
                  <a:pt x="2050745" y="2749880"/>
                </a:lnTo>
                <a:lnTo>
                  <a:pt x="2066505" y="2705011"/>
                </a:lnTo>
                <a:lnTo>
                  <a:pt x="2070239" y="2658224"/>
                </a:lnTo>
                <a:lnTo>
                  <a:pt x="2062073" y="2611996"/>
                </a:lnTo>
                <a:lnTo>
                  <a:pt x="2042134" y="2568778"/>
                </a:lnTo>
                <a:lnTo>
                  <a:pt x="2010562" y="2531059"/>
                </a:lnTo>
                <a:lnTo>
                  <a:pt x="2002307" y="2523312"/>
                </a:lnTo>
                <a:lnTo>
                  <a:pt x="1986203" y="2507475"/>
                </a:lnTo>
                <a:lnTo>
                  <a:pt x="1934933" y="2452725"/>
                </a:lnTo>
                <a:lnTo>
                  <a:pt x="1902015" y="2414397"/>
                </a:lnTo>
                <a:lnTo>
                  <a:pt x="1865718" y="2369159"/>
                </a:lnTo>
                <a:lnTo>
                  <a:pt x="1827174" y="2317305"/>
                </a:lnTo>
                <a:lnTo>
                  <a:pt x="1787486" y="2259114"/>
                </a:lnTo>
                <a:lnTo>
                  <a:pt x="1747786" y="2194903"/>
                </a:lnTo>
                <a:lnTo>
                  <a:pt x="1709204" y="2124951"/>
                </a:lnTo>
                <a:lnTo>
                  <a:pt x="2085060" y="2124951"/>
                </a:lnTo>
                <a:lnTo>
                  <a:pt x="2134362" y="2114994"/>
                </a:lnTo>
                <a:lnTo>
                  <a:pt x="2174633" y="2087841"/>
                </a:lnTo>
                <a:lnTo>
                  <a:pt x="2201786" y="2047582"/>
                </a:lnTo>
                <a:lnTo>
                  <a:pt x="2211743" y="1998268"/>
                </a:lnTo>
                <a:lnTo>
                  <a:pt x="2201786" y="1948967"/>
                </a:lnTo>
                <a:lnTo>
                  <a:pt x="2174633" y="1908695"/>
                </a:lnTo>
                <a:lnTo>
                  <a:pt x="2134362" y="1881543"/>
                </a:lnTo>
                <a:lnTo>
                  <a:pt x="2085060" y="1871586"/>
                </a:lnTo>
                <a:lnTo>
                  <a:pt x="1607959" y="1871586"/>
                </a:lnTo>
                <a:lnTo>
                  <a:pt x="1595729" y="1825244"/>
                </a:lnTo>
                <a:lnTo>
                  <a:pt x="1585214" y="1777720"/>
                </a:lnTo>
                <a:lnTo>
                  <a:pt x="1576565" y="1729054"/>
                </a:lnTo>
                <a:lnTo>
                  <a:pt x="1569910" y="1679295"/>
                </a:lnTo>
                <a:lnTo>
                  <a:pt x="1565402" y="1628482"/>
                </a:lnTo>
                <a:lnTo>
                  <a:pt x="1563192" y="1576641"/>
                </a:lnTo>
                <a:lnTo>
                  <a:pt x="2688348" y="1576641"/>
                </a:lnTo>
                <a:lnTo>
                  <a:pt x="2737650" y="1566697"/>
                </a:lnTo>
                <a:lnTo>
                  <a:pt x="2777921" y="1539544"/>
                </a:lnTo>
                <a:lnTo>
                  <a:pt x="2805074" y="1499273"/>
                </a:lnTo>
                <a:lnTo>
                  <a:pt x="2815031" y="1449959"/>
                </a:lnTo>
                <a:close/>
              </a:path>
              <a:path w="4842509" h="4803140">
                <a:moveTo>
                  <a:pt x="3022498" y="1998268"/>
                </a:moveTo>
                <a:lnTo>
                  <a:pt x="3012541" y="1948967"/>
                </a:lnTo>
                <a:lnTo>
                  <a:pt x="2985389" y="1908695"/>
                </a:lnTo>
                <a:lnTo>
                  <a:pt x="2945130" y="1881543"/>
                </a:lnTo>
                <a:lnTo>
                  <a:pt x="2895816" y="1871586"/>
                </a:lnTo>
                <a:lnTo>
                  <a:pt x="2492959" y="1871586"/>
                </a:lnTo>
                <a:lnTo>
                  <a:pt x="2443645" y="1881543"/>
                </a:lnTo>
                <a:lnTo>
                  <a:pt x="2403373" y="1908695"/>
                </a:lnTo>
                <a:lnTo>
                  <a:pt x="2376220" y="1948967"/>
                </a:lnTo>
                <a:lnTo>
                  <a:pt x="2366264" y="1998268"/>
                </a:lnTo>
                <a:lnTo>
                  <a:pt x="2376220" y="2047582"/>
                </a:lnTo>
                <a:lnTo>
                  <a:pt x="2403373" y="2087854"/>
                </a:lnTo>
                <a:lnTo>
                  <a:pt x="2443645" y="2114994"/>
                </a:lnTo>
                <a:lnTo>
                  <a:pt x="2492959" y="2124951"/>
                </a:lnTo>
                <a:lnTo>
                  <a:pt x="2895816" y="2124951"/>
                </a:lnTo>
                <a:lnTo>
                  <a:pt x="2945130" y="2114994"/>
                </a:lnTo>
                <a:lnTo>
                  <a:pt x="2985389" y="2087854"/>
                </a:lnTo>
                <a:lnTo>
                  <a:pt x="3012541" y="2047582"/>
                </a:lnTo>
                <a:lnTo>
                  <a:pt x="3022498" y="1998268"/>
                </a:lnTo>
                <a:close/>
              </a:path>
              <a:path w="4842509" h="4803140">
                <a:moveTo>
                  <a:pt x="3290455" y="860463"/>
                </a:moveTo>
                <a:lnTo>
                  <a:pt x="3285413" y="815911"/>
                </a:lnTo>
                <a:lnTo>
                  <a:pt x="3271024" y="775017"/>
                </a:lnTo>
                <a:lnTo>
                  <a:pt x="3248456" y="738936"/>
                </a:lnTo>
                <a:lnTo>
                  <a:pt x="3218853" y="708850"/>
                </a:lnTo>
                <a:lnTo>
                  <a:pt x="3183344" y="685914"/>
                </a:lnTo>
                <a:lnTo>
                  <a:pt x="3143097" y="671296"/>
                </a:lnTo>
                <a:lnTo>
                  <a:pt x="3099257" y="666165"/>
                </a:lnTo>
                <a:lnTo>
                  <a:pt x="3055429" y="671296"/>
                </a:lnTo>
                <a:lnTo>
                  <a:pt x="3015183" y="685914"/>
                </a:lnTo>
                <a:lnTo>
                  <a:pt x="2979674" y="708850"/>
                </a:lnTo>
                <a:lnTo>
                  <a:pt x="2950070" y="738936"/>
                </a:lnTo>
                <a:lnTo>
                  <a:pt x="2927502" y="775017"/>
                </a:lnTo>
                <a:lnTo>
                  <a:pt x="2913113" y="815911"/>
                </a:lnTo>
                <a:lnTo>
                  <a:pt x="2908058" y="860463"/>
                </a:lnTo>
                <a:lnTo>
                  <a:pt x="2913113" y="905027"/>
                </a:lnTo>
                <a:lnTo>
                  <a:pt x="2927502" y="945921"/>
                </a:lnTo>
                <a:lnTo>
                  <a:pt x="2950070" y="982002"/>
                </a:lnTo>
                <a:lnTo>
                  <a:pt x="2979674" y="1012088"/>
                </a:lnTo>
                <a:lnTo>
                  <a:pt x="3015183" y="1035024"/>
                </a:lnTo>
                <a:lnTo>
                  <a:pt x="3055429" y="1049642"/>
                </a:lnTo>
                <a:lnTo>
                  <a:pt x="3099257" y="1054773"/>
                </a:lnTo>
                <a:lnTo>
                  <a:pt x="3143097" y="1049642"/>
                </a:lnTo>
                <a:lnTo>
                  <a:pt x="3183344" y="1035024"/>
                </a:lnTo>
                <a:lnTo>
                  <a:pt x="3218853" y="1012088"/>
                </a:lnTo>
                <a:lnTo>
                  <a:pt x="3248456" y="982002"/>
                </a:lnTo>
                <a:lnTo>
                  <a:pt x="3271024" y="945921"/>
                </a:lnTo>
                <a:lnTo>
                  <a:pt x="3285413" y="905027"/>
                </a:lnTo>
                <a:lnTo>
                  <a:pt x="3290455" y="860463"/>
                </a:lnTo>
                <a:close/>
              </a:path>
              <a:path w="4842509" h="4803140">
                <a:moveTo>
                  <a:pt x="3455378" y="1436839"/>
                </a:moveTo>
                <a:lnTo>
                  <a:pt x="3449624" y="1393291"/>
                </a:lnTo>
                <a:lnTo>
                  <a:pt x="3433368" y="1354150"/>
                </a:lnTo>
                <a:lnTo>
                  <a:pt x="3408159" y="1320990"/>
                </a:lnTo>
                <a:lnTo>
                  <a:pt x="3375533" y="1295374"/>
                </a:lnTo>
                <a:lnTo>
                  <a:pt x="3337026" y="1278864"/>
                </a:lnTo>
                <a:lnTo>
                  <a:pt x="3294164" y="1273009"/>
                </a:lnTo>
                <a:lnTo>
                  <a:pt x="3251314" y="1278864"/>
                </a:lnTo>
                <a:lnTo>
                  <a:pt x="3212795" y="1295374"/>
                </a:lnTo>
                <a:lnTo>
                  <a:pt x="3180169" y="1320990"/>
                </a:lnTo>
                <a:lnTo>
                  <a:pt x="3154959" y="1354150"/>
                </a:lnTo>
                <a:lnTo>
                  <a:pt x="3138716" y="1393291"/>
                </a:lnTo>
                <a:lnTo>
                  <a:pt x="3132950" y="1436839"/>
                </a:lnTo>
                <a:lnTo>
                  <a:pt x="3138716" y="1480388"/>
                </a:lnTo>
                <a:lnTo>
                  <a:pt x="3154959" y="1519529"/>
                </a:lnTo>
                <a:lnTo>
                  <a:pt x="3180169" y="1552689"/>
                </a:lnTo>
                <a:lnTo>
                  <a:pt x="3212795" y="1578305"/>
                </a:lnTo>
                <a:lnTo>
                  <a:pt x="3251314" y="1594815"/>
                </a:lnTo>
                <a:lnTo>
                  <a:pt x="3294164" y="1600669"/>
                </a:lnTo>
                <a:lnTo>
                  <a:pt x="3337026" y="1594815"/>
                </a:lnTo>
                <a:lnTo>
                  <a:pt x="3375533" y="1578305"/>
                </a:lnTo>
                <a:lnTo>
                  <a:pt x="3408159" y="1552689"/>
                </a:lnTo>
                <a:lnTo>
                  <a:pt x="3433368" y="1519529"/>
                </a:lnTo>
                <a:lnTo>
                  <a:pt x="3449624" y="1480388"/>
                </a:lnTo>
                <a:lnTo>
                  <a:pt x="3455378" y="1436839"/>
                </a:lnTo>
                <a:close/>
              </a:path>
              <a:path w="4842509" h="4803140">
                <a:moveTo>
                  <a:pt x="3677882" y="141617"/>
                </a:moveTo>
                <a:lnTo>
                  <a:pt x="3669868" y="91109"/>
                </a:lnTo>
                <a:lnTo>
                  <a:pt x="3647541" y="47244"/>
                </a:lnTo>
                <a:lnTo>
                  <a:pt x="3613505" y="12661"/>
                </a:lnTo>
                <a:lnTo>
                  <a:pt x="3589439" y="0"/>
                </a:lnTo>
                <a:lnTo>
                  <a:pt x="3451847" y="0"/>
                </a:lnTo>
                <a:lnTo>
                  <a:pt x="3427780" y="12661"/>
                </a:lnTo>
                <a:lnTo>
                  <a:pt x="3393744" y="47244"/>
                </a:lnTo>
                <a:lnTo>
                  <a:pt x="3371418" y="91109"/>
                </a:lnTo>
                <a:lnTo>
                  <a:pt x="3363404" y="141617"/>
                </a:lnTo>
                <a:lnTo>
                  <a:pt x="3371418" y="192125"/>
                </a:lnTo>
                <a:lnTo>
                  <a:pt x="3393744" y="235991"/>
                </a:lnTo>
                <a:lnTo>
                  <a:pt x="3427780" y="270573"/>
                </a:lnTo>
                <a:lnTo>
                  <a:pt x="3470935" y="293268"/>
                </a:lnTo>
                <a:lnTo>
                  <a:pt x="3520643" y="301409"/>
                </a:lnTo>
                <a:lnTo>
                  <a:pt x="3570338" y="293268"/>
                </a:lnTo>
                <a:lnTo>
                  <a:pt x="3613505" y="270573"/>
                </a:lnTo>
                <a:lnTo>
                  <a:pt x="3647541" y="235991"/>
                </a:lnTo>
                <a:lnTo>
                  <a:pt x="3669868" y="192125"/>
                </a:lnTo>
                <a:lnTo>
                  <a:pt x="3677882" y="141617"/>
                </a:lnTo>
                <a:close/>
              </a:path>
              <a:path w="4842509" h="4803140">
                <a:moveTo>
                  <a:pt x="3887127" y="709460"/>
                </a:moveTo>
                <a:lnTo>
                  <a:pt x="3882085" y="664908"/>
                </a:lnTo>
                <a:lnTo>
                  <a:pt x="3867696" y="624001"/>
                </a:lnTo>
                <a:lnTo>
                  <a:pt x="3845128" y="587933"/>
                </a:lnTo>
                <a:lnTo>
                  <a:pt x="3815524" y="557834"/>
                </a:lnTo>
                <a:lnTo>
                  <a:pt x="3780015" y="534898"/>
                </a:lnTo>
                <a:lnTo>
                  <a:pt x="3739769" y="520280"/>
                </a:lnTo>
                <a:lnTo>
                  <a:pt x="3695928" y="515150"/>
                </a:lnTo>
                <a:lnTo>
                  <a:pt x="3652101" y="520280"/>
                </a:lnTo>
                <a:lnTo>
                  <a:pt x="3611854" y="534898"/>
                </a:lnTo>
                <a:lnTo>
                  <a:pt x="3576345" y="557834"/>
                </a:lnTo>
                <a:lnTo>
                  <a:pt x="3546741" y="587933"/>
                </a:lnTo>
                <a:lnTo>
                  <a:pt x="3524173" y="624001"/>
                </a:lnTo>
                <a:lnTo>
                  <a:pt x="3509784" y="664908"/>
                </a:lnTo>
                <a:lnTo>
                  <a:pt x="3504730" y="709460"/>
                </a:lnTo>
                <a:lnTo>
                  <a:pt x="3509784" y="754011"/>
                </a:lnTo>
                <a:lnTo>
                  <a:pt x="3524173" y="794918"/>
                </a:lnTo>
                <a:lnTo>
                  <a:pt x="3546741" y="830986"/>
                </a:lnTo>
                <a:lnTo>
                  <a:pt x="3576345" y="861085"/>
                </a:lnTo>
                <a:lnTo>
                  <a:pt x="3611854" y="884021"/>
                </a:lnTo>
                <a:lnTo>
                  <a:pt x="3652101" y="898639"/>
                </a:lnTo>
                <a:lnTo>
                  <a:pt x="3695928" y="903770"/>
                </a:lnTo>
                <a:lnTo>
                  <a:pt x="3739769" y="898639"/>
                </a:lnTo>
                <a:lnTo>
                  <a:pt x="3780015" y="884021"/>
                </a:lnTo>
                <a:lnTo>
                  <a:pt x="3815524" y="861085"/>
                </a:lnTo>
                <a:lnTo>
                  <a:pt x="3845128" y="830986"/>
                </a:lnTo>
                <a:lnTo>
                  <a:pt x="3867696" y="794918"/>
                </a:lnTo>
                <a:lnTo>
                  <a:pt x="3882085" y="754011"/>
                </a:lnTo>
                <a:lnTo>
                  <a:pt x="3887127" y="709460"/>
                </a:lnTo>
                <a:close/>
              </a:path>
              <a:path w="4842509" h="4803140">
                <a:moveTo>
                  <a:pt x="4802949" y="2817431"/>
                </a:moveTo>
                <a:lnTo>
                  <a:pt x="4797895" y="2772880"/>
                </a:lnTo>
                <a:lnTo>
                  <a:pt x="4783518" y="2731973"/>
                </a:lnTo>
                <a:lnTo>
                  <a:pt x="4760950" y="2695892"/>
                </a:lnTo>
                <a:lnTo>
                  <a:pt x="4731334" y="2665806"/>
                </a:lnTo>
                <a:lnTo>
                  <a:pt x="4695837" y="2642870"/>
                </a:lnTo>
                <a:lnTo>
                  <a:pt x="4655591" y="2628252"/>
                </a:lnTo>
                <a:lnTo>
                  <a:pt x="4611751" y="2623121"/>
                </a:lnTo>
                <a:lnTo>
                  <a:pt x="4567910" y="2628252"/>
                </a:lnTo>
                <a:lnTo>
                  <a:pt x="4527664" y="2642870"/>
                </a:lnTo>
                <a:lnTo>
                  <a:pt x="4492168" y="2665806"/>
                </a:lnTo>
                <a:lnTo>
                  <a:pt x="4462551" y="2695892"/>
                </a:lnTo>
                <a:lnTo>
                  <a:pt x="4439983" y="2731973"/>
                </a:lnTo>
                <a:lnTo>
                  <a:pt x="4425607" y="2772880"/>
                </a:lnTo>
                <a:lnTo>
                  <a:pt x="4420552" y="2817431"/>
                </a:lnTo>
                <a:lnTo>
                  <a:pt x="4425607" y="2861983"/>
                </a:lnTo>
                <a:lnTo>
                  <a:pt x="4439983" y="2902877"/>
                </a:lnTo>
                <a:lnTo>
                  <a:pt x="4462551" y="2938957"/>
                </a:lnTo>
                <a:lnTo>
                  <a:pt x="4492168" y="2969056"/>
                </a:lnTo>
                <a:lnTo>
                  <a:pt x="4527664" y="2991993"/>
                </a:lnTo>
                <a:lnTo>
                  <a:pt x="4567910" y="3006610"/>
                </a:lnTo>
                <a:lnTo>
                  <a:pt x="4611751" y="3011741"/>
                </a:lnTo>
                <a:lnTo>
                  <a:pt x="4655591" y="3006610"/>
                </a:lnTo>
                <a:lnTo>
                  <a:pt x="4695837" y="2991993"/>
                </a:lnTo>
                <a:lnTo>
                  <a:pt x="4731334" y="2969056"/>
                </a:lnTo>
                <a:lnTo>
                  <a:pt x="4760950" y="2938957"/>
                </a:lnTo>
                <a:lnTo>
                  <a:pt x="4783518" y="2902877"/>
                </a:lnTo>
                <a:lnTo>
                  <a:pt x="4797895" y="2861983"/>
                </a:lnTo>
                <a:lnTo>
                  <a:pt x="4802949" y="2817431"/>
                </a:lnTo>
                <a:close/>
              </a:path>
              <a:path w="4842509" h="4803140">
                <a:moveTo>
                  <a:pt x="4841951" y="3202800"/>
                </a:moveTo>
                <a:lnTo>
                  <a:pt x="4773104" y="3204997"/>
                </a:lnTo>
                <a:lnTo>
                  <a:pt x="4732858" y="3219615"/>
                </a:lnTo>
                <a:lnTo>
                  <a:pt x="4697349" y="3242551"/>
                </a:lnTo>
                <a:lnTo>
                  <a:pt x="4667745" y="3272650"/>
                </a:lnTo>
                <a:lnTo>
                  <a:pt x="4645177" y="3308718"/>
                </a:lnTo>
                <a:lnTo>
                  <a:pt x="4630788" y="3349625"/>
                </a:lnTo>
                <a:lnTo>
                  <a:pt x="4625746" y="3394176"/>
                </a:lnTo>
                <a:lnTo>
                  <a:pt x="4630788" y="3438728"/>
                </a:lnTo>
                <a:lnTo>
                  <a:pt x="4645177" y="3479635"/>
                </a:lnTo>
                <a:lnTo>
                  <a:pt x="4667745" y="3515703"/>
                </a:lnTo>
                <a:lnTo>
                  <a:pt x="4697349" y="3545802"/>
                </a:lnTo>
                <a:lnTo>
                  <a:pt x="4732858" y="3568738"/>
                </a:lnTo>
                <a:lnTo>
                  <a:pt x="4773104" y="3583355"/>
                </a:lnTo>
                <a:lnTo>
                  <a:pt x="4816945" y="3588486"/>
                </a:lnTo>
                <a:lnTo>
                  <a:pt x="4841951" y="3585553"/>
                </a:lnTo>
                <a:lnTo>
                  <a:pt x="4841951" y="3202800"/>
                </a:lnTo>
                <a:close/>
              </a:path>
              <a:path w="4842509" h="4803140">
                <a:moveTo>
                  <a:pt x="4841951" y="1842350"/>
                </a:moveTo>
                <a:lnTo>
                  <a:pt x="4807712" y="1875828"/>
                </a:lnTo>
                <a:lnTo>
                  <a:pt x="4783315" y="1910905"/>
                </a:lnTo>
                <a:lnTo>
                  <a:pt x="4765014" y="1950059"/>
                </a:lnTo>
                <a:lnTo>
                  <a:pt x="4753534" y="1992579"/>
                </a:lnTo>
                <a:lnTo>
                  <a:pt x="4749546" y="2037765"/>
                </a:lnTo>
                <a:lnTo>
                  <a:pt x="4753534" y="2082939"/>
                </a:lnTo>
                <a:lnTo>
                  <a:pt x="4765014" y="2125459"/>
                </a:lnTo>
                <a:lnTo>
                  <a:pt x="4783315" y="2164626"/>
                </a:lnTo>
                <a:lnTo>
                  <a:pt x="4807712" y="2199703"/>
                </a:lnTo>
                <a:lnTo>
                  <a:pt x="4837519" y="2229993"/>
                </a:lnTo>
                <a:lnTo>
                  <a:pt x="4841951" y="2233180"/>
                </a:lnTo>
                <a:lnTo>
                  <a:pt x="4841951" y="1842350"/>
                </a:lnTo>
                <a:close/>
              </a:path>
              <a:path w="4842509" h="4803140">
                <a:moveTo>
                  <a:pt x="4841951" y="573493"/>
                </a:moveTo>
                <a:lnTo>
                  <a:pt x="4189387" y="573493"/>
                </a:lnTo>
                <a:lnTo>
                  <a:pt x="4140073" y="583450"/>
                </a:lnTo>
                <a:lnTo>
                  <a:pt x="4099814" y="610603"/>
                </a:lnTo>
                <a:lnTo>
                  <a:pt x="4072674" y="650875"/>
                </a:lnTo>
                <a:lnTo>
                  <a:pt x="4062730" y="700176"/>
                </a:lnTo>
                <a:lnTo>
                  <a:pt x="4072674" y="749490"/>
                </a:lnTo>
                <a:lnTo>
                  <a:pt x="4099814" y="789749"/>
                </a:lnTo>
                <a:lnTo>
                  <a:pt x="4140073" y="816902"/>
                </a:lnTo>
                <a:lnTo>
                  <a:pt x="4189387" y="826858"/>
                </a:lnTo>
                <a:lnTo>
                  <a:pt x="4767542" y="826858"/>
                </a:lnTo>
                <a:lnTo>
                  <a:pt x="4736668" y="864552"/>
                </a:lnTo>
                <a:lnTo>
                  <a:pt x="4705045" y="902195"/>
                </a:lnTo>
                <a:lnTo>
                  <a:pt x="4672723" y="939787"/>
                </a:lnTo>
                <a:lnTo>
                  <a:pt x="4639742" y="977303"/>
                </a:lnTo>
                <a:lnTo>
                  <a:pt x="4606137" y="1014742"/>
                </a:lnTo>
                <a:lnTo>
                  <a:pt x="4571949" y="1052106"/>
                </a:lnTo>
                <a:lnTo>
                  <a:pt x="4537214" y="1089380"/>
                </a:lnTo>
                <a:lnTo>
                  <a:pt x="4501985" y="1126578"/>
                </a:lnTo>
                <a:lnTo>
                  <a:pt x="4466285" y="1163675"/>
                </a:lnTo>
                <a:lnTo>
                  <a:pt x="4430166" y="1200658"/>
                </a:lnTo>
                <a:lnTo>
                  <a:pt x="4393654" y="1237538"/>
                </a:lnTo>
                <a:lnTo>
                  <a:pt x="4356811" y="1274305"/>
                </a:lnTo>
                <a:lnTo>
                  <a:pt x="4319663" y="1310957"/>
                </a:lnTo>
                <a:lnTo>
                  <a:pt x="4282249" y="1347470"/>
                </a:lnTo>
                <a:lnTo>
                  <a:pt x="4206786" y="1420114"/>
                </a:lnTo>
                <a:lnTo>
                  <a:pt x="4092625" y="1527962"/>
                </a:lnTo>
                <a:lnTo>
                  <a:pt x="3735552" y="1858314"/>
                </a:lnTo>
                <a:lnTo>
                  <a:pt x="3567468" y="2015528"/>
                </a:lnTo>
                <a:lnTo>
                  <a:pt x="3485985" y="2093442"/>
                </a:lnTo>
                <a:lnTo>
                  <a:pt x="3446056" y="2132241"/>
                </a:lnTo>
                <a:lnTo>
                  <a:pt x="3406711" y="2170925"/>
                </a:lnTo>
                <a:lnTo>
                  <a:pt x="3368014" y="2209508"/>
                </a:lnTo>
                <a:lnTo>
                  <a:pt x="3330003" y="2247989"/>
                </a:lnTo>
                <a:lnTo>
                  <a:pt x="3292716" y="2286381"/>
                </a:lnTo>
                <a:lnTo>
                  <a:pt x="3256216" y="2324658"/>
                </a:lnTo>
                <a:lnTo>
                  <a:pt x="3220529" y="2362860"/>
                </a:lnTo>
                <a:lnTo>
                  <a:pt x="3185718" y="2400960"/>
                </a:lnTo>
                <a:lnTo>
                  <a:pt x="3151809" y="2438971"/>
                </a:lnTo>
                <a:lnTo>
                  <a:pt x="3118866" y="2476893"/>
                </a:lnTo>
                <a:lnTo>
                  <a:pt x="3086925" y="2514727"/>
                </a:lnTo>
                <a:lnTo>
                  <a:pt x="3056039" y="2552484"/>
                </a:lnTo>
                <a:lnTo>
                  <a:pt x="3026245" y="2590165"/>
                </a:lnTo>
                <a:lnTo>
                  <a:pt x="2997581" y="2627757"/>
                </a:lnTo>
                <a:lnTo>
                  <a:pt x="2970111" y="2665285"/>
                </a:lnTo>
                <a:lnTo>
                  <a:pt x="2943860" y="2702737"/>
                </a:lnTo>
                <a:lnTo>
                  <a:pt x="2918904" y="2740126"/>
                </a:lnTo>
                <a:lnTo>
                  <a:pt x="2895257" y="2777439"/>
                </a:lnTo>
                <a:lnTo>
                  <a:pt x="2872981" y="2814688"/>
                </a:lnTo>
                <a:lnTo>
                  <a:pt x="2852102" y="2851874"/>
                </a:lnTo>
                <a:lnTo>
                  <a:pt x="2832697" y="2888996"/>
                </a:lnTo>
                <a:lnTo>
                  <a:pt x="2814790" y="2926054"/>
                </a:lnTo>
                <a:lnTo>
                  <a:pt x="2798432" y="2963075"/>
                </a:lnTo>
                <a:lnTo>
                  <a:pt x="2783662" y="3000032"/>
                </a:lnTo>
                <a:lnTo>
                  <a:pt x="2770543" y="3036938"/>
                </a:lnTo>
                <a:lnTo>
                  <a:pt x="2749334" y="3105696"/>
                </a:lnTo>
                <a:lnTo>
                  <a:pt x="2731732" y="3173577"/>
                </a:lnTo>
                <a:lnTo>
                  <a:pt x="2717584" y="3240532"/>
                </a:lnTo>
                <a:lnTo>
                  <a:pt x="2706751" y="3306546"/>
                </a:lnTo>
                <a:lnTo>
                  <a:pt x="2699054" y="3371558"/>
                </a:lnTo>
                <a:lnTo>
                  <a:pt x="2694368" y="3435553"/>
                </a:lnTo>
                <a:lnTo>
                  <a:pt x="2692539" y="3498481"/>
                </a:lnTo>
                <a:lnTo>
                  <a:pt x="2693416" y="3560318"/>
                </a:lnTo>
                <a:lnTo>
                  <a:pt x="2696845" y="3621024"/>
                </a:lnTo>
                <a:lnTo>
                  <a:pt x="2702687" y="3680549"/>
                </a:lnTo>
                <a:lnTo>
                  <a:pt x="2710777" y="3738880"/>
                </a:lnTo>
                <a:lnTo>
                  <a:pt x="2720975" y="3795979"/>
                </a:lnTo>
                <a:lnTo>
                  <a:pt x="2733116" y="3851795"/>
                </a:lnTo>
                <a:lnTo>
                  <a:pt x="2747073" y="3906291"/>
                </a:lnTo>
                <a:lnTo>
                  <a:pt x="2762681" y="3959453"/>
                </a:lnTo>
                <a:lnTo>
                  <a:pt x="2779801" y="4011231"/>
                </a:lnTo>
                <a:lnTo>
                  <a:pt x="2798267" y="4061587"/>
                </a:lnTo>
                <a:lnTo>
                  <a:pt x="2817952" y="4110494"/>
                </a:lnTo>
                <a:lnTo>
                  <a:pt x="2838678" y="4157903"/>
                </a:lnTo>
                <a:lnTo>
                  <a:pt x="2860319" y="4203801"/>
                </a:lnTo>
                <a:lnTo>
                  <a:pt x="2882709" y="4248137"/>
                </a:lnTo>
                <a:lnTo>
                  <a:pt x="2905709" y="4290860"/>
                </a:lnTo>
                <a:lnTo>
                  <a:pt x="2929166" y="4331970"/>
                </a:lnTo>
                <a:lnTo>
                  <a:pt x="2952927" y="4371403"/>
                </a:lnTo>
                <a:lnTo>
                  <a:pt x="2976854" y="4409135"/>
                </a:lnTo>
                <a:lnTo>
                  <a:pt x="3000768" y="4445127"/>
                </a:lnTo>
                <a:lnTo>
                  <a:pt x="3024555" y="4479353"/>
                </a:lnTo>
                <a:lnTo>
                  <a:pt x="3048038" y="4511764"/>
                </a:lnTo>
                <a:lnTo>
                  <a:pt x="3071076" y="4542320"/>
                </a:lnTo>
                <a:lnTo>
                  <a:pt x="3115233" y="4597768"/>
                </a:lnTo>
                <a:lnTo>
                  <a:pt x="3155810" y="4645406"/>
                </a:lnTo>
                <a:lnTo>
                  <a:pt x="3191624" y="4684941"/>
                </a:lnTo>
                <a:lnTo>
                  <a:pt x="3221456" y="4716094"/>
                </a:lnTo>
                <a:lnTo>
                  <a:pt x="3252393" y="4746498"/>
                </a:lnTo>
                <a:lnTo>
                  <a:pt x="3289871" y="4776190"/>
                </a:lnTo>
                <a:lnTo>
                  <a:pt x="3352101" y="4799800"/>
                </a:lnTo>
                <a:lnTo>
                  <a:pt x="3384816" y="4802733"/>
                </a:lnTo>
                <a:lnTo>
                  <a:pt x="3422065" y="4798923"/>
                </a:lnTo>
                <a:lnTo>
                  <a:pt x="3491369" y="4768710"/>
                </a:lnTo>
                <a:lnTo>
                  <a:pt x="3520922" y="4742446"/>
                </a:lnTo>
                <a:lnTo>
                  <a:pt x="3548837" y="4701959"/>
                </a:lnTo>
                <a:lnTo>
                  <a:pt x="3564598" y="4657090"/>
                </a:lnTo>
                <a:lnTo>
                  <a:pt x="3568331" y="4610303"/>
                </a:lnTo>
                <a:lnTo>
                  <a:pt x="3560165" y="4564062"/>
                </a:lnTo>
                <a:lnTo>
                  <a:pt x="3540239" y="4520857"/>
                </a:lnTo>
                <a:lnTo>
                  <a:pt x="3508654" y="4483138"/>
                </a:lnTo>
                <a:lnTo>
                  <a:pt x="3500399" y="4475378"/>
                </a:lnTo>
                <a:lnTo>
                  <a:pt x="3484295" y="4459541"/>
                </a:lnTo>
                <a:lnTo>
                  <a:pt x="3433026" y="4404792"/>
                </a:lnTo>
                <a:lnTo>
                  <a:pt x="3400107" y="4366463"/>
                </a:lnTo>
                <a:lnTo>
                  <a:pt x="3363798" y="4321213"/>
                </a:lnTo>
                <a:lnTo>
                  <a:pt x="3325253" y="4269359"/>
                </a:lnTo>
                <a:lnTo>
                  <a:pt x="3285566" y="4211167"/>
                </a:lnTo>
                <a:lnTo>
                  <a:pt x="3245878" y="4146956"/>
                </a:lnTo>
                <a:lnTo>
                  <a:pt x="3207283" y="4077004"/>
                </a:lnTo>
                <a:lnTo>
                  <a:pt x="3803065" y="4077004"/>
                </a:lnTo>
                <a:lnTo>
                  <a:pt x="3852380" y="4067048"/>
                </a:lnTo>
                <a:lnTo>
                  <a:pt x="3892639" y="4039895"/>
                </a:lnTo>
                <a:lnTo>
                  <a:pt x="3919766" y="3999623"/>
                </a:lnTo>
                <a:lnTo>
                  <a:pt x="3929723" y="3950322"/>
                </a:lnTo>
                <a:lnTo>
                  <a:pt x="3919766" y="3901008"/>
                </a:lnTo>
                <a:lnTo>
                  <a:pt x="3892639" y="3860736"/>
                </a:lnTo>
                <a:lnTo>
                  <a:pt x="3852380" y="3833596"/>
                </a:lnTo>
                <a:lnTo>
                  <a:pt x="3803065" y="3823639"/>
                </a:lnTo>
                <a:lnTo>
                  <a:pt x="3106051" y="3823639"/>
                </a:lnTo>
                <a:lnTo>
                  <a:pt x="3093821" y="3777284"/>
                </a:lnTo>
                <a:lnTo>
                  <a:pt x="3083318" y="3729761"/>
                </a:lnTo>
                <a:lnTo>
                  <a:pt x="3074657" y="3681095"/>
                </a:lnTo>
                <a:lnTo>
                  <a:pt x="3068002" y="3631336"/>
                </a:lnTo>
                <a:lnTo>
                  <a:pt x="3063494" y="3580523"/>
                </a:lnTo>
                <a:lnTo>
                  <a:pt x="3061284" y="3528695"/>
                </a:lnTo>
                <a:lnTo>
                  <a:pt x="4186415" y="3528695"/>
                </a:lnTo>
                <a:lnTo>
                  <a:pt x="4235729" y="3518738"/>
                </a:lnTo>
                <a:lnTo>
                  <a:pt x="4275988" y="3491585"/>
                </a:lnTo>
                <a:lnTo>
                  <a:pt x="4303128" y="3451326"/>
                </a:lnTo>
                <a:lnTo>
                  <a:pt x="4313072" y="3402012"/>
                </a:lnTo>
                <a:lnTo>
                  <a:pt x="4303128" y="3352711"/>
                </a:lnTo>
                <a:lnTo>
                  <a:pt x="4275988" y="3312439"/>
                </a:lnTo>
                <a:lnTo>
                  <a:pt x="4235729" y="3285286"/>
                </a:lnTo>
                <a:lnTo>
                  <a:pt x="4186415" y="3275330"/>
                </a:lnTo>
                <a:lnTo>
                  <a:pt x="3085935" y="3275330"/>
                </a:lnTo>
                <a:lnTo>
                  <a:pt x="3092831" y="3245078"/>
                </a:lnTo>
                <a:lnTo>
                  <a:pt x="3109315" y="3183979"/>
                </a:lnTo>
                <a:lnTo>
                  <a:pt x="3133902" y="3113087"/>
                </a:lnTo>
                <a:lnTo>
                  <a:pt x="3151809" y="3072396"/>
                </a:lnTo>
                <a:lnTo>
                  <a:pt x="3172637" y="3031083"/>
                </a:lnTo>
                <a:lnTo>
                  <a:pt x="3196209" y="2989161"/>
                </a:lnTo>
                <a:lnTo>
                  <a:pt x="3222371" y="2946666"/>
                </a:lnTo>
                <a:lnTo>
                  <a:pt x="3222929" y="2946666"/>
                </a:lnTo>
                <a:lnTo>
                  <a:pt x="3223450" y="2946831"/>
                </a:lnTo>
                <a:lnTo>
                  <a:pt x="4085818" y="2946831"/>
                </a:lnTo>
                <a:lnTo>
                  <a:pt x="4086631" y="2946666"/>
                </a:lnTo>
                <a:lnTo>
                  <a:pt x="4135132" y="2936875"/>
                </a:lnTo>
                <a:lnTo>
                  <a:pt x="4175391" y="2909722"/>
                </a:lnTo>
                <a:lnTo>
                  <a:pt x="4202519" y="2869450"/>
                </a:lnTo>
                <a:lnTo>
                  <a:pt x="4212475" y="2820149"/>
                </a:lnTo>
                <a:lnTo>
                  <a:pt x="4202519" y="2770835"/>
                </a:lnTo>
                <a:lnTo>
                  <a:pt x="4175391" y="2730563"/>
                </a:lnTo>
                <a:lnTo>
                  <a:pt x="4135132" y="2703423"/>
                </a:lnTo>
                <a:lnTo>
                  <a:pt x="4085818" y="2693466"/>
                </a:lnTo>
                <a:lnTo>
                  <a:pt x="3416541" y="2693466"/>
                </a:lnTo>
                <a:lnTo>
                  <a:pt x="3446754" y="2659380"/>
                </a:lnTo>
                <a:lnTo>
                  <a:pt x="3477958" y="2625026"/>
                </a:lnTo>
                <a:lnTo>
                  <a:pt x="3510102" y="2590444"/>
                </a:lnTo>
                <a:lnTo>
                  <a:pt x="3543135" y="2555608"/>
                </a:lnTo>
                <a:lnTo>
                  <a:pt x="3577018" y="2520543"/>
                </a:lnTo>
                <a:lnTo>
                  <a:pt x="3611702" y="2485263"/>
                </a:lnTo>
                <a:lnTo>
                  <a:pt x="3647122" y="2449753"/>
                </a:lnTo>
                <a:lnTo>
                  <a:pt x="3683254" y="2414041"/>
                </a:lnTo>
                <a:lnTo>
                  <a:pt x="3720046" y="2378125"/>
                </a:lnTo>
                <a:lnTo>
                  <a:pt x="3795395" y="2305697"/>
                </a:lnTo>
                <a:lnTo>
                  <a:pt x="3912184" y="2195715"/>
                </a:lnTo>
                <a:lnTo>
                  <a:pt x="4351325" y="1789176"/>
                </a:lnTo>
                <a:lnTo>
                  <a:pt x="4468863" y="1678254"/>
                </a:lnTo>
                <a:lnTo>
                  <a:pt x="4546206" y="1603908"/>
                </a:lnTo>
                <a:lnTo>
                  <a:pt x="4584484" y="1566621"/>
                </a:lnTo>
                <a:lnTo>
                  <a:pt x="4622444" y="1529245"/>
                </a:lnTo>
                <a:lnTo>
                  <a:pt x="4660087" y="1491767"/>
                </a:lnTo>
                <a:lnTo>
                  <a:pt x="4697361" y="1454213"/>
                </a:lnTo>
                <a:lnTo>
                  <a:pt x="4734242" y="1416545"/>
                </a:lnTo>
                <a:lnTo>
                  <a:pt x="4770691" y="1378788"/>
                </a:lnTo>
                <a:lnTo>
                  <a:pt x="4806696" y="1340929"/>
                </a:lnTo>
                <a:lnTo>
                  <a:pt x="4841951" y="1303248"/>
                </a:lnTo>
                <a:lnTo>
                  <a:pt x="4841951" y="573493"/>
                </a:lnTo>
                <a:close/>
              </a:path>
              <a:path w="4842509" h="4803140">
                <a:moveTo>
                  <a:pt x="4841951" y="12"/>
                </a:moveTo>
                <a:lnTo>
                  <a:pt x="4128516" y="12"/>
                </a:lnTo>
                <a:lnTo>
                  <a:pt x="4084472" y="8902"/>
                </a:lnTo>
                <a:lnTo>
                  <a:pt x="4044213" y="36055"/>
                </a:lnTo>
                <a:lnTo>
                  <a:pt x="4017073" y="76327"/>
                </a:lnTo>
                <a:lnTo>
                  <a:pt x="4007129" y="125628"/>
                </a:lnTo>
                <a:lnTo>
                  <a:pt x="4017073" y="174942"/>
                </a:lnTo>
                <a:lnTo>
                  <a:pt x="4044213" y="215214"/>
                </a:lnTo>
                <a:lnTo>
                  <a:pt x="4084472" y="242366"/>
                </a:lnTo>
                <a:lnTo>
                  <a:pt x="4133786" y="252323"/>
                </a:lnTo>
                <a:lnTo>
                  <a:pt x="4841951" y="252323"/>
                </a:lnTo>
                <a:lnTo>
                  <a:pt x="4841951" y="12"/>
                </a:lnTo>
                <a:close/>
              </a:path>
            </a:pathLst>
          </a:custGeom>
          <a:solidFill>
            <a:srgbClr val="00AFFF"/>
          </a:solidFill>
        </p:spPr>
        <p:txBody>
          <a:bodyPr wrap="square" lIns="0" tIns="0" rIns="0" bIns="0" rtlCol="0"/>
          <a:lstStyle/>
          <a:p>
            <a:endParaRPr/>
          </a:p>
        </p:txBody>
      </p:sp>
    </p:spTree>
    <p:extLst>
      <p:ext uri="{BB962C8B-B14F-4D97-AF65-F5344CB8AC3E}">
        <p14:creationId xmlns:p14="http://schemas.microsoft.com/office/powerpoint/2010/main" val="6417941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Quotation Slide - 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4446D-3EC5-A487-67B6-AFE74A9C4781}"/>
              </a:ext>
            </a:extLst>
          </p:cNvPr>
          <p:cNvSpPr>
            <a:spLocks noGrp="1"/>
          </p:cNvSpPr>
          <p:nvPr>
            <p:ph type="title"/>
          </p:nvPr>
        </p:nvSpPr>
        <p:spPr>
          <a:xfrm>
            <a:off x="711200" y="365125"/>
            <a:ext cx="6479308" cy="4355493"/>
          </a:xfrm>
        </p:spPr>
        <p:txBody>
          <a:bodyPr anchor="t" anchorCtr="0">
            <a:normAutofit/>
          </a:bodyPr>
          <a:lstStyle>
            <a:lvl1pPr>
              <a:defRPr sz="4000">
                <a:solidFill>
                  <a:schemeClr val="accent3"/>
                </a:solidFill>
              </a:defRPr>
            </a:lvl1p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A5CA96E9-5766-B813-ED3A-78756E2A6A61}"/>
              </a:ext>
            </a:extLst>
          </p:cNvPr>
          <p:cNvSpPr>
            <a:spLocks noGrp="1"/>
          </p:cNvSpPr>
          <p:nvPr>
            <p:ph type="body" idx="1"/>
          </p:nvPr>
        </p:nvSpPr>
        <p:spPr>
          <a:xfrm>
            <a:off x="711200" y="4862945"/>
            <a:ext cx="6479307" cy="501535"/>
          </a:xfrm>
          <a:prstGeom prst="rect">
            <a:avLst/>
          </a:prstGeom>
        </p:spPr>
        <p:txBody>
          <a:bodyPr anchor="t" anchorCtr="0">
            <a:normAutofit/>
          </a:bodyPr>
          <a:lstStyle>
            <a:lvl1pPr marL="0" indent="0">
              <a:buNone/>
              <a:defRPr sz="20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8" name="Footer Placeholder 7">
            <a:extLst>
              <a:ext uri="{FF2B5EF4-FFF2-40B4-BE49-F238E27FC236}">
                <a16:creationId xmlns:a16="http://schemas.microsoft.com/office/drawing/2014/main" id="{49A034B4-D92B-161B-41A1-3DE14A2FB743}"/>
              </a:ext>
            </a:extLst>
          </p:cNvPr>
          <p:cNvSpPr>
            <a:spLocks noGrp="1"/>
          </p:cNvSpPr>
          <p:nvPr>
            <p:ph type="ftr" sz="quarter" idx="11"/>
          </p:nvPr>
        </p:nvSpPr>
        <p:spPr>
          <a:xfrm>
            <a:off x="741680" y="6127750"/>
            <a:ext cx="8930639" cy="365125"/>
          </a:xfrm>
          <a:prstGeom prst="rect">
            <a:avLst/>
          </a:prstGeom>
        </p:spPr>
        <p:txBody>
          <a:bodyPr/>
          <a:lstStyle>
            <a:lvl1pPr>
              <a:defRPr>
                <a:solidFill>
                  <a:schemeClr val="accent2"/>
                </a:solidFill>
              </a:defRPr>
            </a:lvl1pPr>
          </a:lstStyle>
          <a:p>
            <a:endParaRPr lang="en-GB" dirty="0"/>
          </a:p>
        </p:txBody>
      </p:sp>
      <p:sp>
        <p:nvSpPr>
          <p:cNvPr id="4" name="object 2">
            <a:extLst>
              <a:ext uri="{FF2B5EF4-FFF2-40B4-BE49-F238E27FC236}">
                <a16:creationId xmlns:a16="http://schemas.microsoft.com/office/drawing/2014/main" id="{BACCD77F-6A9E-76FD-8A3A-2FBB9E8A1FB5}"/>
              </a:ext>
            </a:extLst>
          </p:cNvPr>
          <p:cNvSpPr/>
          <p:nvPr userDrawn="1"/>
        </p:nvSpPr>
        <p:spPr>
          <a:xfrm>
            <a:off x="7805550" y="0"/>
            <a:ext cx="4391193" cy="4355492"/>
          </a:xfrm>
          <a:custGeom>
            <a:avLst/>
            <a:gdLst/>
            <a:ahLst/>
            <a:cxnLst/>
            <a:rect l="l" t="t" r="r" b="b"/>
            <a:pathLst>
              <a:path w="4842509" h="4803140">
                <a:moveTo>
                  <a:pt x="747268" y="1282877"/>
                </a:moveTo>
                <a:lnTo>
                  <a:pt x="744347" y="1235252"/>
                </a:lnTo>
                <a:lnTo>
                  <a:pt x="735850" y="1189393"/>
                </a:lnTo>
                <a:lnTo>
                  <a:pt x="722109" y="1145654"/>
                </a:lnTo>
                <a:lnTo>
                  <a:pt x="703478" y="1104379"/>
                </a:lnTo>
                <a:lnTo>
                  <a:pt x="680313" y="1065949"/>
                </a:lnTo>
                <a:lnTo>
                  <a:pt x="652957" y="1030706"/>
                </a:lnTo>
                <a:lnTo>
                  <a:pt x="621766" y="999007"/>
                </a:lnTo>
                <a:lnTo>
                  <a:pt x="587095" y="971207"/>
                </a:lnTo>
                <a:lnTo>
                  <a:pt x="549275" y="947661"/>
                </a:lnTo>
                <a:lnTo>
                  <a:pt x="508673" y="928738"/>
                </a:lnTo>
                <a:lnTo>
                  <a:pt x="465620" y="914781"/>
                </a:lnTo>
                <a:lnTo>
                  <a:pt x="420497" y="906132"/>
                </a:lnTo>
                <a:lnTo>
                  <a:pt x="373634" y="903173"/>
                </a:lnTo>
                <a:lnTo>
                  <a:pt x="326758" y="906132"/>
                </a:lnTo>
                <a:lnTo>
                  <a:pt x="281635" y="914781"/>
                </a:lnTo>
                <a:lnTo>
                  <a:pt x="238582" y="928738"/>
                </a:lnTo>
                <a:lnTo>
                  <a:pt x="197980" y="947661"/>
                </a:lnTo>
                <a:lnTo>
                  <a:pt x="160159" y="971207"/>
                </a:lnTo>
                <a:lnTo>
                  <a:pt x="125488" y="999007"/>
                </a:lnTo>
                <a:lnTo>
                  <a:pt x="94297" y="1030706"/>
                </a:lnTo>
                <a:lnTo>
                  <a:pt x="66941" y="1065949"/>
                </a:lnTo>
                <a:lnTo>
                  <a:pt x="43776" y="1104379"/>
                </a:lnTo>
                <a:lnTo>
                  <a:pt x="25146" y="1145654"/>
                </a:lnTo>
                <a:lnTo>
                  <a:pt x="11404" y="1189393"/>
                </a:lnTo>
                <a:lnTo>
                  <a:pt x="2908" y="1235252"/>
                </a:lnTo>
                <a:lnTo>
                  <a:pt x="0" y="1282877"/>
                </a:lnTo>
                <a:lnTo>
                  <a:pt x="2908" y="1330515"/>
                </a:lnTo>
                <a:lnTo>
                  <a:pt x="11404" y="1376375"/>
                </a:lnTo>
                <a:lnTo>
                  <a:pt x="25146" y="1420126"/>
                </a:lnTo>
                <a:lnTo>
                  <a:pt x="43776" y="1461389"/>
                </a:lnTo>
                <a:lnTo>
                  <a:pt x="66941" y="1499819"/>
                </a:lnTo>
                <a:lnTo>
                  <a:pt x="94297" y="1535074"/>
                </a:lnTo>
                <a:lnTo>
                  <a:pt x="125488" y="1566773"/>
                </a:lnTo>
                <a:lnTo>
                  <a:pt x="160159" y="1594573"/>
                </a:lnTo>
                <a:lnTo>
                  <a:pt x="197980" y="1618107"/>
                </a:lnTo>
                <a:lnTo>
                  <a:pt x="238582" y="1637042"/>
                </a:lnTo>
                <a:lnTo>
                  <a:pt x="281635" y="1651000"/>
                </a:lnTo>
                <a:lnTo>
                  <a:pt x="326758" y="1659636"/>
                </a:lnTo>
                <a:lnTo>
                  <a:pt x="373634" y="1662595"/>
                </a:lnTo>
                <a:lnTo>
                  <a:pt x="420497" y="1659636"/>
                </a:lnTo>
                <a:lnTo>
                  <a:pt x="465620" y="1651000"/>
                </a:lnTo>
                <a:lnTo>
                  <a:pt x="508673" y="1637042"/>
                </a:lnTo>
                <a:lnTo>
                  <a:pt x="549275" y="1618107"/>
                </a:lnTo>
                <a:lnTo>
                  <a:pt x="587095" y="1594573"/>
                </a:lnTo>
                <a:lnTo>
                  <a:pt x="621766" y="1566773"/>
                </a:lnTo>
                <a:lnTo>
                  <a:pt x="652957" y="1535074"/>
                </a:lnTo>
                <a:lnTo>
                  <a:pt x="680313" y="1499819"/>
                </a:lnTo>
                <a:lnTo>
                  <a:pt x="703478" y="1461389"/>
                </a:lnTo>
                <a:lnTo>
                  <a:pt x="722109" y="1420126"/>
                </a:lnTo>
                <a:lnTo>
                  <a:pt x="735850" y="1376375"/>
                </a:lnTo>
                <a:lnTo>
                  <a:pt x="744347" y="1330515"/>
                </a:lnTo>
                <a:lnTo>
                  <a:pt x="747268" y="1282877"/>
                </a:lnTo>
                <a:close/>
              </a:path>
              <a:path w="4842509" h="4803140">
                <a:moveTo>
                  <a:pt x="1038237" y="2266010"/>
                </a:moveTo>
                <a:lnTo>
                  <a:pt x="1033195" y="2221458"/>
                </a:lnTo>
                <a:lnTo>
                  <a:pt x="1018806" y="2180552"/>
                </a:lnTo>
                <a:lnTo>
                  <a:pt x="996238" y="2144471"/>
                </a:lnTo>
                <a:lnTo>
                  <a:pt x="966635" y="2114385"/>
                </a:lnTo>
                <a:lnTo>
                  <a:pt x="931125" y="2091448"/>
                </a:lnTo>
                <a:lnTo>
                  <a:pt x="890879" y="2076831"/>
                </a:lnTo>
                <a:lnTo>
                  <a:pt x="847039" y="2071700"/>
                </a:lnTo>
                <a:lnTo>
                  <a:pt x="803198" y="2076831"/>
                </a:lnTo>
                <a:lnTo>
                  <a:pt x="762952" y="2091448"/>
                </a:lnTo>
                <a:lnTo>
                  <a:pt x="727456" y="2114385"/>
                </a:lnTo>
                <a:lnTo>
                  <a:pt x="697852" y="2144471"/>
                </a:lnTo>
                <a:lnTo>
                  <a:pt x="675284" y="2180552"/>
                </a:lnTo>
                <a:lnTo>
                  <a:pt x="660895" y="2221458"/>
                </a:lnTo>
                <a:lnTo>
                  <a:pt x="655840" y="2266010"/>
                </a:lnTo>
                <a:lnTo>
                  <a:pt x="660895" y="2310561"/>
                </a:lnTo>
                <a:lnTo>
                  <a:pt x="675284" y="2351455"/>
                </a:lnTo>
                <a:lnTo>
                  <a:pt x="697852" y="2387536"/>
                </a:lnTo>
                <a:lnTo>
                  <a:pt x="727456" y="2417635"/>
                </a:lnTo>
                <a:lnTo>
                  <a:pt x="762952" y="2440571"/>
                </a:lnTo>
                <a:lnTo>
                  <a:pt x="803198" y="2455189"/>
                </a:lnTo>
                <a:lnTo>
                  <a:pt x="847039" y="2460320"/>
                </a:lnTo>
                <a:lnTo>
                  <a:pt x="890879" y="2455189"/>
                </a:lnTo>
                <a:lnTo>
                  <a:pt x="931125" y="2440571"/>
                </a:lnTo>
                <a:lnTo>
                  <a:pt x="966635" y="2417635"/>
                </a:lnTo>
                <a:lnTo>
                  <a:pt x="996238" y="2387536"/>
                </a:lnTo>
                <a:lnTo>
                  <a:pt x="1018806" y="2351455"/>
                </a:lnTo>
                <a:lnTo>
                  <a:pt x="1033195" y="2310561"/>
                </a:lnTo>
                <a:lnTo>
                  <a:pt x="1038237" y="2266010"/>
                </a:lnTo>
                <a:close/>
              </a:path>
              <a:path w="4842509" h="4803140">
                <a:moveTo>
                  <a:pt x="1353693" y="196011"/>
                </a:moveTo>
                <a:lnTo>
                  <a:pt x="1349044" y="149148"/>
                </a:lnTo>
                <a:lnTo>
                  <a:pt x="1335709" y="105486"/>
                </a:lnTo>
                <a:lnTo>
                  <a:pt x="1314615" y="65989"/>
                </a:lnTo>
                <a:lnTo>
                  <a:pt x="1286675" y="31572"/>
                </a:lnTo>
                <a:lnTo>
                  <a:pt x="1252804" y="3175"/>
                </a:lnTo>
                <a:lnTo>
                  <a:pt x="1247063" y="0"/>
                </a:lnTo>
                <a:lnTo>
                  <a:pt x="1002677" y="0"/>
                </a:lnTo>
                <a:lnTo>
                  <a:pt x="963053" y="31572"/>
                </a:lnTo>
                <a:lnTo>
                  <a:pt x="935113" y="65989"/>
                </a:lnTo>
                <a:lnTo>
                  <a:pt x="914019" y="105486"/>
                </a:lnTo>
                <a:lnTo>
                  <a:pt x="900684" y="149148"/>
                </a:lnTo>
                <a:lnTo>
                  <a:pt x="896035" y="196011"/>
                </a:lnTo>
                <a:lnTo>
                  <a:pt x="900684" y="242874"/>
                </a:lnTo>
                <a:lnTo>
                  <a:pt x="914019" y="286524"/>
                </a:lnTo>
                <a:lnTo>
                  <a:pt x="935113" y="326034"/>
                </a:lnTo>
                <a:lnTo>
                  <a:pt x="963053" y="360451"/>
                </a:lnTo>
                <a:lnTo>
                  <a:pt x="996924" y="388848"/>
                </a:lnTo>
                <a:lnTo>
                  <a:pt x="1035799" y="410286"/>
                </a:lnTo>
                <a:lnTo>
                  <a:pt x="1078750" y="423837"/>
                </a:lnTo>
                <a:lnTo>
                  <a:pt x="1124864" y="428561"/>
                </a:lnTo>
                <a:lnTo>
                  <a:pt x="1170978" y="423837"/>
                </a:lnTo>
                <a:lnTo>
                  <a:pt x="1213929" y="410286"/>
                </a:lnTo>
                <a:lnTo>
                  <a:pt x="1252804" y="388848"/>
                </a:lnTo>
                <a:lnTo>
                  <a:pt x="1286675" y="360451"/>
                </a:lnTo>
                <a:lnTo>
                  <a:pt x="1314615" y="326034"/>
                </a:lnTo>
                <a:lnTo>
                  <a:pt x="1335709" y="286524"/>
                </a:lnTo>
                <a:lnTo>
                  <a:pt x="1349044" y="242874"/>
                </a:lnTo>
                <a:lnTo>
                  <a:pt x="1353693" y="196011"/>
                </a:lnTo>
                <a:close/>
              </a:path>
              <a:path w="4842509" h="4803140">
                <a:moveTo>
                  <a:pt x="2336165" y="3322891"/>
                </a:moveTo>
                <a:lnTo>
                  <a:pt x="2331415" y="3275126"/>
                </a:lnTo>
                <a:lnTo>
                  <a:pt x="2317826" y="3230638"/>
                </a:lnTo>
                <a:lnTo>
                  <a:pt x="2296325" y="3190392"/>
                </a:lnTo>
                <a:lnTo>
                  <a:pt x="2267851" y="3155315"/>
                </a:lnTo>
                <a:lnTo>
                  <a:pt x="2233333" y="3126371"/>
                </a:lnTo>
                <a:lnTo>
                  <a:pt x="2193721" y="3104527"/>
                </a:lnTo>
                <a:lnTo>
                  <a:pt x="2149945" y="3090710"/>
                </a:lnTo>
                <a:lnTo>
                  <a:pt x="2102954" y="3085896"/>
                </a:lnTo>
                <a:lnTo>
                  <a:pt x="2055952" y="3090710"/>
                </a:lnTo>
                <a:lnTo>
                  <a:pt x="2012175" y="3104527"/>
                </a:lnTo>
                <a:lnTo>
                  <a:pt x="1972564" y="3126371"/>
                </a:lnTo>
                <a:lnTo>
                  <a:pt x="1938058" y="3155315"/>
                </a:lnTo>
                <a:lnTo>
                  <a:pt x="1909572" y="3190392"/>
                </a:lnTo>
                <a:lnTo>
                  <a:pt x="1888070" y="3230638"/>
                </a:lnTo>
                <a:lnTo>
                  <a:pt x="1874494" y="3275126"/>
                </a:lnTo>
                <a:lnTo>
                  <a:pt x="1869757" y="3322891"/>
                </a:lnTo>
                <a:lnTo>
                  <a:pt x="1874494" y="3370656"/>
                </a:lnTo>
                <a:lnTo>
                  <a:pt x="1888070" y="3415144"/>
                </a:lnTo>
                <a:lnTo>
                  <a:pt x="1909572" y="3455403"/>
                </a:lnTo>
                <a:lnTo>
                  <a:pt x="1938058" y="3490480"/>
                </a:lnTo>
                <a:lnTo>
                  <a:pt x="1972564" y="3519424"/>
                </a:lnTo>
                <a:lnTo>
                  <a:pt x="2012175" y="3541280"/>
                </a:lnTo>
                <a:lnTo>
                  <a:pt x="2055952" y="3555085"/>
                </a:lnTo>
                <a:lnTo>
                  <a:pt x="2102954" y="3559899"/>
                </a:lnTo>
                <a:lnTo>
                  <a:pt x="2149945" y="3555085"/>
                </a:lnTo>
                <a:lnTo>
                  <a:pt x="2193721" y="3541280"/>
                </a:lnTo>
                <a:lnTo>
                  <a:pt x="2233333" y="3519424"/>
                </a:lnTo>
                <a:lnTo>
                  <a:pt x="2267851" y="3490480"/>
                </a:lnTo>
                <a:lnTo>
                  <a:pt x="2296325" y="3455403"/>
                </a:lnTo>
                <a:lnTo>
                  <a:pt x="2317826" y="3415144"/>
                </a:lnTo>
                <a:lnTo>
                  <a:pt x="2331415" y="3370656"/>
                </a:lnTo>
                <a:lnTo>
                  <a:pt x="2336165" y="3322891"/>
                </a:lnTo>
                <a:close/>
              </a:path>
              <a:path w="4842509" h="4803140">
                <a:moveTo>
                  <a:pt x="2815031" y="1449959"/>
                </a:moveTo>
                <a:lnTo>
                  <a:pt x="2805074" y="1400657"/>
                </a:lnTo>
                <a:lnTo>
                  <a:pt x="2777921" y="1360385"/>
                </a:lnTo>
                <a:lnTo>
                  <a:pt x="2737650" y="1333233"/>
                </a:lnTo>
                <a:lnTo>
                  <a:pt x="2688348" y="1323276"/>
                </a:lnTo>
                <a:lnTo>
                  <a:pt x="1587842" y="1323276"/>
                </a:lnTo>
                <a:lnTo>
                  <a:pt x="1594739" y="1293037"/>
                </a:lnTo>
                <a:lnTo>
                  <a:pt x="1611210" y="1231938"/>
                </a:lnTo>
                <a:lnTo>
                  <a:pt x="1635810" y="1161021"/>
                </a:lnTo>
                <a:lnTo>
                  <a:pt x="1653717" y="1120343"/>
                </a:lnTo>
                <a:lnTo>
                  <a:pt x="1674545" y="1079030"/>
                </a:lnTo>
                <a:lnTo>
                  <a:pt x="1698117" y="1037107"/>
                </a:lnTo>
                <a:lnTo>
                  <a:pt x="1724279" y="994613"/>
                </a:lnTo>
                <a:lnTo>
                  <a:pt x="1724837" y="994613"/>
                </a:lnTo>
                <a:lnTo>
                  <a:pt x="1725358" y="994778"/>
                </a:lnTo>
                <a:lnTo>
                  <a:pt x="2587726" y="994778"/>
                </a:lnTo>
                <a:lnTo>
                  <a:pt x="2588539" y="994613"/>
                </a:lnTo>
                <a:lnTo>
                  <a:pt x="2637028" y="984821"/>
                </a:lnTo>
                <a:lnTo>
                  <a:pt x="2677299" y="957668"/>
                </a:lnTo>
                <a:lnTo>
                  <a:pt x="2704452" y="917409"/>
                </a:lnTo>
                <a:lnTo>
                  <a:pt x="2714409" y="868095"/>
                </a:lnTo>
                <a:lnTo>
                  <a:pt x="2704452" y="818794"/>
                </a:lnTo>
                <a:lnTo>
                  <a:pt x="2677299" y="778522"/>
                </a:lnTo>
                <a:lnTo>
                  <a:pt x="2637028" y="751370"/>
                </a:lnTo>
                <a:lnTo>
                  <a:pt x="2587726" y="741413"/>
                </a:lnTo>
                <a:lnTo>
                  <a:pt x="1918449" y="741413"/>
                </a:lnTo>
                <a:lnTo>
                  <a:pt x="1948662" y="707326"/>
                </a:lnTo>
                <a:lnTo>
                  <a:pt x="1979866" y="672985"/>
                </a:lnTo>
                <a:lnTo>
                  <a:pt x="2012010" y="638390"/>
                </a:lnTo>
                <a:lnTo>
                  <a:pt x="2045055" y="603554"/>
                </a:lnTo>
                <a:lnTo>
                  <a:pt x="2078926" y="568502"/>
                </a:lnTo>
                <a:lnTo>
                  <a:pt x="2113610" y="533209"/>
                </a:lnTo>
                <a:lnTo>
                  <a:pt x="2149030" y="497700"/>
                </a:lnTo>
                <a:lnTo>
                  <a:pt x="2185162" y="461987"/>
                </a:lnTo>
                <a:lnTo>
                  <a:pt x="2221954" y="426072"/>
                </a:lnTo>
                <a:lnTo>
                  <a:pt x="2297303" y="353644"/>
                </a:lnTo>
                <a:lnTo>
                  <a:pt x="2414079" y="243662"/>
                </a:lnTo>
                <a:lnTo>
                  <a:pt x="2677630" y="12"/>
                </a:lnTo>
                <a:lnTo>
                  <a:pt x="2136800" y="12"/>
                </a:lnTo>
                <a:lnTo>
                  <a:pt x="2069376" y="63487"/>
                </a:lnTo>
                <a:lnTo>
                  <a:pt x="1987892" y="141401"/>
                </a:lnTo>
                <a:lnTo>
                  <a:pt x="1947964" y="180200"/>
                </a:lnTo>
                <a:lnTo>
                  <a:pt x="1908632" y="218884"/>
                </a:lnTo>
                <a:lnTo>
                  <a:pt x="1869922" y="257467"/>
                </a:lnTo>
                <a:lnTo>
                  <a:pt x="1831911" y="295948"/>
                </a:lnTo>
                <a:lnTo>
                  <a:pt x="1794637" y="334327"/>
                </a:lnTo>
                <a:lnTo>
                  <a:pt x="1758124" y="372618"/>
                </a:lnTo>
                <a:lnTo>
                  <a:pt x="1722450" y="410806"/>
                </a:lnTo>
                <a:lnTo>
                  <a:pt x="1687626" y="448906"/>
                </a:lnTo>
                <a:lnTo>
                  <a:pt x="1653730" y="486918"/>
                </a:lnTo>
                <a:lnTo>
                  <a:pt x="1620786" y="524840"/>
                </a:lnTo>
                <a:lnTo>
                  <a:pt x="1588846" y="562686"/>
                </a:lnTo>
                <a:lnTo>
                  <a:pt x="1557959" y="600443"/>
                </a:lnTo>
                <a:lnTo>
                  <a:pt x="1528152" y="638124"/>
                </a:lnTo>
                <a:lnTo>
                  <a:pt x="1499501" y="675716"/>
                </a:lnTo>
                <a:lnTo>
                  <a:pt x="1472018" y="713244"/>
                </a:lnTo>
                <a:lnTo>
                  <a:pt x="1445780" y="750697"/>
                </a:lnTo>
                <a:lnTo>
                  <a:pt x="1420812" y="788073"/>
                </a:lnTo>
                <a:lnTo>
                  <a:pt x="1397165" y="825385"/>
                </a:lnTo>
                <a:lnTo>
                  <a:pt x="1374889" y="862634"/>
                </a:lnTo>
                <a:lnTo>
                  <a:pt x="1354023" y="899820"/>
                </a:lnTo>
                <a:lnTo>
                  <a:pt x="1334604" y="936955"/>
                </a:lnTo>
                <a:lnTo>
                  <a:pt x="1316697" y="974013"/>
                </a:lnTo>
                <a:lnTo>
                  <a:pt x="1300340" y="1011021"/>
                </a:lnTo>
                <a:lnTo>
                  <a:pt x="1285570" y="1047978"/>
                </a:lnTo>
                <a:lnTo>
                  <a:pt x="1272451" y="1084884"/>
                </a:lnTo>
                <a:lnTo>
                  <a:pt x="1251242" y="1153655"/>
                </a:lnTo>
                <a:lnTo>
                  <a:pt x="1233639" y="1221536"/>
                </a:lnTo>
                <a:lnTo>
                  <a:pt x="1219492" y="1288491"/>
                </a:lnTo>
                <a:lnTo>
                  <a:pt x="1208646" y="1354493"/>
                </a:lnTo>
                <a:lnTo>
                  <a:pt x="1200962" y="1419517"/>
                </a:lnTo>
                <a:lnTo>
                  <a:pt x="1196276" y="1483499"/>
                </a:lnTo>
                <a:lnTo>
                  <a:pt x="1194447" y="1546440"/>
                </a:lnTo>
                <a:lnTo>
                  <a:pt x="1195324" y="1608264"/>
                </a:lnTo>
                <a:lnTo>
                  <a:pt x="1198753" y="1668970"/>
                </a:lnTo>
                <a:lnTo>
                  <a:pt x="1204595" y="1728508"/>
                </a:lnTo>
                <a:lnTo>
                  <a:pt x="1212684" y="1786839"/>
                </a:lnTo>
                <a:lnTo>
                  <a:pt x="1222870" y="1843925"/>
                </a:lnTo>
                <a:lnTo>
                  <a:pt x="1235024" y="1899742"/>
                </a:lnTo>
                <a:lnTo>
                  <a:pt x="1248981" y="1954237"/>
                </a:lnTo>
                <a:lnTo>
                  <a:pt x="1264589" y="2007400"/>
                </a:lnTo>
                <a:lnTo>
                  <a:pt x="1281709" y="2059178"/>
                </a:lnTo>
                <a:lnTo>
                  <a:pt x="1300175" y="2109533"/>
                </a:lnTo>
                <a:lnTo>
                  <a:pt x="1319860" y="2158441"/>
                </a:lnTo>
                <a:lnTo>
                  <a:pt x="1340586" y="2205863"/>
                </a:lnTo>
                <a:lnTo>
                  <a:pt x="1362227" y="2251748"/>
                </a:lnTo>
                <a:lnTo>
                  <a:pt x="1384617" y="2296083"/>
                </a:lnTo>
                <a:lnTo>
                  <a:pt x="1407617" y="2338819"/>
                </a:lnTo>
                <a:lnTo>
                  <a:pt x="1431074" y="2379916"/>
                </a:lnTo>
                <a:lnTo>
                  <a:pt x="1454835" y="2419350"/>
                </a:lnTo>
                <a:lnTo>
                  <a:pt x="1478749" y="2457081"/>
                </a:lnTo>
                <a:lnTo>
                  <a:pt x="1502676" y="2493073"/>
                </a:lnTo>
                <a:lnTo>
                  <a:pt x="1526451" y="2527300"/>
                </a:lnTo>
                <a:lnTo>
                  <a:pt x="1549946" y="2559710"/>
                </a:lnTo>
                <a:lnTo>
                  <a:pt x="1572983" y="2590266"/>
                </a:lnTo>
                <a:lnTo>
                  <a:pt x="1617141" y="2645714"/>
                </a:lnTo>
                <a:lnTo>
                  <a:pt x="1657718" y="2693352"/>
                </a:lnTo>
                <a:lnTo>
                  <a:pt x="1693532" y="2732887"/>
                </a:lnTo>
                <a:lnTo>
                  <a:pt x="1723364" y="2764040"/>
                </a:lnTo>
                <a:lnTo>
                  <a:pt x="1754289" y="2794431"/>
                </a:lnTo>
                <a:lnTo>
                  <a:pt x="1791779" y="2824124"/>
                </a:lnTo>
                <a:lnTo>
                  <a:pt x="1853996" y="2847721"/>
                </a:lnTo>
                <a:lnTo>
                  <a:pt x="1886724" y="2850654"/>
                </a:lnTo>
                <a:lnTo>
                  <a:pt x="1923973" y="2846857"/>
                </a:lnTo>
                <a:lnTo>
                  <a:pt x="1993277" y="2816644"/>
                </a:lnTo>
                <a:lnTo>
                  <a:pt x="2022830" y="2790367"/>
                </a:lnTo>
                <a:lnTo>
                  <a:pt x="2050745" y="2749880"/>
                </a:lnTo>
                <a:lnTo>
                  <a:pt x="2066505" y="2705011"/>
                </a:lnTo>
                <a:lnTo>
                  <a:pt x="2070239" y="2658224"/>
                </a:lnTo>
                <a:lnTo>
                  <a:pt x="2062073" y="2611996"/>
                </a:lnTo>
                <a:lnTo>
                  <a:pt x="2042134" y="2568778"/>
                </a:lnTo>
                <a:lnTo>
                  <a:pt x="2010562" y="2531059"/>
                </a:lnTo>
                <a:lnTo>
                  <a:pt x="2002307" y="2523312"/>
                </a:lnTo>
                <a:lnTo>
                  <a:pt x="1986203" y="2507475"/>
                </a:lnTo>
                <a:lnTo>
                  <a:pt x="1934933" y="2452725"/>
                </a:lnTo>
                <a:lnTo>
                  <a:pt x="1902015" y="2414397"/>
                </a:lnTo>
                <a:lnTo>
                  <a:pt x="1865718" y="2369159"/>
                </a:lnTo>
                <a:lnTo>
                  <a:pt x="1827174" y="2317305"/>
                </a:lnTo>
                <a:lnTo>
                  <a:pt x="1787486" y="2259114"/>
                </a:lnTo>
                <a:lnTo>
                  <a:pt x="1747786" y="2194903"/>
                </a:lnTo>
                <a:lnTo>
                  <a:pt x="1709204" y="2124951"/>
                </a:lnTo>
                <a:lnTo>
                  <a:pt x="2085060" y="2124951"/>
                </a:lnTo>
                <a:lnTo>
                  <a:pt x="2134362" y="2114994"/>
                </a:lnTo>
                <a:lnTo>
                  <a:pt x="2174633" y="2087841"/>
                </a:lnTo>
                <a:lnTo>
                  <a:pt x="2201786" y="2047582"/>
                </a:lnTo>
                <a:lnTo>
                  <a:pt x="2211743" y="1998268"/>
                </a:lnTo>
                <a:lnTo>
                  <a:pt x="2201786" y="1948967"/>
                </a:lnTo>
                <a:lnTo>
                  <a:pt x="2174633" y="1908695"/>
                </a:lnTo>
                <a:lnTo>
                  <a:pt x="2134362" y="1881543"/>
                </a:lnTo>
                <a:lnTo>
                  <a:pt x="2085060" y="1871586"/>
                </a:lnTo>
                <a:lnTo>
                  <a:pt x="1607959" y="1871586"/>
                </a:lnTo>
                <a:lnTo>
                  <a:pt x="1595729" y="1825244"/>
                </a:lnTo>
                <a:lnTo>
                  <a:pt x="1585214" y="1777720"/>
                </a:lnTo>
                <a:lnTo>
                  <a:pt x="1576565" y="1729054"/>
                </a:lnTo>
                <a:lnTo>
                  <a:pt x="1569910" y="1679295"/>
                </a:lnTo>
                <a:lnTo>
                  <a:pt x="1565402" y="1628482"/>
                </a:lnTo>
                <a:lnTo>
                  <a:pt x="1563192" y="1576641"/>
                </a:lnTo>
                <a:lnTo>
                  <a:pt x="2688348" y="1576641"/>
                </a:lnTo>
                <a:lnTo>
                  <a:pt x="2737650" y="1566697"/>
                </a:lnTo>
                <a:lnTo>
                  <a:pt x="2777921" y="1539544"/>
                </a:lnTo>
                <a:lnTo>
                  <a:pt x="2805074" y="1499273"/>
                </a:lnTo>
                <a:lnTo>
                  <a:pt x="2815031" y="1449959"/>
                </a:lnTo>
                <a:close/>
              </a:path>
              <a:path w="4842509" h="4803140">
                <a:moveTo>
                  <a:pt x="3022498" y="1998268"/>
                </a:moveTo>
                <a:lnTo>
                  <a:pt x="3012541" y="1948967"/>
                </a:lnTo>
                <a:lnTo>
                  <a:pt x="2985389" y="1908695"/>
                </a:lnTo>
                <a:lnTo>
                  <a:pt x="2945130" y="1881543"/>
                </a:lnTo>
                <a:lnTo>
                  <a:pt x="2895816" y="1871586"/>
                </a:lnTo>
                <a:lnTo>
                  <a:pt x="2492959" y="1871586"/>
                </a:lnTo>
                <a:lnTo>
                  <a:pt x="2443645" y="1881543"/>
                </a:lnTo>
                <a:lnTo>
                  <a:pt x="2403373" y="1908695"/>
                </a:lnTo>
                <a:lnTo>
                  <a:pt x="2376220" y="1948967"/>
                </a:lnTo>
                <a:lnTo>
                  <a:pt x="2366264" y="1998268"/>
                </a:lnTo>
                <a:lnTo>
                  <a:pt x="2376220" y="2047582"/>
                </a:lnTo>
                <a:lnTo>
                  <a:pt x="2403373" y="2087854"/>
                </a:lnTo>
                <a:lnTo>
                  <a:pt x="2443645" y="2114994"/>
                </a:lnTo>
                <a:lnTo>
                  <a:pt x="2492959" y="2124951"/>
                </a:lnTo>
                <a:lnTo>
                  <a:pt x="2895816" y="2124951"/>
                </a:lnTo>
                <a:lnTo>
                  <a:pt x="2945130" y="2114994"/>
                </a:lnTo>
                <a:lnTo>
                  <a:pt x="2985389" y="2087854"/>
                </a:lnTo>
                <a:lnTo>
                  <a:pt x="3012541" y="2047582"/>
                </a:lnTo>
                <a:lnTo>
                  <a:pt x="3022498" y="1998268"/>
                </a:lnTo>
                <a:close/>
              </a:path>
              <a:path w="4842509" h="4803140">
                <a:moveTo>
                  <a:pt x="3290455" y="860463"/>
                </a:moveTo>
                <a:lnTo>
                  <a:pt x="3285413" y="815911"/>
                </a:lnTo>
                <a:lnTo>
                  <a:pt x="3271024" y="775017"/>
                </a:lnTo>
                <a:lnTo>
                  <a:pt x="3248456" y="738936"/>
                </a:lnTo>
                <a:lnTo>
                  <a:pt x="3218853" y="708850"/>
                </a:lnTo>
                <a:lnTo>
                  <a:pt x="3183344" y="685914"/>
                </a:lnTo>
                <a:lnTo>
                  <a:pt x="3143097" y="671296"/>
                </a:lnTo>
                <a:lnTo>
                  <a:pt x="3099257" y="666165"/>
                </a:lnTo>
                <a:lnTo>
                  <a:pt x="3055429" y="671296"/>
                </a:lnTo>
                <a:lnTo>
                  <a:pt x="3015183" y="685914"/>
                </a:lnTo>
                <a:lnTo>
                  <a:pt x="2979674" y="708850"/>
                </a:lnTo>
                <a:lnTo>
                  <a:pt x="2950070" y="738936"/>
                </a:lnTo>
                <a:lnTo>
                  <a:pt x="2927502" y="775017"/>
                </a:lnTo>
                <a:lnTo>
                  <a:pt x="2913113" y="815911"/>
                </a:lnTo>
                <a:lnTo>
                  <a:pt x="2908058" y="860463"/>
                </a:lnTo>
                <a:lnTo>
                  <a:pt x="2913113" y="905027"/>
                </a:lnTo>
                <a:lnTo>
                  <a:pt x="2927502" y="945921"/>
                </a:lnTo>
                <a:lnTo>
                  <a:pt x="2950070" y="982002"/>
                </a:lnTo>
                <a:lnTo>
                  <a:pt x="2979674" y="1012088"/>
                </a:lnTo>
                <a:lnTo>
                  <a:pt x="3015183" y="1035024"/>
                </a:lnTo>
                <a:lnTo>
                  <a:pt x="3055429" y="1049642"/>
                </a:lnTo>
                <a:lnTo>
                  <a:pt x="3099257" y="1054773"/>
                </a:lnTo>
                <a:lnTo>
                  <a:pt x="3143097" y="1049642"/>
                </a:lnTo>
                <a:lnTo>
                  <a:pt x="3183344" y="1035024"/>
                </a:lnTo>
                <a:lnTo>
                  <a:pt x="3218853" y="1012088"/>
                </a:lnTo>
                <a:lnTo>
                  <a:pt x="3248456" y="982002"/>
                </a:lnTo>
                <a:lnTo>
                  <a:pt x="3271024" y="945921"/>
                </a:lnTo>
                <a:lnTo>
                  <a:pt x="3285413" y="905027"/>
                </a:lnTo>
                <a:lnTo>
                  <a:pt x="3290455" y="860463"/>
                </a:lnTo>
                <a:close/>
              </a:path>
              <a:path w="4842509" h="4803140">
                <a:moveTo>
                  <a:pt x="3455378" y="1436839"/>
                </a:moveTo>
                <a:lnTo>
                  <a:pt x="3449624" y="1393291"/>
                </a:lnTo>
                <a:lnTo>
                  <a:pt x="3433368" y="1354150"/>
                </a:lnTo>
                <a:lnTo>
                  <a:pt x="3408159" y="1320990"/>
                </a:lnTo>
                <a:lnTo>
                  <a:pt x="3375533" y="1295374"/>
                </a:lnTo>
                <a:lnTo>
                  <a:pt x="3337026" y="1278864"/>
                </a:lnTo>
                <a:lnTo>
                  <a:pt x="3294164" y="1273009"/>
                </a:lnTo>
                <a:lnTo>
                  <a:pt x="3251314" y="1278864"/>
                </a:lnTo>
                <a:lnTo>
                  <a:pt x="3212795" y="1295374"/>
                </a:lnTo>
                <a:lnTo>
                  <a:pt x="3180169" y="1320990"/>
                </a:lnTo>
                <a:lnTo>
                  <a:pt x="3154959" y="1354150"/>
                </a:lnTo>
                <a:lnTo>
                  <a:pt x="3138716" y="1393291"/>
                </a:lnTo>
                <a:lnTo>
                  <a:pt x="3132950" y="1436839"/>
                </a:lnTo>
                <a:lnTo>
                  <a:pt x="3138716" y="1480388"/>
                </a:lnTo>
                <a:lnTo>
                  <a:pt x="3154959" y="1519529"/>
                </a:lnTo>
                <a:lnTo>
                  <a:pt x="3180169" y="1552689"/>
                </a:lnTo>
                <a:lnTo>
                  <a:pt x="3212795" y="1578305"/>
                </a:lnTo>
                <a:lnTo>
                  <a:pt x="3251314" y="1594815"/>
                </a:lnTo>
                <a:lnTo>
                  <a:pt x="3294164" y="1600669"/>
                </a:lnTo>
                <a:lnTo>
                  <a:pt x="3337026" y="1594815"/>
                </a:lnTo>
                <a:lnTo>
                  <a:pt x="3375533" y="1578305"/>
                </a:lnTo>
                <a:lnTo>
                  <a:pt x="3408159" y="1552689"/>
                </a:lnTo>
                <a:lnTo>
                  <a:pt x="3433368" y="1519529"/>
                </a:lnTo>
                <a:lnTo>
                  <a:pt x="3449624" y="1480388"/>
                </a:lnTo>
                <a:lnTo>
                  <a:pt x="3455378" y="1436839"/>
                </a:lnTo>
                <a:close/>
              </a:path>
              <a:path w="4842509" h="4803140">
                <a:moveTo>
                  <a:pt x="3677882" y="141617"/>
                </a:moveTo>
                <a:lnTo>
                  <a:pt x="3669868" y="91109"/>
                </a:lnTo>
                <a:lnTo>
                  <a:pt x="3647541" y="47244"/>
                </a:lnTo>
                <a:lnTo>
                  <a:pt x="3613505" y="12661"/>
                </a:lnTo>
                <a:lnTo>
                  <a:pt x="3589439" y="0"/>
                </a:lnTo>
                <a:lnTo>
                  <a:pt x="3451847" y="0"/>
                </a:lnTo>
                <a:lnTo>
                  <a:pt x="3427780" y="12661"/>
                </a:lnTo>
                <a:lnTo>
                  <a:pt x="3393744" y="47244"/>
                </a:lnTo>
                <a:lnTo>
                  <a:pt x="3371418" y="91109"/>
                </a:lnTo>
                <a:lnTo>
                  <a:pt x="3363404" y="141617"/>
                </a:lnTo>
                <a:lnTo>
                  <a:pt x="3371418" y="192125"/>
                </a:lnTo>
                <a:lnTo>
                  <a:pt x="3393744" y="235991"/>
                </a:lnTo>
                <a:lnTo>
                  <a:pt x="3427780" y="270573"/>
                </a:lnTo>
                <a:lnTo>
                  <a:pt x="3470935" y="293268"/>
                </a:lnTo>
                <a:lnTo>
                  <a:pt x="3520643" y="301409"/>
                </a:lnTo>
                <a:lnTo>
                  <a:pt x="3570338" y="293268"/>
                </a:lnTo>
                <a:lnTo>
                  <a:pt x="3613505" y="270573"/>
                </a:lnTo>
                <a:lnTo>
                  <a:pt x="3647541" y="235991"/>
                </a:lnTo>
                <a:lnTo>
                  <a:pt x="3669868" y="192125"/>
                </a:lnTo>
                <a:lnTo>
                  <a:pt x="3677882" y="141617"/>
                </a:lnTo>
                <a:close/>
              </a:path>
              <a:path w="4842509" h="4803140">
                <a:moveTo>
                  <a:pt x="3887127" y="709460"/>
                </a:moveTo>
                <a:lnTo>
                  <a:pt x="3882085" y="664908"/>
                </a:lnTo>
                <a:lnTo>
                  <a:pt x="3867696" y="624001"/>
                </a:lnTo>
                <a:lnTo>
                  <a:pt x="3845128" y="587933"/>
                </a:lnTo>
                <a:lnTo>
                  <a:pt x="3815524" y="557834"/>
                </a:lnTo>
                <a:lnTo>
                  <a:pt x="3780015" y="534898"/>
                </a:lnTo>
                <a:lnTo>
                  <a:pt x="3739769" y="520280"/>
                </a:lnTo>
                <a:lnTo>
                  <a:pt x="3695928" y="515150"/>
                </a:lnTo>
                <a:lnTo>
                  <a:pt x="3652101" y="520280"/>
                </a:lnTo>
                <a:lnTo>
                  <a:pt x="3611854" y="534898"/>
                </a:lnTo>
                <a:lnTo>
                  <a:pt x="3576345" y="557834"/>
                </a:lnTo>
                <a:lnTo>
                  <a:pt x="3546741" y="587933"/>
                </a:lnTo>
                <a:lnTo>
                  <a:pt x="3524173" y="624001"/>
                </a:lnTo>
                <a:lnTo>
                  <a:pt x="3509784" y="664908"/>
                </a:lnTo>
                <a:lnTo>
                  <a:pt x="3504730" y="709460"/>
                </a:lnTo>
                <a:lnTo>
                  <a:pt x="3509784" y="754011"/>
                </a:lnTo>
                <a:lnTo>
                  <a:pt x="3524173" y="794918"/>
                </a:lnTo>
                <a:lnTo>
                  <a:pt x="3546741" y="830986"/>
                </a:lnTo>
                <a:lnTo>
                  <a:pt x="3576345" y="861085"/>
                </a:lnTo>
                <a:lnTo>
                  <a:pt x="3611854" y="884021"/>
                </a:lnTo>
                <a:lnTo>
                  <a:pt x="3652101" y="898639"/>
                </a:lnTo>
                <a:lnTo>
                  <a:pt x="3695928" y="903770"/>
                </a:lnTo>
                <a:lnTo>
                  <a:pt x="3739769" y="898639"/>
                </a:lnTo>
                <a:lnTo>
                  <a:pt x="3780015" y="884021"/>
                </a:lnTo>
                <a:lnTo>
                  <a:pt x="3815524" y="861085"/>
                </a:lnTo>
                <a:lnTo>
                  <a:pt x="3845128" y="830986"/>
                </a:lnTo>
                <a:lnTo>
                  <a:pt x="3867696" y="794918"/>
                </a:lnTo>
                <a:lnTo>
                  <a:pt x="3882085" y="754011"/>
                </a:lnTo>
                <a:lnTo>
                  <a:pt x="3887127" y="709460"/>
                </a:lnTo>
                <a:close/>
              </a:path>
              <a:path w="4842509" h="4803140">
                <a:moveTo>
                  <a:pt x="4802949" y="2817431"/>
                </a:moveTo>
                <a:lnTo>
                  <a:pt x="4797895" y="2772880"/>
                </a:lnTo>
                <a:lnTo>
                  <a:pt x="4783518" y="2731973"/>
                </a:lnTo>
                <a:lnTo>
                  <a:pt x="4760950" y="2695892"/>
                </a:lnTo>
                <a:lnTo>
                  <a:pt x="4731334" y="2665806"/>
                </a:lnTo>
                <a:lnTo>
                  <a:pt x="4695837" y="2642870"/>
                </a:lnTo>
                <a:lnTo>
                  <a:pt x="4655591" y="2628252"/>
                </a:lnTo>
                <a:lnTo>
                  <a:pt x="4611751" y="2623121"/>
                </a:lnTo>
                <a:lnTo>
                  <a:pt x="4567910" y="2628252"/>
                </a:lnTo>
                <a:lnTo>
                  <a:pt x="4527664" y="2642870"/>
                </a:lnTo>
                <a:lnTo>
                  <a:pt x="4492168" y="2665806"/>
                </a:lnTo>
                <a:lnTo>
                  <a:pt x="4462551" y="2695892"/>
                </a:lnTo>
                <a:lnTo>
                  <a:pt x="4439983" y="2731973"/>
                </a:lnTo>
                <a:lnTo>
                  <a:pt x="4425607" y="2772880"/>
                </a:lnTo>
                <a:lnTo>
                  <a:pt x="4420552" y="2817431"/>
                </a:lnTo>
                <a:lnTo>
                  <a:pt x="4425607" y="2861983"/>
                </a:lnTo>
                <a:lnTo>
                  <a:pt x="4439983" y="2902877"/>
                </a:lnTo>
                <a:lnTo>
                  <a:pt x="4462551" y="2938957"/>
                </a:lnTo>
                <a:lnTo>
                  <a:pt x="4492168" y="2969056"/>
                </a:lnTo>
                <a:lnTo>
                  <a:pt x="4527664" y="2991993"/>
                </a:lnTo>
                <a:lnTo>
                  <a:pt x="4567910" y="3006610"/>
                </a:lnTo>
                <a:lnTo>
                  <a:pt x="4611751" y="3011741"/>
                </a:lnTo>
                <a:lnTo>
                  <a:pt x="4655591" y="3006610"/>
                </a:lnTo>
                <a:lnTo>
                  <a:pt x="4695837" y="2991993"/>
                </a:lnTo>
                <a:lnTo>
                  <a:pt x="4731334" y="2969056"/>
                </a:lnTo>
                <a:lnTo>
                  <a:pt x="4760950" y="2938957"/>
                </a:lnTo>
                <a:lnTo>
                  <a:pt x="4783518" y="2902877"/>
                </a:lnTo>
                <a:lnTo>
                  <a:pt x="4797895" y="2861983"/>
                </a:lnTo>
                <a:lnTo>
                  <a:pt x="4802949" y="2817431"/>
                </a:lnTo>
                <a:close/>
              </a:path>
              <a:path w="4842509" h="4803140">
                <a:moveTo>
                  <a:pt x="4841951" y="3202800"/>
                </a:moveTo>
                <a:lnTo>
                  <a:pt x="4773104" y="3204997"/>
                </a:lnTo>
                <a:lnTo>
                  <a:pt x="4732858" y="3219615"/>
                </a:lnTo>
                <a:lnTo>
                  <a:pt x="4697349" y="3242551"/>
                </a:lnTo>
                <a:lnTo>
                  <a:pt x="4667745" y="3272650"/>
                </a:lnTo>
                <a:lnTo>
                  <a:pt x="4645177" y="3308718"/>
                </a:lnTo>
                <a:lnTo>
                  <a:pt x="4630788" y="3349625"/>
                </a:lnTo>
                <a:lnTo>
                  <a:pt x="4625746" y="3394176"/>
                </a:lnTo>
                <a:lnTo>
                  <a:pt x="4630788" y="3438728"/>
                </a:lnTo>
                <a:lnTo>
                  <a:pt x="4645177" y="3479635"/>
                </a:lnTo>
                <a:lnTo>
                  <a:pt x="4667745" y="3515703"/>
                </a:lnTo>
                <a:lnTo>
                  <a:pt x="4697349" y="3545802"/>
                </a:lnTo>
                <a:lnTo>
                  <a:pt x="4732858" y="3568738"/>
                </a:lnTo>
                <a:lnTo>
                  <a:pt x="4773104" y="3583355"/>
                </a:lnTo>
                <a:lnTo>
                  <a:pt x="4816945" y="3588486"/>
                </a:lnTo>
                <a:lnTo>
                  <a:pt x="4841951" y="3585553"/>
                </a:lnTo>
                <a:lnTo>
                  <a:pt x="4841951" y="3202800"/>
                </a:lnTo>
                <a:close/>
              </a:path>
              <a:path w="4842509" h="4803140">
                <a:moveTo>
                  <a:pt x="4841951" y="1842350"/>
                </a:moveTo>
                <a:lnTo>
                  <a:pt x="4807712" y="1875828"/>
                </a:lnTo>
                <a:lnTo>
                  <a:pt x="4783315" y="1910905"/>
                </a:lnTo>
                <a:lnTo>
                  <a:pt x="4765014" y="1950059"/>
                </a:lnTo>
                <a:lnTo>
                  <a:pt x="4753534" y="1992579"/>
                </a:lnTo>
                <a:lnTo>
                  <a:pt x="4749546" y="2037765"/>
                </a:lnTo>
                <a:lnTo>
                  <a:pt x="4753534" y="2082939"/>
                </a:lnTo>
                <a:lnTo>
                  <a:pt x="4765014" y="2125459"/>
                </a:lnTo>
                <a:lnTo>
                  <a:pt x="4783315" y="2164626"/>
                </a:lnTo>
                <a:lnTo>
                  <a:pt x="4807712" y="2199703"/>
                </a:lnTo>
                <a:lnTo>
                  <a:pt x="4837519" y="2229993"/>
                </a:lnTo>
                <a:lnTo>
                  <a:pt x="4841951" y="2233180"/>
                </a:lnTo>
                <a:lnTo>
                  <a:pt x="4841951" y="1842350"/>
                </a:lnTo>
                <a:close/>
              </a:path>
              <a:path w="4842509" h="4803140">
                <a:moveTo>
                  <a:pt x="4841951" y="573493"/>
                </a:moveTo>
                <a:lnTo>
                  <a:pt x="4189387" y="573493"/>
                </a:lnTo>
                <a:lnTo>
                  <a:pt x="4140073" y="583450"/>
                </a:lnTo>
                <a:lnTo>
                  <a:pt x="4099814" y="610603"/>
                </a:lnTo>
                <a:lnTo>
                  <a:pt x="4072674" y="650875"/>
                </a:lnTo>
                <a:lnTo>
                  <a:pt x="4062730" y="700176"/>
                </a:lnTo>
                <a:lnTo>
                  <a:pt x="4072674" y="749490"/>
                </a:lnTo>
                <a:lnTo>
                  <a:pt x="4099814" y="789749"/>
                </a:lnTo>
                <a:lnTo>
                  <a:pt x="4140073" y="816902"/>
                </a:lnTo>
                <a:lnTo>
                  <a:pt x="4189387" y="826858"/>
                </a:lnTo>
                <a:lnTo>
                  <a:pt x="4767542" y="826858"/>
                </a:lnTo>
                <a:lnTo>
                  <a:pt x="4736668" y="864552"/>
                </a:lnTo>
                <a:lnTo>
                  <a:pt x="4705045" y="902195"/>
                </a:lnTo>
                <a:lnTo>
                  <a:pt x="4672723" y="939787"/>
                </a:lnTo>
                <a:lnTo>
                  <a:pt x="4639742" y="977303"/>
                </a:lnTo>
                <a:lnTo>
                  <a:pt x="4606137" y="1014742"/>
                </a:lnTo>
                <a:lnTo>
                  <a:pt x="4571949" y="1052106"/>
                </a:lnTo>
                <a:lnTo>
                  <a:pt x="4537214" y="1089380"/>
                </a:lnTo>
                <a:lnTo>
                  <a:pt x="4501985" y="1126578"/>
                </a:lnTo>
                <a:lnTo>
                  <a:pt x="4466285" y="1163675"/>
                </a:lnTo>
                <a:lnTo>
                  <a:pt x="4430166" y="1200658"/>
                </a:lnTo>
                <a:lnTo>
                  <a:pt x="4393654" y="1237538"/>
                </a:lnTo>
                <a:lnTo>
                  <a:pt x="4356811" y="1274305"/>
                </a:lnTo>
                <a:lnTo>
                  <a:pt x="4319663" y="1310957"/>
                </a:lnTo>
                <a:lnTo>
                  <a:pt x="4282249" y="1347470"/>
                </a:lnTo>
                <a:lnTo>
                  <a:pt x="4206786" y="1420114"/>
                </a:lnTo>
                <a:lnTo>
                  <a:pt x="4092625" y="1527962"/>
                </a:lnTo>
                <a:lnTo>
                  <a:pt x="3735552" y="1858314"/>
                </a:lnTo>
                <a:lnTo>
                  <a:pt x="3567468" y="2015528"/>
                </a:lnTo>
                <a:lnTo>
                  <a:pt x="3485985" y="2093442"/>
                </a:lnTo>
                <a:lnTo>
                  <a:pt x="3446056" y="2132241"/>
                </a:lnTo>
                <a:lnTo>
                  <a:pt x="3406711" y="2170925"/>
                </a:lnTo>
                <a:lnTo>
                  <a:pt x="3368014" y="2209508"/>
                </a:lnTo>
                <a:lnTo>
                  <a:pt x="3330003" y="2247989"/>
                </a:lnTo>
                <a:lnTo>
                  <a:pt x="3292716" y="2286381"/>
                </a:lnTo>
                <a:lnTo>
                  <a:pt x="3256216" y="2324658"/>
                </a:lnTo>
                <a:lnTo>
                  <a:pt x="3220529" y="2362860"/>
                </a:lnTo>
                <a:lnTo>
                  <a:pt x="3185718" y="2400960"/>
                </a:lnTo>
                <a:lnTo>
                  <a:pt x="3151809" y="2438971"/>
                </a:lnTo>
                <a:lnTo>
                  <a:pt x="3118866" y="2476893"/>
                </a:lnTo>
                <a:lnTo>
                  <a:pt x="3086925" y="2514727"/>
                </a:lnTo>
                <a:lnTo>
                  <a:pt x="3056039" y="2552484"/>
                </a:lnTo>
                <a:lnTo>
                  <a:pt x="3026245" y="2590165"/>
                </a:lnTo>
                <a:lnTo>
                  <a:pt x="2997581" y="2627757"/>
                </a:lnTo>
                <a:lnTo>
                  <a:pt x="2970111" y="2665285"/>
                </a:lnTo>
                <a:lnTo>
                  <a:pt x="2943860" y="2702737"/>
                </a:lnTo>
                <a:lnTo>
                  <a:pt x="2918904" y="2740126"/>
                </a:lnTo>
                <a:lnTo>
                  <a:pt x="2895257" y="2777439"/>
                </a:lnTo>
                <a:lnTo>
                  <a:pt x="2872981" y="2814688"/>
                </a:lnTo>
                <a:lnTo>
                  <a:pt x="2852102" y="2851874"/>
                </a:lnTo>
                <a:lnTo>
                  <a:pt x="2832697" y="2888996"/>
                </a:lnTo>
                <a:lnTo>
                  <a:pt x="2814790" y="2926054"/>
                </a:lnTo>
                <a:lnTo>
                  <a:pt x="2798432" y="2963075"/>
                </a:lnTo>
                <a:lnTo>
                  <a:pt x="2783662" y="3000032"/>
                </a:lnTo>
                <a:lnTo>
                  <a:pt x="2770543" y="3036938"/>
                </a:lnTo>
                <a:lnTo>
                  <a:pt x="2749334" y="3105696"/>
                </a:lnTo>
                <a:lnTo>
                  <a:pt x="2731732" y="3173577"/>
                </a:lnTo>
                <a:lnTo>
                  <a:pt x="2717584" y="3240532"/>
                </a:lnTo>
                <a:lnTo>
                  <a:pt x="2706751" y="3306546"/>
                </a:lnTo>
                <a:lnTo>
                  <a:pt x="2699054" y="3371558"/>
                </a:lnTo>
                <a:lnTo>
                  <a:pt x="2694368" y="3435553"/>
                </a:lnTo>
                <a:lnTo>
                  <a:pt x="2692539" y="3498481"/>
                </a:lnTo>
                <a:lnTo>
                  <a:pt x="2693416" y="3560318"/>
                </a:lnTo>
                <a:lnTo>
                  <a:pt x="2696845" y="3621024"/>
                </a:lnTo>
                <a:lnTo>
                  <a:pt x="2702687" y="3680549"/>
                </a:lnTo>
                <a:lnTo>
                  <a:pt x="2710777" y="3738880"/>
                </a:lnTo>
                <a:lnTo>
                  <a:pt x="2720975" y="3795979"/>
                </a:lnTo>
                <a:lnTo>
                  <a:pt x="2733116" y="3851795"/>
                </a:lnTo>
                <a:lnTo>
                  <a:pt x="2747073" y="3906291"/>
                </a:lnTo>
                <a:lnTo>
                  <a:pt x="2762681" y="3959453"/>
                </a:lnTo>
                <a:lnTo>
                  <a:pt x="2779801" y="4011231"/>
                </a:lnTo>
                <a:lnTo>
                  <a:pt x="2798267" y="4061587"/>
                </a:lnTo>
                <a:lnTo>
                  <a:pt x="2817952" y="4110494"/>
                </a:lnTo>
                <a:lnTo>
                  <a:pt x="2838678" y="4157903"/>
                </a:lnTo>
                <a:lnTo>
                  <a:pt x="2860319" y="4203801"/>
                </a:lnTo>
                <a:lnTo>
                  <a:pt x="2882709" y="4248137"/>
                </a:lnTo>
                <a:lnTo>
                  <a:pt x="2905709" y="4290860"/>
                </a:lnTo>
                <a:lnTo>
                  <a:pt x="2929166" y="4331970"/>
                </a:lnTo>
                <a:lnTo>
                  <a:pt x="2952927" y="4371403"/>
                </a:lnTo>
                <a:lnTo>
                  <a:pt x="2976854" y="4409135"/>
                </a:lnTo>
                <a:lnTo>
                  <a:pt x="3000768" y="4445127"/>
                </a:lnTo>
                <a:lnTo>
                  <a:pt x="3024555" y="4479353"/>
                </a:lnTo>
                <a:lnTo>
                  <a:pt x="3048038" y="4511764"/>
                </a:lnTo>
                <a:lnTo>
                  <a:pt x="3071076" y="4542320"/>
                </a:lnTo>
                <a:lnTo>
                  <a:pt x="3115233" y="4597768"/>
                </a:lnTo>
                <a:lnTo>
                  <a:pt x="3155810" y="4645406"/>
                </a:lnTo>
                <a:lnTo>
                  <a:pt x="3191624" y="4684941"/>
                </a:lnTo>
                <a:lnTo>
                  <a:pt x="3221456" y="4716094"/>
                </a:lnTo>
                <a:lnTo>
                  <a:pt x="3252393" y="4746498"/>
                </a:lnTo>
                <a:lnTo>
                  <a:pt x="3289871" y="4776190"/>
                </a:lnTo>
                <a:lnTo>
                  <a:pt x="3352101" y="4799800"/>
                </a:lnTo>
                <a:lnTo>
                  <a:pt x="3384816" y="4802733"/>
                </a:lnTo>
                <a:lnTo>
                  <a:pt x="3422065" y="4798923"/>
                </a:lnTo>
                <a:lnTo>
                  <a:pt x="3491369" y="4768710"/>
                </a:lnTo>
                <a:lnTo>
                  <a:pt x="3520922" y="4742446"/>
                </a:lnTo>
                <a:lnTo>
                  <a:pt x="3548837" y="4701959"/>
                </a:lnTo>
                <a:lnTo>
                  <a:pt x="3564598" y="4657090"/>
                </a:lnTo>
                <a:lnTo>
                  <a:pt x="3568331" y="4610303"/>
                </a:lnTo>
                <a:lnTo>
                  <a:pt x="3560165" y="4564062"/>
                </a:lnTo>
                <a:lnTo>
                  <a:pt x="3540239" y="4520857"/>
                </a:lnTo>
                <a:lnTo>
                  <a:pt x="3508654" y="4483138"/>
                </a:lnTo>
                <a:lnTo>
                  <a:pt x="3500399" y="4475378"/>
                </a:lnTo>
                <a:lnTo>
                  <a:pt x="3484295" y="4459541"/>
                </a:lnTo>
                <a:lnTo>
                  <a:pt x="3433026" y="4404792"/>
                </a:lnTo>
                <a:lnTo>
                  <a:pt x="3400107" y="4366463"/>
                </a:lnTo>
                <a:lnTo>
                  <a:pt x="3363798" y="4321213"/>
                </a:lnTo>
                <a:lnTo>
                  <a:pt x="3325253" y="4269359"/>
                </a:lnTo>
                <a:lnTo>
                  <a:pt x="3285566" y="4211167"/>
                </a:lnTo>
                <a:lnTo>
                  <a:pt x="3245878" y="4146956"/>
                </a:lnTo>
                <a:lnTo>
                  <a:pt x="3207283" y="4077004"/>
                </a:lnTo>
                <a:lnTo>
                  <a:pt x="3803065" y="4077004"/>
                </a:lnTo>
                <a:lnTo>
                  <a:pt x="3852380" y="4067048"/>
                </a:lnTo>
                <a:lnTo>
                  <a:pt x="3892639" y="4039895"/>
                </a:lnTo>
                <a:lnTo>
                  <a:pt x="3919766" y="3999623"/>
                </a:lnTo>
                <a:lnTo>
                  <a:pt x="3929723" y="3950322"/>
                </a:lnTo>
                <a:lnTo>
                  <a:pt x="3919766" y="3901008"/>
                </a:lnTo>
                <a:lnTo>
                  <a:pt x="3892639" y="3860736"/>
                </a:lnTo>
                <a:lnTo>
                  <a:pt x="3852380" y="3833596"/>
                </a:lnTo>
                <a:lnTo>
                  <a:pt x="3803065" y="3823639"/>
                </a:lnTo>
                <a:lnTo>
                  <a:pt x="3106051" y="3823639"/>
                </a:lnTo>
                <a:lnTo>
                  <a:pt x="3093821" y="3777284"/>
                </a:lnTo>
                <a:lnTo>
                  <a:pt x="3083318" y="3729761"/>
                </a:lnTo>
                <a:lnTo>
                  <a:pt x="3074657" y="3681095"/>
                </a:lnTo>
                <a:lnTo>
                  <a:pt x="3068002" y="3631336"/>
                </a:lnTo>
                <a:lnTo>
                  <a:pt x="3063494" y="3580523"/>
                </a:lnTo>
                <a:lnTo>
                  <a:pt x="3061284" y="3528695"/>
                </a:lnTo>
                <a:lnTo>
                  <a:pt x="4186415" y="3528695"/>
                </a:lnTo>
                <a:lnTo>
                  <a:pt x="4235729" y="3518738"/>
                </a:lnTo>
                <a:lnTo>
                  <a:pt x="4275988" y="3491585"/>
                </a:lnTo>
                <a:lnTo>
                  <a:pt x="4303128" y="3451326"/>
                </a:lnTo>
                <a:lnTo>
                  <a:pt x="4313072" y="3402012"/>
                </a:lnTo>
                <a:lnTo>
                  <a:pt x="4303128" y="3352711"/>
                </a:lnTo>
                <a:lnTo>
                  <a:pt x="4275988" y="3312439"/>
                </a:lnTo>
                <a:lnTo>
                  <a:pt x="4235729" y="3285286"/>
                </a:lnTo>
                <a:lnTo>
                  <a:pt x="4186415" y="3275330"/>
                </a:lnTo>
                <a:lnTo>
                  <a:pt x="3085935" y="3275330"/>
                </a:lnTo>
                <a:lnTo>
                  <a:pt x="3092831" y="3245078"/>
                </a:lnTo>
                <a:lnTo>
                  <a:pt x="3109315" y="3183979"/>
                </a:lnTo>
                <a:lnTo>
                  <a:pt x="3133902" y="3113087"/>
                </a:lnTo>
                <a:lnTo>
                  <a:pt x="3151809" y="3072396"/>
                </a:lnTo>
                <a:lnTo>
                  <a:pt x="3172637" y="3031083"/>
                </a:lnTo>
                <a:lnTo>
                  <a:pt x="3196209" y="2989161"/>
                </a:lnTo>
                <a:lnTo>
                  <a:pt x="3222371" y="2946666"/>
                </a:lnTo>
                <a:lnTo>
                  <a:pt x="3222929" y="2946666"/>
                </a:lnTo>
                <a:lnTo>
                  <a:pt x="3223450" y="2946831"/>
                </a:lnTo>
                <a:lnTo>
                  <a:pt x="4085818" y="2946831"/>
                </a:lnTo>
                <a:lnTo>
                  <a:pt x="4086631" y="2946666"/>
                </a:lnTo>
                <a:lnTo>
                  <a:pt x="4135132" y="2936875"/>
                </a:lnTo>
                <a:lnTo>
                  <a:pt x="4175391" y="2909722"/>
                </a:lnTo>
                <a:lnTo>
                  <a:pt x="4202519" y="2869450"/>
                </a:lnTo>
                <a:lnTo>
                  <a:pt x="4212475" y="2820149"/>
                </a:lnTo>
                <a:lnTo>
                  <a:pt x="4202519" y="2770835"/>
                </a:lnTo>
                <a:lnTo>
                  <a:pt x="4175391" y="2730563"/>
                </a:lnTo>
                <a:lnTo>
                  <a:pt x="4135132" y="2703423"/>
                </a:lnTo>
                <a:lnTo>
                  <a:pt x="4085818" y="2693466"/>
                </a:lnTo>
                <a:lnTo>
                  <a:pt x="3416541" y="2693466"/>
                </a:lnTo>
                <a:lnTo>
                  <a:pt x="3446754" y="2659380"/>
                </a:lnTo>
                <a:lnTo>
                  <a:pt x="3477958" y="2625026"/>
                </a:lnTo>
                <a:lnTo>
                  <a:pt x="3510102" y="2590444"/>
                </a:lnTo>
                <a:lnTo>
                  <a:pt x="3543135" y="2555608"/>
                </a:lnTo>
                <a:lnTo>
                  <a:pt x="3577018" y="2520543"/>
                </a:lnTo>
                <a:lnTo>
                  <a:pt x="3611702" y="2485263"/>
                </a:lnTo>
                <a:lnTo>
                  <a:pt x="3647122" y="2449753"/>
                </a:lnTo>
                <a:lnTo>
                  <a:pt x="3683254" y="2414041"/>
                </a:lnTo>
                <a:lnTo>
                  <a:pt x="3720046" y="2378125"/>
                </a:lnTo>
                <a:lnTo>
                  <a:pt x="3795395" y="2305697"/>
                </a:lnTo>
                <a:lnTo>
                  <a:pt x="3912184" y="2195715"/>
                </a:lnTo>
                <a:lnTo>
                  <a:pt x="4351325" y="1789176"/>
                </a:lnTo>
                <a:lnTo>
                  <a:pt x="4468863" y="1678254"/>
                </a:lnTo>
                <a:lnTo>
                  <a:pt x="4546206" y="1603908"/>
                </a:lnTo>
                <a:lnTo>
                  <a:pt x="4584484" y="1566621"/>
                </a:lnTo>
                <a:lnTo>
                  <a:pt x="4622444" y="1529245"/>
                </a:lnTo>
                <a:lnTo>
                  <a:pt x="4660087" y="1491767"/>
                </a:lnTo>
                <a:lnTo>
                  <a:pt x="4697361" y="1454213"/>
                </a:lnTo>
                <a:lnTo>
                  <a:pt x="4734242" y="1416545"/>
                </a:lnTo>
                <a:lnTo>
                  <a:pt x="4770691" y="1378788"/>
                </a:lnTo>
                <a:lnTo>
                  <a:pt x="4806696" y="1340929"/>
                </a:lnTo>
                <a:lnTo>
                  <a:pt x="4841951" y="1303248"/>
                </a:lnTo>
                <a:lnTo>
                  <a:pt x="4841951" y="573493"/>
                </a:lnTo>
                <a:close/>
              </a:path>
              <a:path w="4842509" h="4803140">
                <a:moveTo>
                  <a:pt x="4841951" y="12"/>
                </a:moveTo>
                <a:lnTo>
                  <a:pt x="4128516" y="12"/>
                </a:lnTo>
                <a:lnTo>
                  <a:pt x="4084472" y="8902"/>
                </a:lnTo>
                <a:lnTo>
                  <a:pt x="4044213" y="36055"/>
                </a:lnTo>
                <a:lnTo>
                  <a:pt x="4017073" y="76327"/>
                </a:lnTo>
                <a:lnTo>
                  <a:pt x="4007129" y="125628"/>
                </a:lnTo>
                <a:lnTo>
                  <a:pt x="4017073" y="174942"/>
                </a:lnTo>
                <a:lnTo>
                  <a:pt x="4044213" y="215214"/>
                </a:lnTo>
                <a:lnTo>
                  <a:pt x="4084472" y="242366"/>
                </a:lnTo>
                <a:lnTo>
                  <a:pt x="4133786" y="252323"/>
                </a:lnTo>
                <a:lnTo>
                  <a:pt x="4841951" y="252323"/>
                </a:lnTo>
                <a:lnTo>
                  <a:pt x="4841951" y="12"/>
                </a:lnTo>
                <a:close/>
              </a:path>
            </a:pathLst>
          </a:custGeom>
          <a:solidFill>
            <a:srgbClr val="9D62E2"/>
          </a:solidFill>
        </p:spPr>
        <p:txBody>
          <a:bodyPr wrap="square" lIns="0" tIns="0" rIns="0" bIns="0" rtlCol="0"/>
          <a:lstStyle/>
          <a:p>
            <a:endParaRPr/>
          </a:p>
        </p:txBody>
      </p:sp>
    </p:spTree>
    <p:extLst>
      <p:ext uri="{BB962C8B-B14F-4D97-AF65-F5344CB8AC3E}">
        <p14:creationId xmlns:p14="http://schemas.microsoft.com/office/powerpoint/2010/main" val="23581551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Divider - Blue">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bg2"/>
          </a:solidFill>
        </p:spPr>
        <p:txBody>
          <a:bodyPr wrap="square" lIns="0" tIns="0" rIns="0" bIns="0" rtlCol="0"/>
          <a:lstStyle/>
          <a:p>
            <a:endParaRPr sz="2000"/>
          </a:p>
        </p:txBody>
      </p:sp>
      <p:sp>
        <p:nvSpPr>
          <p:cNvPr id="3" name="Text Placeholder 2">
            <a:extLst>
              <a:ext uri="{FF2B5EF4-FFF2-40B4-BE49-F238E27FC236}">
                <a16:creationId xmlns:a16="http://schemas.microsoft.com/office/drawing/2014/main" id="{5ADC4885-E653-9F9B-1C72-2AA34FCB44D8}"/>
              </a:ext>
            </a:extLst>
          </p:cNvPr>
          <p:cNvSpPr>
            <a:spLocks noGrp="1"/>
          </p:cNvSpPr>
          <p:nvPr userDrawn="1">
            <p:ph type="body" idx="1"/>
          </p:nvPr>
        </p:nvSpPr>
        <p:spPr>
          <a:xfrm>
            <a:off x="6642514" y="651643"/>
            <a:ext cx="4351283" cy="3044706"/>
          </a:xfrm>
          <a:prstGeom prst="rect">
            <a:avLst/>
          </a:prstGeom>
        </p:spPr>
        <p:txBody>
          <a:bodyPr>
            <a:normAutofit/>
          </a:bodyPr>
          <a:lstStyle>
            <a:lvl1pPr marL="0" indent="0" algn="l">
              <a:buNone/>
              <a:defRPr sz="3200">
                <a:solidFill>
                  <a:schemeClr val="bg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8" name="object 4">
            <a:extLst>
              <a:ext uri="{FF2B5EF4-FFF2-40B4-BE49-F238E27FC236}">
                <a16:creationId xmlns:a16="http://schemas.microsoft.com/office/drawing/2014/main" id="{74673720-C835-BE5C-5C80-3FD8DB241F01}"/>
              </a:ext>
            </a:extLst>
          </p:cNvPr>
          <p:cNvSpPr/>
          <p:nvPr userDrawn="1"/>
        </p:nvSpPr>
        <p:spPr>
          <a:xfrm>
            <a:off x="11017319" y="4297582"/>
            <a:ext cx="456048" cy="456048"/>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9" name="object 4">
            <a:extLst>
              <a:ext uri="{FF2B5EF4-FFF2-40B4-BE49-F238E27FC236}">
                <a16:creationId xmlns:a16="http://schemas.microsoft.com/office/drawing/2014/main" id="{46D95486-8AE6-9324-FF15-FB06241C299A}"/>
              </a:ext>
            </a:extLst>
          </p:cNvPr>
          <p:cNvSpPr/>
          <p:nvPr userDrawn="1"/>
        </p:nvSpPr>
        <p:spPr>
          <a:xfrm>
            <a:off x="10858176" y="4794163"/>
            <a:ext cx="2203785" cy="2203785"/>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10" name="object 4">
            <a:extLst>
              <a:ext uri="{FF2B5EF4-FFF2-40B4-BE49-F238E27FC236}">
                <a16:creationId xmlns:a16="http://schemas.microsoft.com/office/drawing/2014/main" id="{6EE743A1-10E0-9B86-6AD1-E9B92D62DCE7}"/>
              </a:ext>
            </a:extLst>
          </p:cNvPr>
          <p:cNvSpPr/>
          <p:nvPr userDrawn="1"/>
        </p:nvSpPr>
        <p:spPr>
          <a:xfrm>
            <a:off x="10211952" y="5003948"/>
            <a:ext cx="456048" cy="456048"/>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11" name="object 4">
            <a:extLst>
              <a:ext uri="{FF2B5EF4-FFF2-40B4-BE49-F238E27FC236}">
                <a16:creationId xmlns:a16="http://schemas.microsoft.com/office/drawing/2014/main" id="{E8D99936-C791-EC50-A678-76F12A1EC831}"/>
              </a:ext>
            </a:extLst>
          </p:cNvPr>
          <p:cNvSpPr/>
          <p:nvPr userDrawn="1"/>
        </p:nvSpPr>
        <p:spPr>
          <a:xfrm>
            <a:off x="9239151" y="4572895"/>
            <a:ext cx="814552" cy="814552"/>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12" name="object 4">
            <a:extLst>
              <a:ext uri="{FF2B5EF4-FFF2-40B4-BE49-F238E27FC236}">
                <a16:creationId xmlns:a16="http://schemas.microsoft.com/office/drawing/2014/main" id="{3A7B13D2-0D85-68C1-7844-658E315F6177}"/>
              </a:ext>
            </a:extLst>
          </p:cNvPr>
          <p:cNvSpPr/>
          <p:nvPr userDrawn="1"/>
        </p:nvSpPr>
        <p:spPr>
          <a:xfrm>
            <a:off x="7173395" y="6277376"/>
            <a:ext cx="814552" cy="814552"/>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13" name="object 4">
            <a:extLst>
              <a:ext uri="{FF2B5EF4-FFF2-40B4-BE49-F238E27FC236}">
                <a16:creationId xmlns:a16="http://schemas.microsoft.com/office/drawing/2014/main" id="{01DC0EFC-6C93-BFA0-523B-FE355A921294}"/>
              </a:ext>
            </a:extLst>
          </p:cNvPr>
          <p:cNvSpPr/>
          <p:nvPr userDrawn="1"/>
        </p:nvSpPr>
        <p:spPr>
          <a:xfrm>
            <a:off x="6464955" y="5911803"/>
            <a:ext cx="456048" cy="456048"/>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14" name="object 4">
            <a:extLst>
              <a:ext uri="{FF2B5EF4-FFF2-40B4-BE49-F238E27FC236}">
                <a16:creationId xmlns:a16="http://schemas.microsoft.com/office/drawing/2014/main" id="{34D1CC05-DC4E-8B38-D132-6D0E40FCB802}"/>
              </a:ext>
            </a:extLst>
          </p:cNvPr>
          <p:cNvSpPr/>
          <p:nvPr userDrawn="1"/>
        </p:nvSpPr>
        <p:spPr>
          <a:xfrm>
            <a:off x="6826903" y="3913649"/>
            <a:ext cx="2203785" cy="2203785"/>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16" name="object 4">
            <a:extLst>
              <a:ext uri="{FF2B5EF4-FFF2-40B4-BE49-F238E27FC236}">
                <a16:creationId xmlns:a16="http://schemas.microsoft.com/office/drawing/2014/main" id="{3439139F-F645-CA8D-5BF1-27B8526442E2}"/>
              </a:ext>
            </a:extLst>
          </p:cNvPr>
          <p:cNvSpPr/>
          <p:nvPr userDrawn="1"/>
        </p:nvSpPr>
        <p:spPr>
          <a:xfrm>
            <a:off x="8852061" y="5677297"/>
            <a:ext cx="1497988" cy="1497988"/>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pic>
        <p:nvPicPr>
          <p:cNvPr id="17" name="Picture 16" descr="A picture containing text&#10;&#10;Description automatically generated">
            <a:extLst>
              <a:ext uri="{FF2B5EF4-FFF2-40B4-BE49-F238E27FC236}">
                <a16:creationId xmlns:a16="http://schemas.microsoft.com/office/drawing/2014/main" id="{1C70859E-DCA5-87BD-ACBD-C84DD8CAD7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8512" y="5755005"/>
            <a:ext cx="887325" cy="866809"/>
          </a:xfrm>
          <a:prstGeom prst="rect">
            <a:avLst/>
          </a:prstGeom>
        </p:spPr>
      </p:pic>
      <p:sp>
        <p:nvSpPr>
          <p:cNvPr id="2" name="Picture Placeholder 2">
            <a:extLst>
              <a:ext uri="{FF2B5EF4-FFF2-40B4-BE49-F238E27FC236}">
                <a16:creationId xmlns:a16="http://schemas.microsoft.com/office/drawing/2014/main" id="{C965953D-FE9D-4CC7-8DA0-75C83642EEAC}"/>
              </a:ext>
            </a:extLst>
          </p:cNvPr>
          <p:cNvSpPr>
            <a:spLocks noGrp="1"/>
          </p:cNvSpPr>
          <p:nvPr>
            <p:ph type="pic" idx="10"/>
          </p:nvPr>
        </p:nvSpPr>
        <p:spPr>
          <a:xfrm>
            <a:off x="-1086041" y="431046"/>
            <a:ext cx="7293907" cy="71959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Tree>
    <p:extLst>
      <p:ext uri="{BB962C8B-B14F-4D97-AF65-F5344CB8AC3E}">
        <p14:creationId xmlns:p14="http://schemas.microsoft.com/office/powerpoint/2010/main" val="87304238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Divider - Black">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tx1"/>
          </a:solidFill>
          <a:ln>
            <a:solidFill>
              <a:schemeClr val="tx1"/>
            </a:solidFill>
          </a:ln>
        </p:spPr>
        <p:txBody>
          <a:bodyPr wrap="square" lIns="0" tIns="0" rIns="0" bIns="0" rtlCol="0"/>
          <a:lstStyle/>
          <a:p>
            <a:endParaRPr sz="2000" dirty="0"/>
          </a:p>
        </p:txBody>
      </p:sp>
      <p:sp>
        <p:nvSpPr>
          <p:cNvPr id="3" name="Text Placeholder 2">
            <a:extLst>
              <a:ext uri="{FF2B5EF4-FFF2-40B4-BE49-F238E27FC236}">
                <a16:creationId xmlns:a16="http://schemas.microsoft.com/office/drawing/2014/main" id="{5ADC4885-E653-9F9B-1C72-2AA34FCB44D8}"/>
              </a:ext>
            </a:extLst>
          </p:cNvPr>
          <p:cNvSpPr>
            <a:spLocks noGrp="1"/>
          </p:cNvSpPr>
          <p:nvPr userDrawn="1">
            <p:ph type="body" idx="1"/>
          </p:nvPr>
        </p:nvSpPr>
        <p:spPr>
          <a:xfrm>
            <a:off x="735724" y="809298"/>
            <a:ext cx="4351283" cy="3364383"/>
          </a:xfrm>
          <a:prstGeom prst="rect">
            <a:avLst/>
          </a:prstGeom>
        </p:spPr>
        <p:txBody>
          <a:bodyPr>
            <a:normAutofit/>
          </a:bodyPr>
          <a:lstStyle>
            <a:lvl1pPr marL="0" indent="0" algn="l">
              <a:buNone/>
              <a:defRPr sz="3200">
                <a:solidFill>
                  <a:schemeClr val="bg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grpSp>
        <p:nvGrpSpPr>
          <p:cNvPr id="5" name="Group 4">
            <a:extLst>
              <a:ext uri="{FF2B5EF4-FFF2-40B4-BE49-F238E27FC236}">
                <a16:creationId xmlns:a16="http://schemas.microsoft.com/office/drawing/2014/main" id="{94FC349D-7459-4846-947D-CBE48ADB0FFC}"/>
              </a:ext>
            </a:extLst>
          </p:cNvPr>
          <p:cNvGrpSpPr/>
          <p:nvPr userDrawn="1"/>
        </p:nvGrpSpPr>
        <p:grpSpPr>
          <a:xfrm>
            <a:off x="9597" y="4222076"/>
            <a:ext cx="5495304" cy="2633814"/>
            <a:chOff x="9597" y="4222076"/>
            <a:chExt cx="5495304" cy="2633814"/>
          </a:xfrm>
        </p:grpSpPr>
        <p:sp>
          <p:nvSpPr>
            <p:cNvPr id="6" name="object 4">
              <a:extLst>
                <a:ext uri="{FF2B5EF4-FFF2-40B4-BE49-F238E27FC236}">
                  <a16:creationId xmlns:a16="http://schemas.microsoft.com/office/drawing/2014/main" id="{A1C7CB09-C480-93D4-4E86-80749DC8482D}"/>
                </a:ext>
              </a:extLst>
            </p:cNvPr>
            <p:cNvSpPr/>
            <p:nvPr/>
          </p:nvSpPr>
          <p:spPr>
            <a:xfrm>
              <a:off x="440952" y="4364568"/>
              <a:ext cx="456048" cy="456048"/>
            </a:xfrm>
            <a:custGeom>
              <a:avLst/>
              <a:gdLst/>
              <a:ahLst/>
              <a:cxnLst/>
              <a:rect l="l" t="t" r="r" b="b"/>
              <a:pathLst>
                <a:path w="502919" h="502920">
                  <a:moveTo>
                    <a:pt x="251434" y="0"/>
                  </a:moveTo>
                  <a:lnTo>
                    <a:pt x="206239" y="4051"/>
                  </a:lnTo>
                  <a:lnTo>
                    <a:pt x="163701" y="15730"/>
                  </a:lnTo>
                  <a:lnTo>
                    <a:pt x="124531" y="34328"/>
                  </a:lnTo>
                  <a:lnTo>
                    <a:pt x="89439" y="59134"/>
                  </a:lnTo>
                  <a:lnTo>
                    <a:pt x="59134" y="89439"/>
                  </a:lnTo>
                  <a:lnTo>
                    <a:pt x="34328" y="124531"/>
                  </a:lnTo>
                  <a:lnTo>
                    <a:pt x="15730" y="163701"/>
                  </a:lnTo>
                  <a:lnTo>
                    <a:pt x="4051" y="206239"/>
                  </a:lnTo>
                  <a:lnTo>
                    <a:pt x="0" y="251434"/>
                  </a:lnTo>
                  <a:lnTo>
                    <a:pt x="4051" y="296626"/>
                  </a:lnTo>
                  <a:lnTo>
                    <a:pt x="15730" y="339160"/>
                  </a:lnTo>
                  <a:lnTo>
                    <a:pt x="34328" y="378328"/>
                  </a:lnTo>
                  <a:lnTo>
                    <a:pt x="59134" y="413419"/>
                  </a:lnTo>
                  <a:lnTo>
                    <a:pt x="89439" y="443722"/>
                  </a:lnTo>
                  <a:lnTo>
                    <a:pt x="124531" y="468528"/>
                  </a:lnTo>
                  <a:lnTo>
                    <a:pt x="163701" y="487126"/>
                  </a:lnTo>
                  <a:lnTo>
                    <a:pt x="206239" y="498805"/>
                  </a:lnTo>
                  <a:lnTo>
                    <a:pt x="251434" y="502856"/>
                  </a:lnTo>
                  <a:lnTo>
                    <a:pt x="296629" y="498805"/>
                  </a:lnTo>
                  <a:lnTo>
                    <a:pt x="339167" y="487126"/>
                  </a:lnTo>
                  <a:lnTo>
                    <a:pt x="378337" y="468528"/>
                  </a:lnTo>
                  <a:lnTo>
                    <a:pt x="413430" y="443722"/>
                  </a:lnTo>
                  <a:lnTo>
                    <a:pt x="443734" y="413419"/>
                  </a:lnTo>
                  <a:lnTo>
                    <a:pt x="468540" y="378328"/>
                  </a:lnTo>
                  <a:lnTo>
                    <a:pt x="487138" y="339160"/>
                  </a:lnTo>
                  <a:lnTo>
                    <a:pt x="498818" y="296626"/>
                  </a:lnTo>
                  <a:lnTo>
                    <a:pt x="502869" y="251434"/>
                  </a:lnTo>
                  <a:lnTo>
                    <a:pt x="498818" y="206239"/>
                  </a:lnTo>
                  <a:lnTo>
                    <a:pt x="487138" y="163701"/>
                  </a:lnTo>
                  <a:lnTo>
                    <a:pt x="468540" y="124531"/>
                  </a:lnTo>
                  <a:lnTo>
                    <a:pt x="443734" y="89439"/>
                  </a:lnTo>
                  <a:lnTo>
                    <a:pt x="413430" y="59134"/>
                  </a:lnTo>
                  <a:lnTo>
                    <a:pt x="378337" y="34328"/>
                  </a:lnTo>
                  <a:lnTo>
                    <a:pt x="339167" y="15730"/>
                  </a:lnTo>
                  <a:lnTo>
                    <a:pt x="296629" y="4051"/>
                  </a:lnTo>
                  <a:lnTo>
                    <a:pt x="251434" y="0"/>
                  </a:lnTo>
                  <a:close/>
                </a:path>
              </a:pathLst>
            </a:custGeom>
            <a:solidFill>
              <a:srgbClr val="0E5C77">
                <a:alpha val="23999"/>
              </a:srgbClr>
            </a:solidFill>
          </p:spPr>
          <p:txBody>
            <a:bodyPr wrap="square" lIns="0" tIns="0" rIns="0" bIns="0" rtlCol="0"/>
            <a:lstStyle/>
            <a:p>
              <a:endParaRPr/>
            </a:p>
          </p:txBody>
        </p:sp>
        <p:sp>
          <p:nvSpPr>
            <p:cNvPr id="7" name="object 5">
              <a:extLst>
                <a:ext uri="{FF2B5EF4-FFF2-40B4-BE49-F238E27FC236}">
                  <a16:creationId xmlns:a16="http://schemas.microsoft.com/office/drawing/2014/main" id="{3500E5BE-1EAF-781E-4732-256336562279}"/>
                </a:ext>
              </a:extLst>
            </p:cNvPr>
            <p:cNvSpPr/>
            <p:nvPr/>
          </p:nvSpPr>
          <p:spPr>
            <a:xfrm>
              <a:off x="1338685" y="5086553"/>
              <a:ext cx="456048" cy="456048"/>
            </a:xfrm>
            <a:custGeom>
              <a:avLst/>
              <a:gdLst/>
              <a:ahLst/>
              <a:cxnLst/>
              <a:rect l="l" t="t" r="r" b="b"/>
              <a:pathLst>
                <a:path w="502919" h="502920">
                  <a:moveTo>
                    <a:pt x="251434" y="0"/>
                  </a:moveTo>
                  <a:lnTo>
                    <a:pt x="206239" y="4051"/>
                  </a:lnTo>
                  <a:lnTo>
                    <a:pt x="163701" y="15730"/>
                  </a:lnTo>
                  <a:lnTo>
                    <a:pt x="124531" y="34328"/>
                  </a:lnTo>
                  <a:lnTo>
                    <a:pt x="89439" y="59134"/>
                  </a:lnTo>
                  <a:lnTo>
                    <a:pt x="59134" y="89439"/>
                  </a:lnTo>
                  <a:lnTo>
                    <a:pt x="34328" y="124531"/>
                  </a:lnTo>
                  <a:lnTo>
                    <a:pt x="15730" y="163701"/>
                  </a:lnTo>
                  <a:lnTo>
                    <a:pt x="4051" y="206239"/>
                  </a:lnTo>
                  <a:lnTo>
                    <a:pt x="0" y="251434"/>
                  </a:lnTo>
                  <a:lnTo>
                    <a:pt x="4051" y="296626"/>
                  </a:lnTo>
                  <a:lnTo>
                    <a:pt x="15730" y="339160"/>
                  </a:lnTo>
                  <a:lnTo>
                    <a:pt x="34328" y="378328"/>
                  </a:lnTo>
                  <a:lnTo>
                    <a:pt x="59134" y="413419"/>
                  </a:lnTo>
                  <a:lnTo>
                    <a:pt x="89439" y="443722"/>
                  </a:lnTo>
                  <a:lnTo>
                    <a:pt x="124531" y="468528"/>
                  </a:lnTo>
                  <a:lnTo>
                    <a:pt x="163701" y="487126"/>
                  </a:lnTo>
                  <a:lnTo>
                    <a:pt x="206239" y="498805"/>
                  </a:lnTo>
                  <a:lnTo>
                    <a:pt x="251434" y="502856"/>
                  </a:lnTo>
                  <a:lnTo>
                    <a:pt x="296629" y="498805"/>
                  </a:lnTo>
                  <a:lnTo>
                    <a:pt x="339167" y="487126"/>
                  </a:lnTo>
                  <a:lnTo>
                    <a:pt x="378337" y="468528"/>
                  </a:lnTo>
                  <a:lnTo>
                    <a:pt x="413430" y="443722"/>
                  </a:lnTo>
                  <a:lnTo>
                    <a:pt x="443734" y="413419"/>
                  </a:lnTo>
                  <a:lnTo>
                    <a:pt x="468540" y="378328"/>
                  </a:lnTo>
                  <a:lnTo>
                    <a:pt x="487138" y="339160"/>
                  </a:lnTo>
                  <a:lnTo>
                    <a:pt x="498818" y="296626"/>
                  </a:lnTo>
                  <a:lnTo>
                    <a:pt x="502869" y="251434"/>
                  </a:lnTo>
                  <a:lnTo>
                    <a:pt x="498818" y="206239"/>
                  </a:lnTo>
                  <a:lnTo>
                    <a:pt x="487138" y="163701"/>
                  </a:lnTo>
                  <a:lnTo>
                    <a:pt x="468540" y="124531"/>
                  </a:lnTo>
                  <a:lnTo>
                    <a:pt x="443734" y="89439"/>
                  </a:lnTo>
                  <a:lnTo>
                    <a:pt x="413430" y="59134"/>
                  </a:lnTo>
                  <a:lnTo>
                    <a:pt x="378337" y="34328"/>
                  </a:lnTo>
                  <a:lnTo>
                    <a:pt x="339167" y="15730"/>
                  </a:lnTo>
                  <a:lnTo>
                    <a:pt x="296629" y="4051"/>
                  </a:lnTo>
                  <a:lnTo>
                    <a:pt x="251434" y="0"/>
                  </a:lnTo>
                  <a:close/>
                </a:path>
              </a:pathLst>
            </a:custGeom>
            <a:solidFill>
              <a:srgbClr val="0E5C77">
                <a:alpha val="23999"/>
              </a:srgbClr>
            </a:solidFill>
          </p:spPr>
          <p:txBody>
            <a:bodyPr wrap="square" lIns="0" tIns="0" rIns="0" bIns="0" rtlCol="0"/>
            <a:lstStyle/>
            <a:p>
              <a:endParaRPr/>
            </a:p>
          </p:txBody>
        </p:sp>
        <p:sp>
          <p:nvSpPr>
            <p:cNvPr id="15" name="object 6">
              <a:extLst>
                <a:ext uri="{FF2B5EF4-FFF2-40B4-BE49-F238E27FC236}">
                  <a16:creationId xmlns:a16="http://schemas.microsoft.com/office/drawing/2014/main" id="{704A627A-3432-816F-D27C-B13AF7896B4A}"/>
                </a:ext>
              </a:extLst>
            </p:cNvPr>
            <p:cNvSpPr/>
            <p:nvPr/>
          </p:nvSpPr>
          <p:spPr>
            <a:xfrm>
              <a:off x="2992604" y="4222076"/>
              <a:ext cx="2512297" cy="2223236"/>
            </a:xfrm>
            <a:custGeom>
              <a:avLst/>
              <a:gdLst/>
              <a:ahLst/>
              <a:cxnLst/>
              <a:rect l="l" t="t" r="r" b="b"/>
              <a:pathLst>
                <a:path w="2770504" h="2451734">
                  <a:moveTo>
                    <a:pt x="2293239" y="1146619"/>
                  </a:moveTo>
                  <a:lnTo>
                    <a:pt x="2292235" y="1098156"/>
                  </a:lnTo>
                  <a:lnTo>
                    <a:pt x="2289238" y="1050201"/>
                  </a:lnTo>
                  <a:lnTo>
                    <a:pt x="2284298" y="1002792"/>
                  </a:lnTo>
                  <a:lnTo>
                    <a:pt x="2277465" y="955979"/>
                  </a:lnTo>
                  <a:lnTo>
                    <a:pt x="2268753" y="909802"/>
                  </a:lnTo>
                  <a:lnTo>
                    <a:pt x="2258212" y="864298"/>
                  </a:lnTo>
                  <a:lnTo>
                    <a:pt x="2245893" y="819492"/>
                  </a:lnTo>
                  <a:lnTo>
                    <a:pt x="2231834" y="775449"/>
                  </a:lnTo>
                  <a:lnTo>
                    <a:pt x="2216061" y="732205"/>
                  </a:lnTo>
                  <a:lnTo>
                    <a:pt x="2198611" y="689775"/>
                  </a:lnTo>
                  <a:lnTo>
                    <a:pt x="2179548" y="648233"/>
                  </a:lnTo>
                  <a:lnTo>
                    <a:pt x="2158885" y="607593"/>
                  </a:lnTo>
                  <a:lnTo>
                    <a:pt x="2136686" y="567905"/>
                  </a:lnTo>
                  <a:lnTo>
                    <a:pt x="2112975" y="529196"/>
                  </a:lnTo>
                  <a:lnTo>
                    <a:pt x="2087803" y="491528"/>
                  </a:lnTo>
                  <a:lnTo>
                    <a:pt x="2061197" y="454939"/>
                  </a:lnTo>
                  <a:lnTo>
                    <a:pt x="2033193" y="419442"/>
                  </a:lnTo>
                  <a:lnTo>
                    <a:pt x="2003856" y="385102"/>
                  </a:lnTo>
                  <a:lnTo>
                    <a:pt x="1973199" y="351955"/>
                  </a:lnTo>
                  <a:lnTo>
                    <a:pt x="1941283" y="320040"/>
                  </a:lnTo>
                  <a:lnTo>
                    <a:pt x="1908136" y="289382"/>
                  </a:lnTo>
                  <a:lnTo>
                    <a:pt x="1873796" y="260045"/>
                  </a:lnTo>
                  <a:lnTo>
                    <a:pt x="1838299" y="232041"/>
                  </a:lnTo>
                  <a:lnTo>
                    <a:pt x="1801710" y="205435"/>
                  </a:lnTo>
                  <a:lnTo>
                    <a:pt x="1764042" y="180263"/>
                  </a:lnTo>
                  <a:lnTo>
                    <a:pt x="1725333" y="156552"/>
                  </a:lnTo>
                  <a:lnTo>
                    <a:pt x="1685645" y="134353"/>
                  </a:lnTo>
                  <a:lnTo>
                    <a:pt x="1645005" y="113690"/>
                  </a:lnTo>
                  <a:lnTo>
                    <a:pt x="1603463" y="94627"/>
                  </a:lnTo>
                  <a:lnTo>
                    <a:pt x="1561033" y="77177"/>
                  </a:lnTo>
                  <a:lnTo>
                    <a:pt x="1517789" y="61404"/>
                  </a:lnTo>
                  <a:lnTo>
                    <a:pt x="1473746" y="47345"/>
                  </a:lnTo>
                  <a:lnTo>
                    <a:pt x="1428940" y="35026"/>
                  </a:lnTo>
                  <a:lnTo>
                    <a:pt x="1383436" y="24485"/>
                  </a:lnTo>
                  <a:lnTo>
                    <a:pt x="1337259" y="15773"/>
                  </a:lnTo>
                  <a:lnTo>
                    <a:pt x="1290447" y="8940"/>
                  </a:lnTo>
                  <a:lnTo>
                    <a:pt x="1243037" y="4000"/>
                  </a:lnTo>
                  <a:lnTo>
                    <a:pt x="1195082" y="1003"/>
                  </a:lnTo>
                  <a:lnTo>
                    <a:pt x="1146619" y="0"/>
                  </a:lnTo>
                  <a:lnTo>
                    <a:pt x="1098143" y="1003"/>
                  </a:lnTo>
                  <a:lnTo>
                    <a:pt x="1050188" y="4000"/>
                  </a:lnTo>
                  <a:lnTo>
                    <a:pt x="1002792" y="8940"/>
                  </a:lnTo>
                  <a:lnTo>
                    <a:pt x="955979" y="15773"/>
                  </a:lnTo>
                  <a:lnTo>
                    <a:pt x="909802" y="24485"/>
                  </a:lnTo>
                  <a:lnTo>
                    <a:pt x="864285" y="35026"/>
                  </a:lnTo>
                  <a:lnTo>
                    <a:pt x="819492" y="47345"/>
                  </a:lnTo>
                  <a:lnTo>
                    <a:pt x="775449" y="61404"/>
                  </a:lnTo>
                  <a:lnTo>
                    <a:pt x="732193" y="77177"/>
                  </a:lnTo>
                  <a:lnTo>
                    <a:pt x="689775" y="94627"/>
                  </a:lnTo>
                  <a:lnTo>
                    <a:pt x="648220" y="113690"/>
                  </a:lnTo>
                  <a:lnTo>
                    <a:pt x="607580" y="134353"/>
                  </a:lnTo>
                  <a:lnTo>
                    <a:pt x="567893" y="156552"/>
                  </a:lnTo>
                  <a:lnTo>
                    <a:pt x="529196" y="180263"/>
                  </a:lnTo>
                  <a:lnTo>
                    <a:pt x="491528" y="205435"/>
                  </a:lnTo>
                  <a:lnTo>
                    <a:pt x="454926" y="232041"/>
                  </a:lnTo>
                  <a:lnTo>
                    <a:pt x="419442" y="260045"/>
                  </a:lnTo>
                  <a:lnTo>
                    <a:pt x="385102" y="289382"/>
                  </a:lnTo>
                  <a:lnTo>
                    <a:pt x="351955" y="320040"/>
                  </a:lnTo>
                  <a:lnTo>
                    <a:pt x="320027" y="351955"/>
                  </a:lnTo>
                  <a:lnTo>
                    <a:pt x="289382" y="385102"/>
                  </a:lnTo>
                  <a:lnTo>
                    <a:pt x="260032" y="419442"/>
                  </a:lnTo>
                  <a:lnTo>
                    <a:pt x="232041" y="454939"/>
                  </a:lnTo>
                  <a:lnTo>
                    <a:pt x="205435" y="491528"/>
                  </a:lnTo>
                  <a:lnTo>
                    <a:pt x="180251" y="529196"/>
                  </a:lnTo>
                  <a:lnTo>
                    <a:pt x="156540" y="567905"/>
                  </a:lnTo>
                  <a:lnTo>
                    <a:pt x="134340" y="607593"/>
                  </a:lnTo>
                  <a:lnTo>
                    <a:pt x="113690" y="648233"/>
                  </a:lnTo>
                  <a:lnTo>
                    <a:pt x="94615" y="689775"/>
                  </a:lnTo>
                  <a:lnTo>
                    <a:pt x="77177" y="732205"/>
                  </a:lnTo>
                  <a:lnTo>
                    <a:pt x="61404" y="775449"/>
                  </a:lnTo>
                  <a:lnTo>
                    <a:pt x="47332" y="819492"/>
                  </a:lnTo>
                  <a:lnTo>
                    <a:pt x="35013" y="864298"/>
                  </a:lnTo>
                  <a:lnTo>
                    <a:pt x="24485" y="909802"/>
                  </a:lnTo>
                  <a:lnTo>
                    <a:pt x="15773" y="955979"/>
                  </a:lnTo>
                  <a:lnTo>
                    <a:pt x="8928" y="1002792"/>
                  </a:lnTo>
                  <a:lnTo>
                    <a:pt x="4000" y="1050201"/>
                  </a:lnTo>
                  <a:lnTo>
                    <a:pt x="1003" y="1098156"/>
                  </a:lnTo>
                  <a:lnTo>
                    <a:pt x="0" y="1146619"/>
                  </a:lnTo>
                  <a:lnTo>
                    <a:pt x="1003" y="1195095"/>
                  </a:lnTo>
                  <a:lnTo>
                    <a:pt x="4000" y="1243050"/>
                  </a:lnTo>
                  <a:lnTo>
                    <a:pt x="8928" y="1290447"/>
                  </a:lnTo>
                  <a:lnTo>
                    <a:pt x="15773" y="1337259"/>
                  </a:lnTo>
                  <a:lnTo>
                    <a:pt x="24485" y="1383436"/>
                  </a:lnTo>
                  <a:lnTo>
                    <a:pt x="35013" y="1428953"/>
                  </a:lnTo>
                  <a:lnTo>
                    <a:pt x="47332" y="1473746"/>
                  </a:lnTo>
                  <a:lnTo>
                    <a:pt x="61404" y="1517789"/>
                  </a:lnTo>
                  <a:lnTo>
                    <a:pt x="77177" y="1561045"/>
                  </a:lnTo>
                  <a:lnTo>
                    <a:pt x="94615" y="1603463"/>
                  </a:lnTo>
                  <a:lnTo>
                    <a:pt x="113690" y="1645018"/>
                  </a:lnTo>
                  <a:lnTo>
                    <a:pt x="134340" y="1685658"/>
                  </a:lnTo>
                  <a:lnTo>
                    <a:pt x="156540" y="1725345"/>
                  </a:lnTo>
                  <a:lnTo>
                    <a:pt x="180251" y="1764042"/>
                  </a:lnTo>
                  <a:lnTo>
                    <a:pt x="205435" y="1801710"/>
                  </a:lnTo>
                  <a:lnTo>
                    <a:pt x="232041" y="1838312"/>
                  </a:lnTo>
                  <a:lnTo>
                    <a:pt x="260032" y="1873796"/>
                  </a:lnTo>
                  <a:lnTo>
                    <a:pt x="289382" y="1908136"/>
                  </a:lnTo>
                  <a:lnTo>
                    <a:pt x="320027" y="1941283"/>
                  </a:lnTo>
                  <a:lnTo>
                    <a:pt x="351955" y="1973211"/>
                  </a:lnTo>
                  <a:lnTo>
                    <a:pt x="385102" y="2003856"/>
                  </a:lnTo>
                  <a:lnTo>
                    <a:pt x="419442" y="2033206"/>
                  </a:lnTo>
                  <a:lnTo>
                    <a:pt x="454926" y="2061197"/>
                  </a:lnTo>
                  <a:lnTo>
                    <a:pt x="491528" y="2087803"/>
                  </a:lnTo>
                  <a:lnTo>
                    <a:pt x="529196" y="2112988"/>
                  </a:lnTo>
                  <a:lnTo>
                    <a:pt x="567893" y="2136698"/>
                  </a:lnTo>
                  <a:lnTo>
                    <a:pt x="607580" y="2158898"/>
                  </a:lnTo>
                  <a:lnTo>
                    <a:pt x="648220" y="2179548"/>
                  </a:lnTo>
                  <a:lnTo>
                    <a:pt x="689775" y="2198624"/>
                  </a:lnTo>
                  <a:lnTo>
                    <a:pt x="732193" y="2216061"/>
                  </a:lnTo>
                  <a:lnTo>
                    <a:pt x="775449" y="2231834"/>
                  </a:lnTo>
                  <a:lnTo>
                    <a:pt x="819492" y="2245906"/>
                  </a:lnTo>
                  <a:lnTo>
                    <a:pt x="864285" y="2258225"/>
                  </a:lnTo>
                  <a:lnTo>
                    <a:pt x="909802" y="2268753"/>
                  </a:lnTo>
                  <a:lnTo>
                    <a:pt x="955979" y="2277465"/>
                  </a:lnTo>
                  <a:lnTo>
                    <a:pt x="1002792" y="2284311"/>
                  </a:lnTo>
                  <a:lnTo>
                    <a:pt x="1050188" y="2289238"/>
                  </a:lnTo>
                  <a:lnTo>
                    <a:pt x="1098143" y="2292235"/>
                  </a:lnTo>
                  <a:lnTo>
                    <a:pt x="1146619" y="2293239"/>
                  </a:lnTo>
                  <a:lnTo>
                    <a:pt x="1195082" y="2292235"/>
                  </a:lnTo>
                  <a:lnTo>
                    <a:pt x="1243037" y="2289238"/>
                  </a:lnTo>
                  <a:lnTo>
                    <a:pt x="1290447" y="2284311"/>
                  </a:lnTo>
                  <a:lnTo>
                    <a:pt x="1337259" y="2277465"/>
                  </a:lnTo>
                  <a:lnTo>
                    <a:pt x="1383436" y="2268753"/>
                  </a:lnTo>
                  <a:lnTo>
                    <a:pt x="1428940" y="2258225"/>
                  </a:lnTo>
                  <a:lnTo>
                    <a:pt x="1473746" y="2245906"/>
                  </a:lnTo>
                  <a:lnTo>
                    <a:pt x="1517789" y="2231834"/>
                  </a:lnTo>
                  <a:lnTo>
                    <a:pt x="1561033" y="2216061"/>
                  </a:lnTo>
                  <a:lnTo>
                    <a:pt x="1603463" y="2198624"/>
                  </a:lnTo>
                  <a:lnTo>
                    <a:pt x="1645005" y="2179548"/>
                  </a:lnTo>
                  <a:lnTo>
                    <a:pt x="1685645" y="2158898"/>
                  </a:lnTo>
                  <a:lnTo>
                    <a:pt x="1725333" y="2136698"/>
                  </a:lnTo>
                  <a:lnTo>
                    <a:pt x="1764042" y="2112988"/>
                  </a:lnTo>
                  <a:lnTo>
                    <a:pt x="1801710" y="2087803"/>
                  </a:lnTo>
                  <a:lnTo>
                    <a:pt x="1838299" y="2061197"/>
                  </a:lnTo>
                  <a:lnTo>
                    <a:pt x="1873796" y="2033206"/>
                  </a:lnTo>
                  <a:lnTo>
                    <a:pt x="1908136" y="2003856"/>
                  </a:lnTo>
                  <a:lnTo>
                    <a:pt x="1941283" y="1973211"/>
                  </a:lnTo>
                  <a:lnTo>
                    <a:pt x="1973199" y="1941283"/>
                  </a:lnTo>
                  <a:lnTo>
                    <a:pt x="2003856" y="1908136"/>
                  </a:lnTo>
                  <a:lnTo>
                    <a:pt x="2033193" y="1873796"/>
                  </a:lnTo>
                  <a:lnTo>
                    <a:pt x="2061197" y="1838312"/>
                  </a:lnTo>
                  <a:lnTo>
                    <a:pt x="2087803" y="1801710"/>
                  </a:lnTo>
                  <a:lnTo>
                    <a:pt x="2112975" y="1764042"/>
                  </a:lnTo>
                  <a:lnTo>
                    <a:pt x="2136686" y="1725345"/>
                  </a:lnTo>
                  <a:lnTo>
                    <a:pt x="2158885" y="1685658"/>
                  </a:lnTo>
                  <a:lnTo>
                    <a:pt x="2179548" y="1645018"/>
                  </a:lnTo>
                  <a:lnTo>
                    <a:pt x="2198611" y="1603463"/>
                  </a:lnTo>
                  <a:lnTo>
                    <a:pt x="2216061" y="1561045"/>
                  </a:lnTo>
                  <a:lnTo>
                    <a:pt x="2231834" y="1517789"/>
                  </a:lnTo>
                  <a:lnTo>
                    <a:pt x="2245893" y="1473746"/>
                  </a:lnTo>
                  <a:lnTo>
                    <a:pt x="2258212" y="1428953"/>
                  </a:lnTo>
                  <a:lnTo>
                    <a:pt x="2268753" y="1383436"/>
                  </a:lnTo>
                  <a:lnTo>
                    <a:pt x="2277465" y="1337259"/>
                  </a:lnTo>
                  <a:lnTo>
                    <a:pt x="2284298" y="1290447"/>
                  </a:lnTo>
                  <a:lnTo>
                    <a:pt x="2289238" y="1243050"/>
                  </a:lnTo>
                  <a:lnTo>
                    <a:pt x="2292235" y="1195095"/>
                  </a:lnTo>
                  <a:lnTo>
                    <a:pt x="2293239" y="1146619"/>
                  </a:lnTo>
                  <a:close/>
                </a:path>
                <a:path w="2770504" h="2451734">
                  <a:moveTo>
                    <a:pt x="2769895" y="2200008"/>
                  </a:moveTo>
                  <a:lnTo>
                    <a:pt x="2765844" y="2154809"/>
                  </a:lnTo>
                  <a:lnTo>
                    <a:pt x="2754172" y="2112276"/>
                  </a:lnTo>
                  <a:lnTo>
                    <a:pt x="2735580" y="2073109"/>
                  </a:lnTo>
                  <a:lnTo>
                    <a:pt x="2710777" y="2038007"/>
                  </a:lnTo>
                  <a:lnTo>
                    <a:pt x="2680474" y="2007704"/>
                  </a:lnTo>
                  <a:lnTo>
                    <a:pt x="2645384" y="1982901"/>
                  </a:lnTo>
                  <a:lnTo>
                    <a:pt x="2606205" y="1964309"/>
                  </a:lnTo>
                  <a:lnTo>
                    <a:pt x="2563672" y="1952625"/>
                  </a:lnTo>
                  <a:lnTo>
                    <a:pt x="2518473" y="1948573"/>
                  </a:lnTo>
                  <a:lnTo>
                    <a:pt x="2473287" y="1952625"/>
                  </a:lnTo>
                  <a:lnTo>
                    <a:pt x="2430742" y="1964309"/>
                  </a:lnTo>
                  <a:lnTo>
                    <a:pt x="2391575" y="1982901"/>
                  </a:lnTo>
                  <a:lnTo>
                    <a:pt x="2356485" y="2007704"/>
                  </a:lnTo>
                  <a:lnTo>
                    <a:pt x="2326182" y="2038007"/>
                  </a:lnTo>
                  <a:lnTo>
                    <a:pt x="2301367" y="2073109"/>
                  </a:lnTo>
                  <a:lnTo>
                    <a:pt x="2282774" y="2112276"/>
                  </a:lnTo>
                  <a:lnTo>
                    <a:pt x="2271090" y="2154809"/>
                  </a:lnTo>
                  <a:lnTo>
                    <a:pt x="2267039" y="2200008"/>
                  </a:lnTo>
                  <a:lnTo>
                    <a:pt x="2271090" y="2245195"/>
                  </a:lnTo>
                  <a:lnTo>
                    <a:pt x="2282774" y="2287727"/>
                  </a:lnTo>
                  <a:lnTo>
                    <a:pt x="2301367" y="2326906"/>
                  </a:lnTo>
                  <a:lnTo>
                    <a:pt x="2326182" y="2361996"/>
                  </a:lnTo>
                  <a:lnTo>
                    <a:pt x="2356485" y="2392299"/>
                  </a:lnTo>
                  <a:lnTo>
                    <a:pt x="2391575" y="2417102"/>
                  </a:lnTo>
                  <a:lnTo>
                    <a:pt x="2430742" y="2435695"/>
                  </a:lnTo>
                  <a:lnTo>
                    <a:pt x="2473287" y="2447379"/>
                  </a:lnTo>
                  <a:lnTo>
                    <a:pt x="2518473" y="2451430"/>
                  </a:lnTo>
                  <a:lnTo>
                    <a:pt x="2563672" y="2447379"/>
                  </a:lnTo>
                  <a:lnTo>
                    <a:pt x="2606205" y="2435695"/>
                  </a:lnTo>
                  <a:lnTo>
                    <a:pt x="2645384" y="2417102"/>
                  </a:lnTo>
                  <a:lnTo>
                    <a:pt x="2680474" y="2392299"/>
                  </a:lnTo>
                  <a:lnTo>
                    <a:pt x="2710777" y="2361996"/>
                  </a:lnTo>
                  <a:lnTo>
                    <a:pt x="2735580" y="2326906"/>
                  </a:lnTo>
                  <a:lnTo>
                    <a:pt x="2754172" y="2287727"/>
                  </a:lnTo>
                  <a:lnTo>
                    <a:pt x="2765844" y="2245195"/>
                  </a:lnTo>
                  <a:lnTo>
                    <a:pt x="2769895" y="2200008"/>
                  </a:lnTo>
                  <a:close/>
                </a:path>
              </a:pathLst>
            </a:custGeom>
            <a:solidFill>
              <a:srgbClr val="0E5C77">
                <a:alpha val="23999"/>
              </a:srgbClr>
            </a:solidFill>
          </p:spPr>
          <p:txBody>
            <a:bodyPr wrap="square" lIns="0" tIns="0" rIns="0" bIns="0" rtlCol="0"/>
            <a:lstStyle/>
            <a:p>
              <a:endParaRPr/>
            </a:p>
          </p:txBody>
        </p:sp>
        <p:sp>
          <p:nvSpPr>
            <p:cNvPr id="20" name="object 7">
              <a:extLst>
                <a:ext uri="{FF2B5EF4-FFF2-40B4-BE49-F238E27FC236}">
                  <a16:creationId xmlns:a16="http://schemas.microsoft.com/office/drawing/2014/main" id="{E3117CA8-C356-BDA9-FD85-2EB03B137EEA}"/>
                </a:ext>
              </a:extLst>
            </p:cNvPr>
            <p:cNvSpPr/>
            <p:nvPr/>
          </p:nvSpPr>
          <p:spPr>
            <a:xfrm>
              <a:off x="9597" y="4925061"/>
              <a:ext cx="1272559" cy="1930720"/>
            </a:xfrm>
            <a:custGeom>
              <a:avLst/>
              <a:gdLst/>
              <a:ahLst/>
              <a:cxnLst/>
              <a:rect l="l" t="t" r="r" b="b"/>
              <a:pathLst>
                <a:path w="1403350" h="2129154">
                  <a:moveTo>
                    <a:pt x="256217" y="0"/>
                  </a:moveTo>
                  <a:lnTo>
                    <a:pt x="207748" y="1005"/>
                  </a:lnTo>
                  <a:lnTo>
                    <a:pt x="159791" y="3997"/>
                  </a:lnTo>
                  <a:lnTo>
                    <a:pt x="112387" y="8933"/>
                  </a:lnTo>
                  <a:lnTo>
                    <a:pt x="65576" y="15776"/>
                  </a:lnTo>
                  <a:lnTo>
                    <a:pt x="19397" y="24484"/>
                  </a:lnTo>
                  <a:lnTo>
                    <a:pt x="0" y="28974"/>
                  </a:lnTo>
                  <a:lnTo>
                    <a:pt x="0" y="2128758"/>
                  </a:lnTo>
                  <a:lnTo>
                    <a:pt x="847885" y="2128758"/>
                  </a:lnTo>
                  <a:lnTo>
                    <a:pt x="873636" y="2112981"/>
                  </a:lnTo>
                  <a:lnTo>
                    <a:pt x="911305" y="2087802"/>
                  </a:lnTo>
                  <a:lnTo>
                    <a:pt x="947904" y="2061196"/>
                  </a:lnTo>
                  <a:lnTo>
                    <a:pt x="983393" y="2033201"/>
                  </a:lnTo>
                  <a:lnTo>
                    <a:pt x="1017732" y="2003858"/>
                  </a:lnTo>
                  <a:lnTo>
                    <a:pt x="1050883" y="1973206"/>
                  </a:lnTo>
                  <a:lnTo>
                    <a:pt x="1082804" y="1941285"/>
                  </a:lnTo>
                  <a:lnTo>
                    <a:pt x="1113456" y="1908135"/>
                  </a:lnTo>
                  <a:lnTo>
                    <a:pt x="1142799" y="1873795"/>
                  </a:lnTo>
                  <a:lnTo>
                    <a:pt x="1170794" y="1838306"/>
                  </a:lnTo>
                  <a:lnTo>
                    <a:pt x="1197400" y="1801707"/>
                  </a:lnTo>
                  <a:lnTo>
                    <a:pt x="1222579" y="1764039"/>
                  </a:lnTo>
                  <a:lnTo>
                    <a:pt x="1246289" y="1725340"/>
                  </a:lnTo>
                  <a:lnTo>
                    <a:pt x="1268492" y="1685650"/>
                  </a:lnTo>
                  <a:lnTo>
                    <a:pt x="1289147" y="1645011"/>
                  </a:lnTo>
                  <a:lnTo>
                    <a:pt x="1308215" y="1603460"/>
                  </a:lnTo>
                  <a:lnTo>
                    <a:pt x="1325656" y="1561039"/>
                  </a:lnTo>
                  <a:lnTo>
                    <a:pt x="1341430" y="1517786"/>
                  </a:lnTo>
                  <a:lnTo>
                    <a:pt x="1355497" y="1473742"/>
                  </a:lnTo>
                  <a:lnTo>
                    <a:pt x="1367818" y="1428947"/>
                  </a:lnTo>
                  <a:lnTo>
                    <a:pt x="1378352" y="1383439"/>
                  </a:lnTo>
                  <a:lnTo>
                    <a:pt x="1387060" y="1337260"/>
                  </a:lnTo>
                  <a:lnTo>
                    <a:pt x="1393903" y="1290448"/>
                  </a:lnTo>
                  <a:lnTo>
                    <a:pt x="1398839" y="1243045"/>
                  </a:lnTo>
                  <a:lnTo>
                    <a:pt x="1401831" y="1195088"/>
                  </a:lnTo>
                  <a:lnTo>
                    <a:pt x="1402836" y="1146619"/>
                  </a:lnTo>
                  <a:lnTo>
                    <a:pt x="1401831" y="1098150"/>
                  </a:lnTo>
                  <a:lnTo>
                    <a:pt x="1398839" y="1050193"/>
                  </a:lnTo>
                  <a:lnTo>
                    <a:pt x="1393903" y="1002790"/>
                  </a:lnTo>
                  <a:lnTo>
                    <a:pt x="1387060" y="955978"/>
                  </a:lnTo>
                  <a:lnTo>
                    <a:pt x="1378352" y="909799"/>
                  </a:lnTo>
                  <a:lnTo>
                    <a:pt x="1367818" y="864291"/>
                  </a:lnTo>
                  <a:lnTo>
                    <a:pt x="1355497" y="819496"/>
                  </a:lnTo>
                  <a:lnTo>
                    <a:pt x="1341430" y="775452"/>
                  </a:lnTo>
                  <a:lnTo>
                    <a:pt x="1325656" y="732199"/>
                  </a:lnTo>
                  <a:lnTo>
                    <a:pt x="1308215" y="689778"/>
                  </a:lnTo>
                  <a:lnTo>
                    <a:pt x="1289147" y="648227"/>
                  </a:lnTo>
                  <a:lnTo>
                    <a:pt x="1268492" y="607588"/>
                  </a:lnTo>
                  <a:lnTo>
                    <a:pt x="1246289" y="567898"/>
                  </a:lnTo>
                  <a:lnTo>
                    <a:pt x="1222579" y="529199"/>
                  </a:lnTo>
                  <a:lnTo>
                    <a:pt x="1197400" y="491531"/>
                  </a:lnTo>
                  <a:lnTo>
                    <a:pt x="1170794" y="454932"/>
                  </a:lnTo>
                  <a:lnTo>
                    <a:pt x="1142799" y="419443"/>
                  </a:lnTo>
                  <a:lnTo>
                    <a:pt x="1113456" y="385103"/>
                  </a:lnTo>
                  <a:lnTo>
                    <a:pt x="1082804" y="351953"/>
                  </a:lnTo>
                  <a:lnTo>
                    <a:pt x="1050883" y="320032"/>
                  </a:lnTo>
                  <a:lnTo>
                    <a:pt x="1017732" y="289380"/>
                  </a:lnTo>
                  <a:lnTo>
                    <a:pt x="983393" y="260037"/>
                  </a:lnTo>
                  <a:lnTo>
                    <a:pt x="947904" y="232042"/>
                  </a:lnTo>
                  <a:lnTo>
                    <a:pt x="911305" y="205436"/>
                  </a:lnTo>
                  <a:lnTo>
                    <a:pt x="873636" y="180257"/>
                  </a:lnTo>
                  <a:lnTo>
                    <a:pt x="834938" y="156547"/>
                  </a:lnTo>
                  <a:lnTo>
                    <a:pt x="795248" y="134344"/>
                  </a:lnTo>
                  <a:lnTo>
                    <a:pt x="754609" y="113689"/>
                  </a:lnTo>
                  <a:lnTo>
                    <a:pt x="713058" y="94621"/>
                  </a:lnTo>
                  <a:lnTo>
                    <a:pt x="670637" y="77180"/>
                  </a:lnTo>
                  <a:lnTo>
                    <a:pt x="627384" y="61406"/>
                  </a:lnTo>
                  <a:lnTo>
                    <a:pt x="583340" y="47339"/>
                  </a:lnTo>
                  <a:lnTo>
                    <a:pt x="538544" y="35018"/>
                  </a:lnTo>
                  <a:lnTo>
                    <a:pt x="493037" y="24484"/>
                  </a:lnTo>
                  <a:lnTo>
                    <a:pt x="446858" y="15776"/>
                  </a:lnTo>
                  <a:lnTo>
                    <a:pt x="400046" y="8933"/>
                  </a:lnTo>
                  <a:lnTo>
                    <a:pt x="352643" y="3997"/>
                  </a:lnTo>
                  <a:lnTo>
                    <a:pt x="304686" y="1005"/>
                  </a:lnTo>
                  <a:lnTo>
                    <a:pt x="256217" y="0"/>
                  </a:lnTo>
                  <a:close/>
                </a:path>
              </a:pathLst>
            </a:custGeom>
            <a:solidFill>
              <a:srgbClr val="0E5C77">
                <a:alpha val="23999"/>
              </a:srgbClr>
            </a:solidFill>
          </p:spPr>
          <p:txBody>
            <a:bodyPr wrap="square" lIns="0" tIns="0" rIns="0" bIns="0" rtlCol="0"/>
            <a:lstStyle/>
            <a:p>
              <a:endParaRPr/>
            </a:p>
          </p:txBody>
        </p:sp>
        <p:sp>
          <p:nvSpPr>
            <p:cNvPr id="21" name="object 8">
              <a:extLst>
                <a:ext uri="{FF2B5EF4-FFF2-40B4-BE49-F238E27FC236}">
                  <a16:creationId xmlns:a16="http://schemas.microsoft.com/office/drawing/2014/main" id="{D63CF557-1D03-CF27-546B-1151257DE682}"/>
                </a:ext>
              </a:extLst>
            </p:cNvPr>
            <p:cNvSpPr/>
            <p:nvPr/>
          </p:nvSpPr>
          <p:spPr>
            <a:xfrm>
              <a:off x="1438442" y="5634837"/>
              <a:ext cx="1580045" cy="1220736"/>
            </a:xfrm>
            <a:custGeom>
              <a:avLst/>
              <a:gdLst/>
              <a:ahLst/>
              <a:cxnLst/>
              <a:rect l="l" t="t" r="r" b="b"/>
              <a:pathLst>
                <a:path w="1742439" h="1346200">
                  <a:moveTo>
                    <a:pt x="871016" y="0"/>
                  </a:moveTo>
                  <a:lnTo>
                    <a:pt x="823226" y="1288"/>
                  </a:lnTo>
                  <a:lnTo>
                    <a:pt x="776109" y="5110"/>
                  </a:lnTo>
                  <a:lnTo>
                    <a:pt x="729733" y="11400"/>
                  </a:lnTo>
                  <a:lnTo>
                    <a:pt x="684162" y="20089"/>
                  </a:lnTo>
                  <a:lnTo>
                    <a:pt x="639465" y="31113"/>
                  </a:lnTo>
                  <a:lnTo>
                    <a:pt x="595707" y="44404"/>
                  </a:lnTo>
                  <a:lnTo>
                    <a:pt x="552955" y="59897"/>
                  </a:lnTo>
                  <a:lnTo>
                    <a:pt x="511275" y="77525"/>
                  </a:lnTo>
                  <a:lnTo>
                    <a:pt x="470733" y="97221"/>
                  </a:lnTo>
                  <a:lnTo>
                    <a:pt x="431397" y="118919"/>
                  </a:lnTo>
                  <a:lnTo>
                    <a:pt x="393332" y="142552"/>
                  </a:lnTo>
                  <a:lnTo>
                    <a:pt x="356605" y="168055"/>
                  </a:lnTo>
                  <a:lnTo>
                    <a:pt x="321282" y="195360"/>
                  </a:lnTo>
                  <a:lnTo>
                    <a:pt x="287429" y="224402"/>
                  </a:lnTo>
                  <a:lnTo>
                    <a:pt x="255114" y="255114"/>
                  </a:lnTo>
                  <a:lnTo>
                    <a:pt x="224402" y="287429"/>
                  </a:lnTo>
                  <a:lnTo>
                    <a:pt x="195360" y="321282"/>
                  </a:lnTo>
                  <a:lnTo>
                    <a:pt x="168055" y="356605"/>
                  </a:lnTo>
                  <a:lnTo>
                    <a:pt x="142552" y="393332"/>
                  </a:lnTo>
                  <a:lnTo>
                    <a:pt x="118919" y="431397"/>
                  </a:lnTo>
                  <a:lnTo>
                    <a:pt x="97221" y="470733"/>
                  </a:lnTo>
                  <a:lnTo>
                    <a:pt x="77525" y="511275"/>
                  </a:lnTo>
                  <a:lnTo>
                    <a:pt x="59897" y="552955"/>
                  </a:lnTo>
                  <a:lnTo>
                    <a:pt x="44404" y="595707"/>
                  </a:lnTo>
                  <a:lnTo>
                    <a:pt x="31113" y="639465"/>
                  </a:lnTo>
                  <a:lnTo>
                    <a:pt x="20089" y="684162"/>
                  </a:lnTo>
                  <a:lnTo>
                    <a:pt x="11400" y="729733"/>
                  </a:lnTo>
                  <a:lnTo>
                    <a:pt x="5110" y="776109"/>
                  </a:lnTo>
                  <a:lnTo>
                    <a:pt x="1288" y="823226"/>
                  </a:lnTo>
                  <a:lnTo>
                    <a:pt x="0" y="871016"/>
                  </a:lnTo>
                  <a:lnTo>
                    <a:pt x="1288" y="918807"/>
                  </a:lnTo>
                  <a:lnTo>
                    <a:pt x="5110" y="965923"/>
                  </a:lnTo>
                  <a:lnTo>
                    <a:pt x="11400" y="1012300"/>
                  </a:lnTo>
                  <a:lnTo>
                    <a:pt x="20089" y="1057870"/>
                  </a:lnTo>
                  <a:lnTo>
                    <a:pt x="31113" y="1102568"/>
                  </a:lnTo>
                  <a:lnTo>
                    <a:pt x="44404" y="1146325"/>
                  </a:lnTo>
                  <a:lnTo>
                    <a:pt x="59897" y="1189078"/>
                  </a:lnTo>
                  <a:lnTo>
                    <a:pt x="77525" y="1230758"/>
                  </a:lnTo>
                  <a:lnTo>
                    <a:pt x="97221" y="1271299"/>
                  </a:lnTo>
                  <a:lnTo>
                    <a:pt x="118919" y="1310636"/>
                  </a:lnTo>
                  <a:lnTo>
                    <a:pt x="140895" y="1346032"/>
                  </a:lnTo>
                  <a:lnTo>
                    <a:pt x="1601138" y="1346032"/>
                  </a:lnTo>
                  <a:lnTo>
                    <a:pt x="1623114" y="1310636"/>
                  </a:lnTo>
                  <a:lnTo>
                    <a:pt x="1644812" y="1271299"/>
                  </a:lnTo>
                  <a:lnTo>
                    <a:pt x="1664508" y="1230758"/>
                  </a:lnTo>
                  <a:lnTo>
                    <a:pt x="1682136" y="1189078"/>
                  </a:lnTo>
                  <a:lnTo>
                    <a:pt x="1697628" y="1146325"/>
                  </a:lnTo>
                  <a:lnTo>
                    <a:pt x="1710920" y="1102568"/>
                  </a:lnTo>
                  <a:lnTo>
                    <a:pt x="1721943" y="1057870"/>
                  </a:lnTo>
                  <a:lnTo>
                    <a:pt x="1730633" y="1012300"/>
                  </a:lnTo>
                  <a:lnTo>
                    <a:pt x="1736922" y="965923"/>
                  </a:lnTo>
                  <a:lnTo>
                    <a:pt x="1740744" y="918807"/>
                  </a:lnTo>
                  <a:lnTo>
                    <a:pt x="1742033" y="871016"/>
                  </a:lnTo>
                  <a:lnTo>
                    <a:pt x="1740744" y="823226"/>
                  </a:lnTo>
                  <a:lnTo>
                    <a:pt x="1736922" y="776109"/>
                  </a:lnTo>
                  <a:lnTo>
                    <a:pt x="1730633" y="729733"/>
                  </a:lnTo>
                  <a:lnTo>
                    <a:pt x="1721943" y="684162"/>
                  </a:lnTo>
                  <a:lnTo>
                    <a:pt x="1710920" y="639465"/>
                  </a:lnTo>
                  <a:lnTo>
                    <a:pt x="1697628" y="595707"/>
                  </a:lnTo>
                  <a:lnTo>
                    <a:pt x="1682136" y="552955"/>
                  </a:lnTo>
                  <a:lnTo>
                    <a:pt x="1664508" y="511275"/>
                  </a:lnTo>
                  <a:lnTo>
                    <a:pt x="1644812" y="470733"/>
                  </a:lnTo>
                  <a:lnTo>
                    <a:pt x="1623114" y="431397"/>
                  </a:lnTo>
                  <a:lnTo>
                    <a:pt x="1599480" y="393332"/>
                  </a:lnTo>
                  <a:lnTo>
                    <a:pt x="1573978" y="356605"/>
                  </a:lnTo>
                  <a:lnTo>
                    <a:pt x="1546672" y="321282"/>
                  </a:lnTo>
                  <a:lnTo>
                    <a:pt x="1517630" y="287429"/>
                  </a:lnTo>
                  <a:lnTo>
                    <a:pt x="1486919" y="255114"/>
                  </a:lnTo>
                  <a:lnTo>
                    <a:pt x="1454603" y="224402"/>
                  </a:lnTo>
                  <a:lnTo>
                    <a:pt x="1420751" y="195360"/>
                  </a:lnTo>
                  <a:lnTo>
                    <a:pt x="1385428" y="168055"/>
                  </a:lnTo>
                  <a:lnTo>
                    <a:pt x="1348701" y="142552"/>
                  </a:lnTo>
                  <a:lnTo>
                    <a:pt x="1310636" y="118919"/>
                  </a:lnTo>
                  <a:lnTo>
                    <a:pt x="1271299" y="97221"/>
                  </a:lnTo>
                  <a:lnTo>
                    <a:pt x="1230758" y="77525"/>
                  </a:lnTo>
                  <a:lnTo>
                    <a:pt x="1189078" y="59897"/>
                  </a:lnTo>
                  <a:lnTo>
                    <a:pt x="1146325" y="44404"/>
                  </a:lnTo>
                  <a:lnTo>
                    <a:pt x="1102568" y="31113"/>
                  </a:lnTo>
                  <a:lnTo>
                    <a:pt x="1057870" y="20089"/>
                  </a:lnTo>
                  <a:lnTo>
                    <a:pt x="1012300" y="11400"/>
                  </a:lnTo>
                  <a:lnTo>
                    <a:pt x="965923" y="5110"/>
                  </a:lnTo>
                  <a:lnTo>
                    <a:pt x="918807" y="1288"/>
                  </a:lnTo>
                  <a:lnTo>
                    <a:pt x="871016" y="0"/>
                  </a:lnTo>
                  <a:close/>
                </a:path>
              </a:pathLst>
            </a:custGeom>
            <a:solidFill>
              <a:srgbClr val="0E5C77">
                <a:alpha val="23999"/>
              </a:srgbClr>
            </a:solidFill>
          </p:spPr>
          <p:txBody>
            <a:bodyPr wrap="square" lIns="0" tIns="0" rIns="0" bIns="0" rtlCol="0"/>
            <a:lstStyle/>
            <a:p>
              <a:endParaRPr/>
            </a:p>
          </p:txBody>
        </p:sp>
        <p:sp>
          <p:nvSpPr>
            <p:cNvPr id="22" name="object 9">
              <a:extLst>
                <a:ext uri="{FF2B5EF4-FFF2-40B4-BE49-F238E27FC236}">
                  <a16:creationId xmlns:a16="http://schemas.microsoft.com/office/drawing/2014/main" id="{E6538FF3-DDE2-42CC-7C40-B64B8CC9397A}"/>
                </a:ext>
              </a:extLst>
            </p:cNvPr>
            <p:cNvSpPr/>
            <p:nvPr/>
          </p:nvSpPr>
          <p:spPr>
            <a:xfrm>
              <a:off x="4273152" y="6359534"/>
              <a:ext cx="726683" cy="496356"/>
            </a:xfrm>
            <a:custGeom>
              <a:avLst/>
              <a:gdLst/>
              <a:ahLst/>
              <a:cxnLst/>
              <a:rect l="l" t="t" r="r" b="b"/>
              <a:pathLst>
                <a:path w="801370" h="547370">
                  <a:moveTo>
                    <a:pt x="400672" y="0"/>
                  </a:moveTo>
                  <a:lnTo>
                    <a:pt x="353945" y="2695"/>
                  </a:lnTo>
                  <a:lnTo>
                    <a:pt x="308801" y="10581"/>
                  </a:lnTo>
                  <a:lnTo>
                    <a:pt x="265542" y="23357"/>
                  </a:lnTo>
                  <a:lnTo>
                    <a:pt x="224466" y="40722"/>
                  </a:lnTo>
                  <a:lnTo>
                    <a:pt x="185876" y="62376"/>
                  </a:lnTo>
                  <a:lnTo>
                    <a:pt x="150072" y="88018"/>
                  </a:lnTo>
                  <a:lnTo>
                    <a:pt x="117354" y="117348"/>
                  </a:lnTo>
                  <a:lnTo>
                    <a:pt x="88023" y="150064"/>
                  </a:lnTo>
                  <a:lnTo>
                    <a:pt x="62379" y="185867"/>
                  </a:lnTo>
                  <a:lnTo>
                    <a:pt x="40724" y="224456"/>
                  </a:lnTo>
                  <a:lnTo>
                    <a:pt x="23358" y="265531"/>
                  </a:lnTo>
                  <a:lnTo>
                    <a:pt x="10582" y="308789"/>
                  </a:lnTo>
                  <a:lnTo>
                    <a:pt x="2695" y="353933"/>
                  </a:lnTo>
                  <a:lnTo>
                    <a:pt x="0" y="400659"/>
                  </a:lnTo>
                  <a:lnTo>
                    <a:pt x="2695" y="447386"/>
                  </a:lnTo>
                  <a:lnTo>
                    <a:pt x="10582" y="492529"/>
                  </a:lnTo>
                  <a:lnTo>
                    <a:pt x="23358" y="535789"/>
                  </a:lnTo>
                  <a:lnTo>
                    <a:pt x="28035" y="546851"/>
                  </a:lnTo>
                  <a:lnTo>
                    <a:pt x="773308" y="546851"/>
                  </a:lnTo>
                  <a:lnTo>
                    <a:pt x="777985" y="535789"/>
                  </a:lnTo>
                  <a:lnTo>
                    <a:pt x="790762" y="492529"/>
                  </a:lnTo>
                  <a:lnTo>
                    <a:pt x="798648" y="447386"/>
                  </a:lnTo>
                  <a:lnTo>
                    <a:pt x="801344" y="400659"/>
                  </a:lnTo>
                  <a:lnTo>
                    <a:pt x="798648" y="353933"/>
                  </a:lnTo>
                  <a:lnTo>
                    <a:pt x="790762" y="308789"/>
                  </a:lnTo>
                  <a:lnTo>
                    <a:pt x="777985" y="265531"/>
                  </a:lnTo>
                  <a:lnTo>
                    <a:pt x="760619" y="224456"/>
                  </a:lnTo>
                  <a:lnTo>
                    <a:pt x="738964" y="185867"/>
                  </a:lnTo>
                  <a:lnTo>
                    <a:pt x="713321" y="150064"/>
                  </a:lnTo>
                  <a:lnTo>
                    <a:pt x="683990" y="117348"/>
                  </a:lnTo>
                  <a:lnTo>
                    <a:pt x="651272" y="88018"/>
                  </a:lnTo>
                  <a:lnTo>
                    <a:pt x="615467" y="62376"/>
                  </a:lnTo>
                  <a:lnTo>
                    <a:pt x="576877" y="40722"/>
                  </a:lnTo>
                  <a:lnTo>
                    <a:pt x="535802" y="23357"/>
                  </a:lnTo>
                  <a:lnTo>
                    <a:pt x="492542" y="10581"/>
                  </a:lnTo>
                  <a:lnTo>
                    <a:pt x="447399" y="2695"/>
                  </a:lnTo>
                  <a:lnTo>
                    <a:pt x="400672" y="0"/>
                  </a:lnTo>
                  <a:close/>
                </a:path>
              </a:pathLst>
            </a:custGeom>
            <a:solidFill>
              <a:srgbClr val="0E5C77">
                <a:alpha val="23999"/>
              </a:srgbClr>
            </a:solidFill>
          </p:spPr>
          <p:txBody>
            <a:bodyPr wrap="square" lIns="0" tIns="0" rIns="0" bIns="0" rtlCol="0"/>
            <a:lstStyle/>
            <a:p>
              <a:endParaRPr/>
            </a:p>
          </p:txBody>
        </p:sp>
        <p:sp>
          <p:nvSpPr>
            <p:cNvPr id="23" name="object 10">
              <a:extLst>
                <a:ext uri="{FF2B5EF4-FFF2-40B4-BE49-F238E27FC236}">
                  <a16:creationId xmlns:a16="http://schemas.microsoft.com/office/drawing/2014/main" id="{E0B7C2DB-A4D1-95C8-95C5-D97562B895E0}"/>
                </a:ext>
              </a:extLst>
            </p:cNvPr>
            <p:cNvSpPr/>
            <p:nvPr/>
          </p:nvSpPr>
          <p:spPr>
            <a:xfrm>
              <a:off x="1979925" y="4720897"/>
              <a:ext cx="726683" cy="726683"/>
            </a:xfrm>
            <a:custGeom>
              <a:avLst/>
              <a:gdLst/>
              <a:ahLst/>
              <a:cxnLst/>
              <a:rect l="l" t="t" r="r" b="b"/>
              <a:pathLst>
                <a:path w="801369" h="801370">
                  <a:moveTo>
                    <a:pt x="400672" y="0"/>
                  </a:moveTo>
                  <a:lnTo>
                    <a:pt x="353945" y="2695"/>
                  </a:lnTo>
                  <a:lnTo>
                    <a:pt x="308801" y="10582"/>
                  </a:lnTo>
                  <a:lnTo>
                    <a:pt x="265542" y="23358"/>
                  </a:lnTo>
                  <a:lnTo>
                    <a:pt x="224466" y="40724"/>
                  </a:lnTo>
                  <a:lnTo>
                    <a:pt x="185876" y="62379"/>
                  </a:lnTo>
                  <a:lnTo>
                    <a:pt x="150072" y="88022"/>
                  </a:lnTo>
                  <a:lnTo>
                    <a:pt x="117354" y="117352"/>
                  </a:lnTo>
                  <a:lnTo>
                    <a:pt x="88023" y="150070"/>
                  </a:lnTo>
                  <a:lnTo>
                    <a:pt x="62379" y="185873"/>
                  </a:lnTo>
                  <a:lnTo>
                    <a:pt x="40724" y="224462"/>
                  </a:lnTo>
                  <a:lnTo>
                    <a:pt x="23358" y="265536"/>
                  </a:lnTo>
                  <a:lnTo>
                    <a:pt x="10582" y="308793"/>
                  </a:lnTo>
                  <a:lnTo>
                    <a:pt x="2695" y="353935"/>
                  </a:lnTo>
                  <a:lnTo>
                    <a:pt x="0" y="400659"/>
                  </a:lnTo>
                  <a:lnTo>
                    <a:pt x="2695" y="447386"/>
                  </a:lnTo>
                  <a:lnTo>
                    <a:pt x="10582" y="492529"/>
                  </a:lnTo>
                  <a:lnTo>
                    <a:pt x="23358" y="535789"/>
                  </a:lnTo>
                  <a:lnTo>
                    <a:pt x="40724" y="576864"/>
                  </a:lnTo>
                  <a:lnTo>
                    <a:pt x="62379" y="615455"/>
                  </a:lnTo>
                  <a:lnTo>
                    <a:pt x="88023" y="651259"/>
                  </a:lnTo>
                  <a:lnTo>
                    <a:pt x="117354" y="683977"/>
                  </a:lnTo>
                  <a:lnTo>
                    <a:pt x="150072" y="713308"/>
                  </a:lnTo>
                  <a:lnTo>
                    <a:pt x="185876" y="738951"/>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1"/>
                  </a:lnTo>
                  <a:lnTo>
                    <a:pt x="651272" y="713308"/>
                  </a:lnTo>
                  <a:lnTo>
                    <a:pt x="683990" y="683977"/>
                  </a:lnTo>
                  <a:lnTo>
                    <a:pt x="713321" y="651259"/>
                  </a:lnTo>
                  <a:lnTo>
                    <a:pt x="738964" y="615455"/>
                  </a:lnTo>
                  <a:lnTo>
                    <a:pt x="760619" y="576864"/>
                  </a:lnTo>
                  <a:lnTo>
                    <a:pt x="777985" y="535789"/>
                  </a:lnTo>
                  <a:lnTo>
                    <a:pt x="790762" y="492529"/>
                  </a:lnTo>
                  <a:lnTo>
                    <a:pt x="798648" y="447386"/>
                  </a:lnTo>
                  <a:lnTo>
                    <a:pt x="801344" y="400659"/>
                  </a:lnTo>
                  <a:lnTo>
                    <a:pt x="798648" y="353935"/>
                  </a:lnTo>
                  <a:lnTo>
                    <a:pt x="790762" y="308793"/>
                  </a:lnTo>
                  <a:lnTo>
                    <a:pt x="777985" y="265536"/>
                  </a:lnTo>
                  <a:lnTo>
                    <a:pt x="760619" y="224462"/>
                  </a:lnTo>
                  <a:lnTo>
                    <a:pt x="738964" y="185873"/>
                  </a:lnTo>
                  <a:lnTo>
                    <a:pt x="713321" y="150070"/>
                  </a:lnTo>
                  <a:lnTo>
                    <a:pt x="683990" y="117352"/>
                  </a:lnTo>
                  <a:lnTo>
                    <a:pt x="651272" y="88022"/>
                  </a:lnTo>
                  <a:lnTo>
                    <a:pt x="615467" y="62379"/>
                  </a:lnTo>
                  <a:lnTo>
                    <a:pt x="576877" y="40724"/>
                  </a:lnTo>
                  <a:lnTo>
                    <a:pt x="535802" y="23358"/>
                  </a:lnTo>
                  <a:lnTo>
                    <a:pt x="492542" y="10582"/>
                  </a:lnTo>
                  <a:lnTo>
                    <a:pt x="447399" y="2695"/>
                  </a:lnTo>
                  <a:lnTo>
                    <a:pt x="400672" y="0"/>
                  </a:lnTo>
                  <a:close/>
                </a:path>
              </a:pathLst>
            </a:custGeom>
            <a:solidFill>
              <a:srgbClr val="0E5C77">
                <a:alpha val="23999"/>
              </a:srgbClr>
            </a:solidFill>
          </p:spPr>
          <p:txBody>
            <a:bodyPr wrap="square" lIns="0" tIns="0" rIns="0" bIns="0" rtlCol="0"/>
            <a:lstStyle/>
            <a:p>
              <a:endParaRPr/>
            </a:p>
          </p:txBody>
        </p:sp>
      </p:grpSp>
      <p:sp>
        <p:nvSpPr>
          <p:cNvPr id="30" name="Footer Placeholder 4">
            <a:extLst>
              <a:ext uri="{FF2B5EF4-FFF2-40B4-BE49-F238E27FC236}">
                <a16:creationId xmlns:a16="http://schemas.microsoft.com/office/drawing/2014/main" id="{02C401B5-B453-3BF0-01CE-3F0F63B03A02}"/>
              </a:ext>
            </a:extLst>
          </p:cNvPr>
          <p:cNvSpPr>
            <a:spLocks noGrp="1"/>
          </p:cNvSpPr>
          <p:nvPr userDrawn="1">
            <p:ph type="ftr" sz="quarter" idx="3"/>
          </p:nvPr>
        </p:nvSpPr>
        <p:spPr>
          <a:xfrm>
            <a:off x="735724" y="6114954"/>
            <a:ext cx="4929352" cy="365125"/>
          </a:xfrm>
          <a:prstGeom prst="rect">
            <a:avLst/>
          </a:prstGeom>
        </p:spPr>
        <p:txBody>
          <a:bodyPr/>
          <a:lstStyle>
            <a:lvl1pPr>
              <a:defRPr sz="1400">
                <a:solidFill>
                  <a:schemeClr val="tx2"/>
                </a:solidFill>
              </a:defRPr>
            </a:lvl1pPr>
          </a:lstStyle>
          <a:p>
            <a:endParaRPr lang="en-GB" dirty="0"/>
          </a:p>
        </p:txBody>
      </p:sp>
      <p:sp>
        <p:nvSpPr>
          <p:cNvPr id="2" name="Picture Placeholder 2">
            <a:extLst>
              <a:ext uri="{FF2B5EF4-FFF2-40B4-BE49-F238E27FC236}">
                <a16:creationId xmlns:a16="http://schemas.microsoft.com/office/drawing/2014/main" id="{40C06F99-8172-DCE1-7EFE-FF4F105EC10F}"/>
              </a:ext>
            </a:extLst>
          </p:cNvPr>
          <p:cNvSpPr>
            <a:spLocks noGrp="1"/>
          </p:cNvSpPr>
          <p:nvPr>
            <p:ph type="pic" idx="10"/>
          </p:nvPr>
        </p:nvSpPr>
        <p:spPr>
          <a:xfrm>
            <a:off x="5937730" y="-624301"/>
            <a:ext cx="8682510" cy="8565938"/>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Tree>
    <p:extLst>
      <p:ext uri="{BB962C8B-B14F-4D97-AF65-F5344CB8AC3E}">
        <p14:creationId xmlns:p14="http://schemas.microsoft.com/office/powerpoint/2010/main" val="6324677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Divider - White - Green">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bg1"/>
          </a:solidFill>
          <a:ln>
            <a:solidFill>
              <a:schemeClr val="bg1"/>
            </a:solidFill>
          </a:ln>
        </p:spPr>
        <p:txBody>
          <a:bodyPr wrap="square" lIns="0" tIns="0" rIns="0" bIns="0" rtlCol="0"/>
          <a:lstStyle/>
          <a:p>
            <a:endParaRPr sz="2000" dirty="0"/>
          </a:p>
        </p:txBody>
      </p:sp>
      <p:sp>
        <p:nvSpPr>
          <p:cNvPr id="30" name="Footer Placeholder 4">
            <a:extLst>
              <a:ext uri="{FF2B5EF4-FFF2-40B4-BE49-F238E27FC236}">
                <a16:creationId xmlns:a16="http://schemas.microsoft.com/office/drawing/2014/main" id="{02C401B5-B453-3BF0-01CE-3F0F63B03A02}"/>
              </a:ext>
            </a:extLst>
          </p:cNvPr>
          <p:cNvSpPr>
            <a:spLocks noGrp="1"/>
          </p:cNvSpPr>
          <p:nvPr userDrawn="1">
            <p:ph type="ftr" sz="quarter" idx="3"/>
          </p:nvPr>
        </p:nvSpPr>
        <p:spPr>
          <a:xfrm>
            <a:off x="735724" y="6114954"/>
            <a:ext cx="4929352" cy="365125"/>
          </a:xfrm>
          <a:prstGeom prst="rect">
            <a:avLst/>
          </a:prstGeom>
        </p:spPr>
        <p:txBody>
          <a:bodyPr/>
          <a:lstStyle>
            <a:lvl1pPr>
              <a:defRPr sz="1400">
                <a:solidFill>
                  <a:schemeClr val="bg2"/>
                </a:solidFill>
              </a:defRPr>
            </a:lvl1pPr>
          </a:lstStyle>
          <a:p>
            <a:endParaRPr lang="en-GB" dirty="0"/>
          </a:p>
        </p:txBody>
      </p:sp>
      <p:grpSp>
        <p:nvGrpSpPr>
          <p:cNvPr id="2" name="Group 1">
            <a:extLst>
              <a:ext uri="{FF2B5EF4-FFF2-40B4-BE49-F238E27FC236}">
                <a16:creationId xmlns:a16="http://schemas.microsoft.com/office/drawing/2014/main" id="{19D4B2F3-8059-DBA5-4D44-29894B41DAB0}"/>
              </a:ext>
            </a:extLst>
          </p:cNvPr>
          <p:cNvGrpSpPr/>
          <p:nvPr userDrawn="1"/>
        </p:nvGrpSpPr>
        <p:grpSpPr>
          <a:xfrm>
            <a:off x="9598" y="0"/>
            <a:ext cx="5429576" cy="1714213"/>
            <a:chOff x="9598" y="0"/>
            <a:chExt cx="5429576" cy="1714213"/>
          </a:xfrm>
        </p:grpSpPr>
        <p:sp>
          <p:nvSpPr>
            <p:cNvPr id="4" name="object 3">
              <a:extLst>
                <a:ext uri="{FF2B5EF4-FFF2-40B4-BE49-F238E27FC236}">
                  <a16:creationId xmlns:a16="http://schemas.microsoft.com/office/drawing/2014/main" id="{E252FAA9-4B96-7A6B-6755-5360E5145F52}"/>
                </a:ext>
              </a:extLst>
            </p:cNvPr>
            <p:cNvSpPr/>
            <p:nvPr/>
          </p:nvSpPr>
          <p:spPr>
            <a:xfrm>
              <a:off x="807663" y="1115370"/>
              <a:ext cx="456048" cy="456048"/>
            </a:xfrm>
            <a:custGeom>
              <a:avLst/>
              <a:gdLst/>
              <a:ahLst/>
              <a:cxnLst/>
              <a:rect l="l" t="t" r="r" b="b"/>
              <a:pathLst>
                <a:path w="502919"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7" y="487125"/>
                  </a:lnTo>
                  <a:lnTo>
                    <a:pt x="378337" y="468527"/>
                  </a:lnTo>
                  <a:lnTo>
                    <a:pt x="413430" y="443721"/>
                  </a:lnTo>
                  <a:lnTo>
                    <a:pt x="443734" y="413417"/>
                  </a:lnTo>
                  <a:lnTo>
                    <a:pt x="468540" y="378325"/>
                  </a:lnTo>
                  <a:lnTo>
                    <a:pt x="487138" y="339154"/>
                  </a:lnTo>
                  <a:lnTo>
                    <a:pt x="498818" y="296617"/>
                  </a:lnTo>
                  <a:lnTo>
                    <a:pt x="502869" y="251421"/>
                  </a:lnTo>
                  <a:lnTo>
                    <a:pt x="498818" y="206230"/>
                  </a:lnTo>
                  <a:lnTo>
                    <a:pt x="487138" y="163695"/>
                  </a:lnTo>
                  <a:lnTo>
                    <a:pt x="468540" y="124527"/>
                  </a:lnTo>
                  <a:lnTo>
                    <a:pt x="443734" y="89437"/>
                  </a:lnTo>
                  <a:lnTo>
                    <a:pt x="413430" y="59133"/>
                  </a:lnTo>
                  <a:lnTo>
                    <a:pt x="378337" y="34328"/>
                  </a:lnTo>
                  <a:lnTo>
                    <a:pt x="339167" y="15730"/>
                  </a:lnTo>
                  <a:lnTo>
                    <a:pt x="296629" y="4050"/>
                  </a:lnTo>
                  <a:lnTo>
                    <a:pt x="251434" y="0"/>
                  </a:lnTo>
                  <a:close/>
                </a:path>
              </a:pathLst>
            </a:custGeom>
            <a:solidFill>
              <a:srgbClr val="00A79D">
                <a:alpha val="23999"/>
              </a:srgbClr>
            </a:solidFill>
          </p:spPr>
          <p:txBody>
            <a:bodyPr wrap="square" lIns="0" tIns="0" rIns="0" bIns="0" rtlCol="0"/>
            <a:lstStyle/>
            <a:p>
              <a:endParaRPr/>
            </a:p>
          </p:txBody>
        </p:sp>
        <p:sp>
          <p:nvSpPr>
            <p:cNvPr id="8" name="object 4">
              <a:extLst>
                <a:ext uri="{FF2B5EF4-FFF2-40B4-BE49-F238E27FC236}">
                  <a16:creationId xmlns:a16="http://schemas.microsoft.com/office/drawing/2014/main" id="{56DD7027-7ED1-92CB-BE49-E54EC1CD9B2F}"/>
                </a:ext>
              </a:extLst>
            </p:cNvPr>
            <p:cNvSpPr/>
            <p:nvPr/>
          </p:nvSpPr>
          <p:spPr>
            <a:xfrm>
              <a:off x="1705395" y="393384"/>
              <a:ext cx="456048" cy="456048"/>
            </a:xfrm>
            <a:custGeom>
              <a:avLst/>
              <a:gdLst/>
              <a:ahLst/>
              <a:cxnLst/>
              <a:rect l="l" t="t" r="r" b="b"/>
              <a:pathLst>
                <a:path w="502919"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7" y="487125"/>
                  </a:lnTo>
                  <a:lnTo>
                    <a:pt x="378337" y="468527"/>
                  </a:lnTo>
                  <a:lnTo>
                    <a:pt x="413430" y="443721"/>
                  </a:lnTo>
                  <a:lnTo>
                    <a:pt x="443734" y="413417"/>
                  </a:lnTo>
                  <a:lnTo>
                    <a:pt x="468540" y="378325"/>
                  </a:lnTo>
                  <a:lnTo>
                    <a:pt x="487138" y="339154"/>
                  </a:lnTo>
                  <a:lnTo>
                    <a:pt x="498818" y="296617"/>
                  </a:lnTo>
                  <a:lnTo>
                    <a:pt x="502869" y="251421"/>
                  </a:lnTo>
                  <a:lnTo>
                    <a:pt x="498818" y="206230"/>
                  </a:lnTo>
                  <a:lnTo>
                    <a:pt x="487138" y="163695"/>
                  </a:lnTo>
                  <a:lnTo>
                    <a:pt x="468540" y="124527"/>
                  </a:lnTo>
                  <a:lnTo>
                    <a:pt x="443734" y="89437"/>
                  </a:lnTo>
                  <a:lnTo>
                    <a:pt x="413430" y="59133"/>
                  </a:lnTo>
                  <a:lnTo>
                    <a:pt x="378337" y="34328"/>
                  </a:lnTo>
                  <a:lnTo>
                    <a:pt x="339167" y="15730"/>
                  </a:lnTo>
                  <a:lnTo>
                    <a:pt x="296629" y="4050"/>
                  </a:lnTo>
                  <a:lnTo>
                    <a:pt x="251434" y="0"/>
                  </a:lnTo>
                  <a:close/>
                </a:path>
              </a:pathLst>
            </a:custGeom>
            <a:solidFill>
              <a:srgbClr val="00A79D">
                <a:alpha val="23999"/>
              </a:srgbClr>
            </a:solidFill>
          </p:spPr>
          <p:txBody>
            <a:bodyPr wrap="square" lIns="0" tIns="0" rIns="0" bIns="0" rtlCol="0"/>
            <a:lstStyle/>
            <a:p>
              <a:endParaRPr/>
            </a:p>
          </p:txBody>
        </p:sp>
        <p:sp>
          <p:nvSpPr>
            <p:cNvPr id="9" name="object 5">
              <a:extLst>
                <a:ext uri="{FF2B5EF4-FFF2-40B4-BE49-F238E27FC236}">
                  <a16:creationId xmlns:a16="http://schemas.microsoft.com/office/drawing/2014/main" id="{574E6B3C-9B13-98CF-F82C-2B284F58AF9D}"/>
                </a:ext>
              </a:extLst>
            </p:cNvPr>
            <p:cNvSpPr/>
            <p:nvPr/>
          </p:nvSpPr>
          <p:spPr>
            <a:xfrm>
              <a:off x="3359317" y="1"/>
              <a:ext cx="2079857" cy="1714212"/>
            </a:xfrm>
            <a:custGeom>
              <a:avLst/>
              <a:gdLst/>
              <a:ahLst/>
              <a:cxnLst/>
              <a:rect l="l" t="t" r="r" b="b"/>
              <a:pathLst>
                <a:path w="2293620" h="1890395">
                  <a:moveTo>
                    <a:pt x="2019352" y="0"/>
                  </a:moveTo>
                  <a:lnTo>
                    <a:pt x="273886" y="0"/>
                  </a:lnTo>
                  <a:lnTo>
                    <a:pt x="260037" y="16206"/>
                  </a:lnTo>
                  <a:lnTo>
                    <a:pt x="232042" y="51695"/>
                  </a:lnTo>
                  <a:lnTo>
                    <a:pt x="205436" y="88294"/>
                  </a:lnTo>
                  <a:lnTo>
                    <a:pt x="180257" y="125963"/>
                  </a:lnTo>
                  <a:lnTo>
                    <a:pt x="156547" y="164662"/>
                  </a:lnTo>
                  <a:lnTo>
                    <a:pt x="134344" y="204351"/>
                  </a:lnTo>
                  <a:lnTo>
                    <a:pt x="113689" y="244991"/>
                  </a:lnTo>
                  <a:lnTo>
                    <a:pt x="94621" y="286541"/>
                  </a:lnTo>
                  <a:lnTo>
                    <a:pt x="77180" y="328963"/>
                  </a:lnTo>
                  <a:lnTo>
                    <a:pt x="61406" y="372215"/>
                  </a:lnTo>
                  <a:lnTo>
                    <a:pt x="47339" y="416259"/>
                  </a:lnTo>
                  <a:lnTo>
                    <a:pt x="35018" y="461055"/>
                  </a:lnTo>
                  <a:lnTo>
                    <a:pt x="24484" y="506562"/>
                  </a:lnTo>
                  <a:lnTo>
                    <a:pt x="15776" y="552741"/>
                  </a:lnTo>
                  <a:lnTo>
                    <a:pt x="8933" y="599553"/>
                  </a:lnTo>
                  <a:lnTo>
                    <a:pt x="3997" y="646957"/>
                  </a:lnTo>
                  <a:lnTo>
                    <a:pt x="1005" y="694913"/>
                  </a:lnTo>
                  <a:lnTo>
                    <a:pt x="0" y="743382"/>
                  </a:lnTo>
                  <a:lnTo>
                    <a:pt x="1005" y="791852"/>
                  </a:lnTo>
                  <a:lnTo>
                    <a:pt x="3997" y="839808"/>
                  </a:lnTo>
                  <a:lnTo>
                    <a:pt x="8933" y="887212"/>
                  </a:lnTo>
                  <a:lnTo>
                    <a:pt x="15776" y="934023"/>
                  </a:lnTo>
                  <a:lnTo>
                    <a:pt x="24484" y="980203"/>
                  </a:lnTo>
                  <a:lnTo>
                    <a:pt x="35018" y="1025710"/>
                  </a:lnTo>
                  <a:lnTo>
                    <a:pt x="47339" y="1070505"/>
                  </a:lnTo>
                  <a:lnTo>
                    <a:pt x="61406" y="1114549"/>
                  </a:lnTo>
                  <a:lnTo>
                    <a:pt x="77180" y="1157802"/>
                  </a:lnTo>
                  <a:lnTo>
                    <a:pt x="94621" y="1200224"/>
                  </a:lnTo>
                  <a:lnTo>
                    <a:pt x="113689" y="1241774"/>
                  </a:lnTo>
                  <a:lnTo>
                    <a:pt x="134344" y="1282414"/>
                  </a:lnTo>
                  <a:lnTo>
                    <a:pt x="156547" y="1322103"/>
                  </a:lnTo>
                  <a:lnTo>
                    <a:pt x="180257" y="1360802"/>
                  </a:lnTo>
                  <a:lnTo>
                    <a:pt x="205436" y="1398471"/>
                  </a:lnTo>
                  <a:lnTo>
                    <a:pt x="232042" y="1435069"/>
                  </a:lnTo>
                  <a:lnTo>
                    <a:pt x="260037" y="1470558"/>
                  </a:lnTo>
                  <a:lnTo>
                    <a:pt x="289380" y="1504898"/>
                  </a:lnTo>
                  <a:lnTo>
                    <a:pt x="320032" y="1538048"/>
                  </a:lnTo>
                  <a:lnTo>
                    <a:pt x="351953" y="1569969"/>
                  </a:lnTo>
                  <a:lnTo>
                    <a:pt x="385103" y="1600621"/>
                  </a:lnTo>
                  <a:lnTo>
                    <a:pt x="419443" y="1629964"/>
                  </a:lnTo>
                  <a:lnTo>
                    <a:pt x="454932" y="1657959"/>
                  </a:lnTo>
                  <a:lnTo>
                    <a:pt x="491531" y="1684566"/>
                  </a:lnTo>
                  <a:lnTo>
                    <a:pt x="529199" y="1709744"/>
                  </a:lnTo>
                  <a:lnTo>
                    <a:pt x="567898" y="1733455"/>
                  </a:lnTo>
                  <a:lnTo>
                    <a:pt x="607588" y="1755657"/>
                  </a:lnTo>
                  <a:lnTo>
                    <a:pt x="648227" y="1776313"/>
                  </a:lnTo>
                  <a:lnTo>
                    <a:pt x="689778" y="1795380"/>
                  </a:lnTo>
                  <a:lnTo>
                    <a:pt x="732199" y="1812821"/>
                  </a:lnTo>
                  <a:lnTo>
                    <a:pt x="775452" y="1828595"/>
                  </a:lnTo>
                  <a:lnTo>
                    <a:pt x="819496" y="1842662"/>
                  </a:lnTo>
                  <a:lnTo>
                    <a:pt x="864291" y="1854983"/>
                  </a:lnTo>
                  <a:lnTo>
                    <a:pt x="909799" y="1865517"/>
                  </a:lnTo>
                  <a:lnTo>
                    <a:pt x="955978" y="1874226"/>
                  </a:lnTo>
                  <a:lnTo>
                    <a:pt x="1002790" y="1881068"/>
                  </a:lnTo>
                  <a:lnTo>
                    <a:pt x="1050193" y="1886005"/>
                  </a:lnTo>
                  <a:lnTo>
                    <a:pt x="1098150" y="1888996"/>
                  </a:lnTo>
                  <a:lnTo>
                    <a:pt x="1146619" y="1890002"/>
                  </a:lnTo>
                  <a:lnTo>
                    <a:pt x="1195088" y="1888996"/>
                  </a:lnTo>
                  <a:lnTo>
                    <a:pt x="1243045" y="1886005"/>
                  </a:lnTo>
                  <a:lnTo>
                    <a:pt x="1290448" y="1881068"/>
                  </a:lnTo>
                  <a:lnTo>
                    <a:pt x="1337260" y="1874226"/>
                  </a:lnTo>
                  <a:lnTo>
                    <a:pt x="1383439" y="1865517"/>
                  </a:lnTo>
                  <a:lnTo>
                    <a:pt x="1428947" y="1854983"/>
                  </a:lnTo>
                  <a:lnTo>
                    <a:pt x="1473742" y="1842662"/>
                  </a:lnTo>
                  <a:lnTo>
                    <a:pt x="1517786" y="1828595"/>
                  </a:lnTo>
                  <a:lnTo>
                    <a:pt x="1561039" y="1812821"/>
                  </a:lnTo>
                  <a:lnTo>
                    <a:pt x="1603460" y="1795380"/>
                  </a:lnTo>
                  <a:lnTo>
                    <a:pt x="1645011" y="1776313"/>
                  </a:lnTo>
                  <a:lnTo>
                    <a:pt x="1685650" y="1755657"/>
                  </a:lnTo>
                  <a:lnTo>
                    <a:pt x="1725340" y="1733455"/>
                  </a:lnTo>
                  <a:lnTo>
                    <a:pt x="1764039" y="1709744"/>
                  </a:lnTo>
                  <a:lnTo>
                    <a:pt x="1801707" y="1684566"/>
                  </a:lnTo>
                  <a:lnTo>
                    <a:pt x="1838306" y="1657959"/>
                  </a:lnTo>
                  <a:lnTo>
                    <a:pt x="1873795" y="1629964"/>
                  </a:lnTo>
                  <a:lnTo>
                    <a:pt x="1908135" y="1600621"/>
                  </a:lnTo>
                  <a:lnTo>
                    <a:pt x="1941285" y="1569969"/>
                  </a:lnTo>
                  <a:lnTo>
                    <a:pt x="1973206" y="1538048"/>
                  </a:lnTo>
                  <a:lnTo>
                    <a:pt x="2003858" y="1504898"/>
                  </a:lnTo>
                  <a:lnTo>
                    <a:pt x="2033201" y="1470558"/>
                  </a:lnTo>
                  <a:lnTo>
                    <a:pt x="2061196" y="1435069"/>
                  </a:lnTo>
                  <a:lnTo>
                    <a:pt x="2087802" y="1398471"/>
                  </a:lnTo>
                  <a:lnTo>
                    <a:pt x="2112981" y="1360802"/>
                  </a:lnTo>
                  <a:lnTo>
                    <a:pt x="2136691" y="1322103"/>
                  </a:lnTo>
                  <a:lnTo>
                    <a:pt x="2158894" y="1282414"/>
                  </a:lnTo>
                  <a:lnTo>
                    <a:pt x="2179549" y="1241774"/>
                  </a:lnTo>
                  <a:lnTo>
                    <a:pt x="2198617" y="1200224"/>
                  </a:lnTo>
                  <a:lnTo>
                    <a:pt x="2216058" y="1157802"/>
                  </a:lnTo>
                  <a:lnTo>
                    <a:pt x="2231832" y="1114549"/>
                  </a:lnTo>
                  <a:lnTo>
                    <a:pt x="2245899" y="1070505"/>
                  </a:lnTo>
                  <a:lnTo>
                    <a:pt x="2258220" y="1025710"/>
                  </a:lnTo>
                  <a:lnTo>
                    <a:pt x="2268754" y="980203"/>
                  </a:lnTo>
                  <a:lnTo>
                    <a:pt x="2277462" y="934023"/>
                  </a:lnTo>
                  <a:lnTo>
                    <a:pt x="2284305" y="887212"/>
                  </a:lnTo>
                  <a:lnTo>
                    <a:pt x="2289241" y="839808"/>
                  </a:lnTo>
                  <a:lnTo>
                    <a:pt x="2292233" y="791852"/>
                  </a:lnTo>
                  <a:lnTo>
                    <a:pt x="2293238" y="743382"/>
                  </a:lnTo>
                  <a:lnTo>
                    <a:pt x="2292233" y="694913"/>
                  </a:lnTo>
                  <a:lnTo>
                    <a:pt x="2289241" y="646957"/>
                  </a:lnTo>
                  <a:lnTo>
                    <a:pt x="2284305" y="599553"/>
                  </a:lnTo>
                  <a:lnTo>
                    <a:pt x="2277462" y="552741"/>
                  </a:lnTo>
                  <a:lnTo>
                    <a:pt x="2268754" y="506562"/>
                  </a:lnTo>
                  <a:lnTo>
                    <a:pt x="2258220" y="461055"/>
                  </a:lnTo>
                  <a:lnTo>
                    <a:pt x="2245899" y="416259"/>
                  </a:lnTo>
                  <a:lnTo>
                    <a:pt x="2231832" y="372215"/>
                  </a:lnTo>
                  <a:lnTo>
                    <a:pt x="2216058" y="328963"/>
                  </a:lnTo>
                  <a:lnTo>
                    <a:pt x="2198617" y="286541"/>
                  </a:lnTo>
                  <a:lnTo>
                    <a:pt x="2179549" y="244991"/>
                  </a:lnTo>
                  <a:lnTo>
                    <a:pt x="2158894" y="204351"/>
                  </a:lnTo>
                  <a:lnTo>
                    <a:pt x="2136691" y="164662"/>
                  </a:lnTo>
                  <a:lnTo>
                    <a:pt x="2112981" y="125963"/>
                  </a:lnTo>
                  <a:lnTo>
                    <a:pt x="2087802" y="88294"/>
                  </a:lnTo>
                  <a:lnTo>
                    <a:pt x="2061196" y="51695"/>
                  </a:lnTo>
                  <a:lnTo>
                    <a:pt x="2033201" y="16206"/>
                  </a:lnTo>
                  <a:lnTo>
                    <a:pt x="2019352" y="0"/>
                  </a:lnTo>
                  <a:close/>
                </a:path>
              </a:pathLst>
            </a:custGeom>
            <a:solidFill>
              <a:srgbClr val="00A79D">
                <a:alpha val="23999"/>
              </a:srgbClr>
            </a:solidFill>
          </p:spPr>
          <p:txBody>
            <a:bodyPr wrap="square" lIns="0" tIns="0" rIns="0" bIns="0" rtlCol="0"/>
            <a:lstStyle/>
            <a:p>
              <a:endParaRPr/>
            </a:p>
          </p:txBody>
        </p:sp>
        <p:sp>
          <p:nvSpPr>
            <p:cNvPr id="10" name="object 6">
              <a:extLst>
                <a:ext uri="{FF2B5EF4-FFF2-40B4-BE49-F238E27FC236}">
                  <a16:creationId xmlns:a16="http://schemas.microsoft.com/office/drawing/2014/main" id="{E9FF9299-C740-B26B-8D45-170AAA2348AC}"/>
                </a:ext>
              </a:extLst>
            </p:cNvPr>
            <p:cNvSpPr/>
            <p:nvPr/>
          </p:nvSpPr>
          <p:spPr>
            <a:xfrm>
              <a:off x="9598" y="0"/>
              <a:ext cx="1638204" cy="1011138"/>
            </a:xfrm>
            <a:custGeom>
              <a:avLst/>
              <a:gdLst/>
              <a:ahLst/>
              <a:cxnLst/>
              <a:rect l="l" t="t" r="r" b="b"/>
              <a:pathLst>
                <a:path w="1806575" h="1115060">
                  <a:moveTo>
                    <a:pt x="1806575" y="0"/>
                  </a:moveTo>
                  <a:lnTo>
                    <a:pt x="0" y="0"/>
                  </a:lnTo>
                  <a:lnTo>
                    <a:pt x="0" y="905315"/>
                  </a:lnTo>
                  <a:lnTo>
                    <a:pt x="43197" y="934512"/>
                  </a:lnTo>
                  <a:lnTo>
                    <a:pt x="81896" y="958223"/>
                  </a:lnTo>
                  <a:lnTo>
                    <a:pt x="121585" y="980426"/>
                  </a:lnTo>
                  <a:lnTo>
                    <a:pt x="162225" y="1001081"/>
                  </a:lnTo>
                  <a:lnTo>
                    <a:pt x="203776" y="1020149"/>
                  </a:lnTo>
                  <a:lnTo>
                    <a:pt x="246197" y="1037590"/>
                  </a:lnTo>
                  <a:lnTo>
                    <a:pt x="289450" y="1053363"/>
                  </a:lnTo>
                  <a:lnTo>
                    <a:pt x="333494" y="1067431"/>
                  </a:lnTo>
                  <a:lnTo>
                    <a:pt x="378289" y="1079751"/>
                  </a:lnTo>
                  <a:lnTo>
                    <a:pt x="423796" y="1090286"/>
                  </a:lnTo>
                  <a:lnTo>
                    <a:pt x="469976" y="1098994"/>
                  </a:lnTo>
                  <a:lnTo>
                    <a:pt x="516787" y="1105836"/>
                  </a:lnTo>
                  <a:lnTo>
                    <a:pt x="564191" y="1110773"/>
                  </a:lnTo>
                  <a:lnTo>
                    <a:pt x="612147" y="1113764"/>
                  </a:lnTo>
                  <a:lnTo>
                    <a:pt x="660617" y="1114770"/>
                  </a:lnTo>
                  <a:lnTo>
                    <a:pt x="709086" y="1113764"/>
                  </a:lnTo>
                  <a:lnTo>
                    <a:pt x="757042" y="1110773"/>
                  </a:lnTo>
                  <a:lnTo>
                    <a:pt x="804446" y="1105836"/>
                  </a:lnTo>
                  <a:lnTo>
                    <a:pt x="851258" y="1098994"/>
                  </a:lnTo>
                  <a:lnTo>
                    <a:pt x="897437" y="1090286"/>
                  </a:lnTo>
                  <a:lnTo>
                    <a:pt x="942944" y="1079751"/>
                  </a:lnTo>
                  <a:lnTo>
                    <a:pt x="987740" y="1067431"/>
                  </a:lnTo>
                  <a:lnTo>
                    <a:pt x="1031784" y="1053363"/>
                  </a:lnTo>
                  <a:lnTo>
                    <a:pt x="1075036" y="1037590"/>
                  </a:lnTo>
                  <a:lnTo>
                    <a:pt x="1117458" y="1020149"/>
                  </a:lnTo>
                  <a:lnTo>
                    <a:pt x="1159008" y="1001081"/>
                  </a:lnTo>
                  <a:lnTo>
                    <a:pt x="1199648" y="980426"/>
                  </a:lnTo>
                  <a:lnTo>
                    <a:pt x="1239337" y="958223"/>
                  </a:lnTo>
                  <a:lnTo>
                    <a:pt x="1278036" y="934512"/>
                  </a:lnTo>
                  <a:lnTo>
                    <a:pt x="1315705" y="909334"/>
                  </a:lnTo>
                  <a:lnTo>
                    <a:pt x="1352304" y="882728"/>
                  </a:lnTo>
                  <a:lnTo>
                    <a:pt x="1387793" y="854733"/>
                  </a:lnTo>
                  <a:lnTo>
                    <a:pt x="1422132" y="825389"/>
                  </a:lnTo>
                  <a:lnTo>
                    <a:pt x="1455282" y="794737"/>
                  </a:lnTo>
                  <a:lnTo>
                    <a:pt x="1487203" y="762816"/>
                  </a:lnTo>
                  <a:lnTo>
                    <a:pt x="1517855" y="729666"/>
                  </a:lnTo>
                  <a:lnTo>
                    <a:pt x="1547199" y="695327"/>
                  </a:lnTo>
                  <a:lnTo>
                    <a:pt x="1575194" y="659838"/>
                  </a:lnTo>
                  <a:lnTo>
                    <a:pt x="1601800" y="623239"/>
                  </a:lnTo>
                  <a:lnTo>
                    <a:pt x="1626978" y="585570"/>
                  </a:lnTo>
                  <a:lnTo>
                    <a:pt x="1650689" y="546871"/>
                  </a:lnTo>
                  <a:lnTo>
                    <a:pt x="1672892" y="507182"/>
                  </a:lnTo>
                  <a:lnTo>
                    <a:pt x="1693547" y="466542"/>
                  </a:lnTo>
                  <a:lnTo>
                    <a:pt x="1712615" y="424992"/>
                  </a:lnTo>
                  <a:lnTo>
                    <a:pt x="1730056" y="382570"/>
                  </a:lnTo>
                  <a:lnTo>
                    <a:pt x="1745829" y="339318"/>
                  </a:lnTo>
                  <a:lnTo>
                    <a:pt x="1759897" y="295274"/>
                  </a:lnTo>
                  <a:lnTo>
                    <a:pt x="1772217" y="250478"/>
                  </a:lnTo>
                  <a:lnTo>
                    <a:pt x="1782752" y="204971"/>
                  </a:lnTo>
                  <a:lnTo>
                    <a:pt x="1791460" y="158792"/>
                  </a:lnTo>
                  <a:lnTo>
                    <a:pt x="1798302" y="111980"/>
                  </a:lnTo>
                  <a:lnTo>
                    <a:pt x="1803239" y="64576"/>
                  </a:lnTo>
                  <a:lnTo>
                    <a:pt x="1806230" y="16620"/>
                  </a:lnTo>
                  <a:lnTo>
                    <a:pt x="1806575" y="0"/>
                  </a:lnTo>
                  <a:close/>
                </a:path>
              </a:pathLst>
            </a:custGeom>
            <a:solidFill>
              <a:srgbClr val="00A79D">
                <a:alpha val="23999"/>
              </a:srgbClr>
            </a:solidFill>
          </p:spPr>
          <p:txBody>
            <a:bodyPr wrap="square" lIns="0" tIns="0" rIns="0" bIns="0" rtlCol="0"/>
            <a:lstStyle/>
            <a:p>
              <a:endParaRPr/>
            </a:p>
          </p:txBody>
        </p:sp>
        <p:sp>
          <p:nvSpPr>
            <p:cNvPr id="11" name="object 7">
              <a:extLst>
                <a:ext uri="{FF2B5EF4-FFF2-40B4-BE49-F238E27FC236}">
                  <a16:creationId xmlns:a16="http://schemas.microsoft.com/office/drawing/2014/main" id="{2B962E37-FE51-2FC3-86B1-3D569395D98C}"/>
                </a:ext>
              </a:extLst>
            </p:cNvPr>
            <p:cNvSpPr/>
            <p:nvPr/>
          </p:nvSpPr>
          <p:spPr>
            <a:xfrm>
              <a:off x="1974763" y="1"/>
              <a:ext cx="1240889" cy="301153"/>
            </a:xfrm>
            <a:custGeom>
              <a:avLst/>
              <a:gdLst/>
              <a:ahLst/>
              <a:cxnLst/>
              <a:rect l="l" t="t" r="r" b="b"/>
              <a:pathLst>
                <a:path w="1368425" h="332105">
                  <a:moveTo>
                    <a:pt x="1367940" y="0"/>
                  </a:moveTo>
                  <a:lnTo>
                    <a:pt x="0" y="0"/>
                  </a:lnTo>
                  <a:lnTo>
                    <a:pt x="8314" y="10755"/>
                  </a:lnTo>
                  <a:lnTo>
                    <a:pt x="37356" y="44607"/>
                  </a:lnTo>
                  <a:lnTo>
                    <a:pt x="68067" y="76923"/>
                  </a:lnTo>
                  <a:lnTo>
                    <a:pt x="100383" y="107634"/>
                  </a:lnTo>
                  <a:lnTo>
                    <a:pt x="134235" y="136676"/>
                  </a:lnTo>
                  <a:lnTo>
                    <a:pt x="169558" y="163982"/>
                  </a:lnTo>
                  <a:lnTo>
                    <a:pt x="206285" y="189484"/>
                  </a:lnTo>
                  <a:lnTo>
                    <a:pt x="244350" y="213118"/>
                  </a:lnTo>
                  <a:lnTo>
                    <a:pt x="283687" y="234816"/>
                  </a:lnTo>
                  <a:lnTo>
                    <a:pt x="324228" y="254512"/>
                  </a:lnTo>
                  <a:lnTo>
                    <a:pt x="365908" y="272139"/>
                  </a:lnTo>
                  <a:lnTo>
                    <a:pt x="408661" y="287632"/>
                  </a:lnTo>
                  <a:lnTo>
                    <a:pt x="452418" y="300924"/>
                  </a:lnTo>
                  <a:lnTo>
                    <a:pt x="497116" y="311947"/>
                  </a:lnTo>
                  <a:lnTo>
                    <a:pt x="542686" y="320637"/>
                  </a:lnTo>
                  <a:lnTo>
                    <a:pt x="589063" y="326926"/>
                  </a:lnTo>
                  <a:lnTo>
                    <a:pt x="636179" y="330748"/>
                  </a:lnTo>
                  <a:lnTo>
                    <a:pt x="683970" y="332037"/>
                  </a:lnTo>
                  <a:lnTo>
                    <a:pt x="731760" y="330748"/>
                  </a:lnTo>
                  <a:lnTo>
                    <a:pt x="778877" y="326926"/>
                  </a:lnTo>
                  <a:lnTo>
                    <a:pt x="825253" y="320637"/>
                  </a:lnTo>
                  <a:lnTo>
                    <a:pt x="870824" y="311947"/>
                  </a:lnTo>
                  <a:lnTo>
                    <a:pt x="915521" y="300924"/>
                  </a:lnTo>
                  <a:lnTo>
                    <a:pt x="959279" y="287632"/>
                  </a:lnTo>
                  <a:lnTo>
                    <a:pt x="1002031" y="272139"/>
                  </a:lnTo>
                  <a:lnTo>
                    <a:pt x="1043711" y="254512"/>
                  </a:lnTo>
                  <a:lnTo>
                    <a:pt x="1084253" y="234816"/>
                  </a:lnTo>
                  <a:lnTo>
                    <a:pt x="1123589" y="213118"/>
                  </a:lnTo>
                  <a:lnTo>
                    <a:pt x="1161654" y="189484"/>
                  </a:lnTo>
                  <a:lnTo>
                    <a:pt x="1198381" y="163982"/>
                  </a:lnTo>
                  <a:lnTo>
                    <a:pt x="1233704" y="136676"/>
                  </a:lnTo>
                  <a:lnTo>
                    <a:pt x="1267557" y="107634"/>
                  </a:lnTo>
                  <a:lnTo>
                    <a:pt x="1299872" y="76923"/>
                  </a:lnTo>
                  <a:lnTo>
                    <a:pt x="1330584" y="44607"/>
                  </a:lnTo>
                  <a:lnTo>
                    <a:pt x="1359626" y="10755"/>
                  </a:lnTo>
                  <a:lnTo>
                    <a:pt x="1367940" y="0"/>
                  </a:lnTo>
                  <a:close/>
                </a:path>
              </a:pathLst>
            </a:custGeom>
            <a:solidFill>
              <a:srgbClr val="00A79D">
                <a:alpha val="23999"/>
              </a:srgbClr>
            </a:solidFill>
          </p:spPr>
          <p:txBody>
            <a:bodyPr wrap="square" lIns="0" tIns="0" rIns="0" bIns="0" rtlCol="0"/>
            <a:lstStyle/>
            <a:p>
              <a:endParaRPr/>
            </a:p>
          </p:txBody>
        </p:sp>
        <p:sp>
          <p:nvSpPr>
            <p:cNvPr id="12" name="object 8">
              <a:extLst>
                <a:ext uri="{FF2B5EF4-FFF2-40B4-BE49-F238E27FC236}">
                  <a16:creationId xmlns:a16="http://schemas.microsoft.com/office/drawing/2014/main" id="{9B2A4857-919E-A8C5-E6FC-67973FDB4AF1}"/>
                </a:ext>
              </a:extLst>
            </p:cNvPr>
            <p:cNvSpPr/>
            <p:nvPr/>
          </p:nvSpPr>
          <p:spPr>
            <a:xfrm>
              <a:off x="2346635" y="488381"/>
              <a:ext cx="726683" cy="726683"/>
            </a:xfrm>
            <a:custGeom>
              <a:avLst/>
              <a:gdLst/>
              <a:ahLst/>
              <a:cxnLst/>
              <a:rect l="l" t="t" r="r" b="b"/>
              <a:pathLst>
                <a:path w="801370" h="801369">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6"/>
                  </a:lnTo>
                  <a:lnTo>
                    <a:pt x="10582" y="492537"/>
                  </a:lnTo>
                  <a:lnTo>
                    <a:pt x="23358" y="535795"/>
                  </a:lnTo>
                  <a:lnTo>
                    <a:pt x="40724" y="576869"/>
                  </a:lnTo>
                  <a:lnTo>
                    <a:pt x="62379" y="615458"/>
                  </a:lnTo>
                  <a:lnTo>
                    <a:pt x="88023" y="651261"/>
                  </a:lnTo>
                  <a:lnTo>
                    <a:pt x="117354" y="683979"/>
                  </a:lnTo>
                  <a:lnTo>
                    <a:pt x="150072" y="713309"/>
                  </a:lnTo>
                  <a:lnTo>
                    <a:pt x="185876" y="738952"/>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2"/>
                  </a:lnTo>
                  <a:lnTo>
                    <a:pt x="651272" y="713309"/>
                  </a:lnTo>
                  <a:lnTo>
                    <a:pt x="683990" y="683979"/>
                  </a:lnTo>
                  <a:lnTo>
                    <a:pt x="713321" y="651261"/>
                  </a:lnTo>
                  <a:lnTo>
                    <a:pt x="738964" y="615458"/>
                  </a:lnTo>
                  <a:lnTo>
                    <a:pt x="760619" y="576869"/>
                  </a:lnTo>
                  <a:lnTo>
                    <a:pt x="777985" y="535795"/>
                  </a:lnTo>
                  <a:lnTo>
                    <a:pt x="790762" y="492537"/>
                  </a:lnTo>
                  <a:lnTo>
                    <a:pt x="798648" y="447396"/>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00A79D">
                <a:alpha val="23999"/>
              </a:srgbClr>
            </a:solidFill>
          </p:spPr>
          <p:txBody>
            <a:bodyPr wrap="square" lIns="0" tIns="0" rIns="0" bIns="0" rtlCol="0"/>
            <a:lstStyle/>
            <a:p>
              <a:endParaRPr/>
            </a:p>
          </p:txBody>
        </p:sp>
      </p:grpSp>
      <p:sp>
        <p:nvSpPr>
          <p:cNvPr id="3" name="Text Placeholder 2">
            <a:extLst>
              <a:ext uri="{FF2B5EF4-FFF2-40B4-BE49-F238E27FC236}">
                <a16:creationId xmlns:a16="http://schemas.microsoft.com/office/drawing/2014/main" id="{5ADC4885-E653-9F9B-1C72-2AA34FCB44D8}"/>
              </a:ext>
            </a:extLst>
          </p:cNvPr>
          <p:cNvSpPr>
            <a:spLocks noGrp="1"/>
          </p:cNvSpPr>
          <p:nvPr userDrawn="1">
            <p:ph type="body" idx="1"/>
          </p:nvPr>
        </p:nvSpPr>
        <p:spPr>
          <a:xfrm>
            <a:off x="735724" y="1849816"/>
            <a:ext cx="4351283" cy="3364383"/>
          </a:xfrm>
          <a:prstGeom prst="rect">
            <a:avLst/>
          </a:prstGeom>
        </p:spPr>
        <p:txBody>
          <a:bodyPr>
            <a:normAutofit/>
          </a:bodyPr>
          <a:lstStyle>
            <a:lvl1pPr marL="0" indent="0" algn="l">
              <a:buNone/>
              <a:defRPr sz="3200">
                <a:solidFill>
                  <a:schemeClr val="tx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5" name="Picture Placeholder 2">
            <a:extLst>
              <a:ext uri="{FF2B5EF4-FFF2-40B4-BE49-F238E27FC236}">
                <a16:creationId xmlns:a16="http://schemas.microsoft.com/office/drawing/2014/main" id="{BE02B544-A40A-C2C8-B48C-6F244BD0DFB6}"/>
              </a:ext>
            </a:extLst>
          </p:cNvPr>
          <p:cNvSpPr>
            <a:spLocks noGrp="1"/>
          </p:cNvSpPr>
          <p:nvPr>
            <p:ph type="pic" idx="10"/>
          </p:nvPr>
        </p:nvSpPr>
        <p:spPr>
          <a:xfrm>
            <a:off x="6284881" y="-715900"/>
            <a:ext cx="7293907" cy="71959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Tree>
    <p:extLst>
      <p:ext uri="{BB962C8B-B14F-4D97-AF65-F5344CB8AC3E}">
        <p14:creationId xmlns:p14="http://schemas.microsoft.com/office/powerpoint/2010/main" val="10636480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Divider - White Blue">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bg1"/>
          </a:solidFill>
          <a:ln>
            <a:solidFill>
              <a:schemeClr val="bg1"/>
            </a:solidFill>
          </a:ln>
        </p:spPr>
        <p:txBody>
          <a:bodyPr wrap="square" lIns="0" tIns="0" rIns="0" bIns="0" rtlCol="0"/>
          <a:lstStyle/>
          <a:p>
            <a:endParaRPr sz="2000" dirty="0"/>
          </a:p>
        </p:txBody>
      </p:sp>
      <p:sp>
        <p:nvSpPr>
          <p:cNvPr id="33" name="object 13">
            <a:extLst>
              <a:ext uri="{FF2B5EF4-FFF2-40B4-BE49-F238E27FC236}">
                <a16:creationId xmlns:a16="http://schemas.microsoft.com/office/drawing/2014/main" id="{A0C82D7B-43A0-E7DA-A947-D2D94D26026C}"/>
              </a:ext>
            </a:extLst>
          </p:cNvPr>
          <p:cNvSpPr/>
          <p:nvPr/>
        </p:nvSpPr>
        <p:spPr>
          <a:xfrm rot="10800000">
            <a:off x="11287374" y="7555196"/>
            <a:ext cx="371988" cy="38644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34" name="object 14">
            <a:extLst>
              <a:ext uri="{FF2B5EF4-FFF2-40B4-BE49-F238E27FC236}">
                <a16:creationId xmlns:a16="http://schemas.microsoft.com/office/drawing/2014/main" id="{BA238379-38B4-1ED0-2EBC-33F28CE277AE}"/>
              </a:ext>
            </a:extLst>
          </p:cNvPr>
          <p:cNvSpPr/>
          <p:nvPr/>
        </p:nvSpPr>
        <p:spPr>
          <a:xfrm rot="10800000">
            <a:off x="11127502" y="7012374"/>
            <a:ext cx="313382" cy="3258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
        <p:nvSpPr>
          <p:cNvPr id="3" name="Text Placeholder 2">
            <a:extLst>
              <a:ext uri="{FF2B5EF4-FFF2-40B4-BE49-F238E27FC236}">
                <a16:creationId xmlns:a16="http://schemas.microsoft.com/office/drawing/2014/main" id="{5ADC4885-E653-9F9B-1C72-2AA34FCB44D8}"/>
              </a:ext>
            </a:extLst>
          </p:cNvPr>
          <p:cNvSpPr>
            <a:spLocks noGrp="1"/>
          </p:cNvSpPr>
          <p:nvPr userDrawn="1">
            <p:ph type="body" idx="1"/>
          </p:nvPr>
        </p:nvSpPr>
        <p:spPr>
          <a:xfrm>
            <a:off x="6484883" y="2275184"/>
            <a:ext cx="4847307" cy="3266016"/>
          </a:xfrm>
          <a:prstGeom prst="rect">
            <a:avLst/>
          </a:prstGeom>
        </p:spPr>
        <p:txBody>
          <a:bodyPr>
            <a:normAutofit/>
          </a:bodyPr>
          <a:lstStyle>
            <a:lvl1pPr marL="0" indent="0" algn="l">
              <a:buNone/>
              <a:defRPr sz="3200">
                <a:solidFill>
                  <a:schemeClr val="tx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grpSp>
        <p:nvGrpSpPr>
          <p:cNvPr id="5" name="object 41">
            <a:extLst>
              <a:ext uri="{FF2B5EF4-FFF2-40B4-BE49-F238E27FC236}">
                <a16:creationId xmlns:a16="http://schemas.microsoft.com/office/drawing/2014/main" id="{957BDDD7-B931-B769-D505-43BF2BAE0273}"/>
              </a:ext>
            </a:extLst>
          </p:cNvPr>
          <p:cNvGrpSpPr/>
          <p:nvPr userDrawn="1"/>
        </p:nvGrpSpPr>
        <p:grpSpPr>
          <a:xfrm>
            <a:off x="10681097" y="5820975"/>
            <a:ext cx="651156" cy="708550"/>
            <a:chOff x="5598848" y="1620229"/>
            <a:chExt cx="2190115" cy="2383155"/>
          </a:xfrm>
        </p:grpSpPr>
        <p:pic>
          <p:nvPicPr>
            <p:cNvPr id="6" name="object 42">
              <a:extLst>
                <a:ext uri="{FF2B5EF4-FFF2-40B4-BE49-F238E27FC236}">
                  <a16:creationId xmlns:a16="http://schemas.microsoft.com/office/drawing/2014/main" id="{B0316D10-AB7F-7247-2309-FF6E189194BC}"/>
                </a:ext>
              </a:extLst>
            </p:cNvPr>
            <p:cNvPicPr/>
            <p:nvPr/>
          </p:nvPicPr>
          <p:blipFill>
            <a:blip r:embed="rId2" cstate="print"/>
            <a:stretch>
              <a:fillRect/>
            </a:stretch>
          </p:blipFill>
          <p:spPr>
            <a:xfrm>
              <a:off x="7161630" y="1899091"/>
              <a:ext cx="113817" cy="115671"/>
            </a:xfrm>
            <a:prstGeom prst="rect">
              <a:avLst/>
            </a:prstGeom>
          </p:spPr>
        </p:pic>
        <p:pic>
          <p:nvPicPr>
            <p:cNvPr id="7" name="object 43">
              <a:extLst>
                <a:ext uri="{FF2B5EF4-FFF2-40B4-BE49-F238E27FC236}">
                  <a16:creationId xmlns:a16="http://schemas.microsoft.com/office/drawing/2014/main" id="{74F3DB94-6083-9227-318F-D47A76A048F2}"/>
                </a:ext>
              </a:extLst>
            </p:cNvPr>
            <p:cNvPicPr/>
            <p:nvPr/>
          </p:nvPicPr>
          <p:blipFill>
            <a:blip r:embed="rId3" cstate="print"/>
            <a:stretch>
              <a:fillRect/>
            </a:stretch>
          </p:blipFill>
          <p:spPr>
            <a:xfrm>
              <a:off x="5598848" y="1620229"/>
              <a:ext cx="2189904" cy="2382902"/>
            </a:xfrm>
            <a:prstGeom prst="rect">
              <a:avLst/>
            </a:prstGeom>
          </p:spPr>
        </p:pic>
        <p:pic>
          <p:nvPicPr>
            <p:cNvPr id="13" name="object 44">
              <a:extLst>
                <a:ext uri="{FF2B5EF4-FFF2-40B4-BE49-F238E27FC236}">
                  <a16:creationId xmlns:a16="http://schemas.microsoft.com/office/drawing/2014/main" id="{58167220-AAA0-C719-AE15-32888A8561F8}"/>
                </a:ext>
              </a:extLst>
            </p:cNvPr>
            <p:cNvPicPr/>
            <p:nvPr/>
          </p:nvPicPr>
          <p:blipFill>
            <a:blip r:embed="rId4" cstate="print"/>
            <a:stretch>
              <a:fillRect/>
            </a:stretch>
          </p:blipFill>
          <p:spPr>
            <a:xfrm>
              <a:off x="6871611" y="1669224"/>
              <a:ext cx="175945" cy="178803"/>
            </a:xfrm>
            <a:prstGeom prst="rect">
              <a:avLst/>
            </a:prstGeom>
          </p:spPr>
        </p:pic>
      </p:grpSp>
      <p:grpSp>
        <p:nvGrpSpPr>
          <p:cNvPr id="20" name="Group 19">
            <a:extLst>
              <a:ext uri="{FF2B5EF4-FFF2-40B4-BE49-F238E27FC236}">
                <a16:creationId xmlns:a16="http://schemas.microsoft.com/office/drawing/2014/main" id="{BA38F56F-30C0-B8AE-9A2D-75D458292098}"/>
              </a:ext>
            </a:extLst>
          </p:cNvPr>
          <p:cNvGrpSpPr/>
          <p:nvPr userDrawn="1"/>
        </p:nvGrpSpPr>
        <p:grpSpPr>
          <a:xfrm>
            <a:off x="6109850" y="-1"/>
            <a:ext cx="6097260" cy="1857721"/>
            <a:chOff x="6613002" y="0"/>
            <a:chExt cx="5573326" cy="1698088"/>
          </a:xfrm>
        </p:grpSpPr>
        <p:sp>
          <p:nvSpPr>
            <p:cNvPr id="21" name="object 3">
              <a:extLst>
                <a:ext uri="{FF2B5EF4-FFF2-40B4-BE49-F238E27FC236}">
                  <a16:creationId xmlns:a16="http://schemas.microsoft.com/office/drawing/2014/main" id="{17BFCD84-F3D5-2D67-1EF1-6EA656954F92}"/>
                </a:ext>
              </a:extLst>
            </p:cNvPr>
            <p:cNvSpPr/>
            <p:nvPr/>
          </p:nvSpPr>
          <p:spPr>
            <a:xfrm>
              <a:off x="7850787" y="1099048"/>
              <a:ext cx="456048" cy="456048"/>
            </a:xfrm>
            <a:custGeom>
              <a:avLst/>
              <a:gdLst/>
              <a:ahLst/>
              <a:cxnLst/>
              <a:rect l="l" t="t" r="r" b="b"/>
              <a:pathLst>
                <a:path w="502920"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5" y="487125"/>
                  </a:lnTo>
                  <a:lnTo>
                    <a:pt x="378334" y="468527"/>
                  </a:lnTo>
                  <a:lnTo>
                    <a:pt x="413424" y="443721"/>
                  </a:lnTo>
                  <a:lnTo>
                    <a:pt x="443726" y="413417"/>
                  </a:lnTo>
                  <a:lnTo>
                    <a:pt x="468531" y="378325"/>
                  </a:lnTo>
                  <a:lnTo>
                    <a:pt x="487127" y="339154"/>
                  </a:lnTo>
                  <a:lnTo>
                    <a:pt x="498805" y="296617"/>
                  </a:lnTo>
                  <a:lnTo>
                    <a:pt x="502856" y="251421"/>
                  </a:lnTo>
                  <a:lnTo>
                    <a:pt x="498805" y="206230"/>
                  </a:lnTo>
                  <a:lnTo>
                    <a:pt x="487127" y="163695"/>
                  </a:lnTo>
                  <a:lnTo>
                    <a:pt x="468531" y="124527"/>
                  </a:lnTo>
                  <a:lnTo>
                    <a:pt x="443726" y="89437"/>
                  </a:lnTo>
                  <a:lnTo>
                    <a:pt x="413424" y="59133"/>
                  </a:lnTo>
                  <a:lnTo>
                    <a:pt x="378334" y="34328"/>
                  </a:lnTo>
                  <a:lnTo>
                    <a:pt x="339165" y="15730"/>
                  </a:lnTo>
                  <a:lnTo>
                    <a:pt x="296629" y="4050"/>
                  </a:lnTo>
                  <a:lnTo>
                    <a:pt x="251434" y="0"/>
                  </a:lnTo>
                  <a:close/>
                </a:path>
              </a:pathLst>
            </a:custGeom>
            <a:solidFill>
              <a:srgbClr val="00AFFF">
                <a:alpha val="23999"/>
              </a:srgbClr>
            </a:solidFill>
          </p:spPr>
          <p:txBody>
            <a:bodyPr wrap="square" lIns="0" tIns="0" rIns="0" bIns="0" rtlCol="0"/>
            <a:lstStyle/>
            <a:p>
              <a:endParaRPr/>
            </a:p>
          </p:txBody>
        </p:sp>
        <p:sp>
          <p:nvSpPr>
            <p:cNvPr id="22" name="object 4">
              <a:extLst>
                <a:ext uri="{FF2B5EF4-FFF2-40B4-BE49-F238E27FC236}">
                  <a16:creationId xmlns:a16="http://schemas.microsoft.com/office/drawing/2014/main" id="{DC5B7BD2-C012-045B-C0AE-20165117D00C}"/>
                </a:ext>
              </a:extLst>
            </p:cNvPr>
            <p:cNvSpPr/>
            <p:nvPr/>
          </p:nvSpPr>
          <p:spPr>
            <a:xfrm>
              <a:off x="8748519" y="377061"/>
              <a:ext cx="456048" cy="456048"/>
            </a:xfrm>
            <a:custGeom>
              <a:avLst/>
              <a:gdLst/>
              <a:ahLst/>
              <a:cxnLst/>
              <a:rect l="l" t="t" r="r" b="b"/>
              <a:pathLst>
                <a:path w="502920"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5" y="487125"/>
                  </a:lnTo>
                  <a:lnTo>
                    <a:pt x="378334" y="468527"/>
                  </a:lnTo>
                  <a:lnTo>
                    <a:pt x="413424" y="443721"/>
                  </a:lnTo>
                  <a:lnTo>
                    <a:pt x="443726" y="413417"/>
                  </a:lnTo>
                  <a:lnTo>
                    <a:pt x="468531" y="378325"/>
                  </a:lnTo>
                  <a:lnTo>
                    <a:pt x="487127" y="339154"/>
                  </a:lnTo>
                  <a:lnTo>
                    <a:pt x="498805" y="296617"/>
                  </a:lnTo>
                  <a:lnTo>
                    <a:pt x="502856" y="251421"/>
                  </a:lnTo>
                  <a:lnTo>
                    <a:pt x="498805" y="206230"/>
                  </a:lnTo>
                  <a:lnTo>
                    <a:pt x="487127" y="163695"/>
                  </a:lnTo>
                  <a:lnTo>
                    <a:pt x="468531" y="124527"/>
                  </a:lnTo>
                  <a:lnTo>
                    <a:pt x="443726" y="89437"/>
                  </a:lnTo>
                  <a:lnTo>
                    <a:pt x="413424" y="59133"/>
                  </a:lnTo>
                  <a:lnTo>
                    <a:pt x="378334" y="34328"/>
                  </a:lnTo>
                  <a:lnTo>
                    <a:pt x="339165" y="15730"/>
                  </a:lnTo>
                  <a:lnTo>
                    <a:pt x="296629" y="4050"/>
                  </a:lnTo>
                  <a:lnTo>
                    <a:pt x="251434" y="0"/>
                  </a:lnTo>
                  <a:close/>
                </a:path>
              </a:pathLst>
            </a:custGeom>
            <a:solidFill>
              <a:srgbClr val="00AFFF">
                <a:alpha val="23999"/>
              </a:srgbClr>
            </a:solidFill>
          </p:spPr>
          <p:txBody>
            <a:bodyPr wrap="square" lIns="0" tIns="0" rIns="0" bIns="0" rtlCol="0"/>
            <a:lstStyle/>
            <a:p>
              <a:endParaRPr/>
            </a:p>
          </p:txBody>
        </p:sp>
        <p:sp>
          <p:nvSpPr>
            <p:cNvPr id="23" name="object 5">
              <a:extLst>
                <a:ext uri="{FF2B5EF4-FFF2-40B4-BE49-F238E27FC236}">
                  <a16:creationId xmlns:a16="http://schemas.microsoft.com/office/drawing/2014/main" id="{46C39FBD-DAAB-94DF-35DC-C352F1542076}"/>
                </a:ext>
              </a:extLst>
            </p:cNvPr>
            <p:cNvSpPr/>
            <p:nvPr/>
          </p:nvSpPr>
          <p:spPr>
            <a:xfrm>
              <a:off x="10402442" y="0"/>
              <a:ext cx="1783886" cy="1698088"/>
            </a:xfrm>
            <a:custGeom>
              <a:avLst/>
              <a:gdLst/>
              <a:ahLst/>
              <a:cxnLst/>
              <a:rect l="l" t="t" r="r" b="b"/>
              <a:pathLst>
                <a:path w="1967230" h="1872614">
                  <a:moveTo>
                    <a:pt x="1966964" y="0"/>
                  </a:moveTo>
                  <a:lnTo>
                    <a:pt x="258627" y="0"/>
                  </a:lnTo>
                  <a:lnTo>
                    <a:pt x="232042" y="33701"/>
                  </a:lnTo>
                  <a:lnTo>
                    <a:pt x="205436" y="70300"/>
                  </a:lnTo>
                  <a:lnTo>
                    <a:pt x="180257" y="107969"/>
                  </a:lnTo>
                  <a:lnTo>
                    <a:pt x="156547" y="146667"/>
                  </a:lnTo>
                  <a:lnTo>
                    <a:pt x="134344" y="186357"/>
                  </a:lnTo>
                  <a:lnTo>
                    <a:pt x="113689" y="226996"/>
                  </a:lnTo>
                  <a:lnTo>
                    <a:pt x="94621" y="268547"/>
                  </a:lnTo>
                  <a:lnTo>
                    <a:pt x="77180" y="310968"/>
                  </a:lnTo>
                  <a:lnTo>
                    <a:pt x="61406" y="354221"/>
                  </a:lnTo>
                  <a:lnTo>
                    <a:pt x="47339" y="398265"/>
                  </a:lnTo>
                  <a:lnTo>
                    <a:pt x="35018" y="443061"/>
                  </a:lnTo>
                  <a:lnTo>
                    <a:pt x="24484" y="488568"/>
                  </a:lnTo>
                  <a:lnTo>
                    <a:pt x="15776" y="534747"/>
                  </a:lnTo>
                  <a:lnTo>
                    <a:pt x="8933" y="581559"/>
                  </a:lnTo>
                  <a:lnTo>
                    <a:pt x="3997" y="628963"/>
                  </a:lnTo>
                  <a:lnTo>
                    <a:pt x="1005" y="676919"/>
                  </a:lnTo>
                  <a:lnTo>
                    <a:pt x="0" y="725388"/>
                  </a:lnTo>
                  <a:lnTo>
                    <a:pt x="1005" y="773857"/>
                  </a:lnTo>
                  <a:lnTo>
                    <a:pt x="3997" y="821814"/>
                  </a:lnTo>
                  <a:lnTo>
                    <a:pt x="8933" y="869218"/>
                  </a:lnTo>
                  <a:lnTo>
                    <a:pt x="15776" y="916029"/>
                  </a:lnTo>
                  <a:lnTo>
                    <a:pt x="24484" y="962208"/>
                  </a:lnTo>
                  <a:lnTo>
                    <a:pt x="35018" y="1007716"/>
                  </a:lnTo>
                  <a:lnTo>
                    <a:pt x="47339" y="1052511"/>
                  </a:lnTo>
                  <a:lnTo>
                    <a:pt x="61406" y="1096555"/>
                  </a:lnTo>
                  <a:lnTo>
                    <a:pt x="77180" y="1139808"/>
                  </a:lnTo>
                  <a:lnTo>
                    <a:pt x="94621" y="1182229"/>
                  </a:lnTo>
                  <a:lnTo>
                    <a:pt x="113689" y="1223780"/>
                  </a:lnTo>
                  <a:lnTo>
                    <a:pt x="134344" y="1264420"/>
                  </a:lnTo>
                  <a:lnTo>
                    <a:pt x="156547" y="1304109"/>
                  </a:lnTo>
                  <a:lnTo>
                    <a:pt x="180257" y="1342808"/>
                  </a:lnTo>
                  <a:lnTo>
                    <a:pt x="205436" y="1380476"/>
                  </a:lnTo>
                  <a:lnTo>
                    <a:pt x="232042" y="1417075"/>
                  </a:lnTo>
                  <a:lnTo>
                    <a:pt x="260037" y="1452564"/>
                  </a:lnTo>
                  <a:lnTo>
                    <a:pt x="289380" y="1486904"/>
                  </a:lnTo>
                  <a:lnTo>
                    <a:pt x="320032" y="1520054"/>
                  </a:lnTo>
                  <a:lnTo>
                    <a:pt x="351953" y="1551975"/>
                  </a:lnTo>
                  <a:lnTo>
                    <a:pt x="385103" y="1582627"/>
                  </a:lnTo>
                  <a:lnTo>
                    <a:pt x="419443" y="1611970"/>
                  </a:lnTo>
                  <a:lnTo>
                    <a:pt x="454932" y="1639965"/>
                  </a:lnTo>
                  <a:lnTo>
                    <a:pt x="491531" y="1666572"/>
                  </a:lnTo>
                  <a:lnTo>
                    <a:pt x="529199" y="1691750"/>
                  </a:lnTo>
                  <a:lnTo>
                    <a:pt x="567898" y="1715460"/>
                  </a:lnTo>
                  <a:lnTo>
                    <a:pt x="607588" y="1737663"/>
                  </a:lnTo>
                  <a:lnTo>
                    <a:pt x="648227" y="1758318"/>
                  </a:lnTo>
                  <a:lnTo>
                    <a:pt x="689778" y="1777386"/>
                  </a:lnTo>
                  <a:lnTo>
                    <a:pt x="732199" y="1794827"/>
                  </a:lnTo>
                  <a:lnTo>
                    <a:pt x="775452" y="1810601"/>
                  </a:lnTo>
                  <a:lnTo>
                    <a:pt x="819496" y="1824668"/>
                  </a:lnTo>
                  <a:lnTo>
                    <a:pt x="864291" y="1836989"/>
                  </a:lnTo>
                  <a:lnTo>
                    <a:pt x="909799" y="1847523"/>
                  </a:lnTo>
                  <a:lnTo>
                    <a:pt x="955978" y="1856231"/>
                  </a:lnTo>
                  <a:lnTo>
                    <a:pt x="1002790" y="1863074"/>
                  </a:lnTo>
                  <a:lnTo>
                    <a:pt x="1050193" y="1868011"/>
                  </a:lnTo>
                  <a:lnTo>
                    <a:pt x="1098150" y="1871002"/>
                  </a:lnTo>
                  <a:lnTo>
                    <a:pt x="1146619" y="1872008"/>
                  </a:lnTo>
                  <a:lnTo>
                    <a:pt x="1195088" y="1871002"/>
                  </a:lnTo>
                  <a:lnTo>
                    <a:pt x="1243045" y="1868011"/>
                  </a:lnTo>
                  <a:lnTo>
                    <a:pt x="1290448" y="1863074"/>
                  </a:lnTo>
                  <a:lnTo>
                    <a:pt x="1337260" y="1856231"/>
                  </a:lnTo>
                  <a:lnTo>
                    <a:pt x="1383439" y="1847523"/>
                  </a:lnTo>
                  <a:lnTo>
                    <a:pt x="1428947" y="1836989"/>
                  </a:lnTo>
                  <a:lnTo>
                    <a:pt x="1473742" y="1824668"/>
                  </a:lnTo>
                  <a:lnTo>
                    <a:pt x="1517786" y="1810601"/>
                  </a:lnTo>
                  <a:lnTo>
                    <a:pt x="1561039" y="1794827"/>
                  </a:lnTo>
                  <a:lnTo>
                    <a:pt x="1603460" y="1777386"/>
                  </a:lnTo>
                  <a:lnTo>
                    <a:pt x="1645011" y="1758318"/>
                  </a:lnTo>
                  <a:lnTo>
                    <a:pt x="1685650" y="1737663"/>
                  </a:lnTo>
                  <a:lnTo>
                    <a:pt x="1725340" y="1715460"/>
                  </a:lnTo>
                  <a:lnTo>
                    <a:pt x="1764039" y="1691750"/>
                  </a:lnTo>
                  <a:lnTo>
                    <a:pt x="1801707" y="1666572"/>
                  </a:lnTo>
                  <a:lnTo>
                    <a:pt x="1838306" y="1639965"/>
                  </a:lnTo>
                  <a:lnTo>
                    <a:pt x="1873795" y="1611970"/>
                  </a:lnTo>
                  <a:lnTo>
                    <a:pt x="1908135" y="1582627"/>
                  </a:lnTo>
                  <a:lnTo>
                    <a:pt x="1941285" y="1551975"/>
                  </a:lnTo>
                  <a:lnTo>
                    <a:pt x="1966964" y="1526295"/>
                  </a:lnTo>
                  <a:lnTo>
                    <a:pt x="1966964" y="0"/>
                  </a:lnTo>
                  <a:close/>
                </a:path>
              </a:pathLst>
            </a:custGeom>
            <a:solidFill>
              <a:srgbClr val="00AFFF">
                <a:alpha val="23999"/>
              </a:srgbClr>
            </a:solidFill>
          </p:spPr>
          <p:txBody>
            <a:bodyPr wrap="square" lIns="0" tIns="0" rIns="0" bIns="0" rtlCol="0"/>
            <a:lstStyle/>
            <a:p>
              <a:endParaRPr/>
            </a:p>
          </p:txBody>
        </p:sp>
        <p:sp>
          <p:nvSpPr>
            <p:cNvPr id="24" name="object 6">
              <a:extLst>
                <a:ext uri="{FF2B5EF4-FFF2-40B4-BE49-F238E27FC236}">
                  <a16:creationId xmlns:a16="http://schemas.microsoft.com/office/drawing/2014/main" id="{5658E3DE-4D80-E3F3-9EBE-7C75B09AA30F}"/>
                </a:ext>
              </a:extLst>
            </p:cNvPr>
            <p:cNvSpPr/>
            <p:nvPr/>
          </p:nvSpPr>
          <p:spPr>
            <a:xfrm>
              <a:off x="6613002" y="0"/>
              <a:ext cx="2077554" cy="995015"/>
            </a:xfrm>
            <a:custGeom>
              <a:avLst/>
              <a:gdLst/>
              <a:ahLst/>
              <a:cxnLst/>
              <a:rect l="l" t="t" r="r" b="b"/>
              <a:pathLst>
                <a:path w="2291079" h="1097280">
                  <a:moveTo>
                    <a:pt x="2291054" y="0"/>
                  </a:moveTo>
                  <a:lnTo>
                    <a:pt x="0" y="0"/>
                  </a:lnTo>
                  <a:lnTo>
                    <a:pt x="2904" y="46573"/>
                  </a:lnTo>
                  <a:lnTo>
                    <a:pt x="7841" y="93977"/>
                  </a:lnTo>
                  <a:lnTo>
                    <a:pt x="14684" y="140789"/>
                  </a:lnTo>
                  <a:lnTo>
                    <a:pt x="23392" y="186968"/>
                  </a:lnTo>
                  <a:lnTo>
                    <a:pt x="33926" y="232475"/>
                  </a:lnTo>
                  <a:lnTo>
                    <a:pt x="46247" y="277271"/>
                  </a:lnTo>
                  <a:lnTo>
                    <a:pt x="60314" y="321315"/>
                  </a:lnTo>
                  <a:lnTo>
                    <a:pt x="76088" y="364568"/>
                  </a:lnTo>
                  <a:lnTo>
                    <a:pt x="93529" y="406989"/>
                  </a:lnTo>
                  <a:lnTo>
                    <a:pt x="112597" y="448540"/>
                  </a:lnTo>
                  <a:lnTo>
                    <a:pt x="133252" y="489179"/>
                  </a:lnTo>
                  <a:lnTo>
                    <a:pt x="155455" y="528868"/>
                  </a:lnTo>
                  <a:lnTo>
                    <a:pt x="179165" y="567567"/>
                  </a:lnTo>
                  <a:lnTo>
                    <a:pt x="204343" y="605236"/>
                  </a:lnTo>
                  <a:lnTo>
                    <a:pt x="230950" y="641835"/>
                  </a:lnTo>
                  <a:lnTo>
                    <a:pt x="258945" y="677324"/>
                  </a:lnTo>
                  <a:lnTo>
                    <a:pt x="288288" y="711663"/>
                  </a:lnTo>
                  <a:lnTo>
                    <a:pt x="318940" y="744813"/>
                  </a:lnTo>
                  <a:lnTo>
                    <a:pt x="350861" y="776734"/>
                  </a:lnTo>
                  <a:lnTo>
                    <a:pt x="384011" y="807387"/>
                  </a:lnTo>
                  <a:lnTo>
                    <a:pt x="418351" y="836730"/>
                  </a:lnTo>
                  <a:lnTo>
                    <a:pt x="453840" y="864725"/>
                  </a:lnTo>
                  <a:lnTo>
                    <a:pt x="490439" y="891331"/>
                  </a:lnTo>
                  <a:lnTo>
                    <a:pt x="528107" y="916510"/>
                  </a:lnTo>
                  <a:lnTo>
                    <a:pt x="566806" y="940220"/>
                  </a:lnTo>
                  <a:lnTo>
                    <a:pt x="606495" y="962423"/>
                  </a:lnTo>
                  <a:lnTo>
                    <a:pt x="647135" y="983078"/>
                  </a:lnTo>
                  <a:lnTo>
                    <a:pt x="688686" y="1002146"/>
                  </a:lnTo>
                  <a:lnTo>
                    <a:pt x="731107" y="1019587"/>
                  </a:lnTo>
                  <a:lnTo>
                    <a:pt x="774360" y="1035361"/>
                  </a:lnTo>
                  <a:lnTo>
                    <a:pt x="818404" y="1049428"/>
                  </a:lnTo>
                  <a:lnTo>
                    <a:pt x="863199" y="1061748"/>
                  </a:lnTo>
                  <a:lnTo>
                    <a:pt x="908707" y="1072283"/>
                  </a:lnTo>
                  <a:lnTo>
                    <a:pt x="954886" y="1080991"/>
                  </a:lnTo>
                  <a:lnTo>
                    <a:pt x="1001697" y="1087834"/>
                  </a:lnTo>
                  <a:lnTo>
                    <a:pt x="1049101" y="1092770"/>
                  </a:lnTo>
                  <a:lnTo>
                    <a:pt x="1097058" y="1095761"/>
                  </a:lnTo>
                  <a:lnTo>
                    <a:pt x="1145527" y="1096767"/>
                  </a:lnTo>
                  <a:lnTo>
                    <a:pt x="1193996" y="1095761"/>
                  </a:lnTo>
                  <a:lnTo>
                    <a:pt x="1241952" y="1092770"/>
                  </a:lnTo>
                  <a:lnTo>
                    <a:pt x="1289356" y="1087834"/>
                  </a:lnTo>
                  <a:lnTo>
                    <a:pt x="1336168" y="1080991"/>
                  </a:lnTo>
                  <a:lnTo>
                    <a:pt x="1382347" y="1072283"/>
                  </a:lnTo>
                  <a:lnTo>
                    <a:pt x="1427854" y="1061748"/>
                  </a:lnTo>
                  <a:lnTo>
                    <a:pt x="1472650" y="1049428"/>
                  </a:lnTo>
                  <a:lnTo>
                    <a:pt x="1516694" y="1035361"/>
                  </a:lnTo>
                  <a:lnTo>
                    <a:pt x="1559947" y="1019587"/>
                  </a:lnTo>
                  <a:lnTo>
                    <a:pt x="1602368" y="1002146"/>
                  </a:lnTo>
                  <a:lnTo>
                    <a:pt x="1643919" y="983078"/>
                  </a:lnTo>
                  <a:lnTo>
                    <a:pt x="1684558" y="962423"/>
                  </a:lnTo>
                  <a:lnTo>
                    <a:pt x="1724248" y="940220"/>
                  </a:lnTo>
                  <a:lnTo>
                    <a:pt x="1762946" y="916510"/>
                  </a:lnTo>
                  <a:lnTo>
                    <a:pt x="1800615" y="891331"/>
                  </a:lnTo>
                  <a:lnTo>
                    <a:pt x="1837214" y="864725"/>
                  </a:lnTo>
                  <a:lnTo>
                    <a:pt x="1872703" y="836730"/>
                  </a:lnTo>
                  <a:lnTo>
                    <a:pt x="1907042" y="807387"/>
                  </a:lnTo>
                  <a:lnTo>
                    <a:pt x="1940193" y="776734"/>
                  </a:lnTo>
                  <a:lnTo>
                    <a:pt x="1972114" y="744813"/>
                  </a:lnTo>
                  <a:lnTo>
                    <a:pt x="2002766" y="711663"/>
                  </a:lnTo>
                  <a:lnTo>
                    <a:pt x="2032109" y="677324"/>
                  </a:lnTo>
                  <a:lnTo>
                    <a:pt x="2060104" y="641835"/>
                  </a:lnTo>
                  <a:lnTo>
                    <a:pt x="2086710" y="605236"/>
                  </a:lnTo>
                  <a:lnTo>
                    <a:pt x="2111889" y="567567"/>
                  </a:lnTo>
                  <a:lnTo>
                    <a:pt x="2135599" y="528868"/>
                  </a:lnTo>
                  <a:lnTo>
                    <a:pt x="2157802" y="489179"/>
                  </a:lnTo>
                  <a:lnTo>
                    <a:pt x="2178457" y="448540"/>
                  </a:lnTo>
                  <a:lnTo>
                    <a:pt x="2197525" y="406989"/>
                  </a:lnTo>
                  <a:lnTo>
                    <a:pt x="2214966" y="364568"/>
                  </a:lnTo>
                  <a:lnTo>
                    <a:pt x="2230740" y="321315"/>
                  </a:lnTo>
                  <a:lnTo>
                    <a:pt x="2244807" y="277271"/>
                  </a:lnTo>
                  <a:lnTo>
                    <a:pt x="2257128" y="232475"/>
                  </a:lnTo>
                  <a:lnTo>
                    <a:pt x="2267662" y="186968"/>
                  </a:lnTo>
                  <a:lnTo>
                    <a:pt x="2276370" y="140789"/>
                  </a:lnTo>
                  <a:lnTo>
                    <a:pt x="2283213" y="93977"/>
                  </a:lnTo>
                  <a:lnTo>
                    <a:pt x="2288149" y="46573"/>
                  </a:lnTo>
                  <a:lnTo>
                    <a:pt x="2291054" y="0"/>
                  </a:lnTo>
                  <a:close/>
                </a:path>
              </a:pathLst>
            </a:custGeom>
            <a:solidFill>
              <a:srgbClr val="00AFFF">
                <a:alpha val="23999"/>
              </a:srgbClr>
            </a:solidFill>
          </p:spPr>
          <p:txBody>
            <a:bodyPr wrap="square" lIns="0" tIns="0" rIns="0" bIns="0" rtlCol="0"/>
            <a:lstStyle/>
            <a:p>
              <a:endParaRPr/>
            </a:p>
          </p:txBody>
        </p:sp>
        <p:sp>
          <p:nvSpPr>
            <p:cNvPr id="25" name="object 7">
              <a:extLst>
                <a:ext uri="{FF2B5EF4-FFF2-40B4-BE49-F238E27FC236}">
                  <a16:creationId xmlns:a16="http://schemas.microsoft.com/office/drawing/2014/main" id="{591B4FBF-72FE-5A76-77F5-9B370934F24C}"/>
                </a:ext>
              </a:extLst>
            </p:cNvPr>
            <p:cNvSpPr/>
            <p:nvPr/>
          </p:nvSpPr>
          <p:spPr>
            <a:xfrm>
              <a:off x="9031060" y="1"/>
              <a:ext cx="1214402" cy="285030"/>
            </a:xfrm>
            <a:custGeom>
              <a:avLst/>
              <a:gdLst/>
              <a:ahLst/>
              <a:cxnLst/>
              <a:rect l="l" t="t" r="r" b="b"/>
              <a:pathLst>
                <a:path w="1339215" h="314325">
                  <a:moveTo>
                    <a:pt x="1338888" y="0"/>
                  </a:moveTo>
                  <a:lnTo>
                    <a:pt x="0" y="0"/>
                  </a:lnTo>
                  <a:lnTo>
                    <a:pt x="22830" y="26611"/>
                  </a:lnTo>
                  <a:lnTo>
                    <a:pt x="53542" y="58927"/>
                  </a:lnTo>
                  <a:lnTo>
                    <a:pt x="85857" y="89639"/>
                  </a:lnTo>
                  <a:lnTo>
                    <a:pt x="119709" y="118680"/>
                  </a:lnTo>
                  <a:lnTo>
                    <a:pt x="155032" y="145986"/>
                  </a:lnTo>
                  <a:lnTo>
                    <a:pt x="191759" y="171489"/>
                  </a:lnTo>
                  <a:lnTo>
                    <a:pt x="229825" y="195122"/>
                  </a:lnTo>
                  <a:lnTo>
                    <a:pt x="269161" y="216820"/>
                  </a:lnTo>
                  <a:lnTo>
                    <a:pt x="309703" y="236516"/>
                  </a:lnTo>
                  <a:lnTo>
                    <a:pt x="351383" y="254144"/>
                  </a:lnTo>
                  <a:lnTo>
                    <a:pt x="394135" y="269636"/>
                  </a:lnTo>
                  <a:lnTo>
                    <a:pt x="437893" y="282928"/>
                  </a:lnTo>
                  <a:lnTo>
                    <a:pt x="482590" y="293951"/>
                  </a:lnTo>
                  <a:lnTo>
                    <a:pt x="528160" y="302641"/>
                  </a:lnTo>
                  <a:lnTo>
                    <a:pt x="574537" y="308930"/>
                  </a:lnTo>
                  <a:lnTo>
                    <a:pt x="621654" y="312752"/>
                  </a:lnTo>
                  <a:lnTo>
                    <a:pt x="669444" y="314041"/>
                  </a:lnTo>
                  <a:lnTo>
                    <a:pt x="717234" y="312752"/>
                  </a:lnTo>
                  <a:lnTo>
                    <a:pt x="764351" y="308930"/>
                  </a:lnTo>
                  <a:lnTo>
                    <a:pt x="810728" y="302641"/>
                  </a:lnTo>
                  <a:lnTo>
                    <a:pt x="856298" y="293951"/>
                  </a:lnTo>
                  <a:lnTo>
                    <a:pt x="900995" y="282928"/>
                  </a:lnTo>
                  <a:lnTo>
                    <a:pt x="944753" y="269636"/>
                  </a:lnTo>
                  <a:lnTo>
                    <a:pt x="987505" y="254144"/>
                  </a:lnTo>
                  <a:lnTo>
                    <a:pt x="1029185" y="236516"/>
                  </a:lnTo>
                  <a:lnTo>
                    <a:pt x="1069727" y="216820"/>
                  </a:lnTo>
                  <a:lnTo>
                    <a:pt x="1109063" y="195122"/>
                  </a:lnTo>
                  <a:lnTo>
                    <a:pt x="1147129" y="171489"/>
                  </a:lnTo>
                  <a:lnTo>
                    <a:pt x="1183856" y="145986"/>
                  </a:lnTo>
                  <a:lnTo>
                    <a:pt x="1219179" y="118680"/>
                  </a:lnTo>
                  <a:lnTo>
                    <a:pt x="1253031" y="89639"/>
                  </a:lnTo>
                  <a:lnTo>
                    <a:pt x="1285346" y="58927"/>
                  </a:lnTo>
                  <a:lnTo>
                    <a:pt x="1316058" y="26611"/>
                  </a:lnTo>
                  <a:lnTo>
                    <a:pt x="1338888" y="0"/>
                  </a:lnTo>
                  <a:close/>
                </a:path>
              </a:pathLst>
            </a:custGeom>
            <a:solidFill>
              <a:srgbClr val="00AFFF">
                <a:alpha val="23999"/>
              </a:srgbClr>
            </a:solidFill>
          </p:spPr>
          <p:txBody>
            <a:bodyPr wrap="square" lIns="0" tIns="0" rIns="0" bIns="0" rtlCol="0"/>
            <a:lstStyle/>
            <a:p>
              <a:endParaRPr/>
            </a:p>
          </p:txBody>
        </p:sp>
        <p:sp>
          <p:nvSpPr>
            <p:cNvPr id="26" name="object 8">
              <a:extLst>
                <a:ext uri="{FF2B5EF4-FFF2-40B4-BE49-F238E27FC236}">
                  <a16:creationId xmlns:a16="http://schemas.microsoft.com/office/drawing/2014/main" id="{A151A684-DA1D-804F-5426-4B4A7A6B4C86}"/>
                </a:ext>
              </a:extLst>
            </p:cNvPr>
            <p:cNvSpPr/>
            <p:nvPr/>
          </p:nvSpPr>
          <p:spPr>
            <a:xfrm>
              <a:off x="9389760" y="472058"/>
              <a:ext cx="726683" cy="726683"/>
            </a:xfrm>
            <a:custGeom>
              <a:avLst/>
              <a:gdLst/>
              <a:ahLst/>
              <a:cxnLst/>
              <a:rect l="l" t="t" r="r" b="b"/>
              <a:pathLst>
                <a:path w="801370" h="801369">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6"/>
                  </a:lnTo>
                  <a:lnTo>
                    <a:pt x="10582" y="492537"/>
                  </a:lnTo>
                  <a:lnTo>
                    <a:pt x="23358" y="535795"/>
                  </a:lnTo>
                  <a:lnTo>
                    <a:pt x="40724" y="576869"/>
                  </a:lnTo>
                  <a:lnTo>
                    <a:pt x="62379" y="615458"/>
                  </a:lnTo>
                  <a:lnTo>
                    <a:pt x="88023" y="651261"/>
                  </a:lnTo>
                  <a:lnTo>
                    <a:pt x="117354" y="683979"/>
                  </a:lnTo>
                  <a:lnTo>
                    <a:pt x="150072" y="713309"/>
                  </a:lnTo>
                  <a:lnTo>
                    <a:pt x="185876" y="738952"/>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2"/>
                  </a:lnTo>
                  <a:lnTo>
                    <a:pt x="651272" y="713309"/>
                  </a:lnTo>
                  <a:lnTo>
                    <a:pt x="683990" y="683979"/>
                  </a:lnTo>
                  <a:lnTo>
                    <a:pt x="713321" y="651261"/>
                  </a:lnTo>
                  <a:lnTo>
                    <a:pt x="738964" y="615458"/>
                  </a:lnTo>
                  <a:lnTo>
                    <a:pt x="760619" y="576869"/>
                  </a:lnTo>
                  <a:lnTo>
                    <a:pt x="777985" y="535795"/>
                  </a:lnTo>
                  <a:lnTo>
                    <a:pt x="790762" y="492537"/>
                  </a:lnTo>
                  <a:lnTo>
                    <a:pt x="798648" y="447396"/>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00AFFF">
                <a:alpha val="23999"/>
              </a:srgbClr>
            </a:solidFill>
          </p:spPr>
          <p:txBody>
            <a:bodyPr wrap="square" lIns="0" tIns="0" rIns="0" bIns="0" rtlCol="0"/>
            <a:lstStyle/>
            <a:p>
              <a:endParaRPr/>
            </a:p>
          </p:txBody>
        </p:sp>
      </p:grpSp>
      <p:sp>
        <p:nvSpPr>
          <p:cNvPr id="2" name="Picture Placeholder 2">
            <a:extLst>
              <a:ext uri="{FF2B5EF4-FFF2-40B4-BE49-F238E27FC236}">
                <a16:creationId xmlns:a16="http://schemas.microsoft.com/office/drawing/2014/main" id="{F7467FD7-B03A-A783-6DAD-BFE1F429ED74}"/>
              </a:ext>
            </a:extLst>
          </p:cNvPr>
          <p:cNvSpPr>
            <a:spLocks noGrp="1"/>
          </p:cNvSpPr>
          <p:nvPr>
            <p:ph type="pic" idx="10"/>
          </p:nvPr>
        </p:nvSpPr>
        <p:spPr>
          <a:xfrm>
            <a:off x="-1249137" y="-881221"/>
            <a:ext cx="7293907" cy="71959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Tree>
    <p:extLst>
      <p:ext uri="{BB962C8B-B14F-4D97-AF65-F5344CB8AC3E}">
        <p14:creationId xmlns:p14="http://schemas.microsoft.com/office/powerpoint/2010/main" val="95532048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Divider - Purple">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121920" y="-4957"/>
            <a:ext cx="1231976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accent2"/>
          </a:solidFill>
          <a:ln>
            <a:solidFill>
              <a:schemeClr val="accent2"/>
            </a:solidFill>
          </a:ln>
        </p:spPr>
        <p:txBody>
          <a:bodyPr wrap="square" lIns="0" tIns="0" rIns="0" bIns="0" rtlCol="0"/>
          <a:lstStyle/>
          <a:p>
            <a:endParaRPr sz="2000" dirty="0"/>
          </a:p>
        </p:txBody>
      </p:sp>
      <p:sp>
        <p:nvSpPr>
          <p:cNvPr id="33" name="object 13">
            <a:extLst>
              <a:ext uri="{FF2B5EF4-FFF2-40B4-BE49-F238E27FC236}">
                <a16:creationId xmlns:a16="http://schemas.microsoft.com/office/drawing/2014/main" id="{A0C82D7B-43A0-E7DA-A947-D2D94D26026C}"/>
              </a:ext>
            </a:extLst>
          </p:cNvPr>
          <p:cNvSpPr/>
          <p:nvPr/>
        </p:nvSpPr>
        <p:spPr>
          <a:xfrm rot="10800000">
            <a:off x="11287374" y="7555196"/>
            <a:ext cx="371988" cy="38644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34" name="object 14">
            <a:extLst>
              <a:ext uri="{FF2B5EF4-FFF2-40B4-BE49-F238E27FC236}">
                <a16:creationId xmlns:a16="http://schemas.microsoft.com/office/drawing/2014/main" id="{BA238379-38B4-1ED0-2EBC-33F28CE277AE}"/>
              </a:ext>
            </a:extLst>
          </p:cNvPr>
          <p:cNvSpPr/>
          <p:nvPr/>
        </p:nvSpPr>
        <p:spPr>
          <a:xfrm rot="10800000">
            <a:off x="11127502" y="7012374"/>
            <a:ext cx="313382" cy="3258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
        <p:nvSpPr>
          <p:cNvPr id="30" name="Footer Placeholder 4">
            <a:extLst>
              <a:ext uri="{FF2B5EF4-FFF2-40B4-BE49-F238E27FC236}">
                <a16:creationId xmlns:a16="http://schemas.microsoft.com/office/drawing/2014/main" id="{02C401B5-B453-3BF0-01CE-3F0F63B03A02}"/>
              </a:ext>
            </a:extLst>
          </p:cNvPr>
          <p:cNvSpPr>
            <a:spLocks noGrp="1"/>
          </p:cNvSpPr>
          <p:nvPr userDrawn="1">
            <p:ph type="ftr" sz="quarter" idx="3"/>
          </p:nvPr>
        </p:nvSpPr>
        <p:spPr>
          <a:xfrm>
            <a:off x="735724" y="6114954"/>
            <a:ext cx="4929352" cy="365125"/>
          </a:xfrm>
          <a:prstGeom prst="rect">
            <a:avLst/>
          </a:prstGeom>
        </p:spPr>
        <p:txBody>
          <a:bodyPr/>
          <a:lstStyle>
            <a:lvl1pPr>
              <a:defRPr sz="1400">
                <a:solidFill>
                  <a:schemeClr val="tx2"/>
                </a:solidFill>
              </a:defRPr>
            </a:lvl1pPr>
          </a:lstStyle>
          <a:p>
            <a:endParaRPr lang="en-GB" dirty="0"/>
          </a:p>
        </p:txBody>
      </p:sp>
      <p:grpSp>
        <p:nvGrpSpPr>
          <p:cNvPr id="2" name="Group 1">
            <a:extLst>
              <a:ext uri="{FF2B5EF4-FFF2-40B4-BE49-F238E27FC236}">
                <a16:creationId xmlns:a16="http://schemas.microsoft.com/office/drawing/2014/main" id="{19D4B2F3-8059-DBA5-4D44-29894B41DAB0}"/>
              </a:ext>
            </a:extLst>
          </p:cNvPr>
          <p:cNvGrpSpPr/>
          <p:nvPr userDrawn="1"/>
        </p:nvGrpSpPr>
        <p:grpSpPr>
          <a:xfrm>
            <a:off x="-121920" y="-389572"/>
            <a:ext cx="5429576" cy="1714213"/>
            <a:chOff x="9598" y="0"/>
            <a:chExt cx="5429576" cy="1714213"/>
          </a:xfrm>
        </p:grpSpPr>
        <p:sp>
          <p:nvSpPr>
            <p:cNvPr id="4" name="object 3">
              <a:extLst>
                <a:ext uri="{FF2B5EF4-FFF2-40B4-BE49-F238E27FC236}">
                  <a16:creationId xmlns:a16="http://schemas.microsoft.com/office/drawing/2014/main" id="{E252FAA9-4B96-7A6B-6755-5360E5145F52}"/>
                </a:ext>
              </a:extLst>
            </p:cNvPr>
            <p:cNvSpPr/>
            <p:nvPr/>
          </p:nvSpPr>
          <p:spPr>
            <a:xfrm>
              <a:off x="807663" y="1115370"/>
              <a:ext cx="456048" cy="456048"/>
            </a:xfrm>
            <a:custGeom>
              <a:avLst/>
              <a:gdLst/>
              <a:ahLst/>
              <a:cxnLst/>
              <a:rect l="l" t="t" r="r" b="b"/>
              <a:pathLst>
                <a:path w="502919"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7" y="487125"/>
                  </a:lnTo>
                  <a:lnTo>
                    <a:pt x="378337" y="468527"/>
                  </a:lnTo>
                  <a:lnTo>
                    <a:pt x="413430" y="443721"/>
                  </a:lnTo>
                  <a:lnTo>
                    <a:pt x="443734" y="413417"/>
                  </a:lnTo>
                  <a:lnTo>
                    <a:pt x="468540" y="378325"/>
                  </a:lnTo>
                  <a:lnTo>
                    <a:pt x="487138" y="339154"/>
                  </a:lnTo>
                  <a:lnTo>
                    <a:pt x="498818" y="296617"/>
                  </a:lnTo>
                  <a:lnTo>
                    <a:pt x="502869" y="251421"/>
                  </a:lnTo>
                  <a:lnTo>
                    <a:pt x="498818" y="206230"/>
                  </a:lnTo>
                  <a:lnTo>
                    <a:pt x="487138" y="163695"/>
                  </a:lnTo>
                  <a:lnTo>
                    <a:pt x="468540" y="124527"/>
                  </a:lnTo>
                  <a:lnTo>
                    <a:pt x="443734" y="89437"/>
                  </a:lnTo>
                  <a:lnTo>
                    <a:pt x="413430" y="59133"/>
                  </a:lnTo>
                  <a:lnTo>
                    <a:pt x="378337" y="34328"/>
                  </a:lnTo>
                  <a:lnTo>
                    <a:pt x="339167" y="15730"/>
                  </a:lnTo>
                  <a:lnTo>
                    <a:pt x="296629" y="4050"/>
                  </a:lnTo>
                  <a:lnTo>
                    <a:pt x="251434" y="0"/>
                  </a:lnTo>
                  <a:close/>
                </a:path>
              </a:pathLst>
            </a:custGeom>
            <a:solidFill>
              <a:srgbClr val="00A79D">
                <a:alpha val="23999"/>
              </a:srgbClr>
            </a:solidFill>
          </p:spPr>
          <p:txBody>
            <a:bodyPr wrap="square" lIns="0" tIns="0" rIns="0" bIns="0" rtlCol="0"/>
            <a:lstStyle/>
            <a:p>
              <a:endParaRPr/>
            </a:p>
          </p:txBody>
        </p:sp>
        <p:sp>
          <p:nvSpPr>
            <p:cNvPr id="8" name="object 4">
              <a:extLst>
                <a:ext uri="{FF2B5EF4-FFF2-40B4-BE49-F238E27FC236}">
                  <a16:creationId xmlns:a16="http://schemas.microsoft.com/office/drawing/2014/main" id="{56DD7027-7ED1-92CB-BE49-E54EC1CD9B2F}"/>
                </a:ext>
              </a:extLst>
            </p:cNvPr>
            <p:cNvSpPr/>
            <p:nvPr/>
          </p:nvSpPr>
          <p:spPr>
            <a:xfrm>
              <a:off x="1705395" y="393384"/>
              <a:ext cx="456048" cy="456048"/>
            </a:xfrm>
            <a:custGeom>
              <a:avLst/>
              <a:gdLst/>
              <a:ahLst/>
              <a:cxnLst/>
              <a:rect l="l" t="t" r="r" b="b"/>
              <a:pathLst>
                <a:path w="502919"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7" y="487125"/>
                  </a:lnTo>
                  <a:lnTo>
                    <a:pt x="378337" y="468527"/>
                  </a:lnTo>
                  <a:lnTo>
                    <a:pt x="413430" y="443721"/>
                  </a:lnTo>
                  <a:lnTo>
                    <a:pt x="443734" y="413417"/>
                  </a:lnTo>
                  <a:lnTo>
                    <a:pt x="468540" y="378325"/>
                  </a:lnTo>
                  <a:lnTo>
                    <a:pt x="487138" y="339154"/>
                  </a:lnTo>
                  <a:lnTo>
                    <a:pt x="498818" y="296617"/>
                  </a:lnTo>
                  <a:lnTo>
                    <a:pt x="502869" y="251421"/>
                  </a:lnTo>
                  <a:lnTo>
                    <a:pt x="498818" y="206230"/>
                  </a:lnTo>
                  <a:lnTo>
                    <a:pt x="487138" y="163695"/>
                  </a:lnTo>
                  <a:lnTo>
                    <a:pt x="468540" y="124527"/>
                  </a:lnTo>
                  <a:lnTo>
                    <a:pt x="443734" y="89437"/>
                  </a:lnTo>
                  <a:lnTo>
                    <a:pt x="413430" y="59133"/>
                  </a:lnTo>
                  <a:lnTo>
                    <a:pt x="378337" y="34328"/>
                  </a:lnTo>
                  <a:lnTo>
                    <a:pt x="339167" y="15730"/>
                  </a:lnTo>
                  <a:lnTo>
                    <a:pt x="296629" y="4050"/>
                  </a:lnTo>
                  <a:lnTo>
                    <a:pt x="251434" y="0"/>
                  </a:lnTo>
                  <a:close/>
                </a:path>
              </a:pathLst>
            </a:custGeom>
            <a:solidFill>
              <a:srgbClr val="00A79D">
                <a:alpha val="23999"/>
              </a:srgbClr>
            </a:solidFill>
          </p:spPr>
          <p:txBody>
            <a:bodyPr wrap="square" lIns="0" tIns="0" rIns="0" bIns="0" rtlCol="0"/>
            <a:lstStyle/>
            <a:p>
              <a:endParaRPr/>
            </a:p>
          </p:txBody>
        </p:sp>
        <p:sp>
          <p:nvSpPr>
            <p:cNvPr id="9" name="object 5">
              <a:extLst>
                <a:ext uri="{FF2B5EF4-FFF2-40B4-BE49-F238E27FC236}">
                  <a16:creationId xmlns:a16="http://schemas.microsoft.com/office/drawing/2014/main" id="{574E6B3C-9B13-98CF-F82C-2B284F58AF9D}"/>
                </a:ext>
              </a:extLst>
            </p:cNvPr>
            <p:cNvSpPr/>
            <p:nvPr/>
          </p:nvSpPr>
          <p:spPr>
            <a:xfrm>
              <a:off x="3359317" y="1"/>
              <a:ext cx="2079857" cy="1714212"/>
            </a:xfrm>
            <a:custGeom>
              <a:avLst/>
              <a:gdLst/>
              <a:ahLst/>
              <a:cxnLst/>
              <a:rect l="l" t="t" r="r" b="b"/>
              <a:pathLst>
                <a:path w="2293620" h="1890395">
                  <a:moveTo>
                    <a:pt x="2019352" y="0"/>
                  </a:moveTo>
                  <a:lnTo>
                    <a:pt x="273886" y="0"/>
                  </a:lnTo>
                  <a:lnTo>
                    <a:pt x="260037" y="16206"/>
                  </a:lnTo>
                  <a:lnTo>
                    <a:pt x="232042" y="51695"/>
                  </a:lnTo>
                  <a:lnTo>
                    <a:pt x="205436" y="88294"/>
                  </a:lnTo>
                  <a:lnTo>
                    <a:pt x="180257" y="125963"/>
                  </a:lnTo>
                  <a:lnTo>
                    <a:pt x="156547" y="164662"/>
                  </a:lnTo>
                  <a:lnTo>
                    <a:pt x="134344" y="204351"/>
                  </a:lnTo>
                  <a:lnTo>
                    <a:pt x="113689" y="244991"/>
                  </a:lnTo>
                  <a:lnTo>
                    <a:pt x="94621" y="286541"/>
                  </a:lnTo>
                  <a:lnTo>
                    <a:pt x="77180" y="328963"/>
                  </a:lnTo>
                  <a:lnTo>
                    <a:pt x="61406" y="372215"/>
                  </a:lnTo>
                  <a:lnTo>
                    <a:pt x="47339" y="416259"/>
                  </a:lnTo>
                  <a:lnTo>
                    <a:pt x="35018" y="461055"/>
                  </a:lnTo>
                  <a:lnTo>
                    <a:pt x="24484" y="506562"/>
                  </a:lnTo>
                  <a:lnTo>
                    <a:pt x="15776" y="552741"/>
                  </a:lnTo>
                  <a:lnTo>
                    <a:pt x="8933" y="599553"/>
                  </a:lnTo>
                  <a:lnTo>
                    <a:pt x="3997" y="646957"/>
                  </a:lnTo>
                  <a:lnTo>
                    <a:pt x="1005" y="694913"/>
                  </a:lnTo>
                  <a:lnTo>
                    <a:pt x="0" y="743382"/>
                  </a:lnTo>
                  <a:lnTo>
                    <a:pt x="1005" y="791852"/>
                  </a:lnTo>
                  <a:lnTo>
                    <a:pt x="3997" y="839808"/>
                  </a:lnTo>
                  <a:lnTo>
                    <a:pt x="8933" y="887212"/>
                  </a:lnTo>
                  <a:lnTo>
                    <a:pt x="15776" y="934023"/>
                  </a:lnTo>
                  <a:lnTo>
                    <a:pt x="24484" y="980203"/>
                  </a:lnTo>
                  <a:lnTo>
                    <a:pt x="35018" y="1025710"/>
                  </a:lnTo>
                  <a:lnTo>
                    <a:pt x="47339" y="1070505"/>
                  </a:lnTo>
                  <a:lnTo>
                    <a:pt x="61406" y="1114549"/>
                  </a:lnTo>
                  <a:lnTo>
                    <a:pt x="77180" y="1157802"/>
                  </a:lnTo>
                  <a:lnTo>
                    <a:pt x="94621" y="1200224"/>
                  </a:lnTo>
                  <a:lnTo>
                    <a:pt x="113689" y="1241774"/>
                  </a:lnTo>
                  <a:lnTo>
                    <a:pt x="134344" y="1282414"/>
                  </a:lnTo>
                  <a:lnTo>
                    <a:pt x="156547" y="1322103"/>
                  </a:lnTo>
                  <a:lnTo>
                    <a:pt x="180257" y="1360802"/>
                  </a:lnTo>
                  <a:lnTo>
                    <a:pt x="205436" y="1398471"/>
                  </a:lnTo>
                  <a:lnTo>
                    <a:pt x="232042" y="1435069"/>
                  </a:lnTo>
                  <a:lnTo>
                    <a:pt x="260037" y="1470558"/>
                  </a:lnTo>
                  <a:lnTo>
                    <a:pt x="289380" y="1504898"/>
                  </a:lnTo>
                  <a:lnTo>
                    <a:pt x="320032" y="1538048"/>
                  </a:lnTo>
                  <a:lnTo>
                    <a:pt x="351953" y="1569969"/>
                  </a:lnTo>
                  <a:lnTo>
                    <a:pt x="385103" y="1600621"/>
                  </a:lnTo>
                  <a:lnTo>
                    <a:pt x="419443" y="1629964"/>
                  </a:lnTo>
                  <a:lnTo>
                    <a:pt x="454932" y="1657959"/>
                  </a:lnTo>
                  <a:lnTo>
                    <a:pt x="491531" y="1684566"/>
                  </a:lnTo>
                  <a:lnTo>
                    <a:pt x="529199" y="1709744"/>
                  </a:lnTo>
                  <a:lnTo>
                    <a:pt x="567898" y="1733455"/>
                  </a:lnTo>
                  <a:lnTo>
                    <a:pt x="607588" y="1755657"/>
                  </a:lnTo>
                  <a:lnTo>
                    <a:pt x="648227" y="1776313"/>
                  </a:lnTo>
                  <a:lnTo>
                    <a:pt x="689778" y="1795380"/>
                  </a:lnTo>
                  <a:lnTo>
                    <a:pt x="732199" y="1812821"/>
                  </a:lnTo>
                  <a:lnTo>
                    <a:pt x="775452" y="1828595"/>
                  </a:lnTo>
                  <a:lnTo>
                    <a:pt x="819496" y="1842662"/>
                  </a:lnTo>
                  <a:lnTo>
                    <a:pt x="864291" y="1854983"/>
                  </a:lnTo>
                  <a:lnTo>
                    <a:pt x="909799" y="1865517"/>
                  </a:lnTo>
                  <a:lnTo>
                    <a:pt x="955978" y="1874226"/>
                  </a:lnTo>
                  <a:lnTo>
                    <a:pt x="1002790" y="1881068"/>
                  </a:lnTo>
                  <a:lnTo>
                    <a:pt x="1050193" y="1886005"/>
                  </a:lnTo>
                  <a:lnTo>
                    <a:pt x="1098150" y="1888996"/>
                  </a:lnTo>
                  <a:lnTo>
                    <a:pt x="1146619" y="1890002"/>
                  </a:lnTo>
                  <a:lnTo>
                    <a:pt x="1195088" y="1888996"/>
                  </a:lnTo>
                  <a:lnTo>
                    <a:pt x="1243045" y="1886005"/>
                  </a:lnTo>
                  <a:lnTo>
                    <a:pt x="1290448" y="1881068"/>
                  </a:lnTo>
                  <a:lnTo>
                    <a:pt x="1337260" y="1874226"/>
                  </a:lnTo>
                  <a:lnTo>
                    <a:pt x="1383439" y="1865517"/>
                  </a:lnTo>
                  <a:lnTo>
                    <a:pt x="1428947" y="1854983"/>
                  </a:lnTo>
                  <a:lnTo>
                    <a:pt x="1473742" y="1842662"/>
                  </a:lnTo>
                  <a:lnTo>
                    <a:pt x="1517786" y="1828595"/>
                  </a:lnTo>
                  <a:lnTo>
                    <a:pt x="1561039" y="1812821"/>
                  </a:lnTo>
                  <a:lnTo>
                    <a:pt x="1603460" y="1795380"/>
                  </a:lnTo>
                  <a:lnTo>
                    <a:pt x="1645011" y="1776313"/>
                  </a:lnTo>
                  <a:lnTo>
                    <a:pt x="1685650" y="1755657"/>
                  </a:lnTo>
                  <a:lnTo>
                    <a:pt x="1725340" y="1733455"/>
                  </a:lnTo>
                  <a:lnTo>
                    <a:pt x="1764039" y="1709744"/>
                  </a:lnTo>
                  <a:lnTo>
                    <a:pt x="1801707" y="1684566"/>
                  </a:lnTo>
                  <a:lnTo>
                    <a:pt x="1838306" y="1657959"/>
                  </a:lnTo>
                  <a:lnTo>
                    <a:pt x="1873795" y="1629964"/>
                  </a:lnTo>
                  <a:lnTo>
                    <a:pt x="1908135" y="1600621"/>
                  </a:lnTo>
                  <a:lnTo>
                    <a:pt x="1941285" y="1569969"/>
                  </a:lnTo>
                  <a:lnTo>
                    <a:pt x="1973206" y="1538048"/>
                  </a:lnTo>
                  <a:lnTo>
                    <a:pt x="2003858" y="1504898"/>
                  </a:lnTo>
                  <a:lnTo>
                    <a:pt x="2033201" y="1470558"/>
                  </a:lnTo>
                  <a:lnTo>
                    <a:pt x="2061196" y="1435069"/>
                  </a:lnTo>
                  <a:lnTo>
                    <a:pt x="2087802" y="1398471"/>
                  </a:lnTo>
                  <a:lnTo>
                    <a:pt x="2112981" y="1360802"/>
                  </a:lnTo>
                  <a:lnTo>
                    <a:pt x="2136691" y="1322103"/>
                  </a:lnTo>
                  <a:lnTo>
                    <a:pt x="2158894" y="1282414"/>
                  </a:lnTo>
                  <a:lnTo>
                    <a:pt x="2179549" y="1241774"/>
                  </a:lnTo>
                  <a:lnTo>
                    <a:pt x="2198617" y="1200224"/>
                  </a:lnTo>
                  <a:lnTo>
                    <a:pt x="2216058" y="1157802"/>
                  </a:lnTo>
                  <a:lnTo>
                    <a:pt x="2231832" y="1114549"/>
                  </a:lnTo>
                  <a:lnTo>
                    <a:pt x="2245899" y="1070505"/>
                  </a:lnTo>
                  <a:lnTo>
                    <a:pt x="2258220" y="1025710"/>
                  </a:lnTo>
                  <a:lnTo>
                    <a:pt x="2268754" y="980203"/>
                  </a:lnTo>
                  <a:lnTo>
                    <a:pt x="2277462" y="934023"/>
                  </a:lnTo>
                  <a:lnTo>
                    <a:pt x="2284305" y="887212"/>
                  </a:lnTo>
                  <a:lnTo>
                    <a:pt x="2289241" y="839808"/>
                  </a:lnTo>
                  <a:lnTo>
                    <a:pt x="2292233" y="791852"/>
                  </a:lnTo>
                  <a:lnTo>
                    <a:pt x="2293238" y="743382"/>
                  </a:lnTo>
                  <a:lnTo>
                    <a:pt x="2292233" y="694913"/>
                  </a:lnTo>
                  <a:lnTo>
                    <a:pt x="2289241" y="646957"/>
                  </a:lnTo>
                  <a:lnTo>
                    <a:pt x="2284305" y="599553"/>
                  </a:lnTo>
                  <a:lnTo>
                    <a:pt x="2277462" y="552741"/>
                  </a:lnTo>
                  <a:lnTo>
                    <a:pt x="2268754" y="506562"/>
                  </a:lnTo>
                  <a:lnTo>
                    <a:pt x="2258220" y="461055"/>
                  </a:lnTo>
                  <a:lnTo>
                    <a:pt x="2245899" y="416259"/>
                  </a:lnTo>
                  <a:lnTo>
                    <a:pt x="2231832" y="372215"/>
                  </a:lnTo>
                  <a:lnTo>
                    <a:pt x="2216058" y="328963"/>
                  </a:lnTo>
                  <a:lnTo>
                    <a:pt x="2198617" y="286541"/>
                  </a:lnTo>
                  <a:lnTo>
                    <a:pt x="2179549" y="244991"/>
                  </a:lnTo>
                  <a:lnTo>
                    <a:pt x="2158894" y="204351"/>
                  </a:lnTo>
                  <a:lnTo>
                    <a:pt x="2136691" y="164662"/>
                  </a:lnTo>
                  <a:lnTo>
                    <a:pt x="2112981" y="125963"/>
                  </a:lnTo>
                  <a:lnTo>
                    <a:pt x="2087802" y="88294"/>
                  </a:lnTo>
                  <a:lnTo>
                    <a:pt x="2061196" y="51695"/>
                  </a:lnTo>
                  <a:lnTo>
                    <a:pt x="2033201" y="16206"/>
                  </a:lnTo>
                  <a:lnTo>
                    <a:pt x="2019352" y="0"/>
                  </a:lnTo>
                  <a:close/>
                </a:path>
              </a:pathLst>
            </a:custGeom>
            <a:solidFill>
              <a:srgbClr val="00A79D">
                <a:alpha val="23999"/>
              </a:srgbClr>
            </a:solidFill>
          </p:spPr>
          <p:txBody>
            <a:bodyPr wrap="square" lIns="0" tIns="0" rIns="0" bIns="0" rtlCol="0"/>
            <a:lstStyle/>
            <a:p>
              <a:endParaRPr/>
            </a:p>
          </p:txBody>
        </p:sp>
        <p:sp>
          <p:nvSpPr>
            <p:cNvPr id="10" name="object 6">
              <a:extLst>
                <a:ext uri="{FF2B5EF4-FFF2-40B4-BE49-F238E27FC236}">
                  <a16:creationId xmlns:a16="http://schemas.microsoft.com/office/drawing/2014/main" id="{E9FF9299-C740-B26B-8D45-170AAA2348AC}"/>
                </a:ext>
              </a:extLst>
            </p:cNvPr>
            <p:cNvSpPr/>
            <p:nvPr/>
          </p:nvSpPr>
          <p:spPr>
            <a:xfrm>
              <a:off x="9598" y="0"/>
              <a:ext cx="1638204" cy="1011138"/>
            </a:xfrm>
            <a:custGeom>
              <a:avLst/>
              <a:gdLst/>
              <a:ahLst/>
              <a:cxnLst/>
              <a:rect l="l" t="t" r="r" b="b"/>
              <a:pathLst>
                <a:path w="1806575" h="1115060">
                  <a:moveTo>
                    <a:pt x="1806575" y="0"/>
                  </a:moveTo>
                  <a:lnTo>
                    <a:pt x="0" y="0"/>
                  </a:lnTo>
                  <a:lnTo>
                    <a:pt x="0" y="905315"/>
                  </a:lnTo>
                  <a:lnTo>
                    <a:pt x="43197" y="934512"/>
                  </a:lnTo>
                  <a:lnTo>
                    <a:pt x="81896" y="958223"/>
                  </a:lnTo>
                  <a:lnTo>
                    <a:pt x="121585" y="980426"/>
                  </a:lnTo>
                  <a:lnTo>
                    <a:pt x="162225" y="1001081"/>
                  </a:lnTo>
                  <a:lnTo>
                    <a:pt x="203776" y="1020149"/>
                  </a:lnTo>
                  <a:lnTo>
                    <a:pt x="246197" y="1037590"/>
                  </a:lnTo>
                  <a:lnTo>
                    <a:pt x="289450" y="1053363"/>
                  </a:lnTo>
                  <a:lnTo>
                    <a:pt x="333494" y="1067431"/>
                  </a:lnTo>
                  <a:lnTo>
                    <a:pt x="378289" y="1079751"/>
                  </a:lnTo>
                  <a:lnTo>
                    <a:pt x="423796" y="1090286"/>
                  </a:lnTo>
                  <a:lnTo>
                    <a:pt x="469976" y="1098994"/>
                  </a:lnTo>
                  <a:lnTo>
                    <a:pt x="516787" y="1105836"/>
                  </a:lnTo>
                  <a:lnTo>
                    <a:pt x="564191" y="1110773"/>
                  </a:lnTo>
                  <a:lnTo>
                    <a:pt x="612147" y="1113764"/>
                  </a:lnTo>
                  <a:lnTo>
                    <a:pt x="660617" y="1114770"/>
                  </a:lnTo>
                  <a:lnTo>
                    <a:pt x="709086" y="1113764"/>
                  </a:lnTo>
                  <a:lnTo>
                    <a:pt x="757042" y="1110773"/>
                  </a:lnTo>
                  <a:lnTo>
                    <a:pt x="804446" y="1105836"/>
                  </a:lnTo>
                  <a:lnTo>
                    <a:pt x="851258" y="1098994"/>
                  </a:lnTo>
                  <a:lnTo>
                    <a:pt x="897437" y="1090286"/>
                  </a:lnTo>
                  <a:lnTo>
                    <a:pt x="942944" y="1079751"/>
                  </a:lnTo>
                  <a:lnTo>
                    <a:pt x="987740" y="1067431"/>
                  </a:lnTo>
                  <a:lnTo>
                    <a:pt x="1031784" y="1053363"/>
                  </a:lnTo>
                  <a:lnTo>
                    <a:pt x="1075036" y="1037590"/>
                  </a:lnTo>
                  <a:lnTo>
                    <a:pt x="1117458" y="1020149"/>
                  </a:lnTo>
                  <a:lnTo>
                    <a:pt x="1159008" y="1001081"/>
                  </a:lnTo>
                  <a:lnTo>
                    <a:pt x="1199648" y="980426"/>
                  </a:lnTo>
                  <a:lnTo>
                    <a:pt x="1239337" y="958223"/>
                  </a:lnTo>
                  <a:lnTo>
                    <a:pt x="1278036" y="934512"/>
                  </a:lnTo>
                  <a:lnTo>
                    <a:pt x="1315705" y="909334"/>
                  </a:lnTo>
                  <a:lnTo>
                    <a:pt x="1352304" y="882728"/>
                  </a:lnTo>
                  <a:lnTo>
                    <a:pt x="1387793" y="854733"/>
                  </a:lnTo>
                  <a:lnTo>
                    <a:pt x="1422132" y="825389"/>
                  </a:lnTo>
                  <a:lnTo>
                    <a:pt x="1455282" y="794737"/>
                  </a:lnTo>
                  <a:lnTo>
                    <a:pt x="1487203" y="762816"/>
                  </a:lnTo>
                  <a:lnTo>
                    <a:pt x="1517855" y="729666"/>
                  </a:lnTo>
                  <a:lnTo>
                    <a:pt x="1547199" y="695327"/>
                  </a:lnTo>
                  <a:lnTo>
                    <a:pt x="1575194" y="659838"/>
                  </a:lnTo>
                  <a:lnTo>
                    <a:pt x="1601800" y="623239"/>
                  </a:lnTo>
                  <a:lnTo>
                    <a:pt x="1626978" y="585570"/>
                  </a:lnTo>
                  <a:lnTo>
                    <a:pt x="1650689" y="546871"/>
                  </a:lnTo>
                  <a:lnTo>
                    <a:pt x="1672892" y="507182"/>
                  </a:lnTo>
                  <a:lnTo>
                    <a:pt x="1693547" y="466542"/>
                  </a:lnTo>
                  <a:lnTo>
                    <a:pt x="1712615" y="424992"/>
                  </a:lnTo>
                  <a:lnTo>
                    <a:pt x="1730056" y="382570"/>
                  </a:lnTo>
                  <a:lnTo>
                    <a:pt x="1745829" y="339318"/>
                  </a:lnTo>
                  <a:lnTo>
                    <a:pt x="1759897" y="295274"/>
                  </a:lnTo>
                  <a:lnTo>
                    <a:pt x="1772217" y="250478"/>
                  </a:lnTo>
                  <a:lnTo>
                    <a:pt x="1782752" y="204971"/>
                  </a:lnTo>
                  <a:lnTo>
                    <a:pt x="1791460" y="158792"/>
                  </a:lnTo>
                  <a:lnTo>
                    <a:pt x="1798302" y="111980"/>
                  </a:lnTo>
                  <a:lnTo>
                    <a:pt x="1803239" y="64576"/>
                  </a:lnTo>
                  <a:lnTo>
                    <a:pt x="1806230" y="16620"/>
                  </a:lnTo>
                  <a:lnTo>
                    <a:pt x="1806575" y="0"/>
                  </a:lnTo>
                  <a:close/>
                </a:path>
              </a:pathLst>
            </a:custGeom>
            <a:solidFill>
              <a:srgbClr val="00A79D">
                <a:alpha val="23999"/>
              </a:srgbClr>
            </a:solidFill>
          </p:spPr>
          <p:txBody>
            <a:bodyPr wrap="square" lIns="0" tIns="0" rIns="0" bIns="0" rtlCol="0"/>
            <a:lstStyle/>
            <a:p>
              <a:endParaRPr/>
            </a:p>
          </p:txBody>
        </p:sp>
        <p:sp>
          <p:nvSpPr>
            <p:cNvPr id="11" name="object 7">
              <a:extLst>
                <a:ext uri="{FF2B5EF4-FFF2-40B4-BE49-F238E27FC236}">
                  <a16:creationId xmlns:a16="http://schemas.microsoft.com/office/drawing/2014/main" id="{2B962E37-FE51-2FC3-86B1-3D569395D98C}"/>
                </a:ext>
              </a:extLst>
            </p:cNvPr>
            <p:cNvSpPr/>
            <p:nvPr/>
          </p:nvSpPr>
          <p:spPr>
            <a:xfrm>
              <a:off x="1974763" y="1"/>
              <a:ext cx="1240889" cy="301153"/>
            </a:xfrm>
            <a:custGeom>
              <a:avLst/>
              <a:gdLst/>
              <a:ahLst/>
              <a:cxnLst/>
              <a:rect l="l" t="t" r="r" b="b"/>
              <a:pathLst>
                <a:path w="1368425" h="332105">
                  <a:moveTo>
                    <a:pt x="1367940" y="0"/>
                  </a:moveTo>
                  <a:lnTo>
                    <a:pt x="0" y="0"/>
                  </a:lnTo>
                  <a:lnTo>
                    <a:pt x="8314" y="10755"/>
                  </a:lnTo>
                  <a:lnTo>
                    <a:pt x="37356" y="44607"/>
                  </a:lnTo>
                  <a:lnTo>
                    <a:pt x="68067" y="76923"/>
                  </a:lnTo>
                  <a:lnTo>
                    <a:pt x="100383" y="107634"/>
                  </a:lnTo>
                  <a:lnTo>
                    <a:pt x="134235" y="136676"/>
                  </a:lnTo>
                  <a:lnTo>
                    <a:pt x="169558" y="163982"/>
                  </a:lnTo>
                  <a:lnTo>
                    <a:pt x="206285" y="189484"/>
                  </a:lnTo>
                  <a:lnTo>
                    <a:pt x="244350" y="213118"/>
                  </a:lnTo>
                  <a:lnTo>
                    <a:pt x="283687" y="234816"/>
                  </a:lnTo>
                  <a:lnTo>
                    <a:pt x="324228" y="254512"/>
                  </a:lnTo>
                  <a:lnTo>
                    <a:pt x="365908" y="272139"/>
                  </a:lnTo>
                  <a:lnTo>
                    <a:pt x="408661" y="287632"/>
                  </a:lnTo>
                  <a:lnTo>
                    <a:pt x="452418" y="300924"/>
                  </a:lnTo>
                  <a:lnTo>
                    <a:pt x="497116" y="311947"/>
                  </a:lnTo>
                  <a:lnTo>
                    <a:pt x="542686" y="320637"/>
                  </a:lnTo>
                  <a:lnTo>
                    <a:pt x="589063" y="326926"/>
                  </a:lnTo>
                  <a:lnTo>
                    <a:pt x="636179" y="330748"/>
                  </a:lnTo>
                  <a:lnTo>
                    <a:pt x="683970" y="332037"/>
                  </a:lnTo>
                  <a:lnTo>
                    <a:pt x="731760" y="330748"/>
                  </a:lnTo>
                  <a:lnTo>
                    <a:pt x="778877" y="326926"/>
                  </a:lnTo>
                  <a:lnTo>
                    <a:pt x="825253" y="320637"/>
                  </a:lnTo>
                  <a:lnTo>
                    <a:pt x="870824" y="311947"/>
                  </a:lnTo>
                  <a:lnTo>
                    <a:pt x="915521" y="300924"/>
                  </a:lnTo>
                  <a:lnTo>
                    <a:pt x="959279" y="287632"/>
                  </a:lnTo>
                  <a:lnTo>
                    <a:pt x="1002031" y="272139"/>
                  </a:lnTo>
                  <a:lnTo>
                    <a:pt x="1043711" y="254512"/>
                  </a:lnTo>
                  <a:lnTo>
                    <a:pt x="1084253" y="234816"/>
                  </a:lnTo>
                  <a:lnTo>
                    <a:pt x="1123589" y="213118"/>
                  </a:lnTo>
                  <a:lnTo>
                    <a:pt x="1161654" y="189484"/>
                  </a:lnTo>
                  <a:lnTo>
                    <a:pt x="1198381" y="163982"/>
                  </a:lnTo>
                  <a:lnTo>
                    <a:pt x="1233704" y="136676"/>
                  </a:lnTo>
                  <a:lnTo>
                    <a:pt x="1267557" y="107634"/>
                  </a:lnTo>
                  <a:lnTo>
                    <a:pt x="1299872" y="76923"/>
                  </a:lnTo>
                  <a:lnTo>
                    <a:pt x="1330584" y="44607"/>
                  </a:lnTo>
                  <a:lnTo>
                    <a:pt x="1359626" y="10755"/>
                  </a:lnTo>
                  <a:lnTo>
                    <a:pt x="1367940" y="0"/>
                  </a:lnTo>
                  <a:close/>
                </a:path>
              </a:pathLst>
            </a:custGeom>
            <a:solidFill>
              <a:srgbClr val="00A79D">
                <a:alpha val="23999"/>
              </a:srgbClr>
            </a:solidFill>
          </p:spPr>
          <p:txBody>
            <a:bodyPr wrap="square" lIns="0" tIns="0" rIns="0" bIns="0" rtlCol="0"/>
            <a:lstStyle/>
            <a:p>
              <a:endParaRPr/>
            </a:p>
          </p:txBody>
        </p:sp>
        <p:sp>
          <p:nvSpPr>
            <p:cNvPr id="12" name="object 8">
              <a:extLst>
                <a:ext uri="{FF2B5EF4-FFF2-40B4-BE49-F238E27FC236}">
                  <a16:creationId xmlns:a16="http://schemas.microsoft.com/office/drawing/2014/main" id="{9B2A4857-919E-A8C5-E6FC-67973FDB4AF1}"/>
                </a:ext>
              </a:extLst>
            </p:cNvPr>
            <p:cNvSpPr/>
            <p:nvPr/>
          </p:nvSpPr>
          <p:spPr>
            <a:xfrm>
              <a:off x="2346635" y="488381"/>
              <a:ext cx="726683" cy="726683"/>
            </a:xfrm>
            <a:custGeom>
              <a:avLst/>
              <a:gdLst/>
              <a:ahLst/>
              <a:cxnLst/>
              <a:rect l="l" t="t" r="r" b="b"/>
              <a:pathLst>
                <a:path w="801370" h="801369">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6"/>
                  </a:lnTo>
                  <a:lnTo>
                    <a:pt x="10582" y="492537"/>
                  </a:lnTo>
                  <a:lnTo>
                    <a:pt x="23358" y="535795"/>
                  </a:lnTo>
                  <a:lnTo>
                    <a:pt x="40724" y="576869"/>
                  </a:lnTo>
                  <a:lnTo>
                    <a:pt x="62379" y="615458"/>
                  </a:lnTo>
                  <a:lnTo>
                    <a:pt x="88023" y="651261"/>
                  </a:lnTo>
                  <a:lnTo>
                    <a:pt x="117354" y="683979"/>
                  </a:lnTo>
                  <a:lnTo>
                    <a:pt x="150072" y="713309"/>
                  </a:lnTo>
                  <a:lnTo>
                    <a:pt x="185876" y="738952"/>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2"/>
                  </a:lnTo>
                  <a:lnTo>
                    <a:pt x="651272" y="713309"/>
                  </a:lnTo>
                  <a:lnTo>
                    <a:pt x="683990" y="683979"/>
                  </a:lnTo>
                  <a:lnTo>
                    <a:pt x="713321" y="651261"/>
                  </a:lnTo>
                  <a:lnTo>
                    <a:pt x="738964" y="615458"/>
                  </a:lnTo>
                  <a:lnTo>
                    <a:pt x="760619" y="576869"/>
                  </a:lnTo>
                  <a:lnTo>
                    <a:pt x="777985" y="535795"/>
                  </a:lnTo>
                  <a:lnTo>
                    <a:pt x="790762" y="492537"/>
                  </a:lnTo>
                  <a:lnTo>
                    <a:pt x="798648" y="447396"/>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00A79D">
                <a:alpha val="23999"/>
              </a:srgbClr>
            </a:solidFill>
          </p:spPr>
          <p:txBody>
            <a:bodyPr wrap="square" lIns="0" tIns="0" rIns="0" bIns="0" rtlCol="0"/>
            <a:lstStyle/>
            <a:p>
              <a:endParaRPr/>
            </a:p>
          </p:txBody>
        </p:sp>
      </p:grpSp>
      <p:sp>
        <p:nvSpPr>
          <p:cNvPr id="3" name="Text Placeholder 2">
            <a:extLst>
              <a:ext uri="{FF2B5EF4-FFF2-40B4-BE49-F238E27FC236}">
                <a16:creationId xmlns:a16="http://schemas.microsoft.com/office/drawing/2014/main" id="{5ADC4885-E653-9F9B-1C72-2AA34FCB44D8}"/>
              </a:ext>
            </a:extLst>
          </p:cNvPr>
          <p:cNvSpPr>
            <a:spLocks noGrp="1"/>
          </p:cNvSpPr>
          <p:nvPr userDrawn="1">
            <p:ph type="body" idx="1"/>
          </p:nvPr>
        </p:nvSpPr>
        <p:spPr>
          <a:xfrm>
            <a:off x="735724" y="1521898"/>
            <a:ext cx="4351283" cy="3692301"/>
          </a:xfrm>
          <a:prstGeom prst="rect">
            <a:avLst/>
          </a:prstGeom>
        </p:spPr>
        <p:txBody>
          <a:bodyPr>
            <a:normAutofit/>
          </a:bodyPr>
          <a:lstStyle>
            <a:lvl1pPr marL="0" indent="0" algn="l">
              <a:buNone/>
              <a:defRPr sz="3200">
                <a:solidFill>
                  <a:schemeClr val="bg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5" name="Picture Placeholder 2">
            <a:extLst>
              <a:ext uri="{FF2B5EF4-FFF2-40B4-BE49-F238E27FC236}">
                <a16:creationId xmlns:a16="http://schemas.microsoft.com/office/drawing/2014/main" id="{E6294C19-5D10-1A71-B204-31C0C2A5477A}"/>
              </a:ext>
            </a:extLst>
          </p:cNvPr>
          <p:cNvSpPr>
            <a:spLocks noGrp="1"/>
          </p:cNvSpPr>
          <p:nvPr>
            <p:ph type="pic" idx="10"/>
          </p:nvPr>
        </p:nvSpPr>
        <p:spPr>
          <a:xfrm>
            <a:off x="6169931" y="-897413"/>
            <a:ext cx="7293907" cy="71959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Tree>
    <p:extLst>
      <p:ext uri="{BB962C8B-B14F-4D97-AF65-F5344CB8AC3E}">
        <p14:creationId xmlns:p14="http://schemas.microsoft.com/office/powerpoint/2010/main" val="23026789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Divider - Neon">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tx2"/>
          </a:solidFill>
          <a:ln>
            <a:solidFill>
              <a:schemeClr val="tx2"/>
            </a:solidFill>
          </a:ln>
        </p:spPr>
        <p:txBody>
          <a:bodyPr wrap="square" lIns="0" tIns="0" rIns="0" bIns="0" rtlCol="0"/>
          <a:lstStyle/>
          <a:p>
            <a:endParaRPr sz="2000" dirty="0"/>
          </a:p>
        </p:txBody>
      </p:sp>
      <p:sp>
        <p:nvSpPr>
          <p:cNvPr id="33" name="object 13">
            <a:extLst>
              <a:ext uri="{FF2B5EF4-FFF2-40B4-BE49-F238E27FC236}">
                <a16:creationId xmlns:a16="http://schemas.microsoft.com/office/drawing/2014/main" id="{A0C82D7B-43A0-E7DA-A947-D2D94D26026C}"/>
              </a:ext>
            </a:extLst>
          </p:cNvPr>
          <p:cNvSpPr/>
          <p:nvPr/>
        </p:nvSpPr>
        <p:spPr>
          <a:xfrm rot="10800000">
            <a:off x="11287374" y="7555196"/>
            <a:ext cx="371988" cy="38644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34" name="object 14">
            <a:extLst>
              <a:ext uri="{FF2B5EF4-FFF2-40B4-BE49-F238E27FC236}">
                <a16:creationId xmlns:a16="http://schemas.microsoft.com/office/drawing/2014/main" id="{BA238379-38B4-1ED0-2EBC-33F28CE277AE}"/>
              </a:ext>
            </a:extLst>
          </p:cNvPr>
          <p:cNvSpPr/>
          <p:nvPr/>
        </p:nvSpPr>
        <p:spPr>
          <a:xfrm rot="10800000">
            <a:off x="11127502" y="7012374"/>
            <a:ext cx="313382" cy="3258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grpSp>
        <p:nvGrpSpPr>
          <p:cNvPr id="5" name="object 41">
            <a:extLst>
              <a:ext uri="{FF2B5EF4-FFF2-40B4-BE49-F238E27FC236}">
                <a16:creationId xmlns:a16="http://schemas.microsoft.com/office/drawing/2014/main" id="{957BDDD7-B931-B769-D505-43BF2BAE0273}"/>
              </a:ext>
            </a:extLst>
          </p:cNvPr>
          <p:cNvGrpSpPr/>
          <p:nvPr userDrawn="1"/>
        </p:nvGrpSpPr>
        <p:grpSpPr>
          <a:xfrm>
            <a:off x="10681097" y="5820975"/>
            <a:ext cx="651156" cy="708550"/>
            <a:chOff x="5598848" y="1620229"/>
            <a:chExt cx="2190115" cy="2383155"/>
          </a:xfrm>
        </p:grpSpPr>
        <p:pic>
          <p:nvPicPr>
            <p:cNvPr id="6" name="object 42">
              <a:extLst>
                <a:ext uri="{FF2B5EF4-FFF2-40B4-BE49-F238E27FC236}">
                  <a16:creationId xmlns:a16="http://schemas.microsoft.com/office/drawing/2014/main" id="{B0316D10-AB7F-7247-2309-FF6E189194BC}"/>
                </a:ext>
              </a:extLst>
            </p:cNvPr>
            <p:cNvPicPr/>
            <p:nvPr/>
          </p:nvPicPr>
          <p:blipFill>
            <a:blip r:embed="rId2" cstate="print"/>
            <a:stretch>
              <a:fillRect/>
            </a:stretch>
          </p:blipFill>
          <p:spPr>
            <a:xfrm>
              <a:off x="7161630" y="1899091"/>
              <a:ext cx="113817" cy="115671"/>
            </a:xfrm>
            <a:prstGeom prst="rect">
              <a:avLst/>
            </a:prstGeom>
          </p:spPr>
        </p:pic>
        <p:pic>
          <p:nvPicPr>
            <p:cNvPr id="7" name="object 43">
              <a:extLst>
                <a:ext uri="{FF2B5EF4-FFF2-40B4-BE49-F238E27FC236}">
                  <a16:creationId xmlns:a16="http://schemas.microsoft.com/office/drawing/2014/main" id="{74F3DB94-6083-9227-318F-D47A76A048F2}"/>
                </a:ext>
              </a:extLst>
            </p:cNvPr>
            <p:cNvPicPr/>
            <p:nvPr/>
          </p:nvPicPr>
          <p:blipFill>
            <a:blip r:embed="rId3" cstate="print"/>
            <a:stretch>
              <a:fillRect/>
            </a:stretch>
          </p:blipFill>
          <p:spPr>
            <a:xfrm>
              <a:off x="5598848" y="1620229"/>
              <a:ext cx="2189904" cy="2382902"/>
            </a:xfrm>
            <a:prstGeom prst="rect">
              <a:avLst/>
            </a:prstGeom>
          </p:spPr>
        </p:pic>
        <p:pic>
          <p:nvPicPr>
            <p:cNvPr id="13" name="object 44">
              <a:extLst>
                <a:ext uri="{FF2B5EF4-FFF2-40B4-BE49-F238E27FC236}">
                  <a16:creationId xmlns:a16="http://schemas.microsoft.com/office/drawing/2014/main" id="{58167220-AAA0-C719-AE15-32888A8561F8}"/>
                </a:ext>
              </a:extLst>
            </p:cNvPr>
            <p:cNvPicPr/>
            <p:nvPr/>
          </p:nvPicPr>
          <p:blipFill>
            <a:blip r:embed="rId4" cstate="print"/>
            <a:stretch>
              <a:fillRect/>
            </a:stretch>
          </p:blipFill>
          <p:spPr>
            <a:xfrm>
              <a:off x="6871611" y="1669224"/>
              <a:ext cx="175945" cy="178803"/>
            </a:xfrm>
            <a:prstGeom prst="rect">
              <a:avLst/>
            </a:prstGeom>
          </p:spPr>
        </p:pic>
      </p:grpSp>
      <p:grpSp>
        <p:nvGrpSpPr>
          <p:cNvPr id="20" name="Group 19">
            <a:extLst>
              <a:ext uri="{FF2B5EF4-FFF2-40B4-BE49-F238E27FC236}">
                <a16:creationId xmlns:a16="http://schemas.microsoft.com/office/drawing/2014/main" id="{BA38F56F-30C0-B8AE-9A2D-75D458292098}"/>
              </a:ext>
            </a:extLst>
          </p:cNvPr>
          <p:cNvGrpSpPr/>
          <p:nvPr userDrawn="1"/>
        </p:nvGrpSpPr>
        <p:grpSpPr>
          <a:xfrm>
            <a:off x="6109850" y="-1"/>
            <a:ext cx="6097260" cy="1857721"/>
            <a:chOff x="6613002" y="0"/>
            <a:chExt cx="5573326" cy="1698088"/>
          </a:xfrm>
        </p:grpSpPr>
        <p:sp>
          <p:nvSpPr>
            <p:cNvPr id="21" name="object 3">
              <a:extLst>
                <a:ext uri="{FF2B5EF4-FFF2-40B4-BE49-F238E27FC236}">
                  <a16:creationId xmlns:a16="http://schemas.microsoft.com/office/drawing/2014/main" id="{17BFCD84-F3D5-2D67-1EF1-6EA656954F92}"/>
                </a:ext>
              </a:extLst>
            </p:cNvPr>
            <p:cNvSpPr/>
            <p:nvPr/>
          </p:nvSpPr>
          <p:spPr>
            <a:xfrm>
              <a:off x="7850787" y="1099048"/>
              <a:ext cx="456048" cy="456048"/>
            </a:xfrm>
            <a:custGeom>
              <a:avLst/>
              <a:gdLst/>
              <a:ahLst/>
              <a:cxnLst/>
              <a:rect l="l" t="t" r="r" b="b"/>
              <a:pathLst>
                <a:path w="502920"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5" y="487125"/>
                  </a:lnTo>
                  <a:lnTo>
                    <a:pt x="378334" y="468527"/>
                  </a:lnTo>
                  <a:lnTo>
                    <a:pt x="413424" y="443721"/>
                  </a:lnTo>
                  <a:lnTo>
                    <a:pt x="443726" y="413417"/>
                  </a:lnTo>
                  <a:lnTo>
                    <a:pt x="468531" y="378325"/>
                  </a:lnTo>
                  <a:lnTo>
                    <a:pt x="487127" y="339154"/>
                  </a:lnTo>
                  <a:lnTo>
                    <a:pt x="498805" y="296617"/>
                  </a:lnTo>
                  <a:lnTo>
                    <a:pt x="502856" y="251421"/>
                  </a:lnTo>
                  <a:lnTo>
                    <a:pt x="498805" y="206230"/>
                  </a:lnTo>
                  <a:lnTo>
                    <a:pt x="487127" y="163695"/>
                  </a:lnTo>
                  <a:lnTo>
                    <a:pt x="468531" y="124527"/>
                  </a:lnTo>
                  <a:lnTo>
                    <a:pt x="443726" y="89437"/>
                  </a:lnTo>
                  <a:lnTo>
                    <a:pt x="413424" y="59133"/>
                  </a:lnTo>
                  <a:lnTo>
                    <a:pt x="378334" y="34328"/>
                  </a:lnTo>
                  <a:lnTo>
                    <a:pt x="339165" y="15730"/>
                  </a:lnTo>
                  <a:lnTo>
                    <a:pt x="296629" y="4050"/>
                  </a:lnTo>
                  <a:lnTo>
                    <a:pt x="251434" y="0"/>
                  </a:lnTo>
                  <a:close/>
                </a:path>
              </a:pathLst>
            </a:custGeom>
            <a:solidFill>
              <a:srgbClr val="00AFFF">
                <a:alpha val="23999"/>
              </a:srgbClr>
            </a:solidFill>
          </p:spPr>
          <p:txBody>
            <a:bodyPr wrap="square" lIns="0" tIns="0" rIns="0" bIns="0" rtlCol="0"/>
            <a:lstStyle/>
            <a:p>
              <a:endParaRPr/>
            </a:p>
          </p:txBody>
        </p:sp>
        <p:sp>
          <p:nvSpPr>
            <p:cNvPr id="22" name="object 4">
              <a:extLst>
                <a:ext uri="{FF2B5EF4-FFF2-40B4-BE49-F238E27FC236}">
                  <a16:creationId xmlns:a16="http://schemas.microsoft.com/office/drawing/2014/main" id="{DC5B7BD2-C012-045B-C0AE-20165117D00C}"/>
                </a:ext>
              </a:extLst>
            </p:cNvPr>
            <p:cNvSpPr/>
            <p:nvPr/>
          </p:nvSpPr>
          <p:spPr>
            <a:xfrm>
              <a:off x="8748519" y="377061"/>
              <a:ext cx="456048" cy="456048"/>
            </a:xfrm>
            <a:custGeom>
              <a:avLst/>
              <a:gdLst/>
              <a:ahLst/>
              <a:cxnLst/>
              <a:rect l="l" t="t" r="r" b="b"/>
              <a:pathLst>
                <a:path w="502920"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5" y="487125"/>
                  </a:lnTo>
                  <a:lnTo>
                    <a:pt x="378334" y="468527"/>
                  </a:lnTo>
                  <a:lnTo>
                    <a:pt x="413424" y="443721"/>
                  </a:lnTo>
                  <a:lnTo>
                    <a:pt x="443726" y="413417"/>
                  </a:lnTo>
                  <a:lnTo>
                    <a:pt x="468531" y="378325"/>
                  </a:lnTo>
                  <a:lnTo>
                    <a:pt x="487127" y="339154"/>
                  </a:lnTo>
                  <a:lnTo>
                    <a:pt x="498805" y="296617"/>
                  </a:lnTo>
                  <a:lnTo>
                    <a:pt x="502856" y="251421"/>
                  </a:lnTo>
                  <a:lnTo>
                    <a:pt x="498805" y="206230"/>
                  </a:lnTo>
                  <a:lnTo>
                    <a:pt x="487127" y="163695"/>
                  </a:lnTo>
                  <a:lnTo>
                    <a:pt x="468531" y="124527"/>
                  </a:lnTo>
                  <a:lnTo>
                    <a:pt x="443726" y="89437"/>
                  </a:lnTo>
                  <a:lnTo>
                    <a:pt x="413424" y="59133"/>
                  </a:lnTo>
                  <a:lnTo>
                    <a:pt x="378334" y="34328"/>
                  </a:lnTo>
                  <a:lnTo>
                    <a:pt x="339165" y="15730"/>
                  </a:lnTo>
                  <a:lnTo>
                    <a:pt x="296629" y="4050"/>
                  </a:lnTo>
                  <a:lnTo>
                    <a:pt x="251434" y="0"/>
                  </a:lnTo>
                  <a:close/>
                </a:path>
              </a:pathLst>
            </a:custGeom>
            <a:solidFill>
              <a:srgbClr val="00AFFF">
                <a:alpha val="23999"/>
              </a:srgbClr>
            </a:solidFill>
          </p:spPr>
          <p:txBody>
            <a:bodyPr wrap="square" lIns="0" tIns="0" rIns="0" bIns="0" rtlCol="0"/>
            <a:lstStyle/>
            <a:p>
              <a:endParaRPr/>
            </a:p>
          </p:txBody>
        </p:sp>
        <p:sp>
          <p:nvSpPr>
            <p:cNvPr id="23" name="object 5">
              <a:extLst>
                <a:ext uri="{FF2B5EF4-FFF2-40B4-BE49-F238E27FC236}">
                  <a16:creationId xmlns:a16="http://schemas.microsoft.com/office/drawing/2014/main" id="{46C39FBD-DAAB-94DF-35DC-C352F1542076}"/>
                </a:ext>
              </a:extLst>
            </p:cNvPr>
            <p:cNvSpPr/>
            <p:nvPr/>
          </p:nvSpPr>
          <p:spPr>
            <a:xfrm>
              <a:off x="10402442" y="0"/>
              <a:ext cx="1783886" cy="1698088"/>
            </a:xfrm>
            <a:custGeom>
              <a:avLst/>
              <a:gdLst/>
              <a:ahLst/>
              <a:cxnLst/>
              <a:rect l="l" t="t" r="r" b="b"/>
              <a:pathLst>
                <a:path w="1967230" h="1872614">
                  <a:moveTo>
                    <a:pt x="1966964" y="0"/>
                  </a:moveTo>
                  <a:lnTo>
                    <a:pt x="258627" y="0"/>
                  </a:lnTo>
                  <a:lnTo>
                    <a:pt x="232042" y="33701"/>
                  </a:lnTo>
                  <a:lnTo>
                    <a:pt x="205436" y="70300"/>
                  </a:lnTo>
                  <a:lnTo>
                    <a:pt x="180257" y="107969"/>
                  </a:lnTo>
                  <a:lnTo>
                    <a:pt x="156547" y="146667"/>
                  </a:lnTo>
                  <a:lnTo>
                    <a:pt x="134344" y="186357"/>
                  </a:lnTo>
                  <a:lnTo>
                    <a:pt x="113689" y="226996"/>
                  </a:lnTo>
                  <a:lnTo>
                    <a:pt x="94621" y="268547"/>
                  </a:lnTo>
                  <a:lnTo>
                    <a:pt x="77180" y="310968"/>
                  </a:lnTo>
                  <a:lnTo>
                    <a:pt x="61406" y="354221"/>
                  </a:lnTo>
                  <a:lnTo>
                    <a:pt x="47339" y="398265"/>
                  </a:lnTo>
                  <a:lnTo>
                    <a:pt x="35018" y="443061"/>
                  </a:lnTo>
                  <a:lnTo>
                    <a:pt x="24484" y="488568"/>
                  </a:lnTo>
                  <a:lnTo>
                    <a:pt x="15776" y="534747"/>
                  </a:lnTo>
                  <a:lnTo>
                    <a:pt x="8933" y="581559"/>
                  </a:lnTo>
                  <a:lnTo>
                    <a:pt x="3997" y="628963"/>
                  </a:lnTo>
                  <a:lnTo>
                    <a:pt x="1005" y="676919"/>
                  </a:lnTo>
                  <a:lnTo>
                    <a:pt x="0" y="725388"/>
                  </a:lnTo>
                  <a:lnTo>
                    <a:pt x="1005" y="773857"/>
                  </a:lnTo>
                  <a:lnTo>
                    <a:pt x="3997" y="821814"/>
                  </a:lnTo>
                  <a:lnTo>
                    <a:pt x="8933" y="869218"/>
                  </a:lnTo>
                  <a:lnTo>
                    <a:pt x="15776" y="916029"/>
                  </a:lnTo>
                  <a:lnTo>
                    <a:pt x="24484" y="962208"/>
                  </a:lnTo>
                  <a:lnTo>
                    <a:pt x="35018" y="1007716"/>
                  </a:lnTo>
                  <a:lnTo>
                    <a:pt x="47339" y="1052511"/>
                  </a:lnTo>
                  <a:lnTo>
                    <a:pt x="61406" y="1096555"/>
                  </a:lnTo>
                  <a:lnTo>
                    <a:pt x="77180" y="1139808"/>
                  </a:lnTo>
                  <a:lnTo>
                    <a:pt x="94621" y="1182229"/>
                  </a:lnTo>
                  <a:lnTo>
                    <a:pt x="113689" y="1223780"/>
                  </a:lnTo>
                  <a:lnTo>
                    <a:pt x="134344" y="1264420"/>
                  </a:lnTo>
                  <a:lnTo>
                    <a:pt x="156547" y="1304109"/>
                  </a:lnTo>
                  <a:lnTo>
                    <a:pt x="180257" y="1342808"/>
                  </a:lnTo>
                  <a:lnTo>
                    <a:pt x="205436" y="1380476"/>
                  </a:lnTo>
                  <a:lnTo>
                    <a:pt x="232042" y="1417075"/>
                  </a:lnTo>
                  <a:lnTo>
                    <a:pt x="260037" y="1452564"/>
                  </a:lnTo>
                  <a:lnTo>
                    <a:pt x="289380" y="1486904"/>
                  </a:lnTo>
                  <a:lnTo>
                    <a:pt x="320032" y="1520054"/>
                  </a:lnTo>
                  <a:lnTo>
                    <a:pt x="351953" y="1551975"/>
                  </a:lnTo>
                  <a:lnTo>
                    <a:pt x="385103" y="1582627"/>
                  </a:lnTo>
                  <a:lnTo>
                    <a:pt x="419443" y="1611970"/>
                  </a:lnTo>
                  <a:lnTo>
                    <a:pt x="454932" y="1639965"/>
                  </a:lnTo>
                  <a:lnTo>
                    <a:pt x="491531" y="1666572"/>
                  </a:lnTo>
                  <a:lnTo>
                    <a:pt x="529199" y="1691750"/>
                  </a:lnTo>
                  <a:lnTo>
                    <a:pt x="567898" y="1715460"/>
                  </a:lnTo>
                  <a:lnTo>
                    <a:pt x="607588" y="1737663"/>
                  </a:lnTo>
                  <a:lnTo>
                    <a:pt x="648227" y="1758318"/>
                  </a:lnTo>
                  <a:lnTo>
                    <a:pt x="689778" y="1777386"/>
                  </a:lnTo>
                  <a:lnTo>
                    <a:pt x="732199" y="1794827"/>
                  </a:lnTo>
                  <a:lnTo>
                    <a:pt x="775452" y="1810601"/>
                  </a:lnTo>
                  <a:lnTo>
                    <a:pt x="819496" y="1824668"/>
                  </a:lnTo>
                  <a:lnTo>
                    <a:pt x="864291" y="1836989"/>
                  </a:lnTo>
                  <a:lnTo>
                    <a:pt x="909799" y="1847523"/>
                  </a:lnTo>
                  <a:lnTo>
                    <a:pt x="955978" y="1856231"/>
                  </a:lnTo>
                  <a:lnTo>
                    <a:pt x="1002790" y="1863074"/>
                  </a:lnTo>
                  <a:lnTo>
                    <a:pt x="1050193" y="1868011"/>
                  </a:lnTo>
                  <a:lnTo>
                    <a:pt x="1098150" y="1871002"/>
                  </a:lnTo>
                  <a:lnTo>
                    <a:pt x="1146619" y="1872008"/>
                  </a:lnTo>
                  <a:lnTo>
                    <a:pt x="1195088" y="1871002"/>
                  </a:lnTo>
                  <a:lnTo>
                    <a:pt x="1243045" y="1868011"/>
                  </a:lnTo>
                  <a:lnTo>
                    <a:pt x="1290448" y="1863074"/>
                  </a:lnTo>
                  <a:lnTo>
                    <a:pt x="1337260" y="1856231"/>
                  </a:lnTo>
                  <a:lnTo>
                    <a:pt x="1383439" y="1847523"/>
                  </a:lnTo>
                  <a:lnTo>
                    <a:pt x="1428947" y="1836989"/>
                  </a:lnTo>
                  <a:lnTo>
                    <a:pt x="1473742" y="1824668"/>
                  </a:lnTo>
                  <a:lnTo>
                    <a:pt x="1517786" y="1810601"/>
                  </a:lnTo>
                  <a:lnTo>
                    <a:pt x="1561039" y="1794827"/>
                  </a:lnTo>
                  <a:lnTo>
                    <a:pt x="1603460" y="1777386"/>
                  </a:lnTo>
                  <a:lnTo>
                    <a:pt x="1645011" y="1758318"/>
                  </a:lnTo>
                  <a:lnTo>
                    <a:pt x="1685650" y="1737663"/>
                  </a:lnTo>
                  <a:lnTo>
                    <a:pt x="1725340" y="1715460"/>
                  </a:lnTo>
                  <a:lnTo>
                    <a:pt x="1764039" y="1691750"/>
                  </a:lnTo>
                  <a:lnTo>
                    <a:pt x="1801707" y="1666572"/>
                  </a:lnTo>
                  <a:lnTo>
                    <a:pt x="1838306" y="1639965"/>
                  </a:lnTo>
                  <a:lnTo>
                    <a:pt x="1873795" y="1611970"/>
                  </a:lnTo>
                  <a:lnTo>
                    <a:pt x="1908135" y="1582627"/>
                  </a:lnTo>
                  <a:lnTo>
                    <a:pt x="1941285" y="1551975"/>
                  </a:lnTo>
                  <a:lnTo>
                    <a:pt x="1966964" y="1526295"/>
                  </a:lnTo>
                  <a:lnTo>
                    <a:pt x="1966964" y="0"/>
                  </a:lnTo>
                  <a:close/>
                </a:path>
              </a:pathLst>
            </a:custGeom>
            <a:solidFill>
              <a:srgbClr val="00AFFF">
                <a:alpha val="23999"/>
              </a:srgbClr>
            </a:solidFill>
          </p:spPr>
          <p:txBody>
            <a:bodyPr wrap="square" lIns="0" tIns="0" rIns="0" bIns="0" rtlCol="0"/>
            <a:lstStyle/>
            <a:p>
              <a:endParaRPr/>
            </a:p>
          </p:txBody>
        </p:sp>
        <p:sp>
          <p:nvSpPr>
            <p:cNvPr id="24" name="object 6">
              <a:extLst>
                <a:ext uri="{FF2B5EF4-FFF2-40B4-BE49-F238E27FC236}">
                  <a16:creationId xmlns:a16="http://schemas.microsoft.com/office/drawing/2014/main" id="{5658E3DE-4D80-E3F3-9EBE-7C75B09AA30F}"/>
                </a:ext>
              </a:extLst>
            </p:cNvPr>
            <p:cNvSpPr/>
            <p:nvPr/>
          </p:nvSpPr>
          <p:spPr>
            <a:xfrm>
              <a:off x="6613002" y="0"/>
              <a:ext cx="2077554" cy="995015"/>
            </a:xfrm>
            <a:custGeom>
              <a:avLst/>
              <a:gdLst/>
              <a:ahLst/>
              <a:cxnLst/>
              <a:rect l="l" t="t" r="r" b="b"/>
              <a:pathLst>
                <a:path w="2291079" h="1097280">
                  <a:moveTo>
                    <a:pt x="2291054" y="0"/>
                  </a:moveTo>
                  <a:lnTo>
                    <a:pt x="0" y="0"/>
                  </a:lnTo>
                  <a:lnTo>
                    <a:pt x="2904" y="46573"/>
                  </a:lnTo>
                  <a:lnTo>
                    <a:pt x="7841" y="93977"/>
                  </a:lnTo>
                  <a:lnTo>
                    <a:pt x="14684" y="140789"/>
                  </a:lnTo>
                  <a:lnTo>
                    <a:pt x="23392" y="186968"/>
                  </a:lnTo>
                  <a:lnTo>
                    <a:pt x="33926" y="232475"/>
                  </a:lnTo>
                  <a:lnTo>
                    <a:pt x="46247" y="277271"/>
                  </a:lnTo>
                  <a:lnTo>
                    <a:pt x="60314" y="321315"/>
                  </a:lnTo>
                  <a:lnTo>
                    <a:pt x="76088" y="364568"/>
                  </a:lnTo>
                  <a:lnTo>
                    <a:pt x="93529" y="406989"/>
                  </a:lnTo>
                  <a:lnTo>
                    <a:pt x="112597" y="448540"/>
                  </a:lnTo>
                  <a:lnTo>
                    <a:pt x="133252" y="489179"/>
                  </a:lnTo>
                  <a:lnTo>
                    <a:pt x="155455" y="528868"/>
                  </a:lnTo>
                  <a:lnTo>
                    <a:pt x="179165" y="567567"/>
                  </a:lnTo>
                  <a:lnTo>
                    <a:pt x="204343" y="605236"/>
                  </a:lnTo>
                  <a:lnTo>
                    <a:pt x="230950" y="641835"/>
                  </a:lnTo>
                  <a:lnTo>
                    <a:pt x="258945" y="677324"/>
                  </a:lnTo>
                  <a:lnTo>
                    <a:pt x="288288" y="711663"/>
                  </a:lnTo>
                  <a:lnTo>
                    <a:pt x="318940" y="744813"/>
                  </a:lnTo>
                  <a:lnTo>
                    <a:pt x="350861" y="776734"/>
                  </a:lnTo>
                  <a:lnTo>
                    <a:pt x="384011" y="807387"/>
                  </a:lnTo>
                  <a:lnTo>
                    <a:pt x="418351" y="836730"/>
                  </a:lnTo>
                  <a:lnTo>
                    <a:pt x="453840" y="864725"/>
                  </a:lnTo>
                  <a:lnTo>
                    <a:pt x="490439" y="891331"/>
                  </a:lnTo>
                  <a:lnTo>
                    <a:pt x="528107" y="916510"/>
                  </a:lnTo>
                  <a:lnTo>
                    <a:pt x="566806" y="940220"/>
                  </a:lnTo>
                  <a:lnTo>
                    <a:pt x="606495" y="962423"/>
                  </a:lnTo>
                  <a:lnTo>
                    <a:pt x="647135" y="983078"/>
                  </a:lnTo>
                  <a:lnTo>
                    <a:pt x="688686" y="1002146"/>
                  </a:lnTo>
                  <a:lnTo>
                    <a:pt x="731107" y="1019587"/>
                  </a:lnTo>
                  <a:lnTo>
                    <a:pt x="774360" y="1035361"/>
                  </a:lnTo>
                  <a:lnTo>
                    <a:pt x="818404" y="1049428"/>
                  </a:lnTo>
                  <a:lnTo>
                    <a:pt x="863199" y="1061748"/>
                  </a:lnTo>
                  <a:lnTo>
                    <a:pt x="908707" y="1072283"/>
                  </a:lnTo>
                  <a:lnTo>
                    <a:pt x="954886" y="1080991"/>
                  </a:lnTo>
                  <a:lnTo>
                    <a:pt x="1001697" y="1087834"/>
                  </a:lnTo>
                  <a:lnTo>
                    <a:pt x="1049101" y="1092770"/>
                  </a:lnTo>
                  <a:lnTo>
                    <a:pt x="1097058" y="1095761"/>
                  </a:lnTo>
                  <a:lnTo>
                    <a:pt x="1145527" y="1096767"/>
                  </a:lnTo>
                  <a:lnTo>
                    <a:pt x="1193996" y="1095761"/>
                  </a:lnTo>
                  <a:lnTo>
                    <a:pt x="1241952" y="1092770"/>
                  </a:lnTo>
                  <a:lnTo>
                    <a:pt x="1289356" y="1087834"/>
                  </a:lnTo>
                  <a:lnTo>
                    <a:pt x="1336168" y="1080991"/>
                  </a:lnTo>
                  <a:lnTo>
                    <a:pt x="1382347" y="1072283"/>
                  </a:lnTo>
                  <a:lnTo>
                    <a:pt x="1427854" y="1061748"/>
                  </a:lnTo>
                  <a:lnTo>
                    <a:pt x="1472650" y="1049428"/>
                  </a:lnTo>
                  <a:lnTo>
                    <a:pt x="1516694" y="1035361"/>
                  </a:lnTo>
                  <a:lnTo>
                    <a:pt x="1559947" y="1019587"/>
                  </a:lnTo>
                  <a:lnTo>
                    <a:pt x="1602368" y="1002146"/>
                  </a:lnTo>
                  <a:lnTo>
                    <a:pt x="1643919" y="983078"/>
                  </a:lnTo>
                  <a:lnTo>
                    <a:pt x="1684558" y="962423"/>
                  </a:lnTo>
                  <a:lnTo>
                    <a:pt x="1724248" y="940220"/>
                  </a:lnTo>
                  <a:lnTo>
                    <a:pt x="1762946" y="916510"/>
                  </a:lnTo>
                  <a:lnTo>
                    <a:pt x="1800615" y="891331"/>
                  </a:lnTo>
                  <a:lnTo>
                    <a:pt x="1837214" y="864725"/>
                  </a:lnTo>
                  <a:lnTo>
                    <a:pt x="1872703" y="836730"/>
                  </a:lnTo>
                  <a:lnTo>
                    <a:pt x="1907042" y="807387"/>
                  </a:lnTo>
                  <a:lnTo>
                    <a:pt x="1940193" y="776734"/>
                  </a:lnTo>
                  <a:lnTo>
                    <a:pt x="1972114" y="744813"/>
                  </a:lnTo>
                  <a:lnTo>
                    <a:pt x="2002766" y="711663"/>
                  </a:lnTo>
                  <a:lnTo>
                    <a:pt x="2032109" y="677324"/>
                  </a:lnTo>
                  <a:lnTo>
                    <a:pt x="2060104" y="641835"/>
                  </a:lnTo>
                  <a:lnTo>
                    <a:pt x="2086710" y="605236"/>
                  </a:lnTo>
                  <a:lnTo>
                    <a:pt x="2111889" y="567567"/>
                  </a:lnTo>
                  <a:lnTo>
                    <a:pt x="2135599" y="528868"/>
                  </a:lnTo>
                  <a:lnTo>
                    <a:pt x="2157802" y="489179"/>
                  </a:lnTo>
                  <a:lnTo>
                    <a:pt x="2178457" y="448540"/>
                  </a:lnTo>
                  <a:lnTo>
                    <a:pt x="2197525" y="406989"/>
                  </a:lnTo>
                  <a:lnTo>
                    <a:pt x="2214966" y="364568"/>
                  </a:lnTo>
                  <a:lnTo>
                    <a:pt x="2230740" y="321315"/>
                  </a:lnTo>
                  <a:lnTo>
                    <a:pt x="2244807" y="277271"/>
                  </a:lnTo>
                  <a:lnTo>
                    <a:pt x="2257128" y="232475"/>
                  </a:lnTo>
                  <a:lnTo>
                    <a:pt x="2267662" y="186968"/>
                  </a:lnTo>
                  <a:lnTo>
                    <a:pt x="2276370" y="140789"/>
                  </a:lnTo>
                  <a:lnTo>
                    <a:pt x="2283213" y="93977"/>
                  </a:lnTo>
                  <a:lnTo>
                    <a:pt x="2288149" y="46573"/>
                  </a:lnTo>
                  <a:lnTo>
                    <a:pt x="2291054" y="0"/>
                  </a:lnTo>
                  <a:close/>
                </a:path>
              </a:pathLst>
            </a:custGeom>
            <a:solidFill>
              <a:srgbClr val="00AFFF">
                <a:alpha val="23999"/>
              </a:srgbClr>
            </a:solidFill>
          </p:spPr>
          <p:txBody>
            <a:bodyPr wrap="square" lIns="0" tIns="0" rIns="0" bIns="0" rtlCol="0"/>
            <a:lstStyle/>
            <a:p>
              <a:endParaRPr/>
            </a:p>
          </p:txBody>
        </p:sp>
        <p:sp>
          <p:nvSpPr>
            <p:cNvPr id="25" name="object 7">
              <a:extLst>
                <a:ext uri="{FF2B5EF4-FFF2-40B4-BE49-F238E27FC236}">
                  <a16:creationId xmlns:a16="http://schemas.microsoft.com/office/drawing/2014/main" id="{591B4FBF-72FE-5A76-77F5-9B370934F24C}"/>
                </a:ext>
              </a:extLst>
            </p:cNvPr>
            <p:cNvSpPr/>
            <p:nvPr/>
          </p:nvSpPr>
          <p:spPr>
            <a:xfrm>
              <a:off x="9031060" y="1"/>
              <a:ext cx="1214402" cy="285030"/>
            </a:xfrm>
            <a:custGeom>
              <a:avLst/>
              <a:gdLst/>
              <a:ahLst/>
              <a:cxnLst/>
              <a:rect l="l" t="t" r="r" b="b"/>
              <a:pathLst>
                <a:path w="1339215" h="314325">
                  <a:moveTo>
                    <a:pt x="1338888" y="0"/>
                  </a:moveTo>
                  <a:lnTo>
                    <a:pt x="0" y="0"/>
                  </a:lnTo>
                  <a:lnTo>
                    <a:pt x="22830" y="26611"/>
                  </a:lnTo>
                  <a:lnTo>
                    <a:pt x="53542" y="58927"/>
                  </a:lnTo>
                  <a:lnTo>
                    <a:pt x="85857" y="89639"/>
                  </a:lnTo>
                  <a:lnTo>
                    <a:pt x="119709" y="118680"/>
                  </a:lnTo>
                  <a:lnTo>
                    <a:pt x="155032" y="145986"/>
                  </a:lnTo>
                  <a:lnTo>
                    <a:pt x="191759" y="171489"/>
                  </a:lnTo>
                  <a:lnTo>
                    <a:pt x="229825" y="195122"/>
                  </a:lnTo>
                  <a:lnTo>
                    <a:pt x="269161" y="216820"/>
                  </a:lnTo>
                  <a:lnTo>
                    <a:pt x="309703" y="236516"/>
                  </a:lnTo>
                  <a:lnTo>
                    <a:pt x="351383" y="254144"/>
                  </a:lnTo>
                  <a:lnTo>
                    <a:pt x="394135" y="269636"/>
                  </a:lnTo>
                  <a:lnTo>
                    <a:pt x="437893" y="282928"/>
                  </a:lnTo>
                  <a:lnTo>
                    <a:pt x="482590" y="293951"/>
                  </a:lnTo>
                  <a:lnTo>
                    <a:pt x="528160" y="302641"/>
                  </a:lnTo>
                  <a:lnTo>
                    <a:pt x="574537" y="308930"/>
                  </a:lnTo>
                  <a:lnTo>
                    <a:pt x="621654" y="312752"/>
                  </a:lnTo>
                  <a:lnTo>
                    <a:pt x="669444" y="314041"/>
                  </a:lnTo>
                  <a:lnTo>
                    <a:pt x="717234" y="312752"/>
                  </a:lnTo>
                  <a:lnTo>
                    <a:pt x="764351" y="308930"/>
                  </a:lnTo>
                  <a:lnTo>
                    <a:pt x="810728" y="302641"/>
                  </a:lnTo>
                  <a:lnTo>
                    <a:pt x="856298" y="293951"/>
                  </a:lnTo>
                  <a:lnTo>
                    <a:pt x="900995" y="282928"/>
                  </a:lnTo>
                  <a:lnTo>
                    <a:pt x="944753" y="269636"/>
                  </a:lnTo>
                  <a:lnTo>
                    <a:pt x="987505" y="254144"/>
                  </a:lnTo>
                  <a:lnTo>
                    <a:pt x="1029185" y="236516"/>
                  </a:lnTo>
                  <a:lnTo>
                    <a:pt x="1069727" y="216820"/>
                  </a:lnTo>
                  <a:lnTo>
                    <a:pt x="1109063" y="195122"/>
                  </a:lnTo>
                  <a:lnTo>
                    <a:pt x="1147129" y="171489"/>
                  </a:lnTo>
                  <a:lnTo>
                    <a:pt x="1183856" y="145986"/>
                  </a:lnTo>
                  <a:lnTo>
                    <a:pt x="1219179" y="118680"/>
                  </a:lnTo>
                  <a:lnTo>
                    <a:pt x="1253031" y="89639"/>
                  </a:lnTo>
                  <a:lnTo>
                    <a:pt x="1285346" y="58927"/>
                  </a:lnTo>
                  <a:lnTo>
                    <a:pt x="1316058" y="26611"/>
                  </a:lnTo>
                  <a:lnTo>
                    <a:pt x="1338888" y="0"/>
                  </a:lnTo>
                  <a:close/>
                </a:path>
              </a:pathLst>
            </a:custGeom>
            <a:solidFill>
              <a:srgbClr val="00AFFF">
                <a:alpha val="23999"/>
              </a:srgbClr>
            </a:solidFill>
          </p:spPr>
          <p:txBody>
            <a:bodyPr wrap="square" lIns="0" tIns="0" rIns="0" bIns="0" rtlCol="0"/>
            <a:lstStyle/>
            <a:p>
              <a:endParaRPr/>
            </a:p>
          </p:txBody>
        </p:sp>
        <p:sp>
          <p:nvSpPr>
            <p:cNvPr id="26" name="object 8">
              <a:extLst>
                <a:ext uri="{FF2B5EF4-FFF2-40B4-BE49-F238E27FC236}">
                  <a16:creationId xmlns:a16="http://schemas.microsoft.com/office/drawing/2014/main" id="{A151A684-DA1D-804F-5426-4B4A7A6B4C86}"/>
                </a:ext>
              </a:extLst>
            </p:cNvPr>
            <p:cNvSpPr/>
            <p:nvPr/>
          </p:nvSpPr>
          <p:spPr>
            <a:xfrm>
              <a:off x="9389760" y="472058"/>
              <a:ext cx="726683" cy="726683"/>
            </a:xfrm>
            <a:custGeom>
              <a:avLst/>
              <a:gdLst/>
              <a:ahLst/>
              <a:cxnLst/>
              <a:rect l="l" t="t" r="r" b="b"/>
              <a:pathLst>
                <a:path w="801370" h="801369">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6"/>
                  </a:lnTo>
                  <a:lnTo>
                    <a:pt x="10582" y="492537"/>
                  </a:lnTo>
                  <a:lnTo>
                    <a:pt x="23358" y="535795"/>
                  </a:lnTo>
                  <a:lnTo>
                    <a:pt x="40724" y="576869"/>
                  </a:lnTo>
                  <a:lnTo>
                    <a:pt x="62379" y="615458"/>
                  </a:lnTo>
                  <a:lnTo>
                    <a:pt x="88023" y="651261"/>
                  </a:lnTo>
                  <a:lnTo>
                    <a:pt x="117354" y="683979"/>
                  </a:lnTo>
                  <a:lnTo>
                    <a:pt x="150072" y="713309"/>
                  </a:lnTo>
                  <a:lnTo>
                    <a:pt x="185876" y="738952"/>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2"/>
                  </a:lnTo>
                  <a:lnTo>
                    <a:pt x="651272" y="713309"/>
                  </a:lnTo>
                  <a:lnTo>
                    <a:pt x="683990" y="683979"/>
                  </a:lnTo>
                  <a:lnTo>
                    <a:pt x="713321" y="651261"/>
                  </a:lnTo>
                  <a:lnTo>
                    <a:pt x="738964" y="615458"/>
                  </a:lnTo>
                  <a:lnTo>
                    <a:pt x="760619" y="576869"/>
                  </a:lnTo>
                  <a:lnTo>
                    <a:pt x="777985" y="535795"/>
                  </a:lnTo>
                  <a:lnTo>
                    <a:pt x="790762" y="492537"/>
                  </a:lnTo>
                  <a:lnTo>
                    <a:pt x="798648" y="447396"/>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00AFFF">
                <a:alpha val="23999"/>
              </a:srgbClr>
            </a:solidFill>
          </p:spPr>
          <p:txBody>
            <a:bodyPr wrap="square" lIns="0" tIns="0" rIns="0" bIns="0" rtlCol="0"/>
            <a:lstStyle/>
            <a:p>
              <a:endParaRPr/>
            </a:p>
          </p:txBody>
        </p:sp>
      </p:grpSp>
      <p:sp>
        <p:nvSpPr>
          <p:cNvPr id="3" name="Text Placeholder 2">
            <a:extLst>
              <a:ext uri="{FF2B5EF4-FFF2-40B4-BE49-F238E27FC236}">
                <a16:creationId xmlns:a16="http://schemas.microsoft.com/office/drawing/2014/main" id="{5ADC4885-E653-9F9B-1C72-2AA34FCB44D8}"/>
              </a:ext>
            </a:extLst>
          </p:cNvPr>
          <p:cNvSpPr>
            <a:spLocks noGrp="1"/>
          </p:cNvSpPr>
          <p:nvPr userDrawn="1">
            <p:ph type="body" idx="1"/>
          </p:nvPr>
        </p:nvSpPr>
        <p:spPr>
          <a:xfrm>
            <a:off x="6474373" y="2074718"/>
            <a:ext cx="4857818" cy="3466482"/>
          </a:xfrm>
          <a:prstGeom prst="rect">
            <a:avLst/>
          </a:prstGeom>
        </p:spPr>
        <p:txBody>
          <a:bodyPr>
            <a:normAutofit/>
          </a:bodyPr>
          <a:lstStyle>
            <a:lvl1pPr marL="0" indent="0" algn="l">
              <a:buNone/>
              <a:defRPr sz="3200">
                <a:solidFill>
                  <a:schemeClr val="accent3"/>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2" name="Picture Placeholder 2">
            <a:extLst>
              <a:ext uri="{FF2B5EF4-FFF2-40B4-BE49-F238E27FC236}">
                <a16:creationId xmlns:a16="http://schemas.microsoft.com/office/drawing/2014/main" id="{06A941DA-EEFE-1DF4-35CF-14C8B0F4F254}"/>
              </a:ext>
            </a:extLst>
          </p:cNvPr>
          <p:cNvSpPr>
            <a:spLocks noGrp="1"/>
          </p:cNvSpPr>
          <p:nvPr>
            <p:ph type="pic" idx="10"/>
          </p:nvPr>
        </p:nvSpPr>
        <p:spPr>
          <a:xfrm>
            <a:off x="-1635760" y="-683147"/>
            <a:ext cx="7573873" cy="7212597"/>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Tree>
    <p:extLst>
      <p:ext uri="{BB962C8B-B14F-4D97-AF65-F5344CB8AC3E}">
        <p14:creationId xmlns:p14="http://schemas.microsoft.com/office/powerpoint/2010/main" val="3145116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llage - Purple">
    <p:spTree>
      <p:nvGrpSpPr>
        <p:cNvPr id="1" name=""/>
        <p:cNvGrpSpPr/>
        <p:nvPr/>
      </p:nvGrpSpPr>
      <p:grpSpPr>
        <a:xfrm>
          <a:off x="0" y="0"/>
          <a:ext cx="0" cy="0"/>
          <a:chOff x="0" y="0"/>
          <a:chExt cx="0" cy="0"/>
        </a:xfrm>
      </p:grpSpPr>
      <p:sp>
        <p:nvSpPr>
          <p:cNvPr id="33" name="object 13">
            <a:extLst>
              <a:ext uri="{FF2B5EF4-FFF2-40B4-BE49-F238E27FC236}">
                <a16:creationId xmlns:a16="http://schemas.microsoft.com/office/drawing/2014/main" id="{A0C82D7B-43A0-E7DA-A947-D2D94D26026C}"/>
              </a:ext>
            </a:extLst>
          </p:cNvPr>
          <p:cNvSpPr/>
          <p:nvPr/>
        </p:nvSpPr>
        <p:spPr>
          <a:xfrm rot="10800000">
            <a:off x="11287374" y="7555196"/>
            <a:ext cx="371988" cy="38644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34" name="object 14">
            <a:extLst>
              <a:ext uri="{FF2B5EF4-FFF2-40B4-BE49-F238E27FC236}">
                <a16:creationId xmlns:a16="http://schemas.microsoft.com/office/drawing/2014/main" id="{BA238379-38B4-1ED0-2EBC-33F28CE277AE}"/>
              </a:ext>
            </a:extLst>
          </p:cNvPr>
          <p:cNvSpPr/>
          <p:nvPr/>
        </p:nvSpPr>
        <p:spPr>
          <a:xfrm rot="10800000">
            <a:off x="11127502" y="7012374"/>
            <a:ext cx="313382" cy="3258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grpSp>
        <p:nvGrpSpPr>
          <p:cNvPr id="5" name="object 41">
            <a:extLst>
              <a:ext uri="{FF2B5EF4-FFF2-40B4-BE49-F238E27FC236}">
                <a16:creationId xmlns:a16="http://schemas.microsoft.com/office/drawing/2014/main" id="{957BDDD7-B931-B769-D505-43BF2BAE0273}"/>
              </a:ext>
            </a:extLst>
          </p:cNvPr>
          <p:cNvGrpSpPr/>
          <p:nvPr userDrawn="1"/>
        </p:nvGrpSpPr>
        <p:grpSpPr>
          <a:xfrm>
            <a:off x="10681097" y="5820975"/>
            <a:ext cx="651156" cy="708550"/>
            <a:chOff x="5598848" y="1620229"/>
            <a:chExt cx="2190115" cy="2383155"/>
          </a:xfrm>
        </p:grpSpPr>
        <p:pic>
          <p:nvPicPr>
            <p:cNvPr id="6" name="object 42">
              <a:extLst>
                <a:ext uri="{FF2B5EF4-FFF2-40B4-BE49-F238E27FC236}">
                  <a16:creationId xmlns:a16="http://schemas.microsoft.com/office/drawing/2014/main" id="{B0316D10-AB7F-7247-2309-FF6E189194BC}"/>
                </a:ext>
              </a:extLst>
            </p:cNvPr>
            <p:cNvPicPr/>
            <p:nvPr/>
          </p:nvPicPr>
          <p:blipFill>
            <a:blip r:embed="rId2" cstate="print"/>
            <a:stretch>
              <a:fillRect/>
            </a:stretch>
          </p:blipFill>
          <p:spPr>
            <a:xfrm>
              <a:off x="7161630" y="1899091"/>
              <a:ext cx="113817" cy="115671"/>
            </a:xfrm>
            <a:prstGeom prst="rect">
              <a:avLst/>
            </a:prstGeom>
          </p:spPr>
        </p:pic>
        <p:pic>
          <p:nvPicPr>
            <p:cNvPr id="7" name="object 43">
              <a:extLst>
                <a:ext uri="{FF2B5EF4-FFF2-40B4-BE49-F238E27FC236}">
                  <a16:creationId xmlns:a16="http://schemas.microsoft.com/office/drawing/2014/main" id="{74F3DB94-6083-9227-318F-D47A76A048F2}"/>
                </a:ext>
              </a:extLst>
            </p:cNvPr>
            <p:cNvPicPr/>
            <p:nvPr/>
          </p:nvPicPr>
          <p:blipFill>
            <a:blip r:embed="rId3" cstate="print"/>
            <a:stretch>
              <a:fillRect/>
            </a:stretch>
          </p:blipFill>
          <p:spPr>
            <a:xfrm>
              <a:off x="5598848" y="1620229"/>
              <a:ext cx="2189904" cy="2382902"/>
            </a:xfrm>
            <a:prstGeom prst="rect">
              <a:avLst/>
            </a:prstGeom>
          </p:spPr>
        </p:pic>
        <p:pic>
          <p:nvPicPr>
            <p:cNvPr id="13" name="object 44">
              <a:extLst>
                <a:ext uri="{FF2B5EF4-FFF2-40B4-BE49-F238E27FC236}">
                  <a16:creationId xmlns:a16="http://schemas.microsoft.com/office/drawing/2014/main" id="{58167220-AAA0-C719-AE15-32888A8561F8}"/>
                </a:ext>
              </a:extLst>
            </p:cNvPr>
            <p:cNvPicPr/>
            <p:nvPr/>
          </p:nvPicPr>
          <p:blipFill>
            <a:blip r:embed="rId4" cstate="print"/>
            <a:stretch>
              <a:fillRect/>
            </a:stretch>
          </p:blipFill>
          <p:spPr>
            <a:xfrm>
              <a:off x="6871611" y="1669224"/>
              <a:ext cx="175945" cy="178803"/>
            </a:xfrm>
            <a:prstGeom prst="rect">
              <a:avLst/>
            </a:prstGeom>
          </p:spPr>
        </p:pic>
      </p:grpSp>
      <p:sp>
        <p:nvSpPr>
          <p:cNvPr id="17" name="Text Placeholder 2">
            <a:extLst>
              <a:ext uri="{FF2B5EF4-FFF2-40B4-BE49-F238E27FC236}">
                <a16:creationId xmlns:a16="http://schemas.microsoft.com/office/drawing/2014/main" id="{D1FC42D7-181E-CBB1-98A3-2AD2D7BED320}"/>
              </a:ext>
            </a:extLst>
          </p:cNvPr>
          <p:cNvSpPr>
            <a:spLocks noGrp="1"/>
          </p:cNvSpPr>
          <p:nvPr>
            <p:ph type="body" idx="10"/>
          </p:nvPr>
        </p:nvSpPr>
        <p:spPr>
          <a:xfrm>
            <a:off x="7658028" y="4109545"/>
            <a:ext cx="4243583" cy="1436853"/>
          </a:xfrm>
          <a:prstGeom prst="rect">
            <a:avLst/>
          </a:prstGeom>
        </p:spPr>
        <p:txBody>
          <a:bodyPr>
            <a:normAutofit/>
          </a:bodyPr>
          <a:lstStyle>
            <a:lvl1pPr marL="0" indent="0" algn="l">
              <a:buNone/>
              <a:defRPr sz="1400">
                <a:solidFill>
                  <a:schemeClr val="accent3"/>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21" name="object 7">
            <a:extLst>
              <a:ext uri="{FF2B5EF4-FFF2-40B4-BE49-F238E27FC236}">
                <a16:creationId xmlns:a16="http://schemas.microsoft.com/office/drawing/2014/main" id="{8553A972-1E95-D470-43E7-20722BD9B698}"/>
              </a:ext>
            </a:extLst>
          </p:cNvPr>
          <p:cNvSpPr/>
          <p:nvPr userDrawn="1"/>
        </p:nvSpPr>
        <p:spPr>
          <a:xfrm>
            <a:off x="8504433" y="4290554"/>
            <a:ext cx="456048" cy="456048"/>
          </a:xfrm>
          <a:custGeom>
            <a:avLst/>
            <a:gdLst/>
            <a:ahLst/>
            <a:cxnLst/>
            <a:rect l="l" t="t" r="r" b="b"/>
            <a:pathLst>
              <a:path w="502920" h="502920">
                <a:moveTo>
                  <a:pt x="251434" y="0"/>
                </a:moveTo>
                <a:lnTo>
                  <a:pt x="206239" y="4051"/>
                </a:lnTo>
                <a:lnTo>
                  <a:pt x="163701" y="15730"/>
                </a:lnTo>
                <a:lnTo>
                  <a:pt x="124531" y="34328"/>
                </a:lnTo>
                <a:lnTo>
                  <a:pt x="89439" y="59134"/>
                </a:lnTo>
                <a:lnTo>
                  <a:pt x="59134" y="89439"/>
                </a:lnTo>
                <a:lnTo>
                  <a:pt x="34328" y="124531"/>
                </a:lnTo>
                <a:lnTo>
                  <a:pt x="15730" y="163701"/>
                </a:lnTo>
                <a:lnTo>
                  <a:pt x="4051" y="206239"/>
                </a:lnTo>
                <a:lnTo>
                  <a:pt x="0" y="251434"/>
                </a:lnTo>
                <a:lnTo>
                  <a:pt x="4051" y="296626"/>
                </a:lnTo>
                <a:lnTo>
                  <a:pt x="15730" y="339160"/>
                </a:lnTo>
                <a:lnTo>
                  <a:pt x="34328" y="378328"/>
                </a:lnTo>
                <a:lnTo>
                  <a:pt x="59134" y="413419"/>
                </a:lnTo>
                <a:lnTo>
                  <a:pt x="89439" y="443722"/>
                </a:lnTo>
                <a:lnTo>
                  <a:pt x="124531" y="468528"/>
                </a:lnTo>
                <a:lnTo>
                  <a:pt x="163701" y="487126"/>
                </a:lnTo>
                <a:lnTo>
                  <a:pt x="206239" y="498805"/>
                </a:lnTo>
                <a:lnTo>
                  <a:pt x="251434" y="502856"/>
                </a:lnTo>
                <a:lnTo>
                  <a:pt x="296629" y="498805"/>
                </a:lnTo>
                <a:lnTo>
                  <a:pt x="339165" y="487126"/>
                </a:lnTo>
                <a:lnTo>
                  <a:pt x="378334" y="468528"/>
                </a:lnTo>
                <a:lnTo>
                  <a:pt x="413424" y="443722"/>
                </a:lnTo>
                <a:lnTo>
                  <a:pt x="443726" y="413419"/>
                </a:lnTo>
                <a:lnTo>
                  <a:pt x="468531" y="378328"/>
                </a:lnTo>
                <a:lnTo>
                  <a:pt x="487127" y="339160"/>
                </a:lnTo>
                <a:lnTo>
                  <a:pt x="498805" y="296626"/>
                </a:lnTo>
                <a:lnTo>
                  <a:pt x="502856" y="251434"/>
                </a:lnTo>
                <a:lnTo>
                  <a:pt x="498805" y="206239"/>
                </a:lnTo>
                <a:lnTo>
                  <a:pt x="487127" y="163701"/>
                </a:lnTo>
                <a:lnTo>
                  <a:pt x="468531" y="124531"/>
                </a:lnTo>
                <a:lnTo>
                  <a:pt x="443726" y="89439"/>
                </a:lnTo>
                <a:lnTo>
                  <a:pt x="413424" y="59134"/>
                </a:lnTo>
                <a:lnTo>
                  <a:pt x="378334" y="34328"/>
                </a:lnTo>
                <a:lnTo>
                  <a:pt x="339165" y="15730"/>
                </a:lnTo>
                <a:lnTo>
                  <a:pt x="296629" y="4051"/>
                </a:lnTo>
                <a:lnTo>
                  <a:pt x="251434" y="0"/>
                </a:lnTo>
                <a:close/>
              </a:path>
            </a:pathLst>
          </a:custGeom>
          <a:solidFill>
            <a:srgbClr val="9D62E2">
              <a:alpha val="23999"/>
            </a:srgbClr>
          </a:solidFill>
        </p:spPr>
        <p:txBody>
          <a:bodyPr wrap="square" lIns="0" tIns="0" rIns="0" bIns="0" rtlCol="0"/>
          <a:lstStyle/>
          <a:p>
            <a:endParaRPr/>
          </a:p>
        </p:txBody>
      </p:sp>
      <p:sp>
        <p:nvSpPr>
          <p:cNvPr id="22" name="object 8">
            <a:extLst>
              <a:ext uri="{FF2B5EF4-FFF2-40B4-BE49-F238E27FC236}">
                <a16:creationId xmlns:a16="http://schemas.microsoft.com/office/drawing/2014/main" id="{745FCC51-35A5-6552-1BCA-809EA904C4EA}"/>
              </a:ext>
            </a:extLst>
          </p:cNvPr>
          <p:cNvSpPr/>
          <p:nvPr userDrawn="1"/>
        </p:nvSpPr>
        <p:spPr>
          <a:xfrm>
            <a:off x="2057190" y="5942400"/>
            <a:ext cx="456048" cy="456048"/>
          </a:xfrm>
          <a:custGeom>
            <a:avLst/>
            <a:gdLst/>
            <a:ahLst/>
            <a:cxnLst/>
            <a:rect l="l" t="t" r="r" b="b"/>
            <a:pathLst>
              <a:path w="502919" h="502920">
                <a:moveTo>
                  <a:pt x="251421" y="0"/>
                </a:moveTo>
                <a:lnTo>
                  <a:pt x="206227" y="4050"/>
                </a:lnTo>
                <a:lnTo>
                  <a:pt x="163690" y="15730"/>
                </a:lnTo>
                <a:lnTo>
                  <a:pt x="124522" y="34328"/>
                </a:lnTo>
                <a:lnTo>
                  <a:pt x="89431" y="59133"/>
                </a:lnTo>
                <a:lnTo>
                  <a:pt x="59129" y="89437"/>
                </a:lnTo>
                <a:lnTo>
                  <a:pt x="34325" y="124527"/>
                </a:lnTo>
                <a:lnTo>
                  <a:pt x="15728" y="163695"/>
                </a:lnTo>
                <a:lnTo>
                  <a:pt x="4050" y="206230"/>
                </a:lnTo>
                <a:lnTo>
                  <a:pt x="0" y="251421"/>
                </a:lnTo>
                <a:lnTo>
                  <a:pt x="4050" y="296617"/>
                </a:lnTo>
                <a:lnTo>
                  <a:pt x="15728" y="339154"/>
                </a:lnTo>
                <a:lnTo>
                  <a:pt x="34325" y="378325"/>
                </a:lnTo>
                <a:lnTo>
                  <a:pt x="59129" y="413417"/>
                </a:lnTo>
                <a:lnTo>
                  <a:pt x="89431" y="443721"/>
                </a:lnTo>
                <a:lnTo>
                  <a:pt x="124522" y="468527"/>
                </a:lnTo>
                <a:lnTo>
                  <a:pt x="163690" y="487125"/>
                </a:lnTo>
                <a:lnTo>
                  <a:pt x="206227" y="498805"/>
                </a:lnTo>
                <a:lnTo>
                  <a:pt x="251421" y="502856"/>
                </a:lnTo>
                <a:lnTo>
                  <a:pt x="296617" y="498805"/>
                </a:lnTo>
                <a:lnTo>
                  <a:pt x="339154" y="487125"/>
                </a:lnTo>
                <a:lnTo>
                  <a:pt x="378325" y="468527"/>
                </a:lnTo>
                <a:lnTo>
                  <a:pt x="413417" y="443721"/>
                </a:lnTo>
                <a:lnTo>
                  <a:pt x="443721" y="413417"/>
                </a:lnTo>
                <a:lnTo>
                  <a:pt x="468527" y="378325"/>
                </a:lnTo>
                <a:lnTo>
                  <a:pt x="487125" y="339154"/>
                </a:lnTo>
                <a:lnTo>
                  <a:pt x="498805" y="296617"/>
                </a:lnTo>
                <a:lnTo>
                  <a:pt x="502856" y="251421"/>
                </a:lnTo>
                <a:lnTo>
                  <a:pt x="498805" y="206230"/>
                </a:lnTo>
                <a:lnTo>
                  <a:pt x="487125" y="163695"/>
                </a:lnTo>
                <a:lnTo>
                  <a:pt x="468527" y="124527"/>
                </a:lnTo>
                <a:lnTo>
                  <a:pt x="443721" y="89437"/>
                </a:lnTo>
                <a:lnTo>
                  <a:pt x="413417" y="59133"/>
                </a:lnTo>
                <a:lnTo>
                  <a:pt x="378325" y="34328"/>
                </a:lnTo>
                <a:lnTo>
                  <a:pt x="339154" y="15730"/>
                </a:lnTo>
                <a:lnTo>
                  <a:pt x="296617" y="4050"/>
                </a:lnTo>
                <a:lnTo>
                  <a:pt x="251421" y="0"/>
                </a:lnTo>
                <a:close/>
              </a:path>
            </a:pathLst>
          </a:custGeom>
          <a:solidFill>
            <a:srgbClr val="9D62E2">
              <a:alpha val="23999"/>
            </a:srgbClr>
          </a:solidFill>
        </p:spPr>
        <p:txBody>
          <a:bodyPr wrap="square" lIns="0" tIns="0" rIns="0" bIns="0" rtlCol="0"/>
          <a:lstStyle/>
          <a:p>
            <a:endParaRPr/>
          </a:p>
        </p:txBody>
      </p:sp>
      <p:sp>
        <p:nvSpPr>
          <p:cNvPr id="23" name="object 9">
            <a:extLst>
              <a:ext uri="{FF2B5EF4-FFF2-40B4-BE49-F238E27FC236}">
                <a16:creationId xmlns:a16="http://schemas.microsoft.com/office/drawing/2014/main" id="{C5EB0FD8-7C29-F50A-8BC6-F6015FCF50C1}"/>
              </a:ext>
            </a:extLst>
          </p:cNvPr>
          <p:cNvSpPr/>
          <p:nvPr userDrawn="1"/>
        </p:nvSpPr>
        <p:spPr>
          <a:xfrm>
            <a:off x="8267563" y="4977217"/>
            <a:ext cx="2079857" cy="1878320"/>
          </a:xfrm>
          <a:custGeom>
            <a:avLst/>
            <a:gdLst/>
            <a:ahLst/>
            <a:cxnLst/>
            <a:rect l="l" t="t" r="r" b="b"/>
            <a:pathLst>
              <a:path w="2293620" h="2071370">
                <a:moveTo>
                  <a:pt x="1146619" y="0"/>
                </a:moveTo>
                <a:lnTo>
                  <a:pt x="1098150" y="1005"/>
                </a:lnTo>
                <a:lnTo>
                  <a:pt x="1050193" y="3997"/>
                </a:lnTo>
                <a:lnTo>
                  <a:pt x="1002790" y="8933"/>
                </a:lnTo>
                <a:lnTo>
                  <a:pt x="955978" y="15776"/>
                </a:lnTo>
                <a:lnTo>
                  <a:pt x="909799" y="24484"/>
                </a:lnTo>
                <a:lnTo>
                  <a:pt x="864291" y="35018"/>
                </a:lnTo>
                <a:lnTo>
                  <a:pt x="819496" y="47339"/>
                </a:lnTo>
                <a:lnTo>
                  <a:pt x="775452" y="61406"/>
                </a:lnTo>
                <a:lnTo>
                  <a:pt x="732199" y="77180"/>
                </a:lnTo>
                <a:lnTo>
                  <a:pt x="689778" y="94621"/>
                </a:lnTo>
                <a:lnTo>
                  <a:pt x="648227" y="113689"/>
                </a:lnTo>
                <a:lnTo>
                  <a:pt x="607588" y="134344"/>
                </a:lnTo>
                <a:lnTo>
                  <a:pt x="567898" y="156547"/>
                </a:lnTo>
                <a:lnTo>
                  <a:pt x="529199" y="180257"/>
                </a:lnTo>
                <a:lnTo>
                  <a:pt x="491531" y="205436"/>
                </a:lnTo>
                <a:lnTo>
                  <a:pt x="454932" y="232042"/>
                </a:lnTo>
                <a:lnTo>
                  <a:pt x="419443" y="260037"/>
                </a:lnTo>
                <a:lnTo>
                  <a:pt x="385103" y="289380"/>
                </a:lnTo>
                <a:lnTo>
                  <a:pt x="351953" y="320032"/>
                </a:lnTo>
                <a:lnTo>
                  <a:pt x="320032" y="351953"/>
                </a:lnTo>
                <a:lnTo>
                  <a:pt x="289380" y="385103"/>
                </a:lnTo>
                <a:lnTo>
                  <a:pt x="260037" y="419443"/>
                </a:lnTo>
                <a:lnTo>
                  <a:pt x="232042" y="454932"/>
                </a:lnTo>
                <a:lnTo>
                  <a:pt x="205436" y="491531"/>
                </a:lnTo>
                <a:lnTo>
                  <a:pt x="180257" y="529199"/>
                </a:lnTo>
                <a:lnTo>
                  <a:pt x="156547" y="567898"/>
                </a:lnTo>
                <a:lnTo>
                  <a:pt x="134344" y="607588"/>
                </a:lnTo>
                <a:lnTo>
                  <a:pt x="113689" y="648227"/>
                </a:lnTo>
                <a:lnTo>
                  <a:pt x="94621" y="689778"/>
                </a:lnTo>
                <a:lnTo>
                  <a:pt x="77180" y="732199"/>
                </a:lnTo>
                <a:lnTo>
                  <a:pt x="61406" y="775452"/>
                </a:lnTo>
                <a:lnTo>
                  <a:pt x="47339" y="819496"/>
                </a:lnTo>
                <a:lnTo>
                  <a:pt x="35018" y="864291"/>
                </a:lnTo>
                <a:lnTo>
                  <a:pt x="24484" y="909799"/>
                </a:lnTo>
                <a:lnTo>
                  <a:pt x="15776" y="955978"/>
                </a:lnTo>
                <a:lnTo>
                  <a:pt x="8933" y="1002790"/>
                </a:lnTo>
                <a:lnTo>
                  <a:pt x="3997" y="1050193"/>
                </a:lnTo>
                <a:lnTo>
                  <a:pt x="1005" y="1098150"/>
                </a:lnTo>
                <a:lnTo>
                  <a:pt x="0" y="1146619"/>
                </a:lnTo>
                <a:lnTo>
                  <a:pt x="1005" y="1195088"/>
                </a:lnTo>
                <a:lnTo>
                  <a:pt x="3997" y="1243045"/>
                </a:lnTo>
                <a:lnTo>
                  <a:pt x="8933" y="1290448"/>
                </a:lnTo>
                <a:lnTo>
                  <a:pt x="15776" y="1337260"/>
                </a:lnTo>
                <a:lnTo>
                  <a:pt x="24484" y="1383439"/>
                </a:lnTo>
                <a:lnTo>
                  <a:pt x="35018" y="1428947"/>
                </a:lnTo>
                <a:lnTo>
                  <a:pt x="47339" y="1473742"/>
                </a:lnTo>
                <a:lnTo>
                  <a:pt x="61406" y="1517786"/>
                </a:lnTo>
                <a:lnTo>
                  <a:pt x="77180" y="1561039"/>
                </a:lnTo>
                <a:lnTo>
                  <a:pt x="94621" y="1603460"/>
                </a:lnTo>
                <a:lnTo>
                  <a:pt x="113689" y="1645011"/>
                </a:lnTo>
                <a:lnTo>
                  <a:pt x="134344" y="1685650"/>
                </a:lnTo>
                <a:lnTo>
                  <a:pt x="156547" y="1725340"/>
                </a:lnTo>
                <a:lnTo>
                  <a:pt x="180257" y="1764039"/>
                </a:lnTo>
                <a:lnTo>
                  <a:pt x="205436" y="1801707"/>
                </a:lnTo>
                <a:lnTo>
                  <a:pt x="232042" y="1838306"/>
                </a:lnTo>
                <a:lnTo>
                  <a:pt x="260037" y="1873795"/>
                </a:lnTo>
                <a:lnTo>
                  <a:pt x="289380" y="1908135"/>
                </a:lnTo>
                <a:lnTo>
                  <a:pt x="320032" y="1941285"/>
                </a:lnTo>
                <a:lnTo>
                  <a:pt x="351953" y="1973206"/>
                </a:lnTo>
                <a:lnTo>
                  <a:pt x="385103" y="2003858"/>
                </a:lnTo>
                <a:lnTo>
                  <a:pt x="419443" y="2033201"/>
                </a:lnTo>
                <a:lnTo>
                  <a:pt x="454932" y="2061196"/>
                </a:lnTo>
                <a:lnTo>
                  <a:pt x="468748" y="2071240"/>
                </a:lnTo>
                <a:lnTo>
                  <a:pt x="1824490" y="2071240"/>
                </a:lnTo>
                <a:lnTo>
                  <a:pt x="1873795" y="2033201"/>
                </a:lnTo>
                <a:lnTo>
                  <a:pt x="1908135" y="2003858"/>
                </a:lnTo>
                <a:lnTo>
                  <a:pt x="1941285" y="1973206"/>
                </a:lnTo>
                <a:lnTo>
                  <a:pt x="1973206" y="1941285"/>
                </a:lnTo>
                <a:lnTo>
                  <a:pt x="2003858" y="1908135"/>
                </a:lnTo>
                <a:lnTo>
                  <a:pt x="2033201" y="1873795"/>
                </a:lnTo>
                <a:lnTo>
                  <a:pt x="2061196" y="1838306"/>
                </a:lnTo>
                <a:lnTo>
                  <a:pt x="2087802" y="1801707"/>
                </a:lnTo>
                <a:lnTo>
                  <a:pt x="2112981" y="1764039"/>
                </a:lnTo>
                <a:lnTo>
                  <a:pt x="2136691" y="1725340"/>
                </a:lnTo>
                <a:lnTo>
                  <a:pt x="2158894" y="1685650"/>
                </a:lnTo>
                <a:lnTo>
                  <a:pt x="2179549" y="1645011"/>
                </a:lnTo>
                <a:lnTo>
                  <a:pt x="2198617" y="1603460"/>
                </a:lnTo>
                <a:lnTo>
                  <a:pt x="2216058" y="1561039"/>
                </a:lnTo>
                <a:lnTo>
                  <a:pt x="2231832" y="1517786"/>
                </a:lnTo>
                <a:lnTo>
                  <a:pt x="2245899" y="1473742"/>
                </a:lnTo>
                <a:lnTo>
                  <a:pt x="2258220" y="1428947"/>
                </a:lnTo>
                <a:lnTo>
                  <a:pt x="2268754" y="1383439"/>
                </a:lnTo>
                <a:lnTo>
                  <a:pt x="2277462" y="1337260"/>
                </a:lnTo>
                <a:lnTo>
                  <a:pt x="2284305" y="1290448"/>
                </a:lnTo>
                <a:lnTo>
                  <a:pt x="2289241" y="1243045"/>
                </a:lnTo>
                <a:lnTo>
                  <a:pt x="2292233" y="1195088"/>
                </a:lnTo>
                <a:lnTo>
                  <a:pt x="2293238" y="1146619"/>
                </a:lnTo>
                <a:lnTo>
                  <a:pt x="2292233" y="1098150"/>
                </a:lnTo>
                <a:lnTo>
                  <a:pt x="2289241" y="1050193"/>
                </a:lnTo>
                <a:lnTo>
                  <a:pt x="2284305" y="1002790"/>
                </a:lnTo>
                <a:lnTo>
                  <a:pt x="2277462" y="955978"/>
                </a:lnTo>
                <a:lnTo>
                  <a:pt x="2268754" y="909799"/>
                </a:lnTo>
                <a:lnTo>
                  <a:pt x="2258220" y="864291"/>
                </a:lnTo>
                <a:lnTo>
                  <a:pt x="2245899" y="819496"/>
                </a:lnTo>
                <a:lnTo>
                  <a:pt x="2231832" y="775452"/>
                </a:lnTo>
                <a:lnTo>
                  <a:pt x="2216058" y="732199"/>
                </a:lnTo>
                <a:lnTo>
                  <a:pt x="2198617" y="689778"/>
                </a:lnTo>
                <a:lnTo>
                  <a:pt x="2179549" y="648227"/>
                </a:lnTo>
                <a:lnTo>
                  <a:pt x="2158894" y="607588"/>
                </a:lnTo>
                <a:lnTo>
                  <a:pt x="2136691" y="567898"/>
                </a:lnTo>
                <a:lnTo>
                  <a:pt x="2112981" y="529199"/>
                </a:lnTo>
                <a:lnTo>
                  <a:pt x="2087802" y="491531"/>
                </a:lnTo>
                <a:lnTo>
                  <a:pt x="2061196" y="454932"/>
                </a:lnTo>
                <a:lnTo>
                  <a:pt x="2033201" y="419443"/>
                </a:lnTo>
                <a:lnTo>
                  <a:pt x="2003858" y="385103"/>
                </a:lnTo>
                <a:lnTo>
                  <a:pt x="1973206" y="351953"/>
                </a:lnTo>
                <a:lnTo>
                  <a:pt x="1941285" y="320032"/>
                </a:lnTo>
                <a:lnTo>
                  <a:pt x="1908135" y="289380"/>
                </a:lnTo>
                <a:lnTo>
                  <a:pt x="1873795" y="260037"/>
                </a:lnTo>
                <a:lnTo>
                  <a:pt x="1838306" y="232042"/>
                </a:lnTo>
                <a:lnTo>
                  <a:pt x="1801707" y="205436"/>
                </a:lnTo>
                <a:lnTo>
                  <a:pt x="1764039" y="180257"/>
                </a:lnTo>
                <a:lnTo>
                  <a:pt x="1725340" y="156547"/>
                </a:lnTo>
                <a:lnTo>
                  <a:pt x="1685650" y="134344"/>
                </a:lnTo>
                <a:lnTo>
                  <a:pt x="1645011" y="113689"/>
                </a:lnTo>
                <a:lnTo>
                  <a:pt x="1603460" y="94621"/>
                </a:lnTo>
                <a:lnTo>
                  <a:pt x="1561039" y="77180"/>
                </a:lnTo>
                <a:lnTo>
                  <a:pt x="1517786" y="61406"/>
                </a:lnTo>
                <a:lnTo>
                  <a:pt x="1473742" y="47339"/>
                </a:lnTo>
                <a:lnTo>
                  <a:pt x="1428947" y="35018"/>
                </a:lnTo>
                <a:lnTo>
                  <a:pt x="1383439" y="24484"/>
                </a:lnTo>
                <a:lnTo>
                  <a:pt x="1337260" y="15776"/>
                </a:lnTo>
                <a:lnTo>
                  <a:pt x="1290448" y="8933"/>
                </a:lnTo>
                <a:lnTo>
                  <a:pt x="1243045" y="3997"/>
                </a:lnTo>
                <a:lnTo>
                  <a:pt x="1195088" y="1005"/>
                </a:lnTo>
                <a:lnTo>
                  <a:pt x="1146619" y="0"/>
                </a:lnTo>
                <a:close/>
              </a:path>
            </a:pathLst>
          </a:custGeom>
          <a:solidFill>
            <a:srgbClr val="9D62E2">
              <a:alpha val="23999"/>
            </a:srgbClr>
          </a:solidFill>
        </p:spPr>
        <p:txBody>
          <a:bodyPr wrap="square" lIns="0" tIns="0" rIns="0" bIns="0" rtlCol="0"/>
          <a:lstStyle/>
          <a:p>
            <a:endParaRPr/>
          </a:p>
        </p:txBody>
      </p:sp>
      <p:sp>
        <p:nvSpPr>
          <p:cNvPr id="24" name="object 10">
            <a:extLst>
              <a:ext uri="{FF2B5EF4-FFF2-40B4-BE49-F238E27FC236}">
                <a16:creationId xmlns:a16="http://schemas.microsoft.com/office/drawing/2014/main" id="{A89A634F-3FAC-49AD-A2DA-F89F069C69B6}"/>
              </a:ext>
            </a:extLst>
          </p:cNvPr>
          <p:cNvSpPr/>
          <p:nvPr userDrawn="1"/>
        </p:nvSpPr>
        <p:spPr>
          <a:xfrm>
            <a:off x="10400414" y="1"/>
            <a:ext cx="1786189" cy="1731487"/>
          </a:xfrm>
          <a:custGeom>
            <a:avLst/>
            <a:gdLst/>
            <a:ahLst/>
            <a:cxnLst/>
            <a:rect l="l" t="t" r="r" b="b"/>
            <a:pathLst>
              <a:path w="1969769" h="1909445">
                <a:moveTo>
                  <a:pt x="1969200" y="0"/>
                </a:moveTo>
                <a:lnTo>
                  <a:pt x="290407" y="0"/>
                </a:lnTo>
                <a:lnTo>
                  <a:pt x="289380" y="1110"/>
                </a:lnTo>
                <a:lnTo>
                  <a:pt x="260037" y="35449"/>
                </a:lnTo>
                <a:lnTo>
                  <a:pt x="232042" y="70938"/>
                </a:lnTo>
                <a:lnTo>
                  <a:pt x="205436" y="107537"/>
                </a:lnTo>
                <a:lnTo>
                  <a:pt x="180257" y="145206"/>
                </a:lnTo>
                <a:lnTo>
                  <a:pt x="156547" y="183905"/>
                </a:lnTo>
                <a:lnTo>
                  <a:pt x="134344" y="223594"/>
                </a:lnTo>
                <a:lnTo>
                  <a:pt x="113689" y="264234"/>
                </a:lnTo>
                <a:lnTo>
                  <a:pt x="94621" y="305784"/>
                </a:lnTo>
                <a:lnTo>
                  <a:pt x="77180" y="348206"/>
                </a:lnTo>
                <a:lnTo>
                  <a:pt x="61406" y="391458"/>
                </a:lnTo>
                <a:lnTo>
                  <a:pt x="47339" y="435502"/>
                </a:lnTo>
                <a:lnTo>
                  <a:pt x="35018" y="480298"/>
                </a:lnTo>
                <a:lnTo>
                  <a:pt x="24484" y="525805"/>
                </a:lnTo>
                <a:lnTo>
                  <a:pt x="15776" y="571984"/>
                </a:lnTo>
                <a:lnTo>
                  <a:pt x="8933" y="618796"/>
                </a:lnTo>
                <a:lnTo>
                  <a:pt x="3997" y="666200"/>
                </a:lnTo>
                <a:lnTo>
                  <a:pt x="1005" y="714156"/>
                </a:lnTo>
                <a:lnTo>
                  <a:pt x="0" y="762625"/>
                </a:lnTo>
                <a:lnTo>
                  <a:pt x="1005" y="811095"/>
                </a:lnTo>
                <a:lnTo>
                  <a:pt x="3997" y="859051"/>
                </a:lnTo>
                <a:lnTo>
                  <a:pt x="8933" y="906455"/>
                </a:lnTo>
                <a:lnTo>
                  <a:pt x="15776" y="953266"/>
                </a:lnTo>
                <a:lnTo>
                  <a:pt x="24484" y="999446"/>
                </a:lnTo>
                <a:lnTo>
                  <a:pt x="35018" y="1044953"/>
                </a:lnTo>
                <a:lnTo>
                  <a:pt x="47339" y="1089748"/>
                </a:lnTo>
                <a:lnTo>
                  <a:pt x="61406" y="1133792"/>
                </a:lnTo>
                <a:lnTo>
                  <a:pt x="77180" y="1177045"/>
                </a:lnTo>
                <a:lnTo>
                  <a:pt x="94621" y="1219467"/>
                </a:lnTo>
                <a:lnTo>
                  <a:pt x="113689" y="1261017"/>
                </a:lnTo>
                <a:lnTo>
                  <a:pt x="134344" y="1301657"/>
                </a:lnTo>
                <a:lnTo>
                  <a:pt x="156547" y="1341346"/>
                </a:lnTo>
                <a:lnTo>
                  <a:pt x="180257" y="1380045"/>
                </a:lnTo>
                <a:lnTo>
                  <a:pt x="205436" y="1417714"/>
                </a:lnTo>
                <a:lnTo>
                  <a:pt x="232042" y="1454312"/>
                </a:lnTo>
                <a:lnTo>
                  <a:pt x="260037" y="1489801"/>
                </a:lnTo>
                <a:lnTo>
                  <a:pt x="289380" y="1524141"/>
                </a:lnTo>
                <a:lnTo>
                  <a:pt x="320032" y="1557291"/>
                </a:lnTo>
                <a:lnTo>
                  <a:pt x="351953" y="1589212"/>
                </a:lnTo>
                <a:lnTo>
                  <a:pt x="385103" y="1619864"/>
                </a:lnTo>
                <a:lnTo>
                  <a:pt x="419443" y="1649207"/>
                </a:lnTo>
                <a:lnTo>
                  <a:pt x="454932" y="1677202"/>
                </a:lnTo>
                <a:lnTo>
                  <a:pt x="491531" y="1703809"/>
                </a:lnTo>
                <a:lnTo>
                  <a:pt x="529199" y="1728987"/>
                </a:lnTo>
                <a:lnTo>
                  <a:pt x="567898" y="1752698"/>
                </a:lnTo>
                <a:lnTo>
                  <a:pt x="607588" y="1774900"/>
                </a:lnTo>
                <a:lnTo>
                  <a:pt x="648227" y="1795556"/>
                </a:lnTo>
                <a:lnTo>
                  <a:pt x="689778" y="1814623"/>
                </a:lnTo>
                <a:lnTo>
                  <a:pt x="732199" y="1832064"/>
                </a:lnTo>
                <a:lnTo>
                  <a:pt x="775452" y="1847838"/>
                </a:lnTo>
                <a:lnTo>
                  <a:pt x="819496" y="1861905"/>
                </a:lnTo>
                <a:lnTo>
                  <a:pt x="864291" y="1874226"/>
                </a:lnTo>
                <a:lnTo>
                  <a:pt x="909799" y="1884760"/>
                </a:lnTo>
                <a:lnTo>
                  <a:pt x="955978" y="1893469"/>
                </a:lnTo>
                <a:lnTo>
                  <a:pt x="1002790" y="1900311"/>
                </a:lnTo>
                <a:lnTo>
                  <a:pt x="1050193" y="1905248"/>
                </a:lnTo>
                <a:lnTo>
                  <a:pt x="1098150" y="1908239"/>
                </a:lnTo>
                <a:lnTo>
                  <a:pt x="1146619" y="1909245"/>
                </a:lnTo>
                <a:lnTo>
                  <a:pt x="1195088" y="1908239"/>
                </a:lnTo>
                <a:lnTo>
                  <a:pt x="1243045" y="1905248"/>
                </a:lnTo>
                <a:lnTo>
                  <a:pt x="1290448" y="1900311"/>
                </a:lnTo>
                <a:lnTo>
                  <a:pt x="1337260" y="1893469"/>
                </a:lnTo>
                <a:lnTo>
                  <a:pt x="1383439" y="1884760"/>
                </a:lnTo>
                <a:lnTo>
                  <a:pt x="1428947" y="1874226"/>
                </a:lnTo>
                <a:lnTo>
                  <a:pt x="1473742" y="1861905"/>
                </a:lnTo>
                <a:lnTo>
                  <a:pt x="1517786" y="1847838"/>
                </a:lnTo>
                <a:lnTo>
                  <a:pt x="1561039" y="1832064"/>
                </a:lnTo>
                <a:lnTo>
                  <a:pt x="1603460" y="1814623"/>
                </a:lnTo>
                <a:lnTo>
                  <a:pt x="1645011" y="1795556"/>
                </a:lnTo>
                <a:lnTo>
                  <a:pt x="1685650" y="1774900"/>
                </a:lnTo>
                <a:lnTo>
                  <a:pt x="1725340" y="1752698"/>
                </a:lnTo>
                <a:lnTo>
                  <a:pt x="1764039" y="1728987"/>
                </a:lnTo>
                <a:lnTo>
                  <a:pt x="1801707" y="1703809"/>
                </a:lnTo>
                <a:lnTo>
                  <a:pt x="1838306" y="1677202"/>
                </a:lnTo>
                <a:lnTo>
                  <a:pt x="1873795" y="1649207"/>
                </a:lnTo>
                <a:lnTo>
                  <a:pt x="1908135" y="1619864"/>
                </a:lnTo>
                <a:lnTo>
                  <a:pt x="1941285" y="1589212"/>
                </a:lnTo>
                <a:lnTo>
                  <a:pt x="1969200" y="1561297"/>
                </a:lnTo>
                <a:lnTo>
                  <a:pt x="1969200" y="0"/>
                </a:lnTo>
                <a:close/>
              </a:path>
            </a:pathLst>
          </a:custGeom>
          <a:solidFill>
            <a:srgbClr val="9D62E2">
              <a:alpha val="23999"/>
            </a:srgbClr>
          </a:solidFill>
        </p:spPr>
        <p:txBody>
          <a:bodyPr wrap="square" lIns="0" tIns="0" rIns="0" bIns="0" rtlCol="0"/>
          <a:lstStyle/>
          <a:p>
            <a:endParaRPr/>
          </a:p>
        </p:txBody>
      </p:sp>
      <p:sp>
        <p:nvSpPr>
          <p:cNvPr id="25" name="object 11">
            <a:extLst>
              <a:ext uri="{FF2B5EF4-FFF2-40B4-BE49-F238E27FC236}">
                <a16:creationId xmlns:a16="http://schemas.microsoft.com/office/drawing/2014/main" id="{070B18B0-0A28-9977-5483-AE34A87FCE5C}"/>
              </a:ext>
            </a:extLst>
          </p:cNvPr>
          <p:cNvSpPr/>
          <p:nvPr userDrawn="1"/>
        </p:nvSpPr>
        <p:spPr>
          <a:xfrm>
            <a:off x="4070293" y="0"/>
            <a:ext cx="2079857" cy="1720546"/>
          </a:xfrm>
          <a:custGeom>
            <a:avLst/>
            <a:gdLst/>
            <a:ahLst/>
            <a:cxnLst/>
            <a:rect l="l" t="t" r="r" b="b"/>
            <a:pathLst>
              <a:path w="2293620" h="1897380">
                <a:moveTo>
                  <a:pt x="2013162" y="0"/>
                </a:moveTo>
                <a:lnTo>
                  <a:pt x="280076" y="0"/>
                </a:lnTo>
                <a:lnTo>
                  <a:pt x="260037" y="23451"/>
                </a:lnTo>
                <a:lnTo>
                  <a:pt x="232042" y="58940"/>
                </a:lnTo>
                <a:lnTo>
                  <a:pt x="205436" y="95539"/>
                </a:lnTo>
                <a:lnTo>
                  <a:pt x="180257" y="133207"/>
                </a:lnTo>
                <a:lnTo>
                  <a:pt x="156547" y="171906"/>
                </a:lnTo>
                <a:lnTo>
                  <a:pt x="134344" y="211595"/>
                </a:lnTo>
                <a:lnTo>
                  <a:pt x="113689" y="252235"/>
                </a:lnTo>
                <a:lnTo>
                  <a:pt x="94621" y="293786"/>
                </a:lnTo>
                <a:lnTo>
                  <a:pt x="77180" y="336207"/>
                </a:lnTo>
                <a:lnTo>
                  <a:pt x="61406" y="379460"/>
                </a:lnTo>
                <a:lnTo>
                  <a:pt x="47339" y="423504"/>
                </a:lnTo>
                <a:lnTo>
                  <a:pt x="35018" y="468299"/>
                </a:lnTo>
                <a:lnTo>
                  <a:pt x="24484" y="513807"/>
                </a:lnTo>
                <a:lnTo>
                  <a:pt x="15776" y="559986"/>
                </a:lnTo>
                <a:lnTo>
                  <a:pt x="8933" y="606797"/>
                </a:lnTo>
                <a:lnTo>
                  <a:pt x="3997" y="654201"/>
                </a:lnTo>
                <a:lnTo>
                  <a:pt x="1005" y="702158"/>
                </a:lnTo>
                <a:lnTo>
                  <a:pt x="0" y="750627"/>
                </a:lnTo>
                <a:lnTo>
                  <a:pt x="1005" y="799096"/>
                </a:lnTo>
                <a:lnTo>
                  <a:pt x="3997" y="847052"/>
                </a:lnTo>
                <a:lnTo>
                  <a:pt x="8933" y="894456"/>
                </a:lnTo>
                <a:lnTo>
                  <a:pt x="15776" y="941268"/>
                </a:lnTo>
                <a:lnTo>
                  <a:pt x="24484" y="987447"/>
                </a:lnTo>
                <a:lnTo>
                  <a:pt x="35018" y="1032954"/>
                </a:lnTo>
                <a:lnTo>
                  <a:pt x="47339" y="1077750"/>
                </a:lnTo>
                <a:lnTo>
                  <a:pt x="61406" y="1121794"/>
                </a:lnTo>
                <a:lnTo>
                  <a:pt x="77180" y="1165047"/>
                </a:lnTo>
                <a:lnTo>
                  <a:pt x="94621" y="1207468"/>
                </a:lnTo>
                <a:lnTo>
                  <a:pt x="113689" y="1249019"/>
                </a:lnTo>
                <a:lnTo>
                  <a:pt x="134344" y="1289658"/>
                </a:lnTo>
                <a:lnTo>
                  <a:pt x="156547" y="1329348"/>
                </a:lnTo>
                <a:lnTo>
                  <a:pt x="180257" y="1368046"/>
                </a:lnTo>
                <a:lnTo>
                  <a:pt x="205436" y="1405715"/>
                </a:lnTo>
                <a:lnTo>
                  <a:pt x="232042" y="1442314"/>
                </a:lnTo>
                <a:lnTo>
                  <a:pt x="260037" y="1477803"/>
                </a:lnTo>
                <a:lnTo>
                  <a:pt x="289380" y="1512142"/>
                </a:lnTo>
                <a:lnTo>
                  <a:pt x="320032" y="1545293"/>
                </a:lnTo>
                <a:lnTo>
                  <a:pt x="351953" y="1577214"/>
                </a:lnTo>
                <a:lnTo>
                  <a:pt x="385103" y="1607866"/>
                </a:lnTo>
                <a:lnTo>
                  <a:pt x="419443" y="1637209"/>
                </a:lnTo>
                <a:lnTo>
                  <a:pt x="454932" y="1665204"/>
                </a:lnTo>
                <a:lnTo>
                  <a:pt x="491531" y="1691810"/>
                </a:lnTo>
                <a:lnTo>
                  <a:pt x="529199" y="1716989"/>
                </a:lnTo>
                <a:lnTo>
                  <a:pt x="567898" y="1740699"/>
                </a:lnTo>
                <a:lnTo>
                  <a:pt x="607588" y="1762902"/>
                </a:lnTo>
                <a:lnTo>
                  <a:pt x="648227" y="1783557"/>
                </a:lnTo>
                <a:lnTo>
                  <a:pt x="689778" y="1802625"/>
                </a:lnTo>
                <a:lnTo>
                  <a:pt x="732199" y="1820066"/>
                </a:lnTo>
                <a:lnTo>
                  <a:pt x="775452" y="1835840"/>
                </a:lnTo>
                <a:lnTo>
                  <a:pt x="819496" y="1849907"/>
                </a:lnTo>
                <a:lnTo>
                  <a:pt x="864291" y="1862228"/>
                </a:lnTo>
                <a:lnTo>
                  <a:pt x="909799" y="1872762"/>
                </a:lnTo>
                <a:lnTo>
                  <a:pt x="955978" y="1881470"/>
                </a:lnTo>
                <a:lnTo>
                  <a:pt x="1002790" y="1888313"/>
                </a:lnTo>
                <a:lnTo>
                  <a:pt x="1050193" y="1893249"/>
                </a:lnTo>
                <a:lnTo>
                  <a:pt x="1098150" y="1896240"/>
                </a:lnTo>
                <a:lnTo>
                  <a:pt x="1146619" y="1897246"/>
                </a:lnTo>
                <a:lnTo>
                  <a:pt x="1195088" y="1896240"/>
                </a:lnTo>
                <a:lnTo>
                  <a:pt x="1243045" y="1893249"/>
                </a:lnTo>
                <a:lnTo>
                  <a:pt x="1290448" y="1888313"/>
                </a:lnTo>
                <a:lnTo>
                  <a:pt x="1337260" y="1881470"/>
                </a:lnTo>
                <a:lnTo>
                  <a:pt x="1383439" y="1872762"/>
                </a:lnTo>
                <a:lnTo>
                  <a:pt x="1428947" y="1862228"/>
                </a:lnTo>
                <a:lnTo>
                  <a:pt x="1473742" y="1849907"/>
                </a:lnTo>
                <a:lnTo>
                  <a:pt x="1517786" y="1835840"/>
                </a:lnTo>
                <a:lnTo>
                  <a:pt x="1561039" y="1820066"/>
                </a:lnTo>
                <a:lnTo>
                  <a:pt x="1603460" y="1802625"/>
                </a:lnTo>
                <a:lnTo>
                  <a:pt x="1645011" y="1783557"/>
                </a:lnTo>
                <a:lnTo>
                  <a:pt x="1685650" y="1762902"/>
                </a:lnTo>
                <a:lnTo>
                  <a:pt x="1725340" y="1740699"/>
                </a:lnTo>
                <a:lnTo>
                  <a:pt x="1764039" y="1716989"/>
                </a:lnTo>
                <a:lnTo>
                  <a:pt x="1801707" y="1691810"/>
                </a:lnTo>
                <a:lnTo>
                  <a:pt x="1838306" y="1665204"/>
                </a:lnTo>
                <a:lnTo>
                  <a:pt x="1873795" y="1637209"/>
                </a:lnTo>
                <a:lnTo>
                  <a:pt x="1908135" y="1607866"/>
                </a:lnTo>
                <a:lnTo>
                  <a:pt x="1941285" y="1577214"/>
                </a:lnTo>
                <a:lnTo>
                  <a:pt x="1973206" y="1545293"/>
                </a:lnTo>
                <a:lnTo>
                  <a:pt x="2003858" y="1512142"/>
                </a:lnTo>
                <a:lnTo>
                  <a:pt x="2033201" y="1477803"/>
                </a:lnTo>
                <a:lnTo>
                  <a:pt x="2061196" y="1442314"/>
                </a:lnTo>
                <a:lnTo>
                  <a:pt x="2087802" y="1405715"/>
                </a:lnTo>
                <a:lnTo>
                  <a:pt x="2112981" y="1368046"/>
                </a:lnTo>
                <a:lnTo>
                  <a:pt x="2136691" y="1329348"/>
                </a:lnTo>
                <a:lnTo>
                  <a:pt x="2158894" y="1289658"/>
                </a:lnTo>
                <a:lnTo>
                  <a:pt x="2179549" y="1249019"/>
                </a:lnTo>
                <a:lnTo>
                  <a:pt x="2198617" y="1207468"/>
                </a:lnTo>
                <a:lnTo>
                  <a:pt x="2216058" y="1165047"/>
                </a:lnTo>
                <a:lnTo>
                  <a:pt x="2231832" y="1121794"/>
                </a:lnTo>
                <a:lnTo>
                  <a:pt x="2245899" y="1077750"/>
                </a:lnTo>
                <a:lnTo>
                  <a:pt x="2258220" y="1032954"/>
                </a:lnTo>
                <a:lnTo>
                  <a:pt x="2268754" y="987447"/>
                </a:lnTo>
                <a:lnTo>
                  <a:pt x="2277462" y="941268"/>
                </a:lnTo>
                <a:lnTo>
                  <a:pt x="2284305" y="894456"/>
                </a:lnTo>
                <a:lnTo>
                  <a:pt x="2289241" y="847052"/>
                </a:lnTo>
                <a:lnTo>
                  <a:pt x="2292233" y="799096"/>
                </a:lnTo>
                <a:lnTo>
                  <a:pt x="2293239" y="750627"/>
                </a:lnTo>
                <a:lnTo>
                  <a:pt x="2292233" y="702158"/>
                </a:lnTo>
                <a:lnTo>
                  <a:pt x="2289241" y="654201"/>
                </a:lnTo>
                <a:lnTo>
                  <a:pt x="2284305" y="606797"/>
                </a:lnTo>
                <a:lnTo>
                  <a:pt x="2277462" y="559986"/>
                </a:lnTo>
                <a:lnTo>
                  <a:pt x="2268754" y="513807"/>
                </a:lnTo>
                <a:lnTo>
                  <a:pt x="2258220" y="468299"/>
                </a:lnTo>
                <a:lnTo>
                  <a:pt x="2245899" y="423504"/>
                </a:lnTo>
                <a:lnTo>
                  <a:pt x="2231832" y="379460"/>
                </a:lnTo>
                <a:lnTo>
                  <a:pt x="2216058" y="336207"/>
                </a:lnTo>
                <a:lnTo>
                  <a:pt x="2198617" y="293786"/>
                </a:lnTo>
                <a:lnTo>
                  <a:pt x="2179549" y="252235"/>
                </a:lnTo>
                <a:lnTo>
                  <a:pt x="2158894" y="211595"/>
                </a:lnTo>
                <a:lnTo>
                  <a:pt x="2136691" y="171906"/>
                </a:lnTo>
                <a:lnTo>
                  <a:pt x="2112981" y="133207"/>
                </a:lnTo>
                <a:lnTo>
                  <a:pt x="2087802" y="95539"/>
                </a:lnTo>
                <a:lnTo>
                  <a:pt x="2061196" y="58940"/>
                </a:lnTo>
                <a:lnTo>
                  <a:pt x="2033201" y="23451"/>
                </a:lnTo>
                <a:lnTo>
                  <a:pt x="2013162" y="0"/>
                </a:lnTo>
                <a:close/>
              </a:path>
            </a:pathLst>
          </a:custGeom>
          <a:solidFill>
            <a:srgbClr val="9D62E2">
              <a:alpha val="23999"/>
            </a:srgbClr>
          </a:solidFill>
        </p:spPr>
        <p:txBody>
          <a:bodyPr wrap="square" lIns="0" tIns="0" rIns="0" bIns="0" rtlCol="0"/>
          <a:lstStyle/>
          <a:p>
            <a:endParaRPr/>
          </a:p>
        </p:txBody>
      </p:sp>
      <p:sp>
        <p:nvSpPr>
          <p:cNvPr id="26" name="object 12">
            <a:extLst>
              <a:ext uri="{FF2B5EF4-FFF2-40B4-BE49-F238E27FC236}">
                <a16:creationId xmlns:a16="http://schemas.microsoft.com/office/drawing/2014/main" id="{FEF9B5F4-F996-526E-724D-8B9EB62F9A2B}"/>
              </a:ext>
            </a:extLst>
          </p:cNvPr>
          <p:cNvSpPr/>
          <p:nvPr userDrawn="1"/>
        </p:nvSpPr>
        <p:spPr>
          <a:xfrm>
            <a:off x="10321566" y="3966353"/>
            <a:ext cx="1580045" cy="1580045"/>
          </a:xfrm>
          <a:custGeom>
            <a:avLst/>
            <a:gdLst/>
            <a:ahLst/>
            <a:cxnLst/>
            <a:rect l="l" t="t" r="r" b="b"/>
            <a:pathLst>
              <a:path w="1742440" h="1742439">
                <a:moveTo>
                  <a:pt x="871016" y="0"/>
                </a:moveTo>
                <a:lnTo>
                  <a:pt x="823226" y="1288"/>
                </a:lnTo>
                <a:lnTo>
                  <a:pt x="776109" y="5110"/>
                </a:lnTo>
                <a:lnTo>
                  <a:pt x="729733" y="11400"/>
                </a:lnTo>
                <a:lnTo>
                  <a:pt x="684162" y="20089"/>
                </a:lnTo>
                <a:lnTo>
                  <a:pt x="639465" y="31113"/>
                </a:lnTo>
                <a:lnTo>
                  <a:pt x="595707" y="44404"/>
                </a:lnTo>
                <a:lnTo>
                  <a:pt x="552955" y="59897"/>
                </a:lnTo>
                <a:lnTo>
                  <a:pt x="511275" y="77525"/>
                </a:lnTo>
                <a:lnTo>
                  <a:pt x="470733" y="97221"/>
                </a:lnTo>
                <a:lnTo>
                  <a:pt x="431397" y="118919"/>
                </a:lnTo>
                <a:lnTo>
                  <a:pt x="393332" y="142552"/>
                </a:lnTo>
                <a:lnTo>
                  <a:pt x="356605" y="168055"/>
                </a:lnTo>
                <a:lnTo>
                  <a:pt x="321282" y="195360"/>
                </a:lnTo>
                <a:lnTo>
                  <a:pt x="287429" y="224402"/>
                </a:lnTo>
                <a:lnTo>
                  <a:pt x="255114" y="255114"/>
                </a:lnTo>
                <a:lnTo>
                  <a:pt x="224402" y="287429"/>
                </a:lnTo>
                <a:lnTo>
                  <a:pt x="195360" y="321282"/>
                </a:lnTo>
                <a:lnTo>
                  <a:pt x="168055" y="356605"/>
                </a:lnTo>
                <a:lnTo>
                  <a:pt x="142552" y="393332"/>
                </a:lnTo>
                <a:lnTo>
                  <a:pt x="118919" y="431397"/>
                </a:lnTo>
                <a:lnTo>
                  <a:pt x="97221" y="470733"/>
                </a:lnTo>
                <a:lnTo>
                  <a:pt x="77525" y="511275"/>
                </a:lnTo>
                <a:lnTo>
                  <a:pt x="59897" y="552955"/>
                </a:lnTo>
                <a:lnTo>
                  <a:pt x="44404" y="595707"/>
                </a:lnTo>
                <a:lnTo>
                  <a:pt x="31113" y="639465"/>
                </a:lnTo>
                <a:lnTo>
                  <a:pt x="20089" y="684162"/>
                </a:lnTo>
                <a:lnTo>
                  <a:pt x="11400" y="729733"/>
                </a:lnTo>
                <a:lnTo>
                  <a:pt x="5110" y="776109"/>
                </a:lnTo>
                <a:lnTo>
                  <a:pt x="1288" y="823226"/>
                </a:lnTo>
                <a:lnTo>
                  <a:pt x="0" y="871016"/>
                </a:lnTo>
                <a:lnTo>
                  <a:pt x="1288" y="918807"/>
                </a:lnTo>
                <a:lnTo>
                  <a:pt x="5110" y="965923"/>
                </a:lnTo>
                <a:lnTo>
                  <a:pt x="11400" y="1012300"/>
                </a:lnTo>
                <a:lnTo>
                  <a:pt x="20089" y="1057870"/>
                </a:lnTo>
                <a:lnTo>
                  <a:pt x="31113" y="1102568"/>
                </a:lnTo>
                <a:lnTo>
                  <a:pt x="44404" y="1146325"/>
                </a:lnTo>
                <a:lnTo>
                  <a:pt x="59897" y="1189078"/>
                </a:lnTo>
                <a:lnTo>
                  <a:pt x="77525" y="1230758"/>
                </a:lnTo>
                <a:lnTo>
                  <a:pt x="97221" y="1271299"/>
                </a:lnTo>
                <a:lnTo>
                  <a:pt x="118919" y="1310636"/>
                </a:lnTo>
                <a:lnTo>
                  <a:pt x="142552" y="1348701"/>
                </a:lnTo>
                <a:lnTo>
                  <a:pt x="168055" y="1385428"/>
                </a:lnTo>
                <a:lnTo>
                  <a:pt x="195360" y="1420751"/>
                </a:lnTo>
                <a:lnTo>
                  <a:pt x="224402" y="1454603"/>
                </a:lnTo>
                <a:lnTo>
                  <a:pt x="255114" y="1486919"/>
                </a:lnTo>
                <a:lnTo>
                  <a:pt x="287429" y="1517630"/>
                </a:lnTo>
                <a:lnTo>
                  <a:pt x="321282" y="1546672"/>
                </a:lnTo>
                <a:lnTo>
                  <a:pt x="356605" y="1573978"/>
                </a:lnTo>
                <a:lnTo>
                  <a:pt x="393332" y="1599480"/>
                </a:lnTo>
                <a:lnTo>
                  <a:pt x="431397" y="1623114"/>
                </a:lnTo>
                <a:lnTo>
                  <a:pt x="470733" y="1644812"/>
                </a:lnTo>
                <a:lnTo>
                  <a:pt x="511275" y="1664508"/>
                </a:lnTo>
                <a:lnTo>
                  <a:pt x="552955" y="1682136"/>
                </a:lnTo>
                <a:lnTo>
                  <a:pt x="595707" y="1697628"/>
                </a:lnTo>
                <a:lnTo>
                  <a:pt x="639465" y="1710920"/>
                </a:lnTo>
                <a:lnTo>
                  <a:pt x="684162" y="1721943"/>
                </a:lnTo>
                <a:lnTo>
                  <a:pt x="729733" y="1730633"/>
                </a:lnTo>
                <a:lnTo>
                  <a:pt x="776109" y="1736922"/>
                </a:lnTo>
                <a:lnTo>
                  <a:pt x="823226" y="1740744"/>
                </a:lnTo>
                <a:lnTo>
                  <a:pt x="871016" y="1742033"/>
                </a:lnTo>
                <a:lnTo>
                  <a:pt x="918807" y="1740744"/>
                </a:lnTo>
                <a:lnTo>
                  <a:pt x="965923" y="1736922"/>
                </a:lnTo>
                <a:lnTo>
                  <a:pt x="1012300" y="1730633"/>
                </a:lnTo>
                <a:lnTo>
                  <a:pt x="1057870" y="1721943"/>
                </a:lnTo>
                <a:lnTo>
                  <a:pt x="1102568" y="1710920"/>
                </a:lnTo>
                <a:lnTo>
                  <a:pt x="1146325" y="1697628"/>
                </a:lnTo>
                <a:lnTo>
                  <a:pt x="1189078" y="1682136"/>
                </a:lnTo>
                <a:lnTo>
                  <a:pt x="1230758" y="1664508"/>
                </a:lnTo>
                <a:lnTo>
                  <a:pt x="1271299" y="1644812"/>
                </a:lnTo>
                <a:lnTo>
                  <a:pt x="1310636" y="1623114"/>
                </a:lnTo>
                <a:lnTo>
                  <a:pt x="1348701" y="1599480"/>
                </a:lnTo>
                <a:lnTo>
                  <a:pt x="1385428" y="1573978"/>
                </a:lnTo>
                <a:lnTo>
                  <a:pt x="1420751" y="1546672"/>
                </a:lnTo>
                <a:lnTo>
                  <a:pt x="1454603" y="1517630"/>
                </a:lnTo>
                <a:lnTo>
                  <a:pt x="1486919" y="1486919"/>
                </a:lnTo>
                <a:lnTo>
                  <a:pt x="1517630" y="1454603"/>
                </a:lnTo>
                <a:lnTo>
                  <a:pt x="1546672" y="1420751"/>
                </a:lnTo>
                <a:lnTo>
                  <a:pt x="1573978" y="1385428"/>
                </a:lnTo>
                <a:lnTo>
                  <a:pt x="1599480" y="1348701"/>
                </a:lnTo>
                <a:lnTo>
                  <a:pt x="1623114" y="1310636"/>
                </a:lnTo>
                <a:lnTo>
                  <a:pt x="1644812" y="1271299"/>
                </a:lnTo>
                <a:lnTo>
                  <a:pt x="1664508" y="1230758"/>
                </a:lnTo>
                <a:lnTo>
                  <a:pt x="1682136" y="1189078"/>
                </a:lnTo>
                <a:lnTo>
                  <a:pt x="1697628" y="1146325"/>
                </a:lnTo>
                <a:lnTo>
                  <a:pt x="1710920" y="1102568"/>
                </a:lnTo>
                <a:lnTo>
                  <a:pt x="1721943" y="1057870"/>
                </a:lnTo>
                <a:lnTo>
                  <a:pt x="1730633" y="1012300"/>
                </a:lnTo>
                <a:lnTo>
                  <a:pt x="1736922" y="965923"/>
                </a:lnTo>
                <a:lnTo>
                  <a:pt x="1740744" y="918807"/>
                </a:lnTo>
                <a:lnTo>
                  <a:pt x="1742033" y="871016"/>
                </a:lnTo>
                <a:lnTo>
                  <a:pt x="1740744" y="823226"/>
                </a:lnTo>
                <a:lnTo>
                  <a:pt x="1736922" y="776109"/>
                </a:lnTo>
                <a:lnTo>
                  <a:pt x="1730633" y="729733"/>
                </a:lnTo>
                <a:lnTo>
                  <a:pt x="1721943" y="684162"/>
                </a:lnTo>
                <a:lnTo>
                  <a:pt x="1710920" y="639465"/>
                </a:lnTo>
                <a:lnTo>
                  <a:pt x="1697628" y="595707"/>
                </a:lnTo>
                <a:lnTo>
                  <a:pt x="1682136" y="552955"/>
                </a:lnTo>
                <a:lnTo>
                  <a:pt x="1664508" y="511275"/>
                </a:lnTo>
                <a:lnTo>
                  <a:pt x="1644812" y="470733"/>
                </a:lnTo>
                <a:lnTo>
                  <a:pt x="1623114" y="431397"/>
                </a:lnTo>
                <a:lnTo>
                  <a:pt x="1599480" y="393332"/>
                </a:lnTo>
                <a:lnTo>
                  <a:pt x="1573978" y="356605"/>
                </a:lnTo>
                <a:lnTo>
                  <a:pt x="1546672" y="321282"/>
                </a:lnTo>
                <a:lnTo>
                  <a:pt x="1517630" y="287429"/>
                </a:lnTo>
                <a:lnTo>
                  <a:pt x="1486919" y="255114"/>
                </a:lnTo>
                <a:lnTo>
                  <a:pt x="1454603" y="224402"/>
                </a:lnTo>
                <a:lnTo>
                  <a:pt x="1420751" y="195360"/>
                </a:lnTo>
                <a:lnTo>
                  <a:pt x="1385428" y="168055"/>
                </a:lnTo>
                <a:lnTo>
                  <a:pt x="1348701" y="142552"/>
                </a:lnTo>
                <a:lnTo>
                  <a:pt x="1310636" y="118919"/>
                </a:lnTo>
                <a:lnTo>
                  <a:pt x="1271299" y="97221"/>
                </a:lnTo>
                <a:lnTo>
                  <a:pt x="1230758" y="77525"/>
                </a:lnTo>
                <a:lnTo>
                  <a:pt x="1189078" y="59897"/>
                </a:lnTo>
                <a:lnTo>
                  <a:pt x="1146325" y="44404"/>
                </a:lnTo>
                <a:lnTo>
                  <a:pt x="1102568" y="31113"/>
                </a:lnTo>
                <a:lnTo>
                  <a:pt x="1057870" y="20089"/>
                </a:lnTo>
                <a:lnTo>
                  <a:pt x="1012300" y="11400"/>
                </a:lnTo>
                <a:lnTo>
                  <a:pt x="965923" y="5110"/>
                </a:lnTo>
                <a:lnTo>
                  <a:pt x="918807" y="1288"/>
                </a:lnTo>
                <a:lnTo>
                  <a:pt x="871016" y="0"/>
                </a:lnTo>
                <a:close/>
              </a:path>
            </a:pathLst>
          </a:custGeom>
          <a:solidFill>
            <a:srgbClr val="9D62E2">
              <a:alpha val="23999"/>
            </a:srgbClr>
          </a:solidFill>
        </p:spPr>
        <p:txBody>
          <a:bodyPr wrap="square" lIns="0" tIns="0" rIns="0" bIns="0" rtlCol="0"/>
          <a:lstStyle/>
          <a:p>
            <a:endParaRPr/>
          </a:p>
        </p:txBody>
      </p:sp>
      <p:sp>
        <p:nvSpPr>
          <p:cNvPr id="27" name="object 13">
            <a:extLst>
              <a:ext uri="{FF2B5EF4-FFF2-40B4-BE49-F238E27FC236}">
                <a16:creationId xmlns:a16="http://schemas.microsoft.com/office/drawing/2014/main" id="{2E23C361-F404-8DEA-3669-F09536585986}"/>
              </a:ext>
            </a:extLst>
          </p:cNvPr>
          <p:cNvSpPr/>
          <p:nvPr userDrawn="1"/>
        </p:nvSpPr>
        <p:spPr>
          <a:xfrm>
            <a:off x="7835316" y="4563116"/>
            <a:ext cx="726683" cy="726683"/>
          </a:xfrm>
          <a:custGeom>
            <a:avLst/>
            <a:gdLst/>
            <a:ahLst/>
            <a:cxnLst/>
            <a:rect l="l" t="t" r="r" b="b"/>
            <a:pathLst>
              <a:path w="801370" h="801370">
                <a:moveTo>
                  <a:pt x="400672" y="0"/>
                </a:moveTo>
                <a:lnTo>
                  <a:pt x="353945" y="2695"/>
                </a:lnTo>
                <a:lnTo>
                  <a:pt x="308801" y="10581"/>
                </a:lnTo>
                <a:lnTo>
                  <a:pt x="265542" y="23357"/>
                </a:lnTo>
                <a:lnTo>
                  <a:pt x="224466" y="40722"/>
                </a:lnTo>
                <a:lnTo>
                  <a:pt x="185876" y="62376"/>
                </a:lnTo>
                <a:lnTo>
                  <a:pt x="150072" y="88018"/>
                </a:lnTo>
                <a:lnTo>
                  <a:pt x="117354" y="117348"/>
                </a:lnTo>
                <a:lnTo>
                  <a:pt x="88023" y="150064"/>
                </a:lnTo>
                <a:lnTo>
                  <a:pt x="62379" y="185867"/>
                </a:lnTo>
                <a:lnTo>
                  <a:pt x="40724" y="224456"/>
                </a:lnTo>
                <a:lnTo>
                  <a:pt x="23358" y="265531"/>
                </a:lnTo>
                <a:lnTo>
                  <a:pt x="10582" y="308789"/>
                </a:lnTo>
                <a:lnTo>
                  <a:pt x="2695" y="353933"/>
                </a:lnTo>
                <a:lnTo>
                  <a:pt x="0" y="400659"/>
                </a:lnTo>
                <a:lnTo>
                  <a:pt x="2695" y="447386"/>
                </a:lnTo>
                <a:lnTo>
                  <a:pt x="10582" y="492529"/>
                </a:lnTo>
                <a:lnTo>
                  <a:pt x="23358" y="535789"/>
                </a:lnTo>
                <a:lnTo>
                  <a:pt x="40724" y="576864"/>
                </a:lnTo>
                <a:lnTo>
                  <a:pt x="62379" y="615455"/>
                </a:lnTo>
                <a:lnTo>
                  <a:pt x="88023" y="651259"/>
                </a:lnTo>
                <a:lnTo>
                  <a:pt x="117354" y="683977"/>
                </a:lnTo>
                <a:lnTo>
                  <a:pt x="150072" y="713308"/>
                </a:lnTo>
                <a:lnTo>
                  <a:pt x="185876" y="738951"/>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1"/>
                </a:lnTo>
                <a:lnTo>
                  <a:pt x="651272" y="713308"/>
                </a:lnTo>
                <a:lnTo>
                  <a:pt x="683990" y="683977"/>
                </a:lnTo>
                <a:lnTo>
                  <a:pt x="713321" y="651259"/>
                </a:lnTo>
                <a:lnTo>
                  <a:pt x="738964" y="615455"/>
                </a:lnTo>
                <a:lnTo>
                  <a:pt x="760619" y="576864"/>
                </a:lnTo>
                <a:lnTo>
                  <a:pt x="777985" y="535789"/>
                </a:lnTo>
                <a:lnTo>
                  <a:pt x="790762" y="492529"/>
                </a:lnTo>
                <a:lnTo>
                  <a:pt x="798648" y="447386"/>
                </a:lnTo>
                <a:lnTo>
                  <a:pt x="801344" y="400659"/>
                </a:lnTo>
                <a:lnTo>
                  <a:pt x="798648" y="353933"/>
                </a:lnTo>
                <a:lnTo>
                  <a:pt x="790762" y="308789"/>
                </a:lnTo>
                <a:lnTo>
                  <a:pt x="777985" y="265531"/>
                </a:lnTo>
                <a:lnTo>
                  <a:pt x="760619" y="224456"/>
                </a:lnTo>
                <a:lnTo>
                  <a:pt x="738964" y="185867"/>
                </a:lnTo>
                <a:lnTo>
                  <a:pt x="713321" y="150064"/>
                </a:lnTo>
                <a:lnTo>
                  <a:pt x="683990" y="117348"/>
                </a:lnTo>
                <a:lnTo>
                  <a:pt x="651272" y="88018"/>
                </a:lnTo>
                <a:lnTo>
                  <a:pt x="615467" y="62376"/>
                </a:lnTo>
                <a:lnTo>
                  <a:pt x="576877" y="40722"/>
                </a:lnTo>
                <a:lnTo>
                  <a:pt x="535802" y="23357"/>
                </a:lnTo>
                <a:lnTo>
                  <a:pt x="492542" y="10581"/>
                </a:lnTo>
                <a:lnTo>
                  <a:pt x="447399" y="2695"/>
                </a:lnTo>
                <a:lnTo>
                  <a:pt x="400672" y="0"/>
                </a:lnTo>
                <a:close/>
              </a:path>
            </a:pathLst>
          </a:custGeom>
          <a:solidFill>
            <a:srgbClr val="9D62E2">
              <a:alpha val="23999"/>
            </a:srgbClr>
          </a:solidFill>
        </p:spPr>
        <p:txBody>
          <a:bodyPr wrap="square" lIns="0" tIns="0" rIns="0" bIns="0" rtlCol="0"/>
          <a:lstStyle/>
          <a:p>
            <a:endParaRPr/>
          </a:p>
        </p:txBody>
      </p:sp>
      <p:sp>
        <p:nvSpPr>
          <p:cNvPr id="28" name="object 14">
            <a:extLst>
              <a:ext uri="{FF2B5EF4-FFF2-40B4-BE49-F238E27FC236}">
                <a16:creationId xmlns:a16="http://schemas.microsoft.com/office/drawing/2014/main" id="{8F872847-C3B1-760C-F4AC-93DE0329412F}"/>
              </a:ext>
            </a:extLst>
          </p:cNvPr>
          <p:cNvSpPr/>
          <p:nvPr userDrawn="1"/>
        </p:nvSpPr>
        <p:spPr>
          <a:xfrm>
            <a:off x="1216272" y="5587712"/>
            <a:ext cx="726683" cy="726683"/>
          </a:xfrm>
          <a:custGeom>
            <a:avLst/>
            <a:gdLst/>
            <a:ahLst/>
            <a:cxnLst/>
            <a:rect l="l" t="t" r="r" b="b"/>
            <a:pathLst>
              <a:path w="801369" h="801370">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8"/>
                </a:lnTo>
                <a:lnTo>
                  <a:pt x="10582" y="492541"/>
                </a:lnTo>
                <a:lnTo>
                  <a:pt x="23358" y="535800"/>
                </a:lnTo>
                <a:lnTo>
                  <a:pt x="40724" y="576875"/>
                </a:lnTo>
                <a:lnTo>
                  <a:pt x="62379" y="615464"/>
                </a:lnTo>
                <a:lnTo>
                  <a:pt x="88023" y="651267"/>
                </a:lnTo>
                <a:lnTo>
                  <a:pt x="117354" y="683983"/>
                </a:lnTo>
                <a:lnTo>
                  <a:pt x="150072" y="713313"/>
                </a:lnTo>
                <a:lnTo>
                  <a:pt x="185876" y="738955"/>
                </a:lnTo>
                <a:lnTo>
                  <a:pt x="224466" y="760609"/>
                </a:lnTo>
                <a:lnTo>
                  <a:pt x="265542" y="777974"/>
                </a:lnTo>
                <a:lnTo>
                  <a:pt x="308801" y="790750"/>
                </a:lnTo>
                <a:lnTo>
                  <a:pt x="353945" y="798636"/>
                </a:lnTo>
                <a:lnTo>
                  <a:pt x="400672" y="801331"/>
                </a:lnTo>
                <a:lnTo>
                  <a:pt x="447399" y="798636"/>
                </a:lnTo>
                <a:lnTo>
                  <a:pt x="492542" y="790750"/>
                </a:lnTo>
                <a:lnTo>
                  <a:pt x="535802" y="777974"/>
                </a:lnTo>
                <a:lnTo>
                  <a:pt x="576877" y="760609"/>
                </a:lnTo>
                <a:lnTo>
                  <a:pt x="615467" y="738955"/>
                </a:lnTo>
                <a:lnTo>
                  <a:pt x="651272" y="713313"/>
                </a:lnTo>
                <a:lnTo>
                  <a:pt x="683990" y="683983"/>
                </a:lnTo>
                <a:lnTo>
                  <a:pt x="713321" y="651267"/>
                </a:lnTo>
                <a:lnTo>
                  <a:pt x="738964" y="615464"/>
                </a:lnTo>
                <a:lnTo>
                  <a:pt x="760619" y="576875"/>
                </a:lnTo>
                <a:lnTo>
                  <a:pt x="777985" y="535800"/>
                </a:lnTo>
                <a:lnTo>
                  <a:pt x="790762" y="492541"/>
                </a:lnTo>
                <a:lnTo>
                  <a:pt x="798648" y="447398"/>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9D62E2">
              <a:alpha val="23999"/>
            </a:srgbClr>
          </a:solidFill>
        </p:spPr>
        <p:txBody>
          <a:bodyPr wrap="square" lIns="0" tIns="0" rIns="0" bIns="0" rtlCol="0"/>
          <a:lstStyle/>
          <a:p>
            <a:endParaRPr/>
          </a:p>
        </p:txBody>
      </p:sp>
      <p:sp>
        <p:nvSpPr>
          <p:cNvPr id="29" name="object 15">
            <a:extLst>
              <a:ext uri="{FF2B5EF4-FFF2-40B4-BE49-F238E27FC236}">
                <a16:creationId xmlns:a16="http://schemas.microsoft.com/office/drawing/2014/main" id="{53AA02F4-3E33-4C39-33D6-76AA82402885}"/>
              </a:ext>
            </a:extLst>
          </p:cNvPr>
          <p:cNvSpPr/>
          <p:nvPr userDrawn="1"/>
        </p:nvSpPr>
        <p:spPr>
          <a:xfrm>
            <a:off x="1412140" y="6469124"/>
            <a:ext cx="726683" cy="386373"/>
          </a:xfrm>
          <a:custGeom>
            <a:avLst/>
            <a:gdLst/>
            <a:ahLst/>
            <a:cxnLst/>
            <a:rect l="l" t="t" r="r" b="b"/>
            <a:pathLst>
              <a:path w="801369" h="426084">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1461" y="425998"/>
                </a:lnTo>
                <a:lnTo>
                  <a:pt x="799883" y="425998"/>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9D62E2">
              <a:alpha val="23999"/>
            </a:srgbClr>
          </a:solidFill>
        </p:spPr>
        <p:txBody>
          <a:bodyPr wrap="square" lIns="0" tIns="0" rIns="0" bIns="0" rtlCol="0"/>
          <a:lstStyle/>
          <a:p>
            <a:endParaRPr/>
          </a:p>
        </p:txBody>
      </p:sp>
      <p:sp>
        <p:nvSpPr>
          <p:cNvPr id="31" name="object 14">
            <a:extLst>
              <a:ext uri="{FF2B5EF4-FFF2-40B4-BE49-F238E27FC236}">
                <a16:creationId xmlns:a16="http://schemas.microsoft.com/office/drawing/2014/main" id="{6424BFED-D43D-B183-B5D0-83BFB42B63F4}"/>
              </a:ext>
            </a:extLst>
          </p:cNvPr>
          <p:cNvSpPr/>
          <p:nvPr userDrawn="1"/>
        </p:nvSpPr>
        <p:spPr>
          <a:xfrm>
            <a:off x="6266493" y="1757951"/>
            <a:ext cx="726683" cy="726683"/>
          </a:xfrm>
          <a:custGeom>
            <a:avLst/>
            <a:gdLst/>
            <a:ahLst/>
            <a:cxnLst/>
            <a:rect l="l" t="t" r="r" b="b"/>
            <a:pathLst>
              <a:path w="801369" h="801370">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8"/>
                </a:lnTo>
                <a:lnTo>
                  <a:pt x="10582" y="492541"/>
                </a:lnTo>
                <a:lnTo>
                  <a:pt x="23358" y="535800"/>
                </a:lnTo>
                <a:lnTo>
                  <a:pt x="40724" y="576875"/>
                </a:lnTo>
                <a:lnTo>
                  <a:pt x="62379" y="615464"/>
                </a:lnTo>
                <a:lnTo>
                  <a:pt x="88023" y="651267"/>
                </a:lnTo>
                <a:lnTo>
                  <a:pt x="117354" y="683983"/>
                </a:lnTo>
                <a:lnTo>
                  <a:pt x="150072" y="713313"/>
                </a:lnTo>
                <a:lnTo>
                  <a:pt x="185876" y="738955"/>
                </a:lnTo>
                <a:lnTo>
                  <a:pt x="224466" y="760609"/>
                </a:lnTo>
                <a:lnTo>
                  <a:pt x="265542" y="777974"/>
                </a:lnTo>
                <a:lnTo>
                  <a:pt x="308801" y="790750"/>
                </a:lnTo>
                <a:lnTo>
                  <a:pt x="353945" y="798636"/>
                </a:lnTo>
                <a:lnTo>
                  <a:pt x="400672" y="801331"/>
                </a:lnTo>
                <a:lnTo>
                  <a:pt x="447399" y="798636"/>
                </a:lnTo>
                <a:lnTo>
                  <a:pt x="492542" y="790750"/>
                </a:lnTo>
                <a:lnTo>
                  <a:pt x="535802" y="777974"/>
                </a:lnTo>
                <a:lnTo>
                  <a:pt x="576877" y="760609"/>
                </a:lnTo>
                <a:lnTo>
                  <a:pt x="615467" y="738955"/>
                </a:lnTo>
                <a:lnTo>
                  <a:pt x="651272" y="713313"/>
                </a:lnTo>
                <a:lnTo>
                  <a:pt x="683990" y="683983"/>
                </a:lnTo>
                <a:lnTo>
                  <a:pt x="713321" y="651267"/>
                </a:lnTo>
                <a:lnTo>
                  <a:pt x="738964" y="615464"/>
                </a:lnTo>
                <a:lnTo>
                  <a:pt x="760619" y="576875"/>
                </a:lnTo>
                <a:lnTo>
                  <a:pt x="777985" y="535800"/>
                </a:lnTo>
                <a:lnTo>
                  <a:pt x="790762" y="492541"/>
                </a:lnTo>
                <a:lnTo>
                  <a:pt x="798648" y="447398"/>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9D62E2">
              <a:alpha val="23999"/>
            </a:srgbClr>
          </a:solidFill>
        </p:spPr>
        <p:txBody>
          <a:bodyPr wrap="square" lIns="0" tIns="0" rIns="0" bIns="0" rtlCol="0"/>
          <a:lstStyle/>
          <a:p>
            <a:endParaRPr/>
          </a:p>
        </p:txBody>
      </p:sp>
      <p:sp>
        <p:nvSpPr>
          <p:cNvPr id="32" name="object 14">
            <a:extLst>
              <a:ext uri="{FF2B5EF4-FFF2-40B4-BE49-F238E27FC236}">
                <a16:creationId xmlns:a16="http://schemas.microsoft.com/office/drawing/2014/main" id="{323976F1-F0C5-8B3E-79EC-251D18A92F44}"/>
              </a:ext>
            </a:extLst>
          </p:cNvPr>
          <p:cNvSpPr/>
          <p:nvPr userDrawn="1"/>
        </p:nvSpPr>
        <p:spPr>
          <a:xfrm>
            <a:off x="5464115" y="1757951"/>
            <a:ext cx="461393" cy="461393"/>
          </a:xfrm>
          <a:custGeom>
            <a:avLst/>
            <a:gdLst/>
            <a:ahLst/>
            <a:cxnLst/>
            <a:rect l="l" t="t" r="r" b="b"/>
            <a:pathLst>
              <a:path w="801369" h="801370">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8"/>
                </a:lnTo>
                <a:lnTo>
                  <a:pt x="10582" y="492541"/>
                </a:lnTo>
                <a:lnTo>
                  <a:pt x="23358" y="535800"/>
                </a:lnTo>
                <a:lnTo>
                  <a:pt x="40724" y="576875"/>
                </a:lnTo>
                <a:lnTo>
                  <a:pt x="62379" y="615464"/>
                </a:lnTo>
                <a:lnTo>
                  <a:pt x="88023" y="651267"/>
                </a:lnTo>
                <a:lnTo>
                  <a:pt x="117354" y="683983"/>
                </a:lnTo>
                <a:lnTo>
                  <a:pt x="150072" y="713313"/>
                </a:lnTo>
                <a:lnTo>
                  <a:pt x="185876" y="738955"/>
                </a:lnTo>
                <a:lnTo>
                  <a:pt x="224466" y="760609"/>
                </a:lnTo>
                <a:lnTo>
                  <a:pt x="265542" y="777974"/>
                </a:lnTo>
                <a:lnTo>
                  <a:pt x="308801" y="790750"/>
                </a:lnTo>
                <a:lnTo>
                  <a:pt x="353945" y="798636"/>
                </a:lnTo>
                <a:lnTo>
                  <a:pt x="400672" y="801331"/>
                </a:lnTo>
                <a:lnTo>
                  <a:pt x="447399" y="798636"/>
                </a:lnTo>
                <a:lnTo>
                  <a:pt x="492542" y="790750"/>
                </a:lnTo>
                <a:lnTo>
                  <a:pt x="535802" y="777974"/>
                </a:lnTo>
                <a:lnTo>
                  <a:pt x="576877" y="760609"/>
                </a:lnTo>
                <a:lnTo>
                  <a:pt x="615467" y="738955"/>
                </a:lnTo>
                <a:lnTo>
                  <a:pt x="651272" y="713313"/>
                </a:lnTo>
                <a:lnTo>
                  <a:pt x="683990" y="683983"/>
                </a:lnTo>
                <a:lnTo>
                  <a:pt x="713321" y="651267"/>
                </a:lnTo>
                <a:lnTo>
                  <a:pt x="738964" y="615464"/>
                </a:lnTo>
                <a:lnTo>
                  <a:pt x="760619" y="576875"/>
                </a:lnTo>
                <a:lnTo>
                  <a:pt x="777985" y="535800"/>
                </a:lnTo>
                <a:lnTo>
                  <a:pt x="790762" y="492541"/>
                </a:lnTo>
                <a:lnTo>
                  <a:pt x="798648" y="447398"/>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9D62E2">
              <a:alpha val="23999"/>
            </a:srgbClr>
          </a:solidFill>
        </p:spPr>
        <p:txBody>
          <a:bodyPr wrap="square" lIns="0" tIns="0" rIns="0" bIns="0" rtlCol="0"/>
          <a:lstStyle/>
          <a:p>
            <a:endParaRPr/>
          </a:p>
        </p:txBody>
      </p:sp>
      <p:sp>
        <p:nvSpPr>
          <p:cNvPr id="40" name="object 14">
            <a:extLst>
              <a:ext uri="{FF2B5EF4-FFF2-40B4-BE49-F238E27FC236}">
                <a16:creationId xmlns:a16="http://schemas.microsoft.com/office/drawing/2014/main" id="{85B9E685-8F26-653C-637B-4560BD554CAC}"/>
              </a:ext>
            </a:extLst>
          </p:cNvPr>
          <p:cNvSpPr/>
          <p:nvPr userDrawn="1"/>
        </p:nvSpPr>
        <p:spPr>
          <a:xfrm>
            <a:off x="11179577" y="5951053"/>
            <a:ext cx="726683" cy="726683"/>
          </a:xfrm>
          <a:custGeom>
            <a:avLst/>
            <a:gdLst/>
            <a:ahLst/>
            <a:cxnLst/>
            <a:rect l="l" t="t" r="r" b="b"/>
            <a:pathLst>
              <a:path w="801369" h="801370">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8"/>
                </a:lnTo>
                <a:lnTo>
                  <a:pt x="10582" y="492541"/>
                </a:lnTo>
                <a:lnTo>
                  <a:pt x="23358" y="535800"/>
                </a:lnTo>
                <a:lnTo>
                  <a:pt x="40724" y="576875"/>
                </a:lnTo>
                <a:lnTo>
                  <a:pt x="62379" y="615464"/>
                </a:lnTo>
                <a:lnTo>
                  <a:pt x="88023" y="651267"/>
                </a:lnTo>
                <a:lnTo>
                  <a:pt x="117354" y="683983"/>
                </a:lnTo>
                <a:lnTo>
                  <a:pt x="150072" y="713313"/>
                </a:lnTo>
                <a:lnTo>
                  <a:pt x="185876" y="738955"/>
                </a:lnTo>
                <a:lnTo>
                  <a:pt x="224466" y="760609"/>
                </a:lnTo>
                <a:lnTo>
                  <a:pt x="265542" y="777974"/>
                </a:lnTo>
                <a:lnTo>
                  <a:pt x="308801" y="790750"/>
                </a:lnTo>
                <a:lnTo>
                  <a:pt x="353945" y="798636"/>
                </a:lnTo>
                <a:lnTo>
                  <a:pt x="400672" y="801331"/>
                </a:lnTo>
                <a:lnTo>
                  <a:pt x="447399" y="798636"/>
                </a:lnTo>
                <a:lnTo>
                  <a:pt x="492542" y="790750"/>
                </a:lnTo>
                <a:lnTo>
                  <a:pt x="535802" y="777974"/>
                </a:lnTo>
                <a:lnTo>
                  <a:pt x="576877" y="760609"/>
                </a:lnTo>
                <a:lnTo>
                  <a:pt x="615467" y="738955"/>
                </a:lnTo>
                <a:lnTo>
                  <a:pt x="651272" y="713313"/>
                </a:lnTo>
                <a:lnTo>
                  <a:pt x="683990" y="683983"/>
                </a:lnTo>
                <a:lnTo>
                  <a:pt x="713321" y="651267"/>
                </a:lnTo>
                <a:lnTo>
                  <a:pt x="738964" y="615464"/>
                </a:lnTo>
                <a:lnTo>
                  <a:pt x="760619" y="576875"/>
                </a:lnTo>
                <a:lnTo>
                  <a:pt x="777985" y="535800"/>
                </a:lnTo>
                <a:lnTo>
                  <a:pt x="790762" y="492541"/>
                </a:lnTo>
                <a:lnTo>
                  <a:pt x="798648" y="447398"/>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9D62E2">
              <a:alpha val="23999"/>
            </a:srgbClr>
          </a:solidFill>
        </p:spPr>
        <p:txBody>
          <a:bodyPr wrap="square" lIns="0" tIns="0" rIns="0" bIns="0" rtlCol="0"/>
          <a:lstStyle/>
          <a:p>
            <a:endParaRPr/>
          </a:p>
        </p:txBody>
      </p:sp>
      <p:sp>
        <p:nvSpPr>
          <p:cNvPr id="2" name="Picture Placeholder 2">
            <a:extLst>
              <a:ext uri="{FF2B5EF4-FFF2-40B4-BE49-F238E27FC236}">
                <a16:creationId xmlns:a16="http://schemas.microsoft.com/office/drawing/2014/main" id="{0DD70F8A-7EFD-5D5B-1E28-80954C36380C}"/>
              </a:ext>
            </a:extLst>
          </p:cNvPr>
          <p:cNvSpPr>
            <a:spLocks noGrp="1"/>
          </p:cNvSpPr>
          <p:nvPr>
            <p:ph type="pic" idx="15"/>
          </p:nvPr>
        </p:nvSpPr>
        <p:spPr>
          <a:xfrm>
            <a:off x="-675252" y="3608859"/>
            <a:ext cx="2541584" cy="2507461"/>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3" name="Picture Placeholder 2">
            <a:extLst>
              <a:ext uri="{FF2B5EF4-FFF2-40B4-BE49-F238E27FC236}">
                <a16:creationId xmlns:a16="http://schemas.microsoft.com/office/drawing/2014/main" id="{FA716E89-11E9-0EE9-B918-701C3474FC65}"/>
              </a:ext>
            </a:extLst>
          </p:cNvPr>
          <p:cNvSpPr>
            <a:spLocks noGrp="1"/>
          </p:cNvSpPr>
          <p:nvPr>
            <p:ph type="pic" idx="16"/>
          </p:nvPr>
        </p:nvSpPr>
        <p:spPr>
          <a:xfrm>
            <a:off x="397941" y="157862"/>
            <a:ext cx="3133347" cy="30912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4" name="Picture Placeholder 2">
            <a:extLst>
              <a:ext uri="{FF2B5EF4-FFF2-40B4-BE49-F238E27FC236}">
                <a16:creationId xmlns:a16="http://schemas.microsoft.com/office/drawing/2014/main" id="{AE0D997F-9BA9-D907-D51C-98EE52536447}"/>
              </a:ext>
            </a:extLst>
          </p:cNvPr>
          <p:cNvSpPr>
            <a:spLocks noGrp="1"/>
          </p:cNvSpPr>
          <p:nvPr>
            <p:ph type="pic" idx="17"/>
          </p:nvPr>
        </p:nvSpPr>
        <p:spPr>
          <a:xfrm>
            <a:off x="7165783" y="337721"/>
            <a:ext cx="3133347" cy="30912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8" name="Picture Placeholder 2">
            <a:extLst>
              <a:ext uri="{FF2B5EF4-FFF2-40B4-BE49-F238E27FC236}">
                <a16:creationId xmlns:a16="http://schemas.microsoft.com/office/drawing/2014/main" id="{06699D40-1F2D-3294-96EC-2A152766E695}"/>
              </a:ext>
            </a:extLst>
          </p:cNvPr>
          <p:cNvSpPr>
            <a:spLocks noGrp="1"/>
          </p:cNvSpPr>
          <p:nvPr>
            <p:ph type="pic" idx="18"/>
          </p:nvPr>
        </p:nvSpPr>
        <p:spPr>
          <a:xfrm>
            <a:off x="2610263" y="2722475"/>
            <a:ext cx="4695781" cy="4632736"/>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Tree>
    <p:extLst>
      <p:ext uri="{BB962C8B-B14F-4D97-AF65-F5344CB8AC3E}">
        <p14:creationId xmlns:p14="http://schemas.microsoft.com/office/powerpoint/2010/main" val="1258431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0AE4B-071C-02F5-A372-F86D8DED5AA0}"/>
              </a:ext>
            </a:extLst>
          </p:cNvPr>
          <p:cNvSpPr>
            <a:spLocks noGrp="1"/>
          </p:cNvSpPr>
          <p:nvPr>
            <p:ph type="title"/>
          </p:nvPr>
        </p:nvSpPr>
        <p:spPr/>
        <p:txBody>
          <a:bodyPr>
            <a:normAutofit/>
          </a:bodyPr>
          <a:lstStyle>
            <a:lvl1pPr>
              <a:defRPr sz="3200">
                <a:solidFill>
                  <a:schemeClr val="accent3"/>
                </a:solidFill>
              </a:defRPr>
            </a:lvl1pPr>
          </a:lstStyle>
          <a:p>
            <a:r>
              <a:rPr lang="en-US" dirty="0"/>
              <a:t>Click to edit Master title style</a:t>
            </a:r>
            <a:endParaRPr lang="en-GB" dirty="0"/>
          </a:p>
        </p:txBody>
      </p:sp>
      <p:sp>
        <p:nvSpPr>
          <p:cNvPr id="28" name="Footer Placeholder 4">
            <a:extLst>
              <a:ext uri="{FF2B5EF4-FFF2-40B4-BE49-F238E27FC236}">
                <a16:creationId xmlns:a16="http://schemas.microsoft.com/office/drawing/2014/main" id="{A728AFED-1DF7-D662-6492-F874A99CC229}"/>
              </a:ext>
            </a:extLst>
          </p:cNvPr>
          <p:cNvSpPr>
            <a:spLocks noGrp="1"/>
          </p:cNvSpPr>
          <p:nvPr>
            <p:ph type="ftr" sz="quarter" idx="3"/>
          </p:nvPr>
        </p:nvSpPr>
        <p:spPr>
          <a:xfrm>
            <a:off x="751840" y="6114954"/>
            <a:ext cx="8904067" cy="365125"/>
          </a:xfrm>
          <a:prstGeom prst="rect">
            <a:avLst/>
          </a:prstGeom>
        </p:spPr>
        <p:txBody>
          <a:bodyPr/>
          <a:lstStyle>
            <a:lvl1pPr>
              <a:defRPr>
                <a:solidFill>
                  <a:schemeClr val="bg2"/>
                </a:solidFill>
              </a:defRPr>
            </a:lvl1pPr>
          </a:lstStyle>
          <a:p>
            <a:endParaRPr lang="en-GB" dirty="0"/>
          </a:p>
        </p:txBody>
      </p:sp>
    </p:spTree>
    <p:extLst>
      <p:ext uri="{BB962C8B-B14F-4D97-AF65-F5344CB8AC3E}">
        <p14:creationId xmlns:p14="http://schemas.microsoft.com/office/powerpoint/2010/main" val="2166338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0"/>
            <a:ext cx="12192000" cy="6855696"/>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rgbClr val="00AFFF"/>
          </a:solidFill>
        </p:spPr>
        <p:txBody>
          <a:bodyPr wrap="square" lIns="0" tIns="0" rIns="0" bIns="0" rtlCol="0"/>
          <a:lstStyle/>
          <a:p>
            <a:endParaRPr sz="2000"/>
          </a:p>
        </p:txBody>
      </p:sp>
      <p:sp>
        <p:nvSpPr>
          <p:cNvPr id="20" name="object 3">
            <a:extLst>
              <a:ext uri="{FF2B5EF4-FFF2-40B4-BE49-F238E27FC236}">
                <a16:creationId xmlns:a16="http://schemas.microsoft.com/office/drawing/2014/main" id="{B044399D-0912-D593-C0A7-709DB4E472C3}"/>
              </a:ext>
            </a:extLst>
          </p:cNvPr>
          <p:cNvSpPr/>
          <p:nvPr userDrawn="1"/>
        </p:nvSpPr>
        <p:spPr>
          <a:xfrm>
            <a:off x="7795390" y="0"/>
            <a:ext cx="4391193" cy="4363554"/>
          </a:xfrm>
          <a:custGeom>
            <a:avLst/>
            <a:gdLst/>
            <a:ahLst/>
            <a:cxnLst/>
            <a:rect l="l" t="t" r="r" b="b"/>
            <a:pathLst>
              <a:path w="4842509" h="4812030">
                <a:moveTo>
                  <a:pt x="747268" y="1291882"/>
                </a:moveTo>
                <a:lnTo>
                  <a:pt x="744347" y="1244257"/>
                </a:lnTo>
                <a:lnTo>
                  <a:pt x="735850" y="1198397"/>
                </a:lnTo>
                <a:lnTo>
                  <a:pt x="722109" y="1154645"/>
                </a:lnTo>
                <a:lnTo>
                  <a:pt x="703478" y="1113383"/>
                </a:lnTo>
                <a:lnTo>
                  <a:pt x="680313" y="1074953"/>
                </a:lnTo>
                <a:lnTo>
                  <a:pt x="652957" y="1039710"/>
                </a:lnTo>
                <a:lnTo>
                  <a:pt x="621766" y="1008011"/>
                </a:lnTo>
                <a:lnTo>
                  <a:pt x="587095" y="980211"/>
                </a:lnTo>
                <a:lnTo>
                  <a:pt x="549275" y="956665"/>
                </a:lnTo>
                <a:lnTo>
                  <a:pt x="508673" y="937742"/>
                </a:lnTo>
                <a:lnTo>
                  <a:pt x="465620" y="923772"/>
                </a:lnTo>
                <a:lnTo>
                  <a:pt x="420497" y="915136"/>
                </a:lnTo>
                <a:lnTo>
                  <a:pt x="373634" y="912177"/>
                </a:lnTo>
                <a:lnTo>
                  <a:pt x="326758" y="915136"/>
                </a:lnTo>
                <a:lnTo>
                  <a:pt x="281635" y="923772"/>
                </a:lnTo>
                <a:lnTo>
                  <a:pt x="238582" y="937742"/>
                </a:lnTo>
                <a:lnTo>
                  <a:pt x="197980" y="956665"/>
                </a:lnTo>
                <a:lnTo>
                  <a:pt x="160159" y="980211"/>
                </a:lnTo>
                <a:lnTo>
                  <a:pt x="125488" y="1008011"/>
                </a:lnTo>
                <a:lnTo>
                  <a:pt x="94297" y="1039710"/>
                </a:lnTo>
                <a:lnTo>
                  <a:pt x="66941" y="1074953"/>
                </a:lnTo>
                <a:lnTo>
                  <a:pt x="43776" y="1113383"/>
                </a:lnTo>
                <a:lnTo>
                  <a:pt x="25146" y="1154645"/>
                </a:lnTo>
                <a:lnTo>
                  <a:pt x="11404" y="1198397"/>
                </a:lnTo>
                <a:lnTo>
                  <a:pt x="2908" y="1244257"/>
                </a:lnTo>
                <a:lnTo>
                  <a:pt x="0" y="1291882"/>
                </a:lnTo>
                <a:lnTo>
                  <a:pt x="2908" y="1339519"/>
                </a:lnTo>
                <a:lnTo>
                  <a:pt x="11404" y="1385379"/>
                </a:lnTo>
                <a:lnTo>
                  <a:pt x="25146" y="1429131"/>
                </a:lnTo>
                <a:lnTo>
                  <a:pt x="43776" y="1470393"/>
                </a:lnTo>
                <a:lnTo>
                  <a:pt x="66941" y="1508823"/>
                </a:lnTo>
                <a:lnTo>
                  <a:pt x="94297" y="1544066"/>
                </a:lnTo>
                <a:lnTo>
                  <a:pt x="125488" y="1575765"/>
                </a:lnTo>
                <a:lnTo>
                  <a:pt x="160159" y="1603565"/>
                </a:lnTo>
                <a:lnTo>
                  <a:pt x="197980" y="1627111"/>
                </a:lnTo>
                <a:lnTo>
                  <a:pt x="238582" y="1646047"/>
                </a:lnTo>
                <a:lnTo>
                  <a:pt x="281635" y="1660004"/>
                </a:lnTo>
                <a:lnTo>
                  <a:pt x="326758" y="1668640"/>
                </a:lnTo>
                <a:lnTo>
                  <a:pt x="373634" y="1671599"/>
                </a:lnTo>
                <a:lnTo>
                  <a:pt x="420497" y="1668640"/>
                </a:lnTo>
                <a:lnTo>
                  <a:pt x="465620" y="1660004"/>
                </a:lnTo>
                <a:lnTo>
                  <a:pt x="508673" y="1646047"/>
                </a:lnTo>
                <a:lnTo>
                  <a:pt x="549275" y="1627111"/>
                </a:lnTo>
                <a:lnTo>
                  <a:pt x="587095" y="1603565"/>
                </a:lnTo>
                <a:lnTo>
                  <a:pt x="621766" y="1575765"/>
                </a:lnTo>
                <a:lnTo>
                  <a:pt x="652957" y="1544066"/>
                </a:lnTo>
                <a:lnTo>
                  <a:pt x="680313" y="1508823"/>
                </a:lnTo>
                <a:lnTo>
                  <a:pt x="703478" y="1470393"/>
                </a:lnTo>
                <a:lnTo>
                  <a:pt x="722109" y="1429131"/>
                </a:lnTo>
                <a:lnTo>
                  <a:pt x="735850" y="1385379"/>
                </a:lnTo>
                <a:lnTo>
                  <a:pt x="744347" y="1339519"/>
                </a:lnTo>
                <a:lnTo>
                  <a:pt x="747268" y="1291882"/>
                </a:lnTo>
                <a:close/>
              </a:path>
              <a:path w="4842509" h="4812030">
                <a:moveTo>
                  <a:pt x="1038237" y="2275001"/>
                </a:moveTo>
                <a:lnTo>
                  <a:pt x="1033195" y="2230450"/>
                </a:lnTo>
                <a:lnTo>
                  <a:pt x="1018806" y="2189556"/>
                </a:lnTo>
                <a:lnTo>
                  <a:pt x="996238" y="2153475"/>
                </a:lnTo>
                <a:lnTo>
                  <a:pt x="966635" y="2123389"/>
                </a:lnTo>
                <a:lnTo>
                  <a:pt x="931125" y="2100453"/>
                </a:lnTo>
                <a:lnTo>
                  <a:pt x="890879" y="2085835"/>
                </a:lnTo>
                <a:lnTo>
                  <a:pt x="847039" y="2080691"/>
                </a:lnTo>
                <a:lnTo>
                  <a:pt x="803198" y="2085835"/>
                </a:lnTo>
                <a:lnTo>
                  <a:pt x="762952" y="2100453"/>
                </a:lnTo>
                <a:lnTo>
                  <a:pt x="727456" y="2123389"/>
                </a:lnTo>
                <a:lnTo>
                  <a:pt x="697852" y="2153475"/>
                </a:lnTo>
                <a:lnTo>
                  <a:pt x="675284" y="2189556"/>
                </a:lnTo>
                <a:lnTo>
                  <a:pt x="660895" y="2230450"/>
                </a:lnTo>
                <a:lnTo>
                  <a:pt x="655840" y="2275001"/>
                </a:lnTo>
                <a:lnTo>
                  <a:pt x="660895" y="2319566"/>
                </a:lnTo>
                <a:lnTo>
                  <a:pt x="675284" y="2360460"/>
                </a:lnTo>
                <a:lnTo>
                  <a:pt x="697852" y="2396540"/>
                </a:lnTo>
                <a:lnTo>
                  <a:pt x="727456" y="2426627"/>
                </a:lnTo>
                <a:lnTo>
                  <a:pt x="762952" y="2449563"/>
                </a:lnTo>
                <a:lnTo>
                  <a:pt x="803198" y="2464181"/>
                </a:lnTo>
                <a:lnTo>
                  <a:pt x="847039" y="2469311"/>
                </a:lnTo>
                <a:lnTo>
                  <a:pt x="890879" y="2464181"/>
                </a:lnTo>
                <a:lnTo>
                  <a:pt x="931125" y="2449563"/>
                </a:lnTo>
                <a:lnTo>
                  <a:pt x="966635" y="2426627"/>
                </a:lnTo>
                <a:lnTo>
                  <a:pt x="996238" y="2396540"/>
                </a:lnTo>
                <a:lnTo>
                  <a:pt x="1018806" y="2360460"/>
                </a:lnTo>
                <a:lnTo>
                  <a:pt x="1033195" y="2319566"/>
                </a:lnTo>
                <a:lnTo>
                  <a:pt x="1038237" y="2275001"/>
                </a:lnTo>
                <a:close/>
              </a:path>
              <a:path w="4842509" h="4812030">
                <a:moveTo>
                  <a:pt x="1353693" y="205016"/>
                </a:moveTo>
                <a:lnTo>
                  <a:pt x="1349044" y="158140"/>
                </a:lnTo>
                <a:lnTo>
                  <a:pt x="1335709" y="114490"/>
                </a:lnTo>
                <a:lnTo>
                  <a:pt x="1314615" y="74993"/>
                </a:lnTo>
                <a:lnTo>
                  <a:pt x="1286675" y="40576"/>
                </a:lnTo>
                <a:lnTo>
                  <a:pt x="1252804" y="12179"/>
                </a:lnTo>
                <a:lnTo>
                  <a:pt x="1230744" y="12"/>
                </a:lnTo>
                <a:lnTo>
                  <a:pt x="1018984" y="12"/>
                </a:lnTo>
                <a:lnTo>
                  <a:pt x="963053" y="40576"/>
                </a:lnTo>
                <a:lnTo>
                  <a:pt x="935113" y="74993"/>
                </a:lnTo>
                <a:lnTo>
                  <a:pt x="914019" y="114490"/>
                </a:lnTo>
                <a:lnTo>
                  <a:pt x="900684" y="158140"/>
                </a:lnTo>
                <a:lnTo>
                  <a:pt x="896035" y="205016"/>
                </a:lnTo>
                <a:lnTo>
                  <a:pt x="900684" y="251879"/>
                </a:lnTo>
                <a:lnTo>
                  <a:pt x="914019" y="295529"/>
                </a:lnTo>
                <a:lnTo>
                  <a:pt x="935113" y="335038"/>
                </a:lnTo>
                <a:lnTo>
                  <a:pt x="963053" y="369443"/>
                </a:lnTo>
                <a:lnTo>
                  <a:pt x="996924" y="397840"/>
                </a:lnTo>
                <a:lnTo>
                  <a:pt x="1035799" y="419290"/>
                </a:lnTo>
                <a:lnTo>
                  <a:pt x="1078750" y="432841"/>
                </a:lnTo>
                <a:lnTo>
                  <a:pt x="1124864" y="437565"/>
                </a:lnTo>
                <a:lnTo>
                  <a:pt x="1170978" y="432841"/>
                </a:lnTo>
                <a:lnTo>
                  <a:pt x="1213929" y="419290"/>
                </a:lnTo>
                <a:lnTo>
                  <a:pt x="1252804" y="397840"/>
                </a:lnTo>
                <a:lnTo>
                  <a:pt x="1286675" y="369443"/>
                </a:lnTo>
                <a:lnTo>
                  <a:pt x="1314615" y="335038"/>
                </a:lnTo>
                <a:lnTo>
                  <a:pt x="1335709" y="295529"/>
                </a:lnTo>
                <a:lnTo>
                  <a:pt x="1349044" y="251879"/>
                </a:lnTo>
                <a:lnTo>
                  <a:pt x="1353693" y="205016"/>
                </a:lnTo>
                <a:close/>
              </a:path>
              <a:path w="4842509" h="4812030">
                <a:moveTo>
                  <a:pt x="2336165" y="3331895"/>
                </a:moveTo>
                <a:lnTo>
                  <a:pt x="2331415" y="3284131"/>
                </a:lnTo>
                <a:lnTo>
                  <a:pt x="2317826" y="3239643"/>
                </a:lnTo>
                <a:lnTo>
                  <a:pt x="2296325" y="3199384"/>
                </a:lnTo>
                <a:lnTo>
                  <a:pt x="2267851" y="3164319"/>
                </a:lnTo>
                <a:lnTo>
                  <a:pt x="2233333" y="3135376"/>
                </a:lnTo>
                <a:lnTo>
                  <a:pt x="2193721" y="3113519"/>
                </a:lnTo>
                <a:lnTo>
                  <a:pt x="2149945" y="3099714"/>
                </a:lnTo>
                <a:lnTo>
                  <a:pt x="2102954" y="3094901"/>
                </a:lnTo>
                <a:lnTo>
                  <a:pt x="2055952" y="3099714"/>
                </a:lnTo>
                <a:lnTo>
                  <a:pt x="2012175" y="3113519"/>
                </a:lnTo>
                <a:lnTo>
                  <a:pt x="1972564" y="3135376"/>
                </a:lnTo>
                <a:lnTo>
                  <a:pt x="1938058" y="3164319"/>
                </a:lnTo>
                <a:lnTo>
                  <a:pt x="1909572" y="3199384"/>
                </a:lnTo>
                <a:lnTo>
                  <a:pt x="1888070" y="3239643"/>
                </a:lnTo>
                <a:lnTo>
                  <a:pt x="1874494" y="3284131"/>
                </a:lnTo>
                <a:lnTo>
                  <a:pt x="1869757" y="3331895"/>
                </a:lnTo>
                <a:lnTo>
                  <a:pt x="1874494" y="3379660"/>
                </a:lnTo>
                <a:lnTo>
                  <a:pt x="1888070" y="3424148"/>
                </a:lnTo>
                <a:lnTo>
                  <a:pt x="1909572" y="3464407"/>
                </a:lnTo>
                <a:lnTo>
                  <a:pt x="1938058" y="3499485"/>
                </a:lnTo>
                <a:lnTo>
                  <a:pt x="1972564" y="3528428"/>
                </a:lnTo>
                <a:lnTo>
                  <a:pt x="2012175" y="3550272"/>
                </a:lnTo>
                <a:lnTo>
                  <a:pt x="2055952" y="3564090"/>
                </a:lnTo>
                <a:lnTo>
                  <a:pt x="2102954" y="3568903"/>
                </a:lnTo>
                <a:lnTo>
                  <a:pt x="2149945" y="3564090"/>
                </a:lnTo>
                <a:lnTo>
                  <a:pt x="2193721" y="3550272"/>
                </a:lnTo>
                <a:lnTo>
                  <a:pt x="2233333" y="3528428"/>
                </a:lnTo>
                <a:lnTo>
                  <a:pt x="2267851" y="3499485"/>
                </a:lnTo>
                <a:lnTo>
                  <a:pt x="2296325" y="3464407"/>
                </a:lnTo>
                <a:lnTo>
                  <a:pt x="2317826" y="3424148"/>
                </a:lnTo>
                <a:lnTo>
                  <a:pt x="2331415" y="3379660"/>
                </a:lnTo>
                <a:lnTo>
                  <a:pt x="2336165" y="3331895"/>
                </a:lnTo>
                <a:close/>
              </a:path>
              <a:path w="4842509" h="4812030">
                <a:moveTo>
                  <a:pt x="2815031" y="1458963"/>
                </a:moveTo>
                <a:lnTo>
                  <a:pt x="2805074" y="1409661"/>
                </a:lnTo>
                <a:lnTo>
                  <a:pt x="2777921" y="1369390"/>
                </a:lnTo>
                <a:lnTo>
                  <a:pt x="2737650" y="1342237"/>
                </a:lnTo>
                <a:lnTo>
                  <a:pt x="2688348" y="1332280"/>
                </a:lnTo>
                <a:lnTo>
                  <a:pt x="1587842" y="1332280"/>
                </a:lnTo>
                <a:lnTo>
                  <a:pt x="1594739" y="1302042"/>
                </a:lnTo>
                <a:lnTo>
                  <a:pt x="1611210" y="1240929"/>
                </a:lnTo>
                <a:lnTo>
                  <a:pt x="1635810" y="1170025"/>
                </a:lnTo>
                <a:lnTo>
                  <a:pt x="1653717" y="1129347"/>
                </a:lnTo>
                <a:lnTo>
                  <a:pt x="1674545" y="1088034"/>
                </a:lnTo>
                <a:lnTo>
                  <a:pt x="1698117" y="1046111"/>
                </a:lnTo>
                <a:lnTo>
                  <a:pt x="1724279" y="1003617"/>
                </a:lnTo>
                <a:lnTo>
                  <a:pt x="1724837" y="1003617"/>
                </a:lnTo>
                <a:lnTo>
                  <a:pt x="1725358" y="1003782"/>
                </a:lnTo>
                <a:lnTo>
                  <a:pt x="2587726" y="1003782"/>
                </a:lnTo>
                <a:lnTo>
                  <a:pt x="2588539" y="1003617"/>
                </a:lnTo>
                <a:lnTo>
                  <a:pt x="2637028" y="993825"/>
                </a:lnTo>
                <a:lnTo>
                  <a:pt x="2677299" y="966673"/>
                </a:lnTo>
                <a:lnTo>
                  <a:pt x="2704452" y="926414"/>
                </a:lnTo>
                <a:lnTo>
                  <a:pt x="2714409" y="877100"/>
                </a:lnTo>
                <a:lnTo>
                  <a:pt x="2704452" y="827798"/>
                </a:lnTo>
                <a:lnTo>
                  <a:pt x="2677299" y="787527"/>
                </a:lnTo>
                <a:lnTo>
                  <a:pt x="2637028" y="760374"/>
                </a:lnTo>
                <a:lnTo>
                  <a:pt x="2587726" y="750417"/>
                </a:lnTo>
                <a:lnTo>
                  <a:pt x="1918449" y="750417"/>
                </a:lnTo>
                <a:lnTo>
                  <a:pt x="1948662" y="716330"/>
                </a:lnTo>
                <a:lnTo>
                  <a:pt x="1979866" y="681990"/>
                </a:lnTo>
                <a:lnTo>
                  <a:pt x="2012010" y="647395"/>
                </a:lnTo>
                <a:lnTo>
                  <a:pt x="2045055" y="612559"/>
                </a:lnTo>
                <a:lnTo>
                  <a:pt x="2078926" y="577494"/>
                </a:lnTo>
                <a:lnTo>
                  <a:pt x="2113610" y="542213"/>
                </a:lnTo>
                <a:lnTo>
                  <a:pt x="2149030" y="506704"/>
                </a:lnTo>
                <a:lnTo>
                  <a:pt x="2185162" y="470992"/>
                </a:lnTo>
                <a:lnTo>
                  <a:pt x="2221954" y="435076"/>
                </a:lnTo>
                <a:lnTo>
                  <a:pt x="2297303" y="362648"/>
                </a:lnTo>
                <a:lnTo>
                  <a:pt x="2414079" y="252666"/>
                </a:lnTo>
                <a:lnTo>
                  <a:pt x="2687383" y="12"/>
                </a:lnTo>
                <a:lnTo>
                  <a:pt x="2146401" y="12"/>
                </a:lnTo>
                <a:lnTo>
                  <a:pt x="2069376" y="72491"/>
                </a:lnTo>
                <a:lnTo>
                  <a:pt x="1987892" y="150406"/>
                </a:lnTo>
                <a:lnTo>
                  <a:pt x="1947964" y="189191"/>
                </a:lnTo>
                <a:lnTo>
                  <a:pt x="1908632" y="227888"/>
                </a:lnTo>
                <a:lnTo>
                  <a:pt x="1869922" y="266471"/>
                </a:lnTo>
                <a:lnTo>
                  <a:pt x="1831911" y="304952"/>
                </a:lnTo>
                <a:lnTo>
                  <a:pt x="1794637" y="343331"/>
                </a:lnTo>
                <a:lnTo>
                  <a:pt x="1758124" y="381622"/>
                </a:lnTo>
                <a:lnTo>
                  <a:pt x="1722450" y="419811"/>
                </a:lnTo>
                <a:lnTo>
                  <a:pt x="1687626" y="457911"/>
                </a:lnTo>
                <a:lnTo>
                  <a:pt x="1653730" y="495922"/>
                </a:lnTo>
                <a:lnTo>
                  <a:pt x="1620786" y="533844"/>
                </a:lnTo>
                <a:lnTo>
                  <a:pt x="1588846" y="571690"/>
                </a:lnTo>
                <a:lnTo>
                  <a:pt x="1557959" y="609447"/>
                </a:lnTo>
                <a:lnTo>
                  <a:pt x="1528152" y="647115"/>
                </a:lnTo>
                <a:lnTo>
                  <a:pt x="1499501" y="684720"/>
                </a:lnTo>
                <a:lnTo>
                  <a:pt x="1472018" y="722249"/>
                </a:lnTo>
                <a:lnTo>
                  <a:pt x="1445780" y="759701"/>
                </a:lnTo>
                <a:lnTo>
                  <a:pt x="1420812" y="797077"/>
                </a:lnTo>
                <a:lnTo>
                  <a:pt x="1397165" y="834390"/>
                </a:lnTo>
                <a:lnTo>
                  <a:pt x="1374889" y="871639"/>
                </a:lnTo>
                <a:lnTo>
                  <a:pt x="1354023" y="908824"/>
                </a:lnTo>
                <a:lnTo>
                  <a:pt x="1334604" y="945946"/>
                </a:lnTo>
                <a:lnTo>
                  <a:pt x="1316697" y="983018"/>
                </a:lnTo>
                <a:lnTo>
                  <a:pt x="1300340" y="1020025"/>
                </a:lnTo>
                <a:lnTo>
                  <a:pt x="1285570" y="1056982"/>
                </a:lnTo>
                <a:lnTo>
                  <a:pt x="1272451" y="1093889"/>
                </a:lnTo>
                <a:lnTo>
                  <a:pt x="1251242" y="1162659"/>
                </a:lnTo>
                <a:lnTo>
                  <a:pt x="1233639" y="1230528"/>
                </a:lnTo>
                <a:lnTo>
                  <a:pt x="1219492" y="1297495"/>
                </a:lnTo>
                <a:lnTo>
                  <a:pt x="1208646" y="1363497"/>
                </a:lnTo>
                <a:lnTo>
                  <a:pt x="1200962" y="1428521"/>
                </a:lnTo>
                <a:lnTo>
                  <a:pt x="1196276" y="1492504"/>
                </a:lnTo>
                <a:lnTo>
                  <a:pt x="1194447" y="1555432"/>
                </a:lnTo>
                <a:lnTo>
                  <a:pt x="1195324" y="1617268"/>
                </a:lnTo>
                <a:lnTo>
                  <a:pt x="1198753" y="1677974"/>
                </a:lnTo>
                <a:lnTo>
                  <a:pt x="1204595" y="1737499"/>
                </a:lnTo>
                <a:lnTo>
                  <a:pt x="1212684" y="1795830"/>
                </a:lnTo>
                <a:lnTo>
                  <a:pt x="1222870" y="1852930"/>
                </a:lnTo>
                <a:lnTo>
                  <a:pt x="1235024" y="1908746"/>
                </a:lnTo>
                <a:lnTo>
                  <a:pt x="1248981" y="1963242"/>
                </a:lnTo>
                <a:lnTo>
                  <a:pt x="1264589" y="2016404"/>
                </a:lnTo>
                <a:lnTo>
                  <a:pt x="1281709" y="2068182"/>
                </a:lnTo>
                <a:lnTo>
                  <a:pt x="1300175" y="2118537"/>
                </a:lnTo>
                <a:lnTo>
                  <a:pt x="1319860" y="2167445"/>
                </a:lnTo>
                <a:lnTo>
                  <a:pt x="1340586" y="2214854"/>
                </a:lnTo>
                <a:lnTo>
                  <a:pt x="1362227" y="2260752"/>
                </a:lnTo>
                <a:lnTo>
                  <a:pt x="1384617" y="2305075"/>
                </a:lnTo>
                <a:lnTo>
                  <a:pt x="1407617" y="2347811"/>
                </a:lnTo>
                <a:lnTo>
                  <a:pt x="1431074" y="2388920"/>
                </a:lnTo>
                <a:lnTo>
                  <a:pt x="1454835" y="2428354"/>
                </a:lnTo>
                <a:lnTo>
                  <a:pt x="1478749" y="2466086"/>
                </a:lnTo>
                <a:lnTo>
                  <a:pt x="1502676" y="2502077"/>
                </a:lnTo>
                <a:lnTo>
                  <a:pt x="1526451" y="2536291"/>
                </a:lnTo>
                <a:lnTo>
                  <a:pt x="1549946" y="2568702"/>
                </a:lnTo>
                <a:lnTo>
                  <a:pt x="1572983" y="2599271"/>
                </a:lnTo>
                <a:lnTo>
                  <a:pt x="1617141" y="2654719"/>
                </a:lnTo>
                <a:lnTo>
                  <a:pt x="1657718" y="2702344"/>
                </a:lnTo>
                <a:lnTo>
                  <a:pt x="1693532" y="2741879"/>
                </a:lnTo>
                <a:lnTo>
                  <a:pt x="1723364" y="2773045"/>
                </a:lnTo>
                <a:lnTo>
                  <a:pt x="1754289" y="2803436"/>
                </a:lnTo>
                <a:lnTo>
                  <a:pt x="1791779" y="2833128"/>
                </a:lnTo>
                <a:lnTo>
                  <a:pt x="1853996" y="2856725"/>
                </a:lnTo>
                <a:lnTo>
                  <a:pt x="1886724" y="2859659"/>
                </a:lnTo>
                <a:lnTo>
                  <a:pt x="1923973" y="2855861"/>
                </a:lnTo>
                <a:lnTo>
                  <a:pt x="1993277" y="2825635"/>
                </a:lnTo>
                <a:lnTo>
                  <a:pt x="2022830" y="2799372"/>
                </a:lnTo>
                <a:lnTo>
                  <a:pt x="2050745" y="2758884"/>
                </a:lnTo>
                <a:lnTo>
                  <a:pt x="2066505" y="2714015"/>
                </a:lnTo>
                <a:lnTo>
                  <a:pt x="2070239" y="2667228"/>
                </a:lnTo>
                <a:lnTo>
                  <a:pt x="2062073" y="2621000"/>
                </a:lnTo>
                <a:lnTo>
                  <a:pt x="2042134" y="2577782"/>
                </a:lnTo>
                <a:lnTo>
                  <a:pt x="2010562" y="2540063"/>
                </a:lnTo>
                <a:lnTo>
                  <a:pt x="2002307" y="2532316"/>
                </a:lnTo>
                <a:lnTo>
                  <a:pt x="1986203" y="2516479"/>
                </a:lnTo>
                <a:lnTo>
                  <a:pt x="1934933" y="2461717"/>
                </a:lnTo>
                <a:lnTo>
                  <a:pt x="1902015" y="2423401"/>
                </a:lnTo>
                <a:lnTo>
                  <a:pt x="1865718" y="2378151"/>
                </a:lnTo>
                <a:lnTo>
                  <a:pt x="1827174" y="2326297"/>
                </a:lnTo>
                <a:lnTo>
                  <a:pt x="1787486" y="2268118"/>
                </a:lnTo>
                <a:lnTo>
                  <a:pt x="1747786" y="2203907"/>
                </a:lnTo>
                <a:lnTo>
                  <a:pt x="1709204" y="2133955"/>
                </a:lnTo>
                <a:lnTo>
                  <a:pt x="2085060" y="2133955"/>
                </a:lnTo>
                <a:lnTo>
                  <a:pt x="2134362" y="2123998"/>
                </a:lnTo>
                <a:lnTo>
                  <a:pt x="2174633" y="2096846"/>
                </a:lnTo>
                <a:lnTo>
                  <a:pt x="2201786" y="2056587"/>
                </a:lnTo>
                <a:lnTo>
                  <a:pt x="2211743" y="2007273"/>
                </a:lnTo>
                <a:lnTo>
                  <a:pt x="2201786" y="1957971"/>
                </a:lnTo>
                <a:lnTo>
                  <a:pt x="2174633" y="1917700"/>
                </a:lnTo>
                <a:lnTo>
                  <a:pt x="2134362" y="1890547"/>
                </a:lnTo>
                <a:lnTo>
                  <a:pt x="2085060" y="1880590"/>
                </a:lnTo>
                <a:lnTo>
                  <a:pt x="1607959" y="1880590"/>
                </a:lnTo>
                <a:lnTo>
                  <a:pt x="1595729" y="1834248"/>
                </a:lnTo>
                <a:lnTo>
                  <a:pt x="1585214" y="1786712"/>
                </a:lnTo>
                <a:lnTo>
                  <a:pt x="1576565" y="1738058"/>
                </a:lnTo>
                <a:lnTo>
                  <a:pt x="1569910" y="1688299"/>
                </a:lnTo>
                <a:lnTo>
                  <a:pt x="1565402" y="1637487"/>
                </a:lnTo>
                <a:lnTo>
                  <a:pt x="1563192" y="1585645"/>
                </a:lnTo>
                <a:lnTo>
                  <a:pt x="2688348" y="1585645"/>
                </a:lnTo>
                <a:lnTo>
                  <a:pt x="2737650" y="1575689"/>
                </a:lnTo>
                <a:lnTo>
                  <a:pt x="2777921" y="1548549"/>
                </a:lnTo>
                <a:lnTo>
                  <a:pt x="2805074" y="1508277"/>
                </a:lnTo>
                <a:lnTo>
                  <a:pt x="2815031" y="1458963"/>
                </a:lnTo>
                <a:close/>
              </a:path>
              <a:path w="4842509" h="4812030">
                <a:moveTo>
                  <a:pt x="3022498" y="2007273"/>
                </a:moveTo>
                <a:lnTo>
                  <a:pt x="3012541" y="1957959"/>
                </a:lnTo>
                <a:lnTo>
                  <a:pt x="2985389" y="1917700"/>
                </a:lnTo>
                <a:lnTo>
                  <a:pt x="2945130" y="1890547"/>
                </a:lnTo>
                <a:lnTo>
                  <a:pt x="2895816" y="1880590"/>
                </a:lnTo>
                <a:lnTo>
                  <a:pt x="2492959" y="1880590"/>
                </a:lnTo>
                <a:lnTo>
                  <a:pt x="2443645" y="1890547"/>
                </a:lnTo>
                <a:lnTo>
                  <a:pt x="2403373" y="1917700"/>
                </a:lnTo>
                <a:lnTo>
                  <a:pt x="2376220" y="1957959"/>
                </a:lnTo>
                <a:lnTo>
                  <a:pt x="2366264" y="2007273"/>
                </a:lnTo>
                <a:lnTo>
                  <a:pt x="2376220" y="2056587"/>
                </a:lnTo>
                <a:lnTo>
                  <a:pt x="2403373" y="2096846"/>
                </a:lnTo>
                <a:lnTo>
                  <a:pt x="2443645" y="2123998"/>
                </a:lnTo>
                <a:lnTo>
                  <a:pt x="2492959" y="2133955"/>
                </a:lnTo>
                <a:lnTo>
                  <a:pt x="2895816" y="2133955"/>
                </a:lnTo>
                <a:lnTo>
                  <a:pt x="2945130" y="2123998"/>
                </a:lnTo>
                <a:lnTo>
                  <a:pt x="2985389" y="2096846"/>
                </a:lnTo>
                <a:lnTo>
                  <a:pt x="3012541" y="2056587"/>
                </a:lnTo>
                <a:lnTo>
                  <a:pt x="3022498" y="2007273"/>
                </a:lnTo>
                <a:close/>
              </a:path>
              <a:path w="4842509" h="4812030">
                <a:moveTo>
                  <a:pt x="3290455" y="869467"/>
                </a:moveTo>
                <a:lnTo>
                  <a:pt x="3285413" y="824915"/>
                </a:lnTo>
                <a:lnTo>
                  <a:pt x="3271024" y="784021"/>
                </a:lnTo>
                <a:lnTo>
                  <a:pt x="3248456" y="747941"/>
                </a:lnTo>
                <a:lnTo>
                  <a:pt x="3218853" y="717854"/>
                </a:lnTo>
                <a:lnTo>
                  <a:pt x="3183344" y="694918"/>
                </a:lnTo>
                <a:lnTo>
                  <a:pt x="3143097" y="680300"/>
                </a:lnTo>
                <a:lnTo>
                  <a:pt x="3099257" y="675170"/>
                </a:lnTo>
                <a:lnTo>
                  <a:pt x="3055429" y="680300"/>
                </a:lnTo>
                <a:lnTo>
                  <a:pt x="3015183" y="694918"/>
                </a:lnTo>
                <a:lnTo>
                  <a:pt x="2979674" y="717854"/>
                </a:lnTo>
                <a:lnTo>
                  <a:pt x="2950070" y="747941"/>
                </a:lnTo>
                <a:lnTo>
                  <a:pt x="2927502" y="784021"/>
                </a:lnTo>
                <a:lnTo>
                  <a:pt x="2913113" y="824915"/>
                </a:lnTo>
                <a:lnTo>
                  <a:pt x="2908058" y="869467"/>
                </a:lnTo>
                <a:lnTo>
                  <a:pt x="2913113" y="914019"/>
                </a:lnTo>
                <a:lnTo>
                  <a:pt x="2927502" y="954925"/>
                </a:lnTo>
                <a:lnTo>
                  <a:pt x="2950070" y="990993"/>
                </a:lnTo>
                <a:lnTo>
                  <a:pt x="2979674" y="1021092"/>
                </a:lnTo>
                <a:lnTo>
                  <a:pt x="3015183" y="1044028"/>
                </a:lnTo>
                <a:lnTo>
                  <a:pt x="3055429" y="1058646"/>
                </a:lnTo>
                <a:lnTo>
                  <a:pt x="3099257" y="1063777"/>
                </a:lnTo>
                <a:lnTo>
                  <a:pt x="3143097" y="1058646"/>
                </a:lnTo>
                <a:lnTo>
                  <a:pt x="3183344" y="1044028"/>
                </a:lnTo>
                <a:lnTo>
                  <a:pt x="3218853" y="1021092"/>
                </a:lnTo>
                <a:lnTo>
                  <a:pt x="3248456" y="990993"/>
                </a:lnTo>
                <a:lnTo>
                  <a:pt x="3271024" y="954925"/>
                </a:lnTo>
                <a:lnTo>
                  <a:pt x="3285413" y="914019"/>
                </a:lnTo>
                <a:lnTo>
                  <a:pt x="3290455" y="869467"/>
                </a:lnTo>
                <a:close/>
              </a:path>
              <a:path w="4842509" h="4812030">
                <a:moveTo>
                  <a:pt x="3455378" y="1445844"/>
                </a:moveTo>
                <a:lnTo>
                  <a:pt x="3449624" y="1402283"/>
                </a:lnTo>
                <a:lnTo>
                  <a:pt x="3433368" y="1363154"/>
                </a:lnTo>
                <a:lnTo>
                  <a:pt x="3408159" y="1329994"/>
                </a:lnTo>
                <a:lnTo>
                  <a:pt x="3375533" y="1304378"/>
                </a:lnTo>
                <a:lnTo>
                  <a:pt x="3337026" y="1287868"/>
                </a:lnTo>
                <a:lnTo>
                  <a:pt x="3294164" y="1282014"/>
                </a:lnTo>
                <a:lnTo>
                  <a:pt x="3251314" y="1287868"/>
                </a:lnTo>
                <a:lnTo>
                  <a:pt x="3212795" y="1304378"/>
                </a:lnTo>
                <a:lnTo>
                  <a:pt x="3180169" y="1329994"/>
                </a:lnTo>
                <a:lnTo>
                  <a:pt x="3154959" y="1363154"/>
                </a:lnTo>
                <a:lnTo>
                  <a:pt x="3138716" y="1402283"/>
                </a:lnTo>
                <a:lnTo>
                  <a:pt x="3132950" y="1445844"/>
                </a:lnTo>
                <a:lnTo>
                  <a:pt x="3138716" y="1489392"/>
                </a:lnTo>
                <a:lnTo>
                  <a:pt x="3154959" y="1528533"/>
                </a:lnTo>
                <a:lnTo>
                  <a:pt x="3180169" y="1561680"/>
                </a:lnTo>
                <a:lnTo>
                  <a:pt x="3212795" y="1587309"/>
                </a:lnTo>
                <a:lnTo>
                  <a:pt x="3251314" y="1603819"/>
                </a:lnTo>
                <a:lnTo>
                  <a:pt x="3294164" y="1609674"/>
                </a:lnTo>
                <a:lnTo>
                  <a:pt x="3337026" y="1603819"/>
                </a:lnTo>
                <a:lnTo>
                  <a:pt x="3375533" y="1587309"/>
                </a:lnTo>
                <a:lnTo>
                  <a:pt x="3408159" y="1561680"/>
                </a:lnTo>
                <a:lnTo>
                  <a:pt x="3433368" y="1528533"/>
                </a:lnTo>
                <a:lnTo>
                  <a:pt x="3449624" y="1489392"/>
                </a:lnTo>
                <a:lnTo>
                  <a:pt x="3455378" y="1445844"/>
                </a:lnTo>
                <a:close/>
              </a:path>
              <a:path w="4842509" h="4812030">
                <a:moveTo>
                  <a:pt x="3677882" y="150622"/>
                </a:moveTo>
                <a:lnTo>
                  <a:pt x="3669868" y="100114"/>
                </a:lnTo>
                <a:lnTo>
                  <a:pt x="3647541" y="56248"/>
                </a:lnTo>
                <a:lnTo>
                  <a:pt x="3613505" y="21653"/>
                </a:lnTo>
                <a:lnTo>
                  <a:pt x="3572306" y="0"/>
                </a:lnTo>
                <a:lnTo>
                  <a:pt x="3468979" y="0"/>
                </a:lnTo>
                <a:lnTo>
                  <a:pt x="3427780" y="21653"/>
                </a:lnTo>
                <a:lnTo>
                  <a:pt x="3393744" y="56248"/>
                </a:lnTo>
                <a:lnTo>
                  <a:pt x="3371418" y="100114"/>
                </a:lnTo>
                <a:lnTo>
                  <a:pt x="3363404" y="150622"/>
                </a:lnTo>
                <a:lnTo>
                  <a:pt x="3371418" y="201129"/>
                </a:lnTo>
                <a:lnTo>
                  <a:pt x="3393744" y="244995"/>
                </a:lnTo>
                <a:lnTo>
                  <a:pt x="3427780" y="279577"/>
                </a:lnTo>
                <a:lnTo>
                  <a:pt x="3470935" y="302260"/>
                </a:lnTo>
                <a:lnTo>
                  <a:pt x="3520643" y="310413"/>
                </a:lnTo>
                <a:lnTo>
                  <a:pt x="3570338" y="302260"/>
                </a:lnTo>
                <a:lnTo>
                  <a:pt x="3613505" y="279577"/>
                </a:lnTo>
                <a:lnTo>
                  <a:pt x="3647541" y="244995"/>
                </a:lnTo>
                <a:lnTo>
                  <a:pt x="3669868" y="201129"/>
                </a:lnTo>
                <a:lnTo>
                  <a:pt x="3677882" y="150622"/>
                </a:lnTo>
                <a:close/>
              </a:path>
              <a:path w="4842509" h="4812030">
                <a:moveTo>
                  <a:pt x="3887127" y="718464"/>
                </a:moveTo>
                <a:lnTo>
                  <a:pt x="3882085" y="673912"/>
                </a:lnTo>
                <a:lnTo>
                  <a:pt x="3867696" y="633006"/>
                </a:lnTo>
                <a:lnTo>
                  <a:pt x="3845128" y="596925"/>
                </a:lnTo>
                <a:lnTo>
                  <a:pt x="3815524" y="566839"/>
                </a:lnTo>
                <a:lnTo>
                  <a:pt x="3780015" y="543902"/>
                </a:lnTo>
                <a:lnTo>
                  <a:pt x="3739769" y="529285"/>
                </a:lnTo>
                <a:lnTo>
                  <a:pt x="3695928" y="524154"/>
                </a:lnTo>
                <a:lnTo>
                  <a:pt x="3652101" y="529285"/>
                </a:lnTo>
                <a:lnTo>
                  <a:pt x="3611854" y="543902"/>
                </a:lnTo>
                <a:lnTo>
                  <a:pt x="3576345" y="566839"/>
                </a:lnTo>
                <a:lnTo>
                  <a:pt x="3546741" y="596925"/>
                </a:lnTo>
                <a:lnTo>
                  <a:pt x="3524173" y="633006"/>
                </a:lnTo>
                <a:lnTo>
                  <a:pt x="3509784" y="673912"/>
                </a:lnTo>
                <a:lnTo>
                  <a:pt x="3504730" y="718464"/>
                </a:lnTo>
                <a:lnTo>
                  <a:pt x="3509784" y="763016"/>
                </a:lnTo>
                <a:lnTo>
                  <a:pt x="3524173" y="803910"/>
                </a:lnTo>
                <a:lnTo>
                  <a:pt x="3546741" y="839990"/>
                </a:lnTo>
                <a:lnTo>
                  <a:pt x="3576345" y="870089"/>
                </a:lnTo>
                <a:lnTo>
                  <a:pt x="3611854" y="893025"/>
                </a:lnTo>
                <a:lnTo>
                  <a:pt x="3652101" y="907643"/>
                </a:lnTo>
                <a:lnTo>
                  <a:pt x="3695928" y="912774"/>
                </a:lnTo>
                <a:lnTo>
                  <a:pt x="3739769" y="907643"/>
                </a:lnTo>
                <a:lnTo>
                  <a:pt x="3780015" y="893025"/>
                </a:lnTo>
                <a:lnTo>
                  <a:pt x="3815524" y="870089"/>
                </a:lnTo>
                <a:lnTo>
                  <a:pt x="3845128" y="839990"/>
                </a:lnTo>
                <a:lnTo>
                  <a:pt x="3867696" y="803910"/>
                </a:lnTo>
                <a:lnTo>
                  <a:pt x="3882085" y="763016"/>
                </a:lnTo>
                <a:lnTo>
                  <a:pt x="3887127" y="718464"/>
                </a:lnTo>
                <a:close/>
              </a:path>
              <a:path w="4842509" h="4812030">
                <a:moveTo>
                  <a:pt x="4802949" y="2826423"/>
                </a:moveTo>
                <a:lnTo>
                  <a:pt x="4797895" y="2781871"/>
                </a:lnTo>
                <a:lnTo>
                  <a:pt x="4783518" y="2740977"/>
                </a:lnTo>
                <a:lnTo>
                  <a:pt x="4760950" y="2704896"/>
                </a:lnTo>
                <a:lnTo>
                  <a:pt x="4731334" y="2674810"/>
                </a:lnTo>
                <a:lnTo>
                  <a:pt x="4695837" y="2651874"/>
                </a:lnTo>
                <a:lnTo>
                  <a:pt x="4655591" y="2637256"/>
                </a:lnTo>
                <a:lnTo>
                  <a:pt x="4611751" y="2632113"/>
                </a:lnTo>
                <a:lnTo>
                  <a:pt x="4567910" y="2637256"/>
                </a:lnTo>
                <a:lnTo>
                  <a:pt x="4527664" y="2651874"/>
                </a:lnTo>
                <a:lnTo>
                  <a:pt x="4492168" y="2674810"/>
                </a:lnTo>
                <a:lnTo>
                  <a:pt x="4462551" y="2704896"/>
                </a:lnTo>
                <a:lnTo>
                  <a:pt x="4439983" y="2740977"/>
                </a:lnTo>
                <a:lnTo>
                  <a:pt x="4425607" y="2781871"/>
                </a:lnTo>
                <a:lnTo>
                  <a:pt x="4420552" y="2826423"/>
                </a:lnTo>
                <a:lnTo>
                  <a:pt x="4425607" y="2870987"/>
                </a:lnTo>
                <a:lnTo>
                  <a:pt x="4439983" y="2911881"/>
                </a:lnTo>
                <a:lnTo>
                  <a:pt x="4462551" y="2947962"/>
                </a:lnTo>
                <a:lnTo>
                  <a:pt x="4492168" y="2978048"/>
                </a:lnTo>
                <a:lnTo>
                  <a:pt x="4527664" y="3000984"/>
                </a:lnTo>
                <a:lnTo>
                  <a:pt x="4567910" y="3015602"/>
                </a:lnTo>
                <a:lnTo>
                  <a:pt x="4611751" y="3020733"/>
                </a:lnTo>
                <a:lnTo>
                  <a:pt x="4655591" y="3015602"/>
                </a:lnTo>
                <a:lnTo>
                  <a:pt x="4695837" y="3000984"/>
                </a:lnTo>
                <a:lnTo>
                  <a:pt x="4731334" y="2978048"/>
                </a:lnTo>
                <a:lnTo>
                  <a:pt x="4760950" y="2947962"/>
                </a:lnTo>
                <a:lnTo>
                  <a:pt x="4783518" y="2911881"/>
                </a:lnTo>
                <a:lnTo>
                  <a:pt x="4797895" y="2870987"/>
                </a:lnTo>
                <a:lnTo>
                  <a:pt x="4802949" y="2826423"/>
                </a:lnTo>
                <a:close/>
              </a:path>
              <a:path w="4842509" h="4812030">
                <a:moveTo>
                  <a:pt x="4841951" y="3211792"/>
                </a:moveTo>
                <a:lnTo>
                  <a:pt x="4773104" y="3214001"/>
                </a:lnTo>
                <a:lnTo>
                  <a:pt x="4732858" y="3228619"/>
                </a:lnTo>
                <a:lnTo>
                  <a:pt x="4697349" y="3251555"/>
                </a:lnTo>
                <a:lnTo>
                  <a:pt x="4667745" y="3281642"/>
                </a:lnTo>
                <a:lnTo>
                  <a:pt x="4645177" y="3317722"/>
                </a:lnTo>
                <a:lnTo>
                  <a:pt x="4630788" y="3358629"/>
                </a:lnTo>
                <a:lnTo>
                  <a:pt x="4625746" y="3403181"/>
                </a:lnTo>
                <a:lnTo>
                  <a:pt x="4630788" y="3447732"/>
                </a:lnTo>
                <a:lnTo>
                  <a:pt x="4645177" y="3488626"/>
                </a:lnTo>
                <a:lnTo>
                  <a:pt x="4667745" y="3524707"/>
                </a:lnTo>
                <a:lnTo>
                  <a:pt x="4697349" y="3554806"/>
                </a:lnTo>
                <a:lnTo>
                  <a:pt x="4732858" y="3577742"/>
                </a:lnTo>
                <a:lnTo>
                  <a:pt x="4773104" y="3592360"/>
                </a:lnTo>
                <a:lnTo>
                  <a:pt x="4816945" y="3597491"/>
                </a:lnTo>
                <a:lnTo>
                  <a:pt x="4841951" y="3594557"/>
                </a:lnTo>
                <a:lnTo>
                  <a:pt x="4841951" y="3211792"/>
                </a:lnTo>
                <a:close/>
              </a:path>
              <a:path w="4842509" h="4812030">
                <a:moveTo>
                  <a:pt x="4841951" y="1851342"/>
                </a:moveTo>
                <a:lnTo>
                  <a:pt x="4807712" y="1884832"/>
                </a:lnTo>
                <a:lnTo>
                  <a:pt x="4783315" y="1919909"/>
                </a:lnTo>
                <a:lnTo>
                  <a:pt x="4765014" y="1959063"/>
                </a:lnTo>
                <a:lnTo>
                  <a:pt x="4753534" y="2001583"/>
                </a:lnTo>
                <a:lnTo>
                  <a:pt x="4749546" y="2046757"/>
                </a:lnTo>
                <a:lnTo>
                  <a:pt x="4753534" y="2091944"/>
                </a:lnTo>
                <a:lnTo>
                  <a:pt x="4765014" y="2134463"/>
                </a:lnTo>
                <a:lnTo>
                  <a:pt x="4783315" y="2173617"/>
                </a:lnTo>
                <a:lnTo>
                  <a:pt x="4807712" y="2208695"/>
                </a:lnTo>
                <a:lnTo>
                  <a:pt x="4837519" y="2238997"/>
                </a:lnTo>
                <a:lnTo>
                  <a:pt x="4841951" y="2242185"/>
                </a:lnTo>
                <a:lnTo>
                  <a:pt x="4841951" y="1851342"/>
                </a:lnTo>
                <a:close/>
              </a:path>
              <a:path w="4842509" h="4812030">
                <a:moveTo>
                  <a:pt x="4841951" y="582485"/>
                </a:moveTo>
                <a:lnTo>
                  <a:pt x="4189387" y="582485"/>
                </a:lnTo>
                <a:lnTo>
                  <a:pt x="4140073" y="592455"/>
                </a:lnTo>
                <a:lnTo>
                  <a:pt x="4099814" y="619594"/>
                </a:lnTo>
                <a:lnTo>
                  <a:pt x="4072674" y="659866"/>
                </a:lnTo>
                <a:lnTo>
                  <a:pt x="4062730" y="709168"/>
                </a:lnTo>
                <a:lnTo>
                  <a:pt x="4072674" y="758482"/>
                </a:lnTo>
                <a:lnTo>
                  <a:pt x="4099814" y="798753"/>
                </a:lnTo>
                <a:lnTo>
                  <a:pt x="4140073" y="825906"/>
                </a:lnTo>
                <a:lnTo>
                  <a:pt x="4189387" y="835850"/>
                </a:lnTo>
                <a:lnTo>
                  <a:pt x="4767542" y="835850"/>
                </a:lnTo>
                <a:lnTo>
                  <a:pt x="4736668" y="873556"/>
                </a:lnTo>
                <a:lnTo>
                  <a:pt x="4705045" y="911199"/>
                </a:lnTo>
                <a:lnTo>
                  <a:pt x="4672723" y="948778"/>
                </a:lnTo>
                <a:lnTo>
                  <a:pt x="4639742" y="986294"/>
                </a:lnTo>
                <a:lnTo>
                  <a:pt x="4606137" y="1023747"/>
                </a:lnTo>
                <a:lnTo>
                  <a:pt x="4571949" y="1061110"/>
                </a:lnTo>
                <a:lnTo>
                  <a:pt x="4537214" y="1098384"/>
                </a:lnTo>
                <a:lnTo>
                  <a:pt x="4501985" y="1135583"/>
                </a:lnTo>
                <a:lnTo>
                  <a:pt x="4466285" y="1172667"/>
                </a:lnTo>
                <a:lnTo>
                  <a:pt x="4430166" y="1209662"/>
                </a:lnTo>
                <a:lnTo>
                  <a:pt x="4393654" y="1246543"/>
                </a:lnTo>
                <a:lnTo>
                  <a:pt x="4356811" y="1283309"/>
                </a:lnTo>
                <a:lnTo>
                  <a:pt x="4319663" y="1319961"/>
                </a:lnTo>
                <a:lnTo>
                  <a:pt x="4282249" y="1356474"/>
                </a:lnTo>
                <a:lnTo>
                  <a:pt x="4206786" y="1429118"/>
                </a:lnTo>
                <a:lnTo>
                  <a:pt x="4092625" y="1536966"/>
                </a:lnTo>
                <a:lnTo>
                  <a:pt x="3735552" y="1867319"/>
                </a:lnTo>
                <a:lnTo>
                  <a:pt x="3567468" y="2024532"/>
                </a:lnTo>
                <a:lnTo>
                  <a:pt x="3485985" y="2102446"/>
                </a:lnTo>
                <a:lnTo>
                  <a:pt x="3446056" y="2141245"/>
                </a:lnTo>
                <a:lnTo>
                  <a:pt x="3406711" y="2179929"/>
                </a:lnTo>
                <a:lnTo>
                  <a:pt x="3368014" y="2218512"/>
                </a:lnTo>
                <a:lnTo>
                  <a:pt x="3330003" y="2256993"/>
                </a:lnTo>
                <a:lnTo>
                  <a:pt x="3292716" y="2295372"/>
                </a:lnTo>
                <a:lnTo>
                  <a:pt x="3256216" y="2333663"/>
                </a:lnTo>
                <a:lnTo>
                  <a:pt x="3220529" y="2371852"/>
                </a:lnTo>
                <a:lnTo>
                  <a:pt x="3185718" y="2409952"/>
                </a:lnTo>
                <a:lnTo>
                  <a:pt x="3151809" y="2447963"/>
                </a:lnTo>
                <a:lnTo>
                  <a:pt x="3118866" y="2485885"/>
                </a:lnTo>
                <a:lnTo>
                  <a:pt x="3086925" y="2523731"/>
                </a:lnTo>
                <a:lnTo>
                  <a:pt x="3056039" y="2561488"/>
                </a:lnTo>
                <a:lnTo>
                  <a:pt x="3026245" y="2599169"/>
                </a:lnTo>
                <a:lnTo>
                  <a:pt x="2997581" y="2636761"/>
                </a:lnTo>
                <a:lnTo>
                  <a:pt x="2970111" y="2674289"/>
                </a:lnTo>
                <a:lnTo>
                  <a:pt x="2943860" y="2711742"/>
                </a:lnTo>
                <a:lnTo>
                  <a:pt x="2918904" y="2749118"/>
                </a:lnTo>
                <a:lnTo>
                  <a:pt x="2895257" y="2786430"/>
                </a:lnTo>
                <a:lnTo>
                  <a:pt x="2872981" y="2823680"/>
                </a:lnTo>
                <a:lnTo>
                  <a:pt x="2852102" y="2860865"/>
                </a:lnTo>
                <a:lnTo>
                  <a:pt x="2832697" y="2898000"/>
                </a:lnTo>
                <a:lnTo>
                  <a:pt x="2814790" y="2935059"/>
                </a:lnTo>
                <a:lnTo>
                  <a:pt x="2798432" y="2972066"/>
                </a:lnTo>
                <a:lnTo>
                  <a:pt x="2783662" y="3009023"/>
                </a:lnTo>
                <a:lnTo>
                  <a:pt x="2770543" y="3045930"/>
                </a:lnTo>
                <a:lnTo>
                  <a:pt x="2749334" y="3114700"/>
                </a:lnTo>
                <a:lnTo>
                  <a:pt x="2731732" y="3182582"/>
                </a:lnTo>
                <a:lnTo>
                  <a:pt x="2717584" y="3249536"/>
                </a:lnTo>
                <a:lnTo>
                  <a:pt x="2706751" y="3315551"/>
                </a:lnTo>
                <a:lnTo>
                  <a:pt x="2699054" y="3380562"/>
                </a:lnTo>
                <a:lnTo>
                  <a:pt x="2694368" y="3444557"/>
                </a:lnTo>
                <a:lnTo>
                  <a:pt x="2692539" y="3507486"/>
                </a:lnTo>
                <a:lnTo>
                  <a:pt x="2693416" y="3569322"/>
                </a:lnTo>
                <a:lnTo>
                  <a:pt x="2696845" y="3630015"/>
                </a:lnTo>
                <a:lnTo>
                  <a:pt x="2702687" y="3689553"/>
                </a:lnTo>
                <a:lnTo>
                  <a:pt x="2710777" y="3747884"/>
                </a:lnTo>
                <a:lnTo>
                  <a:pt x="2720975" y="3804970"/>
                </a:lnTo>
                <a:lnTo>
                  <a:pt x="2733116" y="3860787"/>
                </a:lnTo>
                <a:lnTo>
                  <a:pt x="2747073" y="3915295"/>
                </a:lnTo>
                <a:lnTo>
                  <a:pt x="2762681" y="3968458"/>
                </a:lnTo>
                <a:lnTo>
                  <a:pt x="2779801" y="4020235"/>
                </a:lnTo>
                <a:lnTo>
                  <a:pt x="2798267" y="4070591"/>
                </a:lnTo>
                <a:lnTo>
                  <a:pt x="2817952" y="4119499"/>
                </a:lnTo>
                <a:lnTo>
                  <a:pt x="2838678" y="4166908"/>
                </a:lnTo>
                <a:lnTo>
                  <a:pt x="2860319" y="4212806"/>
                </a:lnTo>
                <a:lnTo>
                  <a:pt x="2882709" y="4257129"/>
                </a:lnTo>
                <a:lnTo>
                  <a:pt x="2905709" y="4299864"/>
                </a:lnTo>
                <a:lnTo>
                  <a:pt x="2929166" y="4340974"/>
                </a:lnTo>
                <a:lnTo>
                  <a:pt x="2952927" y="4380408"/>
                </a:lnTo>
                <a:lnTo>
                  <a:pt x="2976854" y="4418139"/>
                </a:lnTo>
                <a:lnTo>
                  <a:pt x="3000768" y="4454131"/>
                </a:lnTo>
                <a:lnTo>
                  <a:pt x="3024555" y="4488345"/>
                </a:lnTo>
                <a:lnTo>
                  <a:pt x="3048038" y="4520755"/>
                </a:lnTo>
                <a:lnTo>
                  <a:pt x="3071076" y="4551324"/>
                </a:lnTo>
                <a:lnTo>
                  <a:pt x="3115233" y="4606772"/>
                </a:lnTo>
                <a:lnTo>
                  <a:pt x="3155810" y="4654410"/>
                </a:lnTo>
                <a:lnTo>
                  <a:pt x="3191624" y="4693945"/>
                </a:lnTo>
                <a:lnTo>
                  <a:pt x="3221456" y="4725098"/>
                </a:lnTo>
                <a:lnTo>
                  <a:pt x="3252393" y="4755489"/>
                </a:lnTo>
                <a:lnTo>
                  <a:pt x="3289871" y="4785195"/>
                </a:lnTo>
                <a:lnTo>
                  <a:pt x="3352101" y="4808791"/>
                </a:lnTo>
                <a:lnTo>
                  <a:pt x="3384816" y="4811725"/>
                </a:lnTo>
                <a:lnTo>
                  <a:pt x="3422065" y="4807928"/>
                </a:lnTo>
                <a:lnTo>
                  <a:pt x="3491369" y="4777714"/>
                </a:lnTo>
                <a:lnTo>
                  <a:pt x="3520922" y="4751438"/>
                </a:lnTo>
                <a:lnTo>
                  <a:pt x="3548837" y="4710963"/>
                </a:lnTo>
                <a:lnTo>
                  <a:pt x="3564598" y="4666081"/>
                </a:lnTo>
                <a:lnTo>
                  <a:pt x="3568331" y="4619295"/>
                </a:lnTo>
                <a:lnTo>
                  <a:pt x="3560165" y="4573067"/>
                </a:lnTo>
                <a:lnTo>
                  <a:pt x="3540239" y="4529861"/>
                </a:lnTo>
                <a:lnTo>
                  <a:pt x="3508654" y="4492129"/>
                </a:lnTo>
                <a:lnTo>
                  <a:pt x="3500399" y="4484382"/>
                </a:lnTo>
                <a:lnTo>
                  <a:pt x="3484295" y="4468546"/>
                </a:lnTo>
                <a:lnTo>
                  <a:pt x="3433026" y="4413796"/>
                </a:lnTo>
                <a:lnTo>
                  <a:pt x="3400107" y="4375455"/>
                </a:lnTo>
                <a:lnTo>
                  <a:pt x="3363798" y="4330217"/>
                </a:lnTo>
                <a:lnTo>
                  <a:pt x="3325253" y="4278363"/>
                </a:lnTo>
                <a:lnTo>
                  <a:pt x="3285566" y="4220172"/>
                </a:lnTo>
                <a:lnTo>
                  <a:pt x="3245878" y="4155960"/>
                </a:lnTo>
                <a:lnTo>
                  <a:pt x="3207283" y="4085996"/>
                </a:lnTo>
                <a:lnTo>
                  <a:pt x="3803065" y="4085996"/>
                </a:lnTo>
                <a:lnTo>
                  <a:pt x="3852380" y="4076039"/>
                </a:lnTo>
                <a:lnTo>
                  <a:pt x="3892639" y="4048887"/>
                </a:lnTo>
                <a:lnTo>
                  <a:pt x="3919766" y="4008628"/>
                </a:lnTo>
                <a:lnTo>
                  <a:pt x="3929723" y="3959314"/>
                </a:lnTo>
                <a:lnTo>
                  <a:pt x="3919766" y="3910012"/>
                </a:lnTo>
                <a:lnTo>
                  <a:pt x="3892639" y="3869740"/>
                </a:lnTo>
                <a:lnTo>
                  <a:pt x="3852380" y="3842588"/>
                </a:lnTo>
                <a:lnTo>
                  <a:pt x="3803065" y="3832631"/>
                </a:lnTo>
                <a:lnTo>
                  <a:pt x="3106051" y="3832631"/>
                </a:lnTo>
                <a:lnTo>
                  <a:pt x="3093821" y="3786289"/>
                </a:lnTo>
                <a:lnTo>
                  <a:pt x="3083318" y="3738765"/>
                </a:lnTo>
                <a:lnTo>
                  <a:pt x="3074657" y="3690099"/>
                </a:lnTo>
                <a:lnTo>
                  <a:pt x="3068002" y="3640340"/>
                </a:lnTo>
                <a:lnTo>
                  <a:pt x="3063494" y="3589528"/>
                </a:lnTo>
                <a:lnTo>
                  <a:pt x="3061284" y="3537686"/>
                </a:lnTo>
                <a:lnTo>
                  <a:pt x="4186415" y="3537686"/>
                </a:lnTo>
                <a:lnTo>
                  <a:pt x="4235729" y="3527742"/>
                </a:lnTo>
                <a:lnTo>
                  <a:pt x="4275988" y="3500590"/>
                </a:lnTo>
                <a:lnTo>
                  <a:pt x="4303128" y="3460318"/>
                </a:lnTo>
                <a:lnTo>
                  <a:pt x="4313072" y="3411004"/>
                </a:lnTo>
                <a:lnTo>
                  <a:pt x="4303128" y="3361702"/>
                </a:lnTo>
                <a:lnTo>
                  <a:pt x="4275988" y="3321431"/>
                </a:lnTo>
                <a:lnTo>
                  <a:pt x="4235729" y="3294291"/>
                </a:lnTo>
                <a:lnTo>
                  <a:pt x="4186415" y="3284321"/>
                </a:lnTo>
                <a:lnTo>
                  <a:pt x="3085935" y="3284321"/>
                </a:lnTo>
                <a:lnTo>
                  <a:pt x="3092831" y="3254083"/>
                </a:lnTo>
                <a:lnTo>
                  <a:pt x="3109315" y="3192983"/>
                </a:lnTo>
                <a:lnTo>
                  <a:pt x="3133902" y="3122079"/>
                </a:lnTo>
                <a:lnTo>
                  <a:pt x="3151809" y="3081401"/>
                </a:lnTo>
                <a:lnTo>
                  <a:pt x="3172637" y="3040075"/>
                </a:lnTo>
                <a:lnTo>
                  <a:pt x="3196209" y="2998165"/>
                </a:lnTo>
                <a:lnTo>
                  <a:pt x="3222371" y="2955658"/>
                </a:lnTo>
                <a:lnTo>
                  <a:pt x="3222929" y="2955658"/>
                </a:lnTo>
                <a:lnTo>
                  <a:pt x="3223450" y="2955823"/>
                </a:lnTo>
                <a:lnTo>
                  <a:pt x="4085818" y="2955823"/>
                </a:lnTo>
                <a:lnTo>
                  <a:pt x="4086631" y="2955658"/>
                </a:lnTo>
                <a:lnTo>
                  <a:pt x="4135132" y="2945866"/>
                </a:lnTo>
                <a:lnTo>
                  <a:pt x="4175391" y="2918714"/>
                </a:lnTo>
                <a:lnTo>
                  <a:pt x="4202519" y="2878455"/>
                </a:lnTo>
                <a:lnTo>
                  <a:pt x="4212475" y="2829141"/>
                </a:lnTo>
                <a:lnTo>
                  <a:pt x="4202519" y="2779839"/>
                </a:lnTo>
                <a:lnTo>
                  <a:pt x="4175391" y="2739567"/>
                </a:lnTo>
                <a:lnTo>
                  <a:pt x="4135132" y="2712415"/>
                </a:lnTo>
                <a:lnTo>
                  <a:pt x="4085818" y="2702458"/>
                </a:lnTo>
                <a:lnTo>
                  <a:pt x="3416541" y="2702458"/>
                </a:lnTo>
                <a:lnTo>
                  <a:pt x="3446754" y="2668371"/>
                </a:lnTo>
                <a:lnTo>
                  <a:pt x="3477958" y="2634030"/>
                </a:lnTo>
                <a:lnTo>
                  <a:pt x="3510102" y="2599436"/>
                </a:lnTo>
                <a:lnTo>
                  <a:pt x="3543135" y="2564612"/>
                </a:lnTo>
                <a:lnTo>
                  <a:pt x="3577018" y="2529548"/>
                </a:lnTo>
                <a:lnTo>
                  <a:pt x="3611702" y="2494267"/>
                </a:lnTo>
                <a:lnTo>
                  <a:pt x="3647122" y="2458758"/>
                </a:lnTo>
                <a:lnTo>
                  <a:pt x="3683254" y="2423045"/>
                </a:lnTo>
                <a:lnTo>
                  <a:pt x="3720046" y="2387117"/>
                </a:lnTo>
                <a:lnTo>
                  <a:pt x="3795395" y="2314702"/>
                </a:lnTo>
                <a:lnTo>
                  <a:pt x="3912184" y="2204707"/>
                </a:lnTo>
                <a:lnTo>
                  <a:pt x="4351325" y="1798180"/>
                </a:lnTo>
                <a:lnTo>
                  <a:pt x="4468863" y="1687245"/>
                </a:lnTo>
                <a:lnTo>
                  <a:pt x="4546206" y="1612912"/>
                </a:lnTo>
                <a:lnTo>
                  <a:pt x="4584484" y="1575625"/>
                </a:lnTo>
                <a:lnTo>
                  <a:pt x="4622444" y="1538236"/>
                </a:lnTo>
                <a:lnTo>
                  <a:pt x="4660087" y="1500771"/>
                </a:lnTo>
                <a:lnTo>
                  <a:pt x="4697361" y="1463205"/>
                </a:lnTo>
                <a:lnTo>
                  <a:pt x="4734242" y="1425549"/>
                </a:lnTo>
                <a:lnTo>
                  <a:pt x="4770691" y="1387792"/>
                </a:lnTo>
                <a:lnTo>
                  <a:pt x="4806696" y="1349933"/>
                </a:lnTo>
                <a:lnTo>
                  <a:pt x="4841951" y="1312240"/>
                </a:lnTo>
                <a:lnTo>
                  <a:pt x="4841951" y="582485"/>
                </a:lnTo>
                <a:close/>
              </a:path>
              <a:path w="4842509" h="4812030">
                <a:moveTo>
                  <a:pt x="4841951" y="7937"/>
                </a:moveTo>
                <a:lnTo>
                  <a:pt x="4133786" y="7937"/>
                </a:lnTo>
                <a:lnTo>
                  <a:pt x="4084472" y="17907"/>
                </a:lnTo>
                <a:lnTo>
                  <a:pt x="4044213" y="45046"/>
                </a:lnTo>
                <a:lnTo>
                  <a:pt x="4017073" y="85318"/>
                </a:lnTo>
                <a:lnTo>
                  <a:pt x="4007129" y="134620"/>
                </a:lnTo>
                <a:lnTo>
                  <a:pt x="4017073" y="183934"/>
                </a:lnTo>
                <a:lnTo>
                  <a:pt x="4044213" y="224205"/>
                </a:lnTo>
                <a:lnTo>
                  <a:pt x="4084472" y="251358"/>
                </a:lnTo>
                <a:lnTo>
                  <a:pt x="4133786" y="261315"/>
                </a:lnTo>
                <a:lnTo>
                  <a:pt x="4841951" y="261315"/>
                </a:lnTo>
                <a:lnTo>
                  <a:pt x="4841951" y="7937"/>
                </a:lnTo>
                <a:close/>
              </a:path>
            </a:pathLst>
          </a:custGeom>
          <a:solidFill>
            <a:srgbClr val="0E5C77">
              <a:alpha val="23999"/>
            </a:srgbClr>
          </a:solidFill>
        </p:spPr>
        <p:txBody>
          <a:bodyPr wrap="square" lIns="0" tIns="0" rIns="0" bIns="0" rtlCol="0"/>
          <a:lstStyle/>
          <a:p>
            <a:endParaRPr/>
          </a:p>
        </p:txBody>
      </p:sp>
      <p:grpSp>
        <p:nvGrpSpPr>
          <p:cNvPr id="21" name="Group 20">
            <a:extLst>
              <a:ext uri="{FF2B5EF4-FFF2-40B4-BE49-F238E27FC236}">
                <a16:creationId xmlns:a16="http://schemas.microsoft.com/office/drawing/2014/main" id="{59489945-D82B-16EA-87F9-4DB1AC09BCAB}"/>
              </a:ext>
            </a:extLst>
          </p:cNvPr>
          <p:cNvGrpSpPr/>
          <p:nvPr userDrawn="1"/>
        </p:nvGrpSpPr>
        <p:grpSpPr>
          <a:xfrm>
            <a:off x="9598" y="4557616"/>
            <a:ext cx="3097294" cy="2298207"/>
            <a:chOff x="9598" y="4557616"/>
            <a:chExt cx="3097294" cy="2298207"/>
          </a:xfrm>
        </p:grpSpPr>
        <p:sp>
          <p:nvSpPr>
            <p:cNvPr id="22" name="object 4">
              <a:extLst>
                <a:ext uri="{FF2B5EF4-FFF2-40B4-BE49-F238E27FC236}">
                  <a16:creationId xmlns:a16="http://schemas.microsoft.com/office/drawing/2014/main" id="{863EF05D-4F3C-2EAC-0BD4-17EC180015FD}"/>
                </a:ext>
              </a:extLst>
            </p:cNvPr>
            <p:cNvSpPr/>
            <p:nvPr/>
          </p:nvSpPr>
          <p:spPr>
            <a:xfrm>
              <a:off x="1316370" y="6327748"/>
              <a:ext cx="614398" cy="528026"/>
            </a:xfrm>
            <a:custGeom>
              <a:avLst/>
              <a:gdLst/>
              <a:ahLst/>
              <a:cxnLst/>
              <a:rect l="l" t="t" r="r" b="b"/>
              <a:pathLst>
                <a:path w="677544" h="582295">
                  <a:moveTo>
                    <a:pt x="166528" y="0"/>
                  </a:moveTo>
                  <a:lnTo>
                    <a:pt x="120868" y="10089"/>
                  </a:lnTo>
                  <a:lnTo>
                    <a:pt x="78669" y="31774"/>
                  </a:lnTo>
                  <a:lnTo>
                    <a:pt x="42356" y="64816"/>
                  </a:lnTo>
                  <a:lnTo>
                    <a:pt x="16032" y="106257"/>
                  </a:lnTo>
                  <a:lnTo>
                    <a:pt x="1987" y="151637"/>
                  </a:lnTo>
                  <a:lnTo>
                    <a:pt x="0" y="198494"/>
                  </a:lnTo>
                  <a:lnTo>
                    <a:pt x="9847" y="244368"/>
                  </a:lnTo>
                  <a:lnTo>
                    <a:pt x="31309" y="286798"/>
                  </a:lnTo>
                  <a:lnTo>
                    <a:pt x="64161" y="323324"/>
                  </a:lnTo>
                  <a:lnTo>
                    <a:pt x="72492" y="330740"/>
                  </a:lnTo>
                  <a:lnTo>
                    <a:pt x="89603" y="347032"/>
                  </a:lnTo>
                  <a:lnTo>
                    <a:pt x="143984" y="405507"/>
                  </a:lnTo>
                  <a:lnTo>
                    <a:pt x="178162" y="447320"/>
                  </a:lnTo>
                  <a:lnTo>
                    <a:pt x="214937" y="497272"/>
                  </a:lnTo>
                  <a:lnTo>
                    <a:pt x="252764" y="555177"/>
                  </a:lnTo>
                  <a:lnTo>
                    <a:pt x="267956" y="581905"/>
                  </a:lnTo>
                  <a:lnTo>
                    <a:pt x="676956" y="581905"/>
                  </a:lnTo>
                  <a:lnTo>
                    <a:pt x="654079" y="529010"/>
                  </a:lnTo>
                  <a:lnTo>
                    <a:pt x="630400" y="479497"/>
                  </a:lnTo>
                  <a:lnTo>
                    <a:pt x="605823" y="432480"/>
                  </a:lnTo>
                  <a:lnTo>
                    <a:pt x="580604" y="387985"/>
                  </a:lnTo>
                  <a:lnTo>
                    <a:pt x="555000" y="346039"/>
                  </a:lnTo>
                  <a:lnTo>
                    <a:pt x="529267" y="306670"/>
                  </a:lnTo>
                  <a:lnTo>
                    <a:pt x="503664" y="269906"/>
                  </a:lnTo>
                  <a:lnTo>
                    <a:pt x="478447" y="235772"/>
                  </a:lnTo>
                  <a:lnTo>
                    <a:pt x="453872" y="204296"/>
                  </a:lnTo>
                  <a:lnTo>
                    <a:pt x="407680" y="149427"/>
                  </a:lnTo>
                  <a:lnTo>
                    <a:pt x="367144" y="105516"/>
                  </a:lnTo>
                  <a:lnTo>
                    <a:pt x="334319" y="72781"/>
                  </a:lnTo>
                  <a:lnTo>
                    <a:pt x="300026" y="41702"/>
                  </a:lnTo>
                  <a:lnTo>
                    <a:pt x="258532" y="15566"/>
                  </a:lnTo>
                  <a:lnTo>
                    <a:pt x="213224" y="1745"/>
                  </a:lnTo>
                  <a:lnTo>
                    <a:pt x="166528" y="0"/>
                  </a:lnTo>
                  <a:close/>
                </a:path>
              </a:pathLst>
            </a:custGeom>
            <a:solidFill>
              <a:srgbClr val="0E5C77">
                <a:alpha val="23999"/>
              </a:srgbClr>
            </a:solidFill>
          </p:spPr>
          <p:txBody>
            <a:bodyPr wrap="square" lIns="0" tIns="0" rIns="0" bIns="0" rtlCol="0"/>
            <a:lstStyle/>
            <a:p>
              <a:endParaRPr/>
            </a:p>
          </p:txBody>
        </p:sp>
        <p:sp>
          <p:nvSpPr>
            <p:cNvPr id="23" name="object 5">
              <a:extLst>
                <a:ext uri="{FF2B5EF4-FFF2-40B4-BE49-F238E27FC236}">
                  <a16:creationId xmlns:a16="http://schemas.microsoft.com/office/drawing/2014/main" id="{CB05B7DE-D1A8-92D2-6742-E486186D58AC}"/>
                </a:ext>
              </a:extLst>
            </p:cNvPr>
            <p:cNvSpPr/>
            <p:nvPr/>
          </p:nvSpPr>
          <p:spPr>
            <a:xfrm>
              <a:off x="809301" y="6172078"/>
              <a:ext cx="347219" cy="352401"/>
            </a:xfrm>
            <a:custGeom>
              <a:avLst/>
              <a:gdLst/>
              <a:ahLst/>
              <a:cxnLst/>
              <a:rect l="l" t="t" r="r" b="b"/>
              <a:pathLst>
                <a:path w="382905" h="388620">
                  <a:moveTo>
                    <a:pt x="191198" y="0"/>
                  </a:moveTo>
                  <a:lnTo>
                    <a:pt x="147357" y="5131"/>
                  </a:lnTo>
                  <a:lnTo>
                    <a:pt x="107112" y="19749"/>
                  </a:lnTo>
                  <a:lnTo>
                    <a:pt x="71611" y="42686"/>
                  </a:lnTo>
                  <a:lnTo>
                    <a:pt x="42002" y="72776"/>
                  </a:lnTo>
                  <a:lnTo>
                    <a:pt x="19432" y="108852"/>
                  </a:lnTo>
                  <a:lnTo>
                    <a:pt x="5049" y="149748"/>
                  </a:lnTo>
                  <a:lnTo>
                    <a:pt x="0" y="194297"/>
                  </a:lnTo>
                  <a:lnTo>
                    <a:pt x="5049" y="238850"/>
                  </a:lnTo>
                  <a:lnTo>
                    <a:pt x="19432" y="279750"/>
                  </a:lnTo>
                  <a:lnTo>
                    <a:pt x="42002" y="315828"/>
                  </a:lnTo>
                  <a:lnTo>
                    <a:pt x="71611" y="345919"/>
                  </a:lnTo>
                  <a:lnTo>
                    <a:pt x="107112" y="368857"/>
                  </a:lnTo>
                  <a:lnTo>
                    <a:pt x="147357"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8"/>
                  </a:lnTo>
                  <a:lnTo>
                    <a:pt x="362964" y="108852"/>
                  </a:lnTo>
                  <a:lnTo>
                    <a:pt x="340394" y="72776"/>
                  </a:lnTo>
                  <a:lnTo>
                    <a:pt x="310785" y="42686"/>
                  </a:lnTo>
                  <a:lnTo>
                    <a:pt x="275284" y="19749"/>
                  </a:lnTo>
                  <a:lnTo>
                    <a:pt x="235039" y="5131"/>
                  </a:lnTo>
                  <a:lnTo>
                    <a:pt x="191198" y="0"/>
                  </a:lnTo>
                  <a:close/>
                </a:path>
              </a:pathLst>
            </a:custGeom>
            <a:solidFill>
              <a:srgbClr val="0E5C77">
                <a:alpha val="23999"/>
              </a:srgbClr>
            </a:solidFill>
          </p:spPr>
          <p:txBody>
            <a:bodyPr wrap="square" lIns="0" tIns="0" rIns="0" bIns="0" rtlCol="0"/>
            <a:lstStyle/>
            <a:p>
              <a:endParaRPr/>
            </a:p>
          </p:txBody>
        </p:sp>
        <p:sp>
          <p:nvSpPr>
            <p:cNvPr id="24" name="object 6">
              <a:extLst>
                <a:ext uri="{FF2B5EF4-FFF2-40B4-BE49-F238E27FC236}">
                  <a16:creationId xmlns:a16="http://schemas.microsoft.com/office/drawing/2014/main" id="{B42D0B40-8726-CFF6-45C8-D6DD9073ADC5}"/>
                </a:ext>
              </a:extLst>
            </p:cNvPr>
            <p:cNvSpPr/>
            <p:nvPr/>
          </p:nvSpPr>
          <p:spPr>
            <a:xfrm>
              <a:off x="1879928" y="6007961"/>
              <a:ext cx="347219"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10"/>
                  </a:lnTo>
                  <a:lnTo>
                    <a:pt x="5049" y="238863"/>
                  </a:lnTo>
                  <a:lnTo>
                    <a:pt x="19432" y="279762"/>
                  </a:lnTo>
                  <a:lnTo>
                    <a:pt x="42002" y="315841"/>
                  </a:lnTo>
                  <a:lnTo>
                    <a:pt x="71611" y="345932"/>
                  </a:lnTo>
                  <a:lnTo>
                    <a:pt x="107112" y="368870"/>
                  </a:lnTo>
                  <a:lnTo>
                    <a:pt x="147357" y="383488"/>
                  </a:lnTo>
                  <a:lnTo>
                    <a:pt x="191198" y="388620"/>
                  </a:lnTo>
                  <a:lnTo>
                    <a:pt x="235035" y="383488"/>
                  </a:lnTo>
                  <a:lnTo>
                    <a:pt x="275279" y="368870"/>
                  </a:lnTo>
                  <a:lnTo>
                    <a:pt x="310779" y="345932"/>
                  </a:lnTo>
                  <a:lnTo>
                    <a:pt x="340390" y="315841"/>
                  </a:lnTo>
                  <a:lnTo>
                    <a:pt x="362961" y="279762"/>
                  </a:lnTo>
                  <a:lnTo>
                    <a:pt x="377346" y="238863"/>
                  </a:lnTo>
                  <a:lnTo>
                    <a:pt x="382397" y="194310"/>
                  </a:lnTo>
                  <a:lnTo>
                    <a:pt x="377346" y="149756"/>
                  </a:lnTo>
                  <a:lnTo>
                    <a:pt x="362961" y="108857"/>
                  </a:lnTo>
                  <a:lnTo>
                    <a:pt x="340390" y="72778"/>
                  </a:lnTo>
                  <a:lnTo>
                    <a:pt x="310779" y="42687"/>
                  </a:lnTo>
                  <a:lnTo>
                    <a:pt x="275279" y="19749"/>
                  </a:lnTo>
                  <a:lnTo>
                    <a:pt x="235035" y="5131"/>
                  </a:lnTo>
                  <a:lnTo>
                    <a:pt x="191198" y="0"/>
                  </a:lnTo>
                  <a:close/>
                </a:path>
              </a:pathLst>
            </a:custGeom>
            <a:solidFill>
              <a:srgbClr val="0E5C77">
                <a:alpha val="23999"/>
              </a:srgbClr>
            </a:solidFill>
          </p:spPr>
          <p:txBody>
            <a:bodyPr wrap="square" lIns="0" tIns="0" rIns="0" bIns="0" rtlCol="0"/>
            <a:lstStyle/>
            <a:p>
              <a:endParaRPr/>
            </a:p>
          </p:txBody>
        </p:sp>
        <p:sp>
          <p:nvSpPr>
            <p:cNvPr id="25" name="object 7">
              <a:extLst>
                <a:ext uri="{FF2B5EF4-FFF2-40B4-BE49-F238E27FC236}">
                  <a16:creationId xmlns:a16="http://schemas.microsoft.com/office/drawing/2014/main" id="{94932D03-1DB6-8192-A37F-9BC1EC4AD97E}"/>
                </a:ext>
              </a:extLst>
            </p:cNvPr>
            <p:cNvSpPr/>
            <p:nvPr/>
          </p:nvSpPr>
          <p:spPr>
            <a:xfrm>
              <a:off x="1755210" y="5407218"/>
              <a:ext cx="347219"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09"/>
                  </a:lnTo>
                  <a:lnTo>
                    <a:pt x="5049" y="238863"/>
                  </a:lnTo>
                  <a:lnTo>
                    <a:pt x="19432" y="279762"/>
                  </a:lnTo>
                  <a:lnTo>
                    <a:pt x="42002" y="315841"/>
                  </a:lnTo>
                  <a:lnTo>
                    <a:pt x="71611" y="345932"/>
                  </a:lnTo>
                  <a:lnTo>
                    <a:pt x="107112" y="368870"/>
                  </a:lnTo>
                  <a:lnTo>
                    <a:pt x="147357" y="383488"/>
                  </a:lnTo>
                  <a:lnTo>
                    <a:pt x="191198" y="388619"/>
                  </a:lnTo>
                  <a:lnTo>
                    <a:pt x="235039" y="383488"/>
                  </a:lnTo>
                  <a:lnTo>
                    <a:pt x="275284" y="368870"/>
                  </a:lnTo>
                  <a:lnTo>
                    <a:pt x="310785" y="345932"/>
                  </a:lnTo>
                  <a:lnTo>
                    <a:pt x="340394" y="315841"/>
                  </a:lnTo>
                  <a:lnTo>
                    <a:pt x="362964" y="279762"/>
                  </a:lnTo>
                  <a:lnTo>
                    <a:pt x="377347" y="238863"/>
                  </a:lnTo>
                  <a:lnTo>
                    <a:pt x="382397" y="194309"/>
                  </a:lnTo>
                  <a:lnTo>
                    <a:pt x="377347" y="149756"/>
                  </a:lnTo>
                  <a:lnTo>
                    <a:pt x="362964" y="108857"/>
                  </a:lnTo>
                  <a:lnTo>
                    <a:pt x="340394" y="72778"/>
                  </a:lnTo>
                  <a:lnTo>
                    <a:pt x="310785" y="42687"/>
                  </a:lnTo>
                  <a:lnTo>
                    <a:pt x="275284" y="19749"/>
                  </a:lnTo>
                  <a:lnTo>
                    <a:pt x="235039" y="5131"/>
                  </a:lnTo>
                  <a:lnTo>
                    <a:pt x="191198" y="0"/>
                  </a:lnTo>
                  <a:close/>
                </a:path>
              </a:pathLst>
            </a:custGeom>
            <a:solidFill>
              <a:srgbClr val="0E5C77">
                <a:alpha val="23999"/>
              </a:srgbClr>
            </a:solidFill>
          </p:spPr>
          <p:txBody>
            <a:bodyPr wrap="square" lIns="0" tIns="0" rIns="0" bIns="0" rtlCol="0"/>
            <a:lstStyle/>
            <a:p>
              <a:endParaRPr/>
            </a:p>
          </p:txBody>
        </p:sp>
        <p:sp>
          <p:nvSpPr>
            <p:cNvPr id="26" name="object 8">
              <a:extLst>
                <a:ext uri="{FF2B5EF4-FFF2-40B4-BE49-F238E27FC236}">
                  <a16:creationId xmlns:a16="http://schemas.microsoft.com/office/drawing/2014/main" id="{870B1266-3B19-111C-D391-A0174B1E3628}"/>
                </a:ext>
              </a:extLst>
            </p:cNvPr>
            <p:cNvSpPr/>
            <p:nvPr/>
          </p:nvSpPr>
          <p:spPr>
            <a:xfrm>
              <a:off x="1088618" y="5550074"/>
              <a:ext cx="415741" cy="422651"/>
            </a:xfrm>
            <a:custGeom>
              <a:avLst/>
              <a:gdLst/>
              <a:ahLst/>
              <a:cxnLst/>
              <a:rect l="l" t="t" r="r" b="b"/>
              <a:pathLst>
                <a:path w="458469" h="466090">
                  <a:moveTo>
                    <a:pt x="229044" y="0"/>
                  </a:moveTo>
                  <a:lnTo>
                    <a:pt x="182885" y="4728"/>
                  </a:lnTo>
                  <a:lnTo>
                    <a:pt x="139892" y="18290"/>
                  </a:lnTo>
                  <a:lnTo>
                    <a:pt x="100986" y="39750"/>
                  </a:lnTo>
                  <a:lnTo>
                    <a:pt x="67087" y="68172"/>
                  </a:lnTo>
                  <a:lnTo>
                    <a:pt x="39118" y="102620"/>
                  </a:lnTo>
                  <a:lnTo>
                    <a:pt x="18000" y="142158"/>
                  </a:lnTo>
                  <a:lnTo>
                    <a:pt x="4653" y="185852"/>
                  </a:lnTo>
                  <a:lnTo>
                    <a:pt x="0" y="232765"/>
                  </a:lnTo>
                  <a:lnTo>
                    <a:pt x="4653" y="279679"/>
                  </a:lnTo>
                  <a:lnTo>
                    <a:pt x="18000" y="323374"/>
                  </a:lnTo>
                  <a:lnTo>
                    <a:pt x="39118" y="362915"/>
                  </a:lnTo>
                  <a:lnTo>
                    <a:pt x="67087" y="397365"/>
                  </a:lnTo>
                  <a:lnTo>
                    <a:pt x="100986" y="425789"/>
                  </a:lnTo>
                  <a:lnTo>
                    <a:pt x="139892" y="447251"/>
                  </a:lnTo>
                  <a:lnTo>
                    <a:pt x="182885" y="460814"/>
                  </a:lnTo>
                  <a:lnTo>
                    <a:pt x="229044" y="465543"/>
                  </a:lnTo>
                  <a:lnTo>
                    <a:pt x="275207" y="460814"/>
                  </a:lnTo>
                  <a:lnTo>
                    <a:pt x="318203" y="447251"/>
                  </a:lnTo>
                  <a:lnTo>
                    <a:pt x="357112" y="425789"/>
                  </a:lnTo>
                  <a:lnTo>
                    <a:pt x="391012" y="397365"/>
                  </a:lnTo>
                  <a:lnTo>
                    <a:pt x="418982" y="362915"/>
                  </a:lnTo>
                  <a:lnTo>
                    <a:pt x="440101" y="323374"/>
                  </a:lnTo>
                  <a:lnTo>
                    <a:pt x="453448" y="279679"/>
                  </a:lnTo>
                  <a:lnTo>
                    <a:pt x="458101" y="232765"/>
                  </a:lnTo>
                  <a:lnTo>
                    <a:pt x="453448" y="185852"/>
                  </a:lnTo>
                  <a:lnTo>
                    <a:pt x="440101" y="142158"/>
                  </a:lnTo>
                  <a:lnTo>
                    <a:pt x="418982" y="102620"/>
                  </a:lnTo>
                  <a:lnTo>
                    <a:pt x="391012" y="68172"/>
                  </a:lnTo>
                  <a:lnTo>
                    <a:pt x="357112" y="39750"/>
                  </a:lnTo>
                  <a:lnTo>
                    <a:pt x="318203" y="18290"/>
                  </a:lnTo>
                  <a:lnTo>
                    <a:pt x="275207" y="4728"/>
                  </a:lnTo>
                  <a:lnTo>
                    <a:pt x="229044" y="0"/>
                  </a:lnTo>
                  <a:close/>
                </a:path>
              </a:pathLst>
            </a:custGeom>
            <a:solidFill>
              <a:srgbClr val="0E5C77">
                <a:alpha val="23999"/>
              </a:srgbClr>
            </a:solidFill>
          </p:spPr>
          <p:txBody>
            <a:bodyPr wrap="square" lIns="0" tIns="0" rIns="0" bIns="0" rtlCol="0"/>
            <a:lstStyle/>
            <a:p>
              <a:endParaRPr/>
            </a:p>
          </p:txBody>
        </p:sp>
        <p:sp>
          <p:nvSpPr>
            <p:cNvPr id="27" name="object 9">
              <a:extLst>
                <a:ext uri="{FF2B5EF4-FFF2-40B4-BE49-F238E27FC236}">
                  <a16:creationId xmlns:a16="http://schemas.microsoft.com/office/drawing/2014/main" id="{A1B8B559-FDDD-3768-BE13-48E60B67B738}"/>
                </a:ext>
              </a:extLst>
            </p:cNvPr>
            <p:cNvSpPr/>
            <p:nvPr/>
          </p:nvSpPr>
          <p:spPr>
            <a:xfrm>
              <a:off x="2464854" y="6493633"/>
              <a:ext cx="642038" cy="362190"/>
            </a:xfrm>
            <a:custGeom>
              <a:avLst/>
              <a:gdLst/>
              <a:ahLst/>
              <a:cxnLst/>
              <a:rect l="l" t="t" r="r" b="b"/>
              <a:pathLst>
                <a:path w="708025" h="399415">
                  <a:moveTo>
                    <a:pt x="353898" y="0"/>
                  </a:moveTo>
                  <a:lnTo>
                    <a:pt x="305876" y="3283"/>
                  </a:lnTo>
                  <a:lnTo>
                    <a:pt x="259817" y="12847"/>
                  </a:lnTo>
                  <a:lnTo>
                    <a:pt x="216144" y="28263"/>
                  </a:lnTo>
                  <a:lnTo>
                    <a:pt x="175278" y="49103"/>
                  </a:lnTo>
                  <a:lnTo>
                    <a:pt x="137641" y="74938"/>
                  </a:lnTo>
                  <a:lnTo>
                    <a:pt x="103654" y="105340"/>
                  </a:lnTo>
                  <a:lnTo>
                    <a:pt x="73739" y="139879"/>
                  </a:lnTo>
                  <a:lnTo>
                    <a:pt x="48317" y="178129"/>
                  </a:lnTo>
                  <a:lnTo>
                    <a:pt x="27811" y="219659"/>
                  </a:lnTo>
                  <a:lnTo>
                    <a:pt x="12641" y="264042"/>
                  </a:lnTo>
                  <a:lnTo>
                    <a:pt x="3230" y="310849"/>
                  </a:lnTo>
                  <a:lnTo>
                    <a:pt x="0" y="359651"/>
                  </a:lnTo>
                  <a:lnTo>
                    <a:pt x="2602" y="398971"/>
                  </a:lnTo>
                  <a:lnTo>
                    <a:pt x="705193" y="398971"/>
                  </a:lnTo>
                  <a:lnTo>
                    <a:pt x="707796" y="359651"/>
                  </a:lnTo>
                  <a:lnTo>
                    <a:pt x="704565" y="310849"/>
                  </a:lnTo>
                  <a:lnTo>
                    <a:pt x="695154" y="264042"/>
                  </a:lnTo>
                  <a:lnTo>
                    <a:pt x="679985" y="219659"/>
                  </a:lnTo>
                  <a:lnTo>
                    <a:pt x="659479" y="178129"/>
                  </a:lnTo>
                  <a:lnTo>
                    <a:pt x="634057" y="139879"/>
                  </a:lnTo>
                  <a:lnTo>
                    <a:pt x="604142" y="105340"/>
                  </a:lnTo>
                  <a:lnTo>
                    <a:pt x="570155" y="74938"/>
                  </a:lnTo>
                  <a:lnTo>
                    <a:pt x="532517" y="49103"/>
                  </a:lnTo>
                  <a:lnTo>
                    <a:pt x="491651" y="28263"/>
                  </a:lnTo>
                  <a:lnTo>
                    <a:pt x="447978" y="12847"/>
                  </a:lnTo>
                  <a:lnTo>
                    <a:pt x="401920" y="3283"/>
                  </a:lnTo>
                  <a:lnTo>
                    <a:pt x="353898" y="0"/>
                  </a:lnTo>
                  <a:close/>
                </a:path>
              </a:pathLst>
            </a:custGeom>
            <a:solidFill>
              <a:srgbClr val="0E5C77">
                <a:alpha val="23999"/>
              </a:srgbClr>
            </a:solidFill>
          </p:spPr>
          <p:txBody>
            <a:bodyPr wrap="square" lIns="0" tIns="0" rIns="0" bIns="0" rtlCol="0"/>
            <a:lstStyle/>
            <a:p>
              <a:endParaRPr/>
            </a:p>
          </p:txBody>
        </p:sp>
        <p:sp>
          <p:nvSpPr>
            <p:cNvPr id="28" name="object 10">
              <a:extLst>
                <a:ext uri="{FF2B5EF4-FFF2-40B4-BE49-F238E27FC236}">
                  <a16:creationId xmlns:a16="http://schemas.microsoft.com/office/drawing/2014/main" id="{9412B5DB-583A-8967-5D35-7E8CFCA6F004}"/>
                </a:ext>
              </a:extLst>
            </p:cNvPr>
            <p:cNvSpPr/>
            <p:nvPr/>
          </p:nvSpPr>
          <p:spPr>
            <a:xfrm>
              <a:off x="871644" y="4706903"/>
              <a:ext cx="536087" cy="545300"/>
            </a:xfrm>
            <a:custGeom>
              <a:avLst/>
              <a:gdLst/>
              <a:ahLst/>
              <a:cxnLst/>
              <a:rect l="l" t="t" r="r" b="b"/>
              <a:pathLst>
                <a:path w="591185" h="601345">
                  <a:moveTo>
                    <a:pt x="295554" y="0"/>
                  </a:moveTo>
                  <a:lnTo>
                    <a:pt x="247613" y="3930"/>
                  </a:lnTo>
                  <a:lnTo>
                    <a:pt x="202135" y="15311"/>
                  </a:lnTo>
                  <a:lnTo>
                    <a:pt x="159728" y="33523"/>
                  </a:lnTo>
                  <a:lnTo>
                    <a:pt x="121002" y="57949"/>
                  </a:lnTo>
                  <a:lnTo>
                    <a:pt x="86564" y="87969"/>
                  </a:lnTo>
                  <a:lnTo>
                    <a:pt x="57024" y="122966"/>
                  </a:lnTo>
                  <a:lnTo>
                    <a:pt x="32988" y="162321"/>
                  </a:lnTo>
                  <a:lnTo>
                    <a:pt x="15067" y="205417"/>
                  </a:lnTo>
                  <a:lnTo>
                    <a:pt x="3868" y="251634"/>
                  </a:lnTo>
                  <a:lnTo>
                    <a:pt x="0" y="300354"/>
                  </a:lnTo>
                  <a:lnTo>
                    <a:pt x="3868" y="349075"/>
                  </a:lnTo>
                  <a:lnTo>
                    <a:pt x="15067" y="395294"/>
                  </a:lnTo>
                  <a:lnTo>
                    <a:pt x="32988" y="438390"/>
                  </a:lnTo>
                  <a:lnTo>
                    <a:pt x="57024" y="477747"/>
                  </a:lnTo>
                  <a:lnTo>
                    <a:pt x="86564" y="512746"/>
                  </a:lnTo>
                  <a:lnTo>
                    <a:pt x="121002" y="542768"/>
                  </a:lnTo>
                  <a:lnTo>
                    <a:pt x="159728" y="567195"/>
                  </a:lnTo>
                  <a:lnTo>
                    <a:pt x="202135" y="585409"/>
                  </a:lnTo>
                  <a:lnTo>
                    <a:pt x="247613" y="596791"/>
                  </a:lnTo>
                  <a:lnTo>
                    <a:pt x="295554" y="600722"/>
                  </a:lnTo>
                  <a:lnTo>
                    <a:pt x="343495" y="596791"/>
                  </a:lnTo>
                  <a:lnTo>
                    <a:pt x="388973" y="585409"/>
                  </a:lnTo>
                  <a:lnTo>
                    <a:pt x="431379" y="567195"/>
                  </a:lnTo>
                  <a:lnTo>
                    <a:pt x="470106" y="542768"/>
                  </a:lnTo>
                  <a:lnTo>
                    <a:pt x="504544" y="512746"/>
                  </a:lnTo>
                  <a:lnTo>
                    <a:pt x="534084" y="477747"/>
                  </a:lnTo>
                  <a:lnTo>
                    <a:pt x="558120" y="438390"/>
                  </a:lnTo>
                  <a:lnTo>
                    <a:pt x="576041" y="395294"/>
                  </a:lnTo>
                  <a:lnTo>
                    <a:pt x="587240" y="349075"/>
                  </a:lnTo>
                  <a:lnTo>
                    <a:pt x="591108" y="300354"/>
                  </a:lnTo>
                  <a:lnTo>
                    <a:pt x="587240" y="251634"/>
                  </a:lnTo>
                  <a:lnTo>
                    <a:pt x="576041" y="205417"/>
                  </a:lnTo>
                  <a:lnTo>
                    <a:pt x="558120" y="162321"/>
                  </a:lnTo>
                  <a:lnTo>
                    <a:pt x="534084" y="122966"/>
                  </a:lnTo>
                  <a:lnTo>
                    <a:pt x="504544" y="87969"/>
                  </a:lnTo>
                  <a:lnTo>
                    <a:pt x="470106" y="57949"/>
                  </a:lnTo>
                  <a:lnTo>
                    <a:pt x="431379" y="33523"/>
                  </a:lnTo>
                  <a:lnTo>
                    <a:pt x="388973" y="15311"/>
                  </a:lnTo>
                  <a:lnTo>
                    <a:pt x="343495" y="3930"/>
                  </a:lnTo>
                  <a:lnTo>
                    <a:pt x="295554" y="0"/>
                  </a:lnTo>
                  <a:close/>
                </a:path>
              </a:pathLst>
            </a:custGeom>
            <a:solidFill>
              <a:srgbClr val="0E5C77">
                <a:alpha val="23999"/>
              </a:srgbClr>
            </a:solidFill>
          </p:spPr>
          <p:txBody>
            <a:bodyPr wrap="square" lIns="0" tIns="0" rIns="0" bIns="0" rtlCol="0"/>
            <a:lstStyle/>
            <a:p>
              <a:endParaRPr/>
            </a:p>
          </p:txBody>
        </p:sp>
        <p:sp>
          <p:nvSpPr>
            <p:cNvPr id="29" name="object 11">
              <a:extLst>
                <a:ext uri="{FF2B5EF4-FFF2-40B4-BE49-F238E27FC236}">
                  <a16:creationId xmlns:a16="http://schemas.microsoft.com/office/drawing/2014/main" id="{357063B8-8F24-016B-ED8E-8A23E93B516A}"/>
                </a:ext>
              </a:extLst>
            </p:cNvPr>
            <p:cNvSpPr/>
            <p:nvPr/>
          </p:nvSpPr>
          <p:spPr>
            <a:xfrm>
              <a:off x="9598" y="4557616"/>
              <a:ext cx="660464" cy="2298092"/>
            </a:xfrm>
            <a:custGeom>
              <a:avLst/>
              <a:gdLst/>
              <a:ahLst/>
              <a:cxnLst/>
              <a:rect l="l" t="t" r="r" b="b"/>
              <a:pathLst>
                <a:path w="728345" h="2534284">
                  <a:moveTo>
                    <a:pt x="339378" y="1250138"/>
                  </a:moveTo>
                  <a:lnTo>
                    <a:pt x="0" y="1250138"/>
                  </a:lnTo>
                  <a:lnTo>
                    <a:pt x="0" y="1503516"/>
                  </a:lnTo>
                  <a:lnTo>
                    <a:pt x="293099" y="1503516"/>
                  </a:lnTo>
                  <a:lnTo>
                    <a:pt x="275124" y="1549292"/>
                  </a:lnTo>
                  <a:lnTo>
                    <a:pt x="255196" y="1595118"/>
                  </a:lnTo>
                  <a:lnTo>
                    <a:pt x="233381" y="1640986"/>
                  </a:lnTo>
                  <a:lnTo>
                    <a:pt x="209742" y="1686883"/>
                  </a:lnTo>
                  <a:lnTo>
                    <a:pt x="184347" y="1732802"/>
                  </a:lnTo>
                  <a:lnTo>
                    <a:pt x="157259" y="1778731"/>
                  </a:lnTo>
                  <a:lnTo>
                    <a:pt x="128545" y="1824661"/>
                  </a:lnTo>
                  <a:lnTo>
                    <a:pt x="0" y="1824661"/>
                  </a:lnTo>
                  <a:lnTo>
                    <a:pt x="0" y="2533969"/>
                  </a:lnTo>
                  <a:lnTo>
                    <a:pt x="37168" y="2533969"/>
                  </a:lnTo>
                  <a:lnTo>
                    <a:pt x="53615" y="2516081"/>
                  </a:lnTo>
                  <a:lnTo>
                    <a:pt x="88081" y="2477894"/>
                  </a:lnTo>
                  <a:lnTo>
                    <a:pt x="121975" y="2439592"/>
                  </a:lnTo>
                  <a:lnTo>
                    <a:pt x="155266" y="2401172"/>
                  </a:lnTo>
                  <a:lnTo>
                    <a:pt x="187926" y="2362631"/>
                  </a:lnTo>
                  <a:lnTo>
                    <a:pt x="219923" y="2323966"/>
                  </a:lnTo>
                  <a:lnTo>
                    <a:pt x="251229" y="2285174"/>
                  </a:lnTo>
                  <a:lnTo>
                    <a:pt x="281814" y="2246251"/>
                  </a:lnTo>
                  <a:lnTo>
                    <a:pt x="311647" y="2207195"/>
                  </a:lnTo>
                  <a:lnTo>
                    <a:pt x="340699" y="2168003"/>
                  </a:lnTo>
                  <a:lnTo>
                    <a:pt x="368940" y="2128671"/>
                  </a:lnTo>
                  <a:lnTo>
                    <a:pt x="396340" y="2089196"/>
                  </a:lnTo>
                  <a:lnTo>
                    <a:pt x="422870" y="2049575"/>
                  </a:lnTo>
                  <a:lnTo>
                    <a:pt x="448500" y="2009806"/>
                  </a:lnTo>
                  <a:lnTo>
                    <a:pt x="473199" y="1969884"/>
                  </a:lnTo>
                  <a:lnTo>
                    <a:pt x="496938" y="1929807"/>
                  </a:lnTo>
                  <a:lnTo>
                    <a:pt x="519688" y="1889572"/>
                  </a:lnTo>
                  <a:lnTo>
                    <a:pt x="541417" y="1849176"/>
                  </a:lnTo>
                  <a:lnTo>
                    <a:pt x="562098" y="1808615"/>
                  </a:lnTo>
                  <a:lnTo>
                    <a:pt x="581699" y="1767887"/>
                  </a:lnTo>
                  <a:lnTo>
                    <a:pt x="600190" y="1726988"/>
                  </a:lnTo>
                  <a:lnTo>
                    <a:pt x="617543" y="1685916"/>
                  </a:lnTo>
                  <a:lnTo>
                    <a:pt x="633727" y="1644667"/>
                  </a:lnTo>
                  <a:lnTo>
                    <a:pt x="648713" y="1603237"/>
                  </a:lnTo>
                  <a:lnTo>
                    <a:pt x="662470" y="1561625"/>
                  </a:lnTo>
                  <a:lnTo>
                    <a:pt x="674969" y="1519827"/>
                  </a:lnTo>
                  <a:lnTo>
                    <a:pt x="686180" y="1477840"/>
                  </a:lnTo>
                  <a:lnTo>
                    <a:pt x="696072" y="1435660"/>
                  </a:lnTo>
                  <a:lnTo>
                    <a:pt x="704618" y="1393285"/>
                  </a:lnTo>
                  <a:lnTo>
                    <a:pt x="711785" y="1350711"/>
                  </a:lnTo>
                  <a:lnTo>
                    <a:pt x="717546" y="1307936"/>
                  </a:lnTo>
                  <a:lnTo>
                    <a:pt x="722689" y="1252323"/>
                  </a:lnTo>
                  <a:lnTo>
                    <a:pt x="353602" y="1252323"/>
                  </a:lnTo>
                  <a:lnTo>
                    <a:pt x="346541" y="1251103"/>
                  </a:lnTo>
                  <a:lnTo>
                    <a:pt x="339378" y="1250138"/>
                  </a:lnTo>
                  <a:close/>
                </a:path>
                <a:path w="728345" h="2534284">
                  <a:moveTo>
                    <a:pt x="109487" y="0"/>
                  </a:moveTo>
                  <a:lnTo>
                    <a:pt x="63837" y="10091"/>
                  </a:lnTo>
                  <a:lnTo>
                    <a:pt x="21648" y="31783"/>
                  </a:lnTo>
                  <a:lnTo>
                    <a:pt x="37" y="51456"/>
                  </a:lnTo>
                  <a:lnTo>
                    <a:pt x="0" y="315397"/>
                  </a:lnTo>
                  <a:lnTo>
                    <a:pt x="7146" y="323343"/>
                  </a:lnTo>
                  <a:lnTo>
                    <a:pt x="15476" y="330759"/>
                  </a:lnTo>
                  <a:lnTo>
                    <a:pt x="32587" y="347051"/>
                  </a:lnTo>
                  <a:lnTo>
                    <a:pt x="86967" y="405526"/>
                  </a:lnTo>
                  <a:lnTo>
                    <a:pt x="121144" y="447339"/>
                  </a:lnTo>
                  <a:lnTo>
                    <a:pt x="157917" y="497291"/>
                  </a:lnTo>
                  <a:lnTo>
                    <a:pt x="195742" y="555196"/>
                  </a:lnTo>
                  <a:lnTo>
                    <a:pt x="233071" y="620872"/>
                  </a:lnTo>
                  <a:lnTo>
                    <a:pt x="268359" y="694132"/>
                  </a:lnTo>
                  <a:lnTo>
                    <a:pt x="0" y="694132"/>
                  </a:lnTo>
                  <a:lnTo>
                    <a:pt x="0" y="947497"/>
                  </a:lnTo>
                  <a:lnTo>
                    <a:pt x="344547" y="947497"/>
                  </a:lnTo>
                  <a:lnTo>
                    <a:pt x="351547" y="994539"/>
                  </a:lnTo>
                  <a:lnTo>
                    <a:pt x="356566" y="1043098"/>
                  </a:lnTo>
                  <a:lnTo>
                    <a:pt x="359442" y="1093166"/>
                  </a:lnTo>
                  <a:lnTo>
                    <a:pt x="360014" y="1144733"/>
                  </a:lnTo>
                  <a:lnTo>
                    <a:pt x="358121" y="1197788"/>
                  </a:lnTo>
                  <a:lnTo>
                    <a:pt x="353602" y="1252323"/>
                  </a:lnTo>
                  <a:lnTo>
                    <a:pt x="722689" y="1252323"/>
                  </a:lnTo>
                  <a:lnTo>
                    <a:pt x="724699" y="1230596"/>
                  </a:lnTo>
                  <a:lnTo>
                    <a:pt x="727870" y="1155425"/>
                  </a:lnTo>
                  <a:lnTo>
                    <a:pt x="727315" y="1082452"/>
                  </a:lnTo>
                  <a:lnTo>
                    <a:pt x="723292" y="1011702"/>
                  </a:lnTo>
                  <a:lnTo>
                    <a:pt x="716057" y="943204"/>
                  </a:lnTo>
                  <a:lnTo>
                    <a:pt x="705867" y="876984"/>
                  </a:lnTo>
                  <a:lnTo>
                    <a:pt x="692980" y="813069"/>
                  </a:lnTo>
                  <a:lnTo>
                    <a:pt x="677652" y="751487"/>
                  </a:lnTo>
                  <a:lnTo>
                    <a:pt x="660140" y="692264"/>
                  </a:lnTo>
                  <a:lnTo>
                    <a:pt x="640702" y="635429"/>
                  </a:lnTo>
                  <a:lnTo>
                    <a:pt x="619593" y="581007"/>
                  </a:lnTo>
                  <a:lnTo>
                    <a:pt x="597072" y="529026"/>
                  </a:lnTo>
                  <a:lnTo>
                    <a:pt x="573395" y="479514"/>
                  </a:lnTo>
                  <a:lnTo>
                    <a:pt x="548819" y="432497"/>
                  </a:lnTo>
                  <a:lnTo>
                    <a:pt x="523601" y="388002"/>
                  </a:lnTo>
                  <a:lnTo>
                    <a:pt x="497998" y="346057"/>
                  </a:lnTo>
                  <a:lnTo>
                    <a:pt x="472267" y="306688"/>
                  </a:lnTo>
                  <a:lnTo>
                    <a:pt x="446665" y="269924"/>
                  </a:lnTo>
                  <a:lnTo>
                    <a:pt x="421449" y="235790"/>
                  </a:lnTo>
                  <a:lnTo>
                    <a:pt x="396875" y="204314"/>
                  </a:lnTo>
                  <a:lnTo>
                    <a:pt x="350685" y="149446"/>
                  </a:lnTo>
                  <a:lnTo>
                    <a:pt x="310151" y="105535"/>
                  </a:lnTo>
                  <a:lnTo>
                    <a:pt x="277327" y="72800"/>
                  </a:lnTo>
                  <a:lnTo>
                    <a:pt x="247047" y="45123"/>
                  </a:lnTo>
                  <a:lnTo>
                    <a:pt x="201504" y="15575"/>
                  </a:lnTo>
                  <a:lnTo>
                    <a:pt x="156182" y="1748"/>
                  </a:lnTo>
                  <a:lnTo>
                    <a:pt x="109487" y="0"/>
                  </a:lnTo>
                  <a:close/>
                </a:path>
              </a:pathLst>
            </a:custGeom>
            <a:solidFill>
              <a:srgbClr val="0E5C77">
                <a:alpha val="23999"/>
              </a:srgbClr>
            </a:solidFill>
          </p:spPr>
          <p:txBody>
            <a:bodyPr wrap="square" lIns="0" tIns="0" rIns="0" bIns="0" rtlCol="0"/>
            <a:lstStyle/>
            <a:p>
              <a:endParaRPr/>
            </a:p>
          </p:txBody>
        </p:sp>
      </p:grpSp>
      <p:sp>
        <p:nvSpPr>
          <p:cNvPr id="2" name="Title 1">
            <a:extLst>
              <a:ext uri="{FF2B5EF4-FFF2-40B4-BE49-F238E27FC236}">
                <a16:creationId xmlns:a16="http://schemas.microsoft.com/office/drawing/2014/main" id="{E70AF5EC-C3A2-AE47-AC58-C795316B7127}"/>
              </a:ext>
            </a:extLst>
          </p:cNvPr>
          <p:cNvSpPr>
            <a:spLocks noGrp="1"/>
          </p:cNvSpPr>
          <p:nvPr>
            <p:ph type="title"/>
          </p:nvPr>
        </p:nvSpPr>
        <p:spPr>
          <a:xfrm>
            <a:off x="732346" y="593213"/>
            <a:ext cx="8915844" cy="752109"/>
          </a:xfrm>
        </p:spPr>
        <p:txBody>
          <a:bodyPr anchor="b">
            <a:normAutofit/>
          </a:bodyPr>
          <a:lstStyle>
            <a:lvl1pPr>
              <a:defRPr sz="4400">
                <a:solidFill>
                  <a:schemeClr val="bg1"/>
                </a:solidFill>
                <a:latin typeface="Quicksand" pitchFamily="2"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5ADC4885-E653-9F9B-1C72-2AA34FCB44D8}"/>
              </a:ext>
            </a:extLst>
          </p:cNvPr>
          <p:cNvSpPr>
            <a:spLocks noGrp="1"/>
          </p:cNvSpPr>
          <p:nvPr>
            <p:ph type="body" idx="1"/>
          </p:nvPr>
        </p:nvSpPr>
        <p:spPr>
          <a:xfrm>
            <a:off x="725996" y="1882770"/>
            <a:ext cx="8915844" cy="3872235"/>
          </a:xfrm>
        </p:spPr>
        <p:txBody>
          <a:bodyPr>
            <a:normAutofit/>
          </a:bodyPr>
          <a:lstStyle>
            <a:lvl1pPr marL="0" indent="0">
              <a:buNone/>
              <a:defRPr sz="28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19" name="Picture 18" descr="A picture containing text&#10;&#10;Description automatically generated">
            <a:extLst>
              <a:ext uri="{FF2B5EF4-FFF2-40B4-BE49-F238E27FC236}">
                <a16:creationId xmlns:a16="http://schemas.microsoft.com/office/drawing/2014/main" id="{912BFDD1-69DB-D848-4E1F-9342E314FF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8512" y="5755005"/>
            <a:ext cx="887325" cy="866809"/>
          </a:xfrm>
          <a:prstGeom prst="rect">
            <a:avLst/>
          </a:prstGeom>
        </p:spPr>
      </p:pic>
      <p:sp>
        <p:nvSpPr>
          <p:cNvPr id="30" name="Footer Placeholder 4">
            <a:extLst>
              <a:ext uri="{FF2B5EF4-FFF2-40B4-BE49-F238E27FC236}">
                <a16:creationId xmlns:a16="http://schemas.microsoft.com/office/drawing/2014/main" id="{02C401B5-B453-3BF0-01CE-3F0F63B03A02}"/>
              </a:ext>
            </a:extLst>
          </p:cNvPr>
          <p:cNvSpPr>
            <a:spLocks noGrp="1"/>
          </p:cNvSpPr>
          <p:nvPr>
            <p:ph type="ftr" sz="quarter" idx="3"/>
          </p:nvPr>
        </p:nvSpPr>
        <p:spPr>
          <a:xfrm>
            <a:off x="746162" y="6114954"/>
            <a:ext cx="8909745" cy="365125"/>
          </a:xfrm>
          <a:prstGeom prst="rect">
            <a:avLst/>
          </a:prstGeom>
        </p:spPr>
        <p:txBody>
          <a:bodyPr/>
          <a:lstStyle>
            <a:lvl1pPr>
              <a:defRPr sz="1400">
                <a:solidFill>
                  <a:schemeClr val="bg1"/>
                </a:solidFill>
              </a:defRPr>
            </a:lvl1pPr>
          </a:lstStyle>
          <a:p>
            <a:endParaRPr lang="en-GB" dirty="0"/>
          </a:p>
        </p:txBody>
      </p:sp>
    </p:spTree>
    <p:extLst>
      <p:ext uri="{BB962C8B-B14F-4D97-AF65-F5344CB8AC3E}">
        <p14:creationId xmlns:p14="http://schemas.microsoft.com/office/powerpoint/2010/main" val="1858710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9" Type="http://schemas.openxmlformats.org/officeDocument/2006/relationships/slideLayout" Target="../slideLayouts/slideLayout66.xml"/><Relationship Id="rId21" Type="http://schemas.openxmlformats.org/officeDocument/2006/relationships/slideLayout" Target="../slideLayouts/slideLayout48.xml"/><Relationship Id="rId34" Type="http://schemas.openxmlformats.org/officeDocument/2006/relationships/slideLayout" Target="../slideLayouts/slideLayout61.xml"/><Relationship Id="rId42" Type="http://schemas.openxmlformats.org/officeDocument/2006/relationships/slideLayout" Target="../slideLayouts/slideLayout69.xml"/><Relationship Id="rId47" Type="http://schemas.openxmlformats.org/officeDocument/2006/relationships/slideLayout" Target="../slideLayouts/slideLayout74.xml"/><Relationship Id="rId50" Type="http://schemas.openxmlformats.org/officeDocument/2006/relationships/slideLayout" Target="../slideLayouts/slideLayout77.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9" Type="http://schemas.openxmlformats.org/officeDocument/2006/relationships/slideLayout" Target="../slideLayouts/slideLayout56.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32" Type="http://schemas.openxmlformats.org/officeDocument/2006/relationships/slideLayout" Target="../slideLayouts/slideLayout59.xml"/><Relationship Id="rId37" Type="http://schemas.openxmlformats.org/officeDocument/2006/relationships/slideLayout" Target="../slideLayouts/slideLayout64.xml"/><Relationship Id="rId40" Type="http://schemas.openxmlformats.org/officeDocument/2006/relationships/slideLayout" Target="../slideLayouts/slideLayout67.xml"/><Relationship Id="rId45" Type="http://schemas.openxmlformats.org/officeDocument/2006/relationships/slideLayout" Target="../slideLayouts/slideLayout72.xml"/><Relationship Id="rId53" Type="http://schemas.openxmlformats.org/officeDocument/2006/relationships/theme" Target="../theme/theme2.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slideLayout" Target="../slideLayouts/slideLayout58.xml"/><Relationship Id="rId44" Type="http://schemas.openxmlformats.org/officeDocument/2006/relationships/slideLayout" Target="../slideLayouts/slideLayout71.xml"/><Relationship Id="rId52" Type="http://schemas.openxmlformats.org/officeDocument/2006/relationships/slideLayout" Target="../slideLayouts/slideLayout79.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slideLayout" Target="../slideLayouts/slideLayout57.xml"/><Relationship Id="rId35" Type="http://schemas.openxmlformats.org/officeDocument/2006/relationships/slideLayout" Target="../slideLayouts/slideLayout62.xml"/><Relationship Id="rId43" Type="http://schemas.openxmlformats.org/officeDocument/2006/relationships/slideLayout" Target="../slideLayouts/slideLayout70.xml"/><Relationship Id="rId48" Type="http://schemas.openxmlformats.org/officeDocument/2006/relationships/slideLayout" Target="../slideLayouts/slideLayout75.xml"/><Relationship Id="rId8" Type="http://schemas.openxmlformats.org/officeDocument/2006/relationships/slideLayout" Target="../slideLayouts/slideLayout35.xml"/><Relationship Id="rId51" Type="http://schemas.openxmlformats.org/officeDocument/2006/relationships/slideLayout" Target="../slideLayouts/slideLayout78.xml"/><Relationship Id="rId3" Type="http://schemas.openxmlformats.org/officeDocument/2006/relationships/slideLayout" Target="../slideLayouts/slideLayout30.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33" Type="http://schemas.openxmlformats.org/officeDocument/2006/relationships/slideLayout" Target="../slideLayouts/slideLayout60.xml"/><Relationship Id="rId38" Type="http://schemas.openxmlformats.org/officeDocument/2006/relationships/slideLayout" Target="../slideLayouts/slideLayout65.xml"/><Relationship Id="rId46" Type="http://schemas.openxmlformats.org/officeDocument/2006/relationships/slideLayout" Target="../slideLayouts/slideLayout73.xml"/><Relationship Id="rId20" Type="http://schemas.openxmlformats.org/officeDocument/2006/relationships/slideLayout" Target="../slideLayouts/slideLayout47.xml"/><Relationship Id="rId41" Type="http://schemas.openxmlformats.org/officeDocument/2006/relationships/slideLayout" Target="../slideLayouts/slideLayout68.xml"/><Relationship Id="rId54" Type="http://schemas.openxmlformats.org/officeDocument/2006/relationships/image" Target="../media/image1.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36" Type="http://schemas.openxmlformats.org/officeDocument/2006/relationships/slideLayout" Target="../slideLayouts/slideLayout63.xml"/><Relationship Id="rId4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338D11-380A-F98C-AE48-4EA3D89A1A12}"/>
              </a:ext>
            </a:extLst>
          </p:cNvPr>
          <p:cNvSpPr>
            <a:spLocks noGrp="1"/>
          </p:cNvSpPr>
          <p:nvPr>
            <p:ph type="title"/>
          </p:nvPr>
        </p:nvSpPr>
        <p:spPr>
          <a:xfrm>
            <a:off x="751841" y="365125"/>
            <a:ext cx="1070315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9374A5C5-5D96-5E1C-995F-E06CAC92FCAF}"/>
              </a:ext>
            </a:extLst>
          </p:cNvPr>
          <p:cNvSpPr>
            <a:spLocks noGrp="1"/>
          </p:cNvSpPr>
          <p:nvPr>
            <p:ph type="body" idx="1"/>
          </p:nvPr>
        </p:nvSpPr>
        <p:spPr>
          <a:xfrm>
            <a:off x="751840" y="1825625"/>
            <a:ext cx="10703150" cy="3772535"/>
          </a:xfrm>
          <a:prstGeom prst="rect">
            <a:avLst/>
          </a:prstGeom>
        </p:spPr>
        <p:txBody>
          <a:bodyPr vert="horz" lIns="91440" tIns="45720" rIns="91440" bIns="45720" rtlCol="0">
            <a:normAutofit/>
          </a:bodyPr>
          <a:lstStyle/>
          <a:p>
            <a:pPr lvl="0"/>
            <a:r>
              <a:rPr lang="en-US" dirty="0"/>
              <a:t>Click to edit Master text styles</a:t>
            </a:r>
            <a:br>
              <a:rPr lang="en-US" dirty="0"/>
            </a:b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Footer Placeholder 4">
            <a:extLst>
              <a:ext uri="{FF2B5EF4-FFF2-40B4-BE49-F238E27FC236}">
                <a16:creationId xmlns:a16="http://schemas.microsoft.com/office/drawing/2014/main" id="{61B5FAC9-3535-A373-ACE1-F95DA7F453F4}"/>
              </a:ext>
            </a:extLst>
          </p:cNvPr>
          <p:cNvSpPr>
            <a:spLocks noGrp="1"/>
          </p:cNvSpPr>
          <p:nvPr>
            <p:ph type="ftr" sz="quarter" idx="3"/>
          </p:nvPr>
        </p:nvSpPr>
        <p:spPr>
          <a:xfrm>
            <a:off x="751840" y="6114954"/>
            <a:ext cx="8904068" cy="365125"/>
          </a:xfrm>
          <a:prstGeom prst="rect">
            <a:avLst/>
          </a:prstGeom>
        </p:spPr>
        <p:txBody>
          <a:bodyPr/>
          <a:lstStyle>
            <a:lvl1pPr>
              <a:defRPr sz="1400">
                <a:solidFill>
                  <a:schemeClr val="accent1"/>
                </a:solidFill>
                <a:latin typeface="Quicksand" pitchFamily="2" charset="0"/>
              </a:defRPr>
            </a:lvl1pPr>
          </a:lstStyle>
          <a:p>
            <a:endParaRPr lang="en-GB" dirty="0"/>
          </a:p>
        </p:txBody>
      </p:sp>
      <p:pic>
        <p:nvPicPr>
          <p:cNvPr id="5" name="Picture 4" descr="Icon&#10;&#10;Description automatically generated">
            <a:extLst>
              <a:ext uri="{FF2B5EF4-FFF2-40B4-BE49-F238E27FC236}">
                <a16:creationId xmlns:a16="http://schemas.microsoft.com/office/drawing/2014/main" id="{E933B7D9-4B12-B8C9-F890-0F38A297D05F}"/>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10664840" y="5816863"/>
            <a:ext cx="667048" cy="723001"/>
          </a:xfrm>
          <a:prstGeom prst="rect">
            <a:avLst/>
          </a:prstGeom>
        </p:spPr>
      </p:pic>
    </p:spTree>
    <p:extLst>
      <p:ext uri="{BB962C8B-B14F-4D97-AF65-F5344CB8AC3E}">
        <p14:creationId xmlns:p14="http://schemas.microsoft.com/office/powerpoint/2010/main" val="3116977552"/>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38" r:id="rId19"/>
    <p:sldLayoutId id="2147483739" r:id="rId20"/>
    <p:sldLayoutId id="2147483740" r:id="rId21"/>
    <p:sldLayoutId id="2147483741" r:id="rId22"/>
    <p:sldLayoutId id="2147483742" r:id="rId23"/>
    <p:sldLayoutId id="2147483743" r:id="rId24"/>
    <p:sldLayoutId id="2147483744" r:id="rId25"/>
    <p:sldLayoutId id="2147483745" r:id="rId26"/>
    <p:sldLayoutId id="2147483746" r:id="rId27"/>
  </p:sldLayoutIdLst>
  <p:hf sldNum="0" hdr="0" dt="0"/>
  <p:txStyles>
    <p:titleStyle>
      <a:lvl1pPr algn="l" defTabSz="914400" rtl="0" eaLnBrk="1" latinLnBrk="0" hangingPunct="1">
        <a:lnSpc>
          <a:spcPct val="90000"/>
        </a:lnSpc>
        <a:spcBef>
          <a:spcPct val="0"/>
        </a:spcBef>
        <a:buNone/>
        <a:defRPr sz="4400" kern="1200">
          <a:solidFill>
            <a:schemeClr val="bg2"/>
          </a:solidFill>
          <a:latin typeface="Quicksand" pitchFamily="2" charset="0"/>
          <a:ea typeface="+mj-ea"/>
          <a:cs typeface="Quire Sans" panose="020B0502040204020203" pitchFamily="34" charset="0"/>
        </a:defRPr>
      </a:lvl1pPr>
    </p:titleStyle>
    <p:bodyStyle>
      <a:lvl1pPr marL="0" indent="0" algn="l" defTabSz="914400" rtl="0" eaLnBrk="1" latinLnBrk="0" hangingPunct="1">
        <a:lnSpc>
          <a:spcPct val="90000"/>
        </a:lnSpc>
        <a:spcBef>
          <a:spcPts val="1000"/>
        </a:spcBef>
        <a:buFontTx/>
        <a:buNone/>
        <a:defRPr sz="2200" b="0" kern="1200">
          <a:solidFill>
            <a:schemeClr val="tx1"/>
          </a:solidFill>
          <a:latin typeface="Quicksand" pitchFamily="2" charset="0"/>
          <a:ea typeface="+mn-ea"/>
          <a:cs typeface="+mn-cs"/>
        </a:defRPr>
      </a:lvl1pPr>
      <a:lvl2pPr marL="0" indent="0" algn="l" defTabSz="914400" rtl="0" eaLnBrk="1" latinLnBrk="0" hangingPunct="1">
        <a:lnSpc>
          <a:spcPct val="90000"/>
        </a:lnSpc>
        <a:spcBef>
          <a:spcPts val="500"/>
        </a:spcBef>
        <a:buFontTx/>
        <a:buNone/>
        <a:defRPr sz="2200" kern="1200">
          <a:solidFill>
            <a:schemeClr val="tx1"/>
          </a:solidFill>
          <a:latin typeface="Quicksand" pitchFamily="2" charset="0"/>
          <a:ea typeface="+mn-ea"/>
          <a:cs typeface="+mn-cs"/>
        </a:defRPr>
      </a:lvl2pPr>
      <a:lvl3pPr marL="0" indent="0" algn="l" defTabSz="914400" rtl="0" eaLnBrk="1" latinLnBrk="0" hangingPunct="1">
        <a:lnSpc>
          <a:spcPct val="90000"/>
        </a:lnSpc>
        <a:spcBef>
          <a:spcPts val="500"/>
        </a:spcBef>
        <a:buFontTx/>
        <a:buNone/>
        <a:defRPr sz="2200" kern="1200">
          <a:solidFill>
            <a:schemeClr val="tx1"/>
          </a:solidFill>
          <a:latin typeface="Quicksand" pitchFamily="2" charset="0"/>
          <a:ea typeface="+mn-ea"/>
          <a:cs typeface="+mn-cs"/>
        </a:defRPr>
      </a:lvl3pPr>
      <a:lvl4pPr marL="0" indent="0" algn="l" defTabSz="914400" rtl="0" eaLnBrk="1" latinLnBrk="0" hangingPunct="1">
        <a:lnSpc>
          <a:spcPct val="90000"/>
        </a:lnSpc>
        <a:spcBef>
          <a:spcPts val="500"/>
        </a:spcBef>
        <a:buFontTx/>
        <a:buNone/>
        <a:defRPr sz="2200" kern="1200">
          <a:solidFill>
            <a:schemeClr val="tx1"/>
          </a:solidFill>
          <a:latin typeface="Quicksand" pitchFamily="2" charset="0"/>
          <a:ea typeface="+mn-ea"/>
          <a:cs typeface="+mn-cs"/>
        </a:defRPr>
      </a:lvl4pPr>
      <a:lvl5pPr marL="0" indent="0" algn="l" defTabSz="914400" rtl="0" eaLnBrk="1" latinLnBrk="0" hangingPunct="1">
        <a:lnSpc>
          <a:spcPct val="90000"/>
        </a:lnSpc>
        <a:spcBef>
          <a:spcPts val="500"/>
        </a:spcBef>
        <a:buFontTx/>
        <a:buNone/>
        <a:defRPr sz="2200" kern="1200">
          <a:solidFill>
            <a:schemeClr val="tx1"/>
          </a:solidFill>
          <a:latin typeface="Quicksan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529">
          <p15:clr>
            <a:srgbClr val="F26B43"/>
          </p15:clr>
        </p15:guide>
        <p15:guide id="4" orient="horz" pos="754">
          <p15:clr>
            <a:srgbClr val="F26B43"/>
          </p15:clr>
        </p15:guide>
        <p15:guide id="5" orient="horz" pos="1321">
          <p15:clr>
            <a:srgbClr val="F26B43"/>
          </p15:clr>
        </p15:guide>
        <p15:guide id="6" orient="horz" pos="399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338D11-380A-F98C-AE48-4EA3D89A1A12}"/>
              </a:ext>
            </a:extLst>
          </p:cNvPr>
          <p:cNvSpPr>
            <a:spLocks noGrp="1"/>
          </p:cNvSpPr>
          <p:nvPr>
            <p:ph type="title"/>
          </p:nvPr>
        </p:nvSpPr>
        <p:spPr>
          <a:xfrm>
            <a:off x="751841" y="365125"/>
            <a:ext cx="10703150"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9374A5C5-5D96-5E1C-995F-E06CAC92FCAF}"/>
              </a:ext>
            </a:extLst>
          </p:cNvPr>
          <p:cNvSpPr>
            <a:spLocks noGrp="1"/>
          </p:cNvSpPr>
          <p:nvPr>
            <p:ph type="body" idx="1"/>
          </p:nvPr>
        </p:nvSpPr>
        <p:spPr>
          <a:xfrm>
            <a:off x="751840" y="1825625"/>
            <a:ext cx="10703150" cy="3772535"/>
          </a:xfrm>
          <a:prstGeom prst="rect">
            <a:avLst/>
          </a:prstGeom>
        </p:spPr>
        <p:txBody>
          <a:bodyPr vert="horz" lIns="91440" tIns="45720" rIns="91440" bIns="45720" rtlCol="0">
            <a:normAutofit/>
          </a:bodyPr>
          <a:lstStyle/>
          <a:p>
            <a:pPr lvl="0"/>
            <a:r>
              <a:rPr lang="en-US" dirty="0"/>
              <a:t>Click to edit Master text styles</a:t>
            </a:r>
            <a:br>
              <a:rPr lang="en-US" dirty="0"/>
            </a:b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Footer Placeholder 4">
            <a:extLst>
              <a:ext uri="{FF2B5EF4-FFF2-40B4-BE49-F238E27FC236}">
                <a16:creationId xmlns:a16="http://schemas.microsoft.com/office/drawing/2014/main" id="{61B5FAC9-3535-A373-ACE1-F95DA7F453F4}"/>
              </a:ext>
            </a:extLst>
          </p:cNvPr>
          <p:cNvSpPr>
            <a:spLocks noGrp="1"/>
          </p:cNvSpPr>
          <p:nvPr>
            <p:ph type="ftr" sz="quarter" idx="3"/>
          </p:nvPr>
        </p:nvSpPr>
        <p:spPr>
          <a:xfrm>
            <a:off x="751840" y="6114954"/>
            <a:ext cx="8904068" cy="365125"/>
          </a:xfrm>
          <a:prstGeom prst="rect">
            <a:avLst/>
          </a:prstGeom>
        </p:spPr>
        <p:txBody>
          <a:bodyPr/>
          <a:lstStyle>
            <a:lvl1pPr>
              <a:defRPr sz="1400">
                <a:solidFill>
                  <a:schemeClr val="accent1"/>
                </a:solidFill>
                <a:latin typeface="Quicksand" pitchFamily="2" charset="0"/>
              </a:defRPr>
            </a:lvl1pPr>
          </a:lstStyle>
          <a:p>
            <a:endParaRPr lang="en-GB" dirty="0"/>
          </a:p>
        </p:txBody>
      </p:sp>
      <p:pic>
        <p:nvPicPr>
          <p:cNvPr id="5" name="Picture 4" descr="Icon&#10;&#10;Description automatically generated">
            <a:extLst>
              <a:ext uri="{FF2B5EF4-FFF2-40B4-BE49-F238E27FC236}">
                <a16:creationId xmlns:a16="http://schemas.microsoft.com/office/drawing/2014/main" id="{E933B7D9-4B12-B8C9-F890-0F38A297D05F}"/>
              </a:ext>
            </a:extLst>
          </p:cNvPr>
          <p:cNvPicPr>
            <a:picLocks noChangeAspect="1"/>
          </p:cNvPicPr>
          <p:nvPr/>
        </p:nvPicPr>
        <p:blipFill>
          <a:blip r:embed="rId54">
            <a:extLst>
              <a:ext uri="{28A0092B-C50C-407E-A947-70E740481C1C}">
                <a14:useLocalDpi xmlns:a14="http://schemas.microsoft.com/office/drawing/2010/main" val="0"/>
              </a:ext>
            </a:extLst>
          </a:blip>
          <a:stretch>
            <a:fillRect/>
          </a:stretch>
        </p:blipFill>
        <p:spPr>
          <a:xfrm>
            <a:off x="10664840" y="5816863"/>
            <a:ext cx="667048" cy="723001"/>
          </a:xfrm>
          <a:prstGeom prst="rect">
            <a:avLst/>
          </a:prstGeom>
        </p:spPr>
      </p:pic>
      <p:pic>
        <p:nvPicPr>
          <p:cNvPr id="4" name="Picture 3" descr="Icon&#10;&#10;Description automatically generated">
            <a:extLst>
              <a:ext uri="{FF2B5EF4-FFF2-40B4-BE49-F238E27FC236}">
                <a16:creationId xmlns:a16="http://schemas.microsoft.com/office/drawing/2014/main" id="{C1EDC5B7-15BC-4841-48E0-2039872185CC}"/>
              </a:ext>
            </a:extLst>
          </p:cNvPr>
          <p:cNvPicPr>
            <a:picLocks noChangeAspect="1"/>
          </p:cNvPicPr>
          <p:nvPr userDrawn="1"/>
        </p:nvPicPr>
        <p:blipFill>
          <a:blip r:embed="rId54">
            <a:extLst>
              <a:ext uri="{28A0092B-C50C-407E-A947-70E740481C1C}">
                <a14:useLocalDpi xmlns:a14="http://schemas.microsoft.com/office/drawing/2010/main" val="0"/>
              </a:ext>
            </a:extLst>
          </a:blip>
          <a:stretch>
            <a:fillRect/>
          </a:stretch>
        </p:blipFill>
        <p:spPr>
          <a:xfrm>
            <a:off x="10664840" y="5816863"/>
            <a:ext cx="667048" cy="723001"/>
          </a:xfrm>
          <a:prstGeom prst="rect">
            <a:avLst/>
          </a:prstGeom>
        </p:spPr>
      </p:pic>
    </p:spTree>
    <p:extLst>
      <p:ext uri="{BB962C8B-B14F-4D97-AF65-F5344CB8AC3E}">
        <p14:creationId xmlns:p14="http://schemas.microsoft.com/office/powerpoint/2010/main" val="187872643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 id="2147483765" r:id="rId18"/>
    <p:sldLayoutId id="2147483766" r:id="rId19"/>
    <p:sldLayoutId id="2147483767" r:id="rId20"/>
    <p:sldLayoutId id="2147483768" r:id="rId21"/>
    <p:sldLayoutId id="2147483769" r:id="rId22"/>
    <p:sldLayoutId id="2147483770" r:id="rId23"/>
    <p:sldLayoutId id="2147483771" r:id="rId24"/>
    <p:sldLayoutId id="2147483772" r:id="rId25"/>
    <p:sldLayoutId id="2147483773" r:id="rId26"/>
    <p:sldLayoutId id="2147483774" r:id="rId27"/>
    <p:sldLayoutId id="2147483775" r:id="rId28"/>
    <p:sldLayoutId id="2147483776" r:id="rId29"/>
    <p:sldLayoutId id="2147483777" r:id="rId30"/>
    <p:sldLayoutId id="2147483778" r:id="rId31"/>
    <p:sldLayoutId id="2147483713" r:id="rId32"/>
    <p:sldLayoutId id="2147483716" r:id="rId33"/>
    <p:sldLayoutId id="2147483681" r:id="rId34"/>
    <p:sldLayoutId id="2147483662" r:id="rId35"/>
    <p:sldLayoutId id="2147483661" r:id="rId36"/>
    <p:sldLayoutId id="2147483682" r:id="rId37"/>
    <p:sldLayoutId id="2147483684" r:id="rId38"/>
    <p:sldLayoutId id="2147483652" r:id="rId39"/>
    <p:sldLayoutId id="2147483669" r:id="rId40"/>
    <p:sldLayoutId id="2147483651" r:id="rId41"/>
    <p:sldLayoutId id="2147483666" r:id="rId42"/>
    <p:sldLayoutId id="2147483664" r:id="rId43"/>
    <p:sldLayoutId id="2147483653" r:id="rId44"/>
    <p:sldLayoutId id="2147483668" r:id="rId45"/>
    <p:sldLayoutId id="2147483672" r:id="rId46"/>
    <p:sldLayoutId id="2147483673" r:id="rId47"/>
    <p:sldLayoutId id="2147483674" r:id="rId48"/>
    <p:sldLayoutId id="2147483675" r:id="rId49"/>
    <p:sldLayoutId id="2147483676" r:id="rId50"/>
    <p:sldLayoutId id="2147483677" r:id="rId51"/>
    <p:sldLayoutId id="2147483680" r:id="rId52"/>
  </p:sldLayoutIdLst>
  <p:hf sldNum="0" hdr="0" dt="0"/>
  <p:txStyles>
    <p:titleStyle>
      <a:lvl1pPr algn="l" defTabSz="914400" rtl="0" eaLnBrk="1" latinLnBrk="0" hangingPunct="1">
        <a:lnSpc>
          <a:spcPct val="90000"/>
        </a:lnSpc>
        <a:spcBef>
          <a:spcPct val="0"/>
        </a:spcBef>
        <a:buNone/>
        <a:defRPr sz="4400" kern="1200">
          <a:solidFill>
            <a:schemeClr val="bg2"/>
          </a:solidFill>
          <a:latin typeface="Quicksand" pitchFamily="2" charset="0"/>
          <a:ea typeface="+mj-ea"/>
          <a:cs typeface="Quire Sans" panose="020B0502040204020203" pitchFamily="34" charset="0"/>
        </a:defRPr>
      </a:lvl1pPr>
    </p:titleStyle>
    <p:bodyStyle>
      <a:lvl1pPr marL="0" indent="0" algn="l" defTabSz="914400" rtl="0" eaLnBrk="1" latinLnBrk="0" hangingPunct="1">
        <a:lnSpc>
          <a:spcPct val="90000"/>
        </a:lnSpc>
        <a:spcBef>
          <a:spcPts val="1000"/>
        </a:spcBef>
        <a:buFontTx/>
        <a:buNone/>
        <a:defRPr sz="2200" b="0" kern="1200">
          <a:solidFill>
            <a:schemeClr val="tx1"/>
          </a:solidFill>
          <a:latin typeface="Quicksand" pitchFamily="2" charset="0"/>
          <a:ea typeface="+mn-ea"/>
          <a:cs typeface="+mn-cs"/>
        </a:defRPr>
      </a:lvl1pPr>
      <a:lvl2pPr marL="0" indent="0" algn="l" defTabSz="914400" rtl="0" eaLnBrk="1" latinLnBrk="0" hangingPunct="1">
        <a:lnSpc>
          <a:spcPct val="90000"/>
        </a:lnSpc>
        <a:spcBef>
          <a:spcPts val="500"/>
        </a:spcBef>
        <a:buFontTx/>
        <a:buNone/>
        <a:defRPr sz="2200" kern="1200">
          <a:solidFill>
            <a:schemeClr val="tx1"/>
          </a:solidFill>
          <a:latin typeface="Quicksand" pitchFamily="2" charset="0"/>
          <a:ea typeface="+mn-ea"/>
          <a:cs typeface="+mn-cs"/>
        </a:defRPr>
      </a:lvl2pPr>
      <a:lvl3pPr marL="0" indent="0" algn="l" defTabSz="914400" rtl="0" eaLnBrk="1" latinLnBrk="0" hangingPunct="1">
        <a:lnSpc>
          <a:spcPct val="90000"/>
        </a:lnSpc>
        <a:spcBef>
          <a:spcPts val="500"/>
        </a:spcBef>
        <a:buFontTx/>
        <a:buNone/>
        <a:defRPr sz="2200" kern="1200">
          <a:solidFill>
            <a:schemeClr val="tx1"/>
          </a:solidFill>
          <a:latin typeface="Quicksand" pitchFamily="2" charset="0"/>
          <a:ea typeface="+mn-ea"/>
          <a:cs typeface="+mn-cs"/>
        </a:defRPr>
      </a:lvl3pPr>
      <a:lvl4pPr marL="0" indent="0" algn="l" defTabSz="914400" rtl="0" eaLnBrk="1" latinLnBrk="0" hangingPunct="1">
        <a:lnSpc>
          <a:spcPct val="90000"/>
        </a:lnSpc>
        <a:spcBef>
          <a:spcPts val="500"/>
        </a:spcBef>
        <a:buFontTx/>
        <a:buNone/>
        <a:defRPr sz="2200" kern="1200">
          <a:solidFill>
            <a:schemeClr val="tx1"/>
          </a:solidFill>
          <a:latin typeface="Quicksand" pitchFamily="2" charset="0"/>
          <a:ea typeface="+mn-ea"/>
          <a:cs typeface="+mn-cs"/>
        </a:defRPr>
      </a:lvl4pPr>
      <a:lvl5pPr marL="0" indent="0" algn="l" defTabSz="914400" rtl="0" eaLnBrk="1" latinLnBrk="0" hangingPunct="1">
        <a:lnSpc>
          <a:spcPct val="90000"/>
        </a:lnSpc>
        <a:spcBef>
          <a:spcPts val="500"/>
        </a:spcBef>
        <a:buFontTx/>
        <a:buNone/>
        <a:defRPr sz="2200" kern="1200">
          <a:solidFill>
            <a:schemeClr val="tx1"/>
          </a:solidFill>
          <a:latin typeface="Quicksan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529" userDrawn="1">
          <p15:clr>
            <a:srgbClr val="F26B43"/>
          </p15:clr>
        </p15:guide>
        <p15:guide id="10" orient="horz" pos="754" userDrawn="1">
          <p15:clr>
            <a:srgbClr val="F26B43"/>
          </p15:clr>
        </p15:guide>
        <p15:guide id="11" orient="horz" pos="1321" userDrawn="1">
          <p15:clr>
            <a:srgbClr val="F26B43"/>
          </p15:clr>
        </p15:guide>
        <p15:guide id="12" orient="horz" pos="399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7.xml"/><Relationship Id="rId4" Type="http://schemas.openxmlformats.org/officeDocument/2006/relationships/image" Target="../media/image15.emf"/></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hyperlink" Target="mailto:Morris.Israel@tetratech.com" TargetMode="External"/><Relationship Id="rId2" Type="http://schemas.openxmlformats.org/officeDocument/2006/relationships/hyperlink" Target="mailto:Jeshapiro@usaid.gov" TargetMode="External"/><Relationship Id="rId1" Type="http://schemas.openxmlformats.org/officeDocument/2006/relationships/slideLayout" Target="../slideLayouts/slideLayout53.xml"/><Relationship Id="rId5" Type="http://schemas.openxmlformats.org/officeDocument/2006/relationships/image" Target="../media/image16.png"/><Relationship Id="rId4" Type="http://schemas.openxmlformats.org/officeDocument/2006/relationships/hyperlink" Target="mailto:c.vandervoorden@tetratech.com"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53.xml"/><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6.xml"/></Relationships>
</file>

<file path=ppt/slides/_rels/slide7.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image" Target="../media/image16.png"/><Relationship Id="rId1" Type="http://schemas.openxmlformats.org/officeDocument/2006/relationships/slideLayout" Target="../slideLayouts/slideLayout29.xml"/><Relationship Id="rId4" Type="http://schemas.openxmlformats.org/officeDocument/2006/relationships/image" Target="../media/image210.png"/></Relationships>
</file>

<file path=ppt/slides/_rels/slide8.xml.rels><?xml version="1.0" encoding="UTF-8" standalone="yes"?>
<Relationships xmlns="http://schemas.openxmlformats.org/package/2006/relationships"><Relationship Id="rId3" Type="http://schemas.microsoft.com/office/2014/relationships/chartEx" Target="../charts/chartEx2.xml"/><Relationship Id="rId2" Type="http://schemas.openxmlformats.org/officeDocument/2006/relationships/notesSlide" Target="../notesSlides/notesSlide3.xml"/><Relationship Id="rId1" Type="http://schemas.openxmlformats.org/officeDocument/2006/relationships/slideLayout" Target="../slideLayouts/slideLayout29.xml"/><Relationship Id="rId5" Type="http://schemas.openxmlformats.org/officeDocument/2006/relationships/image" Target="../media/image16.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B5E4D85-7602-45A4-6D6C-F4B12E4A1E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4262" y="1742826"/>
            <a:ext cx="5763477" cy="3372349"/>
          </a:xfrm>
          <a:prstGeom prst="rect">
            <a:avLst/>
          </a:prstGeom>
        </p:spPr>
      </p:pic>
      <p:sp>
        <p:nvSpPr>
          <p:cNvPr id="2" name="Rectangle 1">
            <a:extLst>
              <a:ext uri="{FF2B5EF4-FFF2-40B4-BE49-F238E27FC236}">
                <a16:creationId xmlns:a16="http://schemas.microsoft.com/office/drawing/2014/main" id="{26359DD2-52BC-2F4A-6D9D-AD636C642BD6}"/>
              </a:ext>
            </a:extLst>
          </p:cNvPr>
          <p:cNvSpPr/>
          <p:nvPr/>
        </p:nvSpPr>
        <p:spPr>
          <a:xfrm>
            <a:off x="10544175" y="5695950"/>
            <a:ext cx="89535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3883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094D7AF-2DE4-B244-8546-2429D1BE46B8}"/>
              </a:ext>
            </a:extLst>
          </p:cNvPr>
          <p:cNvSpPr>
            <a:spLocks noGrp="1"/>
          </p:cNvSpPr>
          <p:nvPr>
            <p:ph type="title"/>
          </p:nvPr>
        </p:nvSpPr>
        <p:spPr>
          <a:xfrm>
            <a:off x="714520" y="365125"/>
            <a:ext cx="6973213" cy="4355493"/>
          </a:xfrm>
        </p:spPr>
        <p:txBody>
          <a:bodyPr>
            <a:normAutofit fontScale="90000"/>
          </a:bodyPr>
          <a:lstStyle/>
          <a:p>
            <a:r>
              <a:rPr lang="en-US" dirty="0"/>
              <a:t>There is strong (public) sector reliance on NGOs, volunteers, and the informal sector, but the latter two have been overlooked in </a:t>
            </a:r>
            <a:br>
              <a:rPr lang="en-US" dirty="0"/>
            </a:br>
            <a:r>
              <a:rPr lang="en-US" dirty="0"/>
              <a:t>HR assessments</a:t>
            </a:r>
            <a:br>
              <a:rPr lang="en-US" dirty="0"/>
            </a:br>
            <a:endParaRPr lang="en-GB" dirty="0"/>
          </a:p>
        </p:txBody>
      </p:sp>
      <p:sp>
        <p:nvSpPr>
          <p:cNvPr id="10" name="Text Placeholder 9">
            <a:extLst>
              <a:ext uri="{FF2B5EF4-FFF2-40B4-BE49-F238E27FC236}">
                <a16:creationId xmlns:a16="http://schemas.microsoft.com/office/drawing/2014/main" id="{8BD35BC7-BE4B-951C-C5F1-DB7E4E61BBC7}"/>
              </a:ext>
            </a:extLst>
          </p:cNvPr>
          <p:cNvSpPr>
            <a:spLocks noGrp="1"/>
          </p:cNvSpPr>
          <p:nvPr>
            <p:ph type="body" idx="1"/>
          </p:nvPr>
        </p:nvSpPr>
        <p:spPr>
          <a:xfrm>
            <a:off x="803275" y="3948545"/>
            <a:ext cx="6475989" cy="491375"/>
          </a:xfrm>
        </p:spPr>
        <p:txBody>
          <a:bodyPr/>
          <a:lstStyle/>
          <a:p>
            <a:endParaRPr lang="en-GB" dirty="0"/>
          </a:p>
        </p:txBody>
      </p:sp>
      <p:pic>
        <p:nvPicPr>
          <p:cNvPr id="11" name="Content Placeholder 6">
            <a:extLst>
              <a:ext uri="{FF2B5EF4-FFF2-40B4-BE49-F238E27FC236}">
                <a16:creationId xmlns:a16="http://schemas.microsoft.com/office/drawing/2014/main" id="{FE866FF6-8A45-061F-3D41-EEBE306DA78E}"/>
              </a:ext>
            </a:extLst>
          </p:cNvPr>
          <p:cNvPicPr>
            <a:picLocks/>
          </p:cNvPicPr>
          <p:nvPr/>
        </p:nvPicPr>
        <p:blipFill>
          <a:blip r:embed="rId3"/>
          <a:stretch>
            <a:fillRect/>
          </a:stretch>
        </p:blipFill>
        <p:spPr>
          <a:xfrm>
            <a:off x="474133" y="6049169"/>
            <a:ext cx="1709738" cy="665162"/>
          </a:xfrm>
          <a:prstGeom prst="rect">
            <a:avLst/>
          </a:prstGeom>
        </p:spPr>
      </p:pic>
    </p:spTree>
    <p:extLst>
      <p:ext uri="{BB962C8B-B14F-4D97-AF65-F5344CB8AC3E}">
        <p14:creationId xmlns:p14="http://schemas.microsoft.com/office/powerpoint/2010/main" val="328319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7A59126-B535-1B3D-86C0-5D56CC09B0F3}"/>
              </a:ext>
            </a:extLst>
          </p:cNvPr>
          <p:cNvSpPr>
            <a:spLocks noGrp="1"/>
          </p:cNvSpPr>
          <p:nvPr>
            <p:ph type="body" idx="1"/>
          </p:nvPr>
        </p:nvSpPr>
        <p:spPr>
          <a:xfrm>
            <a:off x="6096000" y="259645"/>
            <a:ext cx="5954486" cy="1504452"/>
          </a:xfrm>
        </p:spPr>
        <p:txBody>
          <a:bodyPr>
            <a:normAutofit/>
          </a:bodyPr>
          <a:lstStyle/>
          <a:p>
            <a:pPr>
              <a:lnSpc>
                <a:spcPct val="110000"/>
              </a:lnSpc>
            </a:pPr>
            <a:r>
              <a:rPr lang="en-US" sz="2000" dirty="0"/>
              <a:t>In absence of an enabling business environment the role of </a:t>
            </a:r>
            <a:r>
              <a:rPr lang="en-US" sz="2000" b="1" dirty="0"/>
              <a:t>the private sector </a:t>
            </a:r>
            <a:r>
              <a:rPr lang="en-US" sz="2000" dirty="0"/>
              <a:t>is still limited and largely informal, and actors need capacity on sanitation technologies and entrepreneurship</a:t>
            </a:r>
            <a:endParaRPr lang="en-GB" sz="2000" dirty="0"/>
          </a:p>
        </p:txBody>
      </p:sp>
      <p:sp>
        <p:nvSpPr>
          <p:cNvPr id="3" name="Text Placeholder 2">
            <a:extLst>
              <a:ext uri="{FF2B5EF4-FFF2-40B4-BE49-F238E27FC236}">
                <a16:creationId xmlns:a16="http://schemas.microsoft.com/office/drawing/2014/main" id="{034C56C4-E9C2-04FB-D9DC-7D9543DBBFD0}"/>
              </a:ext>
            </a:extLst>
          </p:cNvPr>
          <p:cNvSpPr>
            <a:spLocks noGrp="1"/>
          </p:cNvSpPr>
          <p:nvPr>
            <p:ph type="body" idx="10"/>
          </p:nvPr>
        </p:nvSpPr>
        <p:spPr>
          <a:xfrm>
            <a:off x="411236" y="638630"/>
            <a:ext cx="3607607" cy="2031999"/>
          </a:xfrm>
        </p:spPr>
        <p:txBody>
          <a:bodyPr>
            <a:normAutofit/>
          </a:bodyPr>
          <a:lstStyle/>
          <a:p>
            <a:pPr>
              <a:lnSpc>
                <a:spcPct val="100000"/>
              </a:lnSpc>
            </a:pPr>
            <a:r>
              <a:rPr lang="en-US" sz="2000" b="1" dirty="0"/>
              <a:t>(Local) government </a:t>
            </a:r>
            <a:r>
              <a:rPr lang="en-US" sz="2000" dirty="0"/>
              <a:t>is mandated but under-resourced, and women and youth are underrepresented in public sector sanitation and hygiene jobs</a:t>
            </a:r>
            <a:endParaRPr lang="en-GB" sz="2000" dirty="0"/>
          </a:p>
        </p:txBody>
      </p:sp>
      <p:sp>
        <p:nvSpPr>
          <p:cNvPr id="4" name="Text Placeholder 3">
            <a:extLst>
              <a:ext uri="{FF2B5EF4-FFF2-40B4-BE49-F238E27FC236}">
                <a16:creationId xmlns:a16="http://schemas.microsoft.com/office/drawing/2014/main" id="{4C4B7B71-2BE5-509C-73F2-66A5A1595E26}"/>
              </a:ext>
            </a:extLst>
          </p:cNvPr>
          <p:cNvSpPr>
            <a:spLocks noGrp="1"/>
          </p:cNvSpPr>
          <p:nvPr>
            <p:ph type="body" idx="11"/>
          </p:nvPr>
        </p:nvSpPr>
        <p:spPr>
          <a:xfrm>
            <a:off x="3674987" y="4349752"/>
            <a:ext cx="3755733" cy="2031998"/>
          </a:xfrm>
        </p:spPr>
        <p:txBody>
          <a:bodyPr>
            <a:normAutofit/>
          </a:bodyPr>
          <a:lstStyle/>
          <a:p>
            <a:pPr>
              <a:lnSpc>
                <a:spcPct val="100000"/>
              </a:lnSpc>
            </a:pPr>
            <a:r>
              <a:rPr lang="en-US" sz="2000" dirty="0"/>
              <a:t>Dependence on </a:t>
            </a:r>
            <a:r>
              <a:rPr lang="en-US" sz="2000" b="1" dirty="0"/>
              <a:t>volunteers </a:t>
            </a:r>
            <a:r>
              <a:rPr lang="en-US" sz="2000" dirty="0"/>
              <a:t>is high and often essential, but programs, remuneration and motivations vary and affect sustainability and quality of volunteer contributions</a:t>
            </a:r>
            <a:endParaRPr lang="en-GB" sz="2000" dirty="0"/>
          </a:p>
        </p:txBody>
      </p:sp>
      <p:sp>
        <p:nvSpPr>
          <p:cNvPr id="9" name="Text Placeholder 3">
            <a:extLst>
              <a:ext uri="{FF2B5EF4-FFF2-40B4-BE49-F238E27FC236}">
                <a16:creationId xmlns:a16="http://schemas.microsoft.com/office/drawing/2014/main" id="{36046061-56D6-40F8-BA6D-DCE4A47536F5}"/>
              </a:ext>
            </a:extLst>
          </p:cNvPr>
          <p:cNvSpPr txBox="1">
            <a:spLocks/>
          </p:cNvSpPr>
          <p:nvPr/>
        </p:nvSpPr>
        <p:spPr>
          <a:xfrm>
            <a:off x="7473684" y="2097088"/>
            <a:ext cx="3755733" cy="284060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1400" b="0" kern="1200">
                <a:solidFill>
                  <a:schemeClr val="accent3"/>
                </a:solidFill>
                <a:latin typeface="Quicksand"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Quicksand" pitchFamily="2" charset="0"/>
                <a:ea typeface="+mn-ea"/>
                <a:cs typeface="+mn-cs"/>
              </a:defRPr>
            </a:lvl2pPr>
            <a:lvl3pPr marL="914400" indent="0" algn="l" defTabSz="914400" rtl="0" eaLnBrk="1" latinLnBrk="0" hangingPunct="1">
              <a:lnSpc>
                <a:spcPct val="90000"/>
              </a:lnSpc>
              <a:spcBef>
                <a:spcPts val="500"/>
              </a:spcBef>
              <a:buFont typeface="System Font Regular"/>
              <a:buNone/>
              <a:defRPr sz="1800" kern="1200">
                <a:solidFill>
                  <a:schemeClr val="tx1">
                    <a:tint val="75000"/>
                  </a:schemeClr>
                </a:solidFill>
                <a:latin typeface="Quicksand"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Quicksand" pitchFamily="2" charset="0"/>
                <a:ea typeface="+mn-ea"/>
                <a:cs typeface="+mn-cs"/>
              </a:defRPr>
            </a:lvl4pPr>
            <a:lvl5pPr marL="1828800" indent="0" algn="l" defTabSz="914400" rtl="0" eaLnBrk="1" latinLnBrk="0" hangingPunct="1">
              <a:lnSpc>
                <a:spcPct val="90000"/>
              </a:lnSpc>
              <a:spcBef>
                <a:spcPts val="500"/>
              </a:spcBef>
              <a:buFont typeface="System Font Regular"/>
              <a:buNone/>
              <a:defRPr sz="1600" kern="1200">
                <a:solidFill>
                  <a:schemeClr val="tx1">
                    <a:tint val="75000"/>
                  </a:schemeClr>
                </a:solidFill>
                <a:latin typeface="Quicksand"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pPr>
            <a:r>
              <a:rPr lang="en-GB" sz="2000" b="1" dirty="0"/>
              <a:t>Development partners </a:t>
            </a:r>
            <a:r>
              <a:rPr lang="en-GB" sz="2000" dirty="0"/>
              <a:t>play key roles and positively impact local investment in hr, but disturb local systems and processes through projectized approaches, a brain drain to ingos and </a:t>
            </a:r>
            <a:r>
              <a:rPr lang="en-GB" sz="2000" dirty="0" err="1"/>
              <a:t>dps</a:t>
            </a:r>
            <a:r>
              <a:rPr lang="en-GB" sz="2000" dirty="0"/>
              <a:t>, and uncoordinated, misaligned capacity development efforts</a:t>
            </a:r>
            <a:endParaRPr lang="en-GB" sz="3200" dirty="0"/>
          </a:p>
        </p:txBody>
      </p:sp>
      <p:sp>
        <p:nvSpPr>
          <p:cNvPr id="16" name="Text Placeholder 3">
            <a:extLst>
              <a:ext uri="{FF2B5EF4-FFF2-40B4-BE49-F238E27FC236}">
                <a16:creationId xmlns:a16="http://schemas.microsoft.com/office/drawing/2014/main" id="{DAF9A9A0-26A3-4569-9B9D-6F3ABD98689B}"/>
              </a:ext>
            </a:extLst>
          </p:cNvPr>
          <p:cNvSpPr txBox="1">
            <a:spLocks/>
          </p:cNvSpPr>
          <p:nvPr/>
        </p:nvSpPr>
        <p:spPr>
          <a:xfrm>
            <a:off x="397650" y="2845734"/>
            <a:ext cx="5800353" cy="15327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1400" b="0" kern="1200">
                <a:solidFill>
                  <a:schemeClr val="accent3"/>
                </a:solidFill>
                <a:latin typeface="Quicksand"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Quicksand" pitchFamily="2" charset="0"/>
                <a:ea typeface="+mn-ea"/>
                <a:cs typeface="+mn-cs"/>
              </a:defRPr>
            </a:lvl2pPr>
            <a:lvl3pPr marL="914400" indent="0" algn="l" defTabSz="914400" rtl="0" eaLnBrk="1" latinLnBrk="0" hangingPunct="1">
              <a:lnSpc>
                <a:spcPct val="90000"/>
              </a:lnSpc>
              <a:spcBef>
                <a:spcPts val="500"/>
              </a:spcBef>
              <a:buFont typeface="System Font Regular"/>
              <a:buNone/>
              <a:defRPr sz="1800" kern="1200">
                <a:solidFill>
                  <a:schemeClr val="tx1">
                    <a:tint val="75000"/>
                  </a:schemeClr>
                </a:solidFill>
                <a:latin typeface="Quicksand"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Quicksand" pitchFamily="2" charset="0"/>
                <a:ea typeface="+mn-ea"/>
                <a:cs typeface="+mn-cs"/>
              </a:defRPr>
            </a:lvl4pPr>
            <a:lvl5pPr marL="1828800" indent="0" algn="l" defTabSz="914400" rtl="0" eaLnBrk="1" latinLnBrk="0" hangingPunct="1">
              <a:lnSpc>
                <a:spcPct val="90000"/>
              </a:lnSpc>
              <a:spcBef>
                <a:spcPts val="500"/>
              </a:spcBef>
              <a:buFont typeface="System Font Regular"/>
              <a:buNone/>
              <a:defRPr sz="1600" kern="1200">
                <a:solidFill>
                  <a:schemeClr val="tx1">
                    <a:tint val="75000"/>
                  </a:schemeClr>
                </a:solidFill>
                <a:latin typeface="Quicksand"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pPr>
            <a:r>
              <a:rPr lang="en-US" sz="2000" b="1" dirty="0"/>
              <a:t>Sanitation workers </a:t>
            </a:r>
            <a:r>
              <a:rPr lang="en-US" sz="2000" dirty="0"/>
              <a:t>work across the sanitation service chain, are employed across actors, but remain largely informal and still face large societal stigma and discrimination</a:t>
            </a:r>
            <a:endParaRPr lang="en-GB" sz="2000" dirty="0"/>
          </a:p>
        </p:txBody>
      </p:sp>
      <p:pic>
        <p:nvPicPr>
          <p:cNvPr id="2" name="Content Placeholder 6">
            <a:extLst>
              <a:ext uri="{FF2B5EF4-FFF2-40B4-BE49-F238E27FC236}">
                <a16:creationId xmlns:a16="http://schemas.microsoft.com/office/drawing/2014/main" id="{01B45F39-79E9-AE3C-214A-B36A1D57DE2E}"/>
              </a:ext>
            </a:extLst>
          </p:cNvPr>
          <p:cNvPicPr>
            <a:picLocks/>
          </p:cNvPicPr>
          <p:nvPr/>
        </p:nvPicPr>
        <p:blipFill>
          <a:blip r:embed="rId2"/>
          <a:stretch>
            <a:fillRect/>
          </a:stretch>
        </p:blipFill>
        <p:spPr>
          <a:xfrm>
            <a:off x="474133" y="6049169"/>
            <a:ext cx="1709738" cy="665162"/>
          </a:xfrm>
          <a:prstGeom prst="rect">
            <a:avLst/>
          </a:prstGeom>
        </p:spPr>
      </p:pic>
    </p:spTree>
    <p:extLst>
      <p:ext uri="{BB962C8B-B14F-4D97-AF65-F5344CB8AC3E}">
        <p14:creationId xmlns:p14="http://schemas.microsoft.com/office/powerpoint/2010/main" val="191746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6C8DB-402D-4A94-8D62-627E2DC4B6E6}"/>
              </a:ext>
            </a:extLst>
          </p:cNvPr>
          <p:cNvSpPr>
            <a:spLocks noGrp="1"/>
          </p:cNvSpPr>
          <p:nvPr>
            <p:ph type="title"/>
          </p:nvPr>
        </p:nvSpPr>
        <p:spPr/>
        <p:txBody>
          <a:bodyPr>
            <a:normAutofit fontScale="90000"/>
          </a:bodyPr>
          <a:lstStyle/>
          <a:p>
            <a:r>
              <a:rPr lang="en-US" dirty="0"/>
              <a:t>There is an overall lack of diversity in disciplines and skills of staff at national, district, and local levels </a:t>
            </a:r>
          </a:p>
        </p:txBody>
      </p:sp>
      <p:sp>
        <p:nvSpPr>
          <p:cNvPr id="3" name="Text Placeholder 2">
            <a:extLst>
              <a:ext uri="{FF2B5EF4-FFF2-40B4-BE49-F238E27FC236}">
                <a16:creationId xmlns:a16="http://schemas.microsoft.com/office/drawing/2014/main" id="{B88A4FC8-77F0-4DA0-A745-C52BAE447985}"/>
              </a:ext>
            </a:extLst>
          </p:cNvPr>
          <p:cNvSpPr>
            <a:spLocks noGrp="1"/>
          </p:cNvSpPr>
          <p:nvPr>
            <p:ph idx="1"/>
          </p:nvPr>
        </p:nvSpPr>
        <p:spPr>
          <a:xfrm>
            <a:off x="751840" y="2097087"/>
            <a:ext cx="10703150" cy="3886023"/>
          </a:xfrm>
        </p:spPr>
        <p:txBody>
          <a:bodyPr>
            <a:normAutofit/>
          </a:bodyPr>
          <a:lstStyle/>
          <a:p>
            <a:pPr>
              <a:lnSpc>
                <a:spcPct val="100000"/>
              </a:lnSpc>
            </a:pPr>
            <a:r>
              <a:rPr lang="en-US" b="1" dirty="0"/>
              <a:t>Gaps include skills and understanding related to:</a:t>
            </a:r>
          </a:p>
          <a:p>
            <a:pPr marL="450850" indent="-269875">
              <a:lnSpc>
                <a:spcPct val="100000"/>
              </a:lnSpc>
              <a:buClr>
                <a:schemeClr val="bg2"/>
              </a:buClr>
              <a:buFont typeface="Arial" panose="020B0604020202020204" pitchFamily="34" charset="0"/>
              <a:buChar char="•"/>
            </a:pPr>
            <a:r>
              <a:rPr lang="en-US" dirty="0"/>
              <a:t>Safely managed sanitation </a:t>
            </a:r>
          </a:p>
          <a:p>
            <a:pPr marL="450850" indent="-269875">
              <a:lnSpc>
                <a:spcPct val="100000"/>
              </a:lnSpc>
              <a:buClr>
                <a:schemeClr val="bg2"/>
              </a:buClr>
              <a:buFont typeface="Arial" panose="020B0604020202020204" pitchFamily="34" charset="0"/>
              <a:buChar char="•"/>
            </a:pPr>
            <a:r>
              <a:rPr lang="en-US" dirty="0"/>
              <a:t>Regulation for (rural, on-site) sanitation and hygiene</a:t>
            </a:r>
          </a:p>
          <a:p>
            <a:pPr marL="450850" indent="-269875">
              <a:lnSpc>
                <a:spcPct val="100000"/>
              </a:lnSpc>
              <a:buClr>
                <a:schemeClr val="bg2"/>
              </a:buClr>
              <a:buFont typeface="Arial" panose="020B0604020202020204" pitchFamily="34" charset="0"/>
              <a:buChar char="•"/>
            </a:pPr>
            <a:r>
              <a:rPr lang="en-US" dirty="0"/>
              <a:t>(Digital) data collection, analysis, and application in decision making and course correction</a:t>
            </a:r>
          </a:p>
          <a:p>
            <a:pPr marL="450850" indent="-269875">
              <a:lnSpc>
                <a:spcPct val="100000"/>
              </a:lnSpc>
              <a:buClr>
                <a:schemeClr val="bg2"/>
              </a:buClr>
              <a:buFont typeface="Arial" panose="020B0604020202020204" pitchFamily="34" charset="0"/>
              <a:buChar char="•"/>
            </a:pPr>
            <a:r>
              <a:rPr lang="en-US" dirty="0"/>
              <a:t>Business development (support), e.g.,  business administration, marketing &amp; sales, financing, procurement and contracting </a:t>
            </a:r>
          </a:p>
          <a:p>
            <a:pPr marL="450850" indent="-269875">
              <a:lnSpc>
                <a:spcPct val="100000"/>
              </a:lnSpc>
              <a:buClr>
                <a:schemeClr val="bg2"/>
              </a:buClr>
              <a:buFont typeface="Arial" panose="020B0604020202020204" pitchFamily="34" charset="0"/>
              <a:buChar char="•"/>
            </a:pPr>
            <a:r>
              <a:rPr lang="en-US" dirty="0"/>
              <a:t>Cross-cutting skills related to adaptation and flexibility, problem solving and critical thinking and GESI </a:t>
            </a:r>
          </a:p>
          <a:p>
            <a:endParaRPr lang="en-US" dirty="0"/>
          </a:p>
        </p:txBody>
      </p:sp>
      <p:pic>
        <p:nvPicPr>
          <p:cNvPr id="7" name="Content Placeholder 6">
            <a:extLst>
              <a:ext uri="{FF2B5EF4-FFF2-40B4-BE49-F238E27FC236}">
                <a16:creationId xmlns:a16="http://schemas.microsoft.com/office/drawing/2014/main" id="{336A1672-65D0-027E-7A49-CB3699F85D99}"/>
              </a:ext>
            </a:extLst>
          </p:cNvPr>
          <p:cNvPicPr>
            <a:picLocks/>
          </p:cNvPicPr>
          <p:nvPr/>
        </p:nvPicPr>
        <p:blipFill>
          <a:blip r:embed="rId2"/>
          <a:stretch>
            <a:fillRect/>
          </a:stretch>
        </p:blipFill>
        <p:spPr>
          <a:xfrm>
            <a:off x="474133" y="6049169"/>
            <a:ext cx="1709738" cy="665162"/>
          </a:xfrm>
          <a:prstGeom prst="rect">
            <a:avLst/>
          </a:prstGeom>
        </p:spPr>
      </p:pic>
    </p:spTree>
    <p:extLst>
      <p:ext uri="{BB962C8B-B14F-4D97-AF65-F5344CB8AC3E}">
        <p14:creationId xmlns:p14="http://schemas.microsoft.com/office/powerpoint/2010/main" val="1205021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9C1A57-CB36-43C2-85A7-B51C9EA15840}"/>
              </a:ext>
            </a:extLst>
          </p:cNvPr>
          <p:cNvSpPr>
            <a:spLocks noGrp="1"/>
          </p:cNvSpPr>
          <p:nvPr>
            <p:ph type="body" idx="1"/>
          </p:nvPr>
        </p:nvSpPr>
        <p:spPr>
          <a:xfrm>
            <a:off x="518614" y="284359"/>
            <a:ext cx="4831307" cy="1064088"/>
          </a:xfrm>
        </p:spPr>
        <p:txBody>
          <a:bodyPr>
            <a:normAutofit fontScale="85000" lnSpcReduction="10000"/>
          </a:bodyPr>
          <a:lstStyle/>
          <a:p>
            <a:pPr>
              <a:lnSpc>
                <a:spcPct val="110000"/>
              </a:lnSpc>
            </a:pPr>
            <a:r>
              <a:rPr lang="en-US" sz="2800" b="1" dirty="0">
                <a:solidFill>
                  <a:schemeClr val="bg2"/>
                </a:solidFill>
              </a:rPr>
              <a:t>HR capacity supply, need, and demand often don’t match…</a:t>
            </a:r>
          </a:p>
          <a:p>
            <a:endParaRPr lang="en-US" sz="2800" b="1" dirty="0">
              <a:solidFill>
                <a:schemeClr val="bg2"/>
              </a:solidFill>
            </a:endParaRPr>
          </a:p>
        </p:txBody>
      </p:sp>
      <p:sp>
        <p:nvSpPr>
          <p:cNvPr id="3" name="Text Placeholder 2">
            <a:extLst>
              <a:ext uri="{FF2B5EF4-FFF2-40B4-BE49-F238E27FC236}">
                <a16:creationId xmlns:a16="http://schemas.microsoft.com/office/drawing/2014/main" id="{F75B717D-FFD4-4DB9-884D-8E976FDAA289}"/>
              </a:ext>
            </a:extLst>
          </p:cNvPr>
          <p:cNvSpPr>
            <a:spLocks noGrp="1"/>
          </p:cNvSpPr>
          <p:nvPr>
            <p:ph type="body" idx="10"/>
          </p:nvPr>
        </p:nvSpPr>
        <p:spPr>
          <a:xfrm>
            <a:off x="541867" y="1196975"/>
            <a:ext cx="3456213" cy="1599498"/>
          </a:xfrm>
        </p:spPr>
        <p:txBody>
          <a:bodyPr>
            <a:normAutofit fontScale="92500"/>
          </a:bodyPr>
          <a:lstStyle/>
          <a:p>
            <a:pPr>
              <a:lnSpc>
                <a:spcPct val="110000"/>
              </a:lnSpc>
            </a:pPr>
            <a:r>
              <a:rPr lang="en-US" sz="2400" b="1" dirty="0"/>
              <a:t>Insufficient supply </a:t>
            </a:r>
            <a:r>
              <a:rPr lang="en-US" sz="2400" dirty="0"/>
              <a:t>of graduates from training institutions on on-site sanitation and hygiene</a:t>
            </a:r>
          </a:p>
        </p:txBody>
      </p:sp>
      <p:sp>
        <p:nvSpPr>
          <p:cNvPr id="4" name="Text Placeholder 3">
            <a:extLst>
              <a:ext uri="{FF2B5EF4-FFF2-40B4-BE49-F238E27FC236}">
                <a16:creationId xmlns:a16="http://schemas.microsoft.com/office/drawing/2014/main" id="{8974B4E8-3DBF-45E9-BBBD-1E820793D557}"/>
              </a:ext>
            </a:extLst>
          </p:cNvPr>
          <p:cNvSpPr>
            <a:spLocks noGrp="1"/>
          </p:cNvSpPr>
          <p:nvPr>
            <p:ph type="body" idx="11"/>
          </p:nvPr>
        </p:nvSpPr>
        <p:spPr>
          <a:xfrm>
            <a:off x="6874933" y="2725644"/>
            <a:ext cx="3860800" cy="1406712"/>
          </a:xfrm>
        </p:spPr>
        <p:txBody>
          <a:bodyPr>
            <a:normAutofit fontScale="92500"/>
          </a:bodyPr>
          <a:lstStyle/>
          <a:p>
            <a:pPr>
              <a:lnSpc>
                <a:spcPct val="120000"/>
              </a:lnSpc>
            </a:pPr>
            <a:r>
              <a:rPr lang="en-US" sz="2300" b="1" dirty="0"/>
              <a:t>Limited jobs </a:t>
            </a:r>
            <a:r>
              <a:rPr lang="en-US" sz="2300" dirty="0"/>
              <a:t>are created by the sector to absorb needed capacity or capacity supplied</a:t>
            </a:r>
          </a:p>
          <a:p>
            <a:pPr>
              <a:lnSpc>
                <a:spcPct val="120000"/>
              </a:lnSpc>
            </a:pPr>
            <a:endParaRPr lang="en-US" sz="2000" dirty="0"/>
          </a:p>
        </p:txBody>
      </p:sp>
      <p:sp>
        <p:nvSpPr>
          <p:cNvPr id="9" name="Text Placeholder 3">
            <a:extLst>
              <a:ext uri="{FF2B5EF4-FFF2-40B4-BE49-F238E27FC236}">
                <a16:creationId xmlns:a16="http://schemas.microsoft.com/office/drawing/2014/main" id="{D180870C-30E9-4EDE-80FE-E8DF2BF82C07}"/>
              </a:ext>
            </a:extLst>
          </p:cNvPr>
          <p:cNvSpPr txBox="1">
            <a:spLocks/>
          </p:cNvSpPr>
          <p:nvPr/>
        </p:nvSpPr>
        <p:spPr>
          <a:xfrm>
            <a:off x="1885245" y="2967569"/>
            <a:ext cx="4920354" cy="159949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1400" b="0" kern="1200">
                <a:solidFill>
                  <a:schemeClr val="accent3"/>
                </a:solidFill>
                <a:latin typeface="Quicksand"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Quicksand" pitchFamily="2" charset="0"/>
                <a:ea typeface="+mn-ea"/>
                <a:cs typeface="+mn-cs"/>
              </a:defRPr>
            </a:lvl2pPr>
            <a:lvl3pPr marL="914400" indent="0" algn="l" defTabSz="914400" rtl="0" eaLnBrk="1" latinLnBrk="0" hangingPunct="1">
              <a:lnSpc>
                <a:spcPct val="90000"/>
              </a:lnSpc>
              <a:spcBef>
                <a:spcPts val="500"/>
              </a:spcBef>
              <a:buFont typeface="System Font Regular"/>
              <a:buNone/>
              <a:defRPr sz="1800" kern="1200">
                <a:solidFill>
                  <a:schemeClr val="tx1">
                    <a:tint val="75000"/>
                  </a:schemeClr>
                </a:solidFill>
                <a:latin typeface="Quicksand"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Quicksand" pitchFamily="2" charset="0"/>
                <a:ea typeface="+mn-ea"/>
                <a:cs typeface="+mn-cs"/>
              </a:defRPr>
            </a:lvl4pPr>
            <a:lvl5pPr marL="1828800" indent="0" algn="l" defTabSz="914400" rtl="0" eaLnBrk="1" latinLnBrk="0" hangingPunct="1">
              <a:lnSpc>
                <a:spcPct val="90000"/>
              </a:lnSpc>
              <a:spcBef>
                <a:spcPts val="500"/>
              </a:spcBef>
              <a:buFont typeface="System Font Regular"/>
              <a:buNone/>
              <a:defRPr sz="1600" kern="1200">
                <a:solidFill>
                  <a:schemeClr val="tx1">
                    <a:tint val="75000"/>
                  </a:schemeClr>
                </a:solidFill>
                <a:latin typeface="Quicksand"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pPr>
            <a:r>
              <a:rPr lang="en-GB" sz="2200" dirty="0"/>
              <a:t>There is a </a:t>
            </a:r>
            <a:r>
              <a:rPr lang="en-GB" sz="2200" b="1" dirty="0"/>
              <a:t>gap in capacity development opportunities </a:t>
            </a:r>
            <a:r>
              <a:rPr lang="en-GB" sz="2200" dirty="0"/>
              <a:t>and formal recognition for lesser-educated staff and low-level skills picked up on the job (e.g., volunteers and informal workforce)</a:t>
            </a:r>
            <a:endParaRPr lang="en-US" sz="2200" dirty="0"/>
          </a:p>
        </p:txBody>
      </p:sp>
      <p:sp>
        <p:nvSpPr>
          <p:cNvPr id="10" name="Text Placeholder 3">
            <a:extLst>
              <a:ext uri="{FF2B5EF4-FFF2-40B4-BE49-F238E27FC236}">
                <a16:creationId xmlns:a16="http://schemas.microsoft.com/office/drawing/2014/main" id="{C2E0530D-BB2D-432E-ADB0-30EF47D6A29C}"/>
              </a:ext>
            </a:extLst>
          </p:cNvPr>
          <p:cNvSpPr txBox="1">
            <a:spLocks/>
          </p:cNvSpPr>
          <p:nvPr/>
        </p:nvSpPr>
        <p:spPr>
          <a:xfrm>
            <a:off x="6852357" y="474133"/>
            <a:ext cx="4039938" cy="210104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1400" b="0" kern="1200">
                <a:solidFill>
                  <a:schemeClr val="accent3"/>
                </a:solidFill>
                <a:latin typeface="Quicksand"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Quicksand" pitchFamily="2" charset="0"/>
                <a:ea typeface="+mn-ea"/>
                <a:cs typeface="+mn-cs"/>
              </a:defRPr>
            </a:lvl2pPr>
            <a:lvl3pPr marL="914400" indent="0" algn="l" defTabSz="914400" rtl="0" eaLnBrk="1" latinLnBrk="0" hangingPunct="1">
              <a:lnSpc>
                <a:spcPct val="90000"/>
              </a:lnSpc>
              <a:spcBef>
                <a:spcPts val="500"/>
              </a:spcBef>
              <a:buFont typeface="System Font Regular"/>
              <a:buNone/>
              <a:defRPr sz="1800" kern="1200">
                <a:solidFill>
                  <a:schemeClr val="tx1">
                    <a:tint val="75000"/>
                  </a:schemeClr>
                </a:solidFill>
                <a:latin typeface="Quicksand"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Quicksand" pitchFamily="2" charset="0"/>
                <a:ea typeface="+mn-ea"/>
                <a:cs typeface="+mn-cs"/>
              </a:defRPr>
            </a:lvl4pPr>
            <a:lvl5pPr marL="1828800" indent="0" algn="l" defTabSz="914400" rtl="0" eaLnBrk="1" latinLnBrk="0" hangingPunct="1">
              <a:lnSpc>
                <a:spcPct val="90000"/>
              </a:lnSpc>
              <a:spcBef>
                <a:spcPts val="500"/>
              </a:spcBef>
              <a:buFont typeface="System Font Regular"/>
              <a:buNone/>
              <a:defRPr sz="1600" kern="1200">
                <a:solidFill>
                  <a:schemeClr val="tx1">
                    <a:tint val="75000"/>
                  </a:schemeClr>
                </a:solidFill>
                <a:latin typeface="Quicksand"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lvl="0">
              <a:lnSpc>
                <a:spcPct val="100000"/>
              </a:lnSpc>
            </a:pPr>
            <a:r>
              <a:rPr lang="en-GB" sz="2000" dirty="0"/>
              <a:t>Graduates </a:t>
            </a:r>
            <a:r>
              <a:rPr lang="en-GB" sz="2000" b="1" dirty="0"/>
              <a:t>lack skills and knowledge relevant </a:t>
            </a:r>
            <a:r>
              <a:rPr lang="en-GB" sz="2000" dirty="0"/>
              <a:t>to rural on-site sanitation and hygiene, particularly transferable skills and practical experience</a:t>
            </a:r>
            <a:endParaRPr lang="en-US" sz="2000" dirty="0"/>
          </a:p>
        </p:txBody>
      </p:sp>
      <p:pic>
        <p:nvPicPr>
          <p:cNvPr id="11" name="Content Placeholder 6">
            <a:extLst>
              <a:ext uri="{FF2B5EF4-FFF2-40B4-BE49-F238E27FC236}">
                <a16:creationId xmlns:a16="http://schemas.microsoft.com/office/drawing/2014/main" id="{A62F8504-FC7D-4FAE-8257-4D5CAD5A70BD}"/>
              </a:ext>
            </a:extLst>
          </p:cNvPr>
          <p:cNvPicPr>
            <a:picLocks/>
          </p:cNvPicPr>
          <p:nvPr/>
        </p:nvPicPr>
        <p:blipFill>
          <a:blip r:embed="rId3"/>
          <a:stretch>
            <a:fillRect/>
          </a:stretch>
        </p:blipFill>
        <p:spPr>
          <a:xfrm>
            <a:off x="144276" y="5984071"/>
            <a:ext cx="1709930" cy="665163"/>
          </a:xfrm>
          <a:prstGeom prst="rect">
            <a:avLst/>
          </a:prstGeom>
        </p:spPr>
      </p:pic>
      <p:sp>
        <p:nvSpPr>
          <p:cNvPr id="8" name="Text Placeholder 1">
            <a:extLst>
              <a:ext uri="{FF2B5EF4-FFF2-40B4-BE49-F238E27FC236}">
                <a16:creationId xmlns:a16="http://schemas.microsoft.com/office/drawing/2014/main" id="{A64C2EBE-C5C4-4C3D-A01D-FDE7347C8B88}"/>
              </a:ext>
            </a:extLst>
          </p:cNvPr>
          <p:cNvSpPr txBox="1">
            <a:spLocks/>
          </p:cNvSpPr>
          <p:nvPr/>
        </p:nvSpPr>
        <p:spPr>
          <a:xfrm>
            <a:off x="6838200" y="4633386"/>
            <a:ext cx="4831307" cy="1064088"/>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90000"/>
              </a:lnSpc>
              <a:spcBef>
                <a:spcPts val="1000"/>
              </a:spcBef>
              <a:buFontTx/>
              <a:buNone/>
              <a:defRPr sz="1400" b="0" kern="1200">
                <a:solidFill>
                  <a:schemeClr val="accent3"/>
                </a:solidFill>
                <a:latin typeface="Quicksand"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Quicksand" pitchFamily="2" charset="0"/>
                <a:ea typeface="+mn-ea"/>
                <a:cs typeface="+mn-cs"/>
              </a:defRPr>
            </a:lvl2pPr>
            <a:lvl3pPr marL="914400" indent="0" algn="l" defTabSz="914400" rtl="0" eaLnBrk="1" latinLnBrk="0" hangingPunct="1">
              <a:lnSpc>
                <a:spcPct val="90000"/>
              </a:lnSpc>
              <a:spcBef>
                <a:spcPts val="500"/>
              </a:spcBef>
              <a:buFont typeface="System Font Regular"/>
              <a:buNone/>
              <a:defRPr sz="1800" kern="1200">
                <a:solidFill>
                  <a:schemeClr val="tx1">
                    <a:tint val="75000"/>
                  </a:schemeClr>
                </a:solidFill>
                <a:latin typeface="Quicksand"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Quicksand" pitchFamily="2" charset="0"/>
                <a:ea typeface="+mn-ea"/>
                <a:cs typeface="+mn-cs"/>
              </a:defRPr>
            </a:lvl4pPr>
            <a:lvl5pPr marL="1828800" indent="0" algn="l" defTabSz="914400" rtl="0" eaLnBrk="1" latinLnBrk="0" hangingPunct="1">
              <a:lnSpc>
                <a:spcPct val="90000"/>
              </a:lnSpc>
              <a:spcBef>
                <a:spcPts val="500"/>
              </a:spcBef>
              <a:buFont typeface="System Font Regular"/>
              <a:buNone/>
              <a:defRPr sz="1600" kern="1200">
                <a:solidFill>
                  <a:schemeClr val="tx1">
                    <a:tint val="75000"/>
                  </a:schemeClr>
                </a:solidFill>
                <a:latin typeface="Quicksand"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10000"/>
              </a:lnSpc>
            </a:pPr>
            <a:r>
              <a:rPr lang="en-US" sz="2800" b="1" dirty="0">
                <a:solidFill>
                  <a:schemeClr val="bg2"/>
                </a:solidFill>
              </a:rPr>
              <a:t>…but there are openings to improved sanitation and </a:t>
            </a:r>
            <a:br>
              <a:rPr lang="en-US" sz="2800" b="1" dirty="0">
                <a:solidFill>
                  <a:schemeClr val="bg2"/>
                </a:solidFill>
              </a:rPr>
            </a:br>
            <a:r>
              <a:rPr lang="en-US" sz="2800" b="1" dirty="0">
                <a:solidFill>
                  <a:schemeClr val="bg2"/>
                </a:solidFill>
              </a:rPr>
              <a:t>hygiene education</a:t>
            </a:r>
          </a:p>
          <a:p>
            <a:pPr>
              <a:lnSpc>
                <a:spcPct val="110000"/>
              </a:lnSpc>
            </a:pPr>
            <a:endParaRPr lang="en-US" sz="2800" b="1" dirty="0">
              <a:solidFill>
                <a:schemeClr val="bg2"/>
              </a:solidFill>
            </a:endParaRPr>
          </a:p>
        </p:txBody>
      </p:sp>
    </p:spTree>
    <p:extLst>
      <p:ext uri="{BB962C8B-B14F-4D97-AF65-F5344CB8AC3E}">
        <p14:creationId xmlns:p14="http://schemas.microsoft.com/office/powerpoint/2010/main" val="352212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1932F51-89AF-E4F1-5299-7FDBD6F13B4C}"/>
              </a:ext>
            </a:extLst>
          </p:cNvPr>
          <p:cNvSpPr>
            <a:spLocks noGrp="1"/>
          </p:cNvSpPr>
          <p:nvPr>
            <p:ph type="body" idx="1"/>
          </p:nvPr>
        </p:nvSpPr>
        <p:spPr>
          <a:xfrm>
            <a:off x="1072445" y="1160463"/>
            <a:ext cx="10792178" cy="5148262"/>
          </a:xfrm>
        </p:spPr>
        <p:txBody>
          <a:bodyPr>
            <a:normAutofit/>
          </a:bodyPr>
          <a:lstStyle/>
          <a:p>
            <a:pPr algn="l">
              <a:lnSpc>
                <a:spcPct val="110000"/>
              </a:lnSpc>
            </a:pPr>
            <a:r>
              <a:rPr lang="en-US" sz="2400" dirty="0">
                <a:solidFill>
                  <a:schemeClr val="bg1"/>
                </a:solidFill>
              </a:rPr>
              <a:t>1. Increase understanding of the HR needs and planning in the sector</a:t>
            </a:r>
          </a:p>
          <a:p>
            <a:pPr algn="l">
              <a:lnSpc>
                <a:spcPct val="110000"/>
              </a:lnSpc>
            </a:pPr>
            <a:r>
              <a:rPr lang="en-US" sz="2400" dirty="0">
                <a:solidFill>
                  <a:schemeClr val="bg1"/>
                </a:solidFill>
              </a:rPr>
              <a:t>2. Coordinate, incentivize, and create new jobs to ensure sufficient local sanitation and hygiene HR </a:t>
            </a:r>
          </a:p>
          <a:p>
            <a:pPr algn="l">
              <a:lnSpc>
                <a:spcPct val="110000"/>
              </a:lnSpc>
            </a:pPr>
            <a:r>
              <a:rPr lang="en-US" sz="2400" dirty="0">
                <a:solidFill>
                  <a:schemeClr val="bg1"/>
                </a:solidFill>
              </a:rPr>
              <a:t>3. Diversify the public sector workforce </a:t>
            </a:r>
          </a:p>
          <a:p>
            <a:pPr algn="l">
              <a:lnSpc>
                <a:spcPct val="110000"/>
              </a:lnSpc>
            </a:pPr>
            <a:r>
              <a:rPr lang="en-US" sz="2400" dirty="0">
                <a:solidFill>
                  <a:schemeClr val="bg1"/>
                </a:solidFill>
              </a:rPr>
              <a:t>4. Dignify sanitation and hygiene roles and break down barriers and stigma</a:t>
            </a:r>
          </a:p>
          <a:p>
            <a:pPr algn="l">
              <a:lnSpc>
                <a:spcPct val="110000"/>
              </a:lnSpc>
            </a:pPr>
            <a:r>
              <a:rPr lang="en-US" sz="2400" dirty="0">
                <a:solidFill>
                  <a:schemeClr val="bg1"/>
                </a:solidFill>
              </a:rPr>
              <a:t>5. Develop and professionalize the sanitation and hygiene </a:t>
            </a:r>
            <a:r>
              <a:rPr lang="en-US" sz="2400" dirty="0" err="1">
                <a:solidFill>
                  <a:schemeClr val="bg1"/>
                </a:solidFill>
              </a:rPr>
              <a:t>labour</a:t>
            </a:r>
            <a:r>
              <a:rPr lang="en-US" sz="2400" dirty="0">
                <a:solidFill>
                  <a:schemeClr val="bg1"/>
                </a:solidFill>
              </a:rPr>
              <a:t> markets</a:t>
            </a:r>
          </a:p>
          <a:p>
            <a:pPr algn="l">
              <a:lnSpc>
                <a:spcPct val="110000"/>
              </a:lnSpc>
            </a:pPr>
            <a:r>
              <a:rPr lang="en-US" sz="2400" dirty="0">
                <a:solidFill>
                  <a:schemeClr val="bg1"/>
                </a:solidFill>
              </a:rPr>
              <a:t>6. Formalize the informal private sector workforce in sanitation </a:t>
            </a:r>
            <a:br>
              <a:rPr lang="en-US" sz="2400" dirty="0">
                <a:solidFill>
                  <a:schemeClr val="bg1"/>
                </a:solidFill>
              </a:rPr>
            </a:br>
            <a:r>
              <a:rPr lang="en-US" sz="2400" dirty="0">
                <a:solidFill>
                  <a:schemeClr val="bg1"/>
                </a:solidFill>
              </a:rPr>
              <a:t>and hygiene sectors</a:t>
            </a:r>
          </a:p>
        </p:txBody>
      </p:sp>
      <p:sp>
        <p:nvSpPr>
          <p:cNvPr id="3" name="Title 2">
            <a:extLst>
              <a:ext uri="{FF2B5EF4-FFF2-40B4-BE49-F238E27FC236}">
                <a16:creationId xmlns:a16="http://schemas.microsoft.com/office/drawing/2014/main" id="{73548E26-EB82-CB56-AEE2-BE994B188E6C}"/>
              </a:ext>
            </a:extLst>
          </p:cNvPr>
          <p:cNvSpPr>
            <a:spLocks noGrp="1"/>
          </p:cNvSpPr>
          <p:nvPr>
            <p:ph type="title"/>
          </p:nvPr>
        </p:nvSpPr>
        <p:spPr>
          <a:xfrm>
            <a:off x="839788" y="295957"/>
            <a:ext cx="9282430" cy="752109"/>
          </a:xfrm>
        </p:spPr>
        <p:txBody>
          <a:bodyPr>
            <a:normAutofit/>
          </a:bodyPr>
          <a:lstStyle/>
          <a:p>
            <a:pPr algn="l"/>
            <a:r>
              <a:rPr lang="en-GB" dirty="0"/>
              <a:t>Recommendations</a:t>
            </a:r>
          </a:p>
        </p:txBody>
      </p:sp>
    </p:spTree>
    <p:extLst>
      <p:ext uri="{BB962C8B-B14F-4D97-AF65-F5344CB8AC3E}">
        <p14:creationId xmlns:p14="http://schemas.microsoft.com/office/powerpoint/2010/main" val="367809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1932F51-89AF-E4F1-5299-7FDBD6F13B4C}"/>
              </a:ext>
            </a:extLst>
          </p:cNvPr>
          <p:cNvSpPr>
            <a:spLocks noGrp="1"/>
          </p:cNvSpPr>
          <p:nvPr>
            <p:ph type="body" idx="1"/>
          </p:nvPr>
        </p:nvSpPr>
        <p:spPr>
          <a:xfrm>
            <a:off x="1072445" y="1160463"/>
            <a:ext cx="10792178" cy="5148262"/>
          </a:xfrm>
        </p:spPr>
        <p:txBody>
          <a:bodyPr>
            <a:normAutofit/>
          </a:bodyPr>
          <a:lstStyle/>
          <a:p>
            <a:pPr marL="271463" indent="-271463" algn="l">
              <a:lnSpc>
                <a:spcPct val="100000"/>
              </a:lnSpc>
            </a:pPr>
            <a:r>
              <a:rPr lang="en-US" sz="2400" dirty="0"/>
              <a:t>7. </a:t>
            </a:r>
            <a:r>
              <a:rPr lang="en-US" sz="2400" dirty="0">
                <a:solidFill>
                  <a:schemeClr val="bg1"/>
                </a:solidFill>
              </a:rPr>
              <a:t>Strengthen organizational systems and policies for data, GESI, and knowledge management</a:t>
            </a:r>
          </a:p>
          <a:p>
            <a:pPr algn="l">
              <a:lnSpc>
                <a:spcPct val="100000"/>
              </a:lnSpc>
            </a:pPr>
            <a:r>
              <a:rPr lang="en-US" sz="2400" dirty="0">
                <a:solidFill>
                  <a:schemeClr val="bg1"/>
                </a:solidFill>
              </a:rPr>
              <a:t>8. Coordinate capacity development across sectors and actors </a:t>
            </a:r>
          </a:p>
          <a:p>
            <a:pPr marL="271463" indent="-271463" algn="l">
              <a:lnSpc>
                <a:spcPct val="100000"/>
              </a:lnSpc>
            </a:pPr>
            <a:r>
              <a:rPr lang="en-US" sz="2400" dirty="0">
                <a:solidFill>
                  <a:schemeClr val="bg1"/>
                </a:solidFill>
              </a:rPr>
              <a:t>9. Strengthen capacity development institutes and diversify capacity development efforts</a:t>
            </a:r>
          </a:p>
          <a:p>
            <a:pPr algn="l">
              <a:lnSpc>
                <a:spcPct val="100000"/>
              </a:lnSpc>
            </a:pPr>
            <a:r>
              <a:rPr lang="en-US" sz="2400" dirty="0">
                <a:solidFill>
                  <a:schemeClr val="bg1"/>
                </a:solidFill>
              </a:rPr>
              <a:t>10. Develop specific competencies that were identified as gaps  </a:t>
            </a:r>
          </a:p>
          <a:p>
            <a:pPr marL="271463" indent="-271463" algn="l">
              <a:lnSpc>
                <a:spcPct val="100000"/>
              </a:lnSpc>
            </a:pPr>
            <a:r>
              <a:rPr lang="en-US" sz="2400" dirty="0">
                <a:solidFill>
                  <a:schemeClr val="bg1"/>
                </a:solidFill>
              </a:rPr>
              <a:t>11. Improve public sector remuneration, incentives and career development   and allow local governments to lead on HR</a:t>
            </a:r>
          </a:p>
        </p:txBody>
      </p:sp>
      <p:sp>
        <p:nvSpPr>
          <p:cNvPr id="3" name="Title 2">
            <a:extLst>
              <a:ext uri="{FF2B5EF4-FFF2-40B4-BE49-F238E27FC236}">
                <a16:creationId xmlns:a16="http://schemas.microsoft.com/office/drawing/2014/main" id="{73548E26-EB82-CB56-AEE2-BE994B188E6C}"/>
              </a:ext>
            </a:extLst>
          </p:cNvPr>
          <p:cNvSpPr>
            <a:spLocks noGrp="1"/>
          </p:cNvSpPr>
          <p:nvPr>
            <p:ph type="title"/>
          </p:nvPr>
        </p:nvSpPr>
        <p:spPr>
          <a:xfrm>
            <a:off x="839788" y="295957"/>
            <a:ext cx="9282430" cy="752109"/>
          </a:xfrm>
        </p:spPr>
        <p:txBody>
          <a:bodyPr>
            <a:normAutofit/>
          </a:bodyPr>
          <a:lstStyle/>
          <a:p>
            <a:pPr algn="l"/>
            <a:r>
              <a:rPr lang="en-GB" dirty="0"/>
              <a:t>Recommendations</a:t>
            </a:r>
          </a:p>
        </p:txBody>
      </p:sp>
    </p:spTree>
    <p:extLst>
      <p:ext uri="{BB962C8B-B14F-4D97-AF65-F5344CB8AC3E}">
        <p14:creationId xmlns:p14="http://schemas.microsoft.com/office/powerpoint/2010/main" val="1330260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C6FC02-CCCC-4EFF-ADD8-5128E7BFFFE8}"/>
              </a:ext>
            </a:extLst>
          </p:cNvPr>
          <p:cNvSpPr>
            <a:spLocks noGrp="1"/>
          </p:cNvSpPr>
          <p:nvPr>
            <p:ph idx="1"/>
          </p:nvPr>
        </p:nvSpPr>
        <p:spPr/>
        <p:txBody>
          <a:bodyPr>
            <a:normAutofit fontScale="85000" lnSpcReduction="10000"/>
          </a:bodyPr>
          <a:lstStyle/>
          <a:p>
            <a:pPr>
              <a:lnSpc>
                <a:spcPct val="120000"/>
              </a:lnSpc>
            </a:pPr>
            <a:r>
              <a:rPr lang="en-US" dirty="0"/>
              <a:t>The lack of a sufficiently skilled sanitation and hygiene workforce hampers the achievement of universal sanitation and hygiene goals and outcomes.</a:t>
            </a:r>
          </a:p>
          <a:p>
            <a:pPr>
              <a:lnSpc>
                <a:spcPct val="120000"/>
              </a:lnSpc>
            </a:pPr>
            <a:r>
              <a:rPr lang="en-US" dirty="0"/>
              <a:t>USAID seeks to engage with partners at global, regional and local levels in the development of concerted, coordinated actions to address HR capacity gaps in the rural sanitation and hygiene sectors.</a:t>
            </a:r>
          </a:p>
        </p:txBody>
      </p:sp>
      <p:sp>
        <p:nvSpPr>
          <p:cNvPr id="5" name="Content Placeholder 4">
            <a:extLst>
              <a:ext uri="{FF2B5EF4-FFF2-40B4-BE49-F238E27FC236}">
                <a16:creationId xmlns:a16="http://schemas.microsoft.com/office/drawing/2014/main" id="{CDAA29AB-29F6-46BC-A4CC-EB6B77266E50}"/>
              </a:ext>
            </a:extLst>
          </p:cNvPr>
          <p:cNvSpPr>
            <a:spLocks noGrp="1"/>
          </p:cNvSpPr>
          <p:nvPr>
            <p:ph idx="10"/>
          </p:nvPr>
        </p:nvSpPr>
        <p:spPr/>
        <p:txBody>
          <a:bodyPr>
            <a:normAutofit fontScale="62500" lnSpcReduction="20000"/>
          </a:bodyPr>
          <a:lstStyle/>
          <a:p>
            <a:pPr algn="l">
              <a:lnSpc>
                <a:spcPct val="120000"/>
              </a:lnSpc>
            </a:pPr>
            <a:r>
              <a:rPr lang="en-US" sz="2800" dirty="0">
                <a:solidFill>
                  <a:schemeClr val="bg1"/>
                </a:solidFill>
              </a:rPr>
              <a:t>Connect with </a:t>
            </a:r>
            <a:r>
              <a:rPr lang="en-US" sz="2800" dirty="0" err="1">
                <a:solidFill>
                  <a:schemeClr val="bg1"/>
                </a:solidFill>
              </a:rPr>
              <a:t>WASHPaLS</a:t>
            </a:r>
            <a:r>
              <a:rPr lang="en-US" sz="2800" dirty="0">
                <a:solidFill>
                  <a:schemeClr val="bg1"/>
                </a:solidFill>
              </a:rPr>
              <a:t> #2 to discuss proposed recommendations and actions, and how to engage:</a:t>
            </a:r>
            <a:endParaRPr lang="en-US" dirty="0">
              <a:solidFill>
                <a:schemeClr val="bg1"/>
              </a:solidFill>
            </a:endParaRPr>
          </a:p>
          <a:p>
            <a:pPr algn="l">
              <a:lnSpc>
                <a:spcPct val="120000"/>
              </a:lnSpc>
            </a:pPr>
            <a:r>
              <a:rPr lang="en-US" dirty="0">
                <a:solidFill>
                  <a:schemeClr val="bg1"/>
                </a:solidFill>
              </a:rPr>
              <a:t>Jesse Shapiro, Environmental Health Team Lead and Senior WASH Advisor</a:t>
            </a:r>
          </a:p>
          <a:p>
            <a:pPr algn="l">
              <a:lnSpc>
                <a:spcPct val="120000"/>
              </a:lnSpc>
              <a:spcBef>
                <a:spcPts val="600"/>
              </a:spcBef>
              <a:spcAft>
                <a:spcPts val="600"/>
              </a:spcAft>
            </a:pPr>
            <a:r>
              <a:rPr lang="en-US" dirty="0">
                <a:solidFill>
                  <a:schemeClr val="bg1"/>
                </a:solidFill>
                <a:hlinkClick r:id="rId2">
                  <a:extLst>
                    <a:ext uri="{A12FA001-AC4F-418D-AE19-62706E023703}">
                      <ahyp:hlinkClr xmlns:ahyp="http://schemas.microsoft.com/office/drawing/2018/hyperlinkcolor" val="tx"/>
                    </a:ext>
                  </a:extLst>
                </a:hlinkClick>
              </a:rPr>
              <a:t>Jeshapiro@usaid.gov</a:t>
            </a:r>
            <a:endParaRPr lang="en-US" dirty="0">
              <a:solidFill>
                <a:schemeClr val="bg1"/>
              </a:solidFill>
            </a:endParaRPr>
          </a:p>
          <a:p>
            <a:pPr algn="l">
              <a:lnSpc>
                <a:spcPct val="120000"/>
              </a:lnSpc>
            </a:pPr>
            <a:r>
              <a:rPr lang="en-US" dirty="0">
                <a:solidFill>
                  <a:schemeClr val="bg1"/>
                </a:solidFill>
              </a:rPr>
              <a:t>Morris Israel, Chief of Party </a:t>
            </a:r>
            <a:r>
              <a:rPr lang="en-US" dirty="0" err="1">
                <a:solidFill>
                  <a:schemeClr val="bg1"/>
                </a:solidFill>
              </a:rPr>
              <a:t>WASHPaLS</a:t>
            </a:r>
            <a:r>
              <a:rPr lang="en-US" dirty="0">
                <a:solidFill>
                  <a:schemeClr val="bg1"/>
                </a:solidFill>
              </a:rPr>
              <a:t> #2</a:t>
            </a:r>
          </a:p>
          <a:p>
            <a:pPr algn="l">
              <a:lnSpc>
                <a:spcPct val="120000"/>
              </a:lnSpc>
              <a:spcBef>
                <a:spcPts val="600"/>
              </a:spcBef>
              <a:spcAft>
                <a:spcPts val="600"/>
              </a:spcAft>
            </a:pPr>
            <a:r>
              <a:rPr lang="en-US" dirty="0">
                <a:solidFill>
                  <a:schemeClr val="bg1"/>
                </a:solidFill>
                <a:hlinkClick r:id="rId3">
                  <a:extLst>
                    <a:ext uri="{A12FA001-AC4F-418D-AE19-62706E023703}">
                      <ahyp:hlinkClr xmlns:ahyp="http://schemas.microsoft.com/office/drawing/2018/hyperlinkcolor" val="tx"/>
                    </a:ext>
                  </a:extLst>
                </a:hlinkClick>
              </a:rPr>
              <a:t>Morris.Israel@tetratech.com</a:t>
            </a:r>
            <a:endParaRPr lang="en-US" dirty="0">
              <a:solidFill>
                <a:schemeClr val="bg1"/>
              </a:solidFill>
            </a:endParaRPr>
          </a:p>
          <a:p>
            <a:pPr algn="l">
              <a:lnSpc>
                <a:spcPct val="120000"/>
              </a:lnSpc>
            </a:pPr>
            <a:r>
              <a:rPr lang="en-US" dirty="0">
                <a:solidFill>
                  <a:schemeClr val="bg1"/>
                </a:solidFill>
              </a:rPr>
              <a:t>Carolien van der Voorden, Deputy Chief of Party </a:t>
            </a:r>
            <a:r>
              <a:rPr lang="en-US" dirty="0" err="1">
                <a:solidFill>
                  <a:schemeClr val="bg1"/>
                </a:solidFill>
              </a:rPr>
              <a:t>WASHPaLS</a:t>
            </a:r>
            <a:r>
              <a:rPr lang="en-US" dirty="0">
                <a:solidFill>
                  <a:schemeClr val="bg1"/>
                </a:solidFill>
              </a:rPr>
              <a:t> #2</a:t>
            </a:r>
          </a:p>
          <a:p>
            <a:pPr algn="l">
              <a:lnSpc>
                <a:spcPct val="120000"/>
              </a:lnSpc>
              <a:spcBef>
                <a:spcPts val="600"/>
              </a:spcBef>
              <a:spcAft>
                <a:spcPts val="600"/>
              </a:spcAft>
            </a:pPr>
            <a:r>
              <a:rPr lang="en-US" dirty="0">
                <a:solidFill>
                  <a:schemeClr val="bg1"/>
                </a:solidFill>
                <a:hlinkClick r:id="rId4">
                  <a:extLst>
                    <a:ext uri="{A12FA001-AC4F-418D-AE19-62706E023703}">
                      <ahyp:hlinkClr xmlns:ahyp="http://schemas.microsoft.com/office/drawing/2018/hyperlinkcolor" val="tx"/>
                    </a:ext>
                  </a:extLst>
                </a:hlinkClick>
              </a:rPr>
              <a:t>c.vandervoorden@tetratech.com</a:t>
            </a:r>
            <a:endParaRPr lang="en-US" dirty="0">
              <a:solidFill>
                <a:schemeClr val="bg1"/>
              </a:solidFill>
            </a:endParaRPr>
          </a:p>
          <a:p>
            <a:endParaRPr lang="en-US" dirty="0"/>
          </a:p>
        </p:txBody>
      </p:sp>
      <p:sp>
        <p:nvSpPr>
          <p:cNvPr id="3" name="Title 2">
            <a:extLst>
              <a:ext uri="{FF2B5EF4-FFF2-40B4-BE49-F238E27FC236}">
                <a16:creationId xmlns:a16="http://schemas.microsoft.com/office/drawing/2014/main" id="{F7C88AFF-0B1A-4521-AF04-2BA3415E1619}"/>
              </a:ext>
            </a:extLst>
          </p:cNvPr>
          <p:cNvSpPr>
            <a:spLocks noGrp="1"/>
          </p:cNvSpPr>
          <p:nvPr>
            <p:ph type="title"/>
          </p:nvPr>
        </p:nvSpPr>
        <p:spPr/>
        <p:txBody>
          <a:bodyPr/>
          <a:lstStyle/>
          <a:p>
            <a:r>
              <a:rPr lang="en-US" dirty="0"/>
              <a:t>Call to action</a:t>
            </a:r>
          </a:p>
        </p:txBody>
      </p:sp>
      <p:pic>
        <p:nvPicPr>
          <p:cNvPr id="6" name="Content Placeholder 6">
            <a:extLst>
              <a:ext uri="{FF2B5EF4-FFF2-40B4-BE49-F238E27FC236}">
                <a16:creationId xmlns:a16="http://schemas.microsoft.com/office/drawing/2014/main" id="{AF6D5ABD-74EE-446D-834A-B393827E91AA}"/>
              </a:ext>
            </a:extLst>
          </p:cNvPr>
          <p:cNvPicPr>
            <a:picLocks/>
          </p:cNvPicPr>
          <p:nvPr/>
        </p:nvPicPr>
        <p:blipFill>
          <a:blip r:embed="rId5"/>
          <a:stretch>
            <a:fillRect/>
          </a:stretch>
        </p:blipFill>
        <p:spPr>
          <a:xfrm>
            <a:off x="4806586" y="5882354"/>
            <a:ext cx="2379863" cy="925767"/>
          </a:xfrm>
          <a:prstGeom prst="rect">
            <a:avLst/>
          </a:prstGeom>
        </p:spPr>
      </p:pic>
    </p:spTree>
    <p:extLst>
      <p:ext uri="{BB962C8B-B14F-4D97-AF65-F5344CB8AC3E}">
        <p14:creationId xmlns:p14="http://schemas.microsoft.com/office/powerpoint/2010/main" val="2769449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46381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166C319-57D0-DB9C-4A90-1EA5D306D586}"/>
              </a:ext>
            </a:extLst>
          </p:cNvPr>
          <p:cNvSpPr>
            <a:spLocks noGrp="1"/>
          </p:cNvSpPr>
          <p:nvPr>
            <p:ph type="ctrTitle"/>
          </p:nvPr>
        </p:nvSpPr>
        <p:spPr/>
        <p:txBody>
          <a:bodyPr/>
          <a:lstStyle/>
          <a:p>
            <a:r>
              <a:rPr lang="en-US" dirty="0"/>
              <a:t>Who will deliver?</a:t>
            </a:r>
            <a:endParaRPr lang="en-GB" dirty="0"/>
          </a:p>
        </p:txBody>
      </p:sp>
      <p:sp>
        <p:nvSpPr>
          <p:cNvPr id="7" name="Subtitle 6">
            <a:extLst>
              <a:ext uri="{FF2B5EF4-FFF2-40B4-BE49-F238E27FC236}">
                <a16:creationId xmlns:a16="http://schemas.microsoft.com/office/drawing/2014/main" id="{0301BC9A-F195-A9B2-D315-D981F424012E}"/>
              </a:ext>
            </a:extLst>
          </p:cNvPr>
          <p:cNvSpPr>
            <a:spLocks noGrp="1"/>
          </p:cNvSpPr>
          <p:nvPr>
            <p:ph type="subTitle" idx="1"/>
          </p:nvPr>
        </p:nvSpPr>
        <p:spPr/>
        <p:txBody>
          <a:bodyPr/>
          <a:lstStyle/>
          <a:p>
            <a:r>
              <a:rPr lang="en-US" dirty="0"/>
              <a:t>Tackling Human Resource needs to deliver rural sanitation and hygiene</a:t>
            </a:r>
            <a:endParaRPr lang="en-GB" dirty="0"/>
          </a:p>
        </p:txBody>
      </p:sp>
      <p:sp>
        <p:nvSpPr>
          <p:cNvPr id="8" name="Footer Placeholder 7">
            <a:extLst>
              <a:ext uri="{FF2B5EF4-FFF2-40B4-BE49-F238E27FC236}">
                <a16:creationId xmlns:a16="http://schemas.microsoft.com/office/drawing/2014/main" id="{513315F5-271F-7F92-6581-168BC31B838C}"/>
              </a:ext>
            </a:extLst>
          </p:cNvPr>
          <p:cNvSpPr>
            <a:spLocks noGrp="1"/>
          </p:cNvSpPr>
          <p:nvPr>
            <p:ph type="ftr" sz="quarter" idx="11"/>
          </p:nvPr>
        </p:nvSpPr>
        <p:spPr/>
        <p:txBody>
          <a:bodyPr/>
          <a:lstStyle/>
          <a:p>
            <a:r>
              <a:rPr lang="en-GB" dirty="0" err="1"/>
              <a:t>Carolien</a:t>
            </a:r>
            <a:r>
              <a:rPr lang="en-GB" dirty="0"/>
              <a:t> van der </a:t>
            </a:r>
            <a:r>
              <a:rPr lang="en-GB" dirty="0" err="1"/>
              <a:t>Voorden</a:t>
            </a:r>
            <a:r>
              <a:rPr lang="en-GB" dirty="0"/>
              <a:t>, USAID </a:t>
            </a:r>
            <a:r>
              <a:rPr lang="en-GB" dirty="0" err="1"/>
              <a:t>WASHPaLS</a:t>
            </a:r>
            <a:r>
              <a:rPr lang="en-GB" dirty="0"/>
              <a:t> #2</a:t>
            </a:r>
          </a:p>
        </p:txBody>
      </p:sp>
      <p:pic>
        <p:nvPicPr>
          <p:cNvPr id="3" name="Content Placeholder 6">
            <a:extLst>
              <a:ext uri="{FF2B5EF4-FFF2-40B4-BE49-F238E27FC236}">
                <a16:creationId xmlns:a16="http://schemas.microsoft.com/office/drawing/2014/main" id="{E3293A85-CA9A-5BA8-F93F-D5DEB4E7C878}"/>
              </a:ext>
            </a:extLst>
          </p:cNvPr>
          <p:cNvPicPr>
            <a:picLocks/>
          </p:cNvPicPr>
          <p:nvPr/>
        </p:nvPicPr>
        <p:blipFill>
          <a:blip r:embed="rId2"/>
          <a:stretch>
            <a:fillRect/>
          </a:stretch>
        </p:blipFill>
        <p:spPr>
          <a:xfrm>
            <a:off x="5295167" y="5441245"/>
            <a:ext cx="3438906" cy="1337734"/>
          </a:xfrm>
          <a:prstGeom prst="rect">
            <a:avLst/>
          </a:prstGeom>
        </p:spPr>
      </p:pic>
    </p:spTree>
    <p:extLst>
      <p:ext uri="{BB962C8B-B14F-4D97-AF65-F5344CB8AC3E}">
        <p14:creationId xmlns:p14="http://schemas.microsoft.com/office/powerpoint/2010/main" val="2564689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FCDFBA1-CAE2-1C79-9F92-A1F33F99B7C1}"/>
              </a:ext>
            </a:extLst>
          </p:cNvPr>
          <p:cNvSpPr>
            <a:spLocks noGrp="1"/>
          </p:cNvSpPr>
          <p:nvPr>
            <p:ph type="title"/>
          </p:nvPr>
        </p:nvSpPr>
        <p:spPr/>
        <p:txBody>
          <a:bodyPr/>
          <a:lstStyle/>
          <a:p>
            <a:r>
              <a:rPr lang="en-GB" dirty="0"/>
              <a:t>Contents </a:t>
            </a:r>
          </a:p>
        </p:txBody>
      </p:sp>
      <p:sp>
        <p:nvSpPr>
          <p:cNvPr id="6" name="Content Placeholder 5">
            <a:extLst>
              <a:ext uri="{FF2B5EF4-FFF2-40B4-BE49-F238E27FC236}">
                <a16:creationId xmlns:a16="http://schemas.microsoft.com/office/drawing/2014/main" id="{E44BF7EC-3898-C5C4-5DE9-45ED75192677}"/>
              </a:ext>
            </a:extLst>
          </p:cNvPr>
          <p:cNvSpPr>
            <a:spLocks noGrp="1"/>
          </p:cNvSpPr>
          <p:nvPr>
            <p:ph idx="1"/>
          </p:nvPr>
        </p:nvSpPr>
        <p:spPr/>
        <p:txBody>
          <a:bodyPr>
            <a:normAutofit/>
          </a:bodyPr>
          <a:lstStyle/>
          <a:p>
            <a:pPr>
              <a:lnSpc>
                <a:spcPct val="100000"/>
              </a:lnSpc>
            </a:pPr>
            <a:r>
              <a:rPr lang="en-GB" sz="2400" dirty="0"/>
              <a:t>Introduction to USAID </a:t>
            </a:r>
            <a:r>
              <a:rPr lang="en-GB" sz="2400" dirty="0" err="1"/>
              <a:t>WASHPaLS</a:t>
            </a:r>
            <a:r>
              <a:rPr lang="en-GB" sz="2400" dirty="0"/>
              <a:t> #2</a:t>
            </a:r>
          </a:p>
          <a:p>
            <a:pPr>
              <a:lnSpc>
                <a:spcPct val="100000"/>
              </a:lnSpc>
            </a:pPr>
            <a:r>
              <a:rPr lang="en-GB" sz="2400" dirty="0"/>
              <a:t>Brief introduction to the sanitation and hygiene capacity needs assessment</a:t>
            </a:r>
          </a:p>
          <a:p>
            <a:pPr>
              <a:lnSpc>
                <a:spcPct val="100000"/>
              </a:lnSpc>
            </a:pPr>
            <a:r>
              <a:rPr lang="en-GB" sz="2400" dirty="0"/>
              <a:t>Key takeaways and next steps</a:t>
            </a:r>
          </a:p>
        </p:txBody>
      </p:sp>
    </p:spTree>
    <p:extLst>
      <p:ext uri="{BB962C8B-B14F-4D97-AF65-F5344CB8AC3E}">
        <p14:creationId xmlns:p14="http://schemas.microsoft.com/office/powerpoint/2010/main" val="2949070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D18B427-F5EC-53CC-5254-D0105C9CE9FC}"/>
              </a:ext>
            </a:extLst>
          </p:cNvPr>
          <p:cNvSpPr>
            <a:spLocks noGrp="1"/>
          </p:cNvSpPr>
          <p:nvPr>
            <p:ph type="title"/>
          </p:nvPr>
        </p:nvSpPr>
        <p:spPr/>
        <p:txBody>
          <a:bodyPr>
            <a:normAutofit fontScale="90000"/>
          </a:bodyPr>
          <a:lstStyle/>
          <a:p>
            <a:r>
              <a:rPr lang="en-US" dirty="0"/>
              <a:t>USAID water, sanitation, and hygiene partnerships and learning for sustainability (</a:t>
            </a:r>
            <a:r>
              <a:rPr lang="en-US" dirty="0" err="1"/>
              <a:t>WASHPaLS</a:t>
            </a:r>
            <a:r>
              <a:rPr lang="en-US" dirty="0"/>
              <a:t>) #2</a:t>
            </a:r>
            <a:endParaRPr lang="en-GB" dirty="0"/>
          </a:p>
        </p:txBody>
      </p:sp>
      <p:sp>
        <p:nvSpPr>
          <p:cNvPr id="10" name="Content Placeholder 9">
            <a:extLst>
              <a:ext uri="{FF2B5EF4-FFF2-40B4-BE49-F238E27FC236}">
                <a16:creationId xmlns:a16="http://schemas.microsoft.com/office/drawing/2014/main" id="{93BC70BD-D587-E0A7-D787-5CB81963B284}"/>
              </a:ext>
            </a:extLst>
          </p:cNvPr>
          <p:cNvSpPr>
            <a:spLocks noGrp="1"/>
          </p:cNvSpPr>
          <p:nvPr>
            <p:ph idx="1"/>
          </p:nvPr>
        </p:nvSpPr>
        <p:spPr>
          <a:xfrm>
            <a:off x="751840" y="2097088"/>
            <a:ext cx="5344160" cy="3919890"/>
          </a:xfrm>
        </p:spPr>
        <p:txBody>
          <a:bodyPr>
            <a:normAutofit/>
          </a:bodyPr>
          <a:lstStyle/>
          <a:p>
            <a:pPr marL="342900" indent="-342900">
              <a:lnSpc>
                <a:spcPct val="100000"/>
              </a:lnSpc>
              <a:buClr>
                <a:schemeClr val="bg2"/>
              </a:buClr>
              <a:buFont typeface="Arial" panose="020B0604020202020204" pitchFamily="34" charset="0"/>
              <a:buChar char="•"/>
            </a:pPr>
            <a:r>
              <a:rPr lang="en-US" dirty="0" err="1">
                <a:sym typeface="Gill Sans"/>
              </a:rPr>
              <a:t>WASHPaLS</a:t>
            </a:r>
            <a:r>
              <a:rPr lang="en-US" dirty="0">
                <a:sym typeface="Gill Sans"/>
              </a:rPr>
              <a:t> #2 is a 5-year </a:t>
            </a:r>
            <a:br>
              <a:rPr lang="en-US" dirty="0">
                <a:sym typeface="Gill Sans"/>
              </a:rPr>
            </a:br>
            <a:r>
              <a:rPr lang="en-US" dirty="0">
                <a:sym typeface="Gill Sans"/>
              </a:rPr>
              <a:t>(2021-2026) project with the goal of improving WASH programs by ensuring quality, equity, sustainability, and scale of sanitation products and  services and adoption of sound hygienic practices, particularly in rural areas. </a:t>
            </a:r>
          </a:p>
          <a:p>
            <a:pPr marL="342900" indent="-342900">
              <a:lnSpc>
                <a:spcPct val="100000"/>
              </a:lnSpc>
              <a:buClr>
                <a:schemeClr val="bg2"/>
              </a:buClr>
              <a:buFont typeface="Arial" panose="020B0604020202020204" pitchFamily="34" charset="0"/>
              <a:buChar char="•"/>
            </a:pPr>
            <a:r>
              <a:rPr lang="en-US" dirty="0">
                <a:sym typeface="Gill Sans"/>
              </a:rPr>
              <a:t>Area-wide Sanitation is the overarching theme for </a:t>
            </a:r>
            <a:r>
              <a:rPr lang="en-US" dirty="0" err="1">
                <a:sym typeface="Gill Sans"/>
              </a:rPr>
              <a:t>WASHPaLS</a:t>
            </a:r>
            <a:r>
              <a:rPr lang="en-US" dirty="0">
                <a:sym typeface="Gill Sans"/>
              </a:rPr>
              <a:t> #2 Research and Learning</a:t>
            </a:r>
          </a:p>
        </p:txBody>
      </p:sp>
      <p:pic>
        <p:nvPicPr>
          <p:cNvPr id="27" name="Content Placeholder 6">
            <a:extLst>
              <a:ext uri="{FF2B5EF4-FFF2-40B4-BE49-F238E27FC236}">
                <a16:creationId xmlns:a16="http://schemas.microsoft.com/office/drawing/2014/main" id="{85273AC6-2AC4-4952-85E9-41455400DAC1}"/>
              </a:ext>
            </a:extLst>
          </p:cNvPr>
          <p:cNvPicPr>
            <a:picLocks noGrp="1"/>
          </p:cNvPicPr>
          <p:nvPr>
            <p:ph sz="quarter" idx="4294967295"/>
          </p:nvPr>
        </p:nvPicPr>
        <p:blipFill>
          <a:blip r:embed="rId2"/>
          <a:stretch>
            <a:fillRect/>
          </a:stretch>
        </p:blipFill>
        <p:spPr>
          <a:xfrm>
            <a:off x="0" y="6049963"/>
            <a:ext cx="1709738" cy="663575"/>
          </a:xfrm>
          <a:prstGeom prst="rect">
            <a:avLst/>
          </a:prstGeom>
        </p:spPr>
      </p:pic>
      <p:pic>
        <p:nvPicPr>
          <p:cNvPr id="5" name="Google Shape;773;g1563c0fe628_0_7">
            <a:extLst>
              <a:ext uri="{FF2B5EF4-FFF2-40B4-BE49-F238E27FC236}">
                <a16:creationId xmlns:a16="http://schemas.microsoft.com/office/drawing/2014/main" id="{05E32A94-FBA7-4914-93EB-006ED4F0C6B9}"/>
              </a:ext>
            </a:extLst>
          </p:cNvPr>
          <p:cNvPicPr preferRelativeResize="0"/>
          <p:nvPr/>
        </p:nvPicPr>
        <p:blipFill rotWithShape="1">
          <a:blip r:embed="rId3">
            <a:alphaModFix/>
          </a:blip>
          <a:srcRect/>
          <a:stretch/>
        </p:blipFill>
        <p:spPr>
          <a:xfrm>
            <a:off x="7707967" y="3222054"/>
            <a:ext cx="2351533" cy="691499"/>
          </a:xfrm>
          <a:prstGeom prst="rect">
            <a:avLst/>
          </a:prstGeom>
          <a:noFill/>
          <a:ln>
            <a:noFill/>
          </a:ln>
        </p:spPr>
      </p:pic>
      <p:pic>
        <p:nvPicPr>
          <p:cNvPr id="6" name="Google Shape;774;g1563c0fe628_0_7">
            <a:extLst>
              <a:ext uri="{FF2B5EF4-FFF2-40B4-BE49-F238E27FC236}">
                <a16:creationId xmlns:a16="http://schemas.microsoft.com/office/drawing/2014/main" id="{B16CD449-00B7-45D9-ADDE-835E60D24B59}"/>
              </a:ext>
            </a:extLst>
          </p:cNvPr>
          <p:cNvPicPr preferRelativeResize="0"/>
          <p:nvPr/>
        </p:nvPicPr>
        <p:blipFill rotWithShape="1">
          <a:blip r:embed="rId4">
            <a:alphaModFix/>
          </a:blip>
          <a:srcRect/>
          <a:stretch/>
        </p:blipFill>
        <p:spPr>
          <a:xfrm>
            <a:off x="6880150" y="4253519"/>
            <a:ext cx="1486729" cy="611112"/>
          </a:xfrm>
          <a:prstGeom prst="rect">
            <a:avLst/>
          </a:prstGeom>
          <a:noFill/>
          <a:ln>
            <a:noFill/>
          </a:ln>
        </p:spPr>
      </p:pic>
      <p:pic>
        <p:nvPicPr>
          <p:cNvPr id="7" name="Google Shape;775;g1563c0fe628_0_7">
            <a:extLst>
              <a:ext uri="{FF2B5EF4-FFF2-40B4-BE49-F238E27FC236}">
                <a16:creationId xmlns:a16="http://schemas.microsoft.com/office/drawing/2014/main" id="{B720704D-4301-41B2-BB46-246FF3BCBB9C}"/>
              </a:ext>
            </a:extLst>
          </p:cNvPr>
          <p:cNvPicPr preferRelativeResize="0"/>
          <p:nvPr/>
        </p:nvPicPr>
        <p:blipFill rotWithShape="1">
          <a:blip r:embed="rId5">
            <a:alphaModFix/>
          </a:blip>
          <a:srcRect/>
          <a:stretch/>
        </p:blipFill>
        <p:spPr>
          <a:xfrm>
            <a:off x="9181325" y="1948720"/>
            <a:ext cx="2166577" cy="474504"/>
          </a:xfrm>
          <a:prstGeom prst="rect">
            <a:avLst/>
          </a:prstGeom>
          <a:noFill/>
          <a:ln>
            <a:noFill/>
          </a:ln>
        </p:spPr>
      </p:pic>
      <p:pic>
        <p:nvPicPr>
          <p:cNvPr id="8" name="Google Shape;776;g1563c0fe628_0_7">
            <a:extLst>
              <a:ext uri="{FF2B5EF4-FFF2-40B4-BE49-F238E27FC236}">
                <a16:creationId xmlns:a16="http://schemas.microsoft.com/office/drawing/2014/main" id="{30D654DF-B159-4A18-B00A-CBAA5639BD14}"/>
              </a:ext>
            </a:extLst>
          </p:cNvPr>
          <p:cNvPicPr preferRelativeResize="0"/>
          <p:nvPr/>
        </p:nvPicPr>
        <p:blipFill rotWithShape="1">
          <a:blip r:embed="rId6">
            <a:alphaModFix/>
          </a:blip>
          <a:srcRect/>
          <a:stretch/>
        </p:blipFill>
        <p:spPr>
          <a:xfrm>
            <a:off x="6814250" y="1874173"/>
            <a:ext cx="1629654" cy="445829"/>
          </a:xfrm>
          <a:prstGeom prst="rect">
            <a:avLst/>
          </a:prstGeom>
          <a:noFill/>
          <a:ln>
            <a:noFill/>
          </a:ln>
        </p:spPr>
      </p:pic>
      <p:pic>
        <p:nvPicPr>
          <p:cNvPr id="11" name="Google Shape;778;g1563c0fe628_0_7">
            <a:extLst>
              <a:ext uri="{FF2B5EF4-FFF2-40B4-BE49-F238E27FC236}">
                <a16:creationId xmlns:a16="http://schemas.microsoft.com/office/drawing/2014/main" id="{1B68C74D-12E0-45B3-89A3-C90122E6A510}"/>
              </a:ext>
            </a:extLst>
          </p:cNvPr>
          <p:cNvPicPr preferRelativeResize="0"/>
          <p:nvPr/>
        </p:nvPicPr>
        <p:blipFill rotWithShape="1">
          <a:blip r:embed="rId7">
            <a:alphaModFix/>
          </a:blip>
          <a:srcRect/>
          <a:stretch/>
        </p:blipFill>
        <p:spPr>
          <a:xfrm>
            <a:off x="9131322" y="4077964"/>
            <a:ext cx="1963614" cy="794352"/>
          </a:xfrm>
          <a:prstGeom prst="rect">
            <a:avLst/>
          </a:prstGeom>
          <a:noFill/>
          <a:ln>
            <a:noFill/>
          </a:ln>
        </p:spPr>
      </p:pic>
      <p:sp>
        <p:nvSpPr>
          <p:cNvPr id="12" name="Google Shape;779;g1563c0fe628_0_7">
            <a:extLst>
              <a:ext uri="{FF2B5EF4-FFF2-40B4-BE49-F238E27FC236}">
                <a16:creationId xmlns:a16="http://schemas.microsoft.com/office/drawing/2014/main" id="{758A2DF6-4136-497C-92BC-7FE7F2AEBB19}"/>
              </a:ext>
            </a:extLst>
          </p:cNvPr>
          <p:cNvSpPr txBox="1"/>
          <p:nvPr/>
        </p:nvSpPr>
        <p:spPr>
          <a:xfrm>
            <a:off x="6789839" y="2510231"/>
            <a:ext cx="1719654" cy="323143"/>
          </a:xfrm>
          <a:prstGeom prst="rect">
            <a:avLst/>
          </a:prstGeom>
          <a:noFill/>
          <a:ln>
            <a:noFill/>
          </a:ln>
        </p:spPr>
        <p:txBody>
          <a:bodyPr spcFirstLastPara="1" wrap="square" lIns="68569" tIns="68569" rIns="68569" bIns="68569" anchor="t" anchorCtr="0">
            <a:spAutoFit/>
          </a:bodyPr>
          <a:lstStyle/>
          <a:p>
            <a:pPr algn="ctr">
              <a:buClr>
                <a:srgbClr val="000000"/>
              </a:buClr>
              <a:buSzPts val="1600"/>
            </a:pPr>
            <a:r>
              <a:rPr lang="en-US" sz="1200" b="1" dirty="0">
                <a:solidFill>
                  <a:schemeClr val="tx1">
                    <a:lumMod val="65000"/>
                    <a:lumOff val="35000"/>
                  </a:schemeClr>
                </a:solidFill>
                <a:latin typeface="Quicksand" pitchFamily="2" charset="0"/>
                <a:ea typeface="Gill Sans"/>
                <a:cs typeface="Gill Sans"/>
                <a:sym typeface="Gill Sans"/>
              </a:rPr>
              <a:t>Area-wide sanitation</a:t>
            </a:r>
            <a:endParaRPr sz="1200" b="1" dirty="0">
              <a:solidFill>
                <a:schemeClr val="tx1">
                  <a:lumMod val="65000"/>
                  <a:lumOff val="35000"/>
                </a:schemeClr>
              </a:solidFill>
              <a:latin typeface="Quicksand" pitchFamily="2" charset="0"/>
              <a:ea typeface="Gill Sans"/>
              <a:cs typeface="Gill Sans"/>
              <a:sym typeface="Gill Sans"/>
            </a:endParaRPr>
          </a:p>
        </p:txBody>
      </p:sp>
      <p:sp>
        <p:nvSpPr>
          <p:cNvPr id="13" name="Google Shape;780;g1563c0fe628_0_7">
            <a:extLst>
              <a:ext uri="{FF2B5EF4-FFF2-40B4-BE49-F238E27FC236}">
                <a16:creationId xmlns:a16="http://schemas.microsoft.com/office/drawing/2014/main" id="{AD824AE5-BCF9-4D3D-9D1D-D881929F7AAB}"/>
              </a:ext>
            </a:extLst>
          </p:cNvPr>
          <p:cNvSpPr txBox="1"/>
          <p:nvPr/>
        </p:nvSpPr>
        <p:spPr>
          <a:xfrm>
            <a:off x="9246820" y="2510231"/>
            <a:ext cx="2200113" cy="323143"/>
          </a:xfrm>
          <a:prstGeom prst="rect">
            <a:avLst/>
          </a:prstGeom>
          <a:noFill/>
          <a:ln>
            <a:noFill/>
          </a:ln>
        </p:spPr>
        <p:txBody>
          <a:bodyPr spcFirstLastPara="1" wrap="square" lIns="68569" tIns="68569" rIns="68569" bIns="68569" anchor="t" anchorCtr="0">
            <a:spAutoFit/>
          </a:bodyPr>
          <a:lstStyle/>
          <a:p>
            <a:pPr algn="ctr">
              <a:buClr>
                <a:schemeClr val="dk1"/>
              </a:buClr>
              <a:buSzPts val="1100"/>
            </a:pPr>
            <a:r>
              <a:rPr lang="en-US" sz="1200" b="1" dirty="0">
                <a:solidFill>
                  <a:schemeClr val="tx1">
                    <a:lumMod val="65000"/>
                    <a:lumOff val="35000"/>
                  </a:schemeClr>
                </a:solidFill>
                <a:latin typeface="Quicksand" pitchFamily="2" charset="0"/>
                <a:ea typeface="Gill Sans"/>
                <a:cs typeface="Gill Sans"/>
                <a:sym typeface="Gill Sans"/>
              </a:rPr>
              <a:t>Market-based sanitation</a:t>
            </a:r>
            <a:endParaRPr sz="1200" b="1" dirty="0">
              <a:solidFill>
                <a:schemeClr val="tx1">
                  <a:lumMod val="65000"/>
                  <a:lumOff val="35000"/>
                </a:schemeClr>
              </a:solidFill>
              <a:latin typeface="Quicksand" pitchFamily="2" charset="0"/>
              <a:ea typeface="Gill Sans"/>
              <a:cs typeface="Gill Sans"/>
              <a:sym typeface="Gill Sans"/>
            </a:endParaRPr>
          </a:p>
        </p:txBody>
      </p:sp>
      <p:sp>
        <p:nvSpPr>
          <p:cNvPr id="14" name="Google Shape;781;g1563c0fe628_0_7">
            <a:extLst>
              <a:ext uri="{FF2B5EF4-FFF2-40B4-BE49-F238E27FC236}">
                <a16:creationId xmlns:a16="http://schemas.microsoft.com/office/drawing/2014/main" id="{5C709D5B-7522-47DE-BB93-93FAB2565C52}"/>
              </a:ext>
            </a:extLst>
          </p:cNvPr>
          <p:cNvSpPr txBox="1"/>
          <p:nvPr/>
        </p:nvSpPr>
        <p:spPr>
          <a:xfrm>
            <a:off x="6837139" y="5072878"/>
            <a:ext cx="1719654" cy="507809"/>
          </a:xfrm>
          <a:prstGeom prst="rect">
            <a:avLst/>
          </a:prstGeom>
          <a:noFill/>
          <a:ln>
            <a:noFill/>
          </a:ln>
        </p:spPr>
        <p:txBody>
          <a:bodyPr spcFirstLastPara="1" wrap="square" lIns="68569" tIns="68569" rIns="68569" bIns="68569" anchor="t" anchorCtr="0">
            <a:spAutoFit/>
          </a:bodyPr>
          <a:lstStyle/>
          <a:p>
            <a:pPr algn="ctr">
              <a:buClr>
                <a:schemeClr val="dk1"/>
              </a:buClr>
              <a:buSzPts val="1100"/>
            </a:pPr>
            <a:r>
              <a:rPr lang="en-US" sz="1200" b="1" dirty="0">
                <a:solidFill>
                  <a:schemeClr val="tx1">
                    <a:lumMod val="65000"/>
                    <a:lumOff val="35000"/>
                  </a:schemeClr>
                </a:solidFill>
                <a:latin typeface="Quicksand" pitchFamily="2" charset="0"/>
                <a:ea typeface="Gill Sans"/>
                <a:cs typeface="Gill Sans"/>
                <a:sym typeface="Gill Sans"/>
              </a:rPr>
              <a:t>Social </a:t>
            </a:r>
            <a:r>
              <a:rPr lang="en-US" sz="1200" b="1" dirty="0" err="1">
                <a:solidFill>
                  <a:schemeClr val="tx1">
                    <a:lumMod val="65000"/>
                    <a:lumOff val="35000"/>
                  </a:schemeClr>
                </a:solidFill>
                <a:latin typeface="Quicksand" pitchFamily="2" charset="0"/>
                <a:ea typeface="Gill Sans"/>
                <a:cs typeface="Gill Sans"/>
                <a:sym typeface="Gill Sans"/>
              </a:rPr>
              <a:t>behaviour</a:t>
            </a:r>
            <a:r>
              <a:rPr lang="en-US" sz="1200" b="1" dirty="0">
                <a:solidFill>
                  <a:schemeClr val="tx1">
                    <a:lumMod val="65000"/>
                    <a:lumOff val="35000"/>
                  </a:schemeClr>
                </a:solidFill>
                <a:latin typeface="Quicksand" pitchFamily="2" charset="0"/>
                <a:ea typeface="Gill Sans"/>
                <a:cs typeface="Gill Sans"/>
                <a:sym typeface="Gill Sans"/>
              </a:rPr>
              <a:t> change</a:t>
            </a:r>
            <a:endParaRPr sz="1050" b="1" dirty="0">
              <a:solidFill>
                <a:schemeClr val="tx1">
                  <a:lumMod val="65000"/>
                  <a:lumOff val="35000"/>
                </a:schemeClr>
              </a:solidFill>
              <a:latin typeface="Quicksand" pitchFamily="2" charset="0"/>
              <a:ea typeface="Gill Sans"/>
              <a:cs typeface="Gill Sans"/>
              <a:sym typeface="Gill Sans"/>
            </a:endParaRPr>
          </a:p>
        </p:txBody>
      </p:sp>
      <p:sp>
        <p:nvSpPr>
          <p:cNvPr id="15" name="Google Shape;782;g1563c0fe628_0_7">
            <a:extLst>
              <a:ext uri="{FF2B5EF4-FFF2-40B4-BE49-F238E27FC236}">
                <a16:creationId xmlns:a16="http://schemas.microsoft.com/office/drawing/2014/main" id="{B9CADE6D-2D7A-4019-8266-038047570DC5}"/>
              </a:ext>
            </a:extLst>
          </p:cNvPr>
          <p:cNvSpPr txBox="1"/>
          <p:nvPr/>
        </p:nvSpPr>
        <p:spPr>
          <a:xfrm>
            <a:off x="9131322" y="5072878"/>
            <a:ext cx="2166577" cy="507809"/>
          </a:xfrm>
          <a:prstGeom prst="rect">
            <a:avLst/>
          </a:prstGeom>
          <a:noFill/>
          <a:ln>
            <a:noFill/>
          </a:ln>
        </p:spPr>
        <p:txBody>
          <a:bodyPr spcFirstLastPara="1" wrap="square" lIns="68569" tIns="68569" rIns="68569" bIns="68569" anchor="t" anchorCtr="0">
            <a:spAutoFit/>
          </a:bodyPr>
          <a:lstStyle/>
          <a:p>
            <a:pPr algn="ctr">
              <a:buClr>
                <a:schemeClr val="dk1"/>
              </a:buClr>
              <a:buSzPts val="1100"/>
            </a:pPr>
            <a:r>
              <a:rPr lang="en-US" sz="1200" b="1" dirty="0">
                <a:solidFill>
                  <a:schemeClr val="tx1">
                    <a:lumMod val="65000"/>
                    <a:lumOff val="35000"/>
                  </a:schemeClr>
                </a:solidFill>
                <a:latin typeface="Quicksand" pitchFamily="2" charset="0"/>
                <a:ea typeface="Gill Sans"/>
                <a:cs typeface="Gill Sans"/>
                <a:sym typeface="Gill Sans"/>
              </a:rPr>
              <a:t>Gender Equality and Social Inclusion</a:t>
            </a:r>
            <a:endParaRPr sz="1050" b="1" dirty="0">
              <a:solidFill>
                <a:schemeClr val="tx1">
                  <a:lumMod val="65000"/>
                  <a:lumOff val="35000"/>
                </a:schemeClr>
              </a:solidFill>
              <a:latin typeface="Quicksand" pitchFamily="2" charset="0"/>
              <a:ea typeface="Gill Sans"/>
              <a:cs typeface="Gill Sans"/>
              <a:sym typeface="Gill Sans"/>
            </a:endParaRPr>
          </a:p>
        </p:txBody>
      </p:sp>
      <p:sp>
        <p:nvSpPr>
          <p:cNvPr id="25" name="Google Shape;777;g1563c0fe628_0_7">
            <a:extLst>
              <a:ext uri="{FF2B5EF4-FFF2-40B4-BE49-F238E27FC236}">
                <a16:creationId xmlns:a16="http://schemas.microsoft.com/office/drawing/2014/main" id="{DF2C0F4B-0C7B-410F-B859-E8A2FBAB4AE7}"/>
              </a:ext>
            </a:extLst>
          </p:cNvPr>
          <p:cNvSpPr/>
          <p:nvPr/>
        </p:nvSpPr>
        <p:spPr>
          <a:xfrm rot="5400000">
            <a:off x="4751300" y="3336719"/>
            <a:ext cx="3395039" cy="436900"/>
          </a:xfrm>
          <a:prstGeom prst="triangle">
            <a:avLst>
              <a:gd name="adj" fmla="val 50000"/>
            </a:avLst>
          </a:prstGeom>
          <a:solidFill>
            <a:schemeClr val="accent6"/>
          </a:solidFill>
          <a:ln>
            <a:noFill/>
          </a:ln>
        </p:spPr>
        <p:txBody>
          <a:bodyPr spcFirstLastPara="1" wrap="square" lIns="68569" tIns="68569" rIns="68569" bIns="68569" anchor="ctr" anchorCtr="0">
            <a:noAutofit/>
          </a:bodyPr>
          <a:lstStyle/>
          <a:p>
            <a:pPr>
              <a:buClr>
                <a:srgbClr val="000000"/>
              </a:buClr>
              <a:buSzPts val="1400"/>
            </a:pPr>
            <a:endParaRPr sz="1050" b="1" dirty="0">
              <a:solidFill>
                <a:srgbClr val="000000"/>
              </a:solidFill>
              <a:latin typeface="Quicksand" pitchFamily="2" charset="0"/>
              <a:ea typeface="Arial"/>
              <a:cs typeface="Arial"/>
              <a:sym typeface="Arial"/>
            </a:endParaRPr>
          </a:p>
        </p:txBody>
      </p:sp>
    </p:spTree>
    <p:extLst>
      <p:ext uri="{BB962C8B-B14F-4D97-AF65-F5344CB8AC3E}">
        <p14:creationId xmlns:p14="http://schemas.microsoft.com/office/powerpoint/2010/main" val="2589065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2615A22-C0AC-42AF-AA1B-0761C60F949D}"/>
              </a:ext>
            </a:extLst>
          </p:cNvPr>
          <p:cNvSpPr>
            <a:spLocks noGrp="1"/>
          </p:cNvSpPr>
          <p:nvPr>
            <p:ph idx="1"/>
          </p:nvPr>
        </p:nvSpPr>
        <p:spPr>
          <a:xfrm>
            <a:off x="688623" y="1562966"/>
            <a:ext cx="5407378" cy="3732068"/>
          </a:xfrm>
        </p:spPr>
        <p:txBody>
          <a:bodyPr>
            <a:normAutofit fontScale="70000" lnSpcReduction="20000"/>
          </a:bodyPr>
          <a:lstStyle/>
          <a:p>
            <a:pPr>
              <a:lnSpc>
                <a:spcPct val="120000"/>
              </a:lnSpc>
            </a:pPr>
            <a:r>
              <a:rPr lang="en-US" b="1" dirty="0"/>
              <a:t>Purpose: </a:t>
            </a:r>
            <a:r>
              <a:rPr lang="en-US" dirty="0"/>
              <a:t>To understand the Human Resources (HR) capacity needs required to deliver universal access to sanitation and hygiene, the existing gaps, and the dynamics at play in trying to address them</a:t>
            </a:r>
          </a:p>
          <a:p>
            <a:pPr>
              <a:lnSpc>
                <a:spcPct val="120000"/>
              </a:lnSpc>
            </a:pPr>
            <a:r>
              <a:rPr lang="en-US" b="1" dirty="0"/>
              <a:t>Scope: </a:t>
            </a:r>
            <a:r>
              <a:rPr lang="nl-NL" dirty="0"/>
              <a:t>Sub-Saharan Africa, South and Southeast Asia, focused on delivery of area-wide sanitation with emphasis on rural on-site sanitation</a:t>
            </a:r>
            <a:endParaRPr lang="en-US" dirty="0"/>
          </a:p>
          <a:p>
            <a:pPr>
              <a:lnSpc>
                <a:spcPct val="120000"/>
              </a:lnSpc>
            </a:pPr>
            <a:r>
              <a:rPr lang="en-US" b="1" dirty="0"/>
              <a:t>Planned output: </a:t>
            </a:r>
            <a:r>
              <a:rPr lang="en-US" dirty="0"/>
              <a:t> A roadmap of agreed priority actions and pathways for the sector at </a:t>
            </a:r>
            <a:br>
              <a:rPr lang="en-US" dirty="0"/>
            </a:br>
            <a:r>
              <a:rPr lang="en-US" dirty="0"/>
              <a:t>multiple levels</a:t>
            </a:r>
          </a:p>
          <a:p>
            <a:endParaRPr lang="en-US" dirty="0"/>
          </a:p>
        </p:txBody>
      </p:sp>
      <p:pic>
        <p:nvPicPr>
          <p:cNvPr id="7" name="Content Placeholder 6">
            <a:extLst>
              <a:ext uri="{FF2B5EF4-FFF2-40B4-BE49-F238E27FC236}">
                <a16:creationId xmlns:a16="http://schemas.microsoft.com/office/drawing/2014/main" id="{B940199C-B81F-42C9-AF37-444CA5557928}"/>
              </a:ext>
            </a:extLst>
          </p:cNvPr>
          <p:cNvPicPr>
            <a:picLocks noGrp="1"/>
          </p:cNvPicPr>
          <p:nvPr>
            <p:ph idx="10"/>
          </p:nvPr>
        </p:nvPicPr>
        <p:blipFill>
          <a:blip r:embed="rId3"/>
          <a:stretch>
            <a:fillRect/>
          </a:stretch>
        </p:blipFill>
        <p:spPr>
          <a:xfrm>
            <a:off x="4408495" y="5627663"/>
            <a:ext cx="3162821" cy="1230337"/>
          </a:xfrm>
          <a:prstGeom prst="rect">
            <a:avLst/>
          </a:prstGeom>
        </p:spPr>
      </p:pic>
      <p:sp>
        <p:nvSpPr>
          <p:cNvPr id="3" name="Title 2">
            <a:extLst>
              <a:ext uri="{FF2B5EF4-FFF2-40B4-BE49-F238E27FC236}">
                <a16:creationId xmlns:a16="http://schemas.microsoft.com/office/drawing/2014/main" id="{DF56DC14-8D84-405B-A7E2-FC74484F6310}"/>
              </a:ext>
            </a:extLst>
          </p:cNvPr>
          <p:cNvSpPr>
            <a:spLocks noGrp="1"/>
          </p:cNvSpPr>
          <p:nvPr>
            <p:ph type="title"/>
          </p:nvPr>
        </p:nvSpPr>
        <p:spPr>
          <a:xfrm>
            <a:off x="732346" y="593213"/>
            <a:ext cx="10217876" cy="752109"/>
          </a:xfrm>
        </p:spPr>
        <p:txBody>
          <a:bodyPr>
            <a:normAutofit fontScale="90000"/>
          </a:bodyPr>
          <a:lstStyle/>
          <a:p>
            <a:r>
              <a:rPr lang="en-GB" dirty="0"/>
              <a:t>Sanitation and hygiene workforce capacity needs assessment and roadmap</a:t>
            </a:r>
            <a:endParaRPr lang="en-US" dirty="0"/>
          </a:p>
        </p:txBody>
      </p:sp>
      <p:pic>
        <p:nvPicPr>
          <p:cNvPr id="6" name="Content Placeholder 5">
            <a:extLst>
              <a:ext uri="{FF2B5EF4-FFF2-40B4-BE49-F238E27FC236}">
                <a16:creationId xmlns:a16="http://schemas.microsoft.com/office/drawing/2014/main" id="{D33BC92D-E674-4594-A7A1-00B959D899A7}"/>
              </a:ext>
            </a:extLst>
          </p:cNvPr>
          <p:cNvPicPr>
            <a:picLocks noGrp="1"/>
          </p:cNvPicPr>
          <p:nvPr>
            <p:ph idx="4294967295"/>
          </p:nvPr>
        </p:nvPicPr>
        <p:blipFill rotWithShape="1">
          <a:blip r:embed="rId4">
            <a:extLst>
              <a:ext uri="{28A0092B-C50C-407E-A947-70E740481C1C}">
                <a14:useLocalDpi xmlns:a14="http://schemas.microsoft.com/office/drawing/2010/main" val="0"/>
              </a:ext>
            </a:extLst>
          </a:blip>
          <a:stretch/>
        </p:blipFill>
        <p:spPr bwMode="auto">
          <a:xfrm>
            <a:off x="6096000" y="1614312"/>
            <a:ext cx="6109796" cy="2805994"/>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3928017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0B89F1-EC0B-4047-87F6-161BF7D3DB83}"/>
              </a:ext>
            </a:extLst>
          </p:cNvPr>
          <p:cNvSpPr>
            <a:spLocks noGrp="1"/>
          </p:cNvSpPr>
          <p:nvPr>
            <p:ph type="body" idx="1"/>
          </p:nvPr>
        </p:nvSpPr>
        <p:spPr>
          <a:xfrm>
            <a:off x="735724" y="2709333"/>
            <a:ext cx="4351283" cy="1464348"/>
          </a:xfrm>
        </p:spPr>
        <p:txBody>
          <a:bodyPr>
            <a:normAutofit/>
          </a:bodyPr>
          <a:lstStyle/>
          <a:p>
            <a:r>
              <a:rPr lang="en-US" sz="4800" dirty="0"/>
              <a:t>Key findings</a:t>
            </a:r>
          </a:p>
        </p:txBody>
      </p:sp>
      <p:pic>
        <p:nvPicPr>
          <p:cNvPr id="6" name="Picture Placeholder 5">
            <a:extLst>
              <a:ext uri="{FF2B5EF4-FFF2-40B4-BE49-F238E27FC236}">
                <a16:creationId xmlns:a16="http://schemas.microsoft.com/office/drawing/2014/main" id="{C4CB93BC-8D0C-403C-9EDD-0C91562657AD}"/>
              </a:ext>
            </a:extLst>
          </p:cNvPr>
          <p:cNvPicPr>
            <a:picLocks noGrp="1" noChangeAspect="1"/>
          </p:cNvPicPr>
          <p:nvPr>
            <p:ph type="pic" idx="10"/>
          </p:nvPr>
        </p:nvPicPr>
        <p:blipFill>
          <a:blip r:embed="rId2">
            <a:extLst>
              <a:ext uri="{28A0092B-C50C-407E-A947-70E740481C1C}">
                <a14:useLocalDpi xmlns:a14="http://schemas.microsoft.com/office/drawing/2010/main" val="0"/>
              </a:ext>
            </a:extLst>
          </a:blip>
          <a:srcRect l="11995" r="11995"/>
          <a:stretch>
            <a:fillRect/>
          </a:stretch>
        </p:blipFill>
        <p:spPr>
          <a:xfrm>
            <a:off x="5869834" y="397135"/>
            <a:ext cx="7603962" cy="7501871"/>
          </a:xfrm>
        </p:spPr>
      </p:pic>
    </p:spTree>
    <p:extLst>
      <p:ext uri="{BB962C8B-B14F-4D97-AF65-F5344CB8AC3E}">
        <p14:creationId xmlns:p14="http://schemas.microsoft.com/office/powerpoint/2010/main" val="3187738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FB6EA-4612-46B4-89F1-012F56B944DF}"/>
              </a:ext>
            </a:extLst>
          </p:cNvPr>
          <p:cNvSpPr>
            <a:spLocks noGrp="1"/>
          </p:cNvSpPr>
          <p:nvPr>
            <p:ph type="title"/>
          </p:nvPr>
        </p:nvSpPr>
        <p:spPr/>
        <p:txBody>
          <a:bodyPr>
            <a:normAutofit fontScale="90000"/>
          </a:bodyPr>
          <a:lstStyle/>
          <a:p>
            <a:r>
              <a:rPr lang="en-US" dirty="0"/>
              <a:t>Countries report a significant shortage of human resources to deliver sanitation…</a:t>
            </a:r>
          </a:p>
        </p:txBody>
      </p:sp>
      <p:pic>
        <p:nvPicPr>
          <p:cNvPr id="4" name="Content Placeholder 6">
            <a:extLst>
              <a:ext uri="{FF2B5EF4-FFF2-40B4-BE49-F238E27FC236}">
                <a16:creationId xmlns:a16="http://schemas.microsoft.com/office/drawing/2014/main" id="{1FD6AE00-E6EE-3BEC-0F22-66BE8A611663}"/>
              </a:ext>
            </a:extLst>
          </p:cNvPr>
          <p:cNvPicPr>
            <a:picLocks/>
          </p:cNvPicPr>
          <p:nvPr/>
        </p:nvPicPr>
        <p:blipFill>
          <a:blip r:embed="rId2"/>
          <a:stretch>
            <a:fillRect/>
          </a:stretch>
        </p:blipFill>
        <p:spPr>
          <a:xfrm>
            <a:off x="474133" y="6049169"/>
            <a:ext cx="1709738" cy="665162"/>
          </a:xfrm>
          <a:prstGeom prst="rect">
            <a:avLst/>
          </a:prstGeom>
        </p:spPr>
      </p:pic>
      <mc:AlternateContent xmlns:mc="http://schemas.openxmlformats.org/markup-compatibility/2006" xmlns:cx6="http://schemas.microsoft.com/office/drawing/2016/5/12/chartex">
        <mc:Choice Requires="cx6">
          <p:graphicFrame>
            <p:nvGraphicFramePr>
              <p:cNvPr id="5" name="Chart 3">
                <a:extLst>
                  <a:ext uri="{FF2B5EF4-FFF2-40B4-BE49-F238E27FC236}">
                    <a16:creationId xmlns:a16="http://schemas.microsoft.com/office/drawing/2014/main" id="{85D0A144-08C9-F492-B700-C7A3BA386F77}"/>
                  </a:ext>
                </a:extLst>
              </p:cNvPr>
              <p:cNvGraphicFramePr/>
              <p:nvPr>
                <p:extLst>
                  <p:ext uri="{D42A27DB-BD31-4B8C-83A1-F6EECF244321}">
                    <p14:modId xmlns:p14="http://schemas.microsoft.com/office/powerpoint/2010/main" val="2515865579"/>
                  </p:ext>
                </p:extLst>
              </p:nvPr>
            </p:nvGraphicFramePr>
            <p:xfrm>
              <a:off x="605084" y="1781076"/>
              <a:ext cx="11327271" cy="4564162"/>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5" name="Chart 3">
                <a:extLst>
                  <a:ext uri="{FF2B5EF4-FFF2-40B4-BE49-F238E27FC236}">
                    <a16:creationId xmlns:a16="http://schemas.microsoft.com/office/drawing/2014/main" id="{85D0A144-08C9-F492-B700-C7A3BA386F77}"/>
                  </a:ext>
                </a:extLst>
              </p:cNvPr>
              <p:cNvPicPr>
                <a:picLocks noGrp="1" noRot="1" noChangeAspect="1" noMove="1" noResize="1" noEditPoints="1" noAdjustHandles="1" noChangeArrowheads="1" noChangeShapeType="1"/>
              </p:cNvPicPr>
              <p:nvPr/>
            </p:nvPicPr>
            <p:blipFill>
              <a:blip r:embed="rId4"/>
              <a:stretch>
                <a:fillRect/>
              </a:stretch>
            </p:blipFill>
            <p:spPr>
              <a:xfrm>
                <a:off x="605084" y="1781076"/>
                <a:ext cx="11327271" cy="4564162"/>
              </a:xfrm>
              <a:prstGeom prst="rect">
                <a:avLst/>
              </a:prstGeom>
            </p:spPr>
          </p:pic>
        </mc:Fallback>
      </mc:AlternateContent>
      <p:sp>
        <p:nvSpPr>
          <p:cNvPr id="8" name="Rectangle 7">
            <a:extLst>
              <a:ext uri="{FF2B5EF4-FFF2-40B4-BE49-F238E27FC236}">
                <a16:creationId xmlns:a16="http://schemas.microsoft.com/office/drawing/2014/main" id="{7D2E3429-A80A-3B3F-9CF7-68743D587286}"/>
              </a:ext>
            </a:extLst>
          </p:cNvPr>
          <p:cNvSpPr/>
          <p:nvPr/>
        </p:nvSpPr>
        <p:spPr>
          <a:xfrm>
            <a:off x="6400800" y="5881511"/>
            <a:ext cx="2032000" cy="5002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82691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FB6EA-4612-46B4-89F1-012F56B944DF}"/>
              </a:ext>
            </a:extLst>
          </p:cNvPr>
          <p:cNvSpPr>
            <a:spLocks noGrp="1"/>
          </p:cNvSpPr>
          <p:nvPr>
            <p:ph type="title"/>
          </p:nvPr>
        </p:nvSpPr>
        <p:spPr/>
        <p:txBody>
          <a:bodyPr/>
          <a:lstStyle/>
          <a:p>
            <a:r>
              <a:rPr lang="en-US" dirty="0"/>
              <a:t>…and hygiene</a:t>
            </a:r>
          </a:p>
        </p:txBody>
      </p:sp>
      <mc:AlternateContent xmlns:mc="http://schemas.openxmlformats.org/markup-compatibility/2006" xmlns:cx6="http://schemas.microsoft.com/office/drawing/2016/5/12/chartex">
        <mc:Choice Requires="cx6">
          <p:graphicFrame>
            <p:nvGraphicFramePr>
              <p:cNvPr id="5" name="Chart 1">
                <a:extLst>
                  <a:ext uri="{FF2B5EF4-FFF2-40B4-BE49-F238E27FC236}">
                    <a16:creationId xmlns:a16="http://schemas.microsoft.com/office/drawing/2014/main" id="{250D75AB-07D2-4C01-A1D8-EDF381D5043C}"/>
                  </a:ext>
                </a:extLst>
              </p:cNvPr>
              <p:cNvGraphicFramePr/>
              <p:nvPr>
                <p:extLst>
                  <p:ext uri="{D42A27DB-BD31-4B8C-83A1-F6EECF244321}">
                    <p14:modId xmlns:p14="http://schemas.microsoft.com/office/powerpoint/2010/main" val="1651675922"/>
                  </p:ext>
                </p:extLst>
              </p:nvPr>
            </p:nvGraphicFramePr>
            <p:xfrm>
              <a:off x="661529" y="1803019"/>
              <a:ext cx="11304693" cy="4789490"/>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5" name="Chart 1">
                <a:extLst>
                  <a:ext uri="{FF2B5EF4-FFF2-40B4-BE49-F238E27FC236}">
                    <a16:creationId xmlns:a16="http://schemas.microsoft.com/office/drawing/2014/main" id="{250D75AB-07D2-4C01-A1D8-EDF381D5043C}"/>
                  </a:ext>
                </a:extLst>
              </p:cNvPr>
              <p:cNvPicPr>
                <a:picLocks noGrp="1" noRot="1" noChangeAspect="1" noMove="1" noResize="1" noEditPoints="1" noAdjustHandles="1" noChangeArrowheads="1" noChangeShapeType="1"/>
              </p:cNvPicPr>
              <p:nvPr/>
            </p:nvPicPr>
            <p:blipFill>
              <a:blip r:embed="rId4"/>
              <a:stretch>
                <a:fillRect/>
              </a:stretch>
            </p:blipFill>
            <p:spPr>
              <a:xfrm>
                <a:off x="661529" y="1803019"/>
                <a:ext cx="11304693" cy="4789490"/>
              </a:xfrm>
              <a:prstGeom prst="rect">
                <a:avLst/>
              </a:prstGeom>
            </p:spPr>
          </p:pic>
        </mc:Fallback>
      </mc:AlternateContent>
      <p:sp>
        <p:nvSpPr>
          <p:cNvPr id="4" name="Rectangle 3">
            <a:extLst>
              <a:ext uri="{FF2B5EF4-FFF2-40B4-BE49-F238E27FC236}">
                <a16:creationId xmlns:a16="http://schemas.microsoft.com/office/drawing/2014/main" id="{A001B499-DE6D-24E0-E502-9DCCA350C238}"/>
              </a:ext>
            </a:extLst>
          </p:cNvPr>
          <p:cNvSpPr/>
          <p:nvPr/>
        </p:nvSpPr>
        <p:spPr>
          <a:xfrm>
            <a:off x="6412089" y="6131630"/>
            <a:ext cx="2483556" cy="5002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Content Placeholder 6">
            <a:extLst>
              <a:ext uri="{FF2B5EF4-FFF2-40B4-BE49-F238E27FC236}">
                <a16:creationId xmlns:a16="http://schemas.microsoft.com/office/drawing/2014/main" id="{AEF89C14-EC8A-43A1-DAAA-A9A612225D6B}"/>
              </a:ext>
            </a:extLst>
          </p:cNvPr>
          <p:cNvPicPr>
            <a:picLocks/>
          </p:cNvPicPr>
          <p:nvPr/>
        </p:nvPicPr>
        <p:blipFill>
          <a:blip r:embed="rId5"/>
          <a:stretch>
            <a:fillRect/>
          </a:stretch>
        </p:blipFill>
        <p:spPr>
          <a:xfrm>
            <a:off x="474133" y="6049169"/>
            <a:ext cx="1709738" cy="665162"/>
          </a:xfrm>
          <a:prstGeom prst="rect">
            <a:avLst/>
          </a:prstGeom>
        </p:spPr>
      </p:pic>
    </p:spTree>
    <p:extLst>
      <p:ext uri="{BB962C8B-B14F-4D97-AF65-F5344CB8AC3E}">
        <p14:creationId xmlns:p14="http://schemas.microsoft.com/office/powerpoint/2010/main" val="3932252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3867498-C99D-49A8-13BB-04D1C16100D7}"/>
              </a:ext>
            </a:extLst>
          </p:cNvPr>
          <p:cNvSpPr>
            <a:spLocks noGrp="1"/>
          </p:cNvSpPr>
          <p:nvPr>
            <p:ph type="title"/>
          </p:nvPr>
        </p:nvSpPr>
        <p:spPr>
          <a:xfrm>
            <a:off x="4301835" y="1467556"/>
            <a:ext cx="7232073" cy="3253062"/>
          </a:xfrm>
        </p:spPr>
        <p:txBody>
          <a:bodyPr/>
          <a:lstStyle/>
          <a:p>
            <a:r>
              <a:rPr lang="en-US" dirty="0"/>
              <a:t>There is lack of a dedicated sanitation and hygiene labor force, little standardization, and limited data</a:t>
            </a:r>
            <a:endParaRPr lang="en-GB" dirty="0"/>
          </a:p>
        </p:txBody>
      </p:sp>
      <p:sp>
        <p:nvSpPr>
          <p:cNvPr id="2" name="Text Placeholder 1">
            <a:extLst>
              <a:ext uri="{FF2B5EF4-FFF2-40B4-BE49-F238E27FC236}">
                <a16:creationId xmlns:a16="http://schemas.microsoft.com/office/drawing/2014/main" id="{E48E185D-9E85-569C-0124-82D82F72937A}"/>
              </a:ext>
            </a:extLst>
          </p:cNvPr>
          <p:cNvSpPr>
            <a:spLocks noGrp="1"/>
          </p:cNvSpPr>
          <p:nvPr>
            <p:ph type="body" idx="1"/>
          </p:nvPr>
        </p:nvSpPr>
        <p:spPr>
          <a:xfrm>
            <a:off x="4256681" y="4264634"/>
            <a:ext cx="7232072" cy="440575"/>
          </a:xfrm>
        </p:spPr>
        <p:txBody>
          <a:bodyPr/>
          <a:lstStyle/>
          <a:p>
            <a:endParaRPr lang="en-GB"/>
          </a:p>
        </p:txBody>
      </p:sp>
      <p:pic>
        <p:nvPicPr>
          <p:cNvPr id="3" name="Content Placeholder 6">
            <a:extLst>
              <a:ext uri="{FF2B5EF4-FFF2-40B4-BE49-F238E27FC236}">
                <a16:creationId xmlns:a16="http://schemas.microsoft.com/office/drawing/2014/main" id="{2B335830-2A7B-448D-032C-98C35F8FF16A}"/>
              </a:ext>
            </a:extLst>
          </p:cNvPr>
          <p:cNvPicPr>
            <a:picLocks/>
          </p:cNvPicPr>
          <p:nvPr/>
        </p:nvPicPr>
        <p:blipFill>
          <a:blip r:embed="rId3"/>
          <a:stretch>
            <a:fillRect/>
          </a:stretch>
        </p:blipFill>
        <p:spPr>
          <a:xfrm>
            <a:off x="474133" y="6049169"/>
            <a:ext cx="1709738" cy="665162"/>
          </a:xfrm>
          <a:prstGeom prst="rect">
            <a:avLst/>
          </a:prstGeom>
        </p:spPr>
      </p:pic>
    </p:spTree>
    <p:extLst>
      <p:ext uri="{BB962C8B-B14F-4D97-AF65-F5344CB8AC3E}">
        <p14:creationId xmlns:p14="http://schemas.microsoft.com/office/powerpoint/2010/main" val="941050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All Systems Connect">
      <a:dk1>
        <a:srgbClr val="0C0C0C"/>
      </a:dk1>
      <a:lt1>
        <a:sysClr val="window" lastClr="FFFFFF"/>
      </a:lt1>
      <a:dk2>
        <a:srgbClr val="CAF906"/>
      </a:dk2>
      <a:lt2>
        <a:srgbClr val="00B0E1"/>
      </a:lt2>
      <a:accent1>
        <a:srgbClr val="00A79D"/>
      </a:accent1>
      <a:accent2>
        <a:srgbClr val="9D63E3"/>
      </a:accent2>
      <a:accent3>
        <a:srgbClr val="0F5C78"/>
      </a:accent3>
      <a:accent4>
        <a:srgbClr val="0C0C0C"/>
      </a:accent4>
      <a:accent5>
        <a:srgbClr val="595959"/>
      </a:accent5>
      <a:accent6>
        <a:srgbClr val="92CDDC"/>
      </a:accent6>
      <a:hlink>
        <a:srgbClr val="92CDDC"/>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ystems Connect v6">
  <a:themeElements>
    <a:clrScheme name="All Systems Connect">
      <a:dk1>
        <a:srgbClr val="0C0C0C"/>
      </a:dk1>
      <a:lt1>
        <a:sysClr val="window" lastClr="FFFFFF"/>
      </a:lt1>
      <a:dk2>
        <a:srgbClr val="CAF906"/>
      </a:dk2>
      <a:lt2>
        <a:srgbClr val="00B0E1"/>
      </a:lt2>
      <a:accent1>
        <a:srgbClr val="00A79D"/>
      </a:accent1>
      <a:accent2>
        <a:srgbClr val="9D63E3"/>
      </a:accent2>
      <a:accent3>
        <a:srgbClr val="0F5C78"/>
      </a:accent3>
      <a:accent4>
        <a:srgbClr val="0C0C0C"/>
      </a:accent4>
      <a:accent5>
        <a:srgbClr val="595959"/>
      </a:accent5>
      <a:accent6>
        <a:srgbClr val="92CDDC"/>
      </a:accent6>
      <a:hlink>
        <a:srgbClr val="92CDDC"/>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stems Connect v6" id="{9077E7CF-C240-4DC5-8CEC-1F207DA33209}" vid="{5B4D52D3-153B-47F8-8E80-FF9DD042524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2">
    <a:dk1>
      <a:sysClr val="windowText" lastClr="000000"/>
    </a:dk1>
    <a:lt1>
      <a:srgbClr val="FFFFFF"/>
    </a:lt1>
    <a:dk2>
      <a:srgbClr val="002F6C"/>
    </a:dk2>
    <a:lt2>
      <a:srgbClr val="BA0C2F"/>
    </a:lt2>
    <a:accent1>
      <a:srgbClr val="002F6C"/>
    </a:accent1>
    <a:accent2>
      <a:srgbClr val="BA0C2F"/>
    </a:accent2>
    <a:accent3>
      <a:srgbClr val="6C6463"/>
    </a:accent3>
    <a:accent4>
      <a:srgbClr val="000000"/>
    </a:accent4>
    <a:accent5>
      <a:srgbClr val="CFCDC9"/>
    </a:accent5>
    <a:accent6>
      <a:srgbClr val="0067B9"/>
    </a:accent6>
    <a:hlink>
      <a:srgbClr val="6C6463"/>
    </a:hlink>
    <a:folHlink>
      <a:srgbClr val="CFCDC9"/>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ustom 2">
    <a:dk1>
      <a:sysClr val="windowText" lastClr="000000"/>
    </a:dk1>
    <a:lt1>
      <a:srgbClr val="FFFFFF"/>
    </a:lt1>
    <a:dk2>
      <a:srgbClr val="002F6C"/>
    </a:dk2>
    <a:lt2>
      <a:srgbClr val="BA0C2F"/>
    </a:lt2>
    <a:accent1>
      <a:srgbClr val="002F6C"/>
    </a:accent1>
    <a:accent2>
      <a:srgbClr val="BA0C2F"/>
    </a:accent2>
    <a:accent3>
      <a:srgbClr val="6C6463"/>
    </a:accent3>
    <a:accent4>
      <a:srgbClr val="000000"/>
    </a:accent4>
    <a:accent5>
      <a:srgbClr val="CFCDC9"/>
    </a:accent5>
    <a:accent6>
      <a:srgbClr val="0067B9"/>
    </a:accent6>
    <a:hlink>
      <a:srgbClr val="6C6463"/>
    </a:hlink>
    <a:folHlink>
      <a:srgbClr val="CFCDC9"/>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cf6d27a-a121-47a7-bb37-240d2e08ea91">
      <Terms xmlns="http://schemas.microsoft.com/office/infopath/2007/PartnerControls"/>
    </lcf76f155ced4ddcb4097134ff3c332f>
    <TaxCatchAll xmlns="bbc718c4-94a0-4501-a8e8-70f7c8e44e1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5E9FDEED1CF3F4B9DC0D7FB7D725DAF" ma:contentTypeVersion="17" ma:contentTypeDescription="Create a new document." ma:contentTypeScope="" ma:versionID="a00065f7382228d9d3730e1fe2adf852">
  <xsd:schema xmlns:xsd="http://www.w3.org/2001/XMLSchema" xmlns:xs="http://www.w3.org/2001/XMLSchema" xmlns:p="http://schemas.microsoft.com/office/2006/metadata/properties" xmlns:ns2="7cf6d27a-a121-47a7-bb37-240d2e08ea91" xmlns:ns3="bbc718c4-94a0-4501-a8e8-70f7c8e44e11" targetNamespace="http://schemas.microsoft.com/office/2006/metadata/properties" ma:root="true" ma:fieldsID="76c43f8a2367fa9bfe0536691432201d" ns2:_="" ns3:_="">
    <xsd:import namespace="7cf6d27a-a121-47a7-bb37-240d2e08ea91"/>
    <xsd:import namespace="bbc718c4-94a0-4501-a8e8-70f7c8e44e1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DateTaken" minOccurs="0"/>
                <xsd:element ref="ns2:MediaLengthInSecond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f6d27a-a121-47a7-bb37-240d2e08ea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fe83bbb5-db0d-49e0-93d3-6afa06249b03"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bc718c4-94a0-4501-a8e8-70f7c8e44e1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72d0e25c-88f3-40b1-ba6b-c6b79027402b}" ma:internalName="TaxCatchAll" ma:showField="CatchAllData" ma:web="bbc718c4-94a0-4501-a8e8-70f7c8e44e1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EBBF8C0-4232-4ED5-8C41-F237ABF6B8FF}">
  <ds:schemaRefs>
    <ds:schemaRef ds:uri="http://schemas.microsoft.com/office/2006/metadata/properties"/>
    <ds:schemaRef ds:uri="http://schemas.microsoft.com/office/infopath/2007/PartnerControls"/>
    <ds:schemaRef ds:uri="7cf6d27a-a121-47a7-bb37-240d2e08ea91"/>
    <ds:schemaRef ds:uri="bbc718c4-94a0-4501-a8e8-70f7c8e44e11"/>
  </ds:schemaRefs>
</ds:datastoreItem>
</file>

<file path=customXml/itemProps2.xml><?xml version="1.0" encoding="utf-8"?>
<ds:datastoreItem xmlns:ds="http://schemas.openxmlformats.org/officeDocument/2006/customXml" ds:itemID="{1508F857-A136-450A-97FC-47DCE9C36CE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cf6d27a-a121-47a7-bb37-240d2e08ea91"/>
    <ds:schemaRef ds:uri="bbc718c4-94a0-4501-a8e8-70f7c8e44e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A773CE7-6A6A-4A81-9C13-DC9C3161245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Systems Connect</Template>
  <TotalTime>216</TotalTime>
  <Words>1191</Words>
  <Application>Microsoft Office PowerPoint</Application>
  <PresentationFormat>Widescreen</PresentationFormat>
  <Paragraphs>96</Paragraphs>
  <Slides>17</Slides>
  <Notes>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17</vt:i4>
      </vt:variant>
    </vt:vector>
  </HeadingPairs>
  <TitlesOfParts>
    <vt:vector size="23" baseType="lpstr">
      <vt:lpstr>Arial</vt:lpstr>
      <vt:lpstr>Calibri</vt:lpstr>
      <vt:lpstr>Quicksand</vt:lpstr>
      <vt:lpstr>System Font Regular</vt:lpstr>
      <vt:lpstr>Office Theme</vt:lpstr>
      <vt:lpstr>Systems Connect v6</vt:lpstr>
      <vt:lpstr>PowerPoint Presentation</vt:lpstr>
      <vt:lpstr>Who will deliver?</vt:lpstr>
      <vt:lpstr>Contents </vt:lpstr>
      <vt:lpstr>USAID water, sanitation, and hygiene partnerships and learning for sustainability (WASHPaLS) #2</vt:lpstr>
      <vt:lpstr>Sanitation and hygiene workforce capacity needs assessment and roadmap</vt:lpstr>
      <vt:lpstr>PowerPoint Presentation</vt:lpstr>
      <vt:lpstr>Countries report a significant shortage of human resources to deliver sanitation…</vt:lpstr>
      <vt:lpstr>…and hygiene</vt:lpstr>
      <vt:lpstr>There is lack of a dedicated sanitation and hygiene labor force, little standardization, and limited data</vt:lpstr>
      <vt:lpstr>There is strong (public) sector reliance on NGOs, volunteers, and the informal sector, but the latter two have been overlooked in  HR assessments </vt:lpstr>
      <vt:lpstr>PowerPoint Presentation</vt:lpstr>
      <vt:lpstr>There is an overall lack of diversity in disciplines and skills of staff at national, district, and local levels </vt:lpstr>
      <vt:lpstr>PowerPoint Presentation</vt:lpstr>
      <vt:lpstr>Recommendations</vt:lpstr>
      <vt:lpstr>Recommendations</vt:lpstr>
      <vt:lpstr>Call to action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Dechan Dalrymple</dc:creator>
  <cp:lastModifiedBy>jason willbourn</cp:lastModifiedBy>
  <cp:revision>15</cp:revision>
  <dcterms:created xsi:type="dcterms:W3CDTF">2023-03-15T11:22:56Z</dcterms:created>
  <dcterms:modified xsi:type="dcterms:W3CDTF">2023-04-26T10:25:33Z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0x010100F5E9FDEED1CF3F4B9DC0D7FB7D725DAF</vt:lpwstr>
  </property>
  <property fmtid="{D5CDD505-2E9C-101B-9397-08002B2CF9AE}" pid="3" name="MediaServiceImageTags">
    <vt:lpwstr/>
  </property>
</Properties>
</file>